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9" r:id="rId2"/>
    <p:sldMasterId id="2147483722" r:id="rId3"/>
  </p:sldMasterIdLst>
  <p:notesMasterIdLst>
    <p:notesMasterId r:id="rId39"/>
  </p:notesMasterIdLst>
  <p:handoutMasterIdLst>
    <p:handoutMasterId r:id="rId40"/>
  </p:handoutMasterIdLst>
  <p:sldIdLst>
    <p:sldId id="257" r:id="rId4"/>
    <p:sldId id="309" r:id="rId5"/>
    <p:sldId id="260" r:id="rId6"/>
    <p:sldId id="264" r:id="rId7"/>
    <p:sldId id="265" r:id="rId8"/>
    <p:sldId id="295" r:id="rId9"/>
    <p:sldId id="296" r:id="rId10"/>
    <p:sldId id="266" r:id="rId11"/>
    <p:sldId id="297" r:id="rId12"/>
    <p:sldId id="298" r:id="rId13"/>
    <p:sldId id="287" r:id="rId14"/>
    <p:sldId id="299" r:id="rId15"/>
    <p:sldId id="300" r:id="rId16"/>
    <p:sldId id="314" r:id="rId17"/>
    <p:sldId id="270" r:id="rId18"/>
    <p:sldId id="271" r:id="rId19"/>
    <p:sldId id="272" r:id="rId20"/>
    <p:sldId id="310" r:id="rId21"/>
    <p:sldId id="275" r:id="rId22"/>
    <p:sldId id="284" r:id="rId23"/>
    <p:sldId id="285" r:id="rId24"/>
    <p:sldId id="273" r:id="rId25"/>
    <p:sldId id="277" r:id="rId26"/>
    <p:sldId id="278" r:id="rId27"/>
    <p:sldId id="279" r:id="rId28"/>
    <p:sldId id="316" r:id="rId29"/>
    <p:sldId id="317" r:id="rId30"/>
    <p:sldId id="318" r:id="rId31"/>
    <p:sldId id="294" r:id="rId32"/>
    <p:sldId id="319" r:id="rId33"/>
    <p:sldId id="312" r:id="rId34"/>
    <p:sldId id="321" r:id="rId35"/>
    <p:sldId id="322" r:id="rId36"/>
    <p:sldId id="323" r:id="rId37"/>
    <p:sldId id="281" r:id="rId38"/>
  </p:sldIdLst>
  <p:sldSz cx="9144000" cy="6858000" type="screen4x3"/>
  <p:notesSz cx="6645275" cy="9775825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79">
          <p15:clr>
            <a:srgbClr val="A4A3A4"/>
          </p15:clr>
        </p15:guide>
        <p15:guide id="2" pos="2093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Radu, F." initials="RF" lastIdx="6" clrIdx="0"/>
  <p:cmAuthor id="1" name="OLofgren" initials="OL" lastIdx="6" clrIdx="1"/>
  <p:cmAuthor id="2" name="Lofgren, O." initials="LO" lastIdx="4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4C99"/>
    <a:srgbClr val="399AB5"/>
    <a:srgbClr val="CC3300"/>
    <a:srgbClr val="FFE181"/>
    <a:srgbClr val="FBAD1D"/>
    <a:srgbClr val="F6A004"/>
    <a:srgbClr val="C0C0C0"/>
    <a:srgbClr val="4DADC7"/>
    <a:srgbClr val="1A4652"/>
    <a:srgbClr val="0033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4587" autoAdjust="0"/>
    <p:restoredTop sz="59850" autoAdjust="0"/>
  </p:normalViewPr>
  <p:slideViewPr>
    <p:cSldViewPr>
      <p:cViewPr varScale="1">
        <p:scale>
          <a:sx n="58" d="100"/>
          <a:sy n="58" d="100"/>
        </p:scale>
        <p:origin x="1613" y="4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91" d="100"/>
          <a:sy n="91" d="100"/>
        </p:scale>
        <p:origin x="2880" y="78"/>
      </p:cViewPr>
      <p:guideLst>
        <p:guide orient="horz" pos="3079"/>
        <p:guide pos="2093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handoutMaster" Target="handoutMasters/handoutMaster1.xml"/><Relationship Id="rId45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79725" cy="4889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763963" y="0"/>
            <a:ext cx="2879725" cy="4889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9D4903B-15EF-4EA5-8917-A150114C6CEE}" type="datetimeFigureOut">
              <a:rPr lang="en-GB" smtClean="0"/>
              <a:t>14/11/2019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285288"/>
            <a:ext cx="2879725" cy="4889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763963" y="9285288"/>
            <a:ext cx="2879725" cy="4889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7668C2-321E-467B-BB69-4644E178D2D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898718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79619" cy="4887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764118" y="0"/>
            <a:ext cx="2879619" cy="4887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25EE86C-609E-4045-BE55-6D8803C08E99}" type="datetimeFigureOut">
              <a:rPr lang="en-GB" smtClean="0"/>
              <a:t>14/11/2019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879475" y="733425"/>
            <a:ext cx="4886325" cy="36655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64528" y="4643517"/>
            <a:ext cx="5316220" cy="439912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285337"/>
            <a:ext cx="2879619" cy="4887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764118" y="9285337"/>
            <a:ext cx="2879619" cy="4887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D3B8B0-808A-4655-BC61-5EFB2EE4247E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439367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642914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Facilitate judicial cooperation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Available for practitioners on phone or email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Exchange of information 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Assist with identifying competent authorities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400" dirty="0" smtClean="0"/>
              <a:t>Assist with establishing direct contacts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2400" dirty="0" smtClean="0"/>
              <a:t>Consultations in issuing or executing phase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 smtClean="0"/>
              <a:t>Cases of delays – speed up procedures</a:t>
            </a:r>
          </a:p>
          <a:p>
            <a:pPr>
              <a:buFont typeface="Wingdings" panose="05000000000000000000" pitchFamily="2" charset="2"/>
              <a:buChar char="§"/>
            </a:pPr>
            <a:endParaRPr lang="en-US" sz="2400" dirty="0" smtClean="0"/>
          </a:p>
          <a:p>
            <a:r>
              <a:rPr lang="en-US" sz="1200" b="1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EJN Financial support to Meetings of the EJN Contact Points</a:t>
            </a:r>
            <a:endParaRPr lang="en-GB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Meetings of the EJN Contact Points in the Member States (regional and national)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To enhance the role of the EJN Contact Points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- 2018 available budget: Euro 30.000 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- 5.000 Euro per meeting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EJN </a:t>
            </a:r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co-financing provided at 95% 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lvl="0"/>
            <a:r>
              <a:rPr lang="en-US" sz="1200" b="0" kern="120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Documents </a:t>
            </a:r>
            <a:r>
              <a:rPr lang="en-US" sz="1200" b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to request financial assistance on EJN Website </a:t>
            </a:r>
            <a:endParaRPr lang="en-GB" sz="1200" b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>
              <a:buFont typeface="Wingdings" panose="05000000000000000000" pitchFamily="2" charset="2"/>
              <a:buChar char="§"/>
            </a:pPr>
            <a:endParaRPr lang="en-GB" sz="24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B9E445-0551-4B84-A5A6-5368AE8B947A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5864499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2215689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192474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0178838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464428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0959293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024928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615687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154516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76022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140475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573870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926241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0271397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812440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89065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963692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4662265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0286089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5318229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11729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813782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/>
              <a:t>Genocide Network (2002) -</a:t>
            </a:r>
            <a:r>
              <a:rPr lang="en-GB" baseline="0" dirty="0" smtClean="0"/>
              <a:t> </a:t>
            </a:r>
            <a:r>
              <a:rPr lang="en-GB" b="0" dirty="0" smtClean="0"/>
              <a:t>Network of contact points in respect of persons responsible for genocide and crimes against humanity</a:t>
            </a:r>
          </a:p>
          <a:p>
            <a:r>
              <a:rPr lang="en-GB" dirty="0" smtClean="0"/>
              <a:t>SEEPAG</a:t>
            </a:r>
            <a:r>
              <a:rPr lang="en-GB" baseline="0" dirty="0" smtClean="0"/>
              <a:t> (2003) - </a:t>
            </a:r>
            <a:r>
              <a:rPr lang="en-GB" b="0" dirty="0" smtClean="0">
                <a:effectLst/>
              </a:rPr>
              <a:t>South Eastern European Prosecutors Advisory Group</a:t>
            </a:r>
            <a:endParaRPr lang="en-GB" b="0" baseline="0" dirty="0" smtClean="0"/>
          </a:p>
          <a:p>
            <a:r>
              <a:rPr lang="en-GB" baseline="0" dirty="0" err="1" smtClean="0"/>
              <a:t>IberRed</a:t>
            </a:r>
            <a:r>
              <a:rPr lang="en-GB" baseline="0" dirty="0" smtClean="0"/>
              <a:t> (2004) - </a:t>
            </a:r>
            <a:r>
              <a:rPr lang="en-GB" b="0" dirty="0" err="1" smtClean="0">
                <a:effectLst/>
              </a:rPr>
              <a:t>Ibero</a:t>
            </a:r>
            <a:r>
              <a:rPr lang="en-GB" b="0" dirty="0" smtClean="0">
                <a:effectLst/>
              </a:rPr>
              <a:t>-American Network of International Legal Cooperation</a:t>
            </a:r>
            <a:endParaRPr lang="en-GB" b="0" baseline="0" dirty="0" smtClean="0"/>
          </a:p>
          <a:p>
            <a:r>
              <a:rPr lang="en-GB" dirty="0" smtClean="0"/>
              <a:t>JITs</a:t>
            </a:r>
            <a:r>
              <a:rPr lang="en-GB" baseline="0" dirty="0" smtClean="0"/>
              <a:t> Experts (2005) -</a:t>
            </a:r>
            <a:r>
              <a:rPr lang="en-GB" b="0" baseline="0" dirty="0" smtClean="0"/>
              <a:t> </a:t>
            </a:r>
            <a:r>
              <a:rPr lang="en-GB" b="0" dirty="0" smtClean="0">
                <a:effectLst/>
              </a:rPr>
              <a:t>Network of National Experts on Joint Investigation Teams</a:t>
            </a:r>
            <a:endParaRPr lang="en-GB" b="0" baseline="0" dirty="0" smtClean="0"/>
          </a:p>
          <a:p>
            <a:r>
              <a:rPr lang="en-US" sz="1200" dirty="0" err="1" smtClean="0">
                <a:solidFill>
                  <a:srgbClr val="0070C0"/>
                </a:solidFill>
              </a:rPr>
              <a:t>Rede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err="1" smtClean="0">
                <a:solidFill>
                  <a:srgbClr val="0070C0"/>
                </a:solidFill>
              </a:rPr>
              <a:t>Judiciária</a:t>
            </a:r>
            <a:r>
              <a:rPr lang="en-US" sz="1200" dirty="0" smtClean="0">
                <a:solidFill>
                  <a:srgbClr val="0070C0"/>
                </a:solidFill>
              </a:rPr>
              <a:t> da CPLP (2005) - </a:t>
            </a:r>
            <a:r>
              <a:rPr lang="en-GB" b="0" dirty="0" smtClean="0">
                <a:effectLst/>
              </a:rPr>
              <a:t>Network of judicial international cooperation of the Portuguese speaking countries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rgbClr val="0070C0"/>
                </a:solidFill>
              </a:rPr>
              <a:t>CNCP-Commonwealth </a:t>
            </a:r>
            <a:r>
              <a:rPr lang="en-US" sz="1050" dirty="0" smtClean="0">
                <a:solidFill>
                  <a:srgbClr val="0070C0"/>
                </a:solidFill>
              </a:rPr>
              <a:t>(2007) - </a:t>
            </a:r>
            <a:r>
              <a:rPr lang="en-GB" sz="1050" b="0" dirty="0" smtClean="0">
                <a:effectLst/>
              </a:rPr>
              <a:t>Commonwealth Network of Contact Persons</a:t>
            </a:r>
            <a:endParaRPr lang="en-US" sz="105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IOC </a:t>
            </a:r>
            <a:r>
              <a:rPr lang="en-US" sz="1200" dirty="0" smtClean="0">
                <a:solidFill>
                  <a:srgbClr val="0070C0"/>
                </a:solidFill>
              </a:rPr>
              <a:t>(2009) - </a:t>
            </a:r>
            <a:r>
              <a:rPr lang="en-GB" b="0" dirty="0" smtClean="0">
                <a:effectLst/>
              </a:rPr>
              <a:t>Judicial Regional Platform of the Indian Ocean Commission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Sahel </a:t>
            </a:r>
            <a:r>
              <a:rPr lang="en-US" sz="1200" dirty="0" smtClean="0">
                <a:solidFill>
                  <a:srgbClr val="0070C0"/>
                </a:solidFill>
              </a:rPr>
              <a:t>(2010) - </a:t>
            </a:r>
            <a:r>
              <a:rPr lang="en-GB" b="0" dirty="0" smtClean="0">
                <a:effectLst/>
              </a:rPr>
              <a:t>Judicial Regional Platform of Sahel countries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rgbClr val="0070C0"/>
                </a:solidFill>
              </a:rPr>
              <a:t>Western Balkans Prosecutors Network </a:t>
            </a:r>
            <a:r>
              <a:rPr lang="en-US" sz="1050" dirty="0" smtClean="0">
                <a:solidFill>
                  <a:srgbClr val="0070C0"/>
                </a:solidFill>
              </a:rPr>
              <a:t>(2010)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err="1" smtClean="0">
                <a:solidFill>
                  <a:srgbClr val="0070C0"/>
                </a:solidFill>
              </a:rPr>
              <a:t>EuroMed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050" dirty="0" smtClean="0">
                <a:solidFill>
                  <a:srgbClr val="0070C0"/>
                </a:solidFill>
              </a:rPr>
              <a:t>(2011) - </a:t>
            </a:r>
            <a:r>
              <a:rPr lang="en-GB" sz="1050" b="0" dirty="0" err="1" smtClean="0">
                <a:effectLst/>
              </a:rPr>
              <a:t>EuroMed</a:t>
            </a:r>
            <a:r>
              <a:rPr lang="en-GB" sz="1050" b="0" dirty="0" smtClean="0">
                <a:effectLst/>
              </a:rPr>
              <a:t> Justice</a:t>
            </a:r>
            <a:endParaRPr lang="en-US" sz="105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 smtClean="0">
                <a:solidFill>
                  <a:srgbClr val="0070C0"/>
                </a:solidFill>
              </a:rPr>
              <a:t>WACAP </a:t>
            </a:r>
            <a:r>
              <a:rPr lang="en-GB" sz="1200" dirty="0" smtClean="0">
                <a:solidFill>
                  <a:srgbClr val="0070C0"/>
                </a:solidFill>
              </a:rPr>
              <a:t>(2013) - </a:t>
            </a:r>
            <a:r>
              <a:rPr lang="en-GB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West African Network of Central Authorities and Prosecutors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CASC </a:t>
            </a:r>
            <a:r>
              <a:rPr lang="en-US" sz="1200" dirty="0" smtClean="0">
                <a:solidFill>
                  <a:srgbClr val="0070C0"/>
                </a:solidFill>
              </a:rPr>
              <a:t>(2014) - </a:t>
            </a:r>
            <a:r>
              <a:rPr lang="en-GB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Central Asia and Southern Caucasus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EJCN </a:t>
            </a:r>
            <a:r>
              <a:rPr lang="en-US" sz="1200" dirty="0" smtClean="0">
                <a:solidFill>
                  <a:srgbClr val="0070C0"/>
                </a:solidFill>
              </a:rPr>
              <a:t>(2016) - </a:t>
            </a:r>
            <a:r>
              <a:rPr lang="en-GB" b="0" dirty="0" smtClean="0">
                <a:effectLst/>
              </a:rPr>
              <a:t>European Judicial Cybercrime Network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rgbClr val="0070C0"/>
                </a:solidFill>
              </a:rPr>
              <a:t>Great Lakes Network </a:t>
            </a:r>
            <a:r>
              <a:rPr lang="en-US" sz="1050" dirty="0" smtClean="0">
                <a:solidFill>
                  <a:srgbClr val="0070C0"/>
                </a:solidFill>
              </a:rPr>
              <a:t>(2016) - </a:t>
            </a:r>
            <a:r>
              <a:rPr lang="en-GB" sz="1050" b="0" dirty="0" smtClean="0">
                <a:effectLst/>
              </a:rPr>
              <a:t>Great Lakes Judicial Cooperation Network</a:t>
            </a:r>
            <a:endParaRPr lang="en-US" sz="105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 smtClean="0">
                <a:solidFill>
                  <a:srgbClr val="0070C0"/>
                </a:solidFill>
              </a:rPr>
              <a:t>CSCWB </a:t>
            </a:r>
            <a:r>
              <a:rPr lang="en-US" sz="1200" dirty="0" smtClean="0">
                <a:solidFill>
                  <a:srgbClr val="0070C0"/>
                </a:solidFill>
              </a:rPr>
              <a:t>(IPA/2017) - </a:t>
            </a:r>
            <a:r>
              <a:rPr lang="en-GB" b="0" dirty="0" smtClean="0">
                <a:effectLst/>
              </a:rPr>
              <a:t>IPA/2017 Countering Serous Crime in the Western Balkans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 smtClean="0">
                <a:solidFill>
                  <a:srgbClr val="0070C0"/>
                </a:solidFill>
              </a:rPr>
              <a:t>ENVR </a:t>
            </a:r>
            <a:r>
              <a:rPr lang="en-US" sz="1200" dirty="0" smtClean="0">
                <a:solidFill>
                  <a:srgbClr val="0070C0"/>
                </a:solidFill>
              </a:rPr>
              <a:t>(2018) - </a:t>
            </a:r>
            <a:r>
              <a:rPr lang="en-GB" b="0" dirty="0" smtClean="0">
                <a:effectLst/>
              </a:rPr>
              <a:t>European Network on Victims’ Rights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endParaRPr lang="en-US" sz="1200" dirty="0" smtClean="0">
              <a:solidFill>
                <a:srgbClr val="0070C0"/>
              </a:solidFill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503171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31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612203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2546081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498242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35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073489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000" dirty="0"/>
              <a:t>Facilitate judicial cooperation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000" dirty="0"/>
              <a:t>Available for practitioners on phone or email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000" dirty="0"/>
              <a:t>Exchange of information 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000" dirty="0"/>
              <a:t>Assist with identifying competent authorities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GB" sz="2000" dirty="0"/>
              <a:t>Assist with establishing direct contacts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en-US" sz="2000" dirty="0"/>
              <a:t>Consultations in issuing or executing phase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000" dirty="0"/>
              <a:t>Cases of delays – speed up procedures</a:t>
            </a:r>
            <a:endParaRPr lang="en-GB" sz="2000" dirty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483424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592731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312185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808601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608039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u="sng" dirty="0" smtClean="0">
                <a:solidFill>
                  <a:srgbClr val="0070C0"/>
                </a:solidFill>
              </a:rPr>
              <a:t>To mention when speaking: </a:t>
            </a:r>
            <a:r>
              <a:rPr lang="en-US" sz="1200" b="1" u="sng" dirty="0" smtClean="0">
                <a:solidFill>
                  <a:srgbClr val="0070C0"/>
                </a:solidFill>
              </a:rPr>
              <a:t>Approximately</a:t>
            </a:r>
            <a:r>
              <a:rPr lang="en-US" sz="1200" b="0" dirty="0" smtClean="0">
                <a:solidFill>
                  <a:srgbClr val="0070C0"/>
                </a:solidFill>
              </a:rPr>
              <a:t> 10 000 “cases” per year of </a:t>
            </a:r>
            <a:r>
              <a:rPr lang="en-US" sz="1200" b="0" smtClean="0">
                <a:solidFill>
                  <a:srgbClr val="0070C0"/>
                </a:solidFill>
              </a:rPr>
              <a:t>which</a:t>
            </a:r>
            <a:r>
              <a:rPr lang="en-US" sz="1200" b="0" baseline="0" smtClean="0">
                <a:solidFill>
                  <a:srgbClr val="0070C0"/>
                </a:solidFill>
              </a:rPr>
              <a:t> (etc.)</a:t>
            </a:r>
            <a:endParaRPr lang="en-US" sz="1200" b="0" dirty="0" smtClean="0">
              <a:solidFill>
                <a:srgbClr val="0070C0"/>
              </a:solidFill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D3B8B0-808A-4655-BC61-5EFB2EE4247E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538068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3" Type="http://schemas.openxmlformats.org/officeDocument/2006/relationships/image" Target="../media/image8.emf"/><Relationship Id="rId7" Type="http://schemas.openxmlformats.org/officeDocument/2006/relationships/image" Target="../media/image12.emf"/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1.emf"/><Relationship Id="rId5" Type="http://schemas.openxmlformats.org/officeDocument/2006/relationships/image" Target="../media/image10.emf"/><Relationship Id="rId10" Type="http://schemas.openxmlformats.org/officeDocument/2006/relationships/image" Target="../media/image6.png"/><Relationship Id="rId4" Type="http://schemas.openxmlformats.org/officeDocument/2006/relationships/image" Target="../media/image9.emf"/><Relationship Id="rId9" Type="http://schemas.openxmlformats.org/officeDocument/2006/relationships/image" Target="../media/image14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hyperlink" Target="http://upload.wikimedia.org/wikipedia/en/6/65/Eurojust_logo.svg" TargetMode="External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0088" y="1139825"/>
            <a:ext cx="2663825" cy="2649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4119215"/>
            <a:ext cx="7772400" cy="1614041"/>
          </a:xfrm>
        </p:spPr>
        <p:txBody>
          <a:bodyPr>
            <a:normAutofit/>
          </a:bodyPr>
          <a:lstStyle>
            <a:lvl1pPr>
              <a:defRPr sz="3400" baseline="0">
                <a:latin typeface="Trebuchet MS" panose="020B0603020202020204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894151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/>
          </p:nvPr>
        </p:nvSpPr>
        <p:spPr>
          <a:xfrm>
            <a:off x="1" y="0"/>
            <a:ext cx="9143999" cy="68580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Footer Placeholder 4"/>
          <p:cNvSpPr txBox="1">
            <a:spLocks/>
          </p:cNvSpPr>
          <p:nvPr userDrawn="1"/>
        </p:nvSpPr>
        <p:spPr>
          <a:xfrm>
            <a:off x="75577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64922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pic>
        <p:nvPicPr>
          <p:cNvPr id="13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9663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Footer Placeholder 4"/>
          <p:cNvSpPr txBox="1">
            <a:spLocks/>
          </p:cNvSpPr>
          <p:nvPr userDrawn="1"/>
        </p:nvSpPr>
        <p:spPr>
          <a:xfrm>
            <a:off x="514806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7543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ooter Placeholder 4"/>
          <p:cNvSpPr txBox="1">
            <a:spLocks/>
          </p:cNvSpPr>
          <p:nvPr userDrawn="1"/>
        </p:nvSpPr>
        <p:spPr>
          <a:xfrm>
            <a:off x="75577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026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5827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88BFB7-C8B1-471A-B47B-6F71CE9230C3}" type="datetimeFigureOut">
              <a:rPr lang="en-US"/>
              <a:pPr>
                <a:defRPr/>
              </a:pPr>
              <a:t>11/14/2019</a:t>
            </a:fld>
            <a:endParaRPr lang="pl-PL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64E21C-E913-491E-AAE1-A3C8E05DE767}" type="slidenum">
              <a:rPr lang="pl-PL" altLang="en-US"/>
              <a:pPr>
                <a:defRPr/>
              </a:pPr>
              <a:t>‹#›</a:t>
            </a:fld>
            <a:endParaRPr lang="pl-PL" altLang="en-US"/>
          </a:p>
        </p:txBody>
      </p:sp>
    </p:spTree>
    <p:extLst>
      <p:ext uri="{BB962C8B-B14F-4D97-AF65-F5344CB8AC3E}">
        <p14:creationId xmlns:p14="http://schemas.microsoft.com/office/powerpoint/2010/main" val="244542330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151398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1169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21614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378391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3183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5175" y="692150"/>
            <a:ext cx="2462213" cy="2449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67544" y="3305001"/>
            <a:ext cx="8136904" cy="1564159"/>
          </a:xfrm>
        </p:spPr>
        <p:txBody>
          <a:bodyPr>
            <a:normAutofit/>
          </a:bodyPr>
          <a:lstStyle>
            <a:lvl1pPr>
              <a:defRPr sz="3600" b="1" baseline="0">
                <a:latin typeface="Trebuchet MS" panose="020B0603020202020204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7544" y="4941168"/>
            <a:ext cx="8136904" cy="1008112"/>
          </a:xfrm>
        </p:spPr>
        <p:txBody>
          <a:bodyPr>
            <a:normAutofit/>
          </a:bodyPr>
          <a:lstStyle>
            <a:lvl1pPr marL="0" indent="0" algn="ctr">
              <a:buNone/>
              <a:defRPr sz="2800" baseline="0">
                <a:solidFill>
                  <a:schemeClr val="tx1">
                    <a:tint val="75000"/>
                  </a:schemeClr>
                </a:solidFill>
                <a:latin typeface="Trebuchet MS" panose="020B0603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980034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0450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85888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862630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59873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7012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14/11/2019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93509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85800" y="2144837"/>
            <a:ext cx="7772400" cy="1362075"/>
          </a:xfrm>
        </p:spPr>
        <p:txBody>
          <a:bodyPr anchor="t">
            <a:normAutofit/>
          </a:bodyPr>
          <a:lstStyle>
            <a:lvl1pPr algn="ctr">
              <a:defRPr sz="3600" b="1" cap="all" baseline="0"/>
            </a:lvl1pPr>
          </a:lstStyle>
          <a:p>
            <a:r>
              <a:rPr lang="en-US" dirty="0" smtClean="0"/>
              <a:t>Click to type title </a:t>
            </a:r>
            <a:br>
              <a:rPr lang="en-US" dirty="0" smtClean="0"/>
            </a:br>
            <a:r>
              <a:rPr lang="en-US" dirty="0" smtClean="0"/>
              <a:t>of presentation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85800" y="3512989"/>
            <a:ext cx="7772400" cy="1500187"/>
          </a:xfrm>
        </p:spPr>
        <p:txBody>
          <a:bodyPr anchor="b" anchorCtr="0">
            <a:normAutofit/>
          </a:bodyPr>
          <a:lstStyle>
            <a:lvl1pPr marL="0" indent="0" algn="ctr">
              <a:buNone/>
              <a:defRPr sz="2800" baseline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Click to type sub-title of presentation</a:t>
            </a:r>
          </a:p>
        </p:txBody>
      </p:sp>
    </p:spTree>
    <p:extLst>
      <p:ext uri="{BB962C8B-B14F-4D97-AF65-F5344CB8AC3E}">
        <p14:creationId xmlns:p14="http://schemas.microsoft.com/office/powerpoint/2010/main" val="3820908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57200" y="6356350"/>
            <a:ext cx="802178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65000"/>
                  </a:schemeClr>
                </a:solidFill>
                <a:latin typeface="+mj-lt"/>
              </a:defRPr>
            </a:lvl1pPr>
          </a:lstStyle>
          <a:p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lumMod val="65000"/>
                </a:prstClr>
              </a:solidFill>
            </a:endParaRPr>
          </a:p>
        </p:txBody>
      </p:sp>
      <p:pic>
        <p:nvPicPr>
          <p:cNvPr id="10" name="Picture 9" descr="File:Eurojust logo.sv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604448" y="6328166"/>
            <a:ext cx="360040" cy="376918"/>
          </a:xfrm>
          <a:prstGeom prst="rect">
            <a:avLst/>
          </a:prstGeom>
          <a:ln>
            <a:noFill/>
          </a:ln>
          <a:effectLst/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18" name="Content Placeholder 17"/>
          <p:cNvSpPr>
            <a:spLocks noGrp="1"/>
          </p:cNvSpPr>
          <p:nvPr>
            <p:ph sz="quarter" idx="10"/>
          </p:nvPr>
        </p:nvSpPr>
        <p:spPr>
          <a:xfrm>
            <a:off x="457200" y="1757547"/>
            <a:ext cx="8229600" cy="4203865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283006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68413"/>
            <a:ext cx="4040188" cy="720427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989138"/>
            <a:ext cx="4040188" cy="4137025"/>
          </a:xfrm>
        </p:spPr>
        <p:txBody>
          <a:bodyPr/>
          <a:lstStyle>
            <a:lvl1pPr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defRPr sz="1600"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defRPr sz="1600"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268413"/>
            <a:ext cx="4041775" cy="720725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989138"/>
            <a:ext cx="4041775" cy="4137025"/>
          </a:xfrm>
        </p:spPr>
        <p:txBody>
          <a:bodyPr/>
          <a:lstStyle>
            <a:lvl1pPr>
              <a:defRPr sz="2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>
              <a:defRPr sz="1600"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>
              <a:defRPr sz="1600"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0"/>
          </p:nvPr>
        </p:nvSpPr>
        <p:spPr>
          <a:xfrm>
            <a:off x="457200" y="6356350"/>
            <a:ext cx="802178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65000"/>
                  </a:schemeClr>
                </a:solidFill>
                <a:latin typeface="+mj-lt"/>
              </a:defRPr>
            </a:lvl1pPr>
          </a:lstStyle>
          <a:p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lumMod val="65000"/>
                </a:prstClr>
              </a:solidFill>
            </a:endParaRPr>
          </a:p>
        </p:txBody>
      </p:sp>
      <p:pic>
        <p:nvPicPr>
          <p:cNvPr id="9" name="Picture 8" descr="File:Eurojust logo.sv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604448" y="6328166"/>
            <a:ext cx="360040" cy="376918"/>
          </a:xfrm>
          <a:prstGeom prst="rect">
            <a:avLst/>
          </a:prstGeom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3413597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67544" y="1268413"/>
            <a:ext cx="7920880" cy="4968899"/>
          </a:xfrm>
        </p:spPr>
        <p:txBody>
          <a:bodyPr/>
          <a:lstStyle>
            <a:lvl1pPr marL="0" indent="0">
              <a:buNone/>
              <a:defRPr sz="3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467544" y="5661248"/>
            <a:ext cx="7920880" cy="576064"/>
          </a:xfrm>
          <a:solidFill>
            <a:srgbClr val="000000">
              <a:alpha val="50196"/>
            </a:srgbClr>
          </a:solidFill>
        </p:spPr>
        <p:txBody>
          <a:bodyPr anchor="ctr" anchorCtr="0"/>
          <a:lstStyle>
            <a:lvl1pPr marL="0" indent="0" algn="ctr">
              <a:buNone/>
              <a:defRPr sz="1400" baseline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edit the picture caption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57200" y="6356350"/>
            <a:ext cx="802178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65000"/>
                  </a:schemeClr>
                </a:solidFill>
                <a:latin typeface="+mj-lt"/>
              </a:defRPr>
            </a:lvl1pPr>
          </a:lstStyle>
          <a:p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lumMod val="65000"/>
                </a:prstClr>
              </a:solidFill>
            </a:endParaRPr>
          </a:p>
        </p:txBody>
      </p:sp>
      <p:pic>
        <p:nvPicPr>
          <p:cNvPr id="7" name="Picture 6" descr="File:Eurojust logo.sv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604448" y="6328166"/>
            <a:ext cx="360040" cy="376918"/>
          </a:xfrm>
          <a:prstGeom prst="rect">
            <a:avLst/>
          </a:prstGeom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32100145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lvl="0"/>
            <a:r>
              <a:rPr lang="en-US" altLang="en-US" smtClean="0"/>
              <a:t>Click to edit Master text styles</a:t>
            </a:r>
          </a:p>
        </p:txBody>
      </p:sp>
      <p:pic>
        <p:nvPicPr>
          <p:cNvPr id="6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9663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Footer Placeholder 4"/>
          <p:cNvSpPr txBox="1">
            <a:spLocks/>
          </p:cNvSpPr>
          <p:nvPr userDrawn="1"/>
        </p:nvSpPr>
        <p:spPr>
          <a:xfrm>
            <a:off x="514806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2068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57200" y="6356350"/>
            <a:ext cx="802178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65000"/>
                  </a:schemeClr>
                </a:solidFill>
                <a:latin typeface="+mj-lt"/>
              </a:defRPr>
            </a:lvl1pPr>
          </a:lstStyle>
          <a:p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lumMod val="65000"/>
                </a:prstClr>
              </a:solidFill>
            </a:endParaRPr>
          </a:p>
        </p:txBody>
      </p:sp>
      <p:pic>
        <p:nvPicPr>
          <p:cNvPr id="5" name="Picture 4" descr="File:Eurojust logo.sv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604448" y="6328166"/>
            <a:ext cx="360040" cy="376918"/>
          </a:xfrm>
          <a:prstGeom prst="rect">
            <a:avLst/>
          </a:prstGeom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13756279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JUST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pic>
        <p:nvPicPr>
          <p:cNvPr id="5" name="Picture 4" descr="File:Eurojust logo.sv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604448" y="6328166"/>
            <a:ext cx="360040" cy="376918"/>
          </a:xfrm>
          <a:prstGeom prst="rect">
            <a:avLst/>
          </a:prstGeom>
          <a:ln>
            <a:noFill/>
          </a:ln>
          <a:effectLst/>
        </p:spPr>
      </p:pic>
      <p:sp>
        <p:nvSpPr>
          <p:cNvPr id="6" name="Footer Placeholder 1"/>
          <p:cNvSpPr txBox="1">
            <a:spLocks/>
          </p:cNvSpPr>
          <p:nvPr userDrawn="1"/>
        </p:nvSpPr>
        <p:spPr>
          <a:xfrm>
            <a:off x="457200" y="6356350"/>
            <a:ext cx="802178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prstClr val="white">
                  <a:lumMod val="65000"/>
                </a:prstClr>
              </a:solidFill>
            </a:endParaRPr>
          </a:p>
        </p:txBody>
      </p:sp>
      <p:grpSp>
        <p:nvGrpSpPr>
          <p:cNvPr id="7" name="What?"/>
          <p:cNvGrpSpPr/>
          <p:nvPr userDrawn="1"/>
        </p:nvGrpSpPr>
        <p:grpSpPr>
          <a:xfrm>
            <a:off x="-53208" y="1431610"/>
            <a:ext cx="1585731" cy="901080"/>
            <a:chOff x="-22303" y="1756149"/>
            <a:chExt cx="1585731" cy="901080"/>
          </a:xfrm>
        </p:grpSpPr>
        <p:sp>
          <p:nvSpPr>
            <p:cNvPr id="8" name="Striped Right Arrow 7"/>
            <p:cNvSpPr/>
            <p:nvPr/>
          </p:nvSpPr>
          <p:spPr>
            <a:xfrm>
              <a:off x="-1" y="1756149"/>
              <a:ext cx="1530541" cy="901080"/>
            </a:xfrm>
            <a:prstGeom prst="stripedRightArrow">
              <a:avLst/>
            </a:prstGeom>
            <a:solidFill>
              <a:srgbClr val="C378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text"/>
            <p:cNvSpPr txBox="1">
              <a:spLocks noChangeArrowheads="1"/>
            </p:cNvSpPr>
            <p:nvPr/>
          </p:nvSpPr>
          <p:spPr bwMode="auto">
            <a:xfrm>
              <a:off x="-22303" y="1964705"/>
              <a:ext cx="1585731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en-US" sz="2400" b="1" dirty="0" smtClean="0">
                  <a:solidFill>
                    <a:prstClr val="white"/>
                  </a:solidFill>
                  <a:latin typeface="Trebuchet MS" pitchFamily="34" charset="0"/>
                </a:rPr>
                <a:t>WHAT?</a:t>
              </a:r>
              <a:endParaRPr lang="en-GB" altLang="en-US" sz="2400" b="1" dirty="0">
                <a:solidFill>
                  <a:prstClr val="white"/>
                </a:solidFill>
                <a:latin typeface="Trebuchet MS" pitchFamily="34" charset="0"/>
              </a:endParaRPr>
            </a:p>
          </p:txBody>
        </p:sp>
      </p:grpSp>
      <p:sp>
        <p:nvSpPr>
          <p:cNvPr id="10" name="Content Placeholder 3"/>
          <p:cNvSpPr txBox="1">
            <a:spLocks/>
          </p:cNvSpPr>
          <p:nvPr userDrawn="1"/>
        </p:nvSpPr>
        <p:spPr>
          <a:xfrm>
            <a:off x="1487488" y="1647634"/>
            <a:ext cx="7549008" cy="487771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en-GB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EU Judicial Cooperation Unit, established in 2002, to </a:t>
            </a:r>
            <a:r>
              <a:rPr lang="en-GB" sz="2400" dirty="0">
                <a:solidFill>
                  <a:prstClr val="black">
                    <a:lumMod val="65000"/>
                    <a:lumOff val="35000"/>
                  </a:prstClr>
                </a:solidFill>
              </a:rPr>
              <a:t>ensure better coordination and cooperation between judicial and law enforcement authorities in the Member States in the fight against serious organised cross-border crime and </a:t>
            </a:r>
            <a:r>
              <a:rPr lang="en-GB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terrorism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</a:pPr>
            <a:endParaRPr lang="en-GB" sz="1500" dirty="0" smtClean="0">
              <a:solidFill>
                <a:prstClr val="black">
                  <a:lumMod val="65000"/>
                  <a:lumOff val="35000"/>
                </a:prstClr>
              </a:solidFill>
            </a:endParaRPr>
          </a:p>
          <a:p>
            <a:pPr fontAlgn="auto">
              <a:spcAft>
                <a:spcPts val="0"/>
              </a:spcAft>
            </a:pPr>
            <a:r>
              <a:rPr lang="en-GB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Eurojust </a:t>
            </a:r>
            <a:r>
              <a:rPr lang="en-GB" sz="2400" dirty="0">
                <a:solidFill>
                  <a:prstClr val="black">
                    <a:lumMod val="65000"/>
                    <a:lumOff val="35000"/>
                  </a:prstClr>
                </a:solidFill>
              </a:rPr>
              <a:t>is managed by the College of Eurojust, </a:t>
            </a:r>
            <a:r>
              <a:rPr lang="en-GB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composed </a:t>
            </a:r>
            <a:r>
              <a:rPr lang="en-GB" sz="2400" dirty="0">
                <a:solidFill>
                  <a:prstClr val="black">
                    <a:lumMod val="65000"/>
                    <a:lumOff val="35000"/>
                  </a:prstClr>
                </a:solidFill>
              </a:rPr>
              <a:t>of 28 National Members, and supported by National Desks and an </a:t>
            </a:r>
            <a:r>
              <a:rPr lang="en-GB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Administration</a:t>
            </a:r>
          </a:p>
          <a:p>
            <a:pPr fontAlgn="auto">
              <a:spcAft>
                <a:spcPts val="0"/>
              </a:spcAft>
            </a:pPr>
            <a:r>
              <a:rPr lang="en-GB" sz="2400" dirty="0">
                <a:solidFill>
                  <a:prstClr val="black">
                    <a:lumMod val="65000"/>
                    <a:lumOff val="35000"/>
                  </a:prstClr>
                </a:solidFill>
              </a:rPr>
              <a:t>The College elects its President and </a:t>
            </a:r>
            <a:r>
              <a:rPr lang="en-GB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Vice-Presidents</a:t>
            </a:r>
          </a:p>
          <a:p>
            <a:pPr fontAlgn="auto">
              <a:spcAft>
                <a:spcPts val="0"/>
              </a:spcAft>
            </a:pPr>
            <a:r>
              <a:rPr lang="en-GB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4 Liaison Prosecutors of Third States (CH, NOR, US, &amp; Montenegro from Dec. 2017) are hosted by Eurojust</a:t>
            </a:r>
          </a:p>
          <a:p>
            <a:pPr fontAlgn="auto">
              <a:spcAft>
                <a:spcPts val="0"/>
              </a:spcAft>
            </a:pPr>
            <a:endParaRPr lang="en-US" sz="24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11" name="Who?"/>
          <p:cNvGrpSpPr/>
          <p:nvPr userDrawn="1"/>
        </p:nvGrpSpPr>
        <p:grpSpPr>
          <a:xfrm>
            <a:off x="-53208" y="3573016"/>
            <a:ext cx="1585731" cy="901080"/>
            <a:chOff x="-22303" y="1756149"/>
            <a:chExt cx="1585731" cy="901080"/>
          </a:xfrm>
        </p:grpSpPr>
        <p:sp>
          <p:nvSpPr>
            <p:cNvPr id="12" name="Striped Right Arrow 11"/>
            <p:cNvSpPr/>
            <p:nvPr/>
          </p:nvSpPr>
          <p:spPr>
            <a:xfrm>
              <a:off x="0" y="1756149"/>
              <a:ext cx="1522794" cy="901080"/>
            </a:xfrm>
            <a:prstGeom prst="stripedRightArrow">
              <a:avLst/>
            </a:prstGeom>
            <a:solidFill>
              <a:srgbClr val="C378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" name="text"/>
            <p:cNvSpPr txBox="1">
              <a:spLocks noChangeArrowheads="1"/>
            </p:cNvSpPr>
            <p:nvPr/>
          </p:nvSpPr>
          <p:spPr bwMode="auto">
            <a:xfrm>
              <a:off x="-22303" y="1964705"/>
              <a:ext cx="1585731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en-US" sz="2400" b="1" dirty="0" smtClean="0">
                  <a:solidFill>
                    <a:prstClr val="white"/>
                  </a:solidFill>
                  <a:latin typeface="Trebuchet MS" pitchFamily="34" charset="0"/>
                </a:rPr>
                <a:t>WHO?</a:t>
              </a:r>
              <a:endParaRPr lang="en-GB" altLang="en-US" sz="2400" b="1" dirty="0">
                <a:solidFill>
                  <a:prstClr val="white"/>
                </a:solidFill>
                <a:latin typeface="Trebuchet MS" pitchFamily="34" charset="0"/>
              </a:endParaRPr>
            </a:p>
          </p:txBody>
        </p:sp>
      </p:grpSp>
      <p:sp>
        <p:nvSpPr>
          <p:cNvPr id="14" name="Content Placeholder 3"/>
          <p:cNvSpPr txBox="1">
            <a:spLocks/>
          </p:cNvSpPr>
          <p:nvPr userDrawn="1"/>
        </p:nvSpPr>
        <p:spPr>
          <a:xfrm>
            <a:off x="1487488" y="3200330"/>
            <a:ext cx="7636192" cy="201844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endParaRPr lang="en-US" sz="24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989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JUST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57200" y="6356350"/>
            <a:ext cx="802178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65000"/>
                  </a:schemeClr>
                </a:solidFill>
                <a:latin typeface="+mj-lt"/>
              </a:defRPr>
            </a:lvl1pPr>
          </a:lstStyle>
          <a:p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7" name="Content Placeholder 3"/>
          <p:cNvSpPr txBox="1">
            <a:spLocks/>
          </p:cNvSpPr>
          <p:nvPr userDrawn="1"/>
        </p:nvSpPr>
        <p:spPr>
          <a:xfrm>
            <a:off x="1487488" y="3880803"/>
            <a:ext cx="7636192" cy="201844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</a:pPr>
            <a:endParaRPr lang="en-US" sz="24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grpSp>
        <p:nvGrpSpPr>
          <p:cNvPr id="8" name="JITs image"/>
          <p:cNvGrpSpPr/>
          <p:nvPr userDrawn="1"/>
        </p:nvGrpSpPr>
        <p:grpSpPr>
          <a:xfrm>
            <a:off x="3563888" y="2602538"/>
            <a:ext cx="5493180" cy="4137089"/>
            <a:chOff x="3563888" y="2602538"/>
            <a:chExt cx="5493180" cy="4137089"/>
          </a:xfrm>
        </p:grpSpPr>
        <p:pic>
          <p:nvPicPr>
            <p:cNvPr id="9" name="JITs icon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9106" y="4090982"/>
              <a:ext cx="1098918" cy="17862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10" name="Straight Connector4"/>
            <p:cNvCxnSpPr/>
            <p:nvPr userDrawn="1"/>
          </p:nvCxnSpPr>
          <p:spPr>
            <a:xfrm>
              <a:off x="6531085" y="5816125"/>
              <a:ext cx="158885" cy="397449"/>
            </a:xfrm>
            <a:prstGeom prst="line">
              <a:avLst/>
            </a:prstGeom>
            <a:ln w="28575">
              <a:solidFill>
                <a:srgbClr val="C37809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3"/>
            <p:cNvCxnSpPr/>
            <p:nvPr userDrawn="1"/>
          </p:nvCxnSpPr>
          <p:spPr>
            <a:xfrm>
              <a:off x="7139932" y="5308821"/>
              <a:ext cx="510676" cy="419073"/>
            </a:xfrm>
            <a:prstGeom prst="line">
              <a:avLst/>
            </a:prstGeom>
            <a:ln w="28575">
              <a:solidFill>
                <a:srgbClr val="C37809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2"/>
            <p:cNvCxnSpPr/>
            <p:nvPr userDrawn="1"/>
          </p:nvCxnSpPr>
          <p:spPr>
            <a:xfrm flipV="1">
              <a:off x="7154802" y="4326702"/>
              <a:ext cx="411876" cy="205159"/>
            </a:xfrm>
            <a:prstGeom prst="line">
              <a:avLst/>
            </a:prstGeom>
            <a:ln w="28575">
              <a:solidFill>
                <a:srgbClr val="C37809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1"/>
            <p:cNvCxnSpPr/>
            <p:nvPr userDrawn="1"/>
          </p:nvCxnSpPr>
          <p:spPr>
            <a:xfrm flipV="1">
              <a:off x="6604814" y="3541658"/>
              <a:ext cx="189792" cy="521722"/>
            </a:xfrm>
            <a:prstGeom prst="line">
              <a:avLst/>
            </a:prstGeom>
            <a:ln w="28575">
              <a:solidFill>
                <a:srgbClr val="C37809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4" name="JITs-time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7943" y="2993403"/>
              <a:ext cx="767195" cy="76719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5" name="JITs-agreement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8239" y="3813934"/>
              <a:ext cx="767194" cy="767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" name="JITs-investigations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52320" y="5470118"/>
              <a:ext cx="767194" cy="767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7" name="JITs-fundin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04814" y="6227367"/>
              <a:ext cx="379585" cy="4419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8" name="Text"/>
            <p:cNvSpPr txBox="1"/>
            <p:nvPr/>
          </p:nvSpPr>
          <p:spPr>
            <a:xfrm>
              <a:off x="6531085" y="2602538"/>
              <a:ext cx="15618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Myriad Pro" pitchFamily="34" charset="0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cs typeface="+mn-cs"/>
                </a:rPr>
                <a:t>Fixed time</a:t>
              </a:r>
            </a:p>
          </p:txBody>
        </p:sp>
        <p:sp>
          <p:nvSpPr>
            <p:cNvPr id="19" name="Text"/>
            <p:cNvSpPr txBox="1"/>
            <p:nvPr/>
          </p:nvSpPr>
          <p:spPr>
            <a:xfrm>
              <a:off x="7380312" y="3419708"/>
              <a:ext cx="14324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Myriad Pro" pitchFamily="34" charset="0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cs typeface="+mn-cs"/>
                </a:rPr>
                <a:t>Agreement</a:t>
              </a:r>
            </a:p>
          </p:txBody>
        </p:sp>
        <p:sp>
          <p:nvSpPr>
            <p:cNvPr id="20" name="Text"/>
            <p:cNvSpPr txBox="1"/>
            <p:nvPr/>
          </p:nvSpPr>
          <p:spPr>
            <a:xfrm>
              <a:off x="7308304" y="4798893"/>
              <a:ext cx="17487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Myriad Pro" pitchFamily="34" charset="0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cs typeface="+mn-cs"/>
                </a:rPr>
                <a:t>Joint</a:t>
              </a:r>
            </a:p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cs typeface="+mn-cs"/>
                </a:rPr>
                <a:t>investigations</a:t>
              </a:r>
            </a:p>
          </p:txBody>
        </p:sp>
        <p:sp>
          <p:nvSpPr>
            <p:cNvPr id="21" name="Text"/>
            <p:cNvSpPr txBox="1"/>
            <p:nvPr/>
          </p:nvSpPr>
          <p:spPr>
            <a:xfrm>
              <a:off x="3563888" y="6093296"/>
              <a:ext cx="2998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Myriad Pro" pitchFamily="34" charset="0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cs typeface="+mn-cs"/>
                </a:rPr>
                <a:t>More efficient, affordable</a:t>
              </a:r>
            </a:p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+mn-cs"/>
                </a:rPr>
                <a:t>a</a:t>
              </a:r>
              <a:r>
                <a:rPr lang="en-US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cs typeface="+mn-cs"/>
                </a:rPr>
                <a:t>nd speedier justice</a:t>
              </a: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5199064" y="3917950"/>
              <a:ext cx="2181248" cy="2054224"/>
              <a:chOff x="5199064" y="3917950"/>
              <a:chExt cx="2181248" cy="2054224"/>
            </a:xfrm>
          </p:grpSpPr>
          <p:grpSp>
            <p:nvGrpSpPr>
              <p:cNvPr id="23" name="Group 27"/>
              <p:cNvGrpSpPr>
                <a:grpSpLocks noChangeAspect="1"/>
              </p:cNvGrpSpPr>
              <p:nvPr/>
            </p:nvGrpSpPr>
            <p:grpSpPr bwMode="auto">
              <a:xfrm>
                <a:off x="5199064" y="3917950"/>
                <a:ext cx="2054226" cy="2054224"/>
                <a:chOff x="3275" y="2468"/>
                <a:chExt cx="1294" cy="1294"/>
              </a:xfrm>
            </p:grpSpPr>
            <p:sp>
              <p:nvSpPr>
                <p:cNvPr id="37" name="AutoShape 2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276" y="2469"/>
                  <a:ext cx="1293" cy="12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38" name="Oval 28"/>
                <p:cNvSpPr>
                  <a:spLocks noChangeArrowheads="1"/>
                </p:cNvSpPr>
                <p:nvPr/>
              </p:nvSpPr>
              <p:spPr bwMode="auto">
                <a:xfrm>
                  <a:off x="3275" y="2468"/>
                  <a:ext cx="1294" cy="1293"/>
                </a:xfrm>
                <a:prstGeom prst="ellipse">
                  <a:avLst/>
                </a:prstGeom>
                <a:solidFill>
                  <a:srgbClr val="D586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dirty="0" smtClean="0">
                      <a:solidFill>
                        <a:prstClr val="black"/>
                      </a:solidFill>
                      <a:latin typeface="Cambria"/>
                      <a:cs typeface="+mn-cs"/>
                    </a:rPr>
                    <a:t> </a:t>
                  </a:r>
                  <a:endParaRPr lang="en-GB" dirty="0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39" name="Freeform 29"/>
                <p:cNvSpPr>
                  <a:spLocks/>
                </p:cNvSpPr>
                <p:nvPr/>
              </p:nvSpPr>
              <p:spPr bwMode="auto">
                <a:xfrm>
                  <a:off x="3798" y="2926"/>
                  <a:ext cx="34" cy="123"/>
                </a:xfrm>
                <a:custGeom>
                  <a:avLst/>
                  <a:gdLst>
                    <a:gd name="T0" fmla="*/ 3 w 34"/>
                    <a:gd name="T1" fmla="*/ 0 h 123"/>
                    <a:gd name="T2" fmla="*/ 30 w 34"/>
                    <a:gd name="T3" fmla="*/ 0 h 123"/>
                    <a:gd name="T4" fmla="*/ 34 w 34"/>
                    <a:gd name="T5" fmla="*/ 123 h 123"/>
                    <a:gd name="T6" fmla="*/ 0 w 34"/>
                    <a:gd name="T7" fmla="*/ 123 h 123"/>
                    <a:gd name="T8" fmla="*/ 3 w 34"/>
                    <a:gd name="T9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23">
                      <a:moveTo>
                        <a:pt x="3" y="0"/>
                      </a:moveTo>
                      <a:lnTo>
                        <a:pt x="30" y="0"/>
                      </a:lnTo>
                      <a:lnTo>
                        <a:pt x="34" y="123"/>
                      </a:lnTo>
                      <a:lnTo>
                        <a:pt x="0" y="12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0" name="Freeform 30"/>
                <p:cNvSpPr>
                  <a:spLocks/>
                </p:cNvSpPr>
                <p:nvPr/>
              </p:nvSpPr>
              <p:spPr bwMode="auto">
                <a:xfrm>
                  <a:off x="3611" y="2926"/>
                  <a:ext cx="34" cy="123"/>
                </a:xfrm>
                <a:custGeom>
                  <a:avLst/>
                  <a:gdLst>
                    <a:gd name="T0" fmla="*/ 3 w 34"/>
                    <a:gd name="T1" fmla="*/ 0 h 123"/>
                    <a:gd name="T2" fmla="*/ 30 w 34"/>
                    <a:gd name="T3" fmla="*/ 0 h 123"/>
                    <a:gd name="T4" fmla="*/ 34 w 34"/>
                    <a:gd name="T5" fmla="*/ 123 h 123"/>
                    <a:gd name="T6" fmla="*/ 0 w 34"/>
                    <a:gd name="T7" fmla="*/ 123 h 123"/>
                    <a:gd name="T8" fmla="*/ 3 w 34"/>
                    <a:gd name="T9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23">
                      <a:moveTo>
                        <a:pt x="3" y="0"/>
                      </a:moveTo>
                      <a:lnTo>
                        <a:pt x="30" y="0"/>
                      </a:lnTo>
                      <a:lnTo>
                        <a:pt x="34" y="123"/>
                      </a:lnTo>
                      <a:lnTo>
                        <a:pt x="0" y="12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1" name="Freeform 31"/>
                <p:cNvSpPr>
                  <a:spLocks/>
                </p:cNvSpPr>
                <p:nvPr/>
              </p:nvSpPr>
              <p:spPr bwMode="auto">
                <a:xfrm>
                  <a:off x="3557" y="3055"/>
                  <a:ext cx="328" cy="48"/>
                </a:xfrm>
                <a:custGeom>
                  <a:avLst/>
                  <a:gdLst>
                    <a:gd name="T0" fmla="*/ 35 w 328"/>
                    <a:gd name="T1" fmla="*/ 0 h 48"/>
                    <a:gd name="T2" fmla="*/ 295 w 328"/>
                    <a:gd name="T3" fmla="*/ 0 h 48"/>
                    <a:gd name="T4" fmla="*/ 295 w 328"/>
                    <a:gd name="T5" fmla="*/ 14 h 48"/>
                    <a:gd name="T6" fmla="*/ 315 w 328"/>
                    <a:gd name="T7" fmla="*/ 14 h 48"/>
                    <a:gd name="T8" fmla="*/ 315 w 328"/>
                    <a:gd name="T9" fmla="*/ 34 h 48"/>
                    <a:gd name="T10" fmla="*/ 328 w 328"/>
                    <a:gd name="T11" fmla="*/ 34 h 48"/>
                    <a:gd name="T12" fmla="*/ 328 w 328"/>
                    <a:gd name="T13" fmla="*/ 48 h 48"/>
                    <a:gd name="T14" fmla="*/ 0 w 328"/>
                    <a:gd name="T15" fmla="*/ 48 h 48"/>
                    <a:gd name="T16" fmla="*/ 0 w 328"/>
                    <a:gd name="T17" fmla="*/ 34 h 48"/>
                    <a:gd name="T18" fmla="*/ 14 w 328"/>
                    <a:gd name="T19" fmla="*/ 34 h 48"/>
                    <a:gd name="T20" fmla="*/ 14 w 328"/>
                    <a:gd name="T21" fmla="*/ 14 h 48"/>
                    <a:gd name="T22" fmla="*/ 35 w 328"/>
                    <a:gd name="T23" fmla="*/ 14 h 48"/>
                    <a:gd name="T24" fmla="*/ 35 w 328"/>
                    <a:gd name="T25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8" h="48">
                      <a:moveTo>
                        <a:pt x="35" y="0"/>
                      </a:moveTo>
                      <a:lnTo>
                        <a:pt x="295" y="0"/>
                      </a:lnTo>
                      <a:lnTo>
                        <a:pt x="295" y="14"/>
                      </a:lnTo>
                      <a:lnTo>
                        <a:pt x="315" y="14"/>
                      </a:lnTo>
                      <a:lnTo>
                        <a:pt x="315" y="34"/>
                      </a:lnTo>
                      <a:lnTo>
                        <a:pt x="328" y="34"/>
                      </a:lnTo>
                      <a:lnTo>
                        <a:pt x="328" y="48"/>
                      </a:lnTo>
                      <a:lnTo>
                        <a:pt x="0" y="48"/>
                      </a:lnTo>
                      <a:lnTo>
                        <a:pt x="0" y="34"/>
                      </a:lnTo>
                      <a:lnTo>
                        <a:pt x="14" y="34"/>
                      </a:lnTo>
                      <a:lnTo>
                        <a:pt x="14" y="14"/>
                      </a:lnTo>
                      <a:lnTo>
                        <a:pt x="35" y="14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2" name="Freeform 32"/>
                <p:cNvSpPr>
                  <a:spLocks/>
                </p:cNvSpPr>
                <p:nvPr/>
              </p:nvSpPr>
              <p:spPr bwMode="auto">
                <a:xfrm>
                  <a:off x="3579" y="2830"/>
                  <a:ext cx="286" cy="69"/>
                </a:xfrm>
                <a:custGeom>
                  <a:avLst/>
                  <a:gdLst>
                    <a:gd name="T0" fmla="*/ 286 w 286"/>
                    <a:gd name="T1" fmla="*/ 60 h 69"/>
                    <a:gd name="T2" fmla="*/ 142 w 286"/>
                    <a:gd name="T3" fmla="*/ 0 h 69"/>
                    <a:gd name="T4" fmla="*/ 0 w 286"/>
                    <a:gd name="T5" fmla="*/ 60 h 69"/>
                    <a:gd name="T6" fmla="*/ 0 w 286"/>
                    <a:gd name="T7" fmla="*/ 69 h 69"/>
                    <a:gd name="T8" fmla="*/ 286 w 286"/>
                    <a:gd name="T9" fmla="*/ 69 h 69"/>
                    <a:gd name="T10" fmla="*/ 286 w 286"/>
                    <a:gd name="T1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6" h="69">
                      <a:moveTo>
                        <a:pt x="286" y="60"/>
                      </a:moveTo>
                      <a:lnTo>
                        <a:pt x="142" y="0"/>
                      </a:lnTo>
                      <a:lnTo>
                        <a:pt x="0" y="60"/>
                      </a:lnTo>
                      <a:lnTo>
                        <a:pt x="0" y="69"/>
                      </a:lnTo>
                      <a:lnTo>
                        <a:pt x="286" y="69"/>
                      </a:lnTo>
                      <a:lnTo>
                        <a:pt x="286" y="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606" y="2905"/>
                  <a:ext cx="231" cy="1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4" name="Freeform 34"/>
                <p:cNvSpPr>
                  <a:spLocks/>
                </p:cNvSpPr>
                <p:nvPr/>
              </p:nvSpPr>
              <p:spPr bwMode="auto">
                <a:xfrm>
                  <a:off x="3735" y="2926"/>
                  <a:ext cx="35" cy="123"/>
                </a:xfrm>
                <a:custGeom>
                  <a:avLst/>
                  <a:gdLst>
                    <a:gd name="T0" fmla="*/ 3 w 35"/>
                    <a:gd name="T1" fmla="*/ 0 h 123"/>
                    <a:gd name="T2" fmla="*/ 31 w 35"/>
                    <a:gd name="T3" fmla="*/ 0 h 123"/>
                    <a:gd name="T4" fmla="*/ 35 w 35"/>
                    <a:gd name="T5" fmla="*/ 123 h 123"/>
                    <a:gd name="T6" fmla="*/ 0 w 35"/>
                    <a:gd name="T7" fmla="*/ 123 h 123"/>
                    <a:gd name="T8" fmla="*/ 3 w 35"/>
                    <a:gd name="T9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23">
                      <a:moveTo>
                        <a:pt x="3" y="0"/>
                      </a:moveTo>
                      <a:lnTo>
                        <a:pt x="31" y="0"/>
                      </a:lnTo>
                      <a:lnTo>
                        <a:pt x="35" y="123"/>
                      </a:lnTo>
                      <a:lnTo>
                        <a:pt x="0" y="12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5" name="Freeform 35"/>
                <p:cNvSpPr>
                  <a:spLocks/>
                </p:cNvSpPr>
                <p:nvPr/>
              </p:nvSpPr>
              <p:spPr bwMode="auto">
                <a:xfrm>
                  <a:off x="3673" y="2926"/>
                  <a:ext cx="35" cy="123"/>
                </a:xfrm>
                <a:custGeom>
                  <a:avLst/>
                  <a:gdLst>
                    <a:gd name="T0" fmla="*/ 4 w 35"/>
                    <a:gd name="T1" fmla="*/ 0 h 123"/>
                    <a:gd name="T2" fmla="*/ 31 w 35"/>
                    <a:gd name="T3" fmla="*/ 0 h 123"/>
                    <a:gd name="T4" fmla="*/ 35 w 35"/>
                    <a:gd name="T5" fmla="*/ 123 h 123"/>
                    <a:gd name="T6" fmla="*/ 0 w 35"/>
                    <a:gd name="T7" fmla="*/ 123 h 123"/>
                    <a:gd name="T8" fmla="*/ 4 w 35"/>
                    <a:gd name="T9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23">
                      <a:moveTo>
                        <a:pt x="4" y="0"/>
                      </a:moveTo>
                      <a:lnTo>
                        <a:pt x="31" y="0"/>
                      </a:lnTo>
                      <a:lnTo>
                        <a:pt x="35" y="123"/>
                      </a:lnTo>
                      <a:lnTo>
                        <a:pt x="0" y="12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6" name="Freeform 43"/>
                <p:cNvSpPr>
                  <a:spLocks/>
                </p:cNvSpPr>
                <p:nvPr/>
              </p:nvSpPr>
              <p:spPr bwMode="auto">
                <a:xfrm>
                  <a:off x="4080" y="2922"/>
                  <a:ext cx="196" cy="49"/>
                </a:xfrm>
                <a:custGeom>
                  <a:avLst/>
                  <a:gdLst>
                    <a:gd name="T0" fmla="*/ 193 w 193"/>
                    <a:gd name="T1" fmla="*/ 29 h 48"/>
                    <a:gd name="T2" fmla="*/ 193 w 193"/>
                    <a:gd name="T3" fmla="*/ 34 h 48"/>
                    <a:gd name="T4" fmla="*/ 179 w 193"/>
                    <a:gd name="T5" fmla="*/ 48 h 48"/>
                    <a:gd name="T6" fmla="*/ 14 w 193"/>
                    <a:gd name="T7" fmla="*/ 48 h 48"/>
                    <a:gd name="T8" fmla="*/ 0 w 193"/>
                    <a:gd name="T9" fmla="*/ 34 h 48"/>
                    <a:gd name="T10" fmla="*/ 0 w 193"/>
                    <a:gd name="T11" fmla="*/ 29 h 48"/>
                    <a:gd name="T12" fmla="*/ 14 w 193"/>
                    <a:gd name="T13" fmla="*/ 15 h 48"/>
                    <a:gd name="T14" fmla="*/ 21 w 193"/>
                    <a:gd name="T15" fmla="*/ 15 h 48"/>
                    <a:gd name="T16" fmla="*/ 21 w 193"/>
                    <a:gd name="T17" fmla="*/ 14 h 48"/>
                    <a:gd name="T18" fmla="*/ 35 w 193"/>
                    <a:gd name="T19" fmla="*/ 0 h 48"/>
                    <a:gd name="T20" fmla="*/ 158 w 193"/>
                    <a:gd name="T21" fmla="*/ 0 h 48"/>
                    <a:gd name="T22" fmla="*/ 172 w 193"/>
                    <a:gd name="T23" fmla="*/ 14 h 48"/>
                    <a:gd name="T24" fmla="*/ 172 w 193"/>
                    <a:gd name="T25" fmla="*/ 15 h 48"/>
                    <a:gd name="T26" fmla="*/ 179 w 193"/>
                    <a:gd name="T27" fmla="*/ 15 h 48"/>
                    <a:gd name="T28" fmla="*/ 193 w 193"/>
                    <a:gd name="T29" fmla="*/ 2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3" h="48">
                      <a:moveTo>
                        <a:pt x="193" y="29"/>
                      </a:moveTo>
                      <a:cubicBezTo>
                        <a:pt x="193" y="34"/>
                        <a:pt x="193" y="34"/>
                        <a:pt x="193" y="34"/>
                      </a:cubicBezTo>
                      <a:cubicBezTo>
                        <a:pt x="193" y="41"/>
                        <a:pt x="187" y="48"/>
                        <a:pt x="179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6" y="48"/>
                        <a:pt x="0" y="41"/>
                        <a:pt x="0" y="34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1"/>
                        <a:pt x="6" y="15"/>
                        <a:pt x="14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6"/>
                        <a:pt x="27" y="0"/>
                        <a:pt x="35" y="0"/>
                      </a:cubicBezTo>
                      <a:cubicBezTo>
                        <a:pt x="158" y="0"/>
                        <a:pt x="158" y="0"/>
                        <a:pt x="158" y="0"/>
                      </a:cubicBezTo>
                      <a:cubicBezTo>
                        <a:pt x="165" y="0"/>
                        <a:pt x="172" y="6"/>
                        <a:pt x="172" y="14"/>
                      </a:cubicBezTo>
                      <a:cubicBezTo>
                        <a:pt x="172" y="15"/>
                        <a:pt x="172" y="15"/>
                        <a:pt x="172" y="15"/>
                      </a:cubicBezTo>
                      <a:cubicBezTo>
                        <a:pt x="179" y="15"/>
                        <a:pt x="179" y="15"/>
                        <a:pt x="179" y="15"/>
                      </a:cubicBezTo>
                      <a:cubicBezTo>
                        <a:pt x="187" y="15"/>
                        <a:pt x="193" y="21"/>
                        <a:pt x="193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7" name="Freeform 44"/>
                <p:cNvSpPr>
                  <a:spLocks/>
                </p:cNvSpPr>
                <p:nvPr/>
              </p:nvSpPr>
              <p:spPr bwMode="auto">
                <a:xfrm>
                  <a:off x="4225" y="2702"/>
                  <a:ext cx="97" cy="82"/>
                </a:xfrm>
                <a:custGeom>
                  <a:avLst/>
                  <a:gdLst>
                    <a:gd name="T0" fmla="*/ 91 w 96"/>
                    <a:gd name="T1" fmla="*/ 77 h 81"/>
                    <a:gd name="T2" fmla="*/ 82 w 96"/>
                    <a:gd name="T3" fmla="*/ 81 h 81"/>
                    <a:gd name="T4" fmla="*/ 74 w 96"/>
                    <a:gd name="T5" fmla="*/ 78 h 81"/>
                    <a:gd name="T6" fmla="*/ 6 w 96"/>
                    <a:gd name="T7" fmla="*/ 22 h 81"/>
                    <a:gd name="T8" fmla="*/ 5 w 96"/>
                    <a:gd name="T9" fmla="*/ 5 h 81"/>
                    <a:gd name="T10" fmla="*/ 14 w 96"/>
                    <a:gd name="T11" fmla="*/ 0 h 81"/>
                    <a:gd name="T12" fmla="*/ 22 w 96"/>
                    <a:gd name="T13" fmla="*/ 3 h 81"/>
                    <a:gd name="T14" fmla="*/ 90 w 96"/>
                    <a:gd name="T15" fmla="*/ 59 h 81"/>
                    <a:gd name="T16" fmla="*/ 91 w 96"/>
                    <a:gd name="T17" fmla="*/ 77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6" h="81">
                      <a:moveTo>
                        <a:pt x="91" y="77"/>
                      </a:moveTo>
                      <a:cubicBezTo>
                        <a:pt x="89" y="80"/>
                        <a:pt x="85" y="81"/>
                        <a:pt x="82" y="81"/>
                      </a:cubicBezTo>
                      <a:cubicBezTo>
                        <a:pt x="79" y="81"/>
                        <a:pt x="76" y="80"/>
                        <a:pt x="74" y="78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" y="18"/>
                        <a:pt x="0" y="10"/>
                        <a:pt x="5" y="5"/>
                      </a:cubicBezTo>
                      <a:cubicBezTo>
                        <a:pt x="7" y="2"/>
                        <a:pt x="11" y="0"/>
                        <a:pt x="14" y="0"/>
                      </a:cubicBezTo>
                      <a:cubicBezTo>
                        <a:pt x="17" y="0"/>
                        <a:pt x="20" y="1"/>
                        <a:pt x="22" y="3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5" y="63"/>
                        <a:pt x="96" y="71"/>
                        <a:pt x="91" y="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8" name="Freeform 45"/>
                <p:cNvSpPr>
                  <a:spLocks/>
                </p:cNvSpPr>
                <p:nvPr/>
              </p:nvSpPr>
              <p:spPr bwMode="auto">
                <a:xfrm>
                  <a:off x="4134" y="2811"/>
                  <a:ext cx="97" cy="82"/>
                </a:xfrm>
                <a:custGeom>
                  <a:avLst/>
                  <a:gdLst>
                    <a:gd name="T0" fmla="*/ 92 w 96"/>
                    <a:gd name="T1" fmla="*/ 77 h 81"/>
                    <a:gd name="T2" fmla="*/ 82 w 96"/>
                    <a:gd name="T3" fmla="*/ 81 h 81"/>
                    <a:gd name="T4" fmla="*/ 74 w 96"/>
                    <a:gd name="T5" fmla="*/ 79 h 81"/>
                    <a:gd name="T6" fmla="*/ 6 w 96"/>
                    <a:gd name="T7" fmla="*/ 23 h 81"/>
                    <a:gd name="T8" fmla="*/ 5 w 96"/>
                    <a:gd name="T9" fmla="*/ 5 h 81"/>
                    <a:gd name="T10" fmla="*/ 15 w 96"/>
                    <a:gd name="T11" fmla="*/ 0 h 81"/>
                    <a:gd name="T12" fmla="*/ 23 w 96"/>
                    <a:gd name="T13" fmla="*/ 3 h 81"/>
                    <a:gd name="T14" fmla="*/ 90 w 96"/>
                    <a:gd name="T15" fmla="*/ 59 h 81"/>
                    <a:gd name="T16" fmla="*/ 92 w 96"/>
                    <a:gd name="T17" fmla="*/ 77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6" h="81">
                      <a:moveTo>
                        <a:pt x="92" y="77"/>
                      </a:moveTo>
                      <a:cubicBezTo>
                        <a:pt x="89" y="80"/>
                        <a:pt x="85" y="81"/>
                        <a:pt x="82" y="81"/>
                      </a:cubicBezTo>
                      <a:cubicBezTo>
                        <a:pt x="79" y="81"/>
                        <a:pt x="76" y="81"/>
                        <a:pt x="74" y="79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1" y="18"/>
                        <a:pt x="0" y="10"/>
                        <a:pt x="5" y="5"/>
                      </a:cubicBezTo>
                      <a:cubicBezTo>
                        <a:pt x="7" y="2"/>
                        <a:pt x="11" y="0"/>
                        <a:pt x="15" y="0"/>
                      </a:cubicBezTo>
                      <a:cubicBezTo>
                        <a:pt x="17" y="0"/>
                        <a:pt x="20" y="1"/>
                        <a:pt x="23" y="3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5" y="64"/>
                        <a:pt x="96" y="72"/>
                        <a:pt x="92" y="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49" name="Freeform 46"/>
                <p:cNvSpPr>
                  <a:spLocks/>
                </p:cNvSpPr>
                <p:nvPr/>
              </p:nvSpPr>
              <p:spPr bwMode="auto">
                <a:xfrm>
                  <a:off x="4258" y="2821"/>
                  <a:ext cx="148" cy="126"/>
                </a:xfrm>
                <a:custGeom>
                  <a:avLst/>
                  <a:gdLst>
                    <a:gd name="T0" fmla="*/ 140 w 146"/>
                    <a:gd name="T1" fmla="*/ 118 h 124"/>
                    <a:gd name="T2" fmla="*/ 130 w 146"/>
                    <a:gd name="T3" fmla="*/ 124 h 124"/>
                    <a:gd name="T4" fmla="*/ 119 w 146"/>
                    <a:gd name="T5" fmla="*/ 120 h 124"/>
                    <a:gd name="T6" fmla="*/ 0 w 146"/>
                    <a:gd name="T7" fmla="*/ 14 h 124"/>
                    <a:gd name="T8" fmla="*/ 12 w 146"/>
                    <a:gd name="T9" fmla="*/ 0 h 124"/>
                    <a:gd name="T10" fmla="*/ 138 w 146"/>
                    <a:gd name="T11" fmla="*/ 97 h 124"/>
                    <a:gd name="T12" fmla="*/ 140 w 146"/>
                    <a:gd name="T13" fmla="*/ 118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" h="124">
                      <a:moveTo>
                        <a:pt x="140" y="118"/>
                      </a:moveTo>
                      <a:cubicBezTo>
                        <a:pt x="138" y="122"/>
                        <a:pt x="134" y="123"/>
                        <a:pt x="130" y="124"/>
                      </a:cubicBezTo>
                      <a:cubicBezTo>
                        <a:pt x="126" y="124"/>
                        <a:pt x="122" y="123"/>
                        <a:pt x="119" y="120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8" y="97"/>
                        <a:pt x="138" y="97"/>
                        <a:pt x="138" y="97"/>
                      </a:cubicBezTo>
                      <a:cubicBezTo>
                        <a:pt x="145" y="102"/>
                        <a:pt x="146" y="112"/>
                        <a:pt x="140" y="1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  <p:sp>
              <p:nvSpPr>
                <p:cNvPr id="50" name="Freeform 47"/>
                <p:cNvSpPr>
                  <a:spLocks/>
                </p:cNvSpPr>
                <p:nvPr/>
              </p:nvSpPr>
              <p:spPr bwMode="auto">
                <a:xfrm>
                  <a:off x="4161" y="2729"/>
                  <a:ext cx="134" cy="137"/>
                </a:xfrm>
                <a:custGeom>
                  <a:avLst/>
                  <a:gdLst>
                    <a:gd name="T0" fmla="*/ 134 w 134"/>
                    <a:gd name="T1" fmla="*/ 55 h 137"/>
                    <a:gd name="T2" fmla="*/ 66 w 134"/>
                    <a:gd name="T3" fmla="*/ 137 h 137"/>
                    <a:gd name="T4" fmla="*/ 0 w 134"/>
                    <a:gd name="T5" fmla="*/ 82 h 137"/>
                    <a:gd name="T6" fmla="*/ 68 w 134"/>
                    <a:gd name="T7" fmla="*/ 0 h 137"/>
                    <a:gd name="T8" fmla="*/ 134 w 134"/>
                    <a:gd name="T9" fmla="*/ 55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4" h="137">
                      <a:moveTo>
                        <a:pt x="134" y="55"/>
                      </a:moveTo>
                      <a:lnTo>
                        <a:pt x="66" y="137"/>
                      </a:lnTo>
                      <a:lnTo>
                        <a:pt x="0" y="82"/>
                      </a:lnTo>
                      <a:lnTo>
                        <a:pt x="68" y="0"/>
                      </a:lnTo>
                      <a:lnTo>
                        <a:pt x="134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</p:grpSp>
          <p:grpSp>
            <p:nvGrpSpPr>
              <p:cNvPr id="24" name="Group 23"/>
              <p:cNvGrpSpPr/>
              <p:nvPr/>
            </p:nvGrpSpPr>
            <p:grpSpPr>
              <a:xfrm>
                <a:off x="5286371" y="4129335"/>
                <a:ext cx="2093941" cy="1675929"/>
                <a:chOff x="5286371" y="4129335"/>
                <a:chExt cx="2093941" cy="1675929"/>
              </a:xfrm>
            </p:grpSpPr>
            <p:sp>
              <p:nvSpPr>
                <p:cNvPr id="25" name="Text"/>
                <p:cNvSpPr txBox="1"/>
                <p:nvPr/>
              </p:nvSpPr>
              <p:spPr>
                <a:xfrm>
                  <a:off x="5286371" y="4129335"/>
                  <a:ext cx="1589885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en-US"/>
                  </a:defPPr>
                  <a:lvl1pPr algn="ctr">
                    <a:defRPr b="1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Myriad Pro" pitchFamily="34" charset="0"/>
                    </a:defRPr>
                  </a:lvl1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1400" dirty="0" smtClean="0">
                      <a:solidFill>
                        <a:prstClr val="white"/>
                      </a:solidFill>
                      <a:cs typeface="+mn-cs"/>
                    </a:rPr>
                    <a:t>Prosecutors</a:t>
                  </a:r>
                </a:p>
              </p:txBody>
            </p:sp>
            <p:sp>
              <p:nvSpPr>
                <p:cNvPr id="26" name="Text"/>
                <p:cNvSpPr txBox="1"/>
                <p:nvPr/>
              </p:nvSpPr>
              <p:spPr>
                <a:xfrm>
                  <a:off x="6303352" y="4725144"/>
                  <a:ext cx="107696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en-US"/>
                  </a:defPPr>
                  <a:lvl1pPr algn="ctr">
                    <a:defRPr b="1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Myriad Pro" pitchFamily="34" charset="0"/>
                    </a:defRPr>
                  </a:lvl1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1400" dirty="0" smtClean="0">
                      <a:solidFill>
                        <a:prstClr val="white"/>
                      </a:solidFill>
                      <a:cs typeface="+mn-cs"/>
                    </a:rPr>
                    <a:t>Judges</a:t>
                  </a:r>
                </a:p>
              </p:txBody>
            </p:sp>
            <p:sp>
              <p:nvSpPr>
                <p:cNvPr id="27" name="Text"/>
                <p:cNvSpPr txBox="1"/>
                <p:nvPr/>
              </p:nvSpPr>
              <p:spPr>
                <a:xfrm>
                  <a:off x="5508104" y="5282044"/>
                  <a:ext cx="159348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en-US"/>
                  </a:defPPr>
                  <a:lvl1pPr algn="ctr">
                    <a:defRPr b="1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Myriad Pro" pitchFamily="34" charset="0"/>
                    </a:defRPr>
                  </a:lvl1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1400" dirty="0" smtClean="0">
                      <a:solidFill>
                        <a:prstClr val="white"/>
                      </a:solidFill>
                      <a:cs typeface="+mn-cs"/>
                    </a:rPr>
                    <a:t>Law </a:t>
                  </a:r>
                </a:p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1400" dirty="0" smtClean="0">
                      <a:solidFill>
                        <a:prstClr val="white"/>
                      </a:solidFill>
                      <a:cs typeface="+mn-cs"/>
                    </a:rPr>
                    <a:t>enforcement</a:t>
                  </a:r>
                </a:p>
              </p:txBody>
            </p:sp>
            <p:grpSp>
              <p:nvGrpSpPr>
                <p:cNvPr id="28" name="Group 27"/>
                <p:cNvGrpSpPr/>
                <p:nvPr/>
              </p:nvGrpSpPr>
              <p:grpSpPr>
                <a:xfrm>
                  <a:off x="5571813" y="5122058"/>
                  <a:ext cx="440347" cy="387823"/>
                  <a:chOff x="5857082" y="3295651"/>
                  <a:chExt cx="1144588" cy="1008063"/>
                </a:xfrm>
                <a:solidFill>
                  <a:schemeClr val="bg1"/>
                </a:solidFill>
              </p:grpSpPr>
              <p:sp>
                <p:nvSpPr>
                  <p:cNvPr id="29" name="Freeform 37"/>
                  <p:cNvSpPr>
                    <a:spLocks/>
                  </p:cNvSpPr>
                  <p:nvPr/>
                </p:nvSpPr>
                <p:spPr bwMode="auto">
                  <a:xfrm>
                    <a:off x="6506370" y="3355976"/>
                    <a:ext cx="84138" cy="84138"/>
                  </a:xfrm>
                  <a:custGeom>
                    <a:avLst/>
                    <a:gdLst>
                      <a:gd name="T0" fmla="*/ 0 w 53"/>
                      <a:gd name="T1" fmla="*/ 37 h 53"/>
                      <a:gd name="T2" fmla="*/ 16 w 53"/>
                      <a:gd name="T3" fmla="*/ 53 h 53"/>
                      <a:gd name="T4" fmla="*/ 53 w 53"/>
                      <a:gd name="T5" fmla="*/ 16 h 53"/>
                      <a:gd name="T6" fmla="*/ 37 w 53"/>
                      <a:gd name="T7" fmla="*/ 0 h 53"/>
                      <a:gd name="T8" fmla="*/ 0 w 53"/>
                      <a:gd name="T9" fmla="*/ 37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3" h="53">
                        <a:moveTo>
                          <a:pt x="0" y="37"/>
                        </a:moveTo>
                        <a:lnTo>
                          <a:pt x="16" y="53"/>
                        </a:lnTo>
                        <a:lnTo>
                          <a:pt x="53" y="16"/>
                        </a:lnTo>
                        <a:lnTo>
                          <a:pt x="37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30" name="Freeform 39"/>
                  <p:cNvSpPr>
                    <a:spLocks/>
                  </p:cNvSpPr>
                  <p:nvPr/>
                </p:nvSpPr>
                <p:spPr bwMode="auto">
                  <a:xfrm>
                    <a:off x="6261895" y="3351213"/>
                    <a:ext cx="90488" cy="85725"/>
                  </a:xfrm>
                  <a:custGeom>
                    <a:avLst/>
                    <a:gdLst>
                      <a:gd name="T0" fmla="*/ 0 w 57"/>
                      <a:gd name="T1" fmla="*/ 16 h 54"/>
                      <a:gd name="T2" fmla="*/ 41 w 57"/>
                      <a:gd name="T3" fmla="*/ 54 h 54"/>
                      <a:gd name="T4" fmla="*/ 57 w 57"/>
                      <a:gd name="T5" fmla="*/ 38 h 54"/>
                      <a:gd name="T6" fmla="*/ 16 w 57"/>
                      <a:gd name="T7" fmla="*/ 0 h 54"/>
                      <a:gd name="T8" fmla="*/ 0 w 57"/>
                      <a:gd name="T9" fmla="*/ 16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54">
                        <a:moveTo>
                          <a:pt x="0" y="16"/>
                        </a:moveTo>
                        <a:lnTo>
                          <a:pt x="41" y="54"/>
                        </a:lnTo>
                        <a:lnTo>
                          <a:pt x="57" y="38"/>
                        </a:lnTo>
                        <a:lnTo>
                          <a:pt x="16" y="0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grpSp>
                <p:nvGrpSpPr>
                  <p:cNvPr id="31" name="Group 30"/>
                  <p:cNvGrpSpPr/>
                  <p:nvPr/>
                </p:nvGrpSpPr>
                <p:grpSpPr>
                  <a:xfrm>
                    <a:off x="5857082" y="3295651"/>
                    <a:ext cx="1144588" cy="1008063"/>
                    <a:chOff x="5857082" y="3295651"/>
                    <a:chExt cx="1144588" cy="1008063"/>
                  </a:xfrm>
                  <a:grpFill/>
                </p:grpSpPr>
                <p:sp>
                  <p:nvSpPr>
                    <p:cNvPr id="32" name="Freeform 36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5857082" y="3495676"/>
                      <a:ext cx="1144588" cy="808038"/>
                    </a:xfrm>
                    <a:custGeom>
                      <a:avLst/>
                      <a:gdLst>
                        <a:gd name="T0" fmla="*/ 221 w 268"/>
                        <a:gd name="T1" fmla="*/ 130 h 189"/>
                        <a:gd name="T2" fmla="*/ 203 w 268"/>
                        <a:gd name="T3" fmla="*/ 112 h 189"/>
                        <a:gd name="T4" fmla="*/ 221 w 268"/>
                        <a:gd name="T5" fmla="*/ 94 h 189"/>
                        <a:gd name="T6" fmla="*/ 239 w 268"/>
                        <a:gd name="T7" fmla="*/ 112 h 189"/>
                        <a:gd name="T8" fmla="*/ 221 w 268"/>
                        <a:gd name="T9" fmla="*/ 130 h 189"/>
                        <a:gd name="T10" fmla="*/ 186 w 268"/>
                        <a:gd name="T11" fmla="*/ 111 h 189"/>
                        <a:gd name="T12" fmla="*/ 82 w 268"/>
                        <a:gd name="T13" fmla="*/ 111 h 189"/>
                        <a:gd name="T14" fmla="*/ 78 w 268"/>
                        <a:gd name="T15" fmla="*/ 107 h 189"/>
                        <a:gd name="T16" fmla="*/ 82 w 268"/>
                        <a:gd name="T17" fmla="*/ 103 h 189"/>
                        <a:gd name="T18" fmla="*/ 186 w 268"/>
                        <a:gd name="T19" fmla="*/ 103 h 189"/>
                        <a:gd name="T20" fmla="*/ 190 w 268"/>
                        <a:gd name="T21" fmla="*/ 107 h 189"/>
                        <a:gd name="T22" fmla="*/ 186 w 268"/>
                        <a:gd name="T23" fmla="*/ 111 h 189"/>
                        <a:gd name="T24" fmla="*/ 186 w 268"/>
                        <a:gd name="T25" fmla="*/ 127 h 189"/>
                        <a:gd name="T26" fmla="*/ 82 w 268"/>
                        <a:gd name="T27" fmla="*/ 127 h 189"/>
                        <a:gd name="T28" fmla="*/ 78 w 268"/>
                        <a:gd name="T29" fmla="*/ 123 h 189"/>
                        <a:gd name="T30" fmla="*/ 82 w 268"/>
                        <a:gd name="T31" fmla="*/ 119 h 189"/>
                        <a:gd name="T32" fmla="*/ 186 w 268"/>
                        <a:gd name="T33" fmla="*/ 119 h 189"/>
                        <a:gd name="T34" fmla="*/ 190 w 268"/>
                        <a:gd name="T35" fmla="*/ 123 h 189"/>
                        <a:gd name="T36" fmla="*/ 186 w 268"/>
                        <a:gd name="T37" fmla="*/ 127 h 189"/>
                        <a:gd name="T38" fmla="*/ 46 w 268"/>
                        <a:gd name="T39" fmla="*/ 130 h 189"/>
                        <a:gd name="T40" fmla="*/ 28 w 268"/>
                        <a:gd name="T41" fmla="*/ 112 h 189"/>
                        <a:gd name="T42" fmla="*/ 46 w 268"/>
                        <a:gd name="T43" fmla="*/ 94 h 189"/>
                        <a:gd name="T44" fmla="*/ 64 w 268"/>
                        <a:gd name="T45" fmla="*/ 112 h 189"/>
                        <a:gd name="T46" fmla="*/ 46 w 268"/>
                        <a:gd name="T47" fmla="*/ 130 h 189"/>
                        <a:gd name="T48" fmla="*/ 210 w 268"/>
                        <a:gd name="T49" fmla="*/ 57 h 189"/>
                        <a:gd name="T50" fmla="*/ 172 w 268"/>
                        <a:gd name="T51" fmla="*/ 57 h 189"/>
                        <a:gd name="T52" fmla="*/ 191 w 268"/>
                        <a:gd name="T53" fmla="*/ 38 h 189"/>
                        <a:gd name="T54" fmla="*/ 210 w 268"/>
                        <a:gd name="T55" fmla="*/ 57 h 189"/>
                        <a:gd name="T56" fmla="*/ 76 w 268"/>
                        <a:gd name="T57" fmla="*/ 13 h 189"/>
                        <a:gd name="T58" fmla="*/ 191 w 268"/>
                        <a:gd name="T59" fmla="*/ 13 h 189"/>
                        <a:gd name="T60" fmla="*/ 227 w 268"/>
                        <a:gd name="T61" fmla="*/ 58 h 189"/>
                        <a:gd name="T62" fmla="*/ 218 w 268"/>
                        <a:gd name="T63" fmla="*/ 57 h 189"/>
                        <a:gd name="T64" fmla="*/ 218 w 268"/>
                        <a:gd name="T65" fmla="*/ 57 h 189"/>
                        <a:gd name="T66" fmla="*/ 191 w 268"/>
                        <a:gd name="T67" fmla="*/ 29 h 189"/>
                        <a:gd name="T68" fmla="*/ 164 w 268"/>
                        <a:gd name="T69" fmla="*/ 57 h 189"/>
                        <a:gd name="T70" fmla="*/ 53 w 268"/>
                        <a:gd name="T71" fmla="*/ 57 h 189"/>
                        <a:gd name="T72" fmla="*/ 41 w 268"/>
                        <a:gd name="T73" fmla="*/ 58 h 189"/>
                        <a:gd name="T74" fmla="*/ 76 w 268"/>
                        <a:gd name="T75" fmla="*/ 13 h 189"/>
                        <a:gd name="T76" fmla="*/ 241 w 268"/>
                        <a:gd name="T77" fmla="*/ 63 h 189"/>
                        <a:gd name="T78" fmla="*/ 191 w 268"/>
                        <a:gd name="T79" fmla="*/ 0 h 189"/>
                        <a:gd name="T80" fmla="*/ 76 w 268"/>
                        <a:gd name="T81" fmla="*/ 0 h 189"/>
                        <a:gd name="T82" fmla="*/ 27 w 268"/>
                        <a:gd name="T83" fmla="*/ 63 h 189"/>
                        <a:gd name="T84" fmla="*/ 0 w 268"/>
                        <a:gd name="T85" fmla="*/ 112 h 189"/>
                        <a:gd name="T86" fmla="*/ 16 w 268"/>
                        <a:gd name="T87" fmla="*/ 154 h 189"/>
                        <a:gd name="T88" fmla="*/ 16 w 268"/>
                        <a:gd name="T89" fmla="*/ 189 h 189"/>
                        <a:gd name="T90" fmla="*/ 59 w 268"/>
                        <a:gd name="T91" fmla="*/ 189 h 189"/>
                        <a:gd name="T92" fmla="*/ 59 w 268"/>
                        <a:gd name="T93" fmla="*/ 168 h 189"/>
                        <a:gd name="T94" fmla="*/ 209 w 268"/>
                        <a:gd name="T95" fmla="*/ 168 h 189"/>
                        <a:gd name="T96" fmla="*/ 209 w 268"/>
                        <a:gd name="T97" fmla="*/ 189 h 189"/>
                        <a:gd name="T98" fmla="*/ 252 w 268"/>
                        <a:gd name="T99" fmla="*/ 189 h 189"/>
                        <a:gd name="T100" fmla="*/ 252 w 268"/>
                        <a:gd name="T101" fmla="*/ 154 h 189"/>
                        <a:gd name="T102" fmla="*/ 268 w 268"/>
                        <a:gd name="T103" fmla="*/ 112 h 189"/>
                        <a:gd name="T104" fmla="*/ 241 w 268"/>
                        <a:gd name="T105" fmla="*/ 63 h 1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</a:cxnLst>
                      <a:rect l="0" t="0" r="r" b="b"/>
                      <a:pathLst>
                        <a:path w="268" h="189">
                          <a:moveTo>
                            <a:pt x="221" y="130"/>
                          </a:moveTo>
                          <a:cubicBezTo>
                            <a:pt x="211" y="130"/>
                            <a:pt x="203" y="122"/>
                            <a:pt x="203" y="112"/>
                          </a:cubicBezTo>
                          <a:cubicBezTo>
                            <a:pt x="203" y="103"/>
                            <a:pt x="211" y="94"/>
                            <a:pt x="221" y="94"/>
                          </a:cubicBezTo>
                          <a:cubicBezTo>
                            <a:pt x="231" y="94"/>
                            <a:pt x="239" y="103"/>
                            <a:pt x="239" y="112"/>
                          </a:cubicBezTo>
                          <a:cubicBezTo>
                            <a:pt x="239" y="122"/>
                            <a:pt x="231" y="130"/>
                            <a:pt x="221" y="130"/>
                          </a:cubicBezTo>
                          <a:moveTo>
                            <a:pt x="186" y="111"/>
                          </a:moveTo>
                          <a:cubicBezTo>
                            <a:pt x="82" y="111"/>
                            <a:pt x="82" y="111"/>
                            <a:pt x="82" y="111"/>
                          </a:cubicBezTo>
                          <a:cubicBezTo>
                            <a:pt x="80" y="111"/>
                            <a:pt x="78" y="110"/>
                            <a:pt x="78" y="107"/>
                          </a:cubicBezTo>
                          <a:cubicBezTo>
                            <a:pt x="78" y="105"/>
                            <a:pt x="80" y="103"/>
                            <a:pt x="82" y="103"/>
                          </a:cubicBezTo>
                          <a:cubicBezTo>
                            <a:pt x="186" y="103"/>
                            <a:pt x="186" y="103"/>
                            <a:pt x="186" y="103"/>
                          </a:cubicBezTo>
                          <a:cubicBezTo>
                            <a:pt x="188" y="103"/>
                            <a:pt x="190" y="105"/>
                            <a:pt x="190" y="107"/>
                          </a:cubicBezTo>
                          <a:cubicBezTo>
                            <a:pt x="190" y="110"/>
                            <a:pt x="188" y="111"/>
                            <a:pt x="186" y="111"/>
                          </a:cubicBezTo>
                          <a:moveTo>
                            <a:pt x="186" y="127"/>
                          </a:moveTo>
                          <a:cubicBezTo>
                            <a:pt x="82" y="127"/>
                            <a:pt x="82" y="127"/>
                            <a:pt x="82" y="127"/>
                          </a:cubicBezTo>
                          <a:cubicBezTo>
                            <a:pt x="80" y="127"/>
                            <a:pt x="78" y="125"/>
                            <a:pt x="78" y="123"/>
                          </a:cubicBezTo>
                          <a:cubicBezTo>
                            <a:pt x="78" y="121"/>
                            <a:pt x="80" y="119"/>
                            <a:pt x="82" y="119"/>
                          </a:cubicBezTo>
                          <a:cubicBezTo>
                            <a:pt x="186" y="119"/>
                            <a:pt x="186" y="119"/>
                            <a:pt x="186" y="119"/>
                          </a:cubicBezTo>
                          <a:cubicBezTo>
                            <a:pt x="188" y="119"/>
                            <a:pt x="190" y="121"/>
                            <a:pt x="190" y="123"/>
                          </a:cubicBezTo>
                          <a:cubicBezTo>
                            <a:pt x="190" y="125"/>
                            <a:pt x="188" y="127"/>
                            <a:pt x="186" y="127"/>
                          </a:cubicBezTo>
                          <a:moveTo>
                            <a:pt x="46" y="130"/>
                          </a:moveTo>
                          <a:cubicBezTo>
                            <a:pt x="36" y="130"/>
                            <a:pt x="28" y="122"/>
                            <a:pt x="28" y="112"/>
                          </a:cubicBezTo>
                          <a:cubicBezTo>
                            <a:pt x="28" y="103"/>
                            <a:pt x="36" y="94"/>
                            <a:pt x="46" y="94"/>
                          </a:cubicBezTo>
                          <a:cubicBezTo>
                            <a:pt x="56" y="94"/>
                            <a:pt x="64" y="103"/>
                            <a:pt x="64" y="112"/>
                          </a:cubicBezTo>
                          <a:cubicBezTo>
                            <a:pt x="64" y="122"/>
                            <a:pt x="56" y="130"/>
                            <a:pt x="46" y="130"/>
                          </a:cubicBezTo>
                          <a:moveTo>
                            <a:pt x="210" y="57"/>
                          </a:moveTo>
                          <a:cubicBezTo>
                            <a:pt x="172" y="57"/>
                            <a:pt x="172" y="57"/>
                            <a:pt x="172" y="57"/>
                          </a:cubicBezTo>
                          <a:cubicBezTo>
                            <a:pt x="172" y="47"/>
                            <a:pt x="181" y="38"/>
                            <a:pt x="191" y="38"/>
                          </a:cubicBezTo>
                          <a:cubicBezTo>
                            <a:pt x="202" y="38"/>
                            <a:pt x="210" y="47"/>
                            <a:pt x="210" y="57"/>
                          </a:cubicBezTo>
                          <a:moveTo>
                            <a:pt x="76" y="13"/>
                          </a:moveTo>
                          <a:cubicBezTo>
                            <a:pt x="191" y="13"/>
                            <a:pt x="191" y="13"/>
                            <a:pt x="191" y="13"/>
                          </a:cubicBezTo>
                          <a:cubicBezTo>
                            <a:pt x="207" y="13"/>
                            <a:pt x="222" y="32"/>
                            <a:pt x="227" y="58"/>
                          </a:cubicBezTo>
                          <a:cubicBezTo>
                            <a:pt x="224" y="58"/>
                            <a:pt x="221" y="57"/>
                            <a:pt x="218" y="57"/>
                          </a:cubicBezTo>
                          <a:cubicBezTo>
                            <a:pt x="218" y="57"/>
                            <a:pt x="218" y="57"/>
                            <a:pt x="218" y="57"/>
                          </a:cubicBezTo>
                          <a:cubicBezTo>
                            <a:pt x="218" y="42"/>
                            <a:pt x="206" y="29"/>
                            <a:pt x="191" y="29"/>
                          </a:cubicBezTo>
                          <a:cubicBezTo>
                            <a:pt x="176" y="29"/>
                            <a:pt x="164" y="42"/>
                            <a:pt x="164" y="57"/>
                          </a:cubicBezTo>
                          <a:cubicBezTo>
                            <a:pt x="53" y="57"/>
                            <a:pt x="53" y="57"/>
                            <a:pt x="53" y="57"/>
                          </a:cubicBezTo>
                          <a:cubicBezTo>
                            <a:pt x="48" y="57"/>
                            <a:pt x="44" y="57"/>
                            <a:pt x="41" y="58"/>
                          </a:cubicBezTo>
                          <a:cubicBezTo>
                            <a:pt x="46" y="32"/>
                            <a:pt x="60" y="13"/>
                            <a:pt x="76" y="13"/>
                          </a:cubicBezTo>
                          <a:moveTo>
                            <a:pt x="241" y="63"/>
                          </a:moveTo>
                          <a:cubicBezTo>
                            <a:pt x="236" y="26"/>
                            <a:pt x="216" y="0"/>
                            <a:pt x="191" y="0"/>
                          </a:cubicBezTo>
                          <a:cubicBezTo>
                            <a:pt x="76" y="0"/>
                            <a:pt x="76" y="0"/>
                            <a:pt x="76" y="0"/>
                          </a:cubicBezTo>
                          <a:cubicBezTo>
                            <a:pt x="52" y="0"/>
                            <a:pt x="32" y="26"/>
                            <a:pt x="27" y="63"/>
                          </a:cubicBezTo>
                          <a:cubicBezTo>
                            <a:pt x="9" y="72"/>
                            <a:pt x="0" y="91"/>
                            <a:pt x="0" y="112"/>
                          </a:cubicBezTo>
                          <a:cubicBezTo>
                            <a:pt x="0" y="129"/>
                            <a:pt x="5" y="144"/>
                            <a:pt x="16" y="154"/>
                          </a:cubicBezTo>
                          <a:cubicBezTo>
                            <a:pt x="16" y="189"/>
                            <a:pt x="16" y="189"/>
                            <a:pt x="16" y="189"/>
                          </a:cubicBezTo>
                          <a:cubicBezTo>
                            <a:pt x="59" y="189"/>
                            <a:pt x="59" y="189"/>
                            <a:pt x="59" y="189"/>
                          </a:cubicBezTo>
                          <a:cubicBezTo>
                            <a:pt x="59" y="168"/>
                            <a:pt x="59" y="168"/>
                            <a:pt x="59" y="168"/>
                          </a:cubicBezTo>
                          <a:cubicBezTo>
                            <a:pt x="209" y="168"/>
                            <a:pt x="209" y="168"/>
                            <a:pt x="209" y="168"/>
                          </a:cubicBezTo>
                          <a:cubicBezTo>
                            <a:pt x="209" y="189"/>
                            <a:pt x="209" y="189"/>
                            <a:pt x="209" y="189"/>
                          </a:cubicBezTo>
                          <a:cubicBezTo>
                            <a:pt x="252" y="189"/>
                            <a:pt x="252" y="189"/>
                            <a:pt x="252" y="189"/>
                          </a:cubicBezTo>
                          <a:cubicBezTo>
                            <a:pt x="252" y="154"/>
                            <a:pt x="252" y="154"/>
                            <a:pt x="252" y="154"/>
                          </a:cubicBezTo>
                          <a:cubicBezTo>
                            <a:pt x="262" y="144"/>
                            <a:pt x="268" y="129"/>
                            <a:pt x="268" y="112"/>
                          </a:cubicBezTo>
                          <a:cubicBezTo>
                            <a:pt x="268" y="91"/>
                            <a:pt x="258" y="72"/>
                            <a:pt x="241" y="63"/>
                          </a:cubicBezTo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33" name="Rectangle 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07945" y="3295651"/>
                      <a:ext cx="38100" cy="8572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34" name="Freeform 40"/>
                    <p:cNvSpPr>
                      <a:spLocks/>
                    </p:cNvSpPr>
                    <p:nvPr/>
                  </p:nvSpPr>
                  <p:spPr bwMode="auto">
                    <a:xfrm>
                      <a:off x="6339682" y="3402013"/>
                      <a:ext cx="179388" cy="80963"/>
                    </a:xfrm>
                    <a:custGeom>
                      <a:avLst/>
                      <a:gdLst>
                        <a:gd name="T0" fmla="*/ 42 w 42"/>
                        <a:gd name="T1" fmla="*/ 19 h 19"/>
                        <a:gd name="T2" fmla="*/ 21 w 42"/>
                        <a:gd name="T3" fmla="*/ 0 h 19"/>
                        <a:gd name="T4" fmla="*/ 0 w 42"/>
                        <a:gd name="T5" fmla="*/ 19 h 19"/>
                        <a:gd name="T6" fmla="*/ 42 w 42"/>
                        <a:gd name="T7" fmla="*/ 19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42" h="19">
                          <a:moveTo>
                            <a:pt x="42" y="19"/>
                          </a:moveTo>
                          <a:cubicBezTo>
                            <a:pt x="40" y="8"/>
                            <a:pt x="31" y="0"/>
                            <a:pt x="21" y="0"/>
                          </a:cubicBezTo>
                          <a:cubicBezTo>
                            <a:pt x="10" y="0"/>
                            <a:pt x="1" y="8"/>
                            <a:pt x="0" y="19"/>
                          </a:cubicBezTo>
                          <a:lnTo>
                            <a:pt x="42" y="19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35" name="Oval 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61957" y="3935413"/>
                      <a:ext cx="76200" cy="77788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36" name="Oval 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14245" y="3935413"/>
                      <a:ext cx="77788" cy="77788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51" name="CC image"/>
          <p:cNvGrpSpPr/>
          <p:nvPr userDrawn="1"/>
        </p:nvGrpSpPr>
        <p:grpSpPr>
          <a:xfrm>
            <a:off x="2882377" y="2844804"/>
            <a:ext cx="6082111" cy="3752548"/>
            <a:chOff x="2570309" y="2956882"/>
            <a:chExt cx="6082111" cy="3752548"/>
          </a:xfrm>
        </p:grpSpPr>
        <p:sp>
          <p:nvSpPr>
            <p:cNvPr id="52" name="Text"/>
            <p:cNvSpPr txBox="1"/>
            <p:nvPr/>
          </p:nvSpPr>
          <p:spPr>
            <a:xfrm>
              <a:off x="2570309" y="6309320"/>
              <a:ext cx="298576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Myriad Pro" pitchFamily="34" charset="0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2000" dirty="0" smtClean="0">
                  <a:solidFill>
                    <a:srgbClr val="AF4F55"/>
                  </a:solidFill>
                  <a:cs typeface="+mn-cs"/>
                </a:rPr>
                <a:t>JOINT ACTION DAY</a:t>
              </a:r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2745048" y="2956882"/>
              <a:ext cx="5907372" cy="3744536"/>
              <a:chOff x="2745048" y="2956882"/>
              <a:chExt cx="5907372" cy="3744536"/>
            </a:xfrm>
          </p:grpSpPr>
          <p:grpSp>
            <p:nvGrpSpPr>
              <p:cNvPr id="54" name="Group 53"/>
              <p:cNvGrpSpPr/>
              <p:nvPr/>
            </p:nvGrpSpPr>
            <p:grpSpPr>
              <a:xfrm>
                <a:off x="4199033" y="3364744"/>
                <a:ext cx="3386024" cy="3336674"/>
                <a:chOff x="1747043" y="1393823"/>
                <a:chExt cx="5422107" cy="5343083"/>
              </a:xfrm>
            </p:grpSpPr>
            <p:grpSp>
              <p:nvGrpSpPr>
                <p:cNvPr id="61" name="Group 60"/>
                <p:cNvGrpSpPr/>
                <p:nvPr/>
              </p:nvGrpSpPr>
              <p:grpSpPr>
                <a:xfrm>
                  <a:off x="6089650" y="4125119"/>
                  <a:ext cx="1079500" cy="1079500"/>
                  <a:chOff x="5505450" y="3759201"/>
                  <a:chExt cx="1079500" cy="1079500"/>
                </a:xfrm>
              </p:grpSpPr>
              <p:sp>
                <p:nvSpPr>
                  <p:cNvPr id="131" name="Oval 8"/>
                  <p:cNvSpPr>
                    <a:spLocks noChangeArrowheads="1"/>
                  </p:cNvSpPr>
                  <p:nvPr/>
                </p:nvSpPr>
                <p:spPr bwMode="auto">
                  <a:xfrm>
                    <a:off x="5505450" y="3759201"/>
                    <a:ext cx="1079500" cy="1079500"/>
                  </a:xfrm>
                  <a:prstGeom prst="ellipse">
                    <a:avLst/>
                  </a:prstGeom>
                  <a:solidFill>
                    <a:srgbClr val="AF4F5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32" name="Freeform 36"/>
                  <p:cNvSpPr>
                    <a:spLocks noEditPoints="1"/>
                  </p:cNvSpPr>
                  <p:nvPr/>
                </p:nvSpPr>
                <p:spPr bwMode="auto">
                  <a:xfrm>
                    <a:off x="5702300" y="3976688"/>
                    <a:ext cx="387350" cy="328613"/>
                  </a:xfrm>
                  <a:custGeom>
                    <a:avLst/>
                    <a:gdLst>
                      <a:gd name="T0" fmla="*/ 136 w 204"/>
                      <a:gd name="T1" fmla="*/ 153 h 173"/>
                      <a:gd name="T2" fmla="*/ 146 w 204"/>
                      <a:gd name="T3" fmla="*/ 128 h 173"/>
                      <a:gd name="T4" fmla="*/ 143 w 204"/>
                      <a:gd name="T5" fmla="*/ 111 h 173"/>
                      <a:gd name="T6" fmla="*/ 88 w 204"/>
                      <a:gd name="T7" fmla="*/ 149 h 173"/>
                      <a:gd name="T8" fmla="*/ 24 w 204"/>
                      <a:gd name="T9" fmla="*/ 93 h 173"/>
                      <a:gd name="T10" fmla="*/ 84 w 204"/>
                      <a:gd name="T11" fmla="*/ 25 h 173"/>
                      <a:gd name="T12" fmla="*/ 148 w 204"/>
                      <a:gd name="T13" fmla="*/ 81 h 173"/>
                      <a:gd name="T14" fmla="*/ 148 w 204"/>
                      <a:gd name="T15" fmla="*/ 89 h 173"/>
                      <a:gd name="T16" fmla="*/ 161 w 204"/>
                      <a:gd name="T17" fmla="*/ 125 h 173"/>
                      <a:gd name="T18" fmla="*/ 191 w 204"/>
                      <a:gd name="T19" fmla="*/ 113 h 173"/>
                      <a:gd name="T20" fmla="*/ 191 w 204"/>
                      <a:gd name="T21" fmla="*/ 113 h 173"/>
                      <a:gd name="T22" fmla="*/ 204 w 204"/>
                      <a:gd name="T23" fmla="*/ 98 h 173"/>
                      <a:gd name="T24" fmla="*/ 201 w 204"/>
                      <a:gd name="T25" fmla="*/ 61 h 173"/>
                      <a:gd name="T26" fmla="*/ 187 w 204"/>
                      <a:gd name="T27" fmla="*/ 48 h 173"/>
                      <a:gd name="T28" fmla="*/ 186 w 204"/>
                      <a:gd name="T29" fmla="*/ 48 h 173"/>
                      <a:gd name="T30" fmla="*/ 147 w 204"/>
                      <a:gd name="T31" fmla="*/ 32 h 173"/>
                      <a:gd name="T32" fmla="*/ 69 w 204"/>
                      <a:gd name="T33" fmla="*/ 6 h 173"/>
                      <a:gd name="T34" fmla="*/ 4 w 204"/>
                      <a:gd name="T35" fmla="*/ 81 h 173"/>
                      <a:gd name="T36" fmla="*/ 91 w 204"/>
                      <a:gd name="T37" fmla="*/ 170 h 173"/>
                      <a:gd name="T38" fmla="*/ 136 w 204"/>
                      <a:gd name="T39" fmla="*/ 153 h 173"/>
                      <a:gd name="T40" fmla="*/ 184 w 204"/>
                      <a:gd name="T41" fmla="*/ 78 h 173"/>
                      <a:gd name="T42" fmla="*/ 189 w 204"/>
                      <a:gd name="T43" fmla="*/ 78 h 173"/>
                      <a:gd name="T44" fmla="*/ 192 w 204"/>
                      <a:gd name="T45" fmla="*/ 80 h 173"/>
                      <a:gd name="T46" fmla="*/ 192 w 204"/>
                      <a:gd name="T47" fmla="*/ 80 h 173"/>
                      <a:gd name="T48" fmla="*/ 189 w 204"/>
                      <a:gd name="T49" fmla="*/ 83 h 173"/>
                      <a:gd name="T50" fmla="*/ 184 w 204"/>
                      <a:gd name="T51" fmla="*/ 84 h 173"/>
                      <a:gd name="T52" fmla="*/ 182 w 204"/>
                      <a:gd name="T53" fmla="*/ 85 h 173"/>
                      <a:gd name="T54" fmla="*/ 176 w 204"/>
                      <a:gd name="T55" fmla="*/ 88 h 173"/>
                      <a:gd name="T56" fmla="*/ 169 w 204"/>
                      <a:gd name="T57" fmla="*/ 82 h 173"/>
                      <a:gd name="T58" fmla="*/ 176 w 204"/>
                      <a:gd name="T59" fmla="*/ 74 h 173"/>
                      <a:gd name="T60" fmla="*/ 181 w 204"/>
                      <a:gd name="T61" fmla="*/ 77 h 173"/>
                      <a:gd name="T62" fmla="*/ 184 w 204"/>
                      <a:gd name="T63" fmla="*/ 78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04" h="173">
                        <a:moveTo>
                          <a:pt x="136" y="153"/>
                        </a:moveTo>
                        <a:cubicBezTo>
                          <a:pt x="142" y="146"/>
                          <a:pt x="145" y="137"/>
                          <a:pt x="146" y="128"/>
                        </a:cubicBezTo>
                        <a:cubicBezTo>
                          <a:pt x="146" y="122"/>
                          <a:pt x="145" y="116"/>
                          <a:pt x="143" y="111"/>
                        </a:cubicBezTo>
                        <a:cubicBezTo>
                          <a:pt x="134" y="133"/>
                          <a:pt x="113" y="148"/>
                          <a:pt x="88" y="149"/>
                        </a:cubicBezTo>
                        <a:cubicBezTo>
                          <a:pt x="55" y="150"/>
                          <a:pt x="27" y="126"/>
                          <a:pt x="24" y="93"/>
                        </a:cubicBezTo>
                        <a:cubicBezTo>
                          <a:pt x="20" y="58"/>
                          <a:pt x="48" y="26"/>
                          <a:pt x="84" y="25"/>
                        </a:cubicBezTo>
                        <a:cubicBezTo>
                          <a:pt x="116" y="24"/>
                          <a:pt x="145" y="49"/>
                          <a:pt x="148" y="81"/>
                        </a:cubicBezTo>
                        <a:cubicBezTo>
                          <a:pt x="148" y="84"/>
                          <a:pt x="148" y="87"/>
                          <a:pt x="148" y="89"/>
                        </a:cubicBezTo>
                        <a:cubicBezTo>
                          <a:pt x="157" y="99"/>
                          <a:pt x="161" y="112"/>
                          <a:pt x="161" y="125"/>
                        </a:cubicBezTo>
                        <a:cubicBezTo>
                          <a:pt x="169" y="118"/>
                          <a:pt x="180" y="114"/>
                          <a:pt x="191" y="113"/>
                        </a:cubicBezTo>
                        <a:cubicBezTo>
                          <a:pt x="191" y="113"/>
                          <a:pt x="191" y="113"/>
                          <a:pt x="191" y="113"/>
                        </a:cubicBezTo>
                        <a:cubicBezTo>
                          <a:pt x="199" y="112"/>
                          <a:pt x="204" y="106"/>
                          <a:pt x="204" y="98"/>
                        </a:cubicBezTo>
                        <a:cubicBezTo>
                          <a:pt x="201" y="61"/>
                          <a:pt x="201" y="61"/>
                          <a:pt x="201" y="61"/>
                        </a:cubicBezTo>
                        <a:cubicBezTo>
                          <a:pt x="201" y="53"/>
                          <a:pt x="194" y="47"/>
                          <a:pt x="187" y="48"/>
                        </a:cubicBezTo>
                        <a:cubicBezTo>
                          <a:pt x="186" y="48"/>
                          <a:pt x="186" y="48"/>
                          <a:pt x="186" y="48"/>
                        </a:cubicBezTo>
                        <a:cubicBezTo>
                          <a:pt x="171" y="49"/>
                          <a:pt x="157" y="43"/>
                          <a:pt x="147" y="32"/>
                        </a:cubicBezTo>
                        <a:cubicBezTo>
                          <a:pt x="128" y="11"/>
                          <a:pt x="99" y="0"/>
                          <a:pt x="69" y="6"/>
                        </a:cubicBezTo>
                        <a:cubicBezTo>
                          <a:pt x="33" y="14"/>
                          <a:pt x="6" y="45"/>
                          <a:pt x="4" y="81"/>
                        </a:cubicBezTo>
                        <a:cubicBezTo>
                          <a:pt x="0" y="132"/>
                          <a:pt x="42" y="173"/>
                          <a:pt x="91" y="170"/>
                        </a:cubicBezTo>
                        <a:cubicBezTo>
                          <a:pt x="108" y="168"/>
                          <a:pt x="124" y="162"/>
                          <a:pt x="136" y="153"/>
                        </a:cubicBezTo>
                        <a:close/>
                        <a:moveTo>
                          <a:pt x="184" y="78"/>
                        </a:moveTo>
                        <a:cubicBezTo>
                          <a:pt x="189" y="78"/>
                          <a:pt x="189" y="78"/>
                          <a:pt x="189" y="78"/>
                        </a:cubicBezTo>
                        <a:cubicBezTo>
                          <a:pt x="191" y="77"/>
                          <a:pt x="192" y="79"/>
                          <a:pt x="192" y="80"/>
                        </a:cubicBezTo>
                        <a:cubicBezTo>
                          <a:pt x="192" y="80"/>
                          <a:pt x="192" y="80"/>
                          <a:pt x="192" y="80"/>
                        </a:cubicBezTo>
                        <a:cubicBezTo>
                          <a:pt x="192" y="82"/>
                          <a:pt x="191" y="83"/>
                          <a:pt x="189" y="83"/>
                        </a:cubicBezTo>
                        <a:cubicBezTo>
                          <a:pt x="184" y="84"/>
                          <a:pt x="184" y="84"/>
                          <a:pt x="184" y="84"/>
                        </a:cubicBezTo>
                        <a:cubicBezTo>
                          <a:pt x="183" y="84"/>
                          <a:pt x="182" y="84"/>
                          <a:pt x="182" y="85"/>
                        </a:cubicBezTo>
                        <a:cubicBezTo>
                          <a:pt x="180" y="87"/>
                          <a:pt x="178" y="88"/>
                          <a:pt x="176" y="88"/>
                        </a:cubicBezTo>
                        <a:cubicBezTo>
                          <a:pt x="173" y="88"/>
                          <a:pt x="170" y="85"/>
                          <a:pt x="169" y="82"/>
                        </a:cubicBezTo>
                        <a:cubicBezTo>
                          <a:pt x="169" y="78"/>
                          <a:pt x="172" y="75"/>
                          <a:pt x="176" y="74"/>
                        </a:cubicBezTo>
                        <a:cubicBezTo>
                          <a:pt x="178" y="74"/>
                          <a:pt x="180" y="75"/>
                          <a:pt x="181" y="77"/>
                        </a:cubicBezTo>
                        <a:cubicBezTo>
                          <a:pt x="182" y="77"/>
                          <a:pt x="183" y="78"/>
                          <a:pt x="184" y="7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33" name="Freeform 37"/>
                  <p:cNvSpPr>
                    <a:spLocks noEditPoints="1"/>
                  </p:cNvSpPr>
                  <p:nvPr/>
                </p:nvSpPr>
                <p:spPr bwMode="auto">
                  <a:xfrm>
                    <a:off x="6059488" y="4232276"/>
                    <a:ext cx="328612" cy="385763"/>
                  </a:xfrm>
                  <a:custGeom>
                    <a:avLst/>
                    <a:gdLst>
                      <a:gd name="T0" fmla="*/ 153 w 173"/>
                      <a:gd name="T1" fmla="*/ 68 h 204"/>
                      <a:gd name="T2" fmla="*/ 128 w 173"/>
                      <a:gd name="T3" fmla="*/ 58 h 204"/>
                      <a:gd name="T4" fmla="*/ 111 w 173"/>
                      <a:gd name="T5" fmla="*/ 61 h 204"/>
                      <a:gd name="T6" fmla="*/ 149 w 173"/>
                      <a:gd name="T7" fmla="*/ 116 h 204"/>
                      <a:gd name="T8" fmla="*/ 94 w 173"/>
                      <a:gd name="T9" fmla="*/ 180 h 204"/>
                      <a:gd name="T10" fmla="*/ 25 w 173"/>
                      <a:gd name="T11" fmla="*/ 120 h 204"/>
                      <a:gd name="T12" fmla="*/ 81 w 173"/>
                      <a:gd name="T13" fmla="*/ 57 h 204"/>
                      <a:gd name="T14" fmla="*/ 89 w 173"/>
                      <a:gd name="T15" fmla="*/ 56 h 204"/>
                      <a:gd name="T16" fmla="*/ 126 w 173"/>
                      <a:gd name="T17" fmla="*/ 43 h 204"/>
                      <a:gd name="T18" fmla="*/ 113 w 173"/>
                      <a:gd name="T19" fmla="*/ 14 h 204"/>
                      <a:gd name="T20" fmla="*/ 113 w 173"/>
                      <a:gd name="T21" fmla="*/ 13 h 204"/>
                      <a:gd name="T22" fmla="*/ 99 w 173"/>
                      <a:gd name="T23" fmla="*/ 0 h 204"/>
                      <a:gd name="T24" fmla="*/ 61 w 173"/>
                      <a:gd name="T25" fmla="*/ 3 h 204"/>
                      <a:gd name="T26" fmla="*/ 48 w 173"/>
                      <a:gd name="T27" fmla="*/ 17 h 204"/>
                      <a:gd name="T28" fmla="*/ 48 w 173"/>
                      <a:gd name="T29" fmla="*/ 18 h 204"/>
                      <a:gd name="T30" fmla="*/ 32 w 173"/>
                      <a:gd name="T31" fmla="*/ 57 h 204"/>
                      <a:gd name="T32" fmla="*/ 7 w 173"/>
                      <a:gd name="T33" fmla="*/ 135 h 204"/>
                      <a:gd name="T34" fmla="*/ 82 w 173"/>
                      <a:gd name="T35" fmla="*/ 201 h 204"/>
                      <a:gd name="T36" fmla="*/ 170 w 173"/>
                      <a:gd name="T37" fmla="*/ 113 h 204"/>
                      <a:gd name="T38" fmla="*/ 153 w 173"/>
                      <a:gd name="T39" fmla="*/ 68 h 204"/>
                      <a:gd name="T40" fmla="*/ 78 w 173"/>
                      <a:gd name="T41" fmla="*/ 20 h 204"/>
                      <a:gd name="T42" fmla="*/ 78 w 173"/>
                      <a:gd name="T43" fmla="*/ 15 h 204"/>
                      <a:gd name="T44" fmla="*/ 80 w 173"/>
                      <a:gd name="T45" fmla="*/ 12 h 204"/>
                      <a:gd name="T46" fmla="*/ 80 w 173"/>
                      <a:gd name="T47" fmla="*/ 12 h 204"/>
                      <a:gd name="T48" fmla="*/ 83 w 173"/>
                      <a:gd name="T49" fmla="*/ 15 h 204"/>
                      <a:gd name="T50" fmla="*/ 84 w 173"/>
                      <a:gd name="T51" fmla="*/ 20 h 204"/>
                      <a:gd name="T52" fmla="*/ 85 w 173"/>
                      <a:gd name="T53" fmla="*/ 23 h 204"/>
                      <a:gd name="T54" fmla="*/ 88 w 173"/>
                      <a:gd name="T55" fmla="*/ 28 h 204"/>
                      <a:gd name="T56" fmla="*/ 82 w 173"/>
                      <a:gd name="T57" fmla="*/ 35 h 204"/>
                      <a:gd name="T58" fmla="*/ 75 w 173"/>
                      <a:gd name="T59" fmla="*/ 29 h 204"/>
                      <a:gd name="T60" fmla="*/ 77 w 173"/>
                      <a:gd name="T61" fmla="*/ 23 h 204"/>
                      <a:gd name="T62" fmla="*/ 78 w 173"/>
                      <a:gd name="T63" fmla="*/ 20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73" h="204">
                        <a:moveTo>
                          <a:pt x="153" y="68"/>
                        </a:moveTo>
                        <a:cubicBezTo>
                          <a:pt x="146" y="62"/>
                          <a:pt x="138" y="59"/>
                          <a:pt x="128" y="58"/>
                        </a:cubicBezTo>
                        <a:cubicBezTo>
                          <a:pt x="122" y="58"/>
                          <a:pt x="117" y="59"/>
                          <a:pt x="111" y="61"/>
                        </a:cubicBezTo>
                        <a:cubicBezTo>
                          <a:pt x="133" y="70"/>
                          <a:pt x="149" y="91"/>
                          <a:pt x="149" y="116"/>
                        </a:cubicBezTo>
                        <a:cubicBezTo>
                          <a:pt x="151" y="149"/>
                          <a:pt x="126" y="177"/>
                          <a:pt x="94" y="180"/>
                        </a:cubicBezTo>
                        <a:cubicBezTo>
                          <a:pt x="58" y="184"/>
                          <a:pt x="26" y="156"/>
                          <a:pt x="25" y="120"/>
                        </a:cubicBezTo>
                        <a:cubicBezTo>
                          <a:pt x="24" y="88"/>
                          <a:pt x="49" y="60"/>
                          <a:pt x="81" y="57"/>
                        </a:cubicBezTo>
                        <a:cubicBezTo>
                          <a:pt x="84" y="56"/>
                          <a:pt x="87" y="56"/>
                          <a:pt x="89" y="56"/>
                        </a:cubicBezTo>
                        <a:cubicBezTo>
                          <a:pt x="100" y="48"/>
                          <a:pt x="112" y="43"/>
                          <a:pt x="126" y="43"/>
                        </a:cubicBezTo>
                        <a:cubicBezTo>
                          <a:pt x="118" y="35"/>
                          <a:pt x="114" y="25"/>
                          <a:pt x="113" y="14"/>
                        </a:cubicBezTo>
                        <a:cubicBezTo>
                          <a:pt x="113" y="13"/>
                          <a:pt x="113" y="13"/>
                          <a:pt x="113" y="13"/>
                        </a:cubicBezTo>
                        <a:cubicBezTo>
                          <a:pt x="113" y="6"/>
                          <a:pt x="106" y="0"/>
                          <a:pt x="99" y="0"/>
                        </a:cubicBezTo>
                        <a:cubicBezTo>
                          <a:pt x="61" y="3"/>
                          <a:pt x="61" y="3"/>
                          <a:pt x="61" y="3"/>
                        </a:cubicBezTo>
                        <a:cubicBezTo>
                          <a:pt x="53" y="3"/>
                          <a:pt x="48" y="10"/>
                          <a:pt x="48" y="17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9" y="33"/>
                          <a:pt x="43" y="47"/>
                          <a:pt x="32" y="57"/>
                        </a:cubicBezTo>
                        <a:cubicBezTo>
                          <a:pt x="11" y="76"/>
                          <a:pt x="0" y="105"/>
                          <a:pt x="7" y="135"/>
                        </a:cubicBezTo>
                        <a:cubicBezTo>
                          <a:pt x="14" y="171"/>
                          <a:pt x="45" y="198"/>
                          <a:pt x="82" y="201"/>
                        </a:cubicBezTo>
                        <a:cubicBezTo>
                          <a:pt x="132" y="204"/>
                          <a:pt x="173" y="162"/>
                          <a:pt x="170" y="113"/>
                        </a:cubicBezTo>
                        <a:cubicBezTo>
                          <a:pt x="169" y="96"/>
                          <a:pt x="162" y="81"/>
                          <a:pt x="153" y="68"/>
                        </a:cubicBezTo>
                        <a:close/>
                        <a:moveTo>
                          <a:pt x="78" y="20"/>
                        </a:move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78" y="14"/>
                          <a:pt x="79" y="12"/>
                          <a:pt x="80" y="12"/>
                        </a:cubicBezTo>
                        <a:cubicBezTo>
                          <a:pt x="80" y="12"/>
                          <a:pt x="80" y="12"/>
                          <a:pt x="80" y="12"/>
                        </a:cubicBezTo>
                        <a:cubicBezTo>
                          <a:pt x="82" y="12"/>
                          <a:pt x="83" y="13"/>
                          <a:pt x="83" y="15"/>
                        </a:cubicBezTo>
                        <a:cubicBezTo>
                          <a:pt x="84" y="20"/>
                          <a:pt x="84" y="20"/>
                          <a:pt x="84" y="20"/>
                        </a:cubicBezTo>
                        <a:cubicBezTo>
                          <a:pt x="84" y="21"/>
                          <a:pt x="84" y="22"/>
                          <a:pt x="85" y="23"/>
                        </a:cubicBezTo>
                        <a:cubicBezTo>
                          <a:pt x="87" y="24"/>
                          <a:pt x="88" y="26"/>
                          <a:pt x="88" y="28"/>
                        </a:cubicBezTo>
                        <a:cubicBezTo>
                          <a:pt x="88" y="32"/>
                          <a:pt x="85" y="34"/>
                          <a:pt x="82" y="35"/>
                        </a:cubicBezTo>
                        <a:cubicBezTo>
                          <a:pt x="78" y="35"/>
                          <a:pt x="75" y="32"/>
                          <a:pt x="75" y="29"/>
                        </a:cubicBezTo>
                        <a:cubicBezTo>
                          <a:pt x="74" y="26"/>
                          <a:pt x="75" y="24"/>
                          <a:pt x="77" y="23"/>
                        </a:cubicBezTo>
                        <a:cubicBezTo>
                          <a:pt x="78" y="22"/>
                          <a:pt x="78" y="21"/>
                          <a:pt x="78" y="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34" name="Freeform 38"/>
                  <p:cNvSpPr>
                    <a:spLocks/>
                  </p:cNvSpPr>
                  <p:nvPr/>
                </p:nvSpPr>
                <p:spPr bwMode="auto">
                  <a:xfrm>
                    <a:off x="6094413" y="4084638"/>
                    <a:ext cx="120650" cy="76200"/>
                  </a:xfrm>
                  <a:custGeom>
                    <a:avLst/>
                    <a:gdLst>
                      <a:gd name="T0" fmla="*/ 36 w 63"/>
                      <a:gd name="T1" fmla="*/ 30 h 40"/>
                      <a:gd name="T2" fmla="*/ 16 w 63"/>
                      <a:gd name="T3" fmla="*/ 32 h 40"/>
                      <a:gd name="T4" fmla="*/ 9 w 63"/>
                      <a:gd name="T5" fmla="*/ 26 h 40"/>
                      <a:gd name="T6" fmla="*/ 8 w 63"/>
                      <a:gd name="T7" fmla="*/ 17 h 40"/>
                      <a:gd name="T8" fmla="*/ 14 w 63"/>
                      <a:gd name="T9" fmla="*/ 11 h 40"/>
                      <a:gd name="T10" fmla="*/ 47 w 63"/>
                      <a:gd name="T11" fmla="*/ 8 h 40"/>
                      <a:gd name="T12" fmla="*/ 54 w 63"/>
                      <a:gd name="T13" fmla="*/ 14 h 40"/>
                      <a:gd name="T14" fmla="*/ 55 w 63"/>
                      <a:gd name="T15" fmla="*/ 23 h 40"/>
                      <a:gd name="T16" fmla="*/ 49 w 63"/>
                      <a:gd name="T17" fmla="*/ 30 h 40"/>
                      <a:gd name="T18" fmla="*/ 50 w 63"/>
                      <a:gd name="T19" fmla="*/ 37 h 40"/>
                      <a:gd name="T20" fmla="*/ 62 w 63"/>
                      <a:gd name="T21" fmla="*/ 23 h 40"/>
                      <a:gd name="T22" fmla="*/ 62 w 63"/>
                      <a:gd name="T23" fmla="*/ 14 h 40"/>
                      <a:gd name="T24" fmla="*/ 47 w 63"/>
                      <a:gd name="T25" fmla="*/ 1 h 40"/>
                      <a:gd name="T26" fmla="*/ 14 w 63"/>
                      <a:gd name="T27" fmla="*/ 3 h 40"/>
                      <a:gd name="T28" fmla="*/ 1 w 63"/>
                      <a:gd name="T29" fmla="*/ 18 h 40"/>
                      <a:gd name="T30" fmla="*/ 1 w 63"/>
                      <a:gd name="T31" fmla="*/ 27 h 40"/>
                      <a:gd name="T32" fmla="*/ 16 w 63"/>
                      <a:gd name="T33" fmla="*/ 39 h 40"/>
                      <a:gd name="T34" fmla="*/ 37 w 63"/>
                      <a:gd name="T35" fmla="*/ 38 h 40"/>
                      <a:gd name="T36" fmla="*/ 36 w 63"/>
                      <a:gd name="T37" fmla="*/ 3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3" h="40">
                        <a:moveTo>
                          <a:pt x="36" y="30"/>
                        </a:moveTo>
                        <a:cubicBezTo>
                          <a:pt x="16" y="32"/>
                          <a:pt x="16" y="32"/>
                          <a:pt x="16" y="32"/>
                        </a:cubicBezTo>
                        <a:cubicBezTo>
                          <a:pt x="12" y="32"/>
                          <a:pt x="9" y="29"/>
                          <a:pt x="9" y="26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8" y="14"/>
                          <a:pt x="11" y="11"/>
                          <a:pt x="14" y="11"/>
                        </a:cubicBezTo>
                        <a:cubicBezTo>
                          <a:pt x="47" y="8"/>
                          <a:pt x="47" y="8"/>
                          <a:pt x="47" y="8"/>
                        </a:cubicBezTo>
                        <a:cubicBezTo>
                          <a:pt x="51" y="8"/>
                          <a:pt x="54" y="11"/>
                          <a:pt x="54" y="14"/>
                        </a:cubicBezTo>
                        <a:cubicBezTo>
                          <a:pt x="55" y="23"/>
                          <a:pt x="55" y="23"/>
                          <a:pt x="55" y="23"/>
                        </a:cubicBezTo>
                        <a:cubicBezTo>
                          <a:pt x="55" y="26"/>
                          <a:pt x="52" y="29"/>
                          <a:pt x="49" y="30"/>
                        </a:cubicBezTo>
                        <a:cubicBezTo>
                          <a:pt x="50" y="37"/>
                          <a:pt x="50" y="37"/>
                          <a:pt x="50" y="37"/>
                        </a:cubicBezTo>
                        <a:cubicBezTo>
                          <a:pt x="57" y="37"/>
                          <a:pt x="63" y="30"/>
                          <a:pt x="62" y="23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1" y="6"/>
                          <a:pt x="55" y="0"/>
                          <a:pt x="47" y="1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6" y="3"/>
                          <a:pt x="0" y="10"/>
                          <a:pt x="1" y="18"/>
                        </a:cubicBezTo>
                        <a:cubicBezTo>
                          <a:pt x="1" y="27"/>
                          <a:pt x="1" y="27"/>
                          <a:pt x="1" y="27"/>
                        </a:cubicBezTo>
                        <a:cubicBezTo>
                          <a:pt x="2" y="34"/>
                          <a:pt x="8" y="40"/>
                          <a:pt x="16" y="39"/>
                        </a:cubicBezTo>
                        <a:cubicBezTo>
                          <a:pt x="37" y="38"/>
                          <a:pt x="37" y="38"/>
                          <a:pt x="37" y="38"/>
                        </a:cubicBezTo>
                        <a:lnTo>
                          <a:pt x="36" y="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35" name="Freeform 39"/>
                  <p:cNvSpPr>
                    <a:spLocks/>
                  </p:cNvSpPr>
                  <p:nvPr/>
                </p:nvSpPr>
                <p:spPr bwMode="auto">
                  <a:xfrm>
                    <a:off x="6167438" y="4108451"/>
                    <a:ext cx="76200" cy="117475"/>
                  </a:xfrm>
                  <a:custGeom>
                    <a:avLst/>
                    <a:gdLst>
                      <a:gd name="T0" fmla="*/ 40 w 40"/>
                      <a:gd name="T1" fmla="*/ 46 h 62"/>
                      <a:gd name="T2" fmla="*/ 37 w 40"/>
                      <a:gd name="T3" fmla="*/ 13 h 62"/>
                      <a:gd name="T4" fmla="*/ 26 w 40"/>
                      <a:gd name="T5" fmla="*/ 0 h 62"/>
                      <a:gd name="T6" fmla="*/ 26 w 40"/>
                      <a:gd name="T7" fmla="*/ 1 h 62"/>
                      <a:gd name="T8" fmla="*/ 27 w 40"/>
                      <a:gd name="T9" fmla="*/ 8 h 62"/>
                      <a:gd name="T10" fmla="*/ 30 w 40"/>
                      <a:gd name="T11" fmla="*/ 13 h 62"/>
                      <a:gd name="T12" fmla="*/ 32 w 40"/>
                      <a:gd name="T13" fmla="*/ 47 h 62"/>
                      <a:gd name="T14" fmla="*/ 26 w 40"/>
                      <a:gd name="T15" fmla="*/ 53 h 62"/>
                      <a:gd name="T16" fmla="*/ 17 w 40"/>
                      <a:gd name="T17" fmla="*/ 54 h 62"/>
                      <a:gd name="T18" fmla="*/ 11 w 40"/>
                      <a:gd name="T19" fmla="*/ 48 h 62"/>
                      <a:gd name="T20" fmla="*/ 8 w 40"/>
                      <a:gd name="T21" fmla="*/ 15 h 62"/>
                      <a:gd name="T22" fmla="*/ 14 w 40"/>
                      <a:gd name="T23" fmla="*/ 8 h 62"/>
                      <a:gd name="T24" fmla="*/ 14 w 40"/>
                      <a:gd name="T25" fmla="*/ 2 h 62"/>
                      <a:gd name="T26" fmla="*/ 13 w 40"/>
                      <a:gd name="T27" fmla="*/ 1 h 62"/>
                      <a:gd name="T28" fmla="*/ 1 w 40"/>
                      <a:gd name="T29" fmla="*/ 15 h 62"/>
                      <a:gd name="T30" fmla="*/ 3 w 40"/>
                      <a:gd name="T31" fmla="*/ 49 h 62"/>
                      <a:gd name="T32" fmla="*/ 18 w 40"/>
                      <a:gd name="T33" fmla="*/ 62 h 62"/>
                      <a:gd name="T34" fmla="*/ 27 w 40"/>
                      <a:gd name="T35" fmla="*/ 61 h 62"/>
                      <a:gd name="T36" fmla="*/ 40 w 40"/>
                      <a:gd name="T37" fmla="*/ 46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0" h="62">
                        <a:moveTo>
                          <a:pt x="40" y="46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6"/>
                          <a:pt x="32" y="1"/>
                          <a:pt x="26" y="0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8" y="9"/>
                          <a:pt x="30" y="11"/>
                          <a:pt x="30" y="13"/>
                        </a:cubicBezTo>
                        <a:cubicBezTo>
                          <a:pt x="32" y="47"/>
                          <a:pt x="32" y="47"/>
                          <a:pt x="32" y="47"/>
                        </a:cubicBezTo>
                        <a:cubicBezTo>
                          <a:pt x="32" y="50"/>
                          <a:pt x="30" y="53"/>
                          <a:pt x="26" y="53"/>
                        </a:cubicBezTo>
                        <a:cubicBezTo>
                          <a:pt x="17" y="54"/>
                          <a:pt x="17" y="54"/>
                          <a:pt x="17" y="54"/>
                        </a:cubicBezTo>
                        <a:cubicBezTo>
                          <a:pt x="14" y="54"/>
                          <a:pt x="11" y="52"/>
                          <a:pt x="11" y="48"/>
                        </a:cubicBezTo>
                        <a:cubicBezTo>
                          <a:pt x="8" y="15"/>
                          <a:pt x="8" y="15"/>
                          <a:pt x="8" y="15"/>
                        </a:cubicBezTo>
                        <a:cubicBezTo>
                          <a:pt x="8" y="12"/>
                          <a:pt x="11" y="9"/>
                          <a:pt x="14" y="8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3" y="2"/>
                          <a:pt x="13" y="1"/>
                          <a:pt x="13" y="1"/>
                        </a:cubicBezTo>
                        <a:cubicBezTo>
                          <a:pt x="6" y="2"/>
                          <a:pt x="0" y="8"/>
                          <a:pt x="1" y="15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4" y="56"/>
                          <a:pt x="10" y="62"/>
                          <a:pt x="18" y="62"/>
                        </a:cubicBezTo>
                        <a:cubicBezTo>
                          <a:pt x="27" y="61"/>
                          <a:pt x="27" y="61"/>
                          <a:pt x="27" y="61"/>
                        </a:cubicBezTo>
                        <a:cubicBezTo>
                          <a:pt x="34" y="61"/>
                          <a:pt x="40" y="54"/>
                          <a:pt x="40" y="4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</p:grpSp>
            <p:cxnSp>
              <p:nvCxnSpPr>
                <p:cNvPr id="62" name="Connector5"/>
                <p:cNvCxnSpPr/>
                <p:nvPr/>
              </p:nvCxnSpPr>
              <p:spPr>
                <a:xfrm>
                  <a:off x="5233143" y="4032684"/>
                  <a:ext cx="959399" cy="428164"/>
                </a:xfrm>
                <a:prstGeom prst="line">
                  <a:avLst/>
                </a:prstGeom>
                <a:ln w="28575">
                  <a:solidFill>
                    <a:srgbClr val="AF4F55"/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3" name="Group 62"/>
                <p:cNvGrpSpPr/>
                <p:nvPr/>
              </p:nvGrpSpPr>
              <p:grpSpPr>
                <a:xfrm>
                  <a:off x="5940425" y="2125663"/>
                  <a:ext cx="1079500" cy="1081088"/>
                  <a:chOff x="5611813" y="2132013"/>
                  <a:chExt cx="1079500" cy="1081088"/>
                </a:xfrm>
              </p:grpSpPr>
              <p:sp>
                <p:nvSpPr>
                  <p:cNvPr id="125" name="Oval 45"/>
                  <p:cNvSpPr>
                    <a:spLocks noChangeArrowheads="1"/>
                  </p:cNvSpPr>
                  <p:nvPr/>
                </p:nvSpPr>
                <p:spPr bwMode="auto">
                  <a:xfrm>
                    <a:off x="5611813" y="2132013"/>
                    <a:ext cx="1079500" cy="1081088"/>
                  </a:xfrm>
                  <a:prstGeom prst="ellipse">
                    <a:avLst/>
                  </a:prstGeom>
                  <a:solidFill>
                    <a:srgbClr val="AF4F5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26" name="Freeform 46"/>
                  <p:cNvSpPr>
                    <a:spLocks/>
                  </p:cNvSpPr>
                  <p:nvPr/>
                </p:nvSpPr>
                <p:spPr bwMode="auto">
                  <a:xfrm>
                    <a:off x="5800725" y="2844801"/>
                    <a:ext cx="420687" cy="103188"/>
                  </a:xfrm>
                  <a:custGeom>
                    <a:avLst/>
                    <a:gdLst>
                      <a:gd name="T0" fmla="*/ 222 w 222"/>
                      <a:gd name="T1" fmla="*/ 33 h 55"/>
                      <a:gd name="T2" fmla="*/ 222 w 222"/>
                      <a:gd name="T3" fmla="*/ 39 h 55"/>
                      <a:gd name="T4" fmla="*/ 206 w 222"/>
                      <a:gd name="T5" fmla="*/ 55 h 55"/>
                      <a:gd name="T6" fmla="*/ 16 w 222"/>
                      <a:gd name="T7" fmla="*/ 55 h 55"/>
                      <a:gd name="T8" fmla="*/ 0 w 222"/>
                      <a:gd name="T9" fmla="*/ 39 h 55"/>
                      <a:gd name="T10" fmla="*/ 0 w 222"/>
                      <a:gd name="T11" fmla="*/ 33 h 55"/>
                      <a:gd name="T12" fmla="*/ 16 w 222"/>
                      <a:gd name="T13" fmla="*/ 17 h 55"/>
                      <a:gd name="T14" fmla="*/ 24 w 222"/>
                      <a:gd name="T15" fmla="*/ 17 h 55"/>
                      <a:gd name="T16" fmla="*/ 24 w 222"/>
                      <a:gd name="T17" fmla="*/ 16 h 55"/>
                      <a:gd name="T18" fmla="*/ 40 w 222"/>
                      <a:gd name="T19" fmla="*/ 0 h 55"/>
                      <a:gd name="T20" fmla="*/ 182 w 222"/>
                      <a:gd name="T21" fmla="*/ 0 h 55"/>
                      <a:gd name="T22" fmla="*/ 198 w 222"/>
                      <a:gd name="T23" fmla="*/ 16 h 55"/>
                      <a:gd name="T24" fmla="*/ 198 w 222"/>
                      <a:gd name="T25" fmla="*/ 17 h 55"/>
                      <a:gd name="T26" fmla="*/ 206 w 222"/>
                      <a:gd name="T27" fmla="*/ 17 h 55"/>
                      <a:gd name="T28" fmla="*/ 222 w 222"/>
                      <a:gd name="T29" fmla="*/ 33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22" h="55">
                        <a:moveTo>
                          <a:pt x="222" y="33"/>
                        </a:moveTo>
                        <a:cubicBezTo>
                          <a:pt x="222" y="39"/>
                          <a:pt x="222" y="39"/>
                          <a:pt x="222" y="39"/>
                        </a:cubicBezTo>
                        <a:cubicBezTo>
                          <a:pt x="222" y="48"/>
                          <a:pt x="215" y="55"/>
                          <a:pt x="206" y="55"/>
                        </a:cubicBezTo>
                        <a:cubicBezTo>
                          <a:pt x="16" y="55"/>
                          <a:pt x="16" y="55"/>
                          <a:pt x="16" y="55"/>
                        </a:cubicBezTo>
                        <a:cubicBezTo>
                          <a:pt x="7" y="55"/>
                          <a:pt x="0" y="48"/>
                          <a:pt x="0" y="39"/>
                        </a:cubicBezTo>
                        <a:cubicBezTo>
                          <a:pt x="0" y="33"/>
                          <a:pt x="0" y="33"/>
                          <a:pt x="0" y="33"/>
                        </a:cubicBezTo>
                        <a:cubicBezTo>
                          <a:pt x="0" y="24"/>
                          <a:pt x="7" y="17"/>
                          <a:pt x="16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7"/>
                          <a:pt x="31" y="0"/>
                          <a:pt x="40" y="0"/>
                        </a:cubicBezTo>
                        <a:cubicBezTo>
                          <a:pt x="182" y="0"/>
                          <a:pt x="182" y="0"/>
                          <a:pt x="182" y="0"/>
                        </a:cubicBezTo>
                        <a:cubicBezTo>
                          <a:pt x="191" y="0"/>
                          <a:pt x="198" y="7"/>
                          <a:pt x="198" y="16"/>
                        </a:cubicBezTo>
                        <a:cubicBezTo>
                          <a:pt x="198" y="17"/>
                          <a:pt x="198" y="17"/>
                          <a:pt x="198" y="17"/>
                        </a:cubicBezTo>
                        <a:cubicBezTo>
                          <a:pt x="206" y="17"/>
                          <a:pt x="206" y="17"/>
                          <a:pt x="206" y="17"/>
                        </a:cubicBezTo>
                        <a:cubicBezTo>
                          <a:pt x="215" y="17"/>
                          <a:pt x="222" y="24"/>
                          <a:pt x="222" y="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27" name="Freeform 47"/>
                  <p:cNvSpPr>
                    <a:spLocks/>
                  </p:cNvSpPr>
                  <p:nvPr/>
                </p:nvSpPr>
                <p:spPr bwMode="auto">
                  <a:xfrm>
                    <a:off x="6113463" y="2368551"/>
                    <a:ext cx="209550" cy="177800"/>
                  </a:xfrm>
                  <a:custGeom>
                    <a:avLst/>
                    <a:gdLst>
                      <a:gd name="T0" fmla="*/ 105 w 110"/>
                      <a:gd name="T1" fmla="*/ 89 h 94"/>
                      <a:gd name="T2" fmla="*/ 94 w 110"/>
                      <a:gd name="T3" fmla="*/ 94 h 94"/>
                      <a:gd name="T4" fmla="*/ 85 w 110"/>
                      <a:gd name="T5" fmla="*/ 90 h 94"/>
                      <a:gd name="T6" fmla="*/ 7 w 110"/>
                      <a:gd name="T7" fmla="*/ 26 h 94"/>
                      <a:gd name="T8" fmla="*/ 5 w 110"/>
                      <a:gd name="T9" fmla="*/ 5 h 94"/>
                      <a:gd name="T10" fmla="*/ 16 w 110"/>
                      <a:gd name="T11" fmla="*/ 0 h 94"/>
                      <a:gd name="T12" fmla="*/ 26 w 110"/>
                      <a:gd name="T13" fmla="*/ 4 h 94"/>
                      <a:gd name="T14" fmla="*/ 103 w 110"/>
                      <a:gd name="T15" fmla="*/ 68 h 94"/>
                      <a:gd name="T16" fmla="*/ 105 w 110"/>
                      <a:gd name="T17" fmla="*/ 89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0" h="94">
                        <a:moveTo>
                          <a:pt x="105" y="89"/>
                        </a:moveTo>
                        <a:cubicBezTo>
                          <a:pt x="102" y="92"/>
                          <a:pt x="98" y="94"/>
                          <a:pt x="94" y="94"/>
                        </a:cubicBezTo>
                        <a:cubicBezTo>
                          <a:pt x="91" y="94"/>
                          <a:pt x="87" y="93"/>
                          <a:pt x="85" y="90"/>
                        </a:cubicBezTo>
                        <a:cubicBezTo>
                          <a:pt x="7" y="26"/>
                          <a:pt x="7" y="26"/>
                          <a:pt x="7" y="26"/>
                        </a:cubicBezTo>
                        <a:cubicBezTo>
                          <a:pt x="1" y="21"/>
                          <a:pt x="0" y="12"/>
                          <a:pt x="5" y="5"/>
                        </a:cubicBezTo>
                        <a:cubicBezTo>
                          <a:pt x="8" y="2"/>
                          <a:pt x="12" y="0"/>
                          <a:pt x="16" y="0"/>
                        </a:cubicBezTo>
                        <a:cubicBezTo>
                          <a:pt x="20" y="0"/>
                          <a:pt x="23" y="1"/>
                          <a:pt x="26" y="4"/>
                        </a:cubicBezTo>
                        <a:cubicBezTo>
                          <a:pt x="103" y="68"/>
                          <a:pt x="103" y="68"/>
                          <a:pt x="103" y="68"/>
                        </a:cubicBezTo>
                        <a:cubicBezTo>
                          <a:pt x="109" y="73"/>
                          <a:pt x="110" y="82"/>
                          <a:pt x="105" y="8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28" name="Freeform 48"/>
                  <p:cNvSpPr>
                    <a:spLocks/>
                  </p:cNvSpPr>
                  <p:nvPr/>
                </p:nvSpPr>
                <p:spPr bwMode="auto">
                  <a:xfrm>
                    <a:off x="5918200" y="2605088"/>
                    <a:ext cx="209550" cy="176213"/>
                  </a:xfrm>
                  <a:custGeom>
                    <a:avLst/>
                    <a:gdLst>
                      <a:gd name="T0" fmla="*/ 105 w 110"/>
                      <a:gd name="T1" fmla="*/ 88 h 93"/>
                      <a:gd name="T2" fmla="*/ 93 w 110"/>
                      <a:gd name="T3" fmla="*/ 93 h 93"/>
                      <a:gd name="T4" fmla="*/ 84 w 110"/>
                      <a:gd name="T5" fmla="*/ 90 h 93"/>
                      <a:gd name="T6" fmla="*/ 7 w 110"/>
                      <a:gd name="T7" fmla="*/ 26 h 93"/>
                      <a:gd name="T8" fmla="*/ 5 w 110"/>
                      <a:gd name="T9" fmla="*/ 5 h 93"/>
                      <a:gd name="T10" fmla="*/ 16 w 110"/>
                      <a:gd name="T11" fmla="*/ 0 h 93"/>
                      <a:gd name="T12" fmla="*/ 25 w 110"/>
                      <a:gd name="T13" fmla="*/ 3 h 93"/>
                      <a:gd name="T14" fmla="*/ 103 w 110"/>
                      <a:gd name="T15" fmla="*/ 68 h 93"/>
                      <a:gd name="T16" fmla="*/ 105 w 110"/>
                      <a:gd name="T17" fmla="*/ 88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0" h="93">
                        <a:moveTo>
                          <a:pt x="105" y="88"/>
                        </a:moveTo>
                        <a:cubicBezTo>
                          <a:pt x="102" y="92"/>
                          <a:pt x="98" y="93"/>
                          <a:pt x="93" y="93"/>
                        </a:cubicBezTo>
                        <a:cubicBezTo>
                          <a:pt x="90" y="93"/>
                          <a:pt x="87" y="92"/>
                          <a:pt x="84" y="90"/>
                        </a:cubicBezTo>
                        <a:cubicBezTo>
                          <a:pt x="7" y="26"/>
                          <a:pt x="7" y="26"/>
                          <a:pt x="7" y="26"/>
                        </a:cubicBezTo>
                        <a:cubicBezTo>
                          <a:pt x="0" y="20"/>
                          <a:pt x="0" y="11"/>
                          <a:pt x="5" y="5"/>
                        </a:cubicBezTo>
                        <a:cubicBezTo>
                          <a:pt x="8" y="2"/>
                          <a:pt x="12" y="0"/>
                          <a:pt x="16" y="0"/>
                        </a:cubicBezTo>
                        <a:cubicBezTo>
                          <a:pt x="19" y="0"/>
                          <a:pt x="22" y="1"/>
                          <a:pt x="25" y="3"/>
                        </a:cubicBezTo>
                        <a:cubicBezTo>
                          <a:pt x="103" y="68"/>
                          <a:pt x="103" y="68"/>
                          <a:pt x="103" y="68"/>
                        </a:cubicBezTo>
                        <a:cubicBezTo>
                          <a:pt x="109" y="73"/>
                          <a:pt x="110" y="82"/>
                          <a:pt x="105" y="8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29" name="Freeform 49"/>
                  <p:cNvSpPr>
                    <a:spLocks/>
                  </p:cNvSpPr>
                  <p:nvPr/>
                </p:nvSpPr>
                <p:spPr bwMode="auto">
                  <a:xfrm>
                    <a:off x="6186488" y="2625726"/>
                    <a:ext cx="319087" cy="271463"/>
                  </a:xfrm>
                  <a:custGeom>
                    <a:avLst/>
                    <a:gdLst>
                      <a:gd name="T0" fmla="*/ 162 w 168"/>
                      <a:gd name="T1" fmla="*/ 136 h 143"/>
                      <a:gd name="T2" fmla="*/ 150 w 168"/>
                      <a:gd name="T3" fmla="*/ 143 h 143"/>
                      <a:gd name="T4" fmla="*/ 137 w 168"/>
                      <a:gd name="T5" fmla="*/ 139 h 143"/>
                      <a:gd name="T6" fmla="*/ 0 w 168"/>
                      <a:gd name="T7" fmla="*/ 16 h 143"/>
                      <a:gd name="T8" fmla="*/ 14 w 168"/>
                      <a:gd name="T9" fmla="*/ 0 h 143"/>
                      <a:gd name="T10" fmla="*/ 159 w 168"/>
                      <a:gd name="T11" fmla="*/ 112 h 143"/>
                      <a:gd name="T12" fmla="*/ 162 w 168"/>
                      <a:gd name="T13" fmla="*/ 136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8" h="143">
                        <a:moveTo>
                          <a:pt x="162" y="136"/>
                        </a:moveTo>
                        <a:cubicBezTo>
                          <a:pt x="159" y="140"/>
                          <a:pt x="154" y="142"/>
                          <a:pt x="150" y="143"/>
                        </a:cubicBezTo>
                        <a:cubicBezTo>
                          <a:pt x="145" y="143"/>
                          <a:pt x="141" y="142"/>
                          <a:pt x="137" y="139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59" y="112"/>
                          <a:pt x="159" y="112"/>
                          <a:pt x="159" y="112"/>
                        </a:cubicBezTo>
                        <a:cubicBezTo>
                          <a:pt x="167" y="118"/>
                          <a:pt x="168" y="129"/>
                          <a:pt x="162" y="13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30" name="Freeform 50"/>
                  <p:cNvSpPr>
                    <a:spLocks/>
                  </p:cNvSpPr>
                  <p:nvPr/>
                </p:nvSpPr>
                <p:spPr bwMode="auto">
                  <a:xfrm>
                    <a:off x="5976938" y="2428876"/>
                    <a:ext cx="287337" cy="293688"/>
                  </a:xfrm>
                  <a:custGeom>
                    <a:avLst/>
                    <a:gdLst>
                      <a:gd name="T0" fmla="*/ 181 w 181"/>
                      <a:gd name="T1" fmla="*/ 74 h 185"/>
                      <a:gd name="T2" fmla="*/ 89 w 181"/>
                      <a:gd name="T3" fmla="*/ 185 h 185"/>
                      <a:gd name="T4" fmla="*/ 0 w 181"/>
                      <a:gd name="T5" fmla="*/ 111 h 185"/>
                      <a:gd name="T6" fmla="*/ 92 w 181"/>
                      <a:gd name="T7" fmla="*/ 0 h 185"/>
                      <a:gd name="T8" fmla="*/ 181 w 181"/>
                      <a:gd name="T9" fmla="*/ 74 h 1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1" h="185">
                        <a:moveTo>
                          <a:pt x="181" y="74"/>
                        </a:moveTo>
                        <a:lnTo>
                          <a:pt x="89" y="185"/>
                        </a:lnTo>
                        <a:lnTo>
                          <a:pt x="0" y="111"/>
                        </a:lnTo>
                        <a:lnTo>
                          <a:pt x="92" y="0"/>
                        </a:lnTo>
                        <a:lnTo>
                          <a:pt x="181" y="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</p:grpSp>
            <p:cxnSp>
              <p:nvCxnSpPr>
                <p:cNvPr id="64" name="Connector4"/>
                <p:cNvCxnSpPr/>
                <p:nvPr/>
              </p:nvCxnSpPr>
              <p:spPr>
                <a:xfrm flipV="1">
                  <a:off x="5282518" y="2861650"/>
                  <a:ext cx="691731" cy="332732"/>
                </a:xfrm>
                <a:prstGeom prst="line">
                  <a:avLst/>
                </a:prstGeom>
                <a:ln w="28575">
                  <a:solidFill>
                    <a:srgbClr val="AF4F55"/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5" name="Group 64"/>
                <p:cNvGrpSpPr/>
                <p:nvPr/>
              </p:nvGrpSpPr>
              <p:grpSpPr>
                <a:xfrm>
                  <a:off x="4112712" y="1393823"/>
                  <a:ext cx="1122362" cy="1122363"/>
                  <a:chOff x="7182593" y="1477586"/>
                  <a:chExt cx="1122362" cy="1122363"/>
                </a:xfrm>
              </p:grpSpPr>
              <p:sp>
                <p:nvSpPr>
                  <p:cNvPr id="121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7182593" y="1477586"/>
                    <a:ext cx="1122362" cy="1122363"/>
                  </a:xfrm>
                  <a:prstGeom prst="ellipse">
                    <a:avLst/>
                  </a:prstGeom>
                  <a:solidFill>
                    <a:srgbClr val="AF4F55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22" name="Freeform 40"/>
                  <p:cNvSpPr>
                    <a:spLocks/>
                  </p:cNvSpPr>
                  <p:nvPr/>
                </p:nvSpPr>
                <p:spPr bwMode="auto">
                  <a:xfrm>
                    <a:off x="7554068" y="1661736"/>
                    <a:ext cx="396875" cy="334963"/>
                  </a:xfrm>
                  <a:custGeom>
                    <a:avLst/>
                    <a:gdLst>
                      <a:gd name="T0" fmla="*/ 250 w 250"/>
                      <a:gd name="T1" fmla="*/ 126 h 211"/>
                      <a:gd name="T2" fmla="*/ 204 w 250"/>
                      <a:gd name="T3" fmla="*/ 79 h 211"/>
                      <a:gd name="T4" fmla="*/ 204 w 250"/>
                      <a:gd name="T5" fmla="*/ 9 h 211"/>
                      <a:gd name="T6" fmla="*/ 172 w 250"/>
                      <a:gd name="T7" fmla="*/ 9 h 211"/>
                      <a:gd name="T8" fmla="*/ 172 w 250"/>
                      <a:gd name="T9" fmla="*/ 47 h 211"/>
                      <a:gd name="T10" fmla="*/ 126 w 250"/>
                      <a:gd name="T11" fmla="*/ 0 h 211"/>
                      <a:gd name="T12" fmla="*/ 0 w 250"/>
                      <a:gd name="T13" fmla="*/ 126 h 211"/>
                      <a:gd name="T14" fmla="*/ 0 w 250"/>
                      <a:gd name="T15" fmla="*/ 133 h 211"/>
                      <a:gd name="T16" fmla="*/ 33 w 250"/>
                      <a:gd name="T17" fmla="*/ 133 h 211"/>
                      <a:gd name="T18" fmla="*/ 33 w 250"/>
                      <a:gd name="T19" fmla="*/ 211 h 211"/>
                      <a:gd name="T20" fmla="*/ 110 w 250"/>
                      <a:gd name="T21" fmla="*/ 211 h 211"/>
                      <a:gd name="T22" fmla="*/ 110 w 250"/>
                      <a:gd name="T23" fmla="*/ 164 h 211"/>
                      <a:gd name="T24" fmla="*/ 141 w 250"/>
                      <a:gd name="T25" fmla="*/ 164 h 211"/>
                      <a:gd name="T26" fmla="*/ 141 w 250"/>
                      <a:gd name="T27" fmla="*/ 211 h 211"/>
                      <a:gd name="T28" fmla="*/ 219 w 250"/>
                      <a:gd name="T29" fmla="*/ 211 h 211"/>
                      <a:gd name="T30" fmla="*/ 219 w 250"/>
                      <a:gd name="T31" fmla="*/ 133 h 211"/>
                      <a:gd name="T32" fmla="*/ 250 w 250"/>
                      <a:gd name="T33" fmla="*/ 133 h 211"/>
                      <a:gd name="T34" fmla="*/ 250 w 250"/>
                      <a:gd name="T35" fmla="*/ 126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50" h="211">
                        <a:moveTo>
                          <a:pt x="250" y="126"/>
                        </a:moveTo>
                        <a:lnTo>
                          <a:pt x="204" y="79"/>
                        </a:lnTo>
                        <a:lnTo>
                          <a:pt x="204" y="9"/>
                        </a:lnTo>
                        <a:lnTo>
                          <a:pt x="172" y="9"/>
                        </a:lnTo>
                        <a:lnTo>
                          <a:pt x="172" y="47"/>
                        </a:lnTo>
                        <a:lnTo>
                          <a:pt x="126" y="0"/>
                        </a:lnTo>
                        <a:lnTo>
                          <a:pt x="0" y="126"/>
                        </a:lnTo>
                        <a:lnTo>
                          <a:pt x="0" y="133"/>
                        </a:lnTo>
                        <a:lnTo>
                          <a:pt x="33" y="133"/>
                        </a:lnTo>
                        <a:lnTo>
                          <a:pt x="33" y="211"/>
                        </a:lnTo>
                        <a:lnTo>
                          <a:pt x="110" y="211"/>
                        </a:lnTo>
                        <a:lnTo>
                          <a:pt x="110" y="164"/>
                        </a:lnTo>
                        <a:lnTo>
                          <a:pt x="141" y="164"/>
                        </a:lnTo>
                        <a:lnTo>
                          <a:pt x="141" y="211"/>
                        </a:lnTo>
                        <a:lnTo>
                          <a:pt x="219" y="211"/>
                        </a:lnTo>
                        <a:lnTo>
                          <a:pt x="219" y="133"/>
                        </a:lnTo>
                        <a:lnTo>
                          <a:pt x="250" y="133"/>
                        </a:lnTo>
                        <a:lnTo>
                          <a:pt x="250" y="12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23" name="Freeform 41"/>
                  <p:cNvSpPr>
                    <a:spLocks/>
                  </p:cNvSpPr>
                  <p:nvPr/>
                </p:nvSpPr>
                <p:spPr bwMode="auto">
                  <a:xfrm>
                    <a:off x="7452468" y="1934786"/>
                    <a:ext cx="611187" cy="165100"/>
                  </a:xfrm>
                  <a:custGeom>
                    <a:avLst/>
                    <a:gdLst>
                      <a:gd name="T0" fmla="*/ 58 w 322"/>
                      <a:gd name="T1" fmla="*/ 1 h 87"/>
                      <a:gd name="T2" fmla="*/ 58 w 322"/>
                      <a:gd name="T3" fmla="*/ 9 h 87"/>
                      <a:gd name="T4" fmla="*/ 26 w 322"/>
                      <a:gd name="T5" fmla="*/ 32 h 87"/>
                      <a:gd name="T6" fmla="*/ 161 w 322"/>
                      <a:gd name="T7" fmla="*/ 67 h 87"/>
                      <a:gd name="T8" fmla="*/ 296 w 322"/>
                      <a:gd name="T9" fmla="*/ 32 h 87"/>
                      <a:gd name="T10" fmla="*/ 262 w 322"/>
                      <a:gd name="T11" fmla="*/ 8 h 87"/>
                      <a:gd name="T12" fmla="*/ 262 w 322"/>
                      <a:gd name="T13" fmla="*/ 0 h 87"/>
                      <a:gd name="T14" fmla="*/ 322 w 322"/>
                      <a:gd name="T15" fmla="*/ 38 h 87"/>
                      <a:gd name="T16" fmla="*/ 161 w 322"/>
                      <a:gd name="T17" fmla="*/ 87 h 87"/>
                      <a:gd name="T18" fmla="*/ 0 w 322"/>
                      <a:gd name="T19" fmla="*/ 38 h 87"/>
                      <a:gd name="T20" fmla="*/ 58 w 322"/>
                      <a:gd name="T21" fmla="*/ 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22" h="87">
                        <a:moveTo>
                          <a:pt x="58" y="1"/>
                        </a:moveTo>
                        <a:cubicBezTo>
                          <a:pt x="58" y="9"/>
                          <a:pt x="58" y="9"/>
                          <a:pt x="58" y="9"/>
                        </a:cubicBezTo>
                        <a:cubicBezTo>
                          <a:pt x="38" y="15"/>
                          <a:pt x="26" y="23"/>
                          <a:pt x="26" y="32"/>
                        </a:cubicBezTo>
                        <a:cubicBezTo>
                          <a:pt x="26" y="51"/>
                          <a:pt x="86" y="67"/>
                          <a:pt x="161" y="67"/>
                        </a:cubicBezTo>
                        <a:cubicBezTo>
                          <a:pt x="236" y="67"/>
                          <a:pt x="296" y="51"/>
                          <a:pt x="296" y="32"/>
                        </a:cubicBezTo>
                        <a:cubicBezTo>
                          <a:pt x="296" y="23"/>
                          <a:pt x="283" y="14"/>
                          <a:pt x="262" y="8"/>
                        </a:cubicBezTo>
                        <a:cubicBezTo>
                          <a:pt x="262" y="0"/>
                          <a:pt x="262" y="0"/>
                          <a:pt x="262" y="0"/>
                        </a:cubicBezTo>
                        <a:cubicBezTo>
                          <a:pt x="299" y="9"/>
                          <a:pt x="322" y="23"/>
                          <a:pt x="322" y="38"/>
                        </a:cubicBezTo>
                        <a:cubicBezTo>
                          <a:pt x="322" y="65"/>
                          <a:pt x="250" y="87"/>
                          <a:pt x="161" y="87"/>
                        </a:cubicBezTo>
                        <a:cubicBezTo>
                          <a:pt x="72" y="87"/>
                          <a:pt x="0" y="65"/>
                          <a:pt x="0" y="38"/>
                        </a:cubicBezTo>
                        <a:cubicBezTo>
                          <a:pt x="0" y="23"/>
                          <a:pt x="23" y="9"/>
                          <a:pt x="5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24" name="Freeform 44"/>
                  <p:cNvSpPr>
                    <a:spLocks/>
                  </p:cNvSpPr>
                  <p:nvPr/>
                </p:nvSpPr>
                <p:spPr bwMode="auto">
                  <a:xfrm>
                    <a:off x="7514381" y="2109411"/>
                    <a:ext cx="214312" cy="306388"/>
                  </a:xfrm>
                  <a:custGeom>
                    <a:avLst/>
                    <a:gdLst>
                      <a:gd name="T0" fmla="*/ 113 w 113"/>
                      <a:gd name="T1" fmla="*/ 1 h 161"/>
                      <a:gd name="T2" fmla="*/ 88 w 113"/>
                      <a:gd name="T3" fmla="*/ 0 h 161"/>
                      <a:gd name="T4" fmla="*/ 2 w 113"/>
                      <a:gd name="T5" fmla="*/ 152 h 161"/>
                      <a:gd name="T6" fmla="*/ 10 w 113"/>
                      <a:gd name="T7" fmla="*/ 159 h 161"/>
                      <a:gd name="T8" fmla="*/ 113 w 113"/>
                      <a:gd name="T9" fmla="*/ 1 h 1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3" h="161">
                        <a:moveTo>
                          <a:pt x="113" y="1"/>
                        </a:moveTo>
                        <a:cubicBezTo>
                          <a:pt x="105" y="1"/>
                          <a:pt x="99" y="1"/>
                          <a:pt x="88" y="0"/>
                        </a:cubicBezTo>
                        <a:cubicBezTo>
                          <a:pt x="74" y="15"/>
                          <a:pt x="0" y="148"/>
                          <a:pt x="2" y="152"/>
                        </a:cubicBezTo>
                        <a:cubicBezTo>
                          <a:pt x="1" y="158"/>
                          <a:pt x="5" y="161"/>
                          <a:pt x="10" y="159"/>
                        </a:cubicBezTo>
                        <a:cubicBezTo>
                          <a:pt x="16" y="158"/>
                          <a:pt x="110" y="15"/>
                          <a:pt x="113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</p:grpSp>
            <p:cxnSp>
              <p:nvCxnSpPr>
                <p:cNvPr id="66" name="Connector3"/>
                <p:cNvCxnSpPr/>
                <p:nvPr/>
              </p:nvCxnSpPr>
              <p:spPr>
                <a:xfrm flipV="1">
                  <a:off x="4548449" y="2443365"/>
                  <a:ext cx="43774" cy="400285"/>
                </a:xfrm>
                <a:prstGeom prst="line">
                  <a:avLst/>
                </a:prstGeom>
                <a:ln w="28575">
                  <a:solidFill>
                    <a:srgbClr val="AF4F55"/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7" name="Group 66"/>
                <p:cNvGrpSpPr/>
                <p:nvPr/>
              </p:nvGrpSpPr>
              <p:grpSpPr>
                <a:xfrm>
                  <a:off x="1955006" y="2368988"/>
                  <a:ext cx="1079500" cy="1079500"/>
                  <a:chOff x="1957387" y="2363439"/>
                  <a:chExt cx="1079500" cy="1079500"/>
                </a:xfrm>
              </p:grpSpPr>
              <p:sp>
                <p:nvSpPr>
                  <p:cNvPr id="108" name="Oval 35"/>
                  <p:cNvSpPr>
                    <a:spLocks noChangeArrowheads="1"/>
                  </p:cNvSpPr>
                  <p:nvPr/>
                </p:nvSpPr>
                <p:spPr bwMode="auto">
                  <a:xfrm>
                    <a:off x="1957387" y="2363439"/>
                    <a:ext cx="1079500" cy="1079500"/>
                  </a:xfrm>
                  <a:prstGeom prst="ellipse">
                    <a:avLst/>
                  </a:prstGeom>
                  <a:solidFill>
                    <a:srgbClr val="AF4F5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09" name="Freeform 64"/>
                  <p:cNvSpPr>
                    <a:spLocks/>
                  </p:cNvSpPr>
                  <p:nvPr/>
                </p:nvSpPr>
                <p:spPr bwMode="auto">
                  <a:xfrm>
                    <a:off x="2084387" y="2606326"/>
                    <a:ext cx="520700" cy="195263"/>
                  </a:xfrm>
                  <a:custGeom>
                    <a:avLst/>
                    <a:gdLst>
                      <a:gd name="T0" fmla="*/ 274 w 275"/>
                      <a:gd name="T1" fmla="*/ 48 h 103"/>
                      <a:gd name="T2" fmla="*/ 249 w 275"/>
                      <a:gd name="T3" fmla="*/ 48 h 103"/>
                      <a:gd name="T4" fmla="*/ 196 w 275"/>
                      <a:gd name="T5" fmla="*/ 39 h 103"/>
                      <a:gd name="T6" fmla="*/ 195 w 275"/>
                      <a:gd name="T7" fmla="*/ 39 h 103"/>
                      <a:gd name="T8" fmla="*/ 195 w 275"/>
                      <a:gd name="T9" fmla="*/ 39 h 103"/>
                      <a:gd name="T10" fmla="*/ 194 w 275"/>
                      <a:gd name="T11" fmla="*/ 39 h 103"/>
                      <a:gd name="T12" fmla="*/ 193 w 275"/>
                      <a:gd name="T13" fmla="*/ 39 h 103"/>
                      <a:gd name="T14" fmla="*/ 193 w 275"/>
                      <a:gd name="T15" fmla="*/ 39 h 103"/>
                      <a:gd name="T16" fmla="*/ 193 w 275"/>
                      <a:gd name="T17" fmla="*/ 39 h 103"/>
                      <a:gd name="T18" fmla="*/ 194 w 275"/>
                      <a:gd name="T19" fmla="*/ 38 h 103"/>
                      <a:gd name="T20" fmla="*/ 194 w 275"/>
                      <a:gd name="T21" fmla="*/ 37 h 103"/>
                      <a:gd name="T22" fmla="*/ 195 w 275"/>
                      <a:gd name="T23" fmla="*/ 34 h 103"/>
                      <a:gd name="T24" fmla="*/ 193 w 275"/>
                      <a:gd name="T25" fmla="*/ 29 h 103"/>
                      <a:gd name="T26" fmla="*/ 166 w 275"/>
                      <a:gd name="T27" fmla="*/ 31 h 103"/>
                      <a:gd name="T28" fmla="*/ 159 w 275"/>
                      <a:gd name="T29" fmla="*/ 34 h 103"/>
                      <a:gd name="T30" fmla="*/ 115 w 275"/>
                      <a:gd name="T31" fmla="*/ 49 h 103"/>
                      <a:gd name="T32" fmla="*/ 135 w 275"/>
                      <a:gd name="T33" fmla="*/ 47 h 103"/>
                      <a:gd name="T34" fmla="*/ 160 w 275"/>
                      <a:gd name="T35" fmla="*/ 36 h 103"/>
                      <a:gd name="T36" fmla="*/ 168 w 275"/>
                      <a:gd name="T37" fmla="*/ 33 h 103"/>
                      <a:gd name="T38" fmla="*/ 192 w 275"/>
                      <a:gd name="T39" fmla="*/ 31 h 103"/>
                      <a:gd name="T40" fmla="*/ 193 w 275"/>
                      <a:gd name="T41" fmla="*/ 34 h 103"/>
                      <a:gd name="T42" fmla="*/ 187 w 275"/>
                      <a:gd name="T43" fmla="*/ 44 h 103"/>
                      <a:gd name="T44" fmla="*/ 98 w 275"/>
                      <a:gd name="T45" fmla="*/ 101 h 103"/>
                      <a:gd name="T46" fmla="*/ 84 w 275"/>
                      <a:gd name="T47" fmla="*/ 103 h 103"/>
                      <a:gd name="T48" fmla="*/ 52 w 275"/>
                      <a:gd name="T49" fmla="*/ 97 h 103"/>
                      <a:gd name="T50" fmla="*/ 35 w 275"/>
                      <a:gd name="T51" fmla="*/ 93 h 103"/>
                      <a:gd name="T52" fmla="*/ 0 w 275"/>
                      <a:gd name="T53" fmla="*/ 86 h 103"/>
                      <a:gd name="T54" fmla="*/ 5 w 275"/>
                      <a:gd name="T55" fmla="*/ 32 h 103"/>
                      <a:gd name="T56" fmla="*/ 63 w 275"/>
                      <a:gd name="T57" fmla="*/ 40 h 103"/>
                      <a:gd name="T58" fmla="*/ 73 w 275"/>
                      <a:gd name="T59" fmla="*/ 40 h 103"/>
                      <a:gd name="T60" fmla="*/ 77 w 275"/>
                      <a:gd name="T61" fmla="*/ 36 h 103"/>
                      <a:gd name="T62" fmla="*/ 141 w 275"/>
                      <a:gd name="T63" fmla="*/ 0 h 103"/>
                      <a:gd name="T64" fmla="*/ 142 w 275"/>
                      <a:gd name="T65" fmla="*/ 0 h 103"/>
                      <a:gd name="T66" fmla="*/ 142 w 275"/>
                      <a:gd name="T67" fmla="*/ 0 h 103"/>
                      <a:gd name="T68" fmla="*/ 273 w 275"/>
                      <a:gd name="T69" fmla="*/ 43 h 103"/>
                      <a:gd name="T70" fmla="*/ 274 w 275"/>
                      <a:gd name="T71" fmla="*/ 48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75" h="103">
                        <a:moveTo>
                          <a:pt x="274" y="48"/>
                        </a:moveTo>
                        <a:cubicBezTo>
                          <a:pt x="271" y="52"/>
                          <a:pt x="263" y="52"/>
                          <a:pt x="249" y="48"/>
                        </a:cubicBezTo>
                        <a:cubicBezTo>
                          <a:pt x="243" y="47"/>
                          <a:pt x="206" y="39"/>
                          <a:pt x="196" y="39"/>
                        </a:cubicBezTo>
                        <a:cubicBezTo>
                          <a:pt x="195" y="39"/>
                          <a:pt x="195" y="39"/>
                          <a:pt x="195" y="39"/>
                        </a:cubicBezTo>
                        <a:cubicBezTo>
                          <a:pt x="195" y="39"/>
                          <a:pt x="195" y="39"/>
                          <a:pt x="195" y="39"/>
                        </a:cubicBezTo>
                        <a:cubicBezTo>
                          <a:pt x="195" y="39"/>
                          <a:pt x="194" y="39"/>
                          <a:pt x="194" y="39"/>
                        </a:cubicBezTo>
                        <a:cubicBezTo>
                          <a:pt x="194" y="39"/>
                          <a:pt x="193" y="39"/>
                          <a:pt x="193" y="39"/>
                        </a:cubicBezTo>
                        <a:cubicBezTo>
                          <a:pt x="193" y="39"/>
                          <a:pt x="193" y="39"/>
                          <a:pt x="193" y="39"/>
                        </a:cubicBezTo>
                        <a:cubicBezTo>
                          <a:pt x="193" y="39"/>
                          <a:pt x="193" y="39"/>
                          <a:pt x="193" y="39"/>
                        </a:cubicBezTo>
                        <a:cubicBezTo>
                          <a:pt x="193" y="39"/>
                          <a:pt x="193" y="38"/>
                          <a:pt x="194" y="38"/>
                        </a:cubicBezTo>
                        <a:cubicBezTo>
                          <a:pt x="194" y="38"/>
                          <a:pt x="194" y="37"/>
                          <a:pt x="194" y="37"/>
                        </a:cubicBezTo>
                        <a:cubicBezTo>
                          <a:pt x="195" y="36"/>
                          <a:pt x="195" y="35"/>
                          <a:pt x="195" y="34"/>
                        </a:cubicBezTo>
                        <a:cubicBezTo>
                          <a:pt x="195" y="32"/>
                          <a:pt x="194" y="31"/>
                          <a:pt x="193" y="29"/>
                        </a:cubicBezTo>
                        <a:cubicBezTo>
                          <a:pt x="186" y="23"/>
                          <a:pt x="176" y="27"/>
                          <a:pt x="166" y="31"/>
                        </a:cubicBezTo>
                        <a:cubicBezTo>
                          <a:pt x="164" y="32"/>
                          <a:pt x="162" y="33"/>
                          <a:pt x="159" y="34"/>
                        </a:cubicBezTo>
                        <a:cubicBezTo>
                          <a:pt x="148" y="39"/>
                          <a:pt x="133" y="48"/>
                          <a:pt x="115" y="49"/>
                        </a:cubicBezTo>
                        <a:cubicBezTo>
                          <a:pt x="122" y="49"/>
                          <a:pt x="128" y="48"/>
                          <a:pt x="135" y="47"/>
                        </a:cubicBezTo>
                        <a:cubicBezTo>
                          <a:pt x="145" y="44"/>
                          <a:pt x="154" y="39"/>
                          <a:pt x="160" y="36"/>
                        </a:cubicBezTo>
                        <a:cubicBezTo>
                          <a:pt x="163" y="35"/>
                          <a:pt x="166" y="34"/>
                          <a:pt x="168" y="33"/>
                        </a:cubicBezTo>
                        <a:cubicBezTo>
                          <a:pt x="176" y="30"/>
                          <a:pt x="188" y="25"/>
                          <a:pt x="192" y="31"/>
                        </a:cubicBezTo>
                        <a:cubicBezTo>
                          <a:pt x="192" y="32"/>
                          <a:pt x="193" y="34"/>
                          <a:pt x="193" y="34"/>
                        </a:cubicBezTo>
                        <a:cubicBezTo>
                          <a:pt x="193" y="36"/>
                          <a:pt x="192" y="39"/>
                          <a:pt x="187" y="44"/>
                        </a:cubicBezTo>
                        <a:cubicBezTo>
                          <a:pt x="140" y="78"/>
                          <a:pt x="111" y="97"/>
                          <a:pt x="98" y="101"/>
                        </a:cubicBezTo>
                        <a:cubicBezTo>
                          <a:pt x="94" y="103"/>
                          <a:pt x="89" y="103"/>
                          <a:pt x="84" y="103"/>
                        </a:cubicBezTo>
                        <a:cubicBezTo>
                          <a:pt x="73" y="103"/>
                          <a:pt x="62" y="100"/>
                          <a:pt x="52" y="97"/>
                        </a:cubicBezTo>
                        <a:cubicBezTo>
                          <a:pt x="45" y="95"/>
                          <a:pt x="40" y="94"/>
                          <a:pt x="35" y="93"/>
                        </a:cubicBezTo>
                        <a:cubicBezTo>
                          <a:pt x="30" y="92"/>
                          <a:pt x="12" y="89"/>
                          <a:pt x="0" y="86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18" y="38"/>
                          <a:pt x="44" y="40"/>
                          <a:pt x="63" y="40"/>
                        </a:cubicBezTo>
                        <a:cubicBezTo>
                          <a:pt x="68" y="40"/>
                          <a:pt x="72" y="40"/>
                          <a:pt x="73" y="40"/>
                        </a:cubicBezTo>
                        <a:cubicBezTo>
                          <a:pt x="73" y="39"/>
                          <a:pt x="75" y="38"/>
                          <a:pt x="77" y="36"/>
                        </a:cubicBezTo>
                        <a:cubicBezTo>
                          <a:pt x="89" y="27"/>
                          <a:pt x="121" y="3"/>
                          <a:pt x="141" y="0"/>
                        </a:cubicBezTo>
                        <a:cubicBezTo>
                          <a:pt x="142" y="0"/>
                          <a:pt x="142" y="0"/>
                          <a:pt x="142" y="0"/>
                        </a:cubicBezTo>
                        <a:cubicBezTo>
                          <a:pt x="142" y="0"/>
                          <a:pt x="142" y="0"/>
                          <a:pt x="142" y="0"/>
                        </a:cubicBezTo>
                        <a:cubicBezTo>
                          <a:pt x="233" y="10"/>
                          <a:pt x="272" y="40"/>
                          <a:pt x="273" y="43"/>
                        </a:cubicBezTo>
                        <a:cubicBezTo>
                          <a:pt x="274" y="43"/>
                          <a:pt x="275" y="46"/>
                          <a:pt x="274" y="4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0" name="Oval 65"/>
                  <p:cNvSpPr>
                    <a:spLocks noChangeArrowheads="1"/>
                  </p:cNvSpPr>
                  <p:nvPr/>
                </p:nvSpPr>
                <p:spPr bwMode="auto">
                  <a:xfrm>
                    <a:off x="2449512" y="2680939"/>
                    <a:ext cx="1587" cy="1588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1" name="Freeform 66"/>
                  <p:cNvSpPr>
                    <a:spLocks/>
                  </p:cNvSpPr>
                  <p:nvPr/>
                </p:nvSpPr>
                <p:spPr bwMode="auto">
                  <a:xfrm>
                    <a:off x="2386012" y="3061939"/>
                    <a:ext cx="520700" cy="195263"/>
                  </a:xfrm>
                  <a:custGeom>
                    <a:avLst/>
                    <a:gdLst>
                      <a:gd name="T0" fmla="*/ 2 w 275"/>
                      <a:gd name="T1" fmla="*/ 55 h 103"/>
                      <a:gd name="T2" fmla="*/ 26 w 275"/>
                      <a:gd name="T3" fmla="*/ 55 h 103"/>
                      <a:gd name="T4" fmla="*/ 80 w 275"/>
                      <a:gd name="T5" fmla="*/ 64 h 103"/>
                      <a:gd name="T6" fmla="*/ 80 w 275"/>
                      <a:gd name="T7" fmla="*/ 64 h 103"/>
                      <a:gd name="T8" fmla="*/ 80 w 275"/>
                      <a:gd name="T9" fmla="*/ 64 h 103"/>
                      <a:gd name="T10" fmla="*/ 81 w 275"/>
                      <a:gd name="T11" fmla="*/ 64 h 103"/>
                      <a:gd name="T12" fmla="*/ 82 w 275"/>
                      <a:gd name="T13" fmla="*/ 64 h 103"/>
                      <a:gd name="T14" fmla="*/ 82 w 275"/>
                      <a:gd name="T15" fmla="*/ 64 h 103"/>
                      <a:gd name="T16" fmla="*/ 82 w 275"/>
                      <a:gd name="T17" fmla="*/ 64 h 103"/>
                      <a:gd name="T18" fmla="*/ 82 w 275"/>
                      <a:gd name="T19" fmla="*/ 65 h 103"/>
                      <a:gd name="T20" fmla="*/ 81 w 275"/>
                      <a:gd name="T21" fmla="*/ 66 h 103"/>
                      <a:gd name="T22" fmla="*/ 80 w 275"/>
                      <a:gd name="T23" fmla="*/ 69 h 103"/>
                      <a:gd name="T24" fmla="*/ 82 w 275"/>
                      <a:gd name="T25" fmla="*/ 74 h 103"/>
                      <a:gd name="T26" fmla="*/ 109 w 275"/>
                      <a:gd name="T27" fmla="*/ 72 h 103"/>
                      <a:gd name="T28" fmla="*/ 116 w 275"/>
                      <a:gd name="T29" fmla="*/ 69 h 103"/>
                      <a:gd name="T30" fmla="*/ 161 w 275"/>
                      <a:gd name="T31" fmla="*/ 54 h 103"/>
                      <a:gd name="T32" fmla="*/ 141 w 275"/>
                      <a:gd name="T33" fmla="*/ 56 h 103"/>
                      <a:gd name="T34" fmla="*/ 115 w 275"/>
                      <a:gd name="T35" fmla="*/ 67 h 103"/>
                      <a:gd name="T36" fmla="*/ 108 w 275"/>
                      <a:gd name="T37" fmla="*/ 70 h 103"/>
                      <a:gd name="T38" fmla="*/ 84 w 275"/>
                      <a:gd name="T39" fmla="*/ 72 h 103"/>
                      <a:gd name="T40" fmla="*/ 82 w 275"/>
                      <a:gd name="T41" fmla="*/ 69 h 103"/>
                      <a:gd name="T42" fmla="*/ 89 w 275"/>
                      <a:gd name="T43" fmla="*/ 59 h 103"/>
                      <a:gd name="T44" fmla="*/ 177 w 275"/>
                      <a:gd name="T45" fmla="*/ 2 h 103"/>
                      <a:gd name="T46" fmla="*/ 191 w 275"/>
                      <a:gd name="T47" fmla="*/ 0 h 103"/>
                      <a:gd name="T48" fmla="*/ 224 w 275"/>
                      <a:gd name="T49" fmla="*/ 6 h 103"/>
                      <a:gd name="T50" fmla="*/ 240 w 275"/>
                      <a:gd name="T51" fmla="*/ 10 h 103"/>
                      <a:gd name="T52" fmla="*/ 275 w 275"/>
                      <a:gd name="T53" fmla="*/ 17 h 103"/>
                      <a:gd name="T54" fmla="*/ 270 w 275"/>
                      <a:gd name="T55" fmla="*/ 71 h 103"/>
                      <a:gd name="T56" fmla="*/ 213 w 275"/>
                      <a:gd name="T57" fmla="*/ 63 h 103"/>
                      <a:gd name="T58" fmla="*/ 202 w 275"/>
                      <a:gd name="T59" fmla="*/ 63 h 103"/>
                      <a:gd name="T60" fmla="*/ 198 w 275"/>
                      <a:gd name="T61" fmla="*/ 67 h 103"/>
                      <a:gd name="T62" fmla="*/ 134 w 275"/>
                      <a:gd name="T63" fmla="*/ 103 h 103"/>
                      <a:gd name="T64" fmla="*/ 134 w 275"/>
                      <a:gd name="T65" fmla="*/ 103 h 103"/>
                      <a:gd name="T66" fmla="*/ 134 w 275"/>
                      <a:gd name="T67" fmla="*/ 103 h 103"/>
                      <a:gd name="T68" fmla="*/ 2 w 275"/>
                      <a:gd name="T69" fmla="*/ 61 h 103"/>
                      <a:gd name="T70" fmla="*/ 2 w 275"/>
                      <a:gd name="T71" fmla="*/ 55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75" h="103">
                        <a:moveTo>
                          <a:pt x="2" y="55"/>
                        </a:moveTo>
                        <a:cubicBezTo>
                          <a:pt x="4" y="51"/>
                          <a:pt x="12" y="51"/>
                          <a:pt x="26" y="55"/>
                        </a:cubicBezTo>
                        <a:cubicBezTo>
                          <a:pt x="32" y="56"/>
                          <a:pt x="69" y="64"/>
                          <a:pt x="80" y="64"/>
                        </a:cubicBezTo>
                        <a:cubicBezTo>
                          <a:pt x="80" y="64"/>
                          <a:pt x="80" y="64"/>
                          <a:pt x="80" y="64"/>
                        </a:cubicBezTo>
                        <a:cubicBezTo>
                          <a:pt x="80" y="64"/>
                          <a:pt x="80" y="64"/>
                          <a:pt x="80" y="64"/>
                        </a:cubicBezTo>
                        <a:cubicBezTo>
                          <a:pt x="81" y="64"/>
                          <a:pt x="81" y="64"/>
                          <a:pt x="81" y="64"/>
                        </a:cubicBezTo>
                        <a:cubicBezTo>
                          <a:pt x="82" y="64"/>
                          <a:pt x="82" y="64"/>
                          <a:pt x="82" y="64"/>
                        </a:cubicBezTo>
                        <a:cubicBezTo>
                          <a:pt x="82" y="64"/>
                          <a:pt x="82" y="64"/>
                          <a:pt x="82" y="64"/>
                        </a:cubicBezTo>
                        <a:cubicBezTo>
                          <a:pt x="82" y="64"/>
                          <a:pt x="82" y="64"/>
                          <a:pt x="82" y="64"/>
                        </a:cubicBezTo>
                        <a:cubicBezTo>
                          <a:pt x="82" y="64"/>
                          <a:pt x="82" y="65"/>
                          <a:pt x="82" y="65"/>
                        </a:cubicBezTo>
                        <a:cubicBezTo>
                          <a:pt x="81" y="65"/>
                          <a:pt x="81" y="66"/>
                          <a:pt x="81" y="66"/>
                        </a:cubicBezTo>
                        <a:cubicBezTo>
                          <a:pt x="81" y="67"/>
                          <a:pt x="80" y="68"/>
                          <a:pt x="80" y="69"/>
                        </a:cubicBezTo>
                        <a:cubicBezTo>
                          <a:pt x="80" y="71"/>
                          <a:pt x="81" y="72"/>
                          <a:pt x="82" y="74"/>
                        </a:cubicBezTo>
                        <a:cubicBezTo>
                          <a:pt x="89" y="80"/>
                          <a:pt x="100" y="76"/>
                          <a:pt x="109" y="72"/>
                        </a:cubicBezTo>
                        <a:cubicBezTo>
                          <a:pt x="111" y="71"/>
                          <a:pt x="114" y="70"/>
                          <a:pt x="116" y="69"/>
                        </a:cubicBezTo>
                        <a:cubicBezTo>
                          <a:pt x="127" y="64"/>
                          <a:pt x="142" y="55"/>
                          <a:pt x="161" y="54"/>
                        </a:cubicBezTo>
                        <a:cubicBezTo>
                          <a:pt x="153" y="54"/>
                          <a:pt x="147" y="55"/>
                          <a:pt x="141" y="56"/>
                        </a:cubicBezTo>
                        <a:cubicBezTo>
                          <a:pt x="130" y="59"/>
                          <a:pt x="121" y="64"/>
                          <a:pt x="115" y="67"/>
                        </a:cubicBezTo>
                        <a:cubicBezTo>
                          <a:pt x="112" y="68"/>
                          <a:pt x="110" y="69"/>
                          <a:pt x="108" y="70"/>
                        </a:cubicBezTo>
                        <a:cubicBezTo>
                          <a:pt x="99" y="73"/>
                          <a:pt x="88" y="78"/>
                          <a:pt x="84" y="72"/>
                        </a:cubicBezTo>
                        <a:cubicBezTo>
                          <a:pt x="83" y="71"/>
                          <a:pt x="82" y="69"/>
                          <a:pt x="82" y="69"/>
                        </a:cubicBezTo>
                        <a:cubicBezTo>
                          <a:pt x="82" y="67"/>
                          <a:pt x="83" y="64"/>
                          <a:pt x="89" y="59"/>
                        </a:cubicBezTo>
                        <a:cubicBezTo>
                          <a:pt x="135" y="25"/>
                          <a:pt x="165" y="6"/>
                          <a:pt x="177" y="2"/>
                        </a:cubicBezTo>
                        <a:cubicBezTo>
                          <a:pt x="182" y="0"/>
                          <a:pt x="186" y="0"/>
                          <a:pt x="191" y="0"/>
                        </a:cubicBezTo>
                        <a:cubicBezTo>
                          <a:pt x="202" y="0"/>
                          <a:pt x="214" y="3"/>
                          <a:pt x="224" y="6"/>
                        </a:cubicBezTo>
                        <a:cubicBezTo>
                          <a:pt x="230" y="8"/>
                          <a:pt x="236" y="9"/>
                          <a:pt x="240" y="10"/>
                        </a:cubicBezTo>
                        <a:cubicBezTo>
                          <a:pt x="245" y="11"/>
                          <a:pt x="263" y="14"/>
                          <a:pt x="275" y="17"/>
                        </a:cubicBezTo>
                        <a:cubicBezTo>
                          <a:pt x="270" y="71"/>
                          <a:pt x="270" y="71"/>
                          <a:pt x="270" y="71"/>
                        </a:cubicBezTo>
                        <a:cubicBezTo>
                          <a:pt x="257" y="65"/>
                          <a:pt x="231" y="63"/>
                          <a:pt x="213" y="63"/>
                        </a:cubicBezTo>
                        <a:cubicBezTo>
                          <a:pt x="208" y="63"/>
                          <a:pt x="204" y="63"/>
                          <a:pt x="202" y="63"/>
                        </a:cubicBezTo>
                        <a:cubicBezTo>
                          <a:pt x="202" y="64"/>
                          <a:pt x="200" y="65"/>
                          <a:pt x="198" y="67"/>
                        </a:cubicBezTo>
                        <a:cubicBezTo>
                          <a:pt x="186" y="76"/>
                          <a:pt x="155" y="100"/>
                          <a:pt x="134" y="103"/>
                        </a:cubicBezTo>
                        <a:cubicBezTo>
                          <a:pt x="134" y="103"/>
                          <a:pt x="134" y="103"/>
                          <a:pt x="134" y="103"/>
                        </a:cubicBezTo>
                        <a:cubicBezTo>
                          <a:pt x="134" y="103"/>
                          <a:pt x="134" y="103"/>
                          <a:pt x="134" y="103"/>
                        </a:cubicBezTo>
                        <a:cubicBezTo>
                          <a:pt x="42" y="93"/>
                          <a:pt x="4" y="63"/>
                          <a:pt x="2" y="61"/>
                        </a:cubicBezTo>
                        <a:cubicBezTo>
                          <a:pt x="2" y="60"/>
                          <a:pt x="0" y="57"/>
                          <a:pt x="2" y="5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2" name="Freeform 67"/>
                  <p:cNvSpPr>
                    <a:spLocks/>
                  </p:cNvSpPr>
                  <p:nvPr/>
                </p:nvSpPr>
                <p:spPr bwMode="auto">
                  <a:xfrm>
                    <a:off x="2541587" y="3182589"/>
                    <a:ext cx="1587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3" name="Freeform 68"/>
                  <p:cNvSpPr>
                    <a:spLocks/>
                  </p:cNvSpPr>
                  <p:nvPr/>
                </p:nvSpPr>
                <p:spPr bwMode="auto">
                  <a:xfrm>
                    <a:off x="2289174" y="2985739"/>
                    <a:ext cx="187325" cy="104775"/>
                  </a:xfrm>
                  <a:custGeom>
                    <a:avLst/>
                    <a:gdLst>
                      <a:gd name="T0" fmla="*/ 99 w 99"/>
                      <a:gd name="T1" fmla="*/ 2 h 55"/>
                      <a:gd name="T2" fmla="*/ 99 w 99"/>
                      <a:gd name="T3" fmla="*/ 53 h 55"/>
                      <a:gd name="T4" fmla="*/ 97 w 99"/>
                      <a:gd name="T5" fmla="*/ 55 h 55"/>
                      <a:gd name="T6" fmla="*/ 66 w 99"/>
                      <a:gd name="T7" fmla="*/ 55 h 55"/>
                      <a:gd name="T8" fmla="*/ 64 w 99"/>
                      <a:gd name="T9" fmla="*/ 53 h 55"/>
                      <a:gd name="T10" fmla="*/ 64 w 99"/>
                      <a:gd name="T11" fmla="*/ 6 h 55"/>
                      <a:gd name="T12" fmla="*/ 35 w 99"/>
                      <a:gd name="T13" fmla="*/ 6 h 55"/>
                      <a:gd name="T14" fmla="*/ 35 w 99"/>
                      <a:gd name="T15" fmla="*/ 53 h 55"/>
                      <a:gd name="T16" fmla="*/ 33 w 99"/>
                      <a:gd name="T17" fmla="*/ 55 h 55"/>
                      <a:gd name="T18" fmla="*/ 2 w 99"/>
                      <a:gd name="T19" fmla="*/ 55 h 55"/>
                      <a:gd name="T20" fmla="*/ 0 w 99"/>
                      <a:gd name="T21" fmla="*/ 53 h 55"/>
                      <a:gd name="T22" fmla="*/ 0 w 99"/>
                      <a:gd name="T23" fmla="*/ 2 h 55"/>
                      <a:gd name="T24" fmla="*/ 2 w 99"/>
                      <a:gd name="T25" fmla="*/ 0 h 55"/>
                      <a:gd name="T26" fmla="*/ 97 w 99"/>
                      <a:gd name="T27" fmla="*/ 0 h 55"/>
                      <a:gd name="T28" fmla="*/ 99 w 99"/>
                      <a:gd name="T29" fmla="*/ 2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99" h="55">
                        <a:moveTo>
                          <a:pt x="99" y="2"/>
                        </a:moveTo>
                        <a:cubicBezTo>
                          <a:pt x="99" y="53"/>
                          <a:pt x="99" y="53"/>
                          <a:pt x="99" y="53"/>
                        </a:cubicBezTo>
                        <a:cubicBezTo>
                          <a:pt x="99" y="54"/>
                          <a:pt x="98" y="55"/>
                          <a:pt x="97" y="55"/>
                        </a:cubicBezTo>
                        <a:cubicBezTo>
                          <a:pt x="66" y="55"/>
                          <a:pt x="66" y="55"/>
                          <a:pt x="66" y="55"/>
                        </a:cubicBezTo>
                        <a:cubicBezTo>
                          <a:pt x="65" y="55"/>
                          <a:pt x="64" y="54"/>
                          <a:pt x="64" y="53"/>
                        </a:cubicBezTo>
                        <a:cubicBezTo>
                          <a:pt x="64" y="6"/>
                          <a:pt x="64" y="6"/>
                          <a:pt x="64" y="6"/>
                        </a:cubicBezTo>
                        <a:cubicBezTo>
                          <a:pt x="35" y="6"/>
                          <a:pt x="35" y="6"/>
                          <a:pt x="35" y="6"/>
                        </a:cubicBezTo>
                        <a:cubicBezTo>
                          <a:pt x="35" y="53"/>
                          <a:pt x="35" y="53"/>
                          <a:pt x="35" y="53"/>
                        </a:cubicBezTo>
                        <a:cubicBezTo>
                          <a:pt x="35" y="54"/>
                          <a:pt x="34" y="55"/>
                          <a:pt x="33" y="55"/>
                        </a:cubicBezTo>
                        <a:cubicBezTo>
                          <a:pt x="2" y="55"/>
                          <a:pt x="2" y="55"/>
                          <a:pt x="2" y="55"/>
                        </a:cubicBezTo>
                        <a:cubicBezTo>
                          <a:pt x="1" y="55"/>
                          <a:pt x="0" y="54"/>
                          <a:pt x="0" y="5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97" y="0"/>
                          <a:pt x="97" y="0"/>
                          <a:pt x="97" y="0"/>
                        </a:cubicBezTo>
                        <a:cubicBezTo>
                          <a:pt x="98" y="0"/>
                          <a:pt x="99" y="0"/>
                          <a:pt x="99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4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2289174" y="2879376"/>
                    <a:ext cx="192087" cy="96838"/>
                  </a:xfrm>
                  <a:custGeom>
                    <a:avLst/>
                    <a:gdLst>
                      <a:gd name="T0" fmla="*/ 60 w 121"/>
                      <a:gd name="T1" fmla="*/ 0 h 61"/>
                      <a:gd name="T2" fmla="*/ 0 w 121"/>
                      <a:gd name="T3" fmla="*/ 61 h 61"/>
                      <a:gd name="T4" fmla="*/ 121 w 121"/>
                      <a:gd name="T5" fmla="*/ 61 h 61"/>
                      <a:gd name="T6" fmla="*/ 60 w 121"/>
                      <a:gd name="T7" fmla="*/ 0 h 61"/>
                      <a:gd name="T8" fmla="*/ 50 w 121"/>
                      <a:gd name="T9" fmla="*/ 46 h 61"/>
                      <a:gd name="T10" fmla="*/ 50 w 121"/>
                      <a:gd name="T11" fmla="*/ 25 h 61"/>
                      <a:gd name="T12" fmla="*/ 68 w 121"/>
                      <a:gd name="T13" fmla="*/ 25 h 61"/>
                      <a:gd name="T14" fmla="*/ 68 w 121"/>
                      <a:gd name="T15" fmla="*/ 46 h 61"/>
                      <a:gd name="T16" fmla="*/ 50 w 121"/>
                      <a:gd name="T17" fmla="*/ 46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1" h="61">
                        <a:moveTo>
                          <a:pt x="60" y="0"/>
                        </a:moveTo>
                        <a:lnTo>
                          <a:pt x="0" y="61"/>
                        </a:lnTo>
                        <a:lnTo>
                          <a:pt x="121" y="61"/>
                        </a:lnTo>
                        <a:lnTo>
                          <a:pt x="60" y="0"/>
                        </a:lnTo>
                        <a:close/>
                        <a:moveTo>
                          <a:pt x="50" y="46"/>
                        </a:moveTo>
                        <a:lnTo>
                          <a:pt x="50" y="25"/>
                        </a:lnTo>
                        <a:lnTo>
                          <a:pt x="68" y="25"/>
                        </a:lnTo>
                        <a:lnTo>
                          <a:pt x="68" y="46"/>
                        </a:lnTo>
                        <a:lnTo>
                          <a:pt x="50" y="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5" name="Freeform 70"/>
                  <p:cNvSpPr>
                    <a:spLocks/>
                  </p:cNvSpPr>
                  <p:nvPr/>
                </p:nvSpPr>
                <p:spPr bwMode="auto">
                  <a:xfrm>
                    <a:off x="2287587" y="2869851"/>
                    <a:ext cx="52387" cy="57150"/>
                  </a:xfrm>
                  <a:custGeom>
                    <a:avLst/>
                    <a:gdLst>
                      <a:gd name="T0" fmla="*/ 28 w 28"/>
                      <a:gd name="T1" fmla="*/ 2 h 30"/>
                      <a:gd name="T2" fmla="*/ 28 w 28"/>
                      <a:gd name="T3" fmla="*/ 3 h 30"/>
                      <a:gd name="T4" fmla="*/ 0 w 28"/>
                      <a:gd name="T5" fmla="*/ 30 h 30"/>
                      <a:gd name="T6" fmla="*/ 0 w 28"/>
                      <a:gd name="T7" fmla="*/ 2 h 30"/>
                      <a:gd name="T8" fmla="*/ 2 w 28"/>
                      <a:gd name="T9" fmla="*/ 0 h 30"/>
                      <a:gd name="T10" fmla="*/ 26 w 28"/>
                      <a:gd name="T11" fmla="*/ 0 h 30"/>
                      <a:gd name="T12" fmla="*/ 28 w 28"/>
                      <a:gd name="T13" fmla="*/ 2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30">
                        <a:moveTo>
                          <a:pt x="28" y="2"/>
                        </a:move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0" y="30"/>
                          <a:pt x="0" y="30"/>
                          <a:pt x="0" y="3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7" y="0"/>
                          <a:pt x="28" y="1"/>
                          <a:pt x="28" y="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6" name="Freeform 71"/>
                  <p:cNvSpPr>
                    <a:spLocks/>
                  </p:cNvSpPr>
                  <p:nvPr/>
                </p:nvSpPr>
                <p:spPr bwMode="auto">
                  <a:xfrm>
                    <a:off x="2232024" y="2846039"/>
                    <a:ext cx="301625" cy="163513"/>
                  </a:xfrm>
                  <a:custGeom>
                    <a:avLst/>
                    <a:gdLst>
                      <a:gd name="T0" fmla="*/ 158 w 159"/>
                      <a:gd name="T1" fmla="*/ 82 h 86"/>
                      <a:gd name="T2" fmla="*/ 155 w 159"/>
                      <a:gd name="T3" fmla="*/ 85 h 86"/>
                      <a:gd name="T4" fmla="*/ 153 w 159"/>
                      <a:gd name="T5" fmla="*/ 86 h 86"/>
                      <a:gd name="T6" fmla="*/ 152 w 159"/>
                      <a:gd name="T7" fmla="*/ 85 h 86"/>
                      <a:gd name="T8" fmla="*/ 81 w 159"/>
                      <a:gd name="T9" fmla="*/ 12 h 86"/>
                      <a:gd name="T10" fmla="*/ 7 w 159"/>
                      <a:gd name="T11" fmla="*/ 85 h 86"/>
                      <a:gd name="T12" fmla="*/ 6 w 159"/>
                      <a:gd name="T13" fmla="*/ 86 h 86"/>
                      <a:gd name="T14" fmla="*/ 4 w 159"/>
                      <a:gd name="T15" fmla="*/ 85 h 86"/>
                      <a:gd name="T16" fmla="*/ 1 w 159"/>
                      <a:gd name="T17" fmla="*/ 82 h 86"/>
                      <a:gd name="T18" fmla="*/ 0 w 159"/>
                      <a:gd name="T19" fmla="*/ 80 h 86"/>
                      <a:gd name="T20" fmla="*/ 0 w 159"/>
                      <a:gd name="T21" fmla="*/ 78 h 86"/>
                      <a:gd name="T22" fmla="*/ 30 w 159"/>
                      <a:gd name="T23" fmla="*/ 50 h 86"/>
                      <a:gd name="T24" fmla="*/ 30 w 159"/>
                      <a:gd name="T25" fmla="*/ 49 h 86"/>
                      <a:gd name="T26" fmla="*/ 58 w 159"/>
                      <a:gd name="T27" fmla="*/ 22 h 86"/>
                      <a:gd name="T28" fmla="*/ 58 w 159"/>
                      <a:gd name="T29" fmla="*/ 22 h 86"/>
                      <a:gd name="T30" fmla="*/ 77 w 159"/>
                      <a:gd name="T31" fmla="*/ 3 h 86"/>
                      <a:gd name="T32" fmla="*/ 77 w 159"/>
                      <a:gd name="T33" fmla="*/ 3 h 86"/>
                      <a:gd name="T34" fmla="*/ 79 w 159"/>
                      <a:gd name="T35" fmla="*/ 0 h 86"/>
                      <a:gd name="T36" fmla="*/ 81 w 159"/>
                      <a:gd name="T37" fmla="*/ 0 h 86"/>
                      <a:gd name="T38" fmla="*/ 82 w 159"/>
                      <a:gd name="T39" fmla="*/ 0 h 86"/>
                      <a:gd name="T40" fmla="*/ 159 w 159"/>
                      <a:gd name="T41" fmla="*/ 79 h 86"/>
                      <a:gd name="T42" fmla="*/ 158 w 159"/>
                      <a:gd name="T43" fmla="*/ 82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9" h="86">
                        <a:moveTo>
                          <a:pt x="158" y="82"/>
                        </a:moveTo>
                        <a:cubicBezTo>
                          <a:pt x="155" y="85"/>
                          <a:pt x="155" y="85"/>
                          <a:pt x="155" y="85"/>
                        </a:cubicBezTo>
                        <a:cubicBezTo>
                          <a:pt x="154" y="86"/>
                          <a:pt x="154" y="86"/>
                          <a:pt x="153" y="86"/>
                        </a:cubicBezTo>
                        <a:cubicBezTo>
                          <a:pt x="153" y="86"/>
                          <a:pt x="152" y="86"/>
                          <a:pt x="152" y="85"/>
                        </a:cubicBezTo>
                        <a:cubicBezTo>
                          <a:pt x="81" y="12"/>
                          <a:pt x="81" y="12"/>
                          <a:pt x="81" y="12"/>
                        </a:cubicBezTo>
                        <a:cubicBezTo>
                          <a:pt x="7" y="85"/>
                          <a:pt x="7" y="85"/>
                          <a:pt x="7" y="85"/>
                        </a:cubicBezTo>
                        <a:cubicBezTo>
                          <a:pt x="7" y="86"/>
                          <a:pt x="6" y="86"/>
                          <a:pt x="6" y="86"/>
                        </a:cubicBezTo>
                        <a:cubicBezTo>
                          <a:pt x="5" y="86"/>
                          <a:pt x="5" y="85"/>
                          <a:pt x="4" y="85"/>
                        </a:cubicBezTo>
                        <a:cubicBezTo>
                          <a:pt x="1" y="82"/>
                          <a:pt x="1" y="82"/>
                          <a:pt x="1" y="82"/>
                        </a:cubicBezTo>
                        <a:cubicBezTo>
                          <a:pt x="0" y="81"/>
                          <a:pt x="0" y="80"/>
                          <a:pt x="0" y="80"/>
                        </a:cubicBezTo>
                        <a:cubicBezTo>
                          <a:pt x="0" y="79"/>
                          <a:pt x="0" y="79"/>
                          <a:pt x="0" y="78"/>
                        </a:cubicBezTo>
                        <a:cubicBezTo>
                          <a:pt x="30" y="50"/>
                          <a:pt x="30" y="50"/>
                          <a:pt x="30" y="50"/>
                        </a:cubicBezTo>
                        <a:cubicBezTo>
                          <a:pt x="30" y="49"/>
                          <a:pt x="30" y="49"/>
                          <a:pt x="30" y="49"/>
                        </a:cubicBezTo>
                        <a:cubicBezTo>
                          <a:pt x="58" y="22"/>
                          <a:pt x="58" y="22"/>
                          <a:pt x="58" y="22"/>
                        </a:cubicBezTo>
                        <a:cubicBezTo>
                          <a:pt x="58" y="22"/>
                          <a:pt x="58" y="22"/>
                          <a:pt x="58" y="22"/>
                        </a:cubicBezTo>
                        <a:cubicBezTo>
                          <a:pt x="77" y="3"/>
                          <a:pt x="77" y="3"/>
                          <a:pt x="77" y="3"/>
                        </a:cubicBezTo>
                        <a:cubicBezTo>
                          <a:pt x="77" y="3"/>
                          <a:pt x="77" y="3"/>
                          <a:pt x="77" y="3"/>
                        </a:cubicBezTo>
                        <a:cubicBezTo>
                          <a:pt x="79" y="0"/>
                          <a:pt x="79" y="0"/>
                          <a:pt x="79" y="0"/>
                        </a:cubicBezTo>
                        <a:cubicBezTo>
                          <a:pt x="80" y="0"/>
                          <a:pt x="81" y="0"/>
                          <a:pt x="81" y="0"/>
                        </a:cubicBezTo>
                        <a:cubicBezTo>
                          <a:pt x="82" y="0"/>
                          <a:pt x="82" y="0"/>
                          <a:pt x="82" y="0"/>
                        </a:cubicBezTo>
                        <a:cubicBezTo>
                          <a:pt x="159" y="79"/>
                          <a:pt x="159" y="79"/>
                          <a:pt x="159" y="79"/>
                        </a:cubicBezTo>
                        <a:cubicBezTo>
                          <a:pt x="159" y="79"/>
                          <a:pt x="159" y="81"/>
                          <a:pt x="158" y="8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7" name="Freeform 72"/>
                  <p:cNvSpPr>
                    <a:spLocks/>
                  </p:cNvSpPr>
                  <p:nvPr/>
                </p:nvSpPr>
                <p:spPr bwMode="auto">
                  <a:xfrm>
                    <a:off x="2609849" y="2747614"/>
                    <a:ext cx="100012" cy="69850"/>
                  </a:xfrm>
                  <a:custGeom>
                    <a:avLst/>
                    <a:gdLst>
                      <a:gd name="T0" fmla="*/ 11 w 53"/>
                      <a:gd name="T1" fmla="*/ 37 h 37"/>
                      <a:gd name="T2" fmla="*/ 42 w 53"/>
                      <a:gd name="T3" fmla="*/ 37 h 37"/>
                      <a:gd name="T4" fmla="*/ 53 w 53"/>
                      <a:gd name="T5" fmla="*/ 9 h 37"/>
                      <a:gd name="T6" fmla="*/ 52 w 53"/>
                      <a:gd name="T7" fmla="*/ 8 h 37"/>
                      <a:gd name="T8" fmla="*/ 40 w 53"/>
                      <a:gd name="T9" fmla="*/ 10 h 37"/>
                      <a:gd name="T10" fmla="*/ 36 w 53"/>
                      <a:gd name="T11" fmla="*/ 16 h 37"/>
                      <a:gd name="T12" fmla="*/ 32 w 53"/>
                      <a:gd name="T13" fmla="*/ 2 h 37"/>
                      <a:gd name="T14" fmla="*/ 14 w 53"/>
                      <a:gd name="T15" fmla="*/ 8 h 37"/>
                      <a:gd name="T16" fmla="*/ 10 w 53"/>
                      <a:gd name="T17" fmla="*/ 6 h 37"/>
                      <a:gd name="T18" fmla="*/ 4 w 53"/>
                      <a:gd name="T19" fmla="*/ 9 h 37"/>
                      <a:gd name="T20" fmla="*/ 1 w 53"/>
                      <a:gd name="T21" fmla="*/ 17 h 37"/>
                      <a:gd name="T22" fmla="*/ 11 w 53"/>
                      <a:gd name="T23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3" h="37">
                        <a:moveTo>
                          <a:pt x="11" y="37"/>
                        </a:moveTo>
                        <a:cubicBezTo>
                          <a:pt x="17" y="37"/>
                          <a:pt x="36" y="37"/>
                          <a:pt x="42" y="37"/>
                        </a:cubicBezTo>
                        <a:cubicBezTo>
                          <a:pt x="45" y="37"/>
                          <a:pt x="53" y="13"/>
                          <a:pt x="53" y="9"/>
                        </a:cubicBezTo>
                        <a:cubicBezTo>
                          <a:pt x="53" y="9"/>
                          <a:pt x="52" y="8"/>
                          <a:pt x="52" y="8"/>
                        </a:cubicBezTo>
                        <a:cubicBezTo>
                          <a:pt x="48" y="6"/>
                          <a:pt x="43" y="5"/>
                          <a:pt x="40" y="10"/>
                        </a:cubicBezTo>
                        <a:cubicBezTo>
                          <a:pt x="38" y="12"/>
                          <a:pt x="37" y="14"/>
                          <a:pt x="36" y="16"/>
                        </a:cubicBezTo>
                        <a:cubicBezTo>
                          <a:pt x="36" y="15"/>
                          <a:pt x="35" y="3"/>
                          <a:pt x="32" y="2"/>
                        </a:cubicBezTo>
                        <a:cubicBezTo>
                          <a:pt x="27" y="0"/>
                          <a:pt x="14" y="8"/>
                          <a:pt x="14" y="8"/>
                        </a:cubicBezTo>
                        <a:cubicBezTo>
                          <a:pt x="13" y="7"/>
                          <a:pt x="11" y="6"/>
                          <a:pt x="10" y="6"/>
                        </a:cubicBezTo>
                        <a:cubicBezTo>
                          <a:pt x="8" y="7"/>
                          <a:pt x="4" y="9"/>
                          <a:pt x="4" y="9"/>
                        </a:cubicBezTo>
                        <a:cubicBezTo>
                          <a:pt x="4" y="9"/>
                          <a:pt x="0" y="16"/>
                          <a:pt x="1" y="17"/>
                        </a:cubicBezTo>
                        <a:cubicBezTo>
                          <a:pt x="2" y="17"/>
                          <a:pt x="7" y="37"/>
                          <a:pt x="11" y="3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8" name="Freeform 73"/>
                  <p:cNvSpPr>
                    <a:spLocks/>
                  </p:cNvSpPr>
                  <p:nvPr/>
                </p:nvSpPr>
                <p:spPr bwMode="auto">
                  <a:xfrm>
                    <a:off x="2600324" y="2815876"/>
                    <a:ext cx="98425" cy="34925"/>
                  </a:xfrm>
                  <a:custGeom>
                    <a:avLst/>
                    <a:gdLst>
                      <a:gd name="T0" fmla="*/ 6 w 52"/>
                      <a:gd name="T1" fmla="*/ 15 h 19"/>
                      <a:gd name="T2" fmla="*/ 15 w 52"/>
                      <a:gd name="T3" fmla="*/ 9 h 19"/>
                      <a:gd name="T4" fmla="*/ 49 w 52"/>
                      <a:gd name="T5" fmla="*/ 9 h 19"/>
                      <a:gd name="T6" fmla="*/ 49 w 52"/>
                      <a:gd name="T7" fmla="*/ 4 h 19"/>
                      <a:gd name="T8" fmla="*/ 14 w 52"/>
                      <a:gd name="T9" fmla="*/ 3 h 19"/>
                      <a:gd name="T10" fmla="*/ 8 w 52"/>
                      <a:gd name="T11" fmla="*/ 1 h 19"/>
                      <a:gd name="T12" fmla="*/ 5 w 52"/>
                      <a:gd name="T13" fmla="*/ 1 h 19"/>
                      <a:gd name="T14" fmla="*/ 5 w 52"/>
                      <a:gd name="T15" fmla="*/ 6 h 19"/>
                      <a:gd name="T16" fmla="*/ 1 w 52"/>
                      <a:gd name="T17" fmla="*/ 14 h 19"/>
                      <a:gd name="T18" fmla="*/ 6 w 52"/>
                      <a:gd name="T19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2" h="19">
                        <a:moveTo>
                          <a:pt x="6" y="15"/>
                        </a:moveTo>
                        <a:cubicBezTo>
                          <a:pt x="7" y="12"/>
                          <a:pt x="8" y="9"/>
                          <a:pt x="15" y="9"/>
                        </a:cubicBezTo>
                        <a:cubicBezTo>
                          <a:pt x="18" y="9"/>
                          <a:pt x="47" y="9"/>
                          <a:pt x="49" y="9"/>
                        </a:cubicBezTo>
                        <a:cubicBezTo>
                          <a:pt x="52" y="9"/>
                          <a:pt x="52" y="4"/>
                          <a:pt x="49" y="4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2" y="4"/>
                          <a:pt x="10" y="3"/>
                          <a:pt x="8" y="1"/>
                        </a:cubicBezTo>
                        <a:cubicBezTo>
                          <a:pt x="8" y="0"/>
                          <a:pt x="6" y="0"/>
                          <a:pt x="5" y="1"/>
                        </a:cubicBezTo>
                        <a:cubicBezTo>
                          <a:pt x="4" y="2"/>
                          <a:pt x="5" y="5"/>
                          <a:pt x="5" y="6"/>
                        </a:cubicBezTo>
                        <a:cubicBezTo>
                          <a:pt x="3" y="7"/>
                          <a:pt x="1" y="11"/>
                          <a:pt x="1" y="14"/>
                        </a:cubicBezTo>
                        <a:cubicBezTo>
                          <a:pt x="0" y="17"/>
                          <a:pt x="5" y="19"/>
                          <a:pt x="6" y="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19" name="Freeform 74"/>
                  <p:cNvSpPr>
                    <a:spLocks/>
                  </p:cNvSpPr>
                  <p:nvPr/>
                </p:nvSpPr>
                <p:spPr bwMode="auto">
                  <a:xfrm>
                    <a:off x="2573337" y="2838101"/>
                    <a:ext cx="176212" cy="171450"/>
                  </a:xfrm>
                  <a:custGeom>
                    <a:avLst/>
                    <a:gdLst>
                      <a:gd name="T0" fmla="*/ 63 w 93"/>
                      <a:gd name="T1" fmla="*/ 0 h 90"/>
                      <a:gd name="T2" fmla="*/ 29 w 93"/>
                      <a:gd name="T3" fmla="*/ 0 h 90"/>
                      <a:gd name="T4" fmla="*/ 0 w 93"/>
                      <a:gd name="T5" fmla="*/ 56 h 90"/>
                      <a:gd name="T6" fmla="*/ 46 w 93"/>
                      <a:gd name="T7" fmla="*/ 90 h 90"/>
                      <a:gd name="T8" fmla="*/ 92 w 93"/>
                      <a:gd name="T9" fmla="*/ 56 h 90"/>
                      <a:gd name="T10" fmla="*/ 63 w 93"/>
                      <a:gd name="T11" fmla="*/ 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3" h="90">
                        <a:moveTo>
                          <a:pt x="63" y="0"/>
                        </a:move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20" y="21"/>
                          <a:pt x="0" y="23"/>
                          <a:pt x="0" y="56"/>
                        </a:cubicBezTo>
                        <a:cubicBezTo>
                          <a:pt x="0" y="89"/>
                          <a:pt x="31" y="90"/>
                          <a:pt x="46" y="90"/>
                        </a:cubicBezTo>
                        <a:cubicBezTo>
                          <a:pt x="61" y="90"/>
                          <a:pt x="92" y="90"/>
                          <a:pt x="92" y="56"/>
                        </a:cubicBezTo>
                        <a:cubicBezTo>
                          <a:pt x="93" y="23"/>
                          <a:pt x="73" y="21"/>
                          <a:pt x="6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20" name="Freeform 75"/>
                  <p:cNvSpPr>
                    <a:spLocks/>
                  </p:cNvSpPr>
                  <p:nvPr/>
                </p:nvSpPr>
                <p:spPr bwMode="auto">
                  <a:xfrm>
                    <a:off x="2617787" y="2877789"/>
                    <a:ext cx="74612" cy="104775"/>
                  </a:xfrm>
                  <a:custGeom>
                    <a:avLst/>
                    <a:gdLst>
                      <a:gd name="T0" fmla="*/ 39 w 40"/>
                      <a:gd name="T1" fmla="*/ 46 h 55"/>
                      <a:gd name="T2" fmla="*/ 29 w 40"/>
                      <a:gd name="T3" fmla="*/ 49 h 55"/>
                      <a:gd name="T4" fmla="*/ 17 w 40"/>
                      <a:gd name="T5" fmla="*/ 44 h 55"/>
                      <a:gd name="T6" fmla="*/ 13 w 40"/>
                      <a:gd name="T7" fmla="*/ 33 h 55"/>
                      <a:gd name="T8" fmla="*/ 36 w 40"/>
                      <a:gd name="T9" fmla="*/ 33 h 55"/>
                      <a:gd name="T10" fmla="*/ 36 w 40"/>
                      <a:gd name="T11" fmla="*/ 29 h 55"/>
                      <a:gd name="T12" fmla="*/ 12 w 40"/>
                      <a:gd name="T13" fmla="*/ 29 h 55"/>
                      <a:gd name="T14" fmla="*/ 12 w 40"/>
                      <a:gd name="T15" fmla="*/ 28 h 55"/>
                      <a:gd name="T16" fmla="*/ 12 w 40"/>
                      <a:gd name="T17" fmla="*/ 25 h 55"/>
                      <a:gd name="T18" fmla="*/ 36 w 40"/>
                      <a:gd name="T19" fmla="*/ 25 h 55"/>
                      <a:gd name="T20" fmla="*/ 36 w 40"/>
                      <a:gd name="T21" fmla="*/ 20 h 55"/>
                      <a:gd name="T22" fmla="*/ 13 w 40"/>
                      <a:gd name="T23" fmla="*/ 20 h 55"/>
                      <a:gd name="T24" fmla="*/ 18 w 40"/>
                      <a:gd name="T25" fmla="*/ 10 h 55"/>
                      <a:gd name="T26" fmla="*/ 29 w 40"/>
                      <a:gd name="T27" fmla="*/ 6 h 55"/>
                      <a:gd name="T28" fmla="*/ 38 w 40"/>
                      <a:gd name="T29" fmla="*/ 8 h 55"/>
                      <a:gd name="T30" fmla="*/ 39 w 40"/>
                      <a:gd name="T31" fmla="*/ 3 h 55"/>
                      <a:gd name="T32" fmla="*/ 28 w 40"/>
                      <a:gd name="T33" fmla="*/ 0 h 55"/>
                      <a:gd name="T34" fmla="*/ 12 w 40"/>
                      <a:gd name="T35" fmla="*/ 7 h 55"/>
                      <a:gd name="T36" fmla="*/ 6 w 40"/>
                      <a:gd name="T37" fmla="*/ 20 h 55"/>
                      <a:gd name="T38" fmla="*/ 0 w 40"/>
                      <a:gd name="T39" fmla="*/ 20 h 55"/>
                      <a:gd name="T40" fmla="*/ 0 w 40"/>
                      <a:gd name="T41" fmla="*/ 25 h 55"/>
                      <a:gd name="T42" fmla="*/ 5 w 40"/>
                      <a:gd name="T43" fmla="*/ 25 h 55"/>
                      <a:gd name="T44" fmla="*/ 5 w 40"/>
                      <a:gd name="T45" fmla="*/ 28 h 55"/>
                      <a:gd name="T46" fmla="*/ 5 w 40"/>
                      <a:gd name="T47" fmla="*/ 29 h 55"/>
                      <a:gd name="T48" fmla="*/ 0 w 40"/>
                      <a:gd name="T49" fmla="*/ 29 h 55"/>
                      <a:gd name="T50" fmla="*/ 0 w 40"/>
                      <a:gd name="T51" fmla="*/ 33 h 55"/>
                      <a:gd name="T52" fmla="*/ 5 w 40"/>
                      <a:gd name="T53" fmla="*/ 33 h 55"/>
                      <a:gd name="T54" fmla="*/ 11 w 40"/>
                      <a:gd name="T55" fmla="*/ 47 h 55"/>
                      <a:gd name="T56" fmla="*/ 28 w 40"/>
                      <a:gd name="T57" fmla="*/ 55 h 55"/>
                      <a:gd name="T58" fmla="*/ 40 w 40"/>
                      <a:gd name="T59" fmla="*/ 51 h 55"/>
                      <a:gd name="T60" fmla="*/ 39 w 40"/>
                      <a:gd name="T61" fmla="*/ 46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0" h="55">
                        <a:moveTo>
                          <a:pt x="39" y="46"/>
                        </a:moveTo>
                        <a:cubicBezTo>
                          <a:pt x="37" y="47"/>
                          <a:pt x="33" y="49"/>
                          <a:pt x="29" y="49"/>
                        </a:cubicBezTo>
                        <a:cubicBezTo>
                          <a:pt x="24" y="49"/>
                          <a:pt x="20" y="47"/>
                          <a:pt x="17" y="44"/>
                        </a:cubicBezTo>
                        <a:cubicBezTo>
                          <a:pt x="15" y="42"/>
                          <a:pt x="13" y="38"/>
                          <a:pt x="13" y="33"/>
                        </a:cubicBezTo>
                        <a:cubicBezTo>
                          <a:pt x="36" y="33"/>
                          <a:pt x="36" y="33"/>
                          <a:pt x="36" y="33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12" y="29"/>
                          <a:pt x="12" y="29"/>
                          <a:pt x="12" y="29"/>
                        </a:cubicBezTo>
                        <a:cubicBezTo>
                          <a:pt x="12" y="29"/>
                          <a:pt x="12" y="28"/>
                          <a:pt x="12" y="28"/>
                        </a:cubicBezTo>
                        <a:cubicBezTo>
                          <a:pt x="12" y="27"/>
                          <a:pt x="12" y="26"/>
                          <a:pt x="12" y="25"/>
                        </a:cubicBezTo>
                        <a:cubicBezTo>
                          <a:pt x="36" y="25"/>
                          <a:pt x="36" y="25"/>
                          <a:pt x="36" y="25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13" y="20"/>
                          <a:pt x="13" y="20"/>
                          <a:pt x="13" y="20"/>
                        </a:cubicBezTo>
                        <a:cubicBezTo>
                          <a:pt x="14" y="16"/>
                          <a:pt x="15" y="12"/>
                          <a:pt x="18" y="10"/>
                        </a:cubicBezTo>
                        <a:cubicBezTo>
                          <a:pt x="21" y="7"/>
                          <a:pt x="24" y="6"/>
                          <a:pt x="29" y="6"/>
                        </a:cubicBezTo>
                        <a:cubicBezTo>
                          <a:pt x="32" y="6"/>
                          <a:pt x="36" y="7"/>
                          <a:pt x="38" y="8"/>
                        </a:cubicBezTo>
                        <a:cubicBezTo>
                          <a:pt x="39" y="3"/>
                          <a:pt x="39" y="3"/>
                          <a:pt x="39" y="3"/>
                        </a:cubicBezTo>
                        <a:cubicBezTo>
                          <a:pt x="37" y="1"/>
                          <a:pt x="33" y="0"/>
                          <a:pt x="28" y="0"/>
                        </a:cubicBezTo>
                        <a:cubicBezTo>
                          <a:pt x="22" y="0"/>
                          <a:pt x="17" y="2"/>
                          <a:pt x="12" y="7"/>
                        </a:cubicBezTo>
                        <a:cubicBezTo>
                          <a:pt x="9" y="10"/>
                          <a:pt x="7" y="15"/>
                          <a:pt x="6" y="20"/>
                        </a:cubicBezTo>
                        <a:cubicBezTo>
                          <a:pt x="0" y="20"/>
                          <a:pt x="0" y="20"/>
                          <a:pt x="0" y="20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6"/>
                          <a:pt x="5" y="27"/>
                          <a:pt x="5" y="28"/>
                        </a:cubicBezTo>
                        <a:cubicBezTo>
                          <a:pt x="5" y="29"/>
                          <a:pt x="5" y="29"/>
                          <a:pt x="5" y="29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0" y="33"/>
                          <a:pt x="0" y="33"/>
                          <a:pt x="0" y="33"/>
                        </a:cubicBezTo>
                        <a:cubicBezTo>
                          <a:pt x="5" y="33"/>
                          <a:pt x="5" y="33"/>
                          <a:pt x="5" y="33"/>
                        </a:cubicBezTo>
                        <a:cubicBezTo>
                          <a:pt x="6" y="39"/>
                          <a:pt x="8" y="44"/>
                          <a:pt x="11" y="47"/>
                        </a:cubicBezTo>
                        <a:cubicBezTo>
                          <a:pt x="15" y="52"/>
                          <a:pt x="21" y="55"/>
                          <a:pt x="28" y="55"/>
                        </a:cubicBezTo>
                        <a:cubicBezTo>
                          <a:pt x="33" y="55"/>
                          <a:pt x="37" y="53"/>
                          <a:pt x="40" y="51"/>
                        </a:cubicBezTo>
                        <a:lnTo>
                          <a:pt x="39" y="46"/>
                        </a:lnTo>
                        <a:close/>
                      </a:path>
                    </a:pathLst>
                  </a:custGeom>
                  <a:solidFill>
                    <a:srgbClr val="AF4F5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</p:grpSp>
            <p:cxnSp>
              <p:nvCxnSpPr>
                <p:cNvPr id="68" name="Connector2"/>
                <p:cNvCxnSpPr/>
                <p:nvPr/>
              </p:nvCxnSpPr>
              <p:spPr>
                <a:xfrm flipH="1" flipV="1">
                  <a:off x="2927540" y="3086844"/>
                  <a:ext cx="749113" cy="265172"/>
                </a:xfrm>
                <a:prstGeom prst="line">
                  <a:avLst/>
                </a:prstGeom>
                <a:ln w="28575">
                  <a:solidFill>
                    <a:srgbClr val="AF4F55"/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9" name="Group 68"/>
                <p:cNvGrpSpPr/>
                <p:nvPr/>
              </p:nvGrpSpPr>
              <p:grpSpPr>
                <a:xfrm>
                  <a:off x="1747043" y="4152713"/>
                  <a:ext cx="1081087" cy="1081088"/>
                  <a:chOff x="1968500" y="4079876"/>
                  <a:chExt cx="1081087" cy="1081088"/>
                </a:xfrm>
              </p:grpSpPr>
              <p:sp>
                <p:nvSpPr>
                  <p:cNvPr id="88" name="Oval 87"/>
                  <p:cNvSpPr>
                    <a:spLocks noChangeArrowheads="1"/>
                  </p:cNvSpPr>
                  <p:nvPr/>
                </p:nvSpPr>
                <p:spPr bwMode="auto">
                  <a:xfrm>
                    <a:off x="1968500" y="4079876"/>
                    <a:ext cx="1081087" cy="1081088"/>
                  </a:xfrm>
                  <a:prstGeom prst="ellipse">
                    <a:avLst/>
                  </a:prstGeom>
                  <a:solidFill>
                    <a:srgbClr val="AF4F5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89" name="Freeform 16"/>
                  <p:cNvSpPr>
                    <a:spLocks noEditPoints="1"/>
                  </p:cNvSpPr>
                  <p:nvPr/>
                </p:nvSpPr>
                <p:spPr bwMode="auto">
                  <a:xfrm>
                    <a:off x="2316163" y="4267201"/>
                    <a:ext cx="200025" cy="204788"/>
                  </a:xfrm>
                  <a:custGeom>
                    <a:avLst/>
                    <a:gdLst>
                      <a:gd name="T0" fmla="*/ 0 w 105"/>
                      <a:gd name="T1" fmla="*/ 105 h 108"/>
                      <a:gd name="T2" fmla="*/ 1 w 105"/>
                      <a:gd name="T3" fmla="*/ 103 h 108"/>
                      <a:gd name="T4" fmla="*/ 13 w 105"/>
                      <a:gd name="T5" fmla="*/ 81 h 108"/>
                      <a:gd name="T6" fmla="*/ 2 w 105"/>
                      <a:gd name="T7" fmla="*/ 58 h 108"/>
                      <a:gd name="T8" fmla="*/ 11 w 105"/>
                      <a:gd name="T9" fmla="*/ 22 h 108"/>
                      <a:gd name="T10" fmla="*/ 45 w 105"/>
                      <a:gd name="T11" fmla="*/ 2 h 108"/>
                      <a:gd name="T12" fmla="*/ 81 w 105"/>
                      <a:gd name="T13" fmla="*/ 8 h 108"/>
                      <a:gd name="T14" fmla="*/ 102 w 105"/>
                      <a:gd name="T15" fmla="*/ 36 h 108"/>
                      <a:gd name="T16" fmla="*/ 103 w 105"/>
                      <a:gd name="T17" fmla="*/ 41 h 108"/>
                      <a:gd name="T18" fmla="*/ 93 w 105"/>
                      <a:gd name="T19" fmla="*/ 77 h 108"/>
                      <a:gd name="T20" fmla="*/ 60 w 105"/>
                      <a:gd name="T21" fmla="*/ 97 h 108"/>
                      <a:gd name="T22" fmla="*/ 32 w 105"/>
                      <a:gd name="T23" fmla="*/ 95 h 108"/>
                      <a:gd name="T24" fmla="*/ 5 w 105"/>
                      <a:gd name="T25" fmla="*/ 108 h 108"/>
                      <a:gd name="T26" fmla="*/ 1 w 105"/>
                      <a:gd name="T27" fmla="*/ 107 h 108"/>
                      <a:gd name="T28" fmla="*/ 0 w 105"/>
                      <a:gd name="T29" fmla="*/ 105 h 108"/>
                      <a:gd name="T30" fmla="*/ 20 w 105"/>
                      <a:gd name="T31" fmla="*/ 80 h 108"/>
                      <a:gd name="T32" fmla="*/ 20 w 105"/>
                      <a:gd name="T33" fmla="*/ 82 h 108"/>
                      <a:gd name="T34" fmla="*/ 12 w 105"/>
                      <a:gd name="T35" fmla="*/ 97 h 108"/>
                      <a:gd name="T36" fmla="*/ 30 w 105"/>
                      <a:gd name="T37" fmla="*/ 88 h 108"/>
                      <a:gd name="T38" fmla="*/ 34 w 105"/>
                      <a:gd name="T39" fmla="*/ 88 h 108"/>
                      <a:gd name="T40" fmla="*/ 59 w 105"/>
                      <a:gd name="T41" fmla="*/ 91 h 108"/>
                      <a:gd name="T42" fmla="*/ 87 w 105"/>
                      <a:gd name="T43" fmla="*/ 73 h 108"/>
                      <a:gd name="T44" fmla="*/ 95 w 105"/>
                      <a:gd name="T45" fmla="*/ 42 h 108"/>
                      <a:gd name="T46" fmla="*/ 95 w 105"/>
                      <a:gd name="T47" fmla="*/ 38 h 108"/>
                      <a:gd name="T48" fmla="*/ 46 w 105"/>
                      <a:gd name="T49" fmla="*/ 8 h 108"/>
                      <a:gd name="T50" fmla="*/ 17 w 105"/>
                      <a:gd name="T51" fmla="*/ 26 h 108"/>
                      <a:gd name="T52" fmla="*/ 9 w 105"/>
                      <a:gd name="T53" fmla="*/ 57 h 108"/>
                      <a:gd name="T54" fmla="*/ 20 w 105"/>
                      <a:gd name="T55" fmla="*/ 78 h 108"/>
                      <a:gd name="T56" fmla="*/ 20 w 105"/>
                      <a:gd name="T57" fmla="*/ 80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05" h="108">
                        <a:moveTo>
                          <a:pt x="0" y="105"/>
                        </a:moveTo>
                        <a:cubicBezTo>
                          <a:pt x="0" y="105"/>
                          <a:pt x="0" y="104"/>
                          <a:pt x="1" y="103"/>
                        </a:cubicBezTo>
                        <a:cubicBezTo>
                          <a:pt x="13" y="81"/>
                          <a:pt x="13" y="81"/>
                          <a:pt x="13" y="81"/>
                        </a:cubicBezTo>
                        <a:cubicBezTo>
                          <a:pt x="7" y="75"/>
                          <a:pt x="3" y="67"/>
                          <a:pt x="2" y="58"/>
                        </a:cubicBezTo>
                        <a:cubicBezTo>
                          <a:pt x="0" y="45"/>
                          <a:pt x="3" y="32"/>
                          <a:pt x="11" y="22"/>
                        </a:cubicBezTo>
                        <a:cubicBezTo>
                          <a:pt x="19" y="11"/>
                          <a:pt x="31" y="4"/>
                          <a:pt x="45" y="2"/>
                        </a:cubicBezTo>
                        <a:cubicBezTo>
                          <a:pt x="57" y="0"/>
                          <a:pt x="70" y="2"/>
                          <a:pt x="81" y="8"/>
                        </a:cubicBezTo>
                        <a:cubicBezTo>
                          <a:pt x="91" y="15"/>
                          <a:pt x="99" y="25"/>
                          <a:pt x="102" y="36"/>
                        </a:cubicBezTo>
                        <a:cubicBezTo>
                          <a:pt x="102" y="38"/>
                          <a:pt x="102" y="39"/>
                          <a:pt x="103" y="41"/>
                        </a:cubicBezTo>
                        <a:cubicBezTo>
                          <a:pt x="105" y="54"/>
                          <a:pt x="101" y="66"/>
                          <a:pt x="93" y="77"/>
                        </a:cubicBezTo>
                        <a:cubicBezTo>
                          <a:pt x="85" y="88"/>
                          <a:pt x="73" y="95"/>
                          <a:pt x="60" y="97"/>
                        </a:cubicBezTo>
                        <a:cubicBezTo>
                          <a:pt x="50" y="99"/>
                          <a:pt x="41" y="98"/>
                          <a:pt x="32" y="95"/>
                        </a:cubicBezTo>
                        <a:cubicBezTo>
                          <a:pt x="5" y="108"/>
                          <a:pt x="5" y="108"/>
                          <a:pt x="5" y="108"/>
                        </a:cubicBezTo>
                        <a:cubicBezTo>
                          <a:pt x="4" y="108"/>
                          <a:pt x="2" y="108"/>
                          <a:pt x="1" y="107"/>
                        </a:cubicBezTo>
                        <a:cubicBezTo>
                          <a:pt x="1" y="107"/>
                          <a:pt x="0" y="106"/>
                          <a:pt x="0" y="105"/>
                        </a:cubicBezTo>
                        <a:close/>
                        <a:moveTo>
                          <a:pt x="20" y="80"/>
                        </a:moveTo>
                        <a:cubicBezTo>
                          <a:pt x="20" y="80"/>
                          <a:pt x="20" y="81"/>
                          <a:pt x="20" y="82"/>
                        </a:cubicBezTo>
                        <a:cubicBezTo>
                          <a:pt x="12" y="97"/>
                          <a:pt x="12" y="97"/>
                          <a:pt x="12" y="97"/>
                        </a:cubicBezTo>
                        <a:cubicBezTo>
                          <a:pt x="30" y="88"/>
                          <a:pt x="30" y="88"/>
                          <a:pt x="30" y="88"/>
                        </a:cubicBezTo>
                        <a:cubicBezTo>
                          <a:pt x="31" y="87"/>
                          <a:pt x="33" y="87"/>
                          <a:pt x="34" y="88"/>
                        </a:cubicBezTo>
                        <a:cubicBezTo>
                          <a:pt x="41" y="91"/>
                          <a:pt x="50" y="92"/>
                          <a:pt x="59" y="91"/>
                        </a:cubicBezTo>
                        <a:cubicBezTo>
                          <a:pt x="70" y="89"/>
                          <a:pt x="80" y="83"/>
                          <a:pt x="87" y="73"/>
                        </a:cubicBezTo>
                        <a:cubicBezTo>
                          <a:pt x="94" y="64"/>
                          <a:pt x="97" y="53"/>
                          <a:pt x="95" y="42"/>
                        </a:cubicBezTo>
                        <a:cubicBezTo>
                          <a:pt x="95" y="41"/>
                          <a:pt x="95" y="39"/>
                          <a:pt x="95" y="38"/>
                        </a:cubicBezTo>
                        <a:cubicBezTo>
                          <a:pt x="89" y="17"/>
                          <a:pt x="68" y="4"/>
                          <a:pt x="46" y="8"/>
                        </a:cubicBezTo>
                        <a:cubicBezTo>
                          <a:pt x="34" y="10"/>
                          <a:pt x="24" y="16"/>
                          <a:pt x="17" y="26"/>
                        </a:cubicBezTo>
                        <a:cubicBezTo>
                          <a:pt x="10" y="35"/>
                          <a:pt x="7" y="46"/>
                          <a:pt x="9" y="57"/>
                        </a:cubicBezTo>
                        <a:cubicBezTo>
                          <a:pt x="10" y="65"/>
                          <a:pt x="14" y="72"/>
                          <a:pt x="20" y="78"/>
                        </a:cubicBezTo>
                        <a:cubicBezTo>
                          <a:pt x="20" y="79"/>
                          <a:pt x="20" y="79"/>
                          <a:pt x="20" y="8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0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2716213" y="4895851"/>
                    <a:ext cx="111125" cy="26988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1" name="Freeform 18"/>
                  <p:cNvSpPr>
                    <a:spLocks/>
                  </p:cNvSpPr>
                  <p:nvPr/>
                </p:nvSpPr>
                <p:spPr bwMode="auto">
                  <a:xfrm>
                    <a:off x="2344738" y="4719638"/>
                    <a:ext cx="331787" cy="300038"/>
                  </a:xfrm>
                  <a:custGeom>
                    <a:avLst/>
                    <a:gdLst>
                      <a:gd name="T0" fmla="*/ 160 w 175"/>
                      <a:gd name="T1" fmla="*/ 0 h 158"/>
                      <a:gd name="T2" fmla="*/ 15 w 175"/>
                      <a:gd name="T3" fmla="*/ 0 h 158"/>
                      <a:gd name="T4" fmla="*/ 0 w 175"/>
                      <a:gd name="T5" fmla="*/ 17 h 158"/>
                      <a:gd name="T6" fmla="*/ 0 w 175"/>
                      <a:gd name="T7" fmla="*/ 17 h 158"/>
                      <a:gd name="T8" fmla="*/ 15 w 175"/>
                      <a:gd name="T9" fmla="*/ 33 h 158"/>
                      <a:gd name="T10" fmla="*/ 66 w 175"/>
                      <a:gd name="T11" fmla="*/ 33 h 158"/>
                      <a:gd name="T12" fmla="*/ 76 w 175"/>
                      <a:gd name="T13" fmla="*/ 158 h 158"/>
                      <a:gd name="T14" fmla="*/ 97 w 175"/>
                      <a:gd name="T15" fmla="*/ 158 h 158"/>
                      <a:gd name="T16" fmla="*/ 109 w 175"/>
                      <a:gd name="T17" fmla="*/ 33 h 158"/>
                      <a:gd name="T18" fmla="*/ 160 w 175"/>
                      <a:gd name="T19" fmla="*/ 33 h 158"/>
                      <a:gd name="T20" fmla="*/ 175 w 175"/>
                      <a:gd name="T21" fmla="*/ 17 h 158"/>
                      <a:gd name="T22" fmla="*/ 175 w 175"/>
                      <a:gd name="T23" fmla="*/ 17 h 158"/>
                      <a:gd name="T24" fmla="*/ 160 w 175"/>
                      <a:gd name="T25" fmla="*/ 0 h 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5" h="158">
                        <a:moveTo>
                          <a:pt x="160" y="0"/>
                        </a:move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7" y="0"/>
                          <a:pt x="0" y="7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0" y="26"/>
                          <a:pt x="7" y="33"/>
                          <a:pt x="15" y="33"/>
                        </a:cubicBezTo>
                        <a:cubicBezTo>
                          <a:pt x="66" y="33"/>
                          <a:pt x="66" y="33"/>
                          <a:pt x="66" y="33"/>
                        </a:cubicBezTo>
                        <a:cubicBezTo>
                          <a:pt x="76" y="158"/>
                          <a:pt x="76" y="158"/>
                          <a:pt x="76" y="158"/>
                        </a:cubicBezTo>
                        <a:cubicBezTo>
                          <a:pt x="97" y="158"/>
                          <a:pt x="97" y="158"/>
                          <a:pt x="97" y="158"/>
                        </a:cubicBezTo>
                        <a:cubicBezTo>
                          <a:pt x="109" y="33"/>
                          <a:pt x="109" y="33"/>
                          <a:pt x="109" y="33"/>
                        </a:cubicBezTo>
                        <a:cubicBezTo>
                          <a:pt x="160" y="33"/>
                          <a:pt x="160" y="33"/>
                          <a:pt x="160" y="33"/>
                        </a:cubicBezTo>
                        <a:cubicBezTo>
                          <a:pt x="168" y="33"/>
                          <a:pt x="175" y="26"/>
                          <a:pt x="175" y="17"/>
                        </a:cubicBezTo>
                        <a:cubicBezTo>
                          <a:pt x="175" y="17"/>
                          <a:pt x="175" y="17"/>
                          <a:pt x="175" y="17"/>
                        </a:cubicBezTo>
                        <a:cubicBezTo>
                          <a:pt x="175" y="7"/>
                          <a:pt x="168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2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2189163" y="4895851"/>
                    <a:ext cx="112712" cy="26988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3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2581275" y="4217988"/>
                    <a:ext cx="188912" cy="239713"/>
                  </a:xfrm>
                  <a:custGeom>
                    <a:avLst/>
                    <a:gdLst>
                      <a:gd name="T0" fmla="*/ 73 w 99"/>
                      <a:gd name="T1" fmla="*/ 126 h 126"/>
                      <a:gd name="T2" fmla="*/ 71 w 99"/>
                      <a:gd name="T3" fmla="*/ 124 h 126"/>
                      <a:gd name="T4" fmla="*/ 58 w 99"/>
                      <a:gd name="T5" fmla="*/ 103 h 126"/>
                      <a:gd name="T6" fmla="*/ 32 w 99"/>
                      <a:gd name="T7" fmla="*/ 101 h 126"/>
                      <a:gd name="T8" fmla="*/ 6 w 99"/>
                      <a:gd name="T9" fmla="*/ 75 h 126"/>
                      <a:gd name="T10" fmla="*/ 4 w 99"/>
                      <a:gd name="T11" fmla="*/ 36 h 126"/>
                      <a:gd name="T12" fmla="*/ 28 w 99"/>
                      <a:gd name="T13" fmla="*/ 8 h 126"/>
                      <a:gd name="T14" fmla="*/ 63 w 99"/>
                      <a:gd name="T15" fmla="*/ 3 h 126"/>
                      <a:gd name="T16" fmla="*/ 67 w 99"/>
                      <a:gd name="T17" fmla="*/ 5 h 126"/>
                      <a:gd name="T18" fmla="*/ 94 w 99"/>
                      <a:gd name="T19" fmla="*/ 31 h 126"/>
                      <a:gd name="T20" fmla="*/ 95 w 99"/>
                      <a:gd name="T21" fmla="*/ 70 h 126"/>
                      <a:gd name="T22" fmla="*/ 79 w 99"/>
                      <a:gd name="T23" fmla="*/ 92 h 126"/>
                      <a:gd name="T24" fmla="*/ 77 w 99"/>
                      <a:gd name="T25" fmla="*/ 122 h 126"/>
                      <a:gd name="T26" fmla="*/ 75 w 99"/>
                      <a:gd name="T27" fmla="*/ 125 h 126"/>
                      <a:gd name="T28" fmla="*/ 73 w 99"/>
                      <a:gd name="T29" fmla="*/ 126 h 126"/>
                      <a:gd name="T30" fmla="*/ 60 w 99"/>
                      <a:gd name="T31" fmla="*/ 95 h 126"/>
                      <a:gd name="T32" fmla="*/ 62 w 99"/>
                      <a:gd name="T33" fmla="*/ 97 h 126"/>
                      <a:gd name="T34" fmla="*/ 71 w 99"/>
                      <a:gd name="T35" fmla="*/ 111 h 126"/>
                      <a:gd name="T36" fmla="*/ 73 w 99"/>
                      <a:gd name="T37" fmla="*/ 91 h 126"/>
                      <a:gd name="T38" fmla="*/ 74 w 99"/>
                      <a:gd name="T39" fmla="*/ 88 h 126"/>
                      <a:gd name="T40" fmla="*/ 89 w 99"/>
                      <a:gd name="T41" fmla="*/ 67 h 126"/>
                      <a:gd name="T42" fmla="*/ 88 w 99"/>
                      <a:gd name="T43" fmla="*/ 34 h 126"/>
                      <a:gd name="T44" fmla="*/ 65 w 99"/>
                      <a:gd name="T45" fmla="*/ 11 h 126"/>
                      <a:gd name="T46" fmla="*/ 61 w 99"/>
                      <a:gd name="T47" fmla="*/ 10 h 126"/>
                      <a:gd name="T48" fmla="*/ 11 w 99"/>
                      <a:gd name="T49" fmla="*/ 38 h 126"/>
                      <a:gd name="T50" fmla="*/ 12 w 99"/>
                      <a:gd name="T51" fmla="*/ 72 h 126"/>
                      <a:gd name="T52" fmla="*/ 35 w 99"/>
                      <a:gd name="T53" fmla="*/ 94 h 126"/>
                      <a:gd name="T54" fmla="*/ 59 w 99"/>
                      <a:gd name="T55" fmla="*/ 95 h 126"/>
                      <a:gd name="T56" fmla="*/ 60 w 99"/>
                      <a:gd name="T57" fmla="*/ 95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99" h="126">
                        <a:moveTo>
                          <a:pt x="73" y="126"/>
                        </a:moveTo>
                        <a:cubicBezTo>
                          <a:pt x="72" y="125"/>
                          <a:pt x="72" y="125"/>
                          <a:pt x="71" y="124"/>
                        </a:cubicBezTo>
                        <a:cubicBezTo>
                          <a:pt x="58" y="103"/>
                          <a:pt x="58" y="103"/>
                          <a:pt x="58" y="103"/>
                        </a:cubicBezTo>
                        <a:cubicBezTo>
                          <a:pt x="49" y="105"/>
                          <a:pt x="40" y="104"/>
                          <a:pt x="32" y="101"/>
                        </a:cubicBezTo>
                        <a:cubicBezTo>
                          <a:pt x="20" y="96"/>
                          <a:pt x="11" y="87"/>
                          <a:pt x="6" y="75"/>
                        </a:cubicBezTo>
                        <a:cubicBezTo>
                          <a:pt x="0" y="63"/>
                          <a:pt x="0" y="49"/>
                          <a:pt x="4" y="36"/>
                        </a:cubicBezTo>
                        <a:cubicBezTo>
                          <a:pt x="9" y="24"/>
                          <a:pt x="17" y="14"/>
                          <a:pt x="28" y="8"/>
                        </a:cubicBezTo>
                        <a:cubicBezTo>
                          <a:pt x="39" y="2"/>
                          <a:pt x="51" y="0"/>
                          <a:pt x="63" y="3"/>
                        </a:cubicBezTo>
                        <a:cubicBezTo>
                          <a:pt x="64" y="4"/>
                          <a:pt x="66" y="4"/>
                          <a:pt x="67" y="5"/>
                        </a:cubicBezTo>
                        <a:cubicBezTo>
                          <a:pt x="79" y="9"/>
                          <a:pt x="89" y="18"/>
                          <a:pt x="94" y="31"/>
                        </a:cubicBezTo>
                        <a:cubicBezTo>
                          <a:pt x="99" y="43"/>
                          <a:pt x="99" y="57"/>
                          <a:pt x="95" y="70"/>
                        </a:cubicBezTo>
                        <a:cubicBezTo>
                          <a:pt x="92" y="79"/>
                          <a:pt x="86" y="87"/>
                          <a:pt x="79" y="92"/>
                        </a:cubicBezTo>
                        <a:cubicBezTo>
                          <a:pt x="77" y="122"/>
                          <a:pt x="77" y="122"/>
                          <a:pt x="77" y="122"/>
                        </a:cubicBezTo>
                        <a:cubicBezTo>
                          <a:pt x="77" y="124"/>
                          <a:pt x="76" y="125"/>
                          <a:pt x="75" y="125"/>
                        </a:cubicBezTo>
                        <a:cubicBezTo>
                          <a:pt x="74" y="126"/>
                          <a:pt x="74" y="126"/>
                          <a:pt x="73" y="126"/>
                        </a:cubicBezTo>
                        <a:close/>
                        <a:moveTo>
                          <a:pt x="60" y="95"/>
                        </a:moveTo>
                        <a:cubicBezTo>
                          <a:pt x="61" y="96"/>
                          <a:pt x="62" y="96"/>
                          <a:pt x="62" y="97"/>
                        </a:cubicBezTo>
                        <a:cubicBezTo>
                          <a:pt x="71" y="111"/>
                          <a:pt x="71" y="111"/>
                          <a:pt x="71" y="111"/>
                        </a:cubicBezTo>
                        <a:cubicBezTo>
                          <a:pt x="73" y="91"/>
                          <a:pt x="73" y="91"/>
                          <a:pt x="73" y="91"/>
                        </a:cubicBezTo>
                        <a:cubicBezTo>
                          <a:pt x="73" y="90"/>
                          <a:pt x="73" y="88"/>
                          <a:pt x="74" y="88"/>
                        </a:cubicBezTo>
                        <a:cubicBezTo>
                          <a:pt x="81" y="83"/>
                          <a:pt x="86" y="76"/>
                          <a:pt x="89" y="67"/>
                        </a:cubicBezTo>
                        <a:cubicBezTo>
                          <a:pt x="93" y="56"/>
                          <a:pt x="92" y="45"/>
                          <a:pt x="88" y="34"/>
                        </a:cubicBezTo>
                        <a:cubicBezTo>
                          <a:pt x="83" y="23"/>
                          <a:pt x="75" y="15"/>
                          <a:pt x="65" y="11"/>
                        </a:cubicBezTo>
                        <a:cubicBezTo>
                          <a:pt x="63" y="11"/>
                          <a:pt x="62" y="11"/>
                          <a:pt x="61" y="10"/>
                        </a:cubicBezTo>
                        <a:cubicBezTo>
                          <a:pt x="40" y="5"/>
                          <a:pt x="18" y="17"/>
                          <a:pt x="11" y="38"/>
                        </a:cubicBezTo>
                        <a:cubicBezTo>
                          <a:pt x="7" y="49"/>
                          <a:pt x="7" y="61"/>
                          <a:pt x="12" y="72"/>
                        </a:cubicBezTo>
                        <a:cubicBezTo>
                          <a:pt x="16" y="82"/>
                          <a:pt x="24" y="90"/>
                          <a:pt x="35" y="94"/>
                        </a:cubicBezTo>
                        <a:cubicBezTo>
                          <a:pt x="42" y="97"/>
                          <a:pt x="51" y="97"/>
                          <a:pt x="59" y="95"/>
                        </a:cubicBezTo>
                        <a:cubicBezTo>
                          <a:pt x="59" y="95"/>
                          <a:pt x="60" y="95"/>
                          <a:pt x="60" y="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4" name="Freeform 21"/>
                  <p:cNvSpPr>
                    <a:spLocks/>
                  </p:cNvSpPr>
                  <p:nvPr/>
                </p:nvSpPr>
                <p:spPr bwMode="auto">
                  <a:xfrm>
                    <a:off x="2728913" y="4470401"/>
                    <a:ext cx="73025" cy="115888"/>
                  </a:xfrm>
                  <a:custGeom>
                    <a:avLst/>
                    <a:gdLst>
                      <a:gd name="T0" fmla="*/ 38 w 39"/>
                      <a:gd name="T1" fmla="*/ 31 h 61"/>
                      <a:gd name="T2" fmla="*/ 18 w 39"/>
                      <a:gd name="T3" fmla="*/ 60 h 61"/>
                      <a:gd name="T4" fmla="*/ 0 w 39"/>
                      <a:gd name="T5" fmla="*/ 30 h 61"/>
                      <a:gd name="T6" fmla="*/ 21 w 39"/>
                      <a:gd name="T7" fmla="*/ 1 h 61"/>
                      <a:gd name="T8" fmla="*/ 38 w 39"/>
                      <a:gd name="T9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61">
                        <a:moveTo>
                          <a:pt x="38" y="31"/>
                        </a:moveTo>
                        <a:cubicBezTo>
                          <a:pt x="37" y="48"/>
                          <a:pt x="28" y="61"/>
                          <a:pt x="18" y="60"/>
                        </a:cubicBezTo>
                        <a:cubicBezTo>
                          <a:pt x="7" y="60"/>
                          <a:pt x="0" y="46"/>
                          <a:pt x="0" y="30"/>
                        </a:cubicBezTo>
                        <a:cubicBezTo>
                          <a:pt x="1" y="13"/>
                          <a:pt x="10" y="0"/>
                          <a:pt x="21" y="1"/>
                        </a:cubicBezTo>
                        <a:cubicBezTo>
                          <a:pt x="31" y="1"/>
                          <a:pt x="39" y="15"/>
                          <a:pt x="38" y="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5" name="Freeform 22"/>
                  <p:cNvSpPr>
                    <a:spLocks/>
                  </p:cNvSpPr>
                  <p:nvPr/>
                </p:nvSpPr>
                <p:spPr bwMode="auto">
                  <a:xfrm>
                    <a:off x="2674938" y="4762501"/>
                    <a:ext cx="26987" cy="34925"/>
                  </a:xfrm>
                  <a:custGeom>
                    <a:avLst/>
                    <a:gdLst>
                      <a:gd name="T0" fmla="*/ 0 w 14"/>
                      <a:gd name="T1" fmla="*/ 18 h 18"/>
                      <a:gd name="T2" fmla="*/ 3 w 14"/>
                      <a:gd name="T3" fmla="*/ 16 h 18"/>
                      <a:gd name="T4" fmla="*/ 14 w 14"/>
                      <a:gd name="T5" fmla="*/ 0 h 18"/>
                      <a:gd name="T6" fmla="*/ 0 w 14"/>
                      <a:gd name="T7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4" h="18">
                        <a:moveTo>
                          <a:pt x="0" y="18"/>
                        </a:moveTo>
                        <a:cubicBezTo>
                          <a:pt x="1" y="17"/>
                          <a:pt x="2" y="16"/>
                          <a:pt x="3" y="16"/>
                        </a:cubicBezTo>
                        <a:cubicBezTo>
                          <a:pt x="3" y="16"/>
                          <a:pt x="9" y="12"/>
                          <a:pt x="14" y="0"/>
                        </a:cubicBezTo>
                        <a:cubicBezTo>
                          <a:pt x="9" y="7"/>
                          <a:pt x="4" y="13"/>
                          <a:pt x="0" y="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6" name="Line 23"/>
                  <p:cNvSpPr>
                    <a:spLocks noChangeShapeType="1"/>
                  </p:cNvSpPr>
                  <p:nvPr/>
                </p:nvSpPr>
                <p:spPr bwMode="auto">
                  <a:xfrm>
                    <a:off x="2749550" y="487680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7" name="Line 24"/>
                  <p:cNvSpPr>
                    <a:spLocks noChangeShapeType="1"/>
                  </p:cNvSpPr>
                  <p:nvPr/>
                </p:nvSpPr>
                <p:spPr bwMode="auto">
                  <a:xfrm>
                    <a:off x="2749550" y="487680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8" name="Freeform 25"/>
                  <p:cNvSpPr>
                    <a:spLocks/>
                  </p:cNvSpPr>
                  <p:nvPr/>
                </p:nvSpPr>
                <p:spPr bwMode="auto">
                  <a:xfrm>
                    <a:off x="2725738" y="4662488"/>
                    <a:ext cx="3175" cy="476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3 h 3"/>
                      <a:gd name="T4" fmla="*/ 1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99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2725738" y="4667251"/>
                    <a:ext cx="1587" cy="1588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00" name="Freeform 27"/>
                  <p:cNvSpPr>
                    <a:spLocks/>
                  </p:cNvSpPr>
                  <p:nvPr/>
                </p:nvSpPr>
                <p:spPr bwMode="auto">
                  <a:xfrm>
                    <a:off x="2522538" y="4573588"/>
                    <a:ext cx="328612" cy="438150"/>
                  </a:xfrm>
                  <a:custGeom>
                    <a:avLst/>
                    <a:gdLst>
                      <a:gd name="T0" fmla="*/ 172 w 173"/>
                      <a:gd name="T1" fmla="*/ 130 h 231"/>
                      <a:gd name="T2" fmla="*/ 173 w 173"/>
                      <a:gd name="T3" fmla="*/ 111 h 231"/>
                      <a:gd name="T4" fmla="*/ 169 w 173"/>
                      <a:gd name="T5" fmla="*/ 81 h 231"/>
                      <a:gd name="T6" fmla="*/ 158 w 173"/>
                      <a:gd name="T7" fmla="*/ 39 h 231"/>
                      <a:gd name="T8" fmla="*/ 153 w 173"/>
                      <a:gd name="T9" fmla="*/ 24 h 231"/>
                      <a:gd name="T10" fmla="*/ 125 w 173"/>
                      <a:gd name="T11" fmla="*/ 13 h 231"/>
                      <a:gd name="T12" fmla="*/ 117 w 173"/>
                      <a:gd name="T13" fmla="*/ 21 h 231"/>
                      <a:gd name="T14" fmla="*/ 108 w 173"/>
                      <a:gd name="T15" fmla="*/ 47 h 231"/>
                      <a:gd name="T16" fmla="*/ 107 w 173"/>
                      <a:gd name="T17" fmla="*/ 50 h 231"/>
                      <a:gd name="T18" fmla="*/ 107 w 173"/>
                      <a:gd name="T19" fmla="*/ 50 h 231"/>
                      <a:gd name="T20" fmla="*/ 107 w 173"/>
                      <a:gd name="T21" fmla="*/ 50 h 231"/>
                      <a:gd name="T22" fmla="*/ 100 w 173"/>
                      <a:gd name="T23" fmla="*/ 85 h 231"/>
                      <a:gd name="T24" fmla="*/ 95 w 173"/>
                      <a:gd name="T25" fmla="*/ 100 h 231"/>
                      <a:gd name="T26" fmla="*/ 83 w 173"/>
                      <a:gd name="T27" fmla="*/ 116 h 231"/>
                      <a:gd name="T28" fmla="*/ 80 w 173"/>
                      <a:gd name="T29" fmla="*/ 118 h 231"/>
                      <a:gd name="T30" fmla="*/ 68 w 173"/>
                      <a:gd name="T31" fmla="*/ 123 h 231"/>
                      <a:gd name="T32" fmla="*/ 64 w 173"/>
                      <a:gd name="T33" fmla="*/ 124 h 231"/>
                      <a:gd name="T34" fmla="*/ 29 w 173"/>
                      <a:gd name="T35" fmla="*/ 134 h 231"/>
                      <a:gd name="T36" fmla="*/ 89 w 173"/>
                      <a:gd name="T37" fmla="*/ 127 h 231"/>
                      <a:gd name="T38" fmla="*/ 95 w 173"/>
                      <a:gd name="T39" fmla="*/ 123 h 231"/>
                      <a:gd name="T40" fmla="*/ 119 w 173"/>
                      <a:gd name="T41" fmla="*/ 59 h 231"/>
                      <a:gd name="T42" fmla="*/ 121 w 173"/>
                      <a:gd name="T43" fmla="*/ 51 h 231"/>
                      <a:gd name="T44" fmla="*/ 122 w 173"/>
                      <a:gd name="T45" fmla="*/ 48 h 231"/>
                      <a:gd name="T46" fmla="*/ 129 w 173"/>
                      <a:gd name="T47" fmla="*/ 109 h 231"/>
                      <a:gd name="T48" fmla="*/ 127 w 173"/>
                      <a:gd name="T49" fmla="*/ 112 h 231"/>
                      <a:gd name="T50" fmla="*/ 30 w 173"/>
                      <a:gd name="T51" fmla="*/ 135 h 231"/>
                      <a:gd name="T52" fmla="*/ 36 w 173"/>
                      <a:gd name="T53" fmla="*/ 144 h 231"/>
                      <a:gd name="T54" fmla="*/ 47 w 173"/>
                      <a:gd name="T55" fmla="*/ 211 h 231"/>
                      <a:gd name="T56" fmla="*/ 14 w 173"/>
                      <a:gd name="T57" fmla="*/ 213 h 231"/>
                      <a:gd name="T58" fmla="*/ 12 w 173"/>
                      <a:gd name="T59" fmla="*/ 216 h 231"/>
                      <a:gd name="T60" fmla="*/ 10 w 173"/>
                      <a:gd name="T61" fmla="*/ 214 h 231"/>
                      <a:gd name="T62" fmla="*/ 9 w 173"/>
                      <a:gd name="T63" fmla="*/ 220 h 231"/>
                      <a:gd name="T64" fmla="*/ 58 w 173"/>
                      <a:gd name="T65" fmla="*/ 231 h 231"/>
                      <a:gd name="T66" fmla="*/ 59 w 173"/>
                      <a:gd name="T67" fmla="*/ 155 h 231"/>
                      <a:gd name="T68" fmla="*/ 172 w 173"/>
                      <a:gd name="T69" fmla="*/ 13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73" h="231">
                        <a:moveTo>
                          <a:pt x="172" y="130"/>
                        </a:moveTo>
                        <a:cubicBezTo>
                          <a:pt x="173" y="124"/>
                          <a:pt x="173" y="117"/>
                          <a:pt x="173" y="111"/>
                        </a:cubicBezTo>
                        <a:cubicBezTo>
                          <a:pt x="172" y="101"/>
                          <a:pt x="171" y="91"/>
                          <a:pt x="169" y="81"/>
                        </a:cubicBezTo>
                        <a:cubicBezTo>
                          <a:pt x="167" y="65"/>
                          <a:pt x="163" y="50"/>
                          <a:pt x="158" y="39"/>
                        </a:cubicBezTo>
                        <a:cubicBezTo>
                          <a:pt x="156" y="33"/>
                          <a:pt x="154" y="28"/>
                          <a:pt x="153" y="24"/>
                        </a:cubicBezTo>
                        <a:cubicBezTo>
                          <a:pt x="141" y="0"/>
                          <a:pt x="125" y="13"/>
                          <a:pt x="125" y="13"/>
                        </a:cubicBezTo>
                        <a:cubicBezTo>
                          <a:pt x="125" y="13"/>
                          <a:pt x="121" y="14"/>
                          <a:pt x="117" y="21"/>
                        </a:cubicBezTo>
                        <a:cubicBezTo>
                          <a:pt x="111" y="32"/>
                          <a:pt x="109" y="42"/>
                          <a:pt x="108" y="47"/>
                        </a:cubicBezTo>
                        <a:cubicBezTo>
                          <a:pt x="108" y="48"/>
                          <a:pt x="107" y="49"/>
                          <a:pt x="107" y="50"/>
                        </a:cubicBezTo>
                        <a:cubicBezTo>
                          <a:pt x="107" y="50"/>
                          <a:pt x="107" y="50"/>
                          <a:pt x="107" y="50"/>
                        </a:cubicBezTo>
                        <a:cubicBezTo>
                          <a:pt x="107" y="50"/>
                          <a:pt x="107" y="50"/>
                          <a:pt x="107" y="50"/>
                        </a:cubicBezTo>
                        <a:cubicBezTo>
                          <a:pt x="106" y="60"/>
                          <a:pt x="103" y="75"/>
                          <a:pt x="100" y="85"/>
                        </a:cubicBezTo>
                        <a:cubicBezTo>
                          <a:pt x="99" y="91"/>
                          <a:pt x="97" y="96"/>
                          <a:pt x="95" y="100"/>
                        </a:cubicBezTo>
                        <a:cubicBezTo>
                          <a:pt x="89" y="112"/>
                          <a:pt x="83" y="116"/>
                          <a:pt x="83" y="116"/>
                        </a:cubicBezTo>
                        <a:cubicBezTo>
                          <a:pt x="82" y="116"/>
                          <a:pt x="81" y="117"/>
                          <a:pt x="80" y="118"/>
                        </a:cubicBezTo>
                        <a:cubicBezTo>
                          <a:pt x="76" y="120"/>
                          <a:pt x="72" y="121"/>
                          <a:pt x="68" y="123"/>
                        </a:cubicBezTo>
                        <a:cubicBezTo>
                          <a:pt x="67" y="124"/>
                          <a:pt x="65" y="124"/>
                          <a:pt x="64" y="124"/>
                        </a:cubicBezTo>
                        <a:cubicBezTo>
                          <a:pt x="48" y="130"/>
                          <a:pt x="29" y="134"/>
                          <a:pt x="29" y="134"/>
                        </a:cubicBezTo>
                        <a:cubicBezTo>
                          <a:pt x="34" y="134"/>
                          <a:pt x="71" y="132"/>
                          <a:pt x="89" y="127"/>
                        </a:cubicBezTo>
                        <a:cubicBezTo>
                          <a:pt x="91" y="127"/>
                          <a:pt x="93" y="125"/>
                          <a:pt x="95" y="123"/>
                        </a:cubicBezTo>
                        <a:cubicBezTo>
                          <a:pt x="106" y="110"/>
                          <a:pt x="115" y="77"/>
                          <a:pt x="119" y="59"/>
                        </a:cubicBezTo>
                        <a:cubicBezTo>
                          <a:pt x="120" y="56"/>
                          <a:pt x="121" y="53"/>
                          <a:pt x="121" y="51"/>
                        </a:cubicBezTo>
                        <a:cubicBezTo>
                          <a:pt x="122" y="49"/>
                          <a:pt x="122" y="48"/>
                          <a:pt x="122" y="48"/>
                        </a:cubicBezTo>
                        <a:cubicBezTo>
                          <a:pt x="122" y="48"/>
                          <a:pt x="144" y="86"/>
                          <a:pt x="129" y="109"/>
                        </a:cubicBezTo>
                        <a:cubicBezTo>
                          <a:pt x="128" y="110"/>
                          <a:pt x="128" y="111"/>
                          <a:pt x="127" y="112"/>
                        </a:cubicBezTo>
                        <a:cubicBezTo>
                          <a:pt x="94" y="137"/>
                          <a:pt x="30" y="135"/>
                          <a:pt x="30" y="135"/>
                        </a:cubicBezTo>
                        <a:cubicBezTo>
                          <a:pt x="32" y="137"/>
                          <a:pt x="34" y="140"/>
                          <a:pt x="36" y="144"/>
                        </a:cubicBezTo>
                        <a:cubicBezTo>
                          <a:pt x="44" y="166"/>
                          <a:pt x="47" y="211"/>
                          <a:pt x="47" y="211"/>
                        </a:cubicBezTo>
                        <a:cubicBezTo>
                          <a:pt x="31" y="211"/>
                          <a:pt x="21" y="212"/>
                          <a:pt x="14" y="213"/>
                        </a:cubicBezTo>
                        <a:cubicBezTo>
                          <a:pt x="14" y="214"/>
                          <a:pt x="13" y="215"/>
                          <a:pt x="12" y="216"/>
                        </a:cubicBezTo>
                        <a:cubicBezTo>
                          <a:pt x="12" y="216"/>
                          <a:pt x="11" y="215"/>
                          <a:pt x="10" y="214"/>
                        </a:cubicBezTo>
                        <a:cubicBezTo>
                          <a:pt x="0" y="216"/>
                          <a:pt x="9" y="220"/>
                          <a:pt x="9" y="220"/>
                        </a:cubicBezTo>
                        <a:cubicBezTo>
                          <a:pt x="36" y="219"/>
                          <a:pt x="58" y="231"/>
                          <a:pt x="58" y="231"/>
                        </a:cubicBezTo>
                        <a:cubicBezTo>
                          <a:pt x="68" y="212"/>
                          <a:pt x="59" y="155"/>
                          <a:pt x="59" y="155"/>
                        </a:cubicBezTo>
                        <a:cubicBezTo>
                          <a:pt x="59" y="155"/>
                          <a:pt x="167" y="175"/>
                          <a:pt x="172" y="13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01" name="Freeform 28"/>
                  <p:cNvSpPr>
                    <a:spLocks/>
                  </p:cNvSpPr>
                  <p:nvPr/>
                </p:nvSpPr>
                <p:spPr bwMode="auto">
                  <a:xfrm>
                    <a:off x="2217738" y="4470401"/>
                    <a:ext cx="74612" cy="115888"/>
                  </a:xfrm>
                  <a:custGeom>
                    <a:avLst/>
                    <a:gdLst>
                      <a:gd name="T0" fmla="*/ 1 w 39"/>
                      <a:gd name="T1" fmla="*/ 31 h 61"/>
                      <a:gd name="T2" fmla="*/ 21 w 39"/>
                      <a:gd name="T3" fmla="*/ 60 h 61"/>
                      <a:gd name="T4" fmla="*/ 38 w 39"/>
                      <a:gd name="T5" fmla="*/ 30 h 61"/>
                      <a:gd name="T6" fmla="*/ 18 w 39"/>
                      <a:gd name="T7" fmla="*/ 1 h 61"/>
                      <a:gd name="T8" fmla="*/ 1 w 39"/>
                      <a:gd name="T9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61">
                        <a:moveTo>
                          <a:pt x="1" y="31"/>
                        </a:moveTo>
                        <a:cubicBezTo>
                          <a:pt x="1" y="48"/>
                          <a:pt x="10" y="61"/>
                          <a:pt x="21" y="60"/>
                        </a:cubicBezTo>
                        <a:cubicBezTo>
                          <a:pt x="31" y="60"/>
                          <a:pt x="39" y="46"/>
                          <a:pt x="38" y="30"/>
                        </a:cubicBezTo>
                        <a:cubicBezTo>
                          <a:pt x="37" y="13"/>
                          <a:pt x="28" y="0"/>
                          <a:pt x="18" y="1"/>
                        </a:cubicBezTo>
                        <a:cubicBezTo>
                          <a:pt x="8" y="1"/>
                          <a:pt x="0" y="15"/>
                          <a:pt x="1" y="3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02" name="Freeform 29"/>
                  <p:cNvSpPr>
                    <a:spLocks/>
                  </p:cNvSpPr>
                  <p:nvPr/>
                </p:nvSpPr>
                <p:spPr bwMode="auto">
                  <a:xfrm>
                    <a:off x="2316163" y="4762501"/>
                    <a:ext cx="28575" cy="34925"/>
                  </a:xfrm>
                  <a:custGeom>
                    <a:avLst/>
                    <a:gdLst>
                      <a:gd name="T0" fmla="*/ 15 w 15"/>
                      <a:gd name="T1" fmla="*/ 18 h 18"/>
                      <a:gd name="T2" fmla="*/ 12 w 15"/>
                      <a:gd name="T3" fmla="*/ 16 h 18"/>
                      <a:gd name="T4" fmla="*/ 0 w 15"/>
                      <a:gd name="T5" fmla="*/ 0 h 18"/>
                      <a:gd name="T6" fmla="*/ 15 w 15"/>
                      <a:gd name="T7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5" h="18">
                        <a:moveTo>
                          <a:pt x="15" y="18"/>
                        </a:moveTo>
                        <a:cubicBezTo>
                          <a:pt x="14" y="17"/>
                          <a:pt x="13" y="16"/>
                          <a:pt x="12" y="16"/>
                        </a:cubicBezTo>
                        <a:cubicBezTo>
                          <a:pt x="12" y="16"/>
                          <a:pt x="6" y="12"/>
                          <a:pt x="0" y="0"/>
                        </a:cubicBezTo>
                        <a:cubicBezTo>
                          <a:pt x="5" y="7"/>
                          <a:pt x="10" y="13"/>
                          <a:pt x="15" y="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03" name="Line 30"/>
                  <p:cNvSpPr>
                    <a:spLocks noChangeShapeType="1"/>
                  </p:cNvSpPr>
                  <p:nvPr/>
                </p:nvSpPr>
                <p:spPr bwMode="auto">
                  <a:xfrm>
                    <a:off x="2268538" y="487680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04" name="Line 31"/>
                  <p:cNvSpPr>
                    <a:spLocks noChangeShapeType="1"/>
                  </p:cNvSpPr>
                  <p:nvPr/>
                </p:nvSpPr>
                <p:spPr bwMode="auto">
                  <a:xfrm>
                    <a:off x="2268538" y="487680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05" name="Freeform 32"/>
                  <p:cNvSpPr>
                    <a:spLocks/>
                  </p:cNvSpPr>
                  <p:nvPr/>
                </p:nvSpPr>
                <p:spPr bwMode="auto">
                  <a:xfrm>
                    <a:off x="2292350" y="4662488"/>
                    <a:ext cx="0" cy="476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0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2292350" y="4667251"/>
                    <a:ext cx="1587" cy="1588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  <p:sp>
                <p:nvSpPr>
                  <p:cNvPr id="107" name="Freeform 34"/>
                  <p:cNvSpPr>
                    <a:spLocks/>
                  </p:cNvSpPr>
                  <p:nvPr/>
                </p:nvSpPr>
                <p:spPr bwMode="auto">
                  <a:xfrm>
                    <a:off x="2168525" y="4573588"/>
                    <a:ext cx="328612" cy="438150"/>
                  </a:xfrm>
                  <a:custGeom>
                    <a:avLst/>
                    <a:gdLst>
                      <a:gd name="T0" fmla="*/ 0 w 173"/>
                      <a:gd name="T1" fmla="*/ 130 h 231"/>
                      <a:gd name="T2" fmla="*/ 0 w 173"/>
                      <a:gd name="T3" fmla="*/ 111 h 231"/>
                      <a:gd name="T4" fmla="*/ 3 w 173"/>
                      <a:gd name="T5" fmla="*/ 81 h 231"/>
                      <a:gd name="T6" fmla="*/ 15 w 173"/>
                      <a:gd name="T7" fmla="*/ 39 h 231"/>
                      <a:gd name="T8" fmla="*/ 20 w 173"/>
                      <a:gd name="T9" fmla="*/ 24 h 231"/>
                      <a:gd name="T10" fmla="*/ 48 w 173"/>
                      <a:gd name="T11" fmla="*/ 13 h 231"/>
                      <a:gd name="T12" fmla="*/ 55 w 173"/>
                      <a:gd name="T13" fmla="*/ 21 h 231"/>
                      <a:gd name="T14" fmla="*/ 65 w 173"/>
                      <a:gd name="T15" fmla="*/ 47 h 231"/>
                      <a:gd name="T16" fmla="*/ 65 w 173"/>
                      <a:gd name="T17" fmla="*/ 50 h 231"/>
                      <a:gd name="T18" fmla="*/ 65 w 173"/>
                      <a:gd name="T19" fmla="*/ 50 h 231"/>
                      <a:gd name="T20" fmla="*/ 65 w 173"/>
                      <a:gd name="T21" fmla="*/ 50 h 231"/>
                      <a:gd name="T22" fmla="*/ 72 w 173"/>
                      <a:gd name="T23" fmla="*/ 85 h 231"/>
                      <a:gd name="T24" fmla="*/ 78 w 173"/>
                      <a:gd name="T25" fmla="*/ 100 h 231"/>
                      <a:gd name="T26" fmla="*/ 90 w 173"/>
                      <a:gd name="T27" fmla="*/ 116 h 231"/>
                      <a:gd name="T28" fmla="*/ 93 w 173"/>
                      <a:gd name="T29" fmla="*/ 118 h 231"/>
                      <a:gd name="T30" fmla="*/ 105 w 173"/>
                      <a:gd name="T31" fmla="*/ 123 h 231"/>
                      <a:gd name="T32" fmla="*/ 109 w 173"/>
                      <a:gd name="T33" fmla="*/ 124 h 231"/>
                      <a:gd name="T34" fmla="*/ 144 w 173"/>
                      <a:gd name="T35" fmla="*/ 134 h 231"/>
                      <a:gd name="T36" fmla="*/ 84 w 173"/>
                      <a:gd name="T37" fmla="*/ 127 h 231"/>
                      <a:gd name="T38" fmla="*/ 77 w 173"/>
                      <a:gd name="T39" fmla="*/ 123 h 231"/>
                      <a:gd name="T40" fmla="*/ 53 w 173"/>
                      <a:gd name="T41" fmla="*/ 59 h 231"/>
                      <a:gd name="T42" fmla="*/ 51 w 173"/>
                      <a:gd name="T43" fmla="*/ 51 h 231"/>
                      <a:gd name="T44" fmla="*/ 50 w 173"/>
                      <a:gd name="T45" fmla="*/ 48 h 231"/>
                      <a:gd name="T46" fmla="*/ 43 w 173"/>
                      <a:gd name="T47" fmla="*/ 109 h 231"/>
                      <a:gd name="T48" fmla="*/ 46 w 173"/>
                      <a:gd name="T49" fmla="*/ 112 h 231"/>
                      <a:gd name="T50" fmla="*/ 142 w 173"/>
                      <a:gd name="T51" fmla="*/ 135 h 231"/>
                      <a:gd name="T52" fmla="*/ 137 w 173"/>
                      <a:gd name="T53" fmla="*/ 144 h 231"/>
                      <a:gd name="T54" fmla="*/ 126 w 173"/>
                      <a:gd name="T55" fmla="*/ 211 h 231"/>
                      <a:gd name="T56" fmla="*/ 158 w 173"/>
                      <a:gd name="T57" fmla="*/ 213 h 231"/>
                      <a:gd name="T58" fmla="*/ 160 w 173"/>
                      <a:gd name="T59" fmla="*/ 216 h 231"/>
                      <a:gd name="T60" fmla="*/ 163 w 173"/>
                      <a:gd name="T61" fmla="*/ 214 h 231"/>
                      <a:gd name="T62" fmla="*/ 164 w 173"/>
                      <a:gd name="T63" fmla="*/ 220 h 231"/>
                      <a:gd name="T64" fmla="*/ 115 w 173"/>
                      <a:gd name="T65" fmla="*/ 231 h 231"/>
                      <a:gd name="T66" fmla="*/ 114 w 173"/>
                      <a:gd name="T67" fmla="*/ 155 h 231"/>
                      <a:gd name="T68" fmla="*/ 0 w 173"/>
                      <a:gd name="T69" fmla="*/ 13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73" h="231">
                        <a:moveTo>
                          <a:pt x="0" y="130"/>
                        </a:moveTo>
                        <a:cubicBezTo>
                          <a:pt x="0" y="124"/>
                          <a:pt x="0" y="117"/>
                          <a:pt x="0" y="111"/>
                        </a:cubicBezTo>
                        <a:cubicBezTo>
                          <a:pt x="0" y="101"/>
                          <a:pt x="1" y="91"/>
                          <a:pt x="3" y="81"/>
                        </a:cubicBezTo>
                        <a:cubicBezTo>
                          <a:pt x="6" y="65"/>
                          <a:pt x="10" y="50"/>
                          <a:pt x="15" y="39"/>
                        </a:cubicBezTo>
                        <a:cubicBezTo>
                          <a:pt x="17" y="33"/>
                          <a:pt x="18" y="28"/>
                          <a:pt x="20" y="24"/>
                        </a:cubicBezTo>
                        <a:cubicBezTo>
                          <a:pt x="31" y="0"/>
                          <a:pt x="48" y="13"/>
                          <a:pt x="48" y="13"/>
                        </a:cubicBezTo>
                        <a:cubicBezTo>
                          <a:pt x="48" y="13"/>
                          <a:pt x="51" y="14"/>
                          <a:pt x="55" y="21"/>
                        </a:cubicBezTo>
                        <a:cubicBezTo>
                          <a:pt x="62" y="32"/>
                          <a:pt x="64" y="42"/>
                          <a:pt x="65" y="47"/>
                        </a:cubicBezTo>
                        <a:cubicBezTo>
                          <a:pt x="65" y="48"/>
                          <a:pt x="65" y="49"/>
                          <a:pt x="65" y="50"/>
                        </a:cubicBezTo>
                        <a:cubicBezTo>
                          <a:pt x="65" y="50"/>
                          <a:pt x="65" y="50"/>
                          <a:pt x="65" y="50"/>
                        </a:cubicBezTo>
                        <a:cubicBezTo>
                          <a:pt x="65" y="50"/>
                          <a:pt x="65" y="50"/>
                          <a:pt x="65" y="50"/>
                        </a:cubicBezTo>
                        <a:cubicBezTo>
                          <a:pt x="67" y="60"/>
                          <a:pt x="69" y="75"/>
                          <a:pt x="72" y="85"/>
                        </a:cubicBezTo>
                        <a:cubicBezTo>
                          <a:pt x="74" y="91"/>
                          <a:pt x="76" y="96"/>
                          <a:pt x="78" y="100"/>
                        </a:cubicBezTo>
                        <a:cubicBezTo>
                          <a:pt x="84" y="112"/>
                          <a:pt x="90" y="116"/>
                          <a:pt x="90" y="116"/>
                        </a:cubicBezTo>
                        <a:cubicBezTo>
                          <a:pt x="91" y="116"/>
                          <a:pt x="92" y="117"/>
                          <a:pt x="93" y="118"/>
                        </a:cubicBezTo>
                        <a:cubicBezTo>
                          <a:pt x="96" y="120"/>
                          <a:pt x="100" y="121"/>
                          <a:pt x="105" y="123"/>
                        </a:cubicBezTo>
                        <a:cubicBezTo>
                          <a:pt x="106" y="124"/>
                          <a:pt x="107" y="124"/>
                          <a:pt x="109" y="124"/>
                        </a:cubicBezTo>
                        <a:cubicBezTo>
                          <a:pt x="125" y="130"/>
                          <a:pt x="144" y="134"/>
                          <a:pt x="144" y="134"/>
                        </a:cubicBezTo>
                        <a:cubicBezTo>
                          <a:pt x="138" y="134"/>
                          <a:pt x="102" y="132"/>
                          <a:pt x="84" y="127"/>
                        </a:cubicBezTo>
                        <a:cubicBezTo>
                          <a:pt x="82" y="127"/>
                          <a:pt x="79" y="125"/>
                          <a:pt x="77" y="123"/>
                        </a:cubicBezTo>
                        <a:cubicBezTo>
                          <a:pt x="67" y="110"/>
                          <a:pt x="57" y="77"/>
                          <a:pt x="53" y="59"/>
                        </a:cubicBezTo>
                        <a:cubicBezTo>
                          <a:pt x="52" y="56"/>
                          <a:pt x="52" y="53"/>
                          <a:pt x="51" y="51"/>
                        </a:cubicBezTo>
                        <a:cubicBezTo>
                          <a:pt x="51" y="49"/>
                          <a:pt x="50" y="48"/>
                          <a:pt x="50" y="48"/>
                        </a:cubicBezTo>
                        <a:cubicBezTo>
                          <a:pt x="50" y="48"/>
                          <a:pt x="28" y="86"/>
                          <a:pt x="43" y="109"/>
                        </a:cubicBezTo>
                        <a:cubicBezTo>
                          <a:pt x="44" y="110"/>
                          <a:pt x="45" y="111"/>
                          <a:pt x="46" y="112"/>
                        </a:cubicBezTo>
                        <a:cubicBezTo>
                          <a:pt x="78" y="137"/>
                          <a:pt x="142" y="135"/>
                          <a:pt x="142" y="135"/>
                        </a:cubicBezTo>
                        <a:cubicBezTo>
                          <a:pt x="140" y="137"/>
                          <a:pt x="138" y="140"/>
                          <a:pt x="137" y="144"/>
                        </a:cubicBezTo>
                        <a:cubicBezTo>
                          <a:pt x="129" y="166"/>
                          <a:pt x="126" y="211"/>
                          <a:pt x="126" y="211"/>
                        </a:cubicBezTo>
                        <a:cubicBezTo>
                          <a:pt x="142" y="211"/>
                          <a:pt x="152" y="212"/>
                          <a:pt x="158" y="213"/>
                        </a:cubicBezTo>
                        <a:cubicBezTo>
                          <a:pt x="159" y="214"/>
                          <a:pt x="160" y="215"/>
                          <a:pt x="160" y="216"/>
                        </a:cubicBezTo>
                        <a:cubicBezTo>
                          <a:pt x="160" y="216"/>
                          <a:pt x="161" y="215"/>
                          <a:pt x="163" y="214"/>
                        </a:cubicBezTo>
                        <a:cubicBezTo>
                          <a:pt x="173" y="216"/>
                          <a:pt x="164" y="220"/>
                          <a:pt x="164" y="220"/>
                        </a:cubicBezTo>
                        <a:cubicBezTo>
                          <a:pt x="137" y="219"/>
                          <a:pt x="115" y="231"/>
                          <a:pt x="115" y="231"/>
                        </a:cubicBezTo>
                        <a:cubicBezTo>
                          <a:pt x="105" y="212"/>
                          <a:pt x="114" y="155"/>
                          <a:pt x="114" y="155"/>
                        </a:cubicBezTo>
                        <a:cubicBezTo>
                          <a:pt x="114" y="155"/>
                          <a:pt x="5" y="175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</p:grpSp>
            <p:cxnSp>
              <p:nvCxnSpPr>
                <p:cNvPr id="70" name="Connector1"/>
                <p:cNvCxnSpPr/>
                <p:nvPr/>
              </p:nvCxnSpPr>
              <p:spPr>
                <a:xfrm flipH="1">
                  <a:off x="2749549" y="3640137"/>
                  <a:ext cx="1770067" cy="856328"/>
                </a:xfrm>
                <a:prstGeom prst="line">
                  <a:avLst/>
                </a:prstGeom>
                <a:ln w="28575">
                  <a:solidFill>
                    <a:srgbClr val="AF4F55"/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71" name="Group 70"/>
                <p:cNvGrpSpPr/>
                <p:nvPr/>
              </p:nvGrpSpPr>
              <p:grpSpPr>
                <a:xfrm>
                  <a:off x="3657100" y="4516805"/>
                  <a:ext cx="1638300" cy="2220101"/>
                  <a:chOff x="3657100" y="4516805"/>
                  <a:chExt cx="1638300" cy="2220101"/>
                </a:xfrm>
              </p:grpSpPr>
              <p:grpSp>
                <p:nvGrpSpPr>
                  <p:cNvPr id="73" name="Group 72"/>
                  <p:cNvGrpSpPr/>
                  <p:nvPr/>
                </p:nvGrpSpPr>
                <p:grpSpPr>
                  <a:xfrm>
                    <a:off x="3657100" y="4943031"/>
                    <a:ext cx="1638300" cy="1793875"/>
                    <a:chOff x="3633788" y="4800601"/>
                    <a:chExt cx="1638300" cy="1793875"/>
                  </a:xfrm>
                </p:grpSpPr>
                <p:sp>
                  <p:nvSpPr>
                    <p:cNvPr id="75" name="Rectangle 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95700" y="4868863"/>
                      <a:ext cx="1516062" cy="998538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76" name="Freeform 52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789363" y="6300788"/>
                      <a:ext cx="1338262" cy="252413"/>
                    </a:xfrm>
                    <a:custGeom>
                      <a:avLst/>
                      <a:gdLst>
                        <a:gd name="T0" fmla="*/ 590 w 705"/>
                        <a:gd name="T1" fmla="*/ 1 h 133"/>
                        <a:gd name="T2" fmla="*/ 603 w 705"/>
                        <a:gd name="T3" fmla="*/ 5 h 133"/>
                        <a:gd name="T4" fmla="*/ 701 w 705"/>
                        <a:gd name="T5" fmla="*/ 116 h 133"/>
                        <a:gd name="T6" fmla="*/ 704 w 705"/>
                        <a:gd name="T7" fmla="*/ 128 h 133"/>
                        <a:gd name="T8" fmla="*/ 691 w 705"/>
                        <a:gd name="T9" fmla="*/ 133 h 133"/>
                        <a:gd name="T10" fmla="*/ 5 w 705"/>
                        <a:gd name="T11" fmla="*/ 131 h 133"/>
                        <a:gd name="T12" fmla="*/ 0 w 705"/>
                        <a:gd name="T13" fmla="*/ 122 h 133"/>
                        <a:gd name="T14" fmla="*/ 99 w 705"/>
                        <a:gd name="T15" fmla="*/ 9 h 133"/>
                        <a:gd name="T16" fmla="*/ 109 w 705"/>
                        <a:gd name="T17" fmla="*/ 3 h 133"/>
                        <a:gd name="T18" fmla="*/ 123 w 705"/>
                        <a:gd name="T19" fmla="*/ 0 h 133"/>
                        <a:gd name="T20" fmla="*/ 565 w 705"/>
                        <a:gd name="T21" fmla="*/ 116 h 133"/>
                        <a:gd name="T22" fmla="*/ 159 w 705"/>
                        <a:gd name="T23" fmla="*/ 81 h 133"/>
                        <a:gd name="T24" fmla="*/ 565 w 705"/>
                        <a:gd name="T25" fmla="*/ 116 h 133"/>
                        <a:gd name="T26" fmla="*/ 138 w 705"/>
                        <a:gd name="T27" fmla="*/ 81 h 133"/>
                        <a:gd name="T28" fmla="*/ 28 w 705"/>
                        <a:gd name="T29" fmla="*/ 116 h 133"/>
                        <a:gd name="T30" fmla="*/ 168 w 705"/>
                        <a:gd name="T31" fmla="*/ 31 h 133"/>
                        <a:gd name="T32" fmla="*/ 116 w 705"/>
                        <a:gd name="T33" fmla="*/ 9 h 133"/>
                        <a:gd name="T34" fmla="*/ 168 w 705"/>
                        <a:gd name="T35" fmla="*/ 31 h 133"/>
                        <a:gd name="T36" fmla="*/ 273 w 705"/>
                        <a:gd name="T37" fmla="*/ 31 h 133"/>
                        <a:gd name="T38" fmla="*/ 344 w 705"/>
                        <a:gd name="T39" fmla="*/ 9 h 133"/>
                        <a:gd name="T40" fmla="*/ 677 w 705"/>
                        <a:gd name="T41" fmla="*/ 116 h 133"/>
                        <a:gd name="T42" fmla="*/ 567 w 705"/>
                        <a:gd name="T43" fmla="*/ 81 h 133"/>
                        <a:gd name="T44" fmla="*/ 677 w 705"/>
                        <a:gd name="T45" fmla="*/ 116 h 133"/>
                        <a:gd name="T46" fmla="*/ 361 w 705"/>
                        <a:gd name="T47" fmla="*/ 31 h 133"/>
                        <a:gd name="T48" fmla="*/ 426 w 705"/>
                        <a:gd name="T49" fmla="*/ 9 h 133"/>
                        <a:gd name="T50" fmla="*/ 608 w 705"/>
                        <a:gd name="T51" fmla="*/ 31 h 133"/>
                        <a:gd name="T52" fmla="*/ 524 w 705"/>
                        <a:gd name="T53" fmla="*/ 9 h 133"/>
                        <a:gd name="T54" fmla="*/ 608 w 705"/>
                        <a:gd name="T55" fmla="*/ 31 h 133"/>
                        <a:gd name="T56" fmla="*/ 185 w 705"/>
                        <a:gd name="T57" fmla="*/ 31 h 133"/>
                        <a:gd name="T58" fmla="*/ 263 w 705"/>
                        <a:gd name="T59" fmla="*/ 9 h 133"/>
                        <a:gd name="T60" fmla="*/ 520 w 705"/>
                        <a:gd name="T61" fmla="*/ 31 h 133"/>
                        <a:gd name="T62" fmla="*/ 443 w 705"/>
                        <a:gd name="T63" fmla="*/ 9 h 133"/>
                        <a:gd name="T64" fmla="*/ 520 w 705"/>
                        <a:gd name="T65" fmla="*/ 31 h 133"/>
                        <a:gd name="T66" fmla="*/ 162 w 705"/>
                        <a:gd name="T67" fmla="*/ 41 h 133"/>
                        <a:gd name="T68" fmla="*/ 67 w 705"/>
                        <a:gd name="T69" fmla="*/ 68 h 133"/>
                        <a:gd name="T70" fmla="*/ 271 w 705"/>
                        <a:gd name="T71" fmla="*/ 41 h 133"/>
                        <a:gd name="T72" fmla="*/ 342 w 705"/>
                        <a:gd name="T73" fmla="*/ 68 h 133"/>
                        <a:gd name="T74" fmla="*/ 271 w 705"/>
                        <a:gd name="T75" fmla="*/ 41 h 133"/>
                        <a:gd name="T76" fmla="*/ 362 w 705"/>
                        <a:gd name="T77" fmla="*/ 68 h 133"/>
                        <a:gd name="T78" fmla="*/ 434 w 705"/>
                        <a:gd name="T79" fmla="*/ 41 h 133"/>
                        <a:gd name="T80" fmla="*/ 638 w 705"/>
                        <a:gd name="T81" fmla="*/ 68 h 133"/>
                        <a:gd name="T82" fmla="*/ 543 w 705"/>
                        <a:gd name="T83" fmla="*/ 41 h 133"/>
                        <a:gd name="T84" fmla="*/ 638 w 705"/>
                        <a:gd name="T85" fmla="*/ 68 h 133"/>
                        <a:gd name="T86" fmla="*/ 525 w 705"/>
                        <a:gd name="T87" fmla="*/ 41 h 133"/>
                        <a:gd name="T88" fmla="*/ 461 w 705"/>
                        <a:gd name="T89" fmla="*/ 68 h 133"/>
                        <a:gd name="T90" fmla="*/ 180 w 705"/>
                        <a:gd name="T91" fmla="*/ 41 h 133"/>
                        <a:gd name="T92" fmla="*/ 244 w 705"/>
                        <a:gd name="T93" fmla="*/ 68 h 133"/>
                        <a:gd name="T94" fmla="*/ 180 w 705"/>
                        <a:gd name="T95" fmla="*/ 41 h 1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705" h="133">
                          <a:moveTo>
                            <a:pt x="583" y="0"/>
                          </a:moveTo>
                          <a:cubicBezTo>
                            <a:pt x="585" y="0"/>
                            <a:pt x="588" y="0"/>
                            <a:pt x="590" y="1"/>
                          </a:cubicBezTo>
                          <a:cubicBezTo>
                            <a:pt x="592" y="1"/>
                            <a:pt x="595" y="2"/>
                            <a:pt x="597" y="3"/>
                          </a:cubicBezTo>
                          <a:cubicBezTo>
                            <a:pt x="599" y="3"/>
                            <a:pt x="601" y="4"/>
                            <a:pt x="603" y="5"/>
                          </a:cubicBezTo>
                          <a:cubicBezTo>
                            <a:pt x="605" y="6"/>
                            <a:pt x="606" y="8"/>
                            <a:pt x="607" y="9"/>
                          </a:cubicBezTo>
                          <a:cubicBezTo>
                            <a:pt x="701" y="116"/>
                            <a:pt x="701" y="116"/>
                            <a:pt x="701" y="116"/>
                          </a:cubicBezTo>
                          <a:cubicBezTo>
                            <a:pt x="703" y="118"/>
                            <a:pt x="704" y="120"/>
                            <a:pt x="705" y="123"/>
                          </a:cubicBezTo>
                          <a:cubicBezTo>
                            <a:pt x="705" y="125"/>
                            <a:pt x="705" y="126"/>
                            <a:pt x="704" y="128"/>
                          </a:cubicBezTo>
                          <a:cubicBezTo>
                            <a:pt x="703" y="130"/>
                            <a:pt x="702" y="131"/>
                            <a:pt x="700" y="132"/>
                          </a:cubicBezTo>
                          <a:cubicBezTo>
                            <a:pt x="698" y="133"/>
                            <a:pt x="695" y="133"/>
                            <a:pt x="691" y="133"/>
                          </a:cubicBezTo>
                          <a:cubicBezTo>
                            <a:pt x="14" y="133"/>
                            <a:pt x="14" y="133"/>
                            <a:pt x="14" y="133"/>
                          </a:cubicBezTo>
                          <a:cubicBezTo>
                            <a:pt x="10" y="133"/>
                            <a:pt x="7" y="132"/>
                            <a:pt x="5" y="131"/>
                          </a:cubicBezTo>
                          <a:cubicBezTo>
                            <a:pt x="3" y="131"/>
                            <a:pt x="2" y="129"/>
                            <a:pt x="1" y="128"/>
                          </a:cubicBezTo>
                          <a:cubicBezTo>
                            <a:pt x="0" y="126"/>
                            <a:pt x="0" y="124"/>
                            <a:pt x="0" y="122"/>
                          </a:cubicBezTo>
                          <a:cubicBezTo>
                            <a:pt x="1" y="120"/>
                            <a:pt x="2" y="118"/>
                            <a:pt x="4" y="116"/>
                          </a:cubicBezTo>
                          <a:cubicBezTo>
                            <a:pt x="99" y="9"/>
                            <a:pt x="99" y="9"/>
                            <a:pt x="99" y="9"/>
                          </a:cubicBezTo>
                          <a:cubicBezTo>
                            <a:pt x="100" y="7"/>
                            <a:pt x="101" y="6"/>
                            <a:pt x="103" y="5"/>
                          </a:cubicBezTo>
                          <a:cubicBezTo>
                            <a:pt x="105" y="4"/>
                            <a:pt x="107" y="3"/>
                            <a:pt x="109" y="3"/>
                          </a:cubicBezTo>
                          <a:cubicBezTo>
                            <a:pt x="111" y="2"/>
                            <a:pt x="113" y="1"/>
                            <a:pt x="116" y="1"/>
                          </a:cubicBezTo>
                          <a:cubicBezTo>
                            <a:pt x="118" y="0"/>
                            <a:pt x="120" y="0"/>
                            <a:pt x="123" y="0"/>
                          </a:cubicBezTo>
                          <a:lnTo>
                            <a:pt x="583" y="0"/>
                          </a:lnTo>
                          <a:close/>
                          <a:moveTo>
                            <a:pt x="565" y="116"/>
                          </a:moveTo>
                          <a:cubicBezTo>
                            <a:pt x="546" y="81"/>
                            <a:pt x="546" y="81"/>
                            <a:pt x="546" y="81"/>
                          </a:cubicBezTo>
                          <a:cubicBezTo>
                            <a:pt x="159" y="81"/>
                            <a:pt x="159" y="81"/>
                            <a:pt x="159" y="81"/>
                          </a:cubicBezTo>
                          <a:cubicBezTo>
                            <a:pt x="140" y="116"/>
                            <a:pt x="140" y="116"/>
                            <a:pt x="140" y="116"/>
                          </a:cubicBezTo>
                          <a:cubicBezTo>
                            <a:pt x="565" y="116"/>
                            <a:pt x="565" y="116"/>
                            <a:pt x="565" y="116"/>
                          </a:cubicBezTo>
                          <a:moveTo>
                            <a:pt x="117" y="116"/>
                          </a:moveTo>
                          <a:cubicBezTo>
                            <a:pt x="138" y="81"/>
                            <a:pt x="138" y="81"/>
                            <a:pt x="138" y="81"/>
                          </a:cubicBezTo>
                          <a:cubicBezTo>
                            <a:pt x="57" y="81"/>
                            <a:pt x="57" y="81"/>
                            <a:pt x="57" y="81"/>
                          </a:cubicBezTo>
                          <a:cubicBezTo>
                            <a:pt x="28" y="116"/>
                            <a:pt x="28" y="116"/>
                            <a:pt x="28" y="116"/>
                          </a:cubicBezTo>
                          <a:cubicBezTo>
                            <a:pt x="117" y="116"/>
                            <a:pt x="117" y="116"/>
                            <a:pt x="117" y="116"/>
                          </a:cubicBezTo>
                          <a:moveTo>
                            <a:pt x="168" y="31"/>
                          </a:moveTo>
                          <a:cubicBezTo>
                            <a:pt x="181" y="9"/>
                            <a:pt x="181" y="9"/>
                            <a:pt x="181" y="9"/>
                          </a:cubicBezTo>
                          <a:cubicBezTo>
                            <a:pt x="116" y="9"/>
                            <a:pt x="116" y="9"/>
                            <a:pt x="116" y="9"/>
                          </a:cubicBezTo>
                          <a:cubicBezTo>
                            <a:pt x="98" y="31"/>
                            <a:pt x="98" y="31"/>
                            <a:pt x="98" y="31"/>
                          </a:cubicBezTo>
                          <a:cubicBezTo>
                            <a:pt x="168" y="31"/>
                            <a:pt x="168" y="31"/>
                            <a:pt x="168" y="31"/>
                          </a:cubicBezTo>
                          <a:moveTo>
                            <a:pt x="279" y="9"/>
                          </a:moveTo>
                          <a:cubicBezTo>
                            <a:pt x="273" y="31"/>
                            <a:pt x="273" y="31"/>
                            <a:pt x="273" y="31"/>
                          </a:cubicBezTo>
                          <a:cubicBezTo>
                            <a:pt x="344" y="31"/>
                            <a:pt x="344" y="31"/>
                            <a:pt x="344" y="31"/>
                          </a:cubicBezTo>
                          <a:cubicBezTo>
                            <a:pt x="344" y="9"/>
                            <a:pt x="344" y="9"/>
                            <a:pt x="344" y="9"/>
                          </a:cubicBezTo>
                          <a:cubicBezTo>
                            <a:pt x="279" y="9"/>
                            <a:pt x="279" y="9"/>
                            <a:pt x="279" y="9"/>
                          </a:cubicBezTo>
                          <a:moveTo>
                            <a:pt x="677" y="116"/>
                          </a:moveTo>
                          <a:cubicBezTo>
                            <a:pt x="649" y="81"/>
                            <a:pt x="649" y="81"/>
                            <a:pt x="649" y="81"/>
                          </a:cubicBezTo>
                          <a:cubicBezTo>
                            <a:pt x="567" y="81"/>
                            <a:pt x="567" y="81"/>
                            <a:pt x="567" y="81"/>
                          </a:cubicBezTo>
                          <a:cubicBezTo>
                            <a:pt x="588" y="116"/>
                            <a:pt x="588" y="116"/>
                            <a:pt x="588" y="116"/>
                          </a:cubicBezTo>
                          <a:cubicBezTo>
                            <a:pt x="677" y="116"/>
                            <a:pt x="677" y="116"/>
                            <a:pt x="677" y="116"/>
                          </a:cubicBezTo>
                          <a:moveTo>
                            <a:pt x="361" y="9"/>
                          </a:moveTo>
                          <a:cubicBezTo>
                            <a:pt x="361" y="31"/>
                            <a:pt x="361" y="31"/>
                            <a:pt x="361" y="31"/>
                          </a:cubicBezTo>
                          <a:cubicBezTo>
                            <a:pt x="432" y="31"/>
                            <a:pt x="432" y="31"/>
                            <a:pt x="432" y="31"/>
                          </a:cubicBezTo>
                          <a:cubicBezTo>
                            <a:pt x="426" y="9"/>
                            <a:pt x="426" y="9"/>
                            <a:pt x="426" y="9"/>
                          </a:cubicBezTo>
                          <a:cubicBezTo>
                            <a:pt x="361" y="9"/>
                            <a:pt x="361" y="9"/>
                            <a:pt x="361" y="9"/>
                          </a:cubicBezTo>
                          <a:moveTo>
                            <a:pt x="608" y="31"/>
                          </a:moveTo>
                          <a:cubicBezTo>
                            <a:pt x="590" y="9"/>
                            <a:pt x="590" y="9"/>
                            <a:pt x="590" y="9"/>
                          </a:cubicBezTo>
                          <a:cubicBezTo>
                            <a:pt x="524" y="9"/>
                            <a:pt x="524" y="9"/>
                            <a:pt x="524" y="9"/>
                          </a:cubicBezTo>
                          <a:cubicBezTo>
                            <a:pt x="537" y="31"/>
                            <a:pt x="537" y="31"/>
                            <a:pt x="537" y="31"/>
                          </a:cubicBezTo>
                          <a:cubicBezTo>
                            <a:pt x="608" y="31"/>
                            <a:pt x="608" y="31"/>
                            <a:pt x="608" y="31"/>
                          </a:cubicBezTo>
                          <a:moveTo>
                            <a:pt x="197" y="9"/>
                          </a:moveTo>
                          <a:cubicBezTo>
                            <a:pt x="185" y="31"/>
                            <a:pt x="185" y="31"/>
                            <a:pt x="185" y="31"/>
                          </a:cubicBezTo>
                          <a:cubicBezTo>
                            <a:pt x="256" y="31"/>
                            <a:pt x="256" y="31"/>
                            <a:pt x="256" y="31"/>
                          </a:cubicBezTo>
                          <a:cubicBezTo>
                            <a:pt x="263" y="9"/>
                            <a:pt x="263" y="9"/>
                            <a:pt x="263" y="9"/>
                          </a:cubicBezTo>
                          <a:cubicBezTo>
                            <a:pt x="197" y="9"/>
                            <a:pt x="197" y="9"/>
                            <a:pt x="197" y="9"/>
                          </a:cubicBezTo>
                          <a:moveTo>
                            <a:pt x="520" y="31"/>
                          </a:moveTo>
                          <a:cubicBezTo>
                            <a:pt x="508" y="9"/>
                            <a:pt x="508" y="9"/>
                            <a:pt x="508" y="9"/>
                          </a:cubicBezTo>
                          <a:cubicBezTo>
                            <a:pt x="443" y="9"/>
                            <a:pt x="443" y="9"/>
                            <a:pt x="443" y="9"/>
                          </a:cubicBezTo>
                          <a:cubicBezTo>
                            <a:pt x="449" y="31"/>
                            <a:pt x="449" y="31"/>
                            <a:pt x="449" y="31"/>
                          </a:cubicBezTo>
                          <a:cubicBezTo>
                            <a:pt x="520" y="31"/>
                            <a:pt x="520" y="31"/>
                            <a:pt x="520" y="31"/>
                          </a:cubicBezTo>
                          <a:moveTo>
                            <a:pt x="146" y="68"/>
                          </a:moveTo>
                          <a:cubicBezTo>
                            <a:pt x="162" y="41"/>
                            <a:pt x="162" y="41"/>
                            <a:pt x="162" y="41"/>
                          </a:cubicBezTo>
                          <a:cubicBezTo>
                            <a:pt x="89" y="41"/>
                            <a:pt x="89" y="41"/>
                            <a:pt x="89" y="41"/>
                          </a:cubicBezTo>
                          <a:cubicBezTo>
                            <a:pt x="67" y="68"/>
                            <a:pt x="67" y="68"/>
                            <a:pt x="67" y="68"/>
                          </a:cubicBezTo>
                          <a:cubicBezTo>
                            <a:pt x="146" y="68"/>
                            <a:pt x="146" y="68"/>
                            <a:pt x="146" y="68"/>
                          </a:cubicBezTo>
                          <a:moveTo>
                            <a:pt x="271" y="41"/>
                          </a:moveTo>
                          <a:cubicBezTo>
                            <a:pt x="264" y="68"/>
                            <a:pt x="264" y="68"/>
                            <a:pt x="264" y="68"/>
                          </a:cubicBezTo>
                          <a:cubicBezTo>
                            <a:pt x="342" y="68"/>
                            <a:pt x="342" y="68"/>
                            <a:pt x="342" y="68"/>
                          </a:cubicBezTo>
                          <a:cubicBezTo>
                            <a:pt x="343" y="41"/>
                            <a:pt x="343" y="41"/>
                            <a:pt x="343" y="41"/>
                          </a:cubicBezTo>
                          <a:cubicBezTo>
                            <a:pt x="271" y="41"/>
                            <a:pt x="271" y="41"/>
                            <a:pt x="271" y="41"/>
                          </a:cubicBezTo>
                          <a:moveTo>
                            <a:pt x="362" y="41"/>
                          </a:moveTo>
                          <a:cubicBezTo>
                            <a:pt x="362" y="68"/>
                            <a:pt x="362" y="68"/>
                            <a:pt x="362" y="68"/>
                          </a:cubicBezTo>
                          <a:cubicBezTo>
                            <a:pt x="441" y="68"/>
                            <a:pt x="441" y="68"/>
                            <a:pt x="441" y="68"/>
                          </a:cubicBezTo>
                          <a:cubicBezTo>
                            <a:pt x="434" y="41"/>
                            <a:pt x="434" y="41"/>
                            <a:pt x="434" y="41"/>
                          </a:cubicBezTo>
                          <a:cubicBezTo>
                            <a:pt x="362" y="41"/>
                            <a:pt x="362" y="41"/>
                            <a:pt x="362" y="41"/>
                          </a:cubicBezTo>
                          <a:moveTo>
                            <a:pt x="638" y="68"/>
                          </a:moveTo>
                          <a:cubicBezTo>
                            <a:pt x="616" y="41"/>
                            <a:pt x="616" y="41"/>
                            <a:pt x="616" y="41"/>
                          </a:cubicBezTo>
                          <a:cubicBezTo>
                            <a:pt x="543" y="41"/>
                            <a:pt x="543" y="41"/>
                            <a:pt x="543" y="41"/>
                          </a:cubicBezTo>
                          <a:cubicBezTo>
                            <a:pt x="559" y="68"/>
                            <a:pt x="559" y="68"/>
                            <a:pt x="559" y="68"/>
                          </a:cubicBezTo>
                          <a:cubicBezTo>
                            <a:pt x="638" y="68"/>
                            <a:pt x="638" y="68"/>
                            <a:pt x="638" y="68"/>
                          </a:cubicBezTo>
                          <a:moveTo>
                            <a:pt x="540" y="68"/>
                          </a:moveTo>
                          <a:cubicBezTo>
                            <a:pt x="525" y="41"/>
                            <a:pt x="525" y="41"/>
                            <a:pt x="525" y="41"/>
                          </a:cubicBezTo>
                          <a:cubicBezTo>
                            <a:pt x="452" y="41"/>
                            <a:pt x="452" y="41"/>
                            <a:pt x="452" y="41"/>
                          </a:cubicBezTo>
                          <a:cubicBezTo>
                            <a:pt x="461" y="68"/>
                            <a:pt x="461" y="68"/>
                            <a:pt x="461" y="68"/>
                          </a:cubicBezTo>
                          <a:cubicBezTo>
                            <a:pt x="540" y="68"/>
                            <a:pt x="540" y="68"/>
                            <a:pt x="540" y="68"/>
                          </a:cubicBezTo>
                          <a:moveTo>
                            <a:pt x="180" y="41"/>
                          </a:moveTo>
                          <a:cubicBezTo>
                            <a:pt x="165" y="68"/>
                            <a:pt x="165" y="68"/>
                            <a:pt x="165" y="68"/>
                          </a:cubicBezTo>
                          <a:cubicBezTo>
                            <a:pt x="244" y="68"/>
                            <a:pt x="244" y="68"/>
                            <a:pt x="244" y="68"/>
                          </a:cubicBezTo>
                          <a:cubicBezTo>
                            <a:pt x="253" y="41"/>
                            <a:pt x="253" y="41"/>
                            <a:pt x="253" y="41"/>
                          </a:cubicBezTo>
                          <a:cubicBezTo>
                            <a:pt x="180" y="41"/>
                            <a:pt x="180" y="41"/>
                            <a:pt x="180" y="41"/>
                          </a:cubicBezTo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77" name="Freeform 53"/>
                    <p:cNvSpPr>
                      <a:spLocks/>
                    </p:cNvSpPr>
                    <p:nvPr/>
                  </p:nvSpPr>
                  <p:spPr bwMode="auto">
                    <a:xfrm>
                      <a:off x="3789363" y="6554788"/>
                      <a:ext cx="1338262" cy="39688"/>
                    </a:xfrm>
                    <a:custGeom>
                      <a:avLst/>
                      <a:gdLst>
                        <a:gd name="T0" fmla="*/ 704 w 705"/>
                        <a:gd name="T1" fmla="*/ 2 h 21"/>
                        <a:gd name="T2" fmla="*/ 701 w 705"/>
                        <a:gd name="T3" fmla="*/ 4 h 21"/>
                        <a:gd name="T4" fmla="*/ 697 w 705"/>
                        <a:gd name="T5" fmla="*/ 6 h 21"/>
                        <a:gd name="T6" fmla="*/ 692 w 705"/>
                        <a:gd name="T7" fmla="*/ 6 h 21"/>
                        <a:gd name="T8" fmla="*/ 13 w 705"/>
                        <a:gd name="T9" fmla="*/ 6 h 21"/>
                        <a:gd name="T10" fmla="*/ 8 w 705"/>
                        <a:gd name="T11" fmla="*/ 5 h 21"/>
                        <a:gd name="T12" fmla="*/ 4 w 705"/>
                        <a:gd name="T13" fmla="*/ 4 h 21"/>
                        <a:gd name="T14" fmla="*/ 2 w 705"/>
                        <a:gd name="T15" fmla="*/ 2 h 21"/>
                        <a:gd name="T16" fmla="*/ 0 w 705"/>
                        <a:gd name="T17" fmla="*/ 0 h 21"/>
                        <a:gd name="T18" fmla="*/ 5 w 705"/>
                        <a:gd name="T19" fmla="*/ 14 h 21"/>
                        <a:gd name="T20" fmla="*/ 6 w 705"/>
                        <a:gd name="T21" fmla="*/ 17 h 21"/>
                        <a:gd name="T22" fmla="*/ 9 w 705"/>
                        <a:gd name="T23" fmla="*/ 19 h 21"/>
                        <a:gd name="T24" fmla="*/ 13 w 705"/>
                        <a:gd name="T25" fmla="*/ 20 h 21"/>
                        <a:gd name="T26" fmla="*/ 18 w 705"/>
                        <a:gd name="T27" fmla="*/ 21 h 21"/>
                        <a:gd name="T28" fmla="*/ 687 w 705"/>
                        <a:gd name="T29" fmla="*/ 21 h 21"/>
                        <a:gd name="T30" fmla="*/ 692 w 705"/>
                        <a:gd name="T31" fmla="*/ 21 h 21"/>
                        <a:gd name="T32" fmla="*/ 696 w 705"/>
                        <a:gd name="T33" fmla="*/ 19 h 21"/>
                        <a:gd name="T34" fmla="*/ 699 w 705"/>
                        <a:gd name="T35" fmla="*/ 17 h 21"/>
                        <a:gd name="T36" fmla="*/ 700 w 705"/>
                        <a:gd name="T37" fmla="*/ 15 h 21"/>
                        <a:gd name="T38" fmla="*/ 705 w 705"/>
                        <a:gd name="T39" fmla="*/ 0 h 21"/>
                        <a:gd name="T40" fmla="*/ 704 w 705"/>
                        <a:gd name="T41" fmla="*/ 2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705" h="21">
                          <a:moveTo>
                            <a:pt x="704" y="2"/>
                          </a:moveTo>
                          <a:cubicBezTo>
                            <a:pt x="703" y="3"/>
                            <a:pt x="702" y="4"/>
                            <a:pt x="701" y="4"/>
                          </a:cubicBezTo>
                          <a:cubicBezTo>
                            <a:pt x="700" y="5"/>
                            <a:pt x="698" y="5"/>
                            <a:pt x="697" y="6"/>
                          </a:cubicBezTo>
                          <a:cubicBezTo>
                            <a:pt x="695" y="6"/>
                            <a:pt x="693" y="6"/>
                            <a:pt x="692" y="6"/>
                          </a:cubicBezTo>
                          <a:cubicBezTo>
                            <a:pt x="13" y="6"/>
                            <a:pt x="13" y="6"/>
                            <a:pt x="13" y="6"/>
                          </a:cubicBezTo>
                          <a:cubicBezTo>
                            <a:pt x="11" y="6"/>
                            <a:pt x="10" y="6"/>
                            <a:pt x="8" y="5"/>
                          </a:cubicBezTo>
                          <a:cubicBezTo>
                            <a:pt x="7" y="5"/>
                            <a:pt x="5" y="5"/>
                            <a:pt x="4" y="4"/>
                          </a:cubicBezTo>
                          <a:cubicBezTo>
                            <a:pt x="3" y="4"/>
                            <a:pt x="2" y="3"/>
                            <a:pt x="2" y="2"/>
                          </a:cubicBezTo>
                          <a:cubicBezTo>
                            <a:pt x="1" y="1"/>
                            <a:pt x="0" y="1"/>
                            <a:pt x="0" y="0"/>
                          </a:cubicBezTo>
                          <a:cubicBezTo>
                            <a:pt x="2" y="5"/>
                            <a:pt x="3" y="9"/>
                            <a:pt x="5" y="14"/>
                          </a:cubicBezTo>
                          <a:cubicBezTo>
                            <a:pt x="5" y="15"/>
                            <a:pt x="5" y="16"/>
                            <a:pt x="6" y="17"/>
                          </a:cubicBezTo>
                          <a:cubicBezTo>
                            <a:pt x="7" y="18"/>
                            <a:pt x="8" y="18"/>
                            <a:pt x="9" y="19"/>
                          </a:cubicBezTo>
                          <a:cubicBezTo>
                            <a:pt x="10" y="20"/>
                            <a:pt x="11" y="20"/>
                            <a:pt x="13" y="20"/>
                          </a:cubicBezTo>
                          <a:cubicBezTo>
                            <a:pt x="14" y="21"/>
                            <a:pt x="16" y="21"/>
                            <a:pt x="18" y="21"/>
                          </a:cubicBezTo>
                          <a:cubicBezTo>
                            <a:pt x="687" y="21"/>
                            <a:pt x="687" y="21"/>
                            <a:pt x="687" y="21"/>
                          </a:cubicBezTo>
                          <a:cubicBezTo>
                            <a:pt x="689" y="21"/>
                            <a:pt x="691" y="21"/>
                            <a:pt x="692" y="21"/>
                          </a:cubicBezTo>
                          <a:cubicBezTo>
                            <a:pt x="694" y="20"/>
                            <a:pt x="695" y="20"/>
                            <a:pt x="696" y="19"/>
                          </a:cubicBezTo>
                          <a:cubicBezTo>
                            <a:pt x="697" y="19"/>
                            <a:pt x="698" y="18"/>
                            <a:pt x="699" y="17"/>
                          </a:cubicBezTo>
                          <a:cubicBezTo>
                            <a:pt x="700" y="17"/>
                            <a:pt x="700" y="16"/>
                            <a:pt x="700" y="15"/>
                          </a:cubicBezTo>
                          <a:cubicBezTo>
                            <a:pt x="702" y="10"/>
                            <a:pt x="704" y="5"/>
                            <a:pt x="705" y="0"/>
                          </a:cubicBezTo>
                          <a:cubicBezTo>
                            <a:pt x="705" y="1"/>
                            <a:pt x="704" y="2"/>
                            <a:pt x="704" y="2"/>
                          </a:cubicBez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78" name="Freeform 54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633788" y="4800601"/>
                      <a:ext cx="1638300" cy="1135063"/>
                    </a:xfrm>
                    <a:custGeom>
                      <a:avLst/>
                      <a:gdLst>
                        <a:gd name="T0" fmla="*/ 827 w 863"/>
                        <a:gd name="T1" fmla="*/ 0 h 598"/>
                        <a:gd name="T2" fmla="*/ 36 w 863"/>
                        <a:gd name="T3" fmla="*/ 0 h 598"/>
                        <a:gd name="T4" fmla="*/ 0 w 863"/>
                        <a:gd name="T5" fmla="*/ 36 h 598"/>
                        <a:gd name="T6" fmla="*/ 0 w 863"/>
                        <a:gd name="T7" fmla="*/ 562 h 598"/>
                        <a:gd name="T8" fmla="*/ 36 w 863"/>
                        <a:gd name="T9" fmla="*/ 598 h 598"/>
                        <a:gd name="T10" fmla="*/ 827 w 863"/>
                        <a:gd name="T11" fmla="*/ 598 h 598"/>
                        <a:gd name="T12" fmla="*/ 863 w 863"/>
                        <a:gd name="T13" fmla="*/ 562 h 598"/>
                        <a:gd name="T14" fmla="*/ 863 w 863"/>
                        <a:gd name="T15" fmla="*/ 36 h 598"/>
                        <a:gd name="T16" fmla="*/ 827 w 863"/>
                        <a:gd name="T17" fmla="*/ 0 h 598"/>
                        <a:gd name="T18" fmla="*/ 432 w 863"/>
                        <a:gd name="T19" fmla="*/ 586 h 598"/>
                        <a:gd name="T20" fmla="*/ 419 w 863"/>
                        <a:gd name="T21" fmla="*/ 574 h 598"/>
                        <a:gd name="T22" fmla="*/ 432 w 863"/>
                        <a:gd name="T23" fmla="*/ 562 h 598"/>
                        <a:gd name="T24" fmla="*/ 444 w 863"/>
                        <a:gd name="T25" fmla="*/ 574 h 598"/>
                        <a:gd name="T26" fmla="*/ 432 w 863"/>
                        <a:gd name="T27" fmla="*/ 586 h 598"/>
                        <a:gd name="T28" fmla="*/ 815 w 863"/>
                        <a:gd name="T29" fmla="*/ 550 h 598"/>
                        <a:gd name="T30" fmla="*/ 48 w 863"/>
                        <a:gd name="T31" fmla="*/ 550 h 598"/>
                        <a:gd name="T32" fmla="*/ 48 w 863"/>
                        <a:gd name="T33" fmla="*/ 48 h 598"/>
                        <a:gd name="T34" fmla="*/ 815 w 863"/>
                        <a:gd name="T35" fmla="*/ 48 h 598"/>
                        <a:gd name="T36" fmla="*/ 815 w 863"/>
                        <a:gd name="T37" fmla="*/ 550 h 59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863" h="598">
                          <a:moveTo>
                            <a:pt x="827" y="0"/>
                          </a:moveTo>
                          <a:cubicBezTo>
                            <a:pt x="36" y="0"/>
                            <a:pt x="36" y="0"/>
                            <a:pt x="36" y="0"/>
                          </a:cubicBezTo>
                          <a:cubicBezTo>
                            <a:pt x="16" y="0"/>
                            <a:pt x="0" y="16"/>
                            <a:pt x="0" y="36"/>
                          </a:cubicBezTo>
                          <a:cubicBezTo>
                            <a:pt x="0" y="562"/>
                            <a:pt x="0" y="562"/>
                            <a:pt x="0" y="562"/>
                          </a:cubicBezTo>
                          <a:cubicBezTo>
                            <a:pt x="0" y="582"/>
                            <a:pt x="16" y="598"/>
                            <a:pt x="36" y="598"/>
                          </a:cubicBezTo>
                          <a:cubicBezTo>
                            <a:pt x="827" y="598"/>
                            <a:pt x="827" y="598"/>
                            <a:pt x="827" y="598"/>
                          </a:cubicBezTo>
                          <a:cubicBezTo>
                            <a:pt x="847" y="598"/>
                            <a:pt x="863" y="582"/>
                            <a:pt x="863" y="562"/>
                          </a:cubicBezTo>
                          <a:cubicBezTo>
                            <a:pt x="863" y="36"/>
                            <a:pt x="863" y="36"/>
                            <a:pt x="863" y="36"/>
                          </a:cubicBezTo>
                          <a:cubicBezTo>
                            <a:pt x="863" y="16"/>
                            <a:pt x="847" y="0"/>
                            <a:pt x="827" y="0"/>
                          </a:cubicBezTo>
                          <a:close/>
                          <a:moveTo>
                            <a:pt x="432" y="586"/>
                          </a:moveTo>
                          <a:cubicBezTo>
                            <a:pt x="425" y="586"/>
                            <a:pt x="419" y="581"/>
                            <a:pt x="419" y="574"/>
                          </a:cubicBezTo>
                          <a:cubicBezTo>
                            <a:pt x="419" y="567"/>
                            <a:pt x="425" y="562"/>
                            <a:pt x="432" y="562"/>
                          </a:cubicBezTo>
                          <a:cubicBezTo>
                            <a:pt x="439" y="562"/>
                            <a:pt x="444" y="567"/>
                            <a:pt x="444" y="574"/>
                          </a:cubicBezTo>
                          <a:cubicBezTo>
                            <a:pt x="444" y="581"/>
                            <a:pt x="439" y="586"/>
                            <a:pt x="432" y="586"/>
                          </a:cubicBezTo>
                          <a:close/>
                          <a:moveTo>
                            <a:pt x="815" y="550"/>
                          </a:moveTo>
                          <a:cubicBezTo>
                            <a:pt x="48" y="550"/>
                            <a:pt x="48" y="550"/>
                            <a:pt x="48" y="550"/>
                          </a:cubicBezTo>
                          <a:cubicBezTo>
                            <a:pt x="48" y="48"/>
                            <a:pt x="48" y="48"/>
                            <a:pt x="48" y="48"/>
                          </a:cubicBezTo>
                          <a:cubicBezTo>
                            <a:pt x="815" y="48"/>
                            <a:pt x="815" y="48"/>
                            <a:pt x="815" y="48"/>
                          </a:cubicBezTo>
                          <a:lnTo>
                            <a:pt x="815" y="550"/>
                          </a:ln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79" name="Freeform 55"/>
                    <p:cNvSpPr>
                      <a:spLocks/>
                    </p:cNvSpPr>
                    <p:nvPr/>
                  </p:nvSpPr>
                  <p:spPr bwMode="auto">
                    <a:xfrm>
                      <a:off x="4167188" y="6230938"/>
                      <a:ext cx="582612" cy="12700"/>
                    </a:xfrm>
                    <a:custGeom>
                      <a:avLst/>
                      <a:gdLst>
                        <a:gd name="T0" fmla="*/ 6 w 307"/>
                        <a:gd name="T1" fmla="*/ 6 h 6"/>
                        <a:gd name="T2" fmla="*/ 301 w 307"/>
                        <a:gd name="T3" fmla="*/ 6 h 6"/>
                        <a:gd name="T4" fmla="*/ 307 w 307"/>
                        <a:gd name="T5" fmla="*/ 0 h 6"/>
                        <a:gd name="T6" fmla="*/ 0 w 307"/>
                        <a:gd name="T7" fmla="*/ 0 h 6"/>
                        <a:gd name="T8" fmla="*/ 6 w 307"/>
                        <a:gd name="T9" fmla="*/ 6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07" h="6">
                          <a:moveTo>
                            <a:pt x="6" y="6"/>
                          </a:moveTo>
                          <a:cubicBezTo>
                            <a:pt x="301" y="6"/>
                            <a:pt x="301" y="6"/>
                            <a:pt x="301" y="6"/>
                          </a:cubicBezTo>
                          <a:cubicBezTo>
                            <a:pt x="305" y="6"/>
                            <a:pt x="307" y="3"/>
                            <a:pt x="307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3"/>
                            <a:pt x="3" y="6"/>
                            <a:pt x="6" y="6"/>
                          </a:cubicBez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80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4167188" y="5957888"/>
                      <a:ext cx="582612" cy="255588"/>
                    </a:xfrm>
                    <a:custGeom>
                      <a:avLst/>
                      <a:gdLst>
                        <a:gd name="T0" fmla="*/ 262 w 307"/>
                        <a:gd name="T1" fmla="*/ 99 h 134"/>
                        <a:gd name="T2" fmla="*/ 254 w 307"/>
                        <a:gd name="T3" fmla="*/ 83 h 134"/>
                        <a:gd name="T4" fmla="*/ 246 w 307"/>
                        <a:gd name="T5" fmla="*/ 0 h 134"/>
                        <a:gd name="T6" fmla="*/ 61 w 307"/>
                        <a:gd name="T7" fmla="*/ 0 h 134"/>
                        <a:gd name="T8" fmla="*/ 53 w 307"/>
                        <a:gd name="T9" fmla="*/ 83 h 134"/>
                        <a:gd name="T10" fmla="*/ 45 w 307"/>
                        <a:gd name="T11" fmla="*/ 99 h 134"/>
                        <a:gd name="T12" fmla="*/ 8 w 307"/>
                        <a:gd name="T13" fmla="*/ 128 h 134"/>
                        <a:gd name="T14" fmla="*/ 0 w 307"/>
                        <a:gd name="T15" fmla="*/ 134 h 134"/>
                        <a:gd name="T16" fmla="*/ 307 w 307"/>
                        <a:gd name="T17" fmla="*/ 134 h 134"/>
                        <a:gd name="T18" fmla="*/ 299 w 307"/>
                        <a:gd name="T19" fmla="*/ 128 h 134"/>
                        <a:gd name="T20" fmla="*/ 262 w 307"/>
                        <a:gd name="T21" fmla="*/ 99 h 1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307" h="134">
                          <a:moveTo>
                            <a:pt x="262" y="99"/>
                          </a:moveTo>
                          <a:cubicBezTo>
                            <a:pt x="258" y="95"/>
                            <a:pt x="255" y="89"/>
                            <a:pt x="254" y="83"/>
                          </a:cubicBezTo>
                          <a:cubicBezTo>
                            <a:pt x="246" y="0"/>
                            <a:pt x="246" y="0"/>
                            <a:pt x="246" y="0"/>
                          </a:cubicBezTo>
                          <a:cubicBezTo>
                            <a:pt x="61" y="0"/>
                            <a:pt x="61" y="0"/>
                            <a:pt x="61" y="0"/>
                          </a:cubicBezTo>
                          <a:cubicBezTo>
                            <a:pt x="53" y="83"/>
                            <a:pt x="53" y="83"/>
                            <a:pt x="53" y="83"/>
                          </a:cubicBezTo>
                          <a:cubicBezTo>
                            <a:pt x="52" y="89"/>
                            <a:pt x="49" y="95"/>
                            <a:pt x="45" y="99"/>
                          </a:cubicBezTo>
                          <a:cubicBezTo>
                            <a:pt x="8" y="128"/>
                            <a:pt x="8" y="128"/>
                            <a:pt x="8" y="128"/>
                          </a:cubicBezTo>
                          <a:cubicBezTo>
                            <a:pt x="0" y="134"/>
                            <a:pt x="0" y="134"/>
                            <a:pt x="0" y="134"/>
                          </a:cubicBezTo>
                          <a:cubicBezTo>
                            <a:pt x="307" y="134"/>
                            <a:pt x="307" y="134"/>
                            <a:pt x="307" y="134"/>
                          </a:cubicBezTo>
                          <a:cubicBezTo>
                            <a:pt x="299" y="128"/>
                            <a:pt x="299" y="128"/>
                            <a:pt x="299" y="128"/>
                          </a:cubicBezTo>
                          <a:lnTo>
                            <a:pt x="262" y="99"/>
                          </a:ln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81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4637088" y="5035551"/>
                      <a:ext cx="128587" cy="127000"/>
                    </a:xfrm>
                    <a:custGeom>
                      <a:avLst/>
                      <a:gdLst>
                        <a:gd name="T0" fmla="*/ 23 w 68"/>
                        <a:gd name="T1" fmla="*/ 38 h 67"/>
                        <a:gd name="T2" fmla="*/ 13 w 68"/>
                        <a:gd name="T3" fmla="*/ 48 h 67"/>
                        <a:gd name="T4" fmla="*/ 14 w 68"/>
                        <a:gd name="T5" fmla="*/ 54 h 67"/>
                        <a:gd name="T6" fmla="*/ 63 w 68"/>
                        <a:gd name="T7" fmla="*/ 67 h 67"/>
                        <a:gd name="T8" fmla="*/ 67 w 68"/>
                        <a:gd name="T9" fmla="*/ 63 h 67"/>
                        <a:gd name="T10" fmla="*/ 54 w 68"/>
                        <a:gd name="T11" fmla="*/ 14 h 67"/>
                        <a:gd name="T12" fmla="*/ 48 w 68"/>
                        <a:gd name="T13" fmla="*/ 12 h 67"/>
                        <a:gd name="T14" fmla="*/ 38 w 68"/>
                        <a:gd name="T15" fmla="*/ 23 h 67"/>
                        <a:gd name="T16" fmla="*/ 17 w 68"/>
                        <a:gd name="T17" fmla="*/ 2 h 67"/>
                        <a:gd name="T18" fmla="*/ 9 w 68"/>
                        <a:gd name="T19" fmla="*/ 2 h 67"/>
                        <a:gd name="T20" fmla="*/ 3 w 68"/>
                        <a:gd name="T21" fmla="*/ 9 h 67"/>
                        <a:gd name="T22" fmla="*/ 3 w 68"/>
                        <a:gd name="T23" fmla="*/ 17 h 67"/>
                        <a:gd name="T24" fmla="*/ 23 w 68"/>
                        <a:gd name="T25" fmla="*/ 38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68" h="67">
                          <a:moveTo>
                            <a:pt x="23" y="38"/>
                          </a:moveTo>
                          <a:cubicBezTo>
                            <a:pt x="13" y="48"/>
                            <a:pt x="13" y="48"/>
                            <a:pt x="13" y="48"/>
                          </a:cubicBezTo>
                          <a:cubicBezTo>
                            <a:pt x="11" y="50"/>
                            <a:pt x="11" y="53"/>
                            <a:pt x="14" y="54"/>
                          </a:cubicBezTo>
                          <a:cubicBezTo>
                            <a:pt x="63" y="67"/>
                            <a:pt x="63" y="67"/>
                            <a:pt x="63" y="67"/>
                          </a:cubicBezTo>
                          <a:cubicBezTo>
                            <a:pt x="66" y="67"/>
                            <a:pt x="68" y="66"/>
                            <a:pt x="67" y="63"/>
                          </a:cubicBezTo>
                          <a:cubicBezTo>
                            <a:pt x="54" y="14"/>
                            <a:pt x="54" y="14"/>
                            <a:pt x="54" y="14"/>
                          </a:cubicBezTo>
                          <a:cubicBezTo>
                            <a:pt x="53" y="11"/>
                            <a:pt x="51" y="10"/>
                            <a:pt x="48" y="12"/>
                          </a:cubicBezTo>
                          <a:cubicBezTo>
                            <a:pt x="38" y="23"/>
                            <a:pt x="38" y="23"/>
                            <a:pt x="38" y="23"/>
                          </a:cubicBezTo>
                          <a:cubicBezTo>
                            <a:pt x="17" y="2"/>
                            <a:pt x="17" y="2"/>
                            <a:pt x="17" y="2"/>
                          </a:cubicBezTo>
                          <a:cubicBezTo>
                            <a:pt x="15" y="0"/>
                            <a:pt x="12" y="0"/>
                            <a:pt x="9" y="2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ubicBezTo>
                            <a:pt x="0" y="11"/>
                            <a:pt x="0" y="15"/>
                            <a:pt x="3" y="17"/>
                          </a:cubicBezTo>
                          <a:lnTo>
                            <a:pt x="23" y="38"/>
                          </a:ln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82" name="Freeform 58"/>
                    <p:cNvSpPr>
                      <a:spLocks/>
                    </p:cNvSpPr>
                    <p:nvPr/>
                  </p:nvSpPr>
                  <p:spPr bwMode="auto">
                    <a:xfrm>
                      <a:off x="4295775" y="5210176"/>
                      <a:ext cx="549275" cy="549275"/>
                    </a:xfrm>
                    <a:custGeom>
                      <a:avLst/>
                      <a:gdLst>
                        <a:gd name="T0" fmla="*/ 272 w 289"/>
                        <a:gd name="T1" fmla="*/ 80 h 289"/>
                        <a:gd name="T2" fmla="*/ 216 w 289"/>
                        <a:gd name="T3" fmla="*/ 216 h 289"/>
                        <a:gd name="T4" fmla="*/ 80 w 289"/>
                        <a:gd name="T5" fmla="*/ 272 h 289"/>
                        <a:gd name="T6" fmla="*/ 13 w 289"/>
                        <a:gd name="T7" fmla="*/ 260 h 289"/>
                        <a:gd name="T8" fmla="*/ 2 w 289"/>
                        <a:gd name="T9" fmla="*/ 265 h 289"/>
                        <a:gd name="T10" fmla="*/ 7 w 289"/>
                        <a:gd name="T11" fmla="*/ 276 h 289"/>
                        <a:gd name="T12" fmla="*/ 80 w 289"/>
                        <a:gd name="T13" fmla="*/ 289 h 289"/>
                        <a:gd name="T14" fmla="*/ 80 w 289"/>
                        <a:gd name="T15" fmla="*/ 289 h 289"/>
                        <a:gd name="T16" fmla="*/ 228 w 289"/>
                        <a:gd name="T17" fmla="*/ 228 h 289"/>
                        <a:gd name="T18" fmla="*/ 289 w 289"/>
                        <a:gd name="T19" fmla="*/ 80 h 289"/>
                        <a:gd name="T20" fmla="*/ 276 w 289"/>
                        <a:gd name="T21" fmla="*/ 7 h 289"/>
                        <a:gd name="T22" fmla="*/ 265 w 289"/>
                        <a:gd name="T23" fmla="*/ 2 h 289"/>
                        <a:gd name="T24" fmla="*/ 260 w 289"/>
                        <a:gd name="T25" fmla="*/ 13 h 289"/>
                        <a:gd name="T26" fmla="*/ 272 w 289"/>
                        <a:gd name="T27" fmla="*/ 8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89" h="289">
                          <a:moveTo>
                            <a:pt x="272" y="80"/>
                          </a:moveTo>
                          <a:cubicBezTo>
                            <a:pt x="272" y="129"/>
                            <a:pt x="254" y="178"/>
                            <a:pt x="216" y="216"/>
                          </a:cubicBezTo>
                          <a:cubicBezTo>
                            <a:pt x="178" y="253"/>
                            <a:pt x="129" y="272"/>
                            <a:pt x="80" y="272"/>
                          </a:cubicBezTo>
                          <a:cubicBezTo>
                            <a:pt x="57" y="272"/>
                            <a:pt x="35" y="268"/>
                            <a:pt x="13" y="260"/>
                          </a:cubicBezTo>
                          <a:cubicBezTo>
                            <a:pt x="9" y="259"/>
                            <a:pt x="4" y="261"/>
                            <a:pt x="2" y="265"/>
                          </a:cubicBezTo>
                          <a:cubicBezTo>
                            <a:pt x="0" y="270"/>
                            <a:pt x="3" y="275"/>
                            <a:pt x="7" y="276"/>
                          </a:cubicBezTo>
                          <a:cubicBezTo>
                            <a:pt x="31" y="285"/>
                            <a:pt x="55" y="289"/>
                            <a:pt x="80" y="289"/>
                          </a:cubicBezTo>
                          <a:cubicBezTo>
                            <a:pt x="80" y="289"/>
                            <a:pt x="80" y="289"/>
                            <a:pt x="80" y="289"/>
                          </a:cubicBezTo>
                          <a:cubicBezTo>
                            <a:pt x="134" y="289"/>
                            <a:pt x="187" y="269"/>
                            <a:pt x="228" y="228"/>
                          </a:cubicBezTo>
                          <a:cubicBezTo>
                            <a:pt x="269" y="187"/>
                            <a:pt x="289" y="134"/>
                            <a:pt x="289" y="80"/>
                          </a:cubicBezTo>
                          <a:cubicBezTo>
                            <a:pt x="289" y="55"/>
                            <a:pt x="285" y="31"/>
                            <a:pt x="276" y="7"/>
                          </a:cubicBezTo>
                          <a:cubicBezTo>
                            <a:pt x="275" y="3"/>
                            <a:pt x="270" y="0"/>
                            <a:pt x="265" y="2"/>
                          </a:cubicBezTo>
                          <a:cubicBezTo>
                            <a:pt x="261" y="4"/>
                            <a:pt x="259" y="9"/>
                            <a:pt x="260" y="13"/>
                          </a:cubicBezTo>
                          <a:cubicBezTo>
                            <a:pt x="268" y="35"/>
                            <a:pt x="272" y="57"/>
                            <a:pt x="272" y="80"/>
                          </a:cubicBez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83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4129088" y="5562601"/>
                      <a:ext cx="128587" cy="127000"/>
                    </a:xfrm>
                    <a:custGeom>
                      <a:avLst/>
                      <a:gdLst>
                        <a:gd name="T0" fmla="*/ 54 w 68"/>
                        <a:gd name="T1" fmla="*/ 13 h 67"/>
                        <a:gd name="T2" fmla="*/ 5 w 68"/>
                        <a:gd name="T3" fmla="*/ 0 h 67"/>
                        <a:gd name="T4" fmla="*/ 1 w 68"/>
                        <a:gd name="T5" fmla="*/ 4 h 67"/>
                        <a:gd name="T6" fmla="*/ 14 w 68"/>
                        <a:gd name="T7" fmla="*/ 53 h 67"/>
                        <a:gd name="T8" fmla="*/ 20 w 68"/>
                        <a:gd name="T9" fmla="*/ 55 h 67"/>
                        <a:gd name="T10" fmla="*/ 30 w 68"/>
                        <a:gd name="T11" fmla="*/ 44 h 67"/>
                        <a:gd name="T12" fmla="*/ 51 w 68"/>
                        <a:gd name="T13" fmla="*/ 65 h 67"/>
                        <a:gd name="T14" fmla="*/ 59 w 68"/>
                        <a:gd name="T15" fmla="*/ 65 h 67"/>
                        <a:gd name="T16" fmla="*/ 65 w 68"/>
                        <a:gd name="T17" fmla="*/ 58 h 67"/>
                        <a:gd name="T18" fmla="*/ 65 w 68"/>
                        <a:gd name="T19" fmla="*/ 50 h 67"/>
                        <a:gd name="T20" fmla="*/ 45 w 68"/>
                        <a:gd name="T21" fmla="*/ 29 h 67"/>
                        <a:gd name="T22" fmla="*/ 55 w 68"/>
                        <a:gd name="T23" fmla="*/ 19 h 67"/>
                        <a:gd name="T24" fmla="*/ 54 w 68"/>
                        <a:gd name="T25" fmla="*/ 13 h 6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68" h="67">
                          <a:moveTo>
                            <a:pt x="54" y="13"/>
                          </a:move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1"/>
                            <a:pt x="1" y="4"/>
                          </a:cubicBezTo>
                          <a:cubicBezTo>
                            <a:pt x="14" y="53"/>
                            <a:pt x="14" y="53"/>
                            <a:pt x="14" y="53"/>
                          </a:cubicBezTo>
                          <a:cubicBezTo>
                            <a:pt x="15" y="56"/>
                            <a:pt x="17" y="57"/>
                            <a:pt x="20" y="55"/>
                          </a:cubicBezTo>
                          <a:cubicBezTo>
                            <a:pt x="30" y="44"/>
                            <a:pt x="30" y="44"/>
                            <a:pt x="30" y="44"/>
                          </a:cubicBezTo>
                          <a:cubicBezTo>
                            <a:pt x="51" y="65"/>
                            <a:pt x="51" y="65"/>
                            <a:pt x="51" y="65"/>
                          </a:cubicBezTo>
                          <a:cubicBezTo>
                            <a:pt x="53" y="67"/>
                            <a:pt x="56" y="67"/>
                            <a:pt x="59" y="65"/>
                          </a:cubicBezTo>
                          <a:cubicBezTo>
                            <a:pt x="65" y="58"/>
                            <a:pt x="65" y="58"/>
                            <a:pt x="65" y="58"/>
                          </a:cubicBezTo>
                          <a:cubicBezTo>
                            <a:pt x="68" y="56"/>
                            <a:pt x="68" y="52"/>
                            <a:pt x="65" y="50"/>
                          </a:cubicBezTo>
                          <a:cubicBezTo>
                            <a:pt x="45" y="29"/>
                            <a:pt x="45" y="29"/>
                            <a:pt x="45" y="29"/>
                          </a:cubicBezTo>
                          <a:cubicBezTo>
                            <a:pt x="55" y="19"/>
                            <a:pt x="55" y="19"/>
                            <a:pt x="55" y="19"/>
                          </a:cubicBezTo>
                          <a:cubicBezTo>
                            <a:pt x="58" y="17"/>
                            <a:pt x="57" y="14"/>
                            <a:pt x="54" y="13"/>
                          </a:cubicBez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84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4051300" y="4965701"/>
                      <a:ext cx="547687" cy="546100"/>
                    </a:xfrm>
                    <a:custGeom>
                      <a:avLst/>
                      <a:gdLst>
                        <a:gd name="T0" fmla="*/ 21 w 289"/>
                        <a:gd name="T1" fmla="*/ 288 h 288"/>
                        <a:gd name="T2" fmla="*/ 24 w 289"/>
                        <a:gd name="T3" fmla="*/ 287 h 288"/>
                        <a:gd name="T4" fmla="*/ 29 w 289"/>
                        <a:gd name="T5" fmla="*/ 276 h 288"/>
                        <a:gd name="T6" fmla="*/ 17 w 289"/>
                        <a:gd name="T7" fmla="*/ 209 h 288"/>
                        <a:gd name="T8" fmla="*/ 73 w 289"/>
                        <a:gd name="T9" fmla="*/ 73 h 288"/>
                        <a:gd name="T10" fmla="*/ 209 w 289"/>
                        <a:gd name="T11" fmla="*/ 17 h 288"/>
                        <a:gd name="T12" fmla="*/ 276 w 289"/>
                        <a:gd name="T13" fmla="*/ 29 h 288"/>
                        <a:gd name="T14" fmla="*/ 287 w 289"/>
                        <a:gd name="T15" fmla="*/ 24 h 288"/>
                        <a:gd name="T16" fmla="*/ 282 w 289"/>
                        <a:gd name="T17" fmla="*/ 13 h 288"/>
                        <a:gd name="T18" fmla="*/ 209 w 289"/>
                        <a:gd name="T19" fmla="*/ 0 h 288"/>
                        <a:gd name="T20" fmla="*/ 61 w 289"/>
                        <a:gd name="T21" fmla="*/ 61 h 288"/>
                        <a:gd name="T22" fmla="*/ 0 w 289"/>
                        <a:gd name="T23" fmla="*/ 209 h 288"/>
                        <a:gd name="T24" fmla="*/ 13 w 289"/>
                        <a:gd name="T25" fmla="*/ 282 h 288"/>
                        <a:gd name="T26" fmla="*/ 21 w 289"/>
                        <a:gd name="T27" fmla="*/ 288 h 2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89" h="288">
                          <a:moveTo>
                            <a:pt x="21" y="288"/>
                          </a:moveTo>
                          <a:cubicBezTo>
                            <a:pt x="22" y="288"/>
                            <a:pt x="23" y="287"/>
                            <a:pt x="24" y="287"/>
                          </a:cubicBezTo>
                          <a:cubicBezTo>
                            <a:pt x="28" y="285"/>
                            <a:pt x="31" y="280"/>
                            <a:pt x="29" y="276"/>
                          </a:cubicBezTo>
                          <a:cubicBezTo>
                            <a:pt x="21" y="254"/>
                            <a:pt x="17" y="232"/>
                            <a:pt x="17" y="209"/>
                          </a:cubicBezTo>
                          <a:cubicBezTo>
                            <a:pt x="17" y="160"/>
                            <a:pt x="36" y="111"/>
                            <a:pt x="73" y="73"/>
                          </a:cubicBezTo>
                          <a:cubicBezTo>
                            <a:pt x="111" y="36"/>
                            <a:pt x="160" y="17"/>
                            <a:pt x="209" y="17"/>
                          </a:cubicBezTo>
                          <a:cubicBezTo>
                            <a:pt x="232" y="17"/>
                            <a:pt x="254" y="21"/>
                            <a:pt x="276" y="29"/>
                          </a:cubicBezTo>
                          <a:cubicBezTo>
                            <a:pt x="280" y="31"/>
                            <a:pt x="285" y="28"/>
                            <a:pt x="287" y="24"/>
                          </a:cubicBezTo>
                          <a:cubicBezTo>
                            <a:pt x="289" y="19"/>
                            <a:pt x="286" y="14"/>
                            <a:pt x="282" y="13"/>
                          </a:cubicBezTo>
                          <a:cubicBezTo>
                            <a:pt x="258" y="4"/>
                            <a:pt x="234" y="0"/>
                            <a:pt x="209" y="0"/>
                          </a:cubicBezTo>
                          <a:cubicBezTo>
                            <a:pt x="156" y="0"/>
                            <a:pt x="102" y="20"/>
                            <a:pt x="61" y="61"/>
                          </a:cubicBezTo>
                          <a:cubicBezTo>
                            <a:pt x="20" y="102"/>
                            <a:pt x="0" y="156"/>
                            <a:pt x="0" y="209"/>
                          </a:cubicBezTo>
                          <a:cubicBezTo>
                            <a:pt x="0" y="234"/>
                            <a:pt x="4" y="258"/>
                            <a:pt x="13" y="282"/>
                          </a:cubicBezTo>
                          <a:cubicBezTo>
                            <a:pt x="14" y="285"/>
                            <a:pt x="17" y="288"/>
                            <a:pt x="21" y="288"/>
                          </a:cubicBez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85" name="Freeform 61"/>
                    <p:cNvSpPr>
                      <a:spLocks/>
                    </p:cNvSpPr>
                    <p:nvPr/>
                  </p:nvSpPr>
                  <p:spPr bwMode="auto">
                    <a:xfrm>
                      <a:off x="4214813" y="5176838"/>
                      <a:ext cx="420687" cy="415925"/>
                    </a:xfrm>
                    <a:custGeom>
                      <a:avLst/>
                      <a:gdLst>
                        <a:gd name="T0" fmla="*/ 222 w 222"/>
                        <a:gd name="T1" fmla="*/ 193 h 219"/>
                        <a:gd name="T2" fmla="*/ 209 w 222"/>
                        <a:gd name="T3" fmla="*/ 205 h 219"/>
                        <a:gd name="T4" fmla="*/ 157 w 222"/>
                        <a:gd name="T5" fmla="*/ 204 h 219"/>
                        <a:gd name="T6" fmla="*/ 14 w 222"/>
                        <a:gd name="T7" fmla="*/ 63 h 219"/>
                        <a:gd name="T8" fmla="*/ 15 w 222"/>
                        <a:gd name="T9" fmla="*/ 12 h 219"/>
                        <a:gd name="T10" fmla="*/ 28 w 222"/>
                        <a:gd name="T11" fmla="*/ 0 h 219"/>
                        <a:gd name="T12" fmla="*/ 222 w 222"/>
                        <a:gd name="T13" fmla="*/ 193 h 2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2" h="219">
                          <a:moveTo>
                            <a:pt x="222" y="193"/>
                          </a:moveTo>
                          <a:cubicBezTo>
                            <a:pt x="209" y="205"/>
                            <a:pt x="209" y="205"/>
                            <a:pt x="209" y="205"/>
                          </a:cubicBezTo>
                          <a:cubicBezTo>
                            <a:pt x="194" y="219"/>
                            <a:pt x="171" y="219"/>
                            <a:pt x="157" y="204"/>
                          </a:cubicBezTo>
                          <a:cubicBezTo>
                            <a:pt x="14" y="63"/>
                            <a:pt x="14" y="63"/>
                            <a:pt x="14" y="63"/>
                          </a:cubicBezTo>
                          <a:cubicBezTo>
                            <a:pt x="0" y="49"/>
                            <a:pt x="0" y="26"/>
                            <a:pt x="15" y="12"/>
                          </a:cubicBezTo>
                          <a:cubicBezTo>
                            <a:pt x="28" y="0"/>
                            <a:pt x="28" y="0"/>
                            <a:pt x="28" y="0"/>
                          </a:cubicBezTo>
                          <a:lnTo>
                            <a:pt x="222" y="193"/>
                          </a:ln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86" name="Freeform 62"/>
                    <p:cNvSpPr>
                      <a:spLocks/>
                    </p:cNvSpPr>
                    <p:nvPr/>
                  </p:nvSpPr>
                  <p:spPr bwMode="auto">
                    <a:xfrm>
                      <a:off x="4537075" y="5381626"/>
                      <a:ext cx="139700" cy="138113"/>
                    </a:xfrm>
                    <a:custGeom>
                      <a:avLst/>
                      <a:gdLst>
                        <a:gd name="T0" fmla="*/ 0 w 74"/>
                        <a:gd name="T1" fmla="*/ 9 h 73"/>
                        <a:gd name="T2" fmla="*/ 4 w 74"/>
                        <a:gd name="T3" fmla="*/ 5 h 73"/>
                        <a:gd name="T4" fmla="*/ 22 w 74"/>
                        <a:gd name="T5" fmla="*/ 5 h 73"/>
                        <a:gd name="T6" fmla="*/ 69 w 74"/>
                        <a:gd name="T7" fmla="*/ 52 h 73"/>
                        <a:gd name="T8" fmla="*/ 69 w 74"/>
                        <a:gd name="T9" fmla="*/ 69 h 73"/>
                        <a:gd name="T10" fmla="*/ 64 w 74"/>
                        <a:gd name="T11" fmla="*/ 73 h 73"/>
                        <a:gd name="T12" fmla="*/ 0 w 74"/>
                        <a:gd name="T13" fmla="*/ 9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74" h="73">
                          <a:moveTo>
                            <a:pt x="0" y="9"/>
                          </a:move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9" y="0"/>
                            <a:pt x="17" y="0"/>
                            <a:pt x="22" y="5"/>
                          </a:cubicBezTo>
                          <a:cubicBezTo>
                            <a:pt x="69" y="52"/>
                            <a:pt x="69" y="52"/>
                            <a:pt x="69" y="52"/>
                          </a:cubicBezTo>
                          <a:cubicBezTo>
                            <a:pt x="74" y="57"/>
                            <a:pt x="74" y="65"/>
                            <a:pt x="69" y="69"/>
                          </a:cubicBezTo>
                          <a:cubicBezTo>
                            <a:pt x="64" y="73"/>
                            <a:pt x="64" y="73"/>
                            <a:pt x="64" y="73"/>
                          </a:cubicBezTo>
                          <a:lnTo>
                            <a:pt x="0" y="9"/>
                          </a:ln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  <p:sp>
                  <p:nvSpPr>
                    <p:cNvPr id="87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4289425" y="5138738"/>
                      <a:ext cx="141287" cy="138113"/>
                    </a:xfrm>
                    <a:custGeom>
                      <a:avLst/>
                      <a:gdLst>
                        <a:gd name="T0" fmla="*/ 0 w 74"/>
                        <a:gd name="T1" fmla="*/ 8 h 73"/>
                        <a:gd name="T2" fmla="*/ 4 w 74"/>
                        <a:gd name="T3" fmla="*/ 4 h 73"/>
                        <a:gd name="T4" fmla="*/ 22 w 74"/>
                        <a:gd name="T5" fmla="*/ 4 h 73"/>
                        <a:gd name="T6" fmla="*/ 69 w 74"/>
                        <a:gd name="T7" fmla="*/ 52 h 73"/>
                        <a:gd name="T8" fmla="*/ 69 w 74"/>
                        <a:gd name="T9" fmla="*/ 69 h 73"/>
                        <a:gd name="T10" fmla="*/ 65 w 74"/>
                        <a:gd name="T11" fmla="*/ 73 h 73"/>
                        <a:gd name="T12" fmla="*/ 0 w 74"/>
                        <a:gd name="T13" fmla="*/ 8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74" h="73">
                          <a:moveTo>
                            <a:pt x="0" y="8"/>
                          </a:moveTo>
                          <a:cubicBezTo>
                            <a:pt x="4" y="4"/>
                            <a:pt x="4" y="4"/>
                            <a:pt x="4" y="4"/>
                          </a:cubicBezTo>
                          <a:cubicBezTo>
                            <a:pt x="9" y="0"/>
                            <a:pt x="17" y="0"/>
                            <a:pt x="22" y="4"/>
                          </a:cubicBezTo>
                          <a:cubicBezTo>
                            <a:pt x="69" y="52"/>
                            <a:pt x="69" y="52"/>
                            <a:pt x="69" y="52"/>
                          </a:cubicBezTo>
                          <a:cubicBezTo>
                            <a:pt x="74" y="56"/>
                            <a:pt x="74" y="64"/>
                            <a:pt x="69" y="69"/>
                          </a:cubicBezTo>
                          <a:cubicBezTo>
                            <a:pt x="65" y="73"/>
                            <a:pt x="65" y="73"/>
                            <a:pt x="65" y="73"/>
                          </a:cubicBezTo>
                          <a:lnTo>
                            <a:pt x="0" y="8"/>
                          </a:lnTo>
                          <a:close/>
                        </a:path>
                      </a:pathLst>
                    </a:custGeom>
                    <a:solidFill>
                      <a:srgbClr val="AF4F5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>
                        <a:solidFill>
                          <a:prstClr val="black"/>
                        </a:solidFill>
                        <a:latin typeface="Cambria"/>
                        <a:cs typeface="+mn-cs"/>
                      </a:endParaRPr>
                    </a:p>
                  </p:txBody>
                </p:sp>
              </p:grpSp>
              <p:sp>
                <p:nvSpPr>
                  <p:cNvPr id="74" name="Line 12"/>
                  <p:cNvSpPr>
                    <a:spLocks noChangeShapeType="1"/>
                  </p:cNvSpPr>
                  <p:nvPr/>
                </p:nvSpPr>
                <p:spPr bwMode="auto">
                  <a:xfrm>
                    <a:off x="4467010" y="4516805"/>
                    <a:ext cx="0" cy="455426"/>
                  </a:xfrm>
                  <a:prstGeom prst="line">
                    <a:avLst/>
                  </a:prstGeom>
                  <a:noFill/>
                  <a:ln w="28575" cap="flat">
                    <a:solidFill>
                      <a:srgbClr val="AF4F55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>
                      <a:solidFill>
                        <a:prstClr val="black"/>
                      </a:solidFill>
                      <a:latin typeface="Cambria"/>
                      <a:cs typeface="+mn-cs"/>
                    </a:endParaRPr>
                  </a:p>
                </p:txBody>
              </p:sp>
            </p:grpSp>
            <p:sp>
              <p:nvSpPr>
                <p:cNvPr id="72" name="Oval 15"/>
                <p:cNvSpPr>
                  <a:spLocks noChangeArrowheads="1"/>
                </p:cNvSpPr>
                <p:nvPr/>
              </p:nvSpPr>
              <p:spPr bwMode="auto">
                <a:xfrm>
                  <a:off x="3580900" y="2759578"/>
                  <a:ext cx="1790700" cy="1786796"/>
                </a:xfrm>
                <a:prstGeom prst="ellipse">
                  <a:avLst/>
                </a:prstGeom>
                <a:solidFill>
                  <a:srgbClr val="AF4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>
                    <a:solidFill>
                      <a:prstClr val="black"/>
                    </a:solidFill>
                    <a:latin typeface="Cambria"/>
                    <a:cs typeface="+mn-cs"/>
                  </a:endParaRPr>
                </a:p>
              </p:txBody>
            </p:sp>
          </p:grpSp>
          <p:sp>
            <p:nvSpPr>
              <p:cNvPr id="55" name="Text"/>
              <p:cNvSpPr txBox="1"/>
              <p:nvPr/>
            </p:nvSpPr>
            <p:spPr>
              <a:xfrm>
                <a:off x="5394321" y="4405174"/>
                <a:ext cx="1025851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yriad Pro" pitchFamily="34" charset="0"/>
                  </a:defRPr>
                </a:lvl1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3600" spc="100" dirty="0" smtClean="0">
                    <a:solidFill>
                      <a:prstClr val="white"/>
                    </a:solidFill>
                    <a:latin typeface="Trebuchet MS"/>
                    <a:cs typeface="+mn-cs"/>
                  </a:rPr>
                  <a:t>CC</a:t>
                </a:r>
                <a:r>
                  <a:rPr lang="en-US" sz="4000" spc="100" dirty="0" smtClean="0">
                    <a:solidFill>
                      <a:prstClr val="white"/>
                    </a:solidFill>
                    <a:latin typeface="Trebuchet MS"/>
                    <a:cs typeface="+mn-cs"/>
                  </a:rPr>
                  <a:t> </a:t>
                </a:r>
              </a:p>
            </p:txBody>
          </p:sp>
          <p:sp>
            <p:nvSpPr>
              <p:cNvPr id="56" name="Text"/>
              <p:cNvSpPr txBox="1"/>
              <p:nvPr/>
            </p:nvSpPr>
            <p:spPr>
              <a:xfrm>
                <a:off x="7380312" y="5589240"/>
                <a:ext cx="11256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yriad Pro" pitchFamily="34" charset="0"/>
                  </a:defRPr>
                </a:lvl1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cs typeface="+mn-cs"/>
                  </a:rPr>
                  <a:t>Arrests</a:t>
                </a:r>
              </a:p>
            </p:txBody>
          </p:sp>
          <p:sp>
            <p:nvSpPr>
              <p:cNvPr id="57" name="Text"/>
              <p:cNvSpPr txBox="1"/>
              <p:nvPr/>
            </p:nvSpPr>
            <p:spPr>
              <a:xfrm>
                <a:off x="7308304" y="3573016"/>
                <a:ext cx="1344116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yriad Pro" pitchFamily="34" charset="0"/>
                  </a:defRPr>
                </a:lvl1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cs typeface="+mn-cs"/>
                  </a:rPr>
                  <a:t>Freezing</a:t>
                </a:r>
              </a:p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cs typeface="+mn-cs"/>
                  </a:rPr>
                  <a:t>orders</a:t>
                </a:r>
              </a:p>
            </p:txBody>
          </p:sp>
          <p:sp>
            <p:nvSpPr>
              <p:cNvPr id="58" name="Text"/>
              <p:cNvSpPr txBox="1"/>
              <p:nvPr/>
            </p:nvSpPr>
            <p:spPr>
              <a:xfrm>
                <a:off x="5792715" y="2956882"/>
                <a:ext cx="136208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yriad Pro" pitchFamily="34" charset="0"/>
                  </a:defRPr>
                </a:lvl1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cs typeface="+mn-cs"/>
                  </a:rPr>
                  <a:t>Searches</a:t>
                </a:r>
              </a:p>
            </p:txBody>
          </p:sp>
          <p:sp>
            <p:nvSpPr>
              <p:cNvPr id="59" name="Text"/>
              <p:cNvSpPr txBox="1"/>
              <p:nvPr/>
            </p:nvSpPr>
            <p:spPr>
              <a:xfrm>
                <a:off x="3131840" y="4077072"/>
                <a:ext cx="127050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yriad Pro" pitchFamily="34" charset="0"/>
                  </a:defRPr>
                </a:lvl1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cs typeface="+mn-cs"/>
                  </a:rPr>
                  <a:t>Seizures</a:t>
                </a:r>
              </a:p>
            </p:txBody>
          </p:sp>
          <p:sp>
            <p:nvSpPr>
              <p:cNvPr id="60" name="Text"/>
              <p:cNvSpPr txBox="1"/>
              <p:nvPr/>
            </p:nvSpPr>
            <p:spPr>
              <a:xfrm>
                <a:off x="2745048" y="5191546"/>
                <a:ext cx="1610928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yriad Pro" pitchFamily="34" charset="0"/>
                  </a:defRPr>
                </a:lvl1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cs typeface="+mn-cs"/>
                  </a:rPr>
                  <a:t>Witness interviews</a:t>
                </a:r>
              </a:p>
            </p:txBody>
          </p:sp>
        </p:grpSp>
      </p:grpSp>
      <p:grpSp>
        <p:nvGrpSpPr>
          <p:cNvPr id="136" name="Coordination Meetings Image"/>
          <p:cNvGrpSpPr/>
          <p:nvPr userDrawn="1"/>
        </p:nvGrpSpPr>
        <p:grpSpPr>
          <a:xfrm>
            <a:off x="899592" y="3673902"/>
            <a:ext cx="7067672" cy="2707426"/>
            <a:chOff x="1104728" y="3212976"/>
            <a:chExt cx="7067672" cy="2707426"/>
          </a:xfrm>
        </p:grpSpPr>
        <p:sp>
          <p:nvSpPr>
            <p:cNvPr id="137" name="TextBox 136"/>
            <p:cNvSpPr txBox="1"/>
            <p:nvPr/>
          </p:nvSpPr>
          <p:spPr>
            <a:xfrm>
              <a:off x="1104728" y="5274071"/>
              <a:ext cx="2219142" cy="4269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Myriad Pro" pitchFamily="34" charset="0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>
                  <a:solidFill>
                    <a:prstClr val="black">
                      <a:lumMod val="65000"/>
                      <a:lumOff val="35000"/>
                    </a:prstClr>
                  </a:solidFill>
                  <a:cs typeface="+mn-cs"/>
                </a:rPr>
                <a:t>College </a:t>
              </a:r>
              <a:r>
                <a:rPr lang="en-US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cs typeface="+mn-cs"/>
                </a:rPr>
                <a:t>meeting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3491880" y="5013176"/>
              <a:ext cx="2452866" cy="7472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1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Myriad Pro" pitchFamily="34" charset="0"/>
                  <a:cs typeface="+mn-cs"/>
                </a:rPr>
                <a:t>Involved National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b="1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Myriad Pro" pitchFamily="34" charset="0"/>
                  <a:cs typeface="+mn-cs"/>
                </a:rPr>
                <a:t>Members</a:t>
              </a:r>
              <a:endParaRPr lang="en-GB" b="1" dirty="0">
                <a:solidFill>
                  <a:prstClr val="black">
                    <a:lumMod val="65000"/>
                    <a:lumOff val="35000"/>
                  </a:prstClr>
                </a:solidFill>
                <a:latin typeface="Myriad Pro" pitchFamily="34" charset="0"/>
                <a:cs typeface="+mn-cs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6124575" y="5274071"/>
              <a:ext cx="20478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accent1">
                      <a:lumMod val="75000"/>
                    </a:schemeClr>
                  </a:solidFill>
                  <a:latin typeface="+mj-lt"/>
                </a:defRPr>
              </a:lvl1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Myriad Pro" pitchFamily="34" charset="0"/>
                  <a:cs typeface="+mn-cs"/>
                </a:rPr>
                <a:t>Coordination</a:t>
              </a:r>
            </a:p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dirty="0">
                  <a:solidFill>
                    <a:prstClr val="black">
                      <a:lumMod val="65000"/>
                      <a:lumOff val="35000"/>
                    </a:prstClr>
                  </a:solidFill>
                  <a:latin typeface="Myriad Pro" pitchFamily="34" charset="0"/>
                  <a:cs typeface="+mn-cs"/>
                </a:rPr>
                <a:t>meeting</a:t>
              </a:r>
              <a:endParaRPr lang="en-GB" dirty="0">
                <a:solidFill>
                  <a:prstClr val="black">
                    <a:lumMod val="65000"/>
                    <a:lumOff val="35000"/>
                  </a:prstClr>
                </a:solidFill>
                <a:latin typeface="Myriad Pro" pitchFamily="34" charset="0"/>
                <a:cs typeface="+mn-cs"/>
              </a:endParaRPr>
            </a:p>
          </p:txBody>
        </p:sp>
        <p:pic>
          <p:nvPicPr>
            <p:cNvPr id="140" name="Picture 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2860" y="3212976"/>
              <a:ext cx="2035557" cy="203119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1" name="Picture 4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8569" y="3628497"/>
              <a:ext cx="1559489" cy="1311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2" name="Picture 5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5128" y="3306465"/>
              <a:ext cx="1799812" cy="18347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3" name="Right Arrow 142"/>
            <p:cNvSpPr/>
            <p:nvPr/>
          </p:nvSpPr>
          <p:spPr>
            <a:xfrm>
              <a:off x="3464488" y="4228573"/>
              <a:ext cx="376606" cy="333885"/>
            </a:xfrm>
            <a:prstGeom prst="rightArrow">
              <a:avLst/>
            </a:prstGeom>
            <a:solidFill>
              <a:srgbClr val="C378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4" name="Right Arrow 143"/>
            <p:cNvSpPr/>
            <p:nvPr/>
          </p:nvSpPr>
          <p:spPr>
            <a:xfrm>
              <a:off x="5592165" y="4241238"/>
              <a:ext cx="376606" cy="333885"/>
            </a:xfrm>
            <a:prstGeom prst="rightArrow">
              <a:avLst/>
            </a:prstGeom>
            <a:solidFill>
              <a:srgbClr val="C378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45" name="dotted rectangle"/>
          <p:cNvSpPr/>
          <p:nvPr userDrawn="1"/>
        </p:nvSpPr>
        <p:spPr>
          <a:xfrm>
            <a:off x="5912533" y="3673902"/>
            <a:ext cx="2054731" cy="2021745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en-GB">
              <a:solidFill>
                <a:prstClr val="white"/>
              </a:solidFill>
            </a:endParaRPr>
          </a:p>
        </p:txBody>
      </p:sp>
      <p:sp>
        <p:nvSpPr>
          <p:cNvPr id="146" name="Hidden white rectangle"/>
          <p:cNvSpPr/>
          <p:nvPr userDrawn="1"/>
        </p:nvSpPr>
        <p:spPr>
          <a:xfrm>
            <a:off x="-53208" y="1268760"/>
            <a:ext cx="9197208" cy="558924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en-GB">
              <a:solidFill>
                <a:prstClr val="white"/>
              </a:solidFill>
            </a:endParaRPr>
          </a:p>
        </p:txBody>
      </p:sp>
      <p:sp>
        <p:nvSpPr>
          <p:cNvPr id="147" name="Content Placeholder 3"/>
          <p:cNvSpPr txBox="1">
            <a:spLocks/>
          </p:cNvSpPr>
          <p:nvPr userDrawn="1"/>
        </p:nvSpPr>
        <p:spPr>
          <a:xfrm>
            <a:off x="1691680" y="1545475"/>
            <a:ext cx="7477000" cy="54575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</a:pPr>
            <a:r>
              <a:rPr lang="en-US" b="1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OPERATIONAL SUPPORT</a:t>
            </a:r>
          </a:p>
        </p:txBody>
      </p:sp>
      <p:grpSp>
        <p:nvGrpSpPr>
          <p:cNvPr id="148" name="HOW?"/>
          <p:cNvGrpSpPr/>
          <p:nvPr userDrawn="1"/>
        </p:nvGrpSpPr>
        <p:grpSpPr>
          <a:xfrm>
            <a:off x="-53208" y="1375792"/>
            <a:ext cx="1585731" cy="901080"/>
            <a:chOff x="-22303" y="1756149"/>
            <a:chExt cx="1585731" cy="901080"/>
          </a:xfrm>
        </p:grpSpPr>
        <p:sp>
          <p:nvSpPr>
            <p:cNvPr id="149" name="Striped Right Arrow 148"/>
            <p:cNvSpPr/>
            <p:nvPr/>
          </p:nvSpPr>
          <p:spPr>
            <a:xfrm>
              <a:off x="-1" y="1756149"/>
              <a:ext cx="1530541" cy="901080"/>
            </a:xfrm>
            <a:prstGeom prst="stripedRightArrow">
              <a:avLst/>
            </a:prstGeom>
            <a:solidFill>
              <a:srgbClr val="C378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0" name="text"/>
            <p:cNvSpPr txBox="1">
              <a:spLocks noChangeArrowheads="1"/>
            </p:cNvSpPr>
            <p:nvPr/>
          </p:nvSpPr>
          <p:spPr bwMode="auto">
            <a:xfrm>
              <a:off x="-22303" y="1964705"/>
              <a:ext cx="1585731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en-US" sz="2400" b="1" dirty="0" smtClean="0">
                  <a:solidFill>
                    <a:prstClr val="white"/>
                  </a:solidFill>
                  <a:latin typeface="Trebuchet MS" pitchFamily="34" charset="0"/>
                </a:rPr>
                <a:t>HOW?</a:t>
              </a:r>
              <a:endParaRPr lang="en-GB" altLang="en-US" sz="2400" b="1" dirty="0">
                <a:solidFill>
                  <a:prstClr val="white"/>
                </a:solidFill>
                <a:latin typeface="Trebuchet MS" pitchFamily="34" charset="0"/>
              </a:endParaRPr>
            </a:p>
          </p:txBody>
        </p:sp>
      </p:grpSp>
      <p:sp>
        <p:nvSpPr>
          <p:cNvPr id="151" name="Coordination Meetings Text"/>
          <p:cNvSpPr txBox="1">
            <a:spLocks/>
          </p:cNvSpPr>
          <p:nvPr userDrawn="1"/>
        </p:nvSpPr>
        <p:spPr>
          <a:xfrm>
            <a:off x="539552" y="2344283"/>
            <a:ext cx="6684912" cy="144475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en-US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Coordination Meetings</a:t>
            </a:r>
          </a:p>
          <a:p>
            <a:pPr fontAlgn="auto">
              <a:spcAft>
                <a:spcPts val="0"/>
              </a:spcAft>
            </a:pPr>
            <a:r>
              <a:rPr lang="en-US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Coordination </a:t>
            </a:r>
            <a:r>
              <a:rPr lang="en-US" sz="2400" dirty="0" err="1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Centres</a:t>
            </a:r>
            <a:endParaRPr lang="en-US" sz="2400" dirty="0" smtClean="0">
              <a:solidFill>
                <a:prstClr val="black">
                  <a:lumMod val="65000"/>
                  <a:lumOff val="35000"/>
                </a:prstClr>
              </a:solidFill>
            </a:endParaRPr>
          </a:p>
          <a:p>
            <a:pPr fontAlgn="auto">
              <a:spcAft>
                <a:spcPts val="0"/>
              </a:spcAft>
            </a:pPr>
            <a:r>
              <a:rPr lang="en-US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Joint Investigation Teams</a:t>
            </a:r>
          </a:p>
          <a:p>
            <a:pPr fontAlgn="auto">
              <a:spcAft>
                <a:spcPts val="0"/>
              </a:spcAft>
            </a:pPr>
            <a:endParaRPr lang="en-US" sz="2400" dirty="0" smtClean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1"/>
          <p:cNvSpPr txBox="1">
            <a:spLocks/>
          </p:cNvSpPr>
          <p:nvPr userDrawn="1"/>
        </p:nvSpPr>
        <p:spPr>
          <a:xfrm>
            <a:off x="457200" y="6356350"/>
            <a:ext cx="802178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prstClr val="white">
                  <a:lumMod val="65000"/>
                </a:prstClr>
              </a:solidFill>
            </a:endParaRPr>
          </a:p>
        </p:txBody>
      </p:sp>
      <p:pic>
        <p:nvPicPr>
          <p:cNvPr id="5" name="Picture 4" descr="File:Eurojust logo.svg"/>
          <p:cNvPicPr>
            <a:picLocks noChangeAspect="1" noChangeArrowheads="1"/>
          </p:cNvPicPr>
          <p:nvPr userDrawn="1"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8604448" y="6328166"/>
            <a:ext cx="360040" cy="376918"/>
          </a:xfrm>
          <a:prstGeom prst="rect">
            <a:avLst/>
          </a:prstGeom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3150713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 animBg="1"/>
      <p:bldP spid="145" grpId="1" animBg="1"/>
      <p:bldP spid="145" grpId="2" animBg="1"/>
      <p:bldP spid="145" grpId="3" animBg="1"/>
      <p:bldP spid="146" grpId="0" animBg="1"/>
      <p:bldP spid="146" grpId="1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UROJUS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pic>
        <p:nvPicPr>
          <p:cNvPr id="6" name="Jurisdiction-cover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8144" y="2788235"/>
            <a:ext cx="1990577" cy="2801005"/>
          </a:xfrm>
          <a:prstGeom prst="rect">
            <a:avLst/>
          </a:prstGeom>
        </p:spPr>
      </p:pic>
      <p:pic>
        <p:nvPicPr>
          <p:cNvPr id="3" name="Cybercrime-cover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8144" y="2788235"/>
            <a:ext cx="1974443" cy="2767746"/>
          </a:xfrm>
          <a:prstGeom prst="rect">
            <a:avLst/>
          </a:prstGeom>
        </p:spPr>
      </p:pic>
      <p:pic>
        <p:nvPicPr>
          <p:cNvPr id="7" name="CBRN-cover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8144" y="2788235"/>
            <a:ext cx="1974443" cy="2776464"/>
          </a:xfrm>
          <a:prstGeom prst="rect">
            <a:avLst/>
          </a:prstGeom>
        </p:spPr>
      </p:pic>
      <p:pic>
        <p:nvPicPr>
          <p:cNvPr id="8" name="TCM-cover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8144" y="2788235"/>
            <a:ext cx="1986127" cy="2776464"/>
          </a:xfrm>
          <a:prstGeom prst="rect">
            <a:avLst/>
          </a:prstGeom>
        </p:spPr>
      </p:pic>
      <p:sp>
        <p:nvSpPr>
          <p:cNvPr id="9" name="Coordination Meetings Text"/>
          <p:cNvSpPr txBox="1">
            <a:spLocks/>
          </p:cNvSpPr>
          <p:nvPr userDrawn="1"/>
        </p:nvSpPr>
        <p:spPr>
          <a:xfrm>
            <a:off x="539552" y="2344283"/>
            <a:ext cx="6684912" cy="272818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en-US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Terrorism Convictions Monitors</a:t>
            </a:r>
          </a:p>
          <a:p>
            <a:pPr fontAlgn="auto">
              <a:spcAft>
                <a:spcPts val="0"/>
              </a:spcAft>
            </a:pPr>
            <a:r>
              <a:rPr lang="en-US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Foreign terrorist fighters reports</a:t>
            </a:r>
          </a:p>
          <a:p>
            <a:pPr fontAlgn="auto">
              <a:spcAft>
                <a:spcPts val="0"/>
              </a:spcAft>
            </a:pPr>
            <a:r>
              <a:rPr lang="en-US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CBRN-E Handbook</a:t>
            </a:r>
          </a:p>
          <a:p>
            <a:pPr fontAlgn="auto">
              <a:spcAft>
                <a:spcPts val="0"/>
              </a:spcAft>
            </a:pPr>
            <a:r>
              <a:rPr lang="en-US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Cybercrime Judicial Monitors</a:t>
            </a:r>
          </a:p>
          <a:p>
            <a:pPr fontAlgn="auto">
              <a:spcAft>
                <a:spcPts val="0"/>
              </a:spcAft>
            </a:pPr>
            <a:r>
              <a:rPr lang="en-US" sz="2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Guidelines for deciding </a:t>
            </a:r>
            <a:r>
              <a:rPr lang="en-US" sz="2400" i="1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“Which </a:t>
            </a:r>
            <a:br>
              <a:rPr lang="en-US" sz="2400" i="1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</a:br>
            <a:r>
              <a:rPr lang="en-US" sz="2400" i="1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jurisdiction should prosecute?</a:t>
            </a:r>
          </a:p>
        </p:txBody>
      </p:sp>
      <p:sp>
        <p:nvSpPr>
          <p:cNvPr id="11" name="Hidden white rectangle"/>
          <p:cNvSpPr/>
          <p:nvPr userDrawn="1"/>
        </p:nvSpPr>
        <p:spPr>
          <a:xfrm>
            <a:off x="-53208" y="1268760"/>
            <a:ext cx="9197208" cy="558924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prstClr val="white"/>
                </a:solidFill>
              </a:rPr>
              <a:t> </a:t>
            </a:r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12" name="Content Placeholder 3"/>
          <p:cNvSpPr txBox="1">
            <a:spLocks/>
          </p:cNvSpPr>
          <p:nvPr userDrawn="1"/>
        </p:nvSpPr>
        <p:spPr>
          <a:xfrm>
            <a:off x="1691680" y="1545475"/>
            <a:ext cx="7477000" cy="54575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itchFamily="34" charset="0"/>
              <a:buNone/>
            </a:pPr>
            <a:r>
              <a:rPr lang="en-US" b="1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CENTRE OF JUDICIAL EXPERTISE</a:t>
            </a:r>
          </a:p>
        </p:txBody>
      </p:sp>
      <p:grpSp>
        <p:nvGrpSpPr>
          <p:cNvPr id="13" name="HOW?"/>
          <p:cNvGrpSpPr/>
          <p:nvPr userDrawn="1"/>
        </p:nvGrpSpPr>
        <p:grpSpPr>
          <a:xfrm>
            <a:off x="-53208" y="1375792"/>
            <a:ext cx="1585731" cy="901080"/>
            <a:chOff x="-22303" y="1756149"/>
            <a:chExt cx="1585731" cy="901080"/>
          </a:xfrm>
        </p:grpSpPr>
        <p:sp>
          <p:nvSpPr>
            <p:cNvPr id="14" name="Striped Right Arrow 13"/>
            <p:cNvSpPr/>
            <p:nvPr/>
          </p:nvSpPr>
          <p:spPr>
            <a:xfrm>
              <a:off x="-1" y="1756149"/>
              <a:ext cx="1530541" cy="901080"/>
            </a:xfrm>
            <a:prstGeom prst="stripedRightArrow">
              <a:avLst/>
            </a:prstGeom>
            <a:solidFill>
              <a:srgbClr val="C378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" name="text"/>
            <p:cNvSpPr txBox="1">
              <a:spLocks noChangeArrowheads="1"/>
            </p:cNvSpPr>
            <p:nvPr/>
          </p:nvSpPr>
          <p:spPr bwMode="auto">
            <a:xfrm>
              <a:off x="-22303" y="1964705"/>
              <a:ext cx="1585731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en-US" sz="2400" b="1" dirty="0" smtClean="0">
                  <a:solidFill>
                    <a:prstClr val="white"/>
                  </a:solidFill>
                  <a:latin typeface="Trebuchet MS" pitchFamily="34" charset="0"/>
                </a:rPr>
                <a:t>HOW?</a:t>
              </a:r>
              <a:endParaRPr lang="en-GB" altLang="en-US" sz="2400" b="1" dirty="0">
                <a:solidFill>
                  <a:prstClr val="white"/>
                </a:solidFill>
                <a:latin typeface="Trebuchet MS" pitchFamily="34" charset="0"/>
              </a:endParaRPr>
            </a:p>
          </p:txBody>
        </p:sp>
      </p:grpSp>
      <p:sp>
        <p:nvSpPr>
          <p:cNvPr id="10" name="Footer Placeholder 2"/>
          <p:cNvSpPr txBox="1">
            <a:spLocks/>
          </p:cNvSpPr>
          <p:nvPr userDrawn="1"/>
        </p:nvSpPr>
        <p:spPr>
          <a:xfrm>
            <a:off x="457200" y="6356350"/>
            <a:ext cx="802178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prstClr val="white">
                  <a:lumMod val="65000"/>
                </a:prstClr>
              </a:solidFill>
            </a:endParaRPr>
          </a:p>
        </p:txBody>
      </p:sp>
      <p:pic>
        <p:nvPicPr>
          <p:cNvPr id="5" name="Picture 4" descr="File:Eurojust logo.svg"/>
          <p:cNvPicPr>
            <a:picLocks noChangeAspect="1" noChangeArrowheads="1"/>
          </p:cNvPicPr>
          <p:nvPr userDrawn="1"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604448" y="6328166"/>
            <a:ext cx="360040" cy="376918"/>
          </a:xfrm>
          <a:prstGeom prst="rect">
            <a:avLst/>
          </a:prstGeom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206040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File:Eurojust logo.sv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99592" y="1331766"/>
            <a:ext cx="1728192" cy="1809202"/>
          </a:xfrm>
          <a:prstGeom prst="rect">
            <a:avLst/>
          </a:prstGeom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5" name="TextBox 4"/>
          <p:cNvSpPr txBox="1"/>
          <p:nvPr userDrawn="1"/>
        </p:nvSpPr>
        <p:spPr>
          <a:xfrm>
            <a:off x="683568" y="3356992"/>
            <a:ext cx="4176464" cy="7694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fontAlgn="auto">
              <a:spcAft>
                <a:spcPts val="0"/>
              </a:spcAft>
            </a:pPr>
            <a:r>
              <a:rPr lang="en-US" sz="60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itchFamily="34" charset="0"/>
                <a:cs typeface="Arial" pitchFamily="34" charset="0"/>
              </a:rPr>
              <a:t>Eurojust</a:t>
            </a:r>
            <a:endParaRPr lang="en-IE" sz="60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itchFamily="34" charset="0"/>
              <a:cs typeface="Arial" pitchFamily="34" charset="0"/>
            </a:endParaRPr>
          </a:p>
        </p:txBody>
      </p:sp>
      <p:sp>
        <p:nvSpPr>
          <p:cNvPr id="6" name="TextBox 5"/>
          <p:cNvSpPr txBox="1"/>
          <p:nvPr userDrawn="1"/>
        </p:nvSpPr>
        <p:spPr>
          <a:xfrm>
            <a:off x="683568" y="4243735"/>
            <a:ext cx="4896544" cy="769441"/>
          </a:xfrm>
          <a:prstGeom prst="rect">
            <a:avLst/>
          </a:prstGeom>
          <a:effectLst>
            <a:glow rad="228600">
              <a:schemeClr val="accent2">
                <a:satMod val="175000"/>
                <a:alpha val="40000"/>
              </a:schemeClr>
            </a:glow>
          </a:effectLst>
        </p:spPr>
        <p:txBody>
          <a:bodyPr vert="horz" lIns="91440" tIns="45720" rIns="91440" bIns="45720" rtlCol="0" anchor="ctr">
            <a:noAutofit/>
          </a:bodyPr>
          <a:lstStyle/>
          <a:p>
            <a:pPr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</a:pPr>
            <a:r>
              <a:rPr lang="en-US" sz="24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itchFamily="34" charset="0"/>
                <a:cs typeface="Arial" pitchFamily="34" charset="0"/>
              </a:rPr>
              <a:t>The European Union’s </a:t>
            </a:r>
            <a:br>
              <a:rPr lang="en-US" sz="24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itchFamily="34" charset="0"/>
                <a:cs typeface="Arial" pitchFamily="34" charset="0"/>
              </a:rPr>
            </a:br>
            <a:r>
              <a:rPr lang="en-US" sz="24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itchFamily="34" charset="0"/>
                <a:cs typeface="Arial" pitchFamily="34" charset="0"/>
              </a:rPr>
              <a:t>Judicial Cooperation Unit</a:t>
            </a:r>
            <a:endParaRPr lang="en-IE" sz="24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itchFamily="34" charset="0"/>
              <a:cs typeface="Arial" pitchFamily="34" charset="0"/>
            </a:endParaRPr>
          </a:p>
        </p:txBody>
      </p:sp>
      <p:sp>
        <p:nvSpPr>
          <p:cNvPr id="8" name="TextBox 7"/>
          <p:cNvSpPr txBox="1"/>
          <p:nvPr userDrawn="1"/>
        </p:nvSpPr>
        <p:spPr>
          <a:xfrm>
            <a:off x="2966566" y="1610436"/>
            <a:ext cx="5227091" cy="113276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fontAlgn="auto">
              <a:spcAft>
                <a:spcPts val="0"/>
              </a:spcAft>
            </a:pPr>
            <a:r>
              <a:rPr lang="en-US" sz="80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itchFamily="34" charset="0"/>
                <a:cs typeface="Arial" pitchFamily="34" charset="0"/>
              </a:rPr>
              <a:t>Welcome</a:t>
            </a:r>
            <a:endParaRPr lang="en-IE" sz="80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3790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act Inform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7596336" y="6356350"/>
            <a:ext cx="792088" cy="365125"/>
          </a:xfrm>
          <a:prstGeom prst="rect">
            <a:avLst/>
          </a:prstGeom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D5BBC35B-A44B-4119-B8DA-DE9E3DFADA20}" type="slidenum">
              <a:rPr lang="en-US">
                <a:solidFill>
                  <a:prstClr val="black"/>
                </a:solidFill>
                <a:latin typeface="Cambria"/>
                <a:cs typeface="+mn-cs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prstClr val="black"/>
              </a:solidFill>
              <a:latin typeface="Cambria"/>
              <a:cs typeface="+mn-cs"/>
            </a:endParaRPr>
          </a:p>
        </p:txBody>
      </p:sp>
      <p:sp>
        <p:nvSpPr>
          <p:cNvPr id="9" name="TextBox 8"/>
          <p:cNvSpPr txBox="1"/>
          <p:nvPr userDrawn="1"/>
        </p:nvSpPr>
        <p:spPr>
          <a:xfrm>
            <a:off x="611560" y="5733256"/>
            <a:ext cx="7920880" cy="40011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lvl="3" algn="ctr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2000" dirty="0">
                <a:solidFill>
                  <a:srgbClr val="000099"/>
                </a:solidFill>
                <a:latin typeface="Trebuchet MS"/>
                <a:cs typeface="Arial" pitchFamily="34" charset="0"/>
              </a:rPr>
              <a:t>www.eurojust.europa.eu</a:t>
            </a:r>
            <a:endParaRPr lang="en-IE" sz="2000" dirty="0">
              <a:solidFill>
                <a:srgbClr val="000099"/>
              </a:solidFill>
              <a:latin typeface="Trebuchet MS"/>
              <a:cs typeface="Arial" pitchFamily="34" charset="0"/>
            </a:endParaRPr>
          </a:p>
        </p:txBody>
      </p:sp>
      <p:pic>
        <p:nvPicPr>
          <p:cNvPr id="10" name="Picture 4" descr="File:Eurojust logo.svg">
            <a:hlinkClick r:id="rId2"/>
          </p:cNvPr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03949" y="4725144"/>
            <a:ext cx="936103" cy="979983"/>
          </a:xfrm>
          <a:prstGeom prst="rect">
            <a:avLst/>
          </a:prstGeom>
          <a:ln>
            <a:noFill/>
          </a:ln>
          <a:effectLst/>
        </p:spPr>
      </p:pic>
      <p:sp>
        <p:nvSpPr>
          <p:cNvPr id="11" name="Text Placeholder 38"/>
          <p:cNvSpPr>
            <a:spLocks noGrp="1"/>
          </p:cNvSpPr>
          <p:nvPr>
            <p:ph type="body" sz="quarter" idx="13" hasCustomPrompt="1"/>
          </p:nvPr>
        </p:nvSpPr>
        <p:spPr>
          <a:xfrm>
            <a:off x="611982" y="1700809"/>
            <a:ext cx="7920037" cy="576063"/>
          </a:xfrm>
        </p:spPr>
        <p:txBody>
          <a:bodyPr/>
          <a:lstStyle>
            <a:lvl1pPr marL="0" indent="0" algn="ctr">
              <a:buNone/>
              <a:defRPr b="1"/>
            </a:lvl1pPr>
            <a:lvl2pPr marL="0" indent="0" algn="ctr">
              <a:buNone/>
              <a:defRPr/>
            </a:lvl2pPr>
            <a:lvl3pPr marL="0" indent="0" algn="ctr">
              <a:spcBef>
                <a:spcPts val="1800"/>
              </a:spcBef>
              <a:buNone/>
              <a:defRPr/>
            </a:lvl3pPr>
            <a:lvl4pPr marL="0" indent="0" algn="ctr">
              <a:buNone/>
              <a:defRPr/>
            </a:lvl4pPr>
            <a:lvl5pPr marL="0" indent="0" algn="ctr">
              <a:buNone/>
              <a:defRPr/>
            </a:lvl5pPr>
          </a:lstStyle>
          <a:p>
            <a:pPr lvl="0"/>
            <a:r>
              <a:rPr lang="en-US" dirty="0" smtClean="0"/>
              <a:t>Type your name here</a:t>
            </a:r>
          </a:p>
        </p:txBody>
      </p:sp>
      <p:sp>
        <p:nvSpPr>
          <p:cNvPr id="12" name="Rectangle 11"/>
          <p:cNvSpPr/>
          <p:nvPr userDrawn="1"/>
        </p:nvSpPr>
        <p:spPr>
          <a:xfrm>
            <a:off x="8460432" y="6093296"/>
            <a:ext cx="683568" cy="7647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13" name="Text Placehold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1560" y="2276872"/>
            <a:ext cx="7920880" cy="504825"/>
          </a:xfrm>
        </p:spPr>
        <p:txBody>
          <a:bodyPr>
            <a:noAutofit/>
          </a:bodyPr>
          <a:lstStyle>
            <a:lvl1pPr algn="ctr">
              <a:buNone/>
              <a:defRPr sz="28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US" dirty="0" smtClean="0"/>
              <a:t>Type your job title here</a:t>
            </a:r>
          </a:p>
        </p:txBody>
      </p:sp>
      <p:sp>
        <p:nvSpPr>
          <p:cNvPr id="14" name="Text Placehold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1560" y="3212207"/>
            <a:ext cx="7920880" cy="504825"/>
          </a:xfrm>
        </p:spPr>
        <p:txBody>
          <a:bodyPr>
            <a:noAutofit/>
          </a:bodyPr>
          <a:lstStyle>
            <a:lvl1pPr algn="ctr">
              <a:buNone/>
              <a:defRPr sz="24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US" dirty="0" smtClean="0"/>
              <a:t>Type your email address here</a:t>
            </a:r>
          </a:p>
        </p:txBody>
      </p:sp>
      <p:sp>
        <p:nvSpPr>
          <p:cNvPr id="15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611560" y="3716263"/>
            <a:ext cx="7920880" cy="504825"/>
          </a:xfrm>
        </p:spPr>
        <p:txBody>
          <a:bodyPr>
            <a:noAutofit/>
          </a:bodyPr>
          <a:lstStyle>
            <a:lvl1pPr algn="ctr">
              <a:buNone/>
              <a:defRPr sz="2400" baseline="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US" dirty="0" smtClean="0"/>
              <a:t>Type your contact number here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467544" y="0"/>
            <a:ext cx="8208912" cy="11247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fontAlgn="auto">
              <a:lnSpc>
                <a:spcPts val="4400"/>
              </a:lnSpc>
              <a:spcAft>
                <a:spcPts val="0"/>
              </a:spcAft>
            </a:pPr>
            <a:endParaRPr lang="en-GB" sz="38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/>
              <a:cs typeface="+mn-cs"/>
            </a:endParaRPr>
          </a:p>
        </p:txBody>
      </p:sp>
      <p:sp>
        <p:nvSpPr>
          <p:cNvPr id="18" name="TextBox 17"/>
          <p:cNvSpPr txBox="1"/>
          <p:nvPr userDrawn="1"/>
        </p:nvSpPr>
        <p:spPr>
          <a:xfrm>
            <a:off x="450367" y="0"/>
            <a:ext cx="8236433" cy="11247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fontAlgn="auto">
              <a:lnSpc>
                <a:spcPts val="4400"/>
              </a:lnSpc>
              <a:spcAft>
                <a:spcPts val="0"/>
              </a:spcAft>
            </a:pPr>
            <a:r>
              <a:rPr lang="en-GB" sz="380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/>
                <a:cs typeface="+mn-cs"/>
              </a:rPr>
              <a:t>Contact information</a:t>
            </a:r>
          </a:p>
        </p:txBody>
      </p:sp>
    </p:spTree>
    <p:extLst>
      <p:ext uri="{BB962C8B-B14F-4D97-AF65-F5344CB8AC3E}">
        <p14:creationId xmlns:p14="http://schemas.microsoft.com/office/powerpoint/2010/main" val="1858278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lvl="0"/>
            <a:r>
              <a:rPr lang="en-US" altLang="en-US" smtClean="0"/>
              <a:t>Click to edit Master text styles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5577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2112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 marL="0" indent="0">
              <a:buNone/>
              <a:defRPr sz="24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 marL="0" indent="0">
              <a:buNone/>
              <a:defRPr sz="24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pic>
        <p:nvPicPr>
          <p:cNvPr id="11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9663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Footer Placeholder 4"/>
          <p:cNvSpPr txBox="1">
            <a:spLocks/>
          </p:cNvSpPr>
          <p:nvPr userDrawn="1"/>
        </p:nvSpPr>
        <p:spPr>
          <a:xfrm>
            <a:off x="514806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2246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 marL="0" indent="0">
              <a:buNone/>
              <a:defRPr sz="24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 marL="0" indent="0">
              <a:buNone/>
              <a:defRPr sz="24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5577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8891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87692" y="1700808"/>
            <a:ext cx="5472608" cy="4104456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pic>
        <p:nvPicPr>
          <p:cNvPr id="10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9663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Footer Placeholder 4"/>
          <p:cNvSpPr txBox="1">
            <a:spLocks/>
          </p:cNvSpPr>
          <p:nvPr userDrawn="1"/>
        </p:nvSpPr>
        <p:spPr>
          <a:xfrm>
            <a:off x="514806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22432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87692" y="1700808"/>
            <a:ext cx="5472608" cy="4104456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5577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l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46519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/>
          </p:nvPr>
        </p:nvSpPr>
        <p:spPr>
          <a:xfrm>
            <a:off x="1" y="0"/>
            <a:ext cx="9143999" cy="68580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pic>
        <p:nvPicPr>
          <p:cNvPr id="10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9663" y="6238875"/>
            <a:ext cx="50482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Footer Placeholder 4"/>
          <p:cNvSpPr txBox="1">
            <a:spLocks/>
          </p:cNvSpPr>
          <p:nvPr userDrawn="1"/>
        </p:nvSpPr>
        <p:spPr>
          <a:xfrm>
            <a:off x="5148064" y="6307138"/>
            <a:ext cx="3312789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ctr" defTabSz="914400" rtl="0" eaLnBrk="1" latinLnBrk="0" hangingPunct="1">
              <a:defRPr sz="1100" kern="1200">
                <a:solidFill>
                  <a:schemeClr val="bg1">
                    <a:lumMod val="6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fld id="{82EC2DEC-50D4-460B-8B28-27474EEB1A50}" type="slidenum">
              <a:rPr lang="en-US" smtClean="0">
                <a:latin typeface="Trebuchet MS" panose="020B0603020202020204" pitchFamily="34" charset="0"/>
              </a:rPr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r>
              <a:rPr lang="en-US" dirty="0" smtClean="0">
                <a:latin typeface="Trebuchet MS" panose="020B0603020202020204" pitchFamily="34" charset="0"/>
              </a:rPr>
              <a:t>  /  The role of the European Judicial Network</a:t>
            </a:r>
            <a:endParaRPr lang="en-US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84260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image" Target="../media/image4.png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  <a:endParaRPr lang="en-GB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95" r:id="rId3"/>
    <p:sldLayoutId id="2147483686" r:id="rId4"/>
    <p:sldLayoutId id="2147483694" r:id="rId5"/>
    <p:sldLayoutId id="2147483687" r:id="rId6"/>
    <p:sldLayoutId id="2147483693" r:id="rId7"/>
    <p:sldLayoutId id="2147483688" r:id="rId8"/>
    <p:sldLayoutId id="2147483692" r:id="rId9"/>
    <p:sldLayoutId id="2147483689" r:id="rId10"/>
    <p:sldLayoutId id="2147483691" r:id="rId11"/>
    <p:sldLayoutId id="2147483690" r:id="rId12"/>
    <p:sldLayoutId id="2147483683" r:id="rId13"/>
    <p:sldLayoutId id="2147483696" r:id="rId14"/>
  </p:sldLayoutIdLst>
  <p:timing>
    <p:tnLst>
      <p:par>
        <p:cTn id="1" dur="indefinite" restart="never" nodeType="tmRoot"/>
      </p:par>
    </p:tnLst>
  </p:timing>
  <p:txStyles>
    <p:titleStyle>
      <a:lvl1pPr algn="ctr" rtl="0" fontAlgn="base">
        <a:spcBef>
          <a:spcPct val="0"/>
        </a:spcBef>
        <a:spcAft>
          <a:spcPct val="0"/>
        </a:spcAft>
        <a:defRPr sz="3600" kern="1200">
          <a:solidFill>
            <a:srgbClr val="595959"/>
          </a:solidFill>
          <a:latin typeface="Trebuchet MS" panose="020B0603020202020204" pitchFamily="34" charset="0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3600">
          <a:solidFill>
            <a:srgbClr val="595959"/>
          </a:solidFill>
          <a:latin typeface="Trebuchet MS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3600">
          <a:solidFill>
            <a:srgbClr val="595959"/>
          </a:solidFill>
          <a:latin typeface="Trebuchet MS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3600">
          <a:solidFill>
            <a:srgbClr val="595959"/>
          </a:solidFill>
          <a:latin typeface="Trebuchet MS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3600">
          <a:solidFill>
            <a:srgbClr val="595959"/>
          </a:solidFill>
          <a:latin typeface="Trebuchet MS" pitchFamily="34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2800" kern="1200">
          <a:solidFill>
            <a:srgbClr val="595959"/>
          </a:solidFill>
          <a:latin typeface="Trebuchet MS" panose="020B0603020202020204" pitchFamily="34" charset="0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rebuchet MS" panose="020B0603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AB0DCB6D-B227-40B1-A24E-DA5F34AE61BB}" type="datetimeFigureOut">
              <a:rPr lang="en-GB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14/11/2019</a:t>
            </a:fld>
            <a:endParaRPr lang="en-GB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en-GB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E236B7B7-94E2-432C-8134-6EC72B1E3A86}" type="slidenum">
              <a:rPr lang="en-GB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GB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191622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247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757548"/>
            <a:ext cx="8229600" cy="43686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57200" y="6356350"/>
            <a:ext cx="802178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65000"/>
                  </a:schemeClr>
                </a:solidFill>
                <a:latin typeface="+mj-lt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  <a:cs typeface="+mn-cs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dirty="0">
              <a:solidFill>
                <a:prstClr val="white">
                  <a:lumMod val="65000"/>
                </a:prstClr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77104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</p:sldLayoutIdLst>
  <p:timing>
    <p:tnLst>
      <p:par>
        <p:cTn id="1" dur="indefinite" restart="never" nodeType="tmRoot"/>
      </p:par>
    </p:tnLst>
  </p:timing>
  <p:hf hdr="0"/>
  <p:txStyles>
    <p:titleStyle>
      <a:lvl1pPr algn="ctr" defTabSz="914400" rtl="0" eaLnBrk="1" latinLnBrk="0" hangingPunct="1">
        <a:lnSpc>
          <a:spcPts val="4400"/>
        </a:lnSpc>
        <a:spcBef>
          <a:spcPct val="0"/>
        </a:spcBef>
        <a:buNone/>
        <a:defRPr sz="3600" kern="1200">
          <a:solidFill>
            <a:schemeClr val="bg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•"/>
        <a:defRPr sz="2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jn-crimjust.europa.eu/ejn/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5.png"/><Relationship Id="rId4" Type="http://schemas.openxmlformats.org/officeDocument/2006/relationships/hyperlink" Target="https://www.ejn-crimjust.europa.eu/ejn/EJN_FichesBelges.aspx" TargetMode="Externa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7.png"/><Relationship Id="rId4" Type="http://schemas.openxmlformats.org/officeDocument/2006/relationships/hyperlink" Target="https://www.ejn-crimjust.europa.eu/ejn/EJN_Login.aspx" TargetMode="Externa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Relationship Id="rId6" Type="http://schemas.openxmlformats.org/officeDocument/2006/relationships/hyperlink" Target="https://www.ejn-crimjust.europa.eu/ejn/AtlasChooseCountry.aspx" TargetMode="External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9.png"/><Relationship Id="rId5" Type="http://schemas.openxmlformats.org/officeDocument/2006/relationships/image" Target="../media/image34.png"/><Relationship Id="rId4" Type="http://schemas.openxmlformats.org/officeDocument/2006/relationships/hyperlink" Target="https://www.ejn-crimjust.europa.eu/ejn/AtlasChooseCountry.aspx" TargetMode="Externa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jn-crimjust.europa.eu/ejn/AtlasChooseCountry.aspx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9.png"/><Relationship Id="rId5" Type="http://schemas.openxmlformats.org/officeDocument/2006/relationships/image" Target="../media/image35.png"/><Relationship Id="rId4" Type="http://schemas.openxmlformats.org/officeDocument/2006/relationships/image" Target="../media/image33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9.png"/><Relationship Id="rId5" Type="http://schemas.openxmlformats.org/officeDocument/2006/relationships/image" Target="../media/image36.png"/><Relationship Id="rId4" Type="http://schemas.openxmlformats.org/officeDocument/2006/relationships/hyperlink" Target="https://www.ejn-crimjust.europa.eu/ejn/AtlasChooseCountry.aspx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jn-crimjust.europa.eu/ejn/CompendiumChooseCountry.aspx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8.png"/><Relationship Id="rId4" Type="http://schemas.openxmlformats.org/officeDocument/2006/relationships/image" Target="../media/image37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jn-crimjust.europa.eu/ejn/libcategories.aspx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0.png"/><Relationship Id="rId4" Type="http://schemas.openxmlformats.org/officeDocument/2006/relationships/image" Target="../media/image39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2.png"/><Relationship Id="rId4" Type="http://schemas.openxmlformats.org/officeDocument/2006/relationships/hyperlink" Target="https://www.ejn-crimjust.europa.eu/ejn/PartnersDetail.aspx?Id=1" TargetMode="Externa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jn-crimjust.europa.eu/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itle 1"/>
          <p:cNvSpPr>
            <a:spLocks noGrp="1"/>
          </p:cNvSpPr>
          <p:nvPr>
            <p:ph type="ctrTitle"/>
          </p:nvPr>
        </p:nvSpPr>
        <p:spPr>
          <a:xfrm>
            <a:off x="468313" y="3305175"/>
            <a:ext cx="8135937" cy="1275953"/>
          </a:xfrm>
        </p:spPr>
        <p:txBody>
          <a:bodyPr/>
          <a:lstStyle/>
          <a:p>
            <a:r>
              <a:rPr lang="en-US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EUROPEAN JUDICIAL NETWORK (EJN)</a:t>
            </a:r>
            <a:endParaRPr lang="en-GB" altLang="en-U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5536" y="4509120"/>
            <a:ext cx="8135937" cy="1008062"/>
          </a:xfrm>
        </p:spPr>
        <p:txBody>
          <a:bodyPr>
            <a:noAutofit/>
          </a:bodyPr>
          <a:lstStyle/>
          <a:p>
            <a:pPr>
              <a:buFont typeface="Arial" pitchFamily="34" charset="0"/>
              <a:buNone/>
              <a:defRPr/>
            </a:pPr>
            <a:r>
              <a:rPr 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+mj-cs"/>
              </a:rPr>
              <a:t>Fostering </a:t>
            </a: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+mj-cs"/>
              </a:rPr>
              <a:t>judicial cooperation</a:t>
            </a:r>
            <a:b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+mj-cs"/>
              </a:rPr>
            </a:b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+mj-cs"/>
              </a:rPr>
              <a:t>in criminal matters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79388" y="6381750"/>
            <a:ext cx="2447925" cy="3381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© EJN Secretariat </a:t>
            </a:r>
            <a:r>
              <a: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2019</a:t>
            </a:r>
            <a:endParaRPr lang="en-GB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Providing...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2613797"/>
              </p:ext>
            </p:extLst>
          </p:nvPr>
        </p:nvGraphicFramePr>
        <p:xfrm>
          <a:off x="1835696" y="3645024"/>
          <a:ext cx="6840760" cy="172819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84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819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GB" altLang="en-US" sz="2800" b="1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Language training for EJN Contact</a:t>
                      </a:r>
                      <a:r>
                        <a:rPr lang="en-GB" altLang="en-US" sz="2800" b="1" u="none" baseline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 Points</a:t>
                      </a:r>
                      <a:endParaRPr lang="en-GB" altLang="en-US" sz="2800" b="0" u="none" dirty="0" smtClean="0">
                        <a:solidFill>
                          <a:srgbClr val="0070C0"/>
                        </a:solidFill>
                        <a:latin typeface="Trebuchet MS" panose="020B0603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" name="Facilitating...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5768509"/>
              </p:ext>
            </p:extLst>
          </p:nvPr>
        </p:nvGraphicFramePr>
        <p:xfrm>
          <a:off x="1835696" y="1412776"/>
          <a:ext cx="6840760" cy="172819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84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819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US" altLang="en-US" sz="2800" b="1" u="none" kern="120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Regional and National EJN Meetings in the Member States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Heading"/>
          <p:cNvSpPr>
            <a:spLocks noGrp="1"/>
          </p:cNvSpPr>
          <p:nvPr>
            <p:ph type="title"/>
          </p:nvPr>
        </p:nvSpPr>
        <p:spPr>
          <a:xfrm>
            <a:off x="539552" y="332656"/>
            <a:ext cx="8229600" cy="1143000"/>
          </a:xfrm>
        </p:spPr>
        <p:txBody>
          <a:bodyPr/>
          <a:lstStyle/>
          <a:p>
            <a:r>
              <a:rPr lang="en-US" b="1" dirty="0" smtClean="0"/>
              <a:t>Other EJN activities</a:t>
            </a:r>
            <a:endParaRPr lang="en-GB" b="1" dirty="0"/>
          </a:p>
        </p:txBody>
      </p:sp>
      <p:grpSp>
        <p:nvGrpSpPr>
          <p:cNvPr id="8" name="Two (1)"/>
          <p:cNvGrpSpPr/>
          <p:nvPr/>
        </p:nvGrpSpPr>
        <p:grpSpPr>
          <a:xfrm>
            <a:off x="539552" y="3789040"/>
            <a:ext cx="882290" cy="882290"/>
            <a:chOff x="587704" y="3754390"/>
            <a:chExt cx="882290" cy="882290"/>
          </a:xfrm>
        </p:grpSpPr>
        <p:sp>
          <p:nvSpPr>
            <p:cNvPr id="50" name="Rectangle 49"/>
            <p:cNvSpPr/>
            <p:nvPr/>
          </p:nvSpPr>
          <p:spPr>
            <a:xfrm>
              <a:off x="587704" y="3754390"/>
              <a:ext cx="882290" cy="88229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Freeform 10"/>
            <p:cNvSpPr>
              <a:spLocks/>
            </p:cNvSpPr>
            <p:nvPr/>
          </p:nvSpPr>
          <p:spPr bwMode="auto">
            <a:xfrm>
              <a:off x="812155" y="3858359"/>
              <a:ext cx="433387" cy="685800"/>
            </a:xfrm>
            <a:custGeom>
              <a:avLst/>
              <a:gdLst>
                <a:gd name="T0" fmla="*/ 156 w 156"/>
                <a:gd name="T1" fmla="*/ 247 h 247"/>
                <a:gd name="T2" fmla="*/ 156 w 156"/>
                <a:gd name="T3" fmla="*/ 226 h 247"/>
                <a:gd name="T4" fmla="*/ 29 w 156"/>
                <a:gd name="T5" fmla="*/ 226 h 247"/>
                <a:gd name="T6" fmla="*/ 41 w 156"/>
                <a:gd name="T7" fmla="*/ 206 h 247"/>
                <a:gd name="T8" fmla="*/ 58 w 156"/>
                <a:gd name="T9" fmla="*/ 188 h 247"/>
                <a:gd name="T10" fmla="*/ 78 w 156"/>
                <a:gd name="T11" fmla="*/ 169 h 247"/>
                <a:gd name="T12" fmla="*/ 99 w 156"/>
                <a:gd name="T13" fmla="*/ 151 h 247"/>
                <a:gd name="T14" fmla="*/ 119 w 156"/>
                <a:gd name="T15" fmla="*/ 132 h 247"/>
                <a:gd name="T16" fmla="*/ 136 w 156"/>
                <a:gd name="T17" fmla="*/ 112 h 247"/>
                <a:gd name="T18" fmla="*/ 148 w 156"/>
                <a:gd name="T19" fmla="*/ 90 h 247"/>
                <a:gd name="T20" fmla="*/ 152 w 156"/>
                <a:gd name="T21" fmla="*/ 65 h 247"/>
                <a:gd name="T22" fmla="*/ 147 w 156"/>
                <a:gd name="T23" fmla="*/ 37 h 247"/>
                <a:gd name="T24" fmla="*/ 132 w 156"/>
                <a:gd name="T25" fmla="*/ 16 h 247"/>
                <a:gd name="T26" fmla="*/ 109 w 156"/>
                <a:gd name="T27" fmla="*/ 4 h 247"/>
                <a:gd name="T28" fmla="*/ 78 w 156"/>
                <a:gd name="T29" fmla="*/ 0 h 247"/>
                <a:gd name="T30" fmla="*/ 47 w 156"/>
                <a:gd name="T31" fmla="*/ 4 h 247"/>
                <a:gd name="T32" fmla="*/ 24 w 156"/>
                <a:gd name="T33" fmla="*/ 18 h 247"/>
                <a:gd name="T34" fmla="*/ 10 w 156"/>
                <a:gd name="T35" fmla="*/ 37 h 247"/>
                <a:gd name="T36" fmla="*/ 3 w 156"/>
                <a:gd name="T37" fmla="*/ 61 h 247"/>
                <a:gd name="T38" fmla="*/ 27 w 156"/>
                <a:gd name="T39" fmla="*/ 63 h 247"/>
                <a:gd name="T40" fmla="*/ 43 w 156"/>
                <a:gd name="T41" fmla="*/ 30 h 247"/>
                <a:gd name="T42" fmla="*/ 77 w 156"/>
                <a:gd name="T43" fmla="*/ 19 h 247"/>
                <a:gd name="T44" fmla="*/ 98 w 156"/>
                <a:gd name="T45" fmla="*/ 22 h 247"/>
                <a:gd name="T46" fmla="*/ 114 w 156"/>
                <a:gd name="T47" fmla="*/ 31 h 247"/>
                <a:gd name="T48" fmla="*/ 124 w 156"/>
                <a:gd name="T49" fmla="*/ 45 h 247"/>
                <a:gd name="T50" fmla="*/ 128 w 156"/>
                <a:gd name="T51" fmla="*/ 66 h 247"/>
                <a:gd name="T52" fmla="*/ 120 w 156"/>
                <a:gd name="T53" fmla="*/ 94 h 247"/>
                <a:gd name="T54" fmla="*/ 101 w 156"/>
                <a:gd name="T55" fmla="*/ 119 h 247"/>
                <a:gd name="T56" fmla="*/ 75 w 156"/>
                <a:gd name="T57" fmla="*/ 144 h 247"/>
                <a:gd name="T58" fmla="*/ 46 w 156"/>
                <a:gd name="T59" fmla="*/ 169 h 247"/>
                <a:gd name="T60" fmla="*/ 20 w 156"/>
                <a:gd name="T61" fmla="*/ 198 h 247"/>
                <a:gd name="T62" fmla="*/ 0 w 156"/>
                <a:gd name="T63" fmla="*/ 230 h 247"/>
                <a:gd name="T64" fmla="*/ 0 w 156"/>
                <a:gd name="T65" fmla="*/ 247 h 247"/>
                <a:gd name="T66" fmla="*/ 156 w 156"/>
                <a:gd name="T67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" h="247">
                  <a:moveTo>
                    <a:pt x="156" y="247"/>
                  </a:moveTo>
                  <a:cubicBezTo>
                    <a:pt x="156" y="226"/>
                    <a:pt x="156" y="226"/>
                    <a:pt x="156" y="226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32" y="219"/>
                    <a:pt x="36" y="213"/>
                    <a:pt x="41" y="206"/>
                  </a:cubicBezTo>
                  <a:cubicBezTo>
                    <a:pt x="46" y="200"/>
                    <a:pt x="52" y="194"/>
                    <a:pt x="58" y="188"/>
                  </a:cubicBezTo>
                  <a:cubicBezTo>
                    <a:pt x="64" y="182"/>
                    <a:pt x="71" y="175"/>
                    <a:pt x="78" y="169"/>
                  </a:cubicBezTo>
                  <a:cubicBezTo>
                    <a:pt x="85" y="163"/>
                    <a:pt x="92" y="157"/>
                    <a:pt x="99" y="151"/>
                  </a:cubicBezTo>
                  <a:cubicBezTo>
                    <a:pt x="106" y="145"/>
                    <a:pt x="113" y="139"/>
                    <a:pt x="119" y="132"/>
                  </a:cubicBezTo>
                  <a:cubicBezTo>
                    <a:pt x="126" y="126"/>
                    <a:pt x="131" y="119"/>
                    <a:pt x="136" y="112"/>
                  </a:cubicBezTo>
                  <a:cubicBezTo>
                    <a:pt x="141" y="105"/>
                    <a:pt x="145" y="97"/>
                    <a:pt x="148" y="90"/>
                  </a:cubicBezTo>
                  <a:cubicBezTo>
                    <a:pt x="151" y="82"/>
                    <a:pt x="152" y="74"/>
                    <a:pt x="152" y="65"/>
                  </a:cubicBezTo>
                  <a:cubicBezTo>
                    <a:pt x="152" y="54"/>
                    <a:pt x="151" y="45"/>
                    <a:pt x="147" y="37"/>
                  </a:cubicBezTo>
                  <a:cubicBezTo>
                    <a:pt x="144" y="29"/>
                    <a:pt x="139" y="22"/>
                    <a:pt x="132" y="16"/>
                  </a:cubicBezTo>
                  <a:cubicBezTo>
                    <a:pt x="126" y="11"/>
                    <a:pt x="118" y="7"/>
                    <a:pt x="109" y="4"/>
                  </a:cubicBezTo>
                  <a:cubicBezTo>
                    <a:pt x="99" y="1"/>
                    <a:pt x="89" y="0"/>
                    <a:pt x="78" y="0"/>
                  </a:cubicBezTo>
                  <a:cubicBezTo>
                    <a:pt x="66" y="0"/>
                    <a:pt x="56" y="1"/>
                    <a:pt x="47" y="4"/>
                  </a:cubicBezTo>
                  <a:cubicBezTo>
                    <a:pt x="38" y="8"/>
                    <a:pt x="30" y="12"/>
                    <a:pt x="24" y="18"/>
                  </a:cubicBezTo>
                  <a:cubicBezTo>
                    <a:pt x="18" y="23"/>
                    <a:pt x="13" y="30"/>
                    <a:pt x="10" y="37"/>
                  </a:cubicBezTo>
                  <a:cubicBezTo>
                    <a:pt x="6" y="44"/>
                    <a:pt x="4" y="52"/>
                    <a:pt x="3" y="61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9" y="49"/>
                    <a:pt x="34" y="38"/>
                    <a:pt x="43" y="30"/>
                  </a:cubicBezTo>
                  <a:cubicBezTo>
                    <a:pt x="52" y="23"/>
                    <a:pt x="64" y="19"/>
                    <a:pt x="77" y="19"/>
                  </a:cubicBezTo>
                  <a:cubicBezTo>
                    <a:pt x="85" y="19"/>
                    <a:pt x="92" y="20"/>
                    <a:pt x="98" y="22"/>
                  </a:cubicBezTo>
                  <a:cubicBezTo>
                    <a:pt x="104" y="24"/>
                    <a:pt x="109" y="27"/>
                    <a:pt x="114" y="31"/>
                  </a:cubicBezTo>
                  <a:cubicBezTo>
                    <a:pt x="118" y="34"/>
                    <a:pt x="122" y="39"/>
                    <a:pt x="124" y="45"/>
                  </a:cubicBezTo>
                  <a:cubicBezTo>
                    <a:pt x="127" y="51"/>
                    <a:pt x="128" y="58"/>
                    <a:pt x="128" y="66"/>
                  </a:cubicBezTo>
                  <a:cubicBezTo>
                    <a:pt x="128" y="76"/>
                    <a:pt x="125" y="85"/>
                    <a:pt x="120" y="94"/>
                  </a:cubicBezTo>
                  <a:cubicBezTo>
                    <a:pt x="115" y="102"/>
                    <a:pt x="109" y="111"/>
                    <a:pt x="101" y="119"/>
                  </a:cubicBezTo>
                  <a:cubicBezTo>
                    <a:pt x="93" y="127"/>
                    <a:pt x="85" y="135"/>
                    <a:pt x="75" y="144"/>
                  </a:cubicBezTo>
                  <a:cubicBezTo>
                    <a:pt x="65" y="152"/>
                    <a:pt x="56" y="161"/>
                    <a:pt x="46" y="169"/>
                  </a:cubicBezTo>
                  <a:cubicBezTo>
                    <a:pt x="37" y="178"/>
                    <a:pt x="28" y="188"/>
                    <a:pt x="20" y="198"/>
                  </a:cubicBezTo>
                  <a:cubicBezTo>
                    <a:pt x="11" y="208"/>
                    <a:pt x="5" y="218"/>
                    <a:pt x="0" y="230"/>
                  </a:cubicBezTo>
                  <a:cubicBezTo>
                    <a:pt x="0" y="247"/>
                    <a:pt x="0" y="247"/>
                    <a:pt x="0" y="247"/>
                  </a:cubicBezTo>
                  <a:lnTo>
                    <a:pt x="156" y="2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6" name="One (2)"/>
          <p:cNvGrpSpPr/>
          <p:nvPr/>
        </p:nvGrpSpPr>
        <p:grpSpPr>
          <a:xfrm>
            <a:off x="539552" y="1754622"/>
            <a:ext cx="882290" cy="882290"/>
            <a:chOff x="5508104" y="1628800"/>
            <a:chExt cx="882290" cy="882290"/>
          </a:xfrm>
        </p:grpSpPr>
        <p:sp>
          <p:nvSpPr>
            <p:cNvPr id="35" name="Rectangle 34"/>
            <p:cNvSpPr/>
            <p:nvPr/>
          </p:nvSpPr>
          <p:spPr>
            <a:xfrm>
              <a:off x="5508104" y="1628800"/>
              <a:ext cx="882290" cy="8822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5756367" y="1742920"/>
              <a:ext cx="385763" cy="654050"/>
            </a:xfrm>
            <a:custGeom>
              <a:avLst/>
              <a:gdLst>
                <a:gd name="T0" fmla="*/ 113 w 243"/>
                <a:gd name="T1" fmla="*/ 0 h 412"/>
                <a:gd name="T2" fmla="*/ 11 w 243"/>
                <a:gd name="T3" fmla="*/ 67 h 412"/>
                <a:gd name="T4" fmla="*/ 11 w 243"/>
                <a:gd name="T5" fmla="*/ 103 h 412"/>
                <a:gd name="T6" fmla="*/ 109 w 243"/>
                <a:gd name="T7" fmla="*/ 39 h 412"/>
                <a:gd name="T8" fmla="*/ 109 w 243"/>
                <a:gd name="T9" fmla="*/ 380 h 412"/>
                <a:gd name="T10" fmla="*/ 0 w 243"/>
                <a:gd name="T11" fmla="*/ 380 h 412"/>
                <a:gd name="T12" fmla="*/ 0 w 243"/>
                <a:gd name="T13" fmla="*/ 412 h 412"/>
                <a:gd name="T14" fmla="*/ 243 w 243"/>
                <a:gd name="T15" fmla="*/ 412 h 412"/>
                <a:gd name="T16" fmla="*/ 243 w 243"/>
                <a:gd name="T17" fmla="*/ 380 h 412"/>
                <a:gd name="T18" fmla="*/ 150 w 243"/>
                <a:gd name="T19" fmla="*/ 380 h 412"/>
                <a:gd name="T20" fmla="*/ 150 w 243"/>
                <a:gd name="T21" fmla="*/ 0 h 412"/>
                <a:gd name="T22" fmla="*/ 113 w 243"/>
                <a:gd name="T23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" h="412">
                  <a:moveTo>
                    <a:pt x="113" y="0"/>
                  </a:moveTo>
                  <a:lnTo>
                    <a:pt x="11" y="67"/>
                  </a:lnTo>
                  <a:lnTo>
                    <a:pt x="11" y="103"/>
                  </a:lnTo>
                  <a:lnTo>
                    <a:pt x="109" y="39"/>
                  </a:lnTo>
                  <a:lnTo>
                    <a:pt x="109" y="380"/>
                  </a:lnTo>
                  <a:lnTo>
                    <a:pt x="0" y="380"/>
                  </a:lnTo>
                  <a:lnTo>
                    <a:pt x="0" y="412"/>
                  </a:lnTo>
                  <a:lnTo>
                    <a:pt x="243" y="412"/>
                  </a:lnTo>
                  <a:lnTo>
                    <a:pt x="243" y="380"/>
                  </a:lnTo>
                  <a:lnTo>
                    <a:pt x="150" y="380"/>
                  </a:lnTo>
                  <a:lnTo>
                    <a:pt x="150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" name="One (1)"/>
          <p:cNvGrpSpPr/>
          <p:nvPr/>
        </p:nvGrpSpPr>
        <p:grpSpPr>
          <a:xfrm>
            <a:off x="539552" y="1754622"/>
            <a:ext cx="882290" cy="882290"/>
            <a:chOff x="5508104" y="1628800"/>
            <a:chExt cx="882290" cy="882290"/>
          </a:xfrm>
        </p:grpSpPr>
        <p:sp>
          <p:nvSpPr>
            <p:cNvPr id="5" name="Rectangle 4"/>
            <p:cNvSpPr/>
            <p:nvPr/>
          </p:nvSpPr>
          <p:spPr>
            <a:xfrm>
              <a:off x="5508104" y="1628800"/>
              <a:ext cx="882290" cy="88229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5756367" y="1742920"/>
              <a:ext cx="385763" cy="654050"/>
            </a:xfrm>
            <a:custGeom>
              <a:avLst/>
              <a:gdLst>
                <a:gd name="T0" fmla="*/ 113 w 243"/>
                <a:gd name="T1" fmla="*/ 0 h 412"/>
                <a:gd name="T2" fmla="*/ 11 w 243"/>
                <a:gd name="T3" fmla="*/ 67 h 412"/>
                <a:gd name="T4" fmla="*/ 11 w 243"/>
                <a:gd name="T5" fmla="*/ 103 h 412"/>
                <a:gd name="T6" fmla="*/ 109 w 243"/>
                <a:gd name="T7" fmla="*/ 39 h 412"/>
                <a:gd name="T8" fmla="*/ 109 w 243"/>
                <a:gd name="T9" fmla="*/ 380 h 412"/>
                <a:gd name="T10" fmla="*/ 0 w 243"/>
                <a:gd name="T11" fmla="*/ 380 h 412"/>
                <a:gd name="T12" fmla="*/ 0 w 243"/>
                <a:gd name="T13" fmla="*/ 412 h 412"/>
                <a:gd name="T14" fmla="*/ 243 w 243"/>
                <a:gd name="T15" fmla="*/ 412 h 412"/>
                <a:gd name="T16" fmla="*/ 243 w 243"/>
                <a:gd name="T17" fmla="*/ 380 h 412"/>
                <a:gd name="T18" fmla="*/ 150 w 243"/>
                <a:gd name="T19" fmla="*/ 380 h 412"/>
                <a:gd name="T20" fmla="*/ 150 w 243"/>
                <a:gd name="T21" fmla="*/ 0 h 412"/>
                <a:gd name="T22" fmla="*/ 113 w 243"/>
                <a:gd name="T23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" h="412">
                  <a:moveTo>
                    <a:pt x="113" y="0"/>
                  </a:moveTo>
                  <a:lnTo>
                    <a:pt x="11" y="67"/>
                  </a:lnTo>
                  <a:lnTo>
                    <a:pt x="11" y="103"/>
                  </a:lnTo>
                  <a:lnTo>
                    <a:pt x="109" y="39"/>
                  </a:lnTo>
                  <a:lnTo>
                    <a:pt x="109" y="380"/>
                  </a:lnTo>
                  <a:lnTo>
                    <a:pt x="0" y="380"/>
                  </a:lnTo>
                  <a:lnTo>
                    <a:pt x="0" y="412"/>
                  </a:lnTo>
                  <a:lnTo>
                    <a:pt x="243" y="412"/>
                  </a:lnTo>
                  <a:lnTo>
                    <a:pt x="243" y="380"/>
                  </a:lnTo>
                  <a:lnTo>
                    <a:pt x="150" y="380"/>
                  </a:lnTo>
                  <a:lnTo>
                    <a:pt x="150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511372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EJN in Practice</a:t>
            </a:r>
            <a:endParaRPr lang="en-GB" b="1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40768"/>
            <a:ext cx="8507288" cy="4785395"/>
          </a:xfrm>
        </p:spPr>
        <p:txBody>
          <a:bodyPr/>
          <a:lstStyle/>
          <a:p>
            <a:pPr marL="0" indent="0">
              <a:buNone/>
            </a:pPr>
            <a:r>
              <a:rPr lang="en-GB" dirty="0" smtClean="0"/>
              <a:t>A judicial authority from MS “A” would like to know which is the competent executing authority of an EAW in MS “B”:</a:t>
            </a:r>
          </a:p>
          <a:p>
            <a:pPr marL="514350" indent="-514350">
              <a:buAutoNum type="arabicPeriod"/>
            </a:pPr>
            <a:r>
              <a:rPr lang="en-GB" dirty="0" smtClean="0"/>
              <a:t>Judicial Atlas – info on the competent authority</a:t>
            </a:r>
          </a:p>
          <a:p>
            <a:pPr marL="514350" indent="-514350">
              <a:buAutoNum type="arabicPeriod"/>
            </a:pPr>
            <a:r>
              <a:rPr lang="en-GB" dirty="0" smtClean="0"/>
              <a:t>Need more info on the requirements in MS “B”?</a:t>
            </a:r>
          </a:p>
          <a:p>
            <a:pPr marL="0" indent="0">
              <a:spcAft>
                <a:spcPts val="600"/>
              </a:spcAft>
              <a:buNone/>
            </a:pPr>
            <a:r>
              <a:rPr lang="en-GB" dirty="0" smtClean="0"/>
              <a:t>            </a:t>
            </a:r>
            <a:r>
              <a:rPr lang="en-GB" i="1" dirty="0" smtClean="0"/>
              <a:t>Fiches </a:t>
            </a:r>
            <a:r>
              <a:rPr lang="en-GB" i="1" dirty="0" err="1" smtClean="0"/>
              <a:t>belges</a:t>
            </a:r>
            <a:r>
              <a:rPr lang="en-GB" dirty="0" smtClean="0"/>
              <a:t>              Judicial Library</a:t>
            </a:r>
          </a:p>
          <a:p>
            <a:pPr marL="360000" indent="-514800">
              <a:spcBef>
                <a:spcPts val="0"/>
              </a:spcBef>
              <a:buNone/>
            </a:pPr>
            <a:r>
              <a:rPr lang="en-GB" dirty="0" smtClean="0"/>
              <a:t>3. Not enough?             Contact a EJN Contact  Point </a:t>
            </a:r>
            <a:r>
              <a:rPr lang="en-GB" dirty="0"/>
              <a:t>in </a:t>
            </a:r>
            <a:r>
              <a:rPr lang="en-GB" dirty="0" smtClean="0"/>
              <a:t>MS “B”</a:t>
            </a:r>
            <a:endParaRPr lang="en-GB" dirty="0"/>
          </a:p>
          <a:p>
            <a:pPr marL="0" indent="0">
              <a:buNone/>
            </a:pPr>
            <a:r>
              <a:rPr lang="en-GB" dirty="0" smtClean="0"/>
              <a:t>4. Draft the request              Compendium</a:t>
            </a:r>
          </a:p>
          <a:p>
            <a:pPr marL="514350" indent="-514350">
              <a:buAutoNum type="arabicPeriod"/>
            </a:pPr>
            <a:endParaRPr lang="en-GB" dirty="0" smtClean="0"/>
          </a:p>
          <a:p>
            <a:endParaRPr lang="en-GB" dirty="0"/>
          </a:p>
          <a:p>
            <a:endParaRPr lang="en-GB" dirty="0" smtClean="0"/>
          </a:p>
        </p:txBody>
      </p:sp>
      <p:sp>
        <p:nvSpPr>
          <p:cNvPr id="4" name="Right Arrow 3"/>
          <p:cNvSpPr/>
          <p:nvPr/>
        </p:nvSpPr>
        <p:spPr>
          <a:xfrm>
            <a:off x="717283" y="3789040"/>
            <a:ext cx="978408" cy="4846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ight Arrow 4"/>
          <p:cNvSpPr/>
          <p:nvPr/>
        </p:nvSpPr>
        <p:spPr>
          <a:xfrm>
            <a:off x="4232734" y="3789040"/>
            <a:ext cx="978408" cy="4846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ight Arrow 5"/>
          <p:cNvSpPr/>
          <p:nvPr/>
        </p:nvSpPr>
        <p:spPr>
          <a:xfrm>
            <a:off x="3089536" y="4284723"/>
            <a:ext cx="978408" cy="4846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ight Arrow 6"/>
          <p:cNvSpPr/>
          <p:nvPr/>
        </p:nvSpPr>
        <p:spPr>
          <a:xfrm>
            <a:off x="4067944" y="5229200"/>
            <a:ext cx="978408" cy="4846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0391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animBg="1"/>
      <p:bldP spid="5" grpId="0" animBg="1"/>
      <p:bldP spid="6" grpId="0" animBg="1"/>
      <p:bldP spid="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8" name="Facilitating ..."/>
          <p:cNvSpPr txBox="1">
            <a:spLocks/>
          </p:cNvSpPr>
          <p:nvPr/>
        </p:nvSpPr>
        <p:spPr bwMode="auto">
          <a:xfrm>
            <a:off x="503921" y="3048823"/>
            <a:ext cx="8253616" cy="1288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dirty="0" smtClean="0">
                <a:solidFill>
                  <a:srgbClr val="0070C0"/>
                </a:solidFill>
              </a:rPr>
              <a:t>Information </a:t>
            </a:r>
            <a:r>
              <a:rPr lang="en-GB" b="1" dirty="0">
                <a:solidFill>
                  <a:srgbClr val="0070C0"/>
                </a:solidFill>
              </a:rPr>
              <a:t>on judicial </a:t>
            </a:r>
            <a:r>
              <a:rPr lang="en-GB" b="1" dirty="0" smtClean="0">
                <a:solidFill>
                  <a:srgbClr val="0070C0"/>
                </a:solidFill>
              </a:rPr>
              <a:t>cooperation in criminal matters to all judicial authorities</a:t>
            </a:r>
            <a:endParaRPr lang="en-US" sz="1600" b="1" dirty="0">
              <a:solidFill>
                <a:srgbClr val="0070C0"/>
              </a:solidFill>
            </a:endParaRPr>
          </a:p>
        </p:txBody>
      </p:sp>
      <p:sp>
        <p:nvSpPr>
          <p:cNvPr id="2687" name="Providing know-how ..."/>
          <p:cNvSpPr txBox="1">
            <a:spLocks/>
          </p:cNvSpPr>
          <p:nvPr/>
        </p:nvSpPr>
        <p:spPr bwMode="auto">
          <a:xfrm>
            <a:off x="503921" y="2348880"/>
            <a:ext cx="8507288" cy="648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 smtClean="0">
                <a:solidFill>
                  <a:srgbClr val="0070C0"/>
                </a:solidFill>
              </a:rPr>
              <a:t>Home </a:t>
            </a:r>
            <a:r>
              <a:rPr lang="en-US" b="1" dirty="0">
                <a:solidFill>
                  <a:srgbClr val="0070C0"/>
                </a:solidFill>
              </a:rPr>
              <a:t>base for the EJN Contact </a:t>
            </a:r>
            <a:r>
              <a:rPr lang="en-US" b="1" dirty="0" smtClean="0">
                <a:solidFill>
                  <a:srgbClr val="0070C0"/>
                </a:solidFill>
              </a:rPr>
              <a:t>Points</a:t>
            </a:r>
            <a:endParaRPr lang="en-US" b="1" dirty="0">
              <a:solidFill>
                <a:srgbClr val="0070C0"/>
              </a:solidFill>
            </a:endParaRPr>
          </a:p>
        </p:txBody>
      </p:sp>
      <p:sp>
        <p:nvSpPr>
          <p:cNvPr id="2" name="Heading"/>
          <p:cNvSpPr>
            <a:spLocks noGrp="1"/>
          </p:cNvSpPr>
          <p:nvPr>
            <p:ph type="title"/>
          </p:nvPr>
        </p:nvSpPr>
        <p:spPr>
          <a:xfrm>
            <a:off x="475202" y="260648"/>
            <a:ext cx="8229600" cy="1143000"/>
          </a:xfrm>
        </p:spPr>
        <p:txBody>
          <a:bodyPr/>
          <a:lstStyle/>
          <a:p>
            <a:r>
              <a:rPr lang="en-US" b="1" dirty="0" smtClean="0"/>
              <a:t>EJN website</a:t>
            </a:r>
            <a:endParaRPr lang="en-GB" b="1" dirty="0"/>
          </a:p>
        </p:txBody>
      </p:sp>
      <p:sp>
        <p:nvSpPr>
          <p:cNvPr id="3" name="From their officies ..."/>
          <p:cNvSpPr>
            <a:spLocks noGrp="1"/>
          </p:cNvSpPr>
          <p:nvPr>
            <p:ph idx="1"/>
          </p:nvPr>
        </p:nvSpPr>
        <p:spPr>
          <a:xfrm>
            <a:off x="518599" y="1646910"/>
            <a:ext cx="8352928" cy="604664"/>
          </a:xfrm>
        </p:spPr>
        <p:txBody>
          <a:bodyPr/>
          <a:lstStyle/>
          <a:p>
            <a:r>
              <a:rPr lang="en-US" b="1" dirty="0" smtClean="0">
                <a:solidFill>
                  <a:srgbClr val="0070C0"/>
                </a:solidFill>
              </a:rPr>
              <a:t>Created in 2000</a:t>
            </a:r>
          </a:p>
        </p:txBody>
      </p:sp>
      <p:sp>
        <p:nvSpPr>
          <p:cNvPr id="1766" name="Facilitating ..."/>
          <p:cNvSpPr txBox="1">
            <a:spLocks/>
          </p:cNvSpPr>
          <p:nvPr/>
        </p:nvSpPr>
        <p:spPr bwMode="auto">
          <a:xfrm>
            <a:off x="503921" y="4213974"/>
            <a:ext cx="6635080" cy="8640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dirty="0">
                <a:solidFill>
                  <a:srgbClr val="0070C0"/>
                </a:solidFill>
              </a:rPr>
              <a:t>Practical </a:t>
            </a:r>
            <a:r>
              <a:rPr lang="en-GB" b="1" dirty="0" smtClean="0">
                <a:solidFill>
                  <a:srgbClr val="0070C0"/>
                </a:solidFill>
              </a:rPr>
              <a:t>e-tools </a:t>
            </a:r>
            <a:r>
              <a:rPr lang="en-GB" b="1" dirty="0">
                <a:solidFill>
                  <a:srgbClr val="0070C0"/>
                </a:solidFill>
              </a:rPr>
              <a:t>for </a:t>
            </a:r>
            <a:r>
              <a:rPr lang="en-GB" b="1" dirty="0" smtClean="0">
                <a:solidFill>
                  <a:srgbClr val="0070C0"/>
                </a:solidFill>
              </a:rPr>
              <a:t>judicial authorities for </a:t>
            </a:r>
            <a:r>
              <a:rPr lang="en-GB" b="1" dirty="0">
                <a:solidFill>
                  <a:srgbClr val="0070C0"/>
                </a:solidFill>
              </a:rPr>
              <a:t>judicial cooperation</a:t>
            </a:r>
            <a:endParaRPr lang="en-US" sz="1600" b="1" dirty="0">
              <a:solidFill>
                <a:srgbClr val="0070C0"/>
              </a:solidFill>
            </a:endParaRPr>
          </a:p>
        </p:txBody>
      </p:sp>
      <p:sp>
        <p:nvSpPr>
          <p:cNvPr id="9" name="Facilitating ..."/>
          <p:cNvSpPr txBox="1">
            <a:spLocks/>
          </p:cNvSpPr>
          <p:nvPr/>
        </p:nvSpPr>
        <p:spPr bwMode="auto">
          <a:xfrm>
            <a:off x="518599" y="5257008"/>
            <a:ext cx="6635080" cy="8640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dirty="0" smtClean="0">
                <a:solidFill>
                  <a:srgbClr val="0070C0"/>
                </a:solidFill>
              </a:rPr>
              <a:t>Managed by the EJN Secretariat and the EJN Tool correspondents</a:t>
            </a:r>
            <a:endParaRPr lang="en-US" sz="1600" b="1" dirty="0">
              <a:solidFill>
                <a:srgbClr val="0070C0"/>
              </a:solidFill>
            </a:endParaRPr>
          </a:p>
        </p:txBody>
      </p:sp>
      <p:sp>
        <p:nvSpPr>
          <p:cNvPr id="10" name="www.ejn">
            <a:hlinkClick r:id="rId3"/>
          </p:cNvPr>
          <p:cNvSpPr txBox="1"/>
          <p:nvPr/>
        </p:nvSpPr>
        <p:spPr>
          <a:xfrm>
            <a:off x="2498035" y="1052736"/>
            <a:ext cx="41787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u="sng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www.ejn-crimjust.europa.eu</a:t>
            </a:r>
            <a:endParaRPr lang="en-GB" sz="2400" u="sng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78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8" grpId="0"/>
      <p:bldP spid="2687" grpId="0"/>
      <p:bldP spid="3" grpId="0" build="p"/>
      <p:bldP spid="1766" grpId="0"/>
      <p:bldP spid="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 rotWithShape="1">
          <a:blip r:embed="rId3"/>
          <a:srcRect l="31108" t="10157" r="31436" b="3511"/>
          <a:stretch/>
        </p:blipFill>
        <p:spPr>
          <a:xfrm>
            <a:off x="2555776" y="332656"/>
            <a:ext cx="4248472" cy="6120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428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Legacy ..."/>
          <p:cNvSpPr/>
          <p:nvPr/>
        </p:nvSpPr>
        <p:spPr>
          <a:xfrm>
            <a:off x="492369" y="1962637"/>
            <a:ext cx="8247640" cy="746284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227584" tIns="227584" rIns="227584" bIns="227584" numCol="1" spcCol="1270" anchor="ctr" anchorCtr="0">
            <a:noAutofit/>
          </a:bodyPr>
          <a:lstStyle/>
          <a:p>
            <a:pPr lvl="0"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500" kern="1200" dirty="0" smtClean="0">
              <a:solidFill>
                <a:schemeClr val="bg1">
                  <a:lumMod val="50000"/>
                </a:schemeClr>
              </a:solidFill>
              <a:latin typeface="Trebuchet MS" panose="020B0603020202020204" pitchFamily="34" charset="0"/>
              <a:sym typeface="Wingdings" panose="05000000000000000000" pitchFamily="2" charset="2"/>
            </a:endParaRP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endParaRPr lang="en-US" sz="2500" dirty="0" smtClean="0">
              <a:solidFill>
                <a:srgbClr val="0070C0"/>
              </a:solidFill>
              <a:latin typeface="Trebuchet MS" panose="020B0603020202020204" pitchFamily="34" charset="0"/>
              <a:sym typeface="Wingdings" panose="05000000000000000000" pitchFamily="2" charset="2"/>
            </a:endParaRP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endParaRPr lang="en-US" sz="2500" dirty="0">
              <a:solidFill>
                <a:srgbClr val="0070C0"/>
              </a:solidFill>
              <a:latin typeface="Trebuchet MS" panose="020B0603020202020204" pitchFamily="34" charset="0"/>
              <a:sym typeface="Wingdings" panose="05000000000000000000" pitchFamily="2" charset="2"/>
            </a:endParaRP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endParaRPr lang="en-US" sz="2500" dirty="0" smtClean="0">
              <a:solidFill>
                <a:srgbClr val="0070C0"/>
              </a:solidFill>
              <a:latin typeface="Trebuchet MS" panose="020B0603020202020204" pitchFamily="34" charset="0"/>
              <a:sym typeface="Wingdings" panose="05000000000000000000" pitchFamily="2" charset="2"/>
            </a:endParaRP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endParaRPr lang="en-US" sz="2500" dirty="0" smtClean="0">
              <a:solidFill>
                <a:srgbClr val="0070C0"/>
              </a:solidFill>
              <a:latin typeface="Trebuchet MS" panose="020B0603020202020204" pitchFamily="34" charset="0"/>
              <a:sym typeface="Wingdings" panose="05000000000000000000" pitchFamily="2" charset="2"/>
            </a:endParaRP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endParaRPr lang="en-US" sz="2500" dirty="0">
              <a:solidFill>
                <a:srgbClr val="0070C0"/>
              </a:solidFill>
              <a:latin typeface="Trebuchet MS" panose="020B0603020202020204" pitchFamily="34" charset="0"/>
              <a:sym typeface="Wingdings" panose="05000000000000000000" pitchFamily="2" charset="2"/>
            </a:endParaRP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endParaRPr lang="en-US" sz="2500" dirty="0" smtClean="0">
              <a:solidFill>
                <a:srgbClr val="0070C0"/>
              </a:solidFill>
              <a:latin typeface="Trebuchet MS" panose="020B0603020202020204" pitchFamily="34" charset="0"/>
              <a:sym typeface="Wingdings" panose="05000000000000000000" pitchFamily="2" charset="2"/>
            </a:endParaRP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500" dirty="0" smtClean="0">
                <a:solidFill>
                  <a:srgbClr val="0070C0"/>
                </a:solidFill>
                <a:latin typeface="Trebuchet MS" panose="020B0603020202020204" pitchFamily="34" charset="0"/>
                <a:sym typeface="Wingdings" panose="05000000000000000000" pitchFamily="2" charset="2"/>
              </a:rPr>
              <a:t>5 e-tools</a:t>
            </a:r>
          </a:p>
          <a:p>
            <a:pPr lvl="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500" dirty="0" smtClean="0">
              <a:solidFill>
                <a:srgbClr val="0070C0"/>
              </a:solidFill>
              <a:latin typeface="Trebuchet MS" panose="020B0603020202020204" pitchFamily="34" charset="0"/>
              <a:sym typeface="Wingdings" panose="05000000000000000000" pitchFamily="2" charset="2"/>
            </a:endParaRP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500" kern="1200" dirty="0" smtClean="0">
                <a:solidFill>
                  <a:srgbClr val="0070C0"/>
                </a:solidFill>
                <a:latin typeface="Trebuchet MS" panose="020B0603020202020204" pitchFamily="34" charset="0"/>
                <a:sym typeface="Wingdings" panose="05000000000000000000" pitchFamily="2" charset="2"/>
              </a:rPr>
              <a:t>Accessible from the home page of the EJN </a:t>
            </a:r>
            <a:r>
              <a:rPr lang="en-US" sz="2500" dirty="0" smtClean="0">
                <a:solidFill>
                  <a:srgbClr val="0070C0"/>
                </a:solidFill>
                <a:latin typeface="Trebuchet MS" panose="020B0603020202020204" pitchFamily="34" charset="0"/>
                <a:sym typeface="Wingdings" panose="05000000000000000000" pitchFamily="2" charset="2"/>
              </a:rPr>
              <a:t>website</a:t>
            </a: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endParaRPr lang="en-US" sz="2500" dirty="0">
              <a:solidFill>
                <a:srgbClr val="0070C0"/>
              </a:solidFill>
              <a:latin typeface="Trebuchet MS" panose="020B0603020202020204" pitchFamily="34" charset="0"/>
              <a:sym typeface="Wingdings" panose="05000000000000000000" pitchFamily="2" charset="2"/>
            </a:endParaRPr>
          </a:p>
          <a:p>
            <a:pPr marL="342900" lvl="0" indent="-342900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anose="020B0604020202020204" pitchFamily="34" charset="0"/>
              <a:buChar char="•"/>
            </a:pPr>
            <a:r>
              <a:rPr lang="en-US" sz="2500" dirty="0" smtClean="0">
                <a:solidFill>
                  <a:srgbClr val="0070C0"/>
                </a:solidFill>
                <a:latin typeface="Trebuchet MS" panose="020B0603020202020204" pitchFamily="34" charset="0"/>
                <a:sym typeface="Wingdings" panose="05000000000000000000" pitchFamily="2" charset="2"/>
              </a:rPr>
              <a:t>for practitioners dealing with judicial cooperation in criminal law cases </a:t>
            </a:r>
            <a:r>
              <a:rPr lang="en-US" sz="2500" kern="1200" dirty="0" smtClean="0">
                <a:solidFill>
                  <a:srgbClr val="0070C0"/>
                </a:solidFill>
                <a:latin typeface="Trebuchet MS" panose="020B0603020202020204" pitchFamily="34" charset="0"/>
                <a:sym typeface="Wingdings" panose="05000000000000000000" pitchFamily="2" charset="2"/>
              </a:rPr>
              <a:t> </a:t>
            </a:r>
            <a:r>
              <a:rPr lang="en-US" sz="2500" kern="1200" dirty="0" smtClean="0">
                <a:solidFill>
                  <a:schemeClr val="bg1"/>
                </a:solidFill>
                <a:latin typeface="Trebuchet MS" panose="020B0603020202020204" pitchFamily="34" charset="0"/>
                <a:sym typeface="Wingdings" panose="05000000000000000000" pitchFamily="2" charset="2"/>
              </a:rPr>
              <a:t>etc.</a:t>
            </a:r>
            <a:endParaRPr lang="en-GB" sz="2500" kern="120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EJN e-Tools</a:t>
            </a:r>
            <a:endParaRPr lang="en-GB" b="1" dirty="0"/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1191267"/>
            <a:ext cx="6800850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89909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Lady Justice statue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8" y="2536672"/>
            <a:ext cx="3675302" cy="4162680"/>
          </a:xfrm>
          <a:prstGeom prst="rect">
            <a:avLst/>
          </a:prstGeom>
        </p:spPr>
      </p:pic>
      <p:sp>
        <p:nvSpPr>
          <p:cNvPr id="17" name="Linked to ..."/>
          <p:cNvSpPr txBox="1">
            <a:spLocks noChangeArrowheads="1"/>
          </p:cNvSpPr>
          <p:nvPr/>
        </p:nvSpPr>
        <p:spPr bwMode="auto">
          <a:xfrm>
            <a:off x="4078264" y="5304845"/>
            <a:ext cx="416614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Linked to the Atlas and </a:t>
            </a:r>
            <a:b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</a:br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the Compendium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27" name="3a"/>
          <p:cNvGrpSpPr/>
          <p:nvPr/>
        </p:nvGrpSpPr>
        <p:grpSpPr>
          <a:xfrm>
            <a:off x="2974255" y="5301456"/>
            <a:ext cx="1125935" cy="576000"/>
            <a:chOff x="2952328" y="5402678"/>
            <a:chExt cx="1125935" cy="576000"/>
          </a:xfrm>
        </p:grpSpPr>
        <p:sp>
          <p:nvSpPr>
            <p:cNvPr id="19" name="What? (1)"/>
            <p:cNvSpPr txBox="1">
              <a:spLocks noChangeArrowheads="1"/>
            </p:cNvSpPr>
            <p:nvPr/>
          </p:nvSpPr>
          <p:spPr bwMode="auto">
            <a:xfrm>
              <a:off x="2952328" y="5402678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3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  <p:sp>
          <p:nvSpPr>
            <p:cNvPr id="21" name="Right Arrow"/>
            <p:cNvSpPr/>
            <p:nvPr/>
          </p:nvSpPr>
          <p:spPr>
            <a:xfrm>
              <a:off x="3609231" y="5474934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grpSp>
        <p:nvGrpSpPr>
          <p:cNvPr id="28" name="2b"/>
          <p:cNvGrpSpPr/>
          <p:nvPr/>
        </p:nvGrpSpPr>
        <p:grpSpPr>
          <a:xfrm>
            <a:off x="3878113" y="2564904"/>
            <a:ext cx="1125935" cy="576000"/>
            <a:chOff x="3878113" y="2564904"/>
            <a:chExt cx="1125935" cy="576000"/>
          </a:xfrm>
        </p:grpSpPr>
        <p:sp>
          <p:nvSpPr>
            <p:cNvPr id="29" name="What? (1)"/>
            <p:cNvSpPr txBox="1">
              <a:spLocks noChangeArrowheads="1"/>
            </p:cNvSpPr>
            <p:nvPr/>
          </p:nvSpPr>
          <p:spPr bwMode="auto">
            <a:xfrm>
              <a:off x="3878113" y="2564904"/>
              <a:ext cx="584895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2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  <p:sp>
          <p:nvSpPr>
            <p:cNvPr id="30" name="Right Arrow"/>
            <p:cNvSpPr/>
            <p:nvPr/>
          </p:nvSpPr>
          <p:spPr>
            <a:xfrm>
              <a:off x="4535016" y="2636912"/>
              <a:ext cx="469032" cy="431800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 smtClean="0"/>
                <a:t> </a:t>
              </a:r>
              <a:endParaRPr lang="en-GB" dirty="0"/>
            </a:p>
          </p:txBody>
        </p:sp>
      </p:grpSp>
      <p:grpSp>
        <p:nvGrpSpPr>
          <p:cNvPr id="23" name="2a"/>
          <p:cNvGrpSpPr/>
          <p:nvPr/>
        </p:nvGrpSpPr>
        <p:grpSpPr>
          <a:xfrm>
            <a:off x="3878113" y="2564904"/>
            <a:ext cx="1125935" cy="576000"/>
            <a:chOff x="3878113" y="2564904"/>
            <a:chExt cx="1125935" cy="576000"/>
          </a:xfrm>
        </p:grpSpPr>
        <p:sp>
          <p:nvSpPr>
            <p:cNvPr id="16" name="What? (1)"/>
            <p:cNvSpPr txBox="1">
              <a:spLocks noChangeArrowheads="1"/>
            </p:cNvSpPr>
            <p:nvPr/>
          </p:nvSpPr>
          <p:spPr bwMode="auto">
            <a:xfrm>
              <a:off x="3878113" y="2564904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2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  <p:sp>
          <p:nvSpPr>
            <p:cNvPr id="20" name="Right Arrow"/>
            <p:cNvSpPr/>
            <p:nvPr/>
          </p:nvSpPr>
          <p:spPr>
            <a:xfrm>
              <a:off x="4535016" y="2636912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 smtClean="0"/>
                <a:t> </a:t>
              </a:r>
              <a:endParaRPr lang="en-GB" dirty="0"/>
            </a:p>
          </p:txBody>
        </p:sp>
      </p:grpSp>
      <p:sp>
        <p:nvSpPr>
          <p:cNvPr id="14" name="Contain ..."/>
          <p:cNvSpPr txBox="1">
            <a:spLocks noChangeArrowheads="1"/>
          </p:cNvSpPr>
          <p:nvPr/>
        </p:nvSpPr>
        <p:spPr bwMode="auto">
          <a:xfrm>
            <a:off x="5004048" y="2630466"/>
            <a:ext cx="3816424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Contain basic information on national legislation and procedures for judicial cooperation in criminal matters within the EU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sp>
        <p:nvSpPr>
          <p:cNvPr id="11" name="Represent ..."/>
          <p:cNvSpPr txBox="1">
            <a:spLocks noChangeArrowheads="1"/>
          </p:cNvSpPr>
          <p:nvPr/>
        </p:nvSpPr>
        <p:spPr bwMode="auto">
          <a:xfrm>
            <a:off x="2118568" y="1751955"/>
            <a:ext cx="63418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The first EJN e-Tool ! </a:t>
            </a:r>
            <a:r>
              <a:rPr lang="en-US" sz="2400" i="1" dirty="0">
                <a:hlinkClick r:id="rId4"/>
              </a:rPr>
              <a:t>Fiches </a:t>
            </a:r>
            <a:r>
              <a:rPr lang="en-US" sz="2400" i="1" dirty="0" err="1">
                <a:hlinkClick r:id="rId4"/>
              </a:rPr>
              <a:t>Belges</a:t>
            </a:r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  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24" name="1b"/>
          <p:cNvGrpSpPr/>
          <p:nvPr/>
        </p:nvGrpSpPr>
        <p:grpSpPr>
          <a:xfrm>
            <a:off x="957609" y="1694787"/>
            <a:ext cx="1125936" cy="576000"/>
            <a:chOff x="957609" y="1694787"/>
            <a:chExt cx="1125936" cy="576000"/>
          </a:xfrm>
        </p:grpSpPr>
        <p:sp>
          <p:nvSpPr>
            <p:cNvPr id="25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26" name="What? (1)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1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grpSp>
        <p:nvGrpSpPr>
          <p:cNvPr id="22" name="1a"/>
          <p:cNvGrpSpPr/>
          <p:nvPr/>
        </p:nvGrpSpPr>
        <p:grpSpPr>
          <a:xfrm>
            <a:off x="957609" y="1694787"/>
            <a:ext cx="1125936" cy="576000"/>
            <a:chOff x="957609" y="1694787"/>
            <a:chExt cx="1125936" cy="576000"/>
          </a:xfrm>
        </p:grpSpPr>
        <p:sp>
          <p:nvSpPr>
            <p:cNvPr id="12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13" name="What? (1)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1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sp>
        <p:nvSpPr>
          <p:cNvPr id="3" name="Heading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GB" b="1" dirty="0" smtClean="0"/>
              <a:t>FICHES BELGES </a:t>
            </a:r>
            <a:endParaRPr lang="en-GB" b="1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4557" y="287809"/>
            <a:ext cx="1285875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245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4" grpId="0"/>
      <p:bldP spid="1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3968" y="1400949"/>
            <a:ext cx="5916065" cy="1740019"/>
          </a:xfrm>
          <a:prstGeom prst="rect">
            <a:avLst/>
          </a:prstGeom>
        </p:spPr>
      </p:pic>
      <p:sp>
        <p:nvSpPr>
          <p:cNvPr id="13" name="text 3"/>
          <p:cNvSpPr txBox="1">
            <a:spLocks noChangeArrowheads="1"/>
          </p:cNvSpPr>
          <p:nvPr/>
        </p:nvSpPr>
        <p:spPr bwMode="auto">
          <a:xfrm>
            <a:off x="1674581" y="5629889"/>
            <a:ext cx="72836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Can use different filters to find Contact Points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sp>
        <p:nvSpPr>
          <p:cNvPr id="9" name="text 2 ..."/>
          <p:cNvSpPr txBox="1">
            <a:spLocks noChangeArrowheads="1"/>
          </p:cNvSpPr>
          <p:nvPr/>
        </p:nvSpPr>
        <p:spPr bwMode="auto">
          <a:xfrm>
            <a:off x="1691680" y="4594298"/>
            <a:ext cx="691276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Password protected area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sp>
        <p:nvSpPr>
          <p:cNvPr id="4" name="text 1 ..."/>
          <p:cNvSpPr txBox="1">
            <a:spLocks noChangeArrowheads="1"/>
          </p:cNvSpPr>
          <p:nvPr/>
        </p:nvSpPr>
        <p:spPr bwMode="auto">
          <a:xfrm>
            <a:off x="1691680" y="3554735"/>
            <a:ext cx="691276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Contact details of the EJN </a:t>
            </a:r>
            <a:r>
              <a:rPr lang="en-US" altLang="en-US" sz="2400" dirty="0" smtClean="0">
                <a:solidFill>
                  <a:srgbClr val="CC3300"/>
                </a:solidFill>
                <a:latin typeface="Trebuchet MS" panose="020B0603020202020204" pitchFamily="34" charset="0"/>
                <a:hlinkClick r:id="rId4"/>
              </a:rPr>
              <a:t>Contact Points</a:t>
            </a:r>
            <a:endParaRPr lang="en-GB" altLang="en-US" sz="2400" dirty="0">
              <a:solidFill>
                <a:srgbClr val="CC3300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4" name="3"/>
          <p:cNvGrpSpPr/>
          <p:nvPr/>
        </p:nvGrpSpPr>
        <p:grpSpPr>
          <a:xfrm>
            <a:off x="530721" y="5572722"/>
            <a:ext cx="1125936" cy="576000"/>
            <a:chOff x="957609" y="1694787"/>
            <a:chExt cx="1125936" cy="576000"/>
          </a:xfrm>
        </p:grpSpPr>
        <p:sp>
          <p:nvSpPr>
            <p:cNvPr id="15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16" name="3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3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grpSp>
        <p:nvGrpSpPr>
          <p:cNvPr id="20" name="2b"/>
          <p:cNvGrpSpPr/>
          <p:nvPr/>
        </p:nvGrpSpPr>
        <p:grpSpPr>
          <a:xfrm>
            <a:off x="530721" y="4537130"/>
            <a:ext cx="1125936" cy="576000"/>
            <a:chOff x="957609" y="1694787"/>
            <a:chExt cx="1125936" cy="576000"/>
          </a:xfrm>
        </p:grpSpPr>
        <p:sp>
          <p:nvSpPr>
            <p:cNvPr id="21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22" name="2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2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grpSp>
        <p:nvGrpSpPr>
          <p:cNvPr id="10" name="2a"/>
          <p:cNvGrpSpPr/>
          <p:nvPr/>
        </p:nvGrpSpPr>
        <p:grpSpPr>
          <a:xfrm>
            <a:off x="530721" y="4537130"/>
            <a:ext cx="1125936" cy="576000"/>
            <a:chOff x="957609" y="1694787"/>
            <a:chExt cx="1125936" cy="576000"/>
          </a:xfrm>
        </p:grpSpPr>
        <p:sp>
          <p:nvSpPr>
            <p:cNvPr id="11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12" name="2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2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grpSp>
        <p:nvGrpSpPr>
          <p:cNvPr id="17" name="1b"/>
          <p:cNvGrpSpPr/>
          <p:nvPr/>
        </p:nvGrpSpPr>
        <p:grpSpPr>
          <a:xfrm>
            <a:off x="530721" y="3512500"/>
            <a:ext cx="1125936" cy="576000"/>
            <a:chOff x="957609" y="1694787"/>
            <a:chExt cx="1125936" cy="576000"/>
          </a:xfrm>
        </p:grpSpPr>
        <p:sp>
          <p:nvSpPr>
            <p:cNvPr id="18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19" name="1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1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grpSp>
        <p:nvGrpSpPr>
          <p:cNvPr id="5" name="1a"/>
          <p:cNvGrpSpPr/>
          <p:nvPr/>
        </p:nvGrpSpPr>
        <p:grpSpPr>
          <a:xfrm>
            <a:off x="530721" y="3512500"/>
            <a:ext cx="1125936" cy="576000"/>
            <a:chOff x="957609" y="1694787"/>
            <a:chExt cx="1125936" cy="576000"/>
          </a:xfrm>
        </p:grpSpPr>
        <p:sp>
          <p:nvSpPr>
            <p:cNvPr id="6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7" name="1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1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sp>
        <p:nvSpPr>
          <p:cNvPr id="2" name="Heading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dirty="0" smtClean="0"/>
              <a:t>Contact Points  </a:t>
            </a:r>
            <a:endParaRPr lang="en-GB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332656"/>
            <a:ext cx="1238250" cy="122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3034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9" grpId="0"/>
      <p:bldP spid="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380" y="-15287"/>
            <a:ext cx="2712553" cy="2709104"/>
          </a:xfrm>
          <a:prstGeom prst="rect">
            <a:avLst/>
          </a:prstGeom>
        </p:spPr>
      </p:pic>
      <p:sp>
        <p:nvSpPr>
          <p:cNvPr id="13" name="text 3"/>
          <p:cNvSpPr txBox="1">
            <a:spLocks noChangeArrowheads="1"/>
          </p:cNvSpPr>
          <p:nvPr/>
        </p:nvSpPr>
        <p:spPr bwMode="auto">
          <a:xfrm>
            <a:off x="1691680" y="4962723"/>
            <a:ext cx="728364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>
                <a:solidFill>
                  <a:srgbClr val="0070C0"/>
                </a:solidFill>
                <a:latin typeface="Trebuchet MS" panose="020B0603020202020204" pitchFamily="34" charset="0"/>
              </a:rPr>
              <a:t>Facilitates direct contact between judicial </a:t>
            </a:r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authorities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4" name="3"/>
          <p:cNvGrpSpPr/>
          <p:nvPr/>
        </p:nvGrpSpPr>
        <p:grpSpPr>
          <a:xfrm>
            <a:off x="530721" y="5061115"/>
            <a:ext cx="1125936" cy="576000"/>
            <a:chOff x="957609" y="1694787"/>
            <a:chExt cx="1125936" cy="576000"/>
          </a:xfrm>
        </p:grpSpPr>
        <p:sp>
          <p:nvSpPr>
            <p:cNvPr id="15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16" name="3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3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sp>
        <p:nvSpPr>
          <p:cNvPr id="9" name="text 2 ..."/>
          <p:cNvSpPr txBox="1">
            <a:spLocks noChangeArrowheads="1"/>
          </p:cNvSpPr>
          <p:nvPr/>
        </p:nvSpPr>
        <p:spPr bwMode="auto">
          <a:xfrm>
            <a:off x="1691680" y="3882080"/>
            <a:ext cx="691276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>
                <a:solidFill>
                  <a:srgbClr val="0070C0"/>
                </a:solidFill>
                <a:latin typeface="Trebuchet MS" panose="020B0603020202020204" pitchFamily="34" charset="0"/>
              </a:rPr>
              <a:t>Provides contact details of </a:t>
            </a:r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the competent receiving/executing authority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20" name="2b"/>
          <p:cNvGrpSpPr/>
          <p:nvPr/>
        </p:nvGrpSpPr>
        <p:grpSpPr>
          <a:xfrm>
            <a:off x="530721" y="3824913"/>
            <a:ext cx="1125936" cy="576000"/>
            <a:chOff x="957609" y="1694787"/>
            <a:chExt cx="1125936" cy="576000"/>
          </a:xfrm>
        </p:grpSpPr>
        <p:sp>
          <p:nvSpPr>
            <p:cNvPr id="21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22" name="2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2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grpSp>
        <p:nvGrpSpPr>
          <p:cNvPr id="10" name="2a"/>
          <p:cNvGrpSpPr/>
          <p:nvPr/>
        </p:nvGrpSpPr>
        <p:grpSpPr>
          <a:xfrm>
            <a:off x="530721" y="3824913"/>
            <a:ext cx="1125936" cy="576000"/>
            <a:chOff x="957609" y="1694787"/>
            <a:chExt cx="1125936" cy="576000"/>
          </a:xfrm>
        </p:grpSpPr>
        <p:sp>
          <p:nvSpPr>
            <p:cNvPr id="11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12" name="2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2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sp>
        <p:nvSpPr>
          <p:cNvPr id="4" name="text 1 ..."/>
          <p:cNvSpPr txBox="1">
            <a:spLocks noChangeArrowheads="1"/>
          </p:cNvSpPr>
          <p:nvPr/>
        </p:nvSpPr>
        <p:spPr bwMode="auto">
          <a:xfrm>
            <a:off x="1691680" y="2549802"/>
            <a:ext cx="69127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Assists in finding the competent </a:t>
            </a:r>
          </a:p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authority for executing </a:t>
            </a:r>
            <a:r>
              <a:rPr lang="en-US" altLang="en-US" sz="2400" dirty="0">
                <a:solidFill>
                  <a:srgbClr val="0070C0"/>
                </a:solidFill>
                <a:latin typeface="Trebuchet MS" panose="020B0603020202020204" pitchFamily="34" charset="0"/>
              </a:rPr>
              <a:t>requests for judicial cooperation </a:t>
            </a:r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(MLA/EIO, </a:t>
            </a:r>
            <a:r>
              <a:rPr lang="en-US" altLang="en-US" sz="2400" dirty="0">
                <a:solidFill>
                  <a:srgbClr val="0070C0"/>
                </a:solidFill>
                <a:latin typeface="Trebuchet MS" panose="020B0603020202020204" pitchFamily="34" charset="0"/>
              </a:rPr>
              <a:t>EAW etc.)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7" name="1b"/>
          <p:cNvGrpSpPr/>
          <p:nvPr/>
        </p:nvGrpSpPr>
        <p:grpSpPr>
          <a:xfrm>
            <a:off x="530721" y="2677300"/>
            <a:ext cx="1125936" cy="576000"/>
            <a:chOff x="957609" y="1694787"/>
            <a:chExt cx="1125936" cy="576000"/>
          </a:xfrm>
        </p:grpSpPr>
        <p:sp>
          <p:nvSpPr>
            <p:cNvPr id="18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19" name="1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1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grpSp>
        <p:nvGrpSpPr>
          <p:cNvPr id="5" name="1a"/>
          <p:cNvGrpSpPr/>
          <p:nvPr/>
        </p:nvGrpSpPr>
        <p:grpSpPr>
          <a:xfrm>
            <a:off x="530721" y="2677300"/>
            <a:ext cx="1125936" cy="576000"/>
            <a:chOff x="957609" y="1694787"/>
            <a:chExt cx="1125936" cy="576000"/>
          </a:xfrm>
        </p:grpSpPr>
        <p:sp>
          <p:nvSpPr>
            <p:cNvPr id="6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7" name="1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1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                  Judicial Atlas</a:t>
            </a:r>
            <a:endParaRPr lang="en-GB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1732" y="260648"/>
            <a:ext cx="1238250" cy="124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5683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9" grpId="0"/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computer mouse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373216"/>
            <a:ext cx="2339752" cy="1207789"/>
          </a:xfrm>
          <a:prstGeom prst="rect">
            <a:avLst/>
          </a:prstGeom>
        </p:spPr>
      </p:pic>
      <p:grpSp>
        <p:nvGrpSpPr>
          <p:cNvPr id="12" name="Step1"/>
          <p:cNvGrpSpPr/>
          <p:nvPr/>
        </p:nvGrpSpPr>
        <p:grpSpPr>
          <a:xfrm>
            <a:off x="2627784" y="5445288"/>
            <a:ext cx="5243954" cy="576000"/>
            <a:chOff x="2627784" y="5445288"/>
            <a:chExt cx="5243954" cy="576000"/>
          </a:xfrm>
        </p:grpSpPr>
        <p:sp>
          <p:nvSpPr>
            <p:cNvPr id="4" name="text 1 ..."/>
            <p:cNvSpPr txBox="1">
              <a:spLocks noChangeArrowheads="1"/>
            </p:cNvSpPr>
            <p:nvPr/>
          </p:nvSpPr>
          <p:spPr bwMode="auto">
            <a:xfrm>
              <a:off x="3751895" y="5504197"/>
              <a:ext cx="4119843" cy="4616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400" dirty="0" smtClean="0">
                  <a:solidFill>
                    <a:srgbClr val="0070C0"/>
                  </a:solidFill>
                  <a:latin typeface="Trebuchet MS" panose="020B0603020202020204" pitchFamily="34" charset="0"/>
                </a:rPr>
                <a:t>Select the country</a:t>
              </a:r>
              <a:endParaRPr lang="en-GB" altLang="en-US" sz="2400" dirty="0">
                <a:solidFill>
                  <a:srgbClr val="0070C0"/>
                </a:solidFill>
                <a:latin typeface="Trebuchet MS" panose="020B0603020202020204" pitchFamily="34" charset="0"/>
              </a:endParaRPr>
            </a:p>
          </p:txBody>
        </p:sp>
        <p:grpSp>
          <p:nvGrpSpPr>
            <p:cNvPr id="5" name="1a"/>
            <p:cNvGrpSpPr/>
            <p:nvPr/>
          </p:nvGrpSpPr>
          <p:grpSpPr>
            <a:xfrm>
              <a:off x="2627784" y="5445288"/>
              <a:ext cx="1125936" cy="576000"/>
              <a:chOff x="957609" y="1694787"/>
              <a:chExt cx="1125936" cy="576000"/>
            </a:xfrm>
          </p:grpSpPr>
          <p:sp>
            <p:nvSpPr>
              <p:cNvPr id="6" name="Right Arrow"/>
              <p:cNvSpPr/>
              <p:nvPr/>
            </p:nvSpPr>
            <p:spPr>
              <a:xfrm>
                <a:off x="1614513" y="1766887"/>
                <a:ext cx="469032" cy="431800"/>
              </a:xfrm>
              <a:prstGeom prst="rightArrow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/>
              </a:p>
            </p:txBody>
          </p:sp>
          <p:sp>
            <p:nvSpPr>
              <p:cNvPr id="7" name="1"/>
              <p:cNvSpPr txBox="1">
                <a:spLocks noChangeArrowheads="1"/>
              </p:cNvSpPr>
              <p:nvPr/>
            </p:nvSpPr>
            <p:spPr bwMode="auto">
              <a:xfrm>
                <a:off x="957609" y="1694787"/>
                <a:ext cx="584895" cy="576000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en-US" altLang="en-US" sz="3000" dirty="0" smtClean="0">
                    <a:solidFill>
                      <a:schemeClr val="bg1"/>
                    </a:solidFill>
                    <a:latin typeface="Trebuchet MS" pitchFamily="34" charset="0"/>
                  </a:rPr>
                  <a:t>1</a:t>
                </a:r>
                <a:endParaRPr lang="en-GB" altLang="en-US" sz="3000" dirty="0">
                  <a:solidFill>
                    <a:schemeClr val="bg1"/>
                  </a:solidFill>
                  <a:latin typeface="Trebuchet MS" pitchFamily="34" charset="0"/>
                </a:endParaRPr>
              </a:p>
            </p:txBody>
          </p:sp>
        </p:grpSp>
      </p:grpSp>
      <p:pic>
        <p:nvPicPr>
          <p:cNvPr id="8" name="ScreenshotB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033" y="1556793"/>
            <a:ext cx="7464379" cy="3493965"/>
          </a:xfrm>
          <a:prstGeom prst="rect">
            <a:avLst/>
          </a:prstGeom>
        </p:spPr>
      </p:pic>
      <p:grpSp>
        <p:nvGrpSpPr>
          <p:cNvPr id="20" name="COUNTRY"/>
          <p:cNvGrpSpPr/>
          <p:nvPr/>
        </p:nvGrpSpPr>
        <p:grpSpPr>
          <a:xfrm>
            <a:off x="2843808" y="2852936"/>
            <a:ext cx="1440160" cy="589600"/>
            <a:chOff x="3484903" y="2982127"/>
            <a:chExt cx="1365126" cy="589600"/>
          </a:xfrm>
        </p:grpSpPr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3484903" y="2982127"/>
              <a:ext cx="1365126" cy="589600"/>
              <a:chOff x="1884" y="1703"/>
              <a:chExt cx="1992" cy="914"/>
            </a:xfrm>
          </p:grpSpPr>
          <p:sp>
            <p:nvSpPr>
              <p:cNvPr id="17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1884" y="1703"/>
                <a:ext cx="1992" cy="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" name="Freeform 5"/>
              <p:cNvSpPr>
                <a:spLocks/>
              </p:cNvSpPr>
              <p:nvPr/>
            </p:nvSpPr>
            <p:spPr bwMode="auto">
              <a:xfrm>
                <a:off x="1884" y="1752"/>
                <a:ext cx="1433" cy="741"/>
              </a:xfrm>
              <a:custGeom>
                <a:avLst/>
                <a:gdLst>
                  <a:gd name="T0" fmla="*/ 0 w 1992"/>
                  <a:gd name="T1" fmla="*/ 0 h 914"/>
                  <a:gd name="T2" fmla="*/ 0 w 1992"/>
                  <a:gd name="T3" fmla="*/ 705 h 914"/>
                  <a:gd name="T4" fmla="*/ 790 w 1992"/>
                  <a:gd name="T5" fmla="*/ 705 h 914"/>
                  <a:gd name="T6" fmla="*/ 996 w 1992"/>
                  <a:gd name="T7" fmla="*/ 914 h 914"/>
                  <a:gd name="T8" fmla="*/ 1205 w 1992"/>
                  <a:gd name="T9" fmla="*/ 705 h 914"/>
                  <a:gd name="T10" fmla="*/ 1992 w 1992"/>
                  <a:gd name="T11" fmla="*/ 705 h 914"/>
                  <a:gd name="T12" fmla="*/ 1992 w 1992"/>
                  <a:gd name="T13" fmla="*/ 0 h 914"/>
                  <a:gd name="T14" fmla="*/ 0 w 1992"/>
                  <a:gd name="T15" fmla="*/ 0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2" h="914">
                    <a:moveTo>
                      <a:pt x="0" y="0"/>
                    </a:moveTo>
                    <a:lnTo>
                      <a:pt x="0" y="705"/>
                    </a:lnTo>
                    <a:lnTo>
                      <a:pt x="790" y="705"/>
                    </a:lnTo>
                    <a:lnTo>
                      <a:pt x="996" y="914"/>
                    </a:lnTo>
                    <a:lnTo>
                      <a:pt x="1205" y="705"/>
                    </a:lnTo>
                    <a:lnTo>
                      <a:pt x="1992" y="705"/>
                    </a:lnTo>
                    <a:lnTo>
                      <a:pt x="199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A0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9" name="Selected country"/>
            <p:cNvSpPr txBox="1"/>
            <p:nvPr/>
          </p:nvSpPr>
          <p:spPr>
            <a:xfrm>
              <a:off x="3484904" y="3013503"/>
              <a:ext cx="98215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Bef>
                  <a:spcPts val="0"/>
                </a:spcBef>
                <a:spcAft>
                  <a:spcPts val="0"/>
                </a:spcAft>
              </a:pPr>
              <a:r>
                <a:rPr lang="en-US" b="1" dirty="0" smtClean="0">
                  <a:solidFill>
                    <a:schemeClr val="bg1"/>
                  </a:solidFill>
                  <a:latin typeface="Trebuchet MS" panose="020B0603020202020204" pitchFamily="34" charset="0"/>
                </a:rPr>
                <a:t>FRANCE</a:t>
              </a:r>
              <a:endParaRPr lang="en-GB" b="1" dirty="0">
                <a:solidFill>
                  <a:schemeClr val="bg1"/>
                </a:solidFill>
                <a:latin typeface="Trebuchet MS" panose="020B0603020202020204" pitchFamily="34" charset="0"/>
              </a:endParaRPr>
            </a:p>
          </p:txBody>
        </p:sp>
      </p:grpSp>
      <p:pic>
        <p:nvPicPr>
          <p:cNvPr id="21" name="ScreenshotA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034" y="1556793"/>
            <a:ext cx="7464382" cy="3493965"/>
          </a:xfrm>
          <a:prstGeom prst="rect">
            <a:avLst/>
          </a:prstGeom>
        </p:spPr>
      </p:pic>
      <p:sp>
        <p:nvSpPr>
          <p:cNvPr id="11266" name="Heading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altLang="en-US" u="sng" dirty="0" smtClean="0">
                <a:solidFill>
                  <a:schemeClr val="accent5">
                    <a:lumMod val="75000"/>
                  </a:schemeClr>
                </a:solidFill>
              </a:rPr>
              <a:t>Atlas</a:t>
            </a:r>
            <a:r>
              <a:rPr lang="en-US" altLang="en-US" dirty="0" smtClean="0"/>
              <a:t> in 4 main steps</a:t>
            </a:r>
          </a:p>
        </p:txBody>
      </p:sp>
      <p:sp>
        <p:nvSpPr>
          <p:cNvPr id="3" name="Invisible hyperlink">
            <a:hlinkClick r:id="rId6"/>
          </p:cNvPr>
          <p:cNvSpPr/>
          <p:nvPr/>
        </p:nvSpPr>
        <p:spPr>
          <a:xfrm>
            <a:off x="2051720" y="620688"/>
            <a:ext cx="1152128" cy="504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dirty="0"/>
          </a:p>
        </p:txBody>
      </p:sp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0844" y="116632"/>
            <a:ext cx="1238250" cy="124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03235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computer-mouse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84784"/>
            <a:ext cx="2843808" cy="1292886"/>
          </a:xfrm>
          <a:prstGeom prst="rect">
            <a:avLst/>
          </a:prstGeom>
        </p:spPr>
      </p:pic>
      <p:grpSp>
        <p:nvGrpSpPr>
          <p:cNvPr id="31" name="2b" hidden="1"/>
          <p:cNvGrpSpPr/>
          <p:nvPr/>
        </p:nvGrpSpPr>
        <p:grpSpPr>
          <a:xfrm>
            <a:off x="2402929" y="1484784"/>
            <a:ext cx="1125936" cy="576000"/>
            <a:chOff x="957609" y="1694787"/>
            <a:chExt cx="1125936" cy="576000"/>
          </a:xfrm>
        </p:grpSpPr>
        <p:sp>
          <p:nvSpPr>
            <p:cNvPr id="32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33" name="2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2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grpSp>
        <p:nvGrpSpPr>
          <p:cNvPr id="11" name="Step2"/>
          <p:cNvGrpSpPr/>
          <p:nvPr/>
        </p:nvGrpSpPr>
        <p:grpSpPr>
          <a:xfrm>
            <a:off x="3131840" y="1988840"/>
            <a:ext cx="4257303" cy="576000"/>
            <a:chOff x="3123009" y="2276872"/>
            <a:chExt cx="4257303" cy="576000"/>
          </a:xfrm>
        </p:grpSpPr>
        <p:sp>
          <p:nvSpPr>
            <p:cNvPr id="27" name="text 2 ..."/>
            <p:cNvSpPr txBox="1">
              <a:spLocks noChangeArrowheads="1"/>
            </p:cNvSpPr>
            <p:nvPr/>
          </p:nvSpPr>
          <p:spPr bwMode="auto">
            <a:xfrm>
              <a:off x="4211960" y="2319263"/>
              <a:ext cx="316835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400" dirty="0" smtClean="0">
                  <a:solidFill>
                    <a:srgbClr val="0070C0"/>
                  </a:solidFill>
                  <a:latin typeface="Trebuchet MS" panose="020B0603020202020204" pitchFamily="34" charset="0"/>
                </a:rPr>
                <a:t>Choose the measure</a:t>
              </a:r>
              <a:endParaRPr lang="en-GB" altLang="en-US" sz="2400" dirty="0">
                <a:solidFill>
                  <a:srgbClr val="0070C0"/>
                </a:solidFill>
                <a:latin typeface="Trebuchet MS" panose="020B0603020202020204" pitchFamily="34" charset="0"/>
              </a:endParaRPr>
            </a:p>
          </p:txBody>
        </p:sp>
        <p:grpSp>
          <p:nvGrpSpPr>
            <p:cNvPr id="28" name="2a"/>
            <p:cNvGrpSpPr/>
            <p:nvPr/>
          </p:nvGrpSpPr>
          <p:grpSpPr>
            <a:xfrm>
              <a:off x="3123009" y="2276872"/>
              <a:ext cx="1125936" cy="576000"/>
              <a:chOff x="957609" y="1694787"/>
              <a:chExt cx="1125936" cy="576000"/>
            </a:xfrm>
          </p:grpSpPr>
          <p:sp>
            <p:nvSpPr>
              <p:cNvPr id="29" name="Right Arrow"/>
              <p:cNvSpPr/>
              <p:nvPr/>
            </p:nvSpPr>
            <p:spPr>
              <a:xfrm>
                <a:off x="1614513" y="1766887"/>
                <a:ext cx="469032" cy="431800"/>
              </a:xfrm>
              <a:prstGeom prst="rightArrow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/>
              </a:p>
            </p:txBody>
          </p:sp>
          <p:sp>
            <p:nvSpPr>
              <p:cNvPr id="30" name="2"/>
              <p:cNvSpPr txBox="1">
                <a:spLocks noChangeArrowheads="1"/>
              </p:cNvSpPr>
              <p:nvPr/>
            </p:nvSpPr>
            <p:spPr bwMode="auto">
              <a:xfrm>
                <a:off x="957609" y="1694787"/>
                <a:ext cx="584895" cy="576000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en-US" altLang="en-US" sz="3000" dirty="0" smtClean="0">
                    <a:solidFill>
                      <a:schemeClr val="bg1"/>
                    </a:solidFill>
                    <a:latin typeface="Trebuchet MS" pitchFamily="34" charset="0"/>
                  </a:rPr>
                  <a:t>2</a:t>
                </a:r>
                <a:endParaRPr lang="en-GB" altLang="en-US" sz="3000" dirty="0">
                  <a:solidFill>
                    <a:schemeClr val="bg1"/>
                  </a:solidFill>
                  <a:latin typeface="Trebuchet MS" pitchFamily="34" charset="0"/>
                </a:endParaRPr>
              </a:p>
            </p:txBody>
          </p:sp>
        </p:grpSp>
      </p:grpSp>
      <p:sp>
        <p:nvSpPr>
          <p:cNvPr id="11266" name="Heading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altLang="en-US" u="sng" dirty="0" smtClean="0">
                <a:solidFill>
                  <a:schemeClr val="accent5">
                    <a:lumMod val="75000"/>
                  </a:schemeClr>
                </a:solidFill>
              </a:rPr>
              <a:t>Atlas</a:t>
            </a:r>
            <a:r>
              <a:rPr lang="en-US" altLang="en-US" dirty="0" smtClean="0"/>
              <a:t> in 4 main steps</a:t>
            </a:r>
          </a:p>
        </p:txBody>
      </p:sp>
      <p:sp>
        <p:nvSpPr>
          <p:cNvPr id="3" name="invisible hyperlink">
            <a:hlinkClick r:id="rId4"/>
          </p:cNvPr>
          <p:cNvSpPr/>
          <p:nvPr/>
        </p:nvSpPr>
        <p:spPr>
          <a:xfrm>
            <a:off x="1979712" y="620688"/>
            <a:ext cx="1152128" cy="504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Rounded Rectangle 8"/>
          <p:cNvSpPr/>
          <p:nvPr/>
        </p:nvSpPr>
        <p:spPr>
          <a:xfrm>
            <a:off x="2267744" y="3705055"/>
            <a:ext cx="288000" cy="2052000"/>
          </a:xfrm>
          <a:prstGeom prst="roundRect">
            <a:avLst/>
          </a:prstGeom>
          <a:noFill/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 </a:t>
            </a:r>
            <a:endParaRPr lang="en-GB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2777670"/>
            <a:ext cx="7529495" cy="30963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275364"/>
            <a:ext cx="1238250" cy="124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966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Where-Text-1"/>
          <p:cNvGrpSpPr/>
          <p:nvPr/>
        </p:nvGrpSpPr>
        <p:grpSpPr>
          <a:xfrm>
            <a:off x="2258715" y="5129316"/>
            <a:ext cx="6417741" cy="1107996"/>
            <a:chOff x="2258715" y="4913292"/>
            <a:chExt cx="6417741" cy="1107996"/>
          </a:xfrm>
        </p:grpSpPr>
        <p:sp>
          <p:nvSpPr>
            <p:cNvPr id="10250" name="Text Where (1)"/>
            <p:cNvSpPr txBox="1">
              <a:spLocks noChangeArrowheads="1"/>
            </p:cNvSpPr>
            <p:nvPr/>
          </p:nvSpPr>
          <p:spPr bwMode="auto">
            <a:xfrm>
              <a:off x="3218002" y="4913292"/>
              <a:ext cx="5458454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200" dirty="0">
                  <a:solidFill>
                    <a:srgbClr val="0070C0"/>
                  </a:solidFill>
                  <a:latin typeface="Cambria" pitchFamily="18" charset="0"/>
                </a:rPr>
                <a:t>All Member States of the European </a:t>
              </a:r>
              <a:r>
                <a:rPr lang="en-US" altLang="en-US" sz="2200" dirty="0" smtClean="0">
                  <a:solidFill>
                    <a:srgbClr val="0070C0"/>
                  </a:solidFill>
                  <a:latin typeface="Cambria" pitchFamily="18" charset="0"/>
                </a:rPr>
                <a:t>Union; </a:t>
              </a:r>
              <a:r>
                <a:rPr lang="en-US" altLang="en-US" sz="2200" dirty="0">
                  <a:solidFill>
                    <a:srgbClr val="0070C0"/>
                  </a:solidFill>
                  <a:latin typeface="Cambria" pitchFamily="18" charset="0"/>
                </a:rPr>
                <a:t>candidate and associated countries; partners in third countries</a:t>
              </a:r>
              <a:endParaRPr lang="en-GB" altLang="en-US" sz="2200" dirty="0">
                <a:solidFill>
                  <a:srgbClr val="0070C0"/>
                </a:solidFill>
                <a:latin typeface="Cambria" pitchFamily="18" charset="0"/>
              </a:endParaRPr>
            </a:p>
          </p:txBody>
        </p:sp>
        <p:sp>
          <p:nvSpPr>
            <p:cNvPr id="20" name="Right Arrow"/>
            <p:cNvSpPr/>
            <p:nvPr/>
          </p:nvSpPr>
          <p:spPr>
            <a:xfrm>
              <a:off x="2258715" y="5229448"/>
              <a:ext cx="873125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10254" name="Where? (1)"/>
          <p:cNvSpPr txBox="1">
            <a:spLocks noChangeArrowheads="1"/>
          </p:cNvSpPr>
          <p:nvPr/>
        </p:nvSpPr>
        <p:spPr bwMode="auto">
          <a:xfrm>
            <a:off x="674737" y="5373280"/>
            <a:ext cx="1512000" cy="576000"/>
          </a:xfrm>
          <a:prstGeom prst="rect">
            <a:avLst/>
          </a:prstGeom>
          <a:solidFill>
            <a:srgbClr val="0070C0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3000" dirty="0">
                <a:solidFill>
                  <a:schemeClr val="bg1"/>
                </a:solidFill>
                <a:latin typeface="Trebuchet MS" pitchFamily="34" charset="0"/>
              </a:rPr>
              <a:t>Where?</a:t>
            </a:r>
            <a:endParaRPr lang="en-GB" altLang="en-US" sz="3000" dirty="0">
              <a:solidFill>
                <a:schemeClr val="bg1"/>
              </a:solidFill>
              <a:latin typeface="Trebuchet MS" pitchFamily="34" charset="0"/>
            </a:endParaRPr>
          </a:p>
        </p:txBody>
      </p:sp>
      <p:grpSp>
        <p:nvGrpSpPr>
          <p:cNvPr id="30" name="Who-Text-2"/>
          <p:cNvGrpSpPr/>
          <p:nvPr/>
        </p:nvGrpSpPr>
        <p:grpSpPr>
          <a:xfrm>
            <a:off x="2258715" y="3494618"/>
            <a:ext cx="6633765" cy="1446550"/>
            <a:chOff x="2258715" y="3284984"/>
            <a:chExt cx="6633765" cy="1446550"/>
          </a:xfrm>
        </p:grpSpPr>
        <p:sp>
          <p:nvSpPr>
            <p:cNvPr id="31" name="Text Who (2)"/>
            <p:cNvSpPr txBox="1">
              <a:spLocks noChangeArrowheads="1"/>
            </p:cNvSpPr>
            <p:nvPr/>
          </p:nvSpPr>
          <p:spPr bwMode="auto">
            <a:xfrm>
              <a:off x="3204047" y="3284984"/>
              <a:ext cx="568843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itchFamily="18" charset="0"/>
                </a:rPr>
                <a:t>Contact </a:t>
              </a:r>
              <a:r>
                <a:rPr lang="en-US" altLang="en-US" sz="2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itchFamily="18" charset="0"/>
                </a:rPr>
                <a:t>points appointed by each Member State as ‘active intermediaries’ to facilitate judicial cooperation in criminal matters: prosecutors, judges, central authority officials</a:t>
              </a:r>
              <a:endParaRPr lang="en-GB" altLang="en-US" sz="2200" dirty="0">
                <a:solidFill>
                  <a:schemeClr val="tx1">
                    <a:lumMod val="50000"/>
                    <a:lumOff val="50000"/>
                  </a:schemeClr>
                </a:solidFill>
                <a:latin typeface="Cambria" pitchFamily="18" charset="0"/>
              </a:endParaRPr>
            </a:p>
          </p:txBody>
        </p:sp>
        <p:sp>
          <p:nvSpPr>
            <p:cNvPr id="32" name="Right Arrow"/>
            <p:cNvSpPr/>
            <p:nvPr/>
          </p:nvSpPr>
          <p:spPr>
            <a:xfrm>
              <a:off x="2258715" y="3802063"/>
              <a:ext cx="873125" cy="433387"/>
            </a:xfrm>
            <a:prstGeom prst="rightArrow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grpSp>
        <p:nvGrpSpPr>
          <p:cNvPr id="7" name="Who-Text-1"/>
          <p:cNvGrpSpPr/>
          <p:nvPr/>
        </p:nvGrpSpPr>
        <p:grpSpPr>
          <a:xfrm>
            <a:off x="2258715" y="3494618"/>
            <a:ext cx="6633765" cy="1446550"/>
            <a:chOff x="2258715" y="3284984"/>
            <a:chExt cx="6633765" cy="1446550"/>
          </a:xfrm>
        </p:grpSpPr>
        <p:sp>
          <p:nvSpPr>
            <p:cNvPr id="10248" name="Text Who (1)"/>
            <p:cNvSpPr txBox="1">
              <a:spLocks noChangeArrowheads="1"/>
            </p:cNvSpPr>
            <p:nvPr/>
          </p:nvSpPr>
          <p:spPr bwMode="auto">
            <a:xfrm>
              <a:off x="3204047" y="3284984"/>
              <a:ext cx="568843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200" dirty="0" smtClean="0">
                  <a:solidFill>
                    <a:srgbClr val="0070C0"/>
                  </a:solidFill>
                  <a:latin typeface="Cambria" pitchFamily="18" charset="0"/>
                </a:rPr>
                <a:t>Contact </a:t>
              </a:r>
              <a:r>
                <a:rPr lang="en-US" altLang="en-US" sz="2200" dirty="0">
                  <a:solidFill>
                    <a:srgbClr val="0070C0"/>
                  </a:solidFill>
                  <a:latin typeface="Cambria" pitchFamily="18" charset="0"/>
                </a:rPr>
                <a:t>points appointed by each Member State as ‘active intermediaries’ to facilitate judicial cooperation in criminal matters: prosecutors, judges, central authority officials</a:t>
              </a:r>
              <a:endParaRPr lang="en-GB" altLang="en-US" sz="2200" dirty="0">
                <a:solidFill>
                  <a:srgbClr val="0070C0"/>
                </a:solidFill>
                <a:latin typeface="Cambria" pitchFamily="18" charset="0"/>
              </a:endParaRPr>
            </a:p>
          </p:txBody>
        </p:sp>
        <p:sp>
          <p:nvSpPr>
            <p:cNvPr id="17" name="Right Arrow"/>
            <p:cNvSpPr/>
            <p:nvPr/>
          </p:nvSpPr>
          <p:spPr>
            <a:xfrm>
              <a:off x="2258715" y="3802063"/>
              <a:ext cx="873125" cy="433387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38" name="Who? (2)"/>
          <p:cNvSpPr txBox="1">
            <a:spLocks noChangeArrowheads="1"/>
          </p:cNvSpPr>
          <p:nvPr/>
        </p:nvSpPr>
        <p:spPr bwMode="auto">
          <a:xfrm>
            <a:off x="674737" y="3940390"/>
            <a:ext cx="1512000" cy="57600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chemeClr val="bg1"/>
                </a:solidFill>
                <a:latin typeface="Trebuchet MS" pitchFamily="34" charset="0"/>
              </a:rPr>
              <a:t>Who?</a:t>
            </a:r>
            <a:endParaRPr lang="en-GB" altLang="en-US" sz="3000">
              <a:solidFill>
                <a:schemeClr val="bg1"/>
              </a:solidFill>
              <a:latin typeface="Trebuchet MS" pitchFamily="34" charset="0"/>
            </a:endParaRPr>
          </a:p>
        </p:txBody>
      </p:sp>
      <p:sp>
        <p:nvSpPr>
          <p:cNvPr id="10253" name="Who? (1)"/>
          <p:cNvSpPr txBox="1">
            <a:spLocks noChangeArrowheads="1"/>
          </p:cNvSpPr>
          <p:nvPr/>
        </p:nvSpPr>
        <p:spPr bwMode="auto">
          <a:xfrm>
            <a:off x="674737" y="3940390"/>
            <a:ext cx="1512000" cy="576000"/>
          </a:xfrm>
          <a:prstGeom prst="rect">
            <a:avLst/>
          </a:prstGeom>
          <a:solidFill>
            <a:srgbClr val="0070C0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3000" dirty="0">
                <a:solidFill>
                  <a:schemeClr val="bg1"/>
                </a:solidFill>
                <a:latin typeface="Trebuchet MS" pitchFamily="34" charset="0"/>
              </a:rPr>
              <a:t>Who?</a:t>
            </a:r>
            <a:endParaRPr lang="en-GB" altLang="en-US" sz="3000" dirty="0">
              <a:solidFill>
                <a:schemeClr val="bg1"/>
              </a:solidFill>
              <a:latin typeface="Trebuchet MS" pitchFamily="34" charset="0"/>
            </a:endParaRPr>
          </a:p>
        </p:txBody>
      </p:sp>
      <p:grpSp>
        <p:nvGrpSpPr>
          <p:cNvPr id="6" name="When-text-2"/>
          <p:cNvGrpSpPr/>
          <p:nvPr/>
        </p:nvGrpSpPr>
        <p:grpSpPr>
          <a:xfrm>
            <a:off x="2278151" y="2587551"/>
            <a:ext cx="6768751" cy="569912"/>
            <a:chOff x="2278151" y="2515543"/>
            <a:chExt cx="6768751" cy="569912"/>
          </a:xfrm>
        </p:grpSpPr>
        <p:sp>
          <p:nvSpPr>
            <p:cNvPr id="44" name="Text When (2)"/>
            <p:cNvSpPr txBox="1">
              <a:spLocks noChangeArrowheads="1"/>
            </p:cNvSpPr>
            <p:nvPr/>
          </p:nvSpPr>
          <p:spPr bwMode="auto">
            <a:xfrm>
              <a:off x="3237437" y="2515543"/>
              <a:ext cx="580946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itchFamily="18" charset="0"/>
                </a:rPr>
                <a:t>Established in 1998</a:t>
              </a:r>
              <a:endParaRPr lang="en-GB" altLang="en-US" sz="2200" dirty="0">
                <a:solidFill>
                  <a:schemeClr val="tx1">
                    <a:lumMod val="50000"/>
                    <a:lumOff val="50000"/>
                  </a:schemeClr>
                </a:solidFill>
                <a:latin typeface="Cambria" pitchFamily="18" charset="0"/>
              </a:endParaRPr>
            </a:p>
          </p:txBody>
        </p:sp>
        <p:sp>
          <p:nvSpPr>
            <p:cNvPr id="39" name="Right Arrow"/>
            <p:cNvSpPr/>
            <p:nvPr/>
          </p:nvSpPr>
          <p:spPr>
            <a:xfrm>
              <a:off x="2278151" y="2653655"/>
              <a:ext cx="873125" cy="431800"/>
            </a:xfrm>
            <a:prstGeom prst="rightArrow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37" name="When? (2)"/>
          <p:cNvSpPr txBox="1">
            <a:spLocks noChangeArrowheads="1"/>
          </p:cNvSpPr>
          <p:nvPr/>
        </p:nvSpPr>
        <p:spPr bwMode="auto">
          <a:xfrm>
            <a:off x="674737" y="2684272"/>
            <a:ext cx="1512000" cy="57600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3000" dirty="0">
                <a:solidFill>
                  <a:schemeClr val="bg1"/>
                </a:solidFill>
                <a:latin typeface="Trebuchet MS" pitchFamily="34" charset="0"/>
              </a:rPr>
              <a:t>When?</a:t>
            </a:r>
            <a:endParaRPr lang="en-GB" altLang="en-US" sz="3000" dirty="0">
              <a:solidFill>
                <a:schemeClr val="bg1"/>
              </a:solidFill>
              <a:latin typeface="Trebuchet MS" pitchFamily="34" charset="0"/>
            </a:endParaRPr>
          </a:p>
        </p:txBody>
      </p:sp>
      <p:grpSp>
        <p:nvGrpSpPr>
          <p:cNvPr id="3" name="When-text-1"/>
          <p:cNvGrpSpPr/>
          <p:nvPr/>
        </p:nvGrpSpPr>
        <p:grpSpPr>
          <a:xfrm>
            <a:off x="2278151" y="2587551"/>
            <a:ext cx="6768751" cy="769441"/>
            <a:chOff x="2278151" y="2515543"/>
            <a:chExt cx="6768751" cy="769441"/>
          </a:xfrm>
        </p:grpSpPr>
        <p:sp>
          <p:nvSpPr>
            <p:cNvPr id="29" name="Text When (1)"/>
            <p:cNvSpPr txBox="1">
              <a:spLocks noChangeArrowheads="1"/>
            </p:cNvSpPr>
            <p:nvPr/>
          </p:nvSpPr>
          <p:spPr bwMode="auto">
            <a:xfrm>
              <a:off x="3237437" y="2515543"/>
              <a:ext cx="580946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200" dirty="0" smtClean="0">
                  <a:solidFill>
                    <a:srgbClr val="0070C0"/>
                  </a:solidFill>
                  <a:latin typeface="Cambria" pitchFamily="18" charset="0"/>
                </a:rPr>
                <a:t>Established in 1998 (Joint Action 1998 replaced by the EJN Decision 2008) </a:t>
              </a:r>
              <a:endParaRPr lang="en-GB" altLang="en-US" sz="2200" dirty="0">
                <a:solidFill>
                  <a:srgbClr val="0070C0"/>
                </a:solidFill>
                <a:latin typeface="Cambria" pitchFamily="18" charset="0"/>
              </a:endParaRPr>
            </a:p>
          </p:txBody>
        </p:sp>
        <p:sp>
          <p:nvSpPr>
            <p:cNvPr id="33" name="Right Arrow"/>
            <p:cNvSpPr/>
            <p:nvPr/>
          </p:nvSpPr>
          <p:spPr>
            <a:xfrm>
              <a:off x="2278151" y="2653655"/>
              <a:ext cx="873125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10252" name="When? (1)"/>
          <p:cNvSpPr txBox="1">
            <a:spLocks noChangeArrowheads="1"/>
          </p:cNvSpPr>
          <p:nvPr/>
        </p:nvSpPr>
        <p:spPr bwMode="auto">
          <a:xfrm>
            <a:off x="674737" y="2684272"/>
            <a:ext cx="1512000" cy="576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3000" dirty="0">
                <a:solidFill>
                  <a:schemeClr val="bg1"/>
                </a:solidFill>
                <a:latin typeface="Trebuchet MS" pitchFamily="34" charset="0"/>
              </a:rPr>
              <a:t>When?</a:t>
            </a:r>
            <a:endParaRPr lang="en-GB" altLang="en-US" sz="3000" dirty="0">
              <a:solidFill>
                <a:schemeClr val="bg1"/>
              </a:solidFill>
              <a:latin typeface="Trebuchet MS" pitchFamily="34" charset="0"/>
            </a:endParaRPr>
          </a:p>
        </p:txBody>
      </p:sp>
      <p:grpSp>
        <p:nvGrpSpPr>
          <p:cNvPr id="5" name="What-Text-2"/>
          <p:cNvGrpSpPr/>
          <p:nvPr/>
        </p:nvGrpSpPr>
        <p:grpSpPr>
          <a:xfrm>
            <a:off x="2258715" y="1628775"/>
            <a:ext cx="6417741" cy="769441"/>
            <a:chOff x="2258715" y="1628775"/>
            <a:chExt cx="6417741" cy="769441"/>
          </a:xfrm>
        </p:grpSpPr>
        <p:sp>
          <p:nvSpPr>
            <p:cNvPr id="19" name="Text What (2)"/>
            <p:cNvSpPr txBox="1">
              <a:spLocks noChangeArrowheads="1"/>
            </p:cNvSpPr>
            <p:nvPr/>
          </p:nvSpPr>
          <p:spPr bwMode="auto">
            <a:xfrm>
              <a:off x="3218002" y="1628775"/>
              <a:ext cx="54584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itchFamily="18" charset="0"/>
                </a:rPr>
                <a:t>P</a:t>
              </a:r>
              <a:r>
                <a:rPr lang="en-US" altLang="en-US" sz="2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itchFamily="18" charset="0"/>
                </a:rPr>
                <a:t>ioneer </a:t>
              </a:r>
              <a:r>
                <a:rPr lang="en-US" altLang="en-US" sz="2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itchFamily="18" charset="0"/>
                </a:rPr>
                <a:t>network of judicial authorities fighting serious crime</a:t>
              </a:r>
              <a:endParaRPr lang="en-GB" altLang="en-US" sz="2200" dirty="0">
                <a:solidFill>
                  <a:schemeClr val="tx1">
                    <a:lumMod val="50000"/>
                    <a:lumOff val="50000"/>
                  </a:schemeClr>
                </a:solidFill>
                <a:latin typeface="Cambria" pitchFamily="18" charset="0"/>
              </a:endParaRPr>
            </a:p>
          </p:txBody>
        </p:sp>
        <p:sp>
          <p:nvSpPr>
            <p:cNvPr id="22" name="Right Arrow"/>
            <p:cNvSpPr/>
            <p:nvPr/>
          </p:nvSpPr>
          <p:spPr>
            <a:xfrm>
              <a:off x="2258715" y="1766887"/>
              <a:ext cx="873125" cy="431800"/>
            </a:xfrm>
            <a:prstGeom prst="rightArrow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grpSp>
        <p:nvGrpSpPr>
          <p:cNvPr id="4" name="What-text-1"/>
          <p:cNvGrpSpPr/>
          <p:nvPr/>
        </p:nvGrpSpPr>
        <p:grpSpPr>
          <a:xfrm>
            <a:off x="2258715" y="1628775"/>
            <a:ext cx="6417741" cy="769441"/>
            <a:chOff x="2258715" y="1628775"/>
            <a:chExt cx="6417741" cy="769441"/>
          </a:xfrm>
        </p:grpSpPr>
        <p:sp>
          <p:nvSpPr>
            <p:cNvPr id="10243" name="Text What (1)"/>
            <p:cNvSpPr txBox="1">
              <a:spLocks noChangeArrowheads="1"/>
            </p:cNvSpPr>
            <p:nvPr/>
          </p:nvSpPr>
          <p:spPr bwMode="auto">
            <a:xfrm>
              <a:off x="3218002" y="1628775"/>
              <a:ext cx="54584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200" dirty="0">
                  <a:solidFill>
                    <a:srgbClr val="0070C0"/>
                  </a:solidFill>
                  <a:latin typeface="Cambria" pitchFamily="18" charset="0"/>
                </a:rPr>
                <a:t>P</a:t>
              </a:r>
              <a:r>
                <a:rPr lang="en-US" altLang="en-US" sz="2200" dirty="0" smtClean="0">
                  <a:solidFill>
                    <a:srgbClr val="0070C0"/>
                  </a:solidFill>
                  <a:latin typeface="Cambria" pitchFamily="18" charset="0"/>
                </a:rPr>
                <a:t>ioneer </a:t>
              </a:r>
              <a:r>
                <a:rPr lang="en-US" altLang="en-US" sz="2200" dirty="0">
                  <a:solidFill>
                    <a:srgbClr val="0070C0"/>
                  </a:solidFill>
                  <a:latin typeface="Cambria" pitchFamily="18" charset="0"/>
                </a:rPr>
                <a:t>network of judicial authorities fighting serious crime</a:t>
              </a:r>
              <a:endParaRPr lang="en-GB" altLang="en-US" sz="2200" dirty="0">
                <a:solidFill>
                  <a:srgbClr val="0070C0"/>
                </a:solidFill>
                <a:latin typeface="Cambria" pitchFamily="18" charset="0"/>
              </a:endParaRPr>
            </a:p>
          </p:txBody>
        </p:sp>
        <p:sp>
          <p:nvSpPr>
            <p:cNvPr id="11" name="Right Arrow"/>
            <p:cNvSpPr/>
            <p:nvPr/>
          </p:nvSpPr>
          <p:spPr>
            <a:xfrm>
              <a:off x="2258715" y="1766887"/>
              <a:ext cx="873125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>
                <a:solidFill>
                  <a:srgbClr val="00B0F0"/>
                </a:solidFill>
              </a:endParaRPr>
            </a:p>
          </p:txBody>
        </p:sp>
      </p:grpSp>
      <p:sp>
        <p:nvSpPr>
          <p:cNvPr id="36" name="What? (2)"/>
          <p:cNvSpPr txBox="1">
            <a:spLocks noChangeArrowheads="1"/>
          </p:cNvSpPr>
          <p:nvPr/>
        </p:nvSpPr>
        <p:spPr bwMode="auto">
          <a:xfrm>
            <a:off x="674737" y="1694787"/>
            <a:ext cx="1512000" cy="57600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3000" dirty="0">
                <a:solidFill>
                  <a:schemeClr val="bg1"/>
                </a:solidFill>
                <a:latin typeface="Trebuchet MS" pitchFamily="34" charset="0"/>
              </a:rPr>
              <a:t>What?</a:t>
            </a:r>
            <a:endParaRPr lang="en-GB" altLang="en-US" sz="3000" dirty="0">
              <a:solidFill>
                <a:schemeClr val="bg1"/>
              </a:solidFill>
              <a:latin typeface="Trebuchet MS" pitchFamily="34" charset="0"/>
            </a:endParaRPr>
          </a:p>
        </p:txBody>
      </p:sp>
      <p:sp>
        <p:nvSpPr>
          <p:cNvPr id="10244" name="What? (1)"/>
          <p:cNvSpPr txBox="1">
            <a:spLocks noChangeArrowheads="1"/>
          </p:cNvSpPr>
          <p:nvPr/>
        </p:nvSpPr>
        <p:spPr bwMode="auto">
          <a:xfrm>
            <a:off x="674737" y="1694787"/>
            <a:ext cx="1512000" cy="576000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3000" dirty="0">
                <a:solidFill>
                  <a:schemeClr val="bg1"/>
                </a:solidFill>
                <a:latin typeface="Trebuchet MS" pitchFamily="34" charset="0"/>
              </a:rPr>
              <a:t>What?</a:t>
            </a:r>
            <a:endParaRPr lang="en-GB" altLang="en-US" sz="3000" dirty="0">
              <a:solidFill>
                <a:schemeClr val="bg1"/>
              </a:solidFill>
              <a:latin typeface="Trebuchet MS" pitchFamily="34" charset="0"/>
            </a:endParaRPr>
          </a:p>
        </p:txBody>
      </p:sp>
      <p:sp>
        <p:nvSpPr>
          <p:cNvPr id="10242" name="HEADING"/>
          <p:cNvSpPr>
            <a:spLocks noGrp="1"/>
          </p:cNvSpPr>
          <p:nvPr>
            <p:ph type="title"/>
          </p:nvPr>
        </p:nvSpPr>
        <p:spPr>
          <a:xfrm>
            <a:off x="446856" y="260648"/>
            <a:ext cx="8229600" cy="1143000"/>
          </a:xfrm>
        </p:spPr>
        <p:txBody>
          <a:bodyPr/>
          <a:lstStyle/>
          <a:p>
            <a:r>
              <a:rPr lang="en-US" altLang="en-US" b="1" dirty="0" smtClean="0"/>
              <a:t>EJN in brief</a:t>
            </a:r>
            <a:endParaRPr lang="en-GB" altLang="en-US" b="1" dirty="0" smtClean="0"/>
          </a:p>
        </p:txBody>
      </p:sp>
    </p:spTree>
    <p:extLst>
      <p:ext uri="{BB962C8B-B14F-4D97-AF65-F5344CB8AC3E}">
        <p14:creationId xmlns:p14="http://schemas.microsoft.com/office/powerpoint/2010/main" val="1903935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54" grpId="0" animBg="1"/>
      <p:bldP spid="38" grpId="0" animBg="1"/>
      <p:bldP spid="10253" grpId="0" animBg="1"/>
      <p:bldP spid="10253" grpId="1" animBg="1"/>
      <p:bldP spid="37" grpId="0" animBg="1"/>
      <p:bldP spid="10252" grpId="0" animBg="1"/>
      <p:bldP spid="10252" grpId="1" animBg="1"/>
      <p:bldP spid="36" grpId="0" animBg="1"/>
      <p:bldP spid="10244" grpId="0" animBg="1"/>
      <p:bldP spid="10244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Note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6185240"/>
              </p:ext>
            </p:extLst>
          </p:nvPr>
        </p:nvGraphicFramePr>
        <p:xfrm>
          <a:off x="489340" y="5661248"/>
          <a:ext cx="8115108" cy="57606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81151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606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GB" altLang="en-US" sz="1800" b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Trebuchet MS" panose="020B0603020202020204" pitchFamily="34" charset="0"/>
                        </a:rPr>
                        <a:t>* Additional </a:t>
                      </a:r>
                      <a:r>
                        <a:rPr lang="en-GB" altLang="en-US" sz="1800" b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Trebuchet MS" panose="020B0603020202020204" pitchFamily="34" charset="0"/>
                        </a:rPr>
                        <a:t>intermediary</a:t>
                      </a:r>
                      <a:r>
                        <a:rPr lang="en-GB" altLang="en-US" sz="1800" b="0" baseline="0" dirty="0" smtClean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Trebuchet MS" panose="020B0603020202020204" pitchFamily="34" charset="0"/>
                        </a:rPr>
                        <a:t> steps may apply depending on the Member State</a:t>
                      </a:r>
                      <a:endParaRPr lang="en-GB" altLang="en-US" sz="1800" b="0" i="0" dirty="0" smtClean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Trebuchet MS" panose="020B0603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5" name="Step3"/>
          <p:cNvGrpSpPr/>
          <p:nvPr/>
        </p:nvGrpSpPr>
        <p:grpSpPr>
          <a:xfrm>
            <a:off x="3131840" y="1877923"/>
            <a:ext cx="5915200" cy="830997"/>
            <a:chOff x="3267025" y="1877923"/>
            <a:chExt cx="5915200" cy="830997"/>
          </a:xfrm>
        </p:grpSpPr>
        <p:sp>
          <p:nvSpPr>
            <p:cNvPr id="15" name="text 3"/>
            <p:cNvSpPr txBox="1">
              <a:spLocks noChangeArrowheads="1"/>
            </p:cNvSpPr>
            <p:nvPr/>
          </p:nvSpPr>
          <p:spPr bwMode="auto">
            <a:xfrm>
              <a:off x="4427984" y="1877923"/>
              <a:ext cx="475424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400" dirty="0" smtClean="0">
                  <a:solidFill>
                    <a:srgbClr val="0070C0"/>
                  </a:solidFill>
                  <a:latin typeface="Trebuchet MS" panose="020B0603020202020204" pitchFamily="34" charset="0"/>
                </a:rPr>
                <a:t>Select the applicable </a:t>
              </a:r>
              <a:br>
                <a:rPr lang="en-US" altLang="en-US" sz="2400" dirty="0" smtClean="0">
                  <a:solidFill>
                    <a:srgbClr val="0070C0"/>
                  </a:solidFill>
                  <a:latin typeface="Trebuchet MS" panose="020B0603020202020204" pitchFamily="34" charset="0"/>
                </a:rPr>
              </a:br>
              <a:r>
                <a:rPr lang="en-US" altLang="en-US" sz="2400" dirty="0" smtClean="0">
                  <a:solidFill>
                    <a:srgbClr val="0070C0"/>
                  </a:solidFill>
                  <a:latin typeface="Trebuchet MS" panose="020B0603020202020204" pitchFamily="34" charset="0"/>
                </a:rPr>
                <a:t>legal instrument *</a:t>
              </a:r>
              <a:endParaRPr lang="en-GB" altLang="en-US" sz="2400" dirty="0">
                <a:solidFill>
                  <a:srgbClr val="0070C0"/>
                </a:solidFill>
                <a:latin typeface="Trebuchet MS" panose="020B0603020202020204" pitchFamily="34" charset="0"/>
              </a:endParaRPr>
            </a:p>
          </p:txBody>
        </p:sp>
        <p:grpSp>
          <p:nvGrpSpPr>
            <p:cNvPr id="16" name="3a"/>
            <p:cNvGrpSpPr/>
            <p:nvPr/>
          </p:nvGrpSpPr>
          <p:grpSpPr>
            <a:xfrm>
              <a:off x="3267025" y="1988840"/>
              <a:ext cx="1125936" cy="576000"/>
              <a:chOff x="957609" y="1694787"/>
              <a:chExt cx="1125936" cy="576000"/>
            </a:xfrm>
          </p:grpSpPr>
          <p:sp>
            <p:nvSpPr>
              <p:cNvPr id="17" name="Right Arrow"/>
              <p:cNvSpPr/>
              <p:nvPr/>
            </p:nvSpPr>
            <p:spPr>
              <a:xfrm>
                <a:off x="1614513" y="1766887"/>
                <a:ext cx="469032" cy="431800"/>
              </a:xfrm>
              <a:prstGeom prst="rightArrow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/>
              </a:p>
            </p:txBody>
          </p:sp>
          <p:sp>
            <p:nvSpPr>
              <p:cNvPr id="18" name="3"/>
              <p:cNvSpPr txBox="1">
                <a:spLocks noChangeArrowheads="1"/>
              </p:cNvSpPr>
              <p:nvPr/>
            </p:nvSpPr>
            <p:spPr bwMode="auto">
              <a:xfrm>
                <a:off x="957609" y="1694787"/>
                <a:ext cx="584895" cy="576000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en-US" altLang="en-US" sz="3000" dirty="0" smtClean="0">
                    <a:solidFill>
                      <a:schemeClr val="bg1"/>
                    </a:solidFill>
                    <a:latin typeface="Trebuchet MS" pitchFamily="34" charset="0"/>
                  </a:rPr>
                  <a:t>3</a:t>
                </a:r>
                <a:endParaRPr lang="en-GB" altLang="en-US" sz="3000" dirty="0">
                  <a:solidFill>
                    <a:schemeClr val="bg1"/>
                  </a:solidFill>
                  <a:latin typeface="Trebuchet MS" pitchFamily="34" charset="0"/>
                </a:endParaRPr>
              </a:p>
            </p:txBody>
          </p:sp>
        </p:grpSp>
      </p:grpSp>
      <p:sp>
        <p:nvSpPr>
          <p:cNvPr id="11266" name="Heading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altLang="en-US" u="sng" dirty="0" smtClean="0">
                <a:solidFill>
                  <a:schemeClr val="accent5">
                    <a:lumMod val="75000"/>
                  </a:schemeClr>
                </a:solidFill>
              </a:rPr>
              <a:t>Atlas</a:t>
            </a:r>
            <a:r>
              <a:rPr lang="en-US" altLang="en-US" dirty="0" smtClean="0"/>
              <a:t> in 4 main steps</a:t>
            </a:r>
          </a:p>
        </p:txBody>
      </p:sp>
      <p:sp>
        <p:nvSpPr>
          <p:cNvPr id="3" name="invisible hyperlink">
            <a:hlinkClick r:id="rId3"/>
          </p:cNvPr>
          <p:cNvSpPr/>
          <p:nvPr/>
        </p:nvSpPr>
        <p:spPr>
          <a:xfrm>
            <a:off x="1979712" y="620688"/>
            <a:ext cx="1152128" cy="504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" name="computer-mouse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84784"/>
            <a:ext cx="2843808" cy="1292886"/>
          </a:xfrm>
          <a:prstGeom prst="rect">
            <a:avLst/>
          </a:prstGeom>
        </p:spPr>
      </p:pic>
      <p:sp>
        <p:nvSpPr>
          <p:cNvPr id="22" name="Rounded Rectangle 21"/>
          <p:cNvSpPr/>
          <p:nvPr/>
        </p:nvSpPr>
        <p:spPr>
          <a:xfrm>
            <a:off x="1907703" y="4178445"/>
            <a:ext cx="4762215" cy="690715"/>
          </a:xfrm>
          <a:prstGeom prst="roundRect">
            <a:avLst/>
          </a:prstGeom>
          <a:noFill/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 </a:t>
            </a:r>
            <a:endParaRPr lang="en-GB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528" y="2777670"/>
            <a:ext cx="8496944" cy="286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8350" y="248828"/>
            <a:ext cx="1238250" cy="124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5039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computer-mouse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84784"/>
            <a:ext cx="2843808" cy="1292886"/>
          </a:xfrm>
          <a:prstGeom prst="rect">
            <a:avLst/>
          </a:prstGeom>
        </p:spPr>
      </p:pic>
      <p:grpSp>
        <p:nvGrpSpPr>
          <p:cNvPr id="5" name="Step4"/>
          <p:cNvGrpSpPr/>
          <p:nvPr/>
        </p:nvGrpSpPr>
        <p:grpSpPr>
          <a:xfrm>
            <a:off x="3131840" y="1702167"/>
            <a:ext cx="5915200" cy="576000"/>
            <a:chOff x="3267025" y="1988840"/>
            <a:chExt cx="5915200" cy="576000"/>
          </a:xfrm>
        </p:grpSpPr>
        <p:sp>
          <p:nvSpPr>
            <p:cNvPr id="15" name="text 3"/>
            <p:cNvSpPr txBox="1">
              <a:spLocks noChangeArrowheads="1"/>
            </p:cNvSpPr>
            <p:nvPr/>
          </p:nvSpPr>
          <p:spPr bwMode="auto">
            <a:xfrm>
              <a:off x="4427984" y="2031231"/>
              <a:ext cx="47542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400" dirty="0" smtClean="0">
                  <a:solidFill>
                    <a:srgbClr val="0070C0"/>
                  </a:solidFill>
                  <a:latin typeface="Trebuchet MS" panose="020B0603020202020204" pitchFamily="34" charset="0"/>
                </a:rPr>
                <a:t>Find the competent authority</a:t>
              </a:r>
              <a:endParaRPr lang="en-GB" altLang="en-US" sz="2400" dirty="0">
                <a:solidFill>
                  <a:srgbClr val="0070C0"/>
                </a:solidFill>
                <a:latin typeface="Trebuchet MS" panose="020B0603020202020204" pitchFamily="34" charset="0"/>
              </a:endParaRPr>
            </a:p>
          </p:txBody>
        </p:sp>
        <p:grpSp>
          <p:nvGrpSpPr>
            <p:cNvPr id="16" name="3a"/>
            <p:cNvGrpSpPr/>
            <p:nvPr/>
          </p:nvGrpSpPr>
          <p:grpSpPr>
            <a:xfrm>
              <a:off x="3267025" y="1988840"/>
              <a:ext cx="1125936" cy="576000"/>
              <a:chOff x="957609" y="1694787"/>
              <a:chExt cx="1125936" cy="576000"/>
            </a:xfrm>
          </p:grpSpPr>
          <p:sp>
            <p:nvSpPr>
              <p:cNvPr id="17" name="Right Arrow"/>
              <p:cNvSpPr/>
              <p:nvPr/>
            </p:nvSpPr>
            <p:spPr>
              <a:xfrm>
                <a:off x="1614513" y="1766887"/>
                <a:ext cx="469032" cy="431800"/>
              </a:xfrm>
              <a:prstGeom prst="rightArrow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/>
              </a:p>
            </p:txBody>
          </p:sp>
          <p:sp>
            <p:nvSpPr>
              <p:cNvPr id="18" name="3"/>
              <p:cNvSpPr txBox="1">
                <a:spLocks noChangeArrowheads="1"/>
              </p:cNvSpPr>
              <p:nvPr/>
            </p:nvSpPr>
            <p:spPr bwMode="auto">
              <a:xfrm>
                <a:off x="957609" y="1694787"/>
                <a:ext cx="584895" cy="576000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en-US" altLang="en-US" sz="3000" dirty="0" smtClean="0">
                    <a:solidFill>
                      <a:schemeClr val="bg1"/>
                    </a:solidFill>
                    <a:latin typeface="Trebuchet MS" pitchFamily="34" charset="0"/>
                  </a:rPr>
                  <a:t>4</a:t>
                </a:r>
                <a:endParaRPr lang="en-GB" altLang="en-US" sz="3000" dirty="0">
                  <a:solidFill>
                    <a:schemeClr val="bg1"/>
                  </a:solidFill>
                  <a:latin typeface="Trebuchet MS" pitchFamily="34" charset="0"/>
                </a:endParaRPr>
              </a:p>
            </p:txBody>
          </p:sp>
        </p:grpSp>
      </p:grpSp>
      <p:sp>
        <p:nvSpPr>
          <p:cNvPr id="11266" name="Heading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altLang="en-US" u="sng" dirty="0" smtClean="0">
                <a:solidFill>
                  <a:schemeClr val="accent5">
                    <a:lumMod val="75000"/>
                  </a:schemeClr>
                </a:solidFill>
              </a:rPr>
              <a:t>Atlas</a:t>
            </a:r>
            <a:r>
              <a:rPr lang="en-US" altLang="en-US" dirty="0" smtClean="0"/>
              <a:t> in 4 main steps</a:t>
            </a:r>
          </a:p>
        </p:txBody>
      </p:sp>
      <p:sp>
        <p:nvSpPr>
          <p:cNvPr id="3" name="invisible hyperlink">
            <a:hlinkClick r:id="rId4"/>
          </p:cNvPr>
          <p:cNvSpPr/>
          <p:nvPr/>
        </p:nvSpPr>
        <p:spPr>
          <a:xfrm>
            <a:off x="1979712" y="620688"/>
            <a:ext cx="1152128" cy="504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arrow"/>
          <p:cNvSpPr>
            <a:spLocks/>
          </p:cNvSpPr>
          <p:nvPr/>
        </p:nvSpPr>
        <p:spPr bwMode="auto">
          <a:xfrm rot="261823">
            <a:off x="2663544" y="5881668"/>
            <a:ext cx="2269197" cy="662956"/>
          </a:xfrm>
          <a:custGeom>
            <a:avLst/>
            <a:gdLst>
              <a:gd name="T0" fmla="*/ 153 w 405"/>
              <a:gd name="T1" fmla="*/ 110 h 117"/>
              <a:gd name="T2" fmla="*/ 252 w 405"/>
              <a:gd name="T3" fmla="*/ 111 h 117"/>
              <a:gd name="T4" fmla="*/ 300 w 405"/>
              <a:gd name="T5" fmla="*/ 97 h 117"/>
              <a:gd name="T6" fmla="*/ 323 w 405"/>
              <a:gd name="T7" fmla="*/ 86 h 117"/>
              <a:gd name="T8" fmla="*/ 334 w 405"/>
              <a:gd name="T9" fmla="*/ 80 h 117"/>
              <a:gd name="T10" fmla="*/ 340 w 405"/>
              <a:gd name="T11" fmla="*/ 77 h 117"/>
              <a:gd name="T12" fmla="*/ 345 w 405"/>
              <a:gd name="T13" fmla="*/ 73 h 117"/>
              <a:gd name="T14" fmla="*/ 345 w 405"/>
              <a:gd name="T15" fmla="*/ 73 h 117"/>
              <a:gd name="T16" fmla="*/ 363 w 405"/>
              <a:gd name="T17" fmla="*/ 97 h 117"/>
              <a:gd name="T18" fmla="*/ 405 w 405"/>
              <a:gd name="T19" fmla="*/ 0 h 117"/>
              <a:gd name="T20" fmla="*/ 300 w 405"/>
              <a:gd name="T21" fmla="*/ 12 h 117"/>
              <a:gd name="T22" fmla="*/ 317 w 405"/>
              <a:gd name="T23" fmla="*/ 35 h 117"/>
              <a:gd name="T24" fmla="*/ 313 w 405"/>
              <a:gd name="T25" fmla="*/ 39 h 117"/>
              <a:gd name="T26" fmla="*/ 309 w 405"/>
              <a:gd name="T27" fmla="*/ 42 h 117"/>
              <a:gd name="T28" fmla="*/ 301 w 405"/>
              <a:gd name="T29" fmla="*/ 48 h 117"/>
              <a:gd name="T30" fmla="*/ 283 w 405"/>
              <a:gd name="T31" fmla="*/ 60 h 117"/>
              <a:gd name="T32" fmla="*/ 243 w 405"/>
              <a:gd name="T33" fmla="*/ 77 h 117"/>
              <a:gd name="T34" fmla="*/ 157 w 405"/>
              <a:gd name="T35" fmla="*/ 86 h 117"/>
              <a:gd name="T36" fmla="*/ 71 w 405"/>
              <a:gd name="T37" fmla="*/ 62 h 117"/>
              <a:gd name="T38" fmla="*/ 0 w 405"/>
              <a:gd name="T39" fmla="*/ 5 h 117"/>
              <a:gd name="T40" fmla="*/ 65 w 405"/>
              <a:gd name="T41" fmla="*/ 72 h 117"/>
              <a:gd name="T42" fmla="*/ 153 w 405"/>
              <a:gd name="T43" fmla="*/ 11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5" h="117">
                <a:moveTo>
                  <a:pt x="153" y="110"/>
                </a:moveTo>
                <a:cubicBezTo>
                  <a:pt x="185" y="117"/>
                  <a:pt x="219" y="117"/>
                  <a:pt x="252" y="111"/>
                </a:cubicBezTo>
                <a:cubicBezTo>
                  <a:pt x="268" y="108"/>
                  <a:pt x="284" y="103"/>
                  <a:pt x="300" y="97"/>
                </a:cubicBezTo>
                <a:cubicBezTo>
                  <a:pt x="308" y="94"/>
                  <a:pt x="316" y="90"/>
                  <a:pt x="323" y="86"/>
                </a:cubicBezTo>
                <a:cubicBezTo>
                  <a:pt x="327" y="84"/>
                  <a:pt x="331" y="82"/>
                  <a:pt x="334" y="80"/>
                </a:cubicBezTo>
                <a:cubicBezTo>
                  <a:pt x="336" y="79"/>
                  <a:pt x="338" y="78"/>
                  <a:pt x="340" y="77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63" y="97"/>
                  <a:pt x="363" y="97"/>
                  <a:pt x="363" y="97"/>
                </a:cubicBezTo>
                <a:cubicBezTo>
                  <a:pt x="405" y="0"/>
                  <a:pt x="405" y="0"/>
                  <a:pt x="405" y="0"/>
                </a:cubicBezTo>
                <a:cubicBezTo>
                  <a:pt x="300" y="12"/>
                  <a:pt x="300" y="12"/>
                  <a:pt x="300" y="12"/>
                </a:cubicBezTo>
                <a:cubicBezTo>
                  <a:pt x="317" y="35"/>
                  <a:pt x="317" y="35"/>
                  <a:pt x="317" y="35"/>
                </a:cubicBezTo>
                <a:cubicBezTo>
                  <a:pt x="313" y="39"/>
                  <a:pt x="313" y="39"/>
                  <a:pt x="313" y="39"/>
                </a:cubicBezTo>
                <a:cubicBezTo>
                  <a:pt x="312" y="40"/>
                  <a:pt x="310" y="41"/>
                  <a:pt x="309" y="42"/>
                </a:cubicBezTo>
                <a:cubicBezTo>
                  <a:pt x="306" y="44"/>
                  <a:pt x="303" y="46"/>
                  <a:pt x="301" y="48"/>
                </a:cubicBezTo>
                <a:cubicBezTo>
                  <a:pt x="295" y="52"/>
                  <a:pt x="289" y="56"/>
                  <a:pt x="283" y="60"/>
                </a:cubicBezTo>
                <a:cubicBezTo>
                  <a:pt x="270" y="66"/>
                  <a:pt x="257" y="72"/>
                  <a:pt x="243" y="77"/>
                </a:cubicBezTo>
                <a:cubicBezTo>
                  <a:pt x="216" y="85"/>
                  <a:pt x="186" y="89"/>
                  <a:pt x="157" y="86"/>
                </a:cubicBezTo>
                <a:cubicBezTo>
                  <a:pt x="127" y="84"/>
                  <a:pt x="98" y="76"/>
                  <a:pt x="71" y="62"/>
                </a:cubicBezTo>
                <a:cubicBezTo>
                  <a:pt x="44" y="48"/>
                  <a:pt x="20" y="28"/>
                  <a:pt x="0" y="5"/>
                </a:cubicBezTo>
                <a:cubicBezTo>
                  <a:pt x="17" y="31"/>
                  <a:pt x="39" y="54"/>
                  <a:pt x="65" y="72"/>
                </a:cubicBezTo>
                <a:cubicBezTo>
                  <a:pt x="91" y="90"/>
                  <a:pt x="121" y="103"/>
                  <a:pt x="153" y="11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7744" y="2492896"/>
            <a:ext cx="4680520" cy="3273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7626" y="332656"/>
            <a:ext cx="1238250" cy="124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99718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1108719"/>
          </a:xfrm>
        </p:spPr>
        <p:txBody>
          <a:bodyPr/>
          <a:lstStyle/>
          <a:p>
            <a:pPr marL="0" indent="0">
              <a:buNone/>
            </a:pPr>
            <a:r>
              <a:rPr lang="en-US" dirty="0" smtClean="0">
                <a:solidFill>
                  <a:srgbClr val="0070C0"/>
                </a:solidFill>
              </a:rPr>
              <a:t>This </a:t>
            </a:r>
            <a:r>
              <a:rPr lang="en-US" u="sng" dirty="0" smtClean="0">
                <a:solidFill>
                  <a:srgbClr val="0070C0"/>
                </a:solidFill>
              </a:rPr>
              <a:t>tool</a:t>
            </a:r>
            <a:r>
              <a:rPr lang="en-US" dirty="0" smtClean="0">
                <a:solidFill>
                  <a:srgbClr val="0070C0"/>
                </a:solidFill>
              </a:rPr>
              <a:t> is used for drafting and sending requests and decisions for judicial cooperation</a:t>
            </a: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GB" dirty="0"/>
          </a:p>
        </p:txBody>
      </p:sp>
      <p:sp>
        <p:nvSpPr>
          <p:cNvPr id="5" name="Invisible hyperlink">
            <a:hlinkClick r:id="rId3"/>
          </p:cNvPr>
          <p:cNvSpPr/>
          <p:nvPr/>
        </p:nvSpPr>
        <p:spPr>
          <a:xfrm>
            <a:off x="1259632" y="1556792"/>
            <a:ext cx="720080" cy="576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2" y="3332622"/>
            <a:ext cx="3327601" cy="3480754"/>
          </a:xfrm>
          <a:prstGeom prst="rect">
            <a:avLst/>
          </a:prstGeom>
        </p:spPr>
      </p:pic>
      <p:sp>
        <p:nvSpPr>
          <p:cNvPr id="11266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/>
              <a:t>Compendium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131840" y="2708920"/>
            <a:ext cx="5472608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GB" dirty="0" smtClean="0"/>
              <a:t>MLA model request</a:t>
            </a:r>
          </a:p>
          <a:p>
            <a:pPr marL="285750" indent="-285750">
              <a:buFont typeface="Wingdings" panose="05000000000000000000" pitchFamily="2" charset="2"/>
              <a:buChar char="q"/>
            </a:pPr>
            <a:r>
              <a:rPr lang="en-GB" dirty="0" smtClean="0"/>
              <a:t>Forms and certificates of: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EAW;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Freezing order;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Confiscation order;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Financial penalties;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Custodial sentences (transfer of prisoners);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Probation measures;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Supervision measures;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ECRIS;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European Protection Order (EPO)</a:t>
            </a:r>
          </a:p>
          <a:p>
            <a:pPr marL="285750" indent="-285750">
              <a:buFontTx/>
              <a:buChar char="-"/>
            </a:pPr>
            <a:r>
              <a:rPr lang="en-GB" dirty="0" smtClean="0"/>
              <a:t>European Investigation Order (EIO).</a:t>
            </a:r>
          </a:p>
          <a:p>
            <a:endParaRPr lang="en-GB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8264" y="289967"/>
            <a:ext cx="1266825" cy="126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3045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Judicial Library</a:t>
            </a:r>
            <a:r>
              <a:rPr lang="en-US" dirty="0" smtClean="0"/>
              <a:t> </a:t>
            </a:r>
            <a:endParaRPr lang="en-GB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239241"/>
            <a:ext cx="4348201" cy="2574135"/>
          </a:xfrm>
          <a:prstGeom prst="rect">
            <a:avLst/>
          </a:prstGeom>
        </p:spPr>
      </p:pic>
      <p:sp>
        <p:nvSpPr>
          <p:cNvPr id="18" name="text 2 ..."/>
          <p:cNvSpPr txBox="1">
            <a:spLocks noChangeArrowheads="1"/>
          </p:cNvSpPr>
          <p:nvPr/>
        </p:nvSpPr>
        <p:spPr bwMode="auto">
          <a:xfrm>
            <a:off x="2981864" y="2569993"/>
            <a:ext cx="5334551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… as well as notifications, forms, reports, handbooks and other practical information per legal instrument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9" name="2a"/>
          <p:cNvGrpSpPr/>
          <p:nvPr/>
        </p:nvGrpSpPr>
        <p:grpSpPr>
          <a:xfrm>
            <a:off x="750885" y="2850923"/>
            <a:ext cx="1125936" cy="576000"/>
            <a:chOff x="957609" y="1694787"/>
            <a:chExt cx="1125936" cy="576000"/>
          </a:xfrm>
        </p:grpSpPr>
        <p:sp>
          <p:nvSpPr>
            <p:cNvPr id="20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21" name="2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2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sp>
        <p:nvSpPr>
          <p:cNvPr id="22" name="text 1 ..."/>
          <p:cNvSpPr txBox="1">
            <a:spLocks noChangeArrowheads="1"/>
          </p:cNvSpPr>
          <p:nvPr/>
        </p:nvSpPr>
        <p:spPr bwMode="auto">
          <a:xfrm>
            <a:off x="1889216" y="1565231"/>
            <a:ext cx="683193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Contains EU and national legislation and case law on judicial cooperation in criminal matters 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23" name="1a"/>
          <p:cNvGrpSpPr/>
          <p:nvPr/>
        </p:nvGrpSpPr>
        <p:grpSpPr>
          <a:xfrm>
            <a:off x="362391" y="1692729"/>
            <a:ext cx="1125936" cy="576000"/>
            <a:chOff x="957609" y="1694787"/>
            <a:chExt cx="1125936" cy="576000"/>
          </a:xfrm>
        </p:grpSpPr>
        <p:sp>
          <p:nvSpPr>
            <p:cNvPr id="24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25" name="1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 smtClean="0">
                  <a:solidFill>
                    <a:schemeClr val="bg1"/>
                  </a:solidFill>
                  <a:latin typeface="Trebuchet MS" pitchFamily="34" charset="0"/>
                </a:rPr>
                <a:t>1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sp>
        <p:nvSpPr>
          <p:cNvPr id="26" name="Invisible hyperlink">
            <a:hlinkClick r:id="rId3"/>
          </p:cNvPr>
          <p:cNvSpPr/>
          <p:nvPr/>
        </p:nvSpPr>
        <p:spPr>
          <a:xfrm>
            <a:off x="3203848" y="1628800"/>
            <a:ext cx="720080" cy="5760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0" name="2a"/>
          <p:cNvGrpSpPr/>
          <p:nvPr/>
        </p:nvGrpSpPr>
        <p:grpSpPr>
          <a:xfrm>
            <a:off x="3699435" y="4370909"/>
            <a:ext cx="1125936" cy="576000"/>
            <a:chOff x="957609" y="1694787"/>
            <a:chExt cx="1125936" cy="576000"/>
          </a:xfrm>
        </p:grpSpPr>
        <p:sp>
          <p:nvSpPr>
            <p:cNvPr id="31" name="Right Arrow"/>
            <p:cNvSpPr/>
            <p:nvPr/>
          </p:nvSpPr>
          <p:spPr>
            <a:xfrm>
              <a:off x="1614513" y="1766887"/>
              <a:ext cx="469032" cy="431800"/>
            </a:xfrm>
            <a:prstGeom prst="rightArrow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32" name="2"/>
            <p:cNvSpPr txBox="1">
              <a:spLocks noChangeArrowheads="1"/>
            </p:cNvSpPr>
            <p:nvPr/>
          </p:nvSpPr>
          <p:spPr bwMode="auto">
            <a:xfrm>
              <a:off x="957609" y="1694787"/>
              <a:ext cx="584895" cy="57600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3000" dirty="0">
                  <a:solidFill>
                    <a:schemeClr val="bg1"/>
                  </a:solidFill>
                  <a:latin typeface="Trebuchet MS" pitchFamily="34" charset="0"/>
                </a:rPr>
                <a:t>3</a:t>
              </a:r>
              <a:endParaRPr lang="en-GB" altLang="en-US" sz="3000" dirty="0">
                <a:solidFill>
                  <a:schemeClr val="bg1"/>
                </a:solidFill>
                <a:latin typeface="Trebuchet MS" pitchFamily="34" charset="0"/>
              </a:endParaRPr>
            </a:p>
          </p:txBody>
        </p:sp>
      </p:grpSp>
      <p:sp>
        <p:nvSpPr>
          <p:cNvPr id="9" name="Rectangle 8"/>
          <p:cNvSpPr/>
          <p:nvPr/>
        </p:nvSpPr>
        <p:spPr>
          <a:xfrm>
            <a:off x="4823546" y="4274644"/>
            <a:ext cx="417646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/>
            <a:r>
              <a:rPr lang="en-US" altLang="en-US" sz="24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Status of implementation in the Member States of EU legal instruments</a:t>
            </a:r>
            <a:endParaRPr lang="en-GB" altLang="en-US" sz="24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1777" y="390550"/>
            <a:ext cx="12477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23902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2" grpId="0"/>
      <p:bldP spid="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511" y="4509120"/>
            <a:ext cx="2448273" cy="2088232"/>
          </a:xfrm>
          <a:prstGeom prst="rect">
            <a:avLst/>
          </a:prstGeom>
        </p:spPr>
      </p:pic>
      <p:sp>
        <p:nvSpPr>
          <p:cNvPr id="18" name="Text 4"/>
          <p:cNvSpPr txBox="1">
            <a:spLocks/>
          </p:cNvSpPr>
          <p:nvPr/>
        </p:nvSpPr>
        <p:spPr bwMode="auto">
          <a:xfrm>
            <a:off x="2771800" y="5445224"/>
            <a:ext cx="6192688" cy="8640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400" dirty="0" smtClean="0">
                <a:solidFill>
                  <a:srgbClr val="0070C0"/>
                </a:solidFill>
              </a:rPr>
              <a:t>For the respective tasks of EJN and Eurojust, see </a:t>
            </a:r>
            <a:r>
              <a:rPr lang="en-US" sz="2400" i="1" u="sng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Joint </a:t>
            </a:r>
            <a:r>
              <a:rPr lang="en-US" sz="2400" i="1" u="sng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paper EJN-Eurojust</a:t>
            </a:r>
            <a:endParaRPr lang="en-GB" sz="2400" i="1" u="sng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0" indent="0">
              <a:buNone/>
            </a:pPr>
            <a:r>
              <a:rPr lang="en-US" sz="2400" dirty="0" smtClean="0">
                <a:solidFill>
                  <a:srgbClr val="CC3300"/>
                </a:solidFill>
              </a:rPr>
              <a:t> </a:t>
            </a:r>
            <a:endParaRPr lang="en-GB" sz="2400" u="sng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7" name="Text 3"/>
          <p:cNvSpPr txBox="1">
            <a:spLocks/>
          </p:cNvSpPr>
          <p:nvPr/>
        </p:nvSpPr>
        <p:spPr bwMode="auto">
          <a:xfrm>
            <a:off x="2771800" y="4149081"/>
            <a:ext cx="6192688" cy="1152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400" dirty="0" smtClean="0">
                <a:solidFill>
                  <a:srgbClr val="0070C0"/>
                </a:solidFill>
              </a:rPr>
              <a:t>EJN and Eurojust shall inform each other of cases which one deems the other to be in a better position to deal with</a:t>
            </a:r>
            <a:endParaRPr lang="en-GB" sz="2400" u="sng" dirty="0">
              <a:solidFill>
                <a:srgbClr val="0070C0"/>
              </a:solidFill>
            </a:endParaRPr>
          </a:p>
        </p:txBody>
      </p:sp>
      <p:sp>
        <p:nvSpPr>
          <p:cNvPr id="28" name="Rectangle 1b"/>
          <p:cNvSpPr/>
          <p:nvPr/>
        </p:nvSpPr>
        <p:spPr>
          <a:xfrm>
            <a:off x="539552" y="2509569"/>
            <a:ext cx="8064896" cy="63139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Rectangle 1a"/>
          <p:cNvSpPr/>
          <p:nvPr/>
        </p:nvSpPr>
        <p:spPr>
          <a:xfrm>
            <a:off x="539552" y="2509570"/>
            <a:ext cx="8064896" cy="631398"/>
          </a:xfrm>
          <a:prstGeom prst="rect">
            <a:avLst/>
          </a:prstGeom>
          <a:solidFill>
            <a:srgbClr val="004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2" name="box1"/>
          <p:cNvGrpSpPr/>
          <p:nvPr/>
        </p:nvGrpSpPr>
        <p:grpSpPr>
          <a:xfrm>
            <a:off x="725569" y="2603451"/>
            <a:ext cx="7961231" cy="400110"/>
            <a:chOff x="725569" y="2747467"/>
            <a:chExt cx="7961231" cy="400110"/>
          </a:xfrm>
        </p:grpSpPr>
        <p:sp>
          <p:nvSpPr>
            <p:cNvPr id="12" name="article ..."/>
            <p:cNvSpPr txBox="1">
              <a:spLocks noChangeArrowheads="1"/>
            </p:cNvSpPr>
            <p:nvPr/>
          </p:nvSpPr>
          <p:spPr bwMode="auto">
            <a:xfrm>
              <a:off x="1143708" y="2747467"/>
              <a:ext cx="75430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dirty="0" smtClean="0">
                  <a:solidFill>
                    <a:schemeClr val="bg1"/>
                  </a:solidFill>
                  <a:latin typeface="Trebuchet MS" panose="020B0603020202020204" pitchFamily="34" charset="0"/>
                </a:rPr>
                <a:t>Art. 85 TFEU; Art. 10 EJN Decision; Art. 48 Eurojust Regulation</a:t>
              </a:r>
              <a:endParaRPr lang="en-GB" altLang="en-US" sz="2000" dirty="0">
                <a:solidFill>
                  <a:schemeClr val="bg1"/>
                </a:solidFill>
                <a:latin typeface="Trebuchet MS" panose="020B0603020202020204" pitchFamily="34" charset="0"/>
              </a:endParaRPr>
            </a:p>
          </p:txBody>
        </p:sp>
        <p:sp>
          <p:nvSpPr>
            <p:cNvPr id="14" name="Right Arrow"/>
            <p:cNvSpPr/>
            <p:nvPr/>
          </p:nvSpPr>
          <p:spPr>
            <a:xfrm>
              <a:off x="725569" y="2773069"/>
              <a:ext cx="390048" cy="359086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16" name="Text 2"/>
          <p:cNvSpPr txBox="1">
            <a:spLocks/>
          </p:cNvSpPr>
          <p:nvPr/>
        </p:nvSpPr>
        <p:spPr bwMode="auto">
          <a:xfrm>
            <a:off x="457200" y="3429000"/>
            <a:ext cx="8229600" cy="5760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charset="0"/>
              <a:buNone/>
            </a:pPr>
            <a:r>
              <a:rPr lang="en-US" sz="2700" dirty="0" smtClean="0">
                <a:solidFill>
                  <a:srgbClr val="0070C0"/>
                </a:solidFill>
              </a:rPr>
              <a:t>Same general objective; complementary means</a:t>
            </a:r>
            <a:endParaRPr lang="en-GB" sz="2700" dirty="0">
              <a:solidFill>
                <a:srgbClr val="0070C0"/>
              </a:solidFill>
            </a:endParaRPr>
          </a:p>
        </p:txBody>
      </p:sp>
      <p:sp>
        <p:nvSpPr>
          <p:cNvPr id="3" name="Text 1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820687"/>
          </a:xfrm>
        </p:spPr>
        <p:txBody>
          <a:bodyPr/>
          <a:lstStyle/>
          <a:p>
            <a:pPr marL="0" indent="0">
              <a:buNone/>
            </a:pPr>
            <a:r>
              <a:rPr lang="en-US" sz="2400" b="1" i="1" dirty="0" smtClean="0">
                <a:solidFill>
                  <a:srgbClr val="0070C0"/>
                </a:solidFill>
              </a:rPr>
              <a:t>Privileged</a:t>
            </a:r>
            <a:r>
              <a:rPr lang="en-US" sz="2400" i="1" dirty="0" smtClean="0">
                <a:solidFill>
                  <a:srgbClr val="0070C0"/>
                </a:solidFill>
              </a:rPr>
              <a:t> relations </a:t>
            </a:r>
            <a:r>
              <a:rPr lang="en-US" sz="2400" dirty="0" smtClean="0">
                <a:solidFill>
                  <a:srgbClr val="0070C0"/>
                </a:solidFill>
              </a:rPr>
              <a:t>based on </a:t>
            </a:r>
            <a:br>
              <a:rPr lang="en-US" sz="2400" dirty="0" smtClean="0">
                <a:solidFill>
                  <a:srgbClr val="0070C0"/>
                </a:solidFill>
              </a:rPr>
            </a:br>
            <a:r>
              <a:rPr lang="en-US" sz="2400" b="1" i="1" dirty="0" smtClean="0">
                <a:solidFill>
                  <a:srgbClr val="0070C0"/>
                </a:solidFill>
              </a:rPr>
              <a:t>consultation</a:t>
            </a:r>
            <a:r>
              <a:rPr lang="en-US" sz="2400" dirty="0" smtClean="0">
                <a:solidFill>
                  <a:srgbClr val="0070C0"/>
                </a:solidFill>
              </a:rPr>
              <a:t> and </a:t>
            </a:r>
            <a:r>
              <a:rPr lang="en-US" sz="2400" b="1" i="1" dirty="0" smtClean="0">
                <a:solidFill>
                  <a:srgbClr val="0070C0"/>
                </a:solidFill>
              </a:rPr>
              <a:t>complementarity</a:t>
            </a:r>
            <a:endParaRPr lang="en-GB" sz="2400" b="1" i="1" dirty="0">
              <a:solidFill>
                <a:srgbClr val="0070C0"/>
              </a:solidFill>
            </a:endParaRPr>
          </a:p>
        </p:txBody>
      </p:sp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b="1" dirty="0" smtClean="0"/>
              <a:t>Relations EJN and Eurojust (1)</a:t>
            </a:r>
            <a:endParaRPr lang="en-GB" b="1" dirty="0"/>
          </a:p>
        </p:txBody>
      </p:sp>
      <p:sp>
        <p:nvSpPr>
          <p:cNvPr id="20" name="Invisible hyperlink">
            <a:hlinkClick r:id="rId4"/>
          </p:cNvPr>
          <p:cNvSpPr/>
          <p:nvPr/>
        </p:nvSpPr>
        <p:spPr>
          <a:xfrm>
            <a:off x="4573512" y="5808214"/>
            <a:ext cx="3600400" cy="590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2880" y="683734"/>
            <a:ext cx="1149747" cy="9164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0333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7" grpId="0"/>
      <p:bldP spid="28" grpId="0" animBg="1"/>
      <p:bldP spid="24" grpId="0" animBg="1"/>
      <p:bldP spid="24" grpId="1" animBg="1"/>
      <p:bldP spid="16" grpId="0"/>
      <p:bldP spid="3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2"/>
          <p:cNvSpPr/>
          <p:nvPr/>
        </p:nvSpPr>
        <p:spPr>
          <a:xfrm>
            <a:off x="653143" y="4978808"/>
            <a:ext cx="6727169" cy="610432"/>
          </a:xfrm>
          <a:prstGeom prst="rect">
            <a:avLst/>
          </a:prstGeom>
          <a:solidFill>
            <a:srgbClr val="004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1" hangingPunct="1"/>
            <a:r>
              <a:rPr lang="en-US" altLang="en-US" dirty="0" smtClean="0">
                <a:solidFill>
                  <a:schemeClr val="bg1"/>
                </a:solidFill>
                <a:latin typeface="Trebuchet MS" panose="020B0603020202020204" pitchFamily="34" charset="0"/>
              </a:rPr>
              <a:t>                 </a:t>
            </a:r>
            <a:r>
              <a:rPr lang="en-US" altLang="en-US" sz="2400" dirty="0" smtClean="0">
                <a:solidFill>
                  <a:schemeClr val="bg1"/>
                </a:solidFill>
                <a:latin typeface="Trebuchet MS" panose="020B0603020202020204" pitchFamily="34" charset="0"/>
              </a:rPr>
              <a:t>Article 48 </a:t>
            </a:r>
            <a:r>
              <a:rPr lang="en-US" altLang="en-US" sz="2400" dirty="0">
                <a:solidFill>
                  <a:schemeClr val="bg1"/>
                </a:solidFill>
                <a:latin typeface="Trebuchet MS" panose="020B0603020202020204" pitchFamily="34" charset="0"/>
              </a:rPr>
              <a:t>of the Eurojust </a:t>
            </a:r>
            <a:r>
              <a:rPr lang="en-US" altLang="en-US" sz="2400" dirty="0" smtClean="0">
                <a:solidFill>
                  <a:schemeClr val="bg1"/>
                </a:solidFill>
                <a:latin typeface="Trebuchet MS" panose="020B0603020202020204" pitchFamily="34" charset="0"/>
              </a:rPr>
              <a:t>Regulation</a:t>
            </a:r>
            <a:endParaRPr lang="en-GB" altLang="en-US" sz="240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33" name="Right Arrow"/>
          <p:cNvSpPr/>
          <p:nvPr/>
        </p:nvSpPr>
        <p:spPr>
          <a:xfrm>
            <a:off x="1058612" y="5122825"/>
            <a:ext cx="534063" cy="360039"/>
          </a:xfrm>
          <a:prstGeom prst="right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29" name="Text 2"/>
          <p:cNvSpPr txBox="1">
            <a:spLocks/>
          </p:cNvSpPr>
          <p:nvPr/>
        </p:nvSpPr>
        <p:spPr bwMode="auto">
          <a:xfrm>
            <a:off x="668564" y="3913630"/>
            <a:ext cx="7935884" cy="8491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charset="0"/>
              <a:buNone/>
            </a:pPr>
            <a:r>
              <a:rPr lang="en-US" sz="2700" dirty="0" smtClean="0">
                <a:solidFill>
                  <a:srgbClr val="0070C0"/>
                </a:solidFill>
              </a:rPr>
              <a:t>EJN Secretariat: separate unit within</a:t>
            </a:r>
            <a:r>
              <a:rPr lang="en-GB" sz="2700" dirty="0" smtClean="0">
                <a:solidFill>
                  <a:srgbClr val="0070C0"/>
                </a:solidFill>
              </a:rPr>
              <a:t> the Eurojust administration</a:t>
            </a:r>
            <a:endParaRPr lang="en-US" sz="2700" dirty="0" smtClean="0">
              <a:solidFill>
                <a:srgbClr val="0070C0"/>
              </a:solidFill>
            </a:endParaRPr>
          </a:p>
        </p:txBody>
      </p:sp>
      <p:sp>
        <p:nvSpPr>
          <p:cNvPr id="13" name="Rectangle 1b"/>
          <p:cNvSpPr/>
          <p:nvPr/>
        </p:nvSpPr>
        <p:spPr>
          <a:xfrm>
            <a:off x="668564" y="2747741"/>
            <a:ext cx="6587855" cy="61043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1" hangingPunct="1"/>
            <a:r>
              <a:rPr lang="en-US" altLang="en-US" dirty="0" smtClean="0">
                <a:solidFill>
                  <a:schemeClr val="bg1"/>
                </a:solidFill>
                <a:latin typeface="Trebuchet MS" panose="020B0603020202020204" pitchFamily="34" charset="0"/>
              </a:rPr>
              <a:t>                </a:t>
            </a:r>
            <a:r>
              <a:rPr lang="en-US" altLang="en-US" sz="2400" dirty="0" smtClean="0">
                <a:solidFill>
                  <a:schemeClr val="bg1"/>
                </a:solidFill>
                <a:latin typeface="Trebuchet MS" panose="020B0603020202020204" pitchFamily="34" charset="0"/>
              </a:rPr>
              <a:t>Article </a:t>
            </a:r>
            <a:r>
              <a:rPr lang="en-US" altLang="en-US" sz="2400" dirty="0">
                <a:solidFill>
                  <a:schemeClr val="bg1"/>
                </a:solidFill>
                <a:latin typeface="Trebuchet MS" panose="020B0603020202020204" pitchFamily="34" charset="0"/>
              </a:rPr>
              <a:t>12 of the Eurojust Decision</a:t>
            </a:r>
            <a:endParaRPr lang="en-GB" altLang="en-US" sz="240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22" name="Rectangle 1a"/>
          <p:cNvSpPr/>
          <p:nvPr/>
        </p:nvSpPr>
        <p:spPr>
          <a:xfrm>
            <a:off x="668564" y="2747741"/>
            <a:ext cx="6587855" cy="610432"/>
          </a:xfrm>
          <a:prstGeom prst="rect">
            <a:avLst/>
          </a:prstGeom>
          <a:solidFill>
            <a:srgbClr val="004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1" hangingPunct="1"/>
            <a:r>
              <a:rPr lang="en-US" altLang="en-US" dirty="0" smtClean="0">
                <a:solidFill>
                  <a:schemeClr val="bg1"/>
                </a:solidFill>
                <a:latin typeface="Trebuchet MS" panose="020B0603020202020204" pitchFamily="34" charset="0"/>
              </a:rPr>
              <a:t>                </a:t>
            </a:r>
            <a:r>
              <a:rPr lang="en-US" altLang="en-US" sz="2400" dirty="0" smtClean="0">
                <a:solidFill>
                  <a:schemeClr val="bg1"/>
                </a:solidFill>
                <a:latin typeface="Trebuchet MS" panose="020B0603020202020204" pitchFamily="34" charset="0"/>
              </a:rPr>
              <a:t>Article 20 </a:t>
            </a:r>
            <a:r>
              <a:rPr lang="en-US" altLang="en-US" sz="2400" dirty="0">
                <a:solidFill>
                  <a:schemeClr val="bg1"/>
                </a:solidFill>
                <a:latin typeface="Trebuchet MS" panose="020B0603020202020204" pitchFamily="34" charset="0"/>
              </a:rPr>
              <a:t>of the Eurojust </a:t>
            </a:r>
            <a:r>
              <a:rPr lang="en-US" altLang="en-US" sz="2400" dirty="0" smtClean="0">
                <a:solidFill>
                  <a:schemeClr val="bg1"/>
                </a:solidFill>
                <a:latin typeface="Trebuchet MS" panose="020B0603020202020204" pitchFamily="34" charset="0"/>
              </a:rPr>
              <a:t>Regulation</a:t>
            </a:r>
            <a:endParaRPr lang="en-GB" altLang="en-US" sz="240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27" name="Right Arrow"/>
          <p:cNvSpPr/>
          <p:nvPr/>
        </p:nvSpPr>
        <p:spPr>
          <a:xfrm>
            <a:off x="1058612" y="2872937"/>
            <a:ext cx="534063" cy="360039"/>
          </a:xfrm>
          <a:prstGeom prst="right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pic>
        <p:nvPicPr>
          <p:cNvPr id="1026" name="Text 1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594432"/>
            <a:ext cx="8229600" cy="10996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Relations EJN and Eurojust (2)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7511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9" grpId="0" build="p"/>
      <p:bldP spid="13" grpId="0" animBg="1"/>
      <p:bldP spid="22" grpId="0" animBg="1"/>
      <p:bldP spid="22" grpId="1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EUROJUST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40514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EUROJUST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fld id="{66139CD9-B6A6-4219-B9B0-2197EE2558CC}" type="slidenum">
              <a:rPr lang="en-US" smtClean="0">
                <a:solidFill>
                  <a:prstClr val="white">
                    <a:lumMod val="65000"/>
                  </a:prstClr>
                </a:solidFill>
              </a:rPr>
              <a:pPr/>
              <a:t>27</a:t>
            </a:fld>
            <a:endParaRPr lang="en-US" dirty="0">
              <a:solidFill>
                <a:prstClr val="white">
                  <a:lumMod val="6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335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EUROJUST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779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1" dirty="0" smtClean="0"/>
              <a:t>EJN cooperation outside the EU</a:t>
            </a:r>
            <a:endParaRPr lang="en-GB" b="1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484784"/>
            <a:ext cx="8229600" cy="4752528"/>
          </a:xfrm>
        </p:spPr>
        <p:txBody>
          <a:bodyPr/>
          <a:lstStyle/>
          <a:p>
            <a:pPr marL="108000" indent="-457200">
              <a:buNone/>
            </a:pPr>
            <a:r>
              <a:rPr lang="en-GB" sz="2400" dirty="0" smtClean="0"/>
              <a:t> </a:t>
            </a:r>
          </a:p>
          <a:p>
            <a:pPr marL="400050" lvl="1" indent="0"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3200" dirty="0">
                <a:solidFill>
                  <a:srgbClr val="0070C0"/>
                </a:solidFill>
              </a:rPr>
              <a:t>The EJN has developed </a:t>
            </a:r>
            <a:r>
              <a:rPr lang="en-GB" sz="3200" dirty="0" smtClean="0">
                <a:solidFill>
                  <a:srgbClr val="0070C0"/>
                </a:solidFill>
              </a:rPr>
              <a:t>cooperation </a:t>
            </a:r>
            <a:r>
              <a:rPr lang="en-GB" sz="3200" dirty="0">
                <a:solidFill>
                  <a:srgbClr val="0070C0"/>
                </a:solidFill>
              </a:rPr>
              <a:t>with third countries and other judicial </a:t>
            </a:r>
            <a:r>
              <a:rPr lang="en-GB" sz="3200" dirty="0" smtClean="0">
                <a:solidFill>
                  <a:srgbClr val="0070C0"/>
                </a:solidFill>
              </a:rPr>
              <a:t>networks around the world     </a:t>
            </a:r>
            <a:endParaRPr lang="en-GB" sz="3200" dirty="0">
              <a:solidFill>
                <a:srgbClr val="0070C0"/>
              </a:solidFill>
            </a:endParaRPr>
          </a:p>
          <a:p>
            <a:pPr marL="400050" lvl="1" indent="0">
              <a:buNone/>
            </a:pPr>
            <a:r>
              <a:rPr lang="en-GB" sz="3200" dirty="0">
                <a:solidFill>
                  <a:srgbClr val="0070C0"/>
                </a:solidFill>
              </a:rPr>
              <a:t>Special section in the EJN </a:t>
            </a:r>
            <a:r>
              <a:rPr lang="en-GB" sz="3200" dirty="0" smtClean="0">
                <a:solidFill>
                  <a:srgbClr val="0070C0"/>
                </a:solidFill>
              </a:rPr>
              <a:t>website, </a:t>
            </a:r>
            <a:r>
              <a:rPr lang="en-GB" dirty="0" smtClean="0">
                <a:solidFill>
                  <a:srgbClr val="0070C0"/>
                </a:solidFill>
              </a:rPr>
              <a:t>with</a:t>
            </a:r>
          </a:p>
          <a:p>
            <a:pPr marL="400050" lvl="1" indent="0">
              <a:buNone/>
            </a:pPr>
            <a:r>
              <a:rPr lang="en-GB" sz="3200" dirty="0">
                <a:solidFill>
                  <a:srgbClr val="0070C0"/>
                </a:solidFill>
              </a:rPr>
              <a:t>-</a:t>
            </a:r>
            <a:r>
              <a:rPr lang="en-GB" sz="3200" dirty="0" smtClean="0">
                <a:solidFill>
                  <a:srgbClr val="0070C0"/>
                </a:solidFill>
              </a:rPr>
              <a:t> </a:t>
            </a:r>
            <a:r>
              <a:rPr lang="en-GB" dirty="0" smtClean="0">
                <a:solidFill>
                  <a:srgbClr val="0070C0"/>
                </a:solidFill>
              </a:rPr>
              <a:t>information on third countries and networks</a:t>
            </a:r>
          </a:p>
          <a:p>
            <a:pPr marL="627063" lvl="1" indent="-227013">
              <a:buNone/>
            </a:pPr>
            <a:r>
              <a:rPr lang="en-GB" dirty="0" smtClean="0">
                <a:solidFill>
                  <a:srgbClr val="0070C0"/>
                </a:solidFill>
              </a:rPr>
              <a:t>- contact </a:t>
            </a:r>
            <a:r>
              <a:rPr lang="en-GB" dirty="0">
                <a:solidFill>
                  <a:srgbClr val="0070C0"/>
                </a:solidFill>
              </a:rPr>
              <a:t>details of contact points in third </a:t>
            </a:r>
            <a:r>
              <a:rPr lang="en-GB" dirty="0" smtClean="0">
                <a:solidFill>
                  <a:srgbClr val="0070C0"/>
                </a:solidFill>
              </a:rPr>
              <a:t>countries and members </a:t>
            </a:r>
            <a:r>
              <a:rPr lang="en-GB" dirty="0">
                <a:solidFill>
                  <a:srgbClr val="0070C0"/>
                </a:solidFill>
              </a:rPr>
              <a:t>of the </a:t>
            </a:r>
            <a:r>
              <a:rPr lang="en-GB" dirty="0" smtClean="0">
                <a:solidFill>
                  <a:srgbClr val="0070C0"/>
                </a:solidFill>
              </a:rPr>
              <a:t>networks</a:t>
            </a:r>
            <a:endParaRPr lang="en-GB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0161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" name="EU-Map"/>
          <p:cNvGrpSpPr>
            <a:grpSpLocks noChangeAspect="1"/>
          </p:cNvGrpSpPr>
          <p:nvPr/>
        </p:nvGrpSpPr>
        <p:grpSpPr bwMode="auto">
          <a:xfrm>
            <a:off x="3280670" y="2252595"/>
            <a:ext cx="2520280" cy="2434617"/>
            <a:chOff x="644" y="0"/>
            <a:chExt cx="4472" cy="4320"/>
          </a:xfrm>
        </p:grpSpPr>
        <p:sp>
          <p:nvSpPr>
            <p:cNvPr id="858" name="AutoShape 3"/>
            <p:cNvSpPr>
              <a:spLocks noChangeAspect="1" noChangeArrowheads="1" noTextEdit="1"/>
            </p:cNvSpPr>
            <p:nvPr/>
          </p:nvSpPr>
          <p:spPr bwMode="auto">
            <a:xfrm>
              <a:off x="644" y="0"/>
              <a:ext cx="447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" name="Freeform 5"/>
            <p:cNvSpPr>
              <a:spLocks noEditPoints="1"/>
            </p:cNvSpPr>
            <p:nvPr/>
          </p:nvSpPr>
          <p:spPr bwMode="auto">
            <a:xfrm>
              <a:off x="2046" y="2127"/>
              <a:ext cx="320" cy="338"/>
            </a:xfrm>
            <a:custGeom>
              <a:avLst/>
              <a:gdLst>
                <a:gd name="T0" fmla="*/ 208 w 227"/>
                <a:gd name="T1" fmla="*/ 7 h 240"/>
                <a:gd name="T2" fmla="*/ 177 w 227"/>
                <a:gd name="T3" fmla="*/ 14 h 240"/>
                <a:gd name="T4" fmla="*/ 130 w 227"/>
                <a:gd name="T5" fmla="*/ 46 h 240"/>
                <a:gd name="T6" fmla="*/ 142 w 227"/>
                <a:gd name="T7" fmla="*/ 61 h 240"/>
                <a:gd name="T8" fmla="*/ 141 w 227"/>
                <a:gd name="T9" fmla="*/ 75 h 240"/>
                <a:gd name="T10" fmla="*/ 137 w 227"/>
                <a:gd name="T11" fmla="*/ 77 h 240"/>
                <a:gd name="T12" fmla="*/ 112 w 227"/>
                <a:gd name="T13" fmla="*/ 99 h 240"/>
                <a:gd name="T14" fmla="*/ 134 w 227"/>
                <a:gd name="T15" fmla="*/ 98 h 240"/>
                <a:gd name="T16" fmla="*/ 147 w 227"/>
                <a:gd name="T17" fmla="*/ 98 h 240"/>
                <a:gd name="T18" fmla="*/ 103 w 227"/>
                <a:gd name="T19" fmla="*/ 96 h 240"/>
                <a:gd name="T20" fmla="*/ 111 w 227"/>
                <a:gd name="T21" fmla="*/ 87 h 240"/>
                <a:gd name="T22" fmla="*/ 114 w 227"/>
                <a:gd name="T23" fmla="*/ 60 h 240"/>
                <a:gd name="T24" fmla="*/ 91 w 227"/>
                <a:gd name="T25" fmla="*/ 44 h 240"/>
                <a:gd name="T26" fmla="*/ 64 w 227"/>
                <a:gd name="T27" fmla="*/ 137 h 240"/>
                <a:gd name="T28" fmla="*/ 45 w 227"/>
                <a:gd name="T29" fmla="*/ 127 h 240"/>
                <a:gd name="T30" fmla="*/ 83 w 227"/>
                <a:gd name="T31" fmla="*/ 148 h 240"/>
                <a:gd name="T32" fmla="*/ 65 w 227"/>
                <a:gd name="T33" fmla="*/ 153 h 240"/>
                <a:gd name="T34" fmla="*/ 54 w 227"/>
                <a:gd name="T35" fmla="*/ 161 h 240"/>
                <a:gd name="T36" fmla="*/ 43 w 227"/>
                <a:gd name="T37" fmla="*/ 161 h 240"/>
                <a:gd name="T38" fmla="*/ 54 w 227"/>
                <a:gd name="T39" fmla="*/ 171 h 240"/>
                <a:gd name="T40" fmla="*/ 26 w 227"/>
                <a:gd name="T41" fmla="*/ 164 h 240"/>
                <a:gd name="T42" fmla="*/ 14 w 227"/>
                <a:gd name="T43" fmla="*/ 168 h 240"/>
                <a:gd name="T44" fmla="*/ 35 w 227"/>
                <a:gd name="T45" fmla="*/ 172 h 240"/>
                <a:gd name="T46" fmla="*/ 45 w 227"/>
                <a:gd name="T47" fmla="*/ 183 h 240"/>
                <a:gd name="T48" fmla="*/ 31 w 227"/>
                <a:gd name="T49" fmla="*/ 180 h 240"/>
                <a:gd name="T50" fmla="*/ 3 w 227"/>
                <a:gd name="T51" fmla="*/ 175 h 240"/>
                <a:gd name="T52" fmla="*/ 10 w 227"/>
                <a:gd name="T53" fmla="*/ 188 h 240"/>
                <a:gd name="T54" fmla="*/ 30 w 227"/>
                <a:gd name="T55" fmla="*/ 194 h 240"/>
                <a:gd name="T56" fmla="*/ 62 w 227"/>
                <a:gd name="T57" fmla="*/ 183 h 240"/>
                <a:gd name="T58" fmla="*/ 73 w 227"/>
                <a:gd name="T59" fmla="*/ 177 h 240"/>
                <a:gd name="T60" fmla="*/ 91 w 227"/>
                <a:gd name="T61" fmla="*/ 182 h 240"/>
                <a:gd name="T62" fmla="*/ 103 w 227"/>
                <a:gd name="T63" fmla="*/ 187 h 240"/>
                <a:gd name="T64" fmla="*/ 124 w 227"/>
                <a:gd name="T65" fmla="*/ 196 h 240"/>
                <a:gd name="T66" fmla="*/ 134 w 227"/>
                <a:gd name="T67" fmla="*/ 215 h 240"/>
                <a:gd name="T68" fmla="*/ 126 w 227"/>
                <a:gd name="T69" fmla="*/ 230 h 240"/>
                <a:gd name="T70" fmla="*/ 149 w 227"/>
                <a:gd name="T71" fmla="*/ 237 h 240"/>
                <a:gd name="T72" fmla="*/ 143 w 227"/>
                <a:gd name="T73" fmla="*/ 218 h 240"/>
                <a:gd name="T74" fmla="*/ 159 w 227"/>
                <a:gd name="T75" fmla="*/ 202 h 240"/>
                <a:gd name="T76" fmla="*/ 161 w 227"/>
                <a:gd name="T77" fmla="*/ 168 h 240"/>
                <a:gd name="T78" fmla="*/ 162 w 227"/>
                <a:gd name="T79" fmla="*/ 144 h 240"/>
                <a:gd name="T80" fmla="*/ 177 w 227"/>
                <a:gd name="T81" fmla="*/ 141 h 240"/>
                <a:gd name="T82" fmla="*/ 203 w 227"/>
                <a:gd name="T83" fmla="*/ 119 h 240"/>
                <a:gd name="T84" fmla="*/ 199 w 227"/>
                <a:gd name="T85" fmla="*/ 79 h 240"/>
                <a:gd name="T86" fmla="*/ 224 w 227"/>
                <a:gd name="T87" fmla="*/ 40 h 240"/>
                <a:gd name="T88" fmla="*/ 103 w 227"/>
                <a:gd name="T89" fmla="*/ 23 h 240"/>
                <a:gd name="T90" fmla="*/ 95 w 227"/>
                <a:gd name="T91" fmla="*/ 40 h 240"/>
                <a:gd name="T92" fmla="*/ 37 w 227"/>
                <a:gd name="T93" fmla="*/ 156 h 240"/>
                <a:gd name="T94" fmla="*/ 42 w 227"/>
                <a:gd name="T95" fmla="*/ 152 h 240"/>
                <a:gd name="T96" fmla="*/ 30 w 227"/>
                <a:gd name="T97" fmla="*/ 149 h 240"/>
                <a:gd name="T98" fmla="*/ 33 w 227"/>
                <a:gd name="T99" fmla="*/ 157 h 240"/>
                <a:gd name="T100" fmla="*/ 24 w 227"/>
                <a:gd name="T101" fmla="*/ 160 h 240"/>
                <a:gd name="T102" fmla="*/ 43 w 227"/>
                <a:gd name="T103" fmla="*/ 144 h 240"/>
                <a:gd name="T104" fmla="*/ 61 w 227"/>
                <a:gd name="T105" fmla="*/ 152 h 240"/>
                <a:gd name="T106" fmla="*/ 37 w 227"/>
                <a:gd name="T107" fmla="*/ 142 h 240"/>
                <a:gd name="T108" fmla="*/ 111 w 227"/>
                <a:gd name="T109" fmla="*/ 18 h 240"/>
                <a:gd name="T110" fmla="*/ 134 w 227"/>
                <a:gd name="T111" fmla="*/ 10 h 240"/>
                <a:gd name="T112" fmla="*/ 132 w 227"/>
                <a:gd name="T113" fmla="*/ 5 h 240"/>
                <a:gd name="T114" fmla="*/ 122 w 227"/>
                <a:gd name="T115" fmla="*/ 13 h 240"/>
                <a:gd name="T116" fmla="*/ 147 w 227"/>
                <a:gd name="T117" fmla="*/ 5 h 240"/>
                <a:gd name="T118" fmla="*/ 182 w 227"/>
                <a:gd name="T119" fmla="*/ 0 h 240"/>
                <a:gd name="T120" fmla="*/ 184 w 227"/>
                <a:gd name="T121" fmla="*/ 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240">
                  <a:moveTo>
                    <a:pt x="227" y="25"/>
                  </a:moveTo>
                  <a:cubicBezTo>
                    <a:pt x="222" y="23"/>
                    <a:pt x="216" y="21"/>
                    <a:pt x="215" y="19"/>
                  </a:cubicBezTo>
                  <a:cubicBezTo>
                    <a:pt x="209" y="17"/>
                    <a:pt x="209" y="10"/>
                    <a:pt x="208" y="7"/>
                  </a:cubicBezTo>
                  <a:cubicBezTo>
                    <a:pt x="207" y="5"/>
                    <a:pt x="201" y="10"/>
                    <a:pt x="201" y="10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7" y="14"/>
                    <a:pt x="173" y="14"/>
                    <a:pt x="172" y="11"/>
                  </a:cubicBezTo>
                  <a:cubicBezTo>
                    <a:pt x="169" y="9"/>
                    <a:pt x="146" y="15"/>
                    <a:pt x="138" y="19"/>
                  </a:cubicBezTo>
                  <a:cubicBezTo>
                    <a:pt x="130" y="22"/>
                    <a:pt x="128" y="40"/>
                    <a:pt x="130" y="46"/>
                  </a:cubicBezTo>
                  <a:cubicBezTo>
                    <a:pt x="130" y="55"/>
                    <a:pt x="128" y="53"/>
                    <a:pt x="128" y="53"/>
                  </a:cubicBezTo>
                  <a:cubicBezTo>
                    <a:pt x="128" y="53"/>
                    <a:pt x="130" y="55"/>
                    <a:pt x="134" y="56"/>
                  </a:cubicBezTo>
                  <a:cubicBezTo>
                    <a:pt x="138" y="59"/>
                    <a:pt x="142" y="61"/>
                    <a:pt x="142" y="61"/>
                  </a:cubicBezTo>
                  <a:cubicBezTo>
                    <a:pt x="142" y="61"/>
                    <a:pt x="137" y="64"/>
                    <a:pt x="137" y="65"/>
                  </a:cubicBezTo>
                  <a:cubicBezTo>
                    <a:pt x="137" y="68"/>
                    <a:pt x="141" y="68"/>
                    <a:pt x="141" y="68"/>
                  </a:cubicBezTo>
                  <a:cubicBezTo>
                    <a:pt x="141" y="68"/>
                    <a:pt x="137" y="73"/>
                    <a:pt x="141" y="75"/>
                  </a:cubicBezTo>
                  <a:cubicBezTo>
                    <a:pt x="147" y="76"/>
                    <a:pt x="153" y="77"/>
                    <a:pt x="153" y="77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42" y="77"/>
                    <a:pt x="137" y="77"/>
                  </a:cubicBezTo>
                  <a:cubicBezTo>
                    <a:pt x="132" y="77"/>
                    <a:pt x="127" y="84"/>
                    <a:pt x="122" y="87"/>
                  </a:cubicBezTo>
                  <a:cubicBezTo>
                    <a:pt x="118" y="90"/>
                    <a:pt x="107" y="95"/>
                    <a:pt x="107" y="95"/>
                  </a:cubicBezTo>
                  <a:cubicBezTo>
                    <a:pt x="107" y="95"/>
                    <a:pt x="110" y="99"/>
                    <a:pt x="112" y="99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8" y="99"/>
                    <a:pt x="127" y="104"/>
                    <a:pt x="130" y="103"/>
                  </a:cubicBezTo>
                  <a:cubicBezTo>
                    <a:pt x="134" y="100"/>
                    <a:pt x="134" y="98"/>
                    <a:pt x="134" y="98"/>
                  </a:cubicBezTo>
                  <a:cubicBezTo>
                    <a:pt x="134" y="98"/>
                    <a:pt x="143" y="94"/>
                    <a:pt x="146" y="90"/>
                  </a:cubicBezTo>
                  <a:cubicBezTo>
                    <a:pt x="147" y="88"/>
                    <a:pt x="150" y="88"/>
                    <a:pt x="151" y="88"/>
                  </a:cubicBezTo>
                  <a:cubicBezTo>
                    <a:pt x="153" y="90"/>
                    <a:pt x="147" y="98"/>
                    <a:pt x="147" y="98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7"/>
                    <a:pt x="107" y="75"/>
                    <a:pt x="107" y="72"/>
                  </a:cubicBezTo>
                  <a:cubicBezTo>
                    <a:pt x="105" y="68"/>
                    <a:pt x="115" y="73"/>
                    <a:pt x="119" y="68"/>
                  </a:cubicBezTo>
                  <a:cubicBezTo>
                    <a:pt x="122" y="65"/>
                    <a:pt x="118" y="61"/>
                    <a:pt x="114" y="60"/>
                  </a:cubicBezTo>
                  <a:cubicBezTo>
                    <a:pt x="108" y="59"/>
                    <a:pt x="111" y="45"/>
                    <a:pt x="105" y="45"/>
                  </a:cubicBezTo>
                  <a:cubicBezTo>
                    <a:pt x="100" y="44"/>
                    <a:pt x="104" y="48"/>
                    <a:pt x="99" y="46"/>
                  </a:cubicBezTo>
                  <a:cubicBezTo>
                    <a:pt x="96" y="45"/>
                    <a:pt x="93" y="41"/>
                    <a:pt x="91" y="44"/>
                  </a:cubicBezTo>
                  <a:cubicBezTo>
                    <a:pt x="88" y="45"/>
                    <a:pt x="81" y="86"/>
                    <a:pt x="76" y="95"/>
                  </a:cubicBezTo>
                  <a:cubicBezTo>
                    <a:pt x="72" y="103"/>
                    <a:pt x="50" y="123"/>
                    <a:pt x="50" y="123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41"/>
                    <a:pt x="54" y="132"/>
                    <a:pt x="53" y="132"/>
                  </a:cubicBezTo>
                  <a:cubicBezTo>
                    <a:pt x="50" y="130"/>
                    <a:pt x="47" y="127"/>
                    <a:pt x="45" y="127"/>
                  </a:cubicBezTo>
                  <a:cubicBezTo>
                    <a:pt x="43" y="127"/>
                    <a:pt x="46" y="137"/>
                    <a:pt x="46" y="137"/>
                  </a:cubicBezTo>
                  <a:cubicBezTo>
                    <a:pt x="46" y="137"/>
                    <a:pt x="68" y="152"/>
                    <a:pt x="69" y="152"/>
                  </a:cubicBezTo>
                  <a:cubicBezTo>
                    <a:pt x="72" y="152"/>
                    <a:pt x="76" y="149"/>
                    <a:pt x="83" y="148"/>
                  </a:cubicBezTo>
                  <a:cubicBezTo>
                    <a:pt x="88" y="148"/>
                    <a:pt x="87" y="152"/>
                    <a:pt x="84" y="152"/>
                  </a:cubicBezTo>
                  <a:cubicBezTo>
                    <a:pt x="81" y="152"/>
                    <a:pt x="70" y="156"/>
                    <a:pt x="70" y="156"/>
                  </a:cubicBezTo>
                  <a:cubicBezTo>
                    <a:pt x="70" y="156"/>
                    <a:pt x="68" y="153"/>
                    <a:pt x="65" y="153"/>
                  </a:cubicBezTo>
                  <a:cubicBezTo>
                    <a:pt x="61" y="153"/>
                    <a:pt x="58" y="157"/>
                    <a:pt x="58" y="157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1"/>
                    <a:pt x="47" y="159"/>
                    <a:pt x="46" y="159"/>
                  </a:cubicBezTo>
                  <a:cubicBezTo>
                    <a:pt x="43" y="157"/>
                    <a:pt x="39" y="161"/>
                    <a:pt x="39" y="161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7" y="171"/>
                    <a:pt x="42" y="165"/>
                    <a:pt x="37" y="164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3" y="163"/>
                    <a:pt x="20" y="160"/>
                  </a:cubicBezTo>
                  <a:cubicBezTo>
                    <a:pt x="19" y="159"/>
                    <a:pt x="10" y="161"/>
                    <a:pt x="10" y="161"/>
                  </a:cubicBezTo>
                  <a:cubicBezTo>
                    <a:pt x="10" y="161"/>
                    <a:pt x="10" y="165"/>
                    <a:pt x="14" y="168"/>
                  </a:cubicBezTo>
                  <a:cubicBezTo>
                    <a:pt x="18" y="171"/>
                    <a:pt x="23" y="169"/>
                    <a:pt x="23" y="169"/>
                  </a:cubicBezTo>
                  <a:cubicBezTo>
                    <a:pt x="23" y="169"/>
                    <a:pt x="23" y="173"/>
                    <a:pt x="26" y="175"/>
                  </a:cubicBezTo>
                  <a:cubicBezTo>
                    <a:pt x="30" y="177"/>
                    <a:pt x="35" y="172"/>
                    <a:pt x="35" y="172"/>
                  </a:cubicBezTo>
                  <a:cubicBezTo>
                    <a:pt x="39" y="172"/>
                    <a:pt x="39" y="172"/>
                    <a:pt x="39" y="172"/>
                  </a:cubicBezTo>
                  <a:cubicBezTo>
                    <a:pt x="39" y="172"/>
                    <a:pt x="47" y="177"/>
                    <a:pt x="51" y="179"/>
                  </a:cubicBezTo>
                  <a:cubicBezTo>
                    <a:pt x="56" y="179"/>
                    <a:pt x="45" y="183"/>
                    <a:pt x="45" y="183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1" y="177"/>
                    <a:pt x="38" y="177"/>
                  </a:cubicBezTo>
                  <a:cubicBezTo>
                    <a:pt x="35" y="175"/>
                    <a:pt x="31" y="180"/>
                    <a:pt x="31" y="180"/>
                  </a:cubicBezTo>
                  <a:cubicBezTo>
                    <a:pt x="31" y="180"/>
                    <a:pt x="26" y="180"/>
                    <a:pt x="22" y="179"/>
                  </a:cubicBezTo>
                  <a:cubicBezTo>
                    <a:pt x="19" y="179"/>
                    <a:pt x="15" y="172"/>
                    <a:pt x="11" y="172"/>
                  </a:cubicBezTo>
                  <a:cubicBezTo>
                    <a:pt x="10" y="172"/>
                    <a:pt x="3" y="175"/>
                    <a:pt x="3" y="175"/>
                  </a:cubicBezTo>
                  <a:cubicBezTo>
                    <a:pt x="3" y="175"/>
                    <a:pt x="2" y="180"/>
                    <a:pt x="0" y="182"/>
                  </a:cubicBezTo>
                  <a:cubicBezTo>
                    <a:pt x="0" y="183"/>
                    <a:pt x="2" y="187"/>
                    <a:pt x="2" y="187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11" y="183"/>
                    <a:pt x="11" y="183"/>
                    <a:pt x="11" y="183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0" y="194"/>
                    <a:pt x="30" y="194"/>
                  </a:cubicBezTo>
                  <a:cubicBezTo>
                    <a:pt x="39" y="195"/>
                    <a:pt x="53" y="182"/>
                    <a:pt x="53" y="182"/>
                  </a:cubicBezTo>
                  <a:cubicBezTo>
                    <a:pt x="58" y="183"/>
                    <a:pt x="58" y="183"/>
                    <a:pt x="58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2" y="183"/>
                    <a:pt x="60" y="175"/>
                    <a:pt x="65" y="173"/>
                  </a:cubicBezTo>
                  <a:cubicBezTo>
                    <a:pt x="69" y="171"/>
                    <a:pt x="69" y="177"/>
                    <a:pt x="69" y="177"/>
                  </a:cubicBezTo>
                  <a:cubicBezTo>
                    <a:pt x="73" y="177"/>
                    <a:pt x="73" y="177"/>
                    <a:pt x="73" y="177"/>
                  </a:cubicBezTo>
                  <a:cubicBezTo>
                    <a:pt x="73" y="177"/>
                    <a:pt x="80" y="172"/>
                    <a:pt x="85" y="172"/>
                  </a:cubicBezTo>
                  <a:cubicBezTo>
                    <a:pt x="89" y="172"/>
                    <a:pt x="84" y="182"/>
                    <a:pt x="84" y="182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91" y="182"/>
                    <a:pt x="93" y="173"/>
                    <a:pt x="97" y="175"/>
                  </a:cubicBezTo>
                  <a:cubicBezTo>
                    <a:pt x="100" y="177"/>
                    <a:pt x="96" y="184"/>
                    <a:pt x="96" y="184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7"/>
                    <a:pt x="104" y="194"/>
                    <a:pt x="108" y="194"/>
                  </a:cubicBezTo>
                  <a:cubicBezTo>
                    <a:pt x="112" y="195"/>
                    <a:pt x="116" y="191"/>
                    <a:pt x="120" y="192"/>
                  </a:cubicBezTo>
                  <a:cubicBezTo>
                    <a:pt x="126" y="192"/>
                    <a:pt x="124" y="196"/>
                    <a:pt x="124" y="196"/>
                  </a:cubicBezTo>
                  <a:cubicBezTo>
                    <a:pt x="130" y="203"/>
                    <a:pt x="130" y="203"/>
                    <a:pt x="130" y="203"/>
                  </a:cubicBezTo>
                  <a:cubicBezTo>
                    <a:pt x="130" y="203"/>
                    <a:pt x="134" y="203"/>
                    <a:pt x="138" y="207"/>
                  </a:cubicBezTo>
                  <a:cubicBezTo>
                    <a:pt x="141" y="210"/>
                    <a:pt x="137" y="213"/>
                    <a:pt x="134" y="215"/>
                  </a:cubicBezTo>
                  <a:cubicBezTo>
                    <a:pt x="132" y="217"/>
                    <a:pt x="134" y="221"/>
                    <a:pt x="134" y="221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32" y="227"/>
                    <a:pt x="127" y="227"/>
                    <a:pt x="126" y="230"/>
                  </a:cubicBezTo>
                  <a:cubicBezTo>
                    <a:pt x="122" y="234"/>
                    <a:pt x="127" y="236"/>
                    <a:pt x="127" y="236"/>
                  </a:cubicBezTo>
                  <a:cubicBezTo>
                    <a:pt x="127" y="236"/>
                    <a:pt x="132" y="238"/>
                    <a:pt x="138" y="238"/>
                  </a:cubicBezTo>
                  <a:cubicBezTo>
                    <a:pt x="142" y="240"/>
                    <a:pt x="147" y="237"/>
                    <a:pt x="149" y="237"/>
                  </a:cubicBezTo>
                  <a:cubicBezTo>
                    <a:pt x="149" y="236"/>
                    <a:pt x="147" y="234"/>
                    <a:pt x="147" y="234"/>
                  </a:cubicBezTo>
                  <a:cubicBezTo>
                    <a:pt x="150" y="232"/>
                    <a:pt x="151" y="230"/>
                    <a:pt x="154" y="230"/>
                  </a:cubicBezTo>
                  <a:cubicBezTo>
                    <a:pt x="153" y="225"/>
                    <a:pt x="153" y="215"/>
                    <a:pt x="143" y="218"/>
                  </a:cubicBezTo>
                  <a:cubicBezTo>
                    <a:pt x="142" y="215"/>
                    <a:pt x="142" y="211"/>
                    <a:pt x="146" y="210"/>
                  </a:cubicBezTo>
                  <a:cubicBezTo>
                    <a:pt x="147" y="211"/>
                    <a:pt x="147" y="213"/>
                    <a:pt x="149" y="214"/>
                  </a:cubicBezTo>
                  <a:cubicBezTo>
                    <a:pt x="150" y="207"/>
                    <a:pt x="158" y="209"/>
                    <a:pt x="159" y="202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3" y="192"/>
                    <a:pt x="164" y="191"/>
                    <a:pt x="164" y="184"/>
                  </a:cubicBezTo>
                  <a:cubicBezTo>
                    <a:pt x="164" y="179"/>
                    <a:pt x="164" y="172"/>
                    <a:pt x="161" y="168"/>
                  </a:cubicBezTo>
                  <a:cubicBezTo>
                    <a:pt x="158" y="164"/>
                    <a:pt x="155" y="159"/>
                    <a:pt x="155" y="153"/>
                  </a:cubicBezTo>
                  <a:cubicBezTo>
                    <a:pt x="155" y="156"/>
                    <a:pt x="151" y="142"/>
                    <a:pt x="151" y="142"/>
                  </a:cubicBezTo>
                  <a:cubicBezTo>
                    <a:pt x="155" y="142"/>
                    <a:pt x="158" y="141"/>
                    <a:pt x="162" y="144"/>
                  </a:cubicBezTo>
                  <a:cubicBezTo>
                    <a:pt x="161" y="142"/>
                    <a:pt x="161" y="140"/>
                    <a:pt x="159" y="138"/>
                  </a:cubicBezTo>
                  <a:cubicBezTo>
                    <a:pt x="165" y="138"/>
                    <a:pt x="173" y="141"/>
                    <a:pt x="177" y="144"/>
                  </a:cubicBezTo>
                  <a:cubicBezTo>
                    <a:pt x="177" y="141"/>
                    <a:pt x="177" y="141"/>
                    <a:pt x="177" y="141"/>
                  </a:cubicBezTo>
                  <a:cubicBezTo>
                    <a:pt x="182" y="142"/>
                    <a:pt x="188" y="133"/>
                    <a:pt x="195" y="138"/>
                  </a:cubicBezTo>
                  <a:cubicBezTo>
                    <a:pt x="197" y="140"/>
                    <a:pt x="203" y="126"/>
                    <a:pt x="192" y="126"/>
                  </a:cubicBezTo>
                  <a:cubicBezTo>
                    <a:pt x="195" y="122"/>
                    <a:pt x="197" y="119"/>
                    <a:pt x="203" y="119"/>
                  </a:cubicBezTo>
                  <a:cubicBezTo>
                    <a:pt x="203" y="119"/>
                    <a:pt x="212" y="110"/>
                    <a:pt x="215" y="109"/>
                  </a:cubicBezTo>
                  <a:cubicBezTo>
                    <a:pt x="208" y="104"/>
                    <a:pt x="218" y="96"/>
                    <a:pt x="209" y="88"/>
                  </a:cubicBezTo>
                  <a:cubicBezTo>
                    <a:pt x="205" y="98"/>
                    <a:pt x="186" y="84"/>
                    <a:pt x="199" y="79"/>
                  </a:cubicBezTo>
                  <a:cubicBezTo>
                    <a:pt x="192" y="67"/>
                    <a:pt x="208" y="76"/>
                    <a:pt x="212" y="75"/>
                  </a:cubicBezTo>
                  <a:cubicBezTo>
                    <a:pt x="219" y="72"/>
                    <a:pt x="215" y="61"/>
                    <a:pt x="219" y="56"/>
                  </a:cubicBezTo>
                  <a:cubicBezTo>
                    <a:pt x="222" y="52"/>
                    <a:pt x="226" y="45"/>
                    <a:pt x="224" y="40"/>
                  </a:cubicBezTo>
                  <a:cubicBezTo>
                    <a:pt x="224" y="36"/>
                    <a:pt x="227" y="30"/>
                    <a:pt x="227" y="25"/>
                  </a:cubicBezTo>
                  <a:close/>
                  <a:moveTo>
                    <a:pt x="104" y="36"/>
                  </a:moveTo>
                  <a:cubicBezTo>
                    <a:pt x="110" y="26"/>
                    <a:pt x="104" y="25"/>
                    <a:pt x="103" y="23"/>
                  </a:cubicBezTo>
                  <a:cubicBezTo>
                    <a:pt x="100" y="22"/>
                    <a:pt x="97" y="25"/>
                    <a:pt x="97" y="2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9" y="41"/>
                    <a:pt x="104" y="36"/>
                  </a:cubicBezTo>
                  <a:close/>
                  <a:moveTo>
                    <a:pt x="30" y="149"/>
                  </a:moveTo>
                  <a:cubicBezTo>
                    <a:pt x="33" y="150"/>
                    <a:pt x="37" y="156"/>
                    <a:pt x="37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2" y="152"/>
                    <a:pt x="42" y="146"/>
                    <a:pt x="37" y="146"/>
                  </a:cubicBezTo>
                  <a:cubicBezTo>
                    <a:pt x="30" y="145"/>
                    <a:pt x="24" y="145"/>
                    <a:pt x="24" y="146"/>
                  </a:cubicBezTo>
                  <a:cubicBezTo>
                    <a:pt x="24" y="149"/>
                    <a:pt x="30" y="149"/>
                    <a:pt x="30" y="149"/>
                  </a:cubicBezTo>
                  <a:close/>
                  <a:moveTo>
                    <a:pt x="31" y="161"/>
                  </a:moveTo>
                  <a:cubicBezTo>
                    <a:pt x="37" y="161"/>
                    <a:pt x="37" y="161"/>
                    <a:pt x="37" y="161"/>
                  </a:cubicBezTo>
                  <a:cubicBezTo>
                    <a:pt x="38" y="161"/>
                    <a:pt x="33" y="157"/>
                    <a:pt x="33" y="157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2" y="157"/>
                    <a:pt x="24" y="160"/>
                  </a:cubicBezTo>
                  <a:cubicBezTo>
                    <a:pt x="29" y="163"/>
                    <a:pt x="30" y="161"/>
                    <a:pt x="31" y="161"/>
                  </a:cubicBezTo>
                  <a:close/>
                  <a:moveTo>
                    <a:pt x="37" y="142"/>
                  </a:moveTo>
                  <a:cubicBezTo>
                    <a:pt x="39" y="144"/>
                    <a:pt x="43" y="144"/>
                    <a:pt x="43" y="144"/>
                  </a:cubicBezTo>
                  <a:cubicBezTo>
                    <a:pt x="43" y="144"/>
                    <a:pt x="43" y="146"/>
                    <a:pt x="49" y="149"/>
                  </a:cubicBezTo>
                  <a:cubicBezTo>
                    <a:pt x="53" y="152"/>
                    <a:pt x="54" y="153"/>
                    <a:pt x="58" y="153"/>
                  </a:cubicBezTo>
                  <a:cubicBezTo>
                    <a:pt x="61" y="153"/>
                    <a:pt x="61" y="152"/>
                    <a:pt x="61" y="152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7" y="140"/>
                    <a:pt x="35" y="142"/>
                    <a:pt x="37" y="142"/>
                  </a:cubicBezTo>
                  <a:close/>
                  <a:moveTo>
                    <a:pt x="111" y="18"/>
                  </a:moveTo>
                  <a:cubicBezTo>
                    <a:pt x="118" y="14"/>
                    <a:pt x="116" y="10"/>
                    <a:pt x="110" y="15"/>
                  </a:cubicBezTo>
                  <a:cubicBezTo>
                    <a:pt x="104" y="19"/>
                    <a:pt x="111" y="18"/>
                    <a:pt x="111" y="18"/>
                  </a:cubicBezTo>
                  <a:close/>
                  <a:moveTo>
                    <a:pt x="122" y="13"/>
                  </a:moveTo>
                  <a:cubicBezTo>
                    <a:pt x="126" y="10"/>
                    <a:pt x="126" y="10"/>
                    <a:pt x="126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6" y="5"/>
                    <a:pt x="120" y="7"/>
                    <a:pt x="119" y="10"/>
                  </a:cubicBezTo>
                  <a:cubicBezTo>
                    <a:pt x="118" y="13"/>
                    <a:pt x="122" y="13"/>
                    <a:pt x="122" y="13"/>
                  </a:cubicBezTo>
                  <a:close/>
                  <a:moveTo>
                    <a:pt x="155" y="7"/>
                  </a:moveTo>
                  <a:cubicBezTo>
                    <a:pt x="159" y="7"/>
                    <a:pt x="170" y="3"/>
                    <a:pt x="159" y="3"/>
                  </a:cubicBezTo>
                  <a:cubicBezTo>
                    <a:pt x="151" y="3"/>
                    <a:pt x="147" y="5"/>
                    <a:pt x="147" y="5"/>
                  </a:cubicBezTo>
                  <a:cubicBezTo>
                    <a:pt x="147" y="9"/>
                    <a:pt x="151" y="7"/>
                    <a:pt x="155" y="7"/>
                  </a:cubicBezTo>
                  <a:close/>
                  <a:moveTo>
                    <a:pt x="184" y="3"/>
                  </a:moveTo>
                  <a:cubicBezTo>
                    <a:pt x="182" y="0"/>
                    <a:pt x="182" y="0"/>
                    <a:pt x="182" y="0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7"/>
                    <a:pt x="174" y="7"/>
                    <a:pt x="174" y="7"/>
                  </a:cubicBezTo>
                  <a:lnTo>
                    <a:pt x="184" y="3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" name="Freeform 6"/>
            <p:cNvSpPr>
              <a:spLocks noEditPoints="1"/>
            </p:cNvSpPr>
            <p:nvPr/>
          </p:nvSpPr>
          <p:spPr bwMode="auto">
            <a:xfrm>
              <a:off x="2045" y="2126"/>
              <a:ext cx="322" cy="339"/>
            </a:xfrm>
            <a:custGeom>
              <a:avLst/>
              <a:gdLst>
                <a:gd name="T0" fmla="*/ 154 w 229"/>
                <a:gd name="T1" fmla="*/ 13 h 241"/>
                <a:gd name="T2" fmla="*/ 134 w 229"/>
                <a:gd name="T3" fmla="*/ 58 h 241"/>
                <a:gd name="T4" fmla="*/ 122 w 229"/>
                <a:gd name="T5" fmla="*/ 87 h 241"/>
                <a:gd name="T6" fmla="*/ 151 w 229"/>
                <a:gd name="T7" fmla="*/ 90 h 241"/>
                <a:gd name="T8" fmla="*/ 113 w 229"/>
                <a:gd name="T9" fmla="*/ 89 h 241"/>
                <a:gd name="T10" fmla="*/ 121 w 229"/>
                <a:gd name="T11" fmla="*/ 70 h 241"/>
                <a:gd name="T12" fmla="*/ 100 w 229"/>
                <a:gd name="T13" fmla="*/ 47 h 241"/>
                <a:gd name="T14" fmla="*/ 54 w 229"/>
                <a:gd name="T15" fmla="*/ 131 h 241"/>
                <a:gd name="T16" fmla="*/ 85 w 229"/>
                <a:gd name="T17" fmla="*/ 151 h 241"/>
                <a:gd name="T18" fmla="*/ 45 w 229"/>
                <a:gd name="T19" fmla="*/ 165 h 241"/>
                <a:gd name="T20" fmla="*/ 25 w 229"/>
                <a:gd name="T21" fmla="*/ 172 h 241"/>
                <a:gd name="T22" fmla="*/ 52 w 229"/>
                <a:gd name="T23" fmla="*/ 180 h 241"/>
                <a:gd name="T24" fmla="*/ 23 w 229"/>
                <a:gd name="T25" fmla="*/ 178 h 241"/>
                <a:gd name="T26" fmla="*/ 31 w 229"/>
                <a:gd name="T27" fmla="*/ 196 h 241"/>
                <a:gd name="T28" fmla="*/ 75 w 229"/>
                <a:gd name="T29" fmla="*/ 179 h 241"/>
                <a:gd name="T30" fmla="*/ 96 w 229"/>
                <a:gd name="T31" fmla="*/ 184 h 241"/>
                <a:gd name="T32" fmla="*/ 131 w 229"/>
                <a:gd name="T33" fmla="*/ 206 h 241"/>
                <a:gd name="T34" fmla="*/ 138 w 229"/>
                <a:gd name="T35" fmla="*/ 241 h 241"/>
                <a:gd name="T36" fmla="*/ 147 w 229"/>
                <a:gd name="T37" fmla="*/ 212 h 241"/>
                <a:gd name="T38" fmla="*/ 155 w 229"/>
                <a:gd name="T39" fmla="*/ 154 h 241"/>
                <a:gd name="T40" fmla="*/ 164 w 229"/>
                <a:gd name="T41" fmla="*/ 144 h 241"/>
                <a:gd name="T42" fmla="*/ 216 w 229"/>
                <a:gd name="T43" fmla="*/ 111 h 241"/>
                <a:gd name="T44" fmla="*/ 214 w 229"/>
                <a:gd name="T45" fmla="*/ 77 h 241"/>
                <a:gd name="T46" fmla="*/ 212 w 229"/>
                <a:gd name="T47" fmla="*/ 74 h 241"/>
                <a:gd name="T48" fmla="*/ 197 w 229"/>
                <a:gd name="T49" fmla="*/ 130 h 241"/>
                <a:gd name="T50" fmla="*/ 178 w 229"/>
                <a:gd name="T51" fmla="*/ 145 h 241"/>
                <a:gd name="T52" fmla="*/ 157 w 229"/>
                <a:gd name="T53" fmla="*/ 206 h 241"/>
                <a:gd name="T54" fmla="*/ 148 w 229"/>
                <a:gd name="T55" fmla="*/ 238 h 241"/>
                <a:gd name="T56" fmla="*/ 136 w 229"/>
                <a:gd name="T57" fmla="*/ 221 h 241"/>
                <a:gd name="T58" fmla="*/ 105 w 229"/>
                <a:gd name="T59" fmla="*/ 187 h 241"/>
                <a:gd name="T60" fmla="*/ 71 w 229"/>
                <a:gd name="T61" fmla="*/ 176 h 241"/>
                <a:gd name="T62" fmla="*/ 26 w 229"/>
                <a:gd name="T63" fmla="*/ 186 h 241"/>
                <a:gd name="T64" fmla="*/ 14 w 229"/>
                <a:gd name="T65" fmla="*/ 175 h 241"/>
                <a:gd name="T66" fmla="*/ 54 w 229"/>
                <a:gd name="T67" fmla="*/ 179 h 241"/>
                <a:gd name="T68" fmla="*/ 12 w 229"/>
                <a:gd name="T69" fmla="*/ 162 h 241"/>
                <a:gd name="T70" fmla="*/ 55 w 229"/>
                <a:gd name="T71" fmla="*/ 173 h 241"/>
                <a:gd name="T72" fmla="*/ 56 w 229"/>
                <a:gd name="T73" fmla="*/ 161 h 241"/>
                <a:gd name="T74" fmla="*/ 70 w 229"/>
                <a:gd name="T75" fmla="*/ 151 h 241"/>
                <a:gd name="T76" fmla="*/ 54 w 229"/>
                <a:gd name="T77" fmla="*/ 134 h 241"/>
                <a:gd name="T78" fmla="*/ 92 w 229"/>
                <a:gd name="T79" fmla="*/ 45 h 241"/>
                <a:gd name="T80" fmla="*/ 110 w 229"/>
                <a:gd name="T81" fmla="*/ 57 h 241"/>
                <a:gd name="T82" fmla="*/ 103 w 229"/>
                <a:gd name="T83" fmla="*/ 99 h 241"/>
                <a:gd name="T84" fmla="*/ 133 w 229"/>
                <a:gd name="T85" fmla="*/ 99 h 241"/>
                <a:gd name="T86" fmla="*/ 152 w 229"/>
                <a:gd name="T87" fmla="*/ 83 h 241"/>
                <a:gd name="T88" fmla="*/ 139 w 229"/>
                <a:gd name="T89" fmla="*/ 67 h 241"/>
                <a:gd name="T90" fmla="*/ 155 w 229"/>
                <a:gd name="T91" fmla="*/ 16 h 241"/>
                <a:gd name="T92" fmla="*/ 208 w 229"/>
                <a:gd name="T93" fmla="*/ 9 h 241"/>
                <a:gd name="T94" fmla="*/ 97 w 229"/>
                <a:gd name="T95" fmla="*/ 25 h 241"/>
                <a:gd name="T96" fmla="*/ 99 w 229"/>
                <a:gd name="T97" fmla="*/ 27 h 241"/>
                <a:gd name="T98" fmla="*/ 45 w 229"/>
                <a:gd name="T99" fmla="*/ 153 h 241"/>
                <a:gd name="T100" fmla="*/ 27 w 229"/>
                <a:gd name="T101" fmla="*/ 148 h 241"/>
                <a:gd name="T102" fmla="*/ 39 w 229"/>
                <a:gd name="T103" fmla="*/ 163 h 241"/>
                <a:gd name="T104" fmla="*/ 27 w 229"/>
                <a:gd name="T105" fmla="*/ 158 h 241"/>
                <a:gd name="T106" fmla="*/ 38 w 229"/>
                <a:gd name="T107" fmla="*/ 161 h 241"/>
                <a:gd name="T108" fmla="*/ 37 w 229"/>
                <a:gd name="T109" fmla="*/ 145 h 241"/>
                <a:gd name="T110" fmla="*/ 60 w 229"/>
                <a:gd name="T111" fmla="*/ 153 h 241"/>
                <a:gd name="T112" fmla="*/ 118 w 229"/>
                <a:gd name="T113" fmla="*/ 14 h 241"/>
                <a:gd name="T114" fmla="*/ 110 w 229"/>
                <a:gd name="T115" fmla="*/ 19 h 241"/>
                <a:gd name="T116" fmla="*/ 115 w 229"/>
                <a:gd name="T117" fmla="*/ 14 h 241"/>
                <a:gd name="T118" fmla="*/ 121 w 229"/>
                <a:gd name="T119" fmla="*/ 15 h 241"/>
                <a:gd name="T120" fmla="*/ 134 w 229"/>
                <a:gd name="T121" fmla="*/ 10 h 241"/>
                <a:gd name="T122" fmla="*/ 150 w 229"/>
                <a:gd name="T123" fmla="*/ 6 h 241"/>
                <a:gd name="T124" fmla="*/ 156 w 229"/>
                <a:gd name="T125" fmla="*/ 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" h="241">
                  <a:moveTo>
                    <a:pt x="228" y="26"/>
                  </a:moveTo>
                  <a:cubicBezTo>
                    <a:pt x="228" y="24"/>
                    <a:pt x="228" y="24"/>
                    <a:pt x="228" y="24"/>
                  </a:cubicBezTo>
                  <a:cubicBezTo>
                    <a:pt x="226" y="24"/>
                    <a:pt x="223" y="23"/>
                    <a:pt x="221" y="22"/>
                  </a:cubicBezTo>
                  <a:cubicBezTo>
                    <a:pt x="220" y="21"/>
                    <a:pt x="219" y="21"/>
                    <a:pt x="218" y="20"/>
                  </a:cubicBezTo>
                  <a:cubicBezTo>
                    <a:pt x="218" y="20"/>
                    <a:pt x="217" y="19"/>
                    <a:pt x="217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4" y="18"/>
                    <a:pt x="213" y="16"/>
                    <a:pt x="212" y="14"/>
                  </a:cubicBezTo>
                  <a:cubicBezTo>
                    <a:pt x="212" y="13"/>
                    <a:pt x="212" y="12"/>
                    <a:pt x="211" y="10"/>
                  </a:cubicBezTo>
                  <a:cubicBezTo>
                    <a:pt x="211" y="9"/>
                    <a:pt x="211" y="8"/>
                    <a:pt x="210" y="8"/>
                  </a:cubicBezTo>
                  <a:cubicBezTo>
                    <a:pt x="210" y="7"/>
                    <a:pt x="210" y="7"/>
                    <a:pt x="209" y="6"/>
                  </a:cubicBezTo>
                  <a:cubicBezTo>
                    <a:pt x="209" y="6"/>
                    <a:pt x="208" y="6"/>
                    <a:pt x="208" y="6"/>
                  </a:cubicBezTo>
                  <a:cubicBezTo>
                    <a:pt x="207" y="6"/>
                    <a:pt x="206" y="6"/>
                    <a:pt x="205" y="7"/>
                  </a:cubicBezTo>
                  <a:cubicBezTo>
                    <a:pt x="203" y="8"/>
                    <a:pt x="201" y="10"/>
                    <a:pt x="201" y="10"/>
                  </a:cubicBezTo>
                  <a:cubicBezTo>
                    <a:pt x="202" y="11"/>
                    <a:pt x="202" y="11"/>
                    <a:pt x="202" y="11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3"/>
                    <a:pt x="177" y="13"/>
                    <a:pt x="176" y="13"/>
                  </a:cubicBezTo>
                  <a:cubicBezTo>
                    <a:pt x="175" y="13"/>
                    <a:pt x="174" y="12"/>
                    <a:pt x="174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3" y="11"/>
                    <a:pt x="173" y="10"/>
                    <a:pt x="172" y="10"/>
                  </a:cubicBezTo>
                  <a:cubicBezTo>
                    <a:pt x="171" y="10"/>
                    <a:pt x="171" y="10"/>
                    <a:pt x="170" y="10"/>
                  </a:cubicBezTo>
                  <a:cubicBezTo>
                    <a:pt x="166" y="10"/>
                    <a:pt x="160" y="12"/>
                    <a:pt x="154" y="13"/>
                  </a:cubicBezTo>
                  <a:cubicBezTo>
                    <a:pt x="148" y="15"/>
                    <a:pt x="142" y="17"/>
                    <a:pt x="138" y="19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6" y="20"/>
                    <a:pt x="135" y="21"/>
                    <a:pt x="134" y="23"/>
                  </a:cubicBezTo>
                  <a:cubicBezTo>
                    <a:pt x="130" y="28"/>
                    <a:pt x="129" y="36"/>
                    <a:pt x="129" y="42"/>
                  </a:cubicBezTo>
                  <a:cubicBezTo>
                    <a:pt x="129" y="44"/>
                    <a:pt x="129" y="46"/>
                    <a:pt x="129" y="48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50"/>
                    <a:pt x="129" y="52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55"/>
                    <a:pt x="130" y="57"/>
                    <a:pt x="134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8" y="61"/>
                    <a:pt x="142" y="64"/>
                    <a:pt x="142" y="64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1" y="62"/>
                    <a:pt x="139" y="63"/>
                  </a:cubicBezTo>
                  <a:cubicBezTo>
                    <a:pt x="139" y="63"/>
                    <a:pt x="138" y="63"/>
                    <a:pt x="137" y="64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5"/>
                    <a:pt x="136" y="66"/>
                    <a:pt x="136" y="66"/>
                  </a:cubicBezTo>
                  <a:cubicBezTo>
                    <a:pt x="136" y="67"/>
                    <a:pt x="136" y="68"/>
                    <a:pt x="137" y="69"/>
                  </a:cubicBezTo>
                  <a:cubicBezTo>
                    <a:pt x="138" y="70"/>
                    <a:pt x="139" y="70"/>
                    <a:pt x="140" y="70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40" y="69"/>
                    <a:pt x="139" y="70"/>
                  </a:cubicBezTo>
                  <a:cubicBezTo>
                    <a:pt x="139" y="71"/>
                    <a:pt x="138" y="72"/>
                    <a:pt x="138" y="73"/>
                  </a:cubicBezTo>
                  <a:cubicBezTo>
                    <a:pt x="138" y="74"/>
                    <a:pt x="138" y="75"/>
                    <a:pt x="139" y="76"/>
                  </a:cubicBezTo>
                  <a:cubicBezTo>
                    <a:pt x="139" y="76"/>
                    <a:pt x="140" y="77"/>
                    <a:pt x="141" y="77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45" y="78"/>
                    <a:pt x="148" y="79"/>
                    <a:pt x="150" y="79"/>
                  </a:cubicBezTo>
                  <a:cubicBezTo>
                    <a:pt x="152" y="80"/>
                    <a:pt x="153" y="80"/>
                    <a:pt x="153" y="80"/>
                  </a:cubicBezTo>
                  <a:cubicBezTo>
                    <a:pt x="154" y="78"/>
                    <a:pt x="154" y="78"/>
                    <a:pt x="154" y="78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1" y="81"/>
                    <a:pt x="151" y="81"/>
                    <a:pt x="151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3" y="80"/>
                    <a:pt x="153" y="80"/>
                    <a:pt x="153" y="80"/>
                  </a:cubicBezTo>
                  <a:cubicBezTo>
                    <a:pt x="153" y="80"/>
                    <a:pt x="150" y="79"/>
                    <a:pt x="147" y="78"/>
                  </a:cubicBezTo>
                  <a:cubicBezTo>
                    <a:pt x="144" y="78"/>
                    <a:pt x="140" y="77"/>
                    <a:pt x="138" y="77"/>
                  </a:cubicBezTo>
                  <a:cubicBezTo>
                    <a:pt x="136" y="77"/>
                    <a:pt x="135" y="78"/>
                    <a:pt x="133" y="78"/>
                  </a:cubicBezTo>
                  <a:cubicBezTo>
                    <a:pt x="130" y="81"/>
                    <a:pt x="126" y="85"/>
                    <a:pt x="122" y="87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0" y="88"/>
                    <a:pt x="116" y="90"/>
                    <a:pt x="113" y="92"/>
                  </a:cubicBezTo>
                  <a:cubicBezTo>
                    <a:pt x="110" y="93"/>
                    <a:pt x="107" y="95"/>
                    <a:pt x="107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7"/>
                    <a:pt x="107" y="98"/>
                    <a:pt x="108" y="99"/>
                  </a:cubicBezTo>
                  <a:cubicBezTo>
                    <a:pt x="110" y="100"/>
                    <a:pt x="111" y="102"/>
                    <a:pt x="113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0"/>
                    <a:pt x="119" y="100"/>
                    <a:pt x="119" y="100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20" y="102"/>
                    <a:pt x="122" y="104"/>
                  </a:cubicBezTo>
                  <a:cubicBezTo>
                    <a:pt x="123" y="104"/>
                    <a:pt x="125" y="105"/>
                    <a:pt x="126" y="105"/>
                  </a:cubicBezTo>
                  <a:cubicBezTo>
                    <a:pt x="127" y="106"/>
                    <a:pt x="128" y="106"/>
                    <a:pt x="130" y="106"/>
                  </a:cubicBezTo>
                  <a:cubicBezTo>
                    <a:pt x="130" y="106"/>
                    <a:pt x="131" y="106"/>
                    <a:pt x="131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6" y="102"/>
                    <a:pt x="136" y="99"/>
                    <a:pt x="136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8" y="99"/>
                    <a:pt x="141" y="98"/>
                  </a:cubicBezTo>
                  <a:cubicBezTo>
                    <a:pt x="143" y="96"/>
                    <a:pt x="147" y="94"/>
                    <a:pt x="148" y="91"/>
                  </a:cubicBezTo>
                  <a:cubicBezTo>
                    <a:pt x="147" y="91"/>
                    <a:pt x="147" y="91"/>
                    <a:pt x="147" y="91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1"/>
                    <a:pt x="149" y="91"/>
                    <a:pt x="150" y="91"/>
                  </a:cubicBezTo>
                  <a:cubicBezTo>
                    <a:pt x="151" y="91"/>
                    <a:pt x="152" y="91"/>
                    <a:pt x="152" y="91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1"/>
                    <a:pt x="151" y="92"/>
                  </a:cubicBezTo>
                  <a:cubicBezTo>
                    <a:pt x="150" y="93"/>
                    <a:pt x="149" y="95"/>
                    <a:pt x="148" y="96"/>
                  </a:cubicBezTo>
                  <a:cubicBezTo>
                    <a:pt x="148" y="97"/>
                    <a:pt x="147" y="98"/>
                    <a:pt x="147" y="98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1" y="100"/>
                    <a:pt x="108" y="98"/>
                    <a:pt x="106" y="97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3" y="87"/>
                    <a:pt x="112" y="84"/>
                    <a:pt x="111" y="81"/>
                  </a:cubicBezTo>
                  <a:cubicBezTo>
                    <a:pt x="111" y="79"/>
                    <a:pt x="110" y="78"/>
                    <a:pt x="110" y="76"/>
                  </a:cubicBezTo>
                  <a:cubicBezTo>
                    <a:pt x="110" y="75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0" y="73"/>
                    <a:pt x="112" y="73"/>
                    <a:pt x="114" y="73"/>
                  </a:cubicBezTo>
                  <a:cubicBezTo>
                    <a:pt x="115" y="73"/>
                    <a:pt x="116" y="73"/>
                    <a:pt x="118" y="73"/>
                  </a:cubicBezTo>
                  <a:cubicBezTo>
                    <a:pt x="119" y="72"/>
                    <a:pt x="120" y="71"/>
                    <a:pt x="121" y="70"/>
                  </a:cubicBezTo>
                  <a:cubicBezTo>
                    <a:pt x="120" y="69"/>
                    <a:pt x="120" y="69"/>
                    <a:pt x="120" y="69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2" y="69"/>
                    <a:pt x="122" y="68"/>
                    <a:pt x="122" y="67"/>
                  </a:cubicBezTo>
                  <a:cubicBezTo>
                    <a:pt x="122" y="65"/>
                    <a:pt x="121" y="64"/>
                    <a:pt x="120" y="62"/>
                  </a:cubicBezTo>
                  <a:cubicBezTo>
                    <a:pt x="119" y="61"/>
                    <a:pt x="117" y="60"/>
                    <a:pt x="115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4" y="59"/>
                    <a:pt x="114" y="59"/>
                  </a:cubicBezTo>
                  <a:cubicBezTo>
                    <a:pt x="113" y="58"/>
                    <a:pt x="113" y="57"/>
                    <a:pt x="113" y="56"/>
                  </a:cubicBezTo>
                  <a:cubicBezTo>
                    <a:pt x="112" y="54"/>
                    <a:pt x="112" y="51"/>
                    <a:pt x="111" y="49"/>
                  </a:cubicBezTo>
                  <a:cubicBezTo>
                    <a:pt x="111" y="48"/>
                    <a:pt x="110" y="47"/>
                    <a:pt x="110" y="46"/>
                  </a:cubicBezTo>
                  <a:cubicBezTo>
                    <a:pt x="109" y="45"/>
                    <a:pt x="108" y="45"/>
                    <a:pt x="106" y="45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6" y="44"/>
                    <a:pt x="105" y="44"/>
                    <a:pt x="105" y="44"/>
                  </a:cubicBezTo>
                  <a:cubicBezTo>
                    <a:pt x="104" y="44"/>
                    <a:pt x="103" y="44"/>
                    <a:pt x="103" y="45"/>
                  </a:cubicBezTo>
                  <a:cubicBezTo>
                    <a:pt x="102" y="45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1" y="46"/>
                    <a:pt x="101" y="46"/>
                    <a:pt x="100" y="46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5"/>
                    <a:pt x="98" y="44"/>
                  </a:cubicBezTo>
                  <a:cubicBezTo>
                    <a:pt x="96" y="43"/>
                    <a:pt x="95" y="42"/>
                    <a:pt x="94" y="42"/>
                  </a:cubicBezTo>
                  <a:cubicBezTo>
                    <a:pt x="93" y="42"/>
                    <a:pt x="91" y="43"/>
                    <a:pt x="91" y="4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44"/>
                    <a:pt x="90" y="44"/>
                    <a:pt x="90" y="45"/>
                  </a:cubicBezTo>
                  <a:cubicBezTo>
                    <a:pt x="89" y="46"/>
                    <a:pt x="89" y="47"/>
                    <a:pt x="88" y="48"/>
                  </a:cubicBezTo>
                  <a:cubicBezTo>
                    <a:pt x="87" y="54"/>
                    <a:pt x="85" y="64"/>
                    <a:pt x="82" y="73"/>
                  </a:cubicBezTo>
                  <a:cubicBezTo>
                    <a:pt x="81" y="78"/>
                    <a:pt x="80" y="83"/>
                    <a:pt x="79" y="86"/>
                  </a:cubicBezTo>
                  <a:cubicBezTo>
                    <a:pt x="78" y="90"/>
                    <a:pt x="76" y="94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5" y="97"/>
                    <a:pt x="72" y="100"/>
                    <a:pt x="70" y="103"/>
                  </a:cubicBezTo>
                  <a:cubicBezTo>
                    <a:pt x="66" y="107"/>
                    <a:pt x="61" y="113"/>
                    <a:pt x="57" y="117"/>
                  </a:cubicBezTo>
                  <a:cubicBezTo>
                    <a:pt x="55" y="118"/>
                    <a:pt x="53" y="120"/>
                    <a:pt x="52" y="121"/>
                  </a:cubicBezTo>
                  <a:cubicBezTo>
                    <a:pt x="51" y="123"/>
                    <a:pt x="50" y="123"/>
                    <a:pt x="50" y="123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6" y="141"/>
                    <a:pt x="63" y="139"/>
                    <a:pt x="61" y="136"/>
                  </a:cubicBezTo>
                  <a:cubicBezTo>
                    <a:pt x="59" y="135"/>
                    <a:pt x="58" y="134"/>
                    <a:pt x="57" y="133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4" y="131"/>
                    <a:pt x="54" y="131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3" y="131"/>
                    <a:pt x="52" y="130"/>
                    <a:pt x="51" y="129"/>
                  </a:cubicBezTo>
                  <a:cubicBezTo>
                    <a:pt x="49" y="128"/>
                    <a:pt x="48" y="127"/>
                    <a:pt x="46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4" y="128"/>
                    <a:pt x="44" y="128"/>
                    <a:pt x="44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31"/>
                    <a:pt x="44" y="133"/>
                    <a:pt x="45" y="135"/>
                  </a:cubicBezTo>
                  <a:cubicBezTo>
                    <a:pt x="45" y="137"/>
                    <a:pt x="46" y="138"/>
                    <a:pt x="46" y="138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39"/>
                    <a:pt x="52" y="143"/>
                    <a:pt x="57" y="147"/>
                  </a:cubicBezTo>
                  <a:cubicBezTo>
                    <a:pt x="60" y="148"/>
                    <a:pt x="63" y="150"/>
                    <a:pt x="65" y="152"/>
                  </a:cubicBezTo>
                  <a:cubicBezTo>
                    <a:pt x="66" y="152"/>
                    <a:pt x="67" y="153"/>
                    <a:pt x="68" y="153"/>
                  </a:cubicBezTo>
                  <a:cubicBezTo>
                    <a:pt x="68" y="154"/>
                    <a:pt x="69" y="154"/>
                    <a:pt x="69" y="154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70" y="154"/>
                    <a:pt x="70" y="154"/>
                    <a:pt x="70" y="154"/>
                  </a:cubicBezTo>
                  <a:cubicBezTo>
                    <a:pt x="72" y="154"/>
                    <a:pt x="74" y="153"/>
                    <a:pt x="76" y="153"/>
                  </a:cubicBezTo>
                  <a:cubicBezTo>
                    <a:pt x="78" y="152"/>
                    <a:pt x="81" y="151"/>
                    <a:pt x="84" y="150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50"/>
                    <a:pt x="85" y="150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5" y="151"/>
                    <a:pt x="85" y="151"/>
                    <a:pt x="85" y="151"/>
                  </a:cubicBezTo>
                  <a:cubicBezTo>
                    <a:pt x="84" y="151"/>
                    <a:pt x="83" y="152"/>
                    <a:pt x="81" y="152"/>
                  </a:cubicBezTo>
                  <a:cubicBezTo>
                    <a:pt x="77" y="153"/>
                    <a:pt x="71" y="155"/>
                    <a:pt x="71" y="155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5"/>
                    <a:pt x="71" y="154"/>
                  </a:cubicBezTo>
                  <a:cubicBezTo>
                    <a:pt x="69" y="153"/>
                    <a:pt x="68" y="153"/>
                    <a:pt x="66" y="153"/>
                  </a:cubicBezTo>
                  <a:cubicBezTo>
                    <a:pt x="63" y="153"/>
                    <a:pt x="61" y="154"/>
                    <a:pt x="60" y="155"/>
                  </a:cubicBezTo>
                  <a:cubicBezTo>
                    <a:pt x="59" y="156"/>
                    <a:pt x="58" y="157"/>
                    <a:pt x="58" y="157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4" y="160"/>
                    <a:pt x="52" y="159"/>
                  </a:cubicBezTo>
                  <a:cubicBezTo>
                    <a:pt x="51" y="159"/>
                    <a:pt x="50" y="159"/>
                    <a:pt x="49" y="159"/>
                  </a:cubicBezTo>
                  <a:cubicBezTo>
                    <a:pt x="48" y="158"/>
                    <a:pt x="48" y="158"/>
                    <a:pt x="47" y="158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7" y="158"/>
                    <a:pt x="46" y="158"/>
                    <a:pt x="46" y="158"/>
                  </a:cubicBezTo>
                  <a:cubicBezTo>
                    <a:pt x="44" y="158"/>
                    <a:pt x="42" y="159"/>
                    <a:pt x="41" y="160"/>
                  </a:cubicBezTo>
                  <a:cubicBezTo>
                    <a:pt x="40" y="160"/>
                    <a:pt x="39" y="161"/>
                    <a:pt x="39" y="161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0"/>
                    <a:pt x="55" y="170"/>
                    <a:pt x="55" y="170"/>
                  </a:cubicBezTo>
                  <a:cubicBezTo>
                    <a:pt x="48" y="170"/>
                    <a:pt x="48" y="170"/>
                    <a:pt x="48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9" y="171"/>
                    <a:pt x="48" y="169"/>
                    <a:pt x="46" y="168"/>
                  </a:cubicBezTo>
                  <a:cubicBezTo>
                    <a:pt x="44" y="166"/>
                    <a:pt x="41" y="164"/>
                    <a:pt x="38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3"/>
                    <a:pt x="25" y="162"/>
                    <a:pt x="23" y="160"/>
                  </a:cubicBezTo>
                  <a:cubicBezTo>
                    <a:pt x="22" y="159"/>
                    <a:pt x="22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18" y="159"/>
                    <a:pt x="16" y="159"/>
                    <a:pt x="14" y="160"/>
                  </a:cubicBezTo>
                  <a:cubicBezTo>
                    <a:pt x="12" y="160"/>
                    <a:pt x="10" y="161"/>
                    <a:pt x="10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9" y="162"/>
                    <a:pt x="9" y="164"/>
                    <a:pt x="10" y="165"/>
                  </a:cubicBezTo>
                  <a:cubicBezTo>
                    <a:pt x="10" y="167"/>
                    <a:pt x="12" y="169"/>
                    <a:pt x="14" y="170"/>
                  </a:cubicBezTo>
                  <a:cubicBezTo>
                    <a:pt x="16" y="172"/>
                    <a:pt x="19" y="172"/>
                    <a:pt x="21" y="172"/>
                  </a:cubicBezTo>
                  <a:cubicBezTo>
                    <a:pt x="23" y="172"/>
                    <a:pt x="24" y="172"/>
                    <a:pt x="25" y="172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3" y="170"/>
                    <a:pt x="23" y="172"/>
                    <a:pt x="23" y="173"/>
                  </a:cubicBezTo>
                  <a:cubicBezTo>
                    <a:pt x="23" y="174"/>
                    <a:pt x="24" y="176"/>
                    <a:pt x="26" y="177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7" y="178"/>
                    <a:pt x="28" y="178"/>
                    <a:pt x="29" y="178"/>
                  </a:cubicBezTo>
                  <a:cubicBezTo>
                    <a:pt x="32" y="178"/>
                    <a:pt x="34" y="177"/>
                    <a:pt x="35" y="176"/>
                  </a:cubicBezTo>
                  <a:cubicBezTo>
                    <a:pt x="36" y="175"/>
                    <a:pt x="37" y="174"/>
                    <a:pt x="37" y="174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6" y="175"/>
                    <a:pt x="36" y="175"/>
                    <a:pt x="36" y="175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2" y="176"/>
                    <a:pt x="44" y="177"/>
                  </a:cubicBezTo>
                  <a:cubicBezTo>
                    <a:pt x="47" y="179"/>
                    <a:pt x="50" y="180"/>
                    <a:pt x="52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9"/>
                    <a:pt x="52" y="180"/>
                    <a:pt x="52" y="180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9"/>
                    <a:pt x="52" y="180"/>
                    <a:pt x="51" y="180"/>
                  </a:cubicBezTo>
                  <a:cubicBezTo>
                    <a:pt x="50" y="181"/>
                    <a:pt x="48" y="181"/>
                    <a:pt x="47" y="182"/>
                  </a:cubicBezTo>
                  <a:cubicBezTo>
                    <a:pt x="46" y="182"/>
                    <a:pt x="45" y="182"/>
                    <a:pt x="45" y="182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4" y="182"/>
                    <a:pt x="44" y="181"/>
                    <a:pt x="43" y="180"/>
                  </a:cubicBezTo>
                  <a:cubicBezTo>
                    <a:pt x="43" y="179"/>
                    <a:pt x="42" y="178"/>
                    <a:pt x="42" y="178"/>
                  </a:cubicBezTo>
                  <a:cubicBezTo>
                    <a:pt x="41" y="177"/>
                    <a:pt x="40" y="177"/>
                    <a:pt x="39" y="177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39" y="177"/>
                    <a:pt x="38" y="176"/>
                    <a:pt x="37" y="176"/>
                  </a:cubicBezTo>
                  <a:cubicBezTo>
                    <a:pt x="35" y="176"/>
                    <a:pt x="34" y="177"/>
                    <a:pt x="33" y="178"/>
                  </a:cubicBezTo>
                  <a:cubicBezTo>
                    <a:pt x="32" y="179"/>
                    <a:pt x="31" y="180"/>
                    <a:pt x="31" y="18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0"/>
                    <a:pt x="32" y="180"/>
                    <a:pt x="31" y="180"/>
                  </a:cubicBezTo>
                  <a:cubicBezTo>
                    <a:pt x="30" y="180"/>
                    <a:pt x="26" y="179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2" y="178"/>
                    <a:pt x="21" y="178"/>
                  </a:cubicBezTo>
                  <a:cubicBezTo>
                    <a:pt x="20" y="177"/>
                    <a:pt x="19" y="175"/>
                    <a:pt x="17" y="174"/>
                  </a:cubicBezTo>
                  <a:cubicBezTo>
                    <a:pt x="16" y="173"/>
                    <a:pt x="14" y="172"/>
                    <a:pt x="12" y="172"/>
                  </a:cubicBezTo>
                  <a:cubicBezTo>
                    <a:pt x="11" y="172"/>
                    <a:pt x="11" y="172"/>
                    <a:pt x="10" y="172"/>
                  </a:cubicBezTo>
                  <a:cubicBezTo>
                    <a:pt x="7" y="173"/>
                    <a:pt x="3" y="174"/>
                    <a:pt x="3" y="174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2" y="175"/>
                    <a:pt x="2" y="176"/>
                    <a:pt x="2" y="176"/>
                  </a:cubicBezTo>
                  <a:cubicBezTo>
                    <a:pt x="2" y="177"/>
                    <a:pt x="2" y="178"/>
                    <a:pt x="1" y="179"/>
                  </a:cubicBezTo>
                  <a:cubicBezTo>
                    <a:pt x="1" y="180"/>
                    <a:pt x="0" y="181"/>
                    <a:pt x="0" y="1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0" y="184"/>
                    <a:pt x="0" y="184"/>
                  </a:cubicBezTo>
                  <a:cubicBezTo>
                    <a:pt x="0" y="186"/>
                    <a:pt x="1" y="188"/>
                    <a:pt x="1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84"/>
                    <a:pt x="13" y="184"/>
                    <a:pt x="13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25" y="189"/>
                    <a:pt x="25" y="189"/>
                    <a:pt x="25" y="189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3" y="189"/>
                    <a:pt x="23" y="191"/>
                  </a:cubicBezTo>
                  <a:cubicBezTo>
                    <a:pt x="23" y="192"/>
                    <a:pt x="24" y="194"/>
                    <a:pt x="25" y="195"/>
                  </a:cubicBezTo>
                  <a:cubicBezTo>
                    <a:pt x="26" y="196"/>
                    <a:pt x="28" y="196"/>
                    <a:pt x="31" y="196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6"/>
                    <a:pt x="32" y="196"/>
                    <a:pt x="32" y="196"/>
                  </a:cubicBezTo>
                  <a:cubicBezTo>
                    <a:pt x="38" y="196"/>
                    <a:pt x="43" y="193"/>
                    <a:pt x="47" y="190"/>
                  </a:cubicBezTo>
                  <a:cubicBezTo>
                    <a:pt x="52" y="187"/>
                    <a:pt x="55" y="184"/>
                    <a:pt x="55" y="184"/>
                  </a:cubicBezTo>
                  <a:cubicBezTo>
                    <a:pt x="54" y="183"/>
                    <a:pt x="54" y="183"/>
                    <a:pt x="54" y="183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63" y="185"/>
                    <a:pt x="63" y="185"/>
                    <a:pt x="63" y="18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3"/>
                    <a:pt x="64" y="181"/>
                    <a:pt x="64" y="180"/>
                  </a:cubicBezTo>
                  <a:cubicBezTo>
                    <a:pt x="64" y="179"/>
                    <a:pt x="64" y="178"/>
                    <a:pt x="65" y="177"/>
                  </a:cubicBezTo>
                  <a:cubicBezTo>
                    <a:pt x="65" y="177"/>
                    <a:pt x="65" y="176"/>
                    <a:pt x="66" y="176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67" y="175"/>
                    <a:pt x="68" y="175"/>
                    <a:pt x="68" y="175"/>
                  </a:cubicBezTo>
                  <a:cubicBezTo>
                    <a:pt x="68" y="175"/>
                    <a:pt x="68" y="175"/>
                    <a:pt x="68" y="175"/>
                  </a:cubicBezTo>
                  <a:cubicBezTo>
                    <a:pt x="68" y="176"/>
                    <a:pt x="68" y="176"/>
                    <a:pt x="68" y="177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80"/>
                    <a:pt x="69" y="180"/>
                    <a:pt x="69" y="180"/>
                  </a:cubicBezTo>
                  <a:cubicBezTo>
                    <a:pt x="70" y="180"/>
                    <a:pt x="70" y="180"/>
                    <a:pt x="70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6" y="179"/>
                    <a:pt x="78" y="178"/>
                    <a:pt x="80" y="177"/>
                  </a:cubicBezTo>
                  <a:cubicBezTo>
                    <a:pt x="82" y="175"/>
                    <a:pt x="84" y="175"/>
                    <a:pt x="86" y="175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6"/>
                    <a:pt x="86" y="178"/>
                    <a:pt x="85" y="179"/>
                  </a:cubicBezTo>
                  <a:cubicBezTo>
                    <a:pt x="85" y="180"/>
                    <a:pt x="84" y="181"/>
                    <a:pt x="84" y="181"/>
                  </a:cubicBezTo>
                  <a:cubicBezTo>
                    <a:pt x="84" y="181"/>
                    <a:pt x="84" y="182"/>
                    <a:pt x="84" y="182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92" y="184"/>
                    <a:pt x="92" y="184"/>
                    <a:pt x="92" y="184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2"/>
                    <a:pt x="94" y="181"/>
                    <a:pt x="95" y="179"/>
                  </a:cubicBezTo>
                  <a:cubicBezTo>
                    <a:pt x="95" y="179"/>
                    <a:pt x="96" y="178"/>
                    <a:pt x="96" y="178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8" y="177"/>
                    <a:pt x="98" y="178"/>
                    <a:pt x="98" y="178"/>
                  </a:cubicBezTo>
                  <a:cubicBezTo>
                    <a:pt x="98" y="180"/>
                    <a:pt x="97" y="181"/>
                    <a:pt x="97" y="182"/>
                  </a:cubicBezTo>
                  <a:cubicBezTo>
                    <a:pt x="97" y="183"/>
                    <a:pt x="96" y="183"/>
                    <a:pt x="96" y="184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95" y="186"/>
                    <a:pt x="95" y="186"/>
                    <a:pt x="95" y="186"/>
                  </a:cubicBezTo>
                  <a:cubicBezTo>
                    <a:pt x="96" y="187"/>
                    <a:pt x="96" y="187"/>
                    <a:pt x="96" y="187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8"/>
                    <a:pt x="103" y="190"/>
                    <a:pt x="104" y="192"/>
                  </a:cubicBezTo>
                  <a:cubicBezTo>
                    <a:pt x="104" y="193"/>
                    <a:pt x="105" y="194"/>
                    <a:pt x="106" y="195"/>
                  </a:cubicBezTo>
                  <a:cubicBezTo>
                    <a:pt x="106" y="196"/>
                    <a:pt x="108" y="196"/>
                    <a:pt x="109" y="196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1" y="196"/>
                  </a:cubicBezTo>
                  <a:cubicBezTo>
                    <a:pt x="113" y="196"/>
                    <a:pt x="114" y="196"/>
                    <a:pt x="116" y="195"/>
                  </a:cubicBezTo>
                  <a:cubicBezTo>
                    <a:pt x="117" y="195"/>
                    <a:pt x="118" y="195"/>
                    <a:pt x="120" y="195"/>
                  </a:cubicBezTo>
                  <a:cubicBezTo>
                    <a:pt x="120" y="195"/>
                    <a:pt x="120" y="195"/>
                    <a:pt x="121" y="195"/>
                  </a:cubicBezTo>
                  <a:cubicBezTo>
                    <a:pt x="121" y="195"/>
                    <a:pt x="121" y="195"/>
                    <a:pt x="121" y="195"/>
                  </a:cubicBezTo>
                  <a:cubicBezTo>
                    <a:pt x="121" y="195"/>
                    <a:pt x="121" y="195"/>
                    <a:pt x="121" y="195"/>
                  </a:cubicBezTo>
                  <a:cubicBezTo>
                    <a:pt x="123" y="195"/>
                    <a:pt x="123" y="195"/>
                    <a:pt x="124" y="195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30" y="205"/>
                    <a:pt x="130" y="205"/>
                    <a:pt x="130" y="205"/>
                  </a:cubicBezTo>
                  <a:cubicBezTo>
                    <a:pt x="130" y="206"/>
                    <a:pt x="130" y="206"/>
                    <a:pt x="130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4" y="206"/>
                    <a:pt x="138" y="209"/>
                  </a:cubicBezTo>
                  <a:cubicBezTo>
                    <a:pt x="138" y="210"/>
                    <a:pt x="138" y="210"/>
                    <a:pt x="138" y="210"/>
                  </a:cubicBezTo>
                  <a:cubicBezTo>
                    <a:pt x="138" y="210"/>
                    <a:pt x="138" y="211"/>
                    <a:pt x="137" y="212"/>
                  </a:cubicBezTo>
                  <a:cubicBezTo>
                    <a:pt x="136" y="213"/>
                    <a:pt x="135" y="214"/>
                    <a:pt x="134" y="215"/>
                  </a:cubicBezTo>
                  <a:cubicBezTo>
                    <a:pt x="133" y="216"/>
                    <a:pt x="133" y="217"/>
                    <a:pt x="133" y="218"/>
                  </a:cubicBezTo>
                  <a:cubicBezTo>
                    <a:pt x="133" y="220"/>
                    <a:pt x="133" y="222"/>
                    <a:pt x="133" y="222"/>
                  </a:cubicBezTo>
                  <a:cubicBezTo>
                    <a:pt x="135" y="222"/>
                    <a:pt x="135" y="222"/>
                    <a:pt x="135" y="222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32" y="228"/>
                    <a:pt x="132" y="228"/>
                    <a:pt x="132" y="228"/>
                  </a:cubicBezTo>
                  <a:cubicBezTo>
                    <a:pt x="133" y="228"/>
                    <a:pt x="133" y="228"/>
                    <a:pt x="133" y="228"/>
                  </a:cubicBezTo>
                  <a:cubicBezTo>
                    <a:pt x="133" y="227"/>
                    <a:pt x="133" y="227"/>
                    <a:pt x="133" y="227"/>
                  </a:cubicBezTo>
                  <a:cubicBezTo>
                    <a:pt x="133" y="227"/>
                    <a:pt x="132" y="227"/>
                    <a:pt x="130" y="227"/>
                  </a:cubicBezTo>
                  <a:cubicBezTo>
                    <a:pt x="129" y="228"/>
                    <a:pt x="129" y="228"/>
                    <a:pt x="128" y="228"/>
                  </a:cubicBezTo>
                  <a:cubicBezTo>
                    <a:pt x="127" y="229"/>
                    <a:pt x="126" y="229"/>
                    <a:pt x="125" y="230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4" y="231"/>
                    <a:pt x="124" y="233"/>
                    <a:pt x="124" y="234"/>
                  </a:cubicBezTo>
                  <a:cubicBezTo>
                    <a:pt x="124" y="235"/>
                    <a:pt x="124" y="236"/>
                    <a:pt x="124" y="236"/>
                  </a:cubicBezTo>
                  <a:cubicBezTo>
                    <a:pt x="125" y="237"/>
                    <a:pt x="126" y="237"/>
                    <a:pt x="127" y="238"/>
                  </a:cubicBezTo>
                  <a:cubicBezTo>
                    <a:pt x="127" y="238"/>
                    <a:pt x="128" y="238"/>
                    <a:pt x="128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8" y="238"/>
                    <a:pt x="133" y="241"/>
                    <a:pt x="139" y="241"/>
                  </a:cubicBezTo>
                  <a:cubicBezTo>
                    <a:pt x="139" y="239"/>
                    <a:pt x="139" y="239"/>
                    <a:pt x="139" y="239"/>
                  </a:cubicBezTo>
                  <a:cubicBezTo>
                    <a:pt x="138" y="241"/>
                    <a:pt x="138" y="241"/>
                    <a:pt x="138" y="241"/>
                  </a:cubicBezTo>
                  <a:cubicBezTo>
                    <a:pt x="139" y="241"/>
                    <a:pt x="140" y="241"/>
                    <a:pt x="141" y="241"/>
                  </a:cubicBezTo>
                  <a:cubicBezTo>
                    <a:pt x="143" y="241"/>
                    <a:pt x="145" y="241"/>
                    <a:pt x="147" y="240"/>
                  </a:cubicBezTo>
                  <a:cubicBezTo>
                    <a:pt x="148" y="240"/>
                    <a:pt x="148" y="240"/>
                    <a:pt x="149" y="240"/>
                  </a:cubicBezTo>
                  <a:cubicBezTo>
                    <a:pt x="149" y="239"/>
                    <a:pt x="149" y="239"/>
                    <a:pt x="149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1" y="239"/>
                    <a:pt x="151" y="239"/>
                    <a:pt x="151" y="239"/>
                  </a:cubicBezTo>
                  <a:cubicBezTo>
                    <a:pt x="151" y="238"/>
                    <a:pt x="151" y="238"/>
                    <a:pt x="151" y="238"/>
                  </a:cubicBezTo>
                  <a:cubicBezTo>
                    <a:pt x="151" y="237"/>
                    <a:pt x="151" y="236"/>
                    <a:pt x="150" y="235"/>
                  </a:cubicBezTo>
                  <a:cubicBezTo>
                    <a:pt x="150" y="235"/>
                    <a:pt x="149" y="234"/>
                    <a:pt x="149" y="234"/>
                  </a:cubicBezTo>
                  <a:cubicBezTo>
                    <a:pt x="148" y="235"/>
                    <a:pt x="148" y="235"/>
                    <a:pt x="148" y="235"/>
                  </a:cubicBezTo>
                  <a:cubicBezTo>
                    <a:pt x="149" y="236"/>
                    <a:pt x="149" y="236"/>
                    <a:pt x="149" y="236"/>
                  </a:cubicBezTo>
                  <a:cubicBezTo>
                    <a:pt x="151" y="235"/>
                    <a:pt x="152" y="234"/>
                    <a:pt x="153" y="233"/>
                  </a:cubicBezTo>
                  <a:cubicBezTo>
                    <a:pt x="153" y="233"/>
                    <a:pt x="154" y="233"/>
                    <a:pt x="155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1"/>
                    <a:pt x="157" y="231"/>
                    <a:pt x="157" y="231"/>
                  </a:cubicBezTo>
                  <a:cubicBezTo>
                    <a:pt x="156" y="229"/>
                    <a:pt x="156" y="225"/>
                    <a:pt x="155" y="223"/>
                  </a:cubicBezTo>
                  <a:cubicBezTo>
                    <a:pt x="154" y="221"/>
                    <a:pt x="153" y="220"/>
                    <a:pt x="152" y="219"/>
                  </a:cubicBezTo>
                  <a:cubicBezTo>
                    <a:pt x="151" y="218"/>
                    <a:pt x="149" y="217"/>
                    <a:pt x="147" y="217"/>
                  </a:cubicBezTo>
                  <a:cubicBezTo>
                    <a:pt x="146" y="217"/>
                    <a:pt x="145" y="217"/>
                    <a:pt x="144" y="218"/>
                  </a:cubicBezTo>
                  <a:cubicBezTo>
                    <a:pt x="144" y="219"/>
                    <a:pt x="144" y="219"/>
                    <a:pt x="144" y="219"/>
                  </a:cubicBezTo>
                  <a:cubicBezTo>
                    <a:pt x="146" y="218"/>
                    <a:pt x="146" y="218"/>
                    <a:pt x="146" y="218"/>
                  </a:cubicBezTo>
                  <a:cubicBezTo>
                    <a:pt x="145" y="218"/>
                    <a:pt x="145" y="217"/>
                    <a:pt x="145" y="216"/>
                  </a:cubicBezTo>
                  <a:cubicBezTo>
                    <a:pt x="145" y="215"/>
                    <a:pt x="145" y="214"/>
                    <a:pt x="146" y="214"/>
                  </a:cubicBezTo>
                  <a:cubicBezTo>
                    <a:pt x="146" y="213"/>
                    <a:pt x="146" y="213"/>
                    <a:pt x="147" y="212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46" y="212"/>
                    <a:pt x="147" y="213"/>
                    <a:pt x="147" y="214"/>
                  </a:cubicBezTo>
                  <a:cubicBezTo>
                    <a:pt x="147" y="214"/>
                    <a:pt x="148" y="215"/>
                    <a:pt x="149" y="216"/>
                  </a:cubicBezTo>
                  <a:cubicBezTo>
                    <a:pt x="151" y="218"/>
                    <a:pt x="151" y="218"/>
                    <a:pt x="151" y="218"/>
                  </a:cubicBezTo>
                  <a:cubicBezTo>
                    <a:pt x="151" y="215"/>
                    <a:pt x="151" y="215"/>
                    <a:pt x="151" y="215"/>
                  </a:cubicBezTo>
                  <a:cubicBezTo>
                    <a:pt x="151" y="214"/>
                    <a:pt x="152" y="213"/>
                    <a:pt x="153" y="212"/>
                  </a:cubicBezTo>
                  <a:cubicBezTo>
                    <a:pt x="154" y="211"/>
                    <a:pt x="156" y="210"/>
                    <a:pt x="158" y="209"/>
                  </a:cubicBezTo>
                  <a:cubicBezTo>
                    <a:pt x="159" y="208"/>
                    <a:pt x="161" y="206"/>
                    <a:pt x="162" y="203"/>
                  </a:cubicBezTo>
                  <a:cubicBezTo>
                    <a:pt x="162" y="201"/>
                    <a:pt x="162" y="201"/>
                    <a:pt x="162" y="201"/>
                  </a:cubicBezTo>
                  <a:cubicBezTo>
                    <a:pt x="160" y="201"/>
                    <a:pt x="160" y="201"/>
                    <a:pt x="160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8" y="204"/>
                    <a:pt x="158" y="204"/>
                    <a:pt x="158" y="204"/>
                  </a:cubicBezTo>
                  <a:cubicBezTo>
                    <a:pt x="158" y="203"/>
                    <a:pt x="157" y="202"/>
                    <a:pt x="157" y="201"/>
                  </a:cubicBezTo>
                  <a:cubicBezTo>
                    <a:pt x="157" y="198"/>
                    <a:pt x="159" y="196"/>
                    <a:pt x="161" y="193"/>
                  </a:cubicBezTo>
                  <a:cubicBezTo>
                    <a:pt x="162" y="192"/>
                    <a:pt x="163" y="191"/>
                    <a:pt x="164" y="190"/>
                  </a:cubicBezTo>
                  <a:cubicBezTo>
                    <a:pt x="165" y="189"/>
                    <a:pt x="166" y="187"/>
                    <a:pt x="166" y="185"/>
                  </a:cubicBezTo>
                  <a:cubicBezTo>
                    <a:pt x="166" y="180"/>
                    <a:pt x="166" y="173"/>
                    <a:pt x="163" y="168"/>
                  </a:cubicBezTo>
                  <a:cubicBezTo>
                    <a:pt x="160" y="164"/>
                    <a:pt x="158" y="159"/>
                    <a:pt x="158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3"/>
                    <a:pt x="156" y="153"/>
                    <a:pt x="156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3"/>
                    <a:pt x="156" y="153"/>
                    <a:pt x="156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3"/>
                    <a:pt x="157" y="153"/>
                    <a:pt x="156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3"/>
                    <a:pt x="157" y="153"/>
                    <a:pt x="157" y="151"/>
                  </a:cubicBezTo>
                  <a:cubicBezTo>
                    <a:pt x="156" y="150"/>
                    <a:pt x="155" y="148"/>
                    <a:pt x="155" y="146"/>
                  </a:cubicBezTo>
                  <a:cubicBezTo>
                    <a:pt x="154" y="144"/>
                    <a:pt x="154" y="143"/>
                    <a:pt x="154" y="14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5" y="145"/>
                    <a:pt x="156" y="144"/>
                    <a:pt x="158" y="144"/>
                  </a:cubicBezTo>
                  <a:cubicBezTo>
                    <a:pt x="159" y="145"/>
                    <a:pt x="161" y="145"/>
                    <a:pt x="162" y="146"/>
                  </a:cubicBezTo>
                  <a:cubicBezTo>
                    <a:pt x="164" y="144"/>
                    <a:pt x="164" y="144"/>
                    <a:pt x="164" y="144"/>
                  </a:cubicBezTo>
                  <a:cubicBezTo>
                    <a:pt x="164" y="143"/>
                    <a:pt x="164" y="143"/>
                    <a:pt x="163" y="142"/>
                  </a:cubicBezTo>
                  <a:cubicBezTo>
                    <a:pt x="163" y="141"/>
                    <a:pt x="163" y="139"/>
                    <a:pt x="162" y="138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60" y="141"/>
                    <a:pt x="160" y="141"/>
                    <a:pt x="160" y="141"/>
                  </a:cubicBezTo>
                  <a:cubicBezTo>
                    <a:pt x="165" y="141"/>
                    <a:pt x="174" y="143"/>
                    <a:pt x="177" y="146"/>
                  </a:cubicBezTo>
                  <a:cubicBezTo>
                    <a:pt x="180" y="147"/>
                    <a:pt x="180" y="147"/>
                    <a:pt x="180" y="147"/>
                  </a:cubicBezTo>
                  <a:cubicBezTo>
                    <a:pt x="180" y="145"/>
                    <a:pt x="180" y="145"/>
                    <a:pt x="180" y="145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8" y="142"/>
                    <a:pt x="178" y="142"/>
                    <a:pt x="178" y="142"/>
                  </a:cubicBezTo>
                  <a:cubicBezTo>
                    <a:pt x="178" y="143"/>
                    <a:pt x="178" y="143"/>
                    <a:pt x="178" y="143"/>
                  </a:cubicBezTo>
                  <a:cubicBezTo>
                    <a:pt x="178" y="144"/>
                    <a:pt x="179" y="144"/>
                    <a:pt x="179" y="144"/>
                  </a:cubicBezTo>
                  <a:cubicBezTo>
                    <a:pt x="182" y="144"/>
                    <a:pt x="184" y="142"/>
                    <a:pt x="186" y="141"/>
                  </a:cubicBezTo>
                  <a:cubicBezTo>
                    <a:pt x="188" y="140"/>
                    <a:pt x="190" y="139"/>
                    <a:pt x="191" y="139"/>
                  </a:cubicBezTo>
                  <a:cubicBezTo>
                    <a:pt x="192" y="139"/>
                    <a:pt x="193" y="139"/>
                    <a:pt x="195" y="140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ubicBezTo>
                    <a:pt x="197" y="141"/>
                    <a:pt x="198" y="140"/>
                    <a:pt x="198" y="140"/>
                  </a:cubicBezTo>
                  <a:cubicBezTo>
                    <a:pt x="200" y="138"/>
                    <a:pt x="201" y="136"/>
                    <a:pt x="201" y="133"/>
                  </a:cubicBezTo>
                  <a:cubicBezTo>
                    <a:pt x="201" y="131"/>
                    <a:pt x="200" y="129"/>
                    <a:pt x="199" y="128"/>
                  </a:cubicBezTo>
                  <a:cubicBezTo>
                    <a:pt x="198" y="126"/>
                    <a:pt x="196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5" y="126"/>
                    <a:pt x="197" y="124"/>
                    <a:pt x="198" y="123"/>
                  </a:cubicBezTo>
                  <a:cubicBezTo>
                    <a:pt x="200" y="122"/>
                    <a:pt x="201" y="122"/>
                    <a:pt x="204" y="122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5" y="121"/>
                    <a:pt x="205" y="121"/>
                    <a:pt x="205" y="121"/>
                  </a:cubicBezTo>
                  <a:cubicBezTo>
                    <a:pt x="205" y="121"/>
                    <a:pt x="207" y="119"/>
                    <a:pt x="210" y="117"/>
                  </a:cubicBezTo>
                  <a:cubicBezTo>
                    <a:pt x="211" y="115"/>
                    <a:pt x="213" y="114"/>
                    <a:pt x="214" y="113"/>
                  </a:cubicBezTo>
                  <a:cubicBezTo>
                    <a:pt x="215" y="112"/>
                    <a:pt x="216" y="111"/>
                    <a:pt x="216" y="111"/>
                  </a:cubicBezTo>
                  <a:cubicBezTo>
                    <a:pt x="219" y="110"/>
                    <a:pt x="219" y="110"/>
                    <a:pt x="219" y="110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6" y="108"/>
                    <a:pt x="215" y="107"/>
                    <a:pt x="215" y="107"/>
                  </a:cubicBezTo>
                  <a:cubicBezTo>
                    <a:pt x="215" y="106"/>
                    <a:pt x="215" y="106"/>
                    <a:pt x="215" y="105"/>
                  </a:cubicBezTo>
                  <a:cubicBezTo>
                    <a:pt x="215" y="103"/>
                    <a:pt x="215" y="100"/>
                    <a:pt x="215" y="98"/>
                  </a:cubicBezTo>
                  <a:cubicBezTo>
                    <a:pt x="215" y="95"/>
                    <a:pt x="215" y="91"/>
                    <a:pt x="211" y="88"/>
                  </a:cubicBezTo>
                  <a:cubicBezTo>
                    <a:pt x="210" y="87"/>
                    <a:pt x="210" y="87"/>
                    <a:pt x="210" y="87"/>
                  </a:cubicBezTo>
                  <a:cubicBezTo>
                    <a:pt x="209" y="89"/>
                    <a:pt x="209" y="89"/>
                    <a:pt x="209" y="89"/>
                  </a:cubicBezTo>
                  <a:cubicBezTo>
                    <a:pt x="209" y="90"/>
                    <a:pt x="208" y="90"/>
                    <a:pt x="208" y="91"/>
                  </a:cubicBezTo>
                  <a:cubicBezTo>
                    <a:pt x="207" y="91"/>
                    <a:pt x="206" y="91"/>
                    <a:pt x="205" y="91"/>
                  </a:cubicBezTo>
                  <a:cubicBezTo>
                    <a:pt x="204" y="91"/>
                    <a:pt x="201" y="90"/>
                    <a:pt x="200" y="89"/>
                  </a:cubicBezTo>
                  <a:cubicBezTo>
                    <a:pt x="198" y="88"/>
                    <a:pt x="197" y="86"/>
                    <a:pt x="197" y="85"/>
                  </a:cubicBezTo>
                  <a:cubicBezTo>
                    <a:pt x="197" y="84"/>
                    <a:pt x="197" y="84"/>
                    <a:pt x="198" y="83"/>
                  </a:cubicBezTo>
                  <a:cubicBezTo>
                    <a:pt x="198" y="82"/>
                    <a:pt x="199" y="82"/>
                    <a:pt x="200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0" y="77"/>
                    <a:pt x="199" y="76"/>
                    <a:pt x="199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2" y="75"/>
                    <a:pt x="204" y="76"/>
                    <a:pt x="206" y="76"/>
                  </a:cubicBezTo>
                  <a:cubicBezTo>
                    <a:pt x="208" y="77"/>
                    <a:pt x="210" y="77"/>
                    <a:pt x="212" y="77"/>
                  </a:cubicBezTo>
                  <a:cubicBezTo>
                    <a:pt x="213" y="77"/>
                    <a:pt x="213" y="77"/>
                    <a:pt x="214" y="77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6"/>
                    <a:pt x="217" y="75"/>
                    <a:pt x="218" y="73"/>
                  </a:cubicBezTo>
                  <a:cubicBezTo>
                    <a:pt x="219" y="70"/>
                    <a:pt x="219" y="67"/>
                    <a:pt x="219" y="65"/>
                  </a:cubicBezTo>
                  <a:cubicBezTo>
                    <a:pt x="219" y="62"/>
                    <a:pt x="220" y="59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3" y="54"/>
                    <a:pt x="227" y="48"/>
                    <a:pt x="227" y="43"/>
                  </a:cubicBezTo>
                  <a:cubicBezTo>
                    <a:pt x="227" y="42"/>
                    <a:pt x="227" y="41"/>
                    <a:pt x="227" y="40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27" y="39"/>
                    <a:pt x="227" y="37"/>
                    <a:pt x="228" y="34"/>
                  </a:cubicBezTo>
                  <a:cubicBezTo>
                    <a:pt x="229" y="32"/>
                    <a:pt x="229" y="29"/>
                    <a:pt x="229" y="26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6" y="28"/>
                    <a:pt x="226" y="31"/>
                    <a:pt x="225" y="33"/>
                  </a:cubicBezTo>
                  <a:cubicBezTo>
                    <a:pt x="224" y="36"/>
                    <a:pt x="224" y="38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2"/>
                    <a:pt x="224" y="42"/>
                    <a:pt x="224" y="43"/>
                  </a:cubicBezTo>
                  <a:cubicBezTo>
                    <a:pt x="224" y="47"/>
                    <a:pt x="221" y="53"/>
                    <a:pt x="219" y="56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7" y="58"/>
                    <a:pt x="217" y="60"/>
                    <a:pt x="217" y="61"/>
                  </a:cubicBezTo>
                  <a:cubicBezTo>
                    <a:pt x="216" y="64"/>
                    <a:pt x="216" y="67"/>
                    <a:pt x="216" y="70"/>
                  </a:cubicBezTo>
                  <a:cubicBezTo>
                    <a:pt x="215" y="71"/>
                    <a:pt x="215" y="72"/>
                    <a:pt x="215" y="73"/>
                  </a:cubicBezTo>
                  <a:cubicBezTo>
                    <a:pt x="214" y="73"/>
                    <a:pt x="214" y="74"/>
                    <a:pt x="213" y="74"/>
                  </a:cubicBezTo>
                  <a:cubicBezTo>
                    <a:pt x="213" y="76"/>
                    <a:pt x="213" y="76"/>
                    <a:pt x="213" y="76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1" y="74"/>
                    <a:pt x="209" y="74"/>
                    <a:pt x="207" y="73"/>
                  </a:cubicBezTo>
                  <a:cubicBezTo>
                    <a:pt x="205" y="73"/>
                    <a:pt x="202" y="72"/>
                    <a:pt x="200" y="72"/>
                  </a:cubicBezTo>
                  <a:cubicBezTo>
                    <a:pt x="199" y="72"/>
                    <a:pt x="199" y="72"/>
                    <a:pt x="198" y="73"/>
                  </a:cubicBezTo>
                  <a:cubicBezTo>
                    <a:pt x="197" y="73"/>
                    <a:pt x="196" y="74"/>
                    <a:pt x="196" y="75"/>
                  </a:cubicBezTo>
                  <a:cubicBezTo>
                    <a:pt x="197" y="77"/>
                    <a:pt x="197" y="78"/>
                    <a:pt x="198" y="81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7" y="79"/>
                    <a:pt x="196" y="80"/>
                    <a:pt x="195" y="81"/>
                  </a:cubicBezTo>
                  <a:cubicBezTo>
                    <a:pt x="195" y="82"/>
                    <a:pt x="194" y="83"/>
                    <a:pt x="194" y="85"/>
                  </a:cubicBezTo>
                  <a:cubicBezTo>
                    <a:pt x="194" y="87"/>
                    <a:pt x="196" y="90"/>
                    <a:pt x="198" y="91"/>
                  </a:cubicBezTo>
                  <a:cubicBezTo>
                    <a:pt x="200" y="93"/>
                    <a:pt x="203" y="94"/>
                    <a:pt x="205" y="94"/>
                  </a:cubicBezTo>
                  <a:cubicBezTo>
                    <a:pt x="207" y="94"/>
                    <a:pt x="208" y="94"/>
                    <a:pt x="209" y="93"/>
                  </a:cubicBezTo>
                  <a:cubicBezTo>
                    <a:pt x="210" y="92"/>
                    <a:pt x="211" y="91"/>
                    <a:pt x="212" y="90"/>
                  </a:cubicBezTo>
                  <a:cubicBezTo>
                    <a:pt x="210" y="89"/>
                    <a:pt x="210" y="89"/>
                    <a:pt x="210" y="89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2" y="93"/>
                    <a:pt x="212" y="95"/>
                    <a:pt x="212" y="98"/>
                  </a:cubicBezTo>
                  <a:cubicBezTo>
                    <a:pt x="212" y="100"/>
                    <a:pt x="212" y="102"/>
                    <a:pt x="212" y="105"/>
                  </a:cubicBezTo>
                  <a:cubicBezTo>
                    <a:pt x="212" y="106"/>
                    <a:pt x="212" y="107"/>
                    <a:pt x="212" y="108"/>
                  </a:cubicBezTo>
                  <a:cubicBezTo>
                    <a:pt x="213" y="109"/>
                    <a:pt x="214" y="110"/>
                    <a:pt x="215" y="111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15" y="108"/>
                    <a:pt x="215" y="108"/>
                    <a:pt x="215" y="108"/>
                  </a:cubicBezTo>
                  <a:cubicBezTo>
                    <a:pt x="214" y="109"/>
                    <a:pt x="213" y="110"/>
                    <a:pt x="212" y="111"/>
                  </a:cubicBezTo>
                  <a:cubicBezTo>
                    <a:pt x="208" y="114"/>
                    <a:pt x="203" y="119"/>
                    <a:pt x="203" y="119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204" y="119"/>
                    <a:pt x="204" y="119"/>
                    <a:pt x="204" y="119"/>
                  </a:cubicBezTo>
                  <a:cubicBezTo>
                    <a:pt x="201" y="119"/>
                    <a:pt x="198" y="120"/>
                    <a:pt x="196" y="121"/>
                  </a:cubicBezTo>
                  <a:cubicBezTo>
                    <a:pt x="194" y="122"/>
                    <a:pt x="193" y="124"/>
                    <a:pt x="192" y="126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5" y="129"/>
                    <a:pt x="196" y="129"/>
                    <a:pt x="197" y="130"/>
                  </a:cubicBezTo>
                  <a:cubicBezTo>
                    <a:pt x="198" y="131"/>
                    <a:pt x="198" y="132"/>
                    <a:pt x="198" y="133"/>
                  </a:cubicBezTo>
                  <a:cubicBezTo>
                    <a:pt x="198" y="134"/>
                    <a:pt x="197" y="136"/>
                    <a:pt x="197" y="137"/>
                  </a:cubicBezTo>
                  <a:cubicBezTo>
                    <a:pt x="197" y="137"/>
                    <a:pt x="196" y="137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9"/>
                    <a:pt x="196" y="139"/>
                    <a:pt x="196" y="139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5" y="137"/>
                    <a:pt x="193" y="136"/>
                    <a:pt x="191" y="136"/>
                  </a:cubicBezTo>
                  <a:cubicBezTo>
                    <a:pt x="188" y="136"/>
                    <a:pt x="186" y="137"/>
                    <a:pt x="184" y="139"/>
                  </a:cubicBezTo>
                  <a:cubicBezTo>
                    <a:pt x="182" y="140"/>
                    <a:pt x="180" y="141"/>
                    <a:pt x="179" y="141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77" y="140"/>
                    <a:pt x="177" y="140"/>
                    <a:pt x="177" y="140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77" y="143"/>
                    <a:pt x="177" y="143"/>
                    <a:pt x="177" y="145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1"/>
                    <a:pt x="166" y="138"/>
                    <a:pt x="160" y="138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60" y="141"/>
                    <a:pt x="160" y="141"/>
                    <a:pt x="160" y="142"/>
                  </a:cubicBezTo>
                  <a:cubicBezTo>
                    <a:pt x="161" y="143"/>
                    <a:pt x="161" y="145"/>
                    <a:pt x="162" y="146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4" y="143"/>
                    <a:pt x="164" y="143"/>
                    <a:pt x="164" y="143"/>
                  </a:cubicBezTo>
                  <a:cubicBezTo>
                    <a:pt x="162" y="142"/>
                    <a:pt x="160" y="141"/>
                    <a:pt x="158" y="141"/>
                  </a:cubicBezTo>
                  <a:cubicBezTo>
                    <a:pt x="156" y="142"/>
                    <a:pt x="154" y="142"/>
                    <a:pt x="152" y="142"/>
                  </a:cubicBezTo>
                  <a:cubicBezTo>
                    <a:pt x="150" y="142"/>
                    <a:pt x="150" y="142"/>
                    <a:pt x="150" y="142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4"/>
                    <a:pt x="152" y="147"/>
                    <a:pt x="153" y="149"/>
                  </a:cubicBezTo>
                  <a:cubicBezTo>
                    <a:pt x="153" y="151"/>
                    <a:pt x="154" y="152"/>
                    <a:pt x="154" y="153"/>
                  </a:cubicBezTo>
                  <a:cubicBezTo>
                    <a:pt x="154" y="154"/>
                    <a:pt x="154" y="154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6" y="156"/>
                    <a:pt x="156" y="156"/>
                  </a:cubicBezTo>
                  <a:cubicBezTo>
                    <a:pt x="157" y="156"/>
                    <a:pt x="157" y="156"/>
                    <a:pt x="158" y="155"/>
                  </a:cubicBezTo>
                  <a:cubicBezTo>
                    <a:pt x="158" y="155"/>
                    <a:pt x="158" y="155"/>
                    <a:pt x="158" y="155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60"/>
                    <a:pt x="158" y="166"/>
                    <a:pt x="161" y="170"/>
                  </a:cubicBezTo>
                  <a:cubicBezTo>
                    <a:pt x="163" y="173"/>
                    <a:pt x="163" y="180"/>
                    <a:pt x="163" y="185"/>
                  </a:cubicBezTo>
                  <a:cubicBezTo>
                    <a:pt x="163" y="186"/>
                    <a:pt x="163" y="187"/>
                    <a:pt x="162" y="188"/>
                  </a:cubicBezTo>
                  <a:cubicBezTo>
                    <a:pt x="161" y="190"/>
                    <a:pt x="159" y="191"/>
                    <a:pt x="158" y="193"/>
                  </a:cubicBezTo>
                  <a:cubicBezTo>
                    <a:pt x="156" y="195"/>
                    <a:pt x="154" y="197"/>
                    <a:pt x="154" y="201"/>
                  </a:cubicBezTo>
                  <a:cubicBezTo>
                    <a:pt x="154" y="202"/>
                    <a:pt x="155" y="203"/>
                    <a:pt x="155" y="204"/>
                  </a:cubicBezTo>
                  <a:cubicBezTo>
                    <a:pt x="155" y="206"/>
                    <a:pt x="155" y="206"/>
                    <a:pt x="155" y="206"/>
                  </a:cubicBezTo>
                  <a:cubicBezTo>
                    <a:pt x="157" y="206"/>
                    <a:pt x="157" y="206"/>
                    <a:pt x="157" y="206"/>
                  </a:cubicBezTo>
                  <a:cubicBezTo>
                    <a:pt x="157" y="206"/>
                    <a:pt x="157" y="206"/>
                    <a:pt x="161" y="204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59" y="204"/>
                    <a:pt x="158" y="205"/>
                    <a:pt x="157" y="205"/>
                  </a:cubicBezTo>
                  <a:cubicBezTo>
                    <a:pt x="156" y="207"/>
                    <a:pt x="154" y="207"/>
                    <a:pt x="153" y="209"/>
                  </a:cubicBezTo>
                  <a:cubicBezTo>
                    <a:pt x="151" y="210"/>
                    <a:pt x="149" y="212"/>
                    <a:pt x="148" y="215"/>
                  </a:cubicBezTo>
                  <a:cubicBezTo>
                    <a:pt x="150" y="215"/>
                    <a:pt x="150" y="215"/>
                    <a:pt x="150" y="215"/>
                  </a:cubicBezTo>
                  <a:cubicBezTo>
                    <a:pt x="151" y="214"/>
                    <a:pt x="151" y="214"/>
                    <a:pt x="151" y="214"/>
                  </a:cubicBezTo>
                  <a:cubicBezTo>
                    <a:pt x="150" y="213"/>
                    <a:pt x="150" y="213"/>
                    <a:pt x="150" y="212"/>
                  </a:cubicBezTo>
                  <a:cubicBezTo>
                    <a:pt x="149" y="212"/>
                    <a:pt x="149" y="211"/>
                    <a:pt x="148" y="210"/>
                  </a:cubicBezTo>
                  <a:cubicBezTo>
                    <a:pt x="147" y="209"/>
                    <a:pt x="147" y="209"/>
                    <a:pt x="147" y="209"/>
                  </a:cubicBezTo>
                  <a:cubicBezTo>
                    <a:pt x="146" y="209"/>
                    <a:pt x="146" y="209"/>
                    <a:pt x="146" y="209"/>
                  </a:cubicBezTo>
                  <a:cubicBezTo>
                    <a:pt x="145" y="210"/>
                    <a:pt x="144" y="211"/>
                    <a:pt x="143" y="212"/>
                  </a:cubicBezTo>
                  <a:cubicBezTo>
                    <a:pt x="142" y="213"/>
                    <a:pt x="142" y="214"/>
                    <a:pt x="142" y="216"/>
                  </a:cubicBezTo>
                  <a:cubicBezTo>
                    <a:pt x="142" y="217"/>
                    <a:pt x="142" y="218"/>
                    <a:pt x="143" y="220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5" y="220"/>
                    <a:pt x="145" y="220"/>
                    <a:pt x="145" y="220"/>
                  </a:cubicBezTo>
                  <a:cubicBezTo>
                    <a:pt x="146" y="220"/>
                    <a:pt x="147" y="220"/>
                    <a:pt x="147" y="220"/>
                  </a:cubicBezTo>
                  <a:cubicBezTo>
                    <a:pt x="149" y="220"/>
                    <a:pt x="149" y="220"/>
                    <a:pt x="150" y="221"/>
                  </a:cubicBezTo>
                  <a:cubicBezTo>
                    <a:pt x="151" y="222"/>
                    <a:pt x="152" y="223"/>
                    <a:pt x="152" y="225"/>
                  </a:cubicBezTo>
                  <a:cubicBezTo>
                    <a:pt x="153" y="227"/>
                    <a:pt x="153" y="230"/>
                    <a:pt x="154" y="232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30"/>
                    <a:pt x="155" y="230"/>
                    <a:pt x="155" y="230"/>
                  </a:cubicBezTo>
                  <a:cubicBezTo>
                    <a:pt x="153" y="230"/>
                    <a:pt x="152" y="230"/>
                    <a:pt x="151" y="231"/>
                  </a:cubicBezTo>
                  <a:cubicBezTo>
                    <a:pt x="150" y="232"/>
                    <a:pt x="149" y="233"/>
                    <a:pt x="147" y="234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8" y="237"/>
                    <a:pt x="148" y="237"/>
                    <a:pt x="148" y="237"/>
                  </a:cubicBezTo>
                  <a:cubicBezTo>
                    <a:pt x="148" y="238"/>
                    <a:pt x="148" y="238"/>
                    <a:pt x="148" y="238"/>
                  </a:cubicBezTo>
                  <a:cubicBezTo>
                    <a:pt x="150" y="238"/>
                    <a:pt x="150" y="238"/>
                    <a:pt x="150" y="238"/>
                  </a:cubicBezTo>
                  <a:cubicBezTo>
                    <a:pt x="150" y="236"/>
                    <a:pt x="150" y="236"/>
                    <a:pt x="150" y="236"/>
                  </a:cubicBezTo>
                  <a:cubicBezTo>
                    <a:pt x="149" y="236"/>
                    <a:pt x="149" y="237"/>
                    <a:pt x="148" y="237"/>
                  </a:cubicBezTo>
                  <a:cubicBezTo>
                    <a:pt x="146" y="237"/>
                    <a:pt x="144" y="238"/>
                    <a:pt x="141" y="238"/>
                  </a:cubicBezTo>
                  <a:cubicBezTo>
                    <a:pt x="141" y="238"/>
                    <a:pt x="140" y="238"/>
                    <a:pt x="139" y="238"/>
                  </a:cubicBezTo>
                  <a:cubicBezTo>
                    <a:pt x="139" y="238"/>
                    <a:pt x="139" y="238"/>
                    <a:pt x="139" y="238"/>
                  </a:cubicBezTo>
                  <a:cubicBezTo>
                    <a:pt x="139" y="238"/>
                    <a:pt x="139" y="238"/>
                    <a:pt x="139" y="238"/>
                  </a:cubicBezTo>
                  <a:cubicBezTo>
                    <a:pt x="136" y="238"/>
                    <a:pt x="134" y="237"/>
                    <a:pt x="132" y="236"/>
                  </a:cubicBezTo>
                  <a:cubicBezTo>
                    <a:pt x="131" y="236"/>
                    <a:pt x="130" y="236"/>
                    <a:pt x="130" y="236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7" y="235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4"/>
                    <a:pt x="127" y="233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2"/>
                    <a:pt x="129" y="231"/>
                    <a:pt x="129" y="231"/>
                  </a:cubicBezTo>
                  <a:cubicBezTo>
                    <a:pt x="130" y="230"/>
                    <a:pt x="131" y="230"/>
                    <a:pt x="132" y="230"/>
                  </a:cubicBezTo>
                  <a:cubicBezTo>
                    <a:pt x="132" y="230"/>
                    <a:pt x="133" y="230"/>
                    <a:pt x="133" y="230"/>
                  </a:cubicBezTo>
                  <a:cubicBezTo>
                    <a:pt x="133" y="230"/>
                    <a:pt x="133" y="230"/>
                    <a:pt x="133" y="230"/>
                  </a:cubicBezTo>
                  <a:cubicBezTo>
                    <a:pt x="135" y="230"/>
                    <a:pt x="135" y="230"/>
                    <a:pt x="135" y="230"/>
                  </a:cubicBezTo>
                  <a:cubicBezTo>
                    <a:pt x="135" y="229"/>
                    <a:pt x="135" y="229"/>
                    <a:pt x="135" y="229"/>
                  </a:cubicBezTo>
                  <a:cubicBezTo>
                    <a:pt x="135" y="229"/>
                    <a:pt x="135" y="229"/>
                    <a:pt x="136" y="222"/>
                  </a:cubicBezTo>
                  <a:cubicBezTo>
                    <a:pt x="136" y="222"/>
                    <a:pt x="136" y="222"/>
                    <a:pt x="136" y="222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136" y="220"/>
                    <a:pt x="136" y="219"/>
                    <a:pt x="136" y="218"/>
                  </a:cubicBezTo>
                  <a:cubicBezTo>
                    <a:pt x="136" y="218"/>
                    <a:pt x="136" y="218"/>
                    <a:pt x="136" y="218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7" y="216"/>
                    <a:pt x="138" y="215"/>
                    <a:pt x="139" y="214"/>
                  </a:cubicBezTo>
                  <a:cubicBezTo>
                    <a:pt x="140" y="213"/>
                    <a:pt x="141" y="212"/>
                    <a:pt x="141" y="210"/>
                  </a:cubicBezTo>
                  <a:cubicBezTo>
                    <a:pt x="141" y="209"/>
                    <a:pt x="141" y="208"/>
                    <a:pt x="140" y="207"/>
                  </a:cubicBezTo>
                  <a:cubicBezTo>
                    <a:pt x="136" y="203"/>
                    <a:pt x="131" y="203"/>
                    <a:pt x="131" y="203"/>
                  </a:cubicBezTo>
                  <a:cubicBezTo>
                    <a:pt x="131" y="204"/>
                    <a:pt x="131" y="204"/>
                    <a:pt x="131" y="204"/>
                  </a:cubicBezTo>
                  <a:cubicBezTo>
                    <a:pt x="132" y="203"/>
                    <a:pt x="132" y="203"/>
                    <a:pt x="132" y="203"/>
                  </a:cubicBezTo>
                  <a:cubicBezTo>
                    <a:pt x="132" y="203"/>
                    <a:pt x="132" y="203"/>
                    <a:pt x="127" y="196"/>
                  </a:cubicBezTo>
                  <a:cubicBezTo>
                    <a:pt x="125" y="197"/>
                    <a:pt x="125" y="197"/>
                    <a:pt x="125" y="197"/>
                  </a:cubicBezTo>
                  <a:cubicBezTo>
                    <a:pt x="127" y="198"/>
                    <a:pt x="127" y="198"/>
                    <a:pt x="127" y="198"/>
                  </a:cubicBezTo>
                  <a:cubicBezTo>
                    <a:pt x="127" y="198"/>
                    <a:pt x="127" y="197"/>
                    <a:pt x="127" y="196"/>
                  </a:cubicBezTo>
                  <a:cubicBezTo>
                    <a:pt x="127" y="195"/>
                    <a:pt x="127" y="194"/>
                    <a:pt x="126" y="193"/>
                  </a:cubicBezTo>
                  <a:cubicBezTo>
                    <a:pt x="125" y="192"/>
                    <a:pt x="123" y="192"/>
                    <a:pt x="121" y="192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2"/>
                    <a:pt x="122" y="192"/>
                    <a:pt x="122" y="192"/>
                  </a:cubicBezTo>
                  <a:cubicBezTo>
                    <a:pt x="121" y="192"/>
                    <a:pt x="120" y="192"/>
                    <a:pt x="120" y="192"/>
                  </a:cubicBezTo>
                  <a:cubicBezTo>
                    <a:pt x="118" y="192"/>
                    <a:pt x="116" y="192"/>
                    <a:pt x="115" y="193"/>
                  </a:cubicBezTo>
                  <a:cubicBezTo>
                    <a:pt x="113" y="193"/>
                    <a:pt x="112" y="193"/>
                    <a:pt x="111" y="193"/>
                  </a:cubicBezTo>
                  <a:cubicBezTo>
                    <a:pt x="111" y="193"/>
                    <a:pt x="110" y="193"/>
                    <a:pt x="110" y="193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9" y="193"/>
                    <a:pt x="108" y="193"/>
                    <a:pt x="108" y="193"/>
                  </a:cubicBezTo>
                  <a:cubicBezTo>
                    <a:pt x="107" y="192"/>
                    <a:pt x="106" y="191"/>
                    <a:pt x="106" y="190"/>
                  </a:cubicBezTo>
                  <a:cubicBezTo>
                    <a:pt x="106" y="189"/>
                    <a:pt x="105" y="188"/>
                    <a:pt x="105" y="188"/>
                  </a:cubicBezTo>
                  <a:cubicBezTo>
                    <a:pt x="105" y="188"/>
                    <a:pt x="105" y="188"/>
                    <a:pt x="105" y="188"/>
                  </a:cubicBezTo>
                  <a:cubicBezTo>
                    <a:pt x="105" y="188"/>
                    <a:pt x="105" y="188"/>
                    <a:pt x="105" y="188"/>
                  </a:cubicBezTo>
                  <a:cubicBezTo>
                    <a:pt x="105" y="187"/>
                    <a:pt x="105" y="187"/>
                    <a:pt x="105" y="187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104" y="187"/>
                    <a:pt x="104" y="187"/>
                    <a:pt x="98" y="184"/>
                  </a:cubicBezTo>
                  <a:cubicBezTo>
                    <a:pt x="97" y="185"/>
                    <a:pt x="97" y="185"/>
                    <a:pt x="97" y="185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6"/>
                    <a:pt x="99" y="185"/>
                    <a:pt x="100" y="184"/>
                  </a:cubicBezTo>
                  <a:cubicBezTo>
                    <a:pt x="100" y="182"/>
                    <a:pt x="101" y="180"/>
                    <a:pt x="101" y="178"/>
                  </a:cubicBezTo>
                  <a:cubicBezTo>
                    <a:pt x="101" y="177"/>
                    <a:pt x="100" y="176"/>
                    <a:pt x="99" y="175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8" y="174"/>
                    <a:pt x="98" y="174"/>
                    <a:pt x="97" y="174"/>
                  </a:cubicBezTo>
                  <a:cubicBezTo>
                    <a:pt x="96" y="174"/>
                    <a:pt x="95" y="175"/>
                    <a:pt x="94" y="176"/>
                  </a:cubicBezTo>
                  <a:cubicBezTo>
                    <a:pt x="93" y="177"/>
                    <a:pt x="92" y="178"/>
                    <a:pt x="91" y="180"/>
                  </a:cubicBezTo>
                  <a:cubicBezTo>
                    <a:pt x="91" y="181"/>
                    <a:pt x="90" y="182"/>
                    <a:pt x="90" y="182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1"/>
                    <a:pt x="92" y="181"/>
                    <a:pt x="92" y="181"/>
                  </a:cubicBezTo>
                  <a:cubicBezTo>
                    <a:pt x="92" y="181"/>
                    <a:pt x="92" y="181"/>
                    <a:pt x="85" y="181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3"/>
                    <a:pt x="87" y="182"/>
                    <a:pt x="88" y="180"/>
                  </a:cubicBezTo>
                  <a:cubicBezTo>
                    <a:pt x="88" y="179"/>
                    <a:pt x="89" y="177"/>
                    <a:pt x="89" y="175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8" y="172"/>
                    <a:pt x="87" y="172"/>
                    <a:pt x="86" y="172"/>
                  </a:cubicBezTo>
                  <a:cubicBezTo>
                    <a:pt x="83" y="172"/>
                    <a:pt x="80" y="173"/>
                    <a:pt x="77" y="174"/>
                  </a:cubicBezTo>
                  <a:cubicBezTo>
                    <a:pt x="75" y="176"/>
                    <a:pt x="73" y="177"/>
                    <a:pt x="73" y="177"/>
                  </a:cubicBezTo>
                  <a:cubicBezTo>
                    <a:pt x="74" y="178"/>
                    <a:pt x="74" y="178"/>
                    <a:pt x="74" y="178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74" y="177"/>
                    <a:pt x="74" y="177"/>
                    <a:pt x="70" y="177"/>
                  </a:cubicBezTo>
                  <a:cubicBezTo>
                    <a:pt x="70" y="178"/>
                    <a:pt x="70" y="178"/>
                    <a:pt x="70" y="178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2" y="178"/>
                    <a:pt x="72" y="177"/>
                    <a:pt x="71" y="176"/>
                  </a:cubicBezTo>
                  <a:cubicBezTo>
                    <a:pt x="71" y="175"/>
                    <a:pt x="71" y="174"/>
                    <a:pt x="70" y="174"/>
                  </a:cubicBezTo>
                  <a:cubicBezTo>
                    <a:pt x="70" y="173"/>
                    <a:pt x="69" y="172"/>
                    <a:pt x="68" y="172"/>
                  </a:cubicBezTo>
                  <a:cubicBezTo>
                    <a:pt x="67" y="172"/>
                    <a:pt x="66" y="173"/>
                    <a:pt x="65" y="173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3"/>
                    <a:pt x="66" y="173"/>
                    <a:pt x="66" y="173"/>
                  </a:cubicBezTo>
                  <a:cubicBezTo>
                    <a:pt x="64" y="173"/>
                    <a:pt x="63" y="174"/>
                    <a:pt x="62" y="176"/>
                  </a:cubicBezTo>
                  <a:cubicBezTo>
                    <a:pt x="61" y="177"/>
                    <a:pt x="61" y="178"/>
                    <a:pt x="61" y="180"/>
                  </a:cubicBezTo>
                  <a:cubicBezTo>
                    <a:pt x="61" y="182"/>
                    <a:pt x="62" y="184"/>
                    <a:pt x="62" y="184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2"/>
                    <a:pt x="63" y="182"/>
                    <a:pt x="59" y="18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2"/>
                    <a:pt x="54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1" y="183"/>
                    <a:pt x="48" y="186"/>
                    <a:pt x="44" y="189"/>
                  </a:cubicBezTo>
                  <a:cubicBezTo>
                    <a:pt x="40" y="191"/>
                    <a:pt x="36" y="193"/>
                    <a:pt x="32" y="193"/>
                  </a:cubicBezTo>
                  <a:cubicBezTo>
                    <a:pt x="32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29" y="193"/>
                    <a:pt x="27" y="193"/>
                    <a:pt x="27" y="192"/>
                  </a:cubicBezTo>
                  <a:cubicBezTo>
                    <a:pt x="26" y="192"/>
                    <a:pt x="26" y="192"/>
                    <a:pt x="26" y="191"/>
                  </a:cubicBezTo>
                  <a:cubicBezTo>
                    <a:pt x="26" y="190"/>
                    <a:pt x="26" y="190"/>
                    <a:pt x="26" y="189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6" y="186"/>
                    <a:pt x="26" y="186"/>
                    <a:pt x="12" y="182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1" y="184"/>
                    <a:pt x="11" y="184"/>
                    <a:pt x="10" y="184"/>
                  </a:cubicBezTo>
                  <a:cubicBezTo>
                    <a:pt x="10" y="185"/>
                    <a:pt x="10" y="186"/>
                    <a:pt x="9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11" y="188"/>
                    <a:pt x="11" y="188"/>
                    <a:pt x="3" y="186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7"/>
                    <a:pt x="4" y="186"/>
                    <a:pt x="3" y="185"/>
                  </a:cubicBezTo>
                  <a:cubicBezTo>
                    <a:pt x="3" y="185"/>
                    <a:pt x="3" y="184"/>
                    <a:pt x="3" y="184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1" y="183"/>
                    <a:pt x="1" y="183"/>
                    <a:pt x="1" y="183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3" y="183"/>
                    <a:pt x="3" y="182"/>
                    <a:pt x="4" y="182"/>
                  </a:cubicBezTo>
                  <a:cubicBezTo>
                    <a:pt x="5" y="179"/>
                    <a:pt x="5" y="176"/>
                    <a:pt x="5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4" y="177"/>
                    <a:pt x="6" y="176"/>
                    <a:pt x="8" y="176"/>
                  </a:cubicBezTo>
                  <a:cubicBezTo>
                    <a:pt x="9" y="175"/>
                    <a:pt x="10" y="175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3" y="175"/>
                    <a:pt x="13" y="175"/>
                    <a:pt x="14" y="175"/>
                  </a:cubicBezTo>
                  <a:cubicBezTo>
                    <a:pt x="15" y="176"/>
                    <a:pt x="17" y="178"/>
                    <a:pt x="18" y="179"/>
                  </a:cubicBezTo>
                  <a:cubicBezTo>
                    <a:pt x="19" y="179"/>
                    <a:pt x="20" y="180"/>
                    <a:pt x="20" y="180"/>
                  </a:cubicBezTo>
                  <a:cubicBezTo>
                    <a:pt x="21" y="181"/>
                    <a:pt x="22" y="181"/>
                    <a:pt x="23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7" y="183"/>
                    <a:pt x="32" y="183"/>
                    <a:pt x="32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1"/>
                    <a:pt x="35" y="180"/>
                  </a:cubicBezTo>
                  <a:cubicBezTo>
                    <a:pt x="36" y="180"/>
                    <a:pt x="37" y="179"/>
                    <a:pt x="37" y="179"/>
                  </a:cubicBezTo>
                  <a:cubicBezTo>
                    <a:pt x="38" y="180"/>
                    <a:pt x="38" y="180"/>
                    <a:pt x="38" y="180"/>
                  </a:cubicBezTo>
                  <a:cubicBezTo>
                    <a:pt x="38" y="180"/>
                    <a:pt x="38" y="180"/>
                    <a:pt x="38" y="180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1"/>
                    <a:pt x="41" y="181"/>
                    <a:pt x="41" y="182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5" y="185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6" y="185"/>
                    <a:pt x="48" y="185"/>
                    <a:pt x="50" y="184"/>
                  </a:cubicBezTo>
                  <a:cubicBezTo>
                    <a:pt x="51" y="183"/>
                    <a:pt x="52" y="183"/>
                    <a:pt x="53" y="182"/>
                  </a:cubicBezTo>
                  <a:cubicBezTo>
                    <a:pt x="53" y="182"/>
                    <a:pt x="54" y="182"/>
                    <a:pt x="54" y="18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5" y="181"/>
                    <a:pt x="55" y="181"/>
                    <a:pt x="55" y="180"/>
                  </a:cubicBezTo>
                  <a:cubicBezTo>
                    <a:pt x="55" y="180"/>
                    <a:pt x="55" y="179"/>
                    <a:pt x="54" y="179"/>
                  </a:cubicBezTo>
                  <a:cubicBezTo>
                    <a:pt x="54" y="178"/>
                    <a:pt x="54" y="178"/>
                    <a:pt x="53" y="178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1" y="178"/>
                    <a:pt x="48" y="176"/>
                    <a:pt x="46" y="175"/>
                  </a:cubicBezTo>
                  <a:cubicBezTo>
                    <a:pt x="44" y="174"/>
                    <a:pt x="43" y="173"/>
                    <a:pt x="42" y="173"/>
                  </a:cubicBezTo>
                  <a:cubicBezTo>
                    <a:pt x="42" y="172"/>
                    <a:pt x="41" y="172"/>
                    <a:pt x="41" y="172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4" y="173"/>
                    <a:pt x="33" y="174"/>
                  </a:cubicBezTo>
                  <a:cubicBezTo>
                    <a:pt x="32" y="175"/>
                    <a:pt x="30" y="175"/>
                    <a:pt x="29" y="175"/>
                  </a:cubicBezTo>
                  <a:cubicBezTo>
                    <a:pt x="29" y="175"/>
                    <a:pt x="28" y="175"/>
                    <a:pt x="28" y="175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7" y="174"/>
                    <a:pt x="26" y="173"/>
                    <a:pt x="26" y="172"/>
                  </a:cubicBezTo>
                  <a:cubicBezTo>
                    <a:pt x="26" y="172"/>
                    <a:pt x="26" y="171"/>
                    <a:pt x="26" y="171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4" y="169"/>
                    <a:pt x="24" y="169"/>
                    <a:pt x="24" y="169"/>
                  </a:cubicBezTo>
                  <a:cubicBezTo>
                    <a:pt x="24" y="169"/>
                    <a:pt x="24" y="169"/>
                    <a:pt x="24" y="169"/>
                  </a:cubicBezTo>
                  <a:cubicBezTo>
                    <a:pt x="23" y="169"/>
                    <a:pt x="22" y="169"/>
                    <a:pt x="21" y="169"/>
                  </a:cubicBezTo>
                  <a:cubicBezTo>
                    <a:pt x="19" y="169"/>
                    <a:pt x="17" y="169"/>
                    <a:pt x="16" y="168"/>
                  </a:cubicBezTo>
                  <a:cubicBezTo>
                    <a:pt x="14" y="167"/>
                    <a:pt x="13" y="165"/>
                    <a:pt x="13" y="164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1" y="164"/>
                    <a:pt x="11" y="164"/>
                    <a:pt x="12" y="163"/>
                  </a:cubicBezTo>
                  <a:cubicBezTo>
                    <a:pt x="14" y="163"/>
                    <a:pt x="18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3" y="165"/>
                    <a:pt x="26" y="166"/>
                    <a:pt x="26" y="166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38" y="166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7" y="166"/>
                    <a:pt x="37" y="166"/>
                    <a:pt x="37" y="166"/>
                  </a:cubicBezTo>
                  <a:cubicBezTo>
                    <a:pt x="40" y="167"/>
                    <a:pt x="42" y="169"/>
                    <a:pt x="44" y="170"/>
                  </a:cubicBezTo>
                  <a:cubicBezTo>
                    <a:pt x="45" y="171"/>
                    <a:pt x="46" y="171"/>
                    <a:pt x="47" y="172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8" y="173"/>
                    <a:pt x="55" y="173"/>
                  </a:cubicBezTo>
                  <a:cubicBezTo>
                    <a:pt x="57" y="173"/>
                    <a:pt x="57" y="173"/>
                    <a:pt x="57" y="173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7" y="172"/>
                    <a:pt x="57" y="172"/>
                    <a:pt x="57" y="169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6" y="168"/>
                    <a:pt x="46" y="162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47" y="163"/>
                    <a:pt x="47" y="163"/>
                    <a:pt x="45" y="161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44" y="161"/>
                    <a:pt x="44" y="161"/>
                    <a:pt x="40" y="161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2" y="163"/>
                    <a:pt x="42" y="162"/>
                    <a:pt x="43" y="162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8" y="161"/>
                    <a:pt x="49" y="161"/>
                  </a:cubicBezTo>
                  <a:cubicBezTo>
                    <a:pt x="50" y="162"/>
                    <a:pt x="51" y="162"/>
                    <a:pt x="53" y="163"/>
                  </a:cubicBezTo>
                  <a:cubicBezTo>
                    <a:pt x="54" y="163"/>
                    <a:pt x="55" y="164"/>
                    <a:pt x="55" y="164"/>
                  </a:cubicBezTo>
                  <a:cubicBezTo>
                    <a:pt x="61" y="166"/>
                    <a:pt x="61" y="166"/>
                    <a:pt x="61" y="166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6" y="161"/>
                    <a:pt x="51" y="156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9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1" y="159"/>
                    <a:pt x="61" y="158"/>
                    <a:pt x="62" y="157"/>
                  </a:cubicBezTo>
                  <a:cubicBezTo>
                    <a:pt x="63" y="156"/>
                    <a:pt x="65" y="156"/>
                    <a:pt x="66" y="156"/>
                  </a:cubicBezTo>
                  <a:cubicBezTo>
                    <a:pt x="67" y="156"/>
                    <a:pt x="68" y="156"/>
                    <a:pt x="69" y="157"/>
                  </a:cubicBezTo>
                  <a:cubicBezTo>
                    <a:pt x="69" y="157"/>
                    <a:pt x="70" y="157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2" y="158"/>
                    <a:pt x="75" y="157"/>
                    <a:pt x="78" y="156"/>
                  </a:cubicBezTo>
                  <a:cubicBezTo>
                    <a:pt x="79" y="156"/>
                    <a:pt x="81" y="155"/>
                    <a:pt x="82" y="155"/>
                  </a:cubicBezTo>
                  <a:cubicBezTo>
                    <a:pt x="83" y="154"/>
                    <a:pt x="85" y="154"/>
                    <a:pt x="85" y="154"/>
                  </a:cubicBezTo>
                  <a:cubicBezTo>
                    <a:pt x="87" y="154"/>
                    <a:pt x="89" y="153"/>
                    <a:pt x="89" y="151"/>
                  </a:cubicBezTo>
                  <a:cubicBezTo>
                    <a:pt x="89" y="150"/>
                    <a:pt x="88" y="149"/>
                    <a:pt x="87" y="148"/>
                  </a:cubicBezTo>
                  <a:cubicBezTo>
                    <a:pt x="86" y="148"/>
                    <a:pt x="85" y="147"/>
                    <a:pt x="84" y="147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0" y="148"/>
                    <a:pt x="77" y="149"/>
                    <a:pt x="75" y="150"/>
                  </a:cubicBezTo>
                  <a:cubicBezTo>
                    <a:pt x="73" y="151"/>
                    <a:pt x="71" y="151"/>
                    <a:pt x="70" y="151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1"/>
                    <a:pt x="70" y="151"/>
                    <a:pt x="69" y="151"/>
                  </a:cubicBezTo>
                  <a:cubicBezTo>
                    <a:pt x="66" y="149"/>
                    <a:pt x="61" y="145"/>
                    <a:pt x="56" y="142"/>
                  </a:cubicBezTo>
                  <a:cubicBezTo>
                    <a:pt x="52" y="139"/>
                    <a:pt x="48" y="137"/>
                    <a:pt x="48" y="137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9" y="138"/>
                    <a:pt x="48" y="136"/>
                    <a:pt x="48" y="134"/>
                  </a:cubicBezTo>
                  <a:cubicBezTo>
                    <a:pt x="47" y="132"/>
                    <a:pt x="47" y="130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6" y="130"/>
                    <a:pt x="47" y="130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7" y="130"/>
                    <a:pt x="48" y="130"/>
                    <a:pt x="49" y="131"/>
                  </a:cubicBezTo>
                  <a:cubicBezTo>
                    <a:pt x="50" y="132"/>
                    <a:pt x="52" y="133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6" y="135"/>
                    <a:pt x="58" y="138"/>
                    <a:pt x="60" y="140"/>
                  </a:cubicBezTo>
                  <a:cubicBezTo>
                    <a:pt x="62" y="141"/>
                    <a:pt x="64" y="143"/>
                    <a:pt x="64" y="143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2"/>
                    <a:pt x="66" y="142"/>
                    <a:pt x="66" y="142"/>
                  </a:cubicBezTo>
                  <a:cubicBezTo>
                    <a:pt x="66" y="142"/>
                    <a:pt x="66" y="142"/>
                    <a:pt x="66" y="138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6" y="137"/>
                    <a:pt x="66" y="137"/>
                    <a:pt x="52" y="123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6"/>
                    <a:pt x="52" y="126"/>
                    <a:pt x="52" y="126"/>
                  </a:cubicBezTo>
                  <a:cubicBezTo>
                    <a:pt x="52" y="125"/>
                    <a:pt x="58" y="120"/>
                    <a:pt x="64" y="114"/>
                  </a:cubicBezTo>
                  <a:cubicBezTo>
                    <a:pt x="66" y="111"/>
                    <a:pt x="70" y="108"/>
                    <a:pt x="72" y="105"/>
                  </a:cubicBezTo>
                  <a:cubicBezTo>
                    <a:pt x="75" y="102"/>
                    <a:pt x="77" y="99"/>
                    <a:pt x="78" y="97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80" y="94"/>
                    <a:pt x="81" y="90"/>
                    <a:pt x="82" y="85"/>
                  </a:cubicBezTo>
                  <a:cubicBezTo>
                    <a:pt x="85" y="77"/>
                    <a:pt x="87" y="67"/>
                    <a:pt x="89" y="59"/>
                  </a:cubicBezTo>
                  <a:cubicBezTo>
                    <a:pt x="90" y="55"/>
                    <a:pt x="90" y="52"/>
                    <a:pt x="91" y="50"/>
                  </a:cubicBezTo>
                  <a:cubicBezTo>
                    <a:pt x="92" y="48"/>
                    <a:pt x="92" y="47"/>
                    <a:pt x="92" y="47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5"/>
                    <a:pt x="93" y="45"/>
                    <a:pt x="94" y="45"/>
                  </a:cubicBezTo>
                  <a:cubicBezTo>
                    <a:pt x="94" y="45"/>
                    <a:pt x="95" y="46"/>
                    <a:pt x="96" y="46"/>
                  </a:cubicBezTo>
                  <a:cubicBezTo>
                    <a:pt x="97" y="47"/>
                    <a:pt x="98" y="48"/>
                    <a:pt x="99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100" y="49"/>
                    <a:pt x="101" y="49"/>
                    <a:pt x="102" y="49"/>
                  </a:cubicBezTo>
                  <a:cubicBezTo>
                    <a:pt x="102" y="49"/>
                    <a:pt x="103" y="49"/>
                    <a:pt x="104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8" y="48"/>
                    <a:pt x="108" y="49"/>
                    <a:pt x="108" y="50"/>
                  </a:cubicBezTo>
                  <a:cubicBezTo>
                    <a:pt x="109" y="52"/>
                    <a:pt x="109" y="55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2" y="61"/>
                    <a:pt x="113" y="62"/>
                    <a:pt x="114" y="62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5" y="63"/>
                    <a:pt x="117" y="64"/>
                    <a:pt x="118" y="65"/>
                  </a:cubicBezTo>
                  <a:cubicBezTo>
                    <a:pt x="119" y="65"/>
                    <a:pt x="119" y="67"/>
                    <a:pt x="119" y="67"/>
                  </a:cubicBezTo>
                  <a:cubicBezTo>
                    <a:pt x="119" y="67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8" y="69"/>
                    <a:pt x="117" y="69"/>
                    <a:pt x="117" y="70"/>
                  </a:cubicBezTo>
                  <a:cubicBezTo>
                    <a:pt x="116" y="70"/>
                    <a:pt x="115" y="70"/>
                    <a:pt x="114" y="70"/>
                  </a:cubicBezTo>
                  <a:cubicBezTo>
                    <a:pt x="112" y="70"/>
                    <a:pt x="111" y="70"/>
                    <a:pt x="109" y="70"/>
                  </a:cubicBezTo>
                  <a:cubicBezTo>
                    <a:pt x="109" y="70"/>
                    <a:pt x="108" y="70"/>
                    <a:pt x="108" y="70"/>
                  </a:cubicBezTo>
                  <a:cubicBezTo>
                    <a:pt x="107" y="70"/>
                    <a:pt x="107" y="71"/>
                    <a:pt x="107" y="71"/>
                  </a:cubicBezTo>
                  <a:cubicBezTo>
                    <a:pt x="106" y="71"/>
                    <a:pt x="106" y="72"/>
                    <a:pt x="106" y="72"/>
                  </a:cubicBezTo>
                  <a:cubicBezTo>
                    <a:pt x="106" y="73"/>
                    <a:pt x="106" y="73"/>
                    <a:pt x="106" y="74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4"/>
                    <a:pt x="107" y="75"/>
                    <a:pt x="107" y="77"/>
                  </a:cubicBezTo>
                  <a:cubicBezTo>
                    <a:pt x="108" y="82"/>
                    <a:pt x="110" y="88"/>
                    <a:pt x="110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7"/>
                    <a:pt x="111" y="87"/>
                    <a:pt x="108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2"/>
                    <a:pt x="109" y="92"/>
                    <a:pt x="109" y="92"/>
                  </a:cubicBezTo>
                  <a:cubicBezTo>
                    <a:pt x="109" y="92"/>
                    <a:pt x="109" y="92"/>
                    <a:pt x="100" y="93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6"/>
                    <a:pt x="99" y="96"/>
                    <a:pt x="103" y="99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3" y="99"/>
                    <a:pt x="103" y="99"/>
                    <a:pt x="105" y="100"/>
                  </a:cubicBezTo>
                  <a:cubicBezTo>
                    <a:pt x="106" y="101"/>
                    <a:pt x="110" y="103"/>
                    <a:pt x="117" y="107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17" y="107"/>
                    <a:pt x="117" y="107"/>
                    <a:pt x="131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8"/>
                    <a:pt x="131" y="108"/>
                    <a:pt x="134" y="107"/>
                  </a:cubicBezTo>
                  <a:cubicBezTo>
                    <a:pt x="136" y="106"/>
                    <a:pt x="140" y="104"/>
                    <a:pt x="149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1" y="98"/>
                    <a:pt x="152" y="96"/>
                  </a:cubicBezTo>
                  <a:cubicBezTo>
                    <a:pt x="152" y="95"/>
                    <a:pt x="153" y="94"/>
                    <a:pt x="153" y="93"/>
                  </a:cubicBezTo>
                  <a:cubicBezTo>
                    <a:pt x="154" y="92"/>
                    <a:pt x="154" y="91"/>
                    <a:pt x="154" y="90"/>
                  </a:cubicBezTo>
                  <a:cubicBezTo>
                    <a:pt x="154" y="89"/>
                    <a:pt x="154" y="89"/>
                    <a:pt x="153" y="88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1" y="88"/>
                    <a:pt x="149" y="88"/>
                  </a:cubicBezTo>
                  <a:cubicBezTo>
                    <a:pt x="148" y="88"/>
                    <a:pt x="147" y="89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1"/>
                    <a:pt x="142" y="93"/>
                    <a:pt x="139" y="95"/>
                  </a:cubicBezTo>
                  <a:cubicBezTo>
                    <a:pt x="138" y="96"/>
                    <a:pt x="137" y="96"/>
                    <a:pt x="136" y="97"/>
                  </a:cubicBezTo>
                  <a:cubicBezTo>
                    <a:pt x="135" y="97"/>
                    <a:pt x="134" y="97"/>
                    <a:pt x="134" y="97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100"/>
                    <a:pt x="133" y="101"/>
                    <a:pt x="130" y="103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29" y="103"/>
                    <a:pt x="128" y="103"/>
                    <a:pt x="127" y="102"/>
                  </a:cubicBezTo>
                  <a:cubicBezTo>
                    <a:pt x="125" y="102"/>
                    <a:pt x="123" y="101"/>
                    <a:pt x="122" y="100"/>
                  </a:cubicBezTo>
                  <a:cubicBezTo>
                    <a:pt x="121" y="100"/>
                    <a:pt x="120" y="99"/>
                    <a:pt x="120" y="99"/>
                  </a:cubicBezTo>
                  <a:cubicBezTo>
                    <a:pt x="120" y="99"/>
                    <a:pt x="119" y="99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19" y="99"/>
                    <a:pt x="119" y="99"/>
                    <a:pt x="113" y="99"/>
                  </a:cubicBezTo>
                  <a:cubicBezTo>
                    <a:pt x="113" y="99"/>
                    <a:pt x="111" y="98"/>
                    <a:pt x="111" y="97"/>
                  </a:cubicBezTo>
                  <a:cubicBezTo>
                    <a:pt x="110" y="97"/>
                    <a:pt x="110" y="96"/>
                    <a:pt x="109" y="96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9" y="97"/>
                    <a:pt x="111" y="96"/>
                    <a:pt x="114" y="94"/>
                  </a:cubicBezTo>
                  <a:cubicBezTo>
                    <a:pt x="118" y="93"/>
                    <a:pt x="121" y="91"/>
                    <a:pt x="124" y="89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6" y="88"/>
                    <a:pt x="129" y="85"/>
                    <a:pt x="132" y="83"/>
                  </a:cubicBezTo>
                  <a:cubicBezTo>
                    <a:pt x="133" y="82"/>
                    <a:pt x="134" y="81"/>
                    <a:pt x="135" y="81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4" y="81"/>
                    <a:pt x="147" y="81"/>
                  </a:cubicBezTo>
                  <a:cubicBezTo>
                    <a:pt x="148" y="82"/>
                    <a:pt x="149" y="82"/>
                    <a:pt x="150" y="82"/>
                  </a:cubicBezTo>
                  <a:cubicBezTo>
                    <a:pt x="151" y="82"/>
                    <a:pt x="152" y="83"/>
                    <a:pt x="152" y="83"/>
                  </a:cubicBezTo>
                  <a:cubicBezTo>
                    <a:pt x="153" y="83"/>
                    <a:pt x="153" y="83"/>
                    <a:pt x="153" y="83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4" y="82"/>
                    <a:pt x="154" y="82"/>
                    <a:pt x="155" y="79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4" y="77"/>
                    <a:pt x="154" y="77"/>
                    <a:pt x="154" y="77"/>
                  </a:cubicBezTo>
                  <a:cubicBezTo>
                    <a:pt x="154" y="77"/>
                    <a:pt x="149" y="76"/>
                    <a:pt x="142" y="74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1" y="74"/>
                    <a:pt x="141" y="74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3"/>
                    <a:pt x="142" y="72"/>
                    <a:pt x="142" y="71"/>
                  </a:cubicBezTo>
                  <a:cubicBezTo>
                    <a:pt x="142" y="71"/>
                    <a:pt x="142" y="70"/>
                    <a:pt x="143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7"/>
                    <a:pt x="140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6"/>
                    <a:pt x="140" y="66"/>
                  </a:cubicBezTo>
                  <a:cubicBezTo>
                    <a:pt x="140" y="65"/>
                    <a:pt x="141" y="65"/>
                    <a:pt x="142" y="64"/>
                  </a:cubicBezTo>
                  <a:cubicBezTo>
                    <a:pt x="143" y="64"/>
                    <a:pt x="144" y="64"/>
                    <a:pt x="144" y="64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0" y="58"/>
                    <a:pt x="136" y="56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3" y="55"/>
                    <a:pt x="132" y="54"/>
                    <a:pt x="131" y="54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9" y="56"/>
                    <a:pt x="130" y="56"/>
                  </a:cubicBezTo>
                  <a:cubicBezTo>
                    <a:pt x="130" y="56"/>
                    <a:pt x="131" y="55"/>
                    <a:pt x="131" y="55"/>
                  </a:cubicBezTo>
                  <a:cubicBezTo>
                    <a:pt x="132" y="54"/>
                    <a:pt x="132" y="54"/>
                    <a:pt x="132" y="52"/>
                  </a:cubicBezTo>
                  <a:cubicBezTo>
                    <a:pt x="132" y="51"/>
                    <a:pt x="132" y="50"/>
                    <a:pt x="132" y="47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2" y="46"/>
                    <a:pt x="132" y="44"/>
                    <a:pt x="132" y="42"/>
                  </a:cubicBezTo>
                  <a:cubicBezTo>
                    <a:pt x="132" y="38"/>
                    <a:pt x="132" y="33"/>
                    <a:pt x="134" y="29"/>
                  </a:cubicBezTo>
                  <a:cubicBezTo>
                    <a:pt x="134" y="27"/>
                    <a:pt x="135" y="26"/>
                    <a:pt x="136" y="24"/>
                  </a:cubicBezTo>
                  <a:cubicBezTo>
                    <a:pt x="137" y="23"/>
                    <a:pt x="138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3" y="20"/>
                    <a:pt x="149" y="18"/>
                    <a:pt x="155" y="16"/>
                  </a:cubicBezTo>
                  <a:cubicBezTo>
                    <a:pt x="161" y="14"/>
                    <a:pt x="167" y="13"/>
                    <a:pt x="170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2" y="15"/>
                    <a:pt x="174" y="16"/>
                    <a:pt x="175" y="16"/>
                  </a:cubicBezTo>
                  <a:cubicBezTo>
                    <a:pt x="177" y="16"/>
                    <a:pt x="178" y="16"/>
                    <a:pt x="178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8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7" y="14"/>
                    <a:pt x="177" y="14"/>
                    <a:pt x="180" y="14"/>
                  </a:cubicBezTo>
                  <a:cubicBezTo>
                    <a:pt x="183" y="13"/>
                    <a:pt x="190" y="13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04" y="12"/>
                    <a:pt x="205" y="11"/>
                    <a:pt x="206" y="10"/>
                  </a:cubicBezTo>
                  <a:cubicBezTo>
                    <a:pt x="206" y="10"/>
                    <a:pt x="207" y="9"/>
                    <a:pt x="207" y="9"/>
                  </a:cubicBezTo>
                  <a:cubicBezTo>
                    <a:pt x="207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10"/>
                    <a:pt x="208" y="11"/>
                  </a:cubicBezTo>
                  <a:cubicBezTo>
                    <a:pt x="209" y="13"/>
                    <a:pt x="209" y="15"/>
                    <a:pt x="210" y="17"/>
                  </a:cubicBezTo>
                  <a:cubicBezTo>
                    <a:pt x="211" y="19"/>
                    <a:pt x="213" y="21"/>
                    <a:pt x="215" y="22"/>
                  </a:cubicBezTo>
                  <a:cubicBezTo>
                    <a:pt x="216" y="20"/>
                    <a:pt x="216" y="20"/>
                    <a:pt x="216" y="20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5" y="22"/>
                    <a:pt x="216" y="22"/>
                    <a:pt x="217" y="23"/>
                  </a:cubicBezTo>
                  <a:cubicBezTo>
                    <a:pt x="219" y="24"/>
                    <a:pt x="223" y="26"/>
                    <a:pt x="228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6" y="26"/>
                    <a:pt x="226" y="26"/>
                    <a:pt x="226" y="26"/>
                  </a:cubicBezTo>
                  <a:lnTo>
                    <a:pt x="228" y="26"/>
                  </a:lnTo>
                  <a:close/>
                  <a:moveTo>
                    <a:pt x="105" y="37"/>
                  </a:moveTo>
                  <a:cubicBezTo>
                    <a:pt x="106" y="37"/>
                    <a:pt x="106" y="37"/>
                    <a:pt x="106" y="37"/>
                  </a:cubicBezTo>
                  <a:cubicBezTo>
                    <a:pt x="108" y="34"/>
                    <a:pt x="109" y="32"/>
                    <a:pt x="109" y="30"/>
                  </a:cubicBezTo>
                  <a:cubicBezTo>
                    <a:pt x="109" y="28"/>
                    <a:pt x="108" y="26"/>
                    <a:pt x="107" y="25"/>
                  </a:cubicBezTo>
                  <a:cubicBezTo>
                    <a:pt x="106" y="24"/>
                    <a:pt x="105" y="24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103" y="23"/>
                    <a:pt x="102" y="23"/>
                  </a:cubicBezTo>
                  <a:cubicBezTo>
                    <a:pt x="101" y="23"/>
                    <a:pt x="100" y="23"/>
                    <a:pt x="99" y="24"/>
                  </a:cubicBezTo>
                  <a:cubicBezTo>
                    <a:pt x="98" y="24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6" y="42"/>
                    <a:pt x="97" y="42"/>
                  </a:cubicBezTo>
                  <a:cubicBezTo>
                    <a:pt x="99" y="42"/>
                    <a:pt x="102" y="41"/>
                    <a:pt x="106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1" y="39"/>
                    <a:pt x="98" y="39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7" y="40"/>
                    <a:pt x="97" y="40"/>
                    <a:pt x="94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100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0" y="27"/>
                    <a:pt x="101" y="25"/>
                    <a:pt x="102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6"/>
                    <a:pt x="104" y="27"/>
                    <a:pt x="105" y="27"/>
                  </a:cubicBezTo>
                  <a:cubicBezTo>
                    <a:pt x="106" y="28"/>
                    <a:pt x="106" y="28"/>
                    <a:pt x="106" y="30"/>
                  </a:cubicBezTo>
                  <a:cubicBezTo>
                    <a:pt x="106" y="31"/>
                    <a:pt x="105" y="33"/>
                    <a:pt x="104" y="36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4" y="36"/>
                    <a:pt x="104" y="36"/>
                    <a:pt x="104" y="36"/>
                  </a:cubicBezTo>
                  <a:lnTo>
                    <a:pt x="105" y="37"/>
                  </a:lnTo>
                  <a:close/>
                  <a:moveTo>
                    <a:pt x="31" y="150"/>
                  </a:moveTo>
                  <a:cubicBezTo>
                    <a:pt x="30" y="151"/>
                    <a:pt x="30" y="151"/>
                    <a:pt x="30" y="151"/>
                  </a:cubicBezTo>
                  <a:cubicBezTo>
                    <a:pt x="31" y="152"/>
                    <a:pt x="33" y="154"/>
                    <a:pt x="34" y="155"/>
                  </a:cubicBezTo>
                  <a:cubicBezTo>
                    <a:pt x="35" y="156"/>
                    <a:pt x="35" y="156"/>
                    <a:pt x="36" y="157"/>
                  </a:cubicBezTo>
                  <a:cubicBezTo>
                    <a:pt x="36" y="157"/>
                    <a:pt x="36" y="158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1"/>
                    <a:pt x="44" y="149"/>
                  </a:cubicBezTo>
                  <a:cubicBezTo>
                    <a:pt x="43" y="149"/>
                    <a:pt x="43" y="148"/>
                    <a:pt x="42" y="147"/>
                  </a:cubicBezTo>
                  <a:cubicBezTo>
                    <a:pt x="41" y="146"/>
                    <a:pt x="39" y="146"/>
                    <a:pt x="38" y="146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4" y="145"/>
                    <a:pt x="31" y="145"/>
                    <a:pt x="29" y="145"/>
                  </a:cubicBezTo>
                  <a:cubicBezTo>
                    <a:pt x="28" y="145"/>
                    <a:pt x="27" y="145"/>
                    <a:pt x="26" y="145"/>
                  </a:cubicBezTo>
                  <a:cubicBezTo>
                    <a:pt x="26" y="145"/>
                    <a:pt x="25" y="145"/>
                    <a:pt x="25" y="146"/>
                  </a:cubicBezTo>
                  <a:cubicBezTo>
                    <a:pt x="24" y="146"/>
                    <a:pt x="24" y="147"/>
                    <a:pt x="24" y="147"/>
                  </a:cubicBezTo>
                  <a:cubicBezTo>
                    <a:pt x="24" y="149"/>
                    <a:pt x="25" y="150"/>
                    <a:pt x="25" y="150"/>
                  </a:cubicBezTo>
                  <a:cubicBezTo>
                    <a:pt x="27" y="151"/>
                    <a:pt x="28" y="151"/>
                    <a:pt x="29" y="151"/>
                  </a:cubicBezTo>
                  <a:cubicBezTo>
                    <a:pt x="30" y="152"/>
                    <a:pt x="31" y="152"/>
                    <a:pt x="31" y="152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0" y="149"/>
                    <a:pt x="29" y="148"/>
                    <a:pt x="28" y="148"/>
                  </a:cubicBezTo>
                  <a:cubicBezTo>
                    <a:pt x="28" y="148"/>
                    <a:pt x="27" y="148"/>
                    <a:pt x="27" y="148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8" y="148"/>
                    <a:pt x="29" y="148"/>
                  </a:cubicBezTo>
                  <a:cubicBezTo>
                    <a:pt x="31" y="148"/>
                    <a:pt x="34" y="148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9" y="149"/>
                    <a:pt x="39" y="149"/>
                    <a:pt x="40" y="149"/>
                  </a:cubicBezTo>
                  <a:cubicBezTo>
                    <a:pt x="41" y="150"/>
                    <a:pt x="41" y="151"/>
                    <a:pt x="41" y="152"/>
                  </a:cubicBezTo>
                  <a:cubicBezTo>
                    <a:pt x="41" y="152"/>
                    <a:pt x="41" y="152"/>
                    <a:pt x="42" y="152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4"/>
                    <a:pt x="44" y="155"/>
                    <a:pt x="45" y="155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6" y="155"/>
                    <a:pt x="38" y="155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9" y="156"/>
                    <a:pt x="38" y="155"/>
                    <a:pt x="36" y="153"/>
                  </a:cubicBezTo>
                  <a:cubicBezTo>
                    <a:pt x="35" y="151"/>
                    <a:pt x="33" y="150"/>
                    <a:pt x="32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lnTo>
                    <a:pt x="31" y="150"/>
                  </a:lnTo>
                  <a:close/>
                  <a:moveTo>
                    <a:pt x="32" y="162"/>
                  </a:moveTo>
                  <a:cubicBezTo>
                    <a:pt x="32" y="164"/>
                    <a:pt x="32" y="164"/>
                    <a:pt x="32" y="164"/>
                  </a:cubicBezTo>
                  <a:cubicBezTo>
                    <a:pt x="38" y="164"/>
                    <a:pt x="38" y="164"/>
                    <a:pt x="38" y="164"/>
                  </a:cubicBezTo>
                  <a:cubicBezTo>
                    <a:pt x="38" y="164"/>
                    <a:pt x="38" y="164"/>
                    <a:pt x="39" y="163"/>
                  </a:cubicBezTo>
                  <a:cubicBezTo>
                    <a:pt x="39" y="163"/>
                    <a:pt x="39" y="163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8" y="160"/>
                    <a:pt x="38" y="160"/>
                  </a:cubicBezTo>
                  <a:cubicBezTo>
                    <a:pt x="37" y="159"/>
                    <a:pt x="35" y="157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6"/>
                    <a:pt x="25" y="156"/>
                  </a:cubicBezTo>
                  <a:cubicBezTo>
                    <a:pt x="24" y="156"/>
                    <a:pt x="24" y="157"/>
                    <a:pt x="24" y="157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60"/>
                    <a:pt x="24" y="161"/>
                    <a:pt x="24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7" y="164"/>
                    <a:pt x="29" y="164"/>
                    <a:pt x="30" y="164"/>
                  </a:cubicBezTo>
                  <a:cubicBezTo>
                    <a:pt x="31" y="164"/>
                    <a:pt x="32" y="164"/>
                    <a:pt x="32" y="164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1" y="161"/>
                    <a:pt x="31" y="161"/>
                    <a:pt x="30" y="161"/>
                  </a:cubicBezTo>
                  <a:cubicBezTo>
                    <a:pt x="29" y="161"/>
                    <a:pt x="28" y="161"/>
                    <a:pt x="26" y="160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6" y="158"/>
                    <a:pt x="26" y="158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1"/>
                    <a:pt x="30" y="161"/>
                    <a:pt x="34" y="160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3" y="159"/>
                    <a:pt x="34" y="160"/>
                    <a:pt x="35" y="161"/>
                  </a:cubicBezTo>
                  <a:cubicBezTo>
                    <a:pt x="35" y="161"/>
                    <a:pt x="36" y="162"/>
                    <a:pt x="36" y="162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3"/>
                    <a:pt x="37" y="163"/>
                    <a:pt x="36" y="163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7" y="161"/>
                    <a:pt x="36" y="162"/>
                    <a:pt x="36" y="162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8" y="161"/>
                    <a:pt x="37" y="161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8" y="161"/>
                    <a:pt x="38" y="161"/>
                    <a:pt x="32" y="161"/>
                  </a:cubicBezTo>
                  <a:lnTo>
                    <a:pt x="32" y="162"/>
                  </a:lnTo>
                  <a:close/>
                  <a:moveTo>
                    <a:pt x="38" y="143"/>
                  </a:moveTo>
                  <a:cubicBezTo>
                    <a:pt x="37" y="145"/>
                    <a:pt x="37" y="145"/>
                    <a:pt x="37" y="145"/>
                  </a:cubicBezTo>
                  <a:cubicBezTo>
                    <a:pt x="40" y="146"/>
                    <a:pt x="44" y="146"/>
                    <a:pt x="44" y="146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6"/>
                    <a:pt x="44" y="147"/>
                  </a:cubicBezTo>
                  <a:cubicBezTo>
                    <a:pt x="45" y="148"/>
                    <a:pt x="46" y="150"/>
                    <a:pt x="49" y="151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51" y="153"/>
                    <a:pt x="52" y="154"/>
                    <a:pt x="54" y="154"/>
                  </a:cubicBezTo>
                  <a:cubicBezTo>
                    <a:pt x="55" y="155"/>
                    <a:pt x="57" y="156"/>
                    <a:pt x="59" y="156"/>
                  </a:cubicBezTo>
                  <a:cubicBezTo>
                    <a:pt x="61" y="156"/>
                    <a:pt x="62" y="155"/>
                    <a:pt x="63" y="155"/>
                  </a:cubicBezTo>
                  <a:cubicBezTo>
                    <a:pt x="63" y="154"/>
                    <a:pt x="63" y="153"/>
                    <a:pt x="63" y="153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55" y="146"/>
                    <a:pt x="52" y="143"/>
                    <a:pt x="50" y="141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6" y="140"/>
                    <a:pt x="36" y="141"/>
                  </a:cubicBezTo>
                  <a:cubicBezTo>
                    <a:pt x="36" y="141"/>
                    <a:pt x="36" y="142"/>
                    <a:pt x="36" y="143"/>
                  </a:cubicBezTo>
                  <a:cubicBezTo>
                    <a:pt x="36" y="143"/>
                    <a:pt x="36" y="144"/>
                    <a:pt x="36" y="144"/>
                  </a:cubicBezTo>
                  <a:cubicBezTo>
                    <a:pt x="36" y="145"/>
                    <a:pt x="37" y="145"/>
                    <a:pt x="38" y="145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2"/>
                    <a:pt x="38" y="142"/>
                    <a:pt x="39" y="142"/>
                  </a:cubicBezTo>
                  <a:cubicBezTo>
                    <a:pt x="40" y="142"/>
                    <a:pt x="42" y="142"/>
                    <a:pt x="47" y="142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2"/>
                    <a:pt x="48" y="143"/>
                  </a:cubicBezTo>
                  <a:cubicBezTo>
                    <a:pt x="50" y="145"/>
                    <a:pt x="54" y="148"/>
                    <a:pt x="61" y="154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0" y="153"/>
                    <a:pt x="60" y="153"/>
                    <a:pt x="59" y="153"/>
                  </a:cubicBezTo>
                  <a:cubicBezTo>
                    <a:pt x="57" y="153"/>
                    <a:pt x="56" y="152"/>
                    <a:pt x="55" y="152"/>
                  </a:cubicBezTo>
                  <a:cubicBezTo>
                    <a:pt x="54" y="151"/>
                    <a:pt x="53" y="150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48" y="147"/>
                    <a:pt x="47" y="146"/>
                    <a:pt x="46" y="146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43"/>
                    <a:pt x="40" y="143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lnTo>
                    <a:pt x="38" y="143"/>
                  </a:lnTo>
                  <a:close/>
                  <a:moveTo>
                    <a:pt x="112" y="19"/>
                  </a:moveTo>
                  <a:cubicBezTo>
                    <a:pt x="113" y="20"/>
                    <a:pt x="113" y="20"/>
                    <a:pt x="113" y="20"/>
                  </a:cubicBezTo>
                  <a:cubicBezTo>
                    <a:pt x="114" y="19"/>
                    <a:pt x="115" y="18"/>
                    <a:pt x="116" y="17"/>
                  </a:cubicBezTo>
                  <a:cubicBezTo>
                    <a:pt x="117" y="16"/>
                    <a:pt x="118" y="16"/>
                    <a:pt x="118" y="14"/>
                  </a:cubicBezTo>
                  <a:cubicBezTo>
                    <a:pt x="118" y="14"/>
                    <a:pt x="118" y="13"/>
                    <a:pt x="117" y="13"/>
                  </a:cubicBezTo>
                  <a:cubicBezTo>
                    <a:pt x="117" y="12"/>
                    <a:pt x="116" y="12"/>
                    <a:pt x="115" y="12"/>
                  </a:cubicBezTo>
                  <a:cubicBezTo>
                    <a:pt x="115" y="12"/>
                    <a:pt x="114" y="12"/>
                    <a:pt x="113" y="13"/>
                  </a:cubicBezTo>
                  <a:cubicBezTo>
                    <a:pt x="112" y="13"/>
                    <a:pt x="111" y="14"/>
                    <a:pt x="110" y="15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6"/>
                    <a:pt x="108" y="16"/>
                    <a:pt x="108" y="17"/>
                  </a:cubicBezTo>
                  <a:cubicBezTo>
                    <a:pt x="107" y="17"/>
                    <a:pt x="107" y="18"/>
                    <a:pt x="107" y="19"/>
                  </a:cubicBezTo>
                  <a:cubicBezTo>
                    <a:pt x="107" y="19"/>
                    <a:pt x="107" y="20"/>
                    <a:pt x="107" y="20"/>
                  </a:cubicBezTo>
                  <a:cubicBezTo>
                    <a:pt x="108" y="20"/>
                    <a:pt x="108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1" y="21"/>
                    <a:pt x="112" y="20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8"/>
                    <a:pt x="110" y="18"/>
                    <a:pt x="110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4" y="15"/>
                    <a:pt x="113" y="17"/>
                    <a:pt x="111" y="18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8"/>
                    <a:pt x="112" y="18"/>
                    <a:pt x="112" y="18"/>
                  </a:cubicBezTo>
                  <a:lnTo>
                    <a:pt x="112" y="19"/>
                  </a:lnTo>
                  <a:close/>
                  <a:moveTo>
                    <a:pt x="123" y="14"/>
                  </a:moveTo>
                  <a:cubicBezTo>
                    <a:pt x="124" y="15"/>
                    <a:pt x="124" y="15"/>
                    <a:pt x="124" y="15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5" y="5"/>
                    <a:pt x="123" y="6"/>
                  </a:cubicBezTo>
                  <a:cubicBezTo>
                    <a:pt x="121" y="7"/>
                    <a:pt x="120" y="8"/>
                    <a:pt x="119" y="10"/>
                  </a:cubicBezTo>
                  <a:cubicBezTo>
                    <a:pt x="118" y="11"/>
                    <a:pt x="118" y="11"/>
                    <a:pt x="118" y="12"/>
                  </a:cubicBezTo>
                  <a:cubicBezTo>
                    <a:pt x="118" y="13"/>
                    <a:pt x="119" y="14"/>
                    <a:pt x="119" y="14"/>
                  </a:cubicBezTo>
                  <a:cubicBezTo>
                    <a:pt x="120" y="15"/>
                    <a:pt x="121" y="15"/>
                    <a:pt x="121" y="15"/>
                  </a:cubicBezTo>
                  <a:cubicBezTo>
                    <a:pt x="122" y="15"/>
                    <a:pt x="123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2" y="12"/>
                    <a:pt x="122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2" y="11"/>
                    <a:pt x="123" y="9"/>
                    <a:pt x="125" y="8"/>
                  </a:cubicBezTo>
                  <a:cubicBezTo>
                    <a:pt x="125" y="8"/>
                    <a:pt x="126" y="8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7"/>
                    <a:pt x="127" y="7"/>
                    <a:pt x="133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7"/>
                    <a:pt x="134" y="7"/>
                    <a:pt x="141" y="6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3" y="6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2" y="3"/>
                    <a:pt x="142" y="3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9"/>
                    <a:pt x="135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2" y="12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2"/>
                    <a:pt x="123" y="12"/>
                    <a:pt x="123" y="12"/>
                  </a:cubicBezTo>
                  <a:lnTo>
                    <a:pt x="123" y="14"/>
                  </a:lnTo>
                  <a:close/>
                  <a:moveTo>
                    <a:pt x="156" y="8"/>
                  </a:moveTo>
                  <a:cubicBezTo>
                    <a:pt x="156" y="10"/>
                    <a:pt x="156" y="10"/>
                    <a:pt x="156" y="10"/>
                  </a:cubicBezTo>
                  <a:cubicBezTo>
                    <a:pt x="158" y="10"/>
                    <a:pt x="160" y="9"/>
                    <a:pt x="162" y="9"/>
                  </a:cubicBezTo>
                  <a:cubicBezTo>
                    <a:pt x="163" y="8"/>
                    <a:pt x="164" y="8"/>
                    <a:pt x="165" y="7"/>
                  </a:cubicBezTo>
                  <a:cubicBezTo>
                    <a:pt x="165" y="7"/>
                    <a:pt x="166" y="7"/>
                    <a:pt x="166" y="7"/>
                  </a:cubicBezTo>
                  <a:cubicBezTo>
                    <a:pt x="166" y="6"/>
                    <a:pt x="167" y="6"/>
                    <a:pt x="167" y="5"/>
                  </a:cubicBezTo>
                  <a:cubicBezTo>
                    <a:pt x="167" y="4"/>
                    <a:pt x="166" y="4"/>
                    <a:pt x="166" y="3"/>
                  </a:cubicBezTo>
                  <a:cubicBezTo>
                    <a:pt x="165" y="3"/>
                    <a:pt x="164" y="3"/>
                    <a:pt x="164" y="3"/>
                  </a:cubicBezTo>
                  <a:cubicBezTo>
                    <a:pt x="163" y="3"/>
                    <a:pt x="162" y="3"/>
                    <a:pt x="160" y="3"/>
                  </a:cubicBezTo>
                  <a:cubicBezTo>
                    <a:pt x="152" y="3"/>
                    <a:pt x="148" y="4"/>
                    <a:pt x="148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7" y="6"/>
                    <a:pt x="147" y="7"/>
                    <a:pt x="147" y="8"/>
                  </a:cubicBezTo>
                  <a:cubicBezTo>
                    <a:pt x="148" y="9"/>
                    <a:pt x="148" y="9"/>
                    <a:pt x="149" y="10"/>
                  </a:cubicBezTo>
                  <a:cubicBezTo>
                    <a:pt x="150" y="10"/>
                    <a:pt x="151" y="10"/>
                    <a:pt x="152" y="10"/>
                  </a:cubicBezTo>
                  <a:cubicBezTo>
                    <a:pt x="153" y="10"/>
                    <a:pt x="155" y="10"/>
                    <a:pt x="156" y="10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5" y="7"/>
                    <a:pt x="153" y="7"/>
                    <a:pt x="152" y="7"/>
                  </a:cubicBezTo>
                  <a:cubicBezTo>
                    <a:pt x="151" y="7"/>
                    <a:pt x="150" y="7"/>
                    <a:pt x="150" y="7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50" y="7"/>
                    <a:pt x="154" y="6"/>
                    <a:pt x="160" y="6"/>
                  </a:cubicBezTo>
                  <a:cubicBezTo>
                    <a:pt x="162" y="6"/>
                    <a:pt x="163" y="6"/>
                    <a:pt x="164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3" y="5"/>
                    <a:pt x="163" y="5"/>
                  </a:cubicBezTo>
                  <a:cubicBezTo>
                    <a:pt x="161" y="6"/>
                    <a:pt x="158" y="7"/>
                    <a:pt x="156" y="7"/>
                  </a:cubicBezTo>
                  <a:lnTo>
                    <a:pt x="156" y="8"/>
                  </a:lnTo>
                  <a:close/>
                  <a:moveTo>
                    <a:pt x="185" y="4"/>
                  </a:moveTo>
                  <a:cubicBezTo>
                    <a:pt x="186" y="3"/>
                    <a:pt x="186" y="3"/>
                    <a:pt x="186" y="3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87" y="5"/>
                    <a:pt x="187" y="5"/>
                    <a:pt x="187" y="5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7" y="8"/>
                    <a:pt x="177" y="8"/>
                    <a:pt x="177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84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2"/>
                    <a:pt x="182" y="2"/>
                    <a:pt x="183" y="5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3"/>
                    <a:pt x="184" y="3"/>
                    <a:pt x="184" y="3"/>
                  </a:cubicBezTo>
                  <a:lnTo>
                    <a:pt x="18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" name="Freeform 7"/>
            <p:cNvSpPr>
              <a:spLocks/>
            </p:cNvSpPr>
            <p:nvPr/>
          </p:nvSpPr>
          <p:spPr bwMode="auto">
            <a:xfrm>
              <a:off x="1981" y="2366"/>
              <a:ext cx="306" cy="254"/>
            </a:xfrm>
            <a:custGeom>
              <a:avLst/>
              <a:gdLst>
                <a:gd name="T0" fmla="*/ 203 w 217"/>
                <a:gd name="T1" fmla="*/ 87 h 180"/>
                <a:gd name="T2" fmla="*/ 195 w 217"/>
                <a:gd name="T3" fmla="*/ 66 h 180"/>
                <a:gd name="T4" fmla="*/ 174 w 217"/>
                <a:gd name="T5" fmla="*/ 65 h 180"/>
                <a:gd name="T6" fmla="*/ 179 w 217"/>
                <a:gd name="T7" fmla="*/ 57 h 180"/>
                <a:gd name="T8" fmla="*/ 180 w 217"/>
                <a:gd name="T9" fmla="*/ 45 h 180"/>
                <a:gd name="T10" fmla="*/ 176 w 217"/>
                <a:gd name="T11" fmla="*/ 33 h 180"/>
                <a:gd name="T12" fmla="*/ 167 w 217"/>
                <a:gd name="T13" fmla="*/ 22 h 180"/>
                <a:gd name="T14" fmla="*/ 149 w 217"/>
                <a:gd name="T15" fmla="*/ 17 h 180"/>
                <a:gd name="T16" fmla="*/ 144 w 217"/>
                <a:gd name="T17" fmla="*/ 4 h 180"/>
                <a:gd name="T18" fmla="*/ 130 w 217"/>
                <a:gd name="T19" fmla="*/ 11 h 180"/>
                <a:gd name="T20" fmla="*/ 119 w 217"/>
                <a:gd name="T21" fmla="*/ 7 h 180"/>
                <a:gd name="T22" fmla="*/ 111 w 217"/>
                <a:gd name="T23" fmla="*/ 3 h 180"/>
                <a:gd name="T24" fmla="*/ 104 w 217"/>
                <a:gd name="T25" fmla="*/ 12 h 180"/>
                <a:gd name="T26" fmla="*/ 76 w 217"/>
                <a:gd name="T27" fmla="*/ 23 h 180"/>
                <a:gd name="T28" fmla="*/ 57 w 217"/>
                <a:gd name="T29" fmla="*/ 12 h 180"/>
                <a:gd name="T30" fmla="*/ 48 w 217"/>
                <a:gd name="T31" fmla="*/ 17 h 180"/>
                <a:gd name="T32" fmla="*/ 49 w 217"/>
                <a:gd name="T33" fmla="*/ 7 h 180"/>
                <a:gd name="T34" fmla="*/ 15 w 217"/>
                <a:gd name="T35" fmla="*/ 21 h 180"/>
                <a:gd name="T36" fmla="*/ 2 w 217"/>
                <a:gd name="T37" fmla="*/ 34 h 180"/>
                <a:gd name="T38" fmla="*/ 3 w 217"/>
                <a:gd name="T39" fmla="*/ 39 h 180"/>
                <a:gd name="T40" fmla="*/ 0 w 217"/>
                <a:gd name="T41" fmla="*/ 50 h 180"/>
                <a:gd name="T42" fmla="*/ 11 w 217"/>
                <a:gd name="T43" fmla="*/ 60 h 180"/>
                <a:gd name="T44" fmla="*/ 21 w 217"/>
                <a:gd name="T45" fmla="*/ 56 h 180"/>
                <a:gd name="T46" fmla="*/ 34 w 217"/>
                <a:gd name="T47" fmla="*/ 65 h 180"/>
                <a:gd name="T48" fmla="*/ 38 w 217"/>
                <a:gd name="T49" fmla="*/ 84 h 180"/>
                <a:gd name="T50" fmla="*/ 56 w 217"/>
                <a:gd name="T51" fmla="*/ 87 h 180"/>
                <a:gd name="T52" fmla="*/ 67 w 217"/>
                <a:gd name="T53" fmla="*/ 97 h 180"/>
                <a:gd name="T54" fmla="*/ 79 w 217"/>
                <a:gd name="T55" fmla="*/ 118 h 180"/>
                <a:gd name="T56" fmla="*/ 81 w 217"/>
                <a:gd name="T57" fmla="*/ 135 h 180"/>
                <a:gd name="T58" fmla="*/ 99 w 217"/>
                <a:gd name="T59" fmla="*/ 139 h 180"/>
                <a:gd name="T60" fmla="*/ 109 w 217"/>
                <a:gd name="T61" fmla="*/ 133 h 180"/>
                <a:gd name="T62" fmla="*/ 117 w 217"/>
                <a:gd name="T63" fmla="*/ 135 h 180"/>
                <a:gd name="T64" fmla="*/ 117 w 217"/>
                <a:gd name="T65" fmla="*/ 149 h 180"/>
                <a:gd name="T66" fmla="*/ 129 w 217"/>
                <a:gd name="T67" fmla="*/ 151 h 180"/>
                <a:gd name="T68" fmla="*/ 145 w 217"/>
                <a:gd name="T69" fmla="*/ 168 h 180"/>
                <a:gd name="T70" fmla="*/ 175 w 217"/>
                <a:gd name="T71" fmla="*/ 178 h 180"/>
                <a:gd name="T72" fmla="*/ 174 w 217"/>
                <a:gd name="T73" fmla="*/ 142 h 180"/>
                <a:gd name="T74" fmla="*/ 187 w 217"/>
                <a:gd name="T75" fmla="*/ 122 h 180"/>
                <a:gd name="T76" fmla="*/ 203 w 217"/>
                <a:gd name="T77" fmla="*/ 115 h 180"/>
                <a:gd name="T78" fmla="*/ 211 w 217"/>
                <a:gd name="T79" fmla="*/ 9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7" h="180">
                  <a:moveTo>
                    <a:pt x="211" y="93"/>
                  </a:moveTo>
                  <a:cubicBezTo>
                    <a:pt x="209" y="89"/>
                    <a:pt x="203" y="95"/>
                    <a:pt x="203" y="87"/>
                  </a:cubicBezTo>
                  <a:cubicBezTo>
                    <a:pt x="203" y="85"/>
                    <a:pt x="207" y="83"/>
                    <a:pt x="209" y="81"/>
                  </a:cubicBezTo>
                  <a:cubicBezTo>
                    <a:pt x="203" y="80"/>
                    <a:pt x="198" y="73"/>
                    <a:pt x="195" y="66"/>
                  </a:cubicBezTo>
                  <a:cubicBezTo>
                    <a:pt x="194" y="66"/>
                    <a:pt x="188" y="69"/>
                    <a:pt x="184" y="68"/>
                  </a:cubicBezTo>
                  <a:cubicBezTo>
                    <a:pt x="179" y="68"/>
                    <a:pt x="174" y="65"/>
                    <a:pt x="174" y="65"/>
                  </a:cubicBezTo>
                  <a:cubicBezTo>
                    <a:pt x="174" y="65"/>
                    <a:pt x="168" y="64"/>
                    <a:pt x="172" y="60"/>
                  </a:cubicBezTo>
                  <a:cubicBezTo>
                    <a:pt x="174" y="57"/>
                    <a:pt x="179" y="57"/>
                    <a:pt x="179" y="57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80" y="50"/>
                    <a:pt x="179" y="46"/>
                    <a:pt x="180" y="45"/>
                  </a:cubicBezTo>
                  <a:cubicBezTo>
                    <a:pt x="183" y="42"/>
                    <a:pt x="187" y="39"/>
                    <a:pt x="184" y="37"/>
                  </a:cubicBezTo>
                  <a:cubicBezTo>
                    <a:pt x="180" y="33"/>
                    <a:pt x="176" y="33"/>
                    <a:pt x="176" y="33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6"/>
                    <a:pt x="172" y="22"/>
                    <a:pt x="167" y="22"/>
                  </a:cubicBezTo>
                  <a:cubicBezTo>
                    <a:pt x="163" y="21"/>
                    <a:pt x="159" y="25"/>
                    <a:pt x="155" y="23"/>
                  </a:cubicBezTo>
                  <a:cubicBezTo>
                    <a:pt x="150" y="23"/>
                    <a:pt x="149" y="17"/>
                    <a:pt x="149" y="17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2" y="14"/>
                    <a:pt x="146" y="7"/>
                    <a:pt x="144" y="4"/>
                  </a:cubicBezTo>
                  <a:cubicBezTo>
                    <a:pt x="140" y="3"/>
                    <a:pt x="137" y="11"/>
                    <a:pt x="137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1"/>
                    <a:pt x="136" y="2"/>
                    <a:pt x="132" y="2"/>
                  </a:cubicBezTo>
                  <a:cubicBezTo>
                    <a:pt x="126" y="2"/>
                    <a:pt x="119" y="7"/>
                    <a:pt x="119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0"/>
                    <a:pt x="111" y="3"/>
                  </a:cubicBezTo>
                  <a:cubicBezTo>
                    <a:pt x="106" y="4"/>
                    <a:pt x="109" y="12"/>
                    <a:pt x="109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86" y="25"/>
                    <a:pt x="76" y="23"/>
                  </a:cubicBezTo>
                  <a:cubicBezTo>
                    <a:pt x="67" y="23"/>
                    <a:pt x="71" y="17"/>
                    <a:pt x="71" y="17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6" y="12"/>
                    <a:pt x="46" y="11"/>
                  </a:cubicBezTo>
                  <a:cubicBezTo>
                    <a:pt x="48" y="10"/>
                    <a:pt x="48" y="8"/>
                    <a:pt x="49" y="7"/>
                  </a:cubicBezTo>
                  <a:cubicBezTo>
                    <a:pt x="46" y="7"/>
                    <a:pt x="42" y="7"/>
                    <a:pt x="33" y="10"/>
                  </a:cubicBezTo>
                  <a:cubicBezTo>
                    <a:pt x="22" y="15"/>
                    <a:pt x="19" y="18"/>
                    <a:pt x="15" y="21"/>
                  </a:cubicBezTo>
                  <a:cubicBezTo>
                    <a:pt x="10" y="22"/>
                    <a:pt x="2" y="25"/>
                    <a:pt x="2" y="2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2" y="48"/>
                    <a:pt x="4" y="50"/>
                  </a:cubicBezTo>
                  <a:cubicBezTo>
                    <a:pt x="8" y="52"/>
                    <a:pt x="11" y="60"/>
                    <a:pt x="11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8" y="56"/>
                    <a:pt x="21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2" y="104"/>
                    <a:pt x="54" y="103"/>
                  </a:cubicBezTo>
                  <a:cubicBezTo>
                    <a:pt x="60" y="103"/>
                    <a:pt x="60" y="96"/>
                    <a:pt x="67" y="97"/>
                  </a:cubicBezTo>
                  <a:cubicBezTo>
                    <a:pt x="72" y="99"/>
                    <a:pt x="83" y="100"/>
                    <a:pt x="83" y="106"/>
                  </a:cubicBezTo>
                  <a:cubicBezTo>
                    <a:pt x="83" y="114"/>
                    <a:pt x="79" y="118"/>
                    <a:pt x="79" y="118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3"/>
                    <a:pt x="72" y="131"/>
                    <a:pt x="81" y="135"/>
                  </a:cubicBezTo>
                  <a:cubicBezTo>
                    <a:pt x="88" y="138"/>
                    <a:pt x="95" y="135"/>
                    <a:pt x="95" y="135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9" y="133"/>
                    <a:pt x="109" y="133"/>
                    <a:pt x="109" y="133"/>
                  </a:cubicBezTo>
                  <a:cubicBezTo>
                    <a:pt x="109" y="133"/>
                    <a:pt x="117" y="115"/>
                    <a:pt x="121" y="119"/>
                  </a:cubicBezTo>
                  <a:cubicBezTo>
                    <a:pt x="126" y="123"/>
                    <a:pt x="117" y="135"/>
                    <a:pt x="117" y="135"/>
                  </a:cubicBezTo>
                  <a:cubicBezTo>
                    <a:pt x="117" y="135"/>
                    <a:pt x="119" y="135"/>
                    <a:pt x="119" y="139"/>
                  </a:cubicBezTo>
                  <a:cubicBezTo>
                    <a:pt x="121" y="142"/>
                    <a:pt x="117" y="149"/>
                    <a:pt x="117" y="149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9" y="151"/>
                    <a:pt x="129" y="151"/>
                    <a:pt x="129" y="151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75" y="178"/>
                    <a:pt x="175" y="178"/>
                    <a:pt x="175" y="178"/>
                  </a:cubicBezTo>
                  <a:cubicBezTo>
                    <a:pt x="179" y="168"/>
                    <a:pt x="179" y="168"/>
                    <a:pt x="179" y="168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87" y="122"/>
                    <a:pt x="187" y="122"/>
                    <a:pt x="187" y="122"/>
                  </a:cubicBezTo>
                  <a:cubicBezTo>
                    <a:pt x="199" y="124"/>
                    <a:pt x="199" y="124"/>
                    <a:pt x="199" y="124"/>
                  </a:cubicBezTo>
                  <a:cubicBezTo>
                    <a:pt x="201" y="120"/>
                    <a:pt x="201" y="118"/>
                    <a:pt x="203" y="115"/>
                  </a:cubicBezTo>
                  <a:cubicBezTo>
                    <a:pt x="206" y="111"/>
                    <a:pt x="213" y="110"/>
                    <a:pt x="215" y="108"/>
                  </a:cubicBezTo>
                  <a:cubicBezTo>
                    <a:pt x="217" y="106"/>
                    <a:pt x="213" y="95"/>
                    <a:pt x="211" y="9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" name="Freeform 8"/>
            <p:cNvSpPr>
              <a:spLocks/>
            </p:cNvSpPr>
            <p:nvPr/>
          </p:nvSpPr>
          <p:spPr bwMode="auto">
            <a:xfrm>
              <a:off x="1977" y="2366"/>
              <a:ext cx="310" cy="255"/>
            </a:xfrm>
            <a:custGeom>
              <a:avLst/>
              <a:gdLst>
                <a:gd name="T0" fmla="*/ 208 w 220"/>
                <a:gd name="T1" fmla="*/ 87 h 181"/>
                <a:gd name="T2" fmla="*/ 199 w 220"/>
                <a:gd name="T3" fmla="*/ 65 h 181"/>
                <a:gd name="T4" fmla="*/ 177 w 220"/>
                <a:gd name="T5" fmla="*/ 64 h 181"/>
                <a:gd name="T6" fmla="*/ 183 w 220"/>
                <a:gd name="T7" fmla="*/ 58 h 181"/>
                <a:gd name="T8" fmla="*/ 188 w 220"/>
                <a:gd name="T9" fmla="*/ 36 h 181"/>
                <a:gd name="T10" fmla="*/ 168 w 220"/>
                <a:gd name="T11" fmla="*/ 20 h 181"/>
                <a:gd name="T12" fmla="*/ 153 w 220"/>
                <a:gd name="T13" fmla="*/ 15 h 181"/>
                <a:gd name="T14" fmla="*/ 139 w 220"/>
                <a:gd name="T15" fmla="*/ 11 h 181"/>
                <a:gd name="T16" fmla="*/ 122 w 220"/>
                <a:gd name="T17" fmla="*/ 7 h 181"/>
                <a:gd name="T18" fmla="*/ 109 w 220"/>
                <a:gd name="T19" fmla="*/ 8 h 181"/>
                <a:gd name="T20" fmla="*/ 80 w 220"/>
                <a:gd name="T21" fmla="*/ 22 h 181"/>
                <a:gd name="T22" fmla="*/ 62 w 220"/>
                <a:gd name="T23" fmla="*/ 12 h 181"/>
                <a:gd name="T24" fmla="*/ 51 w 220"/>
                <a:gd name="T25" fmla="*/ 11 h 181"/>
                <a:gd name="T26" fmla="*/ 18 w 220"/>
                <a:gd name="T27" fmla="*/ 19 h 181"/>
                <a:gd name="T28" fmla="*/ 5 w 220"/>
                <a:gd name="T29" fmla="*/ 38 h 181"/>
                <a:gd name="T30" fmla="*/ 5 w 220"/>
                <a:gd name="T31" fmla="*/ 51 h 181"/>
                <a:gd name="T32" fmla="*/ 21 w 220"/>
                <a:gd name="T33" fmla="*/ 63 h 181"/>
                <a:gd name="T34" fmla="*/ 36 w 220"/>
                <a:gd name="T35" fmla="*/ 80 h 181"/>
                <a:gd name="T36" fmla="*/ 56 w 220"/>
                <a:gd name="T37" fmla="*/ 92 h 181"/>
                <a:gd name="T38" fmla="*/ 70 w 220"/>
                <a:gd name="T39" fmla="*/ 97 h 181"/>
                <a:gd name="T40" fmla="*/ 81 w 220"/>
                <a:gd name="T41" fmla="*/ 117 h 181"/>
                <a:gd name="T42" fmla="*/ 84 w 220"/>
                <a:gd name="T43" fmla="*/ 137 h 181"/>
                <a:gd name="T44" fmla="*/ 112 w 220"/>
                <a:gd name="T45" fmla="*/ 134 h 181"/>
                <a:gd name="T46" fmla="*/ 119 w 220"/>
                <a:gd name="T47" fmla="*/ 133 h 181"/>
                <a:gd name="T48" fmla="*/ 121 w 220"/>
                <a:gd name="T49" fmla="*/ 140 h 181"/>
                <a:gd name="T50" fmla="*/ 132 w 220"/>
                <a:gd name="T51" fmla="*/ 151 h 181"/>
                <a:gd name="T52" fmla="*/ 179 w 220"/>
                <a:gd name="T53" fmla="*/ 180 h 181"/>
                <a:gd name="T54" fmla="*/ 191 w 220"/>
                <a:gd name="T55" fmla="*/ 122 h 181"/>
                <a:gd name="T56" fmla="*/ 220 w 220"/>
                <a:gd name="T57" fmla="*/ 109 h 181"/>
                <a:gd name="T58" fmla="*/ 213 w 220"/>
                <a:gd name="T59" fmla="*/ 94 h 181"/>
                <a:gd name="T60" fmla="*/ 206 w 220"/>
                <a:gd name="T61" fmla="*/ 115 h 181"/>
                <a:gd name="T62" fmla="*/ 180 w 220"/>
                <a:gd name="T63" fmla="*/ 139 h 181"/>
                <a:gd name="T64" fmla="*/ 159 w 220"/>
                <a:gd name="T65" fmla="*/ 179 h 181"/>
                <a:gd name="T66" fmla="*/ 123 w 220"/>
                <a:gd name="T67" fmla="*/ 150 h 181"/>
                <a:gd name="T68" fmla="*/ 121 w 220"/>
                <a:gd name="T69" fmla="*/ 136 h 181"/>
                <a:gd name="T70" fmla="*/ 107 w 220"/>
                <a:gd name="T71" fmla="*/ 134 h 181"/>
                <a:gd name="T72" fmla="*/ 84 w 220"/>
                <a:gd name="T73" fmla="*/ 135 h 181"/>
                <a:gd name="T74" fmla="*/ 83 w 220"/>
                <a:gd name="T75" fmla="*/ 119 h 181"/>
                <a:gd name="T76" fmla="*/ 57 w 220"/>
                <a:gd name="T77" fmla="*/ 102 h 181"/>
                <a:gd name="T78" fmla="*/ 58 w 220"/>
                <a:gd name="T79" fmla="*/ 102 h 181"/>
                <a:gd name="T80" fmla="*/ 41 w 220"/>
                <a:gd name="T81" fmla="*/ 83 h 181"/>
                <a:gd name="T82" fmla="*/ 24 w 220"/>
                <a:gd name="T83" fmla="*/ 54 h 181"/>
                <a:gd name="T84" fmla="*/ 7 w 220"/>
                <a:gd name="T85" fmla="*/ 50 h 181"/>
                <a:gd name="T86" fmla="*/ 7 w 220"/>
                <a:gd name="T87" fmla="*/ 39 h 181"/>
                <a:gd name="T88" fmla="*/ 19 w 220"/>
                <a:gd name="T89" fmla="*/ 22 h 181"/>
                <a:gd name="T90" fmla="*/ 48 w 220"/>
                <a:gd name="T91" fmla="*/ 13 h 181"/>
                <a:gd name="T92" fmla="*/ 74 w 220"/>
                <a:gd name="T93" fmla="*/ 17 h 181"/>
                <a:gd name="T94" fmla="*/ 107 w 220"/>
                <a:gd name="T95" fmla="*/ 14 h 181"/>
                <a:gd name="T96" fmla="*/ 116 w 220"/>
                <a:gd name="T97" fmla="*/ 4 h 181"/>
                <a:gd name="T98" fmla="*/ 135 w 220"/>
                <a:gd name="T99" fmla="*/ 3 h 181"/>
                <a:gd name="T100" fmla="*/ 131 w 220"/>
                <a:gd name="T101" fmla="*/ 13 h 181"/>
                <a:gd name="T102" fmla="*/ 146 w 220"/>
                <a:gd name="T103" fmla="*/ 7 h 181"/>
                <a:gd name="T104" fmla="*/ 158 w 220"/>
                <a:gd name="T105" fmla="*/ 25 h 181"/>
                <a:gd name="T106" fmla="*/ 172 w 220"/>
                <a:gd name="T107" fmla="*/ 25 h 181"/>
                <a:gd name="T108" fmla="*/ 179 w 220"/>
                <a:gd name="T109" fmla="*/ 34 h 181"/>
                <a:gd name="T110" fmla="*/ 180 w 220"/>
                <a:gd name="T111" fmla="*/ 57 h 181"/>
                <a:gd name="T112" fmla="*/ 177 w 220"/>
                <a:gd name="T113" fmla="*/ 65 h 181"/>
                <a:gd name="T114" fmla="*/ 198 w 220"/>
                <a:gd name="T115" fmla="*/ 68 h 181"/>
                <a:gd name="T116" fmla="*/ 205 w 220"/>
                <a:gd name="T117" fmla="*/ 8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0" h="181">
                  <a:moveTo>
                    <a:pt x="214" y="93"/>
                  </a:moveTo>
                  <a:cubicBezTo>
                    <a:pt x="216" y="93"/>
                    <a:pt x="216" y="93"/>
                    <a:pt x="216" y="93"/>
                  </a:cubicBezTo>
                  <a:cubicBezTo>
                    <a:pt x="215" y="91"/>
                    <a:pt x="213" y="91"/>
                    <a:pt x="212" y="90"/>
                  </a:cubicBezTo>
                  <a:cubicBezTo>
                    <a:pt x="211" y="90"/>
                    <a:pt x="209" y="90"/>
                    <a:pt x="209" y="90"/>
                  </a:cubicBezTo>
                  <a:cubicBezTo>
                    <a:pt x="208" y="90"/>
                    <a:pt x="208" y="90"/>
                    <a:pt x="208" y="89"/>
                  </a:cubicBezTo>
                  <a:cubicBezTo>
                    <a:pt x="208" y="89"/>
                    <a:pt x="208" y="88"/>
                    <a:pt x="208" y="87"/>
                  </a:cubicBezTo>
                  <a:cubicBezTo>
                    <a:pt x="207" y="87"/>
                    <a:pt x="207" y="87"/>
                    <a:pt x="207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7" y="87"/>
                    <a:pt x="207" y="87"/>
                    <a:pt x="207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6"/>
                    <a:pt x="208" y="86"/>
                  </a:cubicBezTo>
                  <a:cubicBezTo>
                    <a:pt x="209" y="86"/>
                    <a:pt x="210" y="85"/>
                    <a:pt x="211" y="84"/>
                  </a:cubicBezTo>
                  <a:cubicBezTo>
                    <a:pt x="211" y="84"/>
                    <a:pt x="212" y="83"/>
                    <a:pt x="213" y="82"/>
                  </a:cubicBezTo>
                  <a:cubicBezTo>
                    <a:pt x="215" y="80"/>
                    <a:pt x="215" y="80"/>
                    <a:pt x="215" y="80"/>
                  </a:cubicBezTo>
                  <a:cubicBezTo>
                    <a:pt x="212" y="80"/>
                    <a:pt x="212" y="80"/>
                    <a:pt x="212" y="80"/>
                  </a:cubicBezTo>
                  <a:cubicBezTo>
                    <a:pt x="210" y="79"/>
                    <a:pt x="207" y="77"/>
                    <a:pt x="205" y="75"/>
                  </a:cubicBezTo>
                  <a:cubicBezTo>
                    <a:pt x="203" y="72"/>
                    <a:pt x="201" y="69"/>
                    <a:pt x="200" y="66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8" y="65"/>
                    <a:pt x="197" y="65"/>
                    <a:pt x="196" y="65"/>
                  </a:cubicBezTo>
                  <a:cubicBezTo>
                    <a:pt x="195" y="66"/>
                    <a:pt x="192" y="67"/>
                    <a:pt x="190" y="67"/>
                  </a:cubicBezTo>
                  <a:cubicBezTo>
                    <a:pt x="189" y="67"/>
                    <a:pt x="188" y="67"/>
                    <a:pt x="188" y="66"/>
                  </a:cubicBezTo>
                  <a:cubicBezTo>
                    <a:pt x="188" y="66"/>
                    <a:pt x="188" y="66"/>
                    <a:pt x="188" y="66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5" y="66"/>
                    <a:pt x="182" y="66"/>
                    <a:pt x="180" y="65"/>
                  </a:cubicBezTo>
                  <a:cubicBezTo>
                    <a:pt x="179" y="65"/>
                    <a:pt x="179" y="64"/>
                    <a:pt x="178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6" y="63"/>
                    <a:pt x="176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5" y="62"/>
                    <a:pt x="175" y="62"/>
                    <a:pt x="176" y="61"/>
                  </a:cubicBezTo>
                  <a:cubicBezTo>
                    <a:pt x="176" y="61"/>
                    <a:pt x="176" y="61"/>
                    <a:pt x="176" y="61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7" y="60"/>
                    <a:pt x="177" y="60"/>
                    <a:pt x="177" y="59"/>
                  </a:cubicBezTo>
                  <a:cubicBezTo>
                    <a:pt x="178" y="59"/>
                    <a:pt x="179" y="59"/>
                    <a:pt x="180" y="59"/>
                  </a:cubicBezTo>
                  <a:cubicBezTo>
                    <a:pt x="181" y="59"/>
                    <a:pt x="181" y="59"/>
                    <a:pt x="181" y="59"/>
                  </a:cubicBezTo>
                  <a:cubicBezTo>
                    <a:pt x="182" y="58"/>
                    <a:pt x="182" y="58"/>
                    <a:pt x="182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3" y="57"/>
                    <a:pt x="183" y="57"/>
                    <a:pt x="183" y="57"/>
                  </a:cubicBezTo>
                  <a:cubicBezTo>
                    <a:pt x="185" y="51"/>
                    <a:pt x="185" y="51"/>
                    <a:pt x="185" y="51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4" y="49"/>
                    <a:pt x="184" y="48"/>
                    <a:pt x="184" y="47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5" y="45"/>
                    <a:pt x="187" y="44"/>
                    <a:pt x="188" y="43"/>
                  </a:cubicBezTo>
                  <a:cubicBezTo>
                    <a:pt x="189" y="42"/>
                    <a:pt x="190" y="40"/>
                    <a:pt x="190" y="39"/>
                  </a:cubicBezTo>
                  <a:cubicBezTo>
                    <a:pt x="190" y="38"/>
                    <a:pt x="189" y="37"/>
                    <a:pt x="188" y="36"/>
                  </a:cubicBezTo>
                  <a:cubicBezTo>
                    <a:pt x="184" y="31"/>
                    <a:pt x="179" y="31"/>
                    <a:pt x="179" y="31"/>
                  </a:cubicBezTo>
                  <a:cubicBezTo>
                    <a:pt x="179" y="33"/>
                    <a:pt x="179" y="33"/>
                    <a:pt x="179" y="33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5" y="26"/>
                    <a:pt x="175" y="26"/>
                    <a:pt x="175" y="25"/>
                  </a:cubicBezTo>
                  <a:cubicBezTo>
                    <a:pt x="175" y="24"/>
                    <a:pt x="175" y="23"/>
                    <a:pt x="174" y="22"/>
                  </a:cubicBezTo>
                  <a:cubicBezTo>
                    <a:pt x="173" y="21"/>
                    <a:pt x="172" y="20"/>
                    <a:pt x="170" y="20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69" y="20"/>
                    <a:pt x="169" y="20"/>
                    <a:pt x="168" y="20"/>
                  </a:cubicBezTo>
                  <a:cubicBezTo>
                    <a:pt x="166" y="20"/>
                    <a:pt x="165" y="21"/>
                    <a:pt x="163" y="21"/>
                  </a:cubicBezTo>
                  <a:cubicBezTo>
                    <a:pt x="162" y="22"/>
                    <a:pt x="160" y="22"/>
                    <a:pt x="159" y="22"/>
                  </a:cubicBezTo>
                  <a:cubicBezTo>
                    <a:pt x="159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7" y="22"/>
                    <a:pt x="157" y="22"/>
                    <a:pt x="156" y="21"/>
                  </a:cubicBezTo>
                  <a:cubicBezTo>
                    <a:pt x="155" y="20"/>
                    <a:pt x="155" y="19"/>
                    <a:pt x="154" y="18"/>
                  </a:cubicBezTo>
                  <a:cubicBezTo>
                    <a:pt x="154" y="18"/>
                    <a:pt x="154" y="17"/>
                    <a:pt x="154" y="17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7" y="15"/>
                    <a:pt x="147" y="14"/>
                    <a:pt x="148" y="12"/>
                  </a:cubicBezTo>
                  <a:cubicBezTo>
                    <a:pt x="149" y="11"/>
                    <a:pt x="149" y="9"/>
                    <a:pt x="149" y="7"/>
                  </a:cubicBezTo>
                  <a:cubicBezTo>
                    <a:pt x="149" y="6"/>
                    <a:pt x="149" y="4"/>
                    <a:pt x="148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3"/>
                    <a:pt x="146" y="3"/>
                    <a:pt x="146" y="3"/>
                  </a:cubicBezTo>
                  <a:cubicBezTo>
                    <a:pt x="144" y="3"/>
                    <a:pt x="143" y="3"/>
                    <a:pt x="142" y="4"/>
                  </a:cubicBezTo>
                  <a:cubicBezTo>
                    <a:pt x="141" y="5"/>
                    <a:pt x="140" y="7"/>
                    <a:pt x="140" y="8"/>
                  </a:cubicBezTo>
                  <a:cubicBezTo>
                    <a:pt x="139" y="10"/>
                    <a:pt x="139" y="11"/>
                    <a:pt x="139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5" y="12"/>
                    <a:pt x="135" y="11"/>
                    <a:pt x="136" y="9"/>
                  </a:cubicBezTo>
                  <a:cubicBezTo>
                    <a:pt x="137" y="7"/>
                    <a:pt x="138" y="5"/>
                    <a:pt x="138" y="3"/>
                  </a:cubicBezTo>
                  <a:cubicBezTo>
                    <a:pt x="138" y="3"/>
                    <a:pt x="137" y="2"/>
                    <a:pt x="137" y="1"/>
                  </a:cubicBezTo>
                  <a:cubicBezTo>
                    <a:pt x="136" y="1"/>
                    <a:pt x="135" y="0"/>
                    <a:pt x="135" y="0"/>
                  </a:cubicBezTo>
                  <a:cubicBezTo>
                    <a:pt x="131" y="0"/>
                    <a:pt x="128" y="2"/>
                    <a:pt x="126" y="3"/>
                  </a:cubicBezTo>
                  <a:cubicBezTo>
                    <a:pt x="123" y="4"/>
                    <a:pt x="121" y="6"/>
                    <a:pt x="12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6"/>
                    <a:pt x="119" y="4"/>
                  </a:cubicBezTo>
                  <a:cubicBezTo>
                    <a:pt x="119" y="4"/>
                    <a:pt x="119" y="3"/>
                    <a:pt x="119" y="2"/>
                  </a:cubicBezTo>
                  <a:cubicBezTo>
                    <a:pt x="118" y="2"/>
                    <a:pt x="117" y="1"/>
                    <a:pt x="116" y="1"/>
                  </a:cubicBezTo>
                  <a:cubicBezTo>
                    <a:pt x="115" y="1"/>
                    <a:pt x="114" y="1"/>
                    <a:pt x="113" y="2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2" y="2"/>
                    <a:pt x="111" y="3"/>
                    <a:pt x="110" y="4"/>
                  </a:cubicBezTo>
                  <a:cubicBezTo>
                    <a:pt x="110" y="6"/>
                    <a:pt x="109" y="7"/>
                    <a:pt x="109" y="8"/>
                  </a:cubicBezTo>
                  <a:cubicBezTo>
                    <a:pt x="109" y="11"/>
                    <a:pt x="110" y="13"/>
                    <a:pt x="110" y="13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9" y="12"/>
                    <a:pt x="96" y="15"/>
                    <a:pt x="92" y="17"/>
                  </a:cubicBezTo>
                  <a:cubicBezTo>
                    <a:pt x="88" y="20"/>
                    <a:pt x="84" y="22"/>
                    <a:pt x="80" y="22"/>
                  </a:cubicBezTo>
                  <a:cubicBezTo>
                    <a:pt x="80" y="22"/>
                    <a:pt x="80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2"/>
                    <a:pt x="75" y="21"/>
                    <a:pt x="75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67" y="13"/>
                    <a:pt x="64" y="12"/>
                    <a:pt x="62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5"/>
                    <a:pt x="51" y="14"/>
                  </a:cubicBezTo>
                  <a:cubicBezTo>
                    <a:pt x="51" y="13"/>
                    <a:pt x="51" y="13"/>
                    <a:pt x="51" y="12"/>
                  </a:cubicBezTo>
                  <a:cubicBezTo>
                    <a:pt x="51" y="12"/>
                    <a:pt x="51" y="11"/>
                    <a:pt x="51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1" y="11"/>
                    <a:pt x="52" y="10"/>
                    <a:pt x="52" y="10"/>
                  </a:cubicBezTo>
                  <a:cubicBezTo>
                    <a:pt x="52" y="9"/>
                    <a:pt x="53" y="9"/>
                    <a:pt x="53" y="8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9" y="6"/>
                    <a:pt x="45" y="6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24" y="14"/>
                    <a:pt x="21" y="17"/>
                    <a:pt x="17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2" y="20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8" y="52"/>
                    <a:pt x="9" y="53"/>
                  </a:cubicBezTo>
                  <a:cubicBezTo>
                    <a:pt x="10" y="55"/>
                    <a:pt x="11" y="56"/>
                    <a:pt x="12" y="58"/>
                  </a:cubicBezTo>
                  <a:cubicBezTo>
                    <a:pt x="12" y="58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0"/>
                    <a:pt x="22" y="59"/>
                  </a:cubicBezTo>
                  <a:cubicBezTo>
                    <a:pt x="22" y="58"/>
                    <a:pt x="23" y="58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6"/>
                    <a:pt x="57" y="89"/>
                    <a:pt x="56" y="92"/>
                  </a:cubicBezTo>
                  <a:cubicBezTo>
                    <a:pt x="56" y="95"/>
                    <a:pt x="55" y="98"/>
                    <a:pt x="55" y="101"/>
                  </a:cubicBezTo>
                  <a:cubicBezTo>
                    <a:pt x="55" y="102"/>
                    <a:pt x="55" y="102"/>
                    <a:pt x="55" y="103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7" y="104"/>
                    <a:pt x="57" y="104"/>
                  </a:cubicBezTo>
                  <a:cubicBezTo>
                    <a:pt x="57" y="104"/>
                    <a:pt x="58" y="104"/>
                    <a:pt x="58" y="104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9" y="104"/>
                    <a:pt x="60" y="104"/>
                    <a:pt x="61" y="103"/>
                  </a:cubicBezTo>
                  <a:cubicBezTo>
                    <a:pt x="63" y="102"/>
                    <a:pt x="64" y="101"/>
                    <a:pt x="65" y="100"/>
                  </a:cubicBezTo>
                  <a:cubicBezTo>
                    <a:pt x="66" y="99"/>
                    <a:pt x="66" y="99"/>
                    <a:pt x="68" y="99"/>
                  </a:cubicBezTo>
                  <a:cubicBezTo>
                    <a:pt x="68" y="99"/>
                    <a:pt x="69" y="99"/>
                    <a:pt x="69" y="99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72" y="100"/>
                    <a:pt x="76" y="100"/>
                    <a:pt x="79" y="101"/>
                  </a:cubicBezTo>
                  <a:cubicBezTo>
                    <a:pt x="81" y="102"/>
                    <a:pt x="82" y="103"/>
                    <a:pt x="83" y="103"/>
                  </a:cubicBezTo>
                  <a:cubicBezTo>
                    <a:pt x="84" y="104"/>
                    <a:pt x="84" y="105"/>
                    <a:pt x="84" y="106"/>
                  </a:cubicBezTo>
                  <a:cubicBezTo>
                    <a:pt x="84" y="109"/>
                    <a:pt x="83" y="112"/>
                    <a:pt x="82" y="114"/>
                  </a:cubicBezTo>
                  <a:cubicBezTo>
                    <a:pt x="82" y="115"/>
                    <a:pt x="82" y="116"/>
                    <a:pt x="81" y="116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86" y="122"/>
                    <a:pt x="85" y="123"/>
                    <a:pt x="83" y="125"/>
                  </a:cubicBezTo>
                  <a:cubicBezTo>
                    <a:pt x="81" y="126"/>
                    <a:pt x="79" y="128"/>
                    <a:pt x="79" y="131"/>
                  </a:cubicBezTo>
                  <a:cubicBezTo>
                    <a:pt x="79" y="132"/>
                    <a:pt x="80" y="133"/>
                    <a:pt x="81" y="134"/>
                  </a:cubicBezTo>
                  <a:cubicBezTo>
                    <a:pt x="81" y="135"/>
                    <a:pt x="82" y="136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6" y="138"/>
                    <a:pt x="89" y="138"/>
                    <a:pt x="91" y="138"/>
                  </a:cubicBezTo>
                  <a:cubicBezTo>
                    <a:pt x="95" y="138"/>
                    <a:pt x="98" y="137"/>
                    <a:pt x="99" y="137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3" y="134"/>
                    <a:pt x="113" y="134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2"/>
                    <a:pt x="114" y="131"/>
                  </a:cubicBezTo>
                  <a:cubicBezTo>
                    <a:pt x="115" y="129"/>
                    <a:pt x="117" y="126"/>
                    <a:pt x="118" y="124"/>
                  </a:cubicBezTo>
                  <a:cubicBezTo>
                    <a:pt x="119" y="123"/>
                    <a:pt x="120" y="122"/>
                    <a:pt x="121" y="121"/>
                  </a:cubicBezTo>
                  <a:cubicBezTo>
                    <a:pt x="122" y="120"/>
                    <a:pt x="122" y="120"/>
                    <a:pt x="122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4" y="121"/>
                    <a:pt x="124" y="122"/>
                    <a:pt x="124" y="123"/>
                  </a:cubicBezTo>
                  <a:cubicBezTo>
                    <a:pt x="124" y="125"/>
                    <a:pt x="123" y="128"/>
                    <a:pt x="121" y="130"/>
                  </a:cubicBezTo>
                  <a:cubicBezTo>
                    <a:pt x="121" y="131"/>
                    <a:pt x="120" y="132"/>
                    <a:pt x="119" y="133"/>
                  </a:cubicBezTo>
                  <a:cubicBezTo>
                    <a:pt x="119" y="133"/>
                    <a:pt x="119" y="134"/>
                    <a:pt x="119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1" y="138"/>
                    <a:pt x="121" y="139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0"/>
                    <a:pt x="121" y="140"/>
                    <a:pt x="121" y="141"/>
                  </a:cubicBezTo>
                  <a:cubicBezTo>
                    <a:pt x="121" y="142"/>
                    <a:pt x="121" y="144"/>
                    <a:pt x="120" y="145"/>
                  </a:cubicBezTo>
                  <a:cubicBezTo>
                    <a:pt x="119" y="146"/>
                    <a:pt x="119" y="147"/>
                    <a:pt x="119" y="147"/>
                  </a:cubicBezTo>
                  <a:cubicBezTo>
                    <a:pt x="119" y="148"/>
                    <a:pt x="118" y="148"/>
                    <a:pt x="118" y="148"/>
                  </a:cubicBezTo>
                  <a:cubicBezTo>
                    <a:pt x="118" y="149"/>
                    <a:pt x="118" y="149"/>
                    <a:pt x="118" y="149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21" y="152"/>
                    <a:pt x="121" y="152"/>
                    <a:pt x="121" y="152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147" y="166"/>
                    <a:pt x="147" y="166"/>
                    <a:pt x="147" y="166"/>
                  </a:cubicBezTo>
                  <a:cubicBezTo>
                    <a:pt x="148" y="165"/>
                    <a:pt x="148" y="165"/>
                    <a:pt x="148" y="165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7" y="168"/>
                    <a:pt x="147" y="168"/>
                    <a:pt x="147" y="168"/>
                  </a:cubicBezTo>
                  <a:cubicBezTo>
                    <a:pt x="147" y="168"/>
                    <a:pt x="147" y="168"/>
                    <a:pt x="147" y="168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9" y="180"/>
                    <a:pt x="179" y="180"/>
                    <a:pt x="179" y="180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83" y="168"/>
                    <a:pt x="183" y="168"/>
                    <a:pt x="183" y="168"/>
                  </a:cubicBezTo>
                  <a:cubicBezTo>
                    <a:pt x="183" y="168"/>
                    <a:pt x="183" y="168"/>
                    <a:pt x="183" y="168"/>
                  </a:cubicBezTo>
                  <a:cubicBezTo>
                    <a:pt x="183" y="167"/>
                    <a:pt x="183" y="167"/>
                    <a:pt x="183" y="167"/>
                  </a:cubicBezTo>
                  <a:cubicBezTo>
                    <a:pt x="178" y="142"/>
                    <a:pt x="178" y="142"/>
                    <a:pt x="178" y="142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77" y="143"/>
                    <a:pt x="177" y="143"/>
                    <a:pt x="177" y="143"/>
                  </a:cubicBezTo>
                  <a:cubicBezTo>
                    <a:pt x="181" y="142"/>
                    <a:pt x="181" y="142"/>
                    <a:pt x="181" y="142"/>
                  </a:cubicBezTo>
                  <a:cubicBezTo>
                    <a:pt x="182" y="142"/>
                    <a:pt x="182" y="142"/>
                    <a:pt x="182" y="142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7" y="132"/>
                    <a:pt x="189" y="127"/>
                    <a:pt x="190" y="125"/>
                  </a:cubicBezTo>
                  <a:cubicBezTo>
                    <a:pt x="191" y="122"/>
                    <a:pt x="191" y="122"/>
                    <a:pt x="191" y="122"/>
                  </a:cubicBezTo>
                  <a:cubicBezTo>
                    <a:pt x="190" y="122"/>
                    <a:pt x="190" y="122"/>
                    <a:pt x="190" y="122"/>
                  </a:cubicBezTo>
                  <a:cubicBezTo>
                    <a:pt x="190" y="123"/>
                    <a:pt x="190" y="123"/>
                    <a:pt x="190" y="123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6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3"/>
                    <a:pt x="205" y="121"/>
                    <a:pt x="205" y="120"/>
                  </a:cubicBezTo>
                  <a:cubicBezTo>
                    <a:pt x="206" y="118"/>
                    <a:pt x="206" y="117"/>
                    <a:pt x="207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9" y="114"/>
                    <a:pt x="211" y="113"/>
                    <a:pt x="213" y="112"/>
                  </a:cubicBezTo>
                  <a:cubicBezTo>
                    <a:pt x="215" y="111"/>
                    <a:pt x="218" y="110"/>
                    <a:pt x="219" y="110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20" y="108"/>
                    <a:pt x="220" y="107"/>
                    <a:pt x="220" y="107"/>
                  </a:cubicBezTo>
                  <a:cubicBezTo>
                    <a:pt x="220" y="104"/>
                    <a:pt x="219" y="101"/>
                    <a:pt x="218" y="98"/>
                  </a:cubicBezTo>
                  <a:cubicBezTo>
                    <a:pt x="218" y="97"/>
                    <a:pt x="217" y="96"/>
                    <a:pt x="217" y="95"/>
                  </a:cubicBezTo>
                  <a:cubicBezTo>
                    <a:pt x="217" y="94"/>
                    <a:pt x="216" y="94"/>
                    <a:pt x="216" y="93"/>
                  </a:cubicBezTo>
                  <a:cubicBezTo>
                    <a:pt x="216" y="93"/>
                    <a:pt x="216" y="93"/>
                    <a:pt x="215" y="92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6" y="93"/>
                    <a:pt x="216" y="93"/>
                    <a:pt x="216" y="93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5"/>
                    <a:pt x="214" y="95"/>
                    <a:pt x="214" y="96"/>
                  </a:cubicBezTo>
                  <a:cubicBezTo>
                    <a:pt x="215" y="98"/>
                    <a:pt x="216" y="100"/>
                    <a:pt x="216" y="102"/>
                  </a:cubicBezTo>
                  <a:cubicBezTo>
                    <a:pt x="217" y="104"/>
                    <a:pt x="217" y="105"/>
                    <a:pt x="217" y="107"/>
                  </a:cubicBezTo>
                  <a:cubicBezTo>
                    <a:pt x="217" y="107"/>
                    <a:pt x="217" y="108"/>
                    <a:pt x="217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8" y="107"/>
                    <a:pt x="218" y="107"/>
                    <a:pt x="218" y="107"/>
                  </a:cubicBezTo>
                  <a:cubicBezTo>
                    <a:pt x="217" y="107"/>
                    <a:pt x="214" y="108"/>
                    <a:pt x="212" y="109"/>
                  </a:cubicBezTo>
                  <a:cubicBezTo>
                    <a:pt x="209" y="110"/>
                    <a:pt x="207" y="112"/>
                    <a:pt x="205" y="114"/>
                  </a:cubicBezTo>
                  <a:cubicBezTo>
                    <a:pt x="206" y="115"/>
                    <a:pt x="206" y="115"/>
                    <a:pt x="206" y="115"/>
                  </a:cubicBezTo>
                  <a:cubicBezTo>
                    <a:pt x="205" y="114"/>
                    <a:pt x="205" y="114"/>
                    <a:pt x="205" y="114"/>
                  </a:cubicBezTo>
                  <a:cubicBezTo>
                    <a:pt x="204" y="115"/>
                    <a:pt x="203" y="117"/>
                    <a:pt x="202" y="119"/>
                  </a:cubicBezTo>
                  <a:cubicBezTo>
                    <a:pt x="202" y="120"/>
                    <a:pt x="201" y="122"/>
                    <a:pt x="201" y="124"/>
                  </a:cubicBezTo>
                  <a:cubicBezTo>
                    <a:pt x="202" y="124"/>
                    <a:pt x="202" y="124"/>
                    <a:pt x="202" y="124"/>
                  </a:cubicBezTo>
                  <a:cubicBezTo>
                    <a:pt x="203" y="123"/>
                    <a:pt x="203" y="123"/>
                    <a:pt x="203" y="123"/>
                  </a:cubicBezTo>
                  <a:cubicBezTo>
                    <a:pt x="203" y="123"/>
                    <a:pt x="203" y="123"/>
                    <a:pt x="190" y="120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9" y="121"/>
                    <a:pt x="189" y="121"/>
                    <a:pt x="188" y="123"/>
                  </a:cubicBezTo>
                  <a:cubicBezTo>
                    <a:pt x="186" y="126"/>
                    <a:pt x="184" y="130"/>
                    <a:pt x="179" y="14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0" y="139"/>
                    <a:pt x="180" y="139"/>
                    <a:pt x="176" y="141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75" y="142"/>
                    <a:pt x="175" y="142"/>
                    <a:pt x="175" y="142"/>
                  </a:cubicBezTo>
                  <a:cubicBezTo>
                    <a:pt x="175" y="142"/>
                    <a:pt x="175" y="142"/>
                    <a:pt x="180" y="168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1" y="167"/>
                    <a:pt x="181" y="167"/>
                    <a:pt x="181" y="167"/>
                  </a:cubicBezTo>
                  <a:cubicBezTo>
                    <a:pt x="181" y="167"/>
                    <a:pt x="181" y="167"/>
                    <a:pt x="176" y="178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7"/>
                    <a:pt x="178" y="177"/>
                    <a:pt x="178" y="177"/>
                  </a:cubicBezTo>
                  <a:cubicBezTo>
                    <a:pt x="178" y="177"/>
                    <a:pt x="178" y="177"/>
                    <a:pt x="157" y="178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9"/>
                    <a:pt x="159" y="179"/>
                    <a:pt x="149" y="167"/>
                  </a:cubicBezTo>
                  <a:cubicBezTo>
                    <a:pt x="148" y="168"/>
                    <a:pt x="148" y="168"/>
                    <a:pt x="148" y="168"/>
                  </a:cubicBezTo>
                  <a:cubicBezTo>
                    <a:pt x="150" y="168"/>
                    <a:pt x="150" y="168"/>
                    <a:pt x="150" y="168"/>
                  </a:cubicBezTo>
                  <a:cubicBezTo>
                    <a:pt x="150" y="168"/>
                    <a:pt x="150" y="168"/>
                    <a:pt x="150" y="165"/>
                  </a:cubicBezTo>
                  <a:cubicBezTo>
                    <a:pt x="150" y="164"/>
                    <a:pt x="150" y="164"/>
                    <a:pt x="150" y="164"/>
                  </a:cubicBezTo>
                  <a:cubicBezTo>
                    <a:pt x="149" y="164"/>
                    <a:pt x="149" y="164"/>
                    <a:pt x="149" y="164"/>
                  </a:cubicBezTo>
                  <a:cubicBezTo>
                    <a:pt x="149" y="164"/>
                    <a:pt x="149" y="164"/>
                    <a:pt x="133" y="150"/>
                  </a:cubicBezTo>
                  <a:cubicBezTo>
                    <a:pt x="132" y="150"/>
                    <a:pt x="132" y="150"/>
                    <a:pt x="132" y="150"/>
                  </a:cubicBezTo>
                  <a:cubicBezTo>
                    <a:pt x="132" y="150"/>
                    <a:pt x="132" y="150"/>
                    <a:pt x="132" y="150"/>
                  </a:cubicBezTo>
                  <a:cubicBezTo>
                    <a:pt x="132" y="150"/>
                    <a:pt x="132" y="150"/>
                    <a:pt x="122" y="150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1" y="148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1" y="149"/>
                    <a:pt x="122" y="148"/>
                    <a:pt x="123" y="146"/>
                  </a:cubicBezTo>
                  <a:cubicBezTo>
                    <a:pt x="123" y="145"/>
                    <a:pt x="124" y="143"/>
                    <a:pt x="124" y="141"/>
                  </a:cubicBezTo>
                  <a:cubicBezTo>
                    <a:pt x="124" y="140"/>
                    <a:pt x="124" y="139"/>
                    <a:pt x="124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7"/>
                    <a:pt x="123" y="135"/>
                    <a:pt x="122" y="135"/>
                  </a:cubicBezTo>
                  <a:cubicBezTo>
                    <a:pt x="121" y="134"/>
                    <a:pt x="120" y="134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6"/>
                    <a:pt x="122" y="134"/>
                    <a:pt x="124" y="132"/>
                  </a:cubicBezTo>
                  <a:cubicBezTo>
                    <a:pt x="125" y="129"/>
                    <a:pt x="127" y="126"/>
                    <a:pt x="127" y="123"/>
                  </a:cubicBezTo>
                  <a:cubicBezTo>
                    <a:pt x="127" y="121"/>
                    <a:pt x="126" y="119"/>
                    <a:pt x="125" y="118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5" y="118"/>
                    <a:pt x="125" y="118"/>
                    <a:pt x="125" y="118"/>
                  </a:cubicBezTo>
                  <a:cubicBezTo>
                    <a:pt x="124" y="117"/>
                    <a:pt x="123" y="117"/>
                    <a:pt x="122" y="117"/>
                  </a:cubicBezTo>
                  <a:cubicBezTo>
                    <a:pt x="120" y="117"/>
                    <a:pt x="119" y="118"/>
                    <a:pt x="118" y="120"/>
                  </a:cubicBezTo>
                  <a:cubicBezTo>
                    <a:pt x="116" y="122"/>
                    <a:pt x="114" y="125"/>
                    <a:pt x="113" y="127"/>
                  </a:cubicBezTo>
                  <a:cubicBezTo>
                    <a:pt x="111" y="130"/>
                    <a:pt x="110" y="132"/>
                    <a:pt x="110" y="132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1" y="138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38"/>
                    <a:pt x="103" y="138"/>
                    <a:pt x="99" y="134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4" y="135"/>
                    <a:pt x="91" y="135"/>
                  </a:cubicBezTo>
                  <a:cubicBezTo>
                    <a:pt x="89" y="135"/>
                    <a:pt x="87" y="135"/>
                    <a:pt x="85" y="134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5" y="134"/>
                    <a:pt x="85" y="134"/>
                    <a:pt x="85" y="134"/>
                  </a:cubicBezTo>
                  <a:cubicBezTo>
                    <a:pt x="84" y="133"/>
                    <a:pt x="83" y="133"/>
                    <a:pt x="83" y="132"/>
                  </a:cubicBezTo>
                  <a:cubicBezTo>
                    <a:pt x="82" y="132"/>
                    <a:pt x="82" y="132"/>
                    <a:pt x="82" y="131"/>
                  </a:cubicBezTo>
                  <a:cubicBezTo>
                    <a:pt x="82" y="130"/>
                    <a:pt x="84" y="128"/>
                    <a:pt x="85" y="127"/>
                  </a:cubicBezTo>
                  <a:cubicBezTo>
                    <a:pt x="86" y="126"/>
                    <a:pt x="87" y="125"/>
                    <a:pt x="87" y="125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8" y="122"/>
                    <a:pt x="88" y="122"/>
                    <a:pt x="83" y="117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19"/>
                    <a:pt x="87" y="114"/>
                    <a:pt x="87" y="106"/>
                  </a:cubicBezTo>
                  <a:cubicBezTo>
                    <a:pt x="87" y="104"/>
                    <a:pt x="86" y="102"/>
                    <a:pt x="85" y="101"/>
                  </a:cubicBezTo>
                  <a:cubicBezTo>
                    <a:pt x="83" y="99"/>
                    <a:pt x="80" y="98"/>
                    <a:pt x="77" y="98"/>
                  </a:cubicBezTo>
                  <a:cubicBezTo>
                    <a:pt x="75" y="97"/>
                    <a:pt x="72" y="96"/>
                    <a:pt x="70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69" y="96"/>
                    <a:pt x="69" y="96"/>
                    <a:pt x="68" y="96"/>
                  </a:cubicBezTo>
                  <a:cubicBezTo>
                    <a:pt x="66" y="96"/>
                    <a:pt x="65" y="96"/>
                    <a:pt x="64" y="97"/>
                  </a:cubicBezTo>
                  <a:cubicBezTo>
                    <a:pt x="62" y="98"/>
                    <a:pt x="61" y="99"/>
                    <a:pt x="61" y="100"/>
                  </a:cubicBezTo>
                  <a:cubicBezTo>
                    <a:pt x="60" y="101"/>
                    <a:pt x="59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58" y="99"/>
                    <a:pt x="59" y="95"/>
                    <a:pt x="59" y="92"/>
                  </a:cubicBezTo>
                  <a:cubicBezTo>
                    <a:pt x="60" y="89"/>
                    <a:pt x="60" y="87"/>
                    <a:pt x="60" y="8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52" y="79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41" y="83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3"/>
                    <a:pt x="38" y="79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4" y="55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24" y="54"/>
                  </a:cubicBezTo>
                  <a:cubicBezTo>
                    <a:pt x="22" y="54"/>
                    <a:pt x="21" y="55"/>
                    <a:pt x="21" y="55"/>
                  </a:cubicBezTo>
                  <a:cubicBezTo>
                    <a:pt x="20" y="56"/>
                    <a:pt x="19" y="58"/>
                    <a:pt x="19" y="59"/>
                  </a:cubicBezTo>
                  <a:cubicBezTo>
                    <a:pt x="18" y="60"/>
                    <a:pt x="18" y="61"/>
                    <a:pt x="18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0"/>
                    <a:pt x="14" y="58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59"/>
                    <a:pt x="15" y="57"/>
                    <a:pt x="14" y="55"/>
                  </a:cubicBezTo>
                  <a:cubicBezTo>
                    <a:pt x="13" y="54"/>
                    <a:pt x="12" y="52"/>
                    <a:pt x="11" y="51"/>
                  </a:cubicBezTo>
                  <a:cubicBezTo>
                    <a:pt x="10" y="50"/>
                    <a:pt x="9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8"/>
                    <a:pt x="6" y="48"/>
                    <a:pt x="5" y="48"/>
                  </a:cubicBezTo>
                  <a:cubicBezTo>
                    <a:pt x="4" y="48"/>
                    <a:pt x="3" y="48"/>
                    <a:pt x="3" y="49"/>
                  </a:cubicBezTo>
                  <a:cubicBezTo>
                    <a:pt x="2" y="49"/>
                    <a:pt x="2" y="49"/>
                    <a:pt x="2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7" y="41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7" y="25"/>
                    <a:pt x="10" y="25"/>
                  </a:cubicBezTo>
                  <a:cubicBezTo>
                    <a:pt x="12" y="24"/>
                    <a:pt x="16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3" y="19"/>
                    <a:pt x="26" y="16"/>
                    <a:pt x="36" y="1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46" y="9"/>
                    <a:pt x="49" y="9"/>
                    <a:pt x="52" y="9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7"/>
                    <a:pt x="50" y="8"/>
                    <a:pt x="49" y="8"/>
                  </a:cubicBezTo>
                  <a:cubicBezTo>
                    <a:pt x="49" y="9"/>
                    <a:pt x="49" y="10"/>
                    <a:pt x="48" y="10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2"/>
                    <a:pt x="48" y="12"/>
                    <a:pt x="48" y="13"/>
                  </a:cubicBezTo>
                  <a:cubicBezTo>
                    <a:pt x="48" y="15"/>
                    <a:pt x="49" y="17"/>
                    <a:pt x="49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9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2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1" y="14"/>
                  </a:cubicBezTo>
                  <a:cubicBezTo>
                    <a:pt x="63" y="15"/>
                    <a:pt x="66" y="16"/>
                    <a:pt x="73" y="18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1" y="17"/>
                    <a:pt x="71" y="20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6" y="25"/>
                    <a:pt x="79" y="25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6" y="25"/>
                    <a:pt x="91" y="22"/>
                    <a:pt x="96" y="18"/>
                  </a:cubicBezTo>
                  <a:cubicBezTo>
                    <a:pt x="100" y="15"/>
                    <a:pt x="103" y="12"/>
                    <a:pt x="103" y="12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12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2" y="10"/>
                    <a:pt x="112" y="8"/>
                  </a:cubicBezTo>
                  <a:cubicBezTo>
                    <a:pt x="112" y="7"/>
                    <a:pt x="113" y="6"/>
                    <a:pt x="113" y="6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4"/>
                    <a:pt x="117" y="5"/>
                    <a:pt x="117" y="6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9"/>
                    <a:pt x="118" y="9"/>
                    <a:pt x="122" y="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6" y="6"/>
                    <a:pt x="128" y="5"/>
                  </a:cubicBezTo>
                  <a:cubicBezTo>
                    <a:pt x="130" y="4"/>
                    <a:pt x="133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4"/>
                    <a:pt x="134" y="6"/>
                    <a:pt x="133" y="8"/>
                  </a:cubicBezTo>
                  <a:cubicBezTo>
                    <a:pt x="133" y="8"/>
                    <a:pt x="133" y="9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3" y="13"/>
                    <a:pt x="133" y="13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2" y="11"/>
                    <a:pt x="142" y="9"/>
                    <a:pt x="143" y="8"/>
                  </a:cubicBezTo>
                  <a:cubicBezTo>
                    <a:pt x="144" y="7"/>
                    <a:pt x="144" y="7"/>
                    <a:pt x="145" y="6"/>
                  </a:cubicBezTo>
                  <a:cubicBezTo>
                    <a:pt x="145" y="6"/>
                    <a:pt x="145" y="6"/>
                    <a:pt x="146" y="6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6"/>
                    <a:pt x="146" y="6"/>
                    <a:pt x="146" y="7"/>
                  </a:cubicBezTo>
                  <a:cubicBezTo>
                    <a:pt x="146" y="8"/>
                    <a:pt x="146" y="10"/>
                    <a:pt x="145" y="11"/>
                  </a:cubicBezTo>
                  <a:cubicBezTo>
                    <a:pt x="145" y="12"/>
                    <a:pt x="145" y="12"/>
                    <a:pt x="144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52" y="18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1" y="17"/>
                    <a:pt x="151" y="19"/>
                    <a:pt x="152" y="21"/>
                  </a:cubicBezTo>
                  <a:cubicBezTo>
                    <a:pt x="152" y="22"/>
                    <a:pt x="153" y="23"/>
                    <a:pt x="154" y="23"/>
                  </a:cubicBezTo>
                  <a:cubicBezTo>
                    <a:pt x="155" y="24"/>
                    <a:pt x="156" y="25"/>
                    <a:pt x="158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8" y="25"/>
                    <a:pt x="159" y="25"/>
                    <a:pt x="159" y="25"/>
                  </a:cubicBezTo>
                  <a:cubicBezTo>
                    <a:pt x="161" y="25"/>
                    <a:pt x="163" y="24"/>
                    <a:pt x="164" y="24"/>
                  </a:cubicBezTo>
                  <a:cubicBezTo>
                    <a:pt x="166" y="24"/>
                    <a:pt x="167" y="23"/>
                    <a:pt x="168" y="23"/>
                  </a:cubicBezTo>
                  <a:cubicBezTo>
                    <a:pt x="168" y="23"/>
                    <a:pt x="169" y="23"/>
                    <a:pt x="169" y="23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1" y="23"/>
                    <a:pt x="172" y="24"/>
                    <a:pt x="172" y="24"/>
                  </a:cubicBezTo>
                  <a:cubicBezTo>
                    <a:pt x="172" y="24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3" y="27"/>
                    <a:pt x="173" y="27"/>
                    <a:pt x="173" y="27"/>
                  </a:cubicBezTo>
                  <a:cubicBezTo>
                    <a:pt x="173" y="27"/>
                    <a:pt x="173" y="27"/>
                    <a:pt x="178" y="34"/>
                  </a:cubicBezTo>
                  <a:cubicBezTo>
                    <a:pt x="178" y="34"/>
                    <a:pt x="178" y="34"/>
                    <a:pt x="178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83" y="34"/>
                    <a:pt x="186" y="38"/>
                  </a:cubicBezTo>
                  <a:cubicBezTo>
                    <a:pt x="187" y="38"/>
                    <a:pt x="187" y="38"/>
                    <a:pt x="187" y="39"/>
                  </a:cubicBezTo>
                  <a:cubicBezTo>
                    <a:pt x="187" y="39"/>
                    <a:pt x="186" y="40"/>
                    <a:pt x="185" y="41"/>
                  </a:cubicBezTo>
                  <a:cubicBezTo>
                    <a:pt x="185" y="42"/>
                    <a:pt x="183" y="43"/>
                    <a:pt x="182" y="44"/>
                  </a:cubicBezTo>
                  <a:cubicBezTo>
                    <a:pt x="181" y="45"/>
                    <a:pt x="181" y="46"/>
                    <a:pt x="181" y="47"/>
                  </a:cubicBezTo>
                  <a:cubicBezTo>
                    <a:pt x="181" y="49"/>
                    <a:pt x="182" y="51"/>
                    <a:pt x="182" y="51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0"/>
                    <a:pt x="180" y="57"/>
                  </a:cubicBezTo>
                  <a:cubicBezTo>
                    <a:pt x="182" y="57"/>
                    <a:pt x="182" y="57"/>
                    <a:pt x="182" y="57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2" y="55"/>
                    <a:pt x="180" y="55"/>
                    <a:pt x="179" y="56"/>
                  </a:cubicBezTo>
                  <a:cubicBezTo>
                    <a:pt x="178" y="56"/>
                    <a:pt x="177" y="56"/>
                    <a:pt x="176" y="57"/>
                  </a:cubicBezTo>
                  <a:cubicBezTo>
                    <a:pt x="175" y="57"/>
                    <a:pt x="174" y="58"/>
                    <a:pt x="174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73" y="60"/>
                    <a:pt x="172" y="61"/>
                    <a:pt x="172" y="62"/>
                  </a:cubicBezTo>
                  <a:cubicBezTo>
                    <a:pt x="172" y="63"/>
                    <a:pt x="172" y="64"/>
                    <a:pt x="173" y="65"/>
                  </a:cubicBezTo>
                  <a:cubicBezTo>
                    <a:pt x="174" y="65"/>
                    <a:pt x="174" y="66"/>
                    <a:pt x="175" y="66"/>
                  </a:cubicBezTo>
                  <a:cubicBezTo>
                    <a:pt x="176" y="66"/>
                    <a:pt x="176" y="67"/>
                    <a:pt x="176" y="67"/>
                  </a:cubicBezTo>
                  <a:cubicBezTo>
                    <a:pt x="177" y="65"/>
                    <a:pt x="177" y="65"/>
                    <a:pt x="177" y="65"/>
                  </a:cubicBezTo>
                  <a:cubicBezTo>
                    <a:pt x="176" y="66"/>
                    <a:pt x="176" y="66"/>
                    <a:pt x="176" y="66"/>
                  </a:cubicBezTo>
                  <a:cubicBezTo>
                    <a:pt x="176" y="66"/>
                    <a:pt x="181" y="69"/>
                    <a:pt x="187" y="69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8" y="70"/>
                    <a:pt x="189" y="70"/>
                    <a:pt x="190" y="70"/>
                  </a:cubicBezTo>
                  <a:cubicBezTo>
                    <a:pt x="192" y="70"/>
                    <a:pt x="194" y="69"/>
                    <a:pt x="195" y="69"/>
                  </a:cubicBezTo>
                  <a:cubicBezTo>
                    <a:pt x="196" y="69"/>
                    <a:pt x="197" y="68"/>
                    <a:pt x="197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8" y="71"/>
                    <a:pt x="200" y="74"/>
                    <a:pt x="203" y="77"/>
                  </a:cubicBezTo>
                  <a:cubicBezTo>
                    <a:pt x="205" y="80"/>
                    <a:pt x="208" y="82"/>
                    <a:pt x="211" y="83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0" y="81"/>
                    <a:pt x="209" y="82"/>
                    <a:pt x="208" y="83"/>
                  </a:cubicBezTo>
                  <a:cubicBezTo>
                    <a:pt x="207" y="83"/>
                    <a:pt x="206" y="84"/>
                    <a:pt x="206" y="84"/>
                  </a:cubicBezTo>
                  <a:cubicBezTo>
                    <a:pt x="205" y="85"/>
                    <a:pt x="205" y="86"/>
                    <a:pt x="205" y="87"/>
                  </a:cubicBezTo>
                  <a:cubicBezTo>
                    <a:pt x="205" y="89"/>
                    <a:pt x="205" y="90"/>
                    <a:pt x="206" y="91"/>
                  </a:cubicBezTo>
                  <a:cubicBezTo>
                    <a:pt x="207" y="92"/>
                    <a:pt x="208" y="93"/>
                    <a:pt x="208" y="93"/>
                  </a:cubicBezTo>
                  <a:cubicBezTo>
                    <a:pt x="210" y="93"/>
                    <a:pt x="211" y="93"/>
                    <a:pt x="211" y="93"/>
                  </a:cubicBezTo>
                  <a:cubicBezTo>
                    <a:pt x="212" y="93"/>
                    <a:pt x="213" y="93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lnTo>
                    <a:pt x="214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" name="Freeform 9"/>
            <p:cNvSpPr>
              <a:spLocks/>
            </p:cNvSpPr>
            <p:nvPr/>
          </p:nvSpPr>
          <p:spPr bwMode="auto">
            <a:xfrm>
              <a:off x="2225" y="2537"/>
              <a:ext cx="66" cy="95"/>
            </a:xfrm>
            <a:custGeom>
              <a:avLst/>
              <a:gdLst>
                <a:gd name="T0" fmla="*/ 46 w 47"/>
                <a:gd name="T1" fmla="*/ 41 h 68"/>
                <a:gd name="T2" fmla="*/ 38 w 47"/>
                <a:gd name="T3" fmla="*/ 29 h 68"/>
                <a:gd name="T4" fmla="*/ 26 w 47"/>
                <a:gd name="T5" fmla="*/ 7 h 68"/>
                <a:gd name="T6" fmla="*/ 26 w 47"/>
                <a:gd name="T7" fmla="*/ 3 h 68"/>
                <a:gd name="T8" fmla="*/ 14 w 47"/>
                <a:gd name="T9" fmla="*/ 0 h 68"/>
                <a:gd name="T10" fmla="*/ 4 w 47"/>
                <a:gd name="T11" fmla="*/ 19 h 68"/>
                <a:gd name="T12" fmla="*/ 0 w 47"/>
                <a:gd name="T13" fmla="*/ 21 h 68"/>
                <a:gd name="T14" fmla="*/ 5 w 47"/>
                <a:gd name="T15" fmla="*/ 46 h 68"/>
                <a:gd name="T16" fmla="*/ 1 w 47"/>
                <a:gd name="T17" fmla="*/ 57 h 68"/>
                <a:gd name="T18" fmla="*/ 0 w 47"/>
                <a:gd name="T19" fmla="*/ 57 h 68"/>
                <a:gd name="T20" fmla="*/ 7 w 47"/>
                <a:gd name="T21" fmla="*/ 60 h 68"/>
                <a:gd name="T22" fmla="*/ 14 w 47"/>
                <a:gd name="T23" fmla="*/ 67 h 68"/>
                <a:gd name="T24" fmla="*/ 24 w 47"/>
                <a:gd name="T25" fmla="*/ 61 h 68"/>
                <a:gd name="T26" fmla="*/ 31 w 47"/>
                <a:gd name="T27" fmla="*/ 64 h 68"/>
                <a:gd name="T28" fmla="*/ 37 w 47"/>
                <a:gd name="T29" fmla="*/ 63 h 68"/>
                <a:gd name="T30" fmla="*/ 35 w 47"/>
                <a:gd name="T31" fmla="*/ 59 h 68"/>
                <a:gd name="T32" fmla="*/ 37 w 47"/>
                <a:gd name="T33" fmla="*/ 51 h 68"/>
                <a:gd name="T34" fmla="*/ 46 w 47"/>
                <a:gd name="T35" fmla="*/ 4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68">
                  <a:moveTo>
                    <a:pt x="46" y="41"/>
                  </a:moveTo>
                  <a:cubicBezTo>
                    <a:pt x="47" y="30"/>
                    <a:pt x="39" y="36"/>
                    <a:pt x="38" y="29"/>
                  </a:cubicBezTo>
                  <a:cubicBezTo>
                    <a:pt x="31" y="30"/>
                    <a:pt x="26" y="17"/>
                    <a:pt x="26" y="7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8"/>
                    <a:pt x="14" y="67"/>
                  </a:cubicBezTo>
                  <a:cubicBezTo>
                    <a:pt x="23" y="67"/>
                    <a:pt x="20" y="60"/>
                    <a:pt x="24" y="61"/>
                  </a:cubicBezTo>
                  <a:cubicBezTo>
                    <a:pt x="29" y="61"/>
                    <a:pt x="29" y="64"/>
                    <a:pt x="31" y="64"/>
                  </a:cubicBezTo>
                  <a:cubicBezTo>
                    <a:pt x="33" y="64"/>
                    <a:pt x="34" y="64"/>
                    <a:pt x="37" y="63"/>
                  </a:cubicBezTo>
                  <a:cubicBezTo>
                    <a:pt x="35" y="63"/>
                    <a:pt x="35" y="61"/>
                    <a:pt x="35" y="59"/>
                  </a:cubicBezTo>
                  <a:cubicBezTo>
                    <a:pt x="35" y="56"/>
                    <a:pt x="34" y="52"/>
                    <a:pt x="37" y="51"/>
                  </a:cubicBezTo>
                  <a:cubicBezTo>
                    <a:pt x="38" y="49"/>
                    <a:pt x="45" y="42"/>
                    <a:pt x="46" y="4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" name="Freeform 10"/>
            <p:cNvSpPr>
              <a:spLocks/>
            </p:cNvSpPr>
            <p:nvPr/>
          </p:nvSpPr>
          <p:spPr bwMode="auto">
            <a:xfrm>
              <a:off x="2214" y="2535"/>
              <a:ext cx="78" cy="99"/>
            </a:xfrm>
            <a:custGeom>
              <a:avLst/>
              <a:gdLst>
                <a:gd name="T0" fmla="*/ 56 w 56"/>
                <a:gd name="T1" fmla="*/ 40 h 70"/>
                <a:gd name="T2" fmla="*/ 48 w 56"/>
                <a:gd name="T3" fmla="*/ 31 h 70"/>
                <a:gd name="T4" fmla="*/ 46 w 56"/>
                <a:gd name="T5" fmla="*/ 28 h 70"/>
                <a:gd name="T6" fmla="*/ 37 w 56"/>
                <a:gd name="T7" fmla="*/ 19 h 70"/>
                <a:gd name="T8" fmla="*/ 35 w 56"/>
                <a:gd name="T9" fmla="*/ 3 h 70"/>
                <a:gd name="T10" fmla="*/ 21 w 56"/>
                <a:gd name="T11" fmla="*/ 0 h 70"/>
                <a:gd name="T12" fmla="*/ 12 w 56"/>
                <a:gd name="T13" fmla="*/ 20 h 70"/>
                <a:gd name="T14" fmla="*/ 6 w 56"/>
                <a:gd name="T15" fmla="*/ 21 h 70"/>
                <a:gd name="T16" fmla="*/ 13 w 56"/>
                <a:gd name="T17" fmla="*/ 47 h 70"/>
                <a:gd name="T18" fmla="*/ 9 w 56"/>
                <a:gd name="T19" fmla="*/ 58 h 70"/>
                <a:gd name="T20" fmla="*/ 0 w 56"/>
                <a:gd name="T21" fmla="*/ 57 h 70"/>
                <a:gd name="T22" fmla="*/ 15 w 56"/>
                <a:gd name="T23" fmla="*/ 61 h 70"/>
                <a:gd name="T24" fmla="*/ 16 w 56"/>
                <a:gd name="T25" fmla="*/ 68 h 70"/>
                <a:gd name="T26" fmla="*/ 22 w 56"/>
                <a:gd name="T27" fmla="*/ 68 h 70"/>
                <a:gd name="T28" fmla="*/ 31 w 56"/>
                <a:gd name="T29" fmla="*/ 65 h 70"/>
                <a:gd name="T30" fmla="*/ 31 w 56"/>
                <a:gd name="T31" fmla="*/ 64 h 70"/>
                <a:gd name="T32" fmla="*/ 31 w 56"/>
                <a:gd name="T33" fmla="*/ 64 h 70"/>
                <a:gd name="T34" fmla="*/ 32 w 56"/>
                <a:gd name="T35" fmla="*/ 64 h 70"/>
                <a:gd name="T36" fmla="*/ 35 w 56"/>
                <a:gd name="T37" fmla="*/ 65 h 70"/>
                <a:gd name="T38" fmla="*/ 45 w 56"/>
                <a:gd name="T39" fmla="*/ 65 h 70"/>
                <a:gd name="T40" fmla="*/ 45 w 56"/>
                <a:gd name="T41" fmla="*/ 62 h 70"/>
                <a:gd name="T42" fmla="*/ 45 w 56"/>
                <a:gd name="T43" fmla="*/ 62 h 70"/>
                <a:gd name="T44" fmla="*/ 45 w 56"/>
                <a:gd name="T45" fmla="*/ 63 h 70"/>
                <a:gd name="T46" fmla="*/ 45 w 56"/>
                <a:gd name="T47" fmla="*/ 63 h 70"/>
                <a:gd name="T48" fmla="*/ 45 w 56"/>
                <a:gd name="T49" fmla="*/ 60 h 70"/>
                <a:gd name="T50" fmla="*/ 45 w 56"/>
                <a:gd name="T51" fmla="*/ 53 h 70"/>
                <a:gd name="T52" fmla="*/ 55 w 56"/>
                <a:gd name="T53" fmla="*/ 43 h 70"/>
                <a:gd name="T54" fmla="*/ 54 w 56"/>
                <a:gd name="T55" fmla="*/ 42 h 70"/>
                <a:gd name="T56" fmla="*/ 45 w 56"/>
                <a:gd name="T57" fmla="*/ 52 h 70"/>
                <a:gd name="T58" fmla="*/ 41 w 56"/>
                <a:gd name="T59" fmla="*/ 55 h 70"/>
                <a:gd name="T60" fmla="*/ 43 w 56"/>
                <a:gd name="T61" fmla="*/ 65 h 70"/>
                <a:gd name="T62" fmla="*/ 44 w 56"/>
                <a:gd name="T63" fmla="*/ 62 h 70"/>
                <a:gd name="T64" fmla="*/ 36 w 56"/>
                <a:gd name="T65" fmla="*/ 62 h 70"/>
                <a:gd name="T66" fmla="*/ 33 w 56"/>
                <a:gd name="T67" fmla="*/ 61 h 70"/>
                <a:gd name="T68" fmla="*/ 28 w 56"/>
                <a:gd name="T69" fmla="*/ 63 h 70"/>
                <a:gd name="T70" fmla="*/ 21 w 56"/>
                <a:gd name="T71" fmla="*/ 66 h 70"/>
                <a:gd name="T72" fmla="*/ 18 w 56"/>
                <a:gd name="T73" fmla="*/ 66 h 70"/>
                <a:gd name="T74" fmla="*/ 16 w 56"/>
                <a:gd name="T75" fmla="*/ 61 h 70"/>
                <a:gd name="T76" fmla="*/ 15 w 56"/>
                <a:gd name="T77" fmla="*/ 60 h 70"/>
                <a:gd name="T78" fmla="*/ 8 w 56"/>
                <a:gd name="T79" fmla="*/ 60 h 70"/>
                <a:gd name="T80" fmla="*/ 11 w 56"/>
                <a:gd name="T81" fmla="*/ 59 h 70"/>
                <a:gd name="T82" fmla="*/ 15 w 56"/>
                <a:gd name="T83" fmla="*/ 47 h 70"/>
                <a:gd name="T84" fmla="*/ 9 w 56"/>
                <a:gd name="T85" fmla="*/ 23 h 70"/>
                <a:gd name="T86" fmla="*/ 13 w 56"/>
                <a:gd name="T87" fmla="*/ 21 h 70"/>
                <a:gd name="T88" fmla="*/ 21 w 56"/>
                <a:gd name="T89" fmla="*/ 3 h 70"/>
                <a:gd name="T90" fmla="*/ 32 w 56"/>
                <a:gd name="T91" fmla="*/ 4 h 70"/>
                <a:gd name="T92" fmla="*/ 40 w 56"/>
                <a:gd name="T93" fmla="*/ 29 h 70"/>
                <a:gd name="T94" fmla="*/ 46 w 56"/>
                <a:gd name="T95" fmla="*/ 30 h 70"/>
                <a:gd name="T96" fmla="*/ 51 w 56"/>
                <a:gd name="T97" fmla="*/ 36 h 70"/>
                <a:gd name="T98" fmla="*/ 53 w 56"/>
                <a:gd name="T99" fmla="*/ 42 h 70"/>
                <a:gd name="T100" fmla="*/ 54 w 56"/>
                <a:gd name="T101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70">
                  <a:moveTo>
                    <a:pt x="54" y="42"/>
                  </a:moveTo>
                  <a:cubicBezTo>
                    <a:pt x="56" y="42"/>
                    <a:pt x="56" y="42"/>
                    <a:pt x="56" y="42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38"/>
                    <a:pt x="55" y="36"/>
                    <a:pt x="54" y="35"/>
                  </a:cubicBezTo>
                  <a:cubicBezTo>
                    <a:pt x="53" y="33"/>
                    <a:pt x="51" y="33"/>
                    <a:pt x="50" y="32"/>
                  </a:cubicBezTo>
                  <a:cubicBezTo>
                    <a:pt x="49" y="32"/>
                    <a:pt x="49" y="32"/>
                    <a:pt x="48" y="31"/>
                  </a:cubicBezTo>
                  <a:cubicBezTo>
                    <a:pt x="48" y="31"/>
                    <a:pt x="48" y="31"/>
                    <a:pt x="47" y="3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8"/>
                    <a:pt x="43" y="28"/>
                    <a:pt x="42" y="27"/>
                  </a:cubicBezTo>
                  <a:cubicBezTo>
                    <a:pt x="40" y="25"/>
                    <a:pt x="38" y="22"/>
                    <a:pt x="37" y="19"/>
                  </a:cubicBezTo>
                  <a:cubicBezTo>
                    <a:pt x="36" y="15"/>
                    <a:pt x="35" y="11"/>
                    <a:pt x="35" y="8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3"/>
                    <a:pt x="14" y="65"/>
                  </a:cubicBezTo>
                  <a:cubicBezTo>
                    <a:pt x="14" y="66"/>
                    <a:pt x="15" y="67"/>
                    <a:pt x="16" y="68"/>
                  </a:cubicBezTo>
                  <a:cubicBezTo>
                    <a:pt x="17" y="69"/>
                    <a:pt x="19" y="70"/>
                    <a:pt x="20" y="69"/>
                  </a:cubicBezTo>
                  <a:cubicBezTo>
                    <a:pt x="21" y="69"/>
                    <a:pt x="21" y="69"/>
                    <a:pt x="22" y="69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4" y="69"/>
                    <a:pt x="26" y="69"/>
                    <a:pt x="27" y="68"/>
                  </a:cubicBezTo>
                  <a:cubicBezTo>
                    <a:pt x="29" y="67"/>
                    <a:pt x="30" y="66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4" y="64"/>
                    <a:pt x="35" y="64"/>
                    <a:pt x="35" y="65"/>
                  </a:cubicBezTo>
                  <a:cubicBezTo>
                    <a:pt x="36" y="65"/>
                    <a:pt x="36" y="66"/>
                    <a:pt x="37" y="66"/>
                  </a:cubicBezTo>
                  <a:cubicBezTo>
                    <a:pt x="37" y="66"/>
                    <a:pt x="38" y="67"/>
                    <a:pt x="39" y="67"/>
                  </a:cubicBezTo>
                  <a:cubicBezTo>
                    <a:pt x="41" y="67"/>
                    <a:pt x="42" y="67"/>
                    <a:pt x="45" y="65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2"/>
                    <a:pt x="45" y="62"/>
                  </a:cubicBezTo>
                  <a:cubicBezTo>
                    <a:pt x="45" y="61"/>
                    <a:pt x="45" y="61"/>
                    <a:pt x="45" y="60"/>
                  </a:cubicBezTo>
                  <a:cubicBezTo>
                    <a:pt x="45" y="58"/>
                    <a:pt x="44" y="56"/>
                    <a:pt x="44" y="55"/>
                  </a:cubicBezTo>
                  <a:cubicBezTo>
                    <a:pt x="44" y="54"/>
                    <a:pt x="45" y="54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7" y="51"/>
                    <a:pt x="54" y="44"/>
                    <a:pt x="55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42"/>
                    <a:pt x="45" y="49"/>
                    <a:pt x="44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1"/>
                    <a:pt x="42" y="52"/>
                    <a:pt x="42" y="52"/>
                  </a:cubicBezTo>
                  <a:cubicBezTo>
                    <a:pt x="42" y="53"/>
                    <a:pt x="41" y="54"/>
                    <a:pt x="41" y="55"/>
                  </a:cubicBezTo>
                  <a:cubicBezTo>
                    <a:pt x="41" y="57"/>
                    <a:pt x="42" y="59"/>
                    <a:pt x="42" y="60"/>
                  </a:cubicBezTo>
                  <a:cubicBezTo>
                    <a:pt x="42" y="61"/>
                    <a:pt x="42" y="62"/>
                    <a:pt x="42" y="63"/>
                  </a:cubicBezTo>
                  <a:cubicBezTo>
                    <a:pt x="42" y="64"/>
                    <a:pt x="42" y="64"/>
                    <a:pt x="43" y="65"/>
                  </a:cubicBezTo>
                  <a:cubicBezTo>
                    <a:pt x="43" y="65"/>
                    <a:pt x="44" y="65"/>
                    <a:pt x="45" y="65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1" y="64"/>
                    <a:pt x="41" y="64"/>
                    <a:pt x="39" y="64"/>
                  </a:cubicBezTo>
                  <a:cubicBezTo>
                    <a:pt x="39" y="64"/>
                    <a:pt x="39" y="64"/>
                    <a:pt x="38" y="63"/>
                  </a:cubicBezTo>
                  <a:cubicBezTo>
                    <a:pt x="38" y="63"/>
                    <a:pt x="37" y="63"/>
                    <a:pt x="36" y="62"/>
                  </a:cubicBezTo>
                  <a:cubicBezTo>
                    <a:pt x="36" y="61"/>
                    <a:pt x="34" y="61"/>
                    <a:pt x="32" y="61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1"/>
                    <a:pt x="32" y="61"/>
                    <a:pt x="31" y="61"/>
                  </a:cubicBezTo>
                  <a:cubicBezTo>
                    <a:pt x="31" y="61"/>
                    <a:pt x="30" y="61"/>
                    <a:pt x="30" y="61"/>
                  </a:cubicBezTo>
                  <a:cubicBezTo>
                    <a:pt x="29" y="62"/>
                    <a:pt x="29" y="62"/>
                    <a:pt x="28" y="63"/>
                  </a:cubicBezTo>
                  <a:cubicBezTo>
                    <a:pt x="28" y="64"/>
                    <a:pt x="27" y="65"/>
                    <a:pt x="26" y="65"/>
                  </a:cubicBezTo>
                  <a:cubicBezTo>
                    <a:pt x="26" y="66"/>
                    <a:pt x="24" y="66"/>
                    <a:pt x="2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0" y="66"/>
                    <a:pt x="20" y="66"/>
                  </a:cubicBezTo>
                  <a:cubicBezTo>
                    <a:pt x="19" y="66"/>
                    <a:pt x="19" y="66"/>
                    <a:pt x="18" y="66"/>
                  </a:cubicBezTo>
                  <a:cubicBezTo>
                    <a:pt x="17" y="65"/>
                    <a:pt x="17" y="64"/>
                    <a:pt x="17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9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0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33" y="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8"/>
                  </a:cubicBezTo>
                  <a:cubicBezTo>
                    <a:pt x="32" y="13"/>
                    <a:pt x="34" y="19"/>
                    <a:pt x="36" y="23"/>
                  </a:cubicBezTo>
                  <a:cubicBezTo>
                    <a:pt x="37" y="25"/>
                    <a:pt x="38" y="27"/>
                    <a:pt x="40" y="29"/>
                  </a:cubicBezTo>
                  <a:cubicBezTo>
                    <a:pt x="41" y="30"/>
                    <a:pt x="43" y="31"/>
                    <a:pt x="45" y="31"/>
                  </a:cubicBezTo>
                  <a:cubicBezTo>
                    <a:pt x="45" y="31"/>
                    <a:pt x="46" y="31"/>
                    <a:pt x="46" y="31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2"/>
                    <a:pt x="46" y="33"/>
                    <a:pt x="47" y="34"/>
                  </a:cubicBezTo>
                  <a:cubicBezTo>
                    <a:pt x="49" y="35"/>
                    <a:pt x="50" y="36"/>
                    <a:pt x="51" y="36"/>
                  </a:cubicBezTo>
                  <a:cubicBezTo>
                    <a:pt x="52" y="36"/>
                    <a:pt x="52" y="37"/>
                    <a:pt x="52" y="37"/>
                  </a:cubicBezTo>
                  <a:cubicBezTo>
                    <a:pt x="53" y="38"/>
                    <a:pt x="53" y="39"/>
                    <a:pt x="53" y="40"/>
                  </a:cubicBezTo>
                  <a:cubicBezTo>
                    <a:pt x="53" y="40"/>
                    <a:pt x="53" y="41"/>
                    <a:pt x="53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1"/>
                    <a:pt x="53" y="41"/>
                    <a:pt x="53" y="41"/>
                  </a:cubicBezTo>
                  <a:lnTo>
                    <a:pt x="54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" name="Freeform 11"/>
            <p:cNvSpPr>
              <a:spLocks/>
            </p:cNvSpPr>
            <p:nvPr/>
          </p:nvSpPr>
          <p:spPr bwMode="auto">
            <a:xfrm>
              <a:off x="2739" y="2428"/>
              <a:ext cx="560" cy="318"/>
            </a:xfrm>
            <a:custGeom>
              <a:avLst/>
              <a:gdLst>
                <a:gd name="T0" fmla="*/ 381 w 398"/>
                <a:gd name="T1" fmla="*/ 107 h 226"/>
                <a:gd name="T2" fmla="*/ 363 w 398"/>
                <a:gd name="T3" fmla="*/ 87 h 226"/>
                <a:gd name="T4" fmla="*/ 340 w 398"/>
                <a:gd name="T5" fmla="*/ 85 h 226"/>
                <a:gd name="T6" fmla="*/ 328 w 398"/>
                <a:gd name="T7" fmla="*/ 79 h 226"/>
                <a:gd name="T8" fmla="*/ 328 w 398"/>
                <a:gd name="T9" fmla="*/ 65 h 226"/>
                <a:gd name="T10" fmla="*/ 307 w 398"/>
                <a:gd name="T11" fmla="*/ 65 h 226"/>
                <a:gd name="T12" fmla="*/ 276 w 398"/>
                <a:gd name="T13" fmla="*/ 50 h 226"/>
                <a:gd name="T14" fmla="*/ 285 w 398"/>
                <a:gd name="T15" fmla="*/ 62 h 226"/>
                <a:gd name="T16" fmla="*/ 280 w 398"/>
                <a:gd name="T17" fmla="*/ 69 h 226"/>
                <a:gd name="T18" fmla="*/ 258 w 398"/>
                <a:gd name="T19" fmla="*/ 79 h 226"/>
                <a:gd name="T20" fmla="*/ 237 w 398"/>
                <a:gd name="T21" fmla="*/ 56 h 226"/>
                <a:gd name="T22" fmla="*/ 242 w 398"/>
                <a:gd name="T23" fmla="*/ 34 h 226"/>
                <a:gd name="T24" fmla="*/ 223 w 398"/>
                <a:gd name="T25" fmla="*/ 34 h 226"/>
                <a:gd name="T26" fmla="*/ 193 w 398"/>
                <a:gd name="T27" fmla="*/ 30 h 226"/>
                <a:gd name="T28" fmla="*/ 185 w 398"/>
                <a:gd name="T29" fmla="*/ 10 h 226"/>
                <a:gd name="T30" fmla="*/ 164 w 398"/>
                <a:gd name="T31" fmla="*/ 11 h 226"/>
                <a:gd name="T32" fmla="*/ 164 w 398"/>
                <a:gd name="T33" fmla="*/ 18 h 226"/>
                <a:gd name="T34" fmla="*/ 149 w 398"/>
                <a:gd name="T35" fmla="*/ 19 h 226"/>
                <a:gd name="T36" fmla="*/ 137 w 398"/>
                <a:gd name="T37" fmla="*/ 12 h 226"/>
                <a:gd name="T38" fmla="*/ 120 w 398"/>
                <a:gd name="T39" fmla="*/ 7 h 226"/>
                <a:gd name="T40" fmla="*/ 120 w 398"/>
                <a:gd name="T41" fmla="*/ 16 h 226"/>
                <a:gd name="T42" fmla="*/ 87 w 398"/>
                <a:gd name="T43" fmla="*/ 31 h 226"/>
                <a:gd name="T44" fmla="*/ 64 w 398"/>
                <a:gd name="T45" fmla="*/ 50 h 226"/>
                <a:gd name="T46" fmla="*/ 41 w 398"/>
                <a:gd name="T47" fmla="*/ 60 h 226"/>
                <a:gd name="T48" fmla="*/ 22 w 398"/>
                <a:gd name="T49" fmla="*/ 66 h 226"/>
                <a:gd name="T50" fmla="*/ 3 w 398"/>
                <a:gd name="T51" fmla="*/ 70 h 226"/>
                <a:gd name="T52" fmla="*/ 10 w 398"/>
                <a:gd name="T53" fmla="*/ 91 h 226"/>
                <a:gd name="T54" fmla="*/ 26 w 398"/>
                <a:gd name="T55" fmla="*/ 104 h 226"/>
                <a:gd name="T56" fmla="*/ 19 w 398"/>
                <a:gd name="T57" fmla="*/ 119 h 226"/>
                <a:gd name="T58" fmla="*/ 31 w 398"/>
                <a:gd name="T59" fmla="*/ 140 h 226"/>
                <a:gd name="T60" fmla="*/ 68 w 398"/>
                <a:gd name="T61" fmla="*/ 176 h 226"/>
                <a:gd name="T62" fmla="*/ 93 w 398"/>
                <a:gd name="T63" fmla="*/ 191 h 226"/>
                <a:gd name="T64" fmla="*/ 110 w 398"/>
                <a:gd name="T65" fmla="*/ 207 h 226"/>
                <a:gd name="T66" fmla="*/ 120 w 398"/>
                <a:gd name="T67" fmla="*/ 218 h 226"/>
                <a:gd name="T68" fmla="*/ 123 w 398"/>
                <a:gd name="T69" fmla="*/ 223 h 226"/>
                <a:gd name="T70" fmla="*/ 143 w 398"/>
                <a:gd name="T71" fmla="*/ 218 h 226"/>
                <a:gd name="T72" fmla="*/ 152 w 398"/>
                <a:gd name="T73" fmla="*/ 219 h 226"/>
                <a:gd name="T74" fmla="*/ 157 w 398"/>
                <a:gd name="T75" fmla="*/ 211 h 226"/>
                <a:gd name="T76" fmla="*/ 173 w 398"/>
                <a:gd name="T77" fmla="*/ 207 h 226"/>
                <a:gd name="T78" fmla="*/ 183 w 398"/>
                <a:gd name="T79" fmla="*/ 184 h 226"/>
                <a:gd name="T80" fmla="*/ 193 w 398"/>
                <a:gd name="T81" fmla="*/ 184 h 226"/>
                <a:gd name="T82" fmla="*/ 218 w 398"/>
                <a:gd name="T83" fmla="*/ 194 h 226"/>
                <a:gd name="T84" fmla="*/ 239 w 398"/>
                <a:gd name="T85" fmla="*/ 203 h 226"/>
                <a:gd name="T86" fmla="*/ 261 w 398"/>
                <a:gd name="T87" fmla="*/ 195 h 226"/>
                <a:gd name="T88" fmla="*/ 278 w 398"/>
                <a:gd name="T89" fmla="*/ 203 h 226"/>
                <a:gd name="T90" fmla="*/ 292 w 398"/>
                <a:gd name="T91" fmla="*/ 206 h 226"/>
                <a:gd name="T92" fmla="*/ 327 w 398"/>
                <a:gd name="T93" fmla="*/ 191 h 226"/>
                <a:gd name="T94" fmla="*/ 346 w 398"/>
                <a:gd name="T95" fmla="*/ 171 h 226"/>
                <a:gd name="T96" fmla="*/ 359 w 398"/>
                <a:gd name="T97" fmla="*/ 145 h 226"/>
                <a:gd name="T98" fmla="*/ 380 w 398"/>
                <a:gd name="T99" fmla="*/ 125 h 226"/>
                <a:gd name="T100" fmla="*/ 398 w 398"/>
                <a:gd name="T101" fmla="*/ 12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8" h="226">
                  <a:moveTo>
                    <a:pt x="393" y="107"/>
                  </a:moveTo>
                  <a:cubicBezTo>
                    <a:pt x="381" y="107"/>
                    <a:pt x="381" y="107"/>
                    <a:pt x="381" y="107"/>
                  </a:cubicBezTo>
                  <a:cubicBezTo>
                    <a:pt x="377" y="91"/>
                    <a:pt x="377" y="91"/>
                    <a:pt x="377" y="91"/>
                  </a:cubicBezTo>
                  <a:cubicBezTo>
                    <a:pt x="363" y="87"/>
                    <a:pt x="363" y="87"/>
                    <a:pt x="363" y="87"/>
                  </a:cubicBezTo>
                  <a:cubicBezTo>
                    <a:pt x="342" y="80"/>
                    <a:pt x="342" y="80"/>
                    <a:pt x="342" y="80"/>
                  </a:cubicBezTo>
                  <a:cubicBezTo>
                    <a:pt x="340" y="85"/>
                    <a:pt x="340" y="85"/>
                    <a:pt x="340" y="85"/>
                  </a:cubicBezTo>
                  <a:cubicBezTo>
                    <a:pt x="334" y="88"/>
                    <a:pt x="334" y="88"/>
                    <a:pt x="334" y="88"/>
                  </a:cubicBezTo>
                  <a:cubicBezTo>
                    <a:pt x="334" y="88"/>
                    <a:pt x="331" y="80"/>
                    <a:pt x="328" y="79"/>
                  </a:cubicBezTo>
                  <a:cubicBezTo>
                    <a:pt x="327" y="77"/>
                    <a:pt x="323" y="72"/>
                    <a:pt x="323" y="72"/>
                  </a:cubicBezTo>
                  <a:cubicBezTo>
                    <a:pt x="328" y="65"/>
                    <a:pt x="328" y="65"/>
                    <a:pt x="328" y="65"/>
                  </a:cubicBezTo>
                  <a:cubicBezTo>
                    <a:pt x="323" y="58"/>
                    <a:pt x="323" y="58"/>
                    <a:pt x="323" y="58"/>
                  </a:cubicBezTo>
                  <a:cubicBezTo>
                    <a:pt x="307" y="65"/>
                    <a:pt x="307" y="65"/>
                    <a:pt x="307" y="65"/>
                  </a:cubicBezTo>
                  <a:cubicBezTo>
                    <a:pt x="307" y="65"/>
                    <a:pt x="301" y="58"/>
                    <a:pt x="293" y="56"/>
                  </a:cubicBezTo>
                  <a:cubicBezTo>
                    <a:pt x="285" y="53"/>
                    <a:pt x="276" y="50"/>
                    <a:pt x="276" y="50"/>
                  </a:cubicBezTo>
                  <a:cubicBezTo>
                    <a:pt x="277" y="58"/>
                    <a:pt x="277" y="58"/>
                    <a:pt x="277" y="58"/>
                  </a:cubicBezTo>
                  <a:cubicBezTo>
                    <a:pt x="277" y="58"/>
                    <a:pt x="282" y="62"/>
                    <a:pt x="285" y="62"/>
                  </a:cubicBezTo>
                  <a:cubicBezTo>
                    <a:pt x="288" y="62"/>
                    <a:pt x="285" y="70"/>
                    <a:pt x="285" y="70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0" y="69"/>
                    <a:pt x="272" y="73"/>
                    <a:pt x="272" y="76"/>
                  </a:cubicBezTo>
                  <a:cubicBezTo>
                    <a:pt x="270" y="79"/>
                    <a:pt x="262" y="81"/>
                    <a:pt x="258" y="79"/>
                  </a:cubicBezTo>
                  <a:cubicBezTo>
                    <a:pt x="254" y="76"/>
                    <a:pt x="255" y="65"/>
                    <a:pt x="253" y="61"/>
                  </a:cubicBezTo>
                  <a:cubicBezTo>
                    <a:pt x="251" y="57"/>
                    <a:pt x="239" y="58"/>
                    <a:pt x="237" y="56"/>
                  </a:cubicBezTo>
                  <a:cubicBezTo>
                    <a:pt x="234" y="52"/>
                    <a:pt x="251" y="41"/>
                    <a:pt x="251" y="41"/>
                  </a:cubicBezTo>
                  <a:cubicBezTo>
                    <a:pt x="242" y="34"/>
                    <a:pt x="242" y="34"/>
                    <a:pt x="242" y="34"/>
                  </a:cubicBezTo>
                  <a:cubicBezTo>
                    <a:pt x="224" y="42"/>
                    <a:pt x="224" y="42"/>
                    <a:pt x="224" y="42"/>
                  </a:cubicBezTo>
                  <a:cubicBezTo>
                    <a:pt x="223" y="34"/>
                    <a:pt x="223" y="34"/>
                    <a:pt x="223" y="34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30"/>
                    <a:pt x="193" y="30"/>
                    <a:pt x="193" y="30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5" y="10"/>
                    <a:pt x="185" y="10"/>
                    <a:pt x="185" y="10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8"/>
                    <a:pt x="152" y="22"/>
                    <a:pt x="149" y="19"/>
                  </a:cubicBezTo>
                  <a:cubicBezTo>
                    <a:pt x="145" y="16"/>
                    <a:pt x="137" y="19"/>
                    <a:pt x="143" y="11"/>
                  </a:cubicBezTo>
                  <a:cubicBezTo>
                    <a:pt x="142" y="12"/>
                    <a:pt x="138" y="12"/>
                    <a:pt x="137" y="12"/>
                  </a:cubicBezTo>
                  <a:cubicBezTo>
                    <a:pt x="145" y="1"/>
                    <a:pt x="127" y="3"/>
                    <a:pt x="123" y="0"/>
                  </a:cubicBezTo>
                  <a:cubicBezTo>
                    <a:pt x="122" y="1"/>
                    <a:pt x="120" y="6"/>
                    <a:pt x="120" y="7"/>
                  </a:cubicBezTo>
                  <a:cubicBezTo>
                    <a:pt x="122" y="7"/>
                    <a:pt x="129" y="10"/>
                    <a:pt x="129" y="11"/>
                  </a:cubicBezTo>
                  <a:cubicBezTo>
                    <a:pt x="129" y="16"/>
                    <a:pt x="125" y="14"/>
                    <a:pt x="120" y="16"/>
                  </a:cubicBezTo>
                  <a:cubicBezTo>
                    <a:pt x="114" y="19"/>
                    <a:pt x="108" y="24"/>
                    <a:pt x="104" y="24"/>
                  </a:cubicBezTo>
                  <a:cubicBezTo>
                    <a:pt x="100" y="24"/>
                    <a:pt x="89" y="30"/>
                    <a:pt x="87" y="31"/>
                  </a:cubicBezTo>
                  <a:cubicBezTo>
                    <a:pt x="81" y="34"/>
                    <a:pt x="79" y="47"/>
                    <a:pt x="72" y="41"/>
                  </a:cubicBezTo>
                  <a:cubicBezTo>
                    <a:pt x="72" y="41"/>
                    <a:pt x="68" y="43"/>
                    <a:pt x="64" y="50"/>
                  </a:cubicBezTo>
                  <a:cubicBezTo>
                    <a:pt x="61" y="53"/>
                    <a:pt x="58" y="54"/>
                    <a:pt x="56" y="53"/>
                  </a:cubicBezTo>
                  <a:cubicBezTo>
                    <a:pt x="54" y="65"/>
                    <a:pt x="45" y="57"/>
                    <a:pt x="41" y="60"/>
                  </a:cubicBezTo>
                  <a:cubicBezTo>
                    <a:pt x="40" y="60"/>
                    <a:pt x="34" y="62"/>
                    <a:pt x="34" y="62"/>
                  </a:cubicBezTo>
                  <a:cubicBezTo>
                    <a:pt x="26" y="58"/>
                    <a:pt x="25" y="65"/>
                    <a:pt x="22" y="66"/>
                  </a:cubicBezTo>
                  <a:cubicBezTo>
                    <a:pt x="19" y="70"/>
                    <a:pt x="15" y="83"/>
                    <a:pt x="14" y="84"/>
                  </a:cubicBezTo>
                  <a:cubicBezTo>
                    <a:pt x="13" y="84"/>
                    <a:pt x="4" y="73"/>
                    <a:pt x="3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7"/>
                    <a:pt x="6" y="85"/>
                    <a:pt x="10" y="91"/>
                  </a:cubicBezTo>
                  <a:cubicBezTo>
                    <a:pt x="13" y="95"/>
                    <a:pt x="25" y="98"/>
                    <a:pt x="22" y="103"/>
                  </a:cubicBezTo>
                  <a:cubicBezTo>
                    <a:pt x="23" y="103"/>
                    <a:pt x="25" y="104"/>
                    <a:pt x="26" y="104"/>
                  </a:cubicBezTo>
                  <a:cubicBezTo>
                    <a:pt x="26" y="107"/>
                    <a:pt x="25" y="114"/>
                    <a:pt x="23" y="114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5"/>
                    <a:pt x="25" y="125"/>
                    <a:pt x="26" y="126"/>
                  </a:cubicBezTo>
                  <a:cubicBezTo>
                    <a:pt x="29" y="130"/>
                    <a:pt x="29" y="135"/>
                    <a:pt x="31" y="140"/>
                  </a:cubicBezTo>
                  <a:cubicBezTo>
                    <a:pt x="33" y="144"/>
                    <a:pt x="40" y="156"/>
                    <a:pt x="45" y="157"/>
                  </a:cubicBezTo>
                  <a:cubicBezTo>
                    <a:pt x="54" y="158"/>
                    <a:pt x="66" y="176"/>
                    <a:pt x="68" y="176"/>
                  </a:cubicBezTo>
                  <a:cubicBezTo>
                    <a:pt x="72" y="176"/>
                    <a:pt x="80" y="177"/>
                    <a:pt x="80" y="183"/>
                  </a:cubicBezTo>
                  <a:cubicBezTo>
                    <a:pt x="81" y="194"/>
                    <a:pt x="89" y="184"/>
                    <a:pt x="93" y="191"/>
                  </a:cubicBezTo>
                  <a:cubicBezTo>
                    <a:pt x="98" y="198"/>
                    <a:pt x="103" y="202"/>
                    <a:pt x="104" y="209"/>
                  </a:cubicBezTo>
                  <a:cubicBezTo>
                    <a:pt x="110" y="207"/>
                    <a:pt x="110" y="207"/>
                    <a:pt x="110" y="207"/>
                  </a:cubicBezTo>
                  <a:cubicBezTo>
                    <a:pt x="110" y="207"/>
                    <a:pt x="112" y="210"/>
                    <a:pt x="115" y="210"/>
                  </a:cubicBezTo>
                  <a:cubicBezTo>
                    <a:pt x="116" y="211"/>
                    <a:pt x="120" y="218"/>
                    <a:pt x="120" y="218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37" y="226"/>
                    <a:pt x="137" y="226"/>
                    <a:pt x="137" y="226"/>
                  </a:cubicBezTo>
                  <a:cubicBezTo>
                    <a:pt x="143" y="218"/>
                    <a:pt x="143" y="218"/>
                    <a:pt x="143" y="218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52" y="219"/>
                    <a:pt x="152" y="219"/>
                    <a:pt x="152" y="219"/>
                  </a:cubicBezTo>
                  <a:cubicBezTo>
                    <a:pt x="152" y="219"/>
                    <a:pt x="157" y="222"/>
                    <a:pt x="160" y="222"/>
                  </a:cubicBezTo>
                  <a:cubicBezTo>
                    <a:pt x="161" y="222"/>
                    <a:pt x="157" y="214"/>
                    <a:pt x="157" y="211"/>
                  </a:cubicBezTo>
                  <a:cubicBezTo>
                    <a:pt x="158" y="209"/>
                    <a:pt x="164" y="203"/>
                    <a:pt x="164" y="203"/>
                  </a:cubicBezTo>
                  <a:cubicBezTo>
                    <a:pt x="173" y="207"/>
                    <a:pt x="173" y="207"/>
                    <a:pt x="173" y="207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83" y="184"/>
                    <a:pt x="183" y="184"/>
                    <a:pt x="183" y="184"/>
                  </a:cubicBezTo>
                  <a:cubicBezTo>
                    <a:pt x="183" y="184"/>
                    <a:pt x="185" y="187"/>
                    <a:pt x="189" y="187"/>
                  </a:cubicBezTo>
                  <a:cubicBezTo>
                    <a:pt x="192" y="186"/>
                    <a:pt x="193" y="184"/>
                    <a:pt x="193" y="184"/>
                  </a:cubicBezTo>
                  <a:cubicBezTo>
                    <a:pt x="193" y="184"/>
                    <a:pt x="203" y="187"/>
                    <a:pt x="204" y="187"/>
                  </a:cubicBezTo>
                  <a:cubicBezTo>
                    <a:pt x="206" y="187"/>
                    <a:pt x="218" y="194"/>
                    <a:pt x="218" y="194"/>
                  </a:cubicBezTo>
                  <a:cubicBezTo>
                    <a:pt x="218" y="194"/>
                    <a:pt x="220" y="192"/>
                    <a:pt x="226" y="192"/>
                  </a:cubicBezTo>
                  <a:cubicBezTo>
                    <a:pt x="232" y="192"/>
                    <a:pt x="239" y="203"/>
                    <a:pt x="239" y="203"/>
                  </a:cubicBezTo>
                  <a:cubicBezTo>
                    <a:pt x="258" y="202"/>
                    <a:pt x="258" y="202"/>
                    <a:pt x="258" y="202"/>
                  </a:cubicBezTo>
                  <a:cubicBezTo>
                    <a:pt x="261" y="195"/>
                    <a:pt x="261" y="195"/>
                    <a:pt x="261" y="195"/>
                  </a:cubicBezTo>
                  <a:cubicBezTo>
                    <a:pt x="276" y="199"/>
                    <a:pt x="276" y="199"/>
                    <a:pt x="276" y="199"/>
                  </a:cubicBezTo>
                  <a:cubicBezTo>
                    <a:pt x="278" y="203"/>
                    <a:pt x="278" y="203"/>
                    <a:pt x="278" y="203"/>
                  </a:cubicBezTo>
                  <a:cubicBezTo>
                    <a:pt x="288" y="203"/>
                    <a:pt x="288" y="203"/>
                    <a:pt x="288" y="203"/>
                  </a:cubicBezTo>
                  <a:cubicBezTo>
                    <a:pt x="292" y="206"/>
                    <a:pt x="292" y="206"/>
                    <a:pt x="292" y="206"/>
                  </a:cubicBezTo>
                  <a:cubicBezTo>
                    <a:pt x="293" y="202"/>
                    <a:pt x="300" y="191"/>
                    <a:pt x="305" y="188"/>
                  </a:cubicBezTo>
                  <a:cubicBezTo>
                    <a:pt x="311" y="186"/>
                    <a:pt x="327" y="191"/>
                    <a:pt x="327" y="191"/>
                  </a:cubicBezTo>
                  <a:cubicBezTo>
                    <a:pt x="345" y="180"/>
                    <a:pt x="345" y="180"/>
                    <a:pt x="345" y="180"/>
                  </a:cubicBezTo>
                  <a:cubicBezTo>
                    <a:pt x="345" y="180"/>
                    <a:pt x="342" y="176"/>
                    <a:pt x="346" y="171"/>
                  </a:cubicBezTo>
                  <a:cubicBezTo>
                    <a:pt x="350" y="167"/>
                    <a:pt x="353" y="172"/>
                    <a:pt x="355" y="167"/>
                  </a:cubicBezTo>
                  <a:cubicBezTo>
                    <a:pt x="359" y="161"/>
                    <a:pt x="357" y="150"/>
                    <a:pt x="359" y="145"/>
                  </a:cubicBezTo>
                  <a:cubicBezTo>
                    <a:pt x="365" y="141"/>
                    <a:pt x="367" y="144"/>
                    <a:pt x="373" y="140"/>
                  </a:cubicBezTo>
                  <a:cubicBezTo>
                    <a:pt x="378" y="135"/>
                    <a:pt x="380" y="125"/>
                    <a:pt x="380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98" y="122"/>
                    <a:pt x="398" y="122"/>
                    <a:pt x="398" y="122"/>
                  </a:cubicBezTo>
                  <a:lnTo>
                    <a:pt x="393" y="107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" name="Freeform 12"/>
            <p:cNvSpPr>
              <a:spLocks/>
            </p:cNvSpPr>
            <p:nvPr/>
          </p:nvSpPr>
          <p:spPr bwMode="auto">
            <a:xfrm>
              <a:off x="2737" y="2425"/>
              <a:ext cx="565" cy="324"/>
            </a:xfrm>
            <a:custGeom>
              <a:avLst/>
              <a:gdLst>
                <a:gd name="T0" fmla="*/ 341 w 401"/>
                <a:gd name="T1" fmla="*/ 82 h 230"/>
                <a:gd name="T2" fmla="*/ 325 w 401"/>
                <a:gd name="T3" fmla="*/ 75 h 230"/>
                <a:gd name="T4" fmla="*/ 277 w 401"/>
                <a:gd name="T5" fmla="*/ 61 h 230"/>
                <a:gd name="T6" fmla="*/ 286 w 401"/>
                <a:gd name="T7" fmla="*/ 66 h 230"/>
                <a:gd name="T8" fmla="*/ 273 w 401"/>
                <a:gd name="T9" fmla="*/ 75 h 230"/>
                <a:gd name="T10" fmla="*/ 240 w 401"/>
                <a:gd name="T11" fmla="*/ 57 h 230"/>
                <a:gd name="T12" fmla="*/ 225 w 401"/>
                <a:gd name="T13" fmla="*/ 44 h 230"/>
                <a:gd name="T14" fmla="*/ 188 w 401"/>
                <a:gd name="T15" fmla="*/ 10 h 230"/>
                <a:gd name="T16" fmla="*/ 152 w 401"/>
                <a:gd name="T17" fmla="*/ 15 h 230"/>
                <a:gd name="T18" fmla="*/ 151 w 401"/>
                <a:gd name="T19" fmla="*/ 20 h 230"/>
                <a:gd name="T20" fmla="*/ 143 w 401"/>
                <a:gd name="T21" fmla="*/ 18 h 230"/>
                <a:gd name="T22" fmla="*/ 124 w 401"/>
                <a:gd name="T23" fmla="*/ 0 h 230"/>
                <a:gd name="T24" fmla="*/ 129 w 401"/>
                <a:gd name="T25" fmla="*/ 13 h 230"/>
                <a:gd name="T26" fmla="*/ 80 w 401"/>
                <a:gd name="T27" fmla="*/ 41 h 230"/>
                <a:gd name="T28" fmla="*/ 44 w 401"/>
                <a:gd name="T29" fmla="*/ 60 h 230"/>
                <a:gd name="T30" fmla="*/ 15 w 401"/>
                <a:gd name="T31" fmla="*/ 83 h 230"/>
                <a:gd name="T32" fmla="*/ 15 w 401"/>
                <a:gd name="T33" fmla="*/ 85 h 230"/>
                <a:gd name="T34" fmla="*/ 19 w 401"/>
                <a:gd name="T35" fmla="*/ 100 h 230"/>
                <a:gd name="T36" fmla="*/ 24 w 401"/>
                <a:gd name="T37" fmla="*/ 115 h 230"/>
                <a:gd name="T38" fmla="*/ 25 w 401"/>
                <a:gd name="T39" fmla="*/ 129 h 230"/>
                <a:gd name="T40" fmla="*/ 62 w 401"/>
                <a:gd name="T41" fmla="*/ 173 h 230"/>
                <a:gd name="T42" fmla="*/ 100 w 401"/>
                <a:gd name="T43" fmla="*/ 203 h 230"/>
                <a:gd name="T44" fmla="*/ 120 w 401"/>
                <a:gd name="T45" fmla="*/ 219 h 230"/>
                <a:gd name="T46" fmla="*/ 148 w 401"/>
                <a:gd name="T47" fmla="*/ 223 h 230"/>
                <a:gd name="T48" fmla="*/ 165 w 401"/>
                <a:gd name="T49" fmla="*/ 207 h 230"/>
                <a:gd name="T50" fmla="*/ 191 w 401"/>
                <a:gd name="T51" fmla="*/ 190 h 230"/>
                <a:gd name="T52" fmla="*/ 213 w 401"/>
                <a:gd name="T53" fmla="*/ 194 h 230"/>
                <a:gd name="T54" fmla="*/ 240 w 401"/>
                <a:gd name="T55" fmla="*/ 207 h 230"/>
                <a:gd name="T56" fmla="*/ 288 w 401"/>
                <a:gd name="T57" fmla="*/ 206 h 230"/>
                <a:gd name="T58" fmla="*/ 347 w 401"/>
                <a:gd name="T59" fmla="*/ 181 h 230"/>
                <a:gd name="T60" fmla="*/ 360 w 401"/>
                <a:gd name="T61" fmla="*/ 158 h 230"/>
                <a:gd name="T62" fmla="*/ 395 w 401"/>
                <a:gd name="T63" fmla="*/ 108 h 230"/>
                <a:gd name="T64" fmla="*/ 373 w 401"/>
                <a:gd name="T65" fmla="*/ 140 h 230"/>
                <a:gd name="T66" fmla="*/ 343 w 401"/>
                <a:gd name="T67" fmla="*/ 179 h 230"/>
                <a:gd name="T68" fmla="*/ 289 w 401"/>
                <a:gd name="T69" fmla="*/ 204 h 230"/>
                <a:gd name="T70" fmla="*/ 242 w 401"/>
                <a:gd name="T71" fmla="*/ 204 h 230"/>
                <a:gd name="T72" fmla="*/ 205 w 401"/>
                <a:gd name="T73" fmla="*/ 187 h 230"/>
                <a:gd name="T74" fmla="*/ 184 w 401"/>
                <a:gd name="T75" fmla="*/ 185 h 230"/>
                <a:gd name="T76" fmla="*/ 157 w 401"/>
                <a:gd name="T77" fmla="*/ 216 h 230"/>
                <a:gd name="T78" fmla="*/ 161 w 401"/>
                <a:gd name="T79" fmla="*/ 223 h 230"/>
                <a:gd name="T80" fmla="*/ 137 w 401"/>
                <a:gd name="T81" fmla="*/ 227 h 230"/>
                <a:gd name="T82" fmla="*/ 117 w 401"/>
                <a:gd name="T83" fmla="*/ 210 h 230"/>
                <a:gd name="T84" fmla="*/ 86 w 401"/>
                <a:gd name="T85" fmla="*/ 189 h 230"/>
                <a:gd name="T86" fmla="*/ 69 w 401"/>
                <a:gd name="T87" fmla="*/ 177 h 230"/>
                <a:gd name="T88" fmla="*/ 28 w 401"/>
                <a:gd name="T89" fmla="*/ 127 h 230"/>
                <a:gd name="T90" fmla="*/ 23 w 401"/>
                <a:gd name="T91" fmla="*/ 103 h 230"/>
                <a:gd name="T92" fmla="*/ 3 w 401"/>
                <a:gd name="T93" fmla="*/ 73 h 230"/>
                <a:gd name="T94" fmla="*/ 28 w 401"/>
                <a:gd name="T95" fmla="*/ 66 h 230"/>
                <a:gd name="T96" fmla="*/ 42 w 401"/>
                <a:gd name="T97" fmla="*/ 63 h 230"/>
                <a:gd name="T98" fmla="*/ 74 w 401"/>
                <a:gd name="T99" fmla="*/ 44 h 230"/>
                <a:gd name="T100" fmla="*/ 127 w 401"/>
                <a:gd name="T101" fmla="*/ 18 h 230"/>
                <a:gd name="T102" fmla="*/ 135 w 401"/>
                <a:gd name="T103" fmla="*/ 7 h 230"/>
                <a:gd name="T104" fmla="*/ 149 w 401"/>
                <a:gd name="T105" fmla="*/ 22 h 230"/>
                <a:gd name="T106" fmla="*/ 166 w 401"/>
                <a:gd name="T107" fmla="*/ 12 h 230"/>
                <a:gd name="T108" fmla="*/ 196 w 401"/>
                <a:gd name="T109" fmla="*/ 36 h 230"/>
                <a:gd name="T110" fmla="*/ 243 w 401"/>
                <a:gd name="T111" fmla="*/ 38 h 230"/>
                <a:gd name="T112" fmla="*/ 252 w 401"/>
                <a:gd name="T113" fmla="*/ 64 h 230"/>
                <a:gd name="T114" fmla="*/ 281 w 401"/>
                <a:gd name="T115" fmla="*/ 71 h 230"/>
                <a:gd name="T116" fmla="*/ 278 w 401"/>
                <a:gd name="T117" fmla="*/ 52 h 230"/>
                <a:gd name="T118" fmla="*/ 329 w 401"/>
                <a:gd name="T119" fmla="*/ 67 h 230"/>
                <a:gd name="T120" fmla="*/ 342 w 401"/>
                <a:gd name="T121" fmla="*/ 89 h 230"/>
                <a:gd name="T122" fmla="*/ 382 w 401"/>
                <a:gd name="T123" fmla="*/ 11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1" h="230">
                  <a:moveTo>
                    <a:pt x="394" y="109"/>
                  </a:moveTo>
                  <a:cubicBezTo>
                    <a:pt x="394" y="108"/>
                    <a:pt x="394" y="108"/>
                    <a:pt x="394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2" y="109"/>
                    <a:pt x="382" y="109"/>
                    <a:pt x="382" y="109"/>
                  </a:cubicBezTo>
                  <a:cubicBezTo>
                    <a:pt x="383" y="109"/>
                    <a:pt x="383" y="109"/>
                    <a:pt x="383" y="109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8" y="91"/>
                    <a:pt x="378" y="91"/>
                    <a:pt x="378" y="91"/>
                  </a:cubicBezTo>
                  <a:cubicBezTo>
                    <a:pt x="365" y="87"/>
                    <a:pt x="365" y="87"/>
                    <a:pt x="365" y="87"/>
                  </a:cubicBezTo>
                  <a:cubicBezTo>
                    <a:pt x="364" y="89"/>
                    <a:pt x="364" y="89"/>
                    <a:pt x="364" y="89"/>
                  </a:cubicBezTo>
                  <a:cubicBezTo>
                    <a:pt x="365" y="87"/>
                    <a:pt x="365" y="87"/>
                    <a:pt x="365" y="87"/>
                  </a:cubicBezTo>
                  <a:cubicBezTo>
                    <a:pt x="354" y="84"/>
                    <a:pt x="349" y="82"/>
                    <a:pt x="346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2" y="80"/>
                    <a:pt x="342" y="80"/>
                    <a:pt x="342" y="80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0" y="87"/>
                    <a:pt x="340" y="87"/>
                    <a:pt x="340" y="87"/>
                  </a:cubicBezTo>
                  <a:cubicBezTo>
                    <a:pt x="341" y="87"/>
                    <a:pt x="341" y="87"/>
                    <a:pt x="341" y="87"/>
                  </a:cubicBezTo>
                  <a:cubicBezTo>
                    <a:pt x="341" y="86"/>
                    <a:pt x="341" y="86"/>
                    <a:pt x="341" y="86"/>
                  </a:cubicBezTo>
                  <a:cubicBezTo>
                    <a:pt x="334" y="89"/>
                    <a:pt x="334" y="89"/>
                    <a:pt x="334" y="89"/>
                  </a:cubicBezTo>
                  <a:cubicBezTo>
                    <a:pt x="335" y="90"/>
                    <a:pt x="335" y="90"/>
                    <a:pt x="335" y="90"/>
                  </a:cubicBezTo>
                  <a:cubicBezTo>
                    <a:pt x="336" y="90"/>
                    <a:pt x="336" y="90"/>
                    <a:pt x="336" y="90"/>
                  </a:cubicBezTo>
                  <a:cubicBezTo>
                    <a:pt x="336" y="90"/>
                    <a:pt x="335" y="88"/>
                    <a:pt x="334" y="85"/>
                  </a:cubicBezTo>
                  <a:cubicBezTo>
                    <a:pt x="334" y="84"/>
                    <a:pt x="333" y="83"/>
                    <a:pt x="333" y="82"/>
                  </a:cubicBezTo>
                  <a:cubicBezTo>
                    <a:pt x="332" y="81"/>
                    <a:pt x="331" y="80"/>
                    <a:pt x="330" y="79"/>
                  </a:cubicBezTo>
                  <a:cubicBezTo>
                    <a:pt x="329" y="81"/>
                    <a:pt x="329" y="81"/>
                    <a:pt x="329" y="81"/>
                  </a:cubicBezTo>
                  <a:cubicBezTo>
                    <a:pt x="330" y="80"/>
                    <a:pt x="330" y="80"/>
                    <a:pt x="330" y="80"/>
                  </a:cubicBezTo>
                  <a:cubicBezTo>
                    <a:pt x="330" y="79"/>
                    <a:pt x="328" y="77"/>
                    <a:pt x="327" y="76"/>
                  </a:cubicBezTo>
                  <a:cubicBezTo>
                    <a:pt x="326" y="74"/>
                    <a:pt x="325" y="73"/>
                    <a:pt x="325" y="73"/>
                  </a:cubicBezTo>
                  <a:cubicBezTo>
                    <a:pt x="324" y="74"/>
                    <a:pt x="324" y="74"/>
                    <a:pt x="324" y="74"/>
                  </a:cubicBezTo>
                  <a:cubicBezTo>
                    <a:pt x="325" y="75"/>
                    <a:pt x="325" y="75"/>
                    <a:pt x="325" y="75"/>
                  </a:cubicBezTo>
                  <a:cubicBezTo>
                    <a:pt x="330" y="68"/>
                    <a:pt x="330" y="68"/>
                    <a:pt x="330" y="68"/>
                  </a:cubicBezTo>
                  <a:cubicBezTo>
                    <a:pt x="331" y="67"/>
                    <a:pt x="331" y="67"/>
                    <a:pt x="331" y="67"/>
                  </a:cubicBezTo>
                  <a:cubicBezTo>
                    <a:pt x="330" y="66"/>
                    <a:pt x="330" y="66"/>
                    <a:pt x="330" y="66"/>
                  </a:cubicBezTo>
                  <a:cubicBezTo>
                    <a:pt x="325" y="59"/>
                    <a:pt x="325" y="59"/>
                    <a:pt x="325" y="59"/>
                  </a:cubicBezTo>
                  <a:cubicBezTo>
                    <a:pt x="324" y="58"/>
                    <a:pt x="324" y="58"/>
                    <a:pt x="324" y="58"/>
                  </a:cubicBezTo>
                  <a:cubicBezTo>
                    <a:pt x="323" y="59"/>
                    <a:pt x="323" y="59"/>
                    <a:pt x="323" y="59"/>
                  </a:cubicBezTo>
                  <a:cubicBezTo>
                    <a:pt x="307" y="66"/>
                    <a:pt x="307" y="66"/>
                    <a:pt x="307" y="66"/>
                  </a:cubicBezTo>
                  <a:cubicBezTo>
                    <a:pt x="308" y="67"/>
                    <a:pt x="308" y="67"/>
                    <a:pt x="308" y="67"/>
                  </a:cubicBezTo>
                  <a:cubicBezTo>
                    <a:pt x="309" y="66"/>
                    <a:pt x="309" y="66"/>
                    <a:pt x="309" y="66"/>
                  </a:cubicBezTo>
                  <a:cubicBezTo>
                    <a:pt x="309" y="66"/>
                    <a:pt x="303" y="59"/>
                    <a:pt x="295" y="56"/>
                  </a:cubicBezTo>
                  <a:cubicBezTo>
                    <a:pt x="287" y="53"/>
                    <a:pt x="277" y="51"/>
                    <a:pt x="277" y="51"/>
                  </a:cubicBezTo>
                  <a:cubicBezTo>
                    <a:pt x="275" y="50"/>
                    <a:pt x="275" y="50"/>
                    <a:pt x="275" y="50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7" y="62"/>
                    <a:pt x="279" y="63"/>
                    <a:pt x="280" y="64"/>
                  </a:cubicBezTo>
                  <a:cubicBezTo>
                    <a:pt x="281" y="64"/>
                    <a:pt x="282" y="65"/>
                    <a:pt x="283" y="65"/>
                  </a:cubicBezTo>
                  <a:cubicBezTo>
                    <a:pt x="284" y="66"/>
                    <a:pt x="285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7"/>
                    <a:pt x="286" y="69"/>
                    <a:pt x="285" y="70"/>
                  </a:cubicBezTo>
                  <a:cubicBezTo>
                    <a:pt x="285" y="71"/>
                    <a:pt x="285" y="71"/>
                    <a:pt x="285" y="71"/>
                  </a:cubicBezTo>
                  <a:cubicBezTo>
                    <a:pt x="285" y="72"/>
                    <a:pt x="285" y="72"/>
                    <a:pt x="285" y="72"/>
                  </a:cubicBezTo>
                  <a:cubicBezTo>
                    <a:pt x="286" y="72"/>
                    <a:pt x="286" y="72"/>
                    <a:pt x="286" y="72"/>
                  </a:cubicBezTo>
                  <a:cubicBezTo>
                    <a:pt x="286" y="71"/>
                    <a:pt x="286" y="71"/>
                    <a:pt x="286" y="71"/>
                  </a:cubicBezTo>
                  <a:cubicBezTo>
                    <a:pt x="281" y="70"/>
                    <a:pt x="281" y="70"/>
                    <a:pt x="281" y="70"/>
                  </a:cubicBezTo>
                  <a:cubicBezTo>
                    <a:pt x="281" y="70"/>
                    <a:pt x="281" y="70"/>
                    <a:pt x="281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80" y="70"/>
                    <a:pt x="278" y="71"/>
                    <a:pt x="276" y="72"/>
                  </a:cubicBezTo>
                  <a:cubicBezTo>
                    <a:pt x="275" y="73"/>
                    <a:pt x="274" y="74"/>
                    <a:pt x="273" y="75"/>
                  </a:cubicBezTo>
                  <a:cubicBezTo>
                    <a:pt x="272" y="76"/>
                    <a:pt x="271" y="76"/>
                    <a:pt x="271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1" y="77"/>
                    <a:pt x="271" y="77"/>
                    <a:pt x="271" y="77"/>
                  </a:cubicBezTo>
                  <a:cubicBezTo>
                    <a:pt x="271" y="78"/>
                    <a:pt x="270" y="79"/>
                    <a:pt x="269" y="79"/>
                  </a:cubicBezTo>
                  <a:cubicBezTo>
                    <a:pt x="267" y="80"/>
                    <a:pt x="265" y="80"/>
                    <a:pt x="263" y="80"/>
                  </a:cubicBezTo>
                  <a:cubicBezTo>
                    <a:pt x="262" y="80"/>
                    <a:pt x="261" y="80"/>
                    <a:pt x="260" y="79"/>
                  </a:cubicBezTo>
                  <a:cubicBezTo>
                    <a:pt x="259" y="79"/>
                    <a:pt x="259" y="78"/>
                    <a:pt x="258" y="77"/>
                  </a:cubicBezTo>
                  <a:cubicBezTo>
                    <a:pt x="258" y="75"/>
                    <a:pt x="257" y="72"/>
                    <a:pt x="257" y="69"/>
                  </a:cubicBezTo>
                  <a:cubicBezTo>
                    <a:pt x="257" y="67"/>
                    <a:pt x="256" y="64"/>
                    <a:pt x="255" y="62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2"/>
                    <a:pt x="254" y="61"/>
                    <a:pt x="254" y="61"/>
                  </a:cubicBezTo>
                  <a:cubicBezTo>
                    <a:pt x="253" y="60"/>
                    <a:pt x="251" y="59"/>
                    <a:pt x="250" y="59"/>
                  </a:cubicBezTo>
                  <a:cubicBezTo>
                    <a:pt x="247" y="58"/>
                    <a:pt x="245" y="58"/>
                    <a:pt x="243" y="58"/>
                  </a:cubicBezTo>
                  <a:cubicBezTo>
                    <a:pt x="242" y="58"/>
                    <a:pt x="241" y="57"/>
                    <a:pt x="240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8" y="58"/>
                    <a:pt x="238" y="58"/>
                    <a:pt x="238" y="58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6"/>
                    <a:pt x="239" y="56"/>
                    <a:pt x="239" y="55"/>
                  </a:cubicBezTo>
                  <a:cubicBezTo>
                    <a:pt x="240" y="53"/>
                    <a:pt x="244" y="50"/>
                    <a:pt x="247" y="48"/>
                  </a:cubicBezTo>
                  <a:cubicBezTo>
                    <a:pt x="249" y="47"/>
                    <a:pt x="250" y="46"/>
                    <a:pt x="251" y="45"/>
                  </a:cubicBezTo>
                  <a:cubicBezTo>
                    <a:pt x="252" y="44"/>
                    <a:pt x="253" y="44"/>
                    <a:pt x="253" y="44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3" y="34"/>
                    <a:pt x="243" y="34"/>
                    <a:pt x="243" y="34"/>
                  </a:cubicBezTo>
                  <a:cubicBezTo>
                    <a:pt x="242" y="35"/>
                    <a:pt x="242" y="35"/>
                    <a:pt x="242" y="35"/>
                  </a:cubicBezTo>
                  <a:cubicBezTo>
                    <a:pt x="225" y="43"/>
                    <a:pt x="225" y="43"/>
                    <a:pt x="225" y="43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195" y="24"/>
                    <a:pt x="195" y="24"/>
                    <a:pt x="195" y="24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5"/>
                    <a:pt x="193" y="25"/>
                    <a:pt x="193" y="25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4" y="32"/>
                    <a:pt x="194" y="32"/>
                    <a:pt x="194" y="32"/>
                  </a:cubicBezTo>
                  <a:cubicBezTo>
                    <a:pt x="195" y="31"/>
                    <a:pt x="195" y="31"/>
                    <a:pt x="195" y="31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68" y="7"/>
                    <a:pt x="168" y="7"/>
                    <a:pt x="168" y="7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3" y="12"/>
                    <a:pt x="163" y="12"/>
                    <a:pt x="163" y="12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2" y="18"/>
                    <a:pt x="152" y="19"/>
                    <a:pt x="152" y="20"/>
                  </a:cubicBezTo>
                  <a:cubicBezTo>
                    <a:pt x="152" y="20"/>
                    <a:pt x="152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49" y="19"/>
                    <a:pt x="147" y="18"/>
                    <a:pt x="145" y="18"/>
                  </a:cubicBezTo>
                  <a:cubicBezTo>
                    <a:pt x="144" y="18"/>
                    <a:pt x="144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4" y="16"/>
                  </a:cubicBezTo>
                  <a:cubicBezTo>
                    <a:pt x="144" y="16"/>
                    <a:pt x="145" y="15"/>
                    <a:pt x="146" y="14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3" y="12"/>
                    <a:pt x="142" y="13"/>
                    <a:pt x="141" y="13"/>
                  </a:cubicBezTo>
                  <a:cubicBezTo>
                    <a:pt x="140" y="13"/>
                    <a:pt x="138" y="13"/>
                    <a:pt x="138" y="13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40" y="13"/>
                    <a:pt x="141" y="11"/>
                    <a:pt x="141" y="9"/>
                  </a:cubicBezTo>
                  <a:cubicBezTo>
                    <a:pt x="141" y="7"/>
                    <a:pt x="140" y="6"/>
                    <a:pt x="139" y="5"/>
                  </a:cubicBezTo>
                  <a:cubicBezTo>
                    <a:pt x="136" y="4"/>
                    <a:pt x="134" y="3"/>
                    <a:pt x="131" y="2"/>
                  </a:cubicBezTo>
                  <a:cubicBezTo>
                    <a:pt x="130" y="2"/>
                    <a:pt x="128" y="2"/>
                    <a:pt x="127" y="2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2" y="2"/>
                    <a:pt x="121" y="3"/>
                    <a:pt x="121" y="5"/>
                  </a:cubicBezTo>
                  <a:cubicBezTo>
                    <a:pt x="120" y="6"/>
                    <a:pt x="120" y="8"/>
                    <a:pt x="120" y="9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2" y="10"/>
                    <a:pt x="122" y="11"/>
                    <a:pt x="123" y="11"/>
                  </a:cubicBezTo>
                  <a:cubicBezTo>
                    <a:pt x="124" y="11"/>
                    <a:pt x="126" y="12"/>
                    <a:pt x="127" y="12"/>
                  </a:cubicBezTo>
                  <a:cubicBezTo>
                    <a:pt x="127" y="13"/>
                    <a:pt x="128" y="13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4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3" y="15"/>
                    <a:pt x="121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17" y="18"/>
                    <a:pt x="114" y="20"/>
                    <a:pt x="112" y="22"/>
                  </a:cubicBezTo>
                  <a:cubicBezTo>
                    <a:pt x="109" y="24"/>
                    <a:pt x="107" y="25"/>
                    <a:pt x="105" y="25"/>
                  </a:cubicBezTo>
                  <a:cubicBezTo>
                    <a:pt x="104" y="25"/>
                    <a:pt x="102" y="25"/>
                    <a:pt x="101" y="26"/>
                  </a:cubicBezTo>
                  <a:cubicBezTo>
                    <a:pt x="96" y="28"/>
                    <a:pt x="89" y="31"/>
                    <a:pt x="87" y="32"/>
                  </a:cubicBezTo>
                  <a:cubicBezTo>
                    <a:pt x="86" y="33"/>
                    <a:pt x="85" y="34"/>
                    <a:pt x="84" y="35"/>
                  </a:cubicBezTo>
                  <a:cubicBezTo>
                    <a:pt x="82" y="37"/>
                    <a:pt x="81" y="39"/>
                    <a:pt x="80" y="41"/>
                  </a:cubicBezTo>
                  <a:cubicBezTo>
                    <a:pt x="79" y="41"/>
                    <a:pt x="78" y="42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5" y="43"/>
                    <a:pt x="74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2"/>
                    <a:pt x="68" y="44"/>
                    <a:pt x="64" y="51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2" y="53"/>
                    <a:pt x="60" y="54"/>
                    <a:pt x="59" y="54"/>
                  </a:cubicBezTo>
                  <a:cubicBezTo>
                    <a:pt x="58" y="54"/>
                    <a:pt x="58" y="54"/>
                    <a:pt x="57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7"/>
                    <a:pt x="54" y="59"/>
                    <a:pt x="54" y="59"/>
                  </a:cubicBezTo>
                  <a:cubicBezTo>
                    <a:pt x="53" y="60"/>
                    <a:pt x="52" y="60"/>
                    <a:pt x="51" y="60"/>
                  </a:cubicBezTo>
                  <a:cubicBezTo>
                    <a:pt x="49" y="60"/>
                    <a:pt x="47" y="60"/>
                    <a:pt x="44" y="60"/>
                  </a:cubicBezTo>
                  <a:cubicBezTo>
                    <a:pt x="43" y="60"/>
                    <a:pt x="42" y="60"/>
                    <a:pt x="41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60"/>
                    <a:pt x="40" y="60"/>
                    <a:pt x="40" y="61"/>
                  </a:cubicBezTo>
                  <a:cubicBezTo>
                    <a:pt x="37" y="61"/>
                    <a:pt x="34" y="63"/>
                    <a:pt x="34" y="63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4" y="62"/>
                    <a:pt x="32" y="62"/>
                    <a:pt x="31" y="62"/>
                  </a:cubicBezTo>
                  <a:cubicBezTo>
                    <a:pt x="28" y="62"/>
                    <a:pt x="26" y="63"/>
                    <a:pt x="25" y="64"/>
                  </a:cubicBezTo>
                  <a:cubicBezTo>
                    <a:pt x="24" y="65"/>
                    <a:pt x="24" y="66"/>
                    <a:pt x="23" y="66"/>
                  </a:cubicBezTo>
                  <a:cubicBezTo>
                    <a:pt x="23" y="67"/>
                    <a:pt x="23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0" y="70"/>
                    <a:pt x="19" y="74"/>
                    <a:pt x="17" y="78"/>
                  </a:cubicBezTo>
                  <a:cubicBezTo>
                    <a:pt x="16" y="80"/>
                    <a:pt x="16" y="81"/>
                    <a:pt x="15" y="83"/>
                  </a:cubicBezTo>
                  <a:cubicBezTo>
                    <a:pt x="15" y="83"/>
                    <a:pt x="14" y="84"/>
                    <a:pt x="14" y="84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4" y="84"/>
                    <a:pt x="13" y="83"/>
                  </a:cubicBezTo>
                  <a:cubicBezTo>
                    <a:pt x="12" y="81"/>
                    <a:pt x="10" y="79"/>
                    <a:pt x="9" y="77"/>
                  </a:cubicBezTo>
                  <a:cubicBezTo>
                    <a:pt x="7" y="75"/>
                    <a:pt x="6" y="73"/>
                    <a:pt x="5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1" y="80"/>
                    <a:pt x="3" y="84"/>
                  </a:cubicBezTo>
                  <a:cubicBezTo>
                    <a:pt x="5" y="87"/>
                    <a:pt x="8" y="91"/>
                    <a:pt x="10" y="94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5"/>
                    <a:pt x="12" y="96"/>
                    <a:pt x="13" y="97"/>
                  </a:cubicBezTo>
                  <a:cubicBezTo>
                    <a:pt x="15" y="98"/>
                    <a:pt x="17" y="99"/>
                    <a:pt x="19" y="100"/>
                  </a:cubicBezTo>
                  <a:cubicBezTo>
                    <a:pt x="20" y="101"/>
                    <a:pt x="21" y="102"/>
                    <a:pt x="21" y="102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23" y="106"/>
                    <a:pt x="24" y="107"/>
                    <a:pt x="24" y="107"/>
                  </a:cubicBezTo>
                  <a:cubicBezTo>
                    <a:pt x="25" y="107"/>
                    <a:pt x="26" y="108"/>
                    <a:pt x="27" y="108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6" y="107"/>
                    <a:pt x="25" y="110"/>
                    <a:pt x="25" y="112"/>
                  </a:cubicBezTo>
                  <a:cubicBezTo>
                    <a:pt x="24" y="113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3"/>
                    <a:pt x="19" y="124"/>
                    <a:pt x="20" y="125"/>
                  </a:cubicBezTo>
                  <a:cubicBezTo>
                    <a:pt x="21" y="127"/>
                    <a:pt x="22" y="128"/>
                    <a:pt x="24" y="128"/>
                  </a:cubicBezTo>
                  <a:cubicBezTo>
                    <a:pt x="24" y="128"/>
                    <a:pt x="25" y="129"/>
                    <a:pt x="25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7" y="131"/>
                    <a:pt x="28" y="133"/>
                    <a:pt x="28" y="135"/>
                  </a:cubicBezTo>
                  <a:cubicBezTo>
                    <a:pt x="29" y="138"/>
                    <a:pt x="30" y="140"/>
                    <a:pt x="31" y="142"/>
                  </a:cubicBezTo>
                  <a:cubicBezTo>
                    <a:pt x="32" y="142"/>
                    <a:pt x="32" y="142"/>
                    <a:pt x="32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4"/>
                    <a:pt x="34" y="148"/>
                    <a:pt x="36" y="152"/>
                  </a:cubicBezTo>
                  <a:cubicBezTo>
                    <a:pt x="38" y="154"/>
                    <a:pt x="39" y="156"/>
                    <a:pt x="41" y="157"/>
                  </a:cubicBezTo>
                  <a:cubicBezTo>
                    <a:pt x="42" y="159"/>
                    <a:pt x="44" y="160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8" y="161"/>
                    <a:pt x="50" y="162"/>
                    <a:pt x="52" y="164"/>
                  </a:cubicBezTo>
                  <a:cubicBezTo>
                    <a:pt x="56" y="166"/>
                    <a:pt x="60" y="170"/>
                    <a:pt x="62" y="173"/>
                  </a:cubicBezTo>
                  <a:cubicBezTo>
                    <a:pt x="64" y="175"/>
                    <a:pt x="65" y="176"/>
                    <a:pt x="66" y="177"/>
                  </a:cubicBezTo>
                  <a:cubicBezTo>
                    <a:pt x="66" y="178"/>
                    <a:pt x="67" y="178"/>
                    <a:pt x="67" y="179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8" y="179"/>
                    <a:pt x="68" y="180"/>
                    <a:pt x="69" y="180"/>
                  </a:cubicBezTo>
                  <a:cubicBezTo>
                    <a:pt x="71" y="180"/>
                    <a:pt x="74" y="180"/>
                    <a:pt x="76" y="181"/>
                  </a:cubicBezTo>
                  <a:cubicBezTo>
                    <a:pt x="77" y="181"/>
                    <a:pt x="78" y="182"/>
                    <a:pt x="79" y="182"/>
                  </a:cubicBezTo>
                  <a:cubicBezTo>
                    <a:pt x="79" y="183"/>
                    <a:pt x="79" y="184"/>
                    <a:pt x="79" y="185"/>
                  </a:cubicBezTo>
                  <a:cubicBezTo>
                    <a:pt x="79" y="185"/>
                    <a:pt x="79" y="185"/>
                    <a:pt x="79" y="185"/>
                  </a:cubicBezTo>
                  <a:cubicBezTo>
                    <a:pt x="80" y="185"/>
                    <a:pt x="80" y="185"/>
                    <a:pt x="80" y="185"/>
                  </a:cubicBezTo>
                  <a:cubicBezTo>
                    <a:pt x="80" y="188"/>
                    <a:pt x="81" y="189"/>
                    <a:pt x="82" y="191"/>
                  </a:cubicBezTo>
                  <a:cubicBezTo>
                    <a:pt x="83" y="192"/>
                    <a:pt x="85" y="192"/>
                    <a:pt x="86" y="192"/>
                  </a:cubicBezTo>
                  <a:cubicBezTo>
                    <a:pt x="87" y="192"/>
                    <a:pt x="88" y="192"/>
                    <a:pt x="89" y="192"/>
                  </a:cubicBezTo>
                  <a:cubicBezTo>
                    <a:pt x="90" y="192"/>
                    <a:pt x="91" y="192"/>
                    <a:pt x="92" y="192"/>
                  </a:cubicBezTo>
                  <a:cubicBezTo>
                    <a:pt x="92" y="192"/>
                    <a:pt x="93" y="193"/>
                    <a:pt x="93" y="194"/>
                  </a:cubicBezTo>
                  <a:cubicBezTo>
                    <a:pt x="95" y="197"/>
                    <a:pt x="98" y="200"/>
                    <a:pt x="100" y="203"/>
                  </a:cubicBezTo>
                  <a:cubicBezTo>
                    <a:pt x="102" y="205"/>
                    <a:pt x="103" y="208"/>
                    <a:pt x="104" y="211"/>
                  </a:cubicBezTo>
                  <a:cubicBezTo>
                    <a:pt x="104" y="212"/>
                    <a:pt x="104" y="212"/>
                    <a:pt x="104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11" y="209"/>
                    <a:pt x="111" y="209"/>
                    <a:pt x="111" y="209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0" y="210"/>
                    <a:pt x="110" y="211"/>
                    <a:pt x="112" y="212"/>
                  </a:cubicBezTo>
                  <a:cubicBezTo>
                    <a:pt x="113" y="213"/>
                    <a:pt x="114" y="213"/>
                    <a:pt x="116" y="213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15" y="213"/>
                    <a:pt x="116" y="214"/>
                    <a:pt x="116" y="215"/>
                  </a:cubicBezTo>
                  <a:cubicBezTo>
                    <a:pt x="117" y="216"/>
                    <a:pt x="118" y="217"/>
                    <a:pt x="119" y="219"/>
                  </a:cubicBezTo>
                  <a:cubicBezTo>
                    <a:pt x="120" y="220"/>
                    <a:pt x="120" y="221"/>
                    <a:pt x="120" y="221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8" y="223"/>
                    <a:pt x="118" y="223"/>
                    <a:pt x="118" y="223"/>
                  </a:cubicBezTo>
                  <a:cubicBezTo>
                    <a:pt x="119" y="224"/>
                    <a:pt x="119" y="224"/>
                    <a:pt x="119" y="224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0"/>
                    <a:pt x="138" y="230"/>
                    <a:pt x="138" y="230"/>
                  </a:cubicBezTo>
                  <a:cubicBezTo>
                    <a:pt x="139" y="229"/>
                    <a:pt x="139" y="229"/>
                    <a:pt x="139" y="229"/>
                  </a:cubicBezTo>
                  <a:cubicBezTo>
                    <a:pt x="146" y="221"/>
                    <a:pt x="146" y="221"/>
                    <a:pt x="146" y="221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221"/>
                    <a:pt x="144" y="221"/>
                    <a:pt x="144" y="221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53" y="223"/>
                    <a:pt x="153" y="223"/>
                    <a:pt x="153" y="223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52" y="223"/>
                    <a:pt x="152" y="223"/>
                    <a:pt x="152" y="223"/>
                  </a:cubicBezTo>
                  <a:cubicBezTo>
                    <a:pt x="152" y="223"/>
                    <a:pt x="153" y="223"/>
                    <a:pt x="155" y="224"/>
                  </a:cubicBezTo>
                  <a:cubicBezTo>
                    <a:pt x="157" y="225"/>
                    <a:pt x="159" y="226"/>
                    <a:pt x="161" y="226"/>
                  </a:cubicBezTo>
                  <a:cubicBezTo>
                    <a:pt x="161" y="225"/>
                    <a:pt x="161" y="225"/>
                    <a:pt x="161" y="225"/>
                  </a:cubicBezTo>
                  <a:cubicBezTo>
                    <a:pt x="162" y="225"/>
                    <a:pt x="162" y="225"/>
                    <a:pt x="162" y="224"/>
                  </a:cubicBezTo>
                  <a:cubicBezTo>
                    <a:pt x="162" y="224"/>
                    <a:pt x="162" y="224"/>
                    <a:pt x="162" y="224"/>
                  </a:cubicBezTo>
                  <a:cubicBezTo>
                    <a:pt x="162" y="223"/>
                    <a:pt x="162" y="222"/>
                    <a:pt x="162" y="221"/>
                  </a:cubicBezTo>
                  <a:cubicBezTo>
                    <a:pt x="161" y="220"/>
                    <a:pt x="161" y="218"/>
                    <a:pt x="160" y="217"/>
                  </a:cubicBezTo>
                  <a:cubicBezTo>
                    <a:pt x="160" y="215"/>
                    <a:pt x="159" y="214"/>
                    <a:pt x="159" y="213"/>
                  </a:cubicBezTo>
                  <a:cubicBezTo>
                    <a:pt x="158" y="213"/>
                    <a:pt x="158" y="213"/>
                    <a:pt x="158" y="213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1" y="211"/>
                    <a:pt x="163" y="209"/>
                  </a:cubicBezTo>
                  <a:cubicBezTo>
                    <a:pt x="164" y="208"/>
                    <a:pt x="164" y="208"/>
                    <a:pt x="165" y="207"/>
                  </a:cubicBezTo>
                  <a:cubicBezTo>
                    <a:pt x="165" y="207"/>
                    <a:pt x="166" y="206"/>
                    <a:pt x="166" y="206"/>
                  </a:cubicBezTo>
                  <a:cubicBezTo>
                    <a:pt x="165" y="205"/>
                    <a:pt x="165" y="205"/>
                    <a:pt x="165" y="205"/>
                  </a:cubicBezTo>
                  <a:cubicBezTo>
                    <a:pt x="164" y="207"/>
                    <a:pt x="164" y="207"/>
                    <a:pt x="164" y="207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5" y="211"/>
                    <a:pt x="175" y="211"/>
                    <a:pt x="175" y="211"/>
                  </a:cubicBezTo>
                  <a:cubicBezTo>
                    <a:pt x="176" y="209"/>
                    <a:pt x="176" y="209"/>
                    <a:pt x="176" y="209"/>
                  </a:cubicBezTo>
                  <a:cubicBezTo>
                    <a:pt x="176" y="198"/>
                    <a:pt x="177" y="192"/>
                    <a:pt x="177" y="189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5" y="186"/>
                    <a:pt x="175" y="186"/>
                    <a:pt x="175" y="186"/>
                  </a:cubicBezTo>
                  <a:cubicBezTo>
                    <a:pt x="175" y="188"/>
                    <a:pt x="175" y="188"/>
                    <a:pt x="175" y="188"/>
                  </a:cubicBezTo>
                  <a:cubicBezTo>
                    <a:pt x="184" y="188"/>
                    <a:pt x="184" y="188"/>
                    <a:pt x="184" y="188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2" y="187"/>
                    <a:pt x="182" y="187"/>
                    <a:pt x="182" y="187"/>
                  </a:cubicBezTo>
                  <a:cubicBezTo>
                    <a:pt x="183" y="187"/>
                    <a:pt x="186" y="190"/>
                    <a:pt x="190" y="190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4" y="189"/>
                    <a:pt x="195" y="187"/>
                    <a:pt x="195" y="187"/>
                  </a:cubicBezTo>
                  <a:cubicBezTo>
                    <a:pt x="194" y="186"/>
                    <a:pt x="194" y="186"/>
                    <a:pt x="194" y="186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88"/>
                    <a:pt x="196" y="188"/>
                    <a:pt x="199" y="189"/>
                  </a:cubicBezTo>
                  <a:cubicBezTo>
                    <a:pt x="200" y="189"/>
                    <a:pt x="201" y="190"/>
                    <a:pt x="203" y="190"/>
                  </a:cubicBezTo>
                  <a:cubicBezTo>
                    <a:pt x="203" y="190"/>
                    <a:pt x="204" y="190"/>
                    <a:pt x="204" y="190"/>
                  </a:cubicBezTo>
                  <a:cubicBezTo>
                    <a:pt x="204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6" y="191"/>
                  </a:cubicBezTo>
                  <a:cubicBezTo>
                    <a:pt x="207" y="191"/>
                    <a:pt x="211" y="193"/>
                    <a:pt x="213" y="194"/>
                  </a:cubicBezTo>
                  <a:cubicBezTo>
                    <a:pt x="216" y="196"/>
                    <a:pt x="218" y="197"/>
                    <a:pt x="218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22" y="196"/>
                    <a:pt x="227" y="196"/>
                  </a:cubicBezTo>
                  <a:cubicBezTo>
                    <a:pt x="229" y="196"/>
                    <a:pt x="233" y="198"/>
                    <a:pt x="235" y="201"/>
                  </a:cubicBezTo>
                  <a:cubicBezTo>
                    <a:pt x="236" y="202"/>
                    <a:pt x="237" y="203"/>
                    <a:pt x="238" y="204"/>
                  </a:cubicBezTo>
                  <a:cubicBezTo>
                    <a:pt x="238" y="205"/>
                    <a:pt x="238" y="205"/>
                    <a:pt x="239" y="205"/>
                  </a:cubicBezTo>
                  <a:cubicBezTo>
                    <a:pt x="239" y="206"/>
                    <a:pt x="239" y="206"/>
                    <a:pt x="239" y="206"/>
                  </a:cubicBezTo>
                  <a:cubicBezTo>
                    <a:pt x="239" y="207"/>
                    <a:pt x="239" y="207"/>
                    <a:pt x="239" y="207"/>
                  </a:cubicBezTo>
                  <a:cubicBezTo>
                    <a:pt x="240" y="207"/>
                    <a:pt x="240" y="207"/>
                    <a:pt x="240" y="207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0" y="205"/>
                    <a:pt x="260" y="205"/>
                    <a:pt x="260" y="205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63" y="198"/>
                    <a:pt x="263" y="198"/>
                    <a:pt x="263" y="198"/>
                  </a:cubicBezTo>
                  <a:cubicBezTo>
                    <a:pt x="262" y="197"/>
                    <a:pt x="262" y="197"/>
                    <a:pt x="262" y="197"/>
                  </a:cubicBezTo>
                  <a:cubicBezTo>
                    <a:pt x="261" y="198"/>
                    <a:pt x="261" y="198"/>
                    <a:pt x="261" y="198"/>
                  </a:cubicBezTo>
                  <a:cubicBezTo>
                    <a:pt x="276" y="203"/>
                    <a:pt x="276" y="203"/>
                    <a:pt x="276" y="203"/>
                  </a:cubicBezTo>
                  <a:cubicBezTo>
                    <a:pt x="277" y="201"/>
                    <a:pt x="277" y="201"/>
                    <a:pt x="277" y="201"/>
                  </a:cubicBezTo>
                  <a:cubicBezTo>
                    <a:pt x="275" y="202"/>
                    <a:pt x="275" y="202"/>
                    <a:pt x="275" y="202"/>
                  </a:cubicBezTo>
                  <a:cubicBezTo>
                    <a:pt x="278" y="206"/>
                    <a:pt x="278" y="206"/>
                    <a:pt x="278" y="206"/>
                  </a:cubicBezTo>
                  <a:cubicBezTo>
                    <a:pt x="279" y="207"/>
                    <a:pt x="279" y="207"/>
                    <a:pt x="279" y="207"/>
                  </a:cubicBezTo>
                  <a:cubicBezTo>
                    <a:pt x="279" y="207"/>
                    <a:pt x="279" y="207"/>
                    <a:pt x="279" y="207"/>
                  </a:cubicBezTo>
                  <a:cubicBezTo>
                    <a:pt x="289" y="207"/>
                    <a:pt x="289" y="207"/>
                    <a:pt x="289" y="207"/>
                  </a:cubicBezTo>
                  <a:cubicBezTo>
                    <a:pt x="289" y="205"/>
                    <a:pt x="289" y="205"/>
                    <a:pt x="289" y="205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92" y="209"/>
                    <a:pt x="292" y="209"/>
                    <a:pt x="292" y="209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4" y="208"/>
                    <a:pt x="294" y="208"/>
                    <a:pt x="294" y="208"/>
                  </a:cubicBezTo>
                  <a:cubicBezTo>
                    <a:pt x="295" y="207"/>
                    <a:pt x="297" y="203"/>
                    <a:pt x="299" y="199"/>
                  </a:cubicBezTo>
                  <a:cubicBezTo>
                    <a:pt x="302" y="196"/>
                    <a:pt x="305" y="193"/>
                    <a:pt x="307" y="192"/>
                  </a:cubicBezTo>
                  <a:cubicBezTo>
                    <a:pt x="308" y="191"/>
                    <a:pt x="309" y="191"/>
                    <a:pt x="311" y="191"/>
                  </a:cubicBezTo>
                  <a:cubicBezTo>
                    <a:pt x="314" y="191"/>
                    <a:pt x="318" y="192"/>
                    <a:pt x="322" y="193"/>
                  </a:cubicBezTo>
                  <a:cubicBezTo>
                    <a:pt x="323" y="193"/>
                    <a:pt x="325" y="194"/>
                    <a:pt x="326" y="194"/>
                  </a:cubicBezTo>
                  <a:cubicBezTo>
                    <a:pt x="327" y="194"/>
                    <a:pt x="327" y="194"/>
                    <a:pt x="327" y="194"/>
                  </a:cubicBezTo>
                  <a:cubicBezTo>
                    <a:pt x="328" y="195"/>
                    <a:pt x="328" y="195"/>
                    <a:pt x="328" y="195"/>
                  </a:cubicBezTo>
                  <a:cubicBezTo>
                    <a:pt x="329" y="194"/>
                    <a:pt x="329" y="194"/>
                    <a:pt x="329" y="194"/>
                  </a:cubicBezTo>
                  <a:cubicBezTo>
                    <a:pt x="346" y="183"/>
                    <a:pt x="346" y="183"/>
                    <a:pt x="346" y="183"/>
                  </a:cubicBezTo>
                  <a:cubicBezTo>
                    <a:pt x="348" y="183"/>
                    <a:pt x="348" y="183"/>
                    <a:pt x="348" y="183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6" y="180"/>
                    <a:pt x="346" y="179"/>
                  </a:cubicBezTo>
                  <a:cubicBezTo>
                    <a:pt x="346" y="177"/>
                    <a:pt x="346" y="176"/>
                    <a:pt x="348" y="174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8" y="174"/>
                    <a:pt x="348" y="174"/>
                    <a:pt x="348" y="174"/>
                  </a:cubicBezTo>
                  <a:cubicBezTo>
                    <a:pt x="349" y="173"/>
                    <a:pt x="350" y="173"/>
                    <a:pt x="351" y="172"/>
                  </a:cubicBezTo>
                  <a:cubicBezTo>
                    <a:pt x="351" y="172"/>
                    <a:pt x="352" y="173"/>
                    <a:pt x="353" y="173"/>
                  </a:cubicBezTo>
                  <a:cubicBezTo>
                    <a:pt x="354" y="173"/>
                    <a:pt x="355" y="173"/>
                    <a:pt x="356" y="172"/>
                  </a:cubicBezTo>
                  <a:cubicBezTo>
                    <a:pt x="356" y="171"/>
                    <a:pt x="357" y="170"/>
                    <a:pt x="358" y="169"/>
                  </a:cubicBezTo>
                  <a:cubicBezTo>
                    <a:pt x="356" y="169"/>
                    <a:pt x="356" y="169"/>
                    <a:pt x="356" y="169"/>
                  </a:cubicBezTo>
                  <a:cubicBezTo>
                    <a:pt x="358" y="169"/>
                    <a:pt x="358" y="169"/>
                    <a:pt x="358" y="169"/>
                  </a:cubicBezTo>
                  <a:cubicBezTo>
                    <a:pt x="360" y="166"/>
                    <a:pt x="360" y="162"/>
                    <a:pt x="360" y="158"/>
                  </a:cubicBezTo>
                  <a:cubicBezTo>
                    <a:pt x="360" y="154"/>
                    <a:pt x="361" y="150"/>
                    <a:pt x="362" y="148"/>
                  </a:cubicBezTo>
                  <a:cubicBezTo>
                    <a:pt x="360" y="147"/>
                    <a:pt x="360" y="147"/>
                    <a:pt x="360" y="147"/>
                  </a:cubicBezTo>
                  <a:cubicBezTo>
                    <a:pt x="361" y="148"/>
                    <a:pt x="361" y="148"/>
                    <a:pt x="361" y="148"/>
                  </a:cubicBezTo>
                  <a:cubicBezTo>
                    <a:pt x="364" y="146"/>
                    <a:pt x="365" y="146"/>
                    <a:pt x="367" y="146"/>
                  </a:cubicBezTo>
                  <a:cubicBezTo>
                    <a:pt x="369" y="145"/>
                    <a:pt x="372" y="145"/>
                    <a:pt x="375" y="143"/>
                  </a:cubicBezTo>
                  <a:cubicBezTo>
                    <a:pt x="378" y="140"/>
                    <a:pt x="380" y="136"/>
                    <a:pt x="381" y="133"/>
                  </a:cubicBezTo>
                  <a:cubicBezTo>
                    <a:pt x="382" y="130"/>
                    <a:pt x="382" y="127"/>
                    <a:pt x="382" y="127"/>
                  </a:cubicBezTo>
                  <a:cubicBezTo>
                    <a:pt x="381" y="127"/>
                    <a:pt x="381" y="127"/>
                    <a:pt x="381" y="127"/>
                  </a:cubicBezTo>
                  <a:cubicBezTo>
                    <a:pt x="380" y="128"/>
                    <a:pt x="380" y="128"/>
                    <a:pt x="38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30"/>
                    <a:pt x="390" y="130"/>
                    <a:pt x="390" y="130"/>
                  </a:cubicBezTo>
                  <a:cubicBezTo>
                    <a:pt x="391" y="129"/>
                    <a:pt x="391" y="129"/>
                    <a:pt x="391" y="129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395" y="108"/>
                    <a:pt x="395" y="108"/>
                    <a:pt x="395" y="108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4" y="109"/>
                    <a:pt x="394" y="109"/>
                    <a:pt x="394" y="109"/>
                  </a:cubicBezTo>
                  <a:cubicBezTo>
                    <a:pt x="393" y="110"/>
                    <a:pt x="393" y="110"/>
                    <a:pt x="393" y="110"/>
                  </a:cubicBezTo>
                  <a:cubicBezTo>
                    <a:pt x="398" y="124"/>
                    <a:pt x="398" y="124"/>
                    <a:pt x="398" y="124"/>
                  </a:cubicBezTo>
                  <a:cubicBezTo>
                    <a:pt x="399" y="124"/>
                    <a:pt x="399" y="124"/>
                    <a:pt x="399" y="124"/>
                  </a:cubicBezTo>
                  <a:cubicBezTo>
                    <a:pt x="399" y="123"/>
                    <a:pt x="399" y="123"/>
                    <a:pt x="399" y="123"/>
                  </a:cubicBezTo>
                  <a:cubicBezTo>
                    <a:pt x="399" y="123"/>
                    <a:pt x="399" y="123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6"/>
                    <a:pt x="390" y="126"/>
                    <a:pt x="390" y="126"/>
                  </a:cubicBezTo>
                  <a:cubicBezTo>
                    <a:pt x="390" y="126"/>
                    <a:pt x="390" y="126"/>
                    <a:pt x="381" y="125"/>
                  </a:cubicBezTo>
                  <a:cubicBezTo>
                    <a:pt x="379" y="125"/>
                    <a:pt x="379" y="125"/>
                    <a:pt x="379" y="125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79" y="127"/>
                    <a:pt x="379" y="127"/>
                    <a:pt x="379" y="127"/>
                  </a:cubicBezTo>
                  <a:cubicBezTo>
                    <a:pt x="379" y="128"/>
                    <a:pt x="378" y="131"/>
                    <a:pt x="377" y="133"/>
                  </a:cubicBezTo>
                  <a:cubicBezTo>
                    <a:pt x="376" y="136"/>
                    <a:pt x="375" y="139"/>
                    <a:pt x="373" y="140"/>
                  </a:cubicBezTo>
                  <a:cubicBezTo>
                    <a:pt x="370" y="142"/>
                    <a:pt x="369" y="142"/>
                    <a:pt x="367" y="143"/>
                  </a:cubicBezTo>
                  <a:cubicBezTo>
                    <a:pt x="365" y="143"/>
                    <a:pt x="362" y="144"/>
                    <a:pt x="359" y="146"/>
                  </a:cubicBezTo>
                  <a:cubicBezTo>
                    <a:pt x="359" y="146"/>
                    <a:pt x="359" y="146"/>
                    <a:pt x="359" y="146"/>
                  </a:cubicBezTo>
                  <a:cubicBezTo>
                    <a:pt x="359" y="146"/>
                    <a:pt x="359" y="146"/>
                    <a:pt x="359" y="146"/>
                  </a:cubicBezTo>
                  <a:cubicBezTo>
                    <a:pt x="357" y="150"/>
                    <a:pt x="358" y="154"/>
                    <a:pt x="357" y="158"/>
                  </a:cubicBezTo>
                  <a:cubicBezTo>
                    <a:pt x="357" y="162"/>
                    <a:pt x="357" y="166"/>
                    <a:pt x="355" y="168"/>
                  </a:cubicBezTo>
                  <a:cubicBezTo>
                    <a:pt x="355" y="168"/>
                    <a:pt x="355" y="168"/>
                    <a:pt x="355" y="168"/>
                  </a:cubicBezTo>
                  <a:cubicBezTo>
                    <a:pt x="355" y="168"/>
                    <a:pt x="355" y="168"/>
                    <a:pt x="355" y="168"/>
                  </a:cubicBezTo>
                  <a:cubicBezTo>
                    <a:pt x="354" y="169"/>
                    <a:pt x="354" y="169"/>
                    <a:pt x="354" y="169"/>
                  </a:cubicBezTo>
                  <a:cubicBezTo>
                    <a:pt x="354" y="170"/>
                    <a:pt x="353" y="170"/>
                    <a:pt x="353" y="170"/>
                  </a:cubicBezTo>
                  <a:cubicBezTo>
                    <a:pt x="352" y="170"/>
                    <a:pt x="352" y="169"/>
                    <a:pt x="351" y="169"/>
                  </a:cubicBezTo>
                  <a:cubicBezTo>
                    <a:pt x="349" y="169"/>
                    <a:pt x="347" y="170"/>
                    <a:pt x="346" y="172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4" y="174"/>
                    <a:pt x="343" y="177"/>
                    <a:pt x="343" y="179"/>
                  </a:cubicBezTo>
                  <a:cubicBezTo>
                    <a:pt x="343" y="181"/>
                    <a:pt x="344" y="183"/>
                    <a:pt x="344" y="183"/>
                  </a:cubicBezTo>
                  <a:cubicBezTo>
                    <a:pt x="346" y="182"/>
                    <a:pt x="346" y="182"/>
                    <a:pt x="346" y="182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5" y="181"/>
                    <a:pt x="327" y="192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18" y="188"/>
                    <a:pt x="311" y="188"/>
                  </a:cubicBezTo>
                  <a:cubicBezTo>
                    <a:pt x="309" y="188"/>
                    <a:pt x="307" y="188"/>
                    <a:pt x="306" y="189"/>
                  </a:cubicBezTo>
                  <a:cubicBezTo>
                    <a:pt x="303" y="191"/>
                    <a:pt x="300" y="194"/>
                    <a:pt x="297" y="198"/>
                  </a:cubicBezTo>
                  <a:cubicBezTo>
                    <a:pt x="294" y="201"/>
                    <a:pt x="292" y="205"/>
                    <a:pt x="291" y="207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94" y="207"/>
                    <a:pt x="294" y="207"/>
                    <a:pt x="294" y="207"/>
                  </a:cubicBezTo>
                  <a:cubicBezTo>
                    <a:pt x="294" y="207"/>
                    <a:pt x="294" y="207"/>
                    <a:pt x="290" y="204"/>
                  </a:cubicBezTo>
                  <a:cubicBezTo>
                    <a:pt x="289" y="204"/>
                    <a:pt x="289" y="204"/>
                    <a:pt x="289" y="204"/>
                  </a:cubicBezTo>
                  <a:cubicBezTo>
                    <a:pt x="289" y="204"/>
                    <a:pt x="289" y="204"/>
                    <a:pt x="289" y="204"/>
                  </a:cubicBezTo>
                  <a:cubicBezTo>
                    <a:pt x="289" y="204"/>
                    <a:pt x="289" y="204"/>
                    <a:pt x="279" y="204"/>
                  </a:cubicBezTo>
                  <a:cubicBezTo>
                    <a:pt x="279" y="205"/>
                    <a:pt x="279" y="205"/>
                    <a:pt x="279" y="205"/>
                  </a:cubicBezTo>
                  <a:cubicBezTo>
                    <a:pt x="281" y="204"/>
                    <a:pt x="281" y="204"/>
                    <a:pt x="281" y="204"/>
                  </a:cubicBezTo>
                  <a:cubicBezTo>
                    <a:pt x="281" y="204"/>
                    <a:pt x="281" y="204"/>
                    <a:pt x="278" y="200"/>
                  </a:cubicBezTo>
                  <a:cubicBezTo>
                    <a:pt x="278" y="200"/>
                    <a:pt x="278" y="200"/>
                    <a:pt x="278" y="200"/>
                  </a:cubicBezTo>
                  <a:cubicBezTo>
                    <a:pt x="277" y="200"/>
                    <a:pt x="277" y="200"/>
                    <a:pt x="277" y="200"/>
                  </a:cubicBezTo>
                  <a:cubicBezTo>
                    <a:pt x="277" y="200"/>
                    <a:pt x="277" y="200"/>
                    <a:pt x="262" y="196"/>
                  </a:cubicBezTo>
                  <a:cubicBezTo>
                    <a:pt x="261" y="195"/>
                    <a:pt x="261" y="195"/>
                    <a:pt x="261" y="195"/>
                  </a:cubicBezTo>
                  <a:cubicBezTo>
                    <a:pt x="260" y="196"/>
                    <a:pt x="260" y="196"/>
                    <a:pt x="260" y="196"/>
                  </a:cubicBezTo>
                  <a:cubicBezTo>
                    <a:pt x="260" y="196"/>
                    <a:pt x="260" y="196"/>
                    <a:pt x="258" y="203"/>
                  </a:cubicBezTo>
                  <a:cubicBezTo>
                    <a:pt x="259" y="204"/>
                    <a:pt x="259" y="204"/>
                    <a:pt x="259" y="204"/>
                  </a:cubicBezTo>
                  <a:cubicBezTo>
                    <a:pt x="259" y="202"/>
                    <a:pt x="259" y="202"/>
                    <a:pt x="259" y="202"/>
                  </a:cubicBezTo>
                  <a:cubicBezTo>
                    <a:pt x="259" y="202"/>
                    <a:pt x="259" y="202"/>
                    <a:pt x="240" y="204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1" y="204"/>
                    <a:pt x="240" y="202"/>
                    <a:pt x="237" y="199"/>
                  </a:cubicBezTo>
                  <a:cubicBezTo>
                    <a:pt x="234" y="196"/>
                    <a:pt x="231" y="193"/>
                    <a:pt x="227" y="193"/>
                  </a:cubicBezTo>
                  <a:cubicBezTo>
                    <a:pt x="221" y="193"/>
                    <a:pt x="218" y="194"/>
                    <a:pt x="218" y="194"/>
                  </a:cubicBezTo>
                  <a:cubicBezTo>
                    <a:pt x="219" y="196"/>
                    <a:pt x="219" y="196"/>
                    <a:pt x="219" y="196"/>
                  </a:cubicBezTo>
                  <a:cubicBezTo>
                    <a:pt x="219" y="194"/>
                    <a:pt x="219" y="194"/>
                    <a:pt x="219" y="194"/>
                  </a:cubicBezTo>
                  <a:cubicBezTo>
                    <a:pt x="219" y="194"/>
                    <a:pt x="216" y="193"/>
                    <a:pt x="213" y="191"/>
                  </a:cubicBezTo>
                  <a:cubicBezTo>
                    <a:pt x="211" y="190"/>
                    <a:pt x="210" y="189"/>
                    <a:pt x="208" y="189"/>
                  </a:cubicBezTo>
                  <a:cubicBezTo>
                    <a:pt x="208" y="188"/>
                    <a:pt x="207" y="188"/>
                    <a:pt x="207" y="188"/>
                  </a:cubicBezTo>
                  <a:cubicBezTo>
                    <a:pt x="206" y="188"/>
                    <a:pt x="206" y="188"/>
                    <a:pt x="206" y="188"/>
                  </a:cubicBezTo>
                  <a:cubicBezTo>
                    <a:pt x="206" y="187"/>
                    <a:pt x="206" y="187"/>
                    <a:pt x="205" y="187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7"/>
                    <a:pt x="204" y="187"/>
                    <a:pt x="203" y="187"/>
                  </a:cubicBezTo>
                  <a:cubicBezTo>
                    <a:pt x="200" y="186"/>
                    <a:pt x="195" y="185"/>
                    <a:pt x="195" y="185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93" y="185"/>
                    <a:pt x="193" y="185"/>
                    <a:pt x="193" y="185"/>
                  </a:cubicBezTo>
                  <a:cubicBezTo>
                    <a:pt x="193" y="185"/>
                    <a:pt x="193" y="185"/>
                    <a:pt x="193" y="185"/>
                  </a:cubicBezTo>
                  <a:cubicBezTo>
                    <a:pt x="193" y="185"/>
                    <a:pt x="192" y="186"/>
                    <a:pt x="190" y="188"/>
                  </a:cubicBezTo>
                  <a:cubicBezTo>
                    <a:pt x="190" y="189"/>
                    <a:pt x="190" y="189"/>
                    <a:pt x="190" y="189"/>
                  </a:cubicBezTo>
                  <a:cubicBezTo>
                    <a:pt x="190" y="187"/>
                    <a:pt x="190" y="187"/>
                    <a:pt x="190" y="187"/>
                  </a:cubicBezTo>
                  <a:cubicBezTo>
                    <a:pt x="189" y="187"/>
                    <a:pt x="187" y="187"/>
                    <a:pt x="186" y="186"/>
                  </a:cubicBezTo>
                  <a:cubicBezTo>
                    <a:pt x="186" y="186"/>
                    <a:pt x="185" y="186"/>
                    <a:pt x="185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4" y="185"/>
                    <a:pt x="184" y="185"/>
                    <a:pt x="184" y="185"/>
                  </a:cubicBezTo>
                  <a:cubicBezTo>
                    <a:pt x="184" y="185"/>
                    <a:pt x="184" y="185"/>
                    <a:pt x="184" y="185"/>
                  </a:cubicBezTo>
                  <a:cubicBezTo>
                    <a:pt x="184" y="185"/>
                    <a:pt x="184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4" y="186"/>
                    <a:pt x="174" y="186"/>
                    <a:pt x="174" y="186"/>
                  </a:cubicBezTo>
                  <a:cubicBezTo>
                    <a:pt x="174" y="186"/>
                    <a:pt x="174" y="186"/>
                    <a:pt x="174" y="189"/>
                  </a:cubicBezTo>
                  <a:cubicBezTo>
                    <a:pt x="174" y="192"/>
                    <a:pt x="173" y="198"/>
                    <a:pt x="173" y="209"/>
                  </a:cubicBezTo>
                  <a:cubicBezTo>
                    <a:pt x="174" y="209"/>
                    <a:pt x="174" y="209"/>
                    <a:pt x="174" y="209"/>
                  </a:cubicBezTo>
                  <a:cubicBezTo>
                    <a:pt x="175" y="208"/>
                    <a:pt x="175" y="208"/>
                    <a:pt x="175" y="208"/>
                  </a:cubicBezTo>
                  <a:cubicBezTo>
                    <a:pt x="175" y="208"/>
                    <a:pt x="175" y="208"/>
                    <a:pt x="165" y="204"/>
                  </a:cubicBezTo>
                  <a:cubicBezTo>
                    <a:pt x="164" y="203"/>
                    <a:pt x="164" y="203"/>
                    <a:pt x="164" y="203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64" y="204"/>
                    <a:pt x="162" y="205"/>
                    <a:pt x="161" y="207"/>
                  </a:cubicBezTo>
                  <a:cubicBezTo>
                    <a:pt x="159" y="209"/>
                    <a:pt x="157" y="211"/>
                    <a:pt x="157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56" y="214"/>
                    <a:pt x="157" y="215"/>
                    <a:pt x="157" y="216"/>
                  </a:cubicBezTo>
                  <a:cubicBezTo>
                    <a:pt x="157" y="218"/>
                    <a:pt x="158" y="219"/>
                    <a:pt x="159" y="221"/>
                  </a:cubicBezTo>
                  <a:cubicBezTo>
                    <a:pt x="159" y="221"/>
                    <a:pt x="159" y="222"/>
                    <a:pt x="159" y="223"/>
                  </a:cubicBezTo>
                  <a:cubicBezTo>
                    <a:pt x="159" y="223"/>
                    <a:pt x="159" y="224"/>
                    <a:pt x="159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59" y="224"/>
                    <a:pt x="159" y="224"/>
                    <a:pt x="159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1" y="223"/>
                    <a:pt x="161" y="223"/>
                    <a:pt x="161" y="223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1" y="223"/>
                    <a:pt x="161" y="223"/>
                    <a:pt x="161" y="223"/>
                  </a:cubicBezTo>
                  <a:cubicBezTo>
                    <a:pt x="160" y="223"/>
                    <a:pt x="158" y="222"/>
                    <a:pt x="156" y="221"/>
                  </a:cubicBezTo>
                  <a:cubicBezTo>
                    <a:pt x="155" y="221"/>
                    <a:pt x="155" y="221"/>
                    <a:pt x="154" y="220"/>
                  </a:cubicBezTo>
                  <a:cubicBezTo>
                    <a:pt x="154" y="220"/>
                    <a:pt x="153" y="220"/>
                    <a:pt x="153" y="220"/>
                  </a:cubicBezTo>
                  <a:cubicBezTo>
                    <a:pt x="153" y="220"/>
                    <a:pt x="153" y="220"/>
                    <a:pt x="153" y="220"/>
                  </a:cubicBezTo>
                  <a:cubicBezTo>
                    <a:pt x="153" y="220"/>
                    <a:pt x="153" y="220"/>
                    <a:pt x="153" y="220"/>
                  </a:cubicBezTo>
                  <a:cubicBezTo>
                    <a:pt x="153" y="220"/>
                    <a:pt x="153" y="220"/>
                    <a:pt x="148" y="220"/>
                  </a:cubicBezTo>
                  <a:cubicBezTo>
                    <a:pt x="148" y="221"/>
                    <a:pt x="148" y="221"/>
                    <a:pt x="148" y="221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20"/>
                    <a:pt x="149" y="220"/>
                    <a:pt x="145" y="219"/>
                  </a:cubicBezTo>
                  <a:cubicBezTo>
                    <a:pt x="144" y="218"/>
                    <a:pt x="144" y="218"/>
                    <a:pt x="144" y="218"/>
                  </a:cubicBezTo>
                  <a:cubicBezTo>
                    <a:pt x="143" y="219"/>
                    <a:pt x="143" y="219"/>
                    <a:pt x="143" y="219"/>
                  </a:cubicBezTo>
                  <a:cubicBezTo>
                    <a:pt x="143" y="219"/>
                    <a:pt x="143" y="219"/>
                    <a:pt x="137" y="227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8" y="227"/>
                    <a:pt x="138" y="227"/>
                    <a:pt x="138" y="227"/>
                  </a:cubicBezTo>
                  <a:cubicBezTo>
                    <a:pt x="138" y="227"/>
                    <a:pt x="138" y="227"/>
                    <a:pt x="124" y="224"/>
                  </a:cubicBezTo>
                  <a:cubicBezTo>
                    <a:pt x="124" y="225"/>
                    <a:pt x="124" y="225"/>
                    <a:pt x="124" y="225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25" y="224"/>
                    <a:pt x="125" y="224"/>
                    <a:pt x="121" y="221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1" y="223"/>
                  </a:cubicBezTo>
                  <a:cubicBezTo>
                    <a:pt x="121" y="223"/>
                    <a:pt x="121" y="223"/>
                    <a:pt x="123" y="221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3" y="219"/>
                    <a:pt x="123" y="219"/>
                    <a:pt x="123" y="219"/>
                  </a:cubicBezTo>
                  <a:cubicBezTo>
                    <a:pt x="123" y="219"/>
                    <a:pt x="122" y="218"/>
                    <a:pt x="121" y="216"/>
                  </a:cubicBezTo>
                  <a:cubicBezTo>
                    <a:pt x="120" y="215"/>
                    <a:pt x="119" y="214"/>
                    <a:pt x="119" y="213"/>
                  </a:cubicBezTo>
                  <a:cubicBezTo>
                    <a:pt x="118" y="212"/>
                    <a:pt x="118" y="211"/>
                    <a:pt x="117" y="211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5" y="210"/>
                    <a:pt x="114" y="210"/>
                    <a:pt x="113" y="209"/>
                  </a:cubicBezTo>
                  <a:cubicBezTo>
                    <a:pt x="113" y="209"/>
                    <a:pt x="112" y="209"/>
                    <a:pt x="112" y="208"/>
                  </a:cubicBezTo>
                  <a:cubicBezTo>
                    <a:pt x="112" y="208"/>
                    <a:pt x="112" y="208"/>
                    <a:pt x="112" y="208"/>
                  </a:cubicBezTo>
                  <a:cubicBezTo>
                    <a:pt x="112" y="208"/>
                    <a:pt x="112" y="208"/>
                    <a:pt x="112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0" y="208"/>
                    <a:pt x="110" y="208"/>
                    <a:pt x="110" y="208"/>
                  </a:cubicBezTo>
                  <a:cubicBezTo>
                    <a:pt x="110" y="208"/>
                    <a:pt x="110" y="208"/>
                    <a:pt x="105" y="209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06" y="207"/>
                    <a:pt x="104" y="204"/>
                    <a:pt x="102" y="201"/>
                  </a:cubicBezTo>
                  <a:cubicBezTo>
                    <a:pt x="100" y="198"/>
                    <a:pt x="98" y="195"/>
                    <a:pt x="96" y="192"/>
                  </a:cubicBezTo>
                  <a:cubicBezTo>
                    <a:pt x="95" y="191"/>
                    <a:pt x="94" y="190"/>
                    <a:pt x="93" y="189"/>
                  </a:cubicBezTo>
                  <a:cubicBezTo>
                    <a:pt x="92" y="189"/>
                    <a:pt x="91" y="189"/>
                    <a:pt x="89" y="189"/>
                  </a:cubicBezTo>
                  <a:cubicBezTo>
                    <a:pt x="88" y="189"/>
                    <a:pt x="87" y="189"/>
                    <a:pt x="86" y="189"/>
                  </a:cubicBezTo>
                  <a:cubicBezTo>
                    <a:pt x="85" y="189"/>
                    <a:pt x="84" y="189"/>
                    <a:pt x="84" y="188"/>
                  </a:cubicBezTo>
                  <a:cubicBezTo>
                    <a:pt x="83" y="188"/>
                    <a:pt x="83" y="187"/>
                    <a:pt x="82" y="185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3" y="183"/>
                    <a:pt x="82" y="182"/>
                    <a:pt x="81" y="180"/>
                  </a:cubicBezTo>
                  <a:cubicBezTo>
                    <a:pt x="79" y="179"/>
                    <a:pt x="77" y="178"/>
                    <a:pt x="75" y="177"/>
                  </a:cubicBezTo>
                  <a:cubicBezTo>
                    <a:pt x="73" y="177"/>
                    <a:pt x="70" y="177"/>
                    <a:pt x="69" y="177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6"/>
                    <a:pt x="68" y="176"/>
                  </a:cubicBezTo>
                  <a:cubicBezTo>
                    <a:pt x="66" y="173"/>
                    <a:pt x="63" y="169"/>
                    <a:pt x="59" y="166"/>
                  </a:cubicBezTo>
                  <a:cubicBezTo>
                    <a:pt x="55" y="162"/>
                    <a:pt x="51" y="158"/>
                    <a:pt x="46" y="158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5" y="157"/>
                    <a:pt x="44" y="157"/>
                    <a:pt x="43" y="155"/>
                  </a:cubicBezTo>
                  <a:cubicBezTo>
                    <a:pt x="39" y="151"/>
                    <a:pt x="35" y="144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2" y="139"/>
                    <a:pt x="32" y="137"/>
                    <a:pt x="31" y="134"/>
                  </a:cubicBezTo>
                  <a:cubicBezTo>
                    <a:pt x="30" y="132"/>
                    <a:pt x="30" y="129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7" y="126"/>
                    <a:pt x="27" y="126"/>
                    <a:pt x="26" y="126"/>
                  </a:cubicBezTo>
                  <a:cubicBezTo>
                    <a:pt x="25" y="125"/>
                    <a:pt x="24" y="125"/>
                    <a:pt x="23" y="124"/>
                  </a:cubicBezTo>
                  <a:cubicBezTo>
                    <a:pt x="22" y="124"/>
                    <a:pt x="22" y="123"/>
                    <a:pt x="22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1" y="122"/>
                    <a:pt x="21" y="122"/>
                    <a:pt x="26" y="117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5" y="117"/>
                    <a:pt x="26" y="117"/>
                    <a:pt x="26" y="116"/>
                  </a:cubicBezTo>
                  <a:cubicBezTo>
                    <a:pt x="26" y="116"/>
                    <a:pt x="27" y="115"/>
                    <a:pt x="27" y="114"/>
                  </a:cubicBezTo>
                  <a:cubicBezTo>
                    <a:pt x="28" y="112"/>
                    <a:pt x="28" y="108"/>
                    <a:pt x="29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5"/>
                    <a:pt x="26" y="105"/>
                    <a:pt x="26" y="104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5" y="105"/>
                    <a:pt x="25" y="104"/>
                    <a:pt x="25" y="103"/>
                  </a:cubicBezTo>
                  <a:cubicBezTo>
                    <a:pt x="25" y="102"/>
                    <a:pt x="24" y="100"/>
                    <a:pt x="23" y="99"/>
                  </a:cubicBezTo>
                  <a:cubicBezTo>
                    <a:pt x="21" y="98"/>
                    <a:pt x="19" y="97"/>
                    <a:pt x="17" y="95"/>
                  </a:cubicBezTo>
                  <a:cubicBezTo>
                    <a:pt x="14" y="94"/>
                    <a:pt x="13" y="93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0" y="89"/>
                    <a:pt x="8" y="86"/>
                    <a:pt x="6" y="82"/>
                  </a:cubicBezTo>
                  <a:cubicBezTo>
                    <a:pt x="4" y="79"/>
                    <a:pt x="3" y="75"/>
                    <a:pt x="3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4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5"/>
                    <a:pt x="5" y="77"/>
                  </a:cubicBezTo>
                  <a:cubicBezTo>
                    <a:pt x="6" y="79"/>
                    <a:pt x="8" y="81"/>
                    <a:pt x="10" y="83"/>
                  </a:cubicBezTo>
                  <a:cubicBezTo>
                    <a:pt x="11" y="84"/>
                    <a:pt x="12" y="85"/>
                    <a:pt x="12" y="86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7" y="86"/>
                    <a:pt x="17" y="86"/>
                  </a:cubicBezTo>
                  <a:cubicBezTo>
                    <a:pt x="18" y="84"/>
                    <a:pt x="19" y="81"/>
                    <a:pt x="20" y="77"/>
                  </a:cubicBezTo>
                  <a:cubicBezTo>
                    <a:pt x="22" y="74"/>
                    <a:pt x="23" y="71"/>
                    <a:pt x="24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69"/>
                    <a:pt x="25" y="69"/>
                    <a:pt x="26" y="68"/>
                  </a:cubicBezTo>
                  <a:cubicBezTo>
                    <a:pt x="26" y="67"/>
                    <a:pt x="27" y="66"/>
                    <a:pt x="28" y="66"/>
                  </a:cubicBezTo>
                  <a:cubicBezTo>
                    <a:pt x="29" y="65"/>
                    <a:pt x="29" y="65"/>
                    <a:pt x="31" y="65"/>
                  </a:cubicBezTo>
                  <a:cubicBezTo>
                    <a:pt x="31" y="65"/>
                    <a:pt x="33" y="65"/>
                    <a:pt x="34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7" y="65"/>
                    <a:pt x="39" y="64"/>
                  </a:cubicBezTo>
                  <a:cubicBezTo>
                    <a:pt x="39" y="64"/>
                    <a:pt x="40" y="64"/>
                    <a:pt x="41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3"/>
                    <a:pt x="43" y="63"/>
                    <a:pt x="44" y="63"/>
                  </a:cubicBezTo>
                  <a:cubicBezTo>
                    <a:pt x="46" y="63"/>
                    <a:pt x="48" y="63"/>
                    <a:pt x="51" y="63"/>
                  </a:cubicBezTo>
                  <a:cubicBezTo>
                    <a:pt x="52" y="63"/>
                    <a:pt x="54" y="63"/>
                    <a:pt x="56" y="62"/>
                  </a:cubicBezTo>
                  <a:cubicBezTo>
                    <a:pt x="57" y="60"/>
                    <a:pt x="58" y="58"/>
                    <a:pt x="58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7" y="57"/>
                    <a:pt x="58" y="57"/>
                    <a:pt x="59" y="57"/>
                  </a:cubicBezTo>
                  <a:cubicBezTo>
                    <a:pt x="62" y="57"/>
                    <a:pt x="64" y="55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8" y="50"/>
                    <a:pt x="70" y="47"/>
                    <a:pt x="71" y="46"/>
                  </a:cubicBezTo>
                  <a:cubicBezTo>
                    <a:pt x="72" y="45"/>
                    <a:pt x="73" y="45"/>
                    <a:pt x="73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3" y="45"/>
                    <a:pt x="75" y="46"/>
                    <a:pt x="76" y="46"/>
                  </a:cubicBezTo>
                  <a:cubicBezTo>
                    <a:pt x="78" y="46"/>
                    <a:pt x="79" y="45"/>
                    <a:pt x="80" y="44"/>
                  </a:cubicBezTo>
                  <a:cubicBezTo>
                    <a:pt x="82" y="43"/>
                    <a:pt x="83" y="41"/>
                    <a:pt x="85" y="39"/>
                  </a:cubicBezTo>
                  <a:cubicBezTo>
                    <a:pt x="86" y="37"/>
                    <a:pt x="87" y="35"/>
                    <a:pt x="88" y="35"/>
                  </a:cubicBezTo>
                  <a:cubicBezTo>
                    <a:pt x="90" y="34"/>
                    <a:pt x="93" y="32"/>
                    <a:pt x="97" y="31"/>
                  </a:cubicBezTo>
                  <a:cubicBezTo>
                    <a:pt x="98" y="30"/>
                    <a:pt x="100" y="29"/>
                    <a:pt x="102" y="29"/>
                  </a:cubicBezTo>
                  <a:cubicBezTo>
                    <a:pt x="103" y="28"/>
                    <a:pt x="105" y="28"/>
                    <a:pt x="105" y="28"/>
                  </a:cubicBezTo>
                  <a:cubicBezTo>
                    <a:pt x="108" y="28"/>
                    <a:pt x="110" y="26"/>
                    <a:pt x="113" y="25"/>
                  </a:cubicBezTo>
                  <a:cubicBezTo>
                    <a:pt x="116" y="23"/>
                    <a:pt x="119" y="21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4" y="18"/>
                    <a:pt x="126" y="18"/>
                    <a:pt x="127" y="18"/>
                  </a:cubicBezTo>
                  <a:cubicBezTo>
                    <a:pt x="128" y="18"/>
                    <a:pt x="129" y="18"/>
                    <a:pt x="130" y="17"/>
                  </a:cubicBezTo>
                  <a:cubicBezTo>
                    <a:pt x="131" y="16"/>
                    <a:pt x="131" y="14"/>
                    <a:pt x="131" y="13"/>
                  </a:cubicBezTo>
                  <a:cubicBezTo>
                    <a:pt x="131" y="12"/>
                    <a:pt x="131" y="12"/>
                    <a:pt x="130" y="11"/>
                  </a:cubicBezTo>
                  <a:cubicBezTo>
                    <a:pt x="130" y="11"/>
                    <a:pt x="129" y="10"/>
                    <a:pt x="128" y="10"/>
                  </a:cubicBezTo>
                  <a:cubicBezTo>
                    <a:pt x="127" y="9"/>
                    <a:pt x="126" y="9"/>
                    <a:pt x="125" y="8"/>
                  </a:cubicBezTo>
                  <a:cubicBezTo>
                    <a:pt x="124" y="8"/>
                    <a:pt x="123" y="8"/>
                    <a:pt x="123" y="8"/>
                  </a:cubicBezTo>
                  <a:cubicBezTo>
                    <a:pt x="122" y="7"/>
                    <a:pt x="122" y="7"/>
                    <a:pt x="121" y="7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9"/>
                    <a:pt x="123" y="7"/>
                    <a:pt x="124" y="6"/>
                  </a:cubicBezTo>
                  <a:cubicBezTo>
                    <a:pt x="124" y="5"/>
                    <a:pt x="125" y="3"/>
                    <a:pt x="125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5" y="4"/>
                    <a:pt x="126" y="4"/>
                    <a:pt x="128" y="5"/>
                  </a:cubicBezTo>
                  <a:cubicBezTo>
                    <a:pt x="130" y="5"/>
                    <a:pt x="133" y="6"/>
                    <a:pt x="135" y="7"/>
                  </a:cubicBezTo>
                  <a:cubicBezTo>
                    <a:pt x="136" y="7"/>
                    <a:pt x="137" y="7"/>
                    <a:pt x="138" y="8"/>
                  </a:cubicBezTo>
                  <a:cubicBezTo>
                    <a:pt x="138" y="8"/>
                    <a:pt x="138" y="9"/>
                    <a:pt x="138" y="9"/>
                  </a:cubicBezTo>
                  <a:cubicBezTo>
                    <a:pt x="138" y="10"/>
                    <a:pt x="138" y="12"/>
                    <a:pt x="136" y="13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40" y="16"/>
                    <a:pt x="141" y="16"/>
                  </a:cubicBezTo>
                  <a:cubicBezTo>
                    <a:pt x="143" y="15"/>
                    <a:pt x="144" y="15"/>
                    <a:pt x="145" y="14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2" y="13"/>
                    <a:pt x="142" y="14"/>
                    <a:pt x="141" y="15"/>
                  </a:cubicBezTo>
                  <a:cubicBezTo>
                    <a:pt x="141" y="16"/>
                    <a:pt x="140" y="17"/>
                    <a:pt x="140" y="18"/>
                  </a:cubicBezTo>
                  <a:cubicBezTo>
                    <a:pt x="140" y="18"/>
                    <a:pt x="140" y="19"/>
                    <a:pt x="141" y="19"/>
                  </a:cubicBezTo>
                  <a:cubicBezTo>
                    <a:pt x="141" y="20"/>
                    <a:pt x="142" y="20"/>
                    <a:pt x="143" y="21"/>
                  </a:cubicBezTo>
                  <a:cubicBezTo>
                    <a:pt x="144" y="21"/>
                    <a:pt x="145" y="21"/>
                    <a:pt x="146" y="21"/>
                  </a:cubicBezTo>
                  <a:cubicBezTo>
                    <a:pt x="147" y="22"/>
                    <a:pt x="148" y="22"/>
                    <a:pt x="149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50" y="23"/>
                    <a:pt x="150" y="23"/>
                    <a:pt x="151" y="23"/>
                  </a:cubicBezTo>
                  <a:cubicBezTo>
                    <a:pt x="152" y="23"/>
                    <a:pt x="153" y="23"/>
                    <a:pt x="154" y="23"/>
                  </a:cubicBezTo>
                  <a:cubicBezTo>
                    <a:pt x="154" y="22"/>
                    <a:pt x="155" y="21"/>
                    <a:pt x="155" y="20"/>
                  </a:cubicBezTo>
                  <a:cubicBezTo>
                    <a:pt x="155" y="19"/>
                    <a:pt x="155" y="18"/>
                    <a:pt x="155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4" y="18"/>
                    <a:pt x="154" y="18"/>
                    <a:pt x="164" y="21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8" y="18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69" y="16"/>
                    <a:pt x="166" y="12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6" y="14"/>
                    <a:pt x="166" y="14"/>
                    <a:pt x="169" y="10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7" y="10"/>
                    <a:pt x="170" y="11"/>
                  </a:cubicBezTo>
                  <a:cubicBezTo>
                    <a:pt x="172" y="11"/>
                    <a:pt x="177" y="12"/>
                    <a:pt x="186" y="13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2" y="21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3" y="22"/>
                    <a:pt x="183" y="22"/>
                    <a:pt x="184" y="23"/>
                  </a:cubicBezTo>
                  <a:cubicBezTo>
                    <a:pt x="185" y="25"/>
                    <a:pt x="188" y="28"/>
                    <a:pt x="193" y="33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7"/>
                    <a:pt x="194" y="27"/>
                    <a:pt x="194" y="27"/>
                  </a:cubicBezTo>
                  <a:cubicBezTo>
                    <a:pt x="194" y="27"/>
                    <a:pt x="194" y="27"/>
                    <a:pt x="224" y="37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4" y="44"/>
                  </a:cubicBezTo>
                  <a:cubicBezTo>
                    <a:pt x="224" y="46"/>
                    <a:pt x="224" y="46"/>
                    <a:pt x="224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6" y="45"/>
                    <a:pt x="226" y="45"/>
                    <a:pt x="228" y="44"/>
                  </a:cubicBezTo>
                  <a:cubicBezTo>
                    <a:pt x="230" y="43"/>
                    <a:pt x="235" y="41"/>
                    <a:pt x="244" y="37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2" y="37"/>
                    <a:pt x="242" y="37"/>
                    <a:pt x="242" y="37"/>
                  </a:cubicBezTo>
                  <a:cubicBezTo>
                    <a:pt x="242" y="37"/>
                    <a:pt x="242" y="37"/>
                    <a:pt x="243" y="38"/>
                  </a:cubicBezTo>
                  <a:cubicBezTo>
                    <a:pt x="244" y="39"/>
                    <a:pt x="247" y="41"/>
                    <a:pt x="252" y="44"/>
                  </a:cubicBezTo>
                  <a:cubicBezTo>
                    <a:pt x="252" y="43"/>
                    <a:pt x="252" y="43"/>
                    <a:pt x="252" y="43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41"/>
                    <a:pt x="248" y="44"/>
                    <a:pt x="244" y="47"/>
                  </a:cubicBezTo>
                  <a:cubicBezTo>
                    <a:pt x="242" y="48"/>
                    <a:pt x="240" y="50"/>
                    <a:pt x="239" y="51"/>
                  </a:cubicBezTo>
                  <a:cubicBezTo>
                    <a:pt x="238" y="52"/>
                    <a:pt x="237" y="53"/>
                    <a:pt x="237" y="54"/>
                  </a:cubicBezTo>
                  <a:cubicBezTo>
                    <a:pt x="236" y="55"/>
                    <a:pt x="236" y="56"/>
                    <a:pt x="236" y="57"/>
                  </a:cubicBezTo>
                  <a:cubicBezTo>
                    <a:pt x="236" y="57"/>
                    <a:pt x="236" y="58"/>
                    <a:pt x="236" y="58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8" y="60"/>
                    <a:pt x="239" y="60"/>
                    <a:pt x="241" y="60"/>
                  </a:cubicBezTo>
                  <a:cubicBezTo>
                    <a:pt x="243" y="61"/>
                    <a:pt x="246" y="61"/>
                    <a:pt x="248" y="62"/>
                  </a:cubicBezTo>
                  <a:cubicBezTo>
                    <a:pt x="250" y="62"/>
                    <a:pt x="251" y="62"/>
                    <a:pt x="251" y="63"/>
                  </a:cubicBezTo>
                  <a:cubicBezTo>
                    <a:pt x="252" y="63"/>
                    <a:pt x="252" y="63"/>
                    <a:pt x="252" y="63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3" y="65"/>
                    <a:pt x="253" y="66"/>
                    <a:pt x="254" y="67"/>
                  </a:cubicBezTo>
                  <a:cubicBezTo>
                    <a:pt x="254" y="70"/>
                    <a:pt x="254" y="73"/>
                    <a:pt x="255" y="75"/>
                  </a:cubicBezTo>
                  <a:cubicBezTo>
                    <a:pt x="255" y="78"/>
                    <a:pt x="256" y="80"/>
                    <a:pt x="258" y="82"/>
                  </a:cubicBezTo>
                  <a:cubicBezTo>
                    <a:pt x="260" y="83"/>
                    <a:pt x="262" y="83"/>
                    <a:pt x="263" y="83"/>
                  </a:cubicBezTo>
                  <a:cubicBezTo>
                    <a:pt x="266" y="83"/>
                    <a:pt x="268" y="83"/>
                    <a:pt x="270" y="82"/>
                  </a:cubicBezTo>
                  <a:cubicBezTo>
                    <a:pt x="272" y="81"/>
                    <a:pt x="273" y="80"/>
                    <a:pt x="274" y="79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5" y="77"/>
                    <a:pt x="275" y="76"/>
                  </a:cubicBezTo>
                  <a:cubicBezTo>
                    <a:pt x="276" y="75"/>
                    <a:pt x="278" y="74"/>
                    <a:pt x="279" y="74"/>
                  </a:cubicBezTo>
                  <a:cubicBezTo>
                    <a:pt x="280" y="73"/>
                    <a:pt x="280" y="73"/>
                    <a:pt x="281" y="73"/>
                  </a:cubicBezTo>
                  <a:cubicBezTo>
                    <a:pt x="281" y="73"/>
                    <a:pt x="281" y="72"/>
                    <a:pt x="281" y="72"/>
                  </a:cubicBezTo>
                  <a:cubicBezTo>
                    <a:pt x="281" y="71"/>
                    <a:pt x="281" y="71"/>
                    <a:pt x="281" y="71"/>
                  </a:cubicBezTo>
                  <a:cubicBezTo>
                    <a:pt x="280" y="73"/>
                    <a:pt x="280" y="73"/>
                    <a:pt x="280" y="73"/>
                  </a:cubicBezTo>
                  <a:cubicBezTo>
                    <a:pt x="280" y="73"/>
                    <a:pt x="280" y="73"/>
                    <a:pt x="286" y="74"/>
                  </a:cubicBezTo>
                  <a:cubicBezTo>
                    <a:pt x="287" y="74"/>
                    <a:pt x="287" y="74"/>
                    <a:pt x="287" y="74"/>
                  </a:cubicBezTo>
                  <a:cubicBezTo>
                    <a:pt x="288" y="73"/>
                    <a:pt x="288" y="73"/>
                    <a:pt x="288" y="73"/>
                  </a:cubicBezTo>
                  <a:cubicBezTo>
                    <a:pt x="288" y="73"/>
                    <a:pt x="289" y="69"/>
                    <a:pt x="289" y="66"/>
                  </a:cubicBezTo>
                  <a:cubicBezTo>
                    <a:pt x="289" y="66"/>
                    <a:pt x="289" y="65"/>
                    <a:pt x="288" y="64"/>
                  </a:cubicBezTo>
                  <a:cubicBezTo>
                    <a:pt x="288" y="64"/>
                    <a:pt x="288" y="64"/>
                    <a:pt x="288" y="63"/>
                  </a:cubicBezTo>
                  <a:cubicBezTo>
                    <a:pt x="287" y="63"/>
                    <a:pt x="287" y="63"/>
                    <a:pt x="286" y="63"/>
                  </a:cubicBezTo>
                  <a:cubicBezTo>
                    <a:pt x="286" y="63"/>
                    <a:pt x="285" y="63"/>
                    <a:pt x="284" y="62"/>
                  </a:cubicBezTo>
                  <a:cubicBezTo>
                    <a:pt x="283" y="62"/>
                    <a:pt x="282" y="61"/>
                    <a:pt x="281" y="60"/>
                  </a:cubicBezTo>
                  <a:cubicBezTo>
                    <a:pt x="280" y="60"/>
                    <a:pt x="280" y="60"/>
                    <a:pt x="279" y="59"/>
                  </a:cubicBezTo>
                  <a:cubicBezTo>
                    <a:pt x="279" y="59"/>
                    <a:pt x="279" y="59"/>
                    <a:pt x="279" y="59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280" y="60"/>
                    <a:pt x="280" y="60"/>
                    <a:pt x="278" y="52"/>
                  </a:cubicBezTo>
                  <a:cubicBezTo>
                    <a:pt x="277" y="52"/>
                    <a:pt x="277" y="52"/>
                    <a:pt x="277" y="52"/>
                  </a:cubicBezTo>
                  <a:cubicBezTo>
                    <a:pt x="276" y="54"/>
                    <a:pt x="276" y="54"/>
                    <a:pt x="276" y="54"/>
                  </a:cubicBezTo>
                  <a:cubicBezTo>
                    <a:pt x="276" y="54"/>
                    <a:pt x="279" y="54"/>
                    <a:pt x="282" y="55"/>
                  </a:cubicBezTo>
                  <a:cubicBezTo>
                    <a:pt x="285" y="56"/>
                    <a:pt x="290" y="58"/>
                    <a:pt x="294" y="59"/>
                  </a:cubicBezTo>
                  <a:cubicBezTo>
                    <a:pt x="298" y="60"/>
                    <a:pt x="301" y="63"/>
                    <a:pt x="303" y="64"/>
                  </a:cubicBezTo>
                  <a:cubicBezTo>
                    <a:pt x="304" y="65"/>
                    <a:pt x="305" y="66"/>
                    <a:pt x="306" y="67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307" y="68"/>
                    <a:pt x="307" y="68"/>
                    <a:pt x="307" y="68"/>
                  </a:cubicBezTo>
                  <a:cubicBezTo>
                    <a:pt x="307" y="69"/>
                    <a:pt x="307" y="69"/>
                    <a:pt x="307" y="69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8" y="68"/>
                    <a:pt x="308" y="68"/>
                    <a:pt x="324" y="62"/>
                  </a:cubicBezTo>
                  <a:cubicBezTo>
                    <a:pt x="324" y="60"/>
                    <a:pt x="324" y="60"/>
                    <a:pt x="324" y="60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3" y="61"/>
                    <a:pt x="323" y="61"/>
                    <a:pt x="328" y="68"/>
                  </a:cubicBezTo>
                  <a:cubicBezTo>
                    <a:pt x="329" y="67"/>
                    <a:pt x="329" y="67"/>
                    <a:pt x="329" y="67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28" y="66"/>
                    <a:pt x="328" y="66"/>
                    <a:pt x="323" y="73"/>
                  </a:cubicBezTo>
                  <a:cubicBezTo>
                    <a:pt x="322" y="74"/>
                    <a:pt x="322" y="74"/>
                    <a:pt x="322" y="74"/>
                  </a:cubicBezTo>
                  <a:cubicBezTo>
                    <a:pt x="323" y="75"/>
                    <a:pt x="323" y="75"/>
                    <a:pt x="323" y="75"/>
                  </a:cubicBezTo>
                  <a:cubicBezTo>
                    <a:pt x="323" y="75"/>
                    <a:pt x="324" y="76"/>
                    <a:pt x="325" y="78"/>
                  </a:cubicBezTo>
                  <a:cubicBezTo>
                    <a:pt x="326" y="79"/>
                    <a:pt x="327" y="81"/>
                    <a:pt x="328" y="82"/>
                  </a:cubicBezTo>
                  <a:cubicBezTo>
                    <a:pt x="328" y="82"/>
                    <a:pt x="328" y="82"/>
                    <a:pt x="328" y="82"/>
                  </a:cubicBezTo>
                  <a:cubicBezTo>
                    <a:pt x="329" y="82"/>
                    <a:pt x="329" y="82"/>
                    <a:pt x="329" y="82"/>
                  </a:cubicBezTo>
                  <a:cubicBezTo>
                    <a:pt x="329" y="82"/>
                    <a:pt x="329" y="83"/>
                    <a:pt x="330" y="83"/>
                  </a:cubicBezTo>
                  <a:cubicBezTo>
                    <a:pt x="331" y="85"/>
                    <a:pt x="332" y="87"/>
                    <a:pt x="332" y="88"/>
                  </a:cubicBezTo>
                  <a:cubicBezTo>
                    <a:pt x="333" y="89"/>
                    <a:pt x="333" y="89"/>
                    <a:pt x="333" y="90"/>
                  </a:cubicBezTo>
                  <a:cubicBezTo>
                    <a:pt x="333" y="90"/>
                    <a:pt x="333" y="91"/>
                    <a:pt x="333" y="91"/>
                  </a:cubicBezTo>
                  <a:cubicBezTo>
                    <a:pt x="334" y="92"/>
                    <a:pt x="334" y="92"/>
                    <a:pt x="334" y="92"/>
                  </a:cubicBezTo>
                  <a:cubicBezTo>
                    <a:pt x="335" y="91"/>
                    <a:pt x="335" y="91"/>
                    <a:pt x="335" y="91"/>
                  </a:cubicBezTo>
                  <a:cubicBezTo>
                    <a:pt x="335" y="91"/>
                    <a:pt x="335" y="91"/>
                    <a:pt x="342" y="89"/>
                  </a:cubicBezTo>
                  <a:cubicBezTo>
                    <a:pt x="343" y="88"/>
                    <a:pt x="343" y="88"/>
                    <a:pt x="343" y="88"/>
                  </a:cubicBezTo>
                  <a:cubicBezTo>
                    <a:pt x="343" y="88"/>
                    <a:pt x="343" y="88"/>
                    <a:pt x="343" y="88"/>
                  </a:cubicBezTo>
                  <a:cubicBezTo>
                    <a:pt x="343" y="88"/>
                    <a:pt x="343" y="88"/>
                    <a:pt x="344" y="82"/>
                  </a:cubicBezTo>
                  <a:cubicBezTo>
                    <a:pt x="343" y="82"/>
                    <a:pt x="343" y="82"/>
                    <a:pt x="343" y="82"/>
                  </a:cubicBezTo>
                  <a:cubicBezTo>
                    <a:pt x="342" y="83"/>
                    <a:pt x="342" y="83"/>
                    <a:pt x="342" y="83"/>
                  </a:cubicBezTo>
                  <a:cubicBezTo>
                    <a:pt x="342" y="83"/>
                    <a:pt x="342" y="83"/>
                    <a:pt x="345" y="84"/>
                  </a:cubicBezTo>
                  <a:cubicBezTo>
                    <a:pt x="348" y="85"/>
                    <a:pt x="353" y="87"/>
                    <a:pt x="364" y="90"/>
                  </a:cubicBezTo>
                  <a:cubicBezTo>
                    <a:pt x="364" y="90"/>
                    <a:pt x="364" y="90"/>
                    <a:pt x="364" y="90"/>
                  </a:cubicBezTo>
                  <a:cubicBezTo>
                    <a:pt x="364" y="90"/>
                    <a:pt x="364" y="90"/>
                    <a:pt x="364" y="90"/>
                  </a:cubicBezTo>
                  <a:cubicBezTo>
                    <a:pt x="364" y="90"/>
                    <a:pt x="364" y="90"/>
                    <a:pt x="377" y="94"/>
                  </a:cubicBezTo>
                  <a:cubicBezTo>
                    <a:pt x="378" y="93"/>
                    <a:pt x="378" y="93"/>
                    <a:pt x="378" y="93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6" y="93"/>
                    <a:pt x="376" y="93"/>
                    <a:pt x="380" y="109"/>
                  </a:cubicBezTo>
                  <a:cubicBezTo>
                    <a:pt x="381" y="111"/>
                    <a:pt x="381" y="111"/>
                    <a:pt x="381" y="111"/>
                  </a:cubicBezTo>
                  <a:cubicBezTo>
                    <a:pt x="382" y="111"/>
                    <a:pt x="382" y="111"/>
                    <a:pt x="382" y="111"/>
                  </a:cubicBezTo>
                  <a:cubicBezTo>
                    <a:pt x="382" y="111"/>
                    <a:pt x="382" y="111"/>
                    <a:pt x="383" y="111"/>
                  </a:cubicBezTo>
                  <a:cubicBezTo>
                    <a:pt x="385" y="111"/>
                    <a:pt x="388" y="111"/>
                    <a:pt x="394" y="111"/>
                  </a:cubicBezTo>
                  <a:cubicBezTo>
                    <a:pt x="394" y="109"/>
                    <a:pt x="394" y="109"/>
                    <a:pt x="394" y="109"/>
                  </a:cubicBezTo>
                  <a:cubicBezTo>
                    <a:pt x="393" y="110"/>
                    <a:pt x="393" y="110"/>
                    <a:pt x="393" y="110"/>
                  </a:cubicBezTo>
                  <a:lnTo>
                    <a:pt x="394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" name="Freeform 13"/>
            <p:cNvSpPr>
              <a:spLocks noEditPoints="1"/>
            </p:cNvSpPr>
            <p:nvPr/>
          </p:nvSpPr>
          <p:spPr bwMode="auto">
            <a:xfrm>
              <a:off x="2443" y="1608"/>
              <a:ext cx="511" cy="388"/>
            </a:xfrm>
            <a:custGeom>
              <a:avLst/>
              <a:gdLst>
                <a:gd name="T0" fmla="*/ 200 w 363"/>
                <a:gd name="T1" fmla="*/ 265 h 276"/>
                <a:gd name="T2" fmla="*/ 219 w 363"/>
                <a:gd name="T3" fmla="*/ 234 h 276"/>
                <a:gd name="T4" fmla="*/ 210 w 363"/>
                <a:gd name="T5" fmla="*/ 249 h 276"/>
                <a:gd name="T6" fmla="*/ 110 w 363"/>
                <a:gd name="T7" fmla="*/ 251 h 276"/>
                <a:gd name="T8" fmla="*/ 133 w 363"/>
                <a:gd name="T9" fmla="*/ 249 h 276"/>
                <a:gd name="T10" fmla="*/ 132 w 363"/>
                <a:gd name="T11" fmla="*/ 237 h 276"/>
                <a:gd name="T12" fmla="*/ 114 w 363"/>
                <a:gd name="T13" fmla="*/ 241 h 276"/>
                <a:gd name="T14" fmla="*/ 88 w 363"/>
                <a:gd name="T15" fmla="*/ 241 h 276"/>
                <a:gd name="T16" fmla="*/ 92 w 363"/>
                <a:gd name="T17" fmla="*/ 237 h 276"/>
                <a:gd name="T18" fmla="*/ 134 w 363"/>
                <a:gd name="T19" fmla="*/ 233 h 276"/>
                <a:gd name="T20" fmla="*/ 127 w 363"/>
                <a:gd name="T21" fmla="*/ 184 h 276"/>
                <a:gd name="T22" fmla="*/ 114 w 363"/>
                <a:gd name="T23" fmla="*/ 186 h 276"/>
                <a:gd name="T24" fmla="*/ 86 w 363"/>
                <a:gd name="T25" fmla="*/ 202 h 276"/>
                <a:gd name="T26" fmla="*/ 102 w 363"/>
                <a:gd name="T27" fmla="*/ 222 h 276"/>
                <a:gd name="T28" fmla="*/ 126 w 363"/>
                <a:gd name="T29" fmla="*/ 152 h 276"/>
                <a:gd name="T30" fmla="*/ 172 w 363"/>
                <a:gd name="T31" fmla="*/ 253 h 276"/>
                <a:gd name="T32" fmla="*/ 146 w 363"/>
                <a:gd name="T33" fmla="*/ 252 h 276"/>
                <a:gd name="T34" fmla="*/ 179 w 363"/>
                <a:gd name="T35" fmla="*/ 269 h 276"/>
                <a:gd name="T36" fmla="*/ 23 w 363"/>
                <a:gd name="T37" fmla="*/ 89 h 276"/>
                <a:gd name="T38" fmla="*/ 48 w 363"/>
                <a:gd name="T39" fmla="*/ 64 h 276"/>
                <a:gd name="T40" fmla="*/ 90 w 363"/>
                <a:gd name="T41" fmla="*/ 58 h 276"/>
                <a:gd name="T42" fmla="*/ 121 w 363"/>
                <a:gd name="T43" fmla="*/ 17 h 276"/>
                <a:gd name="T44" fmla="*/ 86 w 363"/>
                <a:gd name="T45" fmla="*/ 38 h 276"/>
                <a:gd name="T46" fmla="*/ 14 w 363"/>
                <a:gd name="T47" fmla="*/ 85 h 276"/>
                <a:gd name="T48" fmla="*/ 27 w 363"/>
                <a:gd name="T49" fmla="*/ 90 h 276"/>
                <a:gd name="T50" fmla="*/ 27 w 363"/>
                <a:gd name="T51" fmla="*/ 86 h 276"/>
                <a:gd name="T52" fmla="*/ 163 w 363"/>
                <a:gd name="T53" fmla="*/ 166 h 276"/>
                <a:gd name="T54" fmla="*/ 145 w 363"/>
                <a:gd name="T55" fmla="*/ 39 h 276"/>
                <a:gd name="T56" fmla="*/ 21 w 363"/>
                <a:gd name="T57" fmla="*/ 220 h 276"/>
                <a:gd name="T58" fmla="*/ 68 w 363"/>
                <a:gd name="T59" fmla="*/ 236 h 276"/>
                <a:gd name="T60" fmla="*/ 80 w 363"/>
                <a:gd name="T61" fmla="*/ 214 h 276"/>
                <a:gd name="T62" fmla="*/ 80 w 363"/>
                <a:gd name="T63" fmla="*/ 179 h 276"/>
                <a:gd name="T64" fmla="*/ 99 w 363"/>
                <a:gd name="T65" fmla="*/ 162 h 276"/>
                <a:gd name="T66" fmla="*/ 121 w 363"/>
                <a:gd name="T67" fmla="*/ 128 h 276"/>
                <a:gd name="T68" fmla="*/ 130 w 363"/>
                <a:gd name="T69" fmla="*/ 133 h 276"/>
                <a:gd name="T70" fmla="*/ 144 w 363"/>
                <a:gd name="T71" fmla="*/ 116 h 276"/>
                <a:gd name="T72" fmla="*/ 111 w 363"/>
                <a:gd name="T73" fmla="*/ 105 h 276"/>
                <a:gd name="T74" fmla="*/ 114 w 363"/>
                <a:gd name="T75" fmla="*/ 73 h 276"/>
                <a:gd name="T76" fmla="*/ 77 w 363"/>
                <a:gd name="T77" fmla="*/ 64 h 276"/>
                <a:gd name="T78" fmla="*/ 65 w 363"/>
                <a:gd name="T79" fmla="*/ 102 h 276"/>
                <a:gd name="T80" fmla="*/ 53 w 363"/>
                <a:gd name="T81" fmla="*/ 102 h 276"/>
                <a:gd name="T82" fmla="*/ 33 w 363"/>
                <a:gd name="T83" fmla="*/ 101 h 276"/>
                <a:gd name="T84" fmla="*/ 7 w 363"/>
                <a:gd name="T85" fmla="*/ 94 h 276"/>
                <a:gd name="T86" fmla="*/ 7 w 363"/>
                <a:gd name="T87" fmla="*/ 128 h 276"/>
                <a:gd name="T88" fmla="*/ 11 w 363"/>
                <a:gd name="T89" fmla="*/ 144 h 276"/>
                <a:gd name="T90" fmla="*/ 3 w 363"/>
                <a:gd name="T91" fmla="*/ 178 h 276"/>
                <a:gd name="T92" fmla="*/ 23 w 363"/>
                <a:gd name="T93" fmla="*/ 198 h 276"/>
                <a:gd name="T94" fmla="*/ 53 w 363"/>
                <a:gd name="T95" fmla="*/ 249 h 276"/>
                <a:gd name="T96" fmla="*/ 83 w 363"/>
                <a:gd name="T97" fmla="*/ 253 h 276"/>
                <a:gd name="T98" fmla="*/ 213 w 363"/>
                <a:gd name="T99" fmla="*/ 140 h 276"/>
                <a:gd name="T100" fmla="*/ 205 w 363"/>
                <a:gd name="T101" fmla="*/ 179 h 276"/>
                <a:gd name="T102" fmla="*/ 196 w 363"/>
                <a:gd name="T103" fmla="*/ 164 h 276"/>
                <a:gd name="T104" fmla="*/ 180 w 363"/>
                <a:gd name="T105" fmla="*/ 168 h 276"/>
                <a:gd name="T106" fmla="*/ 176 w 363"/>
                <a:gd name="T107" fmla="*/ 157 h 276"/>
                <a:gd name="T108" fmla="*/ 146 w 363"/>
                <a:gd name="T109" fmla="*/ 176 h 276"/>
                <a:gd name="T110" fmla="*/ 155 w 363"/>
                <a:gd name="T111" fmla="*/ 194 h 276"/>
                <a:gd name="T112" fmla="*/ 186 w 363"/>
                <a:gd name="T113" fmla="*/ 224 h 276"/>
                <a:gd name="T114" fmla="*/ 192 w 363"/>
                <a:gd name="T115" fmla="*/ 238 h 276"/>
                <a:gd name="T116" fmla="*/ 223 w 363"/>
                <a:gd name="T117" fmla="*/ 213 h 276"/>
                <a:gd name="T118" fmla="*/ 229 w 363"/>
                <a:gd name="T119" fmla="*/ 191 h 276"/>
                <a:gd name="T120" fmla="*/ 17 w 363"/>
                <a:gd name="T121" fmla="*/ 203 h 276"/>
                <a:gd name="T122" fmla="*/ 337 w 363"/>
                <a:gd name="T123" fmla="*/ 228 h 276"/>
                <a:gd name="T124" fmla="*/ 236 w 363"/>
                <a:gd name="T125" fmla="*/ 18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3" h="276">
                  <a:moveTo>
                    <a:pt x="194" y="244"/>
                  </a:moveTo>
                  <a:cubicBezTo>
                    <a:pt x="192" y="241"/>
                    <a:pt x="192" y="241"/>
                    <a:pt x="192" y="241"/>
                  </a:cubicBezTo>
                  <a:cubicBezTo>
                    <a:pt x="192" y="241"/>
                    <a:pt x="187" y="240"/>
                    <a:pt x="186" y="241"/>
                  </a:cubicBezTo>
                  <a:cubicBezTo>
                    <a:pt x="186" y="241"/>
                    <a:pt x="187" y="249"/>
                    <a:pt x="190" y="252"/>
                  </a:cubicBezTo>
                  <a:cubicBezTo>
                    <a:pt x="192" y="256"/>
                    <a:pt x="194" y="259"/>
                    <a:pt x="194" y="259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00" y="265"/>
                    <a:pt x="200" y="265"/>
                    <a:pt x="200" y="265"/>
                  </a:cubicBezTo>
                  <a:cubicBezTo>
                    <a:pt x="209" y="251"/>
                    <a:pt x="209" y="251"/>
                    <a:pt x="209" y="251"/>
                  </a:cubicBezTo>
                  <a:cubicBezTo>
                    <a:pt x="199" y="242"/>
                    <a:pt x="199" y="242"/>
                    <a:pt x="199" y="242"/>
                  </a:cubicBezTo>
                  <a:lnTo>
                    <a:pt x="194" y="244"/>
                  </a:lnTo>
                  <a:close/>
                  <a:moveTo>
                    <a:pt x="178" y="240"/>
                  </a:moveTo>
                  <a:cubicBezTo>
                    <a:pt x="178" y="237"/>
                    <a:pt x="175" y="238"/>
                    <a:pt x="175" y="240"/>
                  </a:cubicBezTo>
                  <a:cubicBezTo>
                    <a:pt x="176" y="242"/>
                    <a:pt x="178" y="240"/>
                    <a:pt x="178" y="240"/>
                  </a:cubicBezTo>
                  <a:close/>
                  <a:moveTo>
                    <a:pt x="225" y="236"/>
                  </a:moveTo>
                  <a:cubicBezTo>
                    <a:pt x="223" y="236"/>
                    <a:pt x="219" y="236"/>
                    <a:pt x="219" y="234"/>
                  </a:cubicBezTo>
                  <a:cubicBezTo>
                    <a:pt x="218" y="234"/>
                    <a:pt x="213" y="233"/>
                    <a:pt x="213" y="233"/>
                  </a:cubicBezTo>
                  <a:cubicBezTo>
                    <a:pt x="211" y="233"/>
                    <a:pt x="211" y="233"/>
                    <a:pt x="211" y="233"/>
                  </a:cubicBezTo>
                  <a:cubicBezTo>
                    <a:pt x="214" y="236"/>
                    <a:pt x="214" y="236"/>
                    <a:pt x="214" y="236"/>
                  </a:cubicBezTo>
                  <a:cubicBezTo>
                    <a:pt x="214" y="236"/>
                    <a:pt x="218" y="238"/>
                    <a:pt x="214" y="238"/>
                  </a:cubicBezTo>
                  <a:cubicBezTo>
                    <a:pt x="213" y="240"/>
                    <a:pt x="209" y="240"/>
                    <a:pt x="209" y="240"/>
                  </a:cubicBezTo>
                  <a:cubicBezTo>
                    <a:pt x="206" y="241"/>
                    <a:pt x="206" y="241"/>
                    <a:pt x="206" y="241"/>
                  </a:cubicBezTo>
                  <a:cubicBezTo>
                    <a:pt x="207" y="245"/>
                    <a:pt x="207" y="245"/>
                    <a:pt x="207" y="245"/>
                  </a:cubicBezTo>
                  <a:cubicBezTo>
                    <a:pt x="209" y="249"/>
                    <a:pt x="210" y="249"/>
                    <a:pt x="210" y="249"/>
                  </a:cubicBezTo>
                  <a:cubicBezTo>
                    <a:pt x="213" y="244"/>
                    <a:pt x="213" y="244"/>
                    <a:pt x="213" y="244"/>
                  </a:cubicBezTo>
                  <a:cubicBezTo>
                    <a:pt x="213" y="244"/>
                    <a:pt x="218" y="241"/>
                    <a:pt x="219" y="241"/>
                  </a:cubicBezTo>
                  <a:cubicBezTo>
                    <a:pt x="221" y="241"/>
                    <a:pt x="223" y="244"/>
                    <a:pt x="228" y="242"/>
                  </a:cubicBezTo>
                  <a:cubicBezTo>
                    <a:pt x="230" y="241"/>
                    <a:pt x="228" y="236"/>
                    <a:pt x="225" y="236"/>
                  </a:cubicBezTo>
                  <a:close/>
                  <a:moveTo>
                    <a:pt x="114" y="249"/>
                  </a:moveTo>
                  <a:cubicBezTo>
                    <a:pt x="114" y="249"/>
                    <a:pt x="114" y="246"/>
                    <a:pt x="111" y="244"/>
                  </a:cubicBezTo>
                  <a:cubicBezTo>
                    <a:pt x="110" y="242"/>
                    <a:pt x="107" y="241"/>
                    <a:pt x="107" y="241"/>
                  </a:cubicBezTo>
                  <a:cubicBezTo>
                    <a:pt x="107" y="241"/>
                    <a:pt x="109" y="249"/>
                    <a:pt x="110" y="251"/>
                  </a:cubicBezTo>
                  <a:cubicBezTo>
                    <a:pt x="113" y="252"/>
                    <a:pt x="114" y="255"/>
                    <a:pt x="114" y="255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17" y="249"/>
                    <a:pt x="117" y="249"/>
                    <a:pt x="117" y="249"/>
                  </a:cubicBezTo>
                  <a:lnTo>
                    <a:pt x="114" y="249"/>
                  </a:lnTo>
                  <a:close/>
                  <a:moveTo>
                    <a:pt x="144" y="225"/>
                  </a:moveTo>
                  <a:cubicBezTo>
                    <a:pt x="140" y="236"/>
                    <a:pt x="140" y="236"/>
                    <a:pt x="140" y="23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33" y="264"/>
                    <a:pt x="133" y="264"/>
                    <a:pt x="133" y="264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5" y="234"/>
                    <a:pt x="145" y="225"/>
                    <a:pt x="145" y="225"/>
                  </a:cubicBezTo>
                  <a:lnTo>
                    <a:pt x="144" y="225"/>
                  </a:lnTo>
                  <a:close/>
                  <a:moveTo>
                    <a:pt x="132" y="238"/>
                  </a:moveTo>
                  <a:cubicBezTo>
                    <a:pt x="127" y="238"/>
                    <a:pt x="127" y="238"/>
                    <a:pt x="127" y="238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7"/>
                    <a:pt x="130" y="236"/>
                    <a:pt x="127" y="236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3" y="244"/>
                    <a:pt x="123" y="244"/>
                    <a:pt x="123" y="244"/>
                  </a:cubicBezTo>
                  <a:cubicBezTo>
                    <a:pt x="123" y="244"/>
                    <a:pt x="130" y="242"/>
                    <a:pt x="132" y="242"/>
                  </a:cubicBezTo>
                  <a:cubicBezTo>
                    <a:pt x="133" y="241"/>
                    <a:pt x="132" y="238"/>
                    <a:pt x="132" y="238"/>
                  </a:cubicBezTo>
                  <a:close/>
                  <a:moveTo>
                    <a:pt x="118" y="242"/>
                  </a:moveTo>
                  <a:cubicBezTo>
                    <a:pt x="119" y="242"/>
                    <a:pt x="119" y="241"/>
                    <a:pt x="119" y="241"/>
                  </a:cubicBezTo>
                  <a:cubicBezTo>
                    <a:pt x="114" y="241"/>
                    <a:pt x="114" y="241"/>
                    <a:pt x="114" y="241"/>
                  </a:cubicBezTo>
                  <a:lnTo>
                    <a:pt x="118" y="242"/>
                  </a:lnTo>
                  <a:close/>
                  <a:moveTo>
                    <a:pt x="171" y="244"/>
                  </a:moveTo>
                  <a:cubicBezTo>
                    <a:pt x="175" y="242"/>
                    <a:pt x="175" y="241"/>
                    <a:pt x="169" y="241"/>
                  </a:cubicBezTo>
                  <a:cubicBezTo>
                    <a:pt x="169" y="241"/>
                    <a:pt x="167" y="241"/>
                    <a:pt x="167" y="242"/>
                  </a:cubicBezTo>
                  <a:cubicBezTo>
                    <a:pt x="167" y="244"/>
                    <a:pt x="168" y="245"/>
                    <a:pt x="171" y="244"/>
                  </a:cubicBezTo>
                  <a:close/>
                  <a:moveTo>
                    <a:pt x="83" y="232"/>
                  </a:moveTo>
                  <a:cubicBezTo>
                    <a:pt x="82" y="232"/>
                    <a:pt x="79" y="233"/>
                    <a:pt x="79" y="236"/>
                  </a:cubicBezTo>
                  <a:cubicBezTo>
                    <a:pt x="79" y="237"/>
                    <a:pt x="87" y="240"/>
                    <a:pt x="88" y="241"/>
                  </a:cubicBezTo>
                  <a:cubicBezTo>
                    <a:pt x="91" y="242"/>
                    <a:pt x="88" y="244"/>
                    <a:pt x="88" y="244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9" y="251"/>
                    <a:pt x="99" y="251"/>
                    <a:pt x="99" y="251"/>
                  </a:cubicBezTo>
                  <a:cubicBezTo>
                    <a:pt x="99" y="251"/>
                    <a:pt x="96" y="242"/>
                    <a:pt x="92" y="237"/>
                  </a:cubicBezTo>
                  <a:cubicBezTo>
                    <a:pt x="92" y="237"/>
                    <a:pt x="87" y="232"/>
                    <a:pt x="83" y="232"/>
                  </a:cubicBezTo>
                  <a:close/>
                  <a:moveTo>
                    <a:pt x="104" y="228"/>
                  </a:moveTo>
                  <a:cubicBezTo>
                    <a:pt x="100" y="230"/>
                    <a:pt x="100" y="230"/>
                    <a:pt x="100" y="230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09" y="232"/>
                    <a:pt x="110" y="234"/>
                    <a:pt x="117" y="236"/>
                  </a:cubicBezTo>
                  <a:cubicBezTo>
                    <a:pt x="123" y="237"/>
                    <a:pt x="125" y="232"/>
                    <a:pt x="125" y="232"/>
                  </a:cubicBezTo>
                  <a:cubicBezTo>
                    <a:pt x="125" y="232"/>
                    <a:pt x="133" y="236"/>
                    <a:pt x="134" y="233"/>
                  </a:cubicBezTo>
                  <a:cubicBezTo>
                    <a:pt x="137" y="229"/>
                    <a:pt x="140" y="220"/>
                    <a:pt x="140" y="220"/>
                  </a:cubicBezTo>
                  <a:cubicBezTo>
                    <a:pt x="140" y="220"/>
                    <a:pt x="136" y="217"/>
                    <a:pt x="137" y="214"/>
                  </a:cubicBezTo>
                  <a:cubicBezTo>
                    <a:pt x="137" y="213"/>
                    <a:pt x="138" y="213"/>
                    <a:pt x="138" y="213"/>
                  </a:cubicBezTo>
                  <a:cubicBezTo>
                    <a:pt x="134" y="201"/>
                    <a:pt x="134" y="201"/>
                    <a:pt x="134" y="20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27" y="199"/>
                    <a:pt x="132" y="199"/>
                    <a:pt x="133" y="198"/>
                  </a:cubicBezTo>
                  <a:cubicBezTo>
                    <a:pt x="134" y="195"/>
                    <a:pt x="136" y="195"/>
                    <a:pt x="134" y="193"/>
                  </a:cubicBezTo>
                  <a:cubicBezTo>
                    <a:pt x="132" y="190"/>
                    <a:pt x="127" y="184"/>
                    <a:pt x="127" y="184"/>
                  </a:cubicBezTo>
                  <a:cubicBezTo>
                    <a:pt x="126" y="186"/>
                    <a:pt x="126" y="186"/>
                    <a:pt x="126" y="186"/>
                  </a:cubicBezTo>
                  <a:cubicBezTo>
                    <a:pt x="127" y="191"/>
                    <a:pt x="127" y="191"/>
                    <a:pt x="127" y="191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5"/>
                    <a:pt x="127" y="195"/>
                    <a:pt x="127" y="195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19" y="198"/>
                    <a:pt x="119" y="198"/>
                    <a:pt x="119" y="198"/>
                  </a:cubicBezTo>
                  <a:cubicBezTo>
                    <a:pt x="123" y="194"/>
                    <a:pt x="123" y="194"/>
                    <a:pt x="123" y="194"/>
                  </a:cubicBezTo>
                  <a:cubicBezTo>
                    <a:pt x="114" y="186"/>
                    <a:pt x="114" y="186"/>
                    <a:pt x="114" y="186"/>
                  </a:cubicBezTo>
                  <a:cubicBezTo>
                    <a:pt x="113" y="189"/>
                    <a:pt x="113" y="189"/>
                    <a:pt x="113" y="189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91" y="194"/>
                    <a:pt x="91" y="194"/>
                    <a:pt x="91" y="194"/>
                  </a:cubicBezTo>
                  <a:cubicBezTo>
                    <a:pt x="88" y="191"/>
                    <a:pt x="88" y="191"/>
                    <a:pt x="88" y="191"/>
                  </a:cubicBezTo>
                  <a:cubicBezTo>
                    <a:pt x="83" y="195"/>
                    <a:pt x="83" y="195"/>
                    <a:pt x="83" y="195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86" y="202"/>
                    <a:pt x="86" y="202"/>
                    <a:pt x="86" y="202"/>
                  </a:cubicBezTo>
                  <a:cubicBezTo>
                    <a:pt x="88" y="202"/>
                    <a:pt x="88" y="202"/>
                    <a:pt x="88" y="202"/>
                  </a:cubicBezTo>
                  <a:cubicBezTo>
                    <a:pt x="87" y="207"/>
                    <a:pt x="87" y="207"/>
                    <a:pt x="87" y="207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1" y="209"/>
                    <a:pt x="90" y="217"/>
                    <a:pt x="92" y="218"/>
                  </a:cubicBezTo>
                  <a:cubicBezTo>
                    <a:pt x="95" y="220"/>
                    <a:pt x="96" y="229"/>
                    <a:pt x="96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2"/>
                    <a:pt x="98" y="222"/>
                    <a:pt x="98" y="222"/>
                  </a:cubicBezTo>
                  <a:cubicBezTo>
                    <a:pt x="102" y="222"/>
                    <a:pt x="102" y="222"/>
                    <a:pt x="102" y="222"/>
                  </a:cubicBezTo>
                  <a:lnTo>
                    <a:pt x="104" y="228"/>
                  </a:lnTo>
                  <a:close/>
                  <a:moveTo>
                    <a:pt x="123" y="166"/>
                  </a:moveTo>
                  <a:cubicBezTo>
                    <a:pt x="123" y="168"/>
                    <a:pt x="125" y="171"/>
                    <a:pt x="125" y="171"/>
                  </a:cubicBezTo>
                  <a:cubicBezTo>
                    <a:pt x="130" y="174"/>
                    <a:pt x="130" y="174"/>
                    <a:pt x="130" y="174"/>
                  </a:cubicBezTo>
                  <a:cubicBezTo>
                    <a:pt x="133" y="171"/>
                    <a:pt x="134" y="170"/>
                    <a:pt x="134" y="167"/>
                  </a:cubicBezTo>
                  <a:cubicBezTo>
                    <a:pt x="134" y="166"/>
                    <a:pt x="132" y="159"/>
                    <a:pt x="132" y="159"/>
                  </a:cubicBezTo>
                  <a:cubicBezTo>
                    <a:pt x="132" y="159"/>
                    <a:pt x="130" y="160"/>
                    <a:pt x="127" y="157"/>
                  </a:cubicBezTo>
                  <a:cubicBezTo>
                    <a:pt x="127" y="155"/>
                    <a:pt x="126" y="152"/>
                    <a:pt x="126" y="152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6" y="160"/>
                    <a:pt x="123" y="162"/>
                    <a:pt x="123" y="166"/>
                  </a:cubicBezTo>
                  <a:close/>
                  <a:moveTo>
                    <a:pt x="190" y="256"/>
                  </a:moveTo>
                  <a:cubicBezTo>
                    <a:pt x="188" y="253"/>
                    <a:pt x="183" y="245"/>
                    <a:pt x="183" y="245"/>
                  </a:cubicBezTo>
                  <a:cubicBezTo>
                    <a:pt x="180" y="245"/>
                    <a:pt x="180" y="245"/>
                    <a:pt x="180" y="245"/>
                  </a:cubicBezTo>
                  <a:cubicBezTo>
                    <a:pt x="180" y="251"/>
                    <a:pt x="180" y="251"/>
                    <a:pt x="180" y="251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1"/>
                    <a:pt x="172" y="251"/>
                    <a:pt x="172" y="251"/>
                  </a:cubicBezTo>
                  <a:cubicBezTo>
                    <a:pt x="169" y="249"/>
                    <a:pt x="169" y="249"/>
                    <a:pt x="169" y="249"/>
                  </a:cubicBezTo>
                  <a:cubicBezTo>
                    <a:pt x="169" y="249"/>
                    <a:pt x="168" y="242"/>
                    <a:pt x="160" y="242"/>
                  </a:cubicBezTo>
                  <a:cubicBezTo>
                    <a:pt x="152" y="241"/>
                    <a:pt x="148" y="246"/>
                    <a:pt x="148" y="246"/>
                  </a:cubicBezTo>
                  <a:cubicBezTo>
                    <a:pt x="155" y="253"/>
                    <a:pt x="155" y="253"/>
                    <a:pt x="155" y="253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6" y="255"/>
                    <a:pt x="146" y="255"/>
                    <a:pt x="146" y="255"/>
                  </a:cubicBezTo>
                  <a:cubicBezTo>
                    <a:pt x="146" y="252"/>
                    <a:pt x="146" y="252"/>
                    <a:pt x="146" y="252"/>
                  </a:cubicBezTo>
                  <a:cubicBezTo>
                    <a:pt x="145" y="253"/>
                    <a:pt x="145" y="253"/>
                    <a:pt x="145" y="253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64" y="264"/>
                    <a:pt x="164" y="264"/>
                    <a:pt x="164" y="264"/>
                  </a:cubicBezTo>
                  <a:cubicBezTo>
                    <a:pt x="164" y="264"/>
                    <a:pt x="165" y="267"/>
                    <a:pt x="167" y="269"/>
                  </a:cubicBezTo>
                  <a:cubicBezTo>
                    <a:pt x="167" y="272"/>
                    <a:pt x="171" y="275"/>
                    <a:pt x="171" y="275"/>
                  </a:cubicBezTo>
                  <a:cubicBezTo>
                    <a:pt x="175" y="273"/>
                    <a:pt x="175" y="273"/>
                    <a:pt x="175" y="273"/>
                  </a:cubicBezTo>
                  <a:cubicBezTo>
                    <a:pt x="175" y="271"/>
                    <a:pt x="175" y="271"/>
                    <a:pt x="175" y="271"/>
                  </a:cubicBezTo>
                  <a:cubicBezTo>
                    <a:pt x="175" y="271"/>
                    <a:pt x="176" y="269"/>
                    <a:pt x="179" y="269"/>
                  </a:cubicBezTo>
                  <a:cubicBezTo>
                    <a:pt x="182" y="269"/>
                    <a:pt x="190" y="267"/>
                    <a:pt x="190" y="267"/>
                  </a:cubicBezTo>
                  <a:cubicBezTo>
                    <a:pt x="191" y="264"/>
                    <a:pt x="191" y="264"/>
                    <a:pt x="191" y="264"/>
                  </a:cubicBezTo>
                  <a:cubicBezTo>
                    <a:pt x="190" y="261"/>
                    <a:pt x="190" y="261"/>
                    <a:pt x="190" y="261"/>
                  </a:cubicBezTo>
                  <a:cubicBezTo>
                    <a:pt x="190" y="261"/>
                    <a:pt x="191" y="259"/>
                    <a:pt x="190" y="256"/>
                  </a:cubicBezTo>
                  <a:close/>
                  <a:moveTo>
                    <a:pt x="14" y="85"/>
                  </a:move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9" y="91"/>
                    <a:pt x="21" y="91"/>
                  </a:cubicBezTo>
                  <a:cubicBezTo>
                    <a:pt x="22" y="91"/>
                    <a:pt x="23" y="89"/>
                    <a:pt x="23" y="89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5" y="85"/>
                    <a:pt x="23" y="83"/>
                  </a:cubicBezTo>
                  <a:cubicBezTo>
                    <a:pt x="23" y="81"/>
                    <a:pt x="29" y="78"/>
                    <a:pt x="30" y="75"/>
                  </a:cubicBezTo>
                  <a:cubicBezTo>
                    <a:pt x="31" y="74"/>
                    <a:pt x="34" y="69"/>
                    <a:pt x="34" y="69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60" y="63"/>
                    <a:pt x="64" y="64"/>
                  </a:cubicBezTo>
                  <a:cubicBezTo>
                    <a:pt x="65" y="64"/>
                    <a:pt x="72" y="60"/>
                    <a:pt x="72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5"/>
                    <a:pt x="83" y="55"/>
                  </a:cubicBezTo>
                  <a:cubicBezTo>
                    <a:pt x="87" y="55"/>
                    <a:pt x="86" y="59"/>
                    <a:pt x="86" y="59"/>
                  </a:cubicBezTo>
                  <a:cubicBezTo>
                    <a:pt x="86" y="59"/>
                    <a:pt x="87" y="59"/>
                    <a:pt x="90" y="58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58"/>
                    <a:pt x="107" y="62"/>
                    <a:pt x="109" y="63"/>
                  </a:cubicBezTo>
                  <a:cubicBezTo>
                    <a:pt x="111" y="64"/>
                    <a:pt x="113" y="66"/>
                    <a:pt x="115" y="64"/>
                  </a:cubicBezTo>
                  <a:cubicBezTo>
                    <a:pt x="118" y="64"/>
                    <a:pt x="121" y="52"/>
                    <a:pt x="121" y="5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3"/>
                    <a:pt x="126" y="40"/>
                    <a:pt x="126" y="39"/>
                  </a:cubicBezTo>
                  <a:cubicBezTo>
                    <a:pt x="125" y="38"/>
                    <a:pt x="127" y="31"/>
                    <a:pt x="126" y="25"/>
                  </a:cubicBezTo>
                  <a:cubicBezTo>
                    <a:pt x="126" y="19"/>
                    <a:pt x="122" y="20"/>
                    <a:pt x="121" y="17"/>
                  </a:cubicBezTo>
                  <a:cubicBezTo>
                    <a:pt x="121" y="16"/>
                    <a:pt x="126" y="5"/>
                    <a:pt x="127" y="4"/>
                  </a:cubicBezTo>
                  <a:cubicBezTo>
                    <a:pt x="130" y="2"/>
                    <a:pt x="134" y="1"/>
                    <a:pt x="134" y="1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3" y="4"/>
                    <a:pt x="122" y="5"/>
                  </a:cubicBezTo>
                  <a:cubicBezTo>
                    <a:pt x="119" y="8"/>
                    <a:pt x="113" y="15"/>
                    <a:pt x="113" y="15"/>
                  </a:cubicBezTo>
                  <a:cubicBezTo>
                    <a:pt x="113" y="15"/>
                    <a:pt x="99" y="15"/>
                    <a:pt x="98" y="16"/>
                  </a:cubicBezTo>
                  <a:cubicBezTo>
                    <a:pt x="95" y="16"/>
                    <a:pt x="87" y="32"/>
                    <a:pt x="86" y="38"/>
                  </a:cubicBezTo>
                  <a:cubicBezTo>
                    <a:pt x="83" y="40"/>
                    <a:pt x="75" y="50"/>
                    <a:pt x="68" y="51"/>
                  </a:cubicBezTo>
                  <a:cubicBezTo>
                    <a:pt x="59" y="52"/>
                    <a:pt x="54" y="50"/>
                    <a:pt x="52" y="50"/>
                  </a:cubicBezTo>
                  <a:cubicBezTo>
                    <a:pt x="48" y="50"/>
                    <a:pt x="46" y="52"/>
                    <a:pt x="46" y="52"/>
                  </a:cubicBezTo>
                  <a:cubicBezTo>
                    <a:pt x="46" y="52"/>
                    <a:pt x="38" y="54"/>
                    <a:pt x="37" y="54"/>
                  </a:cubicBezTo>
                  <a:cubicBezTo>
                    <a:pt x="37" y="54"/>
                    <a:pt x="36" y="51"/>
                    <a:pt x="31" y="51"/>
                  </a:cubicBezTo>
                  <a:cubicBezTo>
                    <a:pt x="29" y="52"/>
                    <a:pt x="22" y="64"/>
                    <a:pt x="17" y="70"/>
                  </a:cubicBezTo>
                  <a:cubicBezTo>
                    <a:pt x="13" y="75"/>
                    <a:pt x="11" y="85"/>
                    <a:pt x="11" y="85"/>
                  </a:cubicBezTo>
                  <a:lnTo>
                    <a:pt x="14" y="85"/>
                  </a:lnTo>
                  <a:close/>
                  <a:moveTo>
                    <a:pt x="27" y="90"/>
                  </a:moveTo>
                  <a:cubicBezTo>
                    <a:pt x="25" y="90"/>
                    <a:pt x="25" y="90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93"/>
                    <a:pt x="23" y="94"/>
                    <a:pt x="25" y="95"/>
                  </a:cubicBezTo>
                  <a:cubicBezTo>
                    <a:pt x="26" y="95"/>
                    <a:pt x="30" y="95"/>
                    <a:pt x="31" y="94"/>
                  </a:cubicBezTo>
                  <a:cubicBezTo>
                    <a:pt x="33" y="93"/>
                    <a:pt x="29" y="93"/>
                    <a:pt x="29" y="93"/>
                  </a:cubicBezTo>
                  <a:lnTo>
                    <a:pt x="27" y="90"/>
                  </a:lnTo>
                  <a:close/>
                  <a:moveTo>
                    <a:pt x="46" y="74"/>
                  </a:moveTo>
                  <a:cubicBezTo>
                    <a:pt x="49" y="74"/>
                    <a:pt x="48" y="69"/>
                    <a:pt x="48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30" y="87"/>
                    <a:pt x="30" y="89"/>
                  </a:cubicBezTo>
                  <a:cubicBezTo>
                    <a:pt x="31" y="89"/>
                    <a:pt x="33" y="90"/>
                    <a:pt x="33" y="90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7"/>
                    <a:pt x="45" y="82"/>
                    <a:pt x="45" y="81"/>
                  </a:cubicBezTo>
                  <a:cubicBezTo>
                    <a:pt x="45" y="81"/>
                    <a:pt x="42" y="75"/>
                    <a:pt x="44" y="74"/>
                  </a:cubicBezTo>
                  <a:cubicBezTo>
                    <a:pt x="45" y="73"/>
                    <a:pt x="45" y="75"/>
                    <a:pt x="46" y="74"/>
                  </a:cubicBezTo>
                  <a:close/>
                  <a:moveTo>
                    <a:pt x="157" y="162"/>
                  </a:moveTo>
                  <a:cubicBezTo>
                    <a:pt x="159" y="164"/>
                    <a:pt x="163" y="166"/>
                    <a:pt x="163" y="166"/>
                  </a:cubicBezTo>
                  <a:cubicBezTo>
                    <a:pt x="163" y="166"/>
                    <a:pt x="160" y="162"/>
                    <a:pt x="159" y="160"/>
                  </a:cubicBezTo>
                  <a:cubicBezTo>
                    <a:pt x="157" y="159"/>
                    <a:pt x="153" y="157"/>
                    <a:pt x="153" y="157"/>
                  </a:cubicBezTo>
                  <a:cubicBezTo>
                    <a:pt x="153" y="157"/>
                    <a:pt x="155" y="162"/>
                    <a:pt x="157" y="162"/>
                  </a:cubicBezTo>
                  <a:close/>
                  <a:moveTo>
                    <a:pt x="152" y="46"/>
                  </a:moveTo>
                  <a:cubicBezTo>
                    <a:pt x="153" y="46"/>
                    <a:pt x="152" y="44"/>
                    <a:pt x="153" y="42"/>
                  </a:cubicBezTo>
                  <a:cubicBezTo>
                    <a:pt x="156" y="40"/>
                    <a:pt x="159" y="40"/>
                    <a:pt x="159" y="40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7" y="33"/>
                    <a:pt x="148" y="36"/>
                    <a:pt x="145" y="39"/>
                  </a:cubicBezTo>
                  <a:cubicBezTo>
                    <a:pt x="144" y="40"/>
                    <a:pt x="142" y="43"/>
                    <a:pt x="142" y="43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6" y="44"/>
                    <a:pt x="148" y="47"/>
                    <a:pt x="152" y="46"/>
                  </a:cubicBezTo>
                  <a:close/>
                  <a:moveTo>
                    <a:pt x="56" y="78"/>
                  </a:moveTo>
                  <a:cubicBezTo>
                    <a:pt x="48" y="79"/>
                    <a:pt x="48" y="79"/>
                    <a:pt x="48" y="79"/>
                  </a:cubicBezTo>
                  <a:cubicBezTo>
                    <a:pt x="50" y="81"/>
                    <a:pt x="50" y="81"/>
                    <a:pt x="50" y="81"/>
                  </a:cubicBezTo>
                  <a:lnTo>
                    <a:pt x="56" y="78"/>
                  </a:lnTo>
                  <a:close/>
                  <a:moveTo>
                    <a:pt x="21" y="220"/>
                  </a:moveTo>
                  <a:cubicBezTo>
                    <a:pt x="21" y="220"/>
                    <a:pt x="17" y="221"/>
                    <a:pt x="17" y="225"/>
                  </a:cubicBezTo>
                  <a:cubicBezTo>
                    <a:pt x="17" y="229"/>
                    <a:pt x="21" y="232"/>
                    <a:pt x="22" y="232"/>
                  </a:cubicBezTo>
                  <a:cubicBezTo>
                    <a:pt x="23" y="232"/>
                    <a:pt x="22" y="225"/>
                    <a:pt x="22" y="225"/>
                  </a:cubicBezTo>
                  <a:cubicBezTo>
                    <a:pt x="22" y="225"/>
                    <a:pt x="25" y="220"/>
                    <a:pt x="21" y="220"/>
                  </a:cubicBezTo>
                  <a:close/>
                  <a:moveTo>
                    <a:pt x="83" y="246"/>
                  </a:moveTo>
                  <a:cubicBezTo>
                    <a:pt x="80" y="240"/>
                    <a:pt x="80" y="240"/>
                    <a:pt x="80" y="240"/>
                  </a:cubicBezTo>
                  <a:cubicBezTo>
                    <a:pt x="72" y="234"/>
                    <a:pt x="72" y="234"/>
                    <a:pt x="72" y="234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8" y="236"/>
                    <a:pt x="71" y="233"/>
                    <a:pt x="72" y="233"/>
                  </a:cubicBezTo>
                  <a:cubicBezTo>
                    <a:pt x="73" y="232"/>
                    <a:pt x="72" y="229"/>
                    <a:pt x="72" y="229"/>
                  </a:cubicBezTo>
                  <a:cubicBezTo>
                    <a:pt x="71" y="229"/>
                    <a:pt x="71" y="229"/>
                    <a:pt x="71" y="229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76" y="222"/>
                    <a:pt x="79" y="222"/>
                    <a:pt x="80" y="221"/>
                  </a:cubicBezTo>
                  <a:cubicBezTo>
                    <a:pt x="82" y="220"/>
                    <a:pt x="80" y="214"/>
                    <a:pt x="80" y="214"/>
                  </a:cubicBezTo>
                  <a:cubicBezTo>
                    <a:pt x="77" y="215"/>
                    <a:pt x="77" y="215"/>
                    <a:pt x="77" y="215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77" y="209"/>
                    <a:pt x="77" y="207"/>
                  </a:cubicBezTo>
                  <a:cubicBezTo>
                    <a:pt x="77" y="203"/>
                    <a:pt x="80" y="199"/>
                    <a:pt x="80" y="199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9" y="195"/>
                    <a:pt x="72" y="197"/>
                    <a:pt x="72" y="195"/>
                  </a:cubicBezTo>
                  <a:cubicBezTo>
                    <a:pt x="73" y="194"/>
                    <a:pt x="80" y="193"/>
                    <a:pt x="80" y="193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86" y="184"/>
                    <a:pt x="82" y="179"/>
                    <a:pt x="80" y="179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7" y="176"/>
                    <a:pt x="80" y="176"/>
                  </a:cubicBezTo>
                  <a:cubicBezTo>
                    <a:pt x="82" y="176"/>
                    <a:pt x="88" y="180"/>
                    <a:pt x="92" y="179"/>
                  </a:cubicBezTo>
                  <a:cubicBezTo>
                    <a:pt x="96" y="178"/>
                    <a:pt x="99" y="172"/>
                    <a:pt x="99" y="172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99" y="167"/>
                    <a:pt x="91" y="164"/>
                    <a:pt x="91" y="164"/>
                  </a:cubicBezTo>
                  <a:cubicBezTo>
                    <a:pt x="91" y="162"/>
                    <a:pt x="95" y="164"/>
                    <a:pt x="95" y="164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09" y="166"/>
                    <a:pt x="110" y="160"/>
                    <a:pt x="110" y="159"/>
                  </a:cubicBezTo>
                  <a:cubicBezTo>
                    <a:pt x="111" y="157"/>
                    <a:pt x="113" y="156"/>
                    <a:pt x="113" y="156"/>
                  </a:cubicBezTo>
                  <a:cubicBezTo>
                    <a:pt x="113" y="148"/>
                    <a:pt x="113" y="148"/>
                    <a:pt x="113" y="148"/>
                  </a:cubicBezTo>
                  <a:cubicBezTo>
                    <a:pt x="113" y="147"/>
                    <a:pt x="110" y="140"/>
                    <a:pt x="110" y="139"/>
                  </a:cubicBezTo>
                  <a:cubicBezTo>
                    <a:pt x="110" y="137"/>
                    <a:pt x="118" y="128"/>
                    <a:pt x="121" y="128"/>
                  </a:cubicBezTo>
                  <a:cubicBezTo>
                    <a:pt x="122" y="128"/>
                    <a:pt x="122" y="131"/>
                    <a:pt x="122" y="131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8" y="139"/>
                    <a:pt x="122" y="137"/>
                    <a:pt x="123" y="137"/>
                  </a:cubicBezTo>
                  <a:cubicBezTo>
                    <a:pt x="125" y="139"/>
                    <a:pt x="123" y="140"/>
                    <a:pt x="122" y="143"/>
                  </a:cubicBezTo>
                  <a:cubicBezTo>
                    <a:pt x="121" y="143"/>
                    <a:pt x="125" y="144"/>
                    <a:pt x="126" y="144"/>
                  </a:cubicBezTo>
                  <a:cubicBezTo>
                    <a:pt x="127" y="143"/>
                    <a:pt x="126" y="137"/>
                    <a:pt x="126" y="137"/>
                  </a:cubicBezTo>
                  <a:cubicBezTo>
                    <a:pt x="126" y="137"/>
                    <a:pt x="127" y="133"/>
                    <a:pt x="130" y="133"/>
                  </a:cubicBezTo>
                  <a:cubicBezTo>
                    <a:pt x="132" y="133"/>
                    <a:pt x="133" y="136"/>
                    <a:pt x="132" y="136"/>
                  </a:cubicBezTo>
                  <a:cubicBezTo>
                    <a:pt x="130" y="137"/>
                    <a:pt x="130" y="139"/>
                    <a:pt x="132" y="140"/>
                  </a:cubicBezTo>
                  <a:cubicBezTo>
                    <a:pt x="133" y="140"/>
                    <a:pt x="136" y="139"/>
                    <a:pt x="136" y="139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5" y="108"/>
                    <a:pt x="140" y="105"/>
                    <a:pt x="140" y="105"/>
                  </a:cubicBezTo>
                  <a:cubicBezTo>
                    <a:pt x="123" y="108"/>
                    <a:pt x="123" y="108"/>
                    <a:pt x="123" y="108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105"/>
                    <a:pt x="117" y="101"/>
                    <a:pt x="115" y="101"/>
                  </a:cubicBezTo>
                  <a:cubicBezTo>
                    <a:pt x="114" y="100"/>
                    <a:pt x="111" y="102"/>
                    <a:pt x="111" y="102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5" y="97"/>
                    <a:pt x="115" y="97"/>
                    <a:pt x="115" y="97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5" y="91"/>
                    <a:pt x="115" y="91"/>
                    <a:pt x="115" y="91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5" y="67"/>
                    <a:pt x="110" y="67"/>
                    <a:pt x="110" y="67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2" y="64"/>
                    <a:pt x="82" y="66"/>
                  </a:cubicBezTo>
                  <a:cubicBezTo>
                    <a:pt x="80" y="67"/>
                    <a:pt x="77" y="70"/>
                    <a:pt x="76" y="69"/>
                  </a:cubicBezTo>
                  <a:cubicBezTo>
                    <a:pt x="76" y="67"/>
                    <a:pt x="79" y="66"/>
                    <a:pt x="77" y="64"/>
                  </a:cubicBezTo>
                  <a:cubicBezTo>
                    <a:pt x="77" y="62"/>
                    <a:pt x="67" y="64"/>
                    <a:pt x="67" y="6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60" y="83"/>
                    <a:pt x="60" y="85"/>
                  </a:cubicBezTo>
                  <a:cubicBezTo>
                    <a:pt x="59" y="85"/>
                    <a:pt x="61" y="86"/>
                    <a:pt x="61" y="86"/>
                  </a:cubicBezTo>
                  <a:cubicBezTo>
                    <a:pt x="61" y="86"/>
                    <a:pt x="61" y="87"/>
                    <a:pt x="60" y="87"/>
                  </a:cubicBezTo>
                  <a:cubicBezTo>
                    <a:pt x="59" y="89"/>
                    <a:pt x="60" y="91"/>
                    <a:pt x="60" y="91"/>
                  </a:cubicBezTo>
                  <a:cubicBezTo>
                    <a:pt x="61" y="91"/>
                    <a:pt x="65" y="93"/>
                    <a:pt x="65" y="93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5"/>
                    <a:pt x="65" y="105"/>
                  </a:cubicBezTo>
                  <a:cubicBezTo>
                    <a:pt x="61" y="106"/>
                    <a:pt x="61" y="102"/>
                    <a:pt x="61" y="102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6" y="97"/>
                    <a:pt x="54" y="97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5" y="83"/>
                    <a:pt x="44" y="86"/>
                    <a:pt x="44" y="89"/>
                  </a:cubicBezTo>
                  <a:cubicBezTo>
                    <a:pt x="42" y="90"/>
                    <a:pt x="45" y="90"/>
                    <a:pt x="45" y="90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3" y="101"/>
                    <a:pt x="37" y="104"/>
                    <a:pt x="37" y="106"/>
                  </a:cubicBezTo>
                  <a:cubicBezTo>
                    <a:pt x="37" y="110"/>
                    <a:pt x="30" y="109"/>
                    <a:pt x="30" y="109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17" y="101"/>
                    <a:pt x="13" y="100"/>
                  </a:cubicBezTo>
                  <a:cubicBezTo>
                    <a:pt x="8" y="97"/>
                    <a:pt x="10" y="94"/>
                    <a:pt x="10" y="91"/>
                  </a:cubicBezTo>
                  <a:cubicBezTo>
                    <a:pt x="10" y="90"/>
                    <a:pt x="11" y="89"/>
                    <a:pt x="11" y="89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100"/>
                    <a:pt x="4" y="114"/>
                    <a:pt x="4" y="114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1" y="152"/>
                    <a:pt x="17" y="155"/>
                    <a:pt x="15" y="157"/>
                  </a:cubicBezTo>
                  <a:cubicBezTo>
                    <a:pt x="14" y="160"/>
                    <a:pt x="11" y="164"/>
                    <a:pt x="8" y="162"/>
                  </a:cubicBezTo>
                  <a:cubicBezTo>
                    <a:pt x="4" y="160"/>
                    <a:pt x="6" y="151"/>
                    <a:pt x="6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6" y="164"/>
                    <a:pt x="6" y="167"/>
                  </a:cubicBezTo>
                  <a:cubicBezTo>
                    <a:pt x="6" y="171"/>
                    <a:pt x="2" y="176"/>
                    <a:pt x="2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7" y="214"/>
                    <a:pt x="29" y="220"/>
                    <a:pt x="29" y="224"/>
                  </a:cubicBezTo>
                  <a:cubicBezTo>
                    <a:pt x="29" y="228"/>
                    <a:pt x="25" y="233"/>
                    <a:pt x="25" y="236"/>
                  </a:cubicBezTo>
                  <a:cubicBezTo>
                    <a:pt x="25" y="238"/>
                    <a:pt x="27" y="240"/>
                    <a:pt x="27" y="241"/>
                  </a:cubicBezTo>
                  <a:cubicBezTo>
                    <a:pt x="26" y="241"/>
                    <a:pt x="26" y="242"/>
                    <a:pt x="26" y="244"/>
                  </a:cubicBezTo>
                  <a:cubicBezTo>
                    <a:pt x="27" y="244"/>
                    <a:pt x="29" y="245"/>
                    <a:pt x="30" y="245"/>
                  </a:cubicBezTo>
                  <a:cubicBezTo>
                    <a:pt x="38" y="244"/>
                    <a:pt x="45" y="246"/>
                    <a:pt x="53" y="249"/>
                  </a:cubicBezTo>
                  <a:cubicBezTo>
                    <a:pt x="56" y="249"/>
                    <a:pt x="54" y="256"/>
                    <a:pt x="60" y="255"/>
                  </a:cubicBezTo>
                  <a:cubicBezTo>
                    <a:pt x="64" y="252"/>
                    <a:pt x="65" y="246"/>
                    <a:pt x="67" y="255"/>
                  </a:cubicBezTo>
                  <a:cubicBezTo>
                    <a:pt x="67" y="255"/>
                    <a:pt x="67" y="253"/>
                    <a:pt x="68" y="253"/>
                  </a:cubicBezTo>
                  <a:cubicBezTo>
                    <a:pt x="68" y="251"/>
                    <a:pt x="68" y="251"/>
                    <a:pt x="68" y="251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3" y="246"/>
                    <a:pt x="76" y="244"/>
                    <a:pt x="77" y="244"/>
                  </a:cubicBezTo>
                  <a:cubicBezTo>
                    <a:pt x="79" y="244"/>
                    <a:pt x="77" y="249"/>
                    <a:pt x="77" y="251"/>
                  </a:cubicBezTo>
                  <a:cubicBezTo>
                    <a:pt x="77" y="252"/>
                    <a:pt x="80" y="253"/>
                    <a:pt x="83" y="253"/>
                  </a:cubicBezTo>
                  <a:cubicBezTo>
                    <a:pt x="86" y="252"/>
                    <a:pt x="82" y="251"/>
                    <a:pt x="80" y="249"/>
                  </a:cubicBezTo>
                  <a:cubicBezTo>
                    <a:pt x="80" y="246"/>
                    <a:pt x="83" y="246"/>
                    <a:pt x="83" y="246"/>
                  </a:cubicBezTo>
                  <a:close/>
                  <a:moveTo>
                    <a:pt x="230" y="175"/>
                  </a:moveTo>
                  <a:cubicBezTo>
                    <a:pt x="230" y="174"/>
                    <a:pt x="229" y="170"/>
                    <a:pt x="229" y="168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26" y="156"/>
                    <a:pt x="226" y="151"/>
                    <a:pt x="228" y="149"/>
                  </a:cubicBezTo>
                  <a:cubicBezTo>
                    <a:pt x="230" y="149"/>
                    <a:pt x="232" y="147"/>
                    <a:pt x="229" y="145"/>
                  </a:cubicBezTo>
                  <a:cubicBezTo>
                    <a:pt x="226" y="144"/>
                    <a:pt x="213" y="140"/>
                    <a:pt x="213" y="140"/>
                  </a:cubicBezTo>
                  <a:cubicBezTo>
                    <a:pt x="213" y="140"/>
                    <a:pt x="206" y="145"/>
                    <a:pt x="202" y="148"/>
                  </a:cubicBezTo>
                  <a:cubicBezTo>
                    <a:pt x="198" y="149"/>
                    <a:pt x="192" y="151"/>
                    <a:pt x="192" y="151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2" y="153"/>
                    <a:pt x="199" y="152"/>
                    <a:pt x="200" y="153"/>
                  </a:cubicBezTo>
                  <a:cubicBezTo>
                    <a:pt x="202" y="156"/>
                    <a:pt x="202" y="162"/>
                    <a:pt x="202" y="162"/>
                  </a:cubicBezTo>
                  <a:cubicBezTo>
                    <a:pt x="205" y="170"/>
                    <a:pt x="205" y="170"/>
                    <a:pt x="205" y="170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5" y="179"/>
                    <a:pt x="205" y="179"/>
                    <a:pt x="205" y="179"/>
                  </a:cubicBezTo>
                  <a:cubicBezTo>
                    <a:pt x="200" y="178"/>
                    <a:pt x="200" y="178"/>
                    <a:pt x="200" y="178"/>
                  </a:cubicBezTo>
                  <a:cubicBezTo>
                    <a:pt x="194" y="179"/>
                    <a:pt x="194" y="179"/>
                    <a:pt x="194" y="179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2" y="172"/>
                    <a:pt x="202" y="168"/>
                    <a:pt x="200" y="16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198" y="155"/>
                    <a:pt x="196" y="156"/>
                  </a:cubicBezTo>
                  <a:cubicBezTo>
                    <a:pt x="192" y="157"/>
                    <a:pt x="196" y="164"/>
                    <a:pt x="196" y="164"/>
                  </a:cubicBezTo>
                  <a:cubicBezTo>
                    <a:pt x="196" y="164"/>
                    <a:pt x="192" y="166"/>
                    <a:pt x="192" y="168"/>
                  </a:cubicBezTo>
                  <a:cubicBezTo>
                    <a:pt x="192" y="175"/>
                    <a:pt x="192" y="175"/>
                    <a:pt x="192" y="175"/>
                  </a:cubicBezTo>
                  <a:cubicBezTo>
                    <a:pt x="188" y="180"/>
                    <a:pt x="188" y="180"/>
                    <a:pt x="188" y="180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83" y="175"/>
                    <a:pt x="183" y="175"/>
                    <a:pt x="183" y="175"/>
                  </a:cubicBezTo>
                  <a:cubicBezTo>
                    <a:pt x="187" y="172"/>
                    <a:pt x="187" y="172"/>
                    <a:pt x="187" y="172"/>
                  </a:cubicBezTo>
                  <a:cubicBezTo>
                    <a:pt x="184" y="168"/>
                    <a:pt x="184" y="168"/>
                    <a:pt x="184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0" y="168"/>
                    <a:pt x="186" y="164"/>
                    <a:pt x="186" y="162"/>
                  </a:cubicBezTo>
                  <a:cubicBezTo>
                    <a:pt x="186" y="159"/>
                    <a:pt x="186" y="157"/>
                    <a:pt x="187" y="156"/>
                  </a:cubicBezTo>
                  <a:cubicBezTo>
                    <a:pt x="188" y="156"/>
                    <a:pt x="190" y="153"/>
                    <a:pt x="190" y="153"/>
                  </a:cubicBezTo>
                  <a:cubicBezTo>
                    <a:pt x="188" y="152"/>
                    <a:pt x="188" y="152"/>
                    <a:pt x="188" y="152"/>
                  </a:cubicBezTo>
                  <a:cubicBezTo>
                    <a:pt x="188" y="152"/>
                    <a:pt x="178" y="155"/>
                    <a:pt x="175" y="153"/>
                  </a:cubicBezTo>
                  <a:cubicBezTo>
                    <a:pt x="169" y="152"/>
                    <a:pt x="163" y="148"/>
                    <a:pt x="163" y="148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64" y="152"/>
                    <a:pt x="172" y="155"/>
                    <a:pt x="176" y="157"/>
                  </a:cubicBezTo>
                  <a:cubicBezTo>
                    <a:pt x="178" y="160"/>
                    <a:pt x="167" y="164"/>
                    <a:pt x="167" y="164"/>
                  </a:cubicBezTo>
                  <a:cubicBezTo>
                    <a:pt x="167" y="164"/>
                    <a:pt x="167" y="171"/>
                    <a:pt x="164" y="172"/>
                  </a:cubicBezTo>
                  <a:cubicBezTo>
                    <a:pt x="161" y="174"/>
                    <a:pt x="156" y="171"/>
                    <a:pt x="156" y="171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48" y="172"/>
                    <a:pt x="148" y="172"/>
                    <a:pt x="148" y="172"/>
                  </a:cubicBezTo>
                  <a:cubicBezTo>
                    <a:pt x="142" y="172"/>
                    <a:pt x="142" y="172"/>
                    <a:pt x="142" y="172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6" y="176"/>
                    <a:pt x="146" y="176"/>
                    <a:pt x="146" y="176"/>
                  </a:cubicBezTo>
                  <a:cubicBezTo>
                    <a:pt x="149" y="178"/>
                    <a:pt x="149" y="178"/>
                    <a:pt x="149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56" y="186"/>
                    <a:pt x="156" y="186"/>
                    <a:pt x="156" y="186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3" y="191"/>
                    <a:pt x="153" y="191"/>
                    <a:pt x="153" y="191"/>
                  </a:cubicBezTo>
                  <a:cubicBezTo>
                    <a:pt x="155" y="194"/>
                    <a:pt x="155" y="194"/>
                    <a:pt x="155" y="194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53" y="209"/>
                    <a:pt x="153" y="209"/>
                    <a:pt x="153" y="209"/>
                  </a:cubicBezTo>
                  <a:cubicBezTo>
                    <a:pt x="164" y="220"/>
                    <a:pt x="164" y="220"/>
                    <a:pt x="164" y="220"/>
                  </a:cubicBezTo>
                  <a:cubicBezTo>
                    <a:pt x="164" y="220"/>
                    <a:pt x="169" y="218"/>
                    <a:pt x="172" y="218"/>
                  </a:cubicBezTo>
                  <a:cubicBezTo>
                    <a:pt x="175" y="218"/>
                    <a:pt x="176" y="222"/>
                    <a:pt x="179" y="221"/>
                  </a:cubicBezTo>
                  <a:cubicBezTo>
                    <a:pt x="182" y="221"/>
                    <a:pt x="183" y="217"/>
                    <a:pt x="186" y="218"/>
                  </a:cubicBezTo>
                  <a:cubicBezTo>
                    <a:pt x="187" y="221"/>
                    <a:pt x="186" y="224"/>
                    <a:pt x="186" y="224"/>
                  </a:cubicBezTo>
                  <a:cubicBezTo>
                    <a:pt x="188" y="224"/>
                    <a:pt x="188" y="224"/>
                    <a:pt x="188" y="224"/>
                  </a:cubicBezTo>
                  <a:cubicBezTo>
                    <a:pt x="186" y="228"/>
                    <a:pt x="186" y="228"/>
                    <a:pt x="186" y="228"/>
                  </a:cubicBezTo>
                  <a:cubicBezTo>
                    <a:pt x="187" y="230"/>
                    <a:pt x="187" y="230"/>
                    <a:pt x="187" y="230"/>
                  </a:cubicBezTo>
                  <a:cubicBezTo>
                    <a:pt x="188" y="230"/>
                    <a:pt x="188" y="230"/>
                    <a:pt x="188" y="230"/>
                  </a:cubicBezTo>
                  <a:cubicBezTo>
                    <a:pt x="188" y="233"/>
                    <a:pt x="188" y="233"/>
                    <a:pt x="188" y="233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2" y="232"/>
                    <a:pt x="182" y="232"/>
                    <a:pt x="182" y="232"/>
                  </a:cubicBezTo>
                  <a:cubicBezTo>
                    <a:pt x="192" y="238"/>
                    <a:pt x="192" y="238"/>
                    <a:pt x="192" y="238"/>
                  </a:cubicBezTo>
                  <a:cubicBezTo>
                    <a:pt x="199" y="237"/>
                    <a:pt x="199" y="237"/>
                    <a:pt x="199" y="237"/>
                  </a:cubicBezTo>
                  <a:cubicBezTo>
                    <a:pt x="202" y="241"/>
                    <a:pt x="202" y="241"/>
                    <a:pt x="202" y="241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5" y="236"/>
                    <a:pt x="207" y="234"/>
                  </a:cubicBezTo>
                  <a:cubicBezTo>
                    <a:pt x="209" y="233"/>
                    <a:pt x="211" y="230"/>
                    <a:pt x="209" y="229"/>
                  </a:cubicBezTo>
                  <a:cubicBezTo>
                    <a:pt x="205" y="229"/>
                    <a:pt x="200" y="229"/>
                    <a:pt x="200" y="225"/>
                  </a:cubicBezTo>
                  <a:cubicBezTo>
                    <a:pt x="202" y="224"/>
                    <a:pt x="210" y="217"/>
                    <a:pt x="214" y="217"/>
                  </a:cubicBezTo>
                  <a:cubicBezTo>
                    <a:pt x="218" y="217"/>
                    <a:pt x="222" y="217"/>
                    <a:pt x="223" y="213"/>
                  </a:cubicBezTo>
                  <a:cubicBezTo>
                    <a:pt x="223" y="209"/>
                    <a:pt x="219" y="202"/>
                    <a:pt x="215" y="202"/>
                  </a:cubicBezTo>
                  <a:cubicBezTo>
                    <a:pt x="213" y="201"/>
                    <a:pt x="207" y="199"/>
                    <a:pt x="209" y="198"/>
                  </a:cubicBezTo>
                  <a:cubicBezTo>
                    <a:pt x="210" y="197"/>
                    <a:pt x="210" y="191"/>
                    <a:pt x="210" y="191"/>
                  </a:cubicBezTo>
                  <a:cubicBezTo>
                    <a:pt x="210" y="191"/>
                    <a:pt x="213" y="186"/>
                    <a:pt x="214" y="186"/>
                  </a:cubicBezTo>
                  <a:cubicBezTo>
                    <a:pt x="215" y="184"/>
                    <a:pt x="222" y="184"/>
                    <a:pt x="222" y="184"/>
                  </a:cubicBezTo>
                  <a:cubicBezTo>
                    <a:pt x="222" y="184"/>
                    <a:pt x="223" y="179"/>
                    <a:pt x="225" y="180"/>
                  </a:cubicBezTo>
                  <a:cubicBezTo>
                    <a:pt x="228" y="180"/>
                    <a:pt x="225" y="180"/>
                    <a:pt x="225" y="184"/>
                  </a:cubicBezTo>
                  <a:cubicBezTo>
                    <a:pt x="225" y="186"/>
                    <a:pt x="226" y="193"/>
                    <a:pt x="229" y="191"/>
                  </a:cubicBezTo>
                  <a:cubicBezTo>
                    <a:pt x="232" y="190"/>
                    <a:pt x="234" y="186"/>
                    <a:pt x="234" y="186"/>
                  </a:cubicBezTo>
                  <a:cubicBezTo>
                    <a:pt x="234" y="186"/>
                    <a:pt x="232" y="175"/>
                    <a:pt x="230" y="175"/>
                  </a:cubicBezTo>
                  <a:close/>
                  <a:moveTo>
                    <a:pt x="15" y="199"/>
                  </a:moveTo>
                  <a:cubicBezTo>
                    <a:pt x="13" y="197"/>
                    <a:pt x="13" y="197"/>
                    <a:pt x="13" y="197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199"/>
                    <a:pt x="15" y="199"/>
                    <a:pt x="15" y="199"/>
                  </a:cubicBezTo>
                  <a:close/>
                  <a:moveTo>
                    <a:pt x="361" y="224"/>
                  </a:moveTo>
                  <a:cubicBezTo>
                    <a:pt x="353" y="218"/>
                    <a:pt x="353" y="218"/>
                    <a:pt x="353" y="218"/>
                  </a:cubicBezTo>
                  <a:cubicBezTo>
                    <a:pt x="347" y="217"/>
                    <a:pt x="347" y="217"/>
                    <a:pt x="347" y="217"/>
                  </a:cubicBezTo>
                  <a:cubicBezTo>
                    <a:pt x="341" y="210"/>
                    <a:pt x="341" y="210"/>
                    <a:pt x="341" y="210"/>
                  </a:cubicBezTo>
                  <a:cubicBezTo>
                    <a:pt x="337" y="217"/>
                    <a:pt x="337" y="217"/>
                    <a:pt x="337" y="217"/>
                  </a:cubicBezTo>
                  <a:cubicBezTo>
                    <a:pt x="337" y="217"/>
                    <a:pt x="340" y="218"/>
                    <a:pt x="338" y="221"/>
                  </a:cubicBezTo>
                  <a:cubicBezTo>
                    <a:pt x="338" y="224"/>
                    <a:pt x="337" y="228"/>
                    <a:pt x="337" y="228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59" y="230"/>
                    <a:pt x="359" y="230"/>
                    <a:pt x="359" y="230"/>
                  </a:cubicBezTo>
                  <a:cubicBezTo>
                    <a:pt x="363" y="229"/>
                    <a:pt x="363" y="229"/>
                    <a:pt x="363" y="229"/>
                  </a:cubicBezTo>
                  <a:lnTo>
                    <a:pt x="361" y="224"/>
                  </a:lnTo>
                  <a:close/>
                  <a:moveTo>
                    <a:pt x="236" y="180"/>
                  </a:moveTo>
                  <a:cubicBezTo>
                    <a:pt x="237" y="186"/>
                    <a:pt x="241" y="186"/>
                    <a:pt x="238" y="180"/>
                  </a:cubicBezTo>
                  <a:cubicBezTo>
                    <a:pt x="238" y="176"/>
                    <a:pt x="236" y="180"/>
                    <a:pt x="236" y="180"/>
                  </a:cubicBezTo>
                  <a:close/>
                  <a:moveTo>
                    <a:pt x="178" y="93"/>
                  </a:moveTo>
                  <a:cubicBezTo>
                    <a:pt x="182" y="91"/>
                    <a:pt x="184" y="87"/>
                    <a:pt x="184" y="87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5" y="87"/>
                    <a:pt x="175" y="93"/>
                    <a:pt x="178" y="9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" name="Freeform 14"/>
            <p:cNvSpPr>
              <a:spLocks noEditPoints="1"/>
            </p:cNvSpPr>
            <p:nvPr/>
          </p:nvSpPr>
          <p:spPr bwMode="auto">
            <a:xfrm>
              <a:off x="2442" y="1605"/>
              <a:ext cx="515" cy="394"/>
            </a:xfrm>
            <a:custGeom>
              <a:avLst/>
              <a:gdLst>
                <a:gd name="T0" fmla="*/ 193 w 366"/>
                <a:gd name="T1" fmla="*/ 245 h 280"/>
                <a:gd name="T2" fmla="*/ 221 w 366"/>
                <a:gd name="T3" fmla="*/ 236 h 280"/>
                <a:gd name="T4" fmla="*/ 220 w 366"/>
                <a:gd name="T5" fmla="*/ 244 h 280"/>
                <a:gd name="T6" fmla="*/ 116 w 366"/>
                <a:gd name="T7" fmla="*/ 251 h 280"/>
                <a:gd name="T8" fmla="*/ 126 w 366"/>
                <a:gd name="T9" fmla="*/ 254 h 280"/>
                <a:gd name="T10" fmla="*/ 134 w 366"/>
                <a:gd name="T11" fmla="*/ 245 h 280"/>
                <a:gd name="T12" fmla="*/ 119 w 366"/>
                <a:gd name="T13" fmla="*/ 243 h 280"/>
                <a:gd name="T14" fmla="*/ 89 w 366"/>
                <a:gd name="T15" fmla="*/ 244 h 280"/>
                <a:gd name="T16" fmla="*/ 92 w 366"/>
                <a:gd name="T17" fmla="*/ 244 h 280"/>
                <a:gd name="T18" fmla="*/ 137 w 366"/>
                <a:gd name="T19" fmla="*/ 202 h 280"/>
                <a:gd name="T20" fmla="*/ 90 w 366"/>
                <a:gd name="T21" fmla="*/ 210 h 280"/>
                <a:gd name="T22" fmla="*/ 115 w 366"/>
                <a:gd name="T23" fmla="*/ 188 h 280"/>
                <a:gd name="T24" fmla="*/ 124 w 366"/>
                <a:gd name="T25" fmla="*/ 233 h 280"/>
                <a:gd name="T26" fmla="*/ 126 w 366"/>
                <a:gd name="T27" fmla="*/ 154 h 280"/>
                <a:gd name="T28" fmla="*/ 146 w 366"/>
                <a:gd name="T29" fmla="*/ 253 h 280"/>
                <a:gd name="T30" fmla="*/ 166 w 366"/>
                <a:gd name="T31" fmla="*/ 265 h 280"/>
                <a:gd name="T32" fmla="*/ 25 w 366"/>
                <a:gd name="T33" fmla="*/ 92 h 280"/>
                <a:gd name="T34" fmla="*/ 99 w 366"/>
                <a:gd name="T35" fmla="*/ 61 h 280"/>
                <a:gd name="T36" fmla="*/ 87 w 366"/>
                <a:gd name="T37" fmla="*/ 40 h 280"/>
                <a:gd name="T38" fmla="*/ 88 w 366"/>
                <a:gd name="T39" fmla="*/ 41 h 280"/>
                <a:gd name="T40" fmla="*/ 116 w 366"/>
                <a:gd name="T41" fmla="*/ 65 h 280"/>
                <a:gd name="T42" fmla="*/ 30 w 366"/>
                <a:gd name="T43" fmla="*/ 76 h 280"/>
                <a:gd name="T44" fmla="*/ 32 w 366"/>
                <a:gd name="T45" fmla="*/ 96 h 280"/>
                <a:gd name="T46" fmla="*/ 40 w 366"/>
                <a:gd name="T47" fmla="*/ 91 h 280"/>
                <a:gd name="T48" fmla="*/ 44 w 366"/>
                <a:gd name="T49" fmla="*/ 75 h 280"/>
                <a:gd name="T50" fmla="*/ 152 w 366"/>
                <a:gd name="T51" fmla="*/ 157 h 280"/>
                <a:gd name="T52" fmla="*/ 144 w 366"/>
                <a:gd name="T53" fmla="*/ 43 h 280"/>
                <a:gd name="T54" fmla="*/ 25 w 366"/>
                <a:gd name="T55" fmla="*/ 232 h 280"/>
                <a:gd name="T56" fmla="*/ 74 w 366"/>
                <a:gd name="T57" fmla="*/ 236 h 280"/>
                <a:gd name="T58" fmla="*/ 83 w 366"/>
                <a:gd name="T59" fmla="*/ 180 h 280"/>
                <a:gd name="T60" fmla="*/ 111 w 366"/>
                <a:gd name="T61" fmla="*/ 161 h 280"/>
                <a:gd name="T62" fmla="*/ 128 w 366"/>
                <a:gd name="T63" fmla="*/ 147 h 280"/>
                <a:gd name="T64" fmla="*/ 118 w 366"/>
                <a:gd name="T65" fmla="*/ 102 h 280"/>
                <a:gd name="T66" fmla="*/ 79 w 366"/>
                <a:gd name="T67" fmla="*/ 71 h 280"/>
                <a:gd name="T68" fmla="*/ 64 w 366"/>
                <a:gd name="T69" fmla="*/ 106 h 280"/>
                <a:gd name="T70" fmla="*/ 12 w 366"/>
                <a:gd name="T71" fmla="*/ 98 h 280"/>
                <a:gd name="T72" fmla="*/ 11 w 366"/>
                <a:gd name="T73" fmla="*/ 162 h 280"/>
                <a:gd name="T74" fmla="*/ 31 w 366"/>
                <a:gd name="T75" fmla="*/ 249 h 280"/>
                <a:gd name="T76" fmla="*/ 78 w 366"/>
                <a:gd name="T77" fmla="*/ 247 h 280"/>
                <a:gd name="T78" fmla="*/ 80 w 366"/>
                <a:gd name="T79" fmla="*/ 252 h 280"/>
                <a:gd name="T80" fmla="*/ 31 w 366"/>
                <a:gd name="T81" fmla="*/ 213 h 280"/>
                <a:gd name="T82" fmla="*/ 7 w 366"/>
                <a:gd name="T83" fmla="*/ 139 h 280"/>
                <a:gd name="T84" fmla="*/ 45 w 366"/>
                <a:gd name="T85" fmla="*/ 91 h 280"/>
                <a:gd name="T86" fmla="*/ 62 w 366"/>
                <a:gd name="T87" fmla="*/ 90 h 280"/>
                <a:gd name="T88" fmla="*/ 76 w 366"/>
                <a:gd name="T89" fmla="*/ 71 h 280"/>
                <a:gd name="T90" fmla="*/ 114 w 366"/>
                <a:gd name="T91" fmla="*/ 104 h 280"/>
                <a:gd name="T92" fmla="*/ 131 w 366"/>
                <a:gd name="T93" fmla="*/ 134 h 280"/>
                <a:gd name="T94" fmla="*/ 110 w 366"/>
                <a:gd name="T95" fmla="*/ 140 h 280"/>
                <a:gd name="T96" fmla="*/ 81 w 366"/>
                <a:gd name="T97" fmla="*/ 183 h 280"/>
                <a:gd name="T98" fmla="*/ 81 w 366"/>
                <a:gd name="T99" fmla="*/ 242 h 280"/>
                <a:gd name="T100" fmla="*/ 199 w 366"/>
                <a:gd name="T101" fmla="*/ 177 h 280"/>
                <a:gd name="T102" fmla="*/ 177 w 366"/>
                <a:gd name="T103" fmla="*/ 159 h 280"/>
                <a:gd name="T104" fmla="*/ 153 w 366"/>
                <a:gd name="T105" fmla="*/ 210 h 280"/>
                <a:gd name="T106" fmla="*/ 209 w 366"/>
                <a:gd name="T107" fmla="*/ 238 h 280"/>
                <a:gd name="T108" fmla="*/ 225 w 366"/>
                <a:gd name="T109" fmla="*/ 183 h 280"/>
                <a:gd name="T110" fmla="*/ 229 w 366"/>
                <a:gd name="T111" fmla="*/ 192 h 280"/>
                <a:gd name="T112" fmla="*/ 206 w 366"/>
                <a:gd name="T113" fmla="*/ 238 h 280"/>
                <a:gd name="T114" fmla="*/ 158 w 366"/>
                <a:gd name="T115" fmla="*/ 187 h 280"/>
                <a:gd name="T116" fmla="*/ 185 w 366"/>
                <a:gd name="T117" fmla="*/ 160 h 280"/>
                <a:gd name="T118" fmla="*/ 209 w 366"/>
                <a:gd name="T119" fmla="*/ 184 h 280"/>
                <a:gd name="T120" fmla="*/ 16 w 366"/>
                <a:gd name="T121" fmla="*/ 203 h 280"/>
                <a:gd name="T122" fmla="*/ 358 w 366"/>
                <a:gd name="T123" fmla="*/ 233 h 280"/>
                <a:gd name="T124" fmla="*/ 238 w 366"/>
                <a:gd name="T125" fmla="*/ 18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6" h="280">
                  <a:moveTo>
                    <a:pt x="195" y="246"/>
                  </a:moveTo>
                  <a:cubicBezTo>
                    <a:pt x="196" y="245"/>
                    <a:pt x="196" y="245"/>
                    <a:pt x="196" y="245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4" y="242"/>
                    <a:pt x="191" y="241"/>
                    <a:pt x="189" y="241"/>
                  </a:cubicBezTo>
                  <a:cubicBezTo>
                    <a:pt x="188" y="241"/>
                    <a:pt x="188" y="241"/>
                    <a:pt x="187" y="241"/>
                  </a:cubicBezTo>
                  <a:cubicBezTo>
                    <a:pt x="187" y="241"/>
                    <a:pt x="186" y="241"/>
                    <a:pt x="186" y="242"/>
                  </a:cubicBezTo>
                  <a:cubicBezTo>
                    <a:pt x="185" y="243"/>
                    <a:pt x="185" y="243"/>
                    <a:pt x="185" y="243"/>
                  </a:cubicBezTo>
                  <a:cubicBezTo>
                    <a:pt x="185" y="243"/>
                    <a:pt x="185" y="243"/>
                    <a:pt x="185" y="243"/>
                  </a:cubicBezTo>
                  <a:cubicBezTo>
                    <a:pt x="185" y="243"/>
                    <a:pt x="185" y="245"/>
                    <a:pt x="186" y="248"/>
                  </a:cubicBezTo>
                  <a:cubicBezTo>
                    <a:pt x="187" y="250"/>
                    <a:pt x="188" y="253"/>
                    <a:pt x="190" y="255"/>
                  </a:cubicBezTo>
                  <a:cubicBezTo>
                    <a:pt x="191" y="254"/>
                    <a:pt x="191" y="254"/>
                    <a:pt x="191" y="254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1" y="257"/>
                    <a:pt x="192" y="258"/>
                    <a:pt x="192" y="259"/>
                  </a:cubicBezTo>
                  <a:cubicBezTo>
                    <a:pt x="193" y="260"/>
                    <a:pt x="193" y="261"/>
                    <a:pt x="193" y="261"/>
                  </a:cubicBezTo>
                  <a:cubicBezTo>
                    <a:pt x="193" y="261"/>
                    <a:pt x="193" y="261"/>
                    <a:pt x="193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3" y="261"/>
                    <a:pt x="193" y="261"/>
                    <a:pt x="193" y="261"/>
                  </a:cubicBezTo>
                  <a:cubicBezTo>
                    <a:pt x="193" y="278"/>
                    <a:pt x="193" y="278"/>
                    <a:pt x="193" y="278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80"/>
                    <a:pt x="195" y="280"/>
                    <a:pt x="195" y="280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201" y="280"/>
                    <a:pt x="201" y="280"/>
                    <a:pt x="201" y="28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1" y="267"/>
                    <a:pt x="201" y="267"/>
                    <a:pt x="201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11" y="253"/>
                    <a:pt x="211" y="253"/>
                    <a:pt x="211" y="253"/>
                  </a:cubicBezTo>
                  <a:cubicBezTo>
                    <a:pt x="212" y="252"/>
                    <a:pt x="212" y="252"/>
                    <a:pt x="212" y="252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6" y="245"/>
                    <a:pt x="196" y="245"/>
                    <a:pt x="196" y="245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5" y="247"/>
                    <a:pt x="195" y="247"/>
                    <a:pt x="195" y="247"/>
                  </a:cubicBezTo>
                  <a:cubicBezTo>
                    <a:pt x="201" y="246"/>
                    <a:pt x="201" y="246"/>
                    <a:pt x="201" y="246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199" y="246"/>
                    <a:pt x="200" y="247"/>
                  </a:cubicBezTo>
                  <a:cubicBezTo>
                    <a:pt x="202" y="248"/>
                    <a:pt x="204" y="250"/>
                    <a:pt x="209" y="254"/>
                  </a:cubicBezTo>
                  <a:cubicBezTo>
                    <a:pt x="210" y="253"/>
                    <a:pt x="210" y="253"/>
                    <a:pt x="210" y="253"/>
                  </a:cubicBezTo>
                  <a:cubicBezTo>
                    <a:pt x="208" y="252"/>
                    <a:pt x="208" y="252"/>
                    <a:pt x="208" y="252"/>
                  </a:cubicBezTo>
                  <a:cubicBezTo>
                    <a:pt x="208" y="252"/>
                    <a:pt x="208" y="252"/>
                    <a:pt x="200" y="267"/>
                  </a:cubicBezTo>
                  <a:cubicBezTo>
                    <a:pt x="200" y="267"/>
                    <a:pt x="200" y="267"/>
                    <a:pt x="200" y="267"/>
                  </a:cubicBezTo>
                  <a:cubicBezTo>
                    <a:pt x="200" y="267"/>
                    <a:pt x="200" y="267"/>
                    <a:pt x="200" y="267"/>
                  </a:cubicBezTo>
                  <a:cubicBezTo>
                    <a:pt x="200" y="267"/>
                    <a:pt x="200" y="267"/>
                    <a:pt x="199" y="278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0" y="277"/>
                    <a:pt x="200" y="277"/>
                    <a:pt x="200" y="277"/>
                  </a:cubicBezTo>
                  <a:cubicBezTo>
                    <a:pt x="200" y="277"/>
                    <a:pt x="200" y="277"/>
                    <a:pt x="195" y="277"/>
                  </a:cubicBezTo>
                  <a:cubicBezTo>
                    <a:pt x="195" y="278"/>
                    <a:pt x="195" y="278"/>
                    <a:pt x="195" y="278"/>
                  </a:cubicBezTo>
                  <a:cubicBezTo>
                    <a:pt x="196" y="278"/>
                    <a:pt x="196" y="278"/>
                    <a:pt x="196" y="278"/>
                  </a:cubicBezTo>
                  <a:cubicBezTo>
                    <a:pt x="196" y="278"/>
                    <a:pt x="196" y="278"/>
                    <a:pt x="196" y="261"/>
                  </a:cubicBezTo>
                  <a:cubicBezTo>
                    <a:pt x="196" y="260"/>
                    <a:pt x="196" y="260"/>
                    <a:pt x="196" y="260"/>
                  </a:cubicBezTo>
                  <a:cubicBezTo>
                    <a:pt x="196" y="260"/>
                    <a:pt x="196" y="260"/>
                    <a:pt x="196" y="260"/>
                  </a:cubicBezTo>
                  <a:cubicBezTo>
                    <a:pt x="196" y="260"/>
                    <a:pt x="195" y="257"/>
                    <a:pt x="192" y="253"/>
                  </a:cubicBezTo>
                  <a:cubicBezTo>
                    <a:pt x="192" y="253"/>
                    <a:pt x="192" y="253"/>
                    <a:pt x="192" y="253"/>
                  </a:cubicBezTo>
                  <a:cubicBezTo>
                    <a:pt x="192" y="253"/>
                    <a:pt x="192" y="253"/>
                    <a:pt x="192" y="253"/>
                  </a:cubicBezTo>
                  <a:cubicBezTo>
                    <a:pt x="191" y="252"/>
                    <a:pt x="190" y="249"/>
                    <a:pt x="189" y="247"/>
                  </a:cubicBezTo>
                  <a:cubicBezTo>
                    <a:pt x="189" y="246"/>
                    <a:pt x="189" y="245"/>
                    <a:pt x="188" y="244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7" y="243"/>
                    <a:pt x="187" y="243"/>
                    <a:pt x="187" y="243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9" y="244"/>
                    <a:pt x="189" y="244"/>
                  </a:cubicBezTo>
                  <a:cubicBezTo>
                    <a:pt x="190" y="244"/>
                    <a:pt x="191" y="244"/>
                    <a:pt x="192" y="244"/>
                  </a:cubicBezTo>
                  <a:cubicBezTo>
                    <a:pt x="192" y="244"/>
                    <a:pt x="192" y="244"/>
                    <a:pt x="193" y="244"/>
                  </a:cubicBezTo>
                  <a:cubicBezTo>
                    <a:pt x="193" y="245"/>
                    <a:pt x="193" y="245"/>
                    <a:pt x="193" y="245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92" y="244"/>
                    <a:pt x="192" y="244"/>
                    <a:pt x="192" y="244"/>
                  </a:cubicBezTo>
                  <a:cubicBezTo>
                    <a:pt x="192" y="244"/>
                    <a:pt x="192" y="244"/>
                    <a:pt x="193" y="246"/>
                  </a:cubicBezTo>
                  <a:cubicBezTo>
                    <a:pt x="194" y="248"/>
                    <a:pt x="194" y="248"/>
                    <a:pt x="194" y="248"/>
                  </a:cubicBezTo>
                  <a:cubicBezTo>
                    <a:pt x="195" y="247"/>
                    <a:pt x="195" y="247"/>
                    <a:pt x="195" y="247"/>
                  </a:cubicBezTo>
                  <a:lnTo>
                    <a:pt x="195" y="246"/>
                  </a:lnTo>
                  <a:close/>
                  <a:moveTo>
                    <a:pt x="179" y="242"/>
                  </a:moveTo>
                  <a:cubicBezTo>
                    <a:pt x="180" y="242"/>
                    <a:pt x="180" y="242"/>
                    <a:pt x="180" y="242"/>
                  </a:cubicBezTo>
                  <a:cubicBezTo>
                    <a:pt x="180" y="241"/>
                    <a:pt x="180" y="240"/>
                    <a:pt x="179" y="240"/>
                  </a:cubicBezTo>
                  <a:cubicBezTo>
                    <a:pt x="179" y="239"/>
                    <a:pt x="178" y="239"/>
                    <a:pt x="177" y="239"/>
                  </a:cubicBezTo>
                  <a:cubicBezTo>
                    <a:pt x="177" y="239"/>
                    <a:pt x="176" y="239"/>
                    <a:pt x="175" y="240"/>
                  </a:cubicBezTo>
                  <a:cubicBezTo>
                    <a:pt x="175" y="240"/>
                    <a:pt x="174" y="241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5" y="243"/>
                    <a:pt x="175" y="243"/>
                    <a:pt x="176" y="244"/>
                  </a:cubicBezTo>
                  <a:cubicBezTo>
                    <a:pt x="176" y="244"/>
                    <a:pt x="177" y="244"/>
                    <a:pt x="177" y="244"/>
                  </a:cubicBezTo>
                  <a:cubicBezTo>
                    <a:pt x="178" y="244"/>
                    <a:pt x="178" y="244"/>
                    <a:pt x="178" y="244"/>
                  </a:cubicBezTo>
                  <a:cubicBezTo>
                    <a:pt x="179" y="243"/>
                    <a:pt x="180" y="242"/>
                    <a:pt x="180" y="242"/>
                  </a:cubicBezTo>
                  <a:cubicBezTo>
                    <a:pt x="180" y="242"/>
                    <a:pt x="180" y="242"/>
                    <a:pt x="180" y="242"/>
                  </a:cubicBezTo>
                  <a:cubicBezTo>
                    <a:pt x="180" y="242"/>
                    <a:pt x="180" y="242"/>
                    <a:pt x="180" y="242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8" y="242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8" y="242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7" y="241"/>
                    <a:pt x="177" y="241"/>
                    <a:pt x="177" y="241"/>
                  </a:cubicBezTo>
                  <a:lnTo>
                    <a:pt x="179" y="242"/>
                  </a:lnTo>
                  <a:close/>
                  <a:moveTo>
                    <a:pt x="226" y="238"/>
                  </a:moveTo>
                  <a:cubicBezTo>
                    <a:pt x="226" y="236"/>
                    <a:pt x="226" y="236"/>
                    <a:pt x="226" y="236"/>
                  </a:cubicBezTo>
                  <a:cubicBezTo>
                    <a:pt x="225" y="236"/>
                    <a:pt x="224" y="236"/>
                    <a:pt x="223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19" y="235"/>
                  </a:cubicBezTo>
                  <a:cubicBezTo>
                    <a:pt x="217" y="234"/>
                    <a:pt x="214" y="234"/>
                    <a:pt x="214" y="234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2" y="233"/>
                    <a:pt x="212" y="233"/>
                    <a:pt x="212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11" y="236"/>
                    <a:pt x="211" y="236"/>
                    <a:pt x="211" y="236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5" y="239"/>
                    <a:pt x="215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40"/>
                    <a:pt x="213" y="240"/>
                    <a:pt x="212" y="240"/>
                  </a:cubicBezTo>
                  <a:cubicBezTo>
                    <a:pt x="211" y="240"/>
                    <a:pt x="211" y="240"/>
                    <a:pt x="210" y="240"/>
                  </a:cubicBezTo>
                  <a:cubicBezTo>
                    <a:pt x="210" y="240"/>
                    <a:pt x="210" y="240"/>
                    <a:pt x="210" y="240"/>
                  </a:cubicBezTo>
                  <a:cubicBezTo>
                    <a:pt x="209" y="240"/>
                    <a:pt x="209" y="240"/>
                    <a:pt x="209" y="240"/>
                  </a:cubicBezTo>
                  <a:cubicBezTo>
                    <a:pt x="209" y="240"/>
                    <a:pt x="209" y="240"/>
                    <a:pt x="209" y="240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5" y="242"/>
                    <a:pt x="205" y="242"/>
                    <a:pt x="205" y="242"/>
                  </a:cubicBezTo>
                  <a:cubicBezTo>
                    <a:pt x="205" y="244"/>
                    <a:pt x="205" y="244"/>
                    <a:pt x="205" y="244"/>
                  </a:cubicBezTo>
                  <a:cubicBezTo>
                    <a:pt x="207" y="248"/>
                    <a:pt x="207" y="248"/>
                    <a:pt x="207" y="248"/>
                  </a:cubicBezTo>
                  <a:cubicBezTo>
                    <a:pt x="208" y="250"/>
                    <a:pt x="208" y="251"/>
                    <a:pt x="209" y="252"/>
                  </a:cubicBezTo>
                  <a:cubicBezTo>
                    <a:pt x="210" y="252"/>
                    <a:pt x="211" y="253"/>
                    <a:pt x="211" y="253"/>
                  </a:cubicBezTo>
                  <a:cubicBezTo>
                    <a:pt x="212" y="253"/>
                    <a:pt x="212" y="253"/>
                    <a:pt x="212" y="253"/>
                  </a:cubicBezTo>
                  <a:cubicBezTo>
                    <a:pt x="212" y="252"/>
                    <a:pt x="212" y="252"/>
                    <a:pt x="212" y="252"/>
                  </a:cubicBezTo>
                  <a:cubicBezTo>
                    <a:pt x="215" y="246"/>
                    <a:pt x="215" y="246"/>
                    <a:pt x="215" y="246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4" y="247"/>
                    <a:pt x="216" y="246"/>
                    <a:pt x="217" y="246"/>
                  </a:cubicBezTo>
                  <a:cubicBezTo>
                    <a:pt x="218" y="245"/>
                    <a:pt x="219" y="245"/>
                    <a:pt x="219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1" y="245"/>
                    <a:pt x="222" y="245"/>
                  </a:cubicBezTo>
                  <a:cubicBezTo>
                    <a:pt x="223" y="246"/>
                    <a:pt x="225" y="246"/>
                    <a:pt x="226" y="246"/>
                  </a:cubicBezTo>
                  <a:cubicBezTo>
                    <a:pt x="227" y="246"/>
                    <a:pt x="228" y="246"/>
                    <a:pt x="229" y="246"/>
                  </a:cubicBezTo>
                  <a:cubicBezTo>
                    <a:pt x="229" y="246"/>
                    <a:pt x="229" y="246"/>
                    <a:pt x="229" y="246"/>
                  </a:cubicBezTo>
                  <a:cubicBezTo>
                    <a:pt x="229" y="246"/>
                    <a:pt x="229" y="246"/>
                    <a:pt x="229" y="246"/>
                  </a:cubicBezTo>
                  <a:cubicBezTo>
                    <a:pt x="230" y="245"/>
                    <a:pt x="230" y="245"/>
                    <a:pt x="231" y="244"/>
                  </a:cubicBezTo>
                  <a:cubicBezTo>
                    <a:pt x="231" y="244"/>
                    <a:pt x="231" y="243"/>
                    <a:pt x="231" y="242"/>
                  </a:cubicBezTo>
                  <a:cubicBezTo>
                    <a:pt x="231" y="241"/>
                    <a:pt x="231" y="240"/>
                    <a:pt x="230" y="238"/>
                  </a:cubicBezTo>
                  <a:cubicBezTo>
                    <a:pt x="229" y="237"/>
                    <a:pt x="228" y="236"/>
                    <a:pt x="226" y="236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6" y="239"/>
                    <a:pt x="226" y="239"/>
                    <a:pt x="226" y="239"/>
                  </a:cubicBezTo>
                  <a:cubicBezTo>
                    <a:pt x="226" y="239"/>
                    <a:pt x="227" y="239"/>
                    <a:pt x="227" y="240"/>
                  </a:cubicBezTo>
                  <a:cubicBezTo>
                    <a:pt x="228" y="241"/>
                    <a:pt x="228" y="242"/>
                    <a:pt x="228" y="242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7" y="243"/>
                    <a:pt x="227" y="243"/>
                    <a:pt x="226" y="243"/>
                  </a:cubicBezTo>
                  <a:cubicBezTo>
                    <a:pt x="225" y="243"/>
                    <a:pt x="224" y="243"/>
                    <a:pt x="223" y="243"/>
                  </a:cubicBezTo>
                  <a:cubicBezTo>
                    <a:pt x="223" y="242"/>
                    <a:pt x="222" y="242"/>
                    <a:pt x="222" y="242"/>
                  </a:cubicBezTo>
                  <a:cubicBezTo>
                    <a:pt x="222" y="242"/>
                    <a:pt x="221" y="242"/>
                    <a:pt x="220" y="242"/>
                  </a:cubicBezTo>
                  <a:cubicBezTo>
                    <a:pt x="220" y="242"/>
                    <a:pt x="219" y="242"/>
                    <a:pt x="218" y="242"/>
                  </a:cubicBezTo>
                  <a:cubicBezTo>
                    <a:pt x="216" y="243"/>
                    <a:pt x="213" y="244"/>
                    <a:pt x="213" y="244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2" y="245"/>
                    <a:pt x="212" y="245"/>
                    <a:pt x="212" y="245"/>
                  </a:cubicBezTo>
                  <a:cubicBezTo>
                    <a:pt x="212" y="245"/>
                    <a:pt x="212" y="245"/>
                    <a:pt x="210" y="250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49"/>
                    <a:pt x="210" y="247"/>
                  </a:cubicBezTo>
                  <a:cubicBezTo>
                    <a:pt x="210" y="247"/>
                    <a:pt x="210" y="247"/>
                    <a:pt x="208" y="243"/>
                  </a:cubicBezTo>
                  <a:cubicBezTo>
                    <a:pt x="207" y="243"/>
                    <a:pt x="207" y="243"/>
                    <a:pt x="207" y="243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44"/>
                    <a:pt x="208" y="244"/>
                    <a:pt x="210" y="243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210" y="243"/>
                    <a:pt x="210" y="243"/>
                    <a:pt x="210" y="243"/>
                  </a:cubicBezTo>
                  <a:cubicBezTo>
                    <a:pt x="210" y="243"/>
                    <a:pt x="211" y="243"/>
                    <a:pt x="212" y="243"/>
                  </a:cubicBezTo>
                  <a:cubicBezTo>
                    <a:pt x="213" y="243"/>
                    <a:pt x="215" y="243"/>
                    <a:pt x="216" y="241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2"/>
                    <a:pt x="215" y="242"/>
                    <a:pt x="215" y="242"/>
                  </a:cubicBezTo>
                  <a:cubicBezTo>
                    <a:pt x="216" y="242"/>
                    <a:pt x="216" y="242"/>
                    <a:pt x="217" y="242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8" y="241"/>
                    <a:pt x="218" y="240"/>
                    <a:pt x="218" y="240"/>
                  </a:cubicBezTo>
                  <a:cubicBezTo>
                    <a:pt x="218" y="239"/>
                    <a:pt x="218" y="238"/>
                    <a:pt x="218" y="238"/>
                  </a:cubicBezTo>
                  <a:cubicBezTo>
                    <a:pt x="217" y="237"/>
                    <a:pt x="216" y="236"/>
                    <a:pt x="216" y="236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6" y="237"/>
                    <a:pt x="213" y="234"/>
                  </a:cubicBezTo>
                  <a:cubicBezTo>
                    <a:pt x="212" y="235"/>
                    <a:pt x="212" y="235"/>
                    <a:pt x="212" y="235"/>
                  </a:cubicBezTo>
                  <a:cubicBezTo>
                    <a:pt x="212" y="236"/>
                    <a:pt x="212" y="236"/>
                    <a:pt x="212" y="236"/>
                  </a:cubicBezTo>
                  <a:cubicBezTo>
                    <a:pt x="212" y="236"/>
                    <a:pt x="212" y="236"/>
                    <a:pt x="212" y="236"/>
                  </a:cubicBezTo>
                  <a:cubicBezTo>
                    <a:pt x="213" y="236"/>
                    <a:pt x="213" y="236"/>
                    <a:pt x="214" y="236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3" y="236"/>
                    <a:pt x="213" y="236"/>
                    <a:pt x="213" y="236"/>
                  </a:cubicBezTo>
                  <a:cubicBezTo>
                    <a:pt x="213" y="236"/>
                    <a:pt x="215" y="237"/>
                    <a:pt x="216" y="237"/>
                  </a:cubicBezTo>
                  <a:cubicBezTo>
                    <a:pt x="217" y="237"/>
                    <a:pt x="218" y="237"/>
                    <a:pt x="219" y="238"/>
                  </a:cubicBezTo>
                  <a:cubicBezTo>
                    <a:pt x="219" y="238"/>
                    <a:pt x="220" y="238"/>
                    <a:pt x="220" y="238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19" y="236"/>
                    <a:pt x="219" y="236"/>
                    <a:pt x="219" y="236"/>
                  </a:cubicBezTo>
                  <a:cubicBezTo>
                    <a:pt x="219" y="237"/>
                    <a:pt x="219" y="237"/>
                    <a:pt x="219" y="238"/>
                  </a:cubicBezTo>
                  <a:cubicBezTo>
                    <a:pt x="220" y="238"/>
                    <a:pt x="221" y="239"/>
                    <a:pt x="221" y="239"/>
                  </a:cubicBezTo>
                  <a:cubicBezTo>
                    <a:pt x="223" y="239"/>
                    <a:pt x="225" y="239"/>
                    <a:pt x="226" y="239"/>
                  </a:cubicBezTo>
                  <a:lnTo>
                    <a:pt x="226" y="238"/>
                  </a:lnTo>
                  <a:close/>
                  <a:moveTo>
                    <a:pt x="115" y="251"/>
                  </a:moveTo>
                  <a:cubicBezTo>
                    <a:pt x="116" y="251"/>
                    <a:pt x="116" y="251"/>
                    <a:pt x="116" y="251"/>
                  </a:cubicBezTo>
                  <a:cubicBezTo>
                    <a:pt x="116" y="251"/>
                    <a:pt x="116" y="248"/>
                    <a:pt x="113" y="245"/>
                  </a:cubicBezTo>
                  <a:cubicBezTo>
                    <a:pt x="112" y="244"/>
                    <a:pt x="111" y="243"/>
                    <a:pt x="110" y="243"/>
                  </a:cubicBezTo>
                  <a:cubicBezTo>
                    <a:pt x="110" y="242"/>
                    <a:pt x="109" y="242"/>
                    <a:pt x="109" y="242"/>
                  </a:cubicBezTo>
                  <a:cubicBezTo>
                    <a:pt x="106" y="240"/>
                    <a:pt x="106" y="240"/>
                    <a:pt x="106" y="240"/>
                  </a:cubicBezTo>
                  <a:cubicBezTo>
                    <a:pt x="107" y="243"/>
                    <a:pt x="107" y="243"/>
                    <a:pt x="107" y="243"/>
                  </a:cubicBezTo>
                  <a:cubicBezTo>
                    <a:pt x="107" y="243"/>
                    <a:pt x="107" y="245"/>
                    <a:pt x="108" y="248"/>
                  </a:cubicBezTo>
                  <a:cubicBezTo>
                    <a:pt x="108" y="249"/>
                    <a:pt x="108" y="250"/>
                    <a:pt x="108" y="251"/>
                  </a:cubicBezTo>
                  <a:cubicBezTo>
                    <a:pt x="109" y="252"/>
                    <a:pt x="109" y="253"/>
                    <a:pt x="110" y="254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1" y="254"/>
                    <a:pt x="112" y="255"/>
                    <a:pt x="113" y="256"/>
                  </a:cubicBezTo>
                  <a:cubicBezTo>
                    <a:pt x="113" y="256"/>
                    <a:pt x="113" y="257"/>
                    <a:pt x="113" y="257"/>
                  </a:cubicBezTo>
                  <a:cubicBezTo>
                    <a:pt x="114" y="257"/>
                    <a:pt x="114" y="257"/>
                    <a:pt x="114" y="257"/>
                  </a:cubicBezTo>
                  <a:cubicBezTo>
                    <a:pt x="114" y="257"/>
                    <a:pt x="114" y="257"/>
                    <a:pt x="114" y="257"/>
                  </a:cubicBezTo>
                  <a:cubicBezTo>
                    <a:pt x="114" y="258"/>
                    <a:pt x="114" y="258"/>
                    <a:pt x="114" y="258"/>
                  </a:cubicBezTo>
                  <a:cubicBezTo>
                    <a:pt x="115" y="258"/>
                    <a:pt x="115" y="258"/>
                    <a:pt x="115" y="258"/>
                  </a:cubicBezTo>
                  <a:cubicBezTo>
                    <a:pt x="123" y="257"/>
                    <a:pt x="123" y="257"/>
                    <a:pt x="123" y="257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19" y="250"/>
                    <a:pt x="119" y="250"/>
                    <a:pt x="119" y="250"/>
                  </a:cubicBezTo>
                  <a:cubicBezTo>
                    <a:pt x="118" y="250"/>
                    <a:pt x="118" y="250"/>
                    <a:pt x="118" y="250"/>
                  </a:cubicBezTo>
                  <a:cubicBezTo>
                    <a:pt x="115" y="250"/>
                    <a:pt x="115" y="250"/>
                    <a:pt x="115" y="250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16" y="251"/>
                    <a:pt x="116" y="251"/>
                    <a:pt x="116" y="251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15" y="253"/>
                    <a:pt x="115" y="253"/>
                    <a:pt x="115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1"/>
                    <a:pt x="118" y="251"/>
                    <a:pt x="118" y="251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3"/>
                  </a:cubicBezTo>
                  <a:cubicBezTo>
                    <a:pt x="118" y="253"/>
                    <a:pt x="119" y="254"/>
                    <a:pt x="122" y="256"/>
                  </a:cubicBezTo>
                  <a:cubicBezTo>
                    <a:pt x="123" y="255"/>
                    <a:pt x="123" y="255"/>
                    <a:pt x="123" y="255"/>
                  </a:cubicBezTo>
                  <a:cubicBezTo>
                    <a:pt x="123" y="254"/>
                    <a:pt x="123" y="254"/>
                    <a:pt x="123" y="254"/>
                  </a:cubicBezTo>
                  <a:cubicBezTo>
                    <a:pt x="123" y="254"/>
                    <a:pt x="123" y="254"/>
                    <a:pt x="115" y="255"/>
                  </a:cubicBezTo>
                  <a:cubicBezTo>
                    <a:pt x="115" y="257"/>
                    <a:pt x="115" y="257"/>
                    <a:pt x="115" y="257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5" y="253"/>
                    <a:pt x="112" y="251"/>
                  </a:cubicBezTo>
                  <a:cubicBezTo>
                    <a:pt x="111" y="253"/>
                    <a:pt x="111" y="253"/>
                    <a:pt x="111" y="253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1" y="250"/>
                  </a:cubicBezTo>
                  <a:cubicBezTo>
                    <a:pt x="111" y="248"/>
                    <a:pt x="110" y="247"/>
                    <a:pt x="110" y="245"/>
                  </a:cubicBezTo>
                  <a:cubicBezTo>
                    <a:pt x="110" y="244"/>
                    <a:pt x="110" y="243"/>
                    <a:pt x="110" y="243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9" y="245"/>
                    <a:pt x="110" y="246"/>
                    <a:pt x="111" y="247"/>
                  </a:cubicBezTo>
                  <a:cubicBezTo>
                    <a:pt x="112" y="248"/>
                    <a:pt x="113" y="249"/>
                    <a:pt x="113" y="250"/>
                  </a:cubicBezTo>
                  <a:cubicBezTo>
                    <a:pt x="113" y="250"/>
                    <a:pt x="113" y="251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3"/>
                    <a:pt x="113" y="253"/>
                    <a:pt x="113" y="253"/>
                  </a:cubicBezTo>
                  <a:cubicBezTo>
                    <a:pt x="115" y="253"/>
                    <a:pt x="115" y="253"/>
                    <a:pt x="115" y="253"/>
                  </a:cubicBezTo>
                  <a:lnTo>
                    <a:pt x="115" y="251"/>
                  </a:lnTo>
                  <a:close/>
                  <a:moveTo>
                    <a:pt x="145" y="227"/>
                  </a:moveTo>
                  <a:cubicBezTo>
                    <a:pt x="143" y="226"/>
                    <a:pt x="143" y="226"/>
                    <a:pt x="143" y="226"/>
                  </a:cubicBezTo>
                  <a:cubicBezTo>
                    <a:pt x="139" y="237"/>
                    <a:pt x="139" y="237"/>
                    <a:pt x="139" y="237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29" y="249"/>
                    <a:pt x="129" y="249"/>
                    <a:pt x="129" y="249"/>
                  </a:cubicBezTo>
                  <a:cubicBezTo>
                    <a:pt x="130" y="250"/>
                    <a:pt x="130" y="250"/>
                    <a:pt x="130" y="250"/>
                  </a:cubicBezTo>
                  <a:cubicBezTo>
                    <a:pt x="133" y="252"/>
                    <a:pt x="133" y="252"/>
                    <a:pt x="133" y="252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3" y="250"/>
                    <a:pt x="133" y="250"/>
                    <a:pt x="133" y="250"/>
                  </a:cubicBezTo>
                  <a:cubicBezTo>
                    <a:pt x="126" y="254"/>
                    <a:pt x="126" y="254"/>
                    <a:pt x="126" y="254"/>
                  </a:cubicBezTo>
                  <a:cubicBezTo>
                    <a:pt x="125" y="255"/>
                    <a:pt x="125" y="255"/>
                    <a:pt x="125" y="255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41" y="252"/>
                    <a:pt x="143" y="245"/>
                    <a:pt x="145" y="242"/>
                  </a:cubicBezTo>
                  <a:cubicBezTo>
                    <a:pt x="146" y="238"/>
                    <a:pt x="146" y="238"/>
                    <a:pt x="146" y="238"/>
                  </a:cubicBezTo>
                  <a:cubicBezTo>
                    <a:pt x="145" y="238"/>
                    <a:pt x="145" y="238"/>
                    <a:pt x="145" y="238"/>
                  </a:cubicBezTo>
                  <a:cubicBezTo>
                    <a:pt x="146" y="239"/>
                    <a:pt x="146" y="239"/>
                    <a:pt x="146" y="239"/>
                  </a:cubicBezTo>
                  <a:cubicBezTo>
                    <a:pt x="146" y="238"/>
                    <a:pt x="146" y="238"/>
                    <a:pt x="147" y="237"/>
                  </a:cubicBezTo>
                  <a:cubicBezTo>
                    <a:pt x="147" y="236"/>
                    <a:pt x="147" y="233"/>
                    <a:pt x="147" y="231"/>
                  </a:cubicBezTo>
                  <a:cubicBezTo>
                    <a:pt x="148" y="229"/>
                    <a:pt x="148" y="227"/>
                    <a:pt x="148" y="227"/>
                  </a:cubicBezTo>
                  <a:cubicBezTo>
                    <a:pt x="148" y="225"/>
                    <a:pt x="148" y="225"/>
                    <a:pt x="148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3" y="226"/>
                    <a:pt x="143" y="226"/>
                    <a:pt x="143" y="226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8"/>
                    <a:pt x="145" y="228"/>
                    <a:pt x="145" y="228"/>
                  </a:cubicBezTo>
                  <a:cubicBezTo>
                    <a:pt x="146" y="228"/>
                    <a:pt x="146" y="228"/>
                    <a:pt x="146" y="228"/>
                  </a:cubicBezTo>
                  <a:cubicBezTo>
                    <a:pt x="146" y="227"/>
                    <a:pt x="146" y="227"/>
                    <a:pt x="146" y="22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7"/>
                    <a:pt x="145" y="229"/>
                    <a:pt x="144" y="232"/>
                  </a:cubicBezTo>
                  <a:cubicBezTo>
                    <a:pt x="144" y="233"/>
                    <a:pt x="144" y="234"/>
                    <a:pt x="144" y="235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3" y="237"/>
                    <a:pt x="143" y="237"/>
                    <a:pt x="143" y="237"/>
                  </a:cubicBezTo>
                  <a:cubicBezTo>
                    <a:pt x="143" y="237"/>
                    <a:pt x="143" y="237"/>
                    <a:pt x="143" y="237"/>
                  </a:cubicBezTo>
                  <a:cubicBezTo>
                    <a:pt x="143" y="237"/>
                    <a:pt x="143" y="237"/>
                    <a:pt x="142" y="241"/>
                  </a:cubicBezTo>
                  <a:cubicBezTo>
                    <a:pt x="141" y="244"/>
                    <a:pt x="138" y="251"/>
                    <a:pt x="132" y="265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5" y="265"/>
                    <a:pt x="135" y="265"/>
                    <a:pt x="135" y="265"/>
                  </a:cubicBezTo>
                  <a:cubicBezTo>
                    <a:pt x="135" y="265"/>
                    <a:pt x="135" y="265"/>
                    <a:pt x="128" y="254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35" y="252"/>
                  </a:cubicBezTo>
                  <a:cubicBezTo>
                    <a:pt x="136" y="251"/>
                    <a:pt x="136" y="251"/>
                    <a:pt x="136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50"/>
                    <a:pt x="135" y="250"/>
                    <a:pt x="132" y="247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42" y="239"/>
                  </a:cubicBezTo>
                  <a:cubicBezTo>
                    <a:pt x="142" y="238"/>
                    <a:pt x="142" y="238"/>
                    <a:pt x="142" y="238"/>
                  </a:cubicBezTo>
                  <a:cubicBezTo>
                    <a:pt x="142" y="238"/>
                    <a:pt x="142" y="238"/>
                    <a:pt x="142" y="238"/>
                  </a:cubicBezTo>
                  <a:cubicBezTo>
                    <a:pt x="142" y="238"/>
                    <a:pt x="142" y="238"/>
                    <a:pt x="146" y="22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8"/>
                    <a:pt x="145" y="228"/>
                    <a:pt x="145" y="228"/>
                  </a:cubicBezTo>
                  <a:lnTo>
                    <a:pt x="145" y="227"/>
                  </a:lnTo>
                  <a:close/>
                  <a:moveTo>
                    <a:pt x="133" y="240"/>
                  </a:moveTo>
                  <a:cubicBezTo>
                    <a:pt x="133" y="239"/>
                    <a:pt x="133" y="239"/>
                    <a:pt x="133" y="239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2"/>
                    <a:pt x="129" y="242"/>
                    <a:pt x="129" y="242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3" y="238"/>
                    <a:pt x="132" y="236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1" y="240"/>
                    <a:pt x="121" y="240"/>
                    <a:pt x="121" y="240"/>
                  </a:cubicBezTo>
                  <a:cubicBezTo>
                    <a:pt x="122" y="241"/>
                    <a:pt x="122" y="241"/>
                    <a:pt x="122" y="241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5" y="247"/>
                    <a:pt x="126" y="247"/>
                    <a:pt x="128" y="247"/>
                  </a:cubicBezTo>
                  <a:cubicBezTo>
                    <a:pt x="129" y="246"/>
                    <a:pt x="130" y="246"/>
                    <a:pt x="131" y="246"/>
                  </a:cubicBezTo>
                  <a:cubicBezTo>
                    <a:pt x="132" y="246"/>
                    <a:pt x="132" y="246"/>
                    <a:pt x="133" y="246"/>
                  </a:cubicBezTo>
                  <a:cubicBezTo>
                    <a:pt x="133" y="246"/>
                    <a:pt x="133" y="246"/>
                    <a:pt x="133" y="246"/>
                  </a:cubicBezTo>
                  <a:cubicBezTo>
                    <a:pt x="134" y="245"/>
                    <a:pt x="134" y="245"/>
                    <a:pt x="134" y="245"/>
                  </a:cubicBezTo>
                  <a:cubicBezTo>
                    <a:pt x="134" y="245"/>
                    <a:pt x="135" y="244"/>
                    <a:pt x="135" y="243"/>
                  </a:cubicBezTo>
                  <a:cubicBezTo>
                    <a:pt x="135" y="241"/>
                    <a:pt x="134" y="240"/>
                    <a:pt x="134" y="240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1" y="241"/>
                    <a:pt x="132" y="242"/>
                    <a:pt x="132" y="243"/>
                  </a:cubicBezTo>
                  <a:cubicBezTo>
                    <a:pt x="132" y="243"/>
                    <a:pt x="132" y="243"/>
                    <a:pt x="131" y="243"/>
                  </a:cubicBezTo>
                  <a:cubicBezTo>
                    <a:pt x="133" y="244"/>
                    <a:pt x="133" y="244"/>
                    <a:pt x="133" y="244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1" y="243"/>
                    <a:pt x="130" y="243"/>
                  </a:cubicBezTo>
                  <a:cubicBezTo>
                    <a:pt x="128" y="244"/>
                    <a:pt x="124" y="244"/>
                    <a:pt x="124" y="244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6" y="245"/>
                    <a:pt x="126" y="245"/>
                    <a:pt x="126" y="245"/>
                  </a:cubicBezTo>
                  <a:cubicBezTo>
                    <a:pt x="126" y="245"/>
                    <a:pt x="126" y="245"/>
                    <a:pt x="125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2"/>
                    <a:pt x="124" y="242"/>
                    <a:pt x="129" y="239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30" y="239"/>
                    <a:pt x="130" y="239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8"/>
                    <a:pt x="132" y="238"/>
                    <a:pt x="128" y="239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28" y="242"/>
                    <a:pt x="128" y="242"/>
                    <a:pt x="128" y="242"/>
                  </a:cubicBezTo>
                  <a:cubicBezTo>
                    <a:pt x="128" y="242"/>
                    <a:pt x="128" y="242"/>
                    <a:pt x="133" y="242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1" y="241"/>
                    <a:pt x="131" y="241"/>
                    <a:pt x="131" y="241"/>
                  </a:cubicBezTo>
                  <a:lnTo>
                    <a:pt x="133" y="240"/>
                  </a:lnTo>
                  <a:close/>
                  <a:moveTo>
                    <a:pt x="119" y="244"/>
                  </a:moveTo>
                  <a:cubicBezTo>
                    <a:pt x="119" y="246"/>
                    <a:pt x="119" y="246"/>
                    <a:pt x="119" y="246"/>
                  </a:cubicBezTo>
                  <a:cubicBezTo>
                    <a:pt x="120" y="246"/>
                    <a:pt x="120" y="246"/>
                    <a:pt x="121" y="245"/>
                  </a:cubicBezTo>
                  <a:cubicBezTo>
                    <a:pt x="121" y="245"/>
                    <a:pt x="122" y="244"/>
                    <a:pt x="122" y="244"/>
                  </a:cubicBezTo>
                  <a:cubicBezTo>
                    <a:pt x="122" y="243"/>
                    <a:pt x="122" y="243"/>
                    <a:pt x="122" y="243"/>
                  </a:cubicBezTo>
                  <a:cubicBezTo>
                    <a:pt x="122" y="242"/>
                    <a:pt x="122" y="242"/>
                    <a:pt x="122" y="242"/>
                  </a:cubicBezTo>
                  <a:cubicBezTo>
                    <a:pt x="120" y="242"/>
                    <a:pt x="120" y="242"/>
                    <a:pt x="120" y="242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6" y="242"/>
                    <a:pt x="106" y="242"/>
                    <a:pt x="106" y="242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9" y="244"/>
                    <a:pt x="119" y="244"/>
                    <a:pt x="119" y="244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20" y="245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4"/>
                    <a:pt x="119" y="244"/>
                    <a:pt x="119" y="244"/>
                  </a:cubicBezTo>
                  <a:cubicBezTo>
                    <a:pt x="119" y="243"/>
                    <a:pt x="119" y="243"/>
                    <a:pt x="119" y="243"/>
                  </a:cubicBezTo>
                  <a:lnTo>
                    <a:pt x="119" y="244"/>
                  </a:lnTo>
                  <a:close/>
                  <a:moveTo>
                    <a:pt x="172" y="246"/>
                  </a:moveTo>
                  <a:cubicBezTo>
                    <a:pt x="172" y="247"/>
                    <a:pt x="172" y="247"/>
                    <a:pt x="172" y="247"/>
                  </a:cubicBezTo>
                  <a:cubicBezTo>
                    <a:pt x="173" y="247"/>
                    <a:pt x="174" y="247"/>
                    <a:pt x="175" y="246"/>
                  </a:cubicBezTo>
                  <a:cubicBezTo>
                    <a:pt x="176" y="245"/>
                    <a:pt x="176" y="245"/>
                    <a:pt x="176" y="245"/>
                  </a:cubicBezTo>
                  <a:cubicBezTo>
                    <a:pt x="176" y="245"/>
                    <a:pt x="176" y="245"/>
                    <a:pt x="176" y="244"/>
                  </a:cubicBezTo>
                  <a:cubicBezTo>
                    <a:pt x="176" y="243"/>
                    <a:pt x="176" y="243"/>
                    <a:pt x="175" y="242"/>
                  </a:cubicBezTo>
                  <a:cubicBezTo>
                    <a:pt x="175" y="242"/>
                    <a:pt x="174" y="242"/>
                    <a:pt x="173" y="242"/>
                  </a:cubicBezTo>
                  <a:cubicBezTo>
                    <a:pt x="172" y="242"/>
                    <a:pt x="172" y="242"/>
                    <a:pt x="170" y="242"/>
                  </a:cubicBezTo>
                  <a:cubicBezTo>
                    <a:pt x="170" y="242"/>
                    <a:pt x="170" y="242"/>
                    <a:pt x="169" y="242"/>
                  </a:cubicBezTo>
                  <a:cubicBezTo>
                    <a:pt x="168" y="242"/>
                    <a:pt x="168" y="242"/>
                    <a:pt x="167" y="242"/>
                  </a:cubicBezTo>
                  <a:cubicBezTo>
                    <a:pt x="167" y="243"/>
                    <a:pt x="166" y="244"/>
                    <a:pt x="166" y="244"/>
                  </a:cubicBezTo>
                  <a:cubicBezTo>
                    <a:pt x="166" y="245"/>
                    <a:pt x="166" y="246"/>
                    <a:pt x="167" y="247"/>
                  </a:cubicBezTo>
                  <a:cubicBezTo>
                    <a:pt x="168" y="247"/>
                    <a:pt x="169" y="248"/>
                    <a:pt x="170" y="248"/>
                  </a:cubicBezTo>
                  <a:cubicBezTo>
                    <a:pt x="171" y="248"/>
                    <a:pt x="171" y="248"/>
                    <a:pt x="172" y="247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2" y="247"/>
                    <a:pt x="172" y="247"/>
                    <a:pt x="172" y="247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2" y="245"/>
                    <a:pt x="173" y="245"/>
                    <a:pt x="173" y="245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4"/>
                    <a:pt x="173" y="244"/>
                    <a:pt x="173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4"/>
                    <a:pt x="173" y="244"/>
                    <a:pt x="173" y="244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3" y="243"/>
                    <a:pt x="173" y="244"/>
                    <a:pt x="173" y="244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3" y="244"/>
                    <a:pt x="172" y="244"/>
                    <a:pt x="171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71" y="244"/>
                    <a:pt x="171" y="244"/>
                    <a:pt x="171" y="244"/>
                  </a:cubicBezTo>
                  <a:lnTo>
                    <a:pt x="172" y="246"/>
                  </a:lnTo>
                  <a:close/>
                  <a:moveTo>
                    <a:pt x="84" y="234"/>
                  </a:moveTo>
                  <a:cubicBezTo>
                    <a:pt x="84" y="232"/>
                    <a:pt x="84" y="232"/>
                    <a:pt x="84" y="232"/>
                  </a:cubicBezTo>
                  <a:cubicBezTo>
                    <a:pt x="83" y="232"/>
                    <a:pt x="82" y="233"/>
                    <a:pt x="80" y="233"/>
                  </a:cubicBezTo>
                  <a:cubicBezTo>
                    <a:pt x="79" y="234"/>
                    <a:pt x="78" y="236"/>
                    <a:pt x="78" y="238"/>
                  </a:cubicBezTo>
                  <a:cubicBezTo>
                    <a:pt x="78" y="239"/>
                    <a:pt x="79" y="239"/>
                    <a:pt x="79" y="239"/>
                  </a:cubicBezTo>
                  <a:cubicBezTo>
                    <a:pt x="80" y="240"/>
                    <a:pt x="81" y="240"/>
                    <a:pt x="81" y="241"/>
                  </a:cubicBezTo>
                  <a:cubicBezTo>
                    <a:pt x="83" y="241"/>
                    <a:pt x="84" y="242"/>
                    <a:pt x="86" y="243"/>
                  </a:cubicBezTo>
                  <a:cubicBezTo>
                    <a:pt x="86" y="243"/>
                    <a:pt x="87" y="243"/>
                    <a:pt x="87" y="244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6"/>
                    <a:pt x="89" y="246"/>
                    <a:pt x="89" y="246"/>
                  </a:cubicBezTo>
                  <a:cubicBezTo>
                    <a:pt x="90" y="245"/>
                    <a:pt x="90" y="245"/>
                    <a:pt x="90" y="245"/>
                  </a:cubicBezTo>
                  <a:cubicBezTo>
                    <a:pt x="89" y="243"/>
                    <a:pt x="89" y="243"/>
                    <a:pt x="89" y="243"/>
                  </a:cubicBezTo>
                  <a:cubicBezTo>
                    <a:pt x="89" y="243"/>
                    <a:pt x="89" y="243"/>
                    <a:pt x="89" y="243"/>
                  </a:cubicBezTo>
                  <a:cubicBezTo>
                    <a:pt x="88" y="243"/>
                    <a:pt x="88" y="243"/>
                    <a:pt x="88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6" y="249"/>
                    <a:pt x="86" y="249"/>
                    <a:pt x="86" y="249"/>
                  </a:cubicBezTo>
                  <a:cubicBezTo>
                    <a:pt x="87" y="250"/>
                    <a:pt x="87" y="250"/>
                    <a:pt x="87" y="250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91" y="250"/>
                    <a:pt x="91" y="250"/>
                    <a:pt x="91" y="250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89" y="249"/>
                    <a:pt x="89" y="249"/>
                    <a:pt x="89" y="249"/>
                  </a:cubicBezTo>
                  <a:cubicBezTo>
                    <a:pt x="93" y="255"/>
                    <a:pt x="93" y="255"/>
                    <a:pt x="93" y="255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5" y="255"/>
                    <a:pt x="95" y="255"/>
                    <a:pt x="95" y="255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2" y="252"/>
                    <a:pt x="102" y="252"/>
                    <a:pt x="102" y="252"/>
                  </a:cubicBezTo>
                  <a:cubicBezTo>
                    <a:pt x="101" y="252"/>
                    <a:pt x="99" y="244"/>
                    <a:pt x="95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3" y="237"/>
                    <a:pt x="91" y="235"/>
                  </a:cubicBezTo>
                  <a:cubicBezTo>
                    <a:pt x="89" y="234"/>
                    <a:pt x="87" y="232"/>
                    <a:pt x="84" y="232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84" y="235"/>
                    <a:pt x="84" y="235"/>
                    <a:pt x="84" y="235"/>
                  </a:cubicBezTo>
                  <a:cubicBezTo>
                    <a:pt x="85" y="235"/>
                    <a:pt x="87" y="236"/>
                    <a:pt x="89" y="238"/>
                  </a:cubicBezTo>
                  <a:cubicBezTo>
                    <a:pt x="90" y="238"/>
                    <a:pt x="91" y="239"/>
                    <a:pt x="91" y="239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4" y="242"/>
                    <a:pt x="96" y="246"/>
                    <a:pt x="97" y="248"/>
                  </a:cubicBezTo>
                  <a:cubicBezTo>
                    <a:pt x="97" y="250"/>
                    <a:pt x="98" y="251"/>
                    <a:pt x="98" y="252"/>
                  </a:cubicBezTo>
                  <a:cubicBezTo>
                    <a:pt x="99" y="253"/>
                    <a:pt x="99" y="253"/>
                    <a:pt x="99" y="253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0" y="251"/>
                    <a:pt x="100" y="251"/>
                    <a:pt x="100" y="251"/>
                  </a:cubicBezTo>
                  <a:cubicBezTo>
                    <a:pt x="100" y="251"/>
                    <a:pt x="100" y="251"/>
                    <a:pt x="94" y="252"/>
                  </a:cubicBezTo>
                  <a:cubicBezTo>
                    <a:pt x="95" y="254"/>
                    <a:pt x="95" y="254"/>
                    <a:pt x="95" y="254"/>
                  </a:cubicBezTo>
                  <a:cubicBezTo>
                    <a:pt x="96" y="253"/>
                    <a:pt x="96" y="253"/>
                    <a:pt x="96" y="253"/>
                  </a:cubicBezTo>
                  <a:cubicBezTo>
                    <a:pt x="96" y="253"/>
                    <a:pt x="96" y="253"/>
                    <a:pt x="92" y="248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88" y="247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9" y="248"/>
                    <a:pt x="89" y="248"/>
                    <a:pt x="89" y="248"/>
                  </a:cubicBezTo>
                  <a:cubicBezTo>
                    <a:pt x="89" y="248"/>
                    <a:pt x="89" y="248"/>
                    <a:pt x="88" y="244"/>
                  </a:cubicBezTo>
                  <a:cubicBezTo>
                    <a:pt x="87" y="244"/>
                    <a:pt x="87" y="244"/>
                    <a:pt x="87" y="244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8" y="246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7" y="245"/>
                    <a:pt x="87" y="245"/>
                    <a:pt x="87" y="245"/>
                  </a:cubicBezTo>
                  <a:cubicBezTo>
                    <a:pt x="87" y="245"/>
                    <a:pt x="87" y="245"/>
                    <a:pt x="88" y="247"/>
                  </a:cubicBezTo>
                  <a:cubicBezTo>
                    <a:pt x="89" y="248"/>
                    <a:pt x="89" y="248"/>
                    <a:pt x="89" y="248"/>
                  </a:cubicBezTo>
                  <a:cubicBezTo>
                    <a:pt x="90" y="247"/>
                    <a:pt x="90" y="247"/>
                    <a:pt x="90" y="247"/>
                  </a:cubicBezTo>
                  <a:cubicBezTo>
                    <a:pt x="90" y="247"/>
                    <a:pt x="90" y="247"/>
                    <a:pt x="91" y="247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5"/>
                    <a:pt x="92" y="245"/>
                    <a:pt x="92" y="244"/>
                  </a:cubicBezTo>
                  <a:cubicBezTo>
                    <a:pt x="92" y="244"/>
                    <a:pt x="92" y="243"/>
                    <a:pt x="91" y="243"/>
                  </a:cubicBezTo>
                  <a:cubicBezTo>
                    <a:pt x="91" y="242"/>
                    <a:pt x="91" y="242"/>
                    <a:pt x="90" y="242"/>
                  </a:cubicBezTo>
                  <a:cubicBezTo>
                    <a:pt x="89" y="243"/>
                    <a:pt x="89" y="243"/>
                    <a:pt x="89" y="243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41"/>
                    <a:pt x="89" y="241"/>
                    <a:pt x="88" y="241"/>
                  </a:cubicBezTo>
                  <a:cubicBezTo>
                    <a:pt x="86" y="240"/>
                    <a:pt x="85" y="239"/>
                    <a:pt x="83" y="238"/>
                  </a:cubicBezTo>
                  <a:cubicBezTo>
                    <a:pt x="82" y="238"/>
                    <a:pt x="82" y="238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1" y="238"/>
                    <a:pt x="81" y="238"/>
                    <a:pt x="81" y="238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1" y="238"/>
                    <a:pt x="81" y="238"/>
                    <a:pt x="81" y="238"/>
                  </a:cubicBezTo>
                  <a:cubicBezTo>
                    <a:pt x="81" y="237"/>
                    <a:pt x="82" y="236"/>
                    <a:pt x="82" y="236"/>
                  </a:cubicBezTo>
                  <a:cubicBezTo>
                    <a:pt x="83" y="235"/>
                    <a:pt x="84" y="235"/>
                    <a:pt x="84" y="235"/>
                  </a:cubicBezTo>
                  <a:lnTo>
                    <a:pt x="84" y="234"/>
                  </a:lnTo>
                  <a:close/>
                  <a:moveTo>
                    <a:pt x="105" y="230"/>
                  </a:moveTo>
                  <a:cubicBezTo>
                    <a:pt x="105" y="228"/>
                    <a:pt x="105" y="228"/>
                    <a:pt x="105" y="228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6"/>
                    <a:pt x="109" y="236"/>
                    <a:pt x="109" y="236"/>
                  </a:cubicBezTo>
                  <a:cubicBezTo>
                    <a:pt x="111" y="235"/>
                    <a:pt x="111" y="235"/>
                    <a:pt x="111" y="235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5"/>
                    <a:pt x="110" y="238"/>
                    <a:pt x="117" y="239"/>
                  </a:cubicBezTo>
                  <a:cubicBezTo>
                    <a:pt x="118" y="239"/>
                    <a:pt x="119" y="239"/>
                    <a:pt x="120" y="239"/>
                  </a:cubicBezTo>
                  <a:cubicBezTo>
                    <a:pt x="123" y="239"/>
                    <a:pt x="125" y="238"/>
                    <a:pt x="126" y="237"/>
                  </a:cubicBezTo>
                  <a:cubicBezTo>
                    <a:pt x="127" y="235"/>
                    <a:pt x="127" y="234"/>
                    <a:pt x="127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5" y="235"/>
                    <a:pt x="125" y="235"/>
                    <a:pt x="125" y="235"/>
                  </a:cubicBezTo>
                  <a:cubicBezTo>
                    <a:pt x="125" y="235"/>
                    <a:pt x="126" y="236"/>
                    <a:pt x="128" y="236"/>
                  </a:cubicBezTo>
                  <a:cubicBezTo>
                    <a:pt x="129" y="237"/>
                    <a:pt x="131" y="237"/>
                    <a:pt x="133" y="237"/>
                  </a:cubicBezTo>
                  <a:cubicBezTo>
                    <a:pt x="134" y="237"/>
                    <a:pt x="134" y="237"/>
                    <a:pt x="135" y="237"/>
                  </a:cubicBezTo>
                  <a:cubicBezTo>
                    <a:pt x="136" y="237"/>
                    <a:pt x="136" y="236"/>
                    <a:pt x="137" y="236"/>
                  </a:cubicBezTo>
                  <a:cubicBezTo>
                    <a:pt x="135" y="235"/>
                    <a:pt x="135" y="235"/>
                    <a:pt x="135" y="235"/>
                  </a:cubicBezTo>
                  <a:cubicBezTo>
                    <a:pt x="136" y="236"/>
                    <a:pt x="136" y="236"/>
                    <a:pt x="136" y="236"/>
                  </a:cubicBezTo>
                  <a:cubicBezTo>
                    <a:pt x="138" y="234"/>
                    <a:pt x="139" y="230"/>
                    <a:pt x="140" y="227"/>
                  </a:cubicBezTo>
                  <a:cubicBezTo>
                    <a:pt x="141" y="224"/>
                    <a:pt x="142" y="222"/>
                    <a:pt x="142" y="222"/>
                  </a:cubicBezTo>
                  <a:cubicBezTo>
                    <a:pt x="142" y="221"/>
                    <a:pt x="142" y="221"/>
                    <a:pt x="142" y="221"/>
                  </a:cubicBezTo>
                  <a:cubicBezTo>
                    <a:pt x="141" y="220"/>
                    <a:pt x="141" y="220"/>
                    <a:pt x="141" y="220"/>
                  </a:cubicBezTo>
                  <a:cubicBezTo>
                    <a:pt x="141" y="220"/>
                    <a:pt x="141" y="220"/>
                    <a:pt x="141" y="220"/>
                  </a:cubicBezTo>
                  <a:cubicBezTo>
                    <a:pt x="141" y="220"/>
                    <a:pt x="141" y="220"/>
                    <a:pt x="140" y="219"/>
                  </a:cubicBezTo>
                  <a:cubicBezTo>
                    <a:pt x="139" y="218"/>
                    <a:pt x="139" y="218"/>
                    <a:pt x="139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4"/>
                    <a:pt x="141" y="214"/>
                    <a:pt x="141" y="214"/>
                  </a:cubicBezTo>
                  <a:cubicBezTo>
                    <a:pt x="137" y="202"/>
                    <a:pt x="137" y="202"/>
                    <a:pt x="137" y="202"/>
                  </a:cubicBezTo>
                  <a:cubicBezTo>
                    <a:pt x="136" y="201"/>
                    <a:pt x="136" y="201"/>
                    <a:pt x="136" y="201"/>
                  </a:cubicBezTo>
                  <a:cubicBezTo>
                    <a:pt x="135" y="201"/>
                    <a:pt x="135" y="201"/>
                    <a:pt x="135" y="201"/>
                  </a:cubicBezTo>
                  <a:cubicBezTo>
                    <a:pt x="126" y="201"/>
                    <a:pt x="126" y="201"/>
                    <a:pt x="126" y="201"/>
                  </a:cubicBezTo>
                  <a:cubicBezTo>
                    <a:pt x="126" y="203"/>
                    <a:pt x="126" y="203"/>
                    <a:pt x="126" y="203"/>
                  </a:cubicBezTo>
                  <a:cubicBezTo>
                    <a:pt x="126" y="204"/>
                    <a:pt x="126" y="204"/>
                    <a:pt x="126" y="204"/>
                  </a:cubicBezTo>
                  <a:cubicBezTo>
                    <a:pt x="128" y="203"/>
                    <a:pt x="129" y="203"/>
                    <a:pt x="131" y="203"/>
                  </a:cubicBezTo>
                  <a:cubicBezTo>
                    <a:pt x="132" y="202"/>
                    <a:pt x="134" y="202"/>
                    <a:pt x="135" y="201"/>
                  </a:cubicBezTo>
                  <a:cubicBezTo>
                    <a:pt x="135" y="201"/>
                    <a:pt x="135" y="201"/>
                    <a:pt x="135" y="201"/>
                  </a:cubicBezTo>
                  <a:cubicBezTo>
                    <a:pt x="135" y="201"/>
                    <a:pt x="135" y="201"/>
                    <a:pt x="135" y="201"/>
                  </a:cubicBezTo>
                  <a:cubicBezTo>
                    <a:pt x="136" y="200"/>
                    <a:pt x="136" y="199"/>
                    <a:pt x="136" y="199"/>
                  </a:cubicBezTo>
                  <a:cubicBezTo>
                    <a:pt x="137" y="198"/>
                    <a:pt x="137" y="197"/>
                    <a:pt x="137" y="196"/>
                  </a:cubicBezTo>
                  <a:cubicBezTo>
                    <a:pt x="137" y="196"/>
                    <a:pt x="137" y="195"/>
                    <a:pt x="137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2"/>
                    <a:pt x="133" y="190"/>
                    <a:pt x="132" y="189"/>
                  </a:cubicBezTo>
                  <a:cubicBezTo>
                    <a:pt x="131" y="187"/>
                    <a:pt x="130" y="186"/>
                    <a:pt x="130" y="186"/>
                  </a:cubicBezTo>
                  <a:cubicBezTo>
                    <a:pt x="129" y="184"/>
                    <a:pt x="129" y="184"/>
                    <a:pt x="129" y="184"/>
                  </a:cubicBezTo>
                  <a:cubicBezTo>
                    <a:pt x="127" y="185"/>
                    <a:pt x="127" y="185"/>
                    <a:pt x="127" y="185"/>
                  </a:cubicBezTo>
                  <a:cubicBezTo>
                    <a:pt x="126" y="187"/>
                    <a:pt x="126" y="187"/>
                    <a:pt x="126" y="187"/>
                  </a:cubicBezTo>
                  <a:cubicBezTo>
                    <a:pt x="125" y="187"/>
                    <a:pt x="125" y="187"/>
                    <a:pt x="125" y="187"/>
                  </a:cubicBezTo>
                  <a:cubicBezTo>
                    <a:pt x="126" y="188"/>
                    <a:pt x="126" y="188"/>
                    <a:pt x="126" y="188"/>
                  </a:cubicBezTo>
                  <a:cubicBezTo>
                    <a:pt x="127" y="194"/>
                    <a:pt x="127" y="194"/>
                    <a:pt x="127" y="194"/>
                  </a:cubicBezTo>
                  <a:cubicBezTo>
                    <a:pt x="128" y="193"/>
                    <a:pt x="128" y="193"/>
                    <a:pt x="128" y="193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5" y="194"/>
                    <a:pt x="125" y="194"/>
                    <a:pt x="125" y="194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7" y="198"/>
                    <a:pt x="127" y="198"/>
                    <a:pt x="127" y="198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6"/>
                    <a:pt x="128" y="196"/>
                    <a:pt x="128" y="196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22" y="203"/>
                    <a:pt x="122" y="203"/>
                    <a:pt x="122" y="203"/>
                  </a:cubicBezTo>
                  <a:cubicBezTo>
                    <a:pt x="123" y="202"/>
                    <a:pt x="123" y="202"/>
                    <a:pt x="123" y="202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25" y="197"/>
                    <a:pt x="125" y="197"/>
                    <a:pt x="125" y="197"/>
                  </a:cubicBezTo>
                  <a:cubicBezTo>
                    <a:pt x="127" y="196"/>
                    <a:pt x="127" y="196"/>
                    <a:pt x="127" y="196"/>
                  </a:cubicBezTo>
                  <a:cubicBezTo>
                    <a:pt x="125" y="195"/>
                    <a:pt x="125" y="195"/>
                    <a:pt x="125" y="195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4" y="185"/>
                    <a:pt x="114" y="185"/>
                    <a:pt x="114" y="185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4" y="191"/>
                    <a:pt x="114" y="191"/>
                    <a:pt x="114" y="191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3" y="195"/>
                    <a:pt x="93" y="195"/>
                    <a:pt x="93" y="195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83" y="196"/>
                    <a:pt x="83" y="196"/>
                    <a:pt x="83" y="196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88" y="198"/>
                    <a:pt x="88" y="198"/>
                    <a:pt x="88" y="198"/>
                  </a:cubicBezTo>
                  <a:cubicBezTo>
                    <a:pt x="84" y="198"/>
                    <a:pt x="84" y="198"/>
                    <a:pt x="84" y="198"/>
                  </a:cubicBezTo>
                  <a:cubicBezTo>
                    <a:pt x="81" y="198"/>
                    <a:pt x="81" y="198"/>
                    <a:pt x="81" y="198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6" y="205"/>
                    <a:pt x="86" y="205"/>
                    <a:pt x="86" y="205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9" y="205"/>
                    <a:pt x="89" y="205"/>
                    <a:pt x="89" y="205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6" y="209"/>
                    <a:pt x="86" y="209"/>
                    <a:pt x="86" y="209"/>
                  </a:cubicBezTo>
                  <a:cubicBezTo>
                    <a:pt x="86" y="210"/>
                    <a:pt x="86" y="210"/>
                    <a:pt x="86" y="210"/>
                  </a:cubicBezTo>
                  <a:cubicBezTo>
                    <a:pt x="87" y="211"/>
                    <a:pt x="87" y="211"/>
                    <a:pt x="87" y="211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1"/>
                    <a:pt x="92" y="211"/>
                    <a:pt x="92" y="211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1"/>
                    <a:pt x="90" y="213"/>
                    <a:pt x="90" y="215"/>
                  </a:cubicBezTo>
                  <a:cubicBezTo>
                    <a:pt x="90" y="216"/>
                    <a:pt x="90" y="217"/>
                    <a:pt x="91" y="219"/>
                  </a:cubicBezTo>
                  <a:cubicBezTo>
                    <a:pt x="91" y="220"/>
                    <a:pt x="91" y="221"/>
                    <a:pt x="93" y="222"/>
                  </a:cubicBezTo>
                  <a:cubicBezTo>
                    <a:pt x="93" y="222"/>
                    <a:pt x="93" y="222"/>
                    <a:pt x="94" y="223"/>
                  </a:cubicBezTo>
                  <a:cubicBezTo>
                    <a:pt x="94" y="224"/>
                    <a:pt x="95" y="227"/>
                    <a:pt x="95" y="228"/>
                  </a:cubicBezTo>
                  <a:cubicBezTo>
                    <a:pt x="96" y="229"/>
                    <a:pt x="96" y="230"/>
                    <a:pt x="96" y="230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9" y="232"/>
                    <a:pt x="99" y="232"/>
                    <a:pt x="99" y="232"/>
                  </a:cubicBezTo>
                  <a:cubicBezTo>
                    <a:pt x="100" y="232"/>
                    <a:pt x="100" y="232"/>
                    <a:pt x="100" y="232"/>
                  </a:cubicBezTo>
                  <a:cubicBezTo>
                    <a:pt x="100" y="231"/>
                    <a:pt x="100" y="231"/>
                    <a:pt x="100" y="231"/>
                  </a:cubicBezTo>
                  <a:cubicBezTo>
                    <a:pt x="100" y="224"/>
                    <a:pt x="100" y="224"/>
                    <a:pt x="100" y="224"/>
                  </a:cubicBezTo>
                  <a:cubicBezTo>
                    <a:pt x="99" y="224"/>
                    <a:pt x="99" y="224"/>
                    <a:pt x="99" y="224"/>
                  </a:cubicBezTo>
                  <a:cubicBezTo>
                    <a:pt x="99" y="226"/>
                    <a:pt x="99" y="226"/>
                    <a:pt x="99" y="226"/>
                  </a:cubicBezTo>
                  <a:cubicBezTo>
                    <a:pt x="103" y="226"/>
                    <a:pt x="103" y="226"/>
                    <a:pt x="103" y="22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5"/>
                    <a:pt x="101" y="225"/>
                    <a:pt x="101" y="225"/>
                  </a:cubicBezTo>
                  <a:cubicBezTo>
                    <a:pt x="104" y="230"/>
                    <a:pt x="104" y="230"/>
                    <a:pt x="104" y="230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5" y="228"/>
                    <a:pt x="105" y="228"/>
                    <a:pt x="105" y="228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7" y="229"/>
                    <a:pt x="107" y="229"/>
                    <a:pt x="107" y="229"/>
                  </a:cubicBezTo>
                  <a:cubicBezTo>
                    <a:pt x="104" y="223"/>
                    <a:pt x="104" y="223"/>
                    <a:pt x="104" y="223"/>
                  </a:cubicBezTo>
                  <a:cubicBezTo>
                    <a:pt x="103" y="223"/>
                    <a:pt x="103" y="223"/>
                    <a:pt x="103" y="223"/>
                  </a:cubicBezTo>
                  <a:cubicBezTo>
                    <a:pt x="103" y="223"/>
                    <a:pt x="103" y="223"/>
                    <a:pt x="99" y="223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4"/>
                    <a:pt x="97" y="224"/>
                    <a:pt x="97" y="224"/>
                  </a:cubicBezTo>
                  <a:cubicBezTo>
                    <a:pt x="97" y="224"/>
                    <a:pt x="97" y="224"/>
                    <a:pt x="97" y="231"/>
                  </a:cubicBezTo>
                  <a:cubicBezTo>
                    <a:pt x="99" y="231"/>
                    <a:pt x="99" y="231"/>
                    <a:pt x="99" y="231"/>
                  </a:cubicBezTo>
                  <a:cubicBezTo>
                    <a:pt x="99" y="229"/>
                    <a:pt x="99" y="229"/>
                    <a:pt x="99" y="229"/>
                  </a:cubicBezTo>
                  <a:cubicBezTo>
                    <a:pt x="99" y="229"/>
                    <a:pt x="99" y="229"/>
                    <a:pt x="97" y="229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99" y="231"/>
                    <a:pt x="99" y="231"/>
                    <a:pt x="99" y="231"/>
                  </a:cubicBezTo>
                  <a:cubicBezTo>
                    <a:pt x="99" y="231"/>
                    <a:pt x="99" y="228"/>
                    <a:pt x="98" y="226"/>
                  </a:cubicBezTo>
                  <a:cubicBezTo>
                    <a:pt x="97" y="224"/>
                    <a:pt x="97" y="223"/>
                    <a:pt x="96" y="222"/>
                  </a:cubicBezTo>
                  <a:cubicBezTo>
                    <a:pt x="96" y="221"/>
                    <a:pt x="95" y="219"/>
                    <a:pt x="94" y="219"/>
                  </a:cubicBezTo>
                  <a:cubicBezTo>
                    <a:pt x="94" y="219"/>
                    <a:pt x="94" y="218"/>
                    <a:pt x="93" y="218"/>
                  </a:cubicBezTo>
                  <a:cubicBezTo>
                    <a:pt x="93" y="217"/>
                    <a:pt x="93" y="216"/>
                    <a:pt x="93" y="215"/>
                  </a:cubicBezTo>
                  <a:cubicBezTo>
                    <a:pt x="93" y="214"/>
                    <a:pt x="93" y="213"/>
                    <a:pt x="93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4" y="210"/>
                    <a:pt x="94" y="210"/>
                    <a:pt x="94" y="210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2" y="209"/>
                    <a:pt x="88" y="208"/>
                  </a:cubicBezTo>
                  <a:cubicBezTo>
                    <a:pt x="88" y="209"/>
                    <a:pt x="88" y="209"/>
                    <a:pt x="88" y="209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89" y="210"/>
                    <a:pt x="89" y="210"/>
                    <a:pt x="91" y="204"/>
                  </a:cubicBezTo>
                  <a:cubicBezTo>
                    <a:pt x="91" y="202"/>
                    <a:pt x="91" y="202"/>
                    <a:pt x="91" y="202"/>
                  </a:cubicBezTo>
                  <a:cubicBezTo>
                    <a:pt x="89" y="202"/>
                    <a:pt x="89" y="202"/>
                    <a:pt x="89" y="202"/>
                  </a:cubicBezTo>
                  <a:cubicBezTo>
                    <a:pt x="89" y="202"/>
                    <a:pt x="89" y="202"/>
                    <a:pt x="87" y="202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5" y="199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4" y="201"/>
                  </a:cubicBezTo>
                  <a:cubicBezTo>
                    <a:pt x="84" y="201"/>
                    <a:pt x="84" y="201"/>
                    <a:pt x="88" y="201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199"/>
                    <a:pt x="89" y="199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85" y="198"/>
                    <a:pt x="85" y="198"/>
                    <a:pt x="90" y="194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8" y="194"/>
                    <a:pt x="91" y="197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3" y="197"/>
                    <a:pt x="93" y="197"/>
                    <a:pt x="111" y="189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0" y="189"/>
                    <a:pt x="110" y="189"/>
                    <a:pt x="113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5" y="191"/>
                    <a:pt x="115" y="191"/>
                    <a:pt x="115" y="191"/>
                  </a:cubicBezTo>
                  <a:cubicBezTo>
                    <a:pt x="115" y="191"/>
                    <a:pt x="115" y="191"/>
                    <a:pt x="116" y="188"/>
                  </a:cubicBezTo>
                  <a:cubicBezTo>
                    <a:pt x="115" y="188"/>
                    <a:pt x="115" y="188"/>
                    <a:pt x="115" y="188"/>
                  </a:cubicBezTo>
                  <a:cubicBezTo>
                    <a:pt x="114" y="189"/>
                    <a:pt x="114" y="189"/>
                    <a:pt x="114" y="189"/>
                  </a:cubicBezTo>
                  <a:cubicBezTo>
                    <a:pt x="114" y="189"/>
                    <a:pt x="114" y="189"/>
                    <a:pt x="115" y="190"/>
                  </a:cubicBezTo>
                  <a:cubicBezTo>
                    <a:pt x="116" y="191"/>
                    <a:pt x="119" y="193"/>
                    <a:pt x="123" y="197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3" y="195"/>
                    <a:pt x="123" y="195"/>
                    <a:pt x="123" y="195"/>
                  </a:cubicBezTo>
                  <a:cubicBezTo>
                    <a:pt x="123" y="195"/>
                    <a:pt x="123" y="195"/>
                    <a:pt x="119" y="199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19" y="201"/>
                    <a:pt x="119" y="201"/>
                    <a:pt x="119" y="201"/>
                  </a:cubicBezTo>
                  <a:cubicBezTo>
                    <a:pt x="119" y="201"/>
                    <a:pt x="119" y="201"/>
                    <a:pt x="120" y="203"/>
                  </a:cubicBezTo>
                  <a:cubicBezTo>
                    <a:pt x="121" y="205"/>
                    <a:pt x="121" y="205"/>
                    <a:pt x="121" y="205"/>
                  </a:cubicBezTo>
                  <a:cubicBezTo>
                    <a:pt x="123" y="204"/>
                    <a:pt x="123" y="204"/>
                    <a:pt x="123" y="204"/>
                  </a:cubicBezTo>
                  <a:cubicBezTo>
                    <a:pt x="123" y="204"/>
                    <a:pt x="123" y="204"/>
                    <a:pt x="129" y="198"/>
                  </a:cubicBezTo>
                  <a:cubicBezTo>
                    <a:pt x="130" y="198"/>
                    <a:pt x="130" y="198"/>
                    <a:pt x="130" y="198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30" y="197"/>
                    <a:pt x="128" y="194"/>
                  </a:cubicBezTo>
                  <a:cubicBezTo>
                    <a:pt x="127" y="195"/>
                    <a:pt x="127" y="195"/>
                    <a:pt x="127" y="195"/>
                  </a:cubicBezTo>
                  <a:cubicBezTo>
                    <a:pt x="128" y="196"/>
                    <a:pt x="128" y="196"/>
                    <a:pt x="128" y="196"/>
                  </a:cubicBezTo>
                  <a:cubicBezTo>
                    <a:pt x="128" y="196"/>
                    <a:pt x="128" y="196"/>
                    <a:pt x="130" y="194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0" y="193"/>
                    <a:pt x="130" y="193"/>
                    <a:pt x="130" y="193"/>
                  </a:cubicBezTo>
                  <a:cubicBezTo>
                    <a:pt x="130" y="193"/>
                    <a:pt x="130" y="193"/>
                    <a:pt x="129" y="187"/>
                  </a:cubicBezTo>
                  <a:cubicBezTo>
                    <a:pt x="127" y="188"/>
                    <a:pt x="127" y="188"/>
                    <a:pt x="127" y="188"/>
                  </a:cubicBezTo>
                  <a:cubicBezTo>
                    <a:pt x="128" y="189"/>
                    <a:pt x="128" y="189"/>
                    <a:pt x="128" y="189"/>
                  </a:cubicBezTo>
                  <a:cubicBezTo>
                    <a:pt x="128" y="189"/>
                    <a:pt x="128" y="189"/>
                    <a:pt x="130" y="188"/>
                  </a:cubicBezTo>
                  <a:cubicBezTo>
                    <a:pt x="128" y="186"/>
                    <a:pt x="128" y="186"/>
                    <a:pt x="128" y="186"/>
                  </a:cubicBezTo>
                  <a:cubicBezTo>
                    <a:pt x="127" y="187"/>
                    <a:pt x="127" y="187"/>
                    <a:pt x="127" y="187"/>
                  </a:cubicBezTo>
                  <a:cubicBezTo>
                    <a:pt x="127" y="187"/>
                    <a:pt x="131" y="193"/>
                    <a:pt x="134" y="196"/>
                  </a:cubicBezTo>
                  <a:cubicBezTo>
                    <a:pt x="135" y="195"/>
                    <a:pt x="135" y="195"/>
                    <a:pt x="135" y="195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6"/>
                    <a:pt x="134" y="196"/>
                    <a:pt x="134" y="196"/>
                  </a:cubicBezTo>
                  <a:cubicBezTo>
                    <a:pt x="134" y="196"/>
                    <a:pt x="134" y="197"/>
                    <a:pt x="134" y="197"/>
                  </a:cubicBezTo>
                  <a:cubicBezTo>
                    <a:pt x="134" y="197"/>
                    <a:pt x="133" y="198"/>
                    <a:pt x="133" y="199"/>
                  </a:cubicBezTo>
                  <a:cubicBezTo>
                    <a:pt x="134" y="200"/>
                    <a:pt x="134" y="200"/>
                    <a:pt x="134" y="200"/>
                  </a:cubicBezTo>
                  <a:cubicBezTo>
                    <a:pt x="133" y="199"/>
                    <a:pt x="133" y="199"/>
                    <a:pt x="133" y="199"/>
                  </a:cubicBezTo>
                  <a:cubicBezTo>
                    <a:pt x="133" y="199"/>
                    <a:pt x="132" y="200"/>
                    <a:pt x="130" y="200"/>
                  </a:cubicBezTo>
                  <a:cubicBezTo>
                    <a:pt x="129" y="200"/>
                    <a:pt x="127" y="200"/>
                    <a:pt x="125" y="201"/>
                  </a:cubicBezTo>
                  <a:cubicBezTo>
                    <a:pt x="119" y="204"/>
                    <a:pt x="119" y="204"/>
                    <a:pt x="119" y="204"/>
                  </a:cubicBezTo>
                  <a:cubicBezTo>
                    <a:pt x="126" y="204"/>
                    <a:pt x="126" y="204"/>
                    <a:pt x="126" y="204"/>
                  </a:cubicBezTo>
                  <a:cubicBezTo>
                    <a:pt x="126" y="204"/>
                    <a:pt x="126" y="204"/>
                    <a:pt x="127" y="204"/>
                  </a:cubicBezTo>
                  <a:cubicBezTo>
                    <a:pt x="128" y="204"/>
                    <a:pt x="131" y="204"/>
                    <a:pt x="135" y="204"/>
                  </a:cubicBezTo>
                  <a:cubicBezTo>
                    <a:pt x="135" y="203"/>
                    <a:pt x="135" y="203"/>
                    <a:pt x="135" y="203"/>
                  </a:cubicBezTo>
                  <a:cubicBezTo>
                    <a:pt x="134" y="203"/>
                    <a:pt x="134" y="203"/>
                    <a:pt x="134" y="203"/>
                  </a:cubicBezTo>
                  <a:cubicBezTo>
                    <a:pt x="134" y="203"/>
                    <a:pt x="134" y="203"/>
                    <a:pt x="134" y="205"/>
                  </a:cubicBezTo>
                  <a:cubicBezTo>
                    <a:pt x="135" y="206"/>
                    <a:pt x="136" y="209"/>
                    <a:pt x="138" y="215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9" y="213"/>
                    <a:pt x="139" y="213"/>
                    <a:pt x="139" y="213"/>
                  </a:cubicBezTo>
                  <a:cubicBezTo>
                    <a:pt x="139" y="213"/>
                    <a:pt x="139" y="213"/>
                    <a:pt x="138" y="214"/>
                  </a:cubicBezTo>
                  <a:cubicBezTo>
                    <a:pt x="138" y="214"/>
                    <a:pt x="137" y="214"/>
                    <a:pt x="137" y="215"/>
                  </a:cubicBezTo>
                  <a:cubicBezTo>
                    <a:pt x="137" y="215"/>
                    <a:pt x="136" y="216"/>
                    <a:pt x="136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7" y="215"/>
                    <a:pt x="137" y="215"/>
                    <a:pt x="137" y="215"/>
                  </a:cubicBezTo>
                  <a:cubicBezTo>
                    <a:pt x="136" y="216"/>
                    <a:pt x="136" y="217"/>
                    <a:pt x="136" y="217"/>
                  </a:cubicBezTo>
                  <a:cubicBezTo>
                    <a:pt x="136" y="219"/>
                    <a:pt x="137" y="220"/>
                    <a:pt x="138" y="221"/>
                  </a:cubicBezTo>
                  <a:cubicBezTo>
                    <a:pt x="139" y="222"/>
                    <a:pt x="140" y="223"/>
                    <a:pt x="140" y="223"/>
                  </a:cubicBezTo>
                  <a:cubicBezTo>
                    <a:pt x="141" y="222"/>
                    <a:pt x="141" y="222"/>
                    <a:pt x="141" y="222"/>
                  </a:cubicBezTo>
                  <a:cubicBezTo>
                    <a:pt x="139" y="221"/>
                    <a:pt x="139" y="221"/>
                    <a:pt x="139" y="221"/>
                  </a:cubicBezTo>
                  <a:cubicBezTo>
                    <a:pt x="139" y="221"/>
                    <a:pt x="139" y="222"/>
                    <a:pt x="139" y="223"/>
                  </a:cubicBezTo>
                  <a:cubicBezTo>
                    <a:pt x="138" y="224"/>
                    <a:pt x="138" y="226"/>
                    <a:pt x="137" y="228"/>
                  </a:cubicBezTo>
                  <a:cubicBezTo>
                    <a:pt x="136" y="231"/>
                    <a:pt x="135" y="233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3" y="234"/>
                    <a:pt x="133" y="234"/>
                    <a:pt x="133" y="234"/>
                  </a:cubicBezTo>
                  <a:cubicBezTo>
                    <a:pt x="132" y="234"/>
                    <a:pt x="130" y="234"/>
                    <a:pt x="129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2"/>
                    <a:pt x="126" y="232"/>
                    <a:pt x="126" y="232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4"/>
                    <a:pt x="123" y="235"/>
                  </a:cubicBezTo>
                  <a:cubicBezTo>
                    <a:pt x="123" y="236"/>
                    <a:pt x="122" y="236"/>
                    <a:pt x="120" y="236"/>
                  </a:cubicBezTo>
                  <a:cubicBezTo>
                    <a:pt x="119" y="236"/>
                    <a:pt x="119" y="236"/>
                    <a:pt x="118" y="236"/>
                  </a:cubicBezTo>
                  <a:cubicBezTo>
                    <a:pt x="115" y="236"/>
                    <a:pt x="113" y="235"/>
                    <a:pt x="112" y="234"/>
                  </a:cubicBezTo>
                  <a:cubicBezTo>
                    <a:pt x="111" y="234"/>
                    <a:pt x="111" y="233"/>
                    <a:pt x="11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0" y="233"/>
                    <a:pt x="110" y="233"/>
                    <a:pt x="110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0" y="233"/>
                    <a:pt x="110" y="233"/>
                    <a:pt x="110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3"/>
                    <a:pt x="108" y="233"/>
                    <a:pt x="107" y="234"/>
                  </a:cubicBezTo>
                  <a:cubicBezTo>
                    <a:pt x="108" y="235"/>
                    <a:pt x="108" y="235"/>
                    <a:pt x="108" y="235"/>
                  </a:cubicBezTo>
                  <a:cubicBezTo>
                    <a:pt x="109" y="234"/>
                    <a:pt x="109" y="234"/>
                    <a:pt x="109" y="234"/>
                  </a:cubicBezTo>
                  <a:cubicBezTo>
                    <a:pt x="109" y="234"/>
                    <a:pt x="109" y="234"/>
                    <a:pt x="102" y="231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2" y="234"/>
                    <a:pt x="106" y="231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29"/>
                    <a:pt x="107" y="229"/>
                    <a:pt x="107" y="229"/>
                  </a:cubicBezTo>
                  <a:lnTo>
                    <a:pt x="105" y="230"/>
                  </a:lnTo>
                  <a:close/>
                  <a:moveTo>
                    <a:pt x="124" y="168"/>
                  </a:moveTo>
                  <a:cubicBezTo>
                    <a:pt x="123" y="168"/>
                    <a:pt x="123" y="168"/>
                    <a:pt x="123" y="168"/>
                  </a:cubicBezTo>
                  <a:cubicBezTo>
                    <a:pt x="123" y="171"/>
                    <a:pt x="124" y="174"/>
                    <a:pt x="124" y="174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4" y="175"/>
                    <a:pt x="135" y="174"/>
                    <a:pt x="135" y="173"/>
                  </a:cubicBezTo>
                  <a:cubicBezTo>
                    <a:pt x="136" y="172"/>
                    <a:pt x="137" y="171"/>
                    <a:pt x="137" y="169"/>
                  </a:cubicBezTo>
                  <a:cubicBezTo>
                    <a:pt x="137" y="168"/>
                    <a:pt x="137" y="168"/>
                    <a:pt x="136" y="167"/>
                  </a:cubicBezTo>
                  <a:cubicBezTo>
                    <a:pt x="135" y="164"/>
                    <a:pt x="134" y="160"/>
                    <a:pt x="134" y="160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1" y="160"/>
                    <a:pt x="131" y="160"/>
                    <a:pt x="130" y="158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30" y="159"/>
                    <a:pt x="130" y="159"/>
                    <a:pt x="130" y="159"/>
                  </a:cubicBezTo>
                  <a:cubicBezTo>
                    <a:pt x="130" y="156"/>
                    <a:pt x="129" y="154"/>
                    <a:pt x="128" y="153"/>
                  </a:cubicBezTo>
                  <a:cubicBezTo>
                    <a:pt x="128" y="153"/>
                    <a:pt x="128" y="153"/>
                    <a:pt x="128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4" y="153"/>
                    <a:pt x="124" y="153"/>
                    <a:pt x="124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5" y="161"/>
                    <a:pt x="125" y="162"/>
                  </a:cubicBezTo>
                  <a:cubicBezTo>
                    <a:pt x="124" y="163"/>
                    <a:pt x="123" y="165"/>
                    <a:pt x="123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6" y="166"/>
                    <a:pt x="126" y="165"/>
                    <a:pt x="127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9" y="163"/>
                    <a:pt x="129" y="163"/>
                    <a:pt x="129" y="163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6" y="154"/>
                  </a:cubicBezTo>
                  <a:cubicBezTo>
                    <a:pt x="124" y="154"/>
                    <a:pt x="124" y="154"/>
                    <a:pt x="124" y="154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7" y="156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7" y="158"/>
                    <a:pt x="127" y="159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29" y="162"/>
                    <a:pt x="130" y="163"/>
                    <a:pt x="132" y="163"/>
                  </a:cubicBezTo>
                  <a:cubicBezTo>
                    <a:pt x="133" y="163"/>
                    <a:pt x="133" y="162"/>
                    <a:pt x="134" y="162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31" y="161"/>
                    <a:pt x="132" y="163"/>
                    <a:pt x="132" y="165"/>
                  </a:cubicBezTo>
                  <a:cubicBezTo>
                    <a:pt x="133" y="166"/>
                    <a:pt x="133" y="167"/>
                    <a:pt x="133" y="168"/>
                  </a:cubicBezTo>
                  <a:cubicBezTo>
                    <a:pt x="134" y="168"/>
                    <a:pt x="134" y="168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70"/>
                    <a:pt x="134" y="171"/>
                    <a:pt x="133" y="171"/>
                  </a:cubicBezTo>
                  <a:cubicBezTo>
                    <a:pt x="132" y="172"/>
                    <a:pt x="131" y="173"/>
                    <a:pt x="130" y="175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4"/>
                    <a:pt x="126" y="172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6" y="170"/>
                    <a:pt x="126" y="168"/>
                  </a:cubicBezTo>
                  <a:lnTo>
                    <a:pt x="124" y="168"/>
                  </a:lnTo>
                  <a:close/>
                  <a:moveTo>
                    <a:pt x="191" y="258"/>
                  </a:moveTo>
                  <a:cubicBezTo>
                    <a:pt x="192" y="257"/>
                    <a:pt x="192" y="257"/>
                    <a:pt x="192" y="257"/>
                  </a:cubicBezTo>
                  <a:cubicBezTo>
                    <a:pt x="191" y="256"/>
                    <a:pt x="190" y="253"/>
                    <a:pt x="188" y="251"/>
                  </a:cubicBezTo>
                  <a:cubicBezTo>
                    <a:pt x="187" y="248"/>
                    <a:pt x="185" y="246"/>
                    <a:pt x="185" y="246"/>
                  </a:cubicBezTo>
                  <a:cubicBezTo>
                    <a:pt x="185" y="246"/>
                    <a:pt x="185" y="246"/>
                    <a:pt x="185" y="246"/>
                  </a:cubicBezTo>
                  <a:cubicBezTo>
                    <a:pt x="184" y="246"/>
                    <a:pt x="184" y="246"/>
                    <a:pt x="184" y="246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80" y="253"/>
                    <a:pt x="180" y="253"/>
                    <a:pt x="180" y="253"/>
                  </a:cubicBezTo>
                  <a:cubicBezTo>
                    <a:pt x="181" y="253"/>
                    <a:pt x="181" y="253"/>
                    <a:pt x="181" y="253"/>
                  </a:cubicBezTo>
                  <a:cubicBezTo>
                    <a:pt x="181" y="251"/>
                    <a:pt x="181" y="251"/>
                    <a:pt x="181" y="251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3" y="255"/>
                    <a:pt x="173" y="255"/>
                    <a:pt x="173" y="255"/>
                  </a:cubicBezTo>
                  <a:cubicBezTo>
                    <a:pt x="175" y="255"/>
                    <a:pt x="175" y="255"/>
                    <a:pt x="175" y="255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1" y="250"/>
                    <a:pt x="171" y="250"/>
                    <a:pt x="171" y="250"/>
                  </a:cubicBezTo>
                  <a:cubicBezTo>
                    <a:pt x="170" y="251"/>
                    <a:pt x="170" y="251"/>
                    <a:pt x="170" y="251"/>
                  </a:cubicBezTo>
                  <a:cubicBezTo>
                    <a:pt x="172" y="251"/>
                    <a:pt x="172" y="251"/>
                    <a:pt x="172" y="251"/>
                  </a:cubicBezTo>
                  <a:cubicBezTo>
                    <a:pt x="172" y="251"/>
                    <a:pt x="171" y="249"/>
                    <a:pt x="170" y="247"/>
                  </a:cubicBezTo>
                  <a:cubicBezTo>
                    <a:pt x="168" y="245"/>
                    <a:pt x="165" y="243"/>
                    <a:pt x="161" y="243"/>
                  </a:cubicBezTo>
                  <a:cubicBezTo>
                    <a:pt x="161" y="244"/>
                    <a:pt x="161" y="244"/>
                    <a:pt x="161" y="244"/>
                  </a:cubicBezTo>
                  <a:cubicBezTo>
                    <a:pt x="161" y="243"/>
                    <a:pt x="161" y="243"/>
                    <a:pt x="161" y="243"/>
                  </a:cubicBezTo>
                  <a:cubicBezTo>
                    <a:pt x="160" y="243"/>
                    <a:pt x="159" y="243"/>
                    <a:pt x="158" y="243"/>
                  </a:cubicBezTo>
                  <a:cubicBezTo>
                    <a:pt x="155" y="243"/>
                    <a:pt x="152" y="244"/>
                    <a:pt x="150" y="245"/>
                  </a:cubicBezTo>
                  <a:cubicBezTo>
                    <a:pt x="149" y="246"/>
                    <a:pt x="148" y="247"/>
                    <a:pt x="148" y="248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48" y="250"/>
                    <a:pt x="148" y="250"/>
                    <a:pt x="148" y="250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50" y="258"/>
                    <a:pt x="150" y="258"/>
                    <a:pt x="150" y="258"/>
                  </a:cubicBezTo>
                  <a:cubicBezTo>
                    <a:pt x="151" y="257"/>
                    <a:pt x="151" y="257"/>
                    <a:pt x="151" y="257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7" y="257"/>
                    <a:pt x="147" y="257"/>
                    <a:pt x="147" y="257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9" y="250"/>
                    <a:pt x="149" y="250"/>
                    <a:pt x="149" y="250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61"/>
                    <a:pt x="145" y="261"/>
                    <a:pt x="145" y="261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65" y="267"/>
                    <a:pt x="165" y="267"/>
                    <a:pt x="165" y="267"/>
                  </a:cubicBezTo>
                  <a:cubicBezTo>
                    <a:pt x="165" y="266"/>
                    <a:pt x="165" y="266"/>
                    <a:pt x="165" y="266"/>
                  </a:cubicBezTo>
                  <a:cubicBezTo>
                    <a:pt x="164" y="267"/>
                    <a:pt x="164" y="267"/>
                    <a:pt x="164" y="267"/>
                  </a:cubicBezTo>
                  <a:cubicBezTo>
                    <a:pt x="164" y="267"/>
                    <a:pt x="165" y="269"/>
                    <a:pt x="166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6" y="271"/>
                    <a:pt x="166" y="271"/>
                    <a:pt x="166" y="271"/>
                  </a:cubicBezTo>
                  <a:cubicBezTo>
                    <a:pt x="166" y="274"/>
                    <a:pt x="168" y="275"/>
                    <a:pt x="169" y="276"/>
                  </a:cubicBezTo>
                  <a:cubicBezTo>
                    <a:pt x="170" y="277"/>
                    <a:pt x="171" y="278"/>
                    <a:pt x="171" y="278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6" y="277"/>
                    <a:pt x="176" y="277"/>
                    <a:pt x="176" y="277"/>
                  </a:cubicBezTo>
                  <a:cubicBezTo>
                    <a:pt x="177" y="277"/>
                    <a:pt x="177" y="277"/>
                    <a:pt x="177" y="277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7" y="273"/>
                    <a:pt x="177" y="273"/>
                    <a:pt x="177" y="273"/>
                  </a:cubicBezTo>
                  <a:cubicBezTo>
                    <a:pt x="176" y="273"/>
                    <a:pt x="176" y="273"/>
                    <a:pt x="176" y="273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6" y="273"/>
                    <a:pt x="176" y="273"/>
                    <a:pt x="176" y="273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6" y="273"/>
                    <a:pt x="176" y="273"/>
                    <a:pt x="176" y="273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74"/>
                    <a:pt x="177" y="274"/>
                    <a:pt x="178" y="273"/>
                  </a:cubicBezTo>
                  <a:cubicBezTo>
                    <a:pt x="178" y="273"/>
                    <a:pt x="179" y="273"/>
                    <a:pt x="180" y="273"/>
                  </a:cubicBezTo>
                  <a:cubicBezTo>
                    <a:pt x="181" y="273"/>
                    <a:pt x="182" y="273"/>
                    <a:pt x="183" y="272"/>
                  </a:cubicBezTo>
                  <a:cubicBezTo>
                    <a:pt x="187" y="272"/>
                    <a:pt x="191" y="270"/>
                    <a:pt x="191" y="270"/>
                  </a:cubicBezTo>
                  <a:cubicBezTo>
                    <a:pt x="192" y="270"/>
                    <a:pt x="192" y="270"/>
                    <a:pt x="192" y="270"/>
                  </a:cubicBezTo>
                  <a:cubicBezTo>
                    <a:pt x="192" y="269"/>
                    <a:pt x="192" y="269"/>
                    <a:pt x="192" y="269"/>
                  </a:cubicBezTo>
                  <a:cubicBezTo>
                    <a:pt x="193" y="267"/>
                    <a:pt x="193" y="267"/>
                    <a:pt x="193" y="267"/>
                  </a:cubicBezTo>
                  <a:cubicBezTo>
                    <a:pt x="194" y="266"/>
                    <a:pt x="194" y="266"/>
                    <a:pt x="194" y="266"/>
                  </a:cubicBezTo>
                  <a:cubicBezTo>
                    <a:pt x="193" y="265"/>
                    <a:pt x="193" y="265"/>
                    <a:pt x="193" y="265"/>
                  </a:cubicBezTo>
                  <a:cubicBezTo>
                    <a:pt x="192" y="263"/>
                    <a:pt x="192" y="263"/>
                    <a:pt x="192" y="263"/>
                  </a:cubicBezTo>
                  <a:cubicBezTo>
                    <a:pt x="191" y="263"/>
                    <a:pt x="191" y="263"/>
                    <a:pt x="191" y="263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3" y="262"/>
                    <a:pt x="193" y="260"/>
                  </a:cubicBezTo>
                  <a:cubicBezTo>
                    <a:pt x="193" y="260"/>
                    <a:pt x="193" y="258"/>
                    <a:pt x="192" y="257"/>
                  </a:cubicBezTo>
                  <a:cubicBezTo>
                    <a:pt x="191" y="258"/>
                    <a:pt x="191" y="258"/>
                    <a:pt x="191" y="258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90" y="259"/>
                    <a:pt x="190" y="260"/>
                    <a:pt x="190" y="260"/>
                  </a:cubicBezTo>
                  <a:cubicBezTo>
                    <a:pt x="190" y="261"/>
                    <a:pt x="190" y="262"/>
                    <a:pt x="190" y="262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4"/>
                    <a:pt x="189" y="264"/>
                    <a:pt x="189" y="264"/>
                  </a:cubicBezTo>
                  <a:cubicBezTo>
                    <a:pt x="189" y="264"/>
                    <a:pt x="189" y="264"/>
                    <a:pt x="191" y="267"/>
                  </a:cubicBezTo>
                  <a:cubicBezTo>
                    <a:pt x="192" y="266"/>
                    <a:pt x="192" y="266"/>
                    <a:pt x="192" y="266"/>
                  </a:cubicBezTo>
                  <a:cubicBezTo>
                    <a:pt x="191" y="265"/>
                    <a:pt x="191" y="265"/>
                    <a:pt x="191" y="265"/>
                  </a:cubicBezTo>
                  <a:cubicBezTo>
                    <a:pt x="191" y="265"/>
                    <a:pt x="191" y="265"/>
                    <a:pt x="189" y="268"/>
                  </a:cubicBezTo>
                  <a:cubicBezTo>
                    <a:pt x="191" y="269"/>
                    <a:pt x="191" y="269"/>
                    <a:pt x="191" y="269"/>
                  </a:cubicBezTo>
                  <a:cubicBezTo>
                    <a:pt x="190" y="267"/>
                    <a:pt x="190" y="267"/>
                    <a:pt x="190" y="267"/>
                  </a:cubicBezTo>
                  <a:cubicBezTo>
                    <a:pt x="190" y="267"/>
                    <a:pt x="188" y="268"/>
                    <a:pt x="186" y="269"/>
                  </a:cubicBezTo>
                  <a:cubicBezTo>
                    <a:pt x="185" y="269"/>
                    <a:pt x="183" y="269"/>
                    <a:pt x="182" y="269"/>
                  </a:cubicBezTo>
                  <a:cubicBezTo>
                    <a:pt x="181" y="270"/>
                    <a:pt x="180" y="270"/>
                    <a:pt x="180" y="270"/>
                  </a:cubicBezTo>
                  <a:cubicBezTo>
                    <a:pt x="177" y="270"/>
                    <a:pt x="175" y="272"/>
                    <a:pt x="175" y="272"/>
                  </a:cubicBezTo>
                  <a:cubicBezTo>
                    <a:pt x="174" y="272"/>
                    <a:pt x="174" y="272"/>
                    <a:pt x="174" y="272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4" y="273"/>
                    <a:pt x="174" y="273"/>
                    <a:pt x="174" y="275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75" y="274"/>
                    <a:pt x="175" y="274"/>
                    <a:pt x="171" y="275"/>
                  </a:cubicBezTo>
                  <a:cubicBezTo>
                    <a:pt x="172" y="277"/>
                    <a:pt x="172" y="277"/>
                    <a:pt x="172" y="277"/>
                  </a:cubicBezTo>
                  <a:cubicBezTo>
                    <a:pt x="173" y="276"/>
                    <a:pt x="173" y="276"/>
                    <a:pt x="173" y="276"/>
                  </a:cubicBezTo>
                  <a:cubicBezTo>
                    <a:pt x="172" y="275"/>
                    <a:pt x="172" y="275"/>
                    <a:pt x="172" y="275"/>
                  </a:cubicBezTo>
                  <a:cubicBezTo>
                    <a:pt x="172" y="275"/>
                    <a:pt x="171" y="275"/>
                    <a:pt x="170" y="274"/>
                  </a:cubicBezTo>
                  <a:cubicBezTo>
                    <a:pt x="170" y="273"/>
                    <a:pt x="169" y="272"/>
                    <a:pt x="169" y="271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8" y="268"/>
                    <a:pt x="166" y="265"/>
                    <a:pt x="166" y="265"/>
                  </a:cubicBezTo>
                  <a:cubicBezTo>
                    <a:pt x="166" y="265"/>
                    <a:pt x="166" y="265"/>
                    <a:pt x="166" y="265"/>
                  </a:cubicBezTo>
                  <a:cubicBezTo>
                    <a:pt x="165" y="265"/>
                    <a:pt x="165" y="265"/>
                    <a:pt x="165" y="265"/>
                  </a:cubicBezTo>
                  <a:cubicBezTo>
                    <a:pt x="165" y="265"/>
                    <a:pt x="165" y="265"/>
                    <a:pt x="146" y="259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8" y="261"/>
                    <a:pt x="148" y="261"/>
                    <a:pt x="148" y="255"/>
                  </a:cubicBezTo>
                  <a:cubicBezTo>
                    <a:pt x="146" y="255"/>
                    <a:pt x="146" y="255"/>
                    <a:pt x="146" y="255"/>
                  </a:cubicBezTo>
                  <a:cubicBezTo>
                    <a:pt x="147" y="256"/>
                    <a:pt x="147" y="256"/>
                    <a:pt x="147" y="256"/>
                  </a:cubicBezTo>
                  <a:cubicBezTo>
                    <a:pt x="147" y="256"/>
                    <a:pt x="147" y="256"/>
                    <a:pt x="148" y="255"/>
                  </a:cubicBezTo>
                  <a:cubicBezTo>
                    <a:pt x="147" y="254"/>
                    <a:pt x="147" y="254"/>
                    <a:pt x="147" y="254"/>
                  </a:cubicBezTo>
                  <a:cubicBezTo>
                    <a:pt x="146" y="254"/>
                    <a:pt x="146" y="254"/>
                    <a:pt x="146" y="254"/>
                  </a:cubicBezTo>
                  <a:cubicBezTo>
                    <a:pt x="146" y="254"/>
                    <a:pt x="146" y="254"/>
                    <a:pt x="146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7" y="258"/>
                    <a:pt x="147" y="258"/>
                    <a:pt x="147" y="258"/>
                  </a:cubicBezTo>
                  <a:cubicBezTo>
                    <a:pt x="147" y="258"/>
                    <a:pt x="147" y="258"/>
                    <a:pt x="149" y="259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6" y="257"/>
                  </a:cubicBezTo>
                  <a:cubicBezTo>
                    <a:pt x="158" y="256"/>
                    <a:pt x="158" y="256"/>
                    <a:pt x="158" y="256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57" y="254"/>
                    <a:pt x="157" y="254"/>
                    <a:pt x="150" y="247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1" y="248"/>
                    <a:pt x="152" y="247"/>
                  </a:cubicBezTo>
                  <a:cubicBezTo>
                    <a:pt x="154" y="247"/>
                    <a:pt x="156" y="246"/>
                    <a:pt x="158" y="246"/>
                  </a:cubicBezTo>
                  <a:cubicBezTo>
                    <a:pt x="159" y="246"/>
                    <a:pt x="160" y="246"/>
                    <a:pt x="161" y="246"/>
                  </a:cubicBezTo>
                  <a:cubicBezTo>
                    <a:pt x="161" y="246"/>
                    <a:pt x="161" y="246"/>
                    <a:pt x="161" y="246"/>
                  </a:cubicBezTo>
                  <a:cubicBezTo>
                    <a:pt x="161" y="246"/>
                    <a:pt x="161" y="246"/>
                    <a:pt x="161" y="246"/>
                  </a:cubicBezTo>
                  <a:cubicBezTo>
                    <a:pt x="165" y="246"/>
                    <a:pt x="166" y="247"/>
                    <a:pt x="168" y="249"/>
                  </a:cubicBezTo>
                  <a:cubicBezTo>
                    <a:pt x="168" y="249"/>
                    <a:pt x="168" y="250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2"/>
                    <a:pt x="169" y="252"/>
                    <a:pt x="169" y="252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0" y="253"/>
                    <a:pt x="170" y="253"/>
                    <a:pt x="172" y="254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3"/>
                    <a:pt x="172" y="254"/>
                    <a:pt x="172" y="255"/>
                  </a:cubicBezTo>
                  <a:cubicBezTo>
                    <a:pt x="172" y="257"/>
                    <a:pt x="172" y="257"/>
                    <a:pt x="172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82" y="254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9"/>
                    <a:pt x="181" y="249"/>
                    <a:pt x="181" y="249"/>
                  </a:cubicBezTo>
                  <a:cubicBezTo>
                    <a:pt x="181" y="249"/>
                    <a:pt x="181" y="249"/>
                    <a:pt x="184" y="249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3" y="248"/>
                    <a:pt x="183" y="248"/>
                    <a:pt x="183" y="248"/>
                  </a:cubicBezTo>
                  <a:cubicBezTo>
                    <a:pt x="183" y="248"/>
                    <a:pt x="184" y="250"/>
                    <a:pt x="186" y="252"/>
                  </a:cubicBezTo>
                  <a:cubicBezTo>
                    <a:pt x="187" y="255"/>
                    <a:pt x="189" y="257"/>
                    <a:pt x="189" y="259"/>
                  </a:cubicBezTo>
                  <a:lnTo>
                    <a:pt x="191" y="258"/>
                  </a:lnTo>
                  <a:close/>
                  <a:moveTo>
                    <a:pt x="15" y="87"/>
                  </a:moveTo>
                  <a:cubicBezTo>
                    <a:pt x="13" y="87"/>
                    <a:pt x="13" y="87"/>
                    <a:pt x="13" y="87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7" y="94"/>
                    <a:pt x="18" y="94"/>
                  </a:cubicBezTo>
                  <a:cubicBezTo>
                    <a:pt x="19" y="94"/>
                    <a:pt x="19" y="95"/>
                    <a:pt x="20" y="95"/>
                  </a:cubicBezTo>
                  <a:cubicBezTo>
                    <a:pt x="21" y="95"/>
                    <a:pt x="21" y="95"/>
                    <a:pt x="22" y="95"/>
                  </a:cubicBezTo>
                  <a:cubicBezTo>
                    <a:pt x="23" y="95"/>
                    <a:pt x="23" y="95"/>
                    <a:pt x="24" y="94"/>
                  </a:cubicBezTo>
                  <a:cubicBezTo>
                    <a:pt x="25" y="93"/>
                    <a:pt x="26" y="91"/>
                    <a:pt x="26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8"/>
                    <a:pt x="28" y="87"/>
                  </a:cubicBezTo>
                  <a:cubicBezTo>
                    <a:pt x="27" y="86"/>
                    <a:pt x="26" y="85"/>
                    <a:pt x="25" y="84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6" y="84"/>
                  </a:cubicBezTo>
                  <a:cubicBezTo>
                    <a:pt x="27" y="83"/>
                    <a:pt x="28" y="82"/>
                    <a:pt x="29" y="81"/>
                  </a:cubicBezTo>
                  <a:cubicBezTo>
                    <a:pt x="31" y="80"/>
                    <a:pt x="32" y="79"/>
                    <a:pt x="32" y="78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3" y="78"/>
                    <a:pt x="33" y="77"/>
                    <a:pt x="34" y="76"/>
                  </a:cubicBezTo>
                  <a:cubicBezTo>
                    <a:pt x="35" y="74"/>
                    <a:pt x="37" y="71"/>
                    <a:pt x="37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60" y="67"/>
                    <a:pt x="64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6" y="68"/>
                    <a:pt x="66" y="68"/>
                  </a:cubicBezTo>
                  <a:cubicBezTo>
                    <a:pt x="67" y="67"/>
                    <a:pt x="69" y="66"/>
                    <a:pt x="71" y="65"/>
                  </a:cubicBezTo>
                  <a:cubicBezTo>
                    <a:pt x="72" y="65"/>
                    <a:pt x="74" y="64"/>
                    <a:pt x="74" y="64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1"/>
                    <a:pt x="84" y="60"/>
                    <a:pt x="84" y="59"/>
                  </a:cubicBezTo>
                  <a:cubicBezTo>
                    <a:pt x="84" y="59"/>
                    <a:pt x="84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9"/>
                    <a:pt x="85" y="59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7" y="63"/>
                    <a:pt x="88" y="63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100" y="61"/>
                    <a:pt x="101" y="62"/>
                  </a:cubicBezTo>
                  <a:cubicBezTo>
                    <a:pt x="102" y="62"/>
                    <a:pt x="104" y="63"/>
                    <a:pt x="105" y="64"/>
                  </a:cubicBezTo>
                  <a:cubicBezTo>
                    <a:pt x="107" y="65"/>
                    <a:pt x="108" y="66"/>
                    <a:pt x="10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7"/>
                    <a:pt x="111" y="67"/>
                    <a:pt x="111" y="68"/>
                  </a:cubicBezTo>
                  <a:cubicBezTo>
                    <a:pt x="112" y="68"/>
                    <a:pt x="113" y="69"/>
                    <a:pt x="114" y="69"/>
                  </a:cubicBezTo>
                  <a:cubicBezTo>
                    <a:pt x="115" y="69"/>
                    <a:pt x="116" y="68"/>
                    <a:pt x="117" y="68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7" y="68"/>
                    <a:pt x="118" y="67"/>
                    <a:pt x="118" y="67"/>
                  </a:cubicBezTo>
                  <a:cubicBezTo>
                    <a:pt x="119" y="66"/>
                    <a:pt x="120" y="65"/>
                    <a:pt x="120" y="64"/>
                  </a:cubicBezTo>
                  <a:cubicBezTo>
                    <a:pt x="122" y="60"/>
                    <a:pt x="123" y="55"/>
                    <a:pt x="123" y="55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9" y="43"/>
                    <a:pt x="129" y="43"/>
                    <a:pt x="129" y="42"/>
                  </a:cubicBezTo>
                  <a:cubicBezTo>
                    <a:pt x="129" y="42"/>
                    <a:pt x="129" y="41"/>
                    <a:pt x="129" y="41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8"/>
                    <a:pt x="129" y="34"/>
                    <a:pt x="129" y="31"/>
                  </a:cubicBezTo>
                  <a:cubicBezTo>
                    <a:pt x="129" y="30"/>
                    <a:pt x="129" y="28"/>
                    <a:pt x="129" y="27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9" y="26"/>
                    <a:pt x="128" y="24"/>
                    <a:pt x="128" y="23"/>
                  </a:cubicBezTo>
                  <a:cubicBezTo>
                    <a:pt x="127" y="21"/>
                    <a:pt x="126" y="20"/>
                    <a:pt x="125" y="20"/>
                  </a:cubicBezTo>
                  <a:cubicBezTo>
                    <a:pt x="124" y="20"/>
                    <a:pt x="124" y="19"/>
                    <a:pt x="124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4" y="18"/>
                    <a:pt x="124" y="17"/>
                  </a:cubicBezTo>
                  <a:cubicBezTo>
                    <a:pt x="125" y="15"/>
                    <a:pt x="126" y="13"/>
                    <a:pt x="127" y="11"/>
                  </a:cubicBezTo>
                  <a:cubicBezTo>
                    <a:pt x="128" y="10"/>
                    <a:pt x="128" y="9"/>
                    <a:pt x="129" y="8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0" y="7"/>
                    <a:pt x="132" y="6"/>
                    <a:pt x="133" y="5"/>
                  </a:cubicBezTo>
                  <a:cubicBezTo>
                    <a:pt x="135" y="5"/>
                    <a:pt x="136" y="5"/>
                    <a:pt x="136" y="5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3" y="5"/>
                    <a:pt x="122" y="6"/>
                  </a:cubicBezTo>
                  <a:cubicBezTo>
                    <a:pt x="119" y="9"/>
                    <a:pt x="113" y="16"/>
                    <a:pt x="113" y="16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0" y="15"/>
                    <a:pt x="107" y="15"/>
                  </a:cubicBezTo>
                  <a:cubicBezTo>
                    <a:pt x="105" y="15"/>
                    <a:pt x="103" y="15"/>
                    <a:pt x="101" y="16"/>
                  </a:cubicBezTo>
                  <a:cubicBezTo>
                    <a:pt x="101" y="16"/>
                    <a:pt x="100" y="16"/>
                    <a:pt x="99" y="16"/>
                  </a:cubicBezTo>
                  <a:cubicBezTo>
                    <a:pt x="99" y="16"/>
                    <a:pt x="98" y="16"/>
                    <a:pt x="98" y="17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7"/>
                    <a:pt x="97" y="17"/>
                    <a:pt x="96" y="18"/>
                  </a:cubicBezTo>
                  <a:cubicBezTo>
                    <a:pt x="95" y="19"/>
                    <a:pt x="94" y="20"/>
                    <a:pt x="93" y="22"/>
                  </a:cubicBezTo>
                  <a:cubicBezTo>
                    <a:pt x="90" y="27"/>
                    <a:pt x="86" y="35"/>
                    <a:pt x="85" y="39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4" y="40"/>
                    <a:pt x="81" y="43"/>
                    <a:pt x="78" y="46"/>
                  </a:cubicBezTo>
                  <a:cubicBezTo>
                    <a:pt x="75" y="48"/>
                    <a:pt x="72" y="51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7" y="52"/>
                    <a:pt x="65" y="52"/>
                    <a:pt x="64" y="52"/>
                  </a:cubicBezTo>
                  <a:cubicBezTo>
                    <a:pt x="61" y="52"/>
                    <a:pt x="59" y="51"/>
                    <a:pt x="57" y="51"/>
                  </a:cubicBezTo>
                  <a:cubicBezTo>
                    <a:pt x="56" y="51"/>
                    <a:pt x="54" y="50"/>
                    <a:pt x="53" y="50"/>
                  </a:cubicBezTo>
                  <a:cubicBezTo>
                    <a:pt x="50" y="50"/>
                    <a:pt x="49" y="51"/>
                    <a:pt x="48" y="52"/>
                  </a:cubicBezTo>
                  <a:cubicBezTo>
                    <a:pt x="47" y="53"/>
                    <a:pt x="46" y="54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5" y="53"/>
                    <a:pt x="43" y="54"/>
                  </a:cubicBezTo>
                  <a:cubicBezTo>
                    <a:pt x="42" y="54"/>
                    <a:pt x="41" y="54"/>
                    <a:pt x="40" y="54"/>
                  </a:cubicBezTo>
                  <a:cubicBezTo>
                    <a:pt x="39" y="54"/>
                    <a:pt x="38" y="54"/>
                    <a:pt x="38" y="54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4"/>
                    <a:pt x="38" y="53"/>
                  </a:cubicBezTo>
                  <a:cubicBezTo>
                    <a:pt x="37" y="52"/>
                    <a:pt x="35" y="51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1" y="52"/>
                    <a:pt x="30" y="53"/>
                    <a:pt x="29" y="55"/>
                  </a:cubicBezTo>
                  <a:cubicBezTo>
                    <a:pt x="27" y="57"/>
                    <a:pt x="25" y="60"/>
                    <a:pt x="23" y="63"/>
                  </a:cubicBezTo>
                  <a:cubicBezTo>
                    <a:pt x="21" y="66"/>
                    <a:pt x="18" y="69"/>
                    <a:pt x="17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4" y="74"/>
                    <a:pt x="13" y="78"/>
                    <a:pt x="12" y="81"/>
                  </a:cubicBezTo>
                  <a:cubicBezTo>
                    <a:pt x="11" y="84"/>
                    <a:pt x="11" y="86"/>
                    <a:pt x="11" y="86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5"/>
                    <a:pt x="16" y="77"/>
                    <a:pt x="19" y="73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2" y="70"/>
                    <a:pt x="25" y="66"/>
                    <a:pt x="27" y="62"/>
                  </a:cubicBezTo>
                  <a:cubicBezTo>
                    <a:pt x="29" y="60"/>
                    <a:pt x="30" y="58"/>
                    <a:pt x="31" y="57"/>
                  </a:cubicBezTo>
                  <a:cubicBezTo>
                    <a:pt x="32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5"/>
                    <a:pt x="35" y="55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9" y="57"/>
                    <a:pt x="40" y="57"/>
                  </a:cubicBezTo>
                  <a:cubicBezTo>
                    <a:pt x="43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50" y="54"/>
                  </a:cubicBezTo>
                  <a:cubicBezTo>
                    <a:pt x="50" y="54"/>
                    <a:pt x="51" y="53"/>
                    <a:pt x="53" y="53"/>
                  </a:cubicBezTo>
                  <a:cubicBezTo>
                    <a:pt x="53" y="53"/>
                    <a:pt x="55" y="54"/>
                    <a:pt x="57" y="54"/>
                  </a:cubicBezTo>
                  <a:cubicBezTo>
                    <a:pt x="58" y="54"/>
                    <a:pt x="61" y="55"/>
                    <a:pt x="64" y="55"/>
                  </a:cubicBezTo>
                  <a:cubicBezTo>
                    <a:pt x="65" y="55"/>
                    <a:pt x="67" y="5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3" y="54"/>
                    <a:pt x="77" y="51"/>
                    <a:pt x="80" y="48"/>
                  </a:cubicBezTo>
                  <a:cubicBezTo>
                    <a:pt x="84" y="45"/>
                    <a:pt x="86" y="42"/>
                    <a:pt x="88" y="41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9" y="37"/>
                    <a:pt x="91" y="32"/>
                    <a:pt x="93" y="27"/>
                  </a:cubicBezTo>
                  <a:cubicBezTo>
                    <a:pt x="95" y="25"/>
                    <a:pt x="96" y="23"/>
                    <a:pt x="97" y="21"/>
                  </a:cubicBezTo>
                  <a:cubicBezTo>
                    <a:pt x="98" y="21"/>
                    <a:pt x="98" y="20"/>
                    <a:pt x="99" y="20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1" y="19"/>
                    <a:pt x="103" y="19"/>
                  </a:cubicBezTo>
                  <a:cubicBezTo>
                    <a:pt x="105" y="18"/>
                    <a:pt x="108" y="18"/>
                    <a:pt x="110" y="18"/>
                  </a:cubicBezTo>
                  <a:cubicBezTo>
                    <a:pt x="112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5" y="18"/>
                    <a:pt x="121" y="11"/>
                    <a:pt x="124" y="8"/>
                  </a:cubicBezTo>
                  <a:cubicBezTo>
                    <a:pt x="125" y="7"/>
                    <a:pt x="128" y="4"/>
                    <a:pt x="128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7" y="5"/>
                    <a:pt x="134" y="3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4" y="4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1" y="3"/>
                    <a:pt x="128" y="4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7" y="5"/>
                    <a:pt x="127" y="6"/>
                  </a:cubicBezTo>
                  <a:cubicBezTo>
                    <a:pt x="126" y="8"/>
                    <a:pt x="124" y="10"/>
                    <a:pt x="123" y="13"/>
                  </a:cubicBezTo>
                  <a:cubicBezTo>
                    <a:pt x="122" y="14"/>
                    <a:pt x="121" y="16"/>
                    <a:pt x="121" y="17"/>
                  </a:cubicBezTo>
                  <a:cubicBezTo>
                    <a:pt x="121" y="17"/>
                    <a:pt x="121" y="18"/>
                    <a:pt x="120" y="18"/>
                  </a:cubicBezTo>
                  <a:cubicBezTo>
                    <a:pt x="120" y="18"/>
                    <a:pt x="120" y="19"/>
                    <a:pt x="120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1" y="21"/>
                    <a:pt x="122" y="22"/>
                    <a:pt x="122" y="22"/>
                  </a:cubicBezTo>
                  <a:cubicBezTo>
                    <a:pt x="123" y="23"/>
                    <a:pt x="124" y="23"/>
                    <a:pt x="125" y="24"/>
                  </a:cubicBezTo>
                  <a:cubicBezTo>
                    <a:pt x="125" y="24"/>
                    <a:pt x="126" y="25"/>
                    <a:pt x="126" y="27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9"/>
                    <a:pt x="126" y="30"/>
                    <a:pt x="126" y="31"/>
                  </a:cubicBezTo>
                  <a:cubicBezTo>
                    <a:pt x="126" y="34"/>
                    <a:pt x="125" y="37"/>
                    <a:pt x="125" y="39"/>
                  </a:cubicBezTo>
                  <a:cubicBezTo>
                    <a:pt x="125" y="40"/>
                    <a:pt x="125" y="40"/>
                    <a:pt x="125" y="41"/>
                  </a:cubicBezTo>
                  <a:cubicBezTo>
                    <a:pt x="125" y="41"/>
                    <a:pt x="126" y="42"/>
                    <a:pt x="126" y="42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6" y="42"/>
                    <a:pt x="126" y="43"/>
                    <a:pt x="126" y="44"/>
                  </a:cubicBezTo>
                  <a:cubicBezTo>
                    <a:pt x="127" y="45"/>
                    <a:pt x="127" y="46"/>
                    <a:pt x="127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1" y="53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5"/>
                    <a:pt x="120" y="56"/>
                  </a:cubicBezTo>
                  <a:cubicBezTo>
                    <a:pt x="119" y="58"/>
                    <a:pt x="119" y="60"/>
                    <a:pt x="118" y="62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5" y="65"/>
                    <a:pt x="115" y="66"/>
                    <a:pt x="114" y="66"/>
                  </a:cubicBezTo>
                  <a:cubicBezTo>
                    <a:pt x="114" y="66"/>
                    <a:pt x="113" y="65"/>
                    <a:pt x="113" y="65"/>
                  </a:cubicBezTo>
                  <a:cubicBezTo>
                    <a:pt x="112" y="65"/>
                    <a:pt x="111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0" y="64"/>
                    <a:pt x="109" y="63"/>
                    <a:pt x="108" y="62"/>
                  </a:cubicBezTo>
                  <a:cubicBezTo>
                    <a:pt x="107" y="62"/>
                    <a:pt x="105" y="61"/>
                    <a:pt x="104" y="60"/>
                  </a:cubicBezTo>
                  <a:cubicBezTo>
                    <a:pt x="102" y="59"/>
                    <a:pt x="100" y="58"/>
                    <a:pt x="99" y="58"/>
                  </a:cubicBezTo>
                  <a:cubicBezTo>
                    <a:pt x="99" y="58"/>
                    <a:pt x="99" y="58"/>
                    <a:pt x="91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89" y="59"/>
                    <a:pt x="88" y="59"/>
                    <a:pt x="87" y="59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1"/>
                    <a:pt x="88" y="61"/>
                    <a:pt x="88" y="60"/>
                  </a:cubicBezTo>
                  <a:cubicBezTo>
                    <a:pt x="88" y="59"/>
                    <a:pt x="88" y="58"/>
                    <a:pt x="87" y="57"/>
                  </a:cubicBezTo>
                  <a:cubicBezTo>
                    <a:pt x="87" y="56"/>
                    <a:pt x="85" y="56"/>
                    <a:pt x="84" y="56"/>
                  </a:cubicBezTo>
                  <a:cubicBezTo>
                    <a:pt x="83" y="56"/>
                    <a:pt x="83" y="56"/>
                    <a:pt x="82" y="56"/>
                  </a:cubicBezTo>
                  <a:cubicBezTo>
                    <a:pt x="82" y="57"/>
                    <a:pt x="82" y="58"/>
                    <a:pt x="81" y="58"/>
                  </a:cubicBezTo>
                  <a:cubicBezTo>
                    <a:pt x="81" y="60"/>
                    <a:pt x="81" y="62"/>
                    <a:pt x="81" y="62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61"/>
                    <a:pt x="83" y="61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1" y="62"/>
                    <a:pt x="69" y="63"/>
                  </a:cubicBezTo>
                  <a:cubicBezTo>
                    <a:pt x="68" y="64"/>
                    <a:pt x="67" y="64"/>
                    <a:pt x="66" y="64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3" y="64"/>
                    <a:pt x="62" y="64"/>
                    <a:pt x="61" y="63"/>
                  </a:cubicBezTo>
                  <a:cubicBezTo>
                    <a:pt x="60" y="63"/>
                    <a:pt x="60" y="63"/>
                    <a:pt x="59" y="63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7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6" y="65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6" y="64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35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0"/>
                    <a:pt x="33" y="71"/>
                    <a:pt x="32" y="73"/>
                  </a:cubicBezTo>
                  <a:cubicBezTo>
                    <a:pt x="32" y="73"/>
                    <a:pt x="31" y="74"/>
                    <a:pt x="31" y="75"/>
                  </a:cubicBezTo>
                  <a:cubicBezTo>
                    <a:pt x="31" y="75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9" y="77"/>
                    <a:pt x="28" y="79"/>
                    <a:pt x="26" y="80"/>
                  </a:cubicBezTo>
                  <a:cubicBezTo>
                    <a:pt x="25" y="81"/>
                    <a:pt x="25" y="82"/>
                    <a:pt x="24" y="82"/>
                  </a:cubicBezTo>
                  <a:cubicBezTo>
                    <a:pt x="23" y="83"/>
                    <a:pt x="23" y="84"/>
                    <a:pt x="23" y="85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4" y="87"/>
                    <a:pt x="24" y="88"/>
                    <a:pt x="25" y="89"/>
                  </a:cubicBezTo>
                  <a:cubicBezTo>
                    <a:pt x="25" y="89"/>
                    <a:pt x="25" y="89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1"/>
                    <a:pt x="22" y="91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1" y="92"/>
                    <a:pt x="21" y="92"/>
                  </a:cubicBezTo>
                  <a:cubicBezTo>
                    <a:pt x="20" y="92"/>
                    <a:pt x="19" y="91"/>
                    <a:pt x="18" y="91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2"/>
                    <a:pt x="18" y="92"/>
                    <a:pt x="16" y="86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5"/>
                    <a:pt x="15" y="85"/>
                    <a:pt x="15" y="85"/>
                  </a:cubicBezTo>
                  <a:lnTo>
                    <a:pt x="15" y="87"/>
                  </a:lnTo>
                  <a:close/>
                  <a:moveTo>
                    <a:pt x="28" y="92"/>
                  </a:moveTo>
                  <a:cubicBezTo>
                    <a:pt x="28" y="91"/>
                    <a:pt x="28" y="91"/>
                    <a:pt x="28" y="9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3" y="97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8" y="99"/>
                    <a:pt x="29" y="99"/>
                  </a:cubicBezTo>
                  <a:cubicBezTo>
                    <a:pt x="31" y="99"/>
                    <a:pt x="32" y="98"/>
                    <a:pt x="34" y="97"/>
                  </a:cubicBezTo>
                  <a:cubicBezTo>
                    <a:pt x="34" y="97"/>
                    <a:pt x="34" y="96"/>
                    <a:pt x="34" y="96"/>
                  </a:cubicBezTo>
                  <a:cubicBezTo>
                    <a:pt x="34" y="95"/>
                    <a:pt x="34" y="95"/>
                    <a:pt x="34" y="94"/>
                  </a:cubicBezTo>
                  <a:cubicBezTo>
                    <a:pt x="33" y="94"/>
                    <a:pt x="33" y="94"/>
                    <a:pt x="32" y="94"/>
                  </a:cubicBezTo>
                  <a:cubicBezTo>
                    <a:pt x="31" y="93"/>
                    <a:pt x="30" y="93"/>
                    <a:pt x="30" y="93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0" y="96"/>
                    <a:pt x="29" y="96"/>
                  </a:cubicBezTo>
                  <a:cubicBezTo>
                    <a:pt x="28" y="96"/>
                    <a:pt x="26" y="96"/>
                    <a:pt x="26" y="96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5" y="95"/>
                    <a:pt x="24" y="94"/>
                    <a:pt x="24" y="94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6"/>
                    <a:pt x="24" y="96"/>
                    <a:pt x="26" y="95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7" y="93"/>
                    <a:pt x="27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8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3"/>
                    <a:pt x="27" y="93"/>
                    <a:pt x="27" y="93"/>
                  </a:cubicBezTo>
                  <a:lnTo>
                    <a:pt x="28" y="92"/>
                  </a:lnTo>
                  <a:close/>
                  <a:moveTo>
                    <a:pt x="47" y="76"/>
                  </a:move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9" y="77"/>
                    <a:pt x="49" y="77"/>
                  </a:cubicBezTo>
                  <a:cubicBezTo>
                    <a:pt x="50" y="76"/>
                    <a:pt x="50" y="76"/>
                    <a:pt x="50" y="75"/>
                  </a:cubicBezTo>
                  <a:cubicBezTo>
                    <a:pt x="50" y="74"/>
                    <a:pt x="51" y="74"/>
                    <a:pt x="51" y="73"/>
                  </a:cubicBezTo>
                  <a:cubicBezTo>
                    <a:pt x="51" y="72"/>
                    <a:pt x="50" y="70"/>
                    <a:pt x="50" y="70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90"/>
                    <a:pt x="29" y="90"/>
                    <a:pt x="29" y="90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2"/>
                    <a:pt x="32" y="92"/>
                    <a:pt x="32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2" y="89"/>
                    <a:pt x="44" y="88"/>
                  </a:cubicBezTo>
                  <a:cubicBezTo>
                    <a:pt x="44" y="87"/>
                    <a:pt x="45" y="86"/>
                    <a:pt x="46" y="85"/>
                  </a:cubicBezTo>
                  <a:cubicBezTo>
                    <a:pt x="46" y="85"/>
                    <a:pt x="47" y="85"/>
                    <a:pt x="47" y="84"/>
                  </a:cubicBezTo>
                  <a:cubicBezTo>
                    <a:pt x="47" y="84"/>
                    <a:pt x="47" y="83"/>
                    <a:pt x="47" y="83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7" y="80"/>
                    <a:pt x="46" y="79"/>
                  </a:cubicBezTo>
                  <a:cubicBezTo>
                    <a:pt x="46" y="78"/>
                    <a:pt x="46" y="78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6" y="78"/>
                    <a:pt x="47" y="78"/>
                  </a:cubicBezTo>
                  <a:cubicBezTo>
                    <a:pt x="47" y="78"/>
                    <a:pt x="48" y="77"/>
                    <a:pt x="48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6" y="74"/>
                    <a:pt x="45" y="74"/>
                  </a:cubicBezTo>
                  <a:cubicBezTo>
                    <a:pt x="45" y="74"/>
                    <a:pt x="44" y="74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3" y="76"/>
                    <a:pt x="43" y="76"/>
                    <a:pt x="43" y="77"/>
                  </a:cubicBezTo>
                  <a:cubicBezTo>
                    <a:pt x="43" y="79"/>
                    <a:pt x="43" y="80"/>
                    <a:pt x="44" y="81"/>
                  </a:cubicBezTo>
                  <a:cubicBezTo>
                    <a:pt x="44" y="82"/>
                    <a:pt x="45" y="83"/>
                    <a:pt x="45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4" y="83"/>
                    <a:pt x="43" y="84"/>
                  </a:cubicBezTo>
                  <a:cubicBezTo>
                    <a:pt x="43" y="85"/>
                    <a:pt x="41" y="86"/>
                    <a:pt x="40" y="87"/>
                  </a:cubicBezTo>
                  <a:cubicBezTo>
                    <a:pt x="39" y="88"/>
                    <a:pt x="38" y="88"/>
                    <a:pt x="38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3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4" y="91"/>
                    <a:pt x="34" y="90"/>
                  </a:cubicBezTo>
                  <a:cubicBezTo>
                    <a:pt x="33" y="90"/>
                    <a:pt x="32" y="89"/>
                    <a:pt x="31" y="89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90"/>
                    <a:pt x="32" y="89"/>
                    <a:pt x="32" y="89"/>
                  </a:cubicBezTo>
                  <a:cubicBezTo>
                    <a:pt x="31" y="87"/>
                    <a:pt x="29" y="87"/>
                    <a:pt x="29" y="87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0" y="89"/>
                    <a:pt x="32" y="85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7" y="76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7" y="72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9" y="72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6" y="75"/>
                    <a:pt x="46" y="75"/>
                    <a:pt x="46" y="75"/>
                  </a:cubicBezTo>
                  <a:lnTo>
                    <a:pt x="47" y="76"/>
                  </a:lnTo>
                  <a:close/>
                  <a:moveTo>
                    <a:pt x="158" y="164"/>
                  </a:moveTo>
                  <a:cubicBezTo>
                    <a:pt x="157" y="164"/>
                    <a:pt x="157" y="164"/>
                    <a:pt x="157" y="164"/>
                  </a:cubicBezTo>
                  <a:cubicBezTo>
                    <a:pt x="158" y="166"/>
                    <a:pt x="159" y="167"/>
                    <a:pt x="161" y="168"/>
                  </a:cubicBezTo>
                  <a:cubicBezTo>
                    <a:pt x="162" y="169"/>
                    <a:pt x="163" y="169"/>
                    <a:pt x="163" y="169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65" y="167"/>
                    <a:pt x="165" y="167"/>
                    <a:pt x="165" y="167"/>
                  </a:cubicBezTo>
                  <a:cubicBezTo>
                    <a:pt x="165" y="167"/>
                    <a:pt x="164" y="166"/>
                    <a:pt x="163" y="165"/>
                  </a:cubicBezTo>
                  <a:cubicBezTo>
                    <a:pt x="162" y="163"/>
                    <a:pt x="161" y="162"/>
                    <a:pt x="161" y="161"/>
                  </a:cubicBezTo>
                  <a:cubicBezTo>
                    <a:pt x="160" y="160"/>
                    <a:pt x="158" y="160"/>
                    <a:pt x="157" y="159"/>
                  </a:cubicBezTo>
                  <a:cubicBezTo>
                    <a:pt x="156" y="158"/>
                    <a:pt x="155" y="158"/>
                    <a:pt x="155" y="158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53" y="160"/>
                    <a:pt x="153" y="161"/>
                    <a:pt x="154" y="162"/>
                  </a:cubicBezTo>
                  <a:cubicBezTo>
                    <a:pt x="154" y="163"/>
                    <a:pt x="155" y="164"/>
                    <a:pt x="156" y="164"/>
                  </a:cubicBezTo>
                  <a:cubicBezTo>
                    <a:pt x="156" y="165"/>
                    <a:pt x="157" y="165"/>
                    <a:pt x="158" y="165"/>
                  </a:cubicBezTo>
                  <a:cubicBezTo>
                    <a:pt x="158" y="164"/>
                    <a:pt x="158" y="164"/>
                    <a:pt x="158" y="164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8" y="164"/>
                    <a:pt x="158" y="164"/>
                    <a:pt x="158" y="164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7" y="161"/>
                    <a:pt x="156" y="161"/>
                    <a:pt x="156" y="160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5" y="161"/>
                    <a:pt x="156" y="162"/>
                    <a:pt x="157" y="162"/>
                  </a:cubicBezTo>
                  <a:cubicBezTo>
                    <a:pt x="157" y="162"/>
                    <a:pt x="158" y="163"/>
                    <a:pt x="159" y="163"/>
                  </a:cubicBezTo>
                  <a:cubicBezTo>
                    <a:pt x="159" y="164"/>
                    <a:pt x="160" y="165"/>
                    <a:pt x="161" y="166"/>
                  </a:cubicBezTo>
                  <a:cubicBezTo>
                    <a:pt x="162" y="167"/>
                    <a:pt x="162" y="168"/>
                    <a:pt x="162" y="168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4" y="166"/>
                    <a:pt x="164" y="166"/>
                    <a:pt x="164" y="166"/>
                  </a:cubicBezTo>
                  <a:cubicBezTo>
                    <a:pt x="164" y="166"/>
                    <a:pt x="164" y="166"/>
                    <a:pt x="164" y="166"/>
                  </a:cubicBezTo>
                  <a:cubicBezTo>
                    <a:pt x="164" y="166"/>
                    <a:pt x="163" y="166"/>
                    <a:pt x="162" y="165"/>
                  </a:cubicBezTo>
                  <a:cubicBezTo>
                    <a:pt x="161" y="164"/>
                    <a:pt x="160" y="164"/>
                    <a:pt x="160" y="163"/>
                  </a:cubicBezTo>
                  <a:cubicBezTo>
                    <a:pt x="159" y="162"/>
                    <a:pt x="159" y="162"/>
                    <a:pt x="159" y="162"/>
                  </a:cubicBezTo>
                  <a:cubicBezTo>
                    <a:pt x="158" y="162"/>
                    <a:pt x="158" y="162"/>
                    <a:pt x="158" y="162"/>
                  </a:cubicBezTo>
                  <a:lnTo>
                    <a:pt x="158" y="164"/>
                  </a:lnTo>
                  <a:close/>
                  <a:moveTo>
                    <a:pt x="153" y="48"/>
                  </a:moveTo>
                  <a:cubicBezTo>
                    <a:pt x="153" y="49"/>
                    <a:pt x="153" y="49"/>
                    <a:pt x="153" y="49"/>
                  </a:cubicBezTo>
                  <a:cubicBezTo>
                    <a:pt x="153" y="49"/>
                    <a:pt x="153" y="49"/>
                    <a:pt x="154" y="49"/>
                  </a:cubicBezTo>
                  <a:cubicBezTo>
                    <a:pt x="154" y="49"/>
                    <a:pt x="155" y="48"/>
                    <a:pt x="155" y="48"/>
                  </a:cubicBezTo>
                  <a:cubicBezTo>
                    <a:pt x="155" y="47"/>
                    <a:pt x="155" y="47"/>
                    <a:pt x="155" y="47"/>
                  </a:cubicBezTo>
                  <a:cubicBezTo>
                    <a:pt x="155" y="46"/>
                    <a:pt x="155" y="45"/>
                    <a:pt x="156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4"/>
                    <a:pt x="157" y="44"/>
                    <a:pt x="158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1" y="44"/>
                    <a:pt x="161" y="44"/>
                    <a:pt x="161" y="44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58" y="34"/>
                    <a:pt x="155" y="35"/>
                    <a:pt x="153" y="36"/>
                  </a:cubicBezTo>
                  <a:cubicBezTo>
                    <a:pt x="151" y="36"/>
                    <a:pt x="150" y="37"/>
                    <a:pt x="148" y="38"/>
                  </a:cubicBezTo>
                  <a:cubicBezTo>
                    <a:pt x="147" y="38"/>
                    <a:pt x="146" y="39"/>
                    <a:pt x="145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4" y="41"/>
                    <a:pt x="143" y="42"/>
                    <a:pt x="143" y="43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7" y="48"/>
                    <a:pt x="147" y="48"/>
                    <a:pt x="147" y="48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6" y="47"/>
                    <a:pt x="146" y="48"/>
                    <a:pt x="147" y="48"/>
                  </a:cubicBezTo>
                  <a:cubicBezTo>
                    <a:pt x="148" y="49"/>
                    <a:pt x="149" y="49"/>
                    <a:pt x="151" y="49"/>
                  </a:cubicBezTo>
                  <a:cubicBezTo>
                    <a:pt x="151" y="49"/>
                    <a:pt x="152" y="49"/>
                    <a:pt x="153" y="4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2" y="46"/>
                    <a:pt x="151" y="46"/>
                    <a:pt x="151" y="46"/>
                  </a:cubicBezTo>
                  <a:cubicBezTo>
                    <a:pt x="150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8" y="45"/>
                    <a:pt x="148" y="45"/>
                    <a:pt x="144" y="43"/>
                  </a:cubicBezTo>
                  <a:cubicBezTo>
                    <a:pt x="143" y="45"/>
                    <a:pt x="143" y="45"/>
                    <a:pt x="143" y="45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44"/>
                    <a:pt x="146" y="43"/>
                    <a:pt x="147" y="42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8" y="41"/>
                    <a:pt x="149" y="41"/>
                    <a:pt x="150" y="40"/>
                  </a:cubicBezTo>
                  <a:cubicBezTo>
                    <a:pt x="152" y="39"/>
                    <a:pt x="154" y="38"/>
                    <a:pt x="156" y="38"/>
                  </a:cubicBezTo>
                  <a:cubicBezTo>
                    <a:pt x="156" y="38"/>
                    <a:pt x="157" y="37"/>
                    <a:pt x="158" y="37"/>
                  </a:cubicBezTo>
                  <a:cubicBezTo>
                    <a:pt x="158" y="37"/>
                    <a:pt x="159" y="37"/>
                    <a:pt x="159" y="37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7" y="36"/>
                    <a:pt x="157" y="36"/>
                    <a:pt x="157" y="37"/>
                  </a:cubicBezTo>
                  <a:cubicBezTo>
                    <a:pt x="157" y="37"/>
                    <a:pt x="157" y="39"/>
                    <a:pt x="158" y="43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59" y="41"/>
                    <a:pt x="157" y="41"/>
                    <a:pt x="154" y="42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2" y="44"/>
                    <a:pt x="152" y="46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2" y="46"/>
                    <a:pt x="152" y="46"/>
                    <a:pt x="152" y="46"/>
                  </a:cubicBezTo>
                  <a:lnTo>
                    <a:pt x="153" y="48"/>
                  </a:lnTo>
                  <a:close/>
                  <a:moveTo>
                    <a:pt x="57" y="80"/>
                  </a:moveTo>
                  <a:cubicBezTo>
                    <a:pt x="57" y="78"/>
                    <a:pt x="57" y="78"/>
                    <a:pt x="57" y="78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49" y="80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3"/>
                    <a:pt x="49" y="83"/>
                    <a:pt x="57" y="81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6" y="79"/>
                    <a:pt x="56" y="79"/>
                    <a:pt x="56" y="79"/>
                  </a:cubicBezTo>
                  <a:lnTo>
                    <a:pt x="57" y="80"/>
                  </a:lnTo>
                  <a:close/>
                  <a:moveTo>
                    <a:pt x="22" y="222"/>
                  </a:move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1"/>
                    <a:pt x="19" y="222"/>
                  </a:cubicBezTo>
                  <a:cubicBezTo>
                    <a:pt x="17" y="223"/>
                    <a:pt x="16" y="224"/>
                    <a:pt x="16" y="227"/>
                  </a:cubicBezTo>
                  <a:cubicBezTo>
                    <a:pt x="16" y="229"/>
                    <a:pt x="17" y="231"/>
                    <a:pt x="19" y="233"/>
                  </a:cubicBezTo>
                  <a:cubicBezTo>
                    <a:pt x="19" y="234"/>
                    <a:pt x="20" y="234"/>
                    <a:pt x="21" y="234"/>
                  </a:cubicBezTo>
                  <a:cubicBezTo>
                    <a:pt x="22" y="235"/>
                    <a:pt x="22" y="235"/>
                    <a:pt x="23" y="235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5" y="234"/>
                    <a:pt x="25" y="234"/>
                    <a:pt x="25" y="233"/>
                  </a:cubicBezTo>
                  <a:cubicBezTo>
                    <a:pt x="25" y="233"/>
                    <a:pt x="25" y="232"/>
                    <a:pt x="25" y="232"/>
                  </a:cubicBezTo>
                  <a:cubicBezTo>
                    <a:pt x="25" y="230"/>
                    <a:pt x="24" y="227"/>
                    <a:pt x="24" y="227"/>
                  </a:cubicBezTo>
                  <a:cubicBezTo>
                    <a:pt x="23" y="227"/>
                    <a:pt x="23" y="227"/>
                    <a:pt x="23" y="22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7"/>
                    <a:pt x="25" y="226"/>
                    <a:pt x="25" y="224"/>
                  </a:cubicBezTo>
                  <a:cubicBezTo>
                    <a:pt x="25" y="223"/>
                    <a:pt x="25" y="222"/>
                    <a:pt x="25" y="221"/>
                  </a:cubicBezTo>
                  <a:cubicBezTo>
                    <a:pt x="24" y="220"/>
                    <a:pt x="23" y="220"/>
                    <a:pt x="22" y="220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2" y="222"/>
                    <a:pt x="22" y="222"/>
                    <a:pt x="22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4"/>
                  </a:cubicBezTo>
                  <a:cubicBezTo>
                    <a:pt x="22" y="224"/>
                    <a:pt x="22" y="225"/>
                    <a:pt x="22" y="225"/>
                  </a:cubicBezTo>
                  <a:cubicBezTo>
                    <a:pt x="22" y="226"/>
                    <a:pt x="22" y="226"/>
                    <a:pt x="22" y="226"/>
                  </a:cubicBezTo>
                  <a:cubicBezTo>
                    <a:pt x="22" y="226"/>
                    <a:pt x="22" y="226"/>
                    <a:pt x="22" y="226"/>
                  </a:cubicBezTo>
                  <a:cubicBezTo>
                    <a:pt x="22" y="226"/>
                    <a:pt x="22" y="226"/>
                    <a:pt x="22" y="226"/>
                  </a:cubicBezTo>
                  <a:cubicBezTo>
                    <a:pt x="21" y="227"/>
                    <a:pt x="21" y="227"/>
                    <a:pt x="21" y="227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7"/>
                    <a:pt x="22" y="228"/>
                    <a:pt x="22" y="229"/>
                  </a:cubicBezTo>
                  <a:cubicBezTo>
                    <a:pt x="22" y="230"/>
                    <a:pt x="22" y="231"/>
                    <a:pt x="22" y="232"/>
                  </a:cubicBezTo>
                  <a:cubicBezTo>
                    <a:pt x="22" y="232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2" y="232"/>
                  </a:cubicBezTo>
                  <a:cubicBezTo>
                    <a:pt x="22" y="231"/>
                    <a:pt x="21" y="231"/>
                    <a:pt x="20" y="230"/>
                  </a:cubicBezTo>
                  <a:cubicBezTo>
                    <a:pt x="19" y="229"/>
                    <a:pt x="19" y="228"/>
                    <a:pt x="19" y="227"/>
                  </a:cubicBezTo>
                  <a:cubicBezTo>
                    <a:pt x="19" y="225"/>
                    <a:pt x="20" y="225"/>
                    <a:pt x="21" y="224"/>
                  </a:cubicBezTo>
                  <a:cubicBezTo>
                    <a:pt x="21" y="224"/>
                    <a:pt x="21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2"/>
                    <a:pt x="22" y="222"/>
                    <a:pt x="22" y="222"/>
                  </a:cubicBezTo>
                  <a:cubicBezTo>
                    <a:pt x="22" y="223"/>
                    <a:pt x="22" y="223"/>
                    <a:pt x="22" y="223"/>
                  </a:cubicBezTo>
                  <a:lnTo>
                    <a:pt x="22" y="222"/>
                  </a:lnTo>
                  <a:close/>
                  <a:moveTo>
                    <a:pt x="84" y="248"/>
                  </a:moveTo>
                  <a:cubicBezTo>
                    <a:pt x="85" y="248"/>
                    <a:pt x="85" y="248"/>
                    <a:pt x="85" y="248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74" y="235"/>
                    <a:pt x="74" y="235"/>
                    <a:pt x="74" y="235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69" y="236"/>
                    <a:pt x="69" y="236"/>
                    <a:pt x="69" y="236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70" y="238"/>
                    <a:pt x="70" y="238"/>
                    <a:pt x="70" y="238"/>
                  </a:cubicBezTo>
                  <a:cubicBezTo>
                    <a:pt x="71" y="238"/>
                    <a:pt x="71" y="237"/>
                    <a:pt x="72" y="237"/>
                  </a:cubicBezTo>
                  <a:cubicBezTo>
                    <a:pt x="73" y="237"/>
                    <a:pt x="73" y="237"/>
                    <a:pt x="73" y="237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5" y="235"/>
                    <a:pt x="75" y="234"/>
                    <a:pt x="75" y="233"/>
                  </a:cubicBezTo>
                  <a:cubicBezTo>
                    <a:pt x="75" y="232"/>
                    <a:pt x="74" y="230"/>
                    <a:pt x="74" y="230"/>
                  </a:cubicBezTo>
                  <a:cubicBezTo>
                    <a:pt x="74" y="229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2" y="231"/>
                    <a:pt x="72" y="231"/>
                    <a:pt x="72" y="231"/>
                  </a:cubicBezTo>
                  <a:cubicBezTo>
                    <a:pt x="73" y="232"/>
                    <a:pt x="73" y="232"/>
                    <a:pt x="73" y="232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7" y="224"/>
                    <a:pt x="77" y="224"/>
                    <a:pt x="77" y="224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8" y="226"/>
                    <a:pt x="79" y="226"/>
                  </a:cubicBezTo>
                  <a:cubicBezTo>
                    <a:pt x="80" y="225"/>
                    <a:pt x="81" y="225"/>
                    <a:pt x="82" y="224"/>
                  </a:cubicBezTo>
                  <a:cubicBezTo>
                    <a:pt x="83" y="223"/>
                    <a:pt x="83" y="223"/>
                    <a:pt x="83" y="222"/>
                  </a:cubicBezTo>
                  <a:cubicBezTo>
                    <a:pt x="83" y="222"/>
                    <a:pt x="83" y="221"/>
                    <a:pt x="83" y="221"/>
                  </a:cubicBezTo>
                  <a:cubicBezTo>
                    <a:pt x="83" y="218"/>
                    <a:pt x="83" y="216"/>
                    <a:pt x="83" y="216"/>
                  </a:cubicBezTo>
                  <a:cubicBezTo>
                    <a:pt x="82" y="214"/>
                    <a:pt x="82" y="214"/>
                    <a:pt x="82" y="214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82" y="217"/>
                    <a:pt x="82" y="217"/>
                    <a:pt x="82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4"/>
                    <a:pt x="81" y="213"/>
                  </a:cubicBezTo>
                  <a:cubicBezTo>
                    <a:pt x="81" y="212"/>
                    <a:pt x="81" y="211"/>
                    <a:pt x="80" y="210"/>
                  </a:cubicBezTo>
                  <a:cubicBezTo>
                    <a:pt x="80" y="210"/>
                    <a:pt x="80" y="210"/>
                    <a:pt x="80" y="210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8"/>
                    <a:pt x="81" y="206"/>
                    <a:pt x="81" y="204"/>
                  </a:cubicBezTo>
                  <a:cubicBezTo>
                    <a:pt x="81" y="204"/>
                    <a:pt x="82" y="203"/>
                    <a:pt x="82" y="203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0" y="196"/>
                    <a:pt x="79" y="196"/>
                    <a:pt x="78" y="196"/>
                  </a:cubicBezTo>
                  <a:cubicBezTo>
                    <a:pt x="77" y="196"/>
                    <a:pt x="76" y="196"/>
                    <a:pt x="75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5" y="197"/>
                    <a:pt x="75" y="197"/>
                    <a:pt x="75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5" y="197"/>
                    <a:pt x="75" y="197"/>
                    <a:pt x="75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4" y="198"/>
                    <a:pt x="75" y="198"/>
                    <a:pt x="75" y="198"/>
                  </a:cubicBezTo>
                  <a:cubicBezTo>
                    <a:pt x="77" y="197"/>
                    <a:pt x="78" y="197"/>
                    <a:pt x="79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93" y="188"/>
                    <a:pt x="93" y="188"/>
                    <a:pt x="93" y="188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8" y="186"/>
                    <a:pt x="88" y="186"/>
                    <a:pt x="88" y="186"/>
                  </a:cubicBezTo>
                  <a:cubicBezTo>
                    <a:pt x="88" y="186"/>
                    <a:pt x="87" y="184"/>
                    <a:pt x="85" y="183"/>
                  </a:cubicBezTo>
                  <a:cubicBezTo>
                    <a:pt x="85" y="182"/>
                    <a:pt x="84" y="181"/>
                    <a:pt x="84" y="181"/>
                  </a:cubicBezTo>
                  <a:cubicBezTo>
                    <a:pt x="83" y="180"/>
                    <a:pt x="83" y="180"/>
                    <a:pt x="83" y="180"/>
                  </a:cubicBezTo>
                  <a:cubicBezTo>
                    <a:pt x="82" y="180"/>
                    <a:pt x="82" y="180"/>
                    <a:pt x="81" y="180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9" y="180"/>
                  </a:cubicBezTo>
                  <a:cubicBezTo>
                    <a:pt x="79" y="180"/>
                    <a:pt x="80" y="180"/>
                    <a:pt x="81" y="180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1" y="180"/>
                    <a:pt x="82" y="180"/>
                    <a:pt x="82" y="180"/>
                  </a:cubicBezTo>
                  <a:cubicBezTo>
                    <a:pt x="84" y="181"/>
                    <a:pt x="88" y="183"/>
                    <a:pt x="91" y="183"/>
                  </a:cubicBezTo>
                  <a:cubicBezTo>
                    <a:pt x="92" y="183"/>
                    <a:pt x="93" y="183"/>
                    <a:pt x="94" y="182"/>
                  </a:cubicBezTo>
                  <a:cubicBezTo>
                    <a:pt x="96" y="182"/>
                    <a:pt x="98" y="180"/>
                    <a:pt x="99" y="178"/>
                  </a:cubicBezTo>
                  <a:cubicBezTo>
                    <a:pt x="101" y="176"/>
                    <a:pt x="101" y="175"/>
                    <a:pt x="101" y="175"/>
                  </a:cubicBezTo>
                  <a:cubicBezTo>
                    <a:pt x="102" y="175"/>
                    <a:pt x="102" y="175"/>
                    <a:pt x="102" y="175"/>
                  </a:cubicBezTo>
                  <a:cubicBezTo>
                    <a:pt x="102" y="174"/>
                    <a:pt x="102" y="174"/>
                    <a:pt x="102" y="174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2" y="169"/>
                    <a:pt x="101" y="169"/>
                    <a:pt x="101" y="169"/>
                  </a:cubicBezTo>
                  <a:cubicBezTo>
                    <a:pt x="100" y="168"/>
                    <a:pt x="99" y="168"/>
                    <a:pt x="99" y="167"/>
                  </a:cubicBezTo>
                  <a:cubicBezTo>
                    <a:pt x="96" y="166"/>
                    <a:pt x="92" y="165"/>
                    <a:pt x="92" y="165"/>
                  </a:cubicBezTo>
                  <a:cubicBezTo>
                    <a:pt x="92" y="166"/>
                    <a:pt x="92" y="166"/>
                    <a:pt x="92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4" y="167"/>
                    <a:pt x="94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0" y="165"/>
                    <a:pt x="100" y="165"/>
                    <a:pt x="100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8"/>
                    <a:pt x="111" y="167"/>
                    <a:pt x="112" y="165"/>
                  </a:cubicBezTo>
                  <a:cubicBezTo>
                    <a:pt x="112" y="164"/>
                    <a:pt x="112" y="163"/>
                    <a:pt x="112" y="163"/>
                  </a:cubicBezTo>
                  <a:cubicBezTo>
                    <a:pt x="112" y="162"/>
                    <a:pt x="112" y="161"/>
                    <a:pt x="112" y="161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61"/>
                    <a:pt x="115" y="159"/>
                    <a:pt x="115" y="159"/>
                  </a:cubicBezTo>
                  <a:cubicBezTo>
                    <a:pt x="115" y="159"/>
                    <a:pt x="115" y="159"/>
                    <a:pt x="115" y="159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49"/>
                    <a:pt x="115" y="149"/>
                    <a:pt x="115" y="148"/>
                  </a:cubicBezTo>
                  <a:cubicBezTo>
                    <a:pt x="114" y="146"/>
                    <a:pt x="114" y="145"/>
                    <a:pt x="113" y="143"/>
                  </a:cubicBezTo>
                  <a:cubicBezTo>
                    <a:pt x="113" y="143"/>
                    <a:pt x="113" y="142"/>
                    <a:pt x="113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3" y="140"/>
                    <a:pt x="114" y="139"/>
                  </a:cubicBezTo>
                  <a:cubicBezTo>
                    <a:pt x="115" y="137"/>
                    <a:pt x="117" y="135"/>
                    <a:pt x="118" y="134"/>
                  </a:cubicBezTo>
                  <a:cubicBezTo>
                    <a:pt x="119" y="133"/>
                    <a:pt x="120" y="132"/>
                    <a:pt x="121" y="132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8" y="141"/>
                    <a:pt x="118" y="141"/>
                    <a:pt x="118" y="14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9" y="142"/>
                    <a:pt x="119" y="142"/>
                    <a:pt x="119" y="142"/>
                  </a:cubicBezTo>
                  <a:cubicBezTo>
                    <a:pt x="119" y="142"/>
                    <a:pt x="120" y="142"/>
                    <a:pt x="122" y="141"/>
                  </a:cubicBezTo>
                  <a:cubicBezTo>
                    <a:pt x="122" y="141"/>
                    <a:pt x="123" y="141"/>
                    <a:pt x="123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4" y="141"/>
                    <a:pt x="123" y="141"/>
                    <a:pt x="123" y="142"/>
                  </a:cubicBezTo>
                  <a:cubicBezTo>
                    <a:pt x="123" y="142"/>
                    <a:pt x="122" y="143"/>
                    <a:pt x="122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2" y="144"/>
                    <a:pt x="121" y="144"/>
                    <a:pt x="121" y="145"/>
                  </a:cubicBezTo>
                  <a:cubicBezTo>
                    <a:pt x="121" y="145"/>
                    <a:pt x="122" y="146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3" y="147"/>
                    <a:pt x="124" y="147"/>
                    <a:pt x="125" y="147"/>
                  </a:cubicBezTo>
                  <a:cubicBezTo>
                    <a:pt x="126" y="147"/>
                    <a:pt x="126" y="148"/>
                    <a:pt x="127" y="148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9" y="147"/>
                    <a:pt x="129" y="146"/>
                    <a:pt x="129" y="145"/>
                  </a:cubicBezTo>
                  <a:cubicBezTo>
                    <a:pt x="129" y="145"/>
                    <a:pt x="129" y="144"/>
                    <a:pt x="129" y="144"/>
                  </a:cubicBezTo>
                  <a:cubicBezTo>
                    <a:pt x="129" y="141"/>
                    <a:pt x="129" y="139"/>
                    <a:pt x="129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29" y="139"/>
                    <a:pt x="129" y="138"/>
                    <a:pt x="130" y="138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8"/>
                    <a:pt x="130" y="139"/>
                    <a:pt x="130" y="140"/>
                  </a:cubicBezTo>
                  <a:cubicBezTo>
                    <a:pt x="130" y="141"/>
                    <a:pt x="131" y="142"/>
                    <a:pt x="131" y="143"/>
                  </a:cubicBezTo>
                  <a:cubicBezTo>
                    <a:pt x="132" y="143"/>
                    <a:pt x="132" y="143"/>
                    <a:pt x="132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4" y="143"/>
                    <a:pt x="135" y="143"/>
                    <a:pt x="136" y="143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7" y="137"/>
                    <a:pt x="137" y="137"/>
                    <a:pt x="137" y="137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1" y="131"/>
                    <a:pt x="141" y="131"/>
                    <a:pt x="141" y="131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11"/>
                    <a:pt x="147" y="110"/>
                    <a:pt x="146" y="109"/>
                  </a:cubicBezTo>
                  <a:cubicBezTo>
                    <a:pt x="145" y="107"/>
                    <a:pt x="141" y="106"/>
                    <a:pt x="141" y="106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24" y="108"/>
                    <a:pt x="124" y="108"/>
                    <a:pt x="124" y="108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5"/>
                    <a:pt x="120" y="104"/>
                  </a:cubicBezTo>
                  <a:cubicBezTo>
                    <a:pt x="119" y="104"/>
                    <a:pt x="119" y="103"/>
                    <a:pt x="118" y="103"/>
                  </a:cubicBezTo>
                  <a:cubicBezTo>
                    <a:pt x="118" y="102"/>
                    <a:pt x="118" y="102"/>
                    <a:pt x="118" y="102"/>
                  </a:cubicBezTo>
                  <a:cubicBezTo>
                    <a:pt x="117" y="102"/>
                    <a:pt x="117" y="101"/>
                    <a:pt x="116" y="101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7" y="101"/>
                    <a:pt x="116" y="101"/>
                    <a:pt x="115" y="101"/>
                  </a:cubicBezTo>
                  <a:cubicBezTo>
                    <a:pt x="114" y="101"/>
                    <a:pt x="113" y="102"/>
                    <a:pt x="112" y="102"/>
                  </a:cubicBezTo>
                  <a:cubicBezTo>
                    <a:pt x="112" y="103"/>
                    <a:pt x="111" y="103"/>
                    <a:pt x="111" y="103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7"/>
                    <a:pt x="111" y="107"/>
                    <a:pt x="111" y="107"/>
                  </a:cubicBezTo>
                  <a:cubicBezTo>
                    <a:pt x="112" y="107"/>
                    <a:pt x="112" y="107"/>
                    <a:pt x="112" y="107"/>
                  </a:cubicBezTo>
                  <a:cubicBezTo>
                    <a:pt x="114" y="106"/>
                    <a:pt x="114" y="106"/>
                    <a:pt x="114" y="10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5" y="100"/>
                    <a:pt x="115" y="100"/>
                    <a:pt x="115" y="100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118" y="100"/>
                    <a:pt x="118" y="100"/>
                    <a:pt x="118" y="100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1" y="94"/>
                    <a:pt x="121" y="94"/>
                    <a:pt x="121" y="94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0"/>
                    <a:pt x="117" y="69"/>
                    <a:pt x="117" y="69"/>
                  </a:cubicBezTo>
                  <a:cubicBezTo>
                    <a:pt x="116" y="68"/>
                    <a:pt x="116" y="68"/>
                    <a:pt x="115" y="68"/>
                  </a:cubicBezTo>
                  <a:cubicBezTo>
                    <a:pt x="113" y="68"/>
                    <a:pt x="111" y="68"/>
                    <a:pt x="111" y="68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6" y="63"/>
                    <a:pt x="84" y="64"/>
                  </a:cubicBezTo>
                  <a:cubicBezTo>
                    <a:pt x="84" y="64"/>
                    <a:pt x="83" y="65"/>
                    <a:pt x="82" y="65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1" y="67"/>
                    <a:pt x="81" y="67"/>
                    <a:pt x="81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0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0"/>
                    <a:pt x="79" y="70"/>
                  </a:cubicBezTo>
                  <a:cubicBezTo>
                    <a:pt x="80" y="69"/>
                    <a:pt x="80" y="68"/>
                    <a:pt x="80" y="67"/>
                  </a:cubicBezTo>
                  <a:cubicBezTo>
                    <a:pt x="80" y="67"/>
                    <a:pt x="80" y="66"/>
                    <a:pt x="80" y="65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0" y="65"/>
                    <a:pt x="79" y="65"/>
                  </a:cubicBezTo>
                  <a:cubicBezTo>
                    <a:pt x="79" y="64"/>
                    <a:pt x="78" y="64"/>
                    <a:pt x="78" y="64"/>
                  </a:cubicBezTo>
                  <a:cubicBezTo>
                    <a:pt x="77" y="64"/>
                    <a:pt x="76" y="64"/>
                    <a:pt x="76" y="64"/>
                  </a:cubicBezTo>
                  <a:cubicBezTo>
                    <a:pt x="72" y="64"/>
                    <a:pt x="67" y="6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7"/>
                    <a:pt x="59" y="80"/>
                  </a:cubicBezTo>
                  <a:cubicBezTo>
                    <a:pt x="59" y="82"/>
                    <a:pt x="59" y="83"/>
                    <a:pt x="59" y="84"/>
                  </a:cubicBezTo>
                  <a:cubicBezTo>
                    <a:pt x="59" y="86"/>
                    <a:pt x="59" y="87"/>
                    <a:pt x="59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85"/>
                    <a:pt x="60" y="85"/>
                    <a:pt x="60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9" y="89"/>
                    <a:pt x="59" y="90"/>
                    <a:pt x="59" y="91"/>
                  </a:cubicBezTo>
                  <a:cubicBezTo>
                    <a:pt x="59" y="93"/>
                    <a:pt x="59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2" y="95"/>
                  </a:cubicBezTo>
                  <a:cubicBezTo>
                    <a:pt x="63" y="95"/>
                    <a:pt x="64" y="96"/>
                    <a:pt x="64" y="96"/>
                  </a:cubicBezTo>
                  <a:cubicBezTo>
                    <a:pt x="65" y="96"/>
                    <a:pt x="66" y="96"/>
                    <a:pt x="66" y="9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106"/>
                    <a:pt x="65" y="106"/>
                    <a:pt x="65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8" y="105"/>
                  </a:cubicBezTo>
                  <a:cubicBezTo>
                    <a:pt x="68" y="105"/>
                    <a:pt x="67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5" y="106"/>
                    <a:pt x="65" y="106"/>
                    <a:pt x="65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6"/>
                    <a:pt x="57" y="96"/>
                    <a:pt x="56" y="97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7" y="84"/>
                    <a:pt x="45" y="85"/>
                    <a:pt x="44" y="86"/>
                  </a:cubicBezTo>
                  <a:cubicBezTo>
                    <a:pt x="44" y="88"/>
                    <a:pt x="43" y="89"/>
                    <a:pt x="43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3" y="90"/>
                    <a:pt x="43" y="91"/>
                    <a:pt x="43" y="91"/>
                  </a:cubicBezTo>
                  <a:cubicBezTo>
                    <a:pt x="43" y="92"/>
                    <a:pt x="43" y="92"/>
                    <a:pt x="43" y="93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5" y="94"/>
                    <a:pt x="46" y="94"/>
                    <a:pt x="46" y="94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4"/>
                    <a:pt x="34" y="105"/>
                    <a:pt x="35" y="106"/>
                  </a:cubicBezTo>
                  <a:cubicBezTo>
                    <a:pt x="36" y="107"/>
                    <a:pt x="36" y="108"/>
                    <a:pt x="36" y="10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5" y="109"/>
                  </a:cubicBezTo>
                  <a:cubicBezTo>
                    <a:pt x="35" y="110"/>
                    <a:pt x="34" y="110"/>
                    <a:pt x="34" y="110"/>
                  </a:cubicBezTo>
                  <a:cubicBezTo>
                    <a:pt x="33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6" y="102"/>
                    <a:pt x="23" y="102"/>
                  </a:cubicBezTo>
                  <a:cubicBezTo>
                    <a:pt x="20" y="101"/>
                    <a:pt x="16" y="101"/>
                    <a:pt x="14" y="100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3" y="100"/>
                    <a:pt x="13" y="99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6"/>
                    <a:pt x="12" y="95"/>
                    <a:pt x="12" y="93"/>
                  </a:cubicBezTo>
                  <a:cubicBezTo>
                    <a:pt x="12" y="93"/>
                    <a:pt x="12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99"/>
                    <a:pt x="5" y="104"/>
                    <a:pt x="5" y="108"/>
                  </a:cubicBezTo>
                  <a:cubicBezTo>
                    <a:pt x="4" y="112"/>
                    <a:pt x="4" y="116"/>
                    <a:pt x="4" y="116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54"/>
                    <a:pt x="11" y="154"/>
                    <a:pt x="11" y="154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3" y="156"/>
                    <a:pt x="14" y="157"/>
                  </a:cubicBezTo>
                  <a:cubicBezTo>
                    <a:pt x="14" y="157"/>
                    <a:pt x="14" y="158"/>
                    <a:pt x="15" y="158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4" y="160"/>
                    <a:pt x="14" y="161"/>
                    <a:pt x="13" y="162"/>
                  </a:cubicBezTo>
                  <a:cubicBezTo>
                    <a:pt x="13" y="162"/>
                    <a:pt x="12" y="162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1"/>
                    <a:pt x="8" y="158"/>
                    <a:pt x="8" y="156"/>
                  </a:cubicBezTo>
                  <a:cubicBezTo>
                    <a:pt x="8" y="155"/>
                    <a:pt x="8" y="154"/>
                    <a:pt x="8" y="154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3"/>
                    <a:pt x="4" y="156"/>
                    <a:pt x="5" y="160"/>
                  </a:cubicBezTo>
                  <a:cubicBezTo>
                    <a:pt x="5" y="164"/>
                    <a:pt x="5" y="168"/>
                    <a:pt x="5" y="169"/>
                  </a:cubicBezTo>
                  <a:cubicBezTo>
                    <a:pt x="5" y="170"/>
                    <a:pt x="4" y="173"/>
                    <a:pt x="3" y="174"/>
                  </a:cubicBezTo>
                  <a:cubicBezTo>
                    <a:pt x="3" y="175"/>
                    <a:pt x="2" y="176"/>
                    <a:pt x="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1" y="192"/>
                    <a:pt x="1" y="192"/>
                    <a:pt x="1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9" y="188"/>
                    <a:pt x="9" y="188"/>
                    <a:pt x="9" y="188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3" y="199"/>
                    <a:pt x="13" y="199"/>
                    <a:pt x="13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8" y="213"/>
                    <a:pt x="28" y="213"/>
                    <a:pt x="28" y="213"/>
                  </a:cubicBezTo>
                  <a:cubicBezTo>
                    <a:pt x="30" y="212"/>
                    <a:pt x="30" y="212"/>
                    <a:pt x="30" y="212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6"/>
                    <a:pt x="27" y="217"/>
                    <a:pt x="27" y="217"/>
                  </a:cubicBezTo>
                  <a:cubicBezTo>
                    <a:pt x="28" y="219"/>
                    <a:pt x="28" y="223"/>
                    <a:pt x="28" y="226"/>
                  </a:cubicBezTo>
                  <a:cubicBezTo>
                    <a:pt x="28" y="227"/>
                    <a:pt x="27" y="229"/>
                    <a:pt x="26" y="231"/>
                  </a:cubicBezTo>
                  <a:cubicBezTo>
                    <a:pt x="26" y="233"/>
                    <a:pt x="25" y="234"/>
                    <a:pt x="25" y="235"/>
                  </a:cubicBezTo>
                  <a:cubicBezTo>
                    <a:pt x="25" y="236"/>
                    <a:pt x="24" y="237"/>
                    <a:pt x="24" y="238"/>
                  </a:cubicBezTo>
                  <a:cubicBezTo>
                    <a:pt x="24" y="240"/>
                    <a:pt x="25" y="241"/>
                    <a:pt x="26" y="242"/>
                  </a:cubicBezTo>
                  <a:cubicBezTo>
                    <a:pt x="26" y="242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8" y="243"/>
                    <a:pt x="28" y="243"/>
                    <a:pt x="28" y="243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8" y="242"/>
                    <a:pt x="27" y="242"/>
                    <a:pt x="27" y="242"/>
                  </a:cubicBezTo>
                  <a:cubicBezTo>
                    <a:pt x="26" y="243"/>
                    <a:pt x="26" y="243"/>
                    <a:pt x="26" y="244"/>
                  </a:cubicBezTo>
                  <a:cubicBezTo>
                    <a:pt x="26" y="245"/>
                    <a:pt x="26" y="245"/>
                    <a:pt x="26" y="246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8" y="247"/>
                    <a:pt x="28" y="248"/>
                  </a:cubicBezTo>
                  <a:cubicBezTo>
                    <a:pt x="29" y="248"/>
                    <a:pt x="30" y="249"/>
                    <a:pt x="31" y="249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3" y="248"/>
                    <a:pt x="34" y="248"/>
                    <a:pt x="35" y="248"/>
                  </a:cubicBezTo>
                  <a:cubicBezTo>
                    <a:pt x="41" y="248"/>
                    <a:pt x="47" y="250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5" y="254"/>
                    <a:pt x="55" y="256"/>
                  </a:cubicBezTo>
                  <a:cubicBezTo>
                    <a:pt x="56" y="256"/>
                    <a:pt x="56" y="257"/>
                    <a:pt x="57" y="257"/>
                  </a:cubicBezTo>
                  <a:cubicBezTo>
                    <a:pt x="58" y="258"/>
                    <a:pt x="59" y="258"/>
                    <a:pt x="60" y="258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7"/>
                    <a:pt x="64" y="256"/>
                    <a:pt x="65" y="255"/>
                  </a:cubicBezTo>
                  <a:cubicBezTo>
                    <a:pt x="65" y="254"/>
                    <a:pt x="66" y="254"/>
                    <a:pt x="66" y="254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4"/>
                    <a:pt x="66" y="255"/>
                    <a:pt x="66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0" y="257"/>
                    <a:pt x="70" y="257"/>
                    <a:pt x="70" y="257"/>
                  </a:cubicBezTo>
                  <a:cubicBezTo>
                    <a:pt x="70" y="255"/>
                    <a:pt x="70" y="255"/>
                    <a:pt x="70" y="255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7" y="248"/>
                    <a:pt x="77" y="248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8"/>
                    <a:pt x="77" y="249"/>
                    <a:pt x="77" y="250"/>
                  </a:cubicBezTo>
                  <a:cubicBezTo>
                    <a:pt x="77" y="251"/>
                    <a:pt x="77" y="252"/>
                    <a:pt x="77" y="253"/>
                  </a:cubicBezTo>
                  <a:cubicBezTo>
                    <a:pt x="77" y="253"/>
                    <a:pt x="77" y="254"/>
                    <a:pt x="78" y="255"/>
                  </a:cubicBezTo>
                  <a:cubicBezTo>
                    <a:pt x="79" y="256"/>
                    <a:pt x="81" y="257"/>
                    <a:pt x="84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5" y="257"/>
                    <a:pt x="85" y="257"/>
                    <a:pt x="85" y="257"/>
                  </a:cubicBezTo>
                  <a:cubicBezTo>
                    <a:pt x="85" y="256"/>
                    <a:pt x="85" y="256"/>
                    <a:pt x="86" y="256"/>
                  </a:cubicBezTo>
                  <a:cubicBezTo>
                    <a:pt x="86" y="255"/>
                    <a:pt x="86" y="255"/>
                    <a:pt x="86" y="254"/>
                  </a:cubicBezTo>
                  <a:cubicBezTo>
                    <a:pt x="86" y="253"/>
                    <a:pt x="86" y="253"/>
                    <a:pt x="85" y="252"/>
                  </a:cubicBezTo>
                  <a:cubicBezTo>
                    <a:pt x="85" y="252"/>
                    <a:pt x="84" y="251"/>
                    <a:pt x="84" y="251"/>
                  </a:cubicBezTo>
                  <a:cubicBezTo>
                    <a:pt x="83" y="251"/>
                    <a:pt x="82" y="250"/>
                    <a:pt x="82" y="250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3" y="251"/>
                    <a:pt x="83" y="251"/>
                    <a:pt x="83" y="250"/>
                  </a:cubicBezTo>
                  <a:cubicBezTo>
                    <a:pt x="83" y="250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6" y="250"/>
                    <a:pt x="86" y="250"/>
                    <a:pt x="86" y="250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4" y="247"/>
                    <a:pt x="84" y="247"/>
                    <a:pt x="84" y="247"/>
                  </a:cubicBezTo>
                  <a:cubicBezTo>
                    <a:pt x="84" y="247"/>
                    <a:pt x="83" y="247"/>
                    <a:pt x="82" y="247"/>
                  </a:cubicBezTo>
                  <a:cubicBezTo>
                    <a:pt x="81" y="248"/>
                    <a:pt x="81" y="248"/>
                    <a:pt x="80" y="249"/>
                  </a:cubicBezTo>
                  <a:cubicBezTo>
                    <a:pt x="80" y="249"/>
                    <a:pt x="80" y="250"/>
                    <a:pt x="80" y="251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1" y="253"/>
                    <a:pt x="82" y="253"/>
                    <a:pt x="83" y="254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2" y="253"/>
                    <a:pt x="81" y="253"/>
                  </a:cubicBezTo>
                  <a:cubicBezTo>
                    <a:pt x="80" y="253"/>
                    <a:pt x="80" y="253"/>
                    <a:pt x="80" y="252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2"/>
                    <a:pt x="80" y="251"/>
                    <a:pt x="80" y="250"/>
                  </a:cubicBezTo>
                  <a:cubicBezTo>
                    <a:pt x="80" y="249"/>
                    <a:pt x="81" y="248"/>
                    <a:pt x="81" y="247"/>
                  </a:cubicBezTo>
                  <a:cubicBezTo>
                    <a:pt x="81" y="247"/>
                    <a:pt x="81" y="246"/>
                    <a:pt x="80" y="246"/>
                  </a:cubicBezTo>
                  <a:cubicBezTo>
                    <a:pt x="80" y="245"/>
                    <a:pt x="80" y="245"/>
                    <a:pt x="80" y="245"/>
                  </a:cubicBezTo>
                  <a:cubicBezTo>
                    <a:pt x="79" y="244"/>
                    <a:pt x="79" y="244"/>
                    <a:pt x="78" y="244"/>
                  </a:cubicBezTo>
                  <a:cubicBezTo>
                    <a:pt x="78" y="244"/>
                    <a:pt x="77" y="245"/>
                    <a:pt x="77" y="245"/>
                  </a:cubicBezTo>
                  <a:cubicBezTo>
                    <a:pt x="75" y="246"/>
                    <a:pt x="73" y="247"/>
                    <a:pt x="73" y="247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3" y="247"/>
                    <a:pt x="73" y="247"/>
                    <a:pt x="73" y="247"/>
                  </a:cubicBezTo>
                  <a:cubicBezTo>
                    <a:pt x="73" y="247"/>
                    <a:pt x="73" y="247"/>
                    <a:pt x="68" y="251"/>
                  </a:cubicBezTo>
                  <a:cubicBezTo>
                    <a:pt x="67" y="252"/>
                    <a:pt x="67" y="252"/>
                    <a:pt x="67" y="252"/>
                  </a:cubicBezTo>
                  <a:cubicBezTo>
                    <a:pt x="67" y="253"/>
                    <a:pt x="67" y="253"/>
                    <a:pt x="67" y="253"/>
                  </a:cubicBezTo>
                  <a:cubicBezTo>
                    <a:pt x="67" y="253"/>
                    <a:pt x="67" y="253"/>
                    <a:pt x="67" y="253"/>
                  </a:cubicBezTo>
                  <a:cubicBezTo>
                    <a:pt x="67" y="253"/>
                    <a:pt x="67" y="254"/>
                    <a:pt x="67" y="255"/>
                  </a:cubicBezTo>
                  <a:cubicBezTo>
                    <a:pt x="69" y="255"/>
                    <a:pt x="69" y="255"/>
                    <a:pt x="69" y="255"/>
                  </a:cubicBezTo>
                  <a:cubicBezTo>
                    <a:pt x="69" y="254"/>
                    <a:pt x="69" y="254"/>
                    <a:pt x="69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5"/>
                    <a:pt x="66" y="255"/>
                    <a:pt x="66" y="256"/>
                  </a:cubicBezTo>
                  <a:cubicBezTo>
                    <a:pt x="66" y="256"/>
                    <a:pt x="66" y="256"/>
                    <a:pt x="66" y="257"/>
                  </a:cubicBezTo>
                  <a:cubicBezTo>
                    <a:pt x="68" y="257"/>
                    <a:pt x="68" y="257"/>
                    <a:pt x="68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69" y="254"/>
                    <a:pt x="68" y="253"/>
                  </a:cubicBezTo>
                  <a:cubicBezTo>
                    <a:pt x="68" y="252"/>
                    <a:pt x="68" y="252"/>
                    <a:pt x="67" y="251"/>
                  </a:cubicBezTo>
                  <a:cubicBezTo>
                    <a:pt x="67" y="251"/>
                    <a:pt x="66" y="251"/>
                    <a:pt x="66" y="251"/>
                  </a:cubicBezTo>
                  <a:cubicBezTo>
                    <a:pt x="65" y="251"/>
                    <a:pt x="64" y="251"/>
                    <a:pt x="64" y="252"/>
                  </a:cubicBezTo>
                  <a:cubicBezTo>
                    <a:pt x="63" y="252"/>
                    <a:pt x="63" y="253"/>
                    <a:pt x="62" y="253"/>
                  </a:cubicBezTo>
                  <a:cubicBezTo>
                    <a:pt x="62" y="254"/>
                    <a:pt x="61" y="255"/>
                    <a:pt x="60" y="255"/>
                  </a:cubicBezTo>
                  <a:cubicBezTo>
                    <a:pt x="61" y="257"/>
                    <a:pt x="61" y="257"/>
                    <a:pt x="61" y="257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59" y="255"/>
                    <a:pt x="59" y="255"/>
                    <a:pt x="58" y="255"/>
                  </a:cubicBezTo>
                  <a:cubicBezTo>
                    <a:pt x="58" y="254"/>
                    <a:pt x="58" y="253"/>
                    <a:pt x="57" y="252"/>
                  </a:cubicBezTo>
                  <a:cubicBezTo>
                    <a:pt x="57" y="252"/>
                    <a:pt x="57" y="251"/>
                    <a:pt x="56" y="251"/>
                  </a:cubicBezTo>
                  <a:cubicBezTo>
                    <a:pt x="56" y="250"/>
                    <a:pt x="55" y="250"/>
                    <a:pt x="54" y="250"/>
                  </a:cubicBezTo>
                  <a:cubicBezTo>
                    <a:pt x="54" y="251"/>
                    <a:pt x="54" y="251"/>
                    <a:pt x="54" y="251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48" y="248"/>
                    <a:pt x="42" y="245"/>
                    <a:pt x="35" y="245"/>
                  </a:cubicBezTo>
                  <a:cubicBezTo>
                    <a:pt x="34" y="245"/>
                    <a:pt x="32" y="245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6"/>
                    <a:pt x="30" y="245"/>
                    <a:pt x="30" y="245"/>
                  </a:cubicBezTo>
                  <a:cubicBezTo>
                    <a:pt x="29" y="245"/>
                    <a:pt x="28" y="244"/>
                    <a:pt x="27" y="244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9" y="246"/>
                    <a:pt x="29" y="246"/>
                    <a:pt x="29" y="246"/>
                  </a:cubicBezTo>
                  <a:cubicBezTo>
                    <a:pt x="29" y="245"/>
                    <a:pt x="29" y="245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30" y="245"/>
                    <a:pt x="30" y="245"/>
                    <a:pt x="30" y="245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2"/>
                    <a:pt x="30" y="242"/>
                    <a:pt x="29" y="241"/>
                  </a:cubicBezTo>
                  <a:cubicBezTo>
                    <a:pt x="29" y="240"/>
                    <a:pt x="28" y="240"/>
                    <a:pt x="28" y="239"/>
                  </a:cubicBezTo>
                  <a:cubicBezTo>
                    <a:pt x="27" y="239"/>
                    <a:pt x="27" y="238"/>
                    <a:pt x="27" y="238"/>
                  </a:cubicBezTo>
                  <a:cubicBezTo>
                    <a:pt x="27" y="237"/>
                    <a:pt x="27" y="237"/>
                    <a:pt x="28" y="236"/>
                  </a:cubicBezTo>
                  <a:cubicBezTo>
                    <a:pt x="28" y="234"/>
                    <a:pt x="29" y="233"/>
                    <a:pt x="30" y="231"/>
                  </a:cubicBezTo>
                  <a:cubicBezTo>
                    <a:pt x="31" y="229"/>
                    <a:pt x="31" y="227"/>
                    <a:pt x="31" y="226"/>
                  </a:cubicBezTo>
                  <a:cubicBezTo>
                    <a:pt x="31" y="221"/>
                    <a:pt x="30" y="216"/>
                    <a:pt x="30" y="216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0" y="217"/>
                    <a:pt x="30" y="217"/>
                    <a:pt x="31" y="213"/>
                  </a:cubicBezTo>
                  <a:cubicBezTo>
                    <a:pt x="31" y="212"/>
                    <a:pt x="31" y="212"/>
                    <a:pt x="31" y="212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26" y="199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2" y="198"/>
                  </a:cubicBezTo>
                  <a:cubicBezTo>
                    <a:pt x="22" y="200"/>
                    <a:pt x="22" y="200"/>
                    <a:pt x="22" y="200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22" y="199"/>
                    <a:pt x="22" y="199"/>
                    <a:pt x="14" y="196"/>
                  </a:cubicBezTo>
                  <a:cubicBezTo>
                    <a:pt x="14" y="197"/>
                    <a:pt x="14" y="197"/>
                    <a:pt x="14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5" y="197"/>
                    <a:pt x="15" y="197"/>
                    <a:pt x="12" y="187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6"/>
                    <a:pt x="8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8"/>
                    <a:pt x="7" y="188"/>
                    <a:pt x="7" y="188"/>
                  </a:cubicBezTo>
                  <a:cubicBezTo>
                    <a:pt x="7" y="188"/>
                    <a:pt x="7" y="188"/>
                    <a:pt x="9" y="19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6"/>
                    <a:pt x="12" y="196"/>
                    <a:pt x="5" y="191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5" y="191"/>
                    <a:pt x="5" y="191"/>
                    <a:pt x="2" y="189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3" y="191"/>
                    <a:pt x="3" y="191"/>
                    <a:pt x="6" y="180"/>
                  </a:cubicBezTo>
                  <a:cubicBezTo>
                    <a:pt x="6" y="179"/>
                    <a:pt x="6" y="179"/>
                    <a:pt x="6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5" y="179"/>
                    <a:pt x="5" y="179"/>
                    <a:pt x="4" y="177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9"/>
                    <a:pt x="5" y="178"/>
                    <a:pt x="6" y="176"/>
                  </a:cubicBezTo>
                  <a:cubicBezTo>
                    <a:pt x="7" y="174"/>
                    <a:pt x="8" y="171"/>
                    <a:pt x="8" y="169"/>
                  </a:cubicBezTo>
                  <a:cubicBezTo>
                    <a:pt x="8" y="167"/>
                    <a:pt x="8" y="163"/>
                    <a:pt x="8" y="160"/>
                  </a:cubicBezTo>
                  <a:cubicBezTo>
                    <a:pt x="7" y="156"/>
                    <a:pt x="7" y="153"/>
                    <a:pt x="7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5" y="154"/>
                    <a:pt x="5" y="154"/>
                    <a:pt x="7" y="154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6"/>
                  </a:cubicBezTo>
                  <a:cubicBezTo>
                    <a:pt x="5" y="158"/>
                    <a:pt x="5" y="159"/>
                    <a:pt x="6" y="161"/>
                  </a:cubicBezTo>
                  <a:cubicBezTo>
                    <a:pt x="6" y="162"/>
                    <a:pt x="6" y="163"/>
                    <a:pt x="7" y="163"/>
                  </a:cubicBezTo>
                  <a:cubicBezTo>
                    <a:pt x="7" y="164"/>
                    <a:pt x="8" y="165"/>
                    <a:pt x="9" y="165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9" y="165"/>
                    <a:pt x="10" y="166"/>
                    <a:pt x="11" y="166"/>
                  </a:cubicBezTo>
                  <a:cubicBezTo>
                    <a:pt x="12" y="166"/>
                    <a:pt x="13" y="166"/>
                    <a:pt x="14" y="165"/>
                  </a:cubicBezTo>
                  <a:cubicBezTo>
                    <a:pt x="16" y="164"/>
                    <a:pt x="17" y="162"/>
                    <a:pt x="18" y="160"/>
                  </a:cubicBezTo>
                  <a:cubicBezTo>
                    <a:pt x="18" y="160"/>
                    <a:pt x="18" y="159"/>
                    <a:pt x="18" y="159"/>
                  </a:cubicBezTo>
                  <a:cubicBezTo>
                    <a:pt x="18" y="158"/>
                    <a:pt x="18" y="157"/>
                    <a:pt x="17" y="156"/>
                  </a:cubicBezTo>
                  <a:cubicBezTo>
                    <a:pt x="15" y="154"/>
                    <a:pt x="13" y="153"/>
                    <a:pt x="13" y="153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4" y="154"/>
                    <a:pt x="14" y="154"/>
                    <a:pt x="14" y="146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3" y="145"/>
                    <a:pt x="8" y="141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5" y="141"/>
                    <a:pt x="5" y="141"/>
                    <a:pt x="3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8"/>
                    <a:pt x="3" y="148"/>
                    <a:pt x="2" y="149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6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5" y="137"/>
                    <a:pt x="5" y="137"/>
                    <a:pt x="7" y="135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5"/>
                    <a:pt x="5" y="135"/>
                    <a:pt x="7" y="137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8"/>
                    <a:pt x="9" y="138"/>
                    <a:pt x="12" y="137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5"/>
                    <a:pt x="12" y="135"/>
                    <a:pt x="9" y="129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8"/>
                    <a:pt x="7" y="128"/>
                    <a:pt x="5" y="130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1"/>
                    <a:pt x="8" y="121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6" y="121"/>
                    <a:pt x="8" y="124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9" y="12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14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5" y="125"/>
                    <a:pt x="8" y="114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4" y="115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3"/>
                    <a:pt x="8" y="108"/>
                  </a:cubicBezTo>
                  <a:cubicBezTo>
                    <a:pt x="8" y="104"/>
                    <a:pt x="9" y="99"/>
                    <a:pt x="10" y="97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7"/>
                    <a:pt x="10" y="97"/>
                    <a:pt x="12" y="89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0" y="91"/>
                  </a:cubicBezTo>
                  <a:cubicBezTo>
                    <a:pt x="10" y="91"/>
                    <a:pt x="9" y="92"/>
                    <a:pt x="9" y="93"/>
                  </a:cubicBezTo>
                  <a:cubicBezTo>
                    <a:pt x="9" y="94"/>
                    <a:pt x="9" y="95"/>
                    <a:pt x="9" y="97"/>
                  </a:cubicBezTo>
                  <a:cubicBezTo>
                    <a:pt x="9" y="98"/>
                    <a:pt x="9" y="99"/>
                    <a:pt x="10" y="100"/>
                  </a:cubicBezTo>
                  <a:cubicBezTo>
                    <a:pt x="10" y="101"/>
                    <a:pt x="11" y="102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5" y="104"/>
                    <a:pt x="19" y="104"/>
                    <a:pt x="22" y="105"/>
                  </a:cubicBezTo>
                  <a:cubicBezTo>
                    <a:pt x="26" y="105"/>
                    <a:pt x="28" y="106"/>
                    <a:pt x="28" y="106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5"/>
                    <a:pt x="27" y="105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1" y="112"/>
                    <a:pt x="32" y="113"/>
                    <a:pt x="34" y="113"/>
                  </a:cubicBezTo>
                  <a:cubicBezTo>
                    <a:pt x="35" y="113"/>
                    <a:pt x="36" y="113"/>
                    <a:pt x="37" y="112"/>
                  </a:cubicBezTo>
                  <a:cubicBezTo>
                    <a:pt x="38" y="112"/>
                    <a:pt x="38" y="111"/>
                    <a:pt x="39" y="111"/>
                  </a:cubicBezTo>
                  <a:cubicBezTo>
                    <a:pt x="39" y="110"/>
                    <a:pt x="39" y="109"/>
                    <a:pt x="39" y="108"/>
                  </a:cubicBezTo>
                  <a:cubicBezTo>
                    <a:pt x="39" y="106"/>
                    <a:pt x="38" y="105"/>
                    <a:pt x="37" y="104"/>
                  </a:cubicBezTo>
                  <a:cubicBezTo>
                    <a:pt x="36" y="102"/>
                    <a:pt x="35" y="102"/>
                    <a:pt x="35" y="102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43" y="94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2" y="95"/>
                    <a:pt x="42" y="95"/>
                    <a:pt x="46" y="94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0"/>
                    <a:pt x="46" y="89"/>
                    <a:pt x="47" y="88"/>
                  </a:cubicBezTo>
                  <a:cubicBezTo>
                    <a:pt x="47" y="87"/>
                    <a:pt x="48" y="87"/>
                    <a:pt x="49" y="87"/>
                  </a:cubicBezTo>
                  <a:cubicBezTo>
                    <a:pt x="49" y="87"/>
                    <a:pt x="49" y="87"/>
                    <a:pt x="55" y="87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4" y="86"/>
                    <a:pt x="57" y="93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1" y="102"/>
                    <a:pt x="51" y="102"/>
                    <a:pt x="53" y="105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5" y="106"/>
                    <a:pt x="55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04"/>
                    <a:pt x="57" y="104"/>
                    <a:pt x="57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59" y="99"/>
                    <a:pt x="61" y="97"/>
                    <a:pt x="61" y="97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7"/>
                    <a:pt x="59" y="97"/>
                    <a:pt x="64" y="100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4" y="98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5"/>
                    <a:pt x="61" y="106"/>
                  </a:cubicBezTo>
                  <a:cubicBezTo>
                    <a:pt x="61" y="107"/>
                    <a:pt x="62" y="107"/>
                    <a:pt x="62" y="108"/>
                  </a:cubicBezTo>
                  <a:cubicBezTo>
                    <a:pt x="63" y="108"/>
                    <a:pt x="64" y="109"/>
                    <a:pt x="65" y="109"/>
                  </a:cubicBezTo>
                  <a:cubicBezTo>
                    <a:pt x="65" y="109"/>
                    <a:pt x="66" y="109"/>
                    <a:pt x="67" y="108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8" y="108"/>
                    <a:pt x="70" y="107"/>
                    <a:pt x="70" y="107"/>
                  </a:cubicBezTo>
                  <a:cubicBezTo>
                    <a:pt x="71" y="106"/>
                    <a:pt x="72" y="105"/>
                    <a:pt x="72" y="105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70" y="103"/>
                    <a:pt x="66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4"/>
                    <a:pt x="68" y="104"/>
                    <a:pt x="68" y="95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6" y="93"/>
                    <a:pt x="64" y="93"/>
                  </a:cubicBezTo>
                  <a:cubicBezTo>
                    <a:pt x="64" y="93"/>
                    <a:pt x="63" y="92"/>
                    <a:pt x="63" y="92"/>
                  </a:cubicBezTo>
                  <a:cubicBezTo>
                    <a:pt x="62" y="92"/>
                    <a:pt x="61" y="92"/>
                    <a:pt x="61" y="92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3"/>
                    <a:pt x="62" y="92"/>
                    <a:pt x="62" y="91"/>
                  </a:cubicBezTo>
                  <a:cubicBezTo>
                    <a:pt x="62" y="91"/>
                    <a:pt x="62" y="91"/>
                    <a:pt x="62" y="90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1" y="91"/>
                    <a:pt x="62" y="91"/>
                    <a:pt x="62" y="90"/>
                  </a:cubicBezTo>
                  <a:cubicBezTo>
                    <a:pt x="63" y="90"/>
                    <a:pt x="63" y="89"/>
                    <a:pt x="64" y="89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6"/>
                    <a:pt x="62" y="85"/>
                    <a:pt x="62" y="84"/>
                  </a:cubicBezTo>
                  <a:cubicBezTo>
                    <a:pt x="62" y="80"/>
                    <a:pt x="61" y="74"/>
                    <a:pt x="61" y="74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6"/>
                    <a:pt x="69" y="68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9" y="68"/>
                  </a:cubicBezTo>
                  <a:cubicBezTo>
                    <a:pt x="70" y="67"/>
                    <a:pt x="73" y="67"/>
                    <a:pt x="76" y="67"/>
                  </a:cubicBezTo>
                  <a:cubicBezTo>
                    <a:pt x="76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8"/>
                    <a:pt x="77" y="68"/>
                  </a:cubicBezTo>
                  <a:cubicBezTo>
                    <a:pt x="76" y="69"/>
                    <a:pt x="76" y="69"/>
                    <a:pt x="76" y="71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2"/>
                    <a:pt x="80" y="72"/>
                    <a:pt x="81" y="71"/>
                  </a:cubicBezTo>
                  <a:cubicBezTo>
                    <a:pt x="82" y="70"/>
                    <a:pt x="83" y="69"/>
                    <a:pt x="84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5" y="67"/>
                  </a:cubicBezTo>
                  <a:cubicBezTo>
                    <a:pt x="85" y="67"/>
                    <a:pt x="86" y="66"/>
                    <a:pt x="87" y="66"/>
                  </a:cubicBezTo>
                  <a:cubicBezTo>
                    <a:pt x="88" y="65"/>
                    <a:pt x="89" y="65"/>
                    <a:pt x="89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5"/>
                    <a:pt x="88" y="65"/>
                    <a:pt x="99" y="64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9" y="64"/>
                    <a:pt x="99" y="64"/>
                    <a:pt x="101" y="64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1" y="64"/>
                    <a:pt x="110" y="70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1"/>
                    <a:pt x="111" y="71"/>
                    <a:pt x="112" y="71"/>
                  </a:cubicBezTo>
                  <a:cubicBezTo>
                    <a:pt x="112" y="71"/>
                    <a:pt x="113" y="71"/>
                    <a:pt x="114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4" y="74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3" y="75"/>
                    <a:pt x="113" y="75"/>
                    <a:pt x="115" y="87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115" y="87"/>
                    <a:pt x="115" y="87"/>
                    <a:pt x="116" y="90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16" y="89"/>
                    <a:pt x="116" y="89"/>
                    <a:pt x="115" y="93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8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5" y="98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6" y="97"/>
                    <a:pt x="116" y="97"/>
                    <a:pt x="116" y="97"/>
                  </a:cubicBezTo>
                  <a:cubicBezTo>
                    <a:pt x="116" y="97"/>
                    <a:pt x="116" y="97"/>
                    <a:pt x="115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4" y="98"/>
                    <a:pt x="114" y="98"/>
                    <a:pt x="110" y="103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10" y="105"/>
                    <a:pt x="110" y="105"/>
                    <a:pt x="111" y="108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4" y="107"/>
                    <a:pt x="114" y="107"/>
                    <a:pt x="114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5"/>
                    <a:pt x="114" y="105"/>
                    <a:pt x="114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7" y="105"/>
                    <a:pt x="117" y="106"/>
                  </a:cubicBezTo>
                  <a:cubicBezTo>
                    <a:pt x="117" y="106"/>
                    <a:pt x="117" y="107"/>
                    <a:pt x="117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8" y="108"/>
                    <a:pt x="119" y="109"/>
                  </a:cubicBezTo>
                  <a:cubicBezTo>
                    <a:pt x="120" y="109"/>
                    <a:pt x="121" y="110"/>
                    <a:pt x="124" y="111"/>
                  </a:cubicBezTo>
                  <a:cubicBezTo>
                    <a:pt x="124" y="111"/>
                    <a:pt x="124" y="111"/>
                    <a:pt x="124" y="111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25" y="111"/>
                    <a:pt x="125" y="111"/>
                    <a:pt x="127" y="111"/>
                  </a:cubicBezTo>
                  <a:cubicBezTo>
                    <a:pt x="129" y="110"/>
                    <a:pt x="133" y="110"/>
                    <a:pt x="141" y="108"/>
                  </a:cubicBezTo>
                  <a:cubicBezTo>
                    <a:pt x="141" y="107"/>
                    <a:pt x="141" y="107"/>
                    <a:pt x="141" y="107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1" y="109"/>
                    <a:pt x="142" y="109"/>
                    <a:pt x="143" y="110"/>
                  </a:cubicBezTo>
                  <a:cubicBezTo>
                    <a:pt x="143" y="111"/>
                    <a:pt x="144" y="111"/>
                    <a:pt x="144" y="111"/>
                  </a:cubicBezTo>
                  <a:cubicBezTo>
                    <a:pt x="144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5" y="113"/>
                  </a:cubicBezTo>
                  <a:cubicBezTo>
                    <a:pt x="145" y="113"/>
                    <a:pt x="145" y="114"/>
                    <a:pt x="145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45" y="115"/>
                    <a:pt x="144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3" y="118"/>
                    <a:pt x="143" y="118"/>
                    <a:pt x="145" y="126"/>
                  </a:cubicBezTo>
                  <a:cubicBezTo>
                    <a:pt x="146" y="126"/>
                    <a:pt x="146" y="126"/>
                    <a:pt x="146" y="126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5"/>
                    <a:pt x="145" y="125"/>
                    <a:pt x="140" y="130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2"/>
                    <a:pt x="139" y="132"/>
                    <a:pt x="139" y="133"/>
                  </a:cubicBezTo>
                  <a:cubicBezTo>
                    <a:pt x="141" y="133"/>
                    <a:pt x="141" y="133"/>
                    <a:pt x="141" y="133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1"/>
                    <a:pt x="140" y="131"/>
                    <a:pt x="136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7"/>
                    <a:pt x="135" y="137"/>
                    <a:pt x="135" y="137"/>
                  </a:cubicBezTo>
                  <a:cubicBezTo>
                    <a:pt x="135" y="137"/>
                    <a:pt x="135" y="137"/>
                    <a:pt x="135" y="141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5" y="140"/>
                    <a:pt x="135" y="140"/>
                    <a:pt x="134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0"/>
                    <a:pt x="133" y="140"/>
                    <a:pt x="134" y="139"/>
                  </a:cubicBezTo>
                  <a:cubicBezTo>
                    <a:pt x="133" y="138"/>
                    <a:pt x="133" y="138"/>
                    <a:pt x="133" y="138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39"/>
                    <a:pt x="134" y="139"/>
                    <a:pt x="134" y="139"/>
                  </a:cubicBezTo>
                  <a:cubicBezTo>
                    <a:pt x="134" y="138"/>
                    <a:pt x="135" y="138"/>
                    <a:pt x="135" y="137"/>
                  </a:cubicBezTo>
                  <a:cubicBezTo>
                    <a:pt x="135" y="136"/>
                    <a:pt x="134" y="136"/>
                    <a:pt x="134" y="135"/>
                  </a:cubicBezTo>
                  <a:cubicBezTo>
                    <a:pt x="133" y="134"/>
                    <a:pt x="132" y="134"/>
                    <a:pt x="131" y="134"/>
                  </a:cubicBezTo>
                  <a:cubicBezTo>
                    <a:pt x="130" y="134"/>
                    <a:pt x="129" y="134"/>
                    <a:pt x="129" y="135"/>
                  </a:cubicBezTo>
                  <a:cubicBezTo>
                    <a:pt x="126" y="136"/>
                    <a:pt x="126" y="139"/>
                    <a:pt x="126" y="139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1"/>
                    <a:pt x="126" y="142"/>
                    <a:pt x="126" y="144"/>
                  </a:cubicBezTo>
                  <a:cubicBezTo>
                    <a:pt x="126" y="144"/>
                    <a:pt x="126" y="144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7" y="146"/>
                    <a:pt x="127" y="146"/>
                    <a:pt x="127" y="146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7" y="145"/>
                    <a:pt x="126" y="144"/>
                    <a:pt x="125" y="144"/>
                  </a:cubicBezTo>
                  <a:cubicBezTo>
                    <a:pt x="125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5"/>
                    <a:pt x="124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4" y="146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5" y="144"/>
                    <a:pt x="125" y="144"/>
                    <a:pt x="126" y="143"/>
                  </a:cubicBezTo>
                  <a:cubicBezTo>
                    <a:pt x="126" y="142"/>
                    <a:pt x="126" y="141"/>
                    <a:pt x="126" y="140"/>
                  </a:cubicBezTo>
                  <a:cubicBezTo>
                    <a:pt x="127" y="140"/>
                    <a:pt x="126" y="139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1" y="138"/>
                    <a:pt x="119" y="139"/>
                    <a:pt x="119" y="139"/>
                  </a:cubicBezTo>
                  <a:cubicBezTo>
                    <a:pt x="119" y="141"/>
                    <a:pt x="119" y="141"/>
                    <a:pt x="119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1"/>
                    <a:pt x="121" y="141"/>
                    <a:pt x="121" y="138"/>
                  </a:cubicBezTo>
                  <a:cubicBezTo>
                    <a:pt x="119" y="138"/>
                    <a:pt x="119" y="138"/>
                    <a:pt x="119" y="138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0" y="139"/>
                    <a:pt x="120" y="139"/>
                    <a:pt x="124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2"/>
                    <a:pt x="125" y="132"/>
                    <a:pt x="124" y="131"/>
                  </a:cubicBezTo>
                  <a:cubicBezTo>
                    <a:pt x="124" y="130"/>
                    <a:pt x="124" y="130"/>
                    <a:pt x="124" y="129"/>
                  </a:cubicBezTo>
                  <a:cubicBezTo>
                    <a:pt x="123" y="129"/>
                    <a:pt x="123" y="128"/>
                    <a:pt x="122" y="128"/>
                  </a:cubicBezTo>
                  <a:cubicBezTo>
                    <a:pt x="121" y="128"/>
                    <a:pt x="120" y="129"/>
                    <a:pt x="120" y="129"/>
                  </a:cubicBezTo>
                  <a:cubicBezTo>
                    <a:pt x="118" y="130"/>
                    <a:pt x="115" y="132"/>
                    <a:pt x="113" y="135"/>
                  </a:cubicBezTo>
                  <a:cubicBezTo>
                    <a:pt x="112" y="136"/>
                    <a:pt x="111" y="137"/>
                    <a:pt x="111" y="138"/>
                  </a:cubicBezTo>
                  <a:cubicBezTo>
                    <a:pt x="110" y="138"/>
                    <a:pt x="110" y="139"/>
                    <a:pt x="110" y="139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09" y="140"/>
                    <a:pt x="109" y="140"/>
                    <a:pt x="109" y="141"/>
                  </a:cubicBezTo>
                  <a:cubicBezTo>
                    <a:pt x="109" y="141"/>
                    <a:pt x="110" y="142"/>
                    <a:pt x="110" y="143"/>
                  </a:cubicBezTo>
                  <a:cubicBezTo>
                    <a:pt x="110" y="144"/>
                    <a:pt x="111" y="146"/>
                    <a:pt x="111" y="147"/>
                  </a:cubicBezTo>
                  <a:cubicBezTo>
                    <a:pt x="112" y="148"/>
                    <a:pt x="112" y="149"/>
                    <a:pt x="112" y="149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8"/>
                  </a:cubicBezTo>
                  <a:cubicBezTo>
                    <a:pt x="114" y="158"/>
                    <a:pt x="114" y="158"/>
                    <a:pt x="114" y="158"/>
                  </a:cubicBezTo>
                  <a:cubicBezTo>
                    <a:pt x="113" y="157"/>
                    <a:pt x="113" y="157"/>
                    <a:pt x="113" y="157"/>
                  </a:cubicBezTo>
                  <a:cubicBezTo>
                    <a:pt x="113" y="157"/>
                    <a:pt x="111" y="158"/>
                    <a:pt x="110" y="160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9" y="161"/>
                    <a:pt x="109" y="162"/>
                    <a:pt x="109" y="162"/>
                  </a:cubicBezTo>
                  <a:cubicBezTo>
                    <a:pt x="109" y="164"/>
                    <a:pt x="108" y="167"/>
                    <a:pt x="108" y="167"/>
                  </a:cubicBezTo>
                  <a:cubicBezTo>
                    <a:pt x="110" y="168"/>
                    <a:pt x="110" y="168"/>
                    <a:pt x="110" y="168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10" y="166"/>
                    <a:pt x="110" y="166"/>
                    <a:pt x="108" y="166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09" y="167"/>
                    <a:pt x="109" y="167"/>
                    <a:pt x="107" y="163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2"/>
                    <a:pt x="105" y="162"/>
                    <a:pt x="100" y="162"/>
                  </a:cubicBezTo>
                  <a:cubicBezTo>
                    <a:pt x="100" y="162"/>
                    <a:pt x="100" y="162"/>
                    <a:pt x="100" y="162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99" y="162"/>
                    <a:pt x="99" y="162"/>
                    <a:pt x="95" y="165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5"/>
                    <a:pt x="96" y="165"/>
                    <a:pt x="96" y="164"/>
                  </a:cubicBezTo>
                  <a:cubicBezTo>
                    <a:pt x="95" y="164"/>
                    <a:pt x="94" y="164"/>
                    <a:pt x="93" y="164"/>
                  </a:cubicBezTo>
                  <a:cubicBezTo>
                    <a:pt x="92" y="164"/>
                    <a:pt x="92" y="164"/>
                    <a:pt x="91" y="164"/>
                  </a:cubicBezTo>
                  <a:cubicBezTo>
                    <a:pt x="91" y="165"/>
                    <a:pt x="90" y="166"/>
                    <a:pt x="90" y="166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91" y="168"/>
                    <a:pt x="91" y="168"/>
                    <a:pt x="91" y="168"/>
                  </a:cubicBezTo>
                  <a:cubicBezTo>
                    <a:pt x="92" y="168"/>
                    <a:pt x="92" y="168"/>
                    <a:pt x="93" y="168"/>
                  </a:cubicBezTo>
                  <a:cubicBezTo>
                    <a:pt x="94" y="168"/>
                    <a:pt x="96" y="169"/>
                    <a:pt x="97" y="170"/>
                  </a:cubicBezTo>
                  <a:cubicBezTo>
                    <a:pt x="98" y="170"/>
                    <a:pt x="98" y="170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70"/>
                    <a:pt x="99" y="170"/>
                    <a:pt x="99" y="171"/>
                  </a:cubicBezTo>
                  <a:cubicBezTo>
                    <a:pt x="99" y="171"/>
                    <a:pt x="99" y="172"/>
                    <a:pt x="99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8" y="174"/>
                    <a:pt x="98" y="176"/>
                    <a:pt x="97" y="177"/>
                  </a:cubicBezTo>
                  <a:cubicBezTo>
                    <a:pt x="96" y="178"/>
                    <a:pt x="94" y="179"/>
                    <a:pt x="93" y="180"/>
                  </a:cubicBezTo>
                  <a:cubicBezTo>
                    <a:pt x="92" y="180"/>
                    <a:pt x="92" y="180"/>
                    <a:pt x="91" y="180"/>
                  </a:cubicBezTo>
                  <a:cubicBezTo>
                    <a:pt x="90" y="180"/>
                    <a:pt x="88" y="179"/>
                    <a:pt x="86" y="178"/>
                  </a:cubicBezTo>
                  <a:cubicBezTo>
                    <a:pt x="85" y="178"/>
                    <a:pt x="84" y="178"/>
                    <a:pt x="83" y="177"/>
                  </a:cubicBezTo>
                  <a:cubicBezTo>
                    <a:pt x="83" y="177"/>
                    <a:pt x="83" y="177"/>
                    <a:pt x="82" y="177"/>
                  </a:cubicBezTo>
                  <a:cubicBezTo>
                    <a:pt x="82" y="177"/>
                    <a:pt x="82" y="177"/>
                    <a:pt x="81" y="177"/>
                  </a:cubicBezTo>
                  <a:cubicBezTo>
                    <a:pt x="78" y="177"/>
                    <a:pt x="76" y="178"/>
                    <a:pt x="76" y="179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77" y="181"/>
                    <a:pt x="77" y="181"/>
                    <a:pt x="81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3" y="184"/>
                    <a:pt x="84" y="185"/>
                  </a:cubicBezTo>
                  <a:cubicBezTo>
                    <a:pt x="84" y="186"/>
                    <a:pt x="85" y="186"/>
                    <a:pt x="85" y="187"/>
                  </a:cubicBezTo>
                  <a:cubicBezTo>
                    <a:pt x="85" y="187"/>
                    <a:pt x="85" y="187"/>
                    <a:pt x="85" y="18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88"/>
                    <a:pt x="87" y="188"/>
                    <a:pt x="92" y="188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1" y="185"/>
                    <a:pt x="91" y="185"/>
                    <a:pt x="91" y="185"/>
                  </a:cubicBezTo>
                  <a:cubicBezTo>
                    <a:pt x="91" y="185"/>
                    <a:pt x="91" y="185"/>
                    <a:pt x="80" y="193"/>
                  </a:cubicBezTo>
                  <a:cubicBezTo>
                    <a:pt x="81" y="195"/>
                    <a:pt x="81" y="195"/>
                    <a:pt x="81" y="195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1" y="193"/>
                    <a:pt x="79" y="193"/>
                    <a:pt x="77" y="194"/>
                  </a:cubicBezTo>
                  <a:cubicBezTo>
                    <a:pt x="76" y="194"/>
                    <a:pt x="75" y="195"/>
                    <a:pt x="74" y="195"/>
                  </a:cubicBezTo>
                  <a:cubicBezTo>
                    <a:pt x="73" y="195"/>
                    <a:pt x="73" y="196"/>
                    <a:pt x="72" y="196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8"/>
                    <a:pt x="72" y="198"/>
                    <a:pt x="72" y="199"/>
                  </a:cubicBezTo>
                  <a:cubicBezTo>
                    <a:pt x="73" y="199"/>
                    <a:pt x="73" y="199"/>
                    <a:pt x="74" y="199"/>
                  </a:cubicBezTo>
                  <a:cubicBezTo>
                    <a:pt x="74" y="199"/>
                    <a:pt x="74" y="199"/>
                    <a:pt x="75" y="199"/>
                  </a:cubicBezTo>
                  <a:cubicBezTo>
                    <a:pt x="77" y="199"/>
                    <a:pt x="80" y="199"/>
                    <a:pt x="80" y="199"/>
                  </a:cubicBezTo>
                  <a:cubicBezTo>
                    <a:pt x="80" y="197"/>
                    <a:pt x="80" y="197"/>
                    <a:pt x="80" y="197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8" y="198"/>
                    <a:pt x="78" y="198"/>
                    <a:pt x="80" y="202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0" y="200"/>
                    <a:pt x="80" y="200"/>
                    <a:pt x="80" y="200"/>
                  </a:cubicBezTo>
                  <a:cubicBezTo>
                    <a:pt x="80" y="201"/>
                    <a:pt x="77" y="205"/>
                    <a:pt x="77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8" y="214"/>
                    <a:pt x="80" y="217"/>
                    <a:pt x="80" y="217"/>
                  </a:cubicBezTo>
                  <a:cubicBezTo>
                    <a:pt x="81" y="216"/>
                    <a:pt x="81" y="216"/>
                    <a:pt x="81" y="216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78" y="216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79" y="219"/>
                    <a:pt x="79" y="219"/>
                    <a:pt x="82" y="217"/>
                  </a:cubicBezTo>
                  <a:cubicBezTo>
                    <a:pt x="81" y="216"/>
                    <a:pt x="81" y="216"/>
                    <a:pt x="81" y="216"/>
                  </a:cubicBezTo>
                  <a:cubicBezTo>
                    <a:pt x="80" y="216"/>
                    <a:pt x="80" y="216"/>
                    <a:pt x="80" y="216"/>
                  </a:cubicBezTo>
                  <a:cubicBezTo>
                    <a:pt x="80" y="217"/>
                    <a:pt x="80" y="217"/>
                    <a:pt x="80" y="217"/>
                  </a:cubicBezTo>
                  <a:cubicBezTo>
                    <a:pt x="80" y="218"/>
                    <a:pt x="80" y="219"/>
                    <a:pt x="80" y="221"/>
                  </a:cubicBezTo>
                  <a:cubicBezTo>
                    <a:pt x="80" y="221"/>
                    <a:pt x="80" y="221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79" y="222"/>
                    <a:pt x="78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76" y="223"/>
                    <a:pt x="76" y="223"/>
                    <a:pt x="71" y="230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2"/>
                    <a:pt x="72" y="232"/>
                    <a:pt x="73" y="232"/>
                  </a:cubicBezTo>
                  <a:cubicBezTo>
                    <a:pt x="73" y="231"/>
                    <a:pt x="73" y="231"/>
                    <a:pt x="73" y="231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2"/>
                    <a:pt x="72" y="233"/>
                    <a:pt x="72" y="233"/>
                  </a:cubicBezTo>
                  <a:cubicBezTo>
                    <a:pt x="72" y="234"/>
                    <a:pt x="72" y="234"/>
                    <a:pt x="72" y="234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73" y="233"/>
                    <a:pt x="73" y="233"/>
                    <a:pt x="73" y="233"/>
                  </a:cubicBezTo>
                  <a:cubicBezTo>
                    <a:pt x="72" y="234"/>
                    <a:pt x="72" y="234"/>
                    <a:pt x="71" y="234"/>
                  </a:cubicBezTo>
                  <a:cubicBezTo>
                    <a:pt x="69" y="235"/>
                    <a:pt x="68" y="237"/>
                    <a:pt x="68" y="237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9"/>
                    <a:pt x="69" y="239"/>
                    <a:pt x="74" y="238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8"/>
                    <a:pt x="72" y="238"/>
                    <a:pt x="73" y="238"/>
                  </a:cubicBezTo>
                  <a:cubicBezTo>
                    <a:pt x="74" y="239"/>
                    <a:pt x="76" y="240"/>
                    <a:pt x="80" y="243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3"/>
                  </a:cubicBezTo>
                  <a:cubicBezTo>
                    <a:pt x="80" y="244"/>
                    <a:pt x="81" y="246"/>
                    <a:pt x="82" y="249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4" y="247"/>
                    <a:pt x="84" y="247"/>
                    <a:pt x="84" y="247"/>
                  </a:cubicBezTo>
                  <a:lnTo>
                    <a:pt x="84" y="248"/>
                  </a:lnTo>
                  <a:close/>
                  <a:moveTo>
                    <a:pt x="231" y="177"/>
                  </a:moveTo>
                  <a:cubicBezTo>
                    <a:pt x="233" y="177"/>
                    <a:pt x="233" y="177"/>
                    <a:pt x="233" y="177"/>
                  </a:cubicBezTo>
                  <a:cubicBezTo>
                    <a:pt x="233" y="176"/>
                    <a:pt x="233" y="176"/>
                    <a:pt x="233" y="175"/>
                  </a:cubicBezTo>
                  <a:cubicBezTo>
                    <a:pt x="232" y="174"/>
                    <a:pt x="232" y="173"/>
                    <a:pt x="232" y="172"/>
                  </a:cubicBezTo>
                  <a:cubicBezTo>
                    <a:pt x="232" y="171"/>
                    <a:pt x="231" y="170"/>
                    <a:pt x="231" y="170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7"/>
                  </a:cubicBezTo>
                  <a:cubicBezTo>
                    <a:pt x="229" y="157"/>
                    <a:pt x="229" y="155"/>
                    <a:pt x="229" y="154"/>
                  </a:cubicBezTo>
                  <a:cubicBezTo>
                    <a:pt x="229" y="154"/>
                    <a:pt x="229" y="153"/>
                    <a:pt x="229" y="153"/>
                  </a:cubicBezTo>
                  <a:cubicBezTo>
                    <a:pt x="230" y="152"/>
                    <a:pt x="230" y="152"/>
                    <a:pt x="230" y="152"/>
                  </a:cubicBezTo>
                  <a:cubicBezTo>
                    <a:pt x="229" y="151"/>
                    <a:pt x="229" y="151"/>
                    <a:pt x="229" y="151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30" y="153"/>
                    <a:pt x="231" y="153"/>
                    <a:pt x="232" y="152"/>
                  </a:cubicBezTo>
                  <a:cubicBezTo>
                    <a:pt x="232" y="151"/>
                    <a:pt x="233" y="150"/>
                    <a:pt x="233" y="149"/>
                  </a:cubicBezTo>
                  <a:cubicBezTo>
                    <a:pt x="233" y="148"/>
                    <a:pt x="232" y="147"/>
                    <a:pt x="231" y="146"/>
                  </a:cubicBezTo>
                  <a:cubicBezTo>
                    <a:pt x="230" y="146"/>
                    <a:pt x="228" y="145"/>
                    <a:pt x="227" y="145"/>
                  </a:cubicBezTo>
                  <a:cubicBezTo>
                    <a:pt x="222" y="143"/>
                    <a:pt x="214" y="141"/>
                    <a:pt x="214" y="141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13" y="141"/>
                    <a:pt x="213" y="141"/>
                    <a:pt x="213" y="141"/>
                  </a:cubicBezTo>
                  <a:cubicBezTo>
                    <a:pt x="213" y="141"/>
                    <a:pt x="211" y="142"/>
                    <a:pt x="209" y="144"/>
                  </a:cubicBezTo>
                  <a:cubicBezTo>
                    <a:pt x="207" y="145"/>
                    <a:pt x="204" y="148"/>
                    <a:pt x="202" y="149"/>
                  </a:cubicBezTo>
                  <a:cubicBezTo>
                    <a:pt x="203" y="150"/>
                    <a:pt x="203" y="150"/>
                    <a:pt x="203" y="150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9"/>
                    <a:pt x="198" y="150"/>
                    <a:pt x="196" y="150"/>
                  </a:cubicBezTo>
                  <a:cubicBezTo>
                    <a:pt x="194" y="151"/>
                    <a:pt x="193" y="151"/>
                    <a:pt x="193" y="151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2" y="155"/>
                    <a:pt x="192" y="155"/>
                    <a:pt x="192" y="155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4" y="157"/>
                    <a:pt x="194" y="157"/>
                    <a:pt x="194" y="157"/>
                  </a:cubicBezTo>
                  <a:cubicBezTo>
                    <a:pt x="194" y="157"/>
                    <a:pt x="194" y="157"/>
                    <a:pt x="195" y="157"/>
                  </a:cubicBezTo>
                  <a:cubicBezTo>
                    <a:pt x="196" y="156"/>
                    <a:pt x="198" y="156"/>
                    <a:pt x="199" y="156"/>
                  </a:cubicBezTo>
                  <a:cubicBezTo>
                    <a:pt x="199" y="156"/>
                    <a:pt x="200" y="156"/>
                    <a:pt x="200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5"/>
                    <a:pt x="201" y="155"/>
                    <a:pt x="201" y="155"/>
                  </a:cubicBezTo>
                  <a:cubicBezTo>
                    <a:pt x="200" y="156"/>
                    <a:pt x="200" y="156"/>
                    <a:pt x="200" y="156"/>
                  </a:cubicBezTo>
                  <a:cubicBezTo>
                    <a:pt x="201" y="157"/>
                    <a:pt x="201" y="159"/>
                    <a:pt x="201" y="161"/>
                  </a:cubicBezTo>
                  <a:cubicBezTo>
                    <a:pt x="201" y="161"/>
                    <a:pt x="201" y="162"/>
                    <a:pt x="201" y="163"/>
                  </a:cubicBezTo>
                  <a:cubicBezTo>
                    <a:pt x="201" y="163"/>
                    <a:pt x="201" y="164"/>
                    <a:pt x="201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4" y="172"/>
                    <a:pt x="204" y="172"/>
                    <a:pt x="204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1"/>
                    <a:pt x="204" y="171"/>
                    <a:pt x="204" y="171"/>
                  </a:cubicBezTo>
                  <a:cubicBezTo>
                    <a:pt x="203" y="178"/>
                    <a:pt x="203" y="178"/>
                    <a:pt x="203" y="178"/>
                  </a:cubicBezTo>
                  <a:cubicBezTo>
                    <a:pt x="203" y="179"/>
                    <a:pt x="203" y="179"/>
                    <a:pt x="203" y="179"/>
                  </a:cubicBezTo>
                  <a:cubicBezTo>
                    <a:pt x="203" y="179"/>
                    <a:pt x="203" y="179"/>
                    <a:pt x="203" y="179"/>
                  </a:cubicBezTo>
                  <a:cubicBezTo>
                    <a:pt x="204" y="182"/>
                    <a:pt x="204" y="182"/>
                    <a:pt x="204" y="182"/>
                  </a:cubicBezTo>
                  <a:cubicBezTo>
                    <a:pt x="206" y="181"/>
                    <a:pt x="206" y="181"/>
                    <a:pt x="206" y="181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2" y="178"/>
                    <a:pt x="202" y="178"/>
                    <a:pt x="202" y="178"/>
                  </a:cubicBezTo>
                  <a:cubicBezTo>
                    <a:pt x="202" y="178"/>
                    <a:pt x="202" y="178"/>
                    <a:pt x="202" y="178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5" y="181"/>
                    <a:pt x="195" y="181"/>
                    <a:pt x="195" y="181"/>
                  </a:cubicBezTo>
                  <a:cubicBezTo>
                    <a:pt x="196" y="182"/>
                    <a:pt x="196" y="182"/>
                    <a:pt x="196" y="182"/>
                  </a:cubicBezTo>
                  <a:cubicBezTo>
                    <a:pt x="200" y="177"/>
                    <a:pt x="200" y="177"/>
                    <a:pt x="200" y="177"/>
                  </a:cubicBezTo>
                  <a:cubicBezTo>
                    <a:pt x="199" y="176"/>
                    <a:pt x="199" y="176"/>
                    <a:pt x="199" y="176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203" y="177"/>
                    <a:pt x="203" y="177"/>
                    <a:pt x="203" y="177"/>
                  </a:cubicBezTo>
                  <a:cubicBezTo>
                    <a:pt x="204" y="177"/>
                    <a:pt x="204" y="177"/>
                    <a:pt x="204" y="177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4" y="175"/>
                    <a:pt x="204" y="174"/>
                    <a:pt x="204" y="172"/>
                  </a:cubicBezTo>
                  <a:cubicBezTo>
                    <a:pt x="204" y="171"/>
                    <a:pt x="204" y="169"/>
                    <a:pt x="203" y="168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3" y="169"/>
                    <a:pt x="203" y="169"/>
                    <a:pt x="203" y="169"/>
                  </a:cubicBezTo>
                  <a:cubicBezTo>
                    <a:pt x="203" y="159"/>
                    <a:pt x="203" y="160"/>
                    <a:pt x="203" y="159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3" y="158"/>
                    <a:pt x="202" y="158"/>
                    <a:pt x="201" y="157"/>
                  </a:cubicBezTo>
                  <a:cubicBezTo>
                    <a:pt x="201" y="157"/>
                    <a:pt x="200" y="156"/>
                    <a:pt x="198" y="156"/>
                  </a:cubicBezTo>
                  <a:cubicBezTo>
                    <a:pt x="198" y="156"/>
                    <a:pt x="197" y="157"/>
                    <a:pt x="196" y="157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6" y="157"/>
                    <a:pt x="195" y="158"/>
                    <a:pt x="195" y="158"/>
                  </a:cubicBezTo>
                  <a:cubicBezTo>
                    <a:pt x="194" y="159"/>
                    <a:pt x="194" y="160"/>
                    <a:pt x="194" y="161"/>
                  </a:cubicBezTo>
                  <a:cubicBezTo>
                    <a:pt x="194" y="162"/>
                    <a:pt x="195" y="164"/>
                    <a:pt x="195" y="165"/>
                  </a:cubicBezTo>
                  <a:cubicBezTo>
                    <a:pt x="196" y="166"/>
                    <a:pt x="196" y="167"/>
                    <a:pt x="196" y="167"/>
                  </a:cubicBezTo>
                  <a:cubicBezTo>
                    <a:pt x="197" y="166"/>
                    <a:pt x="197" y="166"/>
                    <a:pt x="197" y="166"/>
                  </a:cubicBezTo>
                  <a:cubicBezTo>
                    <a:pt x="197" y="165"/>
                    <a:pt x="197" y="165"/>
                    <a:pt x="197" y="165"/>
                  </a:cubicBezTo>
                  <a:cubicBezTo>
                    <a:pt x="197" y="165"/>
                    <a:pt x="196" y="165"/>
                    <a:pt x="195" y="166"/>
                  </a:cubicBezTo>
                  <a:cubicBezTo>
                    <a:pt x="194" y="166"/>
                    <a:pt x="193" y="167"/>
                    <a:pt x="193" y="168"/>
                  </a:cubicBezTo>
                  <a:cubicBezTo>
                    <a:pt x="192" y="168"/>
                    <a:pt x="192" y="169"/>
                    <a:pt x="192" y="170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3" y="177"/>
                    <a:pt x="193" y="177"/>
                    <a:pt x="193" y="177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88" y="182"/>
                    <a:pt x="188" y="182"/>
                    <a:pt x="188" y="182"/>
                  </a:cubicBezTo>
                  <a:cubicBezTo>
                    <a:pt x="189" y="182"/>
                    <a:pt x="189" y="182"/>
                    <a:pt x="189" y="182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3" y="176"/>
                    <a:pt x="193" y="176"/>
                    <a:pt x="193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84" y="176"/>
                    <a:pt x="184" y="176"/>
                    <a:pt x="184" y="176"/>
                  </a:cubicBezTo>
                  <a:cubicBezTo>
                    <a:pt x="184" y="177"/>
                    <a:pt x="184" y="177"/>
                    <a:pt x="184" y="177"/>
                  </a:cubicBezTo>
                  <a:cubicBezTo>
                    <a:pt x="185" y="178"/>
                    <a:pt x="185" y="178"/>
                    <a:pt x="185" y="178"/>
                  </a:cubicBezTo>
                  <a:cubicBezTo>
                    <a:pt x="189" y="176"/>
                    <a:pt x="189" y="176"/>
                    <a:pt x="189" y="176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187" y="169"/>
                    <a:pt x="187" y="169"/>
                    <a:pt x="187" y="169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85" y="169"/>
                    <a:pt x="185" y="169"/>
                    <a:pt x="185" y="169"/>
                  </a:cubicBezTo>
                  <a:cubicBezTo>
                    <a:pt x="181" y="169"/>
                    <a:pt x="181" y="169"/>
                    <a:pt x="181" y="169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2" y="171"/>
                    <a:pt x="184" y="170"/>
                    <a:pt x="185" y="169"/>
                  </a:cubicBezTo>
                  <a:cubicBezTo>
                    <a:pt x="186" y="168"/>
                    <a:pt x="186" y="167"/>
                    <a:pt x="187" y="167"/>
                  </a:cubicBezTo>
                  <a:cubicBezTo>
                    <a:pt x="188" y="166"/>
                    <a:pt x="188" y="165"/>
                    <a:pt x="188" y="164"/>
                  </a:cubicBezTo>
                  <a:cubicBezTo>
                    <a:pt x="188" y="162"/>
                    <a:pt x="188" y="161"/>
                    <a:pt x="188" y="161"/>
                  </a:cubicBezTo>
                  <a:cubicBezTo>
                    <a:pt x="188" y="160"/>
                    <a:pt x="189" y="160"/>
                    <a:pt x="189" y="159"/>
                  </a:cubicBezTo>
                  <a:cubicBezTo>
                    <a:pt x="188" y="158"/>
                    <a:pt x="188" y="158"/>
                    <a:pt x="188" y="158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89" y="160"/>
                    <a:pt x="189" y="159"/>
                    <a:pt x="190" y="159"/>
                  </a:cubicBezTo>
                  <a:cubicBezTo>
                    <a:pt x="191" y="158"/>
                    <a:pt x="192" y="156"/>
                    <a:pt x="192" y="156"/>
                  </a:cubicBezTo>
                  <a:cubicBezTo>
                    <a:pt x="193" y="155"/>
                    <a:pt x="193" y="155"/>
                    <a:pt x="193" y="155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0" y="153"/>
                    <a:pt x="190" y="153"/>
                    <a:pt x="190" y="153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9" y="153"/>
                    <a:pt x="189" y="153"/>
                    <a:pt x="189" y="153"/>
                  </a:cubicBezTo>
                  <a:cubicBezTo>
                    <a:pt x="189" y="153"/>
                    <a:pt x="189" y="153"/>
                    <a:pt x="188" y="153"/>
                  </a:cubicBezTo>
                  <a:cubicBezTo>
                    <a:pt x="186" y="153"/>
                    <a:pt x="181" y="154"/>
                    <a:pt x="178" y="154"/>
                  </a:cubicBezTo>
                  <a:cubicBezTo>
                    <a:pt x="177" y="154"/>
                    <a:pt x="177" y="154"/>
                    <a:pt x="176" y="154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4" y="153"/>
                    <a:pt x="171" y="152"/>
                    <a:pt x="168" y="151"/>
                  </a:cubicBezTo>
                  <a:cubicBezTo>
                    <a:pt x="167" y="150"/>
                    <a:pt x="166" y="150"/>
                    <a:pt x="166" y="149"/>
                  </a:cubicBezTo>
                  <a:cubicBezTo>
                    <a:pt x="165" y="149"/>
                    <a:pt x="164" y="149"/>
                    <a:pt x="164" y="149"/>
                  </a:cubicBezTo>
                  <a:cubicBezTo>
                    <a:pt x="161" y="147"/>
                    <a:pt x="161" y="147"/>
                    <a:pt x="161" y="147"/>
                  </a:cubicBezTo>
                  <a:cubicBezTo>
                    <a:pt x="162" y="151"/>
                    <a:pt x="162" y="151"/>
                    <a:pt x="162" y="151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5" y="156"/>
                    <a:pt x="165" y="156"/>
                    <a:pt x="166" y="156"/>
                  </a:cubicBezTo>
                  <a:cubicBezTo>
                    <a:pt x="168" y="157"/>
                    <a:pt x="174" y="159"/>
                    <a:pt x="176" y="161"/>
                  </a:cubicBezTo>
                  <a:cubicBezTo>
                    <a:pt x="177" y="159"/>
                    <a:pt x="177" y="159"/>
                    <a:pt x="177" y="159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5" y="161"/>
                    <a:pt x="174" y="161"/>
                  </a:cubicBezTo>
                  <a:cubicBezTo>
                    <a:pt x="173" y="162"/>
                    <a:pt x="171" y="163"/>
                    <a:pt x="170" y="164"/>
                  </a:cubicBezTo>
                  <a:cubicBezTo>
                    <a:pt x="169" y="164"/>
                    <a:pt x="168" y="164"/>
                    <a:pt x="168" y="165"/>
                  </a:cubicBezTo>
                  <a:cubicBezTo>
                    <a:pt x="167" y="165"/>
                    <a:pt x="167" y="165"/>
                    <a:pt x="167" y="165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7"/>
                    <a:pt x="166" y="169"/>
                    <a:pt x="166" y="170"/>
                  </a:cubicBezTo>
                  <a:cubicBezTo>
                    <a:pt x="166" y="171"/>
                    <a:pt x="165" y="172"/>
                    <a:pt x="165" y="172"/>
                  </a:cubicBezTo>
                  <a:cubicBezTo>
                    <a:pt x="165" y="173"/>
                    <a:pt x="165" y="173"/>
                    <a:pt x="164" y="173"/>
                  </a:cubicBezTo>
                  <a:cubicBezTo>
                    <a:pt x="164" y="173"/>
                    <a:pt x="164" y="173"/>
                    <a:pt x="163" y="173"/>
                  </a:cubicBezTo>
                  <a:cubicBezTo>
                    <a:pt x="162" y="173"/>
                    <a:pt x="161" y="173"/>
                    <a:pt x="159" y="172"/>
                  </a:cubicBezTo>
                  <a:cubicBezTo>
                    <a:pt x="159" y="172"/>
                    <a:pt x="158" y="172"/>
                    <a:pt x="158" y="17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6" y="172"/>
                    <a:pt x="156" y="172"/>
                    <a:pt x="156" y="172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3" y="173"/>
                    <a:pt x="143" y="173"/>
                    <a:pt x="143" y="173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2" y="174"/>
                    <a:pt x="142" y="174"/>
                    <a:pt x="142" y="174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7" y="178"/>
                    <a:pt x="147" y="178"/>
                    <a:pt x="147" y="178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4"/>
                    <a:pt x="145" y="184"/>
                    <a:pt x="145" y="184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49" y="182"/>
                    <a:pt x="149" y="182"/>
                    <a:pt x="149" y="182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56" y="189"/>
                    <a:pt x="156" y="189"/>
                    <a:pt x="156" y="189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7" y="192"/>
                    <a:pt x="157" y="192"/>
                    <a:pt x="157" y="192"/>
                  </a:cubicBezTo>
                  <a:cubicBezTo>
                    <a:pt x="156" y="191"/>
                    <a:pt x="156" y="191"/>
                    <a:pt x="156" y="191"/>
                  </a:cubicBezTo>
                  <a:cubicBezTo>
                    <a:pt x="154" y="192"/>
                    <a:pt x="154" y="192"/>
                    <a:pt x="154" y="192"/>
                  </a:cubicBezTo>
                  <a:cubicBezTo>
                    <a:pt x="152" y="193"/>
                    <a:pt x="152" y="193"/>
                    <a:pt x="152" y="193"/>
                  </a:cubicBezTo>
                  <a:cubicBezTo>
                    <a:pt x="153" y="194"/>
                    <a:pt x="153" y="194"/>
                    <a:pt x="153" y="194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9" y="199"/>
                    <a:pt x="159" y="199"/>
                    <a:pt x="159" y="199"/>
                  </a:cubicBezTo>
                  <a:cubicBezTo>
                    <a:pt x="160" y="197"/>
                    <a:pt x="160" y="197"/>
                    <a:pt x="160" y="197"/>
                  </a:cubicBezTo>
                  <a:cubicBezTo>
                    <a:pt x="158" y="197"/>
                    <a:pt x="158" y="197"/>
                    <a:pt x="158" y="197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60" y="205"/>
                    <a:pt x="160" y="205"/>
                    <a:pt x="160" y="205"/>
                  </a:cubicBezTo>
                  <a:cubicBezTo>
                    <a:pt x="159" y="204"/>
                    <a:pt x="159" y="204"/>
                    <a:pt x="159" y="204"/>
                  </a:cubicBezTo>
                  <a:cubicBezTo>
                    <a:pt x="153" y="210"/>
                    <a:pt x="153" y="210"/>
                    <a:pt x="153" y="210"/>
                  </a:cubicBezTo>
                  <a:cubicBezTo>
                    <a:pt x="152" y="211"/>
                    <a:pt x="152" y="211"/>
                    <a:pt x="152" y="211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64" y="223"/>
                    <a:pt x="164" y="223"/>
                    <a:pt x="164" y="223"/>
                  </a:cubicBezTo>
                  <a:cubicBezTo>
                    <a:pt x="165" y="223"/>
                    <a:pt x="165" y="223"/>
                    <a:pt x="165" y="223"/>
                  </a:cubicBezTo>
                  <a:cubicBezTo>
                    <a:pt x="165" y="223"/>
                    <a:pt x="165" y="223"/>
                    <a:pt x="165" y="223"/>
                  </a:cubicBezTo>
                  <a:cubicBezTo>
                    <a:pt x="165" y="223"/>
                    <a:pt x="167" y="223"/>
                    <a:pt x="168" y="222"/>
                  </a:cubicBezTo>
                  <a:cubicBezTo>
                    <a:pt x="170" y="222"/>
                    <a:pt x="172" y="222"/>
                    <a:pt x="173" y="222"/>
                  </a:cubicBezTo>
                  <a:cubicBezTo>
                    <a:pt x="174" y="222"/>
                    <a:pt x="174" y="222"/>
                    <a:pt x="174" y="222"/>
                  </a:cubicBezTo>
                  <a:cubicBezTo>
                    <a:pt x="174" y="222"/>
                    <a:pt x="175" y="223"/>
                    <a:pt x="176" y="223"/>
                  </a:cubicBezTo>
                  <a:cubicBezTo>
                    <a:pt x="176" y="224"/>
                    <a:pt x="177" y="225"/>
                    <a:pt x="179" y="225"/>
                  </a:cubicBezTo>
                  <a:cubicBezTo>
                    <a:pt x="179" y="225"/>
                    <a:pt x="180" y="224"/>
                    <a:pt x="181" y="224"/>
                  </a:cubicBezTo>
                  <a:cubicBezTo>
                    <a:pt x="180" y="223"/>
                    <a:pt x="180" y="223"/>
                    <a:pt x="180" y="223"/>
                  </a:cubicBezTo>
                  <a:cubicBezTo>
                    <a:pt x="180" y="224"/>
                    <a:pt x="180" y="224"/>
                    <a:pt x="180" y="224"/>
                  </a:cubicBezTo>
                  <a:cubicBezTo>
                    <a:pt x="181" y="224"/>
                    <a:pt x="182" y="224"/>
                    <a:pt x="182" y="224"/>
                  </a:cubicBezTo>
                  <a:cubicBezTo>
                    <a:pt x="183" y="223"/>
                    <a:pt x="184" y="222"/>
                    <a:pt x="184" y="222"/>
                  </a:cubicBezTo>
                  <a:cubicBezTo>
                    <a:pt x="185" y="222"/>
                    <a:pt x="185" y="221"/>
                    <a:pt x="186" y="221"/>
                  </a:cubicBezTo>
                  <a:cubicBezTo>
                    <a:pt x="186" y="222"/>
                    <a:pt x="186" y="222"/>
                    <a:pt x="186" y="222"/>
                  </a:cubicBezTo>
                  <a:cubicBezTo>
                    <a:pt x="187" y="220"/>
                    <a:pt x="187" y="220"/>
                    <a:pt x="187" y="220"/>
                  </a:cubicBezTo>
                  <a:cubicBezTo>
                    <a:pt x="185" y="221"/>
                    <a:pt x="185" y="221"/>
                    <a:pt x="185" y="221"/>
                  </a:cubicBezTo>
                  <a:cubicBezTo>
                    <a:pt x="186" y="221"/>
                    <a:pt x="186" y="222"/>
                    <a:pt x="186" y="223"/>
                  </a:cubicBezTo>
                  <a:cubicBezTo>
                    <a:pt x="186" y="223"/>
                    <a:pt x="186" y="224"/>
                    <a:pt x="185" y="224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4" y="227"/>
                    <a:pt x="184" y="227"/>
                    <a:pt x="184" y="227"/>
                  </a:cubicBezTo>
                  <a:cubicBezTo>
                    <a:pt x="187" y="227"/>
                    <a:pt x="187" y="227"/>
                    <a:pt x="187" y="227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89" y="226"/>
                    <a:pt x="189" y="226"/>
                    <a:pt x="189" y="226"/>
                  </a:cubicBezTo>
                  <a:cubicBezTo>
                    <a:pt x="188" y="225"/>
                    <a:pt x="188" y="225"/>
                    <a:pt x="188" y="225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30"/>
                    <a:pt x="185" y="230"/>
                    <a:pt x="185" y="230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88" y="234"/>
                    <a:pt x="188" y="234"/>
                    <a:pt x="188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9" y="232"/>
                    <a:pt x="189" y="232"/>
                    <a:pt x="189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9" y="235"/>
                    <a:pt x="189" y="235"/>
                    <a:pt x="189" y="235"/>
                  </a:cubicBezTo>
                  <a:cubicBezTo>
                    <a:pt x="190" y="234"/>
                    <a:pt x="190" y="234"/>
                    <a:pt x="190" y="234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1" y="234"/>
                    <a:pt x="181" y="234"/>
                    <a:pt x="181" y="234"/>
                  </a:cubicBezTo>
                  <a:cubicBezTo>
                    <a:pt x="181" y="234"/>
                    <a:pt x="181" y="234"/>
                    <a:pt x="181" y="234"/>
                  </a:cubicBezTo>
                  <a:cubicBezTo>
                    <a:pt x="182" y="235"/>
                    <a:pt x="182" y="235"/>
                    <a:pt x="182" y="235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200" y="241"/>
                    <a:pt x="200" y="241"/>
                    <a:pt x="200" y="241"/>
                  </a:cubicBezTo>
                  <a:cubicBezTo>
                    <a:pt x="200" y="239"/>
                    <a:pt x="200" y="239"/>
                    <a:pt x="200" y="239"/>
                  </a:cubicBezTo>
                  <a:cubicBezTo>
                    <a:pt x="199" y="240"/>
                    <a:pt x="199" y="240"/>
                    <a:pt x="199" y="240"/>
                  </a:cubicBezTo>
                  <a:cubicBezTo>
                    <a:pt x="202" y="244"/>
                    <a:pt x="202" y="244"/>
                    <a:pt x="202" y="244"/>
                  </a:cubicBezTo>
                  <a:cubicBezTo>
                    <a:pt x="202" y="245"/>
                    <a:pt x="202" y="245"/>
                    <a:pt x="202" y="245"/>
                  </a:cubicBezTo>
                  <a:cubicBezTo>
                    <a:pt x="203" y="244"/>
                    <a:pt x="203" y="244"/>
                    <a:pt x="203" y="244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213" y="241"/>
                    <a:pt x="213" y="241"/>
                    <a:pt x="213" y="241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10" y="239"/>
                    <a:pt x="210" y="239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8" y="238"/>
                    <a:pt x="208" y="238"/>
                    <a:pt x="208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8" y="238"/>
                    <a:pt x="208" y="238"/>
                    <a:pt x="208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10" y="237"/>
                    <a:pt x="210" y="236"/>
                    <a:pt x="211" y="235"/>
                  </a:cubicBezTo>
                  <a:cubicBezTo>
                    <a:pt x="212" y="235"/>
                    <a:pt x="212" y="234"/>
                    <a:pt x="212" y="233"/>
                  </a:cubicBezTo>
                  <a:cubicBezTo>
                    <a:pt x="212" y="232"/>
                    <a:pt x="212" y="231"/>
                    <a:pt x="212" y="231"/>
                  </a:cubicBezTo>
                  <a:cubicBezTo>
                    <a:pt x="211" y="230"/>
                    <a:pt x="211" y="230"/>
                    <a:pt x="210" y="230"/>
                  </a:cubicBezTo>
                  <a:cubicBezTo>
                    <a:pt x="210" y="229"/>
                    <a:pt x="210" y="229"/>
                    <a:pt x="210" y="229"/>
                  </a:cubicBezTo>
                  <a:cubicBezTo>
                    <a:pt x="210" y="229"/>
                    <a:pt x="210" y="229"/>
                    <a:pt x="210" y="229"/>
                  </a:cubicBezTo>
                  <a:cubicBezTo>
                    <a:pt x="208" y="229"/>
                    <a:pt x="206" y="229"/>
                    <a:pt x="205" y="229"/>
                  </a:cubicBezTo>
                  <a:cubicBezTo>
                    <a:pt x="204" y="229"/>
                    <a:pt x="204" y="229"/>
                    <a:pt x="203" y="228"/>
                  </a:cubicBezTo>
                  <a:cubicBezTo>
                    <a:pt x="203" y="228"/>
                    <a:pt x="203" y="228"/>
                    <a:pt x="203" y="227"/>
                  </a:cubicBezTo>
                  <a:cubicBezTo>
                    <a:pt x="201" y="227"/>
                    <a:pt x="201" y="227"/>
                    <a:pt x="201" y="227"/>
                  </a:cubicBezTo>
                  <a:cubicBezTo>
                    <a:pt x="203" y="228"/>
                    <a:pt x="203" y="228"/>
                    <a:pt x="203" y="228"/>
                  </a:cubicBezTo>
                  <a:cubicBezTo>
                    <a:pt x="203" y="227"/>
                    <a:pt x="205" y="225"/>
                    <a:pt x="208" y="224"/>
                  </a:cubicBezTo>
                  <a:cubicBezTo>
                    <a:pt x="209" y="223"/>
                    <a:pt x="211" y="222"/>
                    <a:pt x="212" y="221"/>
                  </a:cubicBezTo>
                  <a:cubicBezTo>
                    <a:pt x="213" y="221"/>
                    <a:pt x="214" y="220"/>
                    <a:pt x="215" y="220"/>
                  </a:cubicBezTo>
                  <a:cubicBezTo>
                    <a:pt x="217" y="220"/>
                    <a:pt x="219" y="220"/>
                    <a:pt x="221" y="220"/>
                  </a:cubicBezTo>
                  <a:cubicBezTo>
                    <a:pt x="223" y="219"/>
                    <a:pt x="225" y="218"/>
                    <a:pt x="226" y="215"/>
                  </a:cubicBezTo>
                  <a:cubicBezTo>
                    <a:pt x="226" y="215"/>
                    <a:pt x="226" y="215"/>
                    <a:pt x="226" y="215"/>
                  </a:cubicBezTo>
                  <a:cubicBezTo>
                    <a:pt x="226" y="215"/>
                    <a:pt x="226" y="215"/>
                    <a:pt x="226" y="215"/>
                  </a:cubicBezTo>
                  <a:cubicBezTo>
                    <a:pt x="226" y="212"/>
                    <a:pt x="225" y="209"/>
                    <a:pt x="223" y="207"/>
                  </a:cubicBezTo>
                  <a:cubicBezTo>
                    <a:pt x="222" y="206"/>
                    <a:pt x="221" y="205"/>
                    <a:pt x="220" y="204"/>
                  </a:cubicBezTo>
                  <a:cubicBezTo>
                    <a:pt x="219" y="203"/>
                    <a:pt x="218" y="202"/>
                    <a:pt x="216" y="202"/>
                  </a:cubicBezTo>
                  <a:cubicBezTo>
                    <a:pt x="216" y="204"/>
                    <a:pt x="216" y="204"/>
                    <a:pt x="216" y="204"/>
                  </a:cubicBezTo>
                  <a:cubicBezTo>
                    <a:pt x="217" y="203"/>
                    <a:pt x="217" y="203"/>
                    <a:pt x="217" y="203"/>
                  </a:cubicBezTo>
                  <a:cubicBezTo>
                    <a:pt x="216" y="202"/>
                    <a:pt x="214" y="201"/>
                    <a:pt x="213" y="201"/>
                  </a:cubicBezTo>
                  <a:cubicBezTo>
                    <a:pt x="212" y="201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1"/>
                    <a:pt x="211" y="201"/>
                    <a:pt x="211" y="201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1"/>
                    <a:pt x="211" y="201"/>
                    <a:pt x="211" y="201"/>
                  </a:cubicBezTo>
                  <a:cubicBezTo>
                    <a:pt x="211" y="200"/>
                    <a:pt x="212" y="200"/>
                    <a:pt x="212" y="199"/>
                  </a:cubicBezTo>
                  <a:cubicBezTo>
                    <a:pt x="212" y="196"/>
                    <a:pt x="212" y="193"/>
                    <a:pt x="212" y="193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3" y="193"/>
                  </a:cubicBezTo>
                  <a:cubicBezTo>
                    <a:pt x="213" y="192"/>
                    <a:pt x="214" y="191"/>
                    <a:pt x="214" y="190"/>
                  </a:cubicBezTo>
                  <a:cubicBezTo>
                    <a:pt x="215" y="190"/>
                    <a:pt x="215" y="190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7" y="189"/>
                    <a:pt x="217" y="188"/>
                  </a:cubicBezTo>
                  <a:cubicBezTo>
                    <a:pt x="219" y="188"/>
                    <a:pt x="220" y="188"/>
                    <a:pt x="221" y="188"/>
                  </a:cubicBezTo>
                  <a:cubicBezTo>
                    <a:pt x="222" y="188"/>
                    <a:pt x="223" y="188"/>
                    <a:pt x="223" y="188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5" y="187"/>
                    <a:pt x="225" y="187"/>
                    <a:pt x="225" y="187"/>
                  </a:cubicBezTo>
                  <a:cubicBezTo>
                    <a:pt x="225" y="187"/>
                    <a:pt x="225" y="187"/>
                    <a:pt x="225" y="186"/>
                  </a:cubicBezTo>
                  <a:cubicBezTo>
                    <a:pt x="225" y="186"/>
                    <a:pt x="225" y="185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7" y="184"/>
                    <a:pt x="227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7" y="184"/>
                    <a:pt x="227" y="184"/>
                    <a:pt x="227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6" y="182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5" y="183"/>
                    <a:pt x="225" y="183"/>
                  </a:cubicBezTo>
                  <a:cubicBezTo>
                    <a:pt x="225" y="184"/>
                    <a:pt x="224" y="185"/>
                    <a:pt x="224" y="186"/>
                  </a:cubicBezTo>
                  <a:cubicBezTo>
                    <a:pt x="224" y="187"/>
                    <a:pt x="224" y="188"/>
                    <a:pt x="225" y="188"/>
                  </a:cubicBezTo>
                  <a:cubicBezTo>
                    <a:pt x="225" y="189"/>
                    <a:pt x="225" y="191"/>
                    <a:pt x="226" y="192"/>
                  </a:cubicBezTo>
                  <a:cubicBezTo>
                    <a:pt x="226" y="193"/>
                    <a:pt x="226" y="193"/>
                    <a:pt x="227" y="194"/>
                  </a:cubicBezTo>
                  <a:cubicBezTo>
                    <a:pt x="228" y="194"/>
                    <a:pt x="228" y="195"/>
                    <a:pt x="229" y="195"/>
                  </a:cubicBezTo>
                  <a:cubicBezTo>
                    <a:pt x="230" y="195"/>
                    <a:pt x="230" y="195"/>
                    <a:pt x="231" y="195"/>
                  </a:cubicBezTo>
                  <a:cubicBezTo>
                    <a:pt x="232" y="194"/>
                    <a:pt x="234" y="192"/>
                    <a:pt x="235" y="191"/>
                  </a:cubicBezTo>
                  <a:cubicBezTo>
                    <a:pt x="236" y="190"/>
                    <a:pt x="237" y="189"/>
                    <a:pt x="237" y="189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7"/>
                    <a:pt x="236" y="185"/>
                    <a:pt x="235" y="182"/>
                  </a:cubicBezTo>
                  <a:cubicBezTo>
                    <a:pt x="235" y="181"/>
                    <a:pt x="234" y="179"/>
                    <a:pt x="234" y="178"/>
                  </a:cubicBezTo>
                  <a:cubicBezTo>
                    <a:pt x="234" y="178"/>
                    <a:pt x="233" y="177"/>
                    <a:pt x="233" y="177"/>
                  </a:cubicBezTo>
                  <a:cubicBezTo>
                    <a:pt x="232" y="176"/>
                    <a:pt x="232" y="176"/>
                    <a:pt x="232" y="176"/>
                  </a:cubicBezTo>
                  <a:cubicBezTo>
                    <a:pt x="232" y="176"/>
                    <a:pt x="232" y="176"/>
                    <a:pt x="231" y="176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3" y="177"/>
                    <a:pt x="233" y="177"/>
                    <a:pt x="233" y="177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9"/>
                    <a:pt x="231" y="179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9"/>
                    <a:pt x="231" y="180"/>
                  </a:cubicBezTo>
                  <a:cubicBezTo>
                    <a:pt x="232" y="182"/>
                    <a:pt x="233" y="184"/>
                    <a:pt x="233" y="185"/>
                  </a:cubicBezTo>
                  <a:cubicBezTo>
                    <a:pt x="234" y="187"/>
                    <a:pt x="234" y="188"/>
                    <a:pt x="234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3" y="188"/>
                    <a:pt x="231" y="191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1"/>
                    <a:pt x="228" y="190"/>
                    <a:pt x="228" y="189"/>
                  </a:cubicBezTo>
                  <a:cubicBezTo>
                    <a:pt x="227" y="188"/>
                    <a:pt x="227" y="187"/>
                    <a:pt x="227" y="186"/>
                  </a:cubicBezTo>
                  <a:cubicBezTo>
                    <a:pt x="227" y="185"/>
                    <a:pt x="228" y="185"/>
                    <a:pt x="228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8" y="183"/>
                    <a:pt x="228" y="183"/>
                    <a:pt x="228" y="183"/>
                  </a:cubicBezTo>
                  <a:cubicBezTo>
                    <a:pt x="228" y="183"/>
                    <a:pt x="229" y="183"/>
                    <a:pt x="229" y="183"/>
                  </a:cubicBezTo>
                  <a:cubicBezTo>
                    <a:pt x="228" y="182"/>
                    <a:pt x="228" y="182"/>
                    <a:pt x="228" y="182"/>
                  </a:cubicBezTo>
                  <a:cubicBezTo>
                    <a:pt x="228" y="181"/>
                    <a:pt x="228" y="181"/>
                    <a:pt x="227" y="181"/>
                  </a:cubicBezTo>
                  <a:cubicBezTo>
                    <a:pt x="227" y="181"/>
                    <a:pt x="227" y="181"/>
                    <a:pt x="227" y="181"/>
                  </a:cubicBezTo>
                  <a:cubicBezTo>
                    <a:pt x="226" y="181"/>
                    <a:pt x="226" y="181"/>
                    <a:pt x="226" y="181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7" y="181"/>
                    <a:pt x="227" y="181"/>
                    <a:pt x="227" y="181"/>
                  </a:cubicBezTo>
                  <a:cubicBezTo>
                    <a:pt x="227" y="181"/>
                    <a:pt x="226" y="181"/>
                    <a:pt x="225" y="181"/>
                  </a:cubicBezTo>
                  <a:cubicBezTo>
                    <a:pt x="225" y="181"/>
                    <a:pt x="224" y="181"/>
                    <a:pt x="224" y="181"/>
                  </a:cubicBezTo>
                  <a:cubicBezTo>
                    <a:pt x="223" y="182"/>
                    <a:pt x="223" y="182"/>
                    <a:pt x="223" y="183"/>
                  </a:cubicBezTo>
                  <a:cubicBezTo>
                    <a:pt x="222" y="184"/>
                    <a:pt x="222" y="186"/>
                    <a:pt x="222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23" y="185"/>
                    <a:pt x="223" y="185"/>
                    <a:pt x="223" y="185"/>
                  </a:cubicBezTo>
                  <a:cubicBezTo>
                    <a:pt x="223" y="185"/>
                    <a:pt x="221" y="185"/>
                    <a:pt x="219" y="185"/>
                  </a:cubicBezTo>
                  <a:cubicBezTo>
                    <a:pt x="218" y="185"/>
                    <a:pt x="217" y="185"/>
                    <a:pt x="217" y="186"/>
                  </a:cubicBezTo>
                  <a:cubicBezTo>
                    <a:pt x="216" y="186"/>
                    <a:pt x="215" y="186"/>
                    <a:pt x="214" y="187"/>
                  </a:cubicBezTo>
                  <a:cubicBezTo>
                    <a:pt x="215" y="188"/>
                    <a:pt x="215" y="188"/>
                    <a:pt x="215" y="188"/>
                  </a:cubicBezTo>
                  <a:cubicBezTo>
                    <a:pt x="215" y="186"/>
                    <a:pt x="215" y="186"/>
                    <a:pt x="215" y="186"/>
                  </a:cubicBezTo>
                  <a:cubicBezTo>
                    <a:pt x="214" y="186"/>
                    <a:pt x="214" y="187"/>
                    <a:pt x="214" y="187"/>
                  </a:cubicBezTo>
                  <a:cubicBezTo>
                    <a:pt x="213" y="187"/>
                    <a:pt x="213" y="188"/>
                    <a:pt x="212" y="188"/>
                  </a:cubicBezTo>
                  <a:cubicBezTo>
                    <a:pt x="211" y="190"/>
                    <a:pt x="210" y="192"/>
                    <a:pt x="210" y="193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09" y="193"/>
                    <a:pt x="209" y="193"/>
                    <a:pt x="209" y="194"/>
                  </a:cubicBezTo>
                  <a:cubicBezTo>
                    <a:pt x="209" y="195"/>
                    <a:pt x="209" y="196"/>
                    <a:pt x="209" y="197"/>
                  </a:cubicBezTo>
                  <a:cubicBezTo>
                    <a:pt x="209" y="197"/>
                    <a:pt x="209" y="198"/>
                    <a:pt x="209" y="198"/>
                  </a:cubicBezTo>
                  <a:cubicBezTo>
                    <a:pt x="209" y="199"/>
                    <a:pt x="209" y="199"/>
                    <a:pt x="209" y="199"/>
                  </a:cubicBezTo>
                  <a:cubicBezTo>
                    <a:pt x="209" y="199"/>
                    <a:pt x="209" y="199"/>
                    <a:pt x="209" y="199"/>
                  </a:cubicBezTo>
                  <a:cubicBezTo>
                    <a:pt x="208" y="199"/>
                    <a:pt x="208" y="200"/>
                    <a:pt x="208" y="200"/>
                  </a:cubicBezTo>
                  <a:cubicBezTo>
                    <a:pt x="208" y="201"/>
                    <a:pt x="208" y="201"/>
                    <a:pt x="208" y="202"/>
                  </a:cubicBezTo>
                  <a:cubicBezTo>
                    <a:pt x="209" y="202"/>
                    <a:pt x="209" y="203"/>
                    <a:pt x="210" y="203"/>
                  </a:cubicBezTo>
                  <a:cubicBezTo>
                    <a:pt x="212" y="204"/>
                    <a:pt x="214" y="205"/>
                    <a:pt x="216" y="205"/>
                  </a:cubicBezTo>
                  <a:cubicBezTo>
                    <a:pt x="216" y="205"/>
                    <a:pt x="216" y="205"/>
                    <a:pt x="216" y="205"/>
                  </a:cubicBezTo>
                  <a:cubicBezTo>
                    <a:pt x="216" y="205"/>
                    <a:pt x="216" y="205"/>
                    <a:pt x="216" y="205"/>
                  </a:cubicBezTo>
                  <a:cubicBezTo>
                    <a:pt x="217" y="205"/>
                    <a:pt x="218" y="206"/>
                    <a:pt x="218" y="206"/>
                  </a:cubicBezTo>
                  <a:cubicBezTo>
                    <a:pt x="220" y="207"/>
                    <a:pt x="221" y="209"/>
                    <a:pt x="222" y="210"/>
                  </a:cubicBezTo>
                  <a:cubicBezTo>
                    <a:pt x="223" y="212"/>
                    <a:pt x="223" y="214"/>
                    <a:pt x="223" y="215"/>
                  </a:cubicBezTo>
                  <a:cubicBezTo>
                    <a:pt x="224" y="215"/>
                    <a:pt x="224" y="215"/>
                    <a:pt x="224" y="215"/>
                  </a:cubicBezTo>
                  <a:cubicBezTo>
                    <a:pt x="223" y="214"/>
                    <a:pt x="223" y="214"/>
                    <a:pt x="223" y="214"/>
                  </a:cubicBezTo>
                  <a:cubicBezTo>
                    <a:pt x="223" y="216"/>
                    <a:pt x="222" y="216"/>
                    <a:pt x="220" y="217"/>
                  </a:cubicBezTo>
                  <a:cubicBezTo>
                    <a:pt x="219" y="217"/>
                    <a:pt x="217" y="217"/>
                    <a:pt x="215" y="217"/>
                  </a:cubicBezTo>
                  <a:cubicBezTo>
                    <a:pt x="214" y="217"/>
                    <a:pt x="212" y="218"/>
                    <a:pt x="211" y="219"/>
                  </a:cubicBezTo>
                  <a:cubicBezTo>
                    <a:pt x="206" y="221"/>
                    <a:pt x="202" y="225"/>
                    <a:pt x="200" y="226"/>
                  </a:cubicBezTo>
                  <a:cubicBezTo>
                    <a:pt x="200" y="226"/>
                    <a:pt x="200" y="226"/>
                    <a:pt x="200" y="226"/>
                  </a:cubicBezTo>
                  <a:cubicBezTo>
                    <a:pt x="200" y="227"/>
                    <a:pt x="200" y="227"/>
                    <a:pt x="200" y="227"/>
                  </a:cubicBezTo>
                  <a:cubicBezTo>
                    <a:pt x="200" y="228"/>
                    <a:pt x="200" y="229"/>
                    <a:pt x="201" y="230"/>
                  </a:cubicBezTo>
                  <a:cubicBezTo>
                    <a:pt x="202" y="231"/>
                    <a:pt x="204" y="232"/>
                    <a:pt x="205" y="232"/>
                  </a:cubicBezTo>
                  <a:cubicBezTo>
                    <a:pt x="207" y="232"/>
                    <a:pt x="208" y="232"/>
                    <a:pt x="210" y="232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3"/>
                    <a:pt x="209" y="233"/>
                    <a:pt x="209" y="234"/>
                  </a:cubicBezTo>
                  <a:cubicBezTo>
                    <a:pt x="208" y="234"/>
                    <a:pt x="208" y="235"/>
                    <a:pt x="207" y="235"/>
                  </a:cubicBezTo>
                  <a:cubicBezTo>
                    <a:pt x="208" y="236"/>
                    <a:pt x="208" y="236"/>
                    <a:pt x="208" y="236"/>
                  </a:cubicBezTo>
                  <a:cubicBezTo>
                    <a:pt x="208" y="235"/>
                    <a:pt x="208" y="235"/>
                    <a:pt x="208" y="235"/>
                  </a:cubicBezTo>
                  <a:cubicBezTo>
                    <a:pt x="207" y="235"/>
                    <a:pt x="207" y="236"/>
                    <a:pt x="206" y="236"/>
                  </a:cubicBezTo>
                  <a:cubicBezTo>
                    <a:pt x="206" y="236"/>
                    <a:pt x="206" y="237"/>
                    <a:pt x="206" y="238"/>
                  </a:cubicBezTo>
                  <a:cubicBezTo>
                    <a:pt x="206" y="238"/>
                    <a:pt x="206" y="239"/>
                    <a:pt x="206" y="239"/>
                  </a:cubicBezTo>
                  <a:cubicBezTo>
                    <a:pt x="207" y="241"/>
                    <a:pt x="209" y="242"/>
                    <a:pt x="209" y="242"/>
                  </a:cubicBezTo>
                  <a:cubicBezTo>
                    <a:pt x="210" y="240"/>
                    <a:pt x="210" y="240"/>
                    <a:pt x="210" y="240"/>
                  </a:cubicBezTo>
                  <a:cubicBezTo>
                    <a:pt x="209" y="239"/>
                    <a:pt x="209" y="239"/>
                    <a:pt x="209" y="239"/>
                  </a:cubicBezTo>
                  <a:cubicBezTo>
                    <a:pt x="209" y="239"/>
                    <a:pt x="209" y="239"/>
                    <a:pt x="202" y="242"/>
                  </a:cubicBezTo>
                  <a:cubicBezTo>
                    <a:pt x="203" y="243"/>
                    <a:pt x="203" y="243"/>
                    <a:pt x="203" y="243"/>
                  </a:cubicBezTo>
                  <a:cubicBezTo>
                    <a:pt x="204" y="242"/>
                    <a:pt x="204" y="242"/>
                    <a:pt x="204" y="242"/>
                  </a:cubicBezTo>
                  <a:cubicBezTo>
                    <a:pt x="204" y="242"/>
                    <a:pt x="204" y="242"/>
                    <a:pt x="201" y="238"/>
                  </a:cubicBezTo>
                  <a:cubicBezTo>
                    <a:pt x="201" y="237"/>
                    <a:pt x="201" y="237"/>
                    <a:pt x="201" y="237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193" y="239"/>
                  </a:cubicBezTo>
                  <a:cubicBezTo>
                    <a:pt x="193" y="240"/>
                    <a:pt x="193" y="240"/>
                    <a:pt x="193" y="240"/>
                  </a:cubicBezTo>
                  <a:cubicBezTo>
                    <a:pt x="194" y="239"/>
                    <a:pt x="194" y="239"/>
                    <a:pt x="194" y="239"/>
                  </a:cubicBezTo>
                  <a:cubicBezTo>
                    <a:pt x="194" y="239"/>
                    <a:pt x="194" y="239"/>
                    <a:pt x="183" y="232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84" y="234"/>
                    <a:pt x="184" y="234"/>
                    <a:pt x="184" y="234"/>
                  </a:cubicBezTo>
                  <a:cubicBezTo>
                    <a:pt x="184" y="234"/>
                    <a:pt x="184" y="234"/>
                    <a:pt x="184" y="232"/>
                  </a:cubicBezTo>
                  <a:cubicBezTo>
                    <a:pt x="183" y="232"/>
                    <a:pt x="183" y="232"/>
                    <a:pt x="183" y="232"/>
                  </a:cubicBezTo>
                  <a:cubicBezTo>
                    <a:pt x="182" y="234"/>
                    <a:pt x="182" y="234"/>
                    <a:pt x="182" y="234"/>
                  </a:cubicBezTo>
                  <a:cubicBezTo>
                    <a:pt x="182" y="234"/>
                    <a:pt x="182" y="234"/>
                    <a:pt x="189" y="236"/>
                  </a:cubicBezTo>
                  <a:cubicBezTo>
                    <a:pt x="191" y="237"/>
                    <a:pt x="191" y="237"/>
                    <a:pt x="191" y="237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2"/>
                  </a:cubicBezTo>
                  <a:cubicBezTo>
                    <a:pt x="191" y="231"/>
                    <a:pt x="191" y="231"/>
                    <a:pt x="191" y="231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189" y="231"/>
                    <a:pt x="189" y="231"/>
                    <a:pt x="188" y="231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9" y="232"/>
                    <a:pt x="189" y="232"/>
                    <a:pt x="189" y="232"/>
                  </a:cubicBezTo>
                  <a:cubicBezTo>
                    <a:pt x="189" y="232"/>
                    <a:pt x="189" y="232"/>
                    <a:pt x="188" y="229"/>
                  </a:cubicBezTo>
                  <a:cubicBezTo>
                    <a:pt x="187" y="230"/>
                    <a:pt x="187" y="230"/>
                    <a:pt x="187" y="230"/>
                  </a:cubicBezTo>
                  <a:cubicBezTo>
                    <a:pt x="188" y="230"/>
                    <a:pt x="188" y="230"/>
                    <a:pt x="188" y="230"/>
                  </a:cubicBezTo>
                  <a:cubicBezTo>
                    <a:pt x="188" y="230"/>
                    <a:pt x="188" y="230"/>
                    <a:pt x="191" y="226"/>
                  </a:cubicBezTo>
                  <a:cubicBezTo>
                    <a:pt x="192" y="224"/>
                    <a:pt x="192" y="224"/>
                    <a:pt x="192" y="224"/>
                  </a:cubicBezTo>
                  <a:cubicBezTo>
                    <a:pt x="189" y="224"/>
                    <a:pt x="189" y="224"/>
                    <a:pt x="189" y="224"/>
                  </a:cubicBezTo>
                  <a:cubicBezTo>
                    <a:pt x="189" y="224"/>
                    <a:pt x="189" y="224"/>
                    <a:pt x="187" y="224"/>
                  </a:cubicBezTo>
                  <a:cubicBezTo>
                    <a:pt x="187" y="226"/>
                    <a:pt x="187" y="226"/>
                    <a:pt x="187" y="226"/>
                  </a:cubicBezTo>
                  <a:cubicBezTo>
                    <a:pt x="188" y="226"/>
                    <a:pt x="188" y="226"/>
                    <a:pt x="188" y="226"/>
                  </a:cubicBezTo>
                  <a:cubicBezTo>
                    <a:pt x="188" y="226"/>
                    <a:pt x="189" y="225"/>
                    <a:pt x="189" y="223"/>
                  </a:cubicBezTo>
                  <a:cubicBezTo>
                    <a:pt x="189" y="222"/>
                    <a:pt x="189" y="221"/>
                    <a:pt x="188" y="219"/>
                  </a:cubicBezTo>
                  <a:cubicBezTo>
                    <a:pt x="188" y="219"/>
                    <a:pt x="188" y="219"/>
                    <a:pt x="188" y="219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7" y="219"/>
                    <a:pt x="186" y="218"/>
                    <a:pt x="186" y="218"/>
                  </a:cubicBezTo>
                  <a:cubicBezTo>
                    <a:pt x="185" y="218"/>
                    <a:pt x="184" y="219"/>
                    <a:pt x="183" y="219"/>
                  </a:cubicBezTo>
                  <a:cubicBezTo>
                    <a:pt x="182" y="220"/>
                    <a:pt x="182" y="220"/>
                    <a:pt x="181" y="221"/>
                  </a:cubicBezTo>
                  <a:cubicBezTo>
                    <a:pt x="181" y="221"/>
                    <a:pt x="180" y="221"/>
                    <a:pt x="180" y="221"/>
                  </a:cubicBezTo>
                  <a:cubicBezTo>
                    <a:pt x="180" y="221"/>
                    <a:pt x="180" y="221"/>
                    <a:pt x="180" y="221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78" y="221"/>
                    <a:pt x="177" y="221"/>
                    <a:pt x="176" y="220"/>
                  </a:cubicBezTo>
                  <a:cubicBezTo>
                    <a:pt x="176" y="219"/>
                    <a:pt x="174" y="219"/>
                    <a:pt x="173" y="219"/>
                  </a:cubicBezTo>
                  <a:cubicBezTo>
                    <a:pt x="172" y="219"/>
                    <a:pt x="169" y="219"/>
                    <a:pt x="168" y="219"/>
                  </a:cubicBezTo>
                  <a:cubicBezTo>
                    <a:pt x="166" y="220"/>
                    <a:pt x="165" y="220"/>
                    <a:pt x="165" y="220"/>
                  </a:cubicBezTo>
                  <a:cubicBezTo>
                    <a:pt x="165" y="222"/>
                    <a:pt x="165" y="222"/>
                    <a:pt x="165" y="222"/>
                  </a:cubicBezTo>
                  <a:cubicBezTo>
                    <a:pt x="166" y="220"/>
                    <a:pt x="166" y="220"/>
                    <a:pt x="166" y="220"/>
                  </a:cubicBezTo>
                  <a:cubicBezTo>
                    <a:pt x="166" y="220"/>
                    <a:pt x="166" y="220"/>
                    <a:pt x="155" y="210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5" y="212"/>
                    <a:pt x="155" y="212"/>
                    <a:pt x="155" y="212"/>
                  </a:cubicBezTo>
                  <a:cubicBezTo>
                    <a:pt x="155" y="212"/>
                    <a:pt x="155" y="212"/>
                    <a:pt x="161" y="206"/>
                  </a:cubicBezTo>
                  <a:cubicBezTo>
                    <a:pt x="161" y="206"/>
                    <a:pt x="161" y="206"/>
                    <a:pt x="161" y="206"/>
                  </a:cubicBezTo>
                  <a:cubicBezTo>
                    <a:pt x="161" y="205"/>
                    <a:pt x="161" y="205"/>
                    <a:pt x="161" y="205"/>
                  </a:cubicBezTo>
                  <a:cubicBezTo>
                    <a:pt x="161" y="205"/>
                    <a:pt x="161" y="205"/>
                    <a:pt x="161" y="197"/>
                  </a:cubicBezTo>
                  <a:cubicBezTo>
                    <a:pt x="161" y="196"/>
                    <a:pt x="161" y="196"/>
                    <a:pt x="161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56" y="194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6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55" y="195"/>
                    <a:pt x="155" y="195"/>
                    <a:pt x="158" y="193"/>
                  </a:cubicBezTo>
                  <a:cubicBezTo>
                    <a:pt x="158" y="193"/>
                    <a:pt x="158" y="193"/>
                    <a:pt x="158" y="193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8" y="192"/>
                    <a:pt x="158" y="192"/>
                    <a:pt x="158" y="188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8" y="187"/>
                    <a:pt x="158" y="187"/>
                    <a:pt x="150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6" y="181"/>
                  </a:cubicBezTo>
                  <a:cubicBezTo>
                    <a:pt x="146" y="182"/>
                    <a:pt x="146" y="182"/>
                    <a:pt x="146" y="182"/>
                  </a:cubicBezTo>
                  <a:cubicBezTo>
                    <a:pt x="148" y="182"/>
                    <a:pt x="148" y="182"/>
                    <a:pt x="148" y="182"/>
                  </a:cubicBezTo>
                  <a:cubicBezTo>
                    <a:pt x="148" y="182"/>
                    <a:pt x="148" y="182"/>
                    <a:pt x="148" y="180"/>
                  </a:cubicBezTo>
                  <a:cubicBezTo>
                    <a:pt x="146" y="180"/>
                    <a:pt x="146" y="180"/>
                    <a:pt x="146" y="180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46" y="181"/>
                    <a:pt x="146" y="181"/>
                    <a:pt x="150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1" y="178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4" y="176"/>
                  </a:cubicBezTo>
                  <a:cubicBezTo>
                    <a:pt x="143" y="177"/>
                    <a:pt x="143" y="177"/>
                    <a:pt x="143" y="177"/>
                  </a:cubicBezTo>
                  <a:cubicBezTo>
                    <a:pt x="145" y="177"/>
                    <a:pt x="145" y="177"/>
                    <a:pt x="145" y="177"/>
                  </a:cubicBezTo>
                  <a:cubicBezTo>
                    <a:pt x="145" y="177"/>
                    <a:pt x="145" y="177"/>
                    <a:pt x="145" y="174"/>
                  </a:cubicBezTo>
                  <a:cubicBezTo>
                    <a:pt x="143" y="174"/>
                    <a:pt x="143" y="174"/>
                    <a:pt x="143" y="174"/>
                  </a:cubicBezTo>
                  <a:cubicBezTo>
                    <a:pt x="143" y="176"/>
                    <a:pt x="143" y="176"/>
                    <a:pt x="143" y="176"/>
                  </a:cubicBezTo>
                  <a:cubicBezTo>
                    <a:pt x="143" y="176"/>
                    <a:pt x="143" y="176"/>
                    <a:pt x="149" y="176"/>
                  </a:cubicBezTo>
                  <a:cubicBezTo>
                    <a:pt x="149" y="174"/>
                    <a:pt x="149" y="174"/>
                    <a:pt x="149" y="174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176"/>
                    <a:pt x="148" y="176"/>
                    <a:pt x="154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7"/>
                    <a:pt x="155" y="177"/>
                    <a:pt x="158" y="174"/>
                  </a:cubicBezTo>
                  <a:cubicBezTo>
                    <a:pt x="157" y="173"/>
                    <a:pt x="157" y="173"/>
                    <a:pt x="157" y="173"/>
                  </a:cubicBezTo>
                  <a:cubicBezTo>
                    <a:pt x="156" y="174"/>
                    <a:pt x="156" y="174"/>
                    <a:pt x="156" y="174"/>
                  </a:cubicBezTo>
                  <a:cubicBezTo>
                    <a:pt x="156" y="174"/>
                    <a:pt x="157" y="175"/>
                    <a:pt x="158" y="175"/>
                  </a:cubicBezTo>
                  <a:cubicBezTo>
                    <a:pt x="160" y="176"/>
                    <a:pt x="161" y="176"/>
                    <a:pt x="163" y="176"/>
                  </a:cubicBezTo>
                  <a:cubicBezTo>
                    <a:pt x="164" y="176"/>
                    <a:pt x="165" y="176"/>
                    <a:pt x="166" y="176"/>
                  </a:cubicBezTo>
                  <a:cubicBezTo>
                    <a:pt x="167" y="175"/>
                    <a:pt x="167" y="174"/>
                    <a:pt x="168" y="173"/>
                  </a:cubicBezTo>
                  <a:cubicBezTo>
                    <a:pt x="169" y="172"/>
                    <a:pt x="169" y="170"/>
                    <a:pt x="169" y="169"/>
                  </a:cubicBezTo>
                  <a:cubicBezTo>
                    <a:pt x="169" y="167"/>
                    <a:pt x="169" y="166"/>
                    <a:pt x="169" y="166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8"/>
                    <a:pt x="171" y="167"/>
                    <a:pt x="173" y="165"/>
                  </a:cubicBezTo>
                  <a:cubicBezTo>
                    <a:pt x="174" y="165"/>
                    <a:pt x="176" y="164"/>
                    <a:pt x="177" y="163"/>
                  </a:cubicBezTo>
                  <a:cubicBezTo>
                    <a:pt x="177" y="163"/>
                    <a:pt x="178" y="162"/>
                    <a:pt x="178" y="162"/>
                  </a:cubicBezTo>
                  <a:cubicBezTo>
                    <a:pt x="178" y="161"/>
                    <a:pt x="179" y="161"/>
                    <a:pt x="179" y="160"/>
                  </a:cubicBezTo>
                  <a:cubicBezTo>
                    <a:pt x="179" y="160"/>
                    <a:pt x="179" y="159"/>
                    <a:pt x="178" y="159"/>
                  </a:cubicBezTo>
                  <a:cubicBezTo>
                    <a:pt x="178" y="158"/>
                    <a:pt x="178" y="158"/>
                    <a:pt x="178" y="158"/>
                  </a:cubicBezTo>
                  <a:cubicBezTo>
                    <a:pt x="178" y="158"/>
                    <a:pt x="178" y="158"/>
                    <a:pt x="178" y="158"/>
                  </a:cubicBezTo>
                  <a:cubicBezTo>
                    <a:pt x="176" y="157"/>
                    <a:pt x="173" y="155"/>
                    <a:pt x="170" y="154"/>
                  </a:cubicBezTo>
                  <a:cubicBezTo>
                    <a:pt x="168" y="153"/>
                    <a:pt x="165" y="153"/>
                    <a:pt x="165" y="153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5" y="150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3" y="151"/>
                    <a:pt x="170" y="155"/>
                    <a:pt x="175" y="157"/>
                  </a:cubicBezTo>
                  <a:cubicBezTo>
                    <a:pt x="176" y="155"/>
                    <a:pt x="176" y="155"/>
                    <a:pt x="176" y="155"/>
                  </a:cubicBezTo>
                  <a:cubicBezTo>
                    <a:pt x="175" y="157"/>
                    <a:pt x="175" y="157"/>
                    <a:pt x="175" y="157"/>
                  </a:cubicBezTo>
                  <a:cubicBezTo>
                    <a:pt x="176" y="157"/>
                    <a:pt x="177" y="157"/>
                    <a:pt x="178" y="157"/>
                  </a:cubicBezTo>
                  <a:cubicBezTo>
                    <a:pt x="183" y="157"/>
                    <a:pt x="190" y="156"/>
                    <a:pt x="190" y="156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8" y="155"/>
                    <a:pt x="188" y="155"/>
                    <a:pt x="188" y="155"/>
                  </a:cubicBezTo>
                  <a:cubicBezTo>
                    <a:pt x="188" y="155"/>
                    <a:pt x="188" y="155"/>
                    <a:pt x="190" y="157"/>
                  </a:cubicBezTo>
                  <a:cubicBezTo>
                    <a:pt x="191" y="155"/>
                    <a:pt x="191" y="155"/>
                    <a:pt x="191" y="155"/>
                  </a:cubicBezTo>
                  <a:cubicBezTo>
                    <a:pt x="189" y="155"/>
                    <a:pt x="189" y="155"/>
                    <a:pt x="189" y="155"/>
                  </a:cubicBezTo>
                  <a:cubicBezTo>
                    <a:pt x="189" y="155"/>
                    <a:pt x="189" y="155"/>
                    <a:pt x="189" y="155"/>
                  </a:cubicBezTo>
                  <a:cubicBezTo>
                    <a:pt x="189" y="155"/>
                    <a:pt x="189" y="156"/>
                    <a:pt x="188" y="156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7" y="157"/>
                    <a:pt x="187" y="157"/>
                    <a:pt x="187" y="157"/>
                  </a:cubicBezTo>
                  <a:cubicBezTo>
                    <a:pt x="187" y="157"/>
                    <a:pt x="187" y="157"/>
                    <a:pt x="187" y="157"/>
                  </a:cubicBezTo>
                  <a:cubicBezTo>
                    <a:pt x="186" y="158"/>
                    <a:pt x="186" y="159"/>
                    <a:pt x="185" y="160"/>
                  </a:cubicBezTo>
                  <a:cubicBezTo>
                    <a:pt x="185" y="161"/>
                    <a:pt x="185" y="162"/>
                    <a:pt x="185" y="164"/>
                  </a:cubicBezTo>
                  <a:cubicBezTo>
                    <a:pt x="185" y="164"/>
                    <a:pt x="185" y="164"/>
                    <a:pt x="185" y="165"/>
                  </a:cubicBezTo>
                  <a:cubicBezTo>
                    <a:pt x="184" y="166"/>
                    <a:pt x="183" y="167"/>
                    <a:pt x="182" y="168"/>
                  </a:cubicBezTo>
                  <a:cubicBezTo>
                    <a:pt x="181" y="168"/>
                    <a:pt x="181" y="168"/>
                    <a:pt x="181" y="169"/>
                  </a:cubicBezTo>
                  <a:cubicBezTo>
                    <a:pt x="180" y="169"/>
                    <a:pt x="180" y="169"/>
                    <a:pt x="180" y="169"/>
                  </a:cubicBezTo>
                  <a:cubicBezTo>
                    <a:pt x="177" y="172"/>
                    <a:pt x="177" y="172"/>
                    <a:pt x="177" y="172"/>
                  </a:cubicBezTo>
                  <a:cubicBezTo>
                    <a:pt x="181" y="172"/>
                    <a:pt x="181" y="172"/>
                    <a:pt x="181" y="172"/>
                  </a:cubicBezTo>
                  <a:cubicBezTo>
                    <a:pt x="181" y="172"/>
                    <a:pt x="181" y="172"/>
                    <a:pt x="182" y="172"/>
                  </a:cubicBezTo>
                  <a:cubicBezTo>
                    <a:pt x="182" y="172"/>
                    <a:pt x="183" y="172"/>
                    <a:pt x="185" y="172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4" y="171"/>
                    <a:pt x="184" y="171"/>
                    <a:pt x="184" y="171"/>
                  </a:cubicBezTo>
                  <a:cubicBezTo>
                    <a:pt x="184" y="171"/>
                    <a:pt x="184" y="171"/>
                    <a:pt x="187" y="175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87" y="173"/>
                    <a:pt x="187" y="173"/>
                    <a:pt x="187" y="173"/>
                  </a:cubicBezTo>
                  <a:cubicBezTo>
                    <a:pt x="187" y="173"/>
                    <a:pt x="187" y="173"/>
                    <a:pt x="183" y="176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84" y="179"/>
                    <a:pt x="184" y="179"/>
                    <a:pt x="191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189" y="177"/>
                    <a:pt x="189" y="177"/>
                    <a:pt x="188" y="182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95" y="177"/>
                    <a:pt x="195" y="177"/>
                    <a:pt x="195" y="170"/>
                  </a:cubicBezTo>
                  <a:cubicBezTo>
                    <a:pt x="195" y="169"/>
                    <a:pt x="195" y="169"/>
                    <a:pt x="195" y="169"/>
                  </a:cubicBezTo>
                  <a:cubicBezTo>
                    <a:pt x="196" y="169"/>
                    <a:pt x="196" y="168"/>
                    <a:pt x="197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200" y="167"/>
                    <a:pt x="200" y="167"/>
                    <a:pt x="200" y="167"/>
                  </a:cubicBezTo>
                  <a:cubicBezTo>
                    <a:pt x="199" y="165"/>
                    <a:pt x="199" y="165"/>
                    <a:pt x="199" y="165"/>
                  </a:cubicBezTo>
                  <a:cubicBezTo>
                    <a:pt x="199" y="165"/>
                    <a:pt x="199" y="165"/>
                    <a:pt x="199" y="165"/>
                  </a:cubicBezTo>
                  <a:cubicBezTo>
                    <a:pt x="199" y="165"/>
                    <a:pt x="198" y="164"/>
                    <a:pt x="198" y="163"/>
                  </a:cubicBezTo>
                  <a:cubicBezTo>
                    <a:pt x="197" y="163"/>
                    <a:pt x="197" y="162"/>
                    <a:pt x="197" y="161"/>
                  </a:cubicBezTo>
                  <a:cubicBezTo>
                    <a:pt x="197" y="160"/>
                    <a:pt x="197" y="160"/>
                    <a:pt x="197" y="160"/>
                  </a:cubicBezTo>
                  <a:cubicBezTo>
                    <a:pt x="197" y="160"/>
                    <a:pt x="198" y="160"/>
                    <a:pt x="198" y="160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9" y="159"/>
                    <a:pt x="200" y="160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0" y="160"/>
                    <a:pt x="200" y="160"/>
                    <a:pt x="200" y="169"/>
                  </a:cubicBezTo>
                  <a:cubicBezTo>
                    <a:pt x="200" y="170"/>
                    <a:pt x="200" y="170"/>
                    <a:pt x="200" y="170"/>
                  </a:cubicBezTo>
                  <a:cubicBezTo>
                    <a:pt x="200" y="170"/>
                    <a:pt x="200" y="170"/>
                    <a:pt x="200" y="170"/>
                  </a:cubicBezTo>
                  <a:cubicBezTo>
                    <a:pt x="201" y="170"/>
                    <a:pt x="201" y="171"/>
                    <a:pt x="201" y="172"/>
                  </a:cubicBezTo>
                  <a:cubicBezTo>
                    <a:pt x="201" y="174"/>
                    <a:pt x="201" y="175"/>
                    <a:pt x="201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199" y="174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8" y="175"/>
                    <a:pt x="198" y="175"/>
                    <a:pt x="194" y="180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5" y="183"/>
                    <a:pt x="195" y="183"/>
                    <a:pt x="195" y="183"/>
                  </a:cubicBezTo>
                  <a:cubicBezTo>
                    <a:pt x="195" y="183"/>
                    <a:pt x="195" y="183"/>
                    <a:pt x="202" y="181"/>
                  </a:cubicBezTo>
                  <a:cubicBezTo>
                    <a:pt x="201" y="180"/>
                    <a:pt x="201" y="180"/>
                    <a:pt x="201" y="180"/>
                  </a:cubicBezTo>
                  <a:cubicBezTo>
                    <a:pt x="201" y="181"/>
                    <a:pt x="201" y="181"/>
                    <a:pt x="201" y="181"/>
                  </a:cubicBezTo>
                  <a:cubicBezTo>
                    <a:pt x="201" y="181"/>
                    <a:pt x="201" y="181"/>
                    <a:pt x="205" y="182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7" y="180"/>
                    <a:pt x="207" y="180"/>
                    <a:pt x="206" y="178"/>
                  </a:cubicBezTo>
                  <a:cubicBezTo>
                    <a:pt x="204" y="178"/>
                    <a:pt x="204" y="178"/>
                    <a:pt x="204" y="178"/>
                  </a:cubicBezTo>
                  <a:cubicBezTo>
                    <a:pt x="206" y="179"/>
                    <a:pt x="206" y="179"/>
                    <a:pt x="206" y="179"/>
                  </a:cubicBezTo>
                  <a:cubicBezTo>
                    <a:pt x="206" y="179"/>
                    <a:pt x="206" y="179"/>
                    <a:pt x="207" y="172"/>
                  </a:cubicBezTo>
                  <a:cubicBezTo>
                    <a:pt x="207" y="172"/>
                    <a:pt x="207" y="172"/>
                    <a:pt x="207" y="172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7" y="171"/>
                    <a:pt x="207" y="171"/>
                    <a:pt x="204" y="163"/>
                  </a:cubicBezTo>
                  <a:cubicBezTo>
                    <a:pt x="203" y="164"/>
                    <a:pt x="203" y="164"/>
                    <a:pt x="203" y="164"/>
                  </a:cubicBezTo>
                  <a:cubicBezTo>
                    <a:pt x="204" y="164"/>
                    <a:pt x="204" y="164"/>
                    <a:pt x="204" y="164"/>
                  </a:cubicBezTo>
                  <a:cubicBezTo>
                    <a:pt x="204" y="164"/>
                    <a:pt x="204" y="162"/>
                    <a:pt x="204" y="160"/>
                  </a:cubicBezTo>
                  <a:cubicBezTo>
                    <a:pt x="204" y="159"/>
                    <a:pt x="204" y="156"/>
                    <a:pt x="203" y="155"/>
                  </a:cubicBezTo>
                  <a:cubicBezTo>
                    <a:pt x="203" y="155"/>
                    <a:pt x="203" y="155"/>
                    <a:pt x="203" y="155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4"/>
                    <a:pt x="201" y="154"/>
                    <a:pt x="201" y="154"/>
                  </a:cubicBezTo>
                  <a:cubicBezTo>
                    <a:pt x="200" y="153"/>
                    <a:pt x="199" y="153"/>
                    <a:pt x="199" y="153"/>
                  </a:cubicBezTo>
                  <a:cubicBezTo>
                    <a:pt x="196" y="153"/>
                    <a:pt x="193" y="154"/>
                    <a:pt x="193" y="154"/>
                  </a:cubicBezTo>
                  <a:cubicBezTo>
                    <a:pt x="193" y="155"/>
                    <a:pt x="193" y="155"/>
                    <a:pt x="193" y="155"/>
                  </a:cubicBezTo>
                  <a:cubicBezTo>
                    <a:pt x="195" y="155"/>
                    <a:pt x="195" y="155"/>
                    <a:pt x="195" y="155"/>
                  </a:cubicBezTo>
                  <a:cubicBezTo>
                    <a:pt x="195" y="155"/>
                    <a:pt x="195" y="155"/>
                    <a:pt x="195" y="153"/>
                  </a:cubicBezTo>
                  <a:cubicBezTo>
                    <a:pt x="193" y="153"/>
                    <a:pt x="193" y="153"/>
                    <a:pt x="193" y="153"/>
                  </a:cubicBezTo>
                  <a:cubicBezTo>
                    <a:pt x="194" y="154"/>
                    <a:pt x="194" y="154"/>
                    <a:pt x="194" y="154"/>
                  </a:cubicBezTo>
                  <a:cubicBezTo>
                    <a:pt x="194" y="154"/>
                    <a:pt x="199" y="153"/>
                    <a:pt x="203" y="151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8" y="149"/>
                    <a:pt x="215" y="143"/>
                    <a:pt x="215" y="14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3"/>
                    <a:pt x="217" y="144"/>
                    <a:pt x="220" y="146"/>
                  </a:cubicBezTo>
                  <a:cubicBezTo>
                    <a:pt x="222" y="146"/>
                    <a:pt x="224" y="147"/>
                    <a:pt x="226" y="147"/>
                  </a:cubicBezTo>
                  <a:cubicBezTo>
                    <a:pt x="227" y="148"/>
                    <a:pt x="229" y="148"/>
                    <a:pt x="229" y="149"/>
                  </a:cubicBezTo>
                  <a:cubicBezTo>
                    <a:pt x="230" y="149"/>
                    <a:pt x="230" y="149"/>
                    <a:pt x="230" y="149"/>
                  </a:cubicBezTo>
                  <a:cubicBezTo>
                    <a:pt x="230" y="150"/>
                    <a:pt x="230" y="150"/>
                    <a:pt x="230" y="150"/>
                  </a:cubicBezTo>
                  <a:cubicBezTo>
                    <a:pt x="229" y="150"/>
                    <a:pt x="229" y="150"/>
                    <a:pt x="229" y="150"/>
                  </a:cubicBezTo>
                  <a:cubicBezTo>
                    <a:pt x="228" y="150"/>
                    <a:pt x="228" y="150"/>
                    <a:pt x="228" y="150"/>
                  </a:cubicBezTo>
                  <a:cubicBezTo>
                    <a:pt x="227" y="150"/>
                    <a:pt x="227" y="150"/>
                    <a:pt x="227" y="150"/>
                  </a:cubicBezTo>
                  <a:cubicBezTo>
                    <a:pt x="227" y="151"/>
                    <a:pt x="227" y="152"/>
                    <a:pt x="226" y="153"/>
                  </a:cubicBezTo>
                  <a:cubicBezTo>
                    <a:pt x="226" y="155"/>
                    <a:pt x="226" y="158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8"/>
                    <a:pt x="226" y="158"/>
                    <a:pt x="228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228" y="171"/>
                    <a:pt x="229" y="171"/>
                    <a:pt x="229" y="172"/>
                  </a:cubicBezTo>
                  <a:cubicBezTo>
                    <a:pt x="229" y="173"/>
                    <a:pt x="229" y="174"/>
                    <a:pt x="229" y="175"/>
                  </a:cubicBezTo>
                  <a:cubicBezTo>
                    <a:pt x="230" y="176"/>
                    <a:pt x="230" y="177"/>
                    <a:pt x="230" y="177"/>
                  </a:cubicBezTo>
                  <a:cubicBezTo>
                    <a:pt x="230" y="179"/>
                    <a:pt x="230" y="179"/>
                    <a:pt x="230" y="179"/>
                  </a:cubicBezTo>
                  <a:cubicBezTo>
                    <a:pt x="231" y="179"/>
                    <a:pt x="231" y="179"/>
                    <a:pt x="231" y="179"/>
                  </a:cubicBezTo>
                  <a:lnTo>
                    <a:pt x="231" y="177"/>
                  </a:lnTo>
                  <a:close/>
                  <a:moveTo>
                    <a:pt x="16" y="201"/>
                  </a:moveTo>
                  <a:cubicBezTo>
                    <a:pt x="17" y="200"/>
                    <a:pt x="17" y="200"/>
                    <a:pt x="17" y="200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2" y="195"/>
                    <a:pt x="12" y="195"/>
                    <a:pt x="12" y="195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15" y="211"/>
                    <a:pt x="15" y="211"/>
                    <a:pt x="15" y="211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18" y="211"/>
                    <a:pt x="18" y="211"/>
                    <a:pt x="18" y="211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9" y="205"/>
                    <a:pt x="19" y="205"/>
                    <a:pt x="19" y="205"/>
                  </a:cubicBezTo>
                  <a:cubicBezTo>
                    <a:pt x="19" y="203"/>
                    <a:pt x="19" y="202"/>
                    <a:pt x="18" y="201"/>
                  </a:cubicBezTo>
                  <a:cubicBezTo>
                    <a:pt x="18" y="200"/>
                    <a:pt x="17" y="200"/>
                    <a:pt x="16" y="200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4"/>
                    <a:pt x="16" y="204"/>
                    <a:pt x="16" y="205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5" y="210"/>
                  </a:cubicBezTo>
                  <a:cubicBezTo>
                    <a:pt x="16" y="211"/>
                    <a:pt x="16" y="211"/>
                    <a:pt x="16" y="211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8" y="210"/>
                    <a:pt x="18" y="210"/>
                    <a:pt x="16" y="205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5" y="202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5" y="203"/>
                    <a:pt x="15" y="203"/>
                    <a:pt x="15" y="199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3" y="200"/>
                    <a:pt x="14" y="201"/>
                    <a:pt x="15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lnTo>
                    <a:pt x="16" y="201"/>
                  </a:lnTo>
                  <a:close/>
                  <a:moveTo>
                    <a:pt x="362" y="226"/>
                  </a:moveTo>
                  <a:cubicBezTo>
                    <a:pt x="363" y="224"/>
                    <a:pt x="363" y="224"/>
                    <a:pt x="363" y="224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48" y="217"/>
                    <a:pt x="348" y="217"/>
                    <a:pt x="348" y="217"/>
                  </a:cubicBezTo>
                  <a:cubicBezTo>
                    <a:pt x="348" y="219"/>
                    <a:pt x="348" y="219"/>
                    <a:pt x="348" y="219"/>
                  </a:cubicBezTo>
                  <a:cubicBezTo>
                    <a:pt x="349" y="218"/>
                    <a:pt x="349" y="218"/>
                    <a:pt x="349" y="218"/>
                  </a:cubicBezTo>
                  <a:cubicBezTo>
                    <a:pt x="343" y="211"/>
                    <a:pt x="343" y="211"/>
                    <a:pt x="343" y="211"/>
                  </a:cubicBezTo>
                  <a:cubicBezTo>
                    <a:pt x="342" y="209"/>
                    <a:pt x="342" y="209"/>
                    <a:pt x="342" y="209"/>
                  </a:cubicBezTo>
                  <a:cubicBezTo>
                    <a:pt x="341" y="211"/>
                    <a:pt x="341" y="211"/>
                    <a:pt x="341" y="211"/>
                  </a:cubicBezTo>
                  <a:cubicBezTo>
                    <a:pt x="337" y="218"/>
                    <a:pt x="337" y="218"/>
                    <a:pt x="337" y="218"/>
                  </a:cubicBezTo>
                  <a:cubicBezTo>
                    <a:pt x="336" y="219"/>
                    <a:pt x="336" y="219"/>
                    <a:pt x="336" y="219"/>
                  </a:cubicBezTo>
                  <a:cubicBezTo>
                    <a:pt x="337" y="220"/>
                    <a:pt x="337" y="220"/>
                    <a:pt x="337" y="220"/>
                  </a:cubicBezTo>
                  <a:cubicBezTo>
                    <a:pt x="337" y="220"/>
                    <a:pt x="337" y="220"/>
                    <a:pt x="337" y="220"/>
                  </a:cubicBezTo>
                  <a:cubicBezTo>
                    <a:pt x="338" y="221"/>
                    <a:pt x="338" y="221"/>
                    <a:pt x="338" y="221"/>
                  </a:cubicBezTo>
                  <a:cubicBezTo>
                    <a:pt x="338" y="221"/>
                    <a:pt x="338" y="221"/>
                    <a:pt x="338" y="221"/>
                  </a:cubicBezTo>
                  <a:cubicBezTo>
                    <a:pt x="338" y="222"/>
                    <a:pt x="338" y="222"/>
                    <a:pt x="338" y="222"/>
                  </a:cubicBezTo>
                  <a:cubicBezTo>
                    <a:pt x="338" y="222"/>
                    <a:pt x="338" y="222"/>
                    <a:pt x="338" y="222"/>
                  </a:cubicBezTo>
                  <a:cubicBezTo>
                    <a:pt x="338" y="223"/>
                    <a:pt x="338" y="223"/>
                    <a:pt x="338" y="223"/>
                  </a:cubicBezTo>
                  <a:cubicBezTo>
                    <a:pt x="338" y="224"/>
                    <a:pt x="338" y="226"/>
                    <a:pt x="337" y="227"/>
                  </a:cubicBezTo>
                  <a:cubicBezTo>
                    <a:pt x="337" y="228"/>
                    <a:pt x="337" y="228"/>
                    <a:pt x="337" y="228"/>
                  </a:cubicBezTo>
                  <a:cubicBezTo>
                    <a:pt x="337" y="229"/>
                    <a:pt x="337" y="229"/>
                    <a:pt x="337" y="229"/>
                  </a:cubicBezTo>
                  <a:cubicBezTo>
                    <a:pt x="336" y="230"/>
                    <a:pt x="336" y="230"/>
                    <a:pt x="336" y="230"/>
                  </a:cubicBezTo>
                  <a:cubicBezTo>
                    <a:pt x="338" y="231"/>
                    <a:pt x="338" y="231"/>
                    <a:pt x="338" y="231"/>
                  </a:cubicBezTo>
                  <a:cubicBezTo>
                    <a:pt x="358" y="239"/>
                    <a:pt x="358" y="239"/>
                    <a:pt x="358" y="239"/>
                  </a:cubicBezTo>
                  <a:cubicBezTo>
                    <a:pt x="359" y="239"/>
                    <a:pt x="359" y="239"/>
                    <a:pt x="359" y="239"/>
                  </a:cubicBezTo>
                  <a:cubicBezTo>
                    <a:pt x="359" y="239"/>
                    <a:pt x="359" y="239"/>
                    <a:pt x="359" y="239"/>
                  </a:cubicBezTo>
                  <a:cubicBezTo>
                    <a:pt x="361" y="237"/>
                    <a:pt x="361" y="237"/>
                    <a:pt x="361" y="237"/>
                  </a:cubicBezTo>
                  <a:cubicBezTo>
                    <a:pt x="361" y="237"/>
                    <a:pt x="361" y="237"/>
                    <a:pt x="361" y="237"/>
                  </a:cubicBezTo>
                  <a:cubicBezTo>
                    <a:pt x="361" y="236"/>
                    <a:pt x="361" y="236"/>
                    <a:pt x="361" y="236"/>
                  </a:cubicBezTo>
                  <a:cubicBezTo>
                    <a:pt x="361" y="232"/>
                    <a:pt x="361" y="232"/>
                    <a:pt x="361" y="232"/>
                  </a:cubicBezTo>
                  <a:cubicBezTo>
                    <a:pt x="360" y="232"/>
                    <a:pt x="360" y="232"/>
                    <a:pt x="360" y="232"/>
                  </a:cubicBezTo>
                  <a:cubicBezTo>
                    <a:pt x="360" y="234"/>
                    <a:pt x="360" y="234"/>
                    <a:pt x="360" y="234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6" y="232"/>
                    <a:pt x="366" y="232"/>
                    <a:pt x="366" y="232"/>
                  </a:cubicBezTo>
                  <a:cubicBezTo>
                    <a:pt x="364" y="225"/>
                    <a:pt x="364" y="225"/>
                    <a:pt x="364" y="225"/>
                  </a:cubicBezTo>
                  <a:cubicBezTo>
                    <a:pt x="363" y="224"/>
                    <a:pt x="363" y="224"/>
                    <a:pt x="363" y="224"/>
                  </a:cubicBezTo>
                  <a:cubicBezTo>
                    <a:pt x="362" y="226"/>
                    <a:pt x="362" y="226"/>
                    <a:pt x="362" y="226"/>
                  </a:cubicBezTo>
                  <a:cubicBezTo>
                    <a:pt x="361" y="226"/>
                    <a:pt x="361" y="226"/>
                    <a:pt x="361" y="226"/>
                  </a:cubicBezTo>
                  <a:cubicBezTo>
                    <a:pt x="362" y="231"/>
                    <a:pt x="362" y="231"/>
                    <a:pt x="362" y="231"/>
                  </a:cubicBezTo>
                  <a:cubicBezTo>
                    <a:pt x="364" y="231"/>
                    <a:pt x="364" y="231"/>
                    <a:pt x="364" y="231"/>
                  </a:cubicBezTo>
                  <a:cubicBezTo>
                    <a:pt x="363" y="230"/>
                    <a:pt x="363" y="230"/>
                    <a:pt x="363" y="230"/>
                  </a:cubicBezTo>
                  <a:cubicBezTo>
                    <a:pt x="363" y="230"/>
                    <a:pt x="363" y="230"/>
                    <a:pt x="359" y="231"/>
                  </a:cubicBezTo>
                  <a:cubicBezTo>
                    <a:pt x="358" y="231"/>
                    <a:pt x="358" y="231"/>
                    <a:pt x="358" y="231"/>
                  </a:cubicBezTo>
                  <a:cubicBezTo>
                    <a:pt x="358" y="232"/>
                    <a:pt x="358" y="232"/>
                    <a:pt x="358" y="232"/>
                  </a:cubicBezTo>
                  <a:cubicBezTo>
                    <a:pt x="358" y="232"/>
                    <a:pt x="358" y="232"/>
                    <a:pt x="358" y="233"/>
                  </a:cubicBezTo>
                  <a:cubicBezTo>
                    <a:pt x="358" y="233"/>
                    <a:pt x="358" y="234"/>
                    <a:pt x="358" y="236"/>
                  </a:cubicBezTo>
                  <a:cubicBezTo>
                    <a:pt x="360" y="236"/>
                    <a:pt x="360" y="236"/>
                    <a:pt x="360" y="236"/>
                  </a:cubicBezTo>
                  <a:cubicBezTo>
                    <a:pt x="359" y="235"/>
                    <a:pt x="359" y="235"/>
                    <a:pt x="359" y="235"/>
                  </a:cubicBezTo>
                  <a:cubicBezTo>
                    <a:pt x="359" y="235"/>
                    <a:pt x="359" y="235"/>
                    <a:pt x="357" y="237"/>
                  </a:cubicBezTo>
                  <a:cubicBezTo>
                    <a:pt x="358" y="238"/>
                    <a:pt x="358" y="238"/>
                    <a:pt x="358" y="238"/>
                  </a:cubicBezTo>
                  <a:cubicBezTo>
                    <a:pt x="359" y="236"/>
                    <a:pt x="359" y="236"/>
                    <a:pt x="359" y="236"/>
                  </a:cubicBezTo>
                  <a:cubicBezTo>
                    <a:pt x="359" y="236"/>
                    <a:pt x="359" y="236"/>
                    <a:pt x="339" y="228"/>
                  </a:cubicBezTo>
                  <a:cubicBezTo>
                    <a:pt x="338" y="230"/>
                    <a:pt x="338" y="230"/>
                    <a:pt x="338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40" y="230"/>
                    <a:pt x="341" y="226"/>
                    <a:pt x="341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41" y="224"/>
                    <a:pt x="341" y="224"/>
                    <a:pt x="341" y="224"/>
                  </a:cubicBezTo>
                  <a:cubicBezTo>
                    <a:pt x="341" y="223"/>
                    <a:pt x="341" y="222"/>
                    <a:pt x="341" y="221"/>
                  </a:cubicBezTo>
                  <a:cubicBezTo>
                    <a:pt x="341" y="220"/>
                    <a:pt x="341" y="219"/>
                    <a:pt x="340" y="218"/>
                  </a:cubicBezTo>
                  <a:cubicBezTo>
                    <a:pt x="339" y="218"/>
                    <a:pt x="339" y="218"/>
                    <a:pt x="339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9" y="220"/>
                    <a:pt x="339" y="220"/>
                    <a:pt x="339" y="220"/>
                  </a:cubicBezTo>
                  <a:cubicBezTo>
                    <a:pt x="339" y="220"/>
                    <a:pt x="339" y="220"/>
                    <a:pt x="343" y="213"/>
                  </a:cubicBezTo>
                  <a:cubicBezTo>
                    <a:pt x="342" y="212"/>
                    <a:pt x="342" y="212"/>
                    <a:pt x="342" y="212"/>
                  </a:cubicBezTo>
                  <a:cubicBezTo>
                    <a:pt x="341" y="213"/>
                    <a:pt x="341" y="213"/>
                    <a:pt x="341" y="213"/>
                  </a:cubicBezTo>
                  <a:cubicBezTo>
                    <a:pt x="341" y="213"/>
                    <a:pt x="341" y="213"/>
                    <a:pt x="342" y="214"/>
                  </a:cubicBezTo>
                  <a:cubicBezTo>
                    <a:pt x="342" y="215"/>
                    <a:pt x="344" y="216"/>
                    <a:pt x="346" y="220"/>
                  </a:cubicBezTo>
                  <a:cubicBezTo>
                    <a:pt x="347" y="220"/>
                    <a:pt x="347" y="220"/>
                    <a:pt x="347" y="220"/>
                  </a:cubicBezTo>
                  <a:cubicBezTo>
                    <a:pt x="347" y="220"/>
                    <a:pt x="347" y="220"/>
                    <a:pt x="347" y="220"/>
                  </a:cubicBezTo>
                  <a:cubicBezTo>
                    <a:pt x="347" y="220"/>
                    <a:pt x="347" y="220"/>
                    <a:pt x="348" y="220"/>
                  </a:cubicBezTo>
                  <a:cubicBezTo>
                    <a:pt x="349" y="221"/>
                    <a:pt x="351" y="221"/>
                    <a:pt x="354" y="222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3" y="221"/>
                    <a:pt x="353" y="221"/>
                    <a:pt x="353" y="221"/>
                  </a:cubicBezTo>
                  <a:cubicBezTo>
                    <a:pt x="353" y="221"/>
                    <a:pt x="353" y="221"/>
                    <a:pt x="362" y="227"/>
                  </a:cubicBezTo>
                  <a:cubicBezTo>
                    <a:pt x="362" y="226"/>
                    <a:pt x="362" y="226"/>
                    <a:pt x="362" y="226"/>
                  </a:cubicBezTo>
                  <a:cubicBezTo>
                    <a:pt x="361" y="226"/>
                    <a:pt x="361" y="226"/>
                    <a:pt x="361" y="226"/>
                  </a:cubicBezTo>
                  <a:lnTo>
                    <a:pt x="362" y="226"/>
                  </a:lnTo>
                  <a:close/>
                  <a:moveTo>
                    <a:pt x="237" y="182"/>
                  </a:moveTo>
                  <a:cubicBezTo>
                    <a:pt x="235" y="183"/>
                    <a:pt x="235" y="183"/>
                    <a:pt x="235" y="183"/>
                  </a:cubicBezTo>
                  <a:cubicBezTo>
                    <a:pt x="236" y="184"/>
                    <a:pt x="236" y="185"/>
                    <a:pt x="237" y="186"/>
                  </a:cubicBezTo>
                  <a:cubicBezTo>
                    <a:pt x="238" y="187"/>
                    <a:pt x="238" y="188"/>
                    <a:pt x="240" y="188"/>
                  </a:cubicBezTo>
                  <a:cubicBezTo>
                    <a:pt x="240" y="188"/>
                    <a:pt x="241" y="188"/>
                    <a:pt x="241" y="187"/>
                  </a:cubicBezTo>
                  <a:cubicBezTo>
                    <a:pt x="242" y="187"/>
                    <a:pt x="242" y="186"/>
                    <a:pt x="242" y="185"/>
                  </a:cubicBezTo>
                  <a:cubicBezTo>
                    <a:pt x="242" y="184"/>
                    <a:pt x="241" y="183"/>
                    <a:pt x="241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41" y="182"/>
                    <a:pt x="241" y="182"/>
                    <a:pt x="241" y="182"/>
                  </a:cubicBezTo>
                  <a:cubicBezTo>
                    <a:pt x="241" y="182"/>
                    <a:pt x="241" y="181"/>
                    <a:pt x="241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39" y="179"/>
                    <a:pt x="239" y="179"/>
                    <a:pt x="239" y="179"/>
                  </a:cubicBezTo>
                  <a:cubicBezTo>
                    <a:pt x="238" y="179"/>
                    <a:pt x="237" y="179"/>
                    <a:pt x="237" y="180"/>
                  </a:cubicBezTo>
                  <a:cubicBezTo>
                    <a:pt x="236" y="180"/>
                    <a:pt x="235" y="182"/>
                    <a:pt x="235" y="182"/>
                  </a:cubicBezTo>
                  <a:cubicBezTo>
                    <a:pt x="235" y="182"/>
                    <a:pt x="235" y="182"/>
                    <a:pt x="235" y="182"/>
                  </a:cubicBezTo>
                  <a:cubicBezTo>
                    <a:pt x="235" y="183"/>
                    <a:pt x="235" y="183"/>
                    <a:pt x="235" y="183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9" y="184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40" y="186"/>
                    <a:pt x="240" y="186"/>
                    <a:pt x="240" y="186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40" y="186"/>
                    <a:pt x="240" y="186"/>
                    <a:pt x="240" y="186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39" y="185"/>
                    <a:pt x="239" y="184"/>
                    <a:pt x="238" y="182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8" y="183"/>
                    <a:pt x="238" y="183"/>
                    <a:pt x="238" y="183"/>
                  </a:cubicBezTo>
                  <a:lnTo>
                    <a:pt x="237" y="182"/>
                  </a:lnTo>
                  <a:close/>
                  <a:moveTo>
                    <a:pt x="179" y="95"/>
                  </a:moveTo>
                  <a:cubicBezTo>
                    <a:pt x="179" y="96"/>
                    <a:pt x="179" y="96"/>
                    <a:pt x="179" y="96"/>
                  </a:cubicBezTo>
                  <a:cubicBezTo>
                    <a:pt x="184" y="95"/>
                    <a:pt x="186" y="90"/>
                    <a:pt x="187" y="90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4" y="89"/>
                    <a:pt x="174" y="91"/>
                    <a:pt x="175" y="92"/>
                  </a:cubicBezTo>
                  <a:cubicBezTo>
                    <a:pt x="175" y="93"/>
                    <a:pt x="175" y="94"/>
                    <a:pt x="176" y="95"/>
                  </a:cubicBezTo>
                  <a:cubicBezTo>
                    <a:pt x="176" y="96"/>
                    <a:pt x="177" y="96"/>
                    <a:pt x="179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9" y="93"/>
                    <a:pt x="179" y="93"/>
                    <a:pt x="179" y="93"/>
                  </a:cubicBezTo>
                  <a:cubicBezTo>
                    <a:pt x="178" y="93"/>
                    <a:pt x="178" y="93"/>
                    <a:pt x="178" y="93"/>
                  </a:cubicBezTo>
                  <a:cubicBezTo>
                    <a:pt x="178" y="93"/>
                    <a:pt x="178" y="92"/>
                    <a:pt x="177" y="91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6" y="91"/>
                    <a:pt x="176" y="91"/>
                    <a:pt x="185" y="91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3" y="89"/>
                    <a:pt x="181" y="92"/>
                    <a:pt x="178" y="93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9" y="93"/>
                    <a:pt x="179" y="93"/>
                    <a:pt x="179" y="93"/>
                  </a:cubicBezTo>
                  <a:lnTo>
                    <a:pt x="179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" name="Freeform 15"/>
            <p:cNvSpPr>
              <a:spLocks/>
            </p:cNvSpPr>
            <p:nvPr/>
          </p:nvSpPr>
          <p:spPr bwMode="auto">
            <a:xfrm>
              <a:off x="2858" y="2942"/>
              <a:ext cx="276" cy="193"/>
            </a:xfrm>
            <a:custGeom>
              <a:avLst/>
              <a:gdLst>
                <a:gd name="T0" fmla="*/ 161 w 196"/>
                <a:gd name="T1" fmla="*/ 18 h 137"/>
                <a:gd name="T2" fmla="*/ 146 w 196"/>
                <a:gd name="T3" fmla="*/ 18 h 137"/>
                <a:gd name="T4" fmla="*/ 130 w 196"/>
                <a:gd name="T5" fmla="*/ 27 h 137"/>
                <a:gd name="T6" fmla="*/ 112 w 196"/>
                <a:gd name="T7" fmla="*/ 27 h 137"/>
                <a:gd name="T8" fmla="*/ 92 w 196"/>
                <a:gd name="T9" fmla="*/ 30 h 137"/>
                <a:gd name="T10" fmla="*/ 80 w 196"/>
                <a:gd name="T11" fmla="*/ 41 h 137"/>
                <a:gd name="T12" fmla="*/ 62 w 196"/>
                <a:gd name="T13" fmla="*/ 46 h 137"/>
                <a:gd name="T14" fmla="*/ 45 w 196"/>
                <a:gd name="T15" fmla="*/ 45 h 137"/>
                <a:gd name="T16" fmla="*/ 24 w 196"/>
                <a:gd name="T17" fmla="*/ 42 h 137"/>
                <a:gd name="T18" fmla="*/ 20 w 196"/>
                <a:gd name="T19" fmla="*/ 49 h 137"/>
                <a:gd name="T20" fmla="*/ 0 w 196"/>
                <a:gd name="T21" fmla="*/ 61 h 137"/>
                <a:gd name="T22" fmla="*/ 19 w 196"/>
                <a:gd name="T23" fmla="*/ 72 h 137"/>
                <a:gd name="T24" fmla="*/ 7 w 196"/>
                <a:gd name="T25" fmla="*/ 92 h 137"/>
                <a:gd name="T26" fmla="*/ 15 w 196"/>
                <a:gd name="T27" fmla="*/ 105 h 137"/>
                <a:gd name="T28" fmla="*/ 24 w 196"/>
                <a:gd name="T29" fmla="*/ 123 h 137"/>
                <a:gd name="T30" fmla="*/ 9 w 196"/>
                <a:gd name="T31" fmla="*/ 133 h 137"/>
                <a:gd name="T32" fmla="*/ 26 w 196"/>
                <a:gd name="T33" fmla="*/ 132 h 137"/>
                <a:gd name="T34" fmla="*/ 43 w 196"/>
                <a:gd name="T35" fmla="*/ 131 h 137"/>
                <a:gd name="T36" fmla="*/ 70 w 196"/>
                <a:gd name="T37" fmla="*/ 125 h 137"/>
                <a:gd name="T38" fmla="*/ 74 w 196"/>
                <a:gd name="T39" fmla="*/ 119 h 137"/>
                <a:gd name="T40" fmla="*/ 78 w 196"/>
                <a:gd name="T41" fmla="*/ 119 h 137"/>
                <a:gd name="T42" fmla="*/ 97 w 196"/>
                <a:gd name="T43" fmla="*/ 131 h 137"/>
                <a:gd name="T44" fmla="*/ 108 w 196"/>
                <a:gd name="T45" fmla="*/ 129 h 137"/>
                <a:gd name="T46" fmla="*/ 127 w 196"/>
                <a:gd name="T47" fmla="*/ 127 h 137"/>
                <a:gd name="T48" fmla="*/ 128 w 196"/>
                <a:gd name="T49" fmla="*/ 112 h 137"/>
                <a:gd name="T50" fmla="*/ 115 w 196"/>
                <a:gd name="T51" fmla="*/ 108 h 137"/>
                <a:gd name="T52" fmla="*/ 145 w 196"/>
                <a:gd name="T53" fmla="*/ 96 h 137"/>
                <a:gd name="T54" fmla="*/ 138 w 196"/>
                <a:gd name="T55" fmla="*/ 68 h 137"/>
                <a:gd name="T56" fmla="*/ 168 w 196"/>
                <a:gd name="T57" fmla="*/ 42 h 137"/>
                <a:gd name="T58" fmla="*/ 179 w 196"/>
                <a:gd name="T59" fmla="*/ 31 h 137"/>
                <a:gd name="T60" fmla="*/ 196 w 196"/>
                <a:gd name="T61" fmla="*/ 27 h 137"/>
                <a:gd name="T62" fmla="*/ 185 w 196"/>
                <a:gd name="T63" fmla="*/ 15 h 137"/>
                <a:gd name="T64" fmla="*/ 180 w 196"/>
                <a:gd name="T65" fmla="*/ 4 h 137"/>
                <a:gd name="T66" fmla="*/ 164 w 196"/>
                <a:gd name="T67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" h="137">
                  <a:moveTo>
                    <a:pt x="158" y="8"/>
                  </a:moveTo>
                  <a:cubicBezTo>
                    <a:pt x="156" y="14"/>
                    <a:pt x="161" y="18"/>
                    <a:pt x="161" y="18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1"/>
                    <a:pt x="154" y="17"/>
                    <a:pt x="146" y="18"/>
                  </a:cubicBezTo>
                  <a:cubicBezTo>
                    <a:pt x="135" y="18"/>
                    <a:pt x="135" y="21"/>
                    <a:pt x="135" y="21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30" y="27"/>
                    <a:pt x="127" y="25"/>
                    <a:pt x="123" y="25"/>
                  </a:cubicBezTo>
                  <a:cubicBezTo>
                    <a:pt x="119" y="23"/>
                    <a:pt x="112" y="27"/>
                    <a:pt x="112" y="2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97" y="29"/>
                    <a:pt x="92" y="30"/>
                  </a:cubicBezTo>
                  <a:cubicBezTo>
                    <a:pt x="88" y="30"/>
                    <a:pt x="89" y="38"/>
                    <a:pt x="87" y="39"/>
                  </a:cubicBezTo>
                  <a:cubicBezTo>
                    <a:pt x="84" y="41"/>
                    <a:pt x="80" y="41"/>
                    <a:pt x="80" y="4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2" y="47"/>
                    <a:pt x="20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18" y="64"/>
                    <a:pt x="19" y="72"/>
                  </a:cubicBezTo>
                  <a:cubicBezTo>
                    <a:pt x="19" y="77"/>
                    <a:pt x="5" y="84"/>
                    <a:pt x="5" y="84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18" y="84"/>
                    <a:pt x="19" y="88"/>
                  </a:cubicBezTo>
                  <a:cubicBezTo>
                    <a:pt x="20" y="90"/>
                    <a:pt x="15" y="105"/>
                    <a:pt x="15" y="105"/>
                  </a:cubicBezTo>
                  <a:cubicBezTo>
                    <a:pt x="15" y="105"/>
                    <a:pt x="31" y="105"/>
                    <a:pt x="31" y="113"/>
                  </a:cubicBezTo>
                  <a:cubicBezTo>
                    <a:pt x="31" y="119"/>
                    <a:pt x="24" y="123"/>
                    <a:pt x="24" y="123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16" y="137"/>
                    <a:pt x="19" y="137"/>
                  </a:cubicBezTo>
                  <a:cubicBezTo>
                    <a:pt x="20" y="137"/>
                    <a:pt x="26" y="132"/>
                    <a:pt x="26" y="132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4" y="119"/>
                    <a:pt x="73" y="115"/>
                    <a:pt x="74" y="113"/>
                  </a:cubicBezTo>
                  <a:cubicBezTo>
                    <a:pt x="78" y="113"/>
                    <a:pt x="78" y="119"/>
                    <a:pt x="78" y="119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97" y="131"/>
                    <a:pt x="97" y="131"/>
                    <a:pt x="97" y="131"/>
                  </a:cubicBezTo>
                  <a:cubicBezTo>
                    <a:pt x="97" y="131"/>
                    <a:pt x="96" y="124"/>
                    <a:pt x="97" y="124"/>
                  </a:cubicBezTo>
                  <a:cubicBezTo>
                    <a:pt x="101" y="124"/>
                    <a:pt x="108" y="129"/>
                    <a:pt x="108" y="129"/>
                  </a:cubicBezTo>
                  <a:cubicBezTo>
                    <a:pt x="108" y="129"/>
                    <a:pt x="105" y="133"/>
                    <a:pt x="114" y="133"/>
                  </a:cubicBezTo>
                  <a:cubicBezTo>
                    <a:pt x="123" y="133"/>
                    <a:pt x="127" y="127"/>
                    <a:pt x="127" y="127"/>
                  </a:cubicBezTo>
                  <a:cubicBezTo>
                    <a:pt x="127" y="127"/>
                    <a:pt x="119" y="121"/>
                    <a:pt x="123" y="119"/>
                  </a:cubicBezTo>
                  <a:cubicBezTo>
                    <a:pt x="126" y="116"/>
                    <a:pt x="128" y="112"/>
                    <a:pt x="128" y="112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6" y="108"/>
                    <a:pt x="112" y="113"/>
                    <a:pt x="115" y="108"/>
                  </a:cubicBezTo>
                  <a:cubicBezTo>
                    <a:pt x="118" y="103"/>
                    <a:pt x="137" y="93"/>
                    <a:pt x="137" y="93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7" y="78"/>
                    <a:pt x="147" y="78"/>
                    <a:pt x="147" y="78"/>
                  </a:cubicBezTo>
                  <a:cubicBezTo>
                    <a:pt x="147" y="78"/>
                    <a:pt x="134" y="73"/>
                    <a:pt x="138" y="68"/>
                  </a:cubicBezTo>
                  <a:cubicBezTo>
                    <a:pt x="142" y="62"/>
                    <a:pt x="168" y="51"/>
                    <a:pt x="168" y="51"/>
                  </a:cubicBezTo>
                  <a:cubicBezTo>
                    <a:pt x="168" y="51"/>
                    <a:pt x="164" y="42"/>
                    <a:pt x="168" y="42"/>
                  </a:cubicBezTo>
                  <a:cubicBezTo>
                    <a:pt x="170" y="42"/>
                    <a:pt x="179" y="46"/>
                    <a:pt x="179" y="46"/>
                  </a:cubicBezTo>
                  <a:cubicBezTo>
                    <a:pt x="179" y="46"/>
                    <a:pt x="174" y="31"/>
                    <a:pt x="179" y="31"/>
                  </a:cubicBezTo>
                  <a:cubicBezTo>
                    <a:pt x="184" y="30"/>
                    <a:pt x="196" y="34"/>
                    <a:pt x="196" y="34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85" y="29"/>
                    <a:pt x="185" y="25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5" y="15"/>
                    <a:pt x="180" y="17"/>
                    <a:pt x="180" y="12"/>
                  </a:cubicBezTo>
                  <a:cubicBezTo>
                    <a:pt x="181" y="10"/>
                    <a:pt x="185" y="7"/>
                    <a:pt x="180" y="4"/>
                  </a:cubicBezTo>
                  <a:cubicBezTo>
                    <a:pt x="179" y="4"/>
                    <a:pt x="173" y="3"/>
                    <a:pt x="168" y="0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4"/>
                    <a:pt x="161" y="3"/>
                    <a:pt x="158" y="8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" name="Freeform 16"/>
            <p:cNvSpPr>
              <a:spLocks/>
            </p:cNvSpPr>
            <p:nvPr/>
          </p:nvSpPr>
          <p:spPr bwMode="auto">
            <a:xfrm>
              <a:off x="2855" y="2941"/>
              <a:ext cx="282" cy="197"/>
            </a:xfrm>
            <a:custGeom>
              <a:avLst/>
              <a:gdLst>
                <a:gd name="T0" fmla="*/ 151 w 200"/>
                <a:gd name="T1" fmla="*/ 17 h 140"/>
                <a:gd name="T2" fmla="*/ 133 w 200"/>
                <a:gd name="T3" fmla="*/ 27 h 140"/>
                <a:gd name="T4" fmla="*/ 106 w 200"/>
                <a:gd name="T5" fmla="*/ 26 h 140"/>
                <a:gd name="T6" fmla="*/ 82 w 200"/>
                <a:gd name="T7" fmla="*/ 40 h 140"/>
                <a:gd name="T8" fmla="*/ 49 w 200"/>
                <a:gd name="T9" fmla="*/ 50 h 140"/>
                <a:gd name="T10" fmla="*/ 21 w 200"/>
                <a:gd name="T11" fmla="*/ 40 h 140"/>
                <a:gd name="T12" fmla="*/ 21 w 200"/>
                <a:gd name="T13" fmla="*/ 49 h 140"/>
                <a:gd name="T14" fmla="*/ 5 w 200"/>
                <a:gd name="T15" fmla="*/ 72 h 140"/>
                <a:gd name="T16" fmla="*/ 7 w 200"/>
                <a:gd name="T17" fmla="*/ 83 h 140"/>
                <a:gd name="T18" fmla="*/ 19 w 200"/>
                <a:gd name="T19" fmla="*/ 89 h 140"/>
                <a:gd name="T20" fmla="*/ 15 w 200"/>
                <a:gd name="T21" fmla="*/ 106 h 140"/>
                <a:gd name="T22" fmla="*/ 26 w 200"/>
                <a:gd name="T23" fmla="*/ 124 h 140"/>
                <a:gd name="T24" fmla="*/ 22 w 200"/>
                <a:gd name="T25" fmla="*/ 140 h 140"/>
                <a:gd name="T26" fmla="*/ 48 w 200"/>
                <a:gd name="T27" fmla="*/ 136 h 140"/>
                <a:gd name="T28" fmla="*/ 78 w 200"/>
                <a:gd name="T29" fmla="*/ 119 h 140"/>
                <a:gd name="T30" fmla="*/ 79 w 200"/>
                <a:gd name="T31" fmla="*/ 120 h 140"/>
                <a:gd name="T32" fmla="*/ 100 w 200"/>
                <a:gd name="T33" fmla="*/ 127 h 140"/>
                <a:gd name="T34" fmla="*/ 100 w 200"/>
                <a:gd name="T35" fmla="*/ 126 h 140"/>
                <a:gd name="T36" fmla="*/ 109 w 200"/>
                <a:gd name="T37" fmla="*/ 130 h 140"/>
                <a:gd name="T38" fmla="*/ 125 w 200"/>
                <a:gd name="T39" fmla="*/ 122 h 140"/>
                <a:gd name="T40" fmla="*/ 122 w 200"/>
                <a:gd name="T41" fmla="*/ 109 h 140"/>
                <a:gd name="T42" fmla="*/ 118 w 200"/>
                <a:gd name="T43" fmla="*/ 110 h 140"/>
                <a:gd name="T44" fmla="*/ 146 w 200"/>
                <a:gd name="T45" fmla="*/ 98 h 140"/>
                <a:gd name="T46" fmla="*/ 147 w 200"/>
                <a:gd name="T47" fmla="*/ 65 h 140"/>
                <a:gd name="T48" fmla="*/ 170 w 200"/>
                <a:gd name="T49" fmla="*/ 45 h 140"/>
                <a:gd name="T50" fmla="*/ 180 w 200"/>
                <a:gd name="T51" fmla="*/ 36 h 140"/>
                <a:gd name="T52" fmla="*/ 181 w 200"/>
                <a:gd name="T53" fmla="*/ 34 h 140"/>
                <a:gd name="T54" fmla="*/ 200 w 200"/>
                <a:gd name="T55" fmla="*/ 35 h 140"/>
                <a:gd name="T56" fmla="*/ 187 w 200"/>
                <a:gd name="T57" fmla="*/ 15 h 140"/>
                <a:gd name="T58" fmla="*/ 182 w 200"/>
                <a:gd name="T59" fmla="*/ 4 h 140"/>
                <a:gd name="T60" fmla="*/ 159 w 200"/>
                <a:gd name="T61" fmla="*/ 9 h 140"/>
                <a:gd name="T62" fmla="*/ 165 w 200"/>
                <a:gd name="T63" fmla="*/ 7 h 140"/>
                <a:gd name="T64" fmla="*/ 183 w 200"/>
                <a:gd name="T65" fmla="*/ 8 h 140"/>
                <a:gd name="T66" fmla="*/ 186 w 200"/>
                <a:gd name="T67" fmla="*/ 26 h 140"/>
                <a:gd name="T68" fmla="*/ 180 w 200"/>
                <a:gd name="T69" fmla="*/ 31 h 140"/>
                <a:gd name="T70" fmla="*/ 170 w 200"/>
                <a:gd name="T71" fmla="*/ 42 h 140"/>
                <a:gd name="T72" fmla="*/ 140 w 200"/>
                <a:gd name="T73" fmla="*/ 75 h 140"/>
                <a:gd name="T74" fmla="*/ 138 w 200"/>
                <a:gd name="T75" fmla="*/ 93 h 140"/>
                <a:gd name="T76" fmla="*/ 127 w 200"/>
                <a:gd name="T77" fmla="*/ 110 h 140"/>
                <a:gd name="T78" fmla="*/ 129 w 200"/>
                <a:gd name="T79" fmla="*/ 128 h 140"/>
                <a:gd name="T80" fmla="*/ 111 w 200"/>
                <a:gd name="T81" fmla="*/ 131 h 140"/>
                <a:gd name="T82" fmla="*/ 98 w 200"/>
                <a:gd name="T83" fmla="*/ 132 h 140"/>
                <a:gd name="T84" fmla="*/ 76 w 200"/>
                <a:gd name="T85" fmla="*/ 113 h 140"/>
                <a:gd name="T86" fmla="*/ 72 w 200"/>
                <a:gd name="T87" fmla="*/ 126 h 140"/>
                <a:gd name="T88" fmla="*/ 28 w 200"/>
                <a:gd name="T89" fmla="*/ 132 h 140"/>
                <a:gd name="T90" fmla="*/ 21 w 200"/>
                <a:gd name="T91" fmla="*/ 138 h 140"/>
                <a:gd name="T92" fmla="*/ 27 w 200"/>
                <a:gd name="T93" fmla="*/ 125 h 140"/>
                <a:gd name="T94" fmla="*/ 23 w 200"/>
                <a:gd name="T95" fmla="*/ 90 h 140"/>
                <a:gd name="T96" fmla="*/ 7 w 200"/>
                <a:gd name="T97" fmla="*/ 85 h 140"/>
                <a:gd name="T98" fmla="*/ 7 w 200"/>
                <a:gd name="T99" fmla="*/ 69 h 140"/>
                <a:gd name="T100" fmla="*/ 24 w 200"/>
                <a:gd name="T101" fmla="*/ 44 h 140"/>
                <a:gd name="T102" fmla="*/ 47 w 200"/>
                <a:gd name="T103" fmla="*/ 46 h 140"/>
                <a:gd name="T104" fmla="*/ 75 w 200"/>
                <a:gd name="T105" fmla="*/ 52 h 140"/>
                <a:gd name="T106" fmla="*/ 107 w 200"/>
                <a:gd name="T107" fmla="*/ 28 h 140"/>
                <a:gd name="T108" fmla="*/ 125 w 200"/>
                <a:gd name="T109" fmla="*/ 27 h 140"/>
                <a:gd name="T110" fmla="*/ 138 w 200"/>
                <a:gd name="T111" fmla="*/ 22 h 140"/>
                <a:gd name="T112" fmla="*/ 157 w 200"/>
                <a:gd name="T113" fmla="*/ 22 h 140"/>
                <a:gd name="T114" fmla="*/ 166 w 200"/>
                <a:gd name="T11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0" h="140">
                  <a:moveTo>
                    <a:pt x="160" y="9"/>
                  </a:moveTo>
                  <a:cubicBezTo>
                    <a:pt x="159" y="9"/>
                    <a:pt x="159" y="9"/>
                    <a:pt x="159" y="9"/>
                  </a:cubicBezTo>
                  <a:cubicBezTo>
                    <a:pt x="158" y="10"/>
                    <a:pt x="158" y="11"/>
                    <a:pt x="158" y="13"/>
                  </a:cubicBezTo>
                  <a:cubicBezTo>
                    <a:pt x="158" y="15"/>
                    <a:pt x="159" y="17"/>
                    <a:pt x="160" y="18"/>
                  </a:cubicBezTo>
                  <a:cubicBezTo>
                    <a:pt x="161" y="19"/>
                    <a:pt x="162" y="20"/>
                    <a:pt x="162" y="20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60" y="20"/>
                    <a:pt x="157" y="17"/>
                    <a:pt x="151" y="17"/>
                  </a:cubicBezTo>
                  <a:cubicBezTo>
                    <a:pt x="150" y="17"/>
                    <a:pt x="149" y="17"/>
                    <a:pt x="148" y="17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3" y="17"/>
                    <a:pt x="140" y="18"/>
                    <a:pt x="138" y="19"/>
                  </a:cubicBezTo>
                  <a:cubicBezTo>
                    <a:pt x="137" y="19"/>
                    <a:pt x="136" y="20"/>
                    <a:pt x="136" y="20"/>
                  </a:cubicBezTo>
                  <a:cubicBezTo>
                    <a:pt x="136" y="21"/>
                    <a:pt x="136" y="21"/>
                    <a:pt x="136" y="22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3" y="27"/>
                    <a:pt x="130" y="24"/>
                    <a:pt x="125" y="24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5" y="24"/>
                    <a:pt x="124" y="24"/>
                    <a:pt x="123" y="24"/>
                  </a:cubicBezTo>
                  <a:cubicBezTo>
                    <a:pt x="121" y="24"/>
                    <a:pt x="118" y="25"/>
                    <a:pt x="117" y="25"/>
                  </a:cubicBezTo>
                  <a:cubicBezTo>
                    <a:pt x="115" y="26"/>
                    <a:pt x="113" y="27"/>
                    <a:pt x="113" y="27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6"/>
                    <a:pt x="104" y="26"/>
                    <a:pt x="102" y="27"/>
                  </a:cubicBezTo>
                  <a:cubicBezTo>
                    <a:pt x="99" y="28"/>
                    <a:pt x="96" y="29"/>
                    <a:pt x="94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3" y="29"/>
                    <a:pt x="92" y="30"/>
                    <a:pt x="92" y="30"/>
                  </a:cubicBezTo>
                  <a:cubicBezTo>
                    <a:pt x="91" y="31"/>
                    <a:pt x="90" y="32"/>
                    <a:pt x="90" y="33"/>
                  </a:cubicBezTo>
                  <a:cubicBezTo>
                    <a:pt x="89" y="34"/>
                    <a:pt x="89" y="36"/>
                    <a:pt x="89" y="37"/>
                  </a:cubicBezTo>
                  <a:cubicBezTo>
                    <a:pt x="89" y="38"/>
                    <a:pt x="88" y="38"/>
                    <a:pt x="88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40"/>
                    <a:pt x="85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4"/>
                    <a:pt x="21" y="45"/>
                  </a:cubicBezTo>
                  <a:cubicBezTo>
                    <a:pt x="21" y="46"/>
                    <a:pt x="21" y="47"/>
                    <a:pt x="21" y="4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11" y="70"/>
                    <a:pt x="14" y="70"/>
                  </a:cubicBezTo>
                  <a:cubicBezTo>
                    <a:pt x="16" y="70"/>
                    <a:pt x="17" y="70"/>
                    <a:pt x="18" y="70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9" y="75"/>
                    <a:pt x="18" y="76"/>
                  </a:cubicBezTo>
                  <a:cubicBezTo>
                    <a:pt x="16" y="78"/>
                    <a:pt x="13" y="80"/>
                    <a:pt x="11" y="81"/>
                  </a:cubicBezTo>
                  <a:cubicBezTo>
                    <a:pt x="10" y="82"/>
                    <a:pt x="9" y="82"/>
                    <a:pt x="8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1" y="93"/>
                  </a:cubicBezTo>
                  <a:cubicBezTo>
                    <a:pt x="12" y="93"/>
                    <a:pt x="13" y="91"/>
                    <a:pt x="15" y="91"/>
                  </a:cubicBezTo>
                  <a:cubicBezTo>
                    <a:pt x="17" y="90"/>
                    <a:pt x="18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2"/>
                    <a:pt x="19" y="96"/>
                    <a:pt x="18" y="99"/>
                  </a:cubicBezTo>
                  <a:cubicBezTo>
                    <a:pt x="17" y="101"/>
                    <a:pt x="16" y="103"/>
                    <a:pt x="16" y="104"/>
                  </a:cubicBezTo>
                  <a:cubicBezTo>
                    <a:pt x="16" y="105"/>
                    <a:pt x="15" y="106"/>
                    <a:pt x="15" y="106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9" y="108"/>
                    <a:pt x="23" y="108"/>
                    <a:pt x="26" y="109"/>
                  </a:cubicBezTo>
                  <a:cubicBezTo>
                    <a:pt x="28" y="110"/>
                    <a:pt x="29" y="110"/>
                    <a:pt x="30" y="111"/>
                  </a:cubicBezTo>
                  <a:cubicBezTo>
                    <a:pt x="31" y="112"/>
                    <a:pt x="32" y="113"/>
                    <a:pt x="32" y="114"/>
                  </a:cubicBezTo>
                  <a:cubicBezTo>
                    <a:pt x="32" y="116"/>
                    <a:pt x="30" y="118"/>
                    <a:pt x="29" y="120"/>
                  </a:cubicBezTo>
                  <a:cubicBezTo>
                    <a:pt x="28" y="121"/>
                    <a:pt x="27" y="121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1" y="136"/>
                    <a:pt x="12" y="137"/>
                    <a:pt x="14" y="138"/>
                  </a:cubicBezTo>
                  <a:cubicBezTo>
                    <a:pt x="16" y="138"/>
                    <a:pt x="17" y="139"/>
                    <a:pt x="18" y="139"/>
                  </a:cubicBezTo>
                  <a:cubicBezTo>
                    <a:pt x="19" y="140"/>
                    <a:pt x="20" y="140"/>
                    <a:pt x="21" y="140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4" y="139"/>
                    <a:pt x="25" y="138"/>
                    <a:pt x="26" y="136"/>
                  </a:cubicBezTo>
                  <a:cubicBezTo>
                    <a:pt x="28" y="135"/>
                    <a:pt x="29" y="134"/>
                    <a:pt x="29" y="134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9" y="136"/>
                    <a:pt x="49" y="136"/>
                    <a:pt x="49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8"/>
                    <a:pt x="77" y="117"/>
                    <a:pt x="77" y="116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7" y="116"/>
                    <a:pt x="77" y="116"/>
                    <a:pt x="78" y="116"/>
                  </a:cubicBezTo>
                  <a:cubicBezTo>
                    <a:pt x="78" y="117"/>
                    <a:pt x="79" y="118"/>
                    <a:pt x="79" y="118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5" y="127"/>
                    <a:pt x="85" y="127"/>
                    <a:pt x="85" y="127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0"/>
                  </a:cubicBezTo>
                  <a:cubicBezTo>
                    <a:pt x="100" y="129"/>
                    <a:pt x="100" y="128"/>
                    <a:pt x="100" y="127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101" y="126"/>
                    <a:pt x="103" y="128"/>
                    <a:pt x="105" y="129"/>
                  </a:cubicBezTo>
                  <a:cubicBezTo>
                    <a:pt x="107" y="130"/>
                    <a:pt x="107" y="130"/>
                    <a:pt x="108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09" y="130"/>
                    <a:pt x="108" y="131"/>
                    <a:pt x="108" y="132"/>
                  </a:cubicBezTo>
                  <a:cubicBezTo>
                    <a:pt x="108" y="133"/>
                    <a:pt x="109" y="134"/>
                    <a:pt x="110" y="135"/>
                  </a:cubicBezTo>
                  <a:cubicBezTo>
                    <a:pt x="111" y="136"/>
                    <a:pt x="113" y="136"/>
                    <a:pt x="116" y="136"/>
                  </a:cubicBezTo>
                  <a:cubicBezTo>
                    <a:pt x="121" y="136"/>
                    <a:pt x="124" y="134"/>
                    <a:pt x="127" y="132"/>
                  </a:cubicBezTo>
                  <a:cubicBezTo>
                    <a:pt x="129" y="130"/>
                    <a:pt x="130" y="129"/>
                    <a:pt x="130" y="129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29" y="126"/>
                    <a:pt x="128" y="125"/>
                    <a:pt x="127" y="124"/>
                  </a:cubicBezTo>
                  <a:cubicBezTo>
                    <a:pt x="127" y="124"/>
                    <a:pt x="126" y="123"/>
                    <a:pt x="126" y="123"/>
                  </a:cubicBezTo>
                  <a:cubicBezTo>
                    <a:pt x="126" y="122"/>
                    <a:pt x="125" y="122"/>
                    <a:pt x="125" y="122"/>
                  </a:cubicBezTo>
                  <a:cubicBezTo>
                    <a:pt x="125" y="121"/>
                    <a:pt x="125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9" y="118"/>
                    <a:pt x="132" y="114"/>
                    <a:pt x="132" y="114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2" y="112"/>
                    <a:pt x="132" y="112"/>
                    <a:pt x="132" y="112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7" y="108"/>
                    <a:pt x="127" y="108"/>
                    <a:pt x="126" y="108"/>
                  </a:cubicBezTo>
                  <a:cubicBezTo>
                    <a:pt x="125" y="108"/>
                    <a:pt x="124" y="109"/>
                    <a:pt x="122" y="109"/>
                  </a:cubicBezTo>
                  <a:cubicBezTo>
                    <a:pt x="121" y="110"/>
                    <a:pt x="119" y="110"/>
                    <a:pt x="119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9" y="109"/>
                    <a:pt x="120" y="107"/>
                    <a:pt x="122" y="106"/>
                  </a:cubicBezTo>
                  <a:cubicBezTo>
                    <a:pt x="125" y="103"/>
                    <a:pt x="130" y="101"/>
                    <a:pt x="133" y="99"/>
                  </a:cubicBezTo>
                  <a:cubicBezTo>
                    <a:pt x="135" y="98"/>
                    <a:pt x="136" y="97"/>
                    <a:pt x="138" y="96"/>
                  </a:cubicBezTo>
                  <a:cubicBezTo>
                    <a:pt x="139" y="96"/>
                    <a:pt x="139" y="95"/>
                    <a:pt x="139" y="95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78"/>
                    <a:pt x="151" y="78"/>
                    <a:pt x="151" y="78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49" y="77"/>
                    <a:pt x="146" y="76"/>
                    <a:pt x="144" y="75"/>
                  </a:cubicBezTo>
                  <a:cubicBezTo>
                    <a:pt x="143" y="74"/>
                    <a:pt x="142" y="73"/>
                    <a:pt x="142" y="73"/>
                  </a:cubicBezTo>
                  <a:cubicBezTo>
                    <a:pt x="141" y="72"/>
                    <a:pt x="141" y="71"/>
                    <a:pt x="141" y="71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2" y="69"/>
                    <a:pt x="144" y="67"/>
                    <a:pt x="147" y="65"/>
                  </a:cubicBezTo>
                  <a:cubicBezTo>
                    <a:pt x="151" y="63"/>
                    <a:pt x="157" y="60"/>
                    <a:pt x="162" y="58"/>
                  </a:cubicBezTo>
                  <a:cubicBezTo>
                    <a:pt x="164" y="56"/>
                    <a:pt x="166" y="56"/>
                    <a:pt x="168" y="55"/>
                  </a:cubicBezTo>
                  <a:cubicBezTo>
                    <a:pt x="169" y="54"/>
                    <a:pt x="170" y="54"/>
                    <a:pt x="170" y="54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1" y="52"/>
                    <a:pt x="171" y="52"/>
                    <a:pt x="171" y="51"/>
                  </a:cubicBezTo>
                  <a:cubicBezTo>
                    <a:pt x="170" y="50"/>
                    <a:pt x="169" y="47"/>
                    <a:pt x="169" y="46"/>
                  </a:cubicBezTo>
                  <a:cubicBezTo>
                    <a:pt x="169" y="45"/>
                    <a:pt x="169" y="45"/>
                    <a:pt x="17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70" y="45"/>
                    <a:pt x="171" y="45"/>
                    <a:pt x="172" y="45"/>
                  </a:cubicBezTo>
                  <a:cubicBezTo>
                    <a:pt x="174" y="46"/>
                    <a:pt x="176" y="46"/>
                    <a:pt x="177" y="47"/>
                  </a:cubicBezTo>
                  <a:cubicBezTo>
                    <a:pt x="179" y="48"/>
                    <a:pt x="180" y="48"/>
                    <a:pt x="180" y="48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2" y="47"/>
                    <a:pt x="182" y="46"/>
                    <a:pt x="182" y="46"/>
                  </a:cubicBezTo>
                  <a:cubicBezTo>
                    <a:pt x="181" y="44"/>
                    <a:pt x="180" y="39"/>
                    <a:pt x="180" y="36"/>
                  </a:cubicBezTo>
                  <a:cubicBezTo>
                    <a:pt x="180" y="35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2" y="34"/>
                    <a:pt x="183" y="34"/>
                  </a:cubicBezTo>
                  <a:cubicBezTo>
                    <a:pt x="186" y="34"/>
                    <a:pt x="190" y="34"/>
                    <a:pt x="193" y="35"/>
                  </a:cubicBezTo>
                  <a:cubicBezTo>
                    <a:pt x="194" y="35"/>
                    <a:pt x="195" y="36"/>
                    <a:pt x="196" y="36"/>
                  </a:cubicBezTo>
                  <a:cubicBezTo>
                    <a:pt x="197" y="36"/>
                    <a:pt x="198" y="36"/>
                    <a:pt x="198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0" y="35"/>
                    <a:pt x="200" y="35"/>
                    <a:pt x="200" y="35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7"/>
                    <a:pt x="200" y="27"/>
                    <a:pt x="200" y="2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198" y="27"/>
                    <a:pt x="198" y="27"/>
                    <a:pt x="197" y="27"/>
                  </a:cubicBezTo>
                  <a:cubicBezTo>
                    <a:pt x="196" y="27"/>
                    <a:pt x="195" y="27"/>
                    <a:pt x="194" y="27"/>
                  </a:cubicBezTo>
                  <a:cubicBezTo>
                    <a:pt x="193" y="27"/>
                    <a:pt x="191" y="27"/>
                    <a:pt x="190" y="27"/>
                  </a:cubicBezTo>
                  <a:cubicBezTo>
                    <a:pt x="190" y="26"/>
                    <a:pt x="189" y="26"/>
                    <a:pt x="189" y="26"/>
                  </a:cubicBezTo>
                  <a:cubicBezTo>
                    <a:pt x="189" y="26"/>
                    <a:pt x="189" y="26"/>
                    <a:pt x="189" y="26"/>
                  </a:cubicBezTo>
                  <a:cubicBezTo>
                    <a:pt x="189" y="16"/>
                    <a:pt x="189" y="16"/>
                    <a:pt x="189" y="16"/>
                  </a:cubicBezTo>
                  <a:cubicBezTo>
                    <a:pt x="189" y="14"/>
                    <a:pt x="189" y="14"/>
                    <a:pt x="189" y="14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7" y="15"/>
                    <a:pt x="186" y="15"/>
                    <a:pt x="185" y="15"/>
                  </a:cubicBezTo>
                  <a:cubicBezTo>
                    <a:pt x="185" y="15"/>
                    <a:pt x="184" y="15"/>
                    <a:pt x="184" y="15"/>
                  </a:cubicBezTo>
                  <a:cubicBezTo>
                    <a:pt x="184" y="14"/>
                    <a:pt x="183" y="14"/>
                    <a:pt x="183" y="13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4" y="14"/>
                    <a:pt x="184" y="13"/>
                    <a:pt x="185" y="12"/>
                  </a:cubicBezTo>
                  <a:cubicBezTo>
                    <a:pt x="185" y="11"/>
                    <a:pt x="186" y="10"/>
                    <a:pt x="186" y="8"/>
                  </a:cubicBezTo>
                  <a:cubicBezTo>
                    <a:pt x="186" y="8"/>
                    <a:pt x="186" y="7"/>
                    <a:pt x="185" y="6"/>
                  </a:cubicBezTo>
                  <a:cubicBezTo>
                    <a:pt x="185" y="5"/>
                    <a:pt x="184" y="5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1" y="4"/>
                    <a:pt x="180" y="4"/>
                  </a:cubicBezTo>
                  <a:cubicBezTo>
                    <a:pt x="178" y="3"/>
                    <a:pt x="174" y="2"/>
                    <a:pt x="170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5" y="4"/>
                  </a:cubicBezTo>
                  <a:cubicBezTo>
                    <a:pt x="164" y="4"/>
                    <a:pt x="163" y="4"/>
                    <a:pt x="162" y="5"/>
                  </a:cubicBezTo>
                  <a:cubicBezTo>
                    <a:pt x="161" y="6"/>
                    <a:pt x="160" y="7"/>
                    <a:pt x="159" y="9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2" y="10"/>
                    <a:pt x="162" y="10"/>
                    <a:pt x="162" y="10"/>
                  </a:cubicBezTo>
                  <a:cubicBezTo>
                    <a:pt x="162" y="8"/>
                    <a:pt x="163" y="8"/>
                    <a:pt x="164" y="7"/>
                  </a:cubicBezTo>
                  <a:cubicBezTo>
                    <a:pt x="164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7" y="6"/>
                    <a:pt x="167" y="6"/>
                    <a:pt x="167" y="6"/>
                  </a:cubicBezTo>
                  <a:cubicBezTo>
                    <a:pt x="167" y="6"/>
                    <a:pt x="167" y="6"/>
                    <a:pt x="171" y="2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72" y="4"/>
                    <a:pt x="175" y="5"/>
                    <a:pt x="177" y="6"/>
                  </a:cubicBezTo>
                  <a:cubicBezTo>
                    <a:pt x="178" y="6"/>
                    <a:pt x="179" y="6"/>
                    <a:pt x="180" y="7"/>
                  </a:cubicBezTo>
                  <a:cubicBezTo>
                    <a:pt x="181" y="7"/>
                    <a:pt x="181" y="7"/>
                    <a:pt x="182" y="7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2" y="7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9"/>
                    <a:pt x="183" y="9"/>
                    <a:pt x="182" y="10"/>
                  </a:cubicBezTo>
                  <a:cubicBezTo>
                    <a:pt x="182" y="11"/>
                    <a:pt x="181" y="12"/>
                    <a:pt x="181" y="13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80" y="15"/>
                    <a:pt x="181" y="17"/>
                    <a:pt x="182" y="17"/>
                  </a:cubicBezTo>
                  <a:cubicBezTo>
                    <a:pt x="183" y="18"/>
                    <a:pt x="184" y="18"/>
                    <a:pt x="185" y="18"/>
                  </a:cubicBezTo>
                  <a:cubicBezTo>
                    <a:pt x="187" y="18"/>
                    <a:pt x="188" y="18"/>
                    <a:pt x="188" y="18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16"/>
                    <a:pt x="186" y="16"/>
                    <a:pt x="186" y="26"/>
                  </a:cubicBezTo>
                  <a:cubicBezTo>
                    <a:pt x="186" y="27"/>
                    <a:pt x="186" y="28"/>
                    <a:pt x="187" y="28"/>
                  </a:cubicBezTo>
                  <a:cubicBezTo>
                    <a:pt x="188" y="29"/>
                    <a:pt x="189" y="29"/>
                    <a:pt x="190" y="30"/>
                  </a:cubicBezTo>
                  <a:cubicBezTo>
                    <a:pt x="192" y="30"/>
                    <a:pt x="193" y="30"/>
                    <a:pt x="194" y="30"/>
                  </a:cubicBezTo>
                  <a:cubicBezTo>
                    <a:pt x="196" y="30"/>
                    <a:pt x="198" y="30"/>
                    <a:pt x="198" y="30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7" y="28"/>
                    <a:pt x="197" y="28"/>
                    <a:pt x="197" y="35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9" y="34"/>
                    <a:pt x="199" y="34"/>
                    <a:pt x="199" y="34"/>
                  </a:cubicBezTo>
                  <a:cubicBezTo>
                    <a:pt x="198" y="34"/>
                    <a:pt x="190" y="31"/>
                    <a:pt x="183" y="31"/>
                  </a:cubicBezTo>
                  <a:cubicBezTo>
                    <a:pt x="182" y="31"/>
                    <a:pt x="181" y="31"/>
                    <a:pt x="180" y="31"/>
                  </a:cubicBezTo>
                  <a:cubicBezTo>
                    <a:pt x="181" y="32"/>
                    <a:pt x="181" y="32"/>
                    <a:pt x="181" y="32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0" y="31"/>
                    <a:pt x="179" y="31"/>
                    <a:pt x="179" y="31"/>
                  </a:cubicBezTo>
                  <a:cubicBezTo>
                    <a:pt x="178" y="32"/>
                    <a:pt x="178" y="33"/>
                    <a:pt x="177" y="34"/>
                  </a:cubicBezTo>
                  <a:cubicBezTo>
                    <a:pt x="177" y="34"/>
                    <a:pt x="177" y="35"/>
                    <a:pt x="177" y="36"/>
                  </a:cubicBezTo>
                  <a:cubicBezTo>
                    <a:pt x="177" y="41"/>
                    <a:pt x="179" y="47"/>
                    <a:pt x="179" y="47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1" y="46"/>
                    <a:pt x="179" y="45"/>
                    <a:pt x="177" y="44"/>
                  </a:cubicBezTo>
                  <a:cubicBezTo>
                    <a:pt x="175" y="43"/>
                    <a:pt x="174" y="43"/>
                    <a:pt x="173" y="42"/>
                  </a:cubicBezTo>
                  <a:cubicBezTo>
                    <a:pt x="172" y="42"/>
                    <a:pt x="171" y="42"/>
                    <a:pt x="170" y="42"/>
                  </a:cubicBezTo>
                  <a:cubicBezTo>
                    <a:pt x="169" y="42"/>
                    <a:pt x="168" y="42"/>
                    <a:pt x="167" y="43"/>
                  </a:cubicBezTo>
                  <a:cubicBezTo>
                    <a:pt x="166" y="44"/>
                    <a:pt x="166" y="45"/>
                    <a:pt x="166" y="46"/>
                  </a:cubicBezTo>
                  <a:cubicBezTo>
                    <a:pt x="166" y="47"/>
                    <a:pt x="167" y="49"/>
                    <a:pt x="167" y="50"/>
                  </a:cubicBezTo>
                  <a:cubicBezTo>
                    <a:pt x="168" y="52"/>
                    <a:pt x="168" y="53"/>
                    <a:pt x="168" y="53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3" y="54"/>
                    <a:pt x="156" y="57"/>
                  </a:cubicBezTo>
                  <a:cubicBezTo>
                    <a:pt x="152" y="59"/>
                    <a:pt x="149" y="61"/>
                    <a:pt x="146" y="63"/>
                  </a:cubicBezTo>
                  <a:cubicBezTo>
                    <a:pt x="142" y="64"/>
                    <a:pt x="140" y="66"/>
                    <a:pt x="139" y="68"/>
                  </a:cubicBezTo>
                  <a:cubicBezTo>
                    <a:pt x="138" y="69"/>
                    <a:pt x="138" y="70"/>
                    <a:pt x="138" y="71"/>
                  </a:cubicBezTo>
                  <a:cubicBezTo>
                    <a:pt x="138" y="72"/>
                    <a:pt x="139" y="74"/>
                    <a:pt x="140" y="75"/>
                  </a:cubicBezTo>
                  <a:cubicBezTo>
                    <a:pt x="141" y="77"/>
                    <a:pt x="144" y="78"/>
                    <a:pt x="145" y="79"/>
                  </a:cubicBezTo>
                  <a:cubicBezTo>
                    <a:pt x="147" y="80"/>
                    <a:pt x="149" y="81"/>
                    <a:pt x="149" y="81"/>
                  </a:cubicBezTo>
                  <a:cubicBezTo>
                    <a:pt x="149" y="79"/>
                    <a:pt x="149" y="79"/>
                    <a:pt x="149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81"/>
                  </a:cubicBezTo>
                  <a:cubicBezTo>
                    <a:pt x="147" y="83"/>
                    <a:pt x="147" y="88"/>
                    <a:pt x="145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7" y="95"/>
                    <a:pt x="147" y="95"/>
                    <a:pt x="139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3" y="95"/>
                    <a:pt x="128" y="98"/>
                  </a:cubicBezTo>
                  <a:cubicBezTo>
                    <a:pt x="125" y="100"/>
                    <a:pt x="123" y="101"/>
                    <a:pt x="121" y="103"/>
                  </a:cubicBezTo>
                  <a:cubicBezTo>
                    <a:pt x="118" y="105"/>
                    <a:pt x="117" y="106"/>
                    <a:pt x="116" y="108"/>
                  </a:cubicBezTo>
                  <a:cubicBezTo>
                    <a:pt x="115" y="109"/>
                    <a:pt x="115" y="109"/>
                    <a:pt x="115" y="110"/>
                  </a:cubicBezTo>
                  <a:cubicBezTo>
                    <a:pt x="115" y="111"/>
                    <a:pt x="115" y="111"/>
                    <a:pt x="115" y="111"/>
                  </a:cubicBezTo>
                  <a:cubicBezTo>
                    <a:pt x="116" y="112"/>
                    <a:pt x="116" y="112"/>
                    <a:pt x="117" y="113"/>
                  </a:cubicBezTo>
                  <a:cubicBezTo>
                    <a:pt x="117" y="113"/>
                    <a:pt x="118" y="113"/>
                    <a:pt x="119" y="113"/>
                  </a:cubicBezTo>
                  <a:cubicBezTo>
                    <a:pt x="120" y="113"/>
                    <a:pt x="123" y="112"/>
                    <a:pt x="125" y="112"/>
                  </a:cubicBezTo>
                  <a:cubicBezTo>
                    <a:pt x="127" y="111"/>
                    <a:pt x="128" y="110"/>
                    <a:pt x="128" y="110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7" y="110"/>
                    <a:pt x="127" y="110"/>
                    <a:pt x="127" y="110"/>
                  </a:cubicBezTo>
                  <a:cubicBezTo>
                    <a:pt x="127" y="110"/>
                    <a:pt x="127" y="110"/>
                    <a:pt x="129" y="114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3"/>
                  </a:cubicBezTo>
                  <a:cubicBezTo>
                    <a:pt x="128" y="114"/>
                    <a:pt x="126" y="117"/>
                    <a:pt x="124" y="119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3" y="119"/>
                    <a:pt x="122" y="120"/>
                    <a:pt x="122" y="122"/>
                  </a:cubicBezTo>
                  <a:cubicBezTo>
                    <a:pt x="122" y="123"/>
                    <a:pt x="123" y="124"/>
                    <a:pt x="123" y="125"/>
                  </a:cubicBezTo>
                  <a:cubicBezTo>
                    <a:pt x="125" y="127"/>
                    <a:pt x="128" y="129"/>
                    <a:pt x="128" y="129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7"/>
                    <a:pt x="127" y="129"/>
                    <a:pt x="125" y="130"/>
                  </a:cubicBezTo>
                  <a:cubicBezTo>
                    <a:pt x="123" y="132"/>
                    <a:pt x="120" y="133"/>
                    <a:pt x="116" y="133"/>
                  </a:cubicBezTo>
                  <a:cubicBezTo>
                    <a:pt x="113" y="133"/>
                    <a:pt x="112" y="133"/>
                    <a:pt x="112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1" y="129"/>
                    <a:pt x="109" y="128"/>
                    <a:pt x="107" y="126"/>
                  </a:cubicBezTo>
                  <a:cubicBezTo>
                    <a:pt x="105" y="125"/>
                    <a:pt x="102" y="124"/>
                    <a:pt x="99" y="124"/>
                  </a:cubicBezTo>
                  <a:cubicBezTo>
                    <a:pt x="99" y="124"/>
                    <a:pt x="98" y="124"/>
                    <a:pt x="98" y="124"/>
                  </a:cubicBezTo>
                  <a:cubicBezTo>
                    <a:pt x="98" y="125"/>
                    <a:pt x="97" y="125"/>
                    <a:pt x="97" y="126"/>
                  </a:cubicBezTo>
                  <a:cubicBezTo>
                    <a:pt x="97" y="126"/>
                    <a:pt x="97" y="126"/>
                    <a:pt x="97" y="127"/>
                  </a:cubicBezTo>
                  <a:cubicBezTo>
                    <a:pt x="97" y="129"/>
                    <a:pt x="98" y="132"/>
                    <a:pt x="98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86" y="125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7" y="125"/>
                    <a:pt x="87" y="125"/>
                    <a:pt x="82" y="119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2" y="120"/>
                    <a:pt x="82" y="118"/>
                    <a:pt x="81" y="116"/>
                  </a:cubicBezTo>
                  <a:cubicBezTo>
                    <a:pt x="81" y="116"/>
                    <a:pt x="81" y="115"/>
                    <a:pt x="80" y="114"/>
                  </a:cubicBezTo>
                  <a:cubicBezTo>
                    <a:pt x="79" y="113"/>
                    <a:pt x="78" y="113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4"/>
                    <a:pt x="74" y="115"/>
                    <a:pt x="74" y="116"/>
                  </a:cubicBezTo>
                  <a:cubicBezTo>
                    <a:pt x="74" y="118"/>
                    <a:pt x="75" y="120"/>
                    <a:pt x="75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8"/>
                    <a:pt x="76" y="118"/>
                    <a:pt x="73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21"/>
                    <a:pt x="72" y="121"/>
                    <a:pt x="72" y="121"/>
                  </a:cubicBezTo>
                  <a:cubicBezTo>
                    <a:pt x="72" y="121"/>
                    <a:pt x="72" y="121"/>
                    <a:pt x="71" y="126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49" y="133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46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4" y="131"/>
                    <a:pt x="44" y="131"/>
                    <a:pt x="35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7" y="137"/>
                    <a:pt x="37" y="137"/>
                    <a:pt x="28" y="132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6" y="132"/>
                    <a:pt x="26" y="133"/>
                  </a:cubicBezTo>
                  <a:cubicBezTo>
                    <a:pt x="25" y="134"/>
                    <a:pt x="24" y="135"/>
                    <a:pt x="23" y="136"/>
                  </a:cubicBezTo>
                  <a:cubicBezTo>
                    <a:pt x="22" y="136"/>
                    <a:pt x="22" y="136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7"/>
                    <a:pt x="20" y="137"/>
                    <a:pt x="19" y="136"/>
                  </a:cubicBezTo>
                  <a:cubicBezTo>
                    <a:pt x="17" y="136"/>
                    <a:pt x="16" y="135"/>
                    <a:pt x="14" y="134"/>
                  </a:cubicBezTo>
                  <a:cubicBezTo>
                    <a:pt x="14" y="134"/>
                    <a:pt x="13" y="134"/>
                    <a:pt x="13" y="134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8" y="129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7" y="129"/>
                    <a:pt x="27" y="125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9" y="124"/>
                    <a:pt x="31" y="122"/>
                  </a:cubicBezTo>
                  <a:cubicBezTo>
                    <a:pt x="33" y="120"/>
                    <a:pt x="35" y="118"/>
                    <a:pt x="35" y="114"/>
                  </a:cubicBezTo>
                  <a:cubicBezTo>
                    <a:pt x="35" y="112"/>
                    <a:pt x="33" y="110"/>
                    <a:pt x="31" y="108"/>
                  </a:cubicBezTo>
                  <a:cubicBezTo>
                    <a:pt x="29" y="106"/>
                    <a:pt x="25" y="106"/>
                    <a:pt x="22" y="105"/>
                  </a:cubicBezTo>
                  <a:cubicBezTo>
                    <a:pt x="19" y="105"/>
                    <a:pt x="17" y="105"/>
                    <a:pt x="17" y="105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7"/>
                    <a:pt x="19" y="104"/>
                    <a:pt x="20" y="100"/>
                  </a:cubicBezTo>
                  <a:cubicBezTo>
                    <a:pt x="21" y="97"/>
                    <a:pt x="23" y="93"/>
                    <a:pt x="23" y="90"/>
                  </a:cubicBezTo>
                  <a:cubicBezTo>
                    <a:pt x="23" y="89"/>
                    <a:pt x="23" y="89"/>
                    <a:pt x="22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2" y="88"/>
                    <a:pt x="22" y="87"/>
                    <a:pt x="21" y="87"/>
                  </a:cubicBezTo>
                  <a:cubicBezTo>
                    <a:pt x="20" y="86"/>
                    <a:pt x="20" y="86"/>
                    <a:pt x="19" y="86"/>
                  </a:cubicBezTo>
                  <a:cubicBezTo>
                    <a:pt x="18" y="86"/>
                    <a:pt x="17" y="87"/>
                    <a:pt x="15" y="87"/>
                  </a:cubicBezTo>
                  <a:cubicBezTo>
                    <a:pt x="12" y="89"/>
                    <a:pt x="8" y="92"/>
                    <a:pt x="8" y="92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6"/>
                    <a:pt x="11" y="84"/>
                    <a:pt x="15" y="82"/>
                  </a:cubicBezTo>
                  <a:cubicBezTo>
                    <a:pt x="17" y="81"/>
                    <a:pt x="18" y="79"/>
                    <a:pt x="20" y="78"/>
                  </a:cubicBezTo>
                  <a:cubicBezTo>
                    <a:pt x="21" y="76"/>
                    <a:pt x="22" y="75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0"/>
                    <a:pt x="21" y="69"/>
                    <a:pt x="19" y="68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10" y="67"/>
                    <a:pt x="6" y="69"/>
                    <a:pt x="5" y="69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3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16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24" y="46"/>
                    <a:pt x="24" y="45"/>
                    <a:pt x="24" y="44"/>
                  </a:cubicBezTo>
                  <a:cubicBezTo>
                    <a:pt x="23" y="43"/>
                    <a:pt x="23" y="41"/>
                    <a:pt x="22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46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8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1" y="51"/>
                  </a:cubicBezTo>
                  <a:cubicBezTo>
                    <a:pt x="53" y="51"/>
                    <a:pt x="57" y="50"/>
                    <a:pt x="64" y="49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8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52"/>
                    <a:pt x="75" y="52"/>
                    <a:pt x="83" y="43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6" y="43"/>
                    <a:pt x="89" y="42"/>
                  </a:cubicBezTo>
                  <a:cubicBezTo>
                    <a:pt x="90" y="41"/>
                    <a:pt x="91" y="40"/>
                    <a:pt x="91" y="39"/>
                  </a:cubicBezTo>
                  <a:cubicBezTo>
                    <a:pt x="92" y="37"/>
                    <a:pt x="92" y="35"/>
                    <a:pt x="93" y="34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100" y="31"/>
                    <a:pt x="107" y="28"/>
                    <a:pt x="107" y="28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8"/>
                    <a:pt x="114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6" y="29"/>
                    <a:pt x="117" y="29"/>
                    <a:pt x="118" y="28"/>
                  </a:cubicBezTo>
                  <a:cubicBezTo>
                    <a:pt x="120" y="27"/>
                    <a:pt x="122" y="27"/>
                    <a:pt x="123" y="27"/>
                  </a:cubicBezTo>
                  <a:cubicBezTo>
                    <a:pt x="124" y="27"/>
                    <a:pt x="124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7" y="27"/>
                    <a:pt x="128" y="28"/>
                    <a:pt x="129" y="28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9"/>
                    <a:pt x="133" y="29"/>
                    <a:pt x="138" y="23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0" y="21"/>
                    <a:pt x="142" y="20"/>
                    <a:pt x="148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9" y="20"/>
                    <a:pt x="150" y="20"/>
                    <a:pt x="151" y="20"/>
                  </a:cubicBezTo>
                  <a:cubicBezTo>
                    <a:pt x="154" y="20"/>
                    <a:pt x="155" y="21"/>
                    <a:pt x="156" y="21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0" y="23"/>
                    <a:pt x="160" y="23"/>
                    <a:pt x="164" y="20"/>
                  </a:cubicBezTo>
                  <a:cubicBezTo>
                    <a:pt x="166" y="19"/>
                    <a:pt x="166" y="19"/>
                    <a:pt x="166" y="19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8"/>
                    <a:pt x="163" y="17"/>
                    <a:pt x="162" y="16"/>
                  </a:cubicBezTo>
                  <a:cubicBezTo>
                    <a:pt x="162" y="15"/>
                    <a:pt x="161" y="14"/>
                    <a:pt x="161" y="13"/>
                  </a:cubicBezTo>
                  <a:cubicBezTo>
                    <a:pt x="161" y="12"/>
                    <a:pt x="161" y="11"/>
                    <a:pt x="162" y="10"/>
                  </a:cubicBezTo>
                  <a:lnTo>
                    <a:pt x="16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" name="Freeform 17"/>
            <p:cNvSpPr>
              <a:spLocks/>
            </p:cNvSpPr>
            <p:nvPr/>
          </p:nvSpPr>
          <p:spPr bwMode="auto">
            <a:xfrm>
              <a:off x="2519" y="2687"/>
              <a:ext cx="652" cy="327"/>
            </a:xfrm>
            <a:custGeom>
              <a:avLst/>
              <a:gdLst>
                <a:gd name="T0" fmla="*/ 452 w 463"/>
                <a:gd name="T1" fmla="*/ 58 h 232"/>
                <a:gd name="T2" fmla="*/ 448 w 463"/>
                <a:gd name="T3" fmla="*/ 23 h 232"/>
                <a:gd name="T4" fmla="*/ 432 w 463"/>
                <a:gd name="T5" fmla="*/ 15 h 232"/>
                <a:gd name="T6" fmla="*/ 395 w 463"/>
                <a:gd name="T7" fmla="*/ 19 h 232"/>
                <a:gd name="T8" fmla="*/ 360 w 463"/>
                <a:gd name="T9" fmla="*/ 3 h 232"/>
                <a:gd name="T10" fmla="*/ 338 w 463"/>
                <a:gd name="T11" fmla="*/ 0 h 232"/>
                <a:gd name="T12" fmla="*/ 320 w 463"/>
                <a:gd name="T13" fmla="*/ 19 h 232"/>
                <a:gd name="T14" fmla="*/ 307 w 463"/>
                <a:gd name="T15" fmla="*/ 35 h 232"/>
                <a:gd name="T16" fmla="*/ 293 w 463"/>
                <a:gd name="T17" fmla="*/ 42 h 232"/>
                <a:gd name="T18" fmla="*/ 276 w 463"/>
                <a:gd name="T19" fmla="*/ 34 h 232"/>
                <a:gd name="T20" fmla="*/ 260 w 463"/>
                <a:gd name="T21" fmla="*/ 24 h 232"/>
                <a:gd name="T22" fmla="*/ 239 w 463"/>
                <a:gd name="T23" fmla="*/ 42 h 232"/>
                <a:gd name="T24" fmla="*/ 201 w 463"/>
                <a:gd name="T25" fmla="*/ 81 h 232"/>
                <a:gd name="T26" fmla="*/ 210 w 463"/>
                <a:gd name="T27" fmla="*/ 119 h 232"/>
                <a:gd name="T28" fmla="*/ 202 w 463"/>
                <a:gd name="T29" fmla="*/ 133 h 232"/>
                <a:gd name="T30" fmla="*/ 170 w 463"/>
                <a:gd name="T31" fmla="*/ 123 h 232"/>
                <a:gd name="T32" fmla="*/ 148 w 463"/>
                <a:gd name="T33" fmla="*/ 129 h 232"/>
                <a:gd name="T34" fmla="*/ 121 w 463"/>
                <a:gd name="T35" fmla="*/ 145 h 232"/>
                <a:gd name="T36" fmla="*/ 93 w 463"/>
                <a:gd name="T37" fmla="*/ 149 h 232"/>
                <a:gd name="T38" fmla="*/ 68 w 463"/>
                <a:gd name="T39" fmla="*/ 134 h 232"/>
                <a:gd name="T40" fmla="*/ 45 w 463"/>
                <a:gd name="T41" fmla="*/ 158 h 232"/>
                <a:gd name="T42" fmla="*/ 36 w 463"/>
                <a:gd name="T43" fmla="*/ 141 h 232"/>
                <a:gd name="T44" fmla="*/ 13 w 463"/>
                <a:gd name="T45" fmla="*/ 134 h 232"/>
                <a:gd name="T46" fmla="*/ 4 w 463"/>
                <a:gd name="T47" fmla="*/ 163 h 232"/>
                <a:gd name="T48" fmla="*/ 24 w 463"/>
                <a:gd name="T49" fmla="*/ 180 h 232"/>
                <a:gd name="T50" fmla="*/ 43 w 463"/>
                <a:gd name="T51" fmla="*/ 195 h 232"/>
                <a:gd name="T52" fmla="*/ 60 w 463"/>
                <a:gd name="T53" fmla="*/ 198 h 232"/>
                <a:gd name="T54" fmla="*/ 77 w 463"/>
                <a:gd name="T55" fmla="*/ 202 h 232"/>
                <a:gd name="T56" fmla="*/ 102 w 463"/>
                <a:gd name="T57" fmla="*/ 187 h 232"/>
                <a:gd name="T58" fmla="*/ 140 w 463"/>
                <a:gd name="T59" fmla="*/ 188 h 232"/>
                <a:gd name="T60" fmla="*/ 168 w 463"/>
                <a:gd name="T61" fmla="*/ 173 h 232"/>
                <a:gd name="T62" fmla="*/ 171 w 463"/>
                <a:gd name="T63" fmla="*/ 192 h 232"/>
                <a:gd name="T64" fmla="*/ 180 w 463"/>
                <a:gd name="T65" fmla="*/ 211 h 232"/>
                <a:gd name="T66" fmla="*/ 228 w 463"/>
                <a:gd name="T67" fmla="*/ 217 h 232"/>
                <a:gd name="T68" fmla="*/ 266 w 463"/>
                <a:gd name="T69" fmla="*/ 224 h 232"/>
                <a:gd name="T70" fmla="*/ 288 w 463"/>
                <a:gd name="T71" fmla="*/ 230 h 232"/>
                <a:gd name="T72" fmla="*/ 321 w 463"/>
                <a:gd name="T73" fmla="*/ 222 h 232"/>
                <a:gd name="T74" fmla="*/ 345 w 463"/>
                <a:gd name="T75" fmla="*/ 207 h 232"/>
                <a:gd name="T76" fmla="*/ 371 w 463"/>
                <a:gd name="T77" fmla="*/ 209 h 232"/>
                <a:gd name="T78" fmla="*/ 398 w 463"/>
                <a:gd name="T79" fmla="*/ 202 h 232"/>
                <a:gd name="T80" fmla="*/ 405 w 463"/>
                <a:gd name="T81" fmla="*/ 186 h 232"/>
                <a:gd name="T82" fmla="*/ 432 w 463"/>
                <a:gd name="T83" fmla="*/ 160 h 232"/>
                <a:gd name="T84" fmla="*/ 422 w 463"/>
                <a:gd name="T85" fmla="*/ 141 h 232"/>
                <a:gd name="T86" fmla="*/ 428 w 463"/>
                <a:gd name="T87" fmla="*/ 116 h 232"/>
                <a:gd name="T88" fmla="*/ 442 w 463"/>
                <a:gd name="T89" fmla="*/ 111 h 232"/>
                <a:gd name="T90" fmla="*/ 457 w 463"/>
                <a:gd name="T91" fmla="*/ 9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3" h="232">
                  <a:moveTo>
                    <a:pt x="461" y="77"/>
                  </a:moveTo>
                  <a:cubicBezTo>
                    <a:pt x="459" y="72"/>
                    <a:pt x="455" y="66"/>
                    <a:pt x="455" y="66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2" y="58"/>
                    <a:pt x="442" y="53"/>
                    <a:pt x="442" y="46"/>
                  </a:cubicBezTo>
                  <a:cubicBezTo>
                    <a:pt x="444" y="39"/>
                    <a:pt x="448" y="36"/>
                    <a:pt x="448" y="36"/>
                  </a:cubicBezTo>
                  <a:cubicBezTo>
                    <a:pt x="448" y="23"/>
                    <a:pt x="448" y="23"/>
                    <a:pt x="448" y="23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34" y="19"/>
                    <a:pt x="434" y="19"/>
                    <a:pt x="434" y="19"/>
                  </a:cubicBezTo>
                  <a:cubicBezTo>
                    <a:pt x="432" y="15"/>
                    <a:pt x="432" y="15"/>
                    <a:pt x="432" y="15"/>
                  </a:cubicBezTo>
                  <a:cubicBezTo>
                    <a:pt x="417" y="11"/>
                    <a:pt x="417" y="11"/>
                    <a:pt x="417" y="11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395" y="19"/>
                    <a:pt x="395" y="19"/>
                    <a:pt x="395" y="19"/>
                  </a:cubicBezTo>
                  <a:cubicBezTo>
                    <a:pt x="395" y="19"/>
                    <a:pt x="388" y="8"/>
                    <a:pt x="382" y="8"/>
                  </a:cubicBezTo>
                  <a:cubicBezTo>
                    <a:pt x="376" y="8"/>
                    <a:pt x="374" y="9"/>
                    <a:pt x="374" y="9"/>
                  </a:cubicBezTo>
                  <a:cubicBezTo>
                    <a:pt x="374" y="9"/>
                    <a:pt x="361" y="3"/>
                    <a:pt x="360" y="3"/>
                  </a:cubicBezTo>
                  <a:cubicBezTo>
                    <a:pt x="359" y="3"/>
                    <a:pt x="349" y="0"/>
                    <a:pt x="349" y="0"/>
                  </a:cubicBezTo>
                  <a:cubicBezTo>
                    <a:pt x="349" y="0"/>
                    <a:pt x="348" y="1"/>
                    <a:pt x="345" y="3"/>
                  </a:cubicBezTo>
                  <a:cubicBezTo>
                    <a:pt x="341" y="3"/>
                    <a:pt x="338" y="0"/>
                    <a:pt x="338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9" y="23"/>
                    <a:pt x="329" y="23"/>
                    <a:pt x="329" y="23"/>
                  </a:cubicBezTo>
                  <a:cubicBezTo>
                    <a:pt x="320" y="19"/>
                    <a:pt x="320" y="19"/>
                    <a:pt x="320" y="19"/>
                  </a:cubicBezTo>
                  <a:cubicBezTo>
                    <a:pt x="320" y="19"/>
                    <a:pt x="314" y="24"/>
                    <a:pt x="313" y="27"/>
                  </a:cubicBezTo>
                  <a:cubicBezTo>
                    <a:pt x="313" y="30"/>
                    <a:pt x="317" y="38"/>
                    <a:pt x="315" y="38"/>
                  </a:cubicBezTo>
                  <a:cubicBezTo>
                    <a:pt x="313" y="38"/>
                    <a:pt x="307" y="35"/>
                    <a:pt x="307" y="35"/>
                  </a:cubicBezTo>
                  <a:cubicBezTo>
                    <a:pt x="303" y="35"/>
                    <a:pt x="303" y="35"/>
                    <a:pt x="303" y="35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3" y="42"/>
                    <a:pt x="293" y="42"/>
                    <a:pt x="293" y="42"/>
                  </a:cubicBezTo>
                  <a:cubicBezTo>
                    <a:pt x="279" y="39"/>
                    <a:pt x="279" y="39"/>
                    <a:pt x="279" y="39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4"/>
                    <a:pt x="272" y="27"/>
                    <a:pt x="271" y="26"/>
                  </a:cubicBezTo>
                  <a:cubicBezTo>
                    <a:pt x="268" y="26"/>
                    <a:pt x="266" y="23"/>
                    <a:pt x="266" y="23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60" y="26"/>
                    <a:pt x="261" y="26"/>
                    <a:pt x="261" y="27"/>
                  </a:cubicBezTo>
                  <a:cubicBezTo>
                    <a:pt x="261" y="34"/>
                    <a:pt x="259" y="41"/>
                    <a:pt x="256" y="45"/>
                  </a:cubicBezTo>
                  <a:cubicBezTo>
                    <a:pt x="248" y="39"/>
                    <a:pt x="244" y="39"/>
                    <a:pt x="239" y="42"/>
                  </a:cubicBezTo>
                  <a:cubicBezTo>
                    <a:pt x="241" y="47"/>
                    <a:pt x="237" y="65"/>
                    <a:pt x="228" y="65"/>
                  </a:cubicBezTo>
                  <a:cubicBezTo>
                    <a:pt x="224" y="65"/>
                    <a:pt x="220" y="66"/>
                    <a:pt x="216" y="68"/>
                  </a:cubicBezTo>
                  <a:cubicBezTo>
                    <a:pt x="213" y="69"/>
                    <a:pt x="206" y="80"/>
                    <a:pt x="201" y="81"/>
                  </a:cubicBezTo>
                  <a:cubicBezTo>
                    <a:pt x="195" y="84"/>
                    <a:pt x="203" y="88"/>
                    <a:pt x="205" y="91"/>
                  </a:cubicBezTo>
                  <a:cubicBezTo>
                    <a:pt x="206" y="95"/>
                    <a:pt x="210" y="95"/>
                    <a:pt x="213" y="100"/>
                  </a:cubicBezTo>
                  <a:cubicBezTo>
                    <a:pt x="218" y="108"/>
                    <a:pt x="212" y="110"/>
                    <a:pt x="210" y="119"/>
                  </a:cubicBezTo>
                  <a:cubicBezTo>
                    <a:pt x="217" y="116"/>
                    <a:pt x="218" y="119"/>
                    <a:pt x="221" y="123"/>
                  </a:cubicBezTo>
                  <a:cubicBezTo>
                    <a:pt x="221" y="125"/>
                    <a:pt x="220" y="135"/>
                    <a:pt x="218" y="138"/>
                  </a:cubicBezTo>
                  <a:cubicBezTo>
                    <a:pt x="216" y="141"/>
                    <a:pt x="203" y="135"/>
                    <a:pt x="202" y="133"/>
                  </a:cubicBezTo>
                  <a:cubicBezTo>
                    <a:pt x="201" y="131"/>
                    <a:pt x="202" y="123"/>
                    <a:pt x="203" y="122"/>
                  </a:cubicBezTo>
                  <a:cubicBezTo>
                    <a:pt x="194" y="116"/>
                    <a:pt x="193" y="131"/>
                    <a:pt x="187" y="127"/>
                  </a:cubicBezTo>
                  <a:cubicBezTo>
                    <a:pt x="180" y="123"/>
                    <a:pt x="176" y="121"/>
                    <a:pt x="170" y="123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0" y="122"/>
                    <a:pt x="171" y="125"/>
                    <a:pt x="167" y="129"/>
                  </a:cubicBezTo>
                  <a:cubicBezTo>
                    <a:pt x="166" y="130"/>
                    <a:pt x="151" y="129"/>
                    <a:pt x="148" y="129"/>
                  </a:cubicBezTo>
                  <a:cubicBezTo>
                    <a:pt x="144" y="130"/>
                    <a:pt x="137" y="130"/>
                    <a:pt x="132" y="131"/>
                  </a:cubicBezTo>
                  <a:cubicBezTo>
                    <a:pt x="129" y="133"/>
                    <a:pt x="121" y="138"/>
                    <a:pt x="118" y="142"/>
                  </a:cubicBezTo>
                  <a:cubicBezTo>
                    <a:pt x="118" y="142"/>
                    <a:pt x="121" y="144"/>
                    <a:pt x="121" y="145"/>
                  </a:cubicBezTo>
                  <a:cubicBezTo>
                    <a:pt x="114" y="142"/>
                    <a:pt x="113" y="148"/>
                    <a:pt x="108" y="149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5" y="148"/>
                    <a:pt x="99" y="149"/>
                    <a:pt x="93" y="149"/>
                  </a:cubicBezTo>
                  <a:cubicBezTo>
                    <a:pt x="93" y="145"/>
                    <a:pt x="90" y="142"/>
                    <a:pt x="87" y="141"/>
                  </a:cubicBezTo>
                  <a:cubicBezTo>
                    <a:pt x="89" y="138"/>
                    <a:pt x="90" y="137"/>
                    <a:pt x="87" y="135"/>
                  </a:cubicBezTo>
                  <a:cubicBezTo>
                    <a:pt x="89" y="135"/>
                    <a:pt x="71" y="131"/>
                    <a:pt x="68" y="134"/>
                  </a:cubicBezTo>
                  <a:cubicBezTo>
                    <a:pt x="66" y="141"/>
                    <a:pt x="63" y="131"/>
                    <a:pt x="64" y="131"/>
                  </a:cubicBezTo>
                  <a:cubicBezTo>
                    <a:pt x="59" y="134"/>
                    <a:pt x="64" y="138"/>
                    <a:pt x="64" y="145"/>
                  </a:cubicBezTo>
                  <a:cubicBezTo>
                    <a:pt x="63" y="152"/>
                    <a:pt x="51" y="157"/>
                    <a:pt x="45" y="158"/>
                  </a:cubicBezTo>
                  <a:cubicBezTo>
                    <a:pt x="45" y="157"/>
                    <a:pt x="51" y="150"/>
                    <a:pt x="47" y="149"/>
                  </a:cubicBezTo>
                  <a:cubicBezTo>
                    <a:pt x="45" y="148"/>
                    <a:pt x="41" y="150"/>
                    <a:pt x="41" y="152"/>
                  </a:cubicBezTo>
                  <a:cubicBezTo>
                    <a:pt x="39" y="145"/>
                    <a:pt x="40" y="145"/>
                    <a:pt x="36" y="141"/>
                  </a:cubicBezTo>
                  <a:cubicBezTo>
                    <a:pt x="32" y="137"/>
                    <a:pt x="25" y="131"/>
                    <a:pt x="24" y="131"/>
                  </a:cubicBezTo>
                  <a:cubicBezTo>
                    <a:pt x="18" y="129"/>
                    <a:pt x="21" y="135"/>
                    <a:pt x="16" y="135"/>
                  </a:cubicBezTo>
                  <a:cubicBezTo>
                    <a:pt x="14" y="135"/>
                    <a:pt x="14" y="135"/>
                    <a:pt x="13" y="13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9"/>
                    <a:pt x="0" y="163"/>
                    <a:pt x="0" y="163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4" y="180"/>
                    <a:pt x="24" y="180"/>
                    <a:pt x="24" y="180"/>
                  </a:cubicBezTo>
                  <a:cubicBezTo>
                    <a:pt x="24" y="180"/>
                    <a:pt x="21" y="188"/>
                    <a:pt x="23" y="190"/>
                  </a:cubicBezTo>
                  <a:cubicBezTo>
                    <a:pt x="24" y="192"/>
                    <a:pt x="29" y="191"/>
                    <a:pt x="29" y="191"/>
                  </a:cubicBezTo>
                  <a:cubicBezTo>
                    <a:pt x="29" y="191"/>
                    <a:pt x="39" y="198"/>
                    <a:pt x="43" y="195"/>
                  </a:cubicBezTo>
                  <a:cubicBezTo>
                    <a:pt x="47" y="194"/>
                    <a:pt x="55" y="184"/>
                    <a:pt x="55" y="184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4" y="198"/>
                    <a:pt x="67" y="192"/>
                    <a:pt x="71" y="194"/>
                  </a:cubicBezTo>
                  <a:cubicBezTo>
                    <a:pt x="77" y="196"/>
                    <a:pt x="77" y="202"/>
                    <a:pt x="77" y="202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8" y="199"/>
                    <a:pt x="90" y="188"/>
                    <a:pt x="102" y="187"/>
                  </a:cubicBezTo>
                  <a:cubicBezTo>
                    <a:pt x="114" y="186"/>
                    <a:pt x="117" y="187"/>
                    <a:pt x="117" y="187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66" y="171"/>
                    <a:pt x="168" y="173"/>
                  </a:cubicBezTo>
                  <a:cubicBezTo>
                    <a:pt x="171" y="176"/>
                    <a:pt x="162" y="182"/>
                    <a:pt x="162" y="182"/>
                  </a:cubicBezTo>
                  <a:cubicBezTo>
                    <a:pt x="166" y="194"/>
                    <a:pt x="166" y="194"/>
                    <a:pt x="166" y="194"/>
                  </a:cubicBezTo>
                  <a:cubicBezTo>
                    <a:pt x="166" y="194"/>
                    <a:pt x="168" y="191"/>
                    <a:pt x="171" y="192"/>
                  </a:cubicBezTo>
                  <a:cubicBezTo>
                    <a:pt x="174" y="194"/>
                    <a:pt x="172" y="199"/>
                    <a:pt x="172" y="199"/>
                  </a:cubicBezTo>
                  <a:cubicBezTo>
                    <a:pt x="176" y="201"/>
                    <a:pt x="176" y="201"/>
                    <a:pt x="176" y="201"/>
                  </a:cubicBezTo>
                  <a:cubicBezTo>
                    <a:pt x="180" y="211"/>
                    <a:pt x="180" y="211"/>
                    <a:pt x="180" y="211"/>
                  </a:cubicBezTo>
                  <a:cubicBezTo>
                    <a:pt x="203" y="213"/>
                    <a:pt x="203" y="213"/>
                    <a:pt x="203" y="213"/>
                  </a:cubicBezTo>
                  <a:cubicBezTo>
                    <a:pt x="206" y="217"/>
                    <a:pt x="206" y="217"/>
                    <a:pt x="206" y="217"/>
                  </a:cubicBezTo>
                  <a:cubicBezTo>
                    <a:pt x="228" y="217"/>
                    <a:pt x="228" y="217"/>
                    <a:pt x="228" y="217"/>
                  </a:cubicBezTo>
                  <a:cubicBezTo>
                    <a:pt x="232" y="221"/>
                    <a:pt x="232" y="221"/>
                    <a:pt x="232" y="221"/>
                  </a:cubicBezTo>
                  <a:cubicBezTo>
                    <a:pt x="240" y="218"/>
                    <a:pt x="240" y="218"/>
                    <a:pt x="240" y="218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72" y="222"/>
                    <a:pt x="272" y="222"/>
                    <a:pt x="272" y="222"/>
                  </a:cubicBezTo>
                  <a:cubicBezTo>
                    <a:pt x="286" y="226"/>
                    <a:pt x="286" y="226"/>
                    <a:pt x="286" y="226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303" y="228"/>
                    <a:pt x="303" y="228"/>
                    <a:pt x="303" y="228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21" y="222"/>
                    <a:pt x="321" y="222"/>
                    <a:pt x="321" y="222"/>
                  </a:cubicBezTo>
                  <a:cubicBezTo>
                    <a:pt x="321" y="222"/>
                    <a:pt x="325" y="222"/>
                    <a:pt x="328" y="221"/>
                  </a:cubicBezTo>
                  <a:cubicBezTo>
                    <a:pt x="330" y="220"/>
                    <a:pt x="329" y="211"/>
                    <a:pt x="333" y="211"/>
                  </a:cubicBezTo>
                  <a:cubicBezTo>
                    <a:pt x="338" y="210"/>
                    <a:pt x="345" y="207"/>
                    <a:pt x="345" y="207"/>
                  </a:cubicBezTo>
                  <a:cubicBezTo>
                    <a:pt x="353" y="209"/>
                    <a:pt x="353" y="209"/>
                    <a:pt x="353" y="209"/>
                  </a:cubicBezTo>
                  <a:cubicBezTo>
                    <a:pt x="353" y="209"/>
                    <a:pt x="360" y="205"/>
                    <a:pt x="364" y="206"/>
                  </a:cubicBezTo>
                  <a:cubicBezTo>
                    <a:pt x="368" y="206"/>
                    <a:pt x="371" y="209"/>
                    <a:pt x="371" y="209"/>
                  </a:cubicBezTo>
                  <a:cubicBezTo>
                    <a:pt x="376" y="202"/>
                    <a:pt x="376" y="202"/>
                    <a:pt x="376" y="202"/>
                  </a:cubicBezTo>
                  <a:cubicBezTo>
                    <a:pt x="376" y="202"/>
                    <a:pt x="376" y="199"/>
                    <a:pt x="387" y="199"/>
                  </a:cubicBezTo>
                  <a:cubicBezTo>
                    <a:pt x="395" y="198"/>
                    <a:pt x="398" y="202"/>
                    <a:pt x="398" y="202"/>
                  </a:cubicBezTo>
                  <a:cubicBezTo>
                    <a:pt x="402" y="199"/>
                    <a:pt x="402" y="199"/>
                    <a:pt x="402" y="199"/>
                  </a:cubicBezTo>
                  <a:cubicBezTo>
                    <a:pt x="402" y="199"/>
                    <a:pt x="396" y="195"/>
                    <a:pt x="399" y="190"/>
                  </a:cubicBezTo>
                  <a:cubicBezTo>
                    <a:pt x="402" y="184"/>
                    <a:pt x="405" y="186"/>
                    <a:pt x="405" y="186"/>
                  </a:cubicBezTo>
                  <a:cubicBezTo>
                    <a:pt x="417" y="173"/>
                    <a:pt x="417" y="173"/>
                    <a:pt x="417" y="173"/>
                  </a:cubicBezTo>
                  <a:cubicBezTo>
                    <a:pt x="430" y="172"/>
                    <a:pt x="430" y="172"/>
                    <a:pt x="430" y="172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25" y="158"/>
                    <a:pt x="425" y="156"/>
                  </a:cubicBezTo>
                  <a:cubicBezTo>
                    <a:pt x="423" y="152"/>
                    <a:pt x="428" y="149"/>
                    <a:pt x="428" y="148"/>
                  </a:cubicBezTo>
                  <a:cubicBezTo>
                    <a:pt x="428" y="145"/>
                    <a:pt x="422" y="145"/>
                    <a:pt x="422" y="141"/>
                  </a:cubicBezTo>
                  <a:cubicBezTo>
                    <a:pt x="423" y="137"/>
                    <a:pt x="442" y="133"/>
                    <a:pt x="440" y="125"/>
                  </a:cubicBezTo>
                  <a:cubicBezTo>
                    <a:pt x="437" y="115"/>
                    <a:pt x="434" y="115"/>
                    <a:pt x="434" y="115"/>
                  </a:cubicBezTo>
                  <a:cubicBezTo>
                    <a:pt x="428" y="116"/>
                    <a:pt x="428" y="116"/>
                    <a:pt x="428" y="116"/>
                  </a:cubicBezTo>
                  <a:cubicBezTo>
                    <a:pt x="428" y="116"/>
                    <a:pt x="421" y="119"/>
                    <a:pt x="423" y="112"/>
                  </a:cubicBezTo>
                  <a:cubicBezTo>
                    <a:pt x="425" y="107"/>
                    <a:pt x="432" y="106"/>
                    <a:pt x="434" y="104"/>
                  </a:cubicBezTo>
                  <a:cubicBezTo>
                    <a:pt x="437" y="104"/>
                    <a:pt x="442" y="111"/>
                    <a:pt x="442" y="111"/>
                  </a:cubicBezTo>
                  <a:cubicBezTo>
                    <a:pt x="460" y="106"/>
                    <a:pt x="460" y="106"/>
                    <a:pt x="460" y="106"/>
                  </a:cubicBezTo>
                  <a:cubicBezTo>
                    <a:pt x="460" y="95"/>
                    <a:pt x="460" y="95"/>
                    <a:pt x="460" y="95"/>
                  </a:cubicBezTo>
                  <a:cubicBezTo>
                    <a:pt x="457" y="93"/>
                    <a:pt x="457" y="93"/>
                    <a:pt x="457" y="93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61" y="91"/>
                    <a:pt x="463" y="81"/>
                    <a:pt x="461" y="77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" name="Freeform 18"/>
            <p:cNvSpPr>
              <a:spLocks/>
            </p:cNvSpPr>
            <p:nvPr/>
          </p:nvSpPr>
          <p:spPr bwMode="auto">
            <a:xfrm>
              <a:off x="2513" y="2684"/>
              <a:ext cx="658" cy="333"/>
            </a:xfrm>
            <a:custGeom>
              <a:avLst/>
              <a:gdLst>
                <a:gd name="T0" fmla="*/ 453 w 467"/>
                <a:gd name="T1" fmla="*/ 24 h 236"/>
                <a:gd name="T2" fmla="*/ 377 w 467"/>
                <a:gd name="T3" fmla="*/ 10 h 236"/>
                <a:gd name="T4" fmla="*/ 344 w 467"/>
                <a:gd name="T5" fmla="*/ 1 h 236"/>
                <a:gd name="T6" fmla="*/ 318 w 467"/>
                <a:gd name="T7" fmla="*/ 39 h 236"/>
                <a:gd name="T8" fmla="*/ 295 w 467"/>
                <a:gd name="T9" fmla="*/ 43 h 236"/>
                <a:gd name="T10" fmla="*/ 270 w 467"/>
                <a:gd name="T11" fmla="*/ 23 h 236"/>
                <a:gd name="T12" fmla="*/ 239 w 467"/>
                <a:gd name="T13" fmla="*/ 60 h 236"/>
                <a:gd name="T14" fmla="*/ 217 w 467"/>
                <a:gd name="T15" fmla="*/ 108 h 236"/>
                <a:gd name="T16" fmla="*/ 207 w 467"/>
                <a:gd name="T17" fmla="*/ 134 h 236"/>
                <a:gd name="T18" fmla="*/ 193 w 467"/>
                <a:gd name="T19" fmla="*/ 129 h 236"/>
                <a:gd name="T20" fmla="*/ 169 w 467"/>
                <a:gd name="T21" fmla="*/ 130 h 236"/>
                <a:gd name="T22" fmla="*/ 124 w 467"/>
                <a:gd name="T23" fmla="*/ 147 h 236"/>
                <a:gd name="T24" fmla="*/ 91 w 467"/>
                <a:gd name="T25" fmla="*/ 137 h 236"/>
                <a:gd name="T26" fmla="*/ 71 w 467"/>
                <a:gd name="T27" fmla="*/ 137 h 236"/>
                <a:gd name="T28" fmla="*/ 68 w 467"/>
                <a:gd name="T29" fmla="*/ 133 h 236"/>
                <a:gd name="T30" fmla="*/ 51 w 467"/>
                <a:gd name="T31" fmla="*/ 151 h 236"/>
                <a:gd name="T32" fmla="*/ 19 w 467"/>
                <a:gd name="T33" fmla="*/ 136 h 236"/>
                <a:gd name="T34" fmla="*/ 10 w 467"/>
                <a:gd name="T35" fmla="*/ 175 h 236"/>
                <a:gd name="T36" fmla="*/ 47 w 467"/>
                <a:gd name="T37" fmla="*/ 199 h 236"/>
                <a:gd name="T38" fmla="*/ 79 w 467"/>
                <a:gd name="T39" fmla="*/ 204 h 236"/>
                <a:gd name="T40" fmla="*/ 121 w 467"/>
                <a:gd name="T41" fmla="*/ 190 h 236"/>
                <a:gd name="T42" fmla="*/ 171 w 467"/>
                <a:gd name="T43" fmla="*/ 177 h 236"/>
                <a:gd name="T44" fmla="*/ 175 w 467"/>
                <a:gd name="T45" fmla="*/ 202 h 236"/>
                <a:gd name="T46" fmla="*/ 244 w 467"/>
                <a:gd name="T47" fmla="*/ 222 h 236"/>
                <a:gd name="T48" fmla="*/ 332 w 467"/>
                <a:gd name="T49" fmla="*/ 224 h 236"/>
                <a:gd name="T50" fmla="*/ 374 w 467"/>
                <a:gd name="T51" fmla="*/ 212 h 236"/>
                <a:gd name="T52" fmla="*/ 401 w 467"/>
                <a:gd name="T53" fmla="*/ 205 h 236"/>
                <a:gd name="T54" fmla="*/ 409 w 467"/>
                <a:gd name="T55" fmla="*/ 189 h 236"/>
                <a:gd name="T56" fmla="*/ 429 w 467"/>
                <a:gd name="T57" fmla="*/ 145 h 236"/>
                <a:gd name="T58" fmla="*/ 428 w 467"/>
                <a:gd name="T59" fmla="*/ 117 h 236"/>
                <a:gd name="T60" fmla="*/ 461 w 467"/>
                <a:gd name="T61" fmla="*/ 95 h 236"/>
                <a:gd name="T62" fmla="*/ 462 w 467"/>
                <a:gd name="T63" fmla="*/ 97 h 236"/>
                <a:gd name="T64" fmla="*/ 439 w 467"/>
                <a:gd name="T65" fmla="*/ 119 h 236"/>
                <a:gd name="T66" fmla="*/ 425 w 467"/>
                <a:gd name="T67" fmla="*/ 143 h 236"/>
                <a:gd name="T68" fmla="*/ 435 w 467"/>
                <a:gd name="T69" fmla="*/ 163 h 236"/>
                <a:gd name="T70" fmla="*/ 403 w 467"/>
                <a:gd name="T71" fmla="*/ 203 h 236"/>
                <a:gd name="T72" fmla="*/ 349 w 467"/>
                <a:gd name="T73" fmla="*/ 208 h 236"/>
                <a:gd name="T74" fmla="*/ 307 w 467"/>
                <a:gd name="T75" fmla="*/ 228 h 236"/>
                <a:gd name="T76" fmla="*/ 210 w 467"/>
                <a:gd name="T77" fmla="*/ 217 h 236"/>
                <a:gd name="T78" fmla="*/ 171 w 467"/>
                <a:gd name="T79" fmla="*/ 195 h 236"/>
                <a:gd name="T80" fmla="*/ 120 w 467"/>
                <a:gd name="T81" fmla="*/ 188 h 236"/>
                <a:gd name="T82" fmla="*/ 74 w 467"/>
                <a:gd name="T83" fmla="*/ 194 h 236"/>
                <a:gd name="T84" fmla="*/ 34 w 467"/>
                <a:gd name="T85" fmla="*/ 192 h 236"/>
                <a:gd name="T86" fmla="*/ 7 w 467"/>
                <a:gd name="T87" fmla="*/ 177 h 236"/>
                <a:gd name="T88" fmla="*/ 23 w 467"/>
                <a:gd name="T89" fmla="*/ 138 h 236"/>
                <a:gd name="T90" fmla="*/ 47 w 467"/>
                <a:gd name="T91" fmla="*/ 154 h 236"/>
                <a:gd name="T92" fmla="*/ 51 w 467"/>
                <a:gd name="T93" fmla="*/ 153 h 236"/>
                <a:gd name="T94" fmla="*/ 70 w 467"/>
                <a:gd name="T95" fmla="*/ 140 h 236"/>
                <a:gd name="T96" fmla="*/ 90 w 467"/>
                <a:gd name="T97" fmla="*/ 137 h 236"/>
                <a:gd name="T98" fmla="*/ 91 w 467"/>
                <a:gd name="T99" fmla="*/ 139 h 236"/>
                <a:gd name="T100" fmla="*/ 122 w 467"/>
                <a:gd name="T101" fmla="*/ 144 h 236"/>
                <a:gd name="T102" fmla="*/ 172 w 467"/>
                <a:gd name="T103" fmla="*/ 125 h 236"/>
                <a:gd name="T104" fmla="*/ 213 w 467"/>
                <a:gd name="T105" fmla="*/ 141 h 236"/>
                <a:gd name="T106" fmla="*/ 210 w 467"/>
                <a:gd name="T107" fmla="*/ 92 h 236"/>
                <a:gd name="T108" fmla="*/ 249 w 467"/>
                <a:gd name="T109" fmla="*/ 44 h 236"/>
                <a:gd name="T110" fmla="*/ 274 w 467"/>
                <a:gd name="T111" fmla="*/ 29 h 236"/>
                <a:gd name="T112" fmla="*/ 307 w 467"/>
                <a:gd name="T113" fmla="*/ 39 h 236"/>
                <a:gd name="T114" fmla="*/ 334 w 467"/>
                <a:gd name="T115" fmla="*/ 2 h 236"/>
                <a:gd name="T116" fmla="*/ 377 w 467"/>
                <a:gd name="T117" fmla="*/ 13 h 236"/>
                <a:gd name="T118" fmla="*/ 422 w 467"/>
                <a:gd name="T119" fmla="*/ 15 h 236"/>
                <a:gd name="T120" fmla="*/ 454 w 467"/>
                <a:gd name="T121" fmla="*/ 6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7" h="236">
                  <a:moveTo>
                    <a:pt x="465" y="79"/>
                  </a:moveTo>
                  <a:cubicBezTo>
                    <a:pt x="467" y="78"/>
                    <a:pt x="467" y="78"/>
                    <a:pt x="467" y="78"/>
                  </a:cubicBezTo>
                  <a:cubicBezTo>
                    <a:pt x="464" y="73"/>
                    <a:pt x="460" y="67"/>
                    <a:pt x="460" y="67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60" y="68"/>
                    <a:pt x="460" y="68"/>
                    <a:pt x="460" y="68"/>
                  </a:cubicBezTo>
                  <a:cubicBezTo>
                    <a:pt x="457" y="60"/>
                    <a:pt x="457" y="6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6" y="59"/>
                    <a:pt x="456" y="59"/>
                    <a:pt x="456" y="59"/>
                  </a:cubicBezTo>
                  <a:cubicBezTo>
                    <a:pt x="455" y="58"/>
                    <a:pt x="453" y="57"/>
                    <a:pt x="451" y="55"/>
                  </a:cubicBezTo>
                  <a:cubicBezTo>
                    <a:pt x="449" y="53"/>
                    <a:pt x="448" y="50"/>
                    <a:pt x="448" y="48"/>
                  </a:cubicBezTo>
                  <a:cubicBezTo>
                    <a:pt x="446" y="48"/>
                    <a:pt x="446" y="48"/>
                    <a:pt x="446" y="48"/>
                  </a:cubicBezTo>
                  <a:cubicBezTo>
                    <a:pt x="448" y="48"/>
                    <a:pt x="448" y="48"/>
                    <a:pt x="448" y="48"/>
                  </a:cubicBezTo>
                  <a:cubicBezTo>
                    <a:pt x="448" y="45"/>
                    <a:pt x="450" y="43"/>
                    <a:pt x="451" y="42"/>
                  </a:cubicBezTo>
                  <a:cubicBezTo>
                    <a:pt x="451" y="41"/>
                    <a:pt x="452" y="40"/>
                    <a:pt x="452" y="40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3" y="39"/>
                    <a:pt x="453" y="39"/>
                    <a:pt x="453" y="39"/>
                  </a:cubicBezTo>
                  <a:cubicBezTo>
                    <a:pt x="453" y="38"/>
                    <a:pt x="453" y="38"/>
                    <a:pt x="453" y="38"/>
                  </a:cubicBezTo>
                  <a:cubicBezTo>
                    <a:pt x="453" y="25"/>
                    <a:pt x="453" y="25"/>
                    <a:pt x="453" y="25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49" y="20"/>
                    <a:pt x="449" y="20"/>
                    <a:pt x="449" y="20"/>
                  </a:cubicBezTo>
                  <a:cubicBezTo>
                    <a:pt x="448" y="19"/>
                    <a:pt x="448" y="19"/>
                    <a:pt x="448" y="19"/>
                  </a:cubicBezTo>
                  <a:cubicBezTo>
                    <a:pt x="448" y="19"/>
                    <a:pt x="448" y="19"/>
                    <a:pt x="448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8" y="21"/>
                    <a:pt x="438" y="21"/>
                    <a:pt x="438" y="21"/>
                  </a:cubicBezTo>
                  <a:cubicBezTo>
                    <a:pt x="440" y="20"/>
                    <a:pt x="440" y="20"/>
                    <a:pt x="440" y="20"/>
                  </a:cubicBezTo>
                  <a:cubicBezTo>
                    <a:pt x="437" y="16"/>
                    <a:pt x="437" y="16"/>
                    <a:pt x="437" y="16"/>
                  </a:cubicBezTo>
                  <a:cubicBezTo>
                    <a:pt x="437" y="15"/>
                    <a:pt x="437" y="15"/>
                    <a:pt x="437" y="15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21" y="11"/>
                    <a:pt x="421" y="11"/>
                    <a:pt x="421" y="11"/>
                  </a:cubicBezTo>
                  <a:cubicBezTo>
                    <a:pt x="420" y="11"/>
                    <a:pt x="420" y="11"/>
                    <a:pt x="420" y="11"/>
                  </a:cubicBezTo>
                  <a:cubicBezTo>
                    <a:pt x="419" y="12"/>
                    <a:pt x="419" y="12"/>
                    <a:pt x="419" y="12"/>
                  </a:cubicBezTo>
                  <a:cubicBezTo>
                    <a:pt x="417" y="19"/>
                    <a:pt x="417" y="19"/>
                    <a:pt x="417" y="19"/>
                  </a:cubicBezTo>
                  <a:cubicBezTo>
                    <a:pt x="418" y="19"/>
                    <a:pt x="418" y="19"/>
                    <a:pt x="418" y="19"/>
                  </a:cubicBezTo>
                  <a:cubicBezTo>
                    <a:pt x="418" y="18"/>
                    <a:pt x="418" y="18"/>
                    <a:pt x="418" y="18"/>
                  </a:cubicBezTo>
                  <a:cubicBezTo>
                    <a:pt x="399" y="19"/>
                    <a:pt x="399" y="19"/>
                    <a:pt x="399" y="19"/>
                  </a:cubicBezTo>
                  <a:cubicBezTo>
                    <a:pt x="399" y="21"/>
                    <a:pt x="399" y="21"/>
                    <a:pt x="399" y="21"/>
                  </a:cubicBezTo>
                  <a:cubicBezTo>
                    <a:pt x="400" y="20"/>
                    <a:pt x="400" y="20"/>
                    <a:pt x="400" y="20"/>
                  </a:cubicBezTo>
                  <a:cubicBezTo>
                    <a:pt x="400" y="20"/>
                    <a:pt x="399" y="17"/>
                    <a:pt x="396" y="14"/>
                  </a:cubicBezTo>
                  <a:cubicBezTo>
                    <a:pt x="393" y="12"/>
                    <a:pt x="390" y="9"/>
                    <a:pt x="386" y="8"/>
                  </a:cubicBezTo>
                  <a:cubicBezTo>
                    <a:pt x="380" y="8"/>
                    <a:pt x="377" y="10"/>
                    <a:pt x="377" y="10"/>
                  </a:cubicBezTo>
                  <a:cubicBezTo>
                    <a:pt x="378" y="11"/>
                    <a:pt x="378" y="11"/>
                    <a:pt x="378" y="11"/>
                  </a:cubicBezTo>
                  <a:cubicBezTo>
                    <a:pt x="378" y="10"/>
                    <a:pt x="378" y="10"/>
                    <a:pt x="378" y="10"/>
                  </a:cubicBezTo>
                  <a:cubicBezTo>
                    <a:pt x="378" y="10"/>
                    <a:pt x="375" y="8"/>
                    <a:pt x="372" y="7"/>
                  </a:cubicBezTo>
                  <a:cubicBezTo>
                    <a:pt x="370" y="6"/>
                    <a:pt x="369" y="5"/>
                    <a:pt x="367" y="4"/>
                  </a:cubicBezTo>
                  <a:cubicBezTo>
                    <a:pt x="367" y="4"/>
                    <a:pt x="366" y="4"/>
                    <a:pt x="366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5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3" y="3"/>
                    <a:pt x="362" y="3"/>
                  </a:cubicBezTo>
                  <a:cubicBezTo>
                    <a:pt x="359" y="2"/>
                    <a:pt x="354" y="0"/>
                    <a:pt x="354" y="0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52" y="1"/>
                    <a:pt x="351" y="2"/>
                    <a:pt x="349" y="3"/>
                  </a:cubicBezTo>
                  <a:cubicBezTo>
                    <a:pt x="349" y="5"/>
                    <a:pt x="349" y="5"/>
                    <a:pt x="349" y="5"/>
                  </a:cubicBezTo>
                  <a:cubicBezTo>
                    <a:pt x="349" y="3"/>
                    <a:pt x="349" y="3"/>
                    <a:pt x="349" y="3"/>
                  </a:cubicBezTo>
                  <a:cubicBezTo>
                    <a:pt x="347" y="3"/>
                    <a:pt x="346" y="2"/>
                    <a:pt x="345" y="2"/>
                  </a:cubicBezTo>
                  <a:cubicBezTo>
                    <a:pt x="345" y="2"/>
                    <a:pt x="344" y="1"/>
                    <a:pt x="344" y="1"/>
                  </a:cubicBezTo>
                  <a:cubicBezTo>
                    <a:pt x="344" y="1"/>
                    <a:pt x="344" y="1"/>
                    <a:pt x="344" y="1"/>
                  </a:cubicBezTo>
                  <a:cubicBezTo>
                    <a:pt x="343" y="1"/>
                    <a:pt x="343" y="1"/>
                    <a:pt x="343" y="1"/>
                  </a:cubicBezTo>
                  <a:cubicBezTo>
                    <a:pt x="343" y="1"/>
                    <a:pt x="343" y="1"/>
                    <a:pt x="343" y="1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2" y="0"/>
                    <a:pt x="342" y="0"/>
                    <a:pt x="342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1" y="25"/>
                    <a:pt x="331" y="25"/>
                    <a:pt x="331" y="25"/>
                  </a:cubicBezTo>
                  <a:cubicBezTo>
                    <a:pt x="333" y="25"/>
                    <a:pt x="333" y="25"/>
                    <a:pt x="333" y="25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2" y="20"/>
                    <a:pt x="322" y="20"/>
                    <a:pt x="322" y="20"/>
                  </a:cubicBezTo>
                  <a:cubicBezTo>
                    <a:pt x="322" y="20"/>
                    <a:pt x="321" y="21"/>
                    <a:pt x="320" y="23"/>
                  </a:cubicBezTo>
                  <a:cubicBezTo>
                    <a:pt x="318" y="25"/>
                    <a:pt x="316" y="27"/>
                    <a:pt x="315" y="28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30"/>
                    <a:pt x="316" y="31"/>
                    <a:pt x="316" y="32"/>
                  </a:cubicBezTo>
                  <a:cubicBezTo>
                    <a:pt x="316" y="33"/>
                    <a:pt x="317" y="35"/>
                    <a:pt x="317" y="36"/>
                  </a:cubicBezTo>
                  <a:cubicBezTo>
                    <a:pt x="318" y="37"/>
                    <a:pt x="318" y="38"/>
                    <a:pt x="318" y="38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19" y="38"/>
                    <a:pt x="317" y="38"/>
                    <a:pt x="315" y="37"/>
                  </a:cubicBezTo>
                  <a:cubicBezTo>
                    <a:pt x="314" y="37"/>
                    <a:pt x="313" y="36"/>
                    <a:pt x="313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1" y="36"/>
                    <a:pt x="311" y="36"/>
                    <a:pt x="311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7" y="37"/>
                    <a:pt x="307" y="37"/>
                    <a:pt x="307" y="37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4" y="34"/>
                    <a:pt x="304" y="34"/>
                    <a:pt x="304" y="34"/>
                  </a:cubicBezTo>
                  <a:cubicBezTo>
                    <a:pt x="303" y="34"/>
                    <a:pt x="303" y="34"/>
                    <a:pt x="303" y="34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7" y="42"/>
                    <a:pt x="297" y="42"/>
                    <a:pt x="297" y="42"/>
                  </a:cubicBezTo>
                  <a:cubicBezTo>
                    <a:pt x="290" y="41"/>
                    <a:pt x="287" y="40"/>
                    <a:pt x="285" y="40"/>
                  </a:cubicBezTo>
                  <a:cubicBezTo>
                    <a:pt x="283" y="40"/>
                    <a:pt x="283" y="40"/>
                    <a:pt x="283" y="40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4" y="40"/>
                    <a:pt x="284" y="40"/>
                    <a:pt x="284" y="40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2" y="35"/>
                    <a:pt x="281" y="33"/>
                    <a:pt x="279" y="31"/>
                  </a:cubicBezTo>
                  <a:cubicBezTo>
                    <a:pt x="279" y="30"/>
                    <a:pt x="278" y="29"/>
                    <a:pt x="278" y="29"/>
                  </a:cubicBezTo>
                  <a:cubicBezTo>
                    <a:pt x="277" y="28"/>
                    <a:pt x="276" y="27"/>
                    <a:pt x="276" y="27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5" y="26"/>
                    <a:pt x="275" y="26"/>
                    <a:pt x="275" y="26"/>
                  </a:cubicBezTo>
                  <a:cubicBezTo>
                    <a:pt x="274" y="26"/>
                    <a:pt x="273" y="26"/>
                    <a:pt x="272" y="25"/>
                  </a:cubicBezTo>
                  <a:cubicBezTo>
                    <a:pt x="272" y="25"/>
                    <a:pt x="271" y="24"/>
                    <a:pt x="271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69" y="23"/>
                    <a:pt x="269" y="23"/>
                    <a:pt x="269" y="23"/>
                  </a:cubicBezTo>
                  <a:cubicBezTo>
                    <a:pt x="264" y="25"/>
                    <a:pt x="264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3" y="27"/>
                    <a:pt x="263" y="27"/>
                    <a:pt x="263" y="28"/>
                  </a:cubicBezTo>
                  <a:cubicBezTo>
                    <a:pt x="263" y="28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35"/>
                    <a:pt x="261" y="42"/>
                    <a:pt x="259" y="46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1" y="45"/>
                    <a:pt x="261" y="45"/>
                    <a:pt x="261" y="45"/>
                  </a:cubicBezTo>
                  <a:cubicBezTo>
                    <a:pt x="256" y="42"/>
                    <a:pt x="252" y="41"/>
                    <a:pt x="249" y="41"/>
                  </a:cubicBezTo>
                  <a:cubicBezTo>
                    <a:pt x="246" y="41"/>
                    <a:pt x="244" y="41"/>
                    <a:pt x="242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41" y="45"/>
                    <a:pt x="241" y="45"/>
                    <a:pt x="241" y="45"/>
                  </a:cubicBezTo>
                  <a:cubicBezTo>
                    <a:pt x="242" y="45"/>
                    <a:pt x="242" y="47"/>
                    <a:pt x="242" y="48"/>
                  </a:cubicBezTo>
                  <a:cubicBezTo>
                    <a:pt x="242" y="52"/>
                    <a:pt x="241" y="56"/>
                    <a:pt x="239" y="60"/>
                  </a:cubicBezTo>
                  <a:cubicBezTo>
                    <a:pt x="238" y="61"/>
                    <a:pt x="237" y="63"/>
                    <a:pt x="236" y="64"/>
                  </a:cubicBezTo>
                  <a:cubicBezTo>
                    <a:pt x="235" y="65"/>
                    <a:pt x="233" y="65"/>
                    <a:pt x="232" y="65"/>
                  </a:cubicBezTo>
                  <a:cubicBezTo>
                    <a:pt x="227" y="65"/>
                    <a:pt x="223" y="67"/>
                    <a:pt x="219" y="68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8" y="69"/>
                    <a:pt x="217" y="70"/>
                    <a:pt x="216" y="71"/>
                  </a:cubicBezTo>
                  <a:cubicBezTo>
                    <a:pt x="214" y="73"/>
                    <a:pt x="212" y="76"/>
                    <a:pt x="210" y="78"/>
                  </a:cubicBezTo>
                  <a:cubicBezTo>
                    <a:pt x="208" y="80"/>
                    <a:pt x="206" y="81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3" y="82"/>
                    <a:pt x="203" y="83"/>
                    <a:pt x="202" y="83"/>
                  </a:cubicBezTo>
                  <a:cubicBezTo>
                    <a:pt x="202" y="84"/>
                    <a:pt x="201" y="85"/>
                    <a:pt x="201" y="85"/>
                  </a:cubicBezTo>
                  <a:cubicBezTo>
                    <a:pt x="201" y="87"/>
                    <a:pt x="202" y="87"/>
                    <a:pt x="202" y="88"/>
                  </a:cubicBezTo>
                  <a:cubicBezTo>
                    <a:pt x="203" y="89"/>
                    <a:pt x="204" y="90"/>
                    <a:pt x="205" y="91"/>
                  </a:cubicBezTo>
                  <a:cubicBezTo>
                    <a:pt x="206" y="92"/>
                    <a:pt x="207" y="93"/>
                    <a:pt x="207" y="93"/>
                  </a:cubicBezTo>
                  <a:cubicBezTo>
                    <a:pt x="209" y="93"/>
                    <a:pt x="209" y="93"/>
                    <a:pt x="209" y="93"/>
                  </a:cubicBezTo>
                  <a:cubicBezTo>
                    <a:pt x="207" y="93"/>
                    <a:pt x="207" y="93"/>
                    <a:pt x="207" y="93"/>
                  </a:cubicBezTo>
                  <a:cubicBezTo>
                    <a:pt x="208" y="96"/>
                    <a:pt x="210" y="97"/>
                    <a:pt x="211" y="98"/>
                  </a:cubicBezTo>
                  <a:cubicBezTo>
                    <a:pt x="213" y="99"/>
                    <a:pt x="214" y="100"/>
                    <a:pt x="216" y="103"/>
                  </a:cubicBezTo>
                  <a:cubicBezTo>
                    <a:pt x="216" y="103"/>
                    <a:pt x="216" y="103"/>
                    <a:pt x="216" y="103"/>
                  </a:cubicBezTo>
                  <a:cubicBezTo>
                    <a:pt x="216" y="103"/>
                    <a:pt x="216" y="103"/>
                    <a:pt x="216" y="103"/>
                  </a:cubicBezTo>
                  <a:cubicBezTo>
                    <a:pt x="217" y="105"/>
                    <a:pt x="217" y="107"/>
                    <a:pt x="217" y="108"/>
                  </a:cubicBezTo>
                  <a:cubicBezTo>
                    <a:pt x="217" y="109"/>
                    <a:pt x="217" y="111"/>
                    <a:pt x="216" y="113"/>
                  </a:cubicBezTo>
                  <a:cubicBezTo>
                    <a:pt x="215" y="115"/>
                    <a:pt x="213" y="117"/>
                    <a:pt x="213" y="121"/>
                  </a:cubicBezTo>
                  <a:cubicBezTo>
                    <a:pt x="212" y="124"/>
                    <a:pt x="212" y="124"/>
                    <a:pt x="212" y="124"/>
                  </a:cubicBezTo>
                  <a:cubicBezTo>
                    <a:pt x="215" y="123"/>
                    <a:pt x="215" y="123"/>
                    <a:pt x="215" y="123"/>
                  </a:cubicBezTo>
                  <a:cubicBezTo>
                    <a:pt x="217" y="122"/>
                    <a:pt x="218" y="122"/>
                    <a:pt x="219" y="122"/>
                  </a:cubicBezTo>
                  <a:cubicBezTo>
                    <a:pt x="220" y="122"/>
                    <a:pt x="220" y="122"/>
                    <a:pt x="221" y="123"/>
                  </a:cubicBezTo>
                  <a:cubicBezTo>
                    <a:pt x="222" y="123"/>
                    <a:pt x="223" y="125"/>
                    <a:pt x="224" y="126"/>
                  </a:cubicBezTo>
                  <a:cubicBezTo>
                    <a:pt x="225" y="125"/>
                    <a:pt x="225" y="125"/>
                    <a:pt x="225" y="125"/>
                  </a:cubicBezTo>
                  <a:cubicBezTo>
                    <a:pt x="223" y="125"/>
                    <a:pt x="223" y="125"/>
                    <a:pt x="223" y="125"/>
                  </a:cubicBezTo>
                  <a:cubicBezTo>
                    <a:pt x="223" y="125"/>
                    <a:pt x="223" y="126"/>
                    <a:pt x="223" y="128"/>
                  </a:cubicBezTo>
                  <a:cubicBezTo>
                    <a:pt x="223" y="129"/>
                    <a:pt x="223" y="132"/>
                    <a:pt x="222" y="134"/>
                  </a:cubicBezTo>
                  <a:cubicBezTo>
                    <a:pt x="222" y="137"/>
                    <a:pt x="221" y="139"/>
                    <a:pt x="221" y="139"/>
                  </a:cubicBezTo>
                  <a:cubicBezTo>
                    <a:pt x="222" y="140"/>
                    <a:pt x="222" y="140"/>
                    <a:pt x="222" y="14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21" y="139"/>
                    <a:pt x="221" y="139"/>
                    <a:pt x="220" y="139"/>
                  </a:cubicBezTo>
                  <a:cubicBezTo>
                    <a:pt x="218" y="139"/>
                    <a:pt x="215" y="138"/>
                    <a:pt x="212" y="137"/>
                  </a:cubicBezTo>
                  <a:cubicBezTo>
                    <a:pt x="211" y="137"/>
                    <a:pt x="210" y="136"/>
                    <a:pt x="209" y="135"/>
                  </a:cubicBezTo>
                  <a:cubicBezTo>
                    <a:pt x="208" y="135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3"/>
                    <a:pt x="207" y="132"/>
                  </a:cubicBezTo>
                  <a:cubicBezTo>
                    <a:pt x="207" y="131"/>
                    <a:pt x="207" y="129"/>
                    <a:pt x="208" y="128"/>
                  </a:cubicBezTo>
                  <a:cubicBezTo>
                    <a:pt x="208" y="127"/>
                    <a:pt x="208" y="126"/>
                    <a:pt x="208" y="126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08" y="123"/>
                    <a:pt x="208" y="123"/>
                    <a:pt x="208" y="123"/>
                  </a:cubicBezTo>
                  <a:cubicBezTo>
                    <a:pt x="207" y="122"/>
                    <a:pt x="205" y="121"/>
                    <a:pt x="204" y="121"/>
                  </a:cubicBezTo>
                  <a:cubicBezTo>
                    <a:pt x="202" y="121"/>
                    <a:pt x="200" y="122"/>
                    <a:pt x="199" y="123"/>
                  </a:cubicBezTo>
                  <a:cubicBezTo>
                    <a:pt x="198" y="124"/>
                    <a:pt x="196" y="125"/>
                    <a:pt x="195" y="127"/>
                  </a:cubicBezTo>
                  <a:cubicBezTo>
                    <a:pt x="195" y="127"/>
                    <a:pt x="194" y="128"/>
                    <a:pt x="194" y="128"/>
                  </a:cubicBezTo>
                  <a:cubicBezTo>
                    <a:pt x="193" y="128"/>
                    <a:pt x="193" y="129"/>
                    <a:pt x="193" y="129"/>
                  </a:cubicBezTo>
                  <a:cubicBezTo>
                    <a:pt x="193" y="129"/>
                    <a:pt x="193" y="128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0" y="127"/>
                    <a:pt x="187" y="125"/>
                    <a:pt x="185" y="124"/>
                  </a:cubicBezTo>
                  <a:cubicBezTo>
                    <a:pt x="183" y="123"/>
                    <a:pt x="181" y="123"/>
                    <a:pt x="179" y="123"/>
                  </a:cubicBezTo>
                  <a:cubicBezTo>
                    <a:pt x="177" y="123"/>
                    <a:pt x="175" y="123"/>
                    <a:pt x="173" y="124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5" y="125"/>
                    <a:pt x="175" y="125"/>
                    <a:pt x="175" y="125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3" y="116"/>
                    <a:pt x="173" y="116"/>
                    <a:pt x="173" y="116"/>
                  </a:cubicBezTo>
                  <a:cubicBezTo>
                    <a:pt x="171" y="117"/>
                    <a:pt x="170" y="118"/>
                    <a:pt x="169" y="119"/>
                  </a:cubicBezTo>
                  <a:cubicBezTo>
                    <a:pt x="169" y="120"/>
                    <a:pt x="168" y="122"/>
                    <a:pt x="168" y="123"/>
                  </a:cubicBezTo>
                  <a:cubicBezTo>
                    <a:pt x="168" y="124"/>
                    <a:pt x="169" y="126"/>
                    <a:pt x="170" y="127"/>
                  </a:cubicBezTo>
                  <a:cubicBezTo>
                    <a:pt x="170" y="128"/>
                    <a:pt x="170" y="128"/>
                    <a:pt x="170" y="129"/>
                  </a:cubicBezTo>
                  <a:cubicBezTo>
                    <a:pt x="170" y="129"/>
                    <a:pt x="170" y="129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29"/>
                    <a:pt x="170" y="130"/>
                    <a:pt x="169" y="130"/>
                  </a:cubicBezTo>
                  <a:cubicBezTo>
                    <a:pt x="168" y="130"/>
                    <a:pt x="167" y="130"/>
                    <a:pt x="166" y="130"/>
                  </a:cubicBezTo>
                  <a:cubicBezTo>
                    <a:pt x="164" y="130"/>
                    <a:pt x="161" y="130"/>
                    <a:pt x="158" y="129"/>
                  </a:cubicBezTo>
                  <a:cubicBezTo>
                    <a:pt x="155" y="129"/>
                    <a:pt x="153" y="129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0" y="130"/>
                    <a:pt x="147" y="130"/>
                    <a:pt x="144" y="131"/>
                  </a:cubicBezTo>
                  <a:cubicBezTo>
                    <a:pt x="141" y="131"/>
                    <a:pt x="138" y="131"/>
                    <a:pt x="136" y="132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4" y="133"/>
                    <a:pt x="131" y="134"/>
                    <a:pt x="128" y="137"/>
                  </a:cubicBezTo>
                  <a:cubicBezTo>
                    <a:pt x="125" y="139"/>
                    <a:pt x="123" y="141"/>
                    <a:pt x="121" y="143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6"/>
                    <a:pt x="123" y="146"/>
                    <a:pt x="123" y="146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5" y="147"/>
                    <a:pt x="125" y="147"/>
                    <a:pt x="125" y="147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24" y="145"/>
                    <a:pt x="123" y="145"/>
                    <a:pt x="122" y="145"/>
                  </a:cubicBezTo>
                  <a:cubicBezTo>
                    <a:pt x="119" y="145"/>
                    <a:pt x="117" y="146"/>
                    <a:pt x="116" y="147"/>
                  </a:cubicBezTo>
                  <a:cubicBezTo>
                    <a:pt x="114" y="148"/>
                    <a:pt x="113" y="149"/>
                    <a:pt x="111" y="150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3" y="151"/>
                    <a:pt x="113" y="151"/>
                    <a:pt x="113" y="151"/>
                  </a:cubicBezTo>
                  <a:cubicBezTo>
                    <a:pt x="114" y="147"/>
                    <a:pt x="114" y="147"/>
                    <a:pt x="114" y="147"/>
                  </a:cubicBezTo>
                  <a:cubicBezTo>
                    <a:pt x="116" y="143"/>
                    <a:pt x="116" y="143"/>
                    <a:pt x="116" y="143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08" y="148"/>
                    <a:pt x="103" y="149"/>
                    <a:pt x="97" y="149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49"/>
                    <a:pt x="97" y="147"/>
                    <a:pt x="96" y="145"/>
                  </a:cubicBezTo>
                  <a:cubicBezTo>
                    <a:pt x="95" y="143"/>
                    <a:pt x="94" y="142"/>
                    <a:pt x="92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3"/>
                    <a:pt x="93" y="142"/>
                    <a:pt x="94" y="141"/>
                  </a:cubicBezTo>
                  <a:cubicBezTo>
                    <a:pt x="94" y="141"/>
                    <a:pt x="94" y="140"/>
                    <a:pt x="94" y="139"/>
                  </a:cubicBezTo>
                  <a:cubicBezTo>
                    <a:pt x="94" y="139"/>
                    <a:pt x="94" y="138"/>
                    <a:pt x="94" y="137"/>
                  </a:cubicBezTo>
                  <a:cubicBezTo>
                    <a:pt x="93" y="137"/>
                    <a:pt x="93" y="136"/>
                    <a:pt x="92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2" y="139"/>
                    <a:pt x="93" y="138"/>
                    <a:pt x="93" y="137"/>
                  </a:cubicBezTo>
                  <a:cubicBezTo>
                    <a:pt x="93" y="137"/>
                    <a:pt x="93" y="136"/>
                    <a:pt x="9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89" y="135"/>
                    <a:pt x="82" y="134"/>
                    <a:pt x="77" y="134"/>
                  </a:cubicBezTo>
                  <a:cubicBezTo>
                    <a:pt x="76" y="134"/>
                    <a:pt x="75" y="134"/>
                    <a:pt x="74" y="134"/>
                  </a:cubicBezTo>
                  <a:cubicBezTo>
                    <a:pt x="73" y="134"/>
                    <a:pt x="72" y="134"/>
                    <a:pt x="71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0" y="136"/>
                    <a:pt x="70" y="136"/>
                  </a:cubicBezTo>
                  <a:cubicBezTo>
                    <a:pt x="70" y="135"/>
                    <a:pt x="70" y="134"/>
                    <a:pt x="70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9" y="135"/>
                    <a:pt x="69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7" y="133"/>
                    <a:pt x="66" y="133"/>
                    <a:pt x="65" y="134"/>
                  </a:cubicBezTo>
                  <a:cubicBezTo>
                    <a:pt x="65" y="135"/>
                    <a:pt x="64" y="136"/>
                    <a:pt x="64" y="137"/>
                  </a:cubicBezTo>
                  <a:cubicBezTo>
                    <a:pt x="65" y="138"/>
                    <a:pt x="65" y="140"/>
                    <a:pt x="66" y="142"/>
                  </a:cubicBezTo>
                  <a:cubicBezTo>
                    <a:pt x="66" y="143"/>
                    <a:pt x="67" y="145"/>
                    <a:pt x="67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6" y="149"/>
                    <a:pt x="63" y="152"/>
                    <a:pt x="60" y="154"/>
                  </a:cubicBezTo>
                  <a:cubicBezTo>
                    <a:pt x="56" y="157"/>
                    <a:pt x="52" y="158"/>
                    <a:pt x="49" y="159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1"/>
                    <a:pt x="51" y="160"/>
                    <a:pt x="51" y="160"/>
                  </a:cubicBezTo>
                  <a:cubicBezTo>
                    <a:pt x="52" y="159"/>
                    <a:pt x="52" y="158"/>
                    <a:pt x="53" y="157"/>
                  </a:cubicBezTo>
                  <a:cubicBezTo>
                    <a:pt x="53" y="156"/>
                    <a:pt x="54" y="154"/>
                    <a:pt x="54" y="153"/>
                  </a:cubicBezTo>
                  <a:cubicBezTo>
                    <a:pt x="54" y="152"/>
                    <a:pt x="54" y="152"/>
                    <a:pt x="53" y="151"/>
                  </a:cubicBezTo>
                  <a:cubicBezTo>
                    <a:pt x="53" y="150"/>
                    <a:pt x="52" y="150"/>
                    <a:pt x="51" y="150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51" y="149"/>
                    <a:pt x="50" y="149"/>
                    <a:pt x="50" y="149"/>
                  </a:cubicBezTo>
                  <a:cubicBezTo>
                    <a:pt x="48" y="149"/>
                    <a:pt x="47" y="150"/>
                    <a:pt x="46" y="151"/>
                  </a:cubicBezTo>
                  <a:cubicBezTo>
                    <a:pt x="46" y="151"/>
                    <a:pt x="45" y="151"/>
                    <a:pt x="45" y="152"/>
                  </a:cubicBezTo>
                  <a:cubicBezTo>
                    <a:pt x="44" y="152"/>
                    <a:pt x="44" y="153"/>
                    <a:pt x="44" y="154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6" y="150"/>
                    <a:pt x="45" y="148"/>
                    <a:pt x="45" y="147"/>
                  </a:cubicBezTo>
                  <a:cubicBezTo>
                    <a:pt x="44" y="145"/>
                    <a:pt x="43" y="144"/>
                    <a:pt x="41" y="142"/>
                  </a:cubicBezTo>
                  <a:cubicBezTo>
                    <a:pt x="39" y="140"/>
                    <a:pt x="36" y="137"/>
                    <a:pt x="34" y="135"/>
                  </a:cubicBezTo>
                  <a:cubicBezTo>
                    <a:pt x="33" y="134"/>
                    <a:pt x="32" y="134"/>
                    <a:pt x="31" y="133"/>
                  </a:cubicBezTo>
                  <a:cubicBezTo>
                    <a:pt x="30" y="133"/>
                    <a:pt x="30" y="132"/>
                    <a:pt x="29" y="132"/>
                  </a:cubicBezTo>
                  <a:cubicBezTo>
                    <a:pt x="29" y="132"/>
                    <a:pt x="29" y="132"/>
                    <a:pt x="28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8" y="132"/>
                    <a:pt x="27" y="131"/>
                    <a:pt x="26" y="131"/>
                  </a:cubicBezTo>
                  <a:cubicBezTo>
                    <a:pt x="25" y="131"/>
                    <a:pt x="24" y="132"/>
                    <a:pt x="23" y="133"/>
                  </a:cubicBezTo>
                  <a:cubicBezTo>
                    <a:pt x="22" y="134"/>
                    <a:pt x="22" y="135"/>
                    <a:pt x="22" y="135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21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6" y="148"/>
                    <a:pt x="15" y="148"/>
                  </a:cubicBezTo>
                  <a:cubicBezTo>
                    <a:pt x="14" y="151"/>
                    <a:pt x="11" y="154"/>
                    <a:pt x="8" y="158"/>
                  </a:cubicBezTo>
                  <a:cubicBezTo>
                    <a:pt x="7" y="159"/>
                    <a:pt x="5" y="161"/>
                    <a:pt x="4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10" y="177"/>
                    <a:pt x="10" y="177"/>
                    <a:pt x="10" y="177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3"/>
                    <a:pt x="26" y="185"/>
                  </a:cubicBezTo>
                  <a:cubicBezTo>
                    <a:pt x="25" y="186"/>
                    <a:pt x="25" y="188"/>
                    <a:pt x="25" y="190"/>
                  </a:cubicBezTo>
                  <a:cubicBezTo>
                    <a:pt x="25" y="191"/>
                    <a:pt x="25" y="191"/>
                    <a:pt x="25" y="191"/>
                  </a:cubicBezTo>
                  <a:cubicBezTo>
                    <a:pt x="25" y="192"/>
                    <a:pt x="25" y="192"/>
                    <a:pt x="25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6" y="193"/>
                    <a:pt x="27" y="194"/>
                    <a:pt x="28" y="194"/>
                  </a:cubicBezTo>
                  <a:cubicBezTo>
                    <a:pt x="29" y="195"/>
                    <a:pt x="30" y="195"/>
                    <a:pt x="30" y="195"/>
                  </a:cubicBezTo>
                  <a:cubicBezTo>
                    <a:pt x="32" y="195"/>
                    <a:pt x="34" y="195"/>
                    <a:pt x="34" y="194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2" y="194"/>
                    <a:pt x="34" y="195"/>
                    <a:pt x="36" y="197"/>
                  </a:cubicBezTo>
                  <a:cubicBezTo>
                    <a:pt x="39" y="198"/>
                    <a:pt x="42" y="199"/>
                    <a:pt x="44" y="199"/>
                  </a:cubicBezTo>
                  <a:cubicBezTo>
                    <a:pt x="45" y="199"/>
                    <a:pt x="47" y="199"/>
                    <a:pt x="48" y="198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9" y="198"/>
                    <a:pt x="50" y="197"/>
                    <a:pt x="51" y="196"/>
                  </a:cubicBezTo>
                  <a:cubicBezTo>
                    <a:pt x="56" y="193"/>
                    <a:pt x="60" y="187"/>
                    <a:pt x="60" y="187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8" y="187"/>
                    <a:pt x="58" y="187"/>
                    <a:pt x="58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3" y="200"/>
                    <a:pt x="63" y="200"/>
                    <a:pt x="63" y="200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68" y="201"/>
                    <a:pt x="68" y="201"/>
                    <a:pt x="68" y="201"/>
                  </a:cubicBezTo>
                  <a:cubicBezTo>
                    <a:pt x="69" y="201"/>
                    <a:pt x="69" y="201"/>
                    <a:pt x="69" y="201"/>
                  </a:cubicBezTo>
                  <a:cubicBezTo>
                    <a:pt x="70" y="200"/>
                    <a:pt x="70" y="200"/>
                    <a:pt x="70" y="200"/>
                  </a:cubicBezTo>
                  <a:cubicBezTo>
                    <a:pt x="70" y="200"/>
                    <a:pt x="70" y="200"/>
                    <a:pt x="70" y="200"/>
                  </a:cubicBezTo>
                  <a:cubicBezTo>
                    <a:pt x="70" y="200"/>
                    <a:pt x="70" y="199"/>
                    <a:pt x="71" y="198"/>
                  </a:cubicBezTo>
                  <a:cubicBezTo>
                    <a:pt x="72" y="198"/>
                    <a:pt x="73" y="197"/>
                    <a:pt x="74" y="197"/>
                  </a:cubicBezTo>
                  <a:cubicBezTo>
                    <a:pt x="75" y="197"/>
                    <a:pt x="75" y="197"/>
                    <a:pt x="75" y="197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7" y="198"/>
                    <a:pt x="78" y="200"/>
                    <a:pt x="78" y="201"/>
                  </a:cubicBezTo>
                  <a:cubicBezTo>
                    <a:pt x="79" y="202"/>
                    <a:pt x="79" y="203"/>
                    <a:pt x="79" y="203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96" y="209"/>
                    <a:pt x="96" y="209"/>
                    <a:pt x="96" y="209"/>
                  </a:cubicBezTo>
                  <a:cubicBezTo>
                    <a:pt x="97" y="210"/>
                    <a:pt x="97" y="210"/>
                    <a:pt x="97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103" y="202"/>
                    <a:pt x="103" y="202"/>
                    <a:pt x="103" y="202"/>
                  </a:cubicBezTo>
                  <a:cubicBezTo>
                    <a:pt x="104" y="201"/>
                    <a:pt x="104" y="201"/>
                    <a:pt x="104" y="201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3" y="200"/>
                    <a:pt x="101" y="197"/>
                    <a:pt x="101" y="194"/>
                  </a:cubicBezTo>
                  <a:cubicBezTo>
                    <a:pt x="101" y="193"/>
                    <a:pt x="101" y="193"/>
                    <a:pt x="102" y="192"/>
                  </a:cubicBezTo>
                  <a:cubicBezTo>
                    <a:pt x="103" y="191"/>
                    <a:pt x="104" y="191"/>
                    <a:pt x="106" y="190"/>
                  </a:cubicBezTo>
                  <a:cubicBezTo>
                    <a:pt x="110" y="190"/>
                    <a:pt x="113" y="190"/>
                    <a:pt x="115" y="190"/>
                  </a:cubicBezTo>
                  <a:cubicBezTo>
                    <a:pt x="118" y="190"/>
                    <a:pt x="119" y="190"/>
                    <a:pt x="120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6" y="183"/>
                    <a:pt x="126" y="183"/>
                    <a:pt x="126" y="183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62" y="183"/>
                    <a:pt x="162" y="183"/>
                    <a:pt x="162" y="183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181"/>
                    <a:pt x="165" y="180"/>
                    <a:pt x="167" y="178"/>
                  </a:cubicBezTo>
                  <a:cubicBezTo>
                    <a:pt x="167" y="178"/>
                    <a:pt x="168" y="177"/>
                    <a:pt x="169" y="177"/>
                  </a:cubicBezTo>
                  <a:cubicBezTo>
                    <a:pt x="170" y="177"/>
                    <a:pt x="171" y="176"/>
                    <a:pt x="171" y="176"/>
                  </a:cubicBezTo>
                  <a:cubicBezTo>
                    <a:pt x="171" y="176"/>
                    <a:pt x="171" y="176"/>
                    <a:pt x="171" y="176"/>
                  </a:cubicBezTo>
                  <a:cubicBezTo>
                    <a:pt x="171" y="177"/>
                    <a:pt x="171" y="177"/>
                    <a:pt x="171" y="177"/>
                  </a:cubicBezTo>
                  <a:cubicBezTo>
                    <a:pt x="171" y="177"/>
                    <a:pt x="171" y="177"/>
                    <a:pt x="171" y="177"/>
                  </a:cubicBezTo>
                  <a:cubicBezTo>
                    <a:pt x="171" y="177"/>
                    <a:pt x="171" y="177"/>
                    <a:pt x="171" y="178"/>
                  </a:cubicBezTo>
                  <a:cubicBezTo>
                    <a:pt x="170" y="179"/>
                    <a:pt x="168" y="180"/>
                    <a:pt x="167" y="181"/>
                  </a:cubicBezTo>
                  <a:cubicBezTo>
                    <a:pt x="166" y="181"/>
                    <a:pt x="166" y="182"/>
                    <a:pt x="165" y="182"/>
                  </a:cubicBezTo>
                  <a:cubicBezTo>
                    <a:pt x="165" y="182"/>
                    <a:pt x="165" y="182"/>
                    <a:pt x="165" y="182"/>
                  </a:cubicBezTo>
                  <a:cubicBezTo>
                    <a:pt x="164" y="183"/>
                    <a:pt x="164" y="183"/>
                    <a:pt x="164" y="183"/>
                  </a:cubicBezTo>
                  <a:cubicBezTo>
                    <a:pt x="164" y="184"/>
                    <a:pt x="164" y="184"/>
                    <a:pt x="164" y="184"/>
                  </a:cubicBezTo>
                  <a:cubicBezTo>
                    <a:pt x="168" y="196"/>
                    <a:pt x="168" y="196"/>
                    <a:pt x="168" y="196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2" y="195"/>
                    <a:pt x="173" y="196"/>
                  </a:cubicBezTo>
                  <a:cubicBezTo>
                    <a:pt x="174" y="196"/>
                    <a:pt x="174" y="196"/>
                    <a:pt x="174" y="196"/>
                  </a:cubicBezTo>
                  <a:cubicBezTo>
                    <a:pt x="175" y="196"/>
                    <a:pt x="175" y="196"/>
                    <a:pt x="175" y="197"/>
                  </a:cubicBezTo>
                  <a:cubicBezTo>
                    <a:pt x="175" y="197"/>
                    <a:pt x="175" y="198"/>
                    <a:pt x="175" y="198"/>
                  </a:cubicBezTo>
                  <a:cubicBezTo>
                    <a:pt x="175" y="199"/>
                    <a:pt x="175" y="200"/>
                    <a:pt x="175" y="200"/>
                  </a:cubicBezTo>
                  <a:cubicBezTo>
                    <a:pt x="175" y="201"/>
                    <a:pt x="175" y="201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ubicBezTo>
                    <a:pt x="175" y="202"/>
                    <a:pt x="175" y="202"/>
                    <a:pt x="175" y="202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80" y="204"/>
                    <a:pt x="180" y="204"/>
                    <a:pt x="180" y="204"/>
                  </a:cubicBezTo>
                  <a:cubicBezTo>
                    <a:pt x="180" y="203"/>
                    <a:pt x="180" y="203"/>
                    <a:pt x="180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5"/>
                    <a:pt x="207" y="215"/>
                    <a:pt x="207" y="215"/>
                  </a:cubicBezTo>
                  <a:cubicBezTo>
                    <a:pt x="206" y="216"/>
                    <a:pt x="206" y="216"/>
                    <a:pt x="206" y="216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19"/>
                    <a:pt x="232" y="219"/>
                    <a:pt x="232" y="219"/>
                  </a:cubicBezTo>
                  <a:cubicBezTo>
                    <a:pt x="231" y="220"/>
                    <a:pt x="231" y="220"/>
                    <a:pt x="231" y="220"/>
                  </a:cubicBezTo>
                  <a:cubicBezTo>
                    <a:pt x="235" y="224"/>
                    <a:pt x="235" y="224"/>
                    <a:pt x="235" y="224"/>
                  </a:cubicBezTo>
                  <a:cubicBezTo>
                    <a:pt x="235" y="225"/>
                    <a:pt x="235" y="225"/>
                    <a:pt x="235" y="225"/>
                  </a:cubicBezTo>
                  <a:cubicBezTo>
                    <a:pt x="236" y="224"/>
                    <a:pt x="236" y="224"/>
                    <a:pt x="236" y="224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4" y="220"/>
                    <a:pt x="244" y="220"/>
                    <a:pt x="244" y="220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69" y="227"/>
                    <a:pt x="269" y="227"/>
                    <a:pt x="269" y="227"/>
                  </a:cubicBezTo>
                  <a:cubicBezTo>
                    <a:pt x="270" y="227"/>
                    <a:pt x="270" y="227"/>
                    <a:pt x="270" y="227"/>
                  </a:cubicBezTo>
                  <a:cubicBezTo>
                    <a:pt x="270" y="227"/>
                    <a:pt x="270" y="227"/>
                    <a:pt x="270" y="227"/>
                  </a:cubicBezTo>
                  <a:cubicBezTo>
                    <a:pt x="277" y="226"/>
                    <a:pt x="277" y="226"/>
                    <a:pt x="277" y="226"/>
                  </a:cubicBezTo>
                  <a:cubicBezTo>
                    <a:pt x="276" y="224"/>
                    <a:pt x="276" y="224"/>
                    <a:pt x="276" y="224"/>
                  </a:cubicBezTo>
                  <a:cubicBezTo>
                    <a:pt x="276" y="226"/>
                    <a:pt x="276" y="226"/>
                    <a:pt x="276" y="226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90" y="228"/>
                    <a:pt x="290" y="228"/>
                    <a:pt x="290" y="228"/>
                  </a:cubicBezTo>
                  <a:cubicBezTo>
                    <a:pt x="289" y="229"/>
                    <a:pt x="289" y="229"/>
                    <a:pt x="289" y="229"/>
                  </a:cubicBezTo>
                  <a:cubicBezTo>
                    <a:pt x="291" y="233"/>
                    <a:pt x="291" y="233"/>
                    <a:pt x="291" y="233"/>
                  </a:cubicBezTo>
                  <a:cubicBezTo>
                    <a:pt x="292" y="234"/>
                    <a:pt x="292" y="234"/>
                    <a:pt x="292" y="234"/>
                  </a:cubicBezTo>
                  <a:cubicBezTo>
                    <a:pt x="293" y="234"/>
                    <a:pt x="293" y="234"/>
                    <a:pt x="293" y="234"/>
                  </a:cubicBezTo>
                  <a:cubicBezTo>
                    <a:pt x="308" y="231"/>
                    <a:pt x="308" y="231"/>
                    <a:pt x="308" y="231"/>
                  </a:cubicBezTo>
                  <a:cubicBezTo>
                    <a:pt x="307" y="230"/>
                    <a:pt x="307" y="230"/>
                    <a:pt x="307" y="230"/>
                  </a:cubicBezTo>
                  <a:cubicBezTo>
                    <a:pt x="307" y="231"/>
                    <a:pt x="307" y="231"/>
                    <a:pt x="307" y="231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7" y="236"/>
                    <a:pt x="317" y="236"/>
                    <a:pt x="317" y="236"/>
                  </a:cubicBezTo>
                  <a:cubicBezTo>
                    <a:pt x="318" y="235"/>
                    <a:pt x="318" y="235"/>
                    <a:pt x="318" y="235"/>
                  </a:cubicBezTo>
                  <a:cubicBezTo>
                    <a:pt x="326" y="225"/>
                    <a:pt x="326" y="225"/>
                    <a:pt x="326" y="225"/>
                  </a:cubicBezTo>
                  <a:cubicBezTo>
                    <a:pt x="325" y="224"/>
                    <a:pt x="325" y="224"/>
                    <a:pt x="325" y="224"/>
                  </a:cubicBezTo>
                  <a:cubicBezTo>
                    <a:pt x="325" y="226"/>
                    <a:pt x="325" y="226"/>
                    <a:pt x="325" y="226"/>
                  </a:cubicBezTo>
                  <a:cubicBezTo>
                    <a:pt x="325" y="226"/>
                    <a:pt x="329" y="226"/>
                    <a:pt x="332" y="224"/>
                  </a:cubicBezTo>
                  <a:cubicBezTo>
                    <a:pt x="334" y="224"/>
                    <a:pt x="334" y="222"/>
                    <a:pt x="334" y="221"/>
                  </a:cubicBezTo>
                  <a:cubicBezTo>
                    <a:pt x="335" y="220"/>
                    <a:pt x="335" y="218"/>
                    <a:pt x="336" y="216"/>
                  </a:cubicBezTo>
                  <a:cubicBezTo>
                    <a:pt x="336" y="216"/>
                    <a:pt x="336" y="215"/>
                    <a:pt x="336" y="215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43" y="213"/>
                    <a:pt x="350" y="211"/>
                    <a:pt x="350" y="211"/>
                  </a:cubicBezTo>
                  <a:cubicBezTo>
                    <a:pt x="349" y="209"/>
                    <a:pt x="349" y="209"/>
                    <a:pt x="349" y="209"/>
                  </a:cubicBezTo>
                  <a:cubicBezTo>
                    <a:pt x="349" y="211"/>
                    <a:pt x="349" y="211"/>
                    <a:pt x="349" y="211"/>
                  </a:cubicBezTo>
                  <a:cubicBezTo>
                    <a:pt x="357" y="212"/>
                    <a:pt x="357" y="212"/>
                    <a:pt x="357" y="212"/>
                  </a:cubicBezTo>
                  <a:cubicBezTo>
                    <a:pt x="358" y="212"/>
                    <a:pt x="358" y="212"/>
                    <a:pt x="358" y="212"/>
                  </a:cubicBezTo>
                  <a:cubicBezTo>
                    <a:pt x="358" y="212"/>
                    <a:pt x="358" y="212"/>
                    <a:pt x="358" y="212"/>
                  </a:cubicBezTo>
                  <a:cubicBezTo>
                    <a:pt x="358" y="212"/>
                    <a:pt x="358" y="212"/>
                    <a:pt x="358" y="212"/>
                  </a:cubicBezTo>
                  <a:cubicBezTo>
                    <a:pt x="359" y="212"/>
                    <a:pt x="360" y="211"/>
                    <a:pt x="361" y="210"/>
                  </a:cubicBezTo>
                  <a:cubicBezTo>
                    <a:pt x="363" y="210"/>
                    <a:pt x="365" y="209"/>
                    <a:pt x="366" y="209"/>
                  </a:cubicBezTo>
                  <a:cubicBezTo>
                    <a:pt x="367" y="209"/>
                    <a:pt x="367" y="209"/>
                    <a:pt x="368" y="209"/>
                  </a:cubicBezTo>
                  <a:cubicBezTo>
                    <a:pt x="368" y="209"/>
                    <a:pt x="368" y="209"/>
                    <a:pt x="368" y="209"/>
                  </a:cubicBezTo>
                  <a:cubicBezTo>
                    <a:pt x="368" y="209"/>
                    <a:pt x="368" y="209"/>
                    <a:pt x="368" y="209"/>
                  </a:cubicBezTo>
                  <a:cubicBezTo>
                    <a:pt x="370" y="209"/>
                    <a:pt x="371" y="210"/>
                    <a:pt x="372" y="211"/>
                  </a:cubicBezTo>
                  <a:cubicBezTo>
                    <a:pt x="373" y="211"/>
                    <a:pt x="373" y="211"/>
                    <a:pt x="373" y="211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5" y="213"/>
                    <a:pt x="375" y="213"/>
                    <a:pt x="375" y="213"/>
                  </a:cubicBezTo>
                  <a:cubicBezTo>
                    <a:pt x="376" y="212"/>
                    <a:pt x="376" y="212"/>
                    <a:pt x="376" y="212"/>
                  </a:cubicBezTo>
                  <a:cubicBezTo>
                    <a:pt x="381" y="205"/>
                    <a:pt x="381" y="205"/>
                    <a:pt x="381" y="205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1" y="204"/>
                    <a:pt x="381" y="204"/>
                    <a:pt x="381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1" y="204"/>
                    <a:pt x="381" y="204"/>
                    <a:pt x="381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3" y="204"/>
                    <a:pt x="385" y="203"/>
                    <a:pt x="391" y="203"/>
                  </a:cubicBezTo>
                  <a:cubicBezTo>
                    <a:pt x="391" y="203"/>
                    <a:pt x="391" y="203"/>
                    <a:pt x="391" y="203"/>
                  </a:cubicBezTo>
                  <a:cubicBezTo>
                    <a:pt x="391" y="203"/>
                    <a:pt x="391" y="203"/>
                    <a:pt x="391" y="203"/>
                  </a:cubicBezTo>
                  <a:cubicBezTo>
                    <a:pt x="392" y="202"/>
                    <a:pt x="393" y="202"/>
                    <a:pt x="394" y="202"/>
                  </a:cubicBezTo>
                  <a:cubicBezTo>
                    <a:pt x="397" y="202"/>
                    <a:pt x="398" y="203"/>
                    <a:pt x="399" y="204"/>
                  </a:cubicBezTo>
                  <a:cubicBezTo>
                    <a:pt x="400" y="204"/>
                    <a:pt x="400" y="204"/>
                    <a:pt x="400" y="204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4"/>
                    <a:pt x="401" y="204"/>
                    <a:pt x="401" y="204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4"/>
                    <a:pt x="401" y="204"/>
                    <a:pt x="401" y="204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7" y="202"/>
                    <a:pt x="407" y="202"/>
                    <a:pt x="407" y="202"/>
                  </a:cubicBezTo>
                  <a:cubicBezTo>
                    <a:pt x="408" y="201"/>
                    <a:pt x="408" y="201"/>
                    <a:pt x="408" y="201"/>
                  </a:cubicBezTo>
                  <a:cubicBezTo>
                    <a:pt x="407" y="200"/>
                    <a:pt x="407" y="200"/>
                    <a:pt x="407" y="200"/>
                  </a:cubicBezTo>
                  <a:cubicBezTo>
                    <a:pt x="407" y="200"/>
                    <a:pt x="407" y="200"/>
                    <a:pt x="407" y="200"/>
                  </a:cubicBezTo>
                  <a:cubicBezTo>
                    <a:pt x="407" y="200"/>
                    <a:pt x="406" y="199"/>
                    <a:pt x="405" y="198"/>
                  </a:cubicBezTo>
                  <a:cubicBezTo>
                    <a:pt x="405" y="197"/>
                    <a:pt x="404" y="196"/>
                    <a:pt x="404" y="195"/>
                  </a:cubicBezTo>
                  <a:cubicBezTo>
                    <a:pt x="404" y="194"/>
                    <a:pt x="404" y="193"/>
                    <a:pt x="405" y="192"/>
                  </a:cubicBezTo>
                  <a:cubicBezTo>
                    <a:pt x="405" y="191"/>
                    <a:pt x="406" y="190"/>
                    <a:pt x="407" y="189"/>
                  </a:cubicBezTo>
                  <a:cubicBezTo>
                    <a:pt x="407" y="189"/>
                    <a:pt x="408" y="189"/>
                    <a:pt x="408" y="189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8"/>
                    <a:pt x="408" y="188"/>
                    <a:pt x="408" y="188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8"/>
                    <a:pt x="408" y="188"/>
                    <a:pt x="408" y="188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9" y="189"/>
                    <a:pt x="409" y="189"/>
                    <a:pt x="409" y="189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422" y="176"/>
                    <a:pt x="422" y="176"/>
                    <a:pt x="422" y="176"/>
                  </a:cubicBezTo>
                  <a:cubicBezTo>
                    <a:pt x="421" y="175"/>
                    <a:pt x="421" y="175"/>
                    <a:pt x="421" y="175"/>
                  </a:cubicBezTo>
                  <a:cubicBezTo>
                    <a:pt x="421" y="177"/>
                    <a:pt x="421" y="177"/>
                    <a:pt x="421" y="177"/>
                  </a:cubicBezTo>
                  <a:cubicBezTo>
                    <a:pt x="434" y="176"/>
                    <a:pt x="434" y="176"/>
                    <a:pt x="434" y="176"/>
                  </a:cubicBezTo>
                  <a:cubicBezTo>
                    <a:pt x="436" y="175"/>
                    <a:pt x="436" y="175"/>
                    <a:pt x="436" y="175"/>
                  </a:cubicBezTo>
                  <a:cubicBezTo>
                    <a:pt x="436" y="174"/>
                    <a:pt x="436" y="174"/>
                    <a:pt x="436" y="174"/>
                  </a:cubicBezTo>
                  <a:cubicBezTo>
                    <a:pt x="437" y="162"/>
                    <a:pt x="437" y="162"/>
                    <a:pt x="437" y="162"/>
                  </a:cubicBezTo>
                  <a:cubicBezTo>
                    <a:pt x="437" y="161"/>
                    <a:pt x="437" y="161"/>
                    <a:pt x="437" y="161"/>
                  </a:cubicBezTo>
                  <a:cubicBezTo>
                    <a:pt x="436" y="160"/>
                    <a:pt x="436" y="160"/>
                    <a:pt x="436" y="160"/>
                  </a:cubicBezTo>
                  <a:cubicBezTo>
                    <a:pt x="436" y="160"/>
                    <a:pt x="436" y="160"/>
                    <a:pt x="436" y="160"/>
                  </a:cubicBezTo>
                  <a:cubicBezTo>
                    <a:pt x="435" y="160"/>
                    <a:pt x="433" y="160"/>
                    <a:pt x="432" y="159"/>
                  </a:cubicBezTo>
                  <a:cubicBezTo>
                    <a:pt x="432" y="159"/>
                    <a:pt x="431" y="159"/>
                    <a:pt x="431" y="158"/>
                  </a:cubicBezTo>
                  <a:cubicBezTo>
                    <a:pt x="430" y="158"/>
                    <a:pt x="430" y="158"/>
                    <a:pt x="430" y="158"/>
                  </a:cubicBezTo>
                  <a:cubicBezTo>
                    <a:pt x="430" y="158"/>
                    <a:pt x="430" y="158"/>
                    <a:pt x="430" y="158"/>
                  </a:cubicBezTo>
                  <a:cubicBezTo>
                    <a:pt x="430" y="157"/>
                    <a:pt x="430" y="157"/>
                    <a:pt x="430" y="157"/>
                  </a:cubicBezTo>
                  <a:cubicBezTo>
                    <a:pt x="430" y="157"/>
                    <a:pt x="430" y="156"/>
                    <a:pt x="430" y="156"/>
                  </a:cubicBezTo>
                  <a:cubicBezTo>
                    <a:pt x="430" y="155"/>
                    <a:pt x="431" y="154"/>
                    <a:pt x="431" y="153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3" y="151"/>
                    <a:pt x="433" y="151"/>
                    <a:pt x="433" y="150"/>
                  </a:cubicBezTo>
                  <a:cubicBezTo>
                    <a:pt x="433" y="148"/>
                    <a:pt x="432" y="147"/>
                    <a:pt x="432" y="147"/>
                  </a:cubicBezTo>
                  <a:cubicBezTo>
                    <a:pt x="431" y="146"/>
                    <a:pt x="430" y="146"/>
                    <a:pt x="429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6" y="143"/>
                    <a:pt x="426" y="143"/>
                    <a:pt x="426" y="143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29" y="142"/>
                    <a:pt x="431" y="141"/>
                    <a:pt x="432" y="140"/>
                  </a:cubicBezTo>
                  <a:cubicBezTo>
                    <a:pt x="435" y="139"/>
                    <a:pt x="438" y="137"/>
                    <a:pt x="441" y="135"/>
                  </a:cubicBezTo>
                  <a:cubicBezTo>
                    <a:pt x="442" y="135"/>
                    <a:pt x="443" y="133"/>
                    <a:pt x="444" y="132"/>
                  </a:cubicBezTo>
                  <a:cubicBezTo>
                    <a:pt x="445" y="131"/>
                    <a:pt x="445" y="130"/>
                    <a:pt x="445" y="128"/>
                  </a:cubicBezTo>
                  <a:cubicBezTo>
                    <a:pt x="445" y="127"/>
                    <a:pt x="445" y="127"/>
                    <a:pt x="445" y="126"/>
                  </a:cubicBezTo>
                  <a:cubicBezTo>
                    <a:pt x="444" y="127"/>
                    <a:pt x="444" y="127"/>
                    <a:pt x="444" y="127"/>
                  </a:cubicBezTo>
                  <a:cubicBezTo>
                    <a:pt x="445" y="126"/>
                    <a:pt x="445" y="126"/>
                    <a:pt x="445" y="126"/>
                  </a:cubicBezTo>
                  <a:cubicBezTo>
                    <a:pt x="444" y="121"/>
                    <a:pt x="442" y="119"/>
                    <a:pt x="441" y="117"/>
                  </a:cubicBezTo>
                  <a:cubicBezTo>
                    <a:pt x="440" y="116"/>
                    <a:pt x="439" y="116"/>
                    <a:pt x="438" y="116"/>
                  </a:cubicBezTo>
                  <a:cubicBezTo>
                    <a:pt x="438" y="116"/>
                    <a:pt x="438" y="116"/>
                    <a:pt x="438" y="116"/>
                  </a:cubicBezTo>
                  <a:cubicBezTo>
                    <a:pt x="438" y="116"/>
                    <a:pt x="438" y="116"/>
                    <a:pt x="438" y="116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0" y="117"/>
                    <a:pt x="429" y="117"/>
                  </a:cubicBezTo>
                  <a:cubicBezTo>
                    <a:pt x="429" y="117"/>
                    <a:pt x="428" y="117"/>
                    <a:pt x="428" y="117"/>
                  </a:cubicBezTo>
                  <a:cubicBezTo>
                    <a:pt x="428" y="117"/>
                    <a:pt x="428" y="117"/>
                    <a:pt x="428" y="117"/>
                  </a:cubicBezTo>
                  <a:cubicBezTo>
                    <a:pt x="428" y="117"/>
                    <a:pt x="428" y="117"/>
                    <a:pt x="428" y="117"/>
                  </a:cubicBezTo>
                  <a:cubicBezTo>
                    <a:pt x="428" y="117"/>
                    <a:pt x="428" y="116"/>
                    <a:pt x="429" y="115"/>
                  </a:cubicBezTo>
                  <a:cubicBezTo>
                    <a:pt x="429" y="115"/>
                    <a:pt x="429" y="115"/>
                    <a:pt x="429" y="115"/>
                  </a:cubicBezTo>
                  <a:cubicBezTo>
                    <a:pt x="429" y="115"/>
                    <a:pt x="429" y="115"/>
                    <a:pt x="429" y="115"/>
                  </a:cubicBezTo>
                  <a:cubicBezTo>
                    <a:pt x="429" y="113"/>
                    <a:pt x="431" y="111"/>
                    <a:pt x="433" y="110"/>
                  </a:cubicBezTo>
                  <a:cubicBezTo>
                    <a:pt x="435" y="109"/>
                    <a:pt x="437" y="108"/>
                    <a:pt x="439" y="108"/>
                  </a:cubicBezTo>
                  <a:cubicBezTo>
                    <a:pt x="438" y="106"/>
                    <a:pt x="438" y="106"/>
                    <a:pt x="438" y="106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8"/>
                    <a:pt x="439" y="108"/>
                    <a:pt x="440" y="109"/>
                  </a:cubicBezTo>
                  <a:cubicBezTo>
                    <a:pt x="441" y="109"/>
                    <a:pt x="442" y="111"/>
                    <a:pt x="443" y="112"/>
                  </a:cubicBezTo>
                  <a:cubicBezTo>
                    <a:pt x="444" y="112"/>
                    <a:pt x="444" y="113"/>
                    <a:pt x="445" y="113"/>
                  </a:cubicBezTo>
                  <a:cubicBezTo>
                    <a:pt x="445" y="114"/>
                    <a:pt x="445" y="114"/>
                    <a:pt x="445" y="114"/>
                  </a:cubicBezTo>
                  <a:cubicBezTo>
                    <a:pt x="446" y="115"/>
                    <a:pt x="446" y="115"/>
                    <a:pt x="446" y="115"/>
                  </a:cubicBezTo>
                  <a:cubicBezTo>
                    <a:pt x="447" y="114"/>
                    <a:pt x="447" y="114"/>
                    <a:pt x="447" y="114"/>
                  </a:cubicBezTo>
                  <a:cubicBezTo>
                    <a:pt x="464" y="109"/>
                    <a:pt x="464" y="109"/>
                    <a:pt x="464" y="109"/>
                  </a:cubicBezTo>
                  <a:cubicBezTo>
                    <a:pt x="465" y="109"/>
                    <a:pt x="465" y="109"/>
                    <a:pt x="465" y="109"/>
                  </a:cubicBezTo>
                  <a:cubicBezTo>
                    <a:pt x="465" y="108"/>
                    <a:pt x="465" y="108"/>
                    <a:pt x="465" y="108"/>
                  </a:cubicBezTo>
                  <a:cubicBezTo>
                    <a:pt x="465" y="97"/>
                    <a:pt x="465" y="97"/>
                    <a:pt x="465" y="97"/>
                  </a:cubicBezTo>
                  <a:cubicBezTo>
                    <a:pt x="465" y="96"/>
                    <a:pt x="465" y="96"/>
                    <a:pt x="465" y="96"/>
                  </a:cubicBezTo>
                  <a:cubicBezTo>
                    <a:pt x="465" y="95"/>
                    <a:pt x="465" y="95"/>
                    <a:pt x="465" y="95"/>
                  </a:cubicBezTo>
                  <a:cubicBezTo>
                    <a:pt x="462" y="94"/>
                    <a:pt x="462" y="94"/>
                    <a:pt x="462" y="94"/>
                  </a:cubicBezTo>
                  <a:cubicBezTo>
                    <a:pt x="461" y="95"/>
                    <a:pt x="461" y="95"/>
                    <a:pt x="461" y="95"/>
                  </a:cubicBezTo>
                  <a:cubicBezTo>
                    <a:pt x="462" y="97"/>
                    <a:pt x="462" y="97"/>
                    <a:pt x="462" y="97"/>
                  </a:cubicBezTo>
                  <a:cubicBezTo>
                    <a:pt x="466" y="94"/>
                    <a:pt x="466" y="94"/>
                    <a:pt x="466" y="94"/>
                  </a:cubicBezTo>
                  <a:cubicBezTo>
                    <a:pt x="467" y="94"/>
                    <a:pt x="467" y="94"/>
                    <a:pt x="467" y="94"/>
                  </a:cubicBezTo>
                  <a:cubicBezTo>
                    <a:pt x="467" y="93"/>
                    <a:pt x="467" y="93"/>
                    <a:pt x="467" y="93"/>
                  </a:cubicBezTo>
                  <a:cubicBezTo>
                    <a:pt x="467" y="93"/>
                    <a:pt x="467" y="89"/>
                    <a:pt x="467" y="84"/>
                  </a:cubicBezTo>
                  <a:cubicBezTo>
                    <a:pt x="467" y="82"/>
                    <a:pt x="467" y="80"/>
                    <a:pt x="467" y="79"/>
                  </a:cubicBezTo>
                  <a:cubicBezTo>
                    <a:pt x="467" y="79"/>
                    <a:pt x="467" y="79"/>
                    <a:pt x="467" y="79"/>
                  </a:cubicBezTo>
                  <a:cubicBezTo>
                    <a:pt x="467" y="78"/>
                    <a:pt x="467" y="78"/>
                    <a:pt x="467" y="78"/>
                  </a:cubicBezTo>
                  <a:cubicBezTo>
                    <a:pt x="465" y="79"/>
                    <a:pt x="465" y="79"/>
                    <a:pt x="465" y="79"/>
                  </a:cubicBezTo>
                  <a:cubicBezTo>
                    <a:pt x="464" y="80"/>
                    <a:pt x="464" y="80"/>
                    <a:pt x="464" y="80"/>
                  </a:cubicBezTo>
                  <a:cubicBezTo>
                    <a:pt x="464" y="81"/>
                    <a:pt x="464" y="83"/>
                    <a:pt x="464" y="84"/>
                  </a:cubicBezTo>
                  <a:cubicBezTo>
                    <a:pt x="464" y="86"/>
                    <a:pt x="464" y="88"/>
                    <a:pt x="464" y="90"/>
                  </a:cubicBezTo>
                  <a:cubicBezTo>
                    <a:pt x="464" y="91"/>
                    <a:pt x="464" y="92"/>
                    <a:pt x="464" y="92"/>
                  </a:cubicBezTo>
                  <a:cubicBezTo>
                    <a:pt x="465" y="93"/>
                    <a:pt x="465" y="93"/>
                    <a:pt x="465" y="93"/>
                  </a:cubicBezTo>
                  <a:cubicBezTo>
                    <a:pt x="464" y="91"/>
                    <a:pt x="464" y="91"/>
                    <a:pt x="464" y="91"/>
                  </a:cubicBezTo>
                  <a:cubicBezTo>
                    <a:pt x="464" y="91"/>
                    <a:pt x="464" y="91"/>
                    <a:pt x="460" y="94"/>
                  </a:cubicBezTo>
                  <a:cubicBezTo>
                    <a:pt x="458" y="96"/>
                    <a:pt x="458" y="96"/>
                    <a:pt x="458" y="96"/>
                  </a:cubicBezTo>
                  <a:cubicBezTo>
                    <a:pt x="461" y="97"/>
                    <a:pt x="461" y="97"/>
                    <a:pt x="461" y="97"/>
                  </a:cubicBezTo>
                  <a:cubicBezTo>
                    <a:pt x="461" y="97"/>
                    <a:pt x="461" y="97"/>
                    <a:pt x="461" y="97"/>
                  </a:cubicBezTo>
                  <a:cubicBezTo>
                    <a:pt x="461" y="97"/>
                    <a:pt x="462" y="97"/>
                    <a:pt x="463" y="98"/>
                  </a:cubicBezTo>
                  <a:cubicBezTo>
                    <a:pt x="464" y="97"/>
                    <a:pt x="464" y="97"/>
                    <a:pt x="464" y="97"/>
                  </a:cubicBezTo>
                  <a:cubicBezTo>
                    <a:pt x="462" y="97"/>
                    <a:pt x="462" y="97"/>
                    <a:pt x="462" y="97"/>
                  </a:cubicBezTo>
                  <a:cubicBezTo>
                    <a:pt x="462" y="97"/>
                    <a:pt x="462" y="97"/>
                    <a:pt x="462" y="108"/>
                  </a:cubicBezTo>
                  <a:cubicBezTo>
                    <a:pt x="464" y="108"/>
                    <a:pt x="464" y="108"/>
                    <a:pt x="464" y="108"/>
                  </a:cubicBezTo>
                  <a:cubicBezTo>
                    <a:pt x="463" y="106"/>
                    <a:pt x="463" y="106"/>
                    <a:pt x="463" y="106"/>
                  </a:cubicBezTo>
                  <a:cubicBezTo>
                    <a:pt x="463" y="106"/>
                    <a:pt x="463" y="106"/>
                    <a:pt x="446" y="112"/>
                  </a:cubicBezTo>
                  <a:cubicBezTo>
                    <a:pt x="446" y="113"/>
                    <a:pt x="446" y="113"/>
                    <a:pt x="446" y="113"/>
                  </a:cubicBezTo>
                  <a:cubicBezTo>
                    <a:pt x="448" y="112"/>
                    <a:pt x="448" y="112"/>
                    <a:pt x="448" y="112"/>
                  </a:cubicBezTo>
                  <a:cubicBezTo>
                    <a:pt x="448" y="112"/>
                    <a:pt x="446" y="110"/>
                    <a:pt x="444" y="109"/>
                  </a:cubicBezTo>
                  <a:cubicBezTo>
                    <a:pt x="444" y="108"/>
                    <a:pt x="443" y="107"/>
                    <a:pt x="442" y="106"/>
                  </a:cubicBezTo>
                  <a:cubicBezTo>
                    <a:pt x="441" y="105"/>
                    <a:pt x="440" y="105"/>
                    <a:pt x="438" y="105"/>
                  </a:cubicBezTo>
                  <a:cubicBezTo>
                    <a:pt x="438" y="105"/>
                    <a:pt x="438" y="105"/>
                    <a:pt x="438" y="105"/>
                  </a:cubicBezTo>
                  <a:cubicBezTo>
                    <a:pt x="438" y="105"/>
                    <a:pt x="438" y="105"/>
                    <a:pt x="438" y="105"/>
                  </a:cubicBezTo>
                  <a:cubicBezTo>
                    <a:pt x="436" y="105"/>
                    <a:pt x="434" y="106"/>
                    <a:pt x="432" y="107"/>
                  </a:cubicBezTo>
                  <a:cubicBezTo>
                    <a:pt x="429" y="109"/>
                    <a:pt x="427" y="111"/>
                    <a:pt x="426" y="114"/>
                  </a:cubicBezTo>
                  <a:cubicBezTo>
                    <a:pt x="427" y="114"/>
                    <a:pt x="427" y="114"/>
                    <a:pt x="427" y="114"/>
                  </a:cubicBezTo>
                  <a:cubicBezTo>
                    <a:pt x="426" y="114"/>
                    <a:pt x="426" y="114"/>
                    <a:pt x="426" y="114"/>
                  </a:cubicBezTo>
                  <a:cubicBezTo>
                    <a:pt x="426" y="115"/>
                    <a:pt x="425" y="116"/>
                    <a:pt x="425" y="117"/>
                  </a:cubicBezTo>
                  <a:cubicBezTo>
                    <a:pt x="425" y="118"/>
                    <a:pt x="426" y="119"/>
                    <a:pt x="427" y="120"/>
                  </a:cubicBezTo>
                  <a:cubicBezTo>
                    <a:pt x="427" y="120"/>
                    <a:pt x="428" y="120"/>
                    <a:pt x="429" y="120"/>
                  </a:cubicBezTo>
                  <a:cubicBezTo>
                    <a:pt x="431" y="120"/>
                    <a:pt x="432" y="120"/>
                    <a:pt x="432" y="120"/>
                  </a:cubicBezTo>
                  <a:cubicBezTo>
                    <a:pt x="432" y="118"/>
                    <a:pt x="432" y="118"/>
                    <a:pt x="432" y="118"/>
                  </a:cubicBezTo>
                  <a:cubicBezTo>
                    <a:pt x="432" y="120"/>
                    <a:pt x="432" y="120"/>
                    <a:pt x="432" y="120"/>
                  </a:cubicBezTo>
                  <a:cubicBezTo>
                    <a:pt x="432" y="120"/>
                    <a:pt x="432" y="120"/>
                    <a:pt x="439" y="119"/>
                  </a:cubicBezTo>
                  <a:cubicBezTo>
                    <a:pt x="438" y="117"/>
                    <a:pt x="438" y="117"/>
                    <a:pt x="438" y="117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8"/>
                    <a:pt x="438" y="118"/>
                    <a:pt x="438" y="118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8"/>
                    <a:pt x="438" y="118"/>
                    <a:pt x="438" y="118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40" y="120"/>
                    <a:pt x="442" y="127"/>
                  </a:cubicBezTo>
                  <a:cubicBezTo>
                    <a:pt x="442" y="127"/>
                    <a:pt x="442" y="127"/>
                    <a:pt x="442" y="127"/>
                  </a:cubicBezTo>
                  <a:cubicBezTo>
                    <a:pt x="442" y="127"/>
                    <a:pt x="442" y="127"/>
                    <a:pt x="442" y="127"/>
                  </a:cubicBezTo>
                  <a:cubicBezTo>
                    <a:pt x="442" y="127"/>
                    <a:pt x="442" y="128"/>
                    <a:pt x="442" y="128"/>
                  </a:cubicBezTo>
                  <a:cubicBezTo>
                    <a:pt x="442" y="129"/>
                    <a:pt x="442" y="131"/>
                    <a:pt x="440" y="132"/>
                  </a:cubicBezTo>
                  <a:cubicBezTo>
                    <a:pt x="438" y="134"/>
                    <a:pt x="435" y="135"/>
                    <a:pt x="432" y="137"/>
                  </a:cubicBezTo>
                  <a:cubicBezTo>
                    <a:pt x="430" y="138"/>
                    <a:pt x="429" y="139"/>
                    <a:pt x="427" y="139"/>
                  </a:cubicBezTo>
                  <a:cubicBezTo>
                    <a:pt x="426" y="140"/>
                    <a:pt x="425" y="141"/>
                    <a:pt x="425" y="142"/>
                  </a:cubicBezTo>
                  <a:cubicBezTo>
                    <a:pt x="425" y="143"/>
                    <a:pt x="425" y="143"/>
                    <a:pt x="425" y="143"/>
                  </a:cubicBezTo>
                  <a:cubicBezTo>
                    <a:pt x="425" y="143"/>
                    <a:pt x="425" y="143"/>
                    <a:pt x="425" y="143"/>
                  </a:cubicBezTo>
                  <a:cubicBezTo>
                    <a:pt x="425" y="144"/>
                    <a:pt x="425" y="145"/>
                    <a:pt x="426" y="146"/>
                  </a:cubicBezTo>
                  <a:cubicBezTo>
                    <a:pt x="427" y="147"/>
                    <a:pt x="428" y="148"/>
                    <a:pt x="429" y="149"/>
                  </a:cubicBezTo>
                  <a:cubicBezTo>
                    <a:pt x="429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1" y="150"/>
                    <a:pt x="431" y="150"/>
                    <a:pt x="431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1" y="150"/>
                    <a:pt x="431" y="150"/>
                    <a:pt x="431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29" y="151"/>
                    <a:pt x="429" y="152"/>
                  </a:cubicBezTo>
                  <a:cubicBezTo>
                    <a:pt x="428" y="153"/>
                    <a:pt x="427" y="154"/>
                    <a:pt x="427" y="156"/>
                  </a:cubicBezTo>
                  <a:cubicBezTo>
                    <a:pt x="427" y="157"/>
                    <a:pt x="427" y="158"/>
                    <a:pt x="427" y="158"/>
                  </a:cubicBezTo>
                  <a:cubicBezTo>
                    <a:pt x="429" y="158"/>
                    <a:pt x="429" y="158"/>
                    <a:pt x="429" y="158"/>
                  </a:cubicBezTo>
                  <a:cubicBezTo>
                    <a:pt x="427" y="158"/>
                    <a:pt x="427" y="158"/>
                    <a:pt x="427" y="158"/>
                  </a:cubicBezTo>
                  <a:cubicBezTo>
                    <a:pt x="427" y="159"/>
                    <a:pt x="428" y="160"/>
                    <a:pt x="429" y="161"/>
                  </a:cubicBezTo>
                  <a:cubicBezTo>
                    <a:pt x="430" y="162"/>
                    <a:pt x="432" y="162"/>
                    <a:pt x="433" y="163"/>
                  </a:cubicBezTo>
                  <a:cubicBezTo>
                    <a:pt x="434" y="163"/>
                    <a:pt x="435" y="163"/>
                    <a:pt x="435" y="163"/>
                  </a:cubicBezTo>
                  <a:cubicBezTo>
                    <a:pt x="436" y="162"/>
                    <a:pt x="436" y="162"/>
                    <a:pt x="436" y="162"/>
                  </a:cubicBezTo>
                  <a:cubicBezTo>
                    <a:pt x="434" y="162"/>
                    <a:pt x="434" y="162"/>
                    <a:pt x="434" y="162"/>
                  </a:cubicBezTo>
                  <a:cubicBezTo>
                    <a:pt x="434" y="162"/>
                    <a:pt x="434" y="162"/>
                    <a:pt x="433" y="174"/>
                  </a:cubicBezTo>
                  <a:cubicBezTo>
                    <a:pt x="434" y="174"/>
                    <a:pt x="434" y="174"/>
                    <a:pt x="434" y="174"/>
                  </a:cubicBezTo>
                  <a:cubicBezTo>
                    <a:pt x="434" y="173"/>
                    <a:pt x="434" y="173"/>
                    <a:pt x="434" y="173"/>
                  </a:cubicBezTo>
                  <a:cubicBezTo>
                    <a:pt x="434" y="173"/>
                    <a:pt x="434" y="173"/>
                    <a:pt x="421" y="174"/>
                  </a:cubicBezTo>
                  <a:cubicBezTo>
                    <a:pt x="420" y="174"/>
                    <a:pt x="420" y="174"/>
                    <a:pt x="420" y="174"/>
                  </a:cubicBezTo>
                  <a:cubicBezTo>
                    <a:pt x="420" y="174"/>
                    <a:pt x="420" y="174"/>
                    <a:pt x="420" y="174"/>
                  </a:cubicBezTo>
                  <a:cubicBezTo>
                    <a:pt x="420" y="174"/>
                    <a:pt x="420" y="174"/>
                    <a:pt x="408" y="187"/>
                  </a:cubicBezTo>
                  <a:cubicBezTo>
                    <a:pt x="409" y="188"/>
                    <a:pt x="409" y="188"/>
                    <a:pt x="409" y="188"/>
                  </a:cubicBezTo>
                  <a:cubicBezTo>
                    <a:pt x="409" y="186"/>
                    <a:pt x="409" y="186"/>
                    <a:pt x="409" y="186"/>
                  </a:cubicBezTo>
                  <a:cubicBezTo>
                    <a:pt x="409" y="186"/>
                    <a:pt x="409" y="186"/>
                    <a:pt x="408" y="186"/>
                  </a:cubicBezTo>
                  <a:cubicBezTo>
                    <a:pt x="407" y="186"/>
                    <a:pt x="406" y="186"/>
                    <a:pt x="405" y="187"/>
                  </a:cubicBezTo>
                  <a:cubicBezTo>
                    <a:pt x="404" y="188"/>
                    <a:pt x="403" y="189"/>
                    <a:pt x="402" y="191"/>
                  </a:cubicBezTo>
                  <a:cubicBezTo>
                    <a:pt x="401" y="192"/>
                    <a:pt x="401" y="194"/>
                    <a:pt x="401" y="195"/>
                  </a:cubicBezTo>
                  <a:cubicBezTo>
                    <a:pt x="401" y="197"/>
                    <a:pt x="402" y="199"/>
                    <a:pt x="403" y="200"/>
                  </a:cubicBezTo>
                  <a:cubicBezTo>
                    <a:pt x="404" y="202"/>
                    <a:pt x="405" y="202"/>
                    <a:pt x="405" y="202"/>
                  </a:cubicBezTo>
                  <a:cubicBezTo>
                    <a:pt x="406" y="201"/>
                    <a:pt x="406" y="201"/>
                    <a:pt x="406" y="201"/>
                  </a:cubicBezTo>
                  <a:cubicBezTo>
                    <a:pt x="405" y="200"/>
                    <a:pt x="405" y="200"/>
                    <a:pt x="405" y="200"/>
                  </a:cubicBezTo>
                  <a:cubicBezTo>
                    <a:pt x="405" y="200"/>
                    <a:pt x="405" y="200"/>
                    <a:pt x="401" y="203"/>
                  </a:cubicBezTo>
                  <a:cubicBezTo>
                    <a:pt x="402" y="204"/>
                    <a:pt x="402" y="204"/>
                    <a:pt x="402" y="204"/>
                  </a:cubicBezTo>
                  <a:cubicBezTo>
                    <a:pt x="403" y="203"/>
                    <a:pt x="403" y="203"/>
                    <a:pt x="403" y="203"/>
                  </a:cubicBezTo>
                  <a:cubicBezTo>
                    <a:pt x="403" y="203"/>
                    <a:pt x="400" y="199"/>
                    <a:pt x="394" y="199"/>
                  </a:cubicBezTo>
                  <a:cubicBezTo>
                    <a:pt x="393" y="199"/>
                    <a:pt x="392" y="199"/>
                    <a:pt x="391" y="200"/>
                  </a:cubicBezTo>
                  <a:cubicBezTo>
                    <a:pt x="391" y="201"/>
                    <a:pt x="391" y="201"/>
                    <a:pt x="391" y="201"/>
                  </a:cubicBezTo>
                  <a:cubicBezTo>
                    <a:pt x="391" y="200"/>
                    <a:pt x="391" y="200"/>
                    <a:pt x="391" y="200"/>
                  </a:cubicBezTo>
                  <a:cubicBezTo>
                    <a:pt x="385" y="200"/>
                    <a:pt x="383" y="200"/>
                    <a:pt x="381" y="201"/>
                  </a:cubicBezTo>
                  <a:cubicBezTo>
                    <a:pt x="380" y="202"/>
                    <a:pt x="379" y="202"/>
                    <a:pt x="379" y="203"/>
                  </a:cubicBezTo>
                  <a:cubicBezTo>
                    <a:pt x="379" y="203"/>
                    <a:pt x="379" y="204"/>
                    <a:pt x="379" y="204"/>
                  </a:cubicBezTo>
                  <a:cubicBezTo>
                    <a:pt x="380" y="204"/>
                    <a:pt x="380" y="204"/>
                    <a:pt x="380" y="204"/>
                  </a:cubicBezTo>
                  <a:cubicBezTo>
                    <a:pt x="379" y="203"/>
                    <a:pt x="379" y="203"/>
                    <a:pt x="379" y="203"/>
                  </a:cubicBezTo>
                  <a:cubicBezTo>
                    <a:pt x="379" y="203"/>
                    <a:pt x="379" y="203"/>
                    <a:pt x="374" y="210"/>
                  </a:cubicBezTo>
                  <a:cubicBezTo>
                    <a:pt x="375" y="211"/>
                    <a:pt x="375" y="211"/>
                    <a:pt x="375" y="211"/>
                  </a:cubicBezTo>
                  <a:cubicBezTo>
                    <a:pt x="376" y="210"/>
                    <a:pt x="376" y="210"/>
                    <a:pt x="376" y="210"/>
                  </a:cubicBezTo>
                  <a:cubicBezTo>
                    <a:pt x="376" y="209"/>
                    <a:pt x="373" y="206"/>
                    <a:pt x="368" y="206"/>
                  </a:cubicBezTo>
                  <a:cubicBezTo>
                    <a:pt x="368" y="208"/>
                    <a:pt x="368" y="208"/>
                    <a:pt x="368" y="208"/>
                  </a:cubicBezTo>
                  <a:cubicBezTo>
                    <a:pt x="369" y="207"/>
                    <a:pt x="369" y="207"/>
                    <a:pt x="369" y="207"/>
                  </a:cubicBezTo>
                  <a:cubicBezTo>
                    <a:pt x="368" y="206"/>
                    <a:pt x="367" y="206"/>
                    <a:pt x="366" y="206"/>
                  </a:cubicBezTo>
                  <a:cubicBezTo>
                    <a:pt x="364" y="206"/>
                    <a:pt x="361" y="207"/>
                    <a:pt x="360" y="208"/>
                  </a:cubicBezTo>
                  <a:cubicBezTo>
                    <a:pt x="358" y="209"/>
                    <a:pt x="357" y="209"/>
                    <a:pt x="356" y="209"/>
                  </a:cubicBezTo>
                  <a:cubicBezTo>
                    <a:pt x="357" y="211"/>
                    <a:pt x="357" y="211"/>
                    <a:pt x="357" y="211"/>
                  </a:cubicBezTo>
                  <a:cubicBezTo>
                    <a:pt x="358" y="209"/>
                    <a:pt x="358" y="209"/>
                    <a:pt x="358" y="209"/>
                  </a:cubicBezTo>
                  <a:cubicBezTo>
                    <a:pt x="358" y="209"/>
                    <a:pt x="358" y="209"/>
                    <a:pt x="349" y="208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49" y="208"/>
                    <a:pt x="347" y="209"/>
                    <a:pt x="345" y="209"/>
                  </a:cubicBezTo>
                  <a:cubicBezTo>
                    <a:pt x="342" y="210"/>
                    <a:pt x="339" y="211"/>
                    <a:pt x="337" y="212"/>
                  </a:cubicBezTo>
                  <a:cubicBezTo>
                    <a:pt x="337" y="213"/>
                    <a:pt x="337" y="213"/>
                    <a:pt x="337" y="213"/>
                  </a:cubicBezTo>
                  <a:cubicBezTo>
                    <a:pt x="337" y="212"/>
                    <a:pt x="337" y="212"/>
                    <a:pt x="337" y="212"/>
                  </a:cubicBezTo>
                  <a:cubicBezTo>
                    <a:pt x="336" y="212"/>
                    <a:pt x="336" y="212"/>
                    <a:pt x="335" y="212"/>
                  </a:cubicBezTo>
                  <a:cubicBezTo>
                    <a:pt x="334" y="213"/>
                    <a:pt x="333" y="214"/>
                    <a:pt x="333" y="215"/>
                  </a:cubicBezTo>
                  <a:cubicBezTo>
                    <a:pt x="332" y="217"/>
                    <a:pt x="332" y="218"/>
                    <a:pt x="332" y="219"/>
                  </a:cubicBezTo>
                  <a:cubicBezTo>
                    <a:pt x="332" y="220"/>
                    <a:pt x="332" y="221"/>
                    <a:pt x="331" y="221"/>
                  </a:cubicBezTo>
                  <a:cubicBezTo>
                    <a:pt x="331" y="221"/>
                    <a:pt x="331" y="222"/>
                    <a:pt x="331" y="222"/>
                  </a:cubicBezTo>
                  <a:cubicBezTo>
                    <a:pt x="330" y="222"/>
                    <a:pt x="328" y="222"/>
                    <a:pt x="327" y="223"/>
                  </a:cubicBezTo>
                  <a:cubicBezTo>
                    <a:pt x="326" y="223"/>
                    <a:pt x="326" y="223"/>
                    <a:pt x="325" y="223"/>
                  </a:cubicBezTo>
                  <a:cubicBezTo>
                    <a:pt x="325" y="223"/>
                    <a:pt x="325" y="223"/>
                    <a:pt x="325" y="223"/>
                  </a:cubicBezTo>
                  <a:cubicBezTo>
                    <a:pt x="324" y="223"/>
                    <a:pt x="324" y="223"/>
                    <a:pt x="324" y="223"/>
                  </a:cubicBezTo>
                  <a:cubicBezTo>
                    <a:pt x="324" y="223"/>
                    <a:pt x="324" y="223"/>
                    <a:pt x="324" y="223"/>
                  </a:cubicBezTo>
                  <a:cubicBezTo>
                    <a:pt x="324" y="223"/>
                    <a:pt x="324" y="223"/>
                    <a:pt x="323" y="224"/>
                  </a:cubicBezTo>
                  <a:cubicBezTo>
                    <a:pt x="322" y="226"/>
                    <a:pt x="320" y="228"/>
                    <a:pt x="316" y="233"/>
                  </a:cubicBezTo>
                  <a:cubicBezTo>
                    <a:pt x="317" y="234"/>
                    <a:pt x="317" y="234"/>
                    <a:pt x="317" y="234"/>
                  </a:cubicBezTo>
                  <a:cubicBezTo>
                    <a:pt x="317" y="232"/>
                    <a:pt x="317" y="232"/>
                    <a:pt x="317" y="232"/>
                  </a:cubicBezTo>
                  <a:cubicBezTo>
                    <a:pt x="317" y="232"/>
                    <a:pt x="317" y="232"/>
                    <a:pt x="308" y="228"/>
                  </a:cubicBezTo>
                  <a:cubicBezTo>
                    <a:pt x="307" y="228"/>
                    <a:pt x="307" y="228"/>
                    <a:pt x="307" y="228"/>
                  </a:cubicBezTo>
                  <a:cubicBezTo>
                    <a:pt x="307" y="228"/>
                    <a:pt x="307" y="228"/>
                    <a:pt x="307" y="228"/>
                  </a:cubicBezTo>
                  <a:cubicBezTo>
                    <a:pt x="307" y="228"/>
                    <a:pt x="307" y="228"/>
                    <a:pt x="292" y="231"/>
                  </a:cubicBezTo>
                  <a:cubicBezTo>
                    <a:pt x="292" y="232"/>
                    <a:pt x="292" y="232"/>
                    <a:pt x="292" y="232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4" y="232"/>
                    <a:pt x="291" y="227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0" y="227"/>
                    <a:pt x="290" y="227"/>
                    <a:pt x="290" y="227"/>
                  </a:cubicBezTo>
                  <a:cubicBezTo>
                    <a:pt x="290" y="227"/>
                    <a:pt x="290" y="227"/>
                    <a:pt x="277" y="223"/>
                  </a:cubicBezTo>
                  <a:cubicBezTo>
                    <a:pt x="276" y="223"/>
                    <a:pt x="276" y="223"/>
                    <a:pt x="276" y="223"/>
                  </a:cubicBezTo>
                  <a:cubicBezTo>
                    <a:pt x="276" y="223"/>
                    <a:pt x="276" y="223"/>
                    <a:pt x="276" y="223"/>
                  </a:cubicBezTo>
                  <a:cubicBezTo>
                    <a:pt x="276" y="223"/>
                    <a:pt x="276" y="223"/>
                    <a:pt x="269" y="224"/>
                  </a:cubicBezTo>
                  <a:cubicBezTo>
                    <a:pt x="270" y="226"/>
                    <a:pt x="270" y="226"/>
                    <a:pt x="270" y="226"/>
                  </a:cubicBezTo>
                  <a:cubicBezTo>
                    <a:pt x="270" y="224"/>
                    <a:pt x="270" y="224"/>
                    <a:pt x="270" y="224"/>
                  </a:cubicBezTo>
                  <a:cubicBezTo>
                    <a:pt x="270" y="224"/>
                    <a:pt x="270" y="224"/>
                    <a:pt x="244" y="219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3" y="219"/>
                    <a:pt x="243" y="219"/>
                    <a:pt x="243" y="219"/>
                  </a:cubicBezTo>
                  <a:cubicBezTo>
                    <a:pt x="243" y="219"/>
                    <a:pt x="243" y="219"/>
                    <a:pt x="235" y="221"/>
                  </a:cubicBezTo>
                  <a:cubicBezTo>
                    <a:pt x="236" y="223"/>
                    <a:pt x="236" y="223"/>
                    <a:pt x="236" y="223"/>
                  </a:cubicBezTo>
                  <a:cubicBezTo>
                    <a:pt x="237" y="222"/>
                    <a:pt x="237" y="222"/>
                    <a:pt x="237" y="222"/>
                  </a:cubicBezTo>
                  <a:cubicBezTo>
                    <a:pt x="237" y="222"/>
                    <a:pt x="237" y="222"/>
                    <a:pt x="233" y="218"/>
                  </a:cubicBezTo>
                  <a:cubicBezTo>
                    <a:pt x="232" y="217"/>
                    <a:pt x="232" y="217"/>
                    <a:pt x="232" y="217"/>
                  </a:cubicBezTo>
                  <a:cubicBezTo>
                    <a:pt x="232" y="217"/>
                    <a:pt x="232" y="217"/>
                    <a:pt x="232" y="217"/>
                  </a:cubicBezTo>
                  <a:cubicBezTo>
                    <a:pt x="232" y="217"/>
                    <a:pt x="232" y="217"/>
                    <a:pt x="210" y="217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11" y="218"/>
                    <a:pt x="211" y="218"/>
                    <a:pt x="211" y="218"/>
                  </a:cubicBezTo>
                  <a:cubicBezTo>
                    <a:pt x="211" y="218"/>
                    <a:pt x="211" y="218"/>
                    <a:pt x="209" y="214"/>
                  </a:cubicBezTo>
                  <a:cubicBezTo>
                    <a:pt x="208" y="213"/>
                    <a:pt x="208" y="213"/>
                    <a:pt x="208" y="213"/>
                  </a:cubicBezTo>
                  <a:cubicBezTo>
                    <a:pt x="208" y="213"/>
                    <a:pt x="208" y="213"/>
                    <a:pt x="208" y="213"/>
                  </a:cubicBezTo>
                  <a:cubicBezTo>
                    <a:pt x="208" y="213"/>
                    <a:pt x="208" y="213"/>
                    <a:pt x="185" y="212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6" y="213"/>
                    <a:pt x="186" y="213"/>
                    <a:pt x="182" y="202"/>
                  </a:cubicBezTo>
                  <a:cubicBezTo>
                    <a:pt x="182" y="201"/>
                    <a:pt x="182" y="201"/>
                    <a:pt x="182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81" y="201"/>
                    <a:pt x="181" y="201"/>
                    <a:pt x="177" y="200"/>
                  </a:cubicBezTo>
                  <a:cubicBezTo>
                    <a:pt x="176" y="201"/>
                    <a:pt x="176" y="201"/>
                    <a:pt x="176" y="201"/>
                  </a:cubicBezTo>
                  <a:cubicBezTo>
                    <a:pt x="178" y="202"/>
                    <a:pt x="178" y="202"/>
                    <a:pt x="178" y="202"/>
                  </a:cubicBezTo>
                  <a:cubicBezTo>
                    <a:pt x="178" y="201"/>
                    <a:pt x="178" y="200"/>
                    <a:pt x="178" y="198"/>
                  </a:cubicBezTo>
                  <a:cubicBezTo>
                    <a:pt x="178" y="197"/>
                    <a:pt x="178" y="196"/>
                    <a:pt x="178" y="196"/>
                  </a:cubicBezTo>
                  <a:cubicBezTo>
                    <a:pt x="177" y="195"/>
                    <a:pt x="177" y="194"/>
                    <a:pt x="176" y="193"/>
                  </a:cubicBezTo>
                  <a:cubicBezTo>
                    <a:pt x="175" y="193"/>
                    <a:pt x="174" y="193"/>
                    <a:pt x="173" y="193"/>
                  </a:cubicBezTo>
                  <a:cubicBezTo>
                    <a:pt x="172" y="193"/>
                    <a:pt x="171" y="193"/>
                    <a:pt x="170" y="194"/>
                  </a:cubicBezTo>
                  <a:cubicBezTo>
                    <a:pt x="169" y="194"/>
                    <a:pt x="169" y="195"/>
                    <a:pt x="169" y="195"/>
                  </a:cubicBezTo>
                  <a:cubicBezTo>
                    <a:pt x="170" y="196"/>
                    <a:pt x="170" y="196"/>
                    <a:pt x="170" y="196"/>
                  </a:cubicBezTo>
                  <a:cubicBezTo>
                    <a:pt x="171" y="195"/>
                    <a:pt x="171" y="195"/>
                    <a:pt x="171" y="195"/>
                  </a:cubicBezTo>
                  <a:cubicBezTo>
                    <a:pt x="171" y="195"/>
                    <a:pt x="171" y="195"/>
                    <a:pt x="167" y="183"/>
                  </a:cubicBezTo>
                  <a:cubicBezTo>
                    <a:pt x="166" y="184"/>
                    <a:pt x="166" y="184"/>
                    <a:pt x="166" y="184"/>
                  </a:cubicBezTo>
                  <a:cubicBezTo>
                    <a:pt x="166" y="185"/>
                    <a:pt x="166" y="185"/>
                    <a:pt x="166" y="185"/>
                  </a:cubicBezTo>
                  <a:cubicBezTo>
                    <a:pt x="166" y="185"/>
                    <a:pt x="168" y="184"/>
                    <a:pt x="170" y="182"/>
                  </a:cubicBezTo>
                  <a:cubicBezTo>
                    <a:pt x="171" y="182"/>
                    <a:pt x="172" y="181"/>
                    <a:pt x="173" y="180"/>
                  </a:cubicBezTo>
                  <a:cubicBezTo>
                    <a:pt x="174" y="179"/>
                    <a:pt x="174" y="178"/>
                    <a:pt x="174" y="177"/>
                  </a:cubicBezTo>
                  <a:cubicBezTo>
                    <a:pt x="174" y="176"/>
                    <a:pt x="174" y="175"/>
                    <a:pt x="173" y="174"/>
                  </a:cubicBezTo>
                  <a:cubicBezTo>
                    <a:pt x="173" y="174"/>
                    <a:pt x="172" y="173"/>
                    <a:pt x="171" y="173"/>
                  </a:cubicBezTo>
                  <a:cubicBezTo>
                    <a:pt x="170" y="173"/>
                    <a:pt x="168" y="174"/>
                    <a:pt x="167" y="174"/>
                  </a:cubicBezTo>
                  <a:cubicBezTo>
                    <a:pt x="164" y="176"/>
                    <a:pt x="161" y="180"/>
                    <a:pt x="160" y="180"/>
                  </a:cubicBezTo>
                  <a:cubicBezTo>
                    <a:pt x="162" y="181"/>
                    <a:pt x="162" y="181"/>
                    <a:pt x="162" y="181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2" y="179"/>
                    <a:pt x="162" y="179"/>
                    <a:pt x="157" y="177"/>
                  </a:cubicBezTo>
                  <a:cubicBezTo>
                    <a:pt x="156" y="176"/>
                    <a:pt x="156" y="176"/>
                    <a:pt x="156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7"/>
                    <a:pt x="155" y="177"/>
                    <a:pt x="143" y="189"/>
                  </a:cubicBezTo>
                  <a:cubicBezTo>
                    <a:pt x="144" y="190"/>
                    <a:pt x="144" y="190"/>
                    <a:pt x="144" y="190"/>
                  </a:cubicBezTo>
                  <a:cubicBezTo>
                    <a:pt x="145" y="189"/>
                    <a:pt x="145" y="189"/>
                    <a:pt x="145" y="189"/>
                  </a:cubicBezTo>
                  <a:cubicBezTo>
                    <a:pt x="145" y="189"/>
                    <a:pt x="145" y="189"/>
                    <a:pt x="126" y="181"/>
                  </a:cubicBezTo>
                  <a:cubicBezTo>
                    <a:pt x="124" y="180"/>
                    <a:pt x="124" y="180"/>
                    <a:pt x="124" y="180"/>
                  </a:cubicBezTo>
                  <a:cubicBezTo>
                    <a:pt x="124" y="181"/>
                    <a:pt x="124" y="181"/>
                    <a:pt x="124" y="181"/>
                  </a:cubicBezTo>
                  <a:cubicBezTo>
                    <a:pt x="124" y="181"/>
                    <a:pt x="124" y="181"/>
                    <a:pt x="120" y="188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2" y="188"/>
                    <a:pt x="122" y="188"/>
                    <a:pt x="122" y="188"/>
                  </a:cubicBezTo>
                  <a:cubicBezTo>
                    <a:pt x="121" y="187"/>
                    <a:pt x="120" y="187"/>
                    <a:pt x="115" y="187"/>
                  </a:cubicBezTo>
                  <a:cubicBezTo>
                    <a:pt x="113" y="187"/>
                    <a:pt x="110" y="187"/>
                    <a:pt x="106" y="187"/>
                  </a:cubicBezTo>
                  <a:cubicBezTo>
                    <a:pt x="103" y="188"/>
                    <a:pt x="101" y="189"/>
                    <a:pt x="100" y="190"/>
                  </a:cubicBezTo>
                  <a:cubicBezTo>
                    <a:pt x="98" y="191"/>
                    <a:pt x="98" y="193"/>
                    <a:pt x="98" y="194"/>
                  </a:cubicBezTo>
                  <a:cubicBezTo>
                    <a:pt x="98" y="196"/>
                    <a:pt x="99" y="198"/>
                    <a:pt x="99" y="200"/>
                  </a:cubicBezTo>
                  <a:cubicBezTo>
                    <a:pt x="100" y="201"/>
                    <a:pt x="101" y="202"/>
                    <a:pt x="101" y="202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1" y="200"/>
                    <a:pt x="101" y="200"/>
                    <a:pt x="101" y="200"/>
                  </a:cubicBezTo>
                  <a:cubicBezTo>
                    <a:pt x="101" y="200"/>
                    <a:pt x="101" y="200"/>
                    <a:pt x="100" y="201"/>
                  </a:cubicBezTo>
                  <a:cubicBezTo>
                    <a:pt x="100" y="202"/>
                    <a:pt x="98" y="204"/>
                    <a:pt x="96" y="207"/>
                  </a:cubicBezTo>
                  <a:cubicBezTo>
                    <a:pt x="97" y="208"/>
                    <a:pt x="97" y="208"/>
                    <a:pt x="97" y="208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6"/>
                    <a:pt x="97" y="206"/>
                    <a:pt x="81" y="202"/>
                  </a:cubicBezTo>
                  <a:cubicBezTo>
                    <a:pt x="81" y="204"/>
                    <a:pt x="81" y="204"/>
                    <a:pt x="81" y="204"/>
                  </a:cubicBezTo>
                  <a:cubicBezTo>
                    <a:pt x="82" y="204"/>
                    <a:pt x="82" y="204"/>
                    <a:pt x="82" y="204"/>
                  </a:cubicBezTo>
                  <a:cubicBezTo>
                    <a:pt x="82" y="204"/>
                    <a:pt x="82" y="202"/>
                    <a:pt x="81" y="200"/>
                  </a:cubicBezTo>
                  <a:cubicBezTo>
                    <a:pt x="81" y="198"/>
                    <a:pt x="79" y="196"/>
                    <a:pt x="76" y="194"/>
                  </a:cubicBezTo>
                  <a:cubicBezTo>
                    <a:pt x="76" y="194"/>
                    <a:pt x="76" y="194"/>
                    <a:pt x="76" y="194"/>
                  </a:cubicBezTo>
                  <a:cubicBezTo>
                    <a:pt x="76" y="194"/>
                    <a:pt x="76" y="194"/>
                    <a:pt x="76" y="194"/>
                  </a:cubicBezTo>
                  <a:cubicBezTo>
                    <a:pt x="75" y="194"/>
                    <a:pt x="74" y="194"/>
                    <a:pt x="74" y="194"/>
                  </a:cubicBezTo>
                  <a:cubicBezTo>
                    <a:pt x="71" y="194"/>
                    <a:pt x="70" y="195"/>
                    <a:pt x="69" y="197"/>
                  </a:cubicBezTo>
                  <a:cubicBezTo>
                    <a:pt x="68" y="198"/>
                    <a:pt x="67" y="199"/>
                    <a:pt x="67" y="199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8" y="198"/>
                    <a:pt x="68" y="198"/>
                    <a:pt x="68" y="198"/>
                  </a:cubicBezTo>
                  <a:cubicBezTo>
                    <a:pt x="68" y="198"/>
                    <a:pt x="68" y="198"/>
                    <a:pt x="64" y="198"/>
                  </a:cubicBezTo>
                  <a:cubicBezTo>
                    <a:pt x="64" y="200"/>
                    <a:pt x="64" y="200"/>
                    <a:pt x="64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200"/>
                    <a:pt x="66" y="200"/>
                    <a:pt x="67" y="192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0" y="185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58" y="185"/>
                    <a:pt x="57" y="186"/>
                    <a:pt x="57" y="187"/>
                  </a:cubicBezTo>
                  <a:cubicBezTo>
                    <a:pt x="55" y="188"/>
                    <a:pt x="53" y="190"/>
                    <a:pt x="51" y="192"/>
                  </a:cubicBezTo>
                  <a:cubicBezTo>
                    <a:pt x="49" y="194"/>
                    <a:pt x="47" y="195"/>
                    <a:pt x="46" y="19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196"/>
                    <a:pt x="45" y="196"/>
                    <a:pt x="44" y="196"/>
                  </a:cubicBezTo>
                  <a:cubicBezTo>
                    <a:pt x="43" y="196"/>
                    <a:pt x="40" y="195"/>
                    <a:pt x="38" y="194"/>
                  </a:cubicBezTo>
                  <a:cubicBezTo>
                    <a:pt x="37" y="193"/>
                    <a:pt x="36" y="193"/>
                    <a:pt x="35" y="193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2" y="192"/>
                    <a:pt x="31" y="192"/>
                    <a:pt x="30" y="192"/>
                  </a:cubicBezTo>
                  <a:cubicBezTo>
                    <a:pt x="30" y="192"/>
                    <a:pt x="29" y="192"/>
                    <a:pt x="29" y="192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8" y="189"/>
                    <a:pt x="28" y="187"/>
                    <a:pt x="28" y="186"/>
                  </a:cubicBezTo>
                  <a:cubicBezTo>
                    <a:pt x="29" y="185"/>
                    <a:pt x="29" y="184"/>
                    <a:pt x="29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8" y="181"/>
                    <a:pt x="28" y="181"/>
                    <a:pt x="7" y="177"/>
                  </a:cubicBezTo>
                  <a:cubicBezTo>
                    <a:pt x="6" y="178"/>
                    <a:pt x="6" y="178"/>
                    <a:pt x="6" y="178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7" y="180"/>
                    <a:pt x="7" y="180"/>
                    <a:pt x="11" y="178"/>
                  </a:cubicBezTo>
                  <a:cubicBezTo>
                    <a:pt x="12" y="178"/>
                    <a:pt x="12" y="178"/>
                    <a:pt x="12" y="178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76"/>
                    <a:pt x="12" y="176"/>
                    <a:pt x="9" y="164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4" y="163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8" y="162"/>
                    <a:pt x="11" y="158"/>
                  </a:cubicBezTo>
                  <a:cubicBezTo>
                    <a:pt x="13" y="156"/>
                    <a:pt x="15" y="154"/>
                    <a:pt x="16" y="152"/>
                  </a:cubicBezTo>
                  <a:cubicBezTo>
                    <a:pt x="17" y="151"/>
                    <a:pt x="17" y="150"/>
                    <a:pt x="18" y="150"/>
                  </a:cubicBezTo>
                  <a:cubicBezTo>
                    <a:pt x="18" y="149"/>
                    <a:pt x="19" y="148"/>
                    <a:pt x="19" y="147"/>
                  </a:cubicBezTo>
                  <a:cubicBezTo>
                    <a:pt x="19" y="147"/>
                    <a:pt x="19" y="147"/>
                    <a:pt x="19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7" y="138"/>
                    <a:pt x="17" y="138"/>
                    <a:pt x="18" y="139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1" y="139"/>
                    <a:pt x="22" y="139"/>
                    <a:pt x="23" y="138"/>
                  </a:cubicBezTo>
                  <a:cubicBezTo>
                    <a:pt x="24" y="137"/>
                    <a:pt x="25" y="136"/>
                    <a:pt x="25" y="135"/>
                  </a:cubicBezTo>
                  <a:cubicBezTo>
                    <a:pt x="25" y="135"/>
                    <a:pt x="26" y="134"/>
                    <a:pt x="26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34"/>
                    <a:pt x="26" y="134"/>
                    <a:pt x="27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9" y="135"/>
                    <a:pt x="29" y="136"/>
                  </a:cubicBezTo>
                  <a:cubicBezTo>
                    <a:pt x="32" y="138"/>
                    <a:pt x="36" y="141"/>
                    <a:pt x="39" y="144"/>
                  </a:cubicBezTo>
                  <a:cubicBezTo>
                    <a:pt x="41" y="146"/>
                    <a:pt x="41" y="147"/>
                    <a:pt x="42" y="148"/>
                  </a:cubicBezTo>
                  <a:cubicBezTo>
                    <a:pt x="42" y="149"/>
                    <a:pt x="43" y="151"/>
                    <a:pt x="44" y="154"/>
                  </a:cubicBezTo>
                  <a:cubicBezTo>
                    <a:pt x="47" y="162"/>
                    <a:pt x="47" y="162"/>
                    <a:pt x="47" y="162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3"/>
                    <a:pt x="48" y="153"/>
                  </a:cubicBezTo>
                  <a:cubicBezTo>
                    <a:pt x="49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4"/>
                    <a:pt x="50" y="155"/>
                    <a:pt x="50" y="157"/>
                  </a:cubicBezTo>
                  <a:cubicBezTo>
                    <a:pt x="49" y="157"/>
                    <a:pt x="49" y="158"/>
                    <a:pt x="49" y="15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50" y="162"/>
                    <a:pt x="50" y="162"/>
                    <a:pt x="50" y="162"/>
                  </a:cubicBezTo>
                  <a:cubicBezTo>
                    <a:pt x="53" y="161"/>
                    <a:pt x="57" y="159"/>
                    <a:pt x="61" y="157"/>
                  </a:cubicBezTo>
                  <a:cubicBezTo>
                    <a:pt x="65" y="155"/>
                    <a:pt x="69" y="151"/>
                    <a:pt x="70" y="147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0" y="144"/>
                    <a:pt x="69" y="142"/>
                    <a:pt x="69" y="141"/>
                  </a:cubicBezTo>
                  <a:cubicBezTo>
                    <a:pt x="68" y="139"/>
                    <a:pt x="67" y="137"/>
                    <a:pt x="67" y="137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5"/>
                    <a:pt x="68" y="135"/>
                    <a:pt x="69" y="135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7" y="132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7" y="136"/>
                    <a:pt x="67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9" y="140"/>
                    <a:pt x="69" y="140"/>
                    <a:pt x="70" y="140"/>
                  </a:cubicBezTo>
                  <a:cubicBezTo>
                    <a:pt x="71" y="140"/>
                    <a:pt x="72" y="140"/>
                    <a:pt x="73" y="139"/>
                  </a:cubicBezTo>
                  <a:cubicBezTo>
                    <a:pt x="73" y="138"/>
                    <a:pt x="73" y="138"/>
                    <a:pt x="74" y="137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4" y="137"/>
                    <a:pt x="75" y="137"/>
                    <a:pt x="77" y="137"/>
                  </a:cubicBezTo>
                  <a:cubicBezTo>
                    <a:pt x="79" y="137"/>
                    <a:pt x="83" y="137"/>
                    <a:pt x="86" y="138"/>
                  </a:cubicBezTo>
                  <a:cubicBezTo>
                    <a:pt x="87" y="138"/>
                    <a:pt x="89" y="138"/>
                    <a:pt x="90" y="138"/>
                  </a:cubicBezTo>
                  <a:cubicBezTo>
                    <a:pt x="90" y="139"/>
                    <a:pt x="90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90" y="138"/>
                    <a:pt x="90" y="138"/>
                    <a:pt x="90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0" y="136"/>
                    <a:pt x="90" y="137"/>
                    <a:pt x="90" y="137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40"/>
                    <a:pt x="91" y="140"/>
                  </a:cubicBezTo>
                  <a:cubicBezTo>
                    <a:pt x="91" y="141"/>
                    <a:pt x="90" y="141"/>
                    <a:pt x="90" y="142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2" y="145"/>
                    <a:pt x="93" y="146"/>
                    <a:pt x="94" y="147"/>
                  </a:cubicBezTo>
                  <a:cubicBezTo>
                    <a:pt x="95" y="148"/>
                    <a:pt x="95" y="149"/>
                    <a:pt x="95" y="151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104" y="152"/>
                    <a:pt x="109" y="151"/>
                    <a:pt x="114" y="148"/>
                  </a:cubicBezTo>
                  <a:cubicBezTo>
                    <a:pt x="113" y="147"/>
                    <a:pt x="113" y="147"/>
                    <a:pt x="113" y="147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2" y="146"/>
                    <a:pt x="112" y="146"/>
                    <a:pt x="110" y="151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4" y="152"/>
                    <a:pt x="116" y="150"/>
                    <a:pt x="118" y="149"/>
                  </a:cubicBezTo>
                  <a:cubicBezTo>
                    <a:pt x="119" y="148"/>
                    <a:pt x="120" y="148"/>
                    <a:pt x="122" y="148"/>
                  </a:cubicBezTo>
                  <a:cubicBezTo>
                    <a:pt x="122" y="148"/>
                    <a:pt x="123" y="148"/>
                    <a:pt x="125" y="148"/>
                  </a:cubicBezTo>
                  <a:cubicBezTo>
                    <a:pt x="127" y="149"/>
                    <a:pt x="127" y="149"/>
                    <a:pt x="127" y="149"/>
                  </a:cubicBezTo>
                  <a:cubicBezTo>
                    <a:pt x="127" y="147"/>
                    <a:pt x="127" y="147"/>
                    <a:pt x="127" y="147"/>
                  </a:cubicBezTo>
                  <a:cubicBezTo>
                    <a:pt x="127" y="146"/>
                    <a:pt x="126" y="145"/>
                    <a:pt x="126" y="145"/>
                  </a:cubicBezTo>
                  <a:cubicBezTo>
                    <a:pt x="125" y="144"/>
                    <a:pt x="123" y="143"/>
                    <a:pt x="123" y="143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5" y="143"/>
                    <a:pt x="127" y="141"/>
                    <a:pt x="130" y="139"/>
                  </a:cubicBezTo>
                  <a:cubicBezTo>
                    <a:pt x="133" y="137"/>
                    <a:pt x="135" y="135"/>
                    <a:pt x="137" y="135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4"/>
                    <a:pt x="142" y="134"/>
                    <a:pt x="145" y="134"/>
                  </a:cubicBezTo>
                  <a:cubicBezTo>
                    <a:pt x="148" y="133"/>
                    <a:pt x="150" y="133"/>
                    <a:pt x="153" y="132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3" y="132"/>
                    <a:pt x="155" y="132"/>
                    <a:pt x="158" y="132"/>
                  </a:cubicBezTo>
                  <a:cubicBezTo>
                    <a:pt x="160" y="133"/>
                    <a:pt x="164" y="133"/>
                    <a:pt x="166" y="133"/>
                  </a:cubicBezTo>
                  <a:cubicBezTo>
                    <a:pt x="167" y="133"/>
                    <a:pt x="169" y="133"/>
                    <a:pt x="169" y="133"/>
                  </a:cubicBezTo>
                  <a:cubicBezTo>
                    <a:pt x="170" y="133"/>
                    <a:pt x="170" y="132"/>
                    <a:pt x="171" y="132"/>
                  </a:cubicBezTo>
                  <a:cubicBezTo>
                    <a:pt x="171" y="132"/>
                    <a:pt x="172" y="132"/>
                    <a:pt x="172" y="132"/>
                  </a:cubicBezTo>
                  <a:cubicBezTo>
                    <a:pt x="173" y="131"/>
                    <a:pt x="173" y="130"/>
                    <a:pt x="173" y="129"/>
                  </a:cubicBezTo>
                  <a:cubicBezTo>
                    <a:pt x="173" y="127"/>
                    <a:pt x="173" y="126"/>
                    <a:pt x="172" y="125"/>
                  </a:cubicBezTo>
                  <a:cubicBezTo>
                    <a:pt x="172" y="124"/>
                    <a:pt x="171" y="123"/>
                    <a:pt x="171" y="123"/>
                  </a:cubicBezTo>
                  <a:cubicBezTo>
                    <a:pt x="171" y="122"/>
                    <a:pt x="171" y="122"/>
                    <a:pt x="172" y="121"/>
                  </a:cubicBezTo>
                  <a:cubicBezTo>
                    <a:pt x="172" y="120"/>
                    <a:pt x="173" y="119"/>
                    <a:pt x="175" y="118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72" y="117"/>
                    <a:pt x="172" y="117"/>
                    <a:pt x="172" y="125"/>
                  </a:cubicBezTo>
                  <a:cubicBezTo>
                    <a:pt x="172" y="127"/>
                    <a:pt x="172" y="127"/>
                    <a:pt x="172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6" y="126"/>
                    <a:pt x="177" y="126"/>
                    <a:pt x="179" y="126"/>
                  </a:cubicBezTo>
                  <a:cubicBezTo>
                    <a:pt x="181" y="126"/>
                    <a:pt x="182" y="126"/>
                    <a:pt x="184" y="127"/>
                  </a:cubicBezTo>
                  <a:cubicBezTo>
                    <a:pt x="186" y="128"/>
                    <a:pt x="188" y="129"/>
                    <a:pt x="190" y="131"/>
                  </a:cubicBezTo>
                  <a:cubicBezTo>
                    <a:pt x="191" y="129"/>
                    <a:pt x="191" y="129"/>
                    <a:pt x="191" y="129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1" y="131"/>
                    <a:pt x="192" y="132"/>
                    <a:pt x="193" y="132"/>
                  </a:cubicBezTo>
                  <a:cubicBezTo>
                    <a:pt x="194" y="132"/>
                    <a:pt x="196" y="131"/>
                    <a:pt x="196" y="130"/>
                  </a:cubicBezTo>
                  <a:cubicBezTo>
                    <a:pt x="198" y="129"/>
                    <a:pt x="199" y="127"/>
                    <a:pt x="200" y="126"/>
                  </a:cubicBezTo>
                  <a:cubicBezTo>
                    <a:pt x="201" y="125"/>
                    <a:pt x="202" y="124"/>
                    <a:pt x="204" y="124"/>
                  </a:cubicBezTo>
                  <a:cubicBezTo>
                    <a:pt x="204" y="124"/>
                    <a:pt x="205" y="124"/>
                    <a:pt x="207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6" y="123"/>
                    <a:pt x="206" y="123"/>
                    <a:pt x="206" y="123"/>
                  </a:cubicBezTo>
                  <a:cubicBezTo>
                    <a:pt x="206" y="123"/>
                    <a:pt x="206" y="124"/>
                    <a:pt x="205" y="125"/>
                  </a:cubicBezTo>
                  <a:cubicBezTo>
                    <a:pt x="205" y="127"/>
                    <a:pt x="204" y="130"/>
                    <a:pt x="204" y="132"/>
                  </a:cubicBezTo>
                  <a:cubicBezTo>
                    <a:pt x="204" y="133"/>
                    <a:pt x="204" y="133"/>
                    <a:pt x="204" y="134"/>
                  </a:cubicBezTo>
                  <a:cubicBezTo>
                    <a:pt x="204" y="135"/>
                    <a:pt x="204" y="135"/>
                    <a:pt x="205" y="136"/>
                  </a:cubicBezTo>
                  <a:cubicBezTo>
                    <a:pt x="206" y="135"/>
                    <a:pt x="206" y="135"/>
                    <a:pt x="206" y="135"/>
                  </a:cubicBezTo>
                  <a:cubicBezTo>
                    <a:pt x="205" y="135"/>
                    <a:pt x="205" y="135"/>
                    <a:pt x="205" y="135"/>
                  </a:cubicBezTo>
                  <a:cubicBezTo>
                    <a:pt x="205" y="136"/>
                    <a:pt x="206" y="137"/>
                    <a:pt x="207" y="138"/>
                  </a:cubicBezTo>
                  <a:cubicBezTo>
                    <a:pt x="209" y="139"/>
                    <a:pt x="211" y="140"/>
                    <a:pt x="213" y="141"/>
                  </a:cubicBezTo>
                  <a:cubicBezTo>
                    <a:pt x="216" y="142"/>
                    <a:pt x="218" y="142"/>
                    <a:pt x="220" y="142"/>
                  </a:cubicBezTo>
                  <a:cubicBezTo>
                    <a:pt x="221" y="142"/>
                    <a:pt x="222" y="142"/>
                    <a:pt x="223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0"/>
                    <a:pt x="224" y="139"/>
                    <a:pt x="225" y="137"/>
                  </a:cubicBezTo>
                  <a:cubicBezTo>
                    <a:pt x="225" y="135"/>
                    <a:pt x="226" y="132"/>
                    <a:pt x="226" y="130"/>
                  </a:cubicBezTo>
                  <a:cubicBezTo>
                    <a:pt x="226" y="128"/>
                    <a:pt x="226" y="126"/>
                    <a:pt x="226" y="125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25" y="123"/>
                    <a:pt x="224" y="122"/>
                    <a:pt x="223" y="120"/>
                  </a:cubicBezTo>
                  <a:cubicBezTo>
                    <a:pt x="222" y="119"/>
                    <a:pt x="221" y="119"/>
                    <a:pt x="219" y="119"/>
                  </a:cubicBezTo>
                  <a:cubicBezTo>
                    <a:pt x="217" y="119"/>
                    <a:pt x="216" y="119"/>
                    <a:pt x="214" y="120"/>
                  </a:cubicBezTo>
                  <a:cubicBezTo>
                    <a:pt x="214" y="121"/>
                    <a:pt x="214" y="121"/>
                    <a:pt x="214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6" y="118"/>
                    <a:pt x="217" y="116"/>
                    <a:pt x="218" y="114"/>
                  </a:cubicBezTo>
                  <a:cubicBezTo>
                    <a:pt x="219" y="112"/>
                    <a:pt x="220" y="110"/>
                    <a:pt x="220" y="108"/>
                  </a:cubicBezTo>
                  <a:cubicBezTo>
                    <a:pt x="220" y="106"/>
                    <a:pt x="220" y="104"/>
                    <a:pt x="218" y="101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17" y="99"/>
                    <a:pt x="215" y="97"/>
                    <a:pt x="213" y="96"/>
                  </a:cubicBezTo>
                  <a:cubicBezTo>
                    <a:pt x="212" y="95"/>
                    <a:pt x="211" y="94"/>
                    <a:pt x="210" y="92"/>
                  </a:cubicBezTo>
                  <a:cubicBezTo>
                    <a:pt x="210" y="92"/>
                    <a:pt x="210" y="92"/>
                    <a:pt x="210" y="92"/>
                  </a:cubicBezTo>
                  <a:cubicBezTo>
                    <a:pt x="210" y="92"/>
                    <a:pt x="210" y="92"/>
                    <a:pt x="210" y="92"/>
                  </a:cubicBezTo>
                  <a:cubicBezTo>
                    <a:pt x="209" y="90"/>
                    <a:pt x="208" y="89"/>
                    <a:pt x="206" y="88"/>
                  </a:cubicBezTo>
                  <a:cubicBezTo>
                    <a:pt x="206" y="87"/>
                    <a:pt x="205" y="87"/>
                    <a:pt x="205" y="86"/>
                  </a:cubicBezTo>
                  <a:cubicBezTo>
                    <a:pt x="204" y="86"/>
                    <a:pt x="204" y="85"/>
                    <a:pt x="204" y="85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7" y="84"/>
                    <a:pt x="208" y="83"/>
                    <a:pt x="210" y="82"/>
                  </a:cubicBezTo>
                  <a:cubicBezTo>
                    <a:pt x="212" y="80"/>
                    <a:pt x="214" y="77"/>
                    <a:pt x="216" y="75"/>
                  </a:cubicBezTo>
                  <a:cubicBezTo>
                    <a:pt x="217" y="74"/>
                    <a:pt x="218" y="73"/>
                    <a:pt x="219" y="72"/>
                  </a:cubicBezTo>
                  <a:cubicBezTo>
                    <a:pt x="219" y="72"/>
                    <a:pt x="220" y="71"/>
                    <a:pt x="220" y="71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20" y="71"/>
                    <a:pt x="220" y="71"/>
                    <a:pt x="220" y="71"/>
                  </a:cubicBezTo>
                  <a:cubicBezTo>
                    <a:pt x="224" y="70"/>
                    <a:pt x="228" y="68"/>
                    <a:pt x="232" y="68"/>
                  </a:cubicBezTo>
                  <a:cubicBezTo>
                    <a:pt x="234" y="68"/>
                    <a:pt x="236" y="68"/>
                    <a:pt x="238" y="66"/>
                  </a:cubicBezTo>
                  <a:cubicBezTo>
                    <a:pt x="240" y="64"/>
                    <a:pt x="242" y="61"/>
                    <a:pt x="243" y="58"/>
                  </a:cubicBezTo>
                  <a:cubicBezTo>
                    <a:pt x="244" y="55"/>
                    <a:pt x="245" y="51"/>
                    <a:pt x="245" y="48"/>
                  </a:cubicBezTo>
                  <a:cubicBezTo>
                    <a:pt x="245" y="46"/>
                    <a:pt x="245" y="45"/>
                    <a:pt x="244" y="43"/>
                  </a:cubicBezTo>
                  <a:cubicBezTo>
                    <a:pt x="243" y="44"/>
                    <a:pt x="243" y="44"/>
                    <a:pt x="243" y="44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5" y="44"/>
                    <a:pt x="247" y="44"/>
                    <a:pt x="249" y="44"/>
                  </a:cubicBezTo>
                  <a:cubicBezTo>
                    <a:pt x="252" y="44"/>
                    <a:pt x="255" y="45"/>
                    <a:pt x="259" y="48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64" y="43"/>
                    <a:pt x="267" y="36"/>
                    <a:pt x="267" y="29"/>
                  </a:cubicBezTo>
                  <a:cubicBezTo>
                    <a:pt x="267" y="28"/>
                    <a:pt x="267" y="28"/>
                    <a:pt x="267" y="27"/>
                  </a:cubicBezTo>
                  <a:cubicBezTo>
                    <a:pt x="266" y="27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8"/>
                    <a:pt x="264" y="28"/>
                    <a:pt x="264" y="28"/>
                  </a:cubicBezTo>
                  <a:cubicBezTo>
                    <a:pt x="264" y="28"/>
                    <a:pt x="264" y="28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8" y="26"/>
                    <a:pt x="268" y="26"/>
                    <a:pt x="268" y="26"/>
                  </a:cubicBezTo>
                  <a:cubicBezTo>
                    <a:pt x="269" y="26"/>
                    <a:pt x="269" y="27"/>
                    <a:pt x="270" y="27"/>
                  </a:cubicBezTo>
                  <a:cubicBezTo>
                    <a:pt x="272" y="28"/>
                    <a:pt x="273" y="29"/>
                    <a:pt x="275" y="29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9"/>
                    <a:pt x="274" y="29"/>
                    <a:pt x="274" y="29"/>
                  </a:cubicBezTo>
                  <a:cubicBezTo>
                    <a:pt x="274" y="29"/>
                    <a:pt x="275" y="30"/>
                    <a:pt x="275" y="30"/>
                  </a:cubicBezTo>
                  <a:cubicBezTo>
                    <a:pt x="276" y="32"/>
                    <a:pt x="277" y="33"/>
                    <a:pt x="278" y="34"/>
                  </a:cubicBezTo>
                  <a:cubicBezTo>
                    <a:pt x="278" y="36"/>
                    <a:pt x="279" y="37"/>
                    <a:pt x="279" y="37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9" y="35"/>
                    <a:pt x="279" y="35"/>
                    <a:pt x="279" y="35"/>
                  </a:cubicBezTo>
                  <a:cubicBezTo>
                    <a:pt x="279" y="35"/>
                    <a:pt x="279" y="35"/>
                    <a:pt x="278" y="38"/>
                  </a:cubicBezTo>
                  <a:cubicBezTo>
                    <a:pt x="277" y="39"/>
                    <a:pt x="277" y="39"/>
                    <a:pt x="277" y="39"/>
                  </a:cubicBezTo>
                  <a:cubicBezTo>
                    <a:pt x="278" y="40"/>
                    <a:pt x="278" y="40"/>
                    <a:pt x="278" y="40"/>
                  </a:cubicBezTo>
                  <a:cubicBezTo>
                    <a:pt x="278" y="40"/>
                    <a:pt x="278" y="40"/>
                    <a:pt x="279" y="40"/>
                  </a:cubicBezTo>
                  <a:cubicBezTo>
                    <a:pt x="279" y="40"/>
                    <a:pt x="280" y="41"/>
                    <a:pt x="282" y="42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4" y="43"/>
                  </a:cubicBezTo>
                  <a:cubicBezTo>
                    <a:pt x="286" y="43"/>
                    <a:pt x="289" y="44"/>
                    <a:pt x="296" y="45"/>
                  </a:cubicBezTo>
                  <a:cubicBezTo>
                    <a:pt x="297" y="46"/>
                    <a:pt x="297" y="46"/>
                    <a:pt x="297" y="46"/>
                  </a:cubicBezTo>
                  <a:cubicBezTo>
                    <a:pt x="298" y="45"/>
                    <a:pt x="298" y="45"/>
                    <a:pt x="298" y="45"/>
                  </a:cubicBezTo>
                  <a:cubicBezTo>
                    <a:pt x="298" y="45"/>
                    <a:pt x="298" y="45"/>
                    <a:pt x="304" y="37"/>
                  </a:cubicBezTo>
                  <a:cubicBezTo>
                    <a:pt x="303" y="36"/>
                    <a:pt x="303" y="36"/>
                    <a:pt x="303" y="36"/>
                  </a:cubicBezTo>
                  <a:cubicBezTo>
                    <a:pt x="303" y="37"/>
                    <a:pt x="303" y="37"/>
                    <a:pt x="303" y="37"/>
                  </a:cubicBezTo>
                  <a:cubicBezTo>
                    <a:pt x="303" y="37"/>
                    <a:pt x="303" y="37"/>
                    <a:pt x="307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7" y="39"/>
                    <a:pt x="307" y="39"/>
                    <a:pt x="311" y="39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2" y="39"/>
                    <a:pt x="314" y="40"/>
                  </a:cubicBezTo>
                  <a:cubicBezTo>
                    <a:pt x="316" y="41"/>
                    <a:pt x="318" y="41"/>
                    <a:pt x="319" y="41"/>
                  </a:cubicBezTo>
                  <a:cubicBezTo>
                    <a:pt x="320" y="41"/>
                    <a:pt x="321" y="41"/>
                    <a:pt x="321" y="40"/>
                  </a:cubicBezTo>
                  <a:cubicBezTo>
                    <a:pt x="321" y="40"/>
                    <a:pt x="321" y="40"/>
                    <a:pt x="321" y="39"/>
                  </a:cubicBezTo>
                  <a:cubicBezTo>
                    <a:pt x="321" y="39"/>
                    <a:pt x="321" y="38"/>
                    <a:pt x="321" y="37"/>
                  </a:cubicBezTo>
                  <a:cubicBezTo>
                    <a:pt x="320" y="35"/>
                    <a:pt x="320" y="34"/>
                    <a:pt x="319" y="32"/>
                  </a:cubicBezTo>
                  <a:cubicBezTo>
                    <a:pt x="319" y="31"/>
                    <a:pt x="318" y="29"/>
                    <a:pt x="318" y="29"/>
                  </a:cubicBezTo>
                  <a:cubicBezTo>
                    <a:pt x="317" y="29"/>
                    <a:pt x="317" y="29"/>
                    <a:pt x="317" y="29"/>
                  </a:cubicBezTo>
                  <a:cubicBezTo>
                    <a:pt x="318" y="30"/>
                    <a:pt x="318" y="30"/>
                    <a:pt x="318" y="30"/>
                  </a:cubicBezTo>
                  <a:cubicBezTo>
                    <a:pt x="319" y="29"/>
                    <a:pt x="320" y="27"/>
                    <a:pt x="322" y="25"/>
                  </a:cubicBezTo>
                  <a:cubicBezTo>
                    <a:pt x="323" y="24"/>
                    <a:pt x="323" y="23"/>
                    <a:pt x="324" y="23"/>
                  </a:cubicBezTo>
                  <a:cubicBezTo>
                    <a:pt x="324" y="22"/>
                    <a:pt x="325" y="22"/>
                    <a:pt x="325" y="22"/>
                  </a:cubicBezTo>
                  <a:cubicBezTo>
                    <a:pt x="324" y="21"/>
                    <a:pt x="324" y="21"/>
                    <a:pt x="324" y="21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2"/>
                    <a:pt x="323" y="22"/>
                    <a:pt x="332" y="26"/>
                  </a:cubicBezTo>
                  <a:cubicBezTo>
                    <a:pt x="334" y="27"/>
                    <a:pt x="334" y="27"/>
                    <a:pt x="334" y="27"/>
                  </a:cubicBezTo>
                  <a:cubicBezTo>
                    <a:pt x="334" y="25"/>
                    <a:pt x="334" y="25"/>
                    <a:pt x="334" y="25"/>
                  </a:cubicBezTo>
                  <a:cubicBezTo>
                    <a:pt x="334" y="25"/>
                    <a:pt x="334" y="25"/>
                    <a:pt x="336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42" y="3"/>
                  </a:cubicBezTo>
                  <a:cubicBezTo>
                    <a:pt x="342" y="2"/>
                    <a:pt x="342" y="2"/>
                    <a:pt x="342" y="2"/>
                  </a:cubicBezTo>
                  <a:cubicBezTo>
                    <a:pt x="341" y="3"/>
                    <a:pt x="341" y="3"/>
                    <a:pt x="341" y="3"/>
                  </a:cubicBezTo>
                  <a:cubicBezTo>
                    <a:pt x="341" y="3"/>
                    <a:pt x="344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3" y="4"/>
                    <a:pt x="354" y="3"/>
                    <a:pt x="354" y="3"/>
                  </a:cubicBezTo>
                  <a:cubicBezTo>
                    <a:pt x="353" y="2"/>
                    <a:pt x="353" y="2"/>
                    <a:pt x="353" y="2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5" y="4"/>
                    <a:pt x="358" y="5"/>
                  </a:cubicBezTo>
                  <a:cubicBezTo>
                    <a:pt x="359" y="5"/>
                    <a:pt x="360" y="5"/>
                    <a:pt x="361" y="6"/>
                  </a:cubicBezTo>
                  <a:cubicBezTo>
                    <a:pt x="362" y="6"/>
                    <a:pt x="362" y="6"/>
                    <a:pt x="363" y="6"/>
                  </a:cubicBezTo>
                  <a:cubicBezTo>
                    <a:pt x="363" y="6"/>
                    <a:pt x="364" y="6"/>
                    <a:pt x="364" y="6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6"/>
                    <a:pt x="364" y="6"/>
                    <a:pt x="365" y="6"/>
                  </a:cubicBezTo>
                  <a:cubicBezTo>
                    <a:pt x="366" y="7"/>
                    <a:pt x="369" y="9"/>
                    <a:pt x="372" y="10"/>
                  </a:cubicBezTo>
                  <a:cubicBezTo>
                    <a:pt x="375" y="11"/>
                    <a:pt x="377" y="13"/>
                    <a:pt x="377" y="13"/>
                  </a:cubicBezTo>
                  <a:cubicBezTo>
                    <a:pt x="377" y="13"/>
                    <a:pt x="377" y="13"/>
                    <a:pt x="377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81" y="11"/>
                    <a:pt x="386" y="11"/>
                  </a:cubicBezTo>
                  <a:cubicBezTo>
                    <a:pt x="388" y="11"/>
                    <a:pt x="391" y="14"/>
                    <a:pt x="394" y="16"/>
                  </a:cubicBezTo>
                  <a:cubicBezTo>
                    <a:pt x="395" y="18"/>
                    <a:pt x="396" y="19"/>
                    <a:pt x="397" y="20"/>
                  </a:cubicBezTo>
                  <a:cubicBezTo>
                    <a:pt x="397" y="21"/>
                    <a:pt x="397" y="21"/>
                    <a:pt x="398" y="21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399" y="22"/>
                    <a:pt x="399" y="22"/>
                    <a:pt x="399" y="22"/>
                  </a:cubicBezTo>
                  <a:cubicBezTo>
                    <a:pt x="399" y="22"/>
                    <a:pt x="399" y="22"/>
                    <a:pt x="402" y="22"/>
                  </a:cubicBezTo>
                  <a:cubicBezTo>
                    <a:pt x="404" y="22"/>
                    <a:pt x="409" y="22"/>
                    <a:pt x="418" y="21"/>
                  </a:cubicBezTo>
                  <a:cubicBezTo>
                    <a:pt x="419" y="21"/>
                    <a:pt x="419" y="21"/>
                    <a:pt x="419" y="21"/>
                  </a:cubicBezTo>
                  <a:cubicBezTo>
                    <a:pt x="419" y="20"/>
                    <a:pt x="419" y="20"/>
                    <a:pt x="419" y="20"/>
                  </a:cubicBezTo>
                  <a:cubicBezTo>
                    <a:pt x="419" y="20"/>
                    <a:pt x="419" y="20"/>
                    <a:pt x="422" y="13"/>
                  </a:cubicBezTo>
                  <a:cubicBezTo>
                    <a:pt x="421" y="13"/>
                    <a:pt x="421" y="13"/>
                    <a:pt x="421" y="13"/>
                  </a:cubicBezTo>
                  <a:cubicBezTo>
                    <a:pt x="420" y="14"/>
                    <a:pt x="420" y="14"/>
                    <a:pt x="420" y="14"/>
                  </a:cubicBezTo>
                  <a:cubicBezTo>
                    <a:pt x="420" y="14"/>
                    <a:pt x="420" y="14"/>
                    <a:pt x="422" y="15"/>
                  </a:cubicBezTo>
                  <a:cubicBezTo>
                    <a:pt x="424" y="15"/>
                    <a:pt x="428" y="16"/>
                    <a:pt x="435" y="18"/>
                  </a:cubicBezTo>
                  <a:cubicBezTo>
                    <a:pt x="436" y="17"/>
                    <a:pt x="436" y="17"/>
                    <a:pt x="436" y="17"/>
                  </a:cubicBezTo>
                  <a:cubicBezTo>
                    <a:pt x="434" y="18"/>
                    <a:pt x="434" y="18"/>
                    <a:pt x="434" y="18"/>
                  </a:cubicBezTo>
                  <a:cubicBezTo>
                    <a:pt x="434" y="18"/>
                    <a:pt x="434" y="18"/>
                    <a:pt x="437" y="22"/>
                  </a:cubicBezTo>
                  <a:cubicBezTo>
                    <a:pt x="437" y="22"/>
                    <a:pt x="437" y="22"/>
                    <a:pt x="437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2"/>
                    <a:pt x="438" y="22"/>
                    <a:pt x="448" y="22"/>
                  </a:cubicBezTo>
                  <a:cubicBezTo>
                    <a:pt x="448" y="21"/>
                    <a:pt x="448" y="21"/>
                    <a:pt x="448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2"/>
                    <a:pt x="447" y="22"/>
                    <a:pt x="451" y="26"/>
                  </a:cubicBezTo>
                  <a:cubicBezTo>
                    <a:pt x="452" y="25"/>
                    <a:pt x="452" y="25"/>
                    <a:pt x="452" y="25"/>
                  </a:cubicBezTo>
                  <a:cubicBezTo>
                    <a:pt x="450" y="25"/>
                    <a:pt x="450" y="25"/>
                    <a:pt x="450" y="25"/>
                  </a:cubicBezTo>
                  <a:cubicBezTo>
                    <a:pt x="450" y="25"/>
                    <a:pt x="450" y="25"/>
                    <a:pt x="450" y="38"/>
                  </a:cubicBezTo>
                  <a:cubicBezTo>
                    <a:pt x="452" y="38"/>
                    <a:pt x="452" y="38"/>
                    <a:pt x="452" y="38"/>
                  </a:cubicBezTo>
                  <a:cubicBezTo>
                    <a:pt x="451" y="37"/>
                    <a:pt x="451" y="37"/>
                    <a:pt x="451" y="37"/>
                  </a:cubicBezTo>
                  <a:cubicBezTo>
                    <a:pt x="451" y="37"/>
                    <a:pt x="446" y="40"/>
                    <a:pt x="445" y="48"/>
                  </a:cubicBezTo>
                  <a:cubicBezTo>
                    <a:pt x="445" y="48"/>
                    <a:pt x="445" y="48"/>
                    <a:pt x="445" y="48"/>
                  </a:cubicBezTo>
                  <a:cubicBezTo>
                    <a:pt x="445" y="48"/>
                    <a:pt x="445" y="48"/>
                    <a:pt x="445" y="48"/>
                  </a:cubicBezTo>
                  <a:cubicBezTo>
                    <a:pt x="445" y="52"/>
                    <a:pt x="448" y="55"/>
                    <a:pt x="450" y="58"/>
                  </a:cubicBezTo>
                  <a:cubicBezTo>
                    <a:pt x="453" y="60"/>
                    <a:pt x="455" y="61"/>
                    <a:pt x="455" y="61"/>
                  </a:cubicBezTo>
                  <a:cubicBezTo>
                    <a:pt x="456" y="60"/>
                    <a:pt x="456" y="60"/>
                    <a:pt x="456" y="60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61"/>
                    <a:pt x="454" y="61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9"/>
                    <a:pt x="458" y="70"/>
                    <a:pt x="458" y="70"/>
                  </a:cubicBezTo>
                  <a:cubicBezTo>
                    <a:pt x="459" y="72"/>
                    <a:pt x="462" y="76"/>
                    <a:pt x="464" y="80"/>
                  </a:cubicBezTo>
                  <a:cubicBezTo>
                    <a:pt x="465" y="79"/>
                    <a:pt x="465" y="79"/>
                    <a:pt x="465" y="79"/>
                  </a:cubicBezTo>
                  <a:cubicBezTo>
                    <a:pt x="464" y="80"/>
                    <a:pt x="464" y="80"/>
                    <a:pt x="464" y="80"/>
                  </a:cubicBezTo>
                  <a:lnTo>
                    <a:pt x="465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" name="Freeform 19"/>
            <p:cNvSpPr>
              <a:spLocks noEditPoints="1"/>
            </p:cNvSpPr>
            <p:nvPr/>
          </p:nvSpPr>
          <p:spPr bwMode="auto">
            <a:xfrm>
              <a:off x="1266" y="1167"/>
              <a:ext cx="679" cy="1274"/>
            </a:xfrm>
            <a:custGeom>
              <a:avLst/>
              <a:gdLst>
                <a:gd name="T0" fmla="*/ 379 w 482"/>
                <a:gd name="T1" fmla="*/ 631 h 905"/>
                <a:gd name="T2" fmla="*/ 392 w 482"/>
                <a:gd name="T3" fmla="*/ 582 h 905"/>
                <a:gd name="T4" fmla="*/ 331 w 482"/>
                <a:gd name="T5" fmla="*/ 434 h 905"/>
                <a:gd name="T6" fmla="*/ 284 w 482"/>
                <a:gd name="T7" fmla="*/ 398 h 905"/>
                <a:gd name="T8" fmla="*/ 347 w 482"/>
                <a:gd name="T9" fmla="*/ 334 h 905"/>
                <a:gd name="T10" fmla="*/ 266 w 482"/>
                <a:gd name="T11" fmla="*/ 251 h 905"/>
                <a:gd name="T12" fmla="*/ 335 w 482"/>
                <a:gd name="T13" fmla="*/ 190 h 905"/>
                <a:gd name="T14" fmla="*/ 258 w 482"/>
                <a:gd name="T15" fmla="*/ 180 h 905"/>
                <a:gd name="T16" fmla="*/ 221 w 482"/>
                <a:gd name="T17" fmla="*/ 189 h 905"/>
                <a:gd name="T18" fmla="*/ 193 w 482"/>
                <a:gd name="T19" fmla="*/ 217 h 905"/>
                <a:gd name="T20" fmla="*/ 197 w 482"/>
                <a:gd name="T21" fmla="*/ 273 h 905"/>
                <a:gd name="T22" fmla="*/ 150 w 482"/>
                <a:gd name="T23" fmla="*/ 311 h 905"/>
                <a:gd name="T24" fmla="*/ 171 w 482"/>
                <a:gd name="T25" fmla="*/ 334 h 905"/>
                <a:gd name="T26" fmla="*/ 177 w 482"/>
                <a:gd name="T27" fmla="*/ 351 h 905"/>
                <a:gd name="T28" fmla="*/ 136 w 482"/>
                <a:gd name="T29" fmla="*/ 428 h 905"/>
                <a:gd name="T30" fmla="*/ 192 w 482"/>
                <a:gd name="T31" fmla="*/ 373 h 905"/>
                <a:gd name="T32" fmla="*/ 200 w 482"/>
                <a:gd name="T33" fmla="*/ 388 h 905"/>
                <a:gd name="T34" fmla="*/ 171 w 482"/>
                <a:gd name="T35" fmla="*/ 465 h 905"/>
                <a:gd name="T36" fmla="*/ 196 w 482"/>
                <a:gd name="T37" fmla="*/ 490 h 905"/>
                <a:gd name="T38" fmla="*/ 254 w 482"/>
                <a:gd name="T39" fmla="*/ 494 h 905"/>
                <a:gd name="T40" fmla="*/ 243 w 482"/>
                <a:gd name="T41" fmla="*/ 562 h 905"/>
                <a:gd name="T42" fmla="*/ 251 w 482"/>
                <a:gd name="T43" fmla="*/ 637 h 905"/>
                <a:gd name="T44" fmla="*/ 147 w 482"/>
                <a:gd name="T45" fmla="*/ 664 h 905"/>
                <a:gd name="T46" fmla="*/ 138 w 482"/>
                <a:gd name="T47" fmla="*/ 724 h 905"/>
                <a:gd name="T48" fmla="*/ 100 w 482"/>
                <a:gd name="T49" fmla="*/ 756 h 905"/>
                <a:gd name="T50" fmla="*/ 147 w 482"/>
                <a:gd name="T51" fmla="*/ 768 h 905"/>
                <a:gd name="T52" fmla="*/ 231 w 482"/>
                <a:gd name="T53" fmla="*/ 786 h 905"/>
                <a:gd name="T54" fmla="*/ 74 w 482"/>
                <a:gd name="T55" fmla="*/ 864 h 905"/>
                <a:gd name="T56" fmla="*/ 84 w 482"/>
                <a:gd name="T57" fmla="*/ 887 h 905"/>
                <a:gd name="T58" fmla="*/ 165 w 482"/>
                <a:gd name="T59" fmla="*/ 871 h 905"/>
                <a:gd name="T60" fmla="*/ 271 w 482"/>
                <a:gd name="T61" fmla="*/ 876 h 905"/>
                <a:gd name="T62" fmla="*/ 419 w 482"/>
                <a:gd name="T63" fmla="*/ 882 h 905"/>
                <a:gd name="T64" fmla="*/ 398 w 482"/>
                <a:gd name="T65" fmla="*/ 829 h 905"/>
                <a:gd name="T66" fmla="*/ 431 w 482"/>
                <a:gd name="T67" fmla="*/ 808 h 905"/>
                <a:gd name="T68" fmla="*/ 282 w 482"/>
                <a:gd name="T69" fmla="*/ 878 h 905"/>
                <a:gd name="T70" fmla="*/ 163 w 482"/>
                <a:gd name="T71" fmla="*/ 636 h 905"/>
                <a:gd name="T72" fmla="*/ 188 w 482"/>
                <a:gd name="T73" fmla="*/ 535 h 905"/>
                <a:gd name="T74" fmla="*/ 186 w 482"/>
                <a:gd name="T75" fmla="*/ 408 h 905"/>
                <a:gd name="T76" fmla="*/ 120 w 482"/>
                <a:gd name="T77" fmla="*/ 393 h 905"/>
                <a:gd name="T78" fmla="*/ 147 w 482"/>
                <a:gd name="T79" fmla="*/ 379 h 905"/>
                <a:gd name="T80" fmla="*/ 119 w 482"/>
                <a:gd name="T81" fmla="*/ 321 h 905"/>
                <a:gd name="T82" fmla="*/ 151 w 482"/>
                <a:gd name="T83" fmla="*/ 317 h 905"/>
                <a:gd name="T84" fmla="*/ 139 w 482"/>
                <a:gd name="T85" fmla="*/ 351 h 905"/>
                <a:gd name="T86" fmla="*/ 158 w 482"/>
                <a:gd name="T87" fmla="*/ 293 h 905"/>
                <a:gd name="T88" fmla="*/ 111 w 482"/>
                <a:gd name="T89" fmla="*/ 266 h 905"/>
                <a:gd name="T90" fmla="*/ 119 w 482"/>
                <a:gd name="T91" fmla="*/ 239 h 905"/>
                <a:gd name="T92" fmla="*/ 154 w 482"/>
                <a:gd name="T93" fmla="*/ 238 h 905"/>
                <a:gd name="T94" fmla="*/ 171 w 482"/>
                <a:gd name="T95" fmla="*/ 274 h 905"/>
                <a:gd name="T96" fmla="*/ 182 w 482"/>
                <a:gd name="T97" fmla="*/ 234 h 905"/>
                <a:gd name="T98" fmla="*/ 109 w 482"/>
                <a:gd name="T99" fmla="*/ 223 h 905"/>
                <a:gd name="T100" fmla="*/ 190 w 482"/>
                <a:gd name="T101" fmla="*/ 181 h 905"/>
                <a:gd name="T102" fmla="*/ 140 w 482"/>
                <a:gd name="T103" fmla="*/ 178 h 905"/>
                <a:gd name="T104" fmla="*/ 327 w 482"/>
                <a:gd name="T105" fmla="*/ 153 h 905"/>
                <a:gd name="T106" fmla="*/ 346 w 482"/>
                <a:gd name="T107" fmla="*/ 144 h 905"/>
                <a:gd name="T108" fmla="*/ 350 w 482"/>
                <a:gd name="T109" fmla="*/ 127 h 905"/>
                <a:gd name="T110" fmla="*/ 419 w 482"/>
                <a:gd name="T111" fmla="*/ 111 h 905"/>
                <a:gd name="T112" fmla="*/ 381 w 482"/>
                <a:gd name="T113" fmla="*/ 126 h 905"/>
                <a:gd name="T114" fmla="*/ 458 w 482"/>
                <a:gd name="T115" fmla="*/ 31 h 905"/>
                <a:gd name="T116" fmla="*/ 482 w 482"/>
                <a:gd name="T117" fmla="*/ 4 h 905"/>
                <a:gd name="T118" fmla="*/ 66 w 482"/>
                <a:gd name="T119" fmla="*/ 535 h 905"/>
                <a:gd name="T120" fmla="*/ 130 w 482"/>
                <a:gd name="T121" fmla="*/ 521 h 905"/>
                <a:gd name="T122" fmla="*/ 46 w 482"/>
                <a:gd name="T123" fmla="*/ 448 h 905"/>
                <a:gd name="T124" fmla="*/ 18 w 482"/>
                <a:gd name="T125" fmla="*/ 509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905">
                  <a:moveTo>
                    <a:pt x="462" y="710"/>
                  </a:moveTo>
                  <a:cubicBezTo>
                    <a:pt x="446" y="701"/>
                    <a:pt x="446" y="701"/>
                    <a:pt x="446" y="701"/>
                  </a:cubicBezTo>
                  <a:cubicBezTo>
                    <a:pt x="443" y="702"/>
                    <a:pt x="443" y="702"/>
                    <a:pt x="443" y="702"/>
                  </a:cubicBezTo>
                  <a:cubicBezTo>
                    <a:pt x="419" y="701"/>
                    <a:pt x="419" y="701"/>
                    <a:pt x="419" y="701"/>
                  </a:cubicBezTo>
                  <a:cubicBezTo>
                    <a:pt x="409" y="716"/>
                    <a:pt x="409" y="716"/>
                    <a:pt x="409" y="716"/>
                  </a:cubicBezTo>
                  <a:cubicBezTo>
                    <a:pt x="404" y="713"/>
                    <a:pt x="404" y="713"/>
                    <a:pt x="404" y="713"/>
                  </a:cubicBezTo>
                  <a:cubicBezTo>
                    <a:pt x="398" y="705"/>
                    <a:pt x="398" y="705"/>
                    <a:pt x="398" y="705"/>
                  </a:cubicBezTo>
                  <a:cubicBezTo>
                    <a:pt x="393" y="702"/>
                    <a:pt x="393" y="702"/>
                    <a:pt x="393" y="702"/>
                  </a:cubicBezTo>
                  <a:cubicBezTo>
                    <a:pt x="393" y="702"/>
                    <a:pt x="394" y="696"/>
                    <a:pt x="400" y="694"/>
                  </a:cubicBezTo>
                  <a:cubicBezTo>
                    <a:pt x="406" y="691"/>
                    <a:pt x="416" y="686"/>
                    <a:pt x="416" y="681"/>
                  </a:cubicBezTo>
                  <a:cubicBezTo>
                    <a:pt x="417" y="677"/>
                    <a:pt x="412" y="656"/>
                    <a:pt x="412" y="656"/>
                  </a:cubicBezTo>
                  <a:cubicBezTo>
                    <a:pt x="404" y="648"/>
                    <a:pt x="404" y="648"/>
                    <a:pt x="404" y="648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4" y="639"/>
                    <a:pt x="392" y="633"/>
                    <a:pt x="388" y="632"/>
                  </a:cubicBezTo>
                  <a:cubicBezTo>
                    <a:pt x="385" y="632"/>
                    <a:pt x="379" y="631"/>
                    <a:pt x="379" y="631"/>
                  </a:cubicBezTo>
                  <a:cubicBezTo>
                    <a:pt x="377" y="633"/>
                    <a:pt x="377" y="633"/>
                    <a:pt x="377" y="633"/>
                  </a:cubicBezTo>
                  <a:cubicBezTo>
                    <a:pt x="373" y="629"/>
                    <a:pt x="373" y="629"/>
                    <a:pt x="373" y="629"/>
                  </a:cubicBezTo>
                  <a:cubicBezTo>
                    <a:pt x="362" y="628"/>
                    <a:pt x="362" y="628"/>
                    <a:pt x="362" y="628"/>
                  </a:cubicBezTo>
                  <a:cubicBezTo>
                    <a:pt x="373" y="625"/>
                    <a:pt x="373" y="625"/>
                    <a:pt x="373" y="625"/>
                  </a:cubicBezTo>
                  <a:cubicBezTo>
                    <a:pt x="377" y="629"/>
                    <a:pt x="377" y="629"/>
                    <a:pt x="377" y="629"/>
                  </a:cubicBezTo>
                  <a:cubicBezTo>
                    <a:pt x="390" y="628"/>
                    <a:pt x="390" y="628"/>
                    <a:pt x="390" y="628"/>
                  </a:cubicBezTo>
                  <a:cubicBezTo>
                    <a:pt x="390" y="628"/>
                    <a:pt x="396" y="637"/>
                    <a:pt x="397" y="639"/>
                  </a:cubicBezTo>
                  <a:cubicBezTo>
                    <a:pt x="402" y="639"/>
                    <a:pt x="402" y="639"/>
                    <a:pt x="402" y="639"/>
                  </a:cubicBezTo>
                  <a:cubicBezTo>
                    <a:pt x="406" y="644"/>
                    <a:pt x="406" y="644"/>
                    <a:pt x="406" y="644"/>
                  </a:cubicBezTo>
                  <a:cubicBezTo>
                    <a:pt x="409" y="641"/>
                    <a:pt x="409" y="641"/>
                    <a:pt x="409" y="641"/>
                  </a:cubicBezTo>
                  <a:cubicBezTo>
                    <a:pt x="398" y="614"/>
                    <a:pt x="398" y="614"/>
                    <a:pt x="398" y="614"/>
                  </a:cubicBezTo>
                  <a:cubicBezTo>
                    <a:pt x="398" y="598"/>
                    <a:pt x="398" y="598"/>
                    <a:pt x="398" y="598"/>
                  </a:cubicBezTo>
                  <a:cubicBezTo>
                    <a:pt x="402" y="596"/>
                    <a:pt x="402" y="596"/>
                    <a:pt x="402" y="596"/>
                  </a:cubicBezTo>
                  <a:cubicBezTo>
                    <a:pt x="397" y="582"/>
                    <a:pt x="397" y="582"/>
                    <a:pt x="397" y="582"/>
                  </a:cubicBezTo>
                  <a:cubicBezTo>
                    <a:pt x="392" y="582"/>
                    <a:pt x="392" y="582"/>
                    <a:pt x="392" y="582"/>
                  </a:cubicBezTo>
                  <a:cubicBezTo>
                    <a:pt x="386" y="562"/>
                    <a:pt x="386" y="562"/>
                    <a:pt x="386" y="562"/>
                  </a:cubicBezTo>
                  <a:cubicBezTo>
                    <a:pt x="374" y="550"/>
                    <a:pt x="374" y="550"/>
                    <a:pt x="374" y="550"/>
                  </a:cubicBezTo>
                  <a:cubicBezTo>
                    <a:pt x="369" y="548"/>
                    <a:pt x="369" y="548"/>
                    <a:pt x="369" y="548"/>
                  </a:cubicBezTo>
                  <a:cubicBezTo>
                    <a:pt x="361" y="533"/>
                    <a:pt x="361" y="533"/>
                    <a:pt x="361" y="533"/>
                  </a:cubicBezTo>
                  <a:cubicBezTo>
                    <a:pt x="355" y="529"/>
                    <a:pt x="355" y="529"/>
                    <a:pt x="355" y="529"/>
                  </a:cubicBezTo>
                  <a:cubicBezTo>
                    <a:pt x="354" y="513"/>
                    <a:pt x="354" y="513"/>
                    <a:pt x="354" y="513"/>
                  </a:cubicBezTo>
                  <a:cubicBezTo>
                    <a:pt x="350" y="502"/>
                    <a:pt x="350" y="502"/>
                    <a:pt x="350" y="502"/>
                  </a:cubicBezTo>
                  <a:cubicBezTo>
                    <a:pt x="351" y="478"/>
                    <a:pt x="351" y="478"/>
                    <a:pt x="351" y="478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50" y="455"/>
                    <a:pt x="350" y="455"/>
                    <a:pt x="350" y="455"/>
                  </a:cubicBezTo>
                  <a:cubicBezTo>
                    <a:pt x="342" y="448"/>
                    <a:pt x="342" y="448"/>
                    <a:pt x="342" y="448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36" y="438"/>
                    <a:pt x="336" y="438"/>
                    <a:pt x="336" y="438"/>
                  </a:cubicBezTo>
                  <a:cubicBezTo>
                    <a:pt x="335" y="431"/>
                    <a:pt x="335" y="431"/>
                    <a:pt x="335" y="431"/>
                  </a:cubicBezTo>
                  <a:cubicBezTo>
                    <a:pt x="331" y="434"/>
                    <a:pt x="331" y="434"/>
                    <a:pt x="331" y="434"/>
                  </a:cubicBezTo>
                  <a:cubicBezTo>
                    <a:pt x="335" y="428"/>
                    <a:pt x="335" y="428"/>
                    <a:pt x="335" y="428"/>
                  </a:cubicBezTo>
                  <a:cubicBezTo>
                    <a:pt x="331" y="425"/>
                    <a:pt x="331" y="425"/>
                    <a:pt x="331" y="425"/>
                  </a:cubicBezTo>
                  <a:cubicBezTo>
                    <a:pt x="331" y="425"/>
                    <a:pt x="334" y="421"/>
                    <a:pt x="329" y="420"/>
                  </a:cubicBezTo>
                  <a:cubicBezTo>
                    <a:pt x="325" y="420"/>
                    <a:pt x="321" y="419"/>
                    <a:pt x="321" y="419"/>
                  </a:cubicBezTo>
                  <a:cubicBezTo>
                    <a:pt x="308" y="402"/>
                    <a:pt x="308" y="402"/>
                    <a:pt x="308" y="402"/>
                  </a:cubicBezTo>
                  <a:cubicBezTo>
                    <a:pt x="308" y="402"/>
                    <a:pt x="308" y="400"/>
                    <a:pt x="301" y="401"/>
                  </a:cubicBezTo>
                  <a:cubicBezTo>
                    <a:pt x="293" y="402"/>
                    <a:pt x="293" y="412"/>
                    <a:pt x="288" y="412"/>
                  </a:cubicBezTo>
                  <a:cubicBezTo>
                    <a:pt x="282" y="412"/>
                    <a:pt x="281" y="404"/>
                    <a:pt x="281" y="404"/>
                  </a:cubicBezTo>
                  <a:cubicBezTo>
                    <a:pt x="281" y="404"/>
                    <a:pt x="274" y="406"/>
                    <a:pt x="270" y="405"/>
                  </a:cubicBezTo>
                  <a:cubicBezTo>
                    <a:pt x="266" y="404"/>
                    <a:pt x="263" y="400"/>
                    <a:pt x="263" y="400"/>
                  </a:cubicBezTo>
                  <a:cubicBezTo>
                    <a:pt x="263" y="400"/>
                    <a:pt x="252" y="398"/>
                    <a:pt x="254" y="397"/>
                  </a:cubicBezTo>
                  <a:cubicBezTo>
                    <a:pt x="255" y="394"/>
                    <a:pt x="265" y="394"/>
                    <a:pt x="265" y="394"/>
                  </a:cubicBezTo>
                  <a:cubicBezTo>
                    <a:pt x="265" y="394"/>
                    <a:pt x="266" y="400"/>
                    <a:pt x="270" y="400"/>
                  </a:cubicBezTo>
                  <a:cubicBezTo>
                    <a:pt x="273" y="400"/>
                    <a:pt x="279" y="397"/>
                    <a:pt x="279" y="397"/>
                  </a:cubicBezTo>
                  <a:cubicBezTo>
                    <a:pt x="284" y="398"/>
                    <a:pt x="284" y="398"/>
                    <a:pt x="284" y="398"/>
                  </a:cubicBezTo>
                  <a:cubicBezTo>
                    <a:pt x="284" y="393"/>
                    <a:pt x="284" y="393"/>
                    <a:pt x="284" y="393"/>
                  </a:cubicBezTo>
                  <a:cubicBezTo>
                    <a:pt x="294" y="388"/>
                    <a:pt x="294" y="388"/>
                    <a:pt x="294" y="388"/>
                  </a:cubicBezTo>
                  <a:cubicBezTo>
                    <a:pt x="305" y="392"/>
                    <a:pt x="305" y="392"/>
                    <a:pt x="305" y="392"/>
                  </a:cubicBezTo>
                  <a:cubicBezTo>
                    <a:pt x="316" y="382"/>
                    <a:pt x="316" y="382"/>
                    <a:pt x="316" y="382"/>
                  </a:cubicBezTo>
                  <a:cubicBezTo>
                    <a:pt x="305" y="377"/>
                    <a:pt x="305" y="377"/>
                    <a:pt x="305" y="377"/>
                  </a:cubicBezTo>
                  <a:cubicBezTo>
                    <a:pt x="305" y="377"/>
                    <a:pt x="311" y="375"/>
                    <a:pt x="308" y="371"/>
                  </a:cubicBezTo>
                  <a:cubicBezTo>
                    <a:pt x="305" y="367"/>
                    <a:pt x="307" y="366"/>
                    <a:pt x="302" y="366"/>
                  </a:cubicBezTo>
                  <a:cubicBezTo>
                    <a:pt x="296" y="367"/>
                    <a:pt x="293" y="373"/>
                    <a:pt x="290" y="373"/>
                  </a:cubicBezTo>
                  <a:cubicBezTo>
                    <a:pt x="288" y="374"/>
                    <a:pt x="281" y="373"/>
                    <a:pt x="281" y="373"/>
                  </a:cubicBezTo>
                  <a:cubicBezTo>
                    <a:pt x="281" y="373"/>
                    <a:pt x="289" y="371"/>
                    <a:pt x="290" y="370"/>
                  </a:cubicBezTo>
                  <a:cubicBezTo>
                    <a:pt x="292" y="367"/>
                    <a:pt x="297" y="363"/>
                    <a:pt x="301" y="363"/>
                  </a:cubicBezTo>
                  <a:cubicBezTo>
                    <a:pt x="304" y="363"/>
                    <a:pt x="311" y="367"/>
                    <a:pt x="311" y="367"/>
                  </a:cubicBezTo>
                  <a:cubicBezTo>
                    <a:pt x="325" y="361"/>
                    <a:pt x="325" y="361"/>
                    <a:pt x="325" y="361"/>
                  </a:cubicBezTo>
                  <a:cubicBezTo>
                    <a:pt x="332" y="346"/>
                    <a:pt x="332" y="346"/>
                    <a:pt x="332" y="346"/>
                  </a:cubicBezTo>
                  <a:cubicBezTo>
                    <a:pt x="347" y="334"/>
                    <a:pt x="347" y="334"/>
                    <a:pt x="347" y="334"/>
                  </a:cubicBezTo>
                  <a:cubicBezTo>
                    <a:pt x="356" y="316"/>
                    <a:pt x="356" y="316"/>
                    <a:pt x="356" y="316"/>
                  </a:cubicBezTo>
                  <a:cubicBezTo>
                    <a:pt x="356" y="316"/>
                    <a:pt x="356" y="312"/>
                    <a:pt x="359" y="309"/>
                  </a:cubicBezTo>
                  <a:cubicBezTo>
                    <a:pt x="361" y="307"/>
                    <a:pt x="379" y="289"/>
                    <a:pt x="377" y="278"/>
                  </a:cubicBezTo>
                  <a:cubicBezTo>
                    <a:pt x="374" y="269"/>
                    <a:pt x="358" y="266"/>
                    <a:pt x="358" y="266"/>
                  </a:cubicBezTo>
                  <a:cubicBezTo>
                    <a:pt x="347" y="267"/>
                    <a:pt x="347" y="267"/>
                    <a:pt x="347" y="267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7" y="261"/>
                    <a:pt x="317" y="261"/>
                    <a:pt x="317" y="261"/>
                  </a:cubicBezTo>
                  <a:cubicBezTo>
                    <a:pt x="317" y="261"/>
                    <a:pt x="312" y="255"/>
                    <a:pt x="305" y="254"/>
                  </a:cubicBezTo>
                  <a:cubicBezTo>
                    <a:pt x="297" y="254"/>
                    <a:pt x="279" y="259"/>
                    <a:pt x="279" y="259"/>
                  </a:cubicBezTo>
                  <a:cubicBezTo>
                    <a:pt x="274" y="258"/>
                    <a:pt x="274" y="258"/>
                    <a:pt x="274" y="258"/>
                  </a:cubicBezTo>
                  <a:cubicBezTo>
                    <a:pt x="269" y="265"/>
                    <a:pt x="269" y="265"/>
                    <a:pt x="269" y="265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65" y="261"/>
                    <a:pt x="265" y="261"/>
                    <a:pt x="265" y="261"/>
                  </a:cubicBezTo>
                  <a:cubicBezTo>
                    <a:pt x="273" y="253"/>
                    <a:pt x="273" y="253"/>
                    <a:pt x="273" y="253"/>
                  </a:cubicBezTo>
                  <a:cubicBezTo>
                    <a:pt x="273" y="253"/>
                    <a:pt x="267" y="251"/>
                    <a:pt x="266" y="251"/>
                  </a:cubicBezTo>
                  <a:cubicBezTo>
                    <a:pt x="265" y="251"/>
                    <a:pt x="258" y="254"/>
                    <a:pt x="258" y="254"/>
                  </a:cubicBezTo>
                  <a:cubicBezTo>
                    <a:pt x="254" y="253"/>
                    <a:pt x="254" y="253"/>
                    <a:pt x="254" y="253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75" y="250"/>
                    <a:pt x="275" y="250"/>
                    <a:pt x="275" y="250"/>
                  </a:cubicBezTo>
                  <a:cubicBezTo>
                    <a:pt x="289" y="238"/>
                    <a:pt x="289" y="238"/>
                    <a:pt x="289" y="238"/>
                  </a:cubicBezTo>
                  <a:cubicBezTo>
                    <a:pt x="281" y="238"/>
                    <a:pt x="281" y="238"/>
                    <a:pt x="281" y="238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9" y="234"/>
                    <a:pt x="279" y="234"/>
                    <a:pt x="279" y="234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90" y="221"/>
                    <a:pt x="298" y="220"/>
                    <a:pt x="307" y="213"/>
                  </a:cubicBezTo>
                  <a:cubicBezTo>
                    <a:pt x="312" y="208"/>
                    <a:pt x="315" y="207"/>
                    <a:pt x="315" y="207"/>
                  </a:cubicBezTo>
                  <a:cubicBezTo>
                    <a:pt x="315" y="207"/>
                    <a:pt x="324" y="205"/>
                    <a:pt x="328" y="204"/>
                  </a:cubicBezTo>
                  <a:cubicBezTo>
                    <a:pt x="331" y="201"/>
                    <a:pt x="335" y="190"/>
                    <a:pt x="335" y="190"/>
                  </a:cubicBezTo>
                  <a:cubicBezTo>
                    <a:pt x="335" y="190"/>
                    <a:pt x="331" y="194"/>
                    <a:pt x="332" y="190"/>
                  </a:cubicBezTo>
                  <a:cubicBezTo>
                    <a:pt x="332" y="186"/>
                    <a:pt x="339" y="178"/>
                    <a:pt x="339" y="178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4" y="178"/>
                    <a:pt x="324" y="178"/>
                    <a:pt x="324" y="178"/>
                  </a:cubicBezTo>
                  <a:cubicBezTo>
                    <a:pt x="312" y="174"/>
                    <a:pt x="312" y="174"/>
                    <a:pt x="312" y="174"/>
                  </a:cubicBezTo>
                  <a:cubicBezTo>
                    <a:pt x="304" y="178"/>
                    <a:pt x="304" y="178"/>
                    <a:pt x="304" y="178"/>
                  </a:cubicBezTo>
                  <a:cubicBezTo>
                    <a:pt x="294" y="176"/>
                    <a:pt x="294" y="176"/>
                    <a:pt x="294" y="176"/>
                  </a:cubicBezTo>
                  <a:cubicBezTo>
                    <a:pt x="292" y="171"/>
                    <a:pt x="292" y="171"/>
                    <a:pt x="292" y="171"/>
                  </a:cubicBezTo>
                  <a:cubicBezTo>
                    <a:pt x="290" y="176"/>
                    <a:pt x="290" y="176"/>
                    <a:pt x="290" y="176"/>
                  </a:cubicBezTo>
                  <a:cubicBezTo>
                    <a:pt x="279" y="176"/>
                    <a:pt x="279" y="176"/>
                    <a:pt x="279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73" y="174"/>
                    <a:pt x="273" y="174"/>
                    <a:pt x="273" y="174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7"/>
                    <a:pt x="259" y="180"/>
                    <a:pt x="258" y="180"/>
                  </a:cubicBezTo>
                  <a:cubicBezTo>
                    <a:pt x="254" y="178"/>
                    <a:pt x="261" y="170"/>
                    <a:pt x="261" y="170"/>
                  </a:cubicBezTo>
                  <a:cubicBezTo>
                    <a:pt x="259" y="162"/>
                    <a:pt x="259" y="162"/>
                    <a:pt x="259" y="162"/>
                  </a:cubicBezTo>
                  <a:cubicBezTo>
                    <a:pt x="255" y="166"/>
                    <a:pt x="255" y="166"/>
                    <a:pt x="255" y="166"/>
                  </a:cubicBezTo>
                  <a:cubicBezTo>
                    <a:pt x="254" y="163"/>
                    <a:pt x="254" y="163"/>
                    <a:pt x="254" y="163"/>
                  </a:cubicBezTo>
                  <a:cubicBezTo>
                    <a:pt x="254" y="163"/>
                    <a:pt x="248" y="162"/>
                    <a:pt x="247" y="162"/>
                  </a:cubicBezTo>
                  <a:cubicBezTo>
                    <a:pt x="244" y="162"/>
                    <a:pt x="246" y="165"/>
                    <a:pt x="246" y="165"/>
                  </a:cubicBezTo>
                  <a:cubicBezTo>
                    <a:pt x="246" y="165"/>
                    <a:pt x="242" y="166"/>
                    <a:pt x="240" y="169"/>
                  </a:cubicBezTo>
                  <a:cubicBezTo>
                    <a:pt x="239" y="171"/>
                    <a:pt x="242" y="178"/>
                    <a:pt x="242" y="178"/>
                  </a:cubicBezTo>
                  <a:cubicBezTo>
                    <a:pt x="242" y="178"/>
                    <a:pt x="238" y="176"/>
                    <a:pt x="238" y="181"/>
                  </a:cubicBezTo>
                  <a:cubicBezTo>
                    <a:pt x="236" y="185"/>
                    <a:pt x="238" y="189"/>
                    <a:pt x="238" y="189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36" y="190"/>
                    <a:pt x="236" y="190"/>
                    <a:pt x="236" y="190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3" y="205"/>
                    <a:pt x="223" y="205"/>
                    <a:pt x="223" y="205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8" y="227"/>
                    <a:pt x="228" y="227"/>
                    <a:pt x="228" y="227"/>
                  </a:cubicBezTo>
                  <a:cubicBezTo>
                    <a:pt x="219" y="213"/>
                    <a:pt x="219" y="213"/>
                    <a:pt x="219" y="213"/>
                  </a:cubicBezTo>
                  <a:cubicBezTo>
                    <a:pt x="209" y="221"/>
                    <a:pt x="209" y="221"/>
                    <a:pt x="209" y="221"/>
                  </a:cubicBezTo>
                  <a:cubicBezTo>
                    <a:pt x="207" y="215"/>
                    <a:pt x="207" y="215"/>
                    <a:pt x="207" y="215"/>
                  </a:cubicBezTo>
                  <a:cubicBezTo>
                    <a:pt x="203" y="216"/>
                    <a:pt x="203" y="216"/>
                    <a:pt x="203" y="216"/>
                  </a:cubicBezTo>
                  <a:cubicBezTo>
                    <a:pt x="204" y="226"/>
                    <a:pt x="204" y="226"/>
                    <a:pt x="204" y="226"/>
                  </a:cubicBezTo>
                  <a:cubicBezTo>
                    <a:pt x="200" y="217"/>
                    <a:pt x="200" y="217"/>
                    <a:pt x="200" y="217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3" y="231"/>
                    <a:pt x="193" y="231"/>
                    <a:pt x="193" y="231"/>
                  </a:cubicBezTo>
                  <a:cubicBezTo>
                    <a:pt x="192" y="235"/>
                    <a:pt x="192" y="235"/>
                    <a:pt x="192" y="235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201" y="247"/>
                    <a:pt x="201" y="247"/>
                    <a:pt x="201" y="247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3" y="247"/>
                    <a:pt x="190" y="242"/>
                    <a:pt x="186" y="242"/>
                  </a:cubicBezTo>
                  <a:cubicBezTo>
                    <a:pt x="184" y="242"/>
                    <a:pt x="184" y="250"/>
                    <a:pt x="184" y="251"/>
                  </a:cubicBezTo>
                  <a:cubicBezTo>
                    <a:pt x="185" y="253"/>
                    <a:pt x="181" y="255"/>
                    <a:pt x="182" y="258"/>
                  </a:cubicBezTo>
                  <a:cubicBezTo>
                    <a:pt x="184" y="261"/>
                    <a:pt x="188" y="259"/>
                    <a:pt x="188" y="259"/>
                  </a:cubicBezTo>
                  <a:cubicBezTo>
                    <a:pt x="198" y="261"/>
                    <a:pt x="198" y="261"/>
                    <a:pt x="198" y="261"/>
                  </a:cubicBezTo>
                  <a:cubicBezTo>
                    <a:pt x="190" y="263"/>
                    <a:pt x="190" y="263"/>
                    <a:pt x="190" y="263"/>
                  </a:cubicBezTo>
                  <a:cubicBezTo>
                    <a:pt x="190" y="263"/>
                    <a:pt x="186" y="265"/>
                    <a:pt x="188" y="267"/>
                  </a:cubicBezTo>
                  <a:cubicBezTo>
                    <a:pt x="188" y="270"/>
                    <a:pt x="194" y="270"/>
                    <a:pt x="197" y="273"/>
                  </a:cubicBezTo>
                  <a:cubicBezTo>
                    <a:pt x="198" y="275"/>
                    <a:pt x="198" y="278"/>
                    <a:pt x="198" y="278"/>
                  </a:cubicBezTo>
                  <a:cubicBezTo>
                    <a:pt x="198" y="278"/>
                    <a:pt x="194" y="274"/>
                    <a:pt x="192" y="273"/>
                  </a:cubicBezTo>
                  <a:cubicBezTo>
                    <a:pt x="190" y="271"/>
                    <a:pt x="185" y="278"/>
                    <a:pt x="185" y="27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82" y="280"/>
                    <a:pt x="182" y="280"/>
                    <a:pt x="182" y="280"/>
                  </a:cubicBezTo>
                  <a:cubicBezTo>
                    <a:pt x="178" y="286"/>
                    <a:pt x="178" y="286"/>
                    <a:pt x="178" y="286"/>
                  </a:cubicBezTo>
                  <a:cubicBezTo>
                    <a:pt x="184" y="293"/>
                    <a:pt x="184" y="293"/>
                    <a:pt x="184" y="293"/>
                  </a:cubicBezTo>
                  <a:cubicBezTo>
                    <a:pt x="184" y="294"/>
                    <a:pt x="184" y="294"/>
                    <a:pt x="184" y="294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66" y="298"/>
                    <a:pt x="166" y="298"/>
                    <a:pt x="166" y="298"/>
                  </a:cubicBezTo>
                  <a:cubicBezTo>
                    <a:pt x="166" y="298"/>
                    <a:pt x="178" y="300"/>
                    <a:pt x="177" y="301"/>
                  </a:cubicBezTo>
                  <a:cubicBezTo>
                    <a:pt x="174" y="305"/>
                    <a:pt x="166" y="305"/>
                    <a:pt x="166" y="305"/>
                  </a:cubicBezTo>
                  <a:cubicBezTo>
                    <a:pt x="165" y="313"/>
                    <a:pt x="165" y="313"/>
                    <a:pt x="165" y="313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162" y="309"/>
                    <a:pt x="150" y="309"/>
                    <a:pt x="150" y="311"/>
                  </a:cubicBezTo>
                  <a:cubicBezTo>
                    <a:pt x="150" y="313"/>
                    <a:pt x="163" y="317"/>
                    <a:pt x="163" y="317"/>
                  </a:cubicBezTo>
                  <a:cubicBezTo>
                    <a:pt x="171" y="316"/>
                    <a:pt x="171" y="316"/>
                    <a:pt x="171" y="316"/>
                  </a:cubicBezTo>
                  <a:cubicBezTo>
                    <a:pt x="176" y="312"/>
                    <a:pt x="176" y="312"/>
                    <a:pt x="176" y="312"/>
                  </a:cubicBezTo>
                  <a:cubicBezTo>
                    <a:pt x="188" y="308"/>
                    <a:pt x="188" y="308"/>
                    <a:pt x="188" y="308"/>
                  </a:cubicBezTo>
                  <a:cubicBezTo>
                    <a:pt x="188" y="311"/>
                    <a:pt x="188" y="311"/>
                    <a:pt x="188" y="311"/>
                  </a:cubicBezTo>
                  <a:cubicBezTo>
                    <a:pt x="178" y="313"/>
                    <a:pt x="178" y="313"/>
                    <a:pt x="178" y="313"/>
                  </a:cubicBezTo>
                  <a:cubicBezTo>
                    <a:pt x="176" y="316"/>
                    <a:pt x="176" y="316"/>
                    <a:pt x="176" y="316"/>
                  </a:cubicBezTo>
                  <a:cubicBezTo>
                    <a:pt x="181" y="319"/>
                    <a:pt x="181" y="319"/>
                    <a:pt x="181" y="319"/>
                  </a:cubicBezTo>
                  <a:cubicBezTo>
                    <a:pt x="178" y="320"/>
                    <a:pt x="178" y="320"/>
                    <a:pt x="178" y="320"/>
                  </a:cubicBezTo>
                  <a:cubicBezTo>
                    <a:pt x="174" y="317"/>
                    <a:pt x="174" y="317"/>
                    <a:pt x="174" y="317"/>
                  </a:cubicBezTo>
                  <a:cubicBezTo>
                    <a:pt x="165" y="320"/>
                    <a:pt x="165" y="320"/>
                    <a:pt x="165" y="320"/>
                  </a:cubicBezTo>
                  <a:cubicBezTo>
                    <a:pt x="159" y="319"/>
                    <a:pt x="159" y="319"/>
                    <a:pt x="159" y="319"/>
                  </a:cubicBezTo>
                  <a:cubicBezTo>
                    <a:pt x="158" y="324"/>
                    <a:pt x="158" y="324"/>
                    <a:pt x="158" y="324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82" y="330"/>
                    <a:pt x="182" y="330"/>
                    <a:pt x="182" y="330"/>
                  </a:cubicBezTo>
                  <a:cubicBezTo>
                    <a:pt x="200" y="315"/>
                    <a:pt x="200" y="315"/>
                    <a:pt x="200" y="315"/>
                  </a:cubicBezTo>
                  <a:cubicBezTo>
                    <a:pt x="197" y="312"/>
                    <a:pt x="197" y="312"/>
                    <a:pt x="197" y="312"/>
                  </a:cubicBezTo>
                  <a:cubicBezTo>
                    <a:pt x="201" y="311"/>
                    <a:pt x="201" y="311"/>
                    <a:pt x="201" y="311"/>
                  </a:cubicBezTo>
                  <a:cubicBezTo>
                    <a:pt x="207" y="313"/>
                    <a:pt x="207" y="313"/>
                    <a:pt x="207" y="313"/>
                  </a:cubicBezTo>
                  <a:cubicBezTo>
                    <a:pt x="196" y="321"/>
                    <a:pt x="196" y="321"/>
                    <a:pt x="196" y="321"/>
                  </a:cubicBezTo>
                  <a:cubicBezTo>
                    <a:pt x="196" y="321"/>
                    <a:pt x="205" y="324"/>
                    <a:pt x="204" y="324"/>
                  </a:cubicBezTo>
                  <a:cubicBezTo>
                    <a:pt x="196" y="324"/>
                    <a:pt x="196" y="324"/>
                    <a:pt x="196" y="324"/>
                  </a:cubicBezTo>
                  <a:cubicBezTo>
                    <a:pt x="185" y="332"/>
                    <a:pt x="185" y="332"/>
                    <a:pt x="185" y="332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5" y="336"/>
                    <a:pt x="185" y="336"/>
                    <a:pt x="185" y="336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90" y="343"/>
                    <a:pt x="190" y="343"/>
                    <a:pt x="190" y="343"/>
                  </a:cubicBezTo>
                  <a:cubicBezTo>
                    <a:pt x="182" y="342"/>
                    <a:pt x="182" y="342"/>
                    <a:pt x="182" y="342"/>
                  </a:cubicBezTo>
                  <a:cubicBezTo>
                    <a:pt x="177" y="351"/>
                    <a:pt x="177" y="351"/>
                    <a:pt x="177" y="351"/>
                  </a:cubicBezTo>
                  <a:cubicBezTo>
                    <a:pt x="169" y="351"/>
                    <a:pt x="169" y="351"/>
                    <a:pt x="169" y="351"/>
                  </a:cubicBezTo>
                  <a:cubicBezTo>
                    <a:pt x="165" y="361"/>
                    <a:pt x="165" y="361"/>
                    <a:pt x="165" y="361"/>
                  </a:cubicBezTo>
                  <a:cubicBezTo>
                    <a:pt x="170" y="361"/>
                    <a:pt x="170" y="361"/>
                    <a:pt x="170" y="361"/>
                  </a:cubicBezTo>
                  <a:cubicBezTo>
                    <a:pt x="169" y="374"/>
                    <a:pt x="169" y="374"/>
                    <a:pt x="169" y="374"/>
                  </a:cubicBezTo>
                  <a:cubicBezTo>
                    <a:pt x="162" y="374"/>
                    <a:pt x="162" y="374"/>
                    <a:pt x="162" y="374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9" y="385"/>
                    <a:pt x="159" y="385"/>
                    <a:pt x="159" y="385"/>
                  </a:cubicBezTo>
                  <a:cubicBezTo>
                    <a:pt x="155" y="394"/>
                    <a:pt x="155" y="394"/>
                    <a:pt x="155" y="394"/>
                  </a:cubicBezTo>
                  <a:cubicBezTo>
                    <a:pt x="157" y="397"/>
                    <a:pt x="157" y="397"/>
                    <a:pt x="157" y="397"/>
                  </a:cubicBezTo>
                  <a:cubicBezTo>
                    <a:pt x="163" y="397"/>
                    <a:pt x="163" y="397"/>
                    <a:pt x="163" y="397"/>
                  </a:cubicBezTo>
                  <a:cubicBezTo>
                    <a:pt x="157" y="400"/>
                    <a:pt x="157" y="400"/>
                    <a:pt x="157" y="400"/>
                  </a:cubicBezTo>
                  <a:cubicBezTo>
                    <a:pt x="150" y="412"/>
                    <a:pt x="150" y="412"/>
                    <a:pt x="150" y="412"/>
                  </a:cubicBezTo>
                  <a:cubicBezTo>
                    <a:pt x="149" y="413"/>
                    <a:pt x="149" y="413"/>
                    <a:pt x="149" y="413"/>
                  </a:cubicBezTo>
                  <a:cubicBezTo>
                    <a:pt x="149" y="413"/>
                    <a:pt x="147" y="423"/>
                    <a:pt x="143" y="425"/>
                  </a:cubicBezTo>
                  <a:cubicBezTo>
                    <a:pt x="142" y="427"/>
                    <a:pt x="136" y="428"/>
                    <a:pt x="136" y="428"/>
                  </a:cubicBezTo>
                  <a:cubicBezTo>
                    <a:pt x="136" y="428"/>
                    <a:pt x="135" y="438"/>
                    <a:pt x="142" y="438"/>
                  </a:cubicBezTo>
                  <a:cubicBezTo>
                    <a:pt x="151" y="439"/>
                    <a:pt x="154" y="429"/>
                    <a:pt x="154" y="429"/>
                  </a:cubicBezTo>
                  <a:cubicBezTo>
                    <a:pt x="153" y="427"/>
                    <a:pt x="153" y="427"/>
                    <a:pt x="153" y="427"/>
                  </a:cubicBezTo>
                  <a:cubicBezTo>
                    <a:pt x="154" y="424"/>
                    <a:pt x="154" y="424"/>
                    <a:pt x="154" y="424"/>
                  </a:cubicBezTo>
                  <a:cubicBezTo>
                    <a:pt x="163" y="405"/>
                    <a:pt x="163" y="405"/>
                    <a:pt x="163" y="405"/>
                  </a:cubicBezTo>
                  <a:cubicBezTo>
                    <a:pt x="173" y="400"/>
                    <a:pt x="173" y="400"/>
                    <a:pt x="173" y="400"/>
                  </a:cubicBezTo>
                  <a:cubicBezTo>
                    <a:pt x="169" y="394"/>
                    <a:pt x="169" y="394"/>
                    <a:pt x="169" y="394"/>
                  </a:cubicBezTo>
                  <a:cubicBezTo>
                    <a:pt x="170" y="381"/>
                    <a:pt x="170" y="381"/>
                    <a:pt x="170" y="381"/>
                  </a:cubicBezTo>
                  <a:cubicBezTo>
                    <a:pt x="174" y="381"/>
                    <a:pt x="174" y="381"/>
                    <a:pt x="174" y="381"/>
                  </a:cubicBezTo>
                  <a:cubicBezTo>
                    <a:pt x="184" y="373"/>
                    <a:pt x="184" y="373"/>
                    <a:pt x="184" y="373"/>
                  </a:cubicBezTo>
                  <a:cubicBezTo>
                    <a:pt x="188" y="371"/>
                    <a:pt x="188" y="371"/>
                    <a:pt x="188" y="371"/>
                  </a:cubicBezTo>
                  <a:cubicBezTo>
                    <a:pt x="194" y="366"/>
                    <a:pt x="194" y="366"/>
                    <a:pt x="194" y="366"/>
                  </a:cubicBezTo>
                  <a:cubicBezTo>
                    <a:pt x="200" y="365"/>
                    <a:pt x="200" y="365"/>
                    <a:pt x="200" y="365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2" y="373"/>
                    <a:pt x="192" y="373"/>
                    <a:pt x="192" y="373"/>
                  </a:cubicBezTo>
                  <a:cubicBezTo>
                    <a:pt x="185" y="374"/>
                    <a:pt x="185" y="374"/>
                    <a:pt x="185" y="374"/>
                  </a:cubicBezTo>
                  <a:cubicBezTo>
                    <a:pt x="178" y="381"/>
                    <a:pt x="178" y="381"/>
                    <a:pt x="178" y="381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1" y="393"/>
                    <a:pt x="171" y="393"/>
                    <a:pt x="171" y="393"/>
                  </a:cubicBezTo>
                  <a:cubicBezTo>
                    <a:pt x="178" y="398"/>
                    <a:pt x="178" y="398"/>
                    <a:pt x="178" y="398"/>
                  </a:cubicBezTo>
                  <a:cubicBezTo>
                    <a:pt x="177" y="388"/>
                    <a:pt x="177" y="388"/>
                    <a:pt x="177" y="388"/>
                  </a:cubicBezTo>
                  <a:cubicBezTo>
                    <a:pt x="182" y="392"/>
                    <a:pt x="182" y="392"/>
                    <a:pt x="182" y="392"/>
                  </a:cubicBezTo>
                  <a:cubicBezTo>
                    <a:pt x="185" y="388"/>
                    <a:pt x="185" y="388"/>
                    <a:pt x="185" y="388"/>
                  </a:cubicBezTo>
                  <a:cubicBezTo>
                    <a:pt x="188" y="397"/>
                    <a:pt x="188" y="397"/>
                    <a:pt x="188" y="397"/>
                  </a:cubicBezTo>
                  <a:cubicBezTo>
                    <a:pt x="194" y="392"/>
                    <a:pt x="194" y="392"/>
                    <a:pt x="194" y="392"/>
                  </a:cubicBezTo>
                  <a:cubicBezTo>
                    <a:pt x="193" y="385"/>
                    <a:pt x="193" y="385"/>
                    <a:pt x="193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196" y="385"/>
                    <a:pt x="198" y="377"/>
                    <a:pt x="200" y="378"/>
                  </a:cubicBezTo>
                  <a:cubicBezTo>
                    <a:pt x="203" y="378"/>
                    <a:pt x="200" y="382"/>
                    <a:pt x="200" y="382"/>
                  </a:cubicBezTo>
                  <a:cubicBezTo>
                    <a:pt x="200" y="388"/>
                    <a:pt x="200" y="388"/>
                    <a:pt x="200" y="388"/>
                  </a:cubicBezTo>
                  <a:cubicBezTo>
                    <a:pt x="201" y="385"/>
                    <a:pt x="201" y="385"/>
                    <a:pt x="201" y="385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13" y="397"/>
                    <a:pt x="213" y="397"/>
                    <a:pt x="213" y="397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0" y="392"/>
                    <a:pt x="200" y="392"/>
                    <a:pt x="200" y="392"/>
                  </a:cubicBezTo>
                  <a:cubicBezTo>
                    <a:pt x="196" y="394"/>
                    <a:pt x="196" y="394"/>
                    <a:pt x="196" y="394"/>
                  </a:cubicBezTo>
                  <a:cubicBezTo>
                    <a:pt x="194" y="408"/>
                    <a:pt x="194" y="408"/>
                    <a:pt x="194" y="408"/>
                  </a:cubicBezTo>
                  <a:cubicBezTo>
                    <a:pt x="194" y="408"/>
                    <a:pt x="190" y="408"/>
                    <a:pt x="190" y="409"/>
                  </a:cubicBezTo>
                  <a:cubicBezTo>
                    <a:pt x="190" y="420"/>
                    <a:pt x="190" y="420"/>
                    <a:pt x="190" y="420"/>
                  </a:cubicBezTo>
                  <a:cubicBezTo>
                    <a:pt x="190" y="420"/>
                    <a:pt x="200" y="423"/>
                    <a:pt x="198" y="428"/>
                  </a:cubicBezTo>
                  <a:cubicBezTo>
                    <a:pt x="198" y="435"/>
                    <a:pt x="192" y="439"/>
                    <a:pt x="192" y="439"/>
                  </a:cubicBezTo>
                  <a:cubicBezTo>
                    <a:pt x="190" y="444"/>
                    <a:pt x="190" y="444"/>
                    <a:pt x="190" y="444"/>
                  </a:cubicBezTo>
                  <a:cubicBezTo>
                    <a:pt x="185" y="444"/>
                    <a:pt x="185" y="444"/>
                    <a:pt x="185" y="444"/>
                  </a:cubicBezTo>
                  <a:cubicBezTo>
                    <a:pt x="185" y="444"/>
                    <a:pt x="185" y="450"/>
                    <a:pt x="182" y="452"/>
                  </a:cubicBezTo>
                  <a:cubicBezTo>
                    <a:pt x="180" y="455"/>
                    <a:pt x="173" y="461"/>
                    <a:pt x="171" y="465"/>
                  </a:cubicBezTo>
                  <a:cubicBezTo>
                    <a:pt x="170" y="469"/>
                    <a:pt x="166" y="479"/>
                    <a:pt x="166" y="479"/>
                  </a:cubicBezTo>
                  <a:cubicBezTo>
                    <a:pt x="163" y="470"/>
                    <a:pt x="163" y="470"/>
                    <a:pt x="163" y="470"/>
                  </a:cubicBezTo>
                  <a:cubicBezTo>
                    <a:pt x="162" y="470"/>
                    <a:pt x="162" y="470"/>
                    <a:pt x="162" y="470"/>
                  </a:cubicBezTo>
                  <a:cubicBezTo>
                    <a:pt x="162" y="470"/>
                    <a:pt x="158" y="479"/>
                    <a:pt x="161" y="483"/>
                  </a:cubicBezTo>
                  <a:cubicBezTo>
                    <a:pt x="162" y="486"/>
                    <a:pt x="165" y="493"/>
                    <a:pt x="165" y="493"/>
                  </a:cubicBezTo>
                  <a:cubicBezTo>
                    <a:pt x="165" y="501"/>
                    <a:pt x="165" y="501"/>
                    <a:pt x="165" y="501"/>
                  </a:cubicBezTo>
                  <a:cubicBezTo>
                    <a:pt x="169" y="504"/>
                    <a:pt x="169" y="504"/>
                    <a:pt x="169" y="504"/>
                  </a:cubicBezTo>
                  <a:cubicBezTo>
                    <a:pt x="170" y="500"/>
                    <a:pt x="170" y="500"/>
                    <a:pt x="170" y="500"/>
                  </a:cubicBezTo>
                  <a:cubicBezTo>
                    <a:pt x="170" y="500"/>
                    <a:pt x="165" y="490"/>
                    <a:pt x="171" y="488"/>
                  </a:cubicBezTo>
                  <a:cubicBezTo>
                    <a:pt x="176" y="485"/>
                    <a:pt x="178" y="486"/>
                    <a:pt x="178" y="486"/>
                  </a:cubicBezTo>
                  <a:cubicBezTo>
                    <a:pt x="178" y="490"/>
                    <a:pt x="178" y="490"/>
                    <a:pt x="178" y="490"/>
                  </a:cubicBezTo>
                  <a:cubicBezTo>
                    <a:pt x="188" y="497"/>
                    <a:pt x="188" y="497"/>
                    <a:pt x="188" y="497"/>
                  </a:cubicBezTo>
                  <a:cubicBezTo>
                    <a:pt x="194" y="505"/>
                    <a:pt x="194" y="505"/>
                    <a:pt x="194" y="505"/>
                  </a:cubicBezTo>
                  <a:cubicBezTo>
                    <a:pt x="198" y="497"/>
                    <a:pt x="198" y="497"/>
                    <a:pt x="198" y="497"/>
                  </a:cubicBezTo>
                  <a:cubicBezTo>
                    <a:pt x="196" y="490"/>
                    <a:pt x="196" y="490"/>
                    <a:pt x="196" y="490"/>
                  </a:cubicBezTo>
                  <a:cubicBezTo>
                    <a:pt x="196" y="486"/>
                    <a:pt x="196" y="486"/>
                    <a:pt x="196" y="486"/>
                  </a:cubicBezTo>
                  <a:cubicBezTo>
                    <a:pt x="196" y="486"/>
                    <a:pt x="198" y="492"/>
                    <a:pt x="201" y="493"/>
                  </a:cubicBezTo>
                  <a:cubicBezTo>
                    <a:pt x="207" y="493"/>
                    <a:pt x="207" y="493"/>
                    <a:pt x="207" y="493"/>
                  </a:cubicBezTo>
                  <a:cubicBezTo>
                    <a:pt x="207" y="493"/>
                    <a:pt x="201" y="502"/>
                    <a:pt x="207" y="502"/>
                  </a:cubicBezTo>
                  <a:cubicBezTo>
                    <a:pt x="213" y="502"/>
                    <a:pt x="221" y="501"/>
                    <a:pt x="221" y="501"/>
                  </a:cubicBezTo>
                  <a:cubicBezTo>
                    <a:pt x="224" y="497"/>
                    <a:pt x="224" y="497"/>
                    <a:pt x="224" y="497"/>
                  </a:cubicBezTo>
                  <a:cubicBezTo>
                    <a:pt x="230" y="498"/>
                    <a:pt x="230" y="498"/>
                    <a:pt x="230" y="498"/>
                  </a:cubicBezTo>
                  <a:cubicBezTo>
                    <a:pt x="240" y="498"/>
                    <a:pt x="240" y="498"/>
                    <a:pt x="240" y="498"/>
                  </a:cubicBezTo>
                  <a:cubicBezTo>
                    <a:pt x="242" y="482"/>
                    <a:pt x="242" y="482"/>
                    <a:pt x="242" y="482"/>
                  </a:cubicBezTo>
                  <a:cubicBezTo>
                    <a:pt x="242" y="482"/>
                    <a:pt x="242" y="489"/>
                    <a:pt x="244" y="490"/>
                  </a:cubicBezTo>
                  <a:cubicBezTo>
                    <a:pt x="247" y="490"/>
                    <a:pt x="267" y="493"/>
                    <a:pt x="267" y="493"/>
                  </a:cubicBezTo>
                  <a:cubicBezTo>
                    <a:pt x="265" y="497"/>
                    <a:pt x="265" y="497"/>
                    <a:pt x="265" y="497"/>
                  </a:cubicBezTo>
                  <a:cubicBezTo>
                    <a:pt x="262" y="497"/>
                    <a:pt x="262" y="497"/>
                    <a:pt x="262" y="497"/>
                  </a:cubicBezTo>
                  <a:cubicBezTo>
                    <a:pt x="261" y="494"/>
                    <a:pt x="261" y="494"/>
                    <a:pt x="261" y="494"/>
                  </a:cubicBezTo>
                  <a:cubicBezTo>
                    <a:pt x="254" y="494"/>
                    <a:pt x="254" y="494"/>
                    <a:pt x="254" y="494"/>
                  </a:cubicBezTo>
                  <a:cubicBezTo>
                    <a:pt x="255" y="500"/>
                    <a:pt x="255" y="500"/>
                    <a:pt x="255" y="500"/>
                  </a:cubicBezTo>
                  <a:cubicBezTo>
                    <a:pt x="251" y="498"/>
                    <a:pt x="251" y="498"/>
                    <a:pt x="251" y="498"/>
                  </a:cubicBezTo>
                  <a:cubicBezTo>
                    <a:pt x="243" y="504"/>
                    <a:pt x="243" y="504"/>
                    <a:pt x="243" y="504"/>
                  </a:cubicBezTo>
                  <a:cubicBezTo>
                    <a:pt x="244" y="506"/>
                    <a:pt x="244" y="506"/>
                    <a:pt x="244" y="506"/>
                  </a:cubicBezTo>
                  <a:cubicBezTo>
                    <a:pt x="244" y="506"/>
                    <a:pt x="238" y="510"/>
                    <a:pt x="236" y="515"/>
                  </a:cubicBezTo>
                  <a:cubicBezTo>
                    <a:pt x="235" y="519"/>
                    <a:pt x="232" y="524"/>
                    <a:pt x="232" y="524"/>
                  </a:cubicBezTo>
                  <a:cubicBezTo>
                    <a:pt x="228" y="527"/>
                    <a:pt x="228" y="527"/>
                    <a:pt x="228" y="527"/>
                  </a:cubicBezTo>
                  <a:cubicBezTo>
                    <a:pt x="232" y="535"/>
                    <a:pt x="232" y="535"/>
                    <a:pt x="232" y="535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0"/>
                    <a:pt x="238" y="542"/>
                    <a:pt x="238" y="544"/>
                  </a:cubicBezTo>
                  <a:cubicBezTo>
                    <a:pt x="238" y="546"/>
                    <a:pt x="236" y="552"/>
                    <a:pt x="236" y="554"/>
                  </a:cubicBezTo>
                  <a:cubicBezTo>
                    <a:pt x="238" y="556"/>
                    <a:pt x="240" y="559"/>
                    <a:pt x="240" y="559"/>
                  </a:cubicBezTo>
                  <a:cubicBezTo>
                    <a:pt x="246" y="552"/>
                    <a:pt x="246" y="552"/>
                    <a:pt x="246" y="552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43" y="562"/>
                    <a:pt x="243" y="562"/>
                    <a:pt x="243" y="562"/>
                  </a:cubicBezTo>
                  <a:cubicBezTo>
                    <a:pt x="242" y="562"/>
                    <a:pt x="244" y="570"/>
                    <a:pt x="244" y="570"/>
                  </a:cubicBezTo>
                  <a:cubicBezTo>
                    <a:pt x="250" y="563"/>
                    <a:pt x="250" y="563"/>
                    <a:pt x="250" y="563"/>
                  </a:cubicBezTo>
                  <a:cubicBezTo>
                    <a:pt x="251" y="556"/>
                    <a:pt x="251" y="556"/>
                    <a:pt x="251" y="556"/>
                  </a:cubicBezTo>
                  <a:cubicBezTo>
                    <a:pt x="255" y="567"/>
                    <a:pt x="255" y="567"/>
                    <a:pt x="255" y="567"/>
                  </a:cubicBezTo>
                  <a:cubicBezTo>
                    <a:pt x="262" y="563"/>
                    <a:pt x="262" y="563"/>
                    <a:pt x="262" y="563"/>
                  </a:cubicBezTo>
                  <a:cubicBezTo>
                    <a:pt x="262" y="571"/>
                    <a:pt x="262" y="571"/>
                    <a:pt x="262" y="571"/>
                  </a:cubicBezTo>
                  <a:cubicBezTo>
                    <a:pt x="262" y="571"/>
                    <a:pt x="255" y="573"/>
                    <a:pt x="255" y="574"/>
                  </a:cubicBezTo>
                  <a:cubicBezTo>
                    <a:pt x="255" y="577"/>
                    <a:pt x="259" y="578"/>
                    <a:pt x="259" y="578"/>
                  </a:cubicBezTo>
                  <a:cubicBezTo>
                    <a:pt x="258" y="583"/>
                    <a:pt x="258" y="583"/>
                    <a:pt x="258" y="583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6" y="585"/>
                    <a:pt x="243" y="597"/>
                    <a:pt x="246" y="598"/>
                  </a:cubicBezTo>
                  <a:cubicBezTo>
                    <a:pt x="248" y="600"/>
                    <a:pt x="250" y="605"/>
                    <a:pt x="250" y="605"/>
                  </a:cubicBezTo>
                  <a:cubicBezTo>
                    <a:pt x="250" y="605"/>
                    <a:pt x="239" y="610"/>
                    <a:pt x="239" y="617"/>
                  </a:cubicBezTo>
                  <a:cubicBezTo>
                    <a:pt x="240" y="623"/>
                    <a:pt x="244" y="635"/>
                    <a:pt x="244" y="635"/>
                  </a:cubicBezTo>
                  <a:cubicBezTo>
                    <a:pt x="251" y="637"/>
                    <a:pt x="251" y="637"/>
                    <a:pt x="251" y="637"/>
                  </a:cubicBezTo>
                  <a:cubicBezTo>
                    <a:pt x="251" y="637"/>
                    <a:pt x="250" y="640"/>
                    <a:pt x="248" y="640"/>
                  </a:cubicBezTo>
                  <a:cubicBezTo>
                    <a:pt x="247" y="640"/>
                    <a:pt x="242" y="637"/>
                    <a:pt x="242" y="637"/>
                  </a:cubicBezTo>
                  <a:cubicBezTo>
                    <a:pt x="239" y="628"/>
                    <a:pt x="239" y="628"/>
                    <a:pt x="239" y="628"/>
                  </a:cubicBezTo>
                  <a:cubicBezTo>
                    <a:pt x="239" y="628"/>
                    <a:pt x="231" y="627"/>
                    <a:pt x="231" y="629"/>
                  </a:cubicBezTo>
                  <a:cubicBezTo>
                    <a:pt x="230" y="631"/>
                    <a:pt x="232" y="640"/>
                    <a:pt x="232" y="640"/>
                  </a:cubicBezTo>
                  <a:cubicBezTo>
                    <a:pt x="223" y="631"/>
                    <a:pt x="223" y="631"/>
                    <a:pt x="223" y="631"/>
                  </a:cubicBezTo>
                  <a:cubicBezTo>
                    <a:pt x="205" y="633"/>
                    <a:pt x="205" y="633"/>
                    <a:pt x="205" y="633"/>
                  </a:cubicBezTo>
                  <a:cubicBezTo>
                    <a:pt x="194" y="627"/>
                    <a:pt x="194" y="627"/>
                    <a:pt x="194" y="627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80" y="633"/>
                    <a:pt x="180" y="633"/>
                    <a:pt x="180" y="633"/>
                  </a:cubicBezTo>
                  <a:cubicBezTo>
                    <a:pt x="163" y="641"/>
                    <a:pt x="163" y="641"/>
                    <a:pt x="163" y="641"/>
                  </a:cubicBezTo>
                  <a:cubicBezTo>
                    <a:pt x="163" y="641"/>
                    <a:pt x="162" y="651"/>
                    <a:pt x="158" y="652"/>
                  </a:cubicBezTo>
                  <a:cubicBezTo>
                    <a:pt x="155" y="655"/>
                    <a:pt x="150" y="655"/>
                    <a:pt x="150" y="655"/>
                  </a:cubicBezTo>
                  <a:cubicBezTo>
                    <a:pt x="150" y="655"/>
                    <a:pt x="135" y="662"/>
                    <a:pt x="136" y="663"/>
                  </a:cubicBezTo>
                  <a:cubicBezTo>
                    <a:pt x="139" y="664"/>
                    <a:pt x="144" y="663"/>
                    <a:pt x="147" y="664"/>
                  </a:cubicBezTo>
                  <a:cubicBezTo>
                    <a:pt x="149" y="667"/>
                    <a:pt x="149" y="671"/>
                    <a:pt x="149" y="671"/>
                  </a:cubicBezTo>
                  <a:cubicBezTo>
                    <a:pt x="149" y="671"/>
                    <a:pt x="151" y="670"/>
                    <a:pt x="151" y="667"/>
                  </a:cubicBezTo>
                  <a:cubicBezTo>
                    <a:pt x="153" y="663"/>
                    <a:pt x="154" y="660"/>
                    <a:pt x="157" y="660"/>
                  </a:cubicBezTo>
                  <a:cubicBezTo>
                    <a:pt x="158" y="659"/>
                    <a:pt x="161" y="662"/>
                    <a:pt x="161" y="662"/>
                  </a:cubicBezTo>
                  <a:cubicBezTo>
                    <a:pt x="165" y="660"/>
                    <a:pt x="165" y="660"/>
                    <a:pt x="165" y="660"/>
                  </a:cubicBezTo>
                  <a:cubicBezTo>
                    <a:pt x="174" y="662"/>
                    <a:pt x="174" y="662"/>
                    <a:pt x="174" y="662"/>
                  </a:cubicBezTo>
                  <a:cubicBezTo>
                    <a:pt x="171" y="667"/>
                    <a:pt x="171" y="667"/>
                    <a:pt x="171" y="667"/>
                  </a:cubicBezTo>
                  <a:cubicBezTo>
                    <a:pt x="171" y="667"/>
                    <a:pt x="170" y="674"/>
                    <a:pt x="171" y="675"/>
                  </a:cubicBezTo>
                  <a:cubicBezTo>
                    <a:pt x="173" y="677"/>
                    <a:pt x="173" y="679"/>
                    <a:pt x="173" y="679"/>
                  </a:cubicBezTo>
                  <a:cubicBezTo>
                    <a:pt x="173" y="679"/>
                    <a:pt x="166" y="683"/>
                    <a:pt x="166" y="689"/>
                  </a:cubicBezTo>
                  <a:cubicBezTo>
                    <a:pt x="166" y="691"/>
                    <a:pt x="173" y="694"/>
                    <a:pt x="173" y="694"/>
                  </a:cubicBezTo>
                  <a:cubicBezTo>
                    <a:pt x="170" y="697"/>
                    <a:pt x="170" y="697"/>
                    <a:pt x="170" y="697"/>
                  </a:cubicBezTo>
                  <a:cubicBezTo>
                    <a:pt x="170" y="697"/>
                    <a:pt x="161" y="717"/>
                    <a:pt x="157" y="717"/>
                  </a:cubicBezTo>
                  <a:cubicBezTo>
                    <a:pt x="153" y="718"/>
                    <a:pt x="149" y="718"/>
                    <a:pt x="147" y="720"/>
                  </a:cubicBezTo>
                  <a:cubicBezTo>
                    <a:pt x="143" y="721"/>
                    <a:pt x="138" y="724"/>
                    <a:pt x="138" y="724"/>
                  </a:cubicBezTo>
                  <a:cubicBezTo>
                    <a:pt x="132" y="723"/>
                    <a:pt x="132" y="723"/>
                    <a:pt x="132" y="723"/>
                  </a:cubicBezTo>
                  <a:cubicBezTo>
                    <a:pt x="119" y="727"/>
                    <a:pt x="119" y="727"/>
                    <a:pt x="119" y="727"/>
                  </a:cubicBezTo>
                  <a:cubicBezTo>
                    <a:pt x="117" y="732"/>
                    <a:pt x="117" y="732"/>
                    <a:pt x="117" y="732"/>
                  </a:cubicBezTo>
                  <a:cubicBezTo>
                    <a:pt x="111" y="732"/>
                    <a:pt x="111" y="732"/>
                    <a:pt x="111" y="732"/>
                  </a:cubicBezTo>
                  <a:cubicBezTo>
                    <a:pt x="107" y="727"/>
                    <a:pt x="107" y="727"/>
                    <a:pt x="107" y="727"/>
                  </a:cubicBezTo>
                  <a:cubicBezTo>
                    <a:pt x="103" y="728"/>
                    <a:pt x="103" y="728"/>
                    <a:pt x="103" y="728"/>
                  </a:cubicBezTo>
                  <a:cubicBezTo>
                    <a:pt x="104" y="732"/>
                    <a:pt x="104" y="732"/>
                    <a:pt x="104" y="732"/>
                  </a:cubicBezTo>
                  <a:cubicBezTo>
                    <a:pt x="104" y="732"/>
                    <a:pt x="89" y="733"/>
                    <a:pt x="89" y="736"/>
                  </a:cubicBezTo>
                  <a:cubicBezTo>
                    <a:pt x="88" y="739"/>
                    <a:pt x="88" y="740"/>
                    <a:pt x="88" y="740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9" y="748"/>
                    <a:pt x="96" y="748"/>
                  </a:cubicBezTo>
                  <a:cubicBezTo>
                    <a:pt x="92" y="748"/>
                    <a:pt x="89" y="750"/>
                    <a:pt x="89" y="750"/>
                  </a:cubicBezTo>
                  <a:cubicBezTo>
                    <a:pt x="90" y="758"/>
                    <a:pt x="90" y="758"/>
                    <a:pt x="90" y="758"/>
                  </a:cubicBezTo>
                  <a:cubicBezTo>
                    <a:pt x="90" y="758"/>
                    <a:pt x="95" y="755"/>
                    <a:pt x="96" y="755"/>
                  </a:cubicBezTo>
                  <a:cubicBezTo>
                    <a:pt x="97" y="755"/>
                    <a:pt x="100" y="756"/>
                    <a:pt x="100" y="756"/>
                  </a:cubicBezTo>
                  <a:cubicBezTo>
                    <a:pt x="108" y="755"/>
                    <a:pt x="108" y="755"/>
                    <a:pt x="108" y="755"/>
                  </a:cubicBezTo>
                  <a:cubicBezTo>
                    <a:pt x="111" y="750"/>
                    <a:pt x="111" y="750"/>
                    <a:pt x="111" y="750"/>
                  </a:cubicBezTo>
                  <a:cubicBezTo>
                    <a:pt x="116" y="750"/>
                    <a:pt x="116" y="750"/>
                    <a:pt x="116" y="750"/>
                  </a:cubicBezTo>
                  <a:cubicBezTo>
                    <a:pt x="112" y="754"/>
                    <a:pt x="112" y="754"/>
                    <a:pt x="112" y="754"/>
                  </a:cubicBezTo>
                  <a:cubicBezTo>
                    <a:pt x="111" y="758"/>
                    <a:pt x="111" y="758"/>
                    <a:pt x="111" y="758"/>
                  </a:cubicBezTo>
                  <a:cubicBezTo>
                    <a:pt x="99" y="758"/>
                    <a:pt x="99" y="758"/>
                    <a:pt x="99" y="758"/>
                  </a:cubicBezTo>
                  <a:cubicBezTo>
                    <a:pt x="96" y="759"/>
                    <a:pt x="96" y="759"/>
                    <a:pt x="96" y="759"/>
                  </a:cubicBezTo>
                  <a:cubicBezTo>
                    <a:pt x="96" y="759"/>
                    <a:pt x="96" y="766"/>
                    <a:pt x="99" y="766"/>
                  </a:cubicBezTo>
                  <a:cubicBezTo>
                    <a:pt x="103" y="766"/>
                    <a:pt x="108" y="764"/>
                    <a:pt x="108" y="764"/>
                  </a:cubicBezTo>
                  <a:cubicBezTo>
                    <a:pt x="108" y="764"/>
                    <a:pt x="112" y="766"/>
                    <a:pt x="113" y="764"/>
                  </a:cubicBezTo>
                  <a:cubicBezTo>
                    <a:pt x="116" y="763"/>
                    <a:pt x="119" y="760"/>
                    <a:pt x="119" y="760"/>
                  </a:cubicBezTo>
                  <a:cubicBezTo>
                    <a:pt x="130" y="760"/>
                    <a:pt x="130" y="760"/>
                    <a:pt x="130" y="760"/>
                  </a:cubicBezTo>
                  <a:cubicBezTo>
                    <a:pt x="130" y="760"/>
                    <a:pt x="135" y="756"/>
                    <a:pt x="138" y="758"/>
                  </a:cubicBezTo>
                  <a:cubicBezTo>
                    <a:pt x="140" y="759"/>
                    <a:pt x="134" y="763"/>
                    <a:pt x="136" y="764"/>
                  </a:cubicBezTo>
                  <a:cubicBezTo>
                    <a:pt x="139" y="766"/>
                    <a:pt x="147" y="768"/>
                    <a:pt x="147" y="768"/>
                  </a:cubicBezTo>
                  <a:cubicBezTo>
                    <a:pt x="155" y="767"/>
                    <a:pt x="155" y="767"/>
                    <a:pt x="155" y="767"/>
                  </a:cubicBezTo>
                  <a:cubicBezTo>
                    <a:pt x="154" y="770"/>
                    <a:pt x="154" y="770"/>
                    <a:pt x="154" y="770"/>
                  </a:cubicBezTo>
                  <a:cubicBezTo>
                    <a:pt x="147" y="771"/>
                    <a:pt x="147" y="771"/>
                    <a:pt x="147" y="771"/>
                  </a:cubicBezTo>
                  <a:cubicBezTo>
                    <a:pt x="147" y="771"/>
                    <a:pt x="139" y="770"/>
                    <a:pt x="139" y="774"/>
                  </a:cubicBezTo>
                  <a:cubicBezTo>
                    <a:pt x="138" y="777"/>
                    <a:pt x="138" y="779"/>
                    <a:pt x="140" y="779"/>
                  </a:cubicBezTo>
                  <a:cubicBezTo>
                    <a:pt x="144" y="779"/>
                    <a:pt x="151" y="781"/>
                    <a:pt x="151" y="781"/>
                  </a:cubicBezTo>
                  <a:cubicBezTo>
                    <a:pt x="151" y="781"/>
                    <a:pt x="155" y="775"/>
                    <a:pt x="159" y="777"/>
                  </a:cubicBezTo>
                  <a:cubicBezTo>
                    <a:pt x="165" y="778"/>
                    <a:pt x="170" y="793"/>
                    <a:pt x="170" y="793"/>
                  </a:cubicBezTo>
                  <a:cubicBezTo>
                    <a:pt x="170" y="793"/>
                    <a:pt x="177" y="801"/>
                    <a:pt x="185" y="802"/>
                  </a:cubicBezTo>
                  <a:cubicBezTo>
                    <a:pt x="193" y="802"/>
                    <a:pt x="205" y="795"/>
                    <a:pt x="205" y="795"/>
                  </a:cubicBezTo>
                  <a:cubicBezTo>
                    <a:pt x="220" y="791"/>
                    <a:pt x="220" y="791"/>
                    <a:pt x="220" y="791"/>
                  </a:cubicBezTo>
                  <a:cubicBezTo>
                    <a:pt x="230" y="783"/>
                    <a:pt x="230" y="783"/>
                    <a:pt x="230" y="783"/>
                  </a:cubicBezTo>
                  <a:cubicBezTo>
                    <a:pt x="243" y="777"/>
                    <a:pt x="243" y="777"/>
                    <a:pt x="243" y="777"/>
                  </a:cubicBezTo>
                  <a:cubicBezTo>
                    <a:pt x="244" y="778"/>
                    <a:pt x="244" y="778"/>
                    <a:pt x="244" y="778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24" y="795"/>
                    <a:pt x="224" y="795"/>
                    <a:pt x="224" y="795"/>
                  </a:cubicBezTo>
                  <a:cubicBezTo>
                    <a:pt x="217" y="797"/>
                    <a:pt x="217" y="797"/>
                    <a:pt x="217" y="797"/>
                  </a:cubicBezTo>
                  <a:cubicBezTo>
                    <a:pt x="217" y="797"/>
                    <a:pt x="204" y="806"/>
                    <a:pt x="204" y="809"/>
                  </a:cubicBezTo>
                  <a:cubicBezTo>
                    <a:pt x="203" y="813"/>
                    <a:pt x="205" y="817"/>
                    <a:pt x="200" y="818"/>
                  </a:cubicBezTo>
                  <a:cubicBezTo>
                    <a:pt x="194" y="820"/>
                    <a:pt x="178" y="821"/>
                    <a:pt x="176" y="817"/>
                  </a:cubicBezTo>
                  <a:cubicBezTo>
                    <a:pt x="173" y="813"/>
                    <a:pt x="163" y="810"/>
                    <a:pt x="159" y="809"/>
                  </a:cubicBezTo>
                  <a:cubicBezTo>
                    <a:pt x="155" y="809"/>
                    <a:pt x="138" y="806"/>
                    <a:pt x="134" y="810"/>
                  </a:cubicBezTo>
                  <a:cubicBezTo>
                    <a:pt x="131" y="813"/>
                    <a:pt x="135" y="821"/>
                    <a:pt x="135" y="821"/>
                  </a:cubicBezTo>
                  <a:cubicBezTo>
                    <a:pt x="135" y="821"/>
                    <a:pt x="132" y="822"/>
                    <a:pt x="127" y="824"/>
                  </a:cubicBezTo>
                  <a:cubicBezTo>
                    <a:pt x="122" y="825"/>
                    <a:pt x="119" y="820"/>
                    <a:pt x="116" y="821"/>
                  </a:cubicBezTo>
                  <a:cubicBezTo>
                    <a:pt x="112" y="822"/>
                    <a:pt x="109" y="841"/>
                    <a:pt x="109" y="841"/>
                  </a:cubicBezTo>
                  <a:cubicBezTo>
                    <a:pt x="95" y="848"/>
                    <a:pt x="95" y="848"/>
                    <a:pt x="95" y="848"/>
                  </a:cubicBezTo>
                  <a:cubicBezTo>
                    <a:pt x="93" y="852"/>
                    <a:pt x="93" y="852"/>
                    <a:pt x="93" y="852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4" y="864"/>
                    <a:pt x="74" y="864"/>
                    <a:pt x="74" y="864"/>
                  </a:cubicBezTo>
                  <a:cubicBezTo>
                    <a:pt x="74" y="864"/>
                    <a:pt x="69" y="866"/>
                    <a:pt x="68" y="868"/>
                  </a:cubicBezTo>
                  <a:cubicBezTo>
                    <a:pt x="65" y="870"/>
                    <a:pt x="63" y="874"/>
                    <a:pt x="63" y="874"/>
                  </a:cubicBezTo>
                  <a:cubicBezTo>
                    <a:pt x="51" y="881"/>
                    <a:pt x="51" y="881"/>
                    <a:pt x="51" y="881"/>
                  </a:cubicBezTo>
                  <a:cubicBezTo>
                    <a:pt x="46" y="882"/>
                    <a:pt x="46" y="882"/>
                    <a:pt x="46" y="882"/>
                  </a:cubicBezTo>
                  <a:cubicBezTo>
                    <a:pt x="46" y="882"/>
                    <a:pt x="34" y="881"/>
                    <a:pt x="31" y="883"/>
                  </a:cubicBezTo>
                  <a:cubicBezTo>
                    <a:pt x="27" y="886"/>
                    <a:pt x="28" y="894"/>
                    <a:pt x="28" y="894"/>
                  </a:cubicBezTo>
                  <a:cubicBezTo>
                    <a:pt x="41" y="893"/>
                    <a:pt x="41" y="893"/>
                    <a:pt x="41" y="893"/>
                  </a:cubicBezTo>
                  <a:cubicBezTo>
                    <a:pt x="41" y="889"/>
                    <a:pt x="41" y="889"/>
                    <a:pt x="41" y="889"/>
                  </a:cubicBezTo>
                  <a:cubicBezTo>
                    <a:pt x="41" y="889"/>
                    <a:pt x="47" y="891"/>
                    <a:pt x="49" y="893"/>
                  </a:cubicBezTo>
                  <a:cubicBezTo>
                    <a:pt x="50" y="894"/>
                    <a:pt x="55" y="905"/>
                    <a:pt x="55" y="905"/>
                  </a:cubicBezTo>
                  <a:cubicBezTo>
                    <a:pt x="65" y="898"/>
                    <a:pt x="65" y="898"/>
                    <a:pt x="65" y="898"/>
                  </a:cubicBezTo>
                  <a:cubicBezTo>
                    <a:pt x="63" y="894"/>
                    <a:pt x="63" y="894"/>
                    <a:pt x="63" y="894"/>
                  </a:cubicBezTo>
                  <a:cubicBezTo>
                    <a:pt x="63" y="894"/>
                    <a:pt x="70" y="885"/>
                    <a:pt x="70" y="886"/>
                  </a:cubicBezTo>
                  <a:cubicBezTo>
                    <a:pt x="70" y="887"/>
                    <a:pt x="72" y="891"/>
                    <a:pt x="72" y="891"/>
                  </a:cubicBezTo>
                  <a:cubicBezTo>
                    <a:pt x="72" y="891"/>
                    <a:pt x="82" y="887"/>
                    <a:pt x="84" y="887"/>
                  </a:cubicBezTo>
                  <a:cubicBezTo>
                    <a:pt x="85" y="886"/>
                    <a:pt x="89" y="881"/>
                    <a:pt x="89" y="881"/>
                  </a:cubicBezTo>
                  <a:cubicBezTo>
                    <a:pt x="89" y="881"/>
                    <a:pt x="97" y="883"/>
                    <a:pt x="100" y="882"/>
                  </a:cubicBezTo>
                  <a:cubicBezTo>
                    <a:pt x="105" y="882"/>
                    <a:pt x="113" y="881"/>
                    <a:pt x="115" y="882"/>
                  </a:cubicBezTo>
                  <a:cubicBezTo>
                    <a:pt x="115" y="883"/>
                    <a:pt x="116" y="889"/>
                    <a:pt x="116" y="889"/>
                  </a:cubicBezTo>
                  <a:cubicBezTo>
                    <a:pt x="120" y="886"/>
                    <a:pt x="120" y="886"/>
                    <a:pt x="120" y="886"/>
                  </a:cubicBezTo>
                  <a:cubicBezTo>
                    <a:pt x="122" y="878"/>
                    <a:pt x="122" y="878"/>
                    <a:pt x="122" y="878"/>
                  </a:cubicBezTo>
                  <a:cubicBezTo>
                    <a:pt x="126" y="890"/>
                    <a:pt x="126" y="890"/>
                    <a:pt x="126" y="890"/>
                  </a:cubicBezTo>
                  <a:cubicBezTo>
                    <a:pt x="135" y="890"/>
                    <a:pt x="135" y="890"/>
                    <a:pt x="135" y="890"/>
                  </a:cubicBezTo>
                  <a:cubicBezTo>
                    <a:pt x="135" y="890"/>
                    <a:pt x="136" y="899"/>
                    <a:pt x="140" y="899"/>
                  </a:cubicBezTo>
                  <a:cubicBezTo>
                    <a:pt x="147" y="902"/>
                    <a:pt x="151" y="894"/>
                    <a:pt x="151" y="894"/>
                  </a:cubicBezTo>
                  <a:cubicBezTo>
                    <a:pt x="155" y="891"/>
                    <a:pt x="155" y="891"/>
                    <a:pt x="155" y="891"/>
                  </a:cubicBezTo>
                  <a:cubicBezTo>
                    <a:pt x="154" y="886"/>
                    <a:pt x="154" y="886"/>
                    <a:pt x="154" y="886"/>
                  </a:cubicBezTo>
                  <a:cubicBezTo>
                    <a:pt x="159" y="882"/>
                    <a:pt x="159" y="882"/>
                    <a:pt x="159" y="882"/>
                  </a:cubicBezTo>
                  <a:cubicBezTo>
                    <a:pt x="161" y="874"/>
                    <a:pt x="161" y="874"/>
                    <a:pt x="161" y="874"/>
                  </a:cubicBezTo>
                  <a:cubicBezTo>
                    <a:pt x="165" y="871"/>
                    <a:pt x="165" y="871"/>
                    <a:pt x="165" y="871"/>
                  </a:cubicBezTo>
                  <a:cubicBezTo>
                    <a:pt x="165" y="863"/>
                    <a:pt x="165" y="863"/>
                    <a:pt x="165" y="863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70"/>
                    <a:pt x="174" y="866"/>
                    <a:pt x="190" y="866"/>
                  </a:cubicBezTo>
                  <a:cubicBezTo>
                    <a:pt x="207" y="867"/>
                    <a:pt x="216" y="882"/>
                    <a:pt x="216" y="882"/>
                  </a:cubicBezTo>
                  <a:cubicBezTo>
                    <a:pt x="219" y="887"/>
                    <a:pt x="219" y="887"/>
                    <a:pt x="219" y="887"/>
                  </a:cubicBezTo>
                  <a:cubicBezTo>
                    <a:pt x="221" y="885"/>
                    <a:pt x="221" y="885"/>
                    <a:pt x="221" y="885"/>
                  </a:cubicBezTo>
                  <a:cubicBezTo>
                    <a:pt x="221" y="885"/>
                    <a:pt x="217" y="883"/>
                    <a:pt x="220" y="881"/>
                  </a:cubicBezTo>
                  <a:cubicBezTo>
                    <a:pt x="223" y="875"/>
                    <a:pt x="231" y="881"/>
                    <a:pt x="231" y="881"/>
                  </a:cubicBezTo>
                  <a:cubicBezTo>
                    <a:pt x="239" y="881"/>
                    <a:pt x="239" y="881"/>
                    <a:pt x="239" y="881"/>
                  </a:cubicBezTo>
                  <a:cubicBezTo>
                    <a:pt x="240" y="882"/>
                    <a:pt x="246" y="887"/>
                    <a:pt x="248" y="885"/>
                  </a:cubicBezTo>
                  <a:cubicBezTo>
                    <a:pt x="252" y="883"/>
                    <a:pt x="250" y="878"/>
                    <a:pt x="250" y="878"/>
                  </a:cubicBezTo>
                  <a:cubicBezTo>
                    <a:pt x="250" y="878"/>
                    <a:pt x="240" y="874"/>
                    <a:pt x="243" y="872"/>
                  </a:cubicBezTo>
                  <a:cubicBezTo>
                    <a:pt x="246" y="871"/>
                    <a:pt x="250" y="876"/>
                    <a:pt x="251" y="875"/>
                  </a:cubicBezTo>
                  <a:cubicBezTo>
                    <a:pt x="254" y="875"/>
                    <a:pt x="263" y="872"/>
                    <a:pt x="263" y="872"/>
                  </a:cubicBezTo>
                  <a:cubicBezTo>
                    <a:pt x="263" y="872"/>
                    <a:pt x="269" y="876"/>
                    <a:pt x="271" y="876"/>
                  </a:cubicBezTo>
                  <a:cubicBezTo>
                    <a:pt x="273" y="876"/>
                    <a:pt x="274" y="872"/>
                    <a:pt x="274" y="872"/>
                  </a:cubicBezTo>
                  <a:cubicBezTo>
                    <a:pt x="274" y="872"/>
                    <a:pt x="282" y="875"/>
                    <a:pt x="285" y="874"/>
                  </a:cubicBezTo>
                  <a:cubicBezTo>
                    <a:pt x="288" y="872"/>
                    <a:pt x="286" y="867"/>
                    <a:pt x="286" y="867"/>
                  </a:cubicBezTo>
                  <a:cubicBezTo>
                    <a:pt x="286" y="867"/>
                    <a:pt x="292" y="875"/>
                    <a:pt x="294" y="875"/>
                  </a:cubicBezTo>
                  <a:cubicBezTo>
                    <a:pt x="297" y="875"/>
                    <a:pt x="297" y="868"/>
                    <a:pt x="297" y="870"/>
                  </a:cubicBezTo>
                  <a:cubicBezTo>
                    <a:pt x="298" y="872"/>
                    <a:pt x="302" y="876"/>
                    <a:pt x="302" y="876"/>
                  </a:cubicBezTo>
                  <a:cubicBezTo>
                    <a:pt x="302" y="876"/>
                    <a:pt x="305" y="868"/>
                    <a:pt x="309" y="872"/>
                  </a:cubicBezTo>
                  <a:cubicBezTo>
                    <a:pt x="313" y="876"/>
                    <a:pt x="312" y="883"/>
                    <a:pt x="313" y="883"/>
                  </a:cubicBezTo>
                  <a:cubicBezTo>
                    <a:pt x="316" y="883"/>
                    <a:pt x="320" y="882"/>
                    <a:pt x="320" y="882"/>
                  </a:cubicBezTo>
                  <a:cubicBezTo>
                    <a:pt x="320" y="882"/>
                    <a:pt x="335" y="878"/>
                    <a:pt x="347" y="881"/>
                  </a:cubicBezTo>
                  <a:cubicBezTo>
                    <a:pt x="356" y="883"/>
                    <a:pt x="365" y="890"/>
                    <a:pt x="373" y="890"/>
                  </a:cubicBezTo>
                  <a:cubicBezTo>
                    <a:pt x="379" y="890"/>
                    <a:pt x="382" y="887"/>
                    <a:pt x="382" y="887"/>
                  </a:cubicBezTo>
                  <a:cubicBezTo>
                    <a:pt x="398" y="886"/>
                    <a:pt x="398" y="886"/>
                    <a:pt x="398" y="886"/>
                  </a:cubicBezTo>
                  <a:cubicBezTo>
                    <a:pt x="406" y="876"/>
                    <a:pt x="406" y="876"/>
                    <a:pt x="406" y="876"/>
                  </a:cubicBezTo>
                  <a:cubicBezTo>
                    <a:pt x="419" y="882"/>
                    <a:pt x="419" y="882"/>
                    <a:pt x="419" y="882"/>
                  </a:cubicBezTo>
                  <a:cubicBezTo>
                    <a:pt x="419" y="882"/>
                    <a:pt x="417" y="868"/>
                    <a:pt x="421" y="868"/>
                  </a:cubicBezTo>
                  <a:cubicBezTo>
                    <a:pt x="425" y="868"/>
                    <a:pt x="429" y="870"/>
                    <a:pt x="429" y="870"/>
                  </a:cubicBezTo>
                  <a:cubicBezTo>
                    <a:pt x="443" y="866"/>
                    <a:pt x="443" y="866"/>
                    <a:pt x="443" y="866"/>
                  </a:cubicBezTo>
                  <a:cubicBezTo>
                    <a:pt x="444" y="852"/>
                    <a:pt x="444" y="852"/>
                    <a:pt x="444" y="852"/>
                  </a:cubicBezTo>
                  <a:cubicBezTo>
                    <a:pt x="448" y="847"/>
                    <a:pt x="448" y="847"/>
                    <a:pt x="448" y="847"/>
                  </a:cubicBezTo>
                  <a:cubicBezTo>
                    <a:pt x="447" y="844"/>
                    <a:pt x="447" y="844"/>
                    <a:pt x="447" y="844"/>
                  </a:cubicBezTo>
                  <a:cubicBezTo>
                    <a:pt x="419" y="845"/>
                    <a:pt x="419" y="845"/>
                    <a:pt x="419" y="845"/>
                  </a:cubicBezTo>
                  <a:cubicBezTo>
                    <a:pt x="415" y="844"/>
                    <a:pt x="415" y="844"/>
                    <a:pt x="415" y="844"/>
                  </a:cubicBezTo>
                  <a:cubicBezTo>
                    <a:pt x="420" y="841"/>
                    <a:pt x="420" y="841"/>
                    <a:pt x="420" y="841"/>
                  </a:cubicBezTo>
                  <a:cubicBezTo>
                    <a:pt x="420" y="841"/>
                    <a:pt x="421" y="839"/>
                    <a:pt x="417" y="837"/>
                  </a:cubicBezTo>
                  <a:cubicBezTo>
                    <a:pt x="413" y="835"/>
                    <a:pt x="408" y="839"/>
                    <a:pt x="408" y="839"/>
                  </a:cubicBezTo>
                  <a:cubicBezTo>
                    <a:pt x="400" y="839"/>
                    <a:pt x="400" y="839"/>
                    <a:pt x="400" y="839"/>
                  </a:cubicBezTo>
                  <a:cubicBezTo>
                    <a:pt x="409" y="833"/>
                    <a:pt x="409" y="833"/>
                    <a:pt x="409" y="833"/>
                  </a:cubicBezTo>
                  <a:cubicBezTo>
                    <a:pt x="402" y="829"/>
                    <a:pt x="402" y="829"/>
                    <a:pt x="402" y="829"/>
                  </a:cubicBezTo>
                  <a:cubicBezTo>
                    <a:pt x="398" y="829"/>
                    <a:pt x="398" y="829"/>
                    <a:pt x="398" y="829"/>
                  </a:cubicBezTo>
                  <a:cubicBezTo>
                    <a:pt x="396" y="831"/>
                    <a:pt x="396" y="831"/>
                    <a:pt x="396" y="831"/>
                  </a:cubicBezTo>
                  <a:cubicBezTo>
                    <a:pt x="392" y="831"/>
                    <a:pt x="392" y="831"/>
                    <a:pt x="392" y="831"/>
                  </a:cubicBezTo>
                  <a:cubicBezTo>
                    <a:pt x="394" y="829"/>
                    <a:pt x="394" y="829"/>
                    <a:pt x="394" y="829"/>
                  </a:cubicBezTo>
                  <a:cubicBezTo>
                    <a:pt x="397" y="827"/>
                    <a:pt x="397" y="827"/>
                    <a:pt x="397" y="827"/>
                  </a:cubicBezTo>
                  <a:cubicBezTo>
                    <a:pt x="402" y="827"/>
                    <a:pt x="402" y="827"/>
                    <a:pt x="402" y="827"/>
                  </a:cubicBezTo>
                  <a:cubicBezTo>
                    <a:pt x="415" y="828"/>
                    <a:pt x="415" y="828"/>
                    <a:pt x="415" y="828"/>
                  </a:cubicBezTo>
                  <a:cubicBezTo>
                    <a:pt x="421" y="822"/>
                    <a:pt x="421" y="822"/>
                    <a:pt x="421" y="822"/>
                  </a:cubicBezTo>
                  <a:cubicBezTo>
                    <a:pt x="417" y="820"/>
                    <a:pt x="417" y="820"/>
                    <a:pt x="417" y="820"/>
                  </a:cubicBezTo>
                  <a:cubicBezTo>
                    <a:pt x="423" y="818"/>
                    <a:pt x="423" y="818"/>
                    <a:pt x="423" y="818"/>
                  </a:cubicBezTo>
                  <a:cubicBezTo>
                    <a:pt x="424" y="809"/>
                    <a:pt x="424" y="809"/>
                    <a:pt x="424" y="809"/>
                  </a:cubicBezTo>
                  <a:cubicBezTo>
                    <a:pt x="416" y="812"/>
                    <a:pt x="416" y="812"/>
                    <a:pt x="416" y="812"/>
                  </a:cubicBezTo>
                  <a:cubicBezTo>
                    <a:pt x="413" y="809"/>
                    <a:pt x="413" y="809"/>
                    <a:pt x="413" y="809"/>
                  </a:cubicBezTo>
                  <a:cubicBezTo>
                    <a:pt x="425" y="805"/>
                    <a:pt x="425" y="805"/>
                    <a:pt x="425" y="805"/>
                  </a:cubicBezTo>
                  <a:cubicBezTo>
                    <a:pt x="427" y="802"/>
                    <a:pt x="427" y="802"/>
                    <a:pt x="427" y="802"/>
                  </a:cubicBezTo>
                  <a:cubicBezTo>
                    <a:pt x="431" y="808"/>
                    <a:pt x="431" y="808"/>
                    <a:pt x="431" y="808"/>
                  </a:cubicBezTo>
                  <a:cubicBezTo>
                    <a:pt x="431" y="808"/>
                    <a:pt x="437" y="808"/>
                    <a:pt x="442" y="805"/>
                  </a:cubicBezTo>
                  <a:cubicBezTo>
                    <a:pt x="446" y="804"/>
                    <a:pt x="442" y="799"/>
                    <a:pt x="442" y="799"/>
                  </a:cubicBezTo>
                  <a:cubicBezTo>
                    <a:pt x="444" y="797"/>
                    <a:pt x="444" y="797"/>
                    <a:pt x="444" y="797"/>
                  </a:cubicBezTo>
                  <a:cubicBezTo>
                    <a:pt x="436" y="793"/>
                    <a:pt x="436" y="793"/>
                    <a:pt x="436" y="793"/>
                  </a:cubicBezTo>
                  <a:cubicBezTo>
                    <a:pt x="443" y="790"/>
                    <a:pt x="443" y="790"/>
                    <a:pt x="443" y="790"/>
                  </a:cubicBezTo>
                  <a:cubicBezTo>
                    <a:pt x="443" y="786"/>
                    <a:pt x="443" y="786"/>
                    <a:pt x="443" y="786"/>
                  </a:cubicBezTo>
                  <a:cubicBezTo>
                    <a:pt x="446" y="786"/>
                    <a:pt x="446" y="786"/>
                    <a:pt x="446" y="786"/>
                  </a:cubicBezTo>
                  <a:cubicBezTo>
                    <a:pt x="447" y="793"/>
                    <a:pt x="447" y="793"/>
                    <a:pt x="447" y="793"/>
                  </a:cubicBezTo>
                  <a:cubicBezTo>
                    <a:pt x="447" y="793"/>
                    <a:pt x="463" y="787"/>
                    <a:pt x="466" y="783"/>
                  </a:cubicBezTo>
                  <a:cubicBezTo>
                    <a:pt x="470" y="779"/>
                    <a:pt x="466" y="768"/>
                    <a:pt x="470" y="766"/>
                  </a:cubicBezTo>
                  <a:cubicBezTo>
                    <a:pt x="474" y="762"/>
                    <a:pt x="482" y="747"/>
                    <a:pt x="479" y="736"/>
                  </a:cubicBezTo>
                  <a:cubicBezTo>
                    <a:pt x="478" y="723"/>
                    <a:pt x="462" y="710"/>
                    <a:pt x="462" y="710"/>
                  </a:cubicBezTo>
                  <a:close/>
                  <a:moveTo>
                    <a:pt x="293" y="881"/>
                  </a:moveTo>
                  <a:cubicBezTo>
                    <a:pt x="293" y="881"/>
                    <a:pt x="289" y="875"/>
                    <a:pt x="286" y="875"/>
                  </a:cubicBezTo>
                  <a:cubicBezTo>
                    <a:pt x="285" y="875"/>
                    <a:pt x="282" y="878"/>
                    <a:pt x="282" y="878"/>
                  </a:cubicBezTo>
                  <a:cubicBezTo>
                    <a:pt x="270" y="881"/>
                    <a:pt x="270" y="881"/>
                    <a:pt x="270" y="881"/>
                  </a:cubicBezTo>
                  <a:cubicBezTo>
                    <a:pt x="273" y="885"/>
                    <a:pt x="273" y="885"/>
                    <a:pt x="273" y="885"/>
                  </a:cubicBezTo>
                  <a:cubicBezTo>
                    <a:pt x="277" y="885"/>
                    <a:pt x="277" y="885"/>
                    <a:pt x="277" y="885"/>
                  </a:cubicBezTo>
                  <a:cubicBezTo>
                    <a:pt x="284" y="893"/>
                    <a:pt x="284" y="893"/>
                    <a:pt x="284" y="893"/>
                  </a:cubicBezTo>
                  <a:cubicBezTo>
                    <a:pt x="292" y="891"/>
                    <a:pt x="292" y="891"/>
                    <a:pt x="292" y="891"/>
                  </a:cubicBezTo>
                  <a:cubicBezTo>
                    <a:pt x="292" y="891"/>
                    <a:pt x="293" y="889"/>
                    <a:pt x="294" y="887"/>
                  </a:cubicBezTo>
                  <a:cubicBezTo>
                    <a:pt x="297" y="887"/>
                    <a:pt x="298" y="885"/>
                    <a:pt x="298" y="885"/>
                  </a:cubicBezTo>
                  <a:cubicBezTo>
                    <a:pt x="296" y="881"/>
                    <a:pt x="296" y="881"/>
                    <a:pt x="296" y="881"/>
                  </a:cubicBezTo>
                  <a:lnTo>
                    <a:pt x="293" y="881"/>
                  </a:lnTo>
                  <a:close/>
                  <a:moveTo>
                    <a:pt x="158" y="613"/>
                  </a:moveTo>
                  <a:cubicBezTo>
                    <a:pt x="155" y="619"/>
                    <a:pt x="155" y="619"/>
                    <a:pt x="155" y="619"/>
                  </a:cubicBezTo>
                  <a:cubicBezTo>
                    <a:pt x="151" y="616"/>
                    <a:pt x="151" y="616"/>
                    <a:pt x="151" y="616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5" y="628"/>
                    <a:pt x="155" y="628"/>
                    <a:pt x="155" y="628"/>
                  </a:cubicBezTo>
                  <a:cubicBezTo>
                    <a:pt x="155" y="628"/>
                    <a:pt x="155" y="635"/>
                    <a:pt x="163" y="636"/>
                  </a:cubicBezTo>
                  <a:cubicBezTo>
                    <a:pt x="173" y="637"/>
                    <a:pt x="174" y="629"/>
                    <a:pt x="174" y="629"/>
                  </a:cubicBezTo>
                  <a:cubicBezTo>
                    <a:pt x="182" y="628"/>
                    <a:pt x="182" y="628"/>
                    <a:pt x="182" y="628"/>
                  </a:cubicBezTo>
                  <a:cubicBezTo>
                    <a:pt x="184" y="625"/>
                    <a:pt x="184" y="625"/>
                    <a:pt x="184" y="625"/>
                  </a:cubicBezTo>
                  <a:cubicBezTo>
                    <a:pt x="176" y="621"/>
                    <a:pt x="176" y="621"/>
                    <a:pt x="176" y="621"/>
                  </a:cubicBezTo>
                  <a:cubicBezTo>
                    <a:pt x="173" y="612"/>
                    <a:pt x="173" y="612"/>
                    <a:pt x="173" y="612"/>
                  </a:cubicBezTo>
                  <a:cubicBezTo>
                    <a:pt x="163" y="610"/>
                    <a:pt x="163" y="610"/>
                    <a:pt x="163" y="610"/>
                  </a:cubicBezTo>
                  <a:lnTo>
                    <a:pt x="158" y="613"/>
                  </a:lnTo>
                  <a:close/>
                  <a:moveTo>
                    <a:pt x="181" y="528"/>
                  </a:moveTo>
                  <a:cubicBezTo>
                    <a:pt x="173" y="540"/>
                    <a:pt x="173" y="540"/>
                    <a:pt x="173" y="540"/>
                  </a:cubicBezTo>
                  <a:cubicBezTo>
                    <a:pt x="166" y="542"/>
                    <a:pt x="166" y="542"/>
                    <a:pt x="166" y="542"/>
                  </a:cubicBezTo>
                  <a:cubicBezTo>
                    <a:pt x="166" y="542"/>
                    <a:pt x="163" y="546"/>
                    <a:pt x="166" y="548"/>
                  </a:cubicBezTo>
                  <a:cubicBezTo>
                    <a:pt x="170" y="552"/>
                    <a:pt x="173" y="554"/>
                    <a:pt x="173" y="554"/>
                  </a:cubicBezTo>
                  <a:cubicBezTo>
                    <a:pt x="178" y="551"/>
                    <a:pt x="178" y="551"/>
                    <a:pt x="178" y="551"/>
                  </a:cubicBezTo>
                  <a:cubicBezTo>
                    <a:pt x="186" y="544"/>
                    <a:pt x="192" y="540"/>
                    <a:pt x="192" y="540"/>
                  </a:cubicBezTo>
                  <a:cubicBezTo>
                    <a:pt x="188" y="535"/>
                    <a:pt x="188" y="535"/>
                    <a:pt x="188" y="535"/>
                  </a:cubicBezTo>
                  <a:cubicBezTo>
                    <a:pt x="188" y="529"/>
                    <a:pt x="188" y="529"/>
                    <a:pt x="188" y="529"/>
                  </a:cubicBezTo>
                  <a:lnTo>
                    <a:pt x="181" y="528"/>
                  </a:lnTo>
                  <a:close/>
                  <a:moveTo>
                    <a:pt x="174" y="408"/>
                  </a:moveTo>
                  <a:cubicBezTo>
                    <a:pt x="170" y="406"/>
                    <a:pt x="170" y="406"/>
                    <a:pt x="170" y="406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3" y="428"/>
                    <a:pt x="163" y="428"/>
                    <a:pt x="163" y="428"/>
                  </a:cubicBezTo>
                  <a:cubicBezTo>
                    <a:pt x="163" y="428"/>
                    <a:pt x="169" y="435"/>
                    <a:pt x="173" y="431"/>
                  </a:cubicBezTo>
                  <a:cubicBezTo>
                    <a:pt x="176" y="428"/>
                    <a:pt x="174" y="423"/>
                    <a:pt x="174" y="423"/>
                  </a:cubicBezTo>
                  <a:cubicBezTo>
                    <a:pt x="177" y="417"/>
                    <a:pt x="177" y="417"/>
                    <a:pt x="177" y="417"/>
                  </a:cubicBezTo>
                  <a:lnTo>
                    <a:pt x="174" y="408"/>
                  </a:lnTo>
                  <a:close/>
                  <a:moveTo>
                    <a:pt x="182" y="394"/>
                  </a:moveTo>
                  <a:cubicBezTo>
                    <a:pt x="180" y="394"/>
                    <a:pt x="180" y="394"/>
                    <a:pt x="180" y="394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6" y="408"/>
                    <a:pt x="186" y="408"/>
                    <a:pt x="186" y="408"/>
                  </a:cubicBezTo>
                  <a:cubicBezTo>
                    <a:pt x="185" y="404"/>
                    <a:pt x="185" y="404"/>
                    <a:pt x="185" y="404"/>
                  </a:cubicBezTo>
                  <a:cubicBezTo>
                    <a:pt x="186" y="401"/>
                    <a:pt x="186" y="401"/>
                    <a:pt x="186" y="401"/>
                  </a:cubicBezTo>
                  <a:lnTo>
                    <a:pt x="182" y="394"/>
                  </a:lnTo>
                  <a:close/>
                  <a:moveTo>
                    <a:pt x="134" y="386"/>
                  </a:moveTo>
                  <a:cubicBezTo>
                    <a:pt x="134" y="382"/>
                    <a:pt x="135" y="378"/>
                    <a:pt x="135" y="378"/>
                  </a:cubicBezTo>
                  <a:cubicBezTo>
                    <a:pt x="124" y="382"/>
                    <a:pt x="124" y="382"/>
                    <a:pt x="124" y="382"/>
                  </a:cubicBezTo>
                  <a:cubicBezTo>
                    <a:pt x="124" y="384"/>
                    <a:pt x="124" y="384"/>
                    <a:pt x="124" y="384"/>
                  </a:cubicBezTo>
                  <a:cubicBezTo>
                    <a:pt x="117" y="381"/>
                    <a:pt x="117" y="381"/>
                    <a:pt x="117" y="381"/>
                  </a:cubicBezTo>
                  <a:cubicBezTo>
                    <a:pt x="117" y="381"/>
                    <a:pt x="113" y="382"/>
                    <a:pt x="112" y="388"/>
                  </a:cubicBezTo>
                  <a:cubicBezTo>
                    <a:pt x="112" y="393"/>
                    <a:pt x="111" y="396"/>
                    <a:pt x="111" y="396"/>
                  </a:cubicBezTo>
                  <a:cubicBezTo>
                    <a:pt x="113" y="396"/>
                    <a:pt x="113" y="396"/>
                    <a:pt x="113" y="39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93"/>
                    <a:pt x="126" y="393"/>
                    <a:pt x="126" y="393"/>
                  </a:cubicBezTo>
                  <a:cubicBezTo>
                    <a:pt x="126" y="393"/>
                    <a:pt x="120" y="392"/>
                    <a:pt x="120" y="393"/>
                  </a:cubicBezTo>
                  <a:cubicBezTo>
                    <a:pt x="120" y="394"/>
                    <a:pt x="122" y="400"/>
                    <a:pt x="122" y="400"/>
                  </a:cubicBezTo>
                  <a:cubicBezTo>
                    <a:pt x="122" y="400"/>
                    <a:pt x="116" y="401"/>
                    <a:pt x="116" y="404"/>
                  </a:cubicBezTo>
                  <a:cubicBezTo>
                    <a:pt x="117" y="406"/>
                    <a:pt x="124" y="404"/>
                    <a:pt x="124" y="404"/>
                  </a:cubicBezTo>
                  <a:cubicBezTo>
                    <a:pt x="124" y="404"/>
                    <a:pt x="131" y="404"/>
                    <a:pt x="134" y="398"/>
                  </a:cubicBezTo>
                  <a:cubicBezTo>
                    <a:pt x="135" y="394"/>
                    <a:pt x="131" y="393"/>
                    <a:pt x="131" y="393"/>
                  </a:cubicBezTo>
                  <a:cubicBezTo>
                    <a:pt x="134" y="390"/>
                    <a:pt x="134" y="390"/>
                    <a:pt x="134" y="390"/>
                  </a:cubicBezTo>
                  <a:lnTo>
                    <a:pt x="134" y="386"/>
                  </a:lnTo>
                  <a:close/>
                  <a:moveTo>
                    <a:pt x="150" y="382"/>
                  </a:moveTo>
                  <a:cubicBezTo>
                    <a:pt x="159" y="366"/>
                    <a:pt x="159" y="366"/>
                    <a:pt x="159" y="366"/>
                  </a:cubicBezTo>
                  <a:cubicBezTo>
                    <a:pt x="155" y="367"/>
                    <a:pt x="155" y="367"/>
                    <a:pt x="155" y="367"/>
                  </a:cubicBezTo>
                  <a:cubicBezTo>
                    <a:pt x="150" y="373"/>
                    <a:pt x="150" y="373"/>
                    <a:pt x="150" y="373"/>
                  </a:cubicBezTo>
                  <a:cubicBezTo>
                    <a:pt x="144" y="373"/>
                    <a:pt x="144" y="373"/>
                    <a:pt x="144" y="373"/>
                  </a:cubicBezTo>
                  <a:cubicBezTo>
                    <a:pt x="143" y="378"/>
                    <a:pt x="143" y="378"/>
                    <a:pt x="143" y="378"/>
                  </a:cubicBezTo>
                  <a:cubicBezTo>
                    <a:pt x="149" y="378"/>
                    <a:pt x="149" y="378"/>
                    <a:pt x="149" y="378"/>
                  </a:cubicBezTo>
                  <a:cubicBezTo>
                    <a:pt x="147" y="379"/>
                    <a:pt x="147" y="379"/>
                    <a:pt x="147" y="379"/>
                  </a:cubicBezTo>
                  <a:cubicBezTo>
                    <a:pt x="138" y="382"/>
                    <a:pt x="138" y="382"/>
                    <a:pt x="138" y="382"/>
                  </a:cubicBezTo>
                  <a:cubicBezTo>
                    <a:pt x="136" y="388"/>
                    <a:pt x="136" y="388"/>
                    <a:pt x="136" y="388"/>
                  </a:cubicBezTo>
                  <a:cubicBezTo>
                    <a:pt x="138" y="393"/>
                    <a:pt x="138" y="393"/>
                    <a:pt x="138" y="393"/>
                  </a:cubicBezTo>
                  <a:lnTo>
                    <a:pt x="150" y="382"/>
                  </a:lnTo>
                  <a:close/>
                  <a:moveTo>
                    <a:pt x="139" y="363"/>
                  </a:moveTo>
                  <a:cubicBezTo>
                    <a:pt x="139" y="363"/>
                    <a:pt x="138" y="361"/>
                    <a:pt x="134" y="362"/>
                  </a:cubicBezTo>
                  <a:cubicBezTo>
                    <a:pt x="131" y="363"/>
                    <a:pt x="131" y="367"/>
                    <a:pt x="131" y="367"/>
                  </a:cubicBezTo>
                  <a:cubicBezTo>
                    <a:pt x="135" y="370"/>
                    <a:pt x="135" y="370"/>
                    <a:pt x="135" y="370"/>
                  </a:cubicBezTo>
                  <a:cubicBezTo>
                    <a:pt x="135" y="366"/>
                    <a:pt x="135" y="366"/>
                    <a:pt x="135" y="366"/>
                  </a:cubicBezTo>
                  <a:lnTo>
                    <a:pt x="139" y="363"/>
                  </a:lnTo>
                  <a:close/>
                  <a:moveTo>
                    <a:pt x="109" y="319"/>
                  </a:moveTo>
                  <a:cubicBezTo>
                    <a:pt x="107" y="327"/>
                    <a:pt x="107" y="327"/>
                    <a:pt x="107" y="327"/>
                  </a:cubicBezTo>
                  <a:cubicBezTo>
                    <a:pt x="109" y="328"/>
                    <a:pt x="109" y="328"/>
                    <a:pt x="109" y="328"/>
                  </a:cubicBezTo>
                  <a:cubicBezTo>
                    <a:pt x="115" y="323"/>
                    <a:pt x="115" y="323"/>
                    <a:pt x="115" y="323"/>
                  </a:cubicBezTo>
                  <a:cubicBezTo>
                    <a:pt x="119" y="321"/>
                    <a:pt x="119" y="321"/>
                    <a:pt x="119" y="321"/>
                  </a:cubicBezTo>
                  <a:cubicBezTo>
                    <a:pt x="120" y="319"/>
                    <a:pt x="120" y="319"/>
                    <a:pt x="120" y="319"/>
                  </a:cubicBezTo>
                  <a:cubicBezTo>
                    <a:pt x="116" y="317"/>
                    <a:pt x="116" y="317"/>
                    <a:pt x="116" y="317"/>
                  </a:cubicBezTo>
                  <a:cubicBezTo>
                    <a:pt x="113" y="320"/>
                    <a:pt x="113" y="320"/>
                    <a:pt x="113" y="320"/>
                  </a:cubicBezTo>
                  <a:lnTo>
                    <a:pt x="109" y="319"/>
                  </a:lnTo>
                  <a:close/>
                  <a:moveTo>
                    <a:pt x="134" y="311"/>
                  </a:moveTo>
                  <a:cubicBezTo>
                    <a:pt x="124" y="316"/>
                    <a:pt x="124" y="316"/>
                    <a:pt x="124" y="316"/>
                  </a:cubicBezTo>
                  <a:cubicBezTo>
                    <a:pt x="130" y="319"/>
                    <a:pt x="130" y="319"/>
                    <a:pt x="130" y="319"/>
                  </a:cubicBezTo>
                  <a:cubicBezTo>
                    <a:pt x="136" y="313"/>
                    <a:pt x="136" y="313"/>
                    <a:pt x="136" y="313"/>
                  </a:cubicBezTo>
                  <a:lnTo>
                    <a:pt x="134" y="311"/>
                  </a:lnTo>
                  <a:close/>
                  <a:moveTo>
                    <a:pt x="169" y="344"/>
                  </a:moveTo>
                  <a:cubicBezTo>
                    <a:pt x="170" y="340"/>
                    <a:pt x="170" y="340"/>
                    <a:pt x="170" y="340"/>
                  </a:cubicBezTo>
                  <a:cubicBezTo>
                    <a:pt x="163" y="334"/>
                    <a:pt x="163" y="334"/>
                    <a:pt x="163" y="334"/>
                  </a:cubicBezTo>
                  <a:cubicBezTo>
                    <a:pt x="157" y="331"/>
                    <a:pt x="157" y="331"/>
                    <a:pt x="157" y="331"/>
                  </a:cubicBezTo>
                  <a:cubicBezTo>
                    <a:pt x="155" y="324"/>
                    <a:pt x="155" y="324"/>
                    <a:pt x="155" y="324"/>
                  </a:cubicBezTo>
                  <a:cubicBezTo>
                    <a:pt x="151" y="317"/>
                    <a:pt x="151" y="317"/>
                    <a:pt x="151" y="317"/>
                  </a:cubicBezTo>
                  <a:cubicBezTo>
                    <a:pt x="149" y="317"/>
                    <a:pt x="149" y="317"/>
                    <a:pt x="149" y="317"/>
                  </a:cubicBezTo>
                  <a:cubicBezTo>
                    <a:pt x="147" y="320"/>
                    <a:pt x="147" y="320"/>
                    <a:pt x="147" y="320"/>
                  </a:cubicBezTo>
                  <a:cubicBezTo>
                    <a:pt x="143" y="319"/>
                    <a:pt x="143" y="319"/>
                    <a:pt x="143" y="319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1"/>
                    <a:pt x="154" y="330"/>
                    <a:pt x="154" y="332"/>
                  </a:cubicBezTo>
                  <a:cubicBezTo>
                    <a:pt x="155" y="335"/>
                    <a:pt x="147" y="335"/>
                    <a:pt x="147" y="335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54" y="339"/>
                    <a:pt x="154" y="340"/>
                  </a:cubicBezTo>
                  <a:cubicBezTo>
                    <a:pt x="153" y="343"/>
                    <a:pt x="139" y="343"/>
                    <a:pt x="139" y="343"/>
                  </a:cubicBezTo>
                  <a:cubicBezTo>
                    <a:pt x="138" y="344"/>
                    <a:pt x="138" y="344"/>
                    <a:pt x="138" y="344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0" y="340"/>
                    <a:pt x="130" y="340"/>
                    <a:pt x="130" y="340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43" y="350"/>
                    <a:pt x="143" y="350"/>
                    <a:pt x="143" y="350"/>
                  </a:cubicBezTo>
                  <a:cubicBezTo>
                    <a:pt x="144" y="350"/>
                    <a:pt x="144" y="350"/>
                    <a:pt x="144" y="350"/>
                  </a:cubicBezTo>
                  <a:cubicBezTo>
                    <a:pt x="158" y="346"/>
                    <a:pt x="158" y="346"/>
                    <a:pt x="158" y="346"/>
                  </a:cubicBezTo>
                  <a:cubicBezTo>
                    <a:pt x="158" y="350"/>
                    <a:pt x="158" y="350"/>
                    <a:pt x="158" y="350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5" y="346"/>
                    <a:pt x="162" y="344"/>
                    <a:pt x="162" y="343"/>
                  </a:cubicBezTo>
                  <a:cubicBezTo>
                    <a:pt x="163" y="340"/>
                    <a:pt x="169" y="344"/>
                    <a:pt x="169" y="344"/>
                  </a:cubicBezTo>
                  <a:close/>
                  <a:moveTo>
                    <a:pt x="180" y="332"/>
                  </a:moveTo>
                  <a:cubicBezTo>
                    <a:pt x="176" y="338"/>
                    <a:pt x="176" y="338"/>
                    <a:pt x="176" y="338"/>
                  </a:cubicBezTo>
                  <a:cubicBezTo>
                    <a:pt x="182" y="335"/>
                    <a:pt x="182" y="335"/>
                    <a:pt x="182" y="335"/>
                  </a:cubicBezTo>
                  <a:lnTo>
                    <a:pt x="180" y="332"/>
                  </a:lnTo>
                  <a:close/>
                  <a:moveTo>
                    <a:pt x="158" y="293"/>
                  </a:moveTo>
                  <a:cubicBezTo>
                    <a:pt x="154" y="296"/>
                    <a:pt x="154" y="296"/>
                    <a:pt x="154" y="296"/>
                  </a:cubicBezTo>
                  <a:cubicBezTo>
                    <a:pt x="157" y="298"/>
                    <a:pt x="157" y="298"/>
                    <a:pt x="157" y="298"/>
                  </a:cubicBezTo>
                  <a:lnTo>
                    <a:pt x="158" y="293"/>
                  </a:lnTo>
                  <a:close/>
                  <a:moveTo>
                    <a:pt x="154" y="285"/>
                  </a:moveTo>
                  <a:cubicBezTo>
                    <a:pt x="151" y="281"/>
                    <a:pt x="151" y="281"/>
                    <a:pt x="151" y="281"/>
                  </a:cubicBezTo>
                  <a:cubicBezTo>
                    <a:pt x="144" y="285"/>
                    <a:pt x="144" y="285"/>
                    <a:pt x="144" y="285"/>
                  </a:cubicBezTo>
                  <a:cubicBezTo>
                    <a:pt x="149" y="292"/>
                    <a:pt x="149" y="292"/>
                    <a:pt x="149" y="292"/>
                  </a:cubicBezTo>
                  <a:cubicBezTo>
                    <a:pt x="153" y="289"/>
                    <a:pt x="153" y="289"/>
                    <a:pt x="153" y="289"/>
                  </a:cubicBezTo>
                  <a:lnTo>
                    <a:pt x="154" y="285"/>
                  </a:lnTo>
                  <a:close/>
                  <a:moveTo>
                    <a:pt x="143" y="275"/>
                  </a:moveTo>
                  <a:cubicBezTo>
                    <a:pt x="138" y="275"/>
                    <a:pt x="138" y="275"/>
                    <a:pt x="138" y="275"/>
                  </a:cubicBezTo>
                  <a:cubicBezTo>
                    <a:pt x="143" y="281"/>
                    <a:pt x="143" y="281"/>
                    <a:pt x="143" y="281"/>
                  </a:cubicBezTo>
                  <a:lnTo>
                    <a:pt x="143" y="275"/>
                  </a:lnTo>
                  <a:close/>
                  <a:moveTo>
                    <a:pt x="96" y="277"/>
                  </a:moveTo>
                  <a:cubicBezTo>
                    <a:pt x="108" y="271"/>
                    <a:pt x="105" y="266"/>
                    <a:pt x="95" y="270"/>
                  </a:cubicBezTo>
                  <a:cubicBezTo>
                    <a:pt x="84" y="275"/>
                    <a:pt x="96" y="277"/>
                    <a:pt x="96" y="277"/>
                  </a:cubicBezTo>
                  <a:close/>
                  <a:moveTo>
                    <a:pt x="108" y="267"/>
                  </a:moveTo>
                  <a:cubicBezTo>
                    <a:pt x="111" y="266"/>
                    <a:pt x="111" y="266"/>
                    <a:pt x="111" y="266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11" y="261"/>
                    <a:pt x="111" y="261"/>
                    <a:pt x="111" y="261"/>
                  </a:cubicBezTo>
                  <a:cubicBezTo>
                    <a:pt x="111" y="255"/>
                    <a:pt x="111" y="255"/>
                    <a:pt x="111" y="255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3" y="254"/>
                    <a:pt x="115" y="251"/>
                    <a:pt x="113" y="247"/>
                  </a:cubicBezTo>
                  <a:cubicBezTo>
                    <a:pt x="113" y="242"/>
                    <a:pt x="109" y="242"/>
                    <a:pt x="109" y="24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50"/>
                    <a:pt x="104" y="246"/>
                    <a:pt x="104" y="250"/>
                  </a:cubicBezTo>
                  <a:cubicBezTo>
                    <a:pt x="103" y="254"/>
                    <a:pt x="100" y="263"/>
                    <a:pt x="103" y="265"/>
                  </a:cubicBezTo>
                  <a:cubicBezTo>
                    <a:pt x="104" y="266"/>
                    <a:pt x="108" y="267"/>
                    <a:pt x="108" y="267"/>
                  </a:cubicBezTo>
                  <a:close/>
                  <a:moveTo>
                    <a:pt x="115" y="234"/>
                  </a:moveTo>
                  <a:cubicBezTo>
                    <a:pt x="113" y="231"/>
                    <a:pt x="113" y="231"/>
                    <a:pt x="113" y="231"/>
                  </a:cubicBezTo>
                  <a:cubicBezTo>
                    <a:pt x="109" y="231"/>
                    <a:pt x="109" y="231"/>
                    <a:pt x="109" y="231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9" y="239"/>
                    <a:pt x="119" y="239"/>
                    <a:pt x="119" y="239"/>
                  </a:cubicBezTo>
                  <a:cubicBezTo>
                    <a:pt x="119" y="234"/>
                    <a:pt x="119" y="234"/>
                    <a:pt x="119" y="234"/>
                  </a:cubicBezTo>
                  <a:lnTo>
                    <a:pt x="115" y="234"/>
                  </a:lnTo>
                  <a:close/>
                  <a:moveTo>
                    <a:pt x="166" y="286"/>
                  </a:moveTo>
                  <a:cubicBezTo>
                    <a:pt x="171" y="286"/>
                    <a:pt x="178" y="280"/>
                    <a:pt x="178" y="280"/>
                  </a:cubicBezTo>
                  <a:cubicBezTo>
                    <a:pt x="178" y="277"/>
                    <a:pt x="178" y="277"/>
                    <a:pt x="178" y="277"/>
                  </a:cubicBezTo>
                  <a:cubicBezTo>
                    <a:pt x="178" y="277"/>
                    <a:pt x="184" y="277"/>
                    <a:pt x="184" y="274"/>
                  </a:cubicBezTo>
                  <a:cubicBezTo>
                    <a:pt x="185" y="270"/>
                    <a:pt x="177" y="269"/>
                    <a:pt x="177" y="269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70" y="254"/>
                    <a:pt x="170" y="254"/>
                    <a:pt x="170" y="254"/>
                  </a:cubicBezTo>
                  <a:cubicBezTo>
                    <a:pt x="166" y="253"/>
                    <a:pt x="166" y="253"/>
                    <a:pt x="166" y="253"/>
                  </a:cubicBezTo>
                  <a:cubicBezTo>
                    <a:pt x="166" y="253"/>
                    <a:pt x="173" y="247"/>
                    <a:pt x="173" y="238"/>
                  </a:cubicBezTo>
                  <a:cubicBezTo>
                    <a:pt x="173" y="230"/>
                    <a:pt x="169" y="226"/>
                    <a:pt x="169" y="226"/>
                  </a:cubicBezTo>
                  <a:cubicBezTo>
                    <a:pt x="161" y="230"/>
                    <a:pt x="161" y="230"/>
                    <a:pt x="161" y="230"/>
                  </a:cubicBezTo>
                  <a:cubicBezTo>
                    <a:pt x="161" y="242"/>
                    <a:pt x="161" y="242"/>
                    <a:pt x="161" y="242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1" y="230"/>
                    <a:pt x="151" y="230"/>
                    <a:pt x="151" y="230"/>
                  </a:cubicBezTo>
                  <a:cubicBezTo>
                    <a:pt x="151" y="230"/>
                    <a:pt x="149" y="230"/>
                    <a:pt x="150" y="234"/>
                  </a:cubicBezTo>
                  <a:cubicBezTo>
                    <a:pt x="150" y="238"/>
                    <a:pt x="151" y="239"/>
                    <a:pt x="151" y="239"/>
                  </a:cubicBezTo>
                  <a:cubicBezTo>
                    <a:pt x="147" y="243"/>
                    <a:pt x="147" y="243"/>
                    <a:pt x="147" y="243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39" y="242"/>
                    <a:pt x="139" y="242"/>
                    <a:pt x="139" y="242"/>
                  </a:cubicBezTo>
                  <a:cubicBezTo>
                    <a:pt x="144" y="253"/>
                    <a:pt x="144" y="253"/>
                    <a:pt x="144" y="253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57"/>
                    <a:pt x="151" y="254"/>
                    <a:pt x="151" y="257"/>
                  </a:cubicBezTo>
                  <a:cubicBezTo>
                    <a:pt x="151" y="258"/>
                    <a:pt x="151" y="270"/>
                    <a:pt x="154" y="271"/>
                  </a:cubicBezTo>
                  <a:cubicBezTo>
                    <a:pt x="158" y="273"/>
                    <a:pt x="159" y="269"/>
                    <a:pt x="162" y="270"/>
                  </a:cubicBezTo>
                  <a:cubicBezTo>
                    <a:pt x="163" y="271"/>
                    <a:pt x="163" y="277"/>
                    <a:pt x="163" y="277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71" y="274"/>
                    <a:pt x="171" y="274"/>
                    <a:pt x="171" y="274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74"/>
                    <a:pt x="173" y="277"/>
                    <a:pt x="170" y="278"/>
                  </a:cubicBezTo>
                  <a:cubicBezTo>
                    <a:pt x="166" y="281"/>
                    <a:pt x="163" y="285"/>
                    <a:pt x="166" y="286"/>
                  </a:cubicBezTo>
                  <a:close/>
                  <a:moveTo>
                    <a:pt x="173" y="251"/>
                  </a:moveTo>
                  <a:cubicBezTo>
                    <a:pt x="173" y="257"/>
                    <a:pt x="173" y="257"/>
                    <a:pt x="173" y="257"/>
                  </a:cubicBezTo>
                  <a:cubicBezTo>
                    <a:pt x="173" y="259"/>
                    <a:pt x="173" y="259"/>
                    <a:pt x="173" y="259"/>
                  </a:cubicBezTo>
                  <a:cubicBezTo>
                    <a:pt x="176" y="257"/>
                    <a:pt x="176" y="257"/>
                    <a:pt x="176" y="257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77" y="247"/>
                    <a:pt x="177" y="247"/>
                    <a:pt x="177" y="247"/>
                  </a:cubicBezTo>
                  <a:cubicBezTo>
                    <a:pt x="177" y="247"/>
                    <a:pt x="173" y="250"/>
                    <a:pt x="173" y="251"/>
                  </a:cubicBezTo>
                  <a:close/>
                  <a:moveTo>
                    <a:pt x="178" y="265"/>
                  </a:moveTo>
                  <a:cubicBezTo>
                    <a:pt x="177" y="258"/>
                    <a:pt x="177" y="258"/>
                    <a:pt x="177" y="258"/>
                  </a:cubicBezTo>
                  <a:cubicBezTo>
                    <a:pt x="174" y="261"/>
                    <a:pt x="174" y="261"/>
                    <a:pt x="174" y="261"/>
                  </a:cubicBezTo>
                  <a:lnTo>
                    <a:pt x="178" y="265"/>
                  </a:lnTo>
                  <a:close/>
                  <a:moveTo>
                    <a:pt x="182" y="234"/>
                  </a:moveTo>
                  <a:cubicBezTo>
                    <a:pt x="181" y="235"/>
                    <a:pt x="181" y="235"/>
                    <a:pt x="181" y="235"/>
                  </a:cubicBezTo>
                  <a:cubicBezTo>
                    <a:pt x="180" y="243"/>
                    <a:pt x="180" y="243"/>
                    <a:pt x="180" y="243"/>
                  </a:cubicBezTo>
                  <a:cubicBezTo>
                    <a:pt x="180" y="243"/>
                    <a:pt x="182" y="244"/>
                    <a:pt x="182" y="242"/>
                  </a:cubicBezTo>
                  <a:lnTo>
                    <a:pt x="182" y="234"/>
                  </a:lnTo>
                  <a:close/>
                  <a:moveTo>
                    <a:pt x="117" y="230"/>
                  </a:moveTo>
                  <a:cubicBezTo>
                    <a:pt x="120" y="230"/>
                    <a:pt x="126" y="232"/>
                    <a:pt x="126" y="232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8" y="224"/>
                    <a:pt x="128" y="224"/>
                    <a:pt x="128" y="224"/>
                  </a:cubicBezTo>
                  <a:cubicBezTo>
                    <a:pt x="130" y="223"/>
                    <a:pt x="130" y="223"/>
                    <a:pt x="130" y="223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2" y="217"/>
                    <a:pt x="122" y="217"/>
                    <a:pt x="122" y="217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09" y="223"/>
                    <a:pt x="109" y="223"/>
                    <a:pt x="109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3" y="230"/>
                    <a:pt x="117" y="230"/>
                  </a:cubicBezTo>
                  <a:close/>
                  <a:moveTo>
                    <a:pt x="150" y="209"/>
                  </a:moveTo>
                  <a:cubicBezTo>
                    <a:pt x="151" y="205"/>
                    <a:pt x="151" y="205"/>
                    <a:pt x="151" y="205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4" y="196"/>
                    <a:pt x="154" y="196"/>
                    <a:pt x="154" y="196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57" y="196"/>
                    <a:pt x="155" y="203"/>
                    <a:pt x="159" y="204"/>
                  </a:cubicBezTo>
                  <a:cubicBezTo>
                    <a:pt x="163" y="207"/>
                    <a:pt x="165" y="200"/>
                    <a:pt x="165" y="200"/>
                  </a:cubicBezTo>
                  <a:cubicBezTo>
                    <a:pt x="165" y="200"/>
                    <a:pt x="170" y="201"/>
                    <a:pt x="171" y="197"/>
                  </a:cubicBezTo>
                  <a:cubicBezTo>
                    <a:pt x="174" y="194"/>
                    <a:pt x="166" y="190"/>
                    <a:pt x="166" y="19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80" y="186"/>
                    <a:pt x="184" y="185"/>
                  </a:cubicBezTo>
                  <a:cubicBezTo>
                    <a:pt x="190" y="184"/>
                    <a:pt x="190" y="181"/>
                    <a:pt x="190" y="181"/>
                  </a:cubicBezTo>
                  <a:cubicBezTo>
                    <a:pt x="188" y="178"/>
                    <a:pt x="188" y="178"/>
                    <a:pt x="188" y="178"/>
                  </a:cubicBezTo>
                  <a:cubicBezTo>
                    <a:pt x="181" y="182"/>
                    <a:pt x="181" y="182"/>
                    <a:pt x="181" y="182"/>
                  </a:cubicBezTo>
                  <a:cubicBezTo>
                    <a:pt x="181" y="182"/>
                    <a:pt x="180" y="182"/>
                    <a:pt x="180" y="180"/>
                  </a:cubicBezTo>
                  <a:cubicBezTo>
                    <a:pt x="180" y="176"/>
                    <a:pt x="188" y="170"/>
                    <a:pt x="188" y="170"/>
                  </a:cubicBezTo>
                  <a:cubicBezTo>
                    <a:pt x="188" y="169"/>
                    <a:pt x="188" y="169"/>
                    <a:pt x="188" y="169"/>
                  </a:cubicBezTo>
                  <a:cubicBezTo>
                    <a:pt x="190" y="166"/>
                    <a:pt x="190" y="166"/>
                    <a:pt x="190" y="166"/>
                  </a:cubicBezTo>
                  <a:cubicBezTo>
                    <a:pt x="188" y="159"/>
                    <a:pt x="188" y="159"/>
                    <a:pt x="188" y="159"/>
                  </a:cubicBezTo>
                  <a:cubicBezTo>
                    <a:pt x="188" y="159"/>
                    <a:pt x="182" y="159"/>
                    <a:pt x="180" y="162"/>
                  </a:cubicBezTo>
                  <a:cubicBezTo>
                    <a:pt x="177" y="163"/>
                    <a:pt x="174" y="167"/>
                    <a:pt x="174" y="167"/>
                  </a:cubicBezTo>
                  <a:cubicBezTo>
                    <a:pt x="174" y="167"/>
                    <a:pt x="161" y="167"/>
                    <a:pt x="158" y="170"/>
                  </a:cubicBezTo>
                  <a:cubicBezTo>
                    <a:pt x="155" y="173"/>
                    <a:pt x="159" y="181"/>
                    <a:pt x="159" y="181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7" y="171"/>
                    <a:pt x="143" y="173"/>
                    <a:pt x="140" y="178"/>
                  </a:cubicBezTo>
                  <a:cubicBezTo>
                    <a:pt x="136" y="184"/>
                    <a:pt x="140" y="192"/>
                    <a:pt x="140" y="192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6" y="193"/>
                    <a:pt x="142" y="196"/>
                    <a:pt x="144" y="200"/>
                  </a:cubicBezTo>
                  <a:cubicBezTo>
                    <a:pt x="149" y="201"/>
                    <a:pt x="147" y="203"/>
                    <a:pt x="147" y="203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2" y="203"/>
                    <a:pt x="142" y="203"/>
                    <a:pt x="142" y="203"/>
                  </a:cubicBezTo>
                  <a:cubicBezTo>
                    <a:pt x="142" y="207"/>
                    <a:pt x="142" y="207"/>
                    <a:pt x="142" y="207"/>
                  </a:cubicBezTo>
                  <a:cubicBezTo>
                    <a:pt x="136" y="208"/>
                    <a:pt x="136" y="208"/>
                    <a:pt x="136" y="208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9" y="215"/>
                    <a:pt x="139" y="215"/>
                    <a:pt x="139" y="215"/>
                  </a:cubicBezTo>
                  <a:lnTo>
                    <a:pt x="150" y="209"/>
                  </a:lnTo>
                  <a:close/>
                  <a:moveTo>
                    <a:pt x="336" y="166"/>
                  </a:moveTo>
                  <a:cubicBezTo>
                    <a:pt x="336" y="166"/>
                    <a:pt x="339" y="166"/>
                    <a:pt x="335" y="154"/>
                  </a:cubicBezTo>
                  <a:cubicBezTo>
                    <a:pt x="331" y="143"/>
                    <a:pt x="327" y="153"/>
                    <a:pt x="327" y="153"/>
                  </a:cubicBezTo>
                  <a:cubicBezTo>
                    <a:pt x="329" y="165"/>
                    <a:pt x="329" y="165"/>
                    <a:pt x="329" y="165"/>
                  </a:cubicBezTo>
                  <a:lnTo>
                    <a:pt x="336" y="166"/>
                  </a:lnTo>
                  <a:close/>
                  <a:moveTo>
                    <a:pt x="342" y="163"/>
                  </a:moveTo>
                  <a:cubicBezTo>
                    <a:pt x="346" y="170"/>
                    <a:pt x="346" y="170"/>
                    <a:pt x="346" y="170"/>
                  </a:cubicBezTo>
                  <a:cubicBezTo>
                    <a:pt x="348" y="162"/>
                    <a:pt x="348" y="162"/>
                    <a:pt x="348" y="162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2" y="159"/>
                    <a:pt x="342" y="163"/>
                  </a:cubicBezTo>
                  <a:close/>
                  <a:moveTo>
                    <a:pt x="339" y="150"/>
                  </a:moveTo>
                  <a:cubicBezTo>
                    <a:pt x="347" y="150"/>
                    <a:pt x="347" y="150"/>
                    <a:pt x="347" y="150"/>
                  </a:cubicBezTo>
                  <a:cubicBezTo>
                    <a:pt x="348" y="154"/>
                    <a:pt x="348" y="154"/>
                    <a:pt x="348" y="154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56" y="153"/>
                    <a:pt x="356" y="153"/>
                    <a:pt x="356" y="153"/>
                  </a:cubicBezTo>
                  <a:cubicBezTo>
                    <a:pt x="354" y="150"/>
                    <a:pt x="354" y="150"/>
                    <a:pt x="354" y="150"/>
                  </a:cubicBezTo>
                  <a:cubicBezTo>
                    <a:pt x="352" y="146"/>
                    <a:pt x="352" y="146"/>
                    <a:pt x="352" y="146"/>
                  </a:cubicBezTo>
                  <a:cubicBezTo>
                    <a:pt x="346" y="144"/>
                    <a:pt x="346" y="144"/>
                    <a:pt x="346" y="144"/>
                  </a:cubicBezTo>
                  <a:cubicBezTo>
                    <a:pt x="348" y="140"/>
                    <a:pt x="348" y="140"/>
                    <a:pt x="348" y="140"/>
                  </a:cubicBezTo>
                  <a:cubicBezTo>
                    <a:pt x="348" y="140"/>
                    <a:pt x="348" y="136"/>
                    <a:pt x="342" y="132"/>
                  </a:cubicBezTo>
                  <a:cubicBezTo>
                    <a:pt x="336" y="130"/>
                    <a:pt x="336" y="127"/>
                    <a:pt x="334" y="136"/>
                  </a:cubicBezTo>
                  <a:cubicBezTo>
                    <a:pt x="329" y="143"/>
                    <a:pt x="332" y="146"/>
                    <a:pt x="339" y="150"/>
                  </a:cubicBezTo>
                  <a:close/>
                  <a:moveTo>
                    <a:pt x="351" y="142"/>
                  </a:moveTo>
                  <a:cubicBezTo>
                    <a:pt x="356" y="146"/>
                    <a:pt x="356" y="146"/>
                    <a:pt x="356" y="146"/>
                  </a:cubicBezTo>
                  <a:cubicBezTo>
                    <a:pt x="358" y="143"/>
                    <a:pt x="358" y="143"/>
                    <a:pt x="358" y="143"/>
                  </a:cubicBezTo>
                  <a:cubicBezTo>
                    <a:pt x="352" y="140"/>
                    <a:pt x="352" y="140"/>
                    <a:pt x="352" y="140"/>
                  </a:cubicBezTo>
                  <a:lnTo>
                    <a:pt x="351" y="142"/>
                  </a:lnTo>
                  <a:close/>
                  <a:moveTo>
                    <a:pt x="371" y="143"/>
                  </a:moveTo>
                  <a:cubicBezTo>
                    <a:pt x="366" y="136"/>
                    <a:pt x="366" y="136"/>
                    <a:pt x="366" y="136"/>
                  </a:cubicBezTo>
                  <a:cubicBezTo>
                    <a:pt x="365" y="144"/>
                    <a:pt x="365" y="144"/>
                    <a:pt x="365" y="144"/>
                  </a:cubicBezTo>
                  <a:lnTo>
                    <a:pt x="371" y="143"/>
                  </a:lnTo>
                  <a:close/>
                  <a:moveTo>
                    <a:pt x="355" y="131"/>
                  </a:moveTo>
                  <a:cubicBezTo>
                    <a:pt x="350" y="127"/>
                    <a:pt x="350" y="127"/>
                    <a:pt x="350" y="127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54" y="136"/>
                    <a:pt x="354" y="136"/>
                    <a:pt x="354" y="136"/>
                  </a:cubicBezTo>
                  <a:lnTo>
                    <a:pt x="355" y="131"/>
                  </a:lnTo>
                  <a:close/>
                  <a:moveTo>
                    <a:pt x="358" y="120"/>
                  </a:moveTo>
                  <a:cubicBezTo>
                    <a:pt x="362" y="120"/>
                    <a:pt x="362" y="120"/>
                    <a:pt x="362" y="120"/>
                  </a:cubicBezTo>
                  <a:cubicBezTo>
                    <a:pt x="362" y="115"/>
                    <a:pt x="362" y="115"/>
                    <a:pt x="362" y="115"/>
                  </a:cubicBezTo>
                  <a:cubicBezTo>
                    <a:pt x="352" y="117"/>
                    <a:pt x="352" y="117"/>
                    <a:pt x="352" y="117"/>
                  </a:cubicBezTo>
                  <a:cubicBezTo>
                    <a:pt x="359" y="127"/>
                    <a:pt x="359" y="127"/>
                    <a:pt x="359" y="127"/>
                  </a:cubicBezTo>
                  <a:lnTo>
                    <a:pt x="358" y="120"/>
                  </a:lnTo>
                  <a:close/>
                  <a:moveTo>
                    <a:pt x="381" y="117"/>
                  </a:moveTo>
                  <a:cubicBezTo>
                    <a:pt x="379" y="120"/>
                    <a:pt x="379" y="120"/>
                    <a:pt x="379" y="120"/>
                  </a:cubicBezTo>
                  <a:cubicBezTo>
                    <a:pt x="383" y="119"/>
                    <a:pt x="383" y="119"/>
                    <a:pt x="383" y="119"/>
                  </a:cubicBezTo>
                  <a:lnTo>
                    <a:pt x="381" y="117"/>
                  </a:lnTo>
                  <a:close/>
                  <a:moveTo>
                    <a:pt x="420" y="111"/>
                  </a:moveTo>
                  <a:cubicBezTo>
                    <a:pt x="419" y="111"/>
                    <a:pt x="419" y="111"/>
                    <a:pt x="419" y="111"/>
                  </a:cubicBezTo>
                  <a:cubicBezTo>
                    <a:pt x="417" y="116"/>
                    <a:pt x="417" y="116"/>
                    <a:pt x="417" y="116"/>
                  </a:cubicBezTo>
                  <a:cubicBezTo>
                    <a:pt x="420" y="115"/>
                    <a:pt x="420" y="115"/>
                    <a:pt x="420" y="115"/>
                  </a:cubicBezTo>
                  <a:lnTo>
                    <a:pt x="420" y="111"/>
                  </a:lnTo>
                  <a:close/>
                  <a:moveTo>
                    <a:pt x="362" y="138"/>
                  </a:moveTo>
                  <a:cubicBezTo>
                    <a:pt x="363" y="128"/>
                    <a:pt x="363" y="128"/>
                    <a:pt x="363" y="128"/>
                  </a:cubicBezTo>
                  <a:cubicBezTo>
                    <a:pt x="363" y="127"/>
                    <a:pt x="363" y="127"/>
                    <a:pt x="363" y="127"/>
                  </a:cubicBezTo>
                  <a:cubicBezTo>
                    <a:pt x="358" y="135"/>
                    <a:pt x="358" y="135"/>
                    <a:pt x="358" y="135"/>
                  </a:cubicBezTo>
                  <a:lnTo>
                    <a:pt x="362" y="138"/>
                  </a:lnTo>
                  <a:close/>
                  <a:moveTo>
                    <a:pt x="381" y="126"/>
                  </a:moveTo>
                  <a:cubicBezTo>
                    <a:pt x="373" y="127"/>
                    <a:pt x="373" y="127"/>
                    <a:pt x="373" y="127"/>
                  </a:cubicBezTo>
                  <a:cubicBezTo>
                    <a:pt x="375" y="126"/>
                    <a:pt x="375" y="126"/>
                    <a:pt x="375" y="126"/>
                  </a:cubicBezTo>
                  <a:cubicBezTo>
                    <a:pt x="375" y="123"/>
                    <a:pt x="375" y="123"/>
                    <a:pt x="375" y="123"/>
                  </a:cubicBezTo>
                  <a:cubicBezTo>
                    <a:pt x="363" y="131"/>
                    <a:pt x="363" y="131"/>
                    <a:pt x="363" y="131"/>
                  </a:cubicBezTo>
                  <a:cubicBezTo>
                    <a:pt x="381" y="128"/>
                    <a:pt x="381" y="128"/>
                    <a:pt x="381" y="128"/>
                  </a:cubicBezTo>
                  <a:lnTo>
                    <a:pt x="381" y="126"/>
                  </a:lnTo>
                  <a:close/>
                  <a:moveTo>
                    <a:pt x="446" y="46"/>
                  </a:moveTo>
                  <a:cubicBezTo>
                    <a:pt x="429" y="46"/>
                    <a:pt x="429" y="46"/>
                    <a:pt x="429" y="46"/>
                  </a:cubicBezTo>
                  <a:cubicBezTo>
                    <a:pt x="432" y="51"/>
                    <a:pt x="432" y="51"/>
                    <a:pt x="432" y="51"/>
                  </a:cubicBezTo>
                  <a:cubicBezTo>
                    <a:pt x="437" y="53"/>
                    <a:pt x="437" y="53"/>
                    <a:pt x="437" y="53"/>
                  </a:cubicBezTo>
                  <a:cubicBezTo>
                    <a:pt x="436" y="59"/>
                    <a:pt x="436" y="59"/>
                    <a:pt x="436" y="59"/>
                  </a:cubicBezTo>
                  <a:cubicBezTo>
                    <a:pt x="447" y="54"/>
                    <a:pt x="447" y="54"/>
                    <a:pt x="447" y="54"/>
                  </a:cubicBezTo>
                  <a:cubicBezTo>
                    <a:pt x="436" y="82"/>
                    <a:pt x="436" y="82"/>
                    <a:pt x="436" y="82"/>
                  </a:cubicBezTo>
                  <a:cubicBezTo>
                    <a:pt x="440" y="88"/>
                    <a:pt x="440" y="88"/>
                    <a:pt x="440" y="88"/>
                  </a:cubicBezTo>
                  <a:cubicBezTo>
                    <a:pt x="450" y="65"/>
                    <a:pt x="450" y="65"/>
                    <a:pt x="450" y="65"/>
                  </a:cubicBezTo>
                  <a:cubicBezTo>
                    <a:pt x="450" y="65"/>
                    <a:pt x="451" y="72"/>
                    <a:pt x="454" y="66"/>
                  </a:cubicBezTo>
                  <a:cubicBezTo>
                    <a:pt x="458" y="63"/>
                    <a:pt x="454" y="61"/>
                    <a:pt x="452" y="58"/>
                  </a:cubicBezTo>
                  <a:cubicBezTo>
                    <a:pt x="451" y="54"/>
                    <a:pt x="454" y="57"/>
                    <a:pt x="456" y="53"/>
                  </a:cubicBezTo>
                  <a:cubicBezTo>
                    <a:pt x="458" y="50"/>
                    <a:pt x="462" y="38"/>
                    <a:pt x="462" y="38"/>
                  </a:cubicBezTo>
                  <a:cubicBezTo>
                    <a:pt x="456" y="38"/>
                    <a:pt x="456" y="38"/>
                    <a:pt x="456" y="38"/>
                  </a:cubicBezTo>
                  <a:cubicBezTo>
                    <a:pt x="458" y="31"/>
                    <a:pt x="458" y="31"/>
                    <a:pt x="458" y="31"/>
                  </a:cubicBezTo>
                  <a:cubicBezTo>
                    <a:pt x="454" y="31"/>
                    <a:pt x="454" y="31"/>
                    <a:pt x="454" y="31"/>
                  </a:cubicBezTo>
                  <a:cubicBezTo>
                    <a:pt x="454" y="31"/>
                    <a:pt x="451" y="40"/>
                    <a:pt x="450" y="36"/>
                  </a:cubicBezTo>
                  <a:cubicBezTo>
                    <a:pt x="448" y="32"/>
                    <a:pt x="454" y="23"/>
                    <a:pt x="452" y="20"/>
                  </a:cubicBezTo>
                  <a:cubicBezTo>
                    <a:pt x="451" y="18"/>
                    <a:pt x="442" y="26"/>
                    <a:pt x="442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31"/>
                    <a:pt x="439" y="31"/>
                    <a:pt x="439" y="31"/>
                  </a:cubicBezTo>
                  <a:cubicBezTo>
                    <a:pt x="442" y="32"/>
                    <a:pt x="442" y="32"/>
                    <a:pt x="442" y="3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54" y="46"/>
                    <a:pt x="446" y="46"/>
                  </a:cubicBezTo>
                  <a:close/>
                  <a:moveTo>
                    <a:pt x="462" y="34"/>
                  </a:moveTo>
                  <a:cubicBezTo>
                    <a:pt x="466" y="34"/>
                    <a:pt x="464" y="27"/>
                    <a:pt x="466" y="23"/>
                  </a:cubicBezTo>
                  <a:cubicBezTo>
                    <a:pt x="466" y="19"/>
                    <a:pt x="470" y="15"/>
                    <a:pt x="467" y="13"/>
                  </a:cubicBezTo>
                  <a:cubicBezTo>
                    <a:pt x="464" y="11"/>
                    <a:pt x="459" y="18"/>
                    <a:pt x="459" y="22"/>
                  </a:cubicBezTo>
                  <a:cubicBezTo>
                    <a:pt x="459" y="26"/>
                    <a:pt x="458" y="32"/>
                    <a:pt x="462" y="34"/>
                  </a:cubicBezTo>
                  <a:close/>
                  <a:moveTo>
                    <a:pt x="482" y="4"/>
                  </a:moveTo>
                  <a:cubicBezTo>
                    <a:pt x="482" y="4"/>
                    <a:pt x="478" y="0"/>
                    <a:pt x="474" y="5"/>
                  </a:cubicBezTo>
                  <a:cubicBezTo>
                    <a:pt x="471" y="11"/>
                    <a:pt x="471" y="16"/>
                    <a:pt x="471" y="16"/>
                  </a:cubicBezTo>
                  <a:cubicBezTo>
                    <a:pt x="475" y="16"/>
                    <a:pt x="475" y="16"/>
                    <a:pt x="475" y="16"/>
                  </a:cubicBezTo>
                  <a:lnTo>
                    <a:pt x="482" y="4"/>
                  </a:lnTo>
                  <a:close/>
                  <a:moveTo>
                    <a:pt x="471" y="22"/>
                  </a:moveTo>
                  <a:cubicBezTo>
                    <a:pt x="470" y="26"/>
                    <a:pt x="470" y="26"/>
                    <a:pt x="470" y="26"/>
                  </a:cubicBezTo>
                  <a:cubicBezTo>
                    <a:pt x="479" y="26"/>
                    <a:pt x="479" y="26"/>
                    <a:pt x="479" y="26"/>
                  </a:cubicBezTo>
                  <a:lnTo>
                    <a:pt x="471" y="22"/>
                  </a:lnTo>
                  <a:close/>
                  <a:moveTo>
                    <a:pt x="45" y="512"/>
                  </a:moveTo>
                  <a:cubicBezTo>
                    <a:pt x="43" y="506"/>
                    <a:pt x="43" y="506"/>
                    <a:pt x="43" y="506"/>
                  </a:cubicBezTo>
                  <a:cubicBezTo>
                    <a:pt x="43" y="506"/>
                    <a:pt x="47" y="497"/>
                    <a:pt x="54" y="498"/>
                  </a:cubicBezTo>
                  <a:cubicBezTo>
                    <a:pt x="61" y="500"/>
                    <a:pt x="62" y="510"/>
                    <a:pt x="62" y="510"/>
                  </a:cubicBezTo>
                  <a:cubicBezTo>
                    <a:pt x="62" y="521"/>
                    <a:pt x="62" y="521"/>
                    <a:pt x="62" y="521"/>
                  </a:cubicBezTo>
                  <a:cubicBezTo>
                    <a:pt x="69" y="523"/>
                    <a:pt x="69" y="523"/>
                    <a:pt x="69" y="523"/>
                  </a:cubicBezTo>
                  <a:cubicBezTo>
                    <a:pt x="69" y="523"/>
                    <a:pt x="59" y="535"/>
                    <a:pt x="66" y="535"/>
                  </a:cubicBezTo>
                  <a:cubicBezTo>
                    <a:pt x="74" y="535"/>
                    <a:pt x="81" y="536"/>
                    <a:pt x="81" y="536"/>
                  </a:cubicBezTo>
                  <a:cubicBezTo>
                    <a:pt x="84" y="531"/>
                    <a:pt x="84" y="531"/>
                    <a:pt x="84" y="531"/>
                  </a:cubicBezTo>
                  <a:cubicBezTo>
                    <a:pt x="86" y="536"/>
                    <a:pt x="86" y="536"/>
                    <a:pt x="86" y="536"/>
                  </a:cubicBezTo>
                  <a:cubicBezTo>
                    <a:pt x="86" y="535"/>
                    <a:pt x="86" y="535"/>
                    <a:pt x="86" y="535"/>
                  </a:cubicBezTo>
                  <a:cubicBezTo>
                    <a:pt x="88" y="535"/>
                    <a:pt x="95" y="547"/>
                    <a:pt x="100" y="542"/>
                  </a:cubicBezTo>
                  <a:cubicBezTo>
                    <a:pt x="108" y="535"/>
                    <a:pt x="105" y="529"/>
                    <a:pt x="109" y="527"/>
                  </a:cubicBezTo>
                  <a:cubicBezTo>
                    <a:pt x="113" y="525"/>
                    <a:pt x="115" y="532"/>
                    <a:pt x="122" y="529"/>
                  </a:cubicBezTo>
                  <a:cubicBezTo>
                    <a:pt x="128" y="525"/>
                    <a:pt x="126" y="521"/>
                    <a:pt x="126" y="521"/>
                  </a:cubicBezTo>
                  <a:cubicBezTo>
                    <a:pt x="122" y="519"/>
                    <a:pt x="122" y="519"/>
                    <a:pt x="122" y="519"/>
                  </a:cubicBezTo>
                  <a:cubicBezTo>
                    <a:pt x="127" y="508"/>
                    <a:pt x="127" y="508"/>
                    <a:pt x="127" y="508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30" y="501"/>
                    <a:pt x="130" y="501"/>
                    <a:pt x="130" y="501"/>
                  </a:cubicBezTo>
                  <a:cubicBezTo>
                    <a:pt x="131" y="512"/>
                    <a:pt x="131" y="512"/>
                    <a:pt x="131" y="512"/>
                  </a:cubicBezTo>
                  <a:cubicBezTo>
                    <a:pt x="128" y="516"/>
                    <a:pt x="128" y="516"/>
                    <a:pt x="128" y="516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4" y="521"/>
                    <a:pt x="135" y="513"/>
                  </a:cubicBezTo>
                  <a:cubicBezTo>
                    <a:pt x="135" y="508"/>
                    <a:pt x="140" y="497"/>
                    <a:pt x="134" y="493"/>
                  </a:cubicBezTo>
                  <a:cubicBezTo>
                    <a:pt x="126" y="490"/>
                    <a:pt x="112" y="497"/>
                    <a:pt x="115" y="492"/>
                  </a:cubicBezTo>
                  <a:cubicBezTo>
                    <a:pt x="117" y="488"/>
                    <a:pt x="130" y="489"/>
                    <a:pt x="130" y="481"/>
                  </a:cubicBezTo>
                  <a:cubicBezTo>
                    <a:pt x="130" y="471"/>
                    <a:pt x="127" y="473"/>
                    <a:pt x="127" y="473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20" y="446"/>
                    <a:pt x="120" y="446"/>
                    <a:pt x="120" y="446"/>
                  </a:cubicBezTo>
                  <a:cubicBezTo>
                    <a:pt x="120" y="446"/>
                    <a:pt x="122" y="439"/>
                    <a:pt x="111" y="436"/>
                  </a:cubicBezTo>
                  <a:cubicBezTo>
                    <a:pt x="99" y="434"/>
                    <a:pt x="86" y="438"/>
                    <a:pt x="86" y="438"/>
                  </a:cubicBezTo>
                  <a:cubicBezTo>
                    <a:pt x="77" y="431"/>
                    <a:pt x="77" y="431"/>
                    <a:pt x="77" y="431"/>
                  </a:cubicBezTo>
                  <a:cubicBezTo>
                    <a:pt x="69" y="442"/>
                    <a:pt x="69" y="442"/>
                    <a:pt x="69" y="442"/>
                  </a:cubicBezTo>
                  <a:cubicBezTo>
                    <a:pt x="61" y="440"/>
                    <a:pt x="61" y="440"/>
                    <a:pt x="61" y="440"/>
                  </a:cubicBezTo>
                  <a:cubicBezTo>
                    <a:pt x="53" y="439"/>
                    <a:pt x="53" y="439"/>
                    <a:pt x="53" y="439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46" y="448"/>
                    <a:pt x="46" y="448"/>
                    <a:pt x="46" y="448"/>
                  </a:cubicBezTo>
                  <a:cubicBezTo>
                    <a:pt x="45" y="456"/>
                    <a:pt x="45" y="456"/>
                    <a:pt x="45" y="456"/>
                  </a:cubicBezTo>
                  <a:cubicBezTo>
                    <a:pt x="36" y="466"/>
                    <a:pt x="36" y="466"/>
                    <a:pt x="36" y="466"/>
                  </a:cubicBezTo>
                  <a:cubicBezTo>
                    <a:pt x="36" y="466"/>
                    <a:pt x="38" y="463"/>
                    <a:pt x="32" y="463"/>
                  </a:cubicBezTo>
                  <a:cubicBezTo>
                    <a:pt x="30" y="463"/>
                    <a:pt x="27" y="466"/>
                    <a:pt x="27" y="466"/>
                  </a:cubicBezTo>
                  <a:cubicBezTo>
                    <a:pt x="27" y="466"/>
                    <a:pt x="26" y="461"/>
                    <a:pt x="23" y="461"/>
                  </a:cubicBezTo>
                  <a:cubicBezTo>
                    <a:pt x="22" y="461"/>
                    <a:pt x="16" y="462"/>
                    <a:pt x="16" y="466"/>
                  </a:cubicBezTo>
                  <a:cubicBezTo>
                    <a:pt x="16" y="469"/>
                    <a:pt x="27" y="471"/>
                    <a:pt x="27" y="471"/>
                  </a:cubicBezTo>
                  <a:cubicBezTo>
                    <a:pt x="23" y="473"/>
                    <a:pt x="23" y="473"/>
                    <a:pt x="23" y="473"/>
                  </a:cubicBezTo>
                  <a:cubicBezTo>
                    <a:pt x="18" y="477"/>
                    <a:pt x="18" y="477"/>
                    <a:pt x="18" y="477"/>
                  </a:cubicBezTo>
                  <a:cubicBezTo>
                    <a:pt x="9" y="473"/>
                    <a:pt x="9" y="473"/>
                    <a:pt x="9" y="473"/>
                  </a:cubicBezTo>
                  <a:cubicBezTo>
                    <a:pt x="7" y="479"/>
                    <a:pt x="7" y="479"/>
                    <a:pt x="7" y="479"/>
                  </a:cubicBezTo>
                  <a:cubicBezTo>
                    <a:pt x="7" y="479"/>
                    <a:pt x="0" y="477"/>
                    <a:pt x="0" y="481"/>
                  </a:cubicBezTo>
                  <a:cubicBezTo>
                    <a:pt x="0" y="485"/>
                    <a:pt x="9" y="500"/>
                    <a:pt x="9" y="500"/>
                  </a:cubicBezTo>
                  <a:cubicBezTo>
                    <a:pt x="8" y="508"/>
                    <a:pt x="8" y="508"/>
                    <a:pt x="8" y="508"/>
                  </a:cubicBezTo>
                  <a:cubicBezTo>
                    <a:pt x="18" y="509"/>
                    <a:pt x="18" y="509"/>
                    <a:pt x="18" y="509"/>
                  </a:cubicBezTo>
                  <a:cubicBezTo>
                    <a:pt x="18" y="509"/>
                    <a:pt x="20" y="519"/>
                    <a:pt x="30" y="519"/>
                  </a:cubicBezTo>
                  <a:cubicBezTo>
                    <a:pt x="41" y="520"/>
                    <a:pt x="45" y="512"/>
                    <a:pt x="45" y="512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" name="Freeform 20"/>
            <p:cNvSpPr>
              <a:spLocks noEditPoints="1"/>
            </p:cNvSpPr>
            <p:nvPr/>
          </p:nvSpPr>
          <p:spPr bwMode="auto">
            <a:xfrm>
              <a:off x="1265" y="1168"/>
              <a:ext cx="685" cy="1276"/>
            </a:xfrm>
            <a:custGeom>
              <a:avLst/>
              <a:gdLst>
                <a:gd name="T0" fmla="*/ 352 w 487"/>
                <a:gd name="T1" fmla="*/ 501 h 906"/>
                <a:gd name="T2" fmla="*/ 307 w 487"/>
                <a:gd name="T3" fmla="*/ 374 h 906"/>
                <a:gd name="T4" fmla="*/ 281 w 487"/>
                <a:gd name="T5" fmla="*/ 234 h 906"/>
                <a:gd name="T6" fmla="*/ 263 w 487"/>
                <a:gd name="T7" fmla="*/ 169 h 906"/>
                <a:gd name="T8" fmla="*/ 184 w 487"/>
                <a:gd name="T9" fmla="*/ 251 h 906"/>
                <a:gd name="T10" fmla="*/ 189 w 487"/>
                <a:gd name="T11" fmla="*/ 308 h 906"/>
                <a:gd name="T12" fmla="*/ 170 w 487"/>
                <a:gd name="T13" fmla="*/ 359 h 906"/>
                <a:gd name="T14" fmla="*/ 194 w 487"/>
                <a:gd name="T15" fmla="*/ 384 h 906"/>
                <a:gd name="T16" fmla="*/ 165 w 487"/>
                <a:gd name="T17" fmla="*/ 501 h 906"/>
                <a:gd name="T18" fmla="*/ 237 w 487"/>
                <a:gd name="T19" fmla="*/ 545 h 906"/>
                <a:gd name="T20" fmla="*/ 180 w 487"/>
                <a:gd name="T21" fmla="*/ 631 h 906"/>
                <a:gd name="T22" fmla="*/ 103 w 487"/>
                <a:gd name="T23" fmla="*/ 725 h 906"/>
                <a:gd name="T24" fmla="*/ 148 w 487"/>
                <a:gd name="T25" fmla="*/ 769 h 906"/>
                <a:gd name="T26" fmla="*/ 63 w 487"/>
                <a:gd name="T27" fmla="*/ 872 h 906"/>
                <a:gd name="T28" fmla="*/ 157 w 487"/>
                <a:gd name="T29" fmla="*/ 892 h 906"/>
                <a:gd name="T30" fmla="*/ 289 w 487"/>
                <a:gd name="T31" fmla="*/ 871 h 906"/>
                <a:gd name="T32" fmla="*/ 420 w 487"/>
                <a:gd name="T33" fmla="*/ 843 h 906"/>
                <a:gd name="T34" fmla="*/ 463 w 487"/>
                <a:gd name="T35" fmla="*/ 709 h 906"/>
                <a:gd name="T36" fmla="*/ 420 w 487"/>
                <a:gd name="T37" fmla="*/ 840 h 906"/>
                <a:gd name="T38" fmla="*/ 274 w 487"/>
                <a:gd name="T39" fmla="*/ 871 h 906"/>
                <a:gd name="T40" fmla="*/ 122 w 487"/>
                <a:gd name="T41" fmla="*/ 871 h 906"/>
                <a:gd name="T42" fmla="*/ 137 w 487"/>
                <a:gd name="T43" fmla="*/ 819 h 906"/>
                <a:gd name="T44" fmla="*/ 132 w 487"/>
                <a:gd name="T45" fmla="*/ 757 h 906"/>
                <a:gd name="T46" fmla="*/ 172 w 487"/>
                <a:gd name="T47" fmla="*/ 697 h 906"/>
                <a:gd name="T48" fmla="*/ 233 w 487"/>
                <a:gd name="T49" fmla="*/ 629 h 906"/>
                <a:gd name="T50" fmla="*/ 236 w 487"/>
                <a:gd name="T51" fmla="*/ 539 h 906"/>
                <a:gd name="T52" fmla="*/ 163 w 487"/>
                <a:gd name="T53" fmla="*/ 482 h 906"/>
                <a:gd name="T54" fmla="*/ 186 w 487"/>
                <a:gd name="T55" fmla="*/ 375 h 906"/>
                <a:gd name="T56" fmla="*/ 187 w 487"/>
                <a:gd name="T57" fmla="*/ 332 h 906"/>
                <a:gd name="T58" fmla="*/ 178 w 487"/>
                <a:gd name="T59" fmla="*/ 289 h 906"/>
                <a:gd name="T60" fmla="*/ 194 w 487"/>
                <a:gd name="T61" fmla="*/ 218 h 906"/>
                <a:gd name="T62" fmla="*/ 257 w 487"/>
                <a:gd name="T63" fmla="*/ 179 h 906"/>
                <a:gd name="T64" fmla="*/ 267 w 487"/>
                <a:gd name="T65" fmla="*/ 252 h 906"/>
                <a:gd name="T66" fmla="*/ 283 w 487"/>
                <a:gd name="T67" fmla="*/ 397 h 906"/>
                <a:gd name="T68" fmla="*/ 375 w 487"/>
                <a:gd name="T69" fmla="*/ 550 h 906"/>
                <a:gd name="T70" fmla="*/ 285 w 487"/>
                <a:gd name="T71" fmla="*/ 873 h 906"/>
                <a:gd name="T72" fmla="*/ 164 w 487"/>
                <a:gd name="T73" fmla="*/ 608 h 906"/>
                <a:gd name="T74" fmla="*/ 164 w 487"/>
                <a:gd name="T75" fmla="*/ 410 h 906"/>
                <a:gd name="T76" fmla="*/ 112 w 487"/>
                <a:gd name="T77" fmla="*/ 396 h 906"/>
                <a:gd name="T78" fmla="*/ 119 w 487"/>
                <a:gd name="T79" fmla="*/ 381 h 906"/>
                <a:gd name="T80" fmla="*/ 135 w 487"/>
                <a:gd name="T81" fmla="*/ 362 h 906"/>
                <a:gd name="T82" fmla="*/ 139 w 487"/>
                <a:gd name="T83" fmla="*/ 323 h 906"/>
                <a:gd name="T84" fmla="*/ 163 w 487"/>
                <a:gd name="T85" fmla="*/ 340 h 906"/>
                <a:gd name="T86" fmla="*/ 154 w 487"/>
                <a:gd name="T87" fmla="*/ 293 h 906"/>
                <a:gd name="T88" fmla="*/ 103 w 487"/>
                <a:gd name="T89" fmla="*/ 269 h 906"/>
                <a:gd name="T90" fmla="*/ 110 w 487"/>
                <a:gd name="T91" fmla="*/ 260 h 906"/>
                <a:gd name="T92" fmla="*/ 151 w 487"/>
                <a:gd name="T93" fmla="*/ 248 h 906"/>
                <a:gd name="T94" fmla="*/ 149 w 487"/>
                <a:gd name="T95" fmla="*/ 243 h 906"/>
                <a:gd name="T96" fmla="*/ 175 w 487"/>
                <a:gd name="T97" fmla="*/ 255 h 906"/>
                <a:gd name="T98" fmla="*/ 117 w 487"/>
                <a:gd name="T99" fmla="*/ 222 h 906"/>
                <a:gd name="T100" fmla="*/ 175 w 487"/>
                <a:gd name="T101" fmla="*/ 165 h 906"/>
                <a:gd name="T102" fmla="*/ 151 w 487"/>
                <a:gd name="T103" fmla="*/ 177 h 906"/>
                <a:gd name="T104" fmla="*/ 332 w 487"/>
                <a:gd name="T105" fmla="*/ 146 h 906"/>
                <a:gd name="T106" fmla="*/ 336 w 487"/>
                <a:gd name="T107" fmla="*/ 136 h 906"/>
                <a:gd name="T108" fmla="*/ 358 w 487"/>
                <a:gd name="T109" fmla="*/ 129 h 906"/>
                <a:gd name="T110" fmla="*/ 363 w 487"/>
                <a:gd name="T111" fmla="*/ 127 h 906"/>
                <a:gd name="T112" fmla="*/ 451 w 487"/>
                <a:gd name="T113" fmla="*/ 35 h 906"/>
                <a:gd name="T114" fmla="*/ 463 w 487"/>
                <a:gd name="T115" fmla="*/ 38 h 906"/>
                <a:gd name="T116" fmla="*/ 483 w 487"/>
                <a:gd name="T117" fmla="*/ 3 h 906"/>
                <a:gd name="T118" fmla="*/ 111 w 487"/>
                <a:gd name="T119" fmla="*/ 527 h 906"/>
                <a:gd name="T120" fmla="*/ 27 w 487"/>
                <a:gd name="T121" fmla="*/ 459 h 906"/>
                <a:gd name="T122" fmla="*/ 36 w 487"/>
                <a:gd name="T123" fmla="*/ 464 h 906"/>
                <a:gd name="T124" fmla="*/ 128 w 487"/>
                <a:gd name="T125" fmla="*/ 507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7" h="906">
                  <a:moveTo>
                    <a:pt x="463" y="709"/>
                  </a:moveTo>
                  <a:cubicBezTo>
                    <a:pt x="464" y="708"/>
                    <a:pt x="464" y="708"/>
                    <a:pt x="464" y="708"/>
                  </a:cubicBezTo>
                  <a:cubicBezTo>
                    <a:pt x="447" y="699"/>
                    <a:pt x="447" y="699"/>
                    <a:pt x="447" y="699"/>
                  </a:cubicBezTo>
                  <a:cubicBezTo>
                    <a:pt x="447" y="698"/>
                    <a:pt x="447" y="698"/>
                    <a:pt x="447" y="698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3" y="700"/>
                    <a:pt x="443" y="700"/>
                    <a:pt x="443" y="700"/>
                  </a:cubicBezTo>
                  <a:cubicBezTo>
                    <a:pt x="444" y="701"/>
                    <a:pt x="444" y="701"/>
                    <a:pt x="444" y="701"/>
                  </a:cubicBezTo>
                  <a:cubicBezTo>
                    <a:pt x="444" y="700"/>
                    <a:pt x="444" y="700"/>
                    <a:pt x="444" y="700"/>
                  </a:cubicBezTo>
                  <a:cubicBezTo>
                    <a:pt x="432" y="699"/>
                    <a:pt x="426" y="699"/>
                    <a:pt x="423" y="699"/>
                  </a:cubicBezTo>
                  <a:cubicBezTo>
                    <a:pt x="420" y="698"/>
                    <a:pt x="420" y="698"/>
                    <a:pt x="420" y="698"/>
                  </a:cubicBezTo>
                  <a:cubicBezTo>
                    <a:pt x="419" y="698"/>
                    <a:pt x="419" y="698"/>
                    <a:pt x="419" y="698"/>
                  </a:cubicBezTo>
                  <a:cubicBezTo>
                    <a:pt x="418" y="699"/>
                    <a:pt x="418" y="699"/>
                    <a:pt x="418" y="699"/>
                  </a:cubicBezTo>
                  <a:cubicBezTo>
                    <a:pt x="409" y="714"/>
                    <a:pt x="409" y="714"/>
                    <a:pt x="409" y="714"/>
                  </a:cubicBezTo>
                  <a:cubicBezTo>
                    <a:pt x="410" y="715"/>
                    <a:pt x="410" y="715"/>
                    <a:pt x="410" y="715"/>
                  </a:cubicBezTo>
                  <a:cubicBezTo>
                    <a:pt x="411" y="713"/>
                    <a:pt x="411" y="713"/>
                    <a:pt x="411" y="713"/>
                  </a:cubicBezTo>
                  <a:cubicBezTo>
                    <a:pt x="405" y="711"/>
                    <a:pt x="405" y="711"/>
                    <a:pt x="405" y="711"/>
                  </a:cubicBezTo>
                  <a:cubicBezTo>
                    <a:pt x="405" y="712"/>
                    <a:pt x="405" y="712"/>
                    <a:pt x="405" y="712"/>
                  </a:cubicBezTo>
                  <a:cubicBezTo>
                    <a:pt x="406" y="711"/>
                    <a:pt x="406" y="711"/>
                    <a:pt x="406" y="711"/>
                  </a:cubicBezTo>
                  <a:cubicBezTo>
                    <a:pt x="401" y="703"/>
                    <a:pt x="401" y="703"/>
                    <a:pt x="401" y="703"/>
                  </a:cubicBezTo>
                  <a:cubicBezTo>
                    <a:pt x="400" y="703"/>
                    <a:pt x="400" y="703"/>
                    <a:pt x="400" y="703"/>
                  </a:cubicBezTo>
                  <a:cubicBezTo>
                    <a:pt x="400" y="703"/>
                    <a:pt x="400" y="703"/>
                    <a:pt x="400" y="703"/>
                  </a:cubicBezTo>
                  <a:cubicBezTo>
                    <a:pt x="395" y="700"/>
                    <a:pt x="395" y="700"/>
                    <a:pt x="395" y="700"/>
                  </a:cubicBezTo>
                  <a:cubicBezTo>
                    <a:pt x="394" y="701"/>
                    <a:pt x="394" y="701"/>
                    <a:pt x="394" y="701"/>
                  </a:cubicBezTo>
                  <a:cubicBezTo>
                    <a:pt x="395" y="702"/>
                    <a:pt x="395" y="702"/>
                    <a:pt x="395" y="702"/>
                  </a:cubicBezTo>
                  <a:cubicBezTo>
                    <a:pt x="395" y="702"/>
                    <a:pt x="395" y="702"/>
                    <a:pt x="395" y="702"/>
                  </a:cubicBezTo>
                  <a:cubicBezTo>
                    <a:pt x="395" y="701"/>
                    <a:pt x="396" y="700"/>
                    <a:pt x="397" y="698"/>
                  </a:cubicBezTo>
                  <a:cubicBezTo>
                    <a:pt x="398" y="697"/>
                    <a:pt x="399" y="695"/>
                    <a:pt x="401" y="695"/>
                  </a:cubicBezTo>
                  <a:cubicBezTo>
                    <a:pt x="401" y="695"/>
                    <a:pt x="401" y="695"/>
                    <a:pt x="401" y="695"/>
                  </a:cubicBezTo>
                  <a:cubicBezTo>
                    <a:pt x="401" y="695"/>
                    <a:pt x="401" y="695"/>
                    <a:pt x="401" y="695"/>
                  </a:cubicBezTo>
                  <a:cubicBezTo>
                    <a:pt x="405" y="693"/>
                    <a:pt x="409" y="691"/>
                    <a:pt x="412" y="689"/>
                  </a:cubicBezTo>
                  <a:cubicBezTo>
                    <a:pt x="414" y="687"/>
                    <a:pt x="415" y="686"/>
                    <a:pt x="416" y="685"/>
                  </a:cubicBezTo>
                  <a:cubicBezTo>
                    <a:pt x="418" y="683"/>
                    <a:pt x="418" y="681"/>
                    <a:pt x="418" y="680"/>
                  </a:cubicBezTo>
                  <a:cubicBezTo>
                    <a:pt x="417" y="680"/>
                    <a:pt x="417" y="680"/>
                    <a:pt x="417" y="680"/>
                  </a:cubicBezTo>
                  <a:cubicBezTo>
                    <a:pt x="418" y="680"/>
                    <a:pt x="418" y="680"/>
                    <a:pt x="418" y="680"/>
                  </a:cubicBezTo>
                  <a:cubicBezTo>
                    <a:pt x="419" y="679"/>
                    <a:pt x="419" y="679"/>
                    <a:pt x="419" y="678"/>
                  </a:cubicBezTo>
                  <a:cubicBezTo>
                    <a:pt x="419" y="674"/>
                    <a:pt x="417" y="669"/>
                    <a:pt x="416" y="664"/>
                  </a:cubicBezTo>
                  <a:cubicBezTo>
                    <a:pt x="415" y="659"/>
                    <a:pt x="414" y="655"/>
                    <a:pt x="414" y="655"/>
                  </a:cubicBezTo>
                  <a:cubicBezTo>
                    <a:pt x="414" y="655"/>
                    <a:pt x="414" y="655"/>
                    <a:pt x="414" y="655"/>
                  </a:cubicBezTo>
                  <a:cubicBezTo>
                    <a:pt x="414" y="654"/>
                    <a:pt x="414" y="654"/>
                    <a:pt x="414" y="654"/>
                  </a:cubicBezTo>
                  <a:cubicBezTo>
                    <a:pt x="406" y="646"/>
                    <a:pt x="406" y="646"/>
                    <a:pt x="406" y="646"/>
                  </a:cubicBezTo>
                  <a:cubicBezTo>
                    <a:pt x="401" y="641"/>
                    <a:pt x="399" y="639"/>
                    <a:pt x="397" y="638"/>
                  </a:cubicBezTo>
                  <a:cubicBezTo>
                    <a:pt x="396" y="637"/>
                    <a:pt x="396" y="637"/>
                    <a:pt x="396" y="637"/>
                  </a:cubicBezTo>
                  <a:cubicBezTo>
                    <a:pt x="395" y="638"/>
                    <a:pt x="395" y="638"/>
                    <a:pt x="395" y="638"/>
                  </a:cubicBezTo>
                  <a:cubicBezTo>
                    <a:pt x="397" y="637"/>
                    <a:pt x="397" y="637"/>
                    <a:pt x="397" y="637"/>
                  </a:cubicBezTo>
                  <a:cubicBezTo>
                    <a:pt x="397" y="637"/>
                    <a:pt x="396" y="636"/>
                    <a:pt x="395" y="634"/>
                  </a:cubicBezTo>
                  <a:cubicBezTo>
                    <a:pt x="393" y="632"/>
                    <a:pt x="391" y="630"/>
                    <a:pt x="389" y="630"/>
                  </a:cubicBezTo>
                  <a:cubicBezTo>
                    <a:pt x="389" y="630"/>
                    <a:pt x="389" y="630"/>
                    <a:pt x="389" y="630"/>
                  </a:cubicBezTo>
                  <a:cubicBezTo>
                    <a:pt x="389" y="630"/>
                    <a:pt x="389" y="630"/>
                    <a:pt x="389" y="630"/>
                  </a:cubicBezTo>
                  <a:cubicBezTo>
                    <a:pt x="387" y="630"/>
                    <a:pt x="385" y="629"/>
                    <a:pt x="384" y="629"/>
                  </a:cubicBezTo>
                  <a:cubicBezTo>
                    <a:pt x="382" y="629"/>
                    <a:pt x="381" y="628"/>
                    <a:pt x="381" y="628"/>
                  </a:cubicBezTo>
                  <a:cubicBezTo>
                    <a:pt x="380" y="628"/>
                    <a:pt x="380" y="628"/>
                    <a:pt x="380" y="628"/>
                  </a:cubicBezTo>
                  <a:cubicBezTo>
                    <a:pt x="379" y="629"/>
                    <a:pt x="379" y="629"/>
                    <a:pt x="379" y="629"/>
                  </a:cubicBezTo>
                  <a:cubicBezTo>
                    <a:pt x="377" y="631"/>
                    <a:pt x="377" y="631"/>
                    <a:pt x="377" y="631"/>
                  </a:cubicBezTo>
                  <a:cubicBezTo>
                    <a:pt x="378" y="632"/>
                    <a:pt x="378" y="632"/>
                    <a:pt x="378" y="632"/>
                  </a:cubicBezTo>
                  <a:cubicBezTo>
                    <a:pt x="379" y="631"/>
                    <a:pt x="379" y="631"/>
                    <a:pt x="379" y="631"/>
                  </a:cubicBezTo>
                  <a:cubicBezTo>
                    <a:pt x="375" y="627"/>
                    <a:pt x="375" y="627"/>
                    <a:pt x="375" y="627"/>
                  </a:cubicBezTo>
                  <a:cubicBezTo>
                    <a:pt x="374" y="627"/>
                    <a:pt x="374" y="627"/>
                    <a:pt x="374" y="627"/>
                  </a:cubicBezTo>
                  <a:cubicBezTo>
                    <a:pt x="374" y="627"/>
                    <a:pt x="374" y="627"/>
                    <a:pt x="374" y="627"/>
                  </a:cubicBezTo>
                  <a:cubicBezTo>
                    <a:pt x="363" y="625"/>
                    <a:pt x="363" y="625"/>
                    <a:pt x="363" y="625"/>
                  </a:cubicBezTo>
                  <a:cubicBezTo>
                    <a:pt x="363" y="627"/>
                    <a:pt x="363" y="627"/>
                    <a:pt x="363" y="627"/>
                  </a:cubicBezTo>
                  <a:cubicBezTo>
                    <a:pt x="363" y="628"/>
                    <a:pt x="363" y="628"/>
                    <a:pt x="363" y="628"/>
                  </a:cubicBezTo>
                  <a:cubicBezTo>
                    <a:pt x="374" y="626"/>
                    <a:pt x="374" y="626"/>
                    <a:pt x="374" y="626"/>
                  </a:cubicBezTo>
                  <a:cubicBezTo>
                    <a:pt x="374" y="624"/>
                    <a:pt x="374" y="624"/>
                    <a:pt x="374" y="624"/>
                  </a:cubicBezTo>
                  <a:cubicBezTo>
                    <a:pt x="373" y="625"/>
                    <a:pt x="373" y="625"/>
                    <a:pt x="373" y="625"/>
                  </a:cubicBezTo>
                  <a:cubicBezTo>
                    <a:pt x="377" y="629"/>
                    <a:pt x="377" y="629"/>
                    <a:pt x="377" y="629"/>
                  </a:cubicBezTo>
                  <a:cubicBezTo>
                    <a:pt x="377" y="630"/>
                    <a:pt x="377" y="630"/>
                    <a:pt x="377" y="630"/>
                  </a:cubicBezTo>
                  <a:cubicBezTo>
                    <a:pt x="378" y="630"/>
                    <a:pt x="378" y="630"/>
                    <a:pt x="378" y="630"/>
                  </a:cubicBezTo>
                  <a:cubicBezTo>
                    <a:pt x="391" y="628"/>
                    <a:pt x="391" y="628"/>
                    <a:pt x="391" y="628"/>
                  </a:cubicBezTo>
                  <a:cubicBezTo>
                    <a:pt x="391" y="627"/>
                    <a:pt x="391" y="627"/>
                    <a:pt x="391" y="627"/>
                  </a:cubicBezTo>
                  <a:cubicBezTo>
                    <a:pt x="390" y="628"/>
                    <a:pt x="390" y="628"/>
                    <a:pt x="390" y="628"/>
                  </a:cubicBezTo>
                  <a:cubicBezTo>
                    <a:pt x="390" y="628"/>
                    <a:pt x="391" y="630"/>
                    <a:pt x="393" y="633"/>
                  </a:cubicBezTo>
                  <a:cubicBezTo>
                    <a:pt x="394" y="634"/>
                    <a:pt x="394" y="635"/>
                    <a:pt x="395" y="636"/>
                  </a:cubicBezTo>
                  <a:cubicBezTo>
                    <a:pt x="396" y="637"/>
                    <a:pt x="396" y="638"/>
                    <a:pt x="397" y="639"/>
                  </a:cubicBezTo>
                  <a:cubicBezTo>
                    <a:pt x="397" y="639"/>
                    <a:pt x="397" y="639"/>
                    <a:pt x="397" y="639"/>
                  </a:cubicBezTo>
                  <a:cubicBezTo>
                    <a:pt x="398" y="639"/>
                    <a:pt x="398" y="639"/>
                    <a:pt x="398" y="639"/>
                  </a:cubicBezTo>
                  <a:cubicBezTo>
                    <a:pt x="403" y="639"/>
                    <a:pt x="403" y="639"/>
                    <a:pt x="403" y="639"/>
                  </a:cubicBezTo>
                  <a:cubicBezTo>
                    <a:pt x="403" y="638"/>
                    <a:pt x="403" y="638"/>
                    <a:pt x="403" y="638"/>
                  </a:cubicBezTo>
                  <a:cubicBezTo>
                    <a:pt x="402" y="639"/>
                    <a:pt x="402" y="639"/>
                    <a:pt x="402" y="639"/>
                  </a:cubicBezTo>
                  <a:cubicBezTo>
                    <a:pt x="406" y="644"/>
                    <a:pt x="406" y="644"/>
                    <a:pt x="406" y="644"/>
                  </a:cubicBezTo>
                  <a:cubicBezTo>
                    <a:pt x="407" y="645"/>
                    <a:pt x="407" y="645"/>
                    <a:pt x="407" y="645"/>
                  </a:cubicBezTo>
                  <a:cubicBezTo>
                    <a:pt x="408" y="644"/>
                    <a:pt x="408" y="644"/>
                    <a:pt x="408" y="644"/>
                  </a:cubicBezTo>
                  <a:cubicBezTo>
                    <a:pt x="411" y="642"/>
                    <a:pt x="411" y="642"/>
                    <a:pt x="411" y="642"/>
                  </a:cubicBezTo>
                  <a:cubicBezTo>
                    <a:pt x="412" y="641"/>
                    <a:pt x="412" y="641"/>
                    <a:pt x="412" y="641"/>
                  </a:cubicBezTo>
                  <a:cubicBezTo>
                    <a:pt x="411" y="640"/>
                    <a:pt x="411" y="640"/>
                    <a:pt x="411" y="640"/>
                  </a:cubicBezTo>
                  <a:cubicBezTo>
                    <a:pt x="406" y="626"/>
                    <a:pt x="403" y="620"/>
                    <a:pt x="402" y="616"/>
                  </a:cubicBezTo>
                  <a:cubicBezTo>
                    <a:pt x="401" y="613"/>
                    <a:pt x="401" y="613"/>
                    <a:pt x="401" y="613"/>
                  </a:cubicBezTo>
                  <a:cubicBezTo>
                    <a:pt x="399" y="613"/>
                    <a:pt x="399" y="613"/>
                    <a:pt x="399" y="613"/>
                  </a:cubicBezTo>
                  <a:cubicBezTo>
                    <a:pt x="401" y="613"/>
                    <a:pt x="401" y="613"/>
                    <a:pt x="401" y="613"/>
                  </a:cubicBezTo>
                  <a:cubicBezTo>
                    <a:pt x="401" y="605"/>
                    <a:pt x="401" y="601"/>
                    <a:pt x="401" y="599"/>
                  </a:cubicBezTo>
                  <a:cubicBezTo>
                    <a:pt x="401" y="597"/>
                    <a:pt x="401" y="597"/>
                    <a:pt x="401" y="597"/>
                  </a:cubicBezTo>
                  <a:cubicBezTo>
                    <a:pt x="399" y="597"/>
                    <a:pt x="399" y="597"/>
                    <a:pt x="399" y="597"/>
                  </a:cubicBezTo>
                  <a:cubicBezTo>
                    <a:pt x="400" y="599"/>
                    <a:pt x="400" y="599"/>
                    <a:pt x="400" y="599"/>
                  </a:cubicBezTo>
                  <a:cubicBezTo>
                    <a:pt x="404" y="596"/>
                    <a:pt x="404" y="596"/>
                    <a:pt x="404" y="596"/>
                  </a:cubicBezTo>
                  <a:cubicBezTo>
                    <a:pt x="405" y="595"/>
                    <a:pt x="405" y="595"/>
                    <a:pt x="405" y="595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399" y="581"/>
                    <a:pt x="399" y="581"/>
                    <a:pt x="399" y="581"/>
                  </a:cubicBezTo>
                  <a:cubicBezTo>
                    <a:pt x="399" y="580"/>
                    <a:pt x="399" y="580"/>
                    <a:pt x="399" y="580"/>
                  </a:cubicBezTo>
                  <a:cubicBezTo>
                    <a:pt x="398" y="580"/>
                    <a:pt x="398" y="580"/>
                    <a:pt x="398" y="580"/>
                  </a:cubicBezTo>
                  <a:cubicBezTo>
                    <a:pt x="393" y="580"/>
                    <a:pt x="393" y="580"/>
                    <a:pt x="393" y="580"/>
                  </a:cubicBezTo>
                  <a:cubicBezTo>
                    <a:pt x="393" y="581"/>
                    <a:pt x="393" y="581"/>
                    <a:pt x="393" y="581"/>
                  </a:cubicBezTo>
                  <a:cubicBezTo>
                    <a:pt x="394" y="581"/>
                    <a:pt x="394" y="581"/>
                    <a:pt x="394" y="581"/>
                  </a:cubicBezTo>
                  <a:cubicBezTo>
                    <a:pt x="389" y="560"/>
                    <a:pt x="389" y="560"/>
                    <a:pt x="389" y="560"/>
                  </a:cubicBezTo>
                  <a:cubicBezTo>
                    <a:pt x="389" y="560"/>
                    <a:pt x="389" y="560"/>
                    <a:pt x="389" y="560"/>
                  </a:cubicBezTo>
                  <a:cubicBezTo>
                    <a:pt x="388" y="560"/>
                    <a:pt x="388" y="560"/>
                    <a:pt x="388" y="560"/>
                  </a:cubicBezTo>
                  <a:cubicBezTo>
                    <a:pt x="376" y="548"/>
                    <a:pt x="376" y="548"/>
                    <a:pt x="376" y="548"/>
                  </a:cubicBezTo>
                  <a:cubicBezTo>
                    <a:pt x="376" y="547"/>
                    <a:pt x="376" y="547"/>
                    <a:pt x="376" y="547"/>
                  </a:cubicBezTo>
                  <a:cubicBezTo>
                    <a:pt x="375" y="547"/>
                    <a:pt x="375" y="547"/>
                    <a:pt x="375" y="547"/>
                  </a:cubicBezTo>
                  <a:cubicBezTo>
                    <a:pt x="370" y="546"/>
                    <a:pt x="370" y="546"/>
                    <a:pt x="370" y="546"/>
                  </a:cubicBezTo>
                  <a:cubicBezTo>
                    <a:pt x="370" y="547"/>
                    <a:pt x="370" y="547"/>
                    <a:pt x="370" y="547"/>
                  </a:cubicBezTo>
                  <a:cubicBezTo>
                    <a:pt x="371" y="547"/>
                    <a:pt x="371" y="547"/>
                    <a:pt x="371" y="547"/>
                  </a:cubicBezTo>
                  <a:cubicBezTo>
                    <a:pt x="367" y="539"/>
                    <a:pt x="365" y="535"/>
                    <a:pt x="364" y="534"/>
                  </a:cubicBezTo>
                  <a:cubicBezTo>
                    <a:pt x="363" y="532"/>
                    <a:pt x="363" y="532"/>
                    <a:pt x="363" y="532"/>
                  </a:cubicBezTo>
                  <a:cubicBezTo>
                    <a:pt x="363" y="531"/>
                    <a:pt x="363" y="531"/>
                    <a:pt x="363" y="531"/>
                  </a:cubicBezTo>
                  <a:cubicBezTo>
                    <a:pt x="362" y="531"/>
                    <a:pt x="362" y="531"/>
                    <a:pt x="362" y="531"/>
                  </a:cubicBezTo>
                  <a:cubicBezTo>
                    <a:pt x="357" y="527"/>
                    <a:pt x="357" y="527"/>
                    <a:pt x="357" y="527"/>
                  </a:cubicBezTo>
                  <a:cubicBezTo>
                    <a:pt x="356" y="528"/>
                    <a:pt x="356" y="528"/>
                    <a:pt x="356" y="528"/>
                  </a:cubicBezTo>
                  <a:cubicBezTo>
                    <a:pt x="358" y="528"/>
                    <a:pt x="358" y="528"/>
                    <a:pt x="358" y="528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2" y="501"/>
                    <a:pt x="352" y="501"/>
                    <a:pt x="352" y="501"/>
                  </a:cubicBezTo>
                  <a:cubicBezTo>
                    <a:pt x="351" y="501"/>
                    <a:pt x="351" y="501"/>
                    <a:pt x="351" y="501"/>
                  </a:cubicBezTo>
                  <a:cubicBezTo>
                    <a:pt x="352" y="501"/>
                    <a:pt x="352" y="501"/>
                    <a:pt x="352" y="501"/>
                  </a:cubicBezTo>
                  <a:cubicBezTo>
                    <a:pt x="354" y="477"/>
                    <a:pt x="354" y="477"/>
                    <a:pt x="354" y="477"/>
                  </a:cubicBezTo>
                  <a:cubicBezTo>
                    <a:pt x="354" y="477"/>
                    <a:pt x="354" y="477"/>
                    <a:pt x="354" y="477"/>
                  </a:cubicBezTo>
                  <a:cubicBezTo>
                    <a:pt x="353" y="476"/>
                    <a:pt x="353" y="476"/>
                    <a:pt x="353" y="476"/>
                  </a:cubicBezTo>
                  <a:cubicBezTo>
                    <a:pt x="349" y="470"/>
                    <a:pt x="349" y="470"/>
                    <a:pt x="349" y="470"/>
                  </a:cubicBezTo>
                  <a:cubicBezTo>
                    <a:pt x="348" y="470"/>
                    <a:pt x="348" y="470"/>
                    <a:pt x="348" y="470"/>
                  </a:cubicBezTo>
                  <a:cubicBezTo>
                    <a:pt x="349" y="471"/>
                    <a:pt x="349" y="471"/>
                    <a:pt x="349" y="471"/>
                  </a:cubicBezTo>
                  <a:cubicBezTo>
                    <a:pt x="352" y="454"/>
                    <a:pt x="352" y="454"/>
                    <a:pt x="352" y="454"/>
                  </a:cubicBezTo>
                  <a:cubicBezTo>
                    <a:pt x="352" y="454"/>
                    <a:pt x="352" y="454"/>
                    <a:pt x="352" y="454"/>
                  </a:cubicBezTo>
                  <a:cubicBezTo>
                    <a:pt x="352" y="453"/>
                    <a:pt x="352" y="453"/>
                    <a:pt x="352" y="453"/>
                  </a:cubicBezTo>
                  <a:cubicBezTo>
                    <a:pt x="344" y="446"/>
                    <a:pt x="344" y="446"/>
                    <a:pt x="344" y="446"/>
                  </a:cubicBezTo>
                  <a:cubicBezTo>
                    <a:pt x="343" y="447"/>
                    <a:pt x="343" y="447"/>
                    <a:pt x="343" y="447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4" y="441"/>
                    <a:pt x="344" y="441"/>
                    <a:pt x="344" y="441"/>
                  </a:cubicBezTo>
                  <a:cubicBezTo>
                    <a:pt x="344" y="440"/>
                    <a:pt x="344" y="440"/>
                    <a:pt x="344" y="440"/>
                  </a:cubicBezTo>
                  <a:cubicBezTo>
                    <a:pt x="344" y="439"/>
                    <a:pt x="344" y="439"/>
                    <a:pt x="344" y="439"/>
                  </a:cubicBezTo>
                  <a:cubicBezTo>
                    <a:pt x="338" y="435"/>
                    <a:pt x="338" y="435"/>
                    <a:pt x="338" y="435"/>
                  </a:cubicBezTo>
                  <a:cubicBezTo>
                    <a:pt x="337" y="437"/>
                    <a:pt x="337" y="437"/>
                    <a:pt x="337" y="437"/>
                  </a:cubicBezTo>
                  <a:cubicBezTo>
                    <a:pt x="339" y="436"/>
                    <a:pt x="339" y="436"/>
                    <a:pt x="339" y="436"/>
                  </a:cubicBezTo>
                  <a:cubicBezTo>
                    <a:pt x="337" y="430"/>
                    <a:pt x="337" y="430"/>
                    <a:pt x="337" y="430"/>
                  </a:cubicBezTo>
                  <a:cubicBezTo>
                    <a:pt x="337" y="427"/>
                    <a:pt x="337" y="427"/>
                    <a:pt x="337" y="427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1" y="431"/>
                    <a:pt x="331" y="431"/>
                    <a:pt x="331" y="431"/>
                  </a:cubicBezTo>
                  <a:cubicBezTo>
                    <a:pt x="332" y="433"/>
                    <a:pt x="332" y="433"/>
                    <a:pt x="332" y="433"/>
                  </a:cubicBezTo>
                  <a:cubicBezTo>
                    <a:pt x="333" y="433"/>
                    <a:pt x="333" y="433"/>
                    <a:pt x="333" y="433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7" y="426"/>
                    <a:pt x="337" y="426"/>
                    <a:pt x="337" y="426"/>
                  </a:cubicBezTo>
                  <a:cubicBezTo>
                    <a:pt x="333" y="423"/>
                    <a:pt x="333" y="423"/>
                    <a:pt x="333" y="423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3" y="425"/>
                    <a:pt x="333" y="425"/>
                    <a:pt x="333" y="425"/>
                  </a:cubicBezTo>
                  <a:cubicBezTo>
                    <a:pt x="333" y="425"/>
                    <a:pt x="334" y="424"/>
                    <a:pt x="334" y="422"/>
                  </a:cubicBezTo>
                  <a:cubicBezTo>
                    <a:pt x="334" y="421"/>
                    <a:pt x="334" y="420"/>
                    <a:pt x="333" y="419"/>
                  </a:cubicBezTo>
                  <a:cubicBezTo>
                    <a:pt x="333" y="419"/>
                    <a:pt x="332" y="418"/>
                    <a:pt x="331" y="418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29" y="417"/>
                    <a:pt x="327" y="417"/>
                    <a:pt x="325" y="417"/>
                  </a:cubicBezTo>
                  <a:cubicBezTo>
                    <a:pt x="324" y="417"/>
                    <a:pt x="324" y="417"/>
                    <a:pt x="323" y="416"/>
                  </a:cubicBezTo>
                  <a:cubicBezTo>
                    <a:pt x="323" y="416"/>
                    <a:pt x="323" y="416"/>
                    <a:pt x="323" y="416"/>
                  </a:cubicBezTo>
                  <a:cubicBezTo>
                    <a:pt x="322" y="418"/>
                    <a:pt x="322" y="418"/>
                    <a:pt x="322" y="418"/>
                  </a:cubicBezTo>
                  <a:cubicBezTo>
                    <a:pt x="324" y="417"/>
                    <a:pt x="324" y="417"/>
                    <a:pt x="324" y="417"/>
                  </a:cubicBezTo>
                  <a:cubicBezTo>
                    <a:pt x="317" y="409"/>
                    <a:pt x="313" y="405"/>
                    <a:pt x="312" y="403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09" y="401"/>
                    <a:pt x="309" y="401"/>
                    <a:pt x="309" y="401"/>
                  </a:cubicBezTo>
                  <a:cubicBezTo>
                    <a:pt x="310" y="401"/>
                    <a:pt x="310" y="401"/>
                    <a:pt x="310" y="401"/>
                  </a:cubicBezTo>
                  <a:cubicBezTo>
                    <a:pt x="310" y="401"/>
                    <a:pt x="310" y="400"/>
                    <a:pt x="309" y="400"/>
                  </a:cubicBezTo>
                  <a:cubicBezTo>
                    <a:pt x="309" y="399"/>
                    <a:pt x="307" y="398"/>
                    <a:pt x="305" y="398"/>
                  </a:cubicBezTo>
                  <a:cubicBezTo>
                    <a:pt x="304" y="398"/>
                    <a:pt x="303" y="398"/>
                    <a:pt x="302" y="399"/>
                  </a:cubicBezTo>
                  <a:cubicBezTo>
                    <a:pt x="302" y="400"/>
                    <a:pt x="302" y="400"/>
                    <a:pt x="302" y="400"/>
                  </a:cubicBezTo>
                  <a:cubicBezTo>
                    <a:pt x="302" y="399"/>
                    <a:pt x="302" y="399"/>
                    <a:pt x="302" y="399"/>
                  </a:cubicBezTo>
                  <a:cubicBezTo>
                    <a:pt x="300" y="399"/>
                    <a:pt x="298" y="400"/>
                    <a:pt x="296" y="401"/>
                  </a:cubicBezTo>
                  <a:cubicBezTo>
                    <a:pt x="294" y="403"/>
                    <a:pt x="293" y="405"/>
                    <a:pt x="292" y="407"/>
                  </a:cubicBezTo>
                  <a:cubicBezTo>
                    <a:pt x="291" y="408"/>
                    <a:pt x="291" y="408"/>
                    <a:pt x="290" y="409"/>
                  </a:cubicBezTo>
                  <a:cubicBezTo>
                    <a:pt x="290" y="409"/>
                    <a:pt x="289" y="409"/>
                    <a:pt x="289" y="409"/>
                  </a:cubicBezTo>
                  <a:cubicBezTo>
                    <a:pt x="288" y="409"/>
                    <a:pt x="287" y="409"/>
                    <a:pt x="286" y="408"/>
                  </a:cubicBezTo>
                  <a:cubicBezTo>
                    <a:pt x="285" y="408"/>
                    <a:pt x="284" y="406"/>
                    <a:pt x="284" y="405"/>
                  </a:cubicBezTo>
                  <a:cubicBezTo>
                    <a:pt x="284" y="404"/>
                    <a:pt x="284" y="404"/>
                    <a:pt x="283" y="403"/>
                  </a:cubicBezTo>
                  <a:cubicBezTo>
                    <a:pt x="283" y="403"/>
                    <a:pt x="283" y="403"/>
                    <a:pt x="283" y="403"/>
                  </a:cubicBezTo>
                  <a:cubicBezTo>
                    <a:pt x="283" y="403"/>
                    <a:pt x="283" y="403"/>
                    <a:pt x="283" y="403"/>
                  </a:cubicBezTo>
                  <a:cubicBezTo>
                    <a:pt x="283" y="401"/>
                    <a:pt x="283" y="401"/>
                    <a:pt x="283" y="401"/>
                  </a:cubicBezTo>
                  <a:cubicBezTo>
                    <a:pt x="281" y="401"/>
                    <a:pt x="281" y="401"/>
                    <a:pt x="281" y="401"/>
                  </a:cubicBezTo>
                  <a:cubicBezTo>
                    <a:pt x="281" y="401"/>
                    <a:pt x="281" y="401"/>
                    <a:pt x="281" y="402"/>
                  </a:cubicBezTo>
                  <a:cubicBezTo>
                    <a:pt x="279" y="402"/>
                    <a:pt x="276" y="403"/>
                    <a:pt x="274" y="403"/>
                  </a:cubicBezTo>
                  <a:cubicBezTo>
                    <a:pt x="273" y="403"/>
                    <a:pt x="272" y="403"/>
                    <a:pt x="272" y="403"/>
                  </a:cubicBezTo>
                  <a:cubicBezTo>
                    <a:pt x="270" y="402"/>
                    <a:pt x="268" y="401"/>
                    <a:pt x="267" y="400"/>
                  </a:cubicBezTo>
                  <a:cubicBezTo>
                    <a:pt x="267" y="399"/>
                    <a:pt x="266" y="399"/>
                    <a:pt x="266" y="398"/>
                  </a:cubicBezTo>
                  <a:cubicBezTo>
                    <a:pt x="266" y="398"/>
                    <a:pt x="266" y="398"/>
                    <a:pt x="266" y="398"/>
                  </a:cubicBezTo>
                  <a:cubicBezTo>
                    <a:pt x="266" y="398"/>
                    <a:pt x="266" y="398"/>
                    <a:pt x="266" y="398"/>
                  </a:cubicBezTo>
                  <a:cubicBezTo>
                    <a:pt x="265" y="397"/>
                    <a:pt x="265" y="397"/>
                    <a:pt x="265" y="397"/>
                  </a:cubicBezTo>
                  <a:cubicBezTo>
                    <a:pt x="264" y="397"/>
                    <a:pt x="264" y="397"/>
                    <a:pt x="264" y="397"/>
                  </a:cubicBezTo>
                  <a:cubicBezTo>
                    <a:pt x="264" y="397"/>
                    <a:pt x="262" y="397"/>
                    <a:pt x="260" y="397"/>
                  </a:cubicBezTo>
                  <a:cubicBezTo>
                    <a:pt x="259" y="396"/>
                    <a:pt x="257" y="396"/>
                    <a:pt x="257" y="396"/>
                  </a:cubicBezTo>
                  <a:cubicBezTo>
                    <a:pt x="256" y="396"/>
                    <a:pt x="256" y="396"/>
                    <a:pt x="256" y="395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6" y="397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7" y="396"/>
                    <a:pt x="258" y="396"/>
                  </a:cubicBezTo>
                  <a:cubicBezTo>
                    <a:pt x="259" y="395"/>
                    <a:pt x="261" y="395"/>
                    <a:pt x="263" y="395"/>
                  </a:cubicBezTo>
                  <a:cubicBezTo>
                    <a:pt x="264" y="395"/>
                    <a:pt x="264" y="395"/>
                    <a:pt x="265" y="395"/>
                  </a:cubicBezTo>
                  <a:cubicBezTo>
                    <a:pt x="265" y="395"/>
                    <a:pt x="266" y="395"/>
                    <a:pt x="266" y="395"/>
                  </a:cubicBezTo>
                  <a:cubicBezTo>
                    <a:pt x="266" y="393"/>
                    <a:pt x="266" y="393"/>
                    <a:pt x="266" y="393"/>
                  </a:cubicBezTo>
                  <a:cubicBezTo>
                    <a:pt x="264" y="394"/>
                    <a:pt x="264" y="394"/>
                    <a:pt x="264" y="394"/>
                  </a:cubicBezTo>
                  <a:cubicBezTo>
                    <a:pt x="264" y="394"/>
                    <a:pt x="265" y="395"/>
                    <a:pt x="266" y="397"/>
                  </a:cubicBezTo>
                  <a:cubicBezTo>
                    <a:pt x="266" y="398"/>
                    <a:pt x="267" y="398"/>
                    <a:pt x="268" y="399"/>
                  </a:cubicBezTo>
                  <a:cubicBezTo>
                    <a:pt x="269" y="400"/>
                    <a:pt x="270" y="400"/>
                    <a:pt x="271" y="400"/>
                  </a:cubicBezTo>
                  <a:cubicBezTo>
                    <a:pt x="273" y="400"/>
                    <a:pt x="275" y="399"/>
                    <a:pt x="277" y="399"/>
                  </a:cubicBezTo>
                  <a:cubicBezTo>
                    <a:pt x="279" y="398"/>
                    <a:pt x="281" y="397"/>
                    <a:pt x="281" y="397"/>
                  </a:cubicBezTo>
                  <a:cubicBezTo>
                    <a:pt x="280" y="396"/>
                    <a:pt x="280" y="396"/>
                    <a:pt x="280" y="396"/>
                  </a:cubicBezTo>
                  <a:cubicBezTo>
                    <a:pt x="280" y="397"/>
                    <a:pt x="280" y="397"/>
                    <a:pt x="280" y="397"/>
                  </a:cubicBezTo>
                  <a:cubicBezTo>
                    <a:pt x="284" y="399"/>
                    <a:pt x="284" y="399"/>
                    <a:pt x="284" y="399"/>
                  </a:cubicBezTo>
                  <a:cubicBezTo>
                    <a:pt x="286" y="399"/>
                    <a:pt x="286" y="399"/>
                    <a:pt x="286" y="399"/>
                  </a:cubicBezTo>
                  <a:cubicBezTo>
                    <a:pt x="286" y="397"/>
                    <a:pt x="286" y="397"/>
                    <a:pt x="286" y="397"/>
                  </a:cubicBezTo>
                  <a:cubicBezTo>
                    <a:pt x="286" y="392"/>
                    <a:pt x="286" y="392"/>
                    <a:pt x="286" y="392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285" y="393"/>
                    <a:pt x="285" y="393"/>
                    <a:pt x="285" y="393"/>
                  </a:cubicBezTo>
                  <a:cubicBezTo>
                    <a:pt x="296" y="388"/>
                    <a:pt x="296" y="388"/>
                    <a:pt x="296" y="388"/>
                  </a:cubicBezTo>
                  <a:cubicBezTo>
                    <a:pt x="295" y="387"/>
                    <a:pt x="295" y="387"/>
                    <a:pt x="295" y="387"/>
                  </a:cubicBezTo>
                  <a:cubicBezTo>
                    <a:pt x="295" y="388"/>
                    <a:pt x="295" y="388"/>
                    <a:pt x="295" y="388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7" y="392"/>
                    <a:pt x="307" y="392"/>
                  </a:cubicBezTo>
                  <a:cubicBezTo>
                    <a:pt x="318" y="382"/>
                    <a:pt x="318" y="382"/>
                    <a:pt x="318" y="382"/>
                  </a:cubicBezTo>
                  <a:cubicBezTo>
                    <a:pt x="320" y="381"/>
                    <a:pt x="320" y="381"/>
                    <a:pt x="320" y="381"/>
                  </a:cubicBezTo>
                  <a:cubicBezTo>
                    <a:pt x="318" y="380"/>
                    <a:pt x="318" y="380"/>
                    <a:pt x="318" y="380"/>
                  </a:cubicBezTo>
                  <a:cubicBezTo>
                    <a:pt x="307" y="374"/>
                    <a:pt x="307" y="374"/>
                    <a:pt x="307" y="374"/>
                  </a:cubicBezTo>
                  <a:cubicBezTo>
                    <a:pt x="306" y="376"/>
                    <a:pt x="306" y="376"/>
                    <a:pt x="306" y="376"/>
                  </a:cubicBezTo>
                  <a:cubicBezTo>
                    <a:pt x="307" y="377"/>
                    <a:pt x="307" y="377"/>
                    <a:pt x="307" y="377"/>
                  </a:cubicBezTo>
                  <a:cubicBezTo>
                    <a:pt x="307" y="377"/>
                    <a:pt x="308" y="377"/>
                    <a:pt x="309" y="376"/>
                  </a:cubicBezTo>
                  <a:cubicBezTo>
                    <a:pt x="309" y="376"/>
                    <a:pt x="310" y="376"/>
                    <a:pt x="310" y="375"/>
                  </a:cubicBezTo>
                  <a:cubicBezTo>
                    <a:pt x="311" y="374"/>
                    <a:pt x="311" y="373"/>
                    <a:pt x="311" y="372"/>
                  </a:cubicBezTo>
                  <a:cubicBezTo>
                    <a:pt x="311" y="372"/>
                    <a:pt x="311" y="371"/>
                    <a:pt x="310" y="370"/>
                  </a:cubicBezTo>
                  <a:cubicBezTo>
                    <a:pt x="309" y="368"/>
                    <a:pt x="309" y="367"/>
                    <a:pt x="308" y="365"/>
                  </a:cubicBezTo>
                  <a:cubicBezTo>
                    <a:pt x="308" y="365"/>
                    <a:pt x="307" y="364"/>
                    <a:pt x="306" y="364"/>
                  </a:cubicBezTo>
                  <a:cubicBezTo>
                    <a:pt x="305" y="364"/>
                    <a:pt x="305" y="363"/>
                    <a:pt x="303" y="363"/>
                  </a:cubicBezTo>
                  <a:cubicBezTo>
                    <a:pt x="303" y="363"/>
                    <a:pt x="303" y="363"/>
                    <a:pt x="303" y="363"/>
                  </a:cubicBezTo>
                  <a:cubicBezTo>
                    <a:pt x="303" y="364"/>
                    <a:pt x="303" y="364"/>
                    <a:pt x="303" y="364"/>
                  </a:cubicBezTo>
                  <a:cubicBezTo>
                    <a:pt x="299" y="364"/>
                    <a:pt x="297" y="366"/>
                    <a:pt x="295" y="368"/>
                  </a:cubicBezTo>
                  <a:cubicBezTo>
                    <a:pt x="294" y="368"/>
                    <a:pt x="293" y="369"/>
                    <a:pt x="293" y="370"/>
                  </a:cubicBezTo>
                  <a:cubicBezTo>
                    <a:pt x="292" y="370"/>
                    <a:pt x="291" y="370"/>
                    <a:pt x="291" y="370"/>
                  </a:cubicBezTo>
                  <a:cubicBezTo>
                    <a:pt x="291" y="370"/>
                    <a:pt x="291" y="370"/>
                    <a:pt x="291" y="370"/>
                  </a:cubicBezTo>
                  <a:cubicBezTo>
                    <a:pt x="291" y="370"/>
                    <a:pt x="291" y="370"/>
                    <a:pt x="291" y="370"/>
                  </a:cubicBezTo>
                  <a:cubicBezTo>
                    <a:pt x="290" y="371"/>
                    <a:pt x="289" y="371"/>
                    <a:pt x="288" y="371"/>
                  </a:cubicBezTo>
                  <a:cubicBezTo>
                    <a:pt x="286" y="371"/>
                    <a:pt x="285" y="371"/>
                    <a:pt x="284" y="371"/>
                  </a:cubicBezTo>
                  <a:cubicBezTo>
                    <a:pt x="283" y="370"/>
                    <a:pt x="283" y="370"/>
                    <a:pt x="283" y="370"/>
                  </a:cubicBezTo>
                  <a:cubicBezTo>
                    <a:pt x="282" y="370"/>
                    <a:pt x="282" y="370"/>
                    <a:pt x="282" y="370"/>
                  </a:cubicBezTo>
                  <a:cubicBezTo>
                    <a:pt x="282" y="372"/>
                    <a:pt x="282" y="372"/>
                    <a:pt x="282" y="372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4" y="373"/>
                    <a:pt x="286" y="372"/>
                  </a:cubicBezTo>
                  <a:cubicBezTo>
                    <a:pt x="288" y="372"/>
                    <a:pt x="289" y="372"/>
                    <a:pt x="290" y="371"/>
                  </a:cubicBezTo>
                  <a:cubicBezTo>
                    <a:pt x="291" y="371"/>
                    <a:pt x="292" y="371"/>
                    <a:pt x="292" y="370"/>
                  </a:cubicBezTo>
                  <a:cubicBezTo>
                    <a:pt x="293" y="370"/>
                    <a:pt x="293" y="370"/>
                    <a:pt x="293" y="370"/>
                  </a:cubicBezTo>
                  <a:cubicBezTo>
                    <a:pt x="293" y="370"/>
                    <a:pt x="293" y="370"/>
                    <a:pt x="293" y="370"/>
                  </a:cubicBezTo>
                  <a:cubicBezTo>
                    <a:pt x="293" y="369"/>
                    <a:pt x="295" y="367"/>
                    <a:pt x="297" y="366"/>
                  </a:cubicBezTo>
                  <a:cubicBezTo>
                    <a:pt x="298" y="365"/>
                    <a:pt x="301" y="364"/>
                    <a:pt x="302" y="364"/>
                  </a:cubicBezTo>
                  <a:cubicBezTo>
                    <a:pt x="302" y="364"/>
                    <a:pt x="303" y="364"/>
                    <a:pt x="304" y="364"/>
                  </a:cubicBezTo>
                  <a:cubicBezTo>
                    <a:pt x="306" y="365"/>
                    <a:pt x="307" y="366"/>
                    <a:pt x="309" y="366"/>
                  </a:cubicBezTo>
                  <a:cubicBezTo>
                    <a:pt x="309" y="367"/>
                    <a:pt x="310" y="367"/>
                    <a:pt x="310" y="367"/>
                  </a:cubicBezTo>
                  <a:cubicBezTo>
                    <a:pt x="311" y="367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2" y="368"/>
                    <a:pt x="312" y="368"/>
                    <a:pt x="312" y="368"/>
                  </a:cubicBezTo>
                  <a:cubicBezTo>
                    <a:pt x="327" y="361"/>
                    <a:pt x="327" y="361"/>
                    <a:pt x="327" y="361"/>
                  </a:cubicBezTo>
                  <a:cubicBezTo>
                    <a:pt x="328" y="361"/>
                    <a:pt x="328" y="361"/>
                    <a:pt x="328" y="361"/>
                  </a:cubicBezTo>
                  <a:cubicBezTo>
                    <a:pt x="328" y="360"/>
                    <a:pt x="328" y="360"/>
                    <a:pt x="328" y="360"/>
                  </a:cubicBezTo>
                  <a:cubicBezTo>
                    <a:pt x="335" y="345"/>
                    <a:pt x="335" y="345"/>
                    <a:pt x="335" y="345"/>
                  </a:cubicBezTo>
                  <a:cubicBezTo>
                    <a:pt x="333" y="345"/>
                    <a:pt x="333" y="345"/>
                    <a:pt x="333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42" y="340"/>
                    <a:pt x="345" y="337"/>
                    <a:pt x="347" y="335"/>
                  </a:cubicBezTo>
                  <a:cubicBezTo>
                    <a:pt x="349" y="334"/>
                    <a:pt x="349" y="334"/>
                    <a:pt x="349" y="334"/>
                  </a:cubicBezTo>
                  <a:cubicBezTo>
                    <a:pt x="349" y="334"/>
                    <a:pt x="349" y="334"/>
                    <a:pt x="349" y="334"/>
                  </a:cubicBezTo>
                  <a:cubicBezTo>
                    <a:pt x="349" y="333"/>
                    <a:pt x="349" y="333"/>
                    <a:pt x="349" y="333"/>
                  </a:cubicBezTo>
                  <a:cubicBezTo>
                    <a:pt x="354" y="324"/>
                    <a:pt x="356" y="320"/>
                    <a:pt x="358" y="318"/>
                  </a:cubicBezTo>
                  <a:cubicBezTo>
                    <a:pt x="359" y="316"/>
                    <a:pt x="359" y="316"/>
                    <a:pt x="359" y="316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59" y="314"/>
                    <a:pt x="359" y="311"/>
                    <a:pt x="361" y="309"/>
                  </a:cubicBezTo>
                  <a:cubicBezTo>
                    <a:pt x="361" y="309"/>
                    <a:pt x="361" y="309"/>
                    <a:pt x="361" y="309"/>
                  </a:cubicBezTo>
                  <a:cubicBezTo>
                    <a:pt x="361" y="309"/>
                    <a:pt x="361" y="309"/>
                    <a:pt x="361" y="309"/>
                  </a:cubicBezTo>
                  <a:cubicBezTo>
                    <a:pt x="362" y="309"/>
                    <a:pt x="362" y="308"/>
                    <a:pt x="362" y="308"/>
                  </a:cubicBezTo>
                  <a:cubicBezTo>
                    <a:pt x="364" y="305"/>
                    <a:pt x="369" y="301"/>
                    <a:pt x="372" y="296"/>
                  </a:cubicBezTo>
                  <a:cubicBezTo>
                    <a:pt x="376" y="291"/>
                    <a:pt x="379" y="285"/>
                    <a:pt x="379" y="279"/>
                  </a:cubicBezTo>
                  <a:cubicBezTo>
                    <a:pt x="379" y="279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7"/>
                  </a:cubicBezTo>
                  <a:cubicBezTo>
                    <a:pt x="379" y="277"/>
                    <a:pt x="379" y="277"/>
                    <a:pt x="379" y="277"/>
                  </a:cubicBezTo>
                  <a:cubicBezTo>
                    <a:pt x="378" y="274"/>
                    <a:pt x="377" y="272"/>
                    <a:pt x="375" y="270"/>
                  </a:cubicBezTo>
                  <a:cubicBezTo>
                    <a:pt x="368" y="265"/>
                    <a:pt x="359" y="264"/>
                    <a:pt x="359" y="264"/>
                  </a:cubicBezTo>
                  <a:cubicBezTo>
                    <a:pt x="359" y="264"/>
                    <a:pt x="359" y="264"/>
                    <a:pt x="359" y="264"/>
                  </a:cubicBezTo>
                  <a:cubicBezTo>
                    <a:pt x="359" y="264"/>
                    <a:pt x="359" y="264"/>
                    <a:pt x="359" y="264"/>
                  </a:cubicBezTo>
                  <a:cubicBezTo>
                    <a:pt x="348" y="265"/>
                    <a:pt x="348" y="265"/>
                    <a:pt x="348" y="265"/>
                  </a:cubicBezTo>
                  <a:cubicBezTo>
                    <a:pt x="348" y="266"/>
                    <a:pt x="348" y="266"/>
                    <a:pt x="348" y="266"/>
                  </a:cubicBezTo>
                  <a:cubicBezTo>
                    <a:pt x="349" y="265"/>
                    <a:pt x="349" y="265"/>
                    <a:pt x="349" y="265"/>
                  </a:cubicBezTo>
                  <a:cubicBezTo>
                    <a:pt x="338" y="261"/>
                    <a:pt x="333" y="259"/>
                    <a:pt x="331" y="258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18" y="258"/>
                    <a:pt x="318" y="258"/>
                    <a:pt x="318" y="258"/>
                  </a:cubicBezTo>
                  <a:cubicBezTo>
                    <a:pt x="318" y="260"/>
                    <a:pt x="318" y="260"/>
                    <a:pt x="318" y="260"/>
                  </a:cubicBezTo>
                  <a:cubicBezTo>
                    <a:pt x="319" y="259"/>
                    <a:pt x="319" y="259"/>
                    <a:pt x="319" y="259"/>
                  </a:cubicBezTo>
                  <a:cubicBezTo>
                    <a:pt x="319" y="258"/>
                    <a:pt x="314" y="253"/>
                    <a:pt x="306" y="251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2" y="251"/>
                    <a:pt x="295" y="253"/>
                    <a:pt x="290" y="254"/>
                  </a:cubicBezTo>
                  <a:cubicBezTo>
                    <a:pt x="284" y="255"/>
                    <a:pt x="280" y="257"/>
                    <a:pt x="280" y="257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75" y="255"/>
                    <a:pt x="275" y="255"/>
                    <a:pt x="275" y="255"/>
                  </a:cubicBezTo>
                  <a:cubicBezTo>
                    <a:pt x="275" y="255"/>
                    <a:pt x="275" y="255"/>
                    <a:pt x="275" y="255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69" y="263"/>
                    <a:pt x="269" y="263"/>
                    <a:pt x="269" y="263"/>
                  </a:cubicBezTo>
                  <a:cubicBezTo>
                    <a:pt x="270" y="264"/>
                    <a:pt x="270" y="264"/>
                    <a:pt x="270" y="264"/>
                  </a:cubicBezTo>
                  <a:cubicBezTo>
                    <a:pt x="270" y="262"/>
                    <a:pt x="270" y="262"/>
                    <a:pt x="270" y="262"/>
                  </a:cubicBezTo>
                  <a:cubicBezTo>
                    <a:pt x="251" y="264"/>
                    <a:pt x="251" y="264"/>
                    <a:pt x="251" y="264"/>
                  </a:cubicBezTo>
                  <a:cubicBezTo>
                    <a:pt x="251" y="265"/>
                    <a:pt x="251" y="265"/>
                    <a:pt x="251" y="265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66" y="261"/>
                    <a:pt x="266" y="261"/>
                    <a:pt x="266" y="261"/>
                  </a:cubicBezTo>
                  <a:cubicBezTo>
                    <a:pt x="266" y="261"/>
                    <a:pt x="266" y="261"/>
                    <a:pt x="266" y="261"/>
                  </a:cubicBezTo>
                  <a:cubicBezTo>
                    <a:pt x="267" y="261"/>
                    <a:pt x="267" y="261"/>
                    <a:pt x="267" y="261"/>
                  </a:cubicBezTo>
                  <a:cubicBezTo>
                    <a:pt x="275" y="253"/>
                    <a:pt x="275" y="253"/>
                    <a:pt x="275" y="253"/>
                  </a:cubicBezTo>
                  <a:cubicBezTo>
                    <a:pt x="277" y="251"/>
                    <a:pt x="277" y="251"/>
                    <a:pt x="277" y="251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0"/>
                    <a:pt x="273" y="250"/>
                    <a:pt x="271" y="249"/>
                  </a:cubicBezTo>
                  <a:cubicBezTo>
                    <a:pt x="270" y="249"/>
                    <a:pt x="270" y="249"/>
                    <a:pt x="269" y="249"/>
                  </a:cubicBezTo>
                  <a:cubicBezTo>
                    <a:pt x="268" y="249"/>
                    <a:pt x="268" y="249"/>
                    <a:pt x="267" y="249"/>
                  </a:cubicBezTo>
                  <a:cubicBezTo>
                    <a:pt x="266" y="249"/>
                    <a:pt x="266" y="249"/>
                    <a:pt x="265" y="249"/>
                  </a:cubicBezTo>
                  <a:cubicBezTo>
                    <a:pt x="262" y="250"/>
                    <a:pt x="258" y="251"/>
                    <a:pt x="258" y="251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59" y="251"/>
                    <a:pt x="259" y="251"/>
                    <a:pt x="259" y="251"/>
                  </a:cubicBezTo>
                  <a:cubicBezTo>
                    <a:pt x="255" y="250"/>
                    <a:pt x="255" y="250"/>
                    <a:pt x="255" y="250"/>
                  </a:cubicBezTo>
                  <a:cubicBezTo>
                    <a:pt x="255" y="252"/>
                    <a:pt x="255" y="252"/>
                    <a:pt x="255" y="252"/>
                  </a:cubicBezTo>
                  <a:cubicBezTo>
                    <a:pt x="255" y="253"/>
                    <a:pt x="255" y="253"/>
                    <a:pt x="255" y="25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6" y="247"/>
                    <a:pt x="266" y="247"/>
                    <a:pt x="266" y="247"/>
                  </a:cubicBezTo>
                  <a:cubicBezTo>
                    <a:pt x="265" y="249"/>
                    <a:pt x="265" y="249"/>
                    <a:pt x="265" y="249"/>
                  </a:cubicBezTo>
                  <a:cubicBezTo>
                    <a:pt x="276" y="250"/>
                    <a:pt x="276" y="250"/>
                    <a:pt x="276" y="250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91" y="238"/>
                    <a:pt x="291" y="238"/>
                    <a:pt x="291" y="238"/>
                  </a:cubicBezTo>
                  <a:cubicBezTo>
                    <a:pt x="294" y="235"/>
                    <a:pt x="294" y="235"/>
                    <a:pt x="294" y="235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282" y="237"/>
                    <a:pt x="282" y="237"/>
                    <a:pt x="282" y="237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273" y="233"/>
                    <a:pt x="273" y="233"/>
                    <a:pt x="273" y="233"/>
                  </a:cubicBezTo>
                  <a:cubicBezTo>
                    <a:pt x="272" y="234"/>
                    <a:pt x="272" y="234"/>
                    <a:pt x="272" y="234"/>
                  </a:cubicBezTo>
                  <a:cubicBezTo>
                    <a:pt x="273" y="235"/>
                    <a:pt x="273" y="235"/>
                    <a:pt x="273" y="235"/>
                  </a:cubicBezTo>
                  <a:cubicBezTo>
                    <a:pt x="281" y="234"/>
                    <a:pt x="281" y="234"/>
                    <a:pt x="281" y="234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82" y="232"/>
                    <a:pt x="282" y="232"/>
                    <a:pt x="282" y="232"/>
                  </a:cubicBezTo>
                  <a:cubicBezTo>
                    <a:pt x="278" y="226"/>
                    <a:pt x="278" y="226"/>
                    <a:pt x="278" y="226"/>
                  </a:cubicBezTo>
                  <a:cubicBezTo>
                    <a:pt x="276" y="227"/>
                    <a:pt x="276" y="227"/>
                    <a:pt x="276" y="227"/>
                  </a:cubicBezTo>
                  <a:cubicBezTo>
                    <a:pt x="276" y="229"/>
                    <a:pt x="276" y="229"/>
                    <a:pt x="276" y="229"/>
                  </a:cubicBezTo>
                  <a:cubicBezTo>
                    <a:pt x="283" y="229"/>
                    <a:pt x="283" y="229"/>
                    <a:pt x="283" y="229"/>
                  </a:cubicBezTo>
                  <a:cubicBezTo>
                    <a:pt x="284" y="229"/>
                    <a:pt x="284" y="229"/>
                    <a:pt x="284" y="229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1" y="220"/>
                    <a:pt x="291" y="220"/>
                    <a:pt x="291" y="220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2" y="222"/>
                    <a:pt x="300" y="221"/>
                    <a:pt x="308" y="214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11" y="211"/>
                    <a:pt x="313" y="209"/>
                    <a:pt x="314" y="208"/>
                  </a:cubicBezTo>
                  <a:cubicBezTo>
                    <a:pt x="315" y="208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8" y="207"/>
                    <a:pt x="321" y="206"/>
                  </a:cubicBezTo>
                  <a:cubicBezTo>
                    <a:pt x="324" y="206"/>
                    <a:pt x="327" y="205"/>
                    <a:pt x="330" y="204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1" y="203"/>
                    <a:pt x="332" y="202"/>
                    <a:pt x="333" y="200"/>
                  </a:cubicBezTo>
                  <a:cubicBezTo>
                    <a:pt x="335" y="196"/>
                    <a:pt x="337" y="190"/>
                    <a:pt x="337" y="190"/>
                  </a:cubicBezTo>
                  <a:cubicBezTo>
                    <a:pt x="340" y="183"/>
                    <a:pt x="340" y="183"/>
                    <a:pt x="340" y="183"/>
                  </a:cubicBezTo>
                  <a:cubicBezTo>
                    <a:pt x="335" y="188"/>
                    <a:pt x="335" y="188"/>
                    <a:pt x="335" y="188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4" y="189"/>
                    <a:pt x="334" y="189"/>
                    <a:pt x="334" y="189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1"/>
                    <a:pt x="334" y="191"/>
                    <a:pt x="334" y="191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1"/>
                    <a:pt x="334" y="191"/>
                    <a:pt x="334" y="191"/>
                  </a:cubicBezTo>
                  <a:cubicBezTo>
                    <a:pt x="334" y="191"/>
                    <a:pt x="334" y="190"/>
                    <a:pt x="335" y="190"/>
                  </a:cubicBezTo>
                  <a:cubicBezTo>
                    <a:pt x="335" y="190"/>
                    <a:pt x="335" y="190"/>
                    <a:pt x="335" y="190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5" y="189"/>
                    <a:pt x="335" y="188"/>
                    <a:pt x="336" y="186"/>
                  </a:cubicBezTo>
                  <a:cubicBezTo>
                    <a:pt x="336" y="185"/>
                    <a:pt x="338" y="182"/>
                    <a:pt x="339" y="181"/>
                  </a:cubicBezTo>
                  <a:cubicBezTo>
                    <a:pt x="340" y="180"/>
                    <a:pt x="340" y="179"/>
                    <a:pt x="340" y="179"/>
                  </a:cubicBezTo>
                  <a:cubicBezTo>
                    <a:pt x="341" y="178"/>
                    <a:pt x="341" y="178"/>
                    <a:pt x="341" y="178"/>
                  </a:cubicBezTo>
                  <a:cubicBezTo>
                    <a:pt x="342" y="177"/>
                    <a:pt x="342" y="177"/>
                    <a:pt x="342" y="177"/>
                  </a:cubicBezTo>
                  <a:cubicBezTo>
                    <a:pt x="340" y="176"/>
                    <a:pt x="340" y="176"/>
                    <a:pt x="340" y="176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1" y="172"/>
                    <a:pt x="321" y="172"/>
                    <a:pt x="321" y="172"/>
                  </a:cubicBezTo>
                  <a:cubicBezTo>
                    <a:pt x="317" y="172"/>
                    <a:pt x="317" y="172"/>
                    <a:pt x="317" y="172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4" y="178"/>
                    <a:pt x="324" y="178"/>
                    <a:pt x="324" y="178"/>
                  </a:cubicBezTo>
                  <a:cubicBezTo>
                    <a:pt x="325" y="177"/>
                    <a:pt x="325" y="177"/>
                    <a:pt x="325" y="177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312" y="172"/>
                    <a:pt x="312" y="172"/>
                    <a:pt x="312" y="172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5" y="177"/>
                    <a:pt x="305" y="177"/>
                    <a:pt x="305" y="177"/>
                  </a:cubicBezTo>
                  <a:cubicBezTo>
                    <a:pt x="305" y="176"/>
                    <a:pt x="305" y="176"/>
                    <a:pt x="305" y="176"/>
                  </a:cubicBezTo>
                  <a:cubicBezTo>
                    <a:pt x="296" y="173"/>
                    <a:pt x="296" y="173"/>
                    <a:pt x="296" y="173"/>
                  </a:cubicBezTo>
                  <a:cubicBezTo>
                    <a:pt x="295" y="175"/>
                    <a:pt x="295" y="175"/>
                    <a:pt x="295" y="175"/>
                  </a:cubicBezTo>
                  <a:cubicBezTo>
                    <a:pt x="297" y="174"/>
                    <a:pt x="297" y="174"/>
                    <a:pt x="297" y="174"/>
                  </a:cubicBezTo>
                  <a:cubicBezTo>
                    <a:pt x="294" y="170"/>
                    <a:pt x="294" y="170"/>
                    <a:pt x="294" y="170"/>
                  </a:cubicBezTo>
                  <a:cubicBezTo>
                    <a:pt x="292" y="167"/>
                    <a:pt x="292" y="167"/>
                    <a:pt x="292" y="167"/>
                  </a:cubicBezTo>
                  <a:cubicBezTo>
                    <a:pt x="291" y="170"/>
                    <a:pt x="291" y="170"/>
                    <a:pt x="291" y="170"/>
                  </a:cubicBezTo>
                  <a:cubicBezTo>
                    <a:pt x="290" y="174"/>
                    <a:pt x="290" y="174"/>
                    <a:pt x="290" y="174"/>
                  </a:cubicBezTo>
                  <a:cubicBezTo>
                    <a:pt x="291" y="175"/>
                    <a:pt x="291" y="175"/>
                    <a:pt x="291" y="175"/>
                  </a:cubicBezTo>
                  <a:cubicBezTo>
                    <a:pt x="291" y="173"/>
                    <a:pt x="291" y="173"/>
                    <a:pt x="291" y="173"/>
                  </a:cubicBezTo>
                  <a:cubicBezTo>
                    <a:pt x="281" y="173"/>
                    <a:pt x="281" y="173"/>
                    <a:pt x="280" y="173"/>
                  </a:cubicBezTo>
                  <a:cubicBezTo>
                    <a:pt x="280" y="173"/>
                    <a:pt x="280" y="173"/>
                    <a:pt x="280" y="173"/>
                  </a:cubicBezTo>
                  <a:cubicBezTo>
                    <a:pt x="280" y="173"/>
                    <a:pt x="280" y="173"/>
                    <a:pt x="280" y="173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71" y="182"/>
                    <a:pt x="271" y="182"/>
                    <a:pt x="271" y="182"/>
                  </a:cubicBezTo>
                  <a:cubicBezTo>
                    <a:pt x="275" y="174"/>
                    <a:pt x="275" y="174"/>
                    <a:pt x="275" y="174"/>
                  </a:cubicBezTo>
                  <a:cubicBezTo>
                    <a:pt x="276" y="173"/>
                    <a:pt x="276" y="173"/>
                    <a:pt x="276" y="173"/>
                  </a:cubicBezTo>
                  <a:cubicBezTo>
                    <a:pt x="275" y="172"/>
                    <a:pt x="275" y="172"/>
                    <a:pt x="275" y="172"/>
                  </a:cubicBezTo>
                  <a:cubicBezTo>
                    <a:pt x="270" y="166"/>
                    <a:pt x="270" y="166"/>
                    <a:pt x="270" y="166"/>
                  </a:cubicBezTo>
                  <a:cubicBezTo>
                    <a:pt x="268" y="164"/>
                    <a:pt x="268" y="164"/>
                    <a:pt x="268" y="164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7" y="166"/>
                    <a:pt x="265" y="169"/>
                    <a:pt x="263" y="172"/>
                  </a:cubicBezTo>
                  <a:cubicBezTo>
                    <a:pt x="262" y="173"/>
                    <a:pt x="261" y="175"/>
                    <a:pt x="260" y="176"/>
                  </a:cubicBezTo>
                  <a:cubicBezTo>
                    <a:pt x="259" y="176"/>
                    <a:pt x="259" y="177"/>
                    <a:pt x="259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6"/>
                    <a:pt x="259" y="176"/>
                    <a:pt x="260" y="175"/>
                  </a:cubicBezTo>
                  <a:cubicBezTo>
                    <a:pt x="260" y="174"/>
                    <a:pt x="261" y="173"/>
                    <a:pt x="262" y="172"/>
                  </a:cubicBezTo>
                  <a:cubicBezTo>
                    <a:pt x="262" y="171"/>
                    <a:pt x="262" y="171"/>
                    <a:pt x="262" y="171"/>
                  </a:cubicBezTo>
                  <a:cubicBezTo>
                    <a:pt x="263" y="170"/>
                    <a:pt x="263" y="170"/>
                    <a:pt x="263" y="170"/>
                  </a:cubicBezTo>
                  <a:cubicBezTo>
                    <a:pt x="263" y="170"/>
                    <a:pt x="263" y="170"/>
                    <a:pt x="263" y="170"/>
                  </a:cubicBezTo>
                  <a:cubicBezTo>
                    <a:pt x="263" y="169"/>
                    <a:pt x="263" y="169"/>
                    <a:pt x="263" y="169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1" y="158"/>
                    <a:pt x="261" y="158"/>
                    <a:pt x="261" y="158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55" y="164"/>
                    <a:pt x="255" y="164"/>
                    <a:pt x="255" y="164"/>
                  </a:cubicBezTo>
                  <a:cubicBezTo>
                    <a:pt x="256" y="165"/>
                    <a:pt x="256" y="165"/>
                    <a:pt x="256" y="165"/>
                  </a:cubicBezTo>
                  <a:cubicBezTo>
                    <a:pt x="258" y="164"/>
                    <a:pt x="258" y="164"/>
                    <a:pt x="258" y="164"/>
                  </a:cubicBezTo>
                  <a:cubicBezTo>
                    <a:pt x="256" y="162"/>
                    <a:pt x="256" y="162"/>
                    <a:pt x="256" y="162"/>
                  </a:cubicBezTo>
                  <a:cubicBezTo>
                    <a:pt x="256" y="161"/>
                    <a:pt x="256" y="161"/>
                    <a:pt x="256" y="161"/>
                  </a:cubicBezTo>
                  <a:cubicBezTo>
                    <a:pt x="255" y="161"/>
                    <a:pt x="255" y="161"/>
                    <a:pt x="255" y="161"/>
                  </a:cubicBezTo>
                  <a:cubicBezTo>
                    <a:pt x="255" y="161"/>
                    <a:pt x="254" y="161"/>
                    <a:pt x="252" y="160"/>
                  </a:cubicBezTo>
                  <a:cubicBezTo>
                    <a:pt x="252" y="160"/>
                    <a:pt x="251" y="160"/>
                    <a:pt x="250" y="160"/>
                  </a:cubicBezTo>
                  <a:cubicBezTo>
                    <a:pt x="249" y="160"/>
                    <a:pt x="249" y="160"/>
                    <a:pt x="248" y="160"/>
                  </a:cubicBezTo>
                  <a:cubicBezTo>
                    <a:pt x="247" y="160"/>
                    <a:pt x="246" y="160"/>
                    <a:pt x="246" y="160"/>
                  </a:cubicBezTo>
                  <a:cubicBezTo>
                    <a:pt x="245" y="161"/>
                    <a:pt x="245" y="162"/>
                    <a:pt x="245" y="162"/>
                  </a:cubicBezTo>
                  <a:cubicBezTo>
                    <a:pt x="245" y="164"/>
                    <a:pt x="245" y="164"/>
                    <a:pt x="245" y="164"/>
                  </a:cubicBezTo>
                  <a:cubicBezTo>
                    <a:pt x="247" y="164"/>
                    <a:pt x="247" y="164"/>
                    <a:pt x="247" y="164"/>
                  </a:cubicBezTo>
                  <a:cubicBezTo>
                    <a:pt x="246" y="162"/>
                    <a:pt x="246" y="162"/>
                    <a:pt x="246" y="162"/>
                  </a:cubicBezTo>
                  <a:cubicBezTo>
                    <a:pt x="246" y="162"/>
                    <a:pt x="245" y="163"/>
                    <a:pt x="244" y="163"/>
                  </a:cubicBezTo>
                  <a:cubicBezTo>
                    <a:pt x="243" y="164"/>
                    <a:pt x="241" y="165"/>
                    <a:pt x="240" y="167"/>
                  </a:cubicBezTo>
                  <a:cubicBezTo>
                    <a:pt x="240" y="168"/>
                    <a:pt x="239" y="169"/>
                    <a:pt x="239" y="170"/>
                  </a:cubicBezTo>
                  <a:cubicBezTo>
                    <a:pt x="240" y="173"/>
                    <a:pt x="241" y="178"/>
                    <a:pt x="241" y="178"/>
                  </a:cubicBezTo>
                  <a:cubicBezTo>
                    <a:pt x="243" y="177"/>
                    <a:pt x="243" y="177"/>
                    <a:pt x="243" y="177"/>
                  </a:cubicBezTo>
                  <a:cubicBezTo>
                    <a:pt x="244" y="176"/>
                    <a:pt x="244" y="176"/>
                    <a:pt x="244" y="176"/>
                  </a:cubicBezTo>
                  <a:cubicBezTo>
                    <a:pt x="243" y="176"/>
                    <a:pt x="242" y="175"/>
                    <a:pt x="241" y="175"/>
                  </a:cubicBezTo>
                  <a:cubicBezTo>
                    <a:pt x="240" y="175"/>
                    <a:pt x="239" y="175"/>
                    <a:pt x="238" y="176"/>
                  </a:cubicBezTo>
                  <a:cubicBezTo>
                    <a:pt x="237" y="177"/>
                    <a:pt x="237" y="178"/>
                    <a:pt x="237" y="180"/>
                  </a:cubicBezTo>
                  <a:cubicBezTo>
                    <a:pt x="239" y="180"/>
                    <a:pt x="239" y="180"/>
                    <a:pt x="239" y="180"/>
                  </a:cubicBezTo>
                  <a:cubicBezTo>
                    <a:pt x="237" y="179"/>
                    <a:pt x="237" y="179"/>
                    <a:pt x="237" y="179"/>
                  </a:cubicBezTo>
                  <a:cubicBezTo>
                    <a:pt x="237" y="181"/>
                    <a:pt x="237" y="183"/>
                    <a:pt x="237" y="184"/>
                  </a:cubicBezTo>
                  <a:cubicBezTo>
                    <a:pt x="237" y="186"/>
                    <a:pt x="237" y="188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4" y="192"/>
                    <a:pt x="244" y="192"/>
                    <a:pt x="244" y="192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29" y="189"/>
                    <a:pt x="229" y="189"/>
                    <a:pt x="229" y="189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30" y="189"/>
                    <a:pt x="230" y="189"/>
                    <a:pt x="230" y="189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2" y="187"/>
                    <a:pt x="222" y="187"/>
                    <a:pt x="222" y="187"/>
                  </a:cubicBezTo>
                  <a:cubicBezTo>
                    <a:pt x="220" y="187"/>
                    <a:pt x="220" y="187"/>
                    <a:pt x="220" y="187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2"/>
                    <a:pt x="225" y="192"/>
                    <a:pt x="225" y="192"/>
                  </a:cubicBezTo>
                  <a:cubicBezTo>
                    <a:pt x="224" y="192"/>
                    <a:pt x="224" y="192"/>
                    <a:pt x="224" y="192"/>
                  </a:cubicBezTo>
                  <a:cubicBezTo>
                    <a:pt x="222" y="204"/>
                    <a:pt x="222" y="204"/>
                    <a:pt x="222" y="204"/>
                  </a:cubicBezTo>
                  <a:cubicBezTo>
                    <a:pt x="224" y="204"/>
                    <a:pt x="224" y="204"/>
                    <a:pt x="224" y="204"/>
                  </a:cubicBezTo>
                  <a:cubicBezTo>
                    <a:pt x="224" y="203"/>
                    <a:pt x="224" y="203"/>
                    <a:pt x="224" y="203"/>
                  </a:cubicBezTo>
                  <a:cubicBezTo>
                    <a:pt x="219" y="201"/>
                    <a:pt x="219" y="201"/>
                    <a:pt x="219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203"/>
                    <a:pt x="217" y="203"/>
                    <a:pt x="217" y="203"/>
                  </a:cubicBezTo>
                  <a:cubicBezTo>
                    <a:pt x="217" y="207"/>
                    <a:pt x="217" y="207"/>
                    <a:pt x="217" y="207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22" y="211"/>
                    <a:pt x="222" y="211"/>
                    <a:pt x="222" y="211"/>
                  </a:cubicBezTo>
                  <a:cubicBezTo>
                    <a:pt x="222" y="210"/>
                    <a:pt x="222" y="210"/>
                    <a:pt x="222" y="210"/>
                  </a:cubicBezTo>
                  <a:cubicBezTo>
                    <a:pt x="221" y="209"/>
                    <a:pt x="221" y="209"/>
                    <a:pt x="221" y="209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19" y="213"/>
                    <a:pt x="219" y="213"/>
                    <a:pt x="219" y="213"/>
                  </a:cubicBezTo>
                  <a:cubicBezTo>
                    <a:pt x="220" y="214"/>
                    <a:pt x="220" y="214"/>
                    <a:pt x="220" y="214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8" y="226"/>
                    <a:pt x="228" y="226"/>
                    <a:pt x="228" y="226"/>
                  </a:cubicBezTo>
                  <a:cubicBezTo>
                    <a:pt x="229" y="226"/>
                    <a:pt x="229" y="226"/>
                    <a:pt x="229" y="226"/>
                  </a:cubicBezTo>
                  <a:cubicBezTo>
                    <a:pt x="230" y="225"/>
                    <a:pt x="230" y="225"/>
                    <a:pt x="230" y="225"/>
                  </a:cubicBezTo>
                  <a:cubicBezTo>
                    <a:pt x="226" y="218"/>
                    <a:pt x="223" y="215"/>
                    <a:pt x="222" y="213"/>
                  </a:cubicBezTo>
                  <a:cubicBezTo>
                    <a:pt x="221" y="212"/>
                    <a:pt x="221" y="212"/>
                    <a:pt x="221" y="212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11"/>
                    <a:pt x="219" y="211"/>
                    <a:pt x="219" y="211"/>
                  </a:cubicBezTo>
                  <a:cubicBezTo>
                    <a:pt x="209" y="219"/>
                    <a:pt x="209" y="219"/>
                    <a:pt x="209" y="219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12" y="220"/>
                    <a:pt x="212" y="220"/>
                    <a:pt x="212" y="220"/>
                  </a:cubicBezTo>
                  <a:cubicBezTo>
                    <a:pt x="209" y="213"/>
                    <a:pt x="209" y="213"/>
                    <a:pt x="209" y="213"/>
                  </a:cubicBezTo>
                  <a:cubicBezTo>
                    <a:pt x="208" y="212"/>
                    <a:pt x="208" y="212"/>
                    <a:pt x="208" y="212"/>
                  </a:cubicBezTo>
                  <a:cubicBezTo>
                    <a:pt x="207" y="212"/>
                    <a:pt x="207" y="212"/>
                    <a:pt x="207" y="212"/>
                  </a:cubicBezTo>
                  <a:cubicBezTo>
                    <a:pt x="203" y="214"/>
                    <a:pt x="203" y="214"/>
                    <a:pt x="203" y="214"/>
                  </a:cubicBezTo>
                  <a:cubicBezTo>
                    <a:pt x="202" y="214"/>
                    <a:pt x="202" y="214"/>
                    <a:pt x="202" y="214"/>
                  </a:cubicBezTo>
                  <a:cubicBezTo>
                    <a:pt x="202" y="215"/>
                    <a:pt x="202" y="215"/>
                    <a:pt x="202" y="215"/>
                  </a:cubicBezTo>
                  <a:cubicBezTo>
                    <a:pt x="203" y="225"/>
                    <a:pt x="203" y="225"/>
                    <a:pt x="203" y="225"/>
                  </a:cubicBezTo>
                  <a:cubicBezTo>
                    <a:pt x="205" y="225"/>
                    <a:pt x="205" y="225"/>
                    <a:pt x="205" y="225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2" y="215"/>
                    <a:pt x="202" y="215"/>
                    <a:pt x="202" y="215"/>
                  </a:cubicBezTo>
                  <a:cubicBezTo>
                    <a:pt x="201" y="215"/>
                    <a:pt x="201" y="215"/>
                    <a:pt x="201" y="215"/>
                  </a:cubicBezTo>
                  <a:cubicBezTo>
                    <a:pt x="194" y="215"/>
                    <a:pt x="194" y="215"/>
                    <a:pt x="194" y="215"/>
                  </a:cubicBezTo>
                  <a:cubicBezTo>
                    <a:pt x="193" y="215"/>
                    <a:pt x="193" y="215"/>
                    <a:pt x="193" y="215"/>
                  </a:cubicBezTo>
                  <a:cubicBezTo>
                    <a:pt x="193" y="216"/>
                    <a:pt x="193" y="216"/>
                    <a:pt x="193" y="216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8" y="231"/>
                    <a:pt x="198" y="231"/>
                    <a:pt x="198" y="231"/>
                  </a:cubicBezTo>
                  <a:cubicBezTo>
                    <a:pt x="199" y="230"/>
                    <a:pt x="199" y="230"/>
                    <a:pt x="199" y="230"/>
                  </a:cubicBezTo>
                  <a:cubicBezTo>
                    <a:pt x="195" y="228"/>
                    <a:pt x="195" y="228"/>
                    <a:pt x="195" y="228"/>
                  </a:cubicBezTo>
                  <a:cubicBezTo>
                    <a:pt x="193" y="228"/>
                    <a:pt x="193" y="228"/>
                    <a:pt x="193" y="228"/>
                  </a:cubicBezTo>
                  <a:cubicBezTo>
                    <a:pt x="193" y="229"/>
                    <a:pt x="193" y="229"/>
                    <a:pt x="193" y="229"/>
                  </a:cubicBezTo>
                  <a:cubicBezTo>
                    <a:pt x="191" y="233"/>
                    <a:pt x="191" y="233"/>
                    <a:pt x="191" y="233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4" y="241"/>
                    <a:pt x="194" y="241"/>
                    <a:pt x="194" y="241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201" y="247"/>
                    <a:pt x="201" y="247"/>
                    <a:pt x="201" y="247"/>
                  </a:cubicBezTo>
                  <a:cubicBezTo>
                    <a:pt x="202" y="246"/>
                    <a:pt x="202" y="246"/>
                    <a:pt x="202" y="246"/>
                  </a:cubicBezTo>
                  <a:cubicBezTo>
                    <a:pt x="202" y="245"/>
                    <a:pt x="202" y="245"/>
                    <a:pt x="202" y="245"/>
                  </a:cubicBezTo>
                  <a:cubicBezTo>
                    <a:pt x="194" y="245"/>
                    <a:pt x="194" y="245"/>
                    <a:pt x="194" y="245"/>
                  </a:cubicBezTo>
                  <a:cubicBezTo>
                    <a:pt x="194" y="246"/>
                    <a:pt x="194" y="246"/>
                    <a:pt x="194" y="246"/>
                  </a:cubicBezTo>
                  <a:cubicBezTo>
                    <a:pt x="195" y="245"/>
                    <a:pt x="195" y="245"/>
                    <a:pt x="195" y="245"/>
                  </a:cubicBezTo>
                  <a:cubicBezTo>
                    <a:pt x="195" y="245"/>
                    <a:pt x="195" y="244"/>
                    <a:pt x="193" y="242"/>
                  </a:cubicBezTo>
                  <a:cubicBezTo>
                    <a:pt x="192" y="241"/>
                    <a:pt x="190" y="239"/>
                    <a:pt x="187" y="239"/>
                  </a:cubicBezTo>
                  <a:cubicBezTo>
                    <a:pt x="187" y="239"/>
                    <a:pt x="186" y="240"/>
                    <a:pt x="185" y="240"/>
                  </a:cubicBezTo>
                  <a:cubicBezTo>
                    <a:pt x="185" y="241"/>
                    <a:pt x="184" y="242"/>
                    <a:pt x="184" y="243"/>
                  </a:cubicBezTo>
                  <a:cubicBezTo>
                    <a:pt x="183" y="245"/>
                    <a:pt x="183" y="249"/>
                    <a:pt x="183" y="250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3" y="251"/>
                    <a:pt x="183" y="252"/>
                    <a:pt x="183" y="252"/>
                  </a:cubicBezTo>
                  <a:cubicBezTo>
                    <a:pt x="182" y="253"/>
                    <a:pt x="182" y="254"/>
                    <a:pt x="182" y="256"/>
                  </a:cubicBezTo>
                  <a:cubicBezTo>
                    <a:pt x="182" y="256"/>
                    <a:pt x="182" y="257"/>
                    <a:pt x="182" y="258"/>
                  </a:cubicBezTo>
                  <a:cubicBezTo>
                    <a:pt x="182" y="259"/>
                    <a:pt x="183" y="259"/>
                    <a:pt x="184" y="260"/>
                  </a:cubicBezTo>
                  <a:cubicBezTo>
                    <a:pt x="185" y="260"/>
                    <a:pt x="186" y="260"/>
                    <a:pt x="187" y="260"/>
                  </a:cubicBezTo>
                  <a:cubicBezTo>
                    <a:pt x="188" y="260"/>
                    <a:pt x="189" y="260"/>
                    <a:pt x="189" y="260"/>
                  </a:cubicBezTo>
                  <a:cubicBezTo>
                    <a:pt x="189" y="258"/>
                    <a:pt x="189" y="258"/>
                    <a:pt x="189" y="258"/>
                  </a:cubicBezTo>
                  <a:cubicBezTo>
                    <a:pt x="189" y="260"/>
                    <a:pt x="189" y="260"/>
                    <a:pt x="189" y="260"/>
                  </a:cubicBezTo>
                  <a:cubicBezTo>
                    <a:pt x="199" y="261"/>
                    <a:pt x="199" y="261"/>
                    <a:pt x="199" y="261"/>
                  </a:cubicBezTo>
                  <a:cubicBezTo>
                    <a:pt x="199" y="260"/>
                    <a:pt x="199" y="260"/>
                    <a:pt x="199" y="260"/>
                  </a:cubicBezTo>
                  <a:cubicBezTo>
                    <a:pt x="199" y="258"/>
                    <a:pt x="199" y="258"/>
                    <a:pt x="199" y="258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0" y="261"/>
                    <a:pt x="189" y="262"/>
                  </a:cubicBezTo>
                  <a:cubicBezTo>
                    <a:pt x="189" y="262"/>
                    <a:pt x="188" y="263"/>
                    <a:pt x="188" y="263"/>
                  </a:cubicBezTo>
                  <a:cubicBezTo>
                    <a:pt x="187" y="264"/>
                    <a:pt x="187" y="264"/>
                    <a:pt x="187" y="265"/>
                  </a:cubicBezTo>
                  <a:cubicBezTo>
                    <a:pt x="187" y="266"/>
                    <a:pt x="187" y="266"/>
                    <a:pt x="187" y="267"/>
                  </a:cubicBezTo>
                  <a:cubicBezTo>
                    <a:pt x="189" y="266"/>
                    <a:pt x="189" y="266"/>
                    <a:pt x="189" y="266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87" y="267"/>
                    <a:pt x="187" y="268"/>
                    <a:pt x="188" y="268"/>
                  </a:cubicBezTo>
                  <a:cubicBezTo>
                    <a:pt x="188" y="269"/>
                    <a:pt x="189" y="269"/>
                    <a:pt x="190" y="270"/>
                  </a:cubicBezTo>
                  <a:cubicBezTo>
                    <a:pt x="191" y="270"/>
                    <a:pt x="193" y="271"/>
                    <a:pt x="194" y="271"/>
                  </a:cubicBezTo>
                  <a:cubicBezTo>
                    <a:pt x="195" y="272"/>
                    <a:pt x="197" y="272"/>
                    <a:pt x="197" y="273"/>
                  </a:cubicBezTo>
                  <a:cubicBezTo>
                    <a:pt x="198" y="272"/>
                    <a:pt x="198" y="272"/>
                    <a:pt x="198" y="272"/>
                  </a:cubicBezTo>
                  <a:cubicBezTo>
                    <a:pt x="197" y="272"/>
                    <a:pt x="197" y="272"/>
                    <a:pt x="197" y="272"/>
                  </a:cubicBezTo>
                  <a:cubicBezTo>
                    <a:pt x="197" y="274"/>
                    <a:pt x="198" y="275"/>
                    <a:pt x="198" y="276"/>
                  </a:cubicBezTo>
                  <a:cubicBezTo>
                    <a:pt x="198" y="276"/>
                    <a:pt x="198" y="277"/>
                    <a:pt x="198" y="277"/>
                  </a:cubicBezTo>
                  <a:cubicBezTo>
                    <a:pt x="198" y="277"/>
                    <a:pt x="198" y="277"/>
                    <a:pt x="198" y="277"/>
                  </a:cubicBezTo>
                  <a:cubicBezTo>
                    <a:pt x="198" y="277"/>
                    <a:pt x="198" y="277"/>
                    <a:pt x="198" y="277"/>
                  </a:cubicBezTo>
                  <a:cubicBezTo>
                    <a:pt x="199" y="277"/>
                    <a:pt x="199" y="277"/>
                    <a:pt x="199" y="277"/>
                  </a:cubicBezTo>
                  <a:cubicBezTo>
                    <a:pt x="201" y="276"/>
                    <a:pt x="201" y="276"/>
                    <a:pt x="201" y="276"/>
                  </a:cubicBezTo>
                  <a:cubicBezTo>
                    <a:pt x="201" y="276"/>
                    <a:pt x="200" y="275"/>
                    <a:pt x="198" y="274"/>
                  </a:cubicBezTo>
                  <a:cubicBezTo>
                    <a:pt x="197" y="273"/>
                    <a:pt x="195" y="271"/>
                    <a:pt x="193" y="270"/>
                  </a:cubicBezTo>
                  <a:cubicBezTo>
                    <a:pt x="193" y="272"/>
                    <a:pt x="193" y="272"/>
                    <a:pt x="193" y="272"/>
                  </a:cubicBezTo>
                  <a:cubicBezTo>
                    <a:pt x="194" y="271"/>
                    <a:pt x="194" y="271"/>
                    <a:pt x="194" y="271"/>
                  </a:cubicBezTo>
                  <a:cubicBezTo>
                    <a:pt x="193" y="270"/>
                    <a:pt x="193" y="270"/>
                    <a:pt x="192" y="270"/>
                  </a:cubicBezTo>
                  <a:cubicBezTo>
                    <a:pt x="192" y="270"/>
                    <a:pt x="191" y="270"/>
                    <a:pt x="191" y="271"/>
                  </a:cubicBezTo>
                  <a:cubicBezTo>
                    <a:pt x="189" y="271"/>
                    <a:pt x="188" y="273"/>
                    <a:pt x="187" y="274"/>
                  </a:cubicBezTo>
                  <a:cubicBezTo>
                    <a:pt x="186" y="275"/>
                    <a:pt x="185" y="276"/>
                    <a:pt x="185" y="276"/>
                  </a:cubicBezTo>
                  <a:cubicBezTo>
                    <a:pt x="184" y="277"/>
                    <a:pt x="184" y="277"/>
                    <a:pt x="184" y="277"/>
                  </a:cubicBezTo>
                  <a:cubicBezTo>
                    <a:pt x="185" y="278"/>
                    <a:pt x="185" y="278"/>
                    <a:pt x="185" y="27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93" y="287"/>
                    <a:pt x="193" y="287"/>
                    <a:pt x="193" y="287"/>
                  </a:cubicBezTo>
                  <a:cubicBezTo>
                    <a:pt x="194" y="286"/>
                    <a:pt x="194" y="286"/>
                    <a:pt x="194" y="286"/>
                  </a:cubicBezTo>
                  <a:cubicBezTo>
                    <a:pt x="184" y="277"/>
                    <a:pt x="184" y="277"/>
                    <a:pt x="184" y="277"/>
                  </a:cubicBezTo>
                  <a:cubicBezTo>
                    <a:pt x="183" y="276"/>
                    <a:pt x="183" y="276"/>
                    <a:pt x="183" y="276"/>
                  </a:cubicBezTo>
                  <a:cubicBezTo>
                    <a:pt x="182" y="278"/>
                    <a:pt x="182" y="278"/>
                    <a:pt x="182" y="278"/>
                  </a:cubicBezTo>
                  <a:cubicBezTo>
                    <a:pt x="178" y="285"/>
                    <a:pt x="178" y="285"/>
                    <a:pt x="178" y="285"/>
                  </a:cubicBezTo>
                  <a:cubicBezTo>
                    <a:pt x="177" y="285"/>
                    <a:pt x="177" y="285"/>
                    <a:pt x="177" y="285"/>
                  </a:cubicBezTo>
                  <a:cubicBezTo>
                    <a:pt x="178" y="286"/>
                    <a:pt x="178" y="286"/>
                    <a:pt x="178" y="286"/>
                  </a:cubicBezTo>
                  <a:cubicBezTo>
                    <a:pt x="183" y="293"/>
                    <a:pt x="183" y="293"/>
                    <a:pt x="183" y="293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3" y="292"/>
                    <a:pt x="183" y="292"/>
                    <a:pt x="183" y="292"/>
                  </a:cubicBezTo>
                  <a:cubicBezTo>
                    <a:pt x="183" y="293"/>
                    <a:pt x="183" y="293"/>
                    <a:pt x="183" y="293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77" y="288"/>
                    <a:pt x="177" y="288"/>
                    <a:pt x="177" y="288"/>
                  </a:cubicBezTo>
                  <a:cubicBezTo>
                    <a:pt x="166" y="296"/>
                    <a:pt x="166" y="296"/>
                    <a:pt x="166" y="296"/>
                  </a:cubicBezTo>
                  <a:cubicBezTo>
                    <a:pt x="163" y="299"/>
                    <a:pt x="163" y="299"/>
                    <a:pt x="163" y="299"/>
                  </a:cubicBezTo>
                  <a:cubicBezTo>
                    <a:pt x="167" y="299"/>
                    <a:pt x="167" y="299"/>
                    <a:pt x="167" y="299"/>
                  </a:cubicBezTo>
                  <a:cubicBezTo>
                    <a:pt x="167" y="299"/>
                    <a:pt x="170" y="299"/>
                    <a:pt x="172" y="300"/>
                  </a:cubicBezTo>
                  <a:cubicBezTo>
                    <a:pt x="174" y="300"/>
                    <a:pt x="175" y="300"/>
                    <a:pt x="176" y="300"/>
                  </a:cubicBezTo>
                  <a:cubicBezTo>
                    <a:pt x="176" y="301"/>
                    <a:pt x="177" y="301"/>
                    <a:pt x="177" y="301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7" y="299"/>
                    <a:pt x="176" y="300"/>
                    <a:pt x="177" y="300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6" y="301"/>
                    <a:pt x="173" y="302"/>
                    <a:pt x="171" y="302"/>
                  </a:cubicBezTo>
                  <a:cubicBezTo>
                    <a:pt x="170" y="302"/>
                    <a:pt x="169" y="303"/>
                    <a:pt x="168" y="303"/>
                  </a:cubicBezTo>
                  <a:cubicBezTo>
                    <a:pt x="168" y="303"/>
                    <a:pt x="168" y="303"/>
                    <a:pt x="167" y="303"/>
                  </a:cubicBezTo>
                  <a:cubicBezTo>
                    <a:pt x="167" y="303"/>
                    <a:pt x="167" y="303"/>
                    <a:pt x="167" y="303"/>
                  </a:cubicBezTo>
                  <a:cubicBezTo>
                    <a:pt x="166" y="303"/>
                    <a:pt x="166" y="303"/>
                    <a:pt x="166" y="303"/>
                  </a:cubicBezTo>
                  <a:cubicBezTo>
                    <a:pt x="166" y="304"/>
                    <a:pt x="166" y="304"/>
                    <a:pt x="166" y="304"/>
                  </a:cubicBezTo>
                  <a:cubicBezTo>
                    <a:pt x="164" y="312"/>
                    <a:pt x="164" y="312"/>
                    <a:pt x="164" y="312"/>
                  </a:cubicBezTo>
                  <a:cubicBezTo>
                    <a:pt x="166" y="312"/>
                    <a:pt x="166" y="312"/>
                    <a:pt x="166" y="312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3" y="307"/>
                    <a:pt x="163" y="307"/>
                    <a:pt x="163" y="307"/>
                  </a:cubicBezTo>
                  <a:cubicBezTo>
                    <a:pt x="163" y="307"/>
                    <a:pt x="160" y="307"/>
                    <a:pt x="157" y="307"/>
                  </a:cubicBezTo>
                  <a:cubicBezTo>
                    <a:pt x="155" y="307"/>
                    <a:pt x="154" y="307"/>
                    <a:pt x="153" y="307"/>
                  </a:cubicBezTo>
                  <a:cubicBezTo>
                    <a:pt x="152" y="307"/>
                    <a:pt x="151" y="308"/>
                    <a:pt x="151" y="308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50" y="308"/>
                    <a:pt x="149" y="309"/>
                    <a:pt x="149" y="310"/>
                  </a:cubicBezTo>
                  <a:cubicBezTo>
                    <a:pt x="149" y="311"/>
                    <a:pt x="150" y="311"/>
                    <a:pt x="150" y="312"/>
                  </a:cubicBezTo>
                  <a:cubicBezTo>
                    <a:pt x="151" y="313"/>
                    <a:pt x="153" y="313"/>
                    <a:pt x="154" y="314"/>
                  </a:cubicBezTo>
                  <a:cubicBezTo>
                    <a:pt x="158" y="316"/>
                    <a:pt x="164" y="318"/>
                    <a:pt x="164" y="318"/>
                  </a:cubicBezTo>
                  <a:cubicBezTo>
                    <a:pt x="164" y="318"/>
                    <a:pt x="164" y="318"/>
                    <a:pt x="164" y="318"/>
                  </a:cubicBezTo>
                  <a:cubicBezTo>
                    <a:pt x="165" y="318"/>
                    <a:pt x="165" y="318"/>
                    <a:pt x="165" y="318"/>
                  </a:cubicBezTo>
                  <a:cubicBezTo>
                    <a:pt x="173" y="316"/>
                    <a:pt x="173" y="316"/>
                    <a:pt x="173" y="316"/>
                  </a:cubicBezTo>
                  <a:cubicBezTo>
                    <a:pt x="173" y="316"/>
                    <a:pt x="173" y="316"/>
                    <a:pt x="173" y="316"/>
                  </a:cubicBezTo>
                  <a:cubicBezTo>
                    <a:pt x="174" y="316"/>
                    <a:pt x="174" y="316"/>
                    <a:pt x="174" y="316"/>
                  </a:cubicBezTo>
                  <a:cubicBezTo>
                    <a:pt x="178" y="312"/>
                    <a:pt x="178" y="312"/>
                    <a:pt x="178" y="312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77" y="312"/>
                    <a:pt x="177" y="312"/>
                    <a:pt x="177" y="312"/>
                  </a:cubicBezTo>
                  <a:cubicBezTo>
                    <a:pt x="189" y="308"/>
                    <a:pt x="189" y="308"/>
                    <a:pt x="189" y="308"/>
                  </a:cubicBezTo>
                  <a:cubicBezTo>
                    <a:pt x="189" y="307"/>
                    <a:pt x="189" y="307"/>
                    <a:pt x="189" y="307"/>
                  </a:cubicBezTo>
                  <a:cubicBezTo>
                    <a:pt x="187" y="307"/>
                    <a:pt x="187" y="307"/>
                    <a:pt x="187" y="307"/>
                  </a:cubicBezTo>
                  <a:cubicBezTo>
                    <a:pt x="187" y="310"/>
                    <a:pt x="187" y="310"/>
                    <a:pt x="187" y="310"/>
                  </a:cubicBezTo>
                  <a:cubicBezTo>
                    <a:pt x="189" y="310"/>
                    <a:pt x="189" y="310"/>
                    <a:pt x="189" y="310"/>
                  </a:cubicBezTo>
                  <a:cubicBezTo>
                    <a:pt x="188" y="308"/>
                    <a:pt x="188" y="308"/>
                    <a:pt x="188" y="308"/>
                  </a:cubicBezTo>
                  <a:cubicBezTo>
                    <a:pt x="179" y="311"/>
                    <a:pt x="179" y="311"/>
                    <a:pt x="179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75" y="314"/>
                    <a:pt x="175" y="314"/>
                    <a:pt x="175" y="314"/>
                  </a:cubicBezTo>
                  <a:cubicBezTo>
                    <a:pt x="174" y="315"/>
                    <a:pt x="174" y="315"/>
                    <a:pt x="174" y="315"/>
                  </a:cubicBezTo>
                  <a:cubicBezTo>
                    <a:pt x="176" y="316"/>
                    <a:pt x="176" y="316"/>
                    <a:pt x="176" y="316"/>
                  </a:cubicBezTo>
                  <a:cubicBezTo>
                    <a:pt x="181" y="319"/>
                    <a:pt x="181" y="319"/>
                    <a:pt x="181" y="319"/>
                  </a:cubicBezTo>
                  <a:cubicBezTo>
                    <a:pt x="182" y="318"/>
                    <a:pt x="182" y="318"/>
                    <a:pt x="182" y="318"/>
                  </a:cubicBezTo>
                  <a:cubicBezTo>
                    <a:pt x="181" y="316"/>
                    <a:pt x="181" y="316"/>
                    <a:pt x="181" y="316"/>
                  </a:cubicBezTo>
                  <a:cubicBezTo>
                    <a:pt x="179" y="318"/>
                    <a:pt x="179" y="318"/>
                    <a:pt x="179" y="318"/>
                  </a:cubicBezTo>
                  <a:cubicBezTo>
                    <a:pt x="179" y="319"/>
                    <a:pt x="179" y="319"/>
                    <a:pt x="179" y="319"/>
                  </a:cubicBezTo>
                  <a:cubicBezTo>
                    <a:pt x="180" y="318"/>
                    <a:pt x="180" y="318"/>
                    <a:pt x="180" y="318"/>
                  </a:cubicBezTo>
                  <a:cubicBezTo>
                    <a:pt x="176" y="315"/>
                    <a:pt x="176" y="315"/>
                    <a:pt x="176" y="315"/>
                  </a:cubicBezTo>
                  <a:cubicBezTo>
                    <a:pt x="175" y="315"/>
                    <a:pt x="175" y="315"/>
                    <a:pt x="175" y="315"/>
                  </a:cubicBezTo>
                  <a:cubicBezTo>
                    <a:pt x="175" y="315"/>
                    <a:pt x="175" y="315"/>
                    <a:pt x="175" y="315"/>
                  </a:cubicBezTo>
                  <a:cubicBezTo>
                    <a:pt x="165" y="318"/>
                    <a:pt x="165" y="318"/>
                    <a:pt x="165" y="318"/>
                  </a:cubicBezTo>
                  <a:cubicBezTo>
                    <a:pt x="166" y="319"/>
                    <a:pt x="166" y="319"/>
                    <a:pt x="166" y="319"/>
                  </a:cubicBezTo>
                  <a:cubicBezTo>
                    <a:pt x="166" y="318"/>
                    <a:pt x="166" y="318"/>
                    <a:pt x="166" y="318"/>
                  </a:cubicBezTo>
                  <a:cubicBezTo>
                    <a:pt x="161" y="316"/>
                    <a:pt x="161" y="316"/>
                    <a:pt x="161" y="316"/>
                  </a:cubicBezTo>
                  <a:cubicBezTo>
                    <a:pt x="159" y="316"/>
                    <a:pt x="159" y="316"/>
                    <a:pt x="159" y="316"/>
                  </a:cubicBezTo>
                  <a:cubicBezTo>
                    <a:pt x="159" y="317"/>
                    <a:pt x="159" y="317"/>
                    <a:pt x="159" y="317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7" y="324"/>
                    <a:pt x="157" y="324"/>
                    <a:pt x="157" y="324"/>
                  </a:cubicBezTo>
                  <a:cubicBezTo>
                    <a:pt x="158" y="324"/>
                    <a:pt x="158" y="324"/>
                    <a:pt x="158" y="324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73" y="334"/>
                    <a:pt x="173" y="334"/>
                    <a:pt x="173" y="334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202" y="315"/>
                    <a:pt x="202" y="315"/>
                    <a:pt x="202" y="315"/>
                  </a:cubicBezTo>
                  <a:cubicBezTo>
                    <a:pt x="203" y="314"/>
                    <a:pt x="203" y="314"/>
                    <a:pt x="203" y="314"/>
                  </a:cubicBezTo>
                  <a:cubicBezTo>
                    <a:pt x="202" y="313"/>
                    <a:pt x="202" y="313"/>
                    <a:pt x="202" y="313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198" y="311"/>
                    <a:pt x="198" y="311"/>
                    <a:pt x="198" y="311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202" y="310"/>
                    <a:pt x="202" y="310"/>
                    <a:pt x="202" y="310"/>
                  </a:cubicBezTo>
                  <a:cubicBezTo>
                    <a:pt x="202" y="311"/>
                    <a:pt x="202" y="311"/>
                    <a:pt x="202" y="311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8" y="312"/>
                    <a:pt x="208" y="312"/>
                    <a:pt x="208" y="312"/>
                  </a:cubicBezTo>
                  <a:cubicBezTo>
                    <a:pt x="207" y="311"/>
                    <a:pt x="207" y="311"/>
                    <a:pt x="207" y="311"/>
                  </a:cubicBezTo>
                  <a:cubicBezTo>
                    <a:pt x="196" y="319"/>
                    <a:pt x="196" y="319"/>
                    <a:pt x="196" y="319"/>
                  </a:cubicBezTo>
                  <a:cubicBezTo>
                    <a:pt x="193" y="321"/>
                    <a:pt x="193" y="321"/>
                    <a:pt x="193" y="321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96" y="322"/>
                    <a:pt x="198" y="322"/>
                    <a:pt x="200" y="323"/>
                  </a:cubicBezTo>
                  <a:cubicBezTo>
                    <a:pt x="201" y="323"/>
                    <a:pt x="203" y="324"/>
                    <a:pt x="203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3"/>
                    <a:pt x="204" y="323"/>
                    <a:pt x="204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3"/>
                    <a:pt x="204" y="323"/>
                    <a:pt x="204" y="323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2"/>
                    <a:pt x="204" y="322"/>
                    <a:pt x="204" y="322"/>
                  </a:cubicBezTo>
                  <a:cubicBezTo>
                    <a:pt x="204" y="322"/>
                    <a:pt x="204" y="323"/>
                    <a:pt x="204" y="323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2"/>
                    <a:pt x="204" y="322"/>
                    <a:pt x="204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2"/>
                    <a:pt x="204" y="322"/>
                    <a:pt x="204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197" y="322"/>
                    <a:pt x="197" y="322"/>
                    <a:pt x="197" y="322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3" y="331"/>
                    <a:pt x="183" y="331"/>
                    <a:pt x="183" y="331"/>
                  </a:cubicBezTo>
                  <a:cubicBezTo>
                    <a:pt x="185" y="332"/>
                    <a:pt x="185" y="332"/>
                    <a:pt x="185" y="332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91" y="335"/>
                    <a:pt x="191" y="335"/>
                    <a:pt x="191" y="335"/>
                  </a:cubicBezTo>
                  <a:cubicBezTo>
                    <a:pt x="191" y="334"/>
                    <a:pt x="191" y="334"/>
                    <a:pt x="191" y="334"/>
                  </a:cubicBezTo>
                  <a:cubicBezTo>
                    <a:pt x="186" y="334"/>
                    <a:pt x="186" y="334"/>
                    <a:pt x="186" y="334"/>
                  </a:cubicBezTo>
                  <a:cubicBezTo>
                    <a:pt x="186" y="334"/>
                    <a:pt x="186" y="334"/>
                    <a:pt x="186" y="334"/>
                  </a:cubicBezTo>
                  <a:cubicBezTo>
                    <a:pt x="185" y="334"/>
                    <a:pt x="185" y="334"/>
                    <a:pt x="185" y="334"/>
                  </a:cubicBezTo>
                  <a:cubicBezTo>
                    <a:pt x="181" y="337"/>
                    <a:pt x="181" y="337"/>
                    <a:pt x="181" y="337"/>
                  </a:cubicBezTo>
                  <a:cubicBezTo>
                    <a:pt x="179" y="338"/>
                    <a:pt x="179" y="338"/>
                    <a:pt x="179" y="338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91" y="343"/>
                    <a:pt x="191" y="343"/>
                    <a:pt x="191" y="343"/>
                  </a:cubicBezTo>
                  <a:cubicBezTo>
                    <a:pt x="191" y="342"/>
                    <a:pt x="191" y="342"/>
                    <a:pt x="191" y="342"/>
                  </a:cubicBezTo>
                  <a:cubicBezTo>
                    <a:pt x="192" y="341"/>
                    <a:pt x="192" y="341"/>
                    <a:pt x="192" y="341"/>
                  </a:cubicBezTo>
                  <a:cubicBezTo>
                    <a:pt x="184" y="339"/>
                    <a:pt x="184" y="339"/>
                    <a:pt x="184" y="339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182" y="340"/>
                    <a:pt x="182" y="340"/>
                    <a:pt x="182" y="340"/>
                  </a:cubicBezTo>
                  <a:cubicBezTo>
                    <a:pt x="177" y="349"/>
                    <a:pt x="177" y="349"/>
                    <a:pt x="177" y="349"/>
                  </a:cubicBezTo>
                  <a:cubicBezTo>
                    <a:pt x="178" y="350"/>
                    <a:pt x="178" y="350"/>
                    <a:pt x="178" y="350"/>
                  </a:cubicBezTo>
                  <a:cubicBezTo>
                    <a:pt x="178" y="349"/>
                    <a:pt x="178" y="349"/>
                    <a:pt x="178" y="349"/>
                  </a:cubicBezTo>
                  <a:cubicBezTo>
                    <a:pt x="170" y="349"/>
                    <a:pt x="170" y="349"/>
                    <a:pt x="170" y="349"/>
                  </a:cubicBezTo>
                  <a:cubicBezTo>
                    <a:pt x="169" y="349"/>
                    <a:pt x="169" y="349"/>
                    <a:pt x="169" y="349"/>
                  </a:cubicBezTo>
                  <a:cubicBezTo>
                    <a:pt x="168" y="350"/>
                    <a:pt x="168" y="350"/>
                    <a:pt x="168" y="350"/>
                  </a:cubicBezTo>
                  <a:cubicBezTo>
                    <a:pt x="164" y="359"/>
                    <a:pt x="164" y="359"/>
                    <a:pt x="164" y="359"/>
                  </a:cubicBezTo>
                  <a:cubicBezTo>
                    <a:pt x="163" y="361"/>
                    <a:pt x="163" y="361"/>
                    <a:pt x="163" y="361"/>
                  </a:cubicBezTo>
                  <a:cubicBezTo>
                    <a:pt x="166" y="361"/>
                    <a:pt x="166" y="361"/>
                    <a:pt x="166" y="361"/>
                  </a:cubicBezTo>
                  <a:cubicBezTo>
                    <a:pt x="171" y="361"/>
                    <a:pt x="171" y="361"/>
                    <a:pt x="171" y="361"/>
                  </a:cubicBezTo>
                  <a:cubicBezTo>
                    <a:pt x="171" y="360"/>
                    <a:pt x="171" y="360"/>
                    <a:pt x="171" y="360"/>
                  </a:cubicBezTo>
                  <a:cubicBezTo>
                    <a:pt x="170" y="359"/>
                    <a:pt x="170" y="359"/>
                    <a:pt x="170" y="359"/>
                  </a:cubicBezTo>
                  <a:cubicBezTo>
                    <a:pt x="168" y="373"/>
                    <a:pt x="168" y="373"/>
                    <a:pt x="168" y="373"/>
                  </a:cubicBezTo>
                  <a:cubicBezTo>
                    <a:pt x="170" y="373"/>
                    <a:pt x="170" y="373"/>
                    <a:pt x="170" y="373"/>
                  </a:cubicBezTo>
                  <a:cubicBezTo>
                    <a:pt x="170" y="372"/>
                    <a:pt x="170" y="372"/>
                    <a:pt x="170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62" y="372"/>
                    <a:pt x="162" y="372"/>
                    <a:pt x="162" y="372"/>
                  </a:cubicBezTo>
                  <a:cubicBezTo>
                    <a:pt x="155" y="377"/>
                    <a:pt x="155" y="377"/>
                    <a:pt x="155" y="377"/>
                  </a:cubicBezTo>
                  <a:cubicBezTo>
                    <a:pt x="154" y="378"/>
                    <a:pt x="154" y="378"/>
                    <a:pt x="154" y="378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9" y="385"/>
                    <a:pt x="159" y="385"/>
                    <a:pt x="159" y="385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59" y="383"/>
                    <a:pt x="159" y="383"/>
                    <a:pt x="159" y="383"/>
                  </a:cubicBezTo>
                  <a:cubicBezTo>
                    <a:pt x="155" y="393"/>
                    <a:pt x="155" y="393"/>
                    <a:pt x="155" y="393"/>
                  </a:cubicBezTo>
                  <a:cubicBezTo>
                    <a:pt x="155" y="393"/>
                    <a:pt x="155" y="393"/>
                    <a:pt x="155" y="393"/>
                  </a:cubicBezTo>
                  <a:cubicBezTo>
                    <a:pt x="155" y="394"/>
                    <a:pt x="155" y="394"/>
                    <a:pt x="155" y="394"/>
                  </a:cubicBezTo>
                  <a:cubicBezTo>
                    <a:pt x="156" y="397"/>
                    <a:pt x="156" y="397"/>
                    <a:pt x="156" y="397"/>
                  </a:cubicBezTo>
                  <a:cubicBezTo>
                    <a:pt x="157" y="398"/>
                    <a:pt x="157" y="398"/>
                    <a:pt x="157" y="398"/>
                  </a:cubicBezTo>
                  <a:cubicBezTo>
                    <a:pt x="158" y="398"/>
                    <a:pt x="158" y="398"/>
                    <a:pt x="158" y="398"/>
                  </a:cubicBezTo>
                  <a:cubicBezTo>
                    <a:pt x="164" y="398"/>
                    <a:pt x="164" y="398"/>
                    <a:pt x="164" y="398"/>
                  </a:cubicBezTo>
                  <a:cubicBezTo>
                    <a:pt x="164" y="396"/>
                    <a:pt x="164" y="396"/>
                    <a:pt x="164" y="396"/>
                  </a:cubicBezTo>
                  <a:cubicBezTo>
                    <a:pt x="164" y="395"/>
                    <a:pt x="164" y="395"/>
                    <a:pt x="164" y="395"/>
                  </a:cubicBezTo>
                  <a:cubicBezTo>
                    <a:pt x="157" y="397"/>
                    <a:pt x="157" y="397"/>
                    <a:pt x="157" y="397"/>
                  </a:cubicBezTo>
                  <a:cubicBezTo>
                    <a:pt x="157" y="398"/>
                    <a:pt x="157" y="398"/>
                    <a:pt x="157" y="398"/>
                  </a:cubicBezTo>
                  <a:cubicBezTo>
                    <a:pt x="156" y="398"/>
                    <a:pt x="156" y="398"/>
                    <a:pt x="156" y="398"/>
                  </a:cubicBezTo>
                  <a:cubicBezTo>
                    <a:pt x="150" y="410"/>
                    <a:pt x="150" y="410"/>
                    <a:pt x="150" y="410"/>
                  </a:cubicBezTo>
                  <a:cubicBezTo>
                    <a:pt x="151" y="411"/>
                    <a:pt x="151" y="411"/>
                    <a:pt x="151" y="411"/>
                  </a:cubicBezTo>
                  <a:cubicBezTo>
                    <a:pt x="150" y="410"/>
                    <a:pt x="150" y="410"/>
                    <a:pt x="150" y="410"/>
                  </a:cubicBezTo>
                  <a:cubicBezTo>
                    <a:pt x="148" y="411"/>
                    <a:pt x="148" y="411"/>
                    <a:pt x="148" y="411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48" y="413"/>
                    <a:pt x="147" y="416"/>
                    <a:pt x="147" y="418"/>
                  </a:cubicBezTo>
                  <a:cubicBezTo>
                    <a:pt x="146" y="420"/>
                    <a:pt x="145" y="422"/>
                    <a:pt x="143" y="423"/>
                  </a:cubicBezTo>
                  <a:cubicBezTo>
                    <a:pt x="143" y="423"/>
                    <a:pt x="143" y="423"/>
                    <a:pt x="143" y="423"/>
                  </a:cubicBezTo>
                  <a:cubicBezTo>
                    <a:pt x="143" y="423"/>
                    <a:pt x="143" y="423"/>
                    <a:pt x="143" y="423"/>
                  </a:cubicBezTo>
                  <a:cubicBezTo>
                    <a:pt x="143" y="423"/>
                    <a:pt x="143" y="424"/>
                    <a:pt x="142" y="424"/>
                  </a:cubicBezTo>
                  <a:cubicBezTo>
                    <a:pt x="141" y="424"/>
                    <a:pt x="140" y="425"/>
                    <a:pt x="139" y="425"/>
                  </a:cubicBezTo>
                  <a:cubicBezTo>
                    <a:pt x="138" y="425"/>
                    <a:pt x="137" y="426"/>
                    <a:pt x="137" y="426"/>
                  </a:cubicBezTo>
                  <a:cubicBezTo>
                    <a:pt x="136" y="426"/>
                    <a:pt x="136" y="426"/>
                    <a:pt x="136" y="426"/>
                  </a:cubicBezTo>
                  <a:cubicBezTo>
                    <a:pt x="136" y="427"/>
                    <a:pt x="136" y="427"/>
                    <a:pt x="136" y="427"/>
                  </a:cubicBezTo>
                  <a:cubicBezTo>
                    <a:pt x="136" y="427"/>
                    <a:pt x="136" y="428"/>
                    <a:pt x="136" y="429"/>
                  </a:cubicBezTo>
                  <a:cubicBezTo>
                    <a:pt x="136" y="430"/>
                    <a:pt x="136" y="433"/>
                    <a:pt x="137" y="434"/>
                  </a:cubicBezTo>
                  <a:cubicBezTo>
                    <a:pt x="137" y="435"/>
                    <a:pt x="138" y="436"/>
                    <a:pt x="139" y="437"/>
                  </a:cubicBezTo>
                  <a:cubicBezTo>
                    <a:pt x="140" y="438"/>
                    <a:pt x="141" y="438"/>
                    <a:pt x="143" y="438"/>
                  </a:cubicBezTo>
                  <a:cubicBezTo>
                    <a:pt x="143" y="437"/>
                    <a:pt x="143" y="437"/>
                    <a:pt x="143" y="437"/>
                  </a:cubicBezTo>
                  <a:cubicBezTo>
                    <a:pt x="143" y="438"/>
                    <a:pt x="143" y="438"/>
                    <a:pt x="143" y="438"/>
                  </a:cubicBezTo>
                  <a:cubicBezTo>
                    <a:pt x="143" y="438"/>
                    <a:pt x="144" y="438"/>
                    <a:pt x="145" y="438"/>
                  </a:cubicBezTo>
                  <a:cubicBezTo>
                    <a:pt x="149" y="438"/>
                    <a:pt x="152" y="436"/>
                    <a:pt x="154" y="433"/>
                  </a:cubicBezTo>
                  <a:cubicBezTo>
                    <a:pt x="156" y="431"/>
                    <a:pt x="156" y="429"/>
                    <a:pt x="156" y="429"/>
                  </a:cubicBezTo>
                  <a:cubicBezTo>
                    <a:pt x="157" y="428"/>
                    <a:pt x="157" y="428"/>
                    <a:pt x="157" y="428"/>
                  </a:cubicBezTo>
                  <a:cubicBezTo>
                    <a:pt x="156" y="428"/>
                    <a:pt x="156" y="428"/>
                    <a:pt x="156" y="428"/>
                  </a:cubicBezTo>
                  <a:cubicBezTo>
                    <a:pt x="155" y="425"/>
                    <a:pt x="155" y="425"/>
                    <a:pt x="155" y="425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5" y="426"/>
                    <a:pt x="155" y="426"/>
                    <a:pt x="155" y="426"/>
                  </a:cubicBezTo>
                  <a:cubicBezTo>
                    <a:pt x="156" y="424"/>
                    <a:pt x="156" y="424"/>
                    <a:pt x="156" y="424"/>
                  </a:cubicBezTo>
                  <a:cubicBezTo>
                    <a:pt x="161" y="414"/>
                    <a:pt x="163" y="410"/>
                    <a:pt x="165" y="407"/>
                  </a:cubicBezTo>
                  <a:cubicBezTo>
                    <a:pt x="166" y="405"/>
                    <a:pt x="166" y="405"/>
                    <a:pt x="166" y="405"/>
                  </a:cubicBezTo>
                  <a:cubicBezTo>
                    <a:pt x="164" y="404"/>
                    <a:pt x="164" y="404"/>
                    <a:pt x="164" y="404"/>
                  </a:cubicBezTo>
                  <a:cubicBezTo>
                    <a:pt x="165" y="405"/>
                    <a:pt x="165" y="405"/>
                    <a:pt x="165" y="405"/>
                  </a:cubicBezTo>
                  <a:cubicBezTo>
                    <a:pt x="175" y="400"/>
                    <a:pt x="175" y="400"/>
                    <a:pt x="175" y="400"/>
                  </a:cubicBezTo>
                  <a:cubicBezTo>
                    <a:pt x="176" y="399"/>
                    <a:pt x="176" y="399"/>
                    <a:pt x="176" y="399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1" y="392"/>
                    <a:pt x="171" y="392"/>
                    <a:pt x="171" y="392"/>
                  </a:cubicBezTo>
                  <a:cubicBezTo>
                    <a:pt x="170" y="393"/>
                    <a:pt x="170" y="393"/>
                    <a:pt x="170" y="393"/>
                  </a:cubicBezTo>
                  <a:cubicBezTo>
                    <a:pt x="171" y="393"/>
                    <a:pt x="171" y="393"/>
                    <a:pt x="171" y="393"/>
                  </a:cubicBezTo>
                  <a:cubicBezTo>
                    <a:pt x="173" y="380"/>
                    <a:pt x="173" y="380"/>
                    <a:pt x="173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1"/>
                    <a:pt x="171" y="381"/>
                    <a:pt x="171" y="381"/>
                  </a:cubicBezTo>
                  <a:cubicBezTo>
                    <a:pt x="175" y="381"/>
                    <a:pt x="175" y="381"/>
                    <a:pt x="175" y="381"/>
                  </a:cubicBezTo>
                  <a:cubicBezTo>
                    <a:pt x="176" y="381"/>
                    <a:pt x="176" y="381"/>
                    <a:pt x="176" y="381"/>
                  </a:cubicBezTo>
                  <a:cubicBezTo>
                    <a:pt x="176" y="381"/>
                    <a:pt x="176" y="381"/>
                    <a:pt x="176" y="381"/>
                  </a:cubicBezTo>
                  <a:cubicBezTo>
                    <a:pt x="186" y="373"/>
                    <a:pt x="186" y="373"/>
                    <a:pt x="186" y="373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85" y="373"/>
                    <a:pt x="185" y="373"/>
                    <a:pt x="185" y="373"/>
                  </a:cubicBezTo>
                  <a:cubicBezTo>
                    <a:pt x="189" y="372"/>
                    <a:pt x="189" y="372"/>
                    <a:pt x="189" y="372"/>
                  </a:cubicBezTo>
                  <a:cubicBezTo>
                    <a:pt x="189" y="372"/>
                    <a:pt x="189" y="372"/>
                    <a:pt x="189" y="372"/>
                  </a:cubicBezTo>
                  <a:cubicBezTo>
                    <a:pt x="190" y="372"/>
                    <a:pt x="190" y="372"/>
                    <a:pt x="190" y="372"/>
                  </a:cubicBezTo>
                  <a:cubicBezTo>
                    <a:pt x="196" y="366"/>
                    <a:pt x="196" y="366"/>
                    <a:pt x="196" y="366"/>
                  </a:cubicBezTo>
                  <a:cubicBezTo>
                    <a:pt x="195" y="365"/>
                    <a:pt x="195" y="365"/>
                    <a:pt x="195" y="365"/>
                  </a:cubicBezTo>
                  <a:cubicBezTo>
                    <a:pt x="196" y="366"/>
                    <a:pt x="196" y="366"/>
                    <a:pt x="196" y="366"/>
                  </a:cubicBezTo>
                  <a:cubicBezTo>
                    <a:pt x="201" y="365"/>
                    <a:pt x="201" y="365"/>
                    <a:pt x="201" y="365"/>
                  </a:cubicBezTo>
                  <a:cubicBezTo>
                    <a:pt x="201" y="364"/>
                    <a:pt x="201" y="364"/>
                    <a:pt x="201" y="364"/>
                  </a:cubicBezTo>
                  <a:cubicBezTo>
                    <a:pt x="200" y="362"/>
                    <a:pt x="200" y="362"/>
                    <a:pt x="200" y="362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3" y="372"/>
                    <a:pt x="193" y="372"/>
                    <a:pt x="193" y="372"/>
                  </a:cubicBezTo>
                  <a:cubicBezTo>
                    <a:pt x="192" y="370"/>
                    <a:pt x="192" y="370"/>
                    <a:pt x="192" y="370"/>
                  </a:cubicBezTo>
                  <a:cubicBezTo>
                    <a:pt x="186" y="372"/>
                    <a:pt x="186" y="372"/>
                    <a:pt x="186" y="372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78" y="379"/>
                    <a:pt x="178" y="379"/>
                    <a:pt x="178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78"/>
                    <a:pt x="179" y="378"/>
                    <a:pt x="179" y="378"/>
                  </a:cubicBezTo>
                  <a:cubicBezTo>
                    <a:pt x="175" y="380"/>
                    <a:pt x="175" y="380"/>
                    <a:pt x="175" y="380"/>
                  </a:cubicBezTo>
                  <a:cubicBezTo>
                    <a:pt x="174" y="380"/>
                    <a:pt x="174" y="380"/>
                    <a:pt x="174" y="380"/>
                  </a:cubicBezTo>
                  <a:cubicBezTo>
                    <a:pt x="174" y="381"/>
                    <a:pt x="174" y="381"/>
                    <a:pt x="174" y="381"/>
                  </a:cubicBezTo>
                  <a:cubicBezTo>
                    <a:pt x="171" y="392"/>
                    <a:pt x="171" y="392"/>
                    <a:pt x="171" y="392"/>
                  </a:cubicBezTo>
                  <a:cubicBezTo>
                    <a:pt x="171" y="393"/>
                    <a:pt x="171" y="393"/>
                    <a:pt x="171" y="393"/>
                  </a:cubicBezTo>
                  <a:cubicBezTo>
                    <a:pt x="172" y="393"/>
                    <a:pt x="172" y="393"/>
                    <a:pt x="172" y="393"/>
                  </a:cubicBezTo>
                  <a:cubicBezTo>
                    <a:pt x="178" y="399"/>
                    <a:pt x="178" y="399"/>
                    <a:pt x="178" y="399"/>
                  </a:cubicBezTo>
                  <a:cubicBezTo>
                    <a:pt x="181" y="401"/>
                    <a:pt x="181" y="401"/>
                    <a:pt x="181" y="401"/>
                  </a:cubicBezTo>
                  <a:cubicBezTo>
                    <a:pt x="181" y="397"/>
                    <a:pt x="181" y="397"/>
                    <a:pt x="181" y="397"/>
                  </a:cubicBezTo>
                  <a:cubicBezTo>
                    <a:pt x="179" y="386"/>
                    <a:pt x="179" y="386"/>
                    <a:pt x="179" y="386"/>
                  </a:cubicBezTo>
                  <a:cubicBezTo>
                    <a:pt x="178" y="387"/>
                    <a:pt x="178" y="387"/>
                    <a:pt x="178" y="387"/>
                  </a:cubicBezTo>
                  <a:cubicBezTo>
                    <a:pt x="177" y="388"/>
                    <a:pt x="177" y="388"/>
                    <a:pt x="177" y="388"/>
                  </a:cubicBezTo>
                  <a:cubicBezTo>
                    <a:pt x="182" y="392"/>
                    <a:pt x="182" y="392"/>
                    <a:pt x="182" y="392"/>
                  </a:cubicBezTo>
                  <a:cubicBezTo>
                    <a:pt x="184" y="393"/>
                    <a:pt x="184" y="393"/>
                    <a:pt x="184" y="393"/>
                  </a:cubicBezTo>
                  <a:cubicBezTo>
                    <a:pt x="185" y="391"/>
                    <a:pt x="185" y="391"/>
                    <a:pt x="185" y="391"/>
                  </a:cubicBezTo>
                  <a:cubicBezTo>
                    <a:pt x="187" y="387"/>
                    <a:pt x="187" y="387"/>
                    <a:pt x="187" y="387"/>
                  </a:cubicBezTo>
                  <a:cubicBezTo>
                    <a:pt x="186" y="387"/>
                    <a:pt x="186" y="387"/>
                    <a:pt x="186" y="387"/>
                  </a:cubicBezTo>
                  <a:cubicBezTo>
                    <a:pt x="185" y="387"/>
                    <a:pt x="185" y="387"/>
                    <a:pt x="185" y="387"/>
                  </a:cubicBezTo>
                  <a:cubicBezTo>
                    <a:pt x="187" y="396"/>
                    <a:pt x="187" y="396"/>
                    <a:pt x="187" y="396"/>
                  </a:cubicBezTo>
                  <a:cubicBezTo>
                    <a:pt x="188" y="399"/>
                    <a:pt x="188" y="399"/>
                    <a:pt x="188" y="399"/>
                  </a:cubicBezTo>
                  <a:cubicBezTo>
                    <a:pt x="190" y="397"/>
                    <a:pt x="190" y="397"/>
                    <a:pt x="190" y="397"/>
                  </a:cubicBezTo>
                  <a:cubicBezTo>
                    <a:pt x="196" y="392"/>
                    <a:pt x="196" y="392"/>
                    <a:pt x="196" y="392"/>
                  </a:cubicBezTo>
                  <a:cubicBezTo>
                    <a:pt x="197" y="391"/>
                    <a:pt x="197" y="391"/>
                    <a:pt x="197" y="391"/>
                  </a:cubicBezTo>
                  <a:cubicBezTo>
                    <a:pt x="197" y="390"/>
                    <a:pt x="197" y="390"/>
                    <a:pt x="197" y="390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4" y="384"/>
                    <a:pt x="194" y="384"/>
                    <a:pt x="194" y="384"/>
                  </a:cubicBezTo>
                  <a:cubicBezTo>
                    <a:pt x="194" y="385"/>
                    <a:pt x="194" y="385"/>
                    <a:pt x="194" y="385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98" y="385"/>
                    <a:pt x="198" y="385"/>
                    <a:pt x="198" y="385"/>
                  </a:cubicBezTo>
                  <a:cubicBezTo>
                    <a:pt x="198" y="384"/>
                    <a:pt x="198" y="384"/>
                    <a:pt x="198" y="384"/>
                  </a:cubicBezTo>
                  <a:cubicBezTo>
                    <a:pt x="198" y="384"/>
                    <a:pt x="198" y="384"/>
                    <a:pt x="199" y="383"/>
                  </a:cubicBezTo>
                  <a:cubicBezTo>
                    <a:pt x="199" y="382"/>
                    <a:pt x="199" y="381"/>
                    <a:pt x="200" y="380"/>
                  </a:cubicBezTo>
                  <a:cubicBezTo>
                    <a:pt x="200" y="379"/>
                    <a:pt x="201" y="379"/>
                    <a:pt x="201" y="379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9"/>
                    <a:pt x="200" y="379"/>
                    <a:pt x="200" y="379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0" y="379"/>
                    <a:pt x="200" y="379"/>
                  </a:cubicBezTo>
                  <a:cubicBezTo>
                    <a:pt x="200" y="380"/>
                    <a:pt x="200" y="380"/>
                    <a:pt x="200" y="380"/>
                  </a:cubicBezTo>
                  <a:cubicBezTo>
                    <a:pt x="200" y="380"/>
                    <a:pt x="200" y="380"/>
                    <a:pt x="200" y="380"/>
                  </a:cubicBezTo>
                  <a:cubicBezTo>
                    <a:pt x="200" y="380"/>
                    <a:pt x="200" y="380"/>
                    <a:pt x="200" y="380"/>
                  </a:cubicBezTo>
                  <a:cubicBezTo>
                    <a:pt x="199" y="381"/>
                    <a:pt x="199" y="381"/>
                    <a:pt x="199" y="381"/>
                  </a:cubicBezTo>
                  <a:cubicBezTo>
                    <a:pt x="199" y="381"/>
                    <a:pt x="199" y="381"/>
                    <a:pt x="199" y="381"/>
                  </a:cubicBezTo>
                  <a:cubicBezTo>
                    <a:pt x="199" y="387"/>
                    <a:pt x="199" y="387"/>
                    <a:pt x="199" y="387"/>
                  </a:cubicBezTo>
                  <a:cubicBezTo>
                    <a:pt x="199" y="393"/>
                    <a:pt x="199" y="393"/>
                    <a:pt x="199" y="393"/>
                  </a:cubicBezTo>
                  <a:cubicBezTo>
                    <a:pt x="202" y="387"/>
                    <a:pt x="202" y="387"/>
                    <a:pt x="202" y="387"/>
                  </a:cubicBezTo>
                  <a:cubicBezTo>
                    <a:pt x="204" y="385"/>
                    <a:pt x="204" y="385"/>
                    <a:pt x="204" y="385"/>
                  </a:cubicBezTo>
                  <a:cubicBezTo>
                    <a:pt x="202" y="384"/>
                    <a:pt x="202" y="384"/>
                    <a:pt x="202" y="384"/>
                  </a:cubicBezTo>
                  <a:cubicBezTo>
                    <a:pt x="201" y="385"/>
                    <a:pt x="201" y="385"/>
                    <a:pt x="201" y="385"/>
                  </a:cubicBezTo>
                  <a:cubicBezTo>
                    <a:pt x="205" y="391"/>
                    <a:pt x="205" y="391"/>
                    <a:pt x="205" y="391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14" y="397"/>
                    <a:pt x="214" y="397"/>
                    <a:pt x="214" y="397"/>
                  </a:cubicBezTo>
                  <a:cubicBezTo>
                    <a:pt x="214" y="396"/>
                    <a:pt x="214" y="396"/>
                    <a:pt x="214" y="396"/>
                  </a:cubicBezTo>
                  <a:cubicBezTo>
                    <a:pt x="215" y="395"/>
                    <a:pt x="215" y="395"/>
                    <a:pt x="215" y="395"/>
                  </a:cubicBezTo>
                  <a:cubicBezTo>
                    <a:pt x="205" y="393"/>
                    <a:pt x="205" y="393"/>
                    <a:pt x="205" y="393"/>
                  </a:cubicBezTo>
                  <a:cubicBezTo>
                    <a:pt x="205" y="395"/>
                    <a:pt x="205" y="395"/>
                    <a:pt x="205" y="395"/>
                  </a:cubicBezTo>
                  <a:cubicBezTo>
                    <a:pt x="206" y="394"/>
                    <a:pt x="206" y="394"/>
                    <a:pt x="206" y="394"/>
                  </a:cubicBezTo>
                  <a:cubicBezTo>
                    <a:pt x="202" y="390"/>
                    <a:pt x="202" y="390"/>
                    <a:pt x="202" y="390"/>
                  </a:cubicBezTo>
                  <a:cubicBezTo>
                    <a:pt x="201" y="389"/>
                    <a:pt x="201" y="389"/>
                    <a:pt x="201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6" y="392"/>
                    <a:pt x="196" y="392"/>
                    <a:pt x="196" y="392"/>
                  </a:cubicBezTo>
                  <a:cubicBezTo>
                    <a:pt x="195" y="392"/>
                    <a:pt x="195" y="392"/>
                    <a:pt x="195" y="392"/>
                  </a:cubicBezTo>
                  <a:cubicBezTo>
                    <a:pt x="195" y="393"/>
                    <a:pt x="195" y="393"/>
                    <a:pt x="195" y="393"/>
                  </a:cubicBezTo>
                  <a:cubicBezTo>
                    <a:pt x="194" y="407"/>
                    <a:pt x="194" y="407"/>
                    <a:pt x="194" y="407"/>
                  </a:cubicBezTo>
                  <a:cubicBezTo>
                    <a:pt x="195" y="407"/>
                    <a:pt x="195" y="407"/>
                    <a:pt x="195" y="407"/>
                  </a:cubicBezTo>
                  <a:cubicBezTo>
                    <a:pt x="195" y="405"/>
                    <a:pt x="195" y="405"/>
                    <a:pt x="195" y="405"/>
                  </a:cubicBezTo>
                  <a:cubicBezTo>
                    <a:pt x="195" y="405"/>
                    <a:pt x="194" y="405"/>
                    <a:pt x="193" y="406"/>
                  </a:cubicBezTo>
                  <a:cubicBezTo>
                    <a:pt x="193" y="406"/>
                    <a:pt x="192" y="406"/>
                    <a:pt x="191" y="406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8"/>
                    <a:pt x="190" y="408"/>
                  </a:cubicBezTo>
                  <a:cubicBezTo>
                    <a:pt x="190" y="419"/>
                    <a:pt x="190" y="419"/>
                    <a:pt x="190" y="419"/>
                  </a:cubicBezTo>
                  <a:cubicBezTo>
                    <a:pt x="190" y="420"/>
                    <a:pt x="190" y="420"/>
                    <a:pt x="190" y="420"/>
                  </a:cubicBezTo>
                  <a:cubicBezTo>
                    <a:pt x="191" y="420"/>
                    <a:pt x="191" y="420"/>
                    <a:pt x="191" y="420"/>
                  </a:cubicBezTo>
                  <a:cubicBezTo>
                    <a:pt x="191" y="421"/>
                    <a:pt x="191" y="421"/>
                    <a:pt x="191" y="421"/>
                  </a:cubicBezTo>
                  <a:cubicBezTo>
                    <a:pt x="192" y="421"/>
                    <a:pt x="194" y="421"/>
                    <a:pt x="195" y="422"/>
                  </a:cubicBezTo>
                  <a:cubicBezTo>
                    <a:pt x="196" y="423"/>
                    <a:pt x="197" y="424"/>
                    <a:pt x="197" y="424"/>
                  </a:cubicBezTo>
                  <a:cubicBezTo>
                    <a:pt x="198" y="425"/>
                    <a:pt x="198" y="425"/>
                    <a:pt x="198" y="426"/>
                  </a:cubicBezTo>
                  <a:cubicBezTo>
                    <a:pt x="198" y="427"/>
                    <a:pt x="198" y="427"/>
                    <a:pt x="198" y="427"/>
                  </a:cubicBezTo>
                  <a:cubicBezTo>
                    <a:pt x="198" y="427"/>
                    <a:pt x="198" y="427"/>
                    <a:pt x="198" y="427"/>
                  </a:cubicBezTo>
                  <a:cubicBezTo>
                    <a:pt x="198" y="427"/>
                    <a:pt x="198" y="427"/>
                    <a:pt x="198" y="427"/>
                  </a:cubicBezTo>
                  <a:cubicBezTo>
                    <a:pt x="198" y="430"/>
                    <a:pt x="197" y="432"/>
                    <a:pt x="195" y="434"/>
                  </a:cubicBezTo>
                  <a:cubicBezTo>
                    <a:pt x="194" y="435"/>
                    <a:pt x="193" y="436"/>
                    <a:pt x="193" y="436"/>
                  </a:cubicBezTo>
                  <a:cubicBezTo>
                    <a:pt x="192" y="436"/>
                    <a:pt x="192" y="436"/>
                    <a:pt x="192" y="436"/>
                  </a:cubicBezTo>
                  <a:cubicBezTo>
                    <a:pt x="192" y="437"/>
                    <a:pt x="192" y="437"/>
                    <a:pt x="192" y="437"/>
                  </a:cubicBezTo>
                  <a:cubicBezTo>
                    <a:pt x="192" y="437"/>
                    <a:pt x="192" y="437"/>
                    <a:pt x="192" y="437"/>
                  </a:cubicBezTo>
                  <a:cubicBezTo>
                    <a:pt x="191" y="437"/>
                    <a:pt x="191" y="437"/>
                    <a:pt x="191" y="437"/>
                  </a:cubicBezTo>
                  <a:cubicBezTo>
                    <a:pt x="191" y="438"/>
                    <a:pt x="191" y="438"/>
                    <a:pt x="191" y="438"/>
                  </a:cubicBezTo>
                  <a:cubicBezTo>
                    <a:pt x="190" y="443"/>
                    <a:pt x="190" y="443"/>
                    <a:pt x="190" y="443"/>
                  </a:cubicBezTo>
                  <a:cubicBezTo>
                    <a:pt x="191" y="443"/>
                    <a:pt x="191" y="443"/>
                    <a:pt x="191" y="443"/>
                  </a:cubicBezTo>
                  <a:cubicBezTo>
                    <a:pt x="191" y="442"/>
                    <a:pt x="191" y="442"/>
                    <a:pt x="191" y="442"/>
                  </a:cubicBezTo>
                  <a:cubicBezTo>
                    <a:pt x="186" y="442"/>
                    <a:pt x="186" y="442"/>
                    <a:pt x="186" y="442"/>
                  </a:cubicBezTo>
                  <a:cubicBezTo>
                    <a:pt x="184" y="442"/>
                    <a:pt x="184" y="442"/>
                    <a:pt x="184" y="442"/>
                  </a:cubicBez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cubicBezTo>
                    <a:pt x="184" y="444"/>
                    <a:pt x="184" y="445"/>
                    <a:pt x="184" y="447"/>
                  </a:cubicBezTo>
                  <a:cubicBezTo>
                    <a:pt x="184" y="448"/>
                    <a:pt x="183" y="449"/>
                    <a:pt x="182" y="450"/>
                  </a:cubicBezTo>
                  <a:cubicBezTo>
                    <a:pt x="181" y="452"/>
                    <a:pt x="179" y="454"/>
                    <a:pt x="176" y="456"/>
                  </a:cubicBezTo>
                  <a:cubicBezTo>
                    <a:pt x="174" y="458"/>
                    <a:pt x="172" y="461"/>
                    <a:pt x="171" y="463"/>
                  </a:cubicBezTo>
                  <a:cubicBezTo>
                    <a:pt x="170" y="465"/>
                    <a:pt x="169" y="469"/>
                    <a:pt x="168" y="472"/>
                  </a:cubicBezTo>
                  <a:cubicBezTo>
                    <a:pt x="167" y="475"/>
                    <a:pt x="166" y="478"/>
                    <a:pt x="166" y="478"/>
                  </a:cubicBezTo>
                  <a:cubicBezTo>
                    <a:pt x="167" y="478"/>
                    <a:pt x="167" y="478"/>
                    <a:pt x="167" y="478"/>
                  </a:cubicBezTo>
                  <a:cubicBezTo>
                    <a:pt x="169" y="478"/>
                    <a:pt x="169" y="478"/>
                    <a:pt x="169" y="478"/>
                  </a:cubicBezTo>
                  <a:cubicBezTo>
                    <a:pt x="166" y="469"/>
                    <a:pt x="166" y="469"/>
                    <a:pt x="166" y="469"/>
                  </a:cubicBezTo>
                  <a:cubicBezTo>
                    <a:pt x="166" y="467"/>
                    <a:pt x="166" y="467"/>
                    <a:pt x="166" y="467"/>
                  </a:cubicBezTo>
                  <a:cubicBezTo>
                    <a:pt x="164" y="467"/>
                    <a:pt x="164" y="467"/>
                    <a:pt x="164" y="467"/>
                  </a:cubicBezTo>
                  <a:cubicBezTo>
                    <a:pt x="163" y="467"/>
                    <a:pt x="163" y="467"/>
                    <a:pt x="163" y="467"/>
                  </a:cubicBezTo>
                  <a:cubicBezTo>
                    <a:pt x="162" y="467"/>
                    <a:pt x="162" y="467"/>
                    <a:pt x="162" y="467"/>
                  </a:cubicBezTo>
                  <a:cubicBezTo>
                    <a:pt x="162" y="468"/>
                    <a:pt x="162" y="468"/>
                    <a:pt x="162" y="468"/>
                  </a:cubicBezTo>
                  <a:cubicBezTo>
                    <a:pt x="162" y="468"/>
                    <a:pt x="159" y="474"/>
                    <a:pt x="159" y="479"/>
                  </a:cubicBezTo>
                  <a:cubicBezTo>
                    <a:pt x="159" y="480"/>
                    <a:pt x="160" y="482"/>
                    <a:pt x="160" y="483"/>
                  </a:cubicBezTo>
                  <a:cubicBezTo>
                    <a:pt x="162" y="482"/>
                    <a:pt x="162" y="482"/>
                    <a:pt x="162" y="482"/>
                  </a:cubicBezTo>
                  <a:cubicBezTo>
                    <a:pt x="160" y="483"/>
                    <a:pt x="160" y="483"/>
                    <a:pt x="160" y="483"/>
                  </a:cubicBezTo>
                  <a:cubicBezTo>
                    <a:pt x="161" y="484"/>
                    <a:pt x="162" y="487"/>
                    <a:pt x="163" y="489"/>
                  </a:cubicBezTo>
                  <a:cubicBezTo>
                    <a:pt x="164" y="491"/>
                    <a:pt x="164" y="492"/>
                    <a:pt x="164" y="492"/>
                  </a:cubicBezTo>
                  <a:cubicBezTo>
                    <a:pt x="166" y="492"/>
                    <a:pt x="166" y="492"/>
                    <a:pt x="166" y="492"/>
                  </a:cubicBezTo>
                  <a:cubicBezTo>
                    <a:pt x="164" y="492"/>
                    <a:pt x="164" y="492"/>
                    <a:pt x="164" y="492"/>
                  </a:cubicBezTo>
                  <a:cubicBezTo>
                    <a:pt x="164" y="500"/>
                    <a:pt x="164" y="500"/>
                    <a:pt x="164" y="500"/>
                  </a:cubicBezTo>
                  <a:cubicBezTo>
                    <a:pt x="164" y="501"/>
                    <a:pt x="164" y="501"/>
                    <a:pt x="164" y="501"/>
                  </a:cubicBezTo>
                  <a:cubicBezTo>
                    <a:pt x="165" y="501"/>
                    <a:pt x="165" y="501"/>
                    <a:pt x="165" y="501"/>
                  </a:cubicBezTo>
                  <a:cubicBezTo>
                    <a:pt x="169" y="504"/>
                    <a:pt x="169" y="504"/>
                    <a:pt x="169" y="504"/>
                  </a:cubicBezTo>
                  <a:cubicBezTo>
                    <a:pt x="171" y="505"/>
                    <a:pt x="171" y="505"/>
                    <a:pt x="171" y="505"/>
                  </a:cubicBezTo>
                  <a:cubicBezTo>
                    <a:pt x="171" y="503"/>
                    <a:pt x="171" y="503"/>
                    <a:pt x="171" y="503"/>
                  </a:cubicBezTo>
                  <a:cubicBezTo>
                    <a:pt x="173" y="499"/>
                    <a:pt x="173" y="499"/>
                    <a:pt x="173" y="499"/>
                  </a:cubicBezTo>
                  <a:cubicBezTo>
                    <a:pt x="173" y="499"/>
                    <a:pt x="173" y="499"/>
                    <a:pt x="173" y="499"/>
                  </a:cubicBezTo>
                  <a:cubicBezTo>
                    <a:pt x="172" y="498"/>
                    <a:pt x="172" y="498"/>
                    <a:pt x="172" y="498"/>
                  </a:cubicBezTo>
                  <a:cubicBezTo>
                    <a:pt x="172" y="498"/>
                    <a:pt x="172" y="498"/>
                    <a:pt x="172" y="498"/>
                  </a:cubicBezTo>
                  <a:cubicBezTo>
                    <a:pt x="172" y="497"/>
                    <a:pt x="171" y="494"/>
                    <a:pt x="171" y="492"/>
                  </a:cubicBezTo>
                  <a:cubicBezTo>
                    <a:pt x="171" y="491"/>
                    <a:pt x="171" y="490"/>
                    <a:pt x="171" y="489"/>
                  </a:cubicBezTo>
                  <a:cubicBezTo>
                    <a:pt x="171" y="489"/>
                    <a:pt x="172" y="488"/>
                    <a:pt x="173" y="488"/>
                  </a:cubicBezTo>
                  <a:cubicBezTo>
                    <a:pt x="173" y="488"/>
                    <a:pt x="173" y="488"/>
                    <a:pt x="173" y="488"/>
                  </a:cubicBezTo>
                  <a:cubicBezTo>
                    <a:pt x="173" y="488"/>
                    <a:pt x="173" y="488"/>
                    <a:pt x="173" y="488"/>
                  </a:cubicBezTo>
                  <a:cubicBezTo>
                    <a:pt x="175" y="487"/>
                    <a:pt x="176" y="486"/>
                    <a:pt x="177" y="486"/>
                  </a:cubicBezTo>
                  <a:cubicBezTo>
                    <a:pt x="178" y="486"/>
                    <a:pt x="178" y="486"/>
                    <a:pt x="178" y="48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5"/>
                    <a:pt x="179" y="485"/>
                    <a:pt x="179" y="485"/>
                  </a:cubicBezTo>
                  <a:cubicBezTo>
                    <a:pt x="178" y="485"/>
                    <a:pt x="178" y="485"/>
                    <a:pt x="178" y="485"/>
                  </a:cubicBezTo>
                  <a:cubicBezTo>
                    <a:pt x="178" y="489"/>
                    <a:pt x="178" y="489"/>
                    <a:pt x="178" y="489"/>
                  </a:cubicBezTo>
                  <a:cubicBezTo>
                    <a:pt x="178" y="490"/>
                    <a:pt x="178" y="490"/>
                    <a:pt x="178" y="490"/>
                  </a:cubicBezTo>
                  <a:cubicBezTo>
                    <a:pt x="178" y="490"/>
                    <a:pt x="178" y="490"/>
                    <a:pt x="178" y="490"/>
                  </a:cubicBezTo>
                  <a:cubicBezTo>
                    <a:pt x="188" y="497"/>
                    <a:pt x="188" y="497"/>
                    <a:pt x="188" y="497"/>
                  </a:cubicBezTo>
                  <a:cubicBezTo>
                    <a:pt x="189" y="496"/>
                    <a:pt x="189" y="496"/>
                    <a:pt x="189" y="496"/>
                  </a:cubicBezTo>
                  <a:cubicBezTo>
                    <a:pt x="188" y="497"/>
                    <a:pt x="188" y="497"/>
                    <a:pt x="188" y="497"/>
                  </a:cubicBezTo>
                  <a:cubicBezTo>
                    <a:pt x="194" y="505"/>
                    <a:pt x="194" y="505"/>
                    <a:pt x="194" y="505"/>
                  </a:cubicBezTo>
                  <a:cubicBezTo>
                    <a:pt x="196" y="507"/>
                    <a:pt x="196" y="507"/>
                    <a:pt x="196" y="507"/>
                  </a:cubicBezTo>
                  <a:cubicBezTo>
                    <a:pt x="197" y="505"/>
                    <a:pt x="197" y="505"/>
                    <a:pt x="197" y="505"/>
                  </a:cubicBezTo>
                  <a:cubicBezTo>
                    <a:pt x="201" y="497"/>
                    <a:pt x="201" y="497"/>
                    <a:pt x="201" y="497"/>
                  </a:cubicBezTo>
                  <a:cubicBezTo>
                    <a:pt x="201" y="496"/>
                    <a:pt x="201" y="496"/>
                    <a:pt x="201" y="496"/>
                  </a:cubicBezTo>
                  <a:cubicBezTo>
                    <a:pt x="201" y="495"/>
                    <a:pt x="201" y="495"/>
                    <a:pt x="201" y="495"/>
                  </a:cubicBezTo>
                  <a:cubicBezTo>
                    <a:pt x="198" y="489"/>
                    <a:pt x="198" y="489"/>
                    <a:pt x="198" y="489"/>
                  </a:cubicBezTo>
                  <a:cubicBezTo>
                    <a:pt x="197" y="489"/>
                    <a:pt x="197" y="489"/>
                    <a:pt x="197" y="489"/>
                  </a:cubicBezTo>
                  <a:cubicBezTo>
                    <a:pt x="198" y="489"/>
                    <a:pt x="198" y="489"/>
                    <a:pt x="198" y="489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197" y="485"/>
                    <a:pt x="197" y="485"/>
                    <a:pt x="197" y="485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5" y="486"/>
                    <a:pt x="196" y="487"/>
                    <a:pt x="197" y="489"/>
                  </a:cubicBezTo>
                  <a:cubicBezTo>
                    <a:pt x="198" y="490"/>
                    <a:pt x="200" y="492"/>
                    <a:pt x="202" y="493"/>
                  </a:cubicBezTo>
                  <a:cubicBezTo>
                    <a:pt x="202" y="493"/>
                    <a:pt x="202" y="493"/>
                    <a:pt x="202" y="493"/>
                  </a:cubicBezTo>
                  <a:cubicBezTo>
                    <a:pt x="202" y="493"/>
                    <a:pt x="202" y="493"/>
                    <a:pt x="202" y="493"/>
                  </a:cubicBezTo>
                  <a:cubicBezTo>
                    <a:pt x="208" y="493"/>
                    <a:pt x="208" y="493"/>
                    <a:pt x="208" y="493"/>
                  </a:cubicBezTo>
                  <a:cubicBezTo>
                    <a:pt x="208" y="492"/>
                    <a:pt x="208" y="492"/>
                    <a:pt x="208" y="492"/>
                  </a:cubicBezTo>
                  <a:cubicBezTo>
                    <a:pt x="206" y="491"/>
                    <a:pt x="206" y="491"/>
                    <a:pt x="206" y="491"/>
                  </a:cubicBezTo>
                  <a:cubicBezTo>
                    <a:pt x="206" y="491"/>
                    <a:pt x="206" y="492"/>
                    <a:pt x="205" y="494"/>
                  </a:cubicBezTo>
                  <a:cubicBezTo>
                    <a:pt x="204" y="495"/>
                    <a:pt x="204" y="497"/>
                    <a:pt x="204" y="499"/>
                  </a:cubicBezTo>
                  <a:cubicBezTo>
                    <a:pt x="204" y="500"/>
                    <a:pt x="204" y="501"/>
                    <a:pt x="205" y="502"/>
                  </a:cubicBezTo>
                  <a:cubicBezTo>
                    <a:pt x="205" y="502"/>
                    <a:pt x="206" y="503"/>
                    <a:pt x="208" y="503"/>
                  </a:cubicBezTo>
                  <a:cubicBezTo>
                    <a:pt x="215" y="503"/>
                    <a:pt x="223" y="502"/>
                    <a:pt x="223" y="502"/>
                  </a:cubicBezTo>
                  <a:cubicBezTo>
                    <a:pt x="223" y="501"/>
                    <a:pt x="223" y="501"/>
                    <a:pt x="223" y="501"/>
                  </a:cubicBezTo>
                  <a:cubicBezTo>
                    <a:pt x="224" y="501"/>
                    <a:pt x="224" y="501"/>
                    <a:pt x="224" y="501"/>
                  </a:cubicBezTo>
                  <a:cubicBezTo>
                    <a:pt x="226" y="497"/>
                    <a:pt x="226" y="497"/>
                    <a:pt x="226" y="497"/>
                  </a:cubicBezTo>
                  <a:cubicBezTo>
                    <a:pt x="225" y="496"/>
                    <a:pt x="225" y="496"/>
                    <a:pt x="225" y="496"/>
                  </a:cubicBezTo>
                  <a:cubicBezTo>
                    <a:pt x="225" y="497"/>
                    <a:pt x="225" y="497"/>
                    <a:pt x="225" y="497"/>
                  </a:cubicBezTo>
                  <a:cubicBezTo>
                    <a:pt x="230" y="499"/>
                    <a:pt x="230" y="499"/>
                    <a:pt x="230" y="499"/>
                  </a:cubicBezTo>
                  <a:cubicBezTo>
                    <a:pt x="230" y="499"/>
                    <a:pt x="230" y="499"/>
                    <a:pt x="230" y="499"/>
                  </a:cubicBezTo>
                  <a:cubicBezTo>
                    <a:pt x="231" y="499"/>
                    <a:pt x="231" y="499"/>
                    <a:pt x="231" y="499"/>
                  </a:cubicBezTo>
                  <a:cubicBezTo>
                    <a:pt x="241" y="499"/>
                    <a:pt x="241" y="499"/>
                    <a:pt x="241" y="499"/>
                  </a:cubicBezTo>
                  <a:cubicBezTo>
                    <a:pt x="243" y="499"/>
                    <a:pt x="243" y="499"/>
                    <a:pt x="243" y="499"/>
                  </a:cubicBezTo>
                  <a:cubicBezTo>
                    <a:pt x="243" y="497"/>
                    <a:pt x="243" y="497"/>
                    <a:pt x="243" y="497"/>
                  </a:cubicBezTo>
                  <a:cubicBezTo>
                    <a:pt x="244" y="481"/>
                    <a:pt x="244" y="481"/>
                    <a:pt x="244" y="481"/>
                  </a:cubicBezTo>
                  <a:cubicBezTo>
                    <a:pt x="243" y="481"/>
                    <a:pt x="243" y="481"/>
                    <a:pt x="243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1" y="481"/>
                    <a:pt x="241" y="483"/>
                    <a:pt x="242" y="485"/>
                  </a:cubicBezTo>
                  <a:cubicBezTo>
                    <a:pt x="242" y="486"/>
                    <a:pt x="242" y="487"/>
                    <a:pt x="242" y="488"/>
                  </a:cubicBezTo>
                  <a:cubicBezTo>
                    <a:pt x="243" y="489"/>
                    <a:pt x="244" y="490"/>
                    <a:pt x="245" y="491"/>
                  </a:cubicBezTo>
                  <a:cubicBezTo>
                    <a:pt x="245" y="491"/>
                    <a:pt x="245" y="491"/>
                    <a:pt x="245" y="491"/>
                  </a:cubicBezTo>
                  <a:cubicBezTo>
                    <a:pt x="245" y="491"/>
                    <a:pt x="245" y="491"/>
                    <a:pt x="245" y="491"/>
                  </a:cubicBezTo>
                  <a:cubicBezTo>
                    <a:pt x="246" y="491"/>
                    <a:pt x="248" y="491"/>
                    <a:pt x="250" y="491"/>
                  </a:cubicBezTo>
                  <a:cubicBezTo>
                    <a:pt x="253" y="492"/>
                    <a:pt x="258" y="492"/>
                    <a:pt x="262" y="493"/>
                  </a:cubicBezTo>
                  <a:cubicBezTo>
                    <a:pt x="265" y="493"/>
                    <a:pt x="268" y="493"/>
                    <a:pt x="268" y="493"/>
                  </a:cubicBezTo>
                  <a:cubicBezTo>
                    <a:pt x="268" y="492"/>
                    <a:pt x="268" y="492"/>
                    <a:pt x="268" y="492"/>
                  </a:cubicBezTo>
                  <a:cubicBezTo>
                    <a:pt x="267" y="491"/>
                    <a:pt x="267" y="491"/>
                    <a:pt x="267" y="491"/>
                  </a:cubicBezTo>
                  <a:cubicBezTo>
                    <a:pt x="264" y="495"/>
                    <a:pt x="264" y="495"/>
                    <a:pt x="264" y="495"/>
                  </a:cubicBezTo>
                  <a:cubicBezTo>
                    <a:pt x="266" y="496"/>
                    <a:pt x="266" y="496"/>
                    <a:pt x="266" y="496"/>
                  </a:cubicBezTo>
                  <a:cubicBezTo>
                    <a:pt x="266" y="494"/>
                    <a:pt x="266" y="494"/>
                    <a:pt x="266" y="494"/>
                  </a:cubicBezTo>
                  <a:cubicBezTo>
                    <a:pt x="263" y="494"/>
                    <a:pt x="263" y="494"/>
                    <a:pt x="263" y="494"/>
                  </a:cubicBezTo>
                  <a:cubicBezTo>
                    <a:pt x="263" y="496"/>
                    <a:pt x="263" y="496"/>
                    <a:pt x="263" y="496"/>
                  </a:cubicBezTo>
                  <a:cubicBezTo>
                    <a:pt x="264" y="495"/>
                    <a:pt x="264" y="495"/>
                    <a:pt x="264" y="495"/>
                  </a:cubicBezTo>
                  <a:cubicBezTo>
                    <a:pt x="263" y="493"/>
                    <a:pt x="263" y="493"/>
                    <a:pt x="263" y="493"/>
                  </a:cubicBezTo>
                  <a:cubicBezTo>
                    <a:pt x="263" y="492"/>
                    <a:pt x="263" y="492"/>
                    <a:pt x="263" y="492"/>
                  </a:cubicBezTo>
                  <a:cubicBezTo>
                    <a:pt x="262" y="492"/>
                    <a:pt x="262" y="492"/>
                    <a:pt x="262" y="492"/>
                  </a:cubicBezTo>
                  <a:cubicBezTo>
                    <a:pt x="255" y="492"/>
                    <a:pt x="255" y="492"/>
                    <a:pt x="255" y="492"/>
                  </a:cubicBezTo>
                  <a:cubicBezTo>
                    <a:pt x="253" y="492"/>
                    <a:pt x="253" y="492"/>
                    <a:pt x="253" y="492"/>
                  </a:cubicBezTo>
                  <a:cubicBezTo>
                    <a:pt x="253" y="494"/>
                    <a:pt x="253" y="494"/>
                    <a:pt x="253" y="494"/>
                  </a:cubicBezTo>
                  <a:cubicBezTo>
                    <a:pt x="255" y="499"/>
                    <a:pt x="255" y="499"/>
                    <a:pt x="255" y="499"/>
                  </a:cubicBezTo>
                  <a:cubicBezTo>
                    <a:pt x="256" y="499"/>
                    <a:pt x="256" y="499"/>
                    <a:pt x="256" y="499"/>
                  </a:cubicBezTo>
                  <a:cubicBezTo>
                    <a:pt x="257" y="497"/>
                    <a:pt x="257" y="497"/>
                    <a:pt x="257" y="497"/>
                  </a:cubicBezTo>
                  <a:cubicBezTo>
                    <a:pt x="253" y="496"/>
                    <a:pt x="253" y="496"/>
                    <a:pt x="253" y="496"/>
                  </a:cubicBezTo>
                  <a:cubicBezTo>
                    <a:pt x="252" y="496"/>
                    <a:pt x="252" y="496"/>
                    <a:pt x="252" y="496"/>
                  </a:cubicBezTo>
                  <a:cubicBezTo>
                    <a:pt x="251" y="496"/>
                    <a:pt x="251" y="496"/>
                    <a:pt x="251" y="496"/>
                  </a:cubicBezTo>
                  <a:cubicBezTo>
                    <a:pt x="243" y="501"/>
                    <a:pt x="243" y="501"/>
                    <a:pt x="243" y="501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3" y="503"/>
                    <a:pt x="243" y="503"/>
                    <a:pt x="243" y="503"/>
                  </a:cubicBezTo>
                  <a:cubicBezTo>
                    <a:pt x="244" y="506"/>
                    <a:pt x="244" y="506"/>
                    <a:pt x="244" y="506"/>
                  </a:cubicBezTo>
                  <a:cubicBezTo>
                    <a:pt x="245" y="505"/>
                    <a:pt x="245" y="505"/>
                    <a:pt x="245" y="505"/>
                  </a:cubicBezTo>
                  <a:cubicBezTo>
                    <a:pt x="245" y="504"/>
                    <a:pt x="245" y="504"/>
                    <a:pt x="245" y="504"/>
                  </a:cubicBezTo>
                  <a:cubicBezTo>
                    <a:pt x="245" y="504"/>
                    <a:pt x="243" y="505"/>
                    <a:pt x="241" y="507"/>
                  </a:cubicBezTo>
                  <a:cubicBezTo>
                    <a:pt x="239" y="508"/>
                    <a:pt x="237" y="510"/>
                    <a:pt x="236" y="513"/>
                  </a:cubicBezTo>
                  <a:cubicBezTo>
                    <a:pt x="235" y="515"/>
                    <a:pt x="234" y="517"/>
                    <a:pt x="233" y="519"/>
                  </a:cubicBezTo>
                  <a:cubicBezTo>
                    <a:pt x="233" y="521"/>
                    <a:pt x="232" y="522"/>
                    <a:pt x="232" y="522"/>
                  </a:cubicBezTo>
                  <a:cubicBezTo>
                    <a:pt x="233" y="523"/>
                    <a:pt x="233" y="523"/>
                    <a:pt x="233" y="523"/>
                  </a:cubicBezTo>
                  <a:cubicBezTo>
                    <a:pt x="232" y="522"/>
                    <a:pt x="232" y="522"/>
                    <a:pt x="232" y="522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7" y="525"/>
                    <a:pt x="227" y="525"/>
                    <a:pt x="227" y="525"/>
                  </a:cubicBezTo>
                  <a:cubicBezTo>
                    <a:pt x="228" y="526"/>
                    <a:pt x="228" y="526"/>
                    <a:pt x="228" y="526"/>
                  </a:cubicBezTo>
                  <a:cubicBezTo>
                    <a:pt x="232" y="534"/>
                    <a:pt x="232" y="534"/>
                    <a:pt x="232" y="534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1"/>
                    <a:pt x="236" y="541"/>
                    <a:pt x="236" y="541"/>
                  </a:cubicBezTo>
                  <a:cubicBezTo>
                    <a:pt x="237" y="542"/>
                    <a:pt x="237" y="542"/>
                    <a:pt x="237" y="543"/>
                  </a:cubicBezTo>
                  <a:cubicBezTo>
                    <a:pt x="237" y="543"/>
                    <a:pt x="237" y="544"/>
                    <a:pt x="237" y="545"/>
                  </a:cubicBezTo>
                  <a:cubicBezTo>
                    <a:pt x="237" y="546"/>
                    <a:pt x="236" y="548"/>
                    <a:pt x="236" y="549"/>
                  </a:cubicBezTo>
                  <a:cubicBezTo>
                    <a:pt x="236" y="551"/>
                    <a:pt x="236" y="552"/>
                    <a:pt x="236" y="553"/>
                  </a:cubicBezTo>
                  <a:cubicBezTo>
                    <a:pt x="236" y="553"/>
                    <a:pt x="236" y="553"/>
                    <a:pt x="236" y="553"/>
                  </a:cubicBezTo>
                  <a:cubicBezTo>
                    <a:pt x="236" y="553"/>
                    <a:pt x="236" y="553"/>
                    <a:pt x="236" y="553"/>
                  </a:cubicBezTo>
                  <a:cubicBezTo>
                    <a:pt x="237" y="556"/>
                    <a:pt x="240" y="559"/>
                    <a:pt x="240" y="559"/>
                  </a:cubicBezTo>
                  <a:cubicBezTo>
                    <a:pt x="241" y="560"/>
                    <a:pt x="241" y="560"/>
                    <a:pt x="241" y="560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8" y="552"/>
                    <a:pt x="248" y="552"/>
                    <a:pt x="248" y="552"/>
                  </a:cubicBezTo>
                  <a:cubicBezTo>
                    <a:pt x="247" y="551"/>
                    <a:pt x="247" y="551"/>
                    <a:pt x="247" y="551"/>
                  </a:cubicBezTo>
                  <a:cubicBezTo>
                    <a:pt x="245" y="551"/>
                    <a:pt x="245" y="551"/>
                    <a:pt x="245" y="551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7"/>
                    <a:pt x="247" y="557"/>
                    <a:pt x="247" y="557"/>
                  </a:cubicBezTo>
                  <a:cubicBezTo>
                    <a:pt x="246" y="556"/>
                    <a:pt x="246" y="556"/>
                    <a:pt x="246" y="556"/>
                  </a:cubicBezTo>
                  <a:cubicBezTo>
                    <a:pt x="243" y="560"/>
                    <a:pt x="243" y="560"/>
                    <a:pt x="243" y="560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4" y="559"/>
                    <a:pt x="244" y="559"/>
                    <a:pt x="244" y="559"/>
                  </a:cubicBezTo>
                  <a:cubicBezTo>
                    <a:pt x="244" y="559"/>
                    <a:pt x="243" y="559"/>
                    <a:pt x="243" y="560"/>
                  </a:cubicBezTo>
                  <a:cubicBezTo>
                    <a:pt x="242" y="560"/>
                    <a:pt x="242" y="560"/>
                    <a:pt x="242" y="561"/>
                  </a:cubicBezTo>
                  <a:cubicBezTo>
                    <a:pt x="242" y="562"/>
                    <a:pt x="242" y="562"/>
                    <a:pt x="242" y="562"/>
                  </a:cubicBezTo>
                  <a:cubicBezTo>
                    <a:pt x="242" y="563"/>
                    <a:pt x="243" y="565"/>
                    <a:pt x="243" y="566"/>
                  </a:cubicBezTo>
                  <a:cubicBezTo>
                    <a:pt x="244" y="568"/>
                    <a:pt x="244" y="569"/>
                    <a:pt x="244" y="569"/>
                  </a:cubicBezTo>
                  <a:cubicBezTo>
                    <a:pt x="245" y="572"/>
                    <a:pt x="245" y="572"/>
                    <a:pt x="245" y="572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52" y="563"/>
                    <a:pt x="252" y="563"/>
                    <a:pt x="252" y="563"/>
                  </a:cubicBezTo>
                  <a:cubicBezTo>
                    <a:pt x="252" y="563"/>
                    <a:pt x="252" y="563"/>
                    <a:pt x="252" y="563"/>
                  </a:cubicBezTo>
                  <a:cubicBezTo>
                    <a:pt x="252" y="562"/>
                    <a:pt x="252" y="562"/>
                    <a:pt x="252" y="562"/>
                  </a:cubicBezTo>
                  <a:cubicBezTo>
                    <a:pt x="254" y="556"/>
                    <a:pt x="254" y="556"/>
                    <a:pt x="254" y="556"/>
                  </a:cubicBezTo>
                  <a:cubicBezTo>
                    <a:pt x="252" y="555"/>
                    <a:pt x="252" y="555"/>
                    <a:pt x="252" y="555"/>
                  </a:cubicBezTo>
                  <a:cubicBezTo>
                    <a:pt x="251" y="556"/>
                    <a:pt x="251" y="556"/>
                    <a:pt x="251" y="556"/>
                  </a:cubicBezTo>
                  <a:cubicBezTo>
                    <a:pt x="255" y="567"/>
                    <a:pt x="255" y="567"/>
                    <a:pt x="255" y="567"/>
                  </a:cubicBezTo>
                  <a:cubicBezTo>
                    <a:pt x="255" y="568"/>
                    <a:pt x="255" y="568"/>
                    <a:pt x="255" y="568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64" y="563"/>
                    <a:pt x="264" y="563"/>
                    <a:pt x="264" y="563"/>
                  </a:cubicBezTo>
                  <a:cubicBezTo>
                    <a:pt x="263" y="562"/>
                    <a:pt x="263" y="562"/>
                    <a:pt x="263" y="562"/>
                  </a:cubicBezTo>
                  <a:cubicBezTo>
                    <a:pt x="261" y="562"/>
                    <a:pt x="261" y="562"/>
                    <a:pt x="261" y="562"/>
                  </a:cubicBezTo>
                  <a:cubicBezTo>
                    <a:pt x="261" y="570"/>
                    <a:pt x="261" y="570"/>
                    <a:pt x="261" y="570"/>
                  </a:cubicBezTo>
                  <a:cubicBezTo>
                    <a:pt x="263" y="570"/>
                    <a:pt x="263" y="570"/>
                    <a:pt x="263" y="570"/>
                  </a:cubicBezTo>
                  <a:cubicBezTo>
                    <a:pt x="263" y="569"/>
                    <a:pt x="263" y="569"/>
                    <a:pt x="263" y="569"/>
                  </a:cubicBezTo>
                  <a:cubicBezTo>
                    <a:pt x="263" y="569"/>
                    <a:pt x="261" y="569"/>
                    <a:pt x="259" y="570"/>
                  </a:cubicBezTo>
                  <a:cubicBezTo>
                    <a:pt x="258" y="570"/>
                    <a:pt x="257" y="570"/>
                    <a:pt x="257" y="571"/>
                  </a:cubicBezTo>
                  <a:cubicBezTo>
                    <a:pt x="256" y="571"/>
                    <a:pt x="256" y="571"/>
                    <a:pt x="255" y="571"/>
                  </a:cubicBezTo>
                  <a:cubicBezTo>
                    <a:pt x="255" y="572"/>
                    <a:pt x="255" y="572"/>
                    <a:pt x="255" y="573"/>
                  </a:cubicBezTo>
                  <a:cubicBezTo>
                    <a:pt x="255" y="574"/>
                    <a:pt x="255" y="575"/>
                    <a:pt x="256" y="576"/>
                  </a:cubicBezTo>
                  <a:cubicBezTo>
                    <a:pt x="257" y="578"/>
                    <a:pt x="260" y="578"/>
                    <a:pt x="260" y="578"/>
                  </a:cubicBezTo>
                  <a:cubicBezTo>
                    <a:pt x="260" y="577"/>
                    <a:pt x="260" y="577"/>
                    <a:pt x="260" y="577"/>
                  </a:cubicBezTo>
                  <a:cubicBezTo>
                    <a:pt x="259" y="577"/>
                    <a:pt x="259" y="577"/>
                    <a:pt x="259" y="577"/>
                  </a:cubicBezTo>
                  <a:cubicBezTo>
                    <a:pt x="257" y="582"/>
                    <a:pt x="257" y="582"/>
                    <a:pt x="257" y="582"/>
                  </a:cubicBezTo>
                  <a:cubicBezTo>
                    <a:pt x="259" y="582"/>
                    <a:pt x="259" y="582"/>
                    <a:pt x="259" y="582"/>
                  </a:cubicBezTo>
                  <a:cubicBezTo>
                    <a:pt x="259" y="581"/>
                    <a:pt x="259" y="581"/>
                    <a:pt x="259" y="581"/>
                  </a:cubicBezTo>
                  <a:cubicBezTo>
                    <a:pt x="247" y="582"/>
                    <a:pt x="247" y="582"/>
                    <a:pt x="247" y="582"/>
                  </a:cubicBezTo>
                  <a:cubicBezTo>
                    <a:pt x="246" y="582"/>
                    <a:pt x="246" y="582"/>
                    <a:pt x="246" y="582"/>
                  </a:cubicBezTo>
                  <a:cubicBezTo>
                    <a:pt x="245" y="583"/>
                    <a:pt x="245" y="583"/>
                    <a:pt x="245" y="583"/>
                  </a:cubicBezTo>
                  <a:cubicBezTo>
                    <a:pt x="245" y="583"/>
                    <a:pt x="244" y="589"/>
                    <a:pt x="244" y="593"/>
                  </a:cubicBezTo>
                  <a:cubicBezTo>
                    <a:pt x="244" y="594"/>
                    <a:pt x="244" y="595"/>
                    <a:pt x="244" y="596"/>
                  </a:cubicBezTo>
                  <a:cubicBezTo>
                    <a:pt x="245" y="597"/>
                    <a:pt x="245" y="598"/>
                    <a:pt x="246" y="599"/>
                  </a:cubicBezTo>
                  <a:cubicBezTo>
                    <a:pt x="247" y="599"/>
                    <a:pt x="248" y="600"/>
                    <a:pt x="248" y="602"/>
                  </a:cubicBezTo>
                  <a:cubicBezTo>
                    <a:pt x="249" y="602"/>
                    <a:pt x="249" y="603"/>
                    <a:pt x="249" y="604"/>
                  </a:cubicBezTo>
                  <a:cubicBezTo>
                    <a:pt x="249" y="604"/>
                    <a:pt x="249" y="604"/>
                    <a:pt x="249" y="604"/>
                  </a:cubicBezTo>
                  <a:cubicBezTo>
                    <a:pt x="249" y="604"/>
                    <a:pt x="249" y="604"/>
                    <a:pt x="249" y="604"/>
                  </a:cubicBezTo>
                  <a:cubicBezTo>
                    <a:pt x="251" y="604"/>
                    <a:pt x="251" y="604"/>
                    <a:pt x="251" y="604"/>
                  </a:cubicBezTo>
                  <a:cubicBezTo>
                    <a:pt x="250" y="603"/>
                    <a:pt x="250" y="603"/>
                    <a:pt x="250" y="603"/>
                  </a:cubicBezTo>
                  <a:cubicBezTo>
                    <a:pt x="250" y="603"/>
                    <a:pt x="247" y="604"/>
                    <a:pt x="244" y="606"/>
                  </a:cubicBezTo>
                  <a:cubicBezTo>
                    <a:pt x="243" y="608"/>
                    <a:pt x="242" y="609"/>
                    <a:pt x="240" y="611"/>
                  </a:cubicBezTo>
                  <a:cubicBezTo>
                    <a:pt x="239" y="612"/>
                    <a:pt x="239" y="614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40" y="622"/>
                    <a:pt x="244" y="634"/>
                    <a:pt x="244" y="634"/>
                  </a:cubicBezTo>
                  <a:cubicBezTo>
                    <a:pt x="244" y="635"/>
                    <a:pt x="244" y="635"/>
                    <a:pt x="244" y="635"/>
                  </a:cubicBezTo>
                  <a:cubicBezTo>
                    <a:pt x="245" y="635"/>
                    <a:pt x="245" y="635"/>
                    <a:pt x="245" y="635"/>
                  </a:cubicBezTo>
                  <a:cubicBezTo>
                    <a:pt x="252" y="638"/>
                    <a:pt x="252" y="638"/>
                    <a:pt x="252" y="638"/>
                  </a:cubicBezTo>
                  <a:cubicBezTo>
                    <a:pt x="252" y="636"/>
                    <a:pt x="252" y="636"/>
                    <a:pt x="252" y="636"/>
                  </a:cubicBezTo>
                  <a:cubicBezTo>
                    <a:pt x="251" y="636"/>
                    <a:pt x="251" y="636"/>
                    <a:pt x="251" y="636"/>
                  </a:cubicBezTo>
                  <a:cubicBezTo>
                    <a:pt x="251" y="636"/>
                    <a:pt x="251" y="636"/>
                    <a:pt x="251" y="636"/>
                  </a:cubicBezTo>
                  <a:cubicBezTo>
                    <a:pt x="251" y="636"/>
                    <a:pt x="250" y="637"/>
                    <a:pt x="250" y="637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7"/>
                    <a:pt x="248" y="637"/>
                  </a:cubicBezTo>
                  <a:cubicBezTo>
                    <a:pt x="247" y="637"/>
                    <a:pt x="246" y="636"/>
                    <a:pt x="245" y="636"/>
                  </a:cubicBezTo>
                  <a:cubicBezTo>
                    <a:pt x="244" y="635"/>
                    <a:pt x="243" y="635"/>
                    <a:pt x="243" y="635"/>
                  </a:cubicBezTo>
                  <a:cubicBezTo>
                    <a:pt x="243" y="636"/>
                    <a:pt x="243" y="636"/>
                    <a:pt x="243" y="636"/>
                  </a:cubicBezTo>
                  <a:cubicBezTo>
                    <a:pt x="244" y="636"/>
                    <a:pt x="244" y="636"/>
                    <a:pt x="244" y="636"/>
                  </a:cubicBezTo>
                  <a:cubicBezTo>
                    <a:pt x="241" y="627"/>
                    <a:pt x="241" y="627"/>
                    <a:pt x="241" y="627"/>
                  </a:cubicBezTo>
                  <a:cubicBezTo>
                    <a:pt x="241" y="626"/>
                    <a:pt x="241" y="626"/>
                    <a:pt x="241" y="626"/>
                  </a:cubicBezTo>
                  <a:cubicBezTo>
                    <a:pt x="240" y="626"/>
                    <a:pt x="240" y="626"/>
                    <a:pt x="240" y="626"/>
                  </a:cubicBezTo>
                  <a:cubicBezTo>
                    <a:pt x="240" y="625"/>
                    <a:pt x="238" y="625"/>
                    <a:pt x="236" y="625"/>
                  </a:cubicBezTo>
                  <a:cubicBezTo>
                    <a:pt x="235" y="625"/>
                    <a:pt x="234" y="625"/>
                    <a:pt x="233" y="626"/>
                  </a:cubicBezTo>
                  <a:cubicBezTo>
                    <a:pt x="232" y="626"/>
                    <a:pt x="232" y="626"/>
                    <a:pt x="231" y="626"/>
                  </a:cubicBezTo>
                  <a:cubicBezTo>
                    <a:pt x="231" y="627"/>
                    <a:pt x="230" y="628"/>
                    <a:pt x="230" y="628"/>
                  </a:cubicBezTo>
                  <a:cubicBezTo>
                    <a:pt x="232" y="628"/>
                    <a:pt x="232" y="628"/>
                    <a:pt x="232" y="628"/>
                  </a:cubicBezTo>
                  <a:cubicBezTo>
                    <a:pt x="231" y="627"/>
                    <a:pt x="231" y="627"/>
                    <a:pt x="231" y="627"/>
                  </a:cubicBezTo>
                  <a:cubicBezTo>
                    <a:pt x="230" y="628"/>
                    <a:pt x="230" y="628"/>
                    <a:pt x="230" y="629"/>
                  </a:cubicBezTo>
                  <a:cubicBezTo>
                    <a:pt x="230" y="629"/>
                    <a:pt x="230" y="630"/>
                    <a:pt x="230" y="630"/>
                  </a:cubicBezTo>
                  <a:cubicBezTo>
                    <a:pt x="230" y="632"/>
                    <a:pt x="230" y="634"/>
                    <a:pt x="231" y="636"/>
                  </a:cubicBezTo>
                  <a:cubicBezTo>
                    <a:pt x="231" y="638"/>
                    <a:pt x="232" y="640"/>
                    <a:pt x="232" y="640"/>
                  </a:cubicBezTo>
                  <a:cubicBezTo>
                    <a:pt x="233" y="639"/>
                    <a:pt x="233" y="639"/>
                    <a:pt x="233" y="639"/>
                  </a:cubicBezTo>
                  <a:cubicBezTo>
                    <a:pt x="234" y="638"/>
                    <a:pt x="234" y="638"/>
                    <a:pt x="234" y="638"/>
                  </a:cubicBezTo>
                  <a:cubicBezTo>
                    <a:pt x="225" y="629"/>
                    <a:pt x="225" y="629"/>
                    <a:pt x="225" y="629"/>
                  </a:cubicBezTo>
                  <a:cubicBezTo>
                    <a:pt x="224" y="628"/>
                    <a:pt x="224" y="628"/>
                    <a:pt x="224" y="628"/>
                  </a:cubicBezTo>
                  <a:cubicBezTo>
                    <a:pt x="224" y="628"/>
                    <a:pt x="224" y="628"/>
                    <a:pt x="224" y="628"/>
                  </a:cubicBezTo>
                  <a:cubicBezTo>
                    <a:pt x="206" y="631"/>
                    <a:pt x="206" y="631"/>
                    <a:pt x="206" y="631"/>
                  </a:cubicBezTo>
                  <a:cubicBezTo>
                    <a:pt x="206" y="632"/>
                    <a:pt x="206" y="632"/>
                    <a:pt x="206" y="632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4" y="623"/>
                    <a:pt x="194" y="623"/>
                    <a:pt x="194" y="623"/>
                  </a:cubicBezTo>
                  <a:cubicBezTo>
                    <a:pt x="194" y="626"/>
                    <a:pt x="194" y="626"/>
                    <a:pt x="194" y="626"/>
                  </a:cubicBezTo>
                  <a:cubicBezTo>
                    <a:pt x="194" y="630"/>
                    <a:pt x="194" y="630"/>
                    <a:pt x="194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28"/>
                    <a:pt x="195" y="628"/>
                    <a:pt x="195" y="628"/>
                  </a:cubicBezTo>
                  <a:cubicBezTo>
                    <a:pt x="180" y="631"/>
                    <a:pt x="180" y="631"/>
                    <a:pt x="180" y="631"/>
                  </a:cubicBezTo>
                  <a:cubicBezTo>
                    <a:pt x="180" y="631"/>
                    <a:pt x="180" y="631"/>
                    <a:pt x="180" y="631"/>
                  </a:cubicBezTo>
                  <a:cubicBezTo>
                    <a:pt x="180" y="631"/>
                    <a:pt x="180" y="631"/>
                    <a:pt x="180" y="631"/>
                  </a:cubicBezTo>
                  <a:cubicBezTo>
                    <a:pt x="164" y="639"/>
                    <a:pt x="164" y="639"/>
                    <a:pt x="164" y="639"/>
                  </a:cubicBezTo>
                  <a:cubicBezTo>
                    <a:pt x="163" y="639"/>
                    <a:pt x="163" y="639"/>
                    <a:pt x="163" y="639"/>
                  </a:cubicBezTo>
                  <a:cubicBezTo>
                    <a:pt x="163" y="640"/>
                    <a:pt x="163" y="640"/>
                    <a:pt x="163" y="640"/>
                  </a:cubicBezTo>
                  <a:cubicBezTo>
                    <a:pt x="163" y="641"/>
                    <a:pt x="163" y="641"/>
                    <a:pt x="163" y="641"/>
                  </a:cubicBezTo>
                  <a:cubicBezTo>
                    <a:pt x="163" y="641"/>
                    <a:pt x="162" y="644"/>
                    <a:pt x="161" y="646"/>
                  </a:cubicBezTo>
                  <a:cubicBezTo>
                    <a:pt x="161" y="647"/>
                    <a:pt x="161" y="648"/>
                    <a:pt x="160" y="649"/>
                  </a:cubicBezTo>
                  <a:cubicBezTo>
                    <a:pt x="160" y="649"/>
                    <a:pt x="159" y="650"/>
                    <a:pt x="159" y="650"/>
                  </a:cubicBezTo>
                  <a:cubicBezTo>
                    <a:pt x="158" y="650"/>
                    <a:pt x="158" y="650"/>
                    <a:pt x="158" y="650"/>
                  </a:cubicBezTo>
                  <a:cubicBezTo>
                    <a:pt x="158" y="650"/>
                    <a:pt x="158" y="650"/>
                    <a:pt x="158" y="650"/>
                  </a:cubicBezTo>
                  <a:cubicBezTo>
                    <a:pt x="157" y="651"/>
                    <a:pt x="155" y="652"/>
                    <a:pt x="154" y="652"/>
                  </a:cubicBezTo>
                  <a:cubicBezTo>
                    <a:pt x="153" y="652"/>
                    <a:pt x="152" y="652"/>
                    <a:pt x="152" y="652"/>
                  </a:cubicBezTo>
                  <a:cubicBezTo>
                    <a:pt x="151" y="652"/>
                    <a:pt x="151" y="652"/>
                    <a:pt x="151" y="652"/>
                  </a:cubicBezTo>
                  <a:cubicBezTo>
                    <a:pt x="151" y="652"/>
                    <a:pt x="151" y="652"/>
                    <a:pt x="151" y="652"/>
                  </a:cubicBezTo>
                  <a:cubicBezTo>
                    <a:pt x="151" y="652"/>
                    <a:pt x="151" y="652"/>
                    <a:pt x="151" y="652"/>
                  </a:cubicBezTo>
                  <a:cubicBezTo>
                    <a:pt x="150" y="653"/>
                    <a:pt x="150" y="653"/>
                    <a:pt x="150" y="653"/>
                  </a:cubicBezTo>
                  <a:cubicBezTo>
                    <a:pt x="150" y="653"/>
                    <a:pt x="147" y="654"/>
                    <a:pt x="143" y="656"/>
                  </a:cubicBezTo>
                  <a:cubicBezTo>
                    <a:pt x="142" y="657"/>
                    <a:pt x="140" y="658"/>
                    <a:pt x="139" y="659"/>
                  </a:cubicBezTo>
                  <a:cubicBezTo>
                    <a:pt x="138" y="659"/>
                    <a:pt x="137" y="660"/>
                    <a:pt x="137" y="660"/>
                  </a:cubicBezTo>
                  <a:cubicBezTo>
                    <a:pt x="136" y="661"/>
                    <a:pt x="136" y="661"/>
                    <a:pt x="136" y="661"/>
                  </a:cubicBezTo>
                  <a:cubicBezTo>
                    <a:pt x="136" y="661"/>
                    <a:pt x="136" y="661"/>
                    <a:pt x="136" y="662"/>
                  </a:cubicBezTo>
                  <a:cubicBezTo>
                    <a:pt x="136" y="662"/>
                    <a:pt x="136" y="663"/>
                    <a:pt x="136" y="663"/>
                  </a:cubicBezTo>
                  <a:cubicBezTo>
                    <a:pt x="137" y="663"/>
                    <a:pt x="137" y="663"/>
                    <a:pt x="137" y="663"/>
                  </a:cubicBezTo>
                  <a:cubicBezTo>
                    <a:pt x="137" y="663"/>
                    <a:pt x="137" y="663"/>
                    <a:pt x="137" y="663"/>
                  </a:cubicBezTo>
                  <a:cubicBezTo>
                    <a:pt x="139" y="664"/>
                    <a:pt x="141" y="664"/>
                    <a:pt x="143" y="664"/>
                  </a:cubicBezTo>
                  <a:cubicBezTo>
                    <a:pt x="145" y="664"/>
                    <a:pt x="147" y="664"/>
                    <a:pt x="148" y="665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4"/>
                    <a:pt x="147" y="664"/>
                    <a:pt x="147" y="664"/>
                  </a:cubicBezTo>
                  <a:cubicBezTo>
                    <a:pt x="147" y="665"/>
                    <a:pt x="148" y="667"/>
                    <a:pt x="148" y="668"/>
                  </a:cubicBezTo>
                  <a:cubicBezTo>
                    <a:pt x="148" y="669"/>
                    <a:pt x="148" y="669"/>
                    <a:pt x="148" y="670"/>
                  </a:cubicBezTo>
                  <a:cubicBezTo>
                    <a:pt x="148" y="670"/>
                    <a:pt x="148" y="670"/>
                    <a:pt x="148" y="670"/>
                  </a:cubicBezTo>
                  <a:cubicBezTo>
                    <a:pt x="148" y="673"/>
                    <a:pt x="148" y="673"/>
                    <a:pt x="148" y="673"/>
                  </a:cubicBezTo>
                  <a:cubicBezTo>
                    <a:pt x="150" y="672"/>
                    <a:pt x="150" y="672"/>
                    <a:pt x="150" y="672"/>
                  </a:cubicBezTo>
                  <a:cubicBezTo>
                    <a:pt x="150" y="671"/>
                    <a:pt x="151" y="671"/>
                    <a:pt x="152" y="670"/>
                  </a:cubicBezTo>
                  <a:cubicBezTo>
                    <a:pt x="153" y="669"/>
                    <a:pt x="154" y="668"/>
                    <a:pt x="154" y="666"/>
                  </a:cubicBezTo>
                  <a:cubicBezTo>
                    <a:pt x="152" y="666"/>
                    <a:pt x="152" y="666"/>
                    <a:pt x="152" y="666"/>
                  </a:cubicBezTo>
                  <a:cubicBezTo>
                    <a:pt x="154" y="667"/>
                    <a:pt x="154" y="667"/>
                    <a:pt x="154" y="667"/>
                  </a:cubicBezTo>
                  <a:cubicBezTo>
                    <a:pt x="154" y="665"/>
                    <a:pt x="155" y="663"/>
                    <a:pt x="156" y="662"/>
                  </a:cubicBezTo>
                  <a:cubicBezTo>
                    <a:pt x="156" y="661"/>
                    <a:pt x="157" y="661"/>
                    <a:pt x="158" y="661"/>
                  </a:cubicBezTo>
                  <a:cubicBezTo>
                    <a:pt x="158" y="661"/>
                    <a:pt x="158" y="661"/>
                    <a:pt x="158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1"/>
                    <a:pt x="160" y="661"/>
                  </a:cubicBezTo>
                  <a:cubicBezTo>
                    <a:pt x="160" y="662"/>
                    <a:pt x="160" y="662"/>
                    <a:pt x="160" y="662"/>
                  </a:cubicBezTo>
                  <a:cubicBezTo>
                    <a:pt x="161" y="662"/>
                    <a:pt x="161" y="662"/>
                    <a:pt x="161" y="662"/>
                  </a:cubicBezTo>
                  <a:cubicBezTo>
                    <a:pt x="161" y="662"/>
                    <a:pt x="161" y="662"/>
                    <a:pt x="161" y="662"/>
                  </a:cubicBezTo>
                  <a:cubicBezTo>
                    <a:pt x="161" y="662"/>
                    <a:pt x="161" y="662"/>
                    <a:pt x="161" y="662"/>
                  </a:cubicBezTo>
                  <a:cubicBezTo>
                    <a:pt x="162" y="662"/>
                    <a:pt x="162" y="662"/>
                    <a:pt x="162" y="662"/>
                  </a:cubicBezTo>
                  <a:cubicBezTo>
                    <a:pt x="166" y="661"/>
                    <a:pt x="166" y="661"/>
                    <a:pt x="166" y="661"/>
                  </a:cubicBezTo>
                  <a:cubicBezTo>
                    <a:pt x="166" y="659"/>
                    <a:pt x="166" y="659"/>
                    <a:pt x="166" y="659"/>
                  </a:cubicBezTo>
                  <a:cubicBezTo>
                    <a:pt x="166" y="661"/>
                    <a:pt x="166" y="661"/>
                    <a:pt x="166" y="661"/>
                  </a:cubicBezTo>
                  <a:cubicBezTo>
                    <a:pt x="175" y="662"/>
                    <a:pt x="175" y="662"/>
                    <a:pt x="175" y="662"/>
                  </a:cubicBezTo>
                  <a:cubicBezTo>
                    <a:pt x="175" y="661"/>
                    <a:pt x="175" y="661"/>
                    <a:pt x="175" y="661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1" y="666"/>
                    <a:pt x="171" y="666"/>
                    <a:pt x="171" y="666"/>
                  </a:cubicBezTo>
                  <a:cubicBezTo>
                    <a:pt x="171" y="666"/>
                    <a:pt x="171" y="666"/>
                    <a:pt x="171" y="666"/>
                  </a:cubicBezTo>
                  <a:cubicBezTo>
                    <a:pt x="171" y="666"/>
                    <a:pt x="170" y="669"/>
                    <a:pt x="170" y="672"/>
                  </a:cubicBezTo>
                  <a:cubicBezTo>
                    <a:pt x="170" y="672"/>
                    <a:pt x="170" y="673"/>
                    <a:pt x="171" y="673"/>
                  </a:cubicBezTo>
                  <a:cubicBezTo>
                    <a:pt x="171" y="674"/>
                    <a:pt x="171" y="675"/>
                    <a:pt x="171" y="675"/>
                  </a:cubicBezTo>
                  <a:cubicBezTo>
                    <a:pt x="172" y="676"/>
                    <a:pt x="172" y="676"/>
                    <a:pt x="172" y="677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174" y="678"/>
                    <a:pt x="174" y="678"/>
                    <a:pt x="174" y="678"/>
                  </a:cubicBezTo>
                  <a:cubicBezTo>
                    <a:pt x="173" y="677"/>
                    <a:pt x="173" y="677"/>
                    <a:pt x="173" y="677"/>
                  </a:cubicBezTo>
                  <a:cubicBezTo>
                    <a:pt x="173" y="677"/>
                    <a:pt x="171" y="678"/>
                    <a:pt x="169" y="680"/>
                  </a:cubicBezTo>
                  <a:cubicBezTo>
                    <a:pt x="168" y="682"/>
                    <a:pt x="166" y="684"/>
                    <a:pt x="166" y="688"/>
                  </a:cubicBezTo>
                  <a:cubicBezTo>
                    <a:pt x="166" y="689"/>
                    <a:pt x="166" y="690"/>
                    <a:pt x="167" y="691"/>
                  </a:cubicBezTo>
                  <a:cubicBezTo>
                    <a:pt x="168" y="692"/>
                    <a:pt x="170" y="693"/>
                    <a:pt x="171" y="693"/>
                  </a:cubicBezTo>
                  <a:cubicBezTo>
                    <a:pt x="172" y="694"/>
                    <a:pt x="173" y="695"/>
                    <a:pt x="173" y="695"/>
                  </a:cubicBezTo>
                  <a:cubicBezTo>
                    <a:pt x="174" y="693"/>
                    <a:pt x="174" y="693"/>
                    <a:pt x="174" y="693"/>
                  </a:cubicBezTo>
                  <a:cubicBezTo>
                    <a:pt x="173" y="692"/>
                    <a:pt x="173" y="692"/>
                    <a:pt x="173" y="692"/>
                  </a:cubicBezTo>
                  <a:cubicBezTo>
                    <a:pt x="170" y="695"/>
                    <a:pt x="170" y="695"/>
                    <a:pt x="170" y="695"/>
                  </a:cubicBezTo>
                  <a:cubicBezTo>
                    <a:pt x="170" y="695"/>
                    <a:pt x="170" y="695"/>
                    <a:pt x="170" y="695"/>
                  </a:cubicBezTo>
                  <a:cubicBezTo>
                    <a:pt x="170" y="695"/>
                    <a:pt x="170" y="695"/>
                    <a:pt x="170" y="695"/>
                  </a:cubicBezTo>
                  <a:cubicBezTo>
                    <a:pt x="170" y="695"/>
                    <a:pt x="169" y="696"/>
                    <a:pt x="168" y="698"/>
                  </a:cubicBezTo>
                  <a:cubicBezTo>
                    <a:pt x="167" y="701"/>
                    <a:pt x="165" y="705"/>
                    <a:pt x="162" y="709"/>
                  </a:cubicBezTo>
                  <a:cubicBezTo>
                    <a:pt x="161" y="711"/>
                    <a:pt x="160" y="712"/>
                    <a:pt x="159" y="713"/>
                  </a:cubicBezTo>
                  <a:cubicBezTo>
                    <a:pt x="159" y="714"/>
                    <a:pt x="158" y="714"/>
                    <a:pt x="158" y="714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7" y="715"/>
                    <a:pt x="157" y="715"/>
                    <a:pt x="157" y="715"/>
                  </a:cubicBezTo>
                  <a:cubicBezTo>
                    <a:pt x="157" y="715"/>
                    <a:pt x="157" y="715"/>
                    <a:pt x="157" y="715"/>
                  </a:cubicBezTo>
                  <a:cubicBezTo>
                    <a:pt x="155" y="715"/>
                    <a:pt x="153" y="716"/>
                    <a:pt x="152" y="716"/>
                  </a:cubicBezTo>
                  <a:cubicBezTo>
                    <a:pt x="151" y="716"/>
                    <a:pt x="150" y="716"/>
                    <a:pt x="149" y="717"/>
                  </a:cubicBezTo>
                  <a:cubicBezTo>
                    <a:pt x="148" y="717"/>
                    <a:pt x="148" y="717"/>
                    <a:pt x="147" y="718"/>
                  </a:cubicBezTo>
                  <a:cubicBezTo>
                    <a:pt x="148" y="719"/>
                    <a:pt x="148" y="719"/>
                    <a:pt x="148" y="719"/>
                  </a:cubicBezTo>
                  <a:cubicBezTo>
                    <a:pt x="148" y="717"/>
                    <a:pt x="148" y="717"/>
                    <a:pt x="148" y="717"/>
                  </a:cubicBezTo>
                  <a:cubicBezTo>
                    <a:pt x="144" y="719"/>
                    <a:pt x="138" y="722"/>
                    <a:pt x="138" y="722"/>
                  </a:cubicBezTo>
                  <a:cubicBezTo>
                    <a:pt x="139" y="723"/>
                    <a:pt x="139" y="723"/>
                    <a:pt x="139" y="723"/>
                  </a:cubicBezTo>
                  <a:cubicBezTo>
                    <a:pt x="139" y="721"/>
                    <a:pt x="139" y="721"/>
                    <a:pt x="139" y="721"/>
                  </a:cubicBezTo>
                  <a:cubicBezTo>
                    <a:pt x="134" y="720"/>
                    <a:pt x="134" y="720"/>
                    <a:pt x="134" y="720"/>
                  </a:cubicBezTo>
                  <a:cubicBezTo>
                    <a:pt x="133" y="720"/>
                    <a:pt x="133" y="720"/>
                    <a:pt x="133" y="720"/>
                  </a:cubicBezTo>
                  <a:cubicBezTo>
                    <a:pt x="133" y="720"/>
                    <a:pt x="133" y="720"/>
                    <a:pt x="133" y="720"/>
                  </a:cubicBezTo>
                  <a:cubicBezTo>
                    <a:pt x="119" y="724"/>
                    <a:pt x="119" y="724"/>
                    <a:pt x="119" y="724"/>
                  </a:cubicBezTo>
                  <a:cubicBezTo>
                    <a:pt x="119" y="724"/>
                    <a:pt x="119" y="724"/>
                    <a:pt x="119" y="724"/>
                  </a:cubicBezTo>
                  <a:cubicBezTo>
                    <a:pt x="118" y="725"/>
                    <a:pt x="118" y="725"/>
                    <a:pt x="118" y="725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8" y="731"/>
                    <a:pt x="118" y="731"/>
                    <a:pt x="118" y="731"/>
                  </a:cubicBezTo>
                  <a:cubicBezTo>
                    <a:pt x="118" y="729"/>
                    <a:pt x="118" y="729"/>
                    <a:pt x="118" y="729"/>
                  </a:cubicBezTo>
                  <a:cubicBezTo>
                    <a:pt x="112" y="729"/>
                    <a:pt x="112" y="729"/>
                    <a:pt x="112" y="729"/>
                  </a:cubicBezTo>
                  <a:cubicBezTo>
                    <a:pt x="112" y="731"/>
                    <a:pt x="112" y="731"/>
                    <a:pt x="112" y="731"/>
                  </a:cubicBezTo>
                  <a:cubicBezTo>
                    <a:pt x="113" y="730"/>
                    <a:pt x="113" y="730"/>
                    <a:pt x="113" y="730"/>
                  </a:cubicBezTo>
                  <a:cubicBezTo>
                    <a:pt x="109" y="725"/>
                    <a:pt x="109" y="725"/>
                    <a:pt x="109" y="725"/>
                  </a:cubicBezTo>
                  <a:cubicBezTo>
                    <a:pt x="108" y="724"/>
                    <a:pt x="108" y="724"/>
                    <a:pt x="108" y="724"/>
                  </a:cubicBezTo>
                  <a:cubicBezTo>
                    <a:pt x="107" y="724"/>
                    <a:pt x="107" y="724"/>
                    <a:pt x="107" y="724"/>
                  </a:cubicBezTo>
                  <a:cubicBezTo>
                    <a:pt x="103" y="725"/>
                    <a:pt x="103" y="725"/>
                    <a:pt x="103" y="725"/>
                  </a:cubicBezTo>
                  <a:cubicBezTo>
                    <a:pt x="102" y="726"/>
                    <a:pt x="102" y="726"/>
                    <a:pt x="102" y="726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4" y="731"/>
                    <a:pt x="104" y="731"/>
                    <a:pt x="104" y="731"/>
                  </a:cubicBezTo>
                  <a:cubicBezTo>
                    <a:pt x="105" y="731"/>
                    <a:pt x="105" y="731"/>
                    <a:pt x="105" y="731"/>
                  </a:cubicBezTo>
                  <a:cubicBezTo>
                    <a:pt x="105" y="729"/>
                    <a:pt x="105" y="729"/>
                    <a:pt x="105" y="729"/>
                  </a:cubicBezTo>
                  <a:cubicBezTo>
                    <a:pt x="105" y="729"/>
                    <a:pt x="101" y="730"/>
                    <a:pt x="97" y="731"/>
                  </a:cubicBezTo>
                  <a:cubicBezTo>
                    <a:pt x="95" y="731"/>
                    <a:pt x="93" y="731"/>
                    <a:pt x="92" y="732"/>
                  </a:cubicBezTo>
                  <a:cubicBezTo>
                    <a:pt x="91" y="732"/>
                    <a:pt x="90" y="732"/>
                    <a:pt x="90" y="733"/>
                  </a:cubicBezTo>
                  <a:cubicBezTo>
                    <a:pt x="89" y="734"/>
                    <a:pt x="89" y="734"/>
                    <a:pt x="89" y="734"/>
                  </a:cubicBezTo>
                  <a:cubicBezTo>
                    <a:pt x="89" y="734"/>
                    <a:pt x="89" y="735"/>
                    <a:pt x="89" y="735"/>
                  </a:cubicBezTo>
                  <a:cubicBezTo>
                    <a:pt x="90" y="735"/>
                    <a:pt x="90" y="735"/>
                    <a:pt x="90" y="735"/>
                  </a:cubicBezTo>
                  <a:cubicBezTo>
                    <a:pt x="89" y="734"/>
                    <a:pt x="89" y="734"/>
                    <a:pt x="89" y="734"/>
                  </a:cubicBezTo>
                  <a:cubicBezTo>
                    <a:pt x="87" y="737"/>
                    <a:pt x="87" y="739"/>
                    <a:pt x="87" y="739"/>
                  </a:cubicBezTo>
                  <a:cubicBezTo>
                    <a:pt x="87" y="740"/>
                    <a:pt x="87" y="740"/>
                    <a:pt x="87" y="740"/>
                  </a:cubicBezTo>
                  <a:cubicBezTo>
                    <a:pt x="89" y="741"/>
                    <a:pt x="89" y="741"/>
                    <a:pt x="89" y="741"/>
                  </a:cubicBezTo>
                  <a:cubicBezTo>
                    <a:pt x="98" y="742"/>
                    <a:pt x="98" y="742"/>
                    <a:pt x="98" y="742"/>
                  </a:cubicBezTo>
                  <a:cubicBezTo>
                    <a:pt x="98" y="740"/>
                    <a:pt x="98" y="740"/>
                    <a:pt x="98" y="740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3"/>
                    <a:pt x="97" y="744"/>
                  </a:cubicBezTo>
                  <a:cubicBezTo>
                    <a:pt x="97" y="745"/>
                    <a:pt x="97" y="745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3" y="746"/>
                    <a:pt x="90" y="747"/>
                    <a:pt x="89" y="747"/>
                  </a:cubicBezTo>
                  <a:cubicBezTo>
                    <a:pt x="88" y="748"/>
                    <a:pt x="88" y="748"/>
                    <a:pt x="88" y="748"/>
                  </a:cubicBezTo>
                  <a:cubicBezTo>
                    <a:pt x="89" y="749"/>
                    <a:pt x="89" y="749"/>
                    <a:pt x="89" y="749"/>
                  </a:cubicBezTo>
                  <a:cubicBezTo>
                    <a:pt x="90" y="757"/>
                    <a:pt x="90" y="757"/>
                    <a:pt x="90" y="757"/>
                  </a:cubicBezTo>
                  <a:cubicBezTo>
                    <a:pt x="90" y="759"/>
                    <a:pt x="90" y="759"/>
                    <a:pt x="90" y="759"/>
                  </a:cubicBezTo>
                  <a:cubicBezTo>
                    <a:pt x="92" y="758"/>
                    <a:pt x="92" y="758"/>
                    <a:pt x="92" y="758"/>
                  </a:cubicBezTo>
                  <a:cubicBezTo>
                    <a:pt x="92" y="758"/>
                    <a:pt x="93" y="758"/>
                    <a:pt x="93" y="757"/>
                  </a:cubicBezTo>
                  <a:cubicBezTo>
                    <a:pt x="94" y="757"/>
                    <a:pt x="94" y="757"/>
                    <a:pt x="95" y="756"/>
                  </a:cubicBezTo>
                  <a:cubicBezTo>
                    <a:pt x="96" y="756"/>
                    <a:pt x="96" y="756"/>
                    <a:pt x="96" y="756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8" y="756"/>
                    <a:pt x="99" y="756"/>
                  </a:cubicBezTo>
                  <a:cubicBezTo>
                    <a:pt x="99" y="756"/>
                    <a:pt x="100" y="756"/>
                    <a:pt x="100" y="756"/>
                  </a:cubicBezTo>
                  <a:cubicBezTo>
                    <a:pt x="100" y="757"/>
                    <a:pt x="100" y="757"/>
                    <a:pt x="100" y="757"/>
                  </a:cubicBezTo>
                  <a:cubicBezTo>
                    <a:pt x="101" y="757"/>
                    <a:pt x="101" y="757"/>
                    <a:pt x="101" y="757"/>
                  </a:cubicBezTo>
                  <a:cubicBezTo>
                    <a:pt x="101" y="757"/>
                    <a:pt x="101" y="757"/>
                    <a:pt x="101" y="757"/>
                  </a:cubicBezTo>
                  <a:cubicBezTo>
                    <a:pt x="109" y="755"/>
                    <a:pt x="109" y="755"/>
                    <a:pt x="109" y="755"/>
                  </a:cubicBezTo>
                  <a:cubicBezTo>
                    <a:pt x="110" y="755"/>
                    <a:pt x="110" y="755"/>
                    <a:pt x="110" y="755"/>
                  </a:cubicBezTo>
                  <a:cubicBezTo>
                    <a:pt x="110" y="755"/>
                    <a:pt x="110" y="755"/>
                    <a:pt x="110" y="755"/>
                  </a:cubicBezTo>
                  <a:cubicBezTo>
                    <a:pt x="113" y="749"/>
                    <a:pt x="113" y="749"/>
                    <a:pt x="113" y="749"/>
                  </a:cubicBezTo>
                  <a:cubicBezTo>
                    <a:pt x="112" y="749"/>
                    <a:pt x="112" y="749"/>
                    <a:pt x="112" y="749"/>
                  </a:cubicBezTo>
                  <a:cubicBezTo>
                    <a:pt x="112" y="750"/>
                    <a:pt x="112" y="750"/>
                    <a:pt x="112" y="750"/>
                  </a:cubicBezTo>
                  <a:cubicBezTo>
                    <a:pt x="117" y="750"/>
                    <a:pt x="117" y="750"/>
                    <a:pt x="117" y="750"/>
                  </a:cubicBezTo>
                  <a:cubicBezTo>
                    <a:pt x="117" y="749"/>
                    <a:pt x="117" y="749"/>
                    <a:pt x="117" y="749"/>
                  </a:cubicBezTo>
                  <a:cubicBezTo>
                    <a:pt x="116" y="747"/>
                    <a:pt x="116" y="747"/>
                    <a:pt x="116" y="747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0" y="756"/>
                    <a:pt x="110" y="756"/>
                    <a:pt x="110" y="756"/>
                  </a:cubicBezTo>
                  <a:cubicBezTo>
                    <a:pt x="112" y="757"/>
                    <a:pt x="112" y="757"/>
                    <a:pt x="112" y="757"/>
                  </a:cubicBezTo>
                  <a:cubicBezTo>
                    <a:pt x="112" y="755"/>
                    <a:pt x="112" y="755"/>
                    <a:pt x="112" y="755"/>
                  </a:cubicBezTo>
                  <a:cubicBezTo>
                    <a:pt x="100" y="755"/>
                    <a:pt x="100" y="755"/>
                    <a:pt x="100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6" y="757"/>
                    <a:pt x="96" y="757"/>
                    <a:pt x="96" y="757"/>
                  </a:cubicBezTo>
                  <a:cubicBezTo>
                    <a:pt x="95" y="757"/>
                    <a:pt x="95" y="757"/>
                    <a:pt x="95" y="757"/>
                  </a:cubicBezTo>
                  <a:cubicBezTo>
                    <a:pt x="95" y="758"/>
                    <a:pt x="95" y="758"/>
                    <a:pt x="95" y="758"/>
                  </a:cubicBezTo>
                  <a:cubicBezTo>
                    <a:pt x="95" y="758"/>
                    <a:pt x="95" y="760"/>
                    <a:pt x="96" y="762"/>
                  </a:cubicBezTo>
                  <a:cubicBezTo>
                    <a:pt x="96" y="763"/>
                    <a:pt x="96" y="764"/>
                    <a:pt x="97" y="764"/>
                  </a:cubicBezTo>
                  <a:cubicBezTo>
                    <a:pt x="97" y="765"/>
                    <a:pt x="97" y="765"/>
                    <a:pt x="98" y="766"/>
                  </a:cubicBezTo>
                  <a:cubicBezTo>
                    <a:pt x="98" y="766"/>
                    <a:pt x="99" y="766"/>
                    <a:pt x="100" y="766"/>
                  </a:cubicBezTo>
                  <a:cubicBezTo>
                    <a:pt x="104" y="766"/>
                    <a:pt x="109" y="765"/>
                    <a:pt x="109" y="765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5"/>
                    <a:pt x="109" y="765"/>
                    <a:pt x="109" y="765"/>
                  </a:cubicBezTo>
                  <a:cubicBezTo>
                    <a:pt x="109" y="765"/>
                    <a:pt x="110" y="765"/>
                    <a:pt x="112" y="765"/>
                  </a:cubicBezTo>
                  <a:cubicBezTo>
                    <a:pt x="113" y="765"/>
                    <a:pt x="115" y="765"/>
                    <a:pt x="116" y="764"/>
                  </a:cubicBezTo>
                  <a:cubicBezTo>
                    <a:pt x="114" y="763"/>
                    <a:pt x="114" y="763"/>
                    <a:pt x="114" y="763"/>
                  </a:cubicBezTo>
                  <a:cubicBezTo>
                    <a:pt x="115" y="765"/>
                    <a:pt x="115" y="765"/>
                    <a:pt x="115" y="765"/>
                  </a:cubicBezTo>
                  <a:cubicBezTo>
                    <a:pt x="118" y="763"/>
                    <a:pt x="121" y="760"/>
                    <a:pt x="121" y="760"/>
                  </a:cubicBezTo>
                  <a:cubicBezTo>
                    <a:pt x="120" y="759"/>
                    <a:pt x="120" y="759"/>
                    <a:pt x="120" y="759"/>
                  </a:cubicBezTo>
                  <a:cubicBezTo>
                    <a:pt x="120" y="761"/>
                    <a:pt x="120" y="761"/>
                    <a:pt x="120" y="761"/>
                  </a:cubicBezTo>
                  <a:cubicBezTo>
                    <a:pt x="131" y="761"/>
                    <a:pt x="131" y="761"/>
                    <a:pt x="131" y="761"/>
                  </a:cubicBezTo>
                  <a:cubicBezTo>
                    <a:pt x="131" y="761"/>
                    <a:pt x="131" y="761"/>
                    <a:pt x="131" y="761"/>
                  </a:cubicBezTo>
                  <a:cubicBezTo>
                    <a:pt x="132" y="761"/>
                    <a:pt x="132" y="761"/>
                    <a:pt x="132" y="761"/>
                  </a:cubicBezTo>
                  <a:cubicBezTo>
                    <a:pt x="132" y="760"/>
                    <a:pt x="132" y="760"/>
                    <a:pt x="132" y="760"/>
                  </a:cubicBezTo>
                  <a:cubicBezTo>
                    <a:pt x="132" y="760"/>
                    <a:pt x="133" y="759"/>
                    <a:pt x="134" y="759"/>
                  </a:cubicBezTo>
                  <a:cubicBezTo>
                    <a:pt x="135" y="758"/>
                    <a:pt x="137" y="758"/>
                    <a:pt x="137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7" y="758"/>
                    <a:pt x="137" y="759"/>
                  </a:cubicBezTo>
                  <a:cubicBezTo>
                    <a:pt x="136" y="760"/>
                    <a:pt x="136" y="760"/>
                    <a:pt x="136" y="761"/>
                  </a:cubicBezTo>
                  <a:cubicBezTo>
                    <a:pt x="136" y="761"/>
                    <a:pt x="135" y="762"/>
                    <a:pt x="135" y="762"/>
                  </a:cubicBezTo>
                  <a:cubicBezTo>
                    <a:pt x="135" y="763"/>
                    <a:pt x="135" y="763"/>
                    <a:pt x="136" y="764"/>
                  </a:cubicBezTo>
                  <a:cubicBezTo>
                    <a:pt x="136" y="764"/>
                    <a:pt x="136" y="765"/>
                    <a:pt x="137" y="765"/>
                  </a:cubicBezTo>
                  <a:cubicBezTo>
                    <a:pt x="138" y="765"/>
                    <a:pt x="141" y="766"/>
                    <a:pt x="143" y="767"/>
                  </a:cubicBezTo>
                  <a:cubicBezTo>
                    <a:pt x="146" y="768"/>
                    <a:pt x="148" y="769"/>
                    <a:pt x="148" y="769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57" y="768"/>
                    <a:pt x="157" y="768"/>
                    <a:pt x="157" y="768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55" y="765"/>
                    <a:pt x="155" y="765"/>
                    <a:pt x="155" y="765"/>
                  </a:cubicBezTo>
                  <a:cubicBezTo>
                    <a:pt x="154" y="768"/>
                    <a:pt x="154" y="768"/>
                    <a:pt x="154" y="768"/>
                  </a:cubicBezTo>
                  <a:cubicBezTo>
                    <a:pt x="155" y="769"/>
                    <a:pt x="155" y="769"/>
                    <a:pt x="155" y="769"/>
                  </a:cubicBezTo>
                  <a:cubicBezTo>
                    <a:pt x="155" y="767"/>
                    <a:pt x="155" y="767"/>
                    <a:pt x="155" y="767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48" y="770"/>
                    <a:pt x="148" y="770"/>
                    <a:pt x="148" y="770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48" y="769"/>
                    <a:pt x="147" y="768"/>
                    <a:pt x="145" y="768"/>
                  </a:cubicBezTo>
                  <a:cubicBezTo>
                    <a:pt x="144" y="768"/>
                    <a:pt x="143" y="769"/>
                    <a:pt x="141" y="769"/>
                  </a:cubicBezTo>
                  <a:cubicBezTo>
                    <a:pt x="141" y="769"/>
                    <a:pt x="140" y="770"/>
                    <a:pt x="139" y="770"/>
                  </a:cubicBezTo>
                  <a:cubicBezTo>
                    <a:pt x="139" y="771"/>
                    <a:pt x="139" y="772"/>
                    <a:pt x="139" y="773"/>
                  </a:cubicBezTo>
                  <a:cubicBezTo>
                    <a:pt x="140" y="773"/>
                    <a:pt x="140" y="773"/>
                    <a:pt x="140" y="773"/>
                  </a:cubicBezTo>
                  <a:cubicBezTo>
                    <a:pt x="139" y="772"/>
                    <a:pt x="139" y="772"/>
                    <a:pt x="139" y="772"/>
                  </a:cubicBezTo>
                  <a:cubicBezTo>
                    <a:pt x="138" y="773"/>
                    <a:pt x="138" y="775"/>
                    <a:pt x="138" y="776"/>
                  </a:cubicBezTo>
                  <a:cubicBezTo>
                    <a:pt x="138" y="777"/>
                    <a:pt x="138" y="778"/>
                    <a:pt x="139" y="779"/>
                  </a:cubicBezTo>
                  <a:cubicBezTo>
                    <a:pt x="139" y="779"/>
                    <a:pt x="140" y="780"/>
                    <a:pt x="141" y="780"/>
                  </a:cubicBezTo>
                  <a:cubicBezTo>
                    <a:pt x="143" y="780"/>
                    <a:pt x="146" y="780"/>
                    <a:pt x="148" y="780"/>
                  </a:cubicBezTo>
                  <a:cubicBezTo>
                    <a:pt x="150" y="781"/>
                    <a:pt x="152" y="781"/>
                    <a:pt x="152" y="781"/>
                  </a:cubicBezTo>
                  <a:cubicBezTo>
                    <a:pt x="153" y="781"/>
                    <a:pt x="153" y="781"/>
                    <a:pt x="153" y="781"/>
                  </a:cubicBezTo>
                  <a:cubicBezTo>
                    <a:pt x="153" y="780"/>
                    <a:pt x="153" y="780"/>
                    <a:pt x="153" y="780"/>
                  </a:cubicBezTo>
                  <a:cubicBezTo>
                    <a:pt x="154" y="780"/>
                    <a:pt x="154" y="780"/>
                    <a:pt x="154" y="780"/>
                  </a:cubicBezTo>
                  <a:cubicBezTo>
                    <a:pt x="154" y="780"/>
                    <a:pt x="155" y="779"/>
                    <a:pt x="156" y="778"/>
                  </a:cubicBezTo>
                  <a:cubicBezTo>
                    <a:pt x="157" y="777"/>
                    <a:pt x="158" y="777"/>
                    <a:pt x="159" y="777"/>
                  </a:cubicBezTo>
                  <a:cubicBezTo>
                    <a:pt x="160" y="777"/>
                    <a:pt x="160" y="777"/>
                    <a:pt x="160" y="777"/>
                  </a:cubicBezTo>
                  <a:cubicBezTo>
                    <a:pt x="160" y="777"/>
                    <a:pt x="160" y="777"/>
                    <a:pt x="160" y="777"/>
                  </a:cubicBezTo>
                  <a:cubicBezTo>
                    <a:pt x="160" y="777"/>
                    <a:pt x="160" y="777"/>
                    <a:pt x="160" y="777"/>
                  </a:cubicBezTo>
                  <a:cubicBezTo>
                    <a:pt x="161" y="777"/>
                    <a:pt x="162" y="778"/>
                    <a:pt x="163" y="780"/>
                  </a:cubicBezTo>
                  <a:cubicBezTo>
                    <a:pt x="165" y="782"/>
                    <a:pt x="167" y="785"/>
                    <a:pt x="168" y="788"/>
                  </a:cubicBezTo>
                  <a:cubicBezTo>
                    <a:pt x="168" y="789"/>
                    <a:pt x="169" y="790"/>
                    <a:pt x="169" y="791"/>
                  </a:cubicBezTo>
                  <a:cubicBezTo>
                    <a:pt x="170" y="792"/>
                    <a:pt x="170" y="792"/>
                    <a:pt x="170" y="792"/>
                  </a:cubicBezTo>
                  <a:cubicBezTo>
                    <a:pt x="170" y="793"/>
                    <a:pt x="170" y="793"/>
                    <a:pt x="170" y="793"/>
                  </a:cubicBezTo>
                  <a:cubicBezTo>
                    <a:pt x="170" y="793"/>
                    <a:pt x="170" y="793"/>
                    <a:pt x="170" y="793"/>
                  </a:cubicBezTo>
                  <a:cubicBezTo>
                    <a:pt x="170" y="793"/>
                    <a:pt x="172" y="795"/>
                    <a:pt x="175" y="797"/>
                  </a:cubicBezTo>
                  <a:cubicBezTo>
                    <a:pt x="177" y="799"/>
                    <a:pt x="181" y="802"/>
                    <a:pt x="186" y="803"/>
                  </a:cubicBezTo>
                  <a:cubicBezTo>
                    <a:pt x="186" y="803"/>
                    <a:pt x="186" y="803"/>
                    <a:pt x="186" y="803"/>
                  </a:cubicBezTo>
                  <a:cubicBezTo>
                    <a:pt x="186" y="803"/>
                    <a:pt x="186" y="803"/>
                    <a:pt x="186" y="803"/>
                  </a:cubicBezTo>
                  <a:cubicBezTo>
                    <a:pt x="190" y="803"/>
                    <a:pt x="196" y="801"/>
                    <a:pt x="200" y="799"/>
                  </a:cubicBezTo>
                  <a:cubicBezTo>
                    <a:pt x="204" y="797"/>
                    <a:pt x="207" y="796"/>
                    <a:pt x="207" y="796"/>
                  </a:cubicBezTo>
                  <a:cubicBezTo>
                    <a:pt x="206" y="794"/>
                    <a:pt x="206" y="794"/>
                    <a:pt x="206" y="794"/>
                  </a:cubicBezTo>
                  <a:cubicBezTo>
                    <a:pt x="207" y="796"/>
                    <a:pt x="207" y="796"/>
                    <a:pt x="207" y="796"/>
                  </a:cubicBezTo>
                  <a:cubicBezTo>
                    <a:pt x="221" y="792"/>
                    <a:pt x="221" y="792"/>
                    <a:pt x="221" y="792"/>
                  </a:cubicBezTo>
                  <a:cubicBezTo>
                    <a:pt x="222" y="792"/>
                    <a:pt x="222" y="792"/>
                    <a:pt x="222" y="792"/>
                  </a:cubicBezTo>
                  <a:cubicBezTo>
                    <a:pt x="222" y="792"/>
                    <a:pt x="222" y="792"/>
                    <a:pt x="222" y="792"/>
                  </a:cubicBezTo>
                  <a:cubicBezTo>
                    <a:pt x="232" y="783"/>
                    <a:pt x="232" y="783"/>
                    <a:pt x="232" y="783"/>
                  </a:cubicBezTo>
                  <a:cubicBezTo>
                    <a:pt x="231" y="782"/>
                    <a:pt x="231" y="782"/>
                    <a:pt x="231" y="782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45" y="777"/>
                    <a:pt x="245" y="777"/>
                    <a:pt x="245" y="777"/>
                  </a:cubicBezTo>
                  <a:cubicBezTo>
                    <a:pt x="244" y="776"/>
                    <a:pt x="244" y="776"/>
                    <a:pt x="244" y="776"/>
                  </a:cubicBezTo>
                  <a:cubicBezTo>
                    <a:pt x="243" y="777"/>
                    <a:pt x="243" y="777"/>
                    <a:pt x="243" y="777"/>
                  </a:cubicBezTo>
                  <a:cubicBezTo>
                    <a:pt x="244" y="778"/>
                    <a:pt x="244" y="778"/>
                    <a:pt x="244" y="778"/>
                  </a:cubicBezTo>
                  <a:cubicBezTo>
                    <a:pt x="245" y="777"/>
                    <a:pt x="245" y="777"/>
                    <a:pt x="245" y="777"/>
                  </a:cubicBezTo>
                  <a:cubicBezTo>
                    <a:pt x="245" y="776"/>
                    <a:pt x="245" y="776"/>
                    <a:pt x="245" y="776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24" y="794"/>
                    <a:pt x="224" y="794"/>
                    <a:pt x="224" y="794"/>
                  </a:cubicBezTo>
                  <a:cubicBezTo>
                    <a:pt x="225" y="794"/>
                    <a:pt x="225" y="794"/>
                    <a:pt x="225" y="794"/>
                  </a:cubicBezTo>
                  <a:cubicBezTo>
                    <a:pt x="225" y="793"/>
                    <a:pt x="225" y="793"/>
                    <a:pt x="225" y="793"/>
                  </a:cubicBezTo>
                  <a:cubicBezTo>
                    <a:pt x="218" y="794"/>
                    <a:pt x="218" y="794"/>
                    <a:pt x="218" y="794"/>
                  </a:cubicBezTo>
                  <a:cubicBezTo>
                    <a:pt x="218" y="794"/>
                    <a:pt x="218" y="794"/>
                    <a:pt x="218" y="794"/>
                  </a:cubicBezTo>
                  <a:cubicBezTo>
                    <a:pt x="218" y="795"/>
                    <a:pt x="218" y="795"/>
                    <a:pt x="218" y="795"/>
                  </a:cubicBezTo>
                  <a:cubicBezTo>
                    <a:pt x="218" y="795"/>
                    <a:pt x="214" y="797"/>
                    <a:pt x="211" y="800"/>
                  </a:cubicBezTo>
                  <a:cubicBezTo>
                    <a:pt x="209" y="801"/>
                    <a:pt x="207" y="803"/>
                    <a:pt x="206" y="804"/>
                  </a:cubicBezTo>
                  <a:cubicBezTo>
                    <a:pt x="205" y="805"/>
                    <a:pt x="205" y="805"/>
                    <a:pt x="204" y="806"/>
                  </a:cubicBezTo>
                  <a:cubicBezTo>
                    <a:pt x="204" y="806"/>
                    <a:pt x="203" y="807"/>
                    <a:pt x="203" y="808"/>
                  </a:cubicBezTo>
                  <a:cubicBezTo>
                    <a:pt x="205" y="808"/>
                    <a:pt x="205" y="808"/>
                    <a:pt x="205" y="808"/>
                  </a:cubicBezTo>
                  <a:cubicBezTo>
                    <a:pt x="203" y="807"/>
                    <a:pt x="203" y="807"/>
                    <a:pt x="203" y="807"/>
                  </a:cubicBezTo>
                  <a:cubicBezTo>
                    <a:pt x="203" y="809"/>
                    <a:pt x="203" y="811"/>
                    <a:pt x="203" y="812"/>
                  </a:cubicBezTo>
                  <a:cubicBezTo>
                    <a:pt x="203" y="812"/>
                    <a:pt x="203" y="812"/>
                    <a:pt x="203" y="812"/>
                  </a:cubicBezTo>
                  <a:cubicBezTo>
                    <a:pt x="203" y="813"/>
                    <a:pt x="203" y="814"/>
                    <a:pt x="203" y="815"/>
                  </a:cubicBezTo>
                  <a:cubicBezTo>
                    <a:pt x="202" y="815"/>
                    <a:pt x="202" y="816"/>
                    <a:pt x="200" y="816"/>
                  </a:cubicBezTo>
                  <a:cubicBezTo>
                    <a:pt x="198" y="817"/>
                    <a:pt x="193" y="817"/>
                    <a:pt x="188" y="817"/>
                  </a:cubicBezTo>
                  <a:cubicBezTo>
                    <a:pt x="185" y="817"/>
                    <a:pt x="183" y="817"/>
                    <a:pt x="181" y="817"/>
                  </a:cubicBezTo>
                  <a:cubicBezTo>
                    <a:pt x="179" y="816"/>
                    <a:pt x="178" y="816"/>
                    <a:pt x="178" y="815"/>
                  </a:cubicBezTo>
                  <a:cubicBezTo>
                    <a:pt x="176" y="813"/>
                    <a:pt x="173" y="811"/>
                    <a:pt x="170" y="810"/>
                  </a:cubicBezTo>
                  <a:cubicBezTo>
                    <a:pt x="166" y="808"/>
                    <a:pt x="163" y="807"/>
                    <a:pt x="161" y="807"/>
                  </a:cubicBezTo>
                  <a:cubicBezTo>
                    <a:pt x="161" y="806"/>
                    <a:pt x="161" y="806"/>
                    <a:pt x="161" y="806"/>
                  </a:cubicBezTo>
                  <a:cubicBezTo>
                    <a:pt x="160" y="806"/>
                    <a:pt x="160" y="806"/>
                    <a:pt x="160" y="806"/>
                  </a:cubicBezTo>
                  <a:cubicBezTo>
                    <a:pt x="159" y="806"/>
                    <a:pt x="157" y="806"/>
                    <a:pt x="154" y="806"/>
                  </a:cubicBezTo>
                  <a:cubicBezTo>
                    <a:pt x="152" y="806"/>
                    <a:pt x="148" y="806"/>
                    <a:pt x="145" y="806"/>
                  </a:cubicBezTo>
                  <a:cubicBezTo>
                    <a:pt x="143" y="806"/>
                    <a:pt x="141" y="806"/>
                    <a:pt x="139" y="806"/>
                  </a:cubicBezTo>
                  <a:cubicBezTo>
                    <a:pt x="137" y="806"/>
                    <a:pt x="135" y="807"/>
                    <a:pt x="134" y="808"/>
                  </a:cubicBezTo>
                  <a:cubicBezTo>
                    <a:pt x="133" y="809"/>
                    <a:pt x="132" y="811"/>
                    <a:pt x="132" y="812"/>
                  </a:cubicBezTo>
                  <a:cubicBezTo>
                    <a:pt x="132" y="814"/>
                    <a:pt x="133" y="816"/>
                    <a:pt x="133" y="818"/>
                  </a:cubicBezTo>
                  <a:cubicBezTo>
                    <a:pt x="134" y="820"/>
                    <a:pt x="135" y="821"/>
                    <a:pt x="135" y="821"/>
                  </a:cubicBezTo>
                  <a:cubicBezTo>
                    <a:pt x="136" y="820"/>
                    <a:pt x="136" y="820"/>
                    <a:pt x="136" y="820"/>
                  </a:cubicBezTo>
                  <a:cubicBezTo>
                    <a:pt x="135" y="819"/>
                    <a:pt x="135" y="819"/>
                    <a:pt x="135" y="819"/>
                  </a:cubicBezTo>
                  <a:cubicBezTo>
                    <a:pt x="135" y="819"/>
                    <a:pt x="135" y="819"/>
                    <a:pt x="135" y="819"/>
                  </a:cubicBezTo>
                  <a:cubicBezTo>
                    <a:pt x="135" y="819"/>
                    <a:pt x="132" y="820"/>
                    <a:pt x="128" y="821"/>
                  </a:cubicBezTo>
                  <a:cubicBezTo>
                    <a:pt x="127" y="821"/>
                    <a:pt x="127" y="822"/>
                    <a:pt x="126" y="822"/>
                  </a:cubicBezTo>
                  <a:cubicBezTo>
                    <a:pt x="125" y="822"/>
                    <a:pt x="124" y="821"/>
                    <a:pt x="122" y="820"/>
                  </a:cubicBezTo>
                  <a:cubicBezTo>
                    <a:pt x="121" y="819"/>
                    <a:pt x="120" y="818"/>
                    <a:pt x="118" y="818"/>
                  </a:cubicBezTo>
                  <a:cubicBezTo>
                    <a:pt x="118" y="818"/>
                    <a:pt x="117" y="819"/>
                    <a:pt x="116" y="819"/>
                  </a:cubicBezTo>
                  <a:cubicBezTo>
                    <a:pt x="117" y="820"/>
                    <a:pt x="117" y="820"/>
                    <a:pt x="117" y="820"/>
                  </a:cubicBezTo>
                  <a:cubicBezTo>
                    <a:pt x="117" y="819"/>
                    <a:pt x="117" y="819"/>
                    <a:pt x="117" y="819"/>
                  </a:cubicBezTo>
                  <a:cubicBezTo>
                    <a:pt x="116" y="819"/>
                    <a:pt x="115" y="820"/>
                    <a:pt x="114" y="820"/>
                  </a:cubicBezTo>
                  <a:cubicBezTo>
                    <a:pt x="114" y="822"/>
                    <a:pt x="113" y="824"/>
                    <a:pt x="112" y="826"/>
                  </a:cubicBezTo>
                  <a:cubicBezTo>
                    <a:pt x="110" y="832"/>
                    <a:pt x="109" y="840"/>
                    <a:pt x="109" y="840"/>
                  </a:cubicBezTo>
                  <a:cubicBezTo>
                    <a:pt x="110" y="840"/>
                    <a:pt x="110" y="840"/>
                    <a:pt x="110" y="840"/>
                  </a:cubicBezTo>
                  <a:cubicBezTo>
                    <a:pt x="110" y="839"/>
                    <a:pt x="110" y="839"/>
                    <a:pt x="110" y="839"/>
                  </a:cubicBezTo>
                  <a:cubicBezTo>
                    <a:pt x="95" y="846"/>
                    <a:pt x="95" y="846"/>
                    <a:pt x="95" y="846"/>
                  </a:cubicBezTo>
                  <a:cubicBezTo>
                    <a:pt x="94" y="846"/>
                    <a:pt x="94" y="846"/>
                    <a:pt x="94" y="846"/>
                  </a:cubicBezTo>
                  <a:cubicBezTo>
                    <a:pt x="94" y="847"/>
                    <a:pt x="94" y="847"/>
                    <a:pt x="94" y="847"/>
                  </a:cubicBezTo>
                  <a:cubicBezTo>
                    <a:pt x="93" y="851"/>
                    <a:pt x="93" y="851"/>
                    <a:pt x="93" y="851"/>
                  </a:cubicBezTo>
                  <a:cubicBezTo>
                    <a:pt x="94" y="851"/>
                    <a:pt x="94" y="851"/>
                    <a:pt x="94" y="851"/>
                  </a:cubicBezTo>
                  <a:cubicBezTo>
                    <a:pt x="94" y="850"/>
                    <a:pt x="94" y="850"/>
                    <a:pt x="94" y="850"/>
                  </a:cubicBezTo>
                  <a:cubicBezTo>
                    <a:pt x="76" y="857"/>
                    <a:pt x="76" y="857"/>
                    <a:pt x="76" y="857"/>
                  </a:cubicBezTo>
                  <a:cubicBezTo>
                    <a:pt x="75" y="857"/>
                    <a:pt x="75" y="857"/>
                    <a:pt x="75" y="857"/>
                  </a:cubicBezTo>
                  <a:cubicBezTo>
                    <a:pt x="75" y="858"/>
                    <a:pt x="75" y="858"/>
                    <a:pt x="75" y="858"/>
                  </a:cubicBezTo>
                  <a:cubicBezTo>
                    <a:pt x="74" y="863"/>
                    <a:pt x="74" y="863"/>
                    <a:pt x="74" y="863"/>
                  </a:cubicBezTo>
                  <a:cubicBezTo>
                    <a:pt x="75" y="863"/>
                    <a:pt x="75" y="863"/>
                    <a:pt x="75" y="863"/>
                  </a:cubicBezTo>
                  <a:cubicBezTo>
                    <a:pt x="75" y="862"/>
                    <a:pt x="75" y="862"/>
                    <a:pt x="75" y="862"/>
                  </a:cubicBezTo>
                  <a:cubicBezTo>
                    <a:pt x="75" y="862"/>
                    <a:pt x="73" y="862"/>
                    <a:pt x="72" y="863"/>
                  </a:cubicBezTo>
                  <a:cubicBezTo>
                    <a:pt x="70" y="864"/>
                    <a:pt x="68" y="865"/>
                    <a:pt x="67" y="867"/>
                  </a:cubicBezTo>
                  <a:cubicBezTo>
                    <a:pt x="69" y="867"/>
                    <a:pt x="69" y="867"/>
                    <a:pt x="69" y="867"/>
                  </a:cubicBezTo>
                  <a:cubicBezTo>
                    <a:pt x="68" y="866"/>
                    <a:pt x="68" y="866"/>
                    <a:pt x="68" y="866"/>
                  </a:cubicBezTo>
                  <a:cubicBezTo>
                    <a:pt x="66" y="867"/>
                    <a:pt x="65" y="869"/>
                    <a:pt x="64" y="870"/>
                  </a:cubicBezTo>
                  <a:cubicBezTo>
                    <a:pt x="63" y="871"/>
                    <a:pt x="63" y="872"/>
                    <a:pt x="63" y="872"/>
                  </a:cubicBezTo>
                  <a:cubicBezTo>
                    <a:pt x="64" y="873"/>
                    <a:pt x="64" y="873"/>
                    <a:pt x="64" y="873"/>
                  </a:cubicBezTo>
                  <a:cubicBezTo>
                    <a:pt x="64" y="871"/>
                    <a:pt x="64" y="871"/>
                    <a:pt x="64" y="871"/>
                  </a:cubicBezTo>
                  <a:cubicBezTo>
                    <a:pt x="52" y="878"/>
                    <a:pt x="52" y="878"/>
                    <a:pt x="52" y="878"/>
                  </a:cubicBezTo>
                  <a:cubicBezTo>
                    <a:pt x="52" y="880"/>
                    <a:pt x="52" y="880"/>
                    <a:pt x="52" y="880"/>
                  </a:cubicBezTo>
                  <a:cubicBezTo>
                    <a:pt x="52" y="878"/>
                    <a:pt x="52" y="878"/>
                    <a:pt x="52" y="878"/>
                  </a:cubicBezTo>
                  <a:cubicBezTo>
                    <a:pt x="47" y="879"/>
                    <a:pt x="47" y="879"/>
                    <a:pt x="47" y="879"/>
                  </a:cubicBezTo>
                  <a:cubicBezTo>
                    <a:pt x="47" y="881"/>
                    <a:pt x="47" y="881"/>
                    <a:pt x="47" y="881"/>
                  </a:cubicBezTo>
                  <a:cubicBezTo>
                    <a:pt x="47" y="879"/>
                    <a:pt x="47" y="879"/>
                    <a:pt x="47" y="879"/>
                  </a:cubicBezTo>
                  <a:cubicBezTo>
                    <a:pt x="47" y="879"/>
                    <a:pt x="44" y="879"/>
                    <a:pt x="41" y="879"/>
                  </a:cubicBezTo>
                  <a:cubicBezTo>
                    <a:pt x="39" y="879"/>
                    <a:pt x="37" y="879"/>
                    <a:pt x="35" y="879"/>
                  </a:cubicBezTo>
                  <a:cubicBezTo>
                    <a:pt x="34" y="880"/>
                    <a:pt x="32" y="880"/>
                    <a:pt x="31" y="881"/>
                  </a:cubicBezTo>
                  <a:cubicBezTo>
                    <a:pt x="32" y="882"/>
                    <a:pt x="32" y="882"/>
                    <a:pt x="32" y="882"/>
                  </a:cubicBezTo>
                  <a:cubicBezTo>
                    <a:pt x="31" y="881"/>
                    <a:pt x="31" y="881"/>
                    <a:pt x="31" y="881"/>
                  </a:cubicBezTo>
                  <a:cubicBezTo>
                    <a:pt x="30" y="882"/>
                    <a:pt x="29" y="884"/>
                    <a:pt x="28" y="885"/>
                  </a:cubicBezTo>
                  <a:cubicBezTo>
                    <a:pt x="28" y="887"/>
                    <a:pt x="28" y="889"/>
                    <a:pt x="28" y="890"/>
                  </a:cubicBezTo>
                  <a:cubicBezTo>
                    <a:pt x="28" y="892"/>
                    <a:pt x="28" y="893"/>
                    <a:pt x="28" y="893"/>
                  </a:cubicBezTo>
                  <a:cubicBezTo>
                    <a:pt x="28" y="895"/>
                    <a:pt x="28" y="895"/>
                    <a:pt x="28" y="895"/>
                  </a:cubicBezTo>
                  <a:cubicBezTo>
                    <a:pt x="30" y="895"/>
                    <a:pt x="30" y="895"/>
                    <a:pt x="30" y="895"/>
                  </a:cubicBezTo>
                  <a:cubicBezTo>
                    <a:pt x="42" y="893"/>
                    <a:pt x="42" y="893"/>
                    <a:pt x="42" y="893"/>
                  </a:cubicBezTo>
                  <a:cubicBezTo>
                    <a:pt x="43" y="893"/>
                    <a:pt x="43" y="893"/>
                    <a:pt x="43" y="893"/>
                  </a:cubicBezTo>
                  <a:cubicBezTo>
                    <a:pt x="43" y="892"/>
                    <a:pt x="43" y="892"/>
                    <a:pt x="43" y="892"/>
                  </a:cubicBezTo>
                  <a:cubicBezTo>
                    <a:pt x="43" y="888"/>
                    <a:pt x="43" y="888"/>
                    <a:pt x="43" y="888"/>
                  </a:cubicBezTo>
                  <a:cubicBezTo>
                    <a:pt x="42" y="888"/>
                    <a:pt x="42" y="888"/>
                    <a:pt x="42" y="888"/>
                  </a:cubicBezTo>
                  <a:cubicBezTo>
                    <a:pt x="41" y="889"/>
                    <a:pt x="41" y="889"/>
                    <a:pt x="41" y="889"/>
                  </a:cubicBezTo>
                  <a:cubicBezTo>
                    <a:pt x="41" y="889"/>
                    <a:pt x="43" y="890"/>
                    <a:pt x="44" y="891"/>
                  </a:cubicBezTo>
                  <a:cubicBezTo>
                    <a:pt x="45" y="891"/>
                    <a:pt x="46" y="891"/>
                    <a:pt x="47" y="892"/>
                  </a:cubicBezTo>
                  <a:cubicBezTo>
                    <a:pt x="48" y="892"/>
                    <a:pt x="48" y="893"/>
                    <a:pt x="49" y="893"/>
                  </a:cubicBezTo>
                  <a:cubicBezTo>
                    <a:pt x="49" y="893"/>
                    <a:pt x="49" y="893"/>
                    <a:pt x="49" y="893"/>
                  </a:cubicBezTo>
                  <a:cubicBezTo>
                    <a:pt x="50" y="895"/>
                    <a:pt x="51" y="898"/>
                    <a:pt x="53" y="900"/>
                  </a:cubicBezTo>
                  <a:cubicBezTo>
                    <a:pt x="54" y="902"/>
                    <a:pt x="55" y="905"/>
                    <a:pt x="55" y="905"/>
                  </a:cubicBezTo>
                  <a:cubicBezTo>
                    <a:pt x="56" y="906"/>
                    <a:pt x="56" y="906"/>
                    <a:pt x="56" y="906"/>
                  </a:cubicBezTo>
                  <a:cubicBezTo>
                    <a:pt x="57" y="905"/>
                    <a:pt x="57" y="905"/>
                    <a:pt x="57" y="905"/>
                  </a:cubicBezTo>
                  <a:cubicBezTo>
                    <a:pt x="67" y="898"/>
                    <a:pt x="67" y="898"/>
                    <a:pt x="67" y="898"/>
                  </a:cubicBezTo>
                  <a:cubicBezTo>
                    <a:pt x="68" y="898"/>
                    <a:pt x="68" y="898"/>
                    <a:pt x="68" y="898"/>
                  </a:cubicBezTo>
                  <a:cubicBezTo>
                    <a:pt x="67" y="897"/>
                    <a:pt x="67" y="897"/>
                    <a:pt x="67" y="897"/>
                  </a:cubicBezTo>
                  <a:cubicBezTo>
                    <a:pt x="66" y="893"/>
                    <a:pt x="66" y="893"/>
                    <a:pt x="66" y="893"/>
                  </a:cubicBezTo>
                  <a:cubicBezTo>
                    <a:pt x="64" y="893"/>
                    <a:pt x="64" y="893"/>
                    <a:pt x="64" y="893"/>
                  </a:cubicBezTo>
                  <a:cubicBezTo>
                    <a:pt x="66" y="894"/>
                    <a:pt x="66" y="894"/>
                    <a:pt x="66" y="894"/>
                  </a:cubicBezTo>
                  <a:cubicBezTo>
                    <a:pt x="66" y="894"/>
                    <a:pt x="67" y="892"/>
                    <a:pt x="69" y="890"/>
                  </a:cubicBezTo>
                  <a:cubicBezTo>
                    <a:pt x="69" y="889"/>
                    <a:pt x="70" y="888"/>
                    <a:pt x="71" y="887"/>
                  </a:cubicBezTo>
                  <a:cubicBezTo>
                    <a:pt x="71" y="887"/>
                    <a:pt x="72" y="886"/>
                    <a:pt x="72" y="886"/>
                  </a:cubicBezTo>
                  <a:cubicBezTo>
                    <a:pt x="72" y="886"/>
                    <a:pt x="72" y="886"/>
                    <a:pt x="72" y="886"/>
                  </a:cubicBezTo>
                  <a:cubicBezTo>
                    <a:pt x="72" y="886"/>
                    <a:pt x="72" y="886"/>
                    <a:pt x="72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1" y="886"/>
                    <a:pt x="71" y="886"/>
                    <a:pt x="71" y="886"/>
                  </a:cubicBezTo>
                  <a:cubicBezTo>
                    <a:pt x="72" y="886"/>
                    <a:pt x="72" y="886"/>
                    <a:pt x="72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1" y="886"/>
                    <a:pt x="71" y="886"/>
                    <a:pt x="71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6"/>
                    <a:pt x="70" y="886"/>
                    <a:pt x="70" y="886"/>
                  </a:cubicBezTo>
                  <a:cubicBezTo>
                    <a:pt x="70" y="886"/>
                    <a:pt x="71" y="886"/>
                    <a:pt x="71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6"/>
                    <a:pt x="70" y="886"/>
                    <a:pt x="70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5"/>
                    <a:pt x="70" y="885"/>
                    <a:pt x="70" y="885"/>
                  </a:cubicBezTo>
                  <a:cubicBezTo>
                    <a:pt x="70" y="885"/>
                    <a:pt x="70" y="885"/>
                    <a:pt x="70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5"/>
                    <a:pt x="70" y="885"/>
                    <a:pt x="70" y="885"/>
                  </a:cubicBezTo>
                  <a:cubicBezTo>
                    <a:pt x="70" y="886"/>
                    <a:pt x="70" y="886"/>
                    <a:pt x="70" y="887"/>
                  </a:cubicBezTo>
                  <a:cubicBezTo>
                    <a:pt x="70" y="889"/>
                    <a:pt x="71" y="891"/>
                    <a:pt x="71" y="891"/>
                  </a:cubicBezTo>
                  <a:cubicBezTo>
                    <a:pt x="72" y="892"/>
                    <a:pt x="72" y="892"/>
                    <a:pt x="72" y="892"/>
                  </a:cubicBezTo>
                  <a:cubicBezTo>
                    <a:pt x="73" y="892"/>
                    <a:pt x="73" y="892"/>
                    <a:pt x="73" y="892"/>
                  </a:cubicBezTo>
                  <a:cubicBezTo>
                    <a:pt x="73" y="892"/>
                    <a:pt x="76" y="891"/>
                    <a:pt x="79" y="890"/>
                  </a:cubicBezTo>
                  <a:cubicBezTo>
                    <a:pt x="80" y="889"/>
                    <a:pt x="82" y="889"/>
                    <a:pt x="83" y="888"/>
                  </a:cubicBezTo>
                  <a:cubicBezTo>
                    <a:pt x="83" y="888"/>
                    <a:pt x="84" y="888"/>
                    <a:pt x="84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6" y="887"/>
                    <a:pt x="86" y="887"/>
                    <a:pt x="86" y="887"/>
                  </a:cubicBezTo>
                  <a:cubicBezTo>
                    <a:pt x="87" y="887"/>
                    <a:pt x="88" y="885"/>
                    <a:pt x="89" y="883"/>
                  </a:cubicBezTo>
                  <a:cubicBezTo>
                    <a:pt x="90" y="882"/>
                    <a:pt x="91" y="880"/>
                    <a:pt x="91" y="880"/>
                  </a:cubicBezTo>
                  <a:cubicBezTo>
                    <a:pt x="90" y="880"/>
                    <a:pt x="90" y="880"/>
                    <a:pt x="90" y="880"/>
                  </a:cubicBezTo>
                  <a:cubicBezTo>
                    <a:pt x="90" y="881"/>
                    <a:pt x="90" y="881"/>
                    <a:pt x="90" y="881"/>
                  </a:cubicBezTo>
                  <a:cubicBezTo>
                    <a:pt x="90" y="881"/>
                    <a:pt x="95" y="883"/>
                    <a:pt x="99" y="883"/>
                  </a:cubicBezTo>
                  <a:cubicBezTo>
                    <a:pt x="100" y="883"/>
                    <a:pt x="101" y="883"/>
                    <a:pt x="102" y="882"/>
                  </a:cubicBezTo>
                  <a:cubicBezTo>
                    <a:pt x="101" y="881"/>
                    <a:pt x="101" y="881"/>
                    <a:pt x="101" y="881"/>
                  </a:cubicBezTo>
                  <a:cubicBezTo>
                    <a:pt x="101" y="882"/>
                    <a:pt x="101" y="882"/>
                    <a:pt x="101" y="882"/>
                  </a:cubicBezTo>
                  <a:cubicBezTo>
                    <a:pt x="105" y="882"/>
                    <a:pt x="110" y="882"/>
                    <a:pt x="113" y="882"/>
                  </a:cubicBezTo>
                  <a:cubicBezTo>
                    <a:pt x="113" y="882"/>
                    <a:pt x="114" y="882"/>
                    <a:pt x="114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6" y="881"/>
                    <a:pt x="116" y="881"/>
                    <a:pt x="116" y="881"/>
                  </a:cubicBezTo>
                  <a:cubicBezTo>
                    <a:pt x="114" y="881"/>
                    <a:pt x="114" y="881"/>
                    <a:pt x="114" y="881"/>
                  </a:cubicBezTo>
                  <a:cubicBezTo>
                    <a:pt x="114" y="881"/>
                    <a:pt x="114" y="882"/>
                    <a:pt x="115" y="883"/>
                  </a:cubicBezTo>
                  <a:cubicBezTo>
                    <a:pt x="115" y="885"/>
                    <a:pt x="116" y="888"/>
                    <a:pt x="116" y="888"/>
                  </a:cubicBezTo>
                  <a:cubicBezTo>
                    <a:pt x="116" y="890"/>
                    <a:pt x="116" y="890"/>
                    <a:pt x="116" y="890"/>
                  </a:cubicBezTo>
                  <a:cubicBezTo>
                    <a:pt x="118" y="889"/>
                    <a:pt x="118" y="889"/>
                    <a:pt x="118" y="889"/>
                  </a:cubicBezTo>
                  <a:cubicBezTo>
                    <a:pt x="122" y="886"/>
                    <a:pt x="122" y="886"/>
                    <a:pt x="122" y="886"/>
                  </a:cubicBezTo>
                  <a:cubicBezTo>
                    <a:pt x="123" y="886"/>
                    <a:pt x="123" y="886"/>
                    <a:pt x="123" y="886"/>
                  </a:cubicBezTo>
                  <a:cubicBezTo>
                    <a:pt x="123" y="885"/>
                    <a:pt x="123" y="885"/>
                    <a:pt x="123" y="885"/>
                  </a:cubicBezTo>
                  <a:cubicBezTo>
                    <a:pt x="124" y="877"/>
                    <a:pt x="124" y="877"/>
                    <a:pt x="124" y="877"/>
                  </a:cubicBezTo>
                  <a:cubicBezTo>
                    <a:pt x="123" y="877"/>
                    <a:pt x="123" y="877"/>
                    <a:pt x="123" y="877"/>
                  </a:cubicBezTo>
                  <a:cubicBezTo>
                    <a:pt x="121" y="877"/>
                    <a:pt x="121" y="877"/>
                    <a:pt x="121" y="877"/>
                  </a:cubicBezTo>
                  <a:cubicBezTo>
                    <a:pt x="125" y="889"/>
                    <a:pt x="125" y="889"/>
                    <a:pt x="125" y="889"/>
                  </a:cubicBezTo>
                  <a:cubicBezTo>
                    <a:pt x="126" y="890"/>
                    <a:pt x="126" y="890"/>
                    <a:pt x="126" y="890"/>
                  </a:cubicBezTo>
                  <a:cubicBezTo>
                    <a:pt x="127" y="890"/>
                    <a:pt x="127" y="890"/>
                    <a:pt x="127" y="890"/>
                  </a:cubicBezTo>
                  <a:cubicBezTo>
                    <a:pt x="136" y="890"/>
                    <a:pt x="136" y="890"/>
                    <a:pt x="136" y="890"/>
                  </a:cubicBezTo>
                  <a:cubicBezTo>
                    <a:pt x="136" y="889"/>
                    <a:pt x="136" y="889"/>
                    <a:pt x="136" y="889"/>
                  </a:cubicBezTo>
                  <a:cubicBezTo>
                    <a:pt x="135" y="889"/>
                    <a:pt x="135" y="889"/>
                    <a:pt x="135" y="889"/>
                  </a:cubicBezTo>
                  <a:cubicBezTo>
                    <a:pt x="135" y="889"/>
                    <a:pt x="135" y="892"/>
                    <a:pt x="136" y="894"/>
                  </a:cubicBezTo>
                  <a:cubicBezTo>
                    <a:pt x="136" y="895"/>
                    <a:pt x="137" y="897"/>
                    <a:pt x="138" y="898"/>
                  </a:cubicBezTo>
                  <a:cubicBezTo>
                    <a:pt x="139" y="899"/>
                    <a:pt x="140" y="900"/>
                    <a:pt x="141" y="900"/>
                  </a:cubicBezTo>
                  <a:cubicBezTo>
                    <a:pt x="141" y="898"/>
                    <a:pt x="141" y="898"/>
                    <a:pt x="141" y="898"/>
                  </a:cubicBezTo>
                  <a:cubicBezTo>
                    <a:pt x="141" y="900"/>
                    <a:pt x="141" y="900"/>
                    <a:pt x="141" y="900"/>
                  </a:cubicBezTo>
                  <a:cubicBezTo>
                    <a:pt x="142" y="900"/>
                    <a:pt x="143" y="900"/>
                    <a:pt x="144" y="900"/>
                  </a:cubicBezTo>
                  <a:cubicBezTo>
                    <a:pt x="147" y="900"/>
                    <a:pt x="150" y="899"/>
                    <a:pt x="151" y="897"/>
                  </a:cubicBezTo>
                  <a:cubicBezTo>
                    <a:pt x="153" y="895"/>
                    <a:pt x="154" y="894"/>
                    <a:pt x="154" y="894"/>
                  </a:cubicBezTo>
                  <a:cubicBezTo>
                    <a:pt x="152" y="893"/>
                    <a:pt x="152" y="893"/>
                    <a:pt x="152" y="893"/>
                  </a:cubicBezTo>
                  <a:cubicBezTo>
                    <a:pt x="153" y="894"/>
                    <a:pt x="153" y="894"/>
                    <a:pt x="153" y="894"/>
                  </a:cubicBezTo>
                  <a:cubicBezTo>
                    <a:pt x="157" y="892"/>
                    <a:pt x="157" y="892"/>
                    <a:pt x="157" y="892"/>
                  </a:cubicBezTo>
                  <a:cubicBezTo>
                    <a:pt x="158" y="891"/>
                    <a:pt x="158" y="891"/>
                    <a:pt x="158" y="891"/>
                  </a:cubicBezTo>
                  <a:cubicBezTo>
                    <a:pt x="158" y="890"/>
                    <a:pt x="158" y="890"/>
                    <a:pt x="158" y="890"/>
                  </a:cubicBezTo>
                  <a:cubicBezTo>
                    <a:pt x="156" y="885"/>
                    <a:pt x="156" y="885"/>
                    <a:pt x="156" y="885"/>
                  </a:cubicBezTo>
                  <a:cubicBezTo>
                    <a:pt x="155" y="885"/>
                    <a:pt x="155" y="885"/>
                    <a:pt x="155" y="885"/>
                  </a:cubicBezTo>
                  <a:cubicBezTo>
                    <a:pt x="156" y="886"/>
                    <a:pt x="156" y="886"/>
                    <a:pt x="156" y="886"/>
                  </a:cubicBezTo>
                  <a:cubicBezTo>
                    <a:pt x="161" y="882"/>
                    <a:pt x="161" y="882"/>
                    <a:pt x="161" y="882"/>
                  </a:cubicBezTo>
                  <a:cubicBezTo>
                    <a:pt x="162" y="882"/>
                    <a:pt x="162" y="882"/>
                    <a:pt x="162" y="882"/>
                  </a:cubicBezTo>
                  <a:cubicBezTo>
                    <a:pt x="162" y="881"/>
                    <a:pt x="162" y="881"/>
                    <a:pt x="162" y="881"/>
                  </a:cubicBezTo>
                  <a:cubicBezTo>
                    <a:pt x="163" y="873"/>
                    <a:pt x="163" y="873"/>
                    <a:pt x="163" y="873"/>
                  </a:cubicBezTo>
                  <a:cubicBezTo>
                    <a:pt x="162" y="873"/>
                    <a:pt x="162" y="873"/>
                    <a:pt x="162" y="873"/>
                  </a:cubicBezTo>
                  <a:cubicBezTo>
                    <a:pt x="163" y="874"/>
                    <a:pt x="163" y="874"/>
                    <a:pt x="163" y="874"/>
                  </a:cubicBezTo>
                  <a:cubicBezTo>
                    <a:pt x="167" y="871"/>
                    <a:pt x="167" y="871"/>
                    <a:pt x="167" y="871"/>
                  </a:cubicBezTo>
                  <a:cubicBezTo>
                    <a:pt x="167" y="871"/>
                    <a:pt x="167" y="871"/>
                    <a:pt x="167" y="871"/>
                  </a:cubicBezTo>
                  <a:cubicBezTo>
                    <a:pt x="167" y="870"/>
                    <a:pt x="167" y="870"/>
                    <a:pt x="167" y="870"/>
                  </a:cubicBezTo>
                  <a:cubicBezTo>
                    <a:pt x="167" y="862"/>
                    <a:pt x="167" y="862"/>
                    <a:pt x="167" y="862"/>
                  </a:cubicBezTo>
                  <a:cubicBezTo>
                    <a:pt x="166" y="862"/>
                    <a:pt x="166" y="862"/>
                    <a:pt x="166" y="862"/>
                  </a:cubicBezTo>
                  <a:cubicBezTo>
                    <a:pt x="164" y="862"/>
                    <a:pt x="164" y="862"/>
                    <a:pt x="164" y="862"/>
                  </a:cubicBezTo>
                  <a:cubicBezTo>
                    <a:pt x="166" y="869"/>
                    <a:pt x="166" y="869"/>
                    <a:pt x="166" y="869"/>
                  </a:cubicBezTo>
                  <a:cubicBezTo>
                    <a:pt x="166" y="871"/>
                    <a:pt x="166" y="871"/>
                    <a:pt x="166" y="871"/>
                  </a:cubicBezTo>
                  <a:cubicBezTo>
                    <a:pt x="168" y="870"/>
                    <a:pt x="168" y="870"/>
                    <a:pt x="168" y="870"/>
                  </a:cubicBezTo>
                  <a:cubicBezTo>
                    <a:pt x="168" y="870"/>
                    <a:pt x="168" y="870"/>
                    <a:pt x="168" y="870"/>
                  </a:cubicBezTo>
                  <a:cubicBezTo>
                    <a:pt x="169" y="870"/>
                    <a:pt x="176" y="866"/>
                    <a:pt x="191" y="866"/>
                  </a:cubicBezTo>
                  <a:cubicBezTo>
                    <a:pt x="191" y="865"/>
                    <a:pt x="191" y="865"/>
                    <a:pt x="191" y="865"/>
                  </a:cubicBezTo>
                  <a:cubicBezTo>
                    <a:pt x="191" y="866"/>
                    <a:pt x="191" y="866"/>
                    <a:pt x="191" y="866"/>
                  </a:cubicBezTo>
                  <a:cubicBezTo>
                    <a:pt x="199" y="867"/>
                    <a:pt x="205" y="871"/>
                    <a:pt x="209" y="874"/>
                  </a:cubicBezTo>
                  <a:cubicBezTo>
                    <a:pt x="211" y="876"/>
                    <a:pt x="213" y="878"/>
                    <a:pt x="214" y="879"/>
                  </a:cubicBezTo>
                  <a:cubicBezTo>
                    <a:pt x="215" y="880"/>
                    <a:pt x="215" y="881"/>
                    <a:pt x="215" y="881"/>
                  </a:cubicBezTo>
                  <a:cubicBezTo>
                    <a:pt x="216" y="882"/>
                    <a:pt x="216" y="882"/>
                    <a:pt x="216" y="882"/>
                  </a:cubicBezTo>
                  <a:cubicBezTo>
                    <a:pt x="216" y="882"/>
                    <a:pt x="216" y="882"/>
                    <a:pt x="216" y="882"/>
                  </a:cubicBezTo>
                  <a:cubicBezTo>
                    <a:pt x="217" y="881"/>
                    <a:pt x="217" y="881"/>
                    <a:pt x="217" y="881"/>
                  </a:cubicBezTo>
                  <a:cubicBezTo>
                    <a:pt x="216" y="882"/>
                    <a:pt x="216" y="882"/>
                    <a:pt x="216" y="882"/>
                  </a:cubicBezTo>
                  <a:cubicBezTo>
                    <a:pt x="218" y="887"/>
                    <a:pt x="218" y="887"/>
                    <a:pt x="218" y="887"/>
                  </a:cubicBezTo>
                  <a:cubicBezTo>
                    <a:pt x="219" y="889"/>
                    <a:pt x="219" y="889"/>
                    <a:pt x="219" y="889"/>
                  </a:cubicBezTo>
                  <a:cubicBezTo>
                    <a:pt x="221" y="887"/>
                    <a:pt x="221" y="887"/>
                    <a:pt x="221" y="887"/>
                  </a:cubicBezTo>
                  <a:cubicBezTo>
                    <a:pt x="224" y="885"/>
                    <a:pt x="224" y="885"/>
                    <a:pt x="224" y="885"/>
                  </a:cubicBezTo>
                  <a:cubicBezTo>
                    <a:pt x="225" y="883"/>
                    <a:pt x="225" y="883"/>
                    <a:pt x="225" y="883"/>
                  </a:cubicBezTo>
                  <a:cubicBezTo>
                    <a:pt x="223" y="882"/>
                    <a:pt x="223" y="882"/>
                    <a:pt x="223" y="882"/>
                  </a:cubicBezTo>
                  <a:cubicBezTo>
                    <a:pt x="223" y="882"/>
                    <a:pt x="223" y="882"/>
                    <a:pt x="223" y="882"/>
                  </a:cubicBezTo>
                  <a:cubicBezTo>
                    <a:pt x="222" y="882"/>
                    <a:pt x="222" y="882"/>
                    <a:pt x="222" y="882"/>
                  </a:cubicBezTo>
                  <a:cubicBezTo>
                    <a:pt x="222" y="881"/>
                    <a:pt x="222" y="881"/>
                    <a:pt x="222" y="881"/>
                  </a:cubicBezTo>
                  <a:cubicBezTo>
                    <a:pt x="222" y="881"/>
                    <a:pt x="222" y="881"/>
                    <a:pt x="222" y="881"/>
                  </a:cubicBezTo>
                  <a:cubicBezTo>
                    <a:pt x="222" y="881"/>
                    <a:pt x="222" y="881"/>
                    <a:pt x="222" y="881"/>
                  </a:cubicBezTo>
                  <a:cubicBezTo>
                    <a:pt x="222" y="880"/>
                    <a:pt x="222" y="880"/>
                    <a:pt x="222" y="880"/>
                  </a:cubicBezTo>
                  <a:cubicBezTo>
                    <a:pt x="222" y="880"/>
                    <a:pt x="222" y="880"/>
                    <a:pt x="222" y="880"/>
                  </a:cubicBezTo>
                  <a:cubicBezTo>
                    <a:pt x="223" y="880"/>
                    <a:pt x="223" y="879"/>
                    <a:pt x="224" y="879"/>
                  </a:cubicBezTo>
                  <a:cubicBezTo>
                    <a:pt x="224" y="879"/>
                    <a:pt x="224" y="879"/>
                    <a:pt x="225" y="879"/>
                  </a:cubicBezTo>
                  <a:cubicBezTo>
                    <a:pt x="226" y="879"/>
                    <a:pt x="228" y="879"/>
                    <a:pt x="229" y="880"/>
                  </a:cubicBezTo>
                  <a:cubicBezTo>
                    <a:pt x="230" y="880"/>
                    <a:pt x="230" y="880"/>
                    <a:pt x="231" y="880"/>
                  </a:cubicBezTo>
                  <a:cubicBezTo>
                    <a:pt x="231" y="881"/>
                    <a:pt x="231" y="881"/>
                    <a:pt x="231" y="881"/>
                  </a:cubicBezTo>
                  <a:cubicBezTo>
                    <a:pt x="231" y="881"/>
                    <a:pt x="231" y="881"/>
                    <a:pt x="231" y="881"/>
                  </a:cubicBezTo>
                  <a:cubicBezTo>
                    <a:pt x="231" y="881"/>
                    <a:pt x="231" y="881"/>
                    <a:pt x="231" y="881"/>
                  </a:cubicBezTo>
                  <a:cubicBezTo>
                    <a:pt x="232" y="881"/>
                    <a:pt x="232" y="881"/>
                    <a:pt x="232" y="881"/>
                  </a:cubicBezTo>
                  <a:cubicBezTo>
                    <a:pt x="240" y="881"/>
                    <a:pt x="240" y="881"/>
                    <a:pt x="240" y="881"/>
                  </a:cubicBezTo>
                  <a:cubicBezTo>
                    <a:pt x="240" y="880"/>
                    <a:pt x="240" y="880"/>
                    <a:pt x="240" y="880"/>
                  </a:cubicBezTo>
                  <a:cubicBezTo>
                    <a:pt x="239" y="881"/>
                    <a:pt x="239" y="881"/>
                    <a:pt x="239" y="881"/>
                  </a:cubicBezTo>
                  <a:cubicBezTo>
                    <a:pt x="239" y="881"/>
                    <a:pt x="241" y="882"/>
                    <a:pt x="242" y="884"/>
                  </a:cubicBezTo>
                  <a:cubicBezTo>
                    <a:pt x="244" y="885"/>
                    <a:pt x="246" y="886"/>
                    <a:pt x="248" y="886"/>
                  </a:cubicBezTo>
                  <a:cubicBezTo>
                    <a:pt x="249" y="886"/>
                    <a:pt x="250" y="885"/>
                    <a:pt x="251" y="885"/>
                  </a:cubicBezTo>
                  <a:cubicBezTo>
                    <a:pt x="249" y="884"/>
                    <a:pt x="249" y="884"/>
                    <a:pt x="249" y="884"/>
                  </a:cubicBezTo>
                  <a:cubicBezTo>
                    <a:pt x="250" y="885"/>
                    <a:pt x="250" y="885"/>
                    <a:pt x="250" y="885"/>
                  </a:cubicBezTo>
                  <a:cubicBezTo>
                    <a:pt x="251" y="885"/>
                    <a:pt x="252" y="884"/>
                    <a:pt x="253" y="883"/>
                  </a:cubicBezTo>
                  <a:cubicBezTo>
                    <a:pt x="253" y="882"/>
                    <a:pt x="253" y="881"/>
                    <a:pt x="253" y="880"/>
                  </a:cubicBezTo>
                  <a:cubicBezTo>
                    <a:pt x="253" y="878"/>
                    <a:pt x="252" y="876"/>
                    <a:pt x="252" y="876"/>
                  </a:cubicBezTo>
                  <a:cubicBezTo>
                    <a:pt x="252" y="876"/>
                    <a:pt x="252" y="876"/>
                    <a:pt x="252" y="876"/>
                  </a:cubicBezTo>
                  <a:cubicBezTo>
                    <a:pt x="251" y="875"/>
                    <a:pt x="251" y="875"/>
                    <a:pt x="251" y="875"/>
                  </a:cubicBezTo>
                  <a:cubicBezTo>
                    <a:pt x="251" y="875"/>
                    <a:pt x="251" y="875"/>
                    <a:pt x="250" y="875"/>
                  </a:cubicBezTo>
                  <a:cubicBezTo>
                    <a:pt x="249" y="875"/>
                    <a:pt x="248" y="874"/>
                    <a:pt x="247" y="873"/>
                  </a:cubicBezTo>
                  <a:cubicBezTo>
                    <a:pt x="246" y="873"/>
                    <a:pt x="246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7" y="873"/>
                    <a:pt x="248" y="874"/>
                  </a:cubicBezTo>
                  <a:cubicBezTo>
                    <a:pt x="248" y="874"/>
                    <a:pt x="249" y="875"/>
                    <a:pt x="250" y="875"/>
                  </a:cubicBezTo>
                  <a:cubicBezTo>
                    <a:pt x="250" y="875"/>
                    <a:pt x="251" y="876"/>
                    <a:pt x="252" y="876"/>
                  </a:cubicBezTo>
                  <a:cubicBezTo>
                    <a:pt x="252" y="876"/>
                    <a:pt x="253" y="876"/>
                    <a:pt x="253" y="875"/>
                  </a:cubicBezTo>
                  <a:cubicBezTo>
                    <a:pt x="252" y="874"/>
                    <a:pt x="252" y="874"/>
                    <a:pt x="252" y="874"/>
                  </a:cubicBezTo>
                  <a:cubicBezTo>
                    <a:pt x="252" y="876"/>
                    <a:pt x="252" y="876"/>
                    <a:pt x="252" y="876"/>
                  </a:cubicBezTo>
                  <a:cubicBezTo>
                    <a:pt x="253" y="876"/>
                    <a:pt x="254" y="875"/>
                    <a:pt x="255" y="875"/>
                  </a:cubicBezTo>
                  <a:cubicBezTo>
                    <a:pt x="259" y="874"/>
                    <a:pt x="265" y="873"/>
                    <a:pt x="265" y="873"/>
                  </a:cubicBezTo>
                  <a:cubicBezTo>
                    <a:pt x="264" y="871"/>
                    <a:pt x="264" y="871"/>
                    <a:pt x="264" y="871"/>
                  </a:cubicBezTo>
                  <a:cubicBezTo>
                    <a:pt x="263" y="873"/>
                    <a:pt x="263" y="873"/>
                    <a:pt x="263" y="873"/>
                  </a:cubicBezTo>
                  <a:cubicBezTo>
                    <a:pt x="263" y="873"/>
                    <a:pt x="265" y="874"/>
                    <a:pt x="267" y="875"/>
                  </a:cubicBezTo>
                  <a:cubicBezTo>
                    <a:pt x="267" y="875"/>
                    <a:pt x="268" y="876"/>
                    <a:pt x="269" y="876"/>
                  </a:cubicBezTo>
                  <a:cubicBezTo>
                    <a:pt x="270" y="877"/>
                    <a:pt x="271" y="877"/>
                    <a:pt x="272" y="877"/>
                  </a:cubicBezTo>
                  <a:cubicBezTo>
                    <a:pt x="273" y="877"/>
                    <a:pt x="273" y="877"/>
                    <a:pt x="274" y="877"/>
                  </a:cubicBezTo>
                  <a:cubicBezTo>
                    <a:pt x="275" y="876"/>
                    <a:pt x="275" y="875"/>
                    <a:pt x="276" y="874"/>
                  </a:cubicBezTo>
                  <a:cubicBezTo>
                    <a:pt x="276" y="873"/>
                    <a:pt x="277" y="872"/>
                    <a:pt x="277" y="872"/>
                  </a:cubicBezTo>
                  <a:cubicBezTo>
                    <a:pt x="275" y="871"/>
                    <a:pt x="275" y="871"/>
                    <a:pt x="275" y="871"/>
                  </a:cubicBezTo>
                  <a:cubicBezTo>
                    <a:pt x="275" y="873"/>
                    <a:pt x="275" y="873"/>
                    <a:pt x="275" y="873"/>
                  </a:cubicBezTo>
                  <a:cubicBezTo>
                    <a:pt x="275" y="873"/>
                    <a:pt x="280" y="875"/>
                    <a:pt x="284" y="875"/>
                  </a:cubicBezTo>
                  <a:cubicBezTo>
                    <a:pt x="285" y="875"/>
                    <a:pt x="286" y="875"/>
                    <a:pt x="287" y="874"/>
                  </a:cubicBezTo>
                  <a:cubicBezTo>
                    <a:pt x="288" y="874"/>
                    <a:pt x="288" y="873"/>
                    <a:pt x="289" y="872"/>
                  </a:cubicBezTo>
                  <a:cubicBezTo>
                    <a:pt x="289" y="871"/>
                    <a:pt x="289" y="870"/>
                    <a:pt x="289" y="869"/>
                  </a:cubicBezTo>
                  <a:cubicBezTo>
                    <a:pt x="289" y="867"/>
                    <a:pt x="289" y="866"/>
                    <a:pt x="289" y="866"/>
                  </a:cubicBezTo>
                  <a:cubicBezTo>
                    <a:pt x="287" y="866"/>
                    <a:pt x="287" y="866"/>
                    <a:pt x="287" y="866"/>
                  </a:cubicBezTo>
                  <a:cubicBezTo>
                    <a:pt x="286" y="867"/>
                    <a:pt x="286" y="867"/>
                    <a:pt x="286" y="867"/>
                  </a:cubicBezTo>
                  <a:cubicBezTo>
                    <a:pt x="286" y="867"/>
                    <a:pt x="287" y="869"/>
                    <a:pt x="289" y="871"/>
                  </a:cubicBezTo>
                  <a:cubicBezTo>
                    <a:pt x="290" y="872"/>
                    <a:pt x="291" y="873"/>
                    <a:pt x="292" y="874"/>
                  </a:cubicBezTo>
                  <a:cubicBezTo>
                    <a:pt x="293" y="875"/>
                    <a:pt x="294" y="876"/>
                    <a:pt x="295" y="876"/>
                  </a:cubicBezTo>
                  <a:cubicBezTo>
                    <a:pt x="297" y="876"/>
                    <a:pt x="298" y="875"/>
                    <a:pt x="298" y="874"/>
                  </a:cubicBezTo>
                  <a:cubicBezTo>
                    <a:pt x="299" y="873"/>
                    <a:pt x="299" y="872"/>
                    <a:pt x="299" y="871"/>
                  </a:cubicBezTo>
                  <a:cubicBezTo>
                    <a:pt x="299" y="870"/>
                    <a:pt x="299" y="870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70"/>
                    <a:pt x="299" y="870"/>
                    <a:pt x="299" y="870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70"/>
                    <a:pt x="299" y="870"/>
                    <a:pt x="299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8" y="870"/>
                    <a:pt x="298" y="870"/>
                    <a:pt x="298" y="870"/>
                  </a:cubicBezTo>
                  <a:cubicBezTo>
                    <a:pt x="298" y="870"/>
                    <a:pt x="299" y="870"/>
                    <a:pt x="299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8" y="870"/>
                    <a:pt x="298" y="870"/>
                    <a:pt x="298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70"/>
                    <a:pt x="297" y="870"/>
                    <a:pt x="297" y="870"/>
                  </a:cubicBezTo>
                  <a:cubicBezTo>
                    <a:pt x="297" y="870"/>
                    <a:pt x="298" y="870"/>
                    <a:pt x="298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70"/>
                    <a:pt x="297" y="870"/>
                    <a:pt x="297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70"/>
                    <a:pt x="297" y="870"/>
                    <a:pt x="297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71"/>
                    <a:pt x="299" y="873"/>
                    <a:pt x="300" y="874"/>
                  </a:cubicBezTo>
                  <a:cubicBezTo>
                    <a:pt x="301" y="875"/>
                    <a:pt x="302" y="877"/>
                    <a:pt x="302" y="877"/>
                  </a:cubicBezTo>
                  <a:cubicBezTo>
                    <a:pt x="304" y="878"/>
                    <a:pt x="304" y="878"/>
                    <a:pt x="304" y="878"/>
                  </a:cubicBezTo>
                  <a:cubicBezTo>
                    <a:pt x="305" y="876"/>
                    <a:pt x="305" y="876"/>
                    <a:pt x="305" y="876"/>
                  </a:cubicBezTo>
                  <a:cubicBezTo>
                    <a:pt x="305" y="876"/>
                    <a:pt x="305" y="876"/>
                    <a:pt x="305" y="876"/>
                  </a:cubicBezTo>
                  <a:cubicBezTo>
                    <a:pt x="305" y="875"/>
                    <a:pt x="306" y="874"/>
                    <a:pt x="306" y="873"/>
                  </a:cubicBezTo>
                  <a:cubicBezTo>
                    <a:pt x="307" y="873"/>
                    <a:pt x="307" y="872"/>
                    <a:pt x="307" y="872"/>
                  </a:cubicBezTo>
                  <a:cubicBezTo>
                    <a:pt x="308" y="872"/>
                    <a:pt x="308" y="872"/>
                    <a:pt x="308" y="872"/>
                  </a:cubicBezTo>
                  <a:cubicBezTo>
                    <a:pt x="308" y="872"/>
                    <a:pt x="308" y="872"/>
                    <a:pt x="309" y="872"/>
                  </a:cubicBezTo>
                  <a:cubicBezTo>
                    <a:pt x="311" y="874"/>
                    <a:pt x="311" y="876"/>
                    <a:pt x="312" y="879"/>
                  </a:cubicBezTo>
                  <a:cubicBezTo>
                    <a:pt x="312" y="880"/>
                    <a:pt x="312" y="881"/>
                    <a:pt x="312" y="881"/>
                  </a:cubicBezTo>
                  <a:cubicBezTo>
                    <a:pt x="312" y="882"/>
                    <a:pt x="312" y="882"/>
                    <a:pt x="313" y="883"/>
                  </a:cubicBezTo>
                  <a:cubicBezTo>
                    <a:pt x="313" y="883"/>
                    <a:pt x="313" y="883"/>
                    <a:pt x="313" y="883"/>
                  </a:cubicBezTo>
                  <a:cubicBezTo>
                    <a:pt x="313" y="884"/>
                    <a:pt x="314" y="884"/>
                    <a:pt x="314" y="884"/>
                  </a:cubicBezTo>
                  <a:cubicBezTo>
                    <a:pt x="317" y="884"/>
                    <a:pt x="321" y="882"/>
                    <a:pt x="321" y="882"/>
                  </a:cubicBezTo>
                  <a:cubicBezTo>
                    <a:pt x="321" y="881"/>
                    <a:pt x="321" y="881"/>
                    <a:pt x="321" y="881"/>
                  </a:cubicBezTo>
                  <a:cubicBezTo>
                    <a:pt x="321" y="882"/>
                    <a:pt x="321" y="882"/>
                    <a:pt x="321" y="882"/>
                  </a:cubicBezTo>
                  <a:cubicBezTo>
                    <a:pt x="321" y="882"/>
                    <a:pt x="322" y="882"/>
                    <a:pt x="323" y="882"/>
                  </a:cubicBezTo>
                  <a:cubicBezTo>
                    <a:pt x="326" y="881"/>
                    <a:pt x="332" y="880"/>
                    <a:pt x="339" y="880"/>
                  </a:cubicBezTo>
                  <a:cubicBezTo>
                    <a:pt x="342" y="880"/>
                    <a:pt x="345" y="880"/>
                    <a:pt x="348" y="881"/>
                  </a:cubicBezTo>
                  <a:cubicBezTo>
                    <a:pt x="348" y="880"/>
                    <a:pt x="348" y="880"/>
                    <a:pt x="348" y="880"/>
                  </a:cubicBezTo>
                  <a:cubicBezTo>
                    <a:pt x="348" y="881"/>
                    <a:pt x="348" y="881"/>
                    <a:pt x="348" y="881"/>
                  </a:cubicBezTo>
                  <a:cubicBezTo>
                    <a:pt x="352" y="882"/>
                    <a:pt x="356" y="885"/>
                    <a:pt x="361" y="887"/>
                  </a:cubicBezTo>
                  <a:cubicBezTo>
                    <a:pt x="365" y="889"/>
                    <a:pt x="369" y="890"/>
                    <a:pt x="374" y="890"/>
                  </a:cubicBezTo>
                  <a:cubicBezTo>
                    <a:pt x="381" y="891"/>
                    <a:pt x="384" y="888"/>
                    <a:pt x="384" y="887"/>
                  </a:cubicBezTo>
                  <a:cubicBezTo>
                    <a:pt x="383" y="886"/>
                    <a:pt x="383" y="886"/>
                    <a:pt x="383" y="886"/>
                  </a:cubicBezTo>
                  <a:cubicBezTo>
                    <a:pt x="383" y="888"/>
                    <a:pt x="383" y="888"/>
                    <a:pt x="383" y="888"/>
                  </a:cubicBezTo>
                  <a:cubicBezTo>
                    <a:pt x="399" y="886"/>
                    <a:pt x="399" y="886"/>
                    <a:pt x="399" y="886"/>
                  </a:cubicBezTo>
                  <a:cubicBezTo>
                    <a:pt x="400" y="886"/>
                    <a:pt x="400" y="886"/>
                    <a:pt x="400" y="886"/>
                  </a:cubicBezTo>
                  <a:cubicBezTo>
                    <a:pt x="400" y="886"/>
                    <a:pt x="400" y="886"/>
                    <a:pt x="400" y="886"/>
                  </a:cubicBezTo>
                  <a:cubicBezTo>
                    <a:pt x="409" y="876"/>
                    <a:pt x="409" y="876"/>
                    <a:pt x="409" y="876"/>
                  </a:cubicBezTo>
                  <a:cubicBezTo>
                    <a:pt x="407" y="875"/>
                    <a:pt x="407" y="875"/>
                    <a:pt x="407" y="875"/>
                  </a:cubicBezTo>
                  <a:cubicBezTo>
                    <a:pt x="407" y="877"/>
                    <a:pt x="407" y="877"/>
                    <a:pt x="407" y="877"/>
                  </a:cubicBezTo>
                  <a:cubicBezTo>
                    <a:pt x="419" y="882"/>
                    <a:pt x="419" y="882"/>
                    <a:pt x="419" y="882"/>
                  </a:cubicBezTo>
                  <a:cubicBezTo>
                    <a:pt x="421" y="883"/>
                    <a:pt x="421" y="883"/>
                    <a:pt x="421" y="883"/>
                  </a:cubicBezTo>
                  <a:cubicBezTo>
                    <a:pt x="421" y="881"/>
                    <a:pt x="421" y="881"/>
                    <a:pt x="421" y="881"/>
                  </a:cubicBezTo>
                  <a:cubicBezTo>
                    <a:pt x="421" y="881"/>
                    <a:pt x="421" y="880"/>
                    <a:pt x="421" y="879"/>
                  </a:cubicBezTo>
                  <a:cubicBezTo>
                    <a:pt x="421" y="879"/>
                    <a:pt x="421" y="877"/>
                    <a:pt x="421" y="876"/>
                  </a:cubicBezTo>
                  <a:cubicBezTo>
                    <a:pt x="421" y="874"/>
                    <a:pt x="421" y="872"/>
                    <a:pt x="421" y="871"/>
                  </a:cubicBezTo>
                  <a:cubicBezTo>
                    <a:pt x="422" y="870"/>
                    <a:pt x="422" y="869"/>
                    <a:pt x="422" y="869"/>
                  </a:cubicBezTo>
                  <a:cubicBezTo>
                    <a:pt x="422" y="869"/>
                    <a:pt x="422" y="869"/>
                    <a:pt x="422" y="869"/>
                  </a:cubicBezTo>
                  <a:cubicBezTo>
                    <a:pt x="424" y="869"/>
                    <a:pt x="426" y="869"/>
                    <a:pt x="428" y="870"/>
                  </a:cubicBezTo>
                  <a:cubicBezTo>
                    <a:pt x="428" y="870"/>
                    <a:pt x="429" y="870"/>
                    <a:pt x="429" y="870"/>
                  </a:cubicBezTo>
                  <a:cubicBezTo>
                    <a:pt x="430" y="870"/>
                    <a:pt x="430" y="870"/>
                    <a:pt x="430" y="870"/>
                  </a:cubicBezTo>
                  <a:cubicBezTo>
                    <a:pt x="430" y="870"/>
                    <a:pt x="430" y="870"/>
                    <a:pt x="430" y="870"/>
                  </a:cubicBezTo>
                  <a:cubicBezTo>
                    <a:pt x="431" y="870"/>
                    <a:pt x="431" y="870"/>
                    <a:pt x="431" y="870"/>
                  </a:cubicBezTo>
                  <a:cubicBezTo>
                    <a:pt x="444" y="866"/>
                    <a:pt x="444" y="866"/>
                    <a:pt x="444" y="866"/>
                  </a:cubicBezTo>
                  <a:cubicBezTo>
                    <a:pt x="445" y="866"/>
                    <a:pt x="445" y="866"/>
                    <a:pt x="445" y="866"/>
                  </a:cubicBezTo>
                  <a:cubicBezTo>
                    <a:pt x="445" y="865"/>
                    <a:pt x="445" y="865"/>
                    <a:pt x="445" y="865"/>
                  </a:cubicBezTo>
                  <a:cubicBezTo>
                    <a:pt x="447" y="851"/>
                    <a:pt x="447" y="851"/>
                    <a:pt x="447" y="851"/>
                  </a:cubicBezTo>
                  <a:cubicBezTo>
                    <a:pt x="445" y="851"/>
                    <a:pt x="445" y="851"/>
                    <a:pt x="445" y="851"/>
                  </a:cubicBezTo>
                  <a:cubicBezTo>
                    <a:pt x="446" y="852"/>
                    <a:pt x="446" y="852"/>
                    <a:pt x="446" y="852"/>
                  </a:cubicBezTo>
                  <a:cubicBezTo>
                    <a:pt x="450" y="847"/>
                    <a:pt x="450" y="847"/>
                    <a:pt x="450" y="847"/>
                  </a:cubicBezTo>
                  <a:cubicBezTo>
                    <a:pt x="451" y="846"/>
                    <a:pt x="451" y="846"/>
                    <a:pt x="451" y="846"/>
                  </a:cubicBezTo>
                  <a:cubicBezTo>
                    <a:pt x="451" y="845"/>
                    <a:pt x="451" y="845"/>
                    <a:pt x="451" y="845"/>
                  </a:cubicBezTo>
                  <a:cubicBezTo>
                    <a:pt x="449" y="842"/>
                    <a:pt x="449" y="842"/>
                    <a:pt x="449" y="842"/>
                  </a:cubicBezTo>
                  <a:cubicBezTo>
                    <a:pt x="449" y="842"/>
                    <a:pt x="449" y="842"/>
                    <a:pt x="449" y="842"/>
                  </a:cubicBezTo>
                  <a:cubicBezTo>
                    <a:pt x="448" y="842"/>
                    <a:pt x="448" y="842"/>
                    <a:pt x="448" y="842"/>
                  </a:cubicBezTo>
                  <a:cubicBezTo>
                    <a:pt x="419" y="843"/>
                    <a:pt x="419" y="843"/>
                    <a:pt x="419" y="843"/>
                  </a:cubicBezTo>
                  <a:cubicBezTo>
                    <a:pt x="420" y="844"/>
                    <a:pt x="420" y="844"/>
                    <a:pt x="420" y="844"/>
                  </a:cubicBezTo>
                  <a:cubicBezTo>
                    <a:pt x="420" y="843"/>
                    <a:pt x="420" y="843"/>
                    <a:pt x="420" y="843"/>
                  </a:cubicBezTo>
                  <a:cubicBezTo>
                    <a:pt x="416" y="842"/>
                    <a:pt x="416" y="842"/>
                    <a:pt x="416" y="842"/>
                  </a:cubicBezTo>
                  <a:cubicBezTo>
                    <a:pt x="416" y="843"/>
                    <a:pt x="416" y="843"/>
                    <a:pt x="416" y="843"/>
                  </a:cubicBezTo>
                  <a:cubicBezTo>
                    <a:pt x="416" y="844"/>
                    <a:pt x="416" y="844"/>
                    <a:pt x="416" y="844"/>
                  </a:cubicBezTo>
                  <a:cubicBezTo>
                    <a:pt x="422" y="842"/>
                    <a:pt x="422" y="842"/>
                    <a:pt x="422" y="842"/>
                  </a:cubicBezTo>
                  <a:cubicBezTo>
                    <a:pt x="422" y="841"/>
                    <a:pt x="422" y="841"/>
                    <a:pt x="422" y="841"/>
                  </a:cubicBezTo>
                  <a:cubicBezTo>
                    <a:pt x="422" y="841"/>
                    <a:pt x="422" y="841"/>
                    <a:pt x="422" y="841"/>
                  </a:cubicBezTo>
                  <a:cubicBezTo>
                    <a:pt x="422" y="841"/>
                    <a:pt x="423" y="840"/>
                    <a:pt x="423" y="839"/>
                  </a:cubicBezTo>
                  <a:cubicBezTo>
                    <a:pt x="423" y="839"/>
                    <a:pt x="422" y="838"/>
                    <a:pt x="422" y="837"/>
                  </a:cubicBezTo>
                  <a:cubicBezTo>
                    <a:pt x="421" y="836"/>
                    <a:pt x="420" y="835"/>
                    <a:pt x="419" y="835"/>
                  </a:cubicBezTo>
                  <a:cubicBezTo>
                    <a:pt x="418" y="836"/>
                    <a:pt x="418" y="836"/>
                    <a:pt x="418" y="836"/>
                  </a:cubicBezTo>
                  <a:cubicBezTo>
                    <a:pt x="419" y="835"/>
                    <a:pt x="419" y="835"/>
                    <a:pt x="419" y="835"/>
                  </a:cubicBezTo>
                  <a:cubicBezTo>
                    <a:pt x="418" y="834"/>
                    <a:pt x="416" y="834"/>
                    <a:pt x="415" y="834"/>
                  </a:cubicBezTo>
                  <a:cubicBezTo>
                    <a:pt x="411" y="834"/>
                    <a:pt x="408" y="836"/>
                    <a:pt x="408" y="836"/>
                  </a:cubicBezTo>
                  <a:cubicBezTo>
                    <a:pt x="409" y="838"/>
                    <a:pt x="409" y="838"/>
                    <a:pt x="409" y="838"/>
                  </a:cubicBezTo>
                  <a:cubicBezTo>
                    <a:pt x="409" y="836"/>
                    <a:pt x="409" y="836"/>
                    <a:pt x="409" y="836"/>
                  </a:cubicBezTo>
                  <a:cubicBezTo>
                    <a:pt x="401" y="836"/>
                    <a:pt x="401" y="836"/>
                    <a:pt x="401" y="836"/>
                  </a:cubicBezTo>
                  <a:cubicBezTo>
                    <a:pt x="401" y="838"/>
                    <a:pt x="401" y="838"/>
                    <a:pt x="401" y="838"/>
                  </a:cubicBezTo>
                  <a:cubicBezTo>
                    <a:pt x="401" y="839"/>
                    <a:pt x="401" y="839"/>
                    <a:pt x="401" y="839"/>
                  </a:cubicBezTo>
                  <a:cubicBezTo>
                    <a:pt x="411" y="834"/>
                    <a:pt x="411" y="834"/>
                    <a:pt x="411" y="834"/>
                  </a:cubicBezTo>
                  <a:cubicBezTo>
                    <a:pt x="413" y="832"/>
                    <a:pt x="413" y="832"/>
                    <a:pt x="413" y="832"/>
                  </a:cubicBezTo>
                  <a:cubicBezTo>
                    <a:pt x="411" y="831"/>
                    <a:pt x="411" y="831"/>
                    <a:pt x="411" y="831"/>
                  </a:cubicBezTo>
                  <a:cubicBezTo>
                    <a:pt x="404" y="827"/>
                    <a:pt x="404" y="827"/>
                    <a:pt x="404" y="827"/>
                  </a:cubicBezTo>
                  <a:cubicBezTo>
                    <a:pt x="404" y="827"/>
                    <a:pt x="404" y="827"/>
                    <a:pt x="404" y="827"/>
                  </a:cubicBezTo>
                  <a:cubicBezTo>
                    <a:pt x="403" y="827"/>
                    <a:pt x="403" y="827"/>
                    <a:pt x="403" y="827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6" y="828"/>
                    <a:pt x="396" y="828"/>
                    <a:pt x="396" y="828"/>
                  </a:cubicBezTo>
                  <a:cubicBezTo>
                    <a:pt x="397" y="830"/>
                    <a:pt x="397" y="830"/>
                    <a:pt x="397" y="830"/>
                  </a:cubicBezTo>
                  <a:cubicBezTo>
                    <a:pt x="397" y="828"/>
                    <a:pt x="397" y="828"/>
                    <a:pt x="397" y="828"/>
                  </a:cubicBezTo>
                  <a:cubicBezTo>
                    <a:pt x="393" y="828"/>
                    <a:pt x="393" y="828"/>
                    <a:pt x="393" y="828"/>
                  </a:cubicBezTo>
                  <a:cubicBezTo>
                    <a:pt x="393" y="830"/>
                    <a:pt x="393" y="830"/>
                    <a:pt x="393" y="830"/>
                  </a:cubicBezTo>
                  <a:cubicBezTo>
                    <a:pt x="393" y="831"/>
                    <a:pt x="393" y="831"/>
                    <a:pt x="393" y="831"/>
                  </a:cubicBezTo>
                  <a:cubicBezTo>
                    <a:pt x="396" y="830"/>
                    <a:pt x="396" y="830"/>
                    <a:pt x="396" y="830"/>
                  </a:cubicBezTo>
                  <a:cubicBezTo>
                    <a:pt x="396" y="829"/>
                    <a:pt x="396" y="829"/>
                    <a:pt x="396" y="829"/>
                  </a:cubicBezTo>
                  <a:cubicBezTo>
                    <a:pt x="396" y="829"/>
                    <a:pt x="396" y="829"/>
                    <a:pt x="396" y="829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8" y="826"/>
                    <a:pt x="398" y="826"/>
                    <a:pt x="398" y="826"/>
                  </a:cubicBezTo>
                  <a:cubicBezTo>
                    <a:pt x="398" y="827"/>
                    <a:pt x="398" y="827"/>
                    <a:pt x="398" y="827"/>
                  </a:cubicBezTo>
                  <a:cubicBezTo>
                    <a:pt x="403" y="827"/>
                    <a:pt x="403" y="827"/>
                    <a:pt x="403" y="827"/>
                  </a:cubicBezTo>
                  <a:cubicBezTo>
                    <a:pt x="403" y="826"/>
                    <a:pt x="403" y="826"/>
                    <a:pt x="403" y="826"/>
                  </a:cubicBezTo>
                  <a:cubicBezTo>
                    <a:pt x="403" y="827"/>
                    <a:pt x="403" y="827"/>
                    <a:pt x="403" y="827"/>
                  </a:cubicBezTo>
                  <a:cubicBezTo>
                    <a:pt x="415" y="828"/>
                    <a:pt x="415" y="828"/>
                    <a:pt x="415" y="828"/>
                  </a:cubicBezTo>
                  <a:cubicBezTo>
                    <a:pt x="416" y="828"/>
                    <a:pt x="416" y="828"/>
                    <a:pt x="416" y="828"/>
                  </a:cubicBezTo>
                  <a:cubicBezTo>
                    <a:pt x="416" y="828"/>
                    <a:pt x="416" y="828"/>
                    <a:pt x="416" y="828"/>
                  </a:cubicBezTo>
                  <a:cubicBezTo>
                    <a:pt x="423" y="823"/>
                    <a:pt x="423" y="823"/>
                    <a:pt x="423" y="823"/>
                  </a:cubicBezTo>
                  <a:cubicBezTo>
                    <a:pt x="425" y="821"/>
                    <a:pt x="425" y="821"/>
                    <a:pt x="425" y="821"/>
                  </a:cubicBezTo>
                  <a:cubicBezTo>
                    <a:pt x="423" y="820"/>
                    <a:pt x="423" y="820"/>
                    <a:pt x="423" y="820"/>
                  </a:cubicBezTo>
                  <a:cubicBezTo>
                    <a:pt x="419" y="818"/>
                    <a:pt x="419" y="818"/>
                    <a:pt x="419" y="818"/>
                  </a:cubicBezTo>
                  <a:cubicBezTo>
                    <a:pt x="418" y="819"/>
                    <a:pt x="418" y="819"/>
                    <a:pt x="418" y="819"/>
                  </a:cubicBezTo>
                  <a:cubicBezTo>
                    <a:pt x="419" y="820"/>
                    <a:pt x="419" y="820"/>
                    <a:pt x="419" y="820"/>
                  </a:cubicBezTo>
                  <a:cubicBezTo>
                    <a:pt x="424" y="819"/>
                    <a:pt x="424" y="819"/>
                    <a:pt x="424" y="819"/>
                  </a:cubicBezTo>
                  <a:cubicBezTo>
                    <a:pt x="425" y="819"/>
                    <a:pt x="425" y="819"/>
                    <a:pt x="425" y="819"/>
                  </a:cubicBezTo>
                  <a:cubicBezTo>
                    <a:pt x="425" y="818"/>
                    <a:pt x="425" y="818"/>
                    <a:pt x="425" y="818"/>
                  </a:cubicBezTo>
                  <a:cubicBezTo>
                    <a:pt x="426" y="808"/>
                    <a:pt x="426" y="808"/>
                    <a:pt x="426" y="808"/>
                  </a:cubicBezTo>
                  <a:cubicBezTo>
                    <a:pt x="427" y="806"/>
                    <a:pt x="427" y="806"/>
                    <a:pt x="427" y="806"/>
                  </a:cubicBezTo>
                  <a:cubicBezTo>
                    <a:pt x="424" y="807"/>
                    <a:pt x="424" y="807"/>
                    <a:pt x="424" y="807"/>
                  </a:cubicBezTo>
                  <a:cubicBezTo>
                    <a:pt x="416" y="809"/>
                    <a:pt x="416" y="809"/>
                    <a:pt x="416" y="809"/>
                  </a:cubicBezTo>
                  <a:cubicBezTo>
                    <a:pt x="417" y="811"/>
                    <a:pt x="417" y="811"/>
                    <a:pt x="417" y="811"/>
                  </a:cubicBezTo>
                  <a:cubicBezTo>
                    <a:pt x="418" y="810"/>
                    <a:pt x="418" y="810"/>
                    <a:pt x="418" y="810"/>
                  </a:cubicBezTo>
                  <a:cubicBezTo>
                    <a:pt x="415" y="807"/>
                    <a:pt x="415" y="807"/>
                    <a:pt x="415" y="807"/>
                  </a:cubicBezTo>
                  <a:cubicBezTo>
                    <a:pt x="414" y="808"/>
                    <a:pt x="414" y="808"/>
                    <a:pt x="414" y="808"/>
                  </a:cubicBezTo>
                  <a:cubicBezTo>
                    <a:pt x="415" y="809"/>
                    <a:pt x="415" y="809"/>
                    <a:pt x="415" y="809"/>
                  </a:cubicBezTo>
                  <a:cubicBezTo>
                    <a:pt x="427" y="805"/>
                    <a:pt x="427" y="805"/>
                    <a:pt x="427" y="805"/>
                  </a:cubicBezTo>
                  <a:cubicBezTo>
                    <a:pt x="427" y="805"/>
                    <a:pt x="427" y="805"/>
                    <a:pt x="427" y="805"/>
                  </a:cubicBezTo>
                  <a:cubicBezTo>
                    <a:pt x="428" y="805"/>
                    <a:pt x="428" y="805"/>
                    <a:pt x="428" y="805"/>
                  </a:cubicBezTo>
                  <a:cubicBezTo>
                    <a:pt x="429" y="802"/>
                    <a:pt x="429" y="802"/>
                    <a:pt x="429" y="802"/>
                  </a:cubicBezTo>
                  <a:cubicBezTo>
                    <a:pt x="428" y="801"/>
                    <a:pt x="428" y="801"/>
                    <a:pt x="428" y="801"/>
                  </a:cubicBezTo>
                  <a:cubicBezTo>
                    <a:pt x="426" y="802"/>
                    <a:pt x="426" y="802"/>
                    <a:pt x="426" y="802"/>
                  </a:cubicBezTo>
                  <a:cubicBezTo>
                    <a:pt x="431" y="808"/>
                    <a:pt x="431" y="808"/>
                    <a:pt x="431" y="808"/>
                  </a:cubicBezTo>
                  <a:cubicBezTo>
                    <a:pt x="431" y="808"/>
                    <a:pt x="431" y="808"/>
                    <a:pt x="431" y="808"/>
                  </a:cubicBezTo>
                  <a:cubicBezTo>
                    <a:pt x="432" y="808"/>
                    <a:pt x="432" y="808"/>
                    <a:pt x="432" y="808"/>
                  </a:cubicBezTo>
                  <a:cubicBezTo>
                    <a:pt x="432" y="808"/>
                    <a:pt x="434" y="808"/>
                    <a:pt x="436" y="808"/>
                  </a:cubicBezTo>
                  <a:cubicBezTo>
                    <a:pt x="438" y="807"/>
                    <a:pt x="441" y="807"/>
                    <a:pt x="443" y="805"/>
                  </a:cubicBezTo>
                  <a:cubicBezTo>
                    <a:pt x="443" y="804"/>
                    <a:pt x="443" y="804"/>
                    <a:pt x="443" y="804"/>
                  </a:cubicBezTo>
                  <a:cubicBezTo>
                    <a:pt x="443" y="805"/>
                    <a:pt x="443" y="805"/>
                    <a:pt x="443" y="805"/>
                  </a:cubicBezTo>
                  <a:cubicBezTo>
                    <a:pt x="444" y="805"/>
                    <a:pt x="445" y="805"/>
                    <a:pt x="445" y="804"/>
                  </a:cubicBezTo>
                  <a:cubicBezTo>
                    <a:pt x="446" y="803"/>
                    <a:pt x="446" y="803"/>
                    <a:pt x="446" y="802"/>
                  </a:cubicBezTo>
                  <a:cubicBezTo>
                    <a:pt x="446" y="801"/>
                    <a:pt x="445" y="800"/>
                    <a:pt x="445" y="799"/>
                  </a:cubicBezTo>
                  <a:cubicBezTo>
                    <a:pt x="444" y="798"/>
                    <a:pt x="444" y="797"/>
                    <a:pt x="444" y="797"/>
                  </a:cubicBezTo>
                  <a:cubicBezTo>
                    <a:pt x="443" y="798"/>
                    <a:pt x="443" y="798"/>
                    <a:pt x="443" y="798"/>
                  </a:cubicBezTo>
                  <a:cubicBezTo>
                    <a:pt x="444" y="800"/>
                    <a:pt x="444" y="800"/>
                    <a:pt x="444" y="800"/>
                  </a:cubicBezTo>
                  <a:cubicBezTo>
                    <a:pt x="446" y="797"/>
                    <a:pt x="446" y="797"/>
                    <a:pt x="446" y="797"/>
                  </a:cubicBezTo>
                  <a:cubicBezTo>
                    <a:pt x="448" y="795"/>
                    <a:pt x="448" y="795"/>
                    <a:pt x="448" y="795"/>
                  </a:cubicBezTo>
                  <a:cubicBezTo>
                    <a:pt x="446" y="794"/>
                    <a:pt x="446" y="794"/>
                    <a:pt x="446" y="794"/>
                  </a:cubicBezTo>
                  <a:cubicBezTo>
                    <a:pt x="438" y="790"/>
                    <a:pt x="438" y="790"/>
                    <a:pt x="438" y="790"/>
                  </a:cubicBezTo>
                  <a:cubicBezTo>
                    <a:pt x="437" y="792"/>
                    <a:pt x="437" y="792"/>
                    <a:pt x="437" y="792"/>
                  </a:cubicBezTo>
                  <a:cubicBezTo>
                    <a:pt x="438" y="793"/>
                    <a:pt x="438" y="793"/>
                    <a:pt x="438" y="793"/>
                  </a:cubicBezTo>
                  <a:cubicBezTo>
                    <a:pt x="444" y="790"/>
                    <a:pt x="444" y="790"/>
                    <a:pt x="444" y="790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5" y="789"/>
                    <a:pt x="445" y="789"/>
                    <a:pt x="445" y="789"/>
                  </a:cubicBezTo>
                  <a:cubicBezTo>
                    <a:pt x="445" y="785"/>
                    <a:pt x="445" y="785"/>
                    <a:pt x="445" y="785"/>
                  </a:cubicBezTo>
                  <a:cubicBezTo>
                    <a:pt x="444" y="785"/>
                    <a:pt x="444" y="785"/>
                    <a:pt x="444" y="785"/>
                  </a:cubicBezTo>
                  <a:cubicBezTo>
                    <a:pt x="444" y="786"/>
                    <a:pt x="444" y="786"/>
                    <a:pt x="444" y="786"/>
                  </a:cubicBezTo>
                  <a:cubicBezTo>
                    <a:pt x="447" y="786"/>
                    <a:pt x="447" y="786"/>
                    <a:pt x="447" y="786"/>
                  </a:cubicBezTo>
                  <a:cubicBezTo>
                    <a:pt x="447" y="785"/>
                    <a:pt x="447" y="785"/>
                    <a:pt x="447" y="785"/>
                  </a:cubicBezTo>
                  <a:cubicBezTo>
                    <a:pt x="445" y="785"/>
                    <a:pt x="445" y="785"/>
                    <a:pt x="445" y="785"/>
                  </a:cubicBezTo>
                  <a:cubicBezTo>
                    <a:pt x="446" y="792"/>
                    <a:pt x="446" y="792"/>
                    <a:pt x="446" y="792"/>
                  </a:cubicBezTo>
                  <a:cubicBezTo>
                    <a:pt x="447" y="794"/>
                    <a:pt x="447" y="794"/>
                    <a:pt x="447" y="794"/>
                  </a:cubicBezTo>
                  <a:cubicBezTo>
                    <a:pt x="448" y="793"/>
                    <a:pt x="448" y="793"/>
                    <a:pt x="448" y="793"/>
                  </a:cubicBezTo>
                  <a:cubicBezTo>
                    <a:pt x="448" y="793"/>
                    <a:pt x="452" y="792"/>
                    <a:pt x="457" y="790"/>
                  </a:cubicBezTo>
                  <a:cubicBezTo>
                    <a:pt x="459" y="789"/>
                    <a:pt x="461" y="788"/>
                    <a:pt x="463" y="787"/>
                  </a:cubicBezTo>
                  <a:cubicBezTo>
                    <a:pt x="465" y="786"/>
                    <a:pt x="467" y="785"/>
                    <a:pt x="468" y="783"/>
                  </a:cubicBezTo>
                  <a:cubicBezTo>
                    <a:pt x="467" y="782"/>
                    <a:pt x="467" y="782"/>
                    <a:pt x="467" y="782"/>
                  </a:cubicBezTo>
                  <a:cubicBezTo>
                    <a:pt x="468" y="783"/>
                    <a:pt x="468" y="783"/>
                    <a:pt x="468" y="783"/>
                  </a:cubicBezTo>
                  <a:cubicBezTo>
                    <a:pt x="469" y="782"/>
                    <a:pt x="470" y="780"/>
                    <a:pt x="470" y="778"/>
                  </a:cubicBezTo>
                  <a:cubicBezTo>
                    <a:pt x="470" y="777"/>
                    <a:pt x="470" y="775"/>
                    <a:pt x="470" y="773"/>
                  </a:cubicBezTo>
                  <a:cubicBezTo>
                    <a:pt x="470" y="771"/>
                    <a:pt x="470" y="770"/>
                    <a:pt x="471" y="768"/>
                  </a:cubicBezTo>
                  <a:cubicBezTo>
                    <a:pt x="471" y="767"/>
                    <a:pt x="471" y="766"/>
                    <a:pt x="472" y="766"/>
                  </a:cubicBezTo>
                  <a:cubicBezTo>
                    <a:pt x="472" y="766"/>
                    <a:pt x="472" y="766"/>
                    <a:pt x="472" y="766"/>
                  </a:cubicBezTo>
                  <a:cubicBezTo>
                    <a:pt x="472" y="766"/>
                    <a:pt x="472" y="766"/>
                    <a:pt x="472" y="766"/>
                  </a:cubicBezTo>
                  <a:cubicBezTo>
                    <a:pt x="474" y="764"/>
                    <a:pt x="476" y="760"/>
                    <a:pt x="479" y="755"/>
                  </a:cubicBezTo>
                  <a:cubicBezTo>
                    <a:pt x="481" y="751"/>
                    <a:pt x="482" y="745"/>
                    <a:pt x="482" y="740"/>
                  </a:cubicBezTo>
                  <a:cubicBezTo>
                    <a:pt x="482" y="738"/>
                    <a:pt x="482" y="736"/>
                    <a:pt x="482" y="735"/>
                  </a:cubicBezTo>
                  <a:cubicBezTo>
                    <a:pt x="480" y="735"/>
                    <a:pt x="480" y="735"/>
                    <a:pt x="480" y="735"/>
                  </a:cubicBezTo>
                  <a:cubicBezTo>
                    <a:pt x="482" y="735"/>
                    <a:pt x="482" y="735"/>
                    <a:pt x="482" y="735"/>
                  </a:cubicBezTo>
                  <a:cubicBezTo>
                    <a:pt x="481" y="728"/>
                    <a:pt x="476" y="721"/>
                    <a:pt x="472" y="716"/>
                  </a:cubicBezTo>
                  <a:cubicBezTo>
                    <a:pt x="468" y="711"/>
                    <a:pt x="464" y="708"/>
                    <a:pt x="464" y="708"/>
                  </a:cubicBezTo>
                  <a:cubicBezTo>
                    <a:pt x="464" y="708"/>
                    <a:pt x="464" y="708"/>
                    <a:pt x="464" y="708"/>
                  </a:cubicBezTo>
                  <a:cubicBezTo>
                    <a:pt x="464" y="708"/>
                    <a:pt x="464" y="708"/>
                    <a:pt x="464" y="708"/>
                  </a:cubicBezTo>
                  <a:cubicBezTo>
                    <a:pt x="463" y="709"/>
                    <a:pt x="463" y="709"/>
                    <a:pt x="463" y="709"/>
                  </a:cubicBezTo>
                  <a:cubicBezTo>
                    <a:pt x="462" y="711"/>
                    <a:pt x="462" y="711"/>
                    <a:pt x="462" y="711"/>
                  </a:cubicBezTo>
                  <a:cubicBezTo>
                    <a:pt x="462" y="711"/>
                    <a:pt x="462" y="711"/>
                    <a:pt x="463" y="711"/>
                  </a:cubicBezTo>
                  <a:cubicBezTo>
                    <a:pt x="464" y="712"/>
                    <a:pt x="468" y="716"/>
                    <a:pt x="471" y="720"/>
                  </a:cubicBezTo>
                  <a:cubicBezTo>
                    <a:pt x="475" y="724"/>
                    <a:pt x="478" y="730"/>
                    <a:pt x="479" y="735"/>
                  </a:cubicBezTo>
                  <a:cubicBezTo>
                    <a:pt x="479" y="735"/>
                    <a:pt x="479" y="735"/>
                    <a:pt x="479" y="735"/>
                  </a:cubicBezTo>
                  <a:cubicBezTo>
                    <a:pt x="479" y="735"/>
                    <a:pt x="479" y="735"/>
                    <a:pt x="479" y="735"/>
                  </a:cubicBezTo>
                  <a:cubicBezTo>
                    <a:pt x="479" y="737"/>
                    <a:pt x="479" y="738"/>
                    <a:pt x="479" y="740"/>
                  </a:cubicBezTo>
                  <a:cubicBezTo>
                    <a:pt x="479" y="744"/>
                    <a:pt x="478" y="750"/>
                    <a:pt x="476" y="754"/>
                  </a:cubicBezTo>
                  <a:cubicBezTo>
                    <a:pt x="474" y="758"/>
                    <a:pt x="471" y="762"/>
                    <a:pt x="470" y="764"/>
                  </a:cubicBezTo>
                  <a:cubicBezTo>
                    <a:pt x="471" y="765"/>
                    <a:pt x="471" y="765"/>
                    <a:pt x="471" y="765"/>
                  </a:cubicBezTo>
                  <a:cubicBezTo>
                    <a:pt x="470" y="763"/>
                    <a:pt x="470" y="763"/>
                    <a:pt x="470" y="763"/>
                  </a:cubicBezTo>
                  <a:cubicBezTo>
                    <a:pt x="469" y="765"/>
                    <a:pt x="468" y="766"/>
                    <a:pt x="468" y="768"/>
                  </a:cubicBezTo>
                  <a:cubicBezTo>
                    <a:pt x="467" y="769"/>
                    <a:pt x="467" y="771"/>
                    <a:pt x="467" y="773"/>
                  </a:cubicBezTo>
                  <a:cubicBezTo>
                    <a:pt x="467" y="775"/>
                    <a:pt x="467" y="777"/>
                    <a:pt x="467" y="778"/>
                  </a:cubicBezTo>
                  <a:cubicBezTo>
                    <a:pt x="467" y="779"/>
                    <a:pt x="466" y="781"/>
                    <a:pt x="466" y="781"/>
                  </a:cubicBezTo>
                  <a:cubicBezTo>
                    <a:pt x="466" y="781"/>
                    <a:pt x="466" y="781"/>
                    <a:pt x="466" y="781"/>
                  </a:cubicBezTo>
                  <a:cubicBezTo>
                    <a:pt x="466" y="781"/>
                    <a:pt x="466" y="781"/>
                    <a:pt x="466" y="781"/>
                  </a:cubicBezTo>
                  <a:cubicBezTo>
                    <a:pt x="465" y="782"/>
                    <a:pt x="464" y="783"/>
                    <a:pt x="462" y="784"/>
                  </a:cubicBezTo>
                  <a:cubicBezTo>
                    <a:pt x="459" y="786"/>
                    <a:pt x="456" y="787"/>
                    <a:pt x="453" y="788"/>
                  </a:cubicBezTo>
                  <a:cubicBezTo>
                    <a:pt x="451" y="789"/>
                    <a:pt x="450" y="789"/>
                    <a:pt x="449" y="790"/>
                  </a:cubicBezTo>
                  <a:cubicBezTo>
                    <a:pt x="448" y="790"/>
                    <a:pt x="447" y="790"/>
                    <a:pt x="447" y="790"/>
                  </a:cubicBezTo>
                  <a:cubicBezTo>
                    <a:pt x="448" y="792"/>
                    <a:pt x="448" y="792"/>
                    <a:pt x="448" y="792"/>
                  </a:cubicBezTo>
                  <a:cubicBezTo>
                    <a:pt x="449" y="791"/>
                    <a:pt x="449" y="791"/>
                    <a:pt x="449" y="791"/>
                  </a:cubicBezTo>
                  <a:cubicBezTo>
                    <a:pt x="449" y="791"/>
                    <a:pt x="449" y="791"/>
                    <a:pt x="448" y="785"/>
                  </a:cubicBezTo>
                  <a:cubicBezTo>
                    <a:pt x="448" y="783"/>
                    <a:pt x="448" y="783"/>
                    <a:pt x="448" y="783"/>
                  </a:cubicBezTo>
                  <a:cubicBezTo>
                    <a:pt x="447" y="783"/>
                    <a:pt x="447" y="783"/>
                    <a:pt x="447" y="783"/>
                  </a:cubicBezTo>
                  <a:cubicBezTo>
                    <a:pt x="447" y="783"/>
                    <a:pt x="447" y="783"/>
                    <a:pt x="444" y="783"/>
                  </a:cubicBezTo>
                  <a:cubicBezTo>
                    <a:pt x="442" y="783"/>
                    <a:pt x="442" y="783"/>
                    <a:pt x="442" y="783"/>
                  </a:cubicBezTo>
                  <a:cubicBezTo>
                    <a:pt x="442" y="785"/>
                    <a:pt x="442" y="785"/>
                    <a:pt x="442" y="785"/>
                  </a:cubicBezTo>
                  <a:cubicBezTo>
                    <a:pt x="442" y="785"/>
                    <a:pt x="442" y="785"/>
                    <a:pt x="442" y="789"/>
                  </a:cubicBezTo>
                  <a:cubicBezTo>
                    <a:pt x="444" y="789"/>
                    <a:pt x="444" y="789"/>
                    <a:pt x="444" y="789"/>
                  </a:cubicBezTo>
                  <a:cubicBezTo>
                    <a:pt x="443" y="788"/>
                    <a:pt x="443" y="788"/>
                    <a:pt x="443" y="788"/>
                  </a:cubicBezTo>
                  <a:cubicBezTo>
                    <a:pt x="443" y="788"/>
                    <a:pt x="443" y="788"/>
                    <a:pt x="437" y="790"/>
                  </a:cubicBezTo>
                  <a:cubicBezTo>
                    <a:pt x="433" y="792"/>
                    <a:pt x="433" y="792"/>
                    <a:pt x="433" y="792"/>
                  </a:cubicBezTo>
                  <a:cubicBezTo>
                    <a:pt x="436" y="793"/>
                    <a:pt x="436" y="793"/>
                    <a:pt x="436" y="793"/>
                  </a:cubicBezTo>
                  <a:cubicBezTo>
                    <a:pt x="436" y="793"/>
                    <a:pt x="436" y="793"/>
                    <a:pt x="445" y="797"/>
                  </a:cubicBezTo>
                  <a:cubicBezTo>
                    <a:pt x="445" y="796"/>
                    <a:pt x="445" y="796"/>
                    <a:pt x="445" y="796"/>
                  </a:cubicBezTo>
                  <a:cubicBezTo>
                    <a:pt x="444" y="795"/>
                    <a:pt x="444" y="795"/>
                    <a:pt x="444" y="795"/>
                  </a:cubicBezTo>
                  <a:cubicBezTo>
                    <a:pt x="444" y="795"/>
                    <a:pt x="444" y="795"/>
                    <a:pt x="441" y="797"/>
                  </a:cubicBezTo>
                  <a:cubicBezTo>
                    <a:pt x="440" y="798"/>
                    <a:pt x="440" y="798"/>
                    <a:pt x="440" y="798"/>
                  </a:cubicBezTo>
                  <a:cubicBezTo>
                    <a:pt x="441" y="800"/>
                    <a:pt x="441" y="800"/>
                    <a:pt x="441" y="800"/>
                  </a:cubicBezTo>
                  <a:cubicBezTo>
                    <a:pt x="441" y="800"/>
                    <a:pt x="441" y="800"/>
                    <a:pt x="441" y="800"/>
                  </a:cubicBezTo>
                  <a:cubicBezTo>
                    <a:pt x="442" y="800"/>
                    <a:pt x="442" y="800"/>
                    <a:pt x="442" y="801"/>
                  </a:cubicBezTo>
                  <a:cubicBezTo>
                    <a:pt x="443" y="801"/>
                    <a:pt x="443" y="802"/>
                    <a:pt x="443" y="802"/>
                  </a:cubicBezTo>
                  <a:cubicBezTo>
                    <a:pt x="443" y="802"/>
                    <a:pt x="443" y="802"/>
                    <a:pt x="443" y="802"/>
                  </a:cubicBezTo>
                  <a:cubicBezTo>
                    <a:pt x="443" y="802"/>
                    <a:pt x="443" y="802"/>
                    <a:pt x="442" y="802"/>
                  </a:cubicBezTo>
                  <a:cubicBezTo>
                    <a:pt x="442" y="803"/>
                    <a:pt x="442" y="803"/>
                    <a:pt x="442" y="803"/>
                  </a:cubicBezTo>
                  <a:cubicBezTo>
                    <a:pt x="442" y="803"/>
                    <a:pt x="442" y="803"/>
                    <a:pt x="442" y="803"/>
                  </a:cubicBezTo>
                  <a:cubicBezTo>
                    <a:pt x="440" y="804"/>
                    <a:pt x="437" y="804"/>
                    <a:pt x="435" y="805"/>
                  </a:cubicBezTo>
                  <a:cubicBezTo>
                    <a:pt x="434" y="805"/>
                    <a:pt x="433" y="805"/>
                    <a:pt x="433" y="805"/>
                  </a:cubicBezTo>
                  <a:cubicBezTo>
                    <a:pt x="432" y="805"/>
                    <a:pt x="432" y="805"/>
                    <a:pt x="432" y="805"/>
                  </a:cubicBezTo>
                  <a:cubicBezTo>
                    <a:pt x="432" y="805"/>
                    <a:pt x="432" y="805"/>
                    <a:pt x="432" y="805"/>
                  </a:cubicBezTo>
                  <a:cubicBezTo>
                    <a:pt x="432" y="807"/>
                    <a:pt x="432" y="807"/>
                    <a:pt x="432" y="807"/>
                  </a:cubicBezTo>
                  <a:cubicBezTo>
                    <a:pt x="433" y="806"/>
                    <a:pt x="433" y="806"/>
                    <a:pt x="433" y="806"/>
                  </a:cubicBezTo>
                  <a:cubicBezTo>
                    <a:pt x="433" y="806"/>
                    <a:pt x="433" y="806"/>
                    <a:pt x="429" y="800"/>
                  </a:cubicBezTo>
                  <a:cubicBezTo>
                    <a:pt x="427" y="798"/>
                    <a:pt x="427" y="798"/>
                    <a:pt x="427" y="798"/>
                  </a:cubicBezTo>
                  <a:cubicBezTo>
                    <a:pt x="426" y="801"/>
                    <a:pt x="426" y="801"/>
                    <a:pt x="426" y="801"/>
                  </a:cubicBezTo>
                  <a:cubicBezTo>
                    <a:pt x="426" y="801"/>
                    <a:pt x="426" y="801"/>
                    <a:pt x="425" y="803"/>
                  </a:cubicBezTo>
                  <a:cubicBezTo>
                    <a:pt x="426" y="804"/>
                    <a:pt x="426" y="804"/>
                    <a:pt x="426" y="804"/>
                  </a:cubicBezTo>
                  <a:cubicBezTo>
                    <a:pt x="426" y="802"/>
                    <a:pt x="426" y="802"/>
                    <a:pt x="426" y="802"/>
                  </a:cubicBezTo>
                  <a:cubicBezTo>
                    <a:pt x="426" y="802"/>
                    <a:pt x="426" y="802"/>
                    <a:pt x="414" y="807"/>
                  </a:cubicBezTo>
                  <a:cubicBezTo>
                    <a:pt x="411" y="807"/>
                    <a:pt x="411" y="807"/>
                    <a:pt x="411" y="807"/>
                  </a:cubicBezTo>
                  <a:cubicBezTo>
                    <a:pt x="413" y="809"/>
                    <a:pt x="413" y="809"/>
                    <a:pt x="413" y="809"/>
                  </a:cubicBezTo>
                  <a:cubicBezTo>
                    <a:pt x="413" y="809"/>
                    <a:pt x="413" y="809"/>
                    <a:pt x="416" y="812"/>
                  </a:cubicBezTo>
                  <a:cubicBezTo>
                    <a:pt x="416" y="812"/>
                    <a:pt x="416" y="812"/>
                    <a:pt x="416" y="812"/>
                  </a:cubicBezTo>
                  <a:cubicBezTo>
                    <a:pt x="417" y="812"/>
                    <a:pt x="417" y="812"/>
                    <a:pt x="417" y="812"/>
                  </a:cubicBezTo>
                  <a:cubicBezTo>
                    <a:pt x="417" y="812"/>
                    <a:pt x="417" y="812"/>
                    <a:pt x="425" y="809"/>
                  </a:cubicBezTo>
                  <a:cubicBezTo>
                    <a:pt x="425" y="808"/>
                    <a:pt x="425" y="808"/>
                    <a:pt x="425" y="808"/>
                  </a:cubicBezTo>
                  <a:cubicBezTo>
                    <a:pt x="423" y="808"/>
                    <a:pt x="423" y="808"/>
                    <a:pt x="423" y="808"/>
                  </a:cubicBezTo>
                  <a:cubicBezTo>
                    <a:pt x="423" y="808"/>
                    <a:pt x="423" y="808"/>
                    <a:pt x="422" y="817"/>
                  </a:cubicBezTo>
                  <a:cubicBezTo>
                    <a:pt x="424" y="817"/>
                    <a:pt x="424" y="817"/>
                    <a:pt x="424" y="817"/>
                  </a:cubicBezTo>
                  <a:cubicBezTo>
                    <a:pt x="423" y="816"/>
                    <a:pt x="423" y="816"/>
                    <a:pt x="423" y="816"/>
                  </a:cubicBezTo>
                  <a:cubicBezTo>
                    <a:pt x="423" y="816"/>
                    <a:pt x="423" y="816"/>
                    <a:pt x="418" y="817"/>
                  </a:cubicBezTo>
                  <a:cubicBezTo>
                    <a:pt x="415" y="818"/>
                    <a:pt x="415" y="818"/>
                    <a:pt x="415" y="818"/>
                  </a:cubicBezTo>
                  <a:cubicBezTo>
                    <a:pt x="417" y="820"/>
                    <a:pt x="417" y="820"/>
                    <a:pt x="417" y="820"/>
                  </a:cubicBezTo>
                  <a:cubicBezTo>
                    <a:pt x="417" y="820"/>
                    <a:pt x="417" y="820"/>
                    <a:pt x="421" y="823"/>
                  </a:cubicBezTo>
                  <a:cubicBezTo>
                    <a:pt x="422" y="821"/>
                    <a:pt x="422" y="821"/>
                    <a:pt x="422" y="821"/>
                  </a:cubicBezTo>
                  <a:cubicBezTo>
                    <a:pt x="421" y="820"/>
                    <a:pt x="421" y="820"/>
                    <a:pt x="421" y="820"/>
                  </a:cubicBezTo>
                  <a:cubicBezTo>
                    <a:pt x="421" y="820"/>
                    <a:pt x="421" y="820"/>
                    <a:pt x="415" y="826"/>
                  </a:cubicBezTo>
                  <a:cubicBezTo>
                    <a:pt x="416" y="827"/>
                    <a:pt x="416" y="827"/>
                    <a:pt x="416" y="827"/>
                  </a:cubicBezTo>
                  <a:cubicBezTo>
                    <a:pt x="416" y="825"/>
                    <a:pt x="416" y="825"/>
                    <a:pt x="416" y="825"/>
                  </a:cubicBezTo>
                  <a:cubicBezTo>
                    <a:pt x="416" y="825"/>
                    <a:pt x="416" y="825"/>
                    <a:pt x="404" y="824"/>
                  </a:cubicBezTo>
                  <a:cubicBezTo>
                    <a:pt x="403" y="824"/>
                    <a:pt x="403" y="824"/>
                    <a:pt x="403" y="824"/>
                  </a:cubicBezTo>
                  <a:cubicBezTo>
                    <a:pt x="403" y="824"/>
                    <a:pt x="403" y="824"/>
                    <a:pt x="403" y="824"/>
                  </a:cubicBezTo>
                  <a:cubicBezTo>
                    <a:pt x="403" y="824"/>
                    <a:pt x="403" y="824"/>
                    <a:pt x="398" y="824"/>
                  </a:cubicBezTo>
                  <a:cubicBezTo>
                    <a:pt x="397" y="824"/>
                    <a:pt x="397" y="824"/>
                    <a:pt x="397" y="824"/>
                  </a:cubicBezTo>
                  <a:cubicBezTo>
                    <a:pt x="397" y="824"/>
                    <a:pt x="397" y="824"/>
                    <a:pt x="397" y="824"/>
                  </a:cubicBezTo>
                  <a:cubicBezTo>
                    <a:pt x="397" y="824"/>
                    <a:pt x="397" y="824"/>
                    <a:pt x="394" y="827"/>
                  </a:cubicBezTo>
                  <a:cubicBezTo>
                    <a:pt x="395" y="828"/>
                    <a:pt x="395" y="828"/>
                    <a:pt x="395" y="828"/>
                  </a:cubicBezTo>
                  <a:cubicBezTo>
                    <a:pt x="395" y="827"/>
                    <a:pt x="395" y="827"/>
                    <a:pt x="395" y="827"/>
                  </a:cubicBezTo>
                  <a:cubicBezTo>
                    <a:pt x="394" y="827"/>
                    <a:pt x="394" y="827"/>
                    <a:pt x="394" y="827"/>
                  </a:cubicBezTo>
                  <a:cubicBezTo>
                    <a:pt x="394" y="827"/>
                    <a:pt x="393" y="828"/>
                    <a:pt x="392" y="828"/>
                  </a:cubicBezTo>
                  <a:cubicBezTo>
                    <a:pt x="386" y="831"/>
                    <a:pt x="386" y="831"/>
                    <a:pt x="386" y="831"/>
                  </a:cubicBezTo>
                  <a:cubicBezTo>
                    <a:pt x="393" y="831"/>
                    <a:pt x="393" y="831"/>
                    <a:pt x="393" y="831"/>
                  </a:cubicBezTo>
                  <a:cubicBezTo>
                    <a:pt x="393" y="831"/>
                    <a:pt x="393" y="831"/>
                    <a:pt x="397" y="831"/>
                  </a:cubicBezTo>
                  <a:cubicBezTo>
                    <a:pt x="397" y="831"/>
                    <a:pt x="397" y="831"/>
                    <a:pt x="397" y="831"/>
                  </a:cubicBezTo>
                  <a:cubicBezTo>
                    <a:pt x="397" y="831"/>
                    <a:pt x="397" y="831"/>
                    <a:pt x="397" y="831"/>
                  </a:cubicBezTo>
                  <a:cubicBezTo>
                    <a:pt x="397" y="831"/>
                    <a:pt x="397" y="831"/>
                    <a:pt x="400" y="830"/>
                  </a:cubicBezTo>
                  <a:cubicBezTo>
                    <a:pt x="399" y="828"/>
                    <a:pt x="399" y="828"/>
                    <a:pt x="399" y="828"/>
                  </a:cubicBezTo>
                  <a:cubicBezTo>
                    <a:pt x="399" y="830"/>
                    <a:pt x="399" y="830"/>
                    <a:pt x="399" y="830"/>
                  </a:cubicBezTo>
                  <a:cubicBezTo>
                    <a:pt x="399" y="830"/>
                    <a:pt x="399" y="830"/>
                    <a:pt x="403" y="830"/>
                  </a:cubicBezTo>
                  <a:cubicBezTo>
                    <a:pt x="403" y="828"/>
                    <a:pt x="403" y="828"/>
                    <a:pt x="403" y="828"/>
                  </a:cubicBezTo>
                  <a:cubicBezTo>
                    <a:pt x="403" y="830"/>
                    <a:pt x="403" y="830"/>
                    <a:pt x="403" y="830"/>
                  </a:cubicBezTo>
                  <a:cubicBezTo>
                    <a:pt x="403" y="830"/>
                    <a:pt x="403" y="830"/>
                    <a:pt x="409" y="834"/>
                  </a:cubicBezTo>
                  <a:cubicBezTo>
                    <a:pt x="410" y="832"/>
                    <a:pt x="410" y="832"/>
                    <a:pt x="410" y="832"/>
                  </a:cubicBezTo>
                  <a:cubicBezTo>
                    <a:pt x="409" y="831"/>
                    <a:pt x="409" y="831"/>
                    <a:pt x="409" y="831"/>
                  </a:cubicBezTo>
                  <a:cubicBezTo>
                    <a:pt x="409" y="831"/>
                    <a:pt x="409" y="831"/>
                    <a:pt x="400" y="836"/>
                  </a:cubicBezTo>
                  <a:cubicBezTo>
                    <a:pt x="395" y="839"/>
                    <a:pt x="395" y="839"/>
                    <a:pt x="395" y="839"/>
                  </a:cubicBezTo>
                  <a:cubicBezTo>
                    <a:pt x="401" y="839"/>
                    <a:pt x="401" y="839"/>
                    <a:pt x="401" y="839"/>
                  </a:cubicBezTo>
                  <a:cubicBezTo>
                    <a:pt x="401" y="839"/>
                    <a:pt x="401" y="839"/>
                    <a:pt x="402" y="839"/>
                  </a:cubicBezTo>
                  <a:cubicBezTo>
                    <a:pt x="403" y="839"/>
                    <a:pt x="405" y="839"/>
                    <a:pt x="409" y="839"/>
                  </a:cubicBezTo>
                  <a:cubicBezTo>
                    <a:pt x="409" y="839"/>
                    <a:pt x="409" y="839"/>
                    <a:pt x="409" y="839"/>
                  </a:cubicBezTo>
                  <a:cubicBezTo>
                    <a:pt x="410" y="839"/>
                    <a:pt x="410" y="839"/>
                    <a:pt x="410" y="839"/>
                  </a:cubicBezTo>
                  <a:cubicBezTo>
                    <a:pt x="410" y="839"/>
                    <a:pt x="410" y="839"/>
                    <a:pt x="410" y="839"/>
                  </a:cubicBezTo>
                  <a:cubicBezTo>
                    <a:pt x="410" y="838"/>
                    <a:pt x="413" y="837"/>
                    <a:pt x="415" y="837"/>
                  </a:cubicBezTo>
                  <a:cubicBezTo>
                    <a:pt x="416" y="837"/>
                    <a:pt x="417" y="837"/>
                    <a:pt x="417" y="838"/>
                  </a:cubicBezTo>
                  <a:cubicBezTo>
                    <a:pt x="418" y="838"/>
                    <a:pt x="418" y="838"/>
                    <a:pt x="418" y="838"/>
                  </a:cubicBezTo>
                  <a:cubicBezTo>
                    <a:pt x="418" y="838"/>
                    <a:pt x="418" y="838"/>
                    <a:pt x="418" y="838"/>
                  </a:cubicBezTo>
                  <a:cubicBezTo>
                    <a:pt x="419" y="838"/>
                    <a:pt x="419" y="838"/>
                    <a:pt x="419" y="839"/>
                  </a:cubicBezTo>
                  <a:cubicBezTo>
                    <a:pt x="420" y="839"/>
                    <a:pt x="420" y="839"/>
                    <a:pt x="420" y="839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1" y="840"/>
                    <a:pt x="421" y="840"/>
                    <a:pt x="421" y="840"/>
                  </a:cubicBezTo>
                  <a:cubicBezTo>
                    <a:pt x="420" y="839"/>
                    <a:pt x="420" y="839"/>
                    <a:pt x="420" y="839"/>
                  </a:cubicBezTo>
                  <a:cubicBezTo>
                    <a:pt x="420" y="839"/>
                    <a:pt x="420" y="839"/>
                    <a:pt x="415" y="842"/>
                  </a:cubicBezTo>
                  <a:cubicBezTo>
                    <a:pt x="412" y="843"/>
                    <a:pt x="412" y="843"/>
                    <a:pt x="412" y="843"/>
                  </a:cubicBezTo>
                  <a:cubicBezTo>
                    <a:pt x="415" y="844"/>
                    <a:pt x="415" y="844"/>
                    <a:pt x="415" y="844"/>
                  </a:cubicBezTo>
                  <a:cubicBezTo>
                    <a:pt x="415" y="844"/>
                    <a:pt x="415" y="844"/>
                    <a:pt x="419" y="846"/>
                  </a:cubicBezTo>
                  <a:cubicBezTo>
                    <a:pt x="419" y="846"/>
                    <a:pt x="419" y="846"/>
                    <a:pt x="419" y="846"/>
                  </a:cubicBezTo>
                  <a:cubicBezTo>
                    <a:pt x="420" y="846"/>
                    <a:pt x="420" y="846"/>
                    <a:pt x="420" y="846"/>
                  </a:cubicBezTo>
                  <a:cubicBezTo>
                    <a:pt x="420" y="846"/>
                    <a:pt x="420" y="846"/>
                    <a:pt x="423" y="846"/>
                  </a:cubicBezTo>
                  <a:cubicBezTo>
                    <a:pt x="427" y="846"/>
                    <a:pt x="434" y="845"/>
                    <a:pt x="448" y="845"/>
                  </a:cubicBezTo>
                  <a:cubicBezTo>
                    <a:pt x="448" y="843"/>
                    <a:pt x="448" y="843"/>
                    <a:pt x="448" y="843"/>
                  </a:cubicBezTo>
                  <a:cubicBezTo>
                    <a:pt x="447" y="844"/>
                    <a:pt x="447" y="844"/>
                    <a:pt x="447" y="844"/>
                  </a:cubicBezTo>
                  <a:cubicBezTo>
                    <a:pt x="447" y="844"/>
                    <a:pt x="447" y="844"/>
                    <a:pt x="448" y="846"/>
                  </a:cubicBezTo>
                  <a:cubicBezTo>
                    <a:pt x="449" y="846"/>
                    <a:pt x="449" y="846"/>
                    <a:pt x="449" y="846"/>
                  </a:cubicBezTo>
                  <a:cubicBezTo>
                    <a:pt x="448" y="845"/>
                    <a:pt x="448" y="845"/>
                    <a:pt x="448" y="845"/>
                  </a:cubicBezTo>
                  <a:cubicBezTo>
                    <a:pt x="448" y="845"/>
                    <a:pt x="448" y="845"/>
                    <a:pt x="444" y="850"/>
                  </a:cubicBezTo>
                  <a:cubicBezTo>
                    <a:pt x="444" y="851"/>
                    <a:pt x="444" y="851"/>
                    <a:pt x="444" y="851"/>
                  </a:cubicBezTo>
                  <a:cubicBezTo>
                    <a:pt x="444" y="851"/>
                    <a:pt x="444" y="851"/>
                    <a:pt x="444" y="851"/>
                  </a:cubicBezTo>
                  <a:cubicBezTo>
                    <a:pt x="444" y="851"/>
                    <a:pt x="444" y="851"/>
                    <a:pt x="442" y="865"/>
                  </a:cubicBezTo>
                  <a:cubicBezTo>
                    <a:pt x="444" y="865"/>
                    <a:pt x="444" y="865"/>
                    <a:pt x="444" y="865"/>
                  </a:cubicBezTo>
                  <a:cubicBezTo>
                    <a:pt x="443" y="863"/>
                    <a:pt x="443" y="863"/>
                    <a:pt x="443" y="863"/>
                  </a:cubicBezTo>
                  <a:cubicBezTo>
                    <a:pt x="443" y="863"/>
                    <a:pt x="443" y="863"/>
                    <a:pt x="430" y="867"/>
                  </a:cubicBezTo>
                  <a:cubicBezTo>
                    <a:pt x="430" y="869"/>
                    <a:pt x="430" y="869"/>
                    <a:pt x="430" y="869"/>
                  </a:cubicBezTo>
                  <a:cubicBezTo>
                    <a:pt x="431" y="867"/>
                    <a:pt x="431" y="867"/>
                    <a:pt x="431" y="867"/>
                  </a:cubicBezTo>
                  <a:cubicBezTo>
                    <a:pt x="431" y="867"/>
                    <a:pt x="427" y="866"/>
                    <a:pt x="422" y="866"/>
                  </a:cubicBezTo>
                  <a:cubicBezTo>
                    <a:pt x="421" y="866"/>
                    <a:pt x="420" y="867"/>
                    <a:pt x="420" y="867"/>
                  </a:cubicBezTo>
                  <a:cubicBezTo>
                    <a:pt x="419" y="868"/>
                    <a:pt x="418" y="870"/>
                    <a:pt x="418" y="871"/>
                  </a:cubicBezTo>
                  <a:cubicBezTo>
                    <a:pt x="418" y="873"/>
                    <a:pt x="418" y="875"/>
                    <a:pt x="418" y="876"/>
                  </a:cubicBezTo>
                  <a:cubicBezTo>
                    <a:pt x="418" y="879"/>
                    <a:pt x="418" y="881"/>
                    <a:pt x="418" y="881"/>
                  </a:cubicBezTo>
                  <a:cubicBezTo>
                    <a:pt x="420" y="881"/>
                    <a:pt x="420" y="881"/>
                    <a:pt x="420" y="881"/>
                  </a:cubicBezTo>
                  <a:cubicBezTo>
                    <a:pt x="420" y="880"/>
                    <a:pt x="420" y="880"/>
                    <a:pt x="420" y="880"/>
                  </a:cubicBezTo>
                  <a:cubicBezTo>
                    <a:pt x="420" y="880"/>
                    <a:pt x="420" y="880"/>
                    <a:pt x="408" y="874"/>
                  </a:cubicBezTo>
                  <a:cubicBezTo>
                    <a:pt x="407" y="874"/>
                    <a:pt x="407" y="874"/>
                    <a:pt x="407" y="874"/>
                  </a:cubicBezTo>
                  <a:cubicBezTo>
                    <a:pt x="406" y="875"/>
                    <a:pt x="406" y="875"/>
                    <a:pt x="406" y="875"/>
                  </a:cubicBezTo>
                  <a:cubicBezTo>
                    <a:pt x="406" y="875"/>
                    <a:pt x="406" y="875"/>
                    <a:pt x="405" y="876"/>
                  </a:cubicBezTo>
                  <a:cubicBezTo>
                    <a:pt x="404" y="877"/>
                    <a:pt x="402" y="879"/>
                    <a:pt x="398" y="884"/>
                  </a:cubicBezTo>
                  <a:cubicBezTo>
                    <a:pt x="399" y="885"/>
                    <a:pt x="399" y="885"/>
                    <a:pt x="399" y="885"/>
                  </a:cubicBezTo>
                  <a:cubicBezTo>
                    <a:pt x="399" y="883"/>
                    <a:pt x="399" y="883"/>
                    <a:pt x="399" y="883"/>
                  </a:cubicBezTo>
                  <a:cubicBezTo>
                    <a:pt x="399" y="883"/>
                    <a:pt x="399" y="883"/>
                    <a:pt x="383" y="885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6"/>
                    <a:pt x="382" y="886"/>
                    <a:pt x="382" y="886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6"/>
                    <a:pt x="382" y="886"/>
                    <a:pt x="382" y="886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5"/>
                    <a:pt x="380" y="887"/>
                    <a:pt x="374" y="887"/>
                  </a:cubicBezTo>
                  <a:cubicBezTo>
                    <a:pt x="370" y="888"/>
                    <a:pt x="366" y="886"/>
                    <a:pt x="362" y="884"/>
                  </a:cubicBezTo>
                  <a:cubicBezTo>
                    <a:pt x="358" y="882"/>
                    <a:pt x="353" y="880"/>
                    <a:pt x="348" y="878"/>
                  </a:cubicBezTo>
                  <a:cubicBezTo>
                    <a:pt x="348" y="878"/>
                    <a:pt x="348" y="878"/>
                    <a:pt x="348" y="878"/>
                  </a:cubicBezTo>
                  <a:cubicBezTo>
                    <a:pt x="348" y="878"/>
                    <a:pt x="348" y="878"/>
                    <a:pt x="348" y="878"/>
                  </a:cubicBezTo>
                  <a:cubicBezTo>
                    <a:pt x="345" y="877"/>
                    <a:pt x="342" y="877"/>
                    <a:pt x="339" y="877"/>
                  </a:cubicBezTo>
                  <a:cubicBezTo>
                    <a:pt x="329" y="877"/>
                    <a:pt x="321" y="879"/>
                    <a:pt x="321" y="879"/>
                  </a:cubicBezTo>
                  <a:cubicBezTo>
                    <a:pt x="321" y="879"/>
                    <a:pt x="321" y="879"/>
                    <a:pt x="321" y="879"/>
                  </a:cubicBezTo>
                  <a:cubicBezTo>
                    <a:pt x="321" y="879"/>
                    <a:pt x="321" y="879"/>
                    <a:pt x="321" y="879"/>
                  </a:cubicBezTo>
                  <a:cubicBezTo>
                    <a:pt x="321" y="879"/>
                    <a:pt x="320" y="880"/>
                    <a:pt x="320" y="880"/>
                  </a:cubicBezTo>
                  <a:cubicBezTo>
                    <a:pt x="319" y="880"/>
                    <a:pt x="316" y="881"/>
                    <a:pt x="314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4" y="881"/>
                    <a:pt x="314" y="881"/>
                    <a:pt x="314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0"/>
                  </a:cubicBezTo>
                  <a:cubicBezTo>
                    <a:pt x="315" y="878"/>
                    <a:pt x="314" y="873"/>
                    <a:pt x="311" y="870"/>
                  </a:cubicBezTo>
                  <a:cubicBezTo>
                    <a:pt x="310" y="869"/>
                    <a:pt x="309" y="869"/>
                    <a:pt x="308" y="869"/>
                  </a:cubicBezTo>
                  <a:cubicBezTo>
                    <a:pt x="307" y="869"/>
                    <a:pt x="306" y="869"/>
                    <a:pt x="305" y="870"/>
                  </a:cubicBezTo>
                  <a:cubicBezTo>
                    <a:pt x="303" y="872"/>
                    <a:pt x="302" y="875"/>
                    <a:pt x="302" y="875"/>
                  </a:cubicBezTo>
                  <a:cubicBezTo>
                    <a:pt x="303" y="875"/>
                    <a:pt x="303" y="875"/>
                    <a:pt x="303" y="875"/>
                  </a:cubicBezTo>
                  <a:cubicBezTo>
                    <a:pt x="305" y="874"/>
                    <a:pt x="305" y="874"/>
                    <a:pt x="305" y="874"/>
                  </a:cubicBezTo>
                  <a:cubicBezTo>
                    <a:pt x="305" y="874"/>
                    <a:pt x="304" y="874"/>
                    <a:pt x="304" y="874"/>
                  </a:cubicBezTo>
                  <a:cubicBezTo>
                    <a:pt x="303" y="873"/>
                    <a:pt x="300" y="870"/>
                    <a:pt x="299" y="868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8"/>
                    <a:pt x="300" y="868"/>
                    <a:pt x="300" y="868"/>
                  </a:cubicBezTo>
                  <a:cubicBezTo>
                    <a:pt x="300" y="868"/>
                    <a:pt x="300" y="868"/>
                    <a:pt x="300" y="868"/>
                  </a:cubicBezTo>
                  <a:cubicBezTo>
                    <a:pt x="300" y="868"/>
                    <a:pt x="300" y="868"/>
                    <a:pt x="300" y="868"/>
                  </a:cubicBezTo>
                  <a:cubicBezTo>
                    <a:pt x="299" y="868"/>
                    <a:pt x="299" y="868"/>
                    <a:pt x="299" y="868"/>
                  </a:cubicBezTo>
                  <a:cubicBezTo>
                    <a:pt x="299" y="867"/>
                    <a:pt x="299" y="867"/>
                    <a:pt x="299" y="867"/>
                  </a:cubicBezTo>
                  <a:cubicBezTo>
                    <a:pt x="299" y="867"/>
                    <a:pt x="299" y="867"/>
                    <a:pt x="298" y="867"/>
                  </a:cubicBezTo>
                  <a:cubicBezTo>
                    <a:pt x="297" y="867"/>
                    <a:pt x="297" y="867"/>
                    <a:pt x="297" y="868"/>
                  </a:cubicBezTo>
                  <a:cubicBezTo>
                    <a:pt x="297" y="868"/>
                    <a:pt x="297" y="868"/>
                    <a:pt x="297" y="868"/>
                  </a:cubicBezTo>
                  <a:cubicBezTo>
                    <a:pt x="297" y="868"/>
                    <a:pt x="297" y="868"/>
                    <a:pt x="297" y="868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6" y="869"/>
                    <a:pt x="296" y="871"/>
                    <a:pt x="296" y="871"/>
                  </a:cubicBezTo>
                  <a:cubicBezTo>
                    <a:pt x="296" y="872"/>
                    <a:pt x="296" y="872"/>
                    <a:pt x="295" y="873"/>
                  </a:cubicBezTo>
                  <a:cubicBezTo>
                    <a:pt x="295" y="873"/>
                    <a:pt x="295" y="873"/>
                    <a:pt x="295" y="873"/>
                  </a:cubicBezTo>
                  <a:cubicBezTo>
                    <a:pt x="295" y="873"/>
                    <a:pt x="295" y="873"/>
                    <a:pt x="295" y="873"/>
                  </a:cubicBezTo>
                  <a:cubicBezTo>
                    <a:pt x="295" y="873"/>
                    <a:pt x="295" y="873"/>
                    <a:pt x="295" y="873"/>
                  </a:cubicBezTo>
                  <a:cubicBezTo>
                    <a:pt x="295" y="873"/>
                    <a:pt x="294" y="872"/>
                    <a:pt x="293" y="871"/>
                  </a:cubicBezTo>
                  <a:cubicBezTo>
                    <a:pt x="292" y="870"/>
                    <a:pt x="291" y="869"/>
                    <a:pt x="290" y="867"/>
                  </a:cubicBezTo>
                  <a:cubicBezTo>
                    <a:pt x="290" y="867"/>
                    <a:pt x="289" y="866"/>
                    <a:pt x="289" y="866"/>
                  </a:cubicBezTo>
                  <a:cubicBezTo>
                    <a:pt x="289" y="865"/>
                    <a:pt x="288" y="865"/>
                    <a:pt x="288" y="865"/>
                  </a:cubicBezTo>
                  <a:cubicBezTo>
                    <a:pt x="284" y="858"/>
                    <a:pt x="284" y="858"/>
                    <a:pt x="284" y="858"/>
                  </a:cubicBezTo>
                  <a:cubicBezTo>
                    <a:pt x="286" y="866"/>
                    <a:pt x="286" y="866"/>
                    <a:pt x="286" y="866"/>
                  </a:cubicBezTo>
                  <a:cubicBezTo>
                    <a:pt x="286" y="867"/>
                    <a:pt x="286" y="867"/>
                    <a:pt x="286" y="867"/>
                  </a:cubicBezTo>
                  <a:cubicBezTo>
                    <a:pt x="286" y="867"/>
                    <a:pt x="286" y="868"/>
                    <a:pt x="286" y="869"/>
                  </a:cubicBezTo>
                  <a:cubicBezTo>
                    <a:pt x="286" y="870"/>
                    <a:pt x="286" y="870"/>
                    <a:pt x="286" y="871"/>
                  </a:cubicBezTo>
                  <a:cubicBezTo>
                    <a:pt x="286" y="871"/>
                    <a:pt x="285" y="871"/>
                    <a:pt x="285" y="871"/>
                  </a:cubicBezTo>
                  <a:cubicBezTo>
                    <a:pt x="285" y="872"/>
                    <a:pt x="284" y="872"/>
                    <a:pt x="284" y="872"/>
                  </a:cubicBezTo>
                  <a:cubicBezTo>
                    <a:pt x="282" y="872"/>
                    <a:pt x="280" y="871"/>
                    <a:pt x="278" y="871"/>
                  </a:cubicBezTo>
                  <a:cubicBezTo>
                    <a:pt x="278" y="871"/>
                    <a:pt x="277" y="870"/>
                    <a:pt x="276" y="870"/>
                  </a:cubicBezTo>
                  <a:cubicBezTo>
                    <a:pt x="276" y="870"/>
                    <a:pt x="276" y="870"/>
                    <a:pt x="276" y="870"/>
                  </a:cubicBezTo>
                  <a:cubicBezTo>
                    <a:pt x="274" y="870"/>
                    <a:pt x="274" y="870"/>
                    <a:pt x="274" y="870"/>
                  </a:cubicBezTo>
                  <a:cubicBezTo>
                    <a:pt x="274" y="871"/>
                    <a:pt x="274" y="871"/>
                    <a:pt x="274" y="871"/>
                  </a:cubicBezTo>
                  <a:cubicBezTo>
                    <a:pt x="273" y="872"/>
                    <a:pt x="273" y="872"/>
                    <a:pt x="273" y="872"/>
                  </a:cubicBezTo>
                  <a:cubicBezTo>
                    <a:pt x="273" y="872"/>
                    <a:pt x="273" y="873"/>
                    <a:pt x="273" y="873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5"/>
                    <a:pt x="272" y="875"/>
                    <a:pt x="272" y="875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5"/>
                    <a:pt x="272" y="875"/>
                    <a:pt x="272" y="875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1" y="874"/>
                    <a:pt x="271" y="873"/>
                  </a:cubicBezTo>
                  <a:cubicBezTo>
                    <a:pt x="269" y="873"/>
                    <a:pt x="268" y="872"/>
                    <a:pt x="267" y="871"/>
                  </a:cubicBezTo>
                  <a:cubicBezTo>
                    <a:pt x="266" y="871"/>
                    <a:pt x="266" y="871"/>
                    <a:pt x="266" y="871"/>
                  </a:cubicBezTo>
                  <a:cubicBezTo>
                    <a:pt x="265" y="870"/>
                    <a:pt x="265" y="870"/>
                    <a:pt x="265" y="870"/>
                  </a:cubicBezTo>
                  <a:cubicBezTo>
                    <a:pt x="265" y="870"/>
                    <a:pt x="265" y="870"/>
                    <a:pt x="265" y="870"/>
                  </a:cubicBezTo>
                  <a:cubicBezTo>
                    <a:pt x="264" y="870"/>
                    <a:pt x="264" y="870"/>
                    <a:pt x="264" y="870"/>
                  </a:cubicBezTo>
                  <a:cubicBezTo>
                    <a:pt x="264" y="870"/>
                    <a:pt x="262" y="871"/>
                    <a:pt x="259" y="871"/>
                  </a:cubicBezTo>
                  <a:cubicBezTo>
                    <a:pt x="258" y="872"/>
                    <a:pt x="256" y="872"/>
                    <a:pt x="255" y="872"/>
                  </a:cubicBezTo>
                  <a:cubicBezTo>
                    <a:pt x="254" y="872"/>
                    <a:pt x="253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1" y="873"/>
                    <a:pt x="251" y="873"/>
                    <a:pt x="251" y="873"/>
                  </a:cubicBezTo>
                  <a:cubicBezTo>
                    <a:pt x="252" y="874"/>
                    <a:pt x="252" y="874"/>
                    <a:pt x="252" y="874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1" y="873"/>
                    <a:pt x="251" y="873"/>
                    <a:pt x="251" y="873"/>
                  </a:cubicBezTo>
                  <a:cubicBezTo>
                    <a:pt x="252" y="874"/>
                    <a:pt x="252" y="874"/>
                    <a:pt x="252" y="874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1" y="873"/>
                    <a:pt x="251" y="872"/>
                  </a:cubicBezTo>
                  <a:cubicBezTo>
                    <a:pt x="250" y="872"/>
                    <a:pt x="249" y="871"/>
                    <a:pt x="248" y="871"/>
                  </a:cubicBezTo>
                  <a:cubicBezTo>
                    <a:pt x="247" y="870"/>
                    <a:pt x="246" y="870"/>
                    <a:pt x="245" y="870"/>
                  </a:cubicBezTo>
                  <a:cubicBezTo>
                    <a:pt x="244" y="870"/>
                    <a:pt x="244" y="870"/>
                    <a:pt x="243" y="870"/>
                  </a:cubicBezTo>
                  <a:cubicBezTo>
                    <a:pt x="242" y="871"/>
                    <a:pt x="242" y="871"/>
                    <a:pt x="242" y="871"/>
                  </a:cubicBezTo>
                  <a:cubicBezTo>
                    <a:pt x="242" y="871"/>
                    <a:pt x="242" y="872"/>
                    <a:pt x="242" y="872"/>
                  </a:cubicBezTo>
                  <a:cubicBezTo>
                    <a:pt x="242" y="873"/>
                    <a:pt x="242" y="873"/>
                    <a:pt x="243" y="874"/>
                  </a:cubicBezTo>
                  <a:cubicBezTo>
                    <a:pt x="243" y="874"/>
                    <a:pt x="244" y="875"/>
                    <a:pt x="245" y="875"/>
                  </a:cubicBezTo>
                  <a:cubicBezTo>
                    <a:pt x="247" y="877"/>
                    <a:pt x="250" y="878"/>
                    <a:pt x="250" y="878"/>
                  </a:cubicBezTo>
                  <a:cubicBezTo>
                    <a:pt x="251" y="877"/>
                    <a:pt x="251" y="877"/>
                    <a:pt x="251" y="877"/>
                  </a:cubicBezTo>
                  <a:cubicBezTo>
                    <a:pt x="249" y="878"/>
                    <a:pt x="249" y="878"/>
                    <a:pt x="249" y="878"/>
                  </a:cubicBezTo>
                  <a:cubicBezTo>
                    <a:pt x="249" y="878"/>
                    <a:pt x="249" y="878"/>
                    <a:pt x="249" y="878"/>
                  </a:cubicBezTo>
                  <a:cubicBezTo>
                    <a:pt x="250" y="878"/>
                    <a:pt x="250" y="879"/>
                    <a:pt x="250" y="880"/>
                  </a:cubicBezTo>
                  <a:cubicBezTo>
                    <a:pt x="250" y="881"/>
                    <a:pt x="250" y="881"/>
                    <a:pt x="250" y="881"/>
                  </a:cubicBezTo>
                  <a:cubicBezTo>
                    <a:pt x="250" y="882"/>
                    <a:pt x="250" y="882"/>
                    <a:pt x="249" y="882"/>
                  </a:cubicBezTo>
                  <a:cubicBezTo>
                    <a:pt x="249" y="882"/>
                    <a:pt x="249" y="882"/>
                    <a:pt x="249" y="882"/>
                  </a:cubicBezTo>
                  <a:cubicBezTo>
                    <a:pt x="248" y="883"/>
                    <a:pt x="248" y="883"/>
                    <a:pt x="248" y="883"/>
                  </a:cubicBezTo>
                  <a:cubicBezTo>
                    <a:pt x="248" y="883"/>
                    <a:pt x="248" y="883"/>
                    <a:pt x="248" y="883"/>
                  </a:cubicBezTo>
                  <a:cubicBezTo>
                    <a:pt x="247" y="883"/>
                    <a:pt x="245" y="882"/>
                    <a:pt x="244" y="881"/>
                  </a:cubicBezTo>
                  <a:cubicBezTo>
                    <a:pt x="243" y="880"/>
                    <a:pt x="242" y="879"/>
                    <a:pt x="241" y="878"/>
                  </a:cubicBezTo>
                  <a:cubicBezTo>
                    <a:pt x="241" y="878"/>
                    <a:pt x="241" y="878"/>
                    <a:pt x="241" y="878"/>
                  </a:cubicBezTo>
                  <a:cubicBezTo>
                    <a:pt x="240" y="878"/>
                    <a:pt x="240" y="878"/>
                    <a:pt x="240" y="878"/>
                  </a:cubicBezTo>
                  <a:cubicBezTo>
                    <a:pt x="240" y="878"/>
                    <a:pt x="240" y="878"/>
                    <a:pt x="232" y="878"/>
                  </a:cubicBezTo>
                  <a:cubicBezTo>
                    <a:pt x="232" y="880"/>
                    <a:pt x="232" y="880"/>
                    <a:pt x="232" y="880"/>
                  </a:cubicBezTo>
                  <a:cubicBezTo>
                    <a:pt x="233" y="878"/>
                    <a:pt x="233" y="878"/>
                    <a:pt x="233" y="878"/>
                  </a:cubicBezTo>
                  <a:cubicBezTo>
                    <a:pt x="233" y="878"/>
                    <a:pt x="232" y="878"/>
                    <a:pt x="230" y="877"/>
                  </a:cubicBezTo>
                  <a:cubicBezTo>
                    <a:pt x="229" y="876"/>
                    <a:pt x="227" y="876"/>
                    <a:pt x="225" y="876"/>
                  </a:cubicBezTo>
                  <a:cubicBezTo>
                    <a:pt x="224" y="876"/>
                    <a:pt x="223" y="876"/>
                    <a:pt x="222" y="876"/>
                  </a:cubicBezTo>
                  <a:cubicBezTo>
                    <a:pt x="221" y="877"/>
                    <a:pt x="220" y="878"/>
                    <a:pt x="220" y="879"/>
                  </a:cubicBezTo>
                  <a:cubicBezTo>
                    <a:pt x="221" y="880"/>
                    <a:pt x="221" y="880"/>
                    <a:pt x="221" y="880"/>
                  </a:cubicBezTo>
                  <a:cubicBezTo>
                    <a:pt x="220" y="878"/>
                    <a:pt x="220" y="878"/>
                    <a:pt x="220" y="878"/>
                  </a:cubicBezTo>
                  <a:cubicBezTo>
                    <a:pt x="219" y="879"/>
                    <a:pt x="219" y="880"/>
                    <a:pt x="219" y="881"/>
                  </a:cubicBezTo>
                  <a:cubicBezTo>
                    <a:pt x="219" y="882"/>
                    <a:pt x="219" y="883"/>
                    <a:pt x="219" y="883"/>
                  </a:cubicBezTo>
                  <a:cubicBezTo>
                    <a:pt x="220" y="885"/>
                    <a:pt x="222" y="885"/>
                    <a:pt x="222" y="885"/>
                  </a:cubicBezTo>
                  <a:cubicBezTo>
                    <a:pt x="222" y="884"/>
                    <a:pt x="222" y="884"/>
                    <a:pt x="222" y="884"/>
                  </a:cubicBezTo>
                  <a:cubicBezTo>
                    <a:pt x="221" y="883"/>
                    <a:pt x="221" y="883"/>
                    <a:pt x="221" y="883"/>
                  </a:cubicBezTo>
                  <a:cubicBezTo>
                    <a:pt x="221" y="883"/>
                    <a:pt x="221" y="883"/>
                    <a:pt x="219" y="885"/>
                  </a:cubicBezTo>
                  <a:cubicBezTo>
                    <a:pt x="220" y="886"/>
                    <a:pt x="220" y="886"/>
                    <a:pt x="220" y="886"/>
                  </a:cubicBezTo>
                  <a:cubicBezTo>
                    <a:pt x="221" y="886"/>
                    <a:pt x="221" y="886"/>
                    <a:pt x="221" y="886"/>
                  </a:cubicBezTo>
                  <a:cubicBezTo>
                    <a:pt x="221" y="886"/>
                    <a:pt x="221" y="886"/>
                    <a:pt x="218" y="880"/>
                  </a:cubicBezTo>
                  <a:cubicBezTo>
                    <a:pt x="218" y="880"/>
                    <a:pt x="218" y="880"/>
                    <a:pt x="218" y="880"/>
                  </a:cubicBezTo>
                  <a:cubicBezTo>
                    <a:pt x="218" y="880"/>
                    <a:pt x="218" y="880"/>
                    <a:pt x="218" y="880"/>
                  </a:cubicBezTo>
                  <a:cubicBezTo>
                    <a:pt x="218" y="880"/>
                    <a:pt x="216" y="876"/>
                    <a:pt x="211" y="872"/>
                  </a:cubicBezTo>
                  <a:cubicBezTo>
                    <a:pt x="207" y="868"/>
                    <a:pt x="200" y="864"/>
                    <a:pt x="192" y="863"/>
                  </a:cubicBezTo>
                  <a:cubicBezTo>
                    <a:pt x="191" y="863"/>
                    <a:pt x="191" y="863"/>
                    <a:pt x="191" y="863"/>
                  </a:cubicBezTo>
                  <a:cubicBezTo>
                    <a:pt x="191" y="863"/>
                    <a:pt x="191" y="863"/>
                    <a:pt x="191" y="863"/>
                  </a:cubicBezTo>
                  <a:cubicBezTo>
                    <a:pt x="175" y="863"/>
                    <a:pt x="167" y="867"/>
                    <a:pt x="166" y="867"/>
                  </a:cubicBezTo>
                  <a:cubicBezTo>
                    <a:pt x="167" y="869"/>
                    <a:pt x="167" y="869"/>
                    <a:pt x="167" y="869"/>
                  </a:cubicBezTo>
                  <a:cubicBezTo>
                    <a:pt x="169" y="868"/>
                    <a:pt x="169" y="868"/>
                    <a:pt x="169" y="868"/>
                  </a:cubicBezTo>
                  <a:cubicBezTo>
                    <a:pt x="169" y="868"/>
                    <a:pt x="169" y="868"/>
                    <a:pt x="167" y="862"/>
                  </a:cubicBezTo>
                  <a:cubicBezTo>
                    <a:pt x="164" y="862"/>
                    <a:pt x="164" y="862"/>
                    <a:pt x="164" y="862"/>
                  </a:cubicBezTo>
                  <a:cubicBezTo>
                    <a:pt x="164" y="862"/>
                    <a:pt x="164" y="862"/>
                    <a:pt x="164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5" y="869"/>
                    <a:pt x="165" y="869"/>
                    <a:pt x="165" y="869"/>
                  </a:cubicBezTo>
                  <a:cubicBezTo>
                    <a:pt x="165" y="869"/>
                    <a:pt x="165" y="869"/>
                    <a:pt x="161" y="872"/>
                  </a:cubicBezTo>
                  <a:cubicBezTo>
                    <a:pt x="160" y="872"/>
                    <a:pt x="160" y="872"/>
                    <a:pt x="160" y="872"/>
                  </a:cubicBezTo>
                  <a:cubicBezTo>
                    <a:pt x="160" y="873"/>
                    <a:pt x="160" y="873"/>
                    <a:pt x="160" y="873"/>
                  </a:cubicBezTo>
                  <a:cubicBezTo>
                    <a:pt x="160" y="873"/>
                    <a:pt x="160" y="873"/>
                    <a:pt x="159" y="881"/>
                  </a:cubicBezTo>
                  <a:cubicBezTo>
                    <a:pt x="160" y="881"/>
                    <a:pt x="160" y="881"/>
                    <a:pt x="160" y="881"/>
                  </a:cubicBezTo>
                  <a:cubicBezTo>
                    <a:pt x="159" y="880"/>
                    <a:pt x="159" y="880"/>
                    <a:pt x="159" y="880"/>
                  </a:cubicBezTo>
                  <a:cubicBezTo>
                    <a:pt x="159" y="880"/>
                    <a:pt x="159" y="880"/>
                    <a:pt x="154" y="884"/>
                  </a:cubicBezTo>
                  <a:cubicBezTo>
                    <a:pt x="153" y="884"/>
                    <a:pt x="153" y="884"/>
                    <a:pt x="153" y="884"/>
                  </a:cubicBezTo>
                  <a:cubicBezTo>
                    <a:pt x="153" y="885"/>
                    <a:pt x="153" y="885"/>
                    <a:pt x="153" y="885"/>
                  </a:cubicBezTo>
                  <a:cubicBezTo>
                    <a:pt x="153" y="885"/>
                    <a:pt x="153" y="885"/>
                    <a:pt x="155" y="891"/>
                  </a:cubicBezTo>
                  <a:cubicBezTo>
                    <a:pt x="156" y="890"/>
                    <a:pt x="156" y="890"/>
                    <a:pt x="156" y="890"/>
                  </a:cubicBezTo>
                  <a:cubicBezTo>
                    <a:pt x="155" y="889"/>
                    <a:pt x="155" y="889"/>
                    <a:pt x="155" y="889"/>
                  </a:cubicBezTo>
                  <a:cubicBezTo>
                    <a:pt x="155" y="889"/>
                    <a:pt x="155" y="889"/>
                    <a:pt x="151" y="892"/>
                  </a:cubicBezTo>
                  <a:cubicBezTo>
                    <a:pt x="151" y="892"/>
                    <a:pt x="151" y="892"/>
                    <a:pt x="151" y="892"/>
                  </a:cubicBezTo>
                  <a:cubicBezTo>
                    <a:pt x="151" y="892"/>
                    <a:pt x="151" y="892"/>
                    <a:pt x="151" y="892"/>
                  </a:cubicBezTo>
                  <a:cubicBezTo>
                    <a:pt x="151" y="892"/>
                    <a:pt x="151" y="892"/>
                    <a:pt x="151" y="892"/>
                  </a:cubicBezTo>
                  <a:cubicBezTo>
                    <a:pt x="151" y="893"/>
                    <a:pt x="150" y="894"/>
                    <a:pt x="149" y="895"/>
                  </a:cubicBezTo>
                  <a:cubicBezTo>
                    <a:pt x="148" y="896"/>
                    <a:pt x="146" y="898"/>
                    <a:pt x="144" y="897"/>
                  </a:cubicBezTo>
                  <a:cubicBezTo>
                    <a:pt x="144" y="897"/>
                    <a:pt x="143" y="897"/>
                    <a:pt x="142" y="897"/>
                  </a:cubicBezTo>
                  <a:cubicBezTo>
                    <a:pt x="142" y="897"/>
                    <a:pt x="142" y="897"/>
                    <a:pt x="142" y="897"/>
                  </a:cubicBezTo>
                  <a:cubicBezTo>
                    <a:pt x="141" y="897"/>
                    <a:pt x="141" y="897"/>
                    <a:pt x="141" y="897"/>
                  </a:cubicBezTo>
                  <a:cubicBezTo>
                    <a:pt x="141" y="897"/>
                    <a:pt x="141" y="897"/>
                    <a:pt x="140" y="896"/>
                  </a:cubicBezTo>
                  <a:cubicBezTo>
                    <a:pt x="139" y="895"/>
                    <a:pt x="139" y="893"/>
                    <a:pt x="138" y="892"/>
                  </a:cubicBezTo>
                  <a:cubicBezTo>
                    <a:pt x="138" y="891"/>
                    <a:pt x="138" y="890"/>
                    <a:pt x="138" y="890"/>
                  </a:cubicBezTo>
                  <a:cubicBezTo>
                    <a:pt x="138" y="889"/>
                    <a:pt x="138" y="889"/>
                    <a:pt x="138" y="889"/>
                  </a:cubicBezTo>
                  <a:cubicBezTo>
                    <a:pt x="137" y="887"/>
                    <a:pt x="137" y="887"/>
                    <a:pt x="137" y="887"/>
                  </a:cubicBezTo>
                  <a:cubicBezTo>
                    <a:pt x="136" y="887"/>
                    <a:pt x="136" y="887"/>
                    <a:pt x="136" y="887"/>
                  </a:cubicBezTo>
                  <a:cubicBezTo>
                    <a:pt x="136" y="887"/>
                    <a:pt x="136" y="887"/>
                    <a:pt x="127" y="887"/>
                  </a:cubicBezTo>
                  <a:cubicBezTo>
                    <a:pt x="127" y="889"/>
                    <a:pt x="127" y="889"/>
                    <a:pt x="127" y="889"/>
                  </a:cubicBezTo>
                  <a:cubicBezTo>
                    <a:pt x="128" y="889"/>
                    <a:pt x="128" y="889"/>
                    <a:pt x="128" y="889"/>
                  </a:cubicBezTo>
                  <a:cubicBezTo>
                    <a:pt x="128" y="889"/>
                    <a:pt x="128" y="889"/>
                    <a:pt x="124" y="876"/>
                  </a:cubicBezTo>
                  <a:cubicBezTo>
                    <a:pt x="122" y="871"/>
                    <a:pt x="122" y="871"/>
                    <a:pt x="122" y="871"/>
                  </a:cubicBezTo>
                  <a:cubicBezTo>
                    <a:pt x="121" y="877"/>
                    <a:pt x="121" y="877"/>
                    <a:pt x="121" y="877"/>
                  </a:cubicBezTo>
                  <a:cubicBezTo>
                    <a:pt x="121" y="877"/>
                    <a:pt x="121" y="877"/>
                    <a:pt x="120" y="885"/>
                  </a:cubicBezTo>
                  <a:cubicBezTo>
                    <a:pt x="121" y="885"/>
                    <a:pt x="121" y="885"/>
                    <a:pt x="121" y="885"/>
                  </a:cubicBezTo>
                  <a:cubicBezTo>
                    <a:pt x="120" y="884"/>
                    <a:pt x="120" y="884"/>
                    <a:pt x="120" y="884"/>
                  </a:cubicBezTo>
                  <a:cubicBezTo>
                    <a:pt x="120" y="884"/>
                    <a:pt x="120" y="884"/>
                    <a:pt x="116" y="886"/>
                  </a:cubicBezTo>
                  <a:cubicBezTo>
                    <a:pt x="117" y="888"/>
                    <a:pt x="117" y="888"/>
                    <a:pt x="117" y="888"/>
                  </a:cubicBezTo>
                  <a:cubicBezTo>
                    <a:pt x="119" y="887"/>
                    <a:pt x="119" y="887"/>
                    <a:pt x="119" y="887"/>
                  </a:cubicBezTo>
                  <a:cubicBezTo>
                    <a:pt x="119" y="887"/>
                    <a:pt x="118" y="886"/>
                    <a:pt x="118" y="884"/>
                  </a:cubicBezTo>
                  <a:cubicBezTo>
                    <a:pt x="118" y="884"/>
                    <a:pt x="118" y="883"/>
                    <a:pt x="117" y="882"/>
                  </a:cubicBezTo>
                  <a:cubicBezTo>
                    <a:pt x="117" y="882"/>
                    <a:pt x="117" y="881"/>
                    <a:pt x="117" y="881"/>
                  </a:cubicBezTo>
                  <a:cubicBezTo>
                    <a:pt x="117" y="880"/>
                    <a:pt x="117" y="880"/>
                    <a:pt x="117" y="880"/>
                  </a:cubicBezTo>
                  <a:cubicBezTo>
                    <a:pt x="117" y="880"/>
                    <a:pt x="117" y="880"/>
                    <a:pt x="117" y="880"/>
                  </a:cubicBezTo>
                  <a:cubicBezTo>
                    <a:pt x="116" y="879"/>
                    <a:pt x="116" y="879"/>
                    <a:pt x="115" y="879"/>
                  </a:cubicBezTo>
                  <a:cubicBezTo>
                    <a:pt x="114" y="879"/>
                    <a:pt x="113" y="879"/>
                    <a:pt x="113" y="879"/>
                  </a:cubicBezTo>
                  <a:cubicBezTo>
                    <a:pt x="109" y="879"/>
                    <a:pt x="104" y="879"/>
                    <a:pt x="101" y="879"/>
                  </a:cubicBezTo>
                  <a:cubicBezTo>
                    <a:pt x="101" y="879"/>
                    <a:pt x="101" y="879"/>
                    <a:pt x="101" y="879"/>
                  </a:cubicBezTo>
                  <a:cubicBezTo>
                    <a:pt x="100" y="880"/>
                    <a:pt x="100" y="880"/>
                    <a:pt x="100" y="880"/>
                  </a:cubicBezTo>
                  <a:cubicBezTo>
                    <a:pt x="100" y="880"/>
                    <a:pt x="100" y="880"/>
                    <a:pt x="99" y="880"/>
                  </a:cubicBezTo>
                  <a:cubicBezTo>
                    <a:pt x="97" y="880"/>
                    <a:pt x="95" y="879"/>
                    <a:pt x="94" y="879"/>
                  </a:cubicBezTo>
                  <a:cubicBezTo>
                    <a:pt x="93" y="879"/>
                    <a:pt x="92" y="879"/>
                    <a:pt x="91" y="878"/>
                  </a:cubicBezTo>
                  <a:cubicBezTo>
                    <a:pt x="91" y="878"/>
                    <a:pt x="91" y="878"/>
                    <a:pt x="91" y="878"/>
                  </a:cubicBezTo>
                  <a:cubicBezTo>
                    <a:pt x="90" y="878"/>
                    <a:pt x="90" y="878"/>
                    <a:pt x="90" y="878"/>
                  </a:cubicBezTo>
                  <a:cubicBezTo>
                    <a:pt x="89" y="879"/>
                    <a:pt x="89" y="879"/>
                    <a:pt x="89" y="879"/>
                  </a:cubicBezTo>
                  <a:cubicBezTo>
                    <a:pt x="89" y="879"/>
                    <a:pt x="88" y="880"/>
                    <a:pt x="87" y="881"/>
                  </a:cubicBezTo>
                  <a:cubicBezTo>
                    <a:pt x="86" y="883"/>
                    <a:pt x="84" y="885"/>
                    <a:pt x="84" y="885"/>
                  </a:cubicBezTo>
                  <a:cubicBezTo>
                    <a:pt x="85" y="886"/>
                    <a:pt x="85" y="886"/>
                    <a:pt x="85" y="886"/>
                  </a:cubicBezTo>
                  <a:cubicBezTo>
                    <a:pt x="85" y="885"/>
                    <a:pt x="85" y="885"/>
                    <a:pt x="85" y="885"/>
                  </a:cubicBezTo>
                  <a:cubicBezTo>
                    <a:pt x="84" y="885"/>
                    <a:pt x="84" y="885"/>
                    <a:pt x="83" y="885"/>
                  </a:cubicBezTo>
                  <a:cubicBezTo>
                    <a:pt x="80" y="886"/>
                    <a:pt x="72" y="889"/>
                    <a:pt x="72" y="889"/>
                  </a:cubicBezTo>
                  <a:cubicBezTo>
                    <a:pt x="73" y="890"/>
                    <a:pt x="73" y="890"/>
                    <a:pt x="73" y="890"/>
                  </a:cubicBezTo>
                  <a:cubicBezTo>
                    <a:pt x="74" y="890"/>
                    <a:pt x="74" y="890"/>
                    <a:pt x="74" y="890"/>
                  </a:cubicBezTo>
                  <a:cubicBezTo>
                    <a:pt x="74" y="890"/>
                    <a:pt x="74" y="889"/>
                    <a:pt x="73" y="888"/>
                  </a:cubicBezTo>
                  <a:cubicBezTo>
                    <a:pt x="73" y="887"/>
                    <a:pt x="73" y="887"/>
                    <a:pt x="73" y="886"/>
                  </a:cubicBezTo>
                  <a:cubicBezTo>
                    <a:pt x="73" y="886"/>
                    <a:pt x="73" y="885"/>
                    <a:pt x="73" y="885"/>
                  </a:cubicBezTo>
                  <a:cubicBezTo>
                    <a:pt x="73" y="885"/>
                    <a:pt x="73" y="884"/>
                    <a:pt x="72" y="884"/>
                  </a:cubicBezTo>
                  <a:cubicBezTo>
                    <a:pt x="72" y="884"/>
                    <a:pt x="72" y="883"/>
                    <a:pt x="71" y="883"/>
                  </a:cubicBezTo>
                  <a:cubicBezTo>
                    <a:pt x="70" y="883"/>
                    <a:pt x="70" y="884"/>
                    <a:pt x="70" y="884"/>
                  </a:cubicBezTo>
                  <a:cubicBezTo>
                    <a:pt x="69" y="884"/>
                    <a:pt x="69" y="884"/>
                    <a:pt x="69" y="884"/>
                  </a:cubicBezTo>
                  <a:cubicBezTo>
                    <a:pt x="68" y="886"/>
                    <a:pt x="67" y="887"/>
                    <a:pt x="66" y="889"/>
                  </a:cubicBezTo>
                  <a:cubicBezTo>
                    <a:pt x="64" y="891"/>
                    <a:pt x="63" y="892"/>
                    <a:pt x="63" y="892"/>
                  </a:cubicBezTo>
                  <a:cubicBezTo>
                    <a:pt x="63" y="893"/>
                    <a:pt x="63" y="893"/>
                    <a:pt x="63" y="893"/>
                  </a:cubicBezTo>
                  <a:cubicBezTo>
                    <a:pt x="63" y="894"/>
                    <a:pt x="63" y="894"/>
                    <a:pt x="63" y="894"/>
                  </a:cubicBezTo>
                  <a:cubicBezTo>
                    <a:pt x="63" y="894"/>
                    <a:pt x="63" y="894"/>
                    <a:pt x="63" y="894"/>
                  </a:cubicBezTo>
                  <a:cubicBezTo>
                    <a:pt x="63" y="895"/>
                    <a:pt x="64" y="896"/>
                    <a:pt x="64" y="898"/>
                  </a:cubicBezTo>
                  <a:cubicBezTo>
                    <a:pt x="66" y="897"/>
                    <a:pt x="66" y="897"/>
                    <a:pt x="66" y="897"/>
                  </a:cubicBezTo>
                  <a:cubicBezTo>
                    <a:pt x="65" y="896"/>
                    <a:pt x="65" y="896"/>
                    <a:pt x="65" y="896"/>
                  </a:cubicBezTo>
                  <a:cubicBezTo>
                    <a:pt x="65" y="896"/>
                    <a:pt x="65" y="896"/>
                    <a:pt x="56" y="903"/>
                  </a:cubicBezTo>
                  <a:cubicBezTo>
                    <a:pt x="56" y="904"/>
                    <a:pt x="56" y="904"/>
                    <a:pt x="56" y="904"/>
                  </a:cubicBezTo>
                  <a:cubicBezTo>
                    <a:pt x="58" y="903"/>
                    <a:pt x="58" y="903"/>
                    <a:pt x="58" y="903"/>
                  </a:cubicBezTo>
                  <a:cubicBezTo>
                    <a:pt x="58" y="903"/>
                    <a:pt x="56" y="900"/>
                    <a:pt x="55" y="898"/>
                  </a:cubicBezTo>
                  <a:cubicBezTo>
                    <a:pt x="54" y="896"/>
                    <a:pt x="53" y="895"/>
                    <a:pt x="53" y="893"/>
                  </a:cubicBezTo>
                  <a:cubicBezTo>
                    <a:pt x="52" y="893"/>
                    <a:pt x="52" y="892"/>
                    <a:pt x="52" y="892"/>
                  </a:cubicBezTo>
                  <a:cubicBezTo>
                    <a:pt x="51" y="891"/>
                    <a:pt x="51" y="891"/>
                    <a:pt x="51" y="891"/>
                  </a:cubicBezTo>
                  <a:cubicBezTo>
                    <a:pt x="50" y="890"/>
                    <a:pt x="49" y="890"/>
                    <a:pt x="49" y="889"/>
                  </a:cubicBezTo>
                  <a:cubicBezTo>
                    <a:pt x="46" y="888"/>
                    <a:pt x="42" y="886"/>
                    <a:pt x="42" y="886"/>
                  </a:cubicBezTo>
                  <a:cubicBezTo>
                    <a:pt x="40" y="885"/>
                    <a:pt x="40" y="885"/>
                    <a:pt x="40" y="885"/>
                  </a:cubicBezTo>
                  <a:cubicBezTo>
                    <a:pt x="40" y="888"/>
                    <a:pt x="40" y="888"/>
                    <a:pt x="40" y="888"/>
                  </a:cubicBezTo>
                  <a:cubicBezTo>
                    <a:pt x="40" y="888"/>
                    <a:pt x="40" y="888"/>
                    <a:pt x="40" y="888"/>
                  </a:cubicBezTo>
                  <a:cubicBezTo>
                    <a:pt x="40" y="889"/>
                    <a:pt x="40" y="890"/>
                    <a:pt x="40" y="892"/>
                  </a:cubicBezTo>
                  <a:cubicBezTo>
                    <a:pt x="42" y="892"/>
                    <a:pt x="42" y="892"/>
                    <a:pt x="42" y="892"/>
                  </a:cubicBezTo>
                  <a:cubicBezTo>
                    <a:pt x="41" y="890"/>
                    <a:pt x="41" y="890"/>
                    <a:pt x="41" y="890"/>
                  </a:cubicBezTo>
                  <a:cubicBezTo>
                    <a:pt x="41" y="890"/>
                    <a:pt x="41" y="890"/>
                    <a:pt x="29" y="892"/>
                  </a:cubicBezTo>
                  <a:cubicBezTo>
                    <a:pt x="29" y="893"/>
                    <a:pt x="29" y="893"/>
                    <a:pt x="29" y="893"/>
                  </a:cubicBezTo>
                  <a:cubicBezTo>
                    <a:pt x="31" y="893"/>
                    <a:pt x="31" y="893"/>
                    <a:pt x="31" y="893"/>
                  </a:cubicBezTo>
                  <a:cubicBezTo>
                    <a:pt x="31" y="893"/>
                    <a:pt x="31" y="893"/>
                    <a:pt x="31" y="893"/>
                  </a:cubicBezTo>
                  <a:cubicBezTo>
                    <a:pt x="31" y="892"/>
                    <a:pt x="31" y="891"/>
                    <a:pt x="31" y="890"/>
                  </a:cubicBezTo>
                  <a:cubicBezTo>
                    <a:pt x="31" y="889"/>
                    <a:pt x="31" y="887"/>
                    <a:pt x="31" y="886"/>
                  </a:cubicBezTo>
                  <a:cubicBezTo>
                    <a:pt x="32" y="885"/>
                    <a:pt x="32" y="884"/>
                    <a:pt x="33" y="883"/>
                  </a:cubicBezTo>
                  <a:cubicBezTo>
                    <a:pt x="33" y="883"/>
                    <a:pt x="33" y="883"/>
                    <a:pt x="33" y="883"/>
                  </a:cubicBezTo>
                  <a:cubicBezTo>
                    <a:pt x="33" y="883"/>
                    <a:pt x="33" y="883"/>
                    <a:pt x="33" y="883"/>
                  </a:cubicBezTo>
                  <a:cubicBezTo>
                    <a:pt x="33" y="883"/>
                    <a:pt x="34" y="883"/>
                    <a:pt x="36" y="882"/>
                  </a:cubicBezTo>
                  <a:cubicBezTo>
                    <a:pt x="37" y="882"/>
                    <a:pt x="39" y="882"/>
                    <a:pt x="41" y="882"/>
                  </a:cubicBezTo>
                  <a:cubicBezTo>
                    <a:pt x="42" y="882"/>
                    <a:pt x="44" y="882"/>
                    <a:pt x="45" y="882"/>
                  </a:cubicBezTo>
                  <a:cubicBezTo>
                    <a:pt x="46" y="882"/>
                    <a:pt x="47" y="882"/>
                    <a:pt x="47" y="882"/>
                  </a:cubicBezTo>
                  <a:cubicBezTo>
                    <a:pt x="47" y="882"/>
                    <a:pt x="47" y="882"/>
                    <a:pt x="47" y="882"/>
                  </a:cubicBezTo>
                  <a:cubicBezTo>
                    <a:pt x="47" y="882"/>
                    <a:pt x="47" y="882"/>
                    <a:pt x="47" y="882"/>
                  </a:cubicBezTo>
                  <a:cubicBezTo>
                    <a:pt x="47" y="882"/>
                    <a:pt x="47" y="882"/>
                    <a:pt x="53" y="881"/>
                  </a:cubicBezTo>
                  <a:cubicBezTo>
                    <a:pt x="53" y="881"/>
                    <a:pt x="53" y="881"/>
                    <a:pt x="53" y="881"/>
                  </a:cubicBezTo>
                  <a:cubicBezTo>
                    <a:pt x="53" y="881"/>
                    <a:pt x="53" y="881"/>
                    <a:pt x="53" y="881"/>
                  </a:cubicBezTo>
                  <a:cubicBezTo>
                    <a:pt x="53" y="881"/>
                    <a:pt x="53" y="881"/>
                    <a:pt x="65" y="874"/>
                  </a:cubicBezTo>
                  <a:cubicBezTo>
                    <a:pt x="66" y="874"/>
                    <a:pt x="66" y="874"/>
                    <a:pt x="66" y="874"/>
                  </a:cubicBezTo>
                  <a:cubicBezTo>
                    <a:pt x="66" y="873"/>
                    <a:pt x="66" y="873"/>
                    <a:pt x="66" y="873"/>
                  </a:cubicBezTo>
                  <a:cubicBezTo>
                    <a:pt x="66" y="873"/>
                    <a:pt x="66" y="873"/>
                    <a:pt x="66" y="873"/>
                  </a:cubicBezTo>
                  <a:cubicBezTo>
                    <a:pt x="66" y="873"/>
                    <a:pt x="66" y="872"/>
                    <a:pt x="67" y="871"/>
                  </a:cubicBezTo>
                  <a:cubicBezTo>
                    <a:pt x="68" y="870"/>
                    <a:pt x="68" y="869"/>
                    <a:pt x="69" y="869"/>
                  </a:cubicBezTo>
                  <a:cubicBezTo>
                    <a:pt x="70" y="868"/>
                    <a:pt x="70" y="868"/>
                    <a:pt x="70" y="868"/>
                  </a:cubicBezTo>
                  <a:cubicBezTo>
                    <a:pt x="70" y="868"/>
                    <a:pt x="70" y="868"/>
                    <a:pt x="70" y="868"/>
                  </a:cubicBezTo>
                  <a:cubicBezTo>
                    <a:pt x="70" y="867"/>
                    <a:pt x="72" y="866"/>
                    <a:pt x="73" y="866"/>
                  </a:cubicBezTo>
                  <a:cubicBezTo>
                    <a:pt x="74" y="865"/>
                    <a:pt x="74" y="865"/>
                    <a:pt x="75" y="865"/>
                  </a:cubicBezTo>
                  <a:cubicBezTo>
                    <a:pt x="75" y="865"/>
                    <a:pt x="75" y="865"/>
                    <a:pt x="75" y="865"/>
                  </a:cubicBezTo>
                  <a:cubicBezTo>
                    <a:pt x="76" y="865"/>
                    <a:pt x="76" y="865"/>
                    <a:pt x="76" y="865"/>
                  </a:cubicBezTo>
                  <a:cubicBezTo>
                    <a:pt x="77" y="865"/>
                    <a:pt x="77" y="865"/>
                    <a:pt x="77" y="865"/>
                  </a:cubicBezTo>
                  <a:cubicBezTo>
                    <a:pt x="77" y="864"/>
                    <a:pt x="77" y="864"/>
                    <a:pt x="77" y="864"/>
                  </a:cubicBezTo>
                  <a:cubicBezTo>
                    <a:pt x="77" y="864"/>
                    <a:pt x="77" y="864"/>
                    <a:pt x="78" y="858"/>
                  </a:cubicBezTo>
                  <a:cubicBezTo>
                    <a:pt x="77" y="858"/>
                    <a:pt x="77" y="858"/>
                    <a:pt x="77" y="858"/>
                  </a:cubicBezTo>
                  <a:cubicBezTo>
                    <a:pt x="77" y="859"/>
                    <a:pt x="77" y="859"/>
                    <a:pt x="77" y="859"/>
                  </a:cubicBezTo>
                  <a:cubicBezTo>
                    <a:pt x="77" y="859"/>
                    <a:pt x="77" y="859"/>
                    <a:pt x="79" y="858"/>
                  </a:cubicBezTo>
                  <a:cubicBezTo>
                    <a:pt x="82" y="858"/>
                    <a:pt x="86" y="856"/>
                    <a:pt x="95" y="853"/>
                  </a:cubicBezTo>
                  <a:cubicBezTo>
                    <a:pt x="95" y="852"/>
                    <a:pt x="95" y="852"/>
                    <a:pt x="95" y="852"/>
                  </a:cubicBezTo>
                  <a:cubicBezTo>
                    <a:pt x="96" y="852"/>
                    <a:pt x="96" y="852"/>
                    <a:pt x="96" y="852"/>
                  </a:cubicBezTo>
                  <a:cubicBezTo>
                    <a:pt x="96" y="852"/>
                    <a:pt x="96" y="852"/>
                    <a:pt x="97" y="848"/>
                  </a:cubicBezTo>
                  <a:cubicBezTo>
                    <a:pt x="96" y="847"/>
                    <a:pt x="96" y="847"/>
                    <a:pt x="96" y="847"/>
                  </a:cubicBezTo>
                  <a:cubicBezTo>
                    <a:pt x="96" y="848"/>
                    <a:pt x="96" y="848"/>
                    <a:pt x="96" y="848"/>
                  </a:cubicBezTo>
                  <a:cubicBezTo>
                    <a:pt x="96" y="848"/>
                    <a:pt x="96" y="848"/>
                    <a:pt x="98" y="848"/>
                  </a:cubicBezTo>
                  <a:cubicBezTo>
                    <a:pt x="100" y="847"/>
                    <a:pt x="104" y="845"/>
                    <a:pt x="111" y="842"/>
                  </a:cubicBezTo>
                  <a:cubicBezTo>
                    <a:pt x="112" y="841"/>
                    <a:pt x="112" y="841"/>
                    <a:pt x="112" y="841"/>
                  </a:cubicBezTo>
                  <a:cubicBezTo>
                    <a:pt x="112" y="841"/>
                    <a:pt x="112" y="841"/>
                    <a:pt x="112" y="841"/>
                  </a:cubicBezTo>
                  <a:cubicBezTo>
                    <a:pt x="112" y="841"/>
                    <a:pt x="112" y="839"/>
                    <a:pt x="112" y="838"/>
                  </a:cubicBezTo>
                  <a:cubicBezTo>
                    <a:pt x="113" y="835"/>
                    <a:pt x="114" y="831"/>
                    <a:pt x="115" y="828"/>
                  </a:cubicBezTo>
                  <a:cubicBezTo>
                    <a:pt x="115" y="826"/>
                    <a:pt x="116" y="824"/>
                    <a:pt x="116" y="823"/>
                  </a:cubicBezTo>
                  <a:cubicBezTo>
                    <a:pt x="117" y="823"/>
                    <a:pt x="117" y="822"/>
                    <a:pt x="117" y="822"/>
                  </a:cubicBezTo>
                  <a:cubicBezTo>
                    <a:pt x="118" y="822"/>
                    <a:pt x="118" y="822"/>
                    <a:pt x="118" y="822"/>
                  </a:cubicBezTo>
                  <a:cubicBezTo>
                    <a:pt x="118" y="821"/>
                    <a:pt x="118" y="821"/>
                    <a:pt x="118" y="821"/>
                  </a:cubicBezTo>
                  <a:cubicBezTo>
                    <a:pt x="118" y="821"/>
                    <a:pt x="118" y="821"/>
                    <a:pt x="118" y="821"/>
                  </a:cubicBezTo>
                  <a:cubicBezTo>
                    <a:pt x="118" y="821"/>
                    <a:pt x="118" y="821"/>
                    <a:pt x="118" y="821"/>
                  </a:cubicBezTo>
                  <a:cubicBezTo>
                    <a:pt x="118" y="821"/>
                    <a:pt x="119" y="822"/>
                    <a:pt x="121" y="823"/>
                  </a:cubicBezTo>
                  <a:cubicBezTo>
                    <a:pt x="122" y="824"/>
                    <a:pt x="124" y="825"/>
                    <a:pt x="126" y="825"/>
                  </a:cubicBezTo>
                  <a:cubicBezTo>
                    <a:pt x="127" y="825"/>
                    <a:pt x="128" y="824"/>
                    <a:pt x="128" y="824"/>
                  </a:cubicBezTo>
                  <a:cubicBezTo>
                    <a:pt x="134" y="823"/>
                    <a:pt x="137" y="821"/>
                    <a:pt x="137" y="821"/>
                  </a:cubicBezTo>
                  <a:cubicBezTo>
                    <a:pt x="138" y="821"/>
                    <a:pt x="138" y="821"/>
                    <a:pt x="138" y="821"/>
                  </a:cubicBezTo>
                  <a:cubicBezTo>
                    <a:pt x="137" y="819"/>
                    <a:pt x="137" y="819"/>
                    <a:pt x="137" y="819"/>
                  </a:cubicBezTo>
                  <a:cubicBezTo>
                    <a:pt x="137" y="819"/>
                    <a:pt x="137" y="819"/>
                    <a:pt x="137" y="819"/>
                  </a:cubicBezTo>
                  <a:cubicBezTo>
                    <a:pt x="137" y="818"/>
                    <a:pt x="135" y="815"/>
                    <a:pt x="135" y="812"/>
                  </a:cubicBezTo>
                  <a:cubicBezTo>
                    <a:pt x="135" y="811"/>
                    <a:pt x="135" y="811"/>
                    <a:pt x="136" y="810"/>
                  </a:cubicBezTo>
                  <a:cubicBezTo>
                    <a:pt x="136" y="810"/>
                    <a:pt x="137" y="809"/>
                    <a:pt x="139" y="809"/>
                  </a:cubicBezTo>
                  <a:cubicBezTo>
                    <a:pt x="141" y="809"/>
                    <a:pt x="143" y="809"/>
                    <a:pt x="145" y="809"/>
                  </a:cubicBezTo>
                  <a:cubicBezTo>
                    <a:pt x="148" y="809"/>
                    <a:pt x="151" y="809"/>
                    <a:pt x="154" y="809"/>
                  </a:cubicBezTo>
                  <a:cubicBezTo>
                    <a:pt x="157" y="809"/>
                    <a:pt x="159" y="809"/>
                    <a:pt x="160" y="809"/>
                  </a:cubicBezTo>
                  <a:cubicBezTo>
                    <a:pt x="160" y="808"/>
                    <a:pt x="160" y="808"/>
                    <a:pt x="160" y="808"/>
                  </a:cubicBezTo>
                  <a:cubicBezTo>
                    <a:pt x="160" y="809"/>
                    <a:pt x="160" y="809"/>
                    <a:pt x="160" y="809"/>
                  </a:cubicBezTo>
                  <a:cubicBezTo>
                    <a:pt x="162" y="810"/>
                    <a:pt x="165" y="811"/>
                    <a:pt x="168" y="812"/>
                  </a:cubicBezTo>
                  <a:cubicBezTo>
                    <a:pt x="171" y="814"/>
                    <a:pt x="174" y="815"/>
                    <a:pt x="175" y="817"/>
                  </a:cubicBezTo>
                  <a:cubicBezTo>
                    <a:pt x="176" y="819"/>
                    <a:pt x="178" y="819"/>
                    <a:pt x="180" y="820"/>
                  </a:cubicBezTo>
                  <a:cubicBezTo>
                    <a:pt x="183" y="820"/>
                    <a:pt x="185" y="820"/>
                    <a:pt x="188" y="820"/>
                  </a:cubicBezTo>
                  <a:cubicBezTo>
                    <a:pt x="193" y="820"/>
                    <a:pt x="198" y="820"/>
                    <a:pt x="201" y="819"/>
                  </a:cubicBezTo>
                  <a:cubicBezTo>
                    <a:pt x="203" y="818"/>
                    <a:pt x="205" y="817"/>
                    <a:pt x="205" y="816"/>
                  </a:cubicBezTo>
                  <a:cubicBezTo>
                    <a:pt x="206" y="815"/>
                    <a:pt x="206" y="813"/>
                    <a:pt x="206" y="812"/>
                  </a:cubicBezTo>
                  <a:cubicBezTo>
                    <a:pt x="206" y="812"/>
                    <a:pt x="206" y="812"/>
                    <a:pt x="206" y="812"/>
                  </a:cubicBezTo>
                  <a:cubicBezTo>
                    <a:pt x="206" y="811"/>
                    <a:pt x="206" y="809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7" y="808"/>
                    <a:pt x="207" y="807"/>
                  </a:cubicBezTo>
                  <a:cubicBezTo>
                    <a:pt x="208" y="806"/>
                    <a:pt x="211" y="803"/>
                    <a:pt x="214" y="801"/>
                  </a:cubicBezTo>
                  <a:cubicBezTo>
                    <a:pt x="215" y="800"/>
                    <a:pt x="217" y="799"/>
                    <a:pt x="218" y="798"/>
                  </a:cubicBezTo>
                  <a:cubicBezTo>
                    <a:pt x="219" y="797"/>
                    <a:pt x="219" y="797"/>
                    <a:pt x="219" y="797"/>
                  </a:cubicBezTo>
                  <a:cubicBezTo>
                    <a:pt x="218" y="796"/>
                    <a:pt x="218" y="796"/>
                    <a:pt x="218" y="796"/>
                  </a:cubicBezTo>
                  <a:cubicBezTo>
                    <a:pt x="219" y="797"/>
                    <a:pt x="219" y="797"/>
                    <a:pt x="219" y="797"/>
                  </a:cubicBezTo>
                  <a:cubicBezTo>
                    <a:pt x="219" y="797"/>
                    <a:pt x="219" y="797"/>
                    <a:pt x="225" y="796"/>
                  </a:cubicBezTo>
                  <a:cubicBezTo>
                    <a:pt x="226" y="796"/>
                    <a:pt x="226" y="796"/>
                    <a:pt x="226" y="796"/>
                  </a:cubicBezTo>
                  <a:cubicBezTo>
                    <a:pt x="226" y="795"/>
                    <a:pt x="226" y="795"/>
                    <a:pt x="226" y="795"/>
                  </a:cubicBezTo>
                  <a:cubicBezTo>
                    <a:pt x="226" y="795"/>
                    <a:pt x="226" y="795"/>
                    <a:pt x="233" y="786"/>
                  </a:cubicBezTo>
                  <a:cubicBezTo>
                    <a:pt x="232" y="785"/>
                    <a:pt x="232" y="785"/>
                    <a:pt x="232" y="785"/>
                  </a:cubicBezTo>
                  <a:cubicBezTo>
                    <a:pt x="233" y="786"/>
                    <a:pt x="233" y="786"/>
                    <a:pt x="233" y="786"/>
                  </a:cubicBezTo>
                  <a:cubicBezTo>
                    <a:pt x="233" y="786"/>
                    <a:pt x="233" y="786"/>
                    <a:pt x="246" y="778"/>
                  </a:cubicBezTo>
                  <a:cubicBezTo>
                    <a:pt x="248" y="777"/>
                    <a:pt x="248" y="777"/>
                    <a:pt x="248" y="777"/>
                  </a:cubicBezTo>
                  <a:cubicBezTo>
                    <a:pt x="246" y="776"/>
                    <a:pt x="246" y="776"/>
                    <a:pt x="246" y="776"/>
                  </a:cubicBezTo>
                  <a:cubicBezTo>
                    <a:pt x="246" y="776"/>
                    <a:pt x="246" y="776"/>
                    <a:pt x="245" y="774"/>
                  </a:cubicBezTo>
                  <a:cubicBezTo>
                    <a:pt x="244" y="774"/>
                    <a:pt x="244" y="774"/>
                    <a:pt x="244" y="774"/>
                  </a:cubicBezTo>
                  <a:cubicBezTo>
                    <a:pt x="243" y="774"/>
                    <a:pt x="243" y="774"/>
                    <a:pt x="243" y="774"/>
                  </a:cubicBezTo>
                  <a:cubicBezTo>
                    <a:pt x="243" y="774"/>
                    <a:pt x="243" y="774"/>
                    <a:pt x="230" y="781"/>
                  </a:cubicBezTo>
                  <a:cubicBezTo>
                    <a:pt x="230" y="781"/>
                    <a:pt x="230" y="781"/>
                    <a:pt x="230" y="781"/>
                  </a:cubicBezTo>
                  <a:cubicBezTo>
                    <a:pt x="230" y="781"/>
                    <a:pt x="230" y="781"/>
                    <a:pt x="230" y="781"/>
                  </a:cubicBezTo>
                  <a:cubicBezTo>
                    <a:pt x="230" y="781"/>
                    <a:pt x="230" y="781"/>
                    <a:pt x="220" y="789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89"/>
                    <a:pt x="221" y="789"/>
                    <a:pt x="221" y="789"/>
                  </a:cubicBezTo>
                  <a:cubicBezTo>
                    <a:pt x="221" y="789"/>
                    <a:pt x="221" y="789"/>
                    <a:pt x="206" y="793"/>
                  </a:cubicBezTo>
                  <a:cubicBezTo>
                    <a:pt x="206" y="793"/>
                    <a:pt x="206" y="793"/>
                    <a:pt x="206" y="793"/>
                  </a:cubicBezTo>
                  <a:cubicBezTo>
                    <a:pt x="206" y="793"/>
                    <a:pt x="206" y="793"/>
                    <a:pt x="206" y="793"/>
                  </a:cubicBezTo>
                  <a:cubicBezTo>
                    <a:pt x="205" y="793"/>
                    <a:pt x="205" y="793"/>
                    <a:pt x="205" y="793"/>
                  </a:cubicBezTo>
                  <a:cubicBezTo>
                    <a:pt x="204" y="794"/>
                    <a:pt x="201" y="796"/>
                    <a:pt x="197" y="797"/>
                  </a:cubicBezTo>
                  <a:cubicBezTo>
                    <a:pt x="193" y="798"/>
                    <a:pt x="189" y="800"/>
                    <a:pt x="186" y="800"/>
                  </a:cubicBezTo>
                  <a:cubicBezTo>
                    <a:pt x="186" y="801"/>
                    <a:pt x="186" y="801"/>
                    <a:pt x="186" y="801"/>
                  </a:cubicBezTo>
                  <a:cubicBezTo>
                    <a:pt x="186" y="800"/>
                    <a:pt x="186" y="800"/>
                    <a:pt x="186" y="800"/>
                  </a:cubicBezTo>
                  <a:cubicBezTo>
                    <a:pt x="183" y="799"/>
                    <a:pt x="179" y="797"/>
                    <a:pt x="176" y="795"/>
                  </a:cubicBezTo>
                  <a:cubicBezTo>
                    <a:pt x="175" y="794"/>
                    <a:pt x="174" y="793"/>
                    <a:pt x="173" y="792"/>
                  </a:cubicBezTo>
                  <a:cubicBezTo>
                    <a:pt x="173" y="792"/>
                    <a:pt x="173" y="791"/>
                    <a:pt x="173" y="791"/>
                  </a:cubicBezTo>
                  <a:cubicBezTo>
                    <a:pt x="172" y="791"/>
                    <a:pt x="172" y="791"/>
                    <a:pt x="172" y="791"/>
                  </a:cubicBezTo>
                  <a:cubicBezTo>
                    <a:pt x="171" y="792"/>
                    <a:pt x="171" y="792"/>
                    <a:pt x="171" y="792"/>
                  </a:cubicBezTo>
                  <a:cubicBezTo>
                    <a:pt x="173" y="791"/>
                    <a:pt x="173" y="791"/>
                    <a:pt x="173" y="791"/>
                  </a:cubicBezTo>
                  <a:cubicBezTo>
                    <a:pt x="173" y="791"/>
                    <a:pt x="171" y="787"/>
                    <a:pt x="169" y="783"/>
                  </a:cubicBezTo>
                  <a:cubicBezTo>
                    <a:pt x="168" y="781"/>
                    <a:pt x="167" y="779"/>
                    <a:pt x="165" y="778"/>
                  </a:cubicBezTo>
                  <a:cubicBezTo>
                    <a:pt x="164" y="776"/>
                    <a:pt x="163" y="775"/>
                    <a:pt x="161" y="774"/>
                  </a:cubicBezTo>
                  <a:cubicBezTo>
                    <a:pt x="160" y="776"/>
                    <a:pt x="160" y="776"/>
                    <a:pt x="160" y="776"/>
                  </a:cubicBezTo>
                  <a:cubicBezTo>
                    <a:pt x="161" y="774"/>
                    <a:pt x="161" y="774"/>
                    <a:pt x="161" y="774"/>
                  </a:cubicBezTo>
                  <a:cubicBezTo>
                    <a:pt x="160" y="774"/>
                    <a:pt x="160" y="774"/>
                    <a:pt x="159" y="774"/>
                  </a:cubicBezTo>
                  <a:cubicBezTo>
                    <a:pt x="157" y="774"/>
                    <a:pt x="155" y="775"/>
                    <a:pt x="153" y="776"/>
                  </a:cubicBezTo>
                  <a:cubicBezTo>
                    <a:pt x="152" y="778"/>
                    <a:pt x="151" y="779"/>
                    <a:pt x="151" y="779"/>
                  </a:cubicBezTo>
                  <a:cubicBezTo>
                    <a:pt x="152" y="780"/>
                    <a:pt x="152" y="780"/>
                    <a:pt x="152" y="780"/>
                  </a:cubicBezTo>
                  <a:cubicBezTo>
                    <a:pt x="153" y="778"/>
                    <a:pt x="153" y="778"/>
                    <a:pt x="153" y="778"/>
                  </a:cubicBezTo>
                  <a:cubicBezTo>
                    <a:pt x="152" y="778"/>
                    <a:pt x="146" y="777"/>
                    <a:pt x="141" y="777"/>
                  </a:cubicBezTo>
                  <a:cubicBezTo>
                    <a:pt x="141" y="777"/>
                    <a:pt x="141" y="777"/>
                    <a:pt x="141" y="777"/>
                  </a:cubicBezTo>
                  <a:cubicBezTo>
                    <a:pt x="141" y="777"/>
                    <a:pt x="141" y="776"/>
                    <a:pt x="141" y="776"/>
                  </a:cubicBezTo>
                  <a:cubicBezTo>
                    <a:pt x="141" y="775"/>
                    <a:pt x="141" y="774"/>
                    <a:pt x="141" y="774"/>
                  </a:cubicBezTo>
                  <a:cubicBezTo>
                    <a:pt x="142" y="773"/>
                    <a:pt x="142" y="773"/>
                    <a:pt x="142" y="773"/>
                  </a:cubicBezTo>
                  <a:cubicBezTo>
                    <a:pt x="142" y="773"/>
                    <a:pt x="142" y="773"/>
                    <a:pt x="142" y="773"/>
                  </a:cubicBezTo>
                  <a:cubicBezTo>
                    <a:pt x="142" y="772"/>
                    <a:pt x="142" y="772"/>
                    <a:pt x="142" y="772"/>
                  </a:cubicBezTo>
                  <a:cubicBezTo>
                    <a:pt x="142" y="772"/>
                    <a:pt x="142" y="772"/>
                    <a:pt x="143" y="772"/>
                  </a:cubicBezTo>
                  <a:cubicBezTo>
                    <a:pt x="144" y="771"/>
                    <a:pt x="145" y="771"/>
                    <a:pt x="145" y="771"/>
                  </a:cubicBezTo>
                  <a:cubicBezTo>
                    <a:pt x="146" y="771"/>
                    <a:pt x="147" y="771"/>
                    <a:pt x="147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55" y="770"/>
                  </a:cubicBezTo>
                  <a:cubicBezTo>
                    <a:pt x="156" y="770"/>
                    <a:pt x="156" y="770"/>
                    <a:pt x="156" y="770"/>
                  </a:cubicBezTo>
                  <a:cubicBezTo>
                    <a:pt x="156" y="769"/>
                    <a:pt x="156" y="769"/>
                    <a:pt x="156" y="769"/>
                  </a:cubicBezTo>
                  <a:cubicBezTo>
                    <a:pt x="156" y="769"/>
                    <a:pt x="156" y="769"/>
                    <a:pt x="158" y="767"/>
                  </a:cubicBezTo>
                  <a:cubicBezTo>
                    <a:pt x="159" y="764"/>
                    <a:pt x="159" y="764"/>
                    <a:pt x="159" y="764"/>
                  </a:cubicBezTo>
                  <a:cubicBezTo>
                    <a:pt x="156" y="765"/>
                    <a:pt x="156" y="765"/>
                    <a:pt x="156" y="765"/>
                  </a:cubicBezTo>
                  <a:cubicBezTo>
                    <a:pt x="156" y="765"/>
                    <a:pt x="156" y="765"/>
                    <a:pt x="148" y="766"/>
                  </a:cubicBezTo>
                  <a:cubicBezTo>
                    <a:pt x="148" y="767"/>
                    <a:pt x="148" y="767"/>
                    <a:pt x="148" y="767"/>
                  </a:cubicBezTo>
                  <a:cubicBezTo>
                    <a:pt x="149" y="766"/>
                    <a:pt x="149" y="766"/>
                    <a:pt x="149" y="766"/>
                  </a:cubicBezTo>
                  <a:cubicBezTo>
                    <a:pt x="149" y="766"/>
                    <a:pt x="147" y="765"/>
                    <a:pt x="144" y="765"/>
                  </a:cubicBezTo>
                  <a:cubicBezTo>
                    <a:pt x="142" y="764"/>
                    <a:pt x="139" y="763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3"/>
                    <a:pt x="138" y="763"/>
                    <a:pt x="138" y="763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3"/>
                    <a:pt x="138" y="763"/>
                    <a:pt x="138" y="763"/>
                  </a:cubicBezTo>
                  <a:cubicBezTo>
                    <a:pt x="138" y="762"/>
                    <a:pt x="139" y="762"/>
                    <a:pt x="139" y="761"/>
                  </a:cubicBezTo>
                  <a:cubicBezTo>
                    <a:pt x="140" y="760"/>
                    <a:pt x="140" y="760"/>
                    <a:pt x="140" y="759"/>
                  </a:cubicBezTo>
                  <a:cubicBezTo>
                    <a:pt x="141" y="759"/>
                    <a:pt x="141" y="758"/>
                    <a:pt x="141" y="758"/>
                  </a:cubicBezTo>
                  <a:cubicBezTo>
                    <a:pt x="141" y="757"/>
                    <a:pt x="141" y="757"/>
                    <a:pt x="140" y="756"/>
                  </a:cubicBezTo>
                  <a:cubicBezTo>
                    <a:pt x="140" y="756"/>
                    <a:pt x="140" y="755"/>
                    <a:pt x="139" y="755"/>
                  </a:cubicBezTo>
                  <a:cubicBezTo>
                    <a:pt x="139" y="755"/>
                    <a:pt x="138" y="755"/>
                    <a:pt x="137" y="755"/>
                  </a:cubicBezTo>
                  <a:cubicBezTo>
                    <a:pt x="136" y="755"/>
                    <a:pt x="134" y="756"/>
                    <a:pt x="132" y="757"/>
                  </a:cubicBezTo>
                  <a:cubicBezTo>
                    <a:pt x="131" y="757"/>
                    <a:pt x="130" y="758"/>
                    <a:pt x="130" y="758"/>
                  </a:cubicBezTo>
                  <a:cubicBezTo>
                    <a:pt x="131" y="759"/>
                    <a:pt x="131" y="759"/>
                    <a:pt x="131" y="759"/>
                  </a:cubicBezTo>
                  <a:cubicBezTo>
                    <a:pt x="131" y="758"/>
                    <a:pt x="131" y="758"/>
                    <a:pt x="131" y="758"/>
                  </a:cubicBezTo>
                  <a:cubicBezTo>
                    <a:pt x="131" y="758"/>
                    <a:pt x="131" y="758"/>
                    <a:pt x="120" y="758"/>
                  </a:cubicBezTo>
                  <a:cubicBezTo>
                    <a:pt x="119" y="758"/>
                    <a:pt x="119" y="758"/>
                    <a:pt x="119" y="758"/>
                  </a:cubicBezTo>
                  <a:cubicBezTo>
                    <a:pt x="119" y="758"/>
                    <a:pt x="119" y="758"/>
                    <a:pt x="119" y="758"/>
                  </a:cubicBezTo>
                  <a:cubicBezTo>
                    <a:pt x="118" y="759"/>
                    <a:pt x="118" y="759"/>
                    <a:pt x="118" y="759"/>
                  </a:cubicBezTo>
                  <a:cubicBezTo>
                    <a:pt x="118" y="759"/>
                    <a:pt x="116" y="761"/>
                    <a:pt x="114" y="762"/>
                  </a:cubicBezTo>
                  <a:cubicBezTo>
                    <a:pt x="114" y="762"/>
                    <a:pt x="114" y="762"/>
                    <a:pt x="114" y="762"/>
                  </a:cubicBezTo>
                  <a:cubicBezTo>
                    <a:pt x="113" y="762"/>
                    <a:pt x="113" y="762"/>
                    <a:pt x="113" y="762"/>
                  </a:cubicBezTo>
                  <a:cubicBezTo>
                    <a:pt x="113" y="762"/>
                    <a:pt x="113" y="762"/>
                    <a:pt x="113" y="762"/>
                  </a:cubicBezTo>
                  <a:cubicBezTo>
                    <a:pt x="113" y="762"/>
                    <a:pt x="113" y="762"/>
                    <a:pt x="112" y="762"/>
                  </a:cubicBezTo>
                  <a:cubicBezTo>
                    <a:pt x="112" y="762"/>
                    <a:pt x="111" y="762"/>
                    <a:pt x="110" y="762"/>
                  </a:cubicBezTo>
                  <a:cubicBezTo>
                    <a:pt x="110" y="762"/>
                    <a:pt x="110" y="762"/>
                    <a:pt x="110" y="762"/>
                  </a:cubicBezTo>
                  <a:cubicBezTo>
                    <a:pt x="110" y="762"/>
                    <a:pt x="110" y="762"/>
                    <a:pt x="110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8" y="762"/>
                    <a:pt x="108" y="762"/>
                  </a:cubicBezTo>
                  <a:cubicBezTo>
                    <a:pt x="106" y="763"/>
                    <a:pt x="102" y="763"/>
                    <a:pt x="100" y="763"/>
                  </a:cubicBezTo>
                  <a:cubicBezTo>
                    <a:pt x="100" y="763"/>
                    <a:pt x="100" y="763"/>
                    <a:pt x="100" y="763"/>
                  </a:cubicBezTo>
                  <a:cubicBezTo>
                    <a:pt x="99" y="763"/>
                    <a:pt x="99" y="763"/>
                    <a:pt x="99" y="763"/>
                  </a:cubicBezTo>
                  <a:cubicBezTo>
                    <a:pt x="99" y="763"/>
                    <a:pt x="99" y="761"/>
                    <a:pt x="99" y="760"/>
                  </a:cubicBezTo>
                  <a:cubicBezTo>
                    <a:pt x="98" y="760"/>
                    <a:pt x="98" y="759"/>
                    <a:pt x="98" y="759"/>
                  </a:cubicBezTo>
                  <a:cubicBezTo>
                    <a:pt x="98" y="758"/>
                    <a:pt x="98" y="758"/>
                    <a:pt x="98" y="758"/>
                  </a:cubicBezTo>
                  <a:cubicBezTo>
                    <a:pt x="97" y="758"/>
                    <a:pt x="97" y="758"/>
                    <a:pt x="97" y="758"/>
                  </a:cubicBezTo>
                  <a:cubicBezTo>
                    <a:pt x="98" y="759"/>
                    <a:pt x="98" y="759"/>
                    <a:pt x="98" y="759"/>
                  </a:cubicBezTo>
                  <a:cubicBezTo>
                    <a:pt x="98" y="759"/>
                    <a:pt x="98" y="759"/>
                    <a:pt x="100" y="758"/>
                  </a:cubicBezTo>
                  <a:cubicBezTo>
                    <a:pt x="100" y="757"/>
                    <a:pt x="100" y="757"/>
                    <a:pt x="100" y="757"/>
                  </a:cubicBezTo>
                  <a:cubicBezTo>
                    <a:pt x="100" y="758"/>
                    <a:pt x="100" y="758"/>
                    <a:pt x="100" y="758"/>
                  </a:cubicBezTo>
                  <a:cubicBezTo>
                    <a:pt x="100" y="758"/>
                    <a:pt x="100" y="758"/>
                    <a:pt x="112" y="758"/>
                  </a:cubicBezTo>
                  <a:cubicBezTo>
                    <a:pt x="113" y="758"/>
                    <a:pt x="113" y="758"/>
                    <a:pt x="113" y="758"/>
                  </a:cubicBezTo>
                  <a:cubicBezTo>
                    <a:pt x="113" y="757"/>
                    <a:pt x="113" y="757"/>
                    <a:pt x="113" y="757"/>
                  </a:cubicBezTo>
                  <a:cubicBezTo>
                    <a:pt x="113" y="757"/>
                    <a:pt x="113" y="757"/>
                    <a:pt x="115" y="753"/>
                  </a:cubicBezTo>
                  <a:cubicBezTo>
                    <a:pt x="113" y="753"/>
                    <a:pt x="113" y="753"/>
                    <a:pt x="113" y="753"/>
                  </a:cubicBezTo>
                  <a:cubicBezTo>
                    <a:pt x="114" y="754"/>
                    <a:pt x="114" y="754"/>
                    <a:pt x="114" y="754"/>
                  </a:cubicBezTo>
                  <a:cubicBezTo>
                    <a:pt x="114" y="754"/>
                    <a:pt x="114" y="754"/>
                    <a:pt x="118" y="750"/>
                  </a:cubicBezTo>
                  <a:cubicBezTo>
                    <a:pt x="121" y="747"/>
                    <a:pt x="121" y="747"/>
                    <a:pt x="121" y="747"/>
                  </a:cubicBezTo>
                  <a:cubicBezTo>
                    <a:pt x="117" y="747"/>
                    <a:pt x="117" y="747"/>
                    <a:pt x="117" y="747"/>
                  </a:cubicBezTo>
                  <a:cubicBezTo>
                    <a:pt x="117" y="747"/>
                    <a:pt x="117" y="747"/>
                    <a:pt x="112" y="747"/>
                  </a:cubicBezTo>
                  <a:cubicBezTo>
                    <a:pt x="111" y="747"/>
                    <a:pt x="111" y="747"/>
                    <a:pt x="111" y="747"/>
                  </a:cubicBezTo>
                  <a:cubicBezTo>
                    <a:pt x="110" y="748"/>
                    <a:pt x="110" y="748"/>
                    <a:pt x="110" y="748"/>
                  </a:cubicBezTo>
                  <a:cubicBezTo>
                    <a:pt x="110" y="748"/>
                    <a:pt x="110" y="748"/>
                    <a:pt x="108" y="753"/>
                  </a:cubicBezTo>
                  <a:cubicBezTo>
                    <a:pt x="109" y="754"/>
                    <a:pt x="109" y="754"/>
                    <a:pt x="109" y="754"/>
                  </a:cubicBezTo>
                  <a:cubicBezTo>
                    <a:pt x="109" y="752"/>
                    <a:pt x="109" y="752"/>
                    <a:pt x="109" y="752"/>
                  </a:cubicBezTo>
                  <a:cubicBezTo>
                    <a:pt x="109" y="752"/>
                    <a:pt x="109" y="752"/>
                    <a:pt x="101" y="754"/>
                  </a:cubicBezTo>
                  <a:cubicBezTo>
                    <a:pt x="101" y="755"/>
                    <a:pt x="101" y="755"/>
                    <a:pt x="101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4"/>
                    <a:pt x="101" y="754"/>
                    <a:pt x="100" y="753"/>
                  </a:cubicBezTo>
                  <a:cubicBezTo>
                    <a:pt x="99" y="753"/>
                    <a:pt x="98" y="752"/>
                    <a:pt x="97" y="752"/>
                  </a:cubicBezTo>
                  <a:cubicBezTo>
                    <a:pt x="96" y="752"/>
                    <a:pt x="96" y="753"/>
                    <a:pt x="95" y="753"/>
                  </a:cubicBezTo>
                  <a:cubicBezTo>
                    <a:pt x="93" y="754"/>
                    <a:pt x="91" y="755"/>
                    <a:pt x="91" y="755"/>
                  </a:cubicBezTo>
                  <a:cubicBezTo>
                    <a:pt x="91" y="757"/>
                    <a:pt x="91" y="757"/>
                    <a:pt x="91" y="757"/>
                  </a:cubicBezTo>
                  <a:cubicBezTo>
                    <a:pt x="93" y="756"/>
                    <a:pt x="93" y="756"/>
                    <a:pt x="93" y="756"/>
                  </a:cubicBezTo>
                  <a:cubicBezTo>
                    <a:pt x="93" y="756"/>
                    <a:pt x="93" y="756"/>
                    <a:pt x="92" y="748"/>
                  </a:cubicBezTo>
                  <a:cubicBezTo>
                    <a:pt x="90" y="749"/>
                    <a:pt x="90" y="749"/>
                    <a:pt x="90" y="749"/>
                  </a:cubicBezTo>
                  <a:cubicBezTo>
                    <a:pt x="91" y="750"/>
                    <a:pt x="91" y="750"/>
                    <a:pt x="91" y="750"/>
                  </a:cubicBezTo>
                  <a:cubicBezTo>
                    <a:pt x="91" y="750"/>
                    <a:pt x="91" y="750"/>
                    <a:pt x="91" y="750"/>
                  </a:cubicBezTo>
                  <a:cubicBezTo>
                    <a:pt x="91" y="750"/>
                    <a:pt x="94" y="749"/>
                    <a:pt x="97" y="749"/>
                  </a:cubicBezTo>
                  <a:cubicBezTo>
                    <a:pt x="98" y="749"/>
                    <a:pt x="98" y="748"/>
                    <a:pt x="99" y="748"/>
                  </a:cubicBezTo>
                  <a:cubicBezTo>
                    <a:pt x="99" y="747"/>
                    <a:pt x="100" y="747"/>
                    <a:pt x="100" y="746"/>
                  </a:cubicBezTo>
                  <a:cubicBezTo>
                    <a:pt x="100" y="745"/>
                    <a:pt x="100" y="745"/>
                    <a:pt x="100" y="744"/>
                  </a:cubicBezTo>
                  <a:cubicBezTo>
                    <a:pt x="100" y="742"/>
                    <a:pt x="100" y="740"/>
                    <a:pt x="100" y="740"/>
                  </a:cubicBezTo>
                  <a:cubicBezTo>
                    <a:pt x="100" y="739"/>
                    <a:pt x="100" y="739"/>
                    <a:pt x="100" y="739"/>
                  </a:cubicBezTo>
                  <a:cubicBezTo>
                    <a:pt x="98" y="739"/>
                    <a:pt x="98" y="739"/>
                    <a:pt x="98" y="739"/>
                  </a:cubicBezTo>
                  <a:cubicBezTo>
                    <a:pt x="98" y="739"/>
                    <a:pt x="98" y="739"/>
                    <a:pt x="89" y="738"/>
                  </a:cubicBezTo>
                  <a:cubicBezTo>
                    <a:pt x="89" y="739"/>
                    <a:pt x="89" y="739"/>
                    <a:pt x="89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8"/>
                    <a:pt x="91" y="736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1" y="735"/>
                    <a:pt x="91" y="735"/>
                    <a:pt x="91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1" y="735"/>
                    <a:pt x="91" y="735"/>
                    <a:pt x="91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3" y="735"/>
                    <a:pt x="94" y="734"/>
                  </a:cubicBezTo>
                  <a:cubicBezTo>
                    <a:pt x="96" y="734"/>
                    <a:pt x="99" y="733"/>
                    <a:pt x="101" y="733"/>
                  </a:cubicBezTo>
                  <a:cubicBezTo>
                    <a:pt x="103" y="733"/>
                    <a:pt x="105" y="732"/>
                    <a:pt x="105" y="732"/>
                  </a:cubicBezTo>
                  <a:cubicBezTo>
                    <a:pt x="107" y="732"/>
                    <a:pt x="107" y="732"/>
                    <a:pt x="107" y="732"/>
                  </a:cubicBezTo>
                  <a:cubicBezTo>
                    <a:pt x="106" y="731"/>
                    <a:pt x="106" y="731"/>
                    <a:pt x="106" y="731"/>
                  </a:cubicBezTo>
                  <a:cubicBezTo>
                    <a:pt x="106" y="731"/>
                    <a:pt x="106" y="731"/>
                    <a:pt x="105" y="726"/>
                  </a:cubicBezTo>
                  <a:cubicBezTo>
                    <a:pt x="104" y="727"/>
                    <a:pt x="104" y="727"/>
                    <a:pt x="104" y="727"/>
                  </a:cubicBezTo>
                  <a:cubicBezTo>
                    <a:pt x="104" y="728"/>
                    <a:pt x="104" y="728"/>
                    <a:pt x="104" y="728"/>
                  </a:cubicBezTo>
                  <a:cubicBezTo>
                    <a:pt x="104" y="728"/>
                    <a:pt x="104" y="728"/>
                    <a:pt x="108" y="727"/>
                  </a:cubicBezTo>
                  <a:cubicBezTo>
                    <a:pt x="108" y="726"/>
                    <a:pt x="108" y="726"/>
                    <a:pt x="108" y="726"/>
                  </a:cubicBezTo>
                  <a:cubicBezTo>
                    <a:pt x="106" y="726"/>
                    <a:pt x="106" y="726"/>
                    <a:pt x="106" y="726"/>
                  </a:cubicBezTo>
                  <a:cubicBezTo>
                    <a:pt x="106" y="726"/>
                    <a:pt x="106" y="726"/>
                    <a:pt x="111" y="732"/>
                  </a:cubicBezTo>
                  <a:cubicBezTo>
                    <a:pt x="111" y="732"/>
                    <a:pt x="111" y="732"/>
                    <a:pt x="111" y="732"/>
                  </a:cubicBezTo>
                  <a:cubicBezTo>
                    <a:pt x="112" y="732"/>
                    <a:pt x="112" y="732"/>
                    <a:pt x="112" y="732"/>
                  </a:cubicBezTo>
                  <a:cubicBezTo>
                    <a:pt x="112" y="732"/>
                    <a:pt x="112" y="732"/>
                    <a:pt x="113" y="732"/>
                  </a:cubicBezTo>
                  <a:cubicBezTo>
                    <a:pt x="113" y="732"/>
                    <a:pt x="115" y="732"/>
                    <a:pt x="118" y="732"/>
                  </a:cubicBezTo>
                  <a:cubicBezTo>
                    <a:pt x="120" y="732"/>
                    <a:pt x="120" y="732"/>
                    <a:pt x="120" y="732"/>
                  </a:cubicBezTo>
                  <a:cubicBezTo>
                    <a:pt x="120" y="731"/>
                    <a:pt x="120" y="731"/>
                    <a:pt x="120" y="731"/>
                  </a:cubicBezTo>
                  <a:cubicBezTo>
                    <a:pt x="120" y="731"/>
                    <a:pt x="120" y="731"/>
                    <a:pt x="121" y="726"/>
                  </a:cubicBezTo>
                  <a:cubicBezTo>
                    <a:pt x="120" y="726"/>
                    <a:pt x="120" y="726"/>
                    <a:pt x="120" y="726"/>
                  </a:cubicBezTo>
                  <a:cubicBezTo>
                    <a:pt x="120" y="727"/>
                    <a:pt x="120" y="727"/>
                    <a:pt x="120" y="727"/>
                  </a:cubicBezTo>
                  <a:cubicBezTo>
                    <a:pt x="120" y="727"/>
                    <a:pt x="120" y="727"/>
                    <a:pt x="134" y="723"/>
                  </a:cubicBezTo>
                  <a:cubicBezTo>
                    <a:pt x="133" y="722"/>
                    <a:pt x="133" y="722"/>
                    <a:pt x="133" y="722"/>
                  </a:cubicBezTo>
                  <a:cubicBezTo>
                    <a:pt x="133" y="723"/>
                    <a:pt x="133" y="723"/>
                    <a:pt x="133" y="723"/>
                  </a:cubicBezTo>
                  <a:cubicBezTo>
                    <a:pt x="133" y="723"/>
                    <a:pt x="133" y="723"/>
                    <a:pt x="138" y="724"/>
                  </a:cubicBez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41" y="724"/>
                    <a:pt x="143" y="723"/>
                  </a:cubicBezTo>
                  <a:cubicBezTo>
                    <a:pt x="144" y="722"/>
                    <a:pt x="147" y="721"/>
                    <a:pt x="149" y="720"/>
                  </a:cubicBezTo>
                  <a:cubicBezTo>
                    <a:pt x="149" y="720"/>
                    <a:pt x="149" y="720"/>
                    <a:pt x="149" y="720"/>
                  </a:cubicBezTo>
                  <a:cubicBezTo>
                    <a:pt x="149" y="720"/>
                    <a:pt x="149" y="720"/>
                    <a:pt x="149" y="720"/>
                  </a:cubicBezTo>
                  <a:cubicBezTo>
                    <a:pt x="149" y="720"/>
                    <a:pt x="150" y="720"/>
                    <a:pt x="150" y="719"/>
                  </a:cubicBezTo>
                  <a:cubicBezTo>
                    <a:pt x="152" y="719"/>
                    <a:pt x="155" y="719"/>
                    <a:pt x="158" y="718"/>
                  </a:cubicBezTo>
                  <a:cubicBezTo>
                    <a:pt x="158" y="716"/>
                    <a:pt x="158" y="716"/>
                    <a:pt x="158" y="716"/>
                  </a:cubicBezTo>
                  <a:cubicBezTo>
                    <a:pt x="158" y="718"/>
                    <a:pt x="158" y="718"/>
                    <a:pt x="158" y="718"/>
                  </a:cubicBezTo>
                  <a:cubicBezTo>
                    <a:pt x="159" y="718"/>
                    <a:pt x="160" y="717"/>
                    <a:pt x="160" y="716"/>
                  </a:cubicBezTo>
                  <a:cubicBezTo>
                    <a:pt x="162" y="715"/>
                    <a:pt x="163" y="713"/>
                    <a:pt x="164" y="711"/>
                  </a:cubicBezTo>
                  <a:cubicBezTo>
                    <a:pt x="168" y="705"/>
                    <a:pt x="172" y="697"/>
                    <a:pt x="173" y="696"/>
                  </a:cubicBezTo>
                  <a:cubicBezTo>
                    <a:pt x="171" y="696"/>
                    <a:pt x="171" y="696"/>
                    <a:pt x="171" y="696"/>
                  </a:cubicBezTo>
                  <a:cubicBezTo>
                    <a:pt x="172" y="697"/>
                    <a:pt x="172" y="697"/>
                    <a:pt x="172" y="697"/>
                  </a:cubicBezTo>
                  <a:cubicBezTo>
                    <a:pt x="172" y="697"/>
                    <a:pt x="172" y="697"/>
                    <a:pt x="175" y="694"/>
                  </a:cubicBezTo>
                  <a:cubicBezTo>
                    <a:pt x="177" y="693"/>
                    <a:pt x="177" y="693"/>
                    <a:pt x="177" y="693"/>
                  </a:cubicBezTo>
                  <a:cubicBezTo>
                    <a:pt x="174" y="692"/>
                    <a:pt x="174" y="692"/>
                    <a:pt x="174" y="692"/>
                  </a:cubicBezTo>
                  <a:cubicBezTo>
                    <a:pt x="174" y="692"/>
                    <a:pt x="174" y="692"/>
                    <a:pt x="174" y="692"/>
                  </a:cubicBezTo>
                  <a:cubicBezTo>
                    <a:pt x="174" y="691"/>
                    <a:pt x="172" y="691"/>
                    <a:pt x="171" y="690"/>
                  </a:cubicBezTo>
                  <a:cubicBezTo>
                    <a:pt x="170" y="689"/>
                    <a:pt x="169" y="689"/>
                    <a:pt x="169" y="688"/>
                  </a:cubicBezTo>
                  <a:cubicBezTo>
                    <a:pt x="169" y="688"/>
                    <a:pt x="169" y="688"/>
                    <a:pt x="169" y="688"/>
                  </a:cubicBezTo>
                  <a:cubicBezTo>
                    <a:pt x="169" y="686"/>
                    <a:pt x="170" y="684"/>
                    <a:pt x="172" y="682"/>
                  </a:cubicBezTo>
                  <a:cubicBezTo>
                    <a:pt x="172" y="681"/>
                    <a:pt x="173" y="681"/>
                    <a:pt x="174" y="680"/>
                  </a:cubicBezTo>
                  <a:cubicBezTo>
                    <a:pt x="174" y="680"/>
                    <a:pt x="174" y="680"/>
                    <a:pt x="174" y="680"/>
                  </a:cubicBezTo>
                  <a:cubicBezTo>
                    <a:pt x="175" y="680"/>
                    <a:pt x="175" y="680"/>
                    <a:pt x="175" y="680"/>
                  </a:cubicBezTo>
                  <a:cubicBezTo>
                    <a:pt x="175" y="680"/>
                    <a:pt x="175" y="680"/>
                    <a:pt x="175" y="680"/>
                  </a:cubicBezTo>
                  <a:cubicBezTo>
                    <a:pt x="175" y="679"/>
                    <a:pt x="175" y="679"/>
                    <a:pt x="175" y="679"/>
                  </a:cubicBezTo>
                  <a:cubicBezTo>
                    <a:pt x="175" y="678"/>
                    <a:pt x="175" y="678"/>
                    <a:pt x="175" y="678"/>
                  </a:cubicBezTo>
                  <a:cubicBezTo>
                    <a:pt x="175" y="678"/>
                    <a:pt x="175" y="677"/>
                    <a:pt x="175" y="676"/>
                  </a:cubicBezTo>
                  <a:cubicBezTo>
                    <a:pt x="175" y="675"/>
                    <a:pt x="175" y="674"/>
                    <a:pt x="174" y="673"/>
                  </a:cubicBezTo>
                  <a:cubicBezTo>
                    <a:pt x="173" y="673"/>
                    <a:pt x="173" y="673"/>
                    <a:pt x="173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3" y="673"/>
                    <a:pt x="173" y="673"/>
                    <a:pt x="173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3" y="673"/>
                    <a:pt x="173" y="672"/>
                    <a:pt x="173" y="672"/>
                  </a:cubicBezTo>
                  <a:cubicBezTo>
                    <a:pt x="173" y="670"/>
                    <a:pt x="174" y="669"/>
                    <a:pt x="174" y="668"/>
                  </a:cubicBezTo>
                  <a:cubicBezTo>
                    <a:pt x="174" y="667"/>
                    <a:pt x="174" y="666"/>
                    <a:pt x="174" y="666"/>
                  </a:cubicBezTo>
                  <a:cubicBezTo>
                    <a:pt x="172" y="666"/>
                    <a:pt x="172" y="666"/>
                    <a:pt x="172" y="666"/>
                  </a:cubicBezTo>
                  <a:cubicBezTo>
                    <a:pt x="174" y="667"/>
                    <a:pt x="174" y="667"/>
                    <a:pt x="174" y="667"/>
                  </a:cubicBezTo>
                  <a:cubicBezTo>
                    <a:pt x="174" y="667"/>
                    <a:pt x="174" y="667"/>
                    <a:pt x="177" y="661"/>
                  </a:cubicBezTo>
                  <a:cubicBezTo>
                    <a:pt x="177" y="660"/>
                    <a:pt x="177" y="660"/>
                    <a:pt x="177" y="660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9"/>
                    <a:pt x="175" y="659"/>
                    <a:pt x="166" y="658"/>
                  </a:cubicBezTo>
                  <a:cubicBezTo>
                    <a:pt x="166" y="658"/>
                    <a:pt x="166" y="658"/>
                    <a:pt x="166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5" y="658"/>
                    <a:pt x="165" y="658"/>
                    <a:pt x="161" y="659"/>
                  </a:cubicBezTo>
                  <a:cubicBezTo>
                    <a:pt x="162" y="661"/>
                    <a:pt x="162" y="661"/>
                    <a:pt x="162" y="661"/>
                  </a:cubicBezTo>
                  <a:cubicBezTo>
                    <a:pt x="163" y="660"/>
                    <a:pt x="163" y="660"/>
                    <a:pt x="163" y="660"/>
                  </a:cubicBezTo>
                  <a:cubicBezTo>
                    <a:pt x="163" y="660"/>
                    <a:pt x="162" y="659"/>
                    <a:pt x="162" y="659"/>
                  </a:cubicBezTo>
                  <a:cubicBezTo>
                    <a:pt x="161" y="658"/>
                    <a:pt x="160" y="658"/>
                    <a:pt x="159" y="658"/>
                  </a:cubicBezTo>
                  <a:cubicBezTo>
                    <a:pt x="158" y="658"/>
                    <a:pt x="157" y="658"/>
                    <a:pt x="157" y="658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8" y="658"/>
                    <a:pt x="158" y="658"/>
                    <a:pt x="158" y="658"/>
                  </a:cubicBezTo>
                  <a:cubicBezTo>
                    <a:pt x="156" y="658"/>
                    <a:pt x="154" y="659"/>
                    <a:pt x="153" y="660"/>
                  </a:cubicBezTo>
                  <a:cubicBezTo>
                    <a:pt x="152" y="662"/>
                    <a:pt x="152" y="664"/>
                    <a:pt x="151" y="666"/>
                  </a:cubicBezTo>
                  <a:cubicBezTo>
                    <a:pt x="151" y="666"/>
                    <a:pt x="151" y="666"/>
                    <a:pt x="151" y="666"/>
                  </a:cubicBezTo>
                  <a:cubicBezTo>
                    <a:pt x="151" y="666"/>
                    <a:pt x="151" y="666"/>
                    <a:pt x="151" y="666"/>
                  </a:cubicBezTo>
                  <a:cubicBezTo>
                    <a:pt x="151" y="667"/>
                    <a:pt x="150" y="668"/>
                    <a:pt x="150" y="668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50" y="670"/>
                    <a:pt x="150" y="670"/>
                    <a:pt x="150" y="670"/>
                  </a:cubicBezTo>
                  <a:cubicBezTo>
                    <a:pt x="151" y="670"/>
                    <a:pt x="151" y="670"/>
                    <a:pt x="151" y="670"/>
                  </a:cubicBezTo>
                  <a:cubicBezTo>
                    <a:pt x="151" y="670"/>
                    <a:pt x="151" y="666"/>
                    <a:pt x="150" y="663"/>
                  </a:cubicBezTo>
                  <a:cubicBezTo>
                    <a:pt x="149" y="662"/>
                    <a:pt x="149" y="662"/>
                    <a:pt x="149" y="662"/>
                  </a:cubicBezTo>
                  <a:cubicBezTo>
                    <a:pt x="149" y="662"/>
                    <a:pt x="149" y="662"/>
                    <a:pt x="149" y="662"/>
                  </a:cubicBezTo>
                  <a:cubicBezTo>
                    <a:pt x="147" y="661"/>
                    <a:pt x="145" y="661"/>
                    <a:pt x="143" y="661"/>
                  </a:cubicBezTo>
                  <a:cubicBezTo>
                    <a:pt x="141" y="661"/>
                    <a:pt x="139" y="661"/>
                    <a:pt x="138" y="661"/>
                  </a:cubicBezTo>
                  <a:cubicBezTo>
                    <a:pt x="137" y="662"/>
                    <a:pt x="137" y="662"/>
                    <a:pt x="137" y="662"/>
                  </a:cubicBezTo>
                  <a:cubicBezTo>
                    <a:pt x="138" y="661"/>
                    <a:pt x="138" y="661"/>
                    <a:pt x="138" y="661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8" y="661"/>
                    <a:pt x="138" y="661"/>
                    <a:pt x="138" y="661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41" y="661"/>
                    <a:pt x="144" y="659"/>
                    <a:pt x="147" y="658"/>
                  </a:cubicBezTo>
                  <a:cubicBezTo>
                    <a:pt x="149" y="656"/>
                    <a:pt x="152" y="655"/>
                    <a:pt x="152" y="655"/>
                  </a:cubicBezTo>
                  <a:cubicBezTo>
                    <a:pt x="151" y="654"/>
                    <a:pt x="151" y="654"/>
                    <a:pt x="151" y="654"/>
                  </a:cubicBezTo>
                  <a:cubicBezTo>
                    <a:pt x="151" y="655"/>
                    <a:pt x="151" y="655"/>
                    <a:pt x="151" y="655"/>
                  </a:cubicBezTo>
                  <a:cubicBezTo>
                    <a:pt x="151" y="655"/>
                    <a:pt x="152" y="655"/>
                    <a:pt x="154" y="655"/>
                  </a:cubicBezTo>
                  <a:cubicBezTo>
                    <a:pt x="156" y="655"/>
                    <a:pt x="158" y="654"/>
                    <a:pt x="160" y="652"/>
                  </a:cubicBezTo>
                  <a:cubicBezTo>
                    <a:pt x="159" y="651"/>
                    <a:pt x="159" y="651"/>
                    <a:pt x="159" y="651"/>
                  </a:cubicBezTo>
                  <a:cubicBezTo>
                    <a:pt x="159" y="653"/>
                    <a:pt x="159" y="653"/>
                    <a:pt x="159" y="653"/>
                  </a:cubicBezTo>
                  <a:cubicBezTo>
                    <a:pt x="161" y="652"/>
                    <a:pt x="162" y="651"/>
                    <a:pt x="163" y="650"/>
                  </a:cubicBezTo>
                  <a:cubicBezTo>
                    <a:pt x="165" y="646"/>
                    <a:pt x="166" y="641"/>
                    <a:pt x="166" y="641"/>
                  </a:cubicBezTo>
                  <a:cubicBezTo>
                    <a:pt x="164" y="640"/>
                    <a:pt x="164" y="640"/>
                    <a:pt x="164" y="640"/>
                  </a:cubicBezTo>
                  <a:cubicBezTo>
                    <a:pt x="165" y="642"/>
                    <a:pt x="165" y="642"/>
                    <a:pt x="165" y="642"/>
                  </a:cubicBezTo>
                  <a:cubicBezTo>
                    <a:pt x="165" y="642"/>
                    <a:pt x="165" y="642"/>
                    <a:pt x="181" y="634"/>
                  </a:cubicBezTo>
                  <a:cubicBezTo>
                    <a:pt x="181" y="632"/>
                    <a:pt x="181" y="632"/>
                    <a:pt x="181" y="632"/>
                  </a:cubicBezTo>
                  <a:cubicBezTo>
                    <a:pt x="181" y="634"/>
                    <a:pt x="181" y="634"/>
                    <a:pt x="181" y="634"/>
                  </a:cubicBezTo>
                  <a:cubicBezTo>
                    <a:pt x="181" y="634"/>
                    <a:pt x="181" y="634"/>
                    <a:pt x="183" y="634"/>
                  </a:cubicBezTo>
                  <a:cubicBezTo>
                    <a:pt x="185" y="633"/>
                    <a:pt x="188" y="633"/>
                    <a:pt x="196" y="631"/>
                  </a:cubicBezTo>
                  <a:cubicBezTo>
                    <a:pt x="197" y="631"/>
                    <a:pt x="197" y="631"/>
                    <a:pt x="197" y="631"/>
                  </a:cubicBezTo>
                  <a:cubicBezTo>
                    <a:pt x="197" y="630"/>
                    <a:pt x="197" y="630"/>
                    <a:pt x="197" y="630"/>
                  </a:cubicBezTo>
                  <a:cubicBezTo>
                    <a:pt x="197" y="630"/>
                    <a:pt x="197" y="630"/>
                    <a:pt x="197" y="626"/>
                  </a:cubicBezTo>
                  <a:cubicBezTo>
                    <a:pt x="195" y="626"/>
                    <a:pt x="195" y="626"/>
                    <a:pt x="195" y="626"/>
                  </a:cubicBezTo>
                  <a:cubicBezTo>
                    <a:pt x="195" y="627"/>
                    <a:pt x="195" y="627"/>
                    <a:pt x="195" y="627"/>
                  </a:cubicBezTo>
                  <a:cubicBezTo>
                    <a:pt x="195" y="627"/>
                    <a:pt x="195" y="627"/>
                    <a:pt x="196" y="628"/>
                  </a:cubicBezTo>
                  <a:cubicBezTo>
                    <a:pt x="197" y="629"/>
                    <a:pt x="200" y="630"/>
                    <a:pt x="205" y="634"/>
                  </a:cubicBezTo>
                  <a:cubicBezTo>
                    <a:pt x="206" y="634"/>
                    <a:pt x="206" y="634"/>
                    <a:pt x="206" y="634"/>
                  </a:cubicBezTo>
                  <a:cubicBezTo>
                    <a:pt x="206" y="634"/>
                    <a:pt x="206" y="634"/>
                    <a:pt x="206" y="634"/>
                  </a:cubicBezTo>
                  <a:cubicBezTo>
                    <a:pt x="206" y="634"/>
                    <a:pt x="206" y="634"/>
                    <a:pt x="209" y="634"/>
                  </a:cubicBezTo>
                  <a:cubicBezTo>
                    <a:pt x="211" y="633"/>
                    <a:pt x="215" y="633"/>
                    <a:pt x="224" y="631"/>
                  </a:cubicBezTo>
                  <a:cubicBezTo>
                    <a:pt x="224" y="630"/>
                    <a:pt x="224" y="630"/>
                    <a:pt x="224" y="630"/>
                  </a:cubicBezTo>
                  <a:cubicBezTo>
                    <a:pt x="223" y="631"/>
                    <a:pt x="223" y="631"/>
                    <a:pt x="223" y="631"/>
                  </a:cubicBezTo>
                  <a:cubicBezTo>
                    <a:pt x="223" y="631"/>
                    <a:pt x="223" y="631"/>
                    <a:pt x="224" y="632"/>
                  </a:cubicBezTo>
                  <a:cubicBezTo>
                    <a:pt x="225" y="633"/>
                    <a:pt x="227" y="635"/>
                    <a:pt x="232" y="640"/>
                  </a:cubicBezTo>
                  <a:cubicBezTo>
                    <a:pt x="236" y="644"/>
                    <a:pt x="236" y="644"/>
                    <a:pt x="236" y="644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8"/>
                    <a:pt x="234" y="638"/>
                  </a:cubicBezTo>
                  <a:cubicBezTo>
                    <a:pt x="234" y="636"/>
                    <a:pt x="233" y="632"/>
                    <a:pt x="233" y="630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4" y="628"/>
                    <a:pt x="235" y="628"/>
                    <a:pt x="236" y="628"/>
                  </a:cubicBezTo>
                  <a:cubicBezTo>
                    <a:pt x="237" y="628"/>
                    <a:pt x="238" y="628"/>
                    <a:pt x="239" y="628"/>
                  </a:cubicBezTo>
                  <a:cubicBezTo>
                    <a:pt x="239" y="628"/>
                    <a:pt x="240" y="628"/>
                    <a:pt x="240" y="628"/>
                  </a:cubicBezTo>
                  <a:cubicBezTo>
                    <a:pt x="240" y="627"/>
                    <a:pt x="240" y="627"/>
                    <a:pt x="240" y="627"/>
                  </a:cubicBezTo>
                  <a:cubicBezTo>
                    <a:pt x="239" y="627"/>
                    <a:pt x="239" y="627"/>
                    <a:pt x="239" y="627"/>
                  </a:cubicBezTo>
                  <a:cubicBezTo>
                    <a:pt x="239" y="627"/>
                    <a:pt x="239" y="627"/>
                    <a:pt x="241" y="637"/>
                  </a:cubicBezTo>
                  <a:cubicBezTo>
                    <a:pt x="241" y="637"/>
                    <a:pt x="241" y="637"/>
                    <a:pt x="241" y="637"/>
                  </a:cubicBezTo>
                  <a:cubicBezTo>
                    <a:pt x="242" y="638"/>
                    <a:pt x="242" y="638"/>
                    <a:pt x="242" y="638"/>
                  </a:cubicBezTo>
                  <a:cubicBezTo>
                    <a:pt x="242" y="638"/>
                    <a:pt x="243" y="638"/>
                    <a:pt x="245" y="639"/>
                  </a:cubicBezTo>
                  <a:cubicBezTo>
                    <a:pt x="246" y="640"/>
                    <a:pt x="247" y="640"/>
                    <a:pt x="247" y="640"/>
                  </a:cubicBezTo>
                  <a:cubicBezTo>
                    <a:pt x="248" y="640"/>
                    <a:pt x="249" y="641"/>
                    <a:pt x="249" y="641"/>
                  </a:cubicBezTo>
                  <a:cubicBezTo>
                    <a:pt x="250" y="641"/>
                    <a:pt x="251" y="640"/>
                    <a:pt x="251" y="640"/>
                  </a:cubicBezTo>
                  <a:cubicBezTo>
                    <a:pt x="253" y="639"/>
                    <a:pt x="253" y="637"/>
                    <a:pt x="253" y="637"/>
                  </a:cubicBezTo>
                  <a:cubicBezTo>
                    <a:pt x="254" y="636"/>
                    <a:pt x="254" y="636"/>
                    <a:pt x="254" y="636"/>
                  </a:cubicBezTo>
                  <a:cubicBezTo>
                    <a:pt x="253" y="635"/>
                    <a:pt x="253" y="635"/>
                    <a:pt x="253" y="635"/>
                  </a:cubicBezTo>
                  <a:cubicBezTo>
                    <a:pt x="253" y="635"/>
                    <a:pt x="253" y="635"/>
                    <a:pt x="246" y="632"/>
                  </a:cubicBezTo>
                  <a:cubicBezTo>
                    <a:pt x="245" y="634"/>
                    <a:pt x="245" y="634"/>
                    <a:pt x="245" y="634"/>
                  </a:cubicBezTo>
                  <a:cubicBezTo>
                    <a:pt x="247" y="633"/>
                    <a:pt x="247" y="633"/>
                    <a:pt x="247" y="633"/>
                  </a:cubicBezTo>
                  <a:cubicBezTo>
                    <a:pt x="247" y="633"/>
                    <a:pt x="246" y="630"/>
                    <a:pt x="245" y="627"/>
                  </a:cubicBezTo>
                  <a:cubicBezTo>
                    <a:pt x="243" y="623"/>
                    <a:pt x="242" y="618"/>
                    <a:pt x="241" y="616"/>
                  </a:cubicBezTo>
                  <a:cubicBezTo>
                    <a:pt x="240" y="616"/>
                    <a:pt x="240" y="616"/>
                    <a:pt x="240" y="616"/>
                  </a:cubicBezTo>
                  <a:cubicBezTo>
                    <a:pt x="241" y="616"/>
                    <a:pt x="241" y="616"/>
                    <a:pt x="241" y="616"/>
                  </a:cubicBezTo>
                  <a:cubicBezTo>
                    <a:pt x="241" y="615"/>
                    <a:pt x="242" y="614"/>
                    <a:pt x="243" y="612"/>
                  </a:cubicBezTo>
                  <a:cubicBezTo>
                    <a:pt x="244" y="610"/>
                    <a:pt x="246" y="609"/>
                    <a:pt x="248" y="607"/>
                  </a:cubicBezTo>
                  <a:cubicBezTo>
                    <a:pt x="249" y="607"/>
                    <a:pt x="250" y="606"/>
                    <a:pt x="251" y="606"/>
                  </a:cubicBezTo>
                  <a:cubicBezTo>
                    <a:pt x="251" y="605"/>
                    <a:pt x="251" y="605"/>
                    <a:pt x="251" y="605"/>
                  </a:cubicBezTo>
                  <a:cubicBezTo>
                    <a:pt x="251" y="605"/>
                    <a:pt x="251" y="605"/>
                    <a:pt x="251" y="605"/>
                  </a:cubicBezTo>
                  <a:cubicBezTo>
                    <a:pt x="253" y="605"/>
                    <a:pt x="253" y="605"/>
                    <a:pt x="253" y="605"/>
                  </a:cubicBezTo>
                  <a:cubicBezTo>
                    <a:pt x="252" y="604"/>
                    <a:pt x="252" y="604"/>
                    <a:pt x="252" y="604"/>
                  </a:cubicBezTo>
                  <a:cubicBezTo>
                    <a:pt x="252" y="604"/>
                    <a:pt x="252" y="602"/>
                    <a:pt x="251" y="601"/>
                  </a:cubicBezTo>
                  <a:cubicBezTo>
                    <a:pt x="250" y="599"/>
                    <a:pt x="249" y="597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5"/>
                    <a:pt x="247" y="594"/>
                    <a:pt x="247" y="593"/>
                  </a:cubicBezTo>
                  <a:cubicBezTo>
                    <a:pt x="247" y="591"/>
                    <a:pt x="247" y="589"/>
                    <a:pt x="248" y="587"/>
                  </a:cubicBezTo>
                  <a:cubicBezTo>
                    <a:pt x="248" y="586"/>
                    <a:pt x="248" y="586"/>
                    <a:pt x="248" y="585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4"/>
                    <a:pt x="247" y="584"/>
                    <a:pt x="247" y="584"/>
                  </a:cubicBezTo>
                  <a:cubicBezTo>
                    <a:pt x="247" y="585"/>
                    <a:pt x="247" y="585"/>
                    <a:pt x="247" y="585"/>
                  </a:cubicBezTo>
                  <a:cubicBezTo>
                    <a:pt x="247" y="585"/>
                    <a:pt x="247" y="585"/>
                    <a:pt x="259" y="584"/>
                  </a:cubicBezTo>
                  <a:cubicBezTo>
                    <a:pt x="260" y="584"/>
                    <a:pt x="260" y="584"/>
                    <a:pt x="260" y="584"/>
                  </a:cubicBezTo>
                  <a:cubicBezTo>
                    <a:pt x="260" y="583"/>
                    <a:pt x="260" y="583"/>
                    <a:pt x="260" y="583"/>
                  </a:cubicBezTo>
                  <a:cubicBezTo>
                    <a:pt x="260" y="583"/>
                    <a:pt x="260" y="583"/>
                    <a:pt x="262" y="577"/>
                  </a:cubicBezTo>
                  <a:cubicBezTo>
                    <a:pt x="262" y="576"/>
                    <a:pt x="262" y="576"/>
                    <a:pt x="262" y="576"/>
                  </a:cubicBezTo>
                  <a:cubicBezTo>
                    <a:pt x="261" y="576"/>
                    <a:pt x="261" y="576"/>
                    <a:pt x="261" y="576"/>
                  </a:cubicBezTo>
                  <a:cubicBezTo>
                    <a:pt x="261" y="576"/>
                    <a:pt x="261" y="576"/>
                    <a:pt x="261" y="576"/>
                  </a:cubicBezTo>
                  <a:cubicBezTo>
                    <a:pt x="260" y="575"/>
                    <a:pt x="259" y="575"/>
                    <a:pt x="259" y="575"/>
                  </a:cubicBezTo>
                  <a:cubicBezTo>
                    <a:pt x="258" y="574"/>
                    <a:pt x="258" y="574"/>
                    <a:pt x="258" y="574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7" y="574"/>
                    <a:pt x="257" y="574"/>
                    <a:pt x="257" y="574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7" y="574"/>
                    <a:pt x="257" y="574"/>
                    <a:pt x="257" y="574"/>
                  </a:cubicBezTo>
                  <a:cubicBezTo>
                    <a:pt x="258" y="574"/>
                    <a:pt x="258" y="573"/>
                    <a:pt x="259" y="573"/>
                  </a:cubicBezTo>
                  <a:cubicBezTo>
                    <a:pt x="259" y="573"/>
                    <a:pt x="261" y="572"/>
                    <a:pt x="262" y="572"/>
                  </a:cubicBezTo>
                  <a:cubicBezTo>
                    <a:pt x="263" y="572"/>
                    <a:pt x="263" y="572"/>
                    <a:pt x="263" y="572"/>
                  </a:cubicBezTo>
                  <a:cubicBezTo>
                    <a:pt x="264" y="571"/>
                    <a:pt x="264" y="571"/>
                    <a:pt x="264" y="571"/>
                  </a:cubicBezTo>
                  <a:cubicBezTo>
                    <a:pt x="264" y="570"/>
                    <a:pt x="264" y="570"/>
                    <a:pt x="264" y="570"/>
                  </a:cubicBezTo>
                  <a:cubicBezTo>
                    <a:pt x="264" y="570"/>
                    <a:pt x="264" y="570"/>
                    <a:pt x="264" y="562"/>
                  </a:cubicBezTo>
                  <a:cubicBezTo>
                    <a:pt x="264" y="560"/>
                    <a:pt x="264" y="560"/>
                    <a:pt x="264" y="560"/>
                  </a:cubicBezTo>
                  <a:cubicBezTo>
                    <a:pt x="262" y="561"/>
                    <a:pt x="262" y="561"/>
                    <a:pt x="262" y="561"/>
                  </a:cubicBezTo>
                  <a:cubicBezTo>
                    <a:pt x="262" y="561"/>
                    <a:pt x="262" y="561"/>
                    <a:pt x="255" y="565"/>
                  </a:cubicBezTo>
                  <a:cubicBezTo>
                    <a:pt x="256" y="566"/>
                    <a:pt x="256" y="566"/>
                    <a:pt x="256" y="566"/>
                  </a:cubicBezTo>
                  <a:cubicBezTo>
                    <a:pt x="258" y="566"/>
                    <a:pt x="258" y="566"/>
                    <a:pt x="258" y="566"/>
                  </a:cubicBezTo>
                  <a:cubicBezTo>
                    <a:pt x="258" y="566"/>
                    <a:pt x="258" y="566"/>
                    <a:pt x="254" y="555"/>
                  </a:cubicBezTo>
                  <a:cubicBezTo>
                    <a:pt x="252" y="550"/>
                    <a:pt x="252" y="550"/>
                    <a:pt x="252" y="550"/>
                  </a:cubicBezTo>
                  <a:cubicBezTo>
                    <a:pt x="251" y="555"/>
                    <a:pt x="251" y="555"/>
                    <a:pt x="251" y="555"/>
                  </a:cubicBezTo>
                  <a:cubicBezTo>
                    <a:pt x="251" y="555"/>
                    <a:pt x="251" y="555"/>
                    <a:pt x="249" y="562"/>
                  </a:cubicBezTo>
                  <a:cubicBezTo>
                    <a:pt x="251" y="562"/>
                    <a:pt x="251" y="562"/>
                    <a:pt x="251" y="562"/>
                  </a:cubicBezTo>
                  <a:cubicBezTo>
                    <a:pt x="250" y="561"/>
                    <a:pt x="250" y="561"/>
                    <a:pt x="250" y="561"/>
                  </a:cubicBezTo>
                  <a:cubicBezTo>
                    <a:pt x="250" y="561"/>
                    <a:pt x="250" y="561"/>
                    <a:pt x="244" y="568"/>
                  </a:cubicBezTo>
                  <a:cubicBezTo>
                    <a:pt x="245" y="569"/>
                    <a:pt x="245" y="569"/>
                    <a:pt x="245" y="569"/>
                  </a:cubicBezTo>
                  <a:cubicBezTo>
                    <a:pt x="247" y="568"/>
                    <a:pt x="247" y="568"/>
                    <a:pt x="247" y="568"/>
                  </a:cubicBezTo>
                  <a:cubicBezTo>
                    <a:pt x="247" y="568"/>
                    <a:pt x="246" y="567"/>
                    <a:pt x="246" y="566"/>
                  </a:cubicBezTo>
                  <a:cubicBezTo>
                    <a:pt x="246" y="564"/>
                    <a:pt x="245" y="562"/>
                    <a:pt x="245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4" y="562"/>
                    <a:pt x="244" y="562"/>
                    <a:pt x="244" y="562"/>
                  </a:cubicBezTo>
                  <a:cubicBezTo>
                    <a:pt x="244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4" y="562"/>
                    <a:pt x="244" y="562"/>
                    <a:pt x="244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5" y="562"/>
                    <a:pt x="245" y="562"/>
                    <a:pt x="248" y="558"/>
                  </a:cubicBezTo>
                  <a:cubicBezTo>
                    <a:pt x="248" y="557"/>
                    <a:pt x="248" y="557"/>
                    <a:pt x="248" y="557"/>
                  </a:cubicBezTo>
                  <a:cubicBezTo>
                    <a:pt x="248" y="557"/>
                    <a:pt x="248" y="557"/>
                    <a:pt x="248" y="557"/>
                  </a:cubicBezTo>
                  <a:cubicBezTo>
                    <a:pt x="248" y="557"/>
                    <a:pt x="248" y="557"/>
                    <a:pt x="248" y="551"/>
                  </a:cubicBezTo>
                  <a:cubicBezTo>
                    <a:pt x="248" y="547"/>
                    <a:pt x="248" y="547"/>
                    <a:pt x="248" y="547"/>
                  </a:cubicBezTo>
                  <a:cubicBezTo>
                    <a:pt x="246" y="550"/>
                    <a:pt x="246" y="550"/>
                    <a:pt x="246" y="550"/>
                  </a:cubicBezTo>
                  <a:cubicBezTo>
                    <a:pt x="246" y="550"/>
                    <a:pt x="246" y="550"/>
                    <a:pt x="240" y="557"/>
                  </a:cubicBezTo>
                  <a:cubicBezTo>
                    <a:pt x="241" y="558"/>
                    <a:pt x="241" y="558"/>
                    <a:pt x="241" y="558"/>
                  </a:cubicBezTo>
                  <a:cubicBezTo>
                    <a:pt x="242" y="557"/>
                    <a:pt x="242" y="557"/>
                    <a:pt x="242" y="557"/>
                  </a:cubicBezTo>
                  <a:cubicBezTo>
                    <a:pt x="242" y="557"/>
                    <a:pt x="242" y="557"/>
                    <a:pt x="242" y="557"/>
                  </a:cubicBezTo>
                  <a:cubicBezTo>
                    <a:pt x="241" y="556"/>
                    <a:pt x="240" y="554"/>
                    <a:pt x="239" y="552"/>
                  </a:cubicBezTo>
                  <a:cubicBezTo>
                    <a:pt x="237" y="553"/>
                    <a:pt x="237" y="553"/>
                    <a:pt x="237" y="553"/>
                  </a:cubicBezTo>
                  <a:cubicBezTo>
                    <a:pt x="239" y="553"/>
                    <a:pt x="239" y="553"/>
                    <a:pt x="239" y="553"/>
                  </a:cubicBezTo>
                  <a:cubicBezTo>
                    <a:pt x="239" y="553"/>
                    <a:pt x="239" y="552"/>
                    <a:pt x="239" y="551"/>
                  </a:cubicBezTo>
                  <a:cubicBezTo>
                    <a:pt x="239" y="550"/>
                    <a:pt x="239" y="548"/>
                    <a:pt x="240" y="547"/>
                  </a:cubicBezTo>
                  <a:cubicBezTo>
                    <a:pt x="240" y="545"/>
                    <a:pt x="240" y="544"/>
                    <a:pt x="240" y="543"/>
                  </a:cubicBezTo>
                  <a:cubicBezTo>
                    <a:pt x="240" y="541"/>
                    <a:pt x="239" y="540"/>
                    <a:pt x="238" y="539"/>
                  </a:cubicBezTo>
                  <a:cubicBezTo>
                    <a:pt x="238" y="538"/>
                    <a:pt x="237" y="538"/>
                    <a:pt x="237" y="538"/>
                  </a:cubicBezTo>
                  <a:cubicBezTo>
                    <a:pt x="236" y="539"/>
                    <a:pt x="236" y="539"/>
                    <a:pt x="236" y="539"/>
                  </a:cubicBezTo>
                  <a:cubicBezTo>
                    <a:pt x="237" y="539"/>
                    <a:pt x="237" y="539"/>
                    <a:pt x="237" y="539"/>
                  </a:cubicBezTo>
                  <a:cubicBezTo>
                    <a:pt x="237" y="539"/>
                    <a:pt x="237" y="539"/>
                    <a:pt x="235" y="533"/>
                  </a:cubicBezTo>
                  <a:cubicBezTo>
                    <a:pt x="235" y="533"/>
                    <a:pt x="235" y="533"/>
                    <a:pt x="231" y="525"/>
                  </a:cubicBezTo>
                  <a:cubicBezTo>
                    <a:pt x="229" y="526"/>
                    <a:pt x="229" y="526"/>
                    <a:pt x="229" y="526"/>
                  </a:cubicBezTo>
                  <a:cubicBezTo>
                    <a:pt x="230" y="527"/>
                    <a:pt x="230" y="527"/>
                    <a:pt x="230" y="527"/>
                  </a:cubicBezTo>
                  <a:cubicBezTo>
                    <a:pt x="230" y="527"/>
                    <a:pt x="230" y="527"/>
                    <a:pt x="234" y="524"/>
                  </a:cubicBezTo>
                  <a:cubicBezTo>
                    <a:pt x="234" y="524"/>
                    <a:pt x="234" y="524"/>
                    <a:pt x="234" y="524"/>
                  </a:cubicBezTo>
                  <a:cubicBezTo>
                    <a:pt x="235" y="524"/>
                    <a:pt x="235" y="524"/>
                    <a:pt x="235" y="524"/>
                  </a:cubicBezTo>
                  <a:cubicBezTo>
                    <a:pt x="235" y="524"/>
                    <a:pt x="237" y="518"/>
                    <a:pt x="239" y="514"/>
                  </a:cubicBezTo>
                  <a:cubicBezTo>
                    <a:pt x="239" y="513"/>
                    <a:pt x="241" y="511"/>
                    <a:pt x="243" y="509"/>
                  </a:cubicBezTo>
                  <a:cubicBezTo>
                    <a:pt x="244" y="508"/>
                    <a:pt x="245" y="508"/>
                    <a:pt x="245" y="507"/>
                  </a:cubicBezTo>
                  <a:cubicBezTo>
                    <a:pt x="246" y="507"/>
                    <a:pt x="246" y="507"/>
                    <a:pt x="246" y="507"/>
                  </a:cubicBezTo>
                  <a:cubicBezTo>
                    <a:pt x="246" y="507"/>
                    <a:pt x="246" y="507"/>
                    <a:pt x="246" y="507"/>
                  </a:cubicBezTo>
                  <a:cubicBezTo>
                    <a:pt x="247" y="506"/>
                    <a:pt x="247" y="506"/>
                    <a:pt x="247" y="506"/>
                  </a:cubicBezTo>
                  <a:cubicBezTo>
                    <a:pt x="247" y="505"/>
                    <a:pt x="247" y="505"/>
                    <a:pt x="247" y="505"/>
                  </a:cubicBezTo>
                  <a:cubicBezTo>
                    <a:pt x="247" y="505"/>
                    <a:pt x="247" y="505"/>
                    <a:pt x="245" y="502"/>
                  </a:cubicBezTo>
                  <a:cubicBezTo>
                    <a:pt x="244" y="503"/>
                    <a:pt x="244" y="503"/>
                    <a:pt x="244" y="503"/>
                  </a:cubicBezTo>
                  <a:cubicBezTo>
                    <a:pt x="245" y="504"/>
                    <a:pt x="245" y="504"/>
                    <a:pt x="245" y="504"/>
                  </a:cubicBezTo>
                  <a:cubicBezTo>
                    <a:pt x="245" y="504"/>
                    <a:pt x="245" y="504"/>
                    <a:pt x="253" y="499"/>
                  </a:cubicBezTo>
                  <a:cubicBezTo>
                    <a:pt x="252" y="497"/>
                    <a:pt x="252" y="497"/>
                    <a:pt x="252" y="497"/>
                  </a:cubicBezTo>
                  <a:cubicBezTo>
                    <a:pt x="252" y="499"/>
                    <a:pt x="252" y="499"/>
                    <a:pt x="252" y="499"/>
                  </a:cubicBezTo>
                  <a:cubicBezTo>
                    <a:pt x="252" y="499"/>
                    <a:pt x="252" y="499"/>
                    <a:pt x="256" y="500"/>
                  </a:cubicBezTo>
                  <a:cubicBezTo>
                    <a:pt x="258" y="501"/>
                    <a:pt x="258" y="501"/>
                    <a:pt x="258" y="501"/>
                  </a:cubicBezTo>
                  <a:cubicBezTo>
                    <a:pt x="258" y="498"/>
                    <a:pt x="258" y="498"/>
                    <a:pt x="258" y="498"/>
                  </a:cubicBezTo>
                  <a:cubicBezTo>
                    <a:pt x="258" y="498"/>
                    <a:pt x="258" y="498"/>
                    <a:pt x="256" y="493"/>
                  </a:cubicBezTo>
                  <a:cubicBezTo>
                    <a:pt x="255" y="493"/>
                    <a:pt x="255" y="493"/>
                    <a:pt x="255" y="493"/>
                  </a:cubicBezTo>
                  <a:cubicBezTo>
                    <a:pt x="255" y="495"/>
                    <a:pt x="255" y="495"/>
                    <a:pt x="255" y="495"/>
                  </a:cubicBezTo>
                  <a:cubicBezTo>
                    <a:pt x="255" y="495"/>
                    <a:pt x="255" y="495"/>
                    <a:pt x="262" y="495"/>
                  </a:cubicBezTo>
                  <a:cubicBezTo>
                    <a:pt x="262" y="493"/>
                    <a:pt x="262" y="493"/>
                    <a:pt x="262" y="493"/>
                  </a:cubicBezTo>
                  <a:cubicBezTo>
                    <a:pt x="260" y="494"/>
                    <a:pt x="260" y="494"/>
                    <a:pt x="260" y="494"/>
                  </a:cubicBezTo>
                  <a:cubicBezTo>
                    <a:pt x="260" y="494"/>
                    <a:pt x="260" y="494"/>
                    <a:pt x="262" y="497"/>
                  </a:cubicBezTo>
                  <a:cubicBezTo>
                    <a:pt x="262" y="497"/>
                    <a:pt x="262" y="497"/>
                    <a:pt x="262" y="497"/>
                  </a:cubicBezTo>
                  <a:cubicBezTo>
                    <a:pt x="263" y="497"/>
                    <a:pt x="263" y="497"/>
                    <a:pt x="263" y="497"/>
                  </a:cubicBezTo>
                  <a:cubicBezTo>
                    <a:pt x="263" y="497"/>
                    <a:pt x="263" y="497"/>
                    <a:pt x="263" y="497"/>
                  </a:cubicBezTo>
                  <a:cubicBezTo>
                    <a:pt x="264" y="497"/>
                    <a:pt x="264" y="497"/>
                    <a:pt x="266" y="497"/>
                  </a:cubicBezTo>
                  <a:cubicBezTo>
                    <a:pt x="266" y="497"/>
                    <a:pt x="266" y="497"/>
                    <a:pt x="266" y="497"/>
                  </a:cubicBezTo>
                  <a:cubicBezTo>
                    <a:pt x="267" y="497"/>
                    <a:pt x="267" y="497"/>
                    <a:pt x="267" y="497"/>
                  </a:cubicBezTo>
                  <a:cubicBezTo>
                    <a:pt x="267" y="497"/>
                    <a:pt x="267" y="497"/>
                    <a:pt x="270" y="493"/>
                  </a:cubicBezTo>
                  <a:cubicBezTo>
                    <a:pt x="271" y="491"/>
                    <a:pt x="271" y="491"/>
                    <a:pt x="271" y="491"/>
                  </a:cubicBezTo>
                  <a:cubicBezTo>
                    <a:pt x="269" y="490"/>
                    <a:pt x="269" y="490"/>
                    <a:pt x="269" y="490"/>
                  </a:cubicBezTo>
                  <a:cubicBezTo>
                    <a:pt x="269" y="490"/>
                    <a:pt x="263" y="490"/>
                    <a:pt x="258" y="489"/>
                  </a:cubicBezTo>
                  <a:cubicBezTo>
                    <a:pt x="255" y="489"/>
                    <a:pt x="253" y="488"/>
                    <a:pt x="250" y="488"/>
                  </a:cubicBezTo>
                  <a:cubicBezTo>
                    <a:pt x="248" y="488"/>
                    <a:pt x="246" y="488"/>
                    <a:pt x="245" y="488"/>
                  </a:cubicBezTo>
                  <a:cubicBezTo>
                    <a:pt x="245" y="489"/>
                    <a:pt x="245" y="489"/>
                    <a:pt x="245" y="489"/>
                  </a:cubicBezTo>
                  <a:cubicBezTo>
                    <a:pt x="246" y="488"/>
                    <a:pt x="246" y="488"/>
                    <a:pt x="246" y="488"/>
                  </a:cubicBezTo>
                  <a:cubicBezTo>
                    <a:pt x="246" y="488"/>
                    <a:pt x="245" y="487"/>
                    <a:pt x="245" y="487"/>
                  </a:cubicBezTo>
                  <a:cubicBezTo>
                    <a:pt x="245" y="486"/>
                    <a:pt x="244" y="484"/>
                    <a:pt x="244" y="483"/>
                  </a:cubicBezTo>
                  <a:cubicBezTo>
                    <a:pt x="244" y="483"/>
                    <a:pt x="244" y="482"/>
                    <a:pt x="244" y="482"/>
                  </a:cubicBezTo>
                  <a:cubicBezTo>
                    <a:pt x="244" y="481"/>
                    <a:pt x="244" y="481"/>
                    <a:pt x="244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1" y="481"/>
                    <a:pt x="241" y="481"/>
                    <a:pt x="241" y="483"/>
                  </a:cubicBezTo>
                  <a:cubicBezTo>
                    <a:pt x="241" y="485"/>
                    <a:pt x="241" y="489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1" y="496"/>
                    <a:pt x="241" y="496"/>
                    <a:pt x="241" y="496"/>
                  </a:cubicBezTo>
                  <a:cubicBezTo>
                    <a:pt x="241" y="496"/>
                    <a:pt x="241" y="496"/>
                    <a:pt x="231" y="496"/>
                  </a:cubicBezTo>
                  <a:cubicBezTo>
                    <a:pt x="231" y="497"/>
                    <a:pt x="231" y="497"/>
                    <a:pt x="231" y="497"/>
                  </a:cubicBezTo>
                  <a:cubicBezTo>
                    <a:pt x="231" y="496"/>
                    <a:pt x="231" y="496"/>
                    <a:pt x="231" y="496"/>
                  </a:cubicBezTo>
                  <a:cubicBezTo>
                    <a:pt x="231" y="496"/>
                    <a:pt x="231" y="496"/>
                    <a:pt x="226" y="495"/>
                  </a:cubicBezTo>
                  <a:cubicBezTo>
                    <a:pt x="224" y="494"/>
                    <a:pt x="224" y="494"/>
                    <a:pt x="224" y="494"/>
                  </a:cubicBezTo>
                  <a:cubicBezTo>
                    <a:pt x="224" y="495"/>
                    <a:pt x="224" y="495"/>
                    <a:pt x="224" y="495"/>
                  </a:cubicBezTo>
                  <a:cubicBezTo>
                    <a:pt x="224" y="495"/>
                    <a:pt x="224" y="495"/>
                    <a:pt x="221" y="499"/>
                  </a:cubicBezTo>
                  <a:cubicBezTo>
                    <a:pt x="222" y="500"/>
                    <a:pt x="222" y="500"/>
                    <a:pt x="222" y="500"/>
                  </a:cubicBezTo>
                  <a:cubicBezTo>
                    <a:pt x="222" y="499"/>
                    <a:pt x="222" y="499"/>
                    <a:pt x="222" y="499"/>
                  </a:cubicBezTo>
                  <a:cubicBezTo>
                    <a:pt x="222" y="499"/>
                    <a:pt x="220" y="499"/>
                    <a:pt x="217" y="499"/>
                  </a:cubicBezTo>
                  <a:cubicBezTo>
                    <a:pt x="215" y="500"/>
                    <a:pt x="211" y="500"/>
                    <a:pt x="208" y="500"/>
                  </a:cubicBezTo>
                  <a:cubicBezTo>
                    <a:pt x="207" y="500"/>
                    <a:pt x="207" y="500"/>
                    <a:pt x="207" y="500"/>
                  </a:cubicBezTo>
                  <a:cubicBezTo>
                    <a:pt x="207" y="500"/>
                    <a:pt x="207" y="499"/>
                    <a:pt x="207" y="499"/>
                  </a:cubicBezTo>
                  <a:cubicBezTo>
                    <a:pt x="207" y="498"/>
                    <a:pt x="207" y="496"/>
                    <a:pt x="208" y="495"/>
                  </a:cubicBezTo>
                  <a:cubicBezTo>
                    <a:pt x="208" y="494"/>
                    <a:pt x="208" y="494"/>
                    <a:pt x="209" y="493"/>
                  </a:cubicBezTo>
                  <a:cubicBezTo>
                    <a:pt x="209" y="493"/>
                    <a:pt x="209" y="493"/>
                    <a:pt x="209" y="493"/>
                  </a:cubicBezTo>
                  <a:cubicBezTo>
                    <a:pt x="210" y="490"/>
                    <a:pt x="210" y="490"/>
                    <a:pt x="210" y="490"/>
                  </a:cubicBezTo>
                  <a:cubicBezTo>
                    <a:pt x="208" y="490"/>
                    <a:pt x="208" y="490"/>
                    <a:pt x="208" y="490"/>
                  </a:cubicBezTo>
                  <a:cubicBezTo>
                    <a:pt x="208" y="490"/>
                    <a:pt x="208" y="490"/>
                    <a:pt x="202" y="490"/>
                  </a:cubicBezTo>
                  <a:cubicBezTo>
                    <a:pt x="202" y="492"/>
                    <a:pt x="202" y="492"/>
                    <a:pt x="202" y="492"/>
                  </a:cubicBezTo>
                  <a:cubicBezTo>
                    <a:pt x="203" y="491"/>
                    <a:pt x="203" y="491"/>
                    <a:pt x="203" y="491"/>
                  </a:cubicBezTo>
                  <a:cubicBezTo>
                    <a:pt x="202" y="490"/>
                    <a:pt x="201" y="489"/>
                    <a:pt x="200" y="487"/>
                  </a:cubicBezTo>
                  <a:cubicBezTo>
                    <a:pt x="199" y="486"/>
                    <a:pt x="199" y="486"/>
                    <a:pt x="199" y="485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195" y="479"/>
                    <a:pt x="195" y="479"/>
                    <a:pt x="195" y="479"/>
                  </a:cubicBezTo>
                  <a:cubicBezTo>
                    <a:pt x="195" y="485"/>
                    <a:pt x="195" y="485"/>
                    <a:pt x="195" y="485"/>
                  </a:cubicBezTo>
                  <a:cubicBezTo>
                    <a:pt x="195" y="485"/>
                    <a:pt x="195" y="485"/>
                    <a:pt x="195" y="489"/>
                  </a:cubicBezTo>
                  <a:cubicBezTo>
                    <a:pt x="195" y="490"/>
                    <a:pt x="195" y="490"/>
                    <a:pt x="195" y="490"/>
                  </a:cubicBezTo>
                  <a:cubicBezTo>
                    <a:pt x="195" y="490"/>
                    <a:pt x="195" y="490"/>
                    <a:pt x="195" y="490"/>
                  </a:cubicBezTo>
                  <a:cubicBezTo>
                    <a:pt x="195" y="490"/>
                    <a:pt x="195" y="490"/>
                    <a:pt x="198" y="497"/>
                  </a:cubicBezTo>
                  <a:cubicBezTo>
                    <a:pt x="199" y="496"/>
                    <a:pt x="199" y="496"/>
                    <a:pt x="199" y="496"/>
                  </a:cubicBezTo>
                  <a:cubicBezTo>
                    <a:pt x="198" y="495"/>
                    <a:pt x="198" y="495"/>
                    <a:pt x="198" y="495"/>
                  </a:cubicBezTo>
                  <a:cubicBezTo>
                    <a:pt x="198" y="495"/>
                    <a:pt x="198" y="495"/>
                    <a:pt x="198" y="496"/>
                  </a:cubicBezTo>
                  <a:cubicBezTo>
                    <a:pt x="197" y="497"/>
                    <a:pt x="196" y="499"/>
                    <a:pt x="194" y="503"/>
                  </a:cubicBezTo>
                  <a:cubicBezTo>
                    <a:pt x="195" y="504"/>
                    <a:pt x="195" y="504"/>
                    <a:pt x="195" y="504"/>
                  </a:cubicBezTo>
                  <a:cubicBezTo>
                    <a:pt x="197" y="503"/>
                    <a:pt x="197" y="503"/>
                    <a:pt x="197" y="503"/>
                  </a:cubicBezTo>
                  <a:cubicBezTo>
                    <a:pt x="197" y="503"/>
                    <a:pt x="197" y="503"/>
                    <a:pt x="190" y="495"/>
                  </a:cubicBezTo>
                  <a:cubicBezTo>
                    <a:pt x="190" y="495"/>
                    <a:pt x="190" y="495"/>
                    <a:pt x="190" y="495"/>
                  </a:cubicBezTo>
                  <a:cubicBezTo>
                    <a:pt x="190" y="495"/>
                    <a:pt x="190" y="495"/>
                    <a:pt x="190" y="495"/>
                  </a:cubicBezTo>
                  <a:cubicBezTo>
                    <a:pt x="190" y="495"/>
                    <a:pt x="190" y="495"/>
                    <a:pt x="180" y="488"/>
                  </a:cubicBezTo>
                  <a:cubicBezTo>
                    <a:pt x="179" y="489"/>
                    <a:pt x="179" y="489"/>
                    <a:pt x="179" y="489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9"/>
                    <a:pt x="181" y="485"/>
                  </a:cubicBezTo>
                  <a:cubicBezTo>
                    <a:pt x="181" y="484"/>
                    <a:pt x="181" y="484"/>
                    <a:pt x="181" y="484"/>
                  </a:cubicBezTo>
                  <a:cubicBezTo>
                    <a:pt x="180" y="484"/>
                    <a:pt x="180" y="484"/>
                    <a:pt x="180" y="484"/>
                  </a:cubicBezTo>
                  <a:cubicBezTo>
                    <a:pt x="180" y="484"/>
                    <a:pt x="179" y="483"/>
                    <a:pt x="177" y="483"/>
                  </a:cubicBezTo>
                  <a:cubicBezTo>
                    <a:pt x="176" y="483"/>
                    <a:pt x="174" y="484"/>
                    <a:pt x="172" y="485"/>
                  </a:cubicBezTo>
                  <a:cubicBezTo>
                    <a:pt x="172" y="487"/>
                    <a:pt x="172" y="487"/>
                    <a:pt x="172" y="487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0" y="486"/>
                    <a:pt x="169" y="487"/>
                    <a:pt x="169" y="488"/>
                  </a:cubicBezTo>
                  <a:cubicBezTo>
                    <a:pt x="168" y="489"/>
                    <a:pt x="168" y="490"/>
                    <a:pt x="168" y="492"/>
                  </a:cubicBezTo>
                  <a:cubicBezTo>
                    <a:pt x="168" y="496"/>
                    <a:pt x="170" y="499"/>
                    <a:pt x="170" y="499"/>
                  </a:cubicBezTo>
                  <a:cubicBezTo>
                    <a:pt x="171" y="499"/>
                    <a:pt x="171" y="499"/>
                    <a:pt x="171" y="499"/>
                  </a:cubicBezTo>
                  <a:cubicBezTo>
                    <a:pt x="170" y="498"/>
                    <a:pt x="170" y="498"/>
                    <a:pt x="170" y="498"/>
                  </a:cubicBezTo>
                  <a:cubicBezTo>
                    <a:pt x="170" y="498"/>
                    <a:pt x="170" y="498"/>
                    <a:pt x="168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71" y="501"/>
                    <a:pt x="171" y="501"/>
                    <a:pt x="171" y="501"/>
                  </a:cubicBezTo>
                  <a:cubicBezTo>
                    <a:pt x="171" y="501"/>
                    <a:pt x="171" y="501"/>
                    <a:pt x="167" y="499"/>
                  </a:cubicBezTo>
                  <a:cubicBezTo>
                    <a:pt x="166" y="500"/>
                    <a:pt x="166" y="500"/>
                    <a:pt x="166" y="500"/>
                  </a:cubicBezTo>
                  <a:cubicBezTo>
                    <a:pt x="167" y="500"/>
                    <a:pt x="167" y="500"/>
                    <a:pt x="167" y="500"/>
                  </a:cubicBezTo>
                  <a:cubicBezTo>
                    <a:pt x="167" y="500"/>
                    <a:pt x="167" y="500"/>
                    <a:pt x="167" y="492"/>
                  </a:cubicBezTo>
                  <a:cubicBezTo>
                    <a:pt x="167" y="492"/>
                    <a:pt x="167" y="492"/>
                    <a:pt x="167" y="492"/>
                  </a:cubicBezTo>
                  <a:cubicBezTo>
                    <a:pt x="167" y="491"/>
                    <a:pt x="167" y="491"/>
                    <a:pt x="167" y="491"/>
                  </a:cubicBezTo>
                  <a:cubicBezTo>
                    <a:pt x="167" y="491"/>
                    <a:pt x="164" y="485"/>
                    <a:pt x="163" y="482"/>
                  </a:cubicBezTo>
                  <a:cubicBezTo>
                    <a:pt x="163" y="482"/>
                    <a:pt x="163" y="482"/>
                    <a:pt x="163" y="482"/>
                  </a:cubicBezTo>
                  <a:cubicBezTo>
                    <a:pt x="163" y="482"/>
                    <a:pt x="163" y="482"/>
                    <a:pt x="163" y="482"/>
                  </a:cubicBezTo>
                  <a:cubicBezTo>
                    <a:pt x="163" y="481"/>
                    <a:pt x="162" y="480"/>
                    <a:pt x="162" y="479"/>
                  </a:cubicBezTo>
                  <a:cubicBezTo>
                    <a:pt x="162" y="477"/>
                    <a:pt x="163" y="474"/>
                    <a:pt x="163" y="473"/>
                  </a:cubicBezTo>
                  <a:cubicBezTo>
                    <a:pt x="164" y="472"/>
                    <a:pt x="164" y="471"/>
                    <a:pt x="164" y="470"/>
                  </a:cubicBezTo>
                  <a:cubicBezTo>
                    <a:pt x="164" y="470"/>
                    <a:pt x="164" y="470"/>
                    <a:pt x="164" y="470"/>
                  </a:cubicBezTo>
                  <a:cubicBezTo>
                    <a:pt x="163" y="469"/>
                    <a:pt x="163" y="469"/>
                    <a:pt x="163" y="469"/>
                  </a:cubicBezTo>
                  <a:cubicBezTo>
                    <a:pt x="163" y="470"/>
                    <a:pt x="163" y="470"/>
                    <a:pt x="163" y="470"/>
                  </a:cubicBezTo>
                  <a:cubicBezTo>
                    <a:pt x="163" y="470"/>
                    <a:pt x="163" y="470"/>
                    <a:pt x="164" y="470"/>
                  </a:cubicBezTo>
                  <a:cubicBezTo>
                    <a:pt x="164" y="469"/>
                    <a:pt x="164" y="469"/>
                    <a:pt x="164" y="469"/>
                  </a:cubicBezTo>
                  <a:cubicBezTo>
                    <a:pt x="163" y="469"/>
                    <a:pt x="163" y="469"/>
                    <a:pt x="163" y="469"/>
                  </a:cubicBezTo>
                  <a:cubicBezTo>
                    <a:pt x="163" y="469"/>
                    <a:pt x="163" y="469"/>
                    <a:pt x="166" y="479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8" y="479"/>
                    <a:pt x="168" y="479"/>
                    <a:pt x="168" y="479"/>
                  </a:cubicBezTo>
                  <a:cubicBezTo>
                    <a:pt x="169" y="479"/>
                    <a:pt x="173" y="468"/>
                    <a:pt x="174" y="464"/>
                  </a:cubicBezTo>
                  <a:cubicBezTo>
                    <a:pt x="174" y="462"/>
                    <a:pt x="176" y="460"/>
                    <a:pt x="178" y="458"/>
                  </a:cubicBezTo>
                  <a:cubicBezTo>
                    <a:pt x="181" y="456"/>
                    <a:pt x="183" y="454"/>
                    <a:pt x="184" y="452"/>
                  </a:cubicBezTo>
                  <a:cubicBezTo>
                    <a:pt x="186" y="451"/>
                    <a:pt x="187" y="448"/>
                    <a:pt x="187" y="447"/>
                  </a:cubicBezTo>
                  <a:cubicBezTo>
                    <a:pt x="187" y="445"/>
                    <a:pt x="187" y="443"/>
                    <a:pt x="187" y="443"/>
                  </a:cubicBezTo>
                  <a:cubicBezTo>
                    <a:pt x="186" y="443"/>
                    <a:pt x="186" y="443"/>
                    <a:pt x="186" y="443"/>
                  </a:cubicBezTo>
                  <a:cubicBezTo>
                    <a:pt x="186" y="445"/>
                    <a:pt x="186" y="445"/>
                    <a:pt x="186" y="445"/>
                  </a:cubicBezTo>
                  <a:cubicBezTo>
                    <a:pt x="186" y="445"/>
                    <a:pt x="186" y="445"/>
                    <a:pt x="191" y="445"/>
                  </a:cubicBezTo>
                  <a:cubicBezTo>
                    <a:pt x="193" y="445"/>
                    <a:pt x="193" y="445"/>
                    <a:pt x="193" y="445"/>
                  </a:cubicBezTo>
                  <a:cubicBezTo>
                    <a:pt x="193" y="444"/>
                    <a:pt x="193" y="444"/>
                    <a:pt x="193" y="444"/>
                  </a:cubicBezTo>
                  <a:cubicBezTo>
                    <a:pt x="193" y="444"/>
                    <a:pt x="193" y="444"/>
                    <a:pt x="194" y="438"/>
                  </a:cubicBezTo>
                  <a:cubicBezTo>
                    <a:pt x="193" y="438"/>
                    <a:pt x="193" y="438"/>
                    <a:pt x="193" y="438"/>
                  </a:cubicBezTo>
                  <a:cubicBezTo>
                    <a:pt x="194" y="439"/>
                    <a:pt x="194" y="439"/>
                    <a:pt x="194" y="439"/>
                  </a:cubicBezTo>
                  <a:cubicBezTo>
                    <a:pt x="194" y="439"/>
                    <a:pt x="195" y="438"/>
                    <a:pt x="197" y="436"/>
                  </a:cubicBezTo>
                  <a:cubicBezTo>
                    <a:pt x="199" y="434"/>
                    <a:pt x="201" y="431"/>
                    <a:pt x="201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201" y="427"/>
                    <a:pt x="201" y="427"/>
                    <a:pt x="201" y="427"/>
                  </a:cubicBezTo>
                  <a:cubicBezTo>
                    <a:pt x="201" y="427"/>
                    <a:pt x="201" y="427"/>
                    <a:pt x="201" y="426"/>
                  </a:cubicBezTo>
                  <a:cubicBezTo>
                    <a:pt x="201" y="424"/>
                    <a:pt x="200" y="423"/>
                    <a:pt x="199" y="422"/>
                  </a:cubicBezTo>
                  <a:cubicBezTo>
                    <a:pt x="197" y="419"/>
                    <a:pt x="192" y="418"/>
                    <a:pt x="192" y="418"/>
                  </a:cubicBezTo>
                  <a:cubicBezTo>
                    <a:pt x="191" y="419"/>
                    <a:pt x="191" y="419"/>
                    <a:pt x="191" y="419"/>
                  </a:cubicBezTo>
                  <a:cubicBezTo>
                    <a:pt x="193" y="419"/>
                    <a:pt x="193" y="419"/>
                    <a:pt x="193" y="419"/>
                  </a:cubicBezTo>
                  <a:cubicBezTo>
                    <a:pt x="193" y="419"/>
                    <a:pt x="193" y="419"/>
                    <a:pt x="193" y="408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8"/>
                    <a:pt x="193" y="408"/>
                    <a:pt x="193" y="408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9"/>
                    <a:pt x="194" y="408"/>
                    <a:pt x="194" y="408"/>
                  </a:cubicBezTo>
                  <a:cubicBezTo>
                    <a:pt x="195" y="408"/>
                    <a:pt x="195" y="408"/>
                    <a:pt x="195" y="408"/>
                  </a:cubicBezTo>
                  <a:cubicBezTo>
                    <a:pt x="195" y="408"/>
                    <a:pt x="195" y="408"/>
                    <a:pt x="195" y="408"/>
                  </a:cubicBezTo>
                  <a:cubicBezTo>
                    <a:pt x="197" y="408"/>
                    <a:pt x="197" y="408"/>
                    <a:pt x="197" y="408"/>
                  </a:cubicBezTo>
                  <a:cubicBezTo>
                    <a:pt x="197" y="407"/>
                    <a:pt x="197" y="407"/>
                    <a:pt x="197" y="407"/>
                  </a:cubicBezTo>
                  <a:cubicBezTo>
                    <a:pt x="197" y="407"/>
                    <a:pt x="197" y="407"/>
                    <a:pt x="198" y="393"/>
                  </a:cubicBezTo>
                  <a:cubicBezTo>
                    <a:pt x="197" y="393"/>
                    <a:pt x="197" y="393"/>
                    <a:pt x="197" y="393"/>
                  </a:cubicBezTo>
                  <a:cubicBezTo>
                    <a:pt x="198" y="395"/>
                    <a:pt x="198" y="395"/>
                    <a:pt x="198" y="395"/>
                  </a:cubicBezTo>
                  <a:cubicBezTo>
                    <a:pt x="198" y="395"/>
                    <a:pt x="198" y="395"/>
                    <a:pt x="202" y="392"/>
                  </a:cubicBezTo>
                  <a:cubicBezTo>
                    <a:pt x="201" y="391"/>
                    <a:pt x="201" y="391"/>
                    <a:pt x="201" y="391"/>
                  </a:cubicBezTo>
                  <a:cubicBezTo>
                    <a:pt x="200" y="392"/>
                    <a:pt x="200" y="392"/>
                    <a:pt x="200" y="392"/>
                  </a:cubicBezTo>
                  <a:cubicBezTo>
                    <a:pt x="200" y="392"/>
                    <a:pt x="200" y="392"/>
                    <a:pt x="204" y="396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5" y="396"/>
                    <a:pt x="205" y="396"/>
                    <a:pt x="205" y="396"/>
                  </a:cubicBezTo>
                  <a:cubicBezTo>
                    <a:pt x="205" y="396"/>
                    <a:pt x="205" y="396"/>
                    <a:pt x="206" y="396"/>
                  </a:cubicBezTo>
                  <a:cubicBezTo>
                    <a:pt x="207" y="397"/>
                    <a:pt x="209" y="397"/>
                    <a:pt x="214" y="398"/>
                  </a:cubicBezTo>
                  <a:cubicBezTo>
                    <a:pt x="221" y="398"/>
                    <a:pt x="221" y="398"/>
                    <a:pt x="221" y="398"/>
                  </a:cubicBezTo>
                  <a:cubicBezTo>
                    <a:pt x="215" y="395"/>
                    <a:pt x="215" y="395"/>
                    <a:pt x="215" y="395"/>
                  </a:cubicBezTo>
                  <a:cubicBezTo>
                    <a:pt x="215" y="395"/>
                    <a:pt x="215" y="395"/>
                    <a:pt x="207" y="389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8" y="390"/>
                    <a:pt x="208" y="390"/>
                    <a:pt x="203" y="383"/>
                  </a:cubicBezTo>
                  <a:cubicBezTo>
                    <a:pt x="202" y="381"/>
                    <a:pt x="202" y="381"/>
                    <a:pt x="202" y="381"/>
                  </a:cubicBezTo>
                  <a:cubicBezTo>
                    <a:pt x="201" y="383"/>
                    <a:pt x="201" y="383"/>
                    <a:pt x="201" y="383"/>
                  </a:cubicBezTo>
                  <a:cubicBezTo>
                    <a:pt x="201" y="383"/>
                    <a:pt x="201" y="383"/>
                    <a:pt x="200" y="386"/>
                  </a:cubicBezTo>
                  <a:cubicBezTo>
                    <a:pt x="201" y="387"/>
                    <a:pt x="201" y="387"/>
                    <a:pt x="201" y="387"/>
                  </a:cubicBezTo>
                  <a:cubicBezTo>
                    <a:pt x="202" y="387"/>
                    <a:pt x="202" y="387"/>
                    <a:pt x="202" y="387"/>
                  </a:cubicBezTo>
                  <a:cubicBezTo>
                    <a:pt x="202" y="387"/>
                    <a:pt x="202" y="387"/>
                    <a:pt x="202" y="381"/>
                  </a:cubicBezTo>
                  <a:cubicBezTo>
                    <a:pt x="201" y="381"/>
                    <a:pt x="201" y="381"/>
                    <a:pt x="201" y="381"/>
                  </a:cubicBezTo>
                  <a:cubicBezTo>
                    <a:pt x="202" y="382"/>
                    <a:pt x="202" y="382"/>
                    <a:pt x="202" y="382"/>
                  </a:cubicBezTo>
                  <a:cubicBezTo>
                    <a:pt x="202" y="382"/>
                    <a:pt x="202" y="381"/>
                    <a:pt x="203" y="381"/>
                  </a:cubicBezTo>
                  <a:cubicBezTo>
                    <a:pt x="203" y="380"/>
                    <a:pt x="204" y="379"/>
                    <a:pt x="204" y="378"/>
                  </a:cubicBezTo>
                  <a:cubicBezTo>
                    <a:pt x="204" y="378"/>
                    <a:pt x="203" y="377"/>
                    <a:pt x="203" y="376"/>
                  </a:cubicBezTo>
                  <a:cubicBezTo>
                    <a:pt x="202" y="376"/>
                    <a:pt x="202" y="376"/>
                    <a:pt x="201" y="376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2" y="376"/>
                    <a:pt x="202" y="376"/>
                    <a:pt x="202" y="376"/>
                  </a:cubicBezTo>
                  <a:cubicBezTo>
                    <a:pt x="202" y="376"/>
                    <a:pt x="201" y="375"/>
                    <a:pt x="201" y="375"/>
                  </a:cubicBezTo>
                  <a:cubicBezTo>
                    <a:pt x="200" y="376"/>
                    <a:pt x="199" y="376"/>
                    <a:pt x="199" y="376"/>
                  </a:cubicBezTo>
                  <a:cubicBezTo>
                    <a:pt x="198" y="377"/>
                    <a:pt x="198" y="377"/>
                    <a:pt x="198" y="378"/>
                  </a:cubicBezTo>
                  <a:cubicBezTo>
                    <a:pt x="196" y="380"/>
                    <a:pt x="195" y="383"/>
                    <a:pt x="195" y="383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2"/>
                    <a:pt x="197" y="382"/>
                    <a:pt x="197" y="382"/>
                  </a:cubicBezTo>
                  <a:cubicBezTo>
                    <a:pt x="197" y="382"/>
                    <a:pt x="197" y="382"/>
                    <a:pt x="194" y="382"/>
                  </a:cubicBezTo>
                  <a:cubicBezTo>
                    <a:pt x="192" y="382"/>
                    <a:pt x="192" y="382"/>
                    <a:pt x="192" y="382"/>
                  </a:cubicBezTo>
                  <a:cubicBezTo>
                    <a:pt x="193" y="384"/>
                    <a:pt x="193" y="384"/>
                    <a:pt x="193" y="384"/>
                  </a:cubicBezTo>
                  <a:cubicBezTo>
                    <a:pt x="193" y="384"/>
                    <a:pt x="193" y="384"/>
                    <a:pt x="194" y="391"/>
                  </a:cubicBezTo>
                  <a:cubicBezTo>
                    <a:pt x="195" y="391"/>
                    <a:pt x="195" y="391"/>
                    <a:pt x="195" y="391"/>
                  </a:cubicBezTo>
                  <a:cubicBezTo>
                    <a:pt x="195" y="389"/>
                    <a:pt x="195" y="389"/>
                    <a:pt x="195" y="389"/>
                  </a:cubicBezTo>
                  <a:cubicBezTo>
                    <a:pt x="195" y="389"/>
                    <a:pt x="195" y="389"/>
                    <a:pt x="188" y="395"/>
                  </a:cubicBezTo>
                  <a:cubicBezTo>
                    <a:pt x="189" y="396"/>
                    <a:pt x="189" y="396"/>
                    <a:pt x="189" y="396"/>
                  </a:cubicBezTo>
                  <a:cubicBezTo>
                    <a:pt x="190" y="396"/>
                    <a:pt x="190" y="396"/>
                    <a:pt x="190" y="396"/>
                  </a:cubicBezTo>
                  <a:cubicBezTo>
                    <a:pt x="190" y="396"/>
                    <a:pt x="190" y="396"/>
                    <a:pt x="187" y="386"/>
                  </a:cubicBezTo>
                  <a:cubicBezTo>
                    <a:pt x="187" y="383"/>
                    <a:pt x="187" y="383"/>
                    <a:pt x="187" y="383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85" y="386"/>
                    <a:pt x="185" y="386"/>
                    <a:pt x="182" y="390"/>
                  </a:cubicBezTo>
                  <a:cubicBezTo>
                    <a:pt x="183" y="391"/>
                    <a:pt x="183" y="391"/>
                    <a:pt x="183" y="391"/>
                  </a:cubicBezTo>
                  <a:cubicBezTo>
                    <a:pt x="184" y="389"/>
                    <a:pt x="184" y="389"/>
                    <a:pt x="184" y="389"/>
                  </a:cubicBezTo>
                  <a:cubicBezTo>
                    <a:pt x="184" y="389"/>
                    <a:pt x="184" y="389"/>
                    <a:pt x="179" y="385"/>
                  </a:cubicBezTo>
                  <a:cubicBezTo>
                    <a:pt x="176" y="383"/>
                    <a:pt x="176" y="383"/>
                    <a:pt x="176" y="383"/>
                  </a:cubicBezTo>
                  <a:cubicBezTo>
                    <a:pt x="176" y="387"/>
                    <a:pt x="176" y="387"/>
                    <a:pt x="176" y="387"/>
                  </a:cubicBezTo>
                  <a:cubicBezTo>
                    <a:pt x="176" y="387"/>
                    <a:pt x="176" y="387"/>
                    <a:pt x="178" y="398"/>
                  </a:cubicBezTo>
                  <a:cubicBezTo>
                    <a:pt x="179" y="397"/>
                    <a:pt x="179" y="397"/>
                    <a:pt x="179" y="397"/>
                  </a:cubicBezTo>
                  <a:cubicBezTo>
                    <a:pt x="180" y="396"/>
                    <a:pt x="180" y="396"/>
                    <a:pt x="180" y="396"/>
                  </a:cubicBezTo>
                  <a:cubicBezTo>
                    <a:pt x="180" y="396"/>
                    <a:pt x="180" y="396"/>
                    <a:pt x="173" y="391"/>
                  </a:cubicBezTo>
                  <a:cubicBezTo>
                    <a:pt x="172" y="392"/>
                    <a:pt x="172" y="392"/>
                    <a:pt x="172" y="392"/>
                  </a:cubicBezTo>
                  <a:cubicBezTo>
                    <a:pt x="174" y="392"/>
                    <a:pt x="174" y="392"/>
                    <a:pt x="174" y="392"/>
                  </a:cubicBezTo>
                  <a:cubicBezTo>
                    <a:pt x="174" y="392"/>
                    <a:pt x="174" y="392"/>
                    <a:pt x="177" y="382"/>
                  </a:cubicBezTo>
                  <a:cubicBezTo>
                    <a:pt x="175" y="381"/>
                    <a:pt x="175" y="381"/>
                    <a:pt x="175" y="381"/>
                  </a:cubicBezTo>
                  <a:cubicBezTo>
                    <a:pt x="176" y="383"/>
                    <a:pt x="176" y="383"/>
                    <a:pt x="176" y="383"/>
                  </a:cubicBezTo>
                  <a:cubicBezTo>
                    <a:pt x="176" y="383"/>
                    <a:pt x="176" y="383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7" y="374"/>
                  </a:cubicBezTo>
                  <a:cubicBezTo>
                    <a:pt x="186" y="373"/>
                    <a:pt x="186" y="373"/>
                    <a:pt x="186" y="373"/>
                  </a:cubicBezTo>
                  <a:cubicBezTo>
                    <a:pt x="186" y="375"/>
                    <a:pt x="186" y="375"/>
                    <a:pt x="186" y="375"/>
                  </a:cubicBezTo>
                  <a:cubicBezTo>
                    <a:pt x="186" y="375"/>
                    <a:pt x="186" y="375"/>
                    <a:pt x="193" y="373"/>
                  </a:cubicBezTo>
                  <a:cubicBezTo>
                    <a:pt x="194" y="373"/>
                    <a:pt x="194" y="373"/>
                    <a:pt x="194" y="373"/>
                  </a:cubicBezTo>
                  <a:cubicBezTo>
                    <a:pt x="194" y="373"/>
                    <a:pt x="194" y="373"/>
                    <a:pt x="194" y="373"/>
                  </a:cubicBezTo>
                  <a:cubicBezTo>
                    <a:pt x="194" y="373"/>
                    <a:pt x="194" y="373"/>
                    <a:pt x="198" y="367"/>
                  </a:cubicBezTo>
                  <a:cubicBezTo>
                    <a:pt x="197" y="366"/>
                    <a:pt x="197" y="366"/>
                    <a:pt x="197" y="366"/>
                  </a:cubicBezTo>
                  <a:cubicBezTo>
                    <a:pt x="198" y="368"/>
                    <a:pt x="198" y="368"/>
                    <a:pt x="198" y="368"/>
                  </a:cubicBezTo>
                  <a:cubicBezTo>
                    <a:pt x="198" y="368"/>
                    <a:pt x="198" y="368"/>
                    <a:pt x="202" y="365"/>
                  </a:cubicBezTo>
                  <a:cubicBezTo>
                    <a:pt x="209" y="360"/>
                    <a:pt x="209" y="360"/>
                    <a:pt x="209" y="360"/>
                  </a:cubicBezTo>
                  <a:cubicBezTo>
                    <a:pt x="200" y="362"/>
                    <a:pt x="200" y="362"/>
                    <a:pt x="200" y="362"/>
                  </a:cubicBezTo>
                  <a:cubicBezTo>
                    <a:pt x="200" y="362"/>
                    <a:pt x="200" y="362"/>
                    <a:pt x="195" y="364"/>
                  </a:cubicBezTo>
                  <a:cubicBezTo>
                    <a:pt x="195" y="364"/>
                    <a:pt x="195" y="364"/>
                    <a:pt x="195" y="364"/>
                  </a:cubicBezTo>
                  <a:cubicBezTo>
                    <a:pt x="195" y="364"/>
                    <a:pt x="195" y="364"/>
                    <a:pt x="195" y="364"/>
                  </a:cubicBezTo>
                  <a:cubicBezTo>
                    <a:pt x="195" y="364"/>
                    <a:pt x="195" y="364"/>
                    <a:pt x="188" y="369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88" y="369"/>
                    <a:pt x="188" y="369"/>
                    <a:pt x="188" y="369"/>
                  </a:cubicBezTo>
                  <a:cubicBezTo>
                    <a:pt x="188" y="369"/>
                    <a:pt x="188" y="369"/>
                    <a:pt x="184" y="370"/>
                  </a:cubicBezTo>
                  <a:cubicBezTo>
                    <a:pt x="184" y="370"/>
                    <a:pt x="184" y="370"/>
                    <a:pt x="184" y="370"/>
                  </a:cubicBezTo>
                  <a:cubicBezTo>
                    <a:pt x="184" y="371"/>
                    <a:pt x="184" y="371"/>
                    <a:pt x="184" y="371"/>
                  </a:cubicBezTo>
                  <a:cubicBezTo>
                    <a:pt x="184" y="371"/>
                    <a:pt x="184" y="371"/>
                    <a:pt x="174" y="379"/>
                  </a:cubicBezTo>
                  <a:cubicBezTo>
                    <a:pt x="175" y="380"/>
                    <a:pt x="175" y="380"/>
                    <a:pt x="175" y="380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5" y="378"/>
                    <a:pt x="175" y="378"/>
                    <a:pt x="171" y="378"/>
                  </a:cubicBezTo>
                  <a:cubicBezTo>
                    <a:pt x="170" y="378"/>
                    <a:pt x="170" y="378"/>
                    <a:pt x="170" y="378"/>
                  </a:cubicBezTo>
                  <a:cubicBezTo>
                    <a:pt x="170" y="380"/>
                    <a:pt x="170" y="380"/>
                    <a:pt x="170" y="380"/>
                  </a:cubicBezTo>
                  <a:cubicBezTo>
                    <a:pt x="170" y="380"/>
                    <a:pt x="170" y="380"/>
                    <a:pt x="168" y="393"/>
                  </a:cubicBezTo>
                  <a:cubicBezTo>
                    <a:pt x="168" y="394"/>
                    <a:pt x="168" y="394"/>
                    <a:pt x="168" y="394"/>
                  </a:cubicBezTo>
                  <a:cubicBezTo>
                    <a:pt x="169" y="394"/>
                    <a:pt x="169" y="394"/>
                    <a:pt x="169" y="394"/>
                  </a:cubicBezTo>
                  <a:cubicBezTo>
                    <a:pt x="169" y="394"/>
                    <a:pt x="169" y="394"/>
                    <a:pt x="173" y="400"/>
                  </a:cubicBezTo>
                  <a:cubicBezTo>
                    <a:pt x="174" y="399"/>
                    <a:pt x="174" y="399"/>
                    <a:pt x="174" y="399"/>
                  </a:cubicBezTo>
                  <a:cubicBezTo>
                    <a:pt x="173" y="397"/>
                    <a:pt x="173" y="397"/>
                    <a:pt x="173" y="397"/>
                  </a:cubicBezTo>
                  <a:cubicBezTo>
                    <a:pt x="173" y="397"/>
                    <a:pt x="173" y="397"/>
                    <a:pt x="164" y="403"/>
                  </a:cubicBezTo>
                  <a:cubicBezTo>
                    <a:pt x="163" y="403"/>
                    <a:pt x="163" y="403"/>
                    <a:pt x="163" y="403"/>
                  </a:cubicBezTo>
                  <a:cubicBezTo>
                    <a:pt x="163" y="403"/>
                    <a:pt x="163" y="403"/>
                    <a:pt x="163" y="403"/>
                  </a:cubicBezTo>
                  <a:cubicBezTo>
                    <a:pt x="163" y="403"/>
                    <a:pt x="163" y="403"/>
                    <a:pt x="154" y="422"/>
                  </a:cubicBezTo>
                  <a:cubicBezTo>
                    <a:pt x="154" y="422"/>
                    <a:pt x="154" y="422"/>
                    <a:pt x="152" y="425"/>
                  </a:cubicBezTo>
                  <a:cubicBezTo>
                    <a:pt x="152" y="426"/>
                    <a:pt x="152" y="426"/>
                    <a:pt x="152" y="426"/>
                  </a:cubicBezTo>
                  <a:cubicBezTo>
                    <a:pt x="152" y="426"/>
                    <a:pt x="152" y="426"/>
                    <a:pt x="152" y="426"/>
                  </a:cubicBezTo>
                  <a:cubicBezTo>
                    <a:pt x="152" y="426"/>
                    <a:pt x="152" y="426"/>
                    <a:pt x="154" y="429"/>
                  </a:cubicBezTo>
                  <a:cubicBezTo>
                    <a:pt x="155" y="428"/>
                    <a:pt x="155" y="428"/>
                    <a:pt x="155" y="428"/>
                  </a:cubicBezTo>
                  <a:cubicBezTo>
                    <a:pt x="154" y="428"/>
                    <a:pt x="154" y="428"/>
                    <a:pt x="154" y="428"/>
                  </a:cubicBezTo>
                  <a:cubicBezTo>
                    <a:pt x="153" y="428"/>
                    <a:pt x="153" y="428"/>
                    <a:pt x="153" y="428"/>
                  </a:cubicBezTo>
                  <a:cubicBezTo>
                    <a:pt x="153" y="428"/>
                    <a:pt x="153" y="430"/>
                    <a:pt x="151" y="432"/>
                  </a:cubicBezTo>
                  <a:cubicBezTo>
                    <a:pt x="150" y="434"/>
                    <a:pt x="148" y="435"/>
                    <a:pt x="145" y="435"/>
                  </a:cubicBezTo>
                  <a:cubicBezTo>
                    <a:pt x="144" y="435"/>
                    <a:pt x="144" y="435"/>
                    <a:pt x="143" y="435"/>
                  </a:cubicBezTo>
                  <a:cubicBezTo>
                    <a:pt x="143" y="435"/>
                    <a:pt x="143" y="435"/>
                    <a:pt x="143" y="435"/>
                  </a:cubicBezTo>
                  <a:cubicBezTo>
                    <a:pt x="143" y="435"/>
                    <a:pt x="143" y="435"/>
                    <a:pt x="143" y="435"/>
                  </a:cubicBezTo>
                  <a:cubicBezTo>
                    <a:pt x="142" y="435"/>
                    <a:pt x="141" y="435"/>
                    <a:pt x="141" y="435"/>
                  </a:cubicBezTo>
                  <a:cubicBezTo>
                    <a:pt x="140" y="434"/>
                    <a:pt x="140" y="433"/>
                    <a:pt x="139" y="432"/>
                  </a:cubicBezTo>
                  <a:cubicBezTo>
                    <a:pt x="139" y="431"/>
                    <a:pt x="139" y="430"/>
                    <a:pt x="139" y="429"/>
                  </a:cubicBezTo>
                  <a:cubicBezTo>
                    <a:pt x="139" y="428"/>
                    <a:pt x="139" y="428"/>
                    <a:pt x="139" y="428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7" y="427"/>
                    <a:pt x="137" y="427"/>
                    <a:pt x="137" y="427"/>
                  </a:cubicBezTo>
                  <a:cubicBezTo>
                    <a:pt x="138" y="429"/>
                    <a:pt x="138" y="429"/>
                    <a:pt x="138" y="429"/>
                  </a:cubicBezTo>
                  <a:cubicBezTo>
                    <a:pt x="138" y="429"/>
                    <a:pt x="139" y="428"/>
                    <a:pt x="141" y="428"/>
                  </a:cubicBezTo>
                  <a:cubicBezTo>
                    <a:pt x="142" y="427"/>
                    <a:pt x="142" y="427"/>
                    <a:pt x="143" y="427"/>
                  </a:cubicBezTo>
                  <a:cubicBezTo>
                    <a:pt x="144" y="426"/>
                    <a:pt x="145" y="426"/>
                    <a:pt x="145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5" y="426"/>
                    <a:pt x="145" y="426"/>
                    <a:pt x="145" y="426"/>
                  </a:cubicBezTo>
                  <a:cubicBezTo>
                    <a:pt x="148" y="424"/>
                    <a:pt x="149" y="421"/>
                    <a:pt x="150" y="418"/>
                  </a:cubicBezTo>
                  <a:cubicBezTo>
                    <a:pt x="151" y="415"/>
                    <a:pt x="151" y="413"/>
                    <a:pt x="151" y="412"/>
                  </a:cubicBezTo>
                  <a:cubicBezTo>
                    <a:pt x="150" y="412"/>
                    <a:pt x="150" y="412"/>
                    <a:pt x="150" y="412"/>
                  </a:cubicBezTo>
                  <a:cubicBezTo>
                    <a:pt x="151" y="413"/>
                    <a:pt x="151" y="413"/>
                    <a:pt x="151" y="413"/>
                  </a:cubicBezTo>
                  <a:cubicBezTo>
                    <a:pt x="151" y="413"/>
                    <a:pt x="151" y="413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2" y="412"/>
                    <a:pt x="152" y="412"/>
                    <a:pt x="159" y="399"/>
                  </a:cubicBezTo>
                  <a:cubicBezTo>
                    <a:pt x="158" y="399"/>
                    <a:pt x="158" y="399"/>
                    <a:pt x="158" y="399"/>
                  </a:cubicBezTo>
                  <a:cubicBezTo>
                    <a:pt x="158" y="400"/>
                    <a:pt x="158" y="400"/>
                    <a:pt x="158" y="400"/>
                  </a:cubicBezTo>
                  <a:cubicBezTo>
                    <a:pt x="158" y="400"/>
                    <a:pt x="158" y="400"/>
                    <a:pt x="165" y="397"/>
                  </a:cubicBezTo>
                  <a:cubicBezTo>
                    <a:pt x="172" y="395"/>
                    <a:pt x="172" y="395"/>
                    <a:pt x="172" y="395"/>
                  </a:cubicBezTo>
                  <a:cubicBezTo>
                    <a:pt x="164" y="395"/>
                    <a:pt x="164" y="395"/>
                    <a:pt x="164" y="395"/>
                  </a:cubicBezTo>
                  <a:cubicBezTo>
                    <a:pt x="164" y="395"/>
                    <a:pt x="164" y="395"/>
                    <a:pt x="158" y="395"/>
                  </a:cubicBezTo>
                  <a:cubicBezTo>
                    <a:pt x="158" y="396"/>
                    <a:pt x="158" y="396"/>
                    <a:pt x="158" y="396"/>
                  </a:cubicBezTo>
                  <a:cubicBezTo>
                    <a:pt x="159" y="395"/>
                    <a:pt x="159" y="395"/>
                    <a:pt x="159" y="395"/>
                  </a:cubicBezTo>
                  <a:cubicBezTo>
                    <a:pt x="159" y="395"/>
                    <a:pt x="159" y="395"/>
                    <a:pt x="158" y="393"/>
                  </a:cubicBezTo>
                  <a:cubicBezTo>
                    <a:pt x="156" y="393"/>
                    <a:pt x="156" y="393"/>
                    <a:pt x="156" y="393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58" y="394"/>
                    <a:pt x="158" y="394"/>
                    <a:pt x="162" y="384"/>
                  </a:cubicBezTo>
                  <a:cubicBezTo>
                    <a:pt x="162" y="384"/>
                    <a:pt x="162" y="384"/>
                    <a:pt x="162" y="384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2" y="383"/>
                    <a:pt x="162" y="383"/>
                    <a:pt x="158" y="378"/>
                  </a:cubicBezTo>
                  <a:cubicBezTo>
                    <a:pt x="156" y="378"/>
                    <a:pt x="156" y="378"/>
                    <a:pt x="156" y="378"/>
                  </a:cubicBezTo>
                  <a:cubicBezTo>
                    <a:pt x="157" y="380"/>
                    <a:pt x="157" y="380"/>
                    <a:pt x="157" y="380"/>
                  </a:cubicBezTo>
                  <a:cubicBezTo>
                    <a:pt x="157" y="380"/>
                    <a:pt x="157" y="380"/>
                    <a:pt x="164" y="374"/>
                  </a:cubicBezTo>
                  <a:cubicBezTo>
                    <a:pt x="163" y="373"/>
                    <a:pt x="163" y="373"/>
                    <a:pt x="163" y="373"/>
                  </a:cubicBezTo>
                  <a:cubicBezTo>
                    <a:pt x="163" y="375"/>
                    <a:pt x="163" y="375"/>
                    <a:pt x="163" y="375"/>
                  </a:cubicBezTo>
                  <a:cubicBezTo>
                    <a:pt x="163" y="375"/>
                    <a:pt x="163" y="375"/>
                    <a:pt x="170" y="375"/>
                  </a:cubicBezTo>
                  <a:cubicBezTo>
                    <a:pt x="171" y="375"/>
                    <a:pt x="171" y="375"/>
                    <a:pt x="171" y="375"/>
                  </a:cubicBezTo>
                  <a:cubicBezTo>
                    <a:pt x="171" y="373"/>
                    <a:pt x="171" y="373"/>
                    <a:pt x="171" y="373"/>
                  </a:cubicBezTo>
                  <a:cubicBezTo>
                    <a:pt x="171" y="373"/>
                    <a:pt x="171" y="373"/>
                    <a:pt x="173" y="360"/>
                  </a:cubicBezTo>
                  <a:cubicBezTo>
                    <a:pt x="173" y="358"/>
                    <a:pt x="173" y="358"/>
                    <a:pt x="173" y="358"/>
                  </a:cubicBezTo>
                  <a:cubicBezTo>
                    <a:pt x="171" y="358"/>
                    <a:pt x="171" y="358"/>
                    <a:pt x="171" y="358"/>
                  </a:cubicBezTo>
                  <a:cubicBezTo>
                    <a:pt x="171" y="358"/>
                    <a:pt x="171" y="358"/>
                    <a:pt x="166" y="358"/>
                  </a:cubicBezTo>
                  <a:cubicBezTo>
                    <a:pt x="166" y="360"/>
                    <a:pt x="166" y="360"/>
                    <a:pt x="166" y="360"/>
                  </a:cubicBezTo>
                  <a:cubicBezTo>
                    <a:pt x="167" y="360"/>
                    <a:pt x="167" y="360"/>
                    <a:pt x="167" y="360"/>
                  </a:cubicBezTo>
                  <a:cubicBezTo>
                    <a:pt x="167" y="360"/>
                    <a:pt x="167" y="360"/>
                    <a:pt x="171" y="351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0" y="352"/>
                    <a:pt x="170" y="352"/>
                    <a:pt x="170" y="352"/>
                  </a:cubicBezTo>
                  <a:cubicBezTo>
                    <a:pt x="170" y="352"/>
                    <a:pt x="170" y="352"/>
                    <a:pt x="171" y="352"/>
                  </a:cubicBezTo>
                  <a:cubicBezTo>
                    <a:pt x="172" y="352"/>
                    <a:pt x="174" y="352"/>
                    <a:pt x="178" y="352"/>
                  </a:cubicBezTo>
                  <a:cubicBezTo>
                    <a:pt x="179" y="352"/>
                    <a:pt x="179" y="352"/>
                    <a:pt x="179" y="352"/>
                  </a:cubicBezTo>
                  <a:cubicBezTo>
                    <a:pt x="179" y="351"/>
                    <a:pt x="179" y="351"/>
                    <a:pt x="179" y="351"/>
                  </a:cubicBezTo>
                  <a:cubicBezTo>
                    <a:pt x="179" y="351"/>
                    <a:pt x="179" y="351"/>
                    <a:pt x="185" y="341"/>
                  </a:cubicBezTo>
                  <a:cubicBezTo>
                    <a:pt x="183" y="341"/>
                    <a:pt x="183" y="341"/>
                    <a:pt x="183" y="341"/>
                  </a:cubicBezTo>
                  <a:cubicBezTo>
                    <a:pt x="183" y="342"/>
                    <a:pt x="183" y="342"/>
                    <a:pt x="183" y="342"/>
                  </a:cubicBezTo>
                  <a:cubicBezTo>
                    <a:pt x="183" y="342"/>
                    <a:pt x="183" y="342"/>
                    <a:pt x="191" y="343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192" y="341"/>
                    <a:pt x="192" y="341"/>
                    <a:pt x="192" y="341"/>
                  </a:cubicBezTo>
                  <a:cubicBezTo>
                    <a:pt x="192" y="341"/>
                    <a:pt x="192" y="341"/>
                    <a:pt x="183" y="337"/>
                  </a:cubicBezTo>
                  <a:cubicBezTo>
                    <a:pt x="182" y="338"/>
                    <a:pt x="182" y="338"/>
                    <a:pt x="182" y="338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183" y="339"/>
                    <a:pt x="183" y="339"/>
                    <a:pt x="187" y="337"/>
                  </a:cubicBezTo>
                  <a:cubicBezTo>
                    <a:pt x="186" y="335"/>
                    <a:pt x="186" y="335"/>
                    <a:pt x="186" y="335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6" y="337"/>
                    <a:pt x="186" y="337"/>
                    <a:pt x="191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2" y="334"/>
                    <a:pt x="192" y="334"/>
                    <a:pt x="192" y="334"/>
                  </a:cubicBezTo>
                  <a:cubicBezTo>
                    <a:pt x="192" y="334"/>
                    <a:pt x="192" y="334"/>
                    <a:pt x="187" y="330"/>
                  </a:cubicBezTo>
                  <a:cubicBezTo>
                    <a:pt x="186" y="331"/>
                    <a:pt x="186" y="331"/>
                    <a:pt x="186" y="331"/>
                  </a:cubicBezTo>
                  <a:cubicBezTo>
                    <a:pt x="187" y="332"/>
                    <a:pt x="187" y="332"/>
                    <a:pt x="187" y="332"/>
                  </a:cubicBezTo>
                  <a:cubicBezTo>
                    <a:pt x="187" y="332"/>
                    <a:pt x="187" y="332"/>
                    <a:pt x="198" y="324"/>
                  </a:cubicBezTo>
                  <a:cubicBezTo>
                    <a:pt x="197" y="323"/>
                    <a:pt x="197" y="323"/>
                    <a:pt x="197" y="323"/>
                  </a:cubicBezTo>
                  <a:cubicBezTo>
                    <a:pt x="197" y="325"/>
                    <a:pt x="197" y="325"/>
                    <a:pt x="197" y="325"/>
                  </a:cubicBezTo>
                  <a:cubicBezTo>
                    <a:pt x="197" y="325"/>
                    <a:pt x="197" y="325"/>
                    <a:pt x="198" y="325"/>
                  </a:cubicBezTo>
                  <a:cubicBezTo>
                    <a:pt x="199" y="325"/>
                    <a:pt x="201" y="325"/>
                    <a:pt x="205" y="325"/>
                  </a:cubicBezTo>
                  <a:cubicBezTo>
                    <a:pt x="205" y="325"/>
                    <a:pt x="205" y="325"/>
                    <a:pt x="205" y="325"/>
                  </a:cubicBezTo>
                  <a:cubicBezTo>
                    <a:pt x="206" y="324"/>
                    <a:pt x="206" y="324"/>
                    <a:pt x="206" y="324"/>
                  </a:cubicBezTo>
                  <a:cubicBezTo>
                    <a:pt x="206" y="324"/>
                    <a:pt x="207" y="324"/>
                    <a:pt x="207" y="323"/>
                  </a:cubicBezTo>
                  <a:cubicBezTo>
                    <a:pt x="207" y="323"/>
                    <a:pt x="206" y="322"/>
                    <a:pt x="206" y="322"/>
                  </a:cubicBezTo>
                  <a:cubicBezTo>
                    <a:pt x="206" y="322"/>
                    <a:pt x="206" y="322"/>
                    <a:pt x="206" y="322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3" y="321"/>
                    <a:pt x="197" y="319"/>
                    <a:pt x="197" y="319"/>
                  </a:cubicBezTo>
                  <a:cubicBezTo>
                    <a:pt x="197" y="320"/>
                    <a:pt x="197" y="320"/>
                    <a:pt x="197" y="320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198" y="322"/>
                    <a:pt x="198" y="322"/>
                    <a:pt x="208" y="314"/>
                  </a:cubicBezTo>
                  <a:cubicBezTo>
                    <a:pt x="210" y="312"/>
                    <a:pt x="210" y="312"/>
                    <a:pt x="210" y="31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208" y="311"/>
                    <a:pt x="208" y="311"/>
                    <a:pt x="203" y="308"/>
                  </a:cubicBezTo>
                  <a:cubicBezTo>
                    <a:pt x="202" y="308"/>
                    <a:pt x="202" y="308"/>
                    <a:pt x="202" y="308"/>
                  </a:cubicBezTo>
                  <a:cubicBezTo>
                    <a:pt x="202" y="308"/>
                    <a:pt x="202" y="308"/>
                    <a:pt x="202" y="308"/>
                  </a:cubicBezTo>
                  <a:cubicBezTo>
                    <a:pt x="202" y="308"/>
                    <a:pt x="202" y="308"/>
                    <a:pt x="198" y="310"/>
                  </a:cubicBezTo>
                  <a:cubicBezTo>
                    <a:pt x="195" y="310"/>
                    <a:pt x="195" y="310"/>
                    <a:pt x="195" y="310"/>
                  </a:cubicBezTo>
                  <a:cubicBezTo>
                    <a:pt x="197" y="312"/>
                    <a:pt x="197" y="312"/>
                    <a:pt x="197" y="312"/>
                  </a:cubicBezTo>
                  <a:cubicBezTo>
                    <a:pt x="197" y="312"/>
                    <a:pt x="197" y="312"/>
                    <a:pt x="200" y="315"/>
                  </a:cubicBezTo>
                  <a:cubicBezTo>
                    <a:pt x="201" y="314"/>
                    <a:pt x="201" y="314"/>
                    <a:pt x="201" y="314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182" y="327"/>
                  </a:cubicBezTo>
                  <a:cubicBezTo>
                    <a:pt x="183" y="329"/>
                    <a:pt x="183" y="329"/>
                    <a:pt x="183" y="329"/>
                  </a:cubicBezTo>
                  <a:cubicBezTo>
                    <a:pt x="183" y="327"/>
                    <a:pt x="183" y="327"/>
                    <a:pt x="183" y="327"/>
                  </a:cubicBezTo>
                  <a:cubicBezTo>
                    <a:pt x="183" y="327"/>
                    <a:pt x="183" y="327"/>
                    <a:pt x="172" y="331"/>
                  </a:cubicBezTo>
                  <a:cubicBezTo>
                    <a:pt x="172" y="333"/>
                    <a:pt x="172" y="333"/>
                    <a:pt x="172" y="333"/>
                  </a:cubicBezTo>
                  <a:cubicBezTo>
                    <a:pt x="173" y="331"/>
                    <a:pt x="173" y="331"/>
                    <a:pt x="173" y="331"/>
                  </a:cubicBezTo>
                  <a:cubicBezTo>
                    <a:pt x="173" y="331"/>
                    <a:pt x="173" y="331"/>
                    <a:pt x="167" y="327"/>
                  </a:cubicBezTo>
                  <a:cubicBezTo>
                    <a:pt x="166" y="329"/>
                    <a:pt x="166" y="329"/>
                    <a:pt x="166" y="329"/>
                  </a:cubicBezTo>
                  <a:cubicBezTo>
                    <a:pt x="167" y="327"/>
                    <a:pt x="167" y="327"/>
                    <a:pt x="167" y="327"/>
                  </a:cubicBezTo>
                  <a:cubicBezTo>
                    <a:pt x="167" y="327"/>
                    <a:pt x="167" y="327"/>
                    <a:pt x="160" y="322"/>
                  </a:cubicBezTo>
                  <a:cubicBezTo>
                    <a:pt x="159" y="323"/>
                    <a:pt x="159" y="323"/>
                    <a:pt x="159" y="323"/>
                  </a:cubicBezTo>
                  <a:cubicBezTo>
                    <a:pt x="160" y="323"/>
                    <a:pt x="160" y="323"/>
                    <a:pt x="160" y="323"/>
                  </a:cubicBezTo>
                  <a:cubicBezTo>
                    <a:pt x="160" y="323"/>
                    <a:pt x="160" y="323"/>
                    <a:pt x="162" y="318"/>
                  </a:cubicBezTo>
                  <a:cubicBezTo>
                    <a:pt x="160" y="318"/>
                    <a:pt x="160" y="318"/>
                    <a:pt x="160" y="318"/>
                  </a:cubicBezTo>
                  <a:cubicBezTo>
                    <a:pt x="160" y="319"/>
                    <a:pt x="160" y="319"/>
                    <a:pt x="160" y="319"/>
                  </a:cubicBezTo>
                  <a:cubicBezTo>
                    <a:pt x="160" y="319"/>
                    <a:pt x="160" y="319"/>
                    <a:pt x="165" y="321"/>
                  </a:cubicBezTo>
                  <a:cubicBezTo>
                    <a:pt x="166" y="321"/>
                    <a:pt x="166" y="321"/>
                    <a:pt x="166" y="321"/>
                  </a:cubicBezTo>
                  <a:cubicBezTo>
                    <a:pt x="166" y="320"/>
                    <a:pt x="166" y="320"/>
                    <a:pt x="166" y="320"/>
                  </a:cubicBezTo>
                  <a:cubicBezTo>
                    <a:pt x="166" y="320"/>
                    <a:pt x="166" y="320"/>
                    <a:pt x="167" y="320"/>
                  </a:cubicBezTo>
                  <a:cubicBezTo>
                    <a:pt x="169" y="320"/>
                    <a:pt x="171" y="319"/>
                    <a:pt x="176" y="318"/>
                  </a:cubicBezTo>
                  <a:cubicBezTo>
                    <a:pt x="175" y="316"/>
                    <a:pt x="175" y="316"/>
                    <a:pt x="175" y="316"/>
                  </a:cubicBezTo>
                  <a:cubicBezTo>
                    <a:pt x="174" y="318"/>
                    <a:pt x="174" y="318"/>
                    <a:pt x="174" y="318"/>
                  </a:cubicBezTo>
                  <a:cubicBezTo>
                    <a:pt x="174" y="318"/>
                    <a:pt x="174" y="318"/>
                    <a:pt x="178" y="320"/>
                  </a:cubicBezTo>
                  <a:cubicBezTo>
                    <a:pt x="179" y="321"/>
                    <a:pt x="179" y="321"/>
                    <a:pt x="179" y="321"/>
                  </a:cubicBezTo>
                  <a:cubicBezTo>
                    <a:pt x="180" y="320"/>
                    <a:pt x="180" y="320"/>
                    <a:pt x="180" y="320"/>
                  </a:cubicBezTo>
                  <a:cubicBezTo>
                    <a:pt x="180" y="320"/>
                    <a:pt x="180" y="320"/>
                    <a:pt x="183" y="319"/>
                  </a:cubicBezTo>
                  <a:cubicBezTo>
                    <a:pt x="185" y="318"/>
                    <a:pt x="185" y="318"/>
                    <a:pt x="185" y="318"/>
                  </a:cubicBezTo>
                  <a:cubicBezTo>
                    <a:pt x="183" y="316"/>
                    <a:pt x="183" y="316"/>
                    <a:pt x="183" y="316"/>
                  </a:cubicBezTo>
                  <a:cubicBezTo>
                    <a:pt x="183" y="316"/>
                    <a:pt x="183" y="316"/>
                    <a:pt x="177" y="314"/>
                  </a:cubicBezTo>
                  <a:cubicBezTo>
                    <a:pt x="177" y="315"/>
                    <a:pt x="177" y="315"/>
                    <a:pt x="177" y="315"/>
                  </a:cubicBezTo>
                  <a:cubicBezTo>
                    <a:pt x="178" y="316"/>
                    <a:pt x="178" y="316"/>
                    <a:pt x="178" y="316"/>
                  </a:cubicBezTo>
                  <a:cubicBezTo>
                    <a:pt x="178" y="316"/>
                    <a:pt x="178" y="316"/>
                    <a:pt x="180" y="313"/>
                  </a:cubicBezTo>
                  <a:cubicBezTo>
                    <a:pt x="179" y="312"/>
                    <a:pt x="179" y="312"/>
                    <a:pt x="179" y="312"/>
                  </a:cubicBezTo>
                  <a:cubicBezTo>
                    <a:pt x="180" y="314"/>
                    <a:pt x="180" y="314"/>
                    <a:pt x="180" y="314"/>
                  </a:cubicBezTo>
                  <a:cubicBezTo>
                    <a:pt x="180" y="314"/>
                    <a:pt x="180" y="314"/>
                    <a:pt x="181" y="313"/>
                  </a:cubicBezTo>
                  <a:cubicBezTo>
                    <a:pt x="182" y="313"/>
                    <a:pt x="184" y="312"/>
                    <a:pt x="189" y="311"/>
                  </a:cubicBezTo>
                  <a:cubicBezTo>
                    <a:pt x="190" y="311"/>
                    <a:pt x="190" y="311"/>
                    <a:pt x="190" y="311"/>
                  </a:cubicBezTo>
                  <a:cubicBezTo>
                    <a:pt x="190" y="310"/>
                    <a:pt x="190" y="310"/>
                    <a:pt x="190" y="310"/>
                  </a:cubicBezTo>
                  <a:cubicBezTo>
                    <a:pt x="190" y="310"/>
                    <a:pt x="190" y="310"/>
                    <a:pt x="190" y="307"/>
                  </a:cubicBezTo>
                  <a:cubicBezTo>
                    <a:pt x="190" y="305"/>
                    <a:pt x="190" y="305"/>
                    <a:pt x="190" y="305"/>
                  </a:cubicBezTo>
                  <a:cubicBezTo>
                    <a:pt x="188" y="305"/>
                    <a:pt x="188" y="305"/>
                    <a:pt x="188" y="305"/>
                  </a:cubicBezTo>
                  <a:cubicBezTo>
                    <a:pt x="188" y="305"/>
                    <a:pt x="188" y="305"/>
                    <a:pt x="176" y="310"/>
                  </a:cubicBezTo>
                  <a:cubicBezTo>
                    <a:pt x="176" y="310"/>
                    <a:pt x="176" y="310"/>
                    <a:pt x="176" y="310"/>
                  </a:cubicBezTo>
                  <a:cubicBezTo>
                    <a:pt x="175" y="310"/>
                    <a:pt x="175" y="310"/>
                    <a:pt x="175" y="310"/>
                  </a:cubicBezTo>
                  <a:cubicBezTo>
                    <a:pt x="175" y="310"/>
                    <a:pt x="175" y="310"/>
                    <a:pt x="171" y="314"/>
                  </a:cubicBezTo>
                  <a:cubicBezTo>
                    <a:pt x="172" y="315"/>
                    <a:pt x="172" y="315"/>
                    <a:pt x="172" y="315"/>
                  </a:cubicBezTo>
                  <a:cubicBezTo>
                    <a:pt x="172" y="314"/>
                    <a:pt x="172" y="314"/>
                    <a:pt x="172" y="314"/>
                  </a:cubicBezTo>
                  <a:cubicBezTo>
                    <a:pt x="172" y="314"/>
                    <a:pt x="172" y="314"/>
                    <a:pt x="164" y="315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5" y="315"/>
                    <a:pt x="165" y="315"/>
                    <a:pt x="165" y="315"/>
                  </a:cubicBezTo>
                  <a:cubicBezTo>
                    <a:pt x="165" y="315"/>
                    <a:pt x="164" y="315"/>
                    <a:pt x="163" y="314"/>
                  </a:cubicBezTo>
                  <a:cubicBezTo>
                    <a:pt x="161" y="314"/>
                    <a:pt x="158" y="313"/>
                    <a:pt x="156" y="312"/>
                  </a:cubicBezTo>
                  <a:cubicBezTo>
                    <a:pt x="155" y="311"/>
                    <a:pt x="154" y="310"/>
                    <a:pt x="153" y="310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1"/>
                    <a:pt x="152" y="310"/>
                    <a:pt x="153" y="310"/>
                  </a:cubicBezTo>
                  <a:cubicBezTo>
                    <a:pt x="154" y="310"/>
                    <a:pt x="157" y="310"/>
                    <a:pt x="159" y="310"/>
                  </a:cubicBezTo>
                  <a:cubicBezTo>
                    <a:pt x="161" y="310"/>
                    <a:pt x="163" y="310"/>
                    <a:pt x="163" y="310"/>
                  </a:cubicBezTo>
                  <a:cubicBezTo>
                    <a:pt x="163" y="308"/>
                    <a:pt x="163" y="308"/>
                    <a:pt x="163" y="308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162" y="309"/>
                    <a:pt x="162" y="309"/>
                    <a:pt x="164" y="313"/>
                  </a:cubicBezTo>
                  <a:cubicBezTo>
                    <a:pt x="167" y="316"/>
                    <a:pt x="167" y="316"/>
                    <a:pt x="167" y="316"/>
                  </a:cubicBezTo>
                  <a:cubicBezTo>
                    <a:pt x="167" y="313"/>
                    <a:pt x="167" y="313"/>
                    <a:pt x="167" y="313"/>
                  </a:cubicBezTo>
                  <a:cubicBezTo>
                    <a:pt x="167" y="313"/>
                    <a:pt x="167" y="313"/>
                    <a:pt x="169" y="304"/>
                  </a:cubicBezTo>
                  <a:cubicBezTo>
                    <a:pt x="167" y="304"/>
                    <a:pt x="167" y="304"/>
                    <a:pt x="167" y="304"/>
                  </a:cubicBezTo>
                  <a:cubicBezTo>
                    <a:pt x="167" y="306"/>
                    <a:pt x="167" y="306"/>
                    <a:pt x="167" y="306"/>
                  </a:cubicBezTo>
                  <a:cubicBezTo>
                    <a:pt x="167" y="306"/>
                    <a:pt x="169" y="306"/>
                    <a:pt x="172" y="305"/>
                  </a:cubicBezTo>
                  <a:cubicBezTo>
                    <a:pt x="174" y="305"/>
                    <a:pt x="177" y="304"/>
                    <a:pt x="179" y="301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9" y="301"/>
                    <a:pt x="179" y="301"/>
                    <a:pt x="179" y="301"/>
                  </a:cubicBezTo>
                  <a:cubicBezTo>
                    <a:pt x="179" y="301"/>
                    <a:pt x="180" y="301"/>
                    <a:pt x="180" y="300"/>
                  </a:cubicBezTo>
                  <a:cubicBezTo>
                    <a:pt x="179" y="299"/>
                    <a:pt x="179" y="299"/>
                    <a:pt x="179" y="299"/>
                  </a:cubicBezTo>
                  <a:cubicBezTo>
                    <a:pt x="178" y="298"/>
                    <a:pt x="178" y="298"/>
                    <a:pt x="178" y="298"/>
                  </a:cubicBezTo>
                  <a:cubicBezTo>
                    <a:pt x="176" y="297"/>
                    <a:pt x="174" y="297"/>
                    <a:pt x="171" y="296"/>
                  </a:cubicBezTo>
                  <a:cubicBezTo>
                    <a:pt x="169" y="296"/>
                    <a:pt x="167" y="296"/>
                    <a:pt x="167" y="296"/>
                  </a:cubicBezTo>
                  <a:cubicBezTo>
                    <a:pt x="167" y="297"/>
                    <a:pt x="167" y="297"/>
                    <a:pt x="167" y="297"/>
                  </a:cubicBezTo>
                  <a:cubicBezTo>
                    <a:pt x="168" y="299"/>
                    <a:pt x="168" y="299"/>
                    <a:pt x="168" y="299"/>
                  </a:cubicBezTo>
                  <a:cubicBezTo>
                    <a:pt x="168" y="299"/>
                    <a:pt x="168" y="299"/>
                    <a:pt x="179" y="291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77" y="291"/>
                    <a:pt x="177" y="291"/>
                    <a:pt x="184" y="295"/>
                  </a:cubicBezTo>
                  <a:cubicBezTo>
                    <a:pt x="186" y="296"/>
                    <a:pt x="186" y="296"/>
                    <a:pt x="186" y="296"/>
                  </a:cubicBezTo>
                  <a:cubicBezTo>
                    <a:pt x="186" y="293"/>
                    <a:pt x="186" y="293"/>
                    <a:pt x="186" y="293"/>
                  </a:cubicBezTo>
                  <a:cubicBezTo>
                    <a:pt x="186" y="293"/>
                    <a:pt x="186" y="293"/>
                    <a:pt x="186" y="292"/>
                  </a:cubicBezTo>
                  <a:cubicBezTo>
                    <a:pt x="186" y="292"/>
                    <a:pt x="186" y="292"/>
                    <a:pt x="186" y="292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6" y="291"/>
                    <a:pt x="186" y="291"/>
                    <a:pt x="180" y="284"/>
                  </a:cubicBezTo>
                  <a:cubicBezTo>
                    <a:pt x="179" y="285"/>
                    <a:pt x="179" y="285"/>
                    <a:pt x="179" y="285"/>
                  </a:cubicBezTo>
                  <a:cubicBezTo>
                    <a:pt x="181" y="286"/>
                    <a:pt x="181" y="286"/>
                    <a:pt x="181" y="286"/>
                  </a:cubicBezTo>
                  <a:cubicBezTo>
                    <a:pt x="181" y="286"/>
                    <a:pt x="181" y="286"/>
                    <a:pt x="185" y="279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80"/>
                    <a:pt x="182" y="280"/>
                    <a:pt x="182" y="280"/>
                  </a:cubicBezTo>
                  <a:cubicBezTo>
                    <a:pt x="182" y="280"/>
                    <a:pt x="182" y="280"/>
                    <a:pt x="184" y="281"/>
                  </a:cubicBezTo>
                  <a:cubicBezTo>
                    <a:pt x="185" y="282"/>
                    <a:pt x="187" y="284"/>
                    <a:pt x="192" y="288"/>
                  </a:cubicBezTo>
                  <a:cubicBezTo>
                    <a:pt x="201" y="296"/>
                    <a:pt x="201" y="296"/>
                    <a:pt x="201" y="296"/>
                  </a:cubicBezTo>
                  <a:cubicBezTo>
                    <a:pt x="194" y="286"/>
                    <a:pt x="194" y="286"/>
                    <a:pt x="194" y="286"/>
                  </a:cubicBezTo>
                  <a:cubicBezTo>
                    <a:pt x="194" y="286"/>
                    <a:pt x="194" y="286"/>
                    <a:pt x="187" y="276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7" y="278"/>
                    <a:pt x="187" y="278"/>
                    <a:pt x="187" y="278"/>
                  </a:cubicBezTo>
                  <a:cubicBezTo>
                    <a:pt x="187" y="278"/>
                    <a:pt x="187" y="278"/>
                    <a:pt x="188" y="277"/>
                  </a:cubicBezTo>
                  <a:cubicBezTo>
                    <a:pt x="189" y="277"/>
                    <a:pt x="190" y="275"/>
                    <a:pt x="191" y="274"/>
                  </a:cubicBezTo>
                  <a:cubicBezTo>
                    <a:pt x="191" y="274"/>
                    <a:pt x="191" y="274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2"/>
                    <a:pt x="192" y="272"/>
                    <a:pt x="192" y="272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2"/>
                    <a:pt x="192" y="272"/>
                    <a:pt x="192" y="272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3" y="274"/>
                    <a:pt x="195" y="275"/>
                    <a:pt x="196" y="276"/>
                  </a:cubicBezTo>
                  <a:cubicBezTo>
                    <a:pt x="197" y="277"/>
                    <a:pt x="197" y="277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201" y="281"/>
                    <a:pt x="201" y="281"/>
                    <a:pt x="201" y="281"/>
                  </a:cubicBezTo>
                  <a:cubicBezTo>
                    <a:pt x="201" y="277"/>
                    <a:pt x="201" y="277"/>
                    <a:pt x="201" y="277"/>
                  </a:cubicBezTo>
                  <a:cubicBezTo>
                    <a:pt x="201" y="277"/>
                    <a:pt x="201" y="274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7" y="269"/>
                    <a:pt x="195" y="268"/>
                    <a:pt x="193" y="268"/>
                  </a:cubicBezTo>
                  <a:cubicBezTo>
                    <a:pt x="192" y="267"/>
                    <a:pt x="191" y="267"/>
                    <a:pt x="191" y="267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5"/>
                    <a:pt x="190" y="265"/>
                    <a:pt x="190" y="265"/>
                  </a:cubicBezTo>
                  <a:cubicBezTo>
                    <a:pt x="190" y="265"/>
                    <a:pt x="190" y="265"/>
                    <a:pt x="190" y="265"/>
                  </a:cubicBezTo>
                  <a:cubicBezTo>
                    <a:pt x="190" y="265"/>
                    <a:pt x="191" y="264"/>
                    <a:pt x="191" y="264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2" y="264"/>
                    <a:pt x="193" y="263"/>
                  </a:cubicBezTo>
                  <a:cubicBezTo>
                    <a:pt x="194" y="263"/>
                    <a:pt x="196" y="262"/>
                    <a:pt x="200" y="261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0" y="258"/>
                    <a:pt x="200" y="258"/>
                    <a:pt x="200" y="258"/>
                  </a:cubicBezTo>
                  <a:cubicBezTo>
                    <a:pt x="200" y="258"/>
                    <a:pt x="200" y="258"/>
                    <a:pt x="189" y="257"/>
                  </a:cubicBezTo>
                  <a:cubicBezTo>
                    <a:pt x="189" y="257"/>
                    <a:pt x="189" y="257"/>
                    <a:pt x="189" y="257"/>
                  </a:cubicBezTo>
                  <a:cubicBezTo>
                    <a:pt x="188" y="257"/>
                    <a:pt x="188" y="257"/>
                    <a:pt x="188" y="257"/>
                  </a:cubicBezTo>
                  <a:cubicBezTo>
                    <a:pt x="188" y="257"/>
                    <a:pt x="188" y="257"/>
                    <a:pt x="188" y="257"/>
                  </a:cubicBezTo>
                  <a:cubicBezTo>
                    <a:pt x="188" y="257"/>
                    <a:pt x="187" y="257"/>
                    <a:pt x="187" y="257"/>
                  </a:cubicBezTo>
                  <a:cubicBezTo>
                    <a:pt x="186" y="257"/>
                    <a:pt x="186" y="257"/>
                    <a:pt x="185" y="257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5"/>
                    <a:pt x="185" y="255"/>
                    <a:pt x="185" y="254"/>
                  </a:cubicBezTo>
                  <a:cubicBezTo>
                    <a:pt x="186" y="253"/>
                    <a:pt x="186" y="253"/>
                    <a:pt x="186" y="253"/>
                  </a:cubicBezTo>
                  <a:cubicBezTo>
                    <a:pt x="186" y="252"/>
                    <a:pt x="186" y="252"/>
                    <a:pt x="186" y="251"/>
                  </a:cubicBezTo>
                  <a:cubicBezTo>
                    <a:pt x="186" y="250"/>
                    <a:pt x="186" y="250"/>
                    <a:pt x="186" y="249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6" y="250"/>
                    <a:pt x="186" y="250"/>
                    <a:pt x="186" y="250"/>
                  </a:cubicBezTo>
                  <a:cubicBezTo>
                    <a:pt x="186" y="250"/>
                    <a:pt x="186" y="247"/>
                    <a:pt x="186" y="245"/>
                  </a:cubicBezTo>
                  <a:cubicBezTo>
                    <a:pt x="187" y="244"/>
                    <a:pt x="187" y="243"/>
                    <a:pt x="187" y="243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9" y="242"/>
                    <a:pt x="190" y="243"/>
                    <a:pt x="191" y="244"/>
                  </a:cubicBezTo>
                  <a:cubicBezTo>
                    <a:pt x="192" y="245"/>
                    <a:pt x="192" y="246"/>
                    <a:pt x="192" y="246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3" y="248"/>
                    <a:pt x="193" y="248"/>
                    <a:pt x="193" y="248"/>
                  </a:cubicBezTo>
                  <a:cubicBezTo>
                    <a:pt x="194" y="248"/>
                    <a:pt x="194" y="248"/>
                    <a:pt x="194" y="248"/>
                  </a:cubicBezTo>
                  <a:cubicBezTo>
                    <a:pt x="194" y="248"/>
                    <a:pt x="194" y="248"/>
                    <a:pt x="195" y="248"/>
                  </a:cubicBezTo>
                  <a:cubicBezTo>
                    <a:pt x="196" y="248"/>
                    <a:pt x="198" y="248"/>
                    <a:pt x="202" y="248"/>
                  </a:cubicBezTo>
                  <a:cubicBezTo>
                    <a:pt x="206" y="248"/>
                    <a:pt x="206" y="248"/>
                    <a:pt x="206" y="248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3" y="245"/>
                    <a:pt x="196" y="240"/>
                  </a:cubicBezTo>
                  <a:cubicBezTo>
                    <a:pt x="195" y="241"/>
                    <a:pt x="195" y="241"/>
                    <a:pt x="195" y="241"/>
                  </a:cubicBezTo>
                  <a:cubicBezTo>
                    <a:pt x="197" y="240"/>
                    <a:pt x="197" y="240"/>
                    <a:pt x="197" y="240"/>
                  </a:cubicBezTo>
                  <a:cubicBezTo>
                    <a:pt x="197" y="240"/>
                    <a:pt x="197" y="240"/>
                    <a:pt x="194" y="233"/>
                  </a:cubicBezTo>
                  <a:cubicBezTo>
                    <a:pt x="193" y="234"/>
                    <a:pt x="193" y="234"/>
                    <a:pt x="193" y="234"/>
                  </a:cubicBezTo>
                  <a:cubicBezTo>
                    <a:pt x="194" y="234"/>
                    <a:pt x="194" y="234"/>
                    <a:pt x="194" y="234"/>
                  </a:cubicBezTo>
                  <a:cubicBezTo>
                    <a:pt x="194" y="234"/>
                    <a:pt x="194" y="234"/>
                    <a:pt x="196" y="230"/>
                  </a:cubicBezTo>
                  <a:cubicBezTo>
                    <a:pt x="194" y="230"/>
                    <a:pt x="194" y="230"/>
                    <a:pt x="194" y="230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31"/>
                    <a:pt x="194" y="231"/>
                    <a:pt x="198" y="233"/>
                  </a:cubicBezTo>
                  <a:cubicBezTo>
                    <a:pt x="202" y="234"/>
                    <a:pt x="202" y="234"/>
                    <a:pt x="202" y="234"/>
                  </a:cubicBezTo>
                  <a:cubicBezTo>
                    <a:pt x="199" y="230"/>
                    <a:pt x="199" y="230"/>
                    <a:pt x="199" y="230"/>
                  </a:cubicBezTo>
                  <a:cubicBezTo>
                    <a:pt x="199" y="230"/>
                    <a:pt x="199" y="230"/>
                    <a:pt x="195" y="225"/>
                  </a:cubicBezTo>
                  <a:cubicBezTo>
                    <a:pt x="194" y="226"/>
                    <a:pt x="194" y="226"/>
                    <a:pt x="194" y="226"/>
                  </a:cubicBezTo>
                  <a:cubicBezTo>
                    <a:pt x="196" y="226"/>
                    <a:pt x="196" y="226"/>
                    <a:pt x="196" y="226"/>
                  </a:cubicBezTo>
                  <a:cubicBezTo>
                    <a:pt x="196" y="226"/>
                    <a:pt x="196" y="22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4" y="218"/>
                    <a:pt x="194" y="218"/>
                    <a:pt x="194" y="218"/>
                  </a:cubicBezTo>
                  <a:cubicBezTo>
                    <a:pt x="194" y="218"/>
                    <a:pt x="194" y="218"/>
                    <a:pt x="195" y="218"/>
                  </a:cubicBezTo>
                  <a:cubicBezTo>
                    <a:pt x="196" y="218"/>
                    <a:pt x="197" y="218"/>
                    <a:pt x="201" y="218"/>
                  </a:cubicBezTo>
                  <a:cubicBezTo>
                    <a:pt x="201" y="216"/>
                    <a:pt x="201" y="216"/>
                    <a:pt x="201" y="216"/>
                  </a:cubicBezTo>
                  <a:cubicBezTo>
                    <a:pt x="200" y="217"/>
                    <a:pt x="200" y="217"/>
                    <a:pt x="200" y="217"/>
                  </a:cubicBezTo>
                  <a:cubicBezTo>
                    <a:pt x="200" y="217"/>
                    <a:pt x="200" y="217"/>
                    <a:pt x="204" y="225"/>
                  </a:cubicBezTo>
                  <a:cubicBezTo>
                    <a:pt x="208" y="233"/>
                    <a:pt x="208" y="233"/>
                    <a:pt x="208" y="233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6" y="224"/>
                    <a:pt x="206" y="224"/>
                    <a:pt x="205" y="215"/>
                  </a:cubicBezTo>
                  <a:cubicBezTo>
                    <a:pt x="204" y="215"/>
                    <a:pt x="204" y="215"/>
                    <a:pt x="204" y="215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4" y="216"/>
                    <a:pt x="204" y="216"/>
                    <a:pt x="208" y="215"/>
                  </a:cubicBezTo>
                  <a:cubicBezTo>
                    <a:pt x="208" y="214"/>
                    <a:pt x="208" y="214"/>
                    <a:pt x="208" y="214"/>
                  </a:cubicBezTo>
                  <a:cubicBezTo>
                    <a:pt x="206" y="214"/>
                    <a:pt x="206" y="214"/>
                    <a:pt x="206" y="214"/>
                  </a:cubicBezTo>
                  <a:cubicBezTo>
                    <a:pt x="206" y="214"/>
                    <a:pt x="206" y="214"/>
                    <a:pt x="209" y="221"/>
                  </a:cubicBezTo>
                  <a:cubicBezTo>
                    <a:pt x="210" y="223"/>
                    <a:pt x="210" y="223"/>
                    <a:pt x="210" y="223"/>
                  </a:cubicBezTo>
                  <a:cubicBezTo>
                    <a:pt x="211" y="222"/>
                    <a:pt x="211" y="222"/>
                    <a:pt x="211" y="222"/>
                  </a:cubicBezTo>
                  <a:cubicBezTo>
                    <a:pt x="211" y="222"/>
                    <a:pt x="211" y="222"/>
                    <a:pt x="221" y="214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19" y="213"/>
                    <a:pt x="219" y="213"/>
                    <a:pt x="219" y="213"/>
                  </a:cubicBezTo>
                  <a:cubicBezTo>
                    <a:pt x="219" y="213"/>
                    <a:pt x="219" y="213"/>
                    <a:pt x="228" y="227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31" y="225"/>
                    <a:pt x="231" y="225"/>
                    <a:pt x="227" y="215"/>
                  </a:cubicBezTo>
                  <a:cubicBezTo>
                    <a:pt x="226" y="214"/>
                    <a:pt x="226" y="214"/>
                    <a:pt x="226" y="214"/>
                  </a:cubicBezTo>
                  <a:cubicBezTo>
                    <a:pt x="226" y="214"/>
                    <a:pt x="226" y="214"/>
                    <a:pt x="226" y="214"/>
                  </a:cubicBezTo>
                  <a:cubicBezTo>
                    <a:pt x="226" y="214"/>
                    <a:pt x="226" y="214"/>
                    <a:pt x="222" y="211"/>
                  </a:cubicBezTo>
                  <a:cubicBezTo>
                    <a:pt x="221" y="212"/>
                    <a:pt x="221" y="212"/>
                    <a:pt x="221" y="212"/>
                  </a:cubicBezTo>
                  <a:cubicBezTo>
                    <a:pt x="222" y="213"/>
                    <a:pt x="222" y="213"/>
                    <a:pt x="222" y="213"/>
                  </a:cubicBezTo>
                  <a:cubicBezTo>
                    <a:pt x="222" y="213"/>
                    <a:pt x="222" y="213"/>
                    <a:pt x="224" y="210"/>
                  </a:cubicBezTo>
                  <a:cubicBezTo>
                    <a:pt x="224" y="209"/>
                    <a:pt x="224" y="209"/>
                    <a:pt x="224" y="209"/>
                  </a:cubicBezTo>
                  <a:cubicBezTo>
                    <a:pt x="223" y="208"/>
                    <a:pt x="223" y="208"/>
                    <a:pt x="223" y="208"/>
                  </a:cubicBezTo>
                  <a:cubicBezTo>
                    <a:pt x="223" y="208"/>
                    <a:pt x="223" y="208"/>
                    <a:pt x="219" y="206"/>
                  </a:cubicBezTo>
                  <a:cubicBezTo>
                    <a:pt x="218" y="207"/>
                    <a:pt x="218" y="207"/>
                    <a:pt x="218" y="207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20" y="207"/>
                    <a:pt x="220" y="207"/>
                    <a:pt x="220" y="203"/>
                  </a:cubicBezTo>
                  <a:cubicBezTo>
                    <a:pt x="218" y="203"/>
                    <a:pt x="218" y="203"/>
                    <a:pt x="218" y="203"/>
                  </a:cubicBezTo>
                  <a:cubicBezTo>
                    <a:pt x="218" y="204"/>
                    <a:pt x="218" y="204"/>
                    <a:pt x="218" y="204"/>
                  </a:cubicBezTo>
                  <a:cubicBezTo>
                    <a:pt x="218" y="204"/>
                    <a:pt x="218" y="204"/>
                    <a:pt x="223" y="206"/>
                  </a:cubicBezTo>
                  <a:cubicBezTo>
                    <a:pt x="225" y="206"/>
                    <a:pt x="225" y="206"/>
                    <a:pt x="225" y="206"/>
                  </a:cubicBezTo>
                  <a:cubicBezTo>
                    <a:pt x="225" y="204"/>
                    <a:pt x="225" y="204"/>
                    <a:pt x="225" y="204"/>
                  </a:cubicBezTo>
                  <a:cubicBezTo>
                    <a:pt x="225" y="204"/>
                    <a:pt x="225" y="204"/>
                    <a:pt x="227" y="192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6" y="191"/>
                    <a:pt x="226" y="191"/>
                    <a:pt x="224" y="187"/>
                  </a:cubicBezTo>
                  <a:cubicBezTo>
                    <a:pt x="222" y="188"/>
                    <a:pt x="222" y="188"/>
                    <a:pt x="222" y="188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4" y="190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3" y="189"/>
                    <a:pt x="223" y="189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30" y="192"/>
                  </a:cubicBezTo>
                  <a:cubicBezTo>
                    <a:pt x="231" y="192"/>
                    <a:pt x="233" y="192"/>
                    <a:pt x="238" y="191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37" y="191"/>
                    <a:pt x="237" y="191"/>
                    <a:pt x="243" y="193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45" y="191"/>
                    <a:pt x="245" y="191"/>
                    <a:pt x="240" y="187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0" y="187"/>
                    <a:pt x="240" y="186"/>
                    <a:pt x="240" y="184"/>
                  </a:cubicBezTo>
                  <a:cubicBezTo>
                    <a:pt x="240" y="183"/>
                    <a:pt x="240" y="182"/>
                    <a:pt x="240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40" y="179"/>
                    <a:pt x="240" y="178"/>
                    <a:pt x="240" y="178"/>
                  </a:cubicBezTo>
                  <a:cubicBezTo>
                    <a:pt x="241" y="178"/>
                    <a:pt x="241" y="178"/>
                    <a:pt x="241" y="178"/>
                  </a:cubicBezTo>
                  <a:cubicBezTo>
                    <a:pt x="241" y="178"/>
                    <a:pt x="241" y="178"/>
                    <a:pt x="241" y="178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6" y="181"/>
                    <a:pt x="246" y="181"/>
                    <a:pt x="246" y="181"/>
                  </a:cubicBezTo>
                  <a:cubicBezTo>
                    <a:pt x="244" y="177"/>
                    <a:pt x="244" y="177"/>
                    <a:pt x="244" y="177"/>
                  </a:cubicBezTo>
                  <a:cubicBezTo>
                    <a:pt x="244" y="177"/>
                    <a:pt x="244" y="176"/>
                    <a:pt x="244" y="176"/>
                  </a:cubicBezTo>
                  <a:cubicBezTo>
                    <a:pt x="243" y="175"/>
                    <a:pt x="242" y="172"/>
                    <a:pt x="242" y="170"/>
                  </a:cubicBezTo>
                  <a:cubicBezTo>
                    <a:pt x="242" y="169"/>
                    <a:pt x="243" y="169"/>
                    <a:pt x="243" y="168"/>
                  </a:cubicBezTo>
                  <a:cubicBezTo>
                    <a:pt x="243" y="168"/>
                    <a:pt x="244" y="167"/>
                    <a:pt x="245" y="166"/>
                  </a:cubicBezTo>
                  <a:cubicBezTo>
                    <a:pt x="246" y="166"/>
                    <a:pt x="246" y="166"/>
                    <a:pt x="247" y="165"/>
                  </a:cubicBezTo>
                  <a:cubicBezTo>
                    <a:pt x="247" y="165"/>
                    <a:pt x="247" y="165"/>
                    <a:pt x="247" y="165"/>
                  </a:cubicBezTo>
                  <a:cubicBezTo>
                    <a:pt x="247" y="165"/>
                    <a:pt x="247" y="165"/>
                    <a:pt x="247" y="165"/>
                  </a:cubicBezTo>
                  <a:cubicBezTo>
                    <a:pt x="249" y="165"/>
                    <a:pt x="249" y="165"/>
                    <a:pt x="249" y="165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9" y="163"/>
                    <a:pt x="249" y="163"/>
                  </a:cubicBezTo>
                  <a:cubicBezTo>
                    <a:pt x="251" y="163"/>
                    <a:pt x="254" y="164"/>
                    <a:pt x="254" y="164"/>
                  </a:cubicBezTo>
                  <a:cubicBezTo>
                    <a:pt x="255" y="162"/>
                    <a:pt x="255" y="162"/>
                    <a:pt x="255" y="162"/>
                  </a:cubicBezTo>
                  <a:cubicBezTo>
                    <a:pt x="254" y="163"/>
                    <a:pt x="254" y="163"/>
                    <a:pt x="254" y="163"/>
                  </a:cubicBezTo>
                  <a:cubicBezTo>
                    <a:pt x="254" y="163"/>
                    <a:pt x="254" y="163"/>
                    <a:pt x="255" y="166"/>
                  </a:cubicBezTo>
                  <a:cubicBezTo>
                    <a:pt x="256" y="168"/>
                    <a:pt x="256" y="168"/>
                    <a:pt x="256" y="168"/>
                  </a:cubicBezTo>
                  <a:cubicBezTo>
                    <a:pt x="257" y="166"/>
                    <a:pt x="257" y="166"/>
                    <a:pt x="257" y="166"/>
                  </a:cubicBezTo>
                  <a:cubicBezTo>
                    <a:pt x="257" y="166"/>
                    <a:pt x="257" y="166"/>
                    <a:pt x="261" y="162"/>
                  </a:cubicBezTo>
                  <a:cubicBezTo>
                    <a:pt x="260" y="161"/>
                    <a:pt x="260" y="161"/>
                    <a:pt x="260" y="161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59" y="161"/>
                    <a:pt x="259" y="161"/>
                    <a:pt x="259" y="162"/>
                  </a:cubicBezTo>
                  <a:cubicBezTo>
                    <a:pt x="259" y="163"/>
                    <a:pt x="259" y="165"/>
                    <a:pt x="260" y="169"/>
                  </a:cubicBezTo>
                  <a:cubicBezTo>
                    <a:pt x="262" y="169"/>
                    <a:pt x="262" y="169"/>
                    <a:pt x="262" y="169"/>
                  </a:cubicBezTo>
                  <a:cubicBezTo>
                    <a:pt x="260" y="168"/>
                    <a:pt x="260" y="168"/>
                    <a:pt x="260" y="168"/>
                  </a:cubicBezTo>
                  <a:cubicBezTo>
                    <a:pt x="260" y="168"/>
                    <a:pt x="259" y="169"/>
                    <a:pt x="258" y="171"/>
                  </a:cubicBezTo>
                  <a:cubicBezTo>
                    <a:pt x="258" y="172"/>
                    <a:pt x="257" y="173"/>
                    <a:pt x="257" y="174"/>
                  </a:cubicBezTo>
                  <a:cubicBezTo>
                    <a:pt x="256" y="175"/>
                    <a:pt x="256" y="176"/>
                    <a:pt x="256" y="177"/>
                  </a:cubicBezTo>
                  <a:cubicBezTo>
                    <a:pt x="256" y="177"/>
                    <a:pt x="256" y="178"/>
                    <a:pt x="257" y="179"/>
                  </a:cubicBezTo>
                  <a:cubicBezTo>
                    <a:pt x="257" y="179"/>
                    <a:pt x="258" y="180"/>
                    <a:pt x="258" y="180"/>
                  </a:cubicBezTo>
                  <a:cubicBezTo>
                    <a:pt x="259" y="180"/>
                    <a:pt x="259" y="180"/>
                    <a:pt x="259" y="180"/>
                  </a:cubicBezTo>
                  <a:cubicBezTo>
                    <a:pt x="259" y="180"/>
                    <a:pt x="259" y="180"/>
                    <a:pt x="259" y="180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1" y="179"/>
                    <a:pt x="261" y="179"/>
                    <a:pt x="261" y="179"/>
                  </a:cubicBezTo>
                  <a:cubicBezTo>
                    <a:pt x="263" y="177"/>
                    <a:pt x="265" y="174"/>
                    <a:pt x="267" y="172"/>
                  </a:cubicBezTo>
                  <a:cubicBezTo>
                    <a:pt x="268" y="169"/>
                    <a:pt x="270" y="167"/>
                    <a:pt x="270" y="167"/>
                  </a:cubicBezTo>
                  <a:cubicBezTo>
                    <a:pt x="268" y="166"/>
                    <a:pt x="268" y="166"/>
                    <a:pt x="268" y="166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7"/>
                    <a:pt x="267" y="167"/>
                    <a:pt x="268" y="168"/>
                  </a:cubicBezTo>
                  <a:cubicBezTo>
                    <a:pt x="269" y="169"/>
                    <a:pt x="270" y="171"/>
                    <a:pt x="273" y="174"/>
                  </a:cubicBezTo>
                  <a:cubicBezTo>
                    <a:pt x="274" y="173"/>
                    <a:pt x="274" y="173"/>
                    <a:pt x="274" y="173"/>
                  </a:cubicBezTo>
                  <a:cubicBezTo>
                    <a:pt x="272" y="173"/>
                    <a:pt x="272" y="173"/>
                    <a:pt x="272" y="173"/>
                  </a:cubicBezTo>
                  <a:cubicBezTo>
                    <a:pt x="272" y="173"/>
                    <a:pt x="272" y="173"/>
                    <a:pt x="268" y="181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70" y="183"/>
                    <a:pt x="270" y="183"/>
                    <a:pt x="270" y="183"/>
                  </a:cubicBezTo>
                  <a:cubicBezTo>
                    <a:pt x="270" y="183"/>
                    <a:pt x="270" y="183"/>
                    <a:pt x="281" y="176"/>
                  </a:cubicBezTo>
                  <a:cubicBezTo>
                    <a:pt x="280" y="175"/>
                    <a:pt x="280" y="175"/>
                    <a:pt x="280" y="175"/>
                  </a:cubicBezTo>
                  <a:cubicBezTo>
                    <a:pt x="280" y="176"/>
                    <a:pt x="280" y="176"/>
                    <a:pt x="280" y="176"/>
                  </a:cubicBezTo>
                  <a:cubicBezTo>
                    <a:pt x="281" y="176"/>
                    <a:pt x="281" y="176"/>
                    <a:pt x="291" y="176"/>
                  </a:cubicBezTo>
                  <a:cubicBezTo>
                    <a:pt x="292" y="176"/>
                    <a:pt x="292" y="176"/>
                    <a:pt x="292" y="176"/>
                  </a:cubicBezTo>
                  <a:cubicBezTo>
                    <a:pt x="293" y="175"/>
                    <a:pt x="293" y="175"/>
                    <a:pt x="293" y="175"/>
                  </a:cubicBezTo>
                  <a:cubicBezTo>
                    <a:pt x="293" y="175"/>
                    <a:pt x="293" y="175"/>
                    <a:pt x="294" y="171"/>
                  </a:cubicBezTo>
                  <a:cubicBezTo>
                    <a:pt x="293" y="170"/>
                    <a:pt x="293" y="170"/>
                    <a:pt x="293" y="170"/>
                  </a:cubicBezTo>
                  <a:cubicBezTo>
                    <a:pt x="291" y="171"/>
                    <a:pt x="291" y="171"/>
                    <a:pt x="291" y="171"/>
                  </a:cubicBezTo>
                  <a:cubicBezTo>
                    <a:pt x="291" y="171"/>
                    <a:pt x="291" y="171"/>
                    <a:pt x="294" y="175"/>
                  </a:cubicBezTo>
                  <a:cubicBezTo>
                    <a:pt x="294" y="176"/>
                    <a:pt x="294" y="176"/>
                    <a:pt x="294" y="176"/>
                  </a:cubicBezTo>
                  <a:cubicBezTo>
                    <a:pt x="295" y="176"/>
                    <a:pt x="295" y="176"/>
                    <a:pt x="295" y="176"/>
                  </a:cubicBezTo>
                  <a:cubicBezTo>
                    <a:pt x="295" y="176"/>
                    <a:pt x="295" y="176"/>
                    <a:pt x="304" y="179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5" y="179"/>
                    <a:pt x="305" y="179"/>
                    <a:pt x="306" y="178"/>
                  </a:cubicBezTo>
                  <a:cubicBezTo>
                    <a:pt x="307" y="178"/>
                    <a:pt x="310" y="177"/>
                    <a:pt x="314" y="175"/>
                  </a:cubicBezTo>
                  <a:cubicBezTo>
                    <a:pt x="313" y="173"/>
                    <a:pt x="313" y="173"/>
                    <a:pt x="313" y="173"/>
                  </a:cubicBezTo>
                  <a:cubicBezTo>
                    <a:pt x="312" y="175"/>
                    <a:pt x="312" y="175"/>
                    <a:pt x="312" y="175"/>
                  </a:cubicBezTo>
                  <a:cubicBezTo>
                    <a:pt x="312" y="175"/>
                    <a:pt x="312" y="175"/>
                    <a:pt x="314" y="175"/>
                  </a:cubicBezTo>
                  <a:cubicBezTo>
                    <a:pt x="315" y="176"/>
                    <a:pt x="319" y="177"/>
                    <a:pt x="325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26" y="176"/>
                    <a:pt x="326" y="176"/>
                    <a:pt x="322" y="172"/>
                  </a:cubicBezTo>
                  <a:cubicBezTo>
                    <a:pt x="321" y="173"/>
                    <a:pt x="321" y="173"/>
                    <a:pt x="321" y="173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1" y="175"/>
                    <a:pt x="321" y="175"/>
                    <a:pt x="322" y="175"/>
                  </a:cubicBezTo>
                  <a:cubicBezTo>
                    <a:pt x="323" y="175"/>
                    <a:pt x="324" y="175"/>
                    <a:pt x="328" y="175"/>
                  </a:cubicBezTo>
                  <a:cubicBezTo>
                    <a:pt x="328" y="173"/>
                    <a:pt x="328" y="173"/>
                    <a:pt x="328" y="173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7" y="175"/>
                    <a:pt x="327" y="175"/>
                    <a:pt x="329" y="175"/>
                  </a:cubicBezTo>
                  <a:cubicBezTo>
                    <a:pt x="330" y="176"/>
                    <a:pt x="333" y="177"/>
                    <a:pt x="339" y="179"/>
                  </a:cubicBezTo>
                  <a:cubicBezTo>
                    <a:pt x="340" y="177"/>
                    <a:pt x="340" y="177"/>
                    <a:pt x="340" y="177"/>
                  </a:cubicBezTo>
                  <a:cubicBezTo>
                    <a:pt x="339" y="176"/>
                    <a:pt x="339" y="176"/>
                    <a:pt x="339" y="176"/>
                  </a:cubicBezTo>
                  <a:cubicBezTo>
                    <a:pt x="339" y="176"/>
                    <a:pt x="337" y="178"/>
                    <a:pt x="335" y="181"/>
                  </a:cubicBezTo>
                  <a:cubicBezTo>
                    <a:pt x="334" y="182"/>
                    <a:pt x="334" y="184"/>
                    <a:pt x="333" y="185"/>
                  </a:cubicBezTo>
                  <a:cubicBezTo>
                    <a:pt x="332" y="187"/>
                    <a:pt x="332" y="188"/>
                    <a:pt x="332" y="189"/>
                  </a:cubicBezTo>
                  <a:cubicBezTo>
                    <a:pt x="333" y="189"/>
                    <a:pt x="333" y="189"/>
                    <a:pt x="333" y="189"/>
                  </a:cubicBezTo>
                  <a:cubicBezTo>
                    <a:pt x="332" y="189"/>
                    <a:pt x="332" y="189"/>
                    <a:pt x="332" y="189"/>
                  </a:cubicBezTo>
                  <a:cubicBezTo>
                    <a:pt x="332" y="190"/>
                    <a:pt x="331" y="190"/>
                    <a:pt x="331" y="191"/>
                  </a:cubicBezTo>
                  <a:cubicBezTo>
                    <a:pt x="331" y="191"/>
                    <a:pt x="331" y="192"/>
                    <a:pt x="332" y="192"/>
                  </a:cubicBezTo>
                  <a:cubicBezTo>
                    <a:pt x="332" y="193"/>
                    <a:pt x="333" y="193"/>
                    <a:pt x="333" y="193"/>
                  </a:cubicBezTo>
                  <a:cubicBezTo>
                    <a:pt x="334" y="193"/>
                    <a:pt x="334" y="192"/>
                    <a:pt x="335" y="192"/>
                  </a:cubicBezTo>
                  <a:cubicBezTo>
                    <a:pt x="336" y="192"/>
                    <a:pt x="337" y="190"/>
                    <a:pt x="337" y="190"/>
                  </a:cubicBezTo>
                  <a:cubicBezTo>
                    <a:pt x="336" y="189"/>
                    <a:pt x="336" y="189"/>
                    <a:pt x="336" y="189"/>
                  </a:cubicBezTo>
                  <a:cubicBezTo>
                    <a:pt x="334" y="189"/>
                    <a:pt x="334" y="189"/>
                    <a:pt x="334" y="189"/>
                  </a:cubicBezTo>
                  <a:cubicBezTo>
                    <a:pt x="334" y="189"/>
                    <a:pt x="334" y="190"/>
                    <a:pt x="334" y="191"/>
                  </a:cubicBezTo>
                  <a:cubicBezTo>
                    <a:pt x="333" y="192"/>
                    <a:pt x="332" y="195"/>
                    <a:pt x="331" y="197"/>
                  </a:cubicBezTo>
                  <a:cubicBezTo>
                    <a:pt x="330" y="199"/>
                    <a:pt x="329" y="201"/>
                    <a:pt x="328" y="202"/>
                  </a:cubicBezTo>
                  <a:cubicBezTo>
                    <a:pt x="329" y="203"/>
                    <a:pt x="329" y="203"/>
                    <a:pt x="329" y="203"/>
                  </a:cubicBezTo>
                  <a:cubicBezTo>
                    <a:pt x="329" y="201"/>
                    <a:pt x="329" y="201"/>
                    <a:pt x="329" y="201"/>
                  </a:cubicBezTo>
                  <a:cubicBezTo>
                    <a:pt x="327" y="202"/>
                    <a:pt x="323" y="203"/>
                    <a:pt x="321" y="203"/>
                  </a:cubicBezTo>
                  <a:cubicBezTo>
                    <a:pt x="318" y="204"/>
                    <a:pt x="315" y="204"/>
                    <a:pt x="315" y="204"/>
                  </a:cubicBezTo>
                  <a:cubicBezTo>
                    <a:pt x="315" y="204"/>
                    <a:pt x="315" y="204"/>
                    <a:pt x="315" y="204"/>
                  </a:cubicBezTo>
                  <a:cubicBezTo>
                    <a:pt x="315" y="204"/>
                    <a:pt x="315" y="204"/>
                    <a:pt x="315" y="204"/>
                  </a:cubicBezTo>
                  <a:cubicBezTo>
                    <a:pt x="315" y="204"/>
                    <a:pt x="312" y="206"/>
                    <a:pt x="306" y="211"/>
                  </a:cubicBezTo>
                  <a:cubicBezTo>
                    <a:pt x="308" y="212"/>
                    <a:pt x="308" y="212"/>
                    <a:pt x="308" y="212"/>
                  </a:cubicBezTo>
                  <a:cubicBezTo>
                    <a:pt x="307" y="211"/>
                    <a:pt x="307" y="211"/>
                    <a:pt x="307" y="211"/>
                  </a:cubicBezTo>
                  <a:cubicBezTo>
                    <a:pt x="303" y="214"/>
                    <a:pt x="299" y="216"/>
                    <a:pt x="296" y="218"/>
                  </a:cubicBezTo>
                  <a:cubicBezTo>
                    <a:pt x="294" y="218"/>
                    <a:pt x="293" y="218"/>
                    <a:pt x="292" y="219"/>
                  </a:cubicBezTo>
                  <a:cubicBezTo>
                    <a:pt x="292" y="219"/>
                    <a:pt x="292" y="219"/>
                    <a:pt x="291" y="219"/>
                  </a:cubicBezTo>
                  <a:cubicBezTo>
                    <a:pt x="291" y="219"/>
                    <a:pt x="291" y="219"/>
                    <a:pt x="291" y="219"/>
                  </a:cubicBezTo>
                  <a:cubicBezTo>
                    <a:pt x="291" y="219"/>
                    <a:pt x="291" y="219"/>
                    <a:pt x="291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290" y="219"/>
                    <a:pt x="290" y="219"/>
                    <a:pt x="282" y="226"/>
                  </a:cubicBezTo>
                  <a:cubicBezTo>
                    <a:pt x="283" y="227"/>
                    <a:pt x="283" y="227"/>
                    <a:pt x="283" y="227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83" y="226"/>
                    <a:pt x="283" y="226"/>
                    <a:pt x="276" y="226"/>
                  </a:cubicBezTo>
                  <a:cubicBezTo>
                    <a:pt x="273" y="226"/>
                    <a:pt x="273" y="226"/>
                    <a:pt x="273" y="226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8"/>
                    <a:pt x="276" y="229"/>
                  </a:cubicBezTo>
                  <a:cubicBezTo>
                    <a:pt x="276" y="229"/>
                    <a:pt x="277" y="231"/>
                    <a:pt x="279" y="234"/>
                  </a:cubicBezTo>
                  <a:cubicBezTo>
                    <a:pt x="280" y="233"/>
                    <a:pt x="280" y="233"/>
                    <a:pt x="280" y="233"/>
                  </a:cubicBezTo>
                  <a:cubicBezTo>
                    <a:pt x="280" y="231"/>
                    <a:pt x="280" y="231"/>
                    <a:pt x="280" y="231"/>
                  </a:cubicBezTo>
                  <a:cubicBezTo>
                    <a:pt x="280" y="231"/>
                    <a:pt x="280" y="231"/>
                    <a:pt x="272" y="232"/>
                  </a:cubicBezTo>
                  <a:cubicBezTo>
                    <a:pt x="266" y="234"/>
                    <a:pt x="266" y="234"/>
                    <a:pt x="266" y="234"/>
                  </a:cubicBezTo>
                  <a:cubicBezTo>
                    <a:pt x="272" y="235"/>
                    <a:pt x="272" y="235"/>
                    <a:pt x="272" y="235"/>
                  </a:cubicBezTo>
                  <a:cubicBezTo>
                    <a:pt x="272" y="235"/>
                    <a:pt x="272" y="235"/>
                    <a:pt x="281" y="23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2" y="238"/>
                    <a:pt x="282" y="238"/>
                    <a:pt x="290" y="238"/>
                  </a:cubicBezTo>
                  <a:cubicBezTo>
                    <a:pt x="290" y="237"/>
                    <a:pt x="290" y="237"/>
                    <a:pt x="290" y="237"/>
                  </a:cubicBezTo>
                  <a:cubicBezTo>
                    <a:pt x="289" y="236"/>
                    <a:pt x="289" y="236"/>
                    <a:pt x="289" y="236"/>
                  </a:cubicBezTo>
                  <a:cubicBezTo>
                    <a:pt x="289" y="236"/>
                    <a:pt x="289" y="236"/>
                    <a:pt x="275" y="248"/>
                  </a:cubicBezTo>
                  <a:cubicBezTo>
                    <a:pt x="276" y="249"/>
                    <a:pt x="276" y="249"/>
                    <a:pt x="276" y="249"/>
                  </a:cubicBezTo>
                  <a:cubicBezTo>
                    <a:pt x="277" y="247"/>
                    <a:pt x="277" y="247"/>
                    <a:pt x="277" y="247"/>
                  </a:cubicBezTo>
                  <a:cubicBezTo>
                    <a:pt x="277" y="247"/>
                    <a:pt x="277" y="247"/>
                    <a:pt x="266" y="246"/>
                  </a:cubicBezTo>
                  <a:cubicBezTo>
                    <a:pt x="265" y="246"/>
                    <a:pt x="265" y="246"/>
                    <a:pt x="265" y="246"/>
                  </a:cubicBezTo>
                  <a:cubicBezTo>
                    <a:pt x="265" y="246"/>
                    <a:pt x="265" y="246"/>
                    <a:pt x="265" y="246"/>
                  </a:cubicBezTo>
                  <a:cubicBezTo>
                    <a:pt x="265" y="246"/>
                    <a:pt x="265" y="246"/>
                    <a:pt x="254" y="250"/>
                  </a:cubicBezTo>
                  <a:cubicBezTo>
                    <a:pt x="250" y="252"/>
                    <a:pt x="250" y="252"/>
                    <a:pt x="250" y="252"/>
                  </a:cubicBezTo>
                  <a:cubicBezTo>
                    <a:pt x="254" y="253"/>
                    <a:pt x="254" y="253"/>
                    <a:pt x="254" y="253"/>
                  </a:cubicBezTo>
                  <a:cubicBezTo>
                    <a:pt x="254" y="253"/>
                    <a:pt x="254" y="253"/>
                    <a:pt x="258" y="254"/>
                  </a:cubicBezTo>
                  <a:cubicBezTo>
                    <a:pt x="259" y="254"/>
                    <a:pt x="259" y="254"/>
                    <a:pt x="259" y="254"/>
                  </a:cubicBezTo>
                  <a:cubicBezTo>
                    <a:pt x="259" y="254"/>
                    <a:pt x="259" y="254"/>
                    <a:pt x="259" y="254"/>
                  </a:cubicBezTo>
                  <a:cubicBezTo>
                    <a:pt x="259" y="254"/>
                    <a:pt x="261" y="254"/>
                    <a:pt x="263" y="253"/>
                  </a:cubicBezTo>
                  <a:cubicBezTo>
                    <a:pt x="264" y="253"/>
                    <a:pt x="265" y="252"/>
                    <a:pt x="266" y="252"/>
                  </a:cubicBezTo>
                  <a:cubicBezTo>
                    <a:pt x="266" y="252"/>
                    <a:pt x="266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8" y="252"/>
                    <a:pt x="268" y="252"/>
                  </a:cubicBezTo>
                  <a:cubicBezTo>
                    <a:pt x="270" y="252"/>
                    <a:pt x="273" y="253"/>
                    <a:pt x="273" y="253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3" y="250"/>
                    <a:pt x="273" y="250"/>
                    <a:pt x="273" y="250"/>
                  </a:cubicBezTo>
                  <a:cubicBezTo>
                    <a:pt x="273" y="250"/>
                    <a:pt x="273" y="250"/>
                    <a:pt x="265" y="259"/>
                  </a:cubicBezTo>
                  <a:cubicBezTo>
                    <a:pt x="266" y="260"/>
                    <a:pt x="266" y="260"/>
                    <a:pt x="266" y="260"/>
                  </a:cubicBezTo>
                  <a:cubicBezTo>
                    <a:pt x="265" y="258"/>
                    <a:pt x="265" y="258"/>
                    <a:pt x="265" y="258"/>
                  </a:cubicBezTo>
                  <a:cubicBezTo>
                    <a:pt x="265" y="258"/>
                    <a:pt x="265" y="258"/>
                    <a:pt x="250" y="264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51" y="267"/>
                    <a:pt x="251" y="267"/>
                    <a:pt x="251" y="267"/>
                  </a:cubicBezTo>
                  <a:cubicBezTo>
                    <a:pt x="251" y="267"/>
                    <a:pt x="251" y="267"/>
                    <a:pt x="270" y="265"/>
                  </a:cubicBezTo>
                  <a:cubicBezTo>
                    <a:pt x="270" y="265"/>
                    <a:pt x="270" y="265"/>
                    <a:pt x="270" y="265"/>
                  </a:cubicBezTo>
                  <a:cubicBezTo>
                    <a:pt x="271" y="265"/>
                    <a:pt x="271" y="265"/>
                    <a:pt x="271" y="265"/>
                  </a:cubicBezTo>
                  <a:cubicBezTo>
                    <a:pt x="271" y="265"/>
                    <a:pt x="271" y="265"/>
                    <a:pt x="276" y="258"/>
                  </a:cubicBezTo>
                  <a:cubicBezTo>
                    <a:pt x="275" y="257"/>
                    <a:pt x="275" y="257"/>
                    <a:pt x="275" y="257"/>
                  </a:cubicBezTo>
                  <a:cubicBezTo>
                    <a:pt x="275" y="258"/>
                    <a:pt x="275" y="258"/>
                    <a:pt x="275" y="258"/>
                  </a:cubicBezTo>
                  <a:cubicBezTo>
                    <a:pt x="275" y="258"/>
                    <a:pt x="275" y="258"/>
                    <a:pt x="280" y="260"/>
                  </a:cubicBezTo>
                  <a:cubicBezTo>
                    <a:pt x="281" y="260"/>
                    <a:pt x="281" y="260"/>
                    <a:pt x="281" y="260"/>
                  </a:cubicBezTo>
                  <a:cubicBezTo>
                    <a:pt x="281" y="260"/>
                    <a:pt x="281" y="260"/>
                    <a:pt x="281" y="260"/>
                  </a:cubicBezTo>
                  <a:cubicBezTo>
                    <a:pt x="281" y="260"/>
                    <a:pt x="282" y="259"/>
                    <a:pt x="284" y="259"/>
                  </a:cubicBezTo>
                  <a:cubicBezTo>
                    <a:pt x="286" y="258"/>
                    <a:pt x="291" y="257"/>
                    <a:pt x="295" y="256"/>
                  </a:cubicBezTo>
                  <a:cubicBezTo>
                    <a:pt x="299" y="255"/>
                    <a:pt x="303" y="254"/>
                    <a:pt x="306" y="254"/>
                  </a:cubicBezTo>
                  <a:cubicBezTo>
                    <a:pt x="306" y="253"/>
                    <a:pt x="306" y="253"/>
                    <a:pt x="306" y="253"/>
                  </a:cubicBezTo>
                  <a:cubicBezTo>
                    <a:pt x="306" y="254"/>
                    <a:pt x="306" y="254"/>
                    <a:pt x="306" y="254"/>
                  </a:cubicBezTo>
                  <a:cubicBezTo>
                    <a:pt x="309" y="255"/>
                    <a:pt x="312" y="257"/>
                    <a:pt x="314" y="258"/>
                  </a:cubicBezTo>
                  <a:cubicBezTo>
                    <a:pt x="315" y="259"/>
                    <a:pt x="316" y="259"/>
                    <a:pt x="316" y="260"/>
                  </a:cubicBezTo>
                  <a:cubicBezTo>
                    <a:pt x="317" y="260"/>
                    <a:pt x="317" y="260"/>
                    <a:pt x="317" y="260"/>
                  </a:cubicBezTo>
                  <a:cubicBezTo>
                    <a:pt x="317" y="261"/>
                    <a:pt x="317" y="261"/>
                    <a:pt x="317" y="261"/>
                  </a:cubicBezTo>
                  <a:cubicBezTo>
                    <a:pt x="318" y="261"/>
                    <a:pt x="318" y="261"/>
                    <a:pt x="318" y="261"/>
                  </a:cubicBezTo>
                  <a:cubicBezTo>
                    <a:pt x="319" y="261"/>
                    <a:pt x="319" y="261"/>
                    <a:pt x="319" y="261"/>
                  </a:cubicBezTo>
                  <a:cubicBezTo>
                    <a:pt x="319" y="261"/>
                    <a:pt x="319" y="261"/>
                    <a:pt x="328" y="260"/>
                  </a:cubicBezTo>
                  <a:cubicBezTo>
                    <a:pt x="328" y="258"/>
                    <a:pt x="328" y="258"/>
                    <a:pt x="328" y="258"/>
                  </a:cubicBezTo>
                  <a:cubicBezTo>
                    <a:pt x="327" y="260"/>
                    <a:pt x="327" y="260"/>
                    <a:pt x="327" y="260"/>
                  </a:cubicBezTo>
                  <a:cubicBezTo>
                    <a:pt x="327" y="260"/>
                    <a:pt x="327" y="260"/>
                    <a:pt x="330" y="261"/>
                  </a:cubicBezTo>
                  <a:cubicBezTo>
                    <a:pt x="332" y="262"/>
                    <a:pt x="337" y="264"/>
                    <a:pt x="347" y="268"/>
                  </a:cubicBezTo>
                  <a:cubicBezTo>
                    <a:pt x="348" y="268"/>
                    <a:pt x="348" y="268"/>
                    <a:pt x="348" y="268"/>
                  </a:cubicBezTo>
                  <a:cubicBezTo>
                    <a:pt x="348" y="268"/>
                    <a:pt x="348" y="268"/>
                    <a:pt x="348" y="268"/>
                  </a:cubicBezTo>
                  <a:cubicBezTo>
                    <a:pt x="348" y="268"/>
                    <a:pt x="348" y="268"/>
                    <a:pt x="359" y="267"/>
                  </a:cubicBezTo>
                  <a:cubicBezTo>
                    <a:pt x="359" y="265"/>
                    <a:pt x="359" y="265"/>
                    <a:pt x="359" y="265"/>
                  </a:cubicBezTo>
                  <a:cubicBezTo>
                    <a:pt x="359" y="267"/>
                    <a:pt x="359" y="267"/>
                    <a:pt x="359" y="267"/>
                  </a:cubicBezTo>
                  <a:cubicBezTo>
                    <a:pt x="359" y="267"/>
                    <a:pt x="359" y="267"/>
                    <a:pt x="359" y="267"/>
                  </a:cubicBezTo>
                  <a:cubicBezTo>
                    <a:pt x="361" y="267"/>
                    <a:pt x="365" y="268"/>
                    <a:pt x="368" y="270"/>
                  </a:cubicBezTo>
                  <a:cubicBezTo>
                    <a:pt x="372" y="271"/>
                    <a:pt x="375" y="274"/>
                    <a:pt x="376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6" y="278"/>
                    <a:pt x="376" y="278"/>
                    <a:pt x="376" y="278"/>
                  </a:cubicBezTo>
                  <a:cubicBezTo>
                    <a:pt x="376" y="278"/>
                    <a:pt x="376" y="279"/>
                    <a:pt x="376" y="279"/>
                  </a:cubicBezTo>
                  <a:cubicBezTo>
                    <a:pt x="376" y="282"/>
                    <a:pt x="376" y="285"/>
                    <a:pt x="374" y="287"/>
                  </a:cubicBezTo>
                  <a:cubicBezTo>
                    <a:pt x="372" y="292"/>
                    <a:pt x="368" y="296"/>
                    <a:pt x="365" y="300"/>
                  </a:cubicBezTo>
                  <a:cubicBezTo>
                    <a:pt x="364" y="302"/>
                    <a:pt x="362" y="303"/>
                    <a:pt x="361" y="305"/>
                  </a:cubicBezTo>
                  <a:cubicBezTo>
                    <a:pt x="361" y="305"/>
                    <a:pt x="360" y="306"/>
                    <a:pt x="360" y="306"/>
                  </a:cubicBezTo>
                  <a:cubicBezTo>
                    <a:pt x="359" y="307"/>
                    <a:pt x="359" y="307"/>
                    <a:pt x="359" y="308"/>
                  </a:cubicBezTo>
                  <a:cubicBezTo>
                    <a:pt x="360" y="308"/>
                    <a:pt x="360" y="308"/>
                    <a:pt x="360" y="308"/>
                  </a:cubicBezTo>
                  <a:cubicBezTo>
                    <a:pt x="359" y="307"/>
                    <a:pt x="359" y="307"/>
                    <a:pt x="359" y="307"/>
                  </a:cubicBezTo>
                  <a:cubicBezTo>
                    <a:pt x="356" y="310"/>
                    <a:pt x="356" y="315"/>
                    <a:pt x="356" y="315"/>
                  </a:cubicBezTo>
                  <a:cubicBezTo>
                    <a:pt x="357" y="315"/>
                    <a:pt x="357" y="315"/>
                    <a:pt x="357" y="315"/>
                  </a:cubicBezTo>
                  <a:cubicBezTo>
                    <a:pt x="356" y="314"/>
                    <a:pt x="356" y="314"/>
                    <a:pt x="356" y="314"/>
                  </a:cubicBezTo>
                  <a:cubicBezTo>
                    <a:pt x="356" y="314"/>
                    <a:pt x="356" y="314"/>
                    <a:pt x="355" y="316"/>
                  </a:cubicBezTo>
                  <a:cubicBezTo>
                    <a:pt x="354" y="319"/>
                    <a:pt x="351" y="323"/>
                    <a:pt x="347" y="332"/>
                  </a:cubicBezTo>
                  <a:cubicBezTo>
                    <a:pt x="348" y="333"/>
                    <a:pt x="348" y="333"/>
                    <a:pt x="348" y="333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47" y="331"/>
                    <a:pt x="347" y="331"/>
                    <a:pt x="332" y="344"/>
                  </a:cubicBezTo>
                  <a:cubicBezTo>
                    <a:pt x="332" y="344"/>
                    <a:pt x="332" y="344"/>
                    <a:pt x="332" y="344"/>
                  </a:cubicBezTo>
                  <a:cubicBezTo>
                    <a:pt x="332" y="344"/>
                    <a:pt x="332" y="344"/>
                    <a:pt x="332" y="344"/>
                  </a:cubicBezTo>
                  <a:cubicBezTo>
                    <a:pt x="332" y="344"/>
                    <a:pt x="332" y="344"/>
                    <a:pt x="331" y="346"/>
                  </a:cubicBezTo>
                  <a:cubicBezTo>
                    <a:pt x="330" y="348"/>
                    <a:pt x="328" y="352"/>
                    <a:pt x="325" y="359"/>
                  </a:cubicBezTo>
                  <a:cubicBezTo>
                    <a:pt x="326" y="360"/>
                    <a:pt x="326" y="360"/>
                    <a:pt x="326" y="360"/>
                  </a:cubicBezTo>
                  <a:cubicBezTo>
                    <a:pt x="326" y="358"/>
                    <a:pt x="326" y="358"/>
                    <a:pt x="326" y="358"/>
                  </a:cubicBezTo>
                  <a:cubicBezTo>
                    <a:pt x="326" y="358"/>
                    <a:pt x="326" y="358"/>
                    <a:pt x="311" y="365"/>
                  </a:cubicBezTo>
                  <a:cubicBezTo>
                    <a:pt x="312" y="366"/>
                    <a:pt x="312" y="366"/>
                    <a:pt x="312" y="366"/>
                  </a:cubicBezTo>
                  <a:cubicBezTo>
                    <a:pt x="312" y="365"/>
                    <a:pt x="312" y="365"/>
                    <a:pt x="312" y="365"/>
                  </a:cubicBezTo>
                  <a:cubicBezTo>
                    <a:pt x="312" y="365"/>
                    <a:pt x="311" y="364"/>
                    <a:pt x="309" y="363"/>
                  </a:cubicBezTo>
                  <a:cubicBezTo>
                    <a:pt x="307" y="362"/>
                    <a:pt x="306" y="362"/>
                    <a:pt x="305" y="361"/>
                  </a:cubicBezTo>
                  <a:cubicBezTo>
                    <a:pt x="304" y="361"/>
                    <a:pt x="303" y="361"/>
                    <a:pt x="302" y="361"/>
                  </a:cubicBezTo>
                  <a:cubicBezTo>
                    <a:pt x="300" y="361"/>
                    <a:pt x="297" y="362"/>
                    <a:pt x="295" y="363"/>
                  </a:cubicBezTo>
                  <a:cubicBezTo>
                    <a:pt x="293" y="365"/>
                    <a:pt x="291" y="367"/>
                    <a:pt x="290" y="368"/>
                  </a:cubicBezTo>
                  <a:cubicBezTo>
                    <a:pt x="291" y="369"/>
                    <a:pt x="291" y="369"/>
                    <a:pt x="291" y="369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89" y="368"/>
                    <a:pt x="289" y="369"/>
                  </a:cubicBezTo>
                  <a:cubicBezTo>
                    <a:pt x="287" y="369"/>
                    <a:pt x="285" y="370"/>
                    <a:pt x="284" y="370"/>
                  </a:cubicBezTo>
                  <a:cubicBezTo>
                    <a:pt x="283" y="370"/>
                    <a:pt x="282" y="370"/>
                    <a:pt x="282" y="370"/>
                  </a:cubicBezTo>
                  <a:cubicBezTo>
                    <a:pt x="274" y="372"/>
                    <a:pt x="274" y="372"/>
                    <a:pt x="274" y="372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5" y="374"/>
                    <a:pt x="288" y="374"/>
                  </a:cubicBezTo>
                  <a:cubicBezTo>
                    <a:pt x="289" y="374"/>
                    <a:pt x="291" y="374"/>
                    <a:pt x="292" y="373"/>
                  </a:cubicBezTo>
                  <a:cubicBezTo>
                    <a:pt x="291" y="372"/>
                    <a:pt x="291" y="372"/>
                    <a:pt x="291" y="372"/>
                  </a:cubicBezTo>
                  <a:cubicBezTo>
                    <a:pt x="291" y="373"/>
                    <a:pt x="291" y="373"/>
                    <a:pt x="291" y="373"/>
                  </a:cubicBezTo>
                  <a:cubicBezTo>
                    <a:pt x="293" y="373"/>
                    <a:pt x="293" y="373"/>
                    <a:pt x="294" y="372"/>
                  </a:cubicBezTo>
                  <a:cubicBezTo>
                    <a:pt x="297" y="370"/>
                    <a:pt x="299" y="367"/>
                    <a:pt x="304" y="366"/>
                  </a:cubicBezTo>
                  <a:cubicBezTo>
                    <a:pt x="303" y="365"/>
                    <a:pt x="303" y="365"/>
                    <a:pt x="303" y="365"/>
                  </a:cubicBezTo>
                  <a:cubicBezTo>
                    <a:pt x="303" y="366"/>
                    <a:pt x="303" y="366"/>
                    <a:pt x="303" y="366"/>
                  </a:cubicBezTo>
                  <a:cubicBezTo>
                    <a:pt x="304" y="366"/>
                    <a:pt x="305" y="367"/>
                    <a:pt x="305" y="367"/>
                  </a:cubicBezTo>
                  <a:cubicBezTo>
                    <a:pt x="305" y="367"/>
                    <a:pt x="305" y="367"/>
                    <a:pt x="305" y="367"/>
                  </a:cubicBezTo>
                  <a:cubicBezTo>
                    <a:pt x="306" y="367"/>
                    <a:pt x="306" y="369"/>
                    <a:pt x="308" y="371"/>
                  </a:cubicBezTo>
                  <a:cubicBezTo>
                    <a:pt x="308" y="372"/>
                    <a:pt x="308" y="372"/>
                    <a:pt x="308" y="372"/>
                  </a:cubicBezTo>
                  <a:cubicBezTo>
                    <a:pt x="308" y="373"/>
                    <a:pt x="308" y="373"/>
                    <a:pt x="308" y="373"/>
                  </a:cubicBezTo>
                  <a:cubicBezTo>
                    <a:pt x="308" y="373"/>
                    <a:pt x="307" y="374"/>
                    <a:pt x="307" y="374"/>
                  </a:cubicBezTo>
                  <a:cubicBezTo>
                    <a:pt x="306" y="374"/>
                    <a:pt x="306" y="374"/>
                    <a:pt x="306" y="374"/>
                  </a:cubicBezTo>
                  <a:cubicBezTo>
                    <a:pt x="306" y="374"/>
                    <a:pt x="306" y="374"/>
                    <a:pt x="306" y="374"/>
                  </a:cubicBezTo>
                  <a:cubicBezTo>
                    <a:pt x="306" y="374"/>
                    <a:pt x="306" y="374"/>
                    <a:pt x="306" y="374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5" y="377"/>
                    <a:pt x="305" y="377"/>
                    <a:pt x="305" y="377"/>
                  </a:cubicBezTo>
                  <a:cubicBezTo>
                    <a:pt x="305" y="377"/>
                    <a:pt x="305" y="377"/>
                    <a:pt x="307" y="378"/>
                  </a:cubicBezTo>
                  <a:cubicBezTo>
                    <a:pt x="308" y="378"/>
                    <a:pt x="311" y="380"/>
                    <a:pt x="316" y="383"/>
                  </a:cubicBezTo>
                  <a:cubicBezTo>
                    <a:pt x="317" y="381"/>
                    <a:pt x="317" y="381"/>
                    <a:pt x="317" y="381"/>
                  </a:cubicBezTo>
                  <a:cubicBezTo>
                    <a:pt x="316" y="380"/>
                    <a:pt x="316" y="380"/>
                    <a:pt x="316" y="380"/>
                  </a:cubicBezTo>
                  <a:cubicBezTo>
                    <a:pt x="316" y="380"/>
                    <a:pt x="316" y="380"/>
                    <a:pt x="315" y="381"/>
                  </a:cubicBezTo>
                  <a:cubicBezTo>
                    <a:pt x="313" y="382"/>
                    <a:pt x="311" y="385"/>
                    <a:pt x="305" y="390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7" y="389"/>
                    <a:pt x="307" y="389"/>
                    <a:pt x="307" y="389"/>
                  </a:cubicBezTo>
                  <a:cubicBezTo>
                    <a:pt x="307" y="389"/>
                    <a:pt x="307" y="389"/>
                    <a:pt x="296" y="385"/>
                  </a:cubicBezTo>
                  <a:cubicBezTo>
                    <a:pt x="295" y="385"/>
                    <a:pt x="295" y="385"/>
                    <a:pt x="295" y="385"/>
                  </a:cubicBezTo>
                  <a:cubicBezTo>
                    <a:pt x="295" y="385"/>
                    <a:pt x="295" y="385"/>
                    <a:pt x="295" y="385"/>
                  </a:cubicBezTo>
                  <a:cubicBezTo>
                    <a:pt x="295" y="385"/>
                    <a:pt x="295" y="385"/>
                    <a:pt x="284" y="391"/>
                  </a:cubicBezTo>
                  <a:cubicBezTo>
                    <a:pt x="283" y="391"/>
                    <a:pt x="283" y="391"/>
                    <a:pt x="283" y="391"/>
                  </a:cubicBezTo>
                  <a:cubicBezTo>
                    <a:pt x="283" y="392"/>
                    <a:pt x="283" y="392"/>
                    <a:pt x="283" y="392"/>
                  </a:cubicBezTo>
                  <a:cubicBezTo>
                    <a:pt x="283" y="392"/>
                    <a:pt x="283" y="392"/>
                    <a:pt x="283" y="397"/>
                  </a:cubicBezTo>
                  <a:cubicBezTo>
                    <a:pt x="285" y="397"/>
                    <a:pt x="285" y="397"/>
                    <a:pt x="285" y="397"/>
                  </a:cubicBezTo>
                  <a:cubicBezTo>
                    <a:pt x="285" y="396"/>
                    <a:pt x="285" y="396"/>
                    <a:pt x="285" y="396"/>
                  </a:cubicBezTo>
                  <a:cubicBezTo>
                    <a:pt x="285" y="396"/>
                    <a:pt x="285" y="396"/>
                    <a:pt x="281" y="395"/>
                  </a:cubicBezTo>
                  <a:cubicBezTo>
                    <a:pt x="280" y="394"/>
                    <a:pt x="280" y="394"/>
                    <a:pt x="280" y="394"/>
                  </a:cubicBezTo>
                  <a:cubicBezTo>
                    <a:pt x="280" y="395"/>
                    <a:pt x="280" y="395"/>
                    <a:pt x="280" y="395"/>
                  </a:cubicBezTo>
                  <a:cubicBezTo>
                    <a:pt x="280" y="395"/>
                    <a:pt x="280" y="395"/>
                    <a:pt x="279" y="395"/>
                  </a:cubicBezTo>
                  <a:cubicBezTo>
                    <a:pt x="278" y="395"/>
                    <a:pt x="276" y="396"/>
                    <a:pt x="275" y="396"/>
                  </a:cubicBezTo>
                  <a:cubicBezTo>
                    <a:pt x="273" y="397"/>
                    <a:pt x="272" y="397"/>
                    <a:pt x="271" y="397"/>
                  </a:cubicBezTo>
                  <a:cubicBezTo>
                    <a:pt x="270" y="397"/>
                    <a:pt x="270" y="397"/>
                    <a:pt x="269" y="397"/>
                  </a:cubicBezTo>
                  <a:cubicBezTo>
                    <a:pt x="269" y="396"/>
                    <a:pt x="268" y="395"/>
                    <a:pt x="268" y="394"/>
                  </a:cubicBezTo>
                  <a:cubicBezTo>
                    <a:pt x="267" y="394"/>
                    <a:pt x="267" y="394"/>
                    <a:pt x="267" y="393"/>
                  </a:cubicBezTo>
                  <a:cubicBezTo>
                    <a:pt x="267" y="393"/>
                    <a:pt x="267" y="393"/>
                    <a:pt x="267" y="393"/>
                  </a:cubicBezTo>
                  <a:cubicBezTo>
                    <a:pt x="267" y="393"/>
                    <a:pt x="267" y="393"/>
                    <a:pt x="267" y="393"/>
                  </a:cubicBezTo>
                  <a:cubicBezTo>
                    <a:pt x="267" y="392"/>
                    <a:pt x="267" y="392"/>
                    <a:pt x="267" y="392"/>
                  </a:cubicBezTo>
                  <a:cubicBezTo>
                    <a:pt x="266" y="392"/>
                    <a:pt x="266" y="392"/>
                    <a:pt x="266" y="392"/>
                  </a:cubicBezTo>
                  <a:cubicBezTo>
                    <a:pt x="266" y="392"/>
                    <a:pt x="263" y="392"/>
                    <a:pt x="261" y="392"/>
                  </a:cubicBezTo>
                  <a:cubicBezTo>
                    <a:pt x="259" y="392"/>
                    <a:pt x="258" y="393"/>
                    <a:pt x="257" y="393"/>
                  </a:cubicBezTo>
                  <a:cubicBezTo>
                    <a:pt x="255" y="394"/>
                    <a:pt x="254" y="394"/>
                    <a:pt x="254" y="395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4" y="395"/>
                    <a:pt x="254" y="395"/>
                    <a:pt x="254" y="395"/>
                  </a:cubicBezTo>
                  <a:cubicBezTo>
                    <a:pt x="254" y="395"/>
                    <a:pt x="253" y="396"/>
                    <a:pt x="253" y="396"/>
                  </a:cubicBezTo>
                  <a:cubicBezTo>
                    <a:pt x="253" y="397"/>
                    <a:pt x="254" y="397"/>
                    <a:pt x="254" y="398"/>
                  </a:cubicBezTo>
                  <a:cubicBezTo>
                    <a:pt x="254" y="398"/>
                    <a:pt x="255" y="398"/>
                    <a:pt x="255" y="398"/>
                  </a:cubicBezTo>
                  <a:cubicBezTo>
                    <a:pt x="256" y="399"/>
                    <a:pt x="259" y="399"/>
                    <a:pt x="261" y="400"/>
                  </a:cubicBezTo>
                  <a:cubicBezTo>
                    <a:pt x="262" y="400"/>
                    <a:pt x="264" y="400"/>
                    <a:pt x="264" y="400"/>
                  </a:cubicBezTo>
                  <a:cubicBezTo>
                    <a:pt x="264" y="399"/>
                    <a:pt x="264" y="399"/>
                    <a:pt x="264" y="399"/>
                  </a:cubicBezTo>
                  <a:cubicBezTo>
                    <a:pt x="263" y="400"/>
                    <a:pt x="263" y="400"/>
                    <a:pt x="263" y="400"/>
                  </a:cubicBezTo>
                  <a:cubicBezTo>
                    <a:pt x="263" y="400"/>
                    <a:pt x="266" y="404"/>
                    <a:pt x="271" y="406"/>
                  </a:cubicBezTo>
                  <a:cubicBezTo>
                    <a:pt x="272" y="406"/>
                    <a:pt x="273" y="406"/>
                    <a:pt x="274" y="406"/>
                  </a:cubicBezTo>
                  <a:cubicBezTo>
                    <a:pt x="278" y="406"/>
                    <a:pt x="282" y="404"/>
                    <a:pt x="282" y="404"/>
                  </a:cubicBezTo>
                  <a:cubicBezTo>
                    <a:pt x="282" y="403"/>
                    <a:pt x="282" y="403"/>
                    <a:pt x="282" y="403"/>
                  </a:cubicBezTo>
                  <a:cubicBezTo>
                    <a:pt x="280" y="403"/>
                    <a:pt x="280" y="403"/>
                    <a:pt x="280" y="403"/>
                  </a:cubicBezTo>
                  <a:cubicBezTo>
                    <a:pt x="280" y="403"/>
                    <a:pt x="281" y="405"/>
                    <a:pt x="282" y="408"/>
                  </a:cubicBezTo>
                  <a:cubicBezTo>
                    <a:pt x="282" y="409"/>
                    <a:pt x="283" y="410"/>
                    <a:pt x="284" y="411"/>
                  </a:cubicBezTo>
                  <a:cubicBezTo>
                    <a:pt x="285" y="412"/>
                    <a:pt x="287" y="412"/>
                    <a:pt x="289" y="412"/>
                  </a:cubicBezTo>
                  <a:cubicBezTo>
                    <a:pt x="290" y="412"/>
                    <a:pt x="292" y="412"/>
                    <a:pt x="293" y="410"/>
                  </a:cubicBezTo>
                  <a:cubicBezTo>
                    <a:pt x="294" y="409"/>
                    <a:pt x="296" y="407"/>
                    <a:pt x="297" y="405"/>
                  </a:cubicBezTo>
                  <a:cubicBezTo>
                    <a:pt x="298" y="403"/>
                    <a:pt x="300" y="402"/>
                    <a:pt x="302" y="402"/>
                  </a:cubicBezTo>
                  <a:cubicBezTo>
                    <a:pt x="302" y="402"/>
                    <a:pt x="302" y="402"/>
                    <a:pt x="302" y="402"/>
                  </a:cubicBezTo>
                  <a:cubicBezTo>
                    <a:pt x="302" y="402"/>
                    <a:pt x="302" y="402"/>
                    <a:pt x="302" y="402"/>
                  </a:cubicBezTo>
                  <a:cubicBezTo>
                    <a:pt x="304" y="401"/>
                    <a:pt x="305" y="401"/>
                    <a:pt x="305" y="401"/>
                  </a:cubicBezTo>
                  <a:cubicBezTo>
                    <a:pt x="307" y="401"/>
                    <a:pt x="307" y="402"/>
                    <a:pt x="307" y="402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8" y="401"/>
                    <a:pt x="308" y="401"/>
                    <a:pt x="308" y="401"/>
                  </a:cubicBezTo>
                  <a:cubicBezTo>
                    <a:pt x="307" y="401"/>
                    <a:pt x="307" y="401"/>
                    <a:pt x="307" y="401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8" y="401"/>
                    <a:pt x="308" y="401"/>
                    <a:pt x="308" y="401"/>
                  </a:cubicBezTo>
                  <a:cubicBezTo>
                    <a:pt x="307" y="401"/>
                    <a:pt x="307" y="401"/>
                    <a:pt x="307" y="401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8" y="402"/>
                    <a:pt x="308" y="402"/>
                    <a:pt x="308" y="402"/>
                  </a:cubicBezTo>
                  <a:cubicBezTo>
                    <a:pt x="308" y="402"/>
                    <a:pt x="308" y="402"/>
                    <a:pt x="309" y="404"/>
                  </a:cubicBezTo>
                  <a:cubicBezTo>
                    <a:pt x="311" y="406"/>
                    <a:pt x="314" y="410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2" y="419"/>
                    <a:pt x="322" y="419"/>
                    <a:pt x="322" y="419"/>
                  </a:cubicBezTo>
                  <a:cubicBezTo>
                    <a:pt x="322" y="419"/>
                    <a:pt x="326" y="420"/>
                    <a:pt x="330" y="420"/>
                  </a:cubicBezTo>
                  <a:cubicBezTo>
                    <a:pt x="330" y="419"/>
                    <a:pt x="330" y="419"/>
                    <a:pt x="330" y="419"/>
                  </a:cubicBezTo>
                  <a:cubicBezTo>
                    <a:pt x="330" y="420"/>
                    <a:pt x="330" y="420"/>
                    <a:pt x="330" y="420"/>
                  </a:cubicBezTo>
                  <a:cubicBezTo>
                    <a:pt x="331" y="421"/>
                    <a:pt x="331" y="421"/>
                    <a:pt x="331" y="421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0" y="425"/>
                    <a:pt x="330" y="425"/>
                    <a:pt x="330" y="425"/>
                  </a:cubicBezTo>
                  <a:cubicBezTo>
                    <a:pt x="331" y="426"/>
                    <a:pt x="331" y="426"/>
                    <a:pt x="331" y="426"/>
                  </a:cubicBezTo>
                  <a:cubicBezTo>
                    <a:pt x="331" y="426"/>
                    <a:pt x="331" y="426"/>
                    <a:pt x="335" y="428"/>
                  </a:cubicBezTo>
                  <a:cubicBezTo>
                    <a:pt x="336" y="427"/>
                    <a:pt x="336" y="427"/>
                    <a:pt x="336" y="427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4" y="427"/>
                  </a:cubicBezTo>
                  <a:cubicBezTo>
                    <a:pt x="334" y="428"/>
                    <a:pt x="333" y="429"/>
                    <a:pt x="331" y="432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33" y="434"/>
                    <a:pt x="333" y="434"/>
                    <a:pt x="333" y="434"/>
                  </a:cubicBezTo>
                  <a:cubicBezTo>
                    <a:pt x="333" y="434"/>
                    <a:pt x="333" y="434"/>
                    <a:pt x="337" y="431"/>
                  </a:cubicBezTo>
                  <a:cubicBezTo>
                    <a:pt x="336" y="430"/>
                    <a:pt x="336" y="430"/>
                    <a:pt x="336" y="430"/>
                  </a:cubicBezTo>
                  <a:cubicBezTo>
                    <a:pt x="334" y="430"/>
                    <a:pt x="334" y="430"/>
                    <a:pt x="334" y="430"/>
                  </a:cubicBezTo>
                  <a:cubicBezTo>
                    <a:pt x="334" y="430"/>
                    <a:pt x="334" y="430"/>
                    <a:pt x="336" y="437"/>
                  </a:cubicBezTo>
                  <a:cubicBezTo>
                    <a:pt x="336" y="437"/>
                    <a:pt x="336" y="437"/>
                    <a:pt x="336" y="437"/>
                  </a:cubicBezTo>
                  <a:cubicBezTo>
                    <a:pt x="336" y="438"/>
                    <a:pt x="336" y="438"/>
                    <a:pt x="336" y="438"/>
                  </a:cubicBezTo>
                  <a:cubicBezTo>
                    <a:pt x="336" y="438"/>
                    <a:pt x="336" y="438"/>
                    <a:pt x="342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1" y="441"/>
                    <a:pt x="341" y="441"/>
                    <a:pt x="341" y="441"/>
                  </a:cubicBezTo>
                  <a:cubicBezTo>
                    <a:pt x="341" y="441"/>
                    <a:pt x="341" y="441"/>
                    <a:pt x="341" y="441"/>
                  </a:cubicBezTo>
                  <a:cubicBezTo>
                    <a:pt x="341" y="442"/>
                    <a:pt x="341" y="444"/>
                    <a:pt x="341" y="447"/>
                  </a:cubicBezTo>
                  <a:cubicBezTo>
                    <a:pt x="341" y="448"/>
                    <a:pt x="341" y="448"/>
                    <a:pt x="341" y="448"/>
                  </a:cubicBezTo>
                  <a:cubicBezTo>
                    <a:pt x="342" y="449"/>
                    <a:pt x="342" y="449"/>
                    <a:pt x="342" y="449"/>
                  </a:cubicBezTo>
                  <a:cubicBezTo>
                    <a:pt x="342" y="449"/>
                    <a:pt x="342" y="449"/>
                    <a:pt x="350" y="455"/>
                  </a:cubicBezTo>
                  <a:cubicBezTo>
                    <a:pt x="351" y="454"/>
                    <a:pt x="351" y="454"/>
                    <a:pt x="351" y="454"/>
                  </a:cubicBezTo>
                  <a:cubicBezTo>
                    <a:pt x="349" y="454"/>
                    <a:pt x="349" y="454"/>
                    <a:pt x="349" y="454"/>
                  </a:cubicBezTo>
                  <a:cubicBezTo>
                    <a:pt x="349" y="454"/>
                    <a:pt x="349" y="454"/>
                    <a:pt x="349" y="456"/>
                  </a:cubicBezTo>
                  <a:cubicBezTo>
                    <a:pt x="349" y="458"/>
                    <a:pt x="348" y="462"/>
                    <a:pt x="347" y="470"/>
                  </a:cubicBezTo>
                  <a:cubicBezTo>
                    <a:pt x="346" y="471"/>
                    <a:pt x="346" y="471"/>
                    <a:pt x="346" y="471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47" y="471"/>
                    <a:pt x="347" y="471"/>
                    <a:pt x="347" y="472"/>
                  </a:cubicBezTo>
                  <a:cubicBezTo>
                    <a:pt x="348" y="473"/>
                    <a:pt x="349" y="474"/>
                    <a:pt x="351" y="478"/>
                  </a:cubicBezTo>
                  <a:cubicBezTo>
                    <a:pt x="352" y="477"/>
                    <a:pt x="352" y="477"/>
                    <a:pt x="352" y="477"/>
                  </a:cubicBezTo>
                  <a:cubicBezTo>
                    <a:pt x="351" y="477"/>
                    <a:pt x="351" y="477"/>
                    <a:pt x="351" y="477"/>
                  </a:cubicBezTo>
                  <a:cubicBezTo>
                    <a:pt x="351" y="477"/>
                    <a:pt x="351" y="477"/>
                    <a:pt x="350" y="480"/>
                  </a:cubicBezTo>
                  <a:cubicBezTo>
                    <a:pt x="350" y="483"/>
                    <a:pt x="350" y="489"/>
                    <a:pt x="349" y="501"/>
                  </a:cubicBezTo>
                  <a:cubicBezTo>
                    <a:pt x="349" y="502"/>
                    <a:pt x="349" y="502"/>
                    <a:pt x="349" y="502"/>
                  </a:cubicBezTo>
                  <a:cubicBezTo>
                    <a:pt x="349" y="502"/>
                    <a:pt x="349" y="502"/>
                    <a:pt x="349" y="502"/>
                  </a:cubicBezTo>
                  <a:cubicBezTo>
                    <a:pt x="349" y="502"/>
                    <a:pt x="349" y="502"/>
                    <a:pt x="350" y="503"/>
                  </a:cubicBezTo>
                  <a:cubicBezTo>
                    <a:pt x="350" y="505"/>
                    <a:pt x="351" y="507"/>
                    <a:pt x="353" y="513"/>
                  </a:cubicBezTo>
                  <a:cubicBezTo>
                    <a:pt x="355" y="512"/>
                    <a:pt x="355" y="512"/>
                    <a:pt x="355" y="512"/>
                  </a:cubicBezTo>
                  <a:cubicBezTo>
                    <a:pt x="353" y="512"/>
                    <a:pt x="353" y="512"/>
                    <a:pt x="353" y="512"/>
                  </a:cubicBezTo>
                  <a:cubicBezTo>
                    <a:pt x="353" y="512"/>
                    <a:pt x="353" y="512"/>
                    <a:pt x="353" y="514"/>
                  </a:cubicBezTo>
                  <a:cubicBezTo>
                    <a:pt x="354" y="516"/>
                    <a:pt x="354" y="520"/>
                    <a:pt x="355" y="529"/>
                  </a:cubicBezTo>
                  <a:cubicBezTo>
                    <a:pt x="355" y="529"/>
                    <a:pt x="355" y="529"/>
                    <a:pt x="355" y="529"/>
                  </a:cubicBezTo>
                  <a:cubicBezTo>
                    <a:pt x="355" y="530"/>
                    <a:pt x="355" y="530"/>
                    <a:pt x="355" y="530"/>
                  </a:cubicBezTo>
                  <a:cubicBezTo>
                    <a:pt x="355" y="530"/>
                    <a:pt x="355" y="530"/>
                    <a:pt x="361" y="534"/>
                  </a:cubicBezTo>
                  <a:cubicBezTo>
                    <a:pt x="362" y="532"/>
                    <a:pt x="362" y="532"/>
                    <a:pt x="362" y="532"/>
                  </a:cubicBezTo>
                  <a:cubicBezTo>
                    <a:pt x="360" y="533"/>
                    <a:pt x="360" y="533"/>
                    <a:pt x="360" y="533"/>
                  </a:cubicBezTo>
                  <a:cubicBezTo>
                    <a:pt x="360" y="533"/>
                    <a:pt x="360" y="533"/>
                    <a:pt x="361" y="535"/>
                  </a:cubicBezTo>
                  <a:cubicBezTo>
                    <a:pt x="362" y="537"/>
                    <a:pt x="364" y="541"/>
                    <a:pt x="368" y="548"/>
                  </a:cubicBezTo>
                  <a:cubicBezTo>
                    <a:pt x="369" y="549"/>
                    <a:pt x="369" y="549"/>
                    <a:pt x="369" y="549"/>
                  </a:cubicBezTo>
                  <a:cubicBezTo>
                    <a:pt x="369" y="549"/>
                    <a:pt x="369" y="549"/>
                    <a:pt x="369" y="549"/>
                  </a:cubicBezTo>
                  <a:cubicBezTo>
                    <a:pt x="369" y="549"/>
                    <a:pt x="369" y="549"/>
                    <a:pt x="375" y="550"/>
                  </a:cubicBezTo>
                  <a:cubicBezTo>
                    <a:pt x="375" y="549"/>
                    <a:pt x="375" y="549"/>
                    <a:pt x="375" y="549"/>
                  </a:cubicBezTo>
                  <a:cubicBezTo>
                    <a:pt x="374" y="550"/>
                    <a:pt x="374" y="550"/>
                    <a:pt x="374" y="550"/>
                  </a:cubicBezTo>
                  <a:cubicBezTo>
                    <a:pt x="374" y="550"/>
                    <a:pt x="374" y="550"/>
                    <a:pt x="375" y="551"/>
                  </a:cubicBezTo>
                  <a:cubicBezTo>
                    <a:pt x="377" y="553"/>
                    <a:pt x="380" y="556"/>
                    <a:pt x="386" y="562"/>
                  </a:cubicBezTo>
                  <a:cubicBezTo>
                    <a:pt x="387" y="561"/>
                    <a:pt x="387" y="561"/>
                    <a:pt x="387" y="561"/>
                  </a:cubicBezTo>
                  <a:cubicBezTo>
                    <a:pt x="386" y="561"/>
                    <a:pt x="386" y="561"/>
                    <a:pt x="386" y="561"/>
                  </a:cubicBezTo>
                  <a:cubicBezTo>
                    <a:pt x="386" y="561"/>
                    <a:pt x="386" y="561"/>
                    <a:pt x="386" y="564"/>
                  </a:cubicBezTo>
                  <a:cubicBezTo>
                    <a:pt x="387" y="566"/>
                    <a:pt x="388" y="571"/>
                    <a:pt x="391" y="581"/>
                  </a:cubicBezTo>
                  <a:cubicBezTo>
                    <a:pt x="391" y="583"/>
                    <a:pt x="391" y="583"/>
                    <a:pt x="391" y="583"/>
                  </a:cubicBezTo>
                  <a:cubicBezTo>
                    <a:pt x="393" y="583"/>
                    <a:pt x="393" y="583"/>
                    <a:pt x="393" y="583"/>
                  </a:cubicBezTo>
                  <a:cubicBezTo>
                    <a:pt x="393" y="583"/>
                    <a:pt x="393" y="583"/>
                    <a:pt x="398" y="583"/>
                  </a:cubicBezTo>
                  <a:cubicBezTo>
                    <a:pt x="398" y="581"/>
                    <a:pt x="398" y="581"/>
                    <a:pt x="398" y="581"/>
                  </a:cubicBezTo>
                  <a:cubicBezTo>
                    <a:pt x="397" y="582"/>
                    <a:pt x="397" y="582"/>
                    <a:pt x="397" y="582"/>
                  </a:cubicBezTo>
                  <a:cubicBezTo>
                    <a:pt x="397" y="582"/>
                    <a:pt x="397" y="582"/>
                    <a:pt x="397" y="583"/>
                  </a:cubicBezTo>
                  <a:cubicBezTo>
                    <a:pt x="398" y="585"/>
                    <a:pt x="399" y="588"/>
                    <a:pt x="402" y="595"/>
                  </a:cubicBezTo>
                  <a:cubicBezTo>
                    <a:pt x="403" y="595"/>
                    <a:pt x="403" y="595"/>
                    <a:pt x="403" y="595"/>
                  </a:cubicBezTo>
                  <a:cubicBezTo>
                    <a:pt x="403" y="593"/>
                    <a:pt x="403" y="593"/>
                    <a:pt x="403" y="593"/>
                  </a:cubicBezTo>
                  <a:cubicBezTo>
                    <a:pt x="403" y="593"/>
                    <a:pt x="403" y="593"/>
                    <a:pt x="398" y="596"/>
                  </a:cubicBezTo>
                  <a:cubicBezTo>
                    <a:pt x="398" y="596"/>
                    <a:pt x="398" y="596"/>
                    <a:pt x="398" y="596"/>
                  </a:cubicBezTo>
                  <a:cubicBezTo>
                    <a:pt x="398" y="597"/>
                    <a:pt x="398" y="597"/>
                    <a:pt x="398" y="597"/>
                  </a:cubicBezTo>
                  <a:cubicBezTo>
                    <a:pt x="398" y="597"/>
                    <a:pt x="398" y="597"/>
                    <a:pt x="398" y="599"/>
                  </a:cubicBezTo>
                  <a:cubicBezTo>
                    <a:pt x="398" y="601"/>
                    <a:pt x="398" y="605"/>
                    <a:pt x="398" y="613"/>
                  </a:cubicBezTo>
                  <a:cubicBezTo>
                    <a:pt x="398" y="614"/>
                    <a:pt x="398" y="614"/>
                    <a:pt x="398" y="614"/>
                  </a:cubicBezTo>
                  <a:cubicBezTo>
                    <a:pt x="398" y="614"/>
                    <a:pt x="398" y="614"/>
                    <a:pt x="398" y="614"/>
                  </a:cubicBezTo>
                  <a:cubicBezTo>
                    <a:pt x="398" y="614"/>
                    <a:pt x="398" y="614"/>
                    <a:pt x="409" y="641"/>
                  </a:cubicBezTo>
                  <a:cubicBezTo>
                    <a:pt x="410" y="640"/>
                    <a:pt x="410" y="640"/>
                    <a:pt x="410" y="640"/>
                  </a:cubicBezTo>
                  <a:cubicBezTo>
                    <a:pt x="409" y="639"/>
                    <a:pt x="409" y="639"/>
                    <a:pt x="409" y="639"/>
                  </a:cubicBezTo>
                  <a:cubicBezTo>
                    <a:pt x="409" y="639"/>
                    <a:pt x="409" y="639"/>
                    <a:pt x="406" y="642"/>
                  </a:cubicBezTo>
                  <a:cubicBezTo>
                    <a:pt x="407" y="643"/>
                    <a:pt x="407" y="643"/>
                    <a:pt x="407" y="643"/>
                  </a:cubicBezTo>
                  <a:cubicBezTo>
                    <a:pt x="409" y="642"/>
                    <a:pt x="409" y="642"/>
                    <a:pt x="409" y="642"/>
                  </a:cubicBezTo>
                  <a:cubicBezTo>
                    <a:pt x="409" y="642"/>
                    <a:pt x="409" y="642"/>
                    <a:pt x="405" y="637"/>
                  </a:cubicBezTo>
                  <a:cubicBezTo>
                    <a:pt x="404" y="636"/>
                    <a:pt x="404" y="636"/>
                    <a:pt x="404" y="636"/>
                  </a:cubicBezTo>
                  <a:cubicBezTo>
                    <a:pt x="403" y="636"/>
                    <a:pt x="403" y="636"/>
                    <a:pt x="403" y="636"/>
                  </a:cubicBezTo>
                  <a:cubicBezTo>
                    <a:pt x="403" y="636"/>
                    <a:pt x="403" y="636"/>
                    <a:pt x="398" y="636"/>
                  </a:cubicBezTo>
                  <a:cubicBezTo>
                    <a:pt x="398" y="638"/>
                    <a:pt x="398" y="638"/>
                    <a:pt x="398" y="638"/>
                  </a:cubicBezTo>
                  <a:cubicBezTo>
                    <a:pt x="399" y="637"/>
                    <a:pt x="399" y="637"/>
                    <a:pt x="399" y="637"/>
                  </a:cubicBezTo>
                  <a:cubicBezTo>
                    <a:pt x="399" y="637"/>
                    <a:pt x="398" y="636"/>
                    <a:pt x="398" y="635"/>
                  </a:cubicBezTo>
                  <a:cubicBezTo>
                    <a:pt x="397" y="633"/>
                    <a:pt x="395" y="631"/>
                    <a:pt x="394" y="629"/>
                  </a:cubicBezTo>
                  <a:cubicBezTo>
                    <a:pt x="393" y="628"/>
                    <a:pt x="393" y="626"/>
                    <a:pt x="393" y="626"/>
                  </a:cubicBezTo>
                  <a:cubicBezTo>
                    <a:pt x="392" y="625"/>
                    <a:pt x="392" y="625"/>
                    <a:pt x="392" y="625"/>
                  </a:cubicBezTo>
                  <a:cubicBezTo>
                    <a:pt x="391" y="625"/>
                    <a:pt x="391" y="625"/>
                    <a:pt x="391" y="625"/>
                  </a:cubicBezTo>
                  <a:cubicBezTo>
                    <a:pt x="391" y="625"/>
                    <a:pt x="391" y="625"/>
                    <a:pt x="378" y="627"/>
                  </a:cubicBezTo>
                  <a:cubicBezTo>
                    <a:pt x="378" y="628"/>
                    <a:pt x="378" y="628"/>
                    <a:pt x="378" y="628"/>
                  </a:cubicBezTo>
                  <a:cubicBezTo>
                    <a:pt x="379" y="627"/>
                    <a:pt x="379" y="627"/>
                    <a:pt x="379" y="627"/>
                  </a:cubicBezTo>
                  <a:cubicBezTo>
                    <a:pt x="379" y="627"/>
                    <a:pt x="379" y="627"/>
                    <a:pt x="375" y="623"/>
                  </a:cubicBezTo>
                  <a:cubicBezTo>
                    <a:pt x="374" y="623"/>
                    <a:pt x="374" y="623"/>
                    <a:pt x="374" y="623"/>
                  </a:cubicBezTo>
                  <a:cubicBezTo>
                    <a:pt x="373" y="623"/>
                    <a:pt x="373" y="623"/>
                    <a:pt x="373" y="623"/>
                  </a:cubicBezTo>
                  <a:cubicBezTo>
                    <a:pt x="373" y="623"/>
                    <a:pt x="373" y="623"/>
                    <a:pt x="362" y="626"/>
                  </a:cubicBezTo>
                  <a:cubicBezTo>
                    <a:pt x="355" y="627"/>
                    <a:pt x="355" y="627"/>
                    <a:pt x="355" y="627"/>
                  </a:cubicBezTo>
                  <a:cubicBezTo>
                    <a:pt x="363" y="628"/>
                    <a:pt x="363" y="628"/>
                    <a:pt x="363" y="628"/>
                  </a:cubicBezTo>
                  <a:cubicBezTo>
                    <a:pt x="363" y="628"/>
                    <a:pt x="363" y="628"/>
                    <a:pt x="373" y="630"/>
                  </a:cubicBezTo>
                  <a:cubicBezTo>
                    <a:pt x="374" y="628"/>
                    <a:pt x="374" y="628"/>
                    <a:pt x="374" y="628"/>
                  </a:cubicBezTo>
                  <a:cubicBezTo>
                    <a:pt x="373" y="629"/>
                    <a:pt x="373" y="629"/>
                    <a:pt x="373" y="629"/>
                  </a:cubicBezTo>
                  <a:cubicBezTo>
                    <a:pt x="373" y="629"/>
                    <a:pt x="373" y="629"/>
                    <a:pt x="377" y="633"/>
                  </a:cubicBezTo>
                  <a:cubicBezTo>
                    <a:pt x="378" y="635"/>
                    <a:pt x="378" y="635"/>
                    <a:pt x="378" y="635"/>
                  </a:cubicBezTo>
                  <a:cubicBezTo>
                    <a:pt x="379" y="633"/>
                    <a:pt x="379" y="633"/>
                    <a:pt x="379" y="633"/>
                  </a:cubicBezTo>
                  <a:cubicBezTo>
                    <a:pt x="379" y="633"/>
                    <a:pt x="379" y="633"/>
                    <a:pt x="381" y="631"/>
                  </a:cubicBezTo>
                  <a:cubicBezTo>
                    <a:pt x="380" y="630"/>
                    <a:pt x="380" y="630"/>
                    <a:pt x="380" y="630"/>
                  </a:cubicBezTo>
                  <a:cubicBezTo>
                    <a:pt x="380" y="631"/>
                    <a:pt x="380" y="631"/>
                    <a:pt x="380" y="631"/>
                  </a:cubicBezTo>
                  <a:cubicBezTo>
                    <a:pt x="380" y="631"/>
                    <a:pt x="381" y="631"/>
                    <a:pt x="383" y="632"/>
                  </a:cubicBezTo>
                  <a:cubicBezTo>
                    <a:pt x="385" y="632"/>
                    <a:pt x="387" y="633"/>
                    <a:pt x="389" y="633"/>
                  </a:cubicBezTo>
                  <a:cubicBezTo>
                    <a:pt x="389" y="631"/>
                    <a:pt x="389" y="631"/>
                    <a:pt x="389" y="631"/>
                  </a:cubicBezTo>
                  <a:cubicBezTo>
                    <a:pt x="388" y="632"/>
                    <a:pt x="388" y="632"/>
                    <a:pt x="388" y="632"/>
                  </a:cubicBezTo>
                  <a:cubicBezTo>
                    <a:pt x="390" y="633"/>
                    <a:pt x="391" y="634"/>
                    <a:pt x="392" y="636"/>
                  </a:cubicBezTo>
                  <a:cubicBezTo>
                    <a:pt x="393" y="637"/>
                    <a:pt x="393" y="637"/>
                    <a:pt x="39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4" y="639"/>
                    <a:pt x="394" y="639"/>
                    <a:pt x="395" y="640"/>
                  </a:cubicBezTo>
                  <a:cubicBezTo>
                    <a:pt x="397" y="641"/>
                    <a:pt x="399" y="644"/>
                    <a:pt x="404" y="648"/>
                  </a:cubicBezTo>
                  <a:cubicBezTo>
                    <a:pt x="404" y="648"/>
                    <a:pt x="404" y="648"/>
                    <a:pt x="405" y="649"/>
                  </a:cubicBezTo>
                  <a:cubicBezTo>
                    <a:pt x="406" y="650"/>
                    <a:pt x="408" y="652"/>
                    <a:pt x="412" y="656"/>
                  </a:cubicBezTo>
                  <a:cubicBezTo>
                    <a:pt x="413" y="655"/>
                    <a:pt x="413" y="655"/>
                    <a:pt x="413" y="655"/>
                  </a:cubicBezTo>
                  <a:cubicBezTo>
                    <a:pt x="411" y="656"/>
                    <a:pt x="411" y="656"/>
                    <a:pt x="411" y="656"/>
                  </a:cubicBezTo>
                  <a:cubicBezTo>
                    <a:pt x="411" y="656"/>
                    <a:pt x="412" y="657"/>
                    <a:pt x="412" y="658"/>
                  </a:cubicBezTo>
                  <a:cubicBezTo>
                    <a:pt x="413" y="661"/>
                    <a:pt x="414" y="664"/>
                    <a:pt x="414" y="668"/>
                  </a:cubicBezTo>
                  <a:cubicBezTo>
                    <a:pt x="415" y="672"/>
                    <a:pt x="416" y="676"/>
                    <a:pt x="416" y="678"/>
                  </a:cubicBezTo>
                  <a:cubicBezTo>
                    <a:pt x="416" y="678"/>
                    <a:pt x="415" y="679"/>
                    <a:pt x="415" y="679"/>
                  </a:cubicBezTo>
                  <a:cubicBezTo>
                    <a:pt x="415" y="679"/>
                    <a:pt x="415" y="679"/>
                    <a:pt x="415" y="679"/>
                  </a:cubicBezTo>
                  <a:cubicBezTo>
                    <a:pt x="415" y="680"/>
                    <a:pt x="415" y="680"/>
                    <a:pt x="415" y="680"/>
                  </a:cubicBezTo>
                  <a:cubicBezTo>
                    <a:pt x="415" y="681"/>
                    <a:pt x="415" y="682"/>
                    <a:pt x="414" y="683"/>
                  </a:cubicBezTo>
                  <a:cubicBezTo>
                    <a:pt x="411" y="686"/>
                    <a:pt x="405" y="690"/>
                    <a:pt x="400" y="692"/>
                  </a:cubicBezTo>
                  <a:cubicBezTo>
                    <a:pt x="401" y="693"/>
                    <a:pt x="401" y="693"/>
                    <a:pt x="401" y="693"/>
                  </a:cubicBezTo>
                  <a:cubicBezTo>
                    <a:pt x="400" y="692"/>
                    <a:pt x="400" y="692"/>
                    <a:pt x="400" y="692"/>
                  </a:cubicBezTo>
                  <a:cubicBezTo>
                    <a:pt x="397" y="693"/>
                    <a:pt x="395" y="695"/>
                    <a:pt x="394" y="697"/>
                  </a:cubicBezTo>
                  <a:cubicBezTo>
                    <a:pt x="393" y="699"/>
                    <a:pt x="392" y="701"/>
                    <a:pt x="392" y="701"/>
                  </a:cubicBezTo>
                  <a:cubicBezTo>
                    <a:pt x="392" y="702"/>
                    <a:pt x="392" y="702"/>
                    <a:pt x="392" y="702"/>
                  </a:cubicBezTo>
                  <a:cubicBezTo>
                    <a:pt x="393" y="703"/>
                    <a:pt x="393" y="703"/>
                    <a:pt x="393" y="703"/>
                  </a:cubicBezTo>
                  <a:cubicBezTo>
                    <a:pt x="393" y="703"/>
                    <a:pt x="393" y="703"/>
                    <a:pt x="399" y="705"/>
                  </a:cubicBezTo>
                  <a:cubicBezTo>
                    <a:pt x="399" y="704"/>
                    <a:pt x="399" y="704"/>
                    <a:pt x="399" y="704"/>
                  </a:cubicBezTo>
                  <a:cubicBezTo>
                    <a:pt x="398" y="705"/>
                    <a:pt x="398" y="705"/>
                    <a:pt x="398" y="705"/>
                  </a:cubicBezTo>
                  <a:cubicBezTo>
                    <a:pt x="398" y="705"/>
                    <a:pt x="398" y="705"/>
                    <a:pt x="399" y="706"/>
                  </a:cubicBezTo>
                  <a:cubicBezTo>
                    <a:pt x="399" y="707"/>
                    <a:pt x="401" y="709"/>
                    <a:pt x="403" y="713"/>
                  </a:cubicBezTo>
                  <a:cubicBezTo>
                    <a:pt x="404" y="713"/>
                    <a:pt x="404" y="713"/>
                    <a:pt x="404" y="713"/>
                  </a:cubicBezTo>
                  <a:cubicBezTo>
                    <a:pt x="404" y="713"/>
                    <a:pt x="404" y="713"/>
                    <a:pt x="404" y="713"/>
                  </a:cubicBezTo>
                  <a:cubicBezTo>
                    <a:pt x="404" y="713"/>
                    <a:pt x="404" y="713"/>
                    <a:pt x="405" y="714"/>
                  </a:cubicBezTo>
                  <a:cubicBezTo>
                    <a:pt x="405" y="714"/>
                    <a:pt x="407" y="715"/>
                    <a:pt x="409" y="716"/>
                  </a:cubicBezTo>
                  <a:cubicBezTo>
                    <a:pt x="411" y="717"/>
                    <a:pt x="411" y="717"/>
                    <a:pt x="411" y="717"/>
                  </a:cubicBezTo>
                  <a:cubicBezTo>
                    <a:pt x="411" y="716"/>
                    <a:pt x="411" y="716"/>
                    <a:pt x="411" y="716"/>
                  </a:cubicBezTo>
                  <a:cubicBezTo>
                    <a:pt x="411" y="716"/>
                    <a:pt x="411" y="716"/>
                    <a:pt x="421" y="701"/>
                  </a:cubicBezTo>
                  <a:cubicBezTo>
                    <a:pt x="420" y="700"/>
                    <a:pt x="420" y="700"/>
                    <a:pt x="420" y="700"/>
                  </a:cubicBezTo>
                  <a:cubicBezTo>
                    <a:pt x="419" y="701"/>
                    <a:pt x="419" y="701"/>
                    <a:pt x="419" y="701"/>
                  </a:cubicBezTo>
                  <a:cubicBezTo>
                    <a:pt x="419" y="701"/>
                    <a:pt x="419" y="701"/>
                    <a:pt x="423" y="702"/>
                  </a:cubicBezTo>
                  <a:cubicBezTo>
                    <a:pt x="426" y="702"/>
                    <a:pt x="432" y="702"/>
                    <a:pt x="444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5" y="703"/>
                    <a:pt x="445" y="703"/>
                    <a:pt x="447" y="701"/>
                  </a:cubicBezTo>
                  <a:cubicBezTo>
                    <a:pt x="447" y="700"/>
                    <a:pt x="447" y="700"/>
                    <a:pt x="447" y="700"/>
                  </a:cubicBezTo>
                  <a:cubicBezTo>
                    <a:pt x="446" y="701"/>
                    <a:pt x="446" y="701"/>
                    <a:pt x="446" y="701"/>
                  </a:cubicBezTo>
                  <a:cubicBezTo>
                    <a:pt x="446" y="701"/>
                    <a:pt x="446" y="701"/>
                    <a:pt x="448" y="702"/>
                  </a:cubicBezTo>
                  <a:cubicBezTo>
                    <a:pt x="450" y="704"/>
                    <a:pt x="454" y="706"/>
                    <a:pt x="462" y="711"/>
                  </a:cubicBezTo>
                  <a:cubicBezTo>
                    <a:pt x="463" y="709"/>
                    <a:pt x="463" y="709"/>
                    <a:pt x="463" y="709"/>
                  </a:cubicBezTo>
                  <a:cubicBezTo>
                    <a:pt x="462" y="711"/>
                    <a:pt x="462" y="711"/>
                    <a:pt x="462" y="711"/>
                  </a:cubicBezTo>
                  <a:lnTo>
                    <a:pt x="463" y="709"/>
                  </a:lnTo>
                  <a:close/>
                  <a:moveTo>
                    <a:pt x="294" y="880"/>
                  </a:moveTo>
                  <a:cubicBezTo>
                    <a:pt x="295" y="879"/>
                    <a:pt x="295" y="879"/>
                    <a:pt x="295" y="879"/>
                  </a:cubicBezTo>
                  <a:cubicBezTo>
                    <a:pt x="295" y="879"/>
                    <a:pt x="294" y="877"/>
                    <a:pt x="293" y="876"/>
                  </a:cubicBezTo>
                  <a:cubicBezTo>
                    <a:pt x="292" y="875"/>
                    <a:pt x="291" y="874"/>
                    <a:pt x="290" y="874"/>
                  </a:cubicBezTo>
                  <a:cubicBezTo>
                    <a:pt x="289" y="873"/>
                    <a:pt x="288" y="873"/>
                    <a:pt x="287" y="873"/>
                  </a:cubicBezTo>
                  <a:cubicBezTo>
                    <a:pt x="286" y="873"/>
                    <a:pt x="286" y="873"/>
                    <a:pt x="285" y="873"/>
                  </a:cubicBezTo>
                  <a:cubicBezTo>
                    <a:pt x="284" y="874"/>
                    <a:pt x="282" y="876"/>
                    <a:pt x="282" y="876"/>
                  </a:cubicBezTo>
                  <a:cubicBezTo>
                    <a:pt x="283" y="877"/>
                    <a:pt x="283" y="877"/>
                    <a:pt x="283" y="877"/>
                  </a:cubicBezTo>
                  <a:cubicBezTo>
                    <a:pt x="283" y="875"/>
                    <a:pt x="283" y="875"/>
                    <a:pt x="283" y="875"/>
                  </a:cubicBezTo>
                  <a:cubicBezTo>
                    <a:pt x="271" y="878"/>
                    <a:pt x="271" y="878"/>
                    <a:pt x="271" y="878"/>
                  </a:cubicBezTo>
                  <a:cubicBezTo>
                    <a:pt x="269" y="879"/>
                    <a:pt x="269" y="879"/>
                    <a:pt x="269" y="879"/>
                  </a:cubicBezTo>
                  <a:cubicBezTo>
                    <a:pt x="270" y="880"/>
                    <a:pt x="270" y="880"/>
                    <a:pt x="270" y="880"/>
                  </a:cubicBezTo>
                  <a:cubicBezTo>
                    <a:pt x="273" y="884"/>
                    <a:pt x="273" y="884"/>
                    <a:pt x="273" y="884"/>
                  </a:cubicBezTo>
                  <a:cubicBezTo>
                    <a:pt x="273" y="885"/>
                    <a:pt x="273" y="885"/>
                    <a:pt x="273" y="885"/>
                  </a:cubicBezTo>
                  <a:cubicBezTo>
                    <a:pt x="274" y="885"/>
                    <a:pt x="274" y="885"/>
                    <a:pt x="274" y="885"/>
                  </a:cubicBezTo>
                  <a:cubicBezTo>
                    <a:pt x="278" y="885"/>
                    <a:pt x="278" y="885"/>
                    <a:pt x="278" y="885"/>
                  </a:cubicBezTo>
                  <a:cubicBezTo>
                    <a:pt x="278" y="884"/>
                    <a:pt x="278" y="884"/>
                    <a:pt x="278" y="884"/>
                  </a:cubicBezTo>
                  <a:cubicBezTo>
                    <a:pt x="277" y="885"/>
                    <a:pt x="277" y="885"/>
                    <a:pt x="277" y="885"/>
                  </a:cubicBezTo>
                  <a:cubicBezTo>
                    <a:pt x="283" y="893"/>
                    <a:pt x="283" y="893"/>
                    <a:pt x="283" y="893"/>
                  </a:cubicBezTo>
                  <a:cubicBezTo>
                    <a:pt x="284" y="893"/>
                    <a:pt x="284" y="893"/>
                    <a:pt x="284" y="893"/>
                  </a:cubicBezTo>
                  <a:cubicBezTo>
                    <a:pt x="285" y="893"/>
                    <a:pt x="285" y="893"/>
                    <a:pt x="285" y="893"/>
                  </a:cubicBezTo>
                  <a:cubicBezTo>
                    <a:pt x="293" y="892"/>
                    <a:pt x="293" y="892"/>
                    <a:pt x="293" y="892"/>
                  </a:cubicBezTo>
                  <a:cubicBezTo>
                    <a:pt x="294" y="892"/>
                    <a:pt x="294" y="892"/>
                    <a:pt x="294" y="892"/>
                  </a:cubicBezTo>
                  <a:cubicBezTo>
                    <a:pt x="294" y="891"/>
                    <a:pt x="294" y="891"/>
                    <a:pt x="294" y="891"/>
                  </a:cubicBezTo>
                  <a:cubicBezTo>
                    <a:pt x="294" y="891"/>
                    <a:pt x="294" y="891"/>
                    <a:pt x="294" y="891"/>
                  </a:cubicBezTo>
                  <a:cubicBezTo>
                    <a:pt x="295" y="890"/>
                    <a:pt x="296" y="888"/>
                    <a:pt x="296" y="887"/>
                  </a:cubicBezTo>
                  <a:cubicBezTo>
                    <a:pt x="295" y="886"/>
                    <a:pt x="295" y="886"/>
                    <a:pt x="295" y="886"/>
                  </a:cubicBezTo>
                  <a:cubicBezTo>
                    <a:pt x="295" y="888"/>
                    <a:pt x="295" y="888"/>
                    <a:pt x="295" y="888"/>
                  </a:cubicBezTo>
                  <a:cubicBezTo>
                    <a:pt x="297" y="888"/>
                    <a:pt x="299" y="887"/>
                    <a:pt x="299" y="886"/>
                  </a:cubicBezTo>
                  <a:cubicBezTo>
                    <a:pt x="300" y="885"/>
                    <a:pt x="301" y="884"/>
                    <a:pt x="301" y="884"/>
                  </a:cubicBezTo>
                  <a:cubicBezTo>
                    <a:pt x="301" y="883"/>
                    <a:pt x="301" y="883"/>
                    <a:pt x="301" y="883"/>
                  </a:cubicBezTo>
                  <a:cubicBezTo>
                    <a:pt x="301" y="883"/>
                    <a:pt x="301" y="883"/>
                    <a:pt x="301" y="883"/>
                  </a:cubicBezTo>
                  <a:cubicBezTo>
                    <a:pt x="298" y="879"/>
                    <a:pt x="298" y="879"/>
                    <a:pt x="298" y="879"/>
                  </a:cubicBezTo>
                  <a:cubicBezTo>
                    <a:pt x="298" y="878"/>
                    <a:pt x="298" y="878"/>
                    <a:pt x="298" y="878"/>
                  </a:cubicBezTo>
                  <a:cubicBezTo>
                    <a:pt x="294" y="878"/>
                    <a:pt x="294" y="878"/>
                    <a:pt x="294" y="878"/>
                  </a:cubicBezTo>
                  <a:cubicBezTo>
                    <a:pt x="294" y="880"/>
                    <a:pt x="294" y="880"/>
                    <a:pt x="294" y="880"/>
                  </a:cubicBezTo>
                  <a:cubicBezTo>
                    <a:pt x="295" y="879"/>
                    <a:pt x="295" y="879"/>
                    <a:pt x="295" y="879"/>
                  </a:cubicBezTo>
                  <a:cubicBezTo>
                    <a:pt x="294" y="880"/>
                    <a:pt x="294" y="880"/>
                    <a:pt x="294" y="880"/>
                  </a:cubicBezTo>
                  <a:cubicBezTo>
                    <a:pt x="294" y="881"/>
                    <a:pt x="294" y="881"/>
                    <a:pt x="294" y="881"/>
                  </a:cubicBezTo>
                  <a:cubicBezTo>
                    <a:pt x="297" y="881"/>
                    <a:pt x="297" y="881"/>
                    <a:pt x="297" y="881"/>
                  </a:cubicBezTo>
                  <a:cubicBezTo>
                    <a:pt x="297" y="880"/>
                    <a:pt x="297" y="880"/>
                    <a:pt x="297" y="880"/>
                  </a:cubicBezTo>
                  <a:cubicBezTo>
                    <a:pt x="295" y="880"/>
                    <a:pt x="295" y="880"/>
                    <a:pt x="295" y="880"/>
                  </a:cubicBezTo>
                  <a:cubicBezTo>
                    <a:pt x="295" y="880"/>
                    <a:pt x="295" y="880"/>
                    <a:pt x="298" y="884"/>
                  </a:cubicBezTo>
                  <a:cubicBezTo>
                    <a:pt x="299" y="884"/>
                    <a:pt x="299" y="884"/>
                    <a:pt x="299" y="884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4"/>
                    <a:pt x="297" y="884"/>
                  </a:cubicBezTo>
                  <a:cubicBezTo>
                    <a:pt x="297" y="884"/>
                    <a:pt x="296" y="885"/>
                    <a:pt x="295" y="885"/>
                  </a:cubicBezTo>
                  <a:cubicBezTo>
                    <a:pt x="295" y="885"/>
                    <a:pt x="295" y="885"/>
                    <a:pt x="295" y="885"/>
                  </a:cubicBezTo>
                  <a:cubicBezTo>
                    <a:pt x="294" y="885"/>
                    <a:pt x="294" y="885"/>
                    <a:pt x="294" y="885"/>
                  </a:cubicBezTo>
                  <a:cubicBezTo>
                    <a:pt x="293" y="886"/>
                    <a:pt x="293" y="887"/>
                    <a:pt x="292" y="888"/>
                  </a:cubicBezTo>
                  <a:cubicBezTo>
                    <a:pt x="292" y="889"/>
                    <a:pt x="291" y="890"/>
                    <a:pt x="291" y="890"/>
                  </a:cubicBezTo>
                  <a:cubicBezTo>
                    <a:pt x="293" y="890"/>
                    <a:pt x="293" y="890"/>
                    <a:pt x="293" y="890"/>
                  </a:cubicBezTo>
                  <a:cubicBezTo>
                    <a:pt x="292" y="889"/>
                    <a:pt x="292" y="889"/>
                    <a:pt x="292" y="889"/>
                  </a:cubicBezTo>
                  <a:cubicBezTo>
                    <a:pt x="292" y="889"/>
                    <a:pt x="292" y="889"/>
                    <a:pt x="284" y="890"/>
                  </a:cubicBezTo>
                  <a:cubicBezTo>
                    <a:pt x="285" y="892"/>
                    <a:pt x="285" y="892"/>
                    <a:pt x="285" y="892"/>
                  </a:cubicBezTo>
                  <a:cubicBezTo>
                    <a:pt x="286" y="891"/>
                    <a:pt x="286" y="891"/>
                    <a:pt x="286" y="891"/>
                  </a:cubicBezTo>
                  <a:cubicBezTo>
                    <a:pt x="286" y="891"/>
                    <a:pt x="286" y="891"/>
                    <a:pt x="279" y="883"/>
                  </a:cubicBezTo>
                  <a:cubicBezTo>
                    <a:pt x="279" y="882"/>
                    <a:pt x="279" y="882"/>
                    <a:pt x="279" y="882"/>
                  </a:cubicBezTo>
                  <a:cubicBezTo>
                    <a:pt x="278" y="882"/>
                    <a:pt x="278" y="882"/>
                    <a:pt x="278" y="882"/>
                  </a:cubicBezTo>
                  <a:cubicBezTo>
                    <a:pt x="278" y="882"/>
                    <a:pt x="278" y="882"/>
                    <a:pt x="274" y="882"/>
                  </a:cubicBezTo>
                  <a:cubicBezTo>
                    <a:pt x="274" y="884"/>
                    <a:pt x="274" y="884"/>
                    <a:pt x="274" y="884"/>
                  </a:cubicBezTo>
                  <a:cubicBezTo>
                    <a:pt x="275" y="883"/>
                    <a:pt x="275" y="883"/>
                    <a:pt x="275" y="883"/>
                  </a:cubicBezTo>
                  <a:cubicBezTo>
                    <a:pt x="275" y="883"/>
                    <a:pt x="275" y="883"/>
                    <a:pt x="272" y="879"/>
                  </a:cubicBezTo>
                  <a:cubicBezTo>
                    <a:pt x="271" y="880"/>
                    <a:pt x="271" y="880"/>
                    <a:pt x="271" y="880"/>
                  </a:cubicBezTo>
                  <a:cubicBezTo>
                    <a:pt x="271" y="881"/>
                    <a:pt x="271" y="881"/>
                    <a:pt x="271" y="881"/>
                  </a:cubicBezTo>
                  <a:cubicBezTo>
                    <a:pt x="271" y="881"/>
                    <a:pt x="271" y="881"/>
                    <a:pt x="284" y="878"/>
                  </a:cubicBezTo>
                  <a:cubicBezTo>
                    <a:pt x="284" y="878"/>
                    <a:pt x="284" y="878"/>
                    <a:pt x="284" y="878"/>
                  </a:cubicBezTo>
                  <a:cubicBezTo>
                    <a:pt x="284" y="878"/>
                    <a:pt x="284" y="878"/>
                    <a:pt x="284" y="878"/>
                  </a:cubicBezTo>
                  <a:cubicBezTo>
                    <a:pt x="285" y="878"/>
                    <a:pt x="285" y="878"/>
                    <a:pt x="285" y="878"/>
                  </a:cubicBezTo>
                  <a:cubicBezTo>
                    <a:pt x="285" y="877"/>
                    <a:pt x="286" y="877"/>
                    <a:pt x="286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5"/>
                    <a:pt x="287" y="875"/>
                    <a:pt x="287" y="875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5"/>
                    <a:pt x="287" y="875"/>
                    <a:pt x="287" y="875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8" y="876"/>
                    <a:pt x="289" y="876"/>
                  </a:cubicBezTo>
                  <a:cubicBezTo>
                    <a:pt x="290" y="877"/>
                    <a:pt x="291" y="878"/>
                    <a:pt x="291" y="879"/>
                  </a:cubicBezTo>
                  <a:cubicBezTo>
                    <a:pt x="292" y="879"/>
                    <a:pt x="292" y="880"/>
                    <a:pt x="292" y="880"/>
                  </a:cubicBezTo>
                  <a:cubicBezTo>
                    <a:pt x="293" y="880"/>
                    <a:pt x="293" y="880"/>
                    <a:pt x="293" y="880"/>
                  </a:cubicBezTo>
                  <a:cubicBezTo>
                    <a:pt x="293" y="881"/>
                    <a:pt x="293" y="881"/>
                    <a:pt x="293" y="881"/>
                  </a:cubicBezTo>
                  <a:cubicBezTo>
                    <a:pt x="294" y="881"/>
                    <a:pt x="294" y="881"/>
                    <a:pt x="294" y="881"/>
                  </a:cubicBezTo>
                  <a:lnTo>
                    <a:pt x="294" y="880"/>
                  </a:lnTo>
                  <a:close/>
                  <a:moveTo>
                    <a:pt x="159" y="612"/>
                  </a:moveTo>
                  <a:cubicBezTo>
                    <a:pt x="158" y="611"/>
                    <a:pt x="158" y="611"/>
                    <a:pt x="158" y="611"/>
                  </a:cubicBezTo>
                  <a:cubicBezTo>
                    <a:pt x="155" y="617"/>
                    <a:pt x="155" y="617"/>
                    <a:pt x="155" y="617"/>
                  </a:cubicBezTo>
                  <a:cubicBezTo>
                    <a:pt x="156" y="618"/>
                    <a:pt x="156" y="618"/>
                    <a:pt x="156" y="618"/>
                  </a:cubicBezTo>
                  <a:cubicBezTo>
                    <a:pt x="157" y="616"/>
                    <a:pt x="157" y="616"/>
                    <a:pt x="157" y="616"/>
                  </a:cubicBezTo>
                  <a:cubicBezTo>
                    <a:pt x="153" y="614"/>
                    <a:pt x="153" y="614"/>
                    <a:pt x="153" y="614"/>
                  </a:cubicBezTo>
                  <a:cubicBezTo>
                    <a:pt x="151" y="612"/>
                    <a:pt x="151" y="612"/>
                    <a:pt x="151" y="612"/>
                  </a:cubicBezTo>
                  <a:cubicBezTo>
                    <a:pt x="151" y="614"/>
                    <a:pt x="151" y="614"/>
                    <a:pt x="151" y="614"/>
                  </a:cubicBezTo>
                  <a:cubicBezTo>
                    <a:pt x="149" y="618"/>
                    <a:pt x="149" y="618"/>
                    <a:pt x="149" y="618"/>
                  </a:cubicBezTo>
                  <a:cubicBezTo>
                    <a:pt x="149" y="619"/>
                    <a:pt x="149" y="619"/>
                    <a:pt x="149" y="619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5" y="628"/>
                    <a:pt x="155" y="628"/>
                    <a:pt x="155" y="628"/>
                  </a:cubicBezTo>
                  <a:cubicBezTo>
                    <a:pt x="156" y="627"/>
                    <a:pt x="156" y="627"/>
                    <a:pt x="156" y="627"/>
                  </a:cubicBezTo>
                  <a:cubicBezTo>
                    <a:pt x="155" y="627"/>
                    <a:pt x="155" y="627"/>
                    <a:pt x="155" y="627"/>
                  </a:cubicBezTo>
                  <a:cubicBezTo>
                    <a:pt x="155" y="627"/>
                    <a:pt x="155" y="629"/>
                    <a:pt x="156" y="631"/>
                  </a:cubicBezTo>
                  <a:cubicBezTo>
                    <a:pt x="157" y="633"/>
                    <a:pt x="160" y="636"/>
                    <a:pt x="164" y="637"/>
                  </a:cubicBezTo>
                  <a:cubicBezTo>
                    <a:pt x="164" y="637"/>
                    <a:pt x="164" y="637"/>
                    <a:pt x="164" y="637"/>
                  </a:cubicBezTo>
                  <a:cubicBezTo>
                    <a:pt x="164" y="637"/>
                    <a:pt x="164" y="637"/>
                    <a:pt x="164" y="637"/>
                  </a:cubicBezTo>
                  <a:cubicBezTo>
                    <a:pt x="165" y="637"/>
                    <a:pt x="166" y="637"/>
                    <a:pt x="166" y="637"/>
                  </a:cubicBezTo>
                  <a:cubicBezTo>
                    <a:pt x="171" y="637"/>
                    <a:pt x="173" y="635"/>
                    <a:pt x="175" y="633"/>
                  </a:cubicBezTo>
                  <a:cubicBezTo>
                    <a:pt x="176" y="631"/>
                    <a:pt x="177" y="629"/>
                    <a:pt x="177" y="629"/>
                  </a:cubicBezTo>
                  <a:cubicBezTo>
                    <a:pt x="175" y="628"/>
                    <a:pt x="175" y="628"/>
                    <a:pt x="175" y="628"/>
                  </a:cubicBezTo>
                  <a:cubicBezTo>
                    <a:pt x="175" y="630"/>
                    <a:pt x="175" y="630"/>
                    <a:pt x="175" y="630"/>
                  </a:cubicBezTo>
                  <a:cubicBezTo>
                    <a:pt x="184" y="628"/>
                    <a:pt x="184" y="628"/>
                    <a:pt x="184" y="628"/>
                  </a:cubicBezTo>
                  <a:cubicBezTo>
                    <a:pt x="184" y="628"/>
                    <a:pt x="184" y="628"/>
                    <a:pt x="184" y="628"/>
                  </a:cubicBezTo>
                  <a:cubicBezTo>
                    <a:pt x="185" y="628"/>
                    <a:pt x="185" y="628"/>
                    <a:pt x="185" y="628"/>
                  </a:cubicBezTo>
                  <a:cubicBezTo>
                    <a:pt x="186" y="625"/>
                    <a:pt x="186" y="625"/>
                    <a:pt x="186" y="625"/>
                  </a:cubicBezTo>
                  <a:cubicBezTo>
                    <a:pt x="187" y="624"/>
                    <a:pt x="187" y="624"/>
                    <a:pt x="187" y="624"/>
                  </a:cubicBezTo>
                  <a:cubicBezTo>
                    <a:pt x="185" y="623"/>
                    <a:pt x="185" y="623"/>
                    <a:pt x="185" y="623"/>
                  </a:cubicBezTo>
                  <a:cubicBezTo>
                    <a:pt x="177" y="619"/>
                    <a:pt x="177" y="619"/>
                    <a:pt x="177" y="619"/>
                  </a:cubicBezTo>
                  <a:cubicBezTo>
                    <a:pt x="177" y="620"/>
                    <a:pt x="177" y="620"/>
                    <a:pt x="177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5" y="610"/>
                    <a:pt x="175" y="610"/>
                    <a:pt x="175" y="610"/>
                  </a:cubicBezTo>
                  <a:cubicBezTo>
                    <a:pt x="175" y="609"/>
                    <a:pt x="175" y="609"/>
                    <a:pt x="175" y="609"/>
                  </a:cubicBezTo>
                  <a:cubicBezTo>
                    <a:pt x="174" y="609"/>
                    <a:pt x="174" y="609"/>
                    <a:pt x="174" y="609"/>
                  </a:cubicBezTo>
                  <a:cubicBezTo>
                    <a:pt x="165" y="608"/>
                    <a:pt x="165" y="608"/>
                    <a:pt x="165" y="608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58" y="611"/>
                    <a:pt x="158" y="611"/>
                    <a:pt x="158" y="611"/>
                  </a:cubicBezTo>
                  <a:cubicBezTo>
                    <a:pt x="158" y="611"/>
                    <a:pt x="158" y="611"/>
                    <a:pt x="158" y="611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60" y="613"/>
                    <a:pt x="160" y="613"/>
                    <a:pt x="160" y="613"/>
                  </a:cubicBezTo>
                  <a:cubicBezTo>
                    <a:pt x="165" y="611"/>
                    <a:pt x="165" y="611"/>
                    <a:pt x="165" y="611"/>
                  </a:cubicBezTo>
                  <a:cubicBezTo>
                    <a:pt x="164" y="609"/>
                    <a:pt x="164" y="609"/>
                    <a:pt x="164" y="609"/>
                  </a:cubicBezTo>
                  <a:cubicBezTo>
                    <a:pt x="164" y="611"/>
                    <a:pt x="164" y="611"/>
                    <a:pt x="164" y="611"/>
                  </a:cubicBezTo>
                  <a:cubicBezTo>
                    <a:pt x="164" y="611"/>
                    <a:pt x="164" y="611"/>
                    <a:pt x="165" y="611"/>
                  </a:cubicBezTo>
                  <a:cubicBezTo>
                    <a:pt x="167" y="611"/>
                    <a:pt x="169" y="612"/>
                    <a:pt x="174" y="612"/>
                  </a:cubicBezTo>
                  <a:cubicBezTo>
                    <a:pt x="174" y="611"/>
                    <a:pt x="174" y="611"/>
                    <a:pt x="174" y="611"/>
                  </a:cubicBezTo>
                  <a:cubicBezTo>
                    <a:pt x="172" y="611"/>
                    <a:pt x="172" y="611"/>
                    <a:pt x="172" y="611"/>
                  </a:cubicBezTo>
                  <a:cubicBezTo>
                    <a:pt x="172" y="611"/>
                    <a:pt x="172" y="611"/>
                    <a:pt x="175" y="621"/>
                  </a:cubicBezTo>
                  <a:cubicBezTo>
                    <a:pt x="175" y="621"/>
                    <a:pt x="175" y="621"/>
                    <a:pt x="175" y="621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2"/>
                    <a:pt x="184" y="626"/>
                  </a:cubicBezTo>
                  <a:cubicBezTo>
                    <a:pt x="185" y="624"/>
                    <a:pt x="185" y="624"/>
                    <a:pt x="185" y="624"/>
                  </a:cubicBezTo>
                  <a:cubicBezTo>
                    <a:pt x="183" y="624"/>
                    <a:pt x="183" y="624"/>
                    <a:pt x="183" y="624"/>
                  </a:cubicBezTo>
                  <a:cubicBezTo>
                    <a:pt x="183" y="624"/>
                    <a:pt x="183" y="624"/>
                    <a:pt x="182" y="626"/>
                  </a:cubicBezTo>
                  <a:cubicBezTo>
                    <a:pt x="183" y="627"/>
                    <a:pt x="183" y="627"/>
                    <a:pt x="183" y="627"/>
                  </a:cubicBezTo>
                  <a:cubicBezTo>
                    <a:pt x="183" y="626"/>
                    <a:pt x="183" y="626"/>
                    <a:pt x="183" y="626"/>
                  </a:cubicBezTo>
                  <a:cubicBezTo>
                    <a:pt x="183" y="626"/>
                    <a:pt x="183" y="626"/>
                    <a:pt x="175" y="627"/>
                  </a:cubicBezTo>
                  <a:cubicBezTo>
                    <a:pt x="174" y="627"/>
                    <a:pt x="174" y="627"/>
                    <a:pt x="174" y="627"/>
                  </a:cubicBezTo>
                  <a:cubicBezTo>
                    <a:pt x="174" y="628"/>
                    <a:pt x="174" y="628"/>
                    <a:pt x="174" y="628"/>
                  </a:cubicBezTo>
                  <a:cubicBezTo>
                    <a:pt x="174" y="628"/>
                    <a:pt x="174" y="628"/>
                    <a:pt x="174" y="628"/>
                  </a:cubicBezTo>
                  <a:cubicBezTo>
                    <a:pt x="174" y="628"/>
                    <a:pt x="173" y="630"/>
                    <a:pt x="172" y="631"/>
                  </a:cubicBezTo>
                  <a:cubicBezTo>
                    <a:pt x="171" y="632"/>
                    <a:pt x="170" y="634"/>
                    <a:pt x="166" y="634"/>
                  </a:cubicBezTo>
                  <a:cubicBezTo>
                    <a:pt x="166" y="634"/>
                    <a:pt x="165" y="634"/>
                    <a:pt x="165" y="634"/>
                  </a:cubicBezTo>
                  <a:cubicBezTo>
                    <a:pt x="164" y="635"/>
                    <a:pt x="164" y="635"/>
                    <a:pt x="164" y="635"/>
                  </a:cubicBezTo>
                  <a:cubicBezTo>
                    <a:pt x="165" y="634"/>
                    <a:pt x="165" y="634"/>
                    <a:pt x="165" y="634"/>
                  </a:cubicBezTo>
                  <a:cubicBezTo>
                    <a:pt x="161" y="633"/>
                    <a:pt x="159" y="631"/>
                    <a:pt x="159" y="630"/>
                  </a:cubicBezTo>
                  <a:cubicBezTo>
                    <a:pt x="158" y="629"/>
                    <a:pt x="158" y="628"/>
                    <a:pt x="158" y="628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7" y="627"/>
                    <a:pt x="157" y="627"/>
                    <a:pt x="157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7" y="627"/>
                    <a:pt x="157" y="627"/>
                    <a:pt x="157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6"/>
                    <a:pt x="158" y="626"/>
                    <a:pt x="158" y="626"/>
                  </a:cubicBezTo>
                  <a:cubicBezTo>
                    <a:pt x="158" y="626"/>
                    <a:pt x="158" y="626"/>
                    <a:pt x="152" y="618"/>
                  </a:cubicBezTo>
                  <a:cubicBezTo>
                    <a:pt x="151" y="619"/>
                    <a:pt x="151" y="619"/>
                    <a:pt x="151" y="619"/>
                  </a:cubicBezTo>
                  <a:cubicBezTo>
                    <a:pt x="152" y="619"/>
                    <a:pt x="152" y="619"/>
                    <a:pt x="152" y="619"/>
                  </a:cubicBezTo>
                  <a:cubicBezTo>
                    <a:pt x="152" y="619"/>
                    <a:pt x="152" y="619"/>
                    <a:pt x="154" y="615"/>
                  </a:cubicBezTo>
                  <a:cubicBezTo>
                    <a:pt x="152" y="615"/>
                    <a:pt x="152" y="615"/>
                    <a:pt x="152" y="615"/>
                  </a:cubicBezTo>
                  <a:cubicBezTo>
                    <a:pt x="151" y="616"/>
                    <a:pt x="151" y="616"/>
                    <a:pt x="151" y="616"/>
                  </a:cubicBezTo>
                  <a:cubicBezTo>
                    <a:pt x="151" y="616"/>
                    <a:pt x="151" y="616"/>
                    <a:pt x="155" y="619"/>
                  </a:cubicBezTo>
                  <a:cubicBezTo>
                    <a:pt x="157" y="620"/>
                    <a:pt x="157" y="620"/>
                    <a:pt x="157" y="620"/>
                  </a:cubicBezTo>
                  <a:cubicBezTo>
                    <a:pt x="158" y="618"/>
                    <a:pt x="158" y="618"/>
                    <a:pt x="158" y="618"/>
                  </a:cubicBezTo>
                  <a:cubicBezTo>
                    <a:pt x="158" y="618"/>
                    <a:pt x="158" y="618"/>
                    <a:pt x="160" y="613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60" y="613"/>
                    <a:pt x="160" y="613"/>
                    <a:pt x="160" y="613"/>
                  </a:cubicBezTo>
                  <a:lnTo>
                    <a:pt x="159" y="612"/>
                  </a:lnTo>
                  <a:close/>
                  <a:moveTo>
                    <a:pt x="182" y="527"/>
                  </a:moveTo>
                  <a:cubicBezTo>
                    <a:pt x="181" y="526"/>
                    <a:pt x="181" y="526"/>
                    <a:pt x="181" y="526"/>
                  </a:cubicBezTo>
                  <a:cubicBezTo>
                    <a:pt x="173" y="538"/>
                    <a:pt x="173" y="538"/>
                    <a:pt x="173" y="538"/>
                  </a:cubicBezTo>
                  <a:cubicBezTo>
                    <a:pt x="174" y="539"/>
                    <a:pt x="174" y="539"/>
                    <a:pt x="174" y="539"/>
                  </a:cubicBezTo>
                  <a:cubicBezTo>
                    <a:pt x="174" y="538"/>
                    <a:pt x="174" y="538"/>
                    <a:pt x="174" y="538"/>
                  </a:cubicBezTo>
                  <a:cubicBezTo>
                    <a:pt x="167" y="539"/>
                    <a:pt x="167" y="539"/>
                    <a:pt x="167" y="539"/>
                  </a:cubicBezTo>
                  <a:cubicBezTo>
                    <a:pt x="166" y="539"/>
                    <a:pt x="166" y="539"/>
                    <a:pt x="166" y="539"/>
                  </a:cubicBezTo>
                  <a:cubicBezTo>
                    <a:pt x="166" y="540"/>
                    <a:pt x="166" y="540"/>
                    <a:pt x="166" y="540"/>
                  </a:cubicBezTo>
                  <a:cubicBezTo>
                    <a:pt x="166" y="540"/>
                    <a:pt x="164" y="542"/>
                    <a:pt x="164" y="544"/>
                  </a:cubicBezTo>
                  <a:cubicBezTo>
                    <a:pt x="164" y="546"/>
                    <a:pt x="165" y="547"/>
                    <a:pt x="166" y="548"/>
                  </a:cubicBezTo>
                  <a:cubicBezTo>
                    <a:pt x="170" y="553"/>
                    <a:pt x="173" y="554"/>
                    <a:pt x="173" y="554"/>
                  </a:cubicBezTo>
                  <a:cubicBezTo>
                    <a:pt x="174" y="554"/>
                    <a:pt x="174" y="554"/>
                    <a:pt x="174" y="554"/>
                  </a:cubicBezTo>
                  <a:cubicBezTo>
                    <a:pt x="175" y="554"/>
                    <a:pt x="175" y="554"/>
                    <a:pt x="175" y="554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84" y="548"/>
                    <a:pt x="188" y="545"/>
                    <a:pt x="190" y="543"/>
                  </a:cubicBezTo>
                  <a:cubicBezTo>
                    <a:pt x="192" y="541"/>
                    <a:pt x="194" y="540"/>
                    <a:pt x="194" y="540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194" y="538"/>
                    <a:pt x="194" y="538"/>
                    <a:pt x="194" y="538"/>
                  </a:cubicBezTo>
                  <a:cubicBezTo>
                    <a:pt x="190" y="533"/>
                    <a:pt x="190" y="533"/>
                    <a:pt x="190" y="533"/>
                  </a:cubicBezTo>
                  <a:cubicBezTo>
                    <a:pt x="189" y="534"/>
                    <a:pt x="189" y="534"/>
                    <a:pt x="189" y="534"/>
                  </a:cubicBezTo>
                  <a:cubicBezTo>
                    <a:pt x="190" y="534"/>
                    <a:pt x="190" y="534"/>
                    <a:pt x="190" y="534"/>
                  </a:cubicBezTo>
                  <a:cubicBezTo>
                    <a:pt x="190" y="528"/>
                    <a:pt x="190" y="528"/>
                    <a:pt x="190" y="528"/>
                  </a:cubicBezTo>
                  <a:cubicBezTo>
                    <a:pt x="190" y="527"/>
                    <a:pt x="190" y="527"/>
                    <a:pt x="190" y="527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82" y="527"/>
                    <a:pt x="182" y="527"/>
                    <a:pt x="182" y="527"/>
                  </a:cubicBezTo>
                  <a:cubicBezTo>
                    <a:pt x="182" y="529"/>
                    <a:pt x="182" y="529"/>
                    <a:pt x="182" y="529"/>
                  </a:cubicBezTo>
                  <a:cubicBezTo>
                    <a:pt x="188" y="530"/>
                    <a:pt x="188" y="530"/>
                    <a:pt x="188" y="530"/>
                  </a:cubicBezTo>
                  <a:cubicBezTo>
                    <a:pt x="189" y="528"/>
                    <a:pt x="189" y="528"/>
                    <a:pt x="189" y="528"/>
                  </a:cubicBezTo>
                  <a:cubicBezTo>
                    <a:pt x="187" y="528"/>
                    <a:pt x="187" y="528"/>
                    <a:pt x="187" y="528"/>
                  </a:cubicBezTo>
                  <a:cubicBezTo>
                    <a:pt x="187" y="528"/>
                    <a:pt x="187" y="528"/>
                    <a:pt x="187" y="534"/>
                  </a:cubicBezTo>
                  <a:cubicBezTo>
                    <a:pt x="187" y="534"/>
                    <a:pt x="187" y="534"/>
                    <a:pt x="187" y="534"/>
                  </a:cubicBezTo>
                  <a:cubicBezTo>
                    <a:pt x="187" y="535"/>
                    <a:pt x="187" y="535"/>
                    <a:pt x="187" y="535"/>
                  </a:cubicBezTo>
                  <a:cubicBezTo>
                    <a:pt x="188" y="535"/>
                    <a:pt x="188" y="535"/>
                    <a:pt x="192" y="540"/>
                  </a:cubicBezTo>
                  <a:cubicBezTo>
                    <a:pt x="193" y="539"/>
                    <a:pt x="193" y="539"/>
                    <a:pt x="193" y="539"/>
                  </a:cubicBezTo>
                  <a:cubicBezTo>
                    <a:pt x="192" y="538"/>
                    <a:pt x="192" y="538"/>
                    <a:pt x="192" y="538"/>
                  </a:cubicBezTo>
                  <a:cubicBezTo>
                    <a:pt x="192" y="538"/>
                    <a:pt x="186" y="542"/>
                    <a:pt x="178" y="549"/>
                  </a:cubicBezTo>
                  <a:cubicBezTo>
                    <a:pt x="179" y="550"/>
                    <a:pt x="179" y="550"/>
                    <a:pt x="179" y="550"/>
                  </a:cubicBezTo>
                  <a:cubicBezTo>
                    <a:pt x="179" y="549"/>
                    <a:pt x="179" y="549"/>
                    <a:pt x="179" y="549"/>
                  </a:cubicBezTo>
                  <a:cubicBezTo>
                    <a:pt x="179" y="549"/>
                    <a:pt x="179" y="549"/>
                    <a:pt x="173" y="551"/>
                  </a:cubicBezTo>
                  <a:cubicBezTo>
                    <a:pt x="174" y="553"/>
                    <a:pt x="174" y="553"/>
                    <a:pt x="174" y="553"/>
                  </a:cubicBezTo>
                  <a:cubicBezTo>
                    <a:pt x="175" y="551"/>
                    <a:pt x="175" y="551"/>
                    <a:pt x="175" y="551"/>
                  </a:cubicBezTo>
                  <a:cubicBezTo>
                    <a:pt x="174" y="551"/>
                    <a:pt x="174" y="551"/>
                    <a:pt x="174" y="551"/>
                  </a:cubicBezTo>
                  <a:cubicBezTo>
                    <a:pt x="174" y="551"/>
                    <a:pt x="172" y="550"/>
                    <a:pt x="168" y="546"/>
                  </a:cubicBezTo>
                  <a:cubicBezTo>
                    <a:pt x="168" y="546"/>
                    <a:pt x="167" y="545"/>
                    <a:pt x="167" y="544"/>
                  </a:cubicBezTo>
                  <a:cubicBezTo>
                    <a:pt x="167" y="544"/>
                    <a:pt x="168" y="543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1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1"/>
                  </a:cubicBezTo>
                  <a:cubicBezTo>
                    <a:pt x="167" y="541"/>
                    <a:pt x="167" y="541"/>
                    <a:pt x="167" y="541"/>
                  </a:cubicBezTo>
                  <a:cubicBezTo>
                    <a:pt x="167" y="542"/>
                    <a:pt x="167" y="542"/>
                    <a:pt x="167" y="542"/>
                  </a:cubicBezTo>
                  <a:cubicBezTo>
                    <a:pt x="167" y="542"/>
                    <a:pt x="167" y="542"/>
                    <a:pt x="174" y="541"/>
                  </a:cubicBezTo>
                  <a:cubicBezTo>
                    <a:pt x="175" y="541"/>
                    <a:pt x="175" y="541"/>
                    <a:pt x="175" y="541"/>
                  </a:cubicBezTo>
                  <a:cubicBezTo>
                    <a:pt x="175" y="540"/>
                    <a:pt x="175" y="540"/>
                    <a:pt x="175" y="540"/>
                  </a:cubicBezTo>
                  <a:cubicBezTo>
                    <a:pt x="175" y="540"/>
                    <a:pt x="175" y="540"/>
                    <a:pt x="183" y="528"/>
                  </a:cubicBezTo>
                  <a:cubicBezTo>
                    <a:pt x="182" y="527"/>
                    <a:pt x="182" y="527"/>
                    <a:pt x="182" y="527"/>
                  </a:cubicBezTo>
                  <a:cubicBezTo>
                    <a:pt x="182" y="529"/>
                    <a:pt x="182" y="529"/>
                    <a:pt x="182" y="529"/>
                  </a:cubicBezTo>
                  <a:lnTo>
                    <a:pt x="182" y="527"/>
                  </a:lnTo>
                  <a:close/>
                  <a:moveTo>
                    <a:pt x="175" y="407"/>
                  </a:moveTo>
                  <a:cubicBezTo>
                    <a:pt x="176" y="405"/>
                    <a:pt x="176" y="405"/>
                    <a:pt x="176" y="405"/>
                  </a:cubicBezTo>
                  <a:cubicBezTo>
                    <a:pt x="172" y="404"/>
                    <a:pt x="172" y="404"/>
                    <a:pt x="172" y="404"/>
                  </a:cubicBezTo>
                  <a:cubicBezTo>
                    <a:pt x="171" y="404"/>
                    <a:pt x="171" y="404"/>
                    <a:pt x="171" y="404"/>
                  </a:cubicBezTo>
                  <a:cubicBezTo>
                    <a:pt x="170" y="404"/>
                    <a:pt x="170" y="404"/>
                    <a:pt x="170" y="404"/>
                  </a:cubicBezTo>
                  <a:cubicBezTo>
                    <a:pt x="165" y="410"/>
                    <a:pt x="165" y="410"/>
                    <a:pt x="165" y="410"/>
                  </a:cubicBezTo>
                  <a:cubicBezTo>
                    <a:pt x="164" y="410"/>
                    <a:pt x="164" y="410"/>
                    <a:pt x="164" y="410"/>
                  </a:cubicBezTo>
                  <a:cubicBezTo>
                    <a:pt x="164" y="411"/>
                    <a:pt x="164" y="411"/>
                    <a:pt x="164" y="411"/>
                  </a:cubicBezTo>
                  <a:cubicBezTo>
                    <a:pt x="163" y="427"/>
                    <a:pt x="163" y="427"/>
                    <a:pt x="163" y="427"/>
                  </a:cubicBezTo>
                  <a:cubicBezTo>
                    <a:pt x="163" y="428"/>
                    <a:pt x="163" y="428"/>
                    <a:pt x="163" y="428"/>
                  </a:cubicBezTo>
                  <a:cubicBezTo>
                    <a:pt x="163" y="428"/>
                    <a:pt x="163" y="428"/>
                    <a:pt x="163" y="428"/>
                  </a:cubicBezTo>
                  <a:cubicBezTo>
                    <a:pt x="163" y="428"/>
                    <a:pt x="164" y="429"/>
                    <a:pt x="165" y="430"/>
                  </a:cubicBezTo>
                  <a:cubicBezTo>
                    <a:pt x="167" y="431"/>
                    <a:pt x="169" y="433"/>
                    <a:pt x="171" y="433"/>
                  </a:cubicBezTo>
                  <a:cubicBezTo>
                    <a:pt x="172" y="433"/>
                    <a:pt x="174" y="432"/>
                    <a:pt x="175" y="431"/>
                  </a:cubicBezTo>
                  <a:cubicBezTo>
                    <a:pt x="177" y="429"/>
                    <a:pt x="177" y="427"/>
                    <a:pt x="177" y="425"/>
                  </a:cubicBezTo>
                  <a:cubicBezTo>
                    <a:pt x="177" y="423"/>
                    <a:pt x="177" y="421"/>
                    <a:pt x="177" y="421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7" y="422"/>
                    <a:pt x="177" y="422"/>
                    <a:pt x="177" y="422"/>
                  </a:cubicBezTo>
                  <a:cubicBezTo>
                    <a:pt x="179" y="417"/>
                    <a:pt x="179" y="417"/>
                    <a:pt x="179" y="417"/>
                  </a:cubicBezTo>
                  <a:cubicBezTo>
                    <a:pt x="179" y="416"/>
                    <a:pt x="179" y="416"/>
                    <a:pt x="179" y="416"/>
                  </a:cubicBezTo>
                  <a:cubicBezTo>
                    <a:pt x="176" y="406"/>
                    <a:pt x="176" y="406"/>
                    <a:pt x="176" y="406"/>
                  </a:cubicBezTo>
                  <a:cubicBezTo>
                    <a:pt x="176" y="405"/>
                    <a:pt x="176" y="405"/>
                    <a:pt x="176" y="405"/>
                  </a:cubicBezTo>
                  <a:cubicBezTo>
                    <a:pt x="175" y="407"/>
                    <a:pt x="175" y="407"/>
                    <a:pt x="175" y="407"/>
                  </a:cubicBezTo>
                  <a:cubicBezTo>
                    <a:pt x="174" y="407"/>
                    <a:pt x="174" y="407"/>
                    <a:pt x="174" y="40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8" y="416"/>
                    <a:pt x="178" y="416"/>
                    <a:pt x="178" y="416"/>
                  </a:cubicBezTo>
                  <a:cubicBezTo>
                    <a:pt x="177" y="416"/>
                    <a:pt x="177" y="416"/>
                    <a:pt x="177" y="416"/>
                  </a:cubicBezTo>
                  <a:cubicBezTo>
                    <a:pt x="177" y="416"/>
                    <a:pt x="177" y="416"/>
                    <a:pt x="174" y="421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3"/>
                    <a:pt x="174" y="424"/>
                    <a:pt x="174" y="425"/>
                  </a:cubicBezTo>
                  <a:cubicBezTo>
                    <a:pt x="174" y="426"/>
                    <a:pt x="174" y="428"/>
                    <a:pt x="173" y="429"/>
                  </a:cubicBezTo>
                  <a:cubicBezTo>
                    <a:pt x="172" y="429"/>
                    <a:pt x="172" y="430"/>
                    <a:pt x="171" y="430"/>
                  </a:cubicBezTo>
                  <a:cubicBezTo>
                    <a:pt x="170" y="430"/>
                    <a:pt x="168" y="429"/>
                    <a:pt x="167" y="428"/>
                  </a:cubicBezTo>
                  <a:cubicBezTo>
                    <a:pt x="167" y="427"/>
                    <a:pt x="166" y="427"/>
                    <a:pt x="166" y="427"/>
                  </a:cubicBezTo>
                  <a:cubicBezTo>
                    <a:pt x="166" y="426"/>
                    <a:pt x="166" y="426"/>
                    <a:pt x="166" y="426"/>
                  </a:cubicBezTo>
                  <a:cubicBezTo>
                    <a:pt x="166" y="426"/>
                    <a:pt x="166" y="426"/>
                    <a:pt x="166" y="426"/>
                  </a:cubicBezTo>
                  <a:cubicBezTo>
                    <a:pt x="164" y="427"/>
                    <a:pt x="164" y="427"/>
                    <a:pt x="164" y="427"/>
                  </a:cubicBezTo>
                  <a:cubicBezTo>
                    <a:pt x="166" y="427"/>
                    <a:pt x="166" y="427"/>
                    <a:pt x="166" y="427"/>
                  </a:cubicBezTo>
                  <a:cubicBezTo>
                    <a:pt x="166" y="427"/>
                    <a:pt x="166" y="427"/>
                    <a:pt x="167" y="411"/>
                  </a:cubicBezTo>
                  <a:cubicBezTo>
                    <a:pt x="166" y="411"/>
                    <a:pt x="166" y="411"/>
                    <a:pt x="166" y="411"/>
                  </a:cubicBezTo>
                  <a:cubicBezTo>
                    <a:pt x="167" y="412"/>
                    <a:pt x="167" y="412"/>
                    <a:pt x="167" y="412"/>
                  </a:cubicBezTo>
                  <a:cubicBezTo>
                    <a:pt x="167" y="412"/>
                    <a:pt x="167" y="412"/>
                    <a:pt x="172" y="407"/>
                  </a:cubicBezTo>
                  <a:cubicBezTo>
                    <a:pt x="171" y="405"/>
                    <a:pt x="171" y="405"/>
                    <a:pt x="171" y="405"/>
                  </a:cubicBezTo>
                  <a:cubicBezTo>
                    <a:pt x="171" y="407"/>
                    <a:pt x="171" y="407"/>
                    <a:pt x="171" y="407"/>
                  </a:cubicBezTo>
                  <a:cubicBezTo>
                    <a:pt x="171" y="407"/>
                    <a:pt x="171" y="407"/>
                    <a:pt x="175" y="408"/>
                  </a:cubicBezTo>
                  <a:cubicBezTo>
                    <a:pt x="175" y="407"/>
                    <a:pt x="175" y="407"/>
                    <a:pt x="175" y="407"/>
                  </a:cubicBezTo>
                  <a:cubicBezTo>
                    <a:pt x="174" y="407"/>
                    <a:pt x="174" y="407"/>
                    <a:pt x="174" y="407"/>
                  </a:cubicBezTo>
                  <a:lnTo>
                    <a:pt x="175" y="407"/>
                  </a:lnTo>
                  <a:close/>
                  <a:moveTo>
                    <a:pt x="183" y="393"/>
                  </a:moveTo>
                  <a:cubicBezTo>
                    <a:pt x="183" y="392"/>
                    <a:pt x="183" y="392"/>
                    <a:pt x="183" y="392"/>
                  </a:cubicBezTo>
                  <a:cubicBezTo>
                    <a:pt x="181" y="392"/>
                    <a:pt x="181" y="392"/>
                    <a:pt x="181" y="392"/>
                  </a:cubicBezTo>
                  <a:cubicBezTo>
                    <a:pt x="179" y="392"/>
                    <a:pt x="179" y="392"/>
                    <a:pt x="179" y="392"/>
                  </a:cubicBezTo>
                  <a:cubicBezTo>
                    <a:pt x="179" y="394"/>
                    <a:pt x="179" y="394"/>
                    <a:pt x="179" y="394"/>
                  </a:cubicBezTo>
                  <a:cubicBezTo>
                    <a:pt x="180" y="406"/>
                    <a:pt x="180" y="406"/>
                    <a:pt x="180" y="406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1" y="407"/>
                    <a:pt x="181" y="407"/>
                    <a:pt x="181" y="407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4" y="410"/>
                    <a:pt x="184" y="410"/>
                    <a:pt x="184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8" y="408"/>
                    <a:pt x="188" y="408"/>
                    <a:pt x="188" y="408"/>
                  </a:cubicBezTo>
                  <a:cubicBezTo>
                    <a:pt x="189" y="408"/>
                    <a:pt x="189" y="408"/>
                    <a:pt x="189" y="408"/>
                  </a:cubicBezTo>
                  <a:cubicBezTo>
                    <a:pt x="189" y="406"/>
                    <a:pt x="189" y="406"/>
                    <a:pt x="189" y="406"/>
                  </a:cubicBezTo>
                  <a:cubicBezTo>
                    <a:pt x="187" y="402"/>
                    <a:pt x="187" y="402"/>
                    <a:pt x="187" y="402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7" y="403"/>
                    <a:pt x="187" y="403"/>
                    <a:pt x="187" y="403"/>
                  </a:cubicBezTo>
                  <a:cubicBezTo>
                    <a:pt x="189" y="401"/>
                    <a:pt x="189" y="401"/>
                    <a:pt x="189" y="401"/>
                  </a:cubicBezTo>
                  <a:cubicBezTo>
                    <a:pt x="189" y="400"/>
                    <a:pt x="189" y="400"/>
                    <a:pt x="189" y="400"/>
                  </a:cubicBezTo>
                  <a:cubicBezTo>
                    <a:pt x="184" y="392"/>
                    <a:pt x="184" y="392"/>
                    <a:pt x="184" y="392"/>
                  </a:cubicBezTo>
                  <a:cubicBezTo>
                    <a:pt x="183" y="392"/>
                    <a:pt x="183" y="392"/>
                    <a:pt x="183" y="392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2" y="394"/>
                    <a:pt x="182" y="394"/>
                    <a:pt x="182" y="394"/>
                  </a:cubicBezTo>
                  <a:cubicBezTo>
                    <a:pt x="186" y="401"/>
                    <a:pt x="186" y="401"/>
                    <a:pt x="186" y="401"/>
                  </a:cubicBezTo>
                  <a:cubicBezTo>
                    <a:pt x="187" y="400"/>
                    <a:pt x="187" y="400"/>
                    <a:pt x="187" y="400"/>
                  </a:cubicBezTo>
                  <a:cubicBezTo>
                    <a:pt x="186" y="399"/>
                    <a:pt x="186" y="399"/>
                    <a:pt x="186" y="399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400"/>
                    <a:pt x="185" y="401"/>
                    <a:pt x="185" y="402"/>
                  </a:cubicBezTo>
                  <a:cubicBezTo>
                    <a:pt x="184" y="403"/>
                    <a:pt x="184" y="403"/>
                    <a:pt x="184" y="403"/>
                  </a:cubicBezTo>
                  <a:cubicBezTo>
                    <a:pt x="185" y="403"/>
                    <a:pt x="185" y="403"/>
                    <a:pt x="185" y="403"/>
                  </a:cubicBezTo>
                  <a:cubicBezTo>
                    <a:pt x="185" y="403"/>
                    <a:pt x="185" y="403"/>
                    <a:pt x="186" y="407"/>
                  </a:cubicBezTo>
                  <a:cubicBezTo>
                    <a:pt x="187" y="407"/>
                    <a:pt x="187" y="407"/>
                    <a:pt x="187" y="407"/>
                  </a:cubicBezTo>
                  <a:cubicBezTo>
                    <a:pt x="187" y="405"/>
                    <a:pt x="187" y="405"/>
                    <a:pt x="187" y="405"/>
                  </a:cubicBezTo>
                  <a:cubicBezTo>
                    <a:pt x="187" y="405"/>
                    <a:pt x="187" y="405"/>
                    <a:pt x="184" y="407"/>
                  </a:cubicBezTo>
                  <a:cubicBezTo>
                    <a:pt x="185" y="408"/>
                    <a:pt x="185" y="408"/>
                    <a:pt x="185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6" y="407"/>
                    <a:pt x="186" y="407"/>
                    <a:pt x="183" y="404"/>
                  </a:cubicBezTo>
                  <a:cubicBezTo>
                    <a:pt x="182" y="405"/>
                    <a:pt x="182" y="405"/>
                    <a:pt x="182" y="405"/>
                  </a:cubicBezTo>
                  <a:cubicBezTo>
                    <a:pt x="183" y="405"/>
                    <a:pt x="183" y="405"/>
                    <a:pt x="183" y="405"/>
                  </a:cubicBezTo>
                  <a:cubicBezTo>
                    <a:pt x="183" y="405"/>
                    <a:pt x="183" y="405"/>
                    <a:pt x="182" y="393"/>
                  </a:cubicBezTo>
                  <a:cubicBezTo>
                    <a:pt x="181" y="393"/>
                    <a:pt x="181" y="393"/>
                    <a:pt x="181" y="393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81" y="395"/>
                    <a:pt x="182" y="395"/>
                    <a:pt x="183" y="395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2" y="394"/>
                    <a:pt x="182" y="394"/>
                    <a:pt x="182" y="394"/>
                  </a:cubicBezTo>
                  <a:lnTo>
                    <a:pt x="183" y="393"/>
                  </a:lnTo>
                  <a:close/>
                  <a:moveTo>
                    <a:pt x="135" y="385"/>
                  </a:moveTo>
                  <a:cubicBezTo>
                    <a:pt x="136" y="385"/>
                    <a:pt x="136" y="385"/>
                    <a:pt x="136" y="385"/>
                  </a:cubicBezTo>
                  <a:cubicBezTo>
                    <a:pt x="136" y="383"/>
                    <a:pt x="137" y="381"/>
                    <a:pt x="137" y="380"/>
                  </a:cubicBezTo>
                  <a:cubicBezTo>
                    <a:pt x="137" y="379"/>
                    <a:pt x="137" y="379"/>
                    <a:pt x="137" y="378"/>
                  </a:cubicBezTo>
                  <a:cubicBezTo>
                    <a:pt x="137" y="378"/>
                    <a:pt x="137" y="378"/>
                    <a:pt x="137" y="378"/>
                  </a:cubicBezTo>
                  <a:cubicBezTo>
                    <a:pt x="138" y="375"/>
                    <a:pt x="138" y="375"/>
                    <a:pt x="138" y="375"/>
                  </a:cubicBezTo>
                  <a:cubicBezTo>
                    <a:pt x="136" y="376"/>
                    <a:pt x="136" y="376"/>
                    <a:pt x="136" y="376"/>
                  </a:cubicBezTo>
                  <a:cubicBezTo>
                    <a:pt x="125" y="380"/>
                    <a:pt x="125" y="380"/>
                    <a:pt x="125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24" y="381"/>
                    <a:pt x="124" y="381"/>
                    <a:pt x="124" y="381"/>
                  </a:cubicBezTo>
                  <a:cubicBezTo>
                    <a:pt x="124" y="383"/>
                    <a:pt x="124" y="383"/>
                    <a:pt x="124" y="383"/>
                  </a:cubicBezTo>
                  <a:cubicBezTo>
                    <a:pt x="125" y="383"/>
                    <a:pt x="125" y="383"/>
                    <a:pt x="125" y="383"/>
                  </a:cubicBezTo>
                  <a:cubicBezTo>
                    <a:pt x="126" y="381"/>
                    <a:pt x="126" y="381"/>
                    <a:pt x="126" y="381"/>
                  </a:cubicBezTo>
                  <a:cubicBezTo>
                    <a:pt x="119" y="378"/>
                    <a:pt x="119" y="378"/>
                    <a:pt x="119" y="378"/>
                  </a:cubicBezTo>
                  <a:cubicBezTo>
                    <a:pt x="119" y="378"/>
                    <a:pt x="119" y="378"/>
                    <a:pt x="119" y="378"/>
                  </a:cubicBezTo>
                  <a:cubicBezTo>
                    <a:pt x="118" y="378"/>
                    <a:pt x="118" y="378"/>
                    <a:pt x="118" y="378"/>
                  </a:cubicBezTo>
                  <a:cubicBezTo>
                    <a:pt x="118" y="378"/>
                    <a:pt x="117" y="379"/>
                    <a:pt x="115" y="380"/>
                  </a:cubicBezTo>
                  <a:cubicBezTo>
                    <a:pt x="114" y="381"/>
                    <a:pt x="112" y="383"/>
                    <a:pt x="112" y="386"/>
                  </a:cubicBezTo>
                  <a:cubicBezTo>
                    <a:pt x="112" y="386"/>
                    <a:pt x="112" y="386"/>
                    <a:pt x="112" y="386"/>
                  </a:cubicBezTo>
                  <a:cubicBezTo>
                    <a:pt x="112" y="387"/>
                    <a:pt x="112" y="387"/>
                    <a:pt x="112" y="387"/>
                  </a:cubicBezTo>
                  <a:cubicBezTo>
                    <a:pt x="112" y="389"/>
                    <a:pt x="111" y="391"/>
                    <a:pt x="111" y="392"/>
                  </a:cubicBezTo>
                  <a:cubicBezTo>
                    <a:pt x="111" y="393"/>
                    <a:pt x="111" y="393"/>
                    <a:pt x="111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1" y="394"/>
                    <a:pt x="111" y="394"/>
                    <a:pt x="111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1" y="394"/>
                    <a:pt x="111" y="394"/>
                    <a:pt x="111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09" y="396"/>
                    <a:pt x="109" y="396"/>
                    <a:pt x="109" y="396"/>
                  </a:cubicBezTo>
                  <a:cubicBezTo>
                    <a:pt x="112" y="396"/>
                    <a:pt x="112" y="396"/>
                    <a:pt x="112" y="396"/>
                  </a:cubicBezTo>
                  <a:cubicBezTo>
                    <a:pt x="114" y="396"/>
                    <a:pt x="114" y="396"/>
                    <a:pt x="114" y="396"/>
                  </a:cubicBezTo>
                  <a:cubicBezTo>
                    <a:pt x="115" y="396"/>
                    <a:pt x="115" y="396"/>
                    <a:pt x="115" y="396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21" y="386"/>
                    <a:pt x="121" y="386"/>
                    <a:pt x="121" y="386"/>
                  </a:cubicBezTo>
                  <a:cubicBezTo>
                    <a:pt x="120" y="385"/>
                    <a:pt x="120" y="385"/>
                    <a:pt x="120" y="385"/>
                  </a:cubicBezTo>
                  <a:cubicBezTo>
                    <a:pt x="120" y="387"/>
                    <a:pt x="120" y="387"/>
                    <a:pt x="120" y="387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7" y="387"/>
                    <a:pt x="127" y="387"/>
                    <a:pt x="127" y="387"/>
                  </a:cubicBezTo>
                  <a:cubicBezTo>
                    <a:pt x="125" y="387"/>
                    <a:pt x="125" y="387"/>
                    <a:pt x="125" y="387"/>
                  </a:cubicBezTo>
                  <a:cubicBezTo>
                    <a:pt x="125" y="392"/>
                    <a:pt x="125" y="392"/>
                    <a:pt x="125" y="392"/>
                  </a:cubicBezTo>
                  <a:cubicBezTo>
                    <a:pt x="127" y="392"/>
                    <a:pt x="127" y="392"/>
                    <a:pt x="127" y="392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91"/>
                    <a:pt x="125" y="390"/>
                    <a:pt x="123" y="390"/>
                  </a:cubicBezTo>
                  <a:cubicBezTo>
                    <a:pt x="122" y="390"/>
                    <a:pt x="122" y="390"/>
                    <a:pt x="121" y="390"/>
                  </a:cubicBezTo>
                  <a:cubicBezTo>
                    <a:pt x="120" y="391"/>
                    <a:pt x="120" y="391"/>
                    <a:pt x="120" y="391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3"/>
                    <a:pt x="120" y="393"/>
                    <a:pt x="120" y="394"/>
                  </a:cubicBezTo>
                  <a:cubicBezTo>
                    <a:pt x="120" y="396"/>
                    <a:pt x="121" y="399"/>
                    <a:pt x="121" y="399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2" y="397"/>
                    <a:pt x="122" y="397"/>
                    <a:pt x="122" y="397"/>
                  </a:cubicBezTo>
                  <a:cubicBezTo>
                    <a:pt x="122" y="397"/>
                    <a:pt x="121" y="398"/>
                    <a:pt x="119" y="398"/>
                  </a:cubicBezTo>
                  <a:cubicBezTo>
                    <a:pt x="118" y="399"/>
                    <a:pt x="118" y="399"/>
                    <a:pt x="117" y="400"/>
                  </a:cubicBezTo>
                  <a:cubicBezTo>
                    <a:pt x="116" y="401"/>
                    <a:pt x="116" y="402"/>
                    <a:pt x="116" y="403"/>
                  </a:cubicBezTo>
                  <a:cubicBezTo>
                    <a:pt x="116" y="403"/>
                    <a:pt x="116" y="403"/>
                    <a:pt x="116" y="403"/>
                  </a:cubicBezTo>
                  <a:cubicBezTo>
                    <a:pt x="116" y="403"/>
                    <a:pt x="116" y="403"/>
                    <a:pt x="116" y="403"/>
                  </a:cubicBezTo>
                  <a:cubicBezTo>
                    <a:pt x="116" y="404"/>
                    <a:pt x="117" y="405"/>
                    <a:pt x="118" y="405"/>
                  </a:cubicBezTo>
                  <a:cubicBezTo>
                    <a:pt x="118" y="405"/>
                    <a:pt x="119" y="405"/>
                    <a:pt x="120" y="405"/>
                  </a:cubicBezTo>
                  <a:cubicBezTo>
                    <a:pt x="123" y="405"/>
                    <a:pt x="126" y="404"/>
                    <a:pt x="126" y="404"/>
                  </a:cubicBezTo>
                  <a:cubicBezTo>
                    <a:pt x="125" y="403"/>
                    <a:pt x="125" y="403"/>
                    <a:pt x="125" y="403"/>
                  </a:cubicBezTo>
                  <a:cubicBezTo>
                    <a:pt x="125" y="404"/>
                    <a:pt x="125" y="404"/>
                    <a:pt x="125" y="404"/>
                  </a:cubicBezTo>
                  <a:cubicBezTo>
                    <a:pt x="125" y="404"/>
                    <a:pt x="127" y="404"/>
                    <a:pt x="129" y="404"/>
                  </a:cubicBezTo>
                  <a:cubicBezTo>
                    <a:pt x="132" y="403"/>
                    <a:pt x="134" y="401"/>
                    <a:pt x="136" y="398"/>
                  </a:cubicBezTo>
                  <a:cubicBezTo>
                    <a:pt x="136" y="398"/>
                    <a:pt x="136" y="398"/>
                    <a:pt x="136" y="398"/>
                  </a:cubicBezTo>
                  <a:cubicBezTo>
                    <a:pt x="136" y="398"/>
                    <a:pt x="136" y="398"/>
                    <a:pt x="136" y="398"/>
                  </a:cubicBezTo>
                  <a:cubicBezTo>
                    <a:pt x="136" y="397"/>
                    <a:pt x="136" y="396"/>
                    <a:pt x="136" y="396"/>
                  </a:cubicBezTo>
                  <a:cubicBezTo>
                    <a:pt x="136" y="394"/>
                    <a:pt x="135" y="392"/>
                    <a:pt x="134" y="392"/>
                  </a:cubicBezTo>
                  <a:cubicBezTo>
                    <a:pt x="133" y="391"/>
                    <a:pt x="133" y="391"/>
                    <a:pt x="132" y="391"/>
                  </a:cubicBezTo>
                  <a:cubicBezTo>
                    <a:pt x="132" y="392"/>
                    <a:pt x="132" y="392"/>
                    <a:pt x="132" y="392"/>
                  </a:cubicBezTo>
                  <a:cubicBezTo>
                    <a:pt x="133" y="393"/>
                    <a:pt x="133" y="393"/>
                    <a:pt x="133" y="393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136" y="385"/>
                    <a:pt x="136" y="385"/>
                    <a:pt x="136" y="385"/>
                  </a:cubicBezTo>
                  <a:cubicBezTo>
                    <a:pt x="135" y="385"/>
                    <a:pt x="135" y="385"/>
                    <a:pt x="135" y="385"/>
                  </a:cubicBezTo>
                  <a:cubicBezTo>
                    <a:pt x="133" y="385"/>
                    <a:pt x="133" y="385"/>
                    <a:pt x="133" y="385"/>
                  </a:cubicBezTo>
                  <a:cubicBezTo>
                    <a:pt x="133" y="389"/>
                    <a:pt x="133" y="389"/>
                    <a:pt x="133" y="389"/>
                  </a:cubicBezTo>
                  <a:cubicBezTo>
                    <a:pt x="135" y="389"/>
                    <a:pt x="135" y="389"/>
                    <a:pt x="135" y="389"/>
                  </a:cubicBezTo>
                  <a:cubicBezTo>
                    <a:pt x="134" y="388"/>
                    <a:pt x="134" y="388"/>
                    <a:pt x="134" y="388"/>
                  </a:cubicBezTo>
                  <a:cubicBezTo>
                    <a:pt x="134" y="388"/>
                    <a:pt x="134" y="388"/>
                    <a:pt x="131" y="391"/>
                  </a:cubicBezTo>
                  <a:cubicBezTo>
                    <a:pt x="129" y="393"/>
                    <a:pt x="129" y="393"/>
                    <a:pt x="129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4"/>
                    <a:pt x="133" y="394"/>
                  </a:cubicBezTo>
                  <a:cubicBezTo>
                    <a:pt x="133" y="395"/>
                    <a:pt x="133" y="395"/>
                    <a:pt x="133" y="396"/>
                  </a:cubicBezTo>
                  <a:cubicBezTo>
                    <a:pt x="133" y="396"/>
                    <a:pt x="133" y="396"/>
                    <a:pt x="133" y="397"/>
                  </a:cubicBezTo>
                  <a:cubicBezTo>
                    <a:pt x="135" y="397"/>
                    <a:pt x="135" y="397"/>
                    <a:pt x="135" y="397"/>
                  </a:cubicBezTo>
                  <a:cubicBezTo>
                    <a:pt x="133" y="397"/>
                    <a:pt x="133" y="397"/>
                    <a:pt x="133" y="397"/>
                  </a:cubicBezTo>
                  <a:cubicBezTo>
                    <a:pt x="132" y="399"/>
                    <a:pt x="130" y="400"/>
                    <a:pt x="128" y="401"/>
                  </a:cubicBezTo>
                  <a:cubicBezTo>
                    <a:pt x="128" y="401"/>
                    <a:pt x="127" y="401"/>
                    <a:pt x="126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4" y="402"/>
                    <a:pt x="124" y="402"/>
                    <a:pt x="124" y="402"/>
                  </a:cubicBezTo>
                  <a:cubicBezTo>
                    <a:pt x="123" y="402"/>
                    <a:pt x="121" y="403"/>
                    <a:pt x="120" y="402"/>
                  </a:cubicBezTo>
                  <a:cubicBezTo>
                    <a:pt x="119" y="402"/>
                    <a:pt x="119" y="402"/>
                    <a:pt x="119" y="402"/>
                  </a:cubicBezTo>
                  <a:cubicBezTo>
                    <a:pt x="118" y="402"/>
                    <a:pt x="118" y="402"/>
                    <a:pt x="118" y="402"/>
                  </a:cubicBezTo>
                  <a:cubicBezTo>
                    <a:pt x="117" y="403"/>
                    <a:pt x="117" y="403"/>
                    <a:pt x="117" y="403"/>
                  </a:cubicBezTo>
                  <a:cubicBezTo>
                    <a:pt x="119" y="403"/>
                    <a:pt x="119" y="403"/>
                    <a:pt x="119" y="403"/>
                  </a:cubicBezTo>
                  <a:cubicBezTo>
                    <a:pt x="119" y="402"/>
                    <a:pt x="119" y="402"/>
                    <a:pt x="119" y="402"/>
                  </a:cubicBezTo>
                  <a:cubicBezTo>
                    <a:pt x="120" y="402"/>
                    <a:pt x="121" y="401"/>
                    <a:pt x="121" y="401"/>
                  </a:cubicBezTo>
                  <a:cubicBezTo>
                    <a:pt x="122" y="401"/>
                    <a:pt x="122" y="400"/>
                    <a:pt x="122" y="400"/>
                  </a:cubicBezTo>
                  <a:cubicBezTo>
                    <a:pt x="123" y="400"/>
                    <a:pt x="123" y="400"/>
                    <a:pt x="123" y="400"/>
                  </a:cubicBezTo>
                  <a:cubicBezTo>
                    <a:pt x="123" y="400"/>
                    <a:pt x="123" y="400"/>
                    <a:pt x="123" y="400"/>
                  </a:cubicBezTo>
                  <a:cubicBezTo>
                    <a:pt x="124" y="400"/>
                    <a:pt x="124" y="400"/>
                    <a:pt x="124" y="400"/>
                  </a:cubicBezTo>
                  <a:cubicBezTo>
                    <a:pt x="124" y="398"/>
                    <a:pt x="124" y="398"/>
                    <a:pt x="124" y="398"/>
                  </a:cubicBezTo>
                  <a:cubicBezTo>
                    <a:pt x="124" y="398"/>
                    <a:pt x="124" y="397"/>
                    <a:pt x="123" y="396"/>
                  </a:cubicBezTo>
                  <a:cubicBezTo>
                    <a:pt x="123" y="395"/>
                    <a:pt x="123" y="394"/>
                    <a:pt x="123" y="393"/>
                  </a:cubicBezTo>
                  <a:cubicBezTo>
                    <a:pt x="123" y="393"/>
                    <a:pt x="123" y="392"/>
                    <a:pt x="123" y="392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3" y="392"/>
                    <a:pt x="123" y="392"/>
                    <a:pt x="123" y="392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3" y="393"/>
                    <a:pt x="123" y="393"/>
                    <a:pt x="123" y="393"/>
                  </a:cubicBezTo>
                  <a:cubicBezTo>
                    <a:pt x="123" y="393"/>
                    <a:pt x="124" y="393"/>
                    <a:pt x="125" y="393"/>
                  </a:cubicBezTo>
                  <a:cubicBezTo>
                    <a:pt x="126" y="393"/>
                    <a:pt x="126" y="393"/>
                    <a:pt x="126" y="393"/>
                  </a:cubicBezTo>
                  <a:cubicBezTo>
                    <a:pt x="128" y="394"/>
                    <a:pt x="128" y="394"/>
                    <a:pt x="128" y="394"/>
                  </a:cubicBezTo>
                  <a:cubicBezTo>
                    <a:pt x="128" y="392"/>
                    <a:pt x="128" y="392"/>
                    <a:pt x="128" y="392"/>
                  </a:cubicBezTo>
                  <a:cubicBezTo>
                    <a:pt x="128" y="392"/>
                    <a:pt x="128" y="392"/>
                    <a:pt x="128" y="387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27" y="385"/>
                    <a:pt x="127" y="385"/>
                    <a:pt x="127" y="385"/>
                  </a:cubicBezTo>
                  <a:cubicBezTo>
                    <a:pt x="127" y="385"/>
                    <a:pt x="127" y="385"/>
                    <a:pt x="120" y="384"/>
                  </a:cubicBezTo>
                  <a:cubicBezTo>
                    <a:pt x="119" y="384"/>
                    <a:pt x="119" y="384"/>
                    <a:pt x="119" y="384"/>
                  </a:cubicBezTo>
                  <a:cubicBezTo>
                    <a:pt x="119" y="384"/>
                    <a:pt x="119" y="384"/>
                    <a:pt x="119" y="384"/>
                  </a:cubicBezTo>
                  <a:cubicBezTo>
                    <a:pt x="119" y="384"/>
                    <a:pt x="119" y="384"/>
                    <a:pt x="118" y="386"/>
                  </a:cubicBezTo>
                  <a:cubicBezTo>
                    <a:pt x="117" y="387"/>
                    <a:pt x="116" y="389"/>
                    <a:pt x="113" y="394"/>
                  </a:cubicBezTo>
                  <a:cubicBezTo>
                    <a:pt x="114" y="395"/>
                    <a:pt x="114" y="395"/>
                    <a:pt x="114" y="395"/>
                  </a:cubicBezTo>
                  <a:cubicBezTo>
                    <a:pt x="114" y="393"/>
                    <a:pt x="114" y="393"/>
                    <a:pt x="114" y="393"/>
                  </a:cubicBezTo>
                  <a:cubicBezTo>
                    <a:pt x="114" y="393"/>
                    <a:pt x="114" y="393"/>
                    <a:pt x="112" y="393"/>
                  </a:cubicBezTo>
                  <a:cubicBezTo>
                    <a:pt x="112" y="395"/>
                    <a:pt x="112" y="395"/>
                    <a:pt x="112" y="395"/>
                  </a:cubicBezTo>
                  <a:cubicBezTo>
                    <a:pt x="113" y="395"/>
                    <a:pt x="113" y="395"/>
                    <a:pt x="113" y="395"/>
                  </a:cubicBezTo>
                  <a:cubicBezTo>
                    <a:pt x="113" y="395"/>
                    <a:pt x="115" y="392"/>
                    <a:pt x="115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5" y="387"/>
                    <a:pt x="115" y="387"/>
                    <a:pt x="115" y="387"/>
                  </a:cubicBezTo>
                  <a:cubicBezTo>
                    <a:pt x="115" y="385"/>
                    <a:pt x="116" y="383"/>
                    <a:pt x="117" y="382"/>
                  </a:cubicBezTo>
                  <a:cubicBezTo>
                    <a:pt x="118" y="382"/>
                    <a:pt x="118" y="382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8" y="380"/>
                    <a:pt x="118" y="380"/>
                    <a:pt x="118" y="380"/>
                  </a:cubicBezTo>
                  <a:cubicBezTo>
                    <a:pt x="118" y="381"/>
                    <a:pt x="118" y="381"/>
                    <a:pt x="118" y="381"/>
                  </a:cubicBezTo>
                  <a:cubicBezTo>
                    <a:pt x="118" y="381"/>
                    <a:pt x="118" y="381"/>
                    <a:pt x="125" y="384"/>
                  </a:cubicBezTo>
                  <a:cubicBezTo>
                    <a:pt x="127" y="385"/>
                    <a:pt x="127" y="385"/>
                    <a:pt x="127" y="385"/>
                  </a:cubicBezTo>
                  <a:cubicBezTo>
                    <a:pt x="127" y="383"/>
                    <a:pt x="127" y="383"/>
                    <a:pt x="127" y="383"/>
                  </a:cubicBezTo>
                  <a:cubicBezTo>
                    <a:pt x="127" y="383"/>
                    <a:pt x="127" y="383"/>
                    <a:pt x="127" y="381"/>
                  </a:cubicBezTo>
                  <a:cubicBezTo>
                    <a:pt x="125" y="381"/>
                    <a:pt x="125" y="381"/>
                    <a:pt x="125" y="381"/>
                  </a:cubicBezTo>
                  <a:cubicBezTo>
                    <a:pt x="126" y="383"/>
                    <a:pt x="126" y="383"/>
                    <a:pt x="126" y="383"/>
                  </a:cubicBezTo>
                  <a:cubicBezTo>
                    <a:pt x="126" y="383"/>
                    <a:pt x="126" y="383"/>
                    <a:pt x="137" y="379"/>
                  </a:cubicBezTo>
                  <a:cubicBezTo>
                    <a:pt x="136" y="377"/>
                    <a:pt x="136" y="377"/>
                    <a:pt x="136" y="377"/>
                  </a:cubicBezTo>
                  <a:cubicBezTo>
                    <a:pt x="135" y="377"/>
                    <a:pt x="135" y="377"/>
                    <a:pt x="135" y="377"/>
                  </a:cubicBezTo>
                  <a:cubicBezTo>
                    <a:pt x="135" y="377"/>
                    <a:pt x="133" y="381"/>
                    <a:pt x="133" y="385"/>
                  </a:cubicBezTo>
                  <a:lnTo>
                    <a:pt x="135" y="385"/>
                  </a:lnTo>
                  <a:close/>
                  <a:moveTo>
                    <a:pt x="151" y="381"/>
                  </a:moveTo>
                  <a:cubicBezTo>
                    <a:pt x="152" y="382"/>
                    <a:pt x="152" y="382"/>
                    <a:pt x="152" y="382"/>
                  </a:cubicBezTo>
                  <a:cubicBezTo>
                    <a:pt x="162" y="366"/>
                    <a:pt x="162" y="366"/>
                    <a:pt x="162" y="366"/>
                  </a:cubicBezTo>
                  <a:cubicBezTo>
                    <a:pt x="164" y="362"/>
                    <a:pt x="164" y="362"/>
                    <a:pt x="164" y="362"/>
                  </a:cubicBezTo>
                  <a:cubicBezTo>
                    <a:pt x="160" y="364"/>
                    <a:pt x="160" y="364"/>
                    <a:pt x="160" y="364"/>
                  </a:cubicBezTo>
                  <a:cubicBezTo>
                    <a:pt x="156" y="365"/>
                    <a:pt x="156" y="365"/>
                    <a:pt x="156" y="365"/>
                  </a:cubicBezTo>
                  <a:cubicBezTo>
                    <a:pt x="155" y="365"/>
                    <a:pt x="155" y="365"/>
                    <a:pt x="155" y="365"/>
                  </a:cubicBezTo>
                  <a:cubicBezTo>
                    <a:pt x="155" y="365"/>
                    <a:pt x="155" y="365"/>
                    <a:pt x="155" y="365"/>
                  </a:cubicBezTo>
                  <a:cubicBezTo>
                    <a:pt x="150" y="371"/>
                    <a:pt x="150" y="371"/>
                    <a:pt x="150" y="371"/>
                  </a:cubicBezTo>
                  <a:cubicBezTo>
                    <a:pt x="151" y="372"/>
                    <a:pt x="151" y="372"/>
                    <a:pt x="151" y="372"/>
                  </a:cubicBezTo>
                  <a:cubicBezTo>
                    <a:pt x="151" y="370"/>
                    <a:pt x="151" y="370"/>
                    <a:pt x="151" y="370"/>
                  </a:cubicBezTo>
                  <a:cubicBezTo>
                    <a:pt x="145" y="370"/>
                    <a:pt x="146" y="370"/>
                    <a:pt x="145" y="370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3" y="377"/>
                    <a:pt x="143" y="377"/>
                    <a:pt x="143" y="377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4" y="379"/>
                    <a:pt x="144" y="379"/>
                    <a:pt x="144" y="379"/>
                  </a:cubicBezTo>
                  <a:cubicBezTo>
                    <a:pt x="150" y="379"/>
                    <a:pt x="150" y="379"/>
                    <a:pt x="150" y="379"/>
                  </a:cubicBezTo>
                  <a:cubicBezTo>
                    <a:pt x="150" y="377"/>
                    <a:pt x="150" y="377"/>
                    <a:pt x="150" y="377"/>
                  </a:cubicBezTo>
                  <a:cubicBezTo>
                    <a:pt x="148" y="376"/>
                    <a:pt x="148" y="376"/>
                    <a:pt x="148" y="376"/>
                  </a:cubicBezTo>
                  <a:cubicBezTo>
                    <a:pt x="147" y="377"/>
                    <a:pt x="147" y="377"/>
                    <a:pt x="147" y="377"/>
                  </a:cubicBezTo>
                  <a:cubicBezTo>
                    <a:pt x="148" y="378"/>
                    <a:pt x="148" y="378"/>
                    <a:pt x="148" y="378"/>
                  </a:cubicBezTo>
                  <a:cubicBezTo>
                    <a:pt x="148" y="377"/>
                    <a:pt x="148" y="377"/>
                    <a:pt x="148" y="377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7" y="380"/>
                    <a:pt x="137" y="380"/>
                    <a:pt x="137" y="380"/>
                  </a:cubicBezTo>
                  <a:cubicBezTo>
                    <a:pt x="137" y="381"/>
                    <a:pt x="137" y="381"/>
                    <a:pt x="137" y="381"/>
                  </a:cubicBezTo>
                  <a:cubicBezTo>
                    <a:pt x="136" y="386"/>
                    <a:pt x="136" y="386"/>
                    <a:pt x="136" y="386"/>
                  </a:cubicBezTo>
                  <a:cubicBezTo>
                    <a:pt x="136" y="387"/>
                    <a:pt x="136" y="387"/>
                    <a:pt x="136" y="387"/>
                  </a:cubicBezTo>
                  <a:cubicBezTo>
                    <a:pt x="136" y="387"/>
                    <a:pt x="136" y="387"/>
                    <a:pt x="136" y="387"/>
                  </a:cubicBezTo>
                  <a:cubicBezTo>
                    <a:pt x="137" y="392"/>
                    <a:pt x="137" y="392"/>
                    <a:pt x="137" y="392"/>
                  </a:cubicBezTo>
                  <a:cubicBezTo>
                    <a:pt x="138" y="395"/>
                    <a:pt x="138" y="395"/>
                    <a:pt x="138" y="395"/>
                  </a:cubicBezTo>
                  <a:cubicBezTo>
                    <a:pt x="152" y="382"/>
                    <a:pt x="152" y="382"/>
                    <a:pt x="152" y="382"/>
                  </a:cubicBezTo>
                  <a:cubicBezTo>
                    <a:pt x="152" y="382"/>
                    <a:pt x="152" y="382"/>
                    <a:pt x="152" y="382"/>
                  </a:cubicBezTo>
                  <a:cubicBezTo>
                    <a:pt x="151" y="381"/>
                    <a:pt x="151" y="381"/>
                    <a:pt x="151" y="381"/>
                  </a:cubicBezTo>
                  <a:cubicBezTo>
                    <a:pt x="150" y="380"/>
                    <a:pt x="150" y="380"/>
                    <a:pt x="150" y="380"/>
                  </a:cubicBezTo>
                  <a:cubicBezTo>
                    <a:pt x="138" y="391"/>
                    <a:pt x="138" y="391"/>
                    <a:pt x="138" y="391"/>
                  </a:cubicBezTo>
                  <a:cubicBezTo>
                    <a:pt x="139" y="392"/>
                    <a:pt x="139" y="392"/>
                    <a:pt x="139" y="392"/>
                  </a:cubicBezTo>
                  <a:cubicBezTo>
                    <a:pt x="140" y="392"/>
                    <a:pt x="140" y="392"/>
                    <a:pt x="140" y="392"/>
                  </a:cubicBezTo>
                  <a:cubicBezTo>
                    <a:pt x="140" y="392"/>
                    <a:pt x="140" y="392"/>
                    <a:pt x="139" y="386"/>
                  </a:cubicBezTo>
                  <a:cubicBezTo>
                    <a:pt x="137" y="387"/>
                    <a:pt x="137" y="387"/>
                    <a:pt x="137" y="387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39" y="387"/>
                    <a:pt x="139" y="387"/>
                    <a:pt x="140" y="382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3"/>
                    <a:pt x="139" y="383"/>
                    <a:pt x="139" y="383"/>
                  </a:cubicBezTo>
                  <a:cubicBezTo>
                    <a:pt x="139" y="383"/>
                    <a:pt x="139" y="383"/>
                    <a:pt x="149" y="380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9" y="380"/>
                    <a:pt x="149" y="380"/>
                    <a:pt x="151" y="378"/>
                  </a:cubicBezTo>
                  <a:cubicBezTo>
                    <a:pt x="153" y="376"/>
                    <a:pt x="153" y="376"/>
                    <a:pt x="153" y="376"/>
                  </a:cubicBezTo>
                  <a:cubicBezTo>
                    <a:pt x="150" y="376"/>
                    <a:pt x="150" y="376"/>
                    <a:pt x="150" y="376"/>
                  </a:cubicBezTo>
                  <a:cubicBezTo>
                    <a:pt x="150" y="376"/>
                    <a:pt x="150" y="376"/>
                    <a:pt x="144" y="376"/>
                  </a:cubicBezTo>
                  <a:cubicBezTo>
                    <a:pt x="144" y="377"/>
                    <a:pt x="144" y="377"/>
                    <a:pt x="144" y="377"/>
                  </a:cubicBezTo>
                  <a:cubicBezTo>
                    <a:pt x="146" y="377"/>
                    <a:pt x="146" y="377"/>
                    <a:pt x="146" y="377"/>
                  </a:cubicBezTo>
                  <a:cubicBezTo>
                    <a:pt x="146" y="377"/>
                    <a:pt x="146" y="377"/>
                    <a:pt x="147" y="372"/>
                  </a:cubicBezTo>
                  <a:cubicBezTo>
                    <a:pt x="145" y="372"/>
                    <a:pt x="145" y="372"/>
                    <a:pt x="145" y="372"/>
                  </a:cubicBezTo>
                  <a:cubicBezTo>
                    <a:pt x="145" y="373"/>
                    <a:pt x="145" y="373"/>
                    <a:pt x="145" y="373"/>
                  </a:cubicBezTo>
                  <a:cubicBezTo>
                    <a:pt x="146" y="373"/>
                    <a:pt x="146" y="373"/>
                    <a:pt x="151" y="373"/>
                  </a:cubicBezTo>
                  <a:cubicBezTo>
                    <a:pt x="152" y="373"/>
                    <a:pt x="152" y="373"/>
                    <a:pt x="152" y="373"/>
                  </a:cubicBezTo>
                  <a:cubicBezTo>
                    <a:pt x="152" y="373"/>
                    <a:pt x="152" y="373"/>
                    <a:pt x="152" y="373"/>
                  </a:cubicBezTo>
                  <a:cubicBezTo>
                    <a:pt x="152" y="373"/>
                    <a:pt x="152" y="373"/>
                    <a:pt x="157" y="367"/>
                  </a:cubicBezTo>
                  <a:cubicBezTo>
                    <a:pt x="156" y="366"/>
                    <a:pt x="156" y="366"/>
                    <a:pt x="156" y="366"/>
                  </a:cubicBezTo>
                  <a:cubicBezTo>
                    <a:pt x="157" y="368"/>
                    <a:pt x="157" y="368"/>
                    <a:pt x="157" y="368"/>
                  </a:cubicBezTo>
                  <a:cubicBezTo>
                    <a:pt x="157" y="368"/>
                    <a:pt x="157" y="368"/>
                    <a:pt x="161" y="366"/>
                  </a:cubicBezTo>
                  <a:cubicBezTo>
                    <a:pt x="160" y="365"/>
                    <a:pt x="160" y="365"/>
                    <a:pt x="160" y="365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59" y="364"/>
                    <a:pt x="159" y="364"/>
                    <a:pt x="150" y="380"/>
                  </a:cubicBezTo>
                  <a:cubicBezTo>
                    <a:pt x="151" y="381"/>
                    <a:pt x="151" y="381"/>
                    <a:pt x="151" y="381"/>
                  </a:cubicBezTo>
                  <a:cubicBezTo>
                    <a:pt x="150" y="380"/>
                    <a:pt x="150" y="380"/>
                    <a:pt x="150" y="380"/>
                  </a:cubicBezTo>
                  <a:lnTo>
                    <a:pt x="151" y="381"/>
                  </a:lnTo>
                  <a:close/>
                  <a:moveTo>
                    <a:pt x="140" y="362"/>
                  </a:moveTo>
                  <a:cubicBezTo>
                    <a:pt x="141" y="362"/>
                    <a:pt x="141" y="362"/>
                    <a:pt x="141" y="362"/>
                  </a:cubicBezTo>
                  <a:cubicBezTo>
                    <a:pt x="141" y="361"/>
                    <a:pt x="141" y="361"/>
                    <a:pt x="140" y="360"/>
                  </a:cubicBezTo>
                  <a:cubicBezTo>
                    <a:pt x="140" y="360"/>
                    <a:pt x="138" y="359"/>
                    <a:pt x="137" y="359"/>
                  </a:cubicBezTo>
                  <a:cubicBezTo>
                    <a:pt x="136" y="359"/>
                    <a:pt x="135" y="359"/>
                    <a:pt x="134" y="359"/>
                  </a:cubicBezTo>
                  <a:cubicBezTo>
                    <a:pt x="134" y="360"/>
                    <a:pt x="134" y="360"/>
                    <a:pt x="134" y="360"/>
                  </a:cubicBezTo>
                  <a:cubicBezTo>
                    <a:pt x="134" y="360"/>
                    <a:pt x="134" y="360"/>
                    <a:pt x="134" y="360"/>
                  </a:cubicBezTo>
                  <a:cubicBezTo>
                    <a:pt x="132" y="361"/>
                    <a:pt x="131" y="362"/>
                    <a:pt x="131" y="364"/>
                  </a:cubicBezTo>
                  <a:cubicBezTo>
                    <a:pt x="130" y="365"/>
                    <a:pt x="130" y="366"/>
                    <a:pt x="130" y="366"/>
                  </a:cubicBezTo>
                  <a:cubicBezTo>
                    <a:pt x="130" y="367"/>
                    <a:pt x="130" y="367"/>
                    <a:pt x="130" y="367"/>
                  </a:cubicBezTo>
                  <a:cubicBezTo>
                    <a:pt x="131" y="368"/>
                    <a:pt x="131" y="368"/>
                    <a:pt x="131" y="368"/>
                  </a:cubicBezTo>
                  <a:cubicBezTo>
                    <a:pt x="135" y="370"/>
                    <a:pt x="135" y="370"/>
                    <a:pt x="135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8" y="369"/>
                    <a:pt x="138" y="369"/>
                    <a:pt x="138" y="369"/>
                  </a:cubicBezTo>
                  <a:cubicBezTo>
                    <a:pt x="138" y="365"/>
                    <a:pt x="138" y="365"/>
                    <a:pt x="138" y="365"/>
                  </a:cubicBezTo>
                  <a:cubicBezTo>
                    <a:pt x="136" y="365"/>
                    <a:pt x="136" y="365"/>
                    <a:pt x="136" y="365"/>
                  </a:cubicBezTo>
                  <a:cubicBezTo>
                    <a:pt x="137" y="366"/>
                    <a:pt x="137" y="366"/>
                    <a:pt x="137" y="366"/>
                  </a:cubicBezTo>
                  <a:cubicBezTo>
                    <a:pt x="142" y="363"/>
                    <a:pt x="142" y="363"/>
                    <a:pt x="142" y="363"/>
                  </a:cubicBezTo>
                  <a:cubicBezTo>
                    <a:pt x="141" y="362"/>
                    <a:pt x="141" y="362"/>
                    <a:pt x="141" y="362"/>
                  </a:cubicBezTo>
                  <a:cubicBezTo>
                    <a:pt x="140" y="362"/>
                    <a:pt x="140" y="362"/>
                    <a:pt x="140" y="362"/>
                  </a:cubicBezTo>
                  <a:cubicBezTo>
                    <a:pt x="139" y="361"/>
                    <a:pt x="139" y="361"/>
                    <a:pt x="139" y="361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65"/>
                    <a:pt x="135" y="365"/>
                    <a:pt x="135" y="365"/>
                  </a:cubicBezTo>
                  <a:cubicBezTo>
                    <a:pt x="135" y="365"/>
                    <a:pt x="135" y="365"/>
                    <a:pt x="135" y="369"/>
                  </a:cubicBezTo>
                  <a:cubicBezTo>
                    <a:pt x="136" y="369"/>
                    <a:pt x="136" y="369"/>
                    <a:pt x="136" y="369"/>
                  </a:cubicBezTo>
                  <a:cubicBezTo>
                    <a:pt x="137" y="368"/>
                    <a:pt x="137" y="368"/>
                    <a:pt x="137" y="368"/>
                  </a:cubicBezTo>
                  <a:cubicBezTo>
                    <a:pt x="137" y="368"/>
                    <a:pt x="137" y="368"/>
                    <a:pt x="133" y="365"/>
                  </a:cubicBezTo>
                  <a:cubicBezTo>
                    <a:pt x="132" y="366"/>
                    <a:pt x="132" y="366"/>
                    <a:pt x="132" y="366"/>
                  </a:cubicBezTo>
                  <a:cubicBezTo>
                    <a:pt x="133" y="366"/>
                    <a:pt x="133" y="366"/>
                    <a:pt x="133" y="366"/>
                  </a:cubicBezTo>
                  <a:cubicBezTo>
                    <a:pt x="133" y="366"/>
                    <a:pt x="133" y="366"/>
                    <a:pt x="133" y="366"/>
                  </a:cubicBezTo>
                  <a:cubicBezTo>
                    <a:pt x="134" y="366"/>
                    <a:pt x="134" y="365"/>
                    <a:pt x="134" y="364"/>
                  </a:cubicBezTo>
                  <a:cubicBezTo>
                    <a:pt x="134" y="363"/>
                    <a:pt x="135" y="363"/>
                    <a:pt x="135" y="362"/>
                  </a:cubicBezTo>
                  <a:cubicBezTo>
                    <a:pt x="135" y="361"/>
                    <a:pt x="135" y="361"/>
                    <a:pt x="135" y="361"/>
                  </a:cubicBezTo>
                  <a:cubicBezTo>
                    <a:pt x="135" y="362"/>
                    <a:pt x="135" y="362"/>
                    <a:pt x="135" y="362"/>
                  </a:cubicBezTo>
                  <a:cubicBezTo>
                    <a:pt x="136" y="362"/>
                    <a:pt x="136" y="362"/>
                    <a:pt x="137" y="362"/>
                  </a:cubicBezTo>
                  <a:cubicBezTo>
                    <a:pt x="138" y="362"/>
                    <a:pt x="138" y="362"/>
                    <a:pt x="138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40" y="362"/>
                    <a:pt x="140" y="362"/>
                    <a:pt x="140" y="362"/>
                  </a:cubicBezTo>
                  <a:cubicBezTo>
                    <a:pt x="139" y="361"/>
                    <a:pt x="139" y="361"/>
                    <a:pt x="139" y="361"/>
                  </a:cubicBezTo>
                  <a:lnTo>
                    <a:pt x="140" y="362"/>
                  </a:lnTo>
                  <a:close/>
                  <a:moveTo>
                    <a:pt x="110" y="318"/>
                  </a:moveTo>
                  <a:cubicBezTo>
                    <a:pt x="109" y="317"/>
                    <a:pt x="109" y="317"/>
                    <a:pt x="109" y="317"/>
                  </a:cubicBezTo>
                  <a:cubicBezTo>
                    <a:pt x="106" y="325"/>
                    <a:pt x="106" y="325"/>
                    <a:pt x="106" y="325"/>
                  </a:cubicBezTo>
                  <a:cubicBezTo>
                    <a:pt x="106" y="327"/>
                    <a:pt x="106" y="327"/>
                    <a:pt x="106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10" y="328"/>
                    <a:pt x="110" y="328"/>
                    <a:pt x="110" y="328"/>
                  </a:cubicBezTo>
                  <a:cubicBezTo>
                    <a:pt x="111" y="329"/>
                    <a:pt x="111" y="329"/>
                    <a:pt x="111" y="329"/>
                  </a:cubicBezTo>
                  <a:cubicBezTo>
                    <a:pt x="111" y="328"/>
                    <a:pt x="111" y="328"/>
                    <a:pt x="111" y="328"/>
                  </a:cubicBezTo>
                  <a:cubicBezTo>
                    <a:pt x="117" y="323"/>
                    <a:pt x="117" y="323"/>
                    <a:pt x="117" y="323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3"/>
                    <a:pt x="116" y="323"/>
                    <a:pt x="116" y="323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3" y="318"/>
                    <a:pt x="123" y="318"/>
                    <a:pt x="123" y="318"/>
                  </a:cubicBezTo>
                  <a:cubicBezTo>
                    <a:pt x="123" y="317"/>
                    <a:pt x="123" y="317"/>
                    <a:pt x="123" y="317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18" y="315"/>
                    <a:pt x="118" y="315"/>
                    <a:pt x="118" y="315"/>
                  </a:cubicBezTo>
                  <a:cubicBezTo>
                    <a:pt x="117" y="315"/>
                    <a:pt x="117" y="315"/>
                    <a:pt x="117" y="315"/>
                  </a:cubicBezTo>
                  <a:cubicBezTo>
                    <a:pt x="116" y="315"/>
                    <a:pt x="116" y="315"/>
                    <a:pt x="116" y="315"/>
                  </a:cubicBezTo>
                  <a:cubicBezTo>
                    <a:pt x="113" y="318"/>
                    <a:pt x="113" y="318"/>
                    <a:pt x="113" y="318"/>
                  </a:cubicBezTo>
                  <a:cubicBezTo>
                    <a:pt x="114" y="319"/>
                    <a:pt x="114" y="319"/>
                    <a:pt x="114" y="319"/>
                  </a:cubicBezTo>
                  <a:cubicBezTo>
                    <a:pt x="115" y="318"/>
                    <a:pt x="115" y="318"/>
                    <a:pt x="115" y="318"/>
                  </a:cubicBezTo>
                  <a:cubicBezTo>
                    <a:pt x="109" y="316"/>
                    <a:pt x="109" y="316"/>
                    <a:pt x="109" y="316"/>
                  </a:cubicBezTo>
                  <a:cubicBezTo>
                    <a:pt x="109" y="317"/>
                    <a:pt x="109" y="317"/>
                    <a:pt x="109" y="317"/>
                  </a:cubicBezTo>
                  <a:cubicBezTo>
                    <a:pt x="110" y="318"/>
                    <a:pt x="110" y="318"/>
                    <a:pt x="110" y="318"/>
                  </a:cubicBezTo>
                  <a:cubicBezTo>
                    <a:pt x="110" y="319"/>
                    <a:pt x="110" y="319"/>
                    <a:pt x="110" y="319"/>
                  </a:cubicBezTo>
                  <a:cubicBezTo>
                    <a:pt x="115" y="321"/>
                    <a:pt x="115" y="321"/>
                    <a:pt x="115" y="321"/>
                  </a:cubicBezTo>
                  <a:cubicBezTo>
                    <a:pt x="116" y="320"/>
                    <a:pt x="116" y="320"/>
                    <a:pt x="116" y="320"/>
                  </a:cubicBezTo>
                  <a:cubicBezTo>
                    <a:pt x="116" y="320"/>
                    <a:pt x="116" y="320"/>
                    <a:pt x="118" y="317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7" y="318"/>
                    <a:pt x="117" y="318"/>
                    <a:pt x="117" y="318"/>
                  </a:cubicBezTo>
                  <a:cubicBezTo>
                    <a:pt x="117" y="318"/>
                    <a:pt x="117" y="318"/>
                    <a:pt x="121" y="319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0" y="317"/>
                    <a:pt x="120" y="317"/>
                    <a:pt x="120" y="317"/>
                  </a:cubicBezTo>
                  <a:cubicBezTo>
                    <a:pt x="120" y="317"/>
                    <a:pt x="120" y="317"/>
                    <a:pt x="119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19" y="319"/>
                    <a:pt x="119" y="319"/>
                    <a:pt x="119" y="319"/>
                  </a:cubicBezTo>
                  <a:cubicBezTo>
                    <a:pt x="119" y="319"/>
                    <a:pt x="119" y="319"/>
                    <a:pt x="115" y="320"/>
                  </a:cubicBezTo>
                  <a:cubicBezTo>
                    <a:pt x="115" y="320"/>
                    <a:pt x="115" y="320"/>
                    <a:pt x="115" y="320"/>
                  </a:cubicBezTo>
                  <a:cubicBezTo>
                    <a:pt x="115" y="321"/>
                    <a:pt x="115" y="321"/>
                    <a:pt x="115" y="321"/>
                  </a:cubicBezTo>
                  <a:cubicBezTo>
                    <a:pt x="115" y="321"/>
                    <a:pt x="115" y="321"/>
                    <a:pt x="109" y="326"/>
                  </a:cubicBezTo>
                  <a:cubicBezTo>
                    <a:pt x="110" y="327"/>
                    <a:pt x="110" y="327"/>
                    <a:pt x="110" y="327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11" y="326"/>
                    <a:pt x="111" y="326"/>
                    <a:pt x="108" y="324"/>
                  </a:cubicBezTo>
                  <a:cubicBezTo>
                    <a:pt x="108" y="326"/>
                    <a:pt x="108" y="326"/>
                    <a:pt x="108" y="326"/>
                  </a:cubicBezTo>
                  <a:cubicBezTo>
                    <a:pt x="109" y="326"/>
                    <a:pt x="109" y="326"/>
                    <a:pt x="109" y="326"/>
                  </a:cubicBezTo>
                  <a:cubicBezTo>
                    <a:pt x="109" y="326"/>
                    <a:pt x="109" y="326"/>
                    <a:pt x="112" y="318"/>
                  </a:cubicBezTo>
                  <a:cubicBezTo>
                    <a:pt x="110" y="318"/>
                    <a:pt x="110" y="318"/>
                    <a:pt x="110" y="318"/>
                  </a:cubicBezTo>
                  <a:cubicBezTo>
                    <a:pt x="110" y="319"/>
                    <a:pt x="110" y="319"/>
                    <a:pt x="110" y="319"/>
                  </a:cubicBezTo>
                  <a:lnTo>
                    <a:pt x="110" y="318"/>
                  </a:lnTo>
                  <a:close/>
                  <a:moveTo>
                    <a:pt x="135" y="310"/>
                  </a:moveTo>
                  <a:cubicBezTo>
                    <a:pt x="134" y="308"/>
                    <a:pt x="134" y="308"/>
                    <a:pt x="134" y="308"/>
                  </a:cubicBezTo>
                  <a:cubicBezTo>
                    <a:pt x="125" y="314"/>
                    <a:pt x="125" y="314"/>
                    <a:pt x="125" y="314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5" y="316"/>
                    <a:pt x="125" y="316"/>
                    <a:pt x="125" y="316"/>
                  </a:cubicBezTo>
                  <a:cubicBezTo>
                    <a:pt x="130" y="319"/>
                    <a:pt x="130" y="319"/>
                    <a:pt x="130" y="319"/>
                  </a:cubicBezTo>
                  <a:cubicBezTo>
                    <a:pt x="131" y="319"/>
                    <a:pt x="131" y="319"/>
                    <a:pt x="131" y="319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40" y="312"/>
                    <a:pt x="140" y="312"/>
                    <a:pt x="140" y="312"/>
                  </a:cubicBezTo>
                  <a:cubicBezTo>
                    <a:pt x="135" y="308"/>
                    <a:pt x="135" y="308"/>
                    <a:pt x="135" y="308"/>
                  </a:cubicBezTo>
                  <a:cubicBezTo>
                    <a:pt x="134" y="308"/>
                    <a:pt x="134" y="308"/>
                    <a:pt x="134" y="308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6" y="313"/>
                    <a:pt x="136" y="313"/>
                    <a:pt x="136" y="313"/>
                  </a:cubicBezTo>
                  <a:cubicBezTo>
                    <a:pt x="137" y="312"/>
                    <a:pt x="137" y="312"/>
                    <a:pt x="137" y="312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6" y="311"/>
                    <a:pt x="136" y="311"/>
                    <a:pt x="130" y="317"/>
                  </a:cubicBezTo>
                  <a:cubicBezTo>
                    <a:pt x="131" y="318"/>
                    <a:pt x="131" y="318"/>
                    <a:pt x="131" y="318"/>
                  </a:cubicBezTo>
                  <a:cubicBezTo>
                    <a:pt x="131" y="316"/>
                    <a:pt x="131" y="316"/>
                    <a:pt x="131" y="316"/>
                  </a:cubicBezTo>
                  <a:cubicBezTo>
                    <a:pt x="131" y="316"/>
                    <a:pt x="131" y="316"/>
                    <a:pt x="126" y="314"/>
                  </a:cubicBezTo>
                  <a:cubicBezTo>
                    <a:pt x="125" y="315"/>
                    <a:pt x="125" y="315"/>
                    <a:pt x="125" y="315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6" y="316"/>
                    <a:pt x="126" y="316"/>
                    <a:pt x="135" y="311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34" y="311"/>
                    <a:pt x="134" y="311"/>
                    <a:pt x="134" y="311"/>
                  </a:cubicBezTo>
                  <a:lnTo>
                    <a:pt x="135" y="310"/>
                  </a:lnTo>
                  <a:close/>
                  <a:moveTo>
                    <a:pt x="170" y="343"/>
                  </a:moveTo>
                  <a:cubicBezTo>
                    <a:pt x="171" y="344"/>
                    <a:pt x="171" y="344"/>
                    <a:pt x="171" y="344"/>
                  </a:cubicBezTo>
                  <a:cubicBezTo>
                    <a:pt x="173" y="340"/>
                    <a:pt x="173" y="340"/>
                    <a:pt x="173" y="340"/>
                  </a:cubicBezTo>
                  <a:cubicBezTo>
                    <a:pt x="173" y="339"/>
                    <a:pt x="173" y="339"/>
                    <a:pt x="173" y="339"/>
                  </a:cubicBezTo>
                  <a:cubicBezTo>
                    <a:pt x="172" y="338"/>
                    <a:pt x="172" y="338"/>
                    <a:pt x="172" y="338"/>
                  </a:cubicBezTo>
                  <a:cubicBezTo>
                    <a:pt x="165" y="331"/>
                    <a:pt x="165" y="332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58" y="328"/>
                    <a:pt x="158" y="328"/>
                    <a:pt x="158" y="328"/>
                  </a:cubicBezTo>
                  <a:cubicBezTo>
                    <a:pt x="158" y="330"/>
                    <a:pt x="158" y="330"/>
                    <a:pt x="158" y="330"/>
                  </a:cubicBezTo>
                  <a:cubicBezTo>
                    <a:pt x="159" y="330"/>
                    <a:pt x="159" y="330"/>
                    <a:pt x="159" y="330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8" y="322"/>
                    <a:pt x="158" y="322"/>
                    <a:pt x="158" y="322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15"/>
                    <a:pt x="153" y="315"/>
                    <a:pt x="153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0" y="315"/>
                    <a:pt x="150" y="315"/>
                    <a:pt x="150" y="315"/>
                  </a:cubicBezTo>
                  <a:cubicBezTo>
                    <a:pt x="149" y="315"/>
                    <a:pt x="149" y="315"/>
                    <a:pt x="149" y="315"/>
                  </a:cubicBezTo>
                  <a:cubicBezTo>
                    <a:pt x="148" y="316"/>
                    <a:pt x="148" y="316"/>
                    <a:pt x="148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8" y="319"/>
                    <a:pt x="148" y="319"/>
                    <a:pt x="148" y="319"/>
                  </a:cubicBezTo>
                  <a:cubicBezTo>
                    <a:pt x="149" y="318"/>
                    <a:pt x="149" y="318"/>
                    <a:pt x="149" y="318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3" y="317"/>
                    <a:pt x="143" y="317"/>
                    <a:pt x="143" y="317"/>
                  </a:cubicBezTo>
                  <a:cubicBezTo>
                    <a:pt x="139" y="321"/>
                    <a:pt x="139" y="321"/>
                    <a:pt x="139" y="321"/>
                  </a:cubicBezTo>
                  <a:cubicBezTo>
                    <a:pt x="138" y="322"/>
                    <a:pt x="138" y="322"/>
                    <a:pt x="138" y="322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2"/>
                    <a:pt x="149" y="332"/>
                  </a:cubicBezTo>
                  <a:cubicBezTo>
                    <a:pt x="150" y="331"/>
                    <a:pt x="150" y="331"/>
                    <a:pt x="150" y="331"/>
                  </a:cubicBezTo>
                  <a:cubicBezTo>
                    <a:pt x="150" y="331"/>
                    <a:pt x="150" y="331"/>
                    <a:pt x="150" y="331"/>
                  </a:cubicBezTo>
                  <a:cubicBezTo>
                    <a:pt x="150" y="331"/>
                    <a:pt x="151" y="331"/>
                    <a:pt x="152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2"/>
                    <a:pt x="153" y="332"/>
                    <a:pt x="153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2"/>
                    <a:pt x="153" y="332"/>
                    <a:pt x="153" y="332"/>
                  </a:cubicBezTo>
                  <a:cubicBezTo>
                    <a:pt x="153" y="332"/>
                    <a:pt x="151" y="332"/>
                    <a:pt x="150" y="332"/>
                  </a:cubicBezTo>
                  <a:cubicBezTo>
                    <a:pt x="150" y="332"/>
                    <a:pt x="149" y="332"/>
                    <a:pt x="149" y="332"/>
                  </a:cubicBezTo>
                  <a:cubicBezTo>
                    <a:pt x="148" y="332"/>
                    <a:pt x="148" y="332"/>
                    <a:pt x="148" y="332"/>
                  </a:cubicBezTo>
                  <a:cubicBezTo>
                    <a:pt x="148" y="332"/>
                    <a:pt x="148" y="332"/>
                    <a:pt x="148" y="332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2" y="338"/>
                    <a:pt x="142" y="338"/>
                    <a:pt x="142" y="338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43" y="341"/>
                    <a:pt x="144" y="341"/>
                    <a:pt x="146" y="341"/>
                  </a:cubicBezTo>
                  <a:cubicBezTo>
                    <a:pt x="148" y="340"/>
                    <a:pt x="150" y="340"/>
                    <a:pt x="152" y="340"/>
                  </a:cubicBezTo>
                  <a:cubicBezTo>
                    <a:pt x="153" y="340"/>
                    <a:pt x="153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5" y="339"/>
                    <a:pt x="155" y="339"/>
                    <a:pt x="155" y="339"/>
                  </a:cubicBezTo>
                  <a:cubicBezTo>
                    <a:pt x="153" y="339"/>
                    <a:pt x="153" y="339"/>
                    <a:pt x="153" y="339"/>
                  </a:cubicBezTo>
                  <a:cubicBezTo>
                    <a:pt x="153" y="340"/>
                    <a:pt x="154" y="340"/>
                    <a:pt x="154" y="340"/>
                  </a:cubicBezTo>
                  <a:cubicBezTo>
                    <a:pt x="155" y="339"/>
                    <a:pt x="155" y="339"/>
                    <a:pt x="155" y="339"/>
                  </a:cubicBezTo>
                  <a:cubicBezTo>
                    <a:pt x="153" y="339"/>
                    <a:pt x="153" y="339"/>
                    <a:pt x="153" y="339"/>
                  </a:cubicBezTo>
                  <a:cubicBezTo>
                    <a:pt x="155" y="339"/>
                    <a:pt x="155" y="339"/>
                    <a:pt x="155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3" y="339"/>
                    <a:pt x="151" y="340"/>
                  </a:cubicBezTo>
                  <a:cubicBezTo>
                    <a:pt x="149" y="340"/>
                    <a:pt x="146" y="340"/>
                    <a:pt x="144" y="340"/>
                  </a:cubicBezTo>
                  <a:cubicBezTo>
                    <a:pt x="142" y="341"/>
                    <a:pt x="140" y="341"/>
                    <a:pt x="140" y="341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139" y="343"/>
                    <a:pt x="139" y="343"/>
                    <a:pt x="139" y="343"/>
                  </a:cubicBezTo>
                  <a:cubicBezTo>
                    <a:pt x="140" y="342"/>
                    <a:pt x="140" y="342"/>
                    <a:pt x="140" y="342"/>
                  </a:cubicBezTo>
                  <a:cubicBezTo>
                    <a:pt x="136" y="337"/>
                    <a:pt x="136" y="337"/>
                    <a:pt x="136" y="337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0" y="338"/>
                    <a:pt x="130" y="338"/>
                    <a:pt x="130" y="338"/>
                  </a:cubicBezTo>
                  <a:cubicBezTo>
                    <a:pt x="128" y="339"/>
                    <a:pt x="128" y="339"/>
                    <a:pt x="128" y="339"/>
                  </a:cubicBezTo>
                  <a:cubicBezTo>
                    <a:pt x="129" y="340"/>
                    <a:pt x="129" y="340"/>
                    <a:pt x="129" y="340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40" y="352"/>
                    <a:pt x="140" y="352"/>
                    <a:pt x="140" y="352"/>
                  </a:cubicBezTo>
                  <a:cubicBezTo>
                    <a:pt x="141" y="352"/>
                    <a:pt x="141" y="352"/>
                    <a:pt x="141" y="352"/>
                  </a:cubicBezTo>
                  <a:cubicBezTo>
                    <a:pt x="145" y="350"/>
                    <a:pt x="145" y="350"/>
                    <a:pt x="145" y="350"/>
                  </a:cubicBezTo>
                  <a:cubicBezTo>
                    <a:pt x="144" y="349"/>
                    <a:pt x="144" y="349"/>
                    <a:pt x="144" y="349"/>
                  </a:cubicBezTo>
                  <a:cubicBezTo>
                    <a:pt x="144" y="350"/>
                    <a:pt x="144" y="350"/>
                    <a:pt x="144" y="350"/>
                  </a:cubicBezTo>
                  <a:cubicBezTo>
                    <a:pt x="145" y="350"/>
                    <a:pt x="145" y="350"/>
                    <a:pt x="145" y="350"/>
                  </a:cubicBezTo>
                  <a:cubicBezTo>
                    <a:pt x="146" y="350"/>
                    <a:pt x="146" y="350"/>
                    <a:pt x="146" y="350"/>
                  </a:cubicBezTo>
                  <a:cubicBezTo>
                    <a:pt x="146" y="350"/>
                    <a:pt x="146" y="350"/>
                    <a:pt x="146" y="350"/>
                  </a:cubicBezTo>
                  <a:cubicBezTo>
                    <a:pt x="159" y="346"/>
                    <a:pt x="159" y="346"/>
                    <a:pt x="159" y="346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7" y="345"/>
                    <a:pt x="157" y="345"/>
                    <a:pt x="157" y="345"/>
                  </a:cubicBezTo>
                  <a:cubicBezTo>
                    <a:pt x="157" y="349"/>
                    <a:pt x="157" y="349"/>
                    <a:pt x="157" y="349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60" y="350"/>
                    <a:pt x="160" y="350"/>
                    <a:pt x="160" y="350"/>
                  </a:cubicBezTo>
                  <a:cubicBezTo>
                    <a:pt x="167" y="346"/>
                    <a:pt x="167" y="346"/>
                    <a:pt x="167" y="346"/>
                  </a:cubicBezTo>
                  <a:cubicBezTo>
                    <a:pt x="169" y="345"/>
                    <a:pt x="169" y="345"/>
                    <a:pt x="169" y="345"/>
                  </a:cubicBezTo>
                  <a:cubicBezTo>
                    <a:pt x="166" y="343"/>
                    <a:pt x="166" y="343"/>
                    <a:pt x="166" y="343"/>
                  </a:cubicBezTo>
                  <a:cubicBezTo>
                    <a:pt x="166" y="343"/>
                    <a:pt x="166" y="343"/>
                    <a:pt x="166" y="343"/>
                  </a:cubicBezTo>
                  <a:cubicBezTo>
                    <a:pt x="166" y="343"/>
                    <a:pt x="166" y="343"/>
                    <a:pt x="165" y="343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4" y="342"/>
                    <a:pt x="164" y="342"/>
                    <a:pt x="164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4" y="342"/>
                    <a:pt x="164" y="342"/>
                    <a:pt x="164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3" y="342"/>
                    <a:pt x="163" y="342"/>
                    <a:pt x="163" y="342"/>
                  </a:cubicBezTo>
                  <a:cubicBezTo>
                    <a:pt x="164" y="343"/>
                    <a:pt x="164" y="343"/>
                    <a:pt x="164" y="343"/>
                  </a:cubicBezTo>
                  <a:cubicBezTo>
                    <a:pt x="164" y="343"/>
                    <a:pt x="164" y="343"/>
                    <a:pt x="164" y="343"/>
                  </a:cubicBezTo>
                  <a:cubicBezTo>
                    <a:pt x="165" y="343"/>
                    <a:pt x="165" y="343"/>
                    <a:pt x="165" y="343"/>
                  </a:cubicBezTo>
                  <a:cubicBezTo>
                    <a:pt x="165" y="343"/>
                    <a:pt x="166" y="343"/>
                    <a:pt x="167" y="344"/>
                  </a:cubicBezTo>
                  <a:cubicBezTo>
                    <a:pt x="168" y="344"/>
                    <a:pt x="168" y="344"/>
                    <a:pt x="168" y="344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9" y="345"/>
                    <a:pt x="169" y="345"/>
                    <a:pt x="169" y="345"/>
                  </a:cubicBezTo>
                  <a:cubicBezTo>
                    <a:pt x="171" y="346"/>
                    <a:pt x="171" y="346"/>
                    <a:pt x="171" y="346"/>
                  </a:cubicBezTo>
                  <a:cubicBezTo>
                    <a:pt x="171" y="344"/>
                    <a:pt x="171" y="344"/>
                    <a:pt x="171" y="344"/>
                  </a:cubicBezTo>
                  <a:cubicBezTo>
                    <a:pt x="170" y="343"/>
                    <a:pt x="170" y="343"/>
                    <a:pt x="170" y="343"/>
                  </a:cubicBezTo>
                  <a:cubicBezTo>
                    <a:pt x="171" y="342"/>
                    <a:pt x="171" y="342"/>
                    <a:pt x="171" y="342"/>
                  </a:cubicBezTo>
                  <a:cubicBezTo>
                    <a:pt x="171" y="342"/>
                    <a:pt x="170" y="342"/>
                    <a:pt x="169" y="341"/>
                  </a:cubicBezTo>
                  <a:cubicBezTo>
                    <a:pt x="168" y="340"/>
                    <a:pt x="166" y="340"/>
                    <a:pt x="165" y="340"/>
                  </a:cubicBezTo>
                  <a:cubicBezTo>
                    <a:pt x="164" y="340"/>
                    <a:pt x="164" y="340"/>
                    <a:pt x="163" y="340"/>
                  </a:cubicBezTo>
                  <a:cubicBezTo>
                    <a:pt x="162" y="340"/>
                    <a:pt x="162" y="341"/>
                    <a:pt x="162" y="341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3"/>
                    <a:pt x="162" y="343"/>
                    <a:pt x="162" y="344"/>
                  </a:cubicBezTo>
                  <a:cubicBezTo>
                    <a:pt x="163" y="345"/>
                    <a:pt x="165" y="346"/>
                    <a:pt x="165" y="346"/>
                  </a:cubicBezTo>
                  <a:cubicBezTo>
                    <a:pt x="166" y="345"/>
                    <a:pt x="166" y="345"/>
                    <a:pt x="166" y="345"/>
                  </a:cubicBezTo>
                  <a:cubicBezTo>
                    <a:pt x="165" y="343"/>
                    <a:pt x="165" y="343"/>
                    <a:pt x="165" y="343"/>
                  </a:cubicBezTo>
                  <a:cubicBezTo>
                    <a:pt x="165" y="343"/>
                    <a:pt x="165" y="343"/>
                    <a:pt x="158" y="347"/>
                  </a:cubicBezTo>
                  <a:cubicBezTo>
                    <a:pt x="159" y="349"/>
                    <a:pt x="159" y="349"/>
                    <a:pt x="159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5"/>
                  </a:cubicBezTo>
                  <a:cubicBezTo>
                    <a:pt x="160" y="343"/>
                    <a:pt x="160" y="343"/>
                    <a:pt x="160" y="343"/>
                  </a:cubicBezTo>
                  <a:cubicBezTo>
                    <a:pt x="159" y="343"/>
                    <a:pt x="159" y="343"/>
                    <a:pt x="159" y="343"/>
                  </a:cubicBezTo>
                  <a:cubicBezTo>
                    <a:pt x="159" y="343"/>
                    <a:pt x="159" y="343"/>
                    <a:pt x="145" y="347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47"/>
                    <a:pt x="145" y="347"/>
                    <a:pt x="145" y="347"/>
                  </a:cubicBezTo>
                  <a:cubicBezTo>
                    <a:pt x="145" y="347"/>
                    <a:pt x="145" y="347"/>
                    <a:pt x="144" y="347"/>
                  </a:cubicBezTo>
                  <a:cubicBezTo>
                    <a:pt x="144" y="347"/>
                    <a:pt x="144" y="347"/>
                    <a:pt x="144" y="347"/>
                  </a:cubicBezTo>
                  <a:cubicBezTo>
                    <a:pt x="144" y="347"/>
                    <a:pt x="144" y="347"/>
                    <a:pt x="144" y="347"/>
                  </a:cubicBezTo>
                  <a:cubicBezTo>
                    <a:pt x="144" y="347"/>
                    <a:pt x="144" y="347"/>
                    <a:pt x="140" y="349"/>
                  </a:cubicBezTo>
                  <a:cubicBezTo>
                    <a:pt x="140" y="350"/>
                    <a:pt x="140" y="350"/>
                    <a:pt x="140" y="350"/>
                  </a:cubicBezTo>
                  <a:cubicBezTo>
                    <a:pt x="141" y="349"/>
                    <a:pt x="141" y="349"/>
                    <a:pt x="141" y="349"/>
                  </a:cubicBezTo>
                  <a:cubicBezTo>
                    <a:pt x="141" y="349"/>
                    <a:pt x="141" y="349"/>
                    <a:pt x="137" y="346"/>
                  </a:cubicBezTo>
                  <a:cubicBezTo>
                    <a:pt x="136" y="347"/>
                    <a:pt x="136" y="347"/>
                    <a:pt x="136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7" y="347"/>
                    <a:pt x="137" y="347"/>
                    <a:pt x="132" y="338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41"/>
                    <a:pt x="131" y="341"/>
                    <a:pt x="131" y="341"/>
                  </a:cubicBezTo>
                  <a:cubicBezTo>
                    <a:pt x="131" y="341"/>
                    <a:pt x="131" y="341"/>
                    <a:pt x="135" y="339"/>
                  </a:cubicBezTo>
                  <a:cubicBezTo>
                    <a:pt x="135" y="338"/>
                    <a:pt x="135" y="338"/>
                    <a:pt x="135" y="338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4" y="340"/>
                  </a:cubicBezTo>
                  <a:cubicBezTo>
                    <a:pt x="135" y="340"/>
                    <a:pt x="136" y="342"/>
                    <a:pt x="138" y="344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0" y="344"/>
                    <a:pt x="140" y="344"/>
                    <a:pt x="141" y="343"/>
                  </a:cubicBezTo>
                  <a:cubicBezTo>
                    <a:pt x="140" y="342"/>
                    <a:pt x="140" y="342"/>
                    <a:pt x="140" y="342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0" y="344"/>
                    <a:pt x="144" y="344"/>
                    <a:pt x="147" y="343"/>
                  </a:cubicBezTo>
                  <a:cubicBezTo>
                    <a:pt x="149" y="343"/>
                    <a:pt x="151" y="343"/>
                    <a:pt x="152" y="342"/>
                  </a:cubicBezTo>
                  <a:cubicBezTo>
                    <a:pt x="153" y="342"/>
                    <a:pt x="154" y="342"/>
                    <a:pt x="155" y="342"/>
                  </a:cubicBezTo>
                  <a:cubicBezTo>
                    <a:pt x="155" y="341"/>
                    <a:pt x="156" y="341"/>
                    <a:pt x="156" y="340"/>
                  </a:cubicBezTo>
                  <a:cubicBezTo>
                    <a:pt x="156" y="340"/>
                    <a:pt x="156" y="340"/>
                    <a:pt x="156" y="340"/>
                  </a:cubicBezTo>
                  <a:cubicBezTo>
                    <a:pt x="156" y="339"/>
                    <a:pt x="156" y="339"/>
                    <a:pt x="156" y="339"/>
                  </a:cubicBezTo>
                  <a:cubicBezTo>
                    <a:pt x="156" y="339"/>
                    <a:pt x="156" y="338"/>
                    <a:pt x="156" y="338"/>
                  </a:cubicBezTo>
                  <a:cubicBezTo>
                    <a:pt x="156" y="338"/>
                    <a:pt x="155" y="338"/>
                    <a:pt x="155" y="338"/>
                  </a:cubicBezTo>
                  <a:cubicBezTo>
                    <a:pt x="154" y="337"/>
                    <a:pt x="153" y="337"/>
                    <a:pt x="152" y="337"/>
                  </a:cubicBezTo>
                  <a:cubicBezTo>
                    <a:pt x="148" y="337"/>
                    <a:pt x="143" y="338"/>
                    <a:pt x="143" y="338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40"/>
                    <a:pt x="144" y="340"/>
                    <a:pt x="144" y="340"/>
                  </a:cubicBezTo>
                  <a:cubicBezTo>
                    <a:pt x="144" y="340"/>
                    <a:pt x="144" y="340"/>
                    <a:pt x="149" y="335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8" y="335"/>
                    <a:pt x="148" y="335"/>
                    <a:pt x="148" y="335"/>
                  </a:cubicBezTo>
                  <a:cubicBezTo>
                    <a:pt x="148" y="335"/>
                    <a:pt x="150" y="335"/>
                    <a:pt x="152" y="335"/>
                  </a:cubicBezTo>
                  <a:cubicBezTo>
                    <a:pt x="153" y="335"/>
                    <a:pt x="154" y="335"/>
                    <a:pt x="155" y="334"/>
                  </a:cubicBezTo>
                  <a:cubicBezTo>
                    <a:pt x="155" y="334"/>
                    <a:pt x="156" y="334"/>
                    <a:pt x="156" y="334"/>
                  </a:cubicBezTo>
                  <a:cubicBezTo>
                    <a:pt x="156" y="333"/>
                    <a:pt x="157" y="332"/>
                    <a:pt x="157" y="332"/>
                  </a:cubicBezTo>
                  <a:cubicBezTo>
                    <a:pt x="157" y="331"/>
                    <a:pt x="156" y="331"/>
                    <a:pt x="156" y="331"/>
                  </a:cubicBezTo>
                  <a:cubicBezTo>
                    <a:pt x="155" y="331"/>
                    <a:pt x="155" y="331"/>
                    <a:pt x="155" y="331"/>
                  </a:cubicBezTo>
                  <a:cubicBezTo>
                    <a:pt x="156" y="331"/>
                    <a:pt x="156" y="331"/>
                    <a:pt x="156" y="331"/>
                  </a:cubicBezTo>
                  <a:cubicBezTo>
                    <a:pt x="156" y="331"/>
                    <a:pt x="156" y="330"/>
                    <a:pt x="156" y="330"/>
                  </a:cubicBezTo>
                  <a:cubicBezTo>
                    <a:pt x="155" y="329"/>
                    <a:pt x="155" y="328"/>
                    <a:pt x="154" y="328"/>
                  </a:cubicBezTo>
                  <a:cubicBezTo>
                    <a:pt x="153" y="328"/>
                    <a:pt x="153" y="328"/>
                    <a:pt x="152" y="328"/>
                  </a:cubicBezTo>
                  <a:cubicBezTo>
                    <a:pt x="151" y="328"/>
                    <a:pt x="149" y="328"/>
                    <a:pt x="149" y="328"/>
                  </a:cubicBezTo>
                  <a:cubicBezTo>
                    <a:pt x="150" y="330"/>
                    <a:pt x="150" y="330"/>
                    <a:pt x="150" y="330"/>
                  </a:cubicBezTo>
                  <a:cubicBezTo>
                    <a:pt x="151" y="329"/>
                    <a:pt x="151" y="329"/>
                    <a:pt x="151" y="329"/>
                  </a:cubicBezTo>
                  <a:cubicBezTo>
                    <a:pt x="151" y="329"/>
                    <a:pt x="151" y="329"/>
                    <a:pt x="141" y="321"/>
                  </a:cubicBezTo>
                  <a:cubicBezTo>
                    <a:pt x="140" y="322"/>
                    <a:pt x="140" y="322"/>
                    <a:pt x="140" y="322"/>
                  </a:cubicBezTo>
                  <a:cubicBezTo>
                    <a:pt x="141" y="323"/>
                    <a:pt x="141" y="323"/>
                    <a:pt x="141" y="323"/>
                  </a:cubicBezTo>
                  <a:cubicBezTo>
                    <a:pt x="141" y="323"/>
                    <a:pt x="141" y="323"/>
                    <a:pt x="145" y="319"/>
                  </a:cubicBezTo>
                  <a:cubicBezTo>
                    <a:pt x="144" y="318"/>
                    <a:pt x="144" y="318"/>
                    <a:pt x="144" y="318"/>
                  </a:cubicBezTo>
                  <a:cubicBezTo>
                    <a:pt x="144" y="319"/>
                    <a:pt x="144" y="319"/>
                    <a:pt x="144" y="319"/>
                  </a:cubicBezTo>
                  <a:cubicBezTo>
                    <a:pt x="144" y="319"/>
                    <a:pt x="144" y="319"/>
                    <a:pt x="148" y="320"/>
                  </a:cubicBezTo>
                  <a:cubicBezTo>
                    <a:pt x="149" y="321"/>
                    <a:pt x="149" y="321"/>
                    <a:pt x="149" y="321"/>
                  </a:cubicBezTo>
                  <a:cubicBezTo>
                    <a:pt x="150" y="320"/>
                    <a:pt x="150" y="320"/>
                    <a:pt x="150" y="320"/>
                  </a:cubicBezTo>
                  <a:cubicBezTo>
                    <a:pt x="150" y="320"/>
                    <a:pt x="150" y="320"/>
                    <a:pt x="151" y="317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8"/>
                    <a:pt x="150" y="318"/>
                    <a:pt x="150" y="318"/>
                  </a:cubicBezTo>
                  <a:cubicBezTo>
                    <a:pt x="150" y="318"/>
                    <a:pt x="150" y="318"/>
                    <a:pt x="152" y="318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1" y="317"/>
                    <a:pt x="151" y="317"/>
                    <a:pt x="151" y="317"/>
                  </a:cubicBezTo>
                  <a:cubicBezTo>
                    <a:pt x="151" y="317"/>
                    <a:pt x="151" y="317"/>
                    <a:pt x="155" y="324"/>
                  </a:cubicBezTo>
                  <a:cubicBezTo>
                    <a:pt x="156" y="323"/>
                    <a:pt x="156" y="323"/>
                    <a:pt x="156" y="323"/>
                  </a:cubicBezTo>
                  <a:cubicBezTo>
                    <a:pt x="155" y="323"/>
                    <a:pt x="155" y="323"/>
                    <a:pt x="155" y="323"/>
                  </a:cubicBezTo>
                  <a:cubicBezTo>
                    <a:pt x="155" y="323"/>
                    <a:pt x="155" y="323"/>
                    <a:pt x="156" y="330"/>
                  </a:cubicBezTo>
                  <a:cubicBezTo>
                    <a:pt x="156" y="331"/>
                    <a:pt x="156" y="331"/>
                    <a:pt x="156" y="331"/>
                  </a:cubicBezTo>
                  <a:cubicBezTo>
                    <a:pt x="157" y="331"/>
                    <a:pt x="157" y="331"/>
                    <a:pt x="157" y="331"/>
                  </a:cubicBezTo>
                  <a:cubicBezTo>
                    <a:pt x="157" y="331"/>
                    <a:pt x="157" y="331"/>
                    <a:pt x="164" y="334"/>
                  </a:cubicBezTo>
                  <a:cubicBezTo>
                    <a:pt x="164" y="333"/>
                    <a:pt x="164" y="333"/>
                    <a:pt x="164" y="333"/>
                  </a:cubicBez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70" y="340"/>
                  </a:cubicBezTo>
                  <a:cubicBezTo>
                    <a:pt x="171" y="339"/>
                    <a:pt x="171" y="339"/>
                    <a:pt x="171" y="339"/>
                  </a:cubicBezTo>
                  <a:cubicBezTo>
                    <a:pt x="170" y="339"/>
                    <a:pt x="170" y="339"/>
                    <a:pt x="170" y="339"/>
                  </a:cubicBezTo>
                  <a:cubicBezTo>
                    <a:pt x="170" y="339"/>
                    <a:pt x="170" y="339"/>
                    <a:pt x="168" y="343"/>
                  </a:cubicBezTo>
                  <a:cubicBezTo>
                    <a:pt x="170" y="343"/>
                    <a:pt x="170" y="343"/>
                    <a:pt x="170" y="343"/>
                  </a:cubicBezTo>
                  <a:cubicBezTo>
                    <a:pt x="171" y="342"/>
                    <a:pt x="171" y="342"/>
                    <a:pt x="171" y="342"/>
                  </a:cubicBezTo>
                  <a:lnTo>
                    <a:pt x="170" y="343"/>
                  </a:lnTo>
                  <a:close/>
                  <a:moveTo>
                    <a:pt x="181" y="331"/>
                  </a:moveTo>
                  <a:cubicBezTo>
                    <a:pt x="179" y="330"/>
                    <a:pt x="179" y="330"/>
                    <a:pt x="179" y="330"/>
                  </a:cubicBezTo>
                  <a:cubicBezTo>
                    <a:pt x="175" y="336"/>
                    <a:pt x="175" y="336"/>
                    <a:pt x="175" y="336"/>
                  </a:cubicBezTo>
                  <a:cubicBezTo>
                    <a:pt x="172" y="340"/>
                    <a:pt x="172" y="340"/>
                    <a:pt x="172" y="340"/>
                  </a:cubicBezTo>
                  <a:cubicBezTo>
                    <a:pt x="177" y="338"/>
                    <a:pt x="177" y="338"/>
                    <a:pt x="177" y="338"/>
                  </a:cubicBezTo>
                  <a:cubicBezTo>
                    <a:pt x="184" y="335"/>
                    <a:pt x="184" y="335"/>
                    <a:pt x="184" y="335"/>
                  </a:cubicBezTo>
                  <a:cubicBezTo>
                    <a:pt x="186" y="334"/>
                    <a:pt x="186" y="334"/>
                    <a:pt x="186" y="334"/>
                  </a:cubicBezTo>
                  <a:cubicBezTo>
                    <a:pt x="180" y="329"/>
                    <a:pt x="180" y="329"/>
                    <a:pt x="180" y="329"/>
                  </a:cubicBezTo>
                  <a:cubicBezTo>
                    <a:pt x="179" y="330"/>
                    <a:pt x="179" y="330"/>
                    <a:pt x="179" y="330"/>
                  </a:cubicBezTo>
                  <a:cubicBezTo>
                    <a:pt x="181" y="331"/>
                    <a:pt x="181" y="331"/>
                    <a:pt x="181" y="331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2" y="335"/>
                    <a:pt x="182" y="335"/>
                    <a:pt x="182" y="335"/>
                  </a:cubicBezTo>
                  <a:cubicBezTo>
                    <a:pt x="183" y="334"/>
                    <a:pt x="183" y="334"/>
                    <a:pt x="183" y="334"/>
                  </a:cubicBezTo>
                  <a:cubicBezTo>
                    <a:pt x="183" y="333"/>
                    <a:pt x="183" y="333"/>
                    <a:pt x="183" y="333"/>
                  </a:cubicBezTo>
                  <a:cubicBezTo>
                    <a:pt x="183" y="333"/>
                    <a:pt x="183" y="333"/>
                    <a:pt x="176" y="335"/>
                  </a:cubicBezTo>
                  <a:cubicBezTo>
                    <a:pt x="177" y="337"/>
                    <a:pt x="177" y="337"/>
                    <a:pt x="177" y="337"/>
                  </a:cubicBezTo>
                  <a:cubicBezTo>
                    <a:pt x="178" y="338"/>
                    <a:pt x="178" y="338"/>
                    <a:pt x="178" y="338"/>
                  </a:cubicBezTo>
                  <a:cubicBezTo>
                    <a:pt x="178" y="338"/>
                    <a:pt x="178" y="338"/>
                    <a:pt x="182" y="332"/>
                  </a:cubicBezTo>
                  <a:cubicBezTo>
                    <a:pt x="181" y="331"/>
                    <a:pt x="181" y="331"/>
                    <a:pt x="181" y="331"/>
                  </a:cubicBezTo>
                  <a:cubicBezTo>
                    <a:pt x="180" y="332"/>
                    <a:pt x="180" y="332"/>
                    <a:pt x="180" y="332"/>
                  </a:cubicBezTo>
                  <a:lnTo>
                    <a:pt x="181" y="331"/>
                  </a:lnTo>
                  <a:close/>
                  <a:moveTo>
                    <a:pt x="159" y="292"/>
                  </a:moveTo>
                  <a:cubicBezTo>
                    <a:pt x="158" y="291"/>
                    <a:pt x="158" y="291"/>
                    <a:pt x="158" y="291"/>
                  </a:cubicBezTo>
                  <a:cubicBezTo>
                    <a:pt x="154" y="293"/>
                    <a:pt x="154" y="293"/>
                    <a:pt x="154" y="293"/>
                  </a:cubicBezTo>
                  <a:cubicBezTo>
                    <a:pt x="153" y="295"/>
                    <a:pt x="153" y="295"/>
                    <a:pt x="153" y="295"/>
                  </a:cubicBezTo>
                  <a:cubicBezTo>
                    <a:pt x="154" y="296"/>
                    <a:pt x="154" y="296"/>
                    <a:pt x="154" y="296"/>
                  </a:cubicBezTo>
                  <a:cubicBezTo>
                    <a:pt x="157" y="299"/>
                    <a:pt x="157" y="299"/>
                    <a:pt x="157" y="299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61" y="289"/>
                    <a:pt x="161" y="289"/>
                    <a:pt x="161" y="289"/>
                  </a:cubicBezTo>
                  <a:cubicBezTo>
                    <a:pt x="158" y="291"/>
                    <a:pt x="158" y="291"/>
                    <a:pt x="158" y="291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2"/>
                    <a:pt x="158" y="292"/>
                    <a:pt x="158" y="292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8" y="297"/>
                    <a:pt x="158" y="297"/>
                    <a:pt x="158" y="297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6" y="294"/>
                  </a:cubicBezTo>
                  <a:cubicBezTo>
                    <a:pt x="155" y="295"/>
                    <a:pt x="155" y="295"/>
                    <a:pt x="155" y="295"/>
                  </a:cubicBezTo>
                  <a:cubicBezTo>
                    <a:pt x="156" y="296"/>
                    <a:pt x="156" y="296"/>
                    <a:pt x="156" y="296"/>
                  </a:cubicBezTo>
                  <a:cubicBezTo>
                    <a:pt x="156" y="296"/>
                    <a:pt x="156" y="296"/>
                    <a:pt x="160" y="293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2"/>
                    <a:pt x="158" y="292"/>
                    <a:pt x="158" y="292"/>
                  </a:cubicBezTo>
                  <a:lnTo>
                    <a:pt x="159" y="292"/>
                  </a:lnTo>
                  <a:close/>
                  <a:moveTo>
                    <a:pt x="155" y="284"/>
                  </a:moveTo>
                  <a:cubicBezTo>
                    <a:pt x="156" y="283"/>
                    <a:pt x="156" y="283"/>
                    <a:pt x="156" y="283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1" y="279"/>
                    <a:pt x="151" y="279"/>
                    <a:pt x="151" y="279"/>
                  </a:cubicBezTo>
                  <a:cubicBezTo>
                    <a:pt x="145" y="283"/>
                    <a:pt x="145" y="283"/>
                    <a:pt x="145" y="283"/>
                  </a:cubicBezTo>
                  <a:cubicBezTo>
                    <a:pt x="143" y="283"/>
                    <a:pt x="143" y="283"/>
                    <a:pt x="143" y="283"/>
                  </a:cubicBezTo>
                  <a:cubicBezTo>
                    <a:pt x="144" y="285"/>
                    <a:pt x="144" y="285"/>
                    <a:pt x="144" y="285"/>
                  </a:cubicBezTo>
                  <a:cubicBezTo>
                    <a:pt x="148" y="291"/>
                    <a:pt x="148" y="291"/>
                    <a:pt x="148" y="291"/>
                  </a:cubicBezTo>
                  <a:cubicBezTo>
                    <a:pt x="149" y="293"/>
                    <a:pt x="149" y="293"/>
                    <a:pt x="149" y="293"/>
                  </a:cubicBezTo>
                  <a:cubicBezTo>
                    <a:pt x="150" y="292"/>
                    <a:pt x="150" y="292"/>
                    <a:pt x="150" y="292"/>
                  </a:cubicBezTo>
                  <a:cubicBezTo>
                    <a:pt x="154" y="289"/>
                    <a:pt x="154" y="289"/>
                    <a:pt x="154" y="289"/>
                  </a:cubicBezTo>
                  <a:cubicBezTo>
                    <a:pt x="155" y="289"/>
                    <a:pt x="155" y="289"/>
                    <a:pt x="155" y="289"/>
                  </a:cubicBezTo>
                  <a:cubicBezTo>
                    <a:pt x="157" y="284"/>
                    <a:pt x="157" y="284"/>
                    <a:pt x="157" y="284"/>
                  </a:cubicBezTo>
                  <a:cubicBezTo>
                    <a:pt x="156" y="283"/>
                    <a:pt x="156" y="283"/>
                    <a:pt x="156" y="283"/>
                  </a:cubicBezTo>
                  <a:cubicBezTo>
                    <a:pt x="155" y="284"/>
                    <a:pt x="155" y="284"/>
                    <a:pt x="155" y="284"/>
                  </a:cubicBezTo>
                  <a:cubicBezTo>
                    <a:pt x="154" y="283"/>
                    <a:pt x="154" y="283"/>
                    <a:pt x="154" y="283"/>
                  </a:cubicBezTo>
                  <a:cubicBezTo>
                    <a:pt x="152" y="288"/>
                    <a:pt x="152" y="288"/>
                    <a:pt x="152" y="288"/>
                  </a:cubicBezTo>
                  <a:cubicBezTo>
                    <a:pt x="154" y="288"/>
                    <a:pt x="154" y="288"/>
                    <a:pt x="154" y="288"/>
                  </a:cubicBezTo>
                  <a:cubicBezTo>
                    <a:pt x="153" y="287"/>
                    <a:pt x="153" y="287"/>
                    <a:pt x="153" y="287"/>
                  </a:cubicBezTo>
                  <a:cubicBezTo>
                    <a:pt x="153" y="287"/>
                    <a:pt x="153" y="287"/>
                    <a:pt x="149" y="289"/>
                  </a:cubicBezTo>
                  <a:cubicBezTo>
                    <a:pt x="150" y="291"/>
                    <a:pt x="150" y="291"/>
                    <a:pt x="150" y="291"/>
                  </a:cubicBezTo>
                  <a:cubicBezTo>
                    <a:pt x="151" y="290"/>
                    <a:pt x="151" y="290"/>
                    <a:pt x="151" y="290"/>
                  </a:cubicBezTo>
                  <a:cubicBezTo>
                    <a:pt x="151" y="290"/>
                    <a:pt x="151" y="290"/>
                    <a:pt x="147" y="283"/>
                  </a:cubicBezTo>
                  <a:cubicBezTo>
                    <a:pt x="145" y="284"/>
                    <a:pt x="145" y="284"/>
                    <a:pt x="145" y="284"/>
                  </a:cubicBezTo>
                  <a:cubicBezTo>
                    <a:pt x="146" y="285"/>
                    <a:pt x="146" y="285"/>
                    <a:pt x="146" y="285"/>
                  </a:cubicBezTo>
                  <a:cubicBezTo>
                    <a:pt x="146" y="285"/>
                    <a:pt x="146" y="285"/>
                    <a:pt x="153" y="281"/>
                  </a:cubicBezTo>
                  <a:cubicBezTo>
                    <a:pt x="152" y="280"/>
                    <a:pt x="152" y="280"/>
                    <a:pt x="152" y="280"/>
                  </a:cubicBezTo>
                  <a:cubicBezTo>
                    <a:pt x="151" y="281"/>
                    <a:pt x="151" y="281"/>
                    <a:pt x="151" y="281"/>
                  </a:cubicBezTo>
                  <a:cubicBezTo>
                    <a:pt x="151" y="281"/>
                    <a:pt x="151" y="281"/>
                    <a:pt x="154" y="285"/>
                  </a:cubicBezTo>
                  <a:cubicBezTo>
                    <a:pt x="155" y="284"/>
                    <a:pt x="155" y="284"/>
                    <a:pt x="155" y="284"/>
                  </a:cubicBezTo>
                  <a:cubicBezTo>
                    <a:pt x="154" y="283"/>
                    <a:pt x="154" y="283"/>
                    <a:pt x="154" y="283"/>
                  </a:cubicBezTo>
                  <a:lnTo>
                    <a:pt x="155" y="284"/>
                  </a:lnTo>
                  <a:close/>
                  <a:moveTo>
                    <a:pt x="144" y="274"/>
                  </a:moveTo>
                  <a:cubicBezTo>
                    <a:pt x="144" y="273"/>
                    <a:pt x="144" y="273"/>
                    <a:pt x="144" y="273"/>
                  </a:cubicBezTo>
                  <a:cubicBezTo>
                    <a:pt x="139" y="273"/>
                    <a:pt x="139" y="273"/>
                    <a:pt x="139" y="27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43" y="281"/>
                    <a:pt x="143" y="281"/>
                    <a:pt x="143" y="281"/>
                  </a:cubicBezTo>
                  <a:cubicBezTo>
                    <a:pt x="146" y="284"/>
                    <a:pt x="146" y="284"/>
                    <a:pt x="146" y="284"/>
                  </a:cubicBezTo>
                  <a:cubicBezTo>
                    <a:pt x="146" y="273"/>
                    <a:pt x="146" y="273"/>
                    <a:pt x="146" y="273"/>
                  </a:cubicBezTo>
                  <a:cubicBezTo>
                    <a:pt x="144" y="273"/>
                    <a:pt x="144" y="273"/>
                    <a:pt x="144" y="273"/>
                  </a:cubicBezTo>
                  <a:cubicBezTo>
                    <a:pt x="144" y="274"/>
                    <a:pt x="144" y="274"/>
                    <a:pt x="144" y="274"/>
                  </a:cubicBezTo>
                  <a:cubicBezTo>
                    <a:pt x="143" y="274"/>
                    <a:pt x="143" y="274"/>
                    <a:pt x="143" y="274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4" y="280"/>
                    <a:pt x="144" y="280"/>
                    <a:pt x="144" y="280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5" y="279"/>
                    <a:pt x="145" y="279"/>
                    <a:pt x="140" y="273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9" y="276"/>
                    <a:pt x="139" y="276"/>
                    <a:pt x="139" y="276"/>
                  </a:cubicBezTo>
                  <a:cubicBezTo>
                    <a:pt x="139" y="276"/>
                    <a:pt x="139" y="276"/>
                    <a:pt x="144" y="276"/>
                  </a:cubicBezTo>
                  <a:cubicBezTo>
                    <a:pt x="144" y="274"/>
                    <a:pt x="144" y="274"/>
                    <a:pt x="144" y="274"/>
                  </a:cubicBezTo>
                  <a:cubicBezTo>
                    <a:pt x="143" y="274"/>
                    <a:pt x="143" y="274"/>
                    <a:pt x="143" y="274"/>
                  </a:cubicBezTo>
                  <a:lnTo>
                    <a:pt x="144" y="274"/>
                  </a:lnTo>
                  <a:close/>
                  <a:moveTo>
                    <a:pt x="97" y="276"/>
                  </a:moveTo>
                  <a:cubicBezTo>
                    <a:pt x="98" y="277"/>
                    <a:pt x="98" y="277"/>
                    <a:pt x="98" y="277"/>
                  </a:cubicBezTo>
                  <a:cubicBezTo>
                    <a:pt x="100" y="276"/>
                    <a:pt x="102" y="275"/>
                    <a:pt x="104" y="273"/>
                  </a:cubicBezTo>
                  <a:cubicBezTo>
                    <a:pt x="105" y="272"/>
                    <a:pt x="106" y="271"/>
                    <a:pt x="106" y="269"/>
                  </a:cubicBezTo>
                  <a:cubicBezTo>
                    <a:pt x="106" y="268"/>
                    <a:pt x="106" y="267"/>
                    <a:pt x="105" y="267"/>
                  </a:cubicBezTo>
                  <a:cubicBezTo>
                    <a:pt x="104" y="266"/>
                    <a:pt x="103" y="266"/>
                    <a:pt x="102" y="266"/>
                  </a:cubicBezTo>
                  <a:cubicBezTo>
                    <a:pt x="100" y="266"/>
                    <a:pt x="98" y="267"/>
                    <a:pt x="95" y="268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3" y="269"/>
                    <a:pt x="92" y="269"/>
                    <a:pt x="91" y="270"/>
                  </a:cubicBezTo>
                  <a:cubicBezTo>
                    <a:pt x="90" y="271"/>
                    <a:pt x="90" y="272"/>
                    <a:pt x="90" y="273"/>
                  </a:cubicBezTo>
                  <a:cubicBezTo>
                    <a:pt x="90" y="274"/>
                    <a:pt x="90" y="274"/>
                    <a:pt x="90" y="275"/>
                  </a:cubicBezTo>
                  <a:cubicBezTo>
                    <a:pt x="91" y="275"/>
                    <a:pt x="91" y="276"/>
                    <a:pt x="92" y="276"/>
                  </a:cubicBezTo>
                  <a:cubicBezTo>
                    <a:pt x="94" y="277"/>
                    <a:pt x="97" y="277"/>
                    <a:pt x="97" y="277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98" y="277"/>
                    <a:pt x="98" y="277"/>
                    <a:pt x="98" y="277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4"/>
                    <a:pt x="97" y="274"/>
                    <a:pt x="97" y="274"/>
                  </a:cubicBezTo>
                  <a:cubicBezTo>
                    <a:pt x="97" y="274"/>
                    <a:pt x="97" y="274"/>
                    <a:pt x="97" y="274"/>
                  </a:cubicBezTo>
                  <a:cubicBezTo>
                    <a:pt x="96" y="274"/>
                    <a:pt x="95" y="274"/>
                    <a:pt x="94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2"/>
                  </a:cubicBezTo>
                  <a:cubicBezTo>
                    <a:pt x="94" y="272"/>
                    <a:pt x="95" y="271"/>
                    <a:pt x="96" y="270"/>
                  </a:cubicBezTo>
                  <a:cubicBezTo>
                    <a:pt x="96" y="269"/>
                    <a:pt x="96" y="269"/>
                    <a:pt x="96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9" y="270"/>
                    <a:pt x="101" y="269"/>
                    <a:pt x="102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70"/>
                    <a:pt x="103" y="270"/>
                    <a:pt x="103" y="270"/>
                  </a:cubicBezTo>
                  <a:cubicBezTo>
                    <a:pt x="103" y="271"/>
                    <a:pt x="100" y="273"/>
                    <a:pt x="96" y="274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4"/>
                    <a:pt x="97" y="274"/>
                    <a:pt x="97" y="274"/>
                  </a:cubicBezTo>
                  <a:lnTo>
                    <a:pt x="97" y="276"/>
                  </a:lnTo>
                  <a:close/>
                  <a:moveTo>
                    <a:pt x="109" y="266"/>
                  </a:moveTo>
                  <a:cubicBezTo>
                    <a:pt x="110" y="268"/>
                    <a:pt x="110" y="268"/>
                    <a:pt x="110" y="268"/>
                  </a:cubicBezTo>
                  <a:cubicBezTo>
                    <a:pt x="112" y="266"/>
                    <a:pt x="112" y="266"/>
                    <a:pt x="112" y="266"/>
                  </a:cubicBezTo>
                  <a:cubicBezTo>
                    <a:pt x="114" y="266"/>
                    <a:pt x="114" y="266"/>
                    <a:pt x="114" y="266"/>
                  </a:cubicBezTo>
                  <a:cubicBezTo>
                    <a:pt x="113" y="264"/>
                    <a:pt x="113" y="264"/>
                    <a:pt x="113" y="264"/>
                  </a:cubicBezTo>
                  <a:cubicBezTo>
                    <a:pt x="109" y="259"/>
                    <a:pt x="109" y="259"/>
                    <a:pt x="109" y="259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08" y="261"/>
                    <a:pt x="108" y="261"/>
                    <a:pt x="108" y="261"/>
                  </a:cubicBezTo>
                  <a:cubicBezTo>
                    <a:pt x="112" y="261"/>
                    <a:pt x="112" y="261"/>
                    <a:pt x="112" y="261"/>
                  </a:cubicBezTo>
                  <a:cubicBezTo>
                    <a:pt x="113" y="261"/>
                    <a:pt x="113" y="261"/>
                    <a:pt x="113" y="261"/>
                  </a:cubicBezTo>
                  <a:cubicBezTo>
                    <a:pt x="113" y="260"/>
                    <a:pt x="113" y="260"/>
                    <a:pt x="113" y="26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2" y="254"/>
                    <a:pt x="112" y="254"/>
                    <a:pt x="112" y="254"/>
                  </a:cubicBezTo>
                  <a:cubicBezTo>
                    <a:pt x="112" y="256"/>
                    <a:pt x="112" y="256"/>
                    <a:pt x="112" y="256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6" y="254"/>
                    <a:pt x="116" y="254"/>
                    <a:pt x="116" y="254"/>
                  </a:cubicBezTo>
                  <a:cubicBezTo>
                    <a:pt x="116" y="254"/>
                    <a:pt x="116" y="254"/>
                    <a:pt x="116" y="254"/>
                  </a:cubicBezTo>
                  <a:cubicBezTo>
                    <a:pt x="116" y="253"/>
                    <a:pt x="117" y="252"/>
                    <a:pt x="117" y="250"/>
                  </a:cubicBezTo>
                  <a:cubicBezTo>
                    <a:pt x="117" y="249"/>
                    <a:pt x="116" y="247"/>
                    <a:pt x="116" y="246"/>
                  </a:cubicBezTo>
                  <a:cubicBezTo>
                    <a:pt x="114" y="246"/>
                    <a:pt x="114" y="246"/>
                    <a:pt x="114" y="246"/>
                  </a:cubicBezTo>
                  <a:cubicBezTo>
                    <a:pt x="116" y="246"/>
                    <a:pt x="116" y="246"/>
                    <a:pt x="116" y="246"/>
                  </a:cubicBezTo>
                  <a:cubicBezTo>
                    <a:pt x="116" y="243"/>
                    <a:pt x="115" y="241"/>
                    <a:pt x="113" y="240"/>
                  </a:cubicBezTo>
                  <a:cubicBezTo>
                    <a:pt x="112" y="239"/>
                    <a:pt x="111" y="239"/>
                    <a:pt x="110" y="239"/>
                  </a:cubicBezTo>
                  <a:cubicBezTo>
                    <a:pt x="109" y="239"/>
                    <a:pt x="109" y="239"/>
                    <a:pt x="109" y="239"/>
                  </a:cubicBezTo>
                  <a:cubicBezTo>
                    <a:pt x="109" y="240"/>
                    <a:pt x="109" y="240"/>
                    <a:pt x="109" y="240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8" y="249"/>
                    <a:pt x="108" y="249"/>
                    <a:pt x="108" y="249"/>
                  </a:cubicBezTo>
                  <a:cubicBezTo>
                    <a:pt x="109" y="248"/>
                    <a:pt x="109" y="248"/>
                    <a:pt x="109" y="248"/>
                  </a:cubicBezTo>
                  <a:cubicBezTo>
                    <a:pt x="109" y="248"/>
                    <a:pt x="109" y="247"/>
                    <a:pt x="108" y="247"/>
                  </a:cubicBezTo>
                  <a:cubicBezTo>
                    <a:pt x="107" y="246"/>
                    <a:pt x="107" y="246"/>
                    <a:pt x="107" y="246"/>
                  </a:cubicBezTo>
                  <a:cubicBezTo>
                    <a:pt x="107" y="246"/>
                    <a:pt x="106" y="246"/>
                    <a:pt x="106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4" y="246"/>
                    <a:pt x="104" y="247"/>
                    <a:pt x="104" y="247"/>
                  </a:cubicBezTo>
                  <a:cubicBezTo>
                    <a:pt x="104" y="248"/>
                    <a:pt x="103" y="248"/>
                    <a:pt x="103" y="249"/>
                  </a:cubicBezTo>
                  <a:cubicBezTo>
                    <a:pt x="105" y="249"/>
                    <a:pt x="105" y="249"/>
                    <a:pt x="105" y="249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3" y="251"/>
                    <a:pt x="101" y="257"/>
                    <a:pt x="101" y="260"/>
                  </a:cubicBezTo>
                  <a:cubicBezTo>
                    <a:pt x="101" y="261"/>
                    <a:pt x="101" y="262"/>
                    <a:pt x="101" y="263"/>
                  </a:cubicBezTo>
                  <a:cubicBezTo>
                    <a:pt x="102" y="264"/>
                    <a:pt x="102" y="265"/>
                    <a:pt x="103" y="265"/>
                  </a:cubicBezTo>
                  <a:cubicBezTo>
                    <a:pt x="104" y="264"/>
                    <a:pt x="104" y="264"/>
                    <a:pt x="104" y="264"/>
                  </a:cubicBezTo>
                  <a:cubicBezTo>
                    <a:pt x="103" y="265"/>
                    <a:pt x="103" y="265"/>
                    <a:pt x="103" y="265"/>
                  </a:cubicBezTo>
                  <a:cubicBezTo>
                    <a:pt x="104" y="266"/>
                    <a:pt x="105" y="266"/>
                    <a:pt x="106" y="267"/>
                  </a:cubicBezTo>
                  <a:cubicBezTo>
                    <a:pt x="108" y="267"/>
                    <a:pt x="109" y="268"/>
                    <a:pt x="109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8"/>
                    <a:pt x="110" y="268"/>
                    <a:pt x="110" y="268"/>
                  </a:cubicBezTo>
                  <a:cubicBezTo>
                    <a:pt x="109" y="266"/>
                    <a:pt x="109" y="266"/>
                    <a:pt x="109" y="266"/>
                  </a:cubicBezTo>
                  <a:cubicBezTo>
                    <a:pt x="110" y="265"/>
                    <a:pt x="110" y="265"/>
                    <a:pt x="110" y="265"/>
                  </a:cubicBezTo>
                  <a:cubicBezTo>
                    <a:pt x="110" y="265"/>
                    <a:pt x="109" y="265"/>
                    <a:pt x="109" y="265"/>
                  </a:cubicBezTo>
                  <a:cubicBezTo>
                    <a:pt x="108" y="265"/>
                    <a:pt x="107" y="264"/>
                    <a:pt x="107" y="264"/>
                  </a:cubicBezTo>
                  <a:cubicBezTo>
                    <a:pt x="106" y="263"/>
                    <a:pt x="105" y="263"/>
                    <a:pt x="105" y="263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1"/>
                    <a:pt x="104" y="260"/>
                  </a:cubicBezTo>
                  <a:cubicBezTo>
                    <a:pt x="104" y="257"/>
                    <a:pt x="106" y="252"/>
                    <a:pt x="106" y="249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8" y="252"/>
                    <a:pt x="108" y="252"/>
                    <a:pt x="108" y="252"/>
                  </a:cubicBezTo>
                  <a:cubicBezTo>
                    <a:pt x="109" y="249"/>
                    <a:pt x="109" y="249"/>
                    <a:pt x="109" y="249"/>
                  </a:cubicBezTo>
                  <a:cubicBezTo>
                    <a:pt x="109" y="249"/>
                    <a:pt x="109" y="249"/>
                    <a:pt x="112" y="241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1" y="242"/>
                    <a:pt x="112" y="243"/>
                  </a:cubicBezTo>
                  <a:cubicBezTo>
                    <a:pt x="112" y="243"/>
                    <a:pt x="113" y="244"/>
                    <a:pt x="113" y="246"/>
                  </a:cubicBezTo>
                  <a:cubicBezTo>
                    <a:pt x="113" y="246"/>
                    <a:pt x="113" y="246"/>
                    <a:pt x="113" y="246"/>
                  </a:cubicBezTo>
                  <a:cubicBezTo>
                    <a:pt x="113" y="247"/>
                    <a:pt x="113" y="247"/>
                    <a:pt x="113" y="247"/>
                  </a:cubicBezTo>
                  <a:cubicBezTo>
                    <a:pt x="113" y="248"/>
                    <a:pt x="114" y="249"/>
                    <a:pt x="114" y="250"/>
                  </a:cubicBezTo>
                  <a:cubicBezTo>
                    <a:pt x="114" y="251"/>
                    <a:pt x="113" y="251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4" y="253"/>
                    <a:pt x="114" y="253"/>
                    <a:pt x="114" y="253"/>
                  </a:cubicBezTo>
                  <a:cubicBezTo>
                    <a:pt x="114" y="252"/>
                    <a:pt x="114" y="252"/>
                    <a:pt x="114" y="252"/>
                  </a:cubicBezTo>
                  <a:cubicBezTo>
                    <a:pt x="114" y="252"/>
                    <a:pt x="114" y="252"/>
                    <a:pt x="111" y="253"/>
                  </a:cubicBezTo>
                  <a:cubicBezTo>
                    <a:pt x="110" y="253"/>
                    <a:pt x="110" y="253"/>
                    <a:pt x="110" y="253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0" y="254"/>
                    <a:pt x="110" y="254"/>
                    <a:pt x="110" y="260"/>
                  </a:cubicBezTo>
                  <a:cubicBezTo>
                    <a:pt x="112" y="260"/>
                    <a:pt x="112" y="260"/>
                    <a:pt x="112" y="260"/>
                  </a:cubicBezTo>
                  <a:cubicBezTo>
                    <a:pt x="112" y="258"/>
                    <a:pt x="112" y="258"/>
                    <a:pt x="112" y="258"/>
                  </a:cubicBezTo>
                  <a:cubicBezTo>
                    <a:pt x="112" y="258"/>
                    <a:pt x="112" y="258"/>
                    <a:pt x="108" y="258"/>
                  </a:cubicBezTo>
                  <a:cubicBezTo>
                    <a:pt x="105" y="258"/>
                    <a:pt x="105" y="258"/>
                    <a:pt x="105" y="258"/>
                  </a:cubicBezTo>
                  <a:cubicBezTo>
                    <a:pt x="106" y="261"/>
                    <a:pt x="106" y="261"/>
                    <a:pt x="106" y="261"/>
                  </a:cubicBezTo>
                  <a:cubicBezTo>
                    <a:pt x="106" y="261"/>
                    <a:pt x="106" y="261"/>
                    <a:pt x="111" y="266"/>
                  </a:cubicBezTo>
                  <a:cubicBezTo>
                    <a:pt x="112" y="265"/>
                    <a:pt x="112" y="265"/>
                    <a:pt x="112" y="26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1" y="264"/>
                    <a:pt x="111" y="264"/>
                    <a:pt x="108" y="265"/>
                  </a:cubicBezTo>
                  <a:cubicBezTo>
                    <a:pt x="109" y="266"/>
                    <a:pt x="109" y="266"/>
                    <a:pt x="109" y="266"/>
                  </a:cubicBezTo>
                  <a:cubicBezTo>
                    <a:pt x="110" y="265"/>
                    <a:pt x="110" y="265"/>
                    <a:pt x="110" y="265"/>
                  </a:cubicBezTo>
                  <a:lnTo>
                    <a:pt x="109" y="266"/>
                  </a:lnTo>
                  <a:close/>
                  <a:moveTo>
                    <a:pt x="116" y="233"/>
                  </a:moveTo>
                  <a:cubicBezTo>
                    <a:pt x="117" y="232"/>
                    <a:pt x="117" y="232"/>
                    <a:pt x="117" y="232"/>
                  </a:cubicBezTo>
                  <a:cubicBezTo>
                    <a:pt x="116" y="229"/>
                    <a:pt x="116" y="229"/>
                    <a:pt x="116" y="229"/>
                  </a:cubicBezTo>
                  <a:cubicBezTo>
                    <a:pt x="115" y="228"/>
                    <a:pt x="115" y="228"/>
                    <a:pt x="115" y="228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0" y="228"/>
                    <a:pt x="110" y="228"/>
                    <a:pt x="110" y="228"/>
                  </a:cubicBezTo>
                  <a:cubicBezTo>
                    <a:pt x="109" y="228"/>
                    <a:pt x="109" y="228"/>
                    <a:pt x="109" y="228"/>
                  </a:cubicBezTo>
                  <a:cubicBezTo>
                    <a:pt x="109" y="230"/>
                    <a:pt x="109" y="230"/>
                    <a:pt x="109" y="230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10" y="238"/>
                    <a:pt x="110" y="238"/>
                    <a:pt x="110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20" y="240"/>
                    <a:pt x="120" y="240"/>
                    <a:pt x="120" y="240"/>
                  </a:cubicBezTo>
                  <a:cubicBezTo>
                    <a:pt x="121" y="240"/>
                    <a:pt x="121" y="240"/>
                    <a:pt x="121" y="240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1" y="231"/>
                    <a:pt x="121" y="231"/>
                    <a:pt x="121" y="231"/>
                  </a:cubicBezTo>
                  <a:cubicBezTo>
                    <a:pt x="116" y="231"/>
                    <a:pt x="116" y="231"/>
                    <a:pt x="116" y="231"/>
                  </a:cubicBezTo>
                  <a:cubicBezTo>
                    <a:pt x="116" y="233"/>
                    <a:pt x="116" y="233"/>
                    <a:pt x="116" y="233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6" y="233"/>
                    <a:pt x="116" y="233"/>
                    <a:pt x="116" y="233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8" y="233"/>
                    <a:pt x="118" y="233"/>
                    <a:pt x="118" y="238"/>
                  </a:cubicBezTo>
                  <a:cubicBezTo>
                    <a:pt x="120" y="238"/>
                    <a:pt x="120" y="238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12" y="235"/>
                  </a:cubicBezTo>
                  <a:cubicBezTo>
                    <a:pt x="112" y="237"/>
                    <a:pt x="112" y="237"/>
                    <a:pt x="112" y="237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2" y="230"/>
                  </a:cubicBezTo>
                  <a:cubicBezTo>
                    <a:pt x="110" y="230"/>
                    <a:pt x="110" y="230"/>
                    <a:pt x="110" y="230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0" y="231"/>
                    <a:pt x="110" y="231"/>
                    <a:pt x="114" y="231"/>
                  </a:cubicBezTo>
                  <a:cubicBezTo>
                    <a:pt x="114" y="230"/>
                    <a:pt x="114" y="230"/>
                    <a:pt x="114" y="230"/>
                  </a:cubicBezTo>
                  <a:cubicBezTo>
                    <a:pt x="113" y="231"/>
                    <a:pt x="113" y="231"/>
                    <a:pt x="113" y="231"/>
                  </a:cubicBezTo>
                  <a:cubicBezTo>
                    <a:pt x="113" y="231"/>
                    <a:pt x="113" y="231"/>
                    <a:pt x="114" y="233"/>
                  </a:cubicBezTo>
                  <a:cubicBezTo>
                    <a:pt x="115" y="234"/>
                    <a:pt x="115" y="234"/>
                    <a:pt x="115" y="234"/>
                  </a:cubicBezTo>
                  <a:cubicBezTo>
                    <a:pt x="116" y="234"/>
                    <a:pt x="116" y="234"/>
                    <a:pt x="116" y="234"/>
                  </a:cubicBezTo>
                  <a:lnTo>
                    <a:pt x="116" y="233"/>
                  </a:lnTo>
                  <a:close/>
                  <a:moveTo>
                    <a:pt x="167" y="285"/>
                  </a:moveTo>
                  <a:cubicBezTo>
                    <a:pt x="167" y="287"/>
                    <a:pt x="167" y="287"/>
                    <a:pt x="167" y="287"/>
                  </a:cubicBezTo>
                  <a:cubicBezTo>
                    <a:pt x="170" y="287"/>
                    <a:pt x="174" y="285"/>
                    <a:pt x="176" y="283"/>
                  </a:cubicBezTo>
                  <a:cubicBezTo>
                    <a:pt x="179" y="281"/>
                    <a:pt x="180" y="280"/>
                    <a:pt x="180" y="280"/>
                  </a:cubicBezTo>
                  <a:cubicBezTo>
                    <a:pt x="181" y="279"/>
                    <a:pt x="181" y="279"/>
                    <a:pt x="181" y="279"/>
                  </a:cubicBezTo>
                  <a:cubicBezTo>
                    <a:pt x="181" y="279"/>
                    <a:pt x="181" y="279"/>
                    <a:pt x="181" y="279"/>
                  </a:cubicBezTo>
                  <a:cubicBezTo>
                    <a:pt x="181" y="276"/>
                    <a:pt x="181" y="276"/>
                    <a:pt x="181" y="276"/>
                  </a:cubicBezTo>
                  <a:cubicBezTo>
                    <a:pt x="179" y="276"/>
                    <a:pt x="179" y="276"/>
                    <a:pt x="179" y="276"/>
                  </a:cubicBezTo>
                  <a:cubicBezTo>
                    <a:pt x="179" y="277"/>
                    <a:pt x="179" y="277"/>
                    <a:pt x="179" y="277"/>
                  </a:cubicBezTo>
                  <a:cubicBezTo>
                    <a:pt x="179" y="277"/>
                    <a:pt x="181" y="277"/>
                    <a:pt x="182" y="277"/>
                  </a:cubicBezTo>
                  <a:cubicBezTo>
                    <a:pt x="183" y="277"/>
                    <a:pt x="184" y="276"/>
                    <a:pt x="185" y="276"/>
                  </a:cubicBezTo>
                  <a:cubicBezTo>
                    <a:pt x="185" y="275"/>
                    <a:pt x="186" y="274"/>
                    <a:pt x="186" y="273"/>
                  </a:cubicBezTo>
                  <a:cubicBezTo>
                    <a:pt x="185" y="273"/>
                    <a:pt x="185" y="273"/>
                    <a:pt x="185" y="273"/>
                  </a:cubicBezTo>
                  <a:cubicBezTo>
                    <a:pt x="186" y="274"/>
                    <a:pt x="186" y="274"/>
                    <a:pt x="186" y="274"/>
                  </a:cubicBezTo>
                  <a:cubicBezTo>
                    <a:pt x="186" y="273"/>
                    <a:pt x="186" y="273"/>
                    <a:pt x="186" y="272"/>
                  </a:cubicBezTo>
                  <a:cubicBezTo>
                    <a:pt x="186" y="271"/>
                    <a:pt x="186" y="270"/>
                    <a:pt x="185" y="269"/>
                  </a:cubicBezTo>
                  <a:cubicBezTo>
                    <a:pt x="183" y="268"/>
                    <a:pt x="182" y="267"/>
                    <a:pt x="181" y="267"/>
                  </a:cubicBezTo>
                  <a:cubicBezTo>
                    <a:pt x="179" y="266"/>
                    <a:pt x="178" y="266"/>
                    <a:pt x="178" y="266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9" y="267"/>
                    <a:pt x="179" y="267"/>
                    <a:pt x="179" y="267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60"/>
                    <a:pt x="170" y="260"/>
                    <a:pt x="170" y="260"/>
                  </a:cubicBezTo>
                  <a:cubicBezTo>
                    <a:pt x="171" y="260"/>
                    <a:pt x="171" y="260"/>
                    <a:pt x="171" y="260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2" y="251"/>
                    <a:pt x="172" y="251"/>
                    <a:pt x="172" y="251"/>
                  </a:cubicBezTo>
                  <a:cubicBezTo>
                    <a:pt x="168" y="250"/>
                    <a:pt x="168" y="250"/>
                    <a:pt x="168" y="250"/>
                  </a:cubicBezTo>
                  <a:cubicBezTo>
                    <a:pt x="167" y="252"/>
                    <a:pt x="167" y="252"/>
                    <a:pt x="167" y="252"/>
                  </a:cubicBezTo>
                  <a:cubicBezTo>
                    <a:pt x="168" y="253"/>
                    <a:pt x="168" y="253"/>
                    <a:pt x="168" y="253"/>
                  </a:cubicBezTo>
                  <a:cubicBezTo>
                    <a:pt x="168" y="253"/>
                    <a:pt x="170" y="251"/>
                    <a:pt x="172" y="248"/>
                  </a:cubicBezTo>
                  <a:cubicBezTo>
                    <a:pt x="174" y="246"/>
                    <a:pt x="175" y="242"/>
                    <a:pt x="175" y="237"/>
                  </a:cubicBezTo>
                  <a:cubicBezTo>
                    <a:pt x="175" y="228"/>
                    <a:pt x="171" y="224"/>
                    <a:pt x="171" y="223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69" y="223"/>
                    <a:pt x="169" y="223"/>
                    <a:pt x="169" y="223"/>
                  </a:cubicBezTo>
                  <a:cubicBezTo>
                    <a:pt x="161" y="227"/>
                    <a:pt x="161" y="227"/>
                    <a:pt x="161" y="227"/>
                  </a:cubicBezTo>
                  <a:cubicBezTo>
                    <a:pt x="160" y="228"/>
                    <a:pt x="160" y="228"/>
                    <a:pt x="160" y="228"/>
                  </a:cubicBezTo>
                  <a:cubicBezTo>
                    <a:pt x="160" y="229"/>
                    <a:pt x="160" y="229"/>
                    <a:pt x="160" y="229"/>
                  </a:cubicBezTo>
                  <a:cubicBezTo>
                    <a:pt x="160" y="241"/>
                    <a:pt x="160" y="241"/>
                    <a:pt x="160" y="241"/>
                  </a:cubicBezTo>
                  <a:cubicBezTo>
                    <a:pt x="162" y="241"/>
                    <a:pt x="162" y="241"/>
                    <a:pt x="162" y="241"/>
                  </a:cubicBezTo>
                  <a:cubicBezTo>
                    <a:pt x="162" y="239"/>
                    <a:pt x="162" y="239"/>
                    <a:pt x="162" y="239"/>
                  </a:cubicBezTo>
                  <a:cubicBezTo>
                    <a:pt x="156" y="235"/>
                    <a:pt x="156" y="235"/>
                    <a:pt x="156" y="235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6" y="236"/>
                    <a:pt x="156" y="236"/>
                    <a:pt x="156" y="236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53" y="227"/>
                    <a:pt x="153" y="227"/>
                    <a:pt x="153" y="227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2" y="227"/>
                    <a:pt x="151" y="227"/>
                    <a:pt x="151" y="228"/>
                  </a:cubicBezTo>
                  <a:cubicBezTo>
                    <a:pt x="150" y="228"/>
                    <a:pt x="149" y="229"/>
                    <a:pt x="149" y="231"/>
                  </a:cubicBezTo>
                  <a:cubicBezTo>
                    <a:pt x="149" y="231"/>
                    <a:pt x="149" y="232"/>
                    <a:pt x="149" y="233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49" y="237"/>
                    <a:pt x="151" y="239"/>
                    <a:pt x="151" y="239"/>
                  </a:cubicBezTo>
                  <a:cubicBezTo>
                    <a:pt x="152" y="238"/>
                    <a:pt x="152" y="238"/>
                    <a:pt x="152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48" y="242"/>
                    <a:pt x="148" y="242"/>
                    <a:pt x="148" y="242"/>
                  </a:cubicBezTo>
                  <a:cubicBezTo>
                    <a:pt x="150" y="241"/>
                    <a:pt x="150" y="241"/>
                    <a:pt x="150" y="241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3" y="233"/>
                    <a:pt x="143" y="233"/>
                    <a:pt x="143" y="233"/>
                  </a:cubicBezTo>
                  <a:cubicBezTo>
                    <a:pt x="139" y="240"/>
                    <a:pt x="139" y="240"/>
                    <a:pt x="139" y="240"/>
                  </a:cubicBezTo>
                  <a:cubicBezTo>
                    <a:pt x="138" y="241"/>
                    <a:pt x="138" y="241"/>
                    <a:pt x="138" y="241"/>
                  </a:cubicBezTo>
                  <a:cubicBezTo>
                    <a:pt x="139" y="241"/>
                    <a:pt x="139" y="241"/>
                    <a:pt x="139" y="241"/>
                  </a:cubicBezTo>
                  <a:cubicBezTo>
                    <a:pt x="144" y="252"/>
                    <a:pt x="144" y="252"/>
                    <a:pt x="144" y="252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153" y="249"/>
                    <a:pt x="153" y="249"/>
                    <a:pt x="153" y="249"/>
                  </a:cubicBezTo>
                  <a:cubicBezTo>
                    <a:pt x="152" y="247"/>
                    <a:pt x="152" y="247"/>
                    <a:pt x="152" y="247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5" y="256"/>
                    <a:pt x="155" y="256"/>
                    <a:pt x="155" y="256"/>
                  </a:cubicBezTo>
                  <a:cubicBezTo>
                    <a:pt x="156" y="256"/>
                    <a:pt x="156" y="256"/>
                    <a:pt x="156" y="256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57" y="254"/>
                    <a:pt x="157" y="254"/>
                    <a:pt x="156" y="254"/>
                  </a:cubicBezTo>
                  <a:cubicBezTo>
                    <a:pt x="155" y="253"/>
                    <a:pt x="154" y="253"/>
                    <a:pt x="153" y="253"/>
                  </a:cubicBezTo>
                  <a:cubicBezTo>
                    <a:pt x="153" y="253"/>
                    <a:pt x="152" y="253"/>
                    <a:pt x="151" y="254"/>
                  </a:cubicBezTo>
                  <a:cubicBezTo>
                    <a:pt x="151" y="254"/>
                    <a:pt x="151" y="255"/>
                    <a:pt x="151" y="256"/>
                  </a:cubicBezTo>
                  <a:cubicBezTo>
                    <a:pt x="151" y="256"/>
                    <a:pt x="151" y="260"/>
                    <a:pt x="151" y="263"/>
                  </a:cubicBezTo>
                  <a:cubicBezTo>
                    <a:pt x="151" y="265"/>
                    <a:pt x="152" y="267"/>
                    <a:pt x="152" y="268"/>
                  </a:cubicBezTo>
                  <a:cubicBezTo>
                    <a:pt x="152" y="269"/>
                    <a:pt x="152" y="270"/>
                    <a:pt x="153" y="270"/>
                  </a:cubicBezTo>
                  <a:cubicBezTo>
                    <a:pt x="153" y="271"/>
                    <a:pt x="154" y="271"/>
                    <a:pt x="154" y="272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5" y="272"/>
                    <a:pt x="156" y="272"/>
                    <a:pt x="157" y="272"/>
                  </a:cubicBezTo>
                  <a:cubicBezTo>
                    <a:pt x="158" y="272"/>
                    <a:pt x="159" y="272"/>
                    <a:pt x="160" y="271"/>
                  </a:cubicBezTo>
                  <a:cubicBezTo>
                    <a:pt x="161" y="271"/>
                    <a:pt x="162" y="270"/>
                    <a:pt x="162" y="270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3" y="269"/>
                    <a:pt x="163" y="269"/>
                    <a:pt x="163" y="269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2" y="271"/>
                    <a:pt x="163" y="272"/>
                    <a:pt x="163" y="274"/>
                  </a:cubicBezTo>
                  <a:cubicBezTo>
                    <a:pt x="163" y="274"/>
                    <a:pt x="163" y="275"/>
                    <a:pt x="163" y="275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3" y="280"/>
                    <a:pt x="163" y="280"/>
                    <a:pt x="163" y="280"/>
                  </a:cubicBezTo>
                  <a:cubicBezTo>
                    <a:pt x="166" y="277"/>
                    <a:pt x="166" y="277"/>
                    <a:pt x="166" y="277"/>
                  </a:cubicBezTo>
                  <a:cubicBezTo>
                    <a:pt x="171" y="270"/>
                    <a:pt x="171" y="270"/>
                    <a:pt x="171" y="270"/>
                  </a:cubicBezTo>
                  <a:cubicBezTo>
                    <a:pt x="170" y="269"/>
                    <a:pt x="170" y="269"/>
                    <a:pt x="170" y="269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71" y="274"/>
                    <a:pt x="171" y="274"/>
                    <a:pt x="171" y="274"/>
                  </a:cubicBezTo>
                  <a:cubicBezTo>
                    <a:pt x="172" y="275"/>
                    <a:pt x="172" y="275"/>
                    <a:pt x="172" y="275"/>
                  </a:cubicBezTo>
                  <a:cubicBezTo>
                    <a:pt x="172" y="275"/>
                    <a:pt x="172" y="275"/>
                    <a:pt x="172" y="275"/>
                  </a:cubicBezTo>
                  <a:cubicBezTo>
                    <a:pt x="178" y="275"/>
                    <a:pt x="178" y="275"/>
                    <a:pt x="178" y="275"/>
                  </a:cubicBezTo>
                  <a:cubicBezTo>
                    <a:pt x="178" y="273"/>
                    <a:pt x="178" y="273"/>
                    <a:pt x="178" y="273"/>
                  </a:cubicBezTo>
                  <a:cubicBezTo>
                    <a:pt x="177" y="272"/>
                    <a:pt x="177" y="272"/>
                    <a:pt x="177" y="272"/>
                  </a:cubicBezTo>
                  <a:cubicBezTo>
                    <a:pt x="177" y="272"/>
                    <a:pt x="176" y="273"/>
                    <a:pt x="175" y="273"/>
                  </a:cubicBezTo>
                  <a:cubicBezTo>
                    <a:pt x="173" y="274"/>
                    <a:pt x="172" y="275"/>
                    <a:pt x="170" y="276"/>
                  </a:cubicBezTo>
                  <a:cubicBezTo>
                    <a:pt x="170" y="276"/>
                    <a:pt x="170" y="276"/>
                    <a:pt x="170" y="276"/>
                  </a:cubicBezTo>
                  <a:cubicBezTo>
                    <a:pt x="170" y="276"/>
                    <a:pt x="170" y="276"/>
                    <a:pt x="170" y="276"/>
                  </a:cubicBezTo>
                  <a:cubicBezTo>
                    <a:pt x="169" y="277"/>
                    <a:pt x="167" y="278"/>
                    <a:pt x="166" y="279"/>
                  </a:cubicBezTo>
                  <a:cubicBezTo>
                    <a:pt x="165" y="281"/>
                    <a:pt x="165" y="282"/>
                    <a:pt x="165" y="284"/>
                  </a:cubicBezTo>
                  <a:cubicBezTo>
                    <a:pt x="165" y="284"/>
                    <a:pt x="165" y="285"/>
                    <a:pt x="165" y="285"/>
                  </a:cubicBezTo>
                  <a:cubicBezTo>
                    <a:pt x="165" y="286"/>
                    <a:pt x="166" y="286"/>
                    <a:pt x="166" y="287"/>
                  </a:cubicBezTo>
                  <a:cubicBezTo>
                    <a:pt x="167" y="287"/>
                    <a:pt x="167" y="287"/>
                    <a:pt x="167" y="287"/>
                  </a:cubicBezTo>
                  <a:cubicBezTo>
                    <a:pt x="167" y="287"/>
                    <a:pt x="167" y="287"/>
                    <a:pt x="167" y="287"/>
                  </a:cubicBezTo>
                  <a:cubicBezTo>
                    <a:pt x="167" y="285"/>
                    <a:pt x="167" y="285"/>
                    <a:pt x="167" y="285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7" y="283"/>
                    <a:pt x="168" y="282"/>
                    <a:pt x="169" y="281"/>
                  </a:cubicBezTo>
                  <a:cubicBezTo>
                    <a:pt x="169" y="280"/>
                    <a:pt x="171" y="279"/>
                    <a:pt x="172" y="278"/>
                  </a:cubicBezTo>
                  <a:cubicBezTo>
                    <a:pt x="171" y="277"/>
                    <a:pt x="171" y="277"/>
                    <a:pt x="171" y="277"/>
                  </a:cubicBezTo>
                  <a:cubicBezTo>
                    <a:pt x="172" y="279"/>
                    <a:pt x="172" y="279"/>
                    <a:pt x="172" y="279"/>
                  </a:cubicBezTo>
                  <a:cubicBezTo>
                    <a:pt x="175" y="277"/>
                    <a:pt x="179" y="274"/>
                    <a:pt x="179" y="274"/>
                  </a:cubicBezTo>
                  <a:cubicBezTo>
                    <a:pt x="183" y="272"/>
                    <a:pt x="183" y="272"/>
                    <a:pt x="183" y="272"/>
                  </a:cubicBezTo>
                  <a:cubicBezTo>
                    <a:pt x="178" y="272"/>
                    <a:pt x="178" y="272"/>
                    <a:pt x="178" y="272"/>
                  </a:cubicBezTo>
                  <a:cubicBezTo>
                    <a:pt x="178" y="272"/>
                    <a:pt x="178" y="272"/>
                    <a:pt x="172" y="272"/>
                  </a:cubicBezTo>
                  <a:cubicBezTo>
                    <a:pt x="172" y="273"/>
                    <a:pt x="172" y="273"/>
                    <a:pt x="172" y="273"/>
                  </a:cubicBezTo>
                  <a:cubicBezTo>
                    <a:pt x="174" y="272"/>
                    <a:pt x="174" y="272"/>
                    <a:pt x="174" y="272"/>
                  </a:cubicBezTo>
                  <a:cubicBezTo>
                    <a:pt x="174" y="272"/>
                    <a:pt x="174" y="272"/>
                    <a:pt x="171" y="268"/>
                  </a:cubicBezTo>
                  <a:cubicBezTo>
                    <a:pt x="170" y="267"/>
                    <a:pt x="170" y="267"/>
                    <a:pt x="170" y="267"/>
                  </a:cubicBezTo>
                  <a:cubicBezTo>
                    <a:pt x="169" y="268"/>
                    <a:pt x="169" y="268"/>
                    <a:pt x="169" y="268"/>
                  </a:cubicBezTo>
                  <a:cubicBezTo>
                    <a:pt x="169" y="268"/>
                    <a:pt x="169" y="268"/>
                    <a:pt x="163" y="275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4"/>
                    <a:pt x="166" y="273"/>
                  </a:cubicBezTo>
                  <a:cubicBezTo>
                    <a:pt x="166" y="272"/>
                    <a:pt x="165" y="271"/>
                    <a:pt x="165" y="270"/>
                  </a:cubicBezTo>
                  <a:cubicBezTo>
                    <a:pt x="165" y="269"/>
                    <a:pt x="165" y="269"/>
                    <a:pt x="164" y="268"/>
                  </a:cubicBezTo>
                  <a:cubicBezTo>
                    <a:pt x="164" y="268"/>
                    <a:pt x="164" y="268"/>
                    <a:pt x="164" y="268"/>
                  </a:cubicBezTo>
                  <a:cubicBezTo>
                    <a:pt x="164" y="268"/>
                    <a:pt x="164" y="268"/>
                    <a:pt x="164" y="268"/>
                  </a:cubicBezTo>
                  <a:cubicBezTo>
                    <a:pt x="163" y="267"/>
                    <a:pt x="163" y="267"/>
                    <a:pt x="162" y="267"/>
                  </a:cubicBezTo>
                  <a:cubicBezTo>
                    <a:pt x="160" y="267"/>
                    <a:pt x="160" y="268"/>
                    <a:pt x="159" y="268"/>
                  </a:cubicBezTo>
                  <a:cubicBezTo>
                    <a:pt x="158" y="269"/>
                    <a:pt x="157" y="269"/>
                    <a:pt x="157" y="269"/>
                  </a:cubicBezTo>
                  <a:cubicBezTo>
                    <a:pt x="156" y="269"/>
                    <a:pt x="156" y="269"/>
                    <a:pt x="155" y="269"/>
                  </a:cubicBezTo>
                  <a:cubicBezTo>
                    <a:pt x="155" y="270"/>
                    <a:pt x="155" y="270"/>
                    <a:pt x="155" y="270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5" y="268"/>
                    <a:pt x="155" y="267"/>
                  </a:cubicBezTo>
                  <a:cubicBezTo>
                    <a:pt x="154" y="263"/>
                    <a:pt x="154" y="257"/>
                    <a:pt x="154" y="256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4" y="256"/>
                    <a:pt x="155" y="256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60" y="260"/>
                    <a:pt x="160" y="260"/>
                    <a:pt x="160" y="260"/>
                  </a:cubicBezTo>
                  <a:cubicBezTo>
                    <a:pt x="158" y="255"/>
                    <a:pt x="158" y="255"/>
                    <a:pt x="158" y="255"/>
                  </a:cubicBezTo>
                  <a:cubicBezTo>
                    <a:pt x="158" y="255"/>
                    <a:pt x="158" y="255"/>
                    <a:pt x="154" y="247"/>
                  </a:cubicBezTo>
                  <a:cubicBezTo>
                    <a:pt x="153" y="245"/>
                    <a:pt x="153" y="245"/>
                    <a:pt x="153" y="245"/>
                  </a:cubicBezTo>
                  <a:cubicBezTo>
                    <a:pt x="151" y="246"/>
                    <a:pt x="151" y="246"/>
                    <a:pt x="151" y="246"/>
                  </a:cubicBezTo>
                  <a:cubicBezTo>
                    <a:pt x="151" y="246"/>
                    <a:pt x="151" y="246"/>
                    <a:pt x="145" y="250"/>
                  </a:cubicBezTo>
                  <a:cubicBezTo>
                    <a:pt x="145" y="252"/>
                    <a:pt x="145" y="252"/>
                    <a:pt x="145" y="252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1"/>
                    <a:pt x="147" y="251"/>
                    <a:pt x="141" y="240"/>
                  </a:cubicBezTo>
                  <a:cubicBezTo>
                    <a:pt x="140" y="241"/>
                    <a:pt x="140" y="241"/>
                    <a:pt x="140" y="241"/>
                  </a:cubicBezTo>
                  <a:cubicBezTo>
                    <a:pt x="141" y="241"/>
                    <a:pt x="141" y="241"/>
                    <a:pt x="141" y="241"/>
                  </a:cubicBezTo>
                  <a:cubicBezTo>
                    <a:pt x="141" y="241"/>
                    <a:pt x="141" y="241"/>
                    <a:pt x="145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3" y="235"/>
                    <a:pt x="143" y="235"/>
                    <a:pt x="147" y="243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3"/>
                    <a:pt x="149" y="243"/>
                    <a:pt x="153" y="239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2" y="236"/>
                    <a:pt x="152" y="233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1"/>
                    <a:pt x="152" y="231"/>
                    <a:pt x="152" y="231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9"/>
                    <a:pt x="151" y="229"/>
                    <a:pt x="154" y="237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61" y="242"/>
                  </a:cubicBezTo>
                  <a:cubicBezTo>
                    <a:pt x="163" y="243"/>
                    <a:pt x="163" y="243"/>
                    <a:pt x="163" y="243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29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62" y="230"/>
                    <a:pt x="162" y="230"/>
                    <a:pt x="162" y="230"/>
                  </a:cubicBezTo>
                  <a:cubicBezTo>
                    <a:pt x="162" y="230"/>
                    <a:pt x="162" y="230"/>
                    <a:pt x="170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5"/>
                    <a:pt x="169" y="225"/>
                    <a:pt x="169" y="225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5"/>
                    <a:pt x="169" y="225"/>
                    <a:pt x="169" y="225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6"/>
                    <a:pt x="172" y="229"/>
                    <a:pt x="172" y="237"/>
                  </a:cubicBezTo>
                  <a:cubicBezTo>
                    <a:pt x="172" y="241"/>
                    <a:pt x="171" y="244"/>
                    <a:pt x="169" y="247"/>
                  </a:cubicBezTo>
                  <a:cubicBezTo>
                    <a:pt x="168" y="248"/>
                    <a:pt x="168" y="249"/>
                    <a:pt x="167" y="249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4" y="252"/>
                    <a:pt x="164" y="252"/>
                    <a:pt x="164" y="252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3"/>
                    <a:pt x="167" y="253"/>
                    <a:pt x="171" y="254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0" y="253"/>
                    <a:pt x="170" y="253"/>
                    <a:pt x="168" y="259"/>
                  </a:cubicBezTo>
                  <a:cubicBezTo>
                    <a:pt x="168" y="260"/>
                    <a:pt x="168" y="260"/>
                    <a:pt x="168" y="260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69" y="261"/>
                    <a:pt x="169" y="261"/>
                    <a:pt x="170" y="262"/>
                  </a:cubicBezTo>
                  <a:cubicBezTo>
                    <a:pt x="171" y="263"/>
                    <a:pt x="173" y="265"/>
                    <a:pt x="177" y="269"/>
                  </a:cubicBezTo>
                  <a:cubicBezTo>
                    <a:pt x="177" y="269"/>
                    <a:pt x="177" y="269"/>
                    <a:pt x="177" y="269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8" y="269"/>
                    <a:pt x="180" y="270"/>
                    <a:pt x="181" y="270"/>
                  </a:cubicBezTo>
                  <a:cubicBezTo>
                    <a:pt x="182" y="271"/>
                    <a:pt x="183" y="271"/>
                    <a:pt x="183" y="271"/>
                  </a:cubicBezTo>
                  <a:cubicBezTo>
                    <a:pt x="183" y="272"/>
                    <a:pt x="183" y="272"/>
                    <a:pt x="183" y="272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4"/>
                    <a:pt x="182" y="274"/>
                    <a:pt x="181" y="274"/>
                  </a:cubicBezTo>
                  <a:cubicBezTo>
                    <a:pt x="180" y="274"/>
                    <a:pt x="180" y="274"/>
                    <a:pt x="180" y="274"/>
                  </a:cubicBezTo>
                  <a:cubicBezTo>
                    <a:pt x="179" y="274"/>
                    <a:pt x="179" y="274"/>
                    <a:pt x="179" y="274"/>
                  </a:cubicBezTo>
                  <a:cubicBezTo>
                    <a:pt x="178" y="274"/>
                    <a:pt x="178" y="274"/>
                    <a:pt x="178" y="274"/>
                  </a:cubicBezTo>
                  <a:cubicBezTo>
                    <a:pt x="178" y="276"/>
                    <a:pt x="178" y="276"/>
                    <a:pt x="178" y="276"/>
                  </a:cubicBezTo>
                  <a:cubicBezTo>
                    <a:pt x="178" y="276"/>
                    <a:pt x="178" y="276"/>
                    <a:pt x="178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8" y="277"/>
                    <a:pt x="178" y="277"/>
                    <a:pt x="178" y="277"/>
                  </a:cubicBezTo>
                  <a:cubicBezTo>
                    <a:pt x="178" y="278"/>
                    <a:pt x="178" y="278"/>
                    <a:pt x="178" y="278"/>
                  </a:cubicBezTo>
                  <a:cubicBezTo>
                    <a:pt x="177" y="278"/>
                    <a:pt x="176" y="280"/>
                    <a:pt x="173" y="281"/>
                  </a:cubicBezTo>
                  <a:cubicBezTo>
                    <a:pt x="171" y="283"/>
                    <a:pt x="169" y="284"/>
                    <a:pt x="167" y="284"/>
                  </a:cubicBezTo>
                  <a:cubicBezTo>
                    <a:pt x="167" y="285"/>
                    <a:pt x="167" y="285"/>
                    <a:pt x="167" y="285"/>
                  </a:cubicBezTo>
                  <a:cubicBezTo>
                    <a:pt x="168" y="284"/>
                    <a:pt x="168" y="284"/>
                    <a:pt x="168" y="284"/>
                  </a:cubicBezTo>
                  <a:lnTo>
                    <a:pt x="167" y="285"/>
                  </a:lnTo>
                  <a:close/>
                  <a:moveTo>
                    <a:pt x="174" y="250"/>
                  </a:moveTo>
                  <a:cubicBezTo>
                    <a:pt x="172" y="250"/>
                    <a:pt x="172" y="250"/>
                    <a:pt x="172" y="250"/>
                  </a:cubicBezTo>
                  <a:cubicBezTo>
                    <a:pt x="172" y="256"/>
                    <a:pt x="172" y="256"/>
                    <a:pt x="172" y="256"/>
                  </a:cubicBezTo>
                  <a:cubicBezTo>
                    <a:pt x="172" y="258"/>
                    <a:pt x="172" y="258"/>
                    <a:pt x="172" y="258"/>
                  </a:cubicBezTo>
                  <a:cubicBezTo>
                    <a:pt x="172" y="262"/>
                    <a:pt x="172" y="262"/>
                    <a:pt x="172" y="262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8" y="257"/>
                    <a:pt x="178" y="257"/>
                    <a:pt x="178" y="257"/>
                  </a:cubicBezTo>
                  <a:cubicBezTo>
                    <a:pt x="178" y="256"/>
                    <a:pt x="178" y="256"/>
                    <a:pt x="178" y="256"/>
                  </a:cubicBezTo>
                  <a:cubicBezTo>
                    <a:pt x="178" y="255"/>
                    <a:pt x="178" y="255"/>
                    <a:pt x="178" y="255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7" y="252"/>
                    <a:pt x="177" y="252"/>
                    <a:pt x="177" y="252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82" y="242"/>
                    <a:pt x="182" y="242"/>
                    <a:pt x="182" y="242"/>
                  </a:cubicBezTo>
                  <a:cubicBezTo>
                    <a:pt x="177" y="245"/>
                    <a:pt x="177" y="245"/>
                    <a:pt x="177" y="245"/>
                  </a:cubicBezTo>
                  <a:cubicBezTo>
                    <a:pt x="177" y="245"/>
                    <a:pt x="176" y="246"/>
                    <a:pt x="175" y="246"/>
                  </a:cubicBezTo>
                  <a:cubicBezTo>
                    <a:pt x="174" y="247"/>
                    <a:pt x="174" y="247"/>
                    <a:pt x="173" y="248"/>
                  </a:cubicBezTo>
                  <a:cubicBezTo>
                    <a:pt x="173" y="249"/>
                    <a:pt x="172" y="249"/>
                    <a:pt x="172" y="250"/>
                  </a:cubicBezTo>
                  <a:cubicBezTo>
                    <a:pt x="174" y="250"/>
                    <a:pt x="174" y="250"/>
                    <a:pt x="174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6" y="250"/>
                    <a:pt x="176" y="250"/>
                    <a:pt x="176" y="250"/>
                  </a:cubicBezTo>
                  <a:cubicBezTo>
                    <a:pt x="176" y="249"/>
                    <a:pt x="177" y="249"/>
                    <a:pt x="178" y="248"/>
                  </a:cubicBezTo>
                  <a:cubicBezTo>
                    <a:pt x="178" y="248"/>
                    <a:pt x="178" y="248"/>
                    <a:pt x="178" y="248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8" y="246"/>
                    <a:pt x="178" y="246"/>
                    <a:pt x="178" y="246"/>
                  </a:cubicBezTo>
                  <a:cubicBezTo>
                    <a:pt x="177" y="245"/>
                    <a:pt x="177" y="245"/>
                    <a:pt x="177" y="245"/>
                  </a:cubicBezTo>
                  <a:cubicBezTo>
                    <a:pt x="177" y="245"/>
                    <a:pt x="177" y="245"/>
                    <a:pt x="174" y="251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2"/>
                    <a:pt x="174" y="252"/>
                    <a:pt x="175" y="256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5" y="255"/>
                    <a:pt x="175" y="255"/>
                    <a:pt x="175" y="255"/>
                  </a:cubicBezTo>
                  <a:cubicBezTo>
                    <a:pt x="175" y="255"/>
                    <a:pt x="175" y="255"/>
                    <a:pt x="173" y="257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75" y="258"/>
                    <a:pt x="175" y="258"/>
                    <a:pt x="175" y="256"/>
                  </a:cubicBezTo>
                  <a:cubicBezTo>
                    <a:pt x="175" y="256"/>
                    <a:pt x="175" y="256"/>
                    <a:pt x="175" y="250"/>
                  </a:cubicBezTo>
                  <a:lnTo>
                    <a:pt x="174" y="250"/>
                  </a:lnTo>
                  <a:close/>
                  <a:moveTo>
                    <a:pt x="179" y="264"/>
                  </a:moveTo>
                  <a:cubicBezTo>
                    <a:pt x="181" y="263"/>
                    <a:pt x="181" y="263"/>
                    <a:pt x="181" y="263"/>
                  </a:cubicBezTo>
                  <a:cubicBezTo>
                    <a:pt x="179" y="257"/>
                    <a:pt x="179" y="257"/>
                    <a:pt x="179" y="257"/>
                  </a:cubicBezTo>
                  <a:cubicBezTo>
                    <a:pt x="179" y="254"/>
                    <a:pt x="179" y="254"/>
                    <a:pt x="179" y="254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82" y="268"/>
                    <a:pt x="182" y="268"/>
                    <a:pt x="182" y="268"/>
                  </a:cubicBezTo>
                  <a:cubicBezTo>
                    <a:pt x="181" y="263"/>
                    <a:pt x="181" y="263"/>
                    <a:pt x="181" y="263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80" y="263"/>
                    <a:pt x="180" y="263"/>
                    <a:pt x="180" y="263"/>
                  </a:cubicBezTo>
                  <a:cubicBezTo>
                    <a:pt x="176" y="259"/>
                    <a:pt x="176" y="259"/>
                    <a:pt x="176" y="259"/>
                  </a:cubicBezTo>
                  <a:cubicBezTo>
                    <a:pt x="175" y="260"/>
                    <a:pt x="175" y="260"/>
                    <a:pt x="175" y="260"/>
                  </a:cubicBezTo>
                  <a:cubicBezTo>
                    <a:pt x="176" y="261"/>
                    <a:pt x="176" y="261"/>
                    <a:pt x="176" y="261"/>
                  </a:cubicBezTo>
                  <a:cubicBezTo>
                    <a:pt x="176" y="261"/>
                    <a:pt x="176" y="261"/>
                    <a:pt x="179" y="258"/>
                  </a:cubicBezTo>
                  <a:cubicBezTo>
                    <a:pt x="178" y="257"/>
                    <a:pt x="178" y="257"/>
                    <a:pt x="178" y="257"/>
                  </a:cubicBezTo>
                  <a:cubicBezTo>
                    <a:pt x="176" y="257"/>
                    <a:pt x="176" y="257"/>
                    <a:pt x="176" y="257"/>
                  </a:cubicBezTo>
                  <a:cubicBezTo>
                    <a:pt x="176" y="257"/>
                    <a:pt x="176" y="257"/>
                    <a:pt x="178" y="264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80" y="263"/>
                    <a:pt x="180" y="263"/>
                    <a:pt x="180" y="263"/>
                  </a:cubicBezTo>
                  <a:lnTo>
                    <a:pt x="179" y="264"/>
                  </a:lnTo>
                  <a:close/>
                  <a:moveTo>
                    <a:pt x="183" y="233"/>
                  </a:moveTo>
                  <a:cubicBezTo>
                    <a:pt x="182" y="232"/>
                    <a:pt x="182" y="232"/>
                    <a:pt x="182" y="232"/>
                  </a:cubicBezTo>
                  <a:cubicBezTo>
                    <a:pt x="181" y="233"/>
                    <a:pt x="181" y="233"/>
                    <a:pt x="181" y="233"/>
                  </a:cubicBezTo>
                  <a:cubicBezTo>
                    <a:pt x="181" y="233"/>
                    <a:pt x="181" y="233"/>
                    <a:pt x="181" y="233"/>
                  </a:cubicBezTo>
                  <a:cubicBezTo>
                    <a:pt x="180" y="234"/>
                    <a:pt x="180" y="234"/>
                    <a:pt x="180" y="234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80" y="243"/>
                    <a:pt x="180" y="243"/>
                    <a:pt x="180" y="243"/>
                  </a:cubicBezTo>
                  <a:cubicBezTo>
                    <a:pt x="180" y="243"/>
                    <a:pt x="181" y="244"/>
                    <a:pt x="182" y="244"/>
                  </a:cubicBezTo>
                  <a:cubicBezTo>
                    <a:pt x="183" y="244"/>
                    <a:pt x="183" y="244"/>
                    <a:pt x="184" y="243"/>
                  </a:cubicBezTo>
                  <a:cubicBezTo>
                    <a:pt x="185" y="243"/>
                    <a:pt x="185" y="242"/>
                    <a:pt x="185" y="24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2" y="232"/>
                    <a:pt x="182" y="232"/>
                    <a:pt x="182" y="232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82" y="233"/>
                    <a:pt x="182" y="233"/>
                    <a:pt x="182" y="233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2" y="242"/>
                    <a:pt x="182" y="242"/>
                    <a:pt x="182" y="242"/>
                  </a:cubicBezTo>
                  <a:cubicBezTo>
                    <a:pt x="182" y="242"/>
                    <a:pt x="182" y="242"/>
                    <a:pt x="183" y="234"/>
                  </a:cubicBezTo>
                  <a:cubicBezTo>
                    <a:pt x="182" y="234"/>
                    <a:pt x="182" y="234"/>
                    <a:pt x="182" y="234"/>
                  </a:cubicBezTo>
                  <a:cubicBezTo>
                    <a:pt x="183" y="235"/>
                    <a:pt x="183" y="235"/>
                    <a:pt x="183" y="235"/>
                  </a:cubicBezTo>
                  <a:cubicBezTo>
                    <a:pt x="183" y="235"/>
                    <a:pt x="183" y="235"/>
                    <a:pt x="184" y="234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82" y="233"/>
                    <a:pt x="182" y="233"/>
                    <a:pt x="182" y="233"/>
                  </a:cubicBezTo>
                  <a:lnTo>
                    <a:pt x="183" y="233"/>
                  </a:lnTo>
                  <a:close/>
                  <a:moveTo>
                    <a:pt x="118" y="229"/>
                  </a:moveTo>
                  <a:cubicBezTo>
                    <a:pt x="118" y="230"/>
                    <a:pt x="118" y="230"/>
                    <a:pt x="118" y="230"/>
                  </a:cubicBezTo>
                  <a:cubicBezTo>
                    <a:pt x="119" y="230"/>
                    <a:pt x="121" y="231"/>
                    <a:pt x="123" y="231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6" y="232"/>
                    <a:pt x="126" y="233"/>
                    <a:pt x="126" y="233"/>
                  </a:cubicBezTo>
                  <a:cubicBezTo>
                    <a:pt x="128" y="234"/>
                    <a:pt x="128" y="234"/>
                    <a:pt x="128" y="234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9" y="225"/>
                    <a:pt x="129" y="225"/>
                    <a:pt x="129" y="225"/>
                  </a:cubicBezTo>
                  <a:cubicBezTo>
                    <a:pt x="130" y="225"/>
                    <a:pt x="130" y="225"/>
                    <a:pt x="130" y="225"/>
                  </a:cubicBezTo>
                  <a:cubicBezTo>
                    <a:pt x="130" y="224"/>
                    <a:pt x="130" y="224"/>
                    <a:pt x="130" y="224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29" y="218"/>
                    <a:pt x="129" y="218"/>
                    <a:pt x="129" y="218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35" y="211"/>
                    <a:pt x="135" y="211"/>
                    <a:pt x="135" y="211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2" y="215"/>
                    <a:pt x="122" y="215"/>
                    <a:pt x="122" y="215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5"/>
                    <a:pt x="123" y="215"/>
                    <a:pt x="123" y="215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2" y="213"/>
                    <a:pt x="112" y="213"/>
                    <a:pt x="112" y="213"/>
                  </a:cubicBezTo>
                  <a:cubicBezTo>
                    <a:pt x="112" y="215"/>
                    <a:pt x="112" y="215"/>
                    <a:pt x="112" y="215"/>
                  </a:cubicBezTo>
                  <a:cubicBezTo>
                    <a:pt x="109" y="221"/>
                    <a:pt x="109" y="221"/>
                    <a:pt x="109" y="221"/>
                  </a:cubicBezTo>
                  <a:cubicBezTo>
                    <a:pt x="108" y="223"/>
                    <a:pt x="108" y="223"/>
                    <a:pt x="108" y="223"/>
                  </a:cubicBezTo>
                  <a:cubicBezTo>
                    <a:pt x="110" y="223"/>
                    <a:pt x="110" y="223"/>
                    <a:pt x="110" y="223"/>
                  </a:cubicBezTo>
                  <a:cubicBezTo>
                    <a:pt x="116" y="223"/>
                    <a:pt x="116" y="223"/>
                    <a:pt x="116" y="223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4" y="222"/>
                    <a:pt x="114" y="222"/>
                    <a:pt x="114" y="222"/>
                  </a:cubicBezTo>
                  <a:cubicBezTo>
                    <a:pt x="114" y="222"/>
                    <a:pt x="114" y="223"/>
                    <a:pt x="114" y="224"/>
                  </a:cubicBezTo>
                  <a:cubicBezTo>
                    <a:pt x="114" y="225"/>
                    <a:pt x="114" y="227"/>
                    <a:pt x="115" y="228"/>
                  </a:cubicBezTo>
                  <a:cubicBezTo>
                    <a:pt x="115" y="228"/>
                    <a:pt x="116" y="229"/>
                    <a:pt x="116" y="229"/>
                  </a:cubicBezTo>
                  <a:cubicBezTo>
                    <a:pt x="117" y="230"/>
                    <a:pt x="118" y="230"/>
                    <a:pt x="118" y="230"/>
                  </a:cubicBezTo>
                  <a:cubicBezTo>
                    <a:pt x="118" y="229"/>
                    <a:pt x="118" y="229"/>
                    <a:pt x="118" y="229"/>
                  </a:cubicBezTo>
                  <a:cubicBezTo>
                    <a:pt x="118" y="227"/>
                    <a:pt x="118" y="227"/>
                    <a:pt x="118" y="227"/>
                  </a:cubicBezTo>
                  <a:cubicBezTo>
                    <a:pt x="118" y="227"/>
                    <a:pt x="118" y="227"/>
                    <a:pt x="118" y="227"/>
                  </a:cubicBezTo>
                  <a:cubicBezTo>
                    <a:pt x="118" y="227"/>
                    <a:pt x="117" y="227"/>
                    <a:pt x="117" y="226"/>
                  </a:cubicBezTo>
                  <a:cubicBezTo>
                    <a:pt x="117" y="225"/>
                    <a:pt x="117" y="225"/>
                    <a:pt x="117" y="224"/>
                  </a:cubicBezTo>
                  <a:cubicBezTo>
                    <a:pt x="117" y="224"/>
                    <a:pt x="117" y="223"/>
                    <a:pt x="117" y="223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0"/>
                    <a:pt x="118" y="220"/>
                    <a:pt x="118" y="220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6" y="220"/>
                    <a:pt x="116" y="220"/>
                    <a:pt x="110" y="220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2" y="222"/>
                    <a:pt x="114" y="216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3" y="217"/>
                    <a:pt x="113" y="217"/>
                    <a:pt x="122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30" y="214"/>
                  </a:cubicBezTo>
                  <a:cubicBezTo>
                    <a:pt x="129" y="212"/>
                    <a:pt x="129" y="212"/>
                    <a:pt x="129" y="212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9" y="214"/>
                    <a:pt x="129" y="214"/>
                    <a:pt x="132" y="214"/>
                  </a:cubicBezTo>
                  <a:cubicBezTo>
                    <a:pt x="132" y="212"/>
                    <a:pt x="132" y="212"/>
                    <a:pt x="132" y="212"/>
                  </a:cubicBezTo>
                  <a:cubicBezTo>
                    <a:pt x="131" y="212"/>
                    <a:pt x="131" y="212"/>
                    <a:pt x="131" y="212"/>
                  </a:cubicBezTo>
                  <a:cubicBezTo>
                    <a:pt x="131" y="212"/>
                    <a:pt x="131" y="212"/>
                    <a:pt x="127" y="218"/>
                  </a:cubicBezTo>
                  <a:cubicBezTo>
                    <a:pt x="126" y="219"/>
                    <a:pt x="126" y="219"/>
                    <a:pt x="126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7" y="220"/>
                    <a:pt x="127" y="220"/>
                    <a:pt x="130" y="223"/>
                  </a:cubicBezTo>
                  <a:cubicBezTo>
                    <a:pt x="131" y="222"/>
                    <a:pt x="131" y="222"/>
                    <a:pt x="131" y="222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30" y="221"/>
                    <a:pt x="130" y="221"/>
                    <a:pt x="128" y="222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2"/>
                    <a:pt x="129" y="222"/>
                    <a:pt x="129" y="222"/>
                  </a:cubicBezTo>
                  <a:cubicBezTo>
                    <a:pt x="129" y="222"/>
                    <a:pt x="129" y="222"/>
                    <a:pt x="127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6" y="229"/>
                    <a:pt x="124" y="229"/>
                  </a:cubicBezTo>
                  <a:cubicBezTo>
                    <a:pt x="122" y="228"/>
                    <a:pt x="120" y="227"/>
                    <a:pt x="118" y="227"/>
                  </a:cubicBezTo>
                  <a:lnTo>
                    <a:pt x="118" y="229"/>
                  </a:lnTo>
                  <a:close/>
                  <a:moveTo>
                    <a:pt x="151" y="208"/>
                  </a:moveTo>
                  <a:cubicBezTo>
                    <a:pt x="152" y="209"/>
                    <a:pt x="152" y="209"/>
                    <a:pt x="152" y="209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2" y="204"/>
                    <a:pt x="152" y="204"/>
                    <a:pt x="152" y="204"/>
                  </a:cubicBezTo>
                  <a:cubicBezTo>
                    <a:pt x="152" y="206"/>
                    <a:pt x="152" y="206"/>
                    <a:pt x="152" y="206"/>
                  </a:cubicBezTo>
                  <a:cubicBezTo>
                    <a:pt x="155" y="206"/>
                    <a:pt x="155" y="206"/>
                    <a:pt x="155" y="206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8" y="196"/>
                    <a:pt x="158" y="196"/>
                    <a:pt x="158" y="196"/>
                  </a:cubicBezTo>
                  <a:cubicBezTo>
                    <a:pt x="158" y="195"/>
                    <a:pt x="158" y="195"/>
                    <a:pt x="158" y="195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6" y="195"/>
                    <a:pt x="156" y="196"/>
                    <a:pt x="156" y="197"/>
                  </a:cubicBezTo>
                  <a:cubicBezTo>
                    <a:pt x="156" y="198"/>
                    <a:pt x="156" y="200"/>
                    <a:pt x="157" y="201"/>
                  </a:cubicBezTo>
                  <a:cubicBezTo>
                    <a:pt x="157" y="202"/>
                    <a:pt x="158" y="204"/>
                    <a:pt x="160" y="204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160" y="205"/>
                    <a:pt x="161" y="205"/>
                    <a:pt x="162" y="205"/>
                  </a:cubicBezTo>
                  <a:cubicBezTo>
                    <a:pt x="163" y="205"/>
                    <a:pt x="164" y="205"/>
                    <a:pt x="165" y="204"/>
                  </a:cubicBezTo>
                  <a:cubicBezTo>
                    <a:pt x="166" y="203"/>
                    <a:pt x="166" y="202"/>
                    <a:pt x="167" y="201"/>
                  </a:cubicBezTo>
                  <a:cubicBezTo>
                    <a:pt x="167" y="200"/>
                    <a:pt x="167" y="199"/>
                    <a:pt x="167" y="199"/>
                  </a:cubicBezTo>
                  <a:cubicBezTo>
                    <a:pt x="166" y="199"/>
                    <a:pt x="166" y="199"/>
                    <a:pt x="166" y="199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65" y="200"/>
                    <a:pt x="166" y="201"/>
                    <a:pt x="168" y="201"/>
                  </a:cubicBezTo>
                  <a:cubicBezTo>
                    <a:pt x="169" y="201"/>
                    <a:pt x="170" y="200"/>
                    <a:pt x="171" y="200"/>
                  </a:cubicBezTo>
                  <a:cubicBezTo>
                    <a:pt x="172" y="199"/>
                    <a:pt x="173" y="198"/>
                    <a:pt x="174" y="197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74" y="197"/>
                    <a:pt x="174" y="197"/>
                    <a:pt x="174" y="197"/>
                  </a:cubicBezTo>
                  <a:cubicBezTo>
                    <a:pt x="174" y="197"/>
                    <a:pt x="175" y="196"/>
                    <a:pt x="175" y="195"/>
                  </a:cubicBezTo>
                  <a:cubicBezTo>
                    <a:pt x="175" y="194"/>
                    <a:pt x="174" y="193"/>
                    <a:pt x="173" y="192"/>
                  </a:cubicBezTo>
                  <a:cubicBezTo>
                    <a:pt x="171" y="190"/>
                    <a:pt x="168" y="188"/>
                    <a:pt x="168" y="188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74" y="188"/>
                    <a:pt x="174" y="188"/>
                    <a:pt x="174" y="188"/>
                  </a:cubicBezTo>
                  <a:cubicBezTo>
                    <a:pt x="175" y="188"/>
                    <a:pt x="175" y="188"/>
                    <a:pt x="175" y="188"/>
                  </a:cubicBezTo>
                  <a:cubicBezTo>
                    <a:pt x="175" y="188"/>
                    <a:pt x="175" y="188"/>
                    <a:pt x="175" y="188"/>
                  </a:cubicBezTo>
                  <a:cubicBezTo>
                    <a:pt x="178" y="183"/>
                    <a:pt x="178" y="183"/>
                    <a:pt x="178" y="183"/>
                  </a:cubicBezTo>
                  <a:cubicBezTo>
                    <a:pt x="177" y="183"/>
                    <a:pt x="177" y="183"/>
                    <a:pt x="177" y="183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79" y="186"/>
                    <a:pt x="182" y="186"/>
                  </a:cubicBezTo>
                  <a:cubicBezTo>
                    <a:pt x="183" y="186"/>
                    <a:pt x="184" y="186"/>
                    <a:pt x="185" y="185"/>
                  </a:cubicBezTo>
                  <a:cubicBezTo>
                    <a:pt x="185" y="184"/>
                    <a:pt x="185" y="184"/>
                    <a:pt x="185" y="184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8" y="185"/>
                    <a:pt x="190" y="184"/>
                    <a:pt x="192" y="183"/>
                  </a:cubicBezTo>
                  <a:cubicBezTo>
                    <a:pt x="193" y="181"/>
                    <a:pt x="193" y="180"/>
                    <a:pt x="193" y="180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189" y="175"/>
                    <a:pt x="189" y="175"/>
                    <a:pt x="189" y="175"/>
                  </a:cubicBezTo>
                  <a:cubicBezTo>
                    <a:pt x="188" y="176"/>
                    <a:pt x="188" y="176"/>
                    <a:pt x="188" y="176"/>
                  </a:cubicBezTo>
                  <a:cubicBezTo>
                    <a:pt x="181" y="180"/>
                    <a:pt x="181" y="180"/>
                    <a:pt x="181" y="180"/>
                  </a:cubicBezTo>
                  <a:cubicBezTo>
                    <a:pt x="182" y="181"/>
                    <a:pt x="182" y="181"/>
                    <a:pt x="182" y="181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8"/>
                    <a:pt x="182" y="177"/>
                    <a:pt x="183" y="176"/>
                  </a:cubicBezTo>
                  <a:cubicBezTo>
                    <a:pt x="184" y="175"/>
                    <a:pt x="186" y="173"/>
                    <a:pt x="187" y="172"/>
                  </a:cubicBezTo>
                  <a:cubicBezTo>
                    <a:pt x="188" y="172"/>
                    <a:pt x="188" y="171"/>
                    <a:pt x="189" y="171"/>
                  </a:cubicBezTo>
                  <a:cubicBezTo>
                    <a:pt x="189" y="171"/>
                    <a:pt x="190" y="170"/>
                    <a:pt x="190" y="170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90" y="168"/>
                    <a:pt x="190" y="168"/>
                    <a:pt x="190" y="168"/>
                  </a:cubicBezTo>
                  <a:cubicBezTo>
                    <a:pt x="189" y="168"/>
                    <a:pt x="189" y="168"/>
                    <a:pt x="189" y="168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92" y="166"/>
                    <a:pt x="192" y="166"/>
                    <a:pt x="192" y="166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90" y="157"/>
                    <a:pt x="190" y="157"/>
                    <a:pt x="190" y="157"/>
                  </a:cubicBezTo>
                  <a:cubicBezTo>
                    <a:pt x="189" y="157"/>
                    <a:pt x="189" y="157"/>
                    <a:pt x="189" y="157"/>
                  </a:cubicBezTo>
                  <a:cubicBezTo>
                    <a:pt x="189" y="157"/>
                    <a:pt x="187" y="157"/>
                    <a:pt x="185" y="157"/>
                  </a:cubicBezTo>
                  <a:cubicBezTo>
                    <a:pt x="184" y="158"/>
                    <a:pt x="181" y="158"/>
                    <a:pt x="180" y="160"/>
                  </a:cubicBezTo>
                  <a:cubicBezTo>
                    <a:pt x="181" y="161"/>
                    <a:pt x="181" y="161"/>
                    <a:pt x="181" y="161"/>
                  </a:cubicBezTo>
                  <a:cubicBezTo>
                    <a:pt x="180" y="160"/>
                    <a:pt x="180" y="160"/>
                    <a:pt x="180" y="160"/>
                  </a:cubicBezTo>
                  <a:cubicBezTo>
                    <a:pt x="178" y="161"/>
                    <a:pt x="177" y="162"/>
                    <a:pt x="176" y="163"/>
                  </a:cubicBezTo>
                  <a:cubicBezTo>
                    <a:pt x="175" y="165"/>
                    <a:pt x="174" y="166"/>
                    <a:pt x="174" y="166"/>
                  </a:cubicBezTo>
                  <a:cubicBezTo>
                    <a:pt x="175" y="166"/>
                    <a:pt x="175" y="166"/>
                    <a:pt x="175" y="166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75" y="165"/>
                    <a:pt x="172" y="165"/>
                    <a:pt x="168" y="165"/>
                  </a:cubicBezTo>
                  <a:cubicBezTo>
                    <a:pt x="166" y="165"/>
                    <a:pt x="164" y="166"/>
                    <a:pt x="162" y="166"/>
                  </a:cubicBezTo>
                  <a:cubicBezTo>
                    <a:pt x="161" y="167"/>
                    <a:pt x="159" y="167"/>
                    <a:pt x="158" y="168"/>
                  </a:cubicBezTo>
                  <a:cubicBezTo>
                    <a:pt x="157" y="169"/>
                    <a:pt x="157" y="171"/>
                    <a:pt x="157" y="172"/>
                  </a:cubicBezTo>
                  <a:cubicBezTo>
                    <a:pt x="157" y="174"/>
                    <a:pt x="157" y="176"/>
                    <a:pt x="158" y="178"/>
                  </a:cubicBezTo>
                  <a:cubicBezTo>
                    <a:pt x="158" y="179"/>
                    <a:pt x="159" y="181"/>
                    <a:pt x="159" y="181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1" y="179"/>
                    <a:pt x="161" y="179"/>
                    <a:pt x="161" y="179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5" y="172"/>
                    <a:pt x="155" y="172"/>
                    <a:pt x="155" y="172"/>
                  </a:cubicBezTo>
                  <a:cubicBezTo>
                    <a:pt x="154" y="172"/>
                    <a:pt x="154" y="172"/>
                    <a:pt x="154" y="172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8" y="169"/>
                    <a:pt x="148" y="169"/>
                    <a:pt x="148" y="169"/>
                  </a:cubicBezTo>
                  <a:cubicBezTo>
                    <a:pt x="148" y="169"/>
                    <a:pt x="148" y="169"/>
                    <a:pt x="148" y="169"/>
                  </a:cubicBezTo>
                  <a:cubicBezTo>
                    <a:pt x="147" y="169"/>
                    <a:pt x="143" y="171"/>
                    <a:pt x="140" y="177"/>
                  </a:cubicBezTo>
                  <a:cubicBezTo>
                    <a:pt x="141" y="177"/>
                    <a:pt x="141" y="177"/>
                    <a:pt x="141" y="177"/>
                  </a:cubicBezTo>
                  <a:cubicBezTo>
                    <a:pt x="140" y="176"/>
                    <a:pt x="140" y="176"/>
                    <a:pt x="140" y="176"/>
                  </a:cubicBezTo>
                  <a:cubicBezTo>
                    <a:pt x="139" y="178"/>
                    <a:pt x="138" y="181"/>
                    <a:pt x="138" y="183"/>
                  </a:cubicBezTo>
                  <a:cubicBezTo>
                    <a:pt x="138" y="188"/>
                    <a:pt x="140" y="191"/>
                    <a:pt x="140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37" y="191"/>
                    <a:pt x="137" y="191"/>
                    <a:pt x="137" y="191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7" y="193"/>
                    <a:pt x="137" y="193"/>
                    <a:pt x="137" y="193"/>
                  </a:cubicBezTo>
                  <a:cubicBezTo>
                    <a:pt x="137" y="194"/>
                    <a:pt x="137" y="194"/>
                    <a:pt x="137" y="194"/>
                  </a:cubicBezTo>
                  <a:cubicBezTo>
                    <a:pt x="138" y="194"/>
                    <a:pt x="142" y="197"/>
                    <a:pt x="144" y="200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6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8" y="201"/>
                    <a:pt x="148" y="201"/>
                    <a:pt x="148" y="201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8" y="201"/>
                    <a:pt x="148" y="201"/>
                    <a:pt x="148" y="201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8" y="202"/>
                    <a:pt x="148" y="202"/>
                    <a:pt x="148" y="202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8"/>
                    <a:pt x="144" y="198"/>
                    <a:pt x="144" y="198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1" y="201"/>
                    <a:pt x="141" y="201"/>
                    <a:pt x="141" y="201"/>
                  </a:cubicBezTo>
                  <a:cubicBezTo>
                    <a:pt x="141" y="202"/>
                    <a:pt x="141" y="202"/>
                    <a:pt x="141" y="202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4"/>
                    <a:pt x="142" y="204"/>
                    <a:pt x="142" y="204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7"/>
                    <a:pt x="137" y="207"/>
                    <a:pt x="137" y="207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5" y="204"/>
                    <a:pt x="135" y="204"/>
                    <a:pt x="135" y="204"/>
                  </a:cubicBezTo>
                  <a:cubicBezTo>
                    <a:pt x="135" y="204"/>
                    <a:pt x="135" y="204"/>
                    <a:pt x="135" y="204"/>
                  </a:cubicBezTo>
                  <a:cubicBezTo>
                    <a:pt x="135" y="204"/>
                    <a:pt x="135" y="204"/>
                    <a:pt x="135" y="204"/>
                  </a:cubicBezTo>
                  <a:cubicBezTo>
                    <a:pt x="133" y="204"/>
                    <a:pt x="133" y="204"/>
                    <a:pt x="133" y="204"/>
                  </a:cubicBezTo>
                  <a:cubicBezTo>
                    <a:pt x="130" y="204"/>
                    <a:pt x="130" y="204"/>
                    <a:pt x="130" y="204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40" y="216"/>
                    <a:pt x="140" y="216"/>
                    <a:pt x="140" y="216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1" y="208"/>
                    <a:pt x="151" y="208"/>
                    <a:pt x="151" y="208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41" y="213"/>
                    <a:pt x="141" y="213"/>
                    <a:pt x="141" y="213"/>
                  </a:cubicBezTo>
                  <a:cubicBezTo>
                    <a:pt x="141" y="213"/>
                    <a:pt x="141" y="213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7"/>
                    <a:pt x="133" y="207"/>
                    <a:pt x="133" y="207"/>
                  </a:cubicBezTo>
                  <a:cubicBezTo>
                    <a:pt x="133" y="207"/>
                    <a:pt x="133" y="207"/>
                    <a:pt x="135" y="207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7"/>
                    <a:pt x="134" y="207"/>
                    <a:pt x="137" y="208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38" y="208"/>
                    <a:pt x="138" y="208"/>
                    <a:pt x="138" y="208"/>
                  </a:cubicBezTo>
                  <a:cubicBezTo>
                    <a:pt x="138" y="208"/>
                    <a:pt x="138" y="208"/>
                    <a:pt x="143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44" y="206"/>
                    <a:pt x="144" y="206"/>
                    <a:pt x="144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5" y="201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8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2"/>
                    <a:pt x="150" y="202"/>
                    <a:pt x="150" y="201"/>
                  </a:cubicBezTo>
                  <a:cubicBezTo>
                    <a:pt x="150" y="200"/>
                    <a:pt x="150" y="199"/>
                    <a:pt x="149" y="199"/>
                  </a:cubicBezTo>
                  <a:cubicBezTo>
                    <a:pt x="148" y="198"/>
                    <a:pt x="147" y="198"/>
                    <a:pt x="146" y="197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4" y="194"/>
                    <a:pt x="138" y="191"/>
                    <a:pt x="138" y="191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38" y="194"/>
                    <a:pt x="138" y="194"/>
                    <a:pt x="142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2" y="189"/>
                    <a:pt x="141" y="186"/>
                    <a:pt x="141" y="183"/>
                  </a:cubicBezTo>
                  <a:cubicBezTo>
                    <a:pt x="141" y="181"/>
                    <a:pt x="142" y="180"/>
                    <a:pt x="143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4" y="175"/>
                    <a:pt x="146" y="174"/>
                    <a:pt x="147" y="173"/>
                  </a:cubicBezTo>
                  <a:cubicBezTo>
                    <a:pt x="147" y="173"/>
                    <a:pt x="148" y="172"/>
                    <a:pt x="148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8" y="172"/>
                    <a:pt x="148" y="172"/>
                    <a:pt x="148" y="172"/>
                  </a:cubicBezTo>
                  <a:cubicBezTo>
                    <a:pt x="148" y="172"/>
                    <a:pt x="148" y="172"/>
                    <a:pt x="153" y="175"/>
                  </a:cubicBezTo>
                  <a:cubicBezTo>
                    <a:pt x="154" y="173"/>
                    <a:pt x="154" y="173"/>
                    <a:pt x="154" y="173"/>
                  </a:cubicBezTo>
                  <a:cubicBezTo>
                    <a:pt x="152" y="173"/>
                    <a:pt x="152" y="173"/>
                    <a:pt x="152" y="173"/>
                  </a:cubicBezTo>
                  <a:cubicBezTo>
                    <a:pt x="152" y="173"/>
                    <a:pt x="152" y="173"/>
                    <a:pt x="151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2" y="179"/>
                    <a:pt x="152" y="179"/>
                    <a:pt x="160" y="181"/>
                  </a:cubicBezTo>
                  <a:cubicBezTo>
                    <a:pt x="163" y="183"/>
                    <a:pt x="163" y="183"/>
                    <a:pt x="163" y="183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1" y="178"/>
                    <a:pt x="160" y="174"/>
                    <a:pt x="160" y="172"/>
                  </a:cubicBezTo>
                  <a:cubicBezTo>
                    <a:pt x="160" y="171"/>
                    <a:pt x="160" y="170"/>
                    <a:pt x="160" y="170"/>
                  </a:cubicBezTo>
                  <a:cubicBezTo>
                    <a:pt x="160" y="170"/>
                    <a:pt x="161" y="169"/>
                    <a:pt x="163" y="169"/>
                  </a:cubicBezTo>
                  <a:cubicBezTo>
                    <a:pt x="165" y="169"/>
                    <a:pt x="168" y="168"/>
                    <a:pt x="171" y="168"/>
                  </a:cubicBezTo>
                  <a:cubicBezTo>
                    <a:pt x="173" y="168"/>
                    <a:pt x="175" y="168"/>
                    <a:pt x="175" y="168"/>
                  </a:cubicBezTo>
                  <a:cubicBezTo>
                    <a:pt x="176" y="168"/>
                    <a:pt x="176" y="168"/>
                    <a:pt x="176" y="168"/>
                  </a:cubicBezTo>
                  <a:cubicBezTo>
                    <a:pt x="176" y="167"/>
                    <a:pt x="176" y="167"/>
                    <a:pt x="176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77" y="166"/>
                    <a:pt x="179" y="163"/>
                    <a:pt x="181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183" y="161"/>
                    <a:pt x="184" y="160"/>
                    <a:pt x="186" y="160"/>
                  </a:cubicBezTo>
                  <a:cubicBezTo>
                    <a:pt x="187" y="160"/>
                    <a:pt x="187" y="160"/>
                    <a:pt x="188" y="160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58"/>
                    <a:pt x="189" y="158"/>
                    <a:pt x="189" y="158"/>
                  </a:cubicBezTo>
                  <a:cubicBezTo>
                    <a:pt x="187" y="159"/>
                    <a:pt x="187" y="159"/>
                    <a:pt x="187" y="159"/>
                  </a:cubicBezTo>
                  <a:cubicBezTo>
                    <a:pt x="187" y="159"/>
                    <a:pt x="187" y="159"/>
                    <a:pt x="190" y="166"/>
                  </a:cubicBezTo>
                  <a:cubicBezTo>
                    <a:pt x="191" y="165"/>
                    <a:pt x="191" y="165"/>
                    <a:pt x="191" y="165"/>
                  </a:cubicBezTo>
                  <a:cubicBezTo>
                    <a:pt x="190" y="164"/>
                    <a:pt x="190" y="164"/>
                    <a:pt x="190" y="164"/>
                  </a:cubicBezTo>
                  <a:cubicBezTo>
                    <a:pt x="190" y="164"/>
                    <a:pt x="190" y="164"/>
                    <a:pt x="190" y="164"/>
                  </a:cubicBezTo>
                  <a:cubicBezTo>
                    <a:pt x="190" y="165"/>
                    <a:pt x="189" y="165"/>
                    <a:pt x="188" y="167"/>
                  </a:cubicBezTo>
                  <a:cubicBezTo>
                    <a:pt x="187" y="167"/>
                    <a:pt x="187" y="167"/>
                    <a:pt x="187" y="167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8"/>
                    <a:pt x="187" y="169"/>
                  </a:cubicBezTo>
                  <a:cubicBezTo>
                    <a:pt x="189" y="169"/>
                    <a:pt x="189" y="169"/>
                    <a:pt x="189" y="169"/>
                  </a:cubicBezTo>
                  <a:cubicBezTo>
                    <a:pt x="188" y="168"/>
                    <a:pt x="188" y="168"/>
                    <a:pt x="188" y="168"/>
                  </a:cubicBezTo>
                  <a:cubicBezTo>
                    <a:pt x="188" y="168"/>
                    <a:pt x="186" y="169"/>
                    <a:pt x="184" y="171"/>
                  </a:cubicBezTo>
                  <a:cubicBezTo>
                    <a:pt x="183" y="172"/>
                    <a:pt x="181" y="173"/>
                    <a:pt x="181" y="175"/>
                  </a:cubicBezTo>
                  <a:cubicBezTo>
                    <a:pt x="180" y="176"/>
                    <a:pt x="179" y="177"/>
                    <a:pt x="179" y="179"/>
                  </a:cubicBezTo>
                  <a:cubicBezTo>
                    <a:pt x="179" y="180"/>
                    <a:pt x="180" y="181"/>
                    <a:pt x="180" y="182"/>
                  </a:cubicBezTo>
                  <a:cubicBezTo>
                    <a:pt x="181" y="183"/>
                    <a:pt x="182" y="183"/>
                    <a:pt x="182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3" y="183"/>
                    <a:pt x="183" y="183"/>
                    <a:pt x="183" y="183"/>
                  </a:cubicBezTo>
                  <a:cubicBezTo>
                    <a:pt x="183" y="183"/>
                    <a:pt x="183" y="183"/>
                    <a:pt x="189" y="179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188" y="178"/>
                    <a:pt x="188" y="178"/>
                    <a:pt x="188" y="178"/>
                  </a:cubicBezTo>
                  <a:cubicBezTo>
                    <a:pt x="188" y="178"/>
                    <a:pt x="188" y="178"/>
                    <a:pt x="190" y="181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0"/>
                    <a:pt x="190" y="180"/>
                    <a:pt x="189" y="181"/>
                  </a:cubicBezTo>
                  <a:cubicBezTo>
                    <a:pt x="188" y="181"/>
                    <a:pt x="187" y="182"/>
                    <a:pt x="184" y="183"/>
                  </a:cubicBezTo>
                  <a:cubicBezTo>
                    <a:pt x="184" y="183"/>
                    <a:pt x="184" y="183"/>
                    <a:pt x="184" y="183"/>
                  </a:cubicBezTo>
                  <a:cubicBezTo>
                    <a:pt x="184" y="183"/>
                    <a:pt x="184" y="183"/>
                    <a:pt x="184" y="183"/>
                  </a:cubicBezTo>
                  <a:cubicBezTo>
                    <a:pt x="184" y="183"/>
                    <a:pt x="183" y="183"/>
                    <a:pt x="182" y="183"/>
                  </a:cubicBezTo>
                  <a:cubicBezTo>
                    <a:pt x="181" y="183"/>
                    <a:pt x="180" y="183"/>
                    <a:pt x="179" y="182"/>
                  </a:cubicBezTo>
                  <a:cubicBezTo>
                    <a:pt x="178" y="182"/>
                    <a:pt x="178" y="182"/>
                    <a:pt x="178" y="182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5" y="182"/>
                    <a:pt x="175" y="182"/>
                    <a:pt x="173" y="186"/>
                  </a:cubicBezTo>
                  <a:cubicBezTo>
                    <a:pt x="174" y="187"/>
                    <a:pt x="174" y="187"/>
                    <a:pt x="174" y="187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3" y="185"/>
                    <a:pt x="167" y="188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6" y="191"/>
                    <a:pt x="166" y="191"/>
                    <a:pt x="166" y="191"/>
                  </a:cubicBezTo>
                  <a:cubicBezTo>
                    <a:pt x="167" y="191"/>
                    <a:pt x="167" y="191"/>
                    <a:pt x="167" y="191"/>
                  </a:cubicBezTo>
                  <a:cubicBezTo>
                    <a:pt x="167" y="191"/>
                    <a:pt x="169" y="192"/>
                    <a:pt x="170" y="193"/>
                  </a:cubicBezTo>
                  <a:cubicBezTo>
                    <a:pt x="170" y="193"/>
                    <a:pt x="171" y="194"/>
                    <a:pt x="171" y="194"/>
                  </a:cubicBezTo>
                  <a:cubicBezTo>
                    <a:pt x="171" y="195"/>
                    <a:pt x="172" y="195"/>
                    <a:pt x="172" y="195"/>
                  </a:cubicBezTo>
                  <a:cubicBezTo>
                    <a:pt x="171" y="195"/>
                    <a:pt x="171" y="195"/>
                    <a:pt x="171" y="195"/>
                  </a:cubicBezTo>
                  <a:cubicBezTo>
                    <a:pt x="171" y="195"/>
                    <a:pt x="171" y="195"/>
                    <a:pt x="171" y="195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7"/>
                    <a:pt x="170" y="197"/>
                    <a:pt x="170" y="197"/>
                  </a:cubicBezTo>
                  <a:cubicBezTo>
                    <a:pt x="169" y="197"/>
                    <a:pt x="168" y="198"/>
                    <a:pt x="168" y="198"/>
                  </a:cubicBezTo>
                  <a:cubicBezTo>
                    <a:pt x="167" y="198"/>
                    <a:pt x="167" y="198"/>
                    <a:pt x="167" y="197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65" y="197"/>
                    <a:pt x="165" y="197"/>
                    <a:pt x="165" y="197"/>
                  </a:cubicBezTo>
                  <a:cubicBezTo>
                    <a:pt x="164" y="199"/>
                    <a:pt x="164" y="199"/>
                    <a:pt x="164" y="199"/>
                  </a:cubicBezTo>
                  <a:cubicBezTo>
                    <a:pt x="164" y="199"/>
                    <a:pt x="164" y="199"/>
                    <a:pt x="164" y="199"/>
                  </a:cubicBezTo>
                  <a:cubicBezTo>
                    <a:pt x="164" y="199"/>
                    <a:pt x="164" y="200"/>
                    <a:pt x="163" y="201"/>
                  </a:cubicBezTo>
                  <a:cubicBezTo>
                    <a:pt x="163" y="201"/>
                    <a:pt x="163" y="202"/>
                    <a:pt x="163" y="202"/>
                  </a:cubicBezTo>
                  <a:cubicBezTo>
                    <a:pt x="162" y="202"/>
                    <a:pt x="162" y="202"/>
                    <a:pt x="162" y="202"/>
                  </a:cubicBezTo>
                  <a:cubicBezTo>
                    <a:pt x="162" y="202"/>
                    <a:pt x="162" y="202"/>
                    <a:pt x="161" y="202"/>
                  </a:cubicBezTo>
                  <a:cubicBezTo>
                    <a:pt x="161" y="202"/>
                    <a:pt x="161" y="202"/>
                    <a:pt x="161" y="202"/>
                  </a:cubicBezTo>
                  <a:cubicBezTo>
                    <a:pt x="161" y="201"/>
                    <a:pt x="161" y="201"/>
                    <a:pt x="161" y="201"/>
                  </a:cubicBezTo>
                  <a:cubicBezTo>
                    <a:pt x="160" y="201"/>
                    <a:pt x="160" y="201"/>
                    <a:pt x="159" y="200"/>
                  </a:cubicBezTo>
                  <a:cubicBezTo>
                    <a:pt x="159" y="199"/>
                    <a:pt x="159" y="198"/>
                    <a:pt x="159" y="197"/>
                  </a:cubicBezTo>
                  <a:cubicBezTo>
                    <a:pt x="159" y="197"/>
                    <a:pt x="159" y="196"/>
                    <a:pt x="159" y="196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193"/>
                    <a:pt x="159" y="193"/>
                    <a:pt x="159" y="193"/>
                  </a:cubicBezTo>
                  <a:cubicBezTo>
                    <a:pt x="158" y="193"/>
                    <a:pt x="158" y="193"/>
                    <a:pt x="158" y="193"/>
                  </a:cubicBezTo>
                  <a:cubicBezTo>
                    <a:pt x="158" y="193"/>
                    <a:pt x="158" y="193"/>
                    <a:pt x="155" y="193"/>
                  </a:cubicBezTo>
                  <a:cubicBezTo>
                    <a:pt x="153" y="193"/>
                    <a:pt x="153" y="193"/>
                    <a:pt x="153" y="193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6"/>
                  </a:cubicBezTo>
                  <a:cubicBezTo>
                    <a:pt x="153" y="197"/>
                    <a:pt x="153" y="200"/>
                    <a:pt x="153" y="204"/>
                  </a:cubicBezTo>
                  <a:cubicBezTo>
                    <a:pt x="155" y="204"/>
                    <a:pt x="155" y="204"/>
                    <a:pt x="155" y="204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5" y="203"/>
                    <a:pt x="155" y="203"/>
                    <a:pt x="152" y="203"/>
                  </a:cubicBezTo>
                  <a:cubicBezTo>
                    <a:pt x="151" y="203"/>
                    <a:pt x="151" y="203"/>
                    <a:pt x="151" y="203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51" y="204"/>
                    <a:pt x="151" y="204"/>
                    <a:pt x="149" y="208"/>
                  </a:cubicBezTo>
                  <a:cubicBezTo>
                    <a:pt x="151" y="208"/>
                    <a:pt x="151" y="208"/>
                    <a:pt x="151" y="208"/>
                  </a:cubicBezTo>
                  <a:cubicBezTo>
                    <a:pt x="150" y="207"/>
                    <a:pt x="150" y="207"/>
                    <a:pt x="150" y="207"/>
                  </a:cubicBezTo>
                  <a:lnTo>
                    <a:pt x="151" y="208"/>
                  </a:lnTo>
                  <a:close/>
                  <a:moveTo>
                    <a:pt x="337" y="165"/>
                  </a:moveTo>
                  <a:cubicBezTo>
                    <a:pt x="337" y="167"/>
                    <a:pt x="337" y="167"/>
                    <a:pt x="337" y="167"/>
                  </a:cubicBezTo>
                  <a:cubicBezTo>
                    <a:pt x="338" y="167"/>
                    <a:pt x="338" y="166"/>
                    <a:pt x="339" y="166"/>
                  </a:cubicBezTo>
                  <a:cubicBezTo>
                    <a:pt x="339" y="165"/>
                    <a:pt x="340" y="164"/>
                    <a:pt x="340" y="163"/>
                  </a:cubicBezTo>
                  <a:cubicBezTo>
                    <a:pt x="340" y="161"/>
                    <a:pt x="339" y="158"/>
                    <a:pt x="337" y="152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6" y="150"/>
                    <a:pt x="336" y="149"/>
                    <a:pt x="335" y="148"/>
                  </a:cubicBezTo>
                  <a:cubicBezTo>
                    <a:pt x="334" y="147"/>
                    <a:pt x="333" y="146"/>
                    <a:pt x="332" y="146"/>
                  </a:cubicBezTo>
                  <a:cubicBezTo>
                    <a:pt x="331" y="146"/>
                    <a:pt x="330" y="147"/>
                    <a:pt x="329" y="147"/>
                  </a:cubicBezTo>
                  <a:cubicBezTo>
                    <a:pt x="327" y="149"/>
                    <a:pt x="326" y="151"/>
                    <a:pt x="326" y="151"/>
                  </a:cubicBezTo>
                  <a:cubicBezTo>
                    <a:pt x="326" y="151"/>
                    <a:pt x="326" y="151"/>
                    <a:pt x="326" y="151"/>
                  </a:cubicBezTo>
                  <a:cubicBezTo>
                    <a:pt x="326" y="152"/>
                    <a:pt x="326" y="152"/>
                    <a:pt x="326" y="152"/>
                  </a:cubicBezTo>
                  <a:cubicBezTo>
                    <a:pt x="329" y="164"/>
                    <a:pt x="329" y="164"/>
                    <a:pt x="329" y="164"/>
                  </a:cubicBezTo>
                  <a:cubicBezTo>
                    <a:pt x="329" y="165"/>
                    <a:pt x="329" y="165"/>
                    <a:pt x="329" y="165"/>
                  </a:cubicBezTo>
                  <a:cubicBezTo>
                    <a:pt x="337" y="167"/>
                    <a:pt x="337" y="167"/>
                    <a:pt x="337" y="167"/>
                  </a:cubicBezTo>
                  <a:cubicBezTo>
                    <a:pt x="337" y="167"/>
                    <a:pt x="337" y="167"/>
                    <a:pt x="337" y="167"/>
                  </a:cubicBezTo>
                  <a:cubicBezTo>
                    <a:pt x="337" y="165"/>
                    <a:pt x="337" y="165"/>
                    <a:pt x="337" y="165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1" y="162"/>
                    <a:pt x="331" y="162"/>
                    <a:pt x="331" y="162"/>
                  </a:cubicBezTo>
                  <a:cubicBezTo>
                    <a:pt x="330" y="164"/>
                    <a:pt x="330" y="164"/>
                    <a:pt x="330" y="164"/>
                  </a:cubicBezTo>
                  <a:cubicBezTo>
                    <a:pt x="332" y="163"/>
                    <a:pt x="332" y="163"/>
                    <a:pt x="332" y="163"/>
                  </a:cubicBezTo>
                  <a:cubicBezTo>
                    <a:pt x="332" y="163"/>
                    <a:pt x="332" y="163"/>
                    <a:pt x="329" y="151"/>
                  </a:cubicBezTo>
                  <a:cubicBezTo>
                    <a:pt x="328" y="152"/>
                    <a:pt x="328" y="152"/>
                    <a:pt x="328" y="152"/>
                  </a:cubicBezTo>
                  <a:cubicBezTo>
                    <a:pt x="329" y="152"/>
                    <a:pt x="329" y="152"/>
                    <a:pt x="329" y="152"/>
                  </a:cubicBezTo>
                  <a:cubicBezTo>
                    <a:pt x="329" y="152"/>
                    <a:pt x="329" y="152"/>
                    <a:pt x="329" y="152"/>
                  </a:cubicBezTo>
                  <a:cubicBezTo>
                    <a:pt x="329" y="152"/>
                    <a:pt x="330" y="151"/>
                    <a:pt x="330" y="150"/>
                  </a:cubicBezTo>
                  <a:cubicBezTo>
                    <a:pt x="331" y="149"/>
                    <a:pt x="331" y="149"/>
                    <a:pt x="331" y="149"/>
                  </a:cubicBezTo>
                  <a:cubicBezTo>
                    <a:pt x="332" y="149"/>
                    <a:pt x="332" y="149"/>
                    <a:pt x="332" y="149"/>
                  </a:cubicBezTo>
                  <a:cubicBezTo>
                    <a:pt x="332" y="149"/>
                    <a:pt x="332" y="149"/>
                    <a:pt x="333" y="150"/>
                  </a:cubicBezTo>
                  <a:cubicBezTo>
                    <a:pt x="333" y="150"/>
                    <a:pt x="334" y="152"/>
                    <a:pt x="334" y="153"/>
                  </a:cubicBezTo>
                  <a:cubicBezTo>
                    <a:pt x="336" y="153"/>
                    <a:pt x="336" y="153"/>
                    <a:pt x="336" y="153"/>
                  </a:cubicBezTo>
                  <a:cubicBezTo>
                    <a:pt x="334" y="153"/>
                    <a:pt x="334" y="153"/>
                    <a:pt x="334" y="153"/>
                  </a:cubicBezTo>
                  <a:cubicBezTo>
                    <a:pt x="336" y="159"/>
                    <a:pt x="337" y="161"/>
                    <a:pt x="337" y="163"/>
                  </a:cubicBezTo>
                  <a:cubicBezTo>
                    <a:pt x="337" y="163"/>
                    <a:pt x="337" y="164"/>
                    <a:pt x="336" y="164"/>
                  </a:cubicBezTo>
                  <a:cubicBezTo>
                    <a:pt x="336" y="164"/>
                    <a:pt x="336" y="164"/>
                    <a:pt x="336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6" y="164"/>
                    <a:pt x="336" y="164"/>
                    <a:pt x="336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7" y="165"/>
                    <a:pt x="337" y="165"/>
                    <a:pt x="337" y="165"/>
                  </a:cubicBezTo>
                  <a:cubicBezTo>
                    <a:pt x="337" y="164"/>
                    <a:pt x="337" y="164"/>
                    <a:pt x="337" y="164"/>
                  </a:cubicBezTo>
                  <a:lnTo>
                    <a:pt x="337" y="165"/>
                  </a:lnTo>
                  <a:close/>
                  <a:moveTo>
                    <a:pt x="343" y="162"/>
                  </a:moveTo>
                  <a:cubicBezTo>
                    <a:pt x="341" y="163"/>
                    <a:pt x="341" y="163"/>
                    <a:pt x="341" y="163"/>
                  </a:cubicBezTo>
                  <a:cubicBezTo>
                    <a:pt x="345" y="170"/>
                    <a:pt x="345" y="170"/>
                    <a:pt x="345" y="170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8" y="170"/>
                    <a:pt x="348" y="170"/>
                    <a:pt x="348" y="170"/>
                  </a:cubicBezTo>
                  <a:cubicBezTo>
                    <a:pt x="351" y="162"/>
                    <a:pt x="351" y="162"/>
                    <a:pt x="351" y="162"/>
                  </a:cubicBezTo>
                  <a:cubicBezTo>
                    <a:pt x="351" y="160"/>
                    <a:pt x="351" y="160"/>
                    <a:pt x="351" y="160"/>
                  </a:cubicBezTo>
                  <a:cubicBezTo>
                    <a:pt x="350" y="160"/>
                    <a:pt x="350" y="160"/>
                    <a:pt x="350" y="160"/>
                  </a:cubicBezTo>
                  <a:cubicBezTo>
                    <a:pt x="347" y="158"/>
                    <a:pt x="347" y="158"/>
                    <a:pt x="347" y="158"/>
                  </a:cubicBezTo>
                  <a:cubicBezTo>
                    <a:pt x="347" y="158"/>
                    <a:pt x="347" y="158"/>
                    <a:pt x="347" y="158"/>
                  </a:cubicBezTo>
                  <a:cubicBezTo>
                    <a:pt x="347" y="158"/>
                    <a:pt x="347" y="158"/>
                    <a:pt x="347" y="158"/>
                  </a:cubicBezTo>
                  <a:cubicBezTo>
                    <a:pt x="347" y="158"/>
                    <a:pt x="346" y="158"/>
                    <a:pt x="345" y="158"/>
                  </a:cubicBezTo>
                  <a:cubicBezTo>
                    <a:pt x="344" y="158"/>
                    <a:pt x="343" y="158"/>
                    <a:pt x="343" y="159"/>
                  </a:cubicBezTo>
                  <a:cubicBezTo>
                    <a:pt x="342" y="160"/>
                    <a:pt x="341" y="161"/>
                    <a:pt x="341" y="162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3" y="162"/>
                    <a:pt x="343" y="162"/>
                    <a:pt x="343" y="162"/>
                  </a:cubicBezTo>
                  <a:cubicBezTo>
                    <a:pt x="344" y="162"/>
                    <a:pt x="344" y="162"/>
                    <a:pt x="344" y="162"/>
                  </a:cubicBezTo>
                  <a:cubicBezTo>
                    <a:pt x="344" y="161"/>
                    <a:pt x="344" y="161"/>
                    <a:pt x="344" y="161"/>
                  </a:cubicBezTo>
                  <a:cubicBezTo>
                    <a:pt x="345" y="161"/>
                    <a:pt x="345" y="161"/>
                    <a:pt x="345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7" y="160"/>
                    <a:pt x="347" y="160"/>
                    <a:pt x="347" y="160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9" y="162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8" y="161"/>
                    <a:pt x="348" y="161"/>
                    <a:pt x="348" y="161"/>
                  </a:cubicBezTo>
                  <a:cubicBezTo>
                    <a:pt x="348" y="161"/>
                    <a:pt x="348" y="161"/>
                    <a:pt x="345" y="169"/>
                  </a:cubicBezTo>
                  <a:cubicBezTo>
                    <a:pt x="347" y="169"/>
                    <a:pt x="347" y="169"/>
                    <a:pt x="347" y="169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8" y="168"/>
                    <a:pt x="348" y="168"/>
                    <a:pt x="344" y="162"/>
                  </a:cubicBezTo>
                  <a:cubicBezTo>
                    <a:pt x="343" y="162"/>
                    <a:pt x="343" y="162"/>
                    <a:pt x="343" y="162"/>
                  </a:cubicBezTo>
                  <a:cubicBezTo>
                    <a:pt x="344" y="162"/>
                    <a:pt x="344" y="162"/>
                    <a:pt x="344" y="162"/>
                  </a:cubicBezTo>
                  <a:lnTo>
                    <a:pt x="343" y="162"/>
                  </a:lnTo>
                  <a:close/>
                  <a:moveTo>
                    <a:pt x="340" y="149"/>
                  </a:moveTo>
                  <a:cubicBezTo>
                    <a:pt x="340" y="150"/>
                    <a:pt x="340" y="150"/>
                    <a:pt x="340" y="150"/>
                  </a:cubicBezTo>
                  <a:cubicBezTo>
                    <a:pt x="348" y="150"/>
                    <a:pt x="348" y="150"/>
                    <a:pt x="348" y="150"/>
                  </a:cubicBezTo>
                  <a:cubicBezTo>
                    <a:pt x="348" y="149"/>
                    <a:pt x="348" y="149"/>
                    <a:pt x="348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8" y="153"/>
                    <a:pt x="348" y="153"/>
                    <a:pt x="348" y="153"/>
                  </a:cubicBezTo>
                  <a:cubicBezTo>
                    <a:pt x="348" y="154"/>
                    <a:pt x="348" y="154"/>
                    <a:pt x="348" y="154"/>
                  </a:cubicBezTo>
                  <a:cubicBezTo>
                    <a:pt x="348" y="154"/>
                    <a:pt x="348" y="154"/>
                    <a:pt x="348" y="154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6" y="158"/>
                    <a:pt x="356" y="158"/>
                    <a:pt x="356" y="158"/>
                  </a:cubicBezTo>
                  <a:cubicBezTo>
                    <a:pt x="359" y="152"/>
                    <a:pt x="359" y="152"/>
                    <a:pt x="359" y="152"/>
                  </a:cubicBezTo>
                  <a:cubicBezTo>
                    <a:pt x="359" y="151"/>
                    <a:pt x="359" y="151"/>
                    <a:pt x="359" y="151"/>
                  </a:cubicBezTo>
                  <a:cubicBezTo>
                    <a:pt x="359" y="151"/>
                    <a:pt x="359" y="151"/>
                    <a:pt x="359" y="151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9"/>
                    <a:pt x="355" y="149"/>
                    <a:pt x="355" y="149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4"/>
                    <a:pt x="355" y="144"/>
                    <a:pt x="355" y="144"/>
                  </a:cubicBezTo>
                  <a:cubicBezTo>
                    <a:pt x="355" y="144"/>
                    <a:pt x="355" y="144"/>
                    <a:pt x="355" y="144"/>
                  </a:cubicBezTo>
                  <a:cubicBezTo>
                    <a:pt x="354" y="143"/>
                    <a:pt x="354" y="143"/>
                    <a:pt x="354" y="143"/>
                  </a:cubicBezTo>
                  <a:cubicBezTo>
                    <a:pt x="347" y="142"/>
                    <a:pt x="347" y="142"/>
                    <a:pt x="347" y="142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1" y="139"/>
                    <a:pt x="351" y="139"/>
                    <a:pt x="351" y="139"/>
                  </a:cubicBezTo>
                  <a:cubicBezTo>
                    <a:pt x="351" y="139"/>
                    <a:pt x="351" y="134"/>
                    <a:pt x="343" y="130"/>
                  </a:cubicBezTo>
                  <a:cubicBezTo>
                    <a:pt x="343" y="130"/>
                    <a:pt x="343" y="130"/>
                    <a:pt x="343" y="130"/>
                  </a:cubicBezTo>
                  <a:cubicBezTo>
                    <a:pt x="343" y="130"/>
                    <a:pt x="343" y="130"/>
                    <a:pt x="343" y="130"/>
                  </a:cubicBezTo>
                  <a:cubicBezTo>
                    <a:pt x="342" y="129"/>
                    <a:pt x="341" y="129"/>
                    <a:pt x="340" y="128"/>
                  </a:cubicBezTo>
                  <a:cubicBezTo>
                    <a:pt x="340" y="128"/>
                    <a:pt x="339" y="127"/>
                    <a:pt x="338" y="127"/>
                  </a:cubicBezTo>
                  <a:cubicBezTo>
                    <a:pt x="337" y="127"/>
                    <a:pt x="336" y="128"/>
                    <a:pt x="336" y="128"/>
                  </a:cubicBezTo>
                  <a:cubicBezTo>
                    <a:pt x="335" y="129"/>
                    <a:pt x="335" y="129"/>
                    <a:pt x="334" y="131"/>
                  </a:cubicBezTo>
                  <a:cubicBezTo>
                    <a:pt x="334" y="132"/>
                    <a:pt x="334" y="133"/>
                    <a:pt x="333" y="135"/>
                  </a:cubicBezTo>
                  <a:cubicBezTo>
                    <a:pt x="335" y="135"/>
                    <a:pt x="335" y="135"/>
                    <a:pt x="335" y="135"/>
                  </a:cubicBezTo>
                  <a:cubicBezTo>
                    <a:pt x="333" y="135"/>
                    <a:pt x="333" y="135"/>
                    <a:pt x="333" y="135"/>
                  </a:cubicBezTo>
                  <a:cubicBezTo>
                    <a:pt x="332" y="137"/>
                    <a:pt x="331" y="139"/>
                    <a:pt x="331" y="141"/>
                  </a:cubicBezTo>
                  <a:cubicBezTo>
                    <a:pt x="331" y="143"/>
                    <a:pt x="332" y="145"/>
                    <a:pt x="333" y="146"/>
                  </a:cubicBezTo>
                  <a:cubicBezTo>
                    <a:pt x="335" y="148"/>
                    <a:pt x="337" y="149"/>
                    <a:pt x="339" y="150"/>
                  </a:cubicBezTo>
                  <a:cubicBezTo>
                    <a:pt x="339" y="150"/>
                    <a:pt x="339" y="150"/>
                    <a:pt x="339" y="150"/>
                  </a:cubicBezTo>
                  <a:cubicBezTo>
                    <a:pt x="340" y="150"/>
                    <a:pt x="340" y="150"/>
                    <a:pt x="340" y="150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1" y="148"/>
                    <a:pt x="341" y="148"/>
                    <a:pt x="341" y="148"/>
                  </a:cubicBezTo>
                  <a:cubicBezTo>
                    <a:pt x="338" y="146"/>
                    <a:pt x="337" y="145"/>
                    <a:pt x="336" y="144"/>
                  </a:cubicBezTo>
                  <a:cubicBezTo>
                    <a:pt x="335" y="143"/>
                    <a:pt x="334" y="142"/>
                    <a:pt x="334" y="141"/>
                  </a:cubicBezTo>
                  <a:cubicBezTo>
                    <a:pt x="334" y="140"/>
                    <a:pt x="335" y="138"/>
                    <a:pt x="336" y="136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7" y="133"/>
                    <a:pt x="337" y="132"/>
                    <a:pt x="338" y="131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1"/>
                    <a:pt x="339" y="131"/>
                  </a:cubicBezTo>
                  <a:cubicBezTo>
                    <a:pt x="340" y="131"/>
                    <a:pt x="341" y="132"/>
                    <a:pt x="342" y="133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2" y="133"/>
                    <a:pt x="342" y="133"/>
                    <a:pt x="342" y="133"/>
                  </a:cubicBezTo>
                  <a:cubicBezTo>
                    <a:pt x="345" y="135"/>
                    <a:pt x="346" y="136"/>
                    <a:pt x="347" y="138"/>
                  </a:cubicBezTo>
                  <a:cubicBezTo>
                    <a:pt x="348" y="138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9" y="139"/>
                    <a:pt x="349" y="139"/>
                    <a:pt x="349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5" y="143"/>
                  </a:cubicBezTo>
                  <a:cubicBezTo>
                    <a:pt x="344" y="145"/>
                    <a:pt x="344" y="145"/>
                    <a:pt x="344" y="145"/>
                  </a:cubicBezTo>
                  <a:cubicBezTo>
                    <a:pt x="346" y="145"/>
                    <a:pt x="346" y="145"/>
                    <a:pt x="346" y="145"/>
                  </a:cubicBezTo>
                  <a:cubicBezTo>
                    <a:pt x="346" y="145"/>
                    <a:pt x="346" y="145"/>
                    <a:pt x="353" y="146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2" y="145"/>
                    <a:pt x="352" y="145"/>
                    <a:pt x="352" y="145"/>
                  </a:cubicBezTo>
                  <a:cubicBezTo>
                    <a:pt x="352" y="145"/>
                    <a:pt x="352" y="145"/>
                    <a:pt x="352" y="146"/>
                  </a:cubicBezTo>
                  <a:cubicBezTo>
                    <a:pt x="352" y="146"/>
                    <a:pt x="353" y="147"/>
                    <a:pt x="353" y="149"/>
                  </a:cubicBezTo>
                  <a:cubicBezTo>
                    <a:pt x="353" y="150"/>
                    <a:pt x="353" y="150"/>
                    <a:pt x="353" y="150"/>
                  </a:cubicBezTo>
                  <a:cubicBezTo>
                    <a:pt x="354" y="150"/>
                    <a:pt x="354" y="150"/>
                    <a:pt x="354" y="150"/>
                  </a:cubicBezTo>
                  <a:cubicBezTo>
                    <a:pt x="354" y="150"/>
                    <a:pt x="354" y="150"/>
                    <a:pt x="356" y="153"/>
                  </a:cubicBezTo>
                  <a:cubicBezTo>
                    <a:pt x="357" y="152"/>
                    <a:pt x="357" y="152"/>
                    <a:pt x="357" y="152"/>
                  </a:cubicBezTo>
                  <a:cubicBezTo>
                    <a:pt x="356" y="151"/>
                    <a:pt x="356" y="151"/>
                    <a:pt x="356" y="151"/>
                  </a:cubicBezTo>
                  <a:cubicBezTo>
                    <a:pt x="356" y="151"/>
                    <a:pt x="356" y="151"/>
                    <a:pt x="353" y="156"/>
                  </a:cubicBezTo>
                  <a:cubicBezTo>
                    <a:pt x="355" y="157"/>
                    <a:pt x="355" y="157"/>
                    <a:pt x="355" y="157"/>
                  </a:cubicBezTo>
                  <a:cubicBezTo>
                    <a:pt x="356" y="156"/>
                    <a:pt x="356" y="156"/>
                    <a:pt x="356" y="156"/>
                  </a:cubicBezTo>
                  <a:cubicBezTo>
                    <a:pt x="356" y="156"/>
                    <a:pt x="356" y="156"/>
                    <a:pt x="350" y="152"/>
                  </a:cubicBezTo>
                  <a:cubicBezTo>
                    <a:pt x="349" y="153"/>
                    <a:pt x="349" y="153"/>
                    <a:pt x="349" y="153"/>
                  </a:cubicBezTo>
                  <a:cubicBezTo>
                    <a:pt x="351" y="152"/>
                    <a:pt x="351" y="152"/>
                    <a:pt x="351" y="152"/>
                  </a:cubicBezTo>
                  <a:cubicBezTo>
                    <a:pt x="351" y="152"/>
                    <a:pt x="351" y="152"/>
                    <a:pt x="349" y="148"/>
                  </a:cubicBezTo>
                  <a:cubicBezTo>
                    <a:pt x="349" y="147"/>
                    <a:pt x="349" y="147"/>
                    <a:pt x="349" y="147"/>
                  </a:cubicBezTo>
                  <a:cubicBezTo>
                    <a:pt x="348" y="147"/>
                    <a:pt x="348" y="147"/>
                    <a:pt x="348" y="147"/>
                  </a:cubicBezTo>
                  <a:cubicBezTo>
                    <a:pt x="348" y="147"/>
                    <a:pt x="348" y="147"/>
                    <a:pt x="340" y="147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1" y="148"/>
                    <a:pt x="341" y="148"/>
                    <a:pt x="341" y="148"/>
                  </a:cubicBezTo>
                  <a:lnTo>
                    <a:pt x="340" y="149"/>
                  </a:lnTo>
                  <a:close/>
                  <a:moveTo>
                    <a:pt x="352" y="141"/>
                  </a:moveTo>
                  <a:cubicBezTo>
                    <a:pt x="351" y="142"/>
                    <a:pt x="351" y="142"/>
                    <a:pt x="351" y="142"/>
                  </a:cubicBezTo>
                  <a:cubicBezTo>
                    <a:pt x="357" y="146"/>
                    <a:pt x="357" y="146"/>
                    <a:pt x="357" y="146"/>
                  </a:cubicBezTo>
                  <a:cubicBezTo>
                    <a:pt x="358" y="147"/>
                    <a:pt x="358" y="147"/>
                    <a:pt x="358" y="147"/>
                  </a:cubicBezTo>
                  <a:cubicBezTo>
                    <a:pt x="359" y="146"/>
                    <a:pt x="359" y="146"/>
                    <a:pt x="359" y="146"/>
                  </a:cubicBezTo>
                  <a:cubicBezTo>
                    <a:pt x="360" y="143"/>
                    <a:pt x="360" y="143"/>
                    <a:pt x="360" y="143"/>
                  </a:cubicBezTo>
                  <a:cubicBezTo>
                    <a:pt x="361" y="141"/>
                    <a:pt x="361" y="141"/>
                    <a:pt x="361" y="141"/>
                  </a:cubicBezTo>
                  <a:cubicBezTo>
                    <a:pt x="359" y="141"/>
                    <a:pt x="359" y="141"/>
                    <a:pt x="359" y="141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3" y="138"/>
                    <a:pt x="353" y="138"/>
                    <a:pt x="353" y="138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0" y="141"/>
                    <a:pt x="350" y="141"/>
                    <a:pt x="350" y="141"/>
                  </a:cubicBezTo>
                  <a:cubicBezTo>
                    <a:pt x="351" y="142"/>
                    <a:pt x="351" y="142"/>
                    <a:pt x="351" y="142"/>
                  </a:cubicBezTo>
                  <a:cubicBezTo>
                    <a:pt x="352" y="141"/>
                    <a:pt x="352" y="141"/>
                    <a:pt x="352" y="141"/>
                  </a:cubicBezTo>
                  <a:cubicBezTo>
                    <a:pt x="353" y="142"/>
                    <a:pt x="353" y="142"/>
                    <a:pt x="353" y="142"/>
                  </a:cubicBezTo>
                  <a:cubicBezTo>
                    <a:pt x="354" y="140"/>
                    <a:pt x="354" y="140"/>
                    <a:pt x="354" y="140"/>
                  </a:cubicBezTo>
                  <a:cubicBezTo>
                    <a:pt x="353" y="139"/>
                    <a:pt x="353" y="139"/>
                    <a:pt x="353" y="139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3" y="141"/>
                    <a:pt x="353" y="141"/>
                    <a:pt x="358" y="143"/>
                  </a:cubicBezTo>
                  <a:cubicBezTo>
                    <a:pt x="359" y="142"/>
                    <a:pt x="359" y="142"/>
                    <a:pt x="359" y="142"/>
                  </a:cubicBezTo>
                  <a:cubicBezTo>
                    <a:pt x="357" y="141"/>
                    <a:pt x="357" y="141"/>
                    <a:pt x="357" y="141"/>
                  </a:cubicBezTo>
                  <a:cubicBezTo>
                    <a:pt x="357" y="142"/>
                    <a:pt x="357" y="142"/>
                    <a:pt x="357" y="142"/>
                  </a:cubicBezTo>
                  <a:cubicBezTo>
                    <a:pt x="357" y="142"/>
                    <a:pt x="357" y="143"/>
                    <a:pt x="356" y="144"/>
                  </a:cubicBezTo>
                  <a:cubicBezTo>
                    <a:pt x="357" y="145"/>
                    <a:pt x="357" y="145"/>
                    <a:pt x="357" y="145"/>
                  </a:cubicBezTo>
                  <a:cubicBezTo>
                    <a:pt x="358" y="144"/>
                    <a:pt x="358" y="144"/>
                    <a:pt x="358" y="144"/>
                  </a:cubicBezTo>
                  <a:cubicBezTo>
                    <a:pt x="358" y="144"/>
                    <a:pt x="358" y="144"/>
                    <a:pt x="353" y="140"/>
                  </a:cubicBezTo>
                  <a:cubicBezTo>
                    <a:pt x="352" y="141"/>
                    <a:pt x="352" y="141"/>
                    <a:pt x="352" y="141"/>
                  </a:cubicBezTo>
                  <a:cubicBezTo>
                    <a:pt x="353" y="142"/>
                    <a:pt x="353" y="142"/>
                    <a:pt x="353" y="142"/>
                  </a:cubicBezTo>
                  <a:lnTo>
                    <a:pt x="352" y="141"/>
                  </a:lnTo>
                  <a:close/>
                  <a:moveTo>
                    <a:pt x="372" y="142"/>
                  </a:moveTo>
                  <a:cubicBezTo>
                    <a:pt x="373" y="141"/>
                    <a:pt x="373" y="141"/>
                    <a:pt x="373" y="141"/>
                  </a:cubicBezTo>
                  <a:cubicBezTo>
                    <a:pt x="368" y="134"/>
                    <a:pt x="368" y="134"/>
                    <a:pt x="368" y="134"/>
                  </a:cubicBezTo>
                  <a:cubicBezTo>
                    <a:pt x="366" y="132"/>
                    <a:pt x="366" y="132"/>
                    <a:pt x="366" y="132"/>
                  </a:cubicBezTo>
                  <a:cubicBezTo>
                    <a:pt x="365" y="135"/>
                    <a:pt x="365" y="135"/>
                    <a:pt x="365" y="135"/>
                  </a:cubicBezTo>
                  <a:cubicBezTo>
                    <a:pt x="364" y="143"/>
                    <a:pt x="364" y="143"/>
                    <a:pt x="364" y="143"/>
                  </a:cubicBezTo>
                  <a:cubicBezTo>
                    <a:pt x="364" y="145"/>
                    <a:pt x="364" y="145"/>
                    <a:pt x="364" y="145"/>
                  </a:cubicBezTo>
                  <a:cubicBezTo>
                    <a:pt x="375" y="143"/>
                    <a:pt x="375" y="143"/>
                    <a:pt x="375" y="143"/>
                  </a:cubicBezTo>
                  <a:cubicBezTo>
                    <a:pt x="373" y="141"/>
                    <a:pt x="373" y="141"/>
                    <a:pt x="373" y="141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372" y="141"/>
                    <a:pt x="372" y="141"/>
                    <a:pt x="372" y="141"/>
                  </a:cubicBezTo>
                  <a:cubicBezTo>
                    <a:pt x="365" y="142"/>
                    <a:pt x="365" y="142"/>
                    <a:pt x="365" y="142"/>
                  </a:cubicBezTo>
                  <a:cubicBezTo>
                    <a:pt x="366" y="143"/>
                    <a:pt x="366" y="143"/>
                    <a:pt x="366" y="143"/>
                  </a:cubicBezTo>
                  <a:cubicBezTo>
                    <a:pt x="367" y="144"/>
                    <a:pt x="367" y="144"/>
                    <a:pt x="367" y="144"/>
                  </a:cubicBezTo>
                  <a:cubicBezTo>
                    <a:pt x="367" y="144"/>
                    <a:pt x="367" y="144"/>
                    <a:pt x="368" y="136"/>
                  </a:cubicBezTo>
                  <a:cubicBezTo>
                    <a:pt x="367" y="135"/>
                    <a:pt x="367" y="135"/>
                    <a:pt x="367" y="135"/>
                  </a:cubicBezTo>
                  <a:cubicBezTo>
                    <a:pt x="366" y="136"/>
                    <a:pt x="366" y="136"/>
                    <a:pt x="366" y="136"/>
                  </a:cubicBezTo>
                  <a:cubicBezTo>
                    <a:pt x="366" y="136"/>
                    <a:pt x="366" y="136"/>
                    <a:pt x="371" y="143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372" y="141"/>
                    <a:pt x="372" y="141"/>
                    <a:pt x="372" y="141"/>
                  </a:cubicBezTo>
                  <a:lnTo>
                    <a:pt x="372" y="142"/>
                  </a:lnTo>
                  <a:close/>
                  <a:moveTo>
                    <a:pt x="356" y="130"/>
                  </a:moveTo>
                  <a:cubicBezTo>
                    <a:pt x="357" y="129"/>
                    <a:pt x="357" y="129"/>
                    <a:pt x="357" y="129"/>
                  </a:cubicBezTo>
                  <a:cubicBezTo>
                    <a:pt x="352" y="125"/>
                    <a:pt x="352" y="125"/>
                    <a:pt x="352" y="125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9" y="126"/>
                    <a:pt x="349" y="126"/>
                    <a:pt x="349" y="126"/>
                  </a:cubicBezTo>
                  <a:cubicBezTo>
                    <a:pt x="348" y="131"/>
                    <a:pt x="348" y="131"/>
                    <a:pt x="348" y="131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48" y="133"/>
                    <a:pt x="348" y="133"/>
                    <a:pt x="348" y="133"/>
                  </a:cubicBezTo>
                  <a:cubicBezTo>
                    <a:pt x="354" y="137"/>
                    <a:pt x="354" y="137"/>
                    <a:pt x="354" y="137"/>
                  </a:cubicBezTo>
                  <a:cubicBezTo>
                    <a:pt x="356" y="138"/>
                    <a:pt x="356" y="138"/>
                    <a:pt x="356" y="138"/>
                  </a:cubicBezTo>
                  <a:cubicBezTo>
                    <a:pt x="358" y="129"/>
                    <a:pt x="358" y="129"/>
                    <a:pt x="358" y="129"/>
                  </a:cubicBezTo>
                  <a:cubicBezTo>
                    <a:pt x="357" y="129"/>
                    <a:pt x="357" y="129"/>
                    <a:pt x="357" y="129"/>
                  </a:cubicBezTo>
                  <a:cubicBezTo>
                    <a:pt x="356" y="130"/>
                    <a:pt x="356" y="130"/>
                    <a:pt x="356" y="130"/>
                  </a:cubicBezTo>
                  <a:cubicBezTo>
                    <a:pt x="355" y="130"/>
                    <a:pt x="355" y="130"/>
                    <a:pt x="355" y="130"/>
                  </a:cubicBezTo>
                  <a:cubicBezTo>
                    <a:pt x="353" y="135"/>
                    <a:pt x="353" y="135"/>
                    <a:pt x="353" y="135"/>
                  </a:cubicBezTo>
                  <a:cubicBezTo>
                    <a:pt x="355" y="135"/>
                    <a:pt x="355" y="135"/>
                    <a:pt x="355" y="135"/>
                  </a:cubicBezTo>
                  <a:cubicBezTo>
                    <a:pt x="356" y="134"/>
                    <a:pt x="356" y="134"/>
                    <a:pt x="356" y="134"/>
                  </a:cubicBezTo>
                  <a:cubicBezTo>
                    <a:pt x="356" y="134"/>
                    <a:pt x="356" y="134"/>
                    <a:pt x="350" y="130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51" y="132"/>
                    <a:pt x="351" y="132"/>
                    <a:pt x="351" y="132"/>
                  </a:cubicBezTo>
                  <a:cubicBezTo>
                    <a:pt x="351" y="132"/>
                    <a:pt x="351" y="132"/>
                    <a:pt x="352" y="126"/>
                  </a:cubicBezTo>
                  <a:cubicBezTo>
                    <a:pt x="351" y="126"/>
                    <a:pt x="351" y="126"/>
                    <a:pt x="351" y="126"/>
                  </a:cubicBezTo>
                  <a:cubicBezTo>
                    <a:pt x="350" y="127"/>
                    <a:pt x="350" y="127"/>
                    <a:pt x="350" y="127"/>
                  </a:cubicBezTo>
                  <a:cubicBezTo>
                    <a:pt x="350" y="127"/>
                    <a:pt x="350" y="127"/>
                    <a:pt x="355" y="131"/>
                  </a:cubicBezTo>
                  <a:cubicBezTo>
                    <a:pt x="356" y="130"/>
                    <a:pt x="356" y="130"/>
                    <a:pt x="356" y="130"/>
                  </a:cubicBezTo>
                  <a:cubicBezTo>
                    <a:pt x="355" y="130"/>
                    <a:pt x="355" y="130"/>
                    <a:pt x="355" y="130"/>
                  </a:cubicBezTo>
                  <a:lnTo>
                    <a:pt x="356" y="130"/>
                  </a:lnTo>
                  <a:close/>
                  <a:moveTo>
                    <a:pt x="359" y="119"/>
                  </a:moveTo>
                  <a:cubicBezTo>
                    <a:pt x="359" y="121"/>
                    <a:pt x="359" y="121"/>
                    <a:pt x="359" y="121"/>
                  </a:cubicBezTo>
                  <a:cubicBezTo>
                    <a:pt x="363" y="121"/>
                    <a:pt x="363" y="121"/>
                    <a:pt x="363" y="121"/>
                  </a:cubicBezTo>
                  <a:cubicBezTo>
                    <a:pt x="364" y="121"/>
                    <a:pt x="364" y="121"/>
                    <a:pt x="364" y="121"/>
                  </a:cubicBezTo>
                  <a:cubicBezTo>
                    <a:pt x="364" y="119"/>
                    <a:pt x="364" y="119"/>
                    <a:pt x="364" y="119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64" y="112"/>
                    <a:pt x="364" y="112"/>
                    <a:pt x="364" y="112"/>
                  </a:cubicBezTo>
                  <a:cubicBezTo>
                    <a:pt x="362" y="112"/>
                    <a:pt x="362" y="112"/>
                    <a:pt x="362" y="112"/>
                  </a:cubicBezTo>
                  <a:cubicBezTo>
                    <a:pt x="353" y="115"/>
                    <a:pt x="353" y="115"/>
                    <a:pt x="353" y="115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352" y="117"/>
                    <a:pt x="352" y="117"/>
                    <a:pt x="352" y="117"/>
                  </a:cubicBezTo>
                  <a:cubicBezTo>
                    <a:pt x="359" y="127"/>
                    <a:pt x="359" y="127"/>
                    <a:pt x="359" y="127"/>
                  </a:cubicBezTo>
                  <a:cubicBezTo>
                    <a:pt x="363" y="132"/>
                    <a:pt x="363" y="132"/>
                    <a:pt x="363" y="132"/>
                  </a:cubicBezTo>
                  <a:cubicBezTo>
                    <a:pt x="360" y="119"/>
                    <a:pt x="360" y="119"/>
                    <a:pt x="360" y="119"/>
                  </a:cubicBezTo>
                  <a:cubicBezTo>
                    <a:pt x="359" y="119"/>
                    <a:pt x="359" y="119"/>
                    <a:pt x="359" y="119"/>
                  </a:cubicBezTo>
                  <a:cubicBezTo>
                    <a:pt x="359" y="121"/>
                    <a:pt x="359" y="121"/>
                    <a:pt x="359" y="121"/>
                  </a:cubicBezTo>
                  <a:cubicBezTo>
                    <a:pt x="359" y="119"/>
                    <a:pt x="359" y="119"/>
                    <a:pt x="359" y="119"/>
                  </a:cubicBezTo>
                  <a:cubicBezTo>
                    <a:pt x="357" y="119"/>
                    <a:pt x="357" y="119"/>
                    <a:pt x="357" y="119"/>
                  </a:cubicBezTo>
                  <a:cubicBezTo>
                    <a:pt x="359" y="126"/>
                    <a:pt x="359" y="126"/>
                    <a:pt x="359" y="126"/>
                  </a:cubicBezTo>
                  <a:cubicBezTo>
                    <a:pt x="360" y="126"/>
                    <a:pt x="360" y="126"/>
                    <a:pt x="360" y="126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55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4" y="118"/>
                    <a:pt x="354" y="118"/>
                    <a:pt x="354" y="118"/>
                  </a:cubicBezTo>
                  <a:cubicBezTo>
                    <a:pt x="354" y="118"/>
                    <a:pt x="354" y="118"/>
                    <a:pt x="355" y="118"/>
                  </a:cubicBezTo>
                  <a:cubicBezTo>
                    <a:pt x="356" y="117"/>
                    <a:pt x="359" y="117"/>
                    <a:pt x="363" y="115"/>
                  </a:cubicBezTo>
                  <a:cubicBezTo>
                    <a:pt x="363" y="114"/>
                    <a:pt x="363" y="114"/>
                    <a:pt x="363" y="114"/>
                  </a:cubicBezTo>
                  <a:cubicBezTo>
                    <a:pt x="361" y="114"/>
                    <a:pt x="361" y="114"/>
                    <a:pt x="361" y="114"/>
                  </a:cubicBezTo>
                  <a:cubicBezTo>
                    <a:pt x="361" y="114"/>
                    <a:pt x="361" y="114"/>
                    <a:pt x="361" y="119"/>
                  </a:cubicBezTo>
                  <a:cubicBezTo>
                    <a:pt x="363" y="119"/>
                    <a:pt x="363" y="119"/>
                    <a:pt x="363" y="119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8"/>
                    <a:pt x="363" y="118"/>
                    <a:pt x="359" y="118"/>
                  </a:cubicBezTo>
                  <a:cubicBezTo>
                    <a:pt x="357" y="118"/>
                    <a:pt x="357" y="118"/>
                    <a:pt x="357" y="118"/>
                  </a:cubicBezTo>
                  <a:cubicBezTo>
                    <a:pt x="357" y="119"/>
                    <a:pt x="357" y="119"/>
                    <a:pt x="357" y="119"/>
                  </a:cubicBezTo>
                  <a:lnTo>
                    <a:pt x="359" y="119"/>
                  </a:lnTo>
                  <a:close/>
                  <a:moveTo>
                    <a:pt x="382" y="116"/>
                  </a:moveTo>
                  <a:cubicBezTo>
                    <a:pt x="380" y="116"/>
                    <a:pt x="380" y="116"/>
                    <a:pt x="380" y="116"/>
                  </a:cubicBezTo>
                  <a:cubicBezTo>
                    <a:pt x="379" y="118"/>
                    <a:pt x="379" y="118"/>
                    <a:pt x="379" y="118"/>
                  </a:cubicBezTo>
                  <a:cubicBezTo>
                    <a:pt x="377" y="122"/>
                    <a:pt x="377" y="122"/>
                    <a:pt x="377" y="122"/>
                  </a:cubicBezTo>
                  <a:cubicBezTo>
                    <a:pt x="381" y="121"/>
                    <a:pt x="381" y="121"/>
                    <a:pt x="381" y="121"/>
                  </a:cubicBezTo>
                  <a:cubicBezTo>
                    <a:pt x="385" y="119"/>
                    <a:pt x="385" y="119"/>
                    <a:pt x="385" y="119"/>
                  </a:cubicBezTo>
                  <a:cubicBezTo>
                    <a:pt x="388" y="118"/>
                    <a:pt x="388" y="118"/>
                    <a:pt x="388" y="118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0" y="116"/>
                    <a:pt x="380" y="116"/>
                    <a:pt x="380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84" y="119"/>
                    <a:pt x="384" y="119"/>
                    <a:pt x="384" y="119"/>
                  </a:cubicBezTo>
                  <a:cubicBezTo>
                    <a:pt x="384" y="118"/>
                    <a:pt x="384" y="118"/>
                    <a:pt x="384" y="118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0" y="118"/>
                  </a:cubicBezTo>
                  <a:cubicBezTo>
                    <a:pt x="380" y="119"/>
                    <a:pt x="380" y="119"/>
                    <a:pt x="380" y="119"/>
                  </a:cubicBezTo>
                  <a:cubicBezTo>
                    <a:pt x="382" y="120"/>
                    <a:pt x="382" y="120"/>
                    <a:pt x="382" y="120"/>
                  </a:cubicBezTo>
                  <a:cubicBezTo>
                    <a:pt x="382" y="120"/>
                    <a:pt x="382" y="120"/>
                    <a:pt x="383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8"/>
                    <a:pt x="381" y="118"/>
                    <a:pt x="381" y="118"/>
                  </a:cubicBezTo>
                  <a:lnTo>
                    <a:pt x="382" y="116"/>
                  </a:lnTo>
                  <a:close/>
                  <a:moveTo>
                    <a:pt x="421" y="110"/>
                  </a:moveTo>
                  <a:cubicBezTo>
                    <a:pt x="421" y="108"/>
                    <a:pt x="421" y="108"/>
                    <a:pt x="421" y="108"/>
                  </a:cubicBezTo>
                  <a:cubicBezTo>
                    <a:pt x="420" y="108"/>
                    <a:pt x="420" y="108"/>
                    <a:pt x="420" y="108"/>
                  </a:cubicBezTo>
                  <a:cubicBezTo>
                    <a:pt x="418" y="108"/>
                    <a:pt x="418" y="108"/>
                    <a:pt x="418" y="108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15"/>
                    <a:pt x="417" y="115"/>
                    <a:pt x="417" y="115"/>
                  </a:cubicBezTo>
                  <a:cubicBezTo>
                    <a:pt x="416" y="118"/>
                    <a:pt x="416" y="118"/>
                    <a:pt x="416" y="118"/>
                  </a:cubicBezTo>
                  <a:cubicBezTo>
                    <a:pt x="419" y="116"/>
                    <a:pt x="419" y="116"/>
                    <a:pt x="419" y="116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2" y="110"/>
                    <a:pt x="422" y="110"/>
                    <a:pt x="422" y="110"/>
                  </a:cubicBezTo>
                  <a:cubicBezTo>
                    <a:pt x="422" y="108"/>
                    <a:pt x="422" y="108"/>
                    <a:pt x="422" y="108"/>
                  </a:cubicBezTo>
                  <a:cubicBezTo>
                    <a:pt x="421" y="108"/>
                    <a:pt x="421" y="108"/>
                    <a:pt x="421" y="108"/>
                  </a:cubicBezTo>
                  <a:cubicBezTo>
                    <a:pt x="421" y="110"/>
                    <a:pt x="421" y="110"/>
                    <a:pt x="421" y="110"/>
                  </a:cubicBezTo>
                  <a:cubicBezTo>
                    <a:pt x="419" y="110"/>
                    <a:pt x="419" y="110"/>
                    <a:pt x="419" y="110"/>
                  </a:cubicBezTo>
                  <a:cubicBezTo>
                    <a:pt x="419" y="114"/>
                    <a:pt x="419" y="114"/>
                    <a:pt x="419" y="114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20" y="112"/>
                    <a:pt x="420" y="112"/>
                    <a:pt x="420" y="112"/>
                  </a:cubicBezTo>
                  <a:cubicBezTo>
                    <a:pt x="420" y="112"/>
                    <a:pt x="420" y="112"/>
                    <a:pt x="418" y="114"/>
                  </a:cubicBezTo>
                  <a:cubicBezTo>
                    <a:pt x="418" y="115"/>
                    <a:pt x="418" y="115"/>
                    <a:pt x="418" y="115"/>
                  </a:cubicBezTo>
                  <a:cubicBezTo>
                    <a:pt x="420" y="115"/>
                    <a:pt x="420" y="115"/>
                    <a:pt x="420" y="115"/>
                  </a:cubicBezTo>
                  <a:cubicBezTo>
                    <a:pt x="420" y="115"/>
                    <a:pt x="420" y="115"/>
                    <a:pt x="421" y="110"/>
                  </a:cubicBezTo>
                  <a:cubicBezTo>
                    <a:pt x="420" y="110"/>
                    <a:pt x="420" y="110"/>
                    <a:pt x="420" y="110"/>
                  </a:cubicBezTo>
                  <a:cubicBezTo>
                    <a:pt x="420" y="111"/>
                    <a:pt x="420" y="111"/>
                    <a:pt x="420" y="111"/>
                  </a:cubicBezTo>
                  <a:cubicBezTo>
                    <a:pt x="420" y="111"/>
                    <a:pt x="420" y="111"/>
                    <a:pt x="421" y="111"/>
                  </a:cubicBezTo>
                  <a:cubicBezTo>
                    <a:pt x="421" y="110"/>
                    <a:pt x="421" y="110"/>
                    <a:pt x="421" y="110"/>
                  </a:cubicBezTo>
                  <a:cubicBezTo>
                    <a:pt x="419" y="110"/>
                    <a:pt x="419" y="110"/>
                    <a:pt x="419" y="110"/>
                  </a:cubicBezTo>
                  <a:lnTo>
                    <a:pt x="421" y="110"/>
                  </a:lnTo>
                  <a:close/>
                  <a:moveTo>
                    <a:pt x="363" y="137"/>
                  </a:moveTo>
                  <a:cubicBezTo>
                    <a:pt x="364" y="137"/>
                    <a:pt x="364" y="137"/>
                    <a:pt x="364" y="137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66" y="126"/>
                    <a:pt x="366" y="126"/>
                    <a:pt x="366" y="126"/>
                  </a:cubicBezTo>
                  <a:cubicBezTo>
                    <a:pt x="366" y="121"/>
                    <a:pt x="366" y="121"/>
                    <a:pt x="366" y="121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58" y="133"/>
                    <a:pt x="358" y="133"/>
                    <a:pt x="358" y="133"/>
                  </a:cubicBezTo>
                  <a:cubicBezTo>
                    <a:pt x="357" y="134"/>
                    <a:pt x="357" y="134"/>
                    <a:pt x="357" y="134"/>
                  </a:cubicBezTo>
                  <a:cubicBezTo>
                    <a:pt x="364" y="139"/>
                    <a:pt x="364" y="139"/>
                    <a:pt x="364" y="139"/>
                  </a:cubicBezTo>
                  <a:cubicBezTo>
                    <a:pt x="364" y="137"/>
                    <a:pt x="364" y="137"/>
                    <a:pt x="364" y="137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64" y="135"/>
                    <a:pt x="364" y="135"/>
                    <a:pt x="364" y="135"/>
                  </a:cubicBezTo>
                  <a:cubicBezTo>
                    <a:pt x="360" y="133"/>
                    <a:pt x="360" y="133"/>
                    <a:pt x="360" y="133"/>
                  </a:cubicBezTo>
                  <a:cubicBezTo>
                    <a:pt x="359" y="134"/>
                    <a:pt x="359" y="134"/>
                    <a:pt x="359" y="134"/>
                  </a:cubicBezTo>
                  <a:cubicBezTo>
                    <a:pt x="360" y="135"/>
                    <a:pt x="360" y="135"/>
                    <a:pt x="360" y="135"/>
                  </a:cubicBezTo>
                  <a:cubicBezTo>
                    <a:pt x="360" y="135"/>
                    <a:pt x="360" y="135"/>
                    <a:pt x="365" y="127"/>
                  </a:cubicBezTo>
                  <a:cubicBezTo>
                    <a:pt x="364" y="126"/>
                    <a:pt x="364" y="126"/>
                    <a:pt x="364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7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3" y="127"/>
                    <a:pt x="363" y="127"/>
                    <a:pt x="363" y="127"/>
                  </a:cubicBezTo>
                  <a:cubicBezTo>
                    <a:pt x="363" y="127"/>
                    <a:pt x="363" y="127"/>
                    <a:pt x="361" y="137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64" y="135"/>
                    <a:pt x="364" y="135"/>
                    <a:pt x="364" y="135"/>
                  </a:cubicBezTo>
                  <a:lnTo>
                    <a:pt x="363" y="137"/>
                  </a:lnTo>
                  <a:close/>
                  <a:moveTo>
                    <a:pt x="382" y="125"/>
                  </a:moveTo>
                  <a:cubicBezTo>
                    <a:pt x="382" y="123"/>
                    <a:pt x="382" y="123"/>
                    <a:pt x="382" y="123"/>
                  </a:cubicBezTo>
                  <a:cubicBezTo>
                    <a:pt x="373" y="124"/>
                    <a:pt x="373" y="124"/>
                    <a:pt x="373" y="124"/>
                  </a:cubicBezTo>
                  <a:cubicBezTo>
                    <a:pt x="374" y="126"/>
                    <a:pt x="374" y="126"/>
                    <a:pt x="374" y="126"/>
                  </a:cubicBezTo>
                  <a:cubicBezTo>
                    <a:pt x="374" y="127"/>
                    <a:pt x="374" y="127"/>
                    <a:pt x="374" y="127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8" y="126"/>
                    <a:pt x="378" y="126"/>
                    <a:pt x="378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78" y="122"/>
                    <a:pt x="378" y="122"/>
                    <a:pt x="378" y="12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63" y="129"/>
                    <a:pt x="363" y="129"/>
                    <a:pt x="363" y="129"/>
                  </a:cubicBezTo>
                  <a:cubicBezTo>
                    <a:pt x="358" y="132"/>
                    <a:pt x="358" y="132"/>
                    <a:pt x="358" y="132"/>
                  </a:cubicBezTo>
                  <a:cubicBezTo>
                    <a:pt x="364" y="131"/>
                    <a:pt x="364" y="131"/>
                    <a:pt x="364" y="131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3" y="129"/>
                    <a:pt x="383" y="129"/>
                    <a:pt x="383" y="129"/>
                  </a:cubicBezTo>
                  <a:cubicBezTo>
                    <a:pt x="383" y="125"/>
                    <a:pt x="383" y="125"/>
                    <a:pt x="383" y="125"/>
                  </a:cubicBezTo>
                  <a:cubicBezTo>
                    <a:pt x="383" y="123"/>
                    <a:pt x="383" y="123"/>
                    <a:pt x="383" y="123"/>
                  </a:cubicBezTo>
                  <a:cubicBezTo>
                    <a:pt x="382" y="123"/>
                    <a:pt x="382" y="123"/>
                    <a:pt x="382" y="123"/>
                  </a:cubicBezTo>
                  <a:cubicBezTo>
                    <a:pt x="382" y="125"/>
                    <a:pt x="382" y="125"/>
                    <a:pt x="382" y="125"/>
                  </a:cubicBezTo>
                  <a:cubicBezTo>
                    <a:pt x="380" y="125"/>
                    <a:pt x="380" y="125"/>
                    <a:pt x="380" y="125"/>
                  </a:cubicBezTo>
                  <a:cubicBezTo>
                    <a:pt x="380" y="127"/>
                    <a:pt x="380" y="127"/>
                    <a:pt x="380" y="127"/>
                  </a:cubicBezTo>
                  <a:cubicBezTo>
                    <a:pt x="382" y="127"/>
                    <a:pt x="382" y="127"/>
                    <a:pt x="382" y="127"/>
                  </a:cubicBezTo>
                  <a:cubicBezTo>
                    <a:pt x="382" y="126"/>
                    <a:pt x="382" y="126"/>
                    <a:pt x="382" y="126"/>
                  </a:cubicBezTo>
                  <a:cubicBezTo>
                    <a:pt x="382" y="126"/>
                    <a:pt x="382" y="126"/>
                    <a:pt x="364" y="128"/>
                  </a:cubicBezTo>
                  <a:cubicBezTo>
                    <a:pt x="364" y="130"/>
                    <a:pt x="364" y="130"/>
                    <a:pt x="364" y="130"/>
                  </a:cubicBezTo>
                  <a:cubicBezTo>
                    <a:pt x="365" y="131"/>
                    <a:pt x="365" y="131"/>
                    <a:pt x="365" y="131"/>
                  </a:cubicBezTo>
                  <a:cubicBezTo>
                    <a:pt x="365" y="131"/>
                    <a:pt x="365" y="131"/>
                    <a:pt x="377" y="123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5" y="122"/>
                    <a:pt x="375" y="122"/>
                    <a:pt x="375" y="122"/>
                  </a:cubicBezTo>
                  <a:cubicBezTo>
                    <a:pt x="375" y="122"/>
                    <a:pt x="375" y="122"/>
                    <a:pt x="375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3" y="125"/>
                  </a:cubicBezTo>
                  <a:cubicBezTo>
                    <a:pt x="364" y="129"/>
                    <a:pt x="364" y="129"/>
                    <a:pt x="364" y="129"/>
                  </a:cubicBezTo>
                  <a:cubicBezTo>
                    <a:pt x="374" y="127"/>
                    <a:pt x="374" y="127"/>
                    <a:pt x="374" y="127"/>
                  </a:cubicBezTo>
                  <a:cubicBezTo>
                    <a:pt x="374" y="127"/>
                    <a:pt x="374" y="127"/>
                    <a:pt x="382" y="126"/>
                  </a:cubicBezTo>
                  <a:cubicBezTo>
                    <a:pt x="382" y="125"/>
                    <a:pt x="382" y="125"/>
                    <a:pt x="382" y="125"/>
                  </a:cubicBezTo>
                  <a:cubicBezTo>
                    <a:pt x="380" y="125"/>
                    <a:pt x="380" y="125"/>
                    <a:pt x="380" y="125"/>
                  </a:cubicBezTo>
                  <a:lnTo>
                    <a:pt x="382" y="125"/>
                  </a:lnTo>
                  <a:close/>
                  <a:moveTo>
                    <a:pt x="447" y="45"/>
                  </a:moveTo>
                  <a:cubicBezTo>
                    <a:pt x="447" y="43"/>
                    <a:pt x="447" y="43"/>
                    <a:pt x="447" y="43"/>
                  </a:cubicBezTo>
                  <a:cubicBezTo>
                    <a:pt x="438" y="43"/>
                    <a:pt x="434" y="43"/>
                    <a:pt x="432" y="43"/>
                  </a:cubicBezTo>
                  <a:cubicBezTo>
                    <a:pt x="430" y="43"/>
                    <a:pt x="430" y="43"/>
                    <a:pt x="430" y="43"/>
                  </a:cubicBezTo>
                  <a:cubicBezTo>
                    <a:pt x="428" y="43"/>
                    <a:pt x="428" y="43"/>
                    <a:pt x="428" y="43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32" y="51"/>
                    <a:pt x="432" y="51"/>
                    <a:pt x="432" y="51"/>
                  </a:cubicBezTo>
                  <a:cubicBezTo>
                    <a:pt x="432" y="52"/>
                    <a:pt x="432" y="52"/>
                    <a:pt x="432" y="52"/>
                  </a:cubicBezTo>
                  <a:cubicBezTo>
                    <a:pt x="433" y="52"/>
                    <a:pt x="433" y="52"/>
                    <a:pt x="433" y="52"/>
                  </a:cubicBezTo>
                  <a:cubicBezTo>
                    <a:pt x="438" y="53"/>
                    <a:pt x="438" y="53"/>
                    <a:pt x="438" y="53"/>
                  </a:cubicBezTo>
                  <a:cubicBezTo>
                    <a:pt x="438" y="52"/>
                    <a:pt x="438" y="52"/>
                    <a:pt x="438" y="52"/>
                  </a:cubicBezTo>
                  <a:cubicBezTo>
                    <a:pt x="437" y="51"/>
                    <a:pt x="437" y="51"/>
                    <a:pt x="437" y="51"/>
                  </a:cubicBezTo>
                  <a:cubicBezTo>
                    <a:pt x="436" y="58"/>
                    <a:pt x="436" y="58"/>
                    <a:pt x="436" y="58"/>
                  </a:cubicBezTo>
                  <a:cubicBezTo>
                    <a:pt x="435" y="61"/>
                    <a:pt x="435" y="61"/>
                    <a:pt x="435" y="61"/>
                  </a:cubicBezTo>
                  <a:cubicBezTo>
                    <a:pt x="438" y="60"/>
                    <a:pt x="438" y="60"/>
                    <a:pt x="438" y="60"/>
                  </a:cubicBezTo>
                  <a:cubicBezTo>
                    <a:pt x="449" y="54"/>
                    <a:pt x="449" y="54"/>
                    <a:pt x="449" y="54"/>
                  </a:cubicBezTo>
                  <a:cubicBezTo>
                    <a:pt x="448" y="53"/>
                    <a:pt x="448" y="53"/>
                    <a:pt x="448" y="53"/>
                  </a:cubicBezTo>
                  <a:cubicBezTo>
                    <a:pt x="447" y="52"/>
                    <a:pt x="447" y="52"/>
                    <a:pt x="447" y="52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5" y="82"/>
                    <a:pt x="435" y="82"/>
                    <a:pt x="435" y="82"/>
                  </a:cubicBezTo>
                  <a:cubicBezTo>
                    <a:pt x="436" y="82"/>
                    <a:pt x="436" y="82"/>
                    <a:pt x="436" y="82"/>
                  </a:cubicBezTo>
                  <a:cubicBezTo>
                    <a:pt x="440" y="88"/>
                    <a:pt x="440" y="88"/>
                    <a:pt x="440" y="88"/>
                  </a:cubicBezTo>
                  <a:cubicBezTo>
                    <a:pt x="442" y="90"/>
                    <a:pt x="442" y="90"/>
                    <a:pt x="442" y="90"/>
                  </a:cubicBezTo>
                  <a:cubicBezTo>
                    <a:pt x="443" y="87"/>
                    <a:pt x="443" y="87"/>
                    <a:pt x="443" y="87"/>
                  </a:cubicBezTo>
                  <a:cubicBezTo>
                    <a:pt x="447" y="76"/>
                    <a:pt x="450" y="70"/>
                    <a:pt x="451" y="67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1" y="64"/>
                    <a:pt x="451" y="64"/>
                    <a:pt x="451" y="64"/>
                  </a:cubicBezTo>
                  <a:cubicBezTo>
                    <a:pt x="449" y="64"/>
                    <a:pt x="449" y="64"/>
                    <a:pt x="449" y="64"/>
                  </a:cubicBezTo>
                  <a:cubicBezTo>
                    <a:pt x="449" y="64"/>
                    <a:pt x="449" y="65"/>
                    <a:pt x="450" y="66"/>
                  </a:cubicBezTo>
                  <a:cubicBezTo>
                    <a:pt x="450" y="67"/>
                    <a:pt x="450" y="67"/>
                    <a:pt x="451" y="68"/>
                  </a:cubicBezTo>
                  <a:cubicBezTo>
                    <a:pt x="451" y="68"/>
                    <a:pt x="452" y="69"/>
                    <a:pt x="453" y="69"/>
                  </a:cubicBezTo>
                  <a:cubicBezTo>
                    <a:pt x="453" y="69"/>
                    <a:pt x="454" y="68"/>
                    <a:pt x="455" y="68"/>
                  </a:cubicBezTo>
                  <a:cubicBezTo>
                    <a:pt x="455" y="67"/>
                    <a:pt x="456" y="67"/>
                    <a:pt x="456" y="66"/>
                  </a:cubicBezTo>
                  <a:cubicBezTo>
                    <a:pt x="455" y="65"/>
                    <a:pt x="455" y="65"/>
                    <a:pt x="455" y="65"/>
                  </a:cubicBezTo>
                  <a:cubicBezTo>
                    <a:pt x="455" y="66"/>
                    <a:pt x="455" y="66"/>
                    <a:pt x="455" y="66"/>
                  </a:cubicBezTo>
                  <a:cubicBezTo>
                    <a:pt x="457" y="65"/>
                    <a:pt x="458" y="64"/>
                    <a:pt x="458" y="63"/>
                  </a:cubicBezTo>
                  <a:cubicBezTo>
                    <a:pt x="458" y="61"/>
                    <a:pt x="457" y="60"/>
                    <a:pt x="456" y="59"/>
                  </a:cubicBezTo>
                  <a:cubicBezTo>
                    <a:pt x="456" y="58"/>
                    <a:pt x="455" y="57"/>
                    <a:pt x="455" y="56"/>
                  </a:cubicBezTo>
                  <a:cubicBezTo>
                    <a:pt x="453" y="57"/>
                    <a:pt x="453" y="57"/>
                    <a:pt x="453" y="57"/>
                  </a:cubicBezTo>
                  <a:cubicBezTo>
                    <a:pt x="455" y="57"/>
                    <a:pt x="455" y="57"/>
                    <a:pt x="455" y="57"/>
                  </a:cubicBezTo>
                  <a:cubicBezTo>
                    <a:pt x="455" y="56"/>
                    <a:pt x="454" y="55"/>
                    <a:pt x="454" y="55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6"/>
                    <a:pt x="455" y="56"/>
                    <a:pt x="456" y="55"/>
                  </a:cubicBezTo>
                  <a:cubicBezTo>
                    <a:pt x="457" y="55"/>
                    <a:pt x="458" y="54"/>
                    <a:pt x="459" y="52"/>
                  </a:cubicBezTo>
                  <a:cubicBezTo>
                    <a:pt x="459" y="52"/>
                    <a:pt x="459" y="52"/>
                    <a:pt x="459" y="52"/>
                  </a:cubicBezTo>
                  <a:cubicBezTo>
                    <a:pt x="459" y="52"/>
                    <a:pt x="459" y="52"/>
                    <a:pt x="459" y="52"/>
                  </a:cubicBezTo>
                  <a:cubicBezTo>
                    <a:pt x="459" y="51"/>
                    <a:pt x="461" y="47"/>
                    <a:pt x="462" y="44"/>
                  </a:cubicBezTo>
                  <a:cubicBezTo>
                    <a:pt x="463" y="40"/>
                    <a:pt x="464" y="37"/>
                    <a:pt x="464" y="37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7" y="37"/>
                    <a:pt x="457" y="37"/>
                    <a:pt x="457" y="37"/>
                  </a:cubicBezTo>
                  <a:cubicBezTo>
                    <a:pt x="459" y="37"/>
                    <a:pt x="459" y="37"/>
                    <a:pt x="459" y="37"/>
                  </a:cubicBezTo>
                  <a:cubicBezTo>
                    <a:pt x="460" y="30"/>
                    <a:pt x="460" y="30"/>
                    <a:pt x="460" y="30"/>
                  </a:cubicBezTo>
                  <a:cubicBezTo>
                    <a:pt x="461" y="29"/>
                    <a:pt x="461" y="29"/>
                    <a:pt x="461" y="29"/>
                  </a:cubicBezTo>
                  <a:cubicBezTo>
                    <a:pt x="459" y="29"/>
                    <a:pt x="459" y="29"/>
                    <a:pt x="459" y="29"/>
                  </a:cubicBezTo>
                  <a:cubicBezTo>
                    <a:pt x="455" y="29"/>
                    <a:pt x="455" y="29"/>
                    <a:pt x="455" y="29"/>
                  </a:cubicBezTo>
                  <a:cubicBezTo>
                    <a:pt x="454" y="29"/>
                    <a:pt x="454" y="29"/>
                    <a:pt x="454" y="29"/>
                  </a:cubicBezTo>
                  <a:cubicBezTo>
                    <a:pt x="453" y="30"/>
                    <a:pt x="453" y="30"/>
                    <a:pt x="453" y="30"/>
                  </a:cubicBezTo>
                  <a:cubicBezTo>
                    <a:pt x="453" y="30"/>
                    <a:pt x="453" y="30"/>
                    <a:pt x="453" y="31"/>
                  </a:cubicBezTo>
                  <a:cubicBezTo>
                    <a:pt x="453" y="31"/>
                    <a:pt x="452" y="33"/>
                    <a:pt x="452" y="34"/>
                  </a:cubicBezTo>
                  <a:cubicBezTo>
                    <a:pt x="451" y="34"/>
                    <a:pt x="451" y="35"/>
                    <a:pt x="451" y="35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4"/>
                    <a:pt x="452" y="34"/>
                  </a:cubicBezTo>
                  <a:cubicBezTo>
                    <a:pt x="452" y="32"/>
                    <a:pt x="453" y="30"/>
                    <a:pt x="453" y="27"/>
                  </a:cubicBezTo>
                  <a:cubicBezTo>
                    <a:pt x="454" y="25"/>
                    <a:pt x="455" y="22"/>
                    <a:pt x="455" y="20"/>
                  </a:cubicBezTo>
                  <a:cubicBezTo>
                    <a:pt x="455" y="20"/>
                    <a:pt x="455" y="19"/>
                    <a:pt x="455" y="19"/>
                  </a:cubicBezTo>
                  <a:cubicBezTo>
                    <a:pt x="454" y="18"/>
                    <a:pt x="454" y="18"/>
                    <a:pt x="454" y="17"/>
                  </a:cubicBezTo>
                  <a:cubicBezTo>
                    <a:pt x="453" y="17"/>
                    <a:pt x="453" y="17"/>
                    <a:pt x="452" y="17"/>
                  </a:cubicBezTo>
                  <a:cubicBezTo>
                    <a:pt x="451" y="17"/>
                    <a:pt x="450" y="18"/>
                    <a:pt x="449" y="18"/>
                  </a:cubicBezTo>
                  <a:cubicBezTo>
                    <a:pt x="445" y="20"/>
                    <a:pt x="442" y="23"/>
                    <a:pt x="442" y="23"/>
                  </a:cubicBezTo>
                  <a:cubicBezTo>
                    <a:pt x="443" y="25"/>
                    <a:pt x="443" y="25"/>
                    <a:pt x="443" y="25"/>
                  </a:cubicBezTo>
                  <a:cubicBezTo>
                    <a:pt x="443" y="23"/>
                    <a:pt x="443" y="23"/>
                    <a:pt x="443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8" y="23"/>
                    <a:pt x="438" y="23"/>
                    <a:pt x="438" y="23"/>
                  </a:cubicBezTo>
                  <a:cubicBezTo>
                    <a:pt x="438" y="25"/>
                    <a:pt x="438" y="25"/>
                    <a:pt x="438" y="25"/>
                  </a:cubicBezTo>
                  <a:cubicBezTo>
                    <a:pt x="438" y="30"/>
                    <a:pt x="438" y="30"/>
                    <a:pt x="438" y="30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9" y="31"/>
                    <a:pt x="439" y="31"/>
                    <a:pt x="439" y="31"/>
                  </a:cubicBezTo>
                  <a:cubicBezTo>
                    <a:pt x="442" y="33"/>
                    <a:pt x="442" y="33"/>
                    <a:pt x="442" y="33"/>
                  </a:cubicBezTo>
                  <a:cubicBezTo>
                    <a:pt x="443" y="31"/>
                    <a:pt x="443" y="31"/>
                    <a:pt x="443" y="31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41" y="41"/>
                    <a:pt x="441" y="41"/>
                    <a:pt x="441" y="41"/>
                  </a:cubicBezTo>
                  <a:cubicBezTo>
                    <a:pt x="441" y="42"/>
                    <a:pt x="441" y="42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2" y="42"/>
                    <a:pt x="443" y="43"/>
                  </a:cubicBezTo>
                  <a:cubicBezTo>
                    <a:pt x="444" y="43"/>
                    <a:pt x="445" y="43"/>
                    <a:pt x="447" y="44"/>
                  </a:cubicBezTo>
                  <a:cubicBezTo>
                    <a:pt x="447" y="44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4"/>
                    <a:pt x="448" y="44"/>
                    <a:pt x="448" y="44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4"/>
                    <a:pt x="448" y="44"/>
                    <a:pt x="448" y="44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4"/>
                    <a:pt x="448" y="44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7" y="43"/>
                  </a:cubicBezTo>
                  <a:cubicBezTo>
                    <a:pt x="447" y="45"/>
                    <a:pt x="447" y="45"/>
                    <a:pt x="447" y="45"/>
                  </a:cubicBezTo>
                  <a:cubicBezTo>
                    <a:pt x="447" y="46"/>
                    <a:pt x="447" y="46"/>
                    <a:pt x="447" y="46"/>
                  </a:cubicBezTo>
                  <a:cubicBezTo>
                    <a:pt x="448" y="46"/>
                    <a:pt x="448" y="46"/>
                    <a:pt x="449" y="46"/>
                  </a:cubicBezTo>
                  <a:cubicBezTo>
                    <a:pt x="449" y="46"/>
                    <a:pt x="450" y="46"/>
                    <a:pt x="450" y="46"/>
                  </a:cubicBezTo>
                  <a:cubicBezTo>
                    <a:pt x="450" y="45"/>
                    <a:pt x="451" y="45"/>
                    <a:pt x="451" y="44"/>
                  </a:cubicBezTo>
                  <a:cubicBezTo>
                    <a:pt x="451" y="43"/>
                    <a:pt x="450" y="43"/>
                    <a:pt x="450" y="43"/>
                  </a:cubicBezTo>
                  <a:cubicBezTo>
                    <a:pt x="450" y="42"/>
                    <a:pt x="449" y="42"/>
                    <a:pt x="448" y="41"/>
                  </a:cubicBezTo>
                  <a:cubicBezTo>
                    <a:pt x="446" y="40"/>
                    <a:pt x="443" y="39"/>
                    <a:pt x="443" y="39"/>
                  </a:cubicBezTo>
                  <a:cubicBezTo>
                    <a:pt x="443" y="41"/>
                    <a:pt x="443" y="41"/>
                    <a:pt x="443" y="41"/>
                  </a:cubicBezTo>
                  <a:cubicBezTo>
                    <a:pt x="444" y="41"/>
                    <a:pt x="444" y="41"/>
                    <a:pt x="444" y="41"/>
                  </a:cubicBezTo>
                  <a:cubicBezTo>
                    <a:pt x="444" y="41"/>
                    <a:pt x="444" y="41"/>
                    <a:pt x="444" y="31"/>
                  </a:cubicBezTo>
                  <a:cubicBezTo>
                    <a:pt x="444" y="30"/>
                    <a:pt x="444" y="30"/>
                    <a:pt x="444" y="30"/>
                  </a:cubicBezTo>
                  <a:cubicBezTo>
                    <a:pt x="443" y="30"/>
                    <a:pt x="443" y="30"/>
                    <a:pt x="443" y="30"/>
                  </a:cubicBezTo>
                  <a:cubicBezTo>
                    <a:pt x="443" y="30"/>
                    <a:pt x="443" y="30"/>
                    <a:pt x="440" y="29"/>
                  </a:cubicBezTo>
                  <a:cubicBezTo>
                    <a:pt x="440" y="30"/>
                    <a:pt x="440" y="30"/>
                    <a:pt x="440" y="30"/>
                  </a:cubicBezTo>
                  <a:cubicBezTo>
                    <a:pt x="441" y="30"/>
                    <a:pt x="441" y="30"/>
                    <a:pt x="441" y="30"/>
                  </a:cubicBezTo>
                  <a:cubicBezTo>
                    <a:pt x="441" y="30"/>
                    <a:pt x="441" y="30"/>
                    <a:pt x="441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6"/>
                    <a:pt x="440" y="26"/>
                    <a:pt x="440" y="26"/>
                  </a:cubicBezTo>
                  <a:cubicBezTo>
                    <a:pt x="440" y="26"/>
                    <a:pt x="440" y="26"/>
                    <a:pt x="443" y="26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3" y="26"/>
                    <a:pt x="444" y="25"/>
                    <a:pt x="445" y="25"/>
                  </a:cubicBezTo>
                  <a:cubicBezTo>
                    <a:pt x="446" y="24"/>
                    <a:pt x="447" y="23"/>
                    <a:pt x="449" y="22"/>
                  </a:cubicBezTo>
                  <a:cubicBezTo>
                    <a:pt x="450" y="21"/>
                    <a:pt x="450" y="21"/>
                    <a:pt x="451" y="21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2"/>
                    <a:pt x="451" y="24"/>
                    <a:pt x="451" y="26"/>
                  </a:cubicBezTo>
                  <a:cubicBezTo>
                    <a:pt x="450" y="29"/>
                    <a:pt x="449" y="32"/>
                    <a:pt x="449" y="34"/>
                  </a:cubicBezTo>
                  <a:cubicBezTo>
                    <a:pt x="449" y="35"/>
                    <a:pt x="449" y="35"/>
                    <a:pt x="449" y="36"/>
                  </a:cubicBezTo>
                  <a:cubicBezTo>
                    <a:pt x="449" y="36"/>
                    <a:pt x="450" y="37"/>
                    <a:pt x="450" y="37"/>
                  </a:cubicBezTo>
                  <a:cubicBezTo>
                    <a:pt x="450" y="38"/>
                    <a:pt x="451" y="38"/>
                    <a:pt x="451" y="38"/>
                  </a:cubicBezTo>
                  <a:cubicBezTo>
                    <a:pt x="452" y="38"/>
                    <a:pt x="453" y="38"/>
                    <a:pt x="453" y="37"/>
                  </a:cubicBezTo>
                  <a:cubicBezTo>
                    <a:pt x="454" y="37"/>
                    <a:pt x="454" y="36"/>
                    <a:pt x="454" y="35"/>
                  </a:cubicBezTo>
                  <a:cubicBezTo>
                    <a:pt x="455" y="33"/>
                    <a:pt x="456" y="30"/>
                    <a:pt x="456" y="30"/>
                  </a:cubicBezTo>
                  <a:cubicBezTo>
                    <a:pt x="455" y="30"/>
                    <a:pt x="455" y="30"/>
                    <a:pt x="455" y="30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6" y="32"/>
                    <a:pt x="457" y="32"/>
                    <a:pt x="459" y="32"/>
                  </a:cubicBezTo>
                  <a:cubicBezTo>
                    <a:pt x="459" y="30"/>
                    <a:pt x="459" y="30"/>
                    <a:pt x="459" y="30"/>
                  </a:cubicBezTo>
                  <a:cubicBezTo>
                    <a:pt x="457" y="30"/>
                    <a:pt x="457" y="30"/>
                    <a:pt x="457" y="30"/>
                  </a:cubicBezTo>
                  <a:cubicBezTo>
                    <a:pt x="457" y="30"/>
                    <a:pt x="457" y="30"/>
                    <a:pt x="457" y="31"/>
                  </a:cubicBezTo>
                  <a:cubicBezTo>
                    <a:pt x="457" y="31"/>
                    <a:pt x="457" y="33"/>
                    <a:pt x="456" y="36"/>
                  </a:cubicBezTo>
                  <a:cubicBezTo>
                    <a:pt x="456" y="38"/>
                    <a:pt x="456" y="38"/>
                    <a:pt x="456" y="38"/>
                  </a:cubicBezTo>
                  <a:cubicBezTo>
                    <a:pt x="457" y="38"/>
                    <a:pt x="457" y="38"/>
                    <a:pt x="457" y="38"/>
                  </a:cubicBezTo>
                  <a:cubicBezTo>
                    <a:pt x="457" y="38"/>
                    <a:pt x="457" y="38"/>
                    <a:pt x="463" y="38"/>
                  </a:cubicBezTo>
                  <a:cubicBezTo>
                    <a:pt x="463" y="37"/>
                    <a:pt x="463" y="37"/>
                    <a:pt x="463" y="37"/>
                  </a:cubicBezTo>
                  <a:cubicBezTo>
                    <a:pt x="461" y="36"/>
                    <a:pt x="461" y="36"/>
                    <a:pt x="461" y="36"/>
                  </a:cubicBezTo>
                  <a:cubicBezTo>
                    <a:pt x="461" y="36"/>
                    <a:pt x="460" y="39"/>
                    <a:pt x="459" y="43"/>
                  </a:cubicBezTo>
                  <a:cubicBezTo>
                    <a:pt x="458" y="46"/>
                    <a:pt x="457" y="50"/>
                    <a:pt x="456" y="51"/>
                  </a:cubicBezTo>
                  <a:cubicBezTo>
                    <a:pt x="457" y="52"/>
                    <a:pt x="457" y="52"/>
                    <a:pt x="457" y="52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5" y="52"/>
                    <a:pt x="454" y="52"/>
                    <a:pt x="454" y="53"/>
                  </a:cubicBezTo>
                  <a:cubicBezTo>
                    <a:pt x="453" y="53"/>
                    <a:pt x="453" y="53"/>
                    <a:pt x="452" y="53"/>
                  </a:cubicBezTo>
                  <a:cubicBezTo>
                    <a:pt x="452" y="54"/>
                    <a:pt x="452" y="54"/>
                    <a:pt x="452" y="54"/>
                  </a:cubicBezTo>
                  <a:cubicBezTo>
                    <a:pt x="452" y="55"/>
                    <a:pt x="451" y="55"/>
                    <a:pt x="451" y="55"/>
                  </a:cubicBezTo>
                  <a:cubicBezTo>
                    <a:pt x="451" y="56"/>
                    <a:pt x="452" y="57"/>
                    <a:pt x="452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3" y="59"/>
                    <a:pt x="453" y="60"/>
                    <a:pt x="454" y="61"/>
                  </a:cubicBezTo>
                  <a:cubicBezTo>
                    <a:pt x="455" y="62"/>
                    <a:pt x="455" y="62"/>
                    <a:pt x="455" y="63"/>
                  </a:cubicBezTo>
                  <a:cubicBezTo>
                    <a:pt x="455" y="63"/>
                    <a:pt x="455" y="63"/>
                    <a:pt x="454" y="64"/>
                  </a:cubicBezTo>
                  <a:cubicBezTo>
                    <a:pt x="453" y="64"/>
                    <a:pt x="453" y="64"/>
                    <a:pt x="453" y="64"/>
                  </a:cubicBezTo>
                  <a:cubicBezTo>
                    <a:pt x="453" y="64"/>
                    <a:pt x="453" y="64"/>
                    <a:pt x="453" y="64"/>
                  </a:cubicBezTo>
                  <a:cubicBezTo>
                    <a:pt x="453" y="65"/>
                    <a:pt x="453" y="66"/>
                    <a:pt x="453" y="66"/>
                  </a:cubicBezTo>
                  <a:cubicBezTo>
                    <a:pt x="452" y="66"/>
                    <a:pt x="452" y="66"/>
                    <a:pt x="452" y="66"/>
                  </a:cubicBezTo>
                  <a:cubicBezTo>
                    <a:pt x="452" y="66"/>
                    <a:pt x="452" y="66"/>
                    <a:pt x="452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2" y="66"/>
                    <a:pt x="452" y="66"/>
                    <a:pt x="452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5"/>
                    <a:pt x="452" y="65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1" y="59"/>
                    <a:pt x="451" y="59"/>
                    <a:pt x="451" y="59"/>
                  </a:cubicBezTo>
                  <a:cubicBezTo>
                    <a:pt x="449" y="63"/>
                    <a:pt x="449" y="63"/>
                    <a:pt x="449" y="63"/>
                  </a:cubicBezTo>
                  <a:cubicBezTo>
                    <a:pt x="449" y="63"/>
                    <a:pt x="449" y="63"/>
                    <a:pt x="440" y="86"/>
                  </a:cubicBezTo>
                  <a:cubicBezTo>
                    <a:pt x="441" y="87"/>
                    <a:pt x="441" y="87"/>
                    <a:pt x="441" y="87"/>
                  </a:cubicBezTo>
                  <a:cubicBezTo>
                    <a:pt x="442" y="86"/>
                    <a:pt x="442" y="86"/>
                    <a:pt x="442" y="86"/>
                  </a:cubicBezTo>
                  <a:cubicBezTo>
                    <a:pt x="442" y="86"/>
                    <a:pt x="442" y="86"/>
                    <a:pt x="438" y="80"/>
                  </a:cubicBezTo>
                  <a:cubicBezTo>
                    <a:pt x="437" y="81"/>
                    <a:pt x="437" y="81"/>
                    <a:pt x="437" y="81"/>
                  </a:cubicBezTo>
                  <a:cubicBezTo>
                    <a:pt x="439" y="82"/>
                    <a:pt x="439" y="82"/>
                    <a:pt x="439" y="82"/>
                  </a:cubicBezTo>
                  <a:cubicBezTo>
                    <a:pt x="439" y="82"/>
                    <a:pt x="439" y="82"/>
                    <a:pt x="449" y="54"/>
                  </a:cubicBezTo>
                  <a:cubicBezTo>
                    <a:pt x="451" y="50"/>
                    <a:pt x="451" y="50"/>
                    <a:pt x="451" y="50"/>
                  </a:cubicBezTo>
                  <a:cubicBezTo>
                    <a:pt x="447" y="52"/>
                    <a:pt x="447" y="52"/>
                    <a:pt x="447" y="52"/>
                  </a:cubicBezTo>
                  <a:cubicBezTo>
                    <a:pt x="447" y="52"/>
                    <a:pt x="447" y="52"/>
                    <a:pt x="436" y="57"/>
                  </a:cubicBezTo>
                  <a:cubicBezTo>
                    <a:pt x="437" y="58"/>
                    <a:pt x="437" y="58"/>
                    <a:pt x="437" y="58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59"/>
                    <a:pt x="439" y="59"/>
                    <a:pt x="440" y="52"/>
                  </a:cubicBezTo>
                  <a:cubicBezTo>
                    <a:pt x="440" y="51"/>
                    <a:pt x="440" y="51"/>
                    <a:pt x="440" y="51"/>
                  </a:cubicBezTo>
                  <a:cubicBezTo>
                    <a:pt x="439" y="50"/>
                    <a:pt x="439" y="50"/>
                    <a:pt x="439" y="50"/>
                  </a:cubicBezTo>
                  <a:cubicBezTo>
                    <a:pt x="439" y="50"/>
                    <a:pt x="439" y="50"/>
                    <a:pt x="433" y="49"/>
                  </a:cubicBezTo>
                  <a:cubicBezTo>
                    <a:pt x="433" y="50"/>
                    <a:pt x="433" y="50"/>
                    <a:pt x="433" y="50"/>
                  </a:cubicBezTo>
                  <a:cubicBezTo>
                    <a:pt x="434" y="50"/>
                    <a:pt x="434" y="50"/>
                    <a:pt x="434" y="50"/>
                  </a:cubicBezTo>
                  <a:cubicBezTo>
                    <a:pt x="434" y="50"/>
                    <a:pt x="434" y="50"/>
                    <a:pt x="432" y="44"/>
                  </a:cubicBezTo>
                  <a:cubicBezTo>
                    <a:pt x="430" y="45"/>
                    <a:pt x="430" y="45"/>
                    <a:pt x="430" y="45"/>
                  </a:cubicBezTo>
                  <a:cubicBezTo>
                    <a:pt x="430" y="46"/>
                    <a:pt x="430" y="46"/>
                    <a:pt x="430" y="46"/>
                  </a:cubicBezTo>
                  <a:cubicBezTo>
                    <a:pt x="430" y="46"/>
                    <a:pt x="430" y="46"/>
                    <a:pt x="432" y="46"/>
                  </a:cubicBezTo>
                  <a:cubicBezTo>
                    <a:pt x="434" y="46"/>
                    <a:pt x="438" y="46"/>
                    <a:pt x="447" y="46"/>
                  </a:cubicBezTo>
                  <a:lnTo>
                    <a:pt x="447" y="45"/>
                  </a:lnTo>
                  <a:close/>
                  <a:moveTo>
                    <a:pt x="463" y="33"/>
                  </a:moveTo>
                  <a:cubicBezTo>
                    <a:pt x="463" y="34"/>
                    <a:pt x="463" y="34"/>
                    <a:pt x="463" y="34"/>
                  </a:cubicBezTo>
                  <a:cubicBezTo>
                    <a:pt x="464" y="34"/>
                    <a:pt x="466" y="33"/>
                    <a:pt x="466" y="32"/>
                  </a:cubicBezTo>
                  <a:cubicBezTo>
                    <a:pt x="467" y="31"/>
                    <a:pt x="467" y="29"/>
                    <a:pt x="467" y="27"/>
                  </a:cubicBezTo>
                  <a:cubicBezTo>
                    <a:pt x="468" y="25"/>
                    <a:pt x="468" y="24"/>
                    <a:pt x="468" y="22"/>
                  </a:cubicBezTo>
                  <a:cubicBezTo>
                    <a:pt x="468" y="22"/>
                    <a:pt x="468" y="22"/>
                    <a:pt x="468" y="22"/>
                  </a:cubicBezTo>
                  <a:cubicBezTo>
                    <a:pt x="468" y="22"/>
                    <a:pt x="468" y="22"/>
                    <a:pt x="468" y="22"/>
                  </a:cubicBezTo>
                  <a:cubicBezTo>
                    <a:pt x="468" y="21"/>
                    <a:pt x="469" y="19"/>
                    <a:pt x="469" y="18"/>
                  </a:cubicBezTo>
                  <a:cubicBezTo>
                    <a:pt x="470" y="17"/>
                    <a:pt x="471" y="15"/>
                    <a:pt x="471" y="14"/>
                  </a:cubicBezTo>
                  <a:cubicBezTo>
                    <a:pt x="471" y="13"/>
                    <a:pt x="470" y="13"/>
                    <a:pt x="470" y="12"/>
                  </a:cubicBezTo>
                  <a:cubicBezTo>
                    <a:pt x="470" y="12"/>
                    <a:pt x="469" y="11"/>
                    <a:pt x="469" y="11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69" y="11"/>
                    <a:pt x="469" y="11"/>
                    <a:pt x="469" y="11"/>
                  </a:cubicBezTo>
                  <a:cubicBezTo>
                    <a:pt x="469" y="11"/>
                    <a:pt x="468" y="10"/>
                    <a:pt x="467" y="10"/>
                  </a:cubicBezTo>
                  <a:cubicBezTo>
                    <a:pt x="466" y="10"/>
                    <a:pt x="464" y="11"/>
                    <a:pt x="464" y="12"/>
                  </a:cubicBezTo>
                  <a:cubicBezTo>
                    <a:pt x="462" y="13"/>
                    <a:pt x="461" y="14"/>
                    <a:pt x="460" y="16"/>
                  </a:cubicBezTo>
                  <a:cubicBezTo>
                    <a:pt x="459" y="17"/>
                    <a:pt x="459" y="19"/>
                    <a:pt x="459" y="21"/>
                  </a:cubicBezTo>
                  <a:cubicBezTo>
                    <a:pt x="459" y="22"/>
                    <a:pt x="458" y="24"/>
                    <a:pt x="458" y="26"/>
                  </a:cubicBezTo>
                  <a:cubicBezTo>
                    <a:pt x="458" y="28"/>
                    <a:pt x="458" y="29"/>
                    <a:pt x="459" y="31"/>
                  </a:cubicBezTo>
                  <a:cubicBezTo>
                    <a:pt x="459" y="32"/>
                    <a:pt x="461" y="34"/>
                    <a:pt x="462" y="34"/>
                  </a:cubicBezTo>
                  <a:cubicBezTo>
                    <a:pt x="463" y="34"/>
                    <a:pt x="463" y="34"/>
                    <a:pt x="463" y="34"/>
                  </a:cubicBezTo>
                  <a:cubicBezTo>
                    <a:pt x="463" y="34"/>
                    <a:pt x="463" y="34"/>
                    <a:pt x="463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1"/>
                    <a:pt x="462" y="31"/>
                    <a:pt x="462" y="30"/>
                  </a:cubicBezTo>
                  <a:cubicBezTo>
                    <a:pt x="461" y="29"/>
                    <a:pt x="461" y="28"/>
                    <a:pt x="461" y="26"/>
                  </a:cubicBezTo>
                  <a:cubicBezTo>
                    <a:pt x="461" y="24"/>
                    <a:pt x="462" y="22"/>
                    <a:pt x="462" y="21"/>
                  </a:cubicBezTo>
                  <a:cubicBezTo>
                    <a:pt x="462" y="19"/>
                    <a:pt x="462" y="17"/>
                    <a:pt x="464" y="16"/>
                  </a:cubicBezTo>
                  <a:cubicBezTo>
                    <a:pt x="464" y="15"/>
                    <a:pt x="465" y="14"/>
                    <a:pt x="465" y="14"/>
                  </a:cubicBezTo>
                  <a:cubicBezTo>
                    <a:pt x="466" y="14"/>
                    <a:pt x="466" y="13"/>
                    <a:pt x="467" y="13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7" y="16"/>
                    <a:pt x="467" y="17"/>
                  </a:cubicBezTo>
                  <a:cubicBezTo>
                    <a:pt x="466" y="18"/>
                    <a:pt x="465" y="20"/>
                    <a:pt x="465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5" y="21"/>
                    <a:pt x="465" y="21"/>
                    <a:pt x="465" y="21"/>
                  </a:cubicBezTo>
                  <a:cubicBezTo>
                    <a:pt x="465" y="24"/>
                    <a:pt x="465" y="27"/>
                    <a:pt x="464" y="29"/>
                  </a:cubicBezTo>
                  <a:cubicBezTo>
                    <a:pt x="464" y="30"/>
                    <a:pt x="464" y="30"/>
                    <a:pt x="464" y="31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3" y="31"/>
                    <a:pt x="463" y="31"/>
                    <a:pt x="463" y="31"/>
                  </a:cubicBezTo>
                  <a:lnTo>
                    <a:pt x="463" y="33"/>
                  </a:lnTo>
                  <a:close/>
                  <a:moveTo>
                    <a:pt x="483" y="3"/>
                  </a:moveTo>
                  <a:cubicBezTo>
                    <a:pt x="484" y="2"/>
                    <a:pt x="484" y="2"/>
                    <a:pt x="484" y="2"/>
                  </a:cubicBezTo>
                  <a:cubicBezTo>
                    <a:pt x="484" y="2"/>
                    <a:pt x="482" y="0"/>
                    <a:pt x="480" y="0"/>
                  </a:cubicBezTo>
                  <a:cubicBezTo>
                    <a:pt x="478" y="0"/>
                    <a:pt x="475" y="1"/>
                    <a:pt x="474" y="3"/>
                  </a:cubicBezTo>
                  <a:cubicBezTo>
                    <a:pt x="474" y="4"/>
                    <a:pt x="474" y="4"/>
                    <a:pt x="474" y="4"/>
                  </a:cubicBezTo>
                  <a:cubicBezTo>
                    <a:pt x="474" y="4"/>
                    <a:pt x="474" y="4"/>
                    <a:pt x="474" y="4"/>
                  </a:cubicBezTo>
                  <a:cubicBezTo>
                    <a:pt x="471" y="9"/>
                    <a:pt x="471" y="15"/>
                    <a:pt x="471" y="15"/>
                  </a:cubicBezTo>
                  <a:cubicBezTo>
                    <a:pt x="471" y="17"/>
                    <a:pt x="471" y="17"/>
                    <a:pt x="471" y="17"/>
                  </a:cubicBezTo>
                  <a:cubicBezTo>
                    <a:pt x="472" y="17"/>
                    <a:pt x="472" y="17"/>
                    <a:pt x="472" y="17"/>
                  </a:cubicBezTo>
                  <a:cubicBezTo>
                    <a:pt x="476" y="17"/>
                    <a:pt x="476" y="17"/>
                    <a:pt x="476" y="17"/>
                  </a:cubicBezTo>
                  <a:cubicBezTo>
                    <a:pt x="477" y="17"/>
                    <a:pt x="477" y="17"/>
                    <a:pt x="477" y="17"/>
                  </a:cubicBezTo>
                  <a:cubicBezTo>
                    <a:pt x="485" y="3"/>
                    <a:pt x="485" y="3"/>
                    <a:pt x="485" y="3"/>
                  </a:cubicBezTo>
                  <a:cubicBezTo>
                    <a:pt x="484" y="2"/>
                    <a:pt x="484" y="2"/>
                    <a:pt x="484" y="2"/>
                  </a:cubicBezTo>
                  <a:cubicBezTo>
                    <a:pt x="483" y="3"/>
                    <a:pt x="483" y="3"/>
                    <a:pt x="483" y="3"/>
                  </a:cubicBezTo>
                  <a:cubicBezTo>
                    <a:pt x="482" y="2"/>
                    <a:pt x="482" y="2"/>
                    <a:pt x="482" y="2"/>
                  </a:cubicBezTo>
                  <a:cubicBezTo>
                    <a:pt x="475" y="14"/>
                    <a:pt x="475" y="14"/>
                    <a:pt x="475" y="14"/>
                  </a:cubicBezTo>
                  <a:cubicBezTo>
                    <a:pt x="476" y="15"/>
                    <a:pt x="476" y="15"/>
                    <a:pt x="476" y="15"/>
                  </a:cubicBezTo>
                  <a:cubicBezTo>
                    <a:pt x="476" y="14"/>
                    <a:pt x="476" y="14"/>
                    <a:pt x="476" y="14"/>
                  </a:cubicBezTo>
                  <a:cubicBezTo>
                    <a:pt x="476" y="14"/>
                    <a:pt x="476" y="14"/>
                    <a:pt x="472" y="14"/>
                  </a:cubicBezTo>
                  <a:cubicBezTo>
                    <a:pt x="472" y="15"/>
                    <a:pt x="472" y="15"/>
                    <a:pt x="472" y="15"/>
                  </a:cubicBezTo>
                  <a:cubicBezTo>
                    <a:pt x="474" y="15"/>
                    <a:pt x="474" y="15"/>
                    <a:pt x="474" y="15"/>
                  </a:cubicBezTo>
                  <a:cubicBezTo>
                    <a:pt x="474" y="15"/>
                    <a:pt x="474" y="15"/>
                    <a:pt x="474" y="15"/>
                  </a:cubicBezTo>
                  <a:cubicBezTo>
                    <a:pt x="474" y="14"/>
                    <a:pt x="474" y="9"/>
                    <a:pt x="476" y="5"/>
                  </a:cubicBezTo>
                  <a:cubicBezTo>
                    <a:pt x="475" y="4"/>
                    <a:pt x="475" y="4"/>
                    <a:pt x="475" y="4"/>
                  </a:cubicBezTo>
                  <a:cubicBezTo>
                    <a:pt x="476" y="5"/>
                    <a:pt x="476" y="5"/>
                    <a:pt x="476" y="5"/>
                  </a:cubicBezTo>
                  <a:cubicBezTo>
                    <a:pt x="478" y="3"/>
                    <a:pt x="479" y="3"/>
                    <a:pt x="480" y="3"/>
                  </a:cubicBezTo>
                  <a:cubicBezTo>
                    <a:pt x="480" y="3"/>
                    <a:pt x="481" y="3"/>
                    <a:pt x="481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3" y="3"/>
                    <a:pt x="483" y="3"/>
                    <a:pt x="483" y="3"/>
                  </a:cubicBezTo>
                  <a:cubicBezTo>
                    <a:pt x="482" y="2"/>
                    <a:pt x="482" y="2"/>
                    <a:pt x="482" y="2"/>
                  </a:cubicBezTo>
                  <a:lnTo>
                    <a:pt x="483" y="3"/>
                  </a:lnTo>
                  <a:close/>
                  <a:moveTo>
                    <a:pt x="472" y="21"/>
                  </a:moveTo>
                  <a:cubicBezTo>
                    <a:pt x="471" y="20"/>
                    <a:pt x="471" y="20"/>
                    <a:pt x="471" y="20"/>
                  </a:cubicBezTo>
                  <a:cubicBezTo>
                    <a:pt x="469" y="24"/>
                    <a:pt x="469" y="24"/>
                    <a:pt x="469" y="24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71" y="26"/>
                    <a:pt x="471" y="26"/>
                    <a:pt x="471" y="26"/>
                  </a:cubicBezTo>
                  <a:cubicBezTo>
                    <a:pt x="480" y="26"/>
                    <a:pt x="480" y="26"/>
                    <a:pt x="480" y="26"/>
                  </a:cubicBezTo>
                  <a:cubicBezTo>
                    <a:pt x="487" y="26"/>
                    <a:pt x="487" y="26"/>
                    <a:pt x="487" y="26"/>
                  </a:cubicBezTo>
                  <a:cubicBezTo>
                    <a:pt x="471" y="18"/>
                    <a:pt x="471" y="18"/>
                    <a:pt x="471" y="18"/>
                  </a:cubicBezTo>
                  <a:cubicBezTo>
                    <a:pt x="471" y="20"/>
                    <a:pt x="471" y="20"/>
                    <a:pt x="471" y="20"/>
                  </a:cubicBezTo>
                  <a:cubicBezTo>
                    <a:pt x="472" y="21"/>
                    <a:pt x="472" y="21"/>
                    <a:pt x="472" y="21"/>
                  </a:cubicBezTo>
                  <a:cubicBezTo>
                    <a:pt x="472" y="22"/>
                    <a:pt x="472" y="22"/>
                    <a:pt x="472" y="22"/>
                  </a:cubicBezTo>
                  <a:cubicBezTo>
                    <a:pt x="480" y="26"/>
                    <a:pt x="480" y="26"/>
                    <a:pt x="480" y="26"/>
                  </a:cubicBezTo>
                  <a:cubicBezTo>
                    <a:pt x="480" y="25"/>
                    <a:pt x="480" y="25"/>
                    <a:pt x="480" y="25"/>
                  </a:cubicBezTo>
                  <a:cubicBezTo>
                    <a:pt x="480" y="23"/>
                    <a:pt x="480" y="23"/>
                    <a:pt x="480" y="23"/>
                  </a:cubicBezTo>
                  <a:cubicBezTo>
                    <a:pt x="480" y="23"/>
                    <a:pt x="480" y="23"/>
                    <a:pt x="471" y="23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4" y="21"/>
                  </a:cubicBezTo>
                  <a:cubicBezTo>
                    <a:pt x="472" y="21"/>
                    <a:pt x="472" y="21"/>
                    <a:pt x="472" y="21"/>
                  </a:cubicBezTo>
                  <a:cubicBezTo>
                    <a:pt x="472" y="22"/>
                    <a:pt x="472" y="22"/>
                    <a:pt x="472" y="22"/>
                  </a:cubicBezTo>
                  <a:lnTo>
                    <a:pt x="472" y="21"/>
                  </a:lnTo>
                  <a:close/>
                  <a:moveTo>
                    <a:pt x="46" y="511"/>
                  </a:moveTo>
                  <a:cubicBezTo>
                    <a:pt x="47" y="510"/>
                    <a:pt x="47" y="510"/>
                    <a:pt x="47" y="510"/>
                  </a:cubicBezTo>
                  <a:cubicBezTo>
                    <a:pt x="46" y="505"/>
                    <a:pt x="46" y="505"/>
                    <a:pt x="46" y="505"/>
                  </a:cubicBezTo>
                  <a:cubicBezTo>
                    <a:pt x="44" y="505"/>
                    <a:pt x="44" y="505"/>
                    <a:pt x="44" y="505"/>
                  </a:cubicBezTo>
                  <a:cubicBezTo>
                    <a:pt x="46" y="506"/>
                    <a:pt x="46" y="506"/>
                    <a:pt x="46" y="506"/>
                  </a:cubicBezTo>
                  <a:cubicBezTo>
                    <a:pt x="46" y="506"/>
                    <a:pt x="46" y="506"/>
                    <a:pt x="46" y="506"/>
                  </a:cubicBezTo>
                  <a:cubicBezTo>
                    <a:pt x="46" y="505"/>
                    <a:pt x="47" y="503"/>
                    <a:pt x="49" y="502"/>
                  </a:cubicBezTo>
                  <a:cubicBezTo>
                    <a:pt x="50" y="500"/>
                    <a:pt x="52" y="499"/>
                    <a:pt x="54" y="499"/>
                  </a:cubicBezTo>
                  <a:cubicBezTo>
                    <a:pt x="55" y="499"/>
                    <a:pt x="55" y="499"/>
                    <a:pt x="55" y="499"/>
                  </a:cubicBezTo>
                  <a:cubicBezTo>
                    <a:pt x="56" y="499"/>
                    <a:pt x="57" y="500"/>
                    <a:pt x="58" y="501"/>
                  </a:cubicBezTo>
                  <a:cubicBezTo>
                    <a:pt x="59" y="502"/>
                    <a:pt x="60" y="505"/>
                    <a:pt x="61" y="506"/>
                  </a:cubicBezTo>
                  <a:cubicBezTo>
                    <a:pt x="61" y="507"/>
                    <a:pt x="61" y="508"/>
                    <a:pt x="62" y="509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2" y="510"/>
                    <a:pt x="62" y="510"/>
                    <a:pt x="62" y="510"/>
                  </a:cubicBezTo>
                  <a:cubicBezTo>
                    <a:pt x="63" y="509"/>
                    <a:pt x="63" y="509"/>
                    <a:pt x="63" y="509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2" y="520"/>
                    <a:pt x="62" y="520"/>
                    <a:pt x="62" y="520"/>
                  </a:cubicBezTo>
                  <a:cubicBezTo>
                    <a:pt x="62" y="522"/>
                    <a:pt x="62" y="522"/>
                    <a:pt x="62" y="522"/>
                  </a:cubicBezTo>
                  <a:cubicBezTo>
                    <a:pt x="63" y="522"/>
                    <a:pt x="63" y="522"/>
                    <a:pt x="63" y="522"/>
                  </a:cubicBezTo>
                  <a:cubicBezTo>
                    <a:pt x="70" y="523"/>
                    <a:pt x="70" y="523"/>
                    <a:pt x="70" y="523"/>
                  </a:cubicBezTo>
                  <a:cubicBezTo>
                    <a:pt x="70" y="522"/>
                    <a:pt x="70" y="522"/>
                    <a:pt x="70" y="522"/>
                  </a:cubicBezTo>
                  <a:cubicBezTo>
                    <a:pt x="69" y="521"/>
                    <a:pt x="69" y="521"/>
                    <a:pt x="69" y="521"/>
                  </a:cubicBezTo>
                  <a:cubicBezTo>
                    <a:pt x="69" y="521"/>
                    <a:pt x="67" y="522"/>
                    <a:pt x="66" y="525"/>
                  </a:cubicBezTo>
                  <a:cubicBezTo>
                    <a:pt x="65" y="526"/>
                    <a:pt x="65" y="527"/>
                    <a:pt x="64" y="528"/>
                  </a:cubicBezTo>
                  <a:cubicBezTo>
                    <a:pt x="64" y="529"/>
                    <a:pt x="63" y="530"/>
                    <a:pt x="63" y="532"/>
                  </a:cubicBezTo>
                  <a:cubicBezTo>
                    <a:pt x="63" y="533"/>
                    <a:pt x="64" y="534"/>
                    <a:pt x="64" y="534"/>
                  </a:cubicBezTo>
                  <a:cubicBezTo>
                    <a:pt x="65" y="535"/>
                    <a:pt x="66" y="535"/>
                    <a:pt x="67" y="535"/>
                  </a:cubicBezTo>
                  <a:cubicBezTo>
                    <a:pt x="71" y="535"/>
                    <a:pt x="75" y="536"/>
                    <a:pt x="77" y="536"/>
                  </a:cubicBezTo>
                  <a:cubicBezTo>
                    <a:pt x="79" y="536"/>
                    <a:pt x="80" y="536"/>
                    <a:pt x="81" y="536"/>
                  </a:cubicBezTo>
                  <a:cubicBezTo>
                    <a:pt x="81" y="537"/>
                    <a:pt x="82" y="537"/>
                    <a:pt x="82" y="537"/>
                  </a:cubicBezTo>
                  <a:cubicBezTo>
                    <a:pt x="83" y="537"/>
                    <a:pt x="83" y="537"/>
                    <a:pt x="83" y="537"/>
                  </a:cubicBezTo>
                  <a:cubicBezTo>
                    <a:pt x="83" y="536"/>
                    <a:pt x="83" y="536"/>
                    <a:pt x="83" y="536"/>
                  </a:cubicBezTo>
                  <a:cubicBezTo>
                    <a:pt x="86" y="530"/>
                    <a:pt x="86" y="530"/>
                    <a:pt x="86" y="530"/>
                  </a:cubicBezTo>
                  <a:cubicBezTo>
                    <a:pt x="85" y="530"/>
                    <a:pt x="85" y="530"/>
                    <a:pt x="85" y="530"/>
                  </a:cubicBezTo>
                  <a:cubicBezTo>
                    <a:pt x="83" y="530"/>
                    <a:pt x="83" y="530"/>
                    <a:pt x="83" y="530"/>
                  </a:cubicBezTo>
                  <a:cubicBezTo>
                    <a:pt x="86" y="536"/>
                    <a:pt x="86" y="536"/>
                    <a:pt x="86" y="536"/>
                  </a:cubicBezTo>
                  <a:cubicBezTo>
                    <a:pt x="89" y="542"/>
                    <a:pt x="89" y="542"/>
                    <a:pt x="89" y="542"/>
                  </a:cubicBezTo>
                  <a:cubicBezTo>
                    <a:pt x="89" y="535"/>
                    <a:pt x="89" y="535"/>
                    <a:pt x="89" y="535"/>
                  </a:cubicBezTo>
                  <a:cubicBezTo>
                    <a:pt x="89" y="534"/>
                    <a:pt x="89" y="534"/>
                    <a:pt x="89" y="534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8" y="536"/>
                    <a:pt x="88" y="537"/>
                  </a:cubicBezTo>
                  <a:cubicBezTo>
                    <a:pt x="89" y="538"/>
                    <a:pt x="91" y="539"/>
                    <a:pt x="92" y="541"/>
                  </a:cubicBezTo>
                  <a:cubicBezTo>
                    <a:pt x="94" y="542"/>
                    <a:pt x="96" y="543"/>
                    <a:pt x="98" y="543"/>
                  </a:cubicBezTo>
                  <a:cubicBezTo>
                    <a:pt x="99" y="543"/>
                    <a:pt x="101" y="543"/>
                    <a:pt x="102" y="542"/>
                  </a:cubicBezTo>
                  <a:cubicBezTo>
                    <a:pt x="101" y="541"/>
                    <a:pt x="101" y="541"/>
                    <a:pt x="101" y="541"/>
                  </a:cubicBezTo>
                  <a:cubicBezTo>
                    <a:pt x="102" y="542"/>
                    <a:pt x="102" y="542"/>
                    <a:pt x="102" y="542"/>
                  </a:cubicBezTo>
                  <a:cubicBezTo>
                    <a:pt x="106" y="538"/>
                    <a:pt x="108" y="535"/>
                    <a:pt x="109" y="532"/>
                  </a:cubicBezTo>
                  <a:cubicBezTo>
                    <a:pt x="109" y="531"/>
                    <a:pt x="109" y="530"/>
                    <a:pt x="110" y="529"/>
                  </a:cubicBezTo>
                  <a:cubicBezTo>
                    <a:pt x="110" y="528"/>
                    <a:pt x="110" y="527"/>
                    <a:pt x="111" y="527"/>
                  </a:cubicBezTo>
                  <a:cubicBezTo>
                    <a:pt x="110" y="526"/>
                    <a:pt x="110" y="526"/>
                    <a:pt x="110" y="526"/>
                  </a:cubicBezTo>
                  <a:cubicBezTo>
                    <a:pt x="111" y="527"/>
                    <a:pt x="111" y="527"/>
                    <a:pt x="111" y="527"/>
                  </a:cubicBezTo>
                  <a:cubicBezTo>
                    <a:pt x="111" y="527"/>
                    <a:pt x="111" y="527"/>
                    <a:pt x="111" y="527"/>
                  </a:cubicBezTo>
                  <a:cubicBezTo>
                    <a:pt x="112" y="527"/>
                    <a:pt x="112" y="527"/>
                    <a:pt x="113" y="527"/>
                  </a:cubicBezTo>
                  <a:cubicBezTo>
                    <a:pt x="113" y="528"/>
                    <a:pt x="114" y="528"/>
                    <a:pt x="115" y="529"/>
                  </a:cubicBezTo>
                  <a:cubicBezTo>
                    <a:pt x="116" y="530"/>
                    <a:pt x="118" y="531"/>
                    <a:pt x="120" y="531"/>
                  </a:cubicBezTo>
                  <a:cubicBezTo>
                    <a:pt x="121" y="531"/>
                    <a:pt x="122" y="530"/>
                    <a:pt x="123" y="530"/>
                  </a:cubicBezTo>
                  <a:cubicBezTo>
                    <a:pt x="123" y="530"/>
                    <a:pt x="123" y="530"/>
                    <a:pt x="123" y="530"/>
                  </a:cubicBezTo>
                  <a:cubicBezTo>
                    <a:pt x="123" y="530"/>
                    <a:pt x="123" y="530"/>
                    <a:pt x="123" y="530"/>
                  </a:cubicBezTo>
                  <a:cubicBezTo>
                    <a:pt x="125" y="528"/>
                    <a:pt x="127" y="527"/>
                    <a:pt x="127" y="526"/>
                  </a:cubicBezTo>
                  <a:cubicBezTo>
                    <a:pt x="128" y="525"/>
                    <a:pt x="129" y="523"/>
                    <a:pt x="129" y="522"/>
                  </a:cubicBezTo>
                  <a:cubicBezTo>
                    <a:pt x="129" y="521"/>
                    <a:pt x="128" y="520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7" y="519"/>
                    <a:pt x="127" y="519"/>
                    <a:pt x="127" y="519"/>
                  </a:cubicBezTo>
                  <a:cubicBezTo>
                    <a:pt x="123" y="516"/>
                    <a:pt x="123" y="516"/>
                    <a:pt x="123" y="516"/>
                  </a:cubicBezTo>
                  <a:cubicBezTo>
                    <a:pt x="123" y="518"/>
                    <a:pt x="123" y="518"/>
                    <a:pt x="123" y="518"/>
                  </a:cubicBezTo>
                  <a:cubicBezTo>
                    <a:pt x="124" y="518"/>
                    <a:pt x="124" y="518"/>
                    <a:pt x="124" y="518"/>
                  </a:cubicBezTo>
                  <a:cubicBezTo>
                    <a:pt x="129" y="507"/>
                    <a:pt x="129" y="507"/>
                    <a:pt x="129" y="507"/>
                  </a:cubicBezTo>
                  <a:cubicBezTo>
                    <a:pt x="130" y="507"/>
                    <a:pt x="130" y="507"/>
                    <a:pt x="130" y="507"/>
                  </a:cubicBezTo>
                  <a:cubicBezTo>
                    <a:pt x="129" y="506"/>
                    <a:pt x="129" y="506"/>
                    <a:pt x="129" y="506"/>
                  </a:cubicBezTo>
                  <a:cubicBezTo>
                    <a:pt x="128" y="502"/>
                    <a:pt x="128" y="502"/>
                    <a:pt x="128" y="502"/>
                  </a:cubicBezTo>
                  <a:cubicBezTo>
                    <a:pt x="127" y="503"/>
                    <a:pt x="127" y="503"/>
                    <a:pt x="127" y="503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31" y="501"/>
                    <a:pt x="131" y="501"/>
                    <a:pt x="131" y="501"/>
                  </a:cubicBezTo>
                  <a:cubicBezTo>
                    <a:pt x="131" y="500"/>
                    <a:pt x="131" y="500"/>
                    <a:pt x="131" y="500"/>
                  </a:cubicBezTo>
                  <a:cubicBezTo>
                    <a:pt x="129" y="500"/>
                    <a:pt x="129" y="500"/>
                    <a:pt x="129" y="500"/>
                  </a:cubicBezTo>
                  <a:cubicBezTo>
                    <a:pt x="131" y="511"/>
                    <a:pt x="131" y="511"/>
                    <a:pt x="131" y="511"/>
                  </a:cubicBezTo>
                  <a:cubicBezTo>
                    <a:pt x="132" y="511"/>
                    <a:pt x="132" y="511"/>
                    <a:pt x="132" y="511"/>
                  </a:cubicBezTo>
                  <a:cubicBezTo>
                    <a:pt x="131" y="510"/>
                    <a:pt x="131" y="510"/>
                    <a:pt x="131" y="510"/>
                  </a:cubicBezTo>
                  <a:cubicBezTo>
                    <a:pt x="128" y="514"/>
                    <a:pt x="128" y="514"/>
                    <a:pt x="128" y="514"/>
                  </a:cubicBezTo>
                  <a:cubicBezTo>
                    <a:pt x="128" y="515"/>
                    <a:pt x="128" y="515"/>
                    <a:pt x="128" y="515"/>
                  </a:cubicBezTo>
                  <a:cubicBezTo>
                    <a:pt x="128" y="515"/>
                    <a:pt x="128" y="515"/>
                    <a:pt x="128" y="515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31" y="522"/>
                    <a:pt x="131" y="522"/>
                    <a:pt x="131" y="522"/>
                  </a:cubicBezTo>
                  <a:cubicBezTo>
                    <a:pt x="131" y="522"/>
                    <a:pt x="132" y="522"/>
                    <a:pt x="134" y="520"/>
                  </a:cubicBezTo>
                  <a:cubicBezTo>
                    <a:pt x="135" y="519"/>
                    <a:pt x="137" y="517"/>
                    <a:pt x="138" y="512"/>
                  </a:cubicBezTo>
                  <a:cubicBezTo>
                    <a:pt x="138" y="512"/>
                    <a:pt x="138" y="512"/>
                    <a:pt x="138" y="512"/>
                  </a:cubicBezTo>
                  <a:cubicBezTo>
                    <a:pt x="138" y="512"/>
                    <a:pt x="138" y="512"/>
                    <a:pt x="138" y="512"/>
                  </a:cubicBezTo>
                  <a:cubicBezTo>
                    <a:pt x="138" y="511"/>
                    <a:pt x="138" y="509"/>
                    <a:pt x="139" y="506"/>
                  </a:cubicBezTo>
                  <a:cubicBezTo>
                    <a:pt x="139" y="504"/>
                    <a:pt x="140" y="501"/>
                    <a:pt x="140" y="499"/>
                  </a:cubicBezTo>
                  <a:cubicBezTo>
                    <a:pt x="140" y="497"/>
                    <a:pt x="139" y="496"/>
                    <a:pt x="139" y="494"/>
                  </a:cubicBezTo>
                  <a:cubicBezTo>
                    <a:pt x="138" y="493"/>
                    <a:pt x="137" y="492"/>
                    <a:pt x="135" y="491"/>
                  </a:cubicBezTo>
                  <a:cubicBezTo>
                    <a:pt x="135" y="491"/>
                    <a:pt x="135" y="491"/>
                    <a:pt x="135" y="491"/>
                  </a:cubicBezTo>
                  <a:cubicBezTo>
                    <a:pt x="135" y="491"/>
                    <a:pt x="135" y="491"/>
                    <a:pt x="135" y="491"/>
                  </a:cubicBezTo>
                  <a:cubicBezTo>
                    <a:pt x="133" y="490"/>
                    <a:pt x="132" y="490"/>
                    <a:pt x="130" y="490"/>
                  </a:cubicBezTo>
                  <a:cubicBezTo>
                    <a:pt x="127" y="490"/>
                    <a:pt x="125" y="490"/>
                    <a:pt x="123" y="491"/>
                  </a:cubicBezTo>
                  <a:cubicBezTo>
                    <a:pt x="120" y="491"/>
                    <a:pt x="118" y="491"/>
                    <a:pt x="117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1"/>
                    <a:pt x="116" y="491"/>
                    <a:pt x="116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7" y="491"/>
                    <a:pt x="118" y="490"/>
                    <a:pt x="120" y="490"/>
                  </a:cubicBezTo>
                  <a:cubicBezTo>
                    <a:pt x="122" y="489"/>
                    <a:pt x="125" y="488"/>
                    <a:pt x="127" y="487"/>
                  </a:cubicBezTo>
                  <a:cubicBezTo>
                    <a:pt x="129" y="486"/>
                    <a:pt x="130" y="486"/>
                    <a:pt x="131" y="484"/>
                  </a:cubicBezTo>
                  <a:cubicBezTo>
                    <a:pt x="132" y="483"/>
                    <a:pt x="132" y="482"/>
                    <a:pt x="132" y="480"/>
                  </a:cubicBezTo>
                  <a:cubicBezTo>
                    <a:pt x="132" y="476"/>
                    <a:pt x="132" y="474"/>
                    <a:pt x="131" y="472"/>
                  </a:cubicBezTo>
                  <a:cubicBezTo>
                    <a:pt x="131" y="472"/>
                    <a:pt x="130" y="471"/>
                    <a:pt x="130" y="471"/>
                  </a:cubicBezTo>
                  <a:cubicBezTo>
                    <a:pt x="129" y="470"/>
                    <a:pt x="129" y="470"/>
                    <a:pt x="128" y="470"/>
                  </a:cubicBezTo>
                  <a:cubicBezTo>
                    <a:pt x="128" y="470"/>
                    <a:pt x="127" y="470"/>
                    <a:pt x="127" y="470"/>
                  </a:cubicBezTo>
                  <a:cubicBezTo>
                    <a:pt x="128" y="472"/>
                    <a:pt x="128" y="472"/>
                    <a:pt x="128" y="472"/>
                  </a:cubicBezTo>
                  <a:cubicBezTo>
                    <a:pt x="129" y="471"/>
                    <a:pt x="129" y="471"/>
                    <a:pt x="129" y="471"/>
                  </a:cubicBezTo>
                  <a:cubicBezTo>
                    <a:pt x="123" y="457"/>
                    <a:pt x="123" y="457"/>
                    <a:pt x="123" y="457"/>
                  </a:cubicBezTo>
                  <a:cubicBezTo>
                    <a:pt x="121" y="458"/>
                    <a:pt x="121" y="458"/>
                    <a:pt x="121" y="458"/>
                  </a:cubicBezTo>
                  <a:cubicBezTo>
                    <a:pt x="123" y="458"/>
                    <a:pt x="123" y="458"/>
                    <a:pt x="123" y="458"/>
                  </a:cubicBezTo>
                  <a:cubicBezTo>
                    <a:pt x="123" y="445"/>
                    <a:pt x="123" y="445"/>
                    <a:pt x="123" y="445"/>
                  </a:cubicBezTo>
                  <a:cubicBezTo>
                    <a:pt x="121" y="445"/>
                    <a:pt x="121" y="445"/>
                    <a:pt x="121" y="445"/>
                  </a:cubicBezTo>
                  <a:cubicBezTo>
                    <a:pt x="123" y="445"/>
                    <a:pt x="123" y="445"/>
                    <a:pt x="123" y="445"/>
                  </a:cubicBezTo>
                  <a:cubicBezTo>
                    <a:pt x="123" y="445"/>
                    <a:pt x="123" y="445"/>
                    <a:pt x="123" y="444"/>
                  </a:cubicBezTo>
                  <a:cubicBezTo>
                    <a:pt x="123" y="443"/>
                    <a:pt x="122" y="441"/>
                    <a:pt x="121" y="439"/>
                  </a:cubicBezTo>
                  <a:cubicBezTo>
                    <a:pt x="119" y="437"/>
                    <a:pt x="117" y="435"/>
                    <a:pt x="112" y="434"/>
                  </a:cubicBezTo>
                  <a:cubicBezTo>
                    <a:pt x="112" y="434"/>
                    <a:pt x="112" y="434"/>
                    <a:pt x="112" y="434"/>
                  </a:cubicBezTo>
                  <a:cubicBezTo>
                    <a:pt x="112" y="434"/>
                    <a:pt x="112" y="434"/>
                    <a:pt x="112" y="434"/>
                  </a:cubicBezTo>
                  <a:cubicBezTo>
                    <a:pt x="109" y="433"/>
                    <a:pt x="106" y="433"/>
                    <a:pt x="103" y="433"/>
                  </a:cubicBezTo>
                  <a:cubicBezTo>
                    <a:pt x="94" y="433"/>
                    <a:pt x="87" y="435"/>
                    <a:pt x="87" y="435"/>
                  </a:cubicBezTo>
                  <a:cubicBezTo>
                    <a:pt x="87" y="437"/>
                    <a:pt x="87" y="437"/>
                    <a:pt x="87" y="437"/>
                  </a:cubicBezTo>
                  <a:cubicBezTo>
                    <a:pt x="88" y="435"/>
                    <a:pt x="88" y="435"/>
                    <a:pt x="88" y="435"/>
                  </a:cubicBezTo>
                  <a:cubicBezTo>
                    <a:pt x="79" y="429"/>
                    <a:pt x="79" y="429"/>
                    <a:pt x="79" y="429"/>
                  </a:cubicBezTo>
                  <a:cubicBezTo>
                    <a:pt x="78" y="428"/>
                    <a:pt x="78" y="428"/>
                    <a:pt x="78" y="428"/>
                  </a:cubicBezTo>
                  <a:cubicBezTo>
                    <a:pt x="77" y="429"/>
                    <a:pt x="77" y="429"/>
                    <a:pt x="77" y="429"/>
                  </a:cubicBezTo>
                  <a:cubicBezTo>
                    <a:pt x="69" y="440"/>
                    <a:pt x="69" y="440"/>
                    <a:pt x="69" y="440"/>
                  </a:cubicBezTo>
                  <a:cubicBezTo>
                    <a:pt x="70" y="441"/>
                    <a:pt x="70" y="441"/>
                    <a:pt x="70" y="441"/>
                  </a:cubicBezTo>
                  <a:cubicBezTo>
                    <a:pt x="70" y="439"/>
                    <a:pt x="70" y="439"/>
                    <a:pt x="70" y="439"/>
                  </a:cubicBezTo>
                  <a:cubicBezTo>
                    <a:pt x="62" y="438"/>
                    <a:pt x="62" y="438"/>
                    <a:pt x="62" y="438"/>
                  </a:cubicBezTo>
                  <a:cubicBezTo>
                    <a:pt x="54" y="436"/>
                    <a:pt x="54" y="436"/>
                    <a:pt x="54" y="436"/>
                  </a:cubicBezTo>
                  <a:cubicBezTo>
                    <a:pt x="53" y="436"/>
                    <a:pt x="53" y="436"/>
                    <a:pt x="53" y="436"/>
                  </a:cubicBezTo>
                  <a:cubicBezTo>
                    <a:pt x="52" y="437"/>
                    <a:pt x="52" y="437"/>
                    <a:pt x="52" y="437"/>
                  </a:cubicBezTo>
                  <a:cubicBezTo>
                    <a:pt x="48" y="447"/>
                    <a:pt x="48" y="447"/>
                    <a:pt x="48" y="447"/>
                  </a:cubicBezTo>
                  <a:cubicBezTo>
                    <a:pt x="50" y="447"/>
                    <a:pt x="50" y="447"/>
                    <a:pt x="50" y="447"/>
                  </a:cubicBezTo>
                  <a:cubicBezTo>
                    <a:pt x="50" y="446"/>
                    <a:pt x="50" y="446"/>
                    <a:pt x="50" y="446"/>
                  </a:cubicBezTo>
                  <a:cubicBezTo>
                    <a:pt x="47" y="446"/>
                    <a:pt x="47" y="446"/>
                    <a:pt x="47" y="446"/>
                  </a:cubicBezTo>
                  <a:cubicBezTo>
                    <a:pt x="46" y="446"/>
                    <a:pt x="46" y="446"/>
                    <a:pt x="46" y="446"/>
                  </a:cubicBezTo>
                  <a:cubicBezTo>
                    <a:pt x="45" y="447"/>
                    <a:pt x="45" y="447"/>
                    <a:pt x="45" y="447"/>
                  </a:cubicBezTo>
                  <a:cubicBezTo>
                    <a:pt x="44" y="455"/>
                    <a:pt x="44" y="455"/>
                    <a:pt x="44" y="455"/>
                  </a:cubicBezTo>
                  <a:cubicBezTo>
                    <a:pt x="46" y="455"/>
                    <a:pt x="46" y="455"/>
                    <a:pt x="46" y="455"/>
                  </a:cubicBezTo>
                  <a:cubicBezTo>
                    <a:pt x="44" y="454"/>
                    <a:pt x="44" y="454"/>
                    <a:pt x="44" y="45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7" y="465"/>
                    <a:pt x="37" y="465"/>
                    <a:pt x="37" y="465"/>
                  </a:cubicBezTo>
                  <a:cubicBezTo>
                    <a:pt x="39" y="466"/>
                    <a:pt x="39" y="466"/>
                    <a:pt x="39" y="466"/>
                  </a:cubicBezTo>
                  <a:cubicBezTo>
                    <a:pt x="39" y="465"/>
                    <a:pt x="39" y="465"/>
                    <a:pt x="39" y="464"/>
                  </a:cubicBezTo>
                  <a:cubicBezTo>
                    <a:pt x="39" y="463"/>
                    <a:pt x="39" y="462"/>
                    <a:pt x="38" y="462"/>
                  </a:cubicBezTo>
                  <a:cubicBezTo>
                    <a:pt x="37" y="461"/>
                    <a:pt x="35" y="461"/>
                    <a:pt x="33" y="461"/>
                  </a:cubicBezTo>
                  <a:cubicBezTo>
                    <a:pt x="32" y="461"/>
                    <a:pt x="30" y="462"/>
                    <a:pt x="29" y="462"/>
                  </a:cubicBezTo>
                  <a:cubicBezTo>
                    <a:pt x="28" y="463"/>
                    <a:pt x="27" y="464"/>
                    <a:pt x="27" y="464"/>
                  </a:cubicBezTo>
                  <a:cubicBezTo>
                    <a:pt x="28" y="465"/>
                    <a:pt x="28" y="465"/>
                    <a:pt x="28" y="465"/>
                  </a:cubicBezTo>
                  <a:cubicBezTo>
                    <a:pt x="29" y="465"/>
                    <a:pt x="29" y="465"/>
                    <a:pt x="29" y="465"/>
                  </a:cubicBezTo>
                  <a:cubicBezTo>
                    <a:pt x="29" y="464"/>
                    <a:pt x="29" y="463"/>
                    <a:pt x="28" y="462"/>
                  </a:cubicBezTo>
                  <a:cubicBezTo>
                    <a:pt x="28" y="461"/>
                    <a:pt x="28" y="460"/>
                    <a:pt x="27" y="459"/>
                  </a:cubicBezTo>
                  <a:cubicBezTo>
                    <a:pt x="26" y="459"/>
                    <a:pt x="25" y="458"/>
                    <a:pt x="24" y="458"/>
                  </a:cubicBezTo>
                  <a:cubicBezTo>
                    <a:pt x="23" y="458"/>
                    <a:pt x="23" y="458"/>
                    <a:pt x="22" y="458"/>
                  </a:cubicBezTo>
                  <a:cubicBezTo>
                    <a:pt x="21" y="459"/>
                    <a:pt x="19" y="459"/>
                    <a:pt x="18" y="460"/>
                  </a:cubicBezTo>
                  <a:cubicBezTo>
                    <a:pt x="17" y="461"/>
                    <a:pt x="16" y="463"/>
                    <a:pt x="16" y="465"/>
                  </a:cubicBezTo>
                  <a:cubicBezTo>
                    <a:pt x="16" y="466"/>
                    <a:pt x="16" y="466"/>
                    <a:pt x="17" y="467"/>
                  </a:cubicBezTo>
                  <a:cubicBezTo>
                    <a:pt x="17" y="468"/>
                    <a:pt x="18" y="468"/>
                    <a:pt x="20" y="469"/>
                  </a:cubicBezTo>
                  <a:cubicBezTo>
                    <a:pt x="23" y="471"/>
                    <a:pt x="28" y="472"/>
                    <a:pt x="28" y="472"/>
                  </a:cubicBezTo>
                  <a:cubicBezTo>
                    <a:pt x="28" y="470"/>
                    <a:pt x="28" y="470"/>
                    <a:pt x="28" y="470"/>
                  </a:cubicBezTo>
                  <a:cubicBezTo>
                    <a:pt x="28" y="469"/>
                    <a:pt x="28" y="469"/>
                    <a:pt x="28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3" y="470"/>
                    <a:pt x="23" y="470"/>
                    <a:pt x="23" y="470"/>
                  </a:cubicBezTo>
                  <a:cubicBezTo>
                    <a:pt x="23" y="470"/>
                    <a:pt x="23" y="470"/>
                    <a:pt x="23" y="470"/>
                  </a:cubicBezTo>
                  <a:cubicBezTo>
                    <a:pt x="18" y="475"/>
                    <a:pt x="18" y="475"/>
                    <a:pt x="18" y="475"/>
                  </a:cubicBezTo>
                  <a:cubicBezTo>
                    <a:pt x="19" y="476"/>
                    <a:pt x="19" y="476"/>
                    <a:pt x="19" y="476"/>
                  </a:cubicBezTo>
                  <a:cubicBezTo>
                    <a:pt x="19" y="474"/>
                    <a:pt x="19" y="474"/>
                    <a:pt x="19" y="474"/>
                  </a:cubicBezTo>
                  <a:cubicBezTo>
                    <a:pt x="11" y="470"/>
                    <a:pt x="11" y="470"/>
                    <a:pt x="11" y="470"/>
                  </a:cubicBezTo>
                  <a:cubicBezTo>
                    <a:pt x="10" y="470"/>
                    <a:pt x="10" y="470"/>
                    <a:pt x="10" y="470"/>
                  </a:cubicBezTo>
                  <a:cubicBezTo>
                    <a:pt x="9" y="471"/>
                    <a:pt x="9" y="471"/>
                    <a:pt x="9" y="471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8" y="478"/>
                    <a:pt x="8" y="478"/>
                    <a:pt x="8" y="478"/>
                  </a:cubicBezTo>
                  <a:cubicBezTo>
                    <a:pt x="8" y="477"/>
                    <a:pt x="8" y="477"/>
                    <a:pt x="8" y="477"/>
                  </a:cubicBezTo>
                  <a:cubicBezTo>
                    <a:pt x="8" y="477"/>
                    <a:pt x="6" y="476"/>
                    <a:pt x="4" y="476"/>
                  </a:cubicBezTo>
                  <a:cubicBezTo>
                    <a:pt x="3" y="476"/>
                    <a:pt x="2" y="476"/>
                    <a:pt x="1" y="477"/>
                  </a:cubicBezTo>
                  <a:cubicBezTo>
                    <a:pt x="0" y="477"/>
                    <a:pt x="0" y="479"/>
                    <a:pt x="0" y="480"/>
                  </a:cubicBezTo>
                  <a:cubicBezTo>
                    <a:pt x="0" y="481"/>
                    <a:pt x="0" y="483"/>
                    <a:pt x="1" y="485"/>
                  </a:cubicBezTo>
                  <a:cubicBezTo>
                    <a:pt x="4" y="491"/>
                    <a:pt x="9" y="499"/>
                    <a:pt x="9" y="499"/>
                  </a:cubicBezTo>
                  <a:cubicBezTo>
                    <a:pt x="10" y="499"/>
                    <a:pt x="10" y="499"/>
                    <a:pt x="10" y="499"/>
                  </a:cubicBezTo>
                  <a:cubicBezTo>
                    <a:pt x="9" y="498"/>
                    <a:pt x="9" y="498"/>
                    <a:pt x="9" y="498"/>
                  </a:cubicBezTo>
                  <a:cubicBezTo>
                    <a:pt x="8" y="507"/>
                    <a:pt x="8" y="507"/>
                    <a:pt x="8" y="507"/>
                  </a:cubicBezTo>
                  <a:cubicBezTo>
                    <a:pt x="7" y="508"/>
                    <a:pt x="7" y="508"/>
                    <a:pt x="7" y="508"/>
                  </a:cubicBezTo>
                  <a:cubicBezTo>
                    <a:pt x="9" y="508"/>
                    <a:pt x="9" y="508"/>
                    <a:pt x="9" y="508"/>
                  </a:cubicBezTo>
                  <a:cubicBezTo>
                    <a:pt x="18" y="510"/>
                    <a:pt x="18" y="510"/>
                    <a:pt x="18" y="510"/>
                  </a:cubicBezTo>
                  <a:cubicBezTo>
                    <a:pt x="19" y="508"/>
                    <a:pt x="19" y="508"/>
                    <a:pt x="19" y="508"/>
                  </a:cubicBezTo>
                  <a:cubicBezTo>
                    <a:pt x="17" y="509"/>
                    <a:pt x="17" y="509"/>
                    <a:pt x="17" y="509"/>
                  </a:cubicBezTo>
                  <a:cubicBezTo>
                    <a:pt x="17" y="509"/>
                    <a:pt x="18" y="511"/>
                    <a:pt x="20" y="514"/>
                  </a:cubicBezTo>
                  <a:cubicBezTo>
                    <a:pt x="22" y="516"/>
                    <a:pt x="25" y="519"/>
                    <a:pt x="31" y="519"/>
                  </a:cubicBezTo>
                  <a:cubicBezTo>
                    <a:pt x="31" y="518"/>
                    <a:pt x="31" y="518"/>
                    <a:pt x="31" y="518"/>
                  </a:cubicBezTo>
                  <a:cubicBezTo>
                    <a:pt x="31" y="519"/>
                    <a:pt x="31" y="519"/>
                    <a:pt x="31" y="519"/>
                  </a:cubicBezTo>
                  <a:cubicBezTo>
                    <a:pt x="31" y="519"/>
                    <a:pt x="32" y="519"/>
                    <a:pt x="33" y="519"/>
                  </a:cubicBezTo>
                  <a:cubicBezTo>
                    <a:pt x="38" y="519"/>
                    <a:pt x="42" y="517"/>
                    <a:pt x="44" y="515"/>
                  </a:cubicBezTo>
                  <a:cubicBezTo>
                    <a:pt x="46" y="514"/>
                    <a:pt x="47" y="512"/>
                    <a:pt x="47" y="511"/>
                  </a:cubicBezTo>
                  <a:cubicBezTo>
                    <a:pt x="47" y="511"/>
                    <a:pt x="47" y="511"/>
                    <a:pt x="47" y="511"/>
                  </a:cubicBezTo>
                  <a:cubicBezTo>
                    <a:pt x="47" y="510"/>
                    <a:pt x="47" y="510"/>
                    <a:pt x="47" y="510"/>
                  </a:cubicBezTo>
                  <a:cubicBezTo>
                    <a:pt x="46" y="511"/>
                    <a:pt x="46" y="511"/>
                    <a:pt x="46" y="511"/>
                  </a:cubicBezTo>
                  <a:cubicBezTo>
                    <a:pt x="44" y="510"/>
                    <a:pt x="44" y="510"/>
                    <a:pt x="44" y="510"/>
                  </a:cubicBezTo>
                  <a:cubicBezTo>
                    <a:pt x="44" y="510"/>
                    <a:pt x="44" y="510"/>
                    <a:pt x="44" y="510"/>
                  </a:cubicBezTo>
                  <a:cubicBezTo>
                    <a:pt x="44" y="510"/>
                    <a:pt x="43" y="512"/>
                    <a:pt x="41" y="513"/>
                  </a:cubicBezTo>
                  <a:cubicBezTo>
                    <a:pt x="40" y="515"/>
                    <a:pt x="37" y="516"/>
                    <a:pt x="33" y="516"/>
                  </a:cubicBezTo>
                  <a:cubicBezTo>
                    <a:pt x="32" y="516"/>
                    <a:pt x="32" y="516"/>
                    <a:pt x="31" y="516"/>
                  </a:cubicBezTo>
                  <a:cubicBezTo>
                    <a:pt x="31" y="516"/>
                    <a:pt x="31" y="516"/>
                    <a:pt x="31" y="516"/>
                  </a:cubicBezTo>
                  <a:cubicBezTo>
                    <a:pt x="31" y="516"/>
                    <a:pt x="31" y="516"/>
                    <a:pt x="31" y="516"/>
                  </a:cubicBezTo>
                  <a:cubicBezTo>
                    <a:pt x="27" y="516"/>
                    <a:pt x="24" y="514"/>
                    <a:pt x="22" y="512"/>
                  </a:cubicBezTo>
                  <a:cubicBezTo>
                    <a:pt x="21" y="511"/>
                    <a:pt x="21" y="510"/>
                    <a:pt x="21" y="509"/>
                  </a:cubicBezTo>
                  <a:cubicBezTo>
                    <a:pt x="20" y="509"/>
                    <a:pt x="20" y="508"/>
                    <a:pt x="20" y="508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19" y="507"/>
                    <a:pt x="19" y="507"/>
                    <a:pt x="19" y="507"/>
                  </a:cubicBezTo>
                  <a:cubicBezTo>
                    <a:pt x="19" y="507"/>
                    <a:pt x="19" y="507"/>
                    <a:pt x="9" y="505"/>
                  </a:cubicBezTo>
                  <a:cubicBezTo>
                    <a:pt x="9" y="507"/>
                    <a:pt x="9" y="507"/>
                    <a:pt x="9" y="507"/>
                  </a:cubicBezTo>
                  <a:cubicBezTo>
                    <a:pt x="11" y="507"/>
                    <a:pt x="11" y="507"/>
                    <a:pt x="11" y="507"/>
                  </a:cubicBezTo>
                  <a:cubicBezTo>
                    <a:pt x="11" y="507"/>
                    <a:pt x="11" y="507"/>
                    <a:pt x="12" y="499"/>
                  </a:cubicBezTo>
                  <a:cubicBezTo>
                    <a:pt x="12" y="498"/>
                    <a:pt x="12" y="498"/>
                    <a:pt x="12" y="498"/>
                  </a:cubicBezTo>
                  <a:cubicBezTo>
                    <a:pt x="12" y="498"/>
                    <a:pt x="12" y="498"/>
                    <a:pt x="12" y="498"/>
                  </a:cubicBezTo>
                  <a:cubicBezTo>
                    <a:pt x="12" y="498"/>
                    <a:pt x="11" y="497"/>
                    <a:pt x="10" y="496"/>
                  </a:cubicBezTo>
                  <a:cubicBezTo>
                    <a:pt x="9" y="493"/>
                    <a:pt x="7" y="490"/>
                    <a:pt x="5" y="487"/>
                  </a:cubicBezTo>
                  <a:cubicBezTo>
                    <a:pt x="5" y="485"/>
                    <a:pt x="4" y="484"/>
                    <a:pt x="3" y="482"/>
                  </a:cubicBezTo>
                  <a:cubicBezTo>
                    <a:pt x="3" y="481"/>
                    <a:pt x="3" y="480"/>
                    <a:pt x="3" y="480"/>
                  </a:cubicBezTo>
                  <a:cubicBezTo>
                    <a:pt x="3" y="479"/>
                    <a:pt x="3" y="479"/>
                    <a:pt x="3" y="479"/>
                  </a:cubicBezTo>
                  <a:cubicBezTo>
                    <a:pt x="3" y="479"/>
                    <a:pt x="3" y="479"/>
                    <a:pt x="4" y="479"/>
                  </a:cubicBezTo>
                  <a:cubicBezTo>
                    <a:pt x="4" y="479"/>
                    <a:pt x="5" y="479"/>
                    <a:pt x="6" y="479"/>
                  </a:cubicBezTo>
                  <a:cubicBezTo>
                    <a:pt x="7" y="480"/>
                    <a:pt x="7" y="480"/>
                    <a:pt x="7" y="480"/>
                  </a:cubicBezTo>
                  <a:cubicBezTo>
                    <a:pt x="7" y="480"/>
                    <a:pt x="7" y="480"/>
                    <a:pt x="7" y="480"/>
                  </a:cubicBezTo>
                  <a:cubicBezTo>
                    <a:pt x="9" y="480"/>
                    <a:pt x="9" y="480"/>
                    <a:pt x="9" y="480"/>
                  </a:cubicBezTo>
                  <a:cubicBezTo>
                    <a:pt x="9" y="479"/>
                    <a:pt x="9" y="479"/>
                    <a:pt x="9" y="479"/>
                  </a:cubicBezTo>
                  <a:cubicBezTo>
                    <a:pt x="9" y="479"/>
                    <a:pt x="9" y="479"/>
                    <a:pt x="12" y="472"/>
                  </a:cubicBezTo>
                  <a:cubicBezTo>
                    <a:pt x="10" y="472"/>
                    <a:pt x="10" y="472"/>
                    <a:pt x="10" y="472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10" y="473"/>
                    <a:pt x="10" y="473"/>
                    <a:pt x="18" y="477"/>
                  </a:cubicBezTo>
                  <a:cubicBezTo>
                    <a:pt x="19" y="477"/>
                    <a:pt x="19" y="477"/>
                    <a:pt x="19" y="477"/>
                  </a:cubicBezTo>
                  <a:cubicBezTo>
                    <a:pt x="19" y="477"/>
                    <a:pt x="19" y="477"/>
                    <a:pt x="19" y="477"/>
                  </a:cubicBezTo>
                  <a:cubicBezTo>
                    <a:pt x="19" y="477"/>
                    <a:pt x="19" y="477"/>
                    <a:pt x="25" y="473"/>
                  </a:cubicBezTo>
                  <a:cubicBezTo>
                    <a:pt x="24" y="472"/>
                    <a:pt x="24" y="472"/>
                    <a:pt x="24" y="472"/>
                  </a:cubicBezTo>
                  <a:cubicBezTo>
                    <a:pt x="24" y="473"/>
                    <a:pt x="24" y="473"/>
                    <a:pt x="24" y="473"/>
                  </a:cubicBezTo>
                  <a:cubicBezTo>
                    <a:pt x="24" y="473"/>
                    <a:pt x="24" y="473"/>
                    <a:pt x="29" y="472"/>
                  </a:cubicBezTo>
                  <a:cubicBezTo>
                    <a:pt x="33" y="470"/>
                    <a:pt x="33" y="470"/>
                    <a:pt x="33" y="470"/>
                  </a:cubicBezTo>
                  <a:cubicBezTo>
                    <a:pt x="28" y="469"/>
                    <a:pt x="28" y="469"/>
                    <a:pt x="28" y="469"/>
                  </a:cubicBezTo>
                  <a:cubicBezTo>
                    <a:pt x="28" y="469"/>
                    <a:pt x="28" y="469"/>
                    <a:pt x="27" y="468"/>
                  </a:cubicBezTo>
                  <a:cubicBezTo>
                    <a:pt x="25" y="468"/>
                    <a:pt x="23" y="467"/>
                    <a:pt x="21" y="466"/>
                  </a:cubicBezTo>
                  <a:cubicBezTo>
                    <a:pt x="20" y="466"/>
                    <a:pt x="20" y="466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8" y="465"/>
                    <a:pt x="18" y="465"/>
                    <a:pt x="18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8" y="465"/>
                    <a:pt x="18" y="465"/>
                    <a:pt x="18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4"/>
                    <a:pt x="19" y="464"/>
                    <a:pt x="19" y="463"/>
                  </a:cubicBezTo>
                  <a:cubicBezTo>
                    <a:pt x="20" y="463"/>
                    <a:pt x="21" y="462"/>
                    <a:pt x="22" y="462"/>
                  </a:cubicBezTo>
                  <a:cubicBezTo>
                    <a:pt x="23" y="461"/>
                    <a:pt x="24" y="461"/>
                    <a:pt x="24" y="461"/>
                  </a:cubicBezTo>
                  <a:cubicBezTo>
                    <a:pt x="25" y="461"/>
                    <a:pt x="25" y="461"/>
                    <a:pt x="25" y="461"/>
                  </a:cubicBezTo>
                  <a:cubicBezTo>
                    <a:pt x="25" y="462"/>
                    <a:pt x="26" y="463"/>
                    <a:pt x="26" y="464"/>
                  </a:cubicBezTo>
                  <a:cubicBezTo>
                    <a:pt x="26" y="464"/>
                    <a:pt x="26" y="465"/>
                    <a:pt x="26" y="465"/>
                  </a:cubicBezTo>
                  <a:cubicBezTo>
                    <a:pt x="27" y="465"/>
                    <a:pt x="27" y="465"/>
                    <a:pt x="27" y="465"/>
                  </a:cubicBezTo>
                  <a:cubicBezTo>
                    <a:pt x="27" y="465"/>
                    <a:pt x="27" y="465"/>
                    <a:pt x="27" y="465"/>
                  </a:cubicBezTo>
                  <a:cubicBezTo>
                    <a:pt x="27" y="468"/>
                    <a:pt x="27" y="468"/>
                    <a:pt x="27" y="468"/>
                  </a:cubicBezTo>
                  <a:cubicBezTo>
                    <a:pt x="29" y="466"/>
                    <a:pt x="29" y="466"/>
                    <a:pt x="29" y="466"/>
                  </a:cubicBezTo>
                  <a:cubicBezTo>
                    <a:pt x="29" y="466"/>
                    <a:pt x="29" y="466"/>
                    <a:pt x="29" y="466"/>
                  </a:cubicBezTo>
                  <a:cubicBezTo>
                    <a:pt x="29" y="466"/>
                    <a:pt x="30" y="465"/>
                    <a:pt x="31" y="465"/>
                  </a:cubicBezTo>
                  <a:cubicBezTo>
                    <a:pt x="32" y="464"/>
                    <a:pt x="33" y="464"/>
                    <a:pt x="33" y="464"/>
                  </a:cubicBezTo>
                  <a:cubicBezTo>
                    <a:pt x="35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7" y="465"/>
                    <a:pt x="37" y="465"/>
                    <a:pt x="37" y="465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7" y="465"/>
                    <a:pt x="37" y="465"/>
                    <a:pt x="37" y="465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1" y="475"/>
                    <a:pt x="31" y="475"/>
                    <a:pt x="31" y="475"/>
                  </a:cubicBezTo>
                  <a:cubicBezTo>
                    <a:pt x="39" y="466"/>
                    <a:pt x="39" y="466"/>
                    <a:pt x="39" y="466"/>
                  </a:cubicBezTo>
                  <a:cubicBezTo>
                    <a:pt x="39" y="466"/>
                    <a:pt x="39" y="466"/>
                    <a:pt x="47" y="456"/>
                  </a:cubicBezTo>
                  <a:cubicBezTo>
                    <a:pt x="47" y="456"/>
                    <a:pt x="47" y="456"/>
                    <a:pt x="47" y="456"/>
                  </a:cubicBezTo>
                  <a:cubicBezTo>
                    <a:pt x="47" y="456"/>
                    <a:pt x="47" y="456"/>
                    <a:pt x="47" y="456"/>
                  </a:cubicBezTo>
                  <a:cubicBezTo>
                    <a:pt x="47" y="456"/>
                    <a:pt x="47" y="456"/>
                    <a:pt x="48" y="448"/>
                  </a:cubicBezTo>
                  <a:cubicBezTo>
                    <a:pt x="47" y="447"/>
                    <a:pt x="47" y="447"/>
                    <a:pt x="47" y="447"/>
                  </a:cubicBezTo>
                  <a:cubicBezTo>
                    <a:pt x="47" y="449"/>
                    <a:pt x="47" y="449"/>
                    <a:pt x="47" y="449"/>
                  </a:cubicBezTo>
                  <a:cubicBezTo>
                    <a:pt x="47" y="449"/>
                    <a:pt x="47" y="449"/>
                    <a:pt x="50" y="449"/>
                  </a:cubicBezTo>
                  <a:cubicBezTo>
                    <a:pt x="51" y="449"/>
                    <a:pt x="51" y="449"/>
                    <a:pt x="51" y="449"/>
                  </a:cubicBezTo>
                  <a:cubicBezTo>
                    <a:pt x="51" y="448"/>
                    <a:pt x="51" y="448"/>
                    <a:pt x="51" y="448"/>
                  </a:cubicBezTo>
                  <a:cubicBezTo>
                    <a:pt x="51" y="448"/>
                    <a:pt x="51" y="448"/>
                    <a:pt x="55" y="438"/>
                  </a:cubicBezTo>
                  <a:cubicBezTo>
                    <a:pt x="54" y="438"/>
                    <a:pt x="54" y="438"/>
                    <a:pt x="54" y="438"/>
                  </a:cubicBezTo>
                  <a:cubicBezTo>
                    <a:pt x="53" y="439"/>
                    <a:pt x="53" y="439"/>
                    <a:pt x="53" y="439"/>
                  </a:cubicBezTo>
                  <a:cubicBezTo>
                    <a:pt x="53" y="439"/>
                    <a:pt x="53" y="439"/>
                    <a:pt x="54" y="440"/>
                  </a:cubicBezTo>
                  <a:cubicBezTo>
                    <a:pt x="55" y="440"/>
                    <a:pt x="57" y="440"/>
                    <a:pt x="62" y="441"/>
                  </a:cubicBezTo>
                  <a:cubicBezTo>
                    <a:pt x="62" y="441"/>
                    <a:pt x="62" y="441"/>
                    <a:pt x="70" y="442"/>
                  </a:cubicBezTo>
                  <a:cubicBezTo>
                    <a:pt x="71" y="442"/>
                    <a:pt x="71" y="442"/>
                    <a:pt x="71" y="442"/>
                  </a:cubicBezTo>
                  <a:cubicBezTo>
                    <a:pt x="71" y="441"/>
                    <a:pt x="71" y="441"/>
                    <a:pt x="71" y="441"/>
                  </a:cubicBezTo>
                  <a:cubicBezTo>
                    <a:pt x="71" y="441"/>
                    <a:pt x="71" y="441"/>
                    <a:pt x="79" y="431"/>
                  </a:cubicBezTo>
                  <a:cubicBezTo>
                    <a:pt x="78" y="430"/>
                    <a:pt x="78" y="430"/>
                    <a:pt x="78" y="430"/>
                  </a:cubicBezTo>
                  <a:cubicBezTo>
                    <a:pt x="77" y="431"/>
                    <a:pt x="77" y="431"/>
                    <a:pt x="77" y="431"/>
                  </a:cubicBezTo>
                  <a:cubicBezTo>
                    <a:pt x="77" y="431"/>
                    <a:pt x="77" y="431"/>
                    <a:pt x="78" y="432"/>
                  </a:cubicBezTo>
                  <a:cubicBezTo>
                    <a:pt x="79" y="433"/>
                    <a:pt x="82" y="434"/>
                    <a:pt x="87" y="438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88" y="438"/>
                    <a:pt x="88" y="438"/>
                    <a:pt x="88" y="438"/>
                  </a:cubicBezTo>
                  <a:cubicBezTo>
                    <a:pt x="88" y="438"/>
                    <a:pt x="88" y="438"/>
                    <a:pt x="88" y="438"/>
                  </a:cubicBezTo>
                  <a:cubicBezTo>
                    <a:pt x="90" y="437"/>
                    <a:pt x="96" y="436"/>
                    <a:pt x="103" y="436"/>
                  </a:cubicBezTo>
                  <a:cubicBezTo>
                    <a:pt x="106" y="436"/>
                    <a:pt x="109" y="436"/>
                    <a:pt x="111" y="437"/>
                  </a:cubicBezTo>
                  <a:cubicBezTo>
                    <a:pt x="112" y="435"/>
                    <a:pt x="112" y="435"/>
                    <a:pt x="112" y="435"/>
                  </a:cubicBezTo>
                  <a:cubicBezTo>
                    <a:pt x="111" y="437"/>
                    <a:pt x="111" y="437"/>
                    <a:pt x="111" y="437"/>
                  </a:cubicBezTo>
                  <a:cubicBezTo>
                    <a:pt x="115" y="438"/>
                    <a:pt x="117" y="439"/>
                    <a:pt x="119" y="441"/>
                  </a:cubicBezTo>
                  <a:cubicBezTo>
                    <a:pt x="120" y="442"/>
                    <a:pt x="120" y="443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58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20" y="459"/>
                    <a:pt x="120" y="459"/>
                    <a:pt x="127" y="472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9" y="473"/>
                    <a:pt x="129" y="473"/>
                    <a:pt x="129" y="473"/>
                  </a:cubicBezTo>
                  <a:cubicBezTo>
                    <a:pt x="128" y="472"/>
                    <a:pt x="128" y="472"/>
                    <a:pt x="128" y="472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9" y="473"/>
                    <a:pt x="129" y="473"/>
                    <a:pt x="129" y="473"/>
                  </a:cubicBezTo>
                  <a:cubicBezTo>
                    <a:pt x="128" y="472"/>
                    <a:pt x="128" y="472"/>
                    <a:pt x="128" y="472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9" y="474"/>
                    <a:pt x="129" y="476"/>
                    <a:pt x="129" y="480"/>
                  </a:cubicBezTo>
                  <a:cubicBezTo>
                    <a:pt x="129" y="481"/>
                    <a:pt x="129" y="482"/>
                    <a:pt x="128" y="483"/>
                  </a:cubicBezTo>
                  <a:cubicBezTo>
                    <a:pt x="126" y="484"/>
                    <a:pt x="124" y="485"/>
                    <a:pt x="121" y="486"/>
                  </a:cubicBezTo>
                  <a:cubicBezTo>
                    <a:pt x="120" y="486"/>
                    <a:pt x="119" y="487"/>
                    <a:pt x="118" y="487"/>
                  </a:cubicBezTo>
                  <a:cubicBezTo>
                    <a:pt x="116" y="488"/>
                    <a:pt x="115" y="489"/>
                    <a:pt x="115" y="490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91"/>
                    <a:pt x="114" y="491"/>
                    <a:pt x="114" y="492"/>
                  </a:cubicBezTo>
                  <a:cubicBezTo>
                    <a:pt x="114" y="492"/>
                    <a:pt x="114" y="493"/>
                    <a:pt x="114" y="493"/>
                  </a:cubicBezTo>
                  <a:cubicBezTo>
                    <a:pt x="115" y="494"/>
                    <a:pt x="115" y="494"/>
                    <a:pt x="116" y="494"/>
                  </a:cubicBezTo>
                  <a:cubicBezTo>
                    <a:pt x="116" y="494"/>
                    <a:pt x="117" y="494"/>
                    <a:pt x="117" y="494"/>
                  </a:cubicBezTo>
                  <a:cubicBezTo>
                    <a:pt x="119" y="494"/>
                    <a:pt x="121" y="494"/>
                    <a:pt x="123" y="493"/>
                  </a:cubicBezTo>
                  <a:cubicBezTo>
                    <a:pt x="125" y="493"/>
                    <a:pt x="128" y="493"/>
                    <a:pt x="130" y="493"/>
                  </a:cubicBezTo>
                  <a:cubicBezTo>
                    <a:pt x="132" y="493"/>
                    <a:pt x="133" y="493"/>
                    <a:pt x="134" y="493"/>
                  </a:cubicBezTo>
                  <a:cubicBezTo>
                    <a:pt x="135" y="492"/>
                    <a:pt x="135" y="492"/>
                    <a:pt x="135" y="492"/>
                  </a:cubicBezTo>
                  <a:cubicBezTo>
                    <a:pt x="134" y="493"/>
                    <a:pt x="134" y="493"/>
                    <a:pt x="134" y="493"/>
                  </a:cubicBezTo>
                  <a:cubicBezTo>
                    <a:pt x="135" y="494"/>
                    <a:pt x="136" y="495"/>
                    <a:pt x="136" y="496"/>
                  </a:cubicBezTo>
                  <a:cubicBezTo>
                    <a:pt x="136" y="496"/>
                    <a:pt x="137" y="498"/>
                    <a:pt x="137" y="499"/>
                  </a:cubicBezTo>
                  <a:cubicBezTo>
                    <a:pt x="137" y="501"/>
                    <a:pt x="136" y="503"/>
                    <a:pt x="136" y="506"/>
                  </a:cubicBezTo>
                  <a:cubicBezTo>
                    <a:pt x="135" y="508"/>
                    <a:pt x="135" y="510"/>
                    <a:pt x="135" y="512"/>
                  </a:cubicBezTo>
                  <a:cubicBezTo>
                    <a:pt x="136" y="512"/>
                    <a:pt x="136" y="512"/>
                    <a:pt x="136" y="512"/>
                  </a:cubicBezTo>
                  <a:cubicBezTo>
                    <a:pt x="135" y="512"/>
                    <a:pt x="135" y="512"/>
                    <a:pt x="135" y="512"/>
                  </a:cubicBezTo>
                  <a:cubicBezTo>
                    <a:pt x="134" y="516"/>
                    <a:pt x="133" y="517"/>
                    <a:pt x="132" y="518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2" y="520"/>
                    <a:pt x="132" y="520"/>
                    <a:pt x="132" y="520"/>
                  </a:cubicBezTo>
                  <a:cubicBezTo>
                    <a:pt x="132" y="520"/>
                    <a:pt x="132" y="520"/>
                    <a:pt x="131" y="515"/>
                  </a:cubicBezTo>
                  <a:cubicBezTo>
                    <a:pt x="129" y="515"/>
                    <a:pt x="129" y="515"/>
                    <a:pt x="129" y="515"/>
                  </a:cubicBezTo>
                  <a:cubicBezTo>
                    <a:pt x="131" y="516"/>
                    <a:pt x="131" y="516"/>
                    <a:pt x="131" y="516"/>
                  </a:cubicBezTo>
                  <a:cubicBezTo>
                    <a:pt x="131" y="516"/>
                    <a:pt x="131" y="516"/>
                    <a:pt x="133" y="512"/>
                  </a:cubicBezTo>
                  <a:cubicBezTo>
                    <a:pt x="134" y="511"/>
                    <a:pt x="134" y="511"/>
                    <a:pt x="134" y="511"/>
                  </a:cubicBezTo>
                  <a:cubicBezTo>
                    <a:pt x="133" y="511"/>
                    <a:pt x="133" y="511"/>
                    <a:pt x="133" y="511"/>
                  </a:cubicBezTo>
                  <a:cubicBezTo>
                    <a:pt x="133" y="511"/>
                    <a:pt x="133" y="511"/>
                    <a:pt x="132" y="500"/>
                  </a:cubicBezTo>
                  <a:cubicBezTo>
                    <a:pt x="132" y="497"/>
                    <a:pt x="132" y="497"/>
                    <a:pt x="132" y="497"/>
                  </a:cubicBezTo>
                  <a:cubicBezTo>
                    <a:pt x="130" y="499"/>
                    <a:pt x="130" y="499"/>
                    <a:pt x="130" y="499"/>
                  </a:cubicBezTo>
                  <a:cubicBezTo>
                    <a:pt x="130" y="499"/>
                    <a:pt x="130" y="499"/>
                    <a:pt x="126" y="501"/>
                  </a:cubicBezTo>
                  <a:cubicBezTo>
                    <a:pt x="125" y="502"/>
                    <a:pt x="125" y="502"/>
                    <a:pt x="125" y="502"/>
                  </a:cubicBezTo>
                  <a:cubicBezTo>
                    <a:pt x="125" y="503"/>
                    <a:pt x="125" y="503"/>
                    <a:pt x="125" y="503"/>
                  </a:cubicBezTo>
                  <a:cubicBezTo>
                    <a:pt x="125" y="503"/>
                    <a:pt x="125" y="503"/>
                    <a:pt x="125" y="504"/>
                  </a:cubicBezTo>
                  <a:cubicBezTo>
                    <a:pt x="126" y="504"/>
                    <a:pt x="126" y="505"/>
                    <a:pt x="127" y="507"/>
                  </a:cubicBezTo>
                  <a:cubicBezTo>
                    <a:pt x="128" y="507"/>
                    <a:pt x="128" y="507"/>
                    <a:pt x="128" y="507"/>
                  </a:cubicBezTo>
                  <a:cubicBezTo>
                    <a:pt x="127" y="506"/>
                    <a:pt x="127" y="506"/>
                    <a:pt x="127" y="506"/>
                  </a:cubicBezTo>
                  <a:cubicBezTo>
                    <a:pt x="127" y="506"/>
                    <a:pt x="127" y="506"/>
                    <a:pt x="121" y="517"/>
                  </a:cubicBezTo>
                  <a:cubicBezTo>
                    <a:pt x="121" y="518"/>
                    <a:pt x="121" y="518"/>
                    <a:pt x="121" y="518"/>
                  </a:cubicBezTo>
                  <a:cubicBezTo>
                    <a:pt x="122" y="519"/>
                    <a:pt x="122" y="519"/>
                    <a:pt x="122" y="519"/>
                  </a:cubicBezTo>
                  <a:cubicBezTo>
                    <a:pt x="122" y="519"/>
                    <a:pt x="122" y="519"/>
                    <a:pt x="126" y="522"/>
                  </a:cubicBezTo>
                  <a:cubicBezTo>
                    <a:pt x="127" y="520"/>
                    <a:pt x="127" y="520"/>
                    <a:pt x="127" y="520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6" y="521"/>
                    <a:pt x="126" y="521"/>
                    <a:pt x="126" y="521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6" y="521"/>
                    <a:pt x="126" y="521"/>
                    <a:pt x="126" y="521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5" y="521"/>
                    <a:pt x="126" y="522"/>
                    <a:pt x="126" y="522"/>
                  </a:cubicBezTo>
                  <a:cubicBezTo>
                    <a:pt x="126" y="523"/>
                    <a:pt x="126" y="523"/>
                    <a:pt x="125" y="524"/>
                  </a:cubicBezTo>
                  <a:cubicBezTo>
                    <a:pt x="124" y="525"/>
                    <a:pt x="124" y="526"/>
                    <a:pt x="122" y="527"/>
                  </a:cubicBezTo>
                  <a:cubicBezTo>
                    <a:pt x="123" y="528"/>
                    <a:pt x="123" y="528"/>
                    <a:pt x="123" y="528"/>
                  </a:cubicBezTo>
                  <a:cubicBezTo>
                    <a:pt x="122" y="527"/>
                    <a:pt x="122" y="527"/>
                    <a:pt x="122" y="527"/>
                  </a:cubicBezTo>
                  <a:cubicBezTo>
                    <a:pt x="121" y="527"/>
                    <a:pt x="120" y="528"/>
                    <a:pt x="120" y="528"/>
                  </a:cubicBezTo>
                  <a:cubicBezTo>
                    <a:pt x="118" y="528"/>
                    <a:pt x="117" y="527"/>
                    <a:pt x="116" y="526"/>
                  </a:cubicBezTo>
                  <a:cubicBezTo>
                    <a:pt x="115" y="526"/>
                    <a:pt x="115" y="525"/>
                    <a:pt x="114" y="525"/>
                  </a:cubicBezTo>
                  <a:cubicBezTo>
                    <a:pt x="113" y="524"/>
                    <a:pt x="112" y="524"/>
                    <a:pt x="111" y="524"/>
                  </a:cubicBezTo>
                  <a:cubicBezTo>
                    <a:pt x="111" y="524"/>
                    <a:pt x="110" y="524"/>
                    <a:pt x="110" y="524"/>
                  </a:cubicBezTo>
                  <a:cubicBezTo>
                    <a:pt x="110" y="524"/>
                    <a:pt x="110" y="524"/>
                    <a:pt x="110" y="524"/>
                  </a:cubicBezTo>
                  <a:cubicBezTo>
                    <a:pt x="110" y="524"/>
                    <a:pt x="110" y="524"/>
                    <a:pt x="110" y="524"/>
                  </a:cubicBezTo>
                  <a:cubicBezTo>
                    <a:pt x="108" y="525"/>
                    <a:pt x="107" y="526"/>
                    <a:pt x="107" y="528"/>
                  </a:cubicBezTo>
                  <a:cubicBezTo>
                    <a:pt x="105" y="531"/>
                    <a:pt x="106" y="535"/>
                    <a:pt x="100" y="539"/>
                  </a:cubicBezTo>
                  <a:cubicBezTo>
                    <a:pt x="100" y="539"/>
                    <a:pt x="100" y="539"/>
                    <a:pt x="100" y="539"/>
                  </a:cubicBezTo>
                  <a:cubicBezTo>
                    <a:pt x="100" y="539"/>
                    <a:pt x="100" y="539"/>
                    <a:pt x="100" y="539"/>
                  </a:cubicBezTo>
                  <a:cubicBezTo>
                    <a:pt x="99" y="540"/>
                    <a:pt x="99" y="540"/>
                    <a:pt x="98" y="540"/>
                  </a:cubicBezTo>
                  <a:cubicBezTo>
                    <a:pt x="97" y="540"/>
                    <a:pt x="96" y="540"/>
                    <a:pt x="95" y="539"/>
                  </a:cubicBezTo>
                  <a:cubicBezTo>
                    <a:pt x="94" y="538"/>
                    <a:pt x="92" y="537"/>
                    <a:pt x="91" y="535"/>
                  </a:cubicBezTo>
                  <a:cubicBezTo>
                    <a:pt x="91" y="535"/>
                    <a:pt x="90" y="534"/>
                    <a:pt x="90" y="534"/>
                  </a:cubicBezTo>
                  <a:cubicBezTo>
                    <a:pt x="89" y="533"/>
                    <a:pt x="89" y="533"/>
                    <a:pt x="89" y="533"/>
                  </a:cubicBezTo>
                  <a:cubicBezTo>
                    <a:pt x="88" y="533"/>
                    <a:pt x="88" y="532"/>
                    <a:pt x="87" y="532"/>
                  </a:cubicBezTo>
                  <a:cubicBezTo>
                    <a:pt x="86" y="532"/>
                    <a:pt x="86" y="532"/>
                    <a:pt x="86" y="532"/>
                  </a:cubicBezTo>
                  <a:cubicBezTo>
                    <a:pt x="86" y="534"/>
                    <a:pt x="86" y="534"/>
                    <a:pt x="86" y="534"/>
                  </a:cubicBezTo>
                  <a:cubicBezTo>
                    <a:pt x="86" y="534"/>
                    <a:pt x="86" y="534"/>
                    <a:pt x="86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9" y="534"/>
                    <a:pt x="89" y="534"/>
                    <a:pt x="89" y="534"/>
                  </a:cubicBezTo>
                  <a:cubicBezTo>
                    <a:pt x="89" y="534"/>
                    <a:pt x="89" y="534"/>
                    <a:pt x="86" y="529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3" y="529"/>
                    <a:pt x="83" y="529"/>
                    <a:pt x="83" y="529"/>
                  </a:cubicBezTo>
                  <a:cubicBezTo>
                    <a:pt x="83" y="529"/>
                    <a:pt x="83" y="529"/>
                    <a:pt x="81" y="534"/>
                  </a:cubicBezTo>
                  <a:cubicBezTo>
                    <a:pt x="82" y="535"/>
                    <a:pt x="82" y="535"/>
                    <a:pt x="82" y="535"/>
                  </a:cubicBezTo>
                  <a:cubicBezTo>
                    <a:pt x="82" y="534"/>
                    <a:pt x="82" y="534"/>
                    <a:pt x="82" y="534"/>
                  </a:cubicBezTo>
                  <a:cubicBezTo>
                    <a:pt x="82" y="534"/>
                    <a:pt x="75" y="532"/>
                    <a:pt x="67" y="532"/>
                  </a:cubicBezTo>
                  <a:cubicBezTo>
                    <a:pt x="67" y="532"/>
                    <a:pt x="66" y="532"/>
                    <a:pt x="66" y="532"/>
                  </a:cubicBezTo>
                  <a:cubicBezTo>
                    <a:pt x="66" y="532"/>
                    <a:pt x="66" y="532"/>
                    <a:pt x="66" y="532"/>
                  </a:cubicBezTo>
                  <a:cubicBezTo>
                    <a:pt x="66" y="531"/>
                    <a:pt x="66" y="530"/>
                    <a:pt x="67" y="529"/>
                  </a:cubicBezTo>
                  <a:cubicBezTo>
                    <a:pt x="68" y="528"/>
                    <a:pt x="69" y="526"/>
                    <a:pt x="70" y="525"/>
                  </a:cubicBezTo>
                  <a:cubicBezTo>
                    <a:pt x="70" y="524"/>
                    <a:pt x="70" y="524"/>
                    <a:pt x="71" y="523"/>
                  </a:cubicBezTo>
                  <a:cubicBezTo>
                    <a:pt x="71" y="523"/>
                    <a:pt x="71" y="523"/>
                    <a:pt x="71" y="523"/>
                  </a:cubicBezTo>
                  <a:cubicBezTo>
                    <a:pt x="73" y="521"/>
                    <a:pt x="73" y="521"/>
                    <a:pt x="73" y="521"/>
                  </a:cubicBezTo>
                  <a:cubicBezTo>
                    <a:pt x="70" y="520"/>
                    <a:pt x="70" y="520"/>
                    <a:pt x="70" y="520"/>
                  </a:cubicBezTo>
                  <a:cubicBezTo>
                    <a:pt x="70" y="520"/>
                    <a:pt x="70" y="520"/>
                    <a:pt x="63" y="519"/>
                  </a:cubicBezTo>
                  <a:cubicBezTo>
                    <a:pt x="63" y="520"/>
                    <a:pt x="63" y="520"/>
                    <a:pt x="63" y="520"/>
                  </a:cubicBezTo>
                  <a:cubicBezTo>
                    <a:pt x="65" y="520"/>
                    <a:pt x="65" y="520"/>
                    <a:pt x="65" y="520"/>
                  </a:cubicBezTo>
                  <a:cubicBezTo>
                    <a:pt x="65" y="520"/>
                    <a:pt x="65" y="520"/>
                    <a:pt x="65" y="509"/>
                  </a:cubicBezTo>
                  <a:cubicBezTo>
                    <a:pt x="65" y="509"/>
                    <a:pt x="65" y="509"/>
                    <a:pt x="65" y="509"/>
                  </a:cubicBezTo>
                  <a:cubicBezTo>
                    <a:pt x="65" y="509"/>
                    <a:pt x="65" y="509"/>
                    <a:pt x="65" y="509"/>
                  </a:cubicBezTo>
                  <a:cubicBezTo>
                    <a:pt x="65" y="509"/>
                    <a:pt x="64" y="506"/>
                    <a:pt x="63" y="503"/>
                  </a:cubicBezTo>
                  <a:cubicBezTo>
                    <a:pt x="62" y="502"/>
                    <a:pt x="62" y="500"/>
                    <a:pt x="60" y="499"/>
                  </a:cubicBezTo>
                  <a:cubicBezTo>
                    <a:pt x="59" y="497"/>
                    <a:pt x="57" y="496"/>
                    <a:pt x="55" y="496"/>
                  </a:cubicBezTo>
                  <a:cubicBezTo>
                    <a:pt x="55" y="496"/>
                    <a:pt x="54" y="496"/>
                    <a:pt x="54" y="496"/>
                  </a:cubicBezTo>
                  <a:cubicBezTo>
                    <a:pt x="52" y="496"/>
                    <a:pt x="50" y="496"/>
                    <a:pt x="49" y="497"/>
                  </a:cubicBezTo>
                  <a:cubicBezTo>
                    <a:pt x="45" y="500"/>
                    <a:pt x="43" y="505"/>
                    <a:pt x="43" y="505"/>
                  </a:cubicBezTo>
                  <a:cubicBezTo>
                    <a:pt x="43" y="505"/>
                    <a:pt x="43" y="505"/>
                    <a:pt x="43" y="505"/>
                  </a:cubicBezTo>
                  <a:cubicBezTo>
                    <a:pt x="43" y="506"/>
                    <a:pt x="43" y="506"/>
                    <a:pt x="43" y="506"/>
                  </a:cubicBezTo>
                  <a:cubicBezTo>
                    <a:pt x="43" y="506"/>
                    <a:pt x="43" y="506"/>
                    <a:pt x="44" y="511"/>
                  </a:cubicBezTo>
                  <a:cubicBezTo>
                    <a:pt x="46" y="511"/>
                    <a:pt x="46" y="511"/>
                    <a:pt x="46" y="511"/>
                  </a:cubicBezTo>
                  <a:cubicBezTo>
                    <a:pt x="44" y="510"/>
                    <a:pt x="44" y="510"/>
                    <a:pt x="44" y="510"/>
                  </a:cubicBezTo>
                  <a:lnTo>
                    <a:pt x="46" y="5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" name="Freeform 21"/>
            <p:cNvSpPr>
              <a:spLocks noEditPoints="1"/>
            </p:cNvSpPr>
            <p:nvPr/>
          </p:nvSpPr>
          <p:spPr bwMode="auto">
            <a:xfrm>
              <a:off x="1006" y="1741"/>
              <a:ext cx="387" cy="441"/>
            </a:xfrm>
            <a:custGeom>
              <a:avLst/>
              <a:gdLst>
                <a:gd name="T0" fmla="*/ 74 w 275"/>
                <a:gd name="T1" fmla="*/ 92 h 313"/>
                <a:gd name="T2" fmla="*/ 70 w 275"/>
                <a:gd name="T3" fmla="*/ 81 h 313"/>
                <a:gd name="T4" fmla="*/ 77 w 275"/>
                <a:gd name="T5" fmla="*/ 100 h 313"/>
                <a:gd name="T6" fmla="*/ 61 w 275"/>
                <a:gd name="T7" fmla="*/ 115 h 313"/>
                <a:gd name="T8" fmla="*/ 75 w 275"/>
                <a:gd name="T9" fmla="*/ 158 h 313"/>
                <a:gd name="T10" fmla="*/ 66 w 275"/>
                <a:gd name="T11" fmla="*/ 161 h 313"/>
                <a:gd name="T12" fmla="*/ 271 w 275"/>
                <a:gd name="T13" fmla="*/ 128 h 313"/>
                <a:gd name="T14" fmla="*/ 247 w 275"/>
                <a:gd name="T15" fmla="*/ 114 h 313"/>
                <a:gd name="T16" fmla="*/ 215 w 275"/>
                <a:gd name="T17" fmla="*/ 111 h 313"/>
                <a:gd name="T18" fmla="*/ 192 w 275"/>
                <a:gd name="T19" fmla="*/ 72 h 313"/>
                <a:gd name="T20" fmla="*/ 201 w 275"/>
                <a:gd name="T21" fmla="*/ 58 h 313"/>
                <a:gd name="T22" fmla="*/ 230 w 275"/>
                <a:gd name="T23" fmla="*/ 49 h 313"/>
                <a:gd name="T24" fmla="*/ 251 w 275"/>
                <a:gd name="T25" fmla="*/ 27 h 313"/>
                <a:gd name="T26" fmla="*/ 248 w 275"/>
                <a:gd name="T27" fmla="*/ 12 h 313"/>
                <a:gd name="T28" fmla="*/ 235 w 275"/>
                <a:gd name="T29" fmla="*/ 30 h 313"/>
                <a:gd name="T30" fmla="*/ 232 w 275"/>
                <a:gd name="T31" fmla="*/ 23 h 313"/>
                <a:gd name="T32" fmla="*/ 227 w 275"/>
                <a:gd name="T33" fmla="*/ 18 h 313"/>
                <a:gd name="T34" fmla="*/ 217 w 275"/>
                <a:gd name="T35" fmla="*/ 18 h 313"/>
                <a:gd name="T36" fmla="*/ 196 w 275"/>
                <a:gd name="T37" fmla="*/ 11 h 313"/>
                <a:gd name="T38" fmla="*/ 177 w 275"/>
                <a:gd name="T39" fmla="*/ 35 h 313"/>
                <a:gd name="T40" fmla="*/ 170 w 275"/>
                <a:gd name="T41" fmla="*/ 60 h 313"/>
                <a:gd name="T42" fmla="*/ 169 w 275"/>
                <a:gd name="T43" fmla="*/ 70 h 313"/>
                <a:gd name="T44" fmla="*/ 139 w 275"/>
                <a:gd name="T45" fmla="*/ 76 h 313"/>
                <a:gd name="T46" fmla="*/ 113 w 275"/>
                <a:gd name="T47" fmla="*/ 69 h 313"/>
                <a:gd name="T48" fmla="*/ 90 w 275"/>
                <a:gd name="T49" fmla="*/ 64 h 313"/>
                <a:gd name="T50" fmla="*/ 85 w 275"/>
                <a:gd name="T51" fmla="*/ 77 h 313"/>
                <a:gd name="T52" fmla="*/ 86 w 275"/>
                <a:gd name="T53" fmla="*/ 95 h 313"/>
                <a:gd name="T54" fmla="*/ 78 w 275"/>
                <a:gd name="T55" fmla="*/ 107 h 313"/>
                <a:gd name="T56" fmla="*/ 59 w 275"/>
                <a:gd name="T57" fmla="*/ 122 h 313"/>
                <a:gd name="T58" fmla="*/ 74 w 275"/>
                <a:gd name="T59" fmla="*/ 141 h 313"/>
                <a:gd name="T60" fmla="*/ 84 w 275"/>
                <a:gd name="T61" fmla="*/ 145 h 313"/>
                <a:gd name="T62" fmla="*/ 113 w 275"/>
                <a:gd name="T63" fmla="*/ 163 h 313"/>
                <a:gd name="T64" fmla="*/ 81 w 275"/>
                <a:gd name="T65" fmla="*/ 182 h 313"/>
                <a:gd name="T66" fmla="*/ 63 w 275"/>
                <a:gd name="T67" fmla="*/ 203 h 313"/>
                <a:gd name="T68" fmla="*/ 96 w 275"/>
                <a:gd name="T69" fmla="*/ 205 h 313"/>
                <a:gd name="T70" fmla="*/ 101 w 275"/>
                <a:gd name="T71" fmla="*/ 215 h 313"/>
                <a:gd name="T72" fmla="*/ 46 w 275"/>
                <a:gd name="T73" fmla="*/ 221 h 313"/>
                <a:gd name="T74" fmla="*/ 28 w 275"/>
                <a:gd name="T75" fmla="*/ 232 h 313"/>
                <a:gd name="T76" fmla="*/ 26 w 275"/>
                <a:gd name="T77" fmla="*/ 244 h 313"/>
                <a:gd name="T78" fmla="*/ 3 w 275"/>
                <a:gd name="T79" fmla="*/ 269 h 313"/>
                <a:gd name="T80" fmla="*/ 19 w 275"/>
                <a:gd name="T81" fmla="*/ 283 h 313"/>
                <a:gd name="T82" fmla="*/ 44 w 275"/>
                <a:gd name="T83" fmla="*/ 285 h 313"/>
                <a:gd name="T84" fmla="*/ 30 w 275"/>
                <a:gd name="T85" fmla="*/ 302 h 313"/>
                <a:gd name="T86" fmla="*/ 47 w 275"/>
                <a:gd name="T87" fmla="*/ 310 h 313"/>
                <a:gd name="T88" fmla="*/ 82 w 275"/>
                <a:gd name="T89" fmla="*/ 310 h 313"/>
                <a:gd name="T90" fmla="*/ 117 w 275"/>
                <a:gd name="T91" fmla="*/ 290 h 313"/>
                <a:gd name="T92" fmla="*/ 151 w 275"/>
                <a:gd name="T93" fmla="*/ 294 h 313"/>
                <a:gd name="T94" fmla="*/ 190 w 275"/>
                <a:gd name="T95" fmla="*/ 275 h 313"/>
                <a:gd name="T96" fmla="*/ 202 w 275"/>
                <a:gd name="T97" fmla="*/ 283 h 313"/>
                <a:gd name="T98" fmla="*/ 221 w 275"/>
                <a:gd name="T99" fmla="*/ 271 h 313"/>
                <a:gd name="T100" fmla="*/ 248 w 275"/>
                <a:gd name="T101" fmla="*/ 239 h 313"/>
                <a:gd name="T102" fmla="*/ 263 w 275"/>
                <a:gd name="T103" fmla="*/ 182 h 313"/>
                <a:gd name="T104" fmla="*/ 275 w 275"/>
                <a:gd name="T105" fmla="*/ 13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5" h="313">
                  <a:moveTo>
                    <a:pt x="181" y="19"/>
                  </a:moveTo>
                  <a:cubicBezTo>
                    <a:pt x="177" y="23"/>
                    <a:pt x="177" y="23"/>
                    <a:pt x="177" y="23"/>
                  </a:cubicBezTo>
                  <a:cubicBezTo>
                    <a:pt x="182" y="26"/>
                    <a:pt x="182" y="26"/>
                    <a:pt x="182" y="26"/>
                  </a:cubicBezTo>
                  <a:lnTo>
                    <a:pt x="181" y="19"/>
                  </a:lnTo>
                  <a:close/>
                  <a:moveTo>
                    <a:pt x="74" y="92"/>
                  </a:moveTo>
                  <a:cubicBezTo>
                    <a:pt x="74" y="95"/>
                    <a:pt x="77" y="96"/>
                    <a:pt x="77" y="96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9" y="87"/>
                    <a:pt x="70" y="87"/>
                  </a:cubicBezTo>
                  <a:cubicBezTo>
                    <a:pt x="71" y="87"/>
                    <a:pt x="74" y="89"/>
                    <a:pt x="74" y="92"/>
                  </a:cubicBezTo>
                  <a:close/>
                  <a:moveTo>
                    <a:pt x="77" y="104"/>
                  </a:moveTo>
                  <a:cubicBezTo>
                    <a:pt x="77" y="100"/>
                    <a:pt x="77" y="100"/>
                    <a:pt x="77" y="100"/>
                  </a:cubicBezTo>
                  <a:cubicBezTo>
                    <a:pt x="71" y="103"/>
                    <a:pt x="71" y="103"/>
                    <a:pt x="71" y="103"/>
                  </a:cubicBezTo>
                  <a:lnTo>
                    <a:pt x="77" y="104"/>
                  </a:lnTo>
                  <a:close/>
                  <a:moveTo>
                    <a:pt x="57" y="114"/>
                  </a:moveTo>
                  <a:cubicBezTo>
                    <a:pt x="57" y="116"/>
                    <a:pt x="57" y="116"/>
                    <a:pt x="57" y="116"/>
                  </a:cubicBezTo>
                  <a:cubicBezTo>
                    <a:pt x="61" y="115"/>
                    <a:pt x="61" y="115"/>
                    <a:pt x="61" y="115"/>
                  </a:cubicBezTo>
                  <a:lnTo>
                    <a:pt x="57" y="114"/>
                  </a:lnTo>
                  <a:close/>
                  <a:moveTo>
                    <a:pt x="75" y="158"/>
                  </a:moveTo>
                  <a:cubicBezTo>
                    <a:pt x="77" y="151"/>
                    <a:pt x="77" y="151"/>
                    <a:pt x="77" y="151"/>
                  </a:cubicBezTo>
                  <a:cubicBezTo>
                    <a:pt x="74" y="151"/>
                    <a:pt x="74" y="151"/>
                    <a:pt x="74" y="151"/>
                  </a:cubicBezTo>
                  <a:lnTo>
                    <a:pt x="75" y="158"/>
                  </a:lnTo>
                  <a:close/>
                  <a:moveTo>
                    <a:pt x="66" y="161"/>
                  </a:moveTo>
                  <a:cubicBezTo>
                    <a:pt x="74" y="166"/>
                    <a:pt x="74" y="166"/>
                    <a:pt x="74" y="166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69" y="161"/>
                    <a:pt x="69" y="161"/>
                    <a:pt x="69" y="161"/>
                  </a:cubicBezTo>
                  <a:lnTo>
                    <a:pt x="66" y="161"/>
                  </a:lnTo>
                  <a:close/>
                  <a:moveTo>
                    <a:pt x="74" y="170"/>
                  </a:moveTo>
                  <a:cubicBezTo>
                    <a:pt x="78" y="170"/>
                    <a:pt x="78" y="170"/>
                    <a:pt x="78" y="170"/>
                  </a:cubicBezTo>
                  <a:cubicBezTo>
                    <a:pt x="75" y="167"/>
                    <a:pt x="75" y="167"/>
                    <a:pt x="75" y="167"/>
                  </a:cubicBezTo>
                  <a:lnTo>
                    <a:pt x="74" y="170"/>
                  </a:lnTo>
                  <a:close/>
                  <a:moveTo>
                    <a:pt x="271" y="128"/>
                  </a:moveTo>
                  <a:cubicBezTo>
                    <a:pt x="269" y="123"/>
                    <a:pt x="269" y="123"/>
                    <a:pt x="269" y="123"/>
                  </a:cubicBezTo>
                  <a:cubicBezTo>
                    <a:pt x="266" y="128"/>
                    <a:pt x="266" y="128"/>
                    <a:pt x="266" y="128"/>
                  </a:cubicBezTo>
                  <a:cubicBezTo>
                    <a:pt x="266" y="128"/>
                    <a:pt x="259" y="127"/>
                    <a:pt x="251" y="127"/>
                  </a:cubicBezTo>
                  <a:cubicBezTo>
                    <a:pt x="244" y="127"/>
                    <a:pt x="254" y="115"/>
                    <a:pt x="254" y="115"/>
                  </a:cubicBezTo>
                  <a:cubicBezTo>
                    <a:pt x="247" y="114"/>
                    <a:pt x="247" y="114"/>
                    <a:pt x="247" y="114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47" y="103"/>
                    <a:pt x="246" y="92"/>
                    <a:pt x="239" y="91"/>
                  </a:cubicBezTo>
                  <a:cubicBezTo>
                    <a:pt x="232" y="89"/>
                    <a:pt x="228" y="99"/>
                    <a:pt x="228" y="99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4"/>
                    <a:pt x="225" y="112"/>
                    <a:pt x="215" y="111"/>
                  </a:cubicBezTo>
                  <a:cubicBezTo>
                    <a:pt x="205" y="111"/>
                    <a:pt x="202" y="101"/>
                    <a:pt x="202" y="101"/>
                  </a:cubicBezTo>
                  <a:cubicBezTo>
                    <a:pt x="193" y="100"/>
                    <a:pt x="193" y="100"/>
                    <a:pt x="193" y="100"/>
                  </a:cubicBezTo>
                  <a:cubicBezTo>
                    <a:pt x="194" y="92"/>
                    <a:pt x="194" y="92"/>
                    <a:pt x="194" y="92"/>
                  </a:cubicBezTo>
                  <a:cubicBezTo>
                    <a:pt x="194" y="92"/>
                    <a:pt x="185" y="77"/>
                    <a:pt x="185" y="73"/>
                  </a:cubicBezTo>
                  <a:cubicBezTo>
                    <a:pt x="185" y="69"/>
                    <a:pt x="192" y="72"/>
                    <a:pt x="192" y="72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202" y="69"/>
                    <a:pt x="202" y="69"/>
                    <a:pt x="202" y="69"/>
                  </a:cubicBezTo>
                  <a:cubicBezTo>
                    <a:pt x="208" y="65"/>
                    <a:pt x="208" y="65"/>
                    <a:pt x="208" y="65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2" y="64"/>
                    <a:pt x="201" y="61"/>
                    <a:pt x="201" y="58"/>
                  </a:cubicBezTo>
                  <a:cubicBezTo>
                    <a:pt x="201" y="54"/>
                    <a:pt x="207" y="53"/>
                    <a:pt x="208" y="53"/>
                  </a:cubicBezTo>
                  <a:cubicBezTo>
                    <a:pt x="211" y="53"/>
                    <a:pt x="212" y="58"/>
                    <a:pt x="212" y="58"/>
                  </a:cubicBezTo>
                  <a:cubicBezTo>
                    <a:pt x="212" y="58"/>
                    <a:pt x="215" y="56"/>
                    <a:pt x="217" y="56"/>
                  </a:cubicBezTo>
                  <a:cubicBezTo>
                    <a:pt x="223" y="56"/>
                    <a:pt x="221" y="58"/>
                    <a:pt x="221" y="58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4" y="41"/>
                    <a:pt x="234" y="41"/>
                    <a:pt x="234" y="41"/>
                  </a:cubicBezTo>
                  <a:cubicBezTo>
                    <a:pt x="238" y="31"/>
                    <a:pt x="238" y="31"/>
                    <a:pt x="238" y="31"/>
                  </a:cubicBezTo>
                  <a:cubicBezTo>
                    <a:pt x="246" y="33"/>
                    <a:pt x="246" y="33"/>
                    <a:pt x="246" y="33"/>
                  </a:cubicBezTo>
                  <a:cubicBezTo>
                    <a:pt x="251" y="27"/>
                    <a:pt x="251" y="27"/>
                    <a:pt x="251" y="27"/>
                  </a:cubicBezTo>
                  <a:cubicBezTo>
                    <a:pt x="251" y="27"/>
                    <a:pt x="262" y="23"/>
                    <a:pt x="262" y="21"/>
                  </a:cubicBezTo>
                  <a:cubicBezTo>
                    <a:pt x="263" y="18"/>
                    <a:pt x="255" y="12"/>
                    <a:pt x="255" y="12"/>
                  </a:cubicBezTo>
                  <a:cubicBezTo>
                    <a:pt x="255" y="8"/>
                    <a:pt x="255" y="8"/>
                    <a:pt x="255" y="8"/>
                  </a:cubicBezTo>
                  <a:cubicBezTo>
                    <a:pt x="255" y="8"/>
                    <a:pt x="247" y="0"/>
                    <a:pt x="246" y="2"/>
                  </a:cubicBezTo>
                  <a:cubicBezTo>
                    <a:pt x="244" y="4"/>
                    <a:pt x="250" y="12"/>
                    <a:pt x="248" y="12"/>
                  </a:cubicBezTo>
                  <a:cubicBezTo>
                    <a:pt x="248" y="14"/>
                    <a:pt x="246" y="10"/>
                    <a:pt x="246" y="10"/>
                  </a:cubicBezTo>
                  <a:cubicBezTo>
                    <a:pt x="236" y="8"/>
                    <a:pt x="236" y="8"/>
                    <a:pt x="236" y="8"/>
                  </a:cubicBezTo>
                  <a:cubicBezTo>
                    <a:pt x="234" y="15"/>
                    <a:pt x="234" y="15"/>
                    <a:pt x="234" y="15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7" y="30"/>
                    <a:pt x="227" y="30"/>
                    <a:pt x="227" y="30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5" y="29"/>
                    <a:pt x="231" y="29"/>
                    <a:pt x="232" y="23"/>
                  </a:cubicBezTo>
                  <a:cubicBezTo>
                    <a:pt x="232" y="21"/>
                    <a:pt x="230" y="16"/>
                    <a:pt x="230" y="15"/>
                  </a:cubicBezTo>
                  <a:cubicBezTo>
                    <a:pt x="230" y="12"/>
                    <a:pt x="231" y="10"/>
                    <a:pt x="231" y="10"/>
                  </a:cubicBezTo>
                  <a:cubicBezTo>
                    <a:pt x="224" y="10"/>
                    <a:pt x="224" y="10"/>
                    <a:pt x="224" y="10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4"/>
                    <a:pt x="228" y="15"/>
                    <a:pt x="227" y="18"/>
                  </a:cubicBezTo>
                  <a:cubicBezTo>
                    <a:pt x="227" y="21"/>
                    <a:pt x="224" y="22"/>
                    <a:pt x="224" y="22"/>
                  </a:cubicBezTo>
                  <a:cubicBezTo>
                    <a:pt x="224" y="22"/>
                    <a:pt x="224" y="18"/>
                    <a:pt x="223" y="16"/>
                  </a:cubicBezTo>
                  <a:cubicBezTo>
                    <a:pt x="221" y="15"/>
                    <a:pt x="221" y="10"/>
                    <a:pt x="221" y="10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0"/>
                    <a:pt x="219" y="18"/>
                    <a:pt x="217" y="18"/>
                  </a:cubicBezTo>
                  <a:cubicBezTo>
                    <a:pt x="216" y="19"/>
                    <a:pt x="215" y="15"/>
                    <a:pt x="215" y="15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196" y="11"/>
                    <a:pt x="196" y="11"/>
                    <a:pt x="196" y="11"/>
                  </a:cubicBezTo>
                  <a:cubicBezTo>
                    <a:pt x="196" y="11"/>
                    <a:pt x="193" y="18"/>
                    <a:pt x="192" y="19"/>
                  </a:cubicBezTo>
                  <a:cubicBezTo>
                    <a:pt x="189" y="21"/>
                    <a:pt x="186" y="21"/>
                    <a:pt x="186" y="21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6" y="34"/>
                    <a:pt x="186" y="34"/>
                    <a:pt x="186" y="34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8" y="39"/>
                    <a:pt x="167" y="37"/>
                    <a:pt x="163" y="41"/>
                  </a:cubicBezTo>
                  <a:cubicBezTo>
                    <a:pt x="159" y="43"/>
                    <a:pt x="159" y="54"/>
                    <a:pt x="167" y="54"/>
                  </a:cubicBezTo>
                  <a:cubicBezTo>
                    <a:pt x="177" y="54"/>
                    <a:pt x="174" y="57"/>
                    <a:pt x="174" y="57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8" y="58"/>
                    <a:pt x="188" y="58"/>
                    <a:pt x="188" y="58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6"/>
                    <a:pt x="161" y="84"/>
                    <a:pt x="159" y="85"/>
                  </a:cubicBezTo>
                  <a:cubicBezTo>
                    <a:pt x="158" y="87"/>
                    <a:pt x="155" y="89"/>
                    <a:pt x="155" y="89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5"/>
                    <a:pt x="142" y="76"/>
                    <a:pt x="139" y="76"/>
                  </a:cubicBezTo>
                  <a:cubicBezTo>
                    <a:pt x="135" y="76"/>
                    <a:pt x="128" y="83"/>
                    <a:pt x="128" y="83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16" y="69"/>
                    <a:pt x="113" y="69"/>
                  </a:cubicBezTo>
                  <a:cubicBezTo>
                    <a:pt x="108" y="66"/>
                    <a:pt x="101" y="60"/>
                    <a:pt x="98" y="61"/>
                  </a:cubicBezTo>
                  <a:cubicBezTo>
                    <a:pt x="97" y="61"/>
                    <a:pt x="94" y="62"/>
                    <a:pt x="94" y="62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74" y="99"/>
                    <a:pt x="81" y="99"/>
                  </a:cubicBezTo>
                  <a:cubicBezTo>
                    <a:pt x="86" y="100"/>
                    <a:pt x="98" y="100"/>
                    <a:pt x="98" y="100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78" y="107"/>
                    <a:pt x="78" y="107"/>
                    <a:pt x="78" y="107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9" y="122"/>
                    <a:pt x="63" y="126"/>
                    <a:pt x="62" y="128"/>
                  </a:cubicBezTo>
                  <a:cubicBezTo>
                    <a:pt x="59" y="134"/>
                    <a:pt x="57" y="132"/>
                    <a:pt x="57" y="13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81" y="146"/>
                    <a:pt x="81" y="146"/>
                    <a:pt x="81" y="146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0" y="150"/>
                    <a:pt x="80" y="150"/>
                    <a:pt x="80" y="150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6" y="161"/>
                    <a:pt x="93" y="161"/>
                  </a:cubicBezTo>
                  <a:cubicBezTo>
                    <a:pt x="100" y="161"/>
                    <a:pt x="113" y="163"/>
                    <a:pt x="113" y="163"/>
                  </a:cubicBezTo>
                  <a:cubicBezTo>
                    <a:pt x="112" y="172"/>
                    <a:pt x="112" y="172"/>
                    <a:pt x="112" y="172"/>
                  </a:cubicBezTo>
                  <a:cubicBezTo>
                    <a:pt x="112" y="172"/>
                    <a:pt x="105" y="174"/>
                    <a:pt x="103" y="174"/>
                  </a:cubicBezTo>
                  <a:cubicBezTo>
                    <a:pt x="100" y="174"/>
                    <a:pt x="94" y="167"/>
                    <a:pt x="94" y="167"/>
                  </a:cubicBezTo>
                  <a:cubicBezTo>
                    <a:pt x="94" y="167"/>
                    <a:pt x="90" y="174"/>
                    <a:pt x="86" y="177"/>
                  </a:cubicBezTo>
                  <a:cubicBezTo>
                    <a:pt x="84" y="178"/>
                    <a:pt x="81" y="182"/>
                    <a:pt x="81" y="182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6" y="188"/>
                    <a:pt x="82" y="189"/>
                    <a:pt x="78" y="192"/>
                  </a:cubicBezTo>
                  <a:cubicBezTo>
                    <a:pt x="75" y="196"/>
                    <a:pt x="73" y="200"/>
                    <a:pt x="73" y="200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3" y="203"/>
                    <a:pt x="63" y="203"/>
                    <a:pt x="63" y="203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71" y="215"/>
                    <a:pt x="81" y="212"/>
                  </a:cubicBezTo>
                  <a:cubicBezTo>
                    <a:pt x="90" y="211"/>
                    <a:pt x="96" y="205"/>
                    <a:pt x="96" y="205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98" y="212"/>
                    <a:pt x="98" y="212"/>
                    <a:pt x="98" y="212"/>
                  </a:cubicBezTo>
                  <a:cubicBezTo>
                    <a:pt x="107" y="213"/>
                    <a:pt x="107" y="213"/>
                    <a:pt x="107" y="213"/>
                  </a:cubicBezTo>
                  <a:cubicBezTo>
                    <a:pt x="111" y="217"/>
                    <a:pt x="111" y="217"/>
                    <a:pt x="111" y="217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62" y="212"/>
                    <a:pt x="62" y="212"/>
                    <a:pt x="62" y="212"/>
                  </a:cubicBezTo>
                  <a:cubicBezTo>
                    <a:pt x="53" y="220"/>
                    <a:pt x="53" y="220"/>
                    <a:pt x="53" y="220"/>
                  </a:cubicBezTo>
                  <a:cubicBezTo>
                    <a:pt x="46" y="221"/>
                    <a:pt x="46" y="221"/>
                    <a:pt x="46" y="221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8"/>
                    <a:pt x="19" y="228"/>
                    <a:pt x="12" y="231"/>
                  </a:cubicBezTo>
                  <a:cubicBezTo>
                    <a:pt x="7" y="234"/>
                    <a:pt x="0" y="236"/>
                    <a:pt x="5" y="240"/>
                  </a:cubicBezTo>
                  <a:cubicBezTo>
                    <a:pt x="12" y="242"/>
                    <a:pt x="23" y="244"/>
                    <a:pt x="26" y="244"/>
                  </a:cubicBezTo>
                  <a:cubicBezTo>
                    <a:pt x="28" y="244"/>
                    <a:pt x="40" y="243"/>
                    <a:pt x="39" y="246"/>
                  </a:cubicBezTo>
                  <a:cubicBezTo>
                    <a:pt x="38" y="248"/>
                    <a:pt x="30" y="254"/>
                    <a:pt x="21" y="254"/>
                  </a:cubicBezTo>
                  <a:cubicBezTo>
                    <a:pt x="13" y="254"/>
                    <a:pt x="13" y="256"/>
                    <a:pt x="12" y="259"/>
                  </a:cubicBezTo>
                  <a:cubicBezTo>
                    <a:pt x="9" y="261"/>
                    <a:pt x="3" y="261"/>
                    <a:pt x="3" y="261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69"/>
                    <a:pt x="11" y="265"/>
                    <a:pt x="11" y="267"/>
                  </a:cubicBezTo>
                  <a:cubicBezTo>
                    <a:pt x="11" y="270"/>
                    <a:pt x="13" y="275"/>
                    <a:pt x="13" y="275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9" y="289"/>
                    <a:pt x="9" y="289"/>
                    <a:pt x="9" y="289"/>
                  </a:cubicBezTo>
                  <a:cubicBezTo>
                    <a:pt x="30" y="286"/>
                    <a:pt x="30" y="286"/>
                    <a:pt x="30" y="286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44" y="285"/>
                    <a:pt x="44" y="285"/>
                    <a:pt x="44" y="285"/>
                  </a:cubicBezTo>
                  <a:cubicBezTo>
                    <a:pt x="47" y="289"/>
                    <a:pt x="47" y="289"/>
                    <a:pt x="47" y="289"/>
                  </a:cubicBezTo>
                  <a:cubicBezTo>
                    <a:pt x="47" y="289"/>
                    <a:pt x="39" y="290"/>
                    <a:pt x="35" y="292"/>
                  </a:cubicBezTo>
                  <a:cubicBezTo>
                    <a:pt x="31" y="292"/>
                    <a:pt x="24" y="297"/>
                    <a:pt x="24" y="297"/>
                  </a:cubicBezTo>
                  <a:cubicBezTo>
                    <a:pt x="38" y="296"/>
                    <a:pt x="38" y="296"/>
                    <a:pt x="38" y="296"/>
                  </a:cubicBezTo>
                  <a:cubicBezTo>
                    <a:pt x="38" y="296"/>
                    <a:pt x="31" y="302"/>
                    <a:pt x="30" y="302"/>
                  </a:cubicBezTo>
                  <a:cubicBezTo>
                    <a:pt x="27" y="302"/>
                    <a:pt x="21" y="304"/>
                    <a:pt x="21" y="304"/>
                  </a:cubicBezTo>
                  <a:cubicBezTo>
                    <a:pt x="24" y="305"/>
                    <a:pt x="24" y="305"/>
                    <a:pt x="24" y="305"/>
                  </a:cubicBezTo>
                  <a:cubicBezTo>
                    <a:pt x="46" y="304"/>
                    <a:pt x="46" y="304"/>
                    <a:pt x="46" y="304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7" y="310"/>
                    <a:pt x="54" y="313"/>
                    <a:pt x="57" y="312"/>
                  </a:cubicBezTo>
                  <a:cubicBezTo>
                    <a:pt x="59" y="309"/>
                    <a:pt x="62" y="308"/>
                    <a:pt x="62" y="308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82" y="310"/>
                    <a:pt x="82" y="310"/>
                    <a:pt x="82" y="310"/>
                  </a:cubicBezTo>
                  <a:cubicBezTo>
                    <a:pt x="89" y="306"/>
                    <a:pt x="89" y="306"/>
                    <a:pt x="89" y="306"/>
                  </a:cubicBezTo>
                  <a:cubicBezTo>
                    <a:pt x="93" y="308"/>
                    <a:pt x="93" y="308"/>
                    <a:pt x="93" y="308"/>
                  </a:cubicBezTo>
                  <a:cubicBezTo>
                    <a:pt x="93" y="308"/>
                    <a:pt x="112" y="308"/>
                    <a:pt x="111" y="300"/>
                  </a:cubicBezTo>
                  <a:cubicBezTo>
                    <a:pt x="111" y="287"/>
                    <a:pt x="111" y="287"/>
                    <a:pt x="111" y="287"/>
                  </a:cubicBezTo>
                  <a:cubicBezTo>
                    <a:pt x="111" y="287"/>
                    <a:pt x="115" y="286"/>
                    <a:pt x="117" y="290"/>
                  </a:cubicBezTo>
                  <a:cubicBezTo>
                    <a:pt x="121" y="296"/>
                    <a:pt x="115" y="294"/>
                    <a:pt x="115" y="297"/>
                  </a:cubicBezTo>
                  <a:cubicBezTo>
                    <a:pt x="115" y="300"/>
                    <a:pt x="117" y="302"/>
                    <a:pt x="123" y="300"/>
                  </a:cubicBezTo>
                  <a:cubicBezTo>
                    <a:pt x="130" y="300"/>
                    <a:pt x="139" y="294"/>
                    <a:pt x="139" y="294"/>
                  </a:cubicBezTo>
                  <a:cubicBezTo>
                    <a:pt x="139" y="289"/>
                    <a:pt x="139" y="289"/>
                    <a:pt x="139" y="289"/>
                  </a:cubicBezTo>
                  <a:cubicBezTo>
                    <a:pt x="139" y="289"/>
                    <a:pt x="147" y="297"/>
                    <a:pt x="151" y="294"/>
                  </a:cubicBezTo>
                  <a:cubicBezTo>
                    <a:pt x="158" y="292"/>
                    <a:pt x="157" y="283"/>
                    <a:pt x="157" y="283"/>
                  </a:cubicBezTo>
                  <a:cubicBezTo>
                    <a:pt x="161" y="285"/>
                    <a:pt x="161" y="285"/>
                    <a:pt x="161" y="285"/>
                  </a:cubicBezTo>
                  <a:cubicBezTo>
                    <a:pt x="169" y="281"/>
                    <a:pt x="169" y="281"/>
                    <a:pt x="169" y="281"/>
                  </a:cubicBezTo>
                  <a:cubicBezTo>
                    <a:pt x="188" y="286"/>
                    <a:pt x="188" y="286"/>
                    <a:pt x="188" y="286"/>
                  </a:cubicBezTo>
                  <a:cubicBezTo>
                    <a:pt x="190" y="275"/>
                    <a:pt x="190" y="275"/>
                    <a:pt x="190" y="275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3" y="287"/>
                    <a:pt x="193" y="287"/>
                    <a:pt x="193" y="287"/>
                  </a:cubicBezTo>
                  <a:cubicBezTo>
                    <a:pt x="200" y="286"/>
                    <a:pt x="200" y="286"/>
                    <a:pt x="200" y="286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2" y="283"/>
                    <a:pt x="202" y="283"/>
                    <a:pt x="202" y="283"/>
                  </a:cubicBezTo>
                  <a:cubicBezTo>
                    <a:pt x="202" y="283"/>
                    <a:pt x="207" y="289"/>
                    <a:pt x="212" y="289"/>
                  </a:cubicBezTo>
                  <a:cubicBezTo>
                    <a:pt x="217" y="289"/>
                    <a:pt x="228" y="287"/>
                    <a:pt x="228" y="287"/>
                  </a:cubicBezTo>
                  <a:cubicBezTo>
                    <a:pt x="227" y="281"/>
                    <a:pt x="227" y="281"/>
                    <a:pt x="227" y="281"/>
                  </a:cubicBezTo>
                  <a:cubicBezTo>
                    <a:pt x="219" y="273"/>
                    <a:pt x="219" y="273"/>
                    <a:pt x="219" y="273"/>
                  </a:cubicBezTo>
                  <a:cubicBezTo>
                    <a:pt x="221" y="271"/>
                    <a:pt x="221" y="271"/>
                    <a:pt x="221" y="271"/>
                  </a:cubicBezTo>
                  <a:cubicBezTo>
                    <a:pt x="228" y="274"/>
                    <a:pt x="228" y="274"/>
                    <a:pt x="228" y="274"/>
                  </a:cubicBezTo>
                  <a:cubicBezTo>
                    <a:pt x="228" y="271"/>
                    <a:pt x="228" y="271"/>
                    <a:pt x="228" y="271"/>
                  </a:cubicBezTo>
                  <a:cubicBezTo>
                    <a:pt x="240" y="261"/>
                    <a:pt x="240" y="261"/>
                    <a:pt x="240" y="261"/>
                  </a:cubicBezTo>
                  <a:cubicBezTo>
                    <a:pt x="240" y="252"/>
                    <a:pt x="240" y="252"/>
                    <a:pt x="240" y="252"/>
                  </a:cubicBezTo>
                  <a:cubicBezTo>
                    <a:pt x="240" y="252"/>
                    <a:pt x="246" y="240"/>
                    <a:pt x="248" y="239"/>
                  </a:cubicBezTo>
                  <a:cubicBezTo>
                    <a:pt x="252" y="236"/>
                    <a:pt x="259" y="230"/>
                    <a:pt x="261" y="217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1" y="201"/>
                    <a:pt x="251" y="196"/>
                    <a:pt x="254" y="192"/>
                  </a:cubicBezTo>
                  <a:cubicBezTo>
                    <a:pt x="258" y="189"/>
                    <a:pt x="262" y="190"/>
                    <a:pt x="262" y="190"/>
                  </a:cubicBezTo>
                  <a:cubicBezTo>
                    <a:pt x="262" y="190"/>
                    <a:pt x="262" y="185"/>
                    <a:pt x="263" y="182"/>
                  </a:cubicBezTo>
                  <a:cubicBezTo>
                    <a:pt x="266" y="181"/>
                    <a:pt x="270" y="178"/>
                    <a:pt x="269" y="176"/>
                  </a:cubicBezTo>
                  <a:cubicBezTo>
                    <a:pt x="266" y="172"/>
                    <a:pt x="262" y="161"/>
                    <a:pt x="262" y="161"/>
                  </a:cubicBezTo>
                  <a:cubicBezTo>
                    <a:pt x="262" y="161"/>
                    <a:pt x="266" y="158"/>
                    <a:pt x="266" y="151"/>
                  </a:cubicBezTo>
                  <a:cubicBezTo>
                    <a:pt x="266" y="145"/>
                    <a:pt x="257" y="141"/>
                    <a:pt x="261" y="138"/>
                  </a:cubicBezTo>
                  <a:cubicBezTo>
                    <a:pt x="266" y="134"/>
                    <a:pt x="274" y="139"/>
                    <a:pt x="275" y="138"/>
                  </a:cubicBezTo>
                  <a:cubicBezTo>
                    <a:pt x="275" y="136"/>
                    <a:pt x="271" y="128"/>
                    <a:pt x="271" y="128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" name="Freeform 22"/>
            <p:cNvSpPr>
              <a:spLocks noEditPoints="1"/>
            </p:cNvSpPr>
            <p:nvPr/>
          </p:nvSpPr>
          <p:spPr bwMode="auto">
            <a:xfrm>
              <a:off x="1007" y="1741"/>
              <a:ext cx="389" cy="442"/>
            </a:xfrm>
            <a:custGeom>
              <a:avLst/>
              <a:gdLst>
                <a:gd name="T0" fmla="*/ 74 w 276"/>
                <a:gd name="T1" fmla="*/ 83 h 314"/>
                <a:gd name="T2" fmla="*/ 69 w 276"/>
                <a:gd name="T3" fmla="*/ 85 h 314"/>
                <a:gd name="T4" fmla="*/ 70 w 276"/>
                <a:gd name="T5" fmla="*/ 101 h 314"/>
                <a:gd name="T6" fmla="*/ 57 w 276"/>
                <a:gd name="T7" fmla="*/ 114 h 314"/>
                <a:gd name="T8" fmla="*/ 74 w 276"/>
                <a:gd name="T9" fmla="*/ 164 h 314"/>
                <a:gd name="T10" fmla="*/ 74 w 276"/>
                <a:gd name="T11" fmla="*/ 167 h 314"/>
                <a:gd name="T12" fmla="*/ 238 w 276"/>
                <a:gd name="T13" fmla="*/ 89 h 314"/>
                <a:gd name="T14" fmla="*/ 189 w 276"/>
                <a:gd name="T15" fmla="*/ 73 h 314"/>
                <a:gd name="T16" fmla="*/ 207 w 276"/>
                <a:gd name="T17" fmla="*/ 54 h 314"/>
                <a:gd name="T18" fmla="*/ 230 w 276"/>
                <a:gd name="T19" fmla="*/ 49 h 314"/>
                <a:gd name="T20" fmla="*/ 245 w 276"/>
                <a:gd name="T21" fmla="*/ 0 h 314"/>
                <a:gd name="T22" fmla="*/ 246 w 276"/>
                <a:gd name="T23" fmla="*/ 12 h 314"/>
                <a:gd name="T24" fmla="*/ 226 w 276"/>
                <a:gd name="T25" fmla="*/ 28 h 314"/>
                <a:gd name="T26" fmla="*/ 222 w 276"/>
                <a:gd name="T27" fmla="*/ 21 h 314"/>
                <a:gd name="T28" fmla="*/ 215 w 276"/>
                <a:gd name="T29" fmla="*/ 17 h 314"/>
                <a:gd name="T30" fmla="*/ 191 w 276"/>
                <a:gd name="T31" fmla="*/ 17 h 314"/>
                <a:gd name="T32" fmla="*/ 172 w 276"/>
                <a:gd name="T33" fmla="*/ 57 h 314"/>
                <a:gd name="T34" fmla="*/ 186 w 276"/>
                <a:gd name="T35" fmla="*/ 60 h 314"/>
                <a:gd name="T36" fmla="*/ 140 w 276"/>
                <a:gd name="T37" fmla="*/ 75 h 314"/>
                <a:gd name="T38" fmla="*/ 91 w 276"/>
                <a:gd name="T39" fmla="*/ 70 h 314"/>
                <a:gd name="T40" fmla="*/ 84 w 276"/>
                <a:gd name="T41" fmla="*/ 91 h 314"/>
                <a:gd name="T42" fmla="*/ 58 w 276"/>
                <a:gd name="T43" fmla="*/ 120 h 314"/>
                <a:gd name="T44" fmla="*/ 79 w 276"/>
                <a:gd name="T45" fmla="*/ 143 h 314"/>
                <a:gd name="T46" fmla="*/ 91 w 276"/>
                <a:gd name="T47" fmla="*/ 168 h 314"/>
                <a:gd name="T48" fmla="*/ 80 w 276"/>
                <a:gd name="T49" fmla="*/ 213 h 314"/>
                <a:gd name="T50" fmla="*/ 44 w 276"/>
                <a:gd name="T51" fmla="*/ 220 h 314"/>
                <a:gd name="T52" fmla="*/ 21 w 276"/>
                <a:gd name="T53" fmla="*/ 245 h 314"/>
                <a:gd name="T54" fmla="*/ 3 w 276"/>
                <a:gd name="T55" fmla="*/ 270 h 314"/>
                <a:gd name="T56" fmla="*/ 10 w 276"/>
                <a:gd name="T57" fmla="*/ 283 h 314"/>
                <a:gd name="T58" fmla="*/ 29 w 276"/>
                <a:gd name="T59" fmla="*/ 302 h 314"/>
                <a:gd name="T60" fmla="*/ 81 w 276"/>
                <a:gd name="T61" fmla="*/ 312 h 314"/>
                <a:gd name="T62" fmla="*/ 114 w 276"/>
                <a:gd name="T63" fmla="*/ 301 h 314"/>
                <a:gd name="T64" fmla="*/ 193 w 276"/>
                <a:gd name="T65" fmla="*/ 279 h 314"/>
                <a:gd name="T66" fmla="*/ 228 w 276"/>
                <a:gd name="T67" fmla="*/ 272 h 314"/>
                <a:gd name="T68" fmla="*/ 263 w 276"/>
                <a:gd name="T69" fmla="*/ 186 h 314"/>
                <a:gd name="T70" fmla="*/ 272 w 276"/>
                <a:gd name="T71" fmla="*/ 136 h 314"/>
                <a:gd name="T72" fmla="*/ 260 w 276"/>
                <a:gd name="T73" fmla="*/ 159 h 314"/>
                <a:gd name="T74" fmla="*/ 247 w 276"/>
                <a:gd name="T75" fmla="*/ 239 h 314"/>
                <a:gd name="T76" fmla="*/ 201 w 276"/>
                <a:gd name="T77" fmla="*/ 283 h 314"/>
                <a:gd name="T78" fmla="*/ 149 w 276"/>
                <a:gd name="T79" fmla="*/ 293 h 314"/>
                <a:gd name="T80" fmla="*/ 118 w 276"/>
                <a:gd name="T81" fmla="*/ 289 h 314"/>
                <a:gd name="T82" fmla="*/ 54 w 276"/>
                <a:gd name="T83" fmla="*/ 311 h 314"/>
                <a:gd name="T84" fmla="*/ 46 w 276"/>
                <a:gd name="T85" fmla="*/ 290 h 314"/>
                <a:gd name="T86" fmla="*/ 8 w 276"/>
                <a:gd name="T87" fmla="*/ 265 h 314"/>
                <a:gd name="T88" fmla="*/ 23 w 276"/>
                <a:gd name="T89" fmla="*/ 230 h 314"/>
                <a:gd name="T90" fmla="*/ 73 w 276"/>
                <a:gd name="T91" fmla="*/ 219 h 314"/>
                <a:gd name="T92" fmla="*/ 66 w 276"/>
                <a:gd name="T93" fmla="*/ 206 h 314"/>
                <a:gd name="T94" fmla="*/ 92 w 276"/>
                <a:gd name="T95" fmla="*/ 172 h 314"/>
                <a:gd name="T96" fmla="*/ 79 w 276"/>
                <a:gd name="T97" fmla="*/ 141 h 314"/>
                <a:gd name="T98" fmla="*/ 69 w 276"/>
                <a:gd name="T99" fmla="*/ 121 h 314"/>
                <a:gd name="T100" fmla="*/ 79 w 276"/>
                <a:gd name="T101" fmla="*/ 98 h 314"/>
                <a:gd name="T102" fmla="*/ 76 w 276"/>
                <a:gd name="T103" fmla="*/ 76 h 314"/>
                <a:gd name="T104" fmla="*/ 123 w 276"/>
                <a:gd name="T105" fmla="*/ 80 h 314"/>
                <a:gd name="T106" fmla="*/ 178 w 276"/>
                <a:gd name="T107" fmla="*/ 70 h 314"/>
                <a:gd name="T108" fmla="*/ 176 w 276"/>
                <a:gd name="T109" fmla="*/ 37 h 314"/>
                <a:gd name="T110" fmla="*/ 216 w 276"/>
                <a:gd name="T111" fmla="*/ 19 h 314"/>
                <a:gd name="T112" fmla="*/ 228 w 276"/>
                <a:gd name="T113" fmla="*/ 17 h 314"/>
                <a:gd name="T114" fmla="*/ 245 w 276"/>
                <a:gd name="T115" fmla="*/ 11 h 314"/>
                <a:gd name="T116" fmla="*/ 253 w 276"/>
                <a:gd name="T117" fmla="*/ 9 h 314"/>
                <a:gd name="T118" fmla="*/ 245 w 276"/>
                <a:gd name="T119" fmla="*/ 31 h 314"/>
                <a:gd name="T120" fmla="*/ 206 w 276"/>
                <a:gd name="T121" fmla="*/ 64 h 314"/>
                <a:gd name="T122" fmla="*/ 229 w 276"/>
                <a:gd name="T123" fmla="*/ 98 h 314"/>
                <a:gd name="T124" fmla="*/ 269 w 276"/>
                <a:gd name="T125" fmla="*/ 12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6" h="314">
                  <a:moveTo>
                    <a:pt x="180" y="19"/>
                  </a:moveTo>
                  <a:cubicBezTo>
                    <a:pt x="179" y="18"/>
                    <a:pt x="179" y="18"/>
                    <a:pt x="179" y="18"/>
                  </a:cubicBezTo>
                  <a:cubicBezTo>
                    <a:pt x="175" y="22"/>
                    <a:pt x="175" y="22"/>
                    <a:pt x="175" y="22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80" y="26"/>
                    <a:pt x="180" y="26"/>
                    <a:pt x="180" y="26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2" y="25"/>
                    <a:pt x="182" y="25"/>
                    <a:pt x="176" y="22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7" y="24"/>
                    <a:pt x="177" y="24"/>
                    <a:pt x="177" y="24"/>
                  </a:cubicBezTo>
                  <a:cubicBezTo>
                    <a:pt x="177" y="24"/>
                    <a:pt x="177" y="24"/>
                    <a:pt x="181" y="20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78" y="19"/>
                    <a:pt x="178" y="19"/>
                    <a:pt x="178" y="19"/>
                  </a:cubicBezTo>
                  <a:lnTo>
                    <a:pt x="180" y="19"/>
                  </a:lnTo>
                  <a:close/>
                  <a:moveTo>
                    <a:pt x="73" y="92"/>
                  </a:move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3" y="95"/>
                    <a:pt x="73" y="96"/>
                  </a:cubicBezTo>
                  <a:cubicBezTo>
                    <a:pt x="74" y="97"/>
                    <a:pt x="75" y="97"/>
                    <a:pt x="75" y="97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4"/>
                    <a:pt x="65" y="86"/>
                  </a:cubicBezTo>
                  <a:cubicBezTo>
                    <a:pt x="66" y="86"/>
                    <a:pt x="66" y="87"/>
                    <a:pt x="67" y="87"/>
                  </a:cubicBezTo>
                  <a:cubicBezTo>
                    <a:pt x="67" y="88"/>
                    <a:pt x="68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70" y="89"/>
                    <a:pt x="71" y="89"/>
                  </a:cubicBezTo>
                  <a:cubicBezTo>
                    <a:pt x="71" y="90"/>
                    <a:pt x="72" y="91"/>
                    <a:pt x="72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0"/>
                    <a:pt x="74" y="89"/>
                    <a:pt x="73" y="87"/>
                  </a:cubicBezTo>
                  <a:cubicBezTo>
                    <a:pt x="72" y="87"/>
                    <a:pt x="72" y="86"/>
                    <a:pt x="71" y="86"/>
                  </a:cubicBezTo>
                  <a:cubicBezTo>
                    <a:pt x="71" y="85"/>
                    <a:pt x="70" y="85"/>
                    <a:pt x="69" y="85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8" y="84"/>
                    <a:pt x="67" y="83"/>
                    <a:pt x="67" y="83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70" y="83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81" y="83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9" y="90"/>
                    <a:pt x="79" y="90"/>
                    <a:pt x="75" y="95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5" y="94"/>
                  </a:cubicBezTo>
                  <a:cubicBezTo>
                    <a:pt x="75" y="93"/>
                    <a:pt x="75" y="93"/>
                    <a:pt x="75" y="92"/>
                  </a:cubicBezTo>
                  <a:lnTo>
                    <a:pt x="73" y="92"/>
                  </a:lnTo>
                  <a:close/>
                  <a:moveTo>
                    <a:pt x="76" y="104"/>
                  </a:moveTo>
                  <a:cubicBezTo>
                    <a:pt x="77" y="104"/>
                    <a:pt x="77" y="104"/>
                    <a:pt x="77" y="104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4"/>
                    <a:pt x="71" y="104"/>
                    <a:pt x="77" y="101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1"/>
                  </a:cubicBezTo>
                  <a:cubicBezTo>
                    <a:pt x="74" y="101"/>
                    <a:pt x="74" y="102"/>
                    <a:pt x="74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3"/>
                    <a:pt x="76" y="103"/>
                    <a:pt x="76" y="103"/>
                  </a:cubicBezTo>
                  <a:lnTo>
                    <a:pt x="76" y="104"/>
                  </a:lnTo>
                  <a:close/>
                  <a:moveTo>
                    <a:pt x="56" y="114"/>
                  </a:moveTo>
                  <a:cubicBezTo>
                    <a:pt x="54" y="114"/>
                    <a:pt x="54" y="114"/>
                    <a:pt x="54" y="114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59" y="113"/>
                    <a:pt x="59" y="113"/>
                    <a:pt x="59" y="113"/>
                  </a:cubicBezTo>
                  <a:cubicBezTo>
                    <a:pt x="59" y="113"/>
                    <a:pt x="59" y="113"/>
                    <a:pt x="55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7" y="116"/>
                    <a:pt x="57" y="116"/>
                  </a:cubicBezTo>
                  <a:cubicBezTo>
                    <a:pt x="57" y="116"/>
                    <a:pt x="57" y="116"/>
                    <a:pt x="57" y="114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5" y="115"/>
                    <a:pt x="55" y="115"/>
                    <a:pt x="55" y="115"/>
                  </a:cubicBezTo>
                  <a:lnTo>
                    <a:pt x="56" y="114"/>
                  </a:lnTo>
                  <a:close/>
                  <a:moveTo>
                    <a:pt x="74" y="158"/>
                  </a:moveTo>
                  <a:cubicBezTo>
                    <a:pt x="76" y="158"/>
                    <a:pt x="76" y="158"/>
                    <a:pt x="76" y="158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4" y="153"/>
                    <a:pt x="74" y="153"/>
                    <a:pt x="76" y="153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1"/>
                    <a:pt x="74" y="151"/>
                    <a:pt x="74" y="152"/>
                  </a:cubicBezTo>
                  <a:cubicBezTo>
                    <a:pt x="74" y="153"/>
                    <a:pt x="74" y="154"/>
                    <a:pt x="73" y="158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6" y="158"/>
                    <a:pt x="76" y="158"/>
                    <a:pt x="76" y="158"/>
                  </a:cubicBezTo>
                  <a:lnTo>
                    <a:pt x="74" y="158"/>
                  </a:lnTo>
                  <a:close/>
                  <a:moveTo>
                    <a:pt x="65" y="161"/>
                  </a:moveTo>
                  <a:cubicBezTo>
                    <a:pt x="64" y="162"/>
                    <a:pt x="64" y="162"/>
                    <a:pt x="64" y="162"/>
                  </a:cubicBezTo>
                  <a:cubicBezTo>
                    <a:pt x="72" y="167"/>
                    <a:pt x="72" y="167"/>
                    <a:pt x="72" y="167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5" y="166"/>
                    <a:pt x="75" y="166"/>
                    <a:pt x="75" y="166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5" y="164"/>
                    <a:pt x="75" y="164"/>
                    <a:pt x="75" y="1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2"/>
                    <a:pt x="72" y="166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2" y="165"/>
                    <a:pt x="72" y="165"/>
                    <a:pt x="72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5"/>
                    <a:pt x="74" y="165"/>
                    <a:pt x="66" y="159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5" y="162"/>
                    <a:pt x="65" y="162"/>
                    <a:pt x="65" y="162"/>
                  </a:cubicBezTo>
                  <a:lnTo>
                    <a:pt x="65" y="161"/>
                  </a:lnTo>
                  <a:close/>
                  <a:moveTo>
                    <a:pt x="73" y="170"/>
                  </a:moveTo>
                  <a:cubicBezTo>
                    <a:pt x="73" y="172"/>
                    <a:pt x="73" y="172"/>
                    <a:pt x="73" y="172"/>
                  </a:cubicBezTo>
                  <a:cubicBezTo>
                    <a:pt x="77" y="172"/>
                    <a:pt x="77" y="172"/>
                    <a:pt x="77" y="172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4" y="171"/>
                    <a:pt x="74" y="171"/>
                    <a:pt x="74" y="171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4" y="167"/>
                    <a:pt x="74" y="167"/>
                    <a:pt x="74" y="167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3" y="169"/>
                    <a:pt x="73" y="169"/>
                    <a:pt x="76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69"/>
                    <a:pt x="77" y="169"/>
                    <a:pt x="77" y="169"/>
                  </a:cubicBezTo>
                  <a:cubicBezTo>
                    <a:pt x="77" y="169"/>
                    <a:pt x="77" y="169"/>
                    <a:pt x="73" y="169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4" y="171"/>
                    <a:pt x="74" y="171"/>
                    <a:pt x="74" y="171"/>
                  </a:cubicBezTo>
                  <a:lnTo>
                    <a:pt x="73" y="170"/>
                  </a:lnTo>
                  <a:close/>
                  <a:moveTo>
                    <a:pt x="270" y="128"/>
                  </a:moveTo>
                  <a:cubicBezTo>
                    <a:pt x="272" y="128"/>
                    <a:pt x="272" y="128"/>
                    <a:pt x="272" y="128"/>
                  </a:cubicBezTo>
                  <a:cubicBezTo>
                    <a:pt x="269" y="122"/>
                    <a:pt x="269" y="122"/>
                    <a:pt x="269" y="122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66" y="122"/>
                    <a:pt x="266" y="122"/>
                    <a:pt x="266" y="122"/>
                  </a:cubicBezTo>
                  <a:cubicBezTo>
                    <a:pt x="264" y="128"/>
                    <a:pt x="264" y="128"/>
                    <a:pt x="264" y="128"/>
                  </a:cubicBezTo>
                  <a:cubicBezTo>
                    <a:pt x="265" y="128"/>
                    <a:pt x="265" y="128"/>
                    <a:pt x="265" y="128"/>
                  </a:cubicBezTo>
                  <a:cubicBezTo>
                    <a:pt x="265" y="127"/>
                    <a:pt x="265" y="127"/>
                    <a:pt x="265" y="127"/>
                  </a:cubicBezTo>
                  <a:cubicBezTo>
                    <a:pt x="265" y="127"/>
                    <a:pt x="258" y="126"/>
                    <a:pt x="250" y="126"/>
                  </a:cubicBezTo>
                  <a:cubicBezTo>
                    <a:pt x="249" y="126"/>
                    <a:pt x="249" y="125"/>
                    <a:pt x="249" y="125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4"/>
                    <a:pt x="249" y="124"/>
                    <a:pt x="250" y="123"/>
                  </a:cubicBezTo>
                  <a:cubicBezTo>
                    <a:pt x="251" y="121"/>
                    <a:pt x="252" y="119"/>
                    <a:pt x="252" y="118"/>
                  </a:cubicBezTo>
                  <a:cubicBezTo>
                    <a:pt x="253" y="117"/>
                    <a:pt x="253" y="117"/>
                    <a:pt x="254" y="116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3" y="113"/>
                    <a:pt x="253" y="113"/>
                    <a:pt x="253" y="113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8" y="114"/>
                    <a:pt x="248" y="114"/>
                    <a:pt x="248" y="114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2"/>
                    <a:pt x="247" y="100"/>
                    <a:pt x="246" y="97"/>
                  </a:cubicBezTo>
                  <a:cubicBezTo>
                    <a:pt x="245" y="95"/>
                    <a:pt x="244" y="93"/>
                    <a:pt x="243" y="92"/>
                  </a:cubicBezTo>
                  <a:cubicBezTo>
                    <a:pt x="242" y="91"/>
                    <a:pt x="240" y="90"/>
                    <a:pt x="238" y="89"/>
                  </a:cubicBezTo>
                  <a:cubicBezTo>
                    <a:pt x="238" y="89"/>
                    <a:pt x="237" y="89"/>
                    <a:pt x="237" y="89"/>
                  </a:cubicBezTo>
                  <a:cubicBezTo>
                    <a:pt x="235" y="89"/>
                    <a:pt x="233" y="90"/>
                    <a:pt x="232" y="91"/>
                  </a:cubicBezTo>
                  <a:cubicBezTo>
                    <a:pt x="228" y="93"/>
                    <a:pt x="226" y="98"/>
                    <a:pt x="226" y="98"/>
                  </a:cubicBezTo>
                  <a:cubicBezTo>
                    <a:pt x="226" y="99"/>
                    <a:pt x="226" y="99"/>
                    <a:pt x="226" y="99"/>
                  </a:cubicBezTo>
                  <a:cubicBezTo>
                    <a:pt x="226" y="99"/>
                    <a:pt x="226" y="99"/>
                    <a:pt x="226" y="99"/>
                  </a:cubicBezTo>
                  <a:cubicBezTo>
                    <a:pt x="227" y="104"/>
                    <a:pt x="227" y="104"/>
                    <a:pt x="227" y="104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7" y="104"/>
                    <a:pt x="226" y="105"/>
                    <a:pt x="224" y="107"/>
                  </a:cubicBezTo>
                  <a:cubicBezTo>
                    <a:pt x="223" y="108"/>
                    <a:pt x="220" y="110"/>
                    <a:pt x="216" y="110"/>
                  </a:cubicBezTo>
                  <a:cubicBezTo>
                    <a:pt x="215" y="110"/>
                    <a:pt x="215" y="109"/>
                    <a:pt x="214" y="109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09" y="109"/>
                    <a:pt x="207" y="107"/>
                    <a:pt x="205" y="105"/>
                  </a:cubicBezTo>
                  <a:cubicBezTo>
                    <a:pt x="204" y="104"/>
                    <a:pt x="204" y="103"/>
                    <a:pt x="203" y="102"/>
                  </a:cubicBezTo>
                  <a:cubicBezTo>
                    <a:pt x="203" y="102"/>
                    <a:pt x="203" y="102"/>
                    <a:pt x="203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3" y="100"/>
                    <a:pt x="203" y="100"/>
                    <a:pt x="203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5" y="92"/>
                    <a:pt x="195" y="92"/>
                    <a:pt x="195" y="92"/>
                  </a:cubicBezTo>
                  <a:cubicBezTo>
                    <a:pt x="195" y="92"/>
                    <a:pt x="195" y="92"/>
                    <a:pt x="195" y="92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5" y="91"/>
                    <a:pt x="194" y="90"/>
                    <a:pt x="193" y="89"/>
                  </a:cubicBezTo>
                  <a:cubicBezTo>
                    <a:pt x="192" y="87"/>
                    <a:pt x="190" y="83"/>
                    <a:pt x="188" y="80"/>
                  </a:cubicBezTo>
                  <a:cubicBezTo>
                    <a:pt x="187" y="79"/>
                    <a:pt x="187" y="77"/>
                    <a:pt x="186" y="76"/>
                  </a:cubicBezTo>
                  <a:cubicBezTo>
                    <a:pt x="186" y="75"/>
                    <a:pt x="185" y="73"/>
                    <a:pt x="185" y="73"/>
                  </a:cubicBezTo>
                  <a:cubicBezTo>
                    <a:pt x="185" y="73"/>
                    <a:pt x="186" y="73"/>
                    <a:pt x="186" y="73"/>
                  </a:cubicBezTo>
                  <a:cubicBezTo>
                    <a:pt x="186" y="72"/>
                    <a:pt x="186" y="72"/>
                    <a:pt x="187" y="72"/>
                  </a:cubicBezTo>
                  <a:cubicBezTo>
                    <a:pt x="187" y="72"/>
                    <a:pt x="188" y="73"/>
                    <a:pt x="189" y="73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66"/>
                    <a:pt x="195" y="66"/>
                    <a:pt x="195" y="66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202" y="70"/>
                    <a:pt x="202" y="70"/>
                    <a:pt x="202" y="70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11" y="65"/>
                    <a:pt x="211" y="65"/>
                    <a:pt x="211" y="65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2"/>
                    <a:pt x="211" y="62"/>
                    <a:pt x="210" y="62"/>
                  </a:cubicBezTo>
                  <a:cubicBezTo>
                    <a:pt x="208" y="61"/>
                    <a:pt x="206" y="61"/>
                    <a:pt x="204" y="60"/>
                  </a:cubicBezTo>
                  <a:cubicBezTo>
                    <a:pt x="203" y="59"/>
                    <a:pt x="203" y="59"/>
                    <a:pt x="202" y="59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7"/>
                    <a:pt x="202" y="57"/>
                  </a:cubicBezTo>
                  <a:cubicBezTo>
                    <a:pt x="203" y="56"/>
                    <a:pt x="204" y="55"/>
                    <a:pt x="205" y="55"/>
                  </a:cubicBezTo>
                  <a:cubicBezTo>
                    <a:pt x="206" y="55"/>
                    <a:pt x="207" y="54"/>
                    <a:pt x="207" y="54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5"/>
                    <a:pt x="209" y="56"/>
                    <a:pt x="209" y="57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12" y="59"/>
                    <a:pt x="212" y="59"/>
                    <a:pt x="212" y="59"/>
                  </a:cubicBezTo>
                  <a:cubicBezTo>
                    <a:pt x="212" y="59"/>
                    <a:pt x="212" y="59"/>
                    <a:pt x="212" y="59"/>
                  </a:cubicBezTo>
                  <a:cubicBezTo>
                    <a:pt x="212" y="59"/>
                    <a:pt x="213" y="58"/>
                    <a:pt x="214" y="58"/>
                  </a:cubicBezTo>
                  <a:cubicBezTo>
                    <a:pt x="215" y="57"/>
                    <a:pt x="216" y="57"/>
                    <a:pt x="216" y="57"/>
                  </a:cubicBezTo>
                  <a:cubicBezTo>
                    <a:pt x="218" y="57"/>
                    <a:pt x="219" y="57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30" y="50"/>
                    <a:pt x="230" y="50"/>
                    <a:pt x="230" y="50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0" y="41"/>
                    <a:pt x="230" y="41"/>
                    <a:pt x="230" y="41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4" y="41"/>
                    <a:pt x="234" y="41"/>
                    <a:pt x="234" y="41"/>
                  </a:cubicBezTo>
                  <a:cubicBezTo>
                    <a:pt x="238" y="32"/>
                    <a:pt x="238" y="32"/>
                    <a:pt x="238" y="32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6" y="33"/>
                    <a:pt x="236" y="33"/>
                    <a:pt x="236" y="33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5" y="34"/>
                    <a:pt x="245" y="34"/>
                    <a:pt x="245" y="34"/>
                  </a:cubicBezTo>
                  <a:cubicBezTo>
                    <a:pt x="246" y="34"/>
                    <a:pt x="246" y="34"/>
                    <a:pt x="246" y="34"/>
                  </a:cubicBezTo>
                  <a:cubicBezTo>
                    <a:pt x="251" y="28"/>
                    <a:pt x="251" y="28"/>
                    <a:pt x="251" y="28"/>
                  </a:cubicBezTo>
                  <a:cubicBezTo>
                    <a:pt x="250" y="27"/>
                    <a:pt x="250" y="27"/>
                    <a:pt x="250" y="27"/>
                  </a:cubicBezTo>
                  <a:cubicBezTo>
                    <a:pt x="251" y="29"/>
                    <a:pt x="251" y="29"/>
                    <a:pt x="251" y="29"/>
                  </a:cubicBezTo>
                  <a:cubicBezTo>
                    <a:pt x="251" y="29"/>
                    <a:pt x="253" y="28"/>
                    <a:pt x="256" y="26"/>
                  </a:cubicBezTo>
                  <a:cubicBezTo>
                    <a:pt x="258" y="26"/>
                    <a:pt x="259" y="25"/>
                    <a:pt x="260" y="24"/>
                  </a:cubicBezTo>
                  <a:cubicBezTo>
                    <a:pt x="261" y="23"/>
                    <a:pt x="261" y="23"/>
                    <a:pt x="262" y="23"/>
                  </a:cubicBezTo>
                  <a:cubicBezTo>
                    <a:pt x="262" y="22"/>
                    <a:pt x="262" y="21"/>
                    <a:pt x="262" y="21"/>
                  </a:cubicBezTo>
                  <a:cubicBezTo>
                    <a:pt x="261" y="21"/>
                    <a:pt x="261" y="21"/>
                    <a:pt x="261" y="21"/>
                  </a:cubicBezTo>
                  <a:cubicBezTo>
                    <a:pt x="262" y="21"/>
                    <a:pt x="262" y="21"/>
                    <a:pt x="262" y="21"/>
                  </a:cubicBezTo>
                  <a:cubicBezTo>
                    <a:pt x="263" y="21"/>
                    <a:pt x="263" y="20"/>
                    <a:pt x="263" y="20"/>
                  </a:cubicBezTo>
                  <a:cubicBezTo>
                    <a:pt x="263" y="19"/>
                    <a:pt x="262" y="18"/>
                    <a:pt x="261" y="17"/>
                  </a:cubicBezTo>
                  <a:cubicBezTo>
                    <a:pt x="259" y="14"/>
                    <a:pt x="255" y="11"/>
                    <a:pt x="255" y="11"/>
                  </a:cubicBezTo>
                  <a:cubicBezTo>
                    <a:pt x="254" y="12"/>
                    <a:pt x="254" y="12"/>
                    <a:pt x="254" y="12"/>
                  </a:cubicBezTo>
                  <a:cubicBezTo>
                    <a:pt x="256" y="12"/>
                    <a:pt x="256" y="12"/>
                    <a:pt x="256" y="12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5" y="7"/>
                    <a:pt x="255" y="7"/>
                    <a:pt x="255" y="7"/>
                  </a:cubicBezTo>
                  <a:cubicBezTo>
                    <a:pt x="255" y="7"/>
                    <a:pt x="253" y="6"/>
                    <a:pt x="251" y="4"/>
                  </a:cubicBezTo>
                  <a:cubicBezTo>
                    <a:pt x="250" y="3"/>
                    <a:pt x="249" y="2"/>
                    <a:pt x="248" y="1"/>
                  </a:cubicBezTo>
                  <a:cubicBezTo>
                    <a:pt x="248" y="1"/>
                    <a:pt x="247" y="1"/>
                    <a:pt x="247" y="0"/>
                  </a:cubicBezTo>
                  <a:cubicBezTo>
                    <a:pt x="246" y="0"/>
                    <a:pt x="246" y="0"/>
                    <a:pt x="245" y="0"/>
                  </a:cubicBezTo>
                  <a:cubicBezTo>
                    <a:pt x="245" y="0"/>
                    <a:pt x="244" y="0"/>
                    <a:pt x="244" y="1"/>
                  </a:cubicBezTo>
                  <a:cubicBezTo>
                    <a:pt x="244" y="1"/>
                    <a:pt x="244" y="1"/>
                    <a:pt x="244" y="1"/>
                  </a:cubicBezTo>
                  <a:cubicBezTo>
                    <a:pt x="243" y="1"/>
                    <a:pt x="243" y="1"/>
                    <a:pt x="243" y="1"/>
                  </a:cubicBezTo>
                  <a:cubicBezTo>
                    <a:pt x="243" y="2"/>
                    <a:pt x="243" y="2"/>
                    <a:pt x="243" y="3"/>
                  </a:cubicBezTo>
                  <a:cubicBezTo>
                    <a:pt x="243" y="5"/>
                    <a:pt x="244" y="7"/>
                    <a:pt x="245" y="9"/>
                  </a:cubicBezTo>
                  <a:cubicBezTo>
                    <a:pt x="245" y="10"/>
                    <a:pt x="245" y="10"/>
                    <a:pt x="246" y="11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7" y="11"/>
                    <a:pt x="246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6" y="12"/>
                    <a:pt x="246" y="12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8" y="11"/>
                    <a:pt x="248" y="11"/>
                    <a:pt x="248" y="11"/>
                  </a:cubicBezTo>
                  <a:cubicBezTo>
                    <a:pt x="248" y="11"/>
                    <a:pt x="248" y="11"/>
                    <a:pt x="247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8" y="11"/>
                    <a:pt x="248" y="11"/>
                    <a:pt x="248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7" y="10"/>
                    <a:pt x="246" y="10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4" y="7"/>
                    <a:pt x="234" y="7"/>
                    <a:pt x="234" y="7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1" y="16"/>
                    <a:pt x="231" y="16"/>
                    <a:pt x="231" y="16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4" y="18"/>
                    <a:pt x="234" y="18"/>
                    <a:pt x="234" y="18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29"/>
                    <a:pt x="233" y="29"/>
                    <a:pt x="233" y="29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3" y="34"/>
                    <a:pt x="223" y="34"/>
                    <a:pt x="223" y="34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2" y="35"/>
                    <a:pt x="222" y="35"/>
                    <a:pt x="222" y="35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28" y="30"/>
                    <a:pt x="228" y="30"/>
                    <a:pt x="228" y="30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4" y="29"/>
                    <a:pt x="224" y="29"/>
                    <a:pt x="224" y="29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5" y="30"/>
                    <a:pt x="226" y="30"/>
                    <a:pt x="228" y="29"/>
                  </a:cubicBezTo>
                  <a:cubicBezTo>
                    <a:pt x="230" y="29"/>
                    <a:pt x="232" y="27"/>
                    <a:pt x="233" y="24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3" y="21"/>
                    <a:pt x="232" y="20"/>
                    <a:pt x="231" y="18"/>
                  </a:cubicBezTo>
                  <a:cubicBezTo>
                    <a:pt x="231" y="17"/>
                    <a:pt x="231" y="17"/>
                    <a:pt x="230" y="16"/>
                  </a:cubicBezTo>
                  <a:cubicBezTo>
                    <a:pt x="230" y="15"/>
                    <a:pt x="230" y="15"/>
                    <a:pt x="230" y="15"/>
                  </a:cubicBezTo>
                  <a:cubicBezTo>
                    <a:pt x="230" y="15"/>
                    <a:pt x="230" y="15"/>
                    <a:pt x="230" y="15"/>
                  </a:cubicBezTo>
                  <a:cubicBezTo>
                    <a:pt x="230" y="15"/>
                    <a:pt x="230" y="15"/>
                    <a:pt x="230" y="15"/>
                  </a:cubicBezTo>
                  <a:cubicBezTo>
                    <a:pt x="230" y="14"/>
                    <a:pt x="230" y="13"/>
                    <a:pt x="231" y="12"/>
                  </a:cubicBezTo>
                  <a:cubicBezTo>
                    <a:pt x="231" y="11"/>
                    <a:pt x="231" y="11"/>
                    <a:pt x="231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0" y="8"/>
                    <a:pt x="230" y="8"/>
                    <a:pt x="230" y="8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3" y="15"/>
                    <a:pt x="224" y="16"/>
                    <a:pt x="224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4" y="18"/>
                    <a:pt x="224" y="18"/>
                    <a:pt x="224" y="18"/>
                  </a:cubicBezTo>
                  <a:cubicBezTo>
                    <a:pt x="224" y="19"/>
                    <a:pt x="224" y="19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3" y="21"/>
                    <a:pt x="223" y="21"/>
                    <a:pt x="223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3" y="21"/>
                    <a:pt x="223" y="21"/>
                    <a:pt x="223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3" y="22"/>
                    <a:pt x="223" y="22"/>
                    <a:pt x="223" y="22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5" y="22"/>
                    <a:pt x="225" y="21"/>
                    <a:pt x="224" y="19"/>
                  </a:cubicBezTo>
                  <a:cubicBezTo>
                    <a:pt x="224" y="18"/>
                    <a:pt x="224" y="17"/>
                    <a:pt x="223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2" y="15"/>
                    <a:pt x="222" y="13"/>
                    <a:pt x="222" y="12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6" y="8"/>
                    <a:pt x="216" y="8"/>
                    <a:pt x="216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5" y="10"/>
                    <a:pt x="215" y="11"/>
                    <a:pt x="215" y="12"/>
                  </a:cubicBezTo>
                  <a:cubicBezTo>
                    <a:pt x="215" y="13"/>
                    <a:pt x="215" y="15"/>
                    <a:pt x="215" y="16"/>
                  </a:cubicBezTo>
                  <a:cubicBezTo>
                    <a:pt x="215" y="16"/>
                    <a:pt x="215" y="17"/>
                    <a:pt x="215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6"/>
                    <a:pt x="215" y="16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195" y="10"/>
                    <a:pt x="195" y="10"/>
                    <a:pt x="195" y="10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3" y="11"/>
                    <a:pt x="193" y="11"/>
                    <a:pt x="193" y="11"/>
                  </a:cubicBezTo>
                  <a:cubicBezTo>
                    <a:pt x="193" y="11"/>
                    <a:pt x="193" y="12"/>
                    <a:pt x="192" y="14"/>
                  </a:cubicBezTo>
                  <a:cubicBezTo>
                    <a:pt x="191" y="15"/>
                    <a:pt x="191" y="16"/>
                    <a:pt x="191" y="17"/>
                  </a:cubicBezTo>
                  <a:cubicBezTo>
                    <a:pt x="190" y="17"/>
                    <a:pt x="190" y="18"/>
                    <a:pt x="190" y="18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89" y="18"/>
                    <a:pt x="188" y="19"/>
                    <a:pt x="187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4" y="35"/>
                    <a:pt x="184" y="35"/>
                    <a:pt x="184" y="35"/>
                  </a:cubicBezTo>
                  <a:cubicBezTo>
                    <a:pt x="185" y="34"/>
                    <a:pt x="185" y="34"/>
                    <a:pt x="185" y="34"/>
                  </a:cubicBezTo>
                  <a:cubicBezTo>
                    <a:pt x="185" y="33"/>
                    <a:pt x="185" y="33"/>
                    <a:pt x="185" y="33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6"/>
                    <a:pt x="174" y="36"/>
                    <a:pt x="174" y="36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8" y="38"/>
                    <a:pt x="178" y="38"/>
                    <a:pt x="178" y="38"/>
                  </a:cubicBezTo>
                  <a:cubicBezTo>
                    <a:pt x="177" y="38"/>
                    <a:pt x="174" y="37"/>
                    <a:pt x="170" y="37"/>
                  </a:cubicBezTo>
                  <a:cubicBezTo>
                    <a:pt x="167" y="37"/>
                    <a:pt x="164" y="37"/>
                    <a:pt x="161" y="40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59" y="41"/>
                    <a:pt x="158" y="44"/>
                    <a:pt x="158" y="47"/>
                  </a:cubicBezTo>
                  <a:cubicBezTo>
                    <a:pt x="158" y="49"/>
                    <a:pt x="159" y="51"/>
                    <a:pt x="160" y="53"/>
                  </a:cubicBezTo>
                  <a:cubicBezTo>
                    <a:pt x="161" y="55"/>
                    <a:pt x="164" y="56"/>
                    <a:pt x="166" y="56"/>
                  </a:cubicBezTo>
                  <a:cubicBezTo>
                    <a:pt x="169" y="56"/>
                    <a:pt x="171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81" y="58"/>
                    <a:pt x="181" y="58"/>
                    <a:pt x="181" y="58"/>
                  </a:cubicBezTo>
                  <a:cubicBezTo>
                    <a:pt x="180" y="57"/>
                    <a:pt x="180" y="57"/>
                    <a:pt x="180" y="57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58"/>
                    <a:pt x="187" y="58"/>
                    <a:pt x="187" y="58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7" y="69"/>
                    <a:pt x="167" y="69"/>
                    <a:pt x="167" y="69"/>
                  </a:cubicBezTo>
                  <a:cubicBezTo>
                    <a:pt x="167" y="69"/>
                    <a:pt x="167" y="69"/>
                    <a:pt x="167" y="69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5" y="75"/>
                    <a:pt x="155" y="75"/>
                    <a:pt x="155" y="75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5" y="76"/>
                    <a:pt x="156" y="77"/>
                    <a:pt x="156" y="77"/>
                  </a:cubicBezTo>
                  <a:cubicBezTo>
                    <a:pt x="156" y="79"/>
                    <a:pt x="157" y="82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6" y="86"/>
                    <a:pt x="153" y="88"/>
                    <a:pt x="153" y="88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6" y="85"/>
                    <a:pt x="156" y="85"/>
                    <a:pt x="156" y="85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55" y="84"/>
                    <a:pt x="152" y="82"/>
                    <a:pt x="148" y="79"/>
                  </a:cubicBezTo>
                  <a:cubicBezTo>
                    <a:pt x="146" y="78"/>
                    <a:pt x="144" y="77"/>
                    <a:pt x="142" y="76"/>
                  </a:cubicBezTo>
                  <a:cubicBezTo>
                    <a:pt x="142" y="75"/>
                    <a:pt x="141" y="75"/>
                    <a:pt x="140" y="75"/>
                  </a:cubicBezTo>
                  <a:cubicBezTo>
                    <a:pt x="139" y="75"/>
                    <a:pt x="139" y="74"/>
                    <a:pt x="138" y="74"/>
                  </a:cubicBezTo>
                  <a:cubicBezTo>
                    <a:pt x="137" y="74"/>
                    <a:pt x="135" y="75"/>
                    <a:pt x="134" y="76"/>
                  </a:cubicBezTo>
                  <a:cubicBezTo>
                    <a:pt x="130" y="78"/>
                    <a:pt x="126" y="81"/>
                    <a:pt x="126" y="81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2" y="69"/>
                    <a:pt x="120" y="69"/>
                    <a:pt x="118" y="68"/>
                  </a:cubicBezTo>
                  <a:cubicBezTo>
                    <a:pt x="116" y="68"/>
                    <a:pt x="114" y="68"/>
                    <a:pt x="112" y="68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11" y="67"/>
                    <a:pt x="108" y="65"/>
                    <a:pt x="105" y="63"/>
                  </a:cubicBezTo>
                  <a:cubicBezTo>
                    <a:pt x="104" y="62"/>
                    <a:pt x="103" y="61"/>
                    <a:pt x="102" y="60"/>
                  </a:cubicBezTo>
                  <a:cubicBezTo>
                    <a:pt x="101" y="60"/>
                    <a:pt x="100" y="59"/>
                    <a:pt x="98" y="59"/>
                  </a:cubicBezTo>
                  <a:cubicBezTo>
                    <a:pt x="98" y="59"/>
                    <a:pt x="97" y="59"/>
                    <a:pt x="97" y="60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6" y="59"/>
                    <a:pt x="95" y="60"/>
                    <a:pt x="94" y="60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0" y="92"/>
                    <a:pt x="79" y="93"/>
                  </a:cubicBezTo>
                  <a:cubicBezTo>
                    <a:pt x="78" y="94"/>
                    <a:pt x="78" y="94"/>
                    <a:pt x="77" y="95"/>
                  </a:cubicBezTo>
                  <a:cubicBezTo>
                    <a:pt x="77" y="96"/>
                    <a:pt x="76" y="96"/>
                    <a:pt x="76" y="98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7" y="99"/>
                    <a:pt x="77" y="100"/>
                    <a:pt x="78" y="100"/>
                  </a:cubicBezTo>
                  <a:cubicBezTo>
                    <a:pt x="78" y="100"/>
                    <a:pt x="79" y="100"/>
                    <a:pt x="80" y="100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2" y="101"/>
                    <a:pt x="87" y="101"/>
                    <a:pt x="91" y="101"/>
                  </a:cubicBezTo>
                  <a:cubicBezTo>
                    <a:pt x="94" y="102"/>
                    <a:pt x="97" y="102"/>
                    <a:pt x="97" y="102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6" y="99"/>
                    <a:pt x="96" y="99"/>
                    <a:pt x="96" y="99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76" y="121"/>
                    <a:pt x="72" y="119"/>
                    <a:pt x="70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3"/>
                    <a:pt x="58" y="124"/>
                    <a:pt x="59" y="125"/>
                  </a:cubicBezTo>
                  <a:cubicBezTo>
                    <a:pt x="59" y="126"/>
                    <a:pt x="60" y="127"/>
                    <a:pt x="60" y="127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29"/>
                    <a:pt x="58" y="130"/>
                    <a:pt x="57" y="131"/>
                  </a:cubicBezTo>
                  <a:cubicBezTo>
                    <a:pt x="57" y="131"/>
                    <a:pt x="57" y="131"/>
                    <a:pt x="56" y="131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6" y="142"/>
                    <a:pt x="66" y="142"/>
                    <a:pt x="66" y="142"/>
                  </a:cubicBezTo>
                  <a:cubicBezTo>
                    <a:pt x="70" y="139"/>
                    <a:pt x="70" y="139"/>
                    <a:pt x="70" y="139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4" y="148"/>
                    <a:pt x="84" y="148"/>
                    <a:pt x="84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50"/>
                    <a:pt x="77" y="150"/>
                    <a:pt x="77" y="150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85" y="162"/>
                    <a:pt x="92" y="162"/>
                  </a:cubicBezTo>
                  <a:cubicBezTo>
                    <a:pt x="95" y="162"/>
                    <a:pt x="100" y="163"/>
                    <a:pt x="104" y="164"/>
                  </a:cubicBezTo>
                  <a:cubicBezTo>
                    <a:pt x="109" y="164"/>
                    <a:pt x="112" y="165"/>
                    <a:pt x="112" y="165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0" y="170"/>
                    <a:pt x="110" y="170"/>
                    <a:pt x="109" y="171"/>
                  </a:cubicBezTo>
                  <a:cubicBezTo>
                    <a:pt x="108" y="171"/>
                    <a:pt x="107" y="171"/>
                    <a:pt x="105" y="172"/>
                  </a:cubicBezTo>
                  <a:cubicBezTo>
                    <a:pt x="104" y="172"/>
                    <a:pt x="102" y="173"/>
                    <a:pt x="102" y="173"/>
                  </a:cubicBezTo>
                  <a:cubicBezTo>
                    <a:pt x="101" y="173"/>
                    <a:pt x="101" y="173"/>
                    <a:pt x="100" y="172"/>
                  </a:cubicBezTo>
                  <a:cubicBezTo>
                    <a:pt x="99" y="171"/>
                    <a:pt x="97" y="170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3" y="165"/>
                    <a:pt x="93" y="165"/>
                    <a:pt x="93" y="165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2" y="167"/>
                    <a:pt x="91" y="168"/>
                  </a:cubicBezTo>
                  <a:cubicBezTo>
                    <a:pt x="90" y="170"/>
                    <a:pt x="87" y="174"/>
                    <a:pt x="84" y="176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3" y="176"/>
                    <a:pt x="82" y="178"/>
                    <a:pt x="80" y="179"/>
                  </a:cubicBezTo>
                  <a:cubicBezTo>
                    <a:pt x="79" y="180"/>
                    <a:pt x="79" y="181"/>
                    <a:pt x="79" y="181"/>
                  </a:cubicBezTo>
                  <a:cubicBezTo>
                    <a:pt x="78" y="183"/>
                    <a:pt x="78" y="183"/>
                    <a:pt x="78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85" y="186"/>
                    <a:pt x="81" y="188"/>
                    <a:pt x="76" y="191"/>
                  </a:cubicBezTo>
                  <a:cubicBezTo>
                    <a:pt x="76" y="191"/>
                    <a:pt x="76" y="191"/>
                    <a:pt x="76" y="191"/>
                  </a:cubicBezTo>
                  <a:cubicBezTo>
                    <a:pt x="76" y="191"/>
                    <a:pt x="76" y="191"/>
                    <a:pt x="76" y="191"/>
                  </a:cubicBezTo>
                  <a:cubicBezTo>
                    <a:pt x="73" y="195"/>
                    <a:pt x="71" y="199"/>
                    <a:pt x="71" y="199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198"/>
                    <a:pt x="72" y="198"/>
                    <a:pt x="72" y="198"/>
                  </a:cubicBezTo>
                  <a:cubicBezTo>
                    <a:pt x="67" y="197"/>
                    <a:pt x="67" y="197"/>
                    <a:pt x="67" y="197"/>
                  </a:cubicBezTo>
                  <a:cubicBezTo>
                    <a:pt x="66" y="197"/>
                    <a:pt x="66" y="197"/>
                    <a:pt x="66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46" y="208"/>
                    <a:pt x="46" y="208"/>
                    <a:pt x="46" y="208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3" y="211"/>
                    <a:pt x="63" y="211"/>
                    <a:pt x="63" y="211"/>
                  </a:cubicBezTo>
                  <a:cubicBezTo>
                    <a:pt x="63" y="210"/>
                    <a:pt x="63" y="210"/>
                    <a:pt x="63" y="210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5" y="207"/>
                    <a:pt x="65" y="207"/>
                    <a:pt x="65" y="207"/>
                  </a:cubicBezTo>
                  <a:cubicBezTo>
                    <a:pt x="64" y="207"/>
                    <a:pt x="64" y="207"/>
                    <a:pt x="64" y="207"/>
                  </a:cubicBezTo>
                  <a:cubicBezTo>
                    <a:pt x="64" y="208"/>
                    <a:pt x="65" y="209"/>
                    <a:pt x="67" y="211"/>
                  </a:cubicBezTo>
                  <a:cubicBezTo>
                    <a:pt x="69" y="212"/>
                    <a:pt x="72" y="214"/>
                    <a:pt x="76" y="214"/>
                  </a:cubicBezTo>
                  <a:cubicBezTo>
                    <a:pt x="77" y="214"/>
                    <a:pt x="79" y="214"/>
                    <a:pt x="80" y="213"/>
                  </a:cubicBezTo>
                  <a:cubicBezTo>
                    <a:pt x="80" y="212"/>
                    <a:pt x="80" y="212"/>
                    <a:pt x="80" y="212"/>
                  </a:cubicBezTo>
                  <a:cubicBezTo>
                    <a:pt x="80" y="213"/>
                    <a:pt x="80" y="213"/>
                    <a:pt x="80" y="213"/>
                  </a:cubicBezTo>
                  <a:cubicBezTo>
                    <a:pt x="90" y="212"/>
                    <a:pt x="96" y="206"/>
                    <a:pt x="96" y="206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6" y="213"/>
                    <a:pt x="96" y="213"/>
                    <a:pt x="96" y="213"/>
                  </a:cubicBezTo>
                  <a:cubicBezTo>
                    <a:pt x="97" y="213"/>
                    <a:pt x="97" y="213"/>
                    <a:pt x="97" y="213"/>
                  </a:cubicBezTo>
                  <a:cubicBezTo>
                    <a:pt x="105" y="215"/>
                    <a:pt x="105" y="215"/>
                    <a:pt x="105" y="215"/>
                  </a:cubicBezTo>
                  <a:cubicBezTo>
                    <a:pt x="106" y="213"/>
                    <a:pt x="106" y="213"/>
                    <a:pt x="106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9" y="218"/>
                    <a:pt x="109" y="218"/>
                    <a:pt x="109" y="218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1" y="213"/>
                    <a:pt x="101" y="213"/>
                    <a:pt x="101" y="213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0" y="211"/>
                    <a:pt x="60" y="211"/>
                    <a:pt x="60" y="211"/>
                  </a:cubicBezTo>
                  <a:cubicBezTo>
                    <a:pt x="51" y="219"/>
                    <a:pt x="51" y="219"/>
                    <a:pt x="51" y="219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1" y="219"/>
                    <a:pt x="51" y="219"/>
                    <a:pt x="51" y="219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40" y="235"/>
                    <a:pt x="40" y="235"/>
                    <a:pt x="40" y="235"/>
                  </a:cubicBezTo>
                  <a:cubicBezTo>
                    <a:pt x="45" y="238"/>
                    <a:pt x="45" y="238"/>
                    <a:pt x="45" y="238"/>
                  </a:cubicBezTo>
                  <a:cubicBezTo>
                    <a:pt x="46" y="236"/>
                    <a:pt x="46" y="236"/>
                    <a:pt x="46" y="236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34" y="232"/>
                    <a:pt x="34" y="232"/>
                    <a:pt x="34" y="232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3" y="227"/>
                    <a:pt x="33" y="227"/>
                    <a:pt x="33" y="227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4" y="227"/>
                    <a:pt x="18" y="227"/>
                    <a:pt x="10" y="229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0" y="230"/>
                    <a:pt x="10" y="230"/>
                    <a:pt x="10" y="230"/>
                  </a:cubicBezTo>
                  <a:cubicBezTo>
                    <a:pt x="8" y="230"/>
                    <a:pt x="6" y="232"/>
                    <a:pt x="4" y="233"/>
                  </a:cubicBezTo>
                  <a:cubicBezTo>
                    <a:pt x="3" y="233"/>
                    <a:pt x="3" y="234"/>
                    <a:pt x="2" y="235"/>
                  </a:cubicBezTo>
                  <a:cubicBezTo>
                    <a:pt x="1" y="235"/>
                    <a:pt x="1" y="236"/>
                    <a:pt x="1" y="237"/>
                  </a:cubicBezTo>
                  <a:cubicBezTo>
                    <a:pt x="1" y="238"/>
                    <a:pt x="1" y="239"/>
                    <a:pt x="1" y="240"/>
                  </a:cubicBezTo>
                  <a:cubicBezTo>
                    <a:pt x="2" y="240"/>
                    <a:pt x="3" y="241"/>
                    <a:pt x="3" y="241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242"/>
                    <a:pt x="12" y="243"/>
                    <a:pt x="16" y="244"/>
                  </a:cubicBezTo>
                  <a:cubicBezTo>
                    <a:pt x="18" y="245"/>
                    <a:pt x="19" y="245"/>
                    <a:pt x="21" y="245"/>
                  </a:cubicBezTo>
                  <a:cubicBezTo>
                    <a:pt x="22" y="246"/>
                    <a:pt x="24" y="246"/>
                    <a:pt x="25" y="246"/>
                  </a:cubicBezTo>
                  <a:cubicBezTo>
                    <a:pt x="26" y="246"/>
                    <a:pt x="30" y="245"/>
                    <a:pt x="33" y="245"/>
                  </a:cubicBezTo>
                  <a:cubicBezTo>
                    <a:pt x="34" y="245"/>
                    <a:pt x="35" y="246"/>
                    <a:pt x="36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6" y="246"/>
                    <a:pt x="35" y="247"/>
                  </a:cubicBezTo>
                  <a:cubicBezTo>
                    <a:pt x="32" y="249"/>
                    <a:pt x="26" y="252"/>
                    <a:pt x="20" y="252"/>
                  </a:cubicBezTo>
                  <a:cubicBezTo>
                    <a:pt x="16" y="252"/>
                    <a:pt x="14" y="253"/>
                    <a:pt x="12" y="254"/>
                  </a:cubicBezTo>
                  <a:cubicBezTo>
                    <a:pt x="11" y="256"/>
                    <a:pt x="10" y="257"/>
                    <a:pt x="10" y="258"/>
                  </a:cubicBezTo>
                  <a:cubicBezTo>
                    <a:pt x="11" y="259"/>
                    <a:pt x="11" y="259"/>
                    <a:pt x="11" y="259"/>
                  </a:cubicBezTo>
                  <a:cubicBezTo>
                    <a:pt x="10" y="258"/>
                    <a:pt x="10" y="258"/>
                    <a:pt x="10" y="258"/>
                  </a:cubicBezTo>
                  <a:cubicBezTo>
                    <a:pt x="9" y="258"/>
                    <a:pt x="7" y="259"/>
                    <a:pt x="5" y="259"/>
                  </a:cubicBezTo>
                  <a:cubicBezTo>
                    <a:pt x="4" y="259"/>
                    <a:pt x="3" y="259"/>
                    <a:pt x="3" y="259"/>
                  </a:cubicBezTo>
                  <a:cubicBezTo>
                    <a:pt x="2" y="259"/>
                    <a:pt x="2" y="259"/>
                    <a:pt x="2" y="259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0"/>
                    <a:pt x="2" y="270"/>
                    <a:pt x="2" y="270"/>
                  </a:cubicBezTo>
                  <a:cubicBezTo>
                    <a:pt x="2" y="270"/>
                    <a:pt x="2" y="270"/>
                    <a:pt x="3" y="270"/>
                  </a:cubicBezTo>
                  <a:cubicBezTo>
                    <a:pt x="4" y="269"/>
                    <a:pt x="5" y="269"/>
                    <a:pt x="6" y="268"/>
                  </a:cubicBezTo>
                  <a:cubicBezTo>
                    <a:pt x="7" y="268"/>
                    <a:pt x="8" y="268"/>
                    <a:pt x="8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7"/>
                    <a:pt x="8" y="267"/>
                    <a:pt x="8" y="26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7"/>
                    <a:pt x="8" y="267"/>
                    <a:pt x="8" y="267"/>
                  </a:cubicBezTo>
                  <a:cubicBezTo>
                    <a:pt x="8" y="269"/>
                    <a:pt x="9" y="271"/>
                    <a:pt x="10" y="273"/>
                  </a:cubicBezTo>
                  <a:cubicBezTo>
                    <a:pt x="10" y="275"/>
                    <a:pt x="11" y="276"/>
                    <a:pt x="11" y="276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9" y="273"/>
                    <a:pt x="39" y="273"/>
                    <a:pt x="39" y="273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6" y="283"/>
                    <a:pt x="16" y="283"/>
                    <a:pt x="16" y="283"/>
                  </a:cubicBezTo>
                  <a:cubicBezTo>
                    <a:pt x="18" y="283"/>
                    <a:pt x="18" y="283"/>
                    <a:pt x="18" y="283"/>
                  </a:cubicBezTo>
                  <a:cubicBezTo>
                    <a:pt x="18" y="282"/>
                    <a:pt x="18" y="282"/>
                    <a:pt x="18" y="282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7" y="288"/>
                    <a:pt x="7" y="288"/>
                    <a:pt x="7" y="288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28" y="288"/>
                    <a:pt x="28" y="288"/>
                    <a:pt x="28" y="288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44" y="286"/>
                    <a:pt x="44" y="286"/>
                    <a:pt x="44" y="286"/>
                  </a:cubicBezTo>
                  <a:cubicBezTo>
                    <a:pt x="43" y="285"/>
                    <a:pt x="43" y="285"/>
                    <a:pt x="43" y="285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6" y="287"/>
                    <a:pt x="38" y="289"/>
                    <a:pt x="33" y="290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4" y="290"/>
                    <a:pt x="34" y="290"/>
                    <a:pt x="34" y="290"/>
                  </a:cubicBezTo>
                  <a:cubicBezTo>
                    <a:pt x="31" y="290"/>
                    <a:pt x="29" y="292"/>
                    <a:pt x="26" y="293"/>
                  </a:cubicBezTo>
                  <a:cubicBezTo>
                    <a:pt x="24" y="294"/>
                    <a:pt x="22" y="296"/>
                    <a:pt x="22" y="296"/>
                  </a:cubicBezTo>
                  <a:cubicBezTo>
                    <a:pt x="18" y="299"/>
                    <a:pt x="18" y="299"/>
                    <a:pt x="18" y="299"/>
                  </a:cubicBezTo>
                  <a:cubicBezTo>
                    <a:pt x="23" y="298"/>
                    <a:pt x="23" y="298"/>
                    <a:pt x="23" y="298"/>
                  </a:cubicBezTo>
                  <a:cubicBezTo>
                    <a:pt x="37" y="297"/>
                    <a:pt x="37" y="297"/>
                    <a:pt x="37" y="297"/>
                  </a:cubicBezTo>
                  <a:cubicBezTo>
                    <a:pt x="37" y="296"/>
                    <a:pt x="37" y="296"/>
                    <a:pt x="37" y="296"/>
                  </a:cubicBezTo>
                  <a:cubicBezTo>
                    <a:pt x="36" y="295"/>
                    <a:pt x="36" y="295"/>
                    <a:pt x="36" y="295"/>
                  </a:cubicBezTo>
                  <a:cubicBezTo>
                    <a:pt x="36" y="295"/>
                    <a:pt x="35" y="295"/>
                    <a:pt x="35" y="296"/>
                  </a:cubicBezTo>
                  <a:cubicBezTo>
                    <a:pt x="34" y="296"/>
                    <a:pt x="32" y="298"/>
                    <a:pt x="31" y="299"/>
                  </a:cubicBezTo>
                  <a:cubicBezTo>
                    <a:pt x="30" y="300"/>
                    <a:pt x="29" y="300"/>
                    <a:pt x="29" y="300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9" y="302"/>
                    <a:pt x="29" y="302"/>
                    <a:pt x="29" y="302"/>
                  </a:cubicBezTo>
                  <a:cubicBezTo>
                    <a:pt x="29" y="301"/>
                    <a:pt x="29" y="301"/>
                    <a:pt x="29" y="301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9" y="302"/>
                    <a:pt x="29" y="302"/>
                    <a:pt x="29" y="302"/>
                  </a:cubicBezTo>
                  <a:cubicBezTo>
                    <a:pt x="29" y="301"/>
                    <a:pt x="29" y="301"/>
                    <a:pt x="29" y="301"/>
                  </a:cubicBezTo>
                  <a:cubicBezTo>
                    <a:pt x="27" y="301"/>
                    <a:pt x="25" y="301"/>
                    <a:pt x="23" y="302"/>
                  </a:cubicBezTo>
                  <a:cubicBezTo>
                    <a:pt x="21" y="302"/>
                    <a:pt x="20" y="302"/>
                    <a:pt x="20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20" y="305"/>
                    <a:pt x="20" y="305"/>
                    <a:pt x="20" y="305"/>
                  </a:cubicBezTo>
                  <a:cubicBezTo>
                    <a:pt x="22" y="306"/>
                    <a:pt x="22" y="306"/>
                    <a:pt x="22" y="306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45" y="305"/>
                    <a:pt x="45" y="305"/>
                    <a:pt x="45" y="305"/>
                  </a:cubicBezTo>
                  <a:cubicBezTo>
                    <a:pt x="45" y="304"/>
                    <a:pt x="45" y="304"/>
                    <a:pt x="45" y="304"/>
                  </a:cubicBezTo>
                  <a:cubicBezTo>
                    <a:pt x="44" y="305"/>
                    <a:pt x="44" y="305"/>
                    <a:pt x="44" y="305"/>
                  </a:cubicBezTo>
                  <a:cubicBezTo>
                    <a:pt x="48" y="306"/>
                    <a:pt x="48" y="306"/>
                    <a:pt x="48" y="306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45" y="310"/>
                    <a:pt x="45" y="310"/>
                    <a:pt x="45" y="310"/>
                  </a:cubicBezTo>
                  <a:cubicBezTo>
                    <a:pt x="44" y="311"/>
                    <a:pt x="44" y="311"/>
                    <a:pt x="44" y="311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6" y="312"/>
                    <a:pt x="50" y="314"/>
                    <a:pt x="54" y="314"/>
                  </a:cubicBezTo>
                  <a:cubicBezTo>
                    <a:pt x="54" y="314"/>
                    <a:pt x="55" y="314"/>
                    <a:pt x="56" y="313"/>
                  </a:cubicBezTo>
                  <a:cubicBezTo>
                    <a:pt x="56" y="313"/>
                    <a:pt x="56" y="313"/>
                    <a:pt x="56" y="313"/>
                  </a:cubicBezTo>
                  <a:cubicBezTo>
                    <a:pt x="57" y="313"/>
                    <a:pt x="57" y="313"/>
                    <a:pt x="57" y="313"/>
                  </a:cubicBezTo>
                  <a:cubicBezTo>
                    <a:pt x="58" y="312"/>
                    <a:pt x="59" y="311"/>
                    <a:pt x="60" y="310"/>
                  </a:cubicBezTo>
                  <a:cubicBezTo>
                    <a:pt x="61" y="310"/>
                    <a:pt x="61" y="309"/>
                    <a:pt x="61" y="309"/>
                  </a:cubicBezTo>
                  <a:cubicBezTo>
                    <a:pt x="62" y="309"/>
                    <a:pt x="62" y="309"/>
                    <a:pt x="62" y="309"/>
                  </a:cubicBezTo>
                  <a:cubicBezTo>
                    <a:pt x="62" y="309"/>
                    <a:pt x="62" y="309"/>
                    <a:pt x="62" y="309"/>
                  </a:cubicBezTo>
                  <a:cubicBezTo>
                    <a:pt x="61" y="308"/>
                    <a:pt x="61" y="308"/>
                    <a:pt x="61" y="308"/>
                  </a:cubicBezTo>
                  <a:cubicBezTo>
                    <a:pt x="60" y="309"/>
                    <a:pt x="60" y="309"/>
                    <a:pt x="60" y="309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71" y="313"/>
                    <a:pt x="71" y="313"/>
                    <a:pt x="71" y="313"/>
                  </a:cubicBezTo>
                  <a:cubicBezTo>
                    <a:pt x="71" y="313"/>
                    <a:pt x="71" y="313"/>
                    <a:pt x="71" y="313"/>
                  </a:cubicBezTo>
                  <a:cubicBezTo>
                    <a:pt x="77" y="309"/>
                    <a:pt x="77" y="309"/>
                    <a:pt x="77" y="309"/>
                  </a:cubicBezTo>
                  <a:cubicBezTo>
                    <a:pt x="76" y="308"/>
                    <a:pt x="76" y="308"/>
                    <a:pt x="76" y="308"/>
                  </a:cubicBezTo>
                  <a:cubicBezTo>
                    <a:pt x="75" y="309"/>
                    <a:pt x="75" y="309"/>
                    <a:pt x="75" y="309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2" y="312"/>
                    <a:pt x="82" y="312"/>
                    <a:pt x="82" y="312"/>
                  </a:cubicBezTo>
                  <a:cubicBezTo>
                    <a:pt x="89" y="308"/>
                    <a:pt x="89" y="308"/>
                    <a:pt x="89" y="308"/>
                  </a:cubicBezTo>
                  <a:cubicBezTo>
                    <a:pt x="88" y="306"/>
                    <a:pt x="88" y="306"/>
                    <a:pt x="88" y="306"/>
                  </a:cubicBezTo>
                  <a:cubicBezTo>
                    <a:pt x="88" y="308"/>
                    <a:pt x="88" y="308"/>
                    <a:pt x="88" y="308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92" y="309"/>
                    <a:pt x="97" y="309"/>
                    <a:pt x="101" y="308"/>
                  </a:cubicBezTo>
                  <a:cubicBezTo>
                    <a:pt x="103" y="308"/>
                    <a:pt x="106" y="307"/>
                    <a:pt x="108" y="306"/>
                  </a:cubicBezTo>
                  <a:cubicBezTo>
                    <a:pt x="109" y="305"/>
                    <a:pt x="110" y="305"/>
                    <a:pt x="110" y="304"/>
                  </a:cubicBezTo>
                  <a:cubicBezTo>
                    <a:pt x="111" y="303"/>
                    <a:pt x="111" y="302"/>
                    <a:pt x="111" y="300"/>
                  </a:cubicBezTo>
                  <a:cubicBezTo>
                    <a:pt x="111" y="299"/>
                    <a:pt x="111" y="299"/>
                    <a:pt x="111" y="299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1" y="300"/>
                    <a:pt x="111" y="300"/>
                    <a:pt x="111" y="300"/>
                  </a:cubicBezTo>
                  <a:cubicBezTo>
                    <a:pt x="111" y="287"/>
                    <a:pt x="111" y="287"/>
                    <a:pt x="111" y="287"/>
                  </a:cubicBezTo>
                  <a:cubicBezTo>
                    <a:pt x="110" y="287"/>
                    <a:pt x="110" y="287"/>
                    <a:pt x="110" y="287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1" y="289"/>
                    <a:pt x="111" y="289"/>
                  </a:cubicBezTo>
                  <a:cubicBezTo>
                    <a:pt x="112" y="289"/>
                    <a:pt x="114" y="289"/>
                    <a:pt x="115" y="291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6" y="292"/>
                    <a:pt x="116" y="293"/>
                    <a:pt x="116" y="293"/>
                  </a:cubicBezTo>
                  <a:cubicBezTo>
                    <a:pt x="116" y="293"/>
                    <a:pt x="116" y="293"/>
                    <a:pt x="116" y="293"/>
                  </a:cubicBezTo>
                  <a:cubicBezTo>
                    <a:pt x="116" y="293"/>
                    <a:pt x="116" y="293"/>
                    <a:pt x="116" y="293"/>
                  </a:cubicBezTo>
                  <a:cubicBezTo>
                    <a:pt x="116" y="293"/>
                    <a:pt x="115" y="293"/>
                    <a:pt x="114" y="294"/>
                  </a:cubicBezTo>
                  <a:cubicBezTo>
                    <a:pt x="114" y="294"/>
                    <a:pt x="114" y="294"/>
                    <a:pt x="113" y="295"/>
                  </a:cubicBezTo>
                  <a:cubicBezTo>
                    <a:pt x="113" y="295"/>
                    <a:pt x="112" y="296"/>
                    <a:pt x="112" y="297"/>
                  </a:cubicBezTo>
                  <a:cubicBezTo>
                    <a:pt x="112" y="298"/>
                    <a:pt x="113" y="300"/>
                    <a:pt x="114" y="301"/>
                  </a:cubicBezTo>
                  <a:cubicBezTo>
                    <a:pt x="115" y="302"/>
                    <a:pt x="116" y="302"/>
                    <a:pt x="118" y="302"/>
                  </a:cubicBezTo>
                  <a:cubicBezTo>
                    <a:pt x="119" y="302"/>
                    <a:pt x="121" y="302"/>
                    <a:pt x="122" y="301"/>
                  </a:cubicBezTo>
                  <a:cubicBezTo>
                    <a:pt x="122" y="300"/>
                    <a:pt x="122" y="300"/>
                    <a:pt x="122" y="300"/>
                  </a:cubicBezTo>
                  <a:cubicBezTo>
                    <a:pt x="122" y="301"/>
                    <a:pt x="122" y="301"/>
                    <a:pt x="122" y="301"/>
                  </a:cubicBezTo>
                  <a:cubicBezTo>
                    <a:pt x="126" y="301"/>
                    <a:pt x="130" y="300"/>
                    <a:pt x="133" y="298"/>
                  </a:cubicBezTo>
                  <a:cubicBezTo>
                    <a:pt x="136" y="297"/>
                    <a:pt x="139" y="296"/>
                    <a:pt x="139" y="296"/>
                  </a:cubicBezTo>
                  <a:cubicBezTo>
                    <a:pt x="139" y="295"/>
                    <a:pt x="139" y="295"/>
                    <a:pt x="139" y="295"/>
                  </a:cubicBezTo>
                  <a:cubicBezTo>
                    <a:pt x="139" y="294"/>
                    <a:pt x="139" y="294"/>
                    <a:pt x="139" y="294"/>
                  </a:cubicBezTo>
                  <a:cubicBezTo>
                    <a:pt x="139" y="289"/>
                    <a:pt x="139" y="289"/>
                    <a:pt x="139" y="289"/>
                  </a:cubicBezTo>
                  <a:cubicBezTo>
                    <a:pt x="138" y="289"/>
                    <a:pt x="138" y="289"/>
                    <a:pt x="138" y="289"/>
                  </a:cubicBezTo>
                  <a:cubicBezTo>
                    <a:pt x="137" y="290"/>
                    <a:pt x="137" y="290"/>
                    <a:pt x="137" y="290"/>
                  </a:cubicBezTo>
                  <a:cubicBezTo>
                    <a:pt x="137" y="290"/>
                    <a:pt x="138" y="291"/>
                    <a:pt x="141" y="293"/>
                  </a:cubicBezTo>
                  <a:cubicBezTo>
                    <a:pt x="143" y="295"/>
                    <a:pt x="145" y="296"/>
                    <a:pt x="148" y="296"/>
                  </a:cubicBezTo>
                  <a:cubicBezTo>
                    <a:pt x="149" y="296"/>
                    <a:pt x="150" y="296"/>
                    <a:pt x="151" y="295"/>
                  </a:cubicBezTo>
                  <a:cubicBezTo>
                    <a:pt x="150" y="294"/>
                    <a:pt x="150" y="294"/>
                    <a:pt x="150" y="294"/>
                  </a:cubicBezTo>
                  <a:cubicBezTo>
                    <a:pt x="151" y="296"/>
                    <a:pt x="151" y="296"/>
                    <a:pt x="151" y="296"/>
                  </a:cubicBezTo>
                  <a:cubicBezTo>
                    <a:pt x="154" y="295"/>
                    <a:pt x="155" y="293"/>
                    <a:pt x="156" y="291"/>
                  </a:cubicBezTo>
                  <a:cubicBezTo>
                    <a:pt x="157" y="288"/>
                    <a:pt x="157" y="286"/>
                    <a:pt x="157" y="285"/>
                  </a:cubicBezTo>
                  <a:cubicBezTo>
                    <a:pt x="157" y="284"/>
                    <a:pt x="157" y="283"/>
                    <a:pt x="157" y="283"/>
                  </a:cubicBezTo>
                  <a:cubicBezTo>
                    <a:pt x="156" y="283"/>
                    <a:pt x="156" y="283"/>
                    <a:pt x="156" y="283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8" y="282"/>
                    <a:pt x="168" y="282"/>
                    <a:pt x="168" y="282"/>
                  </a:cubicBezTo>
                  <a:cubicBezTo>
                    <a:pt x="168" y="281"/>
                    <a:pt x="168" y="281"/>
                    <a:pt x="168" y="281"/>
                  </a:cubicBezTo>
                  <a:cubicBezTo>
                    <a:pt x="167" y="282"/>
                    <a:pt x="167" y="282"/>
                    <a:pt x="167" y="282"/>
                  </a:cubicBezTo>
                  <a:cubicBezTo>
                    <a:pt x="186" y="288"/>
                    <a:pt x="186" y="288"/>
                    <a:pt x="186" y="288"/>
                  </a:cubicBezTo>
                  <a:cubicBezTo>
                    <a:pt x="188" y="288"/>
                    <a:pt x="188" y="288"/>
                    <a:pt x="188" y="288"/>
                  </a:cubicBezTo>
                  <a:cubicBezTo>
                    <a:pt x="188" y="286"/>
                    <a:pt x="188" y="286"/>
                    <a:pt x="188" y="286"/>
                  </a:cubicBezTo>
                  <a:cubicBezTo>
                    <a:pt x="191" y="276"/>
                    <a:pt x="191" y="276"/>
                    <a:pt x="191" y="276"/>
                  </a:cubicBezTo>
                  <a:cubicBezTo>
                    <a:pt x="189" y="275"/>
                    <a:pt x="189" y="275"/>
                    <a:pt x="189" y="275"/>
                  </a:cubicBezTo>
                  <a:cubicBezTo>
                    <a:pt x="189" y="277"/>
                    <a:pt x="189" y="277"/>
                    <a:pt x="189" y="277"/>
                  </a:cubicBezTo>
                  <a:cubicBezTo>
                    <a:pt x="193" y="279"/>
                    <a:pt x="193" y="279"/>
                    <a:pt x="193" y="279"/>
                  </a:cubicBezTo>
                  <a:cubicBezTo>
                    <a:pt x="193" y="278"/>
                    <a:pt x="193" y="278"/>
                    <a:pt x="193" y="278"/>
                  </a:cubicBezTo>
                  <a:cubicBezTo>
                    <a:pt x="192" y="278"/>
                    <a:pt x="192" y="278"/>
                    <a:pt x="192" y="278"/>
                  </a:cubicBezTo>
                  <a:cubicBezTo>
                    <a:pt x="191" y="287"/>
                    <a:pt x="191" y="287"/>
                    <a:pt x="191" y="287"/>
                  </a:cubicBezTo>
                  <a:cubicBezTo>
                    <a:pt x="190" y="289"/>
                    <a:pt x="190" y="289"/>
                    <a:pt x="190" y="289"/>
                  </a:cubicBezTo>
                  <a:cubicBezTo>
                    <a:pt x="192" y="289"/>
                    <a:pt x="192" y="289"/>
                    <a:pt x="192" y="289"/>
                  </a:cubicBezTo>
                  <a:cubicBezTo>
                    <a:pt x="199" y="288"/>
                    <a:pt x="199" y="288"/>
                    <a:pt x="199" y="288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3" y="279"/>
                    <a:pt x="203" y="279"/>
                    <a:pt x="203" y="279"/>
                  </a:cubicBezTo>
                  <a:cubicBezTo>
                    <a:pt x="201" y="278"/>
                    <a:pt x="201" y="278"/>
                    <a:pt x="201" y="278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0" y="283"/>
                    <a:pt x="200" y="283"/>
                    <a:pt x="200" y="283"/>
                  </a:cubicBezTo>
                  <a:cubicBezTo>
                    <a:pt x="200" y="284"/>
                    <a:pt x="200" y="284"/>
                    <a:pt x="200" y="284"/>
                  </a:cubicBezTo>
                  <a:cubicBezTo>
                    <a:pt x="200" y="284"/>
                    <a:pt x="200" y="284"/>
                    <a:pt x="200" y="284"/>
                  </a:cubicBezTo>
                  <a:cubicBezTo>
                    <a:pt x="200" y="284"/>
                    <a:pt x="201" y="286"/>
                    <a:pt x="203" y="287"/>
                  </a:cubicBezTo>
                  <a:cubicBezTo>
                    <a:pt x="205" y="289"/>
                    <a:pt x="208" y="290"/>
                    <a:pt x="211" y="290"/>
                  </a:cubicBezTo>
                  <a:cubicBezTo>
                    <a:pt x="217" y="290"/>
                    <a:pt x="227" y="289"/>
                    <a:pt x="227" y="289"/>
                  </a:cubicBezTo>
                  <a:cubicBezTo>
                    <a:pt x="229" y="289"/>
                    <a:pt x="229" y="289"/>
                    <a:pt x="229" y="289"/>
                  </a:cubicBezTo>
                  <a:cubicBezTo>
                    <a:pt x="229" y="287"/>
                    <a:pt x="229" y="287"/>
                    <a:pt x="229" y="287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19" y="272"/>
                    <a:pt x="219" y="272"/>
                    <a:pt x="219" y="272"/>
                  </a:cubicBezTo>
                  <a:cubicBezTo>
                    <a:pt x="218" y="273"/>
                    <a:pt x="218" y="273"/>
                    <a:pt x="218" y="273"/>
                  </a:cubicBezTo>
                  <a:cubicBezTo>
                    <a:pt x="218" y="274"/>
                    <a:pt x="218" y="274"/>
                    <a:pt x="218" y="274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0" y="271"/>
                    <a:pt x="220" y="271"/>
                    <a:pt x="220" y="271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27" y="275"/>
                    <a:pt x="227" y="275"/>
                    <a:pt x="227" y="275"/>
                  </a:cubicBezTo>
                  <a:cubicBezTo>
                    <a:pt x="229" y="276"/>
                    <a:pt x="229" y="276"/>
                    <a:pt x="229" y="276"/>
                  </a:cubicBezTo>
                  <a:cubicBezTo>
                    <a:pt x="229" y="274"/>
                    <a:pt x="229" y="274"/>
                    <a:pt x="229" y="274"/>
                  </a:cubicBezTo>
                  <a:cubicBezTo>
                    <a:pt x="229" y="271"/>
                    <a:pt x="229" y="271"/>
                    <a:pt x="229" y="271"/>
                  </a:cubicBezTo>
                  <a:cubicBezTo>
                    <a:pt x="227" y="271"/>
                    <a:pt x="227" y="271"/>
                    <a:pt x="227" y="271"/>
                  </a:cubicBezTo>
                  <a:cubicBezTo>
                    <a:pt x="228" y="272"/>
                    <a:pt x="228" y="272"/>
                    <a:pt x="228" y="272"/>
                  </a:cubicBezTo>
                  <a:cubicBezTo>
                    <a:pt x="240" y="262"/>
                    <a:pt x="240" y="262"/>
                    <a:pt x="240" y="262"/>
                  </a:cubicBezTo>
                  <a:cubicBezTo>
                    <a:pt x="241" y="261"/>
                    <a:pt x="241" y="261"/>
                    <a:pt x="241" y="261"/>
                  </a:cubicBezTo>
                  <a:cubicBezTo>
                    <a:pt x="241" y="261"/>
                    <a:pt x="241" y="261"/>
                    <a:pt x="241" y="261"/>
                  </a:cubicBezTo>
                  <a:cubicBezTo>
                    <a:pt x="241" y="252"/>
                    <a:pt x="241" y="252"/>
                    <a:pt x="241" y="252"/>
                  </a:cubicBezTo>
                  <a:cubicBezTo>
                    <a:pt x="239" y="252"/>
                    <a:pt x="239" y="252"/>
                    <a:pt x="239" y="252"/>
                  </a:cubicBezTo>
                  <a:cubicBezTo>
                    <a:pt x="241" y="253"/>
                    <a:pt x="241" y="253"/>
                    <a:pt x="241" y="253"/>
                  </a:cubicBezTo>
                  <a:cubicBezTo>
                    <a:pt x="241" y="253"/>
                    <a:pt x="241" y="252"/>
                    <a:pt x="242" y="251"/>
                  </a:cubicBezTo>
                  <a:cubicBezTo>
                    <a:pt x="242" y="249"/>
                    <a:pt x="244" y="247"/>
                    <a:pt x="245" y="245"/>
                  </a:cubicBezTo>
                  <a:cubicBezTo>
                    <a:pt x="246" y="243"/>
                    <a:pt x="246" y="242"/>
                    <a:pt x="247" y="242"/>
                  </a:cubicBezTo>
                  <a:cubicBezTo>
                    <a:pt x="247" y="241"/>
                    <a:pt x="248" y="240"/>
                    <a:pt x="248" y="240"/>
                  </a:cubicBezTo>
                  <a:cubicBezTo>
                    <a:pt x="248" y="240"/>
                    <a:pt x="248" y="240"/>
                    <a:pt x="248" y="240"/>
                  </a:cubicBezTo>
                  <a:cubicBezTo>
                    <a:pt x="248" y="240"/>
                    <a:pt x="248" y="240"/>
                    <a:pt x="248" y="240"/>
                  </a:cubicBezTo>
                  <a:cubicBezTo>
                    <a:pt x="253" y="237"/>
                    <a:pt x="260" y="230"/>
                    <a:pt x="261" y="218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09"/>
                    <a:pt x="261" y="205"/>
                    <a:pt x="261" y="203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60" y="200"/>
                    <a:pt x="260" y="200"/>
                    <a:pt x="260" y="200"/>
                  </a:cubicBezTo>
                  <a:cubicBezTo>
                    <a:pt x="260" y="200"/>
                    <a:pt x="260" y="200"/>
                    <a:pt x="260" y="200"/>
                  </a:cubicBezTo>
                  <a:cubicBezTo>
                    <a:pt x="259" y="199"/>
                    <a:pt x="258" y="198"/>
                    <a:pt x="256" y="197"/>
                  </a:cubicBezTo>
                  <a:cubicBezTo>
                    <a:pt x="255" y="196"/>
                    <a:pt x="254" y="194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3" y="192"/>
                    <a:pt x="253" y="192"/>
                    <a:pt x="253" y="192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5" y="192"/>
                    <a:pt x="257" y="192"/>
                    <a:pt x="258" y="192"/>
                  </a:cubicBezTo>
                  <a:cubicBezTo>
                    <a:pt x="259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62" y="189"/>
                    <a:pt x="263" y="188"/>
                    <a:pt x="263" y="186"/>
                  </a:cubicBezTo>
                  <a:cubicBezTo>
                    <a:pt x="263" y="185"/>
                    <a:pt x="263" y="184"/>
                    <a:pt x="264" y="183"/>
                  </a:cubicBezTo>
                  <a:cubicBezTo>
                    <a:pt x="262" y="182"/>
                    <a:pt x="262" y="182"/>
                    <a:pt x="262" y="182"/>
                  </a:cubicBezTo>
                  <a:cubicBezTo>
                    <a:pt x="263" y="184"/>
                    <a:pt x="263" y="184"/>
                    <a:pt x="263" y="184"/>
                  </a:cubicBezTo>
                  <a:cubicBezTo>
                    <a:pt x="264" y="183"/>
                    <a:pt x="266" y="182"/>
                    <a:pt x="267" y="181"/>
                  </a:cubicBezTo>
                  <a:cubicBezTo>
                    <a:pt x="268" y="181"/>
                    <a:pt x="268" y="180"/>
                    <a:pt x="269" y="179"/>
                  </a:cubicBezTo>
                  <a:cubicBezTo>
                    <a:pt x="269" y="178"/>
                    <a:pt x="269" y="178"/>
                    <a:pt x="269" y="177"/>
                  </a:cubicBezTo>
                  <a:cubicBezTo>
                    <a:pt x="269" y="176"/>
                    <a:pt x="269" y="175"/>
                    <a:pt x="269" y="175"/>
                  </a:cubicBezTo>
                  <a:cubicBezTo>
                    <a:pt x="269" y="175"/>
                    <a:pt x="269" y="175"/>
                    <a:pt x="269" y="175"/>
                  </a:cubicBezTo>
                  <a:cubicBezTo>
                    <a:pt x="269" y="175"/>
                    <a:pt x="269" y="175"/>
                    <a:pt x="269" y="175"/>
                  </a:cubicBezTo>
                  <a:cubicBezTo>
                    <a:pt x="268" y="173"/>
                    <a:pt x="266" y="169"/>
                    <a:pt x="265" y="166"/>
                  </a:cubicBezTo>
                  <a:cubicBezTo>
                    <a:pt x="263" y="163"/>
                    <a:pt x="262" y="160"/>
                    <a:pt x="262" y="160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2" y="162"/>
                    <a:pt x="262" y="162"/>
                    <a:pt x="262" y="162"/>
                  </a:cubicBezTo>
                  <a:cubicBezTo>
                    <a:pt x="262" y="162"/>
                    <a:pt x="267" y="159"/>
                    <a:pt x="266" y="151"/>
                  </a:cubicBezTo>
                  <a:cubicBezTo>
                    <a:pt x="266" y="148"/>
                    <a:pt x="265" y="145"/>
                    <a:pt x="263" y="143"/>
                  </a:cubicBezTo>
                  <a:cubicBezTo>
                    <a:pt x="262" y="142"/>
                    <a:pt x="261" y="141"/>
                    <a:pt x="261" y="141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2" y="138"/>
                    <a:pt x="263" y="138"/>
                    <a:pt x="265" y="138"/>
                  </a:cubicBezTo>
                  <a:cubicBezTo>
                    <a:pt x="266" y="138"/>
                    <a:pt x="268" y="138"/>
                    <a:pt x="270" y="139"/>
                  </a:cubicBezTo>
                  <a:cubicBezTo>
                    <a:pt x="271" y="139"/>
                    <a:pt x="272" y="140"/>
                    <a:pt x="274" y="140"/>
                  </a:cubicBezTo>
                  <a:cubicBezTo>
                    <a:pt x="274" y="140"/>
                    <a:pt x="275" y="139"/>
                    <a:pt x="276" y="139"/>
                  </a:cubicBezTo>
                  <a:cubicBezTo>
                    <a:pt x="276" y="138"/>
                    <a:pt x="276" y="138"/>
                    <a:pt x="276" y="138"/>
                  </a:cubicBezTo>
                  <a:cubicBezTo>
                    <a:pt x="276" y="138"/>
                    <a:pt x="276" y="138"/>
                    <a:pt x="276" y="138"/>
                  </a:cubicBezTo>
                  <a:cubicBezTo>
                    <a:pt x="276" y="137"/>
                    <a:pt x="276" y="137"/>
                    <a:pt x="276" y="137"/>
                  </a:cubicBezTo>
                  <a:cubicBezTo>
                    <a:pt x="275" y="135"/>
                    <a:pt x="274" y="133"/>
                    <a:pt x="273" y="131"/>
                  </a:cubicBezTo>
                  <a:cubicBezTo>
                    <a:pt x="273" y="129"/>
                    <a:pt x="272" y="128"/>
                    <a:pt x="272" y="12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69" y="129"/>
                    <a:pt x="269" y="129"/>
                    <a:pt x="269" y="129"/>
                  </a:cubicBezTo>
                  <a:cubicBezTo>
                    <a:pt x="269" y="129"/>
                    <a:pt x="270" y="131"/>
                    <a:pt x="271" y="133"/>
                  </a:cubicBezTo>
                  <a:cubicBezTo>
                    <a:pt x="272" y="134"/>
                    <a:pt x="272" y="135"/>
                    <a:pt x="272" y="136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4" y="138"/>
                    <a:pt x="274" y="138"/>
                    <a:pt x="274" y="138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3" y="137"/>
                    <a:pt x="272" y="136"/>
                    <a:pt x="270" y="136"/>
                  </a:cubicBezTo>
                  <a:cubicBezTo>
                    <a:pt x="269" y="135"/>
                    <a:pt x="267" y="135"/>
                    <a:pt x="265" y="135"/>
                  </a:cubicBezTo>
                  <a:cubicBezTo>
                    <a:pt x="263" y="135"/>
                    <a:pt x="261" y="135"/>
                    <a:pt x="259" y="137"/>
                  </a:cubicBezTo>
                  <a:cubicBezTo>
                    <a:pt x="260" y="138"/>
                    <a:pt x="260" y="138"/>
                    <a:pt x="260" y="138"/>
                  </a:cubicBezTo>
                  <a:cubicBezTo>
                    <a:pt x="259" y="137"/>
                    <a:pt x="259" y="137"/>
                    <a:pt x="259" y="137"/>
                  </a:cubicBezTo>
                  <a:cubicBezTo>
                    <a:pt x="258" y="137"/>
                    <a:pt x="257" y="138"/>
                    <a:pt x="257" y="139"/>
                  </a:cubicBezTo>
                  <a:cubicBezTo>
                    <a:pt x="257" y="141"/>
                    <a:pt x="258" y="142"/>
                    <a:pt x="258" y="142"/>
                  </a:cubicBezTo>
                  <a:cubicBezTo>
                    <a:pt x="259" y="144"/>
                    <a:pt x="261" y="145"/>
                    <a:pt x="262" y="147"/>
                  </a:cubicBezTo>
                  <a:cubicBezTo>
                    <a:pt x="263" y="148"/>
                    <a:pt x="264" y="150"/>
                    <a:pt x="263" y="151"/>
                  </a:cubicBezTo>
                  <a:cubicBezTo>
                    <a:pt x="263" y="154"/>
                    <a:pt x="263" y="156"/>
                    <a:pt x="262" y="158"/>
                  </a:cubicBezTo>
                  <a:cubicBezTo>
                    <a:pt x="261" y="158"/>
                    <a:pt x="261" y="159"/>
                    <a:pt x="261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60"/>
                    <a:pt x="260" y="160"/>
                    <a:pt x="260" y="160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60"/>
                    <a:pt x="260" y="160"/>
                    <a:pt x="260" y="160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60" y="161"/>
                    <a:pt x="260" y="161"/>
                    <a:pt x="260" y="161"/>
                  </a:cubicBezTo>
                  <a:cubicBezTo>
                    <a:pt x="260" y="161"/>
                    <a:pt x="261" y="164"/>
                    <a:pt x="262" y="167"/>
                  </a:cubicBezTo>
                  <a:cubicBezTo>
                    <a:pt x="263" y="170"/>
                    <a:pt x="265" y="174"/>
                    <a:pt x="266" y="176"/>
                  </a:cubicBezTo>
                  <a:cubicBezTo>
                    <a:pt x="268" y="176"/>
                    <a:pt x="268" y="176"/>
                    <a:pt x="268" y="176"/>
                  </a:cubicBezTo>
                  <a:cubicBezTo>
                    <a:pt x="266" y="176"/>
                    <a:pt x="266" y="176"/>
                    <a:pt x="266" y="176"/>
                  </a:cubicBezTo>
                  <a:cubicBezTo>
                    <a:pt x="266" y="177"/>
                    <a:pt x="266" y="177"/>
                    <a:pt x="266" y="177"/>
                  </a:cubicBezTo>
                  <a:cubicBezTo>
                    <a:pt x="266" y="177"/>
                    <a:pt x="266" y="177"/>
                    <a:pt x="266" y="178"/>
                  </a:cubicBezTo>
                  <a:cubicBezTo>
                    <a:pt x="265" y="179"/>
                    <a:pt x="263" y="180"/>
                    <a:pt x="262" y="181"/>
                  </a:cubicBezTo>
                  <a:cubicBezTo>
                    <a:pt x="261" y="181"/>
                    <a:pt x="261" y="181"/>
                    <a:pt x="261" y="181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60" y="183"/>
                    <a:pt x="260" y="185"/>
                    <a:pt x="260" y="187"/>
                  </a:cubicBezTo>
                  <a:cubicBezTo>
                    <a:pt x="259" y="189"/>
                    <a:pt x="259" y="190"/>
                    <a:pt x="259" y="190"/>
                  </a:cubicBezTo>
                  <a:cubicBezTo>
                    <a:pt x="261" y="190"/>
                    <a:pt x="261" y="190"/>
                    <a:pt x="261" y="190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1" y="189"/>
                    <a:pt x="260" y="189"/>
                    <a:pt x="258" y="189"/>
                  </a:cubicBezTo>
                  <a:cubicBezTo>
                    <a:pt x="257" y="189"/>
                    <a:pt x="254" y="189"/>
                    <a:pt x="252" y="191"/>
                  </a:cubicBezTo>
                  <a:cubicBezTo>
                    <a:pt x="252" y="191"/>
                    <a:pt x="252" y="191"/>
                    <a:pt x="252" y="191"/>
                  </a:cubicBezTo>
                  <a:cubicBezTo>
                    <a:pt x="252" y="191"/>
                    <a:pt x="252" y="191"/>
                    <a:pt x="252" y="191"/>
                  </a:cubicBezTo>
                  <a:cubicBezTo>
                    <a:pt x="251" y="192"/>
                    <a:pt x="251" y="193"/>
                    <a:pt x="251" y="193"/>
                  </a:cubicBezTo>
                  <a:cubicBezTo>
                    <a:pt x="251" y="195"/>
                    <a:pt x="252" y="196"/>
                    <a:pt x="252" y="197"/>
                  </a:cubicBezTo>
                  <a:cubicBezTo>
                    <a:pt x="255" y="200"/>
                    <a:pt x="259" y="202"/>
                    <a:pt x="259" y="202"/>
                  </a:cubicBezTo>
                  <a:cubicBezTo>
                    <a:pt x="260" y="201"/>
                    <a:pt x="260" y="201"/>
                    <a:pt x="260" y="201"/>
                  </a:cubicBezTo>
                  <a:cubicBezTo>
                    <a:pt x="258" y="201"/>
                    <a:pt x="258" y="201"/>
                    <a:pt x="258" y="201"/>
                  </a:cubicBezTo>
                  <a:cubicBezTo>
                    <a:pt x="258" y="201"/>
                    <a:pt x="258" y="201"/>
                    <a:pt x="258" y="217"/>
                  </a:cubicBezTo>
                  <a:cubicBezTo>
                    <a:pt x="260" y="217"/>
                    <a:pt x="260" y="217"/>
                    <a:pt x="260" y="217"/>
                  </a:cubicBezTo>
                  <a:cubicBezTo>
                    <a:pt x="258" y="217"/>
                    <a:pt x="258" y="217"/>
                    <a:pt x="258" y="217"/>
                  </a:cubicBezTo>
                  <a:cubicBezTo>
                    <a:pt x="257" y="229"/>
                    <a:pt x="250" y="235"/>
                    <a:pt x="247" y="238"/>
                  </a:cubicBezTo>
                  <a:cubicBezTo>
                    <a:pt x="247" y="239"/>
                    <a:pt x="247" y="239"/>
                    <a:pt x="247" y="239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6" y="238"/>
                    <a:pt x="245" y="239"/>
                    <a:pt x="244" y="241"/>
                  </a:cubicBezTo>
                  <a:cubicBezTo>
                    <a:pt x="241" y="245"/>
                    <a:pt x="238" y="252"/>
                    <a:pt x="238" y="252"/>
                  </a:cubicBezTo>
                  <a:cubicBezTo>
                    <a:pt x="238" y="252"/>
                    <a:pt x="238" y="252"/>
                    <a:pt x="238" y="252"/>
                  </a:cubicBezTo>
                  <a:cubicBezTo>
                    <a:pt x="238" y="252"/>
                    <a:pt x="238" y="252"/>
                    <a:pt x="238" y="252"/>
                  </a:cubicBezTo>
                  <a:cubicBezTo>
                    <a:pt x="238" y="252"/>
                    <a:pt x="238" y="252"/>
                    <a:pt x="238" y="261"/>
                  </a:cubicBezTo>
                  <a:cubicBezTo>
                    <a:pt x="239" y="261"/>
                    <a:pt x="239" y="261"/>
                    <a:pt x="239" y="261"/>
                  </a:cubicBezTo>
                  <a:cubicBezTo>
                    <a:pt x="238" y="259"/>
                    <a:pt x="238" y="259"/>
                    <a:pt x="238" y="259"/>
                  </a:cubicBezTo>
                  <a:cubicBezTo>
                    <a:pt x="238" y="259"/>
                    <a:pt x="238" y="259"/>
                    <a:pt x="226" y="270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1"/>
                    <a:pt x="226" y="271"/>
                    <a:pt x="226" y="274"/>
                  </a:cubicBezTo>
                  <a:cubicBezTo>
                    <a:pt x="227" y="274"/>
                    <a:pt x="227" y="274"/>
                    <a:pt x="227" y="274"/>
                  </a:cubicBezTo>
                  <a:cubicBezTo>
                    <a:pt x="228" y="273"/>
                    <a:pt x="228" y="273"/>
                    <a:pt x="228" y="273"/>
                  </a:cubicBezTo>
                  <a:cubicBezTo>
                    <a:pt x="228" y="273"/>
                    <a:pt x="228" y="273"/>
                    <a:pt x="221" y="270"/>
                  </a:cubicBezTo>
                  <a:cubicBezTo>
                    <a:pt x="220" y="270"/>
                    <a:pt x="220" y="270"/>
                    <a:pt x="220" y="270"/>
                  </a:cubicBezTo>
                  <a:cubicBezTo>
                    <a:pt x="220" y="270"/>
                    <a:pt x="220" y="270"/>
                    <a:pt x="220" y="270"/>
                  </a:cubicBezTo>
                  <a:cubicBezTo>
                    <a:pt x="220" y="270"/>
                    <a:pt x="220" y="270"/>
                    <a:pt x="217" y="271"/>
                  </a:cubicBezTo>
                  <a:cubicBezTo>
                    <a:pt x="215" y="272"/>
                    <a:pt x="215" y="272"/>
                    <a:pt x="215" y="272"/>
                  </a:cubicBezTo>
                  <a:cubicBezTo>
                    <a:pt x="217" y="274"/>
                    <a:pt x="217" y="274"/>
                    <a:pt x="217" y="274"/>
                  </a:cubicBezTo>
                  <a:cubicBezTo>
                    <a:pt x="217" y="274"/>
                    <a:pt x="217" y="274"/>
                    <a:pt x="225" y="282"/>
                  </a:cubicBezTo>
                  <a:cubicBezTo>
                    <a:pt x="226" y="281"/>
                    <a:pt x="226" y="281"/>
                    <a:pt x="226" y="281"/>
                  </a:cubicBezTo>
                  <a:cubicBezTo>
                    <a:pt x="224" y="281"/>
                    <a:pt x="224" y="281"/>
                    <a:pt x="224" y="281"/>
                  </a:cubicBezTo>
                  <a:cubicBezTo>
                    <a:pt x="224" y="281"/>
                    <a:pt x="224" y="281"/>
                    <a:pt x="226" y="288"/>
                  </a:cubicBezTo>
                  <a:cubicBezTo>
                    <a:pt x="227" y="287"/>
                    <a:pt x="227" y="287"/>
                    <a:pt x="227" y="287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4" y="286"/>
                    <a:pt x="221" y="287"/>
                  </a:cubicBezTo>
                  <a:cubicBezTo>
                    <a:pt x="218" y="287"/>
                    <a:pt x="214" y="287"/>
                    <a:pt x="211" y="287"/>
                  </a:cubicBezTo>
                  <a:cubicBezTo>
                    <a:pt x="209" y="287"/>
                    <a:pt x="207" y="286"/>
                    <a:pt x="205" y="285"/>
                  </a:cubicBezTo>
                  <a:cubicBezTo>
                    <a:pt x="204" y="284"/>
                    <a:pt x="204" y="284"/>
                    <a:pt x="203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3" y="283"/>
                    <a:pt x="203" y="283"/>
                    <a:pt x="203" y="278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0" y="278"/>
                    <a:pt x="200" y="278"/>
                    <a:pt x="197" y="286"/>
                  </a:cubicBezTo>
                  <a:cubicBezTo>
                    <a:pt x="199" y="286"/>
                    <a:pt x="199" y="286"/>
                    <a:pt x="199" y="286"/>
                  </a:cubicBezTo>
                  <a:cubicBezTo>
                    <a:pt x="199" y="285"/>
                    <a:pt x="199" y="285"/>
                    <a:pt x="199" y="285"/>
                  </a:cubicBezTo>
                  <a:cubicBezTo>
                    <a:pt x="199" y="285"/>
                    <a:pt x="199" y="285"/>
                    <a:pt x="192" y="286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94" y="288"/>
                    <a:pt x="194" y="288"/>
                    <a:pt x="194" y="288"/>
                  </a:cubicBezTo>
                  <a:cubicBezTo>
                    <a:pt x="194" y="288"/>
                    <a:pt x="194" y="288"/>
                    <a:pt x="195" y="278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0" y="274"/>
                  </a:cubicBezTo>
                  <a:cubicBezTo>
                    <a:pt x="188" y="273"/>
                    <a:pt x="188" y="273"/>
                    <a:pt x="188" y="273"/>
                  </a:cubicBezTo>
                  <a:cubicBezTo>
                    <a:pt x="188" y="275"/>
                    <a:pt x="188" y="275"/>
                    <a:pt x="188" y="275"/>
                  </a:cubicBezTo>
                  <a:cubicBezTo>
                    <a:pt x="188" y="275"/>
                    <a:pt x="188" y="275"/>
                    <a:pt x="185" y="286"/>
                  </a:cubicBezTo>
                  <a:cubicBezTo>
                    <a:pt x="187" y="286"/>
                    <a:pt x="187" y="286"/>
                    <a:pt x="187" y="286"/>
                  </a:cubicBezTo>
                  <a:cubicBezTo>
                    <a:pt x="187" y="285"/>
                    <a:pt x="187" y="285"/>
                    <a:pt x="187" y="285"/>
                  </a:cubicBezTo>
                  <a:cubicBezTo>
                    <a:pt x="187" y="285"/>
                    <a:pt x="187" y="285"/>
                    <a:pt x="168" y="279"/>
                  </a:cubicBezTo>
                  <a:cubicBezTo>
                    <a:pt x="168" y="279"/>
                    <a:pt x="168" y="279"/>
                    <a:pt x="168" y="279"/>
                  </a:cubicBezTo>
                  <a:cubicBezTo>
                    <a:pt x="167" y="279"/>
                    <a:pt x="167" y="279"/>
                    <a:pt x="167" y="279"/>
                  </a:cubicBezTo>
                  <a:cubicBezTo>
                    <a:pt x="167" y="279"/>
                    <a:pt x="167" y="279"/>
                    <a:pt x="159" y="283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0" y="283"/>
                    <a:pt x="156" y="282"/>
                  </a:cubicBezTo>
                  <a:cubicBezTo>
                    <a:pt x="154" y="281"/>
                    <a:pt x="154" y="281"/>
                    <a:pt x="154" y="281"/>
                  </a:cubicBezTo>
                  <a:cubicBezTo>
                    <a:pt x="154" y="284"/>
                    <a:pt x="154" y="284"/>
                    <a:pt x="154" y="284"/>
                  </a:cubicBezTo>
                  <a:cubicBezTo>
                    <a:pt x="154" y="284"/>
                    <a:pt x="154" y="284"/>
                    <a:pt x="154" y="284"/>
                  </a:cubicBezTo>
                  <a:cubicBezTo>
                    <a:pt x="154" y="284"/>
                    <a:pt x="154" y="284"/>
                    <a:pt x="154" y="285"/>
                  </a:cubicBezTo>
                  <a:cubicBezTo>
                    <a:pt x="154" y="286"/>
                    <a:pt x="154" y="288"/>
                    <a:pt x="153" y="289"/>
                  </a:cubicBezTo>
                  <a:cubicBezTo>
                    <a:pt x="153" y="291"/>
                    <a:pt x="152" y="292"/>
                    <a:pt x="150" y="293"/>
                  </a:cubicBezTo>
                  <a:cubicBezTo>
                    <a:pt x="149" y="293"/>
                    <a:pt x="149" y="293"/>
                    <a:pt x="149" y="293"/>
                  </a:cubicBezTo>
                  <a:cubicBezTo>
                    <a:pt x="149" y="293"/>
                    <a:pt x="149" y="293"/>
                    <a:pt x="149" y="293"/>
                  </a:cubicBezTo>
                  <a:cubicBezTo>
                    <a:pt x="149" y="293"/>
                    <a:pt x="149" y="293"/>
                    <a:pt x="148" y="293"/>
                  </a:cubicBezTo>
                  <a:cubicBezTo>
                    <a:pt x="147" y="293"/>
                    <a:pt x="144" y="292"/>
                    <a:pt x="142" y="291"/>
                  </a:cubicBezTo>
                  <a:cubicBezTo>
                    <a:pt x="141" y="290"/>
                    <a:pt x="141" y="289"/>
                    <a:pt x="140" y="289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36" y="285"/>
                    <a:pt x="136" y="285"/>
                    <a:pt x="136" y="285"/>
                  </a:cubicBezTo>
                  <a:cubicBezTo>
                    <a:pt x="136" y="289"/>
                    <a:pt x="136" y="289"/>
                    <a:pt x="136" y="289"/>
                  </a:cubicBezTo>
                  <a:cubicBezTo>
                    <a:pt x="136" y="289"/>
                    <a:pt x="136" y="289"/>
                    <a:pt x="136" y="294"/>
                  </a:cubicBezTo>
                  <a:cubicBezTo>
                    <a:pt x="138" y="294"/>
                    <a:pt x="138" y="294"/>
                    <a:pt x="138" y="294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6" y="294"/>
                    <a:pt x="134" y="295"/>
                    <a:pt x="131" y="296"/>
                  </a:cubicBezTo>
                  <a:cubicBezTo>
                    <a:pt x="128" y="297"/>
                    <a:pt x="124" y="298"/>
                    <a:pt x="122" y="298"/>
                  </a:cubicBezTo>
                  <a:cubicBezTo>
                    <a:pt x="121" y="298"/>
                    <a:pt x="121" y="298"/>
                    <a:pt x="121" y="298"/>
                  </a:cubicBezTo>
                  <a:cubicBezTo>
                    <a:pt x="121" y="298"/>
                    <a:pt x="121" y="298"/>
                    <a:pt x="121" y="298"/>
                  </a:cubicBezTo>
                  <a:cubicBezTo>
                    <a:pt x="120" y="299"/>
                    <a:pt x="119" y="299"/>
                    <a:pt x="118" y="299"/>
                  </a:cubicBezTo>
                  <a:cubicBezTo>
                    <a:pt x="117" y="299"/>
                    <a:pt x="116" y="299"/>
                    <a:pt x="116" y="299"/>
                  </a:cubicBezTo>
                  <a:cubicBezTo>
                    <a:pt x="115" y="298"/>
                    <a:pt x="115" y="298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6" y="297"/>
                    <a:pt x="117" y="296"/>
                  </a:cubicBezTo>
                  <a:cubicBezTo>
                    <a:pt x="117" y="296"/>
                    <a:pt x="118" y="296"/>
                    <a:pt x="118" y="295"/>
                  </a:cubicBezTo>
                  <a:cubicBezTo>
                    <a:pt x="119" y="295"/>
                    <a:pt x="119" y="294"/>
                    <a:pt x="119" y="293"/>
                  </a:cubicBezTo>
                  <a:cubicBezTo>
                    <a:pt x="119" y="292"/>
                    <a:pt x="119" y="291"/>
                    <a:pt x="118" y="289"/>
                  </a:cubicBezTo>
                  <a:cubicBezTo>
                    <a:pt x="116" y="290"/>
                    <a:pt x="116" y="290"/>
                    <a:pt x="116" y="290"/>
                  </a:cubicBezTo>
                  <a:cubicBezTo>
                    <a:pt x="118" y="289"/>
                    <a:pt x="118" y="289"/>
                    <a:pt x="118" y="289"/>
                  </a:cubicBezTo>
                  <a:cubicBezTo>
                    <a:pt x="116" y="286"/>
                    <a:pt x="113" y="286"/>
                    <a:pt x="111" y="286"/>
                  </a:cubicBezTo>
                  <a:cubicBezTo>
                    <a:pt x="110" y="286"/>
                    <a:pt x="109" y="286"/>
                    <a:pt x="109" y="286"/>
                  </a:cubicBezTo>
                  <a:cubicBezTo>
                    <a:pt x="108" y="286"/>
                    <a:pt x="108" y="286"/>
                    <a:pt x="108" y="286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108" y="287"/>
                    <a:pt x="108" y="300"/>
                  </a:cubicBezTo>
                  <a:cubicBezTo>
                    <a:pt x="108" y="300"/>
                    <a:pt x="108" y="300"/>
                    <a:pt x="108" y="300"/>
                  </a:cubicBezTo>
                  <a:cubicBezTo>
                    <a:pt x="108" y="300"/>
                    <a:pt x="108" y="300"/>
                    <a:pt x="108" y="300"/>
                  </a:cubicBezTo>
                  <a:cubicBezTo>
                    <a:pt x="108" y="300"/>
                    <a:pt x="108" y="300"/>
                    <a:pt x="108" y="300"/>
                  </a:cubicBezTo>
                  <a:cubicBezTo>
                    <a:pt x="108" y="301"/>
                    <a:pt x="108" y="301"/>
                    <a:pt x="108" y="302"/>
                  </a:cubicBezTo>
                  <a:cubicBezTo>
                    <a:pt x="107" y="303"/>
                    <a:pt x="106" y="304"/>
                    <a:pt x="104" y="304"/>
                  </a:cubicBezTo>
                  <a:cubicBezTo>
                    <a:pt x="102" y="305"/>
                    <a:pt x="99" y="306"/>
                    <a:pt x="96" y="306"/>
                  </a:cubicBezTo>
                  <a:cubicBezTo>
                    <a:pt x="95" y="306"/>
                    <a:pt x="94" y="306"/>
                    <a:pt x="93" y="306"/>
                  </a:cubicBezTo>
                  <a:cubicBezTo>
                    <a:pt x="92" y="306"/>
                    <a:pt x="92" y="306"/>
                    <a:pt x="92" y="306"/>
                  </a:cubicBezTo>
                  <a:cubicBezTo>
                    <a:pt x="92" y="308"/>
                    <a:pt x="92" y="308"/>
                    <a:pt x="92" y="308"/>
                  </a:cubicBezTo>
                  <a:cubicBezTo>
                    <a:pt x="93" y="306"/>
                    <a:pt x="93" y="306"/>
                    <a:pt x="93" y="306"/>
                  </a:cubicBezTo>
                  <a:cubicBezTo>
                    <a:pt x="93" y="306"/>
                    <a:pt x="93" y="306"/>
                    <a:pt x="88" y="305"/>
                  </a:cubicBezTo>
                  <a:cubicBezTo>
                    <a:pt x="88" y="305"/>
                    <a:pt x="88" y="305"/>
                    <a:pt x="88" y="305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87" y="305"/>
                    <a:pt x="87" y="305"/>
                    <a:pt x="80" y="309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2" y="309"/>
                    <a:pt x="82" y="309"/>
                    <a:pt x="82" y="309"/>
                  </a:cubicBezTo>
                  <a:cubicBezTo>
                    <a:pt x="82" y="309"/>
                    <a:pt x="82" y="309"/>
                    <a:pt x="77" y="306"/>
                  </a:cubicBezTo>
                  <a:cubicBezTo>
                    <a:pt x="76" y="306"/>
                    <a:pt x="76" y="306"/>
                    <a:pt x="76" y="306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5" y="307"/>
                    <a:pt x="75" y="307"/>
                    <a:pt x="70" y="311"/>
                  </a:cubicBezTo>
                  <a:cubicBezTo>
                    <a:pt x="70" y="312"/>
                    <a:pt x="70" y="312"/>
                    <a:pt x="70" y="312"/>
                  </a:cubicBezTo>
                  <a:cubicBezTo>
                    <a:pt x="71" y="310"/>
                    <a:pt x="71" y="310"/>
                    <a:pt x="71" y="310"/>
                  </a:cubicBezTo>
                  <a:cubicBezTo>
                    <a:pt x="71" y="310"/>
                    <a:pt x="71" y="310"/>
                    <a:pt x="62" y="306"/>
                  </a:cubicBezTo>
                  <a:cubicBezTo>
                    <a:pt x="61" y="306"/>
                    <a:pt x="61" y="306"/>
                    <a:pt x="61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60" y="306"/>
                    <a:pt x="57" y="308"/>
                    <a:pt x="55" y="311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5" y="311"/>
                    <a:pt x="54" y="311"/>
                    <a:pt x="54" y="311"/>
                  </a:cubicBezTo>
                  <a:cubicBezTo>
                    <a:pt x="52" y="311"/>
                    <a:pt x="50" y="310"/>
                    <a:pt x="49" y="310"/>
                  </a:cubicBezTo>
                  <a:cubicBezTo>
                    <a:pt x="48" y="310"/>
                    <a:pt x="48" y="309"/>
                    <a:pt x="47" y="309"/>
                  </a:cubicBezTo>
                  <a:cubicBezTo>
                    <a:pt x="47" y="309"/>
                    <a:pt x="47" y="309"/>
                    <a:pt x="47" y="309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7" y="311"/>
                    <a:pt x="47" y="311"/>
                    <a:pt x="47" y="311"/>
                  </a:cubicBezTo>
                  <a:cubicBezTo>
                    <a:pt x="47" y="311"/>
                    <a:pt x="47" y="311"/>
                    <a:pt x="50" y="306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9" y="304"/>
                    <a:pt x="49" y="304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5" y="302"/>
                    <a:pt x="23" y="304"/>
                  </a:cubicBezTo>
                  <a:cubicBezTo>
                    <a:pt x="23" y="305"/>
                    <a:pt x="23" y="305"/>
                    <a:pt x="23" y="305"/>
                  </a:cubicBezTo>
                  <a:cubicBezTo>
                    <a:pt x="24" y="304"/>
                    <a:pt x="24" y="304"/>
                    <a:pt x="24" y="304"/>
                  </a:cubicBezTo>
                  <a:cubicBezTo>
                    <a:pt x="24" y="304"/>
                    <a:pt x="24" y="304"/>
                    <a:pt x="21" y="302"/>
                  </a:cubicBezTo>
                  <a:cubicBezTo>
                    <a:pt x="20" y="304"/>
                    <a:pt x="20" y="304"/>
                    <a:pt x="20" y="304"/>
                  </a:cubicBezTo>
                  <a:cubicBezTo>
                    <a:pt x="21" y="305"/>
                    <a:pt x="21" y="305"/>
                    <a:pt x="21" y="305"/>
                  </a:cubicBezTo>
                  <a:cubicBezTo>
                    <a:pt x="21" y="305"/>
                    <a:pt x="22" y="305"/>
                    <a:pt x="24" y="304"/>
                  </a:cubicBezTo>
                  <a:cubicBezTo>
                    <a:pt x="25" y="304"/>
                    <a:pt x="27" y="304"/>
                    <a:pt x="29" y="304"/>
                  </a:cubicBezTo>
                  <a:cubicBezTo>
                    <a:pt x="29" y="304"/>
                    <a:pt x="30" y="304"/>
                    <a:pt x="30" y="303"/>
                  </a:cubicBezTo>
                  <a:cubicBezTo>
                    <a:pt x="31" y="303"/>
                    <a:pt x="33" y="301"/>
                    <a:pt x="35" y="299"/>
                  </a:cubicBezTo>
                  <a:cubicBezTo>
                    <a:pt x="36" y="298"/>
                    <a:pt x="38" y="297"/>
                    <a:pt x="38" y="297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37" y="294"/>
                    <a:pt x="37" y="294"/>
                    <a:pt x="37" y="294"/>
                  </a:cubicBezTo>
                  <a:cubicBezTo>
                    <a:pt x="37" y="294"/>
                    <a:pt x="37" y="294"/>
                    <a:pt x="23" y="295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4" y="298"/>
                    <a:pt x="24" y="298"/>
                    <a:pt x="24" y="298"/>
                  </a:cubicBezTo>
                  <a:cubicBezTo>
                    <a:pt x="24" y="298"/>
                    <a:pt x="24" y="298"/>
                    <a:pt x="24" y="298"/>
                  </a:cubicBezTo>
                  <a:cubicBezTo>
                    <a:pt x="25" y="297"/>
                    <a:pt x="27" y="296"/>
                    <a:pt x="29" y="295"/>
                  </a:cubicBezTo>
                  <a:cubicBezTo>
                    <a:pt x="31" y="294"/>
                    <a:pt x="33" y="293"/>
                    <a:pt x="34" y="293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6" y="292"/>
                    <a:pt x="39" y="292"/>
                    <a:pt x="42" y="291"/>
                  </a:cubicBezTo>
                  <a:cubicBezTo>
                    <a:pt x="44" y="291"/>
                    <a:pt x="46" y="290"/>
                    <a:pt x="46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7" y="288"/>
                    <a:pt x="47" y="288"/>
                    <a:pt x="47" y="288"/>
                  </a:cubicBezTo>
                  <a:cubicBezTo>
                    <a:pt x="47" y="288"/>
                    <a:pt x="47" y="288"/>
                    <a:pt x="45" y="284"/>
                  </a:cubicBezTo>
                  <a:cubicBezTo>
                    <a:pt x="44" y="283"/>
                    <a:pt x="44" y="283"/>
                    <a:pt x="44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3"/>
                    <a:pt x="43" y="283"/>
                    <a:pt x="34" y="286"/>
                  </a:cubicBezTo>
                  <a:cubicBezTo>
                    <a:pt x="34" y="287"/>
                    <a:pt x="34" y="287"/>
                    <a:pt x="34" y="287"/>
                  </a:cubicBezTo>
                  <a:cubicBezTo>
                    <a:pt x="34" y="286"/>
                    <a:pt x="34" y="286"/>
                    <a:pt x="34" y="286"/>
                  </a:cubicBezTo>
                  <a:cubicBezTo>
                    <a:pt x="34" y="286"/>
                    <a:pt x="34" y="286"/>
                    <a:pt x="29" y="285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28" y="285"/>
                    <a:pt x="28" y="285"/>
                    <a:pt x="28" y="285"/>
                  </a:cubicBezTo>
                  <a:cubicBezTo>
                    <a:pt x="28" y="285"/>
                    <a:pt x="28" y="285"/>
                    <a:pt x="8" y="287"/>
                  </a:cubicBezTo>
                  <a:cubicBezTo>
                    <a:pt x="8" y="289"/>
                    <a:pt x="8" y="289"/>
                    <a:pt x="8" y="289"/>
                  </a:cubicBezTo>
                  <a:cubicBezTo>
                    <a:pt x="10" y="290"/>
                    <a:pt x="10" y="290"/>
                    <a:pt x="10" y="290"/>
                  </a:cubicBezTo>
                  <a:cubicBezTo>
                    <a:pt x="10" y="290"/>
                    <a:pt x="10" y="290"/>
                    <a:pt x="12" y="284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1" y="285"/>
                    <a:pt x="11" y="285"/>
                    <a:pt x="11" y="285"/>
                  </a:cubicBezTo>
                  <a:cubicBezTo>
                    <a:pt x="11" y="285"/>
                    <a:pt x="11" y="285"/>
                    <a:pt x="18" y="285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19" y="284"/>
                    <a:pt x="19" y="284"/>
                    <a:pt x="19" y="284"/>
                  </a:cubicBezTo>
                  <a:cubicBezTo>
                    <a:pt x="19" y="284"/>
                    <a:pt x="19" y="284"/>
                    <a:pt x="22" y="279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1" y="279"/>
                    <a:pt x="21" y="279"/>
                    <a:pt x="21" y="279"/>
                  </a:cubicBezTo>
                  <a:cubicBezTo>
                    <a:pt x="21" y="279"/>
                    <a:pt x="21" y="279"/>
                    <a:pt x="23" y="279"/>
                  </a:cubicBezTo>
                  <a:cubicBezTo>
                    <a:pt x="26" y="278"/>
                    <a:pt x="30" y="277"/>
                    <a:pt x="40" y="274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271"/>
                    <a:pt x="39" y="271"/>
                    <a:pt x="12" y="274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14" y="275"/>
                    <a:pt x="14" y="275"/>
                    <a:pt x="14" y="275"/>
                  </a:cubicBezTo>
                  <a:cubicBezTo>
                    <a:pt x="14" y="275"/>
                    <a:pt x="14" y="274"/>
                    <a:pt x="13" y="274"/>
                  </a:cubicBezTo>
                  <a:cubicBezTo>
                    <a:pt x="13" y="273"/>
                    <a:pt x="12" y="272"/>
                    <a:pt x="12" y="271"/>
                  </a:cubicBezTo>
                  <a:cubicBezTo>
                    <a:pt x="11" y="269"/>
                    <a:pt x="11" y="268"/>
                    <a:pt x="11" y="267"/>
                  </a:cubicBezTo>
                  <a:cubicBezTo>
                    <a:pt x="11" y="267"/>
                    <a:pt x="11" y="266"/>
                    <a:pt x="10" y="265"/>
                  </a:cubicBezTo>
                  <a:cubicBezTo>
                    <a:pt x="10" y="265"/>
                    <a:pt x="9" y="265"/>
                    <a:pt x="8" y="265"/>
                  </a:cubicBezTo>
                  <a:cubicBezTo>
                    <a:pt x="7" y="265"/>
                    <a:pt x="5" y="265"/>
                    <a:pt x="4" y="266"/>
                  </a:cubicBezTo>
                  <a:cubicBezTo>
                    <a:pt x="2" y="267"/>
                    <a:pt x="1" y="267"/>
                    <a:pt x="1" y="267"/>
                  </a:cubicBezTo>
                  <a:cubicBezTo>
                    <a:pt x="2" y="269"/>
                    <a:pt x="2" y="269"/>
                    <a:pt x="2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69"/>
                    <a:pt x="3" y="269"/>
                    <a:pt x="3" y="261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2" y="262"/>
                    <a:pt x="2" y="262"/>
                    <a:pt x="2" y="262"/>
                  </a:cubicBezTo>
                  <a:cubicBezTo>
                    <a:pt x="2" y="262"/>
                    <a:pt x="3" y="262"/>
                    <a:pt x="5" y="262"/>
                  </a:cubicBezTo>
                  <a:cubicBezTo>
                    <a:pt x="7" y="262"/>
                    <a:pt x="10" y="261"/>
                    <a:pt x="12" y="261"/>
                  </a:cubicBezTo>
                  <a:cubicBezTo>
                    <a:pt x="12" y="260"/>
                    <a:pt x="12" y="260"/>
                    <a:pt x="12" y="260"/>
                  </a:cubicBezTo>
                  <a:cubicBezTo>
                    <a:pt x="12" y="260"/>
                    <a:pt x="12" y="260"/>
                    <a:pt x="12" y="260"/>
                  </a:cubicBezTo>
                  <a:cubicBezTo>
                    <a:pt x="13" y="258"/>
                    <a:pt x="13" y="257"/>
                    <a:pt x="14" y="257"/>
                  </a:cubicBezTo>
                  <a:cubicBezTo>
                    <a:pt x="15" y="256"/>
                    <a:pt x="17" y="255"/>
                    <a:pt x="20" y="255"/>
                  </a:cubicBezTo>
                  <a:cubicBezTo>
                    <a:pt x="25" y="255"/>
                    <a:pt x="29" y="254"/>
                    <a:pt x="32" y="252"/>
                  </a:cubicBezTo>
                  <a:cubicBezTo>
                    <a:pt x="34" y="251"/>
                    <a:pt x="36" y="250"/>
                    <a:pt x="37" y="249"/>
                  </a:cubicBezTo>
                  <a:cubicBezTo>
                    <a:pt x="38" y="248"/>
                    <a:pt x="39" y="247"/>
                    <a:pt x="39" y="246"/>
                  </a:cubicBezTo>
                  <a:cubicBezTo>
                    <a:pt x="40" y="246"/>
                    <a:pt x="40" y="246"/>
                    <a:pt x="40" y="245"/>
                  </a:cubicBezTo>
                  <a:cubicBezTo>
                    <a:pt x="40" y="245"/>
                    <a:pt x="39" y="244"/>
                    <a:pt x="39" y="244"/>
                  </a:cubicBezTo>
                  <a:cubicBezTo>
                    <a:pt x="39" y="244"/>
                    <a:pt x="38" y="243"/>
                    <a:pt x="38" y="243"/>
                  </a:cubicBezTo>
                  <a:cubicBezTo>
                    <a:pt x="36" y="243"/>
                    <a:pt x="35" y="243"/>
                    <a:pt x="33" y="242"/>
                  </a:cubicBezTo>
                  <a:cubicBezTo>
                    <a:pt x="30" y="243"/>
                    <a:pt x="26" y="243"/>
                    <a:pt x="25" y="243"/>
                  </a:cubicBezTo>
                  <a:cubicBezTo>
                    <a:pt x="24" y="243"/>
                    <a:pt x="23" y="243"/>
                    <a:pt x="21" y="242"/>
                  </a:cubicBezTo>
                  <a:cubicBezTo>
                    <a:pt x="17" y="242"/>
                    <a:pt x="10" y="240"/>
                    <a:pt x="5" y="239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5" y="239"/>
                    <a:pt x="4" y="238"/>
                    <a:pt x="4" y="238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5" y="236"/>
                    <a:pt x="6" y="235"/>
                    <a:pt x="7" y="234"/>
                  </a:cubicBezTo>
                  <a:cubicBezTo>
                    <a:pt x="9" y="234"/>
                    <a:pt x="10" y="233"/>
                    <a:pt x="12" y="232"/>
                  </a:cubicBezTo>
                  <a:cubicBezTo>
                    <a:pt x="11" y="231"/>
                    <a:pt x="11" y="231"/>
                    <a:pt x="11" y="231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15" y="231"/>
                    <a:pt x="18" y="230"/>
                    <a:pt x="20" y="230"/>
                  </a:cubicBezTo>
                  <a:cubicBezTo>
                    <a:pt x="22" y="230"/>
                    <a:pt x="23" y="230"/>
                    <a:pt x="23" y="230"/>
                  </a:cubicBezTo>
                  <a:cubicBezTo>
                    <a:pt x="24" y="230"/>
                    <a:pt x="24" y="230"/>
                    <a:pt x="24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3" y="228"/>
                    <a:pt x="23" y="228"/>
                    <a:pt x="23" y="228"/>
                  </a:cubicBezTo>
                  <a:cubicBezTo>
                    <a:pt x="23" y="228"/>
                    <a:pt x="23" y="228"/>
                    <a:pt x="23" y="231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4" y="232"/>
                    <a:pt x="24" y="232"/>
                    <a:pt x="27" y="234"/>
                  </a:cubicBezTo>
                  <a:cubicBezTo>
                    <a:pt x="27" y="234"/>
                    <a:pt x="27" y="234"/>
                    <a:pt x="27" y="234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28" y="233"/>
                    <a:pt x="28" y="233"/>
                    <a:pt x="35" y="229"/>
                  </a:cubicBezTo>
                  <a:cubicBezTo>
                    <a:pt x="34" y="228"/>
                    <a:pt x="34" y="228"/>
                    <a:pt x="34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2" y="228"/>
                    <a:pt x="32" y="228"/>
                    <a:pt x="32" y="234"/>
                  </a:cubicBezTo>
                  <a:cubicBezTo>
                    <a:pt x="32" y="235"/>
                    <a:pt x="32" y="235"/>
                    <a:pt x="32" y="235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4" y="235"/>
                    <a:pt x="34" y="235"/>
                    <a:pt x="46" y="238"/>
                  </a:cubicBezTo>
                  <a:cubicBezTo>
                    <a:pt x="58" y="240"/>
                    <a:pt x="58" y="240"/>
                    <a:pt x="58" y="240"/>
                  </a:cubicBezTo>
                  <a:cubicBezTo>
                    <a:pt x="47" y="235"/>
                    <a:pt x="47" y="235"/>
                    <a:pt x="47" y="235"/>
                  </a:cubicBezTo>
                  <a:cubicBezTo>
                    <a:pt x="47" y="235"/>
                    <a:pt x="47" y="235"/>
                    <a:pt x="41" y="232"/>
                  </a:cubicBezTo>
                  <a:cubicBezTo>
                    <a:pt x="41" y="234"/>
                    <a:pt x="41" y="234"/>
                    <a:pt x="41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6" y="222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5" y="223"/>
                    <a:pt x="45" y="223"/>
                    <a:pt x="46" y="223"/>
                  </a:cubicBezTo>
                  <a:cubicBezTo>
                    <a:pt x="47" y="223"/>
                    <a:pt x="48" y="222"/>
                    <a:pt x="52" y="222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3" y="221"/>
                    <a:pt x="53" y="221"/>
                    <a:pt x="62" y="213"/>
                  </a:cubicBezTo>
                  <a:cubicBezTo>
                    <a:pt x="61" y="212"/>
                    <a:pt x="61" y="212"/>
                    <a:pt x="61" y="21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60" y="213"/>
                    <a:pt x="60" y="213"/>
                    <a:pt x="62" y="214"/>
                  </a:cubicBezTo>
                  <a:cubicBezTo>
                    <a:pt x="63" y="215"/>
                    <a:pt x="66" y="216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5" y="219"/>
                  </a:cubicBezTo>
                  <a:cubicBezTo>
                    <a:pt x="77" y="218"/>
                    <a:pt x="81" y="218"/>
                    <a:pt x="90" y="216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9" y="216"/>
                    <a:pt x="89" y="216"/>
                    <a:pt x="89" y="216"/>
                  </a:cubicBezTo>
                  <a:cubicBezTo>
                    <a:pt x="89" y="216"/>
                    <a:pt x="89" y="216"/>
                    <a:pt x="100" y="216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0" y="216"/>
                    <a:pt x="100" y="216"/>
                    <a:pt x="100" y="216"/>
                  </a:cubicBezTo>
                  <a:cubicBezTo>
                    <a:pt x="100" y="216"/>
                    <a:pt x="100" y="216"/>
                    <a:pt x="109" y="219"/>
                  </a:cubicBezTo>
                  <a:cubicBezTo>
                    <a:pt x="115" y="220"/>
                    <a:pt x="115" y="220"/>
                    <a:pt x="115" y="220"/>
                  </a:cubicBezTo>
                  <a:cubicBezTo>
                    <a:pt x="111" y="216"/>
                    <a:pt x="111" y="216"/>
                    <a:pt x="111" y="216"/>
                  </a:cubicBezTo>
                  <a:cubicBezTo>
                    <a:pt x="111" y="216"/>
                    <a:pt x="111" y="216"/>
                    <a:pt x="107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06" y="212"/>
                    <a:pt x="106" y="212"/>
                    <a:pt x="98" y="210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9" y="212"/>
                    <a:pt x="99" y="212"/>
                    <a:pt x="99" y="212"/>
                  </a:cubicBezTo>
                  <a:cubicBezTo>
                    <a:pt x="99" y="212"/>
                    <a:pt x="99" y="212"/>
                    <a:pt x="99" y="204"/>
                  </a:cubicBezTo>
                  <a:cubicBezTo>
                    <a:pt x="99" y="201"/>
                    <a:pt x="99" y="201"/>
                    <a:pt x="99" y="201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7" y="203"/>
                    <a:pt x="97" y="203"/>
                    <a:pt x="94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3" y="205"/>
                    <a:pt x="88" y="209"/>
                    <a:pt x="80" y="210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79" y="211"/>
                    <a:pt x="79" y="211"/>
                    <a:pt x="79" y="211"/>
                  </a:cubicBezTo>
                  <a:cubicBezTo>
                    <a:pt x="78" y="211"/>
                    <a:pt x="77" y="211"/>
                    <a:pt x="76" y="211"/>
                  </a:cubicBezTo>
                  <a:cubicBezTo>
                    <a:pt x="73" y="211"/>
                    <a:pt x="71" y="210"/>
                    <a:pt x="69" y="208"/>
                  </a:cubicBezTo>
                  <a:cubicBezTo>
                    <a:pt x="68" y="208"/>
                    <a:pt x="67" y="207"/>
                    <a:pt x="67" y="207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5" y="204"/>
                    <a:pt x="65" y="204"/>
                    <a:pt x="65" y="204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3" y="206"/>
                    <a:pt x="63" y="207"/>
                    <a:pt x="61" y="208"/>
                  </a:cubicBezTo>
                  <a:cubicBezTo>
                    <a:pt x="62" y="209"/>
                    <a:pt x="62" y="209"/>
                    <a:pt x="62" y="209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08"/>
                    <a:pt x="62" y="208"/>
                    <a:pt x="46" y="208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7" y="211"/>
                    <a:pt x="47" y="211"/>
                    <a:pt x="47" y="211"/>
                  </a:cubicBezTo>
                  <a:cubicBezTo>
                    <a:pt x="47" y="211"/>
                    <a:pt x="47" y="211"/>
                    <a:pt x="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63" y="204"/>
                    <a:pt x="63" y="204"/>
                    <a:pt x="67" y="200"/>
                  </a:cubicBezTo>
                  <a:cubicBezTo>
                    <a:pt x="66" y="198"/>
                    <a:pt x="66" y="198"/>
                    <a:pt x="66" y="198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200"/>
                    <a:pt x="66" y="200"/>
                    <a:pt x="71" y="201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6" y="197"/>
                    <a:pt x="78" y="193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92"/>
                    <a:pt x="82" y="191"/>
                    <a:pt x="83" y="190"/>
                  </a:cubicBezTo>
                  <a:cubicBezTo>
                    <a:pt x="84" y="190"/>
                    <a:pt x="85" y="190"/>
                    <a:pt x="85" y="189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8" y="188"/>
                    <a:pt x="88" y="188"/>
                    <a:pt x="88" y="188"/>
                  </a:cubicBezTo>
                  <a:cubicBezTo>
                    <a:pt x="86" y="187"/>
                    <a:pt x="86" y="187"/>
                    <a:pt x="86" y="187"/>
                  </a:cubicBezTo>
                  <a:cubicBezTo>
                    <a:pt x="86" y="187"/>
                    <a:pt x="86" y="187"/>
                    <a:pt x="81" y="181"/>
                  </a:cubicBezTo>
                  <a:cubicBezTo>
                    <a:pt x="80" y="182"/>
                    <a:pt x="80" y="182"/>
                    <a:pt x="80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2" y="182"/>
                    <a:pt x="84" y="179"/>
                    <a:pt x="8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8" y="177"/>
                    <a:pt x="90" y="174"/>
                    <a:pt x="92" y="172"/>
                  </a:cubicBezTo>
                  <a:cubicBezTo>
                    <a:pt x="94" y="170"/>
                    <a:pt x="95" y="168"/>
                    <a:pt x="95" y="168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8"/>
                    <a:pt x="94" y="170"/>
                    <a:pt x="95" y="172"/>
                  </a:cubicBezTo>
                  <a:cubicBezTo>
                    <a:pt x="96" y="173"/>
                    <a:pt x="97" y="174"/>
                    <a:pt x="98" y="174"/>
                  </a:cubicBezTo>
                  <a:cubicBezTo>
                    <a:pt x="99" y="175"/>
                    <a:pt x="100" y="176"/>
                    <a:pt x="102" y="176"/>
                  </a:cubicBezTo>
                  <a:cubicBezTo>
                    <a:pt x="103" y="176"/>
                    <a:pt x="106" y="175"/>
                    <a:pt x="108" y="174"/>
                  </a:cubicBezTo>
                  <a:cubicBezTo>
                    <a:pt x="110" y="174"/>
                    <a:pt x="112" y="173"/>
                    <a:pt x="112" y="173"/>
                  </a:cubicBezTo>
                  <a:cubicBezTo>
                    <a:pt x="112" y="173"/>
                    <a:pt x="112" y="173"/>
                    <a:pt x="112" y="173"/>
                  </a:cubicBezTo>
                  <a:cubicBezTo>
                    <a:pt x="112" y="172"/>
                    <a:pt x="112" y="172"/>
                    <a:pt x="112" y="172"/>
                  </a:cubicBezTo>
                  <a:cubicBezTo>
                    <a:pt x="112" y="172"/>
                    <a:pt x="112" y="172"/>
                    <a:pt x="114" y="164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2"/>
                    <a:pt x="99" y="159"/>
                    <a:pt x="92" y="159"/>
                  </a:cubicBezTo>
                  <a:cubicBezTo>
                    <a:pt x="89" y="159"/>
                    <a:pt x="86" y="158"/>
                    <a:pt x="83" y="157"/>
                  </a:cubicBezTo>
                  <a:cubicBezTo>
                    <a:pt x="82" y="157"/>
                    <a:pt x="81" y="156"/>
                    <a:pt x="80" y="156"/>
                  </a:cubicBezTo>
                  <a:cubicBezTo>
                    <a:pt x="80" y="156"/>
                    <a:pt x="80" y="156"/>
                    <a:pt x="80" y="156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84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5" y="150"/>
                    <a:pt x="85" y="150"/>
                    <a:pt x="84" y="144"/>
                  </a:cubicBezTo>
                  <a:cubicBezTo>
                    <a:pt x="84" y="142"/>
                    <a:pt x="84" y="142"/>
                    <a:pt x="84" y="142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3"/>
                    <a:pt x="82" y="143"/>
                    <a:pt x="79" y="145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81" y="145"/>
                    <a:pt x="80" y="143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2"/>
                    <a:pt x="72" y="148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4" y="147"/>
                    <a:pt x="66" y="142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5"/>
                    <a:pt x="66" y="145"/>
                    <a:pt x="74" y="142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9"/>
                    <a:pt x="70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4" y="139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57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5" y="134"/>
                    <a:pt x="56" y="134"/>
                    <a:pt x="56" y="134"/>
                  </a:cubicBezTo>
                  <a:cubicBezTo>
                    <a:pt x="57" y="134"/>
                    <a:pt x="58" y="134"/>
                    <a:pt x="59" y="133"/>
                  </a:cubicBezTo>
                  <a:cubicBezTo>
                    <a:pt x="60" y="132"/>
                    <a:pt x="61" y="131"/>
                    <a:pt x="62" y="129"/>
                  </a:cubicBezTo>
                  <a:cubicBezTo>
                    <a:pt x="63" y="128"/>
                    <a:pt x="63" y="128"/>
                    <a:pt x="63" y="127"/>
                  </a:cubicBezTo>
                  <a:cubicBezTo>
                    <a:pt x="63" y="125"/>
                    <a:pt x="62" y="124"/>
                    <a:pt x="61" y="123"/>
                  </a:cubicBezTo>
                  <a:cubicBezTo>
                    <a:pt x="60" y="121"/>
                    <a:pt x="59" y="121"/>
                    <a:pt x="59" y="12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8" y="123"/>
                    <a:pt x="58" y="123"/>
                    <a:pt x="68" y="124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9" y="123"/>
                    <a:pt x="69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0"/>
                    <a:pt x="67" y="120"/>
                    <a:pt x="69" y="121"/>
                  </a:cubicBezTo>
                  <a:cubicBezTo>
                    <a:pt x="71" y="122"/>
                    <a:pt x="75" y="124"/>
                    <a:pt x="82" y="127"/>
                  </a:cubicBezTo>
                  <a:cubicBezTo>
                    <a:pt x="90" y="130"/>
                    <a:pt x="90" y="130"/>
                    <a:pt x="90" y="130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76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8"/>
                    <a:pt x="76" y="118"/>
                    <a:pt x="79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9" y="108"/>
                  </a:cubicBezTo>
                  <a:cubicBezTo>
                    <a:pt x="81" y="109"/>
                    <a:pt x="85" y="109"/>
                    <a:pt x="93" y="110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95" y="109"/>
                    <a:pt x="95" y="109"/>
                    <a:pt x="95" y="109"/>
                  </a:cubicBezTo>
                  <a:cubicBezTo>
                    <a:pt x="95" y="109"/>
                    <a:pt x="95" y="109"/>
                    <a:pt x="99" y="101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7" y="99"/>
                    <a:pt x="94" y="99"/>
                    <a:pt x="91" y="98"/>
                  </a:cubicBezTo>
                  <a:cubicBezTo>
                    <a:pt x="87" y="98"/>
                    <a:pt x="83" y="98"/>
                    <a:pt x="80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81" y="96"/>
                    <a:pt x="82" y="95"/>
                  </a:cubicBezTo>
                  <a:cubicBezTo>
                    <a:pt x="82" y="94"/>
                    <a:pt x="83" y="94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3"/>
                    <a:pt x="82" y="93"/>
                    <a:pt x="84" y="96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7" y="95"/>
                    <a:pt x="87" y="95"/>
                    <a:pt x="87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6"/>
                    <a:pt x="87" y="86"/>
                    <a:pt x="91" y="79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89" y="77"/>
                    <a:pt x="89" y="77"/>
                    <a:pt x="82" y="78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4" y="79"/>
                    <a:pt x="83" y="76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4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5" y="77"/>
                    <a:pt x="84" y="69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76" y="75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6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6"/>
                    <a:pt x="77" y="76"/>
                    <a:pt x="84" y="63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4"/>
                    <a:pt x="82" y="64"/>
                    <a:pt x="89" y="65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4"/>
                    <a:pt x="88" y="70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6" y="68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5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5" y="63"/>
                    <a:pt x="95" y="63"/>
                    <a:pt x="96" y="63"/>
                  </a:cubicBezTo>
                  <a:cubicBezTo>
                    <a:pt x="97" y="63"/>
                    <a:pt x="97" y="62"/>
                    <a:pt x="97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9" y="62"/>
                    <a:pt x="99" y="63"/>
                    <a:pt x="100" y="63"/>
                  </a:cubicBezTo>
                  <a:cubicBezTo>
                    <a:pt x="103" y="65"/>
                    <a:pt x="108" y="68"/>
                    <a:pt x="112" y="70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3" y="71"/>
                    <a:pt x="116" y="71"/>
                    <a:pt x="118" y="71"/>
                  </a:cubicBezTo>
                  <a:cubicBezTo>
                    <a:pt x="120" y="72"/>
                    <a:pt x="121" y="72"/>
                    <a:pt x="121" y="72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1" y="71"/>
                    <a:pt x="121" y="71"/>
                    <a:pt x="123" y="75"/>
                  </a:cubicBezTo>
                  <a:cubicBezTo>
                    <a:pt x="124" y="74"/>
                    <a:pt x="124" y="74"/>
                    <a:pt x="124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6" y="84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31" y="81"/>
                    <a:pt x="133" y="80"/>
                  </a:cubicBezTo>
                  <a:cubicBezTo>
                    <a:pt x="134" y="79"/>
                    <a:pt x="135" y="78"/>
                    <a:pt x="136" y="78"/>
                  </a:cubicBezTo>
                  <a:cubicBezTo>
                    <a:pt x="137" y="78"/>
                    <a:pt x="137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9" y="77"/>
                    <a:pt x="139" y="78"/>
                  </a:cubicBezTo>
                  <a:cubicBezTo>
                    <a:pt x="141" y="79"/>
                    <a:pt x="145" y="81"/>
                    <a:pt x="148" y="83"/>
                  </a:cubicBezTo>
                  <a:cubicBezTo>
                    <a:pt x="151" y="85"/>
                    <a:pt x="153" y="86"/>
                    <a:pt x="153" y="86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3" y="85"/>
                    <a:pt x="153" y="85"/>
                    <a:pt x="153" y="89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5" y="90"/>
                    <a:pt x="158" y="88"/>
                    <a:pt x="159" y="86"/>
                  </a:cubicBezTo>
                  <a:cubicBezTo>
                    <a:pt x="160" y="86"/>
                    <a:pt x="160" y="85"/>
                    <a:pt x="160" y="85"/>
                  </a:cubicBezTo>
                  <a:cubicBezTo>
                    <a:pt x="160" y="85"/>
                    <a:pt x="160" y="84"/>
                    <a:pt x="160" y="84"/>
                  </a:cubicBezTo>
                  <a:cubicBezTo>
                    <a:pt x="160" y="82"/>
                    <a:pt x="160" y="80"/>
                    <a:pt x="159" y="78"/>
                  </a:cubicBezTo>
                  <a:cubicBezTo>
                    <a:pt x="159" y="77"/>
                    <a:pt x="158" y="75"/>
                    <a:pt x="158" y="75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68" y="72"/>
                  </a:cubicBezTo>
                  <a:cubicBezTo>
                    <a:pt x="168" y="70"/>
                    <a:pt x="168" y="70"/>
                    <a:pt x="168" y="70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8" y="72"/>
                    <a:pt x="177" y="71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8" y="70"/>
                    <a:pt x="178" y="70"/>
                    <a:pt x="188" y="59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7" y="57"/>
                    <a:pt x="187" y="57"/>
                    <a:pt x="187" y="57"/>
                  </a:cubicBezTo>
                  <a:cubicBezTo>
                    <a:pt x="187" y="57"/>
                    <a:pt x="187" y="57"/>
                    <a:pt x="180" y="55"/>
                  </a:cubicBezTo>
                  <a:cubicBezTo>
                    <a:pt x="180" y="55"/>
                    <a:pt x="180" y="55"/>
                    <a:pt x="180" y="55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79" y="56"/>
                    <a:pt x="179" y="56"/>
                    <a:pt x="172" y="60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4" y="60"/>
                    <a:pt x="174" y="60"/>
                    <a:pt x="170" y="58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70" y="61"/>
                    <a:pt x="170" y="61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5" y="57"/>
                    <a:pt x="175" y="56"/>
                  </a:cubicBezTo>
                  <a:cubicBezTo>
                    <a:pt x="175" y="56"/>
                    <a:pt x="175" y="55"/>
                    <a:pt x="174" y="54"/>
                  </a:cubicBezTo>
                  <a:cubicBezTo>
                    <a:pt x="174" y="54"/>
                    <a:pt x="173" y="53"/>
                    <a:pt x="172" y="53"/>
                  </a:cubicBezTo>
                  <a:cubicBezTo>
                    <a:pt x="170" y="53"/>
                    <a:pt x="169" y="53"/>
                    <a:pt x="166" y="53"/>
                  </a:cubicBezTo>
                  <a:cubicBezTo>
                    <a:pt x="164" y="53"/>
                    <a:pt x="163" y="52"/>
                    <a:pt x="162" y="51"/>
                  </a:cubicBezTo>
                  <a:cubicBezTo>
                    <a:pt x="162" y="50"/>
                    <a:pt x="161" y="48"/>
                    <a:pt x="161" y="47"/>
                  </a:cubicBezTo>
                  <a:cubicBezTo>
                    <a:pt x="161" y="45"/>
                    <a:pt x="162" y="43"/>
                    <a:pt x="163" y="42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5" y="41"/>
                    <a:pt x="167" y="40"/>
                    <a:pt x="170" y="40"/>
                  </a:cubicBezTo>
                  <a:cubicBezTo>
                    <a:pt x="172" y="40"/>
                    <a:pt x="173" y="40"/>
                    <a:pt x="175" y="40"/>
                  </a:cubicBezTo>
                  <a:cubicBezTo>
                    <a:pt x="175" y="41"/>
                    <a:pt x="176" y="41"/>
                    <a:pt x="176" y="41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79" y="39"/>
                    <a:pt x="179" y="39"/>
                    <a:pt x="177" y="35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6" y="37"/>
                    <a:pt x="176" y="37"/>
                    <a:pt x="185" y="35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87" y="33"/>
                    <a:pt x="184" y="28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4" y="29"/>
                    <a:pt x="184" y="29"/>
                    <a:pt x="187" y="21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5" y="22"/>
                    <a:pt x="188" y="22"/>
                    <a:pt x="191" y="21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2" y="20"/>
                    <a:pt x="193" y="19"/>
                    <a:pt x="193" y="18"/>
                  </a:cubicBezTo>
                  <a:cubicBezTo>
                    <a:pt x="195" y="15"/>
                    <a:pt x="196" y="12"/>
                    <a:pt x="196" y="12"/>
                  </a:cubicBezTo>
                  <a:cubicBezTo>
                    <a:pt x="195" y="11"/>
                    <a:pt x="195" y="11"/>
                    <a:pt x="195" y="1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13"/>
                    <a:pt x="194" y="13"/>
                    <a:pt x="202" y="15"/>
                  </a:cubicBezTo>
                  <a:cubicBezTo>
                    <a:pt x="203" y="15"/>
                    <a:pt x="203" y="15"/>
                    <a:pt x="203" y="1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15"/>
                    <a:pt x="204" y="15"/>
                    <a:pt x="212" y="11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9" y="10"/>
                    <a:pt x="209" y="10"/>
                    <a:pt x="209" y="12"/>
                  </a:cubicBezTo>
                  <a:cubicBezTo>
                    <a:pt x="209" y="13"/>
                    <a:pt x="209" y="13"/>
                    <a:pt x="209" y="13"/>
                  </a:cubicBezTo>
                  <a:cubicBezTo>
                    <a:pt x="210" y="13"/>
                    <a:pt x="210" y="13"/>
                    <a:pt x="210" y="13"/>
                  </a:cubicBezTo>
                  <a:cubicBezTo>
                    <a:pt x="210" y="13"/>
                    <a:pt x="210" y="13"/>
                    <a:pt x="213" y="16"/>
                  </a:cubicBezTo>
                  <a:cubicBezTo>
                    <a:pt x="214" y="15"/>
                    <a:pt x="214" y="15"/>
                    <a:pt x="214" y="15"/>
                  </a:cubicBezTo>
                  <a:cubicBezTo>
                    <a:pt x="212" y="16"/>
                    <a:pt x="212" y="16"/>
                    <a:pt x="212" y="16"/>
                  </a:cubicBezTo>
                  <a:cubicBezTo>
                    <a:pt x="212" y="16"/>
                    <a:pt x="213" y="16"/>
                    <a:pt x="213" y="17"/>
                  </a:cubicBezTo>
                  <a:cubicBezTo>
                    <a:pt x="213" y="18"/>
                    <a:pt x="213" y="18"/>
                    <a:pt x="214" y="19"/>
                  </a:cubicBezTo>
                  <a:cubicBezTo>
                    <a:pt x="214" y="19"/>
                    <a:pt x="215" y="20"/>
                    <a:pt x="216" y="20"/>
                  </a:cubicBezTo>
                  <a:cubicBezTo>
                    <a:pt x="216" y="20"/>
                    <a:pt x="217" y="19"/>
                    <a:pt x="217" y="19"/>
                  </a:cubicBezTo>
                  <a:cubicBezTo>
                    <a:pt x="216" y="18"/>
                    <a:pt x="216" y="18"/>
                    <a:pt x="216" y="18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7" y="19"/>
                    <a:pt x="218" y="19"/>
                    <a:pt x="218" y="19"/>
                  </a:cubicBezTo>
                  <a:cubicBezTo>
                    <a:pt x="218" y="18"/>
                    <a:pt x="218" y="18"/>
                    <a:pt x="218" y="17"/>
                  </a:cubicBezTo>
                  <a:cubicBezTo>
                    <a:pt x="218" y="17"/>
                    <a:pt x="218" y="16"/>
                    <a:pt x="218" y="16"/>
                  </a:cubicBezTo>
                  <a:cubicBezTo>
                    <a:pt x="218" y="13"/>
                    <a:pt x="218" y="10"/>
                    <a:pt x="218" y="9"/>
                  </a:cubicBezTo>
                  <a:cubicBezTo>
                    <a:pt x="216" y="10"/>
                    <a:pt x="216" y="10"/>
                    <a:pt x="216" y="10"/>
                  </a:cubicBezTo>
                  <a:cubicBezTo>
                    <a:pt x="216" y="11"/>
                    <a:pt x="216" y="11"/>
                    <a:pt x="216" y="11"/>
                  </a:cubicBezTo>
                  <a:cubicBezTo>
                    <a:pt x="216" y="11"/>
                    <a:pt x="216" y="11"/>
                    <a:pt x="220" y="11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9" y="10"/>
                    <a:pt x="219" y="11"/>
                    <a:pt x="219" y="13"/>
                  </a:cubicBezTo>
                  <a:cubicBezTo>
                    <a:pt x="219" y="14"/>
                    <a:pt x="219" y="14"/>
                    <a:pt x="220" y="15"/>
                  </a:cubicBezTo>
                  <a:cubicBezTo>
                    <a:pt x="220" y="16"/>
                    <a:pt x="220" y="17"/>
                    <a:pt x="221" y="18"/>
                  </a:cubicBezTo>
                  <a:cubicBezTo>
                    <a:pt x="221" y="18"/>
                    <a:pt x="221" y="19"/>
                    <a:pt x="221" y="20"/>
                  </a:cubicBezTo>
                  <a:cubicBezTo>
                    <a:pt x="222" y="20"/>
                    <a:pt x="222" y="21"/>
                    <a:pt x="222" y="21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4" y="23"/>
                    <a:pt x="224" y="23"/>
                    <a:pt x="224" y="23"/>
                  </a:cubicBezTo>
                  <a:cubicBezTo>
                    <a:pt x="224" y="23"/>
                    <a:pt x="225" y="23"/>
                    <a:pt x="226" y="22"/>
                  </a:cubicBezTo>
                  <a:cubicBezTo>
                    <a:pt x="226" y="21"/>
                    <a:pt x="227" y="20"/>
                    <a:pt x="227" y="18"/>
                  </a:cubicBezTo>
                  <a:cubicBezTo>
                    <a:pt x="226" y="18"/>
                    <a:pt x="226" y="18"/>
                    <a:pt x="226" y="18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8"/>
                    <a:pt x="228" y="17"/>
                    <a:pt x="228" y="17"/>
                  </a:cubicBezTo>
                  <a:cubicBezTo>
                    <a:pt x="228" y="16"/>
                    <a:pt x="227" y="15"/>
                    <a:pt x="227" y="15"/>
                  </a:cubicBezTo>
                  <a:cubicBezTo>
                    <a:pt x="226" y="13"/>
                    <a:pt x="224" y="12"/>
                    <a:pt x="224" y="12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14"/>
                    <a:pt x="225" y="14"/>
                    <a:pt x="225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3" y="11"/>
                    <a:pt x="223" y="11"/>
                    <a:pt x="230" y="11"/>
                  </a:cubicBezTo>
                  <a:cubicBezTo>
                    <a:pt x="230" y="10"/>
                    <a:pt x="230" y="10"/>
                    <a:pt x="230" y="10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8" y="9"/>
                    <a:pt x="227" y="12"/>
                    <a:pt x="227" y="15"/>
                  </a:cubicBezTo>
                  <a:cubicBezTo>
                    <a:pt x="227" y="16"/>
                    <a:pt x="227" y="16"/>
                    <a:pt x="228" y="17"/>
                  </a:cubicBezTo>
                  <a:cubicBezTo>
                    <a:pt x="228" y="18"/>
                    <a:pt x="229" y="19"/>
                    <a:pt x="229" y="20"/>
                  </a:cubicBezTo>
                  <a:cubicBezTo>
                    <a:pt x="229" y="21"/>
                    <a:pt x="230" y="23"/>
                    <a:pt x="230" y="23"/>
                  </a:cubicBezTo>
                  <a:cubicBezTo>
                    <a:pt x="231" y="23"/>
                    <a:pt x="231" y="23"/>
                    <a:pt x="231" y="23"/>
                  </a:cubicBezTo>
                  <a:cubicBezTo>
                    <a:pt x="230" y="23"/>
                    <a:pt x="230" y="23"/>
                    <a:pt x="230" y="23"/>
                  </a:cubicBezTo>
                  <a:cubicBezTo>
                    <a:pt x="229" y="25"/>
                    <a:pt x="228" y="26"/>
                    <a:pt x="227" y="27"/>
                  </a:cubicBezTo>
                  <a:cubicBezTo>
                    <a:pt x="226" y="27"/>
                    <a:pt x="226" y="27"/>
                    <a:pt x="225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1" y="27"/>
                    <a:pt x="221" y="27"/>
                    <a:pt x="221" y="27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3" y="30"/>
                    <a:pt x="223" y="30"/>
                    <a:pt x="225" y="31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5" y="29"/>
                    <a:pt x="225" y="29"/>
                    <a:pt x="221" y="34"/>
                  </a:cubicBezTo>
                  <a:cubicBezTo>
                    <a:pt x="219" y="37"/>
                    <a:pt x="219" y="37"/>
                    <a:pt x="219" y="37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22" y="37"/>
                    <a:pt x="222" y="37"/>
                    <a:pt x="223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7"/>
                    <a:pt x="224" y="37"/>
                    <a:pt x="235" y="31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35" y="30"/>
                    <a:pt x="235" y="30"/>
                    <a:pt x="235" y="18"/>
                  </a:cubicBezTo>
                  <a:cubicBezTo>
                    <a:pt x="235" y="17"/>
                    <a:pt x="235" y="17"/>
                    <a:pt x="235" y="17"/>
                  </a:cubicBezTo>
                  <a:cubicBezTo>
                    <a:pt x="235" y="17"/>
                    <a:pt x="235" y="17"/>
                    <a:pt x="235" y="17"/>
                  </a:cubicBezTo>
                  <a:cubicBezTo>
                    <a:pt x="235" y="17"/>
                    <a:pt x="235" y="17"/>
                    <a:pt x="234" y="14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4" y="16"/>
                    <a:pt x="234" y="16"/>
                    <a:pt x="237" y="9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35" y="10"/>
                    <a:pt x="235" y="10"/>
                    <a:pt x="245" y="11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1"/>
                    <a:pt x="243" y="11"/>
                    <a:pt x="243" y="11"/>
                  </a:cubicBezTo>
                  <a:cubicBezTo>
                    <a:pt x="243" y="11"/>
                    <a:pt x="244" y="11"/>
                    <a:pt x="245" y="12"/>
                  </a:cubicBezTo>
                  <a:cubicBezTo>
                    <a:pt x="245" y="13"/>
                    <a:pt x="245" y="13"/>
                    <a:pt x="246" y="13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4"/>
                    <a:pt x="247" y="14"/>
                    <a:pt x="247" y="14"/>
                  </a:cubicBezTo>
                  <a:cubicBezTo>
                    <a:pt x="248" y="14"/>
                    <a:pt x="248" y="14"/>
                    <a:pt x="249" y="13"/>
                  </a:cubicBezTo>
                  <a:cubicBezTo>
                    <a:pt x="249" y="13"/>
                    <a:pt x="249" y="13"/>
                    <a:pt x="249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8" y="14"/>
                    <a:pt x="248" y="14"/>
                    <a:pt x="249" y="13"/>
                  </a:cubicBezTo>
                  <a:cubicBezTo>
                    <a:pt x="249" y="13"/>
                    <a:pt x="249" y="12"/>
                    <a:pt x="249" y="12"/>
                  </a:cubicBezTo>
                  <a:cubicBezTo>
                    <a:pt x="249" y="12"/>
                    <a:pt x="249" y="11"/>
                    <a:pt x="249" y="11"/>
                  </a:cubicBezTo>
                  <a:cubicBezTo>
                    <a:pt x="249" y="10"/>
                    <a:pt x="248" y="8"/>
                    <a:pt x="247" y="7"/>
                  </a:cubicBezTo>
                  <a:cubicBezTo>
                    <a:pt x="247" y="5"/>
                    <a:pt x="246" y="4"/>
                    <a:pt x="246" y="3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6" y="3"/>
                    <a:pt x="247" y="4"/>
                  </a:cubicBezTo>
                  <a:cubicBezTo>
                    <a:pt x="248" y="5"/>
                    <a:pt x="250" y="6"/>
                    <a:pt x="251" y="7"/>
                  </a:cubicBezTo>
                  <a:cubicBezTo>
                    <a:pt x="252" y="9"/>
                    <a:pt x="253" y="9"/>
                    <a:pt x="253" y="9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53" y="8"/>
                    <a:pt x="253" y="8"/>
                    <a:pt x="253" y="8"/>
                  </a:cubicBezTo>
                  <a:cubicBezTo>
                    <a:pt x="253" y="8"/>
                    <a:pt x="253" y="8"/>
                    <a:pt x="253" y="9"/>
                  </a:cubicBezTo>
                  <a:cubicBezTo>
                    <a:pt x="253" y="9"/>
                    <a:pt x="253" y="10"/>
                    <a:pt x="253" y="12"/>
                  </a:cubicBezTo>
                  <a:cubicBezTo>
                    <a:pt x="253" y="13"/>
                    <a:pt x="253" y="13"/>
                    <a:pt x="253" y="13"/>
                  </a:cubicBezTo>
                  <a:cubicBezTo>
                    <a:pt x="253" y="14"/>
                    <a:pt x="253" y="14"/>
                    <a:pt x="253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6" y="15"/>
                    <a:pt x="257" y="17"/>
                  </a:cubicBezTo>
                  <a:cubicBezTo>
                    <a:pt x="258" y="17"/>
                    <a:pt x="259" y="18"/>
                    <a:pt x="259" y="19"/>
                  </a:cubicBezTo>
                  <a:cubicBezTo>
                    <a:pt x="259" y="19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1"/>
                    <a:pt x="259" y="21"/>
                    <a:pt x="259" y="21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1"/>
                    <a:pt x="259" y="21"/>
                    <a:pt x="259" y="21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1"/>
                    <a:pt x="259" y="21"/>
                    <a:pt x="258" y="22"/>
                  </a:cubicBezTo>
                  <a:cubicBezTo>
                    <a:pt x="256" y="23"/>
                    <a:pt x="254" y="24"/>
                    <a:pt x="253" y="25"/>
                  </a:cubicBezTo>
                  <a:cubicBezTo>
                    <a:pt x="252" y="25"/>
                    <a:pt x="251" y="25"/>
                    <a:pt x="250" y="26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4" y="32"/>
                  </a:cubicBezTo>
                  <a:cubicBezTo>
                    <a:pt x="245" y="33"/>
                    <a:pt x="245" y="33"/>
                    <a:pt x="245" y="33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31"/>
                    <a:pt x="245" y="31"/>
                    <a:pt x="237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35" y="31"/>
                    <a:pt x="235" y="31"/>
                    <a:pt x="231" y="40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3" y="39"/>
                    <a:pt x="230" y="3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40"/>
                    <a:pt x="228" y="40"/>
                    <a:pt x="228" y="40"/>
                  </a:cubicBezTo>
                  <a:cubicBezTo>
                    <a:pt x="228" y="40"/>
                    <a:pt x="228" y="40"/>
                    <a:pt x="227" y="49"/>
                  </a:cubicBezTo>
                  <a:cubicBezTo>
                    <a:pt x="229" y="49"/>
                    <a:pt x="229" y="49"/>
                    <a:pt x="229" y="49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7" y="48"/>
                    <a:pt x="227" y="48"/>
                    <a:pt x="219" y="57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22" y="59"/>
                    <a:pt x="222" y="58"/>
                    <a:pt x="222" y="58"/>
                  </a:cubicBezTo>
                  <a:cubicBezTo>
                    <a:pt x="222" y="57"/>
                    <a:pt x="222" y="56"/>
                    <a:pt x="221" y="55"/>
                  </a:cubicBezTo>
                  <a:cubicBezTo>
                    <a:pt x="220" y="54"/>
                    <a:pt x="218" y="54"/>
                    <a:pt x="216" y="54"/>
                  </a:cubicBezTo>
                  <a:cubicBezTo>
                    <a:pt x="215" y="54"/>
                    <a:pt x="213" y="55"/>
                    <a:pt x="212" y="56"/>
                  </a:cubicBezTo>
                  <a:cubicBezTo>
                    <a:pt x="211" y="56"/>
                    <a:pt x="210" y="57"/>
                    <a:pt x="210" y="57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2" y="58"/>
                    <a:pt x="212" y="58"/>
                    <a:pt x="212" y="58"/>
                  </a:cubicBezTo>
                  <a:cubicBezTo>
                    <a:pt x="212" y="58"/>
                    <a:pt x="212" y="56"/>
                    <a:pt x="211" y="55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9" y="52"/>
                    <a:pt x="208" y="51"/>
                    <a:pt x="207" y="51"/>
                  </a:cubicBezTo>
                  <a:cubicBezTo>
                    <a:pt x="206" y="51"/>
                    <a:pt x="206" y="51"/>
                    <a:pt x="205" y="52"/>
                  </a:cubicBezTo>
                  <a:cubicBezTo>
                    <a:pt x="204" y="52"/>
                    <a:pt x="202" y="53"/>
                    <a:pt x="201" y="54"/>
                  </a:cubicBezTo>
                  <a:cubicBezTo>
                    <a:pt x="200" y="55"/>
                    <a:pt x="199" y="56"/>
                    <a:pt x="199" y="58"/>
                  </a:cubicBezTo>
                  <a:cubicBezTo>
                    <a:pt x="199" y="59"/>
                    <a:pt x="199" y="60"/>
                    <a:pt x="199" y="60"/>
                  </a:cubicBezTo>
                  <a:cubicBezTo>
                    <a:pt x="200" y="61"/>
                    <a:pt x="201" y="62"/>
                    <a:pt x="202" y="62"/>
                  </a:cubicBezTo>
                  <a:cubicBezTo>
                    <a:pt x="206" y="64"/>
                    <a:pt x="211" y="65"/>
                    <a:pt x="211" y="65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10" y="62"/>
                    <a:pt x="210" y="62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4"/>
                    <a:pt x="206" y="64"/>
                    <a:pt x="201" y="68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194" y="64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64"/>
                    <a:pt x="192" y="64"/>
                    <a:pt x="189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89" y="69"/>
                    <a:pt x="187" y="69"/>
                  </a:cubicBezTo>
                  <a:cubicBezTo>
                    <a:pt x="186" y="69"/>
                    <a:pt x="185" y="70"/>
                    <a:pt x="184" y="70"/>
                  </a:cubicBezTo>
                  <a:cubicBezTo>
                    <a:pt x="183" y="71"/>
                    <a:pt x="182" y="72"/>
                    <a:pt x="182" y="73"/>
                  </a:cubicBezTo>
                  <a:cubicBezTo>
                    <a:pt x="182" y="75"/>
                    <a:pt x="183" y="76"/>
                    <a:pt x="184" y="78"/>
                  </a:cubicBezTo>
                  <a:cubicBezTo>
                    <a:pt x="187" y="84"/>
                    <a:pt x="192" y="93"/>
                    <a:pt x="192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2" y="92"/>
                    <a:pt x="192" y="92"/>
                    <a:pt x="191" y="100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2" y="102"/>
                    <a:pt x="192" y="102"/>
                    <a:pt x="201" y="103"/>
                  </a:cubicBezTo>
                  <a:cubicBezTo>
                    <a:pt x="201" y="101"/>
                    <a:pt x="201" y="101"/>
                    <a:pt x="201" y="101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0" y="102"/>
                    <a:pt x="201" y="104"/>
                    <a:pt x="203" y="107"/>
                  </a:cubicBezTo>
                  <a:cubicBezTo>
                    <a:pt x="205" y="110"/>
                    <a:pt x="208" y="112"/>
                    <a:pt x="214" y="112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14" y="112"/>
                    <a:pt x="215" y="113"/>
                    <a:pt x="216" y="113"/>
                  </a:cubicBezTo>
                  <a:cubicBezTo>
                    <a:pt x="221" y="113"/>
                    <a:pt x="224" y="111"/>
                    <a:pt x="227" y="109"/>
                  </a:cubicBezTo>
                  <a:cubicBezTo>
                    <a:pt x="229" y="107"/>
                    <a:pt x="230" y="105"/>
                    <a:pt x="230" y="105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4"/>
                    <a:pt x="230" y="104"/>
                    <a:pt x="229" y="98"/>
                  </a:cubicBezTo>
                  <a:cubicBezTo>
                    <a:pt x="227" y="99"/>
                    <a:pt x="227" y="99"/>
                    <a:pt x="227" y="99"/>
                  </a:cubicBezTo>
                  <a:cubicBezTo>
                    <a:pt x="229" y="99"/>
                    <a:pt x="229" y="99"/>
                    <a:pt x="229" y="99"/>
                  </a:cubicBezTo>
                  <a:cubicBezTo>
                    <a:pt x="229" y="99"/>
                    <a:pt x="229" y="99"/>
                    <a:pt x="229" y="99"/>
                  </a:cubicBezTo>
                  <a:cubicBezTo>
                    <a:pt x="229" y="98"/>
                    <a:pt x="230" y="96"/>
                    <a:pt x="231" y="95"/>
                  </a:cubicBezTo>
                  <a:cubicBezTo>
                    <a:pt x="233" y="93"/>
                    <a:pt x="235" y="92"/>
                    <a:pt x="237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9" y="92"/>
                    <a:pt x="240" y="93"/>
                    <a:pt x="241" y="94"/>
                  </a:cubicBezTo>
                  <a:cubicBezTo>
                    <a:pt x="242" y="96"/>
                    <a:pt x="243" y="98"/>
                    <a:pt x="244" y="100"/>
                  </a:cubicBezTo>
                  <a:cubicBezTo>
                    <a:pt x="244" y="101"/>
                    <a:pt x="244" y="101"/>
                    <a:pt x="244" y="102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4"/>
                  </a:cubicBezTo>
                  <a:cubicBezTo>
                    <a:pt x="245" y="105"/>
                    <a:pt x="245" y="108"/>
                    <a:pt x="245" y="114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15"/>
                    <a:pt x="246" y="115"/>
                    <a:pt x="246" y="115"/>
                  </a:cubicBezTo>
                  <a:cubicBezTo>
                    <a:pt x="246" y="115"/>
                    <a:pt x="246" y="115"/>
                    <a:pt x="253" y="116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0" y="116"/>
                    <a:pt x="249" y="118"/>
                  </a:cubicBezTo>
                  <a:cubicBezTo>
                    <a:pt x="248" y="119"/>
                    <a:pt x="248" y="120"/>
                    <a:pt x="247" y="121"/>
                  </a:cubicBezTo>
                  <a:cubicBezTo>
                    <a:pt x="247" y="123"/>
                    <a:pt x="246" y="124"/>
                    <a:pt x="246" y="125"/>
                  </a:cubicBezTo>
                  <a:cubicBezTo>
                    <a:pt x="246" y="126"/>
                    <a:pt x="246" y="127"/>
                    <a:pt x="247" y="128"/>
                  </a:cubicBezTo>
                  <a:cubicBezTo>
                    <a:pt x="248" y="128"/>
                    <a:pt x="249" y="129"/>
                    <a:pt x="250" y="129"/>
                  </a:cubicBezTo>
                  <a:cubicBezTo>
                    <a:pt x="254" y="129"/>
                    <a:pt x="258" y="129"/>
                    <a:pt x="260" y="129"/>
                  </a:cubicBezTo>
                  <a:cubicBezTo>
                    <a:pt x="262" y="129"/>
                    <a:pt x="263" y="130"/>
                    <a:pt x="264" y="130"/>
                  </a:cubicBezTo>
                  <a:cubicBezTo>
                    <a:pt x="264" y="130"/>
                    <a:pt x="265" y="130"/>
                    <a:pt x="265" y="130"/>
                  </a:cubicBezTo>
                  <a:cubicBezTo>
                    <a:pt x="266" y="130"/>
                    <a:pt x="266" y="130"/>
                    <a:pt x="266" y="130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6" y="129"/>
                    <a:pt x="266" y="129"/>
                    <a:pt x="269" y="124"/>
                  </a:cubicBezTo>
                  <a:cubicBezTo>
                    <a:pt x="268" y="123"/>
                    <a:pt x="268" y="123"/>
                    <a:pt x="268" y="123"/>
                  </a:cubicBezTo>
                  <a:cubicBezTo>
                    <a:pt x="266" y="124"/>
                    <a:pt x="266" y="124"/>
                    <a:pt x="266" y="124"/>
                  </a:cubicBezTo>
                  <a:cubicBezTo>
                    <a:pt x="266" y="124"/>
                    <a:pt x="266" y="124"/>
                    <a:pt x="269" y="129"/>
                  </a:cubicBezTo>
                  <a:lnTo>
                    <a:pt x="270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" name="Freeform 23"/>
            <p:cNvSpPr>
              <a:spLocks noEditPoints="1"/>
            </p:cNvSpPr>
            <p:nvPr/>
          </p:nvSpPr>
          <p:spPr bwMode="auto">
            <a:xfrm>
              <a:off x="1330" y="2400"/>
              <a:ext cx="1189" cy="1237"/>
            </a:xfrm>
            <a:custGeom>
              <a:avLst/>
              <a:gdLst>
                <a:gd name="T0" fmla="*/ 729 w 845"/>
                <a:gd name="T1" fmla="*/ 191 h 879"/>
                <a:gd name="T2" fmla="*/ 690 w 845"/>
                <a:gd name="T3" fmla="*/ 183 h 879"/>
                <a:gd name="T4" fmla="*/ 649 w 845"/>
                <a:gd name="T5" fmla="*/ 164 h 879"/>
                <a:gd name="T6" fmla="*/ 608 w 845"/>
                <a:gd name="T7" fmla="*/ 141 h 879"/>
                <a:gd name="T8" fmla="*/ 583 w 845"/>
                <a:gd name="T9" fmla="*/ 95 h 879"/>
                <a:gd name="T10" fmla="*/ 547 w 845"/>
                <a:gd name="T11" fmla="*/ 99 h 879"/>
                <a:gd name="T12" fmla="*/ 510 w 845"/>
                <a:gd name="T13" fmla="*/ 56 h 879"/>
                <a:gd name="T14" fmla="*/ 479 w 845"/>
                <a:gd name="T15" fmla="*/ 37 h 879"/>
                <a:gd name="T16" fmla="*/ 466 w 845"/>
                <a:gd name="T17" fmla="*/ 10 h 879"/>
                <a:gd name="T18" fmla="*/ 398 w 845"/>
                <a:gd name="T19" fmla="*/ 64 h 879"/>
                <a:gd name="T20" fmla="*/ 318 w 845"/>
                <a:gd name="T21" fmla="*/ 105 h 879"/>
                <a:gd name="T22" fmla="*/ 285 w 845"/>
                <a:gd name="T23" fmla="*/ 141 h 879"/>
                <a:gd name="T24" fmla="*/ 225 w 845"/>
                <a:gd name="T25" fmla="*/ 106 h 879"/>
                <a:gd name="T26" fmla="*/ 194 w 845"/>
                <a:gd name="T27" fmla="*/ 99 h 879"/>
                <a:gd name="T28" fmla="*/ 201 w 845"/>
                <a:gd name="T29" fmla="*/ 153 h 879"/>
                <a:gd name="T30" fmla="*/ 175 w 845"/>
                <a:gd name="T31" fmla="*/ 175 h 879"/>
                <a:gd name="T32" fmla="*/ 151 w 845"/>
                <a:gd name="T33" fmla="*/ 171 h 879"/>
                <a:gd name="T34" fmla="*/ 67 w 845"/>
                <a:gd name="T35" fmla="*/ 153 h 879"/>
                <a:gd name="T36" fmla="*/ 5 w 845"/>
                <a:gd name="T37" fmla="*/ 175 h 879"/>
                <a:gd name="T38" fmla="*/ 10 w 845"/>
                <a:gd name="T39" fmla="*/ 186 h 879"/>
                <a:gd name="T40" fmla="*/ 1 w 845"/>
                <a:gd name="T41" fmla="*/ 206 h 879"/>
                <a:gd name="T42" fmla="*/ 47 w 845"/>
                <a:gd name="T43" fmla="*/ 228 h 879"/>
                <a:gd name="T44" fmla="*/ 89 w 845"/>
                <a:gd name="T45" fmla="*/ 244 h 879"/>
                <a:gd name="T46" fmla="*/ 98 w 845"/>
                <a:gd name="T47" fmla="*/ 261 h 879"/>
                <a:gd name="T48" fmla="*/ 131 w 845"/>
                <a:gd name="T49" fmla="*/ 296 h 879"/>
                <a:gd name="T50" fmla="*/ 131 w 845"/>
                <a:gd name="T51" fmla="*/ 304 h 879"/>
                <a:gd name="T52" fmla="*/ 147 w 845"/>
                <a:gd name="T53" fmla="*/ 368 h 879"/>
                <a:gd name="T54" fmla="*/ 186 w 845"/>
                <a:gd name="T55" fmla="*/ 412 h 879"/>
                <a:gd name="T56" fmla="*/ 204 w 845"/>
                <a:gd name="T57" fmla="*/ 505 h 879"/>
                <a:gd name="T58" fmla="*/ 174 w 845"/>
                <a:gd name="T59" fmla="*/ 456 h 879"/>
                <a:gd name="T60" fmla="*/ 152 w 845"/>
                <a:gd name="T61" fmla="*/ 547 h 879"/>
                <a:gd name="T62" fmla="*/ 112 w 845"/>
                <a:gd name="T63" fmla="*/ 646 h 879"/>
                <a:gd name="T64" fmla="*/ 127 w 845"/>
                <a:gd name="T65" fmla="*/ 675 h 879"/>
                <a:gd name="T66" fmla="*/ 168 w 845"/>
                <a:gd name="T67" fmla="*/ 694 h 879"/>
                <a:gd name="T68" fmla="*/ 225 w 845"/>
                <a:gd name="T69" fmla="*/ 714 h 879"/>
                <a:gd name="T70" fmla="*/ 279 w 845"/>
                <a:gd name="T71" fmla="*/ 717 h 879"/>
                <a:gd name="T72" fmla="*/ 320 w 845"/>
                <a:gd name="T73" fmla="*/ 735 h 879"/>
                <a:gd name="T74" fmla="*/ 343 w 845"/>
                <a:gd name="T75" fmla="*/ 764 h 879"/>
                <a:gd name="T76" fmla="*/ 417 w 845"/>
                <a:gd name="T77" fmla="*/ 764 h 879"/>
                <a:gd name="T78" fmla="*/ 414 w 845"/>
                <a:gd name="T79" fmla="*/ 714 h 879"/>
                <a:gd name="T80" fmla="*/ 448 w 845"/>
                <a:gd name="T81" fmla="*/ 682 h 879"/>
                <a:gd name="T82" fmla="*/ 479 w 845"/>
                <a:gd name="T83" fmla="*/ 671 h 879"/>
                <a:gd name="T84" fmla="*/ 548 w 845"/>
                <a:gd name="T85" fmla="*/ 697 h 879"/>
                <a:gd name="T86" fmla="*/ 605 w 845"/>
                <a:gd name="T87" fmla="*/ 720 h 879"/>
                <a:gd name="T88" fmla="*/ 633 w 845"/>
                <a:gd name="T89" fmla="*/ 719 h 879"/>
                <a:gd name="T90" fmla="*/ 671 w 845"/>
                <a:gd name="T91" fmla="*/ 686 h 879"/>
                <a:gd name="T92" fmla="*/ 713 w 845"/>
                <a:gd name="T93" fmla="*/ 669 h 879"/>
                <a:gd name="T94" fmla="*/ 678 w 845"/>
                <a:gd name="T95" fmla="*/ 589 h 879"/>
                <a:gd name="T96" fmla="*/ 667 w 845"/>
                <a:gd name="T97" fmla="*/ 543 h 879"/>
                <a:gd name="T98" fmla="*/ 674 w 845"/>
                <a:gd name="T99" fmla="*/ 488 h 879"/>
                <a:gd name="T100" fmla="*/ 678 w 845"/>
                <a:gd name="T101" fmla="*/ 438 h 879"/>
                <a:gd name="T102" fmla="*/ 626 w 845"/>
                <a:gd name="T103" fmla="*/ 453 h 879"/>
                <a:gd name="T104" fmla="*/ 659 w 845"/>
                <a:gd name="T105" fmla="*/ 383 h 879"/>
                <a:gd name="T106" fmla="*/ 724 w 845"/>
                <a:gd name="T107" fmla="*/ 340 h 879"/>
                <a:gd name="T108" fmla="*/ 752 w 845"/>
                <a:gd name="T109" fmla="*/ 241 h 879"/>
                <a:gd name="T110" fmla="*/ 836 w 845"/>
                <a:gd name="T111" fmla="*/ 752 h 879"/>
                <a:gd name="T112" fmla="*/ 787 w 845"/>
                <a:gd name="T113" fmla="*/ 771 h 879"/>
                <a:gd name="T114" fmla="*/ 774 w 845"/>
                <a:gd name="T115" fmla="*/ 804 h 879"/>
                <a:gd name="T116" fmla="*/ 779 w 845"/>
                <a:gd name="T117" fmla="*/ 845 h 879"/>
                <a:gd name="T118" fmla="*/ 806 w 845"/>
                <a:gd name="T119" fmla="*/ 871 h 879"/>
                <a:gd name="T120" fmla="*/ 839 w 845"/>
                <a:gd name="T121" fmla="*/ 770 h 879"/>
                <a:gd name="T122" fmla="*/ 170 w 845"/>
                <a:gd name="T123" fmla="*/ 135 h 879"/>
                <a:gd name="T124" fmla="*/ 152 w 845"/>
                <a:gd name="T125" fmla="*/ 101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5" h="879">
                  <a:moveTo>
                    <a:pt x="776" y="210"/>
                  </a:moveTo>
                  <a:cubicBezTo>
                    <a:pt x="772" y="209"/>
                    <a:pt x="760" y="199"/>
                    <a:pt x="756" y="203"/>
                  </a:cubicBezTo>
                  <a:cubicBezTo>
                    <a:pt x="755" y="206"/>
                    <a:pt x="741" y="199"/>
                    <a:pt x="739" y="198"/>
                  </a:cubicBezTo>
                  <a:cubicBezTo>
                    <a:pt x="737" y="198"/>
                    <a:pt x="732" y="191"/>
                    <a:pt x="735" y="191"/>
                  </a:cubicBezTo>
                  <a:cubicBezTo>
                    <a:pt x="733" y="191"/>
                    <a:pt x="732" y="190"/>
                    <a:pt x="730" y="190"/>
                  </a:cubicBezTo>
                  <a:cubicBezTo>
                    <a:pt x="726" y="190"/>
                    <a:pt x="729" y="191"/>
                    <a:pt x="729" y="191"/>
                  </a:cubicBezTo>
                  <a:cubicBezTo>
                    <a:pt x="725" y="193"/>
                    <a:pt x="725" y="194"/>
                    <a:pt x="724" y="194"/>
                  </a:cubicBezTo>
                  <a:cubicBezTo>
                    <a:pt x="721" y="194"/>
                    <a:pt x="713" y="190"/>
                    <a:pt x="713" y="190"/>
                  </a:cubicBezTo>
                  <a:cubicBezTo>
                    <a:pt x="710" y="190"/>
                    <a:pt x="709" y="198"/>
                    <a:pt x="708" y="189"/>
                  </a:cubicBezTo>
                  <a:cubicBezTo>
                    <a:pt x="708" y="186"/>
                    <a:pt x="701" y="184"/>
                    <a:pt x="697" y="184"/>
                  </a:cubicBezTo>
                  <a:cubicBezTo>
                    <a:pt x="699" y="189"/>
                    <a:pt x="697" y="189"/>
                    <a:pt x="693" y="189"/>
                  </a:cubicBezTo>
                  <a:cubicBezTo>
                    <a:pt x="689" y="187"/>
                    <a:pt x="691" y="186"/>
                    <a:pt x="690" y="183"/>
                  </a:cubicBezTo>
                  <a:cubicBezTo>
                    <a:pt x="690" y="184"/>
                    <a:pt x="682" y="170"/>
                    <a:pt x="680" y="171"/>
                  </a:cubicBezTo>
                  <a:cubicBezTo>
                    <a:pt x="683" y="170"/>
                    <a:pt x="683" y="166"/>
                    <a:pt x="682" y="164"/>
                  </a:cubicBezTo>
                  <a:cubicBezTo>
                    <a:pt x="679" y="162"/>
                    <a:pt x="675" y="162"/>
                    <a:pt x="672" y="160"/>
                  </a:cubicBezTo>
                  <a:cubicBezTo>
                    <a:pt x="670" y="162"/>
                    <a:pt x="668" y="162"/>
                    <a:pt x="667" y="162"/>
                  </a:cubicBezTo>
                  <a:cubicBezTo>
                    <a:pt x="664" y="162"/>
                    <a:pt x="664" y="159"/>
                    <a:pt x="660" y="159"/>
                  </a:cubicBezTo>
                  <a:cubicBezTo>
                    <a:pt x="656" y="157"/>
                    <a:pt x="659" y="164"/>
                    <a:pt x="649" y="164"/>
                  </a:cubicBezTo>
                  <a:cubicBezTo>
                    <a:pt x="643" y="166"/>
                    <a:pt x="643" y="157"/>
                    <a:pt x="643" y="157"/>
                  </a:cubicBezTo>
                  <a:cubicBezTo>
                    <a:pt x="636" y="155"/>
                    <a:pt x="636" y="155"/>
                    <a:pt x="636" y="155"/>
                  </a:cubicBezTo>
                  <a:cubicBezTo>
                    <a:pt x="637" y="155"/>
                    <a:pt x="637" y="155"/>
                    <a:pt x="637" y="155"/>
                  </a:cubicBezTo>
                  <a:cubicBezTo>
                    <a:pt x="617" y="156"/>
                    <a:pt x="617" y="156"/>
                    <a:pt x="617" y="156"/>
                  </a:cubicBezTo>
                  <a:cubicBezTo>
                    <a:pt x="608" y="144"/>
                    <a:pt x="608" y="144"/>
                    <a:pt x="608" y="144"/>
                  </a:cubicBezTo>
                  <a:cubicBezTo>
                    <a:pt x="608" y="141"/>
                    <a:pt x="608" y="141"/>
                    <a:pt x="608" y="141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2" y="128"/>
                    <a:pt x="582" y="128"/>
                    <a:pt x="582" y="128"/>
                  </a:cubicBezTo>
                  <a:cubicBezTo>
                    <a:pt x="579" y="125"/>
                    <a:pt x="579" y="125"/>
                    <a:pt x="579" y="125"/>
                  </a:cubicBezTo>
                  <a:cubicBezTo>
                    <a:pt x="579" y="125"/>
                    <a:pt x="583" y="118"/>
                    <a:pt x="582" y="116"/>
                  </a:cubicBezTo>
                  <a:cubicBezTo>
                    <a:pt x="582" y="112"/>
                    <a:pt x="579" y="112"/>
                    <a:pt x="579" y="112"/>
                  </a:cubicBezTo>
                  <a:cubicBezTo>
                    <a:pt x="579" y="112"/>
                    <a:pt x="589" y="99"/>
                    <a:pt x="583" y="95"/>
                  </a:cubicBezTo>
                  <a:cubicBezTo>
                    <a:pt x="579" y="91"/>
                    <a:pt x="571" y="109"/>
                    <a:pt x="571" y="109"/>
                  </a:cubicBezTo>
                  <a:cubicBezTo>
                    <a:pt x="567" y="112"/>
                    <a:pt x="567" y="112"/>
                    <a:pt x="567" y="112"/>
                  </a:cubicBezTo>
                  <a:cubicBezTo>
                    <a:pt x="562" y="116"/>
                    <a:pt x="562" y="116"/>
                    <a:pt x="562" y="116"/>
                  </a:cubicBezTo>
                  <a:cubicBezTo>
                    <a:pt x="558" y="112"/>
                    <a:pt x="558" y="112"/>
                    <a:pt x="558" y="112"/>
                  </a:cubicBezTo>
                  <a:cubicBezTo>
                    <a:pt x="558" y="112"/>
                    <a:pt x="551" y="114"/>
                    <a:pt x="544" y="112"/>
                  </a:cubicBezTo>
                  <a:cubicBezTo>
                    <a:pt x="535" y="108"/>
                    <a:pt x="547" y="99"/>
                    <a:pt x="547" y="99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5" y="90"/>
                    <a:pt x="545" y="82"/>
                  </a:cubicBezTo>
                  <a:cubicBezTo>
                    <a:pt x="545" y="77"/>
                    <a:pt x="535" y="75"/>
                    <a:pt x="529" y="74"/>
                  </a:cubicBezTo>
                  <a:cubicBezTo>
                    <a:pt x="522" y="73"/>
                    <a:pt x="522" y="79"/>
                    <a:pt x="517" y="79"/>
                  </a:cubicBezTo>
                  <a:cubicBezTo>
                    <a:pt x="514" y="81"/>
                    <a:pt x="518" y="63"/>
                    <a:pt x="518" y="63"/>
                  </a:cubicBezTo>
                  <a:cubicBezTo>
                    <a:pt x="510" y="56"/>
                    <a:pt x="510" y="56"/>
                    <a:pt x="510" y="56"/>
                  </a:cubicBezTo>
                  <a:cubicBezTo>
                    <a:pt x="501" y="60"/>
                    <a:pt x="501" y="60"/>
                    <a:pt x="501" y="60"/>
                  </a:cubicBezTo>
                  <a:cubicBezTo>
                    <a:pt x="497" y="56"/>
                    <a:pt x="497" y="56"/>
                    <a:pt x="497" y="56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3" y="32"/>
                    <a:pt x="493" y="32"/>
                    <a:pt x="493" y="32"/>
                  </a:cubicBezTo>
                  <a:cubicBezTo>
                    <a:pt x="483" y="32"/>
                    <a:pt x="483" y="32"/>
                    <a:pt x="483" y="32"/>
                  </a:cubicBezTo>
                  <a:cubicBezTo>
                    <a:pt x="481" y="32"/>
                    <a:pt x="479" y="37"/>
                    <a:pt x="479" y="37"/>
                  </a:cubicBezTo>
                  <a:cubicBezTo>
                    <a:pt x="474" y="36"/>
                    <a:pt x="474" y="36"/>
                    <a:pt x="474" y="36"/>
                  </a:cubicBezTo>
                  <a:cubicBezTo>
                    <a:pt x="474" y="36"/>
                    <a:pt x="471" y="28"/>
                    <a:pt x="467" y="27"/>
                  </a:cubicBezTo>
                  <a:cubicBezTo>
                    <a:pt x="464" y="24"/>
                    <a:pt x="463" y="27"/>
                    <a:pt x="463" y="2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6" y="16"/>
                    <a:pt x="466" y="16"/>
                    <a:pt x="466" y="16"/>
                  </a:cubicBezTo>
                  <a:cubicBezTo>
                    <a:pt x="466" y="10"/>
                    <a:pt x="466" y="10"/>
                    <a:pt x="466" y="10"/>
                  </a:cubicBezTo>
                  <a:cubicBezTo>
                    <a:pt x="464" y="10"/>
                    <a:pt x="464" y="10"/>
                    <a:pt x="464" y="10"/>
                  </a:cubicBezTo>
                  <a:cubicBezTo>
                    <a:pt x="464" y="1"/>
                    <a:pt x="464" y="1"/>
                    <a:pt x="464" y="1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1" y="0"/>
                    <a:pt x="443" y="6"/>
                    <a:pt x="437" y="6"/>
                  </a:cubicBezTo>
                  <a:cubicBezTo>
                    <a:pt x="429" y="6"/>
                    <a:pt x="413" y="0"/>
                    <a:pt x="408" y="16"/>
                  </a:cubicBezTo>
                  <a:cubicBezTo>
                    <a:pt x="402" y="32"/>
                    <a:pt x="398" y="64"/>
                    <a:pt x="398" y="64"/>
                  </a:cubicBezTo>
                  <a:cubicBezTo>
                    <a:pt x="405" y="73"/>
                    <a:pt x="405" y="73"/>
                    <a:pt x="405" y="73"/>
                  </a:cubicBezTo>
                  <a:cubicBezTo>
                    <a:pt x="405" y="75"/>
                    <a:pt x="405" y="75"/>
                    <a:pt x="405" y="75"/>
                  </a:cubicBezTo>
                  <a:cubicBezTo>
                    <a:pt x="397" y="71"/>
                    <a:pt x="397" y="71"/>
                    <a:pt x="397" y="71"/>
                  </a:cubicBezTo>
                  <a:cubicBezTo>
                    <a:pt x="397" y="71"/>
                    <a:pt x="391" y="87"/>
                    <a:pt x="374" y="93"/>
                  </a:cubicBezTo>
                  <a:cubicBezTo>
                    <a:pt x="356" y="97"/>
                    <a:pt x="340" y="94"/>
                    <a:pt x="340" y="94"/>
                  </a:cubicBezTo>
                  <a:cubicBezTo>
                    <a:pt x="340" y="94"/>
                    <a:pt x="321" y="105"/>
                    <a:pt x="318" y="105"/>
                  </a:cubicBezTo>
                  <a:cubicBezTo>
                    <a:pt x="312" y="105"/>
                    <a:pt x="312" y="105"/>
                    <a:pt x="312" y="105"/>
                  </a:cubicBezTo>
                  <a:cubicBezTo>
                    <a:pt x="312" y="105"/>
                    <a:pt x="298" y="117"/>
                    <a:pt x="304" y="122"/>
                  </a:cubicBezTo>
                  <a:cubicBezTo>
                    <a:pt x="309" y="128"/>
                    <a:pt x="320" y="131"/>
                    <a:pt x="320" y="131"/>
                  </a:cubicBezTo>
                  <a:cubicBezTo>
                    <a:pt x="317" y="133"/>
                    <a:pt x="317" y="133"/>
                    <a:pt x="317" y="133"/>
                  </a:cubicBezTo>
                  <a:cubicBezTo>
                    <a:pt x="312" y="131"/>
                    <a:pt x="312" y="131"/>
                    <a:pt x="312" y="131"/>
                  </a:cubicBezTo>
                  <a:cubicBezTo>
                    <a:pt x="285" y="141"/>
                    <a:pt x="285" y="141"/>
                    <a:pt x="285" y="141"/>
                  </a:cubicBezTo>
                  <a:cubicBezTo>
                    <a:pt x="268" y="133"/>
                    <a:pt x="268" y="133"/>
                    <a:pt x="268" y="133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5"/>
                    <a:pt x="249" y="126"/>
                    <a:pt x="243" y="125"/>
                  </a:cubicBezTo>
                  <a:cubicBezTo>
                    <a:pt x="236" y="124"/>
                    <a:pt x="229" y="126"/>
                    <a:pt x="229" y="126"/>
                  </a:cubicBezTo>
                  <a:cubicBezTo>
                    <a:pt x="229" y="126"/>
                    <a:pt x="228" y="124"/>
                    <a:pt x="227" y="118"/>
                  </a:cubicBezTo>
                  <a:cubicBezTo>
                    <a:pt x="224" y="113"/>
                    <a:pt x="220" y="108"/>
                    <a:pt x="225" y="106"/>
                  </a:cubicBezTo>
                  <a:cubicBezTo>
                    <a:pt x="232" y="105"/>
                    <a:pt x="229" y="102"/>
                    <a:pt x="229" y="102"/>
                  </a:cubicBezTo>
                  <a:cubicBezTo>
                    <a:pt x="229" y="102"/>
                    <a:pt x="227" y="90"/>
                    <a:pt x="220" y="93"/>
                  </a:cubicBezTo>
                  <a:cubicBezTo>
                    <a:pt x="210" y="95"/>
                    <a:pt x="206" y="97"/>
                    <a:pt x="201" y="94"/>
                  </a:cubicBezTo>
                  <a:cubicBezTo>
                    <a:pt x="195" y="91"/>
                    <a:pt x="193" y="85"/>
                    <a:pt x="193" y="85"/>
                  </a:cubicBezTo>
                  <a:cubicBezTo>
                    <a:pt x="193" y="85"/>
                    <a:pt x="191" y="87"/>
                    <a:pt x="190" y="90"/>
                  </a:cubicBezTo>
                  <a:cubicBezTo>
                    <a:pt x="187" y="90"/>
                    <a:pt x="195" y="98"/>
                    <a:pt x="194" y="99"/>
                  </a:cubicBezTo>
                  <a:cubicBezTo>
                    <a:pt x="193" y="101"/>
                    <a:pt x="190" y="105"/>
                    <a:pt x="190" y="105"/>
                  </a:cubicBezTo>
                  <a:cubicBezTo>
                    <a:pt x="190" y="105"/>
                    <a:pt x="194" y="118"/>
                    <a:pt x="197" y="121"/>
                  </a:cubicBezTo>
                  <a:cubicBezTo>
                    <a:pt x="199" y="124"/>
                    <a:pt x="199" y="131"/>
                    <a:pt x="199" y="131"/>
                  </a:cubicBezTo>
                  <a:cubicBezTo>
                    <a:pt x="199" y="131"/>
                    <a:pt x="204" y="131"/>
                    <a:pt x="204" y="135"/>
                  </a:cubicBezTo>
                  <a:cubicBezTo>
                    <a:pt x="204" y="137"/>
                    <a:pt x="197" y="143"/>
                    <a:pt x="197" y="143"/>
                  </a:cubicBezTo>
                  <a:cubicBezTo>
                    <a:pt x="197" y="143"/>
                    <a:pt x="201" y="149"/>
                    <a:pt x="201" y="153"/>
                  </a:cubicBezTo>
                  <a:cubicBezTo>
                    <a:pt x="201" y="156"/>
                    <a:pt x="194" y="164"/>
                    <a:pt x="197" y="170"/>
                  </a:cubicBezTo>
                  <a:cubicBezTo>
                    <a:pt x="199" y="176"/>
                    <a:pt x="206" y="183"/>
                    <a:pt x="206" y="183"/>
                  </a:cubicBezTo>
                  <a:cubicBezTo>
                    <a:pt x="206" y="183"/>
                    <a:pt x="204" y="186"/>
                    <a:pt x="202" y="186"/>
                  </a:cubicBezTo>
                  <a:cubicBezTo>
                    <a:pt x="199" y="186"/>
                    <a:pt x="197" y="183"/>
                    <a:pt x="191" y="183"/>
                  </a:cubicBezTo>
                  <a:cubicBezTo>
                    <a:pt x="185" y="184"/>
                    <a:pt x="178" y="187"/>
                    <a:pt x="181" y="182"/>
                  </a:cubicBezTo>
                  <a:cubicBezTo>
                    <a:pt x="182" y="178"/>
                    <a:pt x="181" y="175"/>
                    <a:pt x="175" y="175"/>
                  </a:cubicBezTo>
                  <a:cubicBezTo>
                    <a:pt x="171" y="175"/>
                    <a:pt x="171" y="179"/>
                    <a:pt x="171" y="179"/>
                  </a:cubicBezTo>
                  <a:cubicBezTo>
                    <a:pt x="172" y="187"/>
                    <a:pt x="172" y="187"/>
                    <a:pt x="172" y="187"/>
                  </a:cubicBezTo>
                  <a:cubicBezTo>
                    <a:pt x="170" y="187"/>
                    <a:pt x="170" y="187"/>
                    <a:pt x="170" y="187"/>
                  </a:cubicBezTo>
                  <a:cubicBezTo>
                    <a:pt x="166" y="179"/>
                    <a:pt x="166" y="179"/>
                    <a:pt x="166" y="179"/>
                  </a:cubicBezTo>
                  <a:cubicBezTo>
                    <a:pt x="166" y="179"/>
                    <a:pt x="159" y="186"/>
                    <a:pt x="156" y="182"/>
                  </a:cubicBezTo>
                  <a:cubicBezTo>
                    <a:pt x="155" y="178"/>
                    <a:pt x="155" y="171"/>
                    <a:pt x="151" y="171"/>
                  </a:cubicBezTo>
                  <a:cubicBezTo>
                    <a:pt x="147" y="172"/>
                    <a:pt x="129" y="183"/>
                    <a:pt x="129" y="183"/>
                  </a:cubicBezTo>
                  <a:cubicBezTo>
                    <a:pt x="129" y="183"/>
                    <a:pt x="121" y="164"/>
                    <a:pt x="118" y="162"/>
                  </a:cubicBezTo>
                  <a:cubicBezTo>
                    <a:pt x="116" y="157"/>
                    <a:pt x="109" y="147"/>
                    <a:pt x="109" y="147"/>
                  </a:cubicBezTo>
                  <a:cubicBezTo>
                    <a:pt x="85" y="145"/>
                    <a:pt x="85" y="145"/>
                    <a:pt x="85" y="145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7" y="153"/>
                    <a:pt x="67" y="157"/>
                    <a:pt x="66" y="157"/>
                  </a:cubicBezTo>
                  <a:cubicBezTo>
                    <a:pt x="63" y="157"/>
                    <a:pt x="54" y="156"/>
                    <a:pt x="54" y="156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4" y="149"/>
                    <a:pt x="43" y="148"/>
                    <a:pt x="28" y="153"/>
                  </a:cubicBezTo>
                  <a:cubicBezTo>
                    <a:pt x="13" y="156"/>
                    <a:pt x="6" y="162"/>
                    <a:pt x="6" y="162"/>
                  </a:cubicBezTo>
                  <a:cubicBezTo>
                    <a:pt x="6" y="162"/>
                    <a:pt x="4" y="172"/>
                    <a:pt x="5" y="175"/>
                  </a:cubicBezTo>
                  <a:cubicBezTo>
                    <a:pt x="6" y="178"/>
                    <a:pt x="22" y="175"/>
                    <a:pt x="22" y="175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21" y="189"/>
                    <a:pt x="25" y="191"/>
                  </a:cubicBezTo>
                  <a:cubicBezTo>
                    <a:pt x="28" y="197"/>
                    <a:pt x="32" y="201"/>
                    <a:pt x="27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1" y="206"/>
                    <a:pt x="16" y="205"/>
                    <a:pt x="17" y="211"/>
                  </a:cubicBezTo>
                  <a:cubicBezTo>
                    <a:pt x="20" y="221"/>
                    <a:pt x="20" y="226"/>
                    <a:pt x="20" y="226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27" y="229"/>
                    <a:pt x="33" y="211"/>
                    <a:pt x="36" y="215"/>
                  </a:cubicBezTo>
                  <a:cubicBezTo>
                    <a:pt x="37" y="222"/>
                    <a:pt x="36" y="225"/>
                    <a:pt x="36" y="225"/>
                  </a:cubicBezTo>
                  <a:cubicBezTo>
                    <a:pt x="47" y="228"/>
                    <a:pt x="47" y="228"/>
                    <a:pt x="47" y="228"/>
                  </a:cubicBezTo>
                  <a:cubicBezTo>
                    <a:pt x="47" y="234"/>
                    <a:pt x="47" y="234"/>
                    <a:pt x="47" y="234"/>
                  </a:cubicBezTo>
                  <a:cubicBezTo>
                    <a:pt x="72" y="248"/>
                    <a:pt x="72" y="248"/>
                    <a:pt x="72" y="248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9" y="242"/>
                    <a:pt x="89" y="244"/>
                  </a:cubicBezTo>
                  <a:cubicBezTo>
                    <a:pt x="87" y="245"/>
                    <a:pt x="91" y="246"/>
                    <a:pt x="90" y="246"/>
                  </a:cubicBezTo>
                  <a:cubicBezTo>
                    <a:pt x="89" y="248"/>
                    <a:pt x="83" y="253"/>
                    <a:pt x="83" y="253"/>
                  </a:cubicBezTo>
                  <a:cubicBezTo>
                    <a:pt x="83" y="253"/>
                    <a:pt x="83" y="260"/>
                    <a:pt x="86" y="260"/>
                  </a:cubicBezTo>
                  <a:cubicBezTo>
                    <a:pt x="90" y="260"/>
                    <a:pt x="95" y="261"/>
                    <a:pt x="95" y="261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8" y="261"/>
                    <a:pt x="105" y="255"/>
                    <a:pt x="109" y="260"/>
                  </a:cubicBezTo>
                  <a:cubicBezTo>
                    <a:pt x="112" y="263"/>
                    <a:pt x="100" y="265"/>
                    <a:pt x="100" y="265"/>
                  </a:cubicBezTo>
                  <a:cubicBezTo>
                    <a:pt x="100" y="269"/>
                    <a:pt x="100" y="269"/>
                    <a:pt x="100" y="269"/>
                  </a:cubicBezTo>
                  <a:cubicBezTo>
                    <a:pt x="124" y="271"/>
                    <a:pt x="124" y="271"/>
                    <a:pt x="124" y="271"/>
                  </a:cubicBezTo>
                  <a:cubicBezTo>
                    <a:pt x="124" y="271"/>
                    <a:pt x="112" y="287"/>
                    <a:pt x="116" y="291"/>
                  </a:cubicBezTo>
                  <a:cubicBezTo>
                    <a:pt x="118" y="295"/>
                    <a:pt x="131" y="296"/>
                    <a:pt x="131" y="296"/>
                  </a:cubicBezTo>
                  <a:cubicBezTo>
                    <a:pt x="131" y="296"/>
                    <a:pt x="140" y="291"/>
                    <a:pt x="148" y="294"/>
                  </a:cubicBezTo>
                  <a:cubicBezTo>
                    <a:pt x="154" y="295"/>
                    <a:pt x="159" y="303"/>
                    <a:pt x="159" y="303"/>
                  </a:cubicBezTo>
                  <a:cubicBezTo>
                    <a:pt x="159" y="303"/>
                    <a:pt x="149" y="296"/>
                    <a:pt x="143" y="296"/>
                  </a:cubicBezTo>
                  <a:cubicBezTo>
                    <a:pt x="139" y="298"/>
                    <a:pt x="135" y="299"/>
                    <a:pt x="135" y="299"/>
                  </a:cubicBezTo>
                  <a:cubicBezTo>
                    <a:pt x="137" y="303"/>
                    <a:pt x="137" y="303"/>
                    <a:pt x="137" y="303"/>
                  </a:cubicBezTo>
                  <a:cubicBezTo>
                    <a:pt x="131" y="304"/>
                    <a:pt x="131" y="304"/>
                    <a:pt x="131" y="304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48" y="315"/>
                    <a:pt x="143" y="319"/>
                  </a:cubicBezTo>
                  <a:cubicBezTo>
                    <a:pt x="137" y="325"/>
                    <a:pt x="131" y="331"/>
                    <a:pt x="131" y="331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8"/>
                    <a:pt x="145" y="352"/>
                    <a:pt x="145" y="358"/>
                  </a:cubicBezTo>
                  <a:cubicBezTo>
                    <a:pt x="147" y="364"/>
                    <a:pt x="147" y="368"/>
                    <a:pt x="147" y="368"/>
                  </a:cubicBezTo>
                  <a:cubicBezTo>
                    <a:pt x="164" y="383"/>
                    <a:pt x="164" y="383"/>
                    <a:pt x="164" y="383"/>
                  </a:cubicBezTo>
                  <a:cubicBezTo>
                    <a:pt x="181" y="392"/>
                    <a:pt x="181" y="392"/>
                    <a:pt x="181" y="392"/>
                  </a:cubicBezTo>
                  <a:cubicBezTo>
                    <a:pt x="186" y="388"/>
                    <a:pt x="186" y="388"/>
                    <a:pt x="186" y="388"/>
                  </a:cubicBezTo>
                  <a:cubicBezTo>
                    <a:pt x="186" y="388"/>
                    <a:pt x="191" y="391"/>
                    <a:pt x="190" y="391"/>
                  </a:cubicBezTo>
                  <a:cubicBezTo>
                    <a:pt x="187" y="391"/>
                    <a:pt x="182" y="394"/>
                    <a:pt x="181" y="398"/>
                  </a:cubicBezTo>
                  <a:cubicBezTo>
                    <a:pt x="179" y="400"/>
                    <a:pt x="186" y="412"/>
                    <a:pt x="186" y="412"/>
                  </a:cubicBezTo>
                  <a:cubicBezTo>
                    <a:pt x="186" y="412"/>
                    <a:pt x="190" y="423"/>
                    <a:pt x="182" y="427"/>
                  </a:cubicBezTo>
                  <a:cubicBezTo>
                    <a:pt x="177" y="431"/>
                    <a:pt x="170" y="435"/>
                    <a:pt x="170" y="435"/>
                  </a:cubicBezTo>
                  <a:cubicBezTo>
                    <a:pt x="170" y="442"/>
                    <a:pt x="170" y="442"/>
                    <a:pt x="170" y="442"/>
                  </a:cubicBezTo>
                  <a:cubicBezTo>
                    <a:pt x="170" y="442"/>
                    <a:pt x="182" y="446"/>
                    <a:pt x="187" y="457"/>
                  </a:cubicBezTo>
                  <a:cubicBezTo>
                    <a:pt x="194" y="466"/>
                    <a:pt x="199" y="480"/>
                    <a:pt x="199" y="480"/>
                  </a:cubicBezTo>
                  <a:cubicBezTo>
                    <a:pt x="204" y="505"/>
                    <a:pt x="204" y="505"/>
                    <a:pt x="204" y="505"/>
                  </a:cubicBezTo>
                  <a:cubicBezTo>
                    <a:pt x="202" y="507"/>
                    <a:pt x="202" y="507"/>
                    <a:pt x="202" y="507"/>
                  </a:cubicBezTo>
                  <a:cubicBezTo>
                    <a:pt x="198" y="501"/>
                    <a:pt x="198" y="501"/>
                    <a:pt x="198" y="501"/>
                  </a:cubicBezTo>
                  <a:cubicBezTo>
                    <a:pt x="195" y="481"/>
                    <a:pt x="195" y="481"/>
                    <a:pt x="195" y="481"/>
                  </a:cubicBezTo>
                  <a:cubicBezTo>
                    <a:pt x="182" y="464"/>
                    <a:pt x="182" y="464"/>
                    <a:pt x="182" y="464"/>
                  </a:cubicBezTo>
                  <a:cubicBezTo>
                    <a:pt x="181" y="456"/>
                    <a:pt x="181" y="456"/>
                    <a:pt x="181" y="456"/>
                  </a:cubicBezTo>
                  <a:cubicBezTo>
                    <a:pt x="174" y="456"/>
                    <a:pt x="174" y="456"/>
                    <a:pt x="174" y="456"/>
                  </a:cubicBezTo>
                  <a:cubicBezTo>
                    <a:pt x="174" y="456"/>
                    <a:pt x="171" y="470"/>
                    <a:pt x="171" y="474"/>
                  </a:cubicBezTo>
                  <a:cubicBezTo>
                    <a:pt x="171" y="477"/>
                    <a:pt x="156" y="532"/>
                    <a:pt x="156" y="532"/>
                  </a:cubicBezTo>
                  <a:cubicBezTo>
                    <a:pt x="156" y="532"/>
                    <a:pt x="163" y="522"/>
                    <a:pt x="166" y="523"/>
                  </a:cubicBezTo>
                  <a:cubicBezTo>
                    <a:pt x="170" y="524"/>
                    <a:pt x="172" y="531"/>
                    <a:pt x="172" y="531"/>
                  </a:cubicBezTo>
                  <a:cubicBezTo>
                    <a:pt x="164" y="531"/>
                    <a:pt x="164" y="531"/>
                    <a:pt x="164" y="531"/>
                  </a:cubicBezTo>
                  <a:cubicBezTo>
                    <a:pt x="164" y="531"/>
                    <a:pt x="155" y="539"/>
                    <a:pt x="152" y="547"/>
                  </a:cubicBezTo>
                  <a:cubicBezTo>
                    <a:pt x="151" y="554"/>
                    <a:pt x="141" y="589"/>
                    <a:pt x="139" y="590"/>
                  </a:cubicBezTo>
                  <a:cubicBezTo>
                    <a:pt x="137" y="592"/>
                    <a:pt x="129" y="621"/>
                    <a:pt x="129" y="621"/>
                  </a:cubicBezTo>
                  <a:cubicBezTo>
                    <a:pt x="114" y="636"/>
                    <a:pt x="114" y="636"/>
                    <a:pt x="114" y="636"/>
                  </a:cubicBezTo>
                  <a:cubicBezTo>
                    <a:pt x="114" y="636"/>
                    <a:pt x="105" y="638"/>
                    <a:pt x="104" y="639"/>
                  </a:cubicBezTo>
                  <a:cubicBezTo>
                    <a:pt x="102" y="639"/>
                    <a:pt x="106" y="646"/>
                    <a:pt x="106" y="646"/>
                  </a:cubicBezTo>
                  <a:cubicBezTo>
                    <a:pt x="112" y="646"/>
                    <a:pt x="112" y="646"/>
                    <a:pt x="112" y="646"/>
                  </a:cubicBezTo>
                  <a:cubicBezTo>
                    <a:pt x="112" y="646"/>
                    <a:pt x="110" y="650"/>
                    <a:pt x="113" y="651"/>
                  </a:cubicBezTo>
                  <a:cubicBezTo>
                    <a:pt x="116" y="652"/>
                    <a:pt x="120" y="650"/>
                    <a:pt x="120" y="650"/>
                  </a:cubicBezTo>
                  <a:cubicBezTo>
                    <a:pt x="128" y="652"/>
                    <a:pt x="128" y="652"/>
                    <a:pt x="128" y="652"/>
                  </a:cubicBezTo>
                  <a:cubicBezTo>
                    <a:pt x="128" y="652"/>
                    <a:pt x="129" y="665"/>
                    <a:pt x="125" y="665"/>
                  </a:cubicBezTo>
                  <a:cubicBezTo>
                    <a:pt x="120" y="666"/>
                    <a:pt x="116" y="667"/>
                    <a:pt x="118" y="670"/>
                  </a:cubicBezTo>
                  <a:cubicBezTo>
                    <a:pt x="121" y="674"/>
                    <a:pt x="127" y="675"/>
                    <a:pt x="127" y="675"/>
                  </a:cubicBezTo>
                  <a:cubicBezTo>
                    <a:pt x="133" y="667"/>
                    <a:pt x="133" y="667"/>
                    <a:pt x="133" y="667"/>
                  </a:cubicBezTo>
                  <a:cubicBezTo>
                    <a:pt x="133" y="673"/>
                    <a:pt x="133" y="673"/>
                    <a:pt x="133" y="673"/>
                  </a:cubicBezTo>
                  <a:cubicBezTo>
                    <a:pt x="156" y="688"/>
                    <a:pt x="156" y="688"/>
                    <a:pt x="156" y="688"/>
                  </a:cubicBezTo>
                  <a:cubicBezTo>
                    <a:pt x="168" y="685"/>
                    <a:pt x="168" y="685"/>
                    <a:pt x="168" y="685"/>
                  </a:cubicBezTo>
                  <a:cubicBezTo>
                    <a:pt x="171" y="686"/>
                    <a:pt x="171" y="686"/>
                    <a:pt x="171" y="686"/>
                  </a:cubicBezTo>
                  <a:cubicBezTo>
                    <a:pt x="168" y="694"/>
                    <a:pt x="168" y="694"/>
                    <a:pt x="168" y="694"/>
                  </a:cubicBezTo>
                  <a:cubicBezTo>
                    <a:pt x="177" y="706"/>
                    <a:pt x="177" y="706"/>
                    <a:pt x="177" y="706"/>
                  </a:cubicBezTo>
                  <a:cubicBezTo>
                    <a:pt x="182" y="701"/>
                    <a:pt x="182" y="701"/>
                    <a:pt x="182" y="701"/>
                  </a:cubicBezTo>
                  <a:cubicBezTo>
                    <a:pt x="183" y="702"/>
                    <a:pt x="183" y="702"/>
                    <a:pt x="183" y="702"/>
                  </a:cubicBezTo>
                  <a:cubicBezTo>
                    <a:pt x="194" y="701"/>
                    <a:pt x="194" y="701"/>
                    <a:pt x="194" y="701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8" y="717"/>
                    <a:pt x="222" y="712"/>
                    <a:pt x="225" y="714"/>
                  </a:cubicBezTo>
                  <a:cubicBezTo>
                    <a:pt x="229" y="717"/>
                    <a:pt x="229" y="721"/>
                    <a:pt x="231" y="721"/>
                  </a:cubicBezTo>
                  <a:cubicBezTo>
                    <a:pt x="235" y="721"/>
                    <a:pt x="236" y="716"/>
                    <a:pt x="236" y="716"/>
                  </a:cubicBezTo>
                  <a:cubicBezTo>
                    <a:pt x="236" y="716"/>
                    <a:pt x="244" y="728"/>
                    <a:pt x="251" y="723"/>
                  </a:cubicBezTo>
                  <a:cubicBezTo>
                    <a:pt x="258" y="720"/>
                    <a:pt x="249" y="710"/>
                    <a:pt x="258" y="710"/>
                  </a:cubicBezTo>
                  <a:cubicBezTo>
                    <a:pt x="264" y="710"/>
                    <a:pt x="270" y="716"/>
                    <a:pt x="270" y="716"/>
                  </a:cubicBezTo>
                  <a:cubicBezTo>
                    <a:pt x="270" y="716"/>
                    <a:pt x="276" y="714"/>
                    <a:pt x="279" y="717"/>
                  </a:cubicBezTo>
                  <a:cubicBezTo>
                    <a:pt x="281" y="719"/>
                    <a:pt x="287" y="728"/>
                    <a:pt x="287" y="728"/>
                  </a:cubicBezTo>
                  <a:cubicBezTo>
                    <a:pt x="287" y="728"/>
                    <a:pt x="297" y="724"/>
                    <a:pt x="301" y="725"/>
                  </a:cubicBezTo>
                  <a:cubicBezTo>
                    <a:pt x="305" y="729"/>
                    <a:pt x="306" y="735"/>
                    <a:pt x="306" y="735"/>
                  </a:cubicBezTo>
                  <a:cubicBezTo>
                    <a:pt x="312" y="732"/>
                    <a:pt x="312" y="732"/>
                    <a:pt x="312" y="732"/>
                  </a:cubicBezTo>
                  <a:cubicBezTo>
                    <a:pt x="317" y="736"/>
                    <a:pt x="317" y="736"/>
                    <a:pt x="317" y="736"/>
                  </a:cubicBezTo>
                  <a:cubicBezTo>
                    <a:pt x="320" y="735"/>
                    <a:pt x="320" y="735"/>
                    <a:pt x="320" y="735"/>
                  </a:cubicBezTo>
                  <a:cubicBezTo>
                    <a:pt x="326" y="739"/>
                    <a:pt x="326" y="739"/>
                    <a:pt x="326" y="739"/>
                  </a:cubicBezTo>
                  <a:cubicBezTo>
                    <a:pt x="321" y="747"/>
                    <a:pt x="321" y="747"/>
                    <a:pt x="321" y="747"/>
                  </a:cubicBezTo>
                  <a:cubicBezTo>
                    <a:pt x="331" y="754"/>
                    <a:pt x="331" y="754"/>
                    <a:pt x="331" y="754"/>
                  </a:cubicBezTo>
                  <a:cubicBezTo>
                    <a:pt x="331" y="754"/>
                    <a:pt x="339" y="747"/>
                    <a:pt x="339" y="750"/>
                  </a:cubicBezTo>
                  <a:cubicBezTo>
                    <a:pt x="339" y="751"/>
                    <a:pt x="336" y="759"/>
                    <a:pt x="336" y="759"/>
                  </a:cubicBezTo>
                  <a:cubicBezTo>
                    <a:pt x="336" y="759"/>
                    <a:pt x="337" y="764"/>
                    <a:pt x="343" y="764"/>
                  </a:cubicBezTo>
                  <a:cubicBezTo>
                    <a:pt x="349" y="764"/>
                    <a:pt x="359" y="755"/>
                    <a:pt x="364" y="760"/>
                  </a:cubicBezTo>
                  <a:cubicBezTo>
                    <a:pt x="370" y="766"/>
                    <a:pt x="374" y="770"/>
                    <a:pt x="374" y="770"/>
                  </a:cubicBezTo>
                  <a:cubicBezTo>
                    <a:pt x="381" y="770"/>
                    <a:pt x="381" y="770"/>
                    <a:pt x="381" y="770"/>
                  </a:cubicBezTo>
                  <a:cubicBezTo>
                    <a:pt x="383" y="770"/>
                    <a:pt x="387" y="756"/>
                    <a:pt x="398" y="758"/>
                  </a:cubicBezTo>
                  <a:cubicBezTo>
                    <a:pt x="406" y="760"/>
                    <a:pt x="408" y="764"/>
                    <a:pt x="408" y="764"/>
                  </a:cubicBezTo>
                  <a:cubicBezTo>
                    <a:pt x="417" y="764"/>
                    <a:pt x="417" y="764"/>
                    <a:pt x="417" y="764"/>
                  </a:cubicBezTo>
                  <a:cubicBezTo>
                    <a:pt x="417" y="764"/>
                    <a:pt x="416" y="758"/>
                    <a:pt x="414" y="756"/>
                  </a:cubicBezTo>
                  <a:cubicBezTo>
                    <a:pt x="412" y="755"/>
                    <a:pt x="412" y="744"/>
                    <a:pt x="413" y="740"/>
                  </a:cubicBezTo>
                  <a:cubicBezTo>
                    <a:pt x="414" y="736"/>
                    <a:pt x="413" y="729"/>
                    <a:pt x="413" y="729"/>
                  </a:cubicBezTo>
                  <a:cubicBezTo>
                    <a:pt x="406" y="731"/>
                    <a:pt x="406" y="731"/>
                    <a:pt x="406" y="731"/>
                  </a:cubicBezTo>
                  <a:cubicBezTo>
                    <a:pt x="406" y="731"/>
                    <a:pt x="406" y="724"/>
                    <a:pt x="409" y="723"/>
                  </a:cubicBezTo>
                  <a:cubicBezTo>
                    <a:pt x="413" y="723"/>
                    <a:pt x="414" y="716"/>
                    <a:pt x="414" y="714"/>
                  </a:cubicBezTo>
                  <a:cubicBezTo>
                    <a:pt x="414" y="713"/>
                    <a:pt x="406" y="709"/>
                    <a:pt x="409" y="708"/>
                  </a:cubicBezTo>
                  <a:cubicBezTo>
                    <a:pt x="413" y="704"/>
                    <a:pt x="414" y="708"/>
                    <a:pt x="414" y="708"/>
                  </a:cubicBezTo>
                  <a:cubicBezTo>
                    <a:pt x="420" y="708"/>
                    <a:pt x="420" y="708"/>
                    <a:pt x="420" y="708"/>
                  </a:cubicBezTo>
                  <a:cubicBezTo>
                    <a:pt x="420" y="708"/>
                    <a:pt x="421" y="698"/>
                    <a:pt x="429" y="694"/>
                  </a:cubicBezTo>
                  <a:cubicBezTo>
                    <a:pt x="439" y="690"/>
                    <a:pt x="440" y="696"/>
                    <a:pt x="445" y="693"/>
                  </a:cubicBezTo>
                  <a:cubicBezTo>
                    <a:pt x="451" y="690"/>
                    <a:pt x="448" y="682"/>
                    <a:pt x="448" y="682"/>
                  </a:cubicBezTo>
                  <a:cubicBezTo>
                    <a:pt x="448" y="682"/>
                    <a:pt x="458" y="673"/>
                    <a:pt x="458" y="677"/>
                  </a:cubicBezTo>
                  <a:cubicBezTo>
                    <a:pt x="459" y="679"/>
                    <a:pt x="452" y="685"/>
                    <a:pt x="452" y="685"/>
                  </a:cubicBezTo>
                  <a:cubicBezTo>
                    <a:pt x="459" y="686"/>
                    <a:pt x="459" y="686"/>
                    <a:pt x="459" y="686"/>
                  </a:cubicBezTo>
                  <a:cubicBezTo>
                    <a:pt x="463" y="681"/>
                    <a:pt x="463" y="681"/>
                    <a:pt x="463" y="681"/>
                  </a:cubicBezTo>
                  <a:cubicBezTo>
                    <a:pt x="463" y="677"/>
                    <a:pt x="463" y="677"/>
                    <a:pt x="463" y="677"/>
                  </a:cubicBezTo>
                  <a:cubicBezTo>
                    <a:pt x="463" y="677"/>
                    <a:pt x="471" y="671"/>
                    <a:pt x="479" y="671"/>
                  </a:cubicBezTo>
                  <a:cubicBezTo>
                    <a:pt x="486" y="671"/>
                    <a:pt x="490" y="678"/>
                    <a:pt x="490" y="678"/>
                  </a:cubicBezTo>
                  <a:cubicBezTo>
                    <a:pt x="490" y="678"/>
                    <a:pt x="516" y="685"/>
                    <a:pt x="516" y="686"/>
                  </a:cubicBezTo>
                  <a:cubicBezTo>
                    <a:pt x="516" y="688"/>
                    <a:pt x="517" y="694"/>
                    <a:pt x="517" y="694"/>
                  </a:cubicBezTo>
                  <a:cubicBezTo>
                    <a:pt x="535" y="696"/>
                    <a:pt x="535" y="696"/>
                    <a:pt x="535" y="696"/>
                  </a:cubicBezTo>
                  <a:cubicBezTo>
                    <a:pt x="535" y="696"/>
                    <a:pt x="535" y="682"/>
                    <a:pt x="536" y="685"/>
                  </a:cubicBezTo>
                  <a:cubicBezTo>
                    <a:pt x="537" y="686"/>
                    <a:pt x="548" y="697"/>
                    <a:pt x="548" y="697"/>
                  </a:cubicBezTo>
                  <a:cubicBezTo>
                    <a:pt x="564" y="696"/>
                    <a:pt x="564" y="696"/>
                    <a:pt x="564" y="696"/>
                  </a:cubicBezTo>
                  <a:cubicBezTo>
                    <a:pt x="564" y="696"/>
                    <a:pt x="570" y="698"/>
                    <a:pt x="570" y="700"/>
                  </a:cubicBezTo>
                  <a:cubicBezTo>
                    <a:pt x="570" y="701"/>
                    <a:pt x="564" y="709"/>
                    <a:pt x="568" y="710"/>
                  </a:cubicBezTo>
                  <a:cubicBezTo>
                    <a:pt x="571" y="712"/>
                    <a:pt x="581" y="712"/>
                    <a:pt x="583" y="713"/>
                  </a:cubicBezTo>
                  <a:cubicBezTo>
                    <a:pt x="585" y="714"/>
                    <a:pt x="591" y="725"/>
                    <a:pt x="595" y="725"/>
                  </a:cubicBezTo>
                  <a:cubicBezTo>
                    <a:pt x="601" y="724"/>
                    <a:pt x="605" y="720"/>
                    <a:pt x="605" y="720"/>
                  </a:cubicBezTo>
                  <a:cubicBezTo>
                    <a:pt x="613" y="723"/>
                    <a:pt x="613" y="723"/>
                    <a:pt x="613" y="723"/>
                  </a:cubicBezTo>
                  <a:cubicBezTo>
                    <a:pt x="616" y="731"/>
                    <a:pt x="616" y="731"/>
                    <a:pt x="616" y="731"/>
                  </a:cubicBezTo>
                  <a:cubicBezTo>
                    <a:pt x="620" y="728"/>
                    <a:pt x="620" y="728"/>
                    <a:pt x="620" y="728"/>
                  </a:cubicBezTo>
                  <a:cubicBezTo>
                    <a:pt x="622" y="720"/>
                    <a:pt x="622" y="720"/>
                    <a:pt x="622" y="720"/>
                  </a:cubicBezTo>
                  <a:cubicBezTo>
                    <a:pt x="631" y="723"/>
                    <a:pt x="631" y="723"/>
                    <a:pt x="631" y="723"/>
                  </a:cubicBezTo>
                  <a:cubicBezTo>
                    <a:pt x="633" y="719"/>
                    <a:pt x="633" y="719"/>
                    <a:pt x="633" y="719"/>
                  </a:cubicBezTo>
                  <a:cubicBezTo>
                    <a:pt x="644" y="717"/>
                    <a:pt x="644" y="717"/>
                    <a:pt x="644" y="717"/>
                  </a:cubicBezTo>
                  <a:cubicBezTo>
                    <a:pt x="651" y="719"/>
                    <a:pt x="651" y="719"/>
                    <a:pt x="651" y="719"/>
                  </a:cubicBezTo>
                  <a:cubicBezTo>
                    <a:pt x="651" y="713"/>
                    <a:pt x="651" y="713"/>
                    <a:pt x="651" y="713"/>
                  </a:cubicBezTo>
                  <a:cubicBezTo>
                    <a:pt x="651" y="713"/>
                    <a:pt x="647" y="701"/>
                    <a:pt x="652" y="700"/>
                  </a:cubicBezTo>
                  <a:cubicBezTo>
                    <a:pt x="659" y="697"/>
                    <a:pt x="663" y="700"/>
                    <a:pt x="666" y="698"/>
                  </a:cubicBezTo>
                  <a:cubicBezTo>
                    <a:pt x="668" y="697"/>
                    <a:pt x="666" y="685"/>
                    <a:pt x="671" y="686"/>
                  </a:cubicBezTo>
                  <a:cubicBezTo>
                    <a:pt x="675" y="686"/>
                    <a:pt x="682" y="692"/>
                    <a:pt x="685" y="686"/>
                  </a:cubicBezTo>
                  <a:cubicBezTo>
                    <a:pt x="687" y="679"/>
                    <a:pt x="679" y="675"/>
                    <a:pt x="691" y="675"/>
                  </a:cubicBezTo>
                  <a:cubicBezTo>
                    <a:pt x="703" y="675"/>
                    <a:pt x="702" y="673"/>
                    <a:pt x="702" y="673"/>
                  </a:cubicBezTo>
                  <a:cubicBezTo>
                    <a:pt x="702" y="673"/>
                    <a:pt x="697" y="667"/>
                    <a:pt x="702" y="667"/>
                  </a:cubicBezTo>
                  <a:cubicBezTo>
                    <a:pt x="705" y="666"/>
                    <a:pt x="709" y="670"/>
                    <a:pt x="709" y="670"/>
                  </a:cubicBezTo>
                  <a:cubicBezTo>
                    <a:pt x="713" y="669"/>
                    <a:pt x="713" y="669"/>
                    <a:pt x="713" y="669"/>
                  </a:cubicBezTo>
                  <a:cubicBezTo>
                    <a:pt x="708" y="656"/>
                    <a:pt x="708" y="656"/>
                    <a:pt x="708" y="656"/>
                  </a:cubicBezTo>
                  <a:cubicBezTo>
                    <a:pt x="708" y="656"/>
                    <a:pt x="717" y="655"/>
                    <a:pt x="722" y="644"/>
                  </a:cubicBezTo>
                  <a:cubicBezTo>
                    <a:pt x="725" y="634"/>
                    <a:pt x="722" y="631"/>
                    <a:pt x="721" y="631"/>
                  </a:cubicBezTo>
                  <a:cubicBezTo>
                    <a:pt x="717" y="631"/>
                    <a:pt x="706" y="636"/>
                    <a:pt x="699" y="634"/>
                  </a:cubicBezTo>
                  <a:cubicBezTo>
                    <a:pt x="690" y="631"/>
                    <a:pt x="683" y="627"/>
                    <a:pt x="678" y="615"/>
                  </a:cubicBezTo>
                  <a:cubicBezTo>
                    <a:pt x="670" y="604"/>
                    <a:pt x="674" y="592"/>
                    <a:pt x="678" y="589"/>
                  </a:cubicBezTo>
                  <a:cubicBezTo>
                    <a:pt x="682" y="588"/>
                    <a:pt x="683" y="584"/>
                    <a:pt x="683" y="584"/>
                  </a:cubicBezTo>
                  <a:cubicBezTo>
                    <a:pt x="682" y="567"/>
                    <a:pt x="682" y="567"/>
                    <a:pt x="682" y="567"/>
                  </a:cubicBezTo>
                  <a:cubicBezTo>
                    <a:pt x="682" y="567"/>
                    <a:pt x="672" y="573"/>
                    <a:pt x="670" y="565"/>
                  </a:cubicBezTo>
                  <a:cubicBezTo>
                    <a:pt x="666" y="554"/>
                    <a:pt x="666" y="553"/>
                    <a:pt x="666" y="553"/>
                  </a:cubicBezTo>
                  <a:cubicBezTo>
                    <a:pt x="666" y="553"/>
                    <a:pt x="659" y="561"/>
                    <a:pt x="660" y="551"/>
                  </a:cubicBezTo>
                  <a:cubicBezTo>
                    <a:pt x="660" y="545"/>
                    <a:pt x="667" y="543"/>
                    <a:pt x="667" y="543"/>
                  </a:cubicBezTo>
                  <a:cubicBezTo>
                    <a:pt x="672" y="545"/>
                    <a:pt x="672" y="545"/>
                    <a:pt x="672" y="545"/>
                  </a:cubicBezTo>
                  <a:cubicBezTo>
                    <a:pt x="672" y="545"/>
                    <a:pt x="690" y="541"/>
                    <a:pt x="691" y="531"/>
                  </a:cubicBezTo>
                  <a:cubicBezTo>
                    <a:pt x="694" y="522"/>
                    <a:pt x="694" y="520"/>
                    <a:pt x="691" y="518"/>
                  </a:cubicBezTo>
                  <a:cubicBezTo>
                    <a:pt x="687" y="515"/>
                    <a:pt x="685" y="518"/>
                    <a:pt x="685" y="515"/>
                  </a:cubicBezTo>
                  <a:cubicBezTo>
                    <a:pt x="685" y="499"/>
                    <a:pt x="685" y="499"/>
                    <a:pt x="685" y="499"/>
                  </a:cubicBezTo>
                  <a:cubicBezTo>
                    <a:pt x="685" y="499"/>
                    <a:pt x="670" y="497"/>
                    <a:pt x="674" y="488"/>
                  </a:cubicBezTo>
                  <a:cubicBezTo>
                    <a:pt x="679" y="480"/>
                    <a:pt x="690" y="484"/>
                    <a:pt x="690" y="476"/>
                  </a:cubicBezTo>
                  <a:cubicBezTo>
                    <a:pt x="690" y="465"/>
                    <a:pt x="682" y="462"/>
                    <a:pt x="682" y="462"/>
                  </a:cubicBezTo>
                  <a:cubicBezTo>
                    <a:pt x="680" y="458"/>
                    <a:pt x="680" y="458"/>
                    <a:pt x="680" y="458"/>
                  </a:cubicBezTo>
                  <a:cubicBezTo>
                    <a:pt x="675" y="458"/>
                    <a:pt x="675" y="458"/>
                    <a:pt x="675" y="458"/>
                  </a:cubicBezTo>
                  <a:cubicBezTo>
                    <a:pt x="675" y="458"/>
                    <a:pt x="679" y="453"/>
                    <a:pt x="680" y="446"/>
                  </a:cubicBezTo>
                  <a:cubicBezTo>
                    <a:pt x="682" y="441"/>
                    <a:pt x="678" y="438"/>
                    <a:pt x="678" y="438"/>
                  </a:cubicBezTo>
                  <a:cubicBezTo>
                    <a:pt x="679" y="431"/>
                    <a:pt x="679" y="431"/>
                    <a:pt x="679" y="431"/>
                  </a:cubicBezTo>
                  <a:cubicBezTo>
                    <a:pt x="679" y="431"/>
                    <a:pt x="671" y="425"/>
                    <a:pt x="660" y="426"/>
                  </a:cubicBezTo>
                  <a:cubicBezTo>
                    <a:pt x="648" y="427"/>
                    <a:pt x="641" y="435"/>
                    <a:pt x="641" y="439"/>
                  </a:cubicBezTo>
                  <a:cubicBezTo>
                    <a:pt x="641" y="442"/>
                    <a:pt x="644" y="443"/>
                    <a:pt x="644" y="443"/>
                  </a:cubicBezTo>
                  <a:cubicBezTo>
                    <a:pt x="636" y="453"/>
                    <a:pt x="636" y="453"/>
                    <a:pt x="636" y="453"/>
                  </a:cubicBezTo>
                  <a:cubicBezTo>
                    <a:pt x="626" y="453"/>
                    <a:pt x="626" y="453"/>
                    <a:pt x="626" y="453"/>
                  </a:cubicBezTo>
                  <a:cubicBezTo>
                    <a:pt x="625" y="445"/>
                    <a:pt x="625" y="445"/>
                    <a:pt x="625" y="445"/>
                  </a:cubicBezTo>
                  <a:cubicBezTo>
                    <a:pt x="631" y="445"/>
                    <a:pt x="631" y="445"/>
                    <a:pt x="631" y="445"/>
                  </a:cubicBezTo>
                  <a:cubicBezTo>
                    <a:pt x="637" y="435"/>
                    <a:pt x="637" y="435"/>
                    <a:pt x="637" y="435"/>
                  </a:cubicBezTo>
                  <a:cubicBezTo>
                    <a:pt x="637" y="435"/>
                    <a:pt x="628" y="431"/>
                    <a:pt x="635" y="420"/>
                  </a:cubicBezTo>
                  <a:cubicBezTo>
                    <a:pt x="640" y="412"/>
                    <a:pt x="655" y="408"/>
                    <a:pt x="658" y="400"/>
                  </a:cubicBezTo>
                  <a:cubicBezTo>
                    <a:pt x="660" y="392"/>
                    <a:pt x="656" y="384"/>
                    <a:pt x="659" y="383"/>
                  </a:cubicBezTo>
                  <a:cubicBezTo>
                    <a:pt x="663" y="380"/>
                    <a:pt x="668" y="381"/>
                    <a:pt x="672" y="377"/>
                  </a:cubicBezTo>
                  <a:cubicBezTo>
                    <a:pt x="678" y="373"/>
                    <a:pt x="694" y="352"/>
                    <a:pt x="694" y="352"/>
                  </a:cubicBezTo>
                  <a:cubicBezTo>
                    <a:pt x="687" y="350"/>
                    <a:pt x="687" y="350"/>
                    <a:pt x="687" y="350"/>
                  </a:cubicBezTo>
                  <a:cubicBezTo>
                    <a:pt x="687" y="350"/>
                    <a:pt x="690" y="334"/>
                    <a:pt x="695" y="336"/>
                  </a:cubicBezTo>
                  <a:cubicBezTo>
                    <a:pt x="703" y="336"/>
                    <a:pt x="702" y="345"/>
                    <a:pt x="708" y="346"/>
                  </a:cubicBezTo>
                  <a:cubicBezTo>
                    <a:pt x="713" y="346"/>
                    <a:pt x="724" y="340"/>
                    <a:pt x="724" y="340"/>
                  </a:cubicBezTo>
                  <a:cubicBezTo>
                    <a:pt x="724" y="336"/>
                    <a:pt x="724" y="336"/>
                    <a:pt x="724" y="336"/>
                  </a:cubicBezTo>
                  <a:cubicBezTo>
                    <a:pt x="733" y="329"/>
                    <a:pt x="733" y="329"/>
                    <a:pt x="733" y="329"/>
                  </a:cubicBezTo>
                  <a:cubicBezTo>
                    <a:pt x="729" y="319"/>
                    <a:pt x="732" y="307"/>
                    <a:pt x="736" y="298"/>
                  </a:cubicBezTo>
                  <a:cubicBezTo>
                    <a:pt x="737" y="295"/>
                    <a:pt x="737" y="279"/>
                    <a:pt x="740" y="275"/>
                  </a:cubicBezTo>
                  <a:cubicBezTo>
                    <a:pt x="744" y="271"/>
                    <a:pt x="747" y="265"/>
                    <a:pt x="745" y="261"/>
                  </a:cubicBezTo>
                  <a:cubicBezTo>
                    <a:pt x="752" y="241"/>
                    <a:pt x="752" y="241"/>
                    <a:pt x="752" y="241"/>
                  </a:cubicBezTo>
                  <a:cubicBezTo>
                    <a:pt x="759" y="232"/>
                    <a:pt x="759" y="232"/>
                    <a:pt x="759" y="232"/>
                  </a:cubicBezTo>
                  <a:cubicBezTo>
                    <a:pt x="760" y="226"/>
                    <a:pt x="767" y="228"/>
                    <a:pt x="770" y="225"/>
                  </a:cubicBezTo>
                  <a:cubicBezTo>
                    <a:pt x="772" y="221"/>
                    <a:pt x="771" y="213"/>
                    <a:pt x="776" y="210"/>
                  </a:cubicBezTo>
                  <a:close/>
                  <a:moveTo>
                    <a:pt x="839" y="770"/>
                  </a:moveTo>
                  <a:cubicBezTo>
                    <a:pt x="833" y="767"/>
                    <a:pt x="833" y="767"/>
                    <a:pt x="833" y="767"/>
                  </a:cubicBezTo>
                  <a:cubicBezTo>
                    <a:pt x="833" y="767"/>
                    <a:pt x="835" y="756"/>
                    <a:pt x="836" y="752"/>
                  </a:cubicBezTo>
                  <a:cubicBezTo>
                    <a:pt x="837" y="746"/>
                    <a:pt x="835" y="735"/>
                    <a:pt x="835" y="735"/>
                  </a:cubicBezTo>
                  <a:cubicBezTo>
                    <a:pt x="826" y="733"/>
                    <a:pt x="826" y="733"/>
                    <a:pt x="826" y="733"/>
                  </a:cubicBezTo>
                  <a:cubicBezTo>
                    <a:pt x="826" y="733"/>
                    <a:pt x="829" y="762"/>
                    <a:pt x="824" y="762"/>
                  </a:cubicBezTo>
                  <a:cubicBezTo>
                    <a:pt x="818" y="763"/>
                    <a:pt x="818" y="759"/>
                    <a:pt x="812" y="759"/>
                  </a:cubicBezTo>
                  <a:cubicBezTo>
                    <a:pt x="803" y="759"/>
                    <a:pt x="805" y="766"/>
                    <a:pt x="805" y="766"/>
                  </a:cubicBezTo>
                  <a:cubicBezTo>
                    <a:pt x="805" y="766"/>
                    <a:pt x="794" y="767"/>
                    <a:pt x="787" y="771"/>
                  </a:cubicBezTo>
                  <a:cubicBezTo>
                    <a:pt x="779" y="775"/>
                    <a:pt x="780" y="781"/>
                    <a:pt x="780" y="781"/>
                  </a:cubicBezTo>
                  <a:cubicBezTo>
                    <a:pt x="779" y="786"/>
                    <a:pt x="779" y="786"/>
                    <a:pt x="779" y="786"/>
                  </a:cubicBezTo>
                  <a:cubicBezTo>
                    <a:pt x="774" y="789"/>
                    <a:pt x="774" y="789"/>
                    <a:pt x="774" y="789"/>
                  </a:cubicBezTo>
                  <a:cubicBezTo>
                    <a:pt x="774" y="795"/>
                    <a:pt x="774" y="795"/>
                    <a:pt x="774" y="795"/>
                  </a:cubicBezTo>
                  <a:cubicBezTo>
                    <a:pt x="779" y="798"/>
                    <a:pt x="779" y="798"/>
                    <a:pt x="779" y="798"/>
                  </a:cubicBezTo>
                  <a:cubicBezTo>
                    <a:pt x="774" y="804"/>
                    <a:pt x="774" y="804"/>
                    <a:pt x="774" y="804"/>
                  </a:cubicBezTo>
                  <a:cubicBezTo>
                    <a:pt x="775" y="810"/>
                    <a:pt x="775" y="810"/>
                    <a:pt x="775" y="810"/>
                  </a:cubicBezTo>
                  <a:cubicBezTo>
                    <a:pt x="775" y="810"/>
                    <a:pt x="778" y="814"/>
                    <a:pt x="780" y="814"/>
                  </a:cubicBezTo>
                  <a:cubicBezTo>
                    <a:pt x="785" y="816"/>
                    <a:pt x="780" y="821"/>
                    <a:pt x="780" y="821"/>
                  </a:cubicBezTo>
                  <a:cubicBezTo>
                    <a:pt x="775" y="830"/>
                    <a:pt x="775" y="830"/>
                    <a:pt x="775" y="830"/>
                  </a:cubicBezTo>
                  <a:cubicBezTo>
                    <a:pt x="775" y="830"/>
                    <a:pt x="789" y="829"/>
                    <a:pt x="789" y="835"/>
                  </a:cubicBezTo>
                  <a:cubicBezTo>
                    <a:pt x="790" y="839"/>
                    <a:pt x="779" y="845"/>
                    <a:pt x="779" y="845"/>
                  </a:cubicBezTo>
                  <a:cubicBezTo>
                    <a:pt x="779" y="848"/>
                    <a:pt x="779" y="848"/>
                    <a:pt x="779" y="848"/>
                  </a:cubicBezTo>
                  <a:cubicBezTo>
                    <a:pt x="779" y="848"/>
                    <a:pt x="789" y="845"/>
                    <a:pt x="791" y="847"/>
                  </a:cubicBezTo>
                  <a:cubicBezTo>
                    <a:pt x="794" y="849"/>
                    <a:pt x="797" y="852"/>
                    <a:pt x="797" y="852"/>
                  </a:cubicBezTo>
                  <a:cubicBezTo>
                    <a:pt x="787" y="857"/>
                    <a:pt x="787" y="857"/>
                    <a:pt x="787" y="857"/>
                  </a:cubicBezTo>
                  <a:cubicBezTo>
                    <a:pt x="790" y="867"/>
                    <a:pt x="790" y="867"/>
                    <a:pt x="790" y="867"/>
                  </a:cubicBezTo>
                  <a:cubicBezTo>
                    <a:pt x="790" y="867"/>
                    <a:pt x="802" y="871"/>
                    <a:pt x="806" y="871"/>
                  </a:cubicBezTo>
                  <a:cubicBezTo>
                    <a:pt x="812" y="872"/>
                    <a:pt x="807" y="879"/>
                    <a:pt x="807" y="879"/>
                  </a:cubicBezTo>
                  <a:cubicBezTo>
                    <a:pt x="814" y="878"/>
                    <a:pt x="814" y="878"/>
                    <a:pt x="814" y="878"/>
                  </a:cubicBezTo>
                  <a:cubicBezTo>
                    <a:pt x="814" y="878"/>
                    <a:pt x="822" y="857"/>
                    <a:pt x="825" y="851"/>
                  </a:cubicBezTo>
                  <a:cubicBezTo>
                    <a:pt x="826" y="844"/>
                    <a:pt x="829" y="829"/>
                    <a:pt x="829" y="828"/>
                  </a:cubicBezTo>
                  <a:cubicBezTo>
                    <a:pt x="829" y="825"/>
                    <a:pt x="840" y="818"/>
                    <a:pt x="843" y="809"/>
                  </a:cubicBezTo>
                  <a:cubicBezTo>
                    <a:pt x="845" y="802"/>
                    <a:pt x="839" y="770"/>
                    <a:pt x="839" y="770"/>
                  </a:cubicBezTo>
                  <a:close/>
                  <a:moveTo>
                    <a:pt x="75" y="279"/>
                  </a:moveTo>
                  <a:cubicBezTo>
                    <a:pt x="75" y="286"/>
                    <a:pt x="75" y="286"/>
                    <a:pt x="75" y="286"/>
                  </a:cubicBezTo>
                  <a:cubicBezTo>
                    <a:pt x="82" y="290"/>
                    <a:pt x="86" y="287"/>
                    <a:pt x="86" y="287"/>
                  </a:cubicBezTo>
                  <a:cubicBezTo>
                    <a:pt x="77" y="275"/>
                    <a:pt x="77" y="275"/>
                    <a:pt x="77" y="275"/>
                  </a:cubicBezTo>
                  <a:lnTo>
                    <a:pt x="75" y="279"/>
                  </a:lnTo>
                  <a:close/>
                  <a:moveTo>
                    <a:pt x="170" y="135"/>
                  </a:moveTo>
                  <a:cubicBezTo>
                    <a:pt x="175" y="139"/>
                    <a:pt x="182" y="135"/>
                    <a:pt x="174" y="126"/>
                  </a:cubicBezTo>
                  <a:cubicBezTo>
                    <a:pt x="164" y="121"/>
                    <a:pt x="162" y="125"/>
                    <a:pt x="162" y="125"/>
                  </a:cubicBezTo>
                  <a:cubicBezTo>
                    <a:pt x="163" y="133"/>
                    <a:pt x="163" y="133"/>
                    <a:pt x="163" y="133"/>
                  </a:cubicBezTo>
                  <a:lnTo>
                    <a:pt x="170" y="135"/>
                  </a:lnTo>
                  <a:close/>
                  <a:moveTo>
                    <a:pt x="151" y="106"/>
                  </a:moveTo>
                  <a:cubicBezTo>
                    <a:pt x="156" y="106"/>
                    <a:pt x="163" y="99"/>
                    <a:pt x="152" y="101"/>
                  </a:cubicBezTo>
                  <a:cubicBezTo>
                    <a:pt x="140" y="102"/>
                    <a:pt x="151" y="106"/>
                    <a:pt x="151" y="106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" name="Freeform 24"/>
            <p:cNvSpPr>
              <a:spLocks noEditPoints="1"/>
            </p:cNvSpPr>
            <p:nvPr/>
          </p:nvSpPr>
          <p:spPr bwMode="auto">
            <a:xfrm>
              <a:off x="1327" y="2397"/>
              <a:ext cx="1192" cy="1243"/>
            </a:xfrm>
            <a:custGeom>
              <a:avLst/>
              <a:gdLst>
                <a:gd name="T0" fmla="*/ 735 w 847"/>
                <a:gd name="T1" fmla="*/ 191 h 883"/>
                <a:gd name="T2" fmla="*/ 695 w 847"/>
                <a:gd name="T3" fmla="*/ 189 h 883"/>
                <a:gd name="T4" fmla="*/ 651 w 847"/>
                <a:gd name="T5" fmla="*/ 165 h 883"/>
                <a:gd name="T6" fmla="*/ 565 w 847"/>
                <a:gd name="T7" fmla="*/ 117 h 883"/>
                <a:gd name="T8" fmla="*/ 500 w 847"/>
                <a:gd name="T9" fmla="*/ 43 h 883"/>
                <a:gd name="T10" fmla="*/ 397 w 847"/>
                <a:gd name="T11" fmla="*/ 73 h 883"/>
                <a:gd name="T12" fmla="*/ 233 w 847"/>
                <a:gd name="T13" fmla="*/ 105 h 883"/>
                <a:gd name="T14" fmla="*/ 203 w 847"/>
                <a:gd name="T15" fmla="*/ 138 h 883"/>
                <a:gd name="T16" fmla="*/ 172 w 847"/>
                <a:gd name="T17" fmla="*/ 181 h 883"/>
                <a:gd name="T18" fmla="*/ 56 w 847"/>
                <a:gd name="T19" fmla="*/ 158 h 883"/>
                <a:gd name="T20" fmla="*/ 5 w 847"/>
                <a:gd name="T21" fmla="*/ 201 h 883"/>
                <a:gd name="T22" fmla="*/ 47 w 847"/>
                <a:gd name="T23" fmla="*/ 237 h 883"/>
                <a:gd name="T24" fmla="*/ 92 w 847"/>
                <a:gd name="T25" fmla="*/ 247 h 883"/>
                <a:gd name="T26" fmla="*/ 132 w 847"/>
                <a:gd name="T27" fmla="*/ 300 h 883"/>
                <a:gd name="T28" fmla="*/ 188 w 847"/>
                <a:gd name="T29" fmla="*/ 390 h 883"/>
                <a:gd name="T30" fmla="*/ 204 w 847"/>
                <a:gd name="T31" fmla="*/ 508 h 883"/>
                <a:gd name="T32" fmla="*/ 140 w 847"/>
                <a:gd name="T33" fmla="*/ 591 h 883"/>
                <a:gd name="T34" fmla="*/ 135 w 847"/>
                <a:gd name="T35" fmla="*/ 669 h 883"/>
                <a:gd name="T36" fmla="*/ 271 w 847"/>
                <a:gd name="T37" fmla="*/ 719 h 883"/>
                <a:gd name="T38" fmla="*/ 339 w 847"/>
                <a:gd name="T39" fmla="*/ 752 h 883"/>
                <a:gd name="T40" fmla="*/ 418 w 847"/>
                <a:gd name="T41" fmla="*/ 716 h 883"/>
                <a:gd name="T42" fmla="*/ 451 w 847"/>
                <a:gd name="T43" fmla="*/ 685 h 883"/>
                <a:gd name="T44" fmla="*/ 516 w 847"/>
                <a:gd name="T45" fmla="*/ 689 h 883"/>
                <a:gd name="T46" fmla="*/ 571 w 847"/>
                <a:gd name="T47" fmla="*/ 702 h 883"/>
                <a:gd name="T48" fmla="*/ 661 w 847"/>
                <a:gd name="T49" fmla="*/ 702 h 883"/>
                <a:gd name="T50" fmla="*/ 726 w 847"/>
                <a:gd name="T51" fmla="*/ 647 h 883"/>
                <a:gd name="T52" fmla="*/ 664 w 847"/>
                <a:gd name="T53" fmla="*/ 557 h 883"/>
                <a:gd name="T54" fmla="*/ 677 w 847"/>
                <a:gd name="T55" fmla="*/ 493 h 883"/>
                <a:gd name="T56" fmla="*/ 650 w 847"/>
                <a:gd name="T57" fmla="*/ 414 h 883"/>
                <a:gd name="T58" fmla="*/ 749 w 847"/>
                <a:gd name="T59" fmla="*/ 264 h 883"/>
                <a:gd name="T60" fmla="*/ 710 w 847"/>
                <a:gd name="T61" fmla="*/ 347 h 883"/>
                <a:gd name="T62" fmla="*/ 647 w 847"/>
                <a:gd name="T63" fmla="*/ 444 h 883"/>
                <a:gd name="T64" fmla="*/ 685 w 847"/>
                <a:gd name="T65" fmla="*/ 518 h 883"/>
                <a:gd name="T66" fmla="*/ 723 w 847"/>
                <a:gd name="T67" fmla="*/ 634 h 883"/>
                <a:gd name="T68" fmla="*/ 684 w 847"/>
                <a:gd name="T69" fmla="*/ 689 h 883"/>
                <a:gd name="T70" fmla="*/ 590 w 847"/>
                <a:gd name="T71" fmla="*/ 719 h 883"/>
                <a:gd name="T72" fmla="*/ 455 w 847"/>
                <a:gd name="T73" fmla="*/ 688 h 883"/>
                <a:gd name="T74" fmla="*/ 413 w 847"/>
                <a:gd name="T75" fmla="*/ 732 h 883"/>
                <a:gd name="T76" fmla="*/ 331 w 847"/>
                <a:gd name="T77" fmla="*/ 740 h 883"/>
                <a:gd name="T78" fmla="*/ 232 w 847"/>
                <a:gd name="T79" fmla="*/ 719 h 883"/>
                <a:gd name="T80" fmla="*/ 127 w 847"/>
                <a:gd name="T81" fmla="*/ 668 h 883"/>
                <a:gd name="T82" fmla="*/ 141 w 847"/>
                <a:gd name="T83" fmla="*/ 595 h 883"/>
                <a:gd name="T84" fmla="*/ 207 w 847"/>
                <a:gd name="T85" fmla="*/ 509 h 883"/>
                <a:gd name="T86" fmla="*/ 134 w 847"/>
                <a:gd name="T87" fmla="*/ 340 h 883"/>
                <a:gd name="T88" fmla="*/ 112 w 847"/>
                <a:gd name="T89" fmla="*/ 261 h 883"/>
                <a:gd name="T90" fmla="*/ 82 w 847"/>
                <a:gd name="T91" fmla="*/ 244 h 883"/>
                <a:gd name="T92" fmla="*/ 36 w 847"/>
                <a:gd name="T93" fmla="*/ 192 h 883"/>
                <a:gd name="T94" fmla="*/ 119 w 847"/>
                <a:gd name="T95" fmla="*/ 165 h 883"/>
                <a:gd name="T96" fmla="*/ 202 w 847"/>
                <a:gd name="T97" fmla="*/ 162 h 883"/>
                <a:gd name="T98" fmla="*/ 230 w 847"/>
                <a:gd name="T99" fmla="*/ 104 h 883"/>
                <a:gd name="T100" fmla="*/ 314 w 847"/>
                <a:gd name="T101" fmla="*/ 107 h 883"/>
                <a:gd name="T102" fmla="*/ 468 w 847"/>
                <a:gd name="T103" fmla="*/ 30 h 883"/>
                <a:gd name="T104" fmla="*/ 543 w 847"/>
                <a:gd name="T105" fmla="*/ 95 h 883"/>
                <a:gd name="T106" fmla="*/ 592 w 847"/>
                <a:gd name="T107" fmla="*/ 131 h 883"/>
                <a:gd name="T108" fmla="*/ 683 w 847"/>
                <a:gd name="T109" fmla="*/ 173 h 883"/>
                <a:gd name="T110" fmla="*/ 732 w 847"/>
                <a:gd name="T111" fmla="*/ 192 h 883"/>
                <a:gd name="T112" fmla="*/ 837 w 847"/>
                <a:gd name="T113" fmla="*/ 735 h 883"/>
                <a:gd name="T114" fmla="*/ 781 w 847"/>
                <a:gd name="T115" fmla="*/ 822 h 883"/>
                <a:gd name="T116" fmla="*/ 833 w 847"/>
                <a:gd name="T117" fmla="*/ 830 h 883"/>
                <a:gd name="T118" fmla="*/ 787 w 847"/>
                <a:gd name="T119" fmla="*/ 845 h 883"/>
                <a:gd name="T120" fmla="*/ 808 w 847"/>
                <a:gd name="T121" fmla="*/ 767 h 883"/>
                <a:gd name="T122" fmla="*/ 86 w 847"/>
                <a:gd name="T123" fmla="*/ 288 h 883"/>
                <a:gd name="T124" fmla="*/ 149 w 847"/>
                <a:gd name="T125" fmla="*/ 102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7" h="883">
                  <a:moveTo>
                    <a:pt x="778" y="212"/>
                  </a:moveTo>
                  <a:cubicBezTo>
                    <a:pt x="779" y="211"/>
                    <a:pt x="779" y="211"/>
                    <a:pt x="779" y="211"/>
                  </a:cubicBezTo>
                  <a:cubicBezTo>
                    <a:pt x="778" y="210"/>
                    <a:pt x="777" y="210"/>
                    <a:pt x="776" y="209"/>
                  </a:cubicBezTo>
                  <a:cubicBezTo>
                    <a:pt x="774" y="208"/>
                    <a:pt x="771" y="206"/>
                    <a:pt x="769" y="205"/>
                  </a:cubicBezTo>
                  <a:cubicBezTo>
                    <a:pt x="766" y="204"/>
                    <a:pt x="763" y="203"/>
                    <a:pt x="761" y="203"/>
                  </a:cubicBezTo>
                  <a:cubicBezTo>
                    <a:pt x="760" y="203"/>
                    <a:pt x="758" y="203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6" y="204"/>
                    <a:pt x="755" y="204"/>
                    <a:pt x="753" y="204"/>
                  </a:cubicBezTo>
                  <a:cubicBezTo>
                    <a:pt x="749" y="202"/>
                    <a:pt x="743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0" y="198"/>
                    <a:pt x="740" y="198"/>
                  </a:cubicBezTo>
                  <a:cubicBezTo>
                    <a:pt x="739" y="197"/>
                    <a:pt x="739" y="196"/>
                    <a:pt x="738" y="195"/>
                  </a:cubicBezTo>
                  <a:cubicBezTo>
                    <a:pt x="738" y="195"/>
                    <a:pt x="738" y="195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2"/>
                    <a:pt x="737" y="192"/>
                    <a:pt x="737" y="192"/>
                  </a:cubicBezTo>
                  <a:cubicBezTo>
                    <a:pt x="736" y="192"/>
                    <a:pt x="736" y="192"/>
                    <a:pt x="735" y="191"/>
                  </a:cubicBezTo>
                  <a:cubicBezTo>
                    <a:pt x="735" y="191"/>
                    <a:pt x="734" y="190"/>
                    <a:pt x="732" y="190"/>
                  </a:cubicBezTo>
                  <a:cubicBezTo>
                    <a:pt x="732" y="190"/>
                    <a:pt x="731" y="190"/>
                    <a:pt x="730" y="191"/>
                  </a:cubicBezTo>
                  <a:cubicBezTo>
                    <a:pt x="729" y="191"/>
                    <a:pt x="729" y="191"/>
                    <a:pt x="729" y="191"/>
                  </a:cubicBezTo>
                  <a:cubicBezTo>
                    <a:pt x="729" y="191"/>
                    <a:pt x="729" y="192"/>
                    <a:pt x="729" y="192"/>
                  </a:cubicBezTo>
                  <a:cubicBezTo>
                    <a:pt x="729" y="193"/>
                    <a:pt x="729" y="193"/>
                    <a:pt x="729" y="194"/>
                  </a:cubicBezTo>
                  <a:cubicBezTo>
                    <a:pt x="730" y="194"/>
                    <a:pt x="730" y="194"/>
                    <a:pt x="730" y="195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28" y="192"/>
                    <a:pt x="727" y="193"/>
                    <a:pt x="727" y="194"/>
                  </a:cubicBezTo>
                  <a:cubicBezTo>
                    <a:pt x="726" y="194"/>
                    <a:pt x="726" y="194"/>
                    <a:pt x="726" y="194"/>
                  </a:cubicBezTo>
                  <a:cubicBezTo>
                    <a:pt x="726" y="194"/>
                    <a:pt x="726" y="194"/>
                    <a:pt x="726" y="194"/>
                  </a:cubicBezTo>
                  <a:cubicBezTo>
                    <a:pt x="725" y="194"/>
                    <a:pt x="724" y="194"/>
                    <a:pt x="723" y="194"/>
                  </a:cubicBezTo>
                  <a:cubicBezTo>
                    <a:pt x="722" y="193"/>
                    <a:pt x="720" y="192"/>
                    <a:pt x="718" y="192"/>
                  </a:cubicBezTo>
                  <a:cubicBezTo>
                    <a:pt x="717" y="191"/>
                    <a:pt x="716" y="191"/>
                    <a:pt x="716" y="191"/>
                  </a:cubicBezTo>
                  <a:cubicBezTo>
                    <a:pt x="715" y="190"/>
                    <a:pt x="715" y="190"/>
                    <a:pt x="715" y="190"/>
                  </a:cubicBezTo>
                  <a:cubicBezTo>
                    <a:pt x="715" y="190"/>
                    <a:pt x="715" y="190"/>
                    <a:pt x="715" y="190"/>
                  </a:cubicBezTo>
                  <a:cubicBezTo>
                    <a:pt x="714" y="190"/>
                    <a:pt x="713" y="191"/>
                    <a:pt x="713" y="191"/>
                  </a:cubicBezTo>
                  <a:cubicBezTo>
                    <a:pt x="712" y="192"/>
                    <a:pt x="711" y="193"/>
                    <a:pt x="711" y="193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5"/>
                    <a:pt x="711" y="195"/>
                    <a:pt x="711" y="195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1" y="194"/>
                    <a:pt x="711" y="194"/>
                  </a:cubicBezTo>
                  <a:cubicBezTo>
                    <a:pt x="711" y="195"/>
                    <a:pt x="711" y="195"/>
                    <a:pt x="711" y="195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1" y="192"/>
                    <a:pt x="711" y="190"/>
                  </a:cubicBezTo>
                  <a:cubicBezTo>
                    <a:pt x="710" y="191"/>
                    <a:pt x="710" y="191"/>
                    <a:pt x="710" y="191"/>
                  </a:cubicBezTo>
                  <a:cubicBezTo>
                    <a:pt x="711" y="191"/>
                    <a:pt x="711" y="191"/>
                    <a:pt x="711" y="191"/>
                  </a:cubicBezTo>
                  <a:cubicBezTo>
                    <a:pt x="711" y="189"/>
                    <a:pt x="710" y="188"/>
                    <a:pt x="709" y="188"/>
                  </a:cubicBezTo>
                  <a:cubicBezTo>
                    <a:pt x="708" y="187"/>
                    <a:pt x="706" y="186"/>
                    <a:pt x="704" y="186"/>
                  </a:cubicBezTo>
                  <a:cubicBezTo>
                    <a:pt x="702" y="185"/>
                    <a:pt x="700" y="185"/>
                    <a:pt x="699" y="185"/>
                  </a:cubicBezTo>
                  <a:cubicBezTo>
                    <a:pt x="696" y="185"/>
                    <a:pt x="696" y="185"/>
                    <a:pt x="696" y="185"/>
                  </a:cubicBezTo>
                  <a:cubicBezTo>
                    <a:pt x="697" y="187"/>
                    <a:pt x="697" y="187"/>
                    <a:pt x="697" y="187"/>
                  </a:cubicBezTo>
                  <a:cubicBezTo>
                    <a:pt x="698" y="188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7" y="189"/>
                  </a:cubicBezTo>
                  <a:cubicBezTo>
                    <a:pt x="697" y="189"/>
                    <a:pt x="696" y="189"/>
                    <a:pt x="695" y="189"/>
                  </a:cubicBezTo>
                  <a:cubicBezTo>
                    <a:pt x="695" y="191"/>
                    <a:pt x="695" y="191"/>
                    <a:pt x="695" y="191"/>
                  </a:cubicBezTo>
                  <a:cubicBezTo>
                    <a:pt x="695" y="189"/>
                    <a:pt x="695" y="189"/>
                    <a:pt x="695" y="189"/>
                  </a:cubicBezTo>
                  <a:cubicBezTo>
                    <a:pt x="694" y="189"/>
                    <a:pt x="694" y="189"/>
                    <a:pt x="694" y="188"/>
                  </a:cubicBezTo>
                  <a:cubicBezTo>
                    <a:pt x="694" y="188"/>
                    <a:pt x="694" y="188"/>
                    <a:pt x="694" y="188"/>
                  </a:cubicBezTo>
                  <a:cubicBezTo>
                    <a:pt x="694" y="188"/>
                    <a:pt x="694" y="188"/>
                    <a:pt x="694" y="188"/>
                  </a:cubicBezTo>
                  <a:cubicBezTo>
                    <a:pt x="694" y="188"/>
                    <a:pt x="694" y="188"/>
                    <a:pt x="694" y="187"/>
                  </a:cubicBezTo>
                  <a:cubicBezTo>
                    <a:pt x="694" y="186"/>
                    <a:pt x="694" y="185"/>
                    <a:pt x="693" y="184"/>
                  </a:cubicBezTo>
                  <a:cubicBezTo>
                    <a:pt x="690" y="179"/>
                    <a:pt x="690" y="179"/>
                    <a:pt x="690" y="179"/>
                  </a:cubicBezTo>
                  <a:cubicBezTo>
                    <a:pt x="690" y="185"/>
                    <a:pt x="690" y="185"/>
                    <a:pt x="690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0" y="185"/>
                    <a:pt x="690" y="185"/>
                    <a:pt x="690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3" y="184"/>
                    <a:pt x="693" y="184"/>
                    <a:pt x="692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3" y="184"/>
                    <a:pt x="693" y="184"/>
                    <a:pt x="692" y="183"/>
                  </a:cubicBezTo>
                  <a:cubicBezTo>
                    <a:pt x="691" y="182"/>
                    <a:pt x="690" y="179"/>
                    <a:pt x="688" y="177"/>
                  </a:cubicBezTo>
                  <a:cubicBezTo>
                    <a:pt x="687" y="175"/>
                    <a:pt x="686" y="174"/>
                    <a:pt x="685" y="173"/>
                  </a:cubicBezTo>
                  <a:cubicBezTo>
                    <a:pt x="685" y="173"/>
                    <a:pt x="685" y="172"/>
                    <a:pt x="684" y="172"/>
                  </a:cubicBezTo>
                  <a:cubicBezTo>
                    <a:pt x="684" y="172"/>
                    <a:pt x="684" y="171"/>
                    <a:pt x="683" y="171"/>
                  </a:cubicBezTo>
                  <a:cubicBezTo>
                    <a:pt x="682" y="171"/>
                    <a:pt x="682" y="172"/>
                    <a:pt x="681" y="172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5" y="173"/>
                    <a:pt x="686" y="172"/>
                  </a:cubicBezTo>
                  <a:cubicBezTo>
                    <a:pt x="686" y="171"/>
                    <a:pt x="686" y="170"/>
                    <a:pt x="686" y="169"/>
                  </a:cubicBezTo>
                  <a:cubicBezTo>
                    <a:pt x="686" y="168"/>
                    <a:pt x="686" y="166"/>
                    <a:pt x="685" y="165"/>
                  </a:cubicBezTo>
                  <a:cubicBezTo>
                    <a:pt x="683" y="164"/>
                    <a:pt x="681" y="163"/>
                    <a:pt x="680" y="162"/>
                  </a:cubicBezTo>
                  <a:cubicBezTo>
                    <a:pt x="678" y="162"/>
                    <a:pt x="676" y="161"/>
                    <a:pt x="675" y="161"/>
                  </a:cubicBezTo>
                  <a:cubicBezTo>
                    <a:pt x="674" y="161"/>
                    <a:pt x="674" y="161"/>
                    <a:pt x="674" y="161"/>
                  </a:cubicBezTo>
                  <a:cubicBezTo>
                    <a:pt x="674" y="161"/>
                    <a:pt x="674" y="161"/>
                    <a:pt x="674" y="161"/>
                  </a:cubicBezTo>
                  <a:cubicBezTo>
                    <a:pt x="671" y="162"/>
                    <a:pt x="670" y="162"/>
                    <a:pt x="669" y="162"/>
                  </a:cubicBezTo>
                  <a:cubicBezTo>
                    <a:pt x="669" y="162"/>
                    <a:pt x="668" y="162"/>
                    <a:pt x="668" y="162"/>
                  </a:cubicBezTo>
                  <a:cubicBezTo>
                    <a:pt x="668" y="162"/>
                    <a:pt x="667" y="161"/>
                    <a:pt x="666" y="160"/>
                  </a:cubicBezTo>
                  <a:cubicBezTo>
                    <a:pt x="665" y="160"/>
                    <a:pt x="664" y="159"/>
                    <a:pt x="662" y="159"/>
                  </a:cubicBezTo>
                  <a:cubicBezTo>
                    <a:pt x="662" y="161"/>
                    <a:pt x="662" y="161"/>
                    <a:pt x="662" y="161"/>
                  </a:cubicBezTo>
                  <a:cubicBezTo>
                    <a:pt x="663" y="159"/>
                    <a:pt x="663" y="159"/>
                    <a:pt x="663" y="159"/>
                  </a:cubicBezTo>
                  <a:cubicBezTo>
                    <a:pt x="662" y="159"/>
                    <a:pt x="662" y="159"/>
                    <a:pt x="661" y="159"/>
                  </a:cubicBezTo>
                  <a:cubicBezTo>
                    <a:pt x="661" y="159"/>
                    <a:pt x="660" y="159"/>
                    <a:pt x="660" y="160"/>
                  </a:cubicBezTo>
                  <a:cubicBezTo>
                    <a:pt x="659" y="160"/>
                    <a:pt x="658" y="161"/>
                    <a:pt x="658" y="161"/>
                  </a:cubicBezTo>
                  <a:cubicBezTo>
                    <a:pt x="658" y="162"/>
                    <a:pt x="657" y="163"/>
                    <a:pt x="656" y="164"/>
                  </a:cubicBezTo>
                  <a:cubicBezTo>
                    <a:pt x="655" y="164"/>
                    <a:pt x="654" y="165"/>
                    <a:pt x="651" y="165"/>
                  </a:cubicBezTo>
                  <a:cubicBezTo>
                    <a:pt x="651" y="165"/>
                    <a:pt x="651" y="165"/>
                    <a:pt x="651" y="165"/>
                  </a:cubicBezTo>
                  <a:cubicBezTo>
                    <a:pt x="651" y="165"/>
                    <a:pt x="651" y="165"/>
                    <a:pt x="651" y="165"/>
                  </a:cubicBezTo>
                  <a:cubicBezTo>
                    <a:pt x="651" y="165"/>
                    <a:pt x="650" y="165"/>
                    <a:pt x="650" y="165"/>
                  </a:cubicBezTo>
                  <a:cubicBezTo>
                    <a:pt x="649" y="165"/>
                    <a:pt x="648" y="165"/>
                    <a:pt x="648" y="164"/>
                  </a:cubicBezTo>
                  <a:cubicBezTo>
                    <a:pt x="647" y="164"/>
                    <a:pt x="647" y="162"/>
                    <a:pt x="646" y="161"/>
                  </a:cubicBezTo>
                  <a:cubicBezTo>
                    <a:pt x="646" y="161"/>
                    <a:pt x="646" y="160"/>
                    <a:pt x="646" y="160"/>
                  </a:cubicBezTo>
                  <a:cubicBezTo>
                    <a:pt x="646" y="160"/>
                    <a:pt x="646" y="160"/>
                    <a:pt x="646" y="160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46" y="158"/>
                    <a:pt x="646" y="158"/>
                    <a:pt x="646" y="158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38" y="155"/>
                    <a:pt x="638" y="155"/>
                    <a:pt x="638" y="155"/>
                  </a:cubicBezTo>
                  <a:cubicBezTo>
                    <a:pt x="638" y="157"/>
                    <a:pt x="638" y="157"/>
                    <a:pt x="638" y="157"/>
                  </a:cubicBezTo>
                  <a:cubicBezTo>
                    <a:pt x="638" y="158"/>
                    <a:pt x="638" y="158"/>
                    <a:pt x="638" y="158"/>
                  </a:cubicBezTo>
                  <a:cubicBezTo>
                    <a:pt x="639" y="158"/>
                    <a:pt x="639" y="158"/>
                    <a:pt x="639" y="158"/>
                  </a:cubicBezTo>
                  <a:cubicBezTo>
                    <a:pt x="639" y="157"/>
                    <a:pt x="639" y="157"/>
                    <a:pt x="639" y="157"/>
                  </a:cubicBezTo>
                  <a:cubicBezTo>
                    <a:pt x="639" y="155"/>
                    <a:pt x="639" y="155"/>
                    <a:pt x="639" y="155"/>
                  </a:cubicBezTo>
                  <a:cubicBezTo>
                    <a:pt x="629" y="156"/>
                    <a:pt x="624" y="156"/>
                    <a:pt x="621" y="156"/>
                  </a:cubicBezTo>
                  <a:cubicBezTo>
                    <a:pt x="619" y="157"/>
                    <a:pt x="619" y="157"/>
                    <a:pt x="619" y="157"/>
                  </a:cubicBezTo>
                  <a:cubicBezTo>
                    <a:pt x="619" y="158"/>
                    <a:pt x="619" y="158"/>
                    <a:pt x="619" y="158"/>
                  </a:cubicBezTo>
                  <a:cubicBezTo>
                    <a:pt x="620" y="157"/>
                    <a:pt x="620" y="157"/>
                    <a:pt x="620" y="157"/>
                  </a:cubicBezTo>
                  <a:cubicBezTo>
                    <a:pt x="615" y="151"/>
                    <a:pt x="613" y="148"/>
                    <a:pt x="612" y="147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0" y="146"/>
                    <a:pt x="610" y="146"/>
                    <a:pt x="610" y="146"/>
                  </a:cubicBezTo>
                  <a:cubicBezTo>
                    <a:pt x="611" y="146"/>
                    <a:pt x="611" y="146"/>
                    <a:pt x="611" y="146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0" y="142"/>
                    <a:pt x="610" y="142"/>
                    <a:pt x="610" y="142"/>
                  </a:cubicBezTo>
                  <a:cubicBezTo>
                    <a:pt x="594" y="129"/>
                    <a:pt x="594" y="129"/>
                    <a:pt x="594" y="129"/>
                  </a:cubicBezTo>
                  <a:cubicBezTo>
                    <a:pt x="594" y="128"/>
                    <a:pt x="594" y="128"/>
                    <a:pt x="594" y="128"/>
                  </a:cubicBezTo>
                  <a:cubicBezTo>
                    <a:pt x="593" y="128"/>
                    <a:pt x="593" y="128"/>
                    <a:pt x="593" y="128"/>
                  </a:cubicBezTo>
                  <a:cubicBezTo>
                    <a:pt x="584" y="128"/>
                    <a:pt x="584" y="128"/>
                    <a:pt x="584" y="128"/>
                  </a:cubicBezTo>
                  <a:cubicBezTo>
                    <a:pt x="584" y="130"/>
                    <a:pt x="584" y="130"/>
                    <a:pt x="584" y="130"/>
                  </a:cubicBezTo>
                  <a:cubicBezTo>
                    <a:pt x="585" y="129"/>
                    <a:pt x="585" y="129"/>
                    <a:pt x="585" y="129"/>
                  </a:cubicBezTo>
                  <a:cubicBezTo>
                    <a:pt x="582" y="126"/>
                    <a:pt x="582" y="126"/>
                    <a:pt x="582" y="126"/>
                  </a:cubicBezTo>
                  <a:cubicBezTo>
                    <a:pt x="581" y="127"/>
                    <a:pt x="581" y="127"/>
                    <a:pt x="581" y="127"/>
                  </a:cubicBezTo>
                  <a:cubicBezTo>
                    <a:pt x="582" y="128"/>
                    <a:pt x="582" y="128"/>
                    <a:pt x="582" y="128"/>
                  </a:cubicBezTo>
                  <a:cubicBezTo>
                    <a:pt x="582" y="128"/>
                    <a:pt x="583" y="127"/>
                    <a:pt x="584" y="125"/>
                  </a:cubicBezTo>
                  <a:cubicBezTo>
                    <a:pt x="585" y="123"/>
                    <a:pt x="586" y="121"/>
                    <a:pt x="586" y="119"/>
                  </a:cubicBezTo>
                  <a:cubicBezTo>
                    <a:pt x="586" y="118"/>
                    <a:pt x="586" y="118"/>
                    <a:pt x="585" y="117"/>
                  </a:cubicBezTo>
                  <a:cubicBezTo>
                    <a:pt x="584" y="118"/>
                    <a:pt x="584" y="118"/>
                    <a:pt x="584" y="118"/>
                  </a:cubicBezTo>
                  <a:cubicBezTo>
                    <a:pt x="585" y="118"/>
                    <a:pt x="585" y="118"/>
                    <a:pt x="585" y="118"/>
                  </a:cubicBezTo>
                  <a:cubicBezTo>
                    <a:pt x="585" y="115"/>
                    <a:pt x="584" y="114"/>
                    <a:pt x="583" y="113"/>
                  </a:cubicBezTo>
                  <a:cubicBezTo>
                    <a:pt x="582" y="112"/>
                    <a:pt x="581" y="112"/>
                    <a:pt x="581" y="112"/>
                  </a:cubicBezTo>
                  <a:cubicBezTo>
                    <a:pt x="581" y="114"/>
                    <a:pt x="581" y="114"/>
                    <a:pt x="581" y="114"/>
                  </a:cubicBezTo>
                  <a:cubicBezTo>
                    <a:pt x="582" y="115"/>
                    <a:pt x="582" y="115"/>
                    <a:pt x="582" y="115"/>
                  </a:cubicBezTo>
                  <a:cubicBezTo>
                    <a:pt x="582" y="115"/>
                    <a:pt x="584" y="113"/>
                    <a:pt x="585" y="110"/>
                  </a:cubicBezTo>
                  <a:cubicBezTo>
                    <a:pt x="587" y="107"/>
                    <a:pt x="588" y="104"/>
                    <a:pt x="588" y="101"/>
                  </a:cubicBezTo>
                  <a:cubicBezTo>
                    <a:pt x="588" y="99"/>
                    <a:pt x="588" y="97"/>
                    <a:pt x="586" y="96"/>
                  </a:cubicBezTo>
                  <a:cubicBezTo>
                    <a:pt x="585" y="97"/>
                    <a:pt x="585" y="97"/>
                    <a:pt x="585" y="97"/>
                  </a:cubicBezTo>
                  <a:cubicBezTo>
                    <a:pt x="586" y="96"/>
                    <a:pt x="586" y="96"/>
                    <a:pt x="586" y="96"/>
                  </a:cubicBezTo>
                  <a:cubicBezTo>
                    <a:pt x="586" y="96"/>
                    <a:pt x="585" y="95"/>
                    <a:pt x="584" y="95"/>
                  </a:cubicBezTo>
                  <a:cubicBezTo>
                    <a:pt x="582" y="95"/>
                    <a:pt x="581" y="97"/>
                    <a:pt x="579" y="98"/>
                  </a:cubicBezTo>
                  <a:cubicBezTo>
                    <a:pt x="577" y="100"/>
                    <a:pt x="575" y="103"/>
                    <a:pt x="574" y="106"/>
                  </a:cubicBezTo>
                  <a:cubicBezTo>
                    <a:pt x="573" y="108"/>
                    <a:pt x="572" y="110"/>
                    <a:pt x="572" y="110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2" y="110"/>
                    <a:pt x="572" y="110"/>
                    <a:pt x="572" y="110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3" y="116"/>
                    <a:pt x="563" y="116"/>
                    <a:pt x="563" y="116"/>
                  </a:cubicBezTo>
                  <a:cubicBezTo>
                    <a:pt x="564" y="118"/>
                    <a:pt x="564" y="118"/>
                    <a:pt x="564" y="118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1" y="113"/>
                    <a:pt x="561" y="113"/>
                    <a:pt x="561" y="113"/>
                  </a:cubicBezTo>
                  <a:cubicBezTo>
                    <a:pt x="560" y="112"/>
                    <a:pt x="560" y="112"/>
                    <a:pt x="560" y="112"/>
                  </a:cubicBezTo>
                  <a:cubicBezTo>
                    <a:pt x="559" y="112"/>
                    <a:pt x="559" y="112"/>
                    <a:pt x="559" y="112"/>
                  </a:cubicBezTo>
                  <a:cubicBezTo>
                    <a:pt x="559" y="112"/>
                    <a:pt x="559" y="112"/>
                    <a:pt x="559" y="112"/>
                  </a:cubicBezTo>
                  <a:cubicBezTo>
                    <a:pt x="558" y="112"/>
                    <a:pt x="556" y="113"/>
                    <a:pt x="553" y="113"/>
                  </a:cubicBezTo>
                  <a:cubicBezTo>
                    <a:pt x="551" y="113"/>
                    <a:pt x="549" y="113"/>
                    <a:pt x="547" y="112"/>
                  </a:cubicBezTo>
                  <a:cubicBezTo>
                    <a:pt x="546" y="114"/>
                    <a:pt x="546" y="114"/>
                    <a:pt x="546" y="114"/>
                  </a:cubicBezTo>
                  <a:cubicBezTo>
                    <a:pt x="547" y="112"/>
                    <a:pt x="547" y="112"/>
                    <a:pt x="547" y="112"/>
                  </a:cubicBezTo>
                  <a:cubicBezTo>
                    <a:pt x="545" y="112"/>
                    <a:pt x="545" y="111"/>
                    <a:pt x="544" y="111"/>
                  </a:cubicBezTo>
                  <a:cubicBezTo>
                    <a:pt x="544" y="110"/>
                    <a:pt x="544" y="110"/>
                    <a:pt x="544" y="110"/>
                  </a:cubicBezTo>
                  <a:cubicBezTo>
                    <a:pt x="544" y="108"/>
                    <a:pt x="545" y="107"/>
                    <a:pt x="547" y="105"/>
                  </a:cubicBezTo>
                  <a:cubicBezTo>
                    <a:pt x="547" y="104"/>
                    <a:pt x="548" y="104"/>
                    <a:pt x="549" y="103"/>
                  </a:cubicBezTo>
                  <a:cubicBezTo>
                    <a:pt x="549" y="103"/>
                    <a:pt x="549" y="103"/>
                    <a:pt x="549" y="103"/>
                  </a:cubicBezTo>
                  <a:cubicBezTo>
                    <a:pt x="550" y="103"/>
                    <a:pt x="550" y="103"/>
                    <a:pt x="550" y="103"/>
                  </a:cubicBezTo>
                  <a:cubicBezTo>
                    <a:pt x="551" y="102"/>
                    <a:pt x="551" y="102"/>
                    <a:pt x="551" y="102"/>
                  </a:cubicBezTo>
                  <a:cubicBezTo>
                    <a:pt x="550" y="100"/>
                    <a:pt x="550" y="100"/>
                    <a:pt x="550" y="100"/>
                  </a:cubicBezTo>
                  <a:cubicBezTo>
                    <a:pt x="544" y="95"/>
                    <a:pt x="544" y="95"/>
                    <a:pt x="544" y="95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4" y="97"/>
                    <a:pt x="544" y="97"/>
                    <a:pt x="544" y="97"/>
                  </a:cubicBezTo>
                  <a:cubicBezTo>
                    <a:pt x="545" y="97"/>
                    <a:pt x="549" y="93"/>
                    <a:pt x="549" y="84"/>
                  </a:cubicBezTo>
                  <a:cubicBezTo>
                    <a:pt x="549" y="82"/>
                    <a:pt x="548" y="81"/>
                    <a:pt x="547" y="79"/>
                  </a:cubicBezTo>
                  <a:cubicBezTo>
                    <a:pt x="545" y="78"/>
                    <a:pt x="542" y="77"/>
                    <a:pt x="539" y="76"/>
                  </a:cubicBezTo>
                  <a:cubicBezTo>
                    <a:pt x="536" y="75"/>
                    <a:pt x="533" y="75"/>
                    <a:pt x="532" y="74"/>
                  </a:cubicBezTo>
                  <a:cubicBezTo>
                    <a:pt x="531" y="74"/>
                    <a:pt x="531" y="74"/>
                    <a:pt x="531" y="74"/>
                  </a:cubicBezTo>
                  <a:cubicBezTo>
                    <a:pt x="531" y="74"/>
                    <a:pt x="531" y="74"/>
                    <a:pt x="531" y="74"/>
                  </a:cubicBezTo>
                  <a:cubicBezTo>
                    <a:pt x="531" y="74"/>
                    <a:pt x="530" y="74"/>
                    <a:pt x="529" y="74"/>
                  </a:cubicBezTo>
                  <a:cubicBezTo>
                    <a:pt x="528" y="74"/>
                    <a:pt x="527" y="75"/>
                    <a:pt x="526" y="75"/>
                  </a:cubicBezTo>
                  <a:cubicBezTo>
                    <a:pt x="524" y="76"/>
                    <a:pt x="523" y="78"/>
                    <a:pt x="522" y="78"/>
                  </a:cubicBezTo>
                  <a:cubicBezTo>
                    <a:pt x="521" y="79"/>
                    <a:pt x="520" y="80"/>
                    <a:pt x="519" y="80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8" y="80"/>
                    <a:pt x="518" y="80"/>
                    <a:pt x="518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8" y="80"/>
                    <a:pt x="518" y="80"/>
                    <a:pt x="518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20" y="80"/>
                    <a:pt x="520" y="80"/>
                    <a:pt x="520" y="79"/>
                  </a:cubicBezTo>
                  <a:cubicBezTo>
                    <a:pt x="520" y="77"/>
                    <a:pt x="520" y="74"/>
                    <a:pt x="521" y="71"/>
                  </a:cubicBezTo>
                  <a:cubicBezTo>
                    <a:pt x="521" y="68"/>
                    <a:pt x="522" y="65"/>
                    <a:pt x="522" y="65"/>
                  </a:cubicBezTo>
                  <a:cubicBezTo>
                    <a:pt x="522" y="65"/>
                    <a:pt x="522" y="65"/>
                    <a:pt x="522" y="65"/>
                  </a:cubicBezTo>
                  <a:cubicBezTo>
                    <a:pt x="521" y="64"/>
                    <a:pt x="521" y="64"/>
                    <a:pt x="521" y="64"/>
                  </a:cubicBezTo>
                  <a:cubicBezTo>
                    <a:pt x="513" y="57"/>
                    <a:pt x="513" y="57"/>
                    <a:pt x="513" y="57"/>
                  </a:cubicBezTo>
                  <a:cubicBezTo>
                    <a:pt x="513" y="57"/>
                    <a:pt x="513" y="57"/>
                    <a:pt x="513" y="57"/>
                  </a:cubicBezTo>
                  <a:cubicBezTo>
                    <a:pt x="512" y="57"/>
                    <a:pt x="512" y="57"/>
                    <a:pt x="512" y="57"/>
                  </a:cubicBezTo>
                  <a:cubicBezTo>
                    <a:pt x="502" y="61"/>
                    <a:pt x="502" y="61"/>
                    <a:pt x="502" y="61"/>
                  </a:cubicBezTo>
                  <a:cubicBezTo>
                    <a:pt x="503" y="62"/>
                    <a:pt x="503" y="62"/>
                    <a:pt x="503" y="62"/>
                  </a:cubicBezTo>
                  <a:cubicBezTo>
                    <a:pt x="504" y="61"/>
                    <a:pt x="504" y="61"/>
                    <a:pt x="504" y="61"/>
                  </a:cubicBezTo>
                  <a:cubicBezTo>
                    <a:pt x="500" y="57"/>
                    <a:pt x="500" y="57"/>
                    <a:pt x="500" y="57"/>
                  </a:cubicBezTo>
                  <a:cubicBezTo>
                    <a:pt x="499" y="58"/>
                    <a:pt x="499" y="58"/>
                    <a:pt x="499" y="58"/>
                  </a:cubicBezTo>
                  <a:cubicBezTo>
                    <a:pt x="500" y="58"/>
                    <a:pt x="500" y="58"/>
                    <a:pt x="500" y="58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496" y="33"/>
                    <a:pt x="496" y="33"/>
                    <a:pt x="496" y="33"/>
                  </a:cubicBezTo>
                  <a:cubicBezTo>
                    <a:pt x="496" y="33"/>
                    <a:pt x="496" y="33"/>
                    <a:pt x="496" y="33"/>
                  </a:cubicBezTo>
                  <a:cubicBezTo>
                    <a:pt x="495" y="33"/>
                    <a:pt x="495" y="33"/>
                    <a:pt x="495" y="33"/>
                  </a:cubicBezTo>
                  <a:cubicBezTo>
                    <a:pt x="485" y="33"/>
                    <a:pt x="485" y="33"/>
                    <a:pt x="485" y="33"/>
                  </a:cubicBezTo>
                  <a:cubicBezTo>
                    <a:pt x="484" y="33"/>
                    <a:pt x="483" y="33"/>
                    <a:pt x="482" y="34"/>
                  </a:cubicBezTo>
                  <a:cubicBezTo>
                    <a:pt x="481" y="35"/>
                    <a:pt x="481" y="36"/>
                    <a:pt x="480" y="37"/>
                  </a:cubicBezTo>
                  <a:cubicBezTo>
                    <a:pt x="480" y="38"/>
                    <a:pt x="480" y="39"/>
                    <a:pt x="480" y="39"/>
                  </a:cubicBezTo>
                  <a:cubicBezTo>
                    <a:pt x="481" y="39"/>
                    <a:pt x="481" y="39"/>
                    <a:pt x="481" y="39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76" y="37"/>
                    <a:pt x="476" y="37"/>
                    <a:pt x="476" y="37"/>
                  </a:cubicBezTo>
                  <a:cubicBezTo>
                    <a:pt x="476" y="38"/>
                    <a:pt x="476" y="38"/>
                    <a:pt x="476" y="38"/>
                  </a:cubicBezTo>
                  <a:cubicBezTo>
                    <a:pt x="477" y="38"/>
                    <a:pt x="477" y="38"/>
                    <a:pt x="477" y="38"/>
                  </a:cubicBezTo>
                  <a:cubicBezTo>
                    <a:pt x="477" y="38"/>
                    <a:pt x="476" y="35"/>
                    <a:pt x="475" y="33"/>
                  </a:cubicBezTo>
                  <a:cubicBezTo>
                    <a:pt x="475" y="32"/>
                    <a:pt x="474" y="31"/>
                    <a:pt x="473" y="30"/>
                  </a:cubicBezTo>
                  <a:cubicBezTo>
                    <a:pt x="472" y="29"/>
                    <a:pt x="471" y="28"/>
                    <a:pt x="469" y="27"/>
                  </a:cubicBezTo>
                  <a:cubicBezTo>
                    <a:pt x="469" y="29"/>
                    <a:pt x="469" y="29"/>
                    <a:pt x="469" y="29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69" y="27"/>
                    <a:pt x="468" y="26"/>
                    <a:pt x="467" y="26"/>
                  </a:cubicBezTo>
                  <a:cubicBezTo>
                    <a:pt x="466" y="26"/>
                    <a:pt x="465" y="27"/>
                    <a:pt x="464" y="27"/>
                  </a:cubicBezTo>
                  <a:cubicBezTo>
                    <a:pt x="464" y="27"/>
                    <a:pt x="464" y="28"/>
                    <a:pt x="464" y="28"/>
                  </a:cubicBezTo>
                  <a:cubicBezTo>
                    <a:pt x="465" y="29"/>
                    <a:pt x="465" y="29"/>
                    <a:pt x="465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8" y="19"/>
                    <a:pt x="468" y="19"/>
                    <a:pt x="468" y="19"/>
                  </a:cubicBezTo>
                  <a:cubicBezTo>
                    <a:pt x="466" y="19"/>
                    <a:pt x="466" y="19"/>
                    <a:pt x="466" y="19"/>
                  </a:cubicBezTo>
                  <a:cubicBezTo>
                    <a:pt x="467" y="20"/>
                    <a:pt x="467" y="20"/>
                    <a:pt x="467" y="20"/>
                  </a:cubicBezTo>
                  <a:cubicBezTo>
                    <a:pt x="469" y="19"/>
                    <a:pt x="469" y="19"/>
                    <a:pt x="469" y="19"/>
                  </a:cubicBezTo>
                  <a:cubicBezTo>
                    <a:pt x="469" y="18"/>
                    <a:pt x="469" y="18"/>
                    <a:pt x="469" y="18"/>
                  </a:cubicBezTo>
                  <a:cubicBezTo>
                    <a:pt x="469" y="18"/>
                    <a:pt x="469" y="18"/>
                    <a:pt x="469" y="18"/>
                  </a:cubicBezTo>
                  <a:cubicBezTo>
                    <a:pt x="469" y="12"/>
                    <a:pt x="469" y="12"/>
                    <a:pt x="469" y="12"/>
                  </a:cubicBezTo>
                  <a:cubicBezTo>
                    <a:pt x="469" y="11"/>
                    <a:pt x="469" y="11"/>
                    <a:pt x="469" y="11"/>
                  </a:cubicBezTo>
                  <a:cubicBezTo>
                    <a:pt x="468" y="11"/>
                    <a:pt x="468" y="11"/>
                    <a:pt x="468" y="11"/>
                  </a:cubicBezTo>
                  <a:cubicBezTo>
                    <a:pt x="466" y="11"/>
                    <a:pt x="466" y="11"/>
                    <a:pt x="466" y="11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68" y="3"/>
                    <a:pt x="468" y="3"/>
                    <a:pt x="468" y="3"/>
                  </a:cubicBezTo>
                  <a:cubicBezTo>
                    <a:pt x="468" y="2"/>
                    <a:pt x="468" y="2"/>
                    <a:pt x="468" y="2"/>
                  </a:cubicBezTo>
                  <a:cubicBezTo>
                    <a:pt x="466" y="2"/>
                    <a:pt x="466" y="2"/>
                    <a:pt x="466" y="2"/>
                  </a:cubicBezTo>
                  <a:cubicBezTo>
                    <a:pt x="453" y="0"/>
                    <a:pt x="453" y="0"/>
                    <a:pt x="453" y="0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52" y="1"/>
                    <a:pt x="452" y="1"/>
                    <a:pt x="452" y="1"/>
                  </a:cubicBezTo>
                  <a:cubicBezTo>
                    <a:pt x="452" y="1"/>
                    <a:pt x="452" y="1"/>
                    <a:pt x="452" y="1"/>
                  </a:cubicBezTo>
                  <a:cubicBezTo>
                    <a:pt x="451" y="1"/>
                    <a:pt x="449" y="3"/>
                    <a:pt x="446" y="4"/>
                  </a:cubicBezTo>
                  <a:cubicBezTo>
                    <a:pt x="444" y="6"/>
                    <a:pt x="441" y="7"/>
                    <a:pt x="439" y="7"/>
                  </a:cubicBezTo>
                  <a:cubicBezTo>
                    <a:pt x="436" y="7"/>
                    <a:pt x="430" y="6"/>
                    <a:pt x="425" y="6"/>
                  </a:cubicBezTo>
                  <a:cubicBezTo>
                    <a:pt x="422" y="6"/>
                    <a:pt x="418" y="6"/>
                    <a:pt x="415" y="8"/>
                  </a:cubicBezTo>
                  <a:cubicBezTo>
                    <a:pt x="412" y="10"/>
                    <a:pt x="410" y="13"/>
                    <a:pt x="408" y="17"/>
                  </a:cubicBezTo>
                  <a:cubicBezTo>
                    <a:pt x="403" y="34"/>
                    <a:pt x="399" y="66"/>
                    <a:pt x="399" y="66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406" y="75"/>
                    <a:pt x="406" y="75"/>
                    <a:pt x="406" y="75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5" y="75"/>
                    <a:pt x="405" y="75"/>
                    <a:pt x="405" y="75"/>
                  </a:cubicBezTo>
                  <a:cubicBezTo>
                    <a:pt x="405" y="77"/>
                    <a:pt x="405" y="77"/>
                    <a:pt x="405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8" y="76"/>
                    <a:pt x="408" y="76"/>
                    <a:pt x="408" y="76"/>
                  </a:cubicBezTo>
                  <a:cubicBezTo>
                    <a:pt x="399" y="72"/>
                    <a:pt x="399" y="72"/>
                    <a:pt x="399" y="72"/>
                  </a:cubicBezTo>
                  <a:cubicBezTo>
                    <a:pt x="398" y="71"/>
                    <a:pt x="398" y="71"/>
                    <a:pt x="398" y="71"/>
                  </a:cubicBezTo>
                  <a:cubicBezTo>
                    <a:pt x="397" y="73"/>
                    <a:pt x="397" y="73"/>
                    <a:pt x="397" y="73"/>
                  </a:cubicBezTo>
                  <a:cubicBezTo>
                    <a:pt x="397" y="73"/>
                    <a:pt x="397" y="73"/>
                    <a:pt x="397" y="73"/>
                  </a:cubicBezTo>
                  <a:cubicBezTo>
                    <a:pt x="397" y="74"/>
                    <a:pt x="395" y="78"/>
                    <a:pt x="392" y="82"/>
                  </a:cubicBezTo>
                  <a:cubicBezTo>
                    <a:pt x="389" y="86"/>
                    <a:pt x="383" y="91"/>
                    <a:pt x="375" y="93"/>
                  </a:cubicBezTo>
                  <a:cubicBezTo>
                    <a:pt x="376" y="95"/>
                    <a:pt x="376" y="95"/>
                    <a:pt x="376" y="95"/>
                  </a:cubicBezTo>
                  <a:cubicBezTo>
                    <a:pt x="375" y="93"/>
                    <a:pt x="375" y="93"/>
                    <a:pt x="375" y="93"/>
                  </a:cubicBezTo>
                  <a:cubicBezTo>
                    <a:pt x="368" y="95"/>
                    <a:pt x="361" y="95"/>
                    <a:pt x="355" y="95"/>
                  </a:cubicBezTo>
                  <a:cubicBezTo>
                    <a:pt x="351" y="95"/>
                    <a:pt x="348" y="95"/>
                    <a:pt x="346" y="95"/>
                  </a:cubicBezTo>
                  <a:cubicBezTo>
                    <a:pt x="345" y="95"/>
                    <a:pt x="344" y="95"/>
                    <a:pt x="343" y="95"/>
                  </a:cubicBezTo>
                  <a:cubicBezTo>
                    <a:pt x="343" y="95"/>
                    <a:pt x="342" y="95"/>
                    <a:pt x="342" y="95"/>
                  </a:cubicBezTo>
                  <a:cubicBezTo>
                    <a:pt x="342" y="95"/>
                    <a:pt x="342" y="95"/>
                    <a:pt x="342" y="95"/>
                  </a:cubicBezTo>
                  <a:cubicBezTo>
                    <a:pt x="341" y="95"/>
                    <a:pt x="341" y="95"/>
                    <a:pt x="341" y="95"/>
                  </a:cubicBezTo>
                  <a:cubicBezTo>
                    <a:pt x="341" y="95"/>
                    <a:pt x="340" y="95"/>
                    <a:pt x="338" y="96"/>
                  </a:cubicBezTo>
                  <a:cubicBezTo>
                    <a:pt x="336" y="98"/>
                    <a:pt x="331" y="100"/>
                    <a:pt x="328" y="102"/>
                  </a:cubicBezTo>
                  <a:cubicBezTo>
                    <a:pt x="326" y="103"/>
                    <a:pt x="324" y="104"/>
                    <a:pt x="323" y="105"/>
                  </a:cubicBezTo>
                  <a:cubicBezTo>
                    <a:pt x="322" y="105"/>
                    <a:pt x="322" y="105"/>
                    <a:pt x="321" y="105"/>
                  </a:cubicBezTo>
                  <a:cubicBezTo>
                    <a:pt x="321" y="105"/>
                    <a:pt x="321" y="105"/>
                    <a:pt x="321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14" y="105"/>
                    <a:pt x="314" y="105"/>
                    <a:pt x="314" y="105"/>
                  </a:cubicBezTo>
                  <a:cubicBezTo>
                    <a:pt x="313" y="105"/>
                    <a:pt x="313" y="105"/>
                    <a:pt x="313" y="105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0" y="108"/>
                    <a:pt x="308" y="111"/>
                  </a:cubicBezTo>
                  <a:cubicBezTo>
                    <a:pt x="307" y="112"/>
                    <a:pt x="305" y="114"/>
                    <a:pt x="304" y="116"/>
                  </a:cubicBezTo>
                  <a:cubicBezTo>
                    <a:pt x="303" y="118"/>
                    <a:pt x="303" y="119"/>
                    <a:pt x="303" y="121"/>
                  </a:cubicBezTo>
                  <a:cubicBezTo>
                    <a:pt x="303" y="123"/>
                    <a:pt x="303" y="124"/>
                    <a:pt x="304" y="125"/>
                  </a:cubicBezTo>
                  <a:cubicBezTo>
                    <a:pt x="307" y="128"/>
                    <a:pt x="312" y="130"/>
                    <a:pt x="315" y="132"/>
                  </a:cubicBezTo>
                  <a:cubicBezTo>
                    <a:pt x="319" y="133"/>
                    <a:pt x="321" y="134"/>
                    <a:pt x="321" y="134"/>
                  </a:cubicBezTo>
                  <a:cubicBezTo>
                    <a:pt x="322" y="133"/>
                    <a:pt x="322" y="133"/>
                    <a:pt x="322" y="133"/>
                  </a:cubicBezTo>
                  <a:cubicBezTo>
                    <a:pt x="321" y="131"/>
                    <a:pt x="321" y="131"/>
                    <a:pt x="321" y="131"/>
                  </a:cubicBezTo>
                  <a:cubicBezTo>
                    <a:pt x="318" y="134"/>
                    <a:pt x="318" y="134"/>
                    <a:pt x="318" y="134"/>
                  </a:cubicBezTo>
                  <a:cubicBezTo>
                    <a:pt x="319" y="135"/>
                    <a:pt x="319" y="135"/>
                    <a:pt x="319" y="135"/>
                  </a:cubicBezTo>
                  <a:cubicBezTo>
                    <a:pt x="320" y="134"/>
                    <a:pt x="320" y="134"/>
                    <a:pt x="320" y="134"/>
                  </a:cubicBezTo>
                  <a:cubicBezTo>
                    <a:pt x="314" y="131"/>
                    <a:pt x="314" y="131"/>
                    <a:pt x="314" y="131"/>
                  </a:cubicBezTo>
                  <a:cubicBezTo>
                    <a:pt x="314" y="131"/>
                    <a:pt x="314" y="131"/>
                    <a:pt x="314" y="131"/>
                  </a:cubicBezTo>
                  <a:cubicBezTo>
                    <a:pt x="313" y="131"/>
                    <a:pt x="313" y="131"/>
                    <a:pt x="313" y="131"/>
                  </a:cubicBezTo>
                  <a:cubicBezTo>
                    <a:pt x="286" y="142"/>
                    <a:pt x="286" y="142"/>
                    <a:pt x="286" y="142"/>
                  </a:cubicBezTo>
                  <a:cubicBezTo>
                    <a:pt x="287" y="143"/>
                    <a:pt x="287" y="143"/>
                    <a:pt x="287" y="143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71" y="134"/>
                    <a:pt x="271" y="134"/>
                    <a:pt x="271" y="134"/>
                  </a:cubicBezTo>
                  <a:cubicBezTo>
                    <a:pt x="271" y="134"/>
                    <a:pt x="271" y="134"/>
                    <a:pt x="271" y="134"/>
                  </a:cubicBezTo>
                  <a:cubicBezTo>
                    <a:pt x="270" y="134"/>
                    <a:pt x="270" y="134"/>
                    <a:pt x="270" y="134"/>
                  </a:cubicBezTo>
                  <a:cubicBezTo>
                    <a:pt x="265" y="135"/>
                    <a:pt x="265" y="135"/>
                    <a:pt x="265" y="135"/>
                  </a:cubicBezTo>
                  <a:cubicBezTo>
                    <a:pt x="265" y="137"/>
                    <a:pt x="265" y="137"/>
                    <a:pt x="265" y="137"/>
                  </a:cubicBezTo>
                  <a:cubicBezTo>
                    <a:pt x="266" y="135"/>
                    <a:pt x="266" y="135"/>
                    <a:pt x="266" y="135"/>
                  </a:cubicBezTo>
                  <a:cubicBezTo>
                    <a:pt x="266" y="135"/>
                    <a:pt x="262" y="133"/>
                    <a:pt x="258" y="131"/>
                  </a:cubicBezTo>
                  <a:cubicBezTo>
                    <a:pt x="254" y="129"/>
                    <a:pt x="249" y="126"/>
                    <a:pt x="245" y="126"/>
                  </a:cubicBezTo>
                  <a:cubicBezTo>
                    <a:pt x="244" y="125"/>
                    <a:pt x="242" y="125"/>
                    <a:pt x="241" y="125"/>
                  </a:cubicBezTo>
                  <a:cubicBezTo>
                    <a:pt x="235" y="125"/>
                    <a:pt x="231" y="127"/>
                    <a:pt x="231" y="127"/>
                  </a:cubicBezTo>
                  <a:cubicBezTo>
                    <a:pt x="231" y="128"/>
                    <a:pt x="231" y="128"/>
                    <a:pt x="231" y="128"/>
                  </a:cubicBezTo>
                  <a:cubicBezTo>
                    <a:pt x="233" y="128"/>
                    <a:pt x="233" y="128"/>
                    <a:pt x="233" y="128"/>
                  </a:cubicBezTo>
                  <a:cubicBezTo>
                    <a:pt x="233" y="128"/>
                    <a:pt x="233" y="128"/>
                    <a:pt x="233" y="128"/>
                  </a:cubicBezTo>
                  <a:cubicBezTo>
                    <a:pt x="232" y="127"/>
                    <a:pt x="231" y="125"/>
                    <a:pt x="230" y="120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29" y="118"/>
                    <a:pt x="228" y="116"/>
                    <a:pt x="227" y="115"/>
                  </a:cubicBezTo>
                  <a:cubicBezTo>
                    <a:pt x="226" y="113"/>
                    <a:pt x="226" y="112"/>
                    <a:pt x="226" y="111"/>
                  </a:cubicBezTo>
                  <a:cubicBezTo>
                    <a:pt x="226" y="111"/>
                    <a:pt x="226" y="110"/>
                    <a:pt x="226" y="110"/>
                  </a:cubicBezTo>
                  <a:cubicBezTo>
                    <a:pt x="226" y="110"/>
                    <a:pt x="227" y="110"/>
                    <a:pt x="228" y="110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10"/>
                    <a:pt x="227" y="110"/>
                    <a:pt x="227" y="110"/>
                  </a:cubicBezTo>
                  <a:cubicBezTo>
                    <a:pt x="229" y="109"/>
                    <a:pt x="231" y="109"/>
                    <a:pt x="232" y="108"/>
                  </a:cubicBezTo>
                  <a:cubicBezTo>
                    <a:pt x="233" y="107"/>
                    <a:pt x="233" y="106"/>
                    <a:pt x="233" y="105"/>
                  </a:cubicBezTo>
                  <a:cubicBezTo>
                    <a:pt x="233" y="104"/>
                    <a:pt x="232" y="103"/>
                    <a:pt x="232" y="103"/>
                  </a:cubicBezTo>
                  <a:cubicBezTo>
                    <a:pt x="231" y="104"/>
                    <a:pt x="231" y="104"/>
                    <a:pt x="231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3" y="104"/>
                    <a:pt x="232" y="101"/>
                    <a:pt x="231" y="99"/>
                  </a:cubicBezTo>
                  <a:cubicBezTo>
                    <a:pt x="230" y="97"/>
                    <a:pt x="229" y="96"/>
                    <a:pt x="228" y="95"/>
                  </a:cubicBezTo>
                  <a:cubicBezTo>
                    <a:pt x="227" y="94"/>
                    <a:pt x="225" y="93"/>
                    <a:pt x="224" y="93"/>
                  </a:cubicBezTo>
                  <a:cubicBezTo>
                    <a:pt x="223" y="93"/>
                    <a:pt x="222" y="93"/>
                    <a:pt x="221" y="93"/>
                  </a:cubicBezTo>
                  <a:cubicBezTo>
                    <a:pt x="222" y="95"/>
                    <a:pt x="222" y="95"/>
                    <a:pt x="222" y="95"/>
                  </a:cubicBezTo>
                  <a:cubicBezTo>
                    <a:pt x="221" y="93"/>
                    <a:pt x="221" y="93"/>
                    <a:pt x="221" y="93"/>
                  </a:cubicBezTo>
                  <a:cubicBezTo>
                    <a:pt x="215" y="95"/>
                    <a:pt x="212" y="96"/>
                    <a:pt x="209" y="96"/>
                  </a:cubicBezTo>
                  <a:cubicBezTo>
                    <a:pt x="207" y="96"/>
                    <a:pt x="205" y="96"/>
                    <a:pt x="204" y="95"/>
                  </a:cubicBezTo>
                  <a:cubicBezTo>
                    <a:pt x="201" y="94"/>
                    <a:pt x="199" y="91"/>
                    <a:pt x="198" y="90"/>
                  </a:cubicBezTo>
                  <a:cubicBezTo>
                    <a:pt x="197" y="89"/>
                    <a:pt x="197" y="88"/>
                    <a:pt x="197" y="87"/>
                  </a:cubicBezTo>
                  <a:cubicBezTo>
                    <a:pt x="196" y="86"/>
                    <a:pt x="196" y="86"/>
                    <a:pt x="196" y="86"/>
                  </a:cubicBezTo>
                  <a:cubicBezTo>
                    <a:pt x="196" y="86"/>
                    <a:pt x="196" y="86"/>
                    <a:pt x="196" y="86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3" y="86"/>
                    <a:pt x="192" y="89"/>
                    <a:pt x="191" y="91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2" y="91"/>
                    <a:pt x="191" y="91"/>
                    <a:pt x="191" y="91"/>
                  </a:cubicBezTo>
                  <a:cubicBezTo>
                    <a:pt x="190" y="91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4"/>
                  </a:cubicBezTo>
                  <a:cubicBezTo>
                    <a:pt x="191" y="95"/>
                    <a:pt x="192" y="97"/>
                    <a:pt x="193" y="98"/>
                  </a:cubicBezTo>
                  <a:cubicBezTo>
                    <a:pt x="194" y="99"/>
                    <a:pt x="194" y="100"/>
                    <a:pt x="194" y="100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4" y="101"/>
                    <a:pt x="193" y="103"/>
                    <a:pt x="192" y="104"/>
                  </a:cubicBezTo>
                  <a:cubicBezTo>
                    <a:pt x="191" y="105"/>
                    <a:pt x="191" y="106"/>
                    <a:pt x="191" y="106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2" y="111"/>
                    <a:pt x="193" y="114"/>
                  </a:cubicBezTo>
                  <a:cubicBezTo>
                    <a:pt x="194" y="116"/>
                    <a:pt x="194" y="118"/>
                    <a:pt x="195" y="120"/>
                  </a:cubicBezTo>
                  <a:cubicBezTo>
                    <a:pt x="196" y="122"/>
                    <a:pt x="197" y="123"/>
                    <a:pt x="198" y="124"/>
                  </a:cubicBezTo>
                  <a:cubicBezTo>
                    <a:pt x="199" y="125"/>
                    <a:pt x="199" y="127"/>
                    <a:pt x="200" y="129"/>
                  </a:cubicBezTo>
                  <a:cubicBezTo>
                    <a:pt x="200" y="130"/>
                    <a:pt x="200" y="131"/>
                    <a:pt x="200" y="131"/>
                  </a:cubicBezTo>
                  <a:cubicBezTo>
                    <a:pt x="200" y="132"/>
                    <a:pt x="200" y="132"/>
                    <a:pt x="200" y="132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0" y="134"/>
                    <a:pt x="200" y="134"/>
                    <a:pt x="200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2" y="134"/>
                    <a:pt x="202" y="134"/>
                    <a:pt x="203" y="134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4" y="135"/>
                    <a:pt x="204" y="136"/>
                    <a:pt x="204" y="137"/>
                  </a:cubicBezTo>
                  <a:cubicBezTo>
                    <a:pt x="204" y="137"/>
                    <a:pt x="204" y="137"/>
                    <a:pt x="203" y="138"/>
                  </a:cubicBezTo>
                  <a:cubicBezTo>
                    <a:pt x="202" y="139"/>
                    <a:pt x="201" y="141"/>
                    <a:pt x="200" y="142"/>
                  </a:cubicBezTo>
                  <a:cubicBezTo>
                    <a:pt x="199" y="142"/>
                    <a:pt x="199" y="143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7" y="145"/>
                    <a:pt x="197" y="145"/>
                    <a:pt x="197" y="145"/>
                  </a:cubicBezTo>
                  <a:cubicBezTo>
                    <a:pt x="198" y="145"/>
                    <a:pt x="198" y="146"/>
                    <a:pt x="198" y="146"/>
                  </a:cubicBezTo>
                  <a:cubicBezTo>
                    <a:pt x="199" y="147"/>
                    <a:pt x="199" y="149"/>
                    <a:pt x="200" y="151"/>
                  </a:cubicBezTo>
                  <a:cubicBezTo>
                    <a:pt x="201" y="152"/>
                    <a:pt x="201" y="154"/>
                    <a:pt x="201" y="155"/>
                  </a:cubicBezTo>
                  <a:cubicBezTo>
                    <a:pt x="201" y="155"/>
                    <a:pt x="201" y="156"/>
                    <a:pt x="201" y="157"/>
                  </a:cubicBezTo>
                  <a:cubicBezTo>
                    <a:pt x="200" y="158"/>
                    <a:pt x="199" y="160"/>
                    <a:pt x="198" y="162"/>
                  </a:cubicBezTo>
                  <a:cubicBezTo>
                    <a:pt x="197" y="164"/>
                    <a:pt x="197" y="166"/>
                    <a:pt x="197" y="169"/>
                  </a:cubicBezTo>
                  <a:cubicBezTo>
                    <a:pt x="197" y="170"/>
                    <a:pt x="197" y="171"/>
                    <a:pt x="197" y="172"/>
                  </a:cubicBezTo>
                  <a:cubicBezTo>
                    <a:pt x="199" y="172"/>
                    <a:pt x="199" y="172"/>
                    <a:pt x="199" y="172"/>
                  </a:cubicBezTo>
                  <a:cubicBezTo>
                    <a:pt x="197" y="172"/>
                    <a:pt x="197" y="172"/>
                    <a:pt x="197" y="172"/>
                  </a:cubicBezTo>
                  <a:cubicBezTo>
                    <a:pt x="200" y="179"/>
                    <a:pt x="207" y="186"/>
                    <a:pt x="207" y="186"/>
                  </a:cubicBezTo>
                  <a:cubicBezTo>
                    <a:pt x="208" y="185"/>
                    <a:pt x="208" y="185"/>
                    <a:pt x="208" y="185"/>
                  </a:cubicBezTo>
                  <a:cubicBezTo>
                    <a:pt x="207" y="184"/>
                    <a:pt x="207" y="184"/>
                    <a:pt x="207" y="184"/>
                  </a:cubicBezTo>
                  <a:cubicBezTo>
                    <a:pt x="207" y="184"/>
                    <a:pt x="207" y="184"/>
                    <a:pt x="207" y="184"/>
                  </a:cubicBezTo>
                  <a:cubicBezTo>
                    <a:pt x="206" y="185"/>
                    <a:pt x="206" y="185"/>
                    <a:pt x="205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3" y="186"/>
                    <a:pt x="202" y="186"/>
                    <a:pt x="200" y="185"/>
                  </a:cubicBezTo>
                  <a:cubicBezTo>
                    <a:pt x="199" y="184"/>
                    <a:pt x="196" y="184"/>
                    <a:pt x="193" y="184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191" y="184"/>
                    <a:pt x="189" y="184"/>
                    <a:pt x="188" y="185"/>
                  </a:cubicBezTo>
                  <a:cubicBezTo>
                    <a:pt x="186" y="185"/>
                    <a:pt x="185" y="185"/>
                    <a:pt x="184" y="185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4" y="185"/>
                    <a:pt x="184" y="184"/>
                  </a:cubicBezTo>
                  <a:cubicBezTo>
                    <a:pt x="184" y="184"/>
                    <a:pt x="184" y="184"/>
                    <a:pt x="184" y="184"/>
                  </a:cubicBezTo>
                  <a:cubicBezTo>
                    <a:pt x="184" y="184"/>
                    <a:pt x="184" y="184"/>
                    <a:pt x="184" y="184"/>
                  </a:cubicBezTo>
                  <a:cubicBezTo>
                    <a:pt x="184" y="183"/>
                    <a:pt x="185" y="182"/>
                    <a:pt x="185" y="181"/>
                  </a:cubicBezTo>
                  <a:cubicBezTo>
                    <a:pt x="185" y="180"/>
                    <a:pt x="184" y="178"/>
                    <a:pt x="183" y="177"/>
                  </a:cubicBezTo>
                  <a:cubicBezTo>
                    <a:pt x="181" y="176"/>
                    <a:pt x="179" y="176"/>
                    <a:pt x="177" y="176"/>
                  </a:cubicBezTo>
                  <a:cubicBezTo>
                    <a:pt x="176" y="176"/>
                    <a:pt x="175" y="176"/>
                    <a:pt x="174" y="176"/>
                  </a:cubicBezTo>
                  <a:cubicBezTo>
                    <a:pt x="173" y="177"/>
                    <a:pt x="172" y="178"/>
                    <a:pt x="172" y="179"/>
                  </a:cubicBezTo>
                  <a:cubicBezTo>
                    <a:pt x="172" y="180"/>
                    <a:pt x="172" y="181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4" y="189"/>
                    <a:pt x="174" y="189"/>
                    <a:pt x="174" y="189"/>
                  </a:cubicBezTo>
                  <a:cubicBezTo>
                    <a:pt x="174" y="188"/>
                    <a:pt x="174" y="188"/>
                    <a:pt x="174" y="188"/>
                  </a:cubicBezTo>
                  <a:cubicBezTo>
                    <a:pt x="172" y="188"/>
                    <a:pt x="172" y="188"/>
                    <a:pt x="172" y="188"/>
                  </a:cubicBezTo>
                  <a:cubicBezTo>
                    <a:pt x="172" y="189"/>
                    <a:pt x="172" y="189"/>
                    <a:pt x="172" y="189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69" y="180"/>
                    <a:pt x="169" y="180"/>
                    <a:pt x="169" y="180"/>
                  </a:cubicBezTo>
                  <a:cubicBezTo>
                    <a:pt x="168" y="179"/>
                    <a:pt x="168" y="179"/>
                    <a:pt x="168" y="179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6" y="180"/>
                    <a:pt x="165" y="181"/>
                    <a:pt x="164" y="182"/>
                  </a:cubicBezTo>
                  <a:cubicBezTo>
                    <a:pt x="163" y="183"/>
                    <a:pt x="161" y="184"/>
                    <a:pt x="161" y="184"/>
                  </a:cubicBezTo>
                  <a:cubicBezTo>
                    <a:pt x="160" y="184"/>
                    <a:pt x="160" y="183"/>
                    <a:pt x="159" y="183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60" y="183"/>
                    <a:pt x="160" y="183"/>
                    <a:pt x="160" y="183"/>
                  </a:cubicBezTo>
                  <a:cubicBezTo>
                    <a:pt x="159" y="181"/>
                    <a:pt x="159" y="179"/>
                    <a:pt x="158" y="176"/>
                  </a:cubicBezTo>
                  <a:cubicBezTo>
                    <a:pt x="158" y="175"/>
                    <a:pt x="157" y="174"/>
                    <a:pt x="156" y="173"/>
                  </a:cubicBezTo>
                  <a:cubicBezTo>
                    <a:pt x="156" y="172"/>
                    <a:pt x="154" y="171"/>
                    <a:pt x="153" y="171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2" y="172"/>
                    <a:pt x="152" y="172"/>
                    <a:pt x="152" y="172"/>
                  </a:cubicBezTo>
                  <a:cubicBezTo>
                    <a:pt x="151" y="172"/>
                    <a:pt x="149" y="173"/>
                    <a:pt x="147" y="174"/>
                  </a:cubicBezTo>
                  <a:cubicBezTo>
                    <a:pt x="140" y="178"/>
                    <a:pt x="130" y="184"/>
                    <a:pt x="130" y="184"/>
                  </a:cubicBezTo>
                  <a:cubicBezTo>
                    <a:pt x="131" y="185"/>
                    <a:pt x="131" y="185"/>
                    <a:pt x="131" y="185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3" y="185"/>
                    <a:pt x="131" y="180"/>
                    <a:pt x="128" y="175"/>
                  </a:cubicBezTo>
                  <a:cubicBezTo>
                    <a:pt x="127" y="172"/>
                    <a:pt x="126" y="170"/>
                    <a:pt x="125" y="167"/>
                  </a:cubicBezTo>
                  <a:cubicBezTo>
                    <a:pt x="124" y="166"/>
                    <a:pt x="123" y="165"/>
                    <a:pt x="123" y="164"/>
                  </a:cubicBezTo>
                  <a:cubicBezTo>
                    <a:pt x="122" y="164"/>
                    <a:pt x="122" y="163"/>
                    <a:pt x="121" y="16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0" y="161"/>
                    <a:pt x="118" y="157"/>
                    <a:pt x="116" y="154"/>
                  </a:cubicBezTo>
                  <a:cubicBezTo>
                    <a:pt x="114" y="151"/>
                    <a:pt x="112" y="148"/>
                    <a:pt x="112" y="148"/>
                  </a:cubicBezTo>
                  <a:cubicBezTo>
                    <a:pt x="112" y="147"/>
                    <a:pt x="112" y="147"/>
                    <a:pt x="112" y="147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76" y="156"/>
                    <a:pt x="73" y="155"/>
                    <a:pt x="71" y="155"/>
                  </a:cubicBezTo>
                  <a:cubicBezTo>
                    <a:pt x="70" y="154"/>
                    <a:pt x="70" y="154"/>
                    <a:pt x="70" y="154"/>
                  </a:cubicBezTo>
                  <a:cubicBezTo>
                    <a:pt x="68" y="153"/>
                    <a:pt x="68" y="153"/>
                    <a:pt x="68" y="153"/>
                  </a:cubicBezTo>
                  <a:cubicBezTo>
                    <a:pt x="68" y="155"/>
                    <a:pt x="68" y="155"/>
                    <a:pt x="68" y="155"/>
                  </a:cubicBezTo>
                  <a:cubicBezTo>
                    <a:pt x="68" y="156"/>
                    <a:pt x="68" y="156"/>
                    <a:pt x="68" y="156"/>
                  </a:cubicBezTo>
                  <a:cubicBezTo>
                    <a:pt x="68" y="156"/>
                    <a:pt x="67" y="157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58"/>
                    <a:pt x="68" y="158"/>
                    <a:pt x="68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58"/>
                    <a:pt x="68" y="158"/>
                    <a:pt x="68" y="158"/>
                  </a:cubicBezTo>
                  <a:cubicBezTo>
                    <a:pt x="67" y="158"/>
                    <a:pt x="63" y="158"/>
                    <a:pt x="61" y="157"/>
                  </a:cubicBezTo>
                  <a:cubicBezTo>
                    <a:pt x="58" y="157"/>
                    <a:pt x="56" y="157"/>
                    <a:pt x="56" y="157"/>
                  </a:cubicBezTo>
                  <a:cubicBezTo>
                    <a:pt x="56" y="158"/>
                    <a:pt x="56" y="158"/>
                    <a:pt x="56" y="158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6" y="150"/>
                    <a:pt x="54" y="150"/>
                    <a:pt x="52" y="150"/>
                  </a:cubicBezTo>
                  <a:cubicBezTo>
                    <a:pt x="48" y="150"/>
                    <a:pt x="40" y="150"/>
                    <a:pt x="29" y="154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14" y="157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3"/>
                    <a:pt x="5" y="170"/>
                    <a:pt x="5" y="175"/>
                  </a:cubicBezTo>
                  <a:cubicBezTo>
                    <a:pt x="5" y="176"/>
                    <a:pt x="5" y="177"/>
                    <a:pt x="6" y="178"/>
                  </a:cubicBezTo>
                  <a:cubicBezTo>
                    <a:pt x="6" y="178"/>
                    <a:pt x="6" y="179"/>
                    <a:pt x="7" y="179"/>
                  </a:cubicBezTo>
                  <a:cubicBezTo>
                    <a:pt x="8" y="180"/>
                    <a:pt x="10" y="180"/>
                    <a:pt x="12" y="180"/>
                  </a:cubicBezTo>
                  <a:cubicBezTo>
                    <a:pt x="17" y="180"/>
                    <a:pt x="25" y="178"/>
                    <a:pt x="25" y="178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6" y="184"/>
                    <a:pt x="26" y="184"/>
                    <a:pt x="26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4" y="190"/>
                    <a:pt x="34" y="190"/>
                    <a:pt x="34" y="190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5" y="189"/>
                    <a:pt x="15" y="189"/>
                    <a:pt x="15" y="189"/>
                  </a:cubicBezTo>
                  <a:cubicBezTo>
                    <a:pt x="14" y="193"/>
                    <a:pt x="14" y="193"/>
                    <a:pt x="14" y="193"/>
                  </a:cubicBezTo>
                  <a:cubicBezTo>
                    <a:pt x="13" y="196"/>
                    <a:pt x="13" y="196"/>
                    <a:pt x="13" y="196"/>
                  </a:cubicBezTo>
                  <a:cubicBezTo>
                    <a:pt x="16" y="195"/>
                    <a:pt x="16" y="195"/>
                    <a:pt x="16" y="195"/>
                  </a:cubicBezTo>
                  <a:cubicBezTo>
                    <a:pt x="16" y="195"/>
                    <a:pt x="16" y="195"/>
                    <a:pt x="16" y="194"/>
                  </a:cubicBezTo>
                  <a:cubicBezTo>
                    <a:pt x="17" y="194"/>
                    <a:pt x="20" y="193"/>
                    <a:pt x="22" y="193"/>
                  </a:cubicBezTo>
                  <a:cubicBezTo>
                    <a:pt x="24" y="193"/>
                    <a:pt x="25" y="194"/>
                    <a:pt x="26" y="194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7" y="196"/>
                    <a:pt x="28" y="197"/>
                    <a:pt x="29" y="199"/>
                  </a:cubicBezTo>
                  <a:cubicBezTo>
                    <a:pt x="29" y="199"/>
                    <a:pt x="29" y="200"/>
                    <a:pt x="29" y="200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15" y="201"/>
                    <a:pt x="8" y="201"/>
                    <a:pt x="5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1" y="208"/>
                    <a:pt x="1" y="208"/>
                    <a:pt x="1" y="208"/>
                  </a:cubicBezTo>
                  <a:cubicBezTo>
                    <a:pt x="2" y="210"/>
                    <a:pt x="2" y="210"/>
                    <a:pt x="2" y="210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3" y="210"/>
                    <a:pt x="3" y="210"/>
                    <a:pt x="4" y="209"/>
                  </a:cubicBezTo>
                  <a:cubicBezTo>
                    <a:pt x="4" y="209"/>
                    <a:pt x="5" y="209"/>
                    <a:pt x="6" y="209"/>
                  </a:cubicBezTo>
                  <a:cubicBezTo>
                    <a:pt x="8" y="209"/>
                    <a:pt x="11" y="210"/>
                    <a:pt x="13" y="210"/>
                  </a:cubicBezTo>
                  <a:cubicBezTo>
                    <a:pt x="15" y="211"/>
                    <a:pt x="16" y="211"/>
                    <a:pt x="16" y="212"/>
                  </a:cubicBezTo>
                  <a:cubicBezTo>
                    <a:pt x="17" y="212"/>
                    <a:pt x="17" y="213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8"/>
                    <a:pt x="20" y="222"/>
                    <a:pt x="20" y="225"/>
                  </a:cubicBezTo>
                  <a:cubicBezTo>
                    <a:pt x="20" y="226"/>
                    <a:pt x="20" y="227"/>
                    <a:pt x="20" y="227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31"/>
                    <a:pt x="30" y="231"/>
                    <a:pt x="30" y="231"/>
                  </a:cubicBezTo>
                  <a:cubicBezTo>
                    <a:pt x="30" y="231"/>
                    <a:pt x="30" y="231"/>
                    <a:pt x="31" y="229"/>
                  </a:cubicBezTo>
                  <a:cubicBezTo>
                    <a:pt x="32" y="227"/>
                    <a:pt x="33" y="224"/>
                    <a:pt x="34" y="222"/>
                  </a:cubicBezTo>
                  <a:cubicBezTo>
                    <a:pt x="35" y="221"/>
                    <a:pt x="36" y="220"/>
                    <a:pt x="36" y="219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8" y="217"/>
                    <a:pt x="38" y="217"/>
                    <a:pt x="38" y="217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20"/>
                    <a:pt x="37" y="222"/>
                    <a:pt x="37" y="223"/>
                  </a:cubicBezTo>
                  <a:cubicBezTo>
                    <a:pt x="37" y="224"/>
                    <a:pt x="37" y="225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8" y="228"/>
                    <a:pt x="38" y="228"/>
                    <a:pt x="38" y="228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47" y="230"/>
                    <a:pt x="47" y="230"/>
                    <a:pt x="47" y="230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5" y="251"/>
                    <a:pt x="75" y="251"/>
                    <a:pt x="75" y="251"/>
                  </a:cubicBezTo>
                  <a:cubicBezTo>
                    <a:pt x="83" y="247"/>
                    <a:pt x="83" y="247"/>
                    <a:pt x="83" y="247"/>
                  </a:cubicBezTo>
                  <a:cubicBezTo>
                    <a:pt x="83" y="246"/>
                    <a:pt x="83" y="246"/>
                    <a:pt x="83" y="24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82" y="255"/>
                    <a:pt x="82" y="255"/>
                    <a:pt x="82" y="255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5" y="253"/>
                    <a:pt x="87" y="251"/>
                  </a:cubicBezTo>
                  <a:cubicBezTo>
                    <a:pt x="88" y="250"/>
                    <a:pt x="89" y="249"/>
                    <a:pt x="90" y="248"/>
                  </a:cubicBezTo>
                  <a:cubicBezTo>
                    <a:pt x="90" y="248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7"/>
                    <a:pt x="89" y="247"/>
                    <a:pt x="89" y="247"/>
                  </a:cubicBezTo>
                  <a:cubicBezTo>
                    <a:pt x="90" y="247"/>
                    <a:pt x="90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7"/>
                    <a:pt x="89" y="247"/>
                    <a:pt x="89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6"/>
                    <a:pt x="89" y="246"/>
                    <a:pt x="89" y="246"/>
                  </a:cubicBezTo>
                  <a:cubicBezTo>
                    <a:pt x="89" y="246"/>
                    <a:pt x="89" y="246"/>
                    <a:pt x="89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6"/>
                    <a:pt x="89" y="246"/>
                    <a:pt x="89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0" y="245"/>
                    <a:pt x="90" y="245"/>
                    <a:pt x="90" y="245"/>
                  </a:cubicBezTo>
                  <a:cubicBezTo>
                    <a:pt x="89" y="245"/>
                    <a:pt x="89" y="246"/>
                    <a:pt x="89" y="246"/>
                  </a:cubicBezTo>
                  <a:cubicBezTo>
                    <a:pt x="89" y="247"/>
                    <a:pt x="89" y="248"/>
                    <a:pt x="90" y="248"/>
                  </a:cubicBezTo>
                  <a:cubicBezTo>
                    <a:pt x="90" y="249"/>
                    <a:pt x="91" y="249"/>
                    <a:pt x="91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9"/>
                    <a:pt x="92" y="249"/>
                    <a:pt x="92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9"/>
                    <a:pt x="92" y="249"/>
                    <a:pt x="92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7"/>
                    <a:pt x="92" y="247"/>
                    <a:pt x="91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0" y="249"/>
                    <a:pt x="84" y="254"/>
                    <a:pt x="84" y="254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7"/>
                    <a:pt x="84" y="259"/>
                  </a:cubicBezTo>
                  <a:cubicBezTo>
                    <a:pt x="84" y="260"/>
                    <a:pt x="85" y="261"/>
                    <a:pt x="85" y="262"/>
                  </a:cubicBezTo>
                  <a:cubicBezTo>
                    <a:pt x="85" y="262"/>
                    <a:pt x="86" y="263"/>
                    <a:pt x="86" y="263"/>
                  </a:cubicBezTo>
                  <a:cubicBezTo>
                    <a:pt x="87" y="263"/>
                    <a:pt x="87" y="263"/>
                    <a:pt x="88" y="263"/>
                  </a:cubicBezTo>
                  <a:cubicBezTo>
                    <a:pt x="90" y="263"/>
                    <a:pt x="92" y="264"/>
                    <a:pt x="94" y="264"/>
                  </a:cubicBezTo>
                  <a:cubicBezTo>
                    <a:pt x="95" y="264"/>
                    <a:pt x="96" y="264"/>
                    <a:pt x="96" y="265"/>
                  </a:cubicBezTo>
                  <a:cubicBezTo>
                    <a:pt x="97" y="265"/>
                    <a:pt x="97" y="265"/>
                    <a:pt x="97" y="265"/>
                  </a:cubicBezTo>
                  <a:cubicBezTo>
                    <a:pt x="99" y="265"/>
                    <a:pt x="99" y="265"/>
                    <a:pt x="99" y="265"/>
                  </a:cubicBezTo>
                  <a:cubicBezTo>
                    <a:pt x="99" y="264"/>
                    <a:pt x="99" y="264"/>
                    <a:pt x="99" y="264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9" y="257"/>
                    <a:pt x="99" y="257"/>
                    <a:pt x="99" y="257"/>
                  </a:cubicBezTo>
                  <a:cubicBezTo>
                    <a:pt x="97" y="257"/>
                    <a:pt x="97" y="257"/>
                    <a:pt x="97" y="257"/>
                  </a:cubicBezTo>
                  <a:cubicBezTo>
                    <a:pt x="99" y="264"/>
                    <a:pt x="99" y="264"/>
                    <a:pt x="99" y="264"/>
                  </a:cubicBezTo>
                  <a:cubicBezTo>
                    <a:pt x="99" y="266"/>
                    <a:pt x="99" y="266"/>
                    <a:pt x="99" y="266"/>
                  </a:cubicBezTo>
                  <a:cubicBezTo>
                    <a:pt x="101" y="264"/>
                    <a:pt x="101" y="264"/>
                    <a:pt x="101" y="264"/>
                  </a:cubicBezTo>
                  <a:cubicBezTo>
                    <a:pt x="101" y="264"/>
                    <a:pt x="101" y="264"/>
                    <a:pt x="101" y="264"/>
                  </a:cubicBezTo>
                  <a:cubicBezTo>
                    <a:pt x="102" y="264"/>
                    <a:pt x="102" y="263"/>
                    <a:pt x="104" y="263"/>
                  </a:cubicBezTo>
                  <a:cubicBezTo>
                    <a:pt x="105" y="262"/>
                    <a:pt x="106" y="261"/>
                    <a:pt x="107" y="261"/>
                  </a:cubicBezTo>
                  <a:cubicBezTo>
                    <a:pt x="108" y="261"/>
                    <a:pt x="109" y="262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09" y="263"/>
                    <a:pt x="108" y="264"/>
                  </a:cubicBezTo>
                  <a:cubicBezTo>
                    <a:pt x="107" y="264"/>
                    <a:pt x="105" y="265"/>
                    <a:pt x="104" y="265"/>
                  </a:cubicBezTo>
                  <a:cubicBezTo>
                    <a:pt x="103" y="265"/>
                    <a:pt x="102" y="266"/>
                    <a:pt x="102" y="266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7"/>
                    <a:pt x="100" y="267"/>
                    <a:pt x="100" y="267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100" y="273"/>
                    <a:pt x="100" y="273"/>
                    <a:pt x="100" y="273"/>
                  </a:cubicBezTo>
                  <a:cubicBezTo>
                    <a:pt x="101" y="273"/>
                    <a:pt x="101" y="273"/>
                    <a:pt x="101" y="273"/>
                  </a:cubicBezTo>
                  <a:cubicBezTo>
                    <a:pt x="126" y="274"/>
                    <a:pt x="126" y="274"/>
                    <a:pt x="126" y="274"/>
                  </a:cubicBezTo>
                  <a:cubicBezTo>
                    <a:pt x="126" y="273"/>
                    <a:pt x="126" y="273"/>
                    <a:pt x="126" y="273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2"/>
                    <a:pt x="122" y="275"/>
                    <a:pt x="120" y="279"/>
                  </a:cubicBezTo>
                  <a:cubicBezTo>
                    <a:pt x="119" y="281"/>
                    <a:pt x="118" y="283"/>
                    <a:pt x="117" y="285"/>
                  </a:cubicBezTo>
                  <a:cubicBezTo>
                    <a:pt x="116" y="287"/>
                    <a:pt x="115" y="289"/>
                    <a:pt x="115" y="291"/>
                  </a:cubicBezTo>
                  <a:cubicBezTo>
                    <a:pt x="115" y="292"/>
                    <a:pt x="116" y="293"/>
                    <a:pt x="117" y="294"/>
                  </a:cubicBezTo>
                  <a:cubicBezTo>
                    <a:pt x="118" y="293"/>
                    <a:pt x="118" y="293"/>
                    <a:pt x="118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7" y="295"/>
                    <a:pt x="119" y="296"/>
                    <a:pt x="121" y="297"/>
                  </a:cubicBezTo>
                  <a:cubicBezTo>
                    <a:pt x="125" y="299"/>
                    <a:pt x="132" y="300"/>
                    <a:pt x="132" y="300"/>
                  </a:cubicBezTo>
                  <a:cubicBezTo>
                    <a:pt x="133" y="300"/>
                    <a:pt x="133" y="300"/>
                    <a:pt x="133" y="300"/>
                  </a:cubicBezTo>
                  <a:cubicBezTo>
                    <a:pt x="133" y="300"/>
                    <a:pt x="133" y="300"/>
                    <a:pt x="133" y="300"/>
                  </a:cubicBezTo>
                  <a:cubicBezTo>
                    <a:pt x="134" y="300"/>
                    <a:pt x="134" y="300"/>
                    <a:pt x="134" y="300"/>
                  </a:cubicBezTo>
                  <a:cubicBezTo>
                    <a:pt x="135" y="299"/>
                    <a:pt x="140" y="296"/>
                    <a:pt x="145" y="296"/>
                  </a:cubicBezTo>
                  <a:cubicBezTo>
                    <a:pt x="147" y="296"/>
                    <a:pt x="148" y="297"/>
                    <a:pt x="150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2" y="298"/>
                    <a:pt x="155" y="300"/>
                    <a:pt x="156" y="302"/>
                  </a:cubicBezTo>
                  <a:cubicBezTo>
                    <a:pt x="157" y="303"/>
                    <a:pt x="158" y="304"/>
                    <a:pt x="159" y="305"/>
                  </a:cubicBezTo>
                  <a:cubicBezTo>
                    <a:pt x="159" y="305"/>
                    <a:pt x="159" y="305"/>
                    <a:pt x="159" y="306"/>
                  </a:cubicBezTo>
                  <a:cubicBezTo>
                    <a:pt x="160" y="306"/>
                    <a:pt x="160" y="306"/>
                    <a:pt x="160" y="306"/>
                  </a:cubicBezTo>
                  <a:cubicBezTo>
                    <a:pt x="161" y="305"/>
                    <a:pt x="161" y="305"/>
                    <a:pt x="161" y="305"/>
                  </a:cubicBezTo>
                  <a:cubicBezTo>
                    <a:pt x="162" y="304"/>
                    <a:pt x="162" y="304"/>
                    <a:pt x="162" y="304"/>
                  </a:cubicBezTo>
                  <a:cubicBezTo>
                    <a:pt x="162" y="304"/>
                    <a:pt x="159" y="302"/>
                    <a:pt x="156" y="300"/>
                  </a:cubicBezTo>
                  <a:cubicBezTo>
                    <a:pt x="153" y="299"/>
                    <a:pt x="149" y="297"/>
                    <a:pt x="145" y="297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0" y="298"/>
                    <a:pt x="136" y="300"/>
                    <a:pt x="136" y="300"/>
                  </a:cubicBezTo>
                  <a:cubicBezTo>
                    <a:pt x="134" y="300"/>
                    <a:pt x="134" y="300"/>
                    <a:pt x="134" y="300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9" y="305"/>
                    <a:pt x="139" y="305"/>
                    <a:pt x="139" y="305"/>
                  </a:cubicBezTo>
                  <a:cubicBezTo>
                    <a:pt x="139" y="304"/>
                    <a:pt x="139" y="304"/>
                    <a:pt x="139" y="304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1" y="305"/>
                    <a:pt x="131" y="305"/>
                    <a:pt x="131" y="305"/>
                  </a:cubicBezTo>
                  <a:cubicBezTo>
                    <a:pt x="131" y="307"/>
                    <a:pt x="131" y="307"/>
                    <a:pt x="131" y="307"/>
                  </a:cubicBezTo>
                  <a:cubicBezTo>
                    <a:pt x="132" y="312"/>
                    <a:pt x="132" y="312"/>
                    <a:pt x="132" y="312"/>
                  </a:cubicBezTo>
                  <a:cubicBezTo>
                    <a:pt x="133" y="313"/>
                    <a:pt x="133" y="313"/>
                    <a:pt x="133" y="313"/>
                  </a:cubicBezTo>
                  <a:cubicBezTo>
                    <a:pt x="133" y="313"/>
                    <a:pt x="133" y="313"/>
                    <a:pt x="133" y="313"/>
                  </a:cubicBezTo>
                  <a:cubicBezTo>
                    <a:pt x="133" y="313"/>
                    <a:pt x="134" y="314"/>
                    <a:pt x="135" y="314"/>
                  </a:cubicBezTo>
                  <a:cubicBezTo>
                    <a:pt x="137" y="315"/>
                    <a:pt x="139" y="316"/>
                    <a:pt x="141" y="317"/>
                  </a:cubicBezTo>
                  <a:cubicBezTo>
                    <a:pt x="142" y="317"/>
                    <a:pt x="143" y="318"/>
                    <a:pt x="144" y="319"/>
                  </a:cubicBezTo>
                  <a:cubicBezTo>
                    <a:pt x="144" y="319"/>
                    <a:pt x="144" y="319"/>
                    <a:pt x="144" y="320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38" y="326"/>
                    <a:pt x="132" y="332"/>
                    <a:pt x="132" y="332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31" y="340"/>
                    <a:pt x="131" y="340"/>
                    <a:pt x="131" y="340"/>
                  </a:cubicBezTo>
                  <a:cubicBezTo>
                    <a:pt x="131" y="341"/>
                    <a:pt x="131" y="341"/>
                    <a:pt x="131" y="341"/>
                  </a:cubicBezTo>
                  <a:cubicBezTo>
                    <a:pt x="132" y="341"/>
                    <a:pt x="132" y="341"/>
                    <a:pt x="132" y="341"/>
                  </a:cubicBezTo>
                  <a:cubicBezTo>
                    <a:pt x="132" y="341"/>
                    <a:pt x="132" y="342"/>
                    <a:pt x="132" y="342"/>
                  </a:cubicBezTo>
                  <a:cubicBezTo>
                    <a:pt x="134" y="343"/>
                    <a:pt x="137" y="347"/>
                    <a:pt x="140" y="350"/>
                  </a:cubicBezTo>
                  <a:cubicBezTo>
                    <a:pt x="142" y="352"/>
                    <a:pt x="143" y="354"/>
                    <a:pt x="144" y="356"/>
                  </a:cubicBezTo>
                  <a:cubicBezTo>
                    <a:pt x="145" y="358"/>
                    <a:pt x="146" y="359"/>
                    <a:pt x="146" y="360"/>
                  </a:cubicBezTo>
                  <a:cubicBezTo>
                    <a:pt x="146" y="361"/>
                    <a:pt x="146" y="361"/>
                    <a:pt x="146" y="361"/>
                  </a:cubicBezTo>
                  <a:cubicBezTo>
                    <a:pt x="146" y="361"/>
                    <a:pt x="146" y="361"/>
                    <a:pt x="146" y="361"/>
                  </a:cubicBezTo>
                  <a:cubicBezTo>
                    <a:pt x="147" y="363"/>
                    <a:pt x="147" y="366"/>
                    <a:pt x="147" y="367"/>
                  </a:cubicBezTo>
                  <a:cubicBezTo>
                    <a:pt x="147" y="368"/>
                    <a:pt x="147" y="369"/>
                    <a:pt x="147" y="369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65" y="386"/>
                    <a:pt x="165" y="386"/>
                    <a:pt x="165" y="386"/>
                  </a:cubicBezTo>
                  <a:cubicBezTo>
                    <a:pt x="165" y="386"/>
                    <a:pt x="165" y="386"/>
                    <a:pt x="165" y="386"/>
                  </a:cubicBezTo>
                  <a:cubicBezTo>
                    <a:pt x="166" y="386"/>
                    <a:pt x="166" y="386"/>
                    <a:pt x="166" y="386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3" y="396"/>
                    <a:pt x="183" y="396"/>
                    <a:pt x="183" y="396"/>
                  </a:cubicBezTo>
                  <a:cubicBezTo>
                    <a:pt x="183" y="395"/>
                    <a:pt x="183" y="395"/>
                    <a:pt x="183" y="395"/>
                  </a:cubicBezTo>
                  <a:cubicBezTo>
                    <a:pt x="189" y="391"/>
                    <a:pt x="189" y="391"/>
                    <a:pt x="189" y="391"/>
                  </a:cubicBezTo>
                  <a:cubicBezTo>
                    <a:pt x="188" y="390"/>
                    <a:pt x="188" y="390"/>
                    <a:pt x="188" y="390"/>
                  </a:cubicBezTo>
                  <a:cubicBezTo>
                    <a:pt x="187" y="391"/>
                    <a:pt x="187" y="391"/>
                    <a:pt x="187" y="391"/>
                  </a:cubicBezTo>
                  <a:cubicBezTo>
                    <a:pt x="187" y="391"/>
                    <a:pt x="188" y="392"/>
                    <a:pt x="189" y="393"/>
                  </a:cubicBezTo>
                  <a:cubicBezTo>
                    <a:pt x="190" y="393"/>
                    <a:pt x="190" y="393"/>
                    <a:pt x="191" y="393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4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2"/>
                    <a:pt x="191" y="392"/>
                    <a:pt x="191" y="392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2"/>
                    <a:pt x="191" y="392"/>
                    <a:pt x="191" y="392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1"/>
                    <a:pt x="191" y="391"/>
                    <a:pt x="191" y="392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2"/>
                    <a:pt x="192" y="392"/>
                    <a:pt x="192" y="392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2"/>
                    <a:pt x="192" y="392"/>
                    <a:pt x="192" y="392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0" y="391"/>
                    <a:pt x="188" y="392"/>
                    <a:pt x="186" y="393"/>
                  </a:cubicBezTo>
                  <a:cubicBezTo>
                    <a:pt x="184" y="395"/>
                    <a:pt x="182" y="397"/>
                    <a:pt x="181" y="399"/>
                  </a:cubicBezTo>
                  <a:cubicBezTo>
                    <a:pt x="183" y="400"/>
                    <a:pt x="183" y="400"/>
                    <a:pt x="183" y="400"/>
                  </a:cubicBezTo>
                  <a:cubicBezTo>
                    <a:pt x="181" y="399"/>
                    <a:pt x="181" y="399"/>
                    <a:pt x="181" y="399"/>
                  </a:cubicBezTo>
                  <a:cubicBezTo>
                    <a:pt x="181" y="399"/>
                    <a:pt x="181" y="400"/>
                    <a:pt x="181" y="400"/>
                  </a:cubicBezTo>
                  <a:cubicBezTo>
                    <a:pt x="181" y="402"/>
                    <a:pt x="181" y="403"/>
                    <a:pt x="182" y="405"/>
                  </a:cubicBezTo>
                  <a:cubicBezTo>
                    <a:pt x="183" y="409"/>
                    <a:pt x="187" y="415"/>
                    <a:pt x="187" y="415"/>
                  </a:cubicBezTo>
                  <a:cubicBezTo>
                    <a:pt x="188" y="414"/>
                    <a:pt x="188" y="414"/>
                    <a:pt x="188" y="414"/>
                  </a:cubicBezTo>
                  <a:cubicBezTo>
                    <a:pt x="187" y="415"/>
                    <a:pt x="187" y="415"/>
                    <a:pt x="187" y="415"/>
                  </a:cubicBezTo>
                  <a:cubicBezTo>
                    <a:pt x="187" y="415"/>
                    <a:pt x="187" y="415"/>
                    <a:pt x="187" y="415"/>
                  </a:cubicBezTo>
                  <a:cubicBezTo>
                    <a:pt x="187" y="415"/>
                    <a:pt x="187" y="418"/>
                    <a:pt x="187" y="420"/>
                  </a:cubicBezTo>
                  <a:cubicBezTo>
                    <a:pt x="187" y="422"/>
                    <a:pt x="187" y="423"/>
                    <a:pt x="187" y="425"/>
                  </a:cubicBezTo>
                  <a:cubicBezTo>
                    <a:pt x="186" y="426"/>
                    <a:pt x="185" y="427"/>
                    <a:pt x="183" y="428"/>
                  </a:cubicBezTo>
                  <a:cubicBezTo>
                    <a:pt x="183" y="428"/>
                    <a:pt x="183" y="428"/>
                    <a:pt x="183" y="428"/>
                  </a:cubicBezTo>
                  <a:cubicBezTo>
                    <a:pt x="183" y="428"/>
                    <a:pt x="183" y="428"/>
                    <a:pt x="183" y="428"/>
                  </a:cubicBezTo>
                  <a:cubicBezTo>
                    <a:pt x="180" y="430"/>
                    <a:pt x="177" y="432"/>
                    <a:pt x="175" y="434"/>
                  </a:cubicBezTo>
                  <a:cubicBezTo>
                    <a:pt x="173" y="435"/>
                    <a:pt x="171" y="436"/>
                    <a:pt x="171" y="436"/>
                  </a:cubicBezTo>
                  <a:cubicBezTo>
                    <a:pt x="170" y="436"/>
                    <a:pt x="170" y="436"/>
                    <a:pt x="170" y="436"/>
                  </a:cubicBezTo>
                  <a:cubicBezTo>
                    <a:pt x="170" y="437"/>
                    <a:pt x="170" y="437"/>
                    <a:pt x="170" y="437"/>
                  </a:cubicBezTo>
                  <a:cubicBezTo>
                    <a:pt x="170" y="444"/>
                    <a:pt x="170" y="444"/>
                    <a:pt x="170" y="444"/>
                  </a:cubicBezTo>
                  <a:cubicBezTo>
                    <a:pt x="170" y="445"/>
                    <a:pt x="170" y="445"/>
                    <a:pt x="170" y="445"/>
                  </a:cubicBezTo>
                  <a:cubicBezTo>
                    <a:pt x="171" y="445"/>
                    <a:pt x="171" y="445"/>
                    <a:pt x="171" y="445"/>
                  </a:cubicBezTo>
                  <a:cubicBezTo>
                    <a:pt x="171" y="446"/>
                    <a:pt x="171" y="446"/>
                    <a:pt x="171" y="446"/>
                  </a:cubicBezTo>
                  <a:cubicBezTo>
                    <a:pt x="173" y="446"/>
                    <a:pt x="183" y="450"/>
                    <a:pt x="188" y="460"/>
                  </a:cubicBezTo>
                  <a:cubicBezTo>
                    <a:pt x="188" y="460"/>
                    <a:pt x="188" y="460"/>
                    <a:pt x="188" y="460"/>
                  </a:cubicBezTo>
                  <a:cubicBezTo>
                    <a:pt x="188" y="460"/>
                    <a:pt x="188" y="460"/>
                    <a:pt x="188" y="460"/>
                  </a:cubicBezTo>
                  <a:cubicBezTo>
                    <a:pt x="191" y="464"/>
                    <a:pt x="194" y="470"/>
                    <a:pt x="197" y="475"/>
                  </a:cubicBezTo>
                  <a:cubicBezTo>
                    <a:pt x="198" y="477"/>
                    <a:pt x="199" y="479"/>
                    <a:pt x="199" y="480"/>
                  </a:cubicBezTo>
                  <a:cubicBezTo>
                    <a:pt x="200" y="482"/>
                    <a:pt x="200" y="482"/>
                    <a:pt x="200" y="482"/>
                  </a:cubicBezTo>
                  <a:cubicBezTo>
                    <a:pt x="201" y="482"/>
                    <a:pt x="201" y="482"/>
                    <a:pt x="201" y="482"/>
                  </a:cubicBezTo>
                  <a:cubicBezTo>
                    <a:pt x="200" y="482"/>
                    <a:pt x="200" y="482"/>
                    <a:pt x="200" y="482"/>
                  </a:cubicBezTo>
                  <a:cubicBezTo>
                    <a:pt x="204" y="508"/>
                    <a:pt x="204" y="508"/>
                    <a:pt x="204" y="508"/>
                  </a:cubicBezTo>
                  <a:cubicBezTo>
                    <a:pt x="206" y="507"/>
                    <a:pt x="206" y="507"/>
                    <a:pt x="206" y="507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3" y="508"/>
                    <a:pt x="203" y="508"/>
                    <a:pt x="203" y="508"/>
                  </a:cubicBezTo>
                  <a:cubicBezTo>
                    <a:pt x="204" y="509"/>
                    <a:pt x="204" y="509"/>
                    <a:pt x="204" y="509"/>
                  </a:cubicBezTo>
                  <a:cubicBezTo>
                    <a:pt x="205" y="508"/>
                    <a:pt x="205" y="508"/>
                    <a:pt x="205" y="508"/>
                  </a:cubicBezTo>
                  <a:cubicBezTo>
                    <a:pt x="201" y="502"/>
                    <a:pt x="201" y="502"/>
                    <a:pt x="201" y="502"/>
                  </a:cubicBezTo>
                  <a:cubicBezTo>
                    <a:pt x="200" y="503"/>
                    <a:pt x="200" y="503"/>
                    <a:pt x="200" y="503"/>
                  </a:cubicBezTo>
                  <a:cubicBezTo>
                    <a:pt x="202" y="503"/>
                    <a:pt x="202" y="503"/>
                    <a:pt x="202" y="503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199" y="482"/>
                    <a:pt x="199" y="482"/>
                    <a:pt x="199" y="482"/>
                  </a:cubicBezTo>
                  <a:cubicBezTo>
                    <a:pt x="192" y="473"/>
                    <a:pt x="188" y="469"/>
                    <a:pt x="187" y="467"/>
                  </a:cubicBezTo>
                  <a:cubicBezTo>
                    <a:pt x="185" y="465"/>
                    <a:pt x="185" y="465"/>
                    <a:pt x="185" y="465"/>
                  </a:cubicBezTo>
                  <a:cubicBezTo>
                    <a:pt x="184" y="466"/>
                    <a:pt x="184" y="466"/>
                    <a:pt x="184" y="466"/>
                  </a:cubicBezTo>
                  <a:cubicBezTo>
                    <a:pt x="185" y="465"/>
                    <a:pt x="185" y="465"/>
                    <a:pt x="185" y="465"/>
                  </a:cubicBezTo>
                  <a:cubicBezTo>
                    <a:pt x="184" y="457"/>
                    <a:pt x="184" y="457"/>
                    <a:pt x="184" y="457"/>
                  </a:cubicBezTo>
                  <a:cubicBezTo>
                    <a:pt x="184" y="456"/>
                    <a:pt x="184" y="456"/>
                    <a:pt x="184" y="456"/>
                  </a:cubicBezTo>
                  <a:cubicBezTo>
                    <a:pt x="183" y="456"/>
                    <a:pt x="183" y="456"/>
                    <a:pt x="183" y="456"/>
                  </a:cubicBezTo>
                  <a:cubicBezTo>
                    <a:pt x="176" y="456"/>
                    <a:pt x="176" y="456"/>
                    <a:pt x="176" y="456"/>
                  </a:cubicBezTo>
                  <a:cubicBezTo>
                    <a:pt x="175" y="456"/>
                    <a:pt x="175" y="456"/>
                    <a:pt x="175" y="456"/>
                  </a:cubicBezTo>
                  <a:cubicBezTo>
                    <a:pt x="174" y="457"/>
                    <a:pt x="174" y="457"/>
                    <a:pt x="174" y="457"/>
                  </a:cubicBezTo>
                  <a:cubicBezTo>
                    <a:pt x="174" y="457"/>
                    <a:pt x="174" y="461"/>
                    <a:pt x="173" y="465"/>
                  </a:cubicBezTo>
                  <a:cubicBezTo>
                    <a:pt x="172" y="469"/>
                    <a:pt x="172" y="474"/>
                    <a:pt x="172" y="476"/>
                  </a:cubicBezTo>
                  <a:cubicBezTo>
                    <a:pt x="172" y="476"/>
                    <a:pt x="172" y="476"/>
                    <a:pt x="172" y="476"/>
                  </a:cubicBezTo>
                  <a:cubicBezTo>
                    <a:pt x="172" y="477"/>
                    <a:pt x="171" y="478"/>
                    <a:pt x="171" y="480"/>
                  </a:cubicBezTo>
                  <a:cubicBezTo>
                    <a:pt x="169" y="486"/>
                    <a:pt x="166" y="500"/>
                    <a:pt x="163" y="512"/>
                  </a:cubicBezTo>
                  <a:cubicBezTo>
                    <a:pt x="161" y="518"/>
                    <a:pt x="160" y="523"/>
                    <a:pt x="159" y="527"/>
                  </a:cubicBezTo>
                  <a:cubicBezTo>
                    <a:pt x="157" y="531"/>
                    <a:pt x="157" y="534"/>
                    <a:pt x="157" y="534"/>
                  </a:cubicBezTo>
                  <a:cubicBezTo>
                    <a:pt x="154" y="544"/>
                    <a:pt x="154" y="544"/>
                    <a:pt x="154" y="544"/>
                  </a:cubicBezTo>
                  <a:cubicBezTo>
                    <a:pt x="160" y="535"/>
                    <a:pt x="160" y="535"/>
                    <a:pt x="160" y="535"/>
                  </a:cubicBezTo>
                  <a:cubicBezTo>
                    <a:pt x="160" y="535"/>
                    <a:pt x="160" y="535"/>
                    <a:pt x="160" y="534"/>
                  </a:cubicBezTo>
                  <a:cubicBezTo>
                    <a:pt x="161" y="532"/>
                    <a:pt x="163" y="530"/>
                    <a:pt x="164" y="529"/>
                  </a:cubicBezTo>
                  <a:cubicBezTo>
                    <a:pt x="165" y="528"/>
                    <a:pt x="166" y="527"/>
                    <a:pt x="166" y="527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9" y="527"/>
                    <a:pt x="170" y="529"/>
                    <a:pt x="171" y="530"/>
                  </a:cubicBezTo>
                  <a:cubicBezTo>
                    <a:pt x="172" y="531"/>
                    <a:pt x="172" y="532"/>
                    <a:pt x="173" y="533"/>
                  </a:cubicBezTo>
                  <a:cubicBezTo>
                    <a:pt x="173" y="533"/>
                    <a:pt x="173" y="533"/>
                    <a:pt x="173" y="533"/>
                  </a:cubicBezTo>
                  <a:cubicBezTo>
                    <a:pt x="173" y="534"/>
                    <a:pt x="173" y="534"/>
                    <a:pt x="173" y="534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2"/>
                  </a:cubicBezTo>
                  <a:cubicBezTo>
                    <a:pt x="166" y="532"/>
                    <a:pt x="166" y="532"/>
                    <a:pt x="166" y="532"/>
                  </a:cubicBezTo>
                  <a:cubicBezTo>
                    <a:pt x="166" y="532"/>
                    <a:pt x="166" y="532"/>
                    <a:pt x="166" y="532"/>
                  </a:cubicBezTo>
                  <a:cubicBezTo>
                    <a:pt x="165" y="532"/>
                    <a:pt x="165" y="532"/>
                    <a:pt x="165" y="532"/>
                  </a:cubicBezTo>
                  <a:cubicBezTo>
                    <a:pt x="165" y="532"/>
                    <a:pt x="163" y="534"/>
                    <a:pt x="160" y="537"/>
                  </a:cubicBezTo>
                  <a:cubicBezTo>
                    <a:pt x="157" y="540"/>
                    <a:pt x="154" y="544"/>
                    <a:pt x="153" y="549"/>
                  </a:cubicBezTo>
                  <a:cubicBezTo>
                    <a:pt x="153" y="549"/>
                    <a:pt x="153" y="549"/>
                    <a:pt x="153" y="549"/>
                  </a:cubicBezTo>
                  <a:cubicBezTo>
                    <a:pt x="153" y="549"/>
                    <a:pt x="153" y="549"/>
                    <a:pt x="153" y="549"/>
                  </a:cubicBezTo>
                  <a:cubicBezTo>
                    <a:pt x="152" y="552"/>
                    <a:pt x="149" y="563"/>
                    <a:pt x="147" y="572"/>
                  </a:cubicBezTo>
                  <a:cubicBezTo>
                    <a:pt x="145" y="577"/>
                    <a:pt x="144" y="582"/>
                    <a:pt x="142" y="586"/>
                  </a:cubicBezTo>
                  <a:cubicBezTo>
                    <a:pt x="142" y="587"/>
                    <a:pt x="141" y="589"/>
                    <a:pt x="141" y="590"/>
                  </a:cubicBezTo>
                  <a:cubicBezTo>
                    <a:pt x="140" y="590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2"/>
                    <a:pt x="140" y="592"/>
                    <a:pt x="140" y="592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2"/>
                    <a:pt x="140" y="592"/>
                    <a:pt x="140" y="592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39" y="592"/>
                    <a:pt x="139" y="592"/>
                    <a:pt x="139" y="592"/>
                  </a:cubicBezTo>
                  <a:cubicBezTo>
                    <a:pt x="138" y="594"/>
                    <a:pt x="138" y="596"/>
                    <a:pt x="137" y="599"/>
                  </a:cubicBezTo>
                  <a:cubicBezTo>
                    <a:pt x="134" y="608"/>
                    <a:pt x="130" y="623"/>
                    <a:pt x="130" y="623"/>
                  </a:cubicBezTo>
                  <a:cubicBezTo>
                    <a:pt x="131" y="623"/>
                    <a:pt x="131" y="623"/>
                    <a:pt x="131" y="623"/>
                  </a:cubicBezTo>
                  <a:cubicBezTo>
                    <a:pt x="130" y="622"/>
                    <a:pt x="130" y="622"/>
                    <a:pt x="130" y="622"/>
                  </a:cubicBezTo>
                  <a:cubicBezTo>
                    <a:pt x="115" y="637"/>
                    <a:pt x="115" y="637"/>
                    <a:pt x="115" y="637"/>
                  </a:cubicBezTo>
                  <a:cubicBezTo>
                    <a:pt x="116" y="638"/>
                    <a:pt x="116" y="638"/>
                    <a:pt x="116" y="638"/>
                  </a:cubicBezTo>
                  <a:cubicBezTo>
                    <a:pt x="116" y="637"/>
                    <a:pt x="116" y="637"/>
                    <a:pt x="116" y="637"/>
                  </a:cubicBezTo>
                  <a:cubicBezTo>
                    <a:pt x="116" y="637"/>
                    <a:pt x="114" y="637"/>
                    <a:pt x="111" y="638"/>
                  </a:cubicBezTo>
                  <a:cubicBezTo>
                    <a:pt x="110" y="638"/>
                    <a:pt x="109" y="638"/>
                    <a:pt x="107" y="639"/>
                  </a:cubicBezTo>
                  <a:cubicBezTo>
                    <a:pt x="107" y="639"/>
                    <a:pt x="106" y="639"/>
                    <a:pt x="106" y="639"/>
                  </a:cubicBezTo>
                  <a:cubicBezTo>
                    <a:pt x="105" y="639"/>
                    <a:pt x="105" y="639"/>
                    <a:pt x="104" y="640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6" y="639"/>
                    <a:pt x="106" y="639"/>
                    <a:pt x="106" y="639"/>
                  </a:cubicBezTo>
                  <a:cubicBezTo>
                    <a:pt x="105" y="639"/>
                    <a:pt x="104" y="640"/>
                    <a:pt x="104" y="640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2"/>
                    <a:pt x="104" y="643"/>
                    <a:pt x="104" y="644"/>
                  </a:cubicBezTo>
                  <a:cubicBezTo>
                    <a:pt x="105" y="646"/>
                    <a:pt x="107" y="648"/>
                    <a:pt x="107" y="648"/>
                  </a:cubicBezTo>
                  <a:cubicBezTo>
                    <a:pt x="107" y="649"/>
                    <a:pt x="107" y="649"/>
                    <a:pt x="107" y="649"/>
                  </a:cubicBezTo>
                  <a:cubicBezTo>
                    <a:pt x="108" y="649"/>
                    <a:pt x="108" y="649"/>
                    <a:pt x="108" y="649"/>
                  </a:cubicBezTo>
                  <a:cubicBezTo>
                    <a:pt x="114" y="649"/>
                    <a:pt x="114" y="649"/>
                    <a:pt x="114" y="649"/>
                  </a:cubicBezTo>
                  <a:cubicBezTo>
                    <a:pt x="114" y="648"/>
                    <a:pt x="114" y="648"/>
                    <a:pt x="114" y="648"/>
                  </a:cubicBezTo>
                  <a:cubicBezTo>
                    <a:pt x="112" y="647"/>
                    <a:pt x="112" y="647"/>
                    <a:pt x="112" y="647"/>
                  </a:cubicBezTo>
                  <a:cubicBezTo>
                    <a:pt x="112" y="647"/>
                    <a:pt x="112" y="648"/>
                    <a:pt x="112" y="650"/>
                  </a:cubicBezTo>
                  <a:cubicBezTo>
                    <a:pt x="112" y="651"/>
                    <a:pt x="112" y="651"/>
                    <a:pt x="112" y="652"/>
                  </a:cubicBezTo>
                  <a:cubicBezTo>
                    <a:pt x="113" y="653"/>
                    <a:pt x="113" y="654"/>
                    <a:pt x="114" y="654"/>
                  </a:cubicBezTo>
                  <a:cubicBezTo>
                    <a:pt x="115" y="655"/>
                    <a:pt x="116" y="655"/>
                    <a:pt x="117" y="655"/>
                  </a:cubicBezTo>
                  <a:cubicBezTo>
                    <a:pt x="118" y="655"/>
                    <a:pt x="120" y="654"/>
                    <a:pt x="121" y="654"/>
                  </a:cubicBezTo>
                  <a:cubicBezTo>
                    <a:pt x="122" y="654"/>
                    <a:pt x="123" y="653"/>
                    <a:pt x="123" y="653"/>
                  </a:cubicBezTo>
                  <a:cubicBezTo>
                    <a:pt x="122" y="652"/>
                    <a:pt x="122" y="652"/>
                    <a:pt x="122" y="652"/>
                  </a:cubicBezTo>
                  <a:cubicBezTo>
                    <a:pt x="121" y="653"/>
                    <a:pt x="121" y="653"/>
                    <a:pt x="121" y="653"/>
                  </a:cubicBezTo>
                  <a:cubicBezTo>
                    <a:pt x="129" y="656"/>
                    <a:pt x="129" y="656"/>
                    <a:pt x="129" y="656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28" y="655"/>
                    <a:pt x="128" y="655"/>
                    <a:pt x="128" y="655"/>
                  </a:cubicBezTo>
                  <a:cubicBezTo>
                    <a:pt x="128" y="655"/>
                    <a:pt x="128" y="655"/>
                    <a:pt x="128" y="656"/>
                  </a:cubicBezTo>
                  <a:cubicBezTo>
                    <a:pt x="129" y="657"/>
                    <a:pt x="129" y="658"/>
                    <a:pt x="129" y="659"/>
                  </a:cubicBezTo>
                  <a:cubicBezTo>
                    <a:pt x="129" y="660"/>
                    <a:pt x="128" y="662"/>
                    <a:pt x="128" y="664"/>
                  </a:cubicBezTo>
                  <a:cubicBezTo>
                    <a:pt x="128" y="664"/>
                    <a:pt x="128" y="665"/>
                    <a:pt x="128" y="665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5" y="666"/>
                    <a:pt x="123" y="666"/>
                    <a:pt x="121" y="667"/>
                  </a:cubicBezTo>
                  <a:cubicBezTo>
                    <a:pt x="120" y="667"/>
                    <a:pt x="120" y="668"/>
                    <a:pt x="119" y="668"/>
                  </a:cubicBezTo>
                  <a:cubicBezTo>
                    <a:pt x="119" y="669"/>
                    <a:pt x="118" y="669"/>
                    <a:pt x="118" y="670"/>
                  </a:cubicBezTo>
                  <a:cubicBezTo>
                    <a:pt x="118" y="671"/>
                    <a:pt x="119" y="672"/>
                    <a:pt x="119" y="673"/>
                  </a:cubicBezTo>
                  <a:cubicBezTo>
                    <a:pt x="120" y="672"/>
                    <a:pt x="120" y="672"/>
                    <a:pt x="120" y="672"/>
                  </a:cubicBezTo>
                  <a:cubicBezTo>
                    <a:pt x="119" y="673"/>
                    <a:pt x="119" y="673"/>
                    <a:pt x="119" y="673"/>
                  </a:cubicBezTo>
                  <a:cubicBezTo>
                    <a:pt x="121" y="675"/>
                    <a:pt x="123" y="677"/>
                    <a:pt x="125" y="678"/>
                  </a:cubicBezTo>
                  <a:cubicBezTo>
                    <a:pt x="127" y="678"/>
                    <a:pt x="128" y="679"/>
                    <a:pt x="128" y="679"/>
                  </a:cubicBezTo>
                  <a:cubicBezTo>
                    <a:pt x="129" y="679"/>
                    <a:pt x="129" y="679"/>
                    <a:pt x="129" y="679"/>
                  </a:cubicBezTo>
                  <a:cubicBezTo>
                    <a:pt x="130" y="678"/>
                    <a:pt x="130" y="678"/>
                    <a:pt x="130" y="678"/>
                  </a:cubicBezTo>
                  <a:cubicBezTo>
                    <a:pt x="136" y="670"/>
                    <a:pt x="136" y="670"/>
                    <a:pt x="136" y="670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4" y="669"/>
                    <a:pt x="134" y="669"/>
                    <a:pt x="134" y="669"/>
                  </a:cubicBezTo>
                  <a:cubicBezTo>
                    <a:pt x="134" y="675"/>
                    <a:pt x="134" y="675"/>
                    <a:pt x="134" y="675"/>
                  </a:cubicBezTo>
                  <a:cubicBezTo>
                    <a:pt x="134" y="676"/>
                    <a:pt x="134" y="676"/>
                    <a:pt x="134" y="676"/>
                  </a:cubicBezTo>
                  <a:cubicBezTo>
                    <a:pt x="134" y="676"/>
                    <a:pt x="134" y="676"/>
                    <a:pt x="134" y="676"/>
                  </a:cubicBezTo>
                  <a:cubicBezTo>
                    <a:pt x="157" y="691"/>
                    <a:pt x="157" y="691"/>
                    <a:pt x="157" y="691"/>
                  </a:cubicBezTo>
                  <a:cubicBezTo>
                    <a:pt x="158" y="691"/>
                    <a:pt x="158" y="691"/>
                    <a:pt x="158" y="691"/>
                  </a:cubicBezTo>
                  <a:cubicBezTo>
                    <a:pt x="159" y="691"/>
                    <a:pt x="159" y="691"/>
                    <a:pt x="159" y="691"/>
                  </a:cubicBezTo>
                  <a:cubicBezTo>
                    <a:pt x="171" y="688"/>
                    <a:pt x="171" y="688"/>
                    <a:pt x="171" y="688"/>
                  </a:cubicBezTo>
                  <a:cubicBezTo>
                    <a:pt x="170" y="687"/>
                    <a:pt x="170" y="687"/>
                    <a:pt x="170" y="687"/>
                  </a:cubicBezTo>
                  <a:cubicBezTo>
                    <a:pt x="170" y="688"/>
                    <a:pt x="170" y="688"/>
                    <a:pt x="170" y="688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73" y="688"/>
                    <a:pt x="173" y="688"/>
                    <a:pt x="173" y="688"/>
                  </a:cubicBezTo>
                  <a:cubicBezTo>
                    <a:pt x="172" y="688"/>
                    <a:pt x="172" y="688"/>
                    <a:pt x="172" y="688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7"/>
                    <a:pt x="169" y="697"/>
                    <a:pt x="169" y="697"/>
                  </a:cubicBezTo>
                  <a:cubicBezTo>
                    <a:pt x="177" y="709"/>
                    <a:pt x="177" y="709"/>
                    <a:pt x="177" y="709"/>
                  </a:cubicBezTo>
                  <a:cubicBezTo>
                    <a:pt x="178" y="711"/>
                    <a:pt x="178" y="711"/>
                    <a:pt x="178" y="711"/>
                  </a:cubicBezTo>
                  <a:cubicBezTo>
                    <a:pt x="180" y="709"/>
                    <a:pt x="180" y="709"/>
                    <a:pt x="180" y="709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3"/>
                    <a:pt x="184" y="703"/>
                    <a:pt x="184" y="703"/>
                  </a:cubicBezTo>
                  <a:cubicBezTo>
                    <a:pt x="183" y="704"/>
                    <a:pt x="183" y="704"/>
                    <a:pt x="183" y="704"/>
                  </a:cubicBezTo>
                  <a:cubicBezTo>
                    <a:pt x="184" y="705"/>
                    <a:pt x="184" y="705"/>
                    <a:pt x="184" y="705"/>
                  </a:cubicBezTo>
                  <a:cubicBezTo>
                    <a:pt x="185" y="706"/>
                    <a:pt x="185" y="706"/>
                    <a:pt x="185" y="706"/>
                  </a:cubicBezTo>
                  <a:cubicBezTo>
                    <a:pt x="185" y="706"/>
                    <a:pt x="185" y="706"/>
                    <a:pt x="185" y="706"/>
                  </a:cubicBezTo>
                  <a:cubicBezTo>
                    <a:pt x="196" y="704"/>
                    <a:pt x="196" y="704"/>
                    <a:pt x="196" y="704"/>
                  </a:cubicBezTo>
                  <a:cubicBezTo>
                    <a:pt x="196" y="703"/>
                    <a:pt x="196" y="703"/>
                    <a:pt x="196" y="703"/>
                  </a:cubicBezTo>
                  <a:cubicBezTo>
                    <a:pt x="195" y="704"/>
                    <a:pt x="195" y="704"/>
                    <a:pt x="195" y="704"/>
                  </a:cubicBezTo>
                  <a:cubicBezTo>
                    <a:pt x="208" y="720"/>
                    <a:pt x="208" y="720"/>
                    <a:pt x="208" y="720"/>
                  </a:cubicBezTo>
                  <a:cubicBezTo>
                    <a:pt x="209" y="721"/>
                    <a:pt x="209" y="721"/>
                    <a:pt x="209" y="721"/>
                  </a:cubicBezTo>
                  <a:cubicBezTo>
                    <a:pt x="210" y="721"/>
                    <a:pt x="210" y="721"/>
                    <a:pt x="210" y="721"/>
                  </a:cubicBezTo>
                  <a:cubicBezTo>
                    <a:pt x="210" y="721"/>
                    <a:pt x="211" y="720"/>
                    <a:pt x="212" y="720"/>
                  </a:cubicBezTo>
                  <a:cubicBezTo>
                    <a:pt x="214" y="719"/>
                    <a:pt x="221" y="717"/>
                    <a:pt x="224" y="717"/>
                  </a:cubicBezTo>
                  <a:cubicBezTo>
                    <a:pt x="225" y="717"/>
                    <a:pt x="225" y="717"/>
                    <a:pt x="226" y="717"/>
                  </a:cubicBezTo>
                  <a:cubicBezTo>
                    <a:pt x="226" y="718"/>
                    <a:pt x="226" y="718"/>
                    <a:pt x="226" y="718"/>
                  </a:cubicBezTo>
                  <a:cubicBezTo>
                    <a:pt x="226" y="718"/>
                    <a:pt x="226" y="718"/>
                    <a:pt x="226" y="718"/>
                  </a:cubicBezTo>
                  <a:cubicBezTo>
                    <a:pt x="226" y="718"/>
                    <a:pt x="226" y="718"/>
                    <a:pt x="226" y="718"/>
                  </a:cubicBezTo>
                  <a:cubicBezTo>
                    <a:pt x="228" y="719"/>
                    <a:pt x="229" y="720"/>
                    <a:pt x="230" y="722"/>
                  </a:cubicBezTo>
                  <a:cubicBezTo>
                    <a:pt x="230" y="722"/>
                    <a:pt x="230" y="723"/>
                    <a:pt x="230" y="723"/>
                  </a:cubicBezTo>
                  <a:cubicBezTo>
                    <a:pt x="231" y="724"/>
                    <a:pt x="231" y="724"/>
                    <a:pt x="231" y="724"/>
                  </a:cubicBezTo>
                  <a:cubicBezTo>
                    <a:pt x="231" y="724"/>
                    <a:pt x="232" y="725"/>
                    <a:pt x="233" y="725"/>
                  </a:cubicBezTo>
                  <a:cubicBezTo>
                    <a:pt x="234" y="725"/>
                    <a:pt x="235" y="724"/>
                    <a:pt x="236" y="724"/>
                  </a:cubicBezTo>
                  <a:cubicBezTo>
                    <a:pt x="237" y="723"/>
                    <a:pt x="238" y="721"/>
                    <a:pt x="239" y="720"/>
                  </a:cubicBezTo>
                  <a:cubicBezTo>
                    <a:pt x="239" y="719"/>
                    <a:pt x="239" y="718"/>
                    <a:pt x="239" y="718"/>
                  </a:cubicBezTo>
                  <a:cubicBezTo>
                    <a:pt x="238" y="718"/>
                    <a:pt x="238" y="718"/>
                    <a:pt x="238" y="718"/>
                  </a:cubicBezTo>
                  <a:cubicBezTo>
                    <a:pt x="237" y="719"/>
                    <a:pt x="237" y="719"/>
                    <a:pt x="237" y="719"/>
                  </a:cubicBezTo>
                  <a:cubicBezTo>
                    <a:pt x="237" y="719"/>
                    <a:pt x="238" y="721"/>
                    <a:pt x="240" y="723"/>
                  </a:cubicBezTo>
                  <a:cubicBezTo>
                    <a:pt x="243" y="725"/>
                    <a:pt x="245" y="727"/>
                    <a:pt x="249" y="727"/>
                  </a:cubicBezTo>
                  <a:cubicBezTo>
                    <a:pt x="251" y="727"/>
                    <a:pt x="252" y="727"/>
                    <a:pt x="254" y="726"/>
                  </a:cubicBezTo>
                  <a:cubicBezTo>
                    <a:pt x="253" y="725"/>
                    <a:pt x="253" y="725"/>
                    <a:pt x="253" y="725"/>
                  </a:cubicBezTo>
                  <a:cubicBezTo>
                    <a:pt x="253" y="726"/>
                    <a:pt x="253" y="726"/>
                    <a:pt x="253" y="726"/>
                  </a:cubicBezTo>
                  <a:cubicBezTo>
                    <a:pt x="255" y="725"/>
                    <a:pt x="256" y="724"/>
                    <a:pt x="257" y="723"/>
                  </a:cubicBezTo>
                  <a:cubicBezTo>
                    <a:pt x="257" y="722"/>
                    <a:pt x="257" y="721"/>
                    <a:pt x="257" y="720"/>
                  </a:cubicBezTo>
                  <a:cubicBezTo>
                    <a:pt x="257" y="718"/>
                    <a:pt x="257" y="717"/>
                    <a:pt x="257" y="716"/>
                  </a:cubicBezTo>
                  <a:cubicBezTo>
                    <a:pt x="257" y="715"/>
                    <a:pt x="257" y="715"/>
                    <a:pt x="258" y="714"/>
                  </a:cubicBezTo>
                  <a:cubicBezTo>
                    <a:pt x="258" y="714"/>
                    <a:pt x="258" y="714"/>
                    <a:pt x="260" y="714"/>
                  </a:cubicBezTo>
                  <a:cubicBezTo>
                    <a:pt x="263" y="714"/>
                    <a:pt x="265" y="715"/>
                    <a:pt x="267" y="716"/>
                  </a:cubicBezTo>
                  <a:cubicBezTo>
                    <a:pt x="268" y="717"/>
                    <a:pt x="269" y="718"/>
                    <a:pt x="270" y="718"/>
                  </a:cubicBezTo>
                  <a:cubicBezTo>
                    <a:pt x="270" y="719"/>
                    <a:pt x="270" y="719"/>
                    <a:pt x="270" y="719"/>
                  </a:cubicBezTo>
                  <a:cubicBezTo>
                    <a:pt x="271" y="719"/>
                    <a:pt x="271" y="719"/>
                    <a:pt x="271" y="719"/>
                  </a:cubicBezTo>
                  <a:cubicBezTo>
                    <a:pt x="271" y="719"/>
                    <a:pt x="271" y="719"/>
                    <a:pt x="271" y="719"/>
                  </a:cubicBezTo>
                  <a:cubicBezTo>
                    <a:pt x="271" y="719"/>
                    <a:pt x="271" y="719"/>
                    <a:pt x="271" y="719"/>
                  </a:cubicBezTo>
                  <a:cubicBezTo>
                    <a:pt x="272" y="719"/>
                    <a:pt x="272" y="719"/>
                    <a:pt x="272" y="719"/>
                  </a:cubicBezTo>
                  <a:cubicBezTo>
                    <a:pt x="272" y="719"/>
                    <a:pt x="272" y="719"/>
                    <a:pt x="272" y="719"/>
                  </a:cubicBezTo>
                  <a:cubicBezTo>
                    <a:pt x="273" y="719"/>
                    <a:pt x="274" y="719"/>
                    <a:pt x="275" y="719"/>
                  </a:cubicBezTo>
                  <a:cubicBezTo>
                    <a:pt x="277" y="719"/>
                    <a:pt x="279" y="719"/>
                    <a:pt x="280" y="720"/>
                  </a:cubicBezTo>
                  <a:cubicBezTo>
                    <a:pt x="280" y="720"/>
                    <a:pt x="280" y="720"/>
                    <a:pt x="280" y="720"/>
                  </a:cubicBezTo>
                  <a:cubicBezTo>
                    <a:pt x="280" y="720"/>
                    <a:pt x="281" y="721"/>
                    <a:pt x="282" y="722"/>
                  </a:cubicBezTo>
                  <a:cubicBezTo>
                    <a:pt x="283" y="724"/>
                    <a:pt x="285" y="726"/>
                    <a:pt x="286" y="728"/>
                  </a:cubicBezTo>
                  <a:cubicBezTo>
                    <a:pt x="287" y="730"/>
                    <a:pt x="288" y="731"/>
                    <a:pt x="288" y="731"/>
                  </a:cubicBezTo>
                  <a:cubicBezTo>
                    <a:pt x="289" y="732"/>
                    <a:pt x="289" y="732"/>
                    <a:pt x="289" y="732"/>
                  </a:cubicBezTo>
                  <a:cubicBezTo>
                    <a:pt x="290" y="731"/>
                    <a:pt x="290" y="731"/>
                    <a:pt x="290" y="731"/>
                  </a:cubicBezTo>
                  <a:cubicBezTo>
                    <a:pt x="290" y="731"/>
                    <a:pt x="290" y="731"/>
                    <a:pt x="291" y="731"/>
                  </a:cubicBezTo>
                  <a:cubicBezTo>
                    <a:pt x="293" y="730"/>
                    <a:pt x="298" y="728"/>
                    <a:pt x="301" y="729"/>
                  </a:cubicBezTo>
                  <a:cubicBezTo>
                    <a:pt x="301" y="729"/>
                    <a:pt x="302" y="729"/>
                    <a:pt x="302" y="729"/>
                  </a:cubicBezTo>
                  <a:cubicBezTo>
                    <a:pt x="303" y="727"/>
                    <a:pt x="303" y="727"/>
                    <a:pt x="303" y="727"/>
                  </a:cubicBezTo>
                  <a:cubicBezTo>
                    <a:pt x="302" y="728"/>
                    <a:pt x="302" y="728"/>
                    <a:pt x="302" y="728"/>
                  </a:cubicBezTo>
                  <a:cubicBezTo>
                    <a:pt x="304" y="730"/>
                    <a:pt x="305" y="732"/>
                    <a:pt x="306" y="734"/>
                  </a:cubicBezTo>
                  <a:cubicBezTo>
                    <a:pt x="306" y="735"/>
                    <a:pt x="306" y="736"/>
                    <a:pt x="307" y="736"/>
                  </a:cubicBezTo>
                  <a:cubicBezTo>
                    <a:pt x="307" y="737"/>
                    <a:pt x="307" y="737"/>
                    <a:pt x="307" y="737"/>
                  </a:cubicBezTo>
                  <a:cubicBezTo>
                    <a:pt x="307" y="737"/>
                    <a:pt x="307" y="737"/>
                    <a:pt x="307" y="737"/>
                  </a:cubicBezTo>
                  <a:cubicBezTo>
                    <a:pt x="307" y="739"/>
                    <a:pt x="307" y="739"/>
                    <a:pt x="307" y="739"/>
                  </a:cubicBezTo>
                  <a:cubicBezTo>
                    <a:pt x="309" y="738"/>
                    <a:pt x="309" y="738"/>
                    <a:pt x="309" y="738"/>
                  </a:cubicBezTo>
                  <a:cubicBezTo>
                    <a:pt x="314" y="735"/>
                    <a:pt x="314" y="735"/>
                    <a:pt x="314" y="735"/>
                  </a:cubicBezTo>
                  <a:cubicBezTo>
                    <a:pt x="314" y="734"/>
                    <a:pt x="314" y="734"/>
                    <a:pt x="314" y="734"/>
                  </a:cubicBezTo>
                  <a:cubicBezTo>
                    <a:pt x="313" y="735"/>
                    <a:pt x="313" y="735"/>
                    <a:pt x="313" y="735"/>
                  </a:cubicBezTo>
                  <a:cubicBezTo>
                    <a:pt x="318" y="739"/>
                    <a:pt x="318" y="739"/>
                    <a:pt x="318" y="739"/>
                  </a:cubicBezTo>
                  <a:cubicBezTo>
                    <a:pt x="319" y="740"/>
                    <a:pt x="319" y="740"/>
                    <a:pt x="319" y="740"/>
                  </a:cubicBezTo>
                  <a:cubicBezTo>
                    <a:pt x="320" y="739"/>
                    <a:pt x="320" y="739"/>
                    <a:pt x="320" y="739"/>
                  </a:cubicBezTo>
                  <a:cubicBezTo>
                    <a:pt x="322" y="738"/>
                    <a:pt x="322" y="738"/>
                    <a:pt x="322" y="738"/>
                  </a:cubicBezTo>
                  <a:cubicBezTo>
                    <a:pt x="322" y="737"/>
                    <a:pt x="322" y="737"/>
                    <a:pt x="322" y="737"/>
                  </a:cubicBezTo>
                  <a:cubicBezTo>
                    <a:pt x="321" y="738"/>
                    <a:pt x="321" y="738"/>
                    <a:pt x="321" y="738"/>
                  </a:cubicBezTo>
                  <a:cubicBezTo>
                    <a:pt x="328" y="742"/>
                    <a:pt x="328" y="742"/>
                    <a:pt x="328" y="742"/>
                  </a:cubicBezTo>
                  <a:cubicBezTo>
                    <a:pt x="328" y="741"/>
                    <a:pt x="328" y="741"/>
                    <a:pt x="328" y="741"/>
                  </a:cubicBezTo>
                  <a:cubicBezTo>
                    <a:pt x="327" y="740"/>
                    <a:pt x="327" y="740"/>
                    <a:pt x="327" y="740"/>
                  </a:cubicBezTo>
                  <a:cubicBezTo>
                    <a:pt x="322" y="748"/>
                    <a:pt x="322" y="748"/>
                    <a:pt x="322" y="748"/>
                  </a:cubicBezTo>
                  <a:cubicBezTo>
                    <a:pt x="321" y="749"/>
                    <a:pt x="321" y="749"/>
                    <a:pt x="321" y="749"/>
                  </a:cubicBezTo>
                  <a:cubicBezTo>
                    <a:pt x="322" y="750"/>
                    <a:pt x="322" y="750"/>
                    <a:pt x="322" y="750"/>
                  </a:cubicBezTo>
                  <a:cubicBezTo>
                    <a:pt x="332" y="757"/>
                    <a:pt x="332" y="757"/>
                    <a:pt x="332" y="757"/>
                  </a:cubicBezTo>
                  <a:cubicBezTo>
                    <a:pt x="333" y="757"/>
                    <a:pt x="333" y="757"/>
                    <a:pt x="333" y="757"/>
                  </a:cubicBezTo>
                  <a:cubicBezTo>
                    <a:pt x="334" y="757"/>
                    <a:pt x="334" y="757"/>
                    <a:pt x="334" y="757"/>
                  </a:cubicBezTo>
                  <a:cubicBezTo>
                    <a:pt x="334" y="757"/>
                    <a:pt x="334" y="756"/>
                    <a:pt x="334" y="756"/>
                  </a:cubicBezTo>
                  <a:cubicBezTo>
                    <a:pt x="335" y="755"/>
                    <a:pt x="336" y="754"/>
                    <a:pt x="338" y="754"/>
                  </a:cubicBezTo>
                  <a:cubicBezTo>
                    <a:pt x="338" y="753"/>
                    <a:pt x="339" y="753"/>
                    <a:pt x="339" y="753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39" y="752"/>
                    <a:pt x="339" y="753"/>
                    <a:pt x="339" y="753"/>
                  </a:cubicBezTo>
                  <a:cubicBezTo>
                    <a:pt x="338" y="755"/>
                    <a:pt x="338" y="757"/>
                    <a:pt x="337" y="758"/>
                  </a:cubicBezTo>
                  <a:cubicBezTo>
                    <a:pt x="337" y="759"/>
                    <a:pt x="337" y="761"/>
                    <a:pt x="337" y="761"/>
                  </a:cubicBezTo>
                  <a:cubicBezTo>
                    <a:pt x="336" y="761"/>
                    <a:pt x="336" y="761"/>
                    <a:pt x="336" y="761"/>
                  </a:cubicBezTo>
                  <a:cubicBezTo>
                    <a:pt x="336" y="761"/>
                    <a:pt x="336" y="761"/>
                    <a:pt x="336" y="761"/>
                  </a:cubicBezTo>
                  <a:cubicBezTo>
                    <a:pt x="337" y="761"/>
                    <a:pt x="337" y="763"/>
                    <a:pt x="338" y="765"/>
                  </a:cubicBezTo>
                  <a:cubicBezTo>
                    <a:pt x="339" y="766"/>
                    <a:pt x="341" y="768"/>
                    <a:pt x="345" y="768"/>
                  </a:cubicBezTo>
                  <a:cubicBezTo>
                    <a:pt x="348" y="768"/>
                    <a:pt x="351" y="766"/>
                    <a:pt x="354" y="765"/>
                  </a:cubicBezTo>
                  <a:cubicBezTo>
                    <a:pt x="357" y="763"/>
                    <a:pt x="360" y="762"/>
                    <a:pt x="362" y="762"/>
                  </a:cubicBezTo>
                  <a:cubicBezTo>
                    <a:pt x="363" y="762"/>
                    <a:pt x="364" y="763"/>
                    <a:pt x="365" y="763"/>
                  </a:cubicBezTo>
                  <a:cubicBezTo>
                    <a:pt x="371" y="769"/>
                    <a:pt x="375" y="773"/>
                    <a:pt x="375" y="773"/>
                  </a:cubicBezTo>
                  <a:cubicBezTo>
                    <a:pt x="375" y="773"/>
                    <a:pt x="375" y="773"/>
                    <a:pt x="375" y="773"/>
                  </a:cubicBezTo>
                  <a:cubicBezTo>
                    <a:pt x="376" y="773"/>
                    <a:pt x="376" y="773"/>
                    <a:pt x="376" y="773"/>
                  </a:cubicBezTo>
                  <a:cubicBezTo>
                    <a:pt x="383" y="773"/>
                    <a:pt x="383" y="773"/>
                    <a:pt x="383" y="773"/>
                  </a:cubicBezTo>
                  <a:cubicBezTo>
                    <a:pt x="383" y="773"/>
                    <a:pt x="384" y="773"/>
                    <a:pt x="385" y="772"/>
                  </a:cubicBezTo>
                  <a:cubicBezTo>
                    <a:pt x="385" y="772"/>
                    <a:pt x="386" y="771"/>
                    <a:pt x="387" y="769"/>
                  </a:cubicBezTo>
                  <a:cubicBezTo>
                    <a:pt x="388" y="768"/>
                    <a:pt x="390" y="765"/>
                    <a:pt x="392" y="764"/>
                  </a:cubicBezTo>
                  <a:cubicBezTo>
                    <a:pt x="394" y="762"/>
                    <a:pt x="396" y="761"/>
                    <a:pt x="399" y="761"/>
                  </a:cubicBezTo>
                  <a:cubicBezTo>
                    <a:pt x="399" y="761"/>
                    <a:pt x="399" y="761"/>
                    <a:pt x="400" y="761"/>
                  </a:cubicBezTo>
                  <a:cubicBezTo>
                    <a:pt x="400" y="760"/>
                    <a:pt x="400" y="760"/>
                    <a:pt x="400" y="760"/>
                  </a:cubicBezTo>
                  <a:cubicBezTo>
                    <a:pt x="400" y="761"/>
                    <a:pt x="400" y="761"/>
                    <a:pt x="400" y="761"/>
                  </a:cubicBezTo>
                  <a:cubicBezTo>
                    <a:pt x="403" y="762"/>
                    <a:pt x="406" y="764"/>
                    <a:pt x="407" y="765"/>
                  </a:cubicBezTo>
                  <a:cubicBezTo>
                    <a:pt x="407" y="766"/>
                    <a:pt x="408" y="766"/>
                    <a:pt x="408" y="766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9" y="767"/>
                    <a:pt x="409" y="767"/>
                    <a:pt x="409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9" y="767"/>
                    <a:pt x="409" y="767"/>
                    <a:pt x="409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8" y="768"/>
                    <a:pt x="408" y="768"/>
                    <a:pt x="408" y="768"/>
                  </a:cubicBezTo>
                  <a:cubicBezTo>
                    <a:pt x="410" y="768"/>
                    <a:pt x="410" y="768"/>
                    <a:pt x="410" y="768"/>
                  </a:cubicBezTo>
                  <a:cubicBezTo>
                    <a:pt x="419" y="768"/>
                    <a:pt x="419" y="768"/>
                    <a:pt x="419" y="768"/>
                  </a:cubicBezTo>
                  <a:cubicBezTo>
                    <a:pt x="421" y="768"/>
                    <a:pt x="421" y="768"/>
                    <a:pt x="421" y="768"/>
                  </a:cubicBezTo>
                  <a:cubicBezTo>
                    <a:pt x="420" y="766"/>
                    <a:pt x="420" y="766"/>
                    <a:pt x="420" y="766"/>
                  </a:cubicBezTo>
                  <a:cubicBezTo>
                    <a:pt x="420" y="766"/>
                    <a:pt x="420" y="764"/>
                    <a:pt x="420" y="762"/>
                  </a:cubicBezTo>
                  <a:cubicBezTo>
                    <a:pt x="419" y="762"/>
                    <a:pt x="419" y="760"/>
                    <a:pt x="419" y="760"/>
                  </a:cubicBezTo>
                  <a:cubicBezTo>
                    <a:pt x="418" y="759"/>
                    <a:pt x="418" y="758"/>
                    <a:pt x="417" y="757"/>
                  </a:cubicBezTo>
                  <a:cubicBezTo>
                    <a:pt x="417" y="757"/>
                    <a:pt x="417" y="757"/>
                    <a:pt x="417" y="757"/>
                  </a:cubicBezTo>
                  <a:cubicBezTo>
                    <a:pt x="417" y="757"/>
                    <a:pt x="417" y="757"/>
                    <a:pt x="417" y="757"/>
                  </a:cubicBezTo>
                  <a:cubicBezTo>
                    <a:pt x="417" y="757"/>
                    <a:pt x="417" y="757"/>
                    <a:pt x="417" y="757"/>
                  </a:cubicBezTo>
                  <a:cubicBezTo>
                    <a:pt x="417" y="757"/>
                    <a:pt x="416" y="756"/>
                    <a:pt x="416" y="754"/>
                  </a:cubicBezTo>
                  <a:cubicBezTo>
                    <a:pt x="416" y="753"/>
                    <a:pt x="416" y="751"/>
                    <a:pt x="416" y="749"/>
                  </a:cubicBezTo>
                  <a:cubicBezTo>
                    <a:pt x="416" y="747"/>
                    <a:pt x="416" y="744"/>
                    <a:pt x="416" y="743"/>
                  </a:cubicBezTo>
                  <a:cubicBezTo>
                    <a:pt x="417" y="741"/>
                    <a:pt x="417" y="739"/>
                    <a:pt x="417" y="738"/>
                  </a:cubicBezTo>
                  <a:cubicBezTo>
                    <a:pt x="417" y="734"/>
                    <a:pt x="416" y="731"/>
                    <a:pt x="416" y="731"/>
                  </a:cubicBezTo>
                  <a:cubicBezTo>
                    <a:pt x="416" y="730"/>
                    <a:pt x="416" y="730"/>
                    <a:pt x="416" y="730"/>
                  </a:cubicBezTo>
                  <a:cubicBezTo>
                    <a:pt x="415" y="730"/>
                    <a:pt x="415" y="730"/>
                    <a:pt x="415" y="730"/>
                  </a:cubicBezTo>
                  <a:cubicBezTo>
                    <a:pt x="408" y="731"/>
                    <a:pt x="408" y="731"/>
                    <a:pt x="408" y="731"/>
                  </a:cubicBezTo>
                  <a:cubicBezTo>
                    <a:pt x="408" y="733"/>
                    <a:pt x="408" y="733"/>
                    <a:pt x="408" y="733"/>
                  </a:cubicBezTo>
                  <a:cubicBezTo>
                    <a:pt x="410" y="733"/>
                    <a:pt x="410" y="733"/>
                    <a:pt x="410" y="733"/>
                  </a:cubicBezTo>
                  <a:cubicBezTo>
                    <a:pt x="410" y="732"/>
                    <a:pt x="410" y="732"/>
                    <a:pt x="410" y="732"/>
                  </a:cubicBezTo>
                  <a:cubicBezTo>
                    <a:pt x="410" y="732"/>
                    <a:pt x="410" y="730"/>
                    <a:pt x="410" y="729"/>
                  </a:cubicBezTo>
                  <a:cubicBezTo>
                    <a:pt x="410" y="728"/>
                    <a:pt x="411" y="727"/>
                    <a:pt x="411" y="727"/>
                  </a:cubicBezTo>
                  <a:cubicBezTo>
                    <a:pt x="411" y="726"/>
                    <a:pt x="411" y="726"/>
                    <a:pt x="412" y="726"/>
                  </a:cubicBezTo>
                  <a:cubicBezTo>
                    <a:pt x="411" y="725"/>
                    <a:pt x="411" y="725"/>
                    <a:pt x="411" y="725"/>
                  </a:cubicBezTo>
                  <a:cubicBezTo>
                    <a:pt x="411" y="726"/>
                    <a:pt x="411" y="726"/>
                    <a:pt x="411" y="726"/>
                  </a:cubicBezTo>
                  <a:cubicBezTo>
                    <a:pt x="412" y="726"/>
                    <a:pt x="414" y="725"/>
                    <a:pt x="414" y="725"/>
                  </a:cubicBezTo>
                  <a:cubicBezTo>
                    <a:pt x="416" y="723"/>
                    <a:pt x="417" y="722"/>
                    <a:pt x="417" y="720"/>
                  </a:cubicBezTo>
                  <a:cubicBezTo>
                    <a:pt x="418" y="719"/>
                    <a:pt x="418" y="717"/>
                    <a:pt x="418" y="716"/>
                  </a:cubicBezTo>
                  <a:cubicBezTo>
                    <a:pt x="418" y="716"/>
                    <a:pt x="417" y="715"/>
                    <a:pt x="417" y="715"/>
                  </a:cubicBezTo>
                  <a:cubicBezTo>
                    <a:pt x="417" y="714"/>
                    <a:pt x="416" y="714"/>
                    <a:pt x="416" y="714"/>
                  </a:cubicBezTo>
                  <a:cubicBezTo>
                    <a:pt x="415" y="713"/>
                    <a:pt x="414" y="712"/>
                    <a:pt x="413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3" y="710"/>
                    <a:pt x="414" y="709"/>
                    <a:pt x="414" y="709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1"/>
                    <a:pt x="415" y="711"/>
                    <a:pt x="415" y="711"/>
                  </a:cubicBezTo>
                  <a:cubicBezTo>
                    <a:pt x="416" y="711"/>
                    <a:pt x="416" y="711"/>
                    <a:pt x="416" y="711"/>
                  </a:cubicBezTo>
                  <a:cubicBezTo>
                    <a:pt x="422" y="711"/>
                    <a:pt x="422" y="711"/>
                    <a:pt x="422" y="711"/>
                  </a:cubicBezTo>
                  <a:cubicBezTo>
                    <a:pt x="423" y="711"/>
                    <a:pt x="423" y="711"/>
                    <a:pt x="423" y="711"/>
                  </a:cubicBezTo>
                  <a:cubicBezTo>
                    <a:pt x="423" y="710"/>
                    <a:pt x="423" y="710"/>
                    <a:pt x="423" y="710"/>
                  </a:cubicBezTo>
                  <a:cubicBezTo>
                    <a:pt x="423" y="710"/>
                    <a:pt x="423" y="710"/>
                    <a:pt x="423" y="710"/>
                  </a:cubicBezTo>
                  <a:cubicBezTo>
                    <a:pt x="423" y="709"/>
                    <a:pt x="424" y="707"/>
                    <a:pt x="425" y="705"/>
                  </a:cubicBezTo>
                  <a:cubicBezTo>
                    <a:pt x="426" y="702"/>
                    <a:pt x="428" y="699"/>
                    <a:pt x="432" y="698"/>
                  </a:cubicBezTo>
                  <a:cubicBezTo>
                    <a:pt x="431" y="696"/>
                    <a:pt x="431" y="696"/>
                    <a:pt x="431" y="696"/>
                  </a:cubicBezTo>
                  <a:cubicBezTo>
                    <a:pt x="432" y="698"/>
                    <a:pt x="432" y="698"/>
                    <a:pt x="432" y="698"/>
                  </a:cubicBezTo>
                  <a:cubicBezTo>
                    <a:pt x="434" y="697"/>
                    <a:pt x="436" y="696"/>
                    <a:pt x="438" y="696"/>
                  </a:cubicBezTo>
                  <a:cubicBezTo>
                    <a:pt x="439" y="696"/>
                    <a:pt x="440" y="696"/>
                    <a:pt x="441" y="697"/>
                  </a:cubicBezTo>
                  <a:cubicBezTo>
                    <a:pt x="442" y="697"/>
                    <a:pt x="443" y="697"/>
                    <a:pt x="444" y="697"/>
                  </a:cubicBezTo>
                  <a:cubicBezTo>
                    <a:pt x="445" y="697"/>
                    <a:pt x="447" y="697"/>
                    <a:pt x="448" y="696"/>
                  </a:cubicBezTo>
                  <a:cubicBezTo>
                    <a:pt x="450" y="695"/>
                    <a:pt x="451" y="694"/>
                    <a:pt x="451" y="693"/>
                  </a:cubicBezTo>
                  <a:cubicBezTo>
                    <a:pt x="452" y="691"/>
                    <a:pt x="452" y="690"/>
                    <a:pt x="452" y="689"/>
                  </a:cubicBezTo>
                  <a:cubicBezTo>
                    <a:pt x="452" y="686"/>
                    <a:pt x="452" y="684"/>
                    <a:pt x="452" y="684"/>
                  </a:cubicBezTo>
                  <a:cubicBezTo>
                    <a:pt x="450" y="684"/>
                    <a:pt x="450" y="684"/>
                    <a:pt x="450" y="684"/>
                  </a:cubicBezTo>
                  <a:cubicBezTo>
                    <a:pt x="451" y="685"/>
                    <a:pt x="451" y="685"/>
                    <a:pt x="451" y="685"/>
                  </a:cubicBezTo>
                  <a:cubicBezTo>
                    <a:pt x="451" y="685"/>
                    <a:pt x="452" y="685"/>
                    <a:pt x="452" y="684"/>
                  </a:cubicBezTo>
                  <a:cubicBezTo>
                    <a:pt x="453" y="683"/>
                    <a:pt x="455" y="682"/>
                    <a:pt x="456" y="681"/>
                  </a:cubicBezTo>
                  <a:cubicBezTo>
                    <a:pt x="457" y="680"/>
                    <a:pt x="457" y="680"/>
                    <a:pt x="458" y="680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80"/>
                    <a:pt x="458" y="680"/>
                    <a:pt x="458" y="680"/>
                  </a:cubicBezTo>
                  <a:cubicBezTo>
                    <a:pt x="458" y="680"/>
                    <a:pt x="458" y="680"/>
                    <a:pt x="458" y="681"/>
                  </a:cubicBezTo>
                  <a:cubicBezTo>
                    <a:pt x="457" y="682"/>
                    <a:pt x="456" y="683"/>
                    <a:pt x="455" y="684"/>
                  </a:cubicBezTo>
                  <a:cubicBezTo>
                    <a:pt x="454" y="685"/>
                    <a:pt x="454" y="685"/>
                    <a:pt x="454" y="685"/>
                  </a:cubicBezTo>
                  <a:cubicBezTo>
                    <a:pt x="453" y="686"/>
                    <a:pt x="453" y="686"/>
                    <a:pt x="453" y="686"/>
                  </a:cubicBezTo>
                  <a:cubicBezTo>
                    <a:pt x="451" y="688"/>
                    <a:pt x="451" y="688"/>
                    <a:pt x="451" y="688"/>
                  </a:cubicBezTo>
                  <a:cubicBezTo>
                    <a:pt x="454" y="688"/>
                    <a:pt x="454" y="688"/>
                    <a:pt x="454" y="688"/>
                  </a:cubicBezTo>
                  <a:cubicBezTo>
                    <a:pt x="461" y="690"/>
                    <a:pt x="461" y="690"/>
                    <a:pt x="461" y="690"/>
                  </a:cubicBezTo>
                  <a:cubicBezTo>
                    <a:pt x="462" y="690"/>
                    <a:pt x="462" y="690"/>
                    <a:pt x="462" y="690"/>
                  </a:cubicBezTo>
                  <a:cubicBezTo>
                    <a:pt x="462" y="689"/>
                    <a:pt x="462" y="689"/>
                    <a:pt x="462" y="689"/>
                  </a:cubicBezTo>
                  <a:cubicBezTo>
                    <a:pt x="466" y="684"/>
                    <a:pt x="466" y="684"/>
                    <a:pt x="466" y="684"/>
                  </a:cubicBezTo>
                  <a:cubicBezTo>
                    <a:pt x="466" y="683"/>
                    <a:pt x="466" y="683"/>
                    <a:pt x="466" y="683"/>
                  </a:cubicBezTo>
                  <a:cubicBezTo>
                    <a:pt x="466" y="683"/>
                    <a:pt x="466" y="683"/>
                    <a:pt x="466" y="683"/>
                  </a:cubicBezTo>
                  <a:cubicBezTo>
                    <a:pt x="466" y="679"/>
                    <a:pt x="466" y="679"/>
                    <a:pt x="466" y="679"/>
                  </a:cubicBezTo>
                  <a:cubicBezTo>
                    <a:pt x="465" y="679"/>
                    <a:pt x="465" y="679"/>
                    <a:pt x="465" y="679"/>
                  </a:cubicBezTo>
                  <a:cubicBezTo>
                    <a:pt x="466" y="680"/>
                    <a:pt x="466" y="680"/>
                    <a:pt x="466" y="680"/>
                  </a:cubicBezTo>
                  <a:cubicBezTo>
                    <a:pt x="466" y="680"/>
                    <a:pt x="466" y="680"/>
                    <a:pt x="466" y="680"/>
                  </a:cubicBezTo>
                  <a:cubicBezTo>
                    <a:pt x="468" y="679"/>
                    <a:pt x="475" y="675"/>
                    <a:pt x="481" y="675"/>
                  </a:cubicBezTo>
                  <a:cubicBezTo>
                    <a:pt x="484" y="675"/>
                    <a:pt x="486" y="676"/>
                    <a:pt x="488" y="678"/>
                  </a:cubicBezTo>
                  <a:cubicBezTo>
                    <a:pt x="489" y="679"/>
                    <a:pt x="490" y="679"/>
                    <a:pt x="490" y="680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2" y="682"/>
                    <a:pt x="492" y="682"/>
                    <a:pt x="492" y="682"/>
                  </a:cubicBezTo>
                  <a:cubicBezTo>
                    <a:pt x="492" y="682"/>
                    <a:pt x="498" y="683"/>
                    <a:pt x="504" y="685"/>
                  </a:cubicBezTo>
                  <a:cubicBezTo>
                    <a:pt x="508" y="686"/>
                    <a:pt x="511" y="687"/>
                    <a:pt x="513" y="688"/>
                  </a:cubicBezTo>
                  <a:cubicBezTo>
                    <a:pt x="514" y="688"/>
                    <a:pt x="515" y="689"/>
                    <a:pt x="516" y="689"/>
                  </a:cubicBezTo>
                  <a:cubicBezTo>
                    <a:pt x="517" y="689"/>
                    <a:pt x="517" y="689"/>
                    <a:pt x="517" y="689"/>
                  </a:cubicBezTo>
                  <a:cubicBezTo>
                    <a:pt x="517" y="689"/>
                    <a:pt x="517" y="689"/>
                    <a:pt x="517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9"/>
                    <a:pt x="516" y="689"/>
                    <a:pt x="516" y="689"/>
                  </a:cubicBezTo>
                  <a:cubicBezTo>
                    <a:pt x="517" y="689"/>
                    <a:pt x="517" y="689"/>
                    <a:pt x="517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9"/>
                    <a:pt x="516" y="689"/>
                    <a:pt x="516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8"/>
                    <a:pt x="516" y="688"/>
                    <a:pt x="516" y="688"/>
                  </a:cubicBezTo>
                  <a:cubicBezTo>
                    <a:pt x="516" y="689"/>
                    <a:pt x="516" y="689"/>
                    <a:pt x="516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8"/>
                    <a:pt x="516" y="688"/>
                    <a:pt x="516" y="688"/>
                  </a:cubicBezTo>
                  <a:cubicBezTo>
                    <a:pt x="516" y="689"/>
                    <a:pt x="516" y="689"/>
                    <a:pt x="516" y="690"/>
                  </a:cubicBezTo>
                  <a:cubicBezTo>
                    <a:pt x="517" y="693"/>
                    <a:pt x="518" y="697"/>
                    <a:pt x="518" y="697"/>
                  </a:cubicBezTo>
                  <a:cubicBezTo>
                    <a:pt x="518" y="698"/>
                    <a:pt x="518" y="698"/>
                    <a:pt x="518" y="698"/>
                  </a:cubicBezTo>
                  <a:cubicBezTo>
                    <a:pt x="519" y="698"/>
                    <a:pt x="519" y="698"/>
                    <a:pt x="519" y="698"/>
                  </a:cubicBezTo>
                  <a:cubicBezTo>
                    <a:pt x="536" y="699"/>
                    <a:pt x="536" y="699"/>
                    <a:pt x="536" y="699"/>
                  </a:cubicBezTo>
                  <a:cubicBezTo>
                    <a:pt x="538" y="699"/>
                    <a:pt x="538" y="699"/>
                    <a:pt x="538" y="699"/>
                  </a:cubicBezTo>
                  <a:cubicBezTo>
                    <a:pt x="538" y="698"/>
                    <a:pt x="538" y="698"/>
                    <a:pt x="538" y="698"/>
                  </a:cubicBezTo>
                  <a:cubicBezTo>
                    <a:pt x="538" y="698"/>
                    <a:pt x="538" y="695"/>
                    <a:pt x="538" y="692"/>
                  </a:cubicBezTo>
                  <a:cubicBezTo>
                    <a:pt x="538" y="691"/>
                    <a:pt x="538" y="689"/>
                    <a:pt x="538" y="688"/>
                  </a:cubicBezTo>
                  <a:cubicBezTo>
                    <a:pt x="539" y="688"/>
                    <a:pt x="539" y="688"/>
                    <a:pt x="539" y="687"/>
                  </a:cubicBezTo>
                  <a:cubicBezTo>
                    <a:pt x="539" y="687"/>
                    <a:pt x="539" y="687"/>
                    <a:pt x="539" y="687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9" y="688"/>
                    <a:pt x="539" y="688"/>
                    <a:pt x="539" y="688"/>
                  </a:cubicBezTo>
                  <a:cubicBezTo>
                    <a:pt x="539" y="687"/>
                    <a:pt x="539" y="687"/>
                    <a:pt x="539" y="687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9" y="688"/>
                    <a:pt x="539" y="688"/>
                    <a:pt x="539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8" y="688"/>
                    <a:pt x="538" y="688"/>
                    <a:pt x="538" y="688"/>
                  </a:cubicBezTo>
                  <a:cubicBezTo>
                    <a:pt x="538" y="688"/>
                    <a:pt x="538" y="688"/>
                    <a:pt x="539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8" y="688"/>
                    <a:pt x="538" y="688"/>
                    <a:pt x="538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8"/>
                    <a:pt x="537" y="688"/>
                    <a:pt x="538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8" y="689"/>
                    <a:pt x="549" y="700"/>
                    <a:pt x="549" y="700"/>
                  </a:cubicBezTo>
                  <a:cubicBezTo>
                    <a:pt x="550" y="701"/>
                    <a:pt x="550" y="701"/>
                    <a:pt x="550" y="701"/>
                  </a:cubicBezTo>
                  <a:cubicBezTo>
                    <a:pt x="550" y="700"/>
                    <a:pt x="550" y="700"/>
                    <a:pt x="550" y="700"/>
                  </a:cubicBezTo>
                  <a:cubicBezTo>
                    <a:pt x="566" y="699"/>
                    <a:pt x="566" y="699"/>
                    <a:pt x="566" y="699"/>
                  </a:cubicBezTo>
                  <a:cubicBezTo>
                    <a:pt x="566" y="698"/>
                    <a:pt x="566" y="698"/>
                    <a:pt x="566" y="698"/>
                  </a:cubicBezTo>
                  <a:cubicBezTo>
                    <a:pt x="566" y="699"/>
                    <a:pt x="566" y="699"/>
                    <a:pt x="566" y="699"/>
                  </a:cubicBezTo>
                  <a:cubicBezTo>
                    <a:pt x="566" y="699"/>
                    <a:pt x="566" y="699"/>
                    <a:pt x="566" y="699"/>
                  </a:cubicBezTo>
                  <a:cubicBezTo>
                    <a:pt x="567" y="700"/>
                    <a:pt x="568" y="700"/>
                    <a:pt x="569" y="701"/>
                  </a:cubicBezTo>
                  <a:cubicBezTo>
                    <a:pt x="570" y="701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3"/>
                  </a:cubicBezTo>
                  <a:cubicBezTo>
                    <a:pt x="569" y="704"/>
                    <a:pt x="569" y="705"/>
                    <a:pt x="568" y="706"/>
                  </a:cubicBezTo>
                  <a:cubicBezTo>
                    <a:pt x="568" y="707"/>
                    <a:pt x="567" y="709"/>
                    <a:pt x="567" y="710"/>
                  </a:cubicBezTo>
                  <a:cubicBezTo>
                    <a:pt x="567" y="711"/>
                    <a:pt x="567" y="712"/>
                    <a:pt x="568" y="712"/>
                  </a:cubicBezTo>
                  <a:cubicBezTo>
                    <a:pt x="568" y="713"/>
                    <a:pt x="569" y="714"/>
                    <a:pt x="570" y="714"/>
                  </a:cubicBezTo>
                  <a:cubicBezTo>
                    <a:pt x="570" y="712"/>
                    <a:pt x="570" y="712"/>
                    <a:pt x="570" y="712"/>
                  </a:cubicBezTo>
                  <a:cubicBezTo>
                    <a:pt x="570" y="714"/>
                    <a:pt x="570" y="714"/>
                    <a:pt x="570" y="714"/>
                  </a:cubicBezTo>
                  <a:cubicBezTo>
                    <a:pt x="571" y="714"/>
                    <a:pt x="572" y="714"/>
                    <a:pt x="573" y="715"/>
                  </a:cubicBezTo>
                  <a:cubicBezTo>
                    <a:pt x="575" y="715"/>
                    <a:pt x="578" y="715"/>
                    <a:pt x="580" y="716"/>
                  </a:cubicBezTo>
                  <a:cubicBezTo>
                    <a:pt x="582" y="716"/>
                    <a:pt x="584" y="716"/>
                    <a:pt x="585" y="716"/>
                  </a:cubicBezTo>
                  <a:cubicBezTo>
                    <a:pt x="585" y="715"/>
                    <a:pt x="585" y="715"/>
                    <a:pt x="585" y="715"/>
                  </a:cubicBezTo>
                  <a:cubicBezTo>
                    <a:pt x="584" y="716"/>
                    <a:pt x="584" y="716"/>
                    <a:pt x="584" y="716"/>
                  </a:cubicBezTo>
                  <a:cubicBezTo>
                    <a:pt x="584" y="716"/>
                    <a:pt x="584" y="717"/>
                    <a:pt x="585" y="717"/>
                  </a:cubicBezTo>
                  <a:cubicBezTo>
                    <a:pt x="586" y="718"/>
                    <a:pt x="588" y="721"/>
                    <a:pt x="590" y="724"/>
                  </a:cubicBezTo>
                  <a:cubicBezTo>
                    <a:pt x="591" y="725"/>
                    <a:pt x="592" y="726"/>
                    <a:pt x="593" y="727"/>
                  </a:cubicBezTo>
                  <a:cubicBezTo>
                    <a:pt x="595" y="728"/>
                    <a:pt x="596" y="729"/>
                    <a:pt x="597" y="729"/>
                  </a:cubicBezTo>
                  <a:cubicBezTo>
                    <a:pt x="598" y="729"/>
                    <a:pt x="598" y="729"/>
                    <a:pt x="598" y="729"/>
                  </a:cubicBezTo>
                  <a:cubicBezTo>
                    <a:pt x="598" y="729"/>
                    <a:pt x="598" y="729"/>
                    <a:pt x="598" y="729"/>
                  </a:cubicBezTo>
                  <a:cubicBezTo>
                    <a:pt x="604" y="727"/>
                    <a:pt x="608" y="723"/>
                    <a:pt x="608" y="723"/>
                  </a:cubicBezTo>
                  <a:cubicBezTo>
                    <a:pt x="607" y="722"/>
                    <a:pt x="607" y="722"/>
                    <a:pt x="607" y="722"/>
                  </a:cubicBezTo>
                  <a:cubicBezTo>
                    <a:pt x="606" y="723"/>
                    <a:pt x="606" y="723"/>
                    <a:pt x="606" y="723"/>
                  </a:cubicBezTo>
                  <a:cubicBezTo>
                    <a:pt x="614" y="726"/>
                    <a:pt x="614" y="726"/>
                    <a:pt x="614" y="726"/>
                  </a:cubicBezTo>
                  <a:cubicBezTo>
                    <a:pt x="615" y="725"/>
                    <a:pt x="615" y="725"/>
                    <a:pt x="615" y="725"/>
                  </a:cubicBezTo>
                  <a:cubicBezTo>
                    <a:pt x="614" y="725"/>
                    <a:pt x="614" y="725"/>
                    <a:pt x="614" y="725"/>
                  </a:cubicBezTo>
                  <a:cubicBezTo>
                    <a:pt x="616" y="733"/>
                    <a:pt x="616" y="733"/>
                    <a:pt x="616" y="733"/>
                  </a:cubicBezTo>
                  <a:cubicBezTo>
                    <a:pt x="617" y="735"/>
                    <a:pt x="617" y="735"/>
                    <a:pt x="617" y="735"/>
                  </a:cubicBezTo>
                  <a:cubicBezTo>
                    <a:pt x="618" y="734"/>
                    <a:pt x="618" y="734"/>
                    <a:pt x="618" y="734"/>
                  </a:cubicBezTo>
                  <a:cubicBezTo>
                    <a:pt x="623" y="731"/>
                    <a:pt x="623" y="731"/>
                    <a:pt x="623" y="731"/>
                  </a:cubicBezTo>
                  <a:cubicBezTo>
                    <a:pt x="623" y="731"/>
                    <a:pt x="623" y="731"/>
                    <a:pt x="623" y="731"/>
                  </a:cubicBezTo>
                  <a:cubicBezTo>
                    <a:pt x="623" y="730"/>
                    <a:pt x="623" y="730"/>
                    <a:pt x="623" y="730"/>
                  </a:cubicBezTo>
                  <a:cubicBezTo>
                    <a:pt x="626" y="722"/>
                    <a:pt x="626" y="722"/>
                    <a:pt x="626" y="722"/>
                  </a:cubicBezTo>
                  <a:cubicBezTo>
                    <a:pt x="624" y="722"/>
                    <a:pt x="624" y="722"/>
                    <a:pt x="624" y="722"/>
                  </a:cubicBezTo>
                  <a:cubicBezTo>
                    <a:pt x="624" y="723"/>
                    <a:pt x="624" y="723"/>
                    <a:pt x="624" y="723"/>
                  </a:cubicBezTo>
                  <a:cubicBezTo>
                    <a:pt x="632" y="726"/>
                    <a:pt x="632" y="726"/>
                    <a:pt x="632" y="726"/>
                  </a:cubicBezTo>
                  <a:cubicBezTo>
                    <a:pt x="633" y="726"/>
                    <a:pt x="633" y="726"/>
                    <a:pt x="633" y="726"/>
                  </a:cubicBezTo>
                  <a:cubicBezTo>
                    <a:pt x="634" y="725"/>
                    <a:pt x="634" y="725"/>
                    <a:pt x="634" y="725"/>
                  </a:cubicBezTo>
                  <a:cubicBezTo>
                    <a:pt x="636" y="721"/>
                    <a:pt x="636" y="721"/>
                    <a:pt x="636" y="721"/>
                  </a:cubicBezTo>
                  <a:cubicBezTo>
                    <a:pt x="635" y="721"/>
                    <a:pt x="635" y="721"/>
                    <a:pt x="635" y="721"/>
                  </a:cubicBezTo>
                  <a:cubicBezTo>
                    <a:pt x="635" y="722"/>
                    <a:pt x="635" y="722"/>
                    <a:pt x="635" y="722"/>
                  </a:cubicBezTo>
                  <a:cubicBezTo>
                    <a:pt x="646" y="721"/>
                    <a:pt x="646" y="721"/>
                    <a:pt x="646" y="721"/>
                  </a:cubicBezTo>
                  <a:cubicBezTo>
                    <a:pt x="646" y="719"/>
                    <a:pt x="646" y="719"/>
                    <a:pt x="646" y="719"/>
                  </a:cubicBezTo>
                  <a:cubicBezTo>
                    <a:pt x="646" y="721"/>
                    <a:pt x="646" y="721"/>
                    <a:pt x="646" y="721"/>
                  </a:cubicBezTo>
                  <a:cubicBezTo>
                    <a:pt x="652" y="722"/>
                    <a:pt x="652" y="722"/>
                    <a:pt x="652" y="722"/>
                  </a:cubicBezTo>
                  <a:cubicBezTo>
                    <a:pt x="654" y="722"/>
                    <a:pt x="654" y="722"/>
                    <a:pt x="654" y="722"/>
                  </a:cubicBezTo>
                  <a:cubicBezTo>
                    <a:pt x="654" y="721"/>
                    <a:pt x="654" y="721"/>
                    <a:pt x="654" y="721"/>
                  </a:cubicBezTo>
                  <a:cubicBezTo>
                    <a:pt x="654" y="715"/>
                    <a:pt x="654" y="715"/>
                    <a:pt x="654" y="715"/>
                  </a:cubicBezTo>
                  <a:cubicBezTo>
                    <a:pt x="654" y="715"/>
                    <a:pt x="654" y="715"/>
                    <a:pt x="654" y="715"/>
                  </a:cubicBezTo>
                  <a:cubicBezTo>
                    <a:pt x="654" y="715"/>
                    <a:pt x="654" y="715"/>
                    <a:pt x="654" y="715"/>
                  </a:cubicBezTo>
                  <a:cubicBezTo>
                    <a:pt x="654" y="715"/>
                    <a:pt x="654" y="714"/>
                    <a:pt x="654" y="714"/>
                  </a:cubicBezTo>
                  <a:cubicBezTo>
                    <a:pt x="654" y="713"/>
                    <a:pt x="653" y="710"/>
                    <a:pt x="653" y="707"/>
                  </a:cubicBezTo>
                  <a:cubicBezTo>
                    <a:pt x="653" y="706"/>
                    <a:pt x="653" y="705"/>
                    <a:pt x="653" y="704"/>
                  </a:cubicBezTo>
                  <a:cubicBezTo>
                    <a:pt x="654" y="704"/>
                    <a:pt x="654" y="703"/>
                    <a:pt x="654" y="703"/>
                  </a:cubicBezTo>
                  <a:cubicBezTo>
                    <a:pt x="655" y="703"/>
                    <a:pt x="655" y="703"/>
                    <a:pt x="655" y="703"/>
                  </a:cubicBezTo>
                  <a:cubicBezTo>
                    <a:pt x="655" y="703"/>
                    <a:pt x="655" y="703"/>
                    <a:pt x="655" y="703"/>
                  </a:cubicBezTo>
                  <a:cubicBezTo>
                    <a:pt x="657" y="702"/>
                    <a:pt x="659" y="702"/>
                    <a:pt x="661" y="702"/>
                  </a:cubicBezTo>
                  <a:cubicBezTo>
                    <a:pt x="662" y="702"/>
                    <a:pt x="664" y="702"/>
                    <a:pt x="666" y="702"/>
                  </a:cubicBezTo>
                  <a:cubicBezTo>
                    <a:pt x="666" y="702"/>
                    <a:pt x="667" y="702"/>
                    <a:pt x="668" y="702"/>
                  </a:cubicBezTo>
                  <a:cubicBezTo>
                    <a:pt x="669" y="701"/>
                    <a:pt x="669" y="701"/>
                    <a:pt x="670" y="700"/>
                  </a:cubicBezTo>
                  <a:cubicBezTo>
                    <a:pt x="670" y="699"/>
                    <a:pt x="670" y="698"/>
                    <a:pt x="671" y="697"/>
                  </a:cubicBezTo>
                  <a:cubicBezTo>
                    <a:pt x="671" y="695"/>
                    <a:pt x="671" y="693"/>
                    <a:pt x="671" y="691"/>
                  </a:cubicBezTo>
                  <a:cubicBezTo>
                    <a:pt x="671" y="691"/>
                    <a:pt x="672" y="690"/>
                    <a:pt x="672" y="690"/>
                  </a:cubicBezTo>
                  <a:cubicBezTo>
                    <a:pt x="672" y="690"/>
                    <a:pt x="672" y="690"/>
                    <a:pt x="672" y="690"/>
                  </a:cubicBezTo>
                  <a:cubicBezTo>
                    <a:pt x="673" y="690"/>
                    <a:pt x="673" y="690"/>
                    <a:pt x="673" y="690"/>
                  </a:cubicBezTo>
                  <a:cubicBezTo>
                    <a:pt x="673" y="690"/>
                    <a:pt x="673" y="690"/>
                    <a:pt x="673" y="690"/>
                  </a:cubicBezTo>
                  <a:cubicBezTo>
                    <a:pt x="673" y="690"/>
                    <a:pt x="673" y="690"/>
                    <a:pt x="673" y="690"/>
                  </a:cubicBezTo>
                  <a:cubicBezTo>
                    <a:pt x="674" y="690"/>
                    <a:pt x="676" y="690"/>
                    <a:pt x="677" y="691"/>
                  </a:cubicBezTo>
                  <a:cubicBezTo>
                    <a:pt x="679" y="691"/>
                    <a:pt x="681" y="692"/>
                    <a:pt x="683" y="692"/>
                  </a:cubicBezTo>
                  <a:cubicBezTo>
                    <a:pt x="684" y="692"/>
                    <a:pt x="685" y="692"/>
                    <a:pt x="686" y="691"/>
                  </a:cubicBezTo>
                  <a:cubicBezTo>
                    <a:pt x="687" y="691"/>
                    <a:pt x="687" y="690"/>
                    <a:pt x="688" y="689"/>
                  </a:cubicBezTo>
                  <a:cubicBezTo>
                    <a:pt x="688" y="689"/>
                    <a:pt x="688" y="689"/>
                    <a:pt x="688" y="689"/>
                  </a:cubicBezTo>
                  <a:cubicBezTo>
                    <a:pt x="688" y="689"/>
                    <a:pt x="688" y="689"/>
                    <a:pt x="688" y="689"/>
                  </a:cubicBezTo>
                  <a:cubicBezTo>
                    <a:pt x="688" y="687"/>
                    <a:pt x="689" y="686"/>
                    <a:pt x="689" y="685"/>
                  </a:cubicBezTo>
                  <a:cubicBezTo>
                    <a:pt x="689" y="684"/>
                    <a:pt x="688" y="683"/>
                    <a:pt x="688" y="682"/>
                  </a:cubicBezTo>
                  <a:cubicBezTo>
                    <a:pt x="688" y="681"/>
                    <a:pt x="688" y="680"/>
                    <a:pt x="688" y="680"/>
                  </a:cubicBezTo>
                  <a:cubicBezTo>
                    <a:pt x="688" y="680"/>
                    <a:pt x="688" y="680"/>
                    <a:pt x="688" y="680"/>
                  </a:cubicBezTo>
                  <a:cubicBezTo>
                    <a:pt x="688" y="680"/>
                    <a:pt x="688" y="680"/>
                    <a:pt x="688" y="680"/>
                  </a:cubicBezTo>
                  <a:cubicBezTo>
                    <a:pt x="689" y="679"/>
                    <a:pt x="690" y="679"/>
                    <a:pt x="693" y="679"/>
                  </a:cubicBezTo>
                  <a:cubicBezTo>
                    <a:pt x="698" y="679"/>
                    <a:pt x="701" y="678"/>
                    <a:pt x="703" y="678"/>
                  </a:cubicBezTo>
                  <a:cubicBezTo>
                    <a:pt x="704" y="677"/>
                    <a:pt x="704" y="677"/>
                    <a:pt x="705" y="677"/>
                  </a:cubicBezTo>
                  <a:cubicBezTo>
                    <a:pt x="705" y="676"/>
                    <a:pt x="706" y="675"/>
                    <a:pt x="706" y="675"/>
                  </a:cubicBezTo>
                  <a:cubicBezTo>
                    <a:pt x="706" y="674"/>
                    <a:pt x="706" y="674"/>
                    <a:pt x="705" y="674"/>
                  </a:cubicBezTo>
                  <a:cubicBezTo>
                    <a:pt x="705" y="674"/>
                    <a:pt x="705" y="674"/>
                    <a:pt x="705" y="674"/>
                  </a:cubicBezTo>
                  <a:cubicBezTo>
                    <a:pt x="705" y="674"/>
                    <a:pt x="705" y="674"/>
                    <a:pt x="705" y="674"/>
                  </a:cubicBezTo>
                  <a:cubicBezTo>
                    <a:pt x="705" y="674"/>
                    <a:pt x="705" y="674"/>
                    <a:pt x="705" y="674"/>
                  </a:cubicBezTo>
                  <a:cubicBezTo>
                    <a:pt x="705" y="673"/>
                    <a:pt x="704" y="673"/>
                    <a:pt x="704" y="672"/>
                  </a:cubicBezTo>
                  <a:cubicBezTo>
                    <a:pt x="703" y="672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4" y="671"/>
                  </a:cubicBezTo>
                  <a:cubicBezTo>
                    <a:pt x="704" y="671"/>
                    <a:pt x="704" y="671"/>
                    <a:pt x="704" y="671"/>
                  </a:cubicBezTo>
                  <a:cubicBezTo>
                    <a:pt x="705" y="671"/>
                    <a:pt x="705" y="671"/>
                    <a:pt x="705" y="671"/>
                  </a:cubicBezTo>
                  <a:cubicBezTo>
                    <a:pt x="705" y="671"/>
                    <a:pt x="705" y="671"/>
                    <a:pt x="705" y="671"/>
                  </a:cubicBezTo>
                  <a:cubicBezTo>
                    <a:pt x="706" y="670"/>
                    <a:pt x="707" y="671"/>
                    <a:pt x="708" y="672"/>
                  </a:cubicBezTo>
                  <a:cubicBezTo>
                    <a:pt x="709" y="672"/>
                    <a:pt x="709" y="672"/>
                    <a:pt x="709" y="673"/>
                  </a:cubicBezTo>
                  <a:cubicBezTo>
                    <a:pt x="710" y="673"/>
                    <a:pt x="710" y="673"/>
                    <a:pt x="710" y="673"/>
                  </a:cubicBezTo>
                  <a:cubicBezTo>
                    <a:pt x="710" y="673"/>
                    <a:pt x="710" y="673"/>
                    <a:pt x="710" y="673"/>
                  </a:cubicBezTo>
                  <a:cubicBezTo>
                    <a:pt x="710" y="674"/>
                    <a:pt x="710" y="674"/>
                    <a:pt x="710" y="674"/>
                  </a:cubicBezTo>
                  <a:cubicBezTo>
                    <a:pt x="711" y="673"/>
                    <a:pt x="711" y="673"/>
                    <a:pt x="711" y="673"/>
                  </a:cubicBezTo>
                  <a:cubicBezTo>
                    <a:pt x="715" y="672"/>
                    <a:pt x="715" y="672"/>
                    <a:pt x="715" y="672"/>
                  </a:cubicBezTo>
                  <a:cubicBezTo>
                    <a:pt x="717" y="672"/>
                    <a:pt x="717" y="672"/>
                    <a:pt x="717" y="672"/>
                  </a:cubicBezTo>
                  <a:cubicBezTo>
                    <a:pt x="716" y="670"/>
                    <a:pt x="716" y="670"/>
                    <a:pt x="716" y="670"/>
                  </a:cubicBezTo>
                  <a:cubicBezTo>
                    <a:pt x="711" y="658"/>
                    <a:pt x="711" y="658"/>
                    <a:pt x="711" y="658"/>
                  </a:cubicBezTo>
                  <a:cubicBezTo>
                    <a:pt x="710" y="658"/>
                    <a:pt x="710" y="658"/>
                    <a:pt x="710" y="658"/>
                  </a:cubicBezTo>
                  <a:cubicBezTo>
                    <a:pt x="710" y="660"/>
                    <a:pt x="710" y="660"/>
                    <a:pt x="710" y="660"/>
                  </a:cubicBezTo>
                  <a:cubicBezTo>
                    <a:pt x="710" y="660"/>
                    <a:pt x="712" y="660"/>
                    <a:pt x="716" y="658"/>
                  </a:cubicBezTo>
                  <a:cubicBezTo>
                    <a:pt x="719" y="656"/>
                    <a:pt x="723" y="653"/>
                    <a:pt x="726" y="647"/>
                  </a:cubicBezTo>
                  <a:cubicBezTo>
                    <a:pt x="726" y="647"/>
                    <a:pt x="726" y="647"/>
                    <a:pt x="726" y="647"/>
                  </a:cubicBezTo>
                  <a:cubicBezTo>
                    <a:pt x="726" y="647"/>
                    <a:pt x="726" y="647"/>
                    <a:pt x="726" y="647"/>
                  </a:cubicBezTo>
                  <a:cubicBezTo>
                    <a:pt x="727" y="643"/>
                    <a:pt x="727" y="641"/>
                    <a:pt x="727" y="638"/>
                  </a:cubicBezTo>
                  <a:cubicBezTo>
                    <a:pt x="727" y="636"/>
                    <a:pt x="727" y="634"/>
                    <a:pt x="726" y="633"/>
                  </a:cubicBezTo>
                  <a:cubicBezTo>
                    <a:pt x="725" y="632"/>
                    <a:pt x="724" y="631"/>
                    <a:pt x="723" y="631"/>
                  </a:cubicBezTo>
                  <a:cubicBezTo>
                    <a:pt x="721" y="631"/>
                    <a:pt x="718" y="632"/>
                    <a:pt x="715" y="633"/>
                  </a:cubicBezTo>
                  <a:cubicBezTo>
                    <a:pt x="712" y="634"/>
                    <a:pt x="709" y="635"/>
                    <a:pt x="706" y="635"/>
                  </a:cubicBezTo>
                  <a:cubicBezTo>
                    <a:pt x="704" y="635"/>
                    <a:pt x="703" y="635"/>
                    <a:pt x="702" y="634"/>
                  </a:cubicBezTo>
                  <a:cubicBezTo>
                    <a:pt x="702" y="634"/>
                    <a:pt x="702" y="634"/>
                    <a:pt x="702" y="634"/>
                  </a:cubicBezTo>
                  <a:cubicBezTo>
                    <a:pt x="702" y="634"/>
                    <a:pt x="702" y="634"/>
                    <a:pt x="702" y="634"/>
                  </a:cubicBezTo>
                  <a:cubicBezTo>
                    <a:pt x="697" y="633"/>
                    <a:pt x="693" y="631"/>
                    <a:pt x="690" y="629"/>
                  </a:cubicBezTo>
                  <a:cubicBezTo>
                    <a:pt x="687" y="626"/>
                    <a:pt x="684" y="622"/>
                    <a:pt x="681" y="616"/>
                  </a:cubicBezTo>
                  <a:cubicBezTo>
                    <a:pt x="681" y="616"/>
                    <a:pt x="681" y="616"/>
                    <a:pt x="681" y="616"/>
                  </a:cubicBezTo>
                  <a:cubicBezTo>
                    <a:pt x="681" y="616"/>
                    <a:pt x="681" y="616"/>
                    <a:pt x="681" y="616"/>
                  </a:cubicBezTo>
                  <a:cubicBezTo>
                    <a:pt x="678" y="611"/>
                    <a:pt x="677" y="607"/>
                    <a:pt x="677" y="603"/>
                  </a:cubicBezTo>
                  <a:cubicBezTo>
                    <a:pt x="677" y="600"/>
                    <a:pt x="677" y="598"/>
                    <a:pt x="678" y="596"/>
                  </a:cubicBezTo>
                  <a:cubicBezTo>
                    <a:pt x="679" y="594"/>
                    <a:pt x="680" y="593"/>
                    <a:pt x="681" y="592"/>
                  </a:cubicBezTo>
                  <a:cubicBezTo>
                    <a:pt x="680" y="591"/>
                    <a:pt x="680" y="591"/>
                    <a:pt x="680" y="591"/>
                  </a:cubicBezTo>
                  <a:cubicBezTo>
                    <a:pt x="680" y="592"/>
                    <a:pt x="680" y="592"/>
                    <a:pt x="680" y="592"/>
                  </a:cubicBezTo>
                  <a:cubicBezTo>
                    <a:pt x="683" y="592"/>
                    <a:pt x="684" y="590"/>
                    <a:pt x="685" y="589"/>
                  </a:cubicBezTo>
                  <a:cubicBezTo>
                    <a:pt x="686" y="587"/>
                    <a:pt x="687" y="586"/>
                    <a:pt x="687" y="586"/>
                  </a:cubicBezTo>
                  <a:cubicBezTo>
                    <a:pt x="687" y="586"/>
                    <a:pt x="687" y="586"/>
                    <a:pt x="687" y="586"/>
                  </a:cubicBezTo>
                  <a:cubicBezTo>
                    <a:pt x="687" y="586"/>
                    <a:pt x="687" y="586"/>
                    <a:pt x="687" y="586"/>
                  </a:cubicBezTo>
                  <a:cubicBezTo>
                    <a:pt x="685" y="569"/>
                    <a:pt x="685" y="569"/>
                    <a:pt x="685" y="569"/>
                  </a:cubicBezTo>
                  <a:cubicBezTo>
                    <a:pt x="685" y="567"/>
                    <a:pt x="685" y="567"/>
                    <a:pt x="685" y="567"/>
                  </a:cubicBezTo>
                  <a:cubicBezTo>
                    <a:pt x="683" y="568"/>
                    <a:pt x="683" y="568"/>
                    <a:pt x="683" y="568"/>
                  </a:cubicBezTo>
                  <a:cubicBezTo>
                    <a:pt x="683" y="568"/>
                    <a:pt x="683" y="568"/>
                    <a:pt x="683" y="568"/>
                  </a:cubicBezTo>
                  <a:cubicBezTo>
                    <a:pt x="682" y="569"/>
                    <a:pt x="680" y="570"/>
                    <a:pt x="678" y="570"/>
                  </a:cubicBezTo>
                  <a:cubicBezTo>
                    <a:pt x="677" y="570"/>
                    <a:pt x="676" y="570"/>
                    <a:pt x="675" y="569"/>
                  </a:cubicBezTo>
                  <a:cubicBezTo>
                    <a:pt x="674" y="569"/>
                    <a:pt x="674" y="568"/>
                    <a:pt x="673" y="566"/>
                  </a:cubicBezTo>
                  <a:cubicBezTo>
                    <a:pt x="673" y="566"/>
                    <a:pt x="673" y="566"/>
                    <a:pt x="673" y="566"/>
                  </a:cubicBezTo>
                  <a:cubicBezTo>
                    <a:pt x="673" y="566"/>
                    <a:pt x="673" y="566"/>
                    <a:pt x="673" y="566"/>
                  </a:cubicBezTo>
                  <a:cubicBezTo>
                    <a:pt x="671" y="561"/>
                    <a:pt x="670" y="558"/>
                    <a:pt x="670" y="556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8" y="555"/>
                    <a:pt x="668" y="555"/>
                    <a:pt x="668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8" y="555"/>
                    <a:pt x="668" y="555"/>
                    <a:pt x="668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9" y="551"/>
                    <a:pt x="669" y="551"/>
                    <a:pt x="669" y="551"/>
                  </a:cubicBezTo>
                  <a:cubicBezTo>
                    <a:pt x="666" y="554"/>
                    <a:pt x="666" y="554"/>
                    <a:pt x="666" y="554"/>
                  </a:cubicBezTo>
                  <a:cubicBezTo>
                    <a:pt x="666" y="554"/>
                    <a:pt x="666" y="554"/>
                    <a:pt x="666" y="554"/>
                  </a:cubicBezTo>
                  <a:cubicBezTo>
                    <a:pt x="666" y="554"/>
                    <a:pt x="665" y="555"/>
                    <a:pt x="665" y="555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6"/>
                    <a:pt x="664" y="555"/>
                  </a:cubicBezTo>
                  <a:cubicBezTo>
                    <a:pt x="664" y="555"/>
                    <a:pt x="664" y="554"/>
                    <a:pt x="664" y="554"/>
                  </a:cubicBezTo>
                  <a:cubicBezTo>
                    <a:pt x="664" y="553"/>
                    <a:pt x="664" y="553"/>
                    <a:pt x="664" y="553"/>
                  </a:cubicBezTo>
                  <a:cubicBezTo>
                    <a:pt x="664" y="553"/>
                    <a:pt x="664" y="553"/>
                    <a:pt x="664" y="553"/>
                  </a:cubicBezTo>
                  <a:cubicBezTo>
                    <a:pt x="664" y="550"/>
                    <a:pt x="665" y="549"/>
                    <a:pt x="666" y="548"/>
                  </a:cubicBezTo>
                  <a:cubicBezTo>
                    <a:pt x="667" y="547"/>
                    <a:pt x="668" y="547"/>
                    <a:pt x="668" y="547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69" y="545"/>
                    <a:pt x="669" y="545"/>
                    <a:pt x="669" y="545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74" y="548"/>
                    <a:pt x="674" y="548"/>
                    <a:pt x="674" y="548"/>
                  </a:cubicBezTo>
                  <a:cubicBezTo>
                    <a:pt x="674" y="548"/>
                    <a:pt x="674" y="548"/>
                    <a:pt x="674" y="548"/>
                  </a:cubicBezTo>
                  <a:cubicBezTo>
                    <a:pt x="675" y="548"/>
                    <a:pt x="675" y="548"/>
                    <a:pt x="675" y="548"/>
                  </a:cubicBezTo>
                  <a:cubicBezTo>
                    <a:pt x="675" y="548"/>
                    <a:pt x="679" y="547"/>
                    <a:pt x="684" y="545"/>
                  </a:cubicBezTo>
                  <a:cubicBezTo>
                    <a:pt x="686" y="544"/>
                    <a:pt x="689" y="542"/>
                    <a:pt x="691" y="540"/>
                  </a:cubicBezTo>
                  <a:cubicBezTo>
                    <a:pt x="693" y="538"/>
                    <a:pt x="694" y="536"/>
                    <a:pt x="695" y="533"/>
                  </a:cubicBezTo>
                  <a:cubicBezTo>
                    <a:pt x="693" y="533"/>
                    <a:pt x="693" y="533"/>
                    <a:pt x="693" y="533"/>
                  </a:cubicBezTo>
                  <a:cubicBezTo>
                    <a:pt x="695" y="533"/>
                    <a:pt x="695" y="533"/>
                    <a:pt x="695" y="533"/>
                  </a:cubicBezTo>
                  <a:cubicBezTo>
                    <a:pt x="696" y="529"/>
                    <a:pt x="697" y="526"/>
                    <a:pt x="697" y="524"/>
                  </a:cubicBezTo>
                  <a:cubicBezTo>
                    <a:pt x="697" y="523"/>
                    <a:pt x="697" y="522"/>
                    <a:pt x="696" y="521"/>
                  </a:cubicBezTo>
                  <a:cubicBezTo>
                    <a:pt x="696" y="520"/>
                    <a:pt x="695" y="519"/>
                    <a:pt x="694" y="519"/>
                  </a:cubicBezTo>
                  <a:cubicBezTo>
                    <a:pt x="694" y="518"/>
                    <a:pt x="694" y="518"/>
                    <a:pt x="694" y="518"/>
                  </a:cubicBezTo>
                  <a:cubicBezTo>
                    <a:pt x="694" y="518"/>
                    <a:pt x="694" y="518"/>
                    <a:pt x="694" y="518"/>
                  </a:cubicBezTo>
                  <a:cubicBezTo>
                    <a:pt x="692" y="517"/>
                    <a:pt x="690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7" y="517"/>
                    <a:pt x="687" y="517"/>
                    <a:pt x="687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7" y="517"/>
                    <a:pt x="687" y="517"/>
                    <a:pt x="687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09"/>
                    <a:pt x="688" y="505"/>
                    <a:pt x="688" y="503"/>
                  </a:cubicBezTo>
                  <a:cubicBezTo>
                    <a:pt x="688" y="501"/>
                    <a:pt x="688" y="501"/>
                    <a:pt x="688" y="501"/>
                  </a:cubicBezTo>
                  <a:cubicBezTo>
                    <a:pt x="688" y="499"/>
                    <a:pt x="688" y="499"/>
                    <a:pt x="688" y="499"/>
                  </a:cubicBezTo>
                  <a:cubicBezTo>
                    <a:pt x="687" y="499"/>
                    <a:pt x="687" y="499"/>
                    <a:pt x="687" y="499"/>
                  </a:cubicBezTo>
                  <a:cubicBezTo>
                    <a:pt x="686" y="499"/>
                    <a:pt x="686" y="499"/>
                    <a:pt x="686" y="499"/>
                  </a:cubicBezTo>
                  <a:cubicBezTo>
                    <a:pt x="685" y="499"/>
                    <a:pt x="683" y="499"/>
                    <a:pt x="680" y="498"/>
                  </a:cubicBezTo>
                  <a:cubicBezTo>
                    <a:pt x="679" y="497"/>
                    <a:pt x="678" y="496"/>
                    <a:pt x="678" y="496"/>
                  </a:cubicBezTo>
                  <a:cubicBezTo>
                    <a:pt x="677" y="495"/>
                    <a:pt x="677" y="494"/>
                    <a:pt x="677" y="493"/>
                  </a:cubicBezTo>
                  <a:cubicBezTo>
                    <a:pt x="677" y="492"/>
                    <a:pt x="677" y="491"/>
                    <a:pt x="677" y="491"/>
                  </a:cubicBezTo>
                  <a:cubicBezTo>
                    <a:pt x="676" y="490"/>
                    <a:pt x="676" y="490"/>
                    <a:pt x="676" y="490"/>
                  </a:cubicBezTo>
                  <a:cubicBezTo>
                    <a:pt x="677" y="491"/>
                    <a:pt x="677" y="491"/>
                    <a:pt x="677" y="491"/>
                  </a:cubicBezTo>
                  <a:cubicBezTo>
                    <a:pt x="678" y="489"/>
                    <a:pt x="680" y="488"/>
                    <a:pt x="681" y="487"/>
                  </a:cubicBezTo>
                  <a:cubicBezTo>
                    <a:pt x="684" y="486"/>
                    <a:pt x="686" y="485"/>
                    <a:pt x="689" y="484"/>
                  </a:cubicBezTo>
                  <a:cubicBezTo>
                    <a:pt x="690" y="484"/>
                    <a:pt x="691" y="483"/>
                    <a:pt x="692" y="482"/>
                  </a:cubicBezTo>
                  <a:cubicBezTo>
                    <a:pt x="693" y="481"/>
                    <a:pt x="693" y="480"/>
                    <a:pt x="693" y="478"/>
                  </a:cubicBezTo>
                  <a:cubicBezTo>
                    <a:pt x="693" y="472"/>
                    <a:pt x="691" y="468"/>
                    <a:pt x="689" y="466"/>
                  </a:cubicBezTo>
                  <a:cubicBezTo>
                    <a:pt x="687" y="464"/>
                    <a:pt x="684" y="463"/>
                    <a:pt x="684" y="463"/>
                  </a:cubicBezTo>
                  <a:cubicBezTo>
                    <a:pt x="684" y="464"/>
                    <a:pt x="684" y="464"/>
                    <a:pt x="684" y="464"/>
                  </a:cubicBezTo>
                  <a:cubicBezTo>
                    <a:pt x="685" y="464"/>
                    <a:pt x="685" y="464"/>
                    <a:pt x="685" y="464"/>
                  </a:cubicBezTo>
                  <a:cubicBezTo>
                    <a:pt x="684" y="460"/>
                    <a:pt x="684" y="460"/>
                    <a:pt x="684" y="460"/>
                  </a:cubicBezTo>
                  <a:cubicBezTo>
                    <a:pt x="684" y="459"/>
                    <a:pt x="684" y="459"/>
                    <a:pt x="684" y="459"/>
                  </a:cubicBezTo>
                  <a:cubicBezTo>
                    <a:pt x="682" y="459"/>
                    <a:pt x="682" y="459"/>
                    <a:pt x="682" y="459"/>
                  </a:cubicBezTo>
                  <a:cubicBezTo>
                    <a:pt x="677" y="459"/>
                    <a:pt x="677" y="459"/>
                    <a:pt x="677" y="459"/>
                  </a:cubicBezTo>
                  <a:cubicBezTo>
                    <a:pt x="677" y="460"/>
                    <a:pt x="677" y="460"/>
                    <a:pt x="677" y="460"/>
                  </a:cubicBezTo>
                  <a:cubicBezTo>
                    <a:pt x="678" y="461"/>
                    <a:pt x="678" y="461"/>
                    <a:pt x="678" y="461"/>
                  </a:cubicBezTo>
                  <a:cubicBezTo>
                    <a:pt x="678" y="461"/>
                    <a:pt x="683" y="456"/>
                    <a:pt x="684" y="448"/>
                  </a:cubicBezTo>
                  <a:cubicBezTo>
                    <a:pt x="682" y="448"/>
                    <a:pt x="682" y="448"/>
                    <a:pt x="682" y="448"/>
                  </a:cubicBezTo>
                  <a:cubicBezTo>
                    <a:pt x="684" y="448"/>
                    <a:pt x="684" y="448"/>
                    <a:pt x="684" y="448"/>
                  </a:cubicBezTo>
                  <a:cubicBezTo>
                    <a:pt x="684" y="448"/>
                    <a:pt x="684" y="447"/>
                    <a:pt x="684" y="446"/>
                  </a:cubicBezTo>
                  <a:cubicBezTo>
                    <a:pt x="684" y="444"/>
                    <a:pt x="683" y="442"/>
                    <a:pt x="682" y="441"/>
                  </a:cubicBezTo>
                  <a:cubicBezTo>
                    <a:pt x="682" y="439"/>
                    <a:pt x="681" y="439"/>
                    <a:pt x="681" y="439"/>
                  </a:cubicBezTo>
                  <a:cubicBezTo>
                    <a:pt x="680" y="440"/>
                    <a:pt x="680" y="440"/>
                    <a:pt x="680" y="440"/>
                  </a:cubicBezTo>
                  <a:cubicBezTo>
                    <a:pt x="681" y="440"/>
                    <a:pt x="681" y="440"/>
                    <a:pt x="681" y="440"/>
                  </a:cubicBezTo>
                  <a:cubicBezTo>
                    <a:pt x="683" y="434"/>
                    <a:pt x="683" y="434"/>
                    <a:pt x="683" y="434"/>
                  </a:cubicBezTo>
                  <a:cubicBezTo>
                    <a:pt x="683" y="433"/>
                    <a:pt x="683" y="433"/>
                    <a:pt x="683" y="433"/>
                  </a:cubicBezTo>
                  <a:cubicBezTo>
                    <a:pt x="682" y="432"/>
                    <a:pt x="682" y="432"/>
                    <a:pt x="682" y="432"/>
                  </a:cubicBezTo>
                  <a:cubicBezTo>
                    <a:pt x="682" y="432"/>
                    <a:pt x="675" y="426"/>
                    <a:pt x="665" y="426"/>
                  </a:cubicBezTo>
                  <a:cubicBezTo>
                    <a:pt x="664" y="426"/>
                    <a:pt x="663" y="426"/>
                    <a:pt x="662" y="426"/>
                  </a:cubicBezTo>
                  <a:cubicBezTo>
                    <a:pt x="662" y="428"/>
                    <a:pt x="662" y="428"/>
                    <a:pt x="662" y="428"/>
                  </a:cubicBezTo>
                  <a:cubicBezTo>
                    <a:pt x="662" y="426"/>
                    <a:pt x="662" y="426"/>
                    <a:pt x="662" y="426"/>
                  </a:cubicBezTo>
                  <a:cubicBezTo>
                    <a:pt x="656" y="427"/>
                    <a:pt x="651" y="430"/>
                    <a:pt x="647" y="432"/>
                  </a:cubicBezTo>
                  <a:cubicBezTo>
                    <a:pt x="646" y="434"/>
                    <a:pt x="644" y="435"/>
                    <a:pt x="643" y="437"/>
                  </a:cubicBezTo>
                  <a:cubicBezTo>
                    <a:pt x="642" y="438"/>
                    <a:pt x="642" y="440"/>
                    <a:pt x="642" y="441"/>
                  </a:cubicBezTo>
                  <a:cubicBezTo>
                    <a:pt x="642" y="443"/>
                    <a:pt x="643" y="445"/>
                    <a:pt x="644" y="445"/>
                  </a:cubicBezTo>
                  <a:cubicBezTo>
                    <a:pt x="644" y="446"/>
                    <a:pt x="645" y="447"/>
                    <a:pt x="645" y="447"/>
                  </a:cubicBezTo>
                  <a:cubicBezTo>
                    <a:pt x="646" y="445"/>
                    <a:pt x="646" y="445"/>
                    <a:pt x="646" y="445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37" y="454"/>
                    <a:pt x="637" y="454"/>
                    <a:pt x="637" y="454"/>
                  </a:cubicBezTo>
                  <a:cubicBezTo>
                    <a:pt x="638" y="455"/>
                    <a:pt x="638" y="455"/>
                    <a:pt x="638" y="455"/>
                  </a:cubicBezTo>
                  <a:cubicBezTo>
                    <a:pt x="638" y="453"/>
                    <a:pt x="638" y="453"/>
                    <a:pt x="638" y="453"/>
                  </a:cubicBezTo>
                  <a:cubicBezTo>
                    <a:pt x="628" y="453"/>
                    <a:pt x="628" y="453"/>
                    <a:pt x="628" y="453"/>
                  </a:cubicBezTo>
                  <a:cubicBezTo>
                    <a:pt x="628" y="455"/>
                    <a:pt x="628" y="455"/>
                    <a:pt x="628" y="455"/>
                  </a:cubicBezTo>
                  <a:cubicBezTo>
                    <a:pt x="630" y="455"/>
                    <a:pt x="630" y="455"/>
                    <a:pt x="630" y="455"/>
                  </a:cubicBezTo>
                  <a:cubicBezTo>
                    <a:pt x="629" y="447"/>
                    <a:pt x="629" y="447"/>
                    <a:pt x="629" y="447"/>
                  </a:cubicBezTo>
                  <a:cubicBezTo>
                    <a:pt x="627" y="447"/>
                    <a:pt x="627" y="447"/>
                    <a:pt x="627" y="447"/>
                  </a:cubicBezTo>
                  <a:cubicBezTo>
                    <a:pt x="627" y="448"/>
                    <a:pt x="627" y="448"/>
                    <a:pt x="627" y="448"/>
                  </a:cubicBezTo>
                  <a:cubicBezTo>
                    <a:pt x="633" y="448"/>
                    <a:pt x="633" y="448"/>
                    <a:pt x="633" y="448"/>
                  </a:cubicBezTo>
                  <a:cubicBezTo>
                    <a:pt x="633" y="448"/>
                    <a:pt x="633" y="448"/>
                    <a:pt x="633" y="448"/>
                  </a:cubicBezTo>
                  <a:cubicBezTo>
                    <a:pt x="634" y="448"/>
                    <a:pt x="634" y="448"/>
                    <a:pt x="634" y="448"/>
                  </a:cubicBezTo>
                  <a:cubicBezTo>
                    <a:pt x="640" y="438"/>
                    <a:pt x="640" y="438"/>
                    <a:pt x="640" y="438"/>
                  </a:cubicBezTo>
                  <a:cubicBezTo>
                    <a:pt x="642" y="437"/>
                    <a:pt x="642" y="437"/>
                    <a:pt x="642" y="437"/>
                  </a:cubicBezTo>
                  <a:cubicBezTo>
                    <a:pt x="640" y="436"/>
                    <a:pt x="640" y="436"/>
                    <a:pt x="640" y="436"/>
                  </a:cubicBezTo>
                  <a:cubicBezTo>
                    <a:pt x="640" y="436"/>
                    <a:pt x="640" y="436"/>
                    <a:pt x="640" y="436"/>
                  </a:cubicBezTo>
                  <a:cubicBezTo>
                    <a:pt x="640" y="436"/>
                    <a:pt x="639" y="435"/>
                    <a:pt x="638" y="434"/>
                  </a:cubicBezTo>
                  <a:cubicBezTo>
                    <a:pt x="637" y="433"/>
                    <a:pt x="636" y="432"/>
                    <a:pt x="636" y="430"/>
                  </a:cubicBezTo>
                  <a:cubicBezTo>
                    <a:pt x="636" y="428"/>
                    <a:pt x="636" y="426"/>
                    <a:pt x="638" y="423"/>
                  </a:cubicBezTo>
                  <a:cubicBezTo>
                    <a:pt x="637" y="422"/>
                    <a:pt x="637" y="422"/>
                    <a:pt x="637" y="422"/>
                  </a:cubicBezTo>
                  <a:cubicBezTo>
                    <a:pt x="638" y="423"/>
                    <a:pt x="638" y="423"/>
                    <a:pt x="638" y="423"/>
                  </a:cubicBezTo>
                  <a:cubicBezTo>
                    <a:pt x="640" y="420"/>
                    <a:pt x="645" y="417"/>
                    <a:pt x="650" y="414"/>
                  </a:cubicBezTo>
                  <a:cubicBezTo>
                    <a:pt x="655" y="411"/>
                    <a:pt x="659" y="407"/>
                    <a:pt x="661" y="403"/>
                  </a:cubicBezTo>
                  <a:cubicBezTo>
                    <a:pt x="662" y="400"/>
                    <a:pt x="662" y="398"/>
                    <a:pt x="662" y="396"/>
                  </a:cubicBezTo>
                  <a:cubicBezTo>
                    <a:pt x="662" y="392"/>
                    <a:pt x="661" y="389"/>
                    <a:pt x="661" y="387"/>
                  </a:cubicBezTo>
                  <a:cubicBezTo>
                    <a:pt x="661" y="387"/>
                    <a:pt x="661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3" y="385"/>
                    <a:pt x="665" y="384"/>
                    <a:pt x="668" y="384"/>
                  </a:cubicBezTo>
                  <a:cubicBezTo>
                    <a:pt x="670" y="383"/>
                    <a:pt x="673" y="383"/>
                    <a:pt x="675" y="380"/>
                  </a:cubicBezTo>
                  <a:cubicBezTo>
                    <a:pt x="674" y="379"/>
                    <a:pt x="674" y="379"/>
                    <a:pt x="674" y="379"/>
                  </a:cubicBezTo>
                  <a:cubicBezTo>
                    <a:pt x="675" y="381"/>
                    <a:pt x="675" y="381"/>
                    <a:pt x="675" y="381"/>
                  </a:cubicBezTo>
                  <a:cubicBezTo>
                    <a:pt x="677" y="379"/>
                    <a:pt x="679" y="377"/>
                    <a:pt x="681" y="375"/>
                  </a:cubicBezTo>
                  <a:cubicBezTo>
                    <a:pt x="688" y="367"/>
                    <a:pt x="697" y="355"/>
                    <a:pt x="697" y="355"/>
                  </a:cubicBezTo>
                  <a:cubicBezTo>
                    <a:pt x="699" y="353"/>
                    <a:pt x="699" y="353"/>
                    <a:pt x="699" y="353"/>
                  </a:cubicBezTo>
                  <a:cubicBezTo>
                    <a:pt x="696" y="352"/>
                    <a:pt x="696" y="352"/>
                    <a:pt x="696" y="352"/>
                  </a:cubicBezTo>
                  <a:cubicBezTo>
                    <a:pt x="690" y="351"/>
                    <a:pt x="690" y="351"/>
                    <a:pt x="690" y="351"/>
                  </a:cubicBezTo>
                  <a:cubicBezTo>
                    <a:pt x="689" y="352"/>
                    <a:pt x="689" y="352"/>
                    <a:pt x="689" y="352"/>
                  </a:cubicBezTo>
                  <a:cubicBezTo>
                    <a:pt x="691" y="353"/>
                    <a:pt x="691" y="353"/>
                    <a:pt x="691" y="353"/>
                  </a:cubicBezTo>
                  <a:cubicBezTo>
                    <a:pt x="691" y="353"/>
                    <a:pt x="691" y="352"/>
                    <a:pt x="691" y="352"/>
                  </a:cubicBezTo>
                  <a:cubicBezTo>
                    <a:pt x="691" y="351"/>
                    <a:pt x="692" y="347"/>
                    <a:pt x="693" y="344"/>
                  </a:cubicBezTo>
                  <a:cubicBezTo>
                    <a:pt x="694" y="342"/>
                    <a:pt x="694" y="341"/>
                    <a:pt x="695" y="340"/>
                  </a:cubicBezTo>
                  <a:cubicBezTo>
                    <a:pt x="695" y="340"/>
                    <a:pt x="696" y="339"/>
                    <a:pt x="696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9" y="339"/>
                    <a:pt x="700" y="339"/>
                    <a:pt x="701" y="340"/>
                  </a:cubicBezTo>
                  <a:cubicBezTo>
                    <a:pt x="702" y="341"/>
                    <a:pt x="703" y="343"/>
                    <a:pt x="704" y="345"/>
                  </a:cubicBezTo>
                  <a:cubicBezTo>
                    <a:pt x="705" y="346"/>
                    <a:pt x="705" y="347"/>
                    <a:pt x="706" y="348"/>
                  </a:cubicBezTo>
                  <a:cubicBezTo>
                    <a:pt x="707" y="349"/>
                    <a:pt x="708" y="349"/>
                    <a:pt x="709" y="350"/>
                  </a:cubicBezTo>
                  <a:cubicBezTo>
                    <a:pt x="709" y="350"/>
                    <a:pt x="709" y="350"/>
                    <a:pt x="709" y="350"/>
                  </a:cubicBezTo>
                  <a:cubicBezTo>
                    <a:pt x="710" y="350"/>
                    <a:pt x="710" y="350"/>
                    <a:pt x="710" y="350"/>
                  </a:cubicBezTo>
                  <a:cubicBezTo>
                    <a:pt x="711" y="350"/>
                    <a:pt x="713" y="349"/>
                    <a:pt x="715" y="349"/>
                  </a:cubicBezTo>
                  <a:cubicBezTo>
                    <a:pt x="720" y="347"/>
                    <a:pt x="726" y="343"/>
                    <a:pt x="727" y="343"/>
                  </a:cubicBezTo>
                  <a:cubicBezTo>
                    <a:pt x="727" y="342"/>
                    <a:pt x="727" y="342"/>
                    <a:pt x="727" y="342"/>
                  </a:cubicBezTo>
                  <a:cubicBezTo>
                    <a:pt x="727" y="342"/>
                    <a:pt x="727" y="342"/>
                    <a:pt x="727" y="342"/>
                  </a:cubicBezTo>
                  <a:cubicBezTo>
                    <a:pt x="727" y="338"/>
                    <a:pt x="727" y="338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7" y="339"/>
                    <a:pt x="727" y="339"/>
                    <a:pt x="727" y="339"/>
                  </a:cubicBezTo>
                  <a:cubicBezTo>
                    <a:pt x="736" y="332"/>
                    <a:pt x="736" y="332"/>
                    <a:pt x="736" y="332"/>
                  </a:cubicBezTo>
                  <a:cubicBezTo>
                    <a:pt x="737" y="331"/>
                    <a:pt x="737" y="331"/>
                    <a:pt x="737" y="331"/>
                  </a:cubicBezTo>
                  <a:cubicBezTo>
                    <a:pt x="737" y="330"/>
                    <a:pt x="737" y="330"/>
                    <a:pt x="737" y="330"/>
                  </a:cubicBezTo>
                  <a:cubicBezTo>
                    <a:pt x="735" y="327"/>
                    <a:pt x="735" y="324"/>
                    <a:pt x="735" y="320"/>
                  </a:cubicBezTo>
                  <a:cubicBezTo>
                    <a:pt x="735" y="313"/>
                    <a:pt x="737" y="306"/>
                    <a:pt x="739" y="300"/>
                  </a:cubicBezTo>
                  <a:cubicBezTo>
                    <a:pt x="738" y="300"/>
                    <a:pt x="738" y="300"/>
                    <a:pt x="738" y="300"/>
                  </a:cubicBezTo>
                  <a:cubicBezTo>
                    <a:pt x="739" y="300"/>
                    <a:pt x="739" y="300"/>
                    <a:pt x="739" y="300"/>
                  </a:cubicBezTo>
                  <a:cubicBezTo>
                    <a:pt x="740" y="300"/>
                    <a:pt x="740" y="299"/>
                    <a:pt x="740" y="298"/>
                  </a:cubicBezTo>
                  <a:cubicBezTo>
                    <a:pt x="740" y="296"/>
                    <a:pt x="741" y="291"/>
                    <a:pt x="741" y="287"/>
                  </a:cubicBezTo>
                  <a:cubicBezTo>
                    <a:pt x="741" y="285"/>
                    <a:pt x="742" y="283"/>
                    <a:pt x="742" y="281"/>
                  </a:cubicBezTo>
                  <a:cubicBezTo>
                    <a:pt x="742" y="280"/>
                    <a:pt x="743" y="278"/>
                    <a:pt x="743" y="278"/>
                  </a:cubicBezTo>
                  <a:cubicBezTo>
                    <a:pt x="742" y="277"/>
                    <a:pt x="742" y="277"/>
                    <a:pt x="742" y="277"/>
                  </a:cubicBezTo>
                  <a:cubicBezTo>
                    <a:pt x="743" y="278"/>
                    <a:pt x="743" y="278"/>
                    <a:pt x="743" y="278"/>
                  </a:cubicBezTo>
                  <a:cubicBezTo>
                    <a:pt x="747" y="274"/>
                    <a:pt x="749" y="270"/>
                    <a:pt x="749" y="266"/>
                  </a:cubicBezTo>
                  <a:cubicBezTo>
                    <a:pt x="749" y="265"/>
                    <a:pt x="749" y="264"/>
                    <a:pt x="749" y="263"/>
                  </a:cubicBezTo>
                  <a:cubicBezTo>
                    <a:pt x="747" y="263"/>
                    <a:pt x="747" y="263"/>
                    <a:pt x="747" y="263"/>
                  </a:cubicBezTo>
                  <a:cubicBezTo>
                    <a:pt x="749" y="264"/>
                    <a:pt x="749" y="264"/>
                    <a:pt x="749" y="264"/>
                  </a:cubicBezTo>
                  <a:cubicBezTo>
                    <a:pt x="752" y="254"/>
                    <a:pt x="754" y="249"/>
                    <a:pt x="755" y="246"/>
                  </a:cubicBezTo>
                  <a:cubicBezTo>
                    <a:pt x="756" y="244"/>
                    <a:pt x="756" y="244"/>
                    <a:pt x="756" y="244"/>
                  </a:cubicBezTo>
                  <a:cubicBezTo>
                    <a:pt x="754" y="243"/>
                    <a:pt x="754" y="243"/>
                    <a:pt x="754" y="243"/>
                  </a:cubicBezTo>
                  <a:cubicBezTo>
                    <a:pt x="755" y="244"/>
                    <a:pt x="755" y="244"/>
                    <a:pt x="755" y="244"/>
                  </a:cubicBezTo>
                  <a:cubicBezTo>
                    <a:pt x="762" y="235"/>
                    <a:pt x="762" y="235"/>
                    <a:pt x="762" y="235"/>
                  </a:cubicBezTo>
                  <a:cubicBezTo>
                    <a:pt x="762" y="234"/>
                    <a:pt x="762" y="234"/>
                    <a:pt x="762" y="234"/>
                  </a:cubicBezTo>
                  <a:cubicBezTo>
                    <a:pt x="762" y="234"/>
                    <a:pt x="762" y="234"/>
                    <a:pt x="762" y="234"/>
                  </a:cubicBezTo>
                  <a:cubicBezTo>
                    <a:pt x="763" y="233"/>
                    <a:pt x="763" y="232"/>
                    <a:pt x="764" y="232"/>
                  </a:cubicBezTo>
                  <a:cubicBezTo>
                    <a:pt x="765" y="231"/>
                    <a:pt x="766" y="231"/>
                    <a:pt x="768" y="230"/>
                  </a:cubicBezTo>
                  <a:cubicBezTo>
                    <a:pt x="769" y="230"/>
                    <a:pt x="771" y="229"/>
                    <a:pt x="773" y="228"/>
                  </a:cubicBezTo>
                  <a:cubicBezTo>
                    <a:pt x="773" y="228"/>
                    <a:pt x="773" y="228"/>
                    <a:pt x="773" y="228"/>
                  </a:cubicBezTo>
                  <a:cubicBezTo>
                    <a:pt x="773" y="228"/>
                    <a:pt x="773" y="228"/>
                    <a:pt x="773" y="228"/>
                  </a:cubicBezTo>
                  <a:cubicBezTo>
                    <a:pt x="775" y="225"/>
                    <a:pt x="775" y="222"/>
                    <a:pt x="775" y="219"/>
                  </a:cubicBezTo>
                  <a:cubicBezTo>
                    <a:pt x="776" y="218"/>
                    <a:pt x="776" y="217"/>
                    <a:pt x="777" y="216"/>
                  </a:cubicBezTo>
                  <a:cubicBezTo>
                    <a:pt x="777" y="215"/>
                    <a:pt x="778" y="214"/>
                    <a:pt x="779" y="213"/>
                  </a:cubicBezTo>
                  <a:cubicBezTo>
                    <a:pt x="782" y="212"/>
                    <a:pt x="782" y="212"/>
                    <a:pt x="782" y="212"/>
                  </a:cubicBezTo>
                  <a:cubicBezTo>
                    <a:pt x="779" y="211"/>
                    <a:pt x="779" y="211"/>
                    <a:pt x="779" y="211"/>
                  </a:cubicBezTo>
                  <a:cubicBezTo>
                    <a:pt x="778" y="212"/>
                    <a:pt x="778" y="212"/>
                    <a:pt x="778" y="212"/>
                  </a:cubicBezTo>
                  <a:cubicBezTo>
                    <a:pt x="778" y="211"/>
                    <a:pt x="778" y="211"/>
                    <a:pt x="778" y="211"/>
                  </a:cubicBezTo>
                  <a:cubicBezTo>
                    <a:pt x="776" y="212"/>
                    <a:pt x="775" y="213"/>
                    <a:pt x="774" y="214"/>
                  </a:cubicBezTo>
                  <a:cubicBezTo>
                    <a:pt x="773" y="216"/>
                    <a:pt x="773" y="219"/>
                    <a:pt x="772" y="221"/>
                  </a:cubicBezTo>
                  <a:cubicBezTo>
                    <a:pt x="772" y="223"/>
                    <a:pt x="771" y="225"/>
                    <a:pt x="770" y="226"/>
                  </a:cubicBezTo>
                  <a:cubicBezTo>
                    <a:pt x="772" y="227"/>
                    <a:pt x="772" y="227"/>
                    <a:pt x="772" y="227"/>
                  </a:cubicBezTo>
                  <a:cubicBezTo>
                    <a:pt x="771" y="226"/>
                    <a:pt x="771" y="226"/>
                    <a:pt x="771" y="226"/>
                  </a:cubicBezTo>
                  <a:cubicBezTo>
                    <a:pt x="770" y="226"/>
                    <a:pt x="770" y="227"/>
                    <a:pt x="769" y="227"/>
                  </a:cubicBezTo>
                  <a:cubicBezTo>
                    <a:pt x="767" y="227"/>
                    <a:pt x="765" y="228"/>
                    <a:pt x="764" y="229"/>
                  </a:cubicBezTo>
                  <a:cubicBezTo>
                    <a:pt x="762" y="229"/>
                    <a:pt x="760" y="231"/>
                    <a:pt x="759" y="233"/>
                  </a:cubicBezTo>
                  <a:cubicBezTo>
                    <a:pt x="761" y="234"/>
                    <a:pt x="761" y="234"/>
                    <a:pt x="761" y="234"/>
                  </a:cubicBezTo>
                  <a:cubicBezTo>
                    <a:pt x="760" y="233"/>
                    <a:pt x="760" y="233"/>
                    <a:pt x="760" y="233"/>
                  </a:cubicBezTo>
                  <a:cubicBezTo>
                    <a:pt x="760" y="233"/>
                    <a:pt x="760" y="233"/>
                    <a:pt x="759" y="234"/>
                  </a:cubicBezTo>
                  <a:cubicBezTo>
                    <a:pt x="758" y="235"/>
                    <a:pt x="756" y="238"/>
                    <a:pt x="753" y="242"/>
                  </a:cubicBezTo>
                  <a:cubicBezTo>
                    <a:pt x="753" y="242"/>
                    <a:pt x="753" y="242"/>
                    <a:pt x="753" y="242"/>
                  </a:cubicBezTo>
                  <a:cubicBezTo>
                    <a:pt x="753" y="243"/>
                    <a:pt x="753" y="243"/>
                    <a:pt x="753" y="243"/>
                  </a:cubicBezTo>
                  <a:cubicBezTo>
                    <a:pt x="753" y="243"/>
                    <a:pt x="753" y="243"/>
                    <a:pt x="752" y="245"/>
                  </a:cubicBezTo>
                  <a:cubicBezTo>
                    <a:pt x="751" y="248"/>
                    <a:pt x="749" y="253"/>
                    <a:pt x="746" y="263"/>
                  </a:cubicBezTo>
                  <a:cubicBezTo>
                    <a:pt x="746" y="263"/>
                    <a:pt x="746" y="263"/>
                    <a:pt x="746" y="263"/>
                  </a:cubicBezTo>
                  <a:cubicBezTo>
                    <a:pt x="746" y="264"/>
                    <a:pt x="746" y="264"/>
                    <a:pt x="746" y="264"/>
                  </a:cubicBezTo>
                  <a:cubicBezTo>
                    <a:pt x="746" y="264"/>
                    <a:pt x="746" y="265"/>
                    <a:pt x="746" y="266"/>
                  </a:cubicBezTo>
                  <a:cubicBezTo>
                    <a:pt x="746" y="269"/>
                    <a:pt x="744" y="273"/>
                    <a:pt x="741" y="276"/>
                  </a:cubicBezTo>
                  <a:cubicBezTo>
                    <a:pt x="741" y="276"/>
                    <a:pt x="741" y="276"/>
                    <a:pt x="741" y="276"/>
                  </a:cubicBezTo>
                  <a:cubicBezTo>
                    <a:pt x="741" y="276"/>
                    <a:pt x="741" y="276"/>
                    <a:pt x="741" y="276"/>
                  </a:cubicBezTo>
                  <a:cubicBezTo>
                    <a:pt x="740" y="277"/>
                    <a:pt x="739" y="279"/>
                    <a:pt x="739" y="281"/>
                  </a:cubicBezTo>
                  <a:cubicBezTo>
                    <a:pt x="738" y="285"/>
                    <a:pt x="738" y="289"/>
                    <a:pt x="738" y="292"/>
                  </a:cubicBezTo>
                  <a:cubicBezTo>
                    <a:pt x="737" y="294"/>
                    <a:pt x="737" y="296"/>
                    <a:pt x="737" y="297"/>
                  </a:cubicBezTo>
                  <a:cubicBezTo>
                    <a:pt x="737" y="298"/>
                    <a:pt x="737" y="299"/>
                    <a:pt x="737" y="299"/>
                  </a:cubicBezTo>
                  <a:cubicBezTo>
                    <a:pt x="737" y="299"/>
                    <a:pt x="737" y="299"/>
                    <a:pt x="737" y="299"/>
                  </a:cubicBezTo>
                  <a:cubicBezTo>
                    <a:pt x="737" y="299"/>
                    <a:pt x="737" y="299"/>
                    <a:pt x="737" y="299"/>
                  </a:cubicBezTo>
                  <a:cubicBezTo>
                    <a:pt x="734" y="305"/>
                    <a:pt x="732" y="313"/>
                    <a:pt x="732" y="320"/>
                  </a:cubicBezTo>
                  <a:cubicBezTo>
                    <a:pt x="732" y="324"/>
                    <a:pt x="732" y="328"/>
                    <a:pt x="734" y="331"/>
                  </a:cubicBezTo>
                  <a:cubicBezTo>
                    <a:pt x="735" y="331"/>
                    <a:pt x="735" y="331"/>
                    <a:pt x="735" y="331"/>
                  </a:cubicBezTo>
                  <a:cubicBezTo>
                    <a:pt x="734" y="330"/>
                    <a:pt x="734" y="330"/>
                    <a:pt x="734" y="330"/>
                  </a:cubicBezTo>
                  <a:cubicBezTo>
                    <a:pt x="734" y="330"/>
                    <a:pt x="734" y="330"/>
                    <a:pt x="725" y="336"/>
                  </a:cubicBezTo>
                  <a:cubicBezTo>
                    <a:pt x="724" y="337"/>
                    <a:pt x="724" y="337"/>
                    <a:pt x="724" y="337"/>
                  </a:cubicBezTo>
                  <a:cubicBezTo>
                    <a:pt x="724" y="338"/>
                    <a:pt x="724" y="338"/>
                    <a:pt x="724" y="338"/>
                  </a:cubicBezTo>
                  <a:cubicBezTo>
                    <a:pt x="724" y="338"/>
                    <a:pt x="724" y="338"/>
                    <a:pt x="724" y="338"/>
                  </a:cubicBezTo>
                  <a:cubicBezTo>
                    <a:pt x="724" y="339"/>
                    <a:pt x="724" y="340"/>
                    <a:pt x="724" y="342"/>
                  </a:cubicBezTo>
                  <a:cubicBezTo>
                    <a:pt x="726" y="342"/>
                    <a:pt x="726" y="342"/>
                    <a:pt x="726" y="342"/>
                  </a:cubicBezTo>
                  <a:cubicBezTo>
                    <a:pt x="725" y="340"/>
                    <a:pt x="725" y="340"/>
                    <a:pt x="725" y="340"/>
                  </a:cubicBezTo>
                  <a:cubicBezTo>
                    <a:pt x="725" y="340"/>
                    <a:pt x="724" y="341"/>
                    <a:pt x="723" y="341"/>
                  </a:cubicBezTo>
                  <a:cubicBezTo>
                    <a:pt x="722" y="342"/>
                    <a:pt x="719" y="344"/>
                    <a:pt x="716" y="345"/>
                  </a:cubicBezTo>
                  <a:cubicBezTo>
                    <a:pt x="714" y="346"/>
                    <a:pt x="711" y="347"/>
                    <a:pt x="710" y="347"/>
                  </a:cubicBezTo>
                  <a:cubicBezTo>
                    <a:pt x="710" y="348"/>
                    <a:pt x="710" y="348"/>
                    <a:pt x="710" y="348"/>
                  </a:cubicBezTo>
                  <a:cubicBezTo>
                    <a:pt x="710" y="347"/>
                    <a:pt x="710" y="347"/>
                    <a:pt x="710" y="347"/>
                  </a:cubicBezTo>
                  <a:cubicBezTo>
                    <a:pt x="709" y="347"/>
                    <a:pt x="708" y="346"/>
                    <a:pt x="708" y="345"/>
                  </a:cubicBezTo>
                  <a:cubicBezTo>
                    <a:pt x="707" y="344"/>
                    <a:pt x="706" y="342"/>
                    <a:pt x="705" y="340"/>
                  </a:cubicBezTo>
                  <a:cubicBezTo>
                    <a:pt x="704" y="339"/>
                    <a:pt x="703" y="338"/>
                    <a:pt x="702" y="337"/>
                  </a:cubicBezTo>
                  <a:cubicBezTo>
                    <a:pt x="701" y="336"/>
                    <a:pt x="699" y="336"/>
                    <a:pt x="697" y="336"/>
                  </a:cubicBezTo>
                  <a:cubicBezTo>
                    <a:pt x="697" y="338"/>
                    <a:pt x="697" y="338"/>
                    <a:pt x="697" y="338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697" y="336"/>
                    <a:pt x="697" y="336"/>
                    <a:pt x="697" y="336"/>
                  </a:cubicBezTo>
                  <a:cubicBezTo>
                    <a:pt x="696" y="336"/>
                    <a:pt x="695" y="336"/>
                    <a:pt x="694" y="337"/>
                  </a:cubicBezTo>
                  <a:cubicBezTo>
                    <a:pt x="693" y="338"/>
                    <a:pt x="692" y="339"/>
                    <a:pt x="691" y="341"/>
                  </a:cubicBezTo>
                  <a:cubicBezTo>
                    <a:pt x="689" y="346"/>
                    <a:pt x="688" y="352"/>
                    <a:pt x="688" y="352"/>
                  </a:cubicBezTo>
                  <a:cubicBezTo>
                    <a:pt x="688" y="354"/>
                    <a:pt x="688" y="354"/>
                    <a:pt x="688" y="354"/>
                  </a:cubicBezTo>
                  <a:cubicBezTo>
                    <a:pt x="689" y="354"/>
                    <a:pt x="689" y="354"/>
                    <a:pt x="689" y="354"/>
                  </a:cubicBezTo>
                  <a:cubicBezTo>
                    <a:pt x="689" y="354"/>
                    <a:pt x="689" y="354"/>
                    <a:pt x="696" y="355"/>
                  </a:cubicBezTo>
                  <a:cubicBezTo>
                    <a:pt x="696" y="354"/>
                    <a:pt x="696" y="354"/>
                    <a:pt x="696" y="354"/>
                  </a:cubicBezTo>
                  <a:cubicBezTo>
                    <a:pt x="695" y="353"/>
                    <a:pt x="695" y="353"/>
                    <a:pt x="695" y="353"/>
                  </a:cubicBezTo>
                  <a:cubicBezTo>
                    <a:pt x="695" y="353"/>
                    <a:pt x="694" y="354"/>
                    <a:pt x="692" y="356"/>
                  </a:cubicBezTo>
                  <a:cubicBezTo>
                    <a:pt x="690" y="359"/>
                    <a:pt x="686" y="364"/>
                    <a:pt x="682" y="368"/>
                  </a:cubicBezTo>
                  <a:cubicBezTo>
                    <a:pt x="681" y="371"/>
                    <a:pt x="679" y="373"/>
                    <a:pt x="677" y="374"/>
                  </a:cubicBezTo>
                  <a:cubicBezTo>
                    <a:pt x="676" y="376"/>
                    <a:pt x="674" y="377"/>
                    <a:pt x="673" y="378"/>
                  </a:cubicBezTo>
                  <a:cubicBezTo>
                    <a:pt x="673" y="378"/>
                    <a:pt x="673" y="378"/>
                    <a:pt x="673" y="378"/>
                  </a:cubicBezTo>
                  <a:cubicBezTo>
                    <a:pt x="673" y="378"/>
                    <a:pt x="673" y="378"/>
                    <a:pt x="673" y="378"/>
                  </a:cubicBezTo>
                  <a:cubicBezTo>
                    <a:pt x="672" y="380"/>
                    <a:pt x="670" y="381"/>
                    <a:pt x="667" y="381"/>
                  </a:cubicBezTo>
                  <a:cubicBezTo>
                    <a:pt x="665" y="382"/>
                    <a:pt x="662" y="382"/>
                    <a:pt x="660" y="383"/>
                  </a:cubicBezTo>
                  <a:cubicBezTo>
                    <a:pt x="661" y="385"/>
                    <a:pt x="661" y="385"/>
                    <a:pt x="661" y="385"/>
                  </a:cubicBezTo>
                  <a:cubicBezTo>
                    <a:pt x="660" y="383"/>
                    <a:pt x="660" y="383"/>
                    <a:pt x="660" y="383"/>
                  </a:cubicBezTo>
                  <a:cubicBezTo>
                    <a:pt x="659" y="384"/>
                    <a:pt x="659" y="384"/>
                    <a:pt x="659" y="385"/>
                  </a:cubicBezTo>
                  <a:cubicBezTo>
                    <a:pt x="658" y="386"/>
                    <a:pt x="658" y="387"/>
                    <a:pt x="658" y="387"/>
                  </a:cubicBezTo>
                  <a:cubicBezTo>
                    <a:pt x="658" y="390"/>
                    <a:pt x="659" y="392"/>
                    <a:pt x="659" y="396"/>
                  </a:cubicBezTo>
                  <a:cubicBezTo>
                    <a:pt x="659" y="398"/>
                    <a:pt x="659" y="400"/>
                    <a:pt x="658" y="402"/>
                  </a:cubicBezTo>
                  <a:cubicBezTo>
                    <a:pt x="657" y="405"/>
                    <a:pt x="653" y="408"/>
                    <a:pt x="648" y="411"/>
                  </a:cubicBezTo>
                  <a:cubicBezTo>
                    <a:pt x="644" y="414"/>
                    <a:pt x="638" y="417"/>
                    <a:pt x="635" y="422"/>
                  </a:cubicBezTo>
                  <a:cubicBezTo>
                    <a:pt x="635" y="422"/>
                    <a:pt x="635" y="422"/>
                    <a:pt x="635" y="422"/>
                  </a:cubicBezTo>
                  <a:cubicBezTo>
                    <a:pt x="635" y="422"/>
                    <a:pt x="635" y="422"/>
                    <a:pt x="635" y="422"/>
                  </a:cubicBezTo>
                  <a:cubicBezTo>
                    <a:pt x="633" y="425"/>
                    <a:pt x="633" y="427"/>
                    <a:pt x="633" y="430"/>
                  </a:cubicBezTo>
                  <a:cubicBezTo>
                    <a:pt x="633" y="433"/>
                    <a:pt x="634" y="435"/>
                    <a:pt x="636" y="437"/>
                  </a:cubicBezTo>
                  <a:cubicBezTo>
                    <a:pt x="637" y="438"/>
                    <a:pt x="639" y="439"/>
                    <a:pt x="639" y="439"/>
                  </a:cubicBezTo>
                  <a:cubicBezTo>
                    <a:pt x="639" y="437"/>
                    <a:pt x="639" y="437"/>
                    <a:pt x="639" y="437"/>
                  </a:cubicBezTo>
                  <a:cubicBezTo>
                    <a:pt x="638" y="436"/>
                    <a:pt x="638" y="436"/>
                    <a:pt x="638" y="436"/>
                  </a:cubicBezTo>
                  <a:cubicBezTo>
                    <a:pt x="638" y="436"/>
                    <a:pt x="638" y="436"/>
                    <a:pt x="637" y="438"/>
                  </a:cubicBezTo>
                  <a:cubicBezTo>
                    <a:pt x="636" y="439"/>
                    <a:pt x="635" y="441"/>
                    <a:pt x="631" y="446"/>
                  </a:cubicBezTo>
                  <a:cubicBezTo>
                    <a:pt x="633" y="447"/>
                    <a:pt x="633" y="447"/>
                    <a:pt x="633" y="447"/>
                  </a:cubicBezTo>
                  <a:cubicBezTo>
                    <a:pt x="633" y="445"/>
                    <a:pt x="633" y="445"/>
                    <a:pt x="633" y="445"/>
                  </a:cubicBezTo>
                  <a:cubicBezTo>
                    <a:pt x="633" y="445"/>
                    <a:pt x="633" y="445"/>
                    <a:pt x="627" y="445"/>
                  </a:cubicBezTo>
                  <a:cubicBezTo>
                    <a:pt x="625" y="445"/>
                    <a:pt x="625" y="445"/>
                    <a:pt x="625" y="445"/>
                  </a:cubicBezTo>
                  <a:cubicBezTo>
                    <a:pt x="626" y="447"/>
                    <a:pt x="626" y="447"/>
                    <a:pt x="626" y="447"/>
                  </a:cubicBezTo>
                  <a:cubicBezTo>
                    <a:pt x="626" y="447"/>
                    <a:pt x="626" y="447"/>
                    <a:pt x="627" y="455"/>
                  </a:cubicBezTo>
                  <a:cubicBezTo>
                    <a:pt x="627" y="456"/>
                    <a:pt x="627" y="456"/>
                    <a:pt x="627" y="456"/>
                  </a:cubicBezTo>
                  <a:cubicBezTo>
                    <a:pt x="628" y="456"/>
                    <a:pt x="628" y="456"/>
                    <a:pt x="628" y="456"/>
                  </a:cubicBezTo>
                  <a:cubicBezTo>
                    <a:pt x="628" y="456"/>
                    <a:pt x="628" y="456"/>
                    <a:pt x="630" y="456"/>
                  </a:cubicBezTo>
                  <a:cubicBezTo>
                    <a:pt x="631" y="456"/>
                    <a:pt x="633" y="456"/>
                    <a:pt x="638" y="456"/>
                  </a:cubicBezTo>
                  <a:cubicBezTo>
                    <a:pt x="639" y="456"/>
                    <a:pt x="639" y="456"/>
                    <a:pt x="639" y="456"/>
                  </a:cubicBezTo>
                  <a:cubicBezTo>
                    <a:pt x="639" y="456"/>
                    <a:pt x="639" y="456"/>
                    <a:pt x="639" y="456"/>
                  </a:cubicBezTo>
                  <a:cubicBezTo>
                    <a:pt x="639" y="456"/>
                    <a:pt x="639" y="456"/>
                    <a:pt x="647" y="446"/>
                  </a:cubicBezTo>
                  <a:cubicBezTo>
                    <a:pt x="648" y="445"/>
                    <a:pt x="648" y="445"/>
                    <a:pt x="648" y="445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6" y="444"/>
                    <a:pt x="646" y="443"/>
                  </a:cubicBezTo>
                  <a:cubicBezTo>
                    <a:pt x="645" y="443"/>
                    <a:pt x="645" y="442"/>
                    <a:pt x="645" y="441"/>
                  </a:cubicBezTo>
                  <a:cubicBezTo>
                    <a:pt x="645" y="441"/>
                    <a:pt x="645" y="440"/>
                    <a:pt x="646" y="439"/>
                  </a:cubicBezTo>
                  <a:cubicBezTo>
                    <a:pt x="648" y="435"/>
                    <a:pt x="654" y="430"/>
                    <a:pt x="662" y="429"/>
                  </a:cubicBezTo>
                  <a:cubicBezTo>
                    <a:pt x="662" y="429"/>
                    <a:pt x="662" y="429"/>
                    <a:pt x="662" y="429"/>
                  </a:cubicBezTo>
                  <a:cubicBezTo>
                    <a:pt x="662" y="429"/>
                    <a:pt x="662" y="429"/>
                    <a:pt x="662" y="429"/>
                  </a:cubicBezTo>
                  <a:cubicBezTo>
                    <a:pt x="663" y="429"/>
                    <a:pt x="664" y="429"/>
                    <a:pt x="665" y="429"/>
                  </a:cubicBezTo>
                  <a:cubicBezTo>
                    <a:pt x="669" y="429"/>
                    <a:pt x="673" y="430"/>
                    <a:pt x="676" y="432"/>
                  </a:cubicBezTo>
                  <a:cubicBezTo>
                    <a:pt x="677" y="432"/>
                    <a:pt x="678" y="433"/>
                    <a:pt x="679" y="434"/>
                  </a:cubicBezTo>
                  <a:cubicBezTo>
                    <a:pt x="679" y="434"/>
                    <a:pt x="680" y="434"/>
                    <a:pt x="680" y="434"/>
                  </a:cubicBezTo>
                  <a:cubicBezTo>
                    <a:pt x="680" y="434"/>
                    <a:pt x="680" y="434"/>
                    <a:pt x="680" y="434"/>
                  </a:cubicBezTo>
                  <a:cubicBezTo>
                    <a:pt x="680" y="434"/>
                    <a:pt x="680" y="434"/>
                    <a:pt x="680" y="434"/>
                  </a:cubicBezTo>
                  <a:cubicBezTo>
                    <a:pt x="681" y="433"/>
                    <a:pt x="681" y="433"/>
                    <a:pt x="681" y="433"/>
                  </a:cubicBezTo>
                  <a:cubicBezTo>
                    <a:pt x="680" y="433"/>
                    <a:pt x="680" y="433"/>
                    <a:pt x="680" y="433"/>
                  </a:cubicBezTo>
                  <a:cubicBezTo>
                    <a:pt x="680" y="433"/>
                    <a:pt x="680" y="433"/>
                    <a:pt x="678" y="440"/>
                  </a:cubicBezTo>
                  <a:cubicBezTo>
                    <a:pt x="678" y="441"/>
                    <a:pt x="678" y="441"/>
                    <a:pt x="678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80" y="442"/>
                    <a:pt x="680" y="443"/>
                  </a:cubicBezTo>
                  <a:cubicBezTo>
                    <a:pt x="681" y="443"/>
                    <a:pt x="681" y="444"/>
                    <a:pt x="681" y="446"/>
                  </a:cubicBezTo>
                  <a:cubicBezTo>
                    <a:pt x="681" y="446"/>
                    <a:pt x="681" y="447"/>
                    <a:pt x="681" y="448"/>
                  </a:cubicBezTo>
                  <a:cubicBezTo>
                    <a:pt x="681" y="448"/>
                    <a:pt x="681" y="448"/>
                    <a:pt x="681" y="448"/>
                  </a:cubicBezTo>
                  <a:cubicBezTo>
                    <a:pt x="681" y="448"/>
                    <a:pt x="681" y="448"/>
                    <a:pt x="681" y="448"/>
                  </a:cubicBezTo>
                  <a:cubicBezTo>
                    <a:pt x="680" y="451"/>
                    <a:pt x="679" y="454"/>
                    <a:pt x="678" y="456"/>
                  </a:cubicBezTo>
                  <a:cubicBezTo>
                    <a:pt x="677" y="457"/>
                    <a:pt x="677" y="458"/>
                    <a:pt x="676" y="458"/>
                  </a:cubicBezTo>
                  <a:cubicBezTo>
                    <a:pt x="676" y="459"/>
                    <a:pt x="676" y="459"/>
                    <a:pt x="676" y="459"/>
                  </a:cubicBezTo>
                  <a:cubicBezTo>
                    <a:pt x="676" y="459"/>
                    <a:pt x="676" y="459"/>
                    <a:pt x="676" y="459"/>
                  </a:cubicBezTo>
                  <a:cubicBezTo>
                    <a:pt x="674" y="462"/>
                    <a:pt x="674" y="462"/>
                    <a:pt x="674" y="462"/>
                  </a:cubicBezTo>
                  <a:cubicBezTo>
                    <a:pt x="677" y="462"/>
                    <a:pt x="677" y="462"/>
                    <a:pt x="677" y="462"/>
                  </a:cubicBezTo>
                  <a:cubicBezTo>
                    <a:pt x="677" y="462"/>
                    <a:pt x="677" y="462"/>
                    <a:pt x="682" y="462"/>
                  </a:cubicBezTo>
                  <a:cubicBezTo>
                    <a:pt x="682" y="460"/>
                    <a:pt x="682" y="460"/>
                    <a:pt x="682" y="460"/>
                  </a:cubicBezTo>
                  <a:cubicBezTo>
                    <a:pt x="681" y="461"/>
                    <a:pt x="681" y="461"/>
                    <a:pt x="681" y="461"/>
                  </a:cubicBezTo>
                  <a:cubicBezTo>
                    <a:pt x="681" y="461"/>
                    <a:pt x="681" y="461"/>
                    <a:pt x="682" y="465"/>
                  </a:cubicBezTo>
                  <a:cubicBezTo>
                    <a:pt x="683" y="465"/>
                    <a:pt x="683" y="465"/>
                    <a:pt x="683" y="465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5"/>
                    <a:pt x="683" y="465"/>
                    <a:pt x="683" y="465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5"/>
                    <a:pt x="683" y="465"/>
                    <a:pt x="683" y="465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6"/>
                    <a:pt x="685" y="466"/>
                    <a:pt x="687" y="468"/>
                  </a:cubicBezTo>
                  <a:cubicBezTo>
                    <a:pt x="689" y="470"/>
                    <a:pt x="690" y="473"/>
                    <a:pt x="690" y="478"/>
                  </a:cubicBezTo>
                  <a:cubicBezTo>
                    <a:pt x="690" y="479"/>
                    <a:pt x="690" y="480"/>
                    <a:pt x="689" y="481"/>
                  </a:cubicBezTo>
                  <a:cubicBezTo>
                    <a:pt x="688" y="482"/>
                    <a:pt x="686" y="482"/>
                    <a:pt x="683" y="483"/>
                  </a:cubicBezTo>
                  <a:cubicBezTo>
                    <a:pt x="680" y="484"/>
                    <a:pt x="677" y="486"/>
                    <a:pt x="674" y="489"/>
                  </a:cubicBezTo>
                  <a:cubicBezTo>
                    <a:pt x="674" y="489"/>
                    <a:pt x="674" y="489"/>
                    <a:pt x="674" y="489"/>
                  </a:cubicBezTo>
                  <a:cubicBezTo>
                    <a:pt x="674" y="489"/>
                    <a:pt x="674" y="489"/>
                    <a:pt x="674" y="489"/>
                  </a:cubicBezTo>
                  <a:cubicBezTo>
                    <a:pt x="674" y="491"/>
                    <a:pt x="674" y="492"/>
                    <a:pt x="674" y="493"/>
                  </a:cubicBezTo>
                  <a:cubicBezTo>
                    <a:pt x="674" y="495"/>
                    <a:pt x="674" y="497"/>
                    <a:pt x="676" y="498"/>
                  </a:cubicBezTo>
                  <a:cubicBezTo>
                    <a:pt x="678" y="500"/>
                    <a:pt x="680" y="501"/>
                    <a:pt x="683" y="501"/>
                  </a:cubicBezTo>
                  <a:cubicBezTo>
                    <a:pt x="685" y="502"/>
                    <a:pt x="686" y="502"/>
                    <a:pt x="686" y="502"/>
                  </a:cubicBezTo>
                  <a:cubicBezTo>
                    <a:pt x="687" y="501"/>
                    <a:pt x="687" y="501"/>
                    <a:pt x="687" y="501"/>
                  </a:cubicBezTo>
                  <a:cubicBezTo>
                    <a:pt x="685" y="501"/>
                    <a:pt x="685" y="501"/>
                    <a:pt x="685" y="501"/>
                  </a:cubicBezTo>
                  <a:cubicBezTo>
                    <a:pt x="685" y="501"/>
                    <a:pt x="685" y="501"/>
                    <a:pt x="685" y="503"/>
                  </a:cubicBezTo>
                  <a:cubicBezTo>
                    <a:pt x="685" y="505"/>
                    <a:pt x="685" y="509"/>
                    <a:pt x="685" y="517"/>
                  </a:cubicBezTo>
                  <a:cubicBezTo>
                    <a:pt x="685" y="517"/>
                    <a:pt x="685" y="518"/>
                    <a:pt x="685" y="518"/>
                  </a:cubicBezTo>
                  <a:cubicBezTo>
                    <a:pt x="686" y="519"/>
                    <a:pt x="686" y="520"/>
                    <a:pt x="687" y="520"/>
                  </a:cubicBezTo>
                  <a:cubicBezTo>
                    <a:pt x="688" y="520"/>
                    <a:pt x="688" y="520"/>
                    <a:pt x="688" y="520"/>
                  </a:cubicBezTo>
                  <a:cubicBezTo>
                    <a:pt x="690" y="520"/>
                    <a:pt x="691" y="520"/>
                    <a:pt x="692" y="521"/>
                  </a:cubicBezTo>
                  <a:cubicBezTo>
                    <a:pt x="693" y="520"/>
                    <a:pt x="693" y="520"/>
                    <a:pt x="693" y="520"/>
                  </a:cubicBezTo>
                  <a:cubicBezTo>
                    <a:pt x="692" y="521"/>
                    <a:pt x="692" y="521"/>
                    <a:pt x="692" y="521"/>
                  </a:cubicBezTo>
                  <a:cubicBezTo>
                    <a:pt x="693" y="521"/>
                    <a:pt x="693" y="522"/>
                    <a:pt x="693" y="522"/>
                  </a:cubicBezTo>
                  <a:cubicBezTo>
                    <a:pt x="694" y="523"/>
                    <a:pt x="694" y="523"/>
                    <a:pt x="694" y="524"/>
                  </a:cubicBezTo>
                  <a:cubicBezTo>
                    <a:pt x="694" y="525"/>
                    <a:pt x="693" y="528"/>
                    <a:pt x="692" y="533"/>
                  </a:cubicBezTo>
                  <a:cubicBezTo>
                    <a:pt x="692" y="533"/>
                    <a:pt x="692" y="533"/>
                    <a:pt x="692" y="533"/>
                  </a:cubicBezTo>
                  <a:cubicBezTo>
                    <a:pt x="692" y="533"/>
                    <a:pt x="692" y="533"/>
                    <a:pt x="692" y="533"/>
                  </a:cubicBezTo>
                  <a:cubicBezTo>
                    <a:pt x="692" y="535"/>
                    <a:pt x="690" y="536"/>
                    <a:pt x="689" y="538"/>
                  </a:cubicBezTo>
                  <a:cubicBezTo>
                    <a:pt x="686" y="540"/>
                    <a:pt x="683" y="542"/>
                    <a:pt x="679" y="543"/>
                  </a:cubicBezTo>
                  <a:cubicBezTo>
                    <a:pt x="678" y="544"/>
                    <a:pt x="677" y="544"/>
                    <a:pt x="676" y="545"/>
                  </a:cubicBezTo>
                  <a:cubicBezTo>
                    <a:pt x="675" y="545"/>
                    <a:pt x="675" y="545"/>
                    <a:pt x="674" y="545"/>
                  </a:cubicBezTo>
                  <a:cubicBezTo>
                    <a:pt x="674" y="545"/>
                    <a:pt x="674" y="545"/>
                    <a:pt x="674" y="545"/>
                  </a:cubicBezTo>
                  <a:cubicBezTo>
                    <a:pt x="674" y="547"/>
                    <a:pt x="674" y="547"/>
                    <a:pt x="674" y="547"/>
                  </a:cubicBezTo>
                  <a:cubicBezTo>
                    <a:pt x="675" y="545"/>
                    <a:pt x="675" y="545"/>
                    <a:pt x="675" y="545"/>
                  </a:cubicBezTo>
                  <a:cubicBezTo>
                    <a:pt x="675" y="545"/>
                    <a:pt x="675" y="545"/>
                    <a:pt x="669" y="544"/>
                  </a:cubicBezTo>
                  <a:cubicBezTo>
                    <a:pt x="669" y="544"/>
                    <a:pt x="669" y="544"/>
                    <a:pt x="669" y="544"/>
                  </a:cubicBezTo>
                  <a:cubicBezTo>
                    <a:pt x="669" y="544"/>
                    <a:pt x="669" y="544"/>
                    <a:pt x="669" y="544"/>
                  </a:cubicBezTo>
                  <a:cubicBezTo>
                    <a:pt x="669" y="544"/>
                    <a:pt x="667" y="544"/>
                    <a:pt x="665" y="545"/>
                  </a:cubicBezTo>
                  <a:cubicBezTo>
                    <a:pt x="663" y="547"/>
                    <a:pt x="661" y="549"/>
                    <a:pt x="661" y="553"/>
                  </a:cubicBezTo>
                  <a:cubicBezTo>
                    <a:pt x="662" y="553"/>
                    <a:pt x="662" y="553"/>
                    <a:pt x="662" y="553"/>
                  </a:cubicBezTo>
                  <a:cubicBezTo>
                    <a:pt x="661" y="553"/>
                    <a:pt x="661" y="553"/>
                    <a:pt x="661" y="553"/>
                  </a:cubicBezTo>
                  <a:cubicBezTo>
                    <a:pt x="661" y="554"/>
                    <a:pt x="661" y="555"/>
                    <a:pt x="661" y="555"/>
                  </a:cubicBezTo>
                  <a:cubicBezTo>
                    <a:pt x="661" y="556"/>
                    <a:pt x="661" y="557"/>
                    <a:pt x="661" y="558"/>
                  </a:cubicBezTo>
                  <a:cubicBezTo>
                    <a:pt x="662" y="559"/>
                    <a:pt x="662" y="559"/>
                    <a:pt x="663" y="559"/>
                  </a:cubicBezTo>
                  <a:cubicBezTo>
                    <a:pt x="664" y="559"/>
                    <a:pt x="665" y="559"/>
                    <a:pt x="665" y="559"/>
                  </a:cubicBezTo>
                  <a:cubicBezTo>
                    <a:pt x="667" y="558"/>
                    <a:pt x="669" y="556"/>
                    <a:pt x="669" y="556"/>
                  </a:cubicBezTo>
                  <a:cubicBezTo>
                    <a:pt x="668" y="555"/>
                    <a:pt x="668" y="555"/>
                    <a:pt x="668" y="555"/>
                  </a:cubicBezTo>
                  <a:cubicBezTo>
                    <a:pt x="666" y="555"/>
                    <a:pt x="666" y="555"/>
                    <a:pt x="666" y="555"/>
                  </a:cubicBezTo>
                  <a:cubicBezTo>
                    <a:pt x="666" y="555"/>
                    <a:pt x="666" y="555"/>
                    <a:pt x="667" y="557"/>
                  </a:cubicBezTo>
                  <a:cubicBezTo>
                    <a:pt x="667" y="559"/>
                    <a:pt x="668" y="562"/>
                    <a:pt x="670" y="567"/>
                  </a:cubicBezTo>
                  <a:cubicBezTo>
                    <a:pt x="672" y="567"/>
                    <a:pt x="672" y="567"/>
                    <a:pt x="672" y="567"/>
                  </a:cubicBezTo>
                  <a:cubicBezTo>
                    <a:pt x="670" y="567"/>
                    <a:pt x="670" y="567"/>
                    <a:pt x="670" y="567"/>
                  </a:cubicBezTo>
                  <a:cubicBezTo>
                    <a:pt x="671" y="569"/>
                    <a:pt x="672" y="571"/>
                    <a:pt x="673" y="572"/>
                  </a:cubicBezTo>
                  <a:cubicBezTo>
                    <a:pt x="675" y="572"/>
                    <a:pt x="676" y="573"/>
                    <a:pt x="678" y="573"/>
                  </a:cubicBezTo>
                  <a:cubicBezTo>
                    <a:pt x="681" y="573"/>
                    <a:pt x="684" y="571"/>
                    <a:pt x="685" y="571"/>
                  </a:cubicBezTo>
                  <a:cubicBezTo>
                    <a:pt x="684" y="569"/>
                    <a:pt x="684" y="569"/>
                    <a:pt x="684" y="569"/>
                  </a:cubicBezTo>
                  <a:cubicBezTo>
                    <a:pt x="682" y="570"/>
                    <a:pt x="682" y="570"/>
                    <a:pt x="682" y="570"/>
                  </a:cubicBezTo>
                  <a:cubicBezTo>
                    <a:pt x="682" y="570"/>
                    <a:pt x="682" y="570"/>
                    <a:pt x="683" y="572"/>
                  </a:cubicBezTo>
                  <a:cubicBezTo>
                    <a:pt x="683" y="574"/>
                    <a:pt x="683" y="578"/>
                    <a:pt x="684" y="586"/>
                  </a:cubicBezTo>
                  <a:cubicBezTo>
                    <a:pt x="685" y="586"/>
                    <a:pt x="685" y="586"/>
                    <a:pt x="685" y="586"/>
                  </a:cubicBezTo>
                  <a:cubicBezTo>
                    <a:pt x="684" y="585"/>
                    <a:pt x="684" y="585"/>
                    <a:pt x="684" y="585"/>
                  </a:cubicBezTo>
                  <a:cubicBezTo>
                    <a:pt x="684" y="585"/>
                    <a:pt x="684" y="585"/>
                    <a:pt x="684" y="585"/>
                  </a:cubicBezTo>
                  <a:cubicBezTo>
                    <a:pt x="684" y="585"/>
                    <a:pt x="683" y="586"/>
                    <a:pt x="683" y="587"/>
                  </a:cubicBezTo>
                  <a:cubicBezTo>
                    <a:pt x="682" y="588"/>
                    <a:pt x="681" y="589"/>
                    <a:pt x="679" y="590"/>
                  </a:cubicBezTo>
                  <a:cubicBezTo>
                    <a:pt x="679" y="590"/>
                    <a:pt x="679" y="590"/>
                    <a:pt x="679" y="590"/>
                  </a:cubicBezTo>
                  <a:cubicBezTo>
                    <a:pt x="679" y="590"/>
                    <a:pt x="679" y="590"/>
                    <a:pt x="679" y="590"/>
                  </a:cubicBezTo>
                  <a:cubicBezTo>
                    <a:pt x="677" y="591"/>
                    <a:pt x="676" y="593"/>
                    <a:pt x="675" y="595"/>
                  </a:cubicBezTo>
                  <a:cubicBezTo>
                    <a:pt x="674" y="597"/>
                    <a:pt x="674" y="600"/>
                    <a:pt x="674" y="603"/>
                  </a:cubicBezTo>
                  <a:cubicBezTo>
                    <a:pt x="674" y="608"/>
                    <a:pt x="675" y="613"/>
                    <a:pt x="679" y="618"/>
                  </a:cubicBezTo>
                  <a:cubicBezTo>
                    <a:pt x="680" y="617"/>
                    <a:pt x="680" y="617"/>
                    <a:pt x="680" y="617"/>
                  </a:cubicBezTo>
                  <a:cubicBezTo>
                    <a:pt x="678" y="617"/>
                    <a:pt x="678" y="617"/>
                    <a:pt x="678" y="617"/>
                  </a:cubicBezTo>
                  <a:cubicBezTo>
                    <a:pt x="681" y="624"/>
                    <a:pt x="684" y="628"/>
                    <a:pt x="688" y="631"/>
                  </a:cubicBezTo>
                  <a:cubicBezTo>
                    <a:pt x="692" y="634"/>
                    <a:pt x="696" y="636"/>
                    <a:pt x="701" y="637"/>
                  </a:cubicBezTo>
                  <a:cubicBezTo>
                    <a:pt x="701" y="636"/>
                    <a:pt x="701" y="636"/>
                    <a:pt x="701" y="636"/>
                  </a:cubicBezTo>
                  <a:cubicBezTo>
                    <a:pt x="701" y="637"/>
                    <a:pt x="701" y="637"/>
                    <a:pt x="701" y="637"/>
                  </a:cubicBezTo>
                  <a:cubicBezTo>
                    <a:pt x="702" y="638"/>
                    <a:pt x="704" y="638"/>
                    <a:pt x="706" y="638"/>
                  </a:cubicBezTo>
                  <a:cubicBezTo>
                    <a:pt x="709" y="638"/>
                    <a:pt x="713" y="637"/>
                    <a:pt x="716" y="636"/>
                  </a:cubicBezTo>
                  <a:cubicBezTo>
                    <a:pt x="719" y="635"/>
                    <a:pt x="722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5"/>
                    <a:pt x="724" y="636"/>
                    <a:pt x="724" y="638"/>
                  </a:cubicBezTo>
                  <a:cubicBezTo>
                    <a:pt x="724" y="640"/>
                    <a:pt x="724" y="643"/>
                    <a:pt x="723" y="646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3" y="646"/>
                    <a:pt x="723" y="646"/>
                    <a:pt x="723" y="646"/>
                  </a:cubicBezTo>
                  <a:cubicBezTo>
                    <a:pt x="720" y="651"/>
                    <a:pt x="717" y="654"/>
                    <a:pt x="714" y="655"/>
                  </a:cubicBezTo>
                  <a:cubicBezTo>
                    <a:pt x="713" y="656"/>
                    <a:pt x="712" y="656"/>
                    <a:pt x="711" y="657"/>
                  </a:cubicBezTo>
                  <a:cubicBezTo>
                    <a:pt x="710" y="657"/>
                    <a:pt x="710" y="657"/>
                    <a:pt x="710" y="657"/>
                  </a:cubicBezTo>
                  <a:cubicBezTo>
                    <a:pt x="709" y="657"/>
                    <a:pt x="709" y="657"/>
                    <a:pt x="709" y="657"/>
                  </a:cubicBezTo>
                  <a:cubicBezTo>
                    <a:pt x="709" y="657"/>
                    <a:pt x="709" y="657"/>
                    <a:pt x="709" y="657"/>
                  </a:cubicBezTo>
                  <a:cubicBezTo>
                    <a:pt x="707" y="657"/>
                    <a:pt x="707" y="657"/>
                    <a:pt x="707" y="657"/>
                  </a:cubicBezTo>
                  <a:cubicBezTo>
                    <a:pt x="708" y="659"/>
                    <a:pt x="708" y="659"/>
                    <a:pt x="708" y="659"/>
                  </a:cubicBezTo>
                  <a:cubicBezTo>
                    <a:pt x="708" y="659"/>
                    <a:pt x="708" y="659"/>
                    <a:pt x="709" y="661"/>
                  </a:cubicBezTo>
                  <a:cubicBezTo>
                    <a:pt x="709" y="662"/>
                    <a:pt x="711" y="665"/>
                    <a:pt x="714" y="671"/>
                  </a:cubicBezTo>
                  <a:cubicBezTo>
                    <a:pt x="715" y="671"/>
                    <a:pt x="715" y="671"/>
                    <a:pt x="715" y="671"/>
                  </a:cubicBezTo>
                  <a:cubicBezTo>
                    <a:pt x="714" y="669"/>
                    <a:pt x="714" y="669"/>
                    <a:pt x="714" y="669"/>
                  </a:cubicBezTo>
                  <a:cubicBezTo>
                    <a:pt x="714" y="669"/>
                    <a:pt x="714" y="669"/>
                    <a:pt x="710" y="671"/>
                  </a:cubicBezTo>
                  <a:cubicBezTo>
                    <a:pt x="711" y="672"/>
                    <a:pt x="711" y="672"/>
                    <a:pt x="711" y="672"/>
                  </a:cubicBezTo>
                  <a:cubicBezTo>
                    <a:pt x="712" y="671"/>
                    <a:pt x="712" y="671"/>
                    <a:pt x="712" y="671"/>
                  </a:cubicBezTo>
                  <a:cubicBezTo>
                    <a:pt x="712" y="671"/>
                    <a:pt x="711" y="670"/>
                    <a:pt x="710" y="669"/>
                  </a:cubicBezTo>
                  <a:cubicBezTo>
                    <a:pt x="709" y="668"/>
                    <a:pt x="707" y="668"/>
                    <a:pt x="705" y="668"/>
                  </a:cubicBezTo>
                  <a:cubicBezTo>
                    <a:pt x="705" y="668"/>
                    <a:pt x="704" y="668"/>
                    <a:pt x="703" y="668"/>
                  </a:cubicBezTo>
                  <a:cubicBezTo>
                    <a:pt x="704" y="669"/>
                    <a:pt x="704" y="669"/>
                    <a:pt x="704" y="669"/>
                  </a:cubicBezTo>
                  <a:cubicBezTo>
                    <a:pt x="704" y="668"/>
                    <a:pt x="704" y="668"/>
                    <a:pt x="704" y="668"/>
                  </a:cubicBezTo>
                  <a:cubicBezTo>
                    <a:pt x="703" y="668"/>
                    <a:pt x="702" y="668"/>
                    <a:pt x="701" y="668"/>
                  </a:cubicBezTo>
                  <a:cubicBezTo>
                    <a:pt x="701" y="669"/>
                    <a:pt x="700" y="670"/>
                    <a:pt x="700" y="671"/>
                  </a:cubicBezTo>
                  <a:cubicBezTo>
                    <a:pt x="700" y="671"/>
                    <a:pt x="700" y="672"/>
                    <a:pt x="701" y="673"/>
                  </a:cubicBezTo>
                  <a:cubicBezTo>
                    <a:pt x="702" y="674"/>
                    <a:pt x="703" y="676"/>
                    <a:pt x="703" y="676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2" y="675"/>
                    <a:pt x="702" y="675"/>
                    <a:pt x="702" y="675"/>
                  </a:cubicBezTo>
                  <a:cubicBezTo>
                    <a:pt x="701" y="675"/>
                    <a:pt x="699" y="676"/>
                    <a:pt x="693" y="676"/>
                  </a:cubicBezTo>
                  <a:cubicBezTo>
                    <a:pt x="690" y="676"/>
                    <a:pt x="689" y="676"/>
                    <a:pt x="687" y="677"/>
                  </a:cubicBezTo>
                  <a:cubicBezTo>
                    <a:pt x="686" y="677"/>
                    <a:pt x="686" y="677"/>
                    <a:pt x="685" y="678"/>
                  </a:cubicBezTo>
                  <a:cubicBezTo>
                    <a:pt x="685" y="679"/>
                    <a:pt x="685" y="679"/>
                    <a:pt x="685" y="680"/>
                  </a:cubicBezTo>
                  <a:cubicBezTo>
                    <a:pt x="685" y="681"/>
                    <a:pt x="685" y="682"/>
                    <a:pt x="685" y="682"/>
                  </a:cubicBezTo>
                  <a:cubicBezTo>
                    <a:pt x="685" y="683"/>
                    <a:pt x="686" y="684"/>
                    <a:pt x="686" y="685"/>
                  </a:cubicBezTo>
                  <a:cubicBezTo>
                    <a:pt x="686" y="686"/>
                    <a:pt x="686" y="687"/>
                    <a:pt x="685" y="688"/>
                  </a:cubicBezTo>
                  <a:cubicBezTo>
                    <a:pt x="687" y="688"/>
                    <a:pt x="687" y="688"/>
                    <a:pt x="687" y="688"/>
                  </a:cubicBezTo>
                  <a:cubicBezTo>
                    <a:pt x="685" y="687"/>
                    <a:pt x="685" y="687"/>
                    <a:pt x="685" y="687"/>
                  </a:cubicBezTo>
                  <a:cubicBezTo>
                    <a:pt x="685" y="688"/>
                    <a:pt x="684" y="689"/>
                    <a:pt x="684" y="689"/>
                  </a:cubicBezTo>
                  <a:cubicBezTo>
                    <a:pt x="684" y="689"/>
                    <a:pt x="683" y="689"/>
                    <a:pt x="683" y="689"/>
                  </a:cubicBezTo>
                  <a:cubicBezTo>
                    <a:pt x="682" y="689"/>
                    <a:pt x="680" y="689"/>
                    <a:pt x="678" y="688"/>
                  </a:cubicBezTo>
                  <a:cubicBezTo>
                    <a:pt x="677" y="687"/>
                    <a:pt x="675" y="687"/>
                    <a:pt x="673" y="687"/>
                  </a:cubicBezTo>
                  <a:cubicBezTo>
                    <a:pt x="673" y="688"/>
                    <a:pt x="673" y="688"/>
                    <a:pt x="673" y="688"/>
                  </a:cubicBezTo>
                  <a:cubicBezTo>
                    <a:pt x="673" y="687"/>
                    <a:pt x="673" y="687"/>
                    <a:pt x="673" y="687"/>
                  </a:cubicBezTo>
                  <a:cubicBezTo>
                    <a:pt x="673" y="687"/>
                    <a:pt x="673" y="687"/>
                    <a:pt x="672" y="687"/>
                  </a:cubicBezTo>
                  <a:cubicBezTo>
                    <a:pt x="671" y="687"/>
                    <a:pt x="671" y="687"/>
                    <a:pt x="670" y="687"/>
                  </a:cubicBezTo>
                  <a:cubicBezTo>
                    <a:pt x="669" y="688"/>
                    <a:pt x="668" y="690"/>
                    <a:pt x="668" y="691"/>
                  </a:cubicBezTo>
                  <a:cubicBezTo>
                    <a:pt x="668" y="693"/>
                    <a:pt x="668" y="695"/>
                    <a:pt x="668" y="696"/>
                  </a:cubicBezTo>
                  <a:cubicBezTo>
                    <a:pt x="667" y="697"/>
                    <a:pt x="667" y="698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6" y="699"/>
                    <a:pt x="666" y="699"/>
                  </a:cubicBezTo>
                  <a:cubicBezTo>
                    <a:pt x="664" y="699"/>
                    <a:pt x="663" y="699"/>
                    <a:pt x="661" y="699"/>
                  </a:cubicBezTo>
                  <a:cubicBezTo>
                    <a:pt x="659" y="699"/>
                    <a:pt x="656" y="699"/>
                    <a:pt x="654" y="700"/>
                  </a:cubicBezTo>
                  <a:cubicBezTo>
                    <a:pt x="654" y="702"/>
                    <a:pt x="654" y="702"/>
                    <a:pt x="654" y="702"/>
                  </a:cubicBezTo>
                  <a:cubicBezTo>
                    <a:pt x="654" y="700"/>
                    <a:pt x="654" y="700"/>
                    <a:pt x="654" y="700"/>
                  </a:cubicBezTo>
                  <a:cubicBezTo>
                    <a:pt x="652" y="701"/>
                    <a:pt x="651" y="702"/>
                    <a:pt x="651" y="703"/>
                  </a:cubicBezTo>
                  <a:cubicBezTo>
                    <a:pt x="650" y="704"/>
                    <a:pt x="650" y="706"/>
                    <a:pt x="650" y="707"/>
                  </a:cubicBezTo>
                  <a:cubicBezTo>
                    <a:pt x="650" y="711"/>
                    <a:pt x="651" y="716"/>
                    <a:pt x="651" y="716"/>
                  </a:cubicBezTo>
                  <a:cubicBezTo>
                    <a:pt x="653" y="715"/>
                    <a:pt x="653" y="715"/>
                    <a:pt x="653" y="715"/>
                  </a:cubicBezTo>
                  <a:cubicBezTo>
                    <a:pt x="651" y="715"/>
                    <a:pt x="651" y="715"/>
                    <a:pt x="651" y="715"/>
                  </a:cubicBezTo>
                  <a:cubicBezTo>
                    <a:pt x="651" y="715"/>
                    <a:pt x="651" y="715"/>
                    <a:pt x="651" y="721"/>
                  </a:cubicBezTo>
                  <a:cubicBezTo>
                    <a:pt x="653" y="721"/>
                    <a:pt x="653" y="721"/>
                    <a:pt x="653" y="721"/>
                  </a:cubicBezTo>
                  <a:cubicBezTo>
                    <a:pt x="653" y="719"/>
                    <a:pt x="653" y="719"/>
                    <a:pt x="653" y="719"/>
                  </a:cubicBezTo>
                  <a:cubicBezTo>
                    <a:pt x="653" y="719"/>
                    <a:pt x="653" y="719"/>
                    <a:pt x="646" y="718"/>
                  </a:cubicBezTo>
                  <a:cubicBezTo>
                    <a:pt x="646" y="718"/>
                    <a:pt x="646" y="718"/>
                    <a:pt x="646" y="718"/>
                  </a:cubicBezTo>
                  <a:cubicBezTo>
                    <a:pt x="646" y="718"/>
                    <a:pt x="646" y="718"/>
                    <a:pt x="646" y="718"/>
                  </a:cubicBezTo>
                  <a:cubicBezTo>
                    <a:pt x="646" y="718"/>
                    <a:pt x="646" y="718"/>
                    <a:pt x="635" y="719"/>
                  </a:cubicBezTo>
                  <a:cubicBezTo>
                    <a:pt x="634" y="719"/>
                    <a:pt x="634" y="719"/>
                    <a:pt x="634" y="719"/>
                  </a:cubicBezTo>
                  <a:cubicBezTo>
                    <a:pt x="634" y="720"/>
                    <a:pt x="634" y="720"/>
                    <a:pt x="634" y="720"/>
                  </a:cubicBezTo>
                  <a:cubicBezTo>
                    <a:pt x="634" y="720"/>
                    <a:pt x="634" y="720"/>
                    <a:pt x="634" y="720"/>
                  </a:cubicBezTo>
                  <a:cubicBezTo>
                    <a:pt x="633" y="721"/>
                    <a:pt x="633" y="722"/>
                    <a:pt x="631" y="724"/>
                  </a:cubicBezTo>
                  <a:cubicBezTo>
                    <a:pt x="633" y="725"/>
                    <a:pt x="633" y="725"/>
                    <a:pt x="633" y="725"/>
                  </a:cubicBezTo>
                  <a:cubicBezTo>
                    <a:pt x="633" y="723"/>
                    <a:pt x="633" y="723"/>
                    <a:pt x="633" y="723"/>
                  </a:cubicBezTo>
                  <a:cubicBezTo>
                    <a:pt x="633" y="723"/>
                    <a:pt x="633" y="723"/>
                    <a:pt x="625" y="720"/>
                  </a:cubicBezTo>
                  <a:cubicBezTo>
                    <a:pt x="623" y="720"/>
                    <a:pt x="623" y="720"/>
                    <a:pt x="623" y="720"/>
                  </a:cubicBezTo>
                  <a:cubicBezTo>
                    <a:pt x="623" y="721"/>
                    <a:pt x="623" y="721"/>
                    <a:pt x="623" y="721"/>
                  </a:cubicBezTo>
                  <a:cubicBezTo>
                    <a:pt x="623" y="721"/>
                    <a:pt x="623" y="721"/>
                    <a:pt x="620" y="730"/>
                  </a:cubicBezTo>
                  <a:cubicBezTo>
                    <a:pt x="622" y="730"/>
                    <a:pt x="622" y="730"/>
                    <a:pt x="622" y="730"/>
                  </a:cubicBezTo>
                  <a:cubicBezTo>
                    <a:pt x="621" y="729"/>
                    <a:pt x="621" y="729"/>
                    <a:pt x="621" y="729"/>
                  </a:cubicBezTo>
                  <a:cubicBezTo>
                    <a:pt x="621" y="729"/>
                    <a:pt x="621" y="729"/>
                    <a:pt x="617" y="731"/>
                  </a:cubicBezTo>
                  <a:cubicBezTo>
                    <a:pt x="618" y="733"/>
                    <a:pt x="618" y="733"/>
                    <a:pt x="618" y="733"/>
                  </a:cubicBezTo>
                  <a:cubicBezTo>
                    <a:pt x="619" y="732"/>
                    <a:pt x="619" y="732"/>
                    <a:pt x="619" y="732"/>
                  </a:cubicBezTo>
                  <a:cubicBezTo>
                    <a:pt x="619" y="732"/>
                    <a:pt x="619" y="732"/>
                    <a:pt x="616" y="724"/>
                  </a:cubicBezTo>
                  <a:cubicBezTo>
                    <a:pt x="616" y="723"/>
                    <a:pt x="616" y="723"/>
                    <a:pt x="616" y="723"/>
                  </a:cubicBezTo>
                  <a:cubicBezTo>
                    <a:pt x="615" y="723"/>
                    <a:pt x="615" y="723"/>
                    <a:pt x="615" y="723"/>
                  </a:cubicBezTo>
                  <a:cubicBezTo>
                    <a:pt x="615" y="723"/>
                    <a:pt x="615" y="723"/>
                    <a:pt x="607" y="720"/>
                  </a:cubicBezTo>
                  <a:cubicBezTo>
                    <a:pt x="606" y="720"/>
                    <a:pt x="606" y="720"/>
                    <a:pt x="606" y="720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5" y="722"/>
                    <a:pt x="601" y="725"/>
                    <a:pt x="597" y="726"/>
                  </a:cubicBezTo>
                  <a:cubicBezTo>
                    <a:pt x="597" y="727"/>
                    <a:pt x="597" y="727"/>
                    <a:pt x="597" y="727"/>
                  </a:cubicBezTo>
                  <a:cubicBezTo>
                    <a:pt x="597" y="726"/>
                    <a:pt x="597" y="726"/>
                    <a:pt x="597" y="726"/>
                  </a:cubicBezTo>
                  <a:cubicBezTo>
                    <a:pt x="597" y="726"/>
                    <a:pt x="596" y="725"/>
                    <a:pt x="595" y="724"/>
                  </a:cubicBezTo>
                  <a:cubicBezTo>
                    <a:pt x="593" y="723"/>
                    <a:pt x="591" y="721"/>
                    <a:pt x="590" y="719"/>
                  </a:cubicBezTo>
                  <a:cubicBezTo>
                    <a:pt x="589" y="718"/>
                    <a:pt x="588" y="717"/>
                    <a:pt x="588" y="716"/>
                  </a:cubicBezTo>
                  <a:cubicBezTo>
                    <a:pt x="587" y="715"/>
                    <a:pt x="587" y="715"/>
                    <a:pt x="586" y="714"/>
                  </a:cubicBezTo>
                  <a:cubicBezTo>
                    <a:pt x="586" y="714"/>
                    <a:pt x="586" y="714"/>
                    <a:pt x="586" y="714"/>
                  </a:cubicBezTo>
                  <a:cubicBezTo>
                    <a:pt x="586" y="714"/>
                    <a:pt x="586" y="714"/>
                    <a:pt x="586" y="714"/>
                  </a:cubicBezTo>
                  <a:cubicBezTo>
                    <a:pt x="585" y="713"/>
                    <a:pt x="584" y="713"/>
                    <a:pt x="582" y="713"/>
                  </a:cubicBezTo>
                  <a:cubicBezTo>
                    <a:pt x="580" y="713"/>
                    <a:pt x="578" y="712"/>
                    <a:pt x="576" y="712"/>
                  </a:cubicBezTo>
                  <a:cubicBezTo>
                    <a:pt x="574" y="712"/>
                    <a:pt x="572" y="711"/>
                    <a:pt x="571" y="711"/>
                  </a:cubicBezTo>
                  <a:cubicBezTo>
                    <a:pt x="571" y="711"/>
                    <a:pt x="571" y="711"/>
                    <a:pt x="571" y="711"/>
                  </a:cubicBezTo>
                  <a:cubicBezTo>
                    <a:pt x="571" y="711"/>
                    <a:pt x="571" y="711"/>
                    <a:pt x="571" y="711"/>
                  </a:cubicBezTo>
                  <a:cubicBezTo>
                    <a:pt x="570" y="711"/>
                    <a:pt x="570" y="711"/>
                    <a:pt x="570" y="711"/>
                  </a:cubicBezTo>
                  <a:cubicBezTo>
                    <a:pt x="570" y="711"/>
                    <a:pt x="570" y="710"/>
                    <a:pt x="570" y="710"/>
                  </a:cubicBezTo>
                  <a:cubicBezTo>
                    <a:pt x="570" y="709"/>
                    <a:pt x="571" y="707"/>
                    <a:pt x="572" y="706"/>
                  </a:cubicBezTo>
                  <a:cubicBezTo>
                    <a:pt x="572" y="705"/>
                    <a:pt x="572" y="704"/>
                    <a:pt x="573" y="704"/>
                  </a:cubicBezTo>
                  <a:cubicBezTo>
                    <a:pt x="573" y="703"/>
                    <a:pt x="573" y="703"/>
                    <a:pt x="573" y="703"/>
                  </a:cubicBezTo>
                  <a:cubicBezTo>
                    <a:pt x="573" y="702"/>
                    <a:pt x="573" y="702"/>
                    <a:pt x="573" y="702"/>
                  </a:cubicBezTo>
                  <a:cubicBezTo>
                    <a:pt x="573" y="701"/>
                    <a:pt x="573" y="701"/>
                    <a:pt x="573" y="700"/>
                  </a:cubicBezTo>
                  <a:cubicBezTo>
                    <a:pt x="572" y="700"/>
                    <a:pt x="572" y="699"/>
                    <a:pt x="571" y="699"/>
                  </a:cubicBezTo>
                  <a:cubicBezTo>
                    <a:pt x="569" y="697"/>
                    <a:pt x="567" y="696"/>
                    <a:pt x="567" y="696"/>
                  </a:cubicBezTo>
                  <a:cubicBezTo>
                    <a:pt x="567" y="696"/>
                    <a:pt x="567" y="696"/>
                    <a:pt x="567" y="696"/>
                  </a:cubicBezTo>
                  <a:cubicBezTo>
                    <a:pt x="566" y="696"/>
                    <a:pt x="566" y="696"/>
                    <a:pt x="566" y="696"/>
                  </a:cubicBezTo>
                  <a:cubicBezTo>
                    <a:pt x="566" y="696"/>
                    <a:pt x="566" y="696"/>
                    <a:pt x="550" y="697"/>
                  </a:cubicBezTo>
                  <a:cubicBezTo>
                    <a:pt x="550" y="699"/>
                    <a:pt x="550" y="699"/>
                    <a:pt x="550" y="699"/>
                  </a:cubicBezTo>
                  <a:cubicBezTo>
                    <a:pt x="551" y="698"/>
                    <a:pt x="551" y="698"/>
                    <a:pt x="551" y="698"/>
                  </a:cubicBezTo>
                  <a:cubicBezTo>
                    <a:pt x="551" y="698"/>
                    <a:pt x="540" y="687"/>
                    <a:pt x="539" y="686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9" y="686"/>
                    <a:pt x="539" y="686"/>
                    <a:pt x="539" y="686"/>
                  </a:cubicBezTo>
                  <a:cubicBezTo>
                    <a:pt x="539" y="686"/>
                    <a:pt x="539" y="686"/>
                    <a:pt x="539" y="686"/>
                  </a:cubicBezTo>
                  <a:cubicBezTo>
                    <a:pt x="539" y="685"/>
                    <a:pt x="538" y="685"/>
                    <a:pt x="538" y="685"/>
                  </a:cubicBezTo>
                  <a:cubicBezTo>
                    <a:pt x="537" y="685"/>
                    <a:pt x="537" y="685"/>
                    <a:pt x="537" y="685"/>
                  </a:cubicBezTo>
                  <a:cubicBezTo>
                    <a:pt x="536" y="686"/>
                    <a:pt x="536" y="686"/>
                    <a:pt x="536" y="686"/>
                  </a:cubicBezTo>
                  <a:cubicBezTo>
                    <a:pt x="536" y="687"/>
                    <a:pt x="536" y="687"/>
                    <a:pt x="536" y="687"/>
                  </a:cubicBezTo>
                  <a:cubicBezTo>
                    <a:pt x="535" y="689"/>
                    <a:pt x="535" y="692"/>
                    <a:pt x="535" y="694"/>
                  </a:cubicBezTo>
                  <a:cubicBezTo>
                    <a:pt x="535" y="696"/>
                    <a:pt x="535" y="698"/>
                    <a:pt x="535" y="698"/>
                  </a:cubicBezTo>
                  <a:cubicBezTo>
                    <a:pt x="537" y="698"/>
                    <a:pt x="537" y="698"/>
                    <a:pt x="537" y="698"/>
                  </a:cubicBezTo>
                  <a:cubicBezTo>
                    <a:pt x="537" y="696"/>
                    <a:pt x="537" y="696"/>
                    <a:pt x="537" y="696"/>
                  </a:cubicBezTo>
                  <a:cubicBezTo>
                    <a:pt x="537" y="696"/>
                    <a:pt x="537" y="696"/>
                    <a:pt x="519" y="695"/>
                  </a:cubicBezTo>
                  <a:cubicBezTo>
                    <a:pt x="519" y="696"/>
                    <a:pt x="519" y="696"/>
                    <a:pt x="519" y="696"/>
                  </a:cubicBezTo>
                  <a:cubicBezTo>
                    <a:pt x="520" y="696"/>
                    <a:pt x="520" y="696"/>
                    <a:pt x="520" y="696"/>
                  </a:cubicBezTo>
                  <a:cubicBezTo>
                    <a:pt x="520" y="696"/>
                    <a:pt x="520" y="694"/>
                    <a:pt x="520" y="692"/>
                  </a:cubicBezTo>
                  <a:cubicBezTo>
                    <a:pt x="520" y="692"/>
                    <a:pt x="519" y="691"/>
                    <a:pt x="519" y="690"/>
                  </a:cubicBezTo>
                  <a:cubicBezTo>
                    <a:pt x="519" y="689"/>
                    <a:pt x="519" y="688"/>
                    <a:pt x="519" y="688"/>
                  </a:cubicBezTo>
                  <a:cubicBezTo>
                    <a:pt x="519" y="688"/>
                    <a:pt x="519" y="687"/>
                    <a:pt x="519" y="687"/>
                  </a:cubicBezTo>
                  <a:cubicBezTo>
                    <a:pt x="518" y="686"/>
                    <a:pt x="518" y="686"/>
                    <a:pt x="518" y="686"/>
                  </a:cubicBezTo>
                  <a:cubicBezTo>
                    <a:pt x="517" y="686"/>
                    <a:pt x="515" y="685"/>
                    <a:pt x="512" y="684"/>
                  </a:cubicBezTo>
                  <a:cubicBezTo>
                    <a:pt x="504" y="682"/>
                    <a:pt x="492" y="679"/>
                    <a:pt x="492" y="679"/>
                  </a:cubicBezTo>
                  <a:cubicBezTo>
                    <a:pt x="492" y="680"/>
                    <a:pt x="492" y="680"/>
                    <a:pt x="492" y="680"/>
                  </a:cubicBezTo>
                  <a:cubicBezTo>
                    <a:pt x="493" y="679"/>
                    <a:pt x="493" y="679"/>
                    <a:pt x="493" y="679"/>
                  </a:cubicBezTo>
                  <a:cubicBezTo>
                    <a:pt x="493" y="679"/>
                    <a:pt x="492" y="677"/>
                    <a:pt x="490" y="676"/>
                  </a:cubicBezTo>
                  <a:cubicBezTo>
                    <a:pt x="488" y="674"/>
                    <a:pt x="485" y="672"/>
                    <a:pt x="481" y="672"/>
                  </a:cubicBezTo>
                  <a:cubicBezTo>
                    <a:pt x="472" y="672"/>
                    <a:pt x="464" y="677"/>
                    <a:pt x="464" y="677"/>
                  </a:cubicBezTo>
                  <a:cubicBezTo>
                    <a:pt x="463" y="678"/>
                    <a:pt x="463" y="678"/>
                    <a:pt x="463" y="678"/>
                  </a:cubicBezTo>
                  <a:cubicBezTo>
                    <a:pt x="463" y="679"/>
                    <a:pt x="463" y="679"/>
                    <a:pt x="463" y="679"/>
                  </a:cubicBezTo>
                  <a:cubicBezTo>
                    <a:pt x="463" y="679"/>
                    <a:pt x="463" y="679"/>
                    <a:pt x="463" y="683"/>
                  </a:cubicBezTo>
                  <a:cubicBezTo>
                    <a:pt x="465" y="683"/>
                    <a:pt x="465" y="683"/>
                    <a:pt x="465" y="683"/>
                  </a:cubicBezTo>
                  <a:cubicBezTo>
                    <a:pt x="464" y="682"/>
                    <a:pt x="464" y="682"/>
                    <a:pt x="464" y="682"/>
                  </a:cubicBezTo>
                  <a:cubicBezTo>
                    <a:pt x="464" y="682"/>
                    <a:pt x="464" y="682"/>
                    <a:pt x="460" y="687"/>
                  </a:cubicBezTo>
                  <a:cubicBezTo>
                    <a:pt x="461" y="688"/>
                    <a:pt x="461" y="688"/>
                    <a:pt x="461" y="688"/>
                  </a:cubicBezTo>
                  <a:cubicBezTo>
                    <a:pt x="461" y="687"/>
                    <a:pt x="461" y="687"/>
                    <a:pt x="461" y="687"/>
                  </a:cubicBezTo>
                  <a:cubicBezTo>
                    <a:pt x="461" y="687"/>
                    <a:pt x="461" y="687"/>
                    <a:pt x="454" y="685"/>
                  </a:cubicBezTo>
                  <a:cubicBezTo>
                    <a:pt x="454" y="687"/>
                    <a:pt x="454" y="687"/>
                    <a:pt x="454" y="687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5" y="688"/>
                    <a:pt x="457" y="687"/>
                    <a:pt x="458" y="685"/>
                  </a:cubicBezTo>
                  <a:cubicBezTo>
                    <a:pt x="459" y="684"/>
                    <a:pt x="460" y="684"/>
                    <a:pt x="460" y="683"/>
                  </a:cubicBezTo>
                  <a:cubicBezTo>
                    <a:pt x="461" y="682"/>
                    <a:pt x="461" y="681"/>
                    <a:pt x="461" y="680"/>
                  </a:cubicBezTo>
                  <a:cubicBezTo>
                    <a:pt x="461" y="679"/>
                    <a:pt x="461" y="679"/>
                    <a:pt x="461" y="678"/>
                  </a:cubicBezTo>
                  <a:cubicBezTo>
                    <a:pt x="460" y="679"/>
                    <a:pt x="460" y="679"/>
                    <a:pt x="460" y="679"/>
                  </a:cubicBezTo>
                  <a:cubicBezTo>
                    <a:pt x="461" y="679"/>
                    <a:pt x="461" y="679"/>
                    <a:pt x="461" y="679"/>
                  </a:cubicBezTo>
                  <a:cubicBezTo>
                    <a:pt x="461" y="678"/>
                    <a:pt x="461" y="678"/>
                    <a:pt x="461" y="677"/>
                  </a:cubicBezTo>
                  <a:cubicBezTo>
                    <a:pt x="460" y="676"/>
                    <a:pt x="459" y="676"/>
                    <a:pt x="459" y="676"/>
                  </a:cubicBezTo>
                  <a:cubicBezTo>
                    <a:pt x="458" y="676"/>
                    <a:pt x="458" y="676"/>
                    <a:pt x="457" y="677"/>
                  </a:cubicBezTo>
                  <a:cubicBezTo>
                    <a:pt x="455" y="677"/>
                    <a:pt x="454" y="679"/>
                    <a:pt x="452" y="680"/>
                  </a:cubicBezTo>
                  <a:cubicBezTo>
                    <a:pt x="450" y="682"/>
                    <a:pt x="449" y="683"/>
                    <a:pt x="449" y="683"/>
                  </a:cubicBezTo>
                  <a:cubicBezTo>
                    <a:pt x="448" y="684"/>
                    <a:pt x="448" y="684"/>
                    <a:pt x="448" y="684"/>
                  </a:cubicBezTo>
                  <a:cubicBezTo>
                    <a:pt x="449" y="685"/>
                    <a:pt x="449" y="685"/>
                    <a:pt x="449" y="685"/>
                  </a:cubicBezTo>
                  <a:cubicBezTo>
                    <a:pt x="449" y="685"/>
                    <a:pt x="449" y="685"/>
                    <a:pt x="449" y="685"/>
                  </a:cubicBezTo>
                  <a:cubicBezTo>
                    <a:pt x="449" y="685"/>
                    <a:pt x="449" y="687"/>
                    <a:pt x="449" y="689"/>
                  </a:cubicBezTo>
                  <a:cubicBezTo>
                    <a:pt x="449" y="690"/>
                    <a:pt x="449" y="691"/>
                    <a:pt x="449" y="691"/>
                  </a:cubicBezTo>
                  <a:cubicBezTo>
                    <a:pt x="448" y="692"/>
                    <a:pt x="448" y="693"/>
                    <a:pt x="447" y="694"/>
                  </a:cubicBezTo>
                  <a:cubicBezTo>
                    <a:pt x="446" y="694"/>
                    <a:pt x="445" y="694"/>
                    <a:pt x="444" y="694"/>
                  </a:cubicBezTo>
                  <a:cubicBezTo>
                    <a:pt x="444" y="694"/>
                    <a:pt x="443" y="694"/>
                    <a:pt x="442" y="694"/>
                  </a:cubicBezTo>
                  <a:cubicBezTo>
                    <a:pt x="441" y="693"/>
                    <a:pt x="439" y="693"/>
                    <a:pt x="438" y="693"/>
                  </a:cubicBezTo>
                  <a:cubicBezTo>
                    <a:pt x="436" y="693"/>
                    <a:pt x="434" y="694"/>
                    <a:pt x="431" y="695"/>
                  </a:cubicBezTo>
                  <a:cubicBezTo>
                    <a:pt x="431" y="695"/>
                    <a:pt x="431" y="695"/>
                    <a:pt x="431" y="695"/>
                  </a:cubicBezTo>
                  <a:cubicBezTo>
                    <a:pt x="431" y="695"/>
                    <a:pt x="431" y="695"/>
                    <a:pt x="431" y="695"/>
                  </a:cubicBezTo>
                  <a:cubicBezTo>
                    <a:pt x="426" y="697"/>
                    <a:pt x="423" y="701"/>
                    <a:pt x="422" y="704"/>
                  </a:cubicBezTo>
                  <a:cubicBezTo>
                    <a:pt x="421" y="707"/>
                    <a:pt x="420" y="709"/>
                    <a:pt x="420" y="710"/>
                  </a:cubicBezTo>
                  <a:cubicBezTo>
                    <a:pt x="422" y="710"/>
                    <a:pt x="422" y="710"/>
                    <a:pt x="422" y="710"/>
                  </a:cubicBezTo>
                  <a:cubicBezTo>
                    <a:pt x="422" y="708"/>
                    <a:pt x="422" y="708"/>
                    <a:pt x="422" y="708"/>
                  </a:cubicBezTo>
                  <a:cubicBezTo>
                    <a:pt x="422" y="708"/>
                    <a:pt x="422" y="708"/>
                    <a:pt x="416" y="708"/>
                  </a:cubicBezTo>
                  <a:cubicBezTo>
                    <a:pt x="416" y="710"/>
                    <a:pt x="416" y="710"/>
                    <a:pt x="416" y="710"/>
                  </a:cubicBezTo>
                  <a:cubicBezTo>
                    <a:pt x="418" y="709"/>
                    <a:pt x="418" y="709"/>
                    <a:pt x="418" y="709"/>
                  </a:cubicBezTo>
                  <a:cubicBezTo>
                    <a:pt x="418" y="709"/>
                    <a:pt x="418" y="709"/>
                    <a:pt x="417" y="708"/>
                  </a:cubicBezTo>
                  <a:cubicBezTo>
                    <a:pt x="417" y="707"/>
                    <a:pt x="416" y="706"/>
                    <a:pt x="414" y="706"/>
                  </a:cubicBezTo>
                  <a:cubicBezTo>
                    <a:pt x="413" y="706"/>
                    <a:pt x="411" y="707"/>
                    <a:pt x="410" y="709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0" y="708"/>
                    <a:pt x="410" y="708"/>
                    <a:pt x="410" y="708"/>
                  </a:cubicBezTo>
                  <a:cubicBezTo>
                    <a:pt x="410" y="709"/>
                    <a:pt x="410" y="709"/>
                    <a:pt x="409" y="709"/>
                  </a:cubicBezTo>
                  <a:cubicBezTo>
                    <a:pt x="409" y="710"/>
                    <a:pt x="409" y="710"/>
                    <a:pt x="409" y="710"/>
                  </a:cubicBezTo>
                  <a:cubicBezTo>
                    <a:pt x="409" y="711"/>
                    <a:pt x="409" y="712"/>
                    <a:pt x="409" y="712"/>
                  </a:cubicBezTo>
                  <a:cubicBezTo>
                    <a:pt x="410" y="713"/>
                    <a:pt x="412" y="714"/>
                    <a:pt x="413" y="715"/>
                  </a:cubicBezTo>
                  <a:cubicBezTo>
                    <a:pt x="414" y="716"/>
                    <a:pt x="414" y="716"/>
                    <a:pt x="415" y="717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16" y="716"/>
                    <a:pt x="416" y="716"/>
                    <a:pt x="416" y="716"/>
                  </a:cubicBezTo>
                  <a:cubicBezTo>
                    <a:pt x="415" y="716"/>
                    <a:pt x="415" y="716"/>
                    <a:pt x="415" y="716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16" y="716"/>
                    <a:pt x="416" y="716"/>
                    <a:pt x="416" y="716"/>
                  </a:cubicBezTo>
                  <a:cubicBezTo>
                    <a:pt x="415" y="716"/>
                    <a:pt x="415" y="716"/>
                    <a:pt x="415" y="716"/>
                  </a:cubicBezTo>
                  <a:cubicBezTo>
                    <a:pt x="415" y="717"/>
                    <a:pt x="415" y="717"/>
                    <a:pt x="415" y="718"/>
                  </a:cubicBezTo>
                  <a:cubicBezTo>
                    <a:pt x="414" y="719"/>
                    <a:pt x="414" y="721"/>
                    <a:pt x="413" y="722"/>
                  </a:cubicBezTo>
                  <a:cubicBezTo>
                    <a:pt x="412" y="723"/>
                    <a:pt x="412" y="723"/>
                    <a:pt x="411" y="723"/>
                  </a:cubicBezTo>
                  <a:cubicBezTo>
                    <a:pt x="411" y="723"/>
                    <a:pt x="411" y="723"/>
                    <a:pt x="411" y="723"/>
                  </a:cubicBezTo>
                  <a:cubicBezTo>
                    <a:pt x="410" y="723"/>
                    <a:pt x="410" y="723"/>
                    <a:pt x="410" y="723"/>
                  </a:cubicBezTo>
                  <a:cubicBezTo>
                    <a:pt x="409" y="724"/>
                    <a:pt x="408" y="725"/>
                    <a:pt x="408" y="726"/>
                  </a:cubicBezTo>
                  <a:cubicBezTo>
                    <a:pt x="407" y="727"/>
                    <a:pt x="407" y="729"/>
                    <a:pt x="407" y="730"/>
                  </a:cubicBezTo>
                  <a:cubicBezTo>
                    <a:pt x="407" y="732"/>
                    <a:pt x="407" y="733"/>
                    <a:pt x="407" y="733"/>
                  </a:cubicBezTo>
                  <a:cubicBezTo>
                    <a:pt x="407" y="735"/>
                    <a:pt x="407" y="735"/>
                    <a:pt x="407" y="735"/>
                  </a:cubicBezTo>
                  <a:cubicBezTo>
                    <a:pt x="409" y="734"/>
                    <a:pt x="409" y="734"/>
                    <a:pt x="409" y="734"/>
                  </a:cubicBezTo>
                  <a:cubicBezTo>
                    <a:pt x="409" y="734"/>
                    <a:pt x="409" y="734"/>
                    <a:pt x="409" y="734"/>
                  </a:cubicBezTo>
                  <a:cubicBezTo>
                    <a:pt x="410" y="734"/>
                    <a:pt x="412" y="733"/>
                    <a:pt x="415" y="733"/>
                  </a:cubicBezTo>
                  <a:cubicBezTo>
                    <a:pt x="415" y="731"/>
                    <a:pt x="415" y="731"/>
                    <a:pt x="415" y="731"/>
                  </a:cubicBezTo>
                  <a:cubicBezTo>
                    <a:pt x="413" y="732"/>
                    <a:pt x="413" y="732"/>
                    <a:pt x="413" y="732"/>
                  </a:cubicBezTo>
                  <a:cubicBezTo>
                    <a:pt x="414" y="732"/>
                    <a:pt x="414" y="732"/>
                    <a:pt x="414" y="732"/>
                  </a:cubicBezTo>
                  <a:cubicBezTo>
                    <a:pt x="414" y="733"/>
                    <a:pt x="414" y="735"/>
                    <a:pt x="414" y="738"/>
                  </a:cubicBezTo>
                  <a:cubicBezTo>
                    <a:pt x="414" y="739"/>
                    <a:pt x="414" y="741"/>
                    <a:pt x="414" y="742"/>
                  </a:cubicBezTo>
                  <a:cubicBezTo>
                    <a:pt x="413" y="744"/>
                    <a:pt x="413" y="747"/>
                    <a:pt x="413" y="749"/>
                  </a:cubicBezTo>
                  <a:cubicBezTo>
                    <a:pt x="413" y="752"/>
                    <a:pt x="413" y="754"/>
                    <a:pt x="413" y="755"/>
                  </a:cubicBezTo>
                  <a:cubicBezTo>
                    <a:pt x="413" y="756"/>
                    <a:pt x="414" y="757"/>
                    <a:pt x="414" y="758"/>
                  </a:cubicBezTo>
                  <a:cubicBezTo>
                    <a:pt x="414" y="759"/>
                    <a:pt x="415" y="759"/>
                    <a:pt x="416" y="760"/>
                  </a:cubicBezTo>
                  <a:cubicBezTo>
                    <a:pt x="416" y="758"/>
                    <a:pt x="416" y="758"/>
                    <a:pt x="416" y="758"/>
                  </a:cubicBezTo>
                  <a:cubicBezTo>
                    <a:pt x="415" y="759"/>
                    <a:pt x="415" y="759"/>
                    <a:pt x="415" y="759"/>
                  </a:cubicBezTo>
                  <a:cubicBezTo>
                    <a:pt x="415" y="759"/>
                    <a:pt x="416" y="760"/>
                    <a:pt x="416" y="761"/>
                  </a:cubicBezTo>
                  <a:cubicBezTo>
                    <a:pt x="416" y="762"/>
                    <a:pt x="417" y="763"/>
                    <a:pt x="417" y="765"/>
                  </a:cubicBezTo>
                  <a:cubicBezTo>
                    <a:pt x="417" y="766"/>
                    <a:pt x="418" y="767"/>
                    <a:pt x="418" y="767"/>
                  </a:cubicBezTo>
                  <a:cubicBezTo>
                    <a:pt x="419" y="766"/>
                    <a:pt x="419" y="766"/>
                    <a:pt x="419" y="766"/>
                  </a:cubicBezTo>
                  <a:cubicBezTo>
                    <a:pt x="419" y="765"/>
                    <a:pt x="419" y="765"/>
                    <a:pt x="419" y="765"/>
                  </a:cubicBezTo>
                  <a:cubicBezTo>
                    <a:pt x="419" y="765"/>
                    <a:pt x="419" y="765"/>
                    <a:pt x="410" y="765"/>
                  </a:cubicBezTo>
                  <a:cubicBezTo>
                    <a:pt x="410" y="766"/>
                    <a:pt x="410" y="766"/>
                    <a:pt x="410" y="766"/>
                  </a:cubicBezTo>
                  <a:cubicBezTo>
                    <a:pt x="411" y="766"/>
                    <a:pt x="411" y="766"/>
                    <a:pt x="411" y="766"/>
                  </a:cubicBezTo>
                  <a:cubicBezTo>
                    <a:pt x="411" y="766"/>
                    <a:pt x="409" y="761"/>
                    <a:pt x="401" y="758"/>
                  </a:cubicBezTo>
                  <a:cubicBezTo>
                    <a:pt x="400" y="758"/>
                    <a:pt x="400" y="758"/>
                    <a:pt x="400" y="758"/>
                  </a:cubicBezTo>
                  <a:cubicBezTo>
                    <a:pt x="400" y="758"/>
                    <a:pt x="400" y="758"/>
                    <a:pt x="400" y="758"/>
                  </a:cubicBezTo>
                  <a:cubicBezTo>
                    <a:pt x="400" y="758"/>
                    <a:pt x="399" y="758"/>
                    <a:pt x="399" y="758"/>
                  </a:cubicBezTo>
                  <a:cubicBezTo>
                    <a:pt x="396" y="758"/>
                    <a:pt x="393" y="759"/>
                    <a:pt x="392" y="760"/>
                  </a:cubicBezTo>
                  <a:cubicBezTo>
                    <a:pt x="389" y="762"/>
                    <a:pt x="387" y="765"/>
                    <a:pt x="385" y="767"/>
                  </a:cubicBezTo>
                  <a:cubicBezTo>
                    <a:pt x="384" y="768"/>
                    <a:pt x="384" y="769"/>
                    <a:pt x="383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3" y="771"/>
                    <a:pt x="383" y="771"/>
                    <a:pt x="383" y="771"/>
                  </a:cubicBezTo>
                  <a:cubicBezTo>
                    <a:pt x="383" y="770"/>
                    <a:pt x="383" y="770"/>
                    <a:pt x="383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3" y="771"/>
                    <a:pt x="383" y="771"/>
                    <a:pt x="383" y="771"/>
                  </a:cubicBezTo>
                  <a:cubicBezTo>
                    <a:pt x="383" y="770"/>
                    <a:pt x="383" y="770"/>
                    <a:pt x="383" y="770"/>
                  </a:cubicBezTo>
                  <a:cubicBezTo>
                    <a:pt x="383" y="770"/>
                    <a:pt x="383" y="770"/>
                    <a:pt x="376" y="770"/>
                  </a:cubicBezTo>
                  <a:cubicBezTo>
                    <a:pt x="376" y="772"/>
                    <a:pt x="376" y="772"/>
                    <a:pt x="376" y="772"/>
                  </a:cubicBezTo>
                  <a:cubicBezTo>
                    <a:pt x="377" y="771"/>
                    <a:pt x="377" y="771"/>
                    <a:pt x="377" y="771"/>
                  </a:cubicBezTo>
                  <a:cubicBezTo>
                    <a:pt x="377" y="771"/>
                    <a:pt x="373" y="767"/>
                    <a:pt x="367" y="761"/>
                  </a:cubicBezTo>
                  <a:cubicBezTo>
                    <a:pt x="366" y="760"/>
                    <a:pt x="364" y="759"/>
                    <a:pt x="362" y="759"/>
                  </a:cubicBezTo>
                  <a:cubicBezTo>
                    <a:pt x="359" y="759"/>
                    <a:pt x="356" y="761"/>
                    <a:pt x="353" y="762"/>
                  </a:cubicBezTo>
                  <a:cubicBezTo>
                    <a:pt x="350" y="764"/>
                    <a:pt x="347" y="765"/>
                    <a:pt x="345" y="765"/>
                  </a:cubicBezTo>
                  <a:cubicBezTo>
                    <a:pt x="343" y="765"/>
                    <a:pt x="341" y="764"/>
                    <a:pt x="341" y="763"/>
                  </a:cubicBezTo>
                  <a:cubicBezTo>
                    <a:pt x="340" y="762"/>
                    <a:pt x="340" y="762"/>
                    <a:pt x="340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8" y="761"/>
                    <a:pt x="338" y="761"/>
                    <a:pt x="338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9" y="761"/>
                    <a:pt x="340" y="759"/>
                    <a:pt x="341" y="757"/>
                  </a:cubicBezTo>
                  <a:cubicBezTo>
                    <a:pt x="341" y="756"/>
                    <a:pt x="341" y="755"/>
                    <a:pt x="342" y="754"/>
                  </a:cubicBezTo>
                  <a:cubicBezTo>
                    <a:pt x="342" y="753"/>
                    <a:pt x="342" y="753"/>
                    <a:pt x="342" y="753"/>
                  </a:cubicBezTo>
                  <a:cubicBezTo>
                    <a:pt x="342" y="752"/>
                    <a:pt x="342" y="752"/>
                    <a:pt x="342" y="752"/>
                  </a:cubicBezTo>
                  <a:cubicBezTo>
                    <a:pt x="342" y="751"/>
                    <a:pt x="342" y="750"/>
                    <a:pt x="342" y="750"/>
                  </a:cubicBezTo>
                  <a:cubicBezTo>
                    <a:pt x="341" y="750"/>
                    <a:pt x="340" y="749"/>
                    <a:pt x="340" y="749"/>
                  </a:cubicBezTo>
                  <a:cubicBezTo>
                    <a:pt x="339" y="749"/>
                    <a:pt x="338" y="750"/>
                    <a:pt x="337" y="750"/>
                  </a:cubicBezTo>
                  <a:cubicBezTo>
                    <a:pt x="335" y="752"/>
                    <a:pt x="332" y="754"/>
                    <a:pt x="332" y="754"/>
                  </a:cubicBezTo>
                  <a:cubicBezTo>
                    <a:pt x="333" y="756"/>
                    <a:pt x="333" y="756"/>
                    <a:pt x="333" y="756"/>
                  </a:cubicBezTo>
                  <a:cubicBezTo>
                    <a:pt x="333" y="754"/>
                    <a:pt x="333" y="754"/>
                    <a:pt x="333" y="754"/>
                  </a:cubicBezTo>
                  <a:cubicBezTo>
                    <a:pt x="333" y="754"/>
                    <a:pt x="333" y="754"/>
                    <a:pt x="324" y="748"/>
                  </a:cubicBezTo>
                  <a:cubicBezTo>
                    <a:pt x="323" y="749"/>
                    <a:pt x="323" y="749"/>
                    <a:pt x="323" y="749"/>
                  </a:cubicBezTo>
                  <a:cubicBezTo>
                    <a:pt x="324" y="750"/>
                    <a:pt x="324" y="750"/>
                    <a:pt x="324" y="750"/>
                  </a:cubicBezTo>
                  <a:cubicBezTo>
                    <a:pt x="324" y="750"/>
                    <a:pt x="324" y="750"/>
                    <a:pt x="330" y="742"/>
                  </a:cubicBezTo>
                  <a:cubicBezTo>
                    <a:pt x="331" y="740"/>
                    <a:pt x="331" y="740"/>
                    <a:pt x="331" y="740"/>
                  </a:cubicBezTo>
                  <a:cubicBezTo>
                    <a:pt x="329" y="739"/>
                    <a:pt x="329" y="739"/>
                    <a:pt x="329" y="739"/>
                  </a:cubicBezTo>
                  <a:cubicBezTo>
                    <a:pt x="329" y="739"/>
                    <a:pt x="329" y="739"/>
                    <a:pt x="323" y="735"/>
                  </a:cubicBezTo>
                  <a:cubicBezTo>
                    <a:pt x="322" y="735"/>
                    <a:pt x="322" y="735"/>
                    <a:pt x="322" y="735"/>
                  </a:cubicBezTo>
                  <a:cubicBezTo>
                    <a:pt x="321" y="735"/>
                    <a:pt x="321" y="735"/>
                    <a:pt x="321" y="735"/>
                  </a:cubicBezTo>
                  <a:cubicBezTo>
                    <a:pt x="321" y="735"/>
                    <a:pt x="321" y="735"/>
                    <a:pt x="318" y="737"/>
                  </a:cubicBezTo>
                  <a:cubicBezTo>
                    <a:pt x="319" y="738"/>
                    <a:pt x="319" y="738"/>
                    <a:pt x="319" y="738"/>
                  </a:cubicBezTo>
                  <a:cubicBezTo>
                    <a:pt x="320" y="737"/>
                    <a:pt x="320" y="737"/>
                    <a:pt x="320" y="737"/>
                  </a:cubicBezTo>
                  <a:cubicBezTo>
                    <a:pt x="320" y="737"/>
                    <a:pt x="320" y="737"/>
                    <a:pt x="315" y="733"/>
                  </a:cubicBezTo>
                  <a:cubicBezTo>
                    <a:pt x="314" y="732"/>
                    <a:pt x="314" y="732"/>
                    <a:pt x="314" y="732"/>
                  </a:cubicBezTo>
                  <a:cubicBezTo>
                    <a:pt x="313" y="733"/>
                    <a:pt x="313" y="733"/>
                    <a:pt x="313" y="733"/>
                  </a:cubicBezTo>
                  <a:cubicBezTo>
                    <a:pt x="313" y="733"/>
                    <a:pt x="313" y="733"/>
                    <a:pt x="308" y="735"/>
                  </a:cubicBezTo>
                  <a:cubicBezTo>
                    <a:pt x="308" y="737"/>
                    <a:pt x="308" y="737"/>
                    <a:pt x="308" y="737"/>
                  </a:cubicBezTo>
                  <a:cubicBezTo>
                    <a:pt x="310" y="736"/>
                    <a:pt x="310" y="736"/>
                    <a:pt x="310" y="736"/>
                  </a:cubicBezTo>
                  <a:cubicBezTo>
                    <a:pt x="310" y="736"/>
                    <a:pt x="308" y="731"/>
                    <a:pt x="304" y="726"/>
                  </a:cubicBezTo>
                  <a:cubicBezTo>
                    <a:pt x="304" y="726"/>
                    <a:pt x="304" y="726"/>
                    <a:pt x="304" y="726"/>
                  </a:cubicBezTo>
                  <a:cubicBezTo>
                    <a:pt x="303" y="726"/>
                    <a:pt x="303" y="726"/>
                    <a:pt x="303" y="726"/>
                  </a:cubicBezTo>
                  <a:cubicBezTo>
                    <a:pt x="302" y="726"/>
                    <a:pt x="302" y="726"/>
                    <a:pt x="301" y="726"/>
                  </a:cubicBezTo>
                  <a:cubicBezTo>
                    <a:pt x="298" y="726"/>
                    <a:pt x="295" y="726"/>
                    <a:pt x="293" y="727"/>
                  </a:cubicBezTo>
                  <a:cubicBezTo>
                    <a:pt x="291" y="728"/>
                    <a:pt x="289" y="729"/>
                    <a:pt x="289" y="729"/>
                  </a:cubicBezTo>
                  <a:cubicBezTo>
                    <a:pt x="289" y="730"/>
                    <a:pt x="289" y="730"/>
                    <a:pt x="289" y="730"/>
                  </a:cubicBezTo>
                  <a:cubicBezTo>
                    <a:pt x="291" y="729"/>
                    <a:pt x="291" y="729"/>
                    <a:pt x="291" y="729"/>
                  </a:cubicBezTo>
                  <a:cubicBezTo>
                    <a:pt x="291" y="729"/>
                    <a:pt x="289" y="727"/>
                    <a:pt x="287" y="724"/>
                  </a:cubicBezTo>
                  <a:cubicBezTo>
                    <a:pt x="286" y="723"/>
                    <a:pt x="285" y="722"/>
                    <a:pt x="284" y="721"/>
                  </a:cubicBezTo>
                  <a:cubicBezTo>
                    <a:pt x="283" y="719"/>
                    <a:pt x="283" y="719"/>
                    <a:pt x="282" y="718"/>
                  </a:cubicBezTo>
                  <a:cubicBezTo>
                    <a:pt x="282" y="718"/>
                    <a:pt x="282" y="718"/>
                    <a:pt x="282" y="718"/>
                  </a:cubicBezTo>
                  <a:cubicBezTo>
                    <a:pt x="282" y="718"/>
                    <a:pt x="282" y="718"/>
                    <a:pt x="282" y="718"/>
                  </a:cubicBezTo>
                  <a:cubicBezTo>
                    <a:pt x="280" y="716"/>
                    <a:pt x="278" y="716"/>
                    <a:pt x="275" y="716"/>
                  </a:cubicBezTo>
                  <a:cubicBezTo>
                    <a:pt x="273" y="716"/>
                    <a:pt x="272" y="716"/>
                    <a:pt x="271" y="716"/>
                  </a:cubicBezTo>
                  <a:cubicBezTo>
                    <a:pt x="272" y="718"/>
                    <a:pt x="272" y="718"/>
                    <a:pt x="272" y="718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3" y="717"/>
                    <a:pt x="267" y="711"/>
                    <a:pt x="260" y="711"/>
                  </a:cubicBezTo>
                  <a:cubicBezTo>
                    <a:pt x="258" y="711"/>
                    <a:pt x="256" y="711"/>
                    <a:pt x="255" y="713"/>
                  </a:cubicBezTo>
                  <a:cubicBezTo>
                    <a:pt x="254" y="714"/>
                    <a:pt x="254" y="715"/>
                    <a:pt x="254" y="716"/>
                  </a:cubicBezTo>
                  <a:cubicBezTo>
                    <a:pt x="254" y="717"/>
                    <a:pt x="254" y="719"/>
                    <a:pt x="254" y="720"/>
                  </a:cubicBezTo>
                  <a:cubicBezTo>
                    <a:pt x="254" y="721"/>
                    <a:pt x="254" y="721"/>
                    <a:pt x="254" y="722"/>
                  </a:cubicBezTo>
                  <a:cubicBezTo>
                    <a:pt x="254" y="722"/>
                    <a:pt x="253" y="723"/>
                    <a:pt x="252" y="723"/>
                  </a:cubicBezTo>
                  <a:cubicBezTo>
                    <a:pt x="252" y="723"/>
                    <a:pt x="252" y="723"/>
                    <a:pt x="252" y="723"/>
                  </a:cubicBezTo>
                  <a:cubicBezTo>
                    <a:pt x="252" y="723"/>
                    <a:pt x="252" y="723"/>
                    <a:pt x="252" y="723"/>
                  </a:cubicBezTo>
                  <a:cubicBezTo>
                    <a:pt x="251" y="724"/>
                    <a:pt x="250" y="724"/>
                    <a:pt x="249" y="724"/>
                  </a:cubicBezTo>
                  <a:cubicBezTo>
                    <a:pt x="247" y="725"/>
                    <a:pt x="244" y="723"/>
                    <a:pt x="242" y="721"/>
                  </a:cubicBezTo>
                  <a:cubicBezTo>
                    <a:pt x="241" y="720"/>
                    <a:pt x="241" y="719"/>
                    <a:pt x="240" y="718"/>
                  </a:cubicBezTo>
                  <a:cubicBezTo>
                    <a:pt x="240" y="718"/>
                    <a:pt x="240" y="718"/>
                    <a:pt x="239" y="717"/>
                  </a:cubicBezTo>
                  <a:cubicBezTo>
                    <a:pt x="239" y="717"/>
                    <a:pt x="239" y="717"/>
                    <a:pt x="239" y="717"/>
                  </a:cubicBezTo>
                  <a:cubicBezTo>
                    <a:pt x="237" y="714"/>
                    <a:pt x="237" y="714"/>
                    <a:pt x="237" y="714"/>
                  </a:cubicBezTo>
                  <a:cubicBezTo>
                    <a:pt x="237" y="717"/>
                    <a:pt x="237" y="717"/>
                    <a:pt x="237" y="717"/>
                  </a:cubicBezTo>
                  <a:cubicBezTo>
                    <a:pt x="237" y="718"/>
                    <a:pt x="237" y="718"/>
                    <a:pt x="237" y="718"/>
                  </a:cubicBezTo>
                  <a:cubicBezTo>
                    <a:pt x="236" y="718"/>
                    <a:pt x="236" y="719"/>
                    <a:pt x="235" y="720"/>
                  </a:cubicBezTo>
                  <a:cubicBezTo>
                    <a:pt x="235" y="720"/>
                    <a:pt x="235" y="721"/>
                    <a:pt x="234" y="721"/>
                  </a:cubicBezTo>
                  <a:cubicBezTo>
                    <a:pt x="234" y="722"/>
                    <a:pt x="233" y="722"/>
                    <a:pt x="233" y="722"/>
                  </a:cubicBezTo>
                  <a:cubicBezTo>
                    <a:pt x="233" y="723"/>
                    <a:pt x="233" y="723"/>
                    <a:pt x="233" y="723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3"/>
                    <a:pt x="233" y="723"/>
                    <a:pt x="233" y="723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1"/>
                    <a:pt x="232" y="720"/>
                    <a:pt x="232" y="719"/>
                  </a:cubicBezTo>
                  <a:cubicBezTo>
                    <a:pt x="231" y="718"/>
                    <a:pt x="230" y="716"/>
                    <a:pt x="228" y="715"/>
                  </a:cubicBezTo>
                  <a:cubicBezTo>
                    <a:pt x="227" y="716"/>
                    <a:pt x="227" y="716"/>
                    <a:pt x="227" y="716"/>
                  </a:cubicBezTo>
                  <a:cubicBezTo>
                    <a:pt x="228" y="715"/>
                    <a:pt x="228" y="715"/>
                    <a:pt x="228" y="715"/>
                  </a:cubicBezTo>
                  <a:cubicBezTo>
                    <a:pt x="227" y="714"/>
                    <a:pt x="226" y="714"/>
                    <a:pt x="224" y="714"/>
                  </a:cubicBezTo>
                  <a:cubicBezTo>
                    <a:pt x="221" y="714"/>
                    <a:pt x="218" y="715"/>
                    <a:pt x="215" y="716"/>
                  </a:cubicBezTo>
                  <a:cubicBezTo>
                    <a:pt x="212" y="717"/>
                    <a:pt x="209" y="718"/>
                    <a:pt x="209" y="718"/>
                  </a:cubicBezTo>
                  <a:cubicBezTo>
                    <a:pt x="210" y="719"/>
                    <a:pt x="210" y="719"/>
                    <a:pt x="210" y="719"/>
                  </a:cubicBezTo>
                  <a:cubicBezTo>
                    <a:pt x="211" y="718"/>
                    <a:pt x="211" y="718"/>
                    <a:pt x="211" y="718"/>
                  </a:cubicBezTo>
                  <a:cubicBezTo>
                    <a:pt x="211" y="718"/>
                    <a:pt x="211" y="718"/>
                    <a:pt x="197" y="702"/>
                  </a:cubicBezTo>
                  <a:cubicBezTo>
                    <a:pt x="197" y="701"/>
                    <a:pt x="197" y="701"/>
                    <a:pt x="197" y="701"/>
                  </a:cubicBezTo>
                  <a:cubicBezTo>
                    <a:pt x="196" y="702"/>
                    <a:pt x="196" y="702"/>
                    <a:pt x="196" y="702"/>
                  </a:cubicBezTo>
                  <a:cubicBezTo>
                    <a:pt x="196" y="702"/>
                    <a:pt x="196" y="702"/>
                    <a:pt x="185" y="703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3"/>
                    <a:pt x="186" y="703"/>
                    <a:pt x="185" y="702"/>
                  </a:cubicBezTo>
                  <a:cubicBezTo>
                    <a:pt x="184" y="701"/>
                    <a:pt x="184" y="701"/>
                    <a:pt x="184" y="701"/>
                  </a:cubicBezTo>
                  <a:cubicBezTo>
                    <a:pt x="183" y="702"/>
                    <a:pt x="183" y="702"/>
                    <a:pt x="183" y="702"/>
                  </a:cubicBezTo>
                  <a:cubicBezTo>
                    <a:pt x="183" y="702"/>
                    <a:pt x="183" y="702"/>
                    <a:pt x="177" y="707"/>
                  </a:cubicBezTo>
                  <a:cubicBezTo>
                    <a:pt x="179" y="708"/>
                    <a:pt x="179" y="708"/>
                    <a:pt x="179" y="708"/>
                  </a:cubicBezTo>
                  <a:cubicBezTo>
                    <a:pt x="180" y="708"/>
                    <a:pt x="180" y="708"/>
                    <a:pt x="180" y="708"/>
                  </a:cubicBezTo>
                  <a:cubicBezTo>
                    <a:pt x="180" y="708"/>
                    <a:pt x="180" y="708"/>
                    <a:pt x="172" y="695"/>
                  </a:cubicBezTo>
                  <a:cubicBezTo>
                    <a:pt x="170" y="696"/>
                    <a:pt x="170" y="696"/>
                    <a:pt x="170" y="696"/>
                  </a:cubicBezTo>
                  <a:cubicBezTo>
                    <a:pt x="172" y="697"/>
                    <a:pt x="172" y="697"/>
                    <a:pt x="172" y="697"/>
                  </a:cubicBezTo>
                  <a:cubicBezTo>
                    <a:pt x="172" y="697"/>
                    <a:pt x="172" y="697"/>
                    <a:pt x="175" y="689"/>
                  </a:cubicBezTo>
                  <a:cubicBezTo>
                    <a:pt x="175" y="687"/>
                    <a:pt x="175" y="687"/>
                    <a:pt x="175" y="687"/>
                  </a:cubicBezTo>
                  <a:cubicBezTo>
                    <a:pt x="174" y="687"/>
                    <a:pt x="174" y="687"/>
                    <a:pt x="174" y="687"/>
                  </a:cubicBezTo>
                  <a:cubicBezTo>
                    <a:pt x="174" y="687"/>
                    <a:pt x="174" y="687"/>
                    <a:pt x="171" y="685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0" y="685"/>
                    <a:pt x="170" y="685"/>
                    <a:pt x="170" y="685"/>
                  </a:cubicBezTo>
                  <a:cubicBezTo>
                    <a:pt x="170" y="685"/>
                    <a:pt x="170" y="685"/>
                    <a:pt x="158" y="688"/>
                  </a:cubicBezTo>
                  <a:cubicBezTo>
                    <a:pt x="158" y="690"/>
                    <a:pt x="158" y="690"/>
                    <a:pt x="158" y="690"/>
                  </a:cubicBezTo>
                  <a:cubicBezTo>
                    <a:pt x="159" y="688"/>
                    <a:pt x="159" y="688"/>
                    <a:pt x="159" y="688"/>
                  </a:cubicBezTo>
                  <a:cubicBezTo>
                    <a:pt x="159" y="688"/>
                    <a:pt x="159" y="688"/>
                    <a:pt x="136" y="673"/>
                  </a:cubicBezTo>
                  <a:cubicBezTo>
                    <a:pt x="135" y="675"/>
                    <a:pt x="135" y="675"/>
                    <a:pt x="135" y="675"/>
                  </a:cubicBezTo>
                  <a:cubicBezTo>
                    <a:pt x="137" y="675"/>
                    <a:pt x="137" y="675"/>
                    <a:pt x="137" y="675"/>
                  </a:cubicBezTo>
                  <a:cubicBezTo>
                    <a:pt x="137" y="675"/>
                    <a:pt x="137" y="675"/>
                    <a:pt x="137" y="669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4" y="668"/>
                    <a:pt x="134" y="668"/>
                    <a:pt x="134" y="668"/>
                  </a:cubicBezTo>
                  <a:cubicBezTo>
                    <a:pt x="134" y="668"/>
                    <a:pt x="134" y="668"/>
                    <a:pt x="127" y="676"/>
                  </a:cubicBezTo>
                  <a:cubicBezTo>
                    <a:pt x="129" y="677"/>
                    <a:pt x="129" y="677"/>
                    <a:pt x="129" y="677"/>
                  </a:cubicBezTo>
                  <a:cubicBezTo>
                    <a:pt x="129" y="676"/>
                    <a:pt x="129" y="676"/>
                    <a:pt x="129" y="676"/>
                  </a:cubicBezTo>
                  <a:cubicBezTo>
                    <a:pt x="129" y="676"/>
                    <a:pt x="129" y="676"/>
                    <a:pt x="129" y="676"/>
                  </a:cubicBezTo>
                  <a:cubicBezTo>
                    <a:pt x="128" y="676"/>
                    <a:pt x="124" y="674"/>
                    <a:pt x="122" y="671"/>
                  </a:cubicBezTo>
                  <a:cubicBezTo>
                    <a:pt x="122" y="671"/>
                    <a:pt x="122" y="671"/>
                    <a:pt x="122" y="671"/>
                  </a:cubicBezTo>
                  <a:cubicBezTo>
                    <a:pt x="121" y="671"/>
                    <a:pt x="121" y="671"/>
                    <a:pt x="121" y="671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2" y="669"/>
                    <a:pt x="125" y="669"/>
                    <a:pt x="128" y="668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9" y="668"/>
                    <a:pt x="130" y="667"/>
                  </a:cubicBezTo>
                  <a:cubicBezTo>
                    <a:pt x="131" y="666"/>
                    <a:pt x="131" y="664"/>
                    <a:pt x="131" y="663"/>
                  </a:cubicBezTo>
                  <a:cubicBezTo>
                    <a:pt x="132" y="662"/>
                    <a:pt x="132" y="660"/>
                    <a:pt x="132" y="659"/>
                  </a:cubicBezTo>
                  <a:cubicBezTo>
                    <a:pt x="132" y="656"/>
                    <a:pt x="131" y="654"/>
                    <a:pt x="131" y="654"/>
                  </a:cubicBezTo>
                  <a:cubicBezTo>
                    <a:pt x="131" y="653"/>
                    <a:pt x="131" y="653"/>
                    <a:pt x="131" y="653"/>
                  </a:cubicBezTo>
                  <a:cubicBezTo>
                    <a:pt x="130" y="653"/>
                    <a:pt x="130" y="653"/>
                    <a:pt x="130" y="653"/>
                  </a:cubicBezTo>
                  <a:cubicBezTo>
                    <a:pt x="130" y="653"/>
                    <a:pt x="130" y="653"/>
                    <a:pt x="122" y="650"/>
                  </a:cubicBezTo>
                  <a:cubicBezTo>
                    <a:pt x="122" y="650"/>
                    <a:pt x="122" y="650"/>
                    <a:pt x="122" y="650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0" y="651"/>
                    <a:pt x="118" y="652"/>
                    <a:pt x="117" y="652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5" y="651"/>
                    <a:pt x="115" y="651"/>
                    <a:pt x="115" y="651"/>
                  </a:cubicBezTo>
                  <a:cubicBezTo>
                    <a:pt x="115" y="651"/>
                    <a:pt x="115" y="650"/>
                    <a:pt x="115" y="650"/>
                  </a:cubicBezTo>
                  <a:cubicBezTo>
                    <a:pt x="115" y="649"/>
                    <a:pt x="115" y="649"/>
                    <a:pt x="115" y="649"/>
                  </a:cubicBezTo>
                  <a:cubicBezTo>
                    <a:pt x="115" y="648"/>
                    <a:pt x="115" y="648"/>
                    <a:pt x="115" y="648"/>
                  </a:cubicBezTo>
                  <a:cubicBezTo>
                    <a:pt x="115" y="648"/>
                    <a:pt x="115" y="648"/>
                    <a:pt x="115" y="648"/>
                  </a:cubicBezTo>
                  <a:cubicBezTo>
                    <a:pt x="115" y="648"/>
                    <a:pt x="115" y="648"/>
                    <a:pt x="115" y="648"/>
                  </a:cubicBezTo>
                  <a:cubicBezTo>
                    <a:pt x="116" y="646"/>
                    <a:pt x="116" y="646"/>
                    <a:pt x="116" y="646"/>
                  </a:cubicBezTo>
                  <a:cubicBezTo>
                    <a:pt x="114" y="646"/>
                    <a:pt x="114" y="646"/>
                    <a:pt x="114" y="646"/>
                  </a:cubicBezTo>
                  <a:cubicBezTo>
                    <a:pt x="114" y="646"/>
                    <a:pt x="114" y="646"/>
                    <a:pt x="108" y="646"/>
                  </a:cubicBezTo>
                  <a:cubicBezTo>
                    <a:pt x="108" y="648"/>
                    <a:pt x="108" y="648"/>
                    <a:pt x="108" y="648"/>
                  </a:cubicBezTo>
                  <a:cubicBezTo>
                    <a:pt x="110" y="647"/>
                    <a:pt x="110" y="647"/>
                    <a:pt x="110" y="647"/>
                  </a:cubicBezTo>
                  <a:cubicBezTo>
                    <a:pt x="110" y="647"/>
                    <a:pt x="109" y="647"/>
                    <a:pt x="109" y="646"/>
                  </a:cubicBezTo>
                  <a:cubicBezTo>
                    <a:pt x="109" y="645"/>
                    <a:pt x="108" y="644"/>
                    <a:pt x="108" y="643"/>
                  </a:cubicBezTo>
                  <a:cubicBezTo>
                    <a:pt x="107" y="643"/>
                    <a:pt x="107" y="642"/>
                    <a:pt x="107" y="642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7" y="642"/>
                    <a:pt x="108" y="642"/>
                    <a:pt x="109" y="641"/>
                  </a:cubicBezTo>
                  <a:cubicBezTo>
                    <a:pt x="110" y="641"/>
                    <a:pt x="112" y="641"/>
                    <a:pt x="114" y="640"/>
                  </a:cubicBezTo>
                  <a:cubicBezTo>
                    <a:pt x="115" y="640"/>
                    <a:pt x="117" y="640"/>
                    <a:pt x="117" y="640"/>
                  </a:cubicBezTo>
                  <a:cubicBezTo>
                    <a:pt x="117" y="640"/>
                    <a:pt x="117" y="640"/>
                    <a:pt x="117" y="640"/>
                  </a:cubicBezTo>
                  <a:cubicBezTo>
                    <a:pt x="117" y="639"/>
                    <a:pt x="117" y="639"/>
                    <a:pt x="117" y="639"/>
                  </a:cubicBezTo>
                  <a:cubicBezTo>
                    <a:pt x="117" y="639"/>
                    <a:pt x="117" y="639"/>
                    <a:pt x="132" y="624"/>
                  </a:cubicBezTo>
                  <a:cubicBezTo>
                    <a:pt x="133" y="624"/>
                    <a:pt x="133" y="624"/>
                    <a:pt x="133" y="624"/>
                  </a:cubicBezTo>
                  <a:cubicBezTo>
                    <a:pt x="133" y="624"/>
                    <a:pt x="133" y="624"/>
                    <a:pt x="133" y="624"/>
                  </a:cubicBezTo>
                  <a:cubicBezTo>
                    <a:pt x="133" y="624"/>
                    <a:pt x="135" y="616"/>
                    <a:pt x="137" y="609"/>
                  </a:cubicBezTo>
                  <a:cubicBezTo>
                    <a:pt x="138" y="605"/>
                    <a:pt x="139" y="601"/>
                    <a:pt x="140" y="598"/>
                  </a:cubicBezTo>
                  <a:cubicBezTo>
                    <a:pt x="141" y="597"/>
                    <a:pt x="141" y="596"/>
                    <a:pt x="141" y="595"/>
                  </a:cubicBezTo>
                  <a:cubicBezTo>
                    <a:pt x="141" y="594"/>
                    <a:pt x="142" y="594"/>
                    <a:pt x="142" y="594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1" y="593"/>
                    <a:pt x="141" y="593"/>
                    <a:pt x="141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1" y="593"/>
                    <a:pt x="141" y="593"/>
                    <a:pt x="141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1" y="592"/>
                    <a:pt x="141" y="592"/>
                    <a:pt x="141" y="592"/>
                  </a:cubicBezTo>
                  <a:cubicBezTo>
                    <a:pt x="141" y="594"/>
                    <a:pt x="141" y="594"/>
                    <a:pt x="141" y="594"/>
                  </a:cubicBezTo>
                  <a:cubicBezTo>
                    <a:pt x="142" y="593"/>
                    <a:pt x="142" y="593"/>
                    <a:pt x="143" y="593"/>
                  </a:cubicBezTo>
                  <a:cubicBezTo>
                    <a:pt x="144" y="591"/>
                    <a:pt x="145" y="588"/>
                    <a:pt x="146" y="584"/>
                  </a:cubicBezTo>
                  <a:cubicBezTo>
                    <a:pt x="150" y="573"/>
                    <a:pt x="155" y="554"/>
                    <a:pt x="156" y="550"/>
                  </a:cubicBezTo>
                  <a:cubicBezTo>
                    <a:pt x="154" y="549"/>
                    <a:pt x="154" y="549"/>
                    <a:pt x="154" y="549"/>
                  </a:cubicBezTo>
                  <a:cubicBezTo>
                    <a:pt x="156" y="550"/>
                    <a:pt x="156" y="550"/>
                    <a:pt x="156" y="550"/>
                  </a:cubicBezTo>
                  <a:cubicBezTo>
                    <a:pt x="157" y="546"/>
                    <a:pt x="160" y="542"/>
                    <a:pt x="162" y="539"/>
                  </a:cubicBezTo>
                  <a:cubicBezTo>
                    <a:pt x="164" y="538"/>
                    <a:pt x="165" y="536"/>
                    <a:pt x="166" y="536"/>
                  </a:cubicBezTo>
                  <a:cubicBezTo>
                    <a:pt x="166" y="535"/>
                    <a:pt x="167" y="535"/>
                    <a:pt x="167" y="535"/>
                  </a:cubicBezTo>
                  <a:cubicBezTo>
                    <a:pt x="167" y="534"/>
                    <a:pt x="167" y="534"/>
                    <a:pt x="167" y="534"/>
                  </a:cubicBezTo>
                  <a:cubicBezTo>
                    <a:pt x="166" y="533"/>
                    <a:pt x="166" y="533"/>
                    <a:pt x="166" y="533"/>
                  </a:cubicBezTo>
                  <a:cubicBezTo>
                    <a:pt x="166" y="535"/>
                    <a:pt x="166" y="535"/>
                    <a:pt x="166" y="535"/>
                  </a:cubicBezTo>
                  <a:cubicBezTo>
                    <a:pt x="166" y="535"/>
                    <a:pt x="166" y="535"/>
                    <a:pt x="174" y="535"/>
                  </a:cubicBezTo>
                  <a:cubicBezTo>
                    <a:pt x="177" y="535"/>
                    <a:pt x="177" y="535"/>
                    <a:pt x="177" y="535"/>
                  </a:cubicBezTo>
                  <a:cubicBezTo>
                    <a:pt x="176" y="533"/>
                    <a:pt x="176" y="533"/>
                    <a:pt x="176" y="533"/>
                  </a:cubicBezTo>
                  <a:cubicBezTo>
                    <a:pt x="176" y="532"/>
                    <a:pt x="175" y="531"/>
                    <a:pt x="174" y="529"/>
                  </a:cubicBezTo>
                  <a:cubicBezTo>
                    <a:pt x="173" y="527"/>
                    <a:pt x="171" y="524"/>
                    <a:pt x="168" y="524"/>
                  </a:cubicBezTo>
                  <a:cubicBezTo>
                    <a:pt x="168" y="525"/>
                    <a:pt x="168" y="525"/>
                    <a:pt x="168" y="525"/>
                  </a:cubicBezTo>
                  <a:cubicBezTo>
                    <a:pt x="168" y="524"/>
                    <a:pt x="168" y="524"/>
                    <a:pt x="168" y="524"/>
                  </a:cubicBezTo>
                  <a:cubicBezTo>
                    <a:pt x="168" y="523"/>
                    <a:pt x="168" y="523"/>
                    <a:pt x="167" y="523"/>
                  </a:cubicBezTo>
                  <a:cubicBezTo>
                    <a:pt x="166" y="523"/>
                    <a:pt x="166" y="524"/>
                    <a:pt x="165" y="524"/>
                  </a:cubicBezTo>
                  <a:cubicBezTo>
                    <a:pt x="163" y="525"/>
                    <a:pt x="161" y="528"/>
                    <a:pt x="160" y="530"/>
                  </a:cubicBezTo>
                  <a:cubicBezTo>
                    <a:pt x="158" y="532"/>
                    <a:pt x="157" y="534"/>
                    <a:pt x="157" y="534"/>
                  </a:cubicBezTo>
                  <a:cubicBezTo>
                    <a:pt x="158" y="534"/>
                    <a:pt x="158" y="534"/>
                    <a:pt x="158" y="534"/>
                  </a:cubicBezTo>
                  <a:cubicBezTo>
                    <a:pt x="160" y="535"/>
                    <a:pt x="160" y="535"/>
                    <a:pt x="160" y="535"/>
                  </a:cubicBezTo>
                  <a:cubicBezTo>
                    <a:pt x="160" y="535"/>
                    <a:pt x="163" y="521"/>
                    <a:pt x="167" y="507"/>
                  </a:cubicBezTo>
                  <a:cubicBezTo>
                    <a:pt x="169" y="500"/>
                    <a:pt x="171" y="493"/>
                    <a:pt x="172" y="487"/>
                  </a:cubicBezTo>
                  <a:cubicBezTo>
                    <a:pt x="173" y="484"/>
                    <a:pt x="174" y="482"/>
                    <a:pt x="174" y="480"/>
                  </a:cubicBezTo>
                  <a:cubicBezTo>
                    <a:pt x="174" y="479"/>
                    <a:pt x="174" y="478"/>
                    <a:pt x="174" y="478"/>
                  </a:cubicBezTo>
                  <a:cubicBezTo>
                    <a:pt x="175" y="477"/>
                    <a:pt x="175" y="477"/>
                    <a:pt x="175" y="476"/>
                  </a:cubicBezTo>
                  <a:cubicBezTo>
                    <a:pt x="175" y="475"/>
                    <a:pt x="175" y="470"/>
                    <a:pt x="176" y="466"/>
                  </a:cubicBezTo>
                  <a:cubicBezTo>
                    <a:pt x="177" y="462"/>
                    <a:pt x="177" y="458"/>
                    <a:pt x="177" y="458"/>
                  </a:cubicBezTo>
                  <a:cubicBezTo>
                    <a:pt x="176" y="458"/>
                    <a:pt x="176" y="458"/>
                    <a:pt x="176" y="458"/>
                  </a:cubicBezTo>
                  <a:cubicBezTo>
                    <a:pt x="176" y="459"/>
                    <a:pt x="176" y="459"/>
                    <a:pt x="176" y="459"/>
                  </a:cubicBezTo>
                  <a:cubicBezTo>
                    <a:pt x="176" y="459"/>
                    <a:pt x="176" y="459"/>
                    <a:pt x="183" y="459"/>
                  </a:cubicBezTo>
                  <a:cubicBezTo>
                    <a:pt x="183" y="458"/>
                    <a:pt x="183" y="458"/>
                    <a:pt x="183" y="458"/>
                  </a:cubicBezTo>
                  <a:cubicBezTo>
                    <a:pt x="181" y="458"/>
                    <a:pt x="181" y="458"/>
                    <a:pt x="181" y="458"/>
                  </a:cubicBezTo>
                  <a:cubicBezTo>
                    <a:pt x="181" y="458"/>
                    <a:pt x="181" y="458"/>
                    <a:pt x="182" y="466"/>
                  </a:cubicBezTo>
                  <a:cubicBezTo>
                    <a:pt x="183" y="466"/>
                    <a:pt x="183" y="466"/>
                    <a:pt x="183" y="466"/>
                  </a:cubicBezTo>
                  <a:cubicBezTo>
                    <a:pt x="183" y="467"/>
                    <a:pt x="183" y="467"/>
                    <a:pt x="183" y="467"/>
                  </a:cubicBezTo>
                  <a:cubicBezTo>
                    <a:pt x="183" y="467"/>
                    <a:pt x="183" y="467"/>
                    <a:pt x="184" y="469"/>
                  </a:cubicBezTo>
                  <a:cubicBezTo>
                    <a:pt x="186" y="471"/>
                    <a:pt x="189" y="475"/>
                    <a:pt x="196" y="484"/>
                  </a:cubicBezTo>
                  <a:cubicBezTo>
                    <a:pt x="197" y="483"/>
                    <a:pt x="197" y="483"/>
                    <a:pt x="197" y="483"/>
                  </a:cubicBezTo>
                  <a:cubicBezTo>
                    <a:pt x="196" y="483"/>
                    <a:pt x="196" y="483"/>
                    <a:pt x="196" y="483"/>
                  </a:cubicBezTo>
                  <a:cubicBezTo>
                    <a:pt x="196" y="483"/>
                    <a:pt x="196" y="483"/>
                    <a:pt x="196" y="486"/>
                  </a:cubicBezTo>
                  <a:cubicBezTo>
                    <a:pt x="197" y="488"/>
                    <a:pt x="197" y="493"/>
                    <a:pt x="199" y="504"/>
                  </a:cubicBezTo>
                  <a:cubicBezTo>
                    <a:pt x="199" y="504"/>
                    <a:pt x="199" y="504"/>
                    <a:pt x="199" y="504"/>
                  </a:cubicBezTo>
                  <a:cubicBezTo>
                    <a:pt x="199" y="504"/>
                    <a:pt x="199" y="504"/>
                    <a:pt x="199" y="504"/>
                  </a:cubicBezTo>
                  <a:cubicBezTo>
                    <a:pt x="199" y="504"/>
                    <a:pt x="199" y="504"/>
                    <a:pt x="203" y="510"/>
                  </a:cubicBezTo>
                  <a:cubicBezTo>
                    <a:pt x="204" y="511"/>
                    <a:pt x="204" y="511"/>
                    <a:pt x="204" y="511"/>
                  </a:cubicBezTo>
                  <a:cubicBezTo>
                    <a:pt x="205" y="510"/>
                    <a:pt x="205" y="510"/>
                    <a:pt x="205" y="510"/>
                  </a:cubicBezTo>
                  <a:cubicBezTo>
                    <a:pt x="205" y="510"/>
                    <a:pt x="205" y="510"/>
                    <a:pt x="207" y="509"/>
                  </a:cubicBezTo>
                  <a:cubicBezTo>
                    <a:pt x="207" y="508"/>
                    <a:pt x="207" y="508"/>
                    <a:pt x="207" y="508"/>
                  </a:cubicBezTo>
                  <a:cubicBezTo>
                    <a:pt x="207" y="507"/>
                    <a:pt x="207" y="507"/>
                    <a:pt x="207" y="507"/>
                  </a:cubicBezTo>
                  <a:cubicBezTo>
                    <a:pt x="207" y="507"/>
                    <a:pt x="207" y="507"/>
                    <a:pt x="203" y="482"/>
                  </a:cubicBezTo>
                  <a:cubicBezTo>
                    <a:pt x="203" y="481"/>
                    <a:pt x="203" y="481"/>
                    <a:pt x="203" y="481"/>
                  </a:cubicBezTo>
                  <a:cubicBezTo>
                    <a:pt x="203" y="481"/>
                    <a:pt x="203" y="481"/>
                    <a:pt x="203" y="481"/>
                  </a:cubicBezTo>
                  <a:cubicBezTo>
                    <a:pt x="203" y="481"/>
                    <a:pt x="197" y="468"/>
                    <a:pt x="191" y="458"/>
                  </a:cubicBezTo>
                  <a:cubicBezTo>
                    <a:pt x="189" y="459"/>
                    <a:pt x="189" y="459"/>
                    <a:pt x="189" y="459"/>
                  </a:cubicBezTo>
                  <a:cubicBezTo>
                    <a:pt x="191" y="458"/>
                    <a:pt x="191" y="458"/>
                    <a:pt x="191" y="458"/>
                  </a:cubicBezTo>
                  <a:cubicBezTo>
                    <a:pt x="185" y="447"/>
                    <a:pt x="172" y="443"/>
                    <a:pt x="172" y="443"/>
                  </a:cubicBezTo>
                  <a:cubicBezTo>
                    <a:pt x="172" y="444"/>
                    <a:pt x="172" y="444"/>
                    <a:pt x="172" y="444"/>
                  </a:cubicBezTo>
                  <a:cubicBezTo>
                    <a:pt x="173" y="444"/>
                    <a:pt x="173" y="444"/>
                    <a:pt x="173" y="444"/>
                  </a:cubicBezTo>
                  <a:cubicBezTo>
                    <a:pt x="173" y="444"/>
                    <a:pt x="173" y="444"/>
                    <a:pt x="173" y="437"/>
                  </a:cubicBezTo>
                  <a:cubicBezTo>
                    <a:pt x="172" y="437"/>
                    <a:pt x="172" y="437"/>
                    <a:pt x="172" y="437"/>
                  </a:cubicBezTo>
                  <a:cubicBezTo>
                    <a:pt x="173" y="439"/>
                    <a:pt x="173" y="439"/>
                    <a:pt x="173" y="439"/>
                  </a:cubicBezTo>
                  <a:cubicBezTo>
                    <a:pt x="173" y="439"/>
                    <a:pt x="179" y="435"/>
                    <a:pt x="185" y="430"/>
                  </a:cubicBezTo>
                  <a:cubicBezTo>
                    <a:pt x="184" y="429"/>
                    <a:pt x="184" y="429"/>
                    <a:pt x="184" y="42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87" y="429"/>
                    <a:pt x="188" y="428"/>
                    <a:pt x="189" y="426"/>
                  </a:cubicBezTo>
                  <a:cubicBezTo>
                    <a:pt x="190" y="424"/>
                    <a:pt x="190" y="422"/>
                    <a:pt x="190" y="420"/>
                  </a:cubicBezTo>
                  <a:cubicBezTo>
                    <a:pt x="190" y="417"/>
                    <a:pt x="189" y="414"/>
                    <a:pt x="189" y="414"/>
                  </a:cubicBezTo>
                  <a:cubicBezTo>
                    <a:pt x="189" y="414"/>
                    <a:pt x="189" y="414"/>
                    <a:pt x="189" y="414"/>
                  </a:cubicBezTo>
                  <a:cubicBezTo>
                    <a:pt x="189" y="414"/>
                    <a:pt x="189" y="414"/>
                    <a:pt x="189" y="414"/>
                  </a:cubicBezTo>
                  <a:cubicBezTo>
                    <a:pt x="189" y="414"/>
                    <a:pt x="189" y="413"/>
                    <a:pt x="188" y="412"/>
                  </a:cubicBezTo>
                  <a:cubicBezTo>
                    <a:pt x="188" y="411"/>
                    <a:pt x="186" y="408"/>
                    <a:pt x="186" y="406"/>
                  </a:cubicBezTo>
                  <a:cubicBezTo>
                    <a:pt x="185" y="404"/>
                    <a:pt x="184" y="401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398"/>
                    <a:pt x="186" y="397"/>
                    <a:pt x="188" y="396"/>
                  </a:cubicBezTo>
                  <a:cubicBezTo>
                    <a:pt x="189" y="395"/>
                    <a:pt x="191" y="394"/>
                    <a:pt x="192" y="394"/>
                  </a:cubicBezTo>
                  <a:cubicBezTo>
                    <a:pt x="192" y="394"/>
                    <a:pt x="192" y="394"/>
                    <a:pt x="193" y="394"/>
                  </a:cubicBezTo>
                  <a:cubicBezTo>
                    <a:pt x="193" y="394"/>
                    <a:pt x="193" y="394"/>
                    <a:pt x="193" y="394"/>
                  </a:cubicBezTo>
                  <a:cubicBezTo>
                    <a:pt x="194" y="393"/>
                    <a:pt x="194" y="393"/>
                    <a:pt x="194" y="393"/>
                  </a:cubicBezTo>
                  <a:cubicBezTo>
                    <a:pt x="194" y="392"/>
                    <a:pt x="194" y="392"/>
                    <a:pt x="193" y="392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2" y="391"/>
                    <a:pt x="191" y="390"/>
                    <a:pt x="190" y="390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88" y="388"/>
                    <a:pt x="188" y="388"/>
                    <a:pt x="188" y="388"/>
                  </a:cubicBezTo>
                  <a:cubicBezTo>
                    <a:pt x="187" y="389"/>
                    <a:pt x="187" y="389"/>
                    <a:pt x="187" y="389"/>
                  </a:cubicBezTo>
                  <a:cubicBezTo>
                    <a:pt x="187" y="389"/>
                    <a:pt x="187" y="389"/>
                    <a:pt x="182" y="393"/>
                  </a:cubicBezTo>
                  <a:cubicBezTo>
                    <a:pt x="183" y="394"/>
                    <a:pt x="183" y="394"/>
                    <a:pt x="183" y="394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3" y="393"/>
                    <a:pt x="183" y="393"/>
                    <a:pt x="167" y="383"/>
                  </a:cubicBezTo>
                  <a:cubicBezTo>
                    <a:pt x="166" y="385"/>
                    <a:pt x="166" y="385"/>
                    <a:pt x="166" y="385"/>
                  </a:cubicBezTo>
                  <a:cubicBezTo>
                    <a:pt x="167" y="384"/>
                    <a:pt x="167" y="384"/>
                    <a:pt x="167" y="384"/>
                  </a:cubicBezTo>
                  <a:cubicBezTo>
                    <a:pt x="167" y="384"/>
                    <a:pt x="167" y="384"/>
                    <a:pt x="150" y="369"/>
                  </a:cubicBezTo>
                  <a:cubicBezTo>
                    <a:pt x="149" y="370"/>
                    <a:pt x="149" y="370"/>
                    <a:pt x="149" y="370"/>
                  </a:cubicBezTo>
                  <a:cubicBezTo>
                    <a:pt x="150" y="370"/>
                    <a:pt x="150" y="370"/>
                    <a:pt x="150" y="370"/>
                  </a:cubicBezTo>
                  <a:cubicBezTo>
                    <a:pt x="150" y="370"/>
                    <a:pt x="150" y="366"/>
                    <a:pt x="149" y="360"/>
                  </a:cubicBezTo>
                  <a:cubicBezTo>
                    <a:pt x="147" y="360"/>
                    <a:pt x="147" y="360"/>
                    <a:pt x="147" y="360"/>
                  </a:cubicBezTo>
                  <a:cubicBezTo>
                    <a:pt x="149" y="360"/>
                    <a:pt x="149" y="360"/>
                    <a:pt x="149" y="360"/>
                  </a:cubicBezTo>
                  <a:cubicBezTo>
                    <a:pt x="149" y="358"/>
                    <a:pt x="148" y="356"/>
                    <a:pt x="146" y="354"/>
                  </a:cubicBezTo>
                  <a:cubicBezTo>
                    <a:pt x="142" y="347"/>
                    <a:pt x="134" y="339"/>
                    <a:pt x="134" y="339"/>
                  </a:cubicBezTo>
                  <a:cubicBezTo>
                    <a:pt x="133" y="340"/>
                    <a:pt x="133" y="340"/>
                    <a:pt x="133" y="340"/>
                  </a:cubicBezTo>
                  <a:cubicBezTo>
                    <a:pt x="134" y="340"/>
                    <a:pt x="134" y="340"/>
                    <a:pt x="134" y="340"/>
                  </a:cubicBezTo>
                  <a:cubicBezTo>
                    <a:pt x="134" y="340"/>
                    <a:pt x="134" y="340"/>
                    <a:pt x="134" y="333"/>
                  </a:cubicBezTo>
                  <a:cubicBezTo>
                    <a:pt x="133" y="333"/>
                    <a:pt x="133" y="333"/>
                    <a:pt x="133" y="333"/>
                  </a:cubicBezTo>
                  <a:cubicBezTo>
                    <a:pt x="134" y="335"/>
                    <a:pt x="134" y="335"/>
                    <a:pt x="134" y="335"/>
                  </a:cubicBezTo>
                  <a:cubicBezTo>
                    <a:pt x="134" y="335"/>
                    <a:pt x="140" y="328"/>
                    <a:pt x="146" y="322"/>
                  </a:cubicBezTo>
                  <a:cubicBezTo>
                    <a:pt x="145" y="321"/>
                    <a:pt x="145" y="321"/>
                    <a:pt x="145" y="321"/>
                  </a:cubicBezTo>
                  <a:cubicBezTo>
                    <a:pt x="146" y="323"/>
                    <a:pt x="146" y="323"/>
                    <a:pt x="146" y="323"/>
                  </a:cubicBezTo>
                  <a:cubicBezTo>
                    <a:pt x="147" y="322"/>
                    <a:pt x="147" y="321"/>
                    <a:pt x="147" y="320"/>
                  </a:cubicBezTo>
                  <a:cubicBezTo>
                    <a:pt x="147" y="319"/>
                    <a:pt x="147" y="318"/>
                    <a:pt x="147" y="317"/>
                  </a:cubicBezTo>
                  <a:cubicBezTo>
                    <a:pt x="145" y="315"/>
                    <a:pt x="142" y="314"/>
                    <a:pt x="139" y="312"/>
                  </a:cubicBezTo>
                  <a:cubicBezTo>
                    <a:pt x="137" y="311"/>
                    <a:pt x="134" y="310"/>
                    <a:pt x="134" y="310"/>
                  </a:cubicBezTo>
                  <a:cubicBezTo>
                    <a:pt x="134" y="312"/>
                    <a:pt x="134" y="312"/>
                    <a:pt x="134" y="312"/>
                  </a:cubicBezTo>
                  <a:cubicBezTo>
                    <a:pt x="135" y="312"/>
                    <a:pt x="135" y="312"/>
                    <a:pt x="135" y="312"/>
                  </a:cubicBezTo>
                  <a:cubicBezTo>
                    <a:pt x="135" y="312"/>
                    <a:pt x="135" y="312"/>
                    <a:pt x="134" y="306"/>
                  </a:cubicBezTo>
                  <a:cubicBezTo>
                    <a:pt x="133" y="306"/>
                    <a:pt x="133" y="306"/>
                    <a:pt x="133" y="306"/>
                  </a:cubicBezTo>
                  <a:cubicBezTo>
                    <a:pt x="133" y="308"/>
                    <a:pt x="133" y="308"/>
                    <a:pt x="133" y="308"/>
                  </a:cubicBezTo>
                  <a:cubicBezTo>
                    <a:pt x="133" y="308"/>
                    <a:pt x="133" y="308"/>
                    <a:pt x="140" y="307"/>
                  </a:cubicBezTo>
                  <a:cubicBezTo>
                    <a:pt x="142" y="306"/>
                    <a:pt x="142" y="306"/>
                    <a:pt x="142" y="306"/>
                  </a:cubicBezTo>
                  <a:cubicBezTo>
                    <a:pt x="141" y="304"/>
                    <a:pt x="141" y="304"/>
                    <a:pt x="141" y="304"/>
                  </a:cubicBezTo>
                  <a:cubicBezTo>
                    <a:pt x="141" y="304"/>
                    <a:pt x="141" y="304"/>
                    <a:pt x="138" y="300"/>
                  </a:cubicBezTo>
                  <a:cubicBezTo>
                    <a:pt x="137" y="301"/>
                    <a:pt x="137" y="301"/>
                    <a:pt x="137" y="301"/>
                  </a:cubicBezTo>
                  <a:cubicBezTo>
                    <a:pt x="137" y="303"/>
                    <a:pt x="137" y="303"/>
                    <a:pt x="137" y="303"/>
                  </a:cubicBezTo>
                  <a:cubicBezTo>
                    <a:pt x="137" y="303"/>
                    <a:pt x="141" y="301"/>
                    <a:pt x="145" y="300"/>
                  </a:cubicBezTo>
                  <a:cubicBezTo>
                    <a:pt x="145" y="298"/>
                    <a:pt x="145" y="298"/>
                    <a:pt x="145" y="298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8" y="300"/>
                    <a:pt x="152" y="301"/>
                    <a:pt x="155" y="303"/>
                  </a:cubicBezTo>
                  <a:cubicBezTo>
                    <a:pt x="156" y="304"/>
                    <a:pt x="158" y="305"/>
                    <a:pt x="159" y="305"/>
                  </a:cubicBezTo>
                  <a:cubicBezTo>
                    <a:pt x="159" y="306"/>
                    <a:pt x="159" y="306"/>
                    <a:pt x="160" y="306"/>
                  </a:cubicBezTo>
                  <a:cubicBezTo>
                    <a:pt x="160" y="306"/>
                    <a:pt x="160" y="306"/>
                    <a:pt x="160" y="306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2" y="304"/>
                    <a:pt x="162" y="304"/>
                    <a:pt x="162" y="304"/>
                  </a:cubicBezTo>
                  <a:cubicBezTo>
                    <a:pt x="162" y="304"/>
                    <a:pt x="161" y="302"/>
                    <a:pt x="159" y="300"/>
                  </a:cubicBezTo>
                  <a:cubicBezTo>
                    <a:pt x="157" y="298"/>
                    <a:pt x="154" y="295"/>
                    <a:pt x="151" y="294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51" y="294"/>
                    <a:pt x="151" y="294"/>
                    <a:pt x="151" y="294"/>
                  </a:cubicBezTo>
                  <a:cubicBezTo>
                    <a:pt x="149" y="294"/>
                    <a:pt x="147" y="293"/>
                    <a:pt x="145" y="293"/>
                  </a:cubicBezTo>
                  <a:cubicBezTo>
                    <a:pt x="138" y="293"/>
                    <a:pt x="132" y="297"/>
                    <a:pt x="132" y="297"/>
                  </a:cubicBezTo>
                  <a:cubicBezTo>
                    <a:pt x="133" y="298"/>
                    <a:pt x="133" y="298"/>
                    <a:pt x="133" y="298"/>
                  </a:cubicBezTo>
                  <a:cubicBezTo>
                    <a:pt x="133" y="297"/>
                    <a:pt x="133" y="297"/>
                    <a:pt x="133" y="297"/>
                  </a:cubicBezTo>
                  <a:cubicBezTo>
                    <a:pt x="133" y="297"/>
                    <a:pt x="132" y="297"/>
                    <a:pt x="131" y="297"/>
                  </a:cubicBezTo>
                  <a:cubicBezTo>
                    <a:pt x="129" y="296"/>
                    <a:pt x="126" y="296"/>
                    <a:pt x="124" y="295"/>
                  </a:cubicBezTo>
                  <a:cubicBezTo>
                    <a:pt x="122" y="294"/>
                    <a:pt x="120" y="293"/>
                    <a:pt x="119" y="292"/>
                  </a:cubicBezTo>
                  <a:cubicBezTo>
                    <a:pt x="119" y="292"/>
                    <a:pt x="119" y="292"/>
                    <a:pt x="119" y="292"/>
                  </a:cubicBezTo>
                  <a:cubicBezTo>
                    <a:pt x="119" y="292"/>
                    <a:pt x="119" y="292"/>
                    <a:pt x="119" y="292"/>
                  </a:cubicBezTo>
                  <a:cubicBezTo>
                    <a:pt x="119" y="292"/>
                    <a:pt x="118" y="291"/>
                    <a:pt x="118" y="291"/>
                  </a:cubicBezTo>
                  <a:cubicBezTo>
                    <a:pt x="118" y="289"/>
                    <a:pt x="119" y="288"/>
                    <a:pt x="120" y="286"/>
                  </a:cubicBezTo>
                  <a:cubicBezTo>
                    <a:pt x="121" y="283"/>
                    <a:pt x="123" y="280"/>
                    <a:pt x="124" y="278"/>
                  </a:cubicBezTo>
                  <a:cubicBezTo>
                    <a:pt x="125" y="276"/>
                    <a:pt x="126" y="275"/>
                    <a:pt x="126" y="275"/>
                  </a:cubicBezTo>
                  <a:cubicBezTo>
                    <a:pt x="127" y="274"/>
                    <a:pt x="127" y="274"/>
                    <a:pt x="127" y="274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02" y="270"/>
                  </a:cubicBezTo>
                  <a:cubicBezTo>
                    <a:pt x="102" y="271"/>
                    <a:pt x="102" y="271"/>
                    <a:pt x="102" y="271"/>
                  </a:cubicBezTo>
                  <a:cubicBezTo>
                    <a:pt x="103" y="271"/>
                    <a:pt x="103" y="271"/>
                    <a:pt x="103" y="271"/>
                  </a:cubicBezTo>
                  <a:cubicBezTo>
                    <a:pt x="103" y="271"/>
                    <a:pt x="103" y="271"/>
                    <a:pt x="103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2" y="269"/>
                    <a:pt x="104" y="268"/>
                    <a:pt x="107" y="267"/>
                  </a:cubicBezTo>
                  <a:cubicBezTo>
                    <a:pt x="108" y="267"/>
                    <a:pt x="109" y="266"/>
                    <a:pt x="111" y="266"/>
                  </a:cubicBezTo>
                  <a:cubicBezTo>
                    <a:pt x="111" y="265"/>
                    <a:pt x="112" y="265"/>
                    <a:pt x="112" y="265"/>
                  </a:cubicBezTo>
                  <a:cubicBezTo>
                    <a:pt x="112" y="264"/>
                    <a:pt x="113" y="264"/>
                    <a:pt x="113" y="263"/>
                  </a:cubicBezTo>
                  <a:cubicBezTo>
                    <a:pt x="113" y="262"/>
                    <a:pt x="112" y="261"/>
                    <a:pt x="112" y="261"/>
                  </a:cubicBezTo>
                  <a:cubicBezTo>
                    <a:pt x="111" y="262"/>
                    <a:pt x="111" y="262"/>
                    <a:pt x="111" y="262"/>
                  </a:cubicBezTo>
                  <a:cubicBezTo>
                    <a:pt x="112" y="261"/>
                    <a:pt x="112" y="261"/>
                    <a:pt x="112" y="261"/>
                  </a:cubicBezTo>
                  <a:cubicBezTo>
                    <a:pt x="111" y="259"/>
                    <a:pt x="109" y="258"/>
                    <a:pt x="107" y="258"/>
                  </a:cubicBezTo>
                  <a:cubicBezTo>
                    <a:pt x="105" y="258"/>
                    <a:pt x="103" y="259"/>
                    <a:pt x="101" y="260"/>
                  </a:cubicBezTo>
                  <a:cubicBezTo>
                    <a:pt x="100" y="261"/>
                    <a:pt x="99" y="262"/>
                    <a:pt x="99" y="262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3"/>
                    <a:pt x="102" y="263"/>
                    <a:pt x="102" y="263"/>
                  </a:cubicBezTo>
                  <a:cubicBezTo>
                    <a:pt x="102" y="263"/>
                    <a:pt x="102" y="263"/>
                    <a:pt x="100" y="256"/>
                  </a:cubicBezTo>
                  <a:cubicBezTo>
                    <a:pt x="99" y="249"/>
                    <a:pt x="99" y="249"/>
                    <a:pt x="99" y="249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6" y="263"/>
                  </a:cubicBezTo>
                  <a:cubicBezTo>
                    <a:pt x="97" y="263"/>
                    <a:pt x="97" y="263"/>
                    <a:pt x="97" y="263"/>
                  </a:cubicBezTo>
                  <a:cubicBezTo>
                    <a:pt x="98" y="262"/>
                    <a:pt x="98" y="262"/>
                    <a:pt x="98" y="262"/>
                  </a:cubicBezTo>
                  <a:cubicBezTo>
                    <a:pt x="98" y="262"/>
                    <a:pt x="92" y="260"/>
                    <a:pt x="88" y="260"/>
                  </a:cubicBezTo>
                  <a:cubicBezTo>
                    <a:pt x="88" y="260"/>
                    <a:pt x="88" y="260"/>
                    <a:pt x="88" y="260"/>
                  </a:cubicBezTo>
                  <a:cubicBezTo>
                    <a:pt x="88" y="260"/>
                    <a:pt x="88" y="260"/>
                    <a:pt x="88" y="260"/>
                  </a:cubicBezTo>
                  <a:cubicBezTo>
                    <a:pt x="88" y="260"/>
                    <a:pt x="87" y="259"/>
                    <a:pt x="87" y="258"/>
                  </a:cubicBezTo>
                  <a:cubicBezTo>
                    <a:pt x="87" y="257"/>
                    <a:pt x="87" y="256"/>
                    <a:pt x="87" y="256"/>
                  </a:cubicBezTo>
                  <a:cubicBezTo>
                    <a:pt x="87" y="255"/>
                    <a:pt x="87" y="255"/>
                    <a:pt x="87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92" y="251"/>
                    <a:pt x="93" y="250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50"/>
                    <a:pt x="92" y="250"/>
                    <a:pt x="92" y="250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4" y="249"/>
                    <a:pt x="94" y="249"/>
                    <a:pt x="94" y="248"/>
                  </a:cubicBezTo>
                  <a:cubicBezTo>
                    <a:pt x="94" y="248"/>
                    <a:pt x="94" y="248"/>
                    <a:pt x="94" y="248"/>
                  </a:cubicBezTo>
                  <a:cubicBezTo>
                    <a:pt x="93" y="247"/>
                    <a:pt x="93" y="247"/>
                    <a:pt x="93" y="247"/>
                  </a:cubicBezTo>
                  <a:cubicBezTo>
                    <a:pt x="93" y="247"/>
                    <a:pt x="92" y="247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5"/>
                    <a:pt x="92" y="245"/>
                  </a:cubicBezTo>
                  <a:cubicBezTo>
                    <a:pt x="92" y="244"/>
                    <a:pt x="91" y="244"/>
                    <a:pt x="91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89" y="245"/>
                    <a:pt x="88" y="246"/>
                    <a:pt x="87" y="246"/>
                  </a:cubicBezTo>
                  <a:cubicBezTo>
                    <a:pt x="85" y="249"/>
                    <a:pt x="81" y="253"/>
                    <a:pt x="81" y="253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0" y="249"/>
                  </a:cubicBezTo>
                  <a:cubicBezTo>
                    <a:pt x="79" y="250"/>
                    <a:pt x="79" y="250"/>
                    <a:pt x="79" y="250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80" y="251"/>
                    <a:pt x="80" y="251"/>
                    <a:pt x="84" y="24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82" y="244"/>
                    <a:pt x="82" y="244"/>
                    <a:pt x="82" y="244"/>
                  </a:cubicBezTo>
                  <a:cubicBezTo>
                    <a:pt x="82" y="244"/>
                    <a:pt x="82" y="244"/>
                    <a:pt x="74" y="248"/>
                  </a:cubicBezTo>
                  <a:cubicBezTo>
                    <a:pt x="74" y="250"/>
                    <a:pt x="74" y="250"/>
                    <a:pt x="74" y="250"/>
                  </a:cubicBezTo>
                  <a:cubicBezTo>
                    <a:pt x="75" y="249"/>
                    <a:pt x="75" y="249"/>
                    <a:pt x="75" y="249"/>
                  </a:cubicBezTo>
                  <a:cubicBezTo>
                    <a:pt x="75" y="249"/>
                    <a:pt x="75" y="249"/>
                    <a:pt x="50" y="235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6"/>
                    <a:pt x="50" y="236"/>
                    <a:pt x="50" y="236"/>
                  </a:cubicBezTo>
                  <a:cubicBezTo>
                    <a:pt x="50" y="236"/>
                    <a:pt x="50" y="236"/>
                    <a:pt x="50" y="230"/>
                  </a:cubicBezTo>
                  <a:cubicBezTo>
                    <a:pt x="50" y="228"/>
                    <a:pt x="50" y="228"/>
                    <a:pt x="50" y="228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9" y="228"/>
                    <a:pt x="49" y="228"/>
                    <a:pt x="38" y="225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7"/>
                    <a:pt x="40" y="226"/>
                    <a:pt x="40" y="223"/>
                  </a:cubicBezTo>
                  <a:cubicBezTo>
                    <a:pt x="40" y="221"/>
                    <a:pt x="40" y="220"/>
                    <a:pt x="39" y="217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9" y="216"/>
                    <a:pt x="38" y="215"/>
                    <a:pt x="37" y="215"/>
                  </a:cubicBezTo>
                  <a:cubicBezTo>
                    <a:pt x="36" y="215"/>
                    <a:pt x="35" y="216"/>
                    <a:pt x="35" y="216"/>
                  </a:cubicBezTo>
                  <a:cubicBezTo>
                    <a:pt x="34" y="217"/>
                    <a:pt x="33" y="218"/>
                    <a:pt x="32" y="220"/>
                  </a:cubicBezTo>
                  <a:cubicBezTo>
                    <a:pt x="29" y="224"/>
                    <a:pt x="27" y="230"/>
                    <a:pt x="27" y="230"/>
                  </a:cubicBezTo>
                  <a:cubicBezTo>
                    <a:pt x="29" y="231"/>
                    <a:pt x="29" y="231"/>
                    <a:pt x="29" y="231"/>
                  </a:cubicBezTo>
                  <a:cubicBezTo>
                    <a:pt x="29" y="230"/>
                    <a:pt x="29" y="230"/>
                    <a:pt x="29" y="230"/>
                  </a:cubicBezTo>
                  <a:cubicBezTo>
                    <a:pt x="29" y="230"/>
                    <a:pt x="29" y="230"/>
                    <a:pt x="22" y="227"/>
                  </a:cubicBezTo>
                  <a:cubicBezTo>
                    <a:pt x="22" y="228"/>
                    <a:pt x="22" y="228"/>
                    <a:pt x="22" y="228"/>
                  </a:cubicBezTo>
                  <a:cubicBezTo>
                    <a:pt x="23" y="228"/>
                    <a:pt x="23" y="228"/>
                    <a:pt x="23" y="228"/>
                  </a:cubicBezTo>
                  <a:cubicBezTo>
                    <a:pt x="23" y="228"/>
                    <a:pt x="23" y="223"/>
                    <a:pt x="21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21" y="213"/>
                    <a:pt x="21" y="213"/>
                    <a:pt x="21" y="213"/>
                  </a:cubicBezTo>
                  <a:cubicBezTo>
                    <a:pt x="20" y="212"/>
                    <a:pt x="19" y="210"/>
                    <a:pt x="18" y="209"/>
                  </a:cubicBezTo>
                  <a:cubicBezTo>
                    <a:pt x="15" y="207"/>
                    <a:pt x="9" y="206"/>
                    <a:pt x="6" y="206"/>
                  </a:cubicBezTo>
                  <a:cubicBezTo>
                    <a:pt x="4" y="206"/>
                    <a:pt x="3" y="207"/>
                    <a:pt x="3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4" y="208"/>
                    <a:pt x="4" y="208"/>
                    <a:pt x="4" y="208"/>
                  </a:cubicBezTo>
                  <a:cubicBezTo>
                    <a:pt x="4" y="208"/>
                    <a:pt x="4" y="208"/>
                    <a:pt x="3" y="202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2" y="204"/>
                    <a:pt x="2" y="204"/>
                    <a:pt x="5" y="204"/>
                  </a:cubicBezTo>
                  <a:cubicBezTo>
                    <a:pt x="8" y="204"/>
                    <a:pt x="15" y="204"/>
                    <a:pt x="29" y="204"/>
                  </a:cubicBezTo>
                  <a:cubicBezTo>
                    <a:pt x="30" y="204"/>
                    <a:pt x="31" y="204"/>
                    <a:pt x="31" y="204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3" y="202"/>
                    <a:pt x="33" y="202"/>
                    <a:pt x="33" y="201"/>
                  </a:cubicBezTo>
                  <a:cubicBezTo>
                    <a:pt x="33" y="200"/>
                    <a:pt x="32" y="200"/>
                    <a:pt x="32" y="199"/>
                  </a:cubicBezTo>
                  <a:cubicBezTo>
                    <a:pt x="31" y="197"/>
                    <a:pt x="30" y="195"/>
                    <a:pt x="29" y="193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6" y="191"/>
                    <a:pt x="24" y="191"/>
                    <a:pt x="22" y="190"/>
                  </a:cubicBezTo>
                  <a:cubicBezTo>
                    <a:pt x="18" y="191"/>
                    <a:pt x="15" y="192"/>
                    <a:pt x="15" y="192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4"/>
                    <a:pt x="16" y="194"/>
                    <a:pt x="18" y="190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7" y="188"/>
                    <a:pt x="17" y="188"/>
                    <a:pt x="13" y="186"/>
                  </a:cubicBezTo>
                  <a:cubicBezTo>
                    <a:pt x="12" y="188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7" y="185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6" y="185"/>
                    <a:pt x="16" y="185"/>
                    <a:pt x="18" y="186"/>
                  </a:cubicBezTo>
                  <a:cubicBezTo>
                    <a:pt x="21" y="187"/>
                    <a:pt x="25" y="189"/>
                    <a:pt x="35" y="192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7" y="191"/>
                    <a:pt x="37" y="191"/>
                    <a:pt x="37" y="191"/>
                  </a:cubicBezTo>
                  <a:cubicBezTo>
                    <a:pt x="37" y="191"/>
                    <a:pt x="37" y="191"/>
                    <a:pt x="39" y="187"/>
                  </a:cubicBezTo>
                  <a:cubicBezTo>
                    <a:pt x="40" y="186"/>
                    <a:pt x="40" y="186"/>
                    <a:pt x="40" y="186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5"/>
                    <a:pt x="39" y="185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2"/>
                    <a:pt x="29" y="182"/>
                    <a:pt x="26" y="176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24" y="176"/>
                    <a:pt x="22" y="176"/>
                    <a:pt x="20" y="176"/>
                  </a:cubicBezTo>
                  <a:cubicBezTo>
                    <a:pt x="18" y="176"/>
                    <a:pt x="15" y="177"/>
                    <a:pt x="12" y="177"/>
                  </a:cubicBezTo>
                  <a:cubicBezTo>
                    <a:pt x="11" y="177"/>
                    <a:pt x="10" y="177"/>
                    <a:pt x="9" y="176"/>
                  </a:cubicBezTo>
                  <a:cubicBezTo>
                    <a:pt x="9" y="176"/>
                    <a:pt x="8" y="176"/>
                    <a:pt x="8" y="176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6"/>
                    <a:pt x="8" y="175"/>
                    <a:pt x="8" y="175"/>
                  </a:cubicBezTo>
                  <a:cubicBezTo>
                    <a:pt x="8" y="173"/>
                    <a:pt x="8" y="170"/>
                    <a:pt x="9" y="168"/>
                  </a:cubicBezTo>
                  <a:cubicBezTo>
                    <a:pt x="9" y="167"/>
                    <a:pt x="9" y="166"/>
                    <a:pt x="9" y="165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10" y="164"/>
                    <a:pt x="16" y="159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40" y="153"/>
                    <a:pt x="48" y="153"/>
                    <a:pt x="52" y="153"/>
                  </a:cubicBezTo>
                  <a:cubicBezTo>
                    <a:pt x="53" y="153"/>
                    <a:pt x="54" y="153"/>
                    <a:pt x="55" y="153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4" y="151"/>
                    <a:pt x="54" y="151"/>
                    <a:pt x="54" y="152"/>
                  </a:cubicBezTo>
                  <a:cubicBezTo>
                    <a:pt x="54" y="153"/>
                    <a:pt x="54" y="155"/>
                    <a:pt x="54" y="158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0"/>
                    <a:pt x="58" y="160"/>
                    <a:pt x="60" y="160"/>
                  </a:cubicBezTo>
                  <a:cubicBezTo>
                    <a:pt x="63" y="161"/>
                    <a:pt x="66" y="161"/>
                    <a:pt x="68" y="161"/>
                  </a:cubicBezTo>
                  <a:cubicBezTo>
                    <a:pt x="68" y="161"/>
                    <a:pt x="69" y="161"/>
                    <a:pt x="69" y="160"/>
                  </a:cubicBezTo>
                  <a:cubicBezTo>
                    <a:pt x="70" y="160"/>
                    <a:pt x="70" y="159"/>
                    <a:pt x="70" y="159"/>
                  </a:cubicBezTo>
                  <a:cubicBezTo>
                    <a:pt x="71" y="157"/>
                    <a:pt x="71" y="156"/>
                    <a:pt x="71" y="155"/>
                  </a:cubicBezTo>
                  <a:cubicBezTo>
                    <a:pt x="69" y="155"/>
                    <a:pt x="69" y="155"/>
                    <a:pt x="69" y="155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69" y="157"/>
                    <a:pt x="69" y="157"/>
                    <a:pt x="70" y="157"/>
                  </a:cubicBezTo>
                  <a:cubicBezTo>
                    <a:pt x="72" y="158"/>
                    <a:pt x="75" y="159"/>
                    <a:pt x="82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4" y="160"/>
                    <a:pt x="84" y="160"/>
                    <a:pt x="88" y="14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7" y="149"/>
                    <a:pt x="87" y="149"/>
                    <a:pt x="90" y="149"/>
                  </a:cubicBezTo>
                  <a:cubicBezTo>
                    <a:pt x="93" y="149"/>
                    <a:pt x="99" y="150"/>
                    <a:pt x="111" y="150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10" y="149"/>
                    <a:pt x="116" y="160"/>
                    <a:pt x="119" y="164"/>
                  </a:cubicBezTo>
                  <a:cubicBezTo>
                    <a:pt x="119" y="164"/>
                    <a:pt x="119" y="164"/>
                    <a:pt x="119" y="164"/>
                  </a:cubicBezTo>
                  <a:cubicBezTo>
                    <a:pt x="119" y="165"/>
                    <a:pt x="119" y="165"/>
                    <a:pt x="119" y="165"/>
                  </a:cubicBezTo>
                  <a:cubicBezTo>
                    <a:pt x="120" y="165"/>
                    <a:pt x="120" y="165"/>
                    <a:pt x="120" y="166"/>
                  </a:cubicBezTo>
                  <a:cubicBezTo>
                    <a:pt x="122" y="169"/>
                    <a:pt x="124" y="174"/>
                    <a:pt x="126" y="178"/>
                  </a:cubicBezTo>
                  <a:cubicBezTo>
                    <a:pt x="128" y="182"/>
                    <a:pt x="130" y="186"/>
                    <a:pt x="130" y="186"/>
                  </a:cubicBezTo>
                  <a:cubicBezTo>
                    <a:pt x="131" y="187"/>
                    <a:pt x="131" y="187"/>
                    <a:pt x="131" y="187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6"/>
                    <a:pt x="136" y="184"/>
                    <a:pt x="141" y="181"/>
                  </a:cubicBezTo>
                  <a:cubicBezTo>
                    <a:pt x="144" y="179"/>
                    <a:pt x="146" y="178"/>
                    <a:pt x="148" y="177"/>
                  </a:cubicBezTo>
                  <a:cubicBezTo>
                    <a:pt x="151" y="176"/>
                    <a:pt x="153" y="175"/>
                    <a:pt x="153" y="174"/>
                  </a:cubicBezTo>
                  <a:cubicBezTo>
                    <a:pt x="153" y="173"/>
                    <a:pt x="153" y="173"/>
                    <a:pt x="153" y="173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74"/>
                    <a:pt x="154" y="175"/>
                    <a:pt x="154" y="175"/>
                  </a:cubicBezTo>
                  <a:cubicBezTo>
                    <a:pt x="155" y="176"/>
                    <a:pt x="155" y="177"/>
                    <a:pt x="156" y="179"/>
                  </a:cubicBezTo>
                  <a:cubicBezTo>
                    <a:pt x="156" y="181"/>
                    <a:pt x="156" y="183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6"/>
                    <a:pt x="159" y="187"/>
                    <a:pt x="161" y="187"/>
                  </a:cubicBezTo>
                  <a:cubicBezTo>
                    <a:pt x="163" y="187"/>
                    <a:pt x="165" y="185"/>
                    <a:pt x="166" y="184"/>
                  </a:cubicBezTo>
                  <a:cubicBezTo>
                    <a:pt x="168" y="183"/>
                    <a:pt x="169" y="182"/>
                    <a:pt x="169" y="182"/>
                  </a:cubicBezTo>
                  <a:cubicBezTo>
                    <a:pt x="168" y="181"/>
                    <a:pt x="168" y="181"/>
                    <a:pt x="168" y="181"/>
                  </a:cubicBezTo>
                  <a:cubicBezTo>
                    <a:pt x="166" y="182"/>
                    <a:pt x="166" y="182"/>
                    <a:pt x="166" y="182"/>
                  </a:cubicBezTo>
                  <a:cubicBezTo>
                    <a:pt x="166" y="182"/>
                    <a:pt x="166" y="182"/>
                    <a:pt x="170" y="190"/>
                  </a:cubicBezTo>
                  <a:cubicBezTo>
                    <a:pt x="171" y="191"/>
                    <a:pt x="171" y="191"/>
                    <a:pt x="171" y="191"/>
                  </a:cubicBezTo>
                  <a:cubicBezTo>
                    <a:pt x="172" y="191"/>
                    <a:pt x="172" y="191"/>
                    <a:pt x="172" y="191"/>
                  </a:cubicBezTo>
                  <a:cubicBezTo>
                    <a:pt x="172" y="191"/>
                    <a:pt x="172" y="191"/>
                    <a:pt x="174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5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4" y="181"/>
                    <a:pt x="174" y="181"/>
                    <a:pt x="174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4" y="181"/>
                    <a:pt x="174" y="181"/>
                    <a:pt x="174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5" y="181"/>
                    <a:pt x="175" y="180"/>
                    <a:pt x="175" y="180"/>
                  </a:cubicBezTo>
                  <a:cubicBezTo>
                    <a:pt x="176" y="179"/>
                    <a:pt x="176" y="179"/>
                    <a:pt x="176" y="179"/>
                  </a:cubicBezTo>
                  <a:cubicBezTo>
                    <a:pt x="176" y="179"/>
                    <a:pt x="176" y="179"/>
                    <a:pt x="177" y="179"/>
                  </a:cubicBezTo>
                  <a:cubicBezTo>
                    <a:pt x="179" y="179"/>
                    <a:pt x="180" y="179"/>
                    <a:pt x="181" y="179"/>
                  </a:cubicBezTo>
                  <a:cubicBezTo>
                    <a:pt x="181" y="180"/>
                    <a:pt x="182" y="180"/>
                    <a:pt x="182" y="181"/>
                  </a:cubicBezTo>
                  <a:cubicBezTo>
                    <a:pt x="182" y="182"/>
                    <a:pt x="181" y="182"/>
                    <a:pt x="181" y="183"/>
                  </a:cubicBezTo>
                  <a:cubicBezTo>
                    <a:pt x="183" y="184"/>
                    <a:pt x="183" y="184"/>
                    <a:pt x="183" y="184"/>
                  </a:cubicBezTo>
                  <a:cubicBezTo>
                    <a:pt x="181" y="183"/>
                    <a:pt x="181" y="183"/>
                    <a:pt x="181" y="183"/>
                  </a:cubicBezTo>
                  <a:cubicBezTo>
                    <a:pt x="181" y="184"/>
                    <a:pt x="180" y="185"/>
                    <a:pt x="180" y="186"/>
                  </a:cubicBezTo>
                  <a:cubicBezTo>
                    <a:pt x="180" y="187"/>
                    <a:pt x="181" y="188"/>
                    <a:pt x="182" y="188"/>
                  </a:cubicBezTo>
                  <a:cubicBezTo>
                    <a:pt x="182" y="188"/>
                    <a:pt x="183" y="188"/>
                    <a:pt x="184" y="188"/>
                  </a:cubicBezTo>
                  <a:cubicBezTo>
                    <a:pt x="185" y="188"/>
                    <a:pt x="187" y="188"/>
                    <a:pt x="188" y="188"/>
                  </a:cubicBezTo>
                  <a:cubicBezTo>
                    <a:pt x="190" y="187"/>
                    <a:pt x="192" y="187"/>
                    <a:pt x="194" y="187"/>
                  </a:cubicBezTo>
                  <a:cubicBezTo>
                    <a:pt x="193" y="185"/>
                    <a:pt x="193" y="185"/>
                    <a:pt x="193" y="185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6" y="187"/>
                    <a:pt x="198" y="187"/>
                    <a:pt x="199" y="188"/>
                  </a:cubicBezTo>
                  <a:cubicBezTo>
                    <a:pt x="201" y="188"/>
                    <a:pt x="202" y="189"/>
                    <a:pt x="204" y="189"/>
                  </a:cubicBezTo>
                  <a:cubicBezTo>
                    <a:pt x="205" y="189"/>
                    <a:pt x="206" y="189"/>
                    <a:pt x="206" y="189"/>
                  </a:cubicBezTo>
                  <a:cubicBezTo>
                    <a:pt x="208" y="188"/>
                    <a:pt x="209" y="186"/>
                    <a:pt x="209" y="186"/>
                  </a:cubicBezTo>
                  <a:cubicBezTo>
                    <a:pt x="210" y="185"/>
                    <a:pt x="210" y="185"/>
                    <a:pt x="210" y="185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82"/>
                    <a:pt x="202" y="177"/>
                    <a:pt x="200" y="171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0"/>
                    <a:pt x="200" y="170"/>
                    <a:pt x="200" y="169"/>
                  </a:cubicBezTo>
                  <a:cubicBezTo>
                    <a:pt x="200" y="167"/>
                    <a:pt x="201" y="164"/>
                    <a:pt x="202" y="162"/>
                  </a:cubicBezTo>
                  <a:cubicBezTo>
                    <a:pt x="202" y="161"/>
                    <a:pt x="203" y="159"/>
                    <a:pt x="203" y="158"/>
                  </a:cubicBezTo>
                  <a:cubicBezTo>
                    <a:pt x="204" y="157"/>
                    <a:pt x="204" y="156"/>
                    <a:pt x="204" y="155"/>
                  </a:cubicBezTo>
                  <a:cubicBezTo>
                    <a:pt x="204" y="153"/>
                    <a:pt x="203" y="150"/>
                    <a:pt x="202" y="148"/>
                  </a:cubicBezTo>
                  <a:cubicBezTo>
                    <a:pt x="201" y="146"/>
                    <a:pt x="200" y="144"/>
                    <a:pt x="200" y="144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0" y="146"/>
                    <a:pt x="201" y="144"/>
                    <a:pt x="203" y="143"/>
                  </a:cubicBezTo>
                  <a:cubicBezTo>
                    <a:pt x="204" y="142"/>
                    <a:pt x="205" y="141"/>
                    <a:pt x="206" y="140"/>
                  </a:cubicBezTo>
                  <a:cubicBezTo>
                    <a:pt x="206" y="139"/>
                    <a:pt x="207" y="138"/>
                    <a:pt x="207" y="137"/>
                  </a:cubicBezTo>
                  <a:cubicBezTo>
                    <a:pt x="207" y="135"/>
                    <a:pt x="207" y="134"/>
                    <a:pt x="206" y="133"/>
                  </a:cubicBezTo>
                  <a:cubicBezTo>
                    <a:pt x="205" y="132"/>
                    <a:pt x="204" y="132"/>
                    <a:pt x="203" y="131"/>
                  </a:cubicBezTo>
                  <a:cubicBezTo>
                    <a:pt x="202" y="131"/>
                    <a:pt x="202" y="131"/>
                    <a:pt x="201" y="131"/>
                  </a:cubicBezTo>
                  <a:cubicBezTo>
                    <a:pt x="201" y="133"/>
                    <a:pt x="201" y="133"/>
                    <a:pt x="201" y="133"/>
                  </a:cubicBezTo>
                  <a:cubicBezTo>
                    <a:pt x="203" y="133"/>
                    <a:pt x="203" y="133"/>
                    <a:pt x="203" y="133"/>
                  </a:cubicBezTo>
                  <a:cubicBezTo>
                    <a:pt x="203" y="132"/>
                    <a:pt x="203" y="131"/>
                    <a:pt x="203" y="129"/>
                  </a:cubicBezTo>
                  <a:cubicBezTo>
                    <a:pt x="202" y="126"/>
                    <a:pt x="202" y="124"/>
                    <a:pt x="200" y="122"/>
                  </a:cubicBezTo>
                  <a:cubicBezTo>
                    <a:pt x="199" y="122"/>
                    <a:pt x="199" y="120"/>
                    <a:pt x="198" y="119"/>
                  </a:cubicBezTo>
                  <a:cubicBezTo>
                    <a:pt x="197" y="116"/>
                    <a:pt x="196" y="113"/>
                    <a:pt x="195" y="111"/>
                  </a:cubicBezTo>
                  <a:cubicBezTo>
                    <a:pt x="194" y="108"/>
                    <a:pt x="193" y="106"/>
                    <a:pt x="193" y="106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3" y="108"/>
                    <a:pt x="193" y="108"/>
                    <a:pt x="193" y="108"/>
                  </a:cubicBezTo>
                  <a:cubicBezTo>
                    <a:pt x="193" y="108"/>
                    <a:pt x="194" y="107"/>
                    <a:pt x="195" y="106"/>
                  </a:cubicBezTo>
                  <a:cubicBezTo>
                    <a:pt x="196" y="104"/>
                    <a:pt x="197" y="103"/>
                    <a:pt x="197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8" y="102"/>
                    <a:pt x="198" y="101"/>
                    <a:pt x="198" y="101"/>
                  </a:cubicBezTo>
                  <a:cubicBezTo>
                    <a:pt x="198" y="100"/>
                    <a:pt x="197" y="99"/>
                    <a:pt x="197" y="98"/>
                  </a:cubicBezTo>
                  <a:cubicBezTo>
                    <a:pt x="196" y="97"/>
                    <a:pt x="195" y="96"/>
                    <a:pt x="194" y="95"/>
                  </a:cubicBezTo>
                  <a:cubicBezTo>
                    <a:pt x="194" y="94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5" y="90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7"/>
                    <a:pt x="194" y="89"/>
                    <a:pt x="196" y="91"/>
                  </a:cubicBezTo>
                  <a:cubicBezTo>
                    <a:pt x="197" y="93"/>
                    <a:pt x="199" y="96"/>
                    <a:pt x="202" y="97"/>
                  </a:cubicBezTo>
                  <a:cubicBezTo>
                    <a:pt x="204" y="99"/>
                    <a:pt x="207" y="99"/>
                    <a:pt x="209" y="99"/>
                  </a:cubicBezTo>
                  <a:cubicBezTo>
                    <a:pt x="212" y="99"/>
                    <a:pt x="216" y="98"/>
                    <a:pt x="222" y="96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3" y="96"/>
                    <a:pt x="223" y="96"/>
                    <a:pt x="224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7" y="98"/>
                    <a:pt x="228" y="100"/>
                    <a:pt x="229" y="102"/>
                  </a:cubicBezTo>
                  <a:cubicBezTo>
                    <a:pt x="229" y="102"/>
                    <a:pt x="229" y="103"/>
                    <a:pt x="230" y="104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6"/>
                    <a:pt x="229" y="106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26" y="107"/>
                    <a:pt x="225" y="108"/>
                    <a:pt x="224" y="108"/>
                  </a:cubicBezTo>
                  <a:cubicBezTo>
                    <a:pt x="223" y="109"/>
                    <a:pt x="223" y="110"/>
                    <a:pt x="223" y="111"/>
                  </a:cubicBezTo>
                  <a:cubicBezTo>
                    <a:pt x="223" y="113"/>
                    <a:pt x="224" y="114"/>
                    <a:pt x="225" y="116"/>
                  </a:cubicBezTo>
                  <a:cubicBezTo>
                    <a:pt x="225" y="118"/>
                    <a:pt x="226" y="119"/>
                    <a:pt x="227" y="121"/>
                  </a:cubicBezTo>
                  <a:cubicBezTo>
                    <a:pt x="229" y="120"/>
                    <a:pt x="229" y="120"/>
                    <a:pt x="229" y="120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8" y="126"/>
                    <a:pt x="230" y="129"/>
                    <a:pt x="230" y="129"/>
                  </a:cubicBezTo>
                  <a:cubicBezTo>
                    <a:pt x="230" y="130"/>
                    <a:pt x="230" y="130"/>
                    <a:pt x="230" y="130"/>
                  </a:cubicBezTo>
                  <a:cubicBezTo>
                    <a:pt x="232" y="130"/>
                    <a:pt x="232" y="130"/>
                    <a:pt x="232" y="130"/>
                  </a:cubicBezTo>
                  <a:cubicBezTo>
                    <a:pt x="232" y="130"/>
                    <a:pt x="232" y="130"/>
                    <a:pt x="232" y="130"/>
                  </a:cubicBezTo>
                  <a:cubicBezTo>
                    <a:pt x="233" y="129"/>
                    <a:pt x="236" y="128"/>
                    <a:pt x="241" y="128"/>
                  </a:cubicBezTo>
                  <a:cubicBezTo>
                    <a:pt x="242" y="128"/>
                    <a:pt x="243" y="128"/>
                    <a:pt x="244" y="129"/>
                  </a:cubicBezTo>
                  <a:cubicBezTo>
                    <a:pt x="247" y="129"/>
                    <a:pt x="253" y="131"/>
                    <a:pt x="257" y="134"/>
                  </a:cubicBezTo>
                  <a:cubicBezTo>
                    <a:pt x="259" y="135"/>
                    <a:pt x="261" y="136"/>
                    <a:pt x="262" y="137"/>
                  </a:cubicBezTo>
                  <a:cubicBezTo>
                    <a:pt x="263" y="137"/>
                    <a:pt x="264" y="138"/>
                    <a:pt x="264" y="138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5" y="138"/>
                    <a:pt x="265" y="138"/>
                    <a:pt x="271" y="137"/>
                  </a:cubicBezTo>
                  <a:cubicBezTo>
                    <a:pt x="270" y="135"/>
                    <a:pt x="270" y="135"/>
                    <a:pt x="270" y="135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0" y="137"/>
                    <a:pt x="270" y="137"/>
                    <a:pt x="272" y="138"/>
                  </a:cubicBezTo>
                  <a:cubicBezTo>
                    <a:pt x="274" y="139"/>
                    <a:pt x="278" y="141"/>
                    <a:pt x="286" y="145"/>
                  </a:cubicBezTo>
                  <a:cubicBezTo>
                    <a:pt x="287" y="145"/>
                    <a:pt x="287" y="145"/>
                    <a:pt x="287" y="145"/>
                  </a:cubicBezTo>
                  <a:cubicBezTo>
                    <a:pt x="287" y="145"/>
                    <a:pt x="287" y="145"/>
                    <a:pt x="287" y="145"/>
                  </a:cubicBezTo>
                  <a:cubicBezTo>
                    <a:pt x="287" y="145"/>
                    <a:pt x="287" y="145"/>
                    <a:pt x="314" y="134"/>
                  </a:cubicBezTo>
                  <a:cubicBezTo>
                    <a:pt x="314" y="133"/>
                    <a:pt x="314" y="133"/>
                    <a:pt x="314" y="133"/>
                  </a:cubicBezTo>
                  <a:cubicBezTo>
                    <a:pt x="313" y="134"/>
                    <a:pt x="313" y="134"/>
                    <a:pt x="313" y="134"/>
                  </a:cubicBezTo>
                  <a:cubicBezTo>
                    <a:pt x="313" y="134"/>
                    <a:pt x="313" y="134"/>
                    <a:pt x="318" y="137"/>
                  </a:cubicBezTo>
                  <a:cubicBezTo>
                    <a:pt x="319" y="137"/>
                    <a:pt x="319" y="137"/>
                    <a:pt x="319" y="137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320" y="136"/>
                    <a:pt x="320" y="136"/>
                    <a:pt x="323" y="134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0" y="130"/>
                    <a:pt x="311" y="128"/>
                    <a:pt x="307" y="123"/>
                  </a:cubicBezTo>
                  <a:cubicBezTo>
                    <a:pt x="306" y="123"/>
                    <a:pt x="306" y="122"/>
                    <a:pt x="306" y="121"/>
                  </a:cubicBezTo>
                  <a:cubicBezTo>
                    <a:pt x="306" y="120"/>
                    <a:pt x="306" y="119"/>
                    <a:pt x="307" y="117"/>
                  </a:cubicBezTo>
                  <a:cubicBezTo>
                    <a:pt x="308" y="115"/>
                    <a:pt x="310" y="113"/>
                    <a:pt x="312" y="111"/>
                  </a:cubicBezTo>
                  <a:cubicBezTo>
                    <a:pt x="313" y="110"/>
                    <a:pt x="313" y="109"/>
                    <a:pt x="314" y="109"/>
                  </a:cubicBezTo>
                  <a:cubicBezTo>
                    <a:pt x="314" y="108"/>
                    <a:pt x="315" y="108"/>
                    <a:pt x="315" y="108"/>
                  </a:cubicBezTo>
                  <a:cubicBezTo>
                    <a:pt x="314" y="107"/>
                    <a:pt x="314" y="107"/>
                    <a:pt x="314" y="107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4" y="108"/>
                    <a:pt x="314" y="108"/>
                    <a:pt x="320" y="108"/>
                  </a:cubicBezTo>
                  <a:cubicBezTo>
                    <a:pt x="321" y="108"/>
                    <a:pt x="322" y="108"/>
                    <a:pt x="323" y="108"/>
                  </a:cubicBezTo>
                  <a:cubicBezTo>
                    <a:pt x="326" y="107"/>
                    <a:pt x="330" y="104"/>
                    <a:pt x="335" y="102"/>
                  </a:cubicBezTo>
                  <a:cubicBezTo>
                    <a:pt x="339" y="99"/>
                    <a:pt x="343" y="97"/>
                    <a:pt x="343" y="97"/>
                  </a:cubicBezTo>
                  <a:cubicBezTo>
                    <a:pt x="342" y="96"/>
                    <a:pt x="342" y="96"/>
                    <a:pt x="342" y="96"/>
                  </a:cubicBezTo>
                  <a:cubicBezTo>
                    <a:pt x="342" y="98"/>
                    <a:pt x="342" y="98"/>
                    <a:pt x="342" y="98"/>
                  </a:cubicBezTo>
                  <a:cubicBezTo>
                    <a:pt x="342" y="98"/>
                    <a:pt x="347" y="98"/>
                    <a:pt x="355" y="98"/>
                  </a:cubicBezTo>
                  <a:cubicBezTo>
                    <a:pt x="361" y="98"/>
                    <a:pt x="368" y="98"/>
                    <a:pt x="376" y="96"/>
                  </a:cubicBezTo>
                  <a:cubicBezTo>
                    <a:pt x="376" y="96"/>
                    <a:pt x="376" y="96"/>
                    <a:pt x="376" y="96"/>
                  </a:cubicBezTo>
                  <a:cubicBezTo>
                    <a:pt x="376" y="96"/>
                    <a:pt x="376" y="96"/>
                    <a:pt x="376" y="96"/>
                  </a:cubicBezTo>
                  <a:cubicBezTo>
                    <a:pt x="385" y="93"/>
                    <a:pt x="391" y="88"/>
                    <a:pt x="395" y="83"/>
                  </a:cubicBezTo>
                  <a:cubicBezTo>
                    <a:pt x="399" y="78"/>
                    <a:pt x="400" y="74"/>
                    <a:pt x="400" y="74"/>
                  </a:cubicBezTo>
                  <a:cubicBezTo>
                    <a:pt x="399" y="73"/>
                    <a:pt x="399" y="73"/>
                    <a:pt x="399" y="73"/>
                  </a:cubicBezTo>
                  <a:cubicBezTo>
                    <a:pt x="398" y="75"/>
                    <a:pt x="398" y="75"/>
                    <a:pt x="398" y="75"/>
                  </a:cubicBezTo>
                  <a:cubicBezTo>
                    <a:pt x="398" y="75"/>
                    <a:pt x="398" y="75"/>
                    <a:pt x="406" y="79"/>
                  </a:cubicBezTo>
                  <a:cubicBezTo>
                    <a:pt x="408" y="80"/>
                    <a:pt x="408" y="80"/>
                    <a:pt x="408" y="80"/>
                  </a:cubicBezTo>
                  <a:cubicBezTo>
                    <a:pt x="408" y="77"/>
                    <a:pt x="408" y="77"/>
                    <a:pt x="408" y="77"/>
                  </a:cubicBezTo>
                  <a:cubicBezTo>
                    <a:pt x="408" y="77"/>
                    <a:pt x="408" y="77"/>
                    <a:pt x="408" y="75"/>
                  </a:cubicBezTo>
                  <a:cubicBezTo>
                    <a:pt x="408" y="74"/>
                    <a:pt x="408" y="74"/>
                    <a:pt x="408" y="74"/>
                  </a:cubicBezTo>
                  <a:cubicBezTo>
                    <a:pt x="408" y="74"/>
                    <a:pt x="408" y="74"/>
                    <a:pt x="408" y="74"/>
                  </a:cubicBezTo>
                  <a:cubicBezTo>
                    <a:pt x="408" y="74"/>
                    <a:pt x="408" y="74"/>
                    <a:pt x="401" y="65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2" y="67"/>
                    <a:pt x="402" y="67"/>
                    <a:pt x="402" y="67"/>
                  </a:cubicBezTo>
                  <a:cubicBezTo>
                    <a:pt x="402" y="67"/>
                    <a:pt x="402" y="65"/>
                    <a:pt x="402" y="61"/>
                  </a:cubicBezTo>
                  <a:cubicBezTo>
                    <a:pt x="404" y="51"/>
                    <a:pt x="407" y="30"/>
                    <a:pt x="411" y="18"/>
                  </a:cubicBezTo>
                  <a:cubicBezTo>
                    <a:pt x="412" y="14"/>
                    <a:pt x="414" y="12"/>
                    <a:pt x="417" y="10"/>
                  </a:cubicBezTo>
                  <a:cubicBezTo>
                    <a:pt x="419" y="9"/>
                    <a:pt x="422" y="9"/>
                    <a:pt x="425" y="9"/>
                  </a:cubicBezTo>
                  <a:cubicBezTo>
                    <a:pt x="430" y="9"/>
                    <a:pt x="435" y="10"/>
                    <a:pt x="439" y="10"/>
                  </a:cubicBezTo>
                  <a:cubicBezTo>
                    <a:pt x="443" y="10"/>
                    <a:pt x="446" y="8"/>
                    <a:pt x="449" y="6"/>
                  </a:cubicBezTo>
                  <a:cubicBezTo>
                    <a:pt x="452" y="5"/>
                    <a:pt x="454" y="3"/>
                    <a:pt x="454" y="3"/>
                  </a:cubicBezTo>
                  <a:cubicBezTo>
                    <a:pt x="453" y="2"/>
                    <a:pt x="453" y="2"/>
                    <a:pt x="453" y="2"/>
                  </a:cubicBezTo>
                  <a:cubicBezTo>
                    <a:pt x="453" y="3"/>
                    <a:pt x="453" y="3"/>
                    <a:pt x="453" y="3"/>
                  </a:cubicBezTo>
                  <a:cubicBezTo>
                    <a:pt x="453" y="3"/>
                    <a:pt x="453" y="3"/>
                    <a:pt x="466" y="5"/>
                  </a:cubicBezTo>
                  <a:cubicBezTo>
                    <a:pt x="466" y="3"/>
                    <a:pt x="466" y="3"/>
                    <a:pt x="466" y="3"/>
                  </a:cubicBezTo>
                  <a:cubicBezTo>
                    <a:pt x="465" y="3"/>
                    <a:pt x="465" y="3"/>
                    <a:pt x="465" y="3"/>
                  </a:cubicBezTo>
                  <a:cubicBezTo>
                    <a:pt x="465" y="3"/>
                    <a:pt x="465" y="3"/>
                    <a:pt x="465" y="12"/>
                  </a:cubicBezTo>
                  <a:cubicBezTo>
                    <a:pt x="465" y="14"/>
                    <a:pt x="465" y="14"/>
                    <a:pt x="465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7" y="14"/>
                    <a:pt x="467" y="14"/>
                    <a:pt x="468" y="14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12"/>
                    <a:pt x="466" y="12"/>
                    <a:pt x="466" y="18"/>
                  </a:cubicBezTo>
                  <a:cubicBezTo>
                    <a:pt x="468" y="18"/>
                    <a:pt x="468" y="18"/>
                    <a:pt x="468" y="18"/>
                  </a:cubicBezTo>
                  <a:cubicBezTo>
                    <a:pt x="467" y="17"/>
                    <a:pt x="467" y="17"/>
                    <a:pt x="467" y="17"/>
                  </a:cubicBezTo>
                  <a:cubicBezTo>
                    <a:pt x="467" y="17"/>
                    <a:pt x="467" y="17"/>
                    <a:pt x="465" y="18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5" y="19"/>
                    <a:pt x="465" y="19"/>
                    <a:pt x="465" y="20"/>
                  </a:cubicBezTo>
                  <a:cubicBezTo>
                    <a:pt x="464" y="21"/>
                    <a:pt x="464" y="24"/>
                    <a:pt x="463" y="28"/>
                  </a:cubicBezTo>
                  <a:cubicBezTo>
                    <a:pt x="462" y="38"/>
                    <a:pt x="462" y="38"/>
                    <a:pt x="462" y="38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67" y="29"/>
                    <a:pt x="467" y="29"/>
                    <a:pt x="468" y="30"/>
                  </a:cubicBezTo>
                  <a:cubicBezTo>
                    <a:pt x="468" y="30"/>
                    <a:pt x="468" y="30"/>
                    <a:pt x="468" y="30"/>
                  </a:cubicBezTo>
                  <a:cubicBezTo>
                    <a:pt x="469" y="30"/>
                    <a:pt x="469" y="30"/>
                    <a:pt x="469" y="30"/>
                  </a:cubicBezTo>
                  <a:cubicBezTo>
                    <a:pt x="469" y="30"/>
                    <a:pt x="470" y="31"/>
                    <a:pt x="471" y="32"/>
                  </a:cubicBezTo>
                  <a:cubicBezTo>
                    <a:pt x="472" y="33"/>
                    <a:pt x="473" y="35"/>
                    <a:pt x="473" y="36"/>
                  </a:cubicBezTo>
                  <a:cubicBezTo>
                    <a:pt x="474" y="37"/>
                    <a:pt x="474" y="37"/>
                    <a:pt x="474" y="38"/>
                  </a:cubicBezTo>
                  <a:cubicBezTo>
                    <a:pt x="474" y="38"/>
                    <a:pt x="474" y="39"/>
                    <a:pt x="474" y="39"/>
                  </a:cubicBezTo>
                  <a:cubicBezTo>
                    <a:pt x="475" y="39"/>
                    <a:pt x="475" y="39"/>
                    <a:pt x="475" y="39"/>
                  </a:cubicBezTo>
                  <a:cubicBezTo>
                    <a:pt x="475" y="40"/>
                    <a:pt x="475" y="40"/>
                    <a:pt x="475" y="40"/>
                  </a:cubicBezTo>
                  <a:cubicBezTo>
                    <a:pt x="475" y="40"/>
                    <a:pt x="475" y="40"/>
                    <a:pt x="481" y="41"/>
                  </a:cubicBezTo>
                  <a:cubicBezTo>
                    <a:pt x="482" y="41"/>
                    <a:pt x="482" y="41"/>
                    <a:pt x="482" y="41"/>
                  </a:cubicBezTo>
                  <a:cubicBezTo>
                    <a:pt x="483" y="40"/>
                    <a:pt x="483" y="40"/>
                    <a:pt x="483" y="40"/>
                  </a:cubicBezTo>
                  <a:cubicBezTo>
                    <a:pt x="483" y="40"/>
                    <a:pt x="483" y="40"/>
                    <a:pt x="483" y="40"/>
                  </a:cubicBezTo>
                  <a:cubicBezTo>
                    <a:pt x="483" y="39"/>
                    <a:pt x="483" y="38"/>
                    <a:pt x="484" y="37"/>
                  </a:cubicBezTo>
                  <a:cubicBezTo>
                    <a:pt x="484" y="37"/>
                    <a:pt x="484" y="36"/>
                    <a:pt x="485" y="36"/>
                  </a:cubicBezTo>
                  <a:cubicBezTo>
                    <a:pt x="485" y="36"/>
                    <a:pt x="485" y="36"/>
                    <a:pt x="485" y="36"/>
                  </a:cubicBezTo>
                  <a:cubicBezTo>
                    <a:pt x="485" y="36"/>
                    <a:pt x="485" y="36"/>
                    <a:pt x="495" y="36"/>
                  </a:cubicBezTo>
                  <a:cubicBezTo>
                    <a:pt x="495" y="34"/>
                    <a:pt x="495" y="34"/>
                    <a:pt x="495" y="34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3" y="35"/>
                    <a:pt x="493" y="35"/>
                    <a:pt x="494" y="36"/>
                  </a:cubicBezTo>
                  <a:cubicBezTo>
                    <a:pt x="494" y="37"/>
                    <a:pt x="495" y="39"/>
                    <a:pt x="497" y="44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497" y="43"/>
                    <a:pt x="497" y="43"/>
                    <a:pt x="497" y="43"/>
                  </a:cubicBezTo>
                  <a:cubicBezTo>
                    <a:pt x="497" y="43"/>
                    <a:pt x="497" y="43"/>
                    <a:pt x="497" y="45"/>
                  </a:cubicBezTo>
                  <a:cubicBezTo>
                    <a:pt x="497" y="47"/>
                    <a:pt x="497" y="51"/>
                    <a:pt x="497" y="58"/>
                  </a:cubicBezTo>
                  <a:cubicBezTo>
                    <a:pt x="497" y="59"/>
                    <a:pt x="497" y="59"/>
                    <a:pt x="497" y="59"/>
                  </a:cubicBezTo>
                  <a:cubicBezTo>
                    <a:pt x="498" y="59"/>
                    <a:pt x="498" y="59"/>
                    <a:pt x="498" y="59"/>
                  </a:cubicBezTo>
                  <a:cubicBezTo>
                    <a:pt x="498" y="59"/>
                    <a:pt x="498" y="59"/>
                    <a:pt x="502" y="63"/>
                  </a:cubicBezTo>
                  <a:cubicBezTo>
                    <a:pt x="502" y="64"/>
                    <a:pt x="502" y="64"/>
                    <a:pt x="502" y="64"/>
                  </a:cubicBezTo>
                  <a:cubicBezTo>
                    <a:pt x="503" y="64"/>
                    <a:pt x="503" y="64"/>
                    <a:pt x="503" y="64"/>
                  </a:cubicBezTo>
                  <a:cubicBezTo>
                    <a:pt x="503" y="64"/>
                    <a:pt x="503" y="64"/>
                    <a:pt x="513" y="60"/>
                  </a:cubicBezTo>
                  <a:cubicBezTo>
                    <a:pt x="512" y="58"/>
                    <a:pt x="512" y="58"/>
                    <a:pt x="512" y="58"/>
                  </a:cubicBezTo>
                  <a:cubicBezTo>
                    <a:pt x="511" y="59"/>
                    <a:pt x="511" y="59"/>
                    <a:pt x="511" y="59"/>
                  </a:cubicBezTo>
                  <a:cubicBezTo>
                    <a:pt x="511" y="59"/>
                    <a:pt x="511" y="59"/>
                    <a:pt x="519" y="66"/>
                  </a:cubicBezTo>
                  <a:cubicBezTo>
                    <a:pt x="520" y="65"/>
                    <a:pt x="520" y="65"/>
                    <a:pt x="520" y="65"/>
                  </a:cubicBezTo>
                  <a:cubicBezTo>
                    <a:pt x="519" y="65"/>
                    <a:pt x="519" y="65"/>
                    <a:pt x="519" y="65"/>
                  </a:cubicBezTo>
                  <a:cubicBezTo>
                    <a:pt x="519" y="65"/>
                    <a:pt x="518" y="67"/>
                    <a:pt x="518" y="70"/>
                  </a:cubicBezTo>
                  <a:cubicBezTo>
                    <a:pt x="517" y="73"/>
                    <a:pt x="517" y="77"/>
                    <a:pt x="517" y="79"/>
                  </a:cubicBezTo>
                  <a:cubicBezTo>
                    <a:pt x="517" y="80"/>
                    <a:pt x="517" y="81"/>
                    <a:pt x="517" y="81"/>
                  </a:cubicBezTo>
                  <a:cubicBezTo>
                    <a:pt x="517" y="82"/>
                    <a:pt x="517" y="82"/>
                    <a:pt x="517" y="82"/>
                  </a:cubicBezTo>
                  <a:cubicBezTo>
                    <a:pt x="518" y="83"/>
                    <a:pt x="518" y="83"/>
                    <a:pt x="519" y="83"/>
                  </a:cubicBezTo>
                  <a:cubicBezTo>
                    <a:pt x="519" y="83"/>
                    <a:pt x="519" y="83"/>
                    <a:pt x="520" y="83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9" y="83"/>
                    <a:pt x="519" y="83"/>
                    <a:pt x="519" y="83"/>
                  </a:cubicBezTo>
                  <a:cubicBezTo>
                    <a:pt x="521" y="83"/>
                    <a:pt x="522" y="82"/>
                    <a:pt x="523" y="82"/>
                  </a:cubicBezTo>
                  <a:cubicBezTo>
                    <a:pt x="524" y="81"/>
                    <a:pt x="525" y="79"/>
                    <a:pt x="526" y="79"/>
                  </a:cubicBezTo>
                  <a:cubicBezTo>
                    <a:pt x="527" y="78"/>
                    <a:pt x="528" y="77"/>
                    <a:pt x="529" y="77"/>
                  </a:cubicBezTo>
                  <a:cubicBezTo>
                    <a:pt x="530" y="77"/>
                    <a:pt x="530" y="77"/>
                    <a:pt x="531" y="77"/>
                  </a:cubicBezTo>
                  <a:cubicBezTo>
                    <a:pt x="531" y="76"/>
                    <a:pt x="531" y="76"/>
                    <a:pt x="531" y="76"/>
                  </a:cubicBezTo>
                  <a:cubicBezTo>
                    <a:pt x="531" y="77"/>
                    <a:pt x="531" y="77"/>
                    <a:pt x="531" y="77"/>
                  </a:cubicBezTo>
                  <a:cubicBezTo>
                    <a:pt x="534" y="78"/>
                    <a:pt x="538" y="79"/>
                    <a:pt x="541" y="80"/>
                  </a:cubicBezTo>
                  <a:cubicBezTo>
                    <a:pt x="542" y="80"/>
                    <a:pt x="544" y="81"/>
                    <a:pt x="545" y="82"/>
                  </a:cubicBezTo>
                  <a:cubicBezTo>
                    <a:pt x="546" y="83"/>
                    <a:pt x="546" y="83"/>
                    <a:pt x="546" y="84"/>
                  </a:cubicBezTo>
                  <a:cubicBezTo>
                    <a:pt x="546" y="88"/>
                    <a:pt x="545" y="91"/>
                    <a:pt x="544" y="92"/>
                  </a:cubicBezTo>
                  <a:cubicBezTo>
                    <a:pt x="544" y="93"/>
                    <a:pt x="543" y="94"/>
                    <a:pt x="543" y="94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3" y="95"/>
                    <a:pt x="543" y="95"/>
                    <a:pt x="543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3" y="95"/>
                    <a:pt x="543" y="95"/>
                    <a:pt x="543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6"/>
                    <a:pt x="541" y="96"/>
                    <a:pt x="541" y="96"/>
                  </a:cubicBezTo>
                  <a:cubicBezTo>
                    <a:pt x="542" y="97"/>
                    <a:pt x="542" y="97"/>
                    <a:pt x="542" y="97"/>
                  </a:cubicBezTo>
                  <a:cubicBezTo>
                    <a:pt x="542" y="97"/>
                    <a:pt x="542" y="97"/>
                    <a:pt x="548" y="103"/>
                  </a:cubicBezTo>
                  <a:cubicBezTo>
                    <a:pt x="549" y="101"/>
                    <a:pt x="549" y="101"/>
                    <a:pt x="549" y="101"/>
                  </a:cubicBezTo>
                  <a:cubicBezTo>
                    <a:pt x="548" y="100"/>
                    <a:pt x="548" y="100"/>
                    <a:pt x="548" y="100"/>
                  </a:cubicBezTo>
                  <a:cubicBezTo>
                    <a:pt x="548" y="100"/>
                    <a:pt x="546" y="101"/>
                    <a:pt x="545" y="103"/>
                  </a:cubicBezTo>
                  <a:cubicBezTo>
                    <a:pt x="543" y="105"/>
                    <a:pt x="541" y="107"/>
                    <a:pt x="541" y="110"/>
                  </a:cubicBezTo>
                  <a:cubicBezTo>
                    <a:pt x="541" y="111"/>
                    <a:pt x="541" y="112"/>
                    <a:pt x="542" y="113"/>
                  </a:cubicBezTo>
                  <a:cubicBezTo>
                    <a:pt x="543" y="114"/>
                    <a:pt x="544" y="114"/>
                    <a:pt x="545" y="115"/>
                  </a:cubicBezTo>
                  <a:cubicBezTo>
                    <a:pt x="545" y="115"/>
                    <a:pt x="545" y="115"/>
                    <a:pt x="545" y="115"/>
                  </a:cubicBezTo>
                  <a:cubicBezTo>
                    <a:pt x="545" y="115"/>
                    <a:pt x="545" y="115"/>
                    <a:pt x="545" y="115"/>
                  </a:cubicBezTo>
                  <a:cubicBezTo>
                    <a:pt x="548" y="116"/>
                    <a:pt x="550" y="116"/>
                    <a:pt x="553" y="116"/>
                  </a:cubicBezTo>
                  <a:cubicBezTo>
                    <a:pt x="557" y="116"/>
                    <a:pt x="560" y="115"/>
                    <a:pt x="560" y="115"/>
                  </a:cubicBezTo>
                  <a:cubicBezTo>
                    <a:pt x="560" y="114"/>
                    <a:pt x="560" y="114"/>
                    <a:pt x="560" y="114"/>
                  </a:cubicBezTo>
                  <a:cubicBezTo>
                    <a:pt x="558" y="115"/>
                    <a:pt x="558" y="115"/>
                    <a:pt x="558" y="115"/>
                  </a:cubicBezTo>
                  <a:cubicBezTo>
                    <a:pt x="558" y="115"/>
                    <a:pt x="558" y="115"/>
                    <a:pt x="563" y="119"/>
                  </a:cubicBezTo>
                  <a:cubicBezTo>
                    <a:pt x="563" y="120"/>
                    <a:pt x="563" y="120"/>
                    <a:pt x="563" y="120"/>
                  </a:cubicBezTo>
                  <a:cubicBezTo>
                    <a:pt x="564" y="119"/>
                    <a:pt x="564" y="119"/>
                    <a:pt x="564" y="119"/>
                  </a:cubicBezTo>
                  <a:cubicBezTo>
                    <a:pt x="564" y="119"/>
                    <a:pt x="564" y="119"/>
                    <a:pt x="570" y="115"/>
                  </a:cubicBezTo>
                  <a:cubicBezTo>
                    <a:pt x="569" y="114"/>
                    <a:pt x="569" y="114"/>
                    <a:pt x="569" y="114"/>
                  </a:cubicBezTo>
                  <a:cubicBezTo>
                    <a:pt x="570" y="115"/>
                    <a:pt x="570" y="115"/>
                    <a:pt x="570" y="115"/>
                  </a:cubicBezTo>
                  <a:cubicBezTo>
                    <a:pt x="570" y="115"/>
                    <a:pt x="570" y="115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5" y="111"/>
                    <a:pt x="575" y="109"/>
                  </a:cubicBezTo>
                  <a:cubicBezTo>
                    <a:pt x="576" y="107"/>
                    <a:pt x="578" y="105"/>
                    <a:pt x="580" y="102"/>
                  </a:cubicBezTo>
                  <a:cubicBezTo>
                    <a:pt x="581" y="101"/>
                    <a:pt x="581" y="100"/>
                    <a:pt x="582" y="99"/>
                  </a:cubicBezTo>
                  <a:cubicBezTo>
                    <a:pt x="583" y="99"/>
                    <a:pt x="584" y="98"/>
                    <a:pt x="584" y="98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5" y="99"/>
                    <a:pt x="585" y="100"/>
                    <a:pt x="585" y="101"/>
                  </a:cubicBezTo>
                  <a:cubicBezTo>
                    <a:pt x="585" y="103"/>
                    <a:pt x="584" y="106"/>
                    <a:pt x="583" y="109"/>
                  </a:cubicBezTo>
                  <a:cubicBezTo>
                    <a:pt x="582" y="110"/>
                    <a:pt x="581" y="111"/>
                    <a:pt x="581" y="112"/>
                  </a:cubicBezTo>
                  <a:cubicBezTo>
                    <a:pt x="581" y="112"/>
                    <a:pt x="580" y="112"/>
                    <a:pt x="580" y="112"/>
                  </a:cubicBezTo>
                  <a:cubicBezTo>
                    <a:pt x="580" y="113"/>
                    <a:pt x="580" y="113"/>
                    <a:pt x="580" y="113"/>
                  </a:cubicBezTo>
                  <a:cubicBezTo>
                    <a:pt x="578" y="115"/>
                    <a:pt x="578" y="115"/>
                    <a:pt x="578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2" y="115"/>
                    <a:pt x="582" y="115"/>
                    <a:pt x="582" y="115"/>
                  </a:cubicBezTo>
                  <a:cubicBezTo>
                    <a:pt x="582" y="116"/>
                    <a:pt x="582" y="116"/>
                    <a:pt x="582" y="118"/>
                  </a:cubicBezTo>
                  <a:cubicBezTo>
                    <a:pt x="582" y="118"/>
                    <a:pt x="582" y="118"/>
                    <a:pt x="582" y="118"/>
                  </a:cubicBezTo>
                  <a:cubicBezTo>
                    <a:pt x="583" y="118"/>
                    <a:pt x="583" y="118"/>
                    <a:pt x="583" y="118"/>
                  </a:cubicBezTo>
                  <a:cubicBezTo>
                    <a:pt x="583" y="118"/>
                    <a:pt x="583" y="119"/>
                    <a:pt x="583" y="119"/>
                  </a:cubicBezTo>
                  <a:cubicBezTo>
                    <a:pt x="583" y="120"/>
                    <a:pt x="582" y="122"/>
                    <a:pt x="581" y="124"/>
                  </a:cubicBezTo>
                  <a:cubicBezTo>
                    <a:pt x="581" y="124"/>
                    <a:pt x="581" y="125"/>
                    <a:pt x="580" y="126"/>
                  </a:cubicBezTo>
                  <a:cubicBezTo>
                    <a:pt x="580" y="126"/>
                    <a:pt x="580" y="126"/>
                    <a:pt x="580" y="126"/>
                  </a:cubicBezTo>
                  <a:cubicBezTo>
                    <a:pt x="579" y="127"/>
                    <a:pt x="579" y="127"/>
                    <a:pt x="579" y="127"/>
                  </a:cubicBezTo>
                  <a:cubicBezTo>
                    <a:pt x="580" y="128"/>
                    <a:pt x="580" y="128"/>
                    <a:pt x="580" y="128"/>
                  </a:cubicBezTo>
                  <a:cubicBezTo>
                    <a:pt x="580" y="128"/>
                    <a:pt x="580" y="128"/>
                    <a:pt x="583" y="131"/>
                  </a:cubicBezTo>
                  <a:cubicBezTo>
                    <a:pt x="583" y="131"/>
                    <a:pt x="583" y="131"/>
                    <a:pt x="583" y="131"/>
                  </a:cubicBezTo>
                  <a:cubicBezTo>
                    <a:pt x="584" y="131"/>
                    <a:pt x="584" y="131"/>
                    <a:pt x="584" y="131"/>
                  </a:cubicBezTo>
                  <a:cubicBezTo>
                    <a:pt x="584" y="131"/>
                    <a:pt x="584" y="131"/>
                    <a:pt x="585" y="131"/>
                  </a:cubicBezTo>
                  <a:cubicBezTo>
                    <a:pt x="586" y="131"/>
                    <a:pt x="589" y="131"/>
                    <a:pt x="593" y="131"/>
                  </a:cubicBezTo>
                  <a:cubicBezTo>
                    <a:pt x="593" y="130"/>
                    <a:pt x="593" y="130"/>
                    <a:pt x="593" y="130"/>
                  </a:cubicBezTo>
                  <a:cubicBezTo>
                    <a:pt x="592" y="131"/>
                    <a:pt x="592" y="131"/>
                    <a:pt x="592" y="131"/>
                  </a:cubicBezTo>
                  <a:cubicBezTo>
                    <a:pt x="592" y="131"/>
                    <a:pt x="592" y="131"/>
                    <a:pt x="594" y="133"/>
                  </a:cubicBezTo>
                  <a:cubicBezTo>
                    <a:pt x="596" y="134"/>
                    <a:pt x="600" y="138"/>
                    <a:pt x="609" y="144"/>
                  </a:cubicBezTo>
                  <a:cubicBezTo>
                    <a:pt x="610" y="143"/>
                    <a:pt x="610" y="143"/>
                    <a:pt x="610" y="143"/>
                  </a:cubicBezTo>
                  <a:cubicBezTo>
                    <a:pt x="608" y="143"/>
                    <a:pt x="608" y="143"/>
                    <a:pt x="608" y="143"/>
                  </a:cubicBezTo>
                  <a:cubicBezTo>
                    <a:pt x="608" y="143"/>
                    <a:pt x="608" y="143"/>
                    <a:pt x="608" y="146"/>
                  </a:cubicBezTo>
                  <a:cubicBezTo>
                    <a:pt x="608" y="147"/>
                    <a:pt x="608" y="147"/>
                    <a:pt x="608" y="147"/>
                  </a:cubicBezTo>
                  <a:cubicBezTo>
                    <a:pt x="608" y="147"/>
                    <a:pt x="608" y="147"/>
                    <a:pt x="608" y="147"/>
                  </a:cubicBezTo>
                  <a:cubicBezTo>
                    <a:pt x="608" y="147"/>
                    <a:pt x="608" y="147"/>
                    <a:pt x="610" y="148"/>
                  </a:cubicBezTo>
                  <a:cubicBezTo>
                    <a:pt x="611" y="150"/>
                    <a:pt x="613" y="153"/>
                    <a:pt x="618" y="159"/>
                  </a:cubicBezTo>
                  <a:cubicBezTo>
                    <a:pt x="618" y="160"/>
                    <a:pt x="618" y="160"/>
                    <a:pt x="618" y="160"/>
                  </a:cubicBezTo>
                  <a:cubicBezTo>
                    <a:pt x="619" y="160"/>
                    <a:pt x="619" y="160"/>
                    <a:pt x="619" y="160"/>
                  </a:cubicBezTo>
                  <a:cubicBezTo>
                    <a:pt x="619" y="160"/>
                    <a:pt x="619" y="160"/>
                    <a:pt x="622" y="159"/>
                  </a:cubicBezTo>
                  <a:cubicBezTo>
                    <a:pt x="624" y="159"/>
                    <a:pt x="629" y="159"/>
                    <a:pt x="639" y="158"/>
                  </a:cubicBezTo>
                  <a:cubicBezTo>
                    <a:pt x="639" y="155"/>
                    <a:pt x="639" y="155"/>
                    <a:pt x="639" y="155"/>
                  </a:cubicBezTo>
                  <a:cubicBezTo>
                    <a:pt x="639" y="155"/>
                    <a:pt x="639" y="155"/>
                    <a:pt x="638" y="155"/>
                  </a:cubicBezTo>
                  <a:cubicBezTo>
                    <a:pt x="630" y="155"/>
                    <a:pt x="630" y="155"/>
                    <a:pt x="630" y="155"/>
                  </a:cubicBezTo>
                  <a:cubicBezTo>
                    <a:pt x="637" y="158"/>
                    <a:pt x="637" y="158"/>
                    <a:pt x="637" y="158"/>
                  </a:cubicBezTo>
                  <a:cubicBezTo>
                    <a:pt x="637" y="158"/>
                    <a:pt x="637" y="158"/>
                    <a:pt x="644" y="161"/>
                  </a:cubicBezTo>
                  <a:cubicBezTo>
                    <a:pt x="645" y="159"/>
                    <a:pt x="645" y="159"/>
                    <a:pt x="645" y="159"/>
                  </a:cubicBezTo>
                  <a:cubicBezTo>
                    <a:pt x="643" y="159"/>
                    <a:pt x="643" y="159"/>
                    <a:pt x="643" y="159"/>
                  </a:cubicBezTo>
                  <a:cubicBezTo>
                    <a:pt x="643" y="160"/>
                    <a:pt x="643" y="161"/>
                    <a:pt x="644" y="163"/>
                  </a:cubicBezTo>
                  <a:cubicBezTo>
                    <a:pt x="644" y="164"/>
                    <a:pt x="645" y="166"/>
                    <a:pt x="646" y="166"/>
                  </a:cubicBezTo>
                  <a:cubicBezTo>
                    <a:pt x="647" y="167"/>
                    <a:pt x="648" y="168"/>
                    <a:pt x="650" y="168"/>
                  </a:cubicBezTo>
                  <a:cubicBezTo>
                    <a:pt x="651" y="168"/>
                    <a:pt x="651" y="168"/>
                    <a:pt x="652" y="168"/>
                  </a:cubicBezTo>
                  <a:cubicBezTo>
                    <a:pt x="651" y="166"/>
                    <a:pt x="651" y="166"/>
                    <a:pt x="651" y="166"/>
                  </a:cubicBezTo>
                  <a:cubicBezTo>
                    <a:pt x="651" y="168"/>
                    <a:pt x="651" y="168"/>
                    <a:pt x="651" y="168"/>
                  </a:cubicBezTo>
                  <a:cubicBezTo>
                    <a:pt x="654" y="168"/>
                    <a:pt x="655" y="167"/>
                    <a:pt x="657" y="167"/>
                  </a:cubicBezTo>
                  <a:cubicBezTo>
                    <a:pt x="659" y="166"/>
                    <a:pt x="660" y="164"/>
                    <a:pt x="661" y="163"/>
                  </a:cubicBezTo>
                  <a:cubicBezTo>
                    <a:pt x="661" y="163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2" y="162"/>
                    <a:pt x="662" y="162"/>
                    <a:pt x="662" y="162"/>
                  </a:cubicBezTo>
                  <a:cubicBezTo>
                    <a:pt x="662" y="162"/>
                    <a:pt x="662" y="162"/>
                    <a:pt x="662" y="162"/>
                  </a:cubicBezTo>
                  <a:cubicBezTo>
                    <a:pt x="662" y="162"/>
                    <a:pt x="662" y="162"/>
                    <a:pt x="662" y="162"/>
                  </a:cubicBezTo>
                  <a:cubicBezTo>
                    <a:pt x="664" y="162"/>
                    <a:pt x="664" y="163"/>
                    <a:pt x="665" y="163"/>
                  </a:cubicBezTo>
                  <a:cubicBezTo>
                    <a:pt x="666" y="164"/>
                    <a:pt x="666" y="164"/>
                    <a:pt x="667" y="164"/>
                  </a:cubicBezTo>
                  <a:cubicBezTo>
                    <a:pt x="667" y="165"/>
                    <a:pt x="668" y="165"/>
                    <a:pt x="669" y="165"/>
                  </a:cubicBezTo>
                  <a:cubicBezTo>
                    <a:pt x="670" y="165"/>
                    <a:pt x="672" y="165"/>
                    <a:pt x="675" y="164"/>
                  </a:cubicBezTo>
                  <a:cubicBezTo>
                    <a:pt x="674" y="162"/>
                    <a:pt x="674" y="162"/>
                    <a:pt x="674" y="162"/>
                  </a:cubicBezTo>
                  <a:cubicBezTo>
                    <a:pt x="674" y="164"/>
                    <a:pt x="674" y="164"/>
                    <a:pt x="674" y="164"/>
                  </a:cubicBezTo>
                  <a:cubicBezTo>
                    <a:pt x="675" y="164"/>
                    <a:pt x="677" y="165"/>
                    <a:pt x="679" y="165"/>
                  </a:cubicBezTo>
                  <a:cubicBezTo>
                    <a:pt x="680" y="166"/>
                    <a:pt x="682" y="166"/>
                    <a:pt x="683" y="167"/>
                  </a:cubicBezTo>
                  <a:cubicBezTo>
                    <a:pt x="683" y="167"/>
                    <a:pt x="683" y="168"/>
                    <a:pt x="683" y="169"/>
                  </a:cubicBezTo>
                  <a:cubicBezTo>
                    <a:pt x="683" y="169"/>
                    <a:pt x="683" y="170"/>
                    <a:pt x="683" y="171"/>
                  </a:cubicBezTo>
                  <a:cubicBezTo>
                    <a:pt x="683" y="171"/>
                    <a:pt x="682" y="171"/>
                    <a:pt x="682" y="172"/>
                  </a:cubicBezTo>
                  <a:cubicBezTo>
                    <a:pt x="682" y="173"/>
                    <a:pt x="682" y="173"/>
                    <a:pt x="682" y="173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2" y="174"/>
                    <a:pt x="683" y="175"/>
                    <a:pt x="683" y="175"/>
                  </a:cubicBezTo>
                  <a:cubicBezTo>
                    <a:pt x="684" y="176"/>
                    <a:pt x="686" y="179"/>
                    <a:pt x="688" y="181"/>
                  </a:cubicBezTo>
                  <a:cubicBezTo>
                    <a:pt x="688" y="183"/>
                    <a:pt x="689" y="184"/>
                    <a:pt x="690" y="185"/>
                  </a:cubicBezTo>
                  <a:cubicBezTo>
                    <a:pt x="690" y="185"/>
                    <a:pt x="690" y="185"/>
                    <a:pt x="690" y="186"/>
                  </a:cubicBezTo>
                  <a:cubicBezTo>
                    <a:pt x="691" y="186"/>
                    <a:pt x="691" y="186"/>
                    <a:pt x="691" y="186"/>
                  </a:cubicBezTo>
                  <a:cubicBezTo>
                    <a:pt x="691" y="186"/>
                    <a:pt x="691" y="186"/>
                    <a:pt x="691" y="186"/>
                  </a:cubicBezTo>
                  <a:cubicBezTo>
                    <a:pt x="691" y="187"/>
                    <a:pt x="691" y="187"/>
                    <a:pt x="692" y="187"/>
                  </a:cubicBezTo>
                  <a:cubicBezTo>
                    <a:pt x="693" y="186"/>
                    <a:pt x="693" y="186"/>
                    <a:pt x="693" y="186"/>
                  </a:cubicBezTo>
                  <a:cubicBezTo>
                    <a:pt x="693" y="186"/>
                    <a:pt x="693" y="186"/>
                    <a:pt x="693" y="186"/>
                  </a:cubicBezTo>
                  <a:cubicBezTo>
                    <a:pt x="693" y="185"/>
                    <a:pt x="693" y="185"/>
                    <a:pt x="693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6"/>
                    <a:pt x="691" y="186"/>
                    <a:pt x="691" y="186"/>
                  </a:cubicBezTo>
                  <a:cubicBezTo>
                    <a:pt x="691" y="186"/>
                    <a:pt x="691" y="187"/>
                    <a:pt x="691" y="187"/>
                  </a:cubicBezTo>
                  <a:cubicBezTo>
                    <a:pt x="691" y="187"/>
                    <a:pt x="691" y="188"/>
                    <a:pt x="691" y="188"/>
                  </a:cubicBezTo>
                  <a:cubicBezTo>
                    <a:pt x="691" y="189"/>
                    <a:pt x="691" y="190"/>
                    <a:pt x="692" y="190"/>
                  </a:cubicBezTo>
                  <a:cubicBezTo>
                    <a:pt x="692" y="191"/>
                    <a:pt x="693" y="192"/>
                    <a:pt x="694" y="192"/>
                  </a:cubicBezTo>
                  <a:cubicBezTo>
                    <a:pt x="694" y="192"/>
                    <a:pt x="694" y="192"/>
                    <a:pt x="694" y="192"/>
                  </a:cubicBezTo>
                  <a:cubicBezTo>
                    <a:pt x="695" y="192"/>
                    <a:pt x="695" y="192"/>
                    <a:pt x="695" y="192"/>
                  </a:cubicBezTo>
                  <a:cubicBezTo>
                    <a:pt x="696" y="192"/>
                    <a:pt x="697" y="192"/>
                    <a:pt x="699" y="192"/>
                  </a:cubicBezTo>
                  <a:cubicBezTo>
                    <a:pt x="699" y="192"/>
                    <a:pt x="700" y="191"/>
                    <a:pt x="700" y="191"/>
                  </a:cubicBezTo>
                  <a:cubicBezTo>
                    <a:pt x="701" y="191"/>
                    <a:pt x="701" y="190"/>
                    <a:pt x="701" y="189"/>
                  </a:cubicBezTo>
                  <a:cubicBezTo>
                    <a:pt x="701" y="188"/>
                    <a:pt x="701" y="187"/>
                    <a:pt x="700" y="186"/>
                  </a:cubicBezTo>
                  <a:cubicBezTo>
                    <a:pt x="699" y="186"/>
                    <a:pt x="699" y="186"/>
                    <a:pt x="699" y="186"/>
                  </a:cubicBezTo>
                  <a:cubicBezTo>
                    <a:pt x="699" y="188"/>
                    <a:pt x="699" y="188"/>
                    <a:pt x="699" y="188"/>
                  </a:cubicBezTo>
                  <a:cubicBezTo>
                    <a:pt x="701" y="188"/>
                    <a:pt x="703" y="188"/>
                    <a:pt x="705" y="189"/>
                  </a:cubicBezTo>
                  <a:cubicBezTo>
                    <a:pt x="706" y="189"/>
                    <a:pt x="707" y="190"/>
                    <a:pt x="708" y="190"/>
                  </a:cubicBezTo>
                  <a:cubicBezTo>
                    <a:pt x="708" y="190"/>
                    <a:pt x="708" y="190"/>
                    <a:pt x="708" y="190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3"/>
                    <a:pt x="709" y="194"/>
                    <a:pt x="709" y="195"/>
                  </a:cubicBezTo>
                  <a:cubicBezTo>
                    <a:pt x="709" y="195"/>
                    <a:pt x="709" y="195"/>
                    <a:pt x="710" y="196"/>
                  </a:cubicBezTo>
                  <a:cubicBezTo>
                    <a:pt x="710" y="196"/>
                    <a:pt x="710" y="197"/>
                    <a:pt x="711" y="197"/>
                  </a:cubicBezTo>
                  <a:cubicBezTo>
                    <a:pt x="712" y="197"/>
                    <a:pt x="712" y="196"/>
                    <a:pt x="712" y="196"/>
                  </a:cubicBezTo>
                  <a:cubicBezTo>
                    <a:pt x="713" y="196"/>
                    <a:pt x="713" y="195"/>
                    <a:pt x="713" y="195"/>
                  </a:cubicBezTo>
                  <a:cubicBezTo>
                    <a:pt x="714" y="195"/>
                    <a:pt x="714" y="194"/>
                    <a:pt x="714" y="194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2"/>
                    <a:pt x="715" y="192"/>
                    <a:pt x="715" y="192"/>
                  </a:cubicBezTo>
                  <a:cubicBezTo>
                    <a:pt x="714" y="193"/>
                    <a:pt x="714" y="193"/>
                    <a:pt x="714" y="193"/>
                  </a:cubicBezTo>
                  <a:cubicBezTo>
                    <a:pt x="714" y="193"/>
                    <a:pt x="716" y="194"/>
                    <a:pt x="719" y="195"/>
                  </a:cubicBezTo>
                  <a:cubicBezTo>
                    <a:pt x="720" y="196"/>
                    <a:pt x="721" y="196"/>
                    <a:pt x="722" y="197"/>
                  </a:cubicBezTo>
                  <a:cubicBezTo>
                    <a:pt x="724" y="197"/>
                    <a:pt x="725" y="197"/>
                    <a:pt x="726" y="197"/>
                  </a:cubicBezTo>
                  <a:cubicBezTo>
                    <a:pt x="726" y="197"/>
                    <a:pt x="727" y="197"/>
                    <a:pt x="727" y="197"/>
                  </a:cubicBezTo>
                  <a:cubicBezTo>
                    <a:pt x="728" y="197"/>
                    <a:pt x="728" y="196"/>
                    <a:pt x="729" y="196"/>
                  </a:cubicBezTo>
                  <a:cubicBezTo>
                    <a:pt x="729" y="196"/>
                    <a:pt x="730" y="195"/>
                    <a:pt x="732" y="195"/>
                  </a:cubicBezTo>
                  <a:cubicBezTo>
                    <a:pt x="735" y="193"/>
                    <a:pt x="735" y="193"/>
                    <a:pt x="735" y="193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2" y="193"/>
                    <a:pt x="732" y="193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2" y="193"/>
                    <a:pt x="732" y="193"/>
                  </a:cubicBezTo>
                  <a:cubicBezTo>
                    <a:pt x="733" y="193"/>
                    <a:pt x="733" y="194"/>
                    <a:pt x="734" y="194"/>
                  </a:cubicBezTo>
                  <a:cubicBezTo>
                    <a:pt x="735" y="194"/>
                    <a:pt x="735" y="195"/>
                    <a:pt x="737" y="195"/>
                  </a:cubicBezTo>
                  <a:cubicBezTo>
                    <a:pt x="737" y="192"/>
                    <a:pt x="737" y="192"/>
                    <a:pt x="737" y="192"/>
                  </a:cubicBezTo>
                  <a:cubicBezTo>
                    <a:pt x="736" y="192"/>
                    <a:pt x="735" y="192"/>
                    <a:pt x="735" y="192"/>
                  </a:cubicBezTo>
                  <a:cubicBezTo>
                    <a:pt x="734" y="193"/>
                    <a:pt x="734" y="193"/>
                    <a:pt x="734" y="194"/>
                  </a:cubicBezTo>
                  <a:cubicBezTo>
                    <a:pt x="734" y="195"/>
                    <a:pt x="735" y="195"/>
                    <a:pt x="735" y="196"/>
                  </a:cubicBezTo>
                  <a:cubicBezTo>
                    <a:pt x="736" y="197"/>
                    <a:pt x="737" y="199"/>
                    <a:pt x="738" y="199"/>
                  </a:cubicBezTo>
                  <a:cubicBezTo>
                    <a:pt x="738" y="200"/>
                    <a:pt x="738" y="200"/>
                    <a:pt x="739" y="201"/>
                  </a:cubicBezTo>
                  <a:cubicBezTo>
                    <a:pt x="740" y="201"/>
                    <a:pt x="740" y="201"/>
                    <a:pt x="740" y="201"/>
                  </a:cubicBezTo>
                  <a:cubicBezTo>
                    <a:pt x="740" y="201"/>
                    <a:pt x="740" y="201"/>
                    <a:pt x="741" y="201"/>
                  </a:cubicBezTo>
                  <a:cubicBezTo>
                    <a:pt x="741" y="200"/>
                    <a:pt x="741" y="200"/>
                    <a:pt x="741" y="200"/>
                  </a:cubicBezTo>
                  <a:cubicBezTo>
                    <a:pt x="740" y="201"/>
                    <a:pt x="740" y="201"/>
                    <a:pt x="740" y="201"/>
                  </a:cubicBezTo>
                  <a:cubicBezTo>
                    <a:pt x="741" y="202"/>
                    <a:pt x="744" y="203"/>
                    <a:pt x="747" y="205"/>
                  </a:cubicBezTo>
                  <a:cubicBezTo>
                    <a:pt x="749" y="205"/>
                    <a:pt x="751" y="206"/>
                    <a:pt x="752" y="207"/>
                  </a:cubicBezTo>
                  <a:cubicBezTo>
                    <a:pt x="754" y="207"/>
                    <a:pt x="755" y="207"/>
                    <a:pt x="757" y="207"/>
                  </a:cubicBezTo>
                  <a:cubicBezTo>
                    <a:pt x="757" y="207"/>
                    <a:pt x="758" y="207"/>
                    <a:pt x="758" y="207"/>
                  </a:cubicBezTo>
                  <a:cubicBezTo>
                    <a:pt x="759" y="207"/>
                    <a:pt x="759" y="207"/>
                    <a:pt x="759" y="206"/>
                  </a:cubicBezTo>
                  <a:cubicBezTo>
                    <a:pt x="758" y="205"/>
                    <a:pt x="758" y="205"/>
                    <a:pt x="758" y="205"/>
                  </a:cubicBezTo>
                  <a:cubicBezTo>
                    <a:pt x="759" y="206"/>
                    <a:pt x="759" y="206"/>
                    <a:pt x="759" y="206"/>
                  </a:cubicBezTo>
                  <a:cubicBezTo>
                    <a:pt x="760" y="206"/>
                    <a:pt x="760" y="206"/>
                    <a:pt x="761" y="206"/>
                  </a:cubicBezTo>
                  <a:cubicBezTo>
                    <a:pt x="763" y="206"/>
                    <a:pt x="766" y="207"/>
                    <a:pt x="770" y="209"/>
                  </a:cubicBezTo>
                  <a:cubicBezTo>
                    <a:pt x="771" y="210"/>
                    <a:pt x="773" y="211"/>
                    <a:pt x="774" y="212"/>
                  </a:cubicBezTo>
                  <a:cubicBezTo>
                    <a:pt x="776" y="212"/>
                    <a:pt x="777" y="213"/>
                    <a:pt x="778" y="213"/>
                  </a:cubicBezTo>
                  <a:cubicBezTo>
                    <a:pt x="778" y="212"/>
                    <a:pt x="778" y="212"/>
                    <a:pt x="778" y="212"/>
                  </a:cubicBezTo>
                  <a:cubicBezTo>
                    <a:pt x="778" y="211"/>
                    <a:pt x="778" y="211"/>
                    <a:pt x="778" y="211"/>
                  </a:cubicBezTo>
                  <a:lnTo>
                    <a:pt x="778" y="212"/>
                  </a:lnTo>
                  <a:close/>
                  <a:moveTo>
                    <a:pt x="841" y="772"/>
                  </a:moveTo>
                  <a:cubicBezTo>
                    <a:pt x="841" y="770"/>
                    <a:pt x="841" y="770"/>
                    <a:pt x="841" y="770"/>
                  </a:cubicBezTo>
                  <a:cubicBezTo>
                    <a:pt x="836" y="768"/>
                    <a:pt x="836" y="768"/>
                    <a:pt x="836" y="768"/>
                  </a:cubicBezTo>
                  <a:cubicBezTo>
                    <a:pt x="835" y="769"/>
                    <a:pt x="835" y="769"/>
                    <a:pt x="835" y="769"/>
                  </a:cubicBezTo>
                  <a:cubicBezTo>
                    <a:pt x="837" y="769"/>
                    <a:pt x="837" y="769"/>
                    <a:pt x="837" y="769"/>
                  </a:cubicBezTo>
                  <a:cubicBezTo>
                    <a:pt x="837" y="769"/>
                    <a:pt x="837" y="767"/>
                    <a:pt x="837" y="763"/>
                  </a:cubicBezTo>
                  <a:cubicBezTo>
                    <a:pt x="838" y="760"/>
                    <a:pt x="839" y="757"/>
                    <a:pt x="839" y="755"/>
                  </a:cubicBezTo>
                  <a:cubicBezTo>
                    <a:pt x="839" y="755"/>
                    <a:pt x="839" y="755"/>
                    <a:pt x="839" y="755"/>
                  </a:cubicBezTo>
                  <a:cubicBezTo>
                    <a:pt x="839" y="755"/>
                    <a:pt x="839" y="755"/>
                    <a:pt x="839" y="755"/>
                  </a:cubicBezTo>
                  <a:cubicBezTo>
                    <a:pt x="840" y="753"/>
                    <a:pt x="840" y="751"/>
                    <a:pt x="840" y="750"/>
                  </a:cubicBezTo>
                  <a:cubicBezTo>
                    <a:pt x="840" y="743"/>
                    <a:pt x="838" y="736"/>
                    <a:pt x="838" y="736"/>
                  </a:cubicBezTo>
                  <a:cubicBezTo>
                    <a:pt x="838" y="735"/>
                    <a:pt x="838" y="735"/>
                    <a:pt x="838" y="735"/>
                  </a:cubicBezTo>
                  <a:cubicBezTo>
                    <a:pt x="837" y="735"/>
                    <a:pt x="837" y="735"/>
                    <a:pt x="837" y="735"/>
                  </a:cubicBezTo>
                  <a:cubicBezTo>
                    <a:pt x="829" y="734"/>
                    <a:pt x="829" y="734"/>
                    <a:pt x="829" y="734"/>
                  </a:cubicBezTo>
                  <a:cubicBezTo>
                    <a:pt x="827" y="734"/>
                    <a:pt x="827" y="734"/>
                    <a:pt x="827" y="734"/>
                  </a:cubicBezTo>
                  <a:cubicBezTo>
                    <a:pt x="827" y="736"/>
                    <a:pt x="827" y="736"/>
                    <a:pt x="827" y="736"/>
                  </a:cubicBezTo>
                  <a:cubicBezTo>
                    <a:pt x="827" y="736"/>
                    <a:pt x="827" y="737"/>
                    <a:pt x="827" y="740"/>
                  </a:cubicBezTo>
                  <a:cubicBezTo>
                    <a:pt x="827" y="743"/>
                    <a:pt x="828" y="746"/>
                    <a:pt x="828" y="750"/>
                  </a:cubicBezTo>
                  <a:cubicBezTo>
                    <a:pt x="828" y="753"/>
                    <a:pt x="827" y="757"/>
                    <a:pt x="827" y="759"/>
                  </a:cubicBezTo>
                  <a:cubicBezTo>
                    <a:pt x="827" y="760"/>
                    <a:pt x="826" y="761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5" y="762"/>
                    <a:pt x="825" y="762"/>
                    <a:pt x="825" y="762"/>
                  </a:cubicBezTo>
                  <a:cubicBezTo>
                    <a:pt x="825" y="762"/>
                    <a:pt x="824" y="762"/>
                    <a:pt x="824" y="762"/>
                  </a:cubicBezTo>
                  <a:cubicBezTo>
                    <a:pt x="822" y="762"/>
                    <a:pt x="822" y="762"/>
                    <a:pt x="820" y="761"/>
                  </a:cubicBezTo>
                  <a:cubicBezTo>
                    <a:pt x="819" y="760"/>
                    <a:pt x="817" y="759"/>
                    <a:pt x="814" y="759"/>
                  </a:cubicBezTo>
                  <a:cubicBezTo>
                    <a:pt x="810" y="759"/>
                    <a:pt x="808" y="761"/>
                    <a:pt x="807" y="762"/>
                  </a:cubicBezTo>
                  <a:cubicBezTo>
                    <a:pt x="805" y="764"/>
                    <a:pt x="805" y="766"/>
                    <a:pt x="805" y="767"/>
                  </a:cubicBezTo>
                  <a:cubicBezTo>
                    <a:pt x="805" y="767"/>
                    <a:pt x="805" y="768"/>
                    <a:pt x="805" y="768"/>
                  </a:cubicBezTo>
                  <a:cubicBezTo>
                    <a:pt x="807" y="768"/>
                    <a:pt x="807" y="768"/>
                    <a:pt x="807" y="768"/>
                  </a:cubicBezTo>
                  <a:cubicBezTo>
                    <a:pt x="807" y="766"/>
                    <a:pt x="807" y="766"/>
                    <a:pt x="807" y="766"/>
                  </a:cubicBezTo>
                  <a:cubicBezTo>
                    <a:pt x="807" y="766"/>
                    <a:pt x="796" y="768"/>
                    <a:pt x="788" y="772"/>
                  </a:cubicBezTo>
                  <a:cubicBezTo>
                    <a:pt x="789" y="773"/>
                    <a:pt x="789" y="773"/>
                    <a:pt x="789" y="773"/>
                  </a:cubicBezTo>
                  <a:cubicBezTo>
                    <a:pt x="789" y="772"/>
                    <a:pt x="789" y="772"/>
                    <a:pt x="789" y="772"/>
                  </a:cubicBezTo>
                  <a:cubicBezTo>
                    <a:pt x="785" y="773"/>
                    <a:pt x="783" y="775"/>
                    <a:pt x="782" y="777"/>
                  </a:cubicBezTo>
                  <a:cubicBezTo>
                    <a:pt x="781" y="779"/>
                    <a:pt x="781" y="781"/>
                    <a:pt x="781" y="782"/>
                  </a:cubicBezTo>
                  <a:cubicBezTo>
                    <a:pt x="781" y="782"/>
                    <a:pt x="781" y="783"/>
                    <a:pt x="781" y="783"/>
                  </a:cubicBezTo>
                  <a:cubicBezTo>
                    <a:pt x="782" y="783"/>
                    <a:pt x="782" y="783"/>
                    <a:pt x="782" y="783"/>
                  </a:cubicBezTo>
                  <a:cubicBezTo>
                    <a:pt x="781" y="782"/>
                    <a:pt x="781" y="782"/>
                    <a:pt x="781" y="782"/>
                  </a:cubicBezTo>
                  <a:cubicBezTo>
                    <a:pt x="780" y="788"/>
                    <a:pt x="780" y="788"/>
                    <a:pt x="780" y="788"/>
                  </a:cubicBezTo>
                  <a:cubicBezTo>
                    <a:pt x="781" y="788"/>
                    <a:pt x="781" y="788"/>
                    <a:pt x="781" y="788"/>
                  </a:cubicBezTo>
                  <a:cubicBezTo>
                    <a:pt x="780" y="787"/>
                    <a:pt x="780" y="787"/>
                    <a:pt x="780" y="787"/>
                  </a:cubicBezTo>
                  <a:cubicBezTo>
                    <a:pt x="775" y="789"/>
                    <a:pt x="775" y="789"/>
                    <a:pt x="775" y="789"/>
                  </a:cubicBezTo>
                  <a:cubicBezTo>
                    <a:pt x="774" y="790"/>
                    <a:pt x="774" y="790"/>
                    <a:pt x="774" y="790"/>
                  </a:cubicBezTo>
                  <a:cubicBezTo>
                    <a:pt x="774" y="791"/>
                    <a:pt x="774" y="791"/>
                    <a:pt x="774" y="791"/>
                  </a:cubicBezTo>
                  <a:cubicBezTo>
                    <a:pt x="774" y="797"/>
                    <a:pt x="774" y="797"/>
                    <a:pt x="774" y="797"/>
                  </a:cubicBezTo>
                  <a:cubicBezTo>
                    <a:pt x="774" y="798"/>
                    <a:pt x="774" y="798"/>
                    <a:pt x="774" y="798"/>
                  </a:cubicBezTo>
                  <a:cubicBezTo>
                    <a:pt x="775" y="799"/>
                    <a:pt x="775" y="799"/>
                    <a:pt x="775" y="799"/>
                  </a:cubicBezTo>
                  <a:cubicBezTo>
                    <a:pt x="780" y="801"/>
                    <a:pt x="780" y="801"/>
                    <a:pt x="780" y="801"/>
                  </a:cubicBezTo>
                  <a:cubicBezTo>
                    <a:pt x="781" y="800"/>
                    <a:pt x="781" y="800"/>
                    <a:pt x="781" y="800"/>
                  </a:cubicBezTo>
                  <a:cubicBezTo>
                    <a:pt x="780" y="799"/>
                    <a:pt x="780" y="799"/>
                    <a:pt x="780" y="799"/>
                  </a:cubicBezTo>
                  <a:cubicBezTo>
                    <a:pt x="775" y="804"/>
                    <a:pt x="775" y="804"/>
                    <a:pt x="775" y="804"/>
                  </a:cubicBezTo>
                  <a:cubicBezTo>
                    <a:pt x="774" y="805"/>
                    <a:pt x="774" y="805"/>
                    <a:pt x="774" y="805"/>
                  </a:cubicBezTo>
                  <a:cubicBezTo>
                    <a:pt x="774" y="806"/>
                    <a:pt x="774" y="806"/>
                    <a:pt x="774" y="806"/>
                  </a:cubicBezTo>
                  <a:cubicBezTo>
                    <a:pt x="776" y="813"/>
                    <a:pt x="776" y="813"/>
                    <a:pt x="776" y="813"/>
                  </a:cubicBezTo>
                  <a:cubicBezTo>
                    <a:pt x="776" y="813"/>
                    <a:pt x="776" y="813"/>
                    <a:pt x="776" y="813"/>
                  </a:cubicBezTo>
                  <a:cubicBezTo>
                    <a:pt x="776" y="813"/>
                    <a:pt x="776" y="813"/>
                    <a:pt x="776" y="813"/>
                  </a:cubicBezTo>
                  <a:cubicBezTo>
                    <a:pt x="776" y="813"/>
                    <a:pt x="777" y="814"/>
                    <a:pt x="778" y="815"/>
                  </a:cubicBezTo>
                  <a:cubicBezTo>
                    <a:pt x="779" y="816"/>
                    <a:pt x="780" y="818"/>
                    <a:pt x="782" y="818"/>
                  </a:cubicBezTo>
                  <a:cubicBezTo>
                    <a:pt x="782" y="816"/>
                    <a:pt x="782" y="816"/>
                    <a:pt x="782" y="816"/>
                  </a:cubicBezTo>
                  <a:cubicBezTo>
                    <a:pt x="782" y="818"/>
                    <a:pt x="782" y="818"/>
                    <a:pt x="782" y="818"/>
                  </a:cubicBezTo>
                  <a:cubicBezTo>
                    <a:pt x="782" y="818"/>
                    <a:pt x="783" y="818"/>
                    <a:pt x="783" y="818"/>
                  </a:cubicBezTo>
                  <a:cubicBezTo>
                    <a:pt x="783" y="819"/>
                    <a:pt x="783" y="819"/>
                    <a:pt x="783" y="819"/>
                  </a:cubicBezTo>
                  <a:cubicBezTo>
                    <a:pt x="783" y="819"/>
                    <a:pt x="782" y="820"/>
                    <a:pt x="782" y="821"/>
                  </a:cubicBezTo>
                  <a:cubicBezTo>
                    <a:pt x="782" y="821"/>
                    <a:pt x="782" y="822"/>
                    <a:pt x="782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76" y="832"/>
                    <a:pt x="776" y="832"/>
                    <a:pt x="776" y="832"/>
                  </a:cubicBezTo>
                  <a:cubicBezTo>
                    <a:pt x="774" y="834"/>
                    <a:pt x="774" y="834"/>
                    <a:pt x="774" y="834"/>
                  </a:cubicBezTo>
                  <a:cubicBezTo>
                    <a:pt x="777" y="834"/>
                    <a:pt x="777" y="834"/>
                    <a:pt x="777" y="834"/>
                  </a:cubicBezTo>
                  <a:cubicBezTo>
                    <a:pt x="777" y="834"/>
                    <a:pt x="778" y="834"/>
                    <a:pt x="778" y="834"/>
                  </a:cubicBezTo>
                  <a:cubicBezTo>
                    <a:pt x="779" y="834"/>
                    <a:pt x="780" y="834"/>
                    <a:pt x="781" y="834"/>
                  </a:cubicBezTo>
                  <a:cubicBezTo>
                    <a:pt x="782" y="834"/>
                    <a:pt x="785" y="834"/>
                    <a:pt x="787" y="835"/>
                  </a:cubicBezTo>
                  <a:cubicBezTo>
                    <a:pt x="788" y="835"/>
                    <a:pt x="788" y="835"/>
                    <a:pt x="789" y="835"/>
                  </a:cubicBezTo>
                  <a:cubicBezTo>
                    <a:pt x="789" y="836"/>
                    <a:pt x="789" y="836"/>
                    <a:pt x="789" y="837"/>
                  </a:cubicBezTo>
                  <a:cubicBezTo>
                    <a:pt x="789" y="837"/>
                    <a:pt x="789" y="837"/>
                    <a:pt x="789" y="837"/>
                  </a:cubicBezTo>
                  <a:cubicBezTo>
                    <a:pt x="789" y="837"/>
                    <a:pt x="789" y="837"/>
                    <a:pt x="789" y="837"/>
                  </a:cubicBezTo>
                  <a:cubicBezTo>
                    <a:pt x="789" y="837"/>
                    <a:pt x="789" y="837"/>
                    <a:pt x="789" y="837"/>
                  </a:cubicBezTo>
                  <a:cubicBezTo>
                    <a:pt x="789" y="838"/>
                    <a:pt x="789" y="839"/>
                    <a:pt x="788" y="840"/>
                  </a:cubicBezTo>
                  <a:cubicBezTo>
                    <a:pt x="787" y="841"/>
                    <a:pt x="785" y="843"/>
                    <a:pt x="783" y="844"/>
                  </a:cubicBezTo>
                  <a:cubicBezTo>
                    <a:pt x="782" y="845"/>
                    <a:pt x="782" y="845"/>
                    <a:pt x="781" y="845"/>
                  </a:cubicBezTo>
                  <a:cubicBezTo>
                    <a:pt x="781" y="846"/>
                    <a:pt x="780" y="846"/>
                    <a:pt x="780" y="846"/>
                  </a:cubicBezTo>
                  <a:cubicBezTo>
                    <a:pt x="780" y="846"/>
                    <a:pt x="780" y="846"/>
                    <a:pt x="780" y="846"/>
                  </a:cubicBezTo>
                  <a:cubicBezTo>
                    <a:pt x="780" y="847"/>
                    <a:pt x="780" y="847"/>
                    <a:pt x="780" y="847"/>
                  </a:cubicBezTo>
                  <a:cubicBezTo>
                    <a:pt x="780" y="850"/>
                    <a:pt x="780" y="850"/>
                    <a:pt x="780" y="850"/>
                  </a:cubicBezTo>
                  <a:cubicBezTo>
                    <a:pt x="780" y="852"/>
                    <a:pt x="780" y="852"/>
                    <a:pt x="780" y="852"/>
                  </a:cubicBezTo>
                  <a:cubicBezTo>
                    <a:pt x="782" y="851"/>
                    <a:pt x="782" y="851"/>
                    <a:pt x="782" y="851"/>
                  </a:cubicBezTo>
                  <a:cubicBezTo>
                    <a:pt x="782" y="851"/>
                    <a:pt x="782" y="851"/>
                    <a:pt x="783" y="851"/>
                  </a:cubicBezTo>
                  <a:cubicBezTo>
                    <a:pt x="784" y="851"/>
                    <a:pt x="788" y="850"/>
                    <a:pt x="791" y="850"/>
                  </a:cubicBezTo>
                  <a:cubicBezTo>
                    <a:pt x="792" y="850"/>
                    <a:pt x="792" y="850"/>
                    <a:pt x="793" y="850"/>
                  </a:cubicBezTo>
                  <a:cubicBezTo>
                    <a:pt x="793" y="849"/>
                    <a:pt x="793" y="849"/>
                    <a:pt x="793" y="849"/>
                  </a:cubicBezTo>
                  <a:cubicBezTo>
                    <a:pt x="792" y="850"/>
                    <a:pt x="792" y="850"/>
                    <a:pt x="792" y="850"/>
                  </a:cubicBezTo>
                  <a:cubicBezTo>
                    <a:pt x="795" y="852"/>
                    <a:pt x="798" y="855"/>
                    <a:pt x="798" y="855"/>
                  </a:cubicBezTo>
                  <a:cubicBezTo>
                    <a:pt x="799" y="854"/>
                    <a:pt x="799" y="854"/>
                    <a:pt x="799" y="854"/>
                  </a:cubicBezTo>
                  <a:cubicBezTo>
                    <a:pt x="798" y="853"/>
                    <a:pt x="798" y="853"/>
                    <a:pt x="798" y="853"/>
                  </a:cubicBezTo>
                  <a:cubicBezTo>
                    <a:pt x="788" y="858"/>
                    <a:pt x="788" y="858"/>
                    <a:pt x="788" y="858"/>
                  </a:cubicBezTo>
                  <a:cubicBezTo>
                    <a:pt x="787" y="859"/>
                    <a:pt x="787" y="859"/>
                    <a:pt x="787" y="859"/>
                  </a:cubicBezTo>
                  <a:cubicBezTo>
                    <a:pt x="788" y="860"/>
                    <a:pt x="788" y="860"/>
                    <a:pt x="788" y="860"/>
                  </a:cubicBezTo>
                  <a:cubicBezTo>
                    <a:pt x="790" y="869"/>
                    <a:pt x="790" y="869"/>
                    <a:pt x="790" y="869"/>
                  </a:cubicBezTo>
                  <a:cubicBezTo>
                    <a:pt x="791" y="870"/>
                    <a:pt x="791" y="870"/>
                    <a:pt x="791" y="870"/>
                  </a:cubicBezTo>
                  <a:cubicBezTo>
                    <a:pt x="791" y="870"/>
                    <a:pt x="791" y="870"/>
                    <a:pt x="791" y="870"/>
                  </a:cubicBezTo>
                  <a:cubicBezTo>
                    <a:pt x="791" y="870"/>
                    <a:pt x="795" y="871"/>
                    <a:pt x="798" y="872"/>
                  </a:cubicBezTo>
                  <a:cubicBezTo>
                    <a:pt x="800" y="873"/>
                    <a:pt x="802" y="873"/>
                    <a:pt x="804" y="874"/>
                  </a:cubicBezTo>
                  <a:cubicBezTo>
                    <a:pt x="805" y="874"/>
                    <a:pt x="807" y="874"/>
                    <a:pt x="808" y="874"/>
                  </a:cubicBezTo>
                  <a:cubicBezTo>
                    <a:pt x="808" y="873"/>
                    <a:pt x="808" y="873"/>
                    <a:pt x="808" y="873"/>
                  </a:cubicBezTo>
                  <a:cubicBezTo>
                    <a:pt x="808" y="874"/>
                    <a:pt x="808" y="874"/>
                    <a:pt x="808" y="874"/>
                  </a:cubicBezTo>
                  <a:cubicBezTo>
                    <a:pt x="809" y="875"/>
                    <a:pt x="809" y="875"/>
                    <a:pt x="809" y="875"/>
                  </a:cubicBezTo>
                  <a:cubicBezTo>
                    <a:pt x="809" y="875"/>
                    <a:pt x="809" y="876"/>
                    <a:pt x="809" y="876"/>
                  </a:cubicBezTo>
                  <a:cubicBezTo>
                    <a:pt x="809" y="877"/>
                    <a:pt x="809" y="878"/>
                    <a:pt x="809" y="879"/>
                  </a:cubicBezTo>
                  <a:cubicBezTo>
                    <a:pt x="809" y="879"/>
                    <a:pt x="809" y="880"/>
                    <a:pt x="808" y="880"/>
                  </a:cubicBezTo>
                  <a:cubicBezTo>
                    <a:pt x="808" y="880"/>
                    <a:pt x="808" y="880"/>
                    <a:pt x="808" y="880"/>
                  </a:cubicBezTo>
                  <a:cubicBezTo>
                    <a:pt x="808" y="880"/>
                    <a:pt x="808" y="880"/>
                    <a:pt x="808" y="880"/>
                  </a:cubicBezTo>
                  <a:cubicBezTo>
                    <a:pt x="806" y="883"/>
                    <a:pt x="806" y="883"/>
                    <a:pt x="806" y="883"/>
                  </a:cubicBezTo>
                  <a:cubicBezTo>
                    <a:pt x="810" y="883"/>
                    <a:pt x="810" y="883"/>
                    <a:pt x="810" y="883"/>
                  </a:cubicBezTo>
                  <a:cubicBezTo>
                    <a:pt x="817" y="881"/>
                    <a:pt x="817" y="881"/>
                    <a:pt x="817" y="881"/>
                  </a:cubicBezTo>
                  <a:cubicBezTo>
                    <a:pt x="817" y="881"/>
                    <a:pt x="817" y="881"/>
                    <a:pt x="817" y="881"/>
                  </a:cubicBezTo>
                  <a:cubicBezTo>
                    <a:pt x="818" y="880"/>
                    <a:pt x="818" y="880"/>
                    <a:pt x="818" y="880"/>
                  </a:cubicBezTo>
                  <a:cubicBezTo>
                    <a:pt x="818" y="880"/>
                    <a:pt x="820" y="875"/>
                    <a:pt x="822" y="869"/>
                  </a:cubicBezTo>
                  <a:cubicBezTo>
                    <a:pt x="824" y="863"/>
                    <a:pt x="827" y="857"/>
                    <a:pt x="828" y="853"/>
                  </a:cubicBezTo>
                  <a:cubicBezTo>
                    <a:pt x="829" y="853"/>
                    <a:pt x="829" y="853"/>
                    <a:pt x="829" y="853"/>
                  </a:cubicBezTo>
                  <a:cubicBezTo>
                    <a:pt x="829" y="853"/>
                    <a:pt x="829" y="853"/>
                    <a:pt x="829" y="853"/>
                  </a:cubicBezTo>
                  <a:cubicBezTo>
                    <a:pt x="829" y="850"/>
                    <a:pt x="830" y="844"/>
                    <a:pt x="831" y="839"/>
                  </a:cubicBezTo>
                  <a:cubicBezTo>
                    <a:pt x="831" y="837"/>
                    <a:pt x="832" y="835"/>
                    <a:pt x="832" y="833"/>
                  </a:cubicBezTo>
                  <a:cubicBezTo>
                    <a:pt x="832" y="832"/>
                    <a:pt x="832" y="832"/>
                    <a:pt x="832" y="831"/>
                  </a:cubicBezTo>
                  <a:cubicBezTo>
                    <a:pt x="833" y="831"/>
                    <a:pt x="833" y="830"/>
                    <a:pt x="833" y="830"/>
                  </a:cubicBezTo>
                  <a:cubicBezTo>
                    <a:pt x="832" y="830"/>
                    <a:pt x="832" y="830"/>
                    <a:pt x="832" y="830"/>
                  </a:cubicBezTo>
                  <a:cubicBezTo>
                    <a:pt x="833" y="830"/>
                    <a:pt x="833" y="830"/>
                    <a:pt x="833" y="830"/>
                  </a:cubicBezTo>
                  <a:cubicBezTo>
                    <a:pt x="833" y="830"/>
                    <a:pt x="833" y="830"/>
                    <a:pt x="833" y="830"/>
                  </a:cubicBezTo>
                  <a:cubicBezTo>
                    <a:pt x="832" y="830"/>
                    <a:pt x="832" y="830"/>
                    <a:pt x="832" y="830"/>
                  </a:cubicBezTo>
                  <a:cubicBezTo>
                    <a:pt x="833" y="830"/>
                    <a:pt x="833" y="830"/>
                    <a:pt x="833" y="830"/>
                  </a:cubicBezTo>
                  <a:cubicBezTo>
                    <a:pt x="833" y="830"/>
                    <a:pt x="833" y="830"/>
                    <a:pt x="833" y="829"/>
                  </a:cubicBezTo>
                  <a:cubicBezTo>
                    <a:pt x="834" y="828"/>
                    <a:pt x="837" y="825"/>
                    <a:pt x="839" y="822"/>
                  </a:cubicBezTo>
                  <a:cubicBezTo>
                    <a:pt x="842" y="819"/>
                    <a:pt x="845" y="816"/>
                    <a:pt x="846" y="811"/>
                  </a:cubicBezTo>
                  <a:cubicBezTo>
                    <a:pt x="845" y="811"/>
                    <a:pt x="845" y="811"/>
                    <a:pt x="845" y="811"/>
                  </a:cubicBezTo>
                  <a:cubicBezTo>
                    <a:pt x="846" y="811"/>
                    <a:pt x="846" y="811"/>
                    <a:pt x="846" y="811"/>
                  </a:cubicBezTo>
                  <a:cubicBezTo>
                    <a:pt x="847" y="810"/>
                    <a:pt x="847" y="808"/>
                    <a:pt x="847" y="806"/>
                  </a:cubicBezTo>
                  <a:cubicBezTo>
                    <a:pt x="847" y="794"/>
                    <a:pt x="842" y="772"/>
                    <a:pt x="842" y="771"/>
                  </a:cubicBezTo>
                  <a:cubicBezTo>
                    <a:pt x="842" y="771"/>
                    <a:pt x="842" y="771"/>
                    <a:pt x="842" y="771"/>
                  </a:cubicBezTo>
                  <a:cubicBezTo>
                    <a:pt x="841" y="770"/>
                    <a:pt x="841" y="770"/>
                    <a:pt x="841" y="770"/>
                  </a:cubicBezTo>
                  <a:cubicBezTo>
                    <a:pt x="841" y="772"/>
                    <a:pt x="841" y="772"/>
                    <a:pt x="841" y="772"/>
                  </a:cubicBezTo>
                  <a:cubicBezTo>
                    <a:pt x="839" y="772"/>
                    <a:pt x="839" y="772"/>
                    <a:pt x="839" y="772"/>
                  </a:cubicBezTo>
                  <a:cubicBezTo>
                    <a:pt x="839" y="772"/>
                    <a:pt x="839" y="773"/>
                    <a:pt x="840" y="776"/>
                  </a:cubicBezTo>
                  <a:cubicBezTo>
                    <a:pt x="841" y="783"/>
                    <a:pt x="844" y="797"/>
                    <a:pt x="844" y="806"/>
                  </a:cubicBezTo>
                  <a:cubicBezTo>
                    <a:pt x="844" y="808"/>
                    <a:pt x="844" y="810"/>
                    <a:pt x="843" y="810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2" y="815"/>
                    <a:pt x="839" y="819"/>
                    <a:pt x="836" y="822"/>
                  </a:cubicBezTo>
                  <a:cubicBezTo>
                    <a:pt x="834" y="823"/>
                    <a:pt x="833" y="825"/>
                    <a:pt x="832" y="826"/>
                  </a:cubicBezTo>
                  <a:cubicBezTo>
                    <a:pt x="831" y="827"/>
                    <a:pt x="831" y="827"/>
                    <a:pt x="830" y="828"/>
                  </a:cubicBezTo>
                  <a:cubicBezTo>
                    <a:pt x="830" y="828"/>
                    <a:pt x="830" y="829"/>
                    <a:pt x="830" y="830"/>
                  </a:cubicBezTo>
                  <a:cubicBezTo>
                    <a:pt x="830" y="830"/>
                    <a:pt x="830" y="830"/>
                    <a:pt x="830" y="830"/>
                  </a:cubicBezTo>
                  <a:cubicBezTo>
                    <a:pt x="830" y="830"/>
                    <a:pt x="829" y="832"/>
                    <a:pt x="829" y="833"/>
                  </a:cubicBezTo>
                  <a:cubicBezTo>
                    <a:pt x="828" y="838"/>
                    <a:pt x="827" y="848"/>
                    <a:pt x="826" y="852"/>
                  </a:cubicBezTo>
                  <a:cubicBezTo>
                    <a:pt x="827" y="853"/>
                    <a:pt x="827" y="853"/>
                    <a:pt x="827" y="853"/>
                  </a:cubicBezTo>
                  <a:cubicBezTo>
                    <a:pt x="826" y="852"/>
                    <a:pt x="826" y="852"/>
                    <a:pt x="826" y="852"/>
                  </a:cubicBezTo>
                  <a:cubicBezTo>
                    <a:pt x="823" y="859"/>
                    <a:pt x="815" y="879"/>
                    <a:pt x="815" y="879"/>
                  </a:cubicBezTo>
                  <a:cubicBezTo>
                    <a:pt x="816" y="880"/>
                    <a:pt x="816" y="880"/>
                    <a:pt x="816" y="880"/>
                  </a:cubicBezTo>
                  <a:cubicBezTo>
                    <a:pt x="816" y="878"/>
                    <a:pt x="816" y="878"/>
                    <a:pt x="816" y="878"/>
                  </a:cubicBezTo>
                  <a:cubicBezTo>
                    <a:pt x="816" y="878"/>
                    <a:pt x="816" y="878"/>
                    <a:pt x="809" y="880"/>
                  </a:cubicBezTo>
                  <a:cubicBezTo>
                    <a:pt x="809" y="881"/>
                    <a:pt x="809" y="881"/>
                    <a:pt x="809" y="881"/>
                  </a:cubicBezTo>
                  <a:cubicBezTo>
                    <a:pt x="811" y="882"/>
                    <a:pt x="811" y="882"/>
                    <a:pt x="811" y="882"/>
                  </a:cubicBezTo>
                  <a:cubicBezTo>
                    <a:pt x="811" y="882"/>
                    <a:pt x="812" y="879"/>
                    <a:pt x="812" y="876"/>
                  </a:cubicBezTo>
                  <a:cubicBezTo>
                    <a:pt x="812" y="875"/>
                    <a:pt x="812" y="874"/>
                    <a:pt x="812" y="873"/>
                  </a:cubicBezTo>
                  <a:cubicBezTo>
                    <a:pt x="811" y="872"/>
                    <a:pt x="810" y="872"/>
                    <a:pt x="809" y="871"/>
                  </a:cubicBezTo>
                  <a:cubicBezTo>
                    <a:pt x="808" y="871"/>
                    <a:pt x="808" y="871"/>
                    <a:pt x="808" y="871"/>
                  </a:cubicBezTo>
                  <a:cubicBezTo>
                    <a:pt x="808" y="871"/>
                    <a:pt x="808" y="871"/>
                    <a:pt x="808" y="871"/>
                  </a:cubicBezTo>
                  <a:cubicBezTo>
                    <a:pt x="807" y="871"/>
                    <a:pt x="806" y="871"/>
                    <a:pt x="804" y="871"/>
                  </a:cubicBezTo>
                  <a:cubicBezTo>
                    <a:pt x="802" y="870"/>
                    <a:pt x="799" y="869"/>
                    <a:pt x="796" y="869"/>
                  </a:cubicBezTo>
                  <a:cubicBezTo>
                    <a:pt x="794" y="868"/>
                    <a:pt x="792" y="867"/>
                    <a:pt x="792" y="867"/>
                  </a:cubicBezTo>
                  <a:cubicBezTo>
                    <a:pt x="792" y="869"/>
                    <a:pt x="792" y="869"/>
                    <a:pt x="792" y="869"/>
                  </a:cubicBezTo>
                  <a:cubicBezTo>
                    <a:pt x="793" y="868"/>
                    <a:pt x="793" y="868"/>
                    <a:pt x="793" y="868"/>
                  </a:cubicBezTo>
                  <a:cubicBezTo>
                    <a:pt x="793" y="868"/>
                    <a:pt x="793" y="868"/>
                    <a:pt x="791" y="859"/>
                  </a:cubicBezTo>
                  <a:cubicBezTo>
                    <a:pt x="789" y="859"/>
                    <a:pt x="789" y="859"/>
                    <a:pt x="789" y="859"/>
                  </a:cubicBezTo>
                  <a:cubicBezTo>
                    <a:pt x="790" y="861"/>
                    <a:pt x="790" y="861"/>
                    <a:pt x="790" y="861"/>
                  </a:cubicBezTo>
                  <a:cubicBezTo>
                    <a:pt x="790" y="861"/>
                    <a:pt x="790" y="861"/>
                    <a:pt x="799" y="855"/>
                  </a:cubicBezTo>
                  <a:cubicBezTo>
                    <a:pt x="801" y="854"/>
                    <a:pt x="801" y="854"/>
                    <a:pt x="801" y="854"/>
                  </a:cubicBezTo>
                  <a:cubicBezTo>
                    <a:pt x="800" y="853"/>
                    <a:pt x="800" y="853"/>
                    <a:pt x="800" y="853"/>
                  </a:cubicBezTo>
                  <a:cubicBezTo>
                    <a:pt x="800" y="853"/>
                    <a:pt x="797" y="850"/>
                    <a:pt x="794" y="848"/>
                  </a:cubicBezTo>
                  <a:cubicBezTo>
                    <a:pt x="794" y="847"/>
                    <a:pt x="794" y="847"/>
                    <a:pt x="794" y="847"/>
                  </a:cubicBezTo>
                  <a:cubicBezTo>
                    <a:pt x="794" y="847"/>
                    <a:pt x="794" y="847"/>
                    <a:pt x="794" y="847"/>
                  </a:cubicBezTo>
                  <a:cubicBezTo>
                    <a:pt x="793" y="847"/>
                    <a:pt x="792" y="847"/>
                    <a:pt x="791" y="847"/>
                  </a:cubicBezTo>
                  <a:cubicBezTo>
                    <a:pt x="787" y="847"/>
                    <a:pt x="781" y="849"/>
                    <a:pt x="781" y="849"/>
                  </a:cubicBezTo>
                  <a:cubicBezTo>
                    <a:pt x="781" y="850"/>
                    <a:pt x="781" y="850"/>
                    <a:pt x="781" y="850"/>
                  </a:cubicBezTo>
                  <a:cubicBezTo>
                    <a:pt x="783" y="850"/>
                    <a:pt x="783" y="850"/>
                    <a:pt x="783" y="850"/>
                  </a:cubicBezTo>
                  <a:cubicBezTo>
                    <a:pt x="783" y="850"/>
                    <a:pt x="783" y="850"/>
                    <a:pt x="783" y="847"/>
                  </a:cubicBezTo>
                  <a:cubicBezTo>
                    <a:pt x="781" y="847"/>
                    <a:pt x="781" y="847"/>
                    <a:pt x="781" y="847"/>
                  </a:cubicBezTo>
                  <a:cubicBezTo>
                    <a:pt x="782" y="849"/>
                    <a:pt x="782" y="849"/>
                    <a:pt x="782" y="849"/>
                  </a:cubicBezTo>
                  <a:cubicBezTo>
                    <a:pt x="782" y="849"/>
                    <a:pt x="784" y="847"/>
                    <a:pt x="787" y="845"/>
                  </a:cubicBezTo>
                  <a:cubicBezTo>
                    <a:pt x="788" y="844"/>
                    <a:pt x="789" y="843"/>
                    <a:pt x="790" y="841"/>
                  </a:cubicBezTo>
                  <a:cubicBezTo>
                    <a:pt x="791" y="840"/>
                    <a:pt x="792" y="839"/>
                    <a:pt x="792" y="837"/>
                  </a:cubicBezTo>
                  <a:cubicBezTo>
                    <a:pt x="792" y="837"/>
                    <a:pt x="792" y="836"/>
                    <a:pt x="792" y="836"/>
                  </a:cubicBezTo>
                  <a:cubicBezTo>
                    <a:pt x="791" y="837"/>
                    <a:pt x="791" y="837"/>
                    <a:pt x="791" y="837"/>
                  </a:cubicBezTo>
                  <a:cubicBezTo>
                    <a:pt x="792" y="837"/>
                    <a:pt x="792" y="837"/>
                    <a:pt x="792" y="837"/>
                  </a:cubicBezTo>
                  <a:cubicBezTo>
                    <a:pt x="792" y="835"/>
                    <a:pt x="791" y="834"/>
                    <a:pt x="791" y="833"/>
                  </a:cubicBezTo>
                  <a:cubicBezTo>
                    <a:pt x="789" y="832"/>
                    <a:pt x="788" y="832"/>
                    <a:pt x="786" y="831"/>
                  </a:cubicBezTo>
                  <a:cubicBezTo>
                    <a:pt x="784" y="831"/>
                    <a:pt x="782" y="831"/>
                    <a:pt x="781" y="831"/>
                  </a:cubicBezTo>
                  <a:cubicBezTo>
                    <a:pt x="778" y="831"/>
                    <a:pt x="777" y="831"/>
                    <a:pt x="777" y="831"/>
                  </a:cubicBezTo>
                  <a:cubicBezTo>
                    <a:pt x="777" y="832"/>
                    <a:pt x="777" y="832"/>
                    <a:pt x="777" y="832"/>
                  </a:cubicBezTo>
                  <a:cubicBezTo>
                    <a:pt x="778" y="833"/>
                    <a:pt x="778" y="833"/>
                    <a:pt x="778" y="833"/>
                  </a:cubicBezTo>
                  <a:cubicBezTo>
                    <a:pt x="778" y="833"/>
                    <a:pt x="778" y="833"/>
                    <a:pt x="784" y="824"/>
                  </a:cubicBezTo>
                  <a:cubicBezTo>
                    <a:pt x="782" y="823"/>
                    <a:pt x="782" y="823"/>
                    <a:pt x="782" y="823"/>
                  </a:cubicBezTo>
                  <a:cubicBezTo>
                    <a:pt x="784" y="824"/>
                    <a:pt x="784" y="824"/>
                    <a:pt x="784" y="824"/>
                  </a:cubicBezTo>
                  <a:cubicBezTo>
                    <a:pt x="784" y="824"/>
                    <a:pt x="784" y="823"/>
                    <a:pt x="785" y="822"/>
                  </a:cubicBezTo>
                  <a:cubicBezTo>
                    <a:pt x="785" y="821"/>
                    <a:pt x="786" y="820"/>
                    <a:pt x="786" y="819"/>
                  </a:cubicBezTo>
                  <a:cubicBezTo>
                    <a:pt x="786" y="818"/>
                    <a:pt x="786" y="817"/>
                    <a:pt x="785" y="816"/>
                  </a:cubicBezTo>
                  <a:cubicBezTo>
                    <a:pt x="785" y="816"/>
                    <a:pt x="784" y="815"/>
                    <a:pt x="783" y="815"/>
                  </a:cubicBezTo>
                  <a:cubicBezTo>
                    <a:pt x="783" y="815"/>
                    <a:pt x="783" y="815"/>
                    <a:pt x="783" y="815"/>
                  </a:cubicBezTo>
                  <a:cubicBezTo>
                    <a:pt x="782" y="815"/>
                    <a:pt x="782" y="815"/>
                    <a:pt x="782" y="815"/>
                  </a:cubicBezTo>
                  <a:cubicBezTo>
                    <a:pt x="782" y="815"/>
                    <a:pt x="781" y="814"/>
                    <a:pt x="780" y="813"/>
                  </a:cubicBezTo>
                  <a:cubicBezTo>
                    <a:pt x="779" y="813"/>
                    <a:pt x="779" y="812"/>
                    <a:pt x="779" y="812"/>
                  </a:cubicBezTo>
                  <a:cubicBezTo>
                    <a:pt x="778" y="812"/>
                    <a:pt x="778" y="812"/>
                    <a:pt x="778" y="812"/>
                  </a:cubicBezTo>
                  <a:cubicBezTo>
                    <a:pt x="778" y="811"/>
                    <a:pt x="778" y="811"/>
                    <a:pt x="778" y="811"/>
                  </a:cubicBezTo>
                  <a:cubicBezTo>
                    <a:pt x="777" y="812"/>
                    <a:pt x="777" y="812"/>
                    <a:pt x="777" y="812"/>
                  </a:cubicBezTo>
                  <a:cubicBezTo>
                    <a:pt x="779" y="812"/>
                    <a:pt x="779" y="812"/>
                    <a:pt x="779" y="812"/>
                  </a:cubicBezTo>
                  <a:cubicBezTo>
                    <a:pt x="779" y="812"/>
                    <a:pt x="779" y="812"/>
                    <a:pt x="777" y="805"/>
                  </a:cubicBezTo>
                  <a:cubicBezTo>
                    <a:pt x="776" y="806"/>
                    <a:pt x="776" y="806"/>
                    <a:pt x="776" y="806"/>
                  </a:cubicBezTo>
                  <a:cubicBezTo>
                    <a:pt x="777" y="807"/>
                    <a:pt x="777" y="807"/>
                    <a:pt x="777" y="807"/>
                  </a:cubicBezTo>
                  <a:cubicBezTo>
                    <a:pt x="777" y="807"/>
                    <a:pt x="777" y="807"/>
                    <a:pt x="782" y="801"/>
                  </a:cubicBezTo>
                  <a:cubicBezTo>
                    <a:pt x="784" y="800"/>
                    <a:pt x="784" y="800"/>
                    <a:pt x="784" y="800"/>
                  </a:cubicBezTo>
                  <a:cubicBezTo>
                    <a:pt x="782" y="799"/>
                    <a:pt x="782" y="799"/>
                    <a:pt x="782" y="799"/>
                  </a:cubicBezTo>
                  <a:cubicBezTo>
                    <a:pt x="782" y="799"/>
                    <a:pt x="782" y="799"/>
                    <a:pt x="776" y="796"/>
                  </a:cubicBezTo>
                  <a:cubicBezTo>
                    <a:pt x="776" y="797"/>
                    <a:pt x="776" y="797"/>
                    <a:pt x="776" y="797"/>
                  </a:cubicBezTo>
                  <a:cubicBezTo>
                    <a:pt x="777" y="797"/>
                    <a:pt x="777" y="797"/>
                    <a:pt x="777" y="797"/>
                  </a:cubicBezTo>
                  <a:cubicBezTo>
                    <a:pt x="777" y="797"/>
                    <a:pt x="777" y="797"/>
                    <a:pt x="777" y="791"/>
                  </a:cubicBezTo>
                  <a:cubicBezTo>
                    <a:pt x="776" y="791"/>
                    <a:pt x="776" y="791"/>
                    <a:pt x="776" y="791"/>
                  </a:cubicBezTo>
                  <a:cubicBezTo>
                    <a:pt x="776" y="792"/>
                    <a:pt x="776" y="792"/>
                    <a:pt x="776" y="792"/>
                  </a:cubicBezTo>
                  <a:cubicBezTo>
                    <a:pt x="776" y="792"/>
                    <a:pt x="776" y="792"/>
                    <a:pt x="782" y="789"/>
                  </a:cubicBezTo>
                  <a:cubicBezTo>
                    <a:pt x="782" y="789"/>
                    <a:pt x="782" y="789"/>
                    <a:pt x="782" y="789"/>
                  </a:cubicBezTo>
                  <a:cubicBezTo>
                    <a:pt x="783" y="788"/>
                    <a:pt x="783" y="788"/>
                    <a:pt x="783" y="788"/>
                  </a:cubicBezTo>
                  <a:cubicBezTo>
                    <a:pt x="783" y="788"/>
                    <a:pt x="783" y="788"/>
                    <a:pt x="784" y="783"/>
                  </a:cubicBezTo>
                  <a:cubicBezTo>
                    <a:pt x="784" y="783"/>
                    <a:pt x="784" y="783"/>
                    <a:pt x="784" y="783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1"/>
                    <a:pt x="784" y="780"/>
                    <a:pt x="785" y="779"/>
                  </a:cubicBezTo>
                  <a:cubicBezTo>
                    <a:pt x="786" y="777"/>
                    <a:pt x="787" y="776"/>
                    <a:pt x="790" y="774"/>
                  </a:cubicBezTo>
                  <a:cubicBezTo>
                    <a:pt x="790" y="774"/>
                    <a:pt x="790" y="774"/>
                    <a:pt x="790" y="774"/>
                  </a:cubicBezTo>
                  <a:cubicBezTo>
                    <a:pt x="790" y="774"/>
                    <a:pt x="790" y="774"/>
                    <a:pt x="790" y="774"/>
                  </a:cubicBezTo>
                  <a:cubicBezTo>
                    <a:pt x="793" y="773"/>
                    <a:pt x="797" y="771"/>
                    <a:pt x="801" y="770"/>
                  </a:cubicBezTo>
                  <a:cubicBezTo>
                    <a:pt x="803" y="770"/>
                    <a:pt x="804" y="770"/>
                    <a:pt x="805" y="769"/>
                  </a:cubicBezTo>
                  <a:cubicBezTo>
                    <a:pt x="806" y="769"/>
                    <a:pt x="807" y="769"/>
                    <a:pt x="807" y="769"/>
                  </a:cubicBezTo>
                  <a:cubicBezTo>
                    <a:pt x="809" y="769"/>
                    <a:pt x="809" y="769"/>
                    <a:pt x="809" y="769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8"/>
                    <a:pt x="808" y="768"/>
                    <a:pt x="808" y="768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8"/>
                    <a:pt x="808" y="768"/>
                    <a:pt x="808" y="768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6"/>
                    <a:pt x="808" y="765"/>
                    <a:pt x="809" y="764"/>
                  </a:cubicBezTo>
                  <a:cubicBezTo>
                    <a:pt x="810" y="763"/>
                    <a:pt x="811" y="763"/>
                    <a:pt x="814" y="762"/>
                  </a:cubicBezTo>
                  <a:cubicBezTo>
                    <a:pt x="816" y="763"/>
                    <a:pt x="817" y="763"/>
                    <a:pt x="819" y="764"/>
                  </a:cubicBezTo>
                  <a:cubicBezTo>
                    <a:pt x="820" y="764"/>
                    <a:pt x="821" y="765"/>
                    <a:pt x="824" y="765"/>
                  </a:cubicBezTo>
                  <a:cubicBezTo>
                    <a:pt x="824" y="765"/>
                    <a:pt x="825" y="765"/>
                    <a:pt x="826" y="765"/>
                  </a:cubicBezTo>
                  <a:cubicBezTo>
                    <a:pt x="826" y="764"/>
                    <a:pt x="826" y="764"/>
                    <a:pt x="826" y="764"/>
                  </a:cubicBezTo>
                  <a:cubicBezTo>
                    <a:pt x="826" y="765"/>
                    <a:pt x="826" y="765"/>
                    <a:pt x="826" y="765"/>
                  </a:cubicBezTo>
                  <a:cubicBezTo>
                    <a:pt x="826" y="765"/>
                    <a:pt x="827" y="765"/>
                    <a:pt x="828" y="765"/>
                  </a:cubicBezTo>
                  <a:cubicBezTo>
                    <a:pt x="828" y="764"/>
                    <a:pt x="829" y="763"/>
                    <a:pt x="829" y="762"/>
                  </a:cubicBezTo>
                  <a:cubicBezTo>
                    <a:pt x="830" y="759"/>
                    <a:pt x="831" y="754"/>
                    <a:pt x="831" y="750"/>
                  </a:cubicBezTo>
                  <a:cubicBezTo>
                    <a:pt x="831" y="742"/>
                    <a:pt x="830" y="735"/>
                    <a:pt x="830" y="735"/>
                  </a:cubicBezTo>
                  <a:cubicBezTo>
                    <a:pt x="828" y="735"/>
                    <a:pt x="828" y="735"/>
                    <a:pt x="828" y="735"/>
                  </a:cubicBezTo>
                  <a:cubicBezTo>
                    <a:pt x="828" y="737"/>
                    <a:pt x="828" y="737"/>
                    <a:pt x="828" y="737"/>
                  </a:cubicBezTo>
                  <a:cubicBezTo>
                    <a:pt x="828" y="737"/>
                    <a:pt x="828" y="737"/>
                    <a:pt x="836" y="738"/>
                  </a:cubicBezTo>
                  <a:cubicBezTo>
                    <a:pt x="837" y="737"/>
                    <a:pt x="837" y="737"/>
                    <a:pt x="837" y="737"/>
                  </a:cubicBezTo>
                  <a:cubicBezTo>
                    <a:pt x="835" y="737"/>
                    <a:pt x="835" y="737"/>
                    <a:pt x="835" y="737"/>
                  </a:cubicBezTo>
                  <a:cubicBezTo>
                    <a:pt x="835" y="737"/>
                    <a:pt x="835" y="737"/>
                    <a:pt x="835" y="738"/>
                  </a:cubicBezTo>
                  <a:cubicBezTo>
                    <a:pt x="836" y="740"/>
                    <a:pt x="837" y="745"/>
                    <a:pt x="837" y="750"/>
                  </a:cubicBezTo>
                  <a:cubicBezTo>
                    <a:pt x="837" y="751"/>
                    <a:pt x="837" y="753"/>
                    <a:pt x="836" y="754"/>
                  </a:cubicBezTo>
                  <a:cubicBezTo>
                    <a:pt x="838" y="754"/>
                    <a:pt x="838" y="754"/>
                    <a:pt x="838" y="754"/>
                  </a:cubicBezTo>
                  <a:cubicBezTo>
                    <a:pt x="836" y="754"/>
                    <a:pt x="836" y="754"/>
                    <a:pt x="836" y="754"/>
                  </a:cubicBezTo>
                  <a:cubicBezTo>
                    <a:pt x="836" y="756"/>
                    <a:pt x="835" y="760"/>
                    <a:pt x="835" y="763"/>
                  </a:cubicBezTo>
                  <a:cubicBezTo>
                    <a:pt x="834" y="766"/>
                    <a:pt x="834" y="769"/>
                    <a:pt x="834" y="769"/>
                  </a:cubicBezTo>
                  <a:cubicBezTo>
                    <a:pt x="834" y="770"/>
                    <a:pt x="834" y="770"/>
                    <a:pt x="834" y="770"/>
                  </a:cubicBezTo>
                  <a:cubicBezTo>
                    <a:pt x="835" y="770"/>
                    <a:pt x="835" y="770"/>
                    <a:pt x="835" y="770"/>
                  </a:cubicBezTo>
                  <a:cubicBezTo>
                    <a:pt x="835" y="770"/>
                    <a:pt x="835" y="770"/>
                    <a:pt x="840" y="773"/>
                  </a:cubicBezTo>
                  <a:cubicBezTo>
                    <a:pt x="841" y="772"/>
                    <a:pt x="841" y="772"/>
                    <a:pt x="841" y="772"/>
                  </a:cubicBezTo>
                  <a:cubicBezTo>
                    <a:pt x="839" y="772"/>
                    <a:pt x="839" y="772"/>
                    <a:pt x="839" y="772"/>
                  </a:cubicBezTo>
                  <a:lnTo>
                    <a:pt x="841" y="772"/>
                  </a:lnTo>
                  <a:close/>
                  <a:moveTo>
                    <a:pt x="77" y="281"/>
                  </a:moveTo>
                  <a:cubicBezTo>
                    <a:pt x="76" y="281"/>
                    <a:pt x="76" y="281"/>
                    <a:pt x="76" y="281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80" y="291"/>
                    <a:pt x="82" y="291"/>
                    <a:pt x="84" y="291"/>
                  </a:cubicBezTo>
                  <a:cubicBezTo>
                    <a:pt x="87" y="291"/>
                    <a:pt x="89" y="290"/>
                    <a:pt x="89" y="290"/>
                  </a:cubicBezTo>
                  <a:cubicBezTo>
                    <a:pt x="90" y="289"/>
                    <a:pt x="90" y="289"/>
                    <a:pt x="90" y="289"/>
                  </a:cubicBezTo>
                  <a:cubicBezTo>
                    <a:pt x="89" y="288"/>
                    <a:pt x="89" y="288"/>
                    <a:pt x="89" y="288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8" y="274"/>
                    <a:pt x="78" y="274"/>
                    <a:pt x="78" y="274"/>
                  </a:cubicBezTo>
                  <a:cubicBezTo>
                    <a:pt x="76" y="281"/>
                    <a:pt x="76" y="281"/>
                    <a:pt x="76" y="281"/>
                  </a:cubicBezTo>
                  <a:cubicBezTo>
                    <a:pt x="76" y="281"/>
                    <a:pt x="76" y="281"/>
                    <a:pt x="76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9" y="281"/>
                    <a:pt x="79" y="281"/>
                    <a:pt x="79" y="281"/>
                  </a:cubicBezTo>
                  <a:cubicBezTo>
                    <a:pt x="80" y="277"/>
                    <a:pt x="80" y="277"/>
                    <a:pt x="80" y="277"/>
                  </a:cubicBezTo>
                  <a:cubicBezTo>
                    <a:pt x="79" y="277"/>
                    <a:pt x="79" y="277"/>
                    <a:pt x="79" y="277"/>
                  </a:cubicBezTo>
                  <a:cubicBezTo>
                    <a:pt x="77" y="278"/>
                    <a:pt x="77" y="278"/>
                    <a:pt x="77" y="278"/>
                  </a:cubicBezTo>
                  <a:cubicBezTo>
                    <a:pt x="77" y="278"/>
                    <a:pt x="77" y="278"/>
                    <a:pt x="79" y="279"/>
                  </a:cubicBezTo>
                  <a:cubicBezTo>
                    <a:pt x="80" y="281"/>
                    <a:pt x="82" y="284"/>
                    <a:pt x="87" y="290"/>
                  </a:cubicBezTo>
                  <a:cubicBezTo>
                    <a:pt x="88" y="289"/>
                    <a:pt x="88" y="289"/>
                    <a:pt x="88" y="289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8" y="288"/>
                    <a:pt x="88" y="288"/>
                    <a:pt x="88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8" y="288"/>
                    <a:pt x="88" y="288"/>
                    <a:pt x="88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7" y="288"/>
                    <a:pt x="87" y="288"/>
                    <a:pt x="86" y="288"/>
                  </a:cubicBezTo>
                  <a:cubicBezTo>
                    <a:pt x="86" y="288"/>
                    <a:pt x="85" y="288"/>
                    <a:pt x="84" y="288"/>
                  </a:cubicBezTo>
                  <a:cubicBezTo>
                    <a:pt x="83" y="288"/>
                    <a:pt x="81" y="288"/>
                    <a:pt x="78" y="286"/>
                  </a:cubicBezTo>
                  <a:cubicBezTo>
                    <a:pt x="77" y="288"/>
                    <a:pt x="77" y="288"/>
                    <a:pt x="77" y="288"/>
                  </a:cubicBezTo>
                  <a:cubicBezTo>
                    <a:pt x="79" y="288"/>
                    <a:pt x="79" y="288"/>
                    <a:pt x="79" y="288"/>
                  </a:cubicBezTo>
                  <a:cubicBezTo>
                    <a:pt x="79" y="288"/>
                    <a:pt x="79" y="288"/>
                    <a:pt x="79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9" y="281"/>
                    <a:pt x="79" y="281"/>
                    <a:pt x="79" y="281"/>
                  </a:cubicBezTo>
                  <a:lnTo>
                    <a:pt x="77" y="281"/>
                  </a:lnTo>
                  <a:close/>
                  <a:moveTo>
                    <a:pt x="172" y="137"/>
                  </a:moveTo>
                  <a:cubicBezTo>
                    <a:pt x="171" y="138"/>
                    <a:pt x="171" y="138"/>
                    <a:pt x="171" y="138"/>
                  </a:cubicBezTo>
                  <a:cubicBezTo>
                    <a:pt x="173" y="139"/>
                    <a:pt x="174" y="140"/>
                    <a:pt x="176" y="140"/>
                  </a:cubicBezTo>
                  <a:cubicBezTo>
                    <a:pt x="177" y="140"/>
                    <a:pt x="179" y="139"/>
                    <a:pt x="180" y="138"/>
                  </a:cubicBezTo>
                  <a:cubicBezTo>
                    <a:pt x="180" y="138"/>
                    <a:pt x="181" y="136"/>
                    <a:pt x="181" y="135"/>
                  </a:cubicBezTo>
                  <a:cubicBezTo>
                    <a:pt x="181" y="133"/>
                    <a:pt x="180" y="130"/>
                    <a:pt x="177" y="127"/>
                  </a:cubicBezTo>
                  <a:cubicBezTo>
                    <a:pt x="177" y="127"/>
                    <a:pt x="177" y="127"/>
                    <a:pt x="177" y="127"/>
                  </a:cubicBezTo>
                  <a:cubicBezTo>
                    <a:pt x="177" y="127"/>
                    <a:pt x="177" y="127"/>
                    <a:pt x="177" y="127"/>
                  </a:cubicBezTo>
                  <a:cubicBezTo>
                    <a:pt x="173" y="125"/>
                    <a:pt x="170" y="124"/>
                    <a:pt x="167" y="124"/>
                  </a:cubicBezTo>
                  <a:cubicBezTo>
                    <a:pt x="164" y="124"/>
                    <a:pt x="163" y="126"/>
                    <a:pt x="162" y="126"/>
                  </a:cubicBezTo>
                  <a:cubicBezTo>
                    <a:pt x="162" y="127"/>
                    <a:pt x="162" y="127"/>
                    <a:pt x="162" y="127"/>
                  </a:cubicBezTo>
                  <a:cubicBezTo>
                    <a:pt x="162" y="127"/>
                    <a:pt x="162" y="127"/>
                    <a:pt x="162" y="127"/>
                  </a:cubicBezTo>
                  <a:cubicBezTo>
                    <a:pt x="164" y="135"/>
                    <a:pt x="164" y="135"/>
                    <a:pt x="164" y="135"/>
                  </a:cubicBezTo>
                  <a:cubicBezTo>
                    <a:pt x="164" y="136"/>
                    <a:pt x="164" y="136"/>
                    <a:pt x="164" y="136"/>
                  </a:cubicBezTo>
                  <a:cubicBezTo>
                    <a:pt x="171" y="138"/>
                    <a:pt x="171" y="138"/>
                    <a:pt x="171" y="138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1" y="138"/>
                    <a:pt x="171" y="138"/>
                    <a:pt x="171" y="138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65" y="134"/>
                    <a:pt x="165" y="134"/>
                    <a:pt x="165" y="134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6" y="135"/>
                    <a:pt x="166" y="135"/>
                    <a:pt x="165" y="127"/>
                  </a:cubicBezTo>
                  <a:cubicBezTo>
                    <a:pt x="164" y="127"/>
                    <a:pt x="164" y="127"/>
                    <a:pt x="164" y="127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5" y="128"/>
                    <a:pt x="165" y="127"/>
                    <a:pt x="167" y="127"/>
                  </a:cubicBezTo>
                  <a:cubicBezTo>
                    <a:pt x="169" y="127"/>
                    <a:pt x="171" y="128"/>
                    <a:pt x="175" y="130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5" y="130"/>
                    <a:pt x="175" y="130"/>
                    <a:pt x="175" y="130"/>
                  </a:cubicBezTo>
                  <a:cubicBezTo>
                    <a:pt x="177" y="132"/>
                    <a:pt x="178" y="134"/>
                    <a:pt x="178" y="135"/>
                  </a:cubicBezTo>
                  <a:cubicBezTo>
                    <a:pt x="178" y="136"/>
                    <a:pt x="178" y="136"/>
                    <a:pt x="178" y="136"/>
                  </a:cubicBezTo>
                  <a:cubicBezTo>
                    <a:pt x="177" y="136"/>
                    <a:pt x="177" y="137"/>
                    <a:pt x="176" y="137"/>
                  </a:cubicBezTo>
                  <a:cubicBezTo>
                    <a:pt x="175" y="137"/>
                    <a:pt x="174" y="136"/>
                    <a:pt x="173" y="135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2" y="135"/>
                    <a:pt x="172" y="135"/>
                    <a:pt x="172" y="135"/>
                  </a:cubicBezTo>
                  <a:lnTo>
                    <a:pt x="172" y="137"/>
                  </a:lnTo>
                  <a:close/>
                  <a:moveTo>
                    <a:pt x="153" y="108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55" y="110"/>
                    <a:pt x="157" y="109"/>
                    <a:pt x="158" y="108"/>
                  </a:cubicBezTo>
                  <a:cubicBezTo>
                    <a:pt x="159" y="108"/>
                    <a:pt x="160" y="107"/>
                    <a:pt x="160" y="106"/>
                  </a:cubicBezTo>
                  <a:cubicBezTo>
                    <a:pt x="161" y="106"/>
                    <a:pt x="161" y="105"/>
                    <a:pt x="161" y="104"/>
                  </a:cubicBezTo>
                  <a:cubicBezTo>
                    <a:pt x="161" y="104"/>
                    <a:pt x="161" y="103"/>
                    <a:pt x="161" y="103"/>
                  </a:cubicBezTo>
                  <a:cubicBezTo>
                    <a:pt x="161" y="102"/>
                    <a:pt x="160" y="102"/>
                    <a:pt x="159" y="101"/>
                  </a:cubicBezTo>
                  <a:cubicBezTo>
                    <a:pt x="158" y="101"/>
                    <a:pt x="158" y="101"/>
                    <a:pt x="157" y="101"/>
                  </a:cubicBezTo>
                  <a:cubicBezTo>
                    <a:pt x="156" y="101"/>
                    <a:pt x="155" y="101"/>
                    <a:pt x="154" y="101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2" y="102"/>
                    <a:pt x="150" y="102"/>
                    <a:pt x="149" y="102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4"/>
                    <a:pt x="147" y="104"/>
                    <a:pt x="147" y="105"/>
                  </a:cubicBezTo>
                  <a:cubicBezTo>
                    <a:pt x="147" y="106"/>
                    <a:pt x="148" y="107"/>
                    <a:pt x="148" y="107"/>
                  </a:cubicBezTo>
                  <a:cubicBezTo>
                    <a:pt x="149" y="108"/>
                    <a:pt x="150" y="109"/>
                    <a:pt x="151" y="109"/>
                  </a:cubicBezTo>
                  <a:cubicBezTo>
                    <a:pt x="152" y="109"/>
                    <a:pt x="152" y="110"/>
                    <a:pt x="152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2" y="106"/>
                    <a:pt x="151" y="106"/>
                    <a:pt x="151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1" y="105"/>
                    <a:pt x="152" y="105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5" y="104"/>
                    <a:pt x="156" y="104"/>
                    <a:pt x="157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7" y="106"/>
                    <a:pt x="155" y="107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7"/>
                    <a:pt x="153" y="107"/>
                    <a:pt x="153" y="107"/>
                  </a:cubicBezTo>
                  <a:lnTo>
                    <a:pt x="153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" name="Freeform 25"/>
            <p:cNvSpPr>
              <a:spLocks/>
            </p:cNvSpPr>
            <p:nvPr/>
          </p:nvSpPr>
          <p:spPr bwMode="auto">
            <a:xfrm>
              <a:off x="644" y="3329"/>
              <a:ext cx="387" cy="641"/>
            </a:xfrm>
            <a:custGeom>
              <a:avLst/>
              <a:gdLst>
                <a:gd name="T0" fmla="*/ 121 w 275"/>
                <a:gd name="T1" fmla="*/ 399 h 455"/>
                <a:gd name="T2" fmla="*/ 138 w 275"/>
                <a:gd name="T3" fmla="*/ 377 h 455"/>
                <a:gd name="T4" fmla="*/ 163 w 275"/>
                <a:gd name="T5" fmla="*/ 367 h 455"/>
                <a:gd name="T6" fmla="*/ 153 w 275"/>
                <a:gd name="T7" fmla="*/ 361 h 455"/>
                <a:gd name="T8" fmla="*/ 153 w 275"/>
                <a:gd name="T9" fmla="*/ 313 h 455"/>
                <a:gd name="T10" fmla="*/ 180 w 275"/>
                <a:gd name="T11" fmla="*/ 288 h 455"/>
                <a:gd name="T12" fmla="*/ 160 w 275"/>
                <a:gd name="T13" fmla="*/ 257 h 455"/>
                <a:gd name="T14" fmla="*/ 159 w 275"/>
                <a:gd name="T15" fmla="*/ 248 h 455"/>
                <a:gd name="T16" fmla="*/ 187 w 275"/>
                <a:gd name="T17" fmla="*/ 234 h 455"/>
                <a:gd name="T18" fmla="*/ 197 w 275"/>
                <a:gd name="T19" fmla="*/ 223 h 455"/>
                <a:gd name="T20" fmla="*/ 198 w 275"/>
                <a:gd name="T21" fmla="*/ 192 h 455"/>
                <a:gd name="T22" fmla="*/ 215 w 275"/>
                <a:gd name="T23" fmla="*/ 180 h 455"/>
                <a:gd name="T24" fmla="*/ 224 w 275"/>
                <a:gd name="T25" fmla="*/ 135 h 455"/>
                <a:gd name="T26" fmla="*/ 229 w 275"/>
                <a:gd name="T27" fmla="*/ 119 h 455"/>
                <a:gd name="T28" fmla="*/ 248 w 275"/>
                <a:gd name="T29" fmla="*/ 106 h 455"/>
                <a:gd name="T30" fmla="*/ 275 w 275"/>
                <a:gd name="T31" fmla="*/ 77 h 455"/>
                <a:gd name="T32" fmla="*/ 257 w 275"/>
                <a:gd name="T33" fmla="*/ 60 h 455"/>
                <a:gd name="T34" fmla="*/ 248 w 275"/>
                <a:gd name="T35" fmla="*/ 41 h 455"/>
                <a:gd name="T36" fmla="*/ 243 w 275"/>
                <a:gd name="T37" fmla="*/ 42 h 455"/>
                <a:gd name="T38" fmla="*/ 222 w 275"/>
                <a:gd name="T39" fmla="*/ 33 h 455"/>
                <a:gd name="T40" fmla="*/ 199 w 275"/>
                <a:gd name="T41" fmla="*/ 37 h 455"/>
                <a:gd name="T42" fmla="*/ 183 w 275"/>
                <a:gd name="T43" fmla="*/ 31 h 455"/>
                <a:gd name="T44" fmla="*/ 169 w 275"/>
                <a:gd name="T45" fmla="*/ 29 h 455"/>
                <a:gd name="T46" fmla="*/ 163 w 275"/>
                <a:gd name="T47" fmla="*/ 14 h 455"/>
                <a:gd name="T48" fmla="*/ 157 w 275"/>
                <a:gd name="T49" fmla="*/ 8 h 455"/>
                <a:gd name="T50" fmla="*/ 148 w 275"/>
                <a:gd name="T51" fmla="*/ 6 h 455"/>
                <a:gd name="T52" fmla="*/ 122 w 275"/>
                <a:gd name="T53" fmla="*/ 8 h 455"/>
                <a:gd name="T54" fmla="*/ 106 w 275"/>
                <a:gd name="T55" fmla="*/ 19 h 455"/>
                <a:gd name="T56" fmla="*/ 111 w 275"/>
                <a:gd name="T57" fmla="*/ 29 h 455"/>
                <a:gd name="T58" fmla="*/ 107 w 275"/>
                <a:gd name="T59" fmla="*/ 41 h 455"/>
                <a:gd name="T60" fmla="*/ 107 w 275"/>
                <a:gd name="T61" fmla="*/ 91 h 455"/>
                <a:gd name="T62" fmla="*/ 95 w 275"/>
                <a:gd name="T63" fmla="*/ 121 h 455"/>
                <a:gd name="T64" fmla="*/ 104 w 275"/>
                <a:gd name="T65" fmla="*/ 110 h 455"/>
                <a:gd name="T66" fmla="*/ 104 w 275"/>
                <a:gd name="T67" fmla="*/ 122 h 455"/>
                <a:gd name="T68" fmla="*/ 72 w 275"/>
                <a:gd name="T69" fmla="*/ 156 h 455"/>
                <a:gd name="T70" fmla="*/ 53 w 275"/>
                <a:gd name="T71" fmla="*/ 199 h 455"/>
                <a:gd name="T72" fmla="*/ 48 w 275"/>
                <a:gd name="T73" fmla="*/ 210 h 455"/>
                <a:gd name="T74" fmla="*/ 38 w 275"/>
                <a:gd name="T75" fmla="*/ 222 h 455"/>
                <a:gd name="T76" fmla="*/ 23 w 275"/>
                <a:gd name="T77" fmla="*/ 223 h 455"/>
                <a:gd name="T78" fmla="*/ 14 w 275"/>
                <a:gd name="T79" fmla="*/ 245 h 455"/>
                <a:gd name="T80" fmla="*/ 3 w 275"/>
                <a:gd name="T81" fmla="*/ 267 h 455"/>
                <a:gd name="T82" fmla="*/ 23 w 275"/>
                <a:gd name="T83" fmla="*/ 283 h 455"/>
                <a:gd name="T84" fmla="*/ 41 w 275"/>
                <a:gd name="T85" fmla="*/ 280 h 455"/>
                <a:gd name="T86" fmla="*/ 27 w 275"/>
                <a:gd name="T87" fmla="*/ 292 h 455"/>
                <a:gd name="T88" fmla="*/ 16 w 275"/>
                <a:gd name="T89" fmla="*/ 288 h 455"/>
                <a:gd name="T90" fmla="*/ 15 w 275"/>
                <a:gd name="T91" fmla="*/ 306 h 455"/>
                <a:gd name="T92" fmla="*/ 39 w 275"/>
                <a:gd name="T93" fmla="*/ 304 h 455"/>
                <a:gd name="T94" fmla="*/ 49 w 275"/>
                <a:gd name="T95" fmla="*/ 303 h 455"/>
                <a:gd name="T96" fmla="*/ 54 w 275"/>
                <a:gd name="T97" fmla="*/ 315 h 455"/>
                <a:gd name="T98" fmla="*/ 41 w 275"/>
                <a:gd name="T99" fmla="*/ 309 h 455"/>
                <a:gd name="T100" fmla="*/ 26 w 275"/>
                <a:gd name="T101" fmla="*/ 352 h 455"/>
                <a:gd name="T102" fmla="*/ 29 w 275"/>
                <a:gd name="T103" fmla="*/ 372 h 455"/>
                <a:gd name="T104" fmla="*/ 22 w 275"/>
                <a:gd name="T105" fmla="*/ 402 h 455"/>
                <a:gd name="T106" fmla="*/ 14 w 275"/>
                <a:gd name="T107" fmla="*/ 417 h 455"/>
                <a:gd name="T108" fmla="*/ 0 w 275"/>
                <a:gd name="T109" fmla="*/ 436 h 455"/>
                <a:gd name="T110" fmla="*/ 69 w 275"/>
                <a:gd name="T111" fmla="*/ 452 h 455"/>
                <a:gd name="T112" fmla="*/ 99 w 275"/>
                <a:gd name="T113" fmla="*/ 444 h 455"/>
                <a:gd name="T114" fmla="*/ 115 w 275"/>
                <a:gd name="T115" fmla="*/ 42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" h="455">
                  <a:moveTo>
                    <a:pt x="113" y="411"/>
                  </a:moveTo>
                  <a:cubicBezTo>
                    <a:pt x="113" y="411"/>
                    <a:pt x="115" y="406"/>
                    <a:pt x="121" y="399"/>
                  </a:cubicBezTo>
                  <a:cubicBezTo>
                    <a:pt x="126" y="391"/>
                    <a:pt x="136" y="388"/>
                    <a:pt x="136" y="388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59" y="376"/>
                    <a:pt x="159" y="376"/>
                    <a:pt x="159" y="376"/>
                  </a:cubicBezTo>
                  <a:cubicBezTo>
                    <a:pt x="163" y="367"/>
                    <a:pt x="163" y="367"/>
                    <a:pt x="163" y="367"/>
                  </a:cubicBezTo>
                  <a:cubicBezTo>
                    <a:pt x="165" y="361"/>
                    <a:pt x="165" y="361"/>
                    <a:pt x="165" y="361"/>
                  </a:cubicBezTo>
                  <a:cubicBezTo>
                    <a:pt x="153" y="361"/>
                    <a:pt x="153" y="361"/>
                    <a:pt x="153" y="361"/>
                  </a:cubicBezTo>
                  <a:cubicBezTo>
                    <a:pt x="141" y="336"/>
                    <a:pt x="141" y="336"/>
                    <a:pt x="141" y="336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09"/>
                    <a:pt x="178" y="296"/>
                    <a:pt x="180" y="288"/>
                  </a:cubicBezTo>
                  <a:cubicBezTo>
                    <a:pt x="183" y="280"/>
                    <a:pt x="169" y="283"/>
                    <a:pt x="169" y="283"/>
                  </a:cubicBezTo>
                  <a:cubicBezTo>
                    <a:pt x="160" y="257"/>
                    <a:pt x="160" y="257"/>
                    <a:pt x="160" y="257"/>
                  </a:cubicBezTo>
                  <a:cubicBezTo>
                    <a:pt x="160" y="257"/>
                    <a:pt x="164" y="252"/>
                    <a:pt x="164" y="248"/>
                  </a:cubicBezTo>
                  <a:cubicBezTo>
                    <a:pt x="164" y="245"/>
                    <a:pt x="159" y="248"/>
                    <a:pt x="159" y="248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92" y="223"/>
                    <a:pt x="192" y="223"/>
                    <a:pt x="192" y="223"/>
                  </a:cubicBezTo>
                  <a:cubicBezTo>
                    <a:pt x="197" y="223"/>
                    <a:pt x="197" y="223"/>
                    <a:pt x="197" y="223"/>
                  </a:cubicBezTo>
                  <a:cubicBezTo>
                    <a:pt x="203" y="208"/>
                    <a:pt x="203" y="208"/>
                    <a:pt x="203" y="208"/>
                  </a:cubicBezTo>
                  <a:cubicBezTo>
                    <a:pt x="203" y="208"/>
                    <a:pt x="198" y="199"/>
                    <a:pt x="198" y="192"/>
                  </a:cubicBezTo>
                  <a:cubicBezTo>
                    <a:pt x="198" y="186"/>
                    <a:pt x="207" y="187"/>
                    <a:pt x="207" y="18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3" y="169"/>
                    <a:pt x="213" y="169"/>
                    <a:pt x="213" y="169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40" y="106"/>
                    <a:pt x="240" y="106"/>
                    <a:pt x="240" y="106"/>
                  </a:cubicBezTo>
                  <a:cubicBezTo>
                    <a:pt x="248" y="106"/>
                    <a:pt x="248" y="106"/>
                    <a:pt x="248" y="106"/>
                  </a:cubicBezTo>
                  <a:cubicBezTo>
                    <a:pt x="251" y="106"/>
                    <a:pt x="264" y="96"/>
                    <a:pt x="264" y="96"/>
                  </a:cubicBezTo>
                  <a:cubicBezTo>
                    <a:pt x="264" y="96"/>
                    <a:pt x="274" y="84"/>
                    <a:pt x="275" y="77"/>
                  </a:cubicBezTo>
                  <a:cubicBezTo>
                    <a:pt x="275" y="72"/>
                    <a:pt x="264" y="72"/>
                    <a:pt x="259" y="72"/>
                  </a:cubicBezTo>
                  <a:cubicBezTo>
                    <a:pt x="253" y="72"/>
                    <a:pt x="257" y="60"/>
                    <a:pt x="257" y="60"/>
                  </a:cubicBezTo>
                  <a:cubicBezTo>
                    <a:pt x="260" y="44"/>
                    <a:pt x="260" y="44"/>
                    <a:pt x="260" y="44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38"/>
                    <a:pt x="248" y="38"/>
                    <a:pt x="248" y="38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8" y="33"/>
                    <a:pt x="222" y="33"/>
                  </a:cubicBezTo>
                  <a:cubicBezTo>
                    <a:pt x="218" y="33"/>
                    <a:pt x="221" y="41"/>
                    <a:pt x="213" y="42"/>
                  </a:cubicBezTo>
                  <a:cubicBezTo>
                    <a:pt x="205" y="46"/>
                    <a:pt x="199" y="37"/>
                    <a:pt x="199" y="37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9"/>
                    <a:pt x="164" y="41"/>
                    <a:pt x="153" y="31"/>
                  </a:cubicBezTo>
                  <a:cubicBezTo>
                    <a:pt x="142" y="22"/>
                    <a:pt x="163" y="14"/>
                    <a:pt x="163" y="14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92" y="123"/>
                    <a:pt x="92" y="123"/>
                    <a:pt x="92" y="123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38" y="217"/>
                    <a:pt x="38" y="217"/>
                    <a:pt x="38" y="217"/>
                  </a:cubicBezTo>
                  <a:cubicBezTo>
                    <a:pt x="38" y="222"/>
                    <a:pt x="38" y="222"/>
                    <a:pt x="38" y="222"/>
                  </a:cubicBezTo>
                  <a:cubicBezTo>
                    <a:pt x="35" y="221"/>
                    <a:pt x="35" y="221"/>
                    <a:pt x="35" y="221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3" y="267"/>
                    <a:pt x="3" y="267"/>
                    <a:pt x="3" y="267"/>
                  </a:cubicBezTo>
                  <a:cubicBezTo>
                    <a:pt x="3" y="276"/>
                    <a:pt x="3" y="276"/>
                    <a:pt x="3" y="276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31" y="286"/>
                    <a:pt x="31" y="286"/>
                    <a:pt x="31" y="286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6" y="287"/>
                    <a:pt x="26" y="287"/>
                    <a:pt x="26" y="287"/>
                  </a:cubicBezTo>
                  <a:cubicBezTo>
                    <a:pt x="16" y="288"/>
                    <a:pt x="16" y="288"/>
                    <a:pt x="16" y="288"/>
                  </a:cubicBezTo>
                  <a:cubicBezTo>
                    <a:pt x="16" y="295"/>
                    <a:pt x="16" y="295"/>
                    <a:pt x="16" y="295"/>
                  </a:cubicBezTo>
                  <a:cubicBezTo>
                    <a:pt x="15" y="298"/>
                    <a:pt x="15" y="306"/>
                    <a:pt x="15" y="306"/>
                  </a:cubicBezTo>
                  <a:cubicBezTo>
                    <a:pt x="15" y="306"/>
                    <a:pt x="25" y="310"/>
                    <a:pt x="27" y="309"/>
                  </a:cubicBezTo>
                  <a:cubicBezTo>
                    <a:pt x="30" y="307"/>
                    <a:pt x="39" y="304"/>
                    <a:pt x="39" y="304"/>
                  </a:cubicBezTo>
                  <a:cubicBezTo>
                    <a:pt x="45" y="307"/>
                    <a:pt x="45" y="307"/>
                    <a:pt x="45" y="307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49" y="315"/>
                    <a:pt x="49" y="315"/>
                    <a:pt x="49" y="315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1" y="309"/>
                    <a:pt x="44" y="323"/>
                    <a:pt x="41" y="330"/>
                  </a:cubicBezTo>
                  <a:cubicBezTo>
                    <a:pt x="37" y="338"/>
                    <a:pt x="26" y="352"/>
                    <a:pt x="26" y="352"/>
                  </a:cubicBezTo>
                  <a:cubicBezTo>
                    <a:pt x="31" y="357"/>
                    <a:pt x="31" y="357"/>
                    <a:pt x="31" y="357"/>
                  </a:cubicBezTo>
                  <a:cubicBezTo>
                    <a:pt x="29" y="372"/>
                    <a:pt x="29" y="372"/>
                    <a:pt x="29" y="372"/>
                  </a:cubicBezTo>
                  <a:cubicBezTo>
                    <a:pt x="29" y="372"/>
                    <a:pt x="23" y="382"/>
                    <a:pt x="23" y="387"/>
                  </a:cubicBezTo>
                  <a:cubicBezTo>
                    <a:pt x="23" y="391"/>
                    <a:pt x="25" y="399"/>
                    <a:pt x="22" y="402"/>
                  </a:cubicBezTo>
                  <a:cubicBezTo>
                    <a:pt x="18" y="406"/>
                    <a:pt x="14" y="411"/>
                    <a:pt x="14" y="411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0" y="436"/>
                    <a:pt x="16" y="432"/>
                    <a:pt x="26" y="430"/>
                  </a:cubicBezTo>
                  <a:cubicBezTo>
                    <a:pt x="37" y="430"/>
                    <a:pt x="69" y="452"/>
                    <a:pt x="69" y="452"/>
                  </a:cubicBezTo>
                  <a:cubicBezTo>
                    <a:pt x="69" y="452"/>
                    <a:pt x="77" y="455"/>
                    <a:pt x="85" y="452"/>
                  </a:cubicBezTo>
                  <a:cubicBezTo>
                    <a:pt x="92" y="449"/>
                    <a:pt x="99" y="444"/>
                    <a:pt x="99" y="444"/>
                  </a:cubicBezTo>
                  <a:cubicBezTo>
                    <a:pt x="115" y="444"/>
                    <a:pt x="115" y="444"/>
                    <a:pt x="115" y="444"/>
                  </a:cubicBezTo>
                  <a:cubicBezTo>
                    <a:pt x="115" y="421"/>
                    <a:pt x="115" y="421"/>
                    <a:pt x="115" y="421"/>
                  </a:cubicBezTo>
                  <a:lnTo>
                    <a:pt x="113" y="4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" name="Freeform 26"/>
            <p:cNvSpPr>
              <a:spLocks/>
            </p:cNvSpPr>
            <p:nvPr/>
          </p:nvSpPr>
          <p:spPr bwMode="auto">
            <a:xfrm>
              <a:off x="643" y="3326"/>
              <a:ext cx="391" cy="644"/>
            </a:xfrm>
            <a:custGeom>
              <a:avLst/>
              <a:gdLst>
                <a:gd name="T0" fmla="*/ 141 w 278"/>
                <a:gd name="T1" fmla="*/ 380 h 457"/>
                <a:gd name="T2" fmla="*/ 154 w 278"/>
                <a:gd name="T3" fmla="*/ 363 h 457"/>
                <a:gd name="T4" fmla="*/ 183 w 278"/>
                <a:gd name="T5" fmla="*/ 291 h 457"/>
                <a:gd name="T6" fmla="*/ 166 w 278"/>
                <a:gd name="T7" fmla="*/ 248 h 457"/>
                <a:gd name="T8" fmla="*/ 195 w 278"/>
                <a:gd name="T9" fmla="*/ 226 h 457"/>
                <a:gd name="T10" fmla="*/ 203 w 278"/>
                <a:gd name="T11" fmla="*/ 191 h 457"/>
                <a:gd name="T12" fmla="*/ 225 w 278"/>
                <a:gd name="T13" fmla="*/ 142 h 457"/>
                <a:gd name="T14" fmla="*/ 249 w 278"/>
                <a:gd name="T15" fmla="*/ 109 h 457"/>
                <a:gd name="T16" fmla="*/ 259 w 278"/>
                <a:gd name="T17" fmla="*/ 72 h 457"/>
                <a:gd name="T18" fmla="*/ 250 w 278"/>
                <a:gd name="T19" fmla="*/ 43 h 457"/>
                <a:gd name="T20" fmla="*/ 221 w 278"/>
                <a:gd name="T21" fmla="*/ 34 h 457"/>
                <a:gd name="T22" fmla="*/ 200 w 278"/>
                <a:gd name="T23" fmla="*/ 37 h 457"/>
                <a:gd name="T24" fmla="*/ 169 w 278"/>
                <a:gd name="T25" fmla="*/ 30 h 457"/>
                <a:gd name="T26" fmla="*/ 165 w 278"/>
                <a:gd name="T27" fmla="*/ 11 h 457"/>
                <a:gd name="T28" fmla="*/ 129 w 278"/>
                <a:gd name="T29" fmla="*/ 3 h 457"/>
                <a:gd name="T30" fmla="*/ 112 w 278"/>
                <a:gd name="T31" fmla="*/ 32 h 457"/>
                <a:gd name="T32" fmla="*/ 108 w 278"/>
                <a:gd name="T33" fmla="*/ 93 h 457"/>
                <a:gd name="T34" fmla="*/ 104 w 278"/>
                <a:gd name="T35" fmla="*/ 111 h 457"/>
                <a:gd name="T36" fmla="*/ 73 w 278"/>
                <a:gd name="T37" fmla="*/ 164 h 457"/>
                <a:gd name="T38" fmla="*/ 38 w 278"/>
                <a:gd name="T39" fmla="*/ 218 h 457"/>
                <a:gd name="T40" fmla="*/ 23 w 278"/>
                <a:gd name="T41" fmla="*/ 234 h 457"/>
                <a:gd name="T42" fmla="*/ 24 w 278"/>
                <a:gd name="T43" fmla="*/ 286 h 457"/>
                <a:gd name="T44" fmla="*/ 27 w 278"/>
                <a:gd name="T45" fmla="*/ 294 h 457"/>
                <a:gd name="T46" fmla="*/ 15 w 278"/>
                <a:gd name="T47" fmla="*/ 308 h 457"/>
                <a:gd name="T48" fmla="*/ 51 w 278"/>
                <a:gd name="T49" fmla="*/ 306 h 457"/>
                <a:gd name="T50" fmla="*/ 40 w 278"/>
                <a:gd name="T51" fmla="*/ 307 h 457"/>
                <a:gd name="T52" fmla="*/ 32 w 278"/>
                <a:gd name="T53" fmla="*/ 359 h 457"/>
                <a:gd name="T54" fmla="*/ 13 w 278"/>
                <a:gd name="T55" fmla="*/ 419 h 457"/>
                <a:gd name="T56" fmla="*/ 38 w 278"/>
                <a:gd name="T57" fmla="*/ 437 h 457"/>
                <a:gd name="T58" fmla="*/ 116 w 278"/>
                <a:gd name="T59" fmla="*/ 447 h 457"/>
                <a:gd name="T60" fmla="*/ 115 w 278"/>
                <a:gd name="T61" fmla="*/ 423 h 457"/>
                <a:gd name="T62" fmla="*/ 73 w 278"/>
                <a:gd name="T63" fmla="*/ 453 h 457"/>
                <a:gd name="T64" fmla="*/ 3 w 278"/>
                <a:gd name="T65" fmla="*/ 438 h 457"/>
                <a:gd name="T66" fmla="*/ 26 w 278"/>
                <a:gd name="T67" fmla="*/ 397 h 457"/>
                <a:gd name="T68" fmla="*/ 43 w 278"/>
                <a:gd name="T69" fmla="*/ 333 h 457"/>
                <a:gd name="T70" fmla="*/ 50 w 278"/>
                <a:gd name="T71" fmla="*/ 311 h 457"/>
                <a:gd name="T72" fmla="*/ 28 w 278"/>
                <a:gd name="T73" fmla="*/ 309 h 457"/>
                <a:gd name="T74" fmla="*/ 17 w 278"/>
                <a:gd name="T75" fmla="*/ 290 h 457"/>
                <a:gd name="T76" fmla="*/ 43 w 278"/>
                <a:gd name="T77" fmla="*/ 282 h 457"/>
                <a:gd name="T78" fmla="*/ 16 w 278"/>
                <a:gd name="T79" fmla="*/ 259 h 457"/>
                <a:gd name="T80" fmla="*/ 37 w 278"/>
                <a:gd name="T81" fmla="*/ 224 h 457"/>
                <a:gd name="T82" fmla="*/ 47 w 278"/>
                <a:gd name="T83" fmla="*/ 208 h 457"/>
                <a:gd name="T84" fmla="*/ 93 w 278"/>
                <a:gd name="T85" fmla="*/ 127 h 457"/>
                <a:gd name="T86" fmla="*/ 95 w 278"/>
                <a:gd name="T87" fmla="*/ 122 h 457"/>
                <a:gd name="T88" fmla="*/ 110 w 278"/>
                <a:gd name="T89" fmla="*/ 43 h 457"/>
                <a:gd name="T90" fmla="*/ 108 w 278"/>
                <a:gd name="T91" fmla="*/ 22 h 457"/>
                <a:gd name="T92" fmla="*/ 149 w 278"/>
                <a:gd name="T93" fmla="*/ 9 h 457"/>
                <a:gd name="T94" fmla="*/ 163 w 278"/>
                <a:gd name="T95" fmla="*/ 14 h 457"/>
                <a:gd name="T96" fmla="*/ 175 w 278"/>
                <a:gd name="T97" fmla="*/ 38 h 457"/>
                <a:gd name="T98" fmla="*/ 202 w 278"/>
                <a:gd name="T99" fmla="*/ 43 h 457"/>
                <a:gd name="T100" fmla="*/ 229 w 278"/>
                <a:gd name="T101" fmla="*/ 41 h 457"/>
                <a:gd name="T102" fmla="*/ 261 w 278"/>
                <a:gd name="T103" fmla="*/ 47 h 457"/>
                <a:gd name="T104" fmla="*/ 275 w 278"/>
                <a:gd name="T105" fmla="*/ 79 h 457"/>
                <a:gd name="T106" fmla="*/ 249 w 278"/>
                <a:gd name="T107" fmla="*/ 106 h 457"/>
                <a:gd name="T108" fmla="*/ 225 w 278"/>
                <a:gd name="T109" fmla="*/ 137 h 457"/>
                <a:gd name="T110" fmla="*/ 201 w 278"/>
                <a:gd name="T111" fmla="*/ 188 h 457"/>
                <a:gd name="T112" fmla="*/ 192 w 278"/>
                <a:gd name="T113" fmla="*/ 225 h 457"/>
                <a:gd name="T114" fmla="*/ 164 w 278"/>
                <a:gd name="T115" fmla="*/ 250 h 457"/>
                <a:gd name="T116" fmla="*/ 164 w 278"/>
                <a:gd name="T117" fmla="*/ 250 h 457"/>
                <a:gd name="T118" fmla="*/ 171 w 278"/>
                <a:gd name="T119" fmla="*/ 286 h 457"/>
                <a:gd name="T120" fmla="*/ 153 w 278"/>
                <a:gd name="T121" fmla="*/ 313 h 457"/>
                <a:gd name="T122" fmla="*/ 162 w 278"/>
                <a:gd name="T123" fmla="*/ 368 h 457"/>
                <a:gd name="T124" fmla="*/ 122 w 278"/>
                <a:gd name="T125" fmla="*/ 401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57">
                  <a:moveTo>
                    <a:pt x="114" y="413"/>
                  </a:moveTo>
                  <a:cubicBezTo>
                    <a:pt x="115" y="414"/>
                    <a:pt x="115" y="414"/>
                    <a:pt x="115" y="414"/>
                  </a:cubicBezTo>
                  <a:cubicBezTo>
                    <a:pt x="115" y="414"/>
                    <a:pt x="115" y="414"/>
                    <a:pt x="115" y="414"/>
                  </a:cubicBezTo>
                  <a:cubicBezTo>
                    <a:pt x="116" y="413"/>
                    <a:pt x="118" y="408"/>
                    <a:pt x="123" y="402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25" y="398"/>
                    <a:pt x="129" y="396"/>
                    <a:pt x="132" y="394"/>
                  </a:cubicBezTo>
                  <a:cubicBezTo>
                    <a:pt x="133" y="393"/>
                    <a:pt x="135" y="393"/>
                    <a:pt x="136" y="392"/>
                  </a:cubicBezTo>
                  <a:cubicBezTo>
                    <a:pt x="136" y="392"/>
                    <a:pt x="136" y="392"/>
                    <a:pt x="137" y="392"/>
                  </a:cubicBezTo>
                  <a:cubicBezTo>
                    <a:pt x="137" y="392"/>
                    <a:pt x="137" y="392"/>
                    <a:pt x="137" y="392"/>
                  </a:cubicBezTo>
                  <a:cubicBezTo>
                    <a:pt x="138" y="392"/>
                    <a:pt x="138" y="392"/>
                    <a:pt x="138" y="392"/>
                  </a:cubicBezTo>
                  <a:cubicBezTo>
                    <a:pt x="138" y="391"/>
                    <a:pt x="138" y="391"/>
                    <a:pt x="138" y="391"/>
                  </a:cubicBezTo>
                  <a:cubicBezTo>
                    <a:pt x="141" y="380"/>
                    <a:pt x="141" y="380"/>
                    <a:pt x="141" y="380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1" y="379"/>
                    <a:pt x="161" y="379"/>
                    <a:pt x="161" y="379"/>
                  </a:cubicBezTo>
                  <a:cubicBezTo>
                    <a:pt x="165" y="369"/>
                    <a:pt x="165" y="369"/>
                    <a:pt x="165" y="369"/>
                  </a:cubicBezTo>
                  <a:cubicBezTo>
                    <a:pt x="164" y="369"/>
                    <a:pt x="164" y="369"/>
                    <a:pt x="164" y="369"/>
                  </a:cubicBezTo>
                  <a:cubicBezTo>
                    <a:pt x="165" y="369"/>
                    <a:pt x="165" y="369"/>
                    <a:pt x="165" y="369"/>
                  </a:cubicBezTo>
                  <a:cubicBezTo>
                    <a:pt x="168" y="364"/>
                    <a:pt x="168" y="364"/>
                    <a:pt x="168" y="364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54" y="362"/>
                    <a:pt x="154" y="362"/>
                    <a:pt x="154" y="362"/>
                  </a:cubicBezTo>
                  <a:cubicBezTo>
                    <a:pt x="154" y="363"/>
                    <a:pt x="154" y="363"/>
                    <a:pt x="154" y="363"/>
                  </a:cubicBezTo>
                  <a:cubicBezTo>
                    <a:pt x="156" y="363"/>
                    <a:pt x="156" y="363"/>
                    <a:pt x="156" y="363"/>
                  </a:cubicBezTo>
                  <a:cubicBezTo>
                    <a:pt x="143" y="337"/>
                    <a:pt x="143" y="337"/>
                    <a:pt x="143" y="337"/>
                  </a:cubicBezTo>
                  <a:cubicBezTo>
                    <a:pt x="142" y="338"/>
                    <a:pt x="142" y="338"/>
                    <a:pt x="142" y="338"/>
                  </a:cubicBezTo>
                  <a:cubicBezTo>
                    <a:pt x="143" y="338"/>
                    <a:pt x="143" y="338"/>
                    <a:pt x="143" y="338"/>
                  </a:cubicBezTo>
                  <a:cubicBezTo>
                    <a:pt x="149" y="327"/>
                    <a:pt x="152" y="321"/>
                    <a:pt x="154" y="318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4" y="315"/>
                    <a:pt x="154" y="315"/>
                    <a:pt x="154" y="315"/>
                  </a:cubicBezTo>
                  <a:cubicBezTo>
                    <a:pt x="155" y="316"/>
                    <a:pt x="155" y="316"/>
                    <a:pt x="155" y="316"/>
                  </a:cubicBezTo>
                  <a:cubicBezTo>
                    <a:pt x="168" y="312"/>
                    <a:pt x="168" y="312"/>
                    <a:pt x="168" y="312"/>
                  </a:cubicBezTo>
                  <a:cubicBezTo>
                    <a:pt x="169" y="312"/>
                    <a:pt x="169" y="312"/>
                    <a:pt x="169" y="312"/>
                  </a:cubicBezTo>
                  <a:cubicBezTo>
                    <a:pt x="169" y="312"/>
                    <a:pt x="169" y="312"/>
                    <a:pt x="169" y="312"/>
                  </a:cubicBezTo>
                  <a:cubicBezTo>
                    <a:pt x="169" y="312"/>
                    <a:pt x="172" y="308"/>
                    <a:pt x="175" y="304"/>
                  </a:cubicBezTo>
                  <a:cubicBezTo>
                    <a:pt x="178" y="300"/>
                    <a:pt x="181" y="295"/>
                    <a:pt x="183" y="291"/>
                  </a:cubicBezTo>
                  <a:cubicBezTo>
                    <a:pt x="183" y="290"/>
                    <a:pt x="183" y="289"/>
                    <a:pt x="183" y="288"/>
                  </a:cubicBezTo>
                  <a:cubicBezTo>
                    <a:pt x="183" y="287"/>
                    <a:pt x="183" y="286"/>
                    <a:pt x="182" y="285"/>
                  </a:cubicBezTo>
                  <a:cubicBezTo>
                    <a:pt x="181" y="284"/>
                    <a:pt x="180" y="284"/>
                    <a:pt x="179" y="283"/>
                  </a:cubicBezTo>
                  <a:cubicBezTo>
                    <a:pt x="178" y="283"/>
                    <a:pt x="176" y="283"/>
                    <a:pt x="175" y="283"/>
                  </a:cubicBezTo>
                  <a:cubicBezTo>
                    <a:pt x="172" y="283"/>
                    <a:pt x="170" y="283"/>
                    <a:pt x="170" y="283"/>
                  </a:cubicBezTo>
                  <a:cubicBezTo>
                    <a:pt x="170" y="285"/>
                    <a:pt x="170" y="285"/>
                    <a:pt x="170" y="285"/>
                  </a:cubicBezTo>
                  <a:cubicBezTo>
                    <a:pt x="172" y="284"/>
                    <a:pt x="172" y="284"/>
                    <a:pt x="172" y="284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1" y="259"/>
                    <a:pt x="161" y="259"/>
                    <a:pt x="161" y="259"/>
                  </a:cubicBezTo>
                  <a:cubicBezTo>
                    <a:pt x="162" y="260"/>
                    <a:pt x="162" y="260"/>
                    <a:pt x="162" y="260"/>
                  </a:cubicBezTo>
                  <a:cubicBezTo>
                    <a:pt x="162" y="260"/>
                    <a:pt x="163" y="259"/>
                    <a:pt x="164" y="257"/>
                  </a:cubicBezTo>
                  <a:cubicBezTo>
                    <a:pt x="165" y="255"/>
                    <a:pt x="167" y="252"/>
                    <a:pt x="167" y="250"/>
                  </a:cubicBezTo>
                  <a:cubicBezTo>
                    <a:pt x="167" y="249"/>
                    <a:pt x="166" y="248"/>
                    <a:pt x="166" y="248"/>
                  </a:cubicBezTo>
                  <a:cubicBezTo>
                    <a:pt x="165" y="247"/>
                    <a:pt x="164" y="247"/>
                    <a:pt x="164" y="247"/>
                  </a:cubicBezTo>
                  <a:cubicBezTo>
                    <a:pt x="162" y="247"/>
                    <a:pt x="161" y="247"/>
                    <a:pt x="160" y="248"/>
                  </a:cubicBezTo>
                  <a:cubicBezTo>
                    <a:pt x="160" y="248"/>
                    <a:pt x="159" y="248"/>
                    <a:pt x="159" y="248"/>
                  </a:cubicBezTo>
                  <a:cubicBezTo>
                    <a:pt x="160" y="250"/>
                    <a:pt x="160" y="250"/>
                    <a:pt x="160" y="250"/>
                  </a:cubicBezTo>
                  <a:cubicBezTo>
                    <a:pt x="161" y="249"/>
                    <a:pt x="161" y="249"/>
                    <a:pt x="161" y="249"/>
                  </a:cubicBezTo>
                  <a:cubicBezTo>
                    <a:pt x="157" y="239"/>
                    <a:pt x="155" y="234"/>
                    <a:pt x="154" y="231"/>
                  </a:cubicBezTo>
                  <a:cubicBezTo>
                    <a:pt x="153" y="229"/>
                    <a:pt x="153" y="229"/>
                    <a:pt x="153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31"/>
                    <a:pt x="151" y="231"/>
                    <a:pt x="151" y="231"/>
                  </a:cubicBezTo>
                  <a:cubicBezTo>
                    <a:pt x="188" y="238"/>
                    <a:pt x="188" y="238"/>
                    <a:pt x="188" y="238"/>
                  </a:cubicBezTo>
                  <a:cubicBezTo>
                    <a:pt x="189" y="238"/>
                    <a:pt x="189" y="238"/>
                    <a:pt x="189" y="238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95" y="226"/>
                    <a:pt x="195" y="226"/>
                    <a:pt x="195" y="226"/>
                  </a:cubicBezTo>
                  <a:cubicBezTo>
                    <a:pt x="193" y="225"/>
                    <a:pt x="193" y="225"/>
                    <a:pt x="193" y="225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9" y="226"/>
                    <a:pt x="199" y="226"/>
                    <a:pt x="199" y="226"/>
                  </a:cubicBezTo>
                  <a:cubicBezTo>
                    <a:pt x="206" y="211"/>
                    <a:pt x="206" y="211"/>
                    <a:pt x="206" y="211"/>
                  </a:cubicBezTo>
                  <a:cubicBezTo>
                    <a:pt x="206" y="210"/>
                    <a:pt x="206" y="210"/>
                    <a:pt x="206" y="210"/>
                  </a:cubicBezTo>
                  <a:cubicBezTo>
                    <a:pt x="206" y="210"/>
                    <a:pt x="206" y="210"/>
                    <a:pt x="206" y="210"/>
                  </a:cubicBezTo>
                  <a:cubicBezTo>
                    <a:pt x="205" y="209"/>
                    <a:pt x="205" y="209"/>
                    <a:pt x="205" y="209"/>
                  </a:cubicBezTo>
                  <a:cubicBezTo>
                    <a:pt x="205" y="208"/>
                    <a:pt x="204" y="206"/>
                    <a:pt x="202" y="203"/>
                  </a:cubicBezTo>
                  <a:cubicBezTo>
                    <a:pt x="201" y="200"/>
                    <a:pt x="200" y="197"/>
                    <a:pt x="200" y="194"/>
                  </a:cubicBezTo>
                  <a:cubicBezTo>
                    <a:pt x="200" y="193"/>
                    <a:pt x="201" y="193"/>
                    <a:pt x="201" y="192"/>
                  </a:cubicBezTo>
                  <a:cubicBezTo>
                    <a:pt x="201" y="191"/>
                    <a:pt x="202" y="191"/>
                    <a:pt x="203" y="191"/>
                  </a:cubicBezTo>
                  <a:cubicBezTo>
                    <a:pt x="204" y="190"/>
                    <a:pt x="206" y="190"/>
                    <a:pt x="206" y="190"/>
                  </a:cubicBezTo>
                  <a:cubicBezTo>
                    <a:pt x="207" y="190"/>
                    <a:pt x="207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17" y="183"/>
                    <a:pt x="217" y="183"/>
                    <a:pt x="217" y="183"/>
                  </a:cubicBezTo>
                  <a:cubicBezTo>
                    <a:pt x="218" y="183"/>
                    <a:pt x="218" y="183"/>
                    <a:pt x="218" y="183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5" y="171"/>
                    <a:pt x="215" y="171"/>
                    <a:pt x="215" y="171"/>
                  </a:cubicBezTo>
                  <a:cubicBezTo>
                    <a:pt x="214" y="171"/>
                    <a:pt x="214" y="171"/>
                    <a:pt x="214" y="171"/>
                  </a:cubicBezTo>
                  <a:cubicBezTo>
                    <a:pt x="215" y="172"/>
                    <a:pt x="215" y="172"/>
                    <a:pt x="215" y="172"/>
                  </a:cubicBezTo>
                  <a:cubicBezTo>
                    <a:pt x="221" y="155"/>
                    <a:pt x="223" y="146"/>
                    <a:pt x="225" y="142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37"/>
                    <a:pt x="226" y="137"/>
                    <a:pt x="226" y="137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21" y="121"/>
                    <a:pt x="221" y="121"/>
                    <a:pt x="221" y="121"/>
                  </a:cubicBezTo>
                  <a:cubicBezTo>
                    <a:pt x="221" y="123"/>
                    <a:pt x="221" y="123"/>
                    <a:pt x="221" y="123"/>
                  </a:cubicBezTo>
                  <a:cubicBezTo>
                    <a:pt x="230" y="123"/>
                    <a:pt x="230" y="123"/>
                    <a:pt x="230" y="123"/>
                  </a:cubicBezTo>
                  <a:cubicBezTo>
                    <a:pt x="231" y="123"/>
                    <a:pt x="231" y="123"/>
                    <a:pt x="231" y="123"/>
                  </a:cubicBezTo>
                  <a:cubicBezTo>
                    <a:pt x="231" y="122"/>
                    <a:pt x="231" y="122"/>
                    <a:pt x="231" y="122"/>
                  </a:cubicBezTo>
                  <a:cubicBezTo>
                    <a:pt x="242" y="109"/>
                    <a:pt x="242" y="109"/>
                    <a:pt x="242" y="109"/>
                  </a:cubicBezTo>
                  <a:cubicBezTo>
                    <a:pt x="241" y="108"/>
                    <a:pt x="241" y="108"/>
                    <a:pt x="241" y="108"/>
                  </a:cubicBezTo>
                  <a:cubicBezTo>
                    <a:pt x="241" y="109"/>
                    <a:pt x="241" y="109"/>
                    <a:pt x="241" y="109"/>
                  </a:cubicBezTo>
                  <a:cubicBezTo>
                    <a:pt x="249" y="109"/>
                    <a:pt x="249" y="109"/>
                    <a:pt x="249" y="109"/>
                  </a:cubicBezTo>
                  <a:cubicBezTo>
                    <a:pt x="250" y="109"/>
                    <a:pt x="250" y="109"/>
                    <a:pt x="251" y="109"/>
                  </a:cubicBezTo>
                  <a:cubicBezTo>
                    <a:pt x="253" y="108"/>
                    <a:pt x="257" y="105"/>
                    <a:pt x="260" y="103"/>
                  </a:cubicBezTo>
                  <a:cubicBezTo>
                    <a:pt x="263" y="101"/>
                    <a:pt x="266" y="100"/>
                    <a:pt x="266" y="100"/>
                  </a:cubicBezTo>
                  <a:cubicBezTo>
                    <a:pt x="266" y="99"/>
                    <a:pt x="266" y="99"/>
                    <a:pt x="266" y="99"/>
                  </a:cubicBezTo>
                  <a:cubicBezTo>
                    <a:pt x="266" y="99"/>
                    <a:pt x="266" y="99"/>
                    <a:pt x="266" y="99"/>
                  </a:cubicBezTo>
                  <a:cubicBezTo>
                    <a:pt x="266" y="99"/>
                    <a:pt x="269" y="96"/>
                    <a:pt x="271" y="92"/>
                  </a:cubicBezTo>
                  <a:cubicBezTo>
                    <a:pt x="274" y="88"/>
                    <a:pt x="277" y="83"/>
                    <a:pt x="278" y="80"/>
                  </a:cubicBezTo>
                  <a:cubicBezTo>
                    <a:pt x="278" y="79"/>
                    <a:pt x="278" y="79"/>
                    <a:pt x="278" y="79"/>
                  </a:cubicBezTo>
                  <a:cubicBezTo>
                    <a:pt x="278" y="79"/>
                    <a:pt x="278" y="79"/>
                    <a:pt x="278" y="79"/>
                  </a:cubicBezTo>
                  <a:cubicBezTo>
                    <a:pt x="278" y="77"/>
                    <a:pt x="277" y="76"/>
                    <a:pt x="275" y="75"/>
                  </a:cubicBezTo>
                  <a:cubicBezTo>
                    <a:pt x="273" y="74"/>
                    <a:pt x="270" y="73"/>
                    <a:pt x="267" y="73"/>
                  </a:cubicBezTo>
                  <a:cubicBezTo>
                    <a:pt x="265" y="72"/>
                    <a:pt x="262" y="72"/>
                    <a:pt x="260" y="72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1"/>
                    <a:pt x="258" y="70"/>
                    <a:pt x="258" y="70"/>
                  </a:cubicBezTo>
                  <a:cubicBezTo>
                    <a:pt x="258" y="68"/>
                    <a:pt x="259" y="66"/>
                    <a:pt x="259" y="65"/>
                  </a:cubicBezTo>
                  <a:cubicBezTo>
                    <a:pt x="259" y="64"/>
                    <a:pt x="260" y="63"/>
                    <a:pt x="260" y="63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4"/>
                    <a:pt x="263" y="44"/>
                    <a:pt x="263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49" y="41"/>
                    <a:pt x="249" y="41"/>
                    <a:pt x="249" y="41"/>
                  </a:cubicBezTo>
                  <a:cubicBezTo>
                    <a:pt x="249" y="43"/>
                    <a:pt x="249" y="43"/>
                    <a:pt x="249" y="43"/>
                  </a:cubicBezTo>
                  <a:cubicBezTo>
                    <a:pt x="250" y="43"/>
                    <a:pt x="250" y="43"/>
                    <a:pt x="250" y="43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48" y="39"/>
                    <a:pt x="248" y="39"/>
                    <a:pt x="248" y="39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3"/>
                    <a:pt x="244" y="43"/>
                    <a:pt x="244" y="43"/>
                  </a:cubicBezTo>
                  <a:cubicBezTo>
                    <a:pt x="237" y="41"/>
                    <a:pt x="234" y="40"/>
                    <a:pt x="232" y="39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0" y="40"/>
                    <a:pt x="230" y="40"/>
                    <a:pt x="230" y="40"/>
                  </a:cubicBezTo>
                  <a:cubicBezTo>
                    <a:pt x="231" y="40"/>
                    <a:pt x="231" y="40"/>
                    <a:pt x="231" y="40"/>
                  </a:cubicBezTo>
                  <a:cubicBezTo>
                    <a:pt x="231" y="40"/>
                    <a:pt x="231" y="38"/>
                    <a:pt x="230" y="37"/>
                  </a:cubicBezTo>
                  <a:cubicBezTo>
                    <a:pt x="229" y="35"/>
                    <a:pt x="226" y="33"/>
                    <a:pt x="223" y="33"/>
                  </a:cubicBezTo>
                  <a:cubicBezTo>
                    <a:pt x="223" y="33"/>
                    <a:pt x="222" y="33"/>
                    <a:pt x="221" y="34"/>
                  </a:cubicBezTo>
                  <a:cubicBezTo>
                    <a:pt x="220" y="35"/>
                    <a:pt x="220" y="36"/>
                    <a:pt x="219" y="36"/>
                  </a:cubicBezTo>
                  <a:cubicBezTo>
                    <a:pt x="219" y="38"/>
                    <a:pt x="218" y="39"/>
                    <a:pt x="218" y="40"/>
                  </a:cubicBezTo>
                  <a:cubicBezTo>
                    <a:pt x="217" y="41"/>
                    <a:pt x="216" y="42"/>
                    <a:pt x="214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2" y="43"/>
                    <a:pt x="211" y="44"/>
                    <a:pt x="210" y="44"/>
                  </a:cubicBezTo>
                  <a:cubicBezTo>
                    <a:pt x="207" y="44"/>
                    <a:pt x="205" y="42"/>
                    <a:pt x="204" y="41"/>
                  </a:cubicBezTo>
                  <a:cubicBezTo>
                    <a:pt x="203" y="40"/>
                    <a:pt x="203" y="39"/>
                    <a:pt x="202" y="39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1" y="37"/>
                    <a:pt x="201" y="37"/>
                    <a:pt x="201" y="37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4" y="40"/>
                    <a:pt x="194" y="40"/>
                    <a:pt x="194" y="40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9" y="30"/>
                    <a:pt x="168" y="32"/>
                    <a:pt x="167" y="33"/>
                  </a:cubicBezTo>
                  <a:cubicBezTo>
                    <a:pt x="166" y="34"/>
                    <a:pt x="164" y="35"/>
                    <a:pt x="162" y="35"/>
                  </a:cubicBezTo>
                  <a:cubicBezTo>
                    <a:pt x="160" y="35"/>
                    <a:pt x="158" y="35"/>
                    <a:pt x="155" y="32"/>
                  </a:cubicBezTo>
                  <a:cubicBezTo>
                    <a:pt x="153" y="30"/>
                    <a:pt x="153" y="29"/>
                    <a:pt x="153" y="28"/>
                  </a:cubicBezTo>
                  <a:cubicBezTo>
                    <a:pt x="153" y="26"/>
                    <a:pt x="153" y="25"/>
                    <a:pt x="154" y="24"/>
                  </a:cubicBezTo>
                  <a:cubicBezTo>
                    <a:pt x="156" y="22"/>
                    <a:pt x="158" y="20"/>
                    <a:pt x="160" y="19"/>
                  </a:cubicBezTo>
                  <a:cubicBezTo>
                    <a:pt x="161" y="18"/>
                    <a:pt x="162" y="18"/>
                    <a:pt x="163" y="18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59" y="9"/>
                    <a:pt x="159" y="9"/>
                    <a:pt x="159" y="9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60" y="11"/>
                    <a:pt x="160" y="11"/>
                    <a:pt x="160" y="11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5" y="113"/>
                    <a:pt x="105" y="113"/>
                    <a:pt x="105" y="113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4" y="125"/>
                    <a:pt x="104" y="125"/>
                    <a:pt x="104" y="125"/>
                  </a:cubicBezTo>
                  <a:cubicBezTo>
                    <a:pt x="105" y="124"/>
                    <a:pt x="105" y="124"/>
                    <a:pt x="105" y="124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5" y="207"/>
                    <a:pt x="45" y="207"/>
                    <a:pt x="45" y="207"/>
                  </a:cubicBezTo>
                  <a:cubicBezTo>
                    <a:pt x="46" y="208"/>
                    <a:pt x="46" y="208"/>
                    <a:pt x="46" y="208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38" y="217"/>
                    <a:pt x="38" y="217"/>
                    <a:pt x="38" y="217"/>
                  </a:cubicBezTo>
                  <a:cubicBezTo>
                    <a:pt x="38" y="218"/>
                    <a:pt x="38" y="218"/>
                    <a:pt x="38" y="218"/>
                  </a:cubicBezTo>
                  <a:cubicBezTo>
                    <a:pt x="38" y="219"/>
                    <a:pt x="38" y="219"/>
                    <a:pt x="38" y="219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40" y="223"/>
                    <a:pt x="40" y="223"/>
                    <a:pt x="40" y="223"/>
                  </a:cubicBezTo>
                  <a:cubicBezTo>
                    <a:pt x="37" y="221"/>
                    <a:pt x="37" y="221"/>
                    <a:pt x="37" y="221"/>
                  </a:cubicBezTo>
                  <a:cubicBezTo>
                    <a:pt x="37" y="221"/>
                    <a:pt x="37" y="221"/>
                    <a:pt x="37" y="221"/>
                  </a:cubicBezTo>
                  <a:cubicBezTo>
                    <a:pt x="36" y="221"/>
                    <a:pt x="36" y="221"/>
                    <a:pt x="36" y="221"/>
                  </a:cubicBezTo>
                  <a:cubicBezTo>
                    <a:pt x="24" y="224"/>
                    <a:pt x="24" y="224"/>
                    <a:pt x="24" y="224"/>
                  </a:cubicBezTo>
                  <a:cubicBezTo>
                    <a:pt x="23" y="224"/>
                    <a:pt x="23" y="224"/>
                    <a:pt x="23" y="224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3" y="235"/>
                    <a:pt x="23" y="235"/>
                    <a:pt x="23" y="235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3" y="234"/>
                    <a:pt x="23" y="234"/>
                    <a:pt x="23" y="234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3" y="246"/>
                    <a:pt x="13" y="246"/>
                    <a:pt x="13" y="246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3" y="258"/>
                    <a:pt x="13" y="258"/>
                    <a:pt x="13" y="258"/>
                  </a:cubicBezTo>
                  <a:cubicBezTo>
                    <a:pt x="15" y="258"/>
                    <a:pt x="15" y="258"/>
                    <a:pt x="15" y="258"/>
                  </a:cubicBezTo>
                  <a:cubicBezTo>
                    <a:pt x="14" y="257"/>
                    <a:pt x="14" y="257"/>
                    <a:pt x="14" y="257"/>
                  </a:cubicBezTo>
                  <a:cubicBezTo>
                    <a:pt x="3" y="268"/>
                    <a:pt x="3" y="268"/>
                    <a:pt x="3" y="268"/>
                  </a:cubicBezTo>
                  <a:cubicBezTo>
                    <a:pt x="2" y="268"/>
                    <a:pt x="2" y="268"/>
                    <a:pt x="2" y="268"/>
                  </a:cubicBezTo>
                  <a:cubicBezTo>
                    <a:pt x="2" y="269"/>
                    <a:pt x="2" y="269"/>
                    <a:pt x="2" y="269"/>
                  </a:cubicBezTo>
                  <a:cubicBezTo>
                    <a:pt x="2" y="278"/>
                    <a:pt x="2" y="278"/>
                    <a:pt x="2" y="278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24" y="286"/>
                    <a:pt x="24" y="286"/>
                    <a:pt x="24" y="286"/>
                  </a:cubicBezTo>
                  <a:cubicBezTo>
                    <a:pt x="25" y="287"/>
                    <a:pt x="25" y="287"/>
                    <a:pt x="25" y="287"/>
                  </a:cubicBezTo>
                  <a:cubicBezTo>
                    <a:pt x="25" y="286"/>
                    <a:pt x="25" y="286"/>
                    <a:pt x="25" y="286"/>
                  </a:cubicBezTo>
                  <a:cubicBezTo>
                    <a:pt x="33" y="278"/>
                    <a:pt x="37" y="274"/>
                    <a:pt x="39" y="272"/>
                  </a:cubicBezTo>
                  <a:cubicBezTo>
                    <a:pt x="42" y="270"/>
                    <a:pt x="42" y="270"/>
                    <a:pt x="42" y="270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39" y="269"/>
                    <a:pt x="39" y="269"/>
                    <a:pt x="39" y="269"/>
                  </a:cubicBezTo>
                  <a:cubicBezTo>
                    <a:pt x="40" y="282"/>
                    <a:pt x="40" y="282"/>
                    <a:pt x="40" y="282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41" y="281"/>
                    <a:pt x="41" y="281"/>
                    <a:pt x="41" y="281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31" y="286"/>
                    <a:pt x="31" y="286"/>
                    <a:pt x="31" y="286"/>
                  </a:cubicBezTo>
                  <a:cubicBezTo>
                    <a:pt x="31" y="287"/>
                    <a:pt x="31" y="287"/>
                    <a:pt x="31" y="287"/>
                  </a:cubicBezTo>
                  <a:cubicBezTo>
                    <a:pt x="27" y="294"/>
                    <a:pt x="27" y="294"/>
                    <a:pt x="27" y="294"/>
                  </a:cubicBezTo>
                  <a:cubicBezTo>
                    <a:pt x="28" y="294"/>
                    <a:pt x="28" y="294"/>
                    <a:pt x="28" y="294"/>
                  </a:cubicBezTo>
                  <a:cubicBezTo>
                    <a:pt x="30" y="294"/>
                    <a:pt x="30" y="294"/>
                    <a:pt x="30" y="294"/>
                  </a:cubicBezTo>
                  <a:cubicBezTo>
                    <a:pt x="28" y="289"/>
                    <a:pt x="28" y="289"/>
                    <a:pt x="28" y="289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7" y="287"/>
                    <a:pt x="27" y="287"/>
                    <a:pt x="27" y="287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90"/>
                    <a:pt x="16" y="290"/>
                    <a:pt x="16" y="290"/>
                  </a:cubicBezTo>
                  <a:cubicBezTo>
                    <a:pt x="16" y="297"/>
                    <a:pt x="16" y="297"/>
                    <a:pt x="16" y="297"/>
                  </a:cubicBezTo>
                  <a:cubicBezTo>
                    <a:pt x="17" y="297"/>
                    <a:pt x="17" y="297"/>
                    <a:pt x="17" y="297"/>
                  </a:cubicBezTo>
                  <a:cubicBezTo>
                    <a:pt x="16" y="296"/>
                    <a:pt x="16" y="296"/>
                    <a:pt x="16" y="296"/>
                  </a:cubicBezTo>
                  <a:cubicBezTo>
                    <a:pt x="16" y="297"/>
                    <a:pt x="15" y="298"/>
                    <a:pt x="15" y="300"/>
                  </a:cubicBezTo>
                  <a:cubicBezTo>
                    <a:pt x="15" y="303"/>
                    <a:pt x="15" y="308"/>
                    <a:pt x="15" y="308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6" y="309"/>
                    <a:pt x="17" y="310"/>
                    <a:pt x="20" y="311"/>
                  </a:cubicBezTo>
                  <a:cubicBezTo>
                    <a:pt x="22" y="312"/>
                    <a:pt x="25" y="312"/>
                    <a:pt x="27" y="312"/>
                  </a:cubicBezTo>
                  <a:cubicBezTo>
                    <a:pt x="27" y="312"/>
                    <a:pt x="28" y="312"/>
                    <a:pt x="29" y="312"/>
                  </a:cubicBezTo>
                  <a:cubicBezTo>
                    <a:pt x="30" y="311"/>
                    <a:pt x="33" y="310"/>
                    <a:pt x="36" y="309"/>
                  </a:cubicBezTo>
                  <a:cubicBezTo>
                    <a:pt x="39" y="309"/>
                    <a:pt x="41" y="308"/>
                    <a:pt x="41" y="308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6" y="311"/>
                    <a:pt x="46" y="311"/>
                    <a:pt x="46" y="311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51" y="306"/>
                    <a:pt x="51" y="306"/>
                    <a:pt x="51" y="306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8" y="313"/>
                    <a:pt x="48" y="313"/>
                    <a:pt x="48" y="313"/>
                  </a:cubicBezTo>
                  <a:cubicBezTo>
                    <a:pt x="54" y="318"/>
                    <a:pt x="54" y="318"/>
                    <a:pt x="54" y="318"/>
                  </a:cubicBezTo>
                  <a:cubicBezTo>
                    <a:pt x="55" y="317"/>
                    <a:pt x="55" y="317"/>
                    <a:pt x="55" y="317"/>
                  </a:cubicBezTo>
                  <a:cubicBezTo>
                    <a:pt x="55" y="316"/>
                    <a:pt x="55" y="316"/>
                    <a:pt x="55" y="316"/>
                  </a:cubicBezTo>
                  <a:cubicBezTo>
                    <a:pt x="50" y="316"/>
                    <a:pt x="50" y="316"/>
                    <a:pt x="50" y="316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51" y="316"/>
                    <a:pt x="51" y="316"/>
                    <a:pt x="51" y="316"/>
                  </a:cubicBezTo>
                  <a:cubicBezTo>
                    <a:pt x="43" y="309"/>
                    <a:pt x="43" y="309"/>
                    <a:pt x="43" y="309"/>
                  </a:cubicBezTo>
                  <a:cubicBezTo>
                    <a:pt x="40" y="307"/>
                    <a:pt x="40" y="307"/>
                    <a:pt x="40" y="307"/>
                  </a:cubicBezTo>
                  <a:cubicBezTo>
                    <a:pt x="40" y="311"/>
                    <a:pt x="40" y="311"/>
                    <a:pt x="40" y="311"/>
                  </a:cubicBezTo>
                  <a:cubicBezTo>
                    <a:pt x="40" y="311"/>
                    <a:pt x="40" y="311"/>
                    <a:pt x="41" y="312"/>
                  </a:cubicBezTo>
                  <a:cubicBezTo>
                    <a:pt x="41" y="314"/>
                    <a:pt x="42" y="319"/>
                    <a:pt x="42" y="324"/>
                  </a:cubicBezTo>
                  <a:cubicBezTo>
                    <a:pt x="42" y="327"/>
                    <a:pt x="41" y="330"/>
                    <a:pt x="40" y="332"/>
                  </a:cubicBezTo>
                  <a:cubicBezTo>
                    <a:pt x="42" y="332"/>
                    <a:pt x="42" y="332"/>
                    <a:pt x="42" y="332"/>
                  </a:cubicBezTo>
                  <a:cubicBezTo>
                    <a:pt x="40" y="331"/>
                    <a:pt x="40" y="331"/>
                    <a:pt x="40" y="331"/>
                  </a:cubicBezTo>
                  <a:cubicBezTo>
                    <a:pt x="39" y="335"/>
                    <a:pt x="35" y="341"/>
                    <a:pt x="32" y="345"/>
                  </a:cubicBezTo>
                  <a:cubicBezTo>
                    <a:pt x="30" y="347"/>
                    <a:pt x="29" y="349"/>
                    <a:pt x="27" y="351"/>
                  </a:cubicBezTo>
                  <a:cubicBezTo>
                    <a:pt x="26" y="352"/>
                    <a:pt x="26" y="353"/>
                    <a:pt x="26" y="353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6" y="355"/>
                    <a:pt x="26" y="355"/>
                    <a:pt x="26" y="355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2" y="359"/>
                    <a:pt x="32" y="359"/>
                    <a:pt x="32" y="359"/>
                  </a:cubicBezTo>
                  <a:cubicBezTo>
                    <a:pt x="31" y="359"/>
                    <a:pt x="31" y="359"/>
                    <a:pt x="31" y="359"/>
                  </a:cubicBezTo>
                  <a:cubicBezTo>
                    <a:pt x="28" y="374"/>
                    <a:pt x="28" y="374"/>
                    <a:pt x="28" y="374"/>
                  </a:cubicBezTo>
                  <a:cubicBezTo>
                    <a:pt x="30" y="374"/>
                    <a:pt x="30" y="374"/>
                    <a:pt x="30" y="374"/>
                  </a:cubicBezTo>
                  <a:cubicBezTo>
                    <a:pt x="28" y="373"/>
                    <a:pt x="28" y="373"/>
                    <a:pt x="28" y="373"/>
                  </a:cubicBezTo>
                  <a:cubicBezTo>
                    <a:pt x="28" y="373"/>
                    <a:pt x="27" y="376"/>
                    <a:pt x="26" y="379"/>
                  </a:cubicBezTo>
                  <a:cubicBezTo>
                    <a:pt x="24" y="382"/>
                    <a:pt x="23" y="386"/>
                    <a:pt x="23" y="389"/>
                  </a:cubicBezTo>
                  <a:cubicBezTo>
                    <a:pt x="23" y="391"/>
                    <a:pt x="23" y="394"/>
                    <a:pt x="23" y="397"/>
                  </a:cubicBezTo>
                  <a:cubicBezTo>
                    <a:pt x="23" y="398"/>
                    <a:pt x="23" y="400"/>
                    <a:pt x="23" y="401"/>
                  </a:cubicBezTo>
                  <a:cubicBezTo>
                    <a:pt x="23" y="402"/>
                    <a:pt x="22" y="402"/>
                    <a:pt x="22" y="403"/>
                  </a:cubicBezTo>
                  <a:cubicBezTo>
                    <a:pt x="18" y="407"/>
                    <a:pt x="14" y="412"/>
                    <a:pt x="14" y="412"/>
                  </a:cubicBezTo>
                  <a:cubicBezTo>
                    <a:pt x="13" y="413"/>
                    <a:pt x="13" y="413"/>
                    <a:pt x="13" y="413"/>
                  </a:cubicBezTo>
                  <a:cubicBezTo>
                    <a:pt x="13" y="413"/>
                    <a:pt x="13" y="413"/>
                    <a:pt x="13" y="413"/>
                  </a:cubicBezTo>
                  <a:cubicBezTo>
                    <a:pt x="13" y="419"/>
                    <a:pt x="13" y="419"/>
                    <a:pt x="13" y="419"/>
                  </a:cubicBezTo>
                  <a:cubicBezTo>
                    <a:pt x="15" y="419"/>
                    <a:pt x="15" y="419"/>
                    <a:pt x="15" y="419"/>
                  </a:cubicBezTo>
                  <a:cubicBezTo>
                    <a:pt x="14" y="418"/>
                    <a:pt x="14" y="418"/>
                    <a:pt x="14" y="418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6" y="438"/>
                    <a:pt x="11" y="437"/>
                  </a:cubicBezTo>
                  <a:cubicBezTo>
                    <a:pt x="16" y="436"/>
                    <a:pt x="22" y="434"/>
                    <a:pt x="27" y="434"/>
                  </a:cubicBezTo>
                  <a:cubicBezTo>
                    <a:pt x="27" y="432"/>
                    <a:pt x="27" y="432"/>
                    <a:pt x="27" y="432"/>
                  </a:cubicBezTo>
                  <a:cubicBezTo>
                    <a:pt x="27" y="434"/>
                    <a:pt x="27" y="434"/>
                    <a:pt x="27" y="434"/>
                  </a:cubicBezTo>
                  <a:cubicBezTo>
                    <a:pt x="29" y="434"/>
                    <a:pt x="33" y="435"/>
                    <a:pt x="38" y="437"/>
                  </a:cubicBezTo>
                  <a:cubicBezTo>
                    <a:pt x="44" y="440"/>
                    <a:pt x="52" y="444"/>
                    <a:pt x="59" y="448"/>
                  </a:cubicBezTo>
                  <a:cubicBezTo>
                    <a:pt x="62" y="450"/>
                    <a:pt x="64" y="452"/>
                    <a:pt x="66" y="453"/>
                  </a:cubicBezTo>
                  <a:cubicBezTo>
                    <a:pt x="68" y="454"/>
                    <a:pt x="69" y="455"/>
                    <a:pt x="69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70" y="455"/>
                    <a:pt x="74" y="457"/>
                    <a:pt x="79" y="457"/>
                  </a:cubicBezTo>
                  <a:cubicBezTo>
                    <a:pt x="81" y="457"/>
                    <a:pt x="84" y="456"/>
                    <a:pt x="87" y="455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94" y="452"/>
                    <a:pt x="101" y="447"/>
                    <a:pt x="101" y="447"/>
                  </a:cubicBezTo>
                  <a:cubicBezTo>
                    <a:pt x="100" y="446"/>
                    <a:pt x="100" y="446"/>
                    <a:pt x="100" y="446"/>
                  </a:cubicBezTo>
                  <a:cubicBezTo>
                    <a:pt x="100" y="447"/>
                    <a:pt x="100" y="447"/>
                    <a:pt x="100" y="447"/>
                  </a:cubicBezTo>
                  <a:cubicBezTo>
                    <a:pt x="116" y="447"/>
                    <a:pt x="116" y="447"/>
                    <a:pt x="116" y="447"/>
                  </a:cubicBezTo>
                  <a:cubicBezTo>
                    <a:pt x="118" y="447"/>
                    <a:pt x="118" y="447"/>
                    <a:pt x="118" y="447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8" y="434"/>
                    <a:pt x="118" y="428"/>
                    <a:pt x="118" y="426"/>
                  </a:cubicBezTo>
                  <a:cubicBezTo>
                    <a:pt x="118" y="423"/>
                    <a:pt x="118" y="423"/>
                    <a:pt x="118" y="423"/>
                  </a:cubicBezTo>
                  <a:cubicBezTo>
                    <a:pt x="118" y="423"/>
                    <a:pt x="118" y="423"/>
                    <a:pt x="118" y="423"/>
                  </a:cubicBezTo>
                  <a:cubicBezTo>
                    <a:pt x="115" y="413"/>
                    <a:pt x="115" y="413"/>
                    <a:pt x="115" y="413"/>
                  </a:cubicBezTo>
                  <a:cubicBezTo>
                    <a:pt x="114" y="413"/>
                    <a:pt x="114" y="413"/>
                    <a:pt x="114" y="413"/>
                  </a:cubicBezTo>
                  <a:cubicBezTo>
                    <a:pt x="115" y="414"/>
                    <a:pt x="115" y="414"/>
                    <a:pt x="115" y="414"/>
                  </a:cubicBezTo>
                  <a:cubicBezTo>
                    <a:pt x="114" y="413"/>
                    <a:pt x="114" y="413"/>
                    <a:pt x="114" y="413"/>
                  </a:cubicBezTo>
                  <a:cubicBezTo>
                    <a:pt x="112" y="414"/>
                    <a:pt x="112" y="414"/>
                    <a:pt x="112" y="414"/>
                  </a:cubicBezTo>
                  <a:cubicBezTo>
                    <a:pt x="115" y="423"/>
                    <a:pt x="115" y="423"/>
                    <a:pt x="115" y="423"/>
                  </a:cubicBezTo>
                  <a:cubicBezTo>
                    <a:pt x="116" y="423"/>
                    <a:pt x="116" y="423"/>
                    <a:pt x="116" y="423"/>
                  </a:cubicBezTo>
                  <a:cubicBezTo>
                    <a:pt x="115" y="423"/>
                    <a:pt x="115" y="423"/>
                    <a:pt x="115" y="423"/>
                  </a:cubicBezTo>
                  <a:cubicBezTo>
                    <a:pt x="115" y="423"/>
                    <a:pt x="115" y="423"/>
                    <a:pt x="115" y="426"/>
                  </a:cubicBezTo>
                  <a:cubicBezTo>
                    <a:pt x="115" y="428"/>
                    <a:pt x="115" y="434"/>
                    <a:pt x="115" y="446"/>
                  </a:cubicBezTo>
                  <a:cubicBezTo>
                    <a:pt x="116" y="446"/>
                    <a:pt x="116" y="446"/>
                    <a:pt x="116" y="446"/>
                  </a:cubicBezTo>
                  <a:cubicBezTo>
                    <a:pt x="116" y="444"/>
                    <a:pt x="116" y="444"/>
                    <a:pt x="116" y="444"/>
                  </a:cubicBezTo>
                  <a:cubicBezTo>
                    <a:pt x="116" y="444"/>
                    <a:pt x="116" y="444"/>
                    <a:pt x="100" y="444"/>
                  </a:cubicBezTo>
                  <a:cubicBezTo>
                    <a:pt x="100" y="444"/>
                    <a:pt x="100" y="444"/>
                    <a:pt x="100" y="444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99" y="445"/>
                    <a:pt x="99" y="445"/>
                    <a:pt x="98" y="445"/>
                  </a:cubicBezTo>
                  <a:cubicBezTo>
                    <a:pt x="96" y="447"/>
                    <a:pt x="91" y="451"/>
                    <a:pt x="86" y="452"/>
                  </a:cubicBezTo>
                  <a:cubicBezTo>
                    <a:pt x="86" y="454"/>
                    <a:pt x="86" y="454"/>
                    <a:pt x="86" y="454"/>
                  </a:cubicBezTo>
                  <a:cubicBezTo>
                    <a:pt x="86" y="452"/>
                    <a:pt x="86" y="452"/>
                    <a:pt x="86" y="452"/>
                  </a:cubicBezTo>
                  <a:cubicBezTo>
                    <a:pt x="83" y="453"/>
                    <a:pt x="81" y="454"/>
                    <a:pt x="79" y="454"/>
                  </a:cubicBezTo>
                  <a:cubicBezTo>
                    <a:pt x="76" y="454"/>
                    <a:pt x="74" y="453"/>
                    <a:pt x="73" y="453"/>
                  </a:cubicBezTo>
                  <a:cubicBezTo>
                    <a:pt x="72" y="453"/>
                    <a:pt x="72" y="453"/>
                    <a:pt x="71" y="453"/>
                  </a:cubicBezTo>
                  <a:cubicBezTo>
                    <a:pt x="71" y="452"/>
                    <a:pt x="71" y="452"/>
                    <a:pt x="71" y="452"/>
                  </a:cubicBezTo>
                  <a:cubicBezTo>
                    <a:pt x="71" y="452"/>
                    <a:pt x="71" y="452"/>
                    <a:pt x="71" y="452"/>
                  </a:cubicBezTo>
                  <a:cubicBezTo>
                    <a:pt x="70" y="454"/>
                    <a:pt x="70" y="454"/>
                    <a:pt x="70" y="454"/>
                  </a:cubicBezTo>
                  <a:cubicBezTo>
                    <a:pt x="71" y="453"/>
                    <a:pt x="71" y="453"/>
                    <a:pt x="71" y="453"/>
                  </a:cubicBezTo>
                  <a:cubicBezTo>
                    <a:pt x="71" y="453"/>
                    <a:pt x="63" y="447"/>
                    <a:pt x="53" y="442"/>
                  </a:cubicBezTo>
                  <a:cubicBezTo>
                    <a:pt x="49" y="439"/>
                    <a:pt x="43" y="436"/>
                    <a:pt x="39" y="434"/>
                  </a:cubicBezTo>
                  <a:cubicBezTo>
                    <a:pt x="34" y="432"/>
                    <a:pt x="30" y="431"/>
                    <a:pt x="27" y="431"/>
                  </a:cubicBezTo>
                  <a:cubicBezTo>
                    <a:pt x="27" y="431"/>
                    <a:pt x="27" y="431"/>
                    <a:pt x="27" y="431"/>
                  </a:cubicBezTo>
                  <a:cubicBezTo>
                    <a:pt x="27" y="431"/>
                    <a:pt x="27" y="431"/>
                    <a:pt x="27" y="431"/>
                  </a:cubicBezTo>
                  <a:cubicBezTo>
                    <a:pt x="17" y="432"/>
                    <a:pt x="1" y="436"/>
                    <a:pt x="1" y="436"/>
                  </a:cubicBezTo>
                  <a:cubicBezTo>
                    <a:pt x="1" y="438"/>
                    <a:pt x="1" y="438"/>
                    <a:pt x="1" y="438"/>
                  </a:cubicBezTo>
                  <a:cubicBezTo>
                    <a:pt x="3" y="438"/>
                    <a:pt x="3" y="438"/>
                    <a:pt x="3" y="438"/>
                  </a:cubicBezTo>
                  <a:cubicBezTo>
                    <a:pt x="3" y="438"/>
                    <a:pt x="3" y="438"/>
                    <a:pt x="3" y="432"/>
                  </a:cubicBezTo>
                  <a:cubicBezTo>
                    <a:pt x="1" y="432"/>
                    <a:pt x="1" y="432"/>
                    <a:pt x="1" y="432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16" y="420"/>
                  </a:cubicBezTo>
                  <a:cubicBezTo>
                    <a:pt x="16" y="419"/>
                    <a:pt x="16" y="419"/>
                    <a:pt x="16" y="419"/>
                  </a:cubicBezTo>
                  <a:cubicBezTo>
                    <a:pt x="16" y="419"/>
                    <a:pt x="16" y="419"/>
                    <a:pt x="16" y="419"/>
                  </a:cubicBezTo>
                  <a:cubicBezTo>
                    <a:pt x="16" y="419"/>
                    <a:pt x="16" y="419"/>
                    <a:pt x="16" y="413"/>
                  </a:cubicBezTo>
                  <a:cubicBezTo>
                    <a:pt x="15" y="413"/>
                    <a:pt x="15" y="413"/>
                    <a:pt x="15" y="413"/>
                  </a:cubicBezTo>
                  <a:cubicBezTo>
                    <a:pt x="16" y="414"/>
                    <a:pt x="16" y="414"/>
                    <a:pt x="16" y="414"/>
                  </a:cubicBezTo>
                  <a:cubicBezTo>
                    <a:pt x="16" y="414"/>
                    <a:pt x="16" y="414"/>
                    <a:pt x="17" y="413"/>
                  </a:cubicBezTo>
                  <a:cubicBezTo>
                    <a:pt x="18" y="412"/>
                    <a:pt x="21" y="408"/>
                    <a:pt x="24" y="405"/>
                  </a:cubicBezTo>
                  <a:cubicBezTo>
                    <a:pt x="25" y="404"/>
                    <a:pt x="25" y="403"/>
                    <a:pt x="26" y="401"/>
                  </a:cubicBezTo>
                  <a:cubicBezTo>
                    <a:pt x="26" y="400"/>
                    <a:pt x="26" y="398"/>
                    <a:pt x="26" y="397"/>
                  </a:cubicBezTo>
                  <a:cubicBezTo>
                    <a:pt x="26" y="394"/>
                    <a:pt x="26" y="391"/>
                    <a:pt x="26" y="389"/>
                  </a:cubicBezTo>
                  <a:cubicBezTo>
                    <a:pt x="26" y="387"/>
                    <a:pt x="27" y="383"/>
                    <a:pt x="28" y="380"/>
                  </a:cubicBezTo>
                  <a:cubicBezTo>
                    <a:pt x="29" y="379"/>
                    <a:pt x="30" y="377"/>
                    <a:pt x="30" y="376"/>
                  </a:cubicBezTo>
                  <a:cubicBezTo>
                    <a:pt x="31" y="375"/>
                    <a:pt x="31" y="375"/>
                    <a:pt x="31" y="375"/>
                  </a:cubicBezTo>
                  <a:cubicBezTo>
                    <a:pt x="31" y="375"/>
                    <a:pt x="31" y="375"/>
                    <a:pt x="31" y="375"/>
                  </a:cubicBezTo>
                  <a:cubicBezTo>
                    <a:pt x="31" y="374"/>
                    <a:pt x="31" y="374"/>
                    <a:pt x="31" y="374"/>
                  </a:cubicBezTo>
                  <a:cubicBezTo>
                    <a:pt x="31" y="374"/>
                    <a:pt x="31" y="374"/>
                    <a:pt x="34" y="359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8"/>
                    <a:pt x="33" y="358"/>
                    <a:pt x="33" y="358"/>
                  </a:cubicBezTo>
                  <a:cubicBezTo>
                    <a:pt x="33" y="358"/>
                    <a:pt x="33" y="358"/>
                    <a:pt x="28" y="353"/>
                  </a:cubicBezTo>
                  <a:cubicBezTo>
                    <a:pt x="27" y="354"/>
                    <a:pt x="27" y="354"/>
                    <a:pt x="27" y="354"/>
                  </a:cubicBezTo>
                  <a:cubicBezTo>
                    <a:pt x="28" y="355"/>
                    <a:pt x="28" y="355"/>
                    <a:pt x="28" y="355"/>
                  </a:cubicBezTo>
                  <a:cubicBezTo>
                    <a:pt x="28" y="355"/>
                    <a:pt x="39" y="341"/>
                    <a:pt x="43" y="333"/>
                  </a:cubicBezTo>
                  <a:cubicBezTo>
                    <a:pt x="43" y="333"/>
                    <a:pt x="43" y="333"/>
                    <a:pt x="43" y="333"/>
                  </a:cubicBezTo>
                  <a:cubicBezTo>
                    <a:pt x="43" y="333"/>
                    <a:pt x="43" y="333"/>
                    <a:pt x="43" y="333"/>
                  </a:cubicBezTo>
                  <a:cubicBezTo>
                    <a:pt x="44" y="330"/>
                    <a:pt x="44" y="327"/>
                    <a:pt x="45" y="324"/>
                  </a:cubicBezTo>
                  <a:cubicBezTo>
                    <a:pt x="44" y="317"/>
                    <a:pt x="43" y="310"/>
                    <a:pt x="43" y="310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2"/>
                    <a:pt x="41" y="312"/>
                    <a:pt x="41" y="312"/>
                  </a:cubicBezTo>
                  <a:cubicBezTo>
                    <a:pt x="41" y="312"/>
                    <a:pt x="41" y="312"/>
                    <a:pt x="49" y="318"/>
                  </a:cubicBezTo>
                  <a:cubicBezTo>
                    <a:pt x="49" y="319"/>
                    <a:pt x="49" y="319"/>
                    <a:pt x="49" y="319"/>
                  </a:cubicBezTo>
                  <a:cubicBezTo>
                    <a:pt x="50" y="319"/>
                    <a:pt x="50" y="319"/>
                    <a:pt x="50" y="319"/>
                  </a:cubicBezTo>
                  <a:cubicBezTo>
                    <a:pt x="50" y="319"/>
                    <a:pt x="50" y="319"/>
                    <a:pt x="55" y="319"/>
                  </a:cubicBezTo>
                  <a:cubicBezTo>
                    <a:pt x="60" y="319"/>
                    <a:pt x="60" y="319"/>
                    <a:pt x="60" y="319"/>
                  </a:cubicBezTo>
                  <a:cubicBezTo>
                    <a:pt x="56" y="316"/>
                    <a:pt x="56" y="316"/>
                    <a:pt x="56" y="316"/>
                  </a:cubicBezTo>
                  <a:cubicBezTo>
                    <a:pt x="56" y="316"/>
                    <a:pt x="56" y="316"/>
                    <a:pt x="50" y="311"/>
                  </a:cubicBezTo>
                  <a:cubicBezTo>
                    <a:pt x="49" y="312"/>
                    <a:pt x="49" y="312"/>
                    <a:pt x="49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0" y="312"/>
                    <a:pt x="50" y="312"/>
                    <a:pt x="51" y="305"/>
                  </a:cubicBezTo>
                  <a:cubicBezTo>
                    <a:pt x="52" y="301"/>
                    <a:pt x="52" y="301"/>
                    <a:pt x="52" y="301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9" y="304"/>
                    <a:pt x="49" y="304"/>
                    <a:pt x="45" y="308"/>
                  </a:cubicBezTo>
                  <a:cubicBezTo>
                    <a:pt x="46" y="309"/>
                    <a:pt x="46" y="309"/>
                    <a:pt x="46" y="309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7" y="308"/>
                    <a:pt x="47" y="308"/>
                    <a:pt x="41" y="305"/>
                  </a:cubicBezTo>
                  <a:cubicBezTo>
                    <a:pt x="41" y="305"/>
                    <a:pt x="41" y="305"/>
                    <a:pt x="41" y="305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40" y="305"/>
                    <a:pt x="38" y="306"/>
                    <a:pt x="35" y="307"/>
                  </a:cubicBezTo>
                  <a:cubicBezTo>
                    <a:pt x="32" y="307"/>
                    <a:pt x="29" y="308"/>
                    <a:pt x="28" y="309"/>
                  </a:cubicBezTo>
                  <a:cubicBezTo>
                    <a:pt x="28" y="309"/>
                    <a:pt x="27" y="309"/>
                    <a:pt x="27" y="309"/>
                  </a:cubicBezTo>
                  <a:cubicBezTo>
                    <a:pt x="25" y="309"/>
                    <a:pt x="23" y="309"/>
                    <a:pt x="20" y="308"/>
                  </a:cubicBezTo>
                  <a:cubicBezTo>
                    <a:pt x="19" y="308"/>
                    <a:pt x="18" y="307"/>
                    <a:pt x="18" y="307"/>
                  </a:cubicBezTo>
                  <a:cubicBezTo>
                    <a:pt x="17" y="307"/>
                    <a:pt x="17" y="306"/>
                    <a:pt x="17" y="306"/>
                  </a:cubicBezTo>
                  <a:cubicBezTo>
                    <a:pt x="16" y="308"/>
                    <a:pt x="16" y="308"/>
                    <a:pt x="16" y="308"/>
                  </a:cubicBezTo>
                  <a:cubicBezTo>
                    <a:pt x="18" y="308"/>
                    <a:pt x="18" y="308"/>
                    <a:pt x="18" y="308"/>
                  </a:cubicBezTo>
                  <a:cubicBezTo>
                    <a:pt x="18" y="308"/>
                    <a:pt x="18" y="307"/>
                    <a:pt x="18" y="307"/>
                  </a:cubicBezTo>
                  <a:cubicBezTo>
                    <a:pt x="18" y="305"/>
                    <a:pt x="18" y="304"/>
                    <a:pt x="18" y="302"/>
                  </a:cubicBezTo>
                  <a:cubicBezTo>
                    <a:pt x="18" y="300"/>
                    <a:pt x="18" y="298"/>
                    <a:pt x="19" y="298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19" y="297"/>
                    <a:pt x="19" y="297"/>
                    <a:pt x="19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27" y="290"/>
                  </a:cubicBezTo>
                  <a:cubicBezTo>
                    <a:pt x="27" y="289"/>
                    <a:pt x="27" y="289"/>
                    <a:pt x="27" y="289"/>
                  </a:cubicBezTo>
                  <a:cubicBezTo>
                    <a:pt x="25" y="289"/>
                    <a:pt x="25" y="289"/>
                    <a:pt x="25" y="289"/>
                  </a:cubicBezTo>
                  <a:cubicBezTo>
                    <a:pt x="25" y="289"/>
                    <a:pt x="25" y="289"/>
                    <a:pt x="27" y="295"/>
                  </a:cubicBezTo>
                  <a:cubicBezTo>
                    <a:pt x="28" y="298"/>
                    <a:pt x="28" y="298"/>
                    <a:pt x="28" y="298"/>
                  </a:cubicBezTo>
                  <a:cubicBezTo>
                    <a:pt x="30" y="295"/>
                    <a:pt x="30" y="295"/>
                    <a:pt x="30" y="295"/>
                  </a:cubicBezTo>
                  <a:cubicBezTo>
                    <a:pt x="30" y="295"/>
                    <a:pt x="30" y="295"/>
                    <a:pt x="34" y="288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3" y="289"/>
                    <a:pt x="33" y="289"/>
                    <a:pt x="43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2" y="268"/>
                  </a:cubicBezTo>
                  <a:cubicBezTo>
                    <a:pt x="42" y="265"/>
                    <a:pt x="42" y="265"/>
                    <a:pt x="42" y="265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39" y="268"/>
                    <a:pt x="39" y="268"/>
                    <a:pt x="23" y="284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5" y="283"/>
                    <a:pt x="25" y="283"/>
                    <a:pt x="4" y="277"/>
                  </a:cubicBezTo>
                  <a:cubicBezTo>
                    <a:pt x="4" y="278"/>
                    <a:pt x="4" y="278"/>
                    <a:pt x="4" y="278"/>
                  </a:cubicBezTo>
                  <a:cubicBezTo>
                    <a:pt x="5" y="278"/>
                    <a:pt x="5" y="278"/>
                    <a:pt x="5" y="278"/>
                  </a:cubicBezTo>
                  <a:cubicBezTo>
                    <a:pt x="5" y="278"/>
                    <a:pt x="5" y="278"/>
                    <a:pt x="5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5" y="270"/>
                    <a:pt x="5" y="270"/>
                    <a:pt x="5" y="270"/>
                  </a:cubicBezTo>
                  <a:cubicBezTo>
                    <a:pt x="5" y="270"/>
                    <a:pt x="5" y="270"/>
                    <a:pt x="16" y="259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8"/>
                    <a:pt x="16" y="258"/>
                    <a:pt x="16" y="247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8"/>
                    <a:pt x="16" y="248"/>
                    <a:pt x="25" y="236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26" y="235"/>
                    <a:pt x="26" y="235"/>
                    <a:pt x="26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5" y="227"/>
                    <a:pt x="25" y="227"/>
                    <a:pt x="26" y="226"/>
                  </a:cubicBezTo>
                  <a:cubicBezTo>
                    <a:pt x="28" y="226"/>
                    <a:pt x="31" y="225"/>
                    <a:pt x="37" y="224"/>
                  </a:cubicBezTo>
                  <a:cubicBezTo>
                    <a:pt x="36" y="223"/>
                    <a:pt x="36" y="223"/>
                    <a:pt x="36" y="223"/>
                  </a:cubicBezTo>
                  <a:cubicBezTo>
                    <a:pt x="36" y="224"/>
                    <a:pt x="36" y="224"/>
                    <a:pt x="36" y="224"/>
                  </a:cubicBezTo>
                  <a:cubicBezTo>
                    <a:pt x="36" y="224"/>
                    <a:pt x="36" y="224"/>
                    <a:pt x="38" y="225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4"/>
                    <a:pt x="41" y="224"/>
                    <a:pt x="41" y="224"/>
                  </a:cubicBezTo>
                  <a:cubicBezTo>
                    <a:pt x="41" y="224"/>
                    <a:pt x="41" y="224"/>
                    <a:pt x="41" y="219"/>
                  </a:cubicBezTo>
                  <a:cubicBezTo>
                    <a:pt x="39" y="219"/>
                    <a:pt x="39" y="219"/>
                    <a:pt x="39" y="219"/>
                  </a:cubicBezTo>
                  <a:cubicBezTo>
                    <a:pt x="40" y="220"/>
                    <a:pt x="40" y="220"/>
                    <a:pt x="40" y="220"/>
                  </a:cubicBezTo>
                  <a:cubicBezTo>
                    <a:pt x="40" y="220"/>
                    <a:pt x="40" y="220"/>
                    <a:pt x="49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50" y="211"/>
                    <a:pt x="50" y="211"/>
                    <a:pt x="49" y="207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8" y="209"/>
                    <a:pt x="48" y="209"/>
                    <a:pt x="55" y="202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202"/>
                    <a:pt x="55" y="202"/>
                    <a:pt x="76" y="164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6" y="163"/>
                    <a:pt x="76" y="163"/>
                    <a:pt x="74" y="157"/>
                  </a:cubicBezTo>
                  <a:cubicBezTo>
                    <a:pt x="73" y="158"/>
                    <a:pt x="73" y="158"/>
                    <a:pt x="73" y="158"/>
                  </a:cubicBezTo>
                  <a:cubicBezTo>
                    <a:pt x="74" y="159"/>
                    <a:pt x="74" y="159"/>
                    <a:pt x="74" y="159"/>
                  </a:cubicBezTo>
                  <a:cubicBezTo>
                    <a:pt x="74" y="159"/>
                    <a:pt x="74" y="159"/>
                    <a:pt x="95" y="126"/>
                  </a:cubicBezTo>
                  <a:cubicBezTo>
                    <a:pt x="93" y="125"/>
                    <a:pt x="93" y="125"/>
                    <a:pt x="93" y="125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106" y="125"/>
                  </a:cubicBezTo>
                  <a:cubicBezTo>
                    <a:pt x="108" y="125"/>
                    <a:pt x="108" y="125"/>
                    <a:pt x="108" y="125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07" y="123"/>
                    <a:pt x="107" y="123"/>
                    <a:pt x="104" y="118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9"/>
                    <a:pt x="104" y="119"/>
                    <a:pt x="107" y="112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05" y="110"/>
                    <a:pt x="105" y="110"/>
                    <a:pt x="103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11"/>
                    <a:pt x="101" y="111"/>
                    <a:pt x="95" y="122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2"/>
                    <a:pt x="96" y="118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6" y="119"/>
                    <a:pt x="96" y="119"/>
                    <a:pt x="109" y="94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0" y="93"/>
                    <a:pt x="110" y="93"/>
                    <a:pt x="108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5"/>
                    <a:pt x="108" y="55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3"/>
                    <a:pt x="110" y="43"/>
                    <a:pt x="110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13" y="32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2" y="29"/>
                    <a:pt x="105" y="29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8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2"/>
                    <a:pt x="115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24" y="12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11"/>
                    <a:pt x="124" y="11"/>
                    <a:pt x="131" y="5"/>
                  </a:cubicBezTo>
                  <a:cubicBezTo>
                    <a:pt x="130" y="4"/>
                    <a:pt x="130" y="4"/>
                    <a:pt x="130" y="4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5"/>
                    <a:pt x="130" y="5"/>
                    <a:pt x="132" y="6"/>
                  </a:cubicBezTo>
                  <a:cubicBezTo>
                    <a:pt x="134" y="6"/>
                    <a:pt x="139" y="7"/>
                    <a:pt x="148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49" y="9"/>
                    <a:pt x="151" y="8"/>
                  </a:cubicBezTo>
                  <a:cubicBezTo>
                    <a:pt x="152" y="8"/>
                    <a:pt x="155" y="6"/>
                    <a:pt x="162" y="4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0" y="2"/>
                    <a:pt x="157" y="10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8" y="12"/>
                    <a:pt x="158" y="12"/>
                    <a:pt x="163" y="13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2" y="12"/>
                    <a:pt x="162" y="12"/>
                    <a:pt x="162" y="12"/>
                  </a:cubicBezTo>
                  <a:cubicBezTo>
                    <a:pt x="162" y="12"/>
                    <a:pt x="162" y="12"/>
                    <a:pt x="162" y="16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0" y="16"/>
                    <a:pt x="157" y="18"/>
                  </a:cubicBezTo>
                  <a:cubicBezTo>
                    <a:pt x="155" y="19"/>
                    <a:pt x="153" y="20"/>
                    <a:pt x="152" y="22"/>
                  </a:cubicBezTo>
                  <a:cubicBezTo>
                    <a:pt x="151" y="24"/>
                    <a:pt x="150" y="25"/>
                    <a:pt x="150" y="28"/>
                  </a:cubicBezTo>
                  <a:cubicBezTo>
                    <a:pt x="150" y="30"/>
                    <a:pt x="151" y="32"/>
                    <a:pt x="153" y="35"/>
                  </a:cubicBezTo>
                  <a:cubicBezTo>
                    <a:pt x="156" y="37"/>
                    <a:pt x="159" y="38"/>
                    <a:pt x="162" y="38"/>
                  </a:cubicBezTo>
                  <a:cubicBezTo>
                    <a:pt x="165" y="38"/>
                    <a:pt x="168" y="37"/>
                    <a:pt x="169" y="35"/>
                  </a:cubicBezTo>
                  <a:cubicBezTo>
                    <a:pt x="171" y="33"/>
                    <a:pt x="172" y="31"/>
                    <a:pt x="172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70" y="32"/>
                  </a:cubicBezTo>
                  <a:cubicBezTo>
                    <a:pt x="170" y="33"/>
                    <a:pt x="171" y="34"/>
                    <a:pt x="173" y="37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8"/>
                    <a:pt x="175" y="38"/>
                    <a:pt x="176" y="37"/>
                  </a:cubicBezTo>
                  <a:cubicBezTo>
                    <a:pt x="177" y="37"/>
                    <a:pt x="180" y="36"/>
                    <a:pt x="184" y="35"/>
                  </a:cubicBezTo>
                  <a:cubicBezTo>
                    <a:pt x="184" y="33"/>
                    <a:pt x="184" y="33"/>
                    <a:pt x="184" y="33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83" y="35"/>
                    <a:pt x="183" y="35"/>
                    <a:pt x="184" y="36"/>
                  </a:cubicBezTo>
                  <a:cubicBezTo>
                    <a:pt x="185" y="37"/>
                    <a:pt x="188" y="39"/>
                    <a:pt x="192" y="43"/>
                  </a:cubicBezTo>
                  <a:cubicBezTo>
                    <a:pt x="193" y="43"/>
                    <a:pt x="193" y="43"/>
                    <a:pt x="193" y="43"/>
                  </a:cubicBezTo>
                  <a:cubicBezTo>
                    <a:pt x="194" y="43"/>
                    <a:pt x="194" y="43"/>
                    <a:pt x="194" y="43"/>
                  </a:cubicBezTo>
                  <a:cubicBezTo>
                    <a:pt x="194" y="43"/>
                    <a:pt x="194" y="43"/>
                    <a:pt x="195" y="43"/>
                  </a:cubicBezTo>
                  <a:cubicBezTo>
                    <a:pt x="196" y="42"/>
                    <a:pt x="197" y="42"/>
                    <a:pt x="201" y="40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199" y="40"/>
                    <a:pt x="199" y="40"/>
                    <a:pt x="199" y="40"/>
                  </a:cubicBezTo>
                  <a:cubicBezTo>
                    <a:pt x="199" y="40"/>
                    <a:pt x="200" y="41"/>
                    <a:pt x="202" y="43"/>
                  </a:cubicBezTo>
                  <a:cubicBezTo>
                    <a:pt x="204" y="45"/>
                    <a:pt x="206" y="47"/>
                    <a:pt x="210" y="47"/>
                  </a:cubicBezTo>
                  <a:cubicBezTo>
                    <a:pt x="211" y="47"/>
                    <a:pt x="213" y="46"/>
                    <a:pt x="214" y="46"/>
                  </a:cubicBezTo>
                  <a:cubicBezTo>
                    <a:pt x="214" y="44"/>
                    <a:pt x="214" y="44"/>
                    <a:pt x="214" y="44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45"/>
                    <a:pt x="218" y="44"/>
                    <a:pt x="219" y="43"/>
                  </a:cubicBezTo>
                  <a:cubicBezTo>
                    <a:pt x="221" y="41"/>
                    <a:pt x="221" y="39"/>
                    <a:pt x="222" y="38"/>
                  </a:cubicBezTo>
                  <a:cubicBezTo>
                    <a:pt x="222" y="37"/>
                    <a:pt x="223" y="37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5" y="36"/>
                    <a:pt x="227" y="37"/>
                    <a:pt x="227" y="38"/>
                  </a:cubicBezTo>
                  <a:cubicBezTo>
                    <a:pt x="228" y="39"/>
                    <a:pt x="228" y="39"/>
                    <a:pt x="228" y="40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29" y="41"/>
                    <a:pt x="229" y="41"/>
                    <a:pt x="229" y="41"/>
                  </a:cubicBezTo>
                  <a:cubicBezTo>
                    <a:pt x="229" y="41"/>
                    <a:pt x="229" y="41"/>
                    <a:pt x="229" y="41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30" y="42"/>
                    <a:pt x="230" y="42"/>
                    <a:pt x="243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5"/>
                    <a:pt x="244" y="45"/>
                    <a:pt x="244" y="45"/>
                  </a:cubicBezTo>
                  <a:cubicBezTo>
                    <a:pt x="244" y="45"/>
                    <a:pt x="244" y="45"/>
                    <a:pt x="250" y="41"/>
                  </a:cubicBezTo>
                  <a:cubicBezTo>
                    <a:pt x="249" y="40"/>
                    <a:pt x="249" y="40"/>
                    <a:pt x="249" y="40"/>
                  </a:cubicBezTo>
                  <a:cubicBezTo>
                    <a:pt x="247" y="40"/>
                    <a:pt x="247" y="40"/>
                    <a:pt x="247" y="40"/>
                  </a:cubicBezTo>
                  <a:cubicBezTo>
                    <a:pt x="247" y="40"/>
                    <a:pt x="247" y="40"/>
                    <a:pt x="247" y="43"/>
                  </a:cubicBezTo>
                  <a:cubicBezTo>
                    <a:pt x="247" y="44"/>
                    <a:pt x="247" y="44"/>
                    <a:pt x="247" y="44"/>
                  </a:cubicBezTo>
                  <a:cubicBezTo>
                    <a:pt x="249" y="44"/>
                    <a:pt x="249" y="44"/>
                    <a:pt x="249" y="44"/>
                  </a:cubicBezTo>
                  <a:cubicBezTo>
                    <a:pt x="249" y="44"/>
                    <a:pt x="249" y="44"/>
                    <a:pt x="250" y="45"/>
                  </a:cubicBezTo>
                  <a:cubicBezTo>
                    <a:pt x="252" y="45"/>
                    <a:pt x="255" y="46"/>
                    <a:pt x="261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0" y="45"/>
                    <a:pt x="260" y="45"/>
                    <a:pt x="260" y="45"/>
                  </a:cubicBezTo>
                  <a:cubicBezTo>
                    <a:pt x="260" y="45"/>
                    <a:pt x="260" y="45"/>
                    <a:pt x="259" y="47"/>
                  </a:cubicBezTo>
                  <a:cubicBezTo>
                    <a:pt x="259" y="49"/>
                    <a:pt x="258" y="53"/>
                    <a:pt x="257" y="62"/>
                  </a:cubicBezTo>
                  <a:cubicBezTo>
                    <a:pt x="258" y="62"/>
                    <a:pt x="258" y="62"/>
                    <a:pt x="258" y="62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7" y="61"/>
                    <a:pt x="256" y="66"/>
                    <a:pt x="255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7" y="74"/>
                    <a:pt x="257" y="75"/>
                    <a:pt x="258" y="75"/>
                  </a:cubicBezTo>
                  <a:cubicBezTo>
                    <a:pt x="258" y="75"/>
                    <a:pt x="259" y="75"/>
                    <a:pt x="260" y="75"/>
                  </a:cubicBezTo>
                  <a:cubicBezTo>
                    <a:pt x="263" y="75"/>
                    <a:pt x="267" y="75"/>
                    <a:pt x="270" y="76"/>
                  </a:cubicBezTo>
                  <a:cubicBezTo>
                    <a:pt x="271" y="76"/>
                    <a:pt x="273" y="77"/>
                    <a:pt x="273" y="77"/>
                  </a:cubicBezTo>
                  <a:cubicBezTo>
                    <a:pt x="274" y="78"/>
                    <a:pt x="275" y="79"/>
                    <a:pt x="275" y="79"/>
                  </a:cubicBezTo>
                  <a:cubicBezTo>
                    <a:pt x="276" y="79"/>
                    <a:pt x="276" y="79"/>
                    <a:pt x="276" y="79"/>
                  </a:cubicBezTo>
                  <a:cubicBezTo>
                    <a:pt x="275" y="79"/>
                    <a:pt x="275" y="79"/>
                    <a:pt x="275" y="79"/>
                  </a:cubicBezTo>
                  <a:cubicBezTo>
                    <a:pt x="274" y="82"/>
                    <a:pt x="271" y="87"/>
                    <a:pt x="269" y="91"/>
                  </a:cubicBezTo>
                  <a:cubicBezTo>
                    <a:pt x="268" y="92"/>
                    <a:pt x="266" y="94"/>
                    <a:pt x="266" y="95"/>
                  </a:cubicBezTo>
                  <a:cubicBezTo>
                    <a:pt x="265" y="97"/>
                    <a:pt x="264" y="97"/>
                    <a:pt x="264" y="97"/>
                  </a:cubicBezTo>
                  <a:cubicBezTo>
                    <a:pt x="265" y="98"/>
                    <a:pt x="265" y="98"/>
                    <a:pt x="265" y="98"/>
                  </a:cubicBezTo>
                  <a:cubicBezTo>
                    <a:pt x="264" y="97"/>
                    <a:pt x="264" y="97"/>
                    <a:pt x="264" y="97"/>
                  </a:cubicBezTo>
                  <a:cubicBezTo>
                    <a:pt x="264" y="97"/>
                    <a:pt x="264" y="98"/>
                    <a:pt x="262" y="99"/>
                  </a:cubicBezTo>
                  <a:cubicBezTo>
                    <a:pt x="260" y="100"/>
                    <a:pt x="257" y="102"/>
                    <a:pt x="255" y="103"/>
                  </a:cubicBezTo>
                  <a:cubicBezTo>
                    <a:pt x="253" y="104"/>
                    <a:pt x="252" y="105"/>
                    <a:pt x="251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1" y="106"/>
                  </a:cubicBezTo>
                  <a:cubicBezTo>
                    <a:pt x="240" y="106"/>
                    <a:pt x="240" y="106"/>
                    <a:pt x="240" y="106"/>
                  </a:cubicBezTo>
                  <a:cubicBezTo>
                    <a:pt x="240" y="107"/>
                    <a:pt x="240" y="107"/>
                    <a:pt x="240" y="107"/>
                  </a:cubicBezTo>
                  <a:cubicBezTo>
                    <a:pt x="240" y="107"/>
                    <a:pt x="240" y="107"/>
                    <a:pt x="229" y="120"/>
                  </a:cubicBezTo>
                  <a:cubicBezTo>
                    <a:pt x="230" y="121"/>
                    <a:pt x="230" y="121"/>
                    <a:pt x="230" y="121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30" y="120"/>
                    <a:pt x="230" y="120"/>
                    <a:pt x="221" y="120"/>
                  </a:cubicBezTo>
                  <a:cubicBezTo>
                    <a:pt x="219" y="120"/>
                    <a:pt x="219" y="120"/>
                    <a:pt x="219" y="120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9" y="122"/>
                    <a:pt x="219" y="122"/>
                    <a:pt x="220" y="124"/>
                  </a:cubicBezTo>
                  <a:cubicBezTo>
                    <a:pt x="220" y="126"/>
                    <a:pt x="221" y="130"/>
                    <a:pt x="223" y="138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3" y="137"/>
                    <a:pt x="223" y="137"/>
                    <a:pt x="222" y="141"/>
                  </a:cubicBezTo>
                  <a:cubicBezTo>
                    <a:pt x="220" y="145"/>
                    <a:pt x="218" y="154"/>
                    <a:pt x="212" y="171"/>
                  </a:cubicBezTo>
                  <a:cubicBezTo>
                    <a:pt x="212" y="171"/>
                    <a:pt x="212" y="171"/>
                    <a:pt x="212" y="171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12" y="172"/>
                    <a:pt x="212" y="172"/>
                    <a:pt x="215" y="182"/>
                  </a:cubicBezTo>
                  <a:cubicBezTo>
                    <a:pt x="216" y="182"/>
                    <a:pt x="216" y="182"/>
                    <a:pt x="216" y="182"/>
                  </a:cubicBezTo>
                  <a:cubicBezTo>
                    <a:pt x="216" y="181"/>
                    <a:pt x="216" y="181"/>
                    <a:pt x="216" y="181"/>
                  </a:cubicBezTo>
                  <a:cubicBezTo>
                    <a:pt x="216" y="181"/>
                    <a:pt x="216" y="181"/>
                    <a:pt x="207" y="188"/>
                  </a:cubicBezTo>
                  <a:cubicBezTo>
                    <a:pt x="208" y="189"/>
                    <a:pt x="208" y="189"/>
                    <a:pt x="208" y="189"/>
                  </a:cubicBezTo>
                  <a:cubicBezTo>
                    <a:pt x="209" y="187"/>
                    <a:pt x="209" y="187"/>
                    <a:pt x="209" y="187"/>
                  </a:cubicBezTo>
                  <a:cubicBezTo>
                    <a:pt x="209" y="187"/>
                    <a:pt x="208" y="187"/>
                    <a:pt x="206" y="187"/>
                  </a:cubicBezTo>
                  <a:cubicBezTo>
                    <a:pt x="205" y="187"/>
                    <a:pt x="203" y="187"/>
                    <a:pt x="201" y="188"/>
                  </a:cubicBezTo>
                  <a:cubicBezTo>
                    <a:pt x="200" y="189"/>
                    <a:pt x="199" y="190"/>
                    <a:pt x="198" y="191"/>
                  </a:cubicBezTo>
                  <a:cubicBezTo>
                    <a:pt x="198" y="192"/>
                    <a:pt x="197" y="193"/>
                    <a:pt x="197" y="194"/>
                  </a:cubicBezTo>
                  <a:cubicBezTo>
                    <a:pt x="197" y="198"/>
                    <a:pt x="199" y="202"/>
                    <a:pt x="200" y="206"/>
                  </a:cubicBezTo>
                  <a:cubicBezTo>
                    <a:pt x="202" y="209"/>
                    <a:pt x="203" y="211"/>
                    <a:pt x="203" y="211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3" y="210"/>
                    <a:pt x="203" y="210"/>
                    <a:pt x="203" y="210"/>
                  </a:cubicBezTo>
                  <a:cubicBezTo>
                    <a:pt x="203" y="210"/>
                    <a:pt x="203" y="210"/>
                    <a:pt x="202" y="212"/>
                  </a:cubicBezTo>
                  <a:cubicBezTo>
                    <a:pt x="201" y="214"/>
                    <a:pt x="200" y="217"/>
                    <a:pt x="196" y="225"/>
                  </a:cubicBezTo>
                  <a:cubicBezTo>
                    <a:pt x="198" y="225"/>
                    <a:pt x="198" y="225"/>
                    <a:pt x="198" y="225"/>
                  </a:cubicBezTo>
                  <a:cubicBezTo>
                    <a:pt x="198" y="224"/>
                    <a:pt x="198" y="224"/>
                    <a:pt x="198" y="224"/>
                  </a:cubicBezTo>
                  <a:cubicBezTo>
                    <a:pt x="198" y="224"/>
                    <a:pt x="198" y="224"/>
                    <a:pt x="193" y="224"/>
                  </a:cubicBezTo>
                  <a:cubicBezTo>
                    <a:pt x="193" y="224"/>
                    <a:pt x="193" y="224"/>
                    <a:pt x="193" y="224"/>
                  </a:cubicBezTo>
                  <a:cubicBezTo>
                    <a:pt x="192" y="225"/>
                    <a:pt x="192" y="225"/>
                    <a:pt x="192" y="225"/>
                  </a:cubicBezTo>
                  <a:cubicBezTo>
                    <a:pt x="192" y="225"/>
                    <a:pt x="192" y="225"/>
                    <a:pt x="191" y="226"/>
                  </a:cubicBezTo>
                  <a:cubicBezTo>
                    <a:pt x="191" y="227"/>
                    <a:pt x="189" y="230"/>
                    <a:pt x="187" y="236"/>
                  </a:cubicBezTo>
                  <a:cubicBezTo>
                    <a:pt x="188" y="236"/>
                    <a:pt x="188" y="236"/>
                    <a:pt x="188" y="236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8" y="235"/>
                    <a:pt x="188" y="235"/>
                    <a:pt x="152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50" y="230"/>
                    <a:pt x="150" y="230"/>
                    <a:pt x="150" y="230"/>
                  </a:cubicBezTo>
                  <a:cubicBezTo>
                    <a:pt x="150" y="230"/>
                    <a:pt x="150" y="230"/>
                    <a:pt x="158" y="250"/>
                  </a:cubicBezTo>
                  <a:cubicBezTo>
                    <a:pt x="159" y="252"/>
                    <a:pt x="159" y="252"/>
                    <a:pt x="159" y="252"/>
                  </a:cubicBezTo>
                  <a:cubicBezTo>
                    <a:pt x="160" y="251"/>
                    <a:pt x="160" y="251"/>
                    <a:pt x="160" y="251"/>
                  </a:cubicBezTo>
                  <a:cubicBezTo>
                    <a:pt x="161" y="251"/>
                    <a:pt x="161" y="251"/>
                    <a:pt x="161" y="251"/>
                  </a:cubicBezTo>
                  <a:cubicBezTo>
                    <a:pt x="161" y="251"/>
                    <a:pt x="163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1"/>
                    <a:pt x="163" y="253"/>
                    <a:pt x="162" y="255"/>
                  </a:cubicBezTo>
                  <a:cubicBezTo>
                    <a:pt x="161" y="256"/>
                    <a:pt x="161" y="257"/>
                    <a:pt x="160" y="257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9"/>
                    <a:pt x="159" y="259"/>
                    <a:pt x="159" y="259"/>
                  </a:cubicBezTo>
                  <a:cubicBezTo>
                    <a:pt x="160" y="260"/>
                    <a:pt x="160" y="260"/>
                    <a:pt x="160" y="260"/>
                  </a:cubicBezTo>
                  <a:cubicBezTo>
                    <a:pt x="160" y="260"/>
                    <a:pt x="160" y="260"/>
                    <a:pt x="161" y="263"/>
                  </a:cubicBezTo>
                  <a:cubicBezTo>
                    <a:pt x="162" y="266"/>
                    <a:pt x="164" y="273"/>
                    <a:pt x="169" y="285"/>
                  </a:cubicBezTo>
                  <a:cubicBezTo>
                    <a:pt x="169" y="287"/>
                    <a:pt x="169" y="287"/>
                    <a:pt x="169" y="287"/>
                  </a:cubicBezTo>
                  <a:cubicBezTo>
                    <a:pt x="171" y="286"/>
                    <a:pt x="171" y="286"/>
                    <a:pt x="171" y="286"/>
                  </a:cubicBezTo>
                  <a:cubicBezTo>
                    <a:pt x="171" y="286"/>
                    <a:pt x="171" y="286"/>
                    <a:pt x="171" y="286"/>
                  </a:cubicBezTo>
                  <a:cubicBezTo>
                    <a:pt x="172" y="286"/>
                    <a:pt x="173" y="286"/>
                    <a:pt x="175" y="286"/>
                  </a:cubicBezTo>
                  <a:cubicBezTo>
                    <a:pt x="176" y="286"/>
                    <a:pt x="178" y="286"/>
                    <a:pt x="179" y="287"/>
                  </a:cubicBezTo>
                  <a:cubicBezTo>
                    <a:pt x="179" y="287"/>
                    <a:pt x="180" y="287"/>
                    <a:pt x="180" y="287"/>
                  </a:cubicBezTo>
                  <a:cubicBezTo>
                    <a:pt x="180" y="288"/>
                    <a:pt x="180" y="288"/>
                    <a:pt x="180" y="288"/>
                  </a:cubicBezTo>
                  <a:cubicBezTo>
                    <a:pt x="180" y="289"/>
                    <a:pt x="180" y="289"/>
                    <a:pt x="180" y="290"/>
                  </a:cubicBezTo>
                  <a:cubicBezTo>
                    <a:pt x="179" y="294"/>
                    <a:pt x="175" y="299"/>
                    <a:pt x="172" y="303"/>
                  </a:cubicBezTo>
                  <a:cubicBezTo>
                    <a:pt x="171" y="305"/>
                    <a:pt x="169" y="306"/>
                    <a:pt x="168" y="308"/>
                  </a:cubicBezTo>
                  <a:cubicBezTo>
                    <a:pt x="167" y="309"/>
                    <a:pt x="167" y="310"/>
                    <a:pt x="167" y="310"/>
                  </a:cubicBezTo>
                  <a:cubicBezTo>
                    <a:pt x="168" y="311"/>
                    <a:pt x="168" y="311"/>
                    <a:pt x="168" y="311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09"/>
                    <a:pt x="167" y="309"/>
                    <a:pt x="154" y="313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4"/>
                    <a:pt x="153" y="314"/>
                    <a:pt x="153" y="314"/>
                  </a:cubicBezTo>
                  <a:cubicBezTo>
                    <a:pt x="153" y="314"/>
                    <a:pt x="153" y="314"/>
                    <a:pt x="151" y="317"/>
                  </a:cubicBezTo>
                  <a:cubicBezTo>
                    <a:pt x="150" y="320"/>
                    <a:pt x="147" y="325"/>
                    <a:pt x="141" y="337"/>
                  </a:cubicBezTo>
                  <a:cubicBezTo>
                    <a:pt x="140" y="338"/>
                    <a:pt x="140" y="338"/>
                    <a:pt x="140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1" y="338"/>
                    <a:pt x="141" y="338"/>
                    <a:pt x="142" y="341"/>
                  </a:cubicBezTo>
                  <a:cubicBezTo>
                    <a:pt x="144" y="345"/>
                    <a:pt x="147" y="351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4" y="365"/>
                    <a:pt x="154" y="365"/>
                    <a:pt x="154" y="365"/>
                  </a:cubicBezTo>
                  <a:cubicBezTo>
                    <a:pt x="154" y="365"/>
                    <a:pt x="154" y="365"/>
                    <a:pt x="166" y="365"/>
                  </a:cubicBezTo>
                  <a:cubicBezTo>
                    <a:pt x="166" y="363"/>
                    <a:pt x="166" y="363"/>
                    <a:pt x="166" y="363"/>
                  </a:cubicBezTo>
                  <a:cubicBezTo>
                    <a:pt x="165" y="363"/>
                    <a:pt x="165" y="363"/>
                    <a:pt x="165" y="363"/>
                  </a:cubicBezTo>
                  <a:cubicBezTo>
                    <a:pt x="165" y="363"/>
                    <a:pt x="165" y="363"/>
                    <a:pt x="162" y="368"/>
                  </a:cubicBezTo>
                  <a:cubicBezTo>
                    <a:pt x="162" y="368"/>
                    <a:pt x="162" y="368"/>
                    <a:pt x="162" y="368"/>
                  </a:cubicBezTo>
                  <a:cubicBezTo>
                    <a:pt x="162" y="368"/>
                    <a:pt x="162" y="368"/>
                    <a:pt x="162" y="368"/>
                  </a:cubicBezTo>
                  <a:cubicBezTo>
                    <a:pt x="162" y="368"/>
                    <a:pt x="162" y="368"/>
                    <a:pt x="158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7"/>
                    <a:pt x="160" y="377"/>
                    <a:pt x="160" y="377"/>
                  </a:cubicBezTo>
                  <a:cubicBezTo>
                    <a:pt x="160" y="377"/>
                    <a:pt x="160" y="377"/>
                    <a:pt x="139" y="378"/>
                  </a:cubicBezTo>
                  <a:cubicBezTo>
                    <a:pt x="138" y="378"/>
                    <a:pt x="138" y="378"/>
                    <a:pt x="138" y="378"/>
                  </a:cubicBezTo>
                  <a:cubicBezTo>
                    <a:pt x="138" y="379"/>
                    <a:pt x="138" y="379"/>
                    <a:pt x="138" y="379"/>
                  </a:cubicBezTo>
                  <a:cubicBezTo>
                    <a:pt x="138" y="379"/>
                    <a:pt x="138" y="379"/>
                    <a:pt x="135" y="390"/>
                  </a:cubicBezTo>
                  <a:cubicBezTo>
                    <a:pt x="137" y="390"/>
                    <a:pt x="137" y="390"/>
                    <a:pt x="137" y="390"/>
                  </a:cubicBez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26" y="392"/>
                    <a:pt x="120" y="400"/>
                  </a:cubicBezTo>
                  <a:cubicBezTo>
                    <a:pt x="122" y="401"/>
                    <a:pt x="122" y="401"/>
                    <a:pt x="122" y="401"/>
                  </a:cubicBezTo>
                  <a:cubicBezTo>
                    <a:pt x="121" y="400"/>
                    <a:pt x="121" y="400"/>
                    <a:pt x="121" y="400"/>
                  </a:cubicBezTo>
                  <a:cubicBezTo>
                    <a:pt x="115" y="407"/>
                    <a:pt x="112" y="413"/>
                    <a:pt x="112" y="413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12" y="414"/>
                    <a:pt x="112" y="414"/>
                    <a:pt x="112" y="414"/>
                  </a:cubicBezTo>
                  <a:lnTo>
                    <a:pt x="114" y="4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" name="Freeform 27"/>
            <p:cNvSpPr>
              <a:spLocks/>
            </p:cNvSpPr>
            <p:nvPr/>
          </p:nvSpPr>
          <p:spPr bwMode="auto">
            <a:xfrm>
              <a:off x="4887" y="3978"/>
              <a:ext cx="216" cy="201"/>
            </a:xfrm>
            <a:custGeom>
              <a:avLst/>
              <a:gdLst>
                <a:gd name="T0" fmla="*/ 0 w 154"/>
                <a:gd name="T1" fmla="*/ 101 h 143"/>
                <a:gd name="T2" fmla="*/ 11 w 154"/>
                <a:gd name="T3" fmla="*/ 109 h 143"/>
                <a:gd name="T4" fmla="*/ 15 w 154"/>
                <a:gd name="T5" fmla="*/ 90 h 143"/>
                <a:gd name="T6" fmla="*/ 41 w 154"/>
                <a:gd name="T7" fmla="*/ 88 h 143"/>
                <a:gd name="T8" fmla="*/ 38 w 154"/>
                <a:gd name="T9" fmla="*/ 63 h 143"/>
                <a:gd name="T10" fmla="*/ 49 w 154"/>
                <a:gd name="T11" fmla="*/ 65 h 143"/>
                <a:gd name="T12" fmla="*/ 51 w 154"/>
                <a:gd name="T13" fmla="*/ 62 h 143"/>
                <a:gd name="T14" fmla="*/ 71 w 154"/>
                <a:gd name="T15" fmla="*/ 62 h 143"/>
                <a:gd name="T16" fmla="*/ 78 w 154"/>
                <a:gd name="T17" fmla="*/ 59 h 143"/>
                <a:gd name="T18" fmla="*/ 93 w 154"/>
                <a:gd name="T19" fmla="*/ 54 h 143"/>
                <a:gd name="T20" fmla="*/ 102 w 154"/>
                <a:gd name="T21" fmla="*/ 39 h 143"/>
                <a:gd name="T22" fmla="*/ 117 w 154"/>
                <a:gd name="T23" fmla="*/ 30 h 143"/>
                <a:gd name="T24" fmla="*/ 124 w 154"/>
                <a:gd name="T25" fmla="*/ 19 h 143"/>
                <a:gd name="T26" fmla="*/ 129 w 154"/>
                <a:gd name="T27" fmla="*/ 18 h 143"/>
                <a:gd name="T28" fmla="*/ 154 w 154"/>
                <a:gd name="T29" fmla="*/ 0 h 143"/>
                <a:gd name="T30" fmla="*/ 143 w 154"/>
                <a:gd name="T31" fmla="*/ 12 h 143"/>
                <a:gd name="T32" fmla="*/ 140 w 154"/>
                <a:gd name="T33" fmla="*/ 22 h 143"/>
                <a:gd name="T34" fmla="*/ 124 w 154"/>
                <a:gd name="T35" fmla="*/ 38 h 143"/>
                <a:gd name="T36" fmla="*/ 124 w 154"/>
                <a:gd name="T37" fmla="*/ 45 h 143"/>
                <a:gd name="T38" fmla="*/ 113 w 154"/>
                <a:gd name="T39" fmla="*/ 55 h 143"/>
                <a:gd name="T40" fmla="*/ 137 w 154"/>
                <a:gd name="T41" fmla="*/ 72 h 143"/>
                <a:gd name="T42" fmla="*/ 133 w 154"/>
                <a:gd name="T43" fmla="*/ 77 h 143"/>
                <a:gd name="T44" fmla="*/ 127 w 154"/>
                <a:gd name="T45" fmla="*/ 76 h 143"/>
                <a:gd name="T46" fmla="*/ 122 w 154"/>
                <a:gd name="T47" fmla="*/ 81 h 143"/>
                <a:gd name="T48" fmla="*/ 106 w 154"/>
                <a:gd name="T49" fmla="*/ 84 h 143"/>
                <a:gd name="T50" fmla="*/ 105 w 154"/>
                <a:gd name="T51" fmla="*/ 100 h 143"/>
                <a:gd name="T52" fmla="*/ 101 w 154"/>
                <a:gd name="T53" fmla="*/ 100 h 143"/>
                <a:gd name="T54" fmla="*/ 98 w 154"/>
                <a:gd name="T55" fmla="*/ 104 h 143"/>
                <a:gd name="T56" fmla="*/ 68 w 154"/>
                <a:gd name="T57" fmla="*/ 124 h 143"/>
                <a:gd name="T58" fmla="*/ 68 w 154"/>
                <a:gd name="T59" fmla="*/ 136 h 143"/>
                <a:gd name="T60" fmla="*/ 56 w 154"/>
                <a:gd name="T61" fmla="*/ 128 h 143"/>
                <a:gd name="T62" fmla="*/ 24 w 154"/>
                <a:gd name="T63" fmla="*/ 136 h 143"/>
                <a:gd name="T64" fmla="*/ 0 w 154"/>
                <a:gd name="T65" fmla="*/ 10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43">
                  <a:moveTo>
                    <a:pt x="0" y="101"/>
                  </a:moveTo>
                  <a:cubicBezTo>
                    <a:pt x="0" y="101"/>
                    <a:pt x="6" y="112"/>
                    <a:pt x="11" y="109"/>
                  </a:cubicBezTo>
                  <a:cubicBezTo>
                    <a:pt x="15" y="107"/>
                    <a:pt x="10" y="97"/>
                    <a:pt x="15" y="90"/>
                  </a:cubicBezTo>
                  <a:cubicBezTo>
                    <a:pt x="22" y="86"/>
                    <a:pt x="36" y="97"/>
                    <a:pt x="41" y="88"/>
                  </a:cubicBezTo>
                  <a:cubicBezTo>
                    <a:pt x="47" y="80"/>
                    <a:pt x="38" y="63"/>
                    <a:pt x="38" y="63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87" y="58"/>
                    <a:pt x="93" y="54"/>
                  </a:cubicBezTo>
                  <a:cubicBezTo>
                    <a:pt x="98" y="49"/>
                    <a:pt x="95" y="42"/>
                    <a:pt x="102" y="39"/>
                  </a:cubicBezTo>
                  <a:cubicBezTo>
                    <a:pt x="109" y="38"/>
                    <a:pt x="112" y="34"/>
                    <a:pt x="117" y="30"/>
                  </a:cubicBezTo>
                  <a:cubicBezTo>
                    <a:pt x="122" y="26"/>
                    <a:pt x="124" y="19"/>
                    <a:pt x="124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4" y="45"/>
                    <a:pt x="109" y="46"/>
                    <a:pt x="113" y="55"/>
                  </a:cubicBezTo>
                  <a:cubicBezTo>
                    <a:pt x="120" y="65"/>
                    <a:pt x="137" y="72"/>
                    <a:pt x="137" y="72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1"/>
                    <a:pt x="110" y="80"/>
                    <a:pt x="106" y="84"/>
                  </a:cubicBezTo>
                  <a:cubicBezTo>
                    <a:pt x="102" y="86"/>
                    <a:pt x="105" y="100"/>
                    <a:pt x="105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98" y="104"/>
                    <a:pt x="71" y="117"/>
                    <a:pt x="68" y="124"/>
                  </a:cubicBezTo>
                  <a:cubicBezTo>
                    <a:pt x="67" y="130"/>
                    <a:pt x="74" y="136"/>
                    <a:pt x="68" y="136"/>
                  </a:cubicBezTo>
                  <a:cubicBezTo>
                    <a:pt x="61" y="139"/>
                    <a:pt x="56" y="128"/>
                    <a:pt x="56" y="128"/>
                  </a:cubicBezTo>
                  <a:cubicBezTo>
                    <a:pt x="56" y="128"/>
                    <a:pt x="37" y="143"/>
                    <a:pt x="24" y="136"/>
                  </a:cubicBezTo>
                  <a:cubicBezTo>
                    <a:pt x="11" y="130"/>
                    <a:pt x="3" y="124"/>
                    <a:pt x="0" y="10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" name="Freeform 28"/>
            <p:cNvSpPr>
              <a:spLocks/>
            </p:cNvSpPr>
            <p:nvPr/>
          </p:nvSpPr>
          <p:spPr bwMode="auto">
            <a:xfrm>
              <a:off x="4884" y="3965"/>
              <a:ext cx="233" cy="210"/>
            </a:xfrm>
            <a:custGeom>
              <a:avLst/>
              <a:gdLst>
                <a:gd name="T0" fmla="*/ 12 w 166"/>
                <a:gd name="T1" fmla="*/ 120 h 149"/>
                <a:gd name="T2" fmla="*/ 16 w 166"/>
                <a:gd name="T3" fmla="*/ 114 h 149"/>
                <a:gd name="T4" fmla="*/ 21 w 166"/>
                <a:gd name="T5" fmla="*/ 100 h 149"/>
                <a:gd name="T6" fmla="*/ 43 w 166"/>
                <a:gd name="T7" fmla="*/ 97 h 149"/>
                <a:gd name="T8" fmla="*/ 40 w 166"/>
                <a:gd name="T9" fmla="*/ 74 h 149"/>
                <a:gd name="T10" fmla="*/ 53 w 166"/>
                <a:gd name="T11" fmla="*/ 71 h 149"/>
                <a:gd name="T12" fmla="*/ 80 w 166"/>
                <a:gd name="T13" fmla="*/ 70 h 149"/>
                <a:gd name="T14" fmla="*/ 96 w 166"/>
                <a:gd name="T15" fmla="*/ 64 h 149"/>
                <a:gd name="T16" fmla="*/ 104 w 166"/>
                <a:gd name="T17" fmla="*/ 48 h 149"/>
                <a:gd name="T18" fmla="*/ 126 w 166"/>
                <a:gd name="T19" fmla="*/ 28 h 149"/>
                <a:gd name="T20" fmla="*/ 156 w 166"/>
                <a:gd name="T21" fmla="*/ 10 h 149"/>
                <a:gd name="T22" fmla="*/ 143 w 166"/>
                <a:gd name="T23" fmla="*/ 21 h 149"/>
                <a:gd name="T24" fmla="*/ 124 w 166"/>
                <a:gd name="T25" fmla="*/ 46 h 149"/>
                <a:gd name="T26" fmla="*/ 119 w 166"/>
                <a:gd name="T27" fmla="*/ 54 h 149"/>
                <a:gd name="T28" fmla="*/ 114 w 166"/>
                <a:gd name="T29" fmla="*/ 65 h 149"/>
                <a:gd name="T30" fmla="*/ 134 w 166"/>
                <a:gd name="T31" fmla="*/ 85 h 149"/>
                <a:gd name="T32" fmla="*/ 127 w 166"/>
                <a:gd name="T33" fmla="*/ 84 h 149"/>
                <a:gd name="T34" fmla="*/ 113 w 166"/>
                <a:gd name="T35" fmla="*/ 89 h 149"/>
                <a:gd name="T36" fmla="*/ 104 w 166"/>
                <a:gd name="T37" fmla="*/ 100 h 149"/>
                <a:gd name="T38" fmla="*/ 102 w 166"/>
                <a:gd name="T39" fmla="*/ 107 h 149"/>
                <a:gd name="T40" fmla="*/ 85 w 166"/>
                <a:gd name="T41" fmla="*/ 119 h 149"/>
                <a:gd name="T42" fmla="*/ 69 w 166"/>
                <a:gd name="T43" fmla="*/ 135 h 149"/>
                <a:gd name="T44" fmla="*/ 71 w 166"/>
                <a:gd name="T45" fmla="*/ 144 h 149"/>
                <a:gd name="T46" fmla="*/ 71 w 166"/>
                <a:gd name="T47" fmla="*/ 144 h 149"/>
                <a:gd name="T48" fmla="*/ 71 w 166"/>
                <a:gd name="T49" fmla="*/ 144 h 149"/>
                <a:gd name="T50" fmla="*/ 65 w 166"/>
                <a:gd name="T51" fmla="*/ 143 h 149"/>
                <a:gd name="T52" fmla="*/ 59 w 166"/>
                <a:gd name="T53" fmla="*/ 135 h 149"/>
                <a:gd name="T54" fmla="*/ 26 w 166"/>
                <a:gd name="T55" fmla="*/ 145 h 149"/>
                <a:gd name="T56" fmla="*/ 1 w 166"/>
                <a:gd name="T57" fmla="*/ 111 h 149"/>
                <a:gd name="T58" fmla="*/ 25 w 166"/>
                <a:gd name="T59" fmla="*/ 147 h 149"/>
                <a:gd name="T60" fmla="*/ 58 w 166"/>
                <a:gd name="T61" fmla="*/ 137 h 149"/>
                <a:gd name="T62" fmla="*/ 71 w 166"/>
                <a:gd name="T63" fmla="*/ 147 h 149"/>
                <a:gd name="T64" fmla="*/ 73 w 166"/>
                <a:gd name="T65" fmla="*/ 139 h 149"/>
                <a:gd name="T66" fmla="*/ 77 w 166"/>
                <a:gd name="T67" fmla="*/ 128 h 149"/>
                <a:gd name="T68" fmla="*/ 101 w 166"/>
                <a:gd name="T69" fmla="*/ 114 h 149"/>
                <a:gd name="T70" fmla="*/ 107 w 166"/>
                <a:gd name="T71" fmla="*/ 110 h 149"/>
                <a:gd name="T72" fmla="*/ 108 w 166"/>
                <a:gd name="T73" fmla="*/ 96 h 149"/>
                <a:gd name="T74" fmla="*/ 120 w 166"/>
                <a:gd name="T75" fmla="*/ 91 h 149"/>
                <a:gd name="T76" fmla="*/ 130 w 166"/>
                <a:gd name="T77" fmla="*/ 86 h 149"/>
                <a:gd name="T78" fmla="*/ 136 w 166"/>
                <a:gd name="T79" fmla="*/ 87 h 149"/>
                <a:gd name="T80" fmla="*/ 128 w 166"/>
                <a:gd name="T81" fmla="*/ 74 h 149"/>
                <a:gd name="T82" fmla="*/ 117 w 166"/>
                <a:gd name="T83" fmla="*/ 58 h 149"/>
                <a:gd name="T84" fmla="*/ 127 w 166"/>
                <a:gd name="T85" fmla="*/ 55 h 149"/>
                <a:gd name="T86" fmla="*/ 143 w 166"/>
                <a:gd name="T87" fmla="*/ 32 h 149"/>
                <a:gd name="T88" fmla="*/ 146 w 166"/>
                <a:gd name="T89" fmla="*/ 22 h 149"/>
                <a:gd name="T90" fmla="*/ 131 w 166"/>
                <a:gd name="T91" fmla="*/ 27 h 149"/>
                <a:gd name="T92" fmla="*/ 124 w 166"/>
                <a:gd name="T93" fmla="*/ 28 h 149"/>
                <a:gd name="T94" fmla="*/ 104 w 166"/>
                <a:gd name="T95" fmla="*/ 47 h 149"/>
                <a:gd name="T96" fmla="*/ 94 w 166"/>
                <a:gd name="T97" fmla="*/ 62 h 149"/>
                <a:gd name="T98" fmla="*/ 79 w 166"/>
                <a:gd name="T99" fmla="*/ 67 h 149"/>
                <a:gd name="T100" fmla="*/ 53 w 166"/>
                <a:gd name="T101" fmla="*/ 70 h 149"/>
                <a:gd name="T102" fmla="*/ 51 w 166"/>
                <a:gd name="T103" fmla="*/ 72 h 149"/>
                <a:gd name="T104" fmla="*/ 43 w 166"/>
                <a:gd name="T105" fmla="*/ 90 h 149"/>
                <a:gd name="T106" fmla="*/ 36 w 166"/>
                <a:gd name="T107" fmla="*/ 99 h 149"/>
                <a:gd name="T108" fmla="*/ 16 w 166"/>
                <a:gd name="T109" fmla="*/ 98 h 149"/>
                <a:gd name="T110" fmla="*/ 13 w 166"/>
                <a:gd name="T111" fmla="*/ 118 h 149"/>
                <a:gd name="T112" fmla="*/ 4 w 166"/>
                <a:gd name="T113" fmla="*/ 110 h 149"/>
                <a:gd name="T114" fmla="*/ 2 w 166"/>
                <a:gd name="T115" fmla="*/ 11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" h="149">
                  <a:moveTo>
                    <a:pt x="2" y="110"/>
                  </a:move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2" y="113"/>
                    <a:pt x="4" y="115"/>
                  </a:cubicBezTo>
                  <a:cubicBezTo>
                    <a:pt x="5" y="117"/>
                    <a:pt x="6" y="118"/>
                    <a:pt x="7" y="119"/>
                  </a:cubicBezTo>
                  <a:cubicBezTo>
                    <a:pt x="8" y="120"/>
                    <a:pt x="10" y="120"/>
                    <a:pt x="12" y="120"/>
                  </a:cubicBezTo>
                  <a:cubicBezTo>
                    <a:pt x="12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6" y="116"/>
                    <a:pt x="16" y="115"/>
                    <a:pt x="16" y="114"/>
                  </a:cubicBezTo>
                  <a:cubicBezTo>
                    <a:pt x="16" y="112"/>
                    <a:pt x="16" y="110"/>
                    <a:pt x="16" y="108"/>
                  </a:cubicBezTo>
                  <a:cubicBezTo>
                    <a:pt x="16" y="105"/>
                    <a:pt x="17" y="103"/>
                    <a:pt x="19" y="100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9" y="100"/>
                    <a:pt x="20" y="100"/>
                    <a:pt x="21" y="100"/>
                  </a:cubicBezTo>
                  <a:cubicBezTo>
                    <a:pt x="23" y="100"/>
                    <a:pt x="26" y="101"/>
                    <a:pt x="28" y="101"/>
                  </a:cubicBezTo>
                  <a:cubicBezTo>
                    <a:pt x="31" y="102"/>
                    <a:pt x="33" y="102"/>
                    <a:pt x="36" y="102"/>
                  </a:cubicBezTo>
                  <a:cubicBezTo>
                    <a:pt x="37" y="102"/>
                    <a:pt x="39" y="102"/>
                    <a:pt x="41" y="101"/>
                  </a:cubicBezTo>
                  <a:cubicBezTo>
                    <a:pt x="42" y="100"/>
                    <a:pt x="43" y="99"/>
                    <a:pt x="44" y="97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6" y="95"/>
                    <a:pt x="46" y="92"/>
                    <a:pt x="46" y="90"/>
                  </a:cubicBezTo>
                  <a:cubicBezTo>
                    <a:pt x="46" y="81"/>
                    <a:pt x="42" y="72"/>
                    <a:pt x="42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2" y="70"/>
                    <a:pt x="86" y="69"/>
                  </a:cubicBezTo>
                  <a:cubicBezTo>
                    <a:pt x="89" y="68"/>
                    <a:pt x="93" y="66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9" y="61"/>
                    <a:pt x="99" y="58"/>
                    <a:pt x="100" y="55"/>
                  </a:cubicBezTo>
                  <a:cubicBezTo>
                    <a:pt x="101" y="54"/>
                    <a:pt x="101" y="53"/>
                    <a:pt x="102" y="52"/>
                  </a:cubicBezTo>
                  <a:cubicBezTo>
                    <a:pt x="102" y="51"/>
                    <a:pt x="103" y="50"/>
                    <a:pt x="105" y="50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50"/>
                    <a:pt x="104" y="50"/>
                    <a:pt x="104" y="50"/>
                  </a:cubicBezTo>
                  <a:cubicBezTo>
                    <a:pt x="108" y="49"/>
                    <a:pt x="111" y="47"/>
                    <a:pt x="113" y="46"/>
                  </a:cubicBezTo>
                  <a:cubicBezTo>
                    <a:pt x="115" y="44"/>
                    <a:pt x="117" y="42"/>
                    <a:pt x="120" y="40"/>
                  </a:cubicBezTo>
                  <a:cubicBezTo>
                    <a:pt x="126" y="35"/>
                    <a:pt x="127" y="28"/>
                    <a:pt x="127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6" y="54"/>
                    <a:pt x="126" y="54"/>
                    <a:pt x="126" y="54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2"/>
                    <a:pt x="123" y="52"/>
                    <a:pt x="119" y="54"/>
                  </a:cubicBezTo>
                  <a:cubicBezTo>
                    <a:pt x="118" y="54"/>
                    <a:pt x="116" y="55"/>
                    <a:pt x="115" y="56"/>
                  </a:cubicBezTo>
                  <a:cubicBezTo>
                    <a:pt x="114" y="57"/>
                    <a:pt x="113" y="59"/>
                    <a:pt x="113" y="61"/>
                  </a:cubicBezTo>
                  <a:cubicBezTo>
                    <a:pt x="113" y="62"/>
                    <a:pt x="113" y="64"/>
                    <a:pt x="114" y="65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7" y="70"/>
                    <a:pt x="124" y="74"/>
                    <a:pt x="129" y="77"/>
                  </a:cubicBezTo>
                  <a:cubicBezTo>
                    <a:pt x="134" y="80"/>
                    <a:pt x="139" y="82"/>
                    <a:pt x="139" y="82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38" y="80"/>
                    <a:pt x="138" y="80"/>
                    <a:pt x="138" y="80"/>
                  </a:cubicBezTo>
                  <a:cubicBezTo>
                    <a:pt x="134" y="85"/>
                    <a:pt x="134" y="85"/>
                    <a:pt x="134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8" y="83"/>
                    <a:pt x="128" y="83"/>
                    <a:pt x="128" y="83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5" y="89"/>
                    <a:pt x="123" y="88"/>
                    <a:pt x="120" y="88"/>
                  </a:cubicBezTo>
                  <a:cubicBezTo>
                    <a:pt x="118" y="88"/>
                    <a:pt x="115" y="88"/>
                    <a:pt x="113" y="89"/>
                  </a:cubicBezTo>
                  <a:cubicBezTo>
                    <a:pt x="111" y="89"/>
                    <a:pt x="109" y="90"/>
                    <a:pt x="107" y="92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6" y="92"/>
                    <a:pt x="105" y="94"/>
                    <a:pt x="105" y="95"/>
                  </a:cubicBezTo>
                  <a:cubicBezTo>
                    <a:pt x="105" y="97"/>
                    <a:pt x="104" y="99"/>
                    <a:pt x="104" y="100"/>
                  </a:cubicBezTo>
                  <a:cubicBezTo>
                    <a:pt x="104" y="105"/>
                    <a:pt x="105" y="109"/>
                    <a:pt x="105" y="109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9" y="112"/>
                    <a:pt x="93" y="115"/>
                    <a:pt x="85" y="119"/>
                  </a:cubicBezTo>
                  <a:cubicBezTo>
                    <a:pt x="82" y="121"/>
                    <a:pt x="78" y="124"/>
                    <a:pt x="75" y="126"/>
                  </a:cubicBezTo>
                  <a:cubicBezTo>
                    <a:pt x="72" y="128"/>
                    <a:pt x="70" y="130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4"/>
                    <a:pt x="69" y="135"/>
                  </a:cubicBezTo>
                  <a:cubicBezTo>
                    <a:pt x="69" y="137"/>
                    <a:pt x="69" y="139"/>
                    <a:pt x="70" y="140"/>
                  </a:cubicBezTo>
                  <a:cubicBezTo>
                    <a:pt x="70" y="142"/>
                    <a:pt x="71" y="143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69" y="144"/>
                    <a:pt x="69" y="144"/>
                    <a:pt x="68" y="144"/>
                  </a:cubicBezTo>
                  <a:cubicBezTo>
                    <a:pt x="67" y="144"/>
                    <a:pt x="66" y="144"/>
                    <a:pt x="65" y="143"/>
                  </a:cubicBezTo>
                  <a:cubicBezTo>
                    <a:pt x="63" y="142"/>
                    <a:pt x="62" y="140"/>
                    <a:pt x="61" y="139"/>
                  </a:cubicBezTo>
                  <a:cubicBezTo>
                    <a:pt x="60" y="138"/>
                    <a:pt x="60" y="138"/>
                    <a:pt x="60" y="137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4" y="138"/>
                    <a:pt x="43" y="146"/>
                    <a:pt x="33" y="146"/>
                  </a:cubicBezTo>
                  <a:cubicBezTo>
                    <a:pt x="31" y="146"/>
                    <a:pt x="28" y="145"/>
                    <a:pt x="26" y="144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0" y="141"/>
                    <a:pt x="15" y="138"/>
                    <a:pt x="12" y="133"/>
                  </a:cubicBezTo>
                  <a:cubicBezTo>
                    <a:pt x="8" y="128"/>
                    <a:pt x="5" y="121"/>
                    <a:pt x="4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2" y="122"/>
                    <a:pt x="5" y="129"/>
                    <a:pt x="9" y="135"/>
                  </a:cubicBezTo>
                  <a:cubicBezTo>
                    <a:pt x="13" y="140"/>
                    <a:pt x="19" y="143"/>
                    <a:pt x="25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8" y="148"/>
                    <a:pt x="31" y="149"/>
                    <a:pt x="33" y="149"/>
                  </a:cubicBezTo>
                  <a:cubicBezTo>
                    <a:pt x="40" y="149"/>
                    <a:pt x="46" y="146"/>
                    <a:pt x="51" y="143"/>
                  </a:cubicBezTo>
                  <a:cubicBezTo>
                    <a:pt x="56" y="141"/>
                    <a:pt x="59" y="138"/>
                    <a:pt x="59" y="138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57" y="138"/>
                    <a:pt x="58" y="140"/>
                    <a:pt x="60" y="142"/>
                  </a:cubicBezTo>
                  <a:cubicBezTo>
                    <a:pt x="61" y="144"/>
                    <a:pt x="62" y="145"/>
                    <a:pt x="63" y="146"/>
                  </a:cubicBezTo>
                  <a:cubicBezTo>
                    <a:pt x="65" y="147"/>
                    <a:pt x="66" y="147"/>
                    <a:pt x="68" y="147"/>
                  </a:cubicBezTo>
                  <a:cubicBezTo>
                    <a:pt x="69" y="147"/>
                    <a:pt x="70" y="147"/>
                    <a:pt x="71" y="147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1" y="147"/>
                    <a:pt x="72" y="147"/>
                    <a:pt x="73" y="146"/>
                  </a:cubicBezTo>
                  <a:cubicBezTo>
                    <a:pt x="74" y="145"/>
                    <a:pt x="74" y="144"/>
                    <a:pt x="74" y="144"/>
                  </a:cubicBezTo>
                  <a:cubicBezTo>
                    <a:pt x="74" y="142"/>
                    <a:pt x="73" y="141"/>
                    <a:pt x="73" y="139"/>
                  </a:cubicBezTo>
                  <a:cubicBezTo>
                    <a:pt x="72" y="138"/>
                    <a:pt x="72" y="136"/>
                    <a:pt x="72" y="135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2" y="133"/>
                    <a:pt x="74" y="130"/>
                    <a:pt x="77" y="128"/>
                  </a:cubicBezTo>
                  <a:cubicBezTo>
                    <a:pt x="81" y="125"/>
                    <a:pt x="87" y="122"/>
                    <a:pt x="92" y="119"/>
                  </a:cubicBezTo>
                  <a:cubicBezTo>
                    <a:pt x="94" y="118"/>
                    <a:pt x="97" y="116"/>
                    <a:pt x="98" y="116"/>
                  </a:cubicBezTo>
                  <a:cubicBezTo>
                    <a:pt x="100" y="115"/>
                    <a:pt x="101" y="114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4"/>
                    <a:pt x="101" y="114"/>
                    <a:pt x="104" y="110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5" y="110"/>
                    <a:pt x="107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09"/>
                    <a:pt x="108" y="108"/>
                    <a:pt x="108" y="108"/>
                  </a:cubicBezTo>
                  <a:cubicBezTo>
                    <a:pt x="108" y="106"/>
                    <a:pt x="107" y="103"/>
                    <a:pt x="107" y="100"/>
                  </a:cubicBezTo>
                  <a:cubicBezTo>
                    <a:pt x="107" y="99"/>
                    <a:pt x="108" y="97"/>
                    <a:pt x="108" y="96"/>
                  </a:cubicBezTo>
                  <a:cubicBezTo>
                    <a:pt x="108" y="95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3"/>
                    <a:pt x="112" y="92"/>
                    <a:pt x="114" y="92"/>
                  </a:cubicBezTo>
                  <a:cubicBezTo>
                    <a:pt x="116" y="91"/>
                    <a:pt x="118" y="91"/>
                    <a:pt x="120" y="91"/>
                  </a:cubicBezTo>
                  <a:cubicBezTo>
                    <a:pt x="121" y="91"/>
                    <a:pt x="122" y="91"/>
                    <a:pt x="123" y="91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5" y="92"/>
                    <a:pt x="125" y="92"/>
                    <a:pt x="125" y="92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26" y="91"/>
                    <a:pt x="126" y="91"/>
                    <a:pt x="130" y="86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35" y="87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87"/>
                    <a:pt x="136" y="87"/>
                    <a:pt x="136" y="87"/>
                  </a:cubicBezTo>
                  <a:cubicBezTo>
                    <a:pt x="136" y="87"/>
                    <a:pt x="136" y="87"/>
                    <a:pt x="141" y="81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79"/>
                    <a:pt x="140" y="79"/>
                    <a:pt x="139" y="79"/>
                  </a:cubicBezTo>
                  <a:cubicBezTo>
                    <a:pt x="137" y="78"/>
                    <a:pt x="133" y="76"/>
                    <a:pt x="128" y="74"/>
                  </a:cubicBezTo>
                  <a:cubicBezTo>
                    <a:pt x="124" y="71"/>
                    <a:pt x="119" y="67"/>
                    <a:pt x="116" y="64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3"/>
                    <a:pt x="116" y="62"/>
                    <a:pt x="116" y="61"/>
                  </a:cubicBezTo>
                  <a:cubicBezTo>
                    <a:pt x="116" y="60"/>
                    <a:pt x="116" y="59"/>
                    <a:pt x="117" y="58"/>
                  </a:cubicBezTo>
                  <a:cubicBezTo>
                    <a:pt x="118" y="57"/>
                    <a:pt x="121" y="56"/>
                    <a:pt x="123" y="56"/>
                  </a:cubicBezTo>
                  <a:cubicBezTo>
                    <a:pt x="123" y="55"/>
                    <a:pt x="124" y="55"/>
                    <a:pt x="125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7" y="54"/>
                    <a:pt x="127" y="54"/>
                    <a:pt x="127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43" y="32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1"/>
                    <a:pt x="143" y="31"/>
                    <a:pt x="146" y="22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57" y="1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5" y="8"/>
                    <a:pt x="155" y="8"/>
                    <a:pt x="130" y="25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1" y="25"/>
                    <a:pt x="131" y="25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2" y="34"/>
                    <a:pt x="118" y="38"/>
                  </a:cubicBezTo>
                  <a:cubicBezTo>
                    <a:pt x="115" y="40"/>
                    <a:pt x="113" y="42"/>
                    <a:pt x="111" y="43"/>
                  </a:cubicBezTo>
                  <a:cubicBezTo>
                    <a:pt x="109" y="45"/>
                    <a:pt x="107" y="46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2" y="48"/>
                    <a:pt x="100" y="49"/>
                    <a:pt x="99" y="50"/>
                  </a:cubicBezTo>
                  <a:cubicBezTo>
                    <a:pt x="98" y="52"/>
                    <a:pt x="97" y="54"/>
                    <a:pt x="97" y="56"/>
                  </a:cubicBezTo>
                  <a:cubicBezTo>
                    <a:pt x="96" y="58"/>
                    <a:pt x="95" y="60"/>
                    <a:pt x="94" y="62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1" y="64"/>
                    <a:pt x="88" y="65"/>
                    <a:pt x="85" y="66"/>
                  </a:cubicBezTo>
                  <a:cubicBezTo>
                    <a:pt x="83" y="66"/>
                    <a:pt x="82" y="67"/>
                    <a:pt x="81" y="67"/>
                  </a:cubicBezTo>
                  <a:cubicBezTo>
                    <a:pt x="81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2" y="70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3" y="70"/>
                    <a:pt x="7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1" y="70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2"/>
                    <a:pt x="41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40" y="75"/>
                    <a:pt x="44" y="83"/>
                    <a:pt x="43" y="90"/>
                  </a:cubicBezTo>
                  <a:cubicBezTo>
                    <a:pt x="43" y="92"/>
                    <a:pt x="43" y="94"/>
                    <a:pt x="42" y="96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1" y="97"/>
                    <a:pt x="40" y="98"/>
                    <a:pt x="39" y="99"/>
                  </a:cubicBezTo>
                  <a:cubicBezTo>
                    <a:pt x="38" y="99"/>
                    <a:pt x="37" y="99"/>
                    <a:pt x="36" y="99"/>
                  </a:cubicBezTo>
                  <a:cubicBezTo>
                    <a:pt x="34" y="99"/>
                    <a:pt x="31" y="99"/>
                    <a:pt x="29" y="98"/>
                  </a:cubicBezTo>
                  <a:cubicBezTo>
                    <a:pt x="26" y="98"/>
                    <a:pt x="24" y="97"/>
                    <a:pt x="21" y="97"/>
                  </a:cubicBezTo>
                  <a:cubicBezTo>
                    <a:pt x="20" y="97"/>
                    <a:pt x="18" y="97"/>
                    <a:pt x="17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4" y="102"/>
                    <a:pt x="13" y="105"/>
                    <a:pt x="13" y="108"/>
                  </a:cubicBezTo>
                  <a:cubicBezTo>
                    <a:pt x="13" y="110"/>
                    <a:pt x="13" y="112"/>
                    <a:pt x="13" y="114"/>
                  </a:cubicBezTo>
                  <a:cubicBezTo>
                    <a:pt x="13" y="115"/>
                    <a:pt x="13" y="115"/>
                    <a:pt x="13" y="116"/>
                  </a:cubicBezTo>
                  <a:cubicBezTo>
                    <a:pt x="13" y="117"/>
                    <a:pt x="13" y="117"/>
                    <a:pt x="12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1" y="117"/>
                    <a:pt x="10" y="117"/>
                    <a:pt x="9" y="116"/>
                  </a:cubicBezTo>
                  <a:cubicBezTo>
                    <a:pt x="8" y="115"/>
                    <a:pt x="6" y="114"/>
                    <a:pt x="5" y="112"/>
                  </a:cubicBezTo>
                  <a:cubicBezTo>
                    <a:pt x="5" y="111"/>
                    <a:pt x="4" y="111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10"/>
                    <a:pt x="1" y="110"/>
                    <a:pt x="1" y="110"/>
                  </a:cubicBezTo>
                  <a:lnTo>
                    <a:pt x="2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" name="Freeform 29"/>
            <p:cNvSpPr>
              <a:spLocks noEditPoints="1"/>
            </p:cNvSpPr>
            <p:nvPr/>
          </p:nvSpPr>
          <p:spPr bwMode="auto">
            <a:xfrm>
              <a:off x="2868" y="2984"/>
              <a:ext cx="532" cy="489"/>
            </a:xfrm>
            <a:custGeom>
              <a:avLst/>
              <a:gdLst>
                <a:gd name="T0" fmla="*/ 351 w 378"/>
                <a:gd name="T1" fmla="*/ 72 h 347"/>
                <a:gd name="T2" fmla="*/ 335 w 378"/>
                <a:gd name="T3" fmla="*/ 46 h 347"/>
                <a:gd name="T4" fmla="*/ 263 w 378"/>
                <a:gd name="T5" fmla="*/ 60 h 347"/>
                <a:gd name="T6" fmla="*/ 212 w 378"/>
                <a:gd name="T7" fmla="*/ 16 h 347"/>
                <a:gd name="T8" fmla="*/ 172 w 378"/>
                <a:gd name="T9" fmla="*/ 2 h 347"/>
                <a:gd name="T10" fmla="*/ 131 w 378"/>
                <a:gd name="T11" fmla="*/ 38 h 347"/>
                <a:gd name="T12" fmla="*/ 108 w 378"/>
                <a:gd name="T13" fmla="*/ 78 h 347"/>
                <a:gd name="T14" fmla="*/ 120 w 378"/>
                <a:gd name="T15" fmla="*/ 97 h 347"/>
                <a:gd name="T16" fmla="*/ 91 w 378"/>
                <a:gd name="T17" fmla="*/ 101 h 347"/>
                <a:gd name="T18" fmla="*/ 68 w 378"/>
                <a:gd name="T19" fmla="*/ 89 h 347"/>
                <a:gd name="T20" fmla="*/ 37 w 378"/>
                <a:gd name="T21" fmla="*/ 101 h 347"/>
                <a:gd name="T22" fmla="*/ 3 w 378"/>
                <a:gd name="T23" fmla="*/ 104 h 347"/>
                <a:gd name="T24" fmla="*/ 15 w 378"/>
                <a:gd name="T25" fmla="*/ 132 h 347"/>
                <a:gd name="T26" fmla="*/ 35 w 378"/>
                <a:gd name="T27" fmla="*/ 161 h 347"/>
                <a:gd name="T28" fmla="*/ 84 w 378"/>
                <a:gd name="T29" fmla="*/ 128 h 347"/>
                <a:gd name="T30" fmla="*/ 138 w 378"/>
                <a:gd name="T31" fmla="*/ 204 h 347"/>
                <a:gd name="T32" fmla="*/ 134 w 378"/>
                <a:gd name="T33" fmla="*/ 237 h 347"/>
                <a:gd name="T34" fmla="*/ 194 w 378"/>
                <a:gd name="T35" fmla="*/ 266 h 347"/>
                <a:gd name="T36" fmla="*/ 284 w 378"/>
                <a:gd name="T37" fmla="*/ 317 h 347"/>
                <a:gd name="T38" fmla="*/ 246 w 378"/>
                <a:gd name="T39" fmla="*/ 309 h 347"/>
                <a:gd name="T40" fmla="*/ 312 w 378"/>
                <a:gd name="T41" fmla="*/ 336 h 347"/>
                <a:gd name="T42" fmla="*/ 335 w 378"/>
                <a:gd name="T43" fmla="*/ 335 h 347"/>
                <a:gd name="T44" fmla="*/ 284 w 378"/>
                <a:gd name="T45" fmla="*/ 298 h 347"/>
                <a:gd name="T46" fmla="*/ 217 w 378"/>
                <a:gd name="T47" fmla="*/ 237 h 347"/>
                <a:gd name="T48" fmla="*/ 166 w 378"/>
                <a:gd name="T49" fmla="*/ 174 h 347"/>
                <a:gd name="T50" fmla="*/ 147 w 378"/>
                <a:gd name="T51" fmla="*/ 122 h 347"/>
                <a:gd name="T52" fmla="*/ 215 w 378"/>
                <a:gd name="T53" fmla="*/ 118 h 347"/>
                <a:gd name="T54" fmla="*/ 278 w 378"/>
                <a:gd name="T55" fmla="*/ 124 h 347"/>
                <a:gd name="T56" fmla="*/ 315 w 378"/>
                <a:gd name="T57" fmla="*/ 115 h 347"/>
                <a:gd name="T58" fmla="*/ 360 w 378"/>
                <a:gd name="T59" fmla="*/ 127 h 347"/>
                <a:gd name="T60" fmla="*/ 378 w 378"/>
                <a:gd name="T61" fmla="*/ 100 h 347"/>
                <a:gd name="T62" fmla="*/ 81 w 378"/>
                <a:gd name="T63" fmla="*/ 138 h 347"/>
                <a:gd name="T64" fmla="*/ 68 w 378"/>
                <a:gd name="T65" fmla="*/ 131 h 347"/>
                <a:gd name="T66" fmla="*/ 76 w 378"/>
                <a:gd name="T67" fmla="*/ 144 h 347"/>
                <a:gd name="T68" fmla="*/ 64 w 378"/>
                <a:gd name="T69" fmla="*/ 155 h 347"/>
                <a:gd name="T70" fmla="*/ 54 w 378"/>
                <a:gd name="T71" fmla="*/ 128 h 347"/>
                <a:gd name="T72" fmla="*/ 56 w 378"/>
                <a:gd name="T73" fmla="*/ 150 h 347"/>
                <a:gd name="T74" fmla="*/ 69 w 378"/>
                <a:gd name="T75" fmla="*/ 189 h 347"/>
                <a:gd name="T76" fmla="*/ 66 w 378"/>
                <a:gd name="T77" fmla="*/ 175 h 347"/>
                <a:gd name="T78" fmla="*/ 50 w 378"/>
                <a:gd name="T79" fmla="*/ 175 h 347"/>
                <a:gd name="T80" fmla="*/ 95 w 378"/>
                <a:gd name="T81" fmla="*/ 177 h 347"/>
                <a:gd name="T82" fmla="*/ 103 w 378"/>
                <a:gd name="T83" fmla="*/ 193 h 347"/>
                <a:gd name="T84" fmla="*/ 85 w 378"/>
                <a:gd name="T85" fmla="*/ 163 h 347"/>
                <a:gd name="T86" fmla="*/ 80 w 378"/>
                <a:gd name="T87" fmla="*/ 163 h 347"/>
                <a:gd name="T88" fmla="*/ 101 w 378"/>
                <a:gd name="T89" fmla="*/ 223 h 347"/>
                <a:gd name="T90" fmla="*/ 107 w 378"/>
                <a:gd name="T91" fmla="*/ 228 h 347"/>
                <a:gd name="T92" fmla="*/ 228 w 378"/>
                <a:gd name="T93" fmla="*/ 281 h 347"/>
                <a:gd name="T94" fmla="*/ 194 w 378"/>
                <a:gd name="T95" fmla="*/ 282 h 347"/>
                <a:gd name="T96" fmla="*/ 184 w 378"/>
                <a:gd name="T97" fmla="*/ 278 h 347"/>
                <a:gd name="T98" fmla="*/ 220 w 378"/>
                <a:gd name="T99" fmla="*/ 295 h 347"/>
                <a:gd name="T100" fmla="*/ 207 w 378"/>
                <a:gd name="T101" fmla="*/ 294 h 347"/>
                <a:gd name="T102" fmla="*/ 246 w 378"/>
                <a:gd name="T103" fmla="*/ 299 h 347"/>
                <a:gd name="T104" fmla="*/ 182 w 378"/>
                <a:gd name="T105" fmla="*/ 306 h 347"/>
                <a:gd name="T106" fmla="*/ 228 w 378"/>
                <a:gd name="T107" fmla="*/ 314 h 347"/>
                <a:gd name="T108" fmla="*/ 216 w 378"/>
                <a:gd name="T109" fmla="*/ 317 h 347"/>
                <a:gd name="T110" fmla="*/ 251 w 378"/>
                <a:gd name="T111" fmla="*/ 317 h 347"/>
                <a:gd name="T112" fmla="*/ 288 w 378"/>
                <a:gd name="T113" fmla="*/ 332 h 347"/>
                <a:gd name="T114" fmla="*/ 96 w 378"/>
                <a:gd name="T115" fmla="*/ 209 h 347"/>
                <a:gd name="T116" fmla="*/ 85 w 378"/>
                <a:gd name="T117" fmla="*/ 206 h 347"/>
                <a:gd name="T118" fmla="*/ 104 w 378"/>
                <a:gd name="T119" fmla="*/ 206 h 347"/>
                <a:gd name="T120" fmla="*/ 83 w 378"/>
                <a:gd name="T121" fmla="*/ 193 h 347"/>
                <a:gd name="T122" fmla="*/ 123 w 378"/>
                <a:gd name="T123" fmla="*/ 246 h 347"/>
                <a:gd name="T124" fmla="*/ 110 w 378"/>
                <a:gd name="T125" fmla="*/ 22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347">
                  <a:moveTo>
                    <a:pt x="363" y="100"/>
                  </a:moveTo>
                  <a:cubicBezTo>
                    <a:pt x="348" y="91"/>
                    <a:pt x="348" y="91"/>
                    <a:pt x="348" y="91"/>
                  </a:cubicBezTo>
                  <a:cubicBezTo>
                    <a:pt x="348" y="91"/>
                    <a:pt x="342" y="85"/>
                    <a:pt x="348" y="82"/>
                  </a:cubicBezTo>
                  <a:cubicBezTo>
                    <a:pt x="356" y="80"/>
                    <a:pt x="359" y="72"/>
                    <a:pt x="351" y="72"/>
                  </a:cubicBezTo>
                  <a:cubicBezTo>
                    <a:pt x="346" y="73"/>
                    <a:pt x="346" y="80"/>
                    <a:pt x="342" y="73"/>
                  </a:cubicBezTo>
                  <a:cubicBezTo>
                    <a:pt x="337" y="69"/>
                    <a:pt x="344" y="62"/>
                    <a:pt x="344" y="56"/>
                  </a:cubicBezTo>
                  <a:cubicBezTo>
                    <a:pt x="344" y="54"/>
                    <a:pt x="342" y="50"/>
                    <a:pt x="337" y="46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25" y="47"/>
                    <a:pt x="325" y="47"/>
                    <a:pt x="325" y="47"/>
                  </a:cubicBezTo>
                  <a:cubicBezTo>
                    <a:pt x="316" y="61"/>
                    <a:pt x="316" y="61"/>
                    <a:pt x="316" y="61"/>
                  </a:cubicBezTo>
                  <a:cubicBezTo>
                    <a:pt x="316" y="61"/>
                    <a:pt x="301" y="62"/>
                    <a:pt x="294" y="62"/>
                  </a:cubicBezTo>
                  <a:cubicBezTo>
                    <a:pt x="288" y="62"/>
                    <a:pt x="263" y="60"/>
                    <a:pt x="263" y="60"/>
                  </a:cubicBezTo>
                  <a:cubicBezTo>
                    <a:pt x="263" y="60"/>
                    <a:pt x="262" y="52"/>
                    <a:pt x="257" y="49"/>
                  </a:cubicBezTo>
                  <a:cubicBezTo>
                    <a:pt x="251" y="46"/>
                    <a:pt x="242" y="47"/>
                    <a:pt x="242" y="47"/>
                  </a:cubicBezTo>
                  <a:cubicBezTo>
                    <a:pt x="217" y="27"/>
                    <a:pt x="217" y="27"/>
                    <a:pt x="217" y="27"/>
                  </a:cubicBezTo>
                  <a:cubicBezTo>
                    <a:pt x="217" y="27"/>
                    <a:pt x="215" y="21"/>
                    <a:pt x="212" y="16"/>
                  </a:cubicBezTo>
                  <a:cubicBezTo>
                    <a:pt x="209" y="12"/>
                    <a:pt x="200" y="15"/>
                    <a:pt x="200" y="15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4"/>
                    <a:pt x="177" y="0"/>
                    <a:pt x="172" y="2"/>
                  </a:cubicBezTo>
                  <a:cubicBezTo>
                    <a:pt x="168" y="2"/>
                    <a:pt x="172" y="16"/>
                    <a:pt x="172" y="16"/>
                  </a:cubicBezTo>
                  <a:cubicBezTo>
                    <a:pt x="172" y="16"/>
                    <a:pt x="163" y="12"/>
                    <a:pt x="161" y="12"/>
                  </a:cubicBezTo>
                  <a:cubicBezTo>
                    <a:pt x="157" y="12"/>
                    <a:pt x="161" y="22"/>
                    <a:pt x="161" y="22"/>
                  </a:cubicBezTo>
                  <a:cubicBezTo>
                    <a:pt x="161" y="22"/>
                    <a:pt x="135" y="33"/>
                    <a:pt x="131" y="38"/>
                  </a:cubicBezTo>
                  <a:cubicBezTo>
                    <a:pt x="127" y="43"/>
                    <a:pt x="141" y="49"/>
                    <a:pt x="141" y="49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4"/>
                    <a:pt x="111" y="73"/>
                    <a:pt x="108" y="78"/>
                  </a:cubicBezTo>
                  <a:cubicBezTo>
                    <a:pt x="105" y="84"/>
                    <a:pt x="119" y="78"/>
                    <a:pt x="119" y="78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2" y="82"/>
                    <a:pt x="119" y="87"/>
                    <a:pt x="116" y="89"/>
                  </a:cubicBezTo>
                  <a:cubicBezTo>
                    <a:pt x="112" y="92"/>
                    <a:pt x="120" y="97"/>
                    <a:pt x="120" y="97"/>
                  </a:cubicBezTo>
                  <a:cubicBezTo>
                    <a:pt x="120" y="97"/>
                    <a:pt x="116" y="104"/>
                    <a:pt x="107" y="104"/>
                  </a:cubicBezTo>
                  <a:cubicBezTo>
                    <a:pt x="99" y="104"/>
                    <a:pt x="101" y="100"/>
                    <a:pt x="101" y="100"/>
                  </a:cubicBezTo>
                  <a:cubicBezTo>
                    <a:pt x="101" y="100"/>
                    <a:pt x="95" y="95"/>
                    <a:pt x="91" y="95"/>
                  </a:cubicBezTo>
                  <a:cubicBezTo>
                    <a:pt x="89" y="95"/>
                    <a:pt x="91" y="101"/>
                    <a:pt x="91" y="101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4"/>
                    <a:pt x="68" y="84"/>
                  </a:cubicBezTo>
                  <a:cubicBezTo>
                    <a:pt x="66" y="85"/>
                    <a:pt x="68" y="89"/>
                    <a:pt x="68" y="89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3"/>
                    <a:pt x="14" y="108"/>
                    <a:pt x="12" y="108"/>
                  </a:cubicBezTo>
                  <a:cubicBezTo>
                    <a:pt x="10" y="108"/>
                    <a:pt x="3" y="104"/>
                    <a:pt x="3" y="104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4"/>
                    <a:pt x="41" y="150"/>
                    <a:pt x="45" y="149"/>
                  </a:cubicBezTo>
                  <a:cubicBezTo>
                    <a:pt x="50" y="146"/>
                    <a:pt x="46" y="119"/>
                    <a:pt x="53" y="115"/>
                  </a:cubicBezTo>
                  <a:cubicBezTo>
                    <a:pt x="58" y="111"/>
                    <a:pt x="84" y="128"/>
                    <a:pt x="84" y="128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87" y="163"/>
                    <a:pt x="95" y="170"/>
                  </a:cubicBezTo>
                  <a:cubicBezTo>
                    <a:pt x="100" y="177"/>
                    <a:pt x="119" y="197"/>
                    <a:pt x="119" y="197"/>
                  </a:cubicBezTo>
                  <a:cubicBezTo>
                    <a:pt x="119" y="197"/>
                    <a:pt x="132" y="202"/>
                    <a:pt x="138" y="204"/>
                  </a:cubicBezTo>
                  <a:cubicBezTo>
                    <a:pt x="141" y="206"/>
                    <a:pt x="146" y="213"/>
                    <a:pt x="146" y="213"/>
                  </a:cubicBezTo>
                  <a:cubicBezTo>
                    <a:pt x="146" y="213"/>
                    <a:pt x="126" y="206"/>
                    <a:pt x="123" y="204"/>
                  </a:cubicBezTo>
                  <a:cubicBezTo>
                    <a:pt x="120" y="204"/>
                    <a:pt x="111" y="208"/>
                    <a:pt x="111" y="208"/>
                  </a:cubicBezTo>
                  <a:cubicBezTo>
                    <a:pt x="111" y="208"/>
                    <a:pt x="122" y="233"/>
                    <a:pt x="134" y="237"/>
                  </a:cubicBezTo>
                  <a:cubicBezTo>
                    <a:pt x="146" y="242"/>
                    <a:pt x="166" y="256"/>
                    <a:pt x="166" y="256"/>
                  </a:cubicBezTo>
                  <a:cubicBezTo>
                    <a:pt x="166" y="256"/>
                    <a:pt x="162" y="263"/>
                    <a:pt x="166" y="267"/>
                  </a:cubicBezTo>
                  <a:cubicBezTo>
                    <a:pt x="172" y="273"/>
                    <a:pt x="177" y="271"/>
                    <a:pt x="177" y="271"/>
                  </a:cubicBezTo>
                  <a:cubicBezTo>
                    <a:pt x="194" y="266"/>
                    <a:pt x="194" y="266"/>
                    <a:pt x="194" y="266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34" y="287"/>
                    <a:pt x="243" y="293"/>
                  </a:cubicBezTo>
                  <a:cubicBezTo>
                    <a:pt x="252" y="295"/>
                    <a:pt x="263" y="304"/>
                    <a:pt x="270" y="308"/>
                  </a:cubicBezTo>
                  <a:cubicBezTo>
                    <a:pt x="274" y="313"/>
                    <a:pt x="284" y="317"/>
                    <a:pt x="284" y="317"/>
                  </a:cubicBezTo>
                  <a:cubicBezTo>
                    <a:pt x="284" y="317"/>
                    <a:pt x="273" y="314"/>
                    <a:pt x="270" y="313"/>
                  </a:cubicBezTo>
                  <a:cubicBezTo>
                    <a:pt x="266" y="310"/>
                    <a:pt x="262" y="308"/>
                    <a:pt x="259" y="308"/>
                  </a:cubicBezTo>
                  <a:cubicBezTo>
                    <a:pt x="255" y="306"/>
                    <a:pt x="238" y="304"/>
                    <a:pt x="238" y="304"/>
                  </a:cubicBezTo>
                  <a:cubicBezTo>
                    <a:pt x="238" y="304"/>
                    <a:pt x="243" y="309"/>
                    <a:pt x="246" y="309"/>
                  </a:cubicBezTo>
                  <a:cubicBezTo>
                    <a:pt x="250" y="310"/>
                    <a:pt x="266" y="317"/>
                    <a:pt x="266" y="317"/>
                  </a:cubicBezTo>
                  <a:cubicBezTo>
                    <a:pt x="286" y="325"/>
                    <a:pt x="286" y="325"/>
                    <a:pt x="286" y="325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12" y="336"/>
                    <a:pt x="312" y="336"/>
                    <a:pt x="312" y="336"/>
                  </a:cubicBezTo>
                  <a:cubicBezTo>
                    <a:pt x="319" y="336"/>
                    <a:pt x="319" y="336"/>
                    <a:pt x="319" y="336"/>
                  </a:cubicBezTo>
                  <a:cubicBezTo>
                    <a:pt x="323" y="339"/>
                    <a:pt x="323" y="339"/>
                    <a:pt x="323" y="339"/>
                  </a:cubicBezTo>
                  <a:cubicBezTo>
                    <a:pt x="339" y="347"/>
                    <a:pt x="339" y="347"/>
                    <a:pt x="339" y="347"/>
                  </a:cubicBezTo>
                  <a:cubicBezTo>
                    <a:pt x="339" y="347"/>
                    <a:pt x="342" y="335"/>
                    <a:pt x="335" y="335"/>
                  </a:cubicBezTo>
                  <a:cubicBezTo>
                    <a:pt x="329" y="332"/>
                    <a:pt x="327" y="336"/>
                    <a:pt x="327" y="336"/>
                  </a:cubicBezTo>
                  <a:cubicBezTo>
                    <a:pt x="297" y="310"/>
                    <a:pt x="297" y="310"/>
                    <a:pt x="297" y="310"/>
                  </a:cubicBezTo>
                  <a:cubicBezTo>
                    <a:pt x="286" y="313"/>
                    <a:pt x="286" y="313"/>
                    <a:pt x="286" y="313"/>
                  </a:cubicBezTo>
                  <a:cubicBezTo>
                    <a:pt x="286" y="313"/>
                    <a:pt x="290" y="305"/>
                    <a:pt x="284" y="298"/>
                  </a:cubicBezTo>
                  <a:cubicBezTo>
                    <a:pt x="275" y="291"/>
                    <a:pt x="258" y="283"/>
                    <a:pt x="257" y="278"/>
                  </a:cubicBezTo>
                  <a:cubicBezTo>
                    <a:pt x="255" y="271"/>
                    <a:pt x="257" y="266"/>
                    <a:pt x="257" y="266"/>
                  </a:cubicBezTo>
                  <a:cubicBezTo>
                    <a:pt x="240" y="258"/>
                    <a:pt x="240" y="258"/>
                    <a:pt x="240" y="258"/>
                  </a:cubicBezTo>
                  <a:cubicBezTo>
                    <a:pt x="217" y="237"/>
                    <a:pt x="217" y="237"/>
                    <a:pt x="217" y="237"/>
                  </a:cubicBezTo>
                  <a:cubicBezTo>
                    <a:pt x="215" y="233"/>
                    <a:pt x="215" y="233"/>
                    <a:pt x="215" y="233"/>
                  </a:cubicBezTo>
                  <a:cubicBezTo>
                    <a:pt x="215" y="233"/>
                    <a:pt x="197" y="221"/>
                    <a:pt x="189" y="212"/>
                  </a:cubicBezTo>
                  <a:cubicBezTo>
                    <a:pt x="178" y="201"/>
                    <a:pt x="180" y="194"/>
                    <a:pt x="177" y="188"/>
                  </a:cubicBezTo>
                  <a:cubicBezTo>
                    <a:pt x="173" y="178"/>
                    <a:pt x="166" y="174"/>
                    <a:pt x="166" y="174"/>
                  </a:cubicBezTo>
                  <a:cubicBezTo>
                    <a:pt x="169" y="169"/>
                    <a:pt x="169" y="169"/>
                    <a:pt x="169" y="169"/>
                  </a:cubicBezTo>
                  <a:cubicBezTo>
                    <a:pt x="162" y="159"/>
                    <a:pt x="162" y="159"/>
                    <a:pt x="162" y="159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9" y="158"/>
                    <a:pt x="138" y="126"/>
                    <a:pt x="147" y="122"/>
                  </a:cubicBezTo>
                  <a:cubicBezTo>
                    <a:pt x="157" y="115"/>
                    <a:pt x="162" y="122"/>
                    <a:pt x="166" y="126"/>
                  </a:cubicBezTo>
                  <a:cubicBezTo>
                    <a:pt x="170" y="130"/>
                    <a:pt x="178" y="138"/>
                    <a:pt x="184" y="135"/>
                  </a:cubicBezTo>
                  <a:cubicBezTo>
                    <a:pt x="189" y="134"/>
                    <a:pt x="189" y="116"/>
                    <a:pt x="194" y="115"/>
                  </a:cubicBezTo>
                  <a:cubicBezTo>
                    <a:pt x="200" y="115"/>
                    <a:pt x="215" y="118"/>
                    <a:pt x="215" y="118"/>
                  </a:cubicBezTo>
                  <a:cubicBezTo>
                    <a:pt x="221" y="109"/>
                    <a:pt x="221" y="109"/>
                    <a:pt x="221" y="109"/>
                  </a:cubicBezTo>
                  <a:cubicBezTo>
                    <a:pt x="221" y="109"/>
                    <a:pt x="232" y="119"/>
                    <a:pt x="238" y="119"/>
                  </a:cubicBezTo>
                  <a:cubicBezTo>
                    <a:pt x="267" y="119"/>
                    <a:pt x="267" y="119"/>
                    <a:pt x="267" y="119"/>
                  </a:cubicBezTo>
                  <a:cubicBezTo>
                    <a:pt x="267" y="119"/>
                    <a:pt x="274" y="124"/>
                    <a:pt x="278" y="124"/>
                  </a:cubicBezTo>
                  <a:cubicBezTo>
                    <a:pt x="284" y="124"/>
                    <a:pt x="289" y="113"/>
                    <a:pt x="289" y="113"/>
                  </a:cubicBezTo>
                  <a:cubicBezTo>
                    <a:pt x="289" y="113"/>
                    <a:pt x="296" y="122"/>
                    <a:pt x="300" y="122"/>
                  </a:cubicBezTo>
                  <a:cubicBezTo>
                    <a:pt x="304" y="122"/>
                    <a:pt x="304" y="113"/>
                    <a:pt x="304" y="113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23" y="122"/>
                    <a:pt x="323" y="122"/>
                    <a:pt x="323" y="122"/>
                  </a:cubicBezTo>
                  <a:cubicBezTo>
                    <a:pt x="323" y="122"/>
                    <a:pt x="325" y="116"/>
                    <a:pt x="333" y="118"/>
                  </a:cubicBezTo>
                  <a:cubicBezTo>
                    <a:pt x="342" y="122"/>
                    <a:pt x="339" y="134"/>
                    <a:pt x="346" y="134"/>
                  </a:cubicBezTo>
                  <a:cubicBezTo>
                    <a:pt x="354" y="134"/>
                    <a:pt x="360" y="127"/>
                    <a:pt x="360" y="127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63" y="104"/>
                    <a:pt x="363" y="104"/>
                    <a:pt x="363" y="104"/>
                  </a:cubicBezTo>
                  <a:cubicBezTo>
                    <a:pt x="378" y="104"/>
                    <a:pt x="378" y="104"/>
                    <a:pt x="378" y="104"/>
                  </a:cubicBezTo>
                  <a:cubicBezTo>
                    <a:pt x="378" y="100"/>
                    <a:pt x="378" y="100"/>
                    <a:pt x="378" y="100"/>
                  </a:cubicBezTo>
                  <a:lnTo>
                    <a:pt x="363" y="100"/>
                  </a:lnTo>
                  <a:close/>
                  <a:moveTo>
                    <a:pt x="81" y="147"/>
                  </a:moveTo>
                  <a:cubicBezTo>
                    <a:pt x="87" y="143"/>
                    <a:pt x="87" y="143"/>
                    <a:pt x="87" y="143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2" y="127"/>
                    <a:pt x="72" y="127"/>
                    <a:pt x="72" y="127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4"/>
                    <a:pt x="76" y="144"/>
                    <a:pt x="76" y="144"/>
                  </a:cubicBezTo>
                  <a:lnTo>
                    <a:pt x="81" y="147"/>
                  </a:lnTo>
                  <a:close/>
                  <a:moveTo>
                    <a:pt x="72" y="174"/>
                  </a:moveTo>
                  <a:cubicBezTo>
                    <a:pt x="66" y="170"/>
                    <a:pt x="66" y="170"/>
                    <a:pt x="66" y="170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4" y="155"/>
                    <a:pt x="68" y="151"/>
                    <a:pt x="65" y="149"/>
                  </a:cubicBezTo>
                  <a:cubicBezTo>
                    <a:pt x="64" y="146"/>
                    <a:pt x="61" y="143"/>
                    <a:pt x="60" y="138"/>
                  </a:cubicBezTo>
                  <a:cubicBezTo>
                    <a:pt x="60" y="135"/>
                    <a:pt x="58" y="128"/>
                    <a:pt x="58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5"/>
                    <a:pt x="57" y="143"/>
                    <a:pt x="60" y="144"/>
                  </a:cubicBezTo>
                  <a:cubicBezTo>
                    <a:pt x="61" y="147"/>
                    <a:pt x="60" y="151"/>
                    <a:pt x="60" y="151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2" y="174"/>
                    <a:pt x="62" y="174"/>
                    <a:pt x="62" y="174"/>
                  </a:cubicBezTo>
                  <a:cubicBezTo>
                    <a:pt x="66" y="175"/>
                    <a:pt x="66" y="175"/>
                    <a:pt x="66" y="175"/>
                  </a:cubicBezTo>
                  <a:lnTo>
                    <a:pt x="72" y="174"/>
                  </a:lnTo>
                  <a:close/>
                  <a:moveTo>
                    <a:pt x="50" y="175"/>
                  </a:moveTo>
                  <a:cubicBezTo>
                    <a:pt x="50" y="180"/>
                    <a:pt x="54" y="174"/>
                    <a:pt x="54" y="174"/>
                  </a:cubicBezTo>
                  <a:cubicBezTo>
                    <a:pt x="54" y="169"/>
                    <a:pt x="50" y="171"/>
                    <a:pt x="50" y="175"/>
                  </a:cubicBezTo>
                  <a:close/>
                  <a:moveTo>
                    <a:pt x="116" y="198"/>
                  </a:moveTo>
                  <a:cubicBezTo>
                    <a:pt x="105" y="189"/>
                    <a:pt x="105" y="189"/>
                    <a:pt x="105" y="189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84" y="171"/>
                    <a:pt x="84" y="171"/>
                    <a:pt x="84" y="171"/>
                  </a:cubicBezTo>
                  <a:cubicBezTo>
                    <a:pt x="97" y="189"/>
                    <a:pt x="97" y="189"/>
                    <a:pt x="97" y="189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11" y="201"/>
                    <a:pt x="111" y="201"/>
                    <a:pt x="111" y="201"/>
                  </a:cubicBezTo>
                  <a:lnTo>
                    <a:pt x="116" y="198"/>
                  </a:lnTo>
                  <a:close/>
                  <a:moveTo>
                    <a:pt x="80" y="163"/>
                  </a:moveTo>
                  <a:cubicBezTo>
                    <a:pt x="85" y="163"/>
                    <a:pt x="85" y="163"/>
                    <a:pt x="85" y="163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81" y="158"/>
                    <a:pt x="81" y="158"/>
                    <a:pt x="81" y="158"/>
                  </a:cubicBezTo>
                  <a:lnTo>
                    <a:pt x="80" y="163"/>
                  </a:lnTo>
                  <a:close/>
                  <a:moveTo>
                    <a:pt x="104" y="223"/>
                  </a:moveTo>
                  <a:cubicBezTo>
                    <a:pt x="97" y="216"/>
                    <a:pt x="97" y="216"/>
                    <a:pt x="97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101" y="223"/>
                    <a:pt x="101" y="223"/>
                    <a:pt x="101" y="223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07" y="228"/>
                    <a:pt x="107" y="228"/>
                    <a:pt x="107" y="228"/>
                  </a:cubicBezTo>
                  <a:lnTo>
                    <a:pt x="104" y="223"/>
                  </a:lnTo>
                  <a:close/>
                  <a:moveTo>
                    <a:pt x="219" y="286"/>
                  </a:moveTo>
                  <a:cubicBezTo>
                    <a:pt x="227" y="283"/>
                    <a:pt x="227" y="283"/>
                    <a:pt x="227" y="283"/>
                  </a:cubicBezTo>
                  <a:cubicBezTo>
                    <a:pt x="228" y="281"/>
                    <a:pt x="228" y="281"/>
                    <a:pt x="228" y="281"/>
                  </a:cubicBezTo>
                  <a:cubicBezTo>
                    <a:pt x="220" y="279"/>
                    <a:pt x="220" y="279"/>
                    <a:pt x="220" y="279"/>
                  </a:cubicBezTo>
                  <a:cubicBezTo>
                    <a:pt x="200" y="277"/>
                    <a:pt x="200" y="277"/>
                    <a:pt x="200" y="277"/>
                  </a:cubicBezTo>
                  <a:cubicBezTo>
                    <a:pt x="200" y="281"/>
                    <a:pt x="200" y="281"/>
                    <a:pt x="200" y="281"/>
                  </a:cubicBezTo>
                  <a:cubicBezTo>
                    <a:pt x="194" y="282"/>
                    <a:pt x="194" y="282"/>
                    <a:pt x="194" y="282"/>
                  </a:cubicBezTo>
                  <a:cubicBezTo>
                    <a:pt x="215" y="289"/>
                    <a:pt x="215" y="289"/>
                    <a:pt x="215" y="289"/>
                  </a:cubicBezTo>
                  <a:lnTo>
                    <a:pt x="219" y="286"/>
                  </a:lnTo>
                  <a:close/>
                  <a:moveTo>
                    <a:pt x="190" y="275"/>
                  </a:moveTo>
                  <a:cubicBezTo>
                    <a:pt x="180" y="273"/>
                    <a:pt x="184" y="278"/>
                    <a:pt x="184" y="278"/>
                  </a:cubicBezTo>
                  <a:cubicBezTo>
                    <a:pt x="189" y="281"/>
                    <a:pt x="199" y="278"/>
                    <a:pt x="190" y="275"/>
                  </a:cubicBezTo>
                  <a:close/>
                  <a:moveTo>
                    <a:pt x="246" y="299"/>
                  </a:moveTo>
                  <a:cubicBezTo>
                    <a:pt x="243" y="297"/>
                    <a:pt x="243" y="297"/>
                    <a:pt x="243" y="297"/>
                  </a:cubicBezTo>
                  <a:cubicBezTo>
                    <a:pt x="220" y="295"/>
                    <a:pt x="220" y="295"/>
                    <a:pt x="220" y="295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08" y="289"/>
                    <a:pt x="208" y="289"/>
                    <a:pt x="208" y="289"/>
                  </a:cubicBezTo>
                  <a:cubicBezTo>
                    <a:pt x="205" y="291"/>
                    <a:pt x="205" y="291"/>
                    <a:pt x="205" y="291"/>
                  </a:cubicBezTo>
                  <a:cubicBezTo>
                    <a:pt x="207" y="294"/>
                    <a:pt x="207" y="294"/>
                    <a:pt x="207" y="294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7" y="298"/>
                    <a:pt x="197" y="298"/>
                    <a:pt x="197" y="298"/>
                  </a:cubicBezTo>
                  <a:cubicBezTo>
                    <a:pt x="215" y="301"/>
                    <a:pt x="215" y="301"/>
                    <a:pt x="215" y="301"/>
                  </a:cubicBezTo>
                  <a:lnTo>
                    <a:pt x="246" y="299"/>
                  </a:lnTo>
                  <a:close/>
                  <a:moveTo>
                    <a:pt x="182" y="306"/>
                  </a:moveTo>
                  <a:cubicBezTo>
                    <a:pt x="174" y="309"/>
                    <a:pt x="174" y="309"/>
                    <a:pt x="174" y="309"/>
                  </a:cubicBezTo>
                  <a:cubicBezTo>
                    <a:pt x="174" y="309"/>
                    <a:pt x="177" y="313"/>
                    <a:pt x="186" y="310"/>
                  </a:cubicBezTo>
                  <a:cubicBezTo>
                    <a:pt x="194" y="308"/>
                    <a:pt x="193" y="304"/>
                    <a:pt x="182" y="306"/>
                  </a:cubicBezTo>
                  <a:close/>
                  <a:moveTo>
                    <a:pt x="230" y="328"/>
                  </a:moveTo>
                  <a:cubicBezTo>
                    <a:pt x="230" y="328"/>
                    <a:pt x="220" y="335"/>
                    <a:pt x="231" y="332"/>
                  </a:cubicBezTo>
                  <a:cubicBezTo>
                    <a:pt x="239" y="332"/>
                    <a:pt x="242" y="328"/>
                    <a:pt x="230" y="328"/>
                  </a:cubicBezTo>
                  <a:close/>
                  <a:moveTo>
                    <a:pt x="228" y="314"/>
                  </a:moveTo>
                  <a:cubicBezTo>
                    <a:pt x="216" y="309"/>
                    <a:pt x="216" y="309"/>
                    <a:pt x="216" y="309"/>
                  </a:cubicBezTo>
                  <a:cubicBezTo>
                    <a:pt x="215" y="313"/>
                    <a:pt x="215" y="313"/>
                    <a:pt x="215" y="313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6" y="317"/>
                    <a:pt x="216" y="317"/>
                    <a:pt x="216" y="317"/>
                  </a:cubicBezTo>
                  <a:cubicBezTo>
                    <a:pt x="228" y="320"/>
                    <a:pt x="228" y="320"/>
                    <a:pt x="228" y="320"/>
                  </a:cubicBezTo>
                  <a:cubicBezTo>
                    <a:pt x="235" y="317"/>
                    <a:pt x="235" y="317"/>
                    <a:pt x="235" y="317"/>
                  </a:cubicBezTo>
                  <a:cubicBezTo>
                    <a:pt x="248" y="318"/>
                    <a:pt x="248" y="318"/>
                    <a:pt x="248" y="318"/>
                  </a:cubicBezTo>
                  <a:cubicBezTo>
                    <a:pt x="251" y="317"/>
                    <a:pt x="251" y="317"/>
                    <a:pt x="251" y="317"/>
                  </a:cubicBezTo>
                  <a:cubicBezTo>
                    <a:pt x="238" y="310"/>
                    <a:pt x="238" y="310"/>
                    <a:pt x="238" y="310"/>
                  </a:cubicBezTo>
                  <a:lnTo>
                    <a:pt x="228" y="314"/>
                  </a:lnTo>
                  <a:close/>
                  <a:moveTo>
                    <a:pt x="262" y="328"/>
                  </a:moveTo>
                  <a:cubicBezTo>
                    <a:pt x="288" y="332"/>
                    <a:pt x="288" y="332"/>
                    <a:pt x="288" y="332"/>
                  </a:cubicBezTo>
                  <a:cubicBezTo>
                    <a:pt x="288" y="329"/>
                    <a:pt x="288" y="329"/>
                    <a:pt x="288" y="329"/>
                  </a:cubicBezTo>
                  <a:cubicBezTo>
                    <a:pt x="263" y="324"/>
                    <a:pt x="263" y="324"/>
                    <a:pt x="263" y="324"/>
                  </a:cubicBezTo>
                  <a:lnTo>
                    <a:pt x="262" y="328"/>
                  </a:lnTo>
                  <a:close/>
                  <a:moveTo>
                    <a:pt x="96" y="209"/>
                  </a:moveTo>
                  <a:cubicBezTo>
                    <a:pt x="91" y="206"/>
                    <a:pt x="88" y="211"/>
                    <a:pt x="88" y="211"/>
                  </a:cubicBezTo>
                  <a:cubicBezTo>
                    <a:pt x="96" y="213"/>
                    <a:pt x="100" y="212"/>
                    <a:pt x="96" y="209"/>
                  </a:cubicBezTo>
                  <a:close/>
                  <a:moveTo>
                    <a:pt x="88" y="202"/>
                  </a:moveTo>
                  <a:cubicBezTo>
                    <a:pt x="84" y="202"/>
                    <a:pt x="81" y="204"/>
                    <a:pt x="85" y="206"/>
                  </a:cubicBezTo>
                  <a:cubicBezTo>
                    <a:pt x="85" y="206"/>
                    <a:pt x="91" y="204"/>
                    <a:pt x="88" y="202"/>
                  </a:cubicBezTo>
                  <a:close/>
                  <a:moveTo>
                    <a:pt x="104" y="206"/>
                  </a:moveTo>
                  <a:cubicBezTo>
                    <a:pt x="108" y="206"/>
                    <a:pt x="114" y="201"/>
                    <a:pt x="107" y="201"/>
                  </a:cubicBezTo>
                  <a:cubicBezTo>
                    <a:pt x="101" y="200"/>
                    <a:pt x="104" y="206"/>
                    <a:pt x="104" y="206"/>
                  </a:cubicBezTo>
                  <a:close/>
                  <a:moveTo>
                    <a:pt x="88" y="197"/>
                  </a:moveTo>
                  <a:cubicBezTo>
                    <a:pt x="93" y="198"/>
                    <a:pt x="96" y="196"/>
                    <a:pt x="91" y="194"/>
                  </a:cubicBezTo>
                  <a:cubicBezTo>
                    <a:pt x="88" y="193"/>
                    <a:pt x="88" y="197"/>
                    <a:pt x="88" y="197"/>
                  </a:cubicBezTo>
                  <a:close/>
                  <a:moveTo>
                    <a:pt x="83" y="193"/>
                  </a:moveTo>
                  <a:cubicBezTo>
                    <a:pt x="81" y="192"/>
                    <a:pt x="77" y="196"/>
                    <a:pt x="80" y="197"/>
                  </a:cubicBezTo>
                  <a:cubicBezTo>
                    <a:pt x="80" y="197"/>
                    <a:pt x="85" y="194"/>
                    <a:pt x="83" y="193"/>
                  </a:cubicBezTo>
                  <a:close/>
                  <a:moveTo>
                    <a:pt x="123" y="242"/>
                  </a:moveTo>
                  <a:cubicBezTo>
                    <a:pt x="119" y="240"/>
                    <a:pt x="123" y="246"/>
                    <a:pt x="123" y="246"/>
                  </a:cubicBezTo>
                  <a:cubicBezTo>
                    <a:pt x="130" y="250"/>
                    <a:pt x="128" y="244"/>
                    <a:pt x="123" y="242"/>
                  </a:cubicBezTo>
                  <a:close/>
                  <a:moveTo>
                    <a:pt x="110" y="221"/>
                  </a:moveTo>
                  <a:cubicBezTo>
                    <a:pt x="119" y="231"/>
                    <a:pt x="119" y="225"/>
                    <a:pt x="112" y="220"/>
                  </a:cubicBezTo>
                  <a:cubicBezTo>
                    <a:pt x="105" y="213"/>
                    <a:pt x="110" y="221"/>
                    <a:pt x="110" y="22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" name="Freeform 30"/>
            <p:cNvSpPr>
              <a:spLocks noEditPoints="1"/>
            </p:cNvSpPr>
            <p:nvPr/>
          </p:nvSpPr>
          <p:spPr bwMode="auto">
            <a:xfrm>
              <a:off x="2865" y="2984"/>
              <a:ext cx="537" cy="491"/>
            </a:xfrm>
            <a:custGeom>
              <a:avLst/>
              <a:gdLst>
                <a:gd name="T0" fmla="*/ 344 w 381"/>
                <a:gd name="T1" fmla="*/ 70 h 349"/>
                <a:gd name="T2" fmla="*/ 203 w 381"/>
                <a:gd name="T3" fmla="*/ 15 h 349"/>
                <a:gd name="T4" fmla="*/ 140 w 381"/>
                <a:gd name="T5" fmla="*/ 65 h 349"/>
                <a:gd name="T6" fmla="*/ 105 w 381"/>
                <a:gd name="T7" fmla="*/ 101 h 349"/>
                <a:gd name="T8" fmla="*/ 44 w 381"/>
                <a:gd name="T9" fmla="*/ 103 h 349"/>
                <a:gd name="T10" fmla="*/ 16 w 381"/>
                <a:gd name="T11" fmla="*/ 131 h 349"/>
                <a:gd name="T12" fmla="*/ 95 w 381"/>
                <a:gd name="T13" fmla="*/ 145 h 349"/>
                <a:gd name="T14" fmla="*/ 179 w 381"/>
                <a:gd name="T15" fmla="*/ 273 h 349"/>
                <a:gd name="T16" fmla="*/ 259 w 381"/>
                <a:gd name="T17" fmla="*/ 315 h 349"/>
                <a:gd name="T18" fmla="*/ 288 w 381"/>
                <a:gd name="T19" fmla="*/ 313 h 349"/>
                <a:gd name="T20" fmla="*/ 168 w 381"/>
                <a:gd name="T21" fmla="*/ 174 h 349"/>
                <a:gd name="T22" fmla="*/ 223 w 381"/>
                <a:gd name="T23" fmla="*/ 109 h 349"/>
                <a:gd name="T24" fmla="*/ 335 w 381"/>
                <a:gd name="T25" fmla="*/ 119 h 349"/>
                <a:gd name="T26" fmla="*/ 357 w 381"/>
                <a:gd name="T27" fmla="*/ 113 h 349"/>
                <a:gd name="T28" fmla="*/ 274 w 381"/>
                <a:gd name="T29" fmla="*/ 120 h 349"/>
                <a:gd name="T30" fmla="*/ 149 w 381"/>
                <a:gd name="T31" fmla="*/ 158 h 349"/>
                <a:gd name="T32" fmla="*/ 257 w 381"/>
                <a:gd name="T33" fmla="*/ 265 h 349"/>
                <a:gd name="T34" fmla="*/ 340 w 381"/>
                <a:gd name="T35" fmla="*/ 345 h 349"/>
                <a:gd name="T36" fmla="*/ 261 w 381"/>
                <a:gd name="T37" fmla="*/ 309 h 349"/>
                <a:gd name="T38" fmla="*/ 169 w 381"/>
                <a:gd name="T39" fmla="*/ 257 h 349"/>
                <a:gd name="T40" fmla="*/ 98 w 381"/>
                <a:gd name="T41" fmla="*/ 146 h 349"/>
                <a:gd name="T42" fmla="*/ 12 w 381"/>
                <a:gd name="T43" fmla="*/ 135 h 349"/>
                <a:gd name="T44" fmla="*/ 67 w 381"/>
                <a:gd name="T45" fmla="*/ 96 h 349"/>
                <a:gd name="T46" fmla="*/ 94 w 381"/>
                <a:gd name="T47" fmla="*/ 96 h 349"/>
                <a:gd name="T48" fmla="*/ 111 w 381"/>
                <a:gd name="T49" fmla="*/ 79 h 349"/>
                <a:gd name="T50" fmla="*/ 164 w 381"/>
                <a:gd name="T51" fmla="*/ 21 h 349"/>
                <a:gd name="T52" fmla="*/ 190 w 381"/>
                <a:gd name="T53" fmla="*/ 6 h 349"/>
                <a:gd name="T54" fmla="*/ 337 w 381"/>
                <a:gd name="T55" fmla="*/ 48 h 349"/>
                <a:gd name="T56" fmla="*/ 349 w 381"/>
                <a:gd name="T57" fmla="*/ 92 h 349"/>
                <a:gd name="T58" fmla="*/ 83 w 381"/>
                <a:gd name="T59" fmla="*/ 149 h 349"/>
                <a:gd name="T60" fmla="*/ 83 w 381"/>
                <a:gd name="T61" fmla="*/ 147 h 349"/>
                <a:gd name="T62" fmla="*/ 62 w 381"/>
                <a:gd name="T63" fmla="*/ 151 h 349"/>
                <a:gd name="T64" fmla="*/ 63 w 381"/>
                <a:gd name="T65" fmla="*/ 175 h 349"/>
                <a:gd name="T66" fmla="*/ 56 w 381"/>
                <a:gd name="T67" fmla="*/ 130 h 349"/>
                <a:gd name="T68" fmla="*/ 55 w 381"/>
                <a:gd name="T69" fmla="*/ 170 h 349"/>
                <a:gd name="T70" fmla="*/ 53 w 381"/>
                <a:gd name="T71" fmla="*/ 176 h 349"/>
                <a:gd name="T72" fmla="*/ 85 w 381"/>
                <a:gd name="T73" fmla="*/ 172 h 349"/>
                <a:gd name="T74" fmla="*/ 107 w 381"/>
                <a:gd name="T75" fmla="*/ 189 h 349"/>
                <a:gd name="T76" fmla="*/ 82 w 381"/>
                <a:gd name="T77" fmla="*/ 163 h 349"/>
                <a:gd name="T78" fmla="*/ 116 w 381"/>
                <a:gd name="T79" fmla="*/ 239 h 349"/>
                <a:gd name="T80" fmla="*/ 196 w 381"/>
                <a:gd name="T81" fmla="*/ 280 h 349"/>
                <a:gd name="T82" fmla="*/ 221 w 381"/>
                <a:gd name="T83" fmla="*/ 286 h 349"/>
                <a:gd name="T84" fmla="*/ 194 w 381"/>
                <a:gd name="T85" fmla="*/ 277 h 349"/>
                <a:gd name="T86" fmla="*/ 220 w 381"/>
                <a:gd name="T87" fmla="*/ 292 h 349"/>
                <a:gd name="T88" fmla="*/ 209 w 381"/>
                <a:gd name="T89" fmla="*/ 291 h 349"/>
                <a:gd name="T90" fmla="*/ 184 w 381"/>
                <a:gd name="T91" fmla="*/ 305 h 349"/>
                <a:gd name="T92" fmla="*/ 185 w 381"/>
                <a:gd name="T93" fmla="*/ 308 h 349"/>
                <a:gd name="T94" fmla="*/ 238 w 381"/>
                <a:gd name="T95" fmla="*/ 329 h 349"/>
                <a:gd name="T96" fmla="*/ 232 w 381"/>
                <a:gd name="T97" fmla="*/ 329 h 349"/>
                <a:gd name="T98" fmla="*/ 239 w 381"/>
                <a:gd name="T99" fmla="*/ 312 h 349"/>
                <a:gd name="T100" fmla="*/ 291 w 381"/>
                <a:gd name="T101" fmla="*/ 328 h 349"/>
                <a:gd name="T102" fmla="*/ 99 w 381"/>
                <a:gd name="T103" fmla="*/ 208 h 349"/>
                <a:gd name="T104" fmla="*/ 90 w 381"/>
                <a:gd name="T105" fmla="*/ 201 h 349"/>
                <a:gd name="T106" fmla="*/ 89 w 381"/>
                <a:gd name="T107" fmla="*/ 203 h 349"/>
                <a:gd name="T108" fmla="*/ 109 w 381"/>
                <a:gd name="T109" fmla="*/ 200 h 349"/>
                <a:gd name="T110" fmla="*/ 96 w 381"/>
                <a:gd name="T111" fmla="*/ 198 h 349"/>
                <a:gd name="T112" fmla="*/ 94 w 381"/>
                <a:gd name="T113" fmla="*/ 196 h 349"/>
                <a:gd name="T114" fmla="*/ 84 w 381"/>
                <a:gd name="T115" fmla="*/ 194 h 349"/>
                <a:gd name="T116" fmla="*/ 84 w 381"/>
                <a:gd name="T117" fmla="*/ 194 h 349"/>
                <a:gd name="T118" fmla="*/ 129 w 381"/>
                <a:gd name="T119" fmla="*/ 246 h 349"/>
                <a:gd name="T120" fmla="*/ 124 w 381"/>
                <a:gd name="T121" fmla="*/ 242 h 349"/>
                <a:gd name="T122" fmla="*/ 112 w 381"/>
                <a:gd name="T123" fmla="*/ 218 h 349"/>
                <a:gd name="T124" fmla="*/ 118 w 381"/>
                <a:gd name="T125" fmla="*/ 22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49">
                  <a:moveTo>
                    <a:pt x="365" y="100"/>
                  </a:moveTo>
                  <a:cubicBezTo>
                    <a:pt x="366" y="99"/>
                    <a:pt x="366" y="99"/>
                    <a:pt x="366" y="99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0" y="91"/>
                    <a:pt x="350" y="91"/>
                    <a:pt x="350" y="91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1" y="89"/>
                    <a:pt x="350" y="89"/>
                    <a:pt x="350" y="88"/>
                  </a:cubicBezTo>
                  <a:cubicBezTo>
                    <a:pt x="349" y="87"/>
                    <a:pt x="349" y="86"/>
                    <a:pt x="349" y="86"/>
                  </a:cubicBezTo>
                  <a:cubicBezTo>
                    <a:pt x="349" y="85"/>
                    <a:pt x="349" y="85"/>
                    <a:pt x="349" y="85"/>
                  </a:cubicBezTo>
                  <a:cubicBezTo>
                    <a:pt x="349" y="85"/>
                    <a:pt x="350" y="84"/>
                    <a:pt x="351" y="84"/>
                  </a:cubicBezTo>
                  <a:cubicBezTo>
                    <a:pt x="350" y="82"/>
                    <a:pt x="350" y="82"/>
                    <a:pt x="350" y="82"/>
                  </a:cubicBezTo>
                  <a:cubicBezTo>
                    <a:pt x="351" y="84"/>
                    <a:pt x="351" y="84"/>
                    <a:pt x="351" y="84"/>
                  </a:cubicBezTo>
                  <a:cubicBezTo>
                    <a:pt x="353" y="83"/>
                    <a:pt x="355" y="82"/>
                    <a:pt x="357" y="80"/>
                  </a:cubicBezTo>
                  <a:cubicBezTo>
                    <a:pt x="358" y="79"/>
                    <a:pt x="359" y="77"/>
                    <a:pt x="359" y="75"/>
                  </a:cubicBezTo>
                  <a:cubicBezTo>
                    <a:pt x="359" y="74"/>
                    <a:pt x="359" y="72"/>
                    <a:pt x="358" y="71"/>
                  </a:cubicBezTo>
                  <a:cubicBezTo>
                    <a:pt x="356" y="71"/>
                    <a:pt x="355" y="70"/>
                    <a:pt x="353" y="70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0" y="71"/>
                    <a:pt x="349" y="72"/>
                    <a:pt x="348" y="73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6" y="75"/>
                    <a:pt x="346" y="74"/>
                    <a:pt x="345" y="72"/>
                  </a:cubicBezTo>
                  <a:cubicBezTo>
                    <a:pt x="345" y="72"/>
                    <a:pt x="345" y="72"/>
                    <a:pt x="345" y="72"/>
                  </a:cubicBezTo>
                  <a:cubicBezTo>
                    <a:pt x="345" y="72"/>
                    <a:pt x="345" y="72"/>
                    <a:pt x="345" y="72"/>
                  </a:cubicBezTo>
                  <a:cubicBezTo>
                    <a:pt x="344" y="71"/>
                    <a:pt x="344" y="71"/>
                    <a:pt x="344" y="70"/>
                  </a:cubicBezTo>
                  <a:cubicBezTo>
                    <a:pt x="344" y="68"/>
                    <a:pt x="345" y="66"/>
                    <a:pt x="346" y="64"/>
                  </a:cubicBezTo>
                  <a:cubicBezTo>
                    <a:pt x="347" y="61"/>
                    <a:pt x="348" y="59"/>
                    <a:pt x="348" y="56"/>
                  </a:cubicBezTo>
                  <a:cubicBezTo>
                    <a:pt x="348" y="55"/>
                    <a:pt x="347" y="54"/>
                    <a:pt x="347" y="53"/>
                  </a:cubicBezTo>
                  <a:cubicBezTo>
                    <a:pt x="346" y="51"/>
                    <a:pt x="344" y="48"/>
                    <a:pt x="341" y="45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39" y="45"/>
                    <a:pt x="339" y="45"/>
                    <a:pt x="339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27" y="46"/>
                    <a:pt x="327" y="46"/>
                    <a:pt x="327" y="46"/>
                  </a:cubicBezTo>
                  <a:cubicBezTo>
                    <a:pt x="326" y="46"/>
                    <a:pt x="326" y="46"/>
                    <a:pt x="326" y="46"/>
                  </a:cubicBezTo>
                  <a:cubicBezTo>
                    <a:pt x="326" y="47"/>
                    <a:pt x="326" y="47"/>
                    <a:pt x="326" y="47"/>
                  </a:cubicBezTo>
                  <a:cubicBezTo>
                    <a:pt x="317" y="60"/>
                    <a:pt x="317" y="60"/>
                    <a:pt x="317" y="60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8" y="59"/>
                    <a:pt x="318" y="59"/>
                    <a:pt x="318" y="59"/>
                  </a:cubicBezTo>
                  <a:cubicBezTo>
                    <a:pt x="318" y="59"/>
                    <a:pt x="314" y="60"/>
                    <a:pt x="310" y="60"/>
                  </a:cubicBezTo>
                  <a:cubicBezTo>
                    <a:pt x="305" y="60"/>
                    <a:pt x="300" y="61"/>
                    <a:pt x="296" y="61"/>
                  </a:cubicBezTo>
                  <a:cubicBezTo>
                    <a:pt x="293" y="61"/>
                    <a:pt x="285" y="60"/>
                    <a:pt x="278" y="59"/>
                  </a:cubicBezTo>
                  <a:cubicBezTo>
                    <a:pt x="272" y="59"/>
                    <a:pt x="265" y="58"/>
                    <a:pt x="265" y="58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7" y="59"/>
                    <a:pt x="267" y="59"/>
                    <a:pt x="267" y="59"/>
                  </a:cubicBezTo>
                  <a:cubicBezTo>
                    <a:pt x="267" y="59"/>
                    <a:pt x="266" y="57"/>
                    <a:pt x="265" y="55"/>
                  </a:cubicBezTo>
                  <a:cubicBezTo>
                    <a:pt x="264" y="52"/>
                    <a:pt x="262" y="49"/>
                    <a:pt x="259" y="47"/>
                  </a:cubicBezTo>
                  <a:cubicBezTo>
                    <a:pt x="256" y="46"/>
                    <a:pt x="252" y="46"/>
                    <a:pt x="249" y="46"/>
                  </a:cubicBezTo>
                  <a:cubicBezTo>
                    <a:pt x="246" y="46"/>
                    <a:pt x="244" y="46"/>
                    <a:pt x="243" y="46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5" y="46"/>
                    <a:pt x="245" y="46"/>
                    <a:pt x="245" y="46"/>
                  </a:cubicBezTo>
                  <a:cubicBezTo>
                    <a:pt x="233" y="36"/>
                    <a:pt x="226" y="31"/>
                    <a:pt x="223" y="29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19" y="27"/>
                    <a:pt x="219" y="27"/>
                    <a:pt x="219" y="27"/>
                  </a:cubicBezTo>
                  <a:cubicBezTo>
                    <a:pt x="221" y="27"/>
                    <a:pt x="221" y="27"/>
                    <a:pt x="221" y="27"/>
                  </a:cubicBezTo>
                  <a:cubicBezTo>
                    <a:pt x="221" y="27"/>
                    <a:pt x="218" y="20"/>
                    <a:pt x="215" y="16"/>
                  </a:cubicBezTo>
                  <a:cubicBezTo>
                    <a:pt x="214" y="14"/>
                    <a:pt x="213" y="14"/>
                    <a:pt x="212" y="13"/>
                  </a:cubicBezTo>
                  <a:cubicBezTo>
                    <a:pt x="211" y="13"/>
                    <a:pt x="209" y="13"/>
                    <a:pt x="208" y="13"/>
                  </a:cubicBezTo>
                  <a:cubicBezTo>
                    <a:pt x="205" y="13"/>
                    <a:pt x="202" y="14"/>
                    <a:pt x="201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3" y="15"/>
                    <a:pt x="203" y="15"/>
                    <a:pt x="203" y="15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83" y="0"/>
                    <a:pt x="176" y="0"/>
                  </a:cubicBezTo>
                  <a:cubicBezTo>
                    <a:pt x="175" y="0"/>
                    <a:pt x="174" y="0"/>
                    <a:pt x="173" y="0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3" y="0"/>
                    <a:pt x="172" y="0"/>
                    <a:pt x="172" y="1"/>
                  </a:cubicBezTo>
                  <a:cubicBezTo>
                    <a:pt x="171" y="1"/>
                    <a:pt x="171" y="2"/>
                    <a:pt x="171" y="3"/>
                  </a:cubicBezTo>
                  <a:cubicBezTo>
                    <a:pt x="170" y="4"/>
                    <a:pt x="170" y="5"/>
                    <a:pt x="170" y="5"/>
                  </a:cubicBezTo>
                  <a:cubicBezTo>
                    <a:pt x="170" y="10"/>
                    <a:pt x="172" y="17"/>
                    <a:pt x="172" y="17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72" y="14"/>
                    <a:pt x="170" y="13"/>
                  </a:cubicBezTo>
                  <a:cubicBezTo>
                    <a:pt x="169" y="13"/>
                    <a:pt x="167" y="12"/>
                    <a:pt x="166" y="12"/>
                  </a:cubicBezTo>
                  <a:cubicBezTo>
                    <a:pt x="165" y="11"/>
                    <a:pt x="164" y="11"/>
                    <a:pt x="163" y="11"/>
                  </a:cubicBezTo>
                  <a:cubicBezTo>
                    <a:pt x="162" y="11"/>
                    <a:pt x="161" y="11"/>
                    <a:pt x="160" y="12"/>
                  </a:cubicBezTo>
                  <a:cubicBezTo>
                    <a:pt x="160" y="13"/>
                    <a:pt x="159" y="14"/>
                    <a:pt x="159" y="15"/>
                  </a:cubicBezTo>
                  <a:cubicBezTo>
                    <a:pt x="159" y="17"/>
                    <a:pt x="160" y="18"/>
                    <a:pt x="160" y="20"/>
                  </a:cubicBezTo>
                  <a:cubicBezTo>
                    <a:pt x="161" y="21"/>
                    <a:pt x="161" y="22"/>
                    <a:pt x="161" y="22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20"/>
                    <a:pt x="156" y="23"/>
                    <a:pt x="149" y="27"/>
                  </a:cubicBezTo>
                  <a:cubicBezTo>
                    <a:pt x="145" y="28"/>
                    <a:pt x="142" y="30"/>
                    <a:pt x="139" y="32"/>
                  </a:cubicBezTo>
                  <a:cubicBezTo>
                    <a:pt x="136" y="34"/>
                    <a:pt x="133" y="35"/>
                    <a:pt x="132" y="37"/>
                  </a:cubicBezTo>
                  <a:cubicBezTo>
                    <a:pt x="131" y="38"/>
                    <a:pt x="131" y="39"/>
                    <a:pt x="131" y="40"/>
                  </a:cubicBezTo>
                  <a:cubicBezTo>
                    <a:pt x="131" y="42"/>
                    <a:pt x="132" y="43"/>
                    <a:pt x="133" y="44"/>
                  </a:cubicBezTo>
                  <a:cubicBezTo>
                    <a:pt x="134" y="46"/>
                    <a:pt x="137" y="48"/>
                    <a:pt x="139" y="49"/>
                  </a:cubicBezTo>
                  <a:cubicBezTo>
                    <a:pt x="140" y="50"/>
                    <a:pt x="142" y="50"/>
                    <a:pt x="142" y="50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1" y="49"/>
                    <a:pt x="141" y="49"/>
                    <a:pt x="141" y="49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40" y="66"/>
                    <a:pt x="140" y="66"/>
                    <a:pt x="140" y="66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26" y="65"/>
                    <a:pt x="121" y="68"/>
                  </a:cubicBezTo>
                  <a:cubicBezTo>
                    <a:pt x="119" y="69"/>
                    <a:pt x="116" y="71"/>
                    <a:pt x="114" y="73"/>
                  </a:cubicBezTo>
                  <a:cubicBezTo>
                    <a:pt x="112" y="74"/>
                    <a:pt x="110" y="76"/>
                    <a:pt x="109" y="78"/>
                  </a:cubicBezTo>
                  <a:cubicBezTo>
                    <a:pt x="109" y="78"/>
                    <a:pt x="108" y="79"/>
                    <a:pt x="108" y="80"/>
                  </a:cubicBezTo>
                  <a:cubicBezTo>
                    <a:pt x="108" y="80"/>
                    <a:pt x="108" y="81"/>
                    <a:pt x="109" y="81"/>
                  </a:cubicBezTo>
                  <a:cubicBezTo>
                    <a:pt x="109" y="82"/>
                    <a:pt x="110" y="82"/>
                    <a:pt x="110" y="82"/>
                  </a:cubicBezTo>
                  <a:cubicBezTo>
                    <a:pt x="111" y="82"/>
                    <a:pt x="111" y="82"/>
                    <a:pt x="112" y="82"/>
                  </a:cubicBezTo>
                  <a:cubicBezTo>
                    <a:pt x="114" y="82"/>
                    <a:pt x="116" y="82"/>
                    <a:pt x="118" y="81"/>
                  </a:cubicBezTo>
                  <a:cubicBezTo>
                    <a:pt x="120" y="80"/>
                    <a:pt x="121" y="80"/>
                    <a:pt x="122" y="80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1" y="84"/>
                    <a:pt x="119" y="86"/>
                    <a:pt x="117" y="88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6" y="89"/>
                    <a:pt x="116" y="90"/>
                    <a:pt x="116" y="91"/>
                  </a:cubicBezTo>
                  <a:cubicBezTo>
                    <a:pt x="116" y="92"/>
                    <a:pt x="116" y="93"/>
                    <a:pt x="117" y="94"/>
                  </a:cubicBezTo>
                  <a:cubicBezTo>
                    <a:pt x="118" y="97"/>
                    <a:pt x="121" y="99"/>
                    <a:pt x="121" y="99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7"/>
                    <a:pt x="120" y="98"/>
                    <a:pt x="118" y="100"/>
                  </a:cubicBezTo>
                  <a:cubicBezTo>
                    <a:pt x="116" y="101"/>
                    <a:pt x="113" y="103"/>
                    <a:pt x="109" y="103"/>
                  </a:cubicBezTo>
                  <a:cubicBezTo>
                    <a:pt x="107" y="103"/>
                    <a:pt x="105" y="102"/>
                    <a:pt x="105" y="102"/>
                  </a:cubicBezTo>
                  <a:cubicBezTo>
                    <a:pt x="104" y="102"/>
                    <a:pt x="105" y="102"/>
                    <a:pt x="104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4" y="99"/>
                    <a:pt x="103" y="97"/>
                    <a:pt x="100" y="96"/>
                  </a:cubicBezTo>
                  <a:cubicBezTo>
                    <a:pt x="98" y="95"/>
                    <a:pt x="95" y="93"/>
                    <a:pt x="93" y="93"/>
                  </a:cubicBezTo>
                  <a:cubicBezTo>
                    <a:pt x="92" y="93"/>
                    <a:pt x="92" y="93"/>
                    <a:pt x="91" y="94"/>
                  </a:cubicBezTo>
                  <a:cubicBezTo>
                    <a:pt x="91" y="94"/>
                    <a:pt x="91" y="95"/>
                    <a:pt x="91" y="95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9"/>
                    <a:pt x="91" y="102"/>
                    <a:pt x="91" y="102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86" y="97"/>
                    <a:pt x="83" y="96"/>
                    <a:pt x="81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5" y="89"/>
                    <a:pt x="75" y="88"/>
                    <a:pt x="75" y="86"/>
                  </a:cubicBezTo>
                  <a:cubicBezTo>
                    <a:pt x="74" y="85"/>
                    <a:pt x="74" y="84"/>
                    <a:pt x="73" y="84"/>
                  </a:cubicBezTo>
                  <a:cubicBezTo>
                    <a:pt x="72" y="83"/>
                    <a:pt x="71" y="82"/>
                    <a:pt x="70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8" y="84"/>
                    <a:pt x="68" y="85"/>
                    <a:pt x="68" y="86"/>
                  </a:cubicBezTo>
                  <a:cubicBezTo>
                    <a:pt x="68" y="88"/>
                    <a:pt x="68" y="90"/>
                    <a:pt x="68" y="90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19" y="102"/>
                  </a:cubicBezTo>
                  <a:cubicBezTo>
                    <a:pt x="18" y="103"/>
                    <a:pt x="17" y="104"/>
                    <a:pt x="16" y="105"/>
                  </a:cubicBezTo>
                  <a:cubicBezTo>
                    <a:pt x="16" y="106"/>
                    <a:pt x="15" y="106"/>
                    <a:pt x="15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3" y="106"/>
                    <a:pt x="12" y="106"/>
                  </a:cubicBezTo>
                  <a:cubicBezTo>
                    <a:pt x="11" y="106"/>
                    <a:pt x="9" y="105"/>
                    <a:pt x="8" y="104"/>
                  </a:cubicBezTo>
                  <a:cubicBezTo>
                    <a:pt x="7" y="104"/>
                    <a:pt x="7" y="103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38" y="145"/>
                    <a:pt x="38" y="147"/>
                    <a:pt x="40" y="148"/>
                  </a:cubicBezTo>
                  <a:cubicBezTo>
                    <a:pt x="41" y="149"/>
                    <a:pt x="43" y="150"/>
                    <a:pt x="45" y="150"/>
                  </a:cubicBezTo>
                  <a:cubicBezTo>
                    <a:pt x="46" y="150"/>
                    <a:pt x="47" y="150"/>
                    <a:pt x="47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9" y="149"/>
                    <a:pt x="49" y="148"/>
                    <a:pt x="50" y="147"/>
                  </a:cubicBezTo>
                  <a:cubicBezTo>
                    <a:pt x="51" y="145"/>
                    <a:pt x="51" y="142"/>
                    <a:pt x="51" y="139"/>
                  </a:cubicBezTo>
                  <a:cubicBezTo>
                    <a:pt x="52" y="135"/>
                    <a:pt x="52" y="129"/>
                    <a:pt x="52" y="125"/>
                  </a:cubicBezTo>
                  <a:cubicBezTo>
                    <a:pt x="53" y="123"/>
                    <a:pt x="53" y="121"/>
                    <a:pt x="54" y="119"/>
                  </a:cubicBezTo>
                  <a:cubicBezTo>
                    <a:pt x="54" y="117"/>
                    <a:pt x="55" y="117"/>
                    <a:pt x="56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6"/>
                    <a:pt x="56" y="116"/>
                    <a:pt x="57" y="116"/>
                  </a:cubicBezTo>
                  <a:cubicBezTo>
                    <a:pt x="59" y="116"/>
                    <a:pt x="61" y="117"/>
                    <a:pt x="64" y="118"/>
                  </a:cubicBezTo>
                  <a:cubicBezTo>
                    <a:pt x="69" y="120"/>
                    <a:pt x="74" y="123"/>
                    <a:pt x="78" y="125"/>
                  </a:cubicBezTo>
                  <a:cubicBezTo>
                    <a:pt x="80" y="126"/>
                    <a:pt x="82" y="127"/>
                    <a:pt x="83" y="128"/>
                  </a:cubicBezTo>
                  <a:cubicBezTo>
                    <a:pt x="84" y="129"/>
                    <a:pt x="85" y="130"/>
                    <a:pt x="85" y="130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7" y="146"/>
                    <a:pt x="97" y="146"/>
                    <a:pt x="97" y="146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5"/>
                    <a:pt x="92" y="153"/>
                    <a:pt x="92" y="161"/>
                  </a:cubicBezTo>
                  <a:cubicBezTo>
                    <a:pt x="92" y="165"/>
                    <a:pt x="93" y="169"/>
                    <a:pt x="96" y="171"/>
                  </a:cubicBezTo>
                  <a:cubicBezTo>
                    <a:pt x="97" y="170"/>
                    <a:pt x="97" y="170"/>
                    <a:pt x="97" y="170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101" y="178"/>
                    <a:pt x="120" y="198"/>
                    <a:pt x="120" y="198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120" y="198"/>
                    <a:pt x="124" y="200"/>
                    <a:pt x="128" y="201"/>
                  </a:cubicBezTo>
                  <a:cubicBezTo>
                    <a:pt x="132" y="203"/>
                    <a:pt x="137" y="205"/>
                    <a:pt x="139" y="205"/>
                  </a:cubicBezTo>
                  <a:cubicBezTo>
                    <a:pt x="140" y="204"/>
                    <a:pt x="140" y="204"/>
                    <a:pt x="140" y="204"/>
                  </a:cubicBezTo>
                  <a:cubicBezTo>
                    <a:pt x="139" y="205"/>
                    <a:pt x="139" y="205"/>
                    <a:pt x="139" y="205"/>
                  </a:cubicBezTo>
                  <a:cubicBezTo>
                    <a:pt x="140" y="206"/>
                    <a:pt x="142" y="208"/>
                    <a:pt x="144" y="210"/>
                  </a:cubicBezTo>
                  <a:cubicBezTo>
                    <a:pt x="145" y="212"/>
                    <a:pt x="147" y="214"/>
                    <a:pt x="147" y="214"/>
                  </a:cubicBezTo>
                  <a:cubicBezTo>
                    <a:pt x="148" y="213"/>
                    <a:pt x="148" y="213"/>
                    <a:pt x="148" y="213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48" y="212"/>
                    <a:pt x="147" y="211"/>
                    <a:pt x="145" y="211"/>
                  </a:cubicBezTo>
                  <a:cubicBezTo>
                    <a:pt x="142" y="210"/>
                    <a:pt x="138" y="208"/>
                    <a:pt x="134" y="207"/>
                  </a:cubicBezTo>
                  <a:cubicBezTo>
                    <a:pt x="132" y="206"/>
                    <a:pt x="130" y="205"/>
                    <a:pt x="129" y="204"/>
                  </a:cubicBezTo>
                  <a:cubicBezTo>
                    <a:pt x="127" y="204"/>
                    <a:pt x="126" y="203"/>
                    <a:pt x="126" y="203"/>
                  </a:cubicBezTo>
                  <a:cubicBezTo>
                    <a:pt x="126" y="202"/>
                    <a:pt x="126" y="202"/>
                    <a:pt x="126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4" y="202"/>
                    <a:pt x="123" y="203"/>
                    <a:pt x="122" y="203"/>
                  </a:cubicBezTo>
                  <a:cubicBezTo>
                    <a:pt x="118" y="204"/>
                    <a:pt x="112" y="206"/>
                    <a:pt x="112" y="206"/>
                  </a:cubicBezTo>
                  <a:cubicBezTo>
                    <a:pt x="111" y="207"/>
                    <a:pt x="111" y="207"/>
                    <a:pt x="111" y="207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1" y="208"/>
                    <a:pt x="114" y="215"/>
                    <a:pt x="118" y="222"/>
                  </a:cubicBezTo>
                  <a:cubicBezTo>
                    <a:pt x="121" y="225"/>
                    <a:pt x="123" y="229"/>
                    <a:pt x="126" y="232"/>
                  </a:cubicBezTo>
                  <a:cubicBezTo>
                    <a:pt x="129" y="235"/>
                    <a:pt x="132" y="238"/>
                    <a:pt x="135" y="239"/>
                  </a:cubicBezTo>
                  <a:cubicBezTo>
                    <a:pt x="141" y="241"/>
                    <a:pt x="149" y="246"/>
                    <a:pt x="156" y="250"/>
                  </a:cubicBezTo>
                  <a:cubicBezTo>
                    <a:pt x="159" y="252"/>
                    <a:pt x="162" y="254"/>
                    <a:pt x="164" y="255"/>
                  </a:cubicBezTo>
                  <a:cubicBezTo>
                    <a:pt x="166" y="257"/>
                    <a:pt x="167" y="258"/>
                    <a:pt x="167" y="258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6"/>
                    <a:pt x="167" y="256"/>
                    <a:pt x="167" y="256"/>
                  </a:cubicBezTo>
                  <a:cubicBezTo>
                    <a:pt x="167" y="256"/>
                    <a:pt x="165" y="259"/>
                    <a:pt x="165" y="263"/>
                  </a:cubicBezTo>
                  <a:cubicBezTo>
                    <a:pt x="165" y="264"/>
                    <a:pt x="165" y="267"/>
                    <a:pt x="167" y="268"/>
                  </a:cubicBezTo>
                  <a:cubicBezTo>
                    <a:pt x="171" y="272"/>
                    <a:pt x="175" y="273"/>
                    <a:pt x="177" y="273"/>
                  </a:cubicBezTo>
                  <a:cubicBezTo>
                    <a:pt x="178" y="273"/>
                    <a:pt x="179" y="273"/>
                    <a:pt x="179" y="273"/>
                  </a:cubicBezTo>
                  <a:cubicBezTo>
                    <a:pt x="179" y="273"/>
                    <a:pt x="179" y="273"/>
                    <a:pt x="179" y="273"/>
                  </a:cubicBezTo>
                  <a:cubicBezTo>
                    <a:pt x="179" y="273"/>
                    <a:pt x="179" y="273"/>
                    <a:pt x="179" y="273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6" y="266"/>
                    <a:pt x="196" y="266"/>
                    <a:pt x="196" y="266"/>
                  </a:cubicBezTo>
                  <a:cubicBezTo>
                    <a:pt x="196" y="267"/>
                    <a:pt x="196" y="267"/>
                    <a:pt x="196" y="267"/>
                  </a:cubicBezTo>
                  <a:cubicBezTo>
                    <a:pt x="230" y="277"/>
                    <a:pt x="230" y="277"/>
                    <a:pt x="230" y="277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6"/>
                    <a:pt x="229" y="276"/>
                    <a:pt x="229" y="276"/>
                  </a:cubicBezTo>
                  <a:cubicBezTo>
                    <a:pt x="229" y="276"/>
                    <a:pt x="234" y="288"/>
                    <a:pt x="244" y="294"/>
                  </a:cubicBezTo>
                  <a:cubicBezTo>
                    <a:pt x="244" y="294"/>
                    <a:pt x="244" y="294"/>
                    <a:pt x="244" y="294"/>
                  </a:cubicBezTo>
                  <a:cubicBezTo>
                    <a:pt x="245" y="294"/>
                    <a:pt x="245" y="294"/>
                    <a:pt x="245" y="294"/>
                  </a:cubicBezTo>
                  <a:cubicBezTo>
                    <a:pt x="254" y="297"/>
                    <a:pt x="264" y="305"/>
                    <a:pt x="271" y="309"/>
                  </a:cubicBezTo>
                  <a:cubicBezTo>
                    <a:pt x="272" y="308"/>
                    <a:pt x="272" y="308"/>
                    <a:pt x="272" y="308"/>
                  </a:cubicBezTo>
                  <a:cubicBezTo>
                    <a:pt x="271" y="308"/>
                    <a:pt x="271" y="308"/>
                    <a:pt x="271" y="308"/>
                  </a:cubicBezTo>
                  <a:cubicBezTo>
                    <a:pt x="273" y="311"/>
                    <a:pt x="277" y="314"/>
                    <a:pt x="280" y="316"/>
                  </a:cubicBezTo>
                  <a:cubicBezTo>
                    <a:pt x="282" y="317"/>
                    <a:pt x="285" y="318"/>
                    <a:pt x="285" y="318"/>
                  </a:cubicBezTo>
                  <a:cubicBezTo>
                    <a:pt x="286" y="317"/>
                    <a:pt x="286" y="317"/>
                    <a:pt x="286" y="317"/>
                  </a:cubicBezTo>
                  <a:cubicBezTo>
                    <a:pt x="286" y="316"/>
                    <a:pt x="286" y="316"/>
                    <a:pt x="286" y="316"/>
                  </a:cubicBezTo>
                  <a:cubicBezTo>
                    <a:pt x="286" y="316"/>
                    <a:pt x="283" y="315"/>
                    <a:pt x="280" y="314"/>
                  </a:cubicBezTo>
                  <a:cubicBezTo>
                    <a:pt x="279" y="314"/>
                    <a:pt x="277" y="313"/>
                    <a:pt x="276" y="313"/>
                  </a:cubicBezTo>
                  <a:cubicBezTo>
                    <a:pt x="274" y="312"/>
                    <a:pt x="273" y="312"/>
                    <a:pt x="273" y="312"/>
                  </a:cubicBezTo>
                  <a:cubicBezTo>
                    <a:pt x="272" y="313"/>
                    <a:pt x="272" y="313"/>
                    <a:pt x="272" y="313"/>
                  </a:cubicBezTo>
                  <a:cubicBezTo>
                    <a:pt x="273" y="312"/>
                    <a:pt x="273" y="312"/>
                    <a:pt x="273" y="312"/>
                  </a:cubicBezTo>
                  <a:cubicBezTo>
                    <a:pt x="271" y="310"/>
                    <a:pt x="269" y="309"/>
                    <a:pt x="267" y="308"/>
                  </a:cubicBezTo>
                  <a:cubicBezTo>
                    <a:pt x="265" y="307"/>
                    <a:pt x="263" y="306"/>
                    <a:pt x="261" y="306"/>
                  </a:cubicBezTo>
                  <a:cubicBezTo>
                    <a:pt x="261" y="308"/>
                    <a:pt x="261" y="308"/>
                    <a:pt x="261" y="308"/>
                  </a:cubicBezTo>
                  <a:cubicBezTo>
                    <a:pt x="262" y="306"/>
                    <a:pt x="262" y="306"/>
                    <a:pt x="262" y="306"/>
                  </a:cubicBezTo>
                  <a:cubicBezTo>
                    <a:pt x="261" y="306"/>
                    <a:pt x="259" y="305"/>
                    <a:pt x="256" y="305"/>
                  </a:cubicBezTo>
                  <a:cubicBezTo>
                    <a:pt x="250" y="304"/>
                    <a:pt x="240" y="302"/>
                    <a:pt x="240" y="302"/>
                  </a:cubicBezTo>
                  <a:cubicBezTo>
                    <a:pt x="235" y="301"/>
                    <a:pt x="235" y="301"/>
                    <a:pt x="235" y="301"/>
                  </a:cubicBezTo>
                  <a:cubicBezTo>
                    <a:pt x="239" y="305"/>
                    <a:pt x="239" y="305"/>
                    <a:pt x="239" y="305"/>
                  </a:cubicBezTo>
                  <a:cubicBezTo>
                    <a:pt x="239" y="305"/>
                    <a:pt x="240" y="306"/>
                    <a:pt x="242" y="307"/>
                  </a:cubicBezTo>
                  <a:cubicBezTo>
                    <a:pt x="243" y="308"/>
                    <a:pt x="244" y="309"/>
                    <a:pt x="245" y="309"/>
                  </a:cubicBezTo>
                  <a:cubicBezTo>
                    <a:pt x="246" y="310"/>
                    <a:pt x="247" y="310"/>
                    <a:pt x="248" y="310"/>
                  </a:cubicBezTo>
                  <a:cubicBezTo>
                    <a:pt x="248" y="309"/>
                    <a:pt x="248" y="309"/>
                    <a:pt x="248" y="309"/>
                  </a:cubicBezTo>
                  <a:cubicBezTo>
                    <a:pt x="247" y="310"/>
                    <a:pt x="247" y="310"/>
                    <a:pt x="247" y="310"/>
                  </a:cubicBezTo>
                  <a:cubicBezTo>
                    <a:pt x="249" y="311"/>
                    <a:pt x="254" y="313"/>
                    <a:pt x="259" y="315"/>
                  </a:cubicBezTo>
                  <a:cubicBezTo>
                    <a:pt x="263" y="317"/>
                    <a:pt x="267" y="318"/>
                    <a:pt x="267" y="318"/>
                  </a:cubicBezTo>
                  <a:cubicBezTo>
                    <a:pt x="267" y="318"/>
                    <a:pt x="267" y="318"/>
                    <a:pt x="267" y="318"/>
                  </a:cubicBezTo>
                  <a:cubicBezTo>
                    <a:pt x="267" y="318"/>
                    <a:pt x="267" y="318"/>
                    <a:pt x="267" y="318"/>
                  </a:cubicBezTo>
                  <a:cubicBezTo>
                    <a:pt x="288" y="326"/>
                    <a:pt x="288" y="326"/>
                    <a:pt x="288" y="326"/>
                  </a:cubicBezTo>
                  <a:cubicBezTo>
                    <a:pt x="289" y="327"/>
                    <a:pt x="289" y="327"/>
                    <a:pt x="289" y="327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2" y="323"/>
                    <a:pt x="292" y="323"/>
                    <a:pt x="292" y="323"/>
                  </a:cubicBezTo>
                  <a:cubicBezTo>
                    <a:pt x="291" y="322"/>
                    <a:pt x="291" y="322"/>
                    <a:pt x="291" y="322"/>
                  </a:cubicBezTo>
                  <a:cubicBezTo>
                    <a:pt x="290" y="324"/>
                    <a:pt x="290" y="324"/>
                    <a:pt x="290" y="324"/>
                  </a:cubicBezTo>
                  <a:cubicBezTo>
                    <a:pt x="313" y="337"/>
                    <a:pt x="313" y="337"/>
                    <a:pt x="313" y="337"/>
                  </a:cubicBezTo>
                  <a:cubicBezTo>
                    <a:pt x="313" y="337"/>
                    <a:pt x="313" y="337"/>
                    <a:pt x="313" y="337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1" y="337"/>
                    <a:pt x="321" y="337"/>
                    <a:pt x="321" y="337"/>
                  </a:cubicBezTo>
                  <a:cubicBezTo>
                    <a:pt x="321" y="336"/>
                    <a:pt x="321" y="336"/>
                    <a:pt x="321" y="336"/>
                  </a:cubicBezTo>
                  <a:cubicBezTo>
                    <a:pt x="320" y="337"/>
                    <a:pt x="320" y="337"/>
                    <a:pt x="320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40" y="348"/>
                    <a:pt x="340" y="348"/>
                    <a:pt x="340" y="348"/>
                  </a:cubicBezTo>
                  <a:cubicBezTo>
                    <a:pt x="342" y="349"/>
                    <a:pt x="342" y="349"/>
                    <a:pt x="342" y="349"/>
                  </a:cubicBezTo>
                  <a:cubicBezTo>
                    <a:pt x="342" y="347"/>
                    <a:pt x="342" y="347"/>
                    <a:pt x="342" y="347"/>
                  </a:cubicBezTo>
                  <a:cubicBezTo>
                    <a:pt x="342" y="347"/>
                    <a:pt x="343" y="344"/>
                    <a:pt x="343" y="342"/>
                  </a:cubicBezTo>
                  <a:cubicBezTo>
                    <a:pt x="343" y="340"/>
                    <a:pt x="343" y="338"/>
                    <a:pt x="342" y="336"/>
                  </a:cubicBezTo>
                  <a:cubicBezTo>
                    <a:pt x="341" y="335"/>
                    <a:pt x="341" y="334"/>
                    <a:pt x="340" y="334"/>
                  </a:cubicBezTo>
                  <a:cubicBezTo>
                    <a:pt x="339" y="333"/>
                    <a:pt x="338" y="333"/>
                    <a:pt x="337" y="333"/>
                  </a:cubicBezTo>
                  <a:cubicBezTo>
                    <a:pt x="337" y="335"/>
                    <a:pt x="337" y="335"/>
                    <a:pt x="337" y="335"/>
                  </a:cubicBezTo>
                  <a:cubicBezTo>
                    <a:pt x="337" y="333"/>
                    <a:pt x="337" y="333"/>
                    <a:pt x="337" y="333"/>
                  </a:cubicBezTo>
                  <a:cubicBezTo>
                    <a:pt x="336" y="332"/>
                    <a:pt x="334" y="332"/>
                    <a:pt x="333" y="332"/>
                  </a:cubicBezTo>
                  <a:cubicBezTo>
                    <a:pt x="331" y="332"/>
                    <a:pt x="330" y="333"/>
                    <a:pt x="329" y="334"/>
                  </a:cubicBezTo>
                  <a:cubicBezTo>
                    <a:pt x="328" y="334"/>
                    <a:pt x="328" y="335"/>
                    <a:pt x="327" y="335"/>
                  </a:cubicBezTo>
                  <a:cubicBezTo>
                    <a:pt x="329" y="336"/>
                    <a:pt x="329" y="336"/>
                    <a:pt x="329" y="336"/>
                  </a:cubicBezTo>
                  <a:cubicBezTo>
                    <a:pt x="330" y="335"/>
                    <a:pt x="330" y="335"/>
                    <a:pt x="330" y="335"/>
                  </a:cubicBezTo>
                  <a:cubicBezTo>
                    <a:pt x="300" y="309"/>
                    <a:pt x="300" y="309"/>
                    <a:pt x="300" y="309"/>
                  </a:cubicBezTo>
                  <a:cubicBezTo>
                    <a:pt x="299" y="309"/>
                    <a:pt x="299" y="309"/>
                    <a:pt x="299" y="309"/>
                  </a:cubicBezTo>
                  <a:cubicBezTo>
                    <a:pt x="299" y="309"/>
                    <a:pt x="299" y="309"/>
                    <a:pt x="299" y="309"/>
                  </a:cubicBezTo>
                  <a:cubicBezTo>
                    <a:pt x="288" y="311"/>
                    <a:pt x="288" y="311"/>
                    <a:pt x="288" y="311"/>
                  </a:cubicBezTo>
                  <a:cubicBezTo>
                    <a:pt x="288" y="313"/>
                    <a:pt x="288" y="313"/>
                    <a:pt x="288" y="313"/>
                  </a:cubicBezTo>
                  <a:cubicBezTo>
                    <a:pt x="290" y="314"/>
                    <a:pt x="290" y="314"/>
                    <a:pt x="290" y="314"/>
                  </a:cubicBezTo>
                  <a:cubicBezTo>
                    <a:pt x="290" y="313"/>
                    <a:pt x="291" y="311"/>
                    <a:pt x="291" y="307"/>
                  </a:cubicBezTo>
                  <a:cubicBezTo>
                    <a:pt x="291" y="304"/>
                    <a:pt x="290" y="300"/>
                    <a:pt x="287" y="297"/>
                  </a:cubicBezTo>
                  <a:cubicBezTo>
                    <a:pt x="287" y="297"/>
                    <a:pt x="287" y="297"/>
                    <a:pt x="287" y="297"/>
                  </a:cubicBezTo>
                  <a:cubicBezTo>
                    <a:pt x="286" y="297"/>
                    <a:pt x="286" y="297"/>
                    <a:pt x="286" y="297"/>
                  </a:cubicBezTo>
                  <a:cubicBezTo>
                    <a:pt x="282" y="293"/>
                    <a:pt x="276" y="290"/>
                    <a:pt x="270" y="286"/>
                  </a:cubicBezTo>
                  <a:cubicBezTo>
                    <a:pt x="268" y="284"/>
                    <a:pt x="265" y="283"/>
                    <a:pt x="263" y="281"/>
                  </a:cubicBezTo>
                  <a:cubicBezTo>
                    <a:pt x="261" y="280"/>
                    <a:pt x="260" y="278"/>
                    <a:pt x="260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60" y="278"/>
                    <a:pt x="260" y="278"/>
                    <a:pt x="260" y="278"/>
                  </a:cubicBezTo>
                  <a:cubicBezTo>
                    <a:pt x="260" y="275"/>
                    <a:pt x="259" y="273"/>
                    <a:pt x="259" y="272"/>
                  </a:cubicBezTo>
                  <a:cubicBezTo>
                    <a:pt x="259" y="270"/>
                    <a:pt x="260" y="269"/>
                    <a:pt x="260" y="268"/>
                  </a:cubicBezTo>
                  <a:cubicBezTo>
                    <a:pt x="260" y="267"/>
                    <a:pt x="260" y="267"/>
                    <a:pt x="260" y="267"/>
                  </a:cubicBezTo>
                  <a:cubicBezTo>
                    <a:pt x="260" y="266"/>
                    <a:pt x="260" y="266"/>
                    <a:pt x="260" y="266"/>
                  </a:cubicBezTo>
                  <a:cubicBezTo>
                    <a:pt x="260" y="266"/>
                    <a:pt x="260" y="266"/>
                    <a:pt x="260" y="266"/>
                  </a:cubicBezTo>
                  <a:cubicBezTo>
                    <a:pt x="260" y="265"/>
                    <a:pt x="260" y="265"/>
                    <a:pt x="260" y="265"/>
                  </a:cubicBezTo>
                  <a:cubicBezTo>
                    <a:pt x="259" y="264"/>
                    <a:pt x="259" y="264"/>
                    <a:pt x="259" y="264"/>
                  </a:cubicBezTo>
                  <a:cubicBezTo>
                    <a:pt x="243" y="256"/>
                    <a:pt x="243" y="256"/>
                    <a:pt x="243" y="256"/>
                  </a:cubicBezTo>
                  <a:cubicBezTo>
                    <a:pt x="242" y="258"/>
                    <a:pt x="242" y="258"/>
                    <a:pt x="242" y="258"/>
                  </a:cubicBezTo>
                  <a:cubicBezTo>
                    <a:pt x="243" y="257"/>
                    <a:pt x="243" y="257"/>
                    <a:pt x="243" y="257"/>
                  </a:cubicBezTo>
                  <a:cubicBezTo>
                    <a:pt x="232" y="246"/>
                    <a:pt x="226" y="241"/>
                    <a:pt x="223" y="239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19" y="237"/>
                    <a:pt x="219" y="237"/>
                    <a:pt x="219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18" y="233"/>
                    <a:pt x="218" y="233"/>
                    <a:pt x="218" y="233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18" y="232"/>
                    <a:pt x="216" y="231"/>
                    <a:pt x="215" y="230"/>
                  </a:cubicBezTo>
                  <a:cubicBezTo>
                    <a:pt x="209" y="226"/>
                    <a:pt x="198" y="218"/>
                    <a:pt x="192" y="211"/>
                  </a:cubicBezTo>
                  <a:cubicBezTo>
                    <a:pt x="192" y="211"/>
                    <a:pt x="192" y="211"/>
                    <a:pt x="192" y="211"/>
                  </a:cubicBezTo>
                  <a:cubicBezTo>
                    <a:pt x="192" y="211"/>
                    <a:pt x="192" y="211"/>
                    <a:pt x="192" y="211"/>
                  </a:cubicBezTo>
                  <a:cubicBezTo>
                    <a:pt x="187" y="206"/>
                    <a:pt x="185" y="201"/>
                    <a:pt x="183" y="198"/>
                  </a:cubicBezTo>
                  <a:cubicBezTo>
                    <a:pt x="182" y="194"/>
                    <a:pt x="182" y="191"/>
                    <a:pt x="180" y="187"/>
                  </a:cubicBezTo>
                  <a:cubicBezTo>
                    <a:pt x="180" y="187"/>
                    <a:pt x="180" y="187"/>
                    <a:pt x="180" y="187"/>
                  </a:cubicBezTo>
                  <a:cubicBezTo>
                    <a:pt x="180" y="187"/>
                    <a:pt x="180" y="187"/>
                    <a:pt x="180" y="187"/>
                  </a:cubicBezTo>
                  <a:cubicBezTo>
                    <a:pt x="176" y="177"/>
                    <a:pt x="169" y="173"/>
                    <a:pt x="169" y="173"/>
                  </a:cubicBezTo>
                  <a:cubicBezTo>
                    <a:pt x="168" y="174"/>
                    <a:pt x="168" y="174"/>
                    <a:pt x="168" y="17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2" y="169"/>
                    <a:pt x="172" y="169"/>
                    <a:pt x="172" y="169"/>
                  </a:cubicBezTo>
                  <a:cubicBezTo>
                    <a:pt x="173" y="169"/>
                    <a:pt x="173" y="169"/>
                    <a:pt x="173" y="169"/>
                  </a:cubicBezTo>
                  <a:cubicBezTo>
                    <a:pt x="172" y="168"/>
                    <a:pt x="172" y="168"/>
                    <a:pt x="172" y="168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8"/>
                    <a:pt x="151" y="158"/>
                    <a:pt x="151" y="158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7"/>
                    <a:pt x="152" y="157"/>
                    <a:pt x="151" y="155"/>
                  </a:cubicBezTo>
                  <a:cubicBezTo>
                    <a:pt x="150" y="150"/>
                    <a:pt x="147" y="139"/>
                    <a:pt x="147" y="131"/>
                  </a:cubicBezTo>
                  <a:cubicBezTo>
                    <a:pt x="147" y="129"/>
                    <a:pt x="147" y="127"/>
                    <a:pt x="148" y="126"/>
                  </a:cubicBezTo>
                  <a:cubicBezTo>
                    <a:pt x="148" y="124"/>
                    <a:pt x="149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3" y="121"/>
                    <a:pt x="155" y="120"/>
                    <a:pt x="157" y="120"/>
                  </a:cubicBezTo>
                  <a:cubicBezTo>
                    <a:pt x="159" y="120"/>
                    <a:pt x="161" y="121"/>
                    <a:pt x="162" y="122"/>
                  </a:cubicBezTo>
                  <a:cubicBezTo>
                    <a:pt x="164" y="124"/>
                    <a:pt x="166" y="125"/>
                    <a:pt x="167" y="127"/>
                  </a:cubicBezTo>
                  <a:cubicBezTo>
                    <a:pt x="169" y="128"/>
                    <a:pt x="171" y="131"/>
                    <a:pt x="174" y="133"/>
                  </a:cubicBezTo>
                  <a:cubicBezTo>
                    <a:pt x="177" y="135"/>
                    <a:pt x="180" y="137"/>
                    <a:pt x="183" y="137"/>
                  </a:cubicBezTo>
                  <a:cubicBezTo>
                    <a:pt x="184" y="137"/>
                    <a:pt x="185" y="137"/>
                    <a:pt x="186" y="136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7" y="136"/>
                    <a:pt x="188" y="136"/>
                    <a:pt x="189" y="135"/>
                  </a:cubicBezTo>
                  <a:cubicBezTo>
                    <a:pt x="190" y="133"/>
                    <a:pt x="191" y="132"/>
                    <a:pt x="191" y="130"/>
                  </a:cubicBezTo>
                  <a:cubicBezTo>
                    <a:pt x="192" y="127"/>
                    <a:pt x="193" y="123"/>
                    <a:pt x="194" y="121"/>
                  </a:cubicBezTo>
                  <a:cubicBezTo>
                    <a:pt x="194" y="119"/>
                    <a:pt x="195" y="118"/>
                    <a:pt x="195" y="118"/>
                  </a:cubicBezTo>
                  <a:cubicBezTo>
                    <a:pt x="196" y="117"/>
                    <a:pt x="196" y="116"/>
                    <a:pt x="197" y="116"/>
                  </a:cubicBezTo>
                  <a:cubicBezTo>
                    <a:pt x="196" y="115"/>
                    <a:pt x="196" y="115"/>
                    <a:pt x="196" y="115"/>
                  </a:cubicBezTo>
                  <a:cubicBezTo>
                    <a:pt x="196" y="116"/>
                    <a:pt x="196" y="116"/>
                    <a:pt x="196" y="116"/>
                  </a:cubicBezTo>
                  <a:cubicBezTo>
                    <a:pt x="199" y="116"/>
                    <a:pt x="204" y="117"/>
                    <a:pt x="208" y="118"/>
                  </a:cubicBezTo>
                  <a:cubicBezTo>
                    <a:pt x="213" y="118"/>
                    <a:pt x="216" y="119"/>
                    <a:pt x="216" y="119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25" y="110"/>
                    <a:pt x="225" y="110"/>
                    <a:pt x="225" y="110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3" y="111"/>
                    <a:pt x="225" y="113"/>
                    <a:pt x="229" y="115"/>
                  </a:cubicBezTo>
                  <a:cubicBezTo>
                    <a:pt x="230" y="117"/>
                    <a:pt x="232" y="118"/>
                    <a:pt x="234" y="119"/>
                  </a:cubicBezTo>
                  <a:cubicBezTo>
                    <a:pt x="236" y="120"/>
                    <a:pt x="238" y="120"/>
                    <a:pt x="240" y="120"/>
                  </a:cubicBezTo>
                  <a:cubicBezTo>
                    <a:pt x="269" y="120"/>
                    <a:pt x="269" y="120"/>
                    <a:pt x="269" y="120"/>
                  </a:cubicBezTo>
                  <a:cubicBezTo>
                    <a:pt x="269" y="119"/>
                    <a:pt x="269" y="119"/>
                    <a:pt x="269" y="119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68" y="120"/>
                    <a:pt x="270" y="121"/>
                    <a:pt x="272" y="123"/>
                  </a:cubicBezTo>
                  <a:cubicBezTo>
                    <a:pt x="275" y="124"/>
                    <a:pt x="277" y="126"/>
                    <a:pt x="280" y="126"/>
                  </a:cubicBezTo>
                  <a:cubicBezTo>
                    <a:pt x="282" y="126"/>
                    <a:pt x="284" y="125"/>
                    <a:pt x="285" y="124"/>
                  </a:cubicBezTo>
                  <a:cubicBezTo>
                    <a:pt x="289" y="120"/>
                    <a:pt x="292" y="114"/>
                    <a:pt x="292" y="114"/>
                  </a:cubicBezTo>
                  <a:cubicBezTo>
                    <a:pt x="291" y="113"/>
                    <a:pt x="291" y="113"/>
                    <a:pt x="291" y="113"/>
                  </a:cubicBezTo>
                  <a:cubicBezTo>
                    <a:pt x="290" y="114"/>
                    <a:pt x="290" y="114"/>
                    <a:pt x="290" y="114"/>
                  </a:cubicBezTo>
                  <a:cubicBezTo>
                    <a:pt x="290" y="114"/>
                    <a:pt x="292" y="117"/>
                    <a:pt x="294" y="119"/>
                  </a:cubicBezTo>
                  <a:cubicBezTo>
                    <a:pt x="295" y="120"/>
                    <a:pt x="296" y="121"/>
                    <a:pt x="298" y="122"/>
                  </a:cubicBezTo>
                  <a:cubicBezTo>
                    <a:pt x="299" y="122"/>
                    <a:pt x="300" y="123"/>
                    <a:pt x="302" y="123"/>
                  </a:cubicBezTo>
                  <a:cubicBezTo>
                    <a:pt x="303" y="123"/>
                    <a:pt x="305" y="122"/>
                    <a:pt x="305" y="121"/>
                  </a:cubicBezTo>
                  <a:cubicBezTo>
                    <a:pt x="306" y="120"/>
                    <a:pt x="307" y="118"/>
                    <a:pt x="307" y="116"/>
                  </a:cubicBezTo>
                  <a:cubicBezTo>
                    <a:pt x="307" y="115"/>
                    <a:pt x="307" y="114"/>
                    <a:pt x="307" y="113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5"/>
                    <a:pt x="306" y="115"/>
                    <a:pt x="306" y="115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7" y="115"/>
                    <a:pt x="317" y="115"/>
                    <a:pt x="317" y="115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7" y="121"/>
                    <a:pt x="328" y="120"/>
                  </a:cubicBezTo>
                  <a:cubicBezTo>
                    <a:pt x="329" y="120"/>
                    <a:pt x="330" y="119"/>
                    <a:pt x="333" y="119"/>
                  </a:cubicBezTo>
                  <a:cubicBezTo>
                    <a:pt x="334" y="119"/>
                    <a:pt x="334" y="119"/>
                    <a:pt x="335" y="119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5" y="119"/>
                    <a:pt x="335" y="119"/>
                    <a:pt x="335" y="119"/>
                  </a:cubicBezTo>
                  <a:cubicBezTo>
                    <a:pt x="336" y="120"/>
                    <a:pt x="338" y="121"/>
                    <a:pt x="338" y="123"/>
                  </a:cubicBezTo>
                  <a:cubicBezTo>
                    <a:pt x="340" y="125"/>
                    <a:pt x="341" y="128"/>
                    <a:pt x="342" y="130"/>
                  </a:cubicBezTo>
                  <a:cubicBezTo>
                    <a:pt x="342" y="131"/>
                    <a:pt x="343" y="133"/>
                    <a:pt x="344" y="134"/>
                  </a:cubicBezTo>
                  <a:cubicBezTo>
                    <a:pt x="345" y="135"/>
                    <a:pt x="346" y="135"/>
                    <a:pt x="348" y="135"/>
                  </a:cubicBezTo>
                  <a:cubicBezTo>
                    <a:pt x="352" y="135"/>
                    <a:pt x="356" y="133"/>
                    <a:pt x="359" y="132"/>
                  </a:cubicBezTo>
                  <a:cubicBezTo>
                    <a:pt x="362" y="130"/>
                    <a:pt x="363" y="128"/>
                    <a:pt x="363" y="128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58" y="111"/>
                    <a:pt x="358" y="111"/>
                    <a:pt x="358" y="111"/>
                  </a:cubicBezTo>
                  <a:cubicBezTo>
                    <a:pt x="359" y="112"/>
                    <a:pt x="359" y="112"/>
                    <a:pt x="359" y="112"/>
                  </a:cubicBezTo>
                  <a:cubicBezTo>
                    <a:pt x="366" y="105"/>
                    <a:pt x="366" y="105"/>
                    <a:pt x="366" y="105"/>
                  </a:cubicBezTo>
                  <a:cubicBezTo>
                    <a:pt x="365" y="104"/>
                    <a:pt x="365" y="104"/>
                    <a:pt x="365" y="104"/>
                  </a:cubicBezTo>
                  <a:cubicBezTo>
                    <a:pt x="365" y="106"/>
                    <a:pt x="365" y="106"/>
                    <a:pt x="365" y="106"/>
                  </a:cubicBezTo>
                  <a:cubicBezTo>
                    <a:pt x="380" y="106"/>
                    <a:pt x="380" y="106"/>
                    <a:pt x="380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381" y="99"/>
                    <a:pt x="381" y="99"/>
                    <a:pt x="381" y="99"/>
                  </a:cubicBezTo>
                  <a:cubicBezTo>
                    <a:pt x="365" y="99"/>
                    <a:pt x="365" y="99"/>
                    <a:pt x="365" y="99"/>
                  </a:cubicBezTo>
                  <a:cubicBezTo>
                    <a:pt x="365" y="100"/>
                    <a:pt x="365" y="100"/>
                    <a:pt x="365" y="100"/>
                  </a:cubicBezTo>
                  <a:cubicBezTo>
                    <a:pt x="366" y="99"/>
                    <a:pt x="366" y="99"/>
                    <a:pt x="366" y="99"/>
                  </a:cubicBezTo>
                  <a:cubicBezTo>
                    <a:pt x="365" y="100"/>
                    <a:pt x="365" y="100"/>
                    <a:pt x="365" y="100"/>
                  </a:cubicBezTo>
                  <a:cubicBezTo>
                    <a:pt x="365" y="102"/>
                    <a:pt x="365" y="102"/>
                    <a:pt x="365" y="102"/>
                  </a:cubicBezTo>
                  <a:cubicBezTo>
                    <a:pt x="380" y="102"/>
                    <a:pt x="380" y="102"/>
                    <a:pt x="380" y="102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78" y="100"/>
                    <a:pt x="378" y="100"/>
                    <a:pt x="378" y="100"/>
                  </a:cubicBezTo>
                  <a:cubicBezTo>
                    <a:pt x="378" y="100"/>
                    <a:pt x="378" y="100"/>
                    <a:pt x="378" y="104"/>
                  </a:cubicBezTo>
                  <a:cubicBezTo>
                    <a:pt x="380" y="104"/>
                    <a:pt x="380" y="104"/>
                    <a:pt x="380" y="104"/>
                  </a:cubicBezTo>
                  <a:cubicBezTo>
                    <a:pt x="380" y="103"/>
                    <a:pt x="380" y="103"/>
                    <a:pt x="380" y="103"/>
                  </a:cubicBezTo>
                  <a:cubicBezTo>
                    <a:pt x="380" y="103"/>
                    <a:pt x="380" y="103"/>
                    <a:pt x="365" y="103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4" y="103"/>
                    <a:pt x="364" y="103"/>
                    <a:pt x="357" y="110"/>
                  </a:cubicBezTo>
                  <a:cubicBezTo>
                    <a:pt x="357" y="110"/>
                    <a:pt x="357" y="110"/>
                    <a:pt x="357" y="110"/>
                  </a:cubicBezTo>
                  <a:cubicBezTo>
                    <a:pt x="357" y="111"/>
                    <a:pt x="357" y="111"/>
                    <a:pt x="357" y="111"/>
                  </a:cubicBezTo>
                  <a:cubicBezTo>
                    <a:pt x="357" y="111"/>
                    <a:pt x="357" y="111"/>
                    <a:pt x="357" y="113"/>
                  </a:cubicBezTo>
                  <a:cubicBezTo>
                    <a:pt x="358" y="115"/>
                    <a:pt x="359" y="119"/>
                    <a:pt x="361" y="127"/>
                  </a:cubicBezTo>
                  <a:cubicBezTo>
                    <a:pt x="362" y="127"/>
                    <a:pt x="362" y="127"/>
                    <a:pt x="362" y="127"/>
                  </a:cubicBezTo>
                  <a:cubicBezTo>
                    <a:pt x="361" y="126"/>
                    <a:pt x="361" y="126"/>
                    <a:pt x="361" y="126"/>
                  </a:cubicBezTo>
                  <a:cubicBezTo>
                    <a:pt x="361" y="126"/>
                    <a:pt x="361" y="126"/>
                    <a:pt x="361" y="126"/>
                  </a:cubicBezTo>
                  <a:cubicBezTo>
                    <a:pt x="361" y="127"/>
                    <a:pt x="354" y="132"/>
                    <a:pt x="348" y="132"/>
                  </a:cubicBezTo>
                  <a:cubicBezTo>
                    <a:pt x="347" y="132"/>
                    <a:pt x="347" y="132"/>
                    <a:pt x="346" y="132"/>
                  </a:cubicBezTo>
                  <a:cubicBezTo>
                    <a:pt x="346" y="132"/>
                    <a:pt x="345" y="131"/>
                    <a:pt x="345" y="130"/>
                  </a:cubicBezTo>
                  <a:cubicBezTo>
                    <a:pt x="344" y="128"/>
                    <a:pt x="343" y="125"/>
                    <a:pt x="342" y="123"/>
                  </a:cubicBezTo>
                  <a:cubicBezTo>
                    <a:pt x="341" y="120"/>
                    <a:pt x="339" y="118"/>
                    <a:pt x="336" y="116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5" y="116"/>
                    <a:pt x="334" y="116"/>
                    <a:pt x="333" y="116"/>
                  </a:cubicBezTo>
                  <a:cubicBezTo>
                    <a:pt x="330" y="116"/>
                    <a:pt x="327" y="117"/>
                    <a:pt x="326" y="118"/>
                  </a:cubicBezTo>
                  <a:cubicBezTo>
                    <a:pt x="324" y="120"/>
                    <a:pt x="323" y="121"/>
                    <a:pt x="323" y="121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6" y="120"/>
                    <a:pt x="326" y="120"/>
                    <a:pt x="326" y="120"/>
                  </a:cubicBezTo>
                  <a:cubicBezTo>
                    <a:pt x="326" y="120"/>
                    <a:pt x="326" y="120"/>
                    <a:pt x="318" y="114"/>
                  </a:cubicBezTo>
                  <a:cubicBezTo>
                    <a:pt x="317" y="113"/>
                    <a:pt x="317" y="113"/>
                    <a:pt x="317" y="113"/>
                  </a:cubicBezTo>
                  <a:cubicBezTo>
                    <a:pt x="317" y="113"/>
                    <a:pt x="317" y="113"/>
                    <a:pt x="317" y="113"/>
                  </a:cubicBezTo>
                  <a:cubicBezTo>
                    <a:pt x="317" y="113"/>
                    <a:pt x="317" y="113"/>
                    <a:pt x="306" y="112"/>
                  </a:cubicBezTo>
                  <a:cubicBezTo>
                    <a:pt x="304" y="112"/>
                    <a:pt x="304" y="112"/>
                    <a:pt x="304" y="112"/>
                  </a:cubicBezTo>
                  <a:cubicBezTo>
                    <a:pt x="304" y="113"/>
                    <a:pt x="304" y="113"/>
                    <a:pt x="304" y="113"/>
                  </a:cubicBezTo>
                  <a:cubicBezTo>
                    <a:pt x="304" y="114"/>
                    <a:pt x="304" y="114"/>
                    <a:pt x="304" y="114"/>
                  </a:cubicBezTo>
                  <a:cubicBezTo>
                    <a:pt x="304" y="114"/>
                    <a:pt x="304" y="116"/>
                    <a:pt x="304" y="118"/>
                  </a:cubicBezTo>
                  <a:cubicBezTo>
                    <a:pt x="303" y="119"/>
                    <a:pt x="303" y="119"/>
                    <a:pt x="303" y="120"/>
                  </a:cubicBezTo>
                  <a:cubicBezTo>
                    <a:pt x="302" y="120"/>
                    <a:pt x="302" y="120"/>
                    <a:pt x="302" y="120"/>
                  </a:cubicBezTo>
                  <a:cubicBezTo>
                    <a:pt x="301" y="120"/>
                    <a:pt x="300" y="120"/>
                    <a:pt x="299" y="119"/>
                  </a:cubicBezTo>
                  <a:cubicBezTo>
                    <a:pt x="297" y="118"/>
                    <a:pt x="296" y="116"/>
                    <a:pt x="294" y="115"/>
                  </a:cubicBezTo>
                  <a:cubicBezTo>
                    <a:pt x="294" y="114"/>
                    <a:pt x="293" y="114"/>
                    <a:pt x="293" y="113"/>
                  </a:cubicBezTo>
                  <a:cubicBezTo>
                    <a:pt x="292" y="113"/>
                    <a:pt x="292" y="113"/>
                    <a:pt x="292" y="113"/>
                  </a:cubicBezTo>
                  <a:cubicBezTo>
                    <a:pt x="291" y="111"/>
                    <a:pt x="291" y="111"/>
                    <a:pt x="291" y="111"/>
                  </a:cubicBezTo>
                  <a:cubicBezTo>
                    <a:pt x="290" y="113"/>
                    <a:pt x="290" y="113"/>
                    <a:pt x="290" y="113"/>
                  </a:cubicBezTo>
                  <a:cubicBezTo>
                    <a:pt x="289" y="113"/>
                    <a:pt x="289" y="113"/>
                    <a:pt x="289" y="113"/>
                  </a:cubicBezTo>
                  <a:cubicBezTo>
                    <a:pt x="289" y="114"/>
                    <a:pt x="287" y="117"/>
                    <a:pt x="286" y="119"/>
                  </a:cubicBezTo>
                  <a:cubicBezTo>
                    <a:pt x="285" y="120"/>
                    <a:pt x="284" y="121"/>
                    <a:pt x="283" y="122"/>
                  </a:cubicBezTo>
                  <a:cubicBezTo>
                    <a:pt x="282" y="122"/>
                    <a:pt x="281" y="123"/>
                    <a:pt x="280" y="123"/>
                  </a:cubicBezTo>
                  <a:cubicBezTo>
                    <a:pt x="279" y="123"/>
                    <a:pt x="276" y="122"/>
                    <a:pt x="274" y="120"/>
                  </a:cubicBezTo>
                  <a:cubicBezTo>
                    <a:pt x="273" y="120"/>
                    <a:pt x="272" y="119"/>
                    <a:pt x="271" y="119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0" y="118"/>
                    <a:pt x="270" y="118"/>
                    <a:pt x="270" y="118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69" y="117"/>
                    <a:pt x="269" y="117"/>
                    <a:pt x="240" y="117"/>
                  </a:cubicBezTo>
                  <a:cubicBezTo>
                    <a:pt x="239" y="117"/>
                    <a:pt x="237" y="117"/>
                    <a:pt x="236" y="116"/>
                  </a:cubicBezTo>
                  <a:cubicBezTo>
                    <a:pt x="233" y="115"/>
                    <a:pt x="230" y="113"/>
                    <a:pt x="228" y="111"/>
                  </a:cubicBezTo>
                  <a:cubicBezTo>
                    <a:pt x="227" y="110"/>
                    <a:pt x="226" y="110"/>
                    <a:pt x="225" y="109"/>
                  </a:cubicBezTo>
                  <a:cubicBezTo>
                    <a:pt x="225" y="109"/>
                    <a:pt x="224" y="108"/>
                    <a:pt x="224" y="10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22" y="109"/>
                    <a:pt x="222" y="109"/>
                    <a:pt x="216" y="117"/>
                  </a:cubicBezTo>
                  <a:cubicBezTo>
                    <a:pt x="217" y="118"/>
                    <a:pt x="217" y="118"/>
                    <a:pt x="217" y="118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7" y="116"/>
                    <a:pt x="213" y="115"/>
                    <a:pt x="209" y="115"/>
                  </a:cubicBezTo>
                  <a:cubicBezTo>
                    <a:pt x="204" y="114"/>
                    <a:pt x="199" y="113"/>
                    <a:pt x="196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5" y="114"/>
                    <a:pt x="194" y="114"/>
                    <a:pt x="194" y="115"/>
                  </a:cubicBezTo>
                  <a:cubicBezTo>
                    <a:pt x="192" y="116"/>
                    <a:pt x="192" y="118"/>
                    <a:pt x="191" y="120"/>
                  </a:cubicBezTo>
                  <a:cubicBezTo>
                    <a:pt x="190" y="123"/>
                    <a:pt x="189" y="126"/>
                    <a:pt x="188" y="129"/>
                  </a:cubicBezTo>
                  <a:cubicBezTo>
                    <a:pt x="188" y="130"/>
                    <a:pt x="187" y="132"/>
                    <a:pt x="187" y="132"/>
                  </a:cubicBezTo>
                  <a:cubicBezTo>
                    <a:pt x="186" y="133"/>
                    <a:pt x="186" y="134"/>
                    <a:pt x="185" y="134"/>
                  </a:cubicBezTo>
                  <a:cubicBezTo>
                    <a:pt x="185" y="134"/>
                    <a:pt x="185" y="134"/>
                    <a:pt x="185" y="134"/>
                  </a:cubicBezTo>
                  <a:cubicBezTo>
                    <a:pt x="185" y="134"/>
                    <a:pt x="185" y="134"/>
                    <a:pt x="185" y="134"/>
                  </a:cubicBezTo>
                  <a:cubicBezTo>
                    <a:pt x="185" y="134"/>
                    <a:pt x="184" y="134"/>
                    <a:pt x="183" y="134"/>
                  </a:cubicBezTo>
                  <a:cubicBezTo>
                    <a:pt x="181" y="134"/>
                    <a:pt x="179" y="133"/>
                    <a:pt x="176" y="131"/>
                  </a:cubicBezTo>
                  <a:cubicBezTo>
                    <a:pt x="173" y="129"/>
                    <a:pt x="171" y="126"/>
                    <a:pt x="169" y="125"/>
                  </a:cubicBezTo>
                  <a:cubicBezTo>
                    <a:pt x="168" y="123"/>
                    <a:pt x="166" y="121"/>
                    <a:pt x="164" y="120"/>
                  </a:cubicBezTo>
                  <a:cubicBezTo>
                    <a:pt x="162" y="118"/>
                    <a:pt x="160" y="117"/>
                    <a:pt x="157" y="117"/>
                  </a:cubicBezTo>
                  <a:cubicBezTo>
                    <a:pt x="154" y="117"/>
                    <a:pt x="151" y="118"/>
                    <a:pt x="148" y="120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47" y="121"/>
                    <a:pt x="146" y="123"/>
                    <a:pt x="145" y="125"/>
                  </a:cubicBezTo>
                  <a:cubicBezTo>
                    <a:pt x="144" y="127"/>
                    <a:pt x="144" y="129"/>
                    <a:pt x="144" y="131"/>
                  </a:cubicBezTo>
                  <a:cubicBezTo>
                    <a:pt x="144" y="143"/>
                    <a:pt x="149" y="158"/>
                    <a:pt x="149" y="158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59"/>
                    <a:pt x="150" y="159"/>
                    <a:pt x="152" y="160"/>
                  </a:cubicBezTo>
                  <a:cubicBezTo>
                    <a:pt x="154" y="160"/>
                    <a:pt x="157" y="160"/>
                    <a:pt x="164" y="161"/>
                  </a:cubicBezTo>
                  <a:cubicBezTo>
                    <a:pt x="164" y="159"/>
                    <a:pt x="164" y="159"/>
                    <a:pt x="164" y="159"/>
                  </a:cubicBezTo>
                  <a:cubicBezTo>
                    <a:pt x="163" y="160"/>
                    <a:pt x="163" y="160"/>
                    <a:pt x="163" y="160"/>
                  </a:cubicBezTo>
                  <a:cubicBezTo>
                    <a:pt x="163" y="160"/>
                    <a:pt x="163" y="160"/>
                    <a:pt x="164" y="161"/>
                  </a:cubicBezTo>
                  <a:cubicBezTo>
                    <a:pt x="165" y="163"/>
                    <a:pt x="166" y="165"/>
                    <a:pt x="170" y="170"/>
                  </a:cubicBezTo>
                  <a:cubicBezTo>
                    <a:pt x="171" y="169"/>
                    <a:pt x="171" y="169"/>
                    <a:pt x="171" y="169"/>
                  </a:cubicBezTo>
                  <a:cubicBezTo>
                    <a:pt x="170" y="168"/>
                    <a:pt x="170" y="168"/>
                    <a:pt x="170" y="168"/>
                  </a:cubicBezTo>
                  <a:cubicBezTo>
                    <a:pt x="170" y="168"/>
                    <a:pt x="170" y="168"/>
                    <a:pt x="169" y="169"/>
                  </a:cubicBezTo>
                  <a:cubicBezTo>
                    <a:pt x="169" y="169"/>
                    <a:pt x="168" y="171"/>
                    <a:pt x="167" y="173"/>
                  </a:cubicBezTo>
                  <a:cubicBezTo>
                    <a:pt x="166" y="175"/>
                    <a:pt x="166" y="175"/>
                    <a:pt x="166" y="175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8" y="176"/>
                    <a:pt x="174" y="180"/>
                    <a:pt x="178" y="188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8"/>
                    <a:pt x="178" y="188"/>
                    <a:pt x="178" y="188"/>
                  </a:cubicBezTo>
                  <a:cubicBezTo>
                    <a:pt x="179" y="191"/>
                    <a:pt x="179" y="195"/>
                    <a:pt x="181" y="199"/>
                  </a:cubicBezTo>
                  <a:cubicBezTo>
                    <a:pt x="182" y="203"/>
                    <a:pt x="185" y="207"/>
                    <a:pt x="190" y="213"/>
                  </a:cubicBezTo>
                  <a:cubicBezTo>
                    <a:pt x="191" y="212"/>
                    <a:pt x="191" y="212"/>
                    <a:pt x="191" y="212"/>
                  </a:cubicBezTo>
                  <a:cubicBezTo>
                    <a:pt x="190" y="213"/>
                    <a:pt x="190" y="213"/>
                    <a:pt x="190" y="213"/>
                  </a:cubicBezTo>
                  <a:cubicBezTo>
                    <a:pt x="194" y="218"/>
                    <a:pt x="201" y="223"/>
                    <a:pt x="206" y="227"/>
                  </a:cubicBezTo>
                  <a:cubicBezTo>
                    <a:pt x="211" y="232"/>
                    <a:pt x="216" y="235"/>
                    <a:pt x="216" y="235"/>
                  </a:cubicBezTo>
                  <a:cubicBezTo>
                    <a:pt x="217" y="233"/>
                    <a:pt x="217" y="233"/>
                    <a:pt x="217" y="233"/>
                  </a:cubicBezTo>
                  <a:cubicBezTo>
                    <a:pt x="215" y="234"/>
                    <a:pt x="215" y="234"/>
                    <a:pt x="215" y="234"/>
                  </a:cubicBezTo>
                  <a:cubicBezTo>
                    <a:pt x="215" y="234"/>
                    <a:pt x="215" y="234"/>
                    <a:pt x="218" y="238"/>
                  </a:cubicBezTo>
                  <a:cubicBezTo>
                    <a:pt x="218" y="238"/>
                    <a:pt x="218" y="238"/>
                    <a:pt x="218" y="238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8" y="239"/>
                    <a:pt x="218" y="239"/>
                    <a:pt x="221" y="241"/>
                  </a:cubicBezTo>
                  <a:cubicBezTo>
                    <a:pt x="224" y="244"/>
                    <a:pt x="230" y="249"/>
                    <a:pt x="241" y="259"/>
                  </a:cubicBezTo>
                  <a:cubicBezTo>
                    <a:pt x="242" y="259"/>
                    <a:pt x="242" y="259"/>
                    <a:pt x="242" y="259"/>
                  </a:cubicBezTo>
                  <a:cubicBezTo>
                    <a:pt x="242" y="259"/>
                    <a:pt x="242" y="259"/>
                    <a:pt x="242" y="259"/>
                  </a:cubicBezTo>
                  <a:cubicBezTo>
                    <a:pt x="242" y="259"/>
                    <a:pt x="242" y="259"/>
                    <a:pt x="244" y="260"/>
                  </a:cubicBezTo>
                  <a:cubicBezTo>
                    <a:pt x="246" y="261"/>
                    <a:pt x="250" y="263"/>
                    <a:pt x="258" y="267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257" y="265"/>
                    <a:pt x="257" y="265"/>
                    <a:pt x="257" y="265"/>
                  </a:cubicBezTo>
                  <a:cubicBezTo>
                    <a:pt x="257" y="266"/>
                    <a:pt x="256" y="268"/>
                    <a:pt x="256" y="272"/>
                  </a:cubicBezTo>
                  <a:cubicBezTo>
                    <a:pt x="256" y="274"/>
                    <a:pt x="257" y="276"/>
                    <a:pt x="257" y="278"/>
                  </a:cubicBezTo>
                  <a:cubicBezTo>
                    <a:pt x="257" y="278"/>
                    <a:pt x="257" y="278"/>
                    <a:pt x="257" y="278"/>
                  </a:cubicBezTo>
                  <a:cubicBezTo>
                    <a:pt x="257" y="278"/>
                    <a:pt x="257" y="278"/>
                    <a:pt x="257" y="278"/>
                  </a:cubicBezTo>
                  <a:cubicBezTo>
                    <a:pt x="258" y="280"/>
                    <a:pt x="259" y="282"/>
                    <a:pt x="261" y="284"/>
                  </a:cubicBezTo>
                  <a:cubicBezTo>
                    <a:pt x="264" y="286"/>
                    <a:pt x="269" y="289"/>
                    <a:pt x="273" y="291"/>
                  </a:cubicBezTo>
                  <a:cubicBezTo>
                    <a:pt x="277" y="294"/>
                    <a:pt x="282" y="297"/>
                    <a:pt x="285" y="299"/>
                  </a:cubicBezTo>
                  <a:cubicBezTo>
                    <a:pt x="286" y="298"/>
                    <a:pt x="286" y="298"/>
                    <a:pt x="286" y="298"/>
                  </a:cubicBezTo>
                  <a:cubicBezTo>
                    <a:pt x="284" y="299"/>
                    <a:pt x="284" y="299"/>
                    <a:pt x="284" y="299"/>
                  </a:cubicBezTo>
                  <a:cubicBezTo>
                    <a:pt x="287" y="302"/>
                    <a:pt x="288" y="305"/>
                    <a:pt x="288" y="307"/>
                  </a:cubicBezTo>
                  <a:cubicBezTo>
                    <a:pt x="288" y="309"/>
                    <a:pt x="288" y="310"/>
                    <a:pt x="287" y="311"/>
                  </a:cubicBezTo>
                  <a:cubicBezTo>
                    <a:pt x="287" y="311"/>
                    <a:pt x="287" y="312"/>
                    <a:pt x="287" y="312"/>
                  </a:cubicBezTo>
                  <a:cubicBezTo>
                    <a:pt x="287" y="312"/>
                    <a:pt x="287" y="312"/>
                    <a:pt x="287" y="312"/>
                  </a:cubicBezTo>
                  <a:cubicBezTo>
                    <a:pt x="287" y="312"/>
                    <a:pt x="287" y="312"/>
                    <a:pt x="287" y="312"/>
                  </a:cubicBezTo>
                  <a:cubicBezTo>
                    <a:pt x="285" y="315"/>
                    <a:pt x="285" y="315"/>
                    <a:pt x="285" y="315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99" y="312"/>
                  </a:cubicBezTo>
                  <a:cubicBezTo>
                    <a:pt x="299" y="310"/>
                    <a:pt x="299" y="310"/>
                    <a:pt x="299" y="310"/>
                  </a:cubicBezTo>
                  <a:cubicBezTo>
                    <a:pt x="298" y="311"/>
                    <a:pt x="298" y="311"/>
                    <a:pt x="298" y="311"/>
                  </a:cubicBezTo>
                  <a:cubicBezTo>
                    <a:pt x="298" y="311"/>
                    <a:pt x="298" y="311"/>
                    <a:pt x="302" y="315"/>
                  </a:cubicBezTo>
                  <a:cubicBezTo>
                    <a:pt x="305" y="318"/>
                    <a:pt x="313" y="324"/>
                    <a:pt x="328" y="337"/>
                  </a:cubicBezTo>
                  <a:cubicBezTo>
                    <a:pt x="329" y="338"/>
                    <a:pt x="329" y="338"/>
                    <a:pt x="329" y="338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7"/>
                    <a:pt x="330" y="336"/>
                    <a:pt x="331" y="336"/>
                  </a:cubicBezTo>
                  <a:cubicBezTo>
                    <a:pt x="331" y="335"/>
                    <a:pt x="332" y="335"/>
                    <a:pt x="333" y="335"/>
                  </a:cubicBezTo>
                  <a:cubicBezTo>
                    <a:pt x="334" y="335"/>
                    <a:pt x="335" y="335"/>
                    <a:pt x="336" y="336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7" y="336"/>
                    <a:pt x="337" y="336"/>
                    <a:pt x="337" y="336"/>
                  </a:cubicBezTo>
                  <a:cubicBezTo>
                    <a:pt x="337" y="336"/>
                    <a:pt x="338" y="336"/>
                    <a:pt x="338" y="336"/>
                  </a:cubicBezTo>
                  <a:cubicBezTo>
                    <a:pt x="339" y="337"/>
                    <a:pt x="339" y="337"/>
                    <a:pt x="339" y="338"/>
                  </a:cubicBezTo>
                  <a:cubicBezTo>
                    <a:pt x="340" y="339"/>
                    <a:pt x="340" y="340"/>
                    <a:pt x="340" y="342"/>
                  </a:cubicBezTo>
                  <a:cubicBezTo>
                    <a:pt x="340" y="343"/>
                    <a:pt x="340" y="344"/>
                    <a:pt x="340" y="345"/>
                  </a:cubicBezTo>
                  <a:cubicBezTo>
                    <a:pt x="340" y="345"/>
                    <a:pt x="339" y="346"/>
                    <a:pt x="339" y="346"/>
                  </a:cubicBezTo>
                  <a:cubicBezTo>
                    <a:pt x="339" y="346"/>
                    <a:pt x="339" y="346"/>
                    <a:pt x="339" y="346"/>
                  </a:cubicBezTo>
                  <a:cubicBezTo>
                    <a:pt x="341" y="347"/>
                    <a:pt x="341" y="347"/>
                    <a:pt x="341" y="347"/>
                  </a:cubicBezTo>
                  <a:cubicBezTo>
                    <a:pt x="341" y="345"/>
                    <a:pt x="341" y="345"/>
                    <a:pt x="341" y="345"/>
                  </a:cubicBezTo>
                  <a:cubicBezTo>
                    <a:pt x="341" y="345"/>
                    <a:pt x="341" y="345"/>
                    <a:pt x="325" y="337"/>
                  </a:cubicBezTo>
                  <a:cubicBezTo>
                    <a:pt x="325" y="339"/>
                    <a:pt x="325" y="339"/>
                    <a:pt x="325" y="339"/>
                  </a:cubicBezTo>
                  <a:cubicBezTo>
                    <a:pt x="325" y="337"/>
                    <a:pt x="325" y="337"/>
                    <a:pt x="325" y="337"/>
                  </a:cubicBezTo>
                  <a:cubicBezTo>
                    <a:pt x="325" y="337"/>
                    <a:pt x="325" y="337"/>
                    <a:pt x="321" y="335"/>
                  </a:cubicBezTo>
                  <a:cubicBezTo>
                    <a:pt x="321" y="334"/>
                    <a:pt x="321" y="334"/>
                    <a:pt x="321" y="334"/>
                  </a:cubicBezTo>
                  <a:cubicBezTo>
                    <a:pt x="321" y="334"/>
                    <a:pt x="321" y="334"/>
                    <a:pt x="321" y="334"/>
                  </a:cubicBezTo>
                  <a:cubicBezTo>
                    <a:pt x="321" y="334"/>
                    <a:pt x="321" y="334"/>
                    <a:pt x="314" y="334"/>
                  </a:cubicBezTo>
                  <a:cubicBezTo>
                    <a:pt x="314" y="336"/>
                    <a:pt x="314" y="336"/>
                    <a:pt x="314" y="336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5" y="335"/>
                    <a:pt x="315" y="335"/>
                    <a:pt x="292" y="321"/>
                  </a:cubicBezTo>
                  <a:cubicBezTo>
                    <a:pt x="291" y="320"/>
                    <a:pt x="291" y="320"/>
                    <a:pt x="291" y="320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0" y="321"/>
                    <a:pt x="290" y="321"/>
                    <a:pt x="287" y="324"/>
                  </a:cubicBezTo>
                  <a:cubicBezTo>
                    <a:pt x="288" y="325"/>
                    <a:pt x="288" y="325"/>
                    <a:pt x="288" y="325"/>
                  </a:cubicBezTo>
                  <a:cubicBezTo>
                    <a:pt x="289" y="324"/>
                    <a:pt x="289" y="324"/>
                    <a:pt x="289" y="324"/>
                  </a:cubicBezTo>
                  <a:cubicBezTo>
                    <a:pt x="289" y="324"/>
                    <a:pt x="289" y="324"/>
                    <a:pt x="269" y="316"/>
                  </a:cubicBezTo>
                  <a:cubicBezTo>
                    <a:pt x="268" y="317"/>
                    <a:pt x="268" y="317"/>
                    <a:pt x="268" y="317"/>
                  </a:cubicBezTo>
                  <a:cubicBezTo>
                    <a:pt x="269" y="316"/>
                    <a:pt x="269" y="316"/>
                    <a:pt x="269" y="316"/>
                  </a:cubicBezTo>
                  <a:cubicBezTo>
                    <a:pt x="269" y="316"/>
                    <a:pt x="265" y="314"/>
                    <a:pt x="260" y="312"/>
                  </a:cubicBezTo>
                  <a:cubicBezTo>
                    <a:pt x="255" y="310"/>
                    <a:pt x="250" y="308"/>
                    <a:pt x="248" y="307"/>
                  </a:cubicBezTo>
                  <a:cubicBezTo>
                    <a:pt x="248" y="307"/>
                    <a:pt x="248" y="307"/>
                    <a:pt x="248" y="307"/>
                  </a:cubicBezTo>
                  <a:cubicBezTo>
                    <a:pt x="248" y="307"/>
                    <a:pt x="248" y="307"/>
                    <a:pt x="248" y="307"/>
                  </a:cubicBezTo>
                  <a:cubicBezTo>
                    <a:pt x="248" y="307"/>
                    <a:pt x="247" y="307"/>
                    <a:pt x="246" y="307"/>
                  </a:cubicBezTo>
                  <a:cubicBezTo>
                    <a:pt x="245" y="306"/>
                    <a:pt x="244" y="305"/>
                    <a:pt x="242" y="304"/>
                  </a:cubicBezTo>
                  <a:cubicBezTo>
                    <a:pt x="242" y="304"/>
                    <a:pt x="242" y="303"/>
                    <a:pt x="241" y="303"/>
                  </a:cubicBezTo>
                  <a:cubicBezTo>
                    <a:pt x="241" y="302"/>
                    <a:pt x="241" y="302"/>
                    <a:pt x="241" y="302"/>
                  </a:cubicBezTo>
                  <a:cubicBezTo>
                    <a:pt x="240" y="304"/>
                    <a:pt x="240" y="304"/>
                    <a:pt x="240" y="304"/>
                  </a:cubicBezTo>
                  <a:cubicBezTo>
                    <a:pt x="239" y="305"/>
                    <a:pt x="239" y="305"/>
                    <a:pt x="239" y="305"/>
                  </a:cubicBezTo>
                  <a:cubicBezTo>
                    <a:pt x="239" y="305"/>
                    <a:pt x="244" y="306"/>
                    <a:pt x="249" y="307"/>
                  </a:cubicBezTo>
                  <a:cubicBezTo>
                    <a:pt x="251" y="307"/>
                    <a:pt x="254" y="307"/>
                    <a:pt x="256" y="308"/>
                  </a:cubicBezTo>
                  <a:cubicBezTo>
                    <a:pt x="258" y="308"/>
                    <a:pt x="260" y="309"/>
                    <a:pt x="261" y="309"/>
                  </a:cubicBezTo>
                  <a:cubicBezTo>
                    <a:pt x="261" y="309"/>
                    <a:pt x="261" y="309"/>
                    <a:pt x="261" y="309"/>
                  </a:cubicBezTo>
                  <a:cubicBezTo>
                    <a:pt x="261" y="309"/>
                    <a:pt x="261" y="309"/>
                    <a:pt x="261" y="309"/>
                  </a:cubicBezTo>
                  <a:cubicBezTo>
                    <a:pt x="262" y="309"/>
                    <a:pt x="264" y="310"/>
                    <a:pt x="265" y="311"/>
                  </a:cubicBezTo>
                  <a:cubicBezTo>
                    <a:pt x="267" y="312"/>
                    <a:pt x="269" y="313"/>
                    <a:pt x="271" y="314"/>
                  </a:cubicBezTo>
                  <a:cubicBezTo>
                    <a:pt x="271" y="314"/>
                    <a:pt x="271" y="314"/>
                    <a:pt x="271" y="314"/>
                  </a:cubicBezTo>
                  <a:cubicBezTo>
                    <a:pt x="271" y="314"/>
                    <a:pt x="271" y="314"/>
                    <a:pt x="271" y="314"/>
                  </a:cubicBezTo>
                  <a:cubicBezTo>
                    <a:pt x="272" y="315"/>
                    <a:pt x="273" y="315"/>
                    <a:pt x="275" y="316"/>
                  </a:cubicBezTo>
                  <a:cubicBezTo>
                    <a:pt x="279" y="317"/>
                    <a:pt x="285" y="318"/>
                    <a:pt x="285" y="318"/>
                  </a:cubicBezTo>
                  <a:cubicBezTo>
                    <a:pt x="286" y="316"/>
                    <a:pt x="286" y="316"/>
                    <a:pt x="286" y="316"/>
                  </a:cubicBezTo>
                  <a:cubicBezTo>
                    <a:pt x="286" y="315"/>
                    <a:pt x="286" y="315"/>
                    <a:pt x="286" y="315"/>
                  </a:cubicBezTo>
                  <a:cubicBezTo>
                    <a:pt x="284" y="315"/>
                    <a:pt x="276" y="311"/>
                    <a:pt x="273" y="307"/>
                  </a:cubicBezTo>
                  <a:cubicBezTo>
                    <a:pt x="273" y="306"/>
                    <a:pt x="273" y="306"/>
                    <a:pt x="273" y="306"/>
                  </a:cubicBezTo>
                  <a:cubicBezTo>
                    <a:pt x="273" y="306"/>
                    <a:pt x="273" y="306"/>
                    <a:pt x="273" y="306"/>
                  </a:cubicBezTo>
                  <a:cubicBezTo>
                    <a:pt x="266" y="302"/>
                    <a:pt x="255" y="294"/>
                    <a:pt x="245" y="291"/>
                  </a:cubicBezTo>
                  <a:cubicBezTo>
                    <a:pt x="245" y="293"/>
                    <a:pt x="245" y="293"/>
                    <a:pt x="245" y="293"/>
                  </a:cubicBezTo>
                  <a:cubicBezTo>
                    <a:pt x="246" y="291"/>
                    <a:pt x="246" y="291"/>
                    <a:pt x="246" y="291"/>
                  </a:cubicBezTo>
                  <a:cubicBezTo>
                    <a:pt x="241" y="289"/>
                    <a:pt x="238" y="285"/>
                    <a:pt x="235" y="281"/>
                  </a:cubicBezTo>
                  <a:cubicBezTo>
                    <a:pt x="234" y="279"/>
                    <a:pt x="233" y="278"/>
                    <a:pt x="233" y="276"/>
                  </a:cubicBezTo>
                  <a:cubicBezTo>
                    <a:pt x="232" y="276"/>
                    <a:pt x="232" y="275"/>
                    <a:pt x="232" y="275"/>
                  </a:cubicBezTo>
                  <a:cubicBezTo>
                    <a:pt x="232" y="275"/>
                    <a:pt x="232" y="275"/>
                    <a:pt x="232" y="275"/>
                  </a:cubicBezTo>
                  <a:cubicBezTo>
                    <a:pt x="231" y="274"/>
                    <a:pt x="231" y="274"/>
                    <a:pt x="231" y="274"/>
                  </a:cubicBezTo>
                  <a:cubicBezTo>
                    <a:pt x="231" y="274"/>
                    <a:pt x="231" y="274"/>
                    <a:pt x="231" y="274"/>
                  </a:cubicBezTo>
                  <a:cubicBezTo>
                    <a:pt x="231" y="274"/>
                    <a:pt x="231" y="274"/>
                    <a:pt x="197" y="264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6" y="264"/>
                    <a:pt x="196" y="264"/>
                    <a:pt x="179" y="270"/>
                  </a:cubicBezTo>
                  <a:cubicBezTo>
                    <a:pt x="179" y="271"/>
                    <a:pt x="179" y="271"/>
                    <a:pt x="179" y="271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8" y="270"/>
                    <a:pt x="177" y="270"/>
                  </a:cubicBezTo>
                  <a:cubicBezTo>
                    <a:pt x="176" y="270"/>
                    <a:pt x="173" y="269"/>
                    <a:pt x="169" y="266"/>
                  </a:cubicBezTo>
                  <a:cubicBezTo>
                    <a:pt x="168" y="265"/>
                    <a:pt x="168" y="264"/>
                    <a:pt x="168" y="263"/>
                  </a:cubicBezTo>
                  <a:cubicBezTo>
                    <a:pt x="168" y="261"/>
                    <a:pt x="168" y="260"/>
                    <a:pt x="169" y="259"/>
                  </a:cubicBezTo>
                  <a:cubicBezTo>
                    <a:pt x="169" y="258"/>
                    <a:pt x="169" y="258"/>
                    <a:pt x="169" y="258"/>
                  </a:cubicBezTo>
                  <a:cubicBezTo>
                    <a:pt x="169" y="257"/>
                    <a:pt x="169" y="257"/>
                    <a:pt x="169" y="257"/>
                  </a:cubicBezTo>
                  <a:cubicBezTo>
                    <a:pt x="169" y="257"/>
                    <a:pt x="169" y="257"/>
                    <a:pt x="169" y="257"/>
                  </a:cubicBezTo>
                  <a:cubicBezTo>
                    <a:pt x="170" y="256"/>
                    <a:pt x="170" y="256"/>
                    <a:pt x="170" y="256"/>
                  </a:cubicBezTo>
                  <a:cubicBezTo>
                    <a:pt x="169" y="255"/>
                    <a:pt x="169" y="255"/>
                    <a:pt x="169" y="255"/>
                  </a:cubicBezTo>
                  <a:cubicBezTo>
                    <a:pt x="169" y="255"/>
                    <a:pt x="164" y="251"/>
                    <a:pt x="157" y="247"/>
                  </a:cubicBezTo>
                  <a:cubicBezTo>
                    <a:pt x="151" y="243"/>
                    <a:pt x="143" y="238"/>
                    <a:pt x="136" y="236"/>
                  </a:cubicBezTo>
                  <a:cubicBezTo>
                    <a:pt x="134" y="235"/>
                    <a:pt x="131" y="233"/>
                    <a:pt x="128" y="230"/>
                  </a:cubicBezTo>
                  <a:cubicBezTo>
                    <a:pt x="124" y="226"/>
                    <a:pt x="121" y="220"/>
                    <a:pt x="118" y="215"/>
                  </a:cubicBezTo>
                  <a:cubicBezTo>
                    <a:pt x="117" y="213"/>
                    <a:pt x="116" y="211"/>
                    <a:pt x="115" y="210"/>
                  </a:cubicBezTo>
                  <a:cubicBezTo>
                    <a:pt x="115" y="208"/>
                    <a:pt x="114" y="207"/>
                    <a:pt x="114" y="207"/>
                  </a:cubicBezTo>
                  <a:cubicBezTo>
                    <a:pt x="113" y="208"/>
                    <a:pt x="113" y="208"/>
                    <a:pt x="113" y="208"/>
                  </a:cubicBezTo>
                  <a:cubicBezTo>
                    <a:pt x="113" y="209"/>
                    <a:pt x="113" y="209"/>
                    <a:pt x="113" y="209"/>
                  </a:cubicBezTo>
                  <a:cubicBezTo>
                    <a:pt x="113" y="209"/>
                    <a:pt x="116" y="208"/>
                    <a:pt x="118" y="207"/>
                  </a:cubicBezTo>
                  <a:cubicBezTo>
                    <a:pt x="120" y="207"/>
                    <a:pt x="121" y="206"/>
                    <a:pt x="122" y="206"/>
                  </a:cubicBezTo>
                  <a:cubicBezTo>
                    <a:pt x="124" y="205"/>
                    <a:pt x="125" y="205"/>
                    <a:pt x="125" y="205"/>
                  </a:cubicBezTo>
                  <a:cubicBezTo>
                    <a:pt x="125" y="204"/>
                    <a:pt x="125" y="204"/>
                    <a:pt x="125" y="204"/>
                  </a:cubicBezTo>
                  <a:cubicBezTo>
                    <a:pt x="124" y="205"/>
                    <a:pt x="124" y="205"/>
                    <a:pt x="124" y="205"/>
                  </a:cubicBezTo>
                  <a:cubicBezTo>
                    <a:pt x="124" y="205"/>
                    <a:pt x="125" y="206"/>
                    <a:pt x="126" y="206"/>
                  </a:cubicBezTo>
                  <a:cubicBezTo>
                    <a:pt x="129" y="208"/>
                    <a:pt x="134" y="210"/>
                    <a:pt x="139" y="212"/>
                  </a:cubicBezTo>
                  <a:cubicBezTo>
                    <a:pt x="144" y="213"/>
                    <a:pt x="147" y="215"/>
                    <a:pt x="147" y="215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9" y="212"/>
                    <a:pt x="144" y="206"/>
                    <a:pt x="141" y="203"/>
                  </a:cubicBezTo>
                  <a:cubicBezTo>
                    <a:pt x="141" y="202"/>
                    <a:pt x="141" y="202"/>
                    <a:pt x="141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38" y="202"/>
                    <a:pt x="133" y="200"/>
                    <a:pt x="129" y="199"/>
                  </a:cubicBezTo>
                  <a:cubicBezTo>
                    <a:pt x="125" y="197"/>
                    <a:pt x="122" y="196"/>
                    <a:pt x="122" y="196"/>
                  </a:cubicBezTo>
                  <a:cubicBezTo>
                    <a:pt x="121" y="197"/>
                    <a:pt x="121" y="197"/>
                    <a:pt x="121" y="197"/>
                  </a:cubicBezTo>
                  <a:cubicBezTo>
                    <a:pt x="122" y="196"/>
                    <a:pt x="122" y="196"/>
                    <a:pt x="122" y="196"/>
                  </a:cubicBezTo>
                  <a:cubicBezTo>
                    <a:pt x="122" y="196"/>
                    <a:pt x="117" y="191"/>
                    <a:pt x="112" y="185"/>
                  </a:cubicBezTo>
                  <a:cubicBezTo>
                    <a:pt x="107" y="179"/>
                    <a:pt x="100" y="172"/>
                    <a:pt x="9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95" y="167"/>
                    <a:pt x="95" y="164"/>
                    <a:pt x="95" y="161"/>
                  </a:cubicBezTo>
                  <a:cubicBezTo>
                    <a:pt x="95" y="157"/>
                    <a:pt x="95" y="154"/>
                    <a:pt x="96" y="151"/>
                  </a:cubicBezTo>
                  <a:cubicBezTo>
                    <a:pt x="97" y="150"/>
                    <a:pt x="97" y="149"/>
                    <a:pt x="98" y="148"/>
                  </a:cubicBezTo>
                  <a:cubicBezTo>
                    <a:pt x="98" y="147"/>
                    <a:pt x="98" y="147"/>
                    <a:pt x="98" y="147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8" y="145"/>
                    <a:pt x="98" y="145"/>
                    <a:pt x="98" y="145"/>
                  </a:cubicBezTo>
                  <a:cubicBezTo>
                    <a:pt x="98" y="145"/>
                    <a:pt x="98" y="145"/>
                    <a:pt x="87" y="128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7" y="127"/>
                    <a:pt x="82" y="124"/>
                    <a:pt x="75" y="120"/>
                  </a:cubicBezTo>
                  <a:cubicBezTo>
                    <a:pt x="72" y="118"/>
                    <a:pt x="69" y="116"/>
                    <a:pt x="66" y="115"/>
                  </a:cubicBezTo>
                  <a:cubicBezTo>
                    <a:pt x="62" y="114"/>
                    <a:pt x="60" y="113"/>
                    <a:pt x="57" y="113"/>
                  </a:cubicBezTo>
                  <a:cubicBezTo>
                    <a:pt x="56" y="113"/>
                    <a:pt x="55" y="113"/>
                    <a:pt x="54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3" y="114"/>
                    <a:pt x="52" y="115"/>
                    <a:pt x="51" y="117"/>
                  </a:cubicBezTo>
                  <a:cubicBezTo>
                    <a:pt x="50" y="119"/>
                    <a:pt x="50" y="122"/>
                    <a:pt x="49" y="125"/>
                  </a:cubicBezTo>
                  <a:cubicBezTo>
                    <a:pt x="49" y="130"/>
                    <a:pt x="49" y="135"/>
                    <a:pt x="48" y="140"/>
                  </a:cubicBezTo>
                  <a:cubicBezTo>
                    <a:pt x="48" y="142"/>
                    <a:pt x="48" y="144"/>
                    <a:pt x="47" y="145"/>
                  </a:cubicBezTo>
                  <a:cubicBezTo>
                    <a:pt x="47" y="146"/>
                    <a:pt x="46" y="147"/>
                    <a:pt x="46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4" y="147"/>
                    <a:pt x="43" y="146"/>
                    <a:pt x="42" y="145"/>
                  </a:cubicBezTo>
                  <a:cubicBezTo>
                    <a:pt x="41" y="145"/>
                    <a:pt x="41" y="145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4"/>
                    <a:pt x="37" y="144"/>
                    <a:pt x="36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6" y="160"/>
                    <a:pt x="36" y="160"/>
                    <a:pt x="36" y="160"/>
                  </a:cubicBezTo>
                  <a:cubicBezTo>
                    <a:pt x="36" y="160"/>
                    <a:pt x="36" y="160"/>
                    <a:pt x="36" y="161"/>
                  </a:cubicBezTo>
                  <a:cubicBezTo>
                    <a:pt x="35" y="162"/>
                    <a:pt x="34" y="163"/>
                    <a:pt x="32" y="167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13" y="134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2" y="136"/>
                    <a:pt x="12" y="136"/>
                    <a:pt x="18" y="134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3" y="131"/>
                    <a:pt x="9" y="112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1"/>
                    <a:pt x="9" y="111"/>
                    <a:pt x="3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6" y="105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5"/>
                    <a:pt x="6" y="106"/>
                    <a:pt x="8" y="107"/>
                  </a:cubicBezTo>
                  <a:cubicBezTo>
                    <a:pt x="9" y="108"/>
                    <a:pt x="10" y="108"/>
                    <a:pt x="11" y="109"/>
                  </a:cubicBezTo>
                  <a:cubicBezTo>
                    <a:pt x="12" y="109"/>
                    <a:pt x="13" y="110"/>
                    <a:pt x="14" y="110"/>
                  </a:cubicBezTo>
                  <a:cubicBezTo>
                    <a:pt x="15" y="110"/>
                    <a:pt x="15" y="109"/>
                    <a:pt x="16" y="109"/>
                  </a:cubicBezTo>
                  <a:cubicBezTo>
                    <a:pt x="17" y="109"/>
                    <a:pt x="19" y="107"/>
                    <a:pt x="20" y="106"/>
                  </a:cubicBezTo>
                  <a:cubicBezTo>
                    <a:pt x="21" y="105"/>
                    <a:pt x="22" y="104"/>
                    <a:pt x="22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8" y="109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40" y="103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103"/>
                    <a:pt x="38" y="103"/>
                    <a:pt x="42" y="105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6" y="104"/>
                  </a:cubicBezTo>
                  <a:cubicBezTo>
                    <a:pt x="49" y="103"/>
                    <a:pt x="55" y="101"/>
                    <a:pt x="66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8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70" y="91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8"/>
                    <a:pt x="71" y="87"/>
                    <a:pt x="71" y="86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5"/>
                    <a:pt x="71" y="86"/>
                    <a:pt x="71" y="86"/>
                  </a:cubicBezTo>
                  <a:cubicBezTo>
                    <a:pt x="72" y="86"/>
                    <a:pt x="72" y="87"/>
                    <a:pt x="72" y="88"/>
                  </a:cubicBezTo>
                  <a:cubicBezTo>
                    <a:pt x="72" y="88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3" y="90"/>
                    <a:pt x="73" y="90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92" y="103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4" y="101"/>
                    <a:pt x="94" y="100"/>
                    <a:pt x="94" y="99"/>
                  </a:cubicBezTo>
                  <a:cubicBezTo>
                    <a:pt x="94" y="98"/>
                    <a:pt x="94" y="97"/>
                    <a:pt x="94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4" y="96"/>
                    <a:pt x="97" y="97"/>
                    <a:pt x="99" y="99"/>
                  </a:cubicBezTo>
                  <a:cubicBezTo>
                    <a:pt x="100" y="99"/>
                    <a:pt x="101" y="100"/>
                    <a:pt x="101" y="100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100"/>
                    <a:pt x="101" y="101"/>
                  </a:cubicBezTo>
                  <a:cubicBezTo>
                    <a:pt x="101" y="102"/>
                    <a:pt x="102" y="104"/>
                    <a:pt x="103" y="104"/>
                  </a:cubicBezTo>
                  <a:cubicBezTo>
                    <a:pt x="105" y="105"/>
                    <a:pt x="106" y="106"/>
                    <a:pt x="109" y="106"/>
                  </a:cubicBezTo>
                  <a:cubicBezTo>
                    <a:pt x="114" y="106"/>
                    <a:pt x="118" y="104"/>
                    <a:pt x="120" y="102"/>
                  </a:cubicBezTo>
                  <a:cubicBezTo>
                    <a:pt x="122" y="100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2" y="96"/>
                    <a:pt x="121" y="95"/>
                    <a:pt x="120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19" y="91"/>
                    <a:pt x="119" y="91"/>
                    <a:pt x="119" y="90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22" y="87"/>
                    <a:pt x="125" y="83"/>
                    <a:pt x="125" y="83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0" y="77"/>
                    <a:pt x="120" y="77"/>
                    <a:pt x="119" y="77"/>
                  </a:cubicBezTo>
                  <a:cubicBezTo>
                    <a:pt x="119" y="78"/>
                    <a:pt x="117" y="78"/>
                    <a:pt x="116" y="79"/>
                  </a:cubicBezTo>
                  <a:cubicBezTo>
                    <a:pt x="114" y="79"/>
                    <a:pt x="113" y="79"/>
                    <a:pt x="112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2" y="78"/>
                    <a:pt x="114" y="77"/>
                    <a:pt x="116" y="75"/>
                  </a:cubicBezTo>
                  <a:cubicBezTo>
                    <a:pt x="119" y="73"/>
                    <a:pt x="123" y="70"/>
                    <a:pt x="126" y="68"/>
                  </a:cubicBezTo>
                  <a:cubicBezTo>
                    <a:pt x="128" y="67"/>
                    <a:pt x="130" y="66"/>
                    <a:pt x="131" y="66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65"/>
                    <a:pt x="131" y="65"/>
                    <a:pt x="132" y="65"/>
                  </a:cubicBezTo>
                  <a:cubicBezTo>
                    <a:pt x="133" y="66"/>
                    <a:pt x="135" y="66"/>
                    <a:pt x="139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4" y="49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2" y="47"/>
                    <a:pt x="139" y="46"/>
                    <a:pt x="137" y="44"/>
                  </a:cubicBezTo>
                  <a:cubicBezTo>
                    <a:pt x="136" y="44"/>
                    <a:pt x="135" y="43"/>
                    <a:pt x="135" y="42"/>
                  </a:cubicBezTo>
                  <a:cubicBezTo>
                    <a:pt x="134" y="41"/>
                    <a:pt x="134" y="41"/>
                    <a:pt x="134" y="40"/>
                  </a:cubicBezTo>
                  <a:cubicBezTo>
                    <a:pt x="134" y="40"/>
                    <a:pt x="134" y="39"/>
                    <a:pt x="134" y="39"/>
                  </a:cubicBezTo>
                  <a:cubicBezTo>
                    <a:pt x="135" y="38"/>
                    <a:pt x="137" y="36"/>
                    <a:pt x="140" y="35"/>
                  </a:cubicBezTo>
                  <a:cubicBezTo>
                    <a:pt x="145" y="32"/>
                    <a:pt x="150" y="29"/>
                    <a:pt x="155" y="27"/>
                  </a:cubicBezTo>
                  <a:cubicBezTo>
                    <a:pt x="157" y="26"/>
                    <a:pt x="159" y="25"/>
                    <a:pt x="161" y="24"/>
                  </a:cubicBezTo>
                  <a:cubicBezTo>
                    <a:pt x="162" y="24"/>
                    <a:pt x="163" y="23"/>
                    <a:pt x="163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3" y="19"/>
                    <a:pt x="162" y="17"/>
                    <a:pt x="162" y="15"/>
                  </a:cubicBezTo>
                  <a:cubicBezTo>
                    <a:pt x="162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4" y="14"/>
                    <a:pt x="165" y="14"/>
                  </a:cubicBezTo>
                  <a:cubicBezTo>
                    <a:pt x="167" y="15"/>
                    <a:pt x="169" y="16"/>
                    <a:pt x="170" y="17"/>
                  </a:cubicBezTo>
                  <a:cubicBezTo>
                    <a:pt x="172" y="17"/>
                    <a:pt x="173" y="18"/>
                    <a:pt x="173" y="18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5" y="16"/>
                    <a:pt x="175" y="16"/>
                    <a:pt x="175" y="15"/>
                  </a:cubicBezTo>
                  <a:cubicBezTo>
                    <a:pt x="174" y="13"/>
                    <a:pt x="173" y="9"/>
                    <a:pt x="173" y="5"/>
                  </a:cubicBezTo>
                  <a:cubicBezTo>
                    <a:pt x="173" y="4"/>
                    <a:pt x="173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5" y="3"/>
                    <a:pt x="175" y="3"/>
                    <a:pt x="176" y="3"/>
                  </a:cubicBezTo>
                  <a:cubicBezTo>
                    <a:pt x="179" y="3"/>
                    <a:pt x="183" y="4"/>
                    <a:pt x="186" y="4"/>
                  </a:cubicBezTo>
                  <a:cubicBezTo>
                    <a:pt x="187" y="5"/>
                    <a:pt x="188" y="5"/>
                    <a:pt x="189" y="5"/>
                  </a:cubicBezTo>
                  <a:cubicBezTo>
                    <a:pt x="190" y="6"/>
                    <a:pt x="191" y="6"/>
                    <a:pt x="191" y="6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0" y="6"/>
                    <a:pt x="190" y="6"/>
                    <a:pt x="199" y="10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8" y="9"/>
                    <a:pt x="198" y="9"/>
                    <a:pt x="198" y="9"/>
                  </a:cubicBezTo>
                  <a:cubicBezTo>
                    <a:pt x="198" y="9"/>
                    <a:pt x="198" y="9"/>
                    <a:pt x="200" y="16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7"/>
                    <a:pt x="202" y="17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04" y="16"/>
                    <a:pt x="206" y="16"/>
                    <a:pt x="208" y="16"/>
                  </a:cubicBezTo>
                  <a:cubicBezTo>
                    <a:pt x="209" y="16"/>
                    <a:pt x="210" y="16"/>
                    <a:pt x="211" y="16"/>
                  </a:cubicBezTo>
                  <a:cubicBezTo>
                    <a:pt x="212" y="16"/>
                    <a:pt x="212" y="17"/>
                    <a:pt x="213" y="17"/>
                  </a:cubicBezTo>
                  <a:cubicBezTo>
                    <a:pt x="214" y="19"/>
                    <a:pt x="215" y="22"/>
                    <a:pt x="216" y="24"/>
                  </a:cubicBezTo>
                  <a:cubicBezTo>
                    <a:pt x="217" y="25"/>
                    <a:pt x="217" y="26"/>
                    <a:pt x="218" y="27"/>
                  </a:cubicBezTo>
                  <a:cubicBezTo>
                    <a:pt x="218" y="27"/>
                    <a:pt x="218" y="28"/>
                    <a:pt x="218" y="28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8" y="28"/>
                    <a:pt x="218" y="28"/>
                    <a:pt x="221" y="31"/>
                  </a:cubicBezTo>
                  <a:cubicBezTo>
                    <a:pt x="225" y="33"/>
                    <a:pt x="231" y="3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5" y="49"/>
                    <a:pt x="247" y="49"/>
                    <a:pt x="249" y="49"/>
                  </a:cubicBezTo>
                  <a:cubicBezTo>
                    <a:pt x="252" y="49"/>
                    <a:pt x="256" y="49"/>
                    <a:pt x="258" y="50"/>
                  </a:cubicBezTo>
                  <a:cubicBezTo>
                    <a:pt x="260" y="51"/>
                    <a:pt x="262" y="54"/>
                    <a:pt x="263" y="56"/>
                  </a:cubicBezTo>
                  <a:cubicBezTo>
                    <a:pt x="263" y="57"/>
                    <a:pt x="263" y="58"/>
                    <a:pt x="264" y="59"/>
                  </a:cubicBezTo>
                  <a:cubicBezTo>
                    <a:pt x="264" y="59"/>
                    <a:pt x="264" y="59"/>
                    <a:pt x="264" y="60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4" y="61"/>
                    <a:pt x="264" y="61"/>
                    <a:pt x="264" y="61"/>
                  </a:cubicBezTo>
                  <a:cubicBezTo>
                    <a:pt x="265" y="61"/>
                    <a:pt x="265" y="61"/>
                    <a:pt x="265" y="61"/>
                  </a:cubicBezTo>
                  <a:cubicBezTo>
                    <a:pt x="265" y="61"/>
                    <a:pt x="271" y="62"/>
                    <a:pt x="278" y="62"/>
                  </a:cubicBezTo>
                  <a:cubicBezTo>
                    <a:pt x="285" y="63"/>
                    <a:pt x="293" y="64"/>
                    <a:pt x="296" y="64"/>
                  </a:cubicBezTo>
                  <a:cubicBezTo>
                    <a:pt x="303" y="64"/>
                    <a:pt x="318" y="62"/>
                    <a:pt x="318" y="62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19" y="62"/>
                    <a:pt x="319" y="62"/>
                    <a:pt x="329" y="48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8" y="49"/>
                    <a:pt x="328" y="49"/>
                    <a:pt x="328" y="49"/>
                  </a:cubicBezTo>
                  <a:cubicBezTo>
                    <a:pt x="328" y="49"/>
                    <a:pt x="328" y="49"/>
                    <a:pt x="337" y="48"/>
                  </a:cubicBezTo>
                  <a:cubicBezTo>
                    <a:pt x="337" y="46"/>
                    <a:pt x="337" y="46"/>
                    <a:pt x="337" y="46"/>
                  </a:cubicBezTo>
                  <a:cubicBezTo>
                    <a:pt x="337" y="48"/>
                    <a:pt x="337" y="48"/>
                    <a:pt x="337" y="48"/>
                  </a:cubicBezTo>
                  <a:cubicBezTo>
                    <a:pt x="337" y="48"/>
                    <a:pt x="337" y="48"/>
                    <a:pt x="339" y="48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40" y="49"/>
                    <a:pt x="342" y="51"/>
                    <a:pt x="343" y="53"/>
                  </a:cubicBezTo>
                  <a:cubicBezTo>
                    <a:pt x="344" y="54"/>
                    <a:pt x="344" y="54"/>
                    <a:pt x="344" y="55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8"/>
                    <a:pt x="344" y="60"/>
                    <a:pt x="343" y="63"/>
                  </a:cubicBezTo>
                  <a:cubicBezTo>
                    <a:pt x="342" y="65"/>
                    <a:pt x="341" y="67"/>
                    <a:pt x="341" y="70"/>
                  </a:cubicBezTo>
                  <a:cubicBezTo>
                    <a:pt x="341" y="71"/>
                    <a:pt x="341" y="73"/>
                    <a:pt x="342" y="74"/>
                  </a:cubicBezTo>
                  <a:cubicBezTo>
                    <a:pt x="344" y="73"/>
                    <a:pt x="344" y="73"/>
                    <a:pt x="344" y="73"/>
                  </a:cubicBezTo>
                  <a:cubicBezTo>
                    <a:pt x="342" y="74"/>
                    <a:pt x="342" y="74"/>
                    <a:pt x="342" y="74"/>
                  </a:cubicBezTo>
                  <a:cubicBezTo>
                    <a:pt x="343" y="75"/>
                    <a:pt x="344" y="76"/>
                    <a:pt x="344" y="76"/>
                  </a:cubicBezTo>
                  <a:cubicBezTo>
                    <a:pt x="345" y="77"/>
                    <a:pt x="346" y="78"/>
                    <a:pt x="346" y="78"/>
                  </a:cubicBezTo>
                  <a:cubicBezTo>
                    <a:pt x="347" y="78"/>
                    <a:pt x="348" y="77"/>
                    <a:pt x="349" y="77"/>
                  </a:cubicBezTo>
                  <a:cubicBezTo>
                    <a:pt x="350" y="75"/>
                    <a:pt x="351" y="74"/>
                    <a:pt x="353" y="73"/>
                  </a:cubicBezTo>
                  <a:cubicBezTo>
                    <a:pt x="353" y="72"/>
                    <a:pt x="353" y="72"/>
                    <a:pt x="353" y="72"/>
                  </a:cubicBezTo>
                  <a:cubicBezTo>
                    <a:pt x="353" y="73"/>
                    <a:pt x="353" y="73"/>
                    <a:pt x="353" y="73"/>
                  </a:cubicBezTo>
                  <a:cubicBezTo>
                    <a:pt x="354" y="73"/>
                    <a:pt x="355" y="74"/>
                    <a:pt x="356" y="74"/>
                  </a:cubicBezTo>
                  <a:cubicBezTo>
                    <a:pt x="356" y="74"/>
                    <a:pt x="356" y="74"/>
                    <a:pt x="356" y="75"/>
                  </a:cubicBezTo>
                  <a:cubicBezTo>
                    <a:pt x="356" y="76"/>
                    <a:pt x="356" y="77"/>
                    <a:pt x="355" y="78"/>
                  </a:cubicBezTo>
                  <a:cubicBezTo>
                    <a:pt x="354" y="79"/>
                    <a:pt x="352" y="80"/>
                    <a:pt x="350" y="81"/>
                  </a:cubicBezTo>
                  <a:cubicBezTo>
                    <a:pt x="350" y="81"/>
                    <a:pt x="350" y="81"/>
                    <a:pt x="350" y="81"/>
                  </a:cubicBezTo>
                  <a:cubicBezTo>
                    <a:pt x="350" y="81"/>
                    <a:pt x="350" y="81"/>
                    <a:pt x="350" y="81"/>
                  </a:cubicBezTo>
                  <a:cubicBezTo>
                    <a:pt x="348" y="82"/>
                    <a:pt x="347" y="82"/>
                    <a:pt x="347" y="83"/>
                  </a:cubicBezTo>
                  <a:cubicBezTo>
                    <a:pt x="346" y="84"/>
                    <a:pt x="346" y="85"/>
                    <a:pt x="346" y="86"/>
                  </a:cubicBezTo>
                  <a:cubicBezTo>
                    <a:pt x="346" y="88"/>
                    <a:pt x="347" y="89"/>
                    <a:pt x="348" y="90"/>
                  </a:cubicBezTo>
                  <a:cubicBezTo>
                    <a:pt x="348" y="91"/>
                    <a:pt x="349" y="92"/>
                    <a:pt x="349" y="92"/>
                  </a:cubicBezTo>
                  <a:cubicBezTo>
                    <a:pt x="349" y="92"/>
                    <a:pt x="349" y="92"/>
                    <a:pt x="349" y="92"/>
                  </a:cubicBezTo>
                  <a:cubicBezTo>
                    <a:pt x="349" y="92"/>
                    <a:pt x="349" y="92"/>
                    <a:pt x="349" y="92"/>
                  </a:cubicBezTo>
                  <a:cubicBezTo>
                    <a:pt x="349" y="92"/>
                    <a:pt x="349" y="92"/>
                    <a:pt x="351" y="93"/>
                  </a:cubicBezTo>
                  <a:cubicBezTo>
                    <a:pt x="353" y="94"/>
                    <a:pt x="357" y="97"/>
                    <a:pt x="364" y="101"/>
                  </a:cubicBezTo>
                  <a:cubicBezTo>
                    <a:pt x="365" y="102"/>
                    <a:pt x="365" y="102"/>
                    <a:pt x="365" y="102"/>
                  </a:cubicBezTo>
                  <a:cubicBezTo>
                    <a:pt x="365" y="102"/>
                    <a:pt x="365" y="102"/>
                    <a:pt x="365" y="102"/>
                  </a:cubicBezTo>
                  <a:lnTo>
                    <a:pt x="365" y="100"/>
                  </a:lnTo>
                  <a:close/>
                  <a:moveTo>
                    <a:pt x="83" y="147"/>
                  </a:moveTo>
                  <a:cubicBezTo>
                    <a:pt x="84" y="148"/>
                    <a:pt x="84" y="148"/>
                    <a:pt x="84" y="148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2" y="132"/>
                    <a:pt x="82" y="132"/>
                    <a:pt x="82" y="132"/>
                  </a:cubicBezTo>
                  <a:cubicBezTo>
                    <a:pt x="82" y="131"/>
                    <a:pt x="82" y="131"/>
                    <a:pt x="82" y="131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4" y="126"/>
                    <a:pt x="74" y="126"/>
                    <a:pt x="74" y="126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69" y="130"/>
                    <a:pt x="69" y="130"/>
                    <a:pt x="69" y="130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4" y="148"/>
                    <a:pt x="84" y="148"/>
                    <a:pt x="84" y="148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8" y="144"/>
                    <a:pt x="78" y="144"/>
                    <a:pt x="78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0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7" y="139"/>
                    <a:pt x="77" y="139"/>
                    <a:pt x="70" y="143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65" y="135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5" y="137"/>
                    <a:pt x="65" y="137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8" y="126"/>
                    <a:pt x="68" y="126"/>
                    <a:pt x="73" y="128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8"/>
                    <a:pt x="80" y="134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79" y="133"/>
                    <a:pt x="79" y="133"/>
                    <a:pt x="79" y="133"/>
                  </a:cubicBezTo>
                  <a:cubicBezTo>
                    <a:pt x="79" y="133"/>
                    <a:pt x="79" y="133"/>
                    <a:pt x="82" y="138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2" y="139"/>
                    <a:pt x="82" y="139"/>
                    <a:pt x="88" y="144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8" y="142"/>
                    <a:pt x="88" y="142"/>
                    <a:pt x="82" y="146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4" y="146"/>
                    <a:pt x="84" y="146"/>
                    <a:pt x="84" y="146"/>
                  </a:cubicBezTo>
                  <a:lnTo>
                    <a:pt x="83" y="147"/>
                  </a:lnTo>
                  <a:close/>
                  <a:moveTo>
                    <a:pt x="74" y="174"/>
                  </a:moveTo>
                  <a:cubicBezTo>
                    <a:pt x="75" y="173"/>
                    <a:pt x="75" y="173"/>
                    <a:pt x="75" y="173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67" y="155"/>
                    <a:pt x="67" y="155"/>
                    <a:pt x="67" y="155"/>
                  </a:cubicBezTo>
                  <a:cubicBezTo>
                    <a:pt x="66" y="155"/>
                    <a:pt x="66" y="155"/>
                    <a:pt x="66" y="155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6"/>
                    <a:pt x="68" y="155"/>
                  </a:cubicBezTo>
                  <a:cubicBezTo>
                    <a:pt x="69" y="154"/>
                    <a:pt x="69" y="152"/>
                    <a:pt x="69" y="151"/>
                  </a:cubicBezTo>
                  <a:cubicBezTo>
                    <a:pt x="69" y="150"/>
                    <a:pt x="69" y="148"/>
                    <a:pt x="68" y="147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68" y="148"/>
                    <a:pt x="68" y="148"/>
                    <a:pt x="68" y="148"/>
                  </a:cubicBezTo>
                  <a:cubicBezTo>
                    <a:pt x="67" y="145"/>
                    <a:pt x="64" y="142"/>
                    <a:pt x="63" y="137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3" y="136"/>
                    <a:pt x="63" y="134"/>
                    <a:pt x="62" y="132"/>
                  </a:cubicBezTo>
                  <a:cubicBezTo>
                    <a:pt x="62" y="130"/>
                    <a:pt x="62" y="128"/>
                    <a:pt x="62" y="128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4" y="138"/>
                    <a:pt x="55" y="140"/>
                  </a:cubicBezTo>
                  <a:cubicBezTo>
                    <a:pt x="56" y="141"/>
                    <a:pt x="57" y="142"/>
                    <a:pt x="58" y="143"/>
                  </a:cubicBezTo>
                  <a:cubicBezTo>
                    <a:pt x="59" y="144"/>
                    <a:pt x="60" y="145"/>
                    <a:pt x="61" y="146"/>
                  </a:cubicBezTo>
                  <a:cubicBezTo>
                    <a:pt x="62" y="144"/>
                    <a:pt x="62" y="144"/>
                    <a:pt x="62" y="144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1" y="146"/>
                    <a:pt x="61" y="147"/>
                    <a:pt x="61" y="147"/>
                  </a:cubicBezTo>
                  <a:cubicBezTo>
                    <a:pt x="61" y="148"/>
                    <a:pt x="61" y="149"/>
                    <a:pt x="60" y="150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5" y="147"/>
                    <a:pt x="55" y="147"/>
                    <a:pt x="55" y="147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4" y="167"/>
                    <a:pt x="64" y="167"/>
                    <a:pt x="64" y="167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7" y="166"/>
                    <a:pt x="57" y="166"/>
                    <a:pt x="57" y="166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61" y="183"/>
                    <a:pt x="61" y="183"/>
                    <a:pt x="61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71" y="191"/>
                    <a:pt x="71" y="191"/>
                    <a:pt x="71" y="191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75" y="187"/>
                    <a:pt x="75" y="187"/>
                    <a:pt x="75" y="187"/>
                  </a:cubicBezTo>
                  <a:cubicBezTo>
                    <a:pt x="76" y="186"/>
                    <a:pt x="76" y="186"/>
                    <a:pt x="76" y="186"/>
                  </a:cubicBezTo>
                  <a:cubicBezTo>
                    <a:pt x="75" y="185"/>
                    <a:pt x="75" y="185"/>
                    <a:pt x="75" y="185"/>
                  </a:cubicBezTo>
                  <a:cubicBezTo>
                    <a:pt x="67" y="177"/>
                    <a:pt x="67" y="177"/>
                    <a:pt x="67" y="177"/>
                  </a:cubicBezTo>
                  <a:cubicBezTo>
                    <a:pt x="66" y="178"/>
                    <a:pt x="66" y="178"/>
                    <a:pt x="66" y="178"/>
                  </a:cubicBezTo>
                  <a:cubicBezTo>
                    <a:pt x="67" y="178"/>
                    <a:pt x="67" y="178"/>
                    <a:pt x="67" y="178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4" y="174"/>
                    <a:pt x="64" y="174"/>
                    <a:pt x="64" y="174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8" y="175"/>
                    <a:pt x="68" y="175"/>
                    <a:pt x="68" y="175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69" y="174"/>
                    <a:pt x="69" y="174"/>
                    <a:pt x="65" y="173"/>
                  </a:cubicBezTo>
                  <a:cubicBezTo>
                    <a:pt x="62" y="172"/>
                    <a:pt x="62" y="172"/>
                    <a:pt x="62" y="172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3" y="175"/>
                    <a:pt x="63" y="175"/>
                    <a:pt x="64" y="179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9"/>
                    <a:pt x="66" y="180"/>
                  </a:cubicBezTo>
                  <a:cubicBezTo>
                    <a:pt x="67" y="181"/>
                    <a:pt x="69" y="183"/>
                    <a:pt x="73" y="187"/>
                  </a:cubicBezTo>
                  <a:cubicBezTo>
                    <a:pt x="74" y="186"/>
                    <a:pt x="74" y="186"/>
                    <a:pt x="74" y="186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0" y="188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2" y="188"/>
                    <a:pt x="72" y="188"/>
                    <a:pt x="72" y="188"/>
                  </a:cubicBezTo>
                  <a:cubicBezTo>
                    <a:pt x="72" y="188"/>
                    <a:pt x="72" y="188"/>
                    <a:pt x="64" y="181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4" y="182"/>
                    <a:pt x="64" y="182"/>
                    <a:pt x="64" y="182"/>
                  </a:cubicBezTo>
                  <a:cubicBezTo>
                    <a:pt x="64" y="182"/>
                    <a:pt x="64" y="182"/>
                    <a:pt x="60" y="167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69"/>
                    <a:pt x="59" y="169"/>
                    <a:pt x="64" y="169"/>
                  </a:cubicBezTo>
                  <a:cubicBezTo>
                    <a:pt x="66" y="169"/>
                    <a:pt x="66" y="169"/>
                    <a:pt x="66" y="169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7"/>
                    <a:pt x="66" y="167"/>
                    <a:pt x="59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7" y="151"/>
                    <a:pt x="61" y="153"/>
                  </a:cubicBezTo>
                  <a:cubicBezTo>
                    <a:pt x="63" y="153"/>
                    <a:pt x="63" y="153"/>
                    <a:pt x="63" y="153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52"/>
                    <a:pt x="64" y="150"/>
                    <a:pt x="64" y="147"/>
                  </a:cubicBezTo>
                  <a:cubicBezTo>
                    <a:pt x="64" y="146"/>
                    <a:pt x="64" y="145"/>
                    <a:pt x="63" y="144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2" y="143"/>
                    <a:pt x="61" y="142"/>
                    <a:pt x="60" y="141"/>
                  </a:cubicBezTo>
                  <a:cubicBezTo>
                    <a:pt x="59" y="140"/>
                    <a:pt x="58" y="138"/>
                    <a:pt x="57" y="137"/>
                  </a:cubicBezTo>
                  <a:cubicBezTo>
                    <a:pt x="55" y="135"/>
                    <a:pt x="55" y="134"/>
                    <a:pt x="55" y="134"/>
                  </a:cubicBezTo>
                  <a:cubicBezTo>
                    <a:pt x="54" y="135"/>
                    <a:pt x="54" y="135"/>
                    <a:pt x="54" y="135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5" y="136"/>
                    <a:pt x="55" y="136"/>
                    <a:pt x="58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6" y="130"/>
                    <a:pt x="56" y="130"/>
                    <a:pt x="56" y="130"/>
                  </a:cubicBezTo>
                  <a:cubicBezTo>
                    <a:pt x="56" y="130"/>
                    <a:pt x="56" y="130"/>
                    <a:pt x="57" y="130"/>
                  </a:cubicBezTo>
                  <a:cubicBezTo>
                    <a:pt x="57" y="130"/>
                    <a:pt x="58" y="130"/>
                    <a:pt x="60" y="130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9"/>
                    <a:pt x="59" y="130"/>
                    <a:pt x="59" y="132"/>
                  </a:cubicBezTo>
                  <a:cubicBezTo>
                    <a:pt x="60" y="134"/>
                    <a:pt x="60" y="137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2" y="144"/>
                    <a:pt x="65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6" y="150"/>
                    <a:pt x="66" y="151"/>
                  </a:cubicBezTo>
                  <a:cubicBezTo>
                    <a:pt x="66" y="151"/>
                    <a:pt x="66" y="152"/>
                    <a:pt x="66" y="153"/>
                  </a:cubicBezTo>
                  <a:cubicBezTo>
                    <a:pt x="65" y="153"/>
                    <a:pt x="65" y="154"/>
                    <a:pt x="65" y="154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64" y="156"/>
                    <a:pt x="64" y="156"/>
                    <a:pt x="65" y="157"/>
                  </a:cubicBezTo>
                  <a:cubicBezTo>
                    <a:pt x="65" y="159"/>
                    <a:pt x="66" y="163"/>
                    <a:pt x="67" y="170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73" y="175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3" y="173"/>
                    <a:pt x="73" y="173"/>
                    <a:pt x="73" y="173"/>
                  </a:cubicBezTo>
                  <a:lnTo>
                    <a:pt x="74" y="174"/>
                  </a:lnTo>
                  <a:close/>
                  <a:moveTo>
                    <a:pt x="52" y="175"/>
                  </a:moveTo>
                  <a:cubicBezTo>
                    <a:pt x="51" y="175"/>
                    <a:pt x="51" y="175"/>
                    <a:pt x="51" y="175"/>
                  </a:cubicBezTo>
                  <a:cubicBezTo>
                    <a:pt x="51" y="176"/>
                    <a:pt x="51" y="177"/>
                    <a:pt x="51" y="177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4" y="178"/>
                    <a:pt x="54" y="178"/>
                    <a:pt x="55" y="178"/>
                  </a:cubicBezTo>
                  <a:cubicBezTo>
                    <a:pt x="56" y="177"/>
                    <a:pt x="57" y="175"/>
                    <a:pt x="57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8" y="173"/>
                    <a:pt x="58" y="172"/>
                    <a:pt x="57" y="171"/>
                  </a:cubicBezTo>
                  <a:cubicBezTo>
                    <a:pt x="57" y="170"/>
                    <a:pt x="56" y="170"/>
                    <a:pt x="55" y="170"/>
                  </a:cubicBezTo>
                  <a:cubicBezTo>
                    <a:pt x="53" y="170"/>
                    <a:pt x="52" y="171"/>
                    <a:pt x="52" y="172"/>
                  </a:cubicBezTo>
                  <a:cubicBezTo>
                    <a:pt x="51" y="173"/>
                    <a:pt x="51" y="174"/>
                    <a:pt x="51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4" y="175"/>
                    <a:pt x="54" y="174"/>
                    <a:pt x="54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3"/>
                    <a:pt x="55" y="173"/>
                    <a:pt x="55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4" y="174"/>
                    <a:pt x="54" y="175"/>
                    <a:pt x="53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5"/>
                    <a:pt x="54" y="175"/>
                    <a:pt x="54" y="175"/>
                  </a:cubicBezTo>
                  <a:lnTo>
                    <a:pt x="52" y="175"/>
                  </a:lnTo>
                  <a:close/>
                  <a:moveTo>
                    <a:pt x="118" y="198"/>
                  </a:moveTo>
                  <a:cubicBezTo>
                    <a:pt x="119" y="197"/>
                    <a:pt x="119" y="197"/>
                    <a:pt x="119" y="19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2" y="186"/>
                    <a:pt x="102" y="186"/>
                    <a:pt x="102" y="186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87" y="170"/>
                    <a:pt x="87" y="170"/>
                    <a:pt x="87" y="170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104" y="194"/>
                    <a:pt x="104" y="194"/>
                    <a:pt x="104" y="194"/>
                  </a:cubicBezTo>
                  <a:cubicBezTo>
                    <a:pt x="105" y="193"/>
                    <a:pt x="105" y="193"/>
                    <a:pt x="105" y="193"/>
                  </a:cubicBezTo>
                  <a:cubicBezTo>
                    <a:pt x="104" y="194"/>
                    <a:pt x="104" y="194"/>
                    <a:pt x="104" y="194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3" y="203"/>
                    <a:pt x="113" y="203"/>
                    <a:pt x="113" y="203"/>
                  </a:cubicBezTo>
                  <a:cubicBezTo>
                    <a:pt x="121" y="199"/>
                    <a:pt x="121" y="199"/>
                    <a:pt x="121" y="199"/>
                  </a:cubicBezTo>
                  <a:cubicBezTo>
                    <a:pt x="119" y="197"/>
                    <a:pt x="119" y="197"/>
                    <a:pt x="119" y="197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2" y="200"/>
                    <a:pt x="112" y="200"/>
                    <a:pt x="112" y="200"/>
                  </a:cubicBezTo>
                  <a:cubicBezTo>
                    <a:pt x="113" y="201"/>
                    <a:pt x="113" y="201"/>
                    <a:pt x="113" y="201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06" y="192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6" y="192"/>
                    <a:pt x="106" y="192"/>
                    <a:pt x="100" y="188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101" y="188"/>
                    <a:pt x="101" y="188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5" y="173"/>
                    <a:pt x="85" y="173"/>
                    <a:pt x="92" y="177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2" y="177"/>
                    <a:pt x="92" y="177"/>
                    <a:pt x="93" y="177"/>
                  </a:cubicBezTo>
                  <a:cubicBezTo>
                    <a:pt x="93" y="177"/>
                    <a:pt x="94" y="178"/>
                    <a:pt x="96" y="178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5" y="178"/>
                    <a:pt x="95" y="178"/>
                    <a:pt x="95" y="178"/>
                  </a:cubicBezTo>
                  <a:cubicBezTo>
                    <a:pt x="95" y="178"/>
                    <a:pt x="95" y="178"/>
                    <a:pt x="96" y="179"/>
                  </a:cubicBezTo>
                  <a:cubicBezTo>
                    <a:pt x="97" y="180"/>
                    <a:pt x="98" y="183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102" y="189"/>
                    <a:pt x="102" y="189"/>
                    <a:pt x="107" y="190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8" y="191"/>
                  </a:cubicBezTo>
                  <a:cubicBezTo>
                    <a:pt x="109" y="192"/>
                    <a:pt x="112" y="195"/>
                    <a:pt x="117" y="200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8" y="197"/>
                    <a:pt x="118" y="197"/>
                    <a:pt x="118" y="197"/>
                  </a:cubicBezTo>
                  <a:lnTo>
                    <a:pt x="118" y="198"/>
                  </a:lnTo>
                  <a:close/>
                  <a:moveTo>
                    <a:pt x="82" y="163"/>
                  </a:moveTo>
                  <a:cubicBezTo>
                    <a:pt x="82" y="165"/>
                    <a:pt x="82" y="165"/>
                    <a:pt x="82" y="165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82" y="159"/>
                    <a:pt x="82" y="159"/>
                    <a:pt x="82" y="159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5" y="158"/>
                    <a:pt x="85" y="158"/>
                    <a:pt x="85" y="158"/>
                  </a:cubicBezTo>
                  <a:cubicBezTo>
                    <a:pt x="84" y="157"/>
                    <a:pt x="84" y="157"/>
                    <a:pt x="84" y="157"/>
                  </a:cubicBezTo>
                  <a:cubicBezTo>
                    <a:pt x="84" y="157"/>
                    <a:pt x="84" y="157"/>
                    <a:pt x="82" y="154"/>
                  </a:cubicBezTo>
                  <a:cubicBezTo>
                    <a:pt x="80" y="155"/>
                    <a:pt x="80" y="155"/>
                    <a:pt x="80" y="155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81" y="157"/>
                    <a:pt x="81" y="157"/>
                    <a:pt x="85" y="155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6" y="164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2" y="162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4"/>
                    <a:pt x="83" y="164"/>
                    <a:pt x="83" y="164"/>
                  </a:cubicBezTo>
                  <a:lnTo>
                    <a:pt x="82" y="163"/>
                  </a:lnTo>
                  <a:close/>
                  <a:moveTo>
                    <a:pt x="106" y="223"/>
                  </a:moveTo>
                  <a:cubicBezTo>
                    <a:pt x="107" y="222"/>
                    <a:pt x="107" y="222"/>
                    <a:pt x="107" y="222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0" y="214"/>
                    <a:pt x="100" y="214"/>
                    <a:pt x="100" y="214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91" y="214"/>
                    <a:pt x="91" y="214"/>
                    <a:pt x="91" y="214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103" y="223"/>
                    <a:pt x="103" y="223"/>
                    <a:pt x="103" y="223"/>
                  </a:cubicBezTo>
                  <a:cubicBezTo>
                    <a:pt x="102" y="223"/>
                    <a:pt x="102" y="223"/>
                    <a:pt x="102" y="223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14" y="240"/>
                    <a:pt x="114" y="240"/>
                    <a:pt x="114" y="240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7" y="240"/>
                    <a:pt x="117" y="240"/>
                    <a:pt x="117" y="240"/>
                  </a:cubicBezTo>
                  <a:cubicBezTo>
                    <a:pt x="120" y="236"/>
                    <a:pt x="119" y="236"/>
                    <a:pt x="120" y="236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19" y="234"/>
                    <a:pt x="119" y="234"/>
                    <a:pt x="119" y="234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9" y="228"/>
                    <a:pt x="109" y="228"/>
                    <a:pt x="109" y="228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8" y="229"/>
                    <a:pt x="108" y="229"/>
                    <a:pt x="108" y="229"/>
                  </a:cubicBezTo>
                  <a:cubicBezTo>
                    <a:pt x="108" y="229"/>
                    <a:pt x="108" y="229"/>
                    <a:pt x="108" y="229"/>
                  </a:cubicBezTo>
                  <a:cubicBezTo>
                    <a:pt x="108" y="229"/>
                    <a:pt x="108" y="229"/>
                    <a:pt x="109" y="230"/>
                  </a:cubicBezTo>
                  <a:cubicBezTo>
                    <a:pt x="110" y="231"/>
                    <a:pt x="113" y="233"/>
                    <a:pt x="117" y="236"/>
                  </a:cubicBezTo>
                  <a:cubicBezTo>
                    <a:pt x="118" y="235"/>
                    <a:pt x="118" y="235"/>
                    <a:pt x="118" y="235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17" y="234"/>
                    <a:pt x="117" y="234"/>
                    <a:pt x="114" y="238"/>
                  </a:cubicBezTo>
                  <a:cubicBezTo>
                    <a:pt x="116" y="239"/>
                    <a:pt x="116" y="239"/>
                    <a:pt x="116" y="239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7" y="238"/>
                    <a:pt x="117" y="238"/>
                    <a:pt x="109" y="228"/>
                  </a:cubicBezTo>
                  <a:cubicBezTo>
                    <a:pt x="107" y="229"/>
                    <a:pt x="107" y="229"/>
                    <a:pt x="107" y="229"/>
                  </a:cubicBezTo>
                  <a:cubicBezTo>
                    <a:pt x="109" y="229"/>
                    <a:pt x="109" y="229"/>
                    <a:pt x="109" y="229"/>
                  </a:cubicBezTo>
                  <a:cubicBezTo>
                    <a:pt x="109" y="229"/>
                    <a:pt x="109" y="229"/>
                    <a:pt x="105" y="222"/>
                  </a:cubicBezTo>
                  <a:cubicBezTo>
                    <a:pt x="105" y="222"/>
                    <a:pt x="105" y="222"/>
                    <a:pt x="105" y="222"/>
                  </a:cubicBezTo>
                  <a:cubicBezTo>
                    <a:pt x="104" y="222"/>
                    <a:pt x="104" y="222"/>
                    <a:pt x="104" y="222"/>
                  </a:cubicBezTo>
                  <a:cubicBezTo>
                    <a:pt x="104" y="222"/>
                    <a:pt x="104" y="222"/>
                    <a:pt x="96" y="21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5" y="217"/>
                    <a:pt x="95" y="217"/>
                    <a:pt x="95" y="217"/>
                  </a:cubicBezTo>
                  <a:cubicBezTo>
                    <a:pt x="95" y="217"/>
                    <a:pt x="95" y="217"/>
                    <a:pt x="96" y="217"/>
                  </a:cubicBezTo>
                  <a:cubicBezTo>
                    <a:pt x="96" y="217"/>
                    <a:pt x="97" y="217"/>
                    <a:pt x="99" y="217"/>
                  </a:cubicBezTo>
                  <a:cubicBezTo>
                    <a:pt x="99" y="216"/>
                    <a:pt x="99" y="216"/>
                    <a:pt x="99" y="216"/>
                  </a:cubicBezTo>
                  <a:cubicBezTo>
                    <a:pt x="98" y="217"/>
                    <a:pt x="98" y="217"/>
                    <a:pt x="98" y="217"/>
                  </a:cubicBezTo>
                  <a:cubicBezTo>
                    <a:pt x="98" y="217"/>
                    <a:pt x="98" y="217"/>
                    <a:pt x="99" y="218"/>
                  </a:cubicBezTo>
                  <a:cubicBezTo>
                    <a:pt x="100" y="219"/>
                    <a:pt x="102" y="220"/>
                    <a:pt x="105" y="224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05" y="223"/>
                    <a:pt x="105" y="223"/>
                    <a:pt x="105" y="223"/>
                  </a:cubicBezTo>
                  <a:lnTo>
                    <a:pt x="106" y="223"/>
                  </a:lnTo>
                  <a:close/>
                  <a:moveTo>
                    <a:pt x="221" y="286"/>
                  </a:moveTo>
                  <a:cubicBezTo>
                    <a:pt x="221" y="287"/>
                    <a:pt x="221" y="287"/>
                    <a:pt x="221" y="287"/>
                  </a:cubicBezTo>
                  <a:cubicBezTo>
                    <a:pt x="229" y="285"/>
                    <a:pt x="229" y="285"/>
                    <a:pt x="229" y="285"/>
                  </a:cubicBezTo>
                  <a:cubicBezTo>
                    <a:pt x="230" y="285"/>
                    <a:pt x="230" y="285"/>
                    <a:pt x="230" y="285"/>
                  </a:cubicBezTo>
                  <a:cubicBezTo>
                    <a:pt x="230" y="284"/>
                    <a:pt x="230" y="284"/>
                    <a:pt x="230" y="284"/>
                  </a:cubicBezTo>
                  <a:cubicBezTo>
                    <a:pt x="232" y="281"/>
                    <a:pt x="232" y="281"/>
                    <a:pt x="232" y="281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0" y="279"/>
                    <a:pt x="230" y="279"/>
                    <a:pt x="230" y="279"/>
                  </a:cubicBezTo>
                  <a:cubicBezTo>
                    <a:pt x="222" y="278"/>
                    <a:pt x="222" y="278"/>
                    <a:pt x="222" y="278"/>
                  </a:cubicBezTo>
                  <a:cubicBezTo>
                    <a:pt x="222" y="278"/>
                    <a:pt x="222" y="278"/>
                    <a:pt x="222" y="278"/>
                  </a:cubicBezTo>
                  <a:cubicBezTo>
                    <a:pt x="222" y="278"/>
                    <a:pt x="222" y="278"/>
                    <a:pt x="222" y="278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200" y="275"/>
                    <a:pt x="200" y="275"/>
                    <a:pt x="200" y="275"/>
                  </a:cubicBezTo>
                  <a:cubicBezTo>
                    <a:pt x="200" y="277"/>
                    <a:pt x="200" y="277"/>
                    <a:pt x="200" y="277"/>
                  </a:cubicBezTo>
                  <a:cubicBezTo>
                    <a:pt x="200" y="281"/>
                    <a:pt x="200" y="281"/>
                    <a:pt x="200" y="281"/>
                  </a:cubicBezTo>
                  <a:cubicBezTo>
                    <a:pt x="202" y="281"/>
                    <a:pt x="202" y="281"/>
                    <a:pt x="202" y="281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216" y="290"/>
                    <a:pt x="216" y="290"/>
                    <a:pt x="216" y="290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22" y="287"/>
                    <a:pt x="222" y="287"/>
                    <a:pt x="222" y="287"/>
                  </a:cubicBezTo>
                  <a:cubicBezTo>
                    <a:pt x="221" y="286"/>
                    <a:pt x="221" y="286"/>
                    <a:pt x="221" y="286"/>
                  </a:cubicBezTo>
                  <a:cubicBezTo>
                    <a:pt x="221" y="287"/>
                    <a:pt x="221" y="287"/>
                    <a:pt x="221" y="287"/>
                  </a:cubicBezTo>
                  <a:cubicBezTo>
                    <a:pt x="221" y="286"/>
                    <a:pt x="221" y="286"/>
                    <a:pt x="221" y="286"/>
                  </a:cubicBezTo>
                  <a:cubicBezTo>
                    <a:pt x="220" y="285"/>
                    <a:pt x="220" y="285"/>
                    <a:pt x="220" y="285"/>
                  </a:cubicBezTo>
                  <a:cubicBezTo>
                    <a:pt x="216" y="287"/>
                    <a:pt x="216" y="287"/>
                    <a:pt x="216" y="287"/>
                  </a:cubicBezTo>
                  <a:cubicBezTo>
                    <a:pt x="217" y="289"/>
                    <a:pt x="217" y="289"/>
                    <a:pt x="217" y="289"/>
                  </a:cubicBezTo>
                  <a:cubicBezTo>
                    <a:pt x="217" y="287"/>
                    <a:pt x="217" y="287"/>
                    <a:pt x="217" y="287"/>
                  </a:cubicBezTo>
                  <a:cubicBezTo>
                    <a:pt x="217" y="287"/>
                    <a:pt x="217" y="287"/>
                    <a:pt x="197" y="281"/>
                  </a:cubicBezTo>
                  <a:cubicBezTo>
                    <a:pt x="196" y="282"/>
                    <a:pt x="196" y="282"/>
                    <a:pt x="196" y="282"/>
                  </a:cubicBezTo>
                  <a:cubicBezTo>
                    <a:pt x="197" y="283"/>
                    <a:pt x="197" y="283"/>
                    <a:pt x="197" y="283"/>
                  </a:cubicBezTo>
                  <a:cubicBezTo>
                    <a:pt x="197" y="283"/>
                    <a:pt x="197" y="283"/>
                    <a:pt x="198" y="283"/>
                  </a:cubicBezTo>
                  <a:cubicBezTo>
                    <a:pt x="198" y="283"/>
                    <a:pt x="200" y="283"/>
                    <a:pt x="202" y="282"/>
                  </a:cubicBezTo>
                  <a:cubicBezTo>
                    <a:pt x="203" y="282"/>
                    <a:pt x="203" y="282"/>
                    <a:pt x="203" y="282"/>
                  </a:cubicBezTo>
                  <a:cubicBezTo>
                    <a:pt x="203" y="281"/>
                    <a:pt x="203" y="281"/>
                    <a:pt x="203" y="281"/>
                  </a:cubicBezTo>
                  <a:cubicBezTo>
                    <a:pt x="203" y="281"/>
                    <a:pt x="203" y="281"/>
                    <a:pt x="203" y="277"/>
                  </a:cubicBezTo>
                  <a:cubicBezTo>
                    <a:pt x="202" y="277"/>
                    <a:pt x="202" y="277"/>
                    <a:pt x="202" y="277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2" y="278"/>
                    <a:pt x="202" y="278"/>
                    <a:pt x="204" y="278"/>
                  </a:cubicBezTo>
                  <a:cubicBezTo>
                    <a:pt x="207" y="279"/>
                    <a:pt x="212" y="279"/>
                    <a:pt x="222" y="281"/>
                  </a:cubicBezTo>
                  <a:cubicBezTo>
                    <a:pt x="222" y="279"/>
                    <a:pt x="222" y="279"/>
                    <a:pt x="222" y="279"/>
                  </a:cubicBezTo>
                  <a:cubicBezTo>
                    <a:pt x="222" y="281"/>
                    <a:pt x="222" y="281"/>
                    <a:pt x="222" y="281"/>
                  </a:cubicBezTo>
                  <a:cubicBezTo>
                    <a:pt x="222" y="281"/>
                    <a:pt x="222" y="281"/>
                    <a:pt x="230" y="282"/>
                  </a:cubicBezTo>
                  <a:cubicBezTo>
                    <a:pt x="230" y="281"/>
                    <a:pt x="230" y="281"/>
                    <a:pt x="230" y="281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29" y="281"/>
                    <a:pt x="228" y="281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2"/>
                    <a:pt x="228" y="282"/>
                    <a:pt x="228" y="282"/>
                  </a:cubicBezTo>
                  <a:cubicBezTo>
                    <a:pt x="228" y="282"/>
                    <a:pt x="228" y="282"/>
                    <a:pt x="220" y="285"/>
                  </a:cubicBezTo>
                  <a:cubicBezTo>
                    <a:pt x="220" y="285"/>
                    <a:pt x="220" y="285"/>
                    <a:pt x="220" y="285"/>
                  </a:cubicBezTo>
                  <a:cubicBezTo>
                    <a:pt x="220" y="285"/>
                    <a:pt x="220" y="285"/>
                    <a:pt x="220" y="285"/>
                  </a:cubicBezTo>
                  <a:lnTo>
                    <a:pt x="221" y="286"/>
                  </a:lnTo>
                  <a:close/>
                  <a:moveTo>
                    <a:pt x="192" y="275"/>
                  </a:moveTo>
                  <a:cubicBezTo>
                    <a:pt x="193" y="274"/>
                    <a:pt x="193" y="274"/>
                    <a:pt x="193" y="274"/>
                  </a:cubicBezTo>
                  <a:cubicBezTo>
                    <a:pt x="191" y="273"/>
                    <a:pt x="189" y="273"/>
                    <a:pt x="188" y="273"/>
                  </a:cubicBezTo>
                  <a:cubicBezTo>
                    <a:pt x="186" y="273"/>
                    <a:pt x="185" y="273"/>
                    <a:pt x="185" y="274"/>
                  </a:cubicBezTo>
                  <a:cubicBezTo>
                    <a:pt x="184" y="274"/>
                    <a:pt x="183" y="275"/>
                    <a:pt x="183" y="276"/>
                  </a:cubicBezTo>
                  <a:cubicBezTo>
                    <a:pt x="183" y="277"/>
                    <a:pt x="184" y="278"/>
                    <a:pt x="184" y="278"/>
                  </a:cubicBezTo>
                  <a:cubicBezTo>
                    <a:pt x="184" y="278"/>
                    <a:pt x="184" y="279"/>
                    <a:pt x="184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7" y="280"/>
                    <a:pt x="189" y="281"/>
                    <a:pt x="191" y="281"/>
                  </a:cubicBezTo>
                  <a:cubicBezTo>
                    <a:pt x="192" y="281"/>
                    <a:pt x="194" y="280"/>
                    <a:pt x="195" y="280"/>
                  </a:cubicBezTo>
                  <a:cubicBezTo>
                    <a:pt x="195" y="280"/>
                    <a:pt x="196" y="280"/>
                    <a:pt x="196" y="279"/>
                  </a:cubicBezTo>
                  <a:cubicBezTo>
                    <a:pt x="197" y="279"/>
                    <a:pt x="197" y="278"/>
                    <a:pt x="197" y="277"/>
                  </a:cubicBezTo>
                  <a:cubicBezTo>
                    <a:pt x="197" y="277"/>
                    <a:pt x="197" y="276"/>
                    <a:pt x="197" y="276"/>
                  </a:cubicBezTo>
                  <a:cubicBezTo>
                    <a:pt x="196" y="275"/>
                    <a:pt x="195" y="274"/>
                    <a:pt x="193" y="274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192" y="275"/>
                    <a:pt x="192" y="275"/>
                    <a:pt x="192" y="275"/>
                  </a:cubicBezTo>
                  <a:cubicBezTo>
                    <a:pt x="192" y="277"/>
                    <a:pt x="192" y="277"/>
                    <a:pt x="192" y="277"/>
                  </a:cubicBezTo>
                  <a:cubicBezTo>
                    <a:pt x="193" y="277"/>
                    <a:pt x="194" y="277"/>
                    <a:pt x="194" y="278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3" y="277"/>
                  </a:cubicBezTo>
                  <a:cubicBezTo>
                    <a:pt x="193" y="277"/>
                    <a:pt x="192" y="278"/>
                    <a:pt x="191" y="278"/>
                  </a:cubicBezTo>
                  <a:cubicBezTo>
                    <a:pt x="189" y="278"/>
                    <a:pt x="188" y="277"/>
                    <a:pt x="186" y="277"/>
                  </a:cubicBezTo>
                  <a:cubicBezTo>
                    <a:pt x="186" y="278"/>
                    <a:pt x="186" y="278"/>
                    <a:pt x="186" y="278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7" y="276"/>
                    <a:pt x="188" y="276"/>
                  </a:cubicBezTo>
                  <a:cubicBezTo>
                    <a:pt x="189" y="276"/>
                    <a:pt x="190" y="276"/>
                    <a:pt x="192" y="277"/>
                  </a:cubicBezTo>
                  <a:cubicBezTo>
                    <a:pt x="192" y="275"/>
                    <a:pt x="192" y="275"/>
                    <a:pt x="192" y="275"/>
                  </a:cubicBezTo>
                  <a:cubicBezTo>
                    <a:pt x="192" y="277"/>
                    <a:pt x="192" y="277"/>
                    <a:pt x="192" y="277"/>
                  </a:cubicBezTo>
                  <a:lnTo>
                    <a:pt x="192" y="275"/>
                  </a:lnTo>
                  <a:close/>
                  <a:moveTo>
                    <a:pt x="248" y="299"/>
                  </a:moveTo>
                  <a:cubicBezTo>
                    <a:pt x="249" y="298"/>
                    <a:pt x="249" y="298"/>
                    <a:pt x="249" y="298"/>
                  </a:cubicBezTo>
                  <a:cubicBezTo>
                    <a:pt x="246" y="296"/>
                    <a:pt x="246" y="296"/>
                    <a:pt x="246" y="296"/>
                  </a:cubicBezTo>
                  <a:cubicBezTo>
                    <a:pt x="246" y="295"/>
                    <a:pt x="246" y="295"/>
                    <a:pt x="246" y="295"/>
                  </a:cubicBezTo>
                  <a:cubicBezTo>
                    <a:pt x="245" y="295"/>
                    <a:pt x="245" y="295"/>
                    <a:pt x="245" y="295"/>
                  </a:cubicBezTo>
                  <a:cubicBezTo>
                    <a:pt x="222" y="294"/>
                    <a:pt x="222" y="294"/>
                    <a:pt x="222" y="294"/>
                  </a:cubicBezTo>
                  <a:cubicBezTo>
                    <a:pt x="222" y="295"/>
                    <a:pt x="222" y="295"/>
                    <a:pt x="222" y="295"/>
                  </a:cubicBezTo>
                  <a:cubicBezTo>
                    <a:pt x="223" y="294"/>
                    <a:pt x="223" y="294"/>
                    <a:pt x="223" y="294"/>
                  </a:cubicBezTo>
                  <a:cubicBezTo>
                    <a:pt x="220" y="292"/>
                    <a:pt x="220" y="292"/>
                    <a:pt x="220" y="292"/>
                  </a:cubicBezTo>
                  <a:cubicBezTo>
                    <a:pt x="220" y="291"/>
                    <a:pt x="220" y="291"/>
                    <a:pt x="220" y="291"/>
                  </a:cubicBezTo>
                  <a:cubicBezTo>
                    <a:pt x="220" y="291"/>
                    <a:pt x="220" y="291"/>
                    <a:pt x="220" y="291"/>
                  </a:cubicBezTo>
                  <a:cubicBezTo>
                    <a:pt x="211" y="287"/>
                    <a:pt x="211" y="287"/>
                    <a:pt x="211" y="287"/>
                  </a:cubicBezTo>
                  <a:cubicBezTo>
                    <a:pt x="210" y="287"/>
                    <a:pt x="210" y="287"/>
                    <a:pt x="210" y="287"/>
                  </a:cubicBezTo>
                  <a:cubicBezTo>
                    <a:pt x="209" y="288"/>
                    <a:pt x="209" y="288"/>
                    <a:pt x="209" y="288"/>
                  </a:cubicBezTo>
                  <a:cubicBezTo>
                    <a:pt x="206" y="290"/>
                    <a:pt x="206" y="290"/>
                    <a:pt x="206" y="290"/>
                  </a:cubicBezTo>
                  <a:cubicBezTo>
                    <a:pt x="205" y="291"/>
                    <a:pt x="205" y="291"/>
                    <a:pt x="205" y="291"/>
                  </a:cubicBezTo>
                  <a:cubicBezTo>
                    <a:pt x="206" y="292"/>
                    <a:pt x="206" y="292"/>
                    <a:pt x="206" y="292"/>
                  </a:cubicBezTo>
                  <a:cubicBezTo>
                    <a:pt x="207" y="295"/>
                    <a:pt x="207" y="295"/>
                    <a:pt x="207" y="295"/>
                  </a:cubicBezTo>
                  <a:cubicBezTo>
                    <a:pt x="209" y="294"/>
                    <a:pt x="209" y="294"/>
                    <a:pt x="209" y="294"/>
                  </a:cubicBezTo>
                  <a:cubicBezTo>
                    <a:pt x="209" y="293"/>
                    <a:pt x="209" y="293"/>
                    <a:pt x="209" y="293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02" y="293"/>
                    <a:pt x="202" y="293"/>
                    <a:pt x="202" y="293"/>
                  </a:cubicBezTo>
                  <a:cubicBezTo>
                    <a:pt x="198" y="297"/>
                    <a:pt x="198" y="297"/>
                    <a:pt x="198" y="297"/>
                  </a:cubicBezTo>
                  <a:cubicBezTo>
                    <a:pt x="196" y="299"/>
                    <a:pt x="196" y="299"/>
                    <a:pt x="196" y="299"/>
                  </a:cubicBezTo>
                  <a:cubicBezTo>
                    <a:pt x="199" y="300"/>
                    <a:pt x="199" y="300"/>
                    <a:pt x="199" y="300"/>
                  </a:cubicBezTo>
                  <a:cubicBezTo>
                    <a:pt x="216" y="302"/>
                    <a:pt x="216" y="302"/>
                    <a:pt x="216" y="302"/>
                  </a:cubicBezTo>
                  <a:cubicBezTo>
                    <a:pt x="217" y="302"/>
                    <a:pt x="217" y="302"/>
                    <a:pt x="217" y="302"/>
                  </a:cubicBezTo>
                  <a:cubicBezTo>
                    <a:pt x="251" y="301"/>
                    <a:pt x="251" y="301"/>
                    <a:pt x="251" y="301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48" y="299"/>
                    <a:pt x="248" y="299"/>
                    <a:pt x="248" y="299"/>
                  </a:cubicBezTo>
                  <a:cubicBezTo>
                    <a:pt x="248" y="298"/>
                    <a:pt x="248" y="298"/>
                    <a:pt x="248" y="298"/>
                  </a:cubicBezTo>
                  <a:cubicBezTo>
                    <a:pt x="217" y="299"/>
                    <a:pt x="217" y="299"/>
                    <a:pt x="217" y="299"/>
                  </a:cubicBezTo>
                  <a:cubicBezTo>
                    <a:pt x="217" y="301"/>
                    <a:pt x="217" y="301"/>
                    <a:pt x="217" y="301"/>
                  </a:cubicBezTo>
                  <a:cubicBezTo>
                    <a:pt x="217" y="299"/>
                    <a:pt x="217" y="299"/>
                    <a:pt x="217" y="299"/>
                  </a:cubicBezTo>
                  <a:cubicBezTo>
                    <a:pt x="217" y="299"/>
                    <a:pt x="217" y="299"/>
                    <a:pt x="199" y="297"/>
                  </a:cubicBezTo>
                  <a:cubicBezTo>
                    <a:pt x="199" y="298"/>
                    <a:pt x="199" y="298"/>
                    <a:pt x="199" y="298"/>
                  </a:cubicBezTo>
                  <a:cubicBezTo>
                    <a:pt x="200" y="299"/>
                    <a:pt x="200" y="299"/>
                    <a:pt x="200" y="299"/>
                  </a:cubicBezTo>
                  <a:cubicBezTo>
                    <a:pt x="200" y="299"/>
                    <a:pt x="200" y="299"/>
                    <a:pt x="204" y="295"/>
                  </a:cubicBezTo>
                  <a:cubicBezTo>
                    <a:pt x="203" y="294"/>
                    <a:pt x="203" y="294"/>
                    <a:pt x="203" y="294"/>
                  </a:cubicBezTo>
                  <a:cubicBezTo>
                    <a:pt x="203" y="296"/>
                    <a:pt x="203" y="296"/>
                    <a:pt x="203" y="296"/>
                  </a:cubicBezTo>
                  <a:cubicBezTo>
                    <a:pt x="203" y="296"/>
                    <a:pt x="203" y="296"/>
                    <a:pt x="204" y="296"/>
                  </a:cubicBezTo>
                  <a:cubicBezTo>
                    <a:pt x="205" y="296"/>
                    <a:pt x="206" y="296"/>
                    <a:pt x="209" y="296"/>
                  </a:cubicBezTo>
                  <a:cubicBezTo>
                    <a:pt x="211" y="296"/>
                    <a:pt x="211" y="296"/>
                    <a:pt x="211" y="296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10" y="293"/>
                    <a:pt x="210" y="293"/>
                    <a:pt x="209" y="291"/>
                  </a:cubicBezTo>
                  <a:cubicBezTo>
                    <a:pt x="207" y="291"/>
                    <a:pt x="207" y="291"/>
                    <a:pt x="20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08" y="292"/>
                    <a:pt x="208" y="292"/>
                    <a:pt x="211" y="290"/>
                  </a:cubicBezTo>
                  <a:cubicBezTo>
                    <a:pt x="210" y="289"/>
                    <a:pt x="210" y="289"/>
                    <a:pt x="210" y="289"/>
                  </a:cubicBezTo>
                  <a:cubicBezTo>
                    <a:pt x="209" y="290"/>
                    <a:pt x="209" y="290"/>
                    <a:pt x="209" y="290"/>
                  </a:cubicBezTo>
                  <a:cubicBezTo>
                    <a:pt x="209" y="290"/>
                    <a:pt x="209" y="290"/>
                    <a:pt x="219" y="294"/>
                  </a:cubicBezTo>
                  <a:cubicBezTo>
                    <a:pt x="219" y="293"/>
                    <a:pt x="219" y="293"/>
                    <a:pt x="219" y="293"/>
                  </a:cubicBezTo>
                  <a:cubicBezTo>
                    <a:pt x="218" y="294"/>
                    <a:pt x="218" y="294"/>
                    <a:pt x="218" y="294"/>
                  </a:cubicBezTo>
                  <a:cubicBezTo>
                    <a:pt x="219" y="294"/>
                    <a:pt x="219" y="294"/>
                    <a:pt x="219" y="294"/>
                  </a:cubicBezTo>
                  <a:cubicBezTo>
                    <a:pt x="219" y="294"/>
                    <a:pt x="220" y="295"/>
                    <a:pt x="221" y="296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7"/>
                    <a:pt x="222" y="297"/>
                    <a:pt x="222" y="297"/>
                  </a:cubicBezTo>
                  <a:cubicBezTo>
                    <a:pt x="222" y="297"/>
                    <a:pt x="222" y="297"/>
                    <a:pt x="245" y="298"/>
                  </a:cubicBezTo>
                  <a:cubicBezTo>
                    <a:pt x="245" y="297"/>
                    <a:pt x="245" y="297"/>
                    <a:pt x="245" y="297"/>
                  </a:cubicBezTo>
                  <a:cubicBezTo>
                    <a:pt x="244" y="298"/>
                    <a:pt x="244" y="298"/>
                    <a:pt x="244" y="298"/>
                  </a:cubicBezTo>
                  <a:cubicBezTo>
                    <a:pt x="244" y="298"/>
                    <a:pt x="244" y="298"/>
                    <a:pt x="247" y="301"/>
                  </a:cubicBezTo>
                  <a:cubicBezTo>
                    <a:pt x="248" y="299"/>
                    <a:pt x="248" y="299"/>
                    <a:pt x="248" y="299"/>
                  </a:cubicBezTo>
                  <a:cubicBezTo>
                    <a:pt x="248" y="298"/>
                    <a:pt x="248" y="298"/>
                    <a:pt x="248" y="298"/>
                  </a:cubicBezTo>
                  <a:lnTo>
                    <a:pt x="248" y="299"/>
                  </a:lnTo>
                  <a:close/>
                  <a:moveTo>
                    <a:pt x="184" y="306"/>
                  </a:moveTo>
                  <a:cubicBezTo>
                    <a:pt x="184" y="305"/>
                    <a:pt x="184" y="305"/>
                    <a:pt x="184" y="305"/>
                  </a:cubicBezTo>
                  <a:cubicBezTo>
                    <a:pt x="176" y="307"/>
                    <a:pt x="176" y="307"/>
                    <a:pt x="176" y="307"/>
                  </a:cubicBezTo>
                  <a:cubicBezTo>
                    <a:pt x="174" y="308"/>
                    <a:pt x="174" y="308"/>
                    <a:pt x="174" y="308"/>
                  </a:cubicBezTo>
                  <a:cubicBezTo>
                    <a:pt x="175" y="310"/>
                    <a:pt x="175" y="310"/>
                    <a:pt x="175" y="310"/>
                  </a:cubicBezTo>
                  <a:cubicBezTo>
                    <a:pt x="175" y="310"/>
                    <a:pt x="177" y="313"/>
                    <a:pt x="183" y="313"/>
                  </a:cubicBezTo>
                  <a:cubicBezTo>
                    <a:pt x="184" y="313"/>
                    <a:pt x="186" y="312"/>
                    <a:pt x="189" y="312"/>
                  </a:cubicBezTo>
                  <a:cubicBezTo>
                    <a:pt x="189" y="312"/>
                    <a:pt x="189" y="312"/>
                    <a:pt x="189" y="312"/>
                  </a:cubicBezTo>
                  <a:cubicBezTo>
                    <a:pt x="189" y="312"/>
                    <a:pt x="189" y="312"/>
                    <a:pt x="189" y="312"/>
                  </a:cubicBezTo>
                  <a:cubicBezTo>
                    <a:pt x="191" y="311"/>
                    <a:pt x="192" y="310"/>
                    <a:pt x="193" y="310"/>
                  </a:cubicBezTo>
                  <a:cubicBezTo>
                    <a:pt x="194" y="309"/>
                    <a:pt x="194" y="309"/>
                    <a:pt x="194" y="308"/>
                  </a:cubicBezTo>
                  <a:cubicBezTo>
                    <a:pt x="195" y="308"/>
                    <a:pt x="195" y="307"/>
                    <a:pt x="195" y="307"/>
                  </a:cubicBezTo>
                  <a:cubicBezTo>
                    <a:pt x="195" y="306"/>
                    <a:pt x="195" y="306"/>
                    <a:pt x="195" y="305"/>
                  </a:cubicBezTo>
                  <a:cubicBezTo>
                    <a:pt x="194" y="305"/>
                    <a:pt x="193" y="304"/>
                    <a:pt x="193" y="304"/>
                  </a:cubicBezTo>
                  <a:cubicBezTo>
                    <a:pt x="192" y="304"/>
                    <a:pt x="191" y="304"/>
                    <a:pt x="190" y="304"/>
                  </a:cubicBezTo>
                  <a:cubicBezTo>
                    <a:pt x="189" y="304"/>
                    <a:pt x="187" y="304"/>
                    <a:pt x="184" y="305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4" y="306"/>
                    <a:pt x="184" y="306"/>
                    <a:pt x="184" y="306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7" y="307"/>
                    <a:pt x="189" y="307"/>
                    <a:pt x="190" y="307"/>
                  </a:cubicBezTo>
                  <a:cubicBezTo>
                    <a:pt x="191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0" y="308"/>
                    <a:pt x="188" y="309"/>
                  </a:cubicBezTo>
                  <a:cubicBezTo>
                    <a:pt x="188" y="310"/>
                    <a:pt x="188" y="310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6" y="309"/>
                    <a:pt x="184" y="310"/>
                    <a:pt x="183" y="310"/>
                  </a:cubicBezTo>
                  <a:cubicBezTo>
                    <a:pt x="180" y="310"/>
                    <a:pt x="179" y="309"/>
                    <a:pt x="178" y="309"/>
                  </a:cubicBezTo>
                  <a:cubicBezTo>
                    <a:pt x="178" y="309"/>
                    <a:pt x="178" y="308"/>
                    <a:pt x="178" y="308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78" y="308"/>
                    <a:pt x="178" y="308"/>
                    <a:pt x="178" y="308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78" y="308"/>
                    <a:pt x="178" y="308"/>
                    <a:pt x="178" y="308"/>
                  </a:cubicBezTo>
                  <a:cubicBezTo>
                    <a:pt x="176" y="309"/>
                    <a:pt x="176" y="309"/>
                    <a:pt x="176" y="309"/>
                  </a:cubicBezTo>
                  <a:cubicBezTo>
                    <a:pt x="177" y="310"/>
                    <a:pt x="177" y="310"/>
                    <a:pt x="177" y="310"/>
                  </a:cubicBezTo>
                  <a:cubicBezTo>
                    <a:pt x="177" y="310"/>
                    <a:pt x="177" y="310"/>
                    <a:pt x="185" y="308"/>
                  </a:cubicBezTo>
                  <a:cubicBezTo>
                    <a:pt x="184" y="306"/>
                    <a:pt x="184" y="306"/>
                    <a:pt x="184" y="306"/>
                  </a:cubicBezTo>
                  <a:cubicBezTo>
                    <a:pt x="185" y="308"/>
                    <a:pt x="185" y="308"/>
                    <a:pt x="185" y="308"/>
                  </a:cubicBezTo>
                  <a:lnTo>
                    <a:pt x="184" y="306"/>
                  </a:lnTo>
                  <a:close/>
                  <a:moveTo>
                    <a:pt x="232" y="328"/>
                  </a:moveTo>
                  <a:cubicBezTo>
                    <a:pt x="231" y="327"/>
                    <a:pt x="231" y="327"/>
                    <a:pt x="231" y="327"/>
                  </a:cubicBezTo>
                  <a:cubicBezTo>
                    <a:pt x="231" y="327"/>
                    <a:pt x="230" y="327"/>
                    <a:pt x="229" y="328"/>
                  </a:cubicBezTo>
                  <a:cubicBezTo>
                    <a:pt x="228" y="329"/>
                    <a:pt x="228" y="329"/>
                    <a:pt x="227" y="330"/>
                  </a:cubicBezTo>
                  <a:cubicBezTo>
                    <a:pt x="227" y="330"/>
                    <a:pt x="226" y="331"/>
                    <a:pt x="226" y="332"/>
                  </a:cubicBezTo>
                  <a:cubicBezTo>
                    <a:pt x="227" y="333"/>
                    <a:pt x="227" y="333"/>
                    <a:pt x="227" y="333"/>
                  </a:cubicBezTo>
                  <a:cubicBezTo>
                    <a:pt x="227" y="333"/>
                    <a:pt x="227" y="334"/>
                    <a:pt x="228" y="334"/>
                  </a:cubicBezTo>
                  <a:cubicBezTo>
                    <a:pt x="228" y="334"/>
                    <a:pt x="229" y="334"/>
                    <a:pt x="229" y="334"/>
                  </a:cubicBezTo>
                  <a:cubicBezTo>
                    <a:pt x="230" y="334"/>
                    <a:pt x="231" y="334"/>
                    <a:pt x="233" y="333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233" y="333"/>
                    <a:pt x="233" y="333"/>
                    <a:pt x="233" y="333"/>
                  </a:cubicBezTo>
                  <a:cubicBezTo>
                    <a:pt x="235" y="333"/>
                    <a:pt x="237" y="333"/>
                    <a:pt x="238" y="333"/>
                  </a:cubicBezTo>
                  <a:cubicBezTo>
                    <a:pt x="239" y="332"/>
                    <a:pt x="240" y="332"/>
                    <a:pt x="240" y="332"/>
                  </a:cubicBezTo>
                  <a:cubicBezTo>
                    <a:pt x="241" y="331"/>
                    <a:pt x="241" y="331"/>
                    <a:pt x="241" y="330"/>
                  </a:cubicBezTo>
                  <a:cubicBezTo>
                    <a:pt x="241" y="329"/>
                    <a:pt x="241" y="328"/>
                    <a:pt x="240" y="328"/>
                  </a:cubicBezTo>
                  <a:cubicBezTo>
                    <a:pt x="239" y="327"/>
                    <a:pt x="238" y="327"/>
                    <a:pt x="237" y="327"/>
                  </a:cubicBezTo>
                  <a:cubicBezTo>
                    <a:pt x="236" y="326"/>
                    <a:pt x="234" y="326"/>
                    <a:pt x="232" y="326"/>
                  </a:cubicBezTo>
                  <a:cubicBezTo>
                    <a:pt x="231" y="326"/>
                    <a:pt x="231" y="326"/>
                    <a:pt x="231" y="326"/>
                  </a:cubicBezTo>
                  <a:cubicBezTo>
                    <a:pt x="231" y="327"/>
                    <a:pt x="231" y="327"/>
                    <a:pt x="231" y="327"/>
                  </a:cubicBezTo>
                  <a:cubicBezTo>
                    <a:pt x="232" y="328"/>
                    <a:pt x="232" y="328"/>
                    <a:pt x="232" y="328"/>
                  </a:cubicBezTo>
                  <a:cubicBezTo>
                    <a:pt x="232" y="329"/>
                    <a:pt x="232" y="329"/>
                    <a:pt x="232" y="329"/>
                  </a:cubicBezTo>
                  <a:cubicBezTo>
                    <a:pt x="234" y="329"/>
                    <a:pt x="236" y="330"/>
                    <a:pt x="238" y="330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9" y="329"/>
                    <a:pt x="239" y="329"/>
                    <a:pt x="239" y="329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9" y="329"/>
                    <a:pt x="239" y="329"/>
                    <a:pt x="239" y="329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8" y="329"/>
                    <a:pt x="238" y="330"/>
                    <a:pt x="237" y="330"/>
                  </a:cubicBezTo>
                  <a:cubicBezTo>
                    <a:pt x="236" y="330"/>
                    <a:pt x="235" y="330"/>
                    <a:pt x="233" y="330"/>
                  </a:cubicBezTo>
                  <a:cubicBezTo>
                    <a:pt x="233" y="330"/>
                    <a:pt x="233" y="330"/>
                    <a:pt x="233" y="330"/>
                  </a:cubicBezTo>
                  <a:cubicBezTo>
                    <a:pt x="233" y="330"/>
                    <a:pt x="233" y="330"/>
                    <a:pt x="233" y="330"/>
                  </a:cubicBezTo>
                  <a:cubicBezTo>
                    <a:pt x="231" y="331"/>
                    <a:pt x="230" y="331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30" y="331"/>
                    <a:pt x="231" y="330"/>
                  </a:cubicBezTo>
                  <a:cubicBezTo>
                    <a:pt x="231" y="330"/>
                    <a:pt x="232" y="330"/>
                    <a:pt x="232" y="329"/>
                  </a:cubicBezTo>
                  <a:cubicBezTo>
                    <a:pt x="232" y="329"/>
                    <a:pt x="232" y="329"/>
                    <a:pt x="232" y="329"/>
                  </a:cubicBezTo>
                  <a:cubicBezTo>
                    <a:pt x="232" y="328"/>
                    <a:pt x="232" y="328"/>
                    <a:pt x="232" y="328"/>
                  </a:cubicBezTo>
                  <a:cubicBezTo>
                    <a:pt x="232" y="329"/>
                    <a:pt x="232" y="329"/>
                    <a:pt x="232" y="329"/>
                  </a:cubicBezTo>
                  <a:lnTo>
                    <a:pt x="232" y="328"/>
                  </a:lnTo>
                  <a:close/>
                  <a:moveTo>
                    <a:pt x="230" y="314"/>
                  </a:moveTo>
                  <a:cubicBezTo>
                    <a:pt x="231" y="313"/>
                    <a:pt x="231" y="313"/>
                    <a:pt x="231" y="313"/>
                  </a:cubicBezTo>
                  <a:cubicBezTo>
                    <a:pt x="219" y="308"/>
                    <a:pt x="219" y="308"/>
                    <a:pt x="219" y="308"/>
                  </a:cubicBezTo>
                  <a:cubicBezTo>
                    <a:pt x="217" y="307"/>
                    <a:pt x="217" y="307"/>
                    <a:pt x="217" y="307"/>
                  </a:cubicBezTo>
                  <a:cubicBezTo>
                    <a:pt x="217" y="308"/>
                    <a:pt x="217" y="308"/>
                    <a:pt x="217" y="308"/>
                  </a:cubicBezTo>
                  <a:cubicBezTo>
                    <a:pt x="215" y="312"/>
                    <a:pt x="215" y="312"/>
                    <a:pt x="215" y="312"/>
                  </a:cubicBezTo>
                  <a:cubicBezTo>
                    <a:pt x="215" y="314"/>
                    <a:pt x="215" y="314"/>
                    <a:pt x="215" y="314"/>
                  </a:cubicBezTo>
                  <a:cubicBezTo>
                    <a:pt x="216" y="314"/>
                    <a:pt x="216" y="314"/>
                    <a:pt x="216" y="314"/>
                  </a:cubicBezTo>
                  <a:cubicBezTo>
                    <a:pt x="220" y="316"/>
                    <a:pt x="220" y="316"/>
                    <a:pt x="220" y="316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17" y="316"/>
                    <a:pt x="217" y="316"/>
                    <a:pt x="217" y="316"/>
                  </a:cubicBezTo>
                  <a:cubicBezTo>
                    <a:pt x="215" y="318"/>
                    <a:pt x="215" y="318"/>
                    <a:pt x="215" y="318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1" y="321"/>
                    <a:pt x="231" y="321"/>
                    <a:pt x="231" y="321"/>
                  </a:cubicBezTo>
                  <a:cubicBezTo>
                    <a:pt x="238" y="318"/>
                    <a:pt x="238" y="318"/>
                    <a:pt x="238" y="318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37" y="318"/>
                    <a:pt x="237" y="318"/>
                    <a:pt x="237" y="318"/>
                  </a:cubicBezTo>
                  <a:cubicBezTo>
                    <a:pt x="250" y="320"/>
                    <a:pt x="250" y="320"/>
                    <a:pt x="250" y="320"/>
                  </a:cubicBezTo>
                  <a:cubicBezTo>
                    <a:pt x="251" y="320"/>
                    <a:pt x="251" y="320"/>
                    <a:pt x="251" y="320"/>
                  </a:cubicBezTo>
                  <a:cubicBezTo>
                    <a:pt x="251" y="320"/>
                    <a:pt x="251" y="320"/>
                    <a:pt x="251" y="320"/>
                  </a:cubicBezTo>
                  <a:cubicBezTo>
                    <a:pt x="254" y="318"/>
                    <a:pt x="254" y="318"/>
                    <a:pt x="254" y="318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4" y="316"/>
                    <a:pt x="254" y="316"/>
                    <a:pt x="254" y="316"/>
                  </a:cubicBezTo>
                  <a:cubicBezTo>
                    <a:pt x="240" y="309"/>
                    <a:pt x="240" y="309"/>
                    <a:pt x="240" y="309"/>
                  </a:cubicBezTo>
                  <a:cubicBezTo>
                    <a:pt x="240" y="309"/>
                    <a:pt x="240" y="309"/>
                    <a:pt x="240" y="309"/>
                  </a:cubicBezTo>
                  <a:cubicBezTo>
                    <a:pt x="230" y="313"/>
                    <a:pt x="230" y="313"/>
                    <a:pt x="230" y="313"/>
                  </a:cubicBezTo>
                  <a:cubicBezTo>
                    <a:pt x="230" y="314"/>
                    <a:pt x="230" y="314"/>
                    <a:pt x="230" y="314"/>
                  </a:cubicBezTo>
                  <a:cubicBezTo>
                    <a:pt x="231" y="313"/>
                    <a:pt x="231" y="313"/>
                    <a:pt x="231" y="313"/>
                  </a:cubicBezTo>
                  <a:cubicBezTo>
                    <a:pt x="230" y="314"/>
                    <a:pt x="230" y="314"/>
                    <a:pt x="230" y="314"/>
                  </a:cubicBezTo>
                  <a:cubicBezTo>
                    <a:pt x="231" y="316"/>
                    <a:pt x="231" y="316"/>
                    <a:pt x="231" y="316"/>
                  </a:cubicBezTo>
                  <a:cubicBezTo>
                    <a:pt x="240" y="312"/>
                    <a:pt x="240" y="312"/>
                    <a:pt x="240" y="312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39" y="312"/>
                    <a:pt x="239" y="312"/>
                    <a:pt x="239" y="312"/>
                  </a:cubicBezTo>
                  <a:cubicBezTo>
                    <a:pt x="239" y="312"/>
                    <a:pt x="239" y="312"/>
                    <a:pt x="241" y="312"/>
                  </a:cubicBezTo>
                  <a:cubicBezTo>
                    <a:pt x="242" y="313"/>
                    <a:pt x="246" y="315"/>
                    <a:pt x="252" y="318"/>
                  </a:cubicBezTo>
                  <a:cubicBezTo>
                    <a:pt x="253" y="317"/>
                    <a:pt x="253" y="317"/>
                    <a:pt x="253" y="317"/>
                  </a:cubicBezTo>
                  <a:cubicBezTo>
                    <a:pt x="252" y="316"/>
                    <a:pt x="252" y="316"/>
                    <a:pt x="252" y="316"/>
                  </a:cubicBezTo>
                  <a:cubicBezTo>
                    <a:pt x="252" y="316"/>
                    <a:pt x="252" y="316"/>
                    <a:pt x="250" y="317"/>
                  </a:cubicBezTo>
                  <a:cubicBezTo>
                    <a:pt x="250" y="318"/>
                    <a:pt x="250" y="318"/>
                    <a:pt x="250" y="318"/>
                  </a:cubicBezTo>
                  <a:cubicBezTo>
                    <a:pt x="251" y="317"/>
                    <a:pt x="251" y="317"/>
                    <a:pt x="251" y="317"/>
                  </a:cubicBezTo>
                  <a:cubicBezTo>
                    <a:pt x="251" y="317"/>
                    <a:pt x="251" y="317"/>
                    <a:pt x="237" y="316"/>
                  </a:cubicBezTo>
                  <a:cubicBezTo>
                    <a:pt x="237" y="315"/>
                    <a:pt x="237" y="315"/>
                    <a:pt x="237" y="315"/>
                  </a:cubicBezTo>
                  <a:cubicBezTo>
                    <a:pt x="236" y="316"/>
                    <a:pt x="236" y="316"/>
                    <a:pt x="236" y="316"/>
                  </a:cubicBezTo>
                  <a:cubicBezTo>
                    <a:pt x="236" y="316"/>
                    <a:pt x="236" y="316"/>
                    <a:pt x="230" y="318"/>
                  </a:cubicBezTo>
                  <a:cubicBezTo>
                    <a:pt x="230" y="320"/>
                    <a:pt x="230" y="320"/>
                    <a:pt x="230" y="320"/>
                  </a:cubicBezTo>
                  <a:cubicBezTo>
                    <a:pt x="231" y="318"/>
                    <a:pt x="231" y="318"/>
                    <a:pt x="231" y="318"/>
                  </a:cubicBezTo>
                  <a:cubicBezTo>
                    <a:pt x="231" y="318"/>
                    <a:pt x="231" y="318"/>
                    <a:pt x="218" y="316"/>
                  </a:cubicBezTo>
                  <a:cubicBezTo>
                    <a:pt x="218" y="317"/>
                    <a:pt x="218" y="317"/>
                    <a:pt x="218" y="317"/>
                  </a:cubicBezTo>
                  <a:cubicBezTo>
                    <a:pt x="219" y="318"/>
                    <a:pt x="219" y="318"/>
                    <a:pt x="219" y="318"/>
                  </a:cubicBezTo>
                  <a:cubicBezTo>
                    <a:pt x="219" y="318"/>
                    <a:pt x="219" y="318"/>
                    <a:pt x="222" y="315"/>
                  </a:cubicBezTo>
                  <a:cubicBezTo>
                    <a:pt x="224" y="314"/>
                    <a:pt x="224" y="314"/>
                    <a:pt x="224" y="314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21" y="313"/>
                    <a:pt x="221" y="313"/>
                    <a:pt x="217" y="312"/>
                  </a:cubicBezTo>
                  <a:cubicBezTo>
                    <a:pt x="217" y="313"/>
                    <a:pt x="217" y="313"/>
                    <a:pt x="217" y="313"/>
                  </a:cubicBezTo>
                  <a:cubicBezTo>
                    <a:pt x="218" y="313"/>
                    <a:pt x="218" y="313"/>
                    <a:pt x="218" y="313"/>
                  </a:cubicBezTo>
                  <a:cubicBezTo>
                    <a:pt x="218" y="313"/>
                    <a:pt x="218" y="313"/>
                    <a:pt x="219" y="309"/>
                  </a:cubicBezTo>
                  <a:cubicBezTo>
                    <a:pt x="218" y="309"/>
                    <a:pt x="218" y="309"/>
                    <a:pt x="218" y="309"/>
                  </a:cubicBezTo>
                  <a:cubicBezTo>
                    <a:pt x="217" y="310"/>
                    <a:pt x="217" y="310"/>
                    <a:pt x="217" y="310"/>
                  </a:cubicBezTo>
                  <a:cubicBezTo>
                    <a:pt x="217" y="310"/>
                    <a:pt x="217" y="310"/>
                    <a:pt x="219" y="311"/>
                  </a:cubicBezTo>
                  <a:cubicBezTo>
                    <a:pt x="220" y="312"/>
                    <a:pt x="224" y="313"/>
                    <a:pt x="230" y="316"/>
                  </a:cubicBezTo>
                  <a:cubicBezTo>
                    <a:pt x="230" y="316"/>
                    <a:pt x="230" y="316"/>
                    <a:pt x="230" y="316"/>
                  </a:cubicBezTo>
                  <a:cubicBezTo>
                    <a:pt x="231" y="316"/>
                    <a:pt x="231" y="316"/>
                    <a:pt x="231" y="316"/>
                  </a:cubicBezTo>
                  <a:lnTo>
                    <a:pt x="230" y="314"/>
                  </a:lnTo>
                  <a:close/>
                  <a:moveTo>
                    <a:pt x="264" y="328"/>
                  </a:moveTo>
                  <a:cubicBezTo>
                    <a:pt x="264" y="329"/>
                    <a:pt x="264" y="329"/>
                    <a:pt x="264" y="329"/>
                  </a:cubicBezTo>
                  <a:cubicBezTo>
                    <a:pt x="289" y="333"/>
                    <a:pt x="289" y="333"/>
                    <a:pt x="289" y="333"/>
                  </a:cubicBezTo>
                  <a:cubicBezTo>
                    <a:pt x="291" y="334"/>
                    <a:pt x="291" y="334"/>
                    <a:pt x="291" y="334"/>
                  </a:cubicBezTo>
                  <a:cubicBezTo>
                    <a:pt x="291" y="332"/>
                    <a:pt x="291" y="332"/>
                    <a:pt x="291" y="332"/>
                  </a:cubicBezTo>
                  <a:cubicBezTo>
                    <a:pt x="291" y="329"/>
                    <a:pt x="291" y="329"/>
                    <a:pt x="291" y="329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0" y="328"/>
                    <a:pt x="290" y="328"/>
                    <a:pt x="290" y="328"/>
                  </a:cubicBezTo>
                  <a:cubicBezTo>
                    <a:pt x="278" y="325"/>
                    <a:pt x="272" y="324"/>
                    <a:pt x="269" y="323"/>
                  </a:cubicBezTo>
                  <a:cubicBezTo>
                    <a:pt x="266" y="322"/>
                    <a:pt x="266" y="322"/>
                    <a:pt x="266" y="322"/>
                  </a:cubicBezTo>
                  <a:cubicBezTo>
                    <a:pt x="264" y="322"/>
                    <a:pt x="264" y="322"/>
                    <a:pt x="264" y="322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64" y="329"/>
                    <a:pt x="264" y="329"/>
                    <a:pt x="264" y="329"/>
                  </a:cubicBezTo>
                  <a:cubicBezTo>
                    <a:pt x="264" y="328"/>
                    <a:pt x="264" y="328"/>
                    <a:pt x="264" y="328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65" y="324"/>
                    <a:pt x="265" y="324"/>
                    <a:pt x="265" y="324"/>
                  </a:cubicBezTo>
                  <a:cubicBezTo>
                    <a:pt x="265" y="325"/>
                    <a:pt x="265" y="325"/>
                    <a:pt x="265" y="325"/>
                  </a:cubicBezTo>
                  <a:cubicBezTo>
                    <a:pt x="265" y="325"/>
                    <a:pt x="265" y="325"/>
                    <a:pt x="268" y="326"/>
                  </a:cubicBezTo>
                  <a:cubicBezTo>
                    <a:pt x="271" y="327"/>
                    <a:pt x="277" y="328"/>
                    <a:pt x="289" y="331"/>
                  </a:cubicBezTo>
                  <a:cubicBezTo>
                    <a:pt x="290" y="329"/>
                    <a:pt x="290" y="329"/>
                    <a:pt x="290" y="329"/>
                  </a:cubicBezTo>
                  <a:cubicBezTo>
                    <a:pt x="288" y="329"/>
                    <a:pt x="288" y="329"/>
                    <a:pt x="288" y="329"/>
                  </a:cubicBezTo>
                  <a:cubicBezTo>
                    <a:pt x="288" y="329"/>
                    <a:pt x="288" y="329"/>
                    <a:pt x="288" y="332"/>
                  </a:cubicBezTo>
                  <a:cubicBezTo>
                    <a:pt x="290" y="332"/>
                    <a:pt x="290" y="332"/>
                    <a:pt x="290" y="332"/>
                  </a:cubicBezTo>
                  <a:cubicBezTo>
                    <a:pt x="290" y="330"/>
                    <a:pt x="290" y="330"/>
                    <a:pt x="290" y="330"/>
                  </a:cubicBezTo>
                  <a:cubicBezTo>
                    <a:pt x="290" y="330"/>
                    <a:pt x="290" y="330"/>
                    <a:pt x="264" y="326"/>
                  </a:cubicBezTo>
                  <a:cubicBezTo>
                    <a:pt x="264" y="328"/>
                    <a:pt x="264" y="328"/>
                    <a:pt x="264" y="328"/>
                  </a:cubicBezTo>
                  <a:cubicBezTo>
                    <a:pt x="265" y="328"/>
                    <a:pt x="265" y="328"/>
                    <a:pt x="265" y="328"/>
                  </a:cubicBezTo>
                  <a:lnTo>
                    <a:pt x="264" y="328"/>
                  </a:lnTo>
                  <a:close/>
                  <a:moveTo>
                    <a:pt x="98" y="209"/>
                  </a:moveTo>
                  <a:cubicBezTo>
                    <a:pt x="99" y="208"/>
                    <a:pt x="99" y="208"/>
                    <a:pt x="99" y="208"/>
                  </a:cubicBezTo>
                  <a:cubicBezTo>
                    <a:pt x="97" y="207"/>
                    <a:pt x="96" y="207"/>
                    <a:pt x="94" y="207"/>
                  </a:cubicBezTo>
                  <a:cubicBezTo>
                    <a:pt x="93" y="207"/>
                    <a:pt x="91" y="207"/>
                    <a:pt x="90" y="208"/>
                  </a:cubicBezTo>
                  <a:cubicBezTo>
                    <a:pt x="89" y="209"/>
                    <a:pt x="89" y="210"/>
                    <a:pt x="89" y="210"/>
                  </a:cubicBezTo>
                  <a:cubicBezTo>
                    <a:pt x="88" y="211"/>
                    <a:pt x="88" y="211"/>
                    <a:pt x="88" y="211"/>
                  </a:cubicBezTo>
                  <a:cubicBezTo>
                    <a:pt x="89" y="212"/>
                    <a:pt x="89" y="212"/>
                    <a:pt x="89" y="212"/>
                  </a:cubicBezTo>
                  <a:cubicBezTo>
                    <a:pt x="93" y="213"/>
                    <a:pt x="95" y="213"/>
                    <a:pt x="97" y="213"/>
                  </a:cubicBezTo>
                  <a:cubicBezTo>
                    <a:pt x="98" y="213"/>
                    <a:pt x="99" y="213"/>
                    <a:pt x="100" y="213"/>
                  </a:cubicBezTo>
                  <a:cubicBezTo>
                    <a:pt x="101" y="212"/>
                    <a:pt x="101" y="212"/>
                    <a:pt x="101" y="212"/>
                  </a:cubicBezTo>
                  <a:cubicBezTo>
                    <a:pt x="101" y="212"/>
                    <a:pt x="101" y="212"/>
                    <a:pt x="101" y="211"/>
                  </a:cubicBezTo>
                  <a:cubicBezTo>
                    <a:pt x="101" y="210"/>
                    <a:pt x="101" y="210"/>
                    <a:pt x="100" y="209"/>
                  </a:cubicBezTo>
                  <a:cubicBezTo>
                    <a:pt x="100" y="209"/>
                    <a:pt x="99" y="208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7" y="210"/>
                    <a:pt x="97" y="210"/>
                    <a:pt x="97" y="210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0"/>
                    <a:pt x="98" y="211"/>
                    <a:pt x="97" y="210"/>
                  </a:cubicBezTo>
                  <a:cubicBezTo>
                    <a:pt x="96" y="211"/>
                    <a:pt x="93" y="210"/>
                    <a:pt x="90" y="209"/>
                  </a:cubicBezTo>
                  <a:cubicBezTo>
                    <a:pt x="90" y="211"/>
                    <a:pt x="90" y="211"/>
                    <a:pt x="90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2" y="211"/>
                    <a:pt x="92" y="211"/>
                  </a:cubicBezTo>
                  <a:cubicBezTo>
                    <a:pt x="93" y="210"/>
                    <a:pt x="93" y="210"/>
                    <a:pt x="94" y="210"/>
                  </a:cubicBezTo>
                  <a:cubicBezTo>
                    <a:pt x="95" y="210"/>
                    <a:pt x="96" y="210"/>
                    <a:pt x="97" y="211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7" y="210"/>
                    <a:pt x="97" y="210"/>
                    <a:pt x="97" y="210"/>
                  </a:cubicBezTo>
                  <a:lnTo>
                    <a:pt x="98" y="209"/>
                  </a:lnTo>
                  <a:close/>
                  <a:moveTo>
                    <a:pt x="90" y="202"/>
                  </a:moveTo>
                  <a:cubicBezTo>
                    <a:pt x="90" y="201"/>
                    <a:pt x="90" y="201"/>
                    <a:pt x="90" y="201"/>
                  </a:cubicBezTo>
                  <a:cubicBezTo>
                    <a:pt x="88" y="201"/>
                    <a:pt x="87" y="201"/>
                    <a:pt x="86" y="201"/>
                  </a:cubicBezTo>
                  <a:cubicBezTo>
                    <a:pt x="86" y="202"/>
                    <a:pt x="85" y="202"/>
                    <a:pt x="85" y="202"/>
                  </a:cubicBezTo>
                  <a:cubicBezTo>
                    <a:pt x="84" y="203"/>
                    <a:pt x="84" y="203"/>
                    <a:pt x="84" y="204"/>
                  </a:cubicBezTo>
                  <a:cubicBezTo>
                    <a:pt x="84" y="205"/>
                    <a:pt x="84" y="206"/>
                    <a:pt x="85" y="206"/>
                  </a:cubicBezTo>
                  <a:cubicBezTo>
                    <a:pt x="85" y="207"/>
                    <a:pt x="86" y="207"/>
                    <a:pt x="86" y="208"/>
                  </a:cubicBezTo>
                  <a:cubicBezTo>
                    <a:pt x="87" y="208"/>
                    <a:pt x="87" y="208"/>
                    <a:pt x="87" y="208"/>
                  </a:cubicBezTo>
                  <a:cubicBezTo>
                    <a:pt x="88" y="208"/>
                    <a:pt x="88" y="208"/>
                    <a:pt x="88" y="208"/>
                  </a:cubicBezTo>
                  <a:cubicBezTo>
                    <a:pt x="88" y="208"/>
                    <a:pt x="89" y="207"/>
                    <a:pt x="90" y="207"/>
                  </a:cubicBezTo>
                  <a:cubicBezTo>
                    <a:pt x="90" y="206"/>
                    <a:pt x="91" y="206"/>
                    <a:pt x="91" y="205"/>
                  </a:cubicBezTo>
                  <a:cubicBezTo>
                    <a:pt x="92" y="205"/>
                    <a:pt x="92" y="204"/>
                    <a:pt x="92" y="203"/>
                  </a:cubicBezTo>
                  <a:cubicBezTo>
                    <a:pt x="92" y="203"/>
                    <a:pt x="92" y="202"/>
                    <a:pt x="92" y="202"/>
                  </a:cubicBezTo>
                  <a:cubicBezTo>
                    <a:pt x="91" y="202"/>
                    <a:pt x="91" y="201"/>
                    <a:pt x="91" y="201"/>
                  </a:cubicBezTo>
                  <a:cubicBezTo>
                    <a:pt x="90" y="201"/>
                    <a:pt x="90" y="201"/>
                    <a:pt x="90" y="201"/>
                  </a:cubicBezTo>
                  <a:cubicBezTo>
                    <a:pt x="90" y="201"/>
                    <a:pt x="90" y="201"/>
                    <a:pt x="90" y="201"/>
                  </a:cubicBezTo>
                  <a:cubicBezTo>
                    <a:pt x="90" y="202"/>
                    <a:pt x="90" y="202"/>
                    <a:pt x="90" y="202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4"/>
                    <a:pt x="90" y="204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4"/>
                    <a:pt x="90" y="204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8" y="204"/>
                    <a:pt x="88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87" y="205"/>
                    <a:pt x="87" y="204"/>
                    <a:pt x="87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7" y="204"/>
                    <a:pt x="89" y="204"/>
                    <a:pt x="90" y="204"/>
                  </a:cubicBezTo>
                  <a:cubicBezTo>
                    <a:pt x="90" y="202"/>
                    <a:pt x="90" y="202"/>
                    <a:pt x="90" y="202"/>
                  </a:cubicBezTo>
                  <a:cubicBezTo>
                    <a:pt x="89" y="204"/>
                    <a:pt x="89" y="204"/>
                    <a:pt x="89" y="204"/>
                  </a:cubicBezTo>
                  <a:lnTo>
                    <a:pt x="90" y="202"/>
                  </a:lnTo>
                  <a:close/>
                  <a:moveTo>
                    <a:pt x="106" y="206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08"/>
                    <a:pt x="110" y="207"/>
                    <a:pt x="111" y="206"/>
                  </a:cubicBezTo>
                  <a:cubicBezTo>
                    <a:pt x="112" y="206"/>
                    <a:pt x="112" y="205"/>
                    <a:pt x="113" y="205"/>
                  </a:cubicBezTo>
                  <a:cubicBezTo>
                    <a:pt x="113" y="204"/>
                    <a:pt x="113" y="203"/>
                    <a:pt x="114" y="203"/>
                  </a:cubicBezTo>
                  <a:cubicBezTo>
                    <a:pt x="114" y="202"/>
                    <a:pt x="113" y="202"/>
                    <a:pt x="113" y="201"/>
                  </a:cubicBezTo>
                  <a:cubicBezTo>
                    <a:pt x="113" y="200"/>
                    <a:pt x="112" y="200"/>
                    <a:pt x="111" y="200"/>
                  </a:cubicBezTo>
                  <a:cubicBezTo>
                    <a:pt x="111" y="200"/>
                    <a:pt x="110" y="200"/>
                    <a:pt x="109" y="200"/>
                  </a:cubicBezTo>
                  <a:cubicBezTo>
                    <a:pt x="109" y="201"/>
                    <a:pt x="109" y="201"/>
                    <a:pt x="109" y="201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9"/>
                    <a:pt x="108" y="199"/>
                    <a:pt x="108" y="199"/>
                  </a:cubicBezTo>
                  <a:cubicBezTo>
                    <a:pt x="106" y="199"/>
                    <a:pt x="105" y="200"/>
                    <a:pt x="105" y="201"/>
                  </a:cubicBezTo>
                  <a:cubicBezTo>
                    <a:pt x="104" y="202"/>
                    <a:pt x="104" y="202"/>
                    <a:pt x="104" y="203"/>
                  </a:cubicBezTo>
                  <a:cubicBezTo>
                    <a:pt x="104" y="205"/>
                    <a:pt x="105" y="207"/>
                    <a:pt x="105" y="207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8" y="206"/>
                    <a:pt x="108" y="206"/>
                    <a:pt x="108" y="206"/>
                  </a:cubicBezTo>
                  <a:cubicBezTo>
                    <a:pt x="107" y="206"/>
                    <a:pt x="107" y="206"/>
                    <a:pt x="107" y="206"/>
                  </a:cubicBezTo>
                  <a:cubicBezTo>
                    <a:pt x="107" y="205"/>
                    <a:pt x="107" y="204"/>
                    <a:pt x="107" y="203"/>
                  </a:cubicBezTo>
                  <a:cubicBezTo>
                    <a:pt x="107" y="203"/>
                    <a:pt x="107" y="203"/>
                    <a:pt x="107" y="203"/>
                  </a:cubicBezTo>
                  <a:cubicBezTo>
                    <a:pt x="107" y="203"/>
                    <a:pt x="107" y="202"/>
                    <a:pt x="108" y="202"/>
                  </a:cubicBezTo>
                  <a:cubicBezTo>
                    <a:pt x="108" y="202"/>
                    <a:pt x="108" y="202"/>
                    <a:pt x="108" y="203"/>
                  </a:cubicBezTo>
                  <a:cubicBezTo>
                    <a:pt x="109" y="203"/>
                    <a:pt x="109" y="203"/>
                    <a:pt x="109" y="203"/>
                  </a:cubicBezTo>
                  <a:cubicBezTo>
                    <a:pt x="109" y="203"/>
                    <a:pt x="109" y="203"/>
                    <a:pt x="109" y="203"/>
                  </a:cubicBezTo>
                  <a:cubicBezTo>
                    <a:pt x="110" y="203"/>
                    <a:pt x="110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0" y="203"/>
                    <a:pt x="110" y="203"/>
                    <a:pt x="110" y="203"/>
                  </a:cubicBezTo>
                  <a:cubicBezTo>
                    <a:pt x="109" y="204"/>
                    <a:pt x="107" y="205"/>
                    <a:pt x="106" y="205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8" y="206"/>
                    <a:pt x="108" y="206"/>
                    <a:pt x="108" y="206"/>
                  </a:cubicBezTo>
                  <a:lnTo>
                    <a:pt x="106" y="206"/>
                  </a:lnTo>
                  <a:close/>
                  <a:moveTo>
                    <a:pt x="90" y="197"/>
                  </a:moveTo>
                  <a:cubicBezTo>
                    <a:pt x="90" y="199"/>
                    <a:pt x="90" y="199"/>
                    <a:pt x="90" y="199"/>
                  </a:cubicBezTo>
                  <a:cubicBezTo>
                    <a:pt x="91" y="199"/>
                    <a:pt x="92" y="199"/>
                    <a:pt x="93" y="199"/>
                  </a:cubicBezTo>
                  <a:cubicBezTo>
                    <a:pt x="94" y="199"/>
                    <a:pt x="95" y="199"/>
                    <a:pt x="95" y="198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97" y="197"/>
                    <a:pt x="97" y="197"/>
                    <a:pt x="97" y="196"/>
                  </a:cubicBezTo>
                  <a:cubicBezTo>
                    <a:pt x="97" y="196"/>
                    <a:pt x="97" y="195"/>
                    <a:pt x="97" y="195"/>
                  </a:cubicBezTo>
                  <a:cubicBezTo>
                    <a:pt x="96" y="194"/>
                    <a:pt x="95" y="193"/>
                    <a:pt x="93" y="193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3" y="193"/>
                    <a:pt x="92" y="193"/>
                    <a:pt x="92" y="193"/>
                  </a:cubicBezTo>
                  <a:cubicBezTo>
                    <a:pt x="91" y="193"/>
                    <a:pt x="90" y="193"/>
                    <a:pt x="90" y="194"/>
                  </a:cubicBezTo>
                  <a:cubicBezTo>
                    <a:pt x="89" y="194"/>
                    <a:pt x="89" y="195"/>
                    <a:pt x="89" y="196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88" y="198"/>
                    <a:pt x="88" y="198"/>
                    <a:pt x="88" y="198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7"/>
                    <a:pt x="91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3" y="196"/>
                    <a:pt x="94" y="196"/>
                    <a:pt x="94" y="196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3" y="196"/>
                  </a:cubicBezTo>
                  <a:cubicBezTo>
                    <a:pt x="92" y="196"/>
                    <a:pt x="91" y="196"/>
                    <a:pt x="90" y="196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1" y="197"/>
                    <a:pt x="91" y="197"/>
                    <a:pt x="91" y="197"/>
                  </a:cubicBezTo>
                  <a:lnTo>
                    <a:pt x="90" y="197"/>
                  </a:lnTo>
                  <a:close/>
                  <a:moveTo>
                    <a:pt x="85" y="193"/>
                  </a:moveTo>
                  <a:cubicBezTo>
                    <a:pt x="86" y="192"/>
                    <a:pt x="86" y="192"/>
                    <a:pt x="86" y="192"/>
                  </a:cubicBezTo>
                  <a:cubicBezTo>
                    <a:pt x="85" y="191"/>
                    <a:pt x="84" y="191"/>
                    <a:pt x="84" y="191"/>
                  </a:cubicBezTo>
                  <a:cubicBezTo>
                    <a:pt x="83" y="191"/>
                    <a:pt x="82" y="192"/>
                    <a:pt x="81" y="193"/>
                  </a:cubicBezTo>
                  <a:cubicBezTo>
                    <a:pt x="80" y="193"/>
                    <a:pt x="79" y="194"/>
                    <a:pt x="79" y="196"/>
                  </a:cubicBezTo>
                  <a:cubicBezTo>
                    <a:pt x="79" y="196"/>
                    <a:pt x="80" y="197"/>
                    <a:pt x="80" y="197"/>
                  </a:cubicBezTo>
                  <a:cubicBezTo>
                    <a:pt x="80" y="198"/>
                    <a:pt x="81" y="198"/>
                    <a:pt x="81" y="198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2" y="198"/>
                  </a:cubicBezTo>
                  <a:cubicBezTo>
                    <a:pt x="83" y="198"/>
                    <a:pt x="83" y="198"/>
                    <a:pt x="84" y="197"/>
                  </a:cubicBezTo>
                  <a:cubicBezTo>
                    <a:pt x="85" y="197"/>
                    <a:pt x="85" y="197"/>
                    <a:pt x="86" y="196"/>
                  </a:cubicBezTo>
                  <a:cubicBezTo>
                    <a:pt x="86" y="196"/>
                    <a:pt x="87" y="195"/>
                    <a:pt x="87" y="194"/>
                  </a:cubicBezTo>
                  <a:cubicBezTo>
                    <a:pt x="87" y="193"/>
                    <a:pt x="87" y="193"/>
                    <a:pt x="86" y="193"/>
                  </a:cubicBezTo>
                  <a:cubicBezTo>
                    <a:pt x="86" y="192"/>
                    <a:pt x="86" y="192"/>
                    <a:pt x="85" y="192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6" y="192"/>
                    <a:pt x="86" y="192"/>
                    <a:pt x="86" y="192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3" y="195"/>
                    <a:pt x="82" y="195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2" y="197"/>
                    <a:pt x="82" y="197"/>
                    <a:pt x="82" y="197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3" y="195"/>
                    <a:pt x="83" y="195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lnTo>
                    <a:pt x="85" y="193"/>
                  </a:lnTo>
                  <a:close/>
                  <a:moveTo>
                    <a:pt x="125" y="242"/>
                  </a:moveTo>
                  <a:cubicBezTo>
                    <a:pt x="125" y="240"/>
                    <a:pt x="125" y="240"/>
                    <a:pt x="125" y="240"/>
                  </a:cubicBezTo>
                  <a:cubicBezTo>
                    <a:pt x="125" y="240"/>
                    <a:pt x="124" y="240"/>
                    <a:pt x="124" y="240"/>
                  </a:cubicBezTo>
                  <a:cubicBezTo>
                    <a:pt x="123" y="240"/>
                    <a:pt x="123" y="240"/>
                    <a:pt x="122" y="240"/>
                  </a:cubicBezTo>
                  <a:cubicBezTo>
                    <a:pt x="122" y="241"/>
                    <a:pt x="122" y="242"/>
                    <a:pt x="122" y="242"/>
                  </a:cubicBezTo>
                  <a:cubicBezTo>
                    <a:pt x="122" y="243"/>
                    <a:pt x="122" y="243"/>
                    <a:pt x="122" y="244"/>
                  </a:cubicBezTo>
                  <a:cubicBezTo>
                    <a:pt x="123" y="245"/>
                    <a:pt x="124" y="246"/>
                    <a:pt x="124" y="246"/>
                  </a:cubicBezTo>
                  <a:cubicBezTo>
                    <a:pt x="124" y="247"/>
                    <a:pt x="124" y="247"/>
                    <a:pt x="124" y="247"/>
                  </a:cubicBezTo>
                  <a:cubicBezTo>
                    <a:pt x="124" y="247"/>
                    <a:pt x="124" y="247"/>
                    <a:pt x="124" y="247"/>
                  </a:cubicBezTo>
                  <a:cubicBezTo>
                    <a:pt x="126" y="248"/>
                    <a:pt x="127" y="248"/>
                    <a:pt x="129" y="249"/>
                  </a:cubicBezTo>
                  <a:cubicBezTo>
                    <a:pt x="129" y="249"/>
                    <a:pt x="130" y="248"/>
                    <a:pt x="130" y="248"/>
                  </a:cubicBezTo>
                  <a:cubicBezTo>
                    <a:pt x="131" y="247"/>
                    <a:pt x="131" y="247"/>
                    <a:pt x="131" y="246"/>
                  </a:cubicBezTo>
                  <a:cubicBezTo>
                    <a:pt x="131" y="246"/>
                    <a:pt x="131" y="245"/>
                    <a:pt x="131" y="245"/>
                  </a:cubicBezTo>
                  <a:cubicBezTo>
                    <a:pt x="130" y="243"/>
                    <a:pt x="128" y="241"/>
                    <a:pt x="126" y="240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5" y="240"/>
                    <a:pt x="125" y="240"/>
                    <a:pt x="125" y="240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6" y="243"/>
                    <a:pt x="127" y="244"/>
                    <a:pt x="127" y="245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5"/>
                    <a:pt x="126" y="244"/>
                  </a:cubicBezTo>
                  <a:cubicBezTo>
                    <a:pt x="125" y="246"/>
                    <a:pt x="125" y="246"/>
                    <a:pt x="125" y="246"/>
                  </a:cubicBezTo>
                  <a:cubicBezTo>
                    <a:pt x="126" y="245"/>
                    <a:pt x="126" y="245"/>
                    <a:pt x="126" y="245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5" y="243"/>
                    <a:pt x="125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3"/>
                    <a:pt x="124" y="243"/>
                    <a:pt x="124" y="243"/>
                  </a:cubicBezTo>
                  <a:lnTo>
                    <a:pt x="125" y="242"/>
                  </a:lnTo>
                  <a:close/>
                  <a:moveTo>
                    <a:pt x="112" y="221"/>
                  </a:moveTo>
                  <a:cubicBezTo>
                    <a:pt x="110" y="222"/>
                    <a:pt x="110" y="222"/>
                    <a:pt x="110" y="222"/>
                  </a:cubicBezTo>
                  <a:cubicBezTo>
                    <a:pt x="112" y="224"/>
                    <a:pt x="114" y="226"/>
                    <a:pt x="115" y="227"/>
                  </a:cubicBezTo>
                  <a:cubicBezTo>
                    <a:pt x="116" y="227"/>
                    <a:pt x="116" y="227"/>
                    <a:pt x="117" y="228"/>
                  </a:cubicBezTo>
                  <a:cubicBezTo>
                    <a:pt x="117" y="228"/>
                    <a:pt x="118" y="228"/>
                    <a:pt x="118" y="228"/>
                  </a:cubicBezTo>
                  <a:cubicBezTo>
                    <a:pt x="119" y="228"/>
                    <a:pt x="119" y="228"/>
                    <a:pt x="120" y="227"/>
                  </a:cubicBezTo>
                  <a:cubicBezTo>
                    <a:pt x="120" y="227"/>
                    <a:pt x="120" y="226"/>
                    <a:pt x="120" y="226"/>
                  </a:cubicBezTo>
                  <a:cubicBezTo>
                    <a:pt x="120" y="225"/>
                    <a:pt x="120" y="225"/>
                    <a:pt x="120" y="224"/>
                  </a:cubicBezTo>
                  <a:cubicBezTo>
                    <a:pt x="119" y="223"/>
                    <a:pt x="118" y="221"/>
                    <a:pt x="115" y="219"/>
                  </a:cubicBezTo>
                  <a:cubicBezTo>
                    <a:pt x="114" y="220"/>
                    <a:pt x="114" y="220"/>
                    <a:pt x="114" y="220"/>
                  </a:cubicBezTo>
                  <a:cubicBezTo>
                    <a:pt x="115" y="219"/>
                    <a:pt x="115" y="219"/>
                    <a:pt x="115" y="219"/>
                  </a:cubicBezTo>
                  <a:cubicBezTo>
                    <a:pt x="114" y="218"/>
                    <a:pt x="113" y="217"/>
                    <a:pt x="113" y="217"/>
                  </a:cubicBezTo>
                  <a:cubicBezTo>
                    <a:pt x="112" y="216"/>
                    <a:pt x="112" y="216"/>
                    <a:pt x="111" y="216"/>
                  </a:cubicBezTo>
                  <a:cubicBezTo>
                    <a:pt x="110" y="216"/>
                    <a:pt x="109" y="216"/>
                    <a:pt x="109" y="217"/>
                  </a:cubicBezTo>
                  <a:cubicBezTo>
                    <a:pt x="109" y="217"/>
                    <a:pt x="109" y="217"/>
                    <a:pt x="109" y="218"/>
                  </a:cubicBezTo>
                  <a:cubicBezTo>
                    <a:pt x="109" y="219"/>
                    <a:pt x="109" y="220"/>
                    <a:pt x="110" y="221"/>
                  </a:cubicBezTo>
                  <a:cubicBezTo>
                    <a:pt x="110" y="221"/>
                    <a:pt x="110" y="222"/>
                    <a:pt x="110" y="222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3" y="220"/>
                    <a:pt x="113" y="220"/>
                    <a:pt x="113" y="220"/>
                  </a:cubicBezTo>
                  <a:cubicBezTo>
                    <a:pt x="113" y="220"/>
                    <a:pt x="112" y="219"/>
                    <a:pt x="112" y="219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2" y="219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5" y="222"/>
                    <a:pt x="116" y="223"/>
                    <a:pt x="117" y="224"/>
                  </a:cubicBezTo>
                  <a:cubicBezTo>
                    <a:pt x="117" y="225"/>
                    <a:pt x="117" y="225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5"/>
                    <a:pt x="117" y="225"/>
                    <a:pt x="116" y="224"/>
                  </a:cubicBezTo>
                  <a:cubicBezTo>
                    <a:pt x="115" y="223"/>
                    <a:pt x="114" y="222"/>
                    <a:pt x="113" y="220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3" y="221"/>
                    <a:pt x="113" y="221"/>
                    <a:pt x="113" y="221"/>
                  </a:cubicBezTo>
                  <a:lnTo>
                    <a:pt x="112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" name="Freeform 31"/>
            <p:cNvSpPr>
              <a:spLocks/>
            </p:cNvSpPr>
            <p:nvPr/>
          </p:nvSpPr>
          <p:spPr bwMode="auto">
            <a:xfrm>
              <a:off x="3141" y="2582"/>
              <a:ext cx="469" cy="246"/>
            </a:xfrm>
            <a:custGeom>
              <a:avLst/>
              <a:gdLst>
                <a:gd name="T0" fmla="*/ 299 w 333"/>
                <a:gd name="T1" fmla="*/ 9 h 175"/>
                <a:gd name="T2" fmla="*/ 273 w 333"/>
                <a:gd name="T3" fmla="*/ 1 h 175"/>
                <a:gd name="T4" fmla="*/ 242 w 333"/>
                <a:gd name="T5" fmla="*/ 9 h 175"/>
                <a:gd name="T6" fmla="*/ 223 w 333"/>
                <a:gd name="T7" fmla="*/ 12 h 175"/>
                <a:gd name="T8" fmla="*/ 191 w 333"/>
                <a:gd name="T9" fmla="*/ 21 h 175"/>
                <a:gd name="T10" fmla="*/ 176 w 333"/>
                <a:gd name="T11" fmla="*/ 31 h 175"/>
                <a:gd name="T12" fmla="*/ 169 w 333"/>
                <a:gd name="T13" fmla="*/ 25 h 175"/>
                <a:gd name="T14" fmla="*/ 157 w 333"/>
                <a:gd name="T15" fmla="*/ 19 h 175"/>
                <a:gd name="T16" fmla="*/ 153 w 333"/>
                <a:gd name="T17" fmla="*/ 15 h 175"/>
                <a:gd name="T18" fmla="*/ 138 w 333"/>
                <a:gd name="T19" fmla="*/ 12 h 175"/>
                <a:gd name="T20" fmla="*/ 130 w 333"/>
                <a:gd name="T21" fmla="*/ 21 h 175"/>
                <a:gd name="T22" fmla="*/ 116 w 333"/>
                <a:gd name="T23" fmla="*/ 13 h 175"/>
                <a:gd name="T24" fmla="*/ 103 w 333"/>
                <a:gd name="T25" fmla="*/ 17 h 175"/>
                <a:gd name="T26" fmla="*/ 87 w 333"/>
                <a:gd name="T27" fmla="*/ 31 h 175"/>
                <a:gd name="T28" fmla="*/ 69 w 333"/>
                <a:gd name="T29" fmla="*/ 58 h 175"/>
                <a:gd name="T30" fmla="*/ 58 w 333"/>
                <a:gd name="T31" fmla="*/ 71 h 175"/>
                <a:gd name="T32" fmla="*/ 19 w 333"/>
                <a:gd name="T33" fmla="*/ 79 h 175"/>
                <a:gd name="T34" fmla="*/ 6 w 333"/>
                <a:gd name="T35" fmla="*/ 98 h 175"/>
                <a:gd name="T36" fmla="*/ 0 w 333"/>
                <a:gd name="T37" fmla="*/ 121 h 175"/>
                <a:gd name="T38" fmla="*/ 12 w 333"/>
                <a:gd name="T39" fmla="*/ 142 h 175"/>
                <a:gd name="T40" fmla="*/ 19 w 333"/>
                <a:gd name="T41" fmla="*/ 158 h 175"/>
                <a:gd name="T42" fmla="*/ 50 w 333"/>
                <a:gd name="T43" fmla="*/ 170 h 175"/>
                <a:gd name="T44" fmla="*/ 76 w 333"/>
                <a:gd name="T45" fmla="*/ 174 h 175"/>
                <a:gd name="T46" fmla="*/ 103 w 333"/>
                <a:gd name="T47" fmla="*/ 170 h 175"/>
                <a:gd name="T48" fmla="*/ 126 w 333"/>
                <a:gd name="T49" fmla="*/ 159 h 175"/>
                <a:gd name="T50" fmla="*/ 138 w 333"/>
                <a:gd name="T51" fmla="*/ 140 h 175"/>
                <a:gd name="T52" fmla="*/ 166 w 333"/>
                <a:gd name="T53" fmla="*/ 120 h 175"/>
                <a:gd name="T54" fmla="*/ 210 w 333"/>
                <a:gd name="T55" fmla="*/ 112 h 175"/>
                <a:gd name="T56" fmla="*/ 250 w 333"/>
                <a:gd name="T57" fmla="*/ 85 h 175"/>
                <a:gd name="T58" fmla="*/ 284 w 333"/>
                <a:gd name="T59" fmla="*/ 85 h 175"/>
                <a:gd name="T60" fmla="*/ 304 w 333"/>
                <a:gd name="T61" fmla="*/ 90 h 175"/>
                <a:gd name="T62" fmla="*/ 314 w 333"/>
                <a:gd name="T63" fmla="*/ 74 h 175"/>
                <a:gd name="T64" fmla="*/ 326 w 333"/>
                <a:gd name="T65" fmla="*/ 40 h 175"/>
                <a:gd name="T66" fmla="*/ 300 w 333"/>
                <a:gd name="T67" fmla="*/ 1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175">
                  <a:moveTo>
                    <a:pt x="300" y="19"/>
                  </a:moveTo>
                  <a:cubicBezTo>
                    <a:pt x="300" y="19"/>
                    <a:pt x="300" y="12"/>
                    <a:pt x="299" y="9"/>
                  </a:cubicBezTo>
                  <a:cubicBezTo>
                    <a:pt x="298" y="7"/>
                    <a:pt x="281" y="7"/>
                    <a:pt x="281" y="7"/>
                  </a:cubicBezTo>
                  <a:cubicBezTo>
                    <a:pt x="273" y="1"/>
                    <a:pt x="273" y="1"/>
                    <a:pt x="273" y="1"/>
                  </a:cubicBezTo>
                  <a:cubicBezTo>
                    <a:pt x="273" y="1"/>
                    <a:pt x="269" y="0"/>
                    <a:pt x="260" y="1"/>
                  </a:cubicBezTo>
                  <a:cubicBezTo>
                    <a:pt x="249" y="4"/>
                    <a:pt x="242" y="9"/>
                    <a:pt x="242" y="9"/>
                  </a:cubicBezTo>
                  <a:cubicBezTo>
                    <a:pt x="242" y="9"/>
                    <a:pt x="241" y="17"/>
                    <a:pt x="234" y="19"/>
                  </a:cubicBezTo>
                  <a:cubicBezTo>
                    <a:pt x="225" y="20"/>
                    <a:pt x="223" y="12"/>
                    <a:pt x="223" y="12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198" y="13"/>
                    <a:pt x="191" y="21"/>
                    <a:pt x="191" y="21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0" y="35"/>
                    <a:pt x="168" y="35"/>
                  </a:cubicBezTo>
                  <a:cubicBezTo>
                    <a:pt x="162" y="35"/>
                    <a:pt x="169" y="25"/>
                    <a:pt x="169" y="25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5"/>
                    <a:pt x="146" y="4"/>
                  </a:cubicBezTo>
                  <a:cubicBezTo>
                    <a:pt x="139" y="4"/>
                    <a:pt x="138" y="12"/>
                    <a:pt x="138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2" y="27"/>
                    <a:pt x="87" y="31"/>
                  </a:cubicBezTo>
                  <a:cubicBezTo>
                    <a:pt x="81" y="35"/>
                    <a:pt x="79" y="32"/>
                    <a:pt x="73" y="36"/>
                  </a:cubicBezTo>
                  <a:cubicBezTo>
                    <a:pt x="70" y="42"/>
                    <a:pt x="73" y="52"/>
                    <a:pt x="69" y="58"/>
                  </a:cubicBezTo>
                  <a:cubicBezTo>
                    <a:pt x="66" y="63"/>
                    <a:pt x="64" y="58"/>
                    <a:pt x="60" y="62"/>
                  </a:cubicBezTo>
                  <a:cubicBezTo>
                    <a:pt x="56" y="67"/>
                    <a:pt x="58" y="71"/>
                    <a:pt x="58" y="7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25" y="77"/>
                    <a:pt x="19" y="79"/>
                  </a:cubicBezTo>
                  <a:cubicBezTo>
                    <a:pt x="14" y="82"/>
                    <a:pt x="7" y="93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2"/>
                    <a:pt x="2" y="115"/>
                    <a:pt x="0" y="121"/>
                  </a:cubicBezTo>
                  <a:cubicBezTo>
                    <a:pt x="0" y="128"/>
                    <a:pt x="10" y="134"/>
                    <a:pt x="10" y="134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2"/>
                    <a:pt x="16" y="147"/>
                    <a:pt x="19" y="152"/>
                  </a:cubicBezTo>
                  <a:cubicBezTo>
                    <a:pt x="19" y="154"/>
                    <a:pt x="20" y="157"/>
                    <a:pt x="19" y="158"/>
                  </a:cubicBezTo>
                  <a:cubicBezTo>
                    <a:pt x="25" y="157"/>
                    <a:pt x="30" y="157"/>
                    <a:pt x="34" y="158"/>
                  </a:cubicBezTo>
                  <a:cubicBezTo>
                    <a:pt x="41" y="159"/>
                    <a:pt x="50" y="170"/>
                    <a:pt x="50" y="170"/>
                  </a:cubicBezTo>
                  <a:cubicBezTo>
                    <a:pt x="50" y="170"/>
                    <a:pt x="56" y="175"/>
                    <a:pt x="62" y="175"/>
                  </a:cubicBezTo>
                  <a:cubicBezTo>
                    <a:pt x="68" y="175"/>
                    <a:pt x="76" y="174"/>
                    <a:pt x="76" y="174"/>
                  </a:cubicBezTo>
                  <a:cubicBezTo>
                    <a:pt x="85" y="174"/>
                    <a:pt x="85" y="174"/>
                    <a:pt x="85" y="174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16" y="169"/>
                    <a:pt x="116" y="169"/>
                    <a:pt x="116" y="16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16" y="152"/>
                    <a:pt x="122" y="143"/>
                  </a:cubicBezTo>
                  <a:cubicBezTo>
                    <a:pt x="126" y="136"/>
                    <a:pt x="138" y="140"/>
                    <a:pt x="138" y="140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1" y="132"/>
                    <a:pt x="160" y="121"/>
                    <a:pt x="166" y="120"/>
                  </a:cubicBezTo>
                  <a:cubicBezTo>
                    <a:pt x="172" y="119"/>
                    <a:pt x="187" y="127"/>
                    <a:pt x="187" y="127"/>
                  </a:cubicBezTo>
                  <a:cubicBezTo>
                    <a:pt x="187" y="127"/>
                    <a:pt x="203" y="117"/>
                    <a:pt x="210" y="112"/>
                  </a:cubicBezTo>
                  <a:cubicBezTo>
                    <a:pt x="215" y="107"/>
                    <a:pt x="214" y="93"/>
                    <a:pt x="221" y="89"/>
                  </a:cubicBezTo>
                  <a:cubicBezTo>
                    <a:pt x="227" y="84"/>
                    <a:pt x="238" y="82"/>
                    <a:pt x="250" y="85"/>
                  </a:cubicBezTo>
                  <a:cubicBezTo>
                    <a:pt x="262" y="90"/>
                    <a:pt x="272" y="78"/>
                    <a:pt x="272" y="78"/>
                  </a:cubicBezTo>
                  <a:cubicBezTo>
                    <a:pt x="284" y="85"/>
                    <a:pt x="284" y="85"/>
                    <a:pt x="284" y="85"/>
                  </a:cubicBezTo>
                  <a:cubicBezTo>
                    <a:pt x="284" y="85"/>
                    <a:pt x="285" y="96"/>
                    <a:pt x="292" y="97"/>
                  </a:cubicBezTo>
                  <a:cubicBezTo>
                    <a:pt x="300" y="98"/>
                    <a:pt x="300" y="93"/>
                    <a:pt x="304" y="90"/>
                  </a:cubicBezTo>
                  <a:cubicBezTo>
                    <a:pt x="308" y="86"/>
                    <a:pt x="316" y="89"/>
                    <a:pt x="316" y="89"/>
                  </a:cubicBezTo>
                  <a:cubicBezTo>
                    <a:pt x="316" y="89"/>
                    <a:pt x="314" y="79"/>
                    <a:pt x="314" y="74"/>
                  </a:cubicBezTo>
                  <a:cubicBezTo>
                    <a:pt x="314" y="69"/>
                    <a:pt x="325" y="58"/>
                    <a:pt x="325" y="58"/>
                  </a:cubicBezTo>
                  <a:cubicBezTo>
                    <a:pt x="326" y="40"/>
                    <a:pt x="326" y="40"/>
                    <a:pt x="326" y="40"/>
                  </a:cubicBezTo>
                  <a:cubicBezTo>
                    <a:pt x="333" y="24"/>
                    <a:pt x="333" y="24"/>
                    <a:pt x="333" y="24"/>
                  </a:cubicBezTo>
                  <a:lnTo>
                    <a:pt x="300" y="19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" name="Freeform 32"/>
            <p:cNvSpPr>
              <a:spLocks/>
            </p:cNvSpPr>
            <p:nvPr/>
          </p:nvSpPr>
          <p:spPr bwMode="auto">
            <a:xfrm>
              <a:off x="3140" y="2580"/>
              <a:ext cx="473" cy="251"/>
            </a:xfrm>
            <a:custGeom>
              <a:avLst/>
              <a:gdLst>
                <a:gd name="T0" fmla="*/ 283 w 336"/>
                <a:gd name="T1" fmla="*/ 6 h 178"/>
                <a:gd name="T2" fmla="*/ 242 w 336"/>
                <a:gd name="T3" fmla="*/ 9 h 178"/>
                <a:gd name="T4" fmla="*/ 226 w 336"/>
                <a:gd name="T5" fmla="*/ 13 h 178"/>
                <a:gd name="T6" fmla="*/ 191 w 336"/>
                <a:gd name="T7" fmla="*/ 21 h 178"/>
                <a:gd name="T8" fmla="*/ 175 w 336"/>
                <a:gd name="T9" fmla="*/ 31 h 178"/>
                <a:gd name="T10" fmla="*/ 168 w 336"/>
                <a:gd name="T11" fmla="*/ 34 h 178"/>
                <a:gd name="T12" fmla="*/ 167 w 336"/>
                <a:gd name="T13" fmla="*/ 15 h 178"/>
                <a:gd name="T14" fmla="*/ 154 w 336"/>
                <a:gd name="T15" fmla="*/ 16 h 178"/>
                <a:gd name="T16" fmla="*/ 138 w 336"/>
                <a:gd name="T17" fmla="*/ 13 h 178"/>
                <a:gd name="T18" fmla="*/ 117 w 336"/>
                <a:gd name="T19" fmla="*/ 24 h 178"/>
                <a:gd name="T20" fmla="*/ 103 w 336"/>
                <a:gd name="T21" fmla="*/ 17 h 178"/>
                <a:gd name="T22" fmla="*/ 81 w 336"/>
                <a:gd name="T23" fmla="*/ 33 h 178"/>
                <a:gd name="T24" fmla="*/ 67 w 336"/>
                <a:gd name="T25" fmla="*/ 60 h 178"/>
                <a:gd name="T26" fmla="*/ 41 w 336"/>
                <a:gd name="T27" fmla="*/ 82 h 178"/>
                <a:gd name="T28" fmla="*/ 5 w 336"/>
                <a:gd name="T29" fmla="*/ 99 h 178"/>
                <a:gd name="T30" fmla="*/ 11 w 336"/>
                <a:gd name="T31" fmla="*/ 135 h 178"/>
                <a:gd name="T32" fmla="*/ 19 w 336"/>
                <a:gd name="T33" fmla="*/ 156 h 178"/>
                <a:gd name="T34" fmla="*/ 45 w 336"/>
                <a:gd name="T35" fmla="*/ 167 h 178"/>
                <a:gd name="T36" fmla="*/ 77 w 336"/>
                <a:gd name="T37" fmla="*/ 177 h 178"/>
                <a:gd name="T38" fmla="*/ 118 w 336"/>
                <a:gd name="T39" fmla="*/ 171 h 178"/>
                <a:gd name="T40" fmla="*/ 124 w 336"/>
                <a:gd name="T41" fmla="*/ 145 h 178"/>
                <a:gd name="T42" fmla="*/ 163 w 336"/>
                <a:gd name="T43" fmla="*/ 135 h 178"/>
                <a:gd name="T44" fmla="*/ 169 w 336"/>
                <a:gd name="T45" fmla="*/ 122 h 178"/>
                <a:gd name="T46" fmla="*/ 217 w 336"/>
                <a:gd name="T47" fmla="*/ 101 h 178"/>
                <a:gd name="T48" fmla="*/ 258 w 336"/>
                <a:gd name="T49" fmla="*/ 89 h 178"/>
                <a:gd name="T50" fmla="*/ 288 w 336"/>
                <a:gd name="T51" fmla="*/ 97 h 178"/>
                <a:gd name="T52" fmla="*/ 312 w 336"/>
                <a:gd name="T53" fmla="*/ 91 h 178"/>
                <a:gd name="T54" fmla="*/ 318 w 336"/>
                <a:gd name="T55" fmla="*/ 71 h 178"/>
                <a:gd name="T56" fmla="*/ 335 w 336"/>
                <a:gd name="T57" fmla="*/ 26 h 178"/>
                <a:gd name="T58" fmla="*/ 332 w 336"/>
                <a:gd name="T59" fmla="*/ 24 h 178"/>
                <a:gd name="T60" fmla="*/ 315 w 336"/>
                <a:gd name="T61" fmla="*/ 70 h 178"/>
                <a:gd name="T62" fmla="*/ 304 w 336"/>
                <a:gd name="T63" fmla="*/ 90 h 178"/>
                <a:gd name="T64" fmla="*/ 287 w 336"/>
                <a:gd name="T65" fmla="*/ 86 h 178"/>
                <a:gd name="T66" fmla="*/ 258 w 336"/>
                <a:gd name="T67" fmla="*/ 86 h 178"/>
                <a:gd name="T68" fmla="*/ 213 w 336"/>
                <a:gd name="T69" fmla="*/ 104 h 178"/>
                <a:gd name="T70" fmla="*/ 181 w 336"/>
                <a:gd name="T71" fmla="*/ 123 h 178"/>
                <a:gd name="T72" fmla="*/ 162 w 336"/>
                <a:gd name="T73" fmla="*/ 132 h 178"/>
                <a:gd name="T74" fmla="*/ 120 w 336"/>
                <a:gd name="T75" fmla="*/ 150 h 178"/>
                <a:gd name="T76" fmla="*/ 104 w 336"/>
                <a:gd name="T77" fmla="*/ 170 h 178"/>
                <a:gd name="T78" fmla="*/ 63 w 336"/>
                <a:gd name="T79" fmla="*/ 175 h 178"/>
                <a:gd name="T80" fmla="*/ 35 w 336"/>
                <a:gd name="T81" fmla="*/ 157 h 178"/>
                <a:gd name="T82" fmla="*/ 22 w 336"/>
                <a:gd name="T83" fmla="*/ 153 h 178"/>
                <a:gd name="T84" fmla="*/ 11 w 336"/>
                <a:gd name="T85" fmla="*/ 133 h 178"/>
                <a:gd name="T86" fmla="*/ 7 w 336"/>
                <a:gd name="T87" fmla="*/ 114 h 178"/>
                <a:gd name="T88" fmla="*/ 24 w 336"/>
                <a:gd name="T89" fmla="*/ 81 h 178"/>
                <a:gd name="T90" fmla="*/ 61 w 336"/>
                <a:gd name="T91" fmla="*/ 72 h 178"/>
                <a:gd name="T92" fmla="*/ 64 w 336"/>
                <a:gd name="T93" fmla="*/ 63 h 178"/>
                <a:gd name="T94" fmla="*/ 75 w 336"/>
                <a:gd name="T95" fmla="*/ 38 h 178"/>
                <a:gd name="T96" fmla="*/ 105 w 336"/>
                <a:gd name="T97" fmla="*/ 20 h 178"/>
                <a:gd name="T98" fmla="*/ 116 w 336"/>
                <a:gd name="T99" fmla="*/ 27 h 178"/>
                <a:gd name="T100" fmla="*/ 140 w 336"/>
                <a:gd name="T101" fmla="*/ 14 h 178"/>
                <a:gd name="T102" fmla="*/ 152 w 336"/>
                <a:gd name="T103" fmla="*/ 15 h 178"/>
                <a:gd name="T104" fmla="*/ 157 w 336"/>
                <a:gd name="T105" fmla="*/ 19 h 178"/>
                <a:gd name="T106" fmla="*/ 167 w 336"/>
                <a:gd name="T107" fmla="*/ 28 h 178"/>
                <a:gd name="T108" fmla="*/ 189 w 336"/>
                <a:gd name="T109" fmla="*/ 38 h 178"/>
                <a:gd name="T110" fmla="*/ 210 w 336"/>
                <a:gd name="T111" fmla="*/ 14 h 178"/>
                <a:gd name="T112" fmla="*/ 243 w 336"/>
                <a:gd name="T113" fmla="*/ 15 h 178"/>
                <a:gd name="T114" fmla="*/ 273 w 336"/>
                <a:gd name="T115" fmla="*/ 3 h 178"/>
                <a:gd name="T116" fmla="*/ 274 w 336"/>
                <a:gd name="T117" fmla="*/ 2 h 178"/>
                <a:gd name="T118" fmla="*/ 298 w 336"/>
                <a:gd name="T119" fmla="*/ 11 h 178"/>
                <a:gd name="T120" fmla="*/ 300 w 336"/>
                <a:gd name="T121" fmla="*/ 1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6" h="178">
                  <a:moveTo>
                    <a:pt x="301" y="20"/>
                  </a:moveTo>
                  <a:cubicBezTo>
                    <a:pt x="303" y="20"/>
                    <a:pt x="303" y="20"/>
                    <a:pt x="303" y="20"/>
                  </a:cubicBezTo>
                  <a:cubicBezTo>
                    <a:pt x="303" y="20"/>
                    <a:pt x="303" y="18"/>
                    <a:pt x="303" y="16"/>
                  </a:cubicBezTo>
                  <a:cubicBezTo>
                    <a:pt x="302" y="14"/>
                    <a:pt x="302" y="11"/>
                    <a:pt x="301" y="10"/>
                  </a:cubicBezTo>
                  <a:cubicBezTo>
                    <a:pt x="301" y="9"/>
                    <a:pt x="300" y="8"/>
                    <a:pt x="299" y="8"/>
                  </a:cubicBezTo>
                  <a:cubicBezTo>
                    <a:pt x="298" y="7"/>
                    <a:pt x="297" y="7"/>
                    <a:pt x="295" y="7"/>
                  </a:cubicBezTo>
                  <a:cubicBezTo>
                    <a:pt x="289" y="6"/>
                    <a:pt x="282" y="6"/>
                    <a:pt x="282" y="6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5" y="1"/>
                    <a:pt x="273" y="0"/>
                    <a:pt x="268" y="0"/>
                  </a:cubicBezTo>
                  <a:cubicBezTo>
                    <a:pt x="266" y="0"/>
                    <a:pt x="264" y="0"/>
                    <a:pt x="260" y="1"/>
                  </a:cubicBezTo>
                  <a:cubicBezTo>
                    <a:pt x="260" y="1"/>
                    <a:pt x="260" y="1"/>
                    <a:pt x="260" y="1"/>
                  </a:cubicBezTo>
                  <a:cubicBezTo>
                    <a:pt x="260" y="1"/>
                    <a:pt x="260" y="1"/>
                    <a:pt x="260" y="1"/>
                  </a:cubicBezTo>
                  <a:cubicBezTo>
                    <a:pt x="249" y="3"/>
                    <a:pt x="242" y="9"/>
                    <a:pt x="242" y="9"/>
                  </a:cubicBezTo>
                  <a:cubicBezTo>
                    <a:pt x="242" y="9"/>
                    <a:pt x="242" y="9"/>
                    <a:pt x="242" y="9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42" y="10"/>
                    <a:pt x="241" y="12"/>
                    <a:pt x="240" y="14"/>
                  </a:cubicBezTo>
                  <a:cubicBezTo>
                    <a:pt x="239" y="16"/>
                    <a:pt x="237" y="18"/>
                    <a:pt x="235" y="18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4" y="18"/>
                    <a:pt x="234" y="18"/>
                    <a:pt x="233" y="18"/>
                  </a:cubicBezTo>
                  <a:cubicBezTo>
                    <a:pt x="230" y="18"/>
                    <a:pt x="228" y="17"/>
                    <a:pt x="227" y="15"/>
                  </a:cubicBezTo>
                  <a:cubicBezTo>
                    <a:pt x="226" y="15"/>
                    <a:pt x="226" y="14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198" y="13"/>
                    <a:pt x="191" y="21"/>
                    <a:pt x="191" y="21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6" y="31"/>
                    <a:pt x="175" y="31"/>
                  </a:cubicBezTo>
                  <a:cubicBezTo>
                    <a:pt x="174" y="32"/>
                    <a:pt x="173" y="33"/>
                    <a:pt x="172" y="33"/>
                  </a:cubicBezTo>
                  <a:cubicBezTo>
                    <a:pt x="171" y="34"/>
                    <a:pt x="169" y="34"/>
                    <a:pt x="169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3"/>
                    <a:pt x="169" y="31"/>
                    <a:pt x="170" y="30"/>
                  </a:cubicBezTo>
                  <a:cubicBezTo>
                    <a:pt x="170" y="29"/>
                    <a:pt x="171" y="29"/>
                    <a:pt x="171" y="28"/>
                  </a:cubicBezTo>
                  <a:cubicBezTo>
                    <a:pt x="171" y="28"/>
                    <a:pt x="171" y="27"/>
                    <a:pt x="171" y="2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4"/>
                    <a:pt x="161" y="14"/>
                    <a:pt x="161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5"/>
                    <a:pt x="155" y="13"/>
                    <a:pt x="154" y="10"/>
                  </a:cubicBezTo>
                  <a:cubicBezTo>
                    <a:pt x="153" y="9"/>
                    <a:pt x="153" y="7"/>
                    <a:pt x="152" y="6"/>
                  </a:cubicBezTo>
                  <a:cubicBezTo>
                    <a:pt x="151" y="5"/>
                    <a:pt x="149" y="4"/>
                    <a:pt x="148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5" y="3"/>
                    <a:pt x="143" y="4"/>
                    <a:pt x="142" y="5"/>
                  </a:cubicBezTo>
                  <a:cubicBezTo>
                    <a:pt x="140" y="6"/>
                    <a:pt x="139" y="8"/>
                    <a:pt x="138" y="10"/>
                  </a:cubicBezTo>
                  <a:cubicBezTo>
                    <a:pt x="138" y="11"/>
                    <a:pt x="138" y="13"/>
                    <a:pt x="138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8"/>
                    <a:pt x="92" y="21"/>
                    <a:pt x="91" y="24"/>
                  </a:cubicBezTo>
                  <a:cubicBezTo>
                    <a:pt x="90" y="26"/>
                    <a:pt x="89" y="29"/>
                    <a:pt x="87" y="31"/>
                  </a:cubicBezTo>
                  <a:cubicBezTo>
                    <a:pt x="84" y="32"/>
                    <a:pt x="83" y="33"/>
                    <a:pt x="81" y="33"/>
                  </a:cubicBezTo>
                  <a:cubicBezTo>
                    <a:pt x="79" y="33"/>
                    <a:pt x="76" y="34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40"/>
                    <a:pt x="71" y="44"/>
                    <a:pt x="71" y="48"/>
                  </a:cubicBezTo>
                  <a:cubicBezTo>
                    <a:pt x="71" y="52"/>
                    <a:pt x="71" y="56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5" y="60"/>
                    <a:pt x="64" y="60"/>
                  </a:cubicBezTo>
                  <a:cubicBezTo>
                    <a:pt x="63" y="60"/>
                    <a:pt x="61" y="60"/>
                    <a:pt x="60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8" y="65"/>
                    <a:pt x="57" y="67"/>
                    <a:pt x="57" y="69"/>
                  </a:cubicBezTo>
                  <a:cubicBezTo>
                    <a:pt x="57" y="71"/>
                    <a:pt x="58" y="73"/>
                    <a:pt x="58" y="73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2" y="82"/>
                    <a:pt x="32" y="78"/>
                    <a:pt x="24" y="78"/>
                  </a:cubicBezTo>
                  <a:cubicBezTo>
                    <a:pt x="23" y="78"/>
                    <a:pt x="21" y="78"/>
                    <a:pt x="19" y="79"/>
                  </a:cubicBezTo>
                  <a:cubicBezTo>
                    <a:pt x="16" y="81"/>
                    <a:pt x="13" y="84"/>
                    <a:pt x="11" y="88"/>
                  </a:cubicBezTo>
                  <a:cubicBezTo>
                    <a:pt x="8" y="92"/>
                    <a:pt x="6" y="95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2"/>
                    <a:pt x="1" y="115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7"/>
                    <a:pt x="2" y="130"/>
                    <a:pt x="5" y="132"/>
                  </a:cubicBezTo>
                  <a:cubicBezTo>
                    <a:pt x="7" y="134"/>
                    <a:pt x="10" y="136"/>
                    <a:pt x="10" y="136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4"/>
                    <a:pt x="12" y="144"/>
                    <a:pt x="13" y="144"/>
                  </a:cubicBezTo>
                  <a:cubicBezTo>
                    <a:pt x="14" y="146"/>
                    <a:pt x="17" y="150"/>
                    <a:pt x="19" y="154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4"/>
                    <a:pt x="19" y="155"/>
                    <a:pt x="19" y="156"/>
                  </a:cubicBezTo>
                  <a:cubicBezTo>
                    <a:pt x="19" y="156"/>
                    <a:pt x="19" y="157"/>
                    <a:pt x="19" y="157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3" y="160"/>
                    <a:pt x="26" y="159"/>
                    <a:pt x="28" y="159"/>
                  </a:cubicBezTo>
                  <a:cubicBezTo>
                    <a:pt x="30" y="159"/>
                    <a:pt x="33" y="160"/>
                    <a:pt x="3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7" y="161"/>
                    <a:pt x="42" y="164"/>
                    <a:pt x="45" y="167"/>
                  </a:cubicBezTo>
                  <a:cubicBezTo>
                    <a:pt x="46" y="168"/>
                    <a:pt x="48" y="169"/>
                    <a:pt x="49" y="170"/>
                  </a:cubicBezTo>
                  <a:cubicBezTo>
                    <a:pt x="49" y="171"/>
                    <a:pt x="49" y="171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6" y="178"/>
                    <a:pt x="63" y="178"/>
                  </a:cubicBezTo>
                  <a:cubicBezTo>
                    <a:pt x="69" y="178"/>
                    <a:pt x="77" y="177"/>
                    <a:pt x="77" y="177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77" y="177"/>
                    <a:pt x="77" y="177"/>
                    <a:pt x="77" y="177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04" y="171"/>
                    <a:pt x="104" y="171"/>
                    <a:pt x="104" y="171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7" y="159"/>
                    <a:pt x="126" y="158"/>
                    <a:pt x="125" y="156"/>
                  </a:cubicBezTo>
                  <a:cubicBezTo>
                    <a:pt x="124" y="155"/>
                    <a:pt x="123" y="152"/>
                    <a:pt x="123" y="150"/>
                  </a:cubicBezTo>
                  <a:cubicBezTo>
                    <a:pt x="123" y="148"/>
                    <a:pt x="123" y="147"/>
                    <a:pt x="124" y="145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5" y="144"/>
                    <a:pt x="126" y="143"/>
                    <a:pt x="127" y="142"/>
                  </a:cubicBezTo>
                  <a:cubicBezTo>
                    <a:pt x="128" y="142"/>
                    <a:pt x="130" y="142"/>
                    <a:pt x="131" y="142"/>
                  </a:cubicBezTo>
                  <a:cubicBezTo>
                    <a:pt x="133" y="142"/>
                    <a:pt x="135" y="142"/>
                    <a:pt x="136" y="142"/>
                  </a:cubicBezTo>
                  <a:cubicBezTo>
                    <a:pt x="137" y="142"/>
                    <a:pt x="138" y="142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40" y="143"/>
                    <a:pt x="140" y="143"/>
                    <a:pt x="140" y="143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3" y="133"/>
                    <a:pt x="163" y="132"/>
                    <a:pt x="163" y="131"/>
                  </a:cubicBezTo>
                  <a:cubicBezTo>
                    <a:pt x="163" y="130"/>
                    <a:pt x="164" y="127"/>
                    <a:pt x="164" y="126"/>
                  </a:cubicBezTo>
                  <a:cubicBezTo>
                    <a:pt x="165" y="124"/>
                    <a:pt x="166" y="123"/>
                    <a:pt x="168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8" y="122"/>
                    <a:pt x="168" y="122"/>
                    <a:pt x="169" y="122"/>
                  </a:cubicBezTo>
                  <a:cubicBezTo>
                    <a:pt x="171" y="122"/>
                    <a:pt x="176" y="124"/>
                    <a:pt x="180" y="126"/>
                  </a:cubicBezTo>
                  <a:cubicBezTo>
                    <a:pt x="182" y="127"/>
                    <a:pt x="184" y="127"/>
                    <a:pt x="185" y="128"/>
                  </a:cubicBezTo>
                  <a:cubicBezTo>
                    <a:pt x="186" y="129"/>
                    <a:pt x="187" y="129"/>
                    <a:pt x="187" y="129"/>
                  </a:cubicBezTo>
                  <a:cubicBezTo>
                    <a:pt x="188" y="130"/>
                    <a:pt x="188" y="130"/>
                    <a:pt x="188" y="130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89" y="129"/>
                    <a:pt x="205" y="120"/>
                    <a:pt x="212" y="114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5" y="111"/>
                    <a:pt x="216" y="106"/>
                    <a:pt x="217" y="101"/>
                  </a:cubicBezTo>
                  <a:cubicBezTo>
                    <a:pt x="218" y="99"/>
                    <a:pt x="218" y="97"/>
                    <a:pt x="219" y="95"/>
                  </a:cubicBezTo>
                  <a:cubicBezTo>
                    <a:pt x="220" y="93"/>
                    <a:pt x="221" y="92"/>
                    <a:pt x="222" y="91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7" y="88"/>
                    <a:pt x="233" y="86"/>
                    <a:pt x="240" y="86"/>
                  </a:cubicBezTo>
                  <a:cubicBezTo>
                    <a:pt x="243" y="86"/>
                    <a:pt x="247" y="86"/>
                    <a:pt x="251" y="87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1" y="87"/>
                    <a:pt x="251" y="87"/>
                    <a:pt x="251" y="87"/>
                  </a:cubicBezTo>
                  <a:cubicBezTo>
                    <a:pt x="253" y="88"/>
                    <a:pt x="255" y="89"/>
                    <a:pt x="258" y="89"/>
                  </a:cubicBezTo>
                  <a:cubicBezTo>
                    <a:pt x="263" y="89"/>
                    <a:pt x="267" y="87"/>
                    <a:pt x="269" y="84"/>
                  </a:cubicBezTo>
                  <a:cubicBezTo>
                    <a:pt x="272" y="82"/>
                    <a:pt x="274" y="80"/>
                    <a:pt x="274" y="80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2" y="80"/>
                    <a:pt x="272" y="80"/>
                    <a:pt x="272" y="80"/>
                  </a:cubicBezTo>
                  <a:cubicBezTo>
                    <a:pt x="284" y="87"/>
                    <a:pt x="284" y="87"/>
                    <a:pt x="284" y="87"/>
                  </a:cubicBezTo>
                  <a:cubicBezTo>
                    <a:pt x="285" y="86"/>
                    <a:pt x="285" y="86"/>
                    <a:pt x="285" y="86"/>
                  </a:cubicBezTo>
                  <a:cubicBezTo>
                    <a:pt x="284" y="86"/>
                    <a:pt x="284" y="86"/>
                    <a:pt x="284" y="86"/>
                  </a:cubicBezTo>
                  <a:cubicBezTo>
                    <a:pt x="284" y="86"/>
                    <a:pt x="284" y="89"/>
                    <a:pt x="285" y="92"/>
                  </a:cubicBezTo>
                  <a:cubicBezTo>
                    <a:pt x="286" y="94"/>
                    <a:pt x="287" y="95"/>
                    <a:pt x="288" y="97"/>
                  </a:cubicBezTo>
                  <a:cubicBezTo>
                    <a:pt x="289" y="98"/>
                    <a:pt x="291" y="99"/>
                    <a:pt x="293" y="100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4" y="100"/>
                    <a:pt x="295" y="100"/>
                    <a:pt x="296" y="100"/>
                  </a:cubicBezTo>
                  <a:cubicBezTo>
                    <a:pt x="299" y="100"/>
                    <a:pt x="301" y="98"/>
                    <a:pt x="302" y="97"/>
                  </a:cubicBezTo>
                  <a:cubicBezTo>
                    <a:pt x="304" y="95"/>
                    <a:pt x="305" y="94"/>
                    <a:pt x="306" y="93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8" y="91"/>
                    <a:pt x="310" y="91"/>
                    <a:pt x="312" y="91"/>
                  </a:cubicBezTo>
                  <a:cubicBezTo>
                    <a:pt x="313" y="91"/>
                    <a:pt x="314" y="91"/>
                    <a:pt x="315" y="91"/>
                  </a:cubicBezTo>
                  <a:cubicBezTo>
                    <a:pt x="316" y="91"/>
                    <a:pt x="316" y="91"/>
                    <a:pt x="317" y="91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20" y="92"/>
                    <a:pt x="320" y="92"/>
                    <a:pt x="320" y="92"/>
                  </a:cubicBezTo>
                  <a:cubicBezTo>
                    <a:pt x="319" y="90"/>
                    <a:pt x="319" y="90"/>
                    <a:pt x="319" y="90"/>
                  </a:cubicBezTo>
                  <a:cubicBezTo>
                    <a:pt x="319" y="90"/>
                    <a:pt x="319" y="89"/>
                    <a:pt x="319" y="88"/>
                  </a:cubicBezTo>
                  <a:cubicBezTo>
                    <a:pt x="318" y="85"/>
                    <a:pt x="316" y="79"/>
                    <a:pt x="316" y="75"/>
                  </a:cubicBezTo>
                  <a:cubicBezTo>
                    <a:pt x="316" y="74"/>
                    <a:pt x="317" y="73"/>
                    <a:pt x="318" y="71"/>
                  </a:cubicBezTo>
                  <a:cubicBezTo>
                    <a:pt x="319" y="69"/>
                    <a:pt x="321" y="66"/>
                    <a:pt x="323" y="64"/>
                  </a:cubicBezTo>
                  <a:cubicBezTo>
                    <a:pt x="324" y="62"/>
                    <a:pt x="325" y="62"/>
                    <a:pt x="326" y="61"/>
                  </a:cubicBezTo>
                  <a:cubicBezTo>
                    <a:pt x="326" y="60"/>
                    <a:pt x="327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9"/>
                    <a:pt x="327" y="59"/>
                    <a:pt x="327" y="59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35" y="26"/>
                    <a:pt x="335" y="26"/>
                    <a:pt x="335" y="26"/>
                  </a:cubicBezTo>
                  <a:cubicBezTo>
                    <a:pt x="336" y="24"/>
                    <a:pt x="336" y="24"/>
                    <a:pt x="336" y="24"/>
                  </a:cubicBezTo>
                  <a:cubicBezTo>
                    <a:pt x="301" y="18"/>
                    <a:pt x="301" y="18"/>
                    <a:pt x="301" y="18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4" y="25"/>
                    <a:pt x="334" y="25"/>
                    <a:pt x="334" y="25"/>
                  </a:cubicBezTo>
                  <a:cubicBezTo>
                    <a:pt x="332" y="24"/>
                    <a:pt x="332" y="24"/>
                    <a:pt x="332" y="24"/>
                  </a:cubicBezTo>
                  <a:cubicBezTo>
                    <a:pt x="332" y="24"/>
                    <a:pt x="332" y="24"/>
                    <a:pt x="331" y="27"/>
                  </a:cubicBezTo>
                  <a:cubicBezTo>
                    <a:pt x="331" y="29"/>
                    <a:pt x="329" y="33"/>
                    <a:pt x="326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4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4" y="58"/>
                    <a:pt x="322" y="61"/>
                    <a:pt x="319" y="64"/>
                  </a:cubicBezTo>
                  <a:cubicBezTo>
                    <a:pt x="318" y="66"/>
                    <a:pt x="316" y="68"/>
                    <a:pt x="315" y="70"/>
                  </a:cubicBezTo>
                  <a:cubicBezTo>
                    <a:pt x="314" y="71"/>
                    <a:pt x="313" y="73"/>
                    <a:pt x="313" y="75"/>
                  </a:cubicBezTo>
                  <a:cubicBezTo>
                    <a:pt x="313" y="78"/>
                    <a:pt x="314" y="82"/>
                    <a:pt x="315" y="85"/>
                  </a:cubicBezTo>
                  <a:cubicBezTo>
                    <a:pt x="315" y="88"/>
                    <a:pt x="316" y="90"/>
                    <a:pt x="316" y="90"/>
                  </a:cubicBezTo>
                  <a:cubicBezTo>
                    <a:pt x="317" y="90"/>
                    <a:pt x="317" y="90"/>
                    <a:pt x="317" y="90"/>
                  </a:cubicBezTo>
                  <a:cubicBezTo>
                    <a:pt x="318" y="89"/>
                    <a:pt x="318" y="89"/>
                    <a:pt x="318" y="89"/>
                  </a:cubicBezTo>
                  <a:cubicBezTo>
                    <a:pt x="318" y="89"/>
                    <a:pt x="315" y="88"/>
                    <a:pt x="312" y="88"/>
                  </a:cubicBezTo>
                  <a:cubicBezTo>
                    <a:pt x="309" y="88"/>
                    <a:pt x="306" y="88"/>
                    <a:pt x="304" y="90"/>
                  </a:cubicBezTo>
                  <a:cubicBezTo>
                    <a:pt x="305" y="91"/>
                    <a:pt x="305" y="91"/>
                    <a:pt x="305" y="91"/>
                  </a:cubicBezTo>
                  <a:cubicBezTo>
                    <a:pt x="304" y="90"/>
                    <a:pt x="304" y="90"/>
                    <a:pt x="304" y="90"/>
                  </a:cubicBezTo>
                  <a:cubicBezTo>
                    <a:pt x="302" y="92"/>
                    <a:pt x="301" y="93"/>
                    <a:pt x="300" y="95"/>
                  </a:cubicBezTo>
                  <a:cubicBezTo>
                    <a:pt x="299" y="96"/>
                    <a:pt x="298" y="97"/>
                    <a:pt x="296" y="97"/>
                  </a:cubicBezTo>
                  <a:cubicBezTo>
                    <a:pt x="295" y="97"/>
                    <a:pt x="294" y="97"/>
                    <a:pt x="293" y="97"/>
                  </a:cubicBezTo>
                  <a:cubicBezTo>
                    <a:pt x="293" y="98"/>
                    <a:pt x="293" y="98"/>
                    <a:pt x="293" y="98"/>
                  </a:cubicBezTo>
                  <a:cubicBezTo>
                    <a:pt x="293" y="97"/>
                    <a:pt x="293" y="97"/>
                    <a:pt x="293" y="97"/>
                  </a:cubicBezTo>
                  <a:cubicBezTo>
                    <a:pt x="292" y="96"/>
                    <a:pt x="291" y="96"/>
                    <a:pt x="290" y="95"/>
                  </a:cubicBezTo>
                  <a:cubicBezTo>
                    <a:pt x="289" y="93"/>
                    <a:pt x="288" y="91"/>
                    <a:pt x="287" y="89"/>
                  </a:cubicBezTo>
                  <a:cubicBezTo>
                    <a:pt x="287" y="88"/>
                    <a:pt x="287" y="87"/>
                    <a:pt x="287" y="87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6" y="85"/>
                    <a:pt x="286" y="85"/>
                    <a:pt x="274" y="78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8"/>
                    <a:pt x="272" y="78"/>
                    <a:pt x="272" y="78"/>
                  </a:cubicBezTo>
                  <a:cubicBezTo>
                    <a:pt x="272" y="78"/>
                    <a:pt x="272" y="78"/>
                    <a:pt x="272" y="78"/>
                  </a:cubicBezTo>
                  <a:cubicBezTo>
                    <a:pt x="271" y="79"/>
                    <a:pt x="270" y="81"/>
                    <a:pt x="267" y="82"/>
                  </a:cubicBezTo>
                  <a:cubicBezTo>
                    <a:pt x="265" y="84"/>
                    <a:pt x="261" y="86"/>
                    <a:pt x="258" y="86"/>
                  </a:cubicBezTo>
                  <a:cubicBezTo>
                    <a:pt x="256" y="86"/>
                    <a:pt x="254" y="85"/>
                    <a:pt x="252" y="85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47" y="84"/>
                    <a:pt x="243" y="83"/>
                    <a:pt x="240" y="83"/>
                  </a:cubicBezTo>
                  <a:cubicBezTo>
                    <a:pt x="232" y="83"/>
                    <a:pt x="225" y="85"/>
                    <a:pt x="221" y="89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21" y="89"/>
                    <a:pt x="221" y="89"/>
                    <a:pt x="221" y="89"/>
                  </a:cubicBezTo>
                  <a:cubicBezTo>
                    <a:pt x="219" y="90"/>
                    <a:pt x="217" y="92"/>
                    <a:pt x="216" y="94"/>
                  </a:cubicBezTo>
                  <a:cubicBezTo>
                    <a:pt x="215" y="97"/>
                    <a:pt x="214" y="101"/>
                    <a:pt x="213" y="104"/>
                  </a:cubicBezTo>
                  <a:cubicBezTo>
                    <a:pt x="212" y="107"/>
                    <a:pt x="211" y="110"/>
                    <a:pt x="210" y="112"/>
                  </a:cubicBezTo>
                  <a:cubicBezTo>
                    <a:pt x="211" y="113"/>
                    <a:pt x="211" y="113"/>
                    <a:pt x="211" y="113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6" y="114"/>
                    <a:pt x="201" y="118"/>
                    <a:pt x="196" y="121"/>
                  </a:cubicBezTo>
                  <a:cubicBezTo>
                    <a:pt x="193" y="123"/>
                    <a:pt x="191" y="124"/>
                    <a:pt x="190" y="125"/>
                  </a:cubicBezTo>
                  <a:cubicBezTo>
                    <a:pt x="188" y="126"/>
                    <a:pt x="187" y="127"/>
                    <a:pt x="187" y="127"/>
                  </a:cubicBezTo>
                  <a:cubicBezTo>
                    <a:pt x="188" y="128"/>
                    <a:pt x="188" y="128"/>
                    <a:pt x="188" y="128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8" y="126"/>
                    <a:pt x="185" y="125"/>
                    <a:pt x="181" y="123"/>
                  </a:cubicBezTo>
                  <a:cubicBezTo>
                    <a:pt x="177" y="121"/>
                    <a:pt x="172" y="119"/>
                    <a:pt x="169" y="119"/>
                  </a:cubicBezTo>
                  <a:cubicBezTo>
                    <a:pt x="168" y="119"/>
                    <a:pt x="168" y="119"/>
                    <a:pt x="167" y="120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0"/>
                    <a:pt x="167" y="120"/>
                    <a:pt x="167" y="120"/>
                  </a:cubicBezTo>
                  <a:cubicBezTo>
                    <a:pt x="164" y="120"/>
                    <a:pt x="162" y="122"/>
                    <a:pt x="161" y="125"/>
                  </a:cubicBezTo>
                  <a:cubicBezTo>
                    <a:pt x="161" y="127"/>
                    <a:pt x="160" y="129"/>
                    <a:pt x="160" y="131"/>
                  </a:cubicBezTo>
                  <a:cubicBezTo>
                    <a:pt x="160" y="132"/>
                    <a:pt x="161" y="133"/>
                    <a:pt x="161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2"/>
                    <a:pt x="162" y="132"/>
                    <a:pt x="162" y="132"/>
                  </a:cubicBezTo>
                  <a:cubicBezTo>
                    <a:pt x="162" y="132"/>
                    <a:pt x="162" y="132"/>
                    <a:pt x="139" y="140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39" y="140"/>
                    <a:pt x="136" y="139"/>
                    <a:pt x="131" y="139"/>
                  </a:cubicBezTo>
                  <a:cubicBezTo>
                    <a:pt x="130" y="139"/>
                    <a:pt x="128" y="139"/>
                    <a:pt x="126" y="140"/>
                  </a:cubicBezTo>
                  <a:cubicBezTo>
                    <a:pt x="124" y="140"/>
                    <a:pt x="123" y="141"/>
                    <a:pt x="122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20" y="146"/>
                    <a:pt x="120" y="148"/>
                    <a:pt x="120" y="150"/>
                  </a:cubicBezTo>
                  <a:cubicBezTo>
                    <a:pt x="120" y="153"/>
                    <a:pt x="121" y="156"/>
                    <a:pt x="123" y="158"/>
                  </a:cubicBezTo>
                  <a:cubicBezTo>
                    <a:pt x="124" y="160"/>
                    <a:pt x="126" y="161"/>
                    <a:pt x="126" y="161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59"/>
                    <a:pt x="116" y="169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7" y="168"/>
                    <a:pt x="117" y="168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86" y="174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86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5" y="174"/>
                    <a:pt x="72" y="174"/>
                  </a:cubicBezTo>
                  <a:cubicBezTo>
                    <a:pt x="69" y="175"/>
                    <a:pt x="66" y="175"/>
                    <a:pt x="63" y="175"/>
                  </a:cubicBezTo>
                  <a:cubicBezTo>
                    <a:pt x="60" y="175"/>
                    <a:pt x="58" y="174"/>
                    <a:pt x="56" y="172"/>
                  </a:cubicBezTo>
                  <a:cubicBezTo>
                    <a:pt x="55" y="172"/>
                    <a:pt x="54" y="171"/>
                    <a:pt x="53" y="171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1" y="171"/>
                    <a:pt x="51" y="171"/>
                    <a:pt x="51" y="171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2" y="170"/>
                    <a:pt x="50" y="167"/>
                    <a:pt x="47" y="164"/>
                  </a:cubicBezTo>
                  <a:cubicBezTo>
                    <a:pt x="43" y="161"/>
                    <a:pt x="39" y="158"/>
                    <a:pt x="35" y="157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3" y="157"/>
                    <a:pt x="31" y="156"/>
                    <a:pt x="28" y="156"/>
                  </a:cubicBezTo>
                  <a:cubicBezTo>
                    <a:pt x="25" y="156"/>
                    <a:pt x="23" y="157"/>
                    <a:pt x="20" y="157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2" y="159"/>
                    <a:pt x="22" y="158"/>
                    <a:pt x="22" y="157"/>
                  </a:cubicBezTo>
                  <a:cubicBezTo>
                    <a:pt x="22" y="156"/>
                    <a:pt x="22" y="156"/>
                    <a:pt x="22" y="155"/>
                  </a:cubicBezTo>
                  <a:cubicBezTo>
                    <a:pt x="22" y="154"/>
                    <a:pt x="22" y="154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9" y="147"/>
                    <a:pt x="15" y="142"/>
                    <a:pt x="15" y="142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15" y="142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0" y="133"/>
                    <a:pt x="8" y="131"/>
                    <a:pt x="6" y="129"/>
                  </a:cubicBezTo>
                  <a:cubicBezTo>
                    <a:pt x="4" y="127"/>
                    <a:pt x="3" y="125"/>
                    <a:pt x="3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0"/>
                    <a:pt x="5" y="117"/>
                    <a:pt x="6" y="116"/>
                  </a:cubicBezTo>
                  <a:cubicBezTo>
                    <a:pt x="6" y="115"/>
                    <a:pt x="7" y="115"/>
                    <a:pt x="7" y="115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3"/>
                    <a:pt x="8" y="113"/>
                    <a:pt x="8" y="99"/>
                  </a:cubicBezTo>
                  <a:cubicBezTo>
                    <a:pt x="8" y="99"/>
                    <a:pt x="8" y="99"/>
                    <a:pt x="8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9" y="97"/>
                    <a:pt x="11" y="93"/>
                    <a:pt x="13" y="90"/>
                  </a:cubicBezTo>
                  <a:cubicBezTo>
                    <a:pt x="16" y="86"/>
                    <a:pt x="19" y="83"/>
                    <a:pt x="21" y="82"/>
                  </a:cubicBezTo>
                  <a:cubicBezTo>
                    <a:pt x="22" y="81"/>
                    <a:pt x="23" y="81"/>
                    <a:pt x="24" y="81"/>
                  </a:cubicBezTo>
                  <a:cubicBezTo>
                    <a:pt x="28" y="81"/>
                    <a:pt x="32" y="82"/>
                    <a:pt x="35" y="83"/>
                  </a:cubicBezTo>
                  <a:cubicBezTo>
                    <a:pt x="37" y="83"/>
                    <a:pt x="39" y="84"/>
                    <a:pt x="40" y="84"/>
                  </a:cubicBezTo>
                  <a:cubicBezTo>
                    <a:pt x="41" y="84"/>
                    <a:pt x="41" y="85"/>
                    <a:pt x="41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4"/>
                    <a:pt x="43" y="84"/>
                    <a:pt x="60" y="74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70"/>
                    <a:pt x="60" y="69"/>
                  </a:cubicBezTo>
                  <a:cubicBezTo>
                    <a:pt x="60" y="68"/>
                    <a:pt x="60" y="66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3"/>
                    <a:pt x="63" y="63"/>
                    <a:pt x="64" y="63"/>
                  </a:cubicBezTo>
                  <a:cubicBezTo>
                    <a:pt x="65" y="63"/>
                    <a:pt x="66" y="63"/>
                    <a:pt x="67" y="63"/>
                  </a:cubicBezTo>
                  <a:cubicBezTo>
                    <a:pt x="68" y="63"/>
                    <a:pt x="69" y="63"/>
                    <a:pt x="69" y="62"/>
                  </a:cubicBezTo>
                  <a:cubicBezTo>
                    <a:pt x="70" y="62"/>
                    <a:pt x="71" y="61"/>
                    <a:pt x="71" y="60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4" y="57"/>
                    <a:pt x="74" y="52"/>
                    <a:pt x="74" y="48"/>
                  </a:cubicBezTo>
                  <a:cubicBezTo>
                    <a:pt x="74" y="44"/>
                    <a:pt x="74" y="40"/>
                    <a:pt x="76" y="3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8" y="37"/>
                    <a:pt x="79" y="36"/>
                    <a:pt x="81" y="36"/>
                  </a:cubicBezTo>
                  <a:cubicBezTo>
                    <a:pt x="83" y="36"/>
                    <a:pt x="86" y="35"/>
                    <a:pt x="89" y="33"/>
                  </a:cubicBezTo>
                  <a:cubicBezTo>
                    <a:pt x="92" y="31"/>
                    <a:pt x="93" y="27"/>
                    <a:pt x="95" y="23"/>
                  </a:cubicBezTo>
                  <a:cubicBezTo>
                    <a:pt x="96" y="20"/>
                    <a:pt x="96" y="17"/>
                    <a:pt x="96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8"/>
                    <a:pt x="94" y="18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14" y="16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5" y="16"/>
                    <a:pt x="117" y="16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7"/>
                    <a:pt x="118" y="27"/>
                    <a:pt x="131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3"/>
                    <a:pt x="132" y="23"/>
                    <a:pt x="136" y="13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4"/>
                    <a:pt x="135" y="14"/>
                    <a:pt x="139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3"/>
                    <a:pt x="141" y="11"/>
                    <a:pt x="142" y="9"/>
                  </a:cubicBezTo>
                  <a:cubicBezTo>
                    <a:pt x="143" y="8"/>
                    <a:pt x="145" y="6"/>
                    <a:pt x="147" y="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8" y="6"/>
                    <a:pt x="149" y="7"/>
                    <a:pt x="149" y="8"/>
                  </a:cubicBezTo>
                  <a:cubicBezTo>
                    <a:pt x="150" y="9"/>
                    <a:pt x="151" y="11"/>
                    <a:pt x="152" y="13"/>
                  </a:cubicBezTo>
                  <a:cubicBezTo>
                    <a:pt x="152" y="14"/>
                    <a:pt x="152" y="15"/>
                    <a:pt x="152" y="15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4" y="17"/>
                    <a:pt x="154" y="17"/>
                    <a:pt x="159" y="17"/>
                  </a:cubicBezTo>
                  <a:cubicBezTo>
                    <a:pt x="159" y="16"/>
                    <a:pt x="159" y="16"/>
                    <a:pt x="159" y="16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15"/>
                    <a:pt x="158" y="15"/>
                    <a:pt x="158" y="16"/>
                  </a:cubicBezTo>
                  <a:cubicBezTo>
                    <a:pt x="158" y="16"/>
                    <a:pt x="157" y="17"/>
                    <a:pt x="157" y="19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8" y="21"/>
                    <a:pt x="158" y="21"/>
                    <a:pt x="167" y="18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5" y="18"/>
                    <a:pt x="165" y="18"/>
                    <a:pt x="169" y="27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68" y="27"/>
                    <a:pt x="167" y="28"/>
                  </a:cubicBezTo>
                  <a:cubicBezTo>
                    <a:pt x="166" y="30"/>
                    <a:pt x="165" y="32"/>
                    <a:pt x="165" y="34"/>
                  </a:cubicBezTo>
                  <a:cubicBezTo>
                    <a:pt x="165" y="35"/>
                    <a:pt x="165" y="36"/>
                    <a:pt x="166" y="36"/>
                  </a:cubicBezTo>
                  <a:cubicBezTo>
                    <a:pt x="167" y="37"/>
                    <a:pt x="168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5" y="35"/>
                    <a:pt x="178" y="33"/>
                    <a:pt x="178" y="33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76" y="33"/>
                    <a:pt x="176" y="33"/>
                    <a:pt x="187" y="37"/>
                  </a:cubicBezTo>
                  <a:cubicBezTo>
                    <a:pt x="189" y="38"/>
                    <a:pt x="189" y="38"/>
                    <a:pt x="189" y="38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89" y="36"/>
                    <a:pt x="189" y="36"/>
                    <a:pt x="193" y="23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4" y="22"/>
                    <a:pt x="200" y="16"/>
                    <a:pt x="208" y="14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08" y="14"/>
                    <a:pt x="208" y="14"/>
                    <a:pt x="208" y="14"/>
                  </a:cubicBezTo>
                  <a:cubicBezTo>
                    <a:pt x="208" y="14"/>
                    <a:pt x="208" y="14"/>
                    <a:pt x="210" y="14"/>
                  </a:cubicBezTo>
                  <a:cubicBezTo>
                    <a:pt x="212" y="14"/>
                    <a:pt x="216" y="14"/>
                    <a:pt x="224" y="14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3" y="13"/>
                    <a:pt x="223" y="13"/>
                    <a:pt x="223" y="13"/>
                  </a:cubicBezTo>
                  <a:cubicBezTo>
                    <a:pt x="223" y="13"/>
                    <a:pt x="223" y="15"/>
                    <a:pt x="225" y="17"/>
                  </a:cubicBezTo>
                  <a:cubicBezTo>
                    <a:pt x="226" y="19"/>
                    <a:pt x="229" y="21"/>
                    <a:pt x="233" y="21"/>
                  </a:cubicBezTo>
                  <a:cubicBezTo>
                    <a:pt x="234" y="21"/>
                    <a:pt x="234" y="21"/>
                    <a:pt x="235" y="21"/>
                  </a:cubicBezTo>
                  <a:cubicBezTo>
                    <a:pt x="235" y="21"/>
                    <a:pt x="235" y="21"/>
                    <a:pt x="235" y="21"/>
                  </a:cubicBezTo>
                  <a:cubicBezTo>
                    <a:pt x="235" y="21"/>
                    <a:pt x="235" y="21"/>
                    <a:pt x="235" y="21"/>
                  </a:cubicBezTo>
                  <a:cubicBezTo>
                    <a:pt x="239" y="20"/>
                    <a:pt x="242" y="18"/>
                    <a:pt x="243" y="15"/>
                  </a:cubicBezTo>
                  <a:cubicBezTo>
                    <a:pt x="244" y="13"/>
                    <a:pt x="245" y="11"/>
                    <a:pt x="245" y="10"/>
                  </a:cubicBezTo>
                  <a:cubicBezTo>
                    <a:pt x="243" y="10"/>
                    <a:pt x="243" y="10"/>
                    <a:pt x="243" y="10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6" y="10"/>
                    <a:pt x="252" y="6"/>
                    <a:pt x="261" y="4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4"/>
                    <a:pt x="261" y="4"/>
                    <a:pt x="261" y="4"/>
                  </a:cubicBezTo>
                  <a:cubicBezTo>
                    <a:pt x="264" y="3"/>
                    <a:pt x="266" y="3"/>
                    <a:pt x="268" y="3"/>
                  </a:cubicBezTo>
                  <a:cubicBezTo>
                    <a:pt x="270" y="3"/>
                    <a:pt x="272" y="3"/>
                    <a:pt x="273" y="3"/>
                  </a:cubicBezTo>
                  <a:cubicBezTo>
                    <a:pt x="273" y="3"/>
                    <a:pt x="273" y="3"/>
                    <a:pt x="274" y="3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3" y="3"/>
                    <a:pt x="273" y="3"/>
                    <a:pt x="273" y="3"/>
                  </a:cubicBezTo>
                  <a:cubicBezTo>
                    <a:pt x="273" y="3"/>
                    <a:pt x="273" y="3"/>
                    <a:pt x="274" y="4"/>
                  </a:cubicBezTo>
                  <a:cubicBezTo>
                    <a:pt x="275" y="5"/>
                    <a:pt x="277" y="6"/>
                    <a:pt x="281" y="9"/>
                  </a:cubicBezTo>
                  <a:cubicBezTo>
                    <a:pt x="282" y="9"/>
                    <a:pt x="282" y="9"/>
                    <a:pt x="282" y="9"/>
                  </a:cubicBezTo>
                  <a:cubicBezTo>
                    <a:pt x="282" y="9"/>
                    <a:pt x="282" y="9"/>
                    <a:pt x="282" y="9"/>
                  </a:cubicBezTo>
                  <a:cubicBezTo>
                    <a:pt x="282" y="9"/>
                    <a:pt x="283" y="9"/>
                    <a:pt x="285" y="9"/>
                  </a:cubicBezTo>
                  <a:cubicBezTo>
                    <a:pt x="287" y="9"/>
                    <a:pt x="291" y="9"/>
                    <a:pt x="294" y="10"/>
                  </a:cubicBezTo>
                  <a:cubicBezTo>
                    <a:pt x="295" y="10"/>
                    <a:pt x="296" y="10"/>
                    <a:pt x="297" y="10"/>
                  </a:cubicBezTo>
                  <a:cubicBezTo>
                    <a:pt x="298" y="11"/>
                    <a:pt x="298" y="11"/>
                    <a:pt x="298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2"/>
                    <a:pt x="299" y="14"/>
                    <a:pt x="300" y="16"/>
                  </a:cubicBezTo>
                  <a:cubicBezTo>
                    <a:pt x="300" y="17"/>
                    <a:pt x="300" y="18"/>
                    <a:pt x="300" y="19"/>
                  </a:cubicBezTo>
                  <a:cubicBezTo>
                    <a:pt x="300" y="19"/>
                    <a:pt x="300" y="20"/>
                    <a:pt x="300" y="20"/>
                  </a:cubicBezTo>
                  <a:cubicBezTo>
                    <a:pt x="300" y="21"/>
                    <a:pt x="300" y="21"/>
                    <a:pt x="300" y="21"/>
                  </a:cubicBezTo>
                  <a:cubicBezTo>
                    <a:pt x="301" y="21"/>
                    <a:pt x="301" y="21"/>
                    <a:pt x="301" y="21"/>
                  </a:cubicBezTo>
                  <a:lnTo>
                    <a:pt x="301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" name="Freeform 33"/>
            <p:cNvSpPr>
              <a:spLocks/>
            </p:cNvSpPr>
            <p:nvPr/>
          </p:nvSpPr>
          <p:spPr bwMode="auto">
            <a:xfrm>
              <a:off x="3095" y="2691"/>
              <a:ext cx="570" cy="380"/>
            </a:xfrm>
            <a:custGeom>
              <a:avLst/>
              <a:gdLst>
                <a:gd name="T0" fmla="*/ 394 w 405"/>
                <a:gd name="T1" fmla="*/ 31 h 270"/>
                <a:gd name="T2" fmla="*/ 373 w 405"/>
                <a:gd name="T3" fmla="*/ 21 h 270"/>
                <a:gd name="T4" fmla="*/ 358 w 405"/>
                <a:gd name="T5" fmla="*/ 14 h 270"/>
                <a:gd name="T6" fmla="*/ 338 w 405"/>
                <a:gd name="T7" fmla="*/ 13 h 270"/>
                <a:gd name="T8" fmla="*/ 317 w 405"/>
                <a:gd name="T9" fmla="*/ 7 h 270"/>
                <a:gd name="T10" fmla="*/ 284 w 405"/>
                <a:gd name="T11" fmla="*/ 7 h 270"/>
                <a:gd name="T12" fmla="*/ 243 w 405"/>
                <a:gd name="T13" fmla="*/ 34 h 270"/>
                <a:gd name="T14" fmla="*/ 200 w 405"/>
                <a:gd name="T15" fmla="*/ 42 h 270"/>
                <a:gd name="T16" fmla="*/ 172 w 405"/>
                <a:gd name="T17" fmla="*/ 62 h 270"/>
                <a:gd name="T18" fmla="*/ 160 w 405"/>
                <a:gd name="T19" fmla="*/ 81 h 270"/>
                <a:gd name="T20" fmla="*/ 137 w 405"/>
                <a:gd name="T21" fmla="*/ 92 h 270"/>
                <a:gd name="T22" fmla="*/ 110 w 405"/>
                <a:gd name="T23" fmla="*/ 96 h 270"/>
                <a:gd name="T24" fmla="*/ 84 w 405"/>
                <a:gd name="T25" fmla="*/ 92 h 270"/>
                <a:gd name="T26" fmla="*/ 53 w 405"/>
                <a:gd name="T27" fmla="*/ 80 h 270"/>
                <a:gd name="T28" fmla="*/ 49 w 405"/>
                <a:gd name="T29" fmla="*/ 91 h 270"/>
                <a:gd name="T30" fmla="*/ 52 w 405"/>
                <a:gd name="T31" fmla="*/ 103 h 270"/>
                <a:gd name="T32" fmla="*/ 26 w 405"/>
                <a:gd name="T33" fmla="*/ 101 h 270"/>
                <a:gd name="T34" fmla="*/ 19 w 405"/>
                <a:gd name="T35" fmla="*/ 113 h 270"/>
                <a:gd name="T36" fmla="*/ 31 w 405"/>
                <a:gd name="T37" fmla="*/ 122 h 270"/>
                <a:gd name="T38" fmla="*/ 19 w 405"/>
                <a:gd name="T39" fmla="*/ 144 h 270"/>
                <a:gd name="T40" fmla="*/ 23 w 405"/>
                <a:gd name="T41" fmla="*/ 157 h 270"/>
                <a:gd name="T42" fmla="*/ 8 w 405"/>
                <a:gd name="T43" fmla="*/ 170 h 270"/>
                <a:gd name="T44" fmla="*/ 13 w 405"/>
                <a:gd name="T45" fmla="*/ 182 h 270"/>
                <a:gd name="T46" fmla="*/ 18 w 405"/>
                <a:gd name="T47" fmla="*/ 193 h 270"/>
                <a:gd name="T48" fmla="*/ 29 w 405"/>
                <a:gd name="T49" fmla="*/ 205 h 270"/>
                <a:gd name="T50" fmla="*/ 37 w 405"/>
                <a:gd name="T51" fmla="*/ 216 h 270"/>
                <a:gd name="T52" fmla="*/ 52 w 405"/>
                <a:gd name="T53" fmla="*/ 224 h 270"/>
                <a:gd name="T54" fmla="*/ 81 w 405"/>
                <a:gd name="T55" fmla="*/ 255 h 270"/>
                <a:gd name="T56" fmla="*/ 103 w 405"/>
                <a:gd name="T57" fmla="*/ 267 h 270"/>
                <a:gd name="T58" fmla="*/ 156 w 405"/>
                <a:gd name="T59" fmla="*/ 268 h 270"/>
                <a:gd name="T60" fmla="*/ 174 w 405"/>
                <a:gd name="T61" fmla="*/ 253 h 270"/>
                <a:gd name="T62" fmla="*/ 189 w 405"/>
                <a:gd name="T63" fmla="*/ 241 h 270"/>
                <a:gd name="T64" fmla="*/ 212 w 405"/>
                <a:gd name="T65" fmla="*/ 233 h 270"/>
                <a:gd name="T66" fmla="*/ 234 w 405"/>
                <a:gd name="T67" fmla="*/ 226 h 270"/>
                <a:gd name="T68" fmla="*/ 273 w 405"/>
                <a:gd name="T69" fmla="*/ 220 h 270"/>
                <a:gd name="T70" fmla="*/ 288 w 405"/>
                <a:gd name="T71" fmla="*/ 218 h 270"/>
                <a:gd name="T72" fmla="*/ 316 w 405"/>
                <a:gd name="T73" fmla="*/ 205 h 270"/>
                <a:gd name="T74" fmla="*/ 323 w 405"/>
                <a:gd name="T75" fmla="*/ 189 h 270"/>
                <a:gd name="T76" fmla="*/ 325 w 405"/>
                <a:gd name="T77" fmla="*/ 171 h 270"/>
                <a:gd name="T78" fmla="*/ 331 w 405"/>
                <a:gd name="T79" fmla="*/ 154 h 270"/>
                <a:gd name="T80" fmla="*/ 338 w 405"/>
                <a:gd name="T81" fmla="*/ 132 h 270"/>
                <a:gd name="T82" fmla="*/ 350 w 405"/>
                <a:gd name="T83" fmla="*/ 103 h 270"/>
                <a:gd name="T84" fmla="*/ 354 w 405"/>
                <a:gd name="T85" fmla="*/ 89 h 270"/>
                <a:gd name="T86" fmla="*/ 373 w 405"/>
                <a:gd name="T87" fmla="*/ 62 h 270"/>
                <a:gd name="T88" fmla="*/ 401 w 405"/>
                <a:gd name="T89" fmla="*/ 4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5" h="270">
                  <a:moveTo>
                    <a:pt x="397" y="41"/>
                  </a:moveTo>
                  <a:cubicBezTo>
                    <a:pt x="397" y="41"/>
                    <a:pt x="405" y="34"/>
                    <a:pt x="394" y="31"/>
                  </a:cubicBezTo>
                  <a:cubicBezTo>
                    <a:pt x="385" y="29"/>
                    <a:pt x="382" y="34"/>
                    <a:pt x="379" y="29"/>
                  </a:cubicBezTo>
                  <a:cubicBezTo>
                    <a:pt x="377" y="26"/>
                    <a:pt x="377" y="22"/>
                    <a:pt x="373" y="21"/>
                  </a:cubicBezTo>
                  <a:cubicBezTo>
                    <a:pt x="369" y="21"/>
                    <a:pt x="365" y="22"/>
                    <a:pt x="365" y="22"/>
                  </a:cubicBezTo>
                  <a:cubicBezTo>
                    <a:pt x="365" y="22"/>
                    <a:pt x="361" y="15"/>
                    <a:pt x="358" y="14"/>
                  </a:cubicBezTo>
                  <a:cubicBezTo>
                    <a:pt x="355" y="11"/>
                    <a:pt x="350" y="11"/>
                    <a:pt x="350" y="11"/>
                  </a:cubicBezTo>
                  <a:cubicBezTo>
                    <a:pt x="350" y="11"/>
                    <a:pt x="342" y="9"/>
                    <a:pt x="338" y="13"/>
                  </a:cubicBezTo>
                  <a:cubicBezTo>
                    <a:pt x="334" y="15"/>
                    <a:pt x="334" y="21"/>
                    <a:pt x="325" y="19"/>
                  </a:cubicBezTo>
                  <a:cubicBezTo>
                    <a:pt x="319" y="18"/>
                    <a:pt x="317" y="7"/>
                    <a:pt x="317" y="7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05" y="0"/>
                    <a:pt x="296" y="13"/>
                    <a:pt x="284" y="7"/>
                  </a:cubicBezTo>
                  <a:cubicBezTo>
                    <a:pt x="272" y="5"/>
                    <a:pt x="261" y="6"/>
                    <a:pt x="254" y="11"/>
                  </a:cubicBezTo>
                  <a:cubicBezTo>
                    <a:pt x="247" y="15"/>
                    <a:pt x="249" y="29"/>
                    <a:pt x="243" y="34"/>
                  </a:cubicBezTo>
                  <a:cubicBezTo>
                    <a:pt x="236" y="40"/>
                    <a:pt x="220" y="49"/>
                    <a:pt x="220" y="49"/>
                  </a:cubicBezTo>
                  <a:cubicBezTo>
                    <a:pt x="220" y="49"/>
                    <a:pt x="205" y="41"/>
                    <a:pt x="200" y="42"/>
                  </a:cubicBezTo>
                  <a:cubicBezTo>
                    <a:pt x="193" y="44"/>
                    <a:pt x="195" y="54"/>
                    <a:pt x="195" y="54"/>
                  </a:cubicBezTo>
                  <a:cubicBezTo>
                    <a:pt x="172" y="62"/>
                    <a:pt x="172" y="62"/>
                    <a:pt x="172" y="62"/>
                  </a:cubicBezTo>
                  <a:cubicBezTo>
                    <a:pt x="172" y="62"/>
                    <a:pt x="160" y="58"/>
                    <a:pt x="156" y="65"/>
                  </a:cubicBezTo>
                  <a:cubicBezTo>
                    <a:pt x="150" y="74"/>
                    <a:pt x="160" y="81"/>
                    <a:pt x="160" y="81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02" y="97"/>
                    <a:pt x="96" y="97"/>
                  </a:cubicBezTo>
                  <a:cubicBezTo>
                    <a:pt x="89" y="97"/>
                    <a:pt x="84" y="92"/>
                    <a:pt x="84" y="92"/>
                  </a:cubicBezTo>
                  <a:cubicBezTo>
                    <a:pt x="84" y="92"/>
                    <a:pt x="75" y="81"/>
                    <a:pt x="68" y="80"/>
                  </a:cubicBezTo>
                  <a:cubicBezTo>
                    <a:pt x="64" y="79"/>
                    <a:pt x="58" y="79"/>
                    <a:pt x="53" y="8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29" y="101"/>
                    <a:pt x="26" y="101"/>
                  </a:cubicBezTo>
                  <a:cubicBezTo>
                    <a:pt x="23" y="103"/>
                    <a:pt x="17" y="104"/>
                    <a:pt x="15" y="109"/>
                  </a:cubicBezTo>
                  <a:cubicBezTo>
                    <a:pt x="13" y="116"/>
                    <a:pt x="19" y="113"/>
                    <a:pt x="19" y="113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9" y="112"/>
                    <a:pt x="31" y="122"/>
                  </a:cubicBezTo>
                  <a:cubicBezTo>
                    <a:pt x="34" y="130"/>
                    <a:pt x="15" y="134"/>
                    <a:pt x="14" y="138"/>
                  </a:cubicBezTo>
                  <a:cubicBezTo>
                    <a:pt x="14" y="142"/>
                    <a:pt x="19" y="142"/>
                    <a:pt x="19" y="144"/>
                  </a:cubicBezTo>
                  <a:cubicBezTo>
                    <a:pt x="19" y="146"/>
                    <a:pt x="15" y="148"/>
                    <a:pt x="17" y="153"/>
                  </a:cubicBezTo>
                  <a:cubicBezTo>
                    <a:pt x="17" y="155"/>
                    <a:pt x="23" y="157"/>
                    <a:pt x="23" y="157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6" y="181"/>
                    <a:pt x="11" y="182"/>
                    <a:pt x="13" y="182"/>
                  </a:cubicBezTo>
                  <a:cubicBezTo>
                    <a:pt x="18" y="185"/>
                    <a:pt x="14" y="187"/>
                    <a:pt x="13" y="190"/>
                  </a:cubicBezTo>
                  <a:cubicBezTo>
                    <a:pt x="13" y="194"/>
                    <a:pt x="18" y="193"/>
                    <a:pt x="18" y="193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8" y="206"/>
                    <a:pt x="29" y="205"/>
                    <a:pt x="29" y="205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40" y="222"/>
                    <a:pt x="40" y="222"/>
                    <a:pt x="40" y="222"/>
                  </a:cubicBezTo>
                  <a:cubicBezTo>
                    <a:pt x="40" y="222"/>
                    <a:pt x="49" y="220"/>
                    <a:pt x="52" y="224"/>
                  </a:cubicBezTo>
                  <a:cubicBezTo>
                    <a:pt x="54" y="228"/>
                    <a:pt x="57" y="235"/>
                    <a:pt x="57" y="23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91" y="253"/>
                    <a:pt x="96" y="256"/>
                  </a:cubicBezTo>
                  <a:cubicBezTo>
                    <a:pt x="102" y="259"/>
                    <a:pt x="103" y="267"/>
                    <a:pt x="103" y="267"/>
                  </a:cubicBezTo>
                  <a:cubicBezTo>
                    <a:pt x="103" y="267"/>
                    <a:pt x="127" y="270"/>
                    <a:pt x="134" y="270"/>
                  </a:cubicBezTo>
                  <a:cubicBezTo>
                    <a:pt x="141" y="270"/>
                    <a:pt x="156" y="268"/>
                    <a:pt x="156" y="268"/>
                  </a:cubicBezTo>
                  <a:cubicBezTo>
                    <a:pt x="165" y="255"/>
                    <a:pt x="165" y="255"/>
                    <a:pt x="165" y="255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88" y="247"/>
                    <a:pt x="188" y="247"/>
                    <a:pt x="188" y="247"/>
                  </a:cubicBezTo>
                  <a:cubicBezTo>
                    <a:pt x="189" y="241"/>
                    <a:pt x="189" y="241"/>
                    <a:pt x="189" y="241"/>
                  </a:cubicBezTo>
                  <a:cubicBezTo>
                    <a:pt x="196" y="244"/>
                    <a:pt x="196" y="244"/>
                    <a:pt x="196" y="244"/>
                  </a:cubicBezTo>
                  <a:cubicBezTo>
                    <a:pt x="196" y="244"/>
                    <a:pt x="208" y="237"/>
                    <a:pt x="212" y="233"/>
                  </a:cubicBezTo>
                  <a:cubicBezTo>
                    <a:pt x="215" y="229"/>
                    <a:pt x="222" y="222"/>
                    <a:pt x="224" y="222"/>
                  </a:cubicBezTo>
                  <a:cubicBezTo>
                    <a:pt x="228" y="222"/>
                    <a:pt x="234" y="226"/>
                    <a:pt x="234" y="226"/>
                  </a:cubicBezTo>
                  <a:cubicBezTo>
                    <a:pt x="234" y="226"/>
                    <a:pt x="236" y="218"/>
                    <a:pt x="249" y="220"/>
                  </a:cubicBezTo>
                  <a:cubicBezTo>
                    <a:pt x="273" y="220"/>
                    <a:pt x="273" y="220"/>
                    <a:pt x="273" y="220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82" y="220"/>
                    <a:pt x="288" y="218"/>
                  </a:cubicBezTo>
                  <a:cubicBezTo>
                    <a:pt x="292" y="217"/>
                    <a:pt x="289" y="208"/>
                    <a:pt x="296" y="206"/>
                  </a:cubicBezTo>
                  <a:cubicBezTo>
                    <a:pt x="304" y="205"/>
                    <a:pt x="312" y="210"/>
                    <a:pt x="316" y="205"/>
                  </a:cubicBezTo>
                  <a:cubicBezTo>
                    <a:pt x="320" y="201"/>
                    <a:pt x="317" y="193"/>
                    <a:pt x="317" y="193"/>
                  </a:cubicBezTo>
                  <a:cubicBezTo>
                    <a:pt x="323" y="189"/>
                    <a:pt x="323" y="189"/>
                    <a:pt x="323" y="189"/>
                  </a:cubicBezTo>
                  <a:cubicBezTo>
                    <a:pt x="320" y="171"/>
                    <a:pt x="320" y="171"/>
                    <a:pt x="320" y="171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34" y="161"/>
                    <a:pt x="334" y="161"/>
                    <a:pt x="334" y="161"/>
                  </a:cubicBezTo>
                  <a:cubicBezTo>
                    <a:pt x="331" y="154"/>
                    <a:pt x="331" y="154"/>
                    <a:pt x="331" y="154"/>
                  </a:cubicBezTo>
                  <a:cubicBezTo>
                    <a:pt x="339" y="140"/>
                    <a:pt x="339" y="140"/>
                    <a:pt x="339" y="140"/>
                  </a:cubicBezTo>
                  <a:cubicBezTo>
                    <a:pt x="338" y="132"/>
                    <a:pt x="338" y="132"/>
                    <a:pt x="338" y="132"/>
                  </a:cubicBezTo>
                  <a:cubicBezTo>
                    <a:pt x="347" y="118"/>
                    <a:pt x="347" y="118"/>
                    <a:pt x="347" y="118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5" y="99"/>
                    <a:pt x="355" y="99"/>
                    <a:pt x="355" y="99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69" y="66"/>
                    <a:pt x="369" y="66"/>
                    <a:pt x="369" y="66"/>
                  </a:cubicBezTo>
                  <a:cubicBezTo>
                    <a:pt x="373" y="62"/>
                    <a:pt x="373" y="62"/>
                    <a:pt x="373" y="62"/>
                  </a:cubicBezTo>
                  <a:cubicBezTo>
                    <a:pt x="385" y="62"/>
                    <a:pt x="385" y="62"/>
                    <a:pt x="385" y="62"/>
                  </a:cubicBezTo>
                  <a:cubicBezTo>
                    <a:pt x="401" y="42"/>
                    <a:pt x="401" y="42"/>
                    <a:pt x="401" y="42"/>
                  </a:cubicBezTo>
                  <a:lnTo>
                    <a:pt x="397" y="4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" name="Freeform 34"/>
            <p:cNvSpPr>
              <a:spLocks/>
            </p:cNvSpPr>
            <p:nvPr/>
          </p:nvSpPr>
          <p:spPr bwMode="auto">
            <a:xfrm>
              <a:off x="3092" y="2690"/>
              <a:ext cx="571" cy="383"/>
            </a:xfrm>
            <a:custGeom>
              <a:avLst/>
              <a:gdLst>
                <a:gd name="T0" fmla="*/ 383 w 406"/>
                <a:gd name="T1" fmla="*/ 29 h 272"/>
                <a:gd name="T2" fmla="*/ 361 w 406"/>
                <a:gd name="T3" fmla="*/ 14 h 272"/>
                <a:gd name="T4" fmla="*/ 330 w 406"/>
                <a:gd name="T5" fmla="*/ 19 h 272"/>
                <a:gd name="T6" fmla="*/ 308 w 406"/>
                <a:gd name="T7" fmla="*/ 0 h 272"/>
                <a:gd name="T8" fmla="*/ 255 w 406"/>
                <a:gd name="T9" fmla="*/ 11 h 272"/>
                <a:gd name="T10" fmla="*/ 203 w 406"/>
                <a:gd name="T11" fmla="*/ 42 h 272"/>
                <a:gd name="T12" fmla="*/ 166 w 406"/>
                <a:gd name="T13" fmla="*/ 61 h 272"/>
                <a:gd name="T14" fmla="*/ 152 w 406"/>
                <a:gd name="T15" fmla="*/ 90 h 272"/>
                <a:gd name="T16" fmla="*/ 90 w 406"/>
                <a:gd name="T17" fmla="*/ 94 h 272"/>
                <a:gd name="T18" fmla="*/ 55 w 406"/>
                <a:gd name="T19" fmla="*/ 79 h 272"/>
                <a:gd name="T20" fmla="*/ 52 w 406"/>
                <a:gd name="T21" fmla="*/ 104 h 272"/>
                <a:gd name="T22" fmla="*/ 16 w 406"/>
                <a:gd name="T23" fmla="*/ 110 h 272"/>
                <a:gd name="T24" fmla="*/ 28 w 406"/>
                <a:gd name="T25" fmla="*/ 114 h 272"/>
                <a:gd name="T26" fmla="*/ 17 w 406"/>
                <a:gd name="T27" fmla="*/ 135 h 272"/>
                <a:gd name="T28" fmla="*/ 20 w 406"/>
                <a:gd name="T29" fmla="*/ 145 h 272"/>
                <a:gd name="T30" fmla="*/ 23 w 406"/>
                <a:gd name="T31" fmla="*/ 158 h 272"/>
                <a:gd name="T32" fmla="*/ 2 w 406"/>
                <a:gd name="T33" fmla="*/ 180 h 272"/>
                <a:gd name="T34" fmla="*/ 15 w 406"/>
                <a:gd name="T35" fmla="*/ 195 h 272"/>
                <a:gd name="T36" fmla="*/ 29 w 406"/>
                <a:gd name="T37" fmla="*/ 213 h 272"/>
                <a:gd name="T38" fmla="*/ 52 w 406"/>
                <a:gd name="T39" fmla="*/ 226 h 272"/>
                <a:gd name="T40" fmla="*/ 102 w 406"/>
                <a:gd name="T41" fmla="*/ 264 h 272"/>
                <a:gd name="T42" fmla="*/ 167 w 406"/>
                <a:gd name="T43" fmla="*/ 256 h 272"/>
                <a:gd name="T44" fmla="*/ 198 w 406"/>
                <a:gd name="T45" fmla="*/ 247 h 272"/>
                <a:gd name="T46" fmla="*/ 235 w 406"/>
                <a:gd name="T47" fmla="*/ 229 h 272"/>
                <a:gd name="T48" fmla="*/ 251 w 406"/>
                <a:gd name="T49" fmla="*/ 222 h 272"/>
                <a:gd name="T50" fmla="*/ 294 w 406"/>
                <a:gd name="T51" fmla="*/ 216 h 272"/>
                <a:gd name="T52" fmla="*/ 321 w 406"/>
                <a:gd name="T53" fmla="*/ 193 h 272"/>
                <a:gd name="T54" fmla="*/ 337 w 406"/>
                <a:gd name="T55" fmla="*/ 162 h 272"/>
                <a:gd name="T56" fmla="*/ 350 w 406"/>
                <a:gd name="T57" fmla="*/ 119 h 272"/>
                <a:gd name="T58" fmla="*/ 370 w 406"/>
                <a:gd name="T59" fmla="*/ 71 h 272"/>
                <a:gd name="T60" fmla="*/ 399 w 406"/>
                <a:gd name="T61" fmla="*/ 40 h 272"/>
                <a:gd name="T62" fmla="*/ 374 w 406"/>
                <a:gd name="T63" fmla="*/ 62 h 272"/>
                <a:gd name="T64" fmla="*/ 350 w 406"/>
                <a:gd name="T65" fmla="*/ 103 h 272"/>
                <a:gd name="T66" fmla="*/ 340 w 406"/>
                <a:gd name="T67" fmla="*/ 141 h 272"/>
                <a:gd name="T68" fmla="*/ 320 w 406"/>
                <a:gd name="T69" fmla="*/ 171 h 272"/>
                <a:gd name="T70" fmla="*/ 317 w 406"/>
                <a:gd name="T71" fmla="*/ 205 h 272"/>
                <a:gd name="T72" fmla="*/ 290 w 406"/>
                <a:gd name="T73" fmla="*/ 219 h 272"/>
                <a:gd name="T74" fmla="*/ 251 w 406"/>
                <a:gd name="T75" fmla="*/ 219 h 272"/>
                <a:gd name="T76" fmla="*/ 214 w 406"/>
                <a:gd name="T77" fmla="*/ 234 h 272"/>
                <a:gd name="T78" fmla="*/ 189 w 406"/>
                <a:gd name="T79" fmla="*/ 246 h 272"/>
                <a:gd name="T80" fmla="*/ 118 w 406"/>
                <a:gd name="T81" fmla="*/ 268 h 272"/>
                <a:gd name="T82" fmla="*/ 60 w 406"/>
                <a:gd name="T83" fmla="*/ 235 h 272"/>
                <a:gd name="T84" fmla="*/ 32 w 406"/>
                <a:gd name="T85" fmla="*/ 213 h 272"/>
                <a:gd name="T86" fmla="*/ 19 w 406"/>
                <a:gd name="T87" fmla="*/ 192 h 272"/>
                <a:gd name="T88" fmla="*/ 13 w 406"/>
                <a:gd name="T89" fmla="*/ 181 h 272"/>
                <a:gd name="T90" fmla="*/ 26 w 406"/>
                <a:gd name="T91" fmla="*/ 156 h 272"/>
                <a:gd name="T92" fmla="*/ 18 w 406"/>
                <a:gd name="T93" fmla="*/ 141 h 272"/>
                <a:gd name="T94" fmla="*/ 31 w 406"/>
                <a:gd name="T95" fmla="*/ 113 h 272"/>
                <a:gd name="T96" fmla="*/ 18 w 406"/>
                <a:gd name="T97" fmla="*/ 113 h 272"/>
                <a:gd name="T98" fmla="*/ 33 w 406"/>
                <a:gd name="T99" fmla="*/ 108 h 272"/>
                <a:gd name="T100" fmla="*/ 52 w 406"/>
                <a:gd name="T101" fmla="*/ 90 h 272"/>
                <a:gd name="T102" fmla="*/ 70 w 406"/>
                <a:gd name="T103" fmla="*/ 82 h 272"/>
                <a:gd name="T104" fmla="*/ 121 w 406"/>
                <a:gd name="T105" fmla="*/ 99 h 272"/>
                <a:gd name="T106" fmla="*/ 162 w 406"/>
                <a:gd name="T107" fmla="*/ 81 h 272"/>
                <a:gd name="T108" fmla="*/ 174 w 406"/>
                <a:gd name="T109" fmla="*/ 65 h 272"/>
                <a:gd name="T110" fmla="*/ 215 w 406"/>
                <a:gd name="T111" fmla="*/ 48 h 272"/>
                <a:gd name="T112" fmla="*/ 257 w 406"/>
                <a:gd name="T113" fmla="*/ 13 h 272"/>
                <a:gd name="T114" fmla="*/ 318 w 406"/>
                <a:gd name="T115" fmla="*/ 8 h 272"/>
                <a:gd name="T116" fmla="*/ 350 w 406"/>
                <a:gd name="T117" fmla="*/ 13 h 272"/>
                <a:gd name="T118" fmla="*/ 364 w 406"/>
                <a:gd name="T119" fmla="*/ 22 h 272"/>
                <a:gd name="T120" fmla="*/ 380 w 406"/>
                <a:gd name="T121" fmla="*/ 30 h 272"/>
                <a:gd name="T122" fmla="*/ 398 w 406"/>
                <a:gd name="T123" fmla="*/ 4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272">
                  <a:moveTo>
                    <a:pt x="399" y="42"/>
                  </a:moveTo>
                  <a:cubicBezTo>
                    <a:pt x="400" y="43"/>
                    <a:pt x="400" y="43"/>
                    <a:pt x="400" y="43"/>
                  </a:cubicBezTo>
                  <a:cubicBezTo>
                    <a:pt x="400" y="43"/>
                    <a:pt x="401" y="42"/>
                    <a:pt x="402" y="41"/>
                  </a:cubicBezTo>
                  <a:cubicBezTo>
                    <a:pt x="402" y="40"/>
                    <a:pt x="403" y="39"/>
                    <a:pt x="403" y="37"/>
                  </a:cubicBezTo>
                  <a:cubicBezTo>
                    <a:pt x="403" y="36"/>
                    <a:pt x="403" y="34"/>
                    <a:pt x="402" y="33"/>
                  </a:cubicBezTo>
                  <a:cubicBezTo>
                    <a:pt x="401" y="32"/>
                    <a:pt x="399" y="32"/>
                    <a:pt x="397" y="31"/>
                  </a:cubicBezTo>
                  <a:cubicBezTo>
                    <a:pt x="396" y="32"/>
                    <a:pt x="396" y="32"/>
                    <a:pt x="396" y="32"/>
                  </a:cubicBezTo>
                  <a:cubicBezTo>
                    <a:pt x="397" y="31"/>
                    <a:pt x="397" y="31"/>
                    <a:pt x="397" y="31"/>
                  </a:cubicBezTo>
                  <a:cubicBezTo>
                    <a:pt x="394" y="30"/>
                    <a:pt x="392" y="30"/>
                    <a:pt x="391" y="30"/>
                  </a:cubicBezTo>
                  <a:cubicBezTo>
                    <a:pt x="388" y="30"/>
                    <a:pt x="386" y="31"/>
                    <a:pt x="385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0"/>
                    <a:pt x="383" y="30"/>
                    <a:pt x="383" y="29"/>
                  </a:cubicBezTo>
                  <a:cubicBezTo>
                    <a:pt x="383" y="29"/>
                    <a:pt x="383" y="29"/>
                    <a:pt x="383" y="29"/>
                  </a:cubicBezTo>
                  <a:cubicBezTo>
                    <a:pt x="382" y="29"/>
                    <a:pt x="382" y="29"/>
                    <a:pt x="382" y="29"/>
                  </a:cubicBezTo>
                  <a:cubicBezTo>
                    <a:pt x="381" y="28"/>
                    <a:pt x="381" y="26"/>
                    <a:pt x="380" y="24"/>
                  </a:cubicBezTo>
                  <a:cubicBezTo>
                    <a:pt x="379" y="23"/>
                    <a:pt x="378" y="21"/>
                    <a:pt x="375" y="20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0" y="20"/>
                    <a:pt x="366" y="22"/>
                    <a:pt x="366" y="22"/>
                  </a:cubicBezTo>
                  <a:cubicBezTo>
                    <a:pt x="367" y="23"/>
                    <a:pt x="367" y="23"/>
                    <a:pt x="367" y="23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368" y="22"/>
                    <a:pt x="367" y="21"/>
                    <a:pt x="365" y="19"/>
                  </a:cubicBezTo>
                  <a:cubicBezTo>
                    <a:pt x="365" y="18"/>
                    <a:pt x="364" y="17"/>
                    <a:pt x="363" y="16"/>
                  </a:cubicBezTo>
                  <a:cubicBezTo>
                    <a:pt x="362" y="15"/>
                    <a:pt x="361" y="14"/>
                    <a:pt x="361" y="14"/>
                  </a:cubicBezTo>
                  <a:cubicBezTo>
                    <a:pt x="360" y="15"/>
                    <a:pt x="360" y="15"/>
                    <a:pt x="360" y="15"/>
                  </a:cubicBezTo>
                  <a:cubicBezTo>
                    <a:pt x="361" y="14"/>
                    <a:pt x="361" y="14"/>
                    <a:pt x="361" y="14"/>
                  </a:cubicBezTo>
                  <a:cubicBezTo>
                    <a:pt x="359" y="12"/>
                    <a:pt x="357" y="11"/>
                    <a:pt x="355" y="11"/>
                  </a:cubicBezTo>
                  <a:cubicBezTo>
                    <a:pt x="353" y="11"/>
                    <a:pt x="352" y="11"/>
                    <a:pt x="352" y="11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1"/>
                    <a:pt x="349" y="10"/>
                    <a:pt x="346" y="10"/>
                  </a:cubicBezTo>
                  <a:cubicBezTo>
                    <a:pt x="344" y="10"/>
                    <a:pt x="341" y="10"/>
                    <a:pt x="339" y="13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39" y="12"/>
                    <a:pt x="339" y="12"/>
                    <a:pt x="339" y="12"/>
                  </a:cubicBezTo>
                  <a:cubicBezTo>
                    <a:pt x="337" y="14"/>
                    <a:pt x="336" y="16"/>
                    <a:pt x="334" y="17"/>
                  </a:cubicBezTo>
                  <a:cubicBezTo>
                    <a:pt x="333" y="18"/>
                    <a:pt x="332" y="19"/>
                    <a:pt x="330" y="19"/>
                  </a:cubicBezTo>
                  <a:cubicBezTo>
                    <a:pt x="329" y="19"/>
                    <a:pt x="329" y="19"/>
                    <a:pt x="328" y="19"/>
                  </a:cubicBezTo>
                  <a:cubicBezTo>
                    <a:pt x="327" y="20"/>
                    <a:pt x="327" y="20"/>
                    <a:pt x="327" y="20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6" y="19"/>
                    <a:pt x="325" y="18"/>
                    <a:pt x="324" y="17"/>
                  </a:cubicBezTo>
                  <a:cubicBezTo>
                    <a:pt x="323" y="15"/>
                    <a:pt x="322" y="13"/>
                    <a:pt x="322" y="11"/>
                  </a:cubicBezTo>
                  <a:cubicBezTo>
                    <a:pt x="321" y="10"/>
                    <a:pt x="321" y="10"/>
                    <a:pt x="321" y="9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0" y="7"/>
                    <a:pt x="320" y="7"/>
                    <a:pt x="320" y="7"/>
                  </a:cubicBezTo>
                  <a:cubicBezTo>
                    <a:pt x="314" y="4"/>
                    <a:pt x="311" y="2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306" y="1"/>
                    <a:pt x="306" y="1"/>
                    <a:pt x="306" y="1"/>
                  </a:cubicBezTo>
                  <a:cubicBezTo>
                    <a:pt x="306" y="1"/>
                    <a:pt x="306" y="1"/>
                    <a:pt x="306" y="1"/>
                  </a:cubicBezTo>
                  <a:cubicBezTo>
                    <a:pt x="306" y="1"/>
                    <a:pt x="304" y="3"/>
                    <a:pt x="302" y="5"/>
                  </a:cubicBezTo>
                  <a:cubicBezTo>
                    <a:pt x="299" y="6"/>
                    <a:pt x="296" y="8"/>
                    <a:pt x="292" y="8"/>
                  </a:cubicBezTo>
                  <a:cubicBezTo>
                    <a:pt x="290" y="8"/>
                    <a:pt x="288" y="8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2" y="6"/>
                    <a:pt x="278" y="5"/>
                    <a:pt x="274" y="5"/>
                  </a:cubicBezTo>
                  <a:cubicBezTo>
                    <a:pt x="267" y="5"/>
                    <a:pt x="260" y="7"/>
                    <a:pt x="255" y="11"/>
                  </a:cubicBezTo>
                  <a:cubicBezTo>
                    <a:pt x="256" y="12"/>
                    <a:pt x="256" y="12"/>
                    <a:pt x="256" y="12"/>
                  </a:cubicBezTo>
                  <a:cubicBezTo>
                    <a:pt x="255" y="11"/>
                    <a:pt x="255" y="11"/>
                    <a:pt x="255" y="11"/>
                  </a:cubicBezTo>
                  <a:cubicBezTo>
                    <a:pt x="253" y="12"/>
                    <a:pt x="252" y="14"/>
                    <a:pt x="251" y="16"/>
                  </a:cubicBezTo>
                  <a:cubicBezTo>
                    <a:pt x="249" y="19"/>
                    <a:pt x="249" y="23"/>
                    <a:pt x="248" y="26"/>
                  </a:cubicBezTo>
                  <a:cubicBezTo>
                    <a:pt x="247" y="30"/>
                    <a:pt x="246" y="32"/>
                    <a:pt x="244" y="34"/>
                  </a:cubicBezTo>
                  <a:cubicBezTo>
                    <a:pt x="245" y="35"/>
                    <a:pt x="245" y="35"/>
                    <a:pt x="245" y="35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1" y="37"/>
                    <a:pt x="235" y="40"/>
                    <a:pt x="230" y="43"/>
                  </a:cubicBezTo>
                  <a:cubicBezTo>
                    <a:pt x="228" y="45"/>
                    <a:pt x="226" y="46"/>
                    <a:pt x="224" y="47"/>
                  </a:cubicBezTo>
                  <a:cubicBezTo>
                    <a:pt x="223" y="48"/>
                    <a:pt x="222" y="49"/>
                    <a:pt x="222" y="49"/>
                  </a:cubicBezTo>
                  <a:cubicBezTo>
                    <a:pt x="222" y="50"/>
                    <a:pt x="222" y="50"/>
                    <a:pt x="222" y="50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3" y="49"/>
                    <a:pt x="220" y="47"/>
                    <a:pt x="216" y="45"/>
                  </a:cubicBezTo>
                  <a:cubicBezTo>
                    <a:pt x="212" y="43"/>
                    <a:pt x="207" y="42"/>
                    <a:pt x="203" y="42"/>
                  </a:cubicBezTo>
                  <a:cubicBezTo>
                    <a:pt x="203" y="42"/>
                    <a:pt x="202" y="42"/>
                    <a:pt x="202" y="42"/>
                  </a:cubicBezTo>
                  <a:cubicBezTo>
                    <a:pt x="202" y="43"/>
                    <a:pt x="202" y="43"/>
                    <a:pt x="202" y="43"/>
                  </a:cubicBezTo>
                  <a:cubicBezTo>
                    <a:pt x="202" y="42"/>
                    <a:pt x="202" y="42"/>
                    <a:pt x="202" y="42"/>
                  </a:cubicBezTo>
                  <a:cubicBezTo>
                    <a:pt x="199" y="42"/>
                    <a:pt x="197" y="45"/>
                    <a:pt x="196" y="47"/>
                  </a:cubicBezTo>
                  <a:cubicBezTo>
                    <a:pt x="195" y="49"/>
                    <a:pt x="195" y="51"/>
                    <a:pt x="195" y="53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74" y="62"/>
                    <a:pt x="170" y="61"/>
                    <a:pt x="166" y="61"/>
                  </a:cubicBezTo>
                  <a:cubicBezTo>
                    <a:pt x="164" y="61"/>
                    <a:pt x="163" y="61"/>
                    <a:pt x="161" y="62"/>
                  </a:cubicBezTo>
                  <a:cubicBezTo>
                    <a:pt x="159" y="62"/>
                    <a:pt x="157" y="63"/>
                    <a:pt x="156" y="65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5" y="68"/>
                    <a:pt x="154" y="70"/>
                    <a:pt x="154" y="72"/>
                  </a:cubicBezTo>
                  <a:cubicBezTo>
                    <a:pt x="154" y="75"/>
                    <a:pt x="156" y="78"/>
                    <a:pt x="158" y="80"/>
                  </a:cubicBezTo>
                  <a:cubicBezTo>
                    <a:pt x="159" y="82"/>
                    <a:pt x="161" y="83"/>
                    <a:pt x="161" y="83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09" y="96"/>
                    <a:pt x="107" y="96"/>
                  </a:cubicBezTo>
                  <a:cubicBezTo>
                    <a:pt x="104" y="97"/>
                    <a:pt x="101" y="97"/>
                    <a:pt x="98" y="97"/>
                  </a:cubicBezTo>
                  <a:cubicBezTo>
                    <a:pt x="95" y="97"/>
                    <a:pt x="92" y="96"/>
                    <a:pt x="90" y="94"/>
                  </a:cubicBezTo>
                  <a:cubicBezTo>
                    <a:pt x="89" y="94"/>
                    <a:pt x="88" y="93"/>
                    <a:pt x="88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3"/>
                    <a:pt x="86" y="93"/>
                    <a:pt x="86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5" y="89"/>
                    <a:pt x="81" y="86"/>
                  </a:cubicBezTo>
                  <a:cubicBezTo>
                    <a:pt x="78" y="83"/>
                    <a:pt x="74" y="80"/>
                    <a:pt x="70" y="79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8" y="79"/>
                    <a:pt x="66" y="78"/>
                    <a:pt x="63" y="78"/>
                  </a:cubicBezTo>
                  <a:cubicBezTo>
                    <a:pt x="60" y="78"/>
                    <a:pt x="57" y="79"/>
                    <a:pt x="55" y="79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6" y="106"/>
                    <a:pt x="34" y="105"/>
                  </a:cubicBezTo>
                  <a:cubicBezTo>
                    <a:pt x="33" y="104"/>
                    <a:pt x="32" y="103"/>
                    <a:pt x="31" y="102"/>
                  </a:cubicBezTo>
                  <a:cubicBezTo>
                    <a:pt x="30" y="102"/>
                    <a:pt x="29" y="101"/>
                    <a:pt x="2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6" y="102"/>
                    <a:pt x="24" y="102"/>
                    <a:pt x="21" y="104"/>
                  </a:cubicBezTo>
                  <a:cubicBezTo>
                    <a:pt x="19" y="105"/>
                    <a:pt x="17" y="107"/>
                    <a:pt x="16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5" y="111"/>
                    <a:pt x="15" y="112"/>
                    <a:pt x="15" y="113"/>
                  </a:cubicBezTo>
                  <a:cubicBezTo>
                    <a:pt x="15" y="114"/>
                    <a:pt x="16" y="115"/>
                    <a:pt x="16" y="116"/>
                  </a:cubicBezTo>
                  <a:cubicBezTo>
                    <a:pt x="17" y="116"/>
                    <a:pt x="18" y="117"/>
                    <a:pt x="19" y="117"/>
                  </a:cubicBezTo>
                  <a:cubicBezTo>
                    <a:pt x="20" y="117"/>
                    <a:pt x="22" y="116"/>
                    <a:pt x="22" y="116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5"/>
                    <a:pt x="30" y="116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4"/>
                    <a:pt x="32" y="124"/>
                  </a:cubicBezTo>
                  <a:cubicBezTo>
                    <a:pt x="32" y="125"/>
                    <a:pt x="31" y="126"/>
                    <a:pt x="30" y="128"/>
                  </a:cubicBezTo>
                  <a:cubicBezTo>
                    <a:pt x="28" y="130"/>
                    <a:pt x="24" y="131"/>
                    <a:pt x="21" y="133"/>
                  </a:cubicBezTo>
                  <a:cubicBezTo>
                    <a:pt x="20" y="134"/>
                    <a:pt x="18" y="135"/>
                    <a:pt x="17" y="135"/>
                  </a:cubicBezTo>
                  <a:cubicBezTo>
                    <a:pt x="16" y="136"/>
                    <a:pt x="15" y="137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0"/>
                    <a:pt x="15" y="141"/>
                    <a:pt x="16" y="142"/>
                  </a:cubicBezTo>
                  <a:cubicBezTo>
                    <a:pt x="17" y="143"/>
                    <a:pt x="18" y="144"/>
                    <a:pt x="19" y="144"/>
                  </a:cubicBezTo>
                  <a:cubicBezTo>
                    <a:pt x="19" y="145"/>
                    <a:pt x="19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19" y="146"/>
                    <a:pt x="18" y="147"/>
                  </a:cubicBezTo>
                  <a:cubicBezTo>
                    <a:pt x="18" y="148"/>
                    <a:pt x="17" y="150"/>
                    <a:pt x="17" y="152"/>
                  </a:cubicBezTo>
                  <a:cubicBezTo>
                    <a:pt x="17" y="153"/>
                    <a:pt x="17" y="153"/>
                    <a:pt x="17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5"/>
                    <a:pt x="18" y="156"/>
                    <a:pt x="19" y="156"/>
                  </a:cubicBezTo>
                  <a:cubicBezTo>
                    <a:pt x="20" y="157"/>
                    <a:pt x="21" y="158"/>
                    <a:pt x="23" y="158"/>
                  </a:cubicBezTo>
                  <a:cubicBezTo>
                    <a:pt x="24" y="159"/>
                    <a:pt x="25" y="159"/>
                    <a:pt x="25" y="159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2" y="184"/>
                    <a:pt x="13" y="184"/>
                  </a:cubicBezTo>
                  <a:cubicBezTo>
                    <a:pt x="13" y="184"/>
                    <a:pt x="14" y="185"/>
                    <a:pt x="15" y="185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5" y="185"/>
                    <a:pt x="15" y="185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16" y="186"/>
                    <a:pt x="16" y="187"/>
                    <a:pt x="15" y="188"/>
                  </a:cubicBezTo>
                  <a:cubicBezTo>
                    <a:pt x="14" y="189"/>
                    <a:pt x="14" y="189"/>
                    <a:pt x="13" y="190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3"/>
                    <a:pt x="14" y="194"/>
                    <a:pt x="15" y="195"/>
                  </a:cubicBezTo>
                  <a:cubicBezTo>
                    <a:pt x="16" y="195"/>
                    <a:pt x="17" y="196"/>
                    <a:pt x="18" y="196"/>
                  </a:cubicBezTo>
                  <a:cubicBezTo>
                    <a:pt x="19" y="196"/>
                    <a:pt x="20" y="195"/>
                    <a:pt x="20" y="195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8" y="204"/>
                    <a:pt x="19" y="205"/>
                    <a:pt x="20" y="206"/>
                  </a:cubicBezTo>
                  <a:cubicBezTo>
                    <a:pt x="21" y="207"/>
                    <a:pt x="22" y="207"/>
                    <a:pt x="23" y="207"/>
                  </a:cubicBezTo>
                  <a:cubicBezTo>
                    <a:pt x="24" y="208"/>
                    <a:pt x="26" y="208"/>
                    <a:pt x="27" y="208"/>
                  </a:cubicBezTo>
                  <a:cubicBezTo>
                    <a:pt x="29" y="208"/>
                    <a:pt x="31" y="207"/>
                    <a:pt x="31" y="207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29" y="206"/>
                    <a:pt x="29" y="206"/>
                    <a:pt x="29" y="206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38" y="218"/>
                    <a:pt x="38" y="218"/>
                    <a:pt x="38" y="218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7" y="217"/>
                    <a:pt x="37" y="217"/>
                    <a:pt x="37" y="217"/>
                  </a:cubicBezTo>
                  <a:cubicBezTo>
                    <a:pt x="40" y="224"/>
                    <a:pt x="40" y="224"/>
                    <a:pt x="40" y="224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3" y="225"/>
                    <a:pt x="46" y="224"/>
                    <a:pt x="48" y="224"/>
                  </a:cubicBezTo>
                  <a:cubicBezTo>
                    <a:pt x="49" y="224"/>
                    <a:pt x="50" y="224"/>
                    <a:pt x="51" y="224"/>
                  </a:cubicBezTo>
                  <a:cubicBezTo>
                    <a:pt x="51" y="225"/>
                    <a:pt x="52" y="225"/>
                    <a:pt x="52" y="226"/>
                  </a:cubicBezTo>
                  <a:cubicBezTo>
                    <a:pt x="54" y="228"/>
                    <a:pt x="55" y="230"/>
                    <a:pt x="56" y="232"/>
                  </a:cubicBezTo>
                  <a:cubicBezTo>
                    <a:pt x="56" y="233"/>
                    <a:pt x="57" y="234"/>
                    <a:pt x="57" y="235"/>
                  </a:cubicBezTo>
                  <a:cubicBezTo>
                    <a:pt x="57" y="236"/>
                    <a:pt x="58" y="236"/>
                    <a:pt x="58" y="236"/>
                  </a:cubicBezTo>
                  <a:cubicBezTo>
                    <a:pt x="58" y="236"/>
                    <a:pt x="58" y="236"/>
                    <a:pt x="58" y="236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82" y="257"/>
                    <a:pt x="82" y="257"/>
                    <a:pt x="82" y="257"/>
                  </a:cubicBezTo>
                  <a:cubicBezTo>
                    <a:pt x="83" y="257"/>
                    <a:pt x="83" y="257"/>
                    <a:pt x="83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5" y="257"/>
                    <a:pt x="87" y="257"/>
                    <a:pt x="89" y="257"/>
                  </a:cubicBezTo>
                  <a:cubicBezTo>
                    <a:pt x="92" y="257"/>
                    <a:pt x="95" y="257"/>
                    <a:pt x="97" y="258"/>
                  </a:cubicBezTo>
                  <a:cubicBezTo>
                    <a:pt x="100" y="260"/>
                    <a:pt x="101" y="262"/>
                    <a:pt x="102" y="264"/>
                  </a:cubicBezTo>
                  <a:cubicBezTo>
                    <a:pt x="103" y="265"/>
                    <a:pt x="103" y="266"/>
                    <a:pt x="103" y="267"/>
                  </a:cubicBezTo>
                  <a:cubicBezTo>
                    <a:pt x="103" y="267"/>
                    <a:pt x="103" y="268"/>
                    <a:pt x="103" y="268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5" y="269"/>
                    <a:pt x="105" y="269"/>
                    <a:pt x="105" y="269"/>
                  </a:cubicBezTo>
                  <a:cubicBezTo>
                    <a:pt x="105" y="269"/>
                    <a:pt x="111" y="270"/>
                    <a:pt x="118" y="271"/>
                  </a:cubicBezTo>
                  <a:cubicBezTo>
                    <a:pt x="125" y="271"/>
                    <a:pt x="132" y="272"/>
                    <a:pt x="136" y="272"/>
                  </a:cubicBezTo>
                  <a:cubicBezTo>
                    <a:pt x="143" y="272"/>
                    <a:pt x="158" y="271"/>
                    <a:pt x="158" y="271"/>
                  </a:cubicBezTo>
                  <a:cubicBezTo>
                    <a:pt x="158" y="271"/>
                    <a:pt x="158" y="271"/>
                    <a:pt x="158" y="271"/>
                  </a:cubicBezTo>
                  <a:cubicBezTo>
                    <a:pt x="159" y="270"/>
                    <a:pt x="159" y="270"/>
                    <a:pt x="159" y="270"/>
                  </a:cubicBezTo>
                  <a:cubicBezTo>
                    <a:pt x="168" y="257"/>
                    <a:pt x="168" y="257"/>
                    <a:pt x="168" y="257"/>
                  </a:cubicBezTo>
                  <a:cubicBezTo>
                    <a:pt x="167" y="256"/>
                    <a:pt x="167" y="256"/>
                    <a:pt x="167" y="256"/>
                  </a:cubicBezTo>
                  <a:cubicBezTo>
                    <a:pt x="167" y="257"/>
                    <a:pt x="167" y="257"/>
                    <a:pt x="167" y="257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8"/>
                    <a:pt x="191" y="248"/>
                    <a:pt x="191" y="248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91" y="242"/>
                    <a:pt x="191" y="242"/>
                    <a:pt x="191" y="242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202" y="245"/>
                    <a:pt x="205" y="242"/>
                  </a:cubicBezTo>
                  <a:cubicBezTo>
                    <a:pt x="209" y="240"/>
                    <a:pt x="213" y="237"/>
                    <a:pt x="215" y="235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7" y="233"/>
                    <a:pt x="219" y="231"/>
                    <a:pt x="221" y="228"/>
                  </a:cubicBezTo>
                  <a:cubicBezTo>
                    <a:pt x="222" y="227"/>
                    <a:pt x="224" y="226"/>
                    <a:pt x="224" y="226"/>
                  </a:cubicBezTo>
                  <a:cubicBezTo>
                    <a:pt x="225" y="225"/>
                    <a:pt x="226" y="225"/>
                    <a:pt x="226" y="225"/>
                  </a:cubicBezTo>
                  <a:cubicBezTo>
                    <a:pt x="228" y="225"/>
                    <a:pt x="230" y="226"/>
                    <a:pt x="232" y="227"/>
                  </a:cubicBezTo>
                  <a:cubicBezTo>
                    <a:pt x="233" y="227"/>
                    <a:pt x="233" y="228"/>
                    <a:pt x="234" y="228"/>
                  </a:cubicBezTo>
                  <a:cubicBezTo>
                    <a:pt x="235" y="229"/>
                    <a:pt x="235" y="229"/>
                    <a:pt x="235" y="229"/>
                  </a:cubicBezTo>
                  <a:cubicBezTo>
                    <a:pt x="235" y="229"/>
                    <a:pt x="235" y="229"/>
                    <a:pt x="235" y="229"/>
                  </a:cubicBezTo>
                  <a:cubicBezTo>
                    <a:pt x="237" y="230"/>
                    <a:pt x="237" y="230"/>
                    <a:pt x="237" y="230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8" y="226"/>
                    <a:pt x="239" y="225"/>
                  </a:cubicBezTo>
                  <a:cubicBezTo>
                    <a:pt x="241" y="224"/>
                    <a:pt x="243" y="222"/>
                    <a:pt x="248" y="222"/>
                  </a:cubicBezTo>
                  <a:cubicBezTo>
                    <a:pt x="249" y="222"/>
                    <a:pt x="250" y="222"/>
                    <a:pt x="250" y="222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75" y="222"/>
                    <a:pt x="275" y="222"/>
                    <a:pt x="275" y="222"/>
                  </a:cubicBezTo>
                  <a:cubicBezTo>
                    <a:pt x="276" y="222"/>
                    <a:pt x="276" y="222"/>
                    <a:pt x="276" y="222"/>
                  </a:cubicBezTo>
                  <a:cubicBezTo>
                    <a:pt x="276" y="222"/>
                    <a:pt x="276" y="222"/>
                    <a:pt x="276" y="222"/>
                  </a:cubicBezTo>
                  <a:cubicBezTo>
                    <a:pt x="279" y="218"/>
                    <a:pt x="279" y="218"/>
                    <a:pt x="279" y="218"/>
                  </a:cubicBezTo>
                  <a:cubicBezTo>
                    <a:pt x="278" y="217"/>
                    <a:pt x="278" y="217"/>
                    <a:pt x="278" y="217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7" y="218"/>
                    <a:pt x="282" y="221"/>
                    <a:pt x="287" y="221"/>
                  </a:cubicBezTo>
                  <a:cubicBezTo>
                    <a:pt x="288" y="221"/>
                    <a:pt x="289" y="221"/>
                    <a:pt x="290" y="221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91" y="221"/>
                    <a:pt x="292" y="220"/>
                    <a:pt x="292" y="220"/>
                  </a:cubicBezTo>
                  <a:cubicBezTo>
                    <a:pt x="293" y="219"/>
                    <a:pt x="293" y="217"/>
                    <a:pt x="294" y="216"/>
                  </a:cubicBezTo>
                  <a:cubicBezTo>
                    <a:pt x="294" y="214"/>
                    <a:pt x="294" y="213"/>
                    <a:pt x="295" y="211"/>
                  </a:cubicBezTo>
                  <a:cubicBezTo>
                    <a:pt x="296" y="210"/>
                    <a:pt x="296" y="209"/>
                    <a:pt x="298" y="209"/>
                  </a:cubicBezTo>
                  <a:cubicBezTo>
                    <a:pt x="298" y="207"/>
                    <a:pt x="298" y="207"/>
                    <a:pt x="298" y="207"/>
                  </a:cubicBezTo>
                  <a:cubicBezTo>
                    <a:pt x="298" y="209"/>
                    <a:pt x="298" y="209"/>
                    <a:pt x="298" y="209"/>
                  </a:cubicBezTo>
                  <a:cubicBezTo>
                    <a:pt x="299" y="209"/>
                    <a:pt x="300" y="209"/>
                    <a:pt x="301" y="209"/>
                  </a:cubicBezTo>
                  <a:cubicBezTo>
                    <a:pt x="305" y="209"/>
                    <a:pt x="309" y="210"/>
                    <a:pt x="312" y="210"/>
                  </a:cubicBezTo>
                  <a:cubicBezTo>
                    <a:pt x="314" y="210"/>
                    <a:pt x="315" y="210"/>
                    <a:pt x="316" y="209"/>
                  </a:cubicBezTo>
                  <a:cubicBezTo>
                    <a:pt x="317" y="209"/>
                    <a:pt x="318" y="208"/>
                    <a:pt x="319" y="207"/>
                  </a:cubicBezTo>
                  <a:cubicBezTo>
                    <a:pt x="318" y="206"/>
                    <a:pt x="318" y="206"/>
                    <a:pt x="318" y="206"/>
                  </a:cubicBezTo>
                  <a:cubicBezTo>
                    <a:pt x="319" y="207"/>
                    <a:pt x="319" y="207"/>
                    <a:pt x="319" y="207"/>
                  </a:cubicBezTo>
                  <a:cubicBezTo>
                    <a:pt x="321" y="205"/>
                    <a:pt x="322" y="202"/>
                    <a:pt x="322" y="200"/>
                  </a:cubicBezTo>
                  <a:cubicBezTo>
                    <a:pt x="322" y="196"/>
                    <a:pt x="321" y="193"/>
                    <a:pt x="321" y="193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6" y="191"/>
                    <a:pt x="326" y="191"/>
                    <a:pt x="326" y="191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4" y="172"/>
                    <a:pt x="324" y="172"/>
                    <a:pt x="324" y="172"/>
                  </a:cubicBezTo>
                  <a:cubicBezTo>
                    <a:pt x="322" y="172"/>
                    <a:pt x="322" y="172"/>
                    <a:pt x="322" y="172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29" y="173"/>
                    <a:pt x="329" y="173"/>
                    <a:pt x="329" y="173"/>
                  </a:cubicBezTo>
                  <a:cubicBezTo>
                    <a:pt x="337" y="162"/>
                    <a:pt x="337" y="162"/>
                    <a:pt x="337" y="162"/>
                  </a:cubicBezTo>
                  <a:cubicBezTo>
                    <a:pt x="337" y="162"/>
                    <a:pt x="337" y="162"/>
                    <a:pt x="337" y="162"/>
                  </a:cubicBezTo>
                  <a:cubicBezTo>
                    <a:pt x="337" y="161"/>
                    <a:pt x="337" y="161"/>
                    <a:pt x="337" y="161"/>
                  </a:cubicBezTo>
                  <a:cubicBezTo>
                    <a:pt x="334" y="154"/>
                    <a:pt x="334" y="154"/>
                    <a:pt x="334" y="154"/>
                  </a:cubicBezTo>
                  <a:cubicBezTo>
                    <a:pt x="333" y="155"/>
                    <a:pt x="333" y="155"/>
                    <a:pt x="333" y="155"/>
                  </a:cubicBezTo>
                  <a:cubicBezTo>
                    <a:pt x="334" y="156"/>
                    <a:pt x="334" y="156"/>
                    <a:pt x="334" y="156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3" y="142"/>
                    <a:pt x="343" y="142"/>
                    <a:pt x="343" y="142"/>
                  </a:cubicBezTo>
                  <a:cubicBezTo>
                    <a:pt x="342" y="141"/>
                    <a:pt x="342" y="141"/>
                    <a:pt x="342" y="141"/>
                  </a:cubicBezTo>
                  <a:cubicBezTo>
                    <a:pt x="341" y="133"/>
                    <a:pt x="341" y="133"/>
                    <a:pt x="341" y="133"/>
                  </a:cubicBezTo>
                  <a:cubicBezTo>
                    <a:pt x="340" y="133"/>
                    <a:pt x="340" y="133"/>
                    <a:pt x="340" y="133"/>
                  </a:cubicBezTo>
                  <a:cubicBezTo>
                    <a:pt x="341" y="134"/>
                    <a:pt x="341" y="134"/>
                    <a:pt x="341" y="134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1" y="119"/>
                    <a:pt x="351" y="119"/>
                    <a:pt x="351" y="119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2" y="104"/>
                    <a:pt x="352" y="104"/>
                    <a:pt x="352" y="104"/>
                  </a:cubicBezTo>
                  <a:cubicBezTo>
                    <a:pt x="353" y="105"/>
                    <a:pt x="353" y="105"/>
                    <a:pt x="353" y="105"/>
                  </a:cubicBezTo>
                  <a:cubicBezTo>
                    <a:pt x="358" y="101"/>
                    <a:pt x="358" y="101"/>
                    <a:pt x="358" y="101"/>
                  </a:cubicBezTo>
                  <a:cubicBezTo>
                    <a:pt x="359" y="100"/>
                    <a:pt x="359" y="100"/>
                    <a:pt x="359" y="100"/>
                  </a:cubicBezTo>
                  <a:cubicBezTo>
                    <a:pt x="359" y="99"/>
                    <a:pt x="359" y="99"/>
                    <a:pt x="359" y="99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56" y="90"/>
                    <a:pt x="356" y="90"/>
                    <a:pt x="356" y="90"/>
                  </a:cubicBezTo>
                  <a:cubicBezTo>
                    <a:pt x="357" y="91"/>
                    <a:pt x="357" y="91"/>
                    <a:pt x="357" y="91"/>
                  </a:cubicBezTo>
                  <a:cubicBezTo>
                    <a:pt x="364" y="80"/>
                    <a:pt x="368" y="74"/>
                    <a:pt x="370" y="71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1" y="67"/>
                    <a:pt x="371" y="67"/>
                    <a:pt x="371" y="67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6" y="64"/>
                    <a:pt x="376" y="64"/>
                    <a:pt x="376" y="64"/>
                  </a:cubicBezTo>
                  <a:cubicBezTo>
                    <a:pt x="375" y="63"/>
                    <a:pt x="375" y="63"/>
                    <a:pt x="375" y="63"/>
                  </a:cubicBezTo>
                  <a:cubicBezTo>
                    <a:pt x="375" y="65"/>
                    <a:pt x="375" y="65"/>
                    <a:pt x="375" y="65"/>
                  </a:cubicBezTo>
                  <a:cubicBezTo>
                    <a:pt x="387" y="65"/>
                    <a:pt x="387" y="65"/>
                    <a:pt x="387" y="65"/>
                  </a:cubicBezTo>
                  <a:cubicBezTo>
                    <a:pt x="388" y="65"/>
                    <a:pt x="388" y="65"/>
                    <a:pt x="388" y="65"/>
                  </a:cubicBezTo>
                  <a:cubicBezTo>
                    <a:pt x="388" y="64"/>
                    <a:pt x="388" y="64"/>
                    <a:pt x="388" y="64"/>
                  </a:cubicBezTo>
                  <a:cubicBezTo>
                    <a:pt x="404" y="44"/>
                    <a:pt x="404" y="44"/>
                    <a:pt x="404" y="44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399" y="42"/>
                    <a:pt x="399" y="42"/>
                    <a:pt x="399" y="42"/>
                  </a:cubicBezTo>
                  <a:cubicBezTo>
                    <a:pt x="400" y="43"/>
                    <a:pt x="400" y="43"/>
                    <a:pt x="400" y="43"/>
                  </a:cubicBezTo>
                  <a:cubicBezTo>
                    <a:pt x="399" y="42"/>
                    <a:pt x="399" y="42"/>
                    <a:pt x="399" y="42"/>
                  </a:cubicBezTo>
                  <a:cubicBezTo>
                    <a:pt x="398" y="43"/>
                    <a:pt x="398" y="43"/>
                    <a:pt x="398" y="43"/>
                  </a:cubicBezTo>
                  <a:cubicBezTo>
                    <a:pt x="403" y="45"/>
                    <a:pt x="403" y="45"/>
                    <a:pt x="403" y="45"/>
                  </a:cubicBezTo>
                  <a:cubicBezTo>
                    <a:pt x="403" y="43"/>
                    <a:pt x="403" y="43"/>
                    <a:pt x="403" y="43"/>
                  </a:cubicBezTo>
                  <a:cubicBezTo>
                    <a:pt x="402" y="42"/>
                    <a:pt x="402" y="42"/>
                    <a:pt x="402" y="42"/>
                  </a:cubicBezTo>
                  <a:cubicBezTo>
                    <a:pt x="402" y="42"/>
                    <a:pt x="402" y="42"/>
                    <a:pt x="386" y="62"/>
                  </a:cubicBezTo>
                  <a:cubicBezTo>
                    <a:pt x="387" y="63"/>
                    <a:pt x="387" y="63"/>
                    <a:pt x="387" y="63"/>
                  </a:cubicBezTo>
                  <a:cubicBezTo>
                    <a:pt x="387" y="62"/>
                    <a:pt x="387" y="62"/>
                    <a:pt x="387" y="62"/>
                  </a:cubicBezTo>
                  <a:cubicBezTo>
                    <a:pt x="387" y="62"/>
                    <a:pt x="387" y="62"/>
                    <a:pt x="375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0" y="66"/>
                  </a:cubicBezTo>
                  <a:cubicBezTo>
                    <a:pt x="369" y="66"/>
                    <a:pt x="369" y="66"/>
                    <a:pt x="369" y="66"/>
                  </a:cubicBezTo>
                  <a:cubicBezTo>
                    <a:pt x="369" y="67"/>
                    <a:pt x="369" y="67"/>
                    <a:pt x="369" y="67"/>
                  </a:cubicBezTo>
                  <a:cubicBezTo>
                    <a:pt x="369" y="67"/>
                    <a:pt x="369" y="67"/>
                    <a:pt x="355" y="89"/>
                  </a:cubicBezTo>
                  <a:cubicBezTo>
                    <a:pt x="354" y="90"/>
                    <a:pt x="354" y="90"/>
                    <a:pt x="354" y="90"/>
                  </a:cubicBezTo>
                  <a:cubicBezTo>
                    <a:pt x="354" y="90"/>
                    <a:pt x="354" y="90"/>
                    <a:pt x="354" y="90"/>
                  </a:cubicBezTo>
                  <a:cubicBezTo>
                    <a:pt x="354" y="90"/>
                    <a:pt x="354" y="90"/>
                    <a:pt x="356" y="100"/>
                  </a:cubicBezTo>
                  <a:cubicBezTo>
                    <a:pt x="357" y="100"/>
                    <a:pt x="357" y="100"/>
                    <a:pt x="357" y="100"/>
                  </a:cubicBezTo>
                  <a:cubicBezTo>
                    <a:pt x="356" y="98"/>
                    <a:pt x="356" y="98"/>
                    <a:pt x="356" y="98"/>
                  </a:cubicBezTo>
                  <a:cubicBezTo>
                    <a:pt x="356" y="98"/>
                    <a:pt x="356" y="98"/>
                    <a:pt x="351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3"/>
                    <a:pt x="350" y="103"/>
                    <a:pt x="350" y="105"/>
                  </a:cubicBezTo>
                  <a:cubicBezTo>
                    <a:pt x="350" y="107"/>
                    <a:pt x="349" y="111"/>
                    <a:pt x="348" y="118"/>
                  </a:cubicBezTo>
                  <a:cubicBezTo>
                    <a:pt x="349" y="119"/>
                    <a:pt x="349" y="119"/>
                    <a:pt x="349" y="119"/>
                  </a:cubicBezTo>
                  <a:cubicBezTo>
                    <a:pt x="348" y="118"/>
                    <a:pt x="348" y="118"/>
                    <a:pt x="348" y="118"/>
                  </a:cubicBezTo>
                  <a:cubicBezTo>
                    <a:pt x="348" y="118"/>
                    <a:pt x="348" y="118"/>
                    <a:pt x="347" y="120"/>
                  </a:cubicBezTo>
                  <a:cubicBezTo>
                    <a:pt x="345" y="121"/>
                    <a:pt x="343" y="125"/>
                    <a:pt x="338" y="133"/>
                  </a:cubicBezTo>
                  <a:cubicBezTo>
                    <a:pt x="338" y="133"/>
                    <a:pt x="338" y="133"/>
                    <a:pt x="338" y="133"/>
                  </a:cubicBezTo>
                  <a:cubicBezTo>
                    <a:pt x="338" y="134"/>
                    <a:pt x="338" y="134"/>
                    <a:pt x="338" y="134"/>
                  </a:cubicBezTo>
                  <a:cubicBezTo>
                    <a:pt x="338" y="134"/>
                    <a:pt x="338" y="134"/>
                    <a:pt x="339" y="142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40" y="141"/>
                    <a:pt x="340" y="141"/>
                    <a:pt x="332" y="154"/>
                  </a:cubicBezTo>
                  <a:cubicBezTo>
                    <a:pt x="331" y="155"/>
                    <a:pt x="331" y="155"/>
                    <a:pt x="331" y="155"/>
                  </a:cubicBezTo>
                  <a:cubicBezTo>
                    <a:pt x="331" y="155"/>
                    <a:pt x="331" y="155"/>
                    <a:pt x="331" y="155"/>
                  </a:cubicBezTo>
                  <a:cubicBezTo>
                    <a:pt x="331" y="155"/>
                    <a:pt x="331" y="155"/>
                    <a:pt x="334" y="162"/>
                  </a:cubicBezTo>
                  <a:cubicBezTo>
                    <a:pt x="336" y="162"/>
                    <a:pt x="336" y="162"/>
                    <a:pt x="336" y="162"/>
                  </a:cubicBezTo>
                  <a:cubicBezTo>
                    <a:pt x="334" y="161"/>
                    <a:pt x="334" y="161"/>
                    <a:pt x="334" y="161"/>
                  </a:cubicBezTo>
                  <a:cubicBezTo>
                    <a:pt x="334" y="161"/>
                    <a:pt x="334" y="161"/>
                    <a:pt x="333" y="162"/>
                  </a:cubicBezTo>
                  <a:cubicBezTo>
                    <a:pt x="332" y="163"/>
                    <a:pt x="330" y="166"/>
                    <a:pt x="326" y="171"/>
                  </a:cubicBezTo>
                  <a:cubicBezTo>
                    <a:pt x="327" y="172"/>
                    <a:pt x="327" y="172"/>
                    <a:pt x="327" y="172"/>
                  </a:cubicBezTo>
                  <a:cubicBezTo>
                    <a:pt x="327" y="171"/>
                    <a:pt x="327" y="171"/>
                    <a:pt x="327" y="171"/>
                  </a:cubicBezTo>
                  <a:cubicBezTo>
                    <a:pt x="327" y="171"/>
                    <a:pt x="327" y="171"/>
                    <a:pt x="322" y="171"/>
                  </a:cubicBezTo>
                  <a:cubicBezTo>
                    <a:pt x="320" y="171"/>
                    <a:pt x="320" y="171"/>
                    <a:pt x="320" y="171"/>
                  </a:cubicBezTo>
                  <a:cubicBezTo>
                    <a:pt x="321" y="173"/>
                    <a:pt x="321" y="173"/>
                    <a:pt x="321" y="173"/>
                  </a:cubicBezTo>
                  <a:cubicBezTo>
                    <a:pt x="321" y="173"/>
                    <a:pt x="321" y="173"/>
                    <a:pt x="321" y="175"/>
                  </a:cubicBezTo>
                  <a:cubicBezTo>
                    <a:pt x="321" y="177"/>
                    <a:pt x="322" y="181"/>
                    <a:pt x="323" y="190"/>
                  </a:cubicBezTo>
                  <a:cubicBezTo>
                    <a:pt x="325" y="190"/>
                    <a:pt x="325" y="190"/>
                    <a:pt x="325" y="190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18" y="193"/>
                  </a:cubicBezTo>
                  <a:cubicBezTo>
                    <a:pt x="318" y="193"/>
                    <a:pt x="318" y="193"/>
                    <a:pt x="318" y="193"/>
                  </a:cubicBezTo>
                  <a:cubicBezTo>
                    <a:pt x="318" y="194"/>
                    <a:pt x="318" y="194"/>
                    <a:pt x="318" y="194"/>
                  </a:cubicBezTo>
                  <a:cubicBezTo>
                    <a:pt x="318" y="194"/>
                    <a:pt x="318" y="194"/>
                    <a:pt x="318" y="194"/>
                  </a:cubicBezTo>
                  <a:cubicBezTo>
                    <a:pt x="318" y="195"/>
                    <a:pt x="319" y="197"/>
                    <a:pt x="319" y="200"/>
                  </a:cubicBezTo>
                  <a:cubicBezTo>
                    <a:pt x="319" y="202"/>
                    <a:pt x="318" y="204"/>
                    <a:pt x="317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6" y="206"/>
                    <a:pt x="316" y="206"/>
                    <a:pt x="315" y="207"/>
                  </a:cubicBezTo>
                  <a:cubicBezTo>
                    <a:pt x="314" y="207"/>
                    <a:pt x="313" y="207"/>
                    <a:pt x="312" y="207"/>
                  </a:cubicBezTo>
                  <a:cubicBezTo>
                    <a:pt x="309" y="207"/>
                    <a:pt x="305" y="206"/>
                    <a:pt x="301" y="206"/>
                  </a:cubicBezTo>
                  <a:cubicBezTo>
                    <a:pt x="300" y="206"/>
                    <a:pt x="299" y="206"/>
                    <a:pt x="298" y="206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5" y="206"/>
                    <a:pt x="294" y="207"/>
                    <a:pt x="293" y="209"/>
                  </a:cubicBezTo>
                  <a:cubicBezTo>
                    <a:pt x="292" y="211"/>
                    <a:pt x="291" y="213"/>
                    <a:pt x="291" y="215"/>
                  </a:cubicBezTo>
                  <a:cubicBezTo>
                    <a:pt x="291" y="216"/>
                    <a:pt x="290" y="217"/>
                    <a:pt x="290" y="217"/>
                  </a:cubicBezTo>
                  <a:cubicBezTo>
                    <a:pt x="290" y="218"/>
                    <a:pt x="290" y="218"/>
                    <a:pt x="289" y="218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289" y="218"/>
                    <a:pt x="289" y="218"/>
                    <a:pt x="289" y="218"/>
                  </a:cubicBezTo>
                  <a:cubicBezTo>
                    <a:pt x="289" y="218"/>
                    <a:pt x="288" y="218"/>
                    <a:pt x="287" y="218"/>
                  </a:cubicBezTo>
                  <a:cubicBezTo>
                    <a:pt x="285" y="218"/>
                    <a:pt x="283" y="218"/>
                    <a:pt x="281" y="217"/>
                  </a:cubicBezTo>
                  <a:cubicBezTo>
                    <a:pt x="280" y="216"/>
                    <a:pt x="280" y="216"/>
                    <a:pt x="279" y="216"/>
                  </a:cubicBezTo>
                  <a:cubicBezTo>
                    <a:pt x="279" y="216"/>
                    <a:pt x="279" y="216"/>
                    <a:pt x="279" y="216"/>
                  </a:cubicBezTo>
                  <a:cubicBezTo>
                    <a:pt x="278" y="215"/>
                    <a:pt x="278" y="215"/>
                    <a:pt x="278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4" y="22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51" y="219"/>
                  </a:cubicBezTo>
                  <a:cubicBezTo>
                    <a:pt x="251" y="221"/>
                    <a:pt x="251" y="221"/>
                    <a:pt x="251" y="221"/>
                  </a:cubicBezTo>
                  <a:cubicBezTo>
                    <a:pt x="251" y="219"/>
                    <a:pt x="251" y="219"/>
                    <a:pt x="251" y="219"/>
                  </a:cubicBezTo>
                  <a:cubicBezTo>
                    <a:pt x="250" y="219"/>
                    <a:pt x="249" y="219"/>
                    <a:pt x="248" y="219"/>
                  </a:cubicBezTo>
                  <a:cubicBezTo>
                    <a:pt x="243" y="219"/>
                    <a:pt x="239" y="221"/>
                    <a:pt x="237" y="223"/>
                  </a:cubicBezTo>
                  <a:cubicBezTo>
                    <a:pt x="235" y="225"/>
                    <a:pt x="234" y="227"/>
                    <a:pt x="234" y="227"/>
                  </a:cubicBezTo>
                  <a:cubicBezTo>
                    <a:pt x="236" y="227"/>
                    <a:pt x="236" y="227"/>
                    <a:pt x="236" y="227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5" y="225"/>
                    <a:pt x="233" y="224"/>
                  </a:cubicBezTo>
                  <a:cubicBezTo>
                    <a:pt x="231" y="223"/>
                    <a:pt x="229" y="222"/>
                    <a:pt x="226" y="222"/>
                  </a:cubicBezTo>
                  <a:cubicBezTo>
                    <a:pt x="225" y="222"/>
                    <a:pt x="224" y="223"/>
                    <a:pt x="223" y="223"/>
                  </a:cubicBezTo>
                  <a:cubicBezTo>
                    <a:pt x="219" y="226"/>
                    <a:pt x="215" y="230"/>
                    <a:pt x="213" y="233"/>
                  </a:cubicBezTo>
                  <a:cubicBezTo>
                    <a:pt x="214" y="234"/>
                    <a:pt x="214" y="234"/>
                    <a:pt x="214" y="234"/>
                  </a:cubicBezTo>
                  <a:cubicBezTo>
                    <a:pt x="213" y="233"/>
                    <a:pt x="213" y="233"/>
                    <a:pt x="213" y="233"/>
                  </a:cubicBezTo>
                  <a:cubicBezTo>
                    <a:pt x="211" y="235"/>
                    <a:pt x="207" y="238"/>
                    <a:pt x="204" y="240"/>
                  </a:cubicBezTo>
                  <a:cubicBezTo>
                    <a:pt x="202" y="241"/>
                    <a:pt x="200" y="242"/>
                    <a:pt x="199" y="243"/>
                  </a:cubicBezTo>
                  <a:cubicBezTo>
                    <a:pt x="198" y="243"/>
                    <a:pt x="197" y="244"/>
                    <a:pt x="197" y="244"/>
                  </a:cubicBezTo>
                  <a:cubicBezTo>
                    <a:pt x="198" y="245"/>
                    <a:pt x="198" y="245"/>
                    <a:pt x="198" y="245"/>
                  </a:cubicBezTo>
                  <a:cubicBezTo>
                    <a:pt x="199" y="244"/>
                    <a:pt x="199" y="244"/>
                    <a:pt x="199" y="244"/>
                  </a:cubicBezTo>
                  <a:cubicBezTo>
                    <a:pt x="199" y="244"/>
                    <a:pt x="199" y="244"/>
                    <a:pt x="192" y="241"/>
                  </a:cubicBezTo>
                  <a:cubicBezTo>
                    <a:pt x="190" y="240"/>
                    <a:pt x="190" y="240"/>
                    <a:pt x="190" y="240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0" y="242"/>
                    <a:pt x="190" y="242"/>
                    <a:pt x="188" y="247"/>
                  </a:cubicBezTo>
                  <a:cubicBezTo>
                    <a:pt x="190" y="248"/>
                    <a:pt x="190" y="248"/>
                    <a:pt x="190" y="248"/>
                  </a:cubicBezTo>
                  <a:cubicBezTo>
                    <a:pt x="189" y="246"/>
                    <a:pt x="189" y="246"/>
                    <a:pt x="189" y="246"/>
                  </a:cubicBezTo>
                  <a:cubicBezTo>
                    <a:pt x="189" y="246"/>
                    <a:pt x="189" y="246"/>
                    <a:pt x="176" y="253"/>
                  </a:cubicBezTo>
                  <a:cubicBezTo>
                    <a:pt x="176" y="254"/>
                    <a:pt x="176" y="254"/>
                    <a:pt x="176" y="254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6" y="253"/>
                    <a:pt x="176" y="253"/>
                    <a:pt x="167" y="254"/>
                  </a:cubicBezTo>
                  <a:cubicBezTo>
                    <a:pt x="166" y="254"/>
                    <a:pt x="166" y="254"/>
                    <a:pt x="166" y="254"/>
                  </a:cubicBezTo>
                  <a:cubicBezTo>
                    <a:pt x="166" y="255"/>
                    <a:pt x="166" y="255"/>
                    <a:pt x="166" y="255"/>
                  </a:cubicBezTo>
                  <a:cubicBezTo>
                    <a:pt x="166" y="255"/>
                    <a:pt x="166" y="255"/>
                    <a:pt x="156" y="268"/>
                  </a:cubicBezTo>
                  <a:cubicBezTo>
                    <a:pt x="158" y="269"/>
                    <a:pt x="158" y="269"/>
                    <a:pt x="158" y="269"/>
                  </a:cubicBezTo>
                  <a:cubicBezTo>
                    <a:pt x="157" y="268"/>
                    <a:pt x="157" y="268"/>
                    <a:pt x="157" y="268"/>
                  </a:cubicBezTo>
                  <a:cubicBezTo>
                    <a:pt x="157" y="268"/>
                    <a:pt x="154" y="268"/>
                    <a:pt x="149" y="268"/>
                  </a:cubicBezTo>
                  <a:cubicBezTo>
                    <a:pt x="145" y="269"/>
                    <a:pt x="139" y="269"/>
                    <a:pt x="136" y="269"/>
                  </a:cubicBezTo>
                  <a:cubicBezTo>
                    <a:pt x="133" y="269"/>
                    <a:pt x="125" y="268"/>
                    <a:pt x="118" y="268"/>
                  </a:cubicBezTo>
                  <a:cubicBezTo>
                    <a:pt x="111" y="267"/>
                    <a:pt x="105" y="266"/>
                    <a:pt x="105" y="266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6" y="268"/>
                    <a:pt x="106" y="268"/>
                    <a:pt x="106" y="268"/>
                  </a:cubicBezTo>
                  <a:cubicBezTo>
                    <a:pt x="106" y="268"/>
                    <a:pt x="106" y="265"/>
                    <a:pt x="105" y="263"/>
                  </a:cubicBezTo>
                  <a:cubicBezTo>
                    <a:pt x="104" y="260"/>
                    <a:pt x="102" y="257"/>
                    <a:pt x="99" y="256"/>
                  </a:cubicBezTo>
                  <a:cubicBezTo>
                    <a:pt x="96" y="254"/>
                    <a:pt x="92" y="254"/>
                    <a:pt x="89" y="254"/>
                  </a:cubicBezTo>
                  <a:cubicBezTo>
                    <a:pt x="86" y="254"/>
                    <a:pt x="83" y="254"/>
                    <a:pt x="83" y="254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5"/>
                    <a:pt x="60" y="234"/>
                  </a:cubicBezTo>
                  <a:cubicBezTo>
                    <a:pt x="59" y="236"/>
                    <a:pt x="59" y="236"/>
                    <a:pt x="59" y="236"/>
                  </a:cubicBezTo>
                  <a:cubicBezTo>
                    <a:pt x="60" y="235"/>
                    <a:pt x="60" y="235"/>
                    <a:pt x="60" y="235"/>
                  </a:cubicBezTo>
                  <a:cubicBezTo>
                    <a:pt x="60" y="235"/>
                    <a:pt x="58" y="228"/>
                    <a:pt x="55" y="224"/>
                  </a:cubicBezTo>
                  <a:cubicBezTo>
                    <a:pt x="54" y="223"/>
                    <a:pt x="53" y="222"/>
                    <a:pt x="52" y="222"/>
                  </a:cubicBezTo>
                  <a:cubicBezTo>
                    <a:pt x="50" y="221"/>
                    <a:pt x="49" y="221"/>
                    <a:pt x="48" y="221"/>
                  </a:cubicBezTo>
                  <a:cubicBezTo>
                    <a:pt x="44" y="221"/>
                    <a:pt x="41" y="222"/>
                    <a:pt x="41" y="222"/>
                  </a:cubicBezTo>
                  <a:cubicBezTo>
                    <a:pt x="42" y="223"/>
                    <a:pt x="42" y="223"/>
                    <a:pt x="42" y="223"/>
                  </a:cubicBezTo>
                  <a:cubicBezTo>
                    <a:pt x="43" y="223"/>
                    <a:pt x="43" y="223"/>
                    <a:pt x="43" y="223"/>
                  </a:cubicBezTo>
                  <a:cubicBezTo>
                    <a:pt x="43" y="223"/>
                    <a:pt x="43" y="223"/>
                    <a:pt x="40" y="216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39" y="215"/>
                    <a:pt x="39" y="215"/>
                    <a:pt x="39" y="215"/>
                  </a:cubicBezTo>
                  <a:cubicBezTo>
                    <a:pt x="39" y="215"/>
                    <a:pt x="39" y="215"/>
                    <a:pt x="31" y="211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2" y="213"/>
                    <a:pt x="32" y="213"/>
                    <a:pt x="32" y="206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1" y="204"/>
                    <a:pt x="30" y="205"/>
                    <a:pt x="29" y="205"/>
                  </a:cubicBezTo>
                  <a:cubicBezTo>
                    <a:pt x="29" y="205"/>
                    <a:pt x="28" y="205"/>
                    <a:pt x="27" y="205"/>
                  </a:cubicBezTo>
                  <a:cubicBezTo>
                    <a:pt x="25" y="205"/>
                    <a:pt x="24" y="205"/>
                    <a:pt x="23" y="204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21" y="203"/>
                    <a:pt x="21" y="203"/>
                    <a:pt x="21" y="194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19" y="192"/>
                    <a:pt x="19" y="193"/>
                    <a:pt x="18" y="193"/>
                  </a:cubicBezTo>
                  <a:cubicBezTo>
                    <a:pt x="17" y="193"/>
                    <a:pt x="17" y="192"/>
                    <a:pt x="16" y="192"/>
                  </a:cubicBezTo>
                  <a:cubicBezTo>
                    <a:pt x="16" y="192"/>
                    <a:pt x="16" y="192"/>
                    <a:pt x="16" y="191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1"/>
                    <a:pt x="17" y="190"/>
                    <a:pt x="17" y="190"/>
                  </a:cubicBezTo>
                  <a:cubicBezTo>
                    <a:pt x="18" y="189"/>
                    <a:pt x="19" y="188"/>
                    <a:pt x="19" y="186"/>
                  </a:cubicBezTo>
                  <a:cubicBezTo>
                    <a:pt x="19" y="185"/>
                    <a:pt x="18" y="184"/>
                    <a:pt x="18" y="184"/>
                  </a:cubicBezTo>
                  <a:cubicBezTo>
                    <a:pt x="17" y="183"/>
                    <a:pt x="16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4" y="182"/>
                    <a:pt x="14" y="182"/>
                    <a:pt x="13" y="181"/>
                  </a:cubicBezTo>
                  <a:cubicBezTo>
                    <a:pt x="11" y="181"/>
                    <a:pt x="7" y="180"/>
                    <a:pt x="3" y="178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12" y="172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24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5" y="170"/>
                    <a:pt x="25" y="170"/>
                    <a:pt x="27" y="158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5" y="156"/>
                    <a:pt x="23" y="155"/>
                    <a:pt x="22" y="155"/>
                  </a:cubicBezTo>
                  <a:cubicBezTo>
                    <a:pt x="21" y="155"/>
                    <a:pt x="21" y="154"/>
                    <a:pt x="20" y="154"/>
                  </a:cubicBezTo>
                  <a:cubicBezTo>
                    <a:pt x="20" y="154"/>
                    <a:pt x="20" y="154"/>
                    <a:pt x="20" y="154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20" y="151"/>
                    <a:pt x="20" y="150"/>
                    <a:pt x="21" y="149"/>
                  </a:cubicBezTo>
                  <a:cubicBezTo>
                    <a:pt x="21" y="148"/>
                    <a:pt x="22" y="148"/>
                    <a:pt x="22" y="147"/>
                  </a:cubicBezTo>
                  <a:cubicBezTo>
                    <a:pt x="22" y="147"/>
                    <a:pt x="23" y="146"/>
                    <a:pt x="23" y="145"/>
                  </a:cubicBezTo>
                  <a:cubicBezTo>
                    <a:pt x="23" y="144"/>
                    <a:pt x="22" y="143"/>
                    <a:pt x="21" y="143"/>
                  </a:cubicBezTo>
                  <a:cubicBezTo>
                    <a:pt x="20" y="142"/>
                    <a:pt x="19" y="141"/>
                    <a:pt x="18" y="141"/>
                  </a:cubicBezTo>
                  <a:cubicBezTo>
                    <a:pt x="18" y="140"/>
                    <a:pt x="17" y="140"/>
                    <a:pt x="17" y="139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17" y="139"/>
                    <a:pt x="17" y="139"/>
                    <a:pt x="18" y="138"/>
                  </a:cubicBezTo>
                  <a:cubicBezTo>
                    <a:pt x="19" y="138"/>
                    <a:pt x="20" y="137"/>
                    <a:pt x="22" y="136"/>
                  </a:cubicBezTo>
                  <a:cubicBezTo>
                    <a:pt x="25" y="135"/>
                    <a:pt x="28" y="133"/>
                    <a:pt x="30" y="131"/>
                  </a:cubicBezTo>
                  <a:cubicBezTo>
                    <a:pt x="32" y="130"/>
                    <a:pt x="33" y="129"/>
                    <a:pt x="34" y="128"/>
                  </a:cubicBezTo>
                  <a:cubicBezTo>
                    <a:pt x="35" y="127"/>
                    <a:pt x="35" y="126"/>
                    <a:pt x="35" y="124"/>
                  </a:cubicBezTo>
                  <a:cubicBezTo>
                    <a:pt x="35" y="123"/>
                    <a:pt x="35" y="123"/>
                    <a:pt x="35" y="122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17"/>
                    <a:pt x="32" y="115"/>
                    <a:pt x="31" y="113"/>
                  </a:cubicBezTo>
                  <a:cubicBezTo>
                    <a:pt x="30" y="112"/>
                    <a:pt x="28" y="112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8" y="112"/>
                    <a:pt x="28" y="112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0" y="113"/>
                    <a:pt x="19" y="114"/>
                    <a:pt x="19" y="114"/>
                  </a:cubicBezTo>
                  <a:cubicBezTo>
                    <a:pt x="18" y="114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2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09"/>
                    <a:pt x="21" y="107"/>
                    <a:pt x="23" y="106"/>
                  </a:cubicBezTo>
                  <a:cubicBezTo>
                    <a:pt x="25" y="105"/>
                    <a:pt x="27" y="104"/>
                    <a:pt x="29" y="104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30" y="105"/>
                  </a:cubicBezTo>
                  <a:cubicBezTo>
                    <a:pt x="31" y="105"/>
                    <a:pt x="32" y="107"/>
                    <a:pt x="33" y="108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9" y="110"/>
                  </a:cubicBezTo>
                  <a:cubicBezTo>
                    <a:pt x="41" y="109"/>
                    <a:pt x="45" y="108"/>
                    <a:pt x="54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5" y="104"/>
                    <a:pt x="55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2"/>
                    <a:pt x="54" y="92"/>
                    <a:pt x="52" y="90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3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8" y="82"/>
                    <a:pt x="61" y="81"/>
                    <a:pt x="63" y="81"/>
                  </a:cubicBezTo>
                  <a:cubicBezTo>
                    <a:pt x="65" y="81"/>
                    <a:pt x="68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2" y="83"/>
                    <a:pt x="76" y="86"/>
                    <a:pt x="79" y="89"/>
                  </a:cubicBezTo>
                  <a:cubicBezTo>
                    <a:pt x="81" y="90"/>
                    <a:pt x="82" y="91"/>
                    <a:pt x="83" y="92"/>
                  </a:cubicBezTo>
                  <a:cubicBezTo>
                    <a:pt x="84" y="93"/>
                    <a:pt x="84" y="93"/>
                    <a:pt x="84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91" y="100"/>
                    <a:pt x="98" y="100"/>
                  </a:cubicBezTo>
                  <a:cubicBezTo>
                    <a:pt x="104" y="100"/>
                    <a:pt x="112" y="98"/>
                    <a:pt x="112" y="98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2" y="99"/>
                    <a:pt x="112" y="99"/>
                    <a:pt x="121" y="99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4" y="98"/>
                  </a:cubicBezTo>
                  <a:cubicBezTo>
                    <a:pt x="126" y="97"/>
                    <a:pt x="130" y="96"/>
                    <a:pt x="139" y="94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9" y="94"/>
                    <a:pt x="139" y="94"/>
                    <a:pt x="152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3"/>
                    <a:pt x="153" y="93"/>
                    <a:pt x="163" y="83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1"/>
                    <a:pt x="161" y="80"/>
                    <a:pt x="160" y="78"/>
                  </a:cubicBezTo>
                  <a:cubicBezTo>
                    <a:pt x="158" y="77"/>
                    <a:pt x="157" y="74"/>
                    <a:pt x="157" y="72"/>
                  </a:cubicBezTo>
                  <a:cubicBezTo>
                    <a:pt x="157" y="70"/>
                    <a:pt x="158" y="69"/>
                    <a:pt x="159" y="67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60" y="66"/>
                    <a:pt x="161" y="65"/>
                    <a:pt x="162" y="64"/>
                  </a:cubicBezTo>
                  <a:cubicBezTo>
                    <a:pt x="163" y="64"/>
                    <a:pt x="165" y="64"/>
                    <a:pt x="166" y="64"/>
                  </a:cubicBezTo>
                  <a:cubicBezTo>
                    <a:pt x="168" y="64"/>
                    <a:pt x="170" y="64"/>
                    <a:pt x="171" y="64"/>
                  </a:cubicBezTo>
                  <a:cubicBezTo>
                    <a:pt x="172" y="64"/>
                    <a:pt x="172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4" y="65"/>
                    <a:pt x="174" y="65"/>
                    <a:pt x="174" y="65"/>
                  </a:cubicBezTo>
                  <a:cubicBezTo>
                    <a:pt x="174" y="65"/>
                    <a:pt x="174" y="65"/>
                    <a:pt x="174" y="65"/>
                  </a:cubicBezTo>
                  <a:cubicBezTo>
                    <a:pt x="174" y="65"/>
                    <a:pt x="174" y="65"/>
                    <a:pt x="197" y="57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5"/>
                    <a:pt x="198" y="54"/>
                    <a:pt x="198" y="53"/>
                  </a:cubicBezTo>
                  <a:cubicBezTo>
                    <a:pt x="198" y="52"/>
                    <a:pt x="198" y="50"/>
                    <a:pt x="199" y="48"/>
                  </a:cubicBezTo>
                  <a:cubicBezTo>
                    <a:pt x="200" y="46"/>
                    <a:pt x="201" y="45"/>
                    <a:pt x="202" y="45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06" y="45"/>
                    <a:pt x="211" y="46"/>
                    <a:pt x="215" y="48"/>
                  </a:cubicBezTo>
                  <a:cubicBezTo>
                    <a:pt x="217" y="49"/>
                    <a:pt x="218" y="50"/>
                    <a:pt x="220" y="50"/>
                  </a:cubicBezTo>
                  <a:cubicBezTo>
                    <a:pt x="221" y="51"/>
                    <a:pt x="222" y="51"/>
                    <a:pt x="222" y="51"/>
                  </a:cubicBezTo>
                  <a:cubicBezTo>
                    <a:pt x="222" y="52"/>
                    <a:pt x="222" y="52"/>
                    <a:pt x="222" y="52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23" y="51"/>
                    <a:pt x="239" y="42"/>
                    <a:pt x="246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49" y="33"/>
                    <a:pt x="250" y="28"/>
                    <a:pt x="252" y="24"/>
                  </a:cubicBezTo>
                  <a:cubicBezTo>
                    <a:pt x="252" y="21"/>
                    <a:pt x="253" y="19"/>
                    <a:pt x="254" y="17"/>
                  </a:cubicBezTo>
                  <a:cubicBezTo>
                    <a:pt x="254" y="16"/>
                    <a:pt x="255" y="14"/>
                    <a:pt x="257" y="14"/>
                  </a:cubicBezTo>
                  <a:cubicBezTo>
                    <a:pt x="257" y="13"/>
                    <a:pt x="257" y="13"/>
                    <a:pt x="257" y="13"/>
                  </a:cubicBezTo>
                  <a:cubicBezTo>
                    <a:pt x="257" y="13"/>
                    <a:pt x="257" y="13"/>
                    <a:pt x="257" y="13"/>
                  </a:cubicBezTo>
                  <a:cubicBezTo>
                    <a:pt x="261" y="10"/>
                    <a:pt x="267" y="8"/>
                    <a:pt x="274" y="8"/>
                  </a:cubicBezTo>
                  <a:cubicBezTo>
                    <a:pt x="278" y="8"/>
                    <a:pt x="281" y="9"/>
                    <a:pt x="285" y="10"/>
                  </a:cubicBezTo>
                  <a:cubicBezTo>
                    <a:pt x="286" y="8"/>
                    <a:pt x="286" y="8"/>
                    <a:pt x="286" y="8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7" y="11"/>
                    <a:pt x="290" y="11"/>
                    <a:pt x="292" y="11"/>
                  </a:cubicBezTo>
                  <a:cubicBezTo>
                    <a:pt x="297" y="11"/>
                    <a:pt x="301" y="9"/>
                    <a:pt x="304" y="7"/>
                  </a:cubicBezTo>
                  <a:cubicBezTo>
                    <a:pt x="307" y="5"/>
                    <a:pt x="308" y="2"/>
                    <a:pt x="308" y="2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7" y="3"/>
                    <a:pt x="307" y="3"/>
                    <a:pt x="307" y="3"/>
                  </a:cubicBezTo>
                  <a:cubicBezTo>
                    <a:pt x="307" y="3"/>
                    <a:pt x="307" y="3"/>
                    <a:pt x="319" y="10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8"/>
                    <a:pt x="318" y="11"/>
                    <a:pt x="320" y="14"/>
                  </a:cubicBezTo>
                  <a:cubicBezTo>
                    <a:pt x="320" y="16"/>
                    <a:pt x="321" y="17"/>
                    <a:pt x="322" y="19"/>
                  </a:cubicBezTo>
                  <a:cubicBezTo>
                    <a:pt x="323" y="20"/>
                    <a:pt x="325" y="21"/>
                    <a:pt x="327" y="22"/>
                  </a:cubicBezTo>
                  <a:cubicBezTo>
                    <a:pt x="327" y="22"/>
                    <a:pt x="327" y="22"/>
                    <a:pt x="327" y="22"/>
                  </a:cubicBezTo>
                  <a:cubicBezTo>
                    <a:pt x="327" y="22"/>
                    <a:pt x="327" y="22"/>
                    <a:pt x="327" y="22"/>
                  </a:cubicBezTo>
                  <a:cubicBezTo>
                    <a:pt x="328" y="22"/>
                    <a:pt x="329" y="22"/>
                    <a:pt x="330" y="22"/>
                  </a:cubicBezTo>
                  <a:cubicBezTo>
                    <a:pt x="333" y="22"/>
                    <a:pt x="335" y="21"/>
                    <a:pt x="337" y="19"/>
                  </a:cubicBezTo>
                  <a:cubicBezTo>
                    <a:pt x="338" y="17"/>
                    <a:pt x="339" y="16"/>
                    <a:pt x="340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2" y="13"/>
                    <a:pt x="344" y="13"/>
                    <a:pt x="346" y="13"/>
                  </a:cubicBezTo>
                  <a:cubicBezTo>
                    <a:pt x="347" y="13"/>
                    <a:pt x="349" y="13"/>
                    <a:pt x="350" y="13"/>
                  </a:cubicBezTo>
                  <a:cubicBezTo>
                    <a:pt x="350" y="13"/>
                    <a:pt x="351" y="13"/>
                    <a:pt x="351" y="14"/>
                  </a:cubicBezTo>
                  <a:cubicBezTo>
                    <a:pt x="351" y="14"/>
                    <a:pt x="351" y="14"/>
                    <a:pt x="351" y="14"/>
                  </a:cubicBezTo>
                  <a:cubicBezTo>
                    <a:pt x="351" y="14"/>
                    <a:pt x="351" y="14"/>
                    <a:pt x="351" y="14"/>
                  </a:cubicBezTo>
                  <a:cubicBezTo>
                    <a:pt x="352" y="14"/>
                    <a:pt x="352" y="14"/>
                    <a:pt x="352" y="14"/>
                  </a:cubicBezTo>
                  <a:cubicBezTo>
                    <a:pt x="352" y="14"/>
                    <a:pt x="352" y="14"/>
                    <a:pt x="352" y="14"/>
                  </a:cubicBezTo>
                  <a:cubicBezTo>
                    <a:pt x="352" y="14"/>
                    <a:pt x="352" y="14"/>
                    <a:pt x="352" y="14"/>
                  </a:cubicBezTo>
                  <a:cubicBezTo>
                    <a:pt x="352" y="14"/>
                    <a:pt x="354" y="14"/>
                    <a:pt x="355" y="14"/>
                  </a:cubicBezTo>
                  <a:cubicBezTo>
                    <a:pt x="356" y="15"/>
                    <a:pt x="358" y="15"/>
                    <a:pt x="359" y="16"/>
                  </a:cubicBezTo>
                  <a:cubicBezTo>
                    <a:pt x="359" y="16"/>
                    <a:pt x="359" y="16"/>
                    <a:pt x="359" y="16"/>
                  </a:cubicBezTo>
                  <a:cubicBezTo>
                    <a:pt x="359" y="16"/>
                    <a:pt x="359" y="16"/>
                    <a:pt x="359" y="16"/>
                  </a:cubicBezTo>
                  <a:cubicBezTo>
                    <a:pt x="360" y="16"/>
                    <a:pt x="360" y="17"/>
                    <a:pt x="361" y="18"/>
                  </a:cubicBezTo>
                  <a:cubicBezTo>
                    <a:pt x="362" y="19"/>
                    <a:pt x="363" y="20"/>
                    <a:pt x="364" y="22"/>
                  </a:cubicBezTo>
                  <a:cubicBezTo>
                    <a:pt x="364" y="22"/>
                    <a:pt x="365" y="23"/>
                    <a:pt x="365" y="23"/>
                  </a:cubicBezTo>
                  <a:cubicBezTo>
                    <a:pt x="365" y="24"/>
                    <a:pt x="365" y="24"/>
                    <a:pt x="365" y="24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4"/>
                    <a:pt x="367" y="24"/>
                    <a:pt x="367" y="24"/>
                  </a:cubicBezTo>
                  <a:cubicBezTo>
                    <a:pt x="367" y="24"/>
                    <a:pt x="367" y="24"/>
                    <a:pt x="368" y="24"/>
                  </a:cubicBezTo>
                  <a:cubicBezTo>
                    <a:pt x="369" y="24"/>
                    <a:pt x="372" y="23"/>
                    <a:pt x="375" y="23"/>
                  </a:cubicBezTo>
                  <a:cubicBezTo>
                    <a:pt x="375" y="22"/>
                    <a:pt x="375" y="22"/>
                    <a:pt x="375" y="22"/>
                  </a:cubicBezTo>
                  <a:cubicBezTo>
                    <a:pt x="374" y="23"/>
                    <a:pt x="374" y="23"/>
                    <a:pt x="374" y="23"/>
                  </a:cubicBezTo>
                  <a:cubicBezTo>
                    <a:pt x="376" y="24"/>
                    <a:pt x="376" y="25"/>
                    <a:pt x="377" y="26"/>
                  </a:cubicBezTo>
                  <a:cubicBezTo>
                    <a:pt x="378" y="27"/>
                    <a:pt x="379" y="29"/>
                    <a:pt x="380" y="31"/>
                  </a:cubicBezTo>
                  <a:cubicBezTo>
                    <a:pt x="381" y="30"/>
                    <a:pt x="381" y="30"/>
                    <a:pt x="381" y="30"/>
                  </a:cubicBezTo>
                  <a:cubicBezTo>
                    <a:pt x="380" y="30"/>
                    <a:pt x="380" y="30"/>
                    <a:pt x="380" y="30"/>
                  </a:cubicBezTo>
                  <a:cubicBezTo>
                    <a:pt x="381" y="32"/>
                    <a:pt x="381" y="32"/>
                    <a:pt x="382" y="33"/>
                  </a:cubicBezTo>
                  <a:cubicBezTo>
                    <a:pt x="383" y="34"/>
                    <a:pt x="384" y="34"/>
                    <a:pt x="385" y="34"/>
                  </a:cubicBezTo>
                  <a:cubicBezTo>
                    <a:pt x="387" y="34"/>
                    <a:pt x="388" y="33"/>
                    <a:pt x="391" y="33"/>
                  </a:cubicBezTo>
                  <a:cubicBezTo>
                    <a:pt x="392" y="33"/>
                    <a:pt x="394" y="33"/>
                    <a:pt x="396" y="34"/>
                  </a:cubicBezTo>
                  <a:cubicBezTo>
                    <a:pt x="396" y="34"/>
                    <a:pt x="396" y="34"/>
                    <a:pt x="396" y="34"/>
                  </a:cubicBezTo>
                  <a:cubicBezTo>
                    <a:pt x="396" y="34"/>
                    <a:pt x="396" y="34"/>
                    <a:pt x="396" y="34"/>
                  </a:cubicBezTo>
                  <a:cubicBezTo>
                    <a:pt x="398" y="34"/>
                    <a:pt x="399" y="35"/>
                    <a:pt x="400" y="36"/>
                  </a:cubicBezTo>
                  <a:cubicBezTo>
                    <a:pt x="400" y="36"/>
                    <a:pt x="400" y="36"/>
                    <a:pt x="400" y="37"/>
                  </a:cubicBezTo>
                  <a:cubicBezTo>
                    <a:pt x="400" y="38"/>
                    <a:pt x="400" y="39"/>
                    <a:pt x="399" y="39"/>
                  </a:cubicBezTo>
                  <a:cubicBezTo>
                    <a:pt x="399" y="40"/>
                    <a:pt x="399" y="40"/>
                    <a:pt x="398" y="40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6" y="42"/>
                    <a:pt x="396" y="42"/>
                    <a:pt x="396" y="42"/>
                  </a:cubicBezTo>
                  <a:cubicBezTo>
                    <a:pt x="398" y="43"/>
                    <a:pt x="398" y="43"/>
                    <a:pt x="398" y="43"/>
                  </a:cubicBezTo>
                  <a:lnTo>
                    <a:pt x="399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" name="Freeform 35"/>
            <p:cNvSpPr>
              <a:spLocks noEditPoints="1"/>
            </p:cNvSpPr>
            <p:nvPr/>
          </p:nvSpPr>
          <p:spPr bwMode="auto">
            <a:xfrm>
              <a:off x="3383" y="1287"/>
              <a:ext cx="410" cy="259"/>
            </a:xfrm>
            <a:custGeom>
              <a:avLst/>
              <a:gdLst>
                <a:gd name="T0" fmla="*/ 270 w 291"/>
                <a:gd name="T1" fmla="*/ 110 h 184"/>
                <a:gd name="T2" fmla="*/ 260 w 291"/>
                <a:gd name="T3" fmla="*/ 56 h 184"/>
                <a:gd name="T4" fmla="*/ 268 w 291"/>
                <a:gd name="T5" fmla="*/ 14 h 184"/>
                <a:gd name="T6" fmla="*/ 263 w 291"/>
                <a:gd name="T7" fmla="*/ 6 h 184"/>
                <a:gd name="T8" fmla="*/ 203 w 291"/>
                <a:gd name="T9" fmla="*/ 6 h 184"/>
                <a:gd name="T10" fmla="*/ 180 w 291"/>
                <a:gd name="T11" fmla="*/ 9 h 184"/>
                <a:gd name="T12" fmla="*/ 175 w 291"/>
                <a:gd name="T13" fmla="*/ 10 h 184"/>
                <a:gd name="T14" fmla="*/ 168 w 291"/>
                <a:gd name="T15" fmla="*/ 9 h 184"/>
                <a:gd name="T16" fmla="*/ 160 w 291"/>
                <a:gd name="T17" fmla="*/ 4 h 184"/>
                <a:gd name="T18" fmla="*/ 154 w 291"/>
                <a:gd name="T19" fmla="*/ 10 h 184"/>
                <a:gd name="T20" fmla="*/ 139 w 291"/>
                <a:gd name="T21" fmla="*/ 22 h 184"/>
                <a:gd name="T22" fmla="*/ 123 w 291"/>
                <a:gd name="T23" fmla="*/ 32 h 184"/>
                <a:gd name="T24" fmla="*/ 101 w 291"/>
                <a:gd name="T25" fmla="*/ 40 h 184"/>
                <a:gd name="T26" fmla="*/ 89 w 291"/>
                <a:gd name="T27" fmla="*/ 41 h 184"/>
                <a:gd name="T28" fmla="*/ 90 w 291"/>
                <a:gd name="T29" fmla="*/ 52 h 184"/>
                <a:gd name="T30" fmla="*/ 76 w 291"/>
                <a:gd name="T31" fmla="*/ 59 h 184"/>
                <a:gd name="T32" fmla="*/ 69 w 291"/>
                <a:gd name="T33" fmla="*/ 60 h 184"/>
                <a:gd name="T34" fmla="*/ 70 w 291"/>
                <a:gd name="T35" fmla="*/ 67 h 184"/>
                <a:gd name="T36" fmla="*/ 70 w 291"/>
                <a:gd name="T37" fmla="*/ 82 h 184"/>
                <a:gd name="T38" fmla="*/ 69 w 291"/>
                <a:gd name="T39" fmla="*/ 87 h 184"/>
                <a:gd name="T40" fmla="*/ 78 w 291"/>
                <a:gd name="T41" fmla="*/ 96 h 184"/>
                <a:gd name="T42" fmla="*/ 76 w 291"/>
                <a:gd name="T43" fmla="*/ 103 h 184"/>
                <a:gd name="T44" fmla="*/ 77 w 291"/>
                <a:gd name="T45" fmla="*/ 118 h 184"/>
                <a:gd name="T46" fmla="*/ 93 w 291"/>
                <a:gd name="T47" fmla="*/ 136 h 184"/>
                <a:gd name="T48" fmla="*/ 105 w 291"/>
                <a:gd name="T49" fmla="*/ 133 h 184"/>
                <a:gd name="T50" fmla="*/ 118 w 291"/>
                <a:gd name="T51" fmla="*/ 126 h 184"/>
                <a:gd name="T52" fmla="*/ 131 w 291"/>
                <a:gd name="T53" fmla="*/ 150 h 184"/>
                <a:gd name="T54" fmla="*/ 132 w 291"/>
                <a:gd name="T55" fmla="*/ 169 h 184"/>
                <a:gd name="T56" fmla="*/ 142 w 291"/>
                <a:gd name="T57" fmla="*/ 164 h 184"/>
                <a:gd name="T58" fmla="*/ 161 w 291"/>
                <a:gd name="T59" fmla="*/ 145 h 184"/>
                <a:gd name="T60" fmla="*/ 172 w 291"/>
                <a:gd name="T61" fmla="*/ 145 h 184"/>
                <a:gd name="T62" fmla="*/ 189 w 291"/>
                <a:gd name="T63" fmla="*/ 157 h 184"/>
                <a:gd name="T64" fmla="*/ 208 w 291"/>
                <a:gd name="T65" fmla="*/ 157 h 184"/>
                <a:gd name="T66" fmla="*/ 222 w 291"/>
                <a:gd name="T67" fmla="*/ 176 h 184"/>
                <a:gd name="T68" fmla="*/ 255 w 291"/>
                <a:gd name="T69" fmla="*/ 169 h 184"/>
                <a:gd name="T70" fmla="*/ 274 w 291"/>
                <a:gd name="T71" fmla="*/ 165 h 184"/>
                <a:gd name="T72" fmla="*/ 278 w 291"/>
                <a:gd name="T73" fmla="*/ 145 h 184"/>
                <a:gd name="T74" fmla="*/ 38 w 291"/>
                <a:gd name="T75" fmla="*/ 122 h 184"/>
                <a:gd name="T76" fmla="*/ 20 w 291"/>
                <a:gd name="T77" fmla="*/ 125 h 184"/>
                <a:gd name="T78" fmla="*/ 14 w 291"/>
                <a:gd name="T79" fmla="*/ 140 h 184"/>
                <a:gd name="T80" fmla="*/ 0 w 291"/>
                <a:gd name="T81" fmla="*/ 133 h 184"/>
                <a:gd name="T82" fmla="*/ 8 w 291"/>
                <a:gd name="T83" fmla="*/ 145 h 184"/>
                <a:gd name="T84" fmla="*/ 21 w 291"/>
                <a:gd name="T85" fmla="*/ 160 h 184"/>
                <a:gd name="T86" fmla="*/ 17 w 291"/>
                <a:gd name="T87" fmla="*/ 168 h 184"/>
                <a:gd name="T88" fmla="*/ 17 w 291"/>
                <a:gd name="T89" fmla="*/ 184 h 184"/>
                <a:gd name="T90" fmla="*/ 32 w 291"/>
                <a:gd name="T91" fmla="*/ 153 h 184"/>
                <a:gd name="T92" fmla="*/ 59 w 291"/>
                <a:gd name="T93" fmla="*/ 133 h 184"/>
                <a:gd name="T94" fmla="*/ 38 w 291"/>
                <a:gd name="T95" fmla="*/ 122 h 184"/>
                <a:gd name="T96" fmla="*/ 24 w 291"/>
                <a:gd name="T97" fmla="*/ 103 h 184"/>
                <a:gd name="T98" fmla="*/ 35 w 291"/>
                <a:gd name="T99" fmla="*/ 107 h 184"/>
                <a:gd name="T100" fmla="*/ 43 w 291"/>
                <a:gd name="T101" fmla="*/ 102 h 184"/>
                <a:gd name="T102" fmla="*/ 43 w 291"/>
                <a:gd name="T103" fmla="*/ 87 h 184"/>
                <a:gd name="T104" fmla="*/ 25 w 291"/>
                <a:gd name="T105" fmla="*/ 76 h 184"/>
                <a:gd name="T106" fmla="*/ 10 w 291"/>
                <a:gd name="T107" fmla="*/ 95 h 184"/>
                <a:gd name="T108" fmla="*/ 12 w 291"/>
                <a:gd name="T109" fmla="*/ 101 h 184"/>
                <a:gd name="T110" fmla="*/ 61 w 291"/>
                <a:gd name="T111" fmla="*/ 111 h 184"/>
                <a:gd name="T112" fmla="*/ 61 w 291"/>
                <a:gd name="T113" fmla="*/ 118 h 184"/>
                <a:gd name="T114" fmla="*/ 69 w 291"/>
                <a:gd name="T115" fmla="*/ 111 h 184"/>
                <a:gd name="T116" fmla="*/ 61 w 291"/>
                <a:gd name="T117" fmla="*/ 7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184">
                  <a:moveTo>
                    <a:pt x="278" y="129"/>
                  </a:moveTo>
                  <a:cubicBezTo>
                    <a:pt x="278" y="129"/>
                    <a:pt x="278" y="125"/>
                    <a:pt x="276" y="119"/>
                  </a:cubicBezTo>
                  <a:cubicBezTo>
                    <a:pt x="276" y="115"/>
                    <a:pt x="270" y="110"/>
                    <a:pt x="270" y="110"/>
                  </a:cubicBezTo>
                  <a:cubicBezTo>
                    <a:pt x="270" y="110"/>
                    <a:pt x="268" y="96"/>
                    <a:pt x="264" y="87"/>
                  </a:cubicBezTo>
                  <a:cubicBezTo>
                    <a:pt x="260" y="79"/>
                    <a:pt x="252" y="63"/>
                    <a:pt x="252" y="63"/>
                  </a:cubicBezTo>
                  <a:cubicBezTo>
                    <a:pt x="252" y="63"/>
                    <a:pt x="256" y="59"/>
                    <a:pt x="260" y="56"/>
                  </a:cubicBezTo>
                  <a:cubicBezTo>
                    <a:pt x="261" y="53"/>
                    <a:pt x="267" y="40"/>
                    <a:pt x="267" y="40"/>
                  </a:cubicBezTo>
                  <a:cubicBezTo>
                    <a:pt x="271" y="18"/>
                    <a:pt x="271" y="18"/>
                    <a:pt x="271" y="18"/>
                  </a:cubicBezTo>
                  <a:cubicBezTo>
                    <a:pt x="271" y="18"/>
                    <a:pt x="268" y="16"/>
                    <a:pt x="268" y="14"/>
                  </a:cubicBezTo>
                  <a:cubicBezTo>
                    <a:pt x="268" y="12"/>
                    <a:pt x="276" y="6"/>
                    <a:pt x="276" y="6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7" y="5"/>
                    <a:pt x="263" y="6"/>
                  </a:cubicBezTo>
                  <a:cubicBezTo>
                    <a:pt x="259" y="10"/>
                    <a:pt x="249" y="5"/>
                    <a:pt x="241" y="6"/>
                  </a:cubicBezTo>
                  <a:cubicBezTo>
                    <a:pt x="232" y="9"/>
                    <a:pt x="237" y="13"/>
                    <a:pt x="226" y="13"/>
                  </a:cubicBezTo>
                  <a:cubicBezTo>
                    <a:pt x="215" y="13"/>
                    <a:pt x="203" y="6"/>
                    <a:pt x="203" y="6"/>
                  </a:cubicBezTo>
                  <a:cubicBezTo>
                    <a:pt x="199" y="10"/>
                    <a:pt x="199" y="10"/>
                    <a:pt x="199" y="10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61" y="13"/>
                    <a:pt x="160" y="14"/>
                  </a:cubicBezTo>
                  <a:cubicBezTo>
                    <a:pt x="158" y="14"/>
                    <a:pt x="154" y="10"/>
                    <a:pt x="154" y="10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4" y="18"/>
                    <a:pt x="154" y="20"/>
                    <a:pt x="151" y="21"/>
                  </a:cubicBezTo>
                  <a:cubicBezTo>
                    <a:pt x="149" y="22"/>
                    <a:pt x="139" y="22"/>
                    <a:pt x="139" y="22"/>
                  </a:cubicBezTo>
                  <a:cubicBezTo>
                    <a:pt x="139" y="22"/>
                    <a:pt x="132" y="26"/>
                    <a:pt x="131" y="26"/>
                  </a:cubicBezTo>
                  <a:cubicBezTo>
                    <a:pt x="130" y="26"/>
                    <a:pt x="122" y="20"/>
                    <a:pt x="120" y="21"/>
                  </a:cubicBezTo>
                  <a:cubicBezTo>
                    <a:pt x="119" y="22"/>
                    <a:pt x="123" y="32"/>
                    <a:pt x="123" y="32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08" y="32"/>
                    <a:pt x="105" y="33"/>
                  </a:cubicBezTo>
                  <a:cubicBezTo>
                    <a:pt x="101" y="35"/>
                    <a:pt x="101" y="40"/>
                    <a:pt x="101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95" y="52"/>
                    <a:pt x="93" y="53"/>
                  </a:cubicBezTo>
                  <a:cubicBezTo>
                    <a:pt x="92" y="55"/>
                    <a:pt x="90" y="52"/>
                    <a:pt x="90" y="52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6" y="74"/>
                    <a:pt x="66" y="76"/>
                  </a:cubicBezTo>
                  <a:cubicBezTo>
                    <a:pt x="66" y="79"/>
                    <a:pt x="69" y="82"/>
                    <a:pt x="70" y="82"/>
                  </a:cubicBezTo>
                  <a:cubicBezTo>
                    <a:pt x="73" y="82"/>
                    <a:pt x="74" y="79"/>
                    <a:pt x="74" y="79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69" y="84"/>
                    <a:pt x="69" y="87"/>
                  </a:cubicBezTo>
                  <a:cubicBezTo>
                    <a:pt x="67" y="90"/>
                    <a:pt x="73" y="95"/>
                    <a:pt x="73" y="95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7" y="118"/>
                    <a:pt x="82" y="117"/>
                    <a:pt x="85" y="119"/>
                  </a:cubicBezTo>
                  <a:cubicBezTo>
                    <a:pt x="88" y="122"/>
                    <a:pt x="89" y="126"/>
                    <a:pt x="90" y="129"/>
                  </a:cubicBezTo>
                  <a:cubicBezTo>
                    <a:pt x="92" y="132"/>
                    <a:pt x="93" y="136"/>
                    <a:pt x="93" y="136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6"/>
                    <a:pt x="116" y="127"/>
                    <a:pt x="118" y="126"/>
                  </a:cubicBezTo>
                  <a:cubicBezTo>
                    <a:pt x="120" y="125"/>
                    <a:pt x="128" y="126"/>
                    <a:pt x="130" y="129"/>
                  </a:cubicBezTo>
                  <a:cubicBezTo>
                    <a:pt x="132" y="130"/>
                    <a:pt x="127" y="138"/>
                    <a:pt x="127" y="138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32" y="169"/>
                    <a:pt x="132" y="169"/>
                    <a:pt x="132" y="169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5" y="145"/>
                    <a:pt x="165" y="145"/>
                    <a:pt x="165" y="145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9" y="157"/>
                    <a:pt x="189" y="157"/>
                    <a:pt x="189" y="157"/>
                  </a:cubicBezTo>
                  <a:cubicBezTo>
                    <a:pt x="195" y="153"/>
                    <a:pt x="195" y="153"/>
                    <a:pt x="195" y="153"/>
                  </a:cubicBezTo>
                  <a:cubicBezTo>
                    <a:pt x="195" y="153"/>
                    <a:pt x="198" y="160"/>
                    <a:pt x="200" y="160"/>
                  </a:cubicBezTo>
                  <a:cubicBezTo>
                    <a:pt x="203" y="160"/>
                    <a:pt x="208" y="157"/>
                    <a:pt x="208" y="157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5" y="165"/>
                    <a:pt x="218" y="167"/>
                  </a:cubicBezTo>
                  <a:cubicBezTo>
                    <a:pt x="221" y="169"/>
                    <a:pt x="219" y="176"/>
                    <a:pt x="222" y="176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69"/>
                    <a:pt x="265" y="173"/>
                    <a:pt x="270" y="172"/>
                  </a:cubicBezTo>
                  <a:cubicBezTo>
                    <a:pt x="271" y="172"/>
                    <a:pt x="274" y="172"/>
                    <a:pt x="275" y="171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5" y="157"/>
                    <a:pt x="279" y="157"/>
                    <a:pt x="282" y="153"/>
                  </a:cubicBezTo>
                  <a:cubicBezTo>
                    <a:pt x="282" y="150"/>
                    <a:pt x="278" y="145"/>
                    <a:pt x="278" y="145"/>
                  </a:cubicBezTo>
                  <a:cubicBezTo>
                    <a:pt x="278" y="145"/>
                    <a:pt x="290" y="142"/>
                    <a:pt x="291" y="140"/>
                  </a:cubicBezTo>
                  <a:cubicBezTo>
                    <a:pt x="291" y="137"/>
                    <a:pt x="278" y="129"/>
                    <a:pt x="278" y="129"/>
                  </a:cubicBezTo>
                  <a:close/>
                  <a:moveTo>
                    <a:pt x="38" y="122"/>
                  </a:move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29" y="121"/>
                    <a:pt x="28" y="122"/>
                  </a:cubicBezTo>
                  <a:cubicBezTo>
                    <a:pt x="27" y="123"/>
                    <a:pt x="20" y="125"/>
                    <a:pt x="20" y="125"/>
                  </a:cubicBezTo>
                  <a:cubicBezTo>
                    <a:pt x="20" y="125"/>
                    <a:pt x="24" y="132"/>
                    <a:pt x="21" y="133"/>
                  </a:cubicBezTo>
                  <a:cubicBezTo>
                    <a:pt x="19" y="133"/>
                    <a:pt x="16" y="126"/>
                    <a:pt x="16" y="126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9" y="157"/>
                    <a:pt x="12" y="158"/>
                  </a:cubicBezTo>
                  <a:cubicBezTo>
                    <a:pt x="16" y="161"/>
                    <a:pt x="21" y="160"/>
                    <a:pt x="21" y="160"/>
                  </a:cubicBezTo>
                  <a:cubicBezTo>
                    <a:pt x="21" y="160"/>
                    <a:pt x="23" y="161"/>
                    <a:pt x="23" y="165"/>
                  </a:cubicBezTo>
                  <a:cubicBezTo>
                    <a:pt x="23" y="168"/>
                    <a:pt x="21" y="169"/>
                    <a:pt x="21" y="169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7" y="176"/>
                    <a:pt x="12" y="180"/>
                    <a:pt x="12" y="180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7" y="184"/>
                    <a:pt x="21" y="180"/>
                    <a:pt x="24" y="175"/>
                  </a:cubicBezTo>
                  <a:cubicBezTo>
                    <a:pt x="27" y="169"/>
                    <a:pt x="27" y="158"/>
                    <a:pt x="27" y="158"/>
                  </a:cubicBezTo>
                  <a:cubicBezTo>
                    <a:pt x="27" y="158"/>
                    <a:pt x="31" y="154"/>
                    <a:pt x="32" y="153"/>
                  </a:cubicBezTo>
                  <a:cubicBezTo>
                    <a:pt x="33" y="153"/>
                    <a:pt x="43" y="150"/>
                    <a:pt x="43" y="150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5"/>
                    <a:pt x="52" y="117"/>
                    <a:pt x="46" y="117"/>
                  </a:cubicBezTo>
                  <a:cubicBezTo>
                    <a:pt x="40" y="117"/>
                    <a:pt x="38" y="122"/>
                    <a:pt x="38" y="122"/>
                  </a:cubicBezTo>
                  <a:close/>
                  <a:moveTo>
                    <a:pt x="19" y="96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46" y="90"/>
                    <a:pt x="43" y="87"/>
                  </a:cubicBezTo>
                  <a:cubicBezTo>
                    <a:pt x="39" y="84"/>
                    <a:pt x="35" y="84"/>
                    <a:pt x="35" y="84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" y="101"/>
                    <a:pt x="12" y="101"/>
                    <a:pt x="12" y="101"/>
                  </a:cubicBezTo>
                  <a:lnTo>
                    <a:pt x="19" y="96"/>
                  </a:lnTo>
                  <a:close/>
                  <a:moveTo>
                    <a:pt x="61" y="107"/>
                  </a:moveTo>
                  <a:cubicBezTo>
                    <a:pt x="61" y="111"/>
                    <a:pt x="61" y="111"/>
                    <a:pt x="61" y="111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9" y="111"/>
                    <a:pt x="69" y="111"/>
                    <a:pt x="69" y="111"/>
                  </a:cubicBezTo>
                  <a:lnTo>
                    <a:pt x="61" y="107"/>
                  </a:lnTo>
                  <a:close/>
                  <a:moveTo>
                    <a:pt x="57" y="83"/>
                  </a:moveTo>
                  <a:cubicBezTo>
                    <a:pt x="71" y="87"/>
                    <a:pt x="65" y="78"/>
                    <a:pt x="61" y="78"/>
                  </a:cubicBezTo>
                  <a:cubicBezTo>
                    <a:pt x="55" y="78"/>
                    <a:pt x="47" y="80"/>
                    <a:pt x="57" y="8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" name="Freeform 36"/>
            <p:cNvSpPr>
              <a:spLocks noEditPoints="1"/>
            </p:cNvSpPr>
            <p:nvPr/>
          </p:nvSpPr>
          <p:spPr bwMode="auto">
            <a:xfrm>
              <a:off x="3380" y="1282"/>
              <a:ext cx="416" cy="266"/>
            </a:xfrm>
            <a:custGeom>
              <a:avLst/>
              <a:gdLst>
                <a:gd name="T0" fmla="*/ 270 w 295"/>
                <a:gd name="T1" fmla="*/ 44 h 189"/>
                <a:gd name="T2" fmla="*/ 279 w 295"/>
                <a:gd name="T3" fmla="*/ 8 h 189"/>
                <a:gd name="T4" fmla="*/ 205 w 295"/>
                <a:gd name="T5" fmla="*/ 7 h 189"/>
                <a:gd name="T6" fmla="*/ 174 w 295"/>
                <a:gd name="T7" fmla="*/ 13 h 189"/>
                <a:gd name="T8" fmla="*/ 160 w 295"/>
                <a:gd name="T9" fmla="*/ 16 h 189"/>
                <a:gd name="T10" fmla="*/ 155 w 295"/>
                <a:gd name="T11" fmla="*/ 13 h 189"/>
                <a:gd name="T12" fmla="*/ 133 w 295"/>
                <a:gd name="T13" fmla="*/ 28 h 189"/>
                <a:gd name="T14" fmla="*/ 124 w 295"/>
                <a:gd name="T15" fmla="*/ 34 h 189"/>
                <a:gd name="T16" fmla="*/ 90 w 295"/>
                <a:gd name="T17" fmla="*/ 47 h 189"/>
                <a:gd name="T18" fmla="*/ 94 w 295"/>
                <a:gd name="T19" fmla="*/ 56 h 189"/>
                <a:gd name="T20" fmla="*/ 76 w 295"/>
                <a:gd name="T21" fmla="*/ 60 h 189"/>
                <a:gd name="T22" fmla="*/ 67 w 295"/>
                <a:gd name="T23" fmla="*/ 77 h 189"/>
                <a:gd name="T24" fmla="*/ 72 w 295"/>
                <a:gd name="T25" fmla="*/ 103 h 189"/>
                <a:gd name="T26" fmla="*/ 78 w 295"/>
                <a:gd name="T27" fmla="*/ 123 h 189"/>
                <a:gd name="T28" fmla="*/ 119 w 295"/>
                <a:gd name="T29" fmla="*/ 140 h 189"/>
                <a:gd name="T30" fmla="*/ 131 w 295"/>
                <a:gd name="T31" fmla="*/ 133 h 189"/>
                <a:gd name="T32" fmla="*/ 136 w 295"/>
                <a:gd name="T33" fmla="*/ 173 h 189"/>
                <a:gd name="T34" fmla="*/ 171 w 295"/>
                <a:gd name="T35" fmla="*/ 156 h 189"/>
                <a:gd name="T36" fmla="*/ 211 w 295"/>
                <a:gd name="T37" fmla="*/ 161 h 189"/>
                <a:gd name="T38" fmla="*/ 256 w 295"/>
                <a:gd name="T39" fmla="*/ 174 h 189"/>
                <a:gd name="T40" fmla="*/ 280 w 295"/>
                <a:gd name="T41" fmla="*/ 148 h 189"/>
                <a:gd name="T42" fmla="*/ 292 w 295"/>
                <a:gd name="T43" fmla="*/ 143 h 189"/>
                <a:gd name="T44" fmla="*/ 277 w 295"/>
                <a:gd name="T45" fmla="*/ 159 h 189"/>
                <a:gd name="T46" fmla="*/ 258 w 295"/>
                <a:gd name="T47" fmla="*/ 171 h 189"/>
                <a:gd name="T48" fmla="*/ 224 w 295"/>
                <a:gd name="T49" fmla="*/ 177 h 189"/>
                <a:gd name="T50" fmla="*/ 198 w 295"/>
                <a:gd name="T51" fmla="*/ 154 h 189"/>
                <a:gd name="T52" fmla="*/ 162 w 295"/>
                <a:gd name="T53" fmla="*/ 147 h 189"/>
                <a:gd name="T54" fmla="*/ 132 w 295"/>
                <a:gd name="T55" fmla="*/ 164 h 189"/>
                <a:gd name="T56" fmla="*/ 118 w 295"/>
                <a:gd name="T57" fmla="*/ 139 h 189"/>
                <a:gd name="T58" fmla="*/ 79 w 295"/>
                <a:gd name="T59" fmla="*/ 121 h 189"/>
                <a:gd name="T60" fmla="*/ 73 w 295"/>
                <a:gd name="T61" fmla="*/ 104 h 189"/>
                <a:gd name="T62" fmla="*/ 75 w 295"/>
                <a:gd name="T63" fmla="*/ 81 h 189"/>
                <a:gd name="T64" fmla="*/ 72 w 295"/>
                <a:gd name="T65" fmla="*/ 77 h 189"/>
                <a:gd name="T66" fmla="*/ 80 w 295"/>
                <a:gd name="T67" fmla="*/ 58 h 189"/>
                <a:gd name="T68" fmla="*/ 100 w 295"/>
                <a:gd name="T69" fmla="*/ 48 h 189"/>
                <a:gd name="T70" fmla="*/ 127 w 295"/>
                <a:gd name="T71" fmla="*/ 36 h 189"/>
                <a:gd name="T72" fmla="*/ 133 w 295"/>
                <a:gd name="T73" fmla="*/ 31 h 189"/>
                <a:gd name="T74" fmla="*/ 163 w 295"/>
                <a:gd name="T75" fmla="*/ 10 h 189"/>
                <a:gd name="T76" fmla="*/ 171 w 295"/>
                <a:gd name="T77" fmla="*/ 15 h 189"/>
                <a:gd name="T78" fmla="*/ 205 w 295"/>
                <a:gd name="T79" fmla="*/ 9 h 189"/>
                <a:gd name="T80" fmla="*/ 270 w 295"/>
                <a:gd name="T81" fmla="*/ 14 h 189"/>
                <a:gd name="T82" fmla="*/ 270 w 295"/>
                <a:gd name="T83" fmla="*/ 113 h 189"/>
                <a:gd name="T84" fmla="*/ 22 w 295"/>
                <a:gd name="T85" fmla="*/ 126 h 189"/>
                <a:gd name="T86" fmla="*/ 11 w 295"/>
                <a:gd name="T87" fmla="*/ 136 h 189"/>
                <a:gd name="T88" fmla="*/ 24 w 295"/>
                <a:gd name="T89" fmla="*/ 164 h 189"/>
                <a:gd name="T90" fmla="*/ 18 w 295"/>
                <a:gd name="T91" fmla="*/ 171 h 189"/>
                <a:gd name="T92" fmla="*/ 46 w 295"/>
                <a:gd name="T93" fmla="*/ 154 h 189"/>
                <a:gd name="T94" fmla="*/ 64 w 295"/>
                <a:gd name="T95" fmla="*/ 128 h 189"/>
                <a:gd name="T96" fmla="*/ 27 w 295"/>
                <a:gd name="T97" fmla="*/ 161 h 189"/>
                <a:gd name="T98" fmla="*/ 24 w 295"/>
                <a:gd name="T99" fmla="*/ 173 h 189"/>
                <a:gd name="T100" fmla="*/ 3 w 295"/>
                <a:gd name="T101" fmla="*/ 140 h 189"/>
                <a:gd name="T102" fmla="*/ 24 w 295"/>
                <a:gd name="T103" fmla="*/ 137 h 189"/>
                <a:gd name="T104" fmla="*/ 25 w 295"/>
                <a:gd name="T105" fmla="*/ 106 h 189"/>
                <a:gd name="T106" fmla="*/ 44 w 295"/>
                <a:gd name="T107" fmla="*/ 101 h 189"/>
                <a:gd name="T108" fmla="*/ 23 w 295"/>
                <a:gd name="T109" fmla="*/ 93 h 189"/>
                <a:gd name="T110" fmla="*/ 5 w 295"/>
                <a:gd name="T111" fmla="*/ 101 h 189"/>
                <a:gd name="T112" fmla="*/ 37 w 295"/>
                <a:gd name="T113" fmla="*/ 89 h 189"/>
                <a:gd name="T114" fmla="*/ 36 w 295"/>
                <a:gd name="T115" fmla="*/ 109 h 189"/>
                <a:gd name="T116" fmla="*/ 62 w 295"/>
                <a:gd name="T117" fmla="*/ 113 h 189"/>
                <a:gd name="T118" fmla="*/ 70 w 295"/>
                <a:gd name="T119" fmla="*/ 116 h 189"/>
                <a:gd name="T120" fmla="*/ 64 w 295"/>
                <a:gd name="T121" fmla="*/ 110 h 189"/>
                <a:gd name="T122" fmla="*/ 56 w 295"/>
                <a:gd name="T123" fmla="*/ 83 h 189"/>
                <a:gd name="T124" fmla="*/ 66 w 295"/>
                <a:gd name="T125" fmla="*/ 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5" h="189">
                  <a:moveTo>
                    <a:pt x="280" y="132"/>
                  </a:moveTo>
                  <a:cubicBezTo>
                    <a:pt x="281" y="132"/>
                    <a:pt x="281" y="132"/>
                    <a:pt x="281" y="132"/>
                  </a:cubicBezTo>
                  <a:cubicBezTo>
                    <a:pt x="281" y="132"/>
                    <a:pt x="281" y="128"/>
                    <a:pt x="280" y="122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80" y="122"/>
                    <a:pt x="280" y="122"/>
                    <a:pt x="280" y="122"/>
                  </a:cubicBezTo>
                  <a:cubicBezTo>
                    <a:pt x="280" y="121"/>
                    <a:pt x="279" y="120"/>
                    <a:pt x="279" y="118"/>
                  </a:cubicBezTo>
                  <a:cubicBezTo>
                    <a:pt x="276" y="115"/>
                    <a:pt x="272" y="112"/>
                    <a:pt x="272" y="112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3"/>
                    <a:pt x="272" y="99"/>
                    <a:pt x="267" y="89"/>
                  </a:cubicBezTo>
                  <a:cubicBezTo>
                    <a:pt x="267" y="89"/>
                    <a:pt x="267" y="89"/>
                    <a:pt x="267" y="89"/>
                  </a:cubicBezTo>
                  <a:cubicBezTo>
                    <a:pt x="267" y="89"/>
                    <a:pt x="267" y="89"/>
                    <a:pt x="267" y="89"/>
                  </a:cubicBezTo>
                  <a:cubicBezTo>
                    <a:pt x="265" y="85"/>
                    <a:pt x="262" y="79"/>
                    <a:pt x="260" y="74"/>
                  </a:cubicBezTo>
                  <a:cubicBezTo>
                    <a:pt x="257" y="69"/>
                    <a:pt x="255" y="65"/>
                    <a:pt x="255" y="65"/>
                  </a:cubicBezTo>
                  <a:cubicBezTo>
                    <a:pt x="254" y="66"/>
                    <a:pt x="254" y="66"/>
                    <a:pt x="254" y="66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5" y="67"/>
                    <a:pt x="255" y="67"/>
                    <a:pt x="256" y="66"/>
                  </a:cubicBezTo>
                  <a:cubicBezTo>
                    <a:pt x="257" y="65"/>
                    <a:pt x="260" y="62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6" y="54"/>
                    <a:pt x="267" y="51"/>
                  </a:cubicBezTo>
                  <a:cubicBezTo>
                    <a:pt x="269" y="47"/>
                    <a:pt x="270" y="44"/>
                    <a:pt x="270" y="44"/>
                  </a:cubicBezTo>
                  <a:cubicBezTo>
                    <a:pt x="270" y="43"/>
                    <a:pt x="270" y="43"/>
                    <a:pt x="270" y="43"/>
                  </a:cubicBezTo>
                  <a:cubicBezTo>
                    <a:pt x="270" y="43"/>
                    <a:pt x="270" y="43"/>
                    <a:pt x="270" y="43"/>
                  </a:cubicBezTo>
                  <a:cubicBezTo>
                    <a:pt x="274" y="22"/>
                    <a:pt x="274" y="22"/>
                    <a:pt x="274" y="22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74" y="20"/>
                    <a:pt x="274" y="20"/>
                    <a:pt x="274" y="20"/>
                  </a:cubicBezTo>
                  <a:cubicBezTo>
                    <a:pt x="274" y="20"/>
                    <a:pt x="274" y="20"/>
                    <a:pt x="274" y="20"/>
                  </a:cubicBezTo>
                  <a:cubicBezTo>
                    <a:pt x="273" y="20"/>
                    <a:pt x="273" y="19"/>
                    <a:pt x="272" y="18"/>
                  </a:cubicBezTo>
                  <a:cubicBezTo>
                    <a:pt x="272" y="18"/>
                    <a:pt x="272" y="18"/>
                    <a:pt x="272" y="18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6"/>
                    <a:pt x="273" y="15"/>
                  </a:cubicBezTo>
                  <a:cubicBezTo>
                    <a:pt x="274" y="14"/>
                    <a:pt x="276" y="13"/>
                    <a:pt x="277" y="12"/>
                  </a:cubicBezTo>
                  <a:cubicBezTo>
                    <a:pt x="278" y="12"/>
                    <a:pt x="278" y="11"/>
                    <a:pt x="278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1" y="1"/>
                    <a:pt x="271" y="1"/>
                    <a:pt x="271" y="1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3"/>
                    <a:pt x="268" y="4"/>
                    <a:pt x="267" y="5"/>
                  </a:cubicBezTo>
                  <a:cubicBezTo>
                    <a:pt x="267" y="6"/>
                    <a:pt x="266" y="7"/>
                    <a:pt x="264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63" y="9"/>
                    <a:pt x="262" y="9"/>
                    <a:pt x="260" y="9"/>
                  </a:cubicBezTo>
                  <a:cubicBezTo>
                    <a:pt x="257" y="9"/>
                    <a:pt x="251" y="8"/>
                    <a:pt x="246" y="8"/>
                  </a:cubicBezTo>
                  <a:cubicBezTo>
                    <a:pt x="245" y="8"/>
                    <a:pt x="244" y="8"/>
                    <a:pt x="243" y="8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0" y="9"/>
                    <a:pt x="238" y="9"/>
                    <a:pt x="237" y="10"/>
                  </a:cubicBezTo>
                  <a:cubicBezTo>
                    <a:pt x="236" y="11"/>
                    <a:pt x="236" y="12"/>
                    <a:pt x="235" y="12"/>
                  </a:cubicBezTo>
                  <a:cubicBezTo>
                    <a:pt x="235" y="13"/>
                    <a:pt x="234" y="13"/>
                    <a:pt x="233" y="14"/>
                  </a:cubicBezTo>
                  <a:cubicBezTo>
                    <a:pt x="233" y="14"/>
                    <a:pt x="231" y="15"/>
                    <a:pt x="228" y="15"/>
                  </a:cubicBezTo>
                  <a:cubicBezTo>
                    <a:pt x="223" y="15"/>
                    <a:pt x="217" y="13"/>
                    <a:pt x="213" y="11"/>
                  </a:cubicBezTo>
                  <a:cubicBezTo>
                    <a:pt x="211" y="10"/>
                    <a:pt x="209" y="10"/>
                    <a:pt x="208" y="9"/>
                  </a:cubicBezTo>
                  <a:cubicBezTo>
                    <a:pt x="207" y="9"/>
                    <a:pt x="207" y="8"/>
                    <a:pt x="206" y="8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0" y="12"/>
                    <a:pt x="200" y="12"/>
                    <a:pt x="200" y="12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201" y="12"/>
                    <a:pt x="201" y="12"/>
                    <a:pt x="201" y="12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70" y="16"/>
                    <a:pt x="170" y="16"/>
                    <a:pt x="170" y="16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9"/>
                    <a:pt x="159" y="9"/>
                  </a:cubicBezTo>
                  <a:cubicBezTo>
                    <a:pt x="160" y="11"/>
                    <a:pt x="161" y="14"/>
                    <a:pt x="161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1" y="16"/>
                    <a:pt x="161" y="15"/>
                  </a:cubicBezTo>
                  <a:cubicBezTo>
                    <a:pt x="160" y="15"/>
                    <a:pt x="159" y="14"/>
                    <a:pt x="158" y="13"/>
                  </a:cubicBezTo>
                  <a:cubicBezTo>
                    <a:pt x="158" y="13"/>
                    <a:pt x="157" y="12"/>
                    <a:pt x="157" y="12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22"/>
                    <a:pt x="154" y="22"/>
                    <a:pt x="153" y="23"/>
                  </a:cubicBezTo>
                  <a:cubicBezTo>
                    <a:pt x="152" y="23"/>
                    <a:pt x="151" y="23"/>
                    <a:pt x="150" y="23"/>
                  </a:cubicBezTo>
                  <a:cubicBezTo>
                    <a:pt x="148" y="24"/>
                    <a:pt x="146" y="24"/>
                    <a:pt x="144" y="24"/>
                  </a:cubicBezTo>
                  <a:cubicBezTo>
                    <a:pt x="143" y="24"/>
                    <a:pt x="141" y="24"/>
                    <a:pt x="141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1" y="24"/>
                    <a:pt x="139" y="25"/>
                    <a:pt x="137" y="26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8"/>
                    <a:pt x="134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2" y="27"/>
                  </a:cubicBezTo>
                  <a:cubicBezTo>
                    <a:pt x="130" y="26"/>
                    <a:pt x="129" y="25"/>
                    <a:pt x="127" y="24"/>
                  </a:cubicBezTo>
                  <a:cubicBezTo>
                    <a:pt x="127" y="24"/>
                    <a:pt x="126" y="23"/>
                    <a:pt x="125" y="23"/>
                  </a:cubicBezTo>
                  <a:cubicBezTo>
                    <a:pt x="124" y="23"/>
                    <a:pt x="124" y="22"/>
                    <a:pt x="123" y="22"/>
                  </a:cubicBezTo>
                  <a:cubicBezTo>
                    <a:pt x="122" y="22"/>
                    <a:pt x="122" y="23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4"/>
                    <a:pt x="121" y="24"/>
                    <a:pt x="121" y="25"/>
                  </a:cubicBezTo>
                  <a:cubicBezTo>
                    <a:pt x="121" y="27"/>
                    <a:pt x="121" y="29"/>
                    <a:pt x="122" y="32"/>
                  </a:cubicBezTo>
                  <a:cubicBezTo>
                    <a:pt x="123" y="34"/>
                    <a:pt x="124" y="35"/>
                    <a:pt x="124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14" y="34"/>
                    <a:pt x="110" y="34"/>
                  </a:cubicBezTo>
                  <a:cubicBezTo>
                    <a:pt x="109" y="34"/>
                    <a:pt x="108" y="34"/>
                    <a:pt x="107" y="3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4" y="36"/>
                    <a:pt x="103" y="38"/>
                    <a:pt x="102" y="40"/>
                  </a:cubicBezTo>
                  <a:cubicBezTo>
                    <a:pt x="102" y="41"/>
                    <a:pt x="102" y="43"/>
                    <a:pt x="102" y="43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99" y="41"/>
                    <a:pt x="99" y="41"/>
                    <a:pt x="99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90" y="48"/>
                    <a:pt x="90" y="48"/>
                    <a:pt x="90" y="49"/>
                  </a:cubicBezTo>
                  <a:cubicBezTo>
                    <a:pt x="91" y="50"/>
                    <a:pt x="92" y="51"/>
                    <a:pt x="93" y="53"/>
                  </a:cubicBezTo>
                  <a:cubicBezTo>
                    <a:pt x="93" y="53"/>
                    <a:pt x="93" y="54"/>
                    <a:pt x="94" y="55"/>
                  </a:cubicBezTo>
                  <a:cubicBezTo>
                    <a:pt x="94" y="55"/>
                    <a:pt x="94" y="56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0" y="75"/>
                    <a:pt x="69" y="76"/>
                  </a:cubicBezTo>
                  <a:cubicBezTo>
                    <a:pt x="68" y="76"/>
                    <a:pt x="68" y="76"/>
                    <a:pt x="67" y="77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7" y="81"/>
                    <a:pt x="67" y="83"/>
                    <a:pt x="68" y="84"/>
                  </a:cubicBezTo>
                  <a:cubicBezTo>
                    <a:pt x="69" y="85"/>
                    <a:pt x="69" y="85"/>
                    <a:pt x="70" y="85"/>
                  </a:cubicBezTo>
                  <a:cubicBezTo>
                    <a:pt x="71" y="86"/>
                    <a:pt x="71" y="86"/>
                    <a:pt x="72" y="86"/>
                  </a:cubicBezTo>
                  <a:cubicBezTo>
                    <a:pt x="74" y="86"/>
                    <a:pt x="75" y="85"/>
                    <a:pt x="76" y="84"/>
                  </a:cubicBezTo>
                  <a:cubicBezTo>
                    <a:pt x="77" y="84"/>
                    <a:pt x="77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5" y="83"/>
                    <a:pt x="73" y="85"/>
                  </a:cubicBezTo>
                  <a:cubicBezTo>
                    <a:pt x="72" y="85"/>
                    <a:pt x="71" y="86"/>
                    <a:pt x="71" y="87"/>
                  </a:cubicBezTo>
                  <a:cubicBezTo>
                    <a:pt x="70" y="88"/>
                    <a:pt x="69" y="89"/>
                    <a:pt x="69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90"/>
                    <a:pt x="69" y="91"/>
                    <a:pt x="69" y="91"/>
                  </a:cubicBezTo>
                  <a:cubicBezTo>
                    <a:pt x="69" y="92"/>
                    <a:pt x="69" y="93"/>
                    <a:pt x="70" y="94"/>
                  </a:cubicBezTo>
                  <a:cubicBezTo>
                    <a:pt x="71" y="97"/>
                    <a:pt x="74" y="99"/>
                    <a:pt x="74" y="99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80" y="122"/>
                    <a:pt x="81" y="122"/>
                    <a:pt x="82" y="122"/>
                  </a:cubicBezTo>
                  <a:cubicBezTo>
                    <a:pt x="83" y="122"/>
                    <a:pt x="85" y="123"/>
                    <a:pt x="86" y="123"/>
                  </a:cubicBezTo>
                  <a:cubicBezTo>
                    <a:pt x="88" y="126"/>
                    <a:pt x="90" y="130"/>
                    <a:pt x="91" y="132"/>
                  </a:cubicBezTo>
                  <a:cubicBezTo>
                    <a:pt x="92" y="134"/>
                    <a:pt x="92" y="135"/>
                    <a:pt x="93" y="137"/>
                  </a:cubicBezTo>
                  <a:cubicBezTo>
                    <a:pt x="93" y="138"/>
                    <a:pt x="94" y="139"/>
                    <a:pt x="94" y="139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8" y="136"/>
                    <a:pt x="98" y="136"/>
                    <a:pt x="98" y="136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5" y="144"/>
                    <a:pt x="115" y="144"/>
                    <a:pt x="115" y="144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0" y="139"/>
                    <a:pt x="120" y="138"/>
                    <a:pt x="120" y="137"/>
                  </a:cubicBezTo>
                  <a:cubicBezTo>
                    <a:pt x="120" y="136"/>
                    <a:pt x="120" y="134"/>
                    <a:pt x="120" y="133"/>
                  </a:cubicBezTo>
                  <a:cubicBezTo>
                    <a:pt x="120" y="132"/>
                    <a:pt x="120" y="131"/>
                    <a:pt x="120" y="131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29"/>
                    <a:pt x="120" y="129"/>
                    <a:pt x="120" y="129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2" y="130"/>
                    <a:pt x="123" y="130"/>
                  </a:cubicBezTo>
                  <a:cubicBezTo>
                    <a:pt x="124" y="130"/>
                    <a:pt x="126" y="130"/>
                    <a:pt x="128" y="131"/>
                  </a:cubicBezTo>
                  <a:cubicBezTo>
                    <a:pt x="128" y="131"/>
                    <a:pt x="129" y="131"/>
                    <a:pt x="130" y="132"/>
                  </a:cubicBezTo>
                  <a:cubicBezTo>
                    <a:pt x="130" y="132"/>
                    <a:pt x="130" y="132"/>
                    <a:pt x="130" y="132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4"/>
                    <a:pt x="130" y="136"/>
                    <a:pt x="129" y="138"/>
                  </a:cubicBezTo>
                  <a:cubicBezTo>
                    <a:pt x="129" y="138"/>
                    <a:pt x="129" y="139"/>
                    <a:pt x="128" y="140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1" y="174"/>
                    <a:pt x="131" y="174"/>
                    <a:pt x="131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3" y="168"/>
                    <a:pt x="143" y="168"/>
                    <a:pt x="143" y="168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9"/>
                    <a:pt x="148" y="159"/>
                    <a:pt x="148" y="159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7" y="149"/>
                    <a:pt x="167" y="149"/>
                    <a:pt x="167" y="149"/>
                  </a:cubicBezTo>
                  <a:cubicBezTo>
                    <a:pt x="167" y="148"/>
                    <a:pt x="167" y="148"/>
                    <a:pt x="167" y="148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71" y="156"/>
                    <a:pt x="171" y="156"/>
                    <a:pt x="171" y="156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4" y="155"/>
                    <a:pt x="174" y="155"/>
                    <a:pt x="174" y="155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4" y="148"/>
                    <a:pt x="174" y="148"/>
                    <a:pt x="174" y="148"/>
                  </a:cubicBezTo>
                  <a:cubicBezTo>
                    <a:pt x="173" y="149"/>
                    <a:pt x="173" y="149"/>
                    <a:pt x="173" y="149"/>
                  </a:cubicBezTo>
                  <a:cubicBezTo>
                    <a:pt x="181" y="155"/>
                    <a:pt x="181" y="155"/>
                    <a:pt x="181" y="155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7" y="155"/>
                    <a:pt x="187" y="155"/>
                    <a:pt x="187" y="155"/>
                  </a:cubicBezTo>
                  <a:cubicBezTo>
                    <a:pt x="187" y="153"/>
                    <a:pt x="187" y="153"/>
                    <a:pt x="187" y="153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0" y="161"/>
                    <a:pt x="190" y="161"/>
                    <a:pt x="190" y="161"/>
                  </a:cubicBezTo>
                  <a:cubicBezTo>
                    <a:pt x="191" y="162"/>
                    <a:pt x="191" y="162"/>
                    <a:pt x="191" y="162"/>
                  </a:cubicBezTo>
                  <a:cubicBezTo>
                    <a:pt x="192" y="161"/>
                    <a:pt x="192" y="161"/>
                    <a:pt x="192" y="161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196" y="157"/>
                    <a:pt x="196" y="157"/>
                    <a:pt x="196" y="157"/>
                  </a:cubicBezTo>
                  <a:cubicBezTo>
                    <a:pt x="196" y="157"/>
                    <a:pt x="196" y="158"/>
                    <a:pt x="197" y="160"/>
                  </a:cubicBezTo>
                  <a:cubicBezTo>
                    <a:pt x="198" y="161"/>
                    <a:pt x="198" y="162"/>
                    <a:pt x="199" y="163"/>
                  </a:cubicBezTo>
                  <a:cubicBezTo>
                    <a:pt x="200" y="164"/>
                    <a:pt x="201" y="164"/>
                    <a:pt x="202" y="164"/>
                  </a:cubicBezTo>
                  <a:cubicBezTo>
                    <a:pt x="204" y="164"/>
                    <a:pt x="206" y="164"/>
                    <a:pt x="208" y="163"/>
                  </a:cubicBezTo>
                  <a:cubicBezTo>
                    <a:pt x="210" y="162"/>
                    <a:pt x="211" y="161"/>
                    <a:pt x="211" y="161"/>
                  </a:cubicBezTo>
                  <a:cubicBezTo>
                    <a:pt x="210" y="160"/>
                    <a:pt x="210" y="160"/>
                    <a:pt x="210" y="160"/>
                  </a:cubicBezTo>
                  <a:cubicBezTo>
                    <a:pt x="209" y="160"/>
                    <a:pt x="209" y="160"/>
                    <a:pt x="209" y="160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6"/>
                    <a:pt x="209" y="166"/>
                    <a:pt x="209" y="166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0" y="167"/>
                    <a:pt x="212" y="168"/>
                    <a:pt x="214" y="168"/>
                  </a:cubicBezTo>
                  <a:cubicBezTo>
                    <a:pt x="216" y="169"/>
                    <a:pt x="218" y="170"/>
                    <a:pt x="219" y="171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9" y="171"/>
                    <a:pt x="220" y="172"/>
                    <a:pt x="220" y="173"/>
                  </a:cubicBezTo>
                  <a:cubicBezTo>
                    <a:pt x="220" y="174"/>
                    <a:pt x="220" y="176"/>
                    <a:pt x="221" y="177"/>
                  </a:cubicBezTo>
                  <a:cubicBezTo>
                    <a:pt x="221" y="178"/>
                    <a:pt x="221" y="178"/>
                    <a:pt x="222" y="179"/>
                  </a:cubicBezTo>
                  <a:cubicBezTo>
                    <a:pt x="222" y="180"/>
                    <a:pt x="223" y="180"/>
                    <a:pt x="224" y="180"/>
                  </a:cubicBezTo>
                  <a:cubicBezTo>
                    <a:pt x="236" y="180"/>
                    <a:pt x="236" y="180"/>
                    <a:pt x="236" y="180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5" y="180"/>
                    <a:pt x="235" y="180"/>
                    <a:pt x="235" y="180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2" y="185"/>
                    <a:pt x="242" y="185"/>
                    <a:pt x="242" y="185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57" y="173"/>
                    <a:pt x="257" y="173"/>
                    <a:pt x="257" y="173"/>
                  </a:cubicBezTo>
                  <a:cubicBezTo>
                    <a:pt x="257" y="172"/>
                    <a:pt x="257" y="172"/>
                    <a:pt x="257" y="172"/>
                  </a:cubicBezTo>
                  <a:cubicBezTo>
                    <a:pt x="256" y="174"/>
                    <a:pt x="256" y="174"/>
                    <a:pt x="256" y="174"/>
                  </a:cubicBezTo>
                  <a:cubicBezTo>
                    <a:pt x="256" y="174"/>
                    <a:pt x="258" y="174"/>
                    <a:pt x="261" y="175"/>
                  </a:cubicBezTo>
                  <a:cubicBezTo>
                    <a:pt x="263" y="176"/>
                    <a:pt x="267" y="177"/>
                    <a:pt x="269" y="177"/>
                  </a:cubicBezTo>
                  <a:cubicBezTo>
                    <a:pt x="270" y="177"/>
                    <a:pt x="271" y="177"/>
                    <a:pt x="272" y="176"/>
                  </a:cubicBezTo>
                  <a:cubicBezTo>
                    <a:pt x="272" y="175"/>
                    <a:pt x="272" y="175"/>
                    <a:pt x="272" y="175"/>
                  </a:cubicBezTo>
                  <a:cubicBezTo>
                    <a:pt x="272" y="176"/>
                    <a:pt x="272" y="176"/>
                    <a:pt x="272" y="176"/>
                  </a:cubicBezTo>
                  <a:cubicBezTo>
                    <a:pt x="272" y="176"/>
                    <a:pt x="273" y="176"/>
                    <a:pt x="274" y="176"/>
                  </a:cubicBezTo>
                  <a:cubicBezTo>
                    <a:pt x="276" y="176"/>
                    <a:pt x="277" y="176"/>
                    <a:pt x="278" y="175"/>
                  </a:cubicBezTo>
                  <a:cubicBezTo>
                    <a:pt x="279" y="174"/>
                    <a:pt x="279" y="174"/>
                    <a:pt x="279" y="174"/>
                  </a:cubicBezTo>
                  <a:cubicBezTo>
                    <a:pt x="278" y="173"/>
                    <a:pt x="278" y="173"/>
                    <a:pt x="278" y="173"/>
                  </a:cubicBezTo>
                  <a:cubicBezTo>
                    <a:pt x="277" y="168"/>
                    <a:pt x="277" y="168"/>
                    <a:pt x="277" y="168"/>
                  </a:cubicBezTo>
                  <a:cubicBezTo>
                    <a:pt x="276" y="168"/>
                    <a:pt x="276" y="168"/>
                    <a:pt x="276" y="168"/>
                  </a:cubicBezTo>
                  <a:cubicBezTo>
                    <a:pt x="277" y="168"/>
                    <a:pt x="277" y="168"/>
                    <a:pt x="277" y="168"/>
                  </a:cubicBezTo>
                  <a:cubicBezTo>
                    <a:pt x="278" y="160"/>
                    <a:pt x="278" y="160"/>
                    <a:pt x="278" y="160"/>
                  </a:cubicBezTo>
                  <a:cubicBezTo>
                    <a:pt x="277" y="160"/>
                    <a:pt x="277" y="160"/>
                    <a:pt x="277" y="160"/>
                  </a:cubicBezTo>
                  <a:cubicBezTo>
                    <a:pt x="277" y="162"/>
                    <a:pt x="277" y="162"/>
                    <a:pt x="277" y="162"/>
                  </a:cubicBezTo>
                  <a:cubicBezTo>
                    <a:pt x="277" y="162"/>
                    <a:pt x="278" y="162"/>
                    <a:pt x="280" y="161"/>
                  </a:cubicBezTo>
                  <a:cubicBezTo>
                    <a:pt x="281" y="160"/>
                    <a:pt x="283" y="159"/>
                    <a:pt x="285" y="157"/>
                  </a:cubicBezTo>
                  <a:cubicBezTo>
                    <a:pt x="285" y="157"/>
                    <a:pt x="285" y="157"/>
                    <a:pt x="285" y="157"/>
                  </a:cubicBezTo>
                  <a:cubicBezTo>
                    <a:pt x="285" y="156"/>
                    <a:pt x="285" y="156"/>
                    <a:pt x="285" y="156"/>
                  </a:cubicBezTo>
                  <a:cubicBezTo>
                    <a:pt x="285" y="155"/>
                    <a:pt x="285" y="154"/>
                    <a:pt x="284" y="153"/>
                  </a:cubicBezTo>
                  <a:cubicBezTo>
                    <a:pt x="283" y="150"/>
                    <a:pt x="281" y="147"/>
                    <a:pt x="281" y="147"/>
                  </a:cubicBezTo>
                  <a:cubicBezTo>
                    <a:pt x="280" y="148"/>
                    <a:pt x="280" y="148"/>
                    <a:pt x="280" y="148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49"/>
                    <a:pt x="283" y="149"/>
                    <a:pt x="286" y="148"/>
                  </a:cubicBezTo>
                  <a:cubicBezTo>
                    <a:pt x="288" y="147"/>
                    <a:pt x="290" y="147"/>
                    <a:pt x="291" y="146"/>
                  </a:cubicBezTo>
                  <a:cubicBezTo>
                    <a:pt x="292" y="146"/>
                    <a:pt x="293" y="145"/>
                    <a:pt x="293" y="145"/>
                  </a:cubicBezTo>
                  <a:cubicBezTo>
                    <a:pt x="294" y="144"/>
                    <a:pt x="294" y="144"/>
                    <a:pt x="295" y="143"/>
                  </a:cubicBezTo>
                  <a:cubicBezTo>
                    <a:pt x="295" y="143"/>
                    <a:pt x="295" y="143"/>
                    <a:pt x="295" y="143"/>
                  </a:cubicBezTo>
                  <a:cubicBezTo>
                    <a:pt x="295" y="143"/>
                    <a:pt x="295" y="143"/>
                    <a:pt x="295" y="143"/>
                  </a:cubicBezTo>
                  <a:cubicBezTo>
                    <a:pt x="295" y="142"/>
                    <a:pt x="294" y="141"/>
                    <a:pt x="294" y="140"/>
                  </a:cubicBezTo>
                  <a:cubicBezTo>
                    <a:pt x="293" y="139"/>
                    <a:pt x="292" y="138"/>
                    <a:pt x="290" y="137"/>
                  </a:cubicBezTo>
                  <a:cubicBezTo>
                    <a:pt x="286" y="134"/>
                    <a:pt x="280" y="131"/>
                    <a:pt x="280" y="131"/>
                  </a:cubicBezTo>
                  <a:cubicBezTo>
                    <a:pt x="280" y="132"/>
                    <a:pt x="280" y="132"/>
                    <a:pt x="280" y="132"/>
                  </a:cubicBezTo>
                  <a:cubicBezTo>
                    <a:pt x="281" y="132"/>
                    <a:pt x="281" y="132"/>
                    <a:pt x="281" y="132"/>
                  </a:cubicBezTo>
                  <a:cubicBezTo>
                    <a:pt x="280" y="132"/>
                    <a:pt x="280" y="132"/>
                    <a:pt x="280" y="132"/>
                  </a:cubicBezTo>
                  <a:cubicBezTo>
                    <a:pt x="279" y="133"/>
                    <a:pt x="279" y="133"/>
                    <a:pt x="279" y="133"/>
                  </a:cubicBezTo>
                  <a:cubicBezTo>
                    <a:pt x="279" y="133"/>
                    <a:pt x="280" y="134"/>
                    <a:pt x="281" y="134"/>
                  </a:cubicBezTo>
                  <a:cubicBezTo>
                    <a:pt x="283" y="136"/>
                    <a:pt x="286" y="137"/>
                    <a:pt x="288" y="139"/>
                  </a:cubicBezTo>
                  <a:cubicBezTo>
                    <a:pt x="289" y="140"/>
                    <a:pt x="290" y="141"/>
                    <a:pt x="291" y="142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1" y="142"/>
                    <a:pt x="290" y="143"/>
                    <a:pt x="289" y="144"/>
                  </a:cubicBezTo>
                  <a:cubicBezTo>
                    <a:pt x="287" y="144"/>
                    <a:pt x="285" y="145"/>
                    <a:pt x="283" y="146"/>
                  </a:cubicBezTo>
                  <a:cubicBezTo>
                    <a:pt x="281" y="146"/>
                    <a:pt x="279" y="147"/>
                    <a:pt x="279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9" y="149"/>
                    <a:pt x="279" y="150"/>
                  </a:cubicBezTo>
                  <a:cubicBezTo>
                    <a:pt x="280" y="151"/>
                    <a:pt x="280" y="152"/>
                    <a:pt x="281" y="153"/>
                  </a:cubicBezTo>
                  <a:cubicBezTo>
                    <a:pt x="282" y="154"/>
                    <a:pt x="282" y="156"/>
                    <a:pt x="282" y="156"/>
                  </a:cubicBezTo>
                  <a:cubicBezTo>
                    <a:pt x="284" y="156"/>
                    <a:pt x="284" y="156"/>
                    <a:pt x="284" y="156"/>
                  </a:cubicBezTo>
                  <a:cubicBezTo>
                    <a:pt x="282" y="155"/>
                    <a:pt x="282" y="155"/>
                    <a:pt x="282" y="155"/>
                  </a:cubicBezTo>
                  <a:cubicBezTo>
                    <a:pt x="281" y="157"/>
                    <a:pt x="280" y="158"/>
                    <a:pt x="279" y="158"/>
                  </a:cubicBezTo>
                  <a:cubicBezTo>
                    <a:pt x="278" y="158"/>
                    <a:pt x="278" y="158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5" y="160"/>
                    <a:pt x="275" y="160"/>
                    <a:pt x="275" y="160"/>
                  </a:cubicBezTo>
                  <a:cubicBezTo>
                    <a:pt x="275" y="160"/>
                    <a:pt x="275" y="160"/>
                    <a:pt x="274" y="168"/>
                  </a:cubicBezTo>
                  <a:cubicBezTo>
                    <a:pt x="274" y="168"/>
                    <a:pt x="274" y="168"/>
                    <a:pt x="274" y="168"/>
                  </a:cubicBezTo>
                  <a:cubicBezTo>
                    <a:pt x="274" y="169"/>
                    <a:pt x="274" y="169"/>
                    <a:pt x="274" y="169"/>
                  </a:cubicBezTo>
                  <a:cubicBezTo>
                    <a:pt x="274" y="169"/>
                    <a:pt x="274" y="169"/>
                    <a:pt x="275" y="174"/>
                  </a:cubicBezTo>
                  <a:cubicBezTo>
                    <a:pt x="277" y="174"/>
                    <a:pt x="277" y="174"/>
                    <a:pt x="277" y="174"/>
                  </a:cubicBezTo>
                  <a:cubicBezTo>
                    <a:pt x="276" y="172"/>
                    <a:pt x="276" y="172"/>
                    <a:pt x="276" y="172"/>
                  </a:cubicBezTo>
                  <a:cubicBezTo>
                    <a:pt x="276" y="173"/>
                    <a:pt x="275" y="173"/>
                    <a:pt x="274" y="173"/>
                  </a:cubicBezTo>
                  <a:cubicBezTo>
                    <a:pt x="273" y="173"/>
                    <a:pt x="272" y="173"/>
                    <a:pt x="272" y="173"/>
                  </a:cubicBezTo>
                  <a:cubicBezTo>
                    <a:pt x="271" y="173"/>
                    <a:pt x="271" y="173"/>
                    <a:pt x="271" y="173"/>
                  </a:cubicBezTo>
                  <a:cubicBezTo>
                    <a:pt x="271" y="173"/>
                    <a:pt x="271" y="173"/>
                    <a:pt x="271" y="173"/>
                  </a:cubicBezTo>
                  <a:cubicBezTo>
                    <a:pt x="271" y="174"/>
                    <a:pt x="270" y="174"/>
                    <a:pt x="269" y="174"/>
                  </a:cubicBezTo>
                  <a:cubicBezTo>
                    <a:pt x="267" y="174"/>
                    <a:pt x="264" y="173"/>
                    <a:pt x="262" y="172"/>
                  </a:cubicBezTo>
                  <a:cubicBezTo>
                    <a:pt x="260" y="172"/>
                    <a:pt x="259" y="172"/>
                    <a:pt x="258" y="171"/>
                  </a:cubicBezTo>
                  <a:cubicBezTo>
                    <a:pt x="258" y="171"/>
                    <a:pt x="257" y="171"/>
                    <a:pt x="257" y="171"/>
                  </a:cubicBezTo>
                  <a:cubicBezTo>
                    <a:pt x="256" y="171"/>
                    <a:pt x="256" y="171"/>
                    <a:pt x="256" y="171"/>
                  </a:cubicBezTo>
                  <a:cubicBezTo>
                    <a:pt x="256" y="171"/>
                    <a:pt x="256" y="171"/>
                    <a:pt x="256" y="171"/>
                  </a:cubicBezTo>
                  <a:cubicBezTo>
                    <a:pt x="256" y="171"/>
                    <a:pt x="256" y="171"/>
                    <a:pt x="241" y="182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2"/>
                    <a:pt x="243" y="182"/>
                    <a:pt x="243" y="182"/>
                  </a:cubicBezTo>
                  <a:cubicBezTo>
                    <a:pt x="243" y="182"/>
                    <a:pt x="243" y="182"/>
                    <a:pt x="237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6" y="177"/>
                    <a:pt x="236" y="177"/>
                    <a:pt x="236" y="177"/>
                  </a:cubicBezTo>
                  <a:cubicBezTo>
                    <a:pt x="236" y="177"/>
                    <a:pt x="236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6"/>
                  </a:cubicBezTo>
                  <a:cubicBezTo>
                    <a:pt x="224" y="176"/>
                    <a:pt x="223" y="174"/>
                    <a:pt x="223" y="173"/>
                  </a:cubicBezTo>
                  <a:cubicBezTo>
                    <a:pt x="223" y="171"/>
                    <a:pt x="222" y="170"/>
                    <a:pt x="221" y="168"/>
                  </a:cubicBezTo>
                  <a:cubicBezTo>
                    <a:pt x="221" y="168"/>
                    <a:pt x="221" y="168"/>
                    <a:pt x="221" y="168"/>
                  </a:cubicBezTo>
                  <a:cubicBezTo>
                    <a:pt x="221" y="168"/>
                    <a:pt x="221" y="168"/>
                    <a:pt x="221" y="168"/>
                  </a:cubicBezTo>
                  <a:cubicBezTo>
                    <a:pt x="218" y="167"/>
                    <a:pt x="211" y="164"/>
                    <a:pt x="211" y="164"/>
                  </a:cubicBezTo>
                  <a:cubicBezTo>
                    <a:pt x="210" y="165"/>
                    <a:pt x="210" y="165"/>
                    <a:pt x="210" y="165"/>
                  </a:cubicBezTo>
                  <a:cubicBezTo>
                    <a:pt x="212" y="165"/>
                    <a:pt x="212" y="165"/>
                    <a:pt x="212" y="165"/>
                  </a:cubicBezTo>
                  <a:cubicBezTo>
                    <a:pt x="212" y="165"/>
                    <a:pt x="212" y="165"/>
                    <a:pt x="212" y="160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0" y="159"/>
                    <a:pt x="210" y="159"/>
                    <a:pt x="210" y="159"/>
                  </a:cubicBezTo>
                  <a:cubicBezTo>
                    <a:pt x="210" y="159"/>
                    <a:pt x="209" y="159"/>
                    <a:pt x="209" y="159"/>
                  </a:cubicBezTo>
                  <a:cubicBezTo>
                    <a:pt x="208" y="160"/>
                    <a:pt x="207" y="160"/>
                    <a:pt x="206" y="161"/>
                  </a:cubicBezTo>
                  <a:cubicBezTo>
                    <a:pt x="204" y="161"/>
                    <a:pt x="203" y="161"/>
                    <a:pt x="202" y="161"/>
                  </a:cubicBezTo>
                  <a:cubicBezTo>
                    <a:pt x="202" y="161"/>
                    <a:pt x="202" y="161"/>
                    <a:pt x="201" y="161"/>
                  </a:cubicBezTo>
                  <a:cubicBezTo>
                    <a:pt x="201" y="160"/>
                    <a:pt x="200" y="159"/>
                    <a:pt x="199" y="157"/>
                  </a:cubicBezTo>
                  <a:cubicBezTo>
                    <a:pt x="199" y="157"/>
                    <a:pt x="199" y="156"/>
                    <a:pt x="199" y="156"/>
                  </a:cubicBezTo>
                  <a:cubicBezTo>
                    <a:pt x="198" y="156"/>
                    <a:pt x="198" y="155"/>
                    <a:pt x="198" y="155"/>
                  </a:cubicBezTo>
                  <a:cubicBezTo>
                    <a:pt x="198" y="154"/>
                    <a:pt x="198" y="154"/>
                    <a:pt x="198" y="154"/>
                  </a:cubicBezTo>
                  <a:cubicBezTo>
                    <a:pt x="196" y="155"/>
                    <a:pt x="196" y="155"/>
                    <a:pt x="196" y="155"/>
                  </a:cubicBezTo>
                  <a:cubicBezTo>
                    <a:pt x="196" y="155"/>
                    <a:pt x="196" y="155"/>
                    <a:pt x="191" y="159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3" y="159"/>
                    <a:pt x="193" y="159"/>
                    <a:pt x="193" y="159"/>
                  </a:cubicBezTo>
                  <a:cubicBezTo>
                    <a:pt x="193" y="159"/>
                    <a:pt x="193" y="159"/>
                    <a:pt x="189" y="153"/>
                  </a:cubicBezTo>
                  <a:cubicBezTo>
                    <a:pt x="188" y="152"/>
                    <a:pt x="188" y="152"/>
                    <a:pt x="188" y="152"/>
                  </a:cubicBezTo>
                  <a:cubicBezTo>
                    <a:pt x="187" y="152"/>
                    <a:pt x="187" y="152"/>
                    <a:pt x="187" y="152"/>
                  </a:cubicBezTo>
                  <a:cubicBezTo>
                    <a:pt x="187" y="152"/>
                    <a:pt x="187" y="152"/>
                    <a:pt x="182" y="152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3" y="152"/>
                    <a:pt x="183" y="152"/>
                    <a:pt x="183" y="152"/>
                  </a:cubicBezTo>
                  <a:cubicBezTo>
                    <a:pt x="183" y="152"/>
                    <a:pt x="183" y="152"/>
                    <a:pt x="175" y="147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2" y="148"/>
                    <a:pt x="172" y="148"/>
                    <a:pt x="172" y="148"/>
                  </a:cubicBezTo>
                  <a:cubicBezTo>
                    <a:pt x="172" y="148"/>
                    <a:pt x="172" y="148"/>
                    <a:pt x="171" y="154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4"/>
                    <a:pt x="174" y="154"/>
                    <a:pt x="174" y="154"/>
                  </a:cubicBezTo>
                  <a:cubicBezTo>
                    <a:pt x="174" y="154"/>
                    <a:pt x="174" y="154"/>
                    <a:pt x="168" y="147"/>
                  </a:cubicBezTo>
                  <a:cubicBezTo>
                    <a:pt x="168" y="146"/>
                    <a:pt x="168" y="146"/>
                    <a:pt x="168" y="146"/>
                  </a:cubicBezTo>
                  <a:cubicBezTo>
                    <a:pt x="167" y="146"/>
                    <a:pt x="167" y="146"/>
                    <a:pt x="167" y="146"/>
                  </a:cubicBezTo>
                  <a:cubicBezTo>
                    <a:pt x="167" y="146"/>
                    <a:pt x="167" y="146"/>
                    <a:pt x="163" y="146"/>
                  </a:cubicBezTo>
                  <a:cubicBezTo>
                    <a:pt x="162" y="146"/>
                    <a:pt x="162" y="146"/>
                    <a:pt x="162" y="146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2" y="147"/>
                    <a:pt x="162" y="147"/>
                    <a:pt x="155" y="159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157" y="159"/>
                    <a:pt x="157" y="159"/>
                    <a:pt x="157" y="159"/>
                  </a:cubicBezTo>
                  <a:cubicBezTo>
                    <a:pt x="157" y="159"/>
                    <a:pt x="157" y="159"/>
                    <a:pt x="149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47" y="157"/>
                    <a:pt x="147" y="157"/>
                    <a:pt x="147" y="157"/>
                  </a:cubicBezTo>
                  <a:cubicBezTo>
                    <a:pt x="147" y="157"/>
                    <a:pt x="147" y="157"/>
                    <a:pt x="143" y="166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5" y="166"/>
                    <a:pt x="145" y="166"/>
                    <a:pt x="145" y="166"/>
                  </a:cubicBezTo>
                  <a:cubicBezTo>
                    <a:pt x="145" y="166"/>
                    <a:pt x="145" y="166"/>
                    <a:pt x="141" y="162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2"/>
                    <a:pt x="135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3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2" y="171"/>
                  </a:cubicBezTo>
                  <a:cubicBezTo>
                    <a:pt x="132" y="172"/>
                    <a:pt x="132" y="172"/>
                    <a:pt x="132" y="172"/>
                  </a:cubicBezTo>
                  <a:cubicBezTo>
                    <a:pt x="133" y="172"/>
                    <a:pt x="133" y="172"/>
                    <a:pt x="133" y="172"/>
                  </a:cubicBezTo>
                  <a:cubicBezTo>
                    <a:pt x="133" y="172"/>
                    <a:pt x="133" y="172"/>
                    <a:pt x="132" y="164"/>
                  </a:cubicBezTo>
                  <a:cubicBezTo>
                    <a:pt x="130" y="164"/>
                    <a:pt x="130" y="164"/>
                    <a:pt x="130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2" y="165"/>
                    <a:pt x="132" y="165"/>
                    <a:pt x="135" y="154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5" y="153"/>
                    <a:pt x="135" y="153"/>
                    <a:pt x="130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30" y="142"/>
                    <a:pt x="131" y="141"/>
                    <a:pt x="132" y="139"/>
                  </a:cubicBezTo>
                  <a:cubicBezTo>
                    <a:pt x="133" y="137"/>
                    <a:pt x="134" y="135"/>
                    <a:pt x="134" y="133"/>
                  </a:cubicBezTo>
                  <a:cubicBezTo>
                    <a:pt x="134" y="133"/>
                    <a:pt x="134" y="132"/>
                    <a:pt x="134" y="132"/>
                  </a:cubicBezTo>
                  <a:cubicBezTo>
                    <a:pt x="133" y="131"/>
                    <a:pt x="133" y="131"/>
                    <a:pt x="132" y="130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3" y="130"/>
                    <a:pt x="132" y="130"/>
                    <a:pt x="131" y="129"/>
                  </a:cubicBezTo>
                  <a:cubicBezTo>
                    <a:pt x="129" y="128"/>
                    <a:pt x="126" y="127"/>
                    <a:pt x="123" y="127"/>
                  </a:cubicBezTo>
                  <a:cubicBezTo>
                    <a:pt x="121" y="127"/>
                    <a:pt x="120" y="127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8" y="129"/>
                    <a:pt x="118" y="130"/>
                    <a:pt x="117" y="131"/>
                  </a:cubicBezTo>
                  <a:cubicBezTo>
                    <a:pt x="117" y="134"/>
                    <a:pt x="117" y="139"/>
                    <a:pt x="117" y="139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3" y="142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15" y="142"/>
                    <a:pt x="115" y="142"/>
                    <a:pt x="108" y="135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7" y="135"/>
                    <a:pt x="100" y="139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02" y="139"/>
                    <a:pt x="99" y="135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5" y="136"/>
                    <a:pt x="94" y="137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8"/>
                    <a:pt x="95" y="134"/>
                    <a:pt x="94" y="131"/>
                  </a:cubicBezTo>
                  <a:cubicBezTo>
                    <a:pt x="92" y="129"/>
                    <a:pt x="91" y="124"/>
                    <a:pt x="88" y="121"/>
                  </a:cubicBezTo>
                  <a:cubicBezTo>
                    <a:pt x="86" y="120"/>
                    <a:pt x="84" y="119"/>
                    <a:pt x="82" y="119"/>
                  </a:cubicBezTo>
                  <a:cubicBezTo>
                    <a:pt x="80" y="119"/>
                    <a:pt x="79" y="120"/>
                    <a:pt x="79" y="12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0" y="121"/>
                    <a:pt x="80" y="121"/>
                    <a:pt x="78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10"/>
                    <a:pt x="77" y="110"/>
                    <a:pt x="80" y="109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0" y="107"/>
                    <a:pt x="79" y="105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8" y="108"/>
                    <a:pt x="78" y="108"/>
                    <a:pt x="79" y="108"/>
                  </a:cubicBezTo>
                  <a:cubicBezTo>
                    <a:pt x="80" y="107"/>
                    <a:pt x="82" y="107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90" y="101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9" y="99"/>
                    <a:pt x="89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3" y="102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6" y="99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5" y="97"/>
                    <a:pt x="74" y="95"/>
                    <a:pt x="73" y="94"/>
                  </a:cubicBezTo>
                  <a:cubicBezTo>
                    <a:pt x="73" y="93"/>
                    <a:pt x="72" y="92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89"/>
                    <a:pt x="73" y="89"/>
                  </a:cubicBezTo>
                  <a:cubicBezTo>
                    <a:pt x="74" y="88"/>
                    <a:pt x="75" y="87"/>
                    <a:pt x="76" y="86"/>
                  </a:cubicBezTo>
                  <a:cubicBezTo>
                    <a:pt x="77" y="86"/>
                    <a:pt x="77" y="85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7" y="81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4" y="82"/>
                    <a:pt x="74" y="82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2"/>
                  </a:cubicBezTo>
                  <a:cubicBezTo>
                    <a:pt x="70" y="81"/>
                    <a:pt x="70" y="80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4" y="7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0" y="66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71" y="65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7" y="6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6" y="63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2"/>
                    <a:pt x="79" y="62"/>
                    <a:pt x="80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83" y="58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83" y="58"/>
                    <a:pt x="83" y="58"/>
                    <a:pt x="93" y="57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6"/>
                    <a:pt x="91" y="56"/>
                    <a:pt x="92" y="57"/>
                  </a:cubicBezTo>
                  <a:cubicBezTo>
                    <a:pt x="92" y="57"/>
                    <a:pt x="92" y="57"/>
                    <a:pt x="93" y="58"/>
                  </a:cubicBezTo>
                  <a:cubicBezTo>
                    <a:pt x="93" y="58"/>
                    <a:pt x="94" y="58"/>
                    <a:pt x="94" y="58"/>
                  </a:cubicBezTo>
                  <a:cubicBezTo>
                    <a:pt x="95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7" y="57"/>
                    <a:pt x="97" y="56"/>
                    <a:pt x="97" y="56"/>
                  </a:cubicBezTo>
                  <a:cubicBezTo>
                    <a:pt x="97" y="55"/>
                    <a:pt x="97" y="54"/>
                    <a:pt x="96" y="53"/>
                  </a:cubicBezTo>
                  <a:cubicBezTo>
                    <a:pt x="95" y="50"/>
                    <a:pt x="92" y="46"/>
                    <a:pt x="92" y="46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3" y="47"/>
                    <a:pt x="93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1" y="46"/>
                    <a:pt x="100" y="48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2" y="47"/>
                    <a:pt x="102" y="47"/>
                    <a:pt x="101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44"/>
                    <a:pt x="99" y="44"/>
                    <a:pt x="100" y="44"/>
                  </a:cubicBezTo>
                  <a:cubicBezTo>
                    <a:pt x="100" y="44"/>
                    <a:pt x="101" y="44"/>
                    <a:pt x="103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2"/>
                    <a:pt x="105" y="41"/>
                    <a:pt x="105" y="40"/>
                  </a:cubicBezTo>
                  <a:cubicBezTo>
                    <a:pt x="106" y="39"/>
                    <a:pt x="107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7"/>
                    <a:pt x="109" y="37"/>
                    <a:pt x="110" y="37"/>
                  </a:cubicBezTo>
                  <a:cubicBezTo>
                    <a:pt x="111" y="37"/>
                    <a:pt x="114" y="38"/>
                    <a:pt x="116" y="38"/>
                  </a:cubicBezTo>
                  <a:cubicBezTo>
                    <a:pt x="117" y="38"/>
                    <a:pt x="118" y="39"/>
                    <a:pt x="118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6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3"/>
                  </a:cubicBezTo>
                  <a:cubicBezTo>
                    <a:pt x="126" y="32"/>
                    <a:pt x="125" y="31"/>
                    <a:pt x="124" y="29"/>
                  </a:cubicBezTo>
                  <a:cubicBezTo>
                    <a:pt x="124" y="27"/>
                    <a:pt x="123" y="26"/>
                    <a:pt x="124" y="25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6"/>
                    <a:pt x="124" y="26"/>
                    <a:pt x="125" y="26"/>
                  </a:cubicBezTo>
                  <a:cubicBezTo>
                    <a:pt x="126" y="27"/>
                    <a:pt x="128" y="28"/>
                    <a:pt x="129" y="29"/>
                  </a:cubicBezTo>
                  <a:cubicBezTo>
                    <a:pt x="130" y="30"/>
                    <a:pt x="131" y="30"/>
                    <a:pt x="131" y="30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2" y="31"/>
                    <a:pt x="133" y="31"/>
                    <a:pt x="133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6" y="30"/>
                    <a:pt x="138" y="29"/>
                    <a:pt x="139" y="28"/>
                  </a:cubicBezTo>
                  <a:cubicBezTo>
                    <a:pt x="141" y="28"/>
                    <a:pt x="142" y="27"/>
                    <a:pt x="142" y="27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1" y="27"/>
                    <a:pt x="144" y="27"/>
                    <a:pt x="146" y="27"/>
                  </a:cubicBezTo>
                  <a:cubicBezTo>
                    <a:pt x="148" y="27"/>
                    <a:pt x="149" y="27"/>
                    <a:pt x="151" y="26"/>
                  </a:cubicBezTo>
                  <a:cubicBezTo>
                    <a:pt x="152" y="26"/>
                    <a:pt x="153" y="26"/>
                    <a:pt x="154" y="25"/>
                  </a:cubicBezTo>
                  <a:cubicBezTo>
                    <a:pt x="156" y="25"/>
                    <a:pt x="157" y="24"/>
                    <a:pt x="157" y="23"/>
                  </a:cubicBezTo>
                  <a:cubicBezTo>
                    <a:pt x="158" y="22"/>
                    <a:pt x="158" y="22"/>
                    <a:pt x="158" y="21"/>
                  </a:cubicBezTo>
                  <a:cubicBezTo>
                    <a:pt x="158" y="21"/>
                    <a:pt x="158" y="21"/>
                    <a:pt x="158" y="13"/>
                  </a:cubicBezTo>
                  <a:cubicBezTo>
                    <a:pt x="156" y="13"/>
                    <a:pt x="156" y="13"/>
                    <a:pt x="156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4"/>
                    <a:pt x="156" y="15"/>
                    <a:pt x="157" y="16"/>
                  </a:cubicBezTo>
                  <a:cubicBezTo>
                    <a:pt x="158" y="17"/>
                    <a:pt x="159" y="18"/>
                    <a:pt x="159" y="18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61" y="19"/>
                    <a:pt x="161" y="19"/>
                    <a:pt x="162" y="19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7"/>
                  </a:cubicBezTo>
                  <a:cubicBezTo>
                    <a:pt x="163" y="17"/>
                    <a:pt x="164" y="16"/>
                    <a:pt x="164" y="16"/>
                  </a:cubicBezTo>
                  <a:cubicBezTo>
                    <a:pt x="163" y="14"/>
                    <a:pt x="163" y="12"/>
                    <a:pt x="163" y="10"/>
                  </a:cubicBezTo>
                  <a:cubicBezTo>
                    <a:pt x="162" y="9"/>
                    <a:pt x="162" y="7"/>
                    <a:pt x="162" y="7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3" y="8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0" y="7"/>
                    <a:pt x="160" y="7"/>
                    <a:pt x="160" y="7"/>
                  </a:cubicBezTo>
                  <a:cubicBezTo>
                    <a:pt x="160" y="7"/>
                    <a:pt x="160" y="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7" y="18"/>
                    <a:pt x="167" y="18"/>
                    <a:pt x="170" y="18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1" y="16"/>
                    <a:pt x="171" y="16"/>
                    <a:pt x="171" y="12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0" y="13"/>
                    <a:pt x="170" y="13"/>
                    <a:pt x="170" y="13"/>
                  </a:cubicBezTo>
                  <a:cubicBezTo>
                    <a:pt x="170" y="13"/>
                    <a:pt x="170" y="13"/>
                    <a:pt x="170" y="13"/>
                  </a:cubicBezTo>
                  <a:cubicBezTo>
                    <a:pt x="170" y="13"/>
                    <a:pt x="171" y="13"/>
                    <a:pt x="172" y="13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71" y="12"/>
                    <a:pt x="171" y="13"/>
                    <a:pt x="171" y="13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2" y="15"/>
                    <a:pt x="172" y="15"/>
                    <a:pt x="173" y="15"/>
                  </a:cubicBezTo>
                  <a:cubicBezTo>
                    <a:pt x="173" y="15"/>
                    <a:pt x="175" y="15"/>
                    <a:pt x="177" y="15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3"/>
                    <a:pt x="178" y="13"/>
                    <a:pt x="177" y="8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6" y="9"/>
                    <a:pt x="176" y="9"/>
                    <a:pt x="176" y="9"/>
                  </a:cubicBezTo>
                  <a:cubicBezTo>
                    <a:pt x="176" y="9"/>
                    <a:pt x="176" y="9"/>
                    <a:pt x="180" y="8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8" y="7"/>
                    <a:pt x="178" y="7"/>
                    <a:pt x="181" y="13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2" y="13"/>
                    <a:pt x="182" y="13"/>
                    <a:pt x="191" y="11"/>
                  </a:cubicBezTo>
                  <a:cubicBezTo>
                    <a:pt x="190" y="9"/>
                    <a:pt x="190" y="9"/>
                    <a:pt x="190" y="9"/>
                  </a:cubicBezTo>
                  <a:cubicBezTo>
                    <a:pt x="190" y="11"/>
                    <a:pt x="190" y="11"/>
                    <a:pt x="190" y="11"/>
                  </a:cubicBezTo>
                  <a:cubicBezTo>
                    <a:pt x="190" y="11"/>
                    <a:pt x="190" y="11"/>
                    <a:pt x="200" y="15"/>
                  </a:cubicBezTo>
                  <a:cubicBezTo>
                    <a:pt x="201" y="15"/>
                    <a:pt x="201" y="15"/>
                    <a:pt x="201" y="15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2" y="14"/>
                    <a:pt x="202" y="14"/>
                    <a:pt x="206" y="10"/>
                  </a:cubicBezTo>
                  <a:cubicBezTo>
                    <a:pt x="205" y="9"/>
                    <a:pt x="205" y="9"/>
                    <a:pt x="205" y="9"/>
                  </a:cubicBezTo>
                  <a:cubicBezTo>
                    <a:pt x="204" y="11"/>
                    <a:pt x="204" y="11"/>
                    <a:pt x="204" y="11"/>
                  </a:cubicBezTo>
                  <a:cubicBezTo>
                    <a:pt x="204" y="11"/>
                    <a:pt x="217" y="17"/>
                    <a:pt x="228" y="18"/>
                  </a:cubicBezTo>
                  <a:cubicBezTo>
                    <a:pt x="231" y="18"/>
                    <a:pt x="233" y="17"/>
                    <a:pt x="234" y="17"/>
                  </a:cubicBezTo>
                  <a:cubicBezTo>
                    <a:pt x="235" y="16"/>
                    <a:pt x="236" y="16"/>
                    <a:pt x="237" y="15"/>
                  </a:cubicBezTo>
                  <a:cubicBezTo>
                    <a:pt x="238" y="14"/>
                    <a:pt x="238" y="14"/>
                    <a:pt x="239" y="13"/>
                  </a:cubicBezTo>
                  <a:cubicBezTo>
                    <a:pt x="240" y="12"/>
                    <a:pt x="241" y="11"/>
                    <a:pt x="243" y="11"/>
                  </a:cubicBezTo>
                  <a:cubicBezTo>
                    <a:pt x="243" y="9"/>
                    <a:pt x="243" y="9"/>
                    <a:pt x="243" y="9"/>
                  </a:cubicBezTo>
                  <a:cubicBezTo>
                    <a:pt x="243" y="11"/>
                    <a:pt x="243" y="11"/>
                    <a:pt x="243" y="11"/>
                  </a:cubicBezTo>
                  <a:cubicBezTo>
                    <a:pt x="244" y="11"/>
                    <a:pt x="245" y="11"/>
                    <a:pt x="246" y="11"/>
                  </a:cubicBezTo>
                  <a:cubicBezTo>
                    <a:pt x="251" y="11"/>
                    <a:pt x="256" y="12"/>
                    <a:pt x="260" y="12"/>
                  </a:cubicBezTo>
                  <a:cubicBezTo>
                    <a:pt x="262" y="12"/>
                    <a:pt x="264" y="12"/>
                    <a:pt x="266" y="10"/>
                  </a:cubicBezTo>
                  <a:cubicBezTo>
                    <a:pt x="265" y="9"/>
                    <a:pt x="265" y="9"/>
                    <a:pt x="265" y="9"/>
                  </a:cubicBezTo>
                  <a:cubicBezTo>
                    <a:pt x="265" y="11"/>
                    <a:pt x="265" y="11"/>
                    <a:pt x="265" y="11"/>
                  </a:cubicBezTo>
                  <a:cubicBezTo>
                    <a:pt x="268" y="10"/>
                    <a:pt x="269" y="8"/>
                    <a:pt x="270" y="6"/>
                  </a:cubicBezTo>
                  <a:cubicBezTo>
                    <a:pt x="271" y="4"/>
                    <a:pt x="272" y="3"/>
                    <a:pt x="272" y="3"/>
                  </a:cubicBezTo>
                  <a:cubicBezTo>
                    <a:pt x="270" y="3"/>
                    <a:pt x="270" y="3"/>
                    <a:pt x="270" y="3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4"/>
                    <a:pt x="269" y="4"/>
                    <a:pt x="277" y="10"/>
                  </a:cubicBezTo>
                  <a:cubicBezTo>
                    <a:pt x="278" y="9"/>
                    <a:pt x="278" y="9"/>
                    <a:pt x="278" y="9"/>
                  </a:cubicBezTo>
                  <a:cubicBezTo>
                    <a:pt x="277" y="8"/>
                    <a:pt x="277" y="8"/>
                    <a:pt x="277" y="8"/>
                  </a:cubicBezTo>
                  <a:cubicBezTo>
                    <a:pt x="277" y="8"/>
                    <a:pt x="275" y="9"/>
                    <a:pt x="273" y="11"/>
                  </a:cubicBezTo>
                  <a:cubicBezTo>
                    <a:pt x="272" y="12"/>
                    <a:pt x="271" y="13"/>
                    <a:pt x="270" y="14"/>
                  </a:cubicBezTo>
                  <a:cubicBezTo>
                    <a:pt x="269" y="15"/>
                    <a:pt x="269" y="16"/>
                    <a:pt x="269" y="17"/>
                  </a:cubicBezTo>
                  <a:cubicBezTo>
                    <a:pt x="269" y="18"/>
                    <a:pt x="269" y="19"/>
                    <a:pt x="269" y="19"/>
                  </a:cubicBezTo>
                  <a:cubicBezTo>
                    <a:pt x="270" y="21"/>
                    <a:pt x="272" y="22"/>
                    <a:pt x="272" y="22"/>
                  </a:cubicBezTo>
                  <a:cubicBezTo>
                    <a:pt x="273" y="21"/>
                    <a:pt x="273" y="21"/>
                    <a:pt x="273" y="21"/>
                  </a:cubicBezTo>
                  <a:cubicBezTo>
                    <a:pt x="271" y="21"/>
                    <a:pt x="271" y="21"/>
                    <a:pt x="271" y="21"/>
                  </a:cubicBezTo>
                  <a:cubicBezTo>
                    <a:pt x="271" y="21"/>
                    <a:pt x="271" y="21"/>
                    <a:pt x="271" y="24"/>
                  </a:cubicBezTo>
                  <a:cubicBezTo>
                    <a:pt x="270" y="27"/>
                    <a:pt x="269" y="32"/>
                    <a:pt x="267" y="43"/>
                  </a:cubicBezTo>
                  <a:cubicBezTo>
                    <a:pt x="269" y="43"/>
                    <a:pt x="269" y="43"/>
                    <a:pt x="269" y="43"/>
                  </a:cubicBezTo>
                  <a:cubicBezTo>
                    <a:pt x="267" y="42"/>
                    <a:pt x="267" y="42"/>
                    <a:pt x="267" y="42"/>
                  </a:cubicBezTo>
                  <a:cubicBezTo>
                    <a:pt x="267" y="42"/>
                    <a:pt x="266" y="46"/>
                    <a:pt x="265" y="49"/>
                  </a:cubicBezTo>
                  <a:cubicBezTo>
                    <a:pt x="263" y="53"/>
                    <a:pt x="261" y="57"/>
                    <a:pt x="261" y="58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57" y="61"/>
                    <a:pt x="253" y="65"/>
                    <a:pt x="253" y="65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53" y="67"/>
                    <a:pt x="253" y="67"/>
                    <a:pt x="253" y="67"/>
                  </a:cubicBezTo>
                  <a:cubicBezTo>
                    <a:pt x="253" y="67"/>
                    <a:pt x="261" y="83"/>
                    <a:pt x="265" y="91"/>
                  </a:cubicBezTo>
                  <a:cubicBezTo>
                    <a:pt x="266" y="90"/>
                    <a:pt x="266" y="90"/>
                    <a:pt x="266" y="90"/>
                  </a:cubicBezTo>
                  <a:cubicBezTo>
                    <a:pt x="265" y="91"/>
                    <a:pt x="265" y="91"/>
                    <a:pt x="265" y="91"/>
                  </a:cubicBezTo>
                  <a:cubicBezTo>
                    <a:pt x="267" y="95"/>
                    <a:pt x="268" y="101"/>
                    <a:pt x="269" y="105"/>
                  </a:cubicBezTo>
                  <a:cubicBezTo>
                    <a:pt x="269" y="108"/>
                    <a:pt x="270" y="110"/>
                    <a:pt x="270" y="111"/>
                  </a:cubicBezTo>
                  <a:cubicBezTo>
                    <a:pt x="270" y="112"/>
                    <a:pt x="270" y="113"/>
                    <a:pt x="270" y="113"/>
                  </a:cubicBezTo>
                  <a:cubicBezTo>
                    <a:pt x="270" y="114"/>
                    <a:pt x="270" y="114"/>
                    <a:pt x="270" y="114"/>
                  </a:cubicBezTo>
                  <a:cubicBezTo>
                    <a:pt x="271" y="114"/>
                    <a:pt x="271" y="114"/>
                    <a:pt x="271" y="114"/>
                  </a:cubicBezTo>
                  <a:cubicBezTo>
                    <a:pt x="271" y="114"/>
                    <a:pt x="271" y="114"/>
                    <a:pt x="271" y="114"/>
                  </a:cubicBezTo>
                  <a:cubicBezTo>
                    <a:pt x="271" y="115"/>
                    <a:pt x="273" y="116"/>
                    <a:pt x="274" y="118"/>
                  </a:cubicBezTo>
                  <a:cubicBezTo>
                    <a:pt x="276" y="119"/>
                    <a:pt x="277" y="121"/>
                    <a:pt x="277" y="122"/>
                  </a:cubicBezTo>
                  <a:cubicBezTo>
                    <a:pt x="277" y="123"/>
                    <a:pt x="277" y="123"/>
                    <a:pt x="277" y="123"/>
                  </a:cubicBezTo>
                  <a:cubicBezTo>
                    <a:pt x="277" y="123"/>
                    <a:pt x="277" y="123"/>
                    <a:pt x="277" y="123"/>
                  </a:cubicBezTo>
                  <a:cubicBezTo>
                    <a:pt x="277" y="125"/>
                    <a:pt x="278" y="128"/>
                    <a:pt x="278" y="129"/>
                  </a:cubicBezTo>
                  <a:cubicBezTo>
                    <a:pt x="278" y="130"/>
                    <a:pt x="278" y="131"/>
                    <a:pt x="278" y="131"/>
                  </a:cubicBezTo>
                  <a:cubicBezTo>
                    <a:pt x="278" y="132"/>
                    <a:pt x="278" y="132"/>
                    <a:pt x="278" y="132"/>
                  </a:cubicBezTo>
                  <a:cubicBezTo>
                    <a:pt x="278" y="133"/>
                    <a:pt x="278" y="133"/>
                    <a:pt x="278" y="133"/>
                  </a:cubicBezTo>
                  <a:cubicBezTo>
                    <a:pt x="279" y="133"/>
                    <a:pt x="279" y="133"/>
                    <a:pt x="279" y="133"/>
                  </a:cubicBezTo>
                  <a:lnTo>
                    <a:pt x="280" y="132"/>
                  </a:lnTo>
                  <a:close/>
                  <a:moveTo>
                    <a:pt x="40" y="125"/>
                  </a:moveTo>
                  <a:cubicBezTo>
                    <a:pt x="40" y="124"/>
                    <a:pt x="40" y="124"/>
                    <a:pt x="40" y="124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3" y="120"/>
                    <a:pt x="30" y="123"/>
                    <a:pt x="29" y="124"/>
                  </a:cubicBezTo>
                  <a:cubicBezTo>
                    <a:pt x="29" y="124"/>
                    <a:pt x="28" y="124"/>
                    <a:pt x="28" y="125"/>
                  </a:cubicBezTo>
                  <a:cubicBezTo>
                    <a:pt x="27" y="125"/>
                    <a:pt x="25" y="126"/>
                    <a:pt x="24" y="126"/>
                  </a:cubicBezTo>
                  <a:cubicBezTo>
                    <a:pt x="23" y="126"/>
                    <a:pt x="22" y="126"/>
                    <a:pt x="22" y="126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30"/>
                    <a:pt x="22" y="131"/>
                    <a:pt x="22" y="132"/>
                  </a:cubicBezTo>
                  <a:cubicBezTo>
                    <a:pt x="22" y="132"/>
                    <a:pt x="23" y="133"/>
                    <a:pt x="23" y="134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136"/>
                    <a:pt x="23" y="136"/>
                    <a:pt x="23" y="136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4"/>
                    <a:pt x="23" y="134"/>
                    <a:pt x="22" y="134"/>
                  </a:cubicBezTo>
                  <a:cubicBezTo>
                    <a:pt x="22" y="133"/>
                    <a:pt x="21" y="132"/>
                    <a:pt x="20" y="131"/>
                  </a:cubicBezTo>
                  <a:cubicBezTo>
                    <a:pt x="20" y="130"/>
                    <a:pt x="20" y="129"/>
                    <a:pt x="19" y="129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7"/>
                    <a:pt x="10" y="161"/>
                    <a:pt x="13" y="163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5" y="164"/>
                    <a:pt x="18" y="165"/>
                    <a:pt x="20" y="165"/>
                  </a:cubicBezTo>
                  <a:cubicBezTo>
                    <a:pt x="22" y="165"/>
                    <a:pt x="24" y="164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4"/>
                    <a:pt x="23" y="165"/>
                    <a:pt x="23" y="168"/>
                  </a:cubicBezTo>
                  <a:cubicBezTo>
                    <a:pt x="23" y="169"/>
                    <a:pt x="23" y="170"/>
                    <a:pt x="23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18" y="176"/>
                    <a:pt x="18" y="176"/>
                    <a:pt x="18" y="176"/>
                  </a:cubicBezTo>
                  <a:cubicBezTo>
                    <a:pt x="18" y="176"/>
                    <a:pt x="18" y="177"/>
                    <a:pt x="17" y="178"/>
                  </a:cubicBezTo>
                  <a:cubicBezTo>
                    <a:pt x="16" y="179"/>
                    <a:pt x="15" y="180"/>
                    <a:pt x="14" y="180"/>
                  </a:cubicBezTo>
                  <a:cubicBezTo>
                    <a:pt x="14" y="181"/>
                    <a:pt x="14" y="181"/>
                    <a:pt x="13" y="181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1" y="183"/>
                    <a:pt x="11" y="183"/>
                    <a:pt x="11" y="183"/>
                  </a:cubicBezTo>
                  <a:cubicBezTo>
                    <a:pt x="13" y="184"/>
                    <a:pt x="13" y="184"/>
                    <a:pt x="13" y="184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0" y="188"/>
                    <a:pt x="20" y="188"/>
                    <a:pt x="20" y="188"/>
                  </a:cubicBezTo>
                  <a:cubicBezTo>
                    <a:pt x="20" y="188"/>
                    <a:pt x="24" y="184"/>
                    <a:pt x="27" y="178"/>
                  </a:cubicBezTo>
                  <a:cubicBezTo>
                    <a:pt x="29" y="175"/>
                    <a:pt x="29" y="171"/>
                    <a:pt x="30" y="168"/>
                  </a:cubicBezTo>
                  <a:cubicBezTo>
                    <a:pt x="30" y="164"/>
                    <a:pt x="30" y="161"/>
                    <a:pt x="30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4" y="158"/>
                    <a:pt x="35" y="157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4" y="158"/>
                    <a:pt x="35" y="157"/>
                    <a:pt x="35" y="157"/>
                  </a:cubicBezTo>
                  <a:cubicBezTo>
                    <a:pt x="38" y="157"/>
                    <a:pt x="45" y="155"/>
                    <a:pt x="45" y="155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4" y="124"/>
                    <a:pt x="60" y="122"/>
                  </a:cubicBezTo>
                  <a:cubicBezTo>
                    <a:pt x="56" y="120"/>
                    <a:pt x="52" y="118"/>
                    <a:pt x="48" y="118"/>
                  </a:cubicBezTo>
                  <a:cubicBezTo>
                    <a:pt x="44" y="118"/>
                    <a:pt x="42" y="120"/>
                    <a:pt x="41" y="121"/>
                  </a:cubicBezTo>
                  <a:cubicBezTo>
                    <a:pt x="39" y="123"/>
                    <a:pt x="38" y="124"/>
                    <a:pt x="38" y="124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6"/>
                    <a:pt x="42" y="124"/>
                    <a:pt x="43" y="123"/>
                  </a:cubicBezTo>
                  <a:cubicBezTo>
                    <a:pt x="44" y="122"/>
                    <a:pt x="46" y="121"/>
                    <a:pt x="48" y="121"/>
                  </a:cubicBezTo>
                  <a:cubicBezTo>
                    <a:pt x="51" y="121"/>
                    <a:pt x="55" y="123"/>
                    <a:pt x="59" y="125"/>
                  </a:cubicBezTo>
                  <a:cubicBezTo>
                    <a:pt x="61" y="126"/>
                    <a:pt x="63" y="127"/>
                    <a:pt x="64" y="128"/>
                  </a:cubicBezTo>
                  <a:cubicBezTo>
                    <a:pt x="65" y="129"/>
                    <a:pt x="66" y="129"/>
                    <a:pt x="66" y="129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5" y="127"/>
                    <a:pt x="65" y="127"/>
                    <a:pt x="60" y="135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60" y="135"/>
                    <a:pt x="60" y="135"/>
                    <a:pt x="56" y="140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6" y="140"/>
                    <a:pt x="56" y="140"/>
                    <a:pt x="44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5" y="152"/>
                    <a:pt x="42" y="153"/>
                    <a:pt x="40" y="153"/>
                  </a:cubicBezTo>
                  <a:cubicBezTo>
                    <a:pt x="38" y="154"/>
                    <a:pt x="37" y="154"/>
                    <a:pt x="36" y="154"/>
                  </a:cubicBezTo>
                  <a:cubicBezTo>
                    <a:pt x="36" y="154"/>
                    <a:pt x="35" y="154"/>
                    <a:pt x="35" y="154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2" y="156"/>
                    <a:pt x="28" y="160"/>
                    <a:pt x="28" y="160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2"/>
                    <a:pt x="27" y="163"/>
                  </a:cubicBezTo>
                  <a:cubicBezTo>
                    <a:pt x="27" y="165"/>
                    <a:pt x="27" y="167"/>
                    <a:pt x="27" y="170"/>
                  </a:cubicBezTo>
                  <a:cubicBezTo>
                    <a:pt x="26" y="172"/>
                    <a:pt x="26" y="175"/>
                    <a:pt x="25" y="177"/>
                  </a:cubicBezTo>
                  <a:cubicBezTo>
                    <a:pt x="23" y="179"/>
                    <a:pt x="22" y="182"/>
                    <a:pt x="20" y="183"/>
                  </a:cubicBezTo>
                  <a:cubicBezTo>
                    <a:pt x="20" y="184"/>
                    <a:pt x="19" y="185"/>
                    <a:pt x="19" y="185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0" y="186"/>
                    <a:pt x="20" y="186"/>
                    <a:pt x="15" y="182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5" y="184"/>
                    <a:pt x="15" y="184"/>
                    <a:pt x="15" y="184"/>
                  </a:cubicBezTo>
                  <a:cubicBezTo>
                    <a:pt x="15" y="184"/>
                    <a:pt x="16" y="183"/>
                    <a:pt x="18" y="182"/>
                  </a:cubicBezTo>
                  <a:cubicBezTo>
                    <a:pt x="18" y="181"/>
                    <a:pt x="19" y="180"/>
                    <a:pt x="20" y="179"/>
                  </a:cubicBezTo>
                  <a:cubicBezTo>
                    <a:pt x="20" y="178"/>
                    <a:pt x="21" y="177"/>
                    <a:pt x="21" y="176"/>
                  </a:cubicBezTo>
                  <a:cubicBezTo>
                    <a:pt x="21" y="176"/>
                    <a:pt x="21" y="176"/>
                    <a:pt x="21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23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6" y="171"/>
                    <a:pt x="26" y="168"/>
                  </a:cubicBezTo>
                  <a:cubicBezTo>
                    <a:pt x="26" y="164"/>
                    <a:pt x="25" y="162"/>
                    <a:pt x="24" y="162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3" y="161"/>
                    <a:pt x="23" y="161"/>
                    <a:pt x="23" y="161"/>
                  </a:cubicBezTo>
                  <a:cubicBezTo>
                    <a:pt x="23" y="161"/>
                    <a:pt x="23" y="161"/>
                    <a:pt x="23" y="161"/>
                  </a:cubicBezTo>
                  <a:cubicBezTo>
                    <a:pt x="22" y="161"/>
                    <a:pt x="21" y="162"/>
                    <a:pt x="20" y="162"/>
                  </a:cubicBezTo>
                  <a:cubicBezTo>
                    <a:pt x="18" y="162"/>
                    <a:pt x="16" y="161"/>
                    <a:pt x="15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3" y="159"/>
                    <a:pt x="11" y="158"/>
                    <a:pt x="9" y="157"/>
                  </a:cubicBezTo>
                  <a:cubicBezTo>
                    <a:pt x="7" y="156"/>
                    <a:pt x="5" y="155"/>
                    <a:pt x="5" y="155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5" y="157"/>
                    <a:pt x="5" y="157"/>
                    <a:pt x="11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7"/>
                    <a:pt x="11" y="147"/>
                    <a:pt x="8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3"/>
                    <a:pt x="8" y="143"/>
                    <a:pt x="2" y="139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3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3" y="137"/>
                  </a:cubicBezTo>
                  <a:cubicBezTo>
                    <a:pt x="4" y="137"/>
                    <a:pt x="6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6"/>
                    <a:pt x="8" y="136"/>
                    <a:pt x="8" y="140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10" y="142"/>
                  </a:cubicBezTo>
                  <a:cubicBezTo>
                    <a:pt x="11" y="142"/>
                    <a:pt x="13" y="143"/>
                    <a:pt x="16" y="144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8" y="143"/>
                    <a:pt x="18" y="143"/>
                    <a:pt x="19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7" y="131"/>
                    <a:pt x="18" y="133"/>
                  </a:cubicBezTo>
                  <a:cubicBezTo>
                    <a:pt x="19" y="134"/>
                    <a:pt x="19" y="135"/>
                    <a:pt x="20" y="136"/>
                  </a:cubicBezTo>
                  <a:cubicBezTo>
                    <a:pt x="21" y="137"/>
                    <a:pt x="22" y="137"/>
                    <a:pt x="23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5" y="137"/>
                    <a:pt x="25" y="136"/>
                    <a:pt x="25" y="136"/>
                  </a:cubicBezTo>
                  <a:cubicBezTo>
                    <a:pt x="26" y="135"/>
                    <a:pt x="26" y="135"/>
                    <a:pt x="26" y="134"/>
                  </a:cubicBezTo>
                  <a:cubicBezTo>
                    <a:pt x="26" y="132"/>
                    <a:pt x="25" y="131"/>
                    <a:pt x="24" y="129"/>
                  </a:cubicBezTo>
                  <a:cubicBezTo>
                    <a:pt x="24" y="128"/>
                    <a:pt x="23" y="127"/>
                    <a:pt x="23" y="127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2" y="129"/>
                    <a:pt x="24" y="129"/>
                    <a:pt x="26" y="128"/>
                  </a:cubicBezTo>
                  <a:cubicBezTo>
                    <a:pt x="27" y="128"/>
                    <a:pt x="28" y="128"/>
                    <a:pt x="29" y="127"/>
                  </a:cubicBezTo>
                  <a:cubicBezTo>
                    <a:pt x="30" y="127"/>
                    <a:pt x="30" y="127"/>
                    <a:pt x="31" y="126"/>
                  </a:cubicBezTo>
                  <a:cubicBezTo>
                    <a:pt x="32" y="125"/>
                    <a:pt x="35" y="122"/>
                    <a:pt x="35" y="122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2"/>
                    <a:pt x="39" y="126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1" y="126"/>
                    <a:pt x="41" y="126"/>
                    <a:pt x="41" y="126"/>
                  </a:cubicBezTo>
                  <a:lnTo>
                    <a:pt x="40" y="125"/>
                  </a:lnTo>
                  <a:close/>
                  <a:moveTo>
                    <a:pt x="21" y="99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46" y="104"/>
                    <a:pt x="46" y="104"/>
                    <a:pt x="46" y="104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49" y="92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1" y="86"/>
                    <a:pt x="37" y="86"/>
                    <a:pt x="37" y="86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102"/>
                    <a:pt x="14" y="102"/>
                    <a:pt x="5" y="98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5" y="101"/>
                    <a:pt x="10" y="98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8"/>
                    <a:pt x="9" y="98"/>
                    <a:pt x="12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0"/>
                    <a:pt x="13" y="100"/>
                    <a:pt x="24" y="96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5"/>
                    <a:pt x="24" y="95"/>
                    <a:pt x="30" y="87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6"/>
                    <a:pt x="29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26" y="81"/>
                    <a:pt x="27" y="81"/>
                  </a:cubicBezTo>
                  <a:cubicBezTo>
                    <a:pt x="28" y="81"/>
                    <a:pt x="29" y="82"/>
                    <a:pt x="31" y="83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6" y="88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8" y="89"/>
                    <a:pt x="41" y="89"/>
                    <a:pt x="44" y="91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5" y="92"/>
                    <a:pt x="47" y="95"/>
                    <a:pt x="49" y="97"/>
                  </a:cubicBezTo>
                  <a:cubicBezTo>
                    <a:pt x="51" y="99"/>
                    <a:pt x="52" y="100"/>
                    <a:pt x="52" y="100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3" y="98"/>
                    <a:pt x="53" y="98"/>
                    <a:pt x="53" y="98"/>
                  </a:cubicBezTo>
                  <a:cubicBezTo>
                    <a:pt x="53" y="98"/>
                    <a:pt x="53" y="98"/>
                    <a:pt x="43" y="99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2" y="101"/>
                    <a:pt x="44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4"/>
                    <a:pt x="44" y="104"/>
                    <a:pt x="41" y="107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6"/>
                    <a:pt x="42" y="106"/>
                    <a:pt x="40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107"/>
                    <a:pt x="38" y="107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3" y="113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4" y="113"/>
                    <a:pt x="34" y="113"/>
                    <a:pt x="30" y="113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1" y="114"/>
                    <a:pt x="31" y="114"/>
                    <a:pt x="27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2"/>
                    <a:pt x="28" y="102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0" y="98"/>
                    <a:pt x="20" y="98"/>
                    <a:pt x="20" y="98"/>
                  </a:cubicBezTo>
                  <a:lnTo>
                    <a:pt x="21" y="99"/>
                  </a:lnTo>
                  <a:close/>
                  <a:moveTo>
                    <a:pt x="63" y="110"/>
                  </a:moveTo>
                  <a:cubicBezTo>
                    <a:pt x="61" y="110"/>
                    <a:pt x="61" y="110"/>
                    <a:pt x="61" y="110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6" y="126"/>
                    <a:pt x="66" y="126"/>
                    <a:pt x="66" y="126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115"/>
                    <a:pt x="69" y="115"/>
                    <a:pt x="70" y="116"/>
                  </a:cubicBezTo>
                  <a:cubicBezTo>
                    <a:pt x="70" y="117"/>
                    <a:pt x="71" y="119"/>
                    <a:pt x="72" y="123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3" y="121"/>
                    <a:pt x="73" y="121"/>
                    <a:pt x="66" y="124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4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1" y="120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58" y="117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0"/>
                    <a:pt x="63" y="116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4"/>
                    <a:pt x="64" y="114"/>
                    <a:pt x="64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2" y="112"/>
                    <a:pt x="62" y="112"/>
                    <a:pt x="62" y="112"/>
                  </a:cubicBezTo>
                  <a:lnTo>
                    <a:pt x="63" y="110"/>
                  </a:lnTo>
                  <a:close/>
                  <a:moveTo>
                    <a:pt x="59" y="86"/>
                  </a:moveTo>
                  <a:cubicBezTo>
                    <a:pt x="58" y="87"/>
                    <a:pt x="58" y="87"/>
                    <a:pt x="58" y="87"/>
                  </a:cubicBezTo>
                  <a:cubicBezTo>
                    <a:pt x="61" y="88"/>
                    <a:pt x="63" y="89"/>
                    <a:pt x="65" y="89"/>
                  </a:cubicBezTo>
                  <a:cubicBezTo>
                    <a:pt x="66" y="89"/>
                    <a:pt x="67" y="88"/>
                    <a:pt x="68" y="88"/>
                  </a:cubicBezTo>
                  <a:cubicBezTo>
                    <a:pt x="69" y="87"/>
                    <a:pt x="69" y="86"/>
                    <a:pt x="69" y="85"/>
                  </a:cubicBezTo>
                  <a:cubicBezTo>
                    <a:pt x="69" y="84"/>
                    <a:pt x="68" y="82"/>
                    <a:pt x="67" y="81"/>
                  </a:cubicBezTo>
                  <a:cubicBezTo>
                    <a:pt x="66" y="80"/>
                    <a:pt x="64" y="79"/>
                    <a:pt x="63" y="79"/>
                  </a:cubicBezTo>
                  <a:cubicBezTo>
                    <a:pt x="61" y="79"/>
                    <a:pt x="58" y="79"/>
                    <a:pt x="57" y="80"/>
                  </a:cubicBezTo>
                  <a:cubicBezTo>
                    <a:pt x="56" y="80"/>
                    <a:pt x="55" y="81"/>
                    <a:pt x="54" y="81"/>
                  </a:cubicBezTo>
                  <a:cubicBezTo>
                    <a:pt x="54" y="81"/>
                    <a:pt x="53" y="82"/>
                    <a:pt x="53" y="82"/>
                  </a:cubicBezTo>
                  <a:cubicBezTo>
                    <a:pt x="53" y="82"/>
                    <a:pt x="53" y="83"/>
                    <a:pt x="53" y="83"/>
                  </a:cubicBezTo>
                  <a:cubicBezTo>
                    <a:pt x="53" y="84"/>
                    <a:pt x="53" y="85"/>
                    <a:pt x="53" y="85"/>
                  </a:cubicBezTo>
                  <a:cubicBezTo>
                    <a:pt x="54" y="86"/>
                    <a:pt x="56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7" y="84"/>
                    <a:pt x="56" y="84"/>
                    <a:pt x="56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9" y="83"/>
                  </a:cubicBezTo>
                  <a:cubicBezTo>
                    <a:pt x="60" y="82"/>
                    <a:pt x="61" y="82"/>
                    <a:pt x="63" y="82"/>
                  </a:cubicBezTo>
                  <a:cubicBezTo>
                    <a:pt x="63" y="82"/>
                    <a:pt x="64" y="83"/>
                    <a:pt x="65" y="83"/>
                  </a:cubicBezTo>
                  <a:cubicBezTo>
                    <a:pt x="66" y="84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5" y="86"/>
                    <a:pt x="65" y="86"/>
                  </a:cubicBezTo>
                  <a:cubicBezTo>
                    <a:pt x="63" y="86"/>
                    <a:pt x="61" y="85"/>
                    <a:pt x="59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lnTo>
                    <a:pt x="59" y="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" name="Freeform 37"/>
            <p:cNvSpPr>
              <a:spLocks/>
            </p:cNvSpPr>
            <p:nvPr/>
          </p:nvSpPr>
          <p:spPr bwMode="auto">
            <a:xfrm>
              <a:off x="3359" y="1491"/>
              <a:ext cx="507" cy="287"/>
            </a:xfrm>
            <a:custGeom>
              <a:avLst/>
              <a:gdLst>
                <a:gd name="T0" fmla="*/ 356 w 360"/>
                <a:gd name="T1" fmla="*/ 120 h 204"/>
                <a:gd name="T2" fmla="*/ 349 w 360"/>
                <a:gd name="T3" fmla="*/ 100 h 204"/>
                <a:gd name="T4" fmla="*/ 344 w 360"/>
                <a:gd name="T5" fmla="*/ 92 h 204"/>
                <a:gd name="T6" fmla="*/ 336 w 360"/>
                <a:gd name="T7" fmla="*/ 82 h 204"/>
                <a:gd name="T8" fmla="*/ 319 w 360"/>
                <a:gd name="T9" fmla="*/ 82 h 204"/>
                <a:gd name="T10" fmla="*/ 319 w 360"/>
                <a:gd name="T11" fmla="*/ 62 h 204"/>
                <a:gd name="T12" fmla="*/ 324 w 360"/>
                <a:gd name="T13" fmla="*/ 42 h 204"/>
                <a:gd name="T14" fmla="*/ 303 w 360"/>
                <a:gd name="T15" fmla="*/ 33 h 204"/>
                <a:gd name="T16" fmla="*/ 286 w 360"/>
                <a:gd name="T17" fmla="*/ 27 h 204"/>
                <a:gd name="T18" fmla="*/ 256 w 360"/>
                <a:gd name="T19" fmla="*/ 35 h 204"/>
                <a:gd name="T20" fmla="*/ 239 w 360"/>
                <a:gd name="T21" fmla="*/ 31 h 204"/>
                <a:gd name="T22" fmla="*/ 225 w 360"/>
                <a:gd name="T23" fmla="*/ 17 h 204"/>
                <a:gd name="T24" fmla="*/ 217 w 360"/>
                <a:gd name="T25" fmla="*/ 15 h 204"/>
                <a:gd name="T26" fmla="*/ 206 w 360"/>
                <a:gd name="T27" fmla="*/ 12 h 204"/>
                <a:gd name="T28" fmla="*/ 197 w 360"/>
                <a:gd name="T29" fmla="*/ 5 h 204"/>
                <a:gd name="T30" fmla="*/ 187 w 360"/>
                <a:gd name="T31" fmla="*/ 6 h 204"/>
                <a:gd name="T32" fmla="*/ 178 w 360"/>
                <a:gd name="T33" fmla="*/ 0 h 204"/>
                <a:gd name="T34" fmla="*/ 163 w 360"/>
                <a:gd name="T35" fmla="*/ 9 h 204"/>
                <a:gd name="T36" fmla="*/ 155 w 360"/>
                <a:gd name="T37" fmla="*/ 15 h 204"/>
                <a:gd name="T38" fmla="*/ 150 w 360"/>
                <a:gd name="T39" fmla="*/ 24 h 204"/>
                <a:gd name="T40" fmla="*/ 147 w 360"/>
                <a:gd name="T41" fmla="*/ 31 h 204"/>
                <a:gd name="T42" fmla="*/ 158 w 360"/>
                <a:gd name="T43" fmla="*/ 81 h 204"/>
                <a:gd name="T44" fmla="*/ 128 w 360"/>
                <a:gd name="T45" fmla="*/ 106 h 204"/>
                <a:gd name="T46" fmla="*/ 105 w 360"/>
                <a:gd name="T47" fmla="*/ 101 h 204"/>
                <a:gd name="T48" fmla="*/ 98 w 360"/>
                <a:gd name="T49" fmla="*/ 83 h 204"/>
                <a:gd name="T50" fmla="*/ 87 w 360"/>
                <a:gd name="T51" fmla="*/ 75 h 204"/>
                <a:gd name="T52" fmla="*/ 69 w 360"/>
                <a:gd name="T53" fmla="*/ 62 h 204"/>
                <a:gd name="T54" fmla="*/ 24 w 360"/>
                <a:gd name="T55" fmla="*/ 73 h 204"/>
                <a:gd name="T56" fmla="*/ 16 w 360"/>
                <a:gd name="T57" fmla="*/ 119 h 204"/>
                <a:gd name="T58" fmla="*/ 2 w 360"/>
                <a:gd name="T59" fmla="*/ 156 h 204"/>
                <a:gd name="T60" fmla="*/ 2 w 360"/>
                <a:gd name="T61" fmla="*/ 171 h 204"/>
                <a:gd name="T62" fmla="*/ 5 w 360"/>
                <a:gd name="T63" fmla="*/ 166 h 204"/>
                <a:gd name="T64" fmla="*/ 4 w 360"/>
                <a:gd name="T65" fmla="*/ 178 h 204"/>
                <a:gd name="T66" fmla="*/ 0 w 360"/>
                <a:gd name="T67" fmla="*/ 182 h 204"/>
                <a:gd name="T68" fmla="*/ 7 w 360"/>
                <a:gd name="T69" fmla="*/ 204 h 204"/>
                <a:gd name="T70" fmla="*/ 13 w 360"/>
                <a:gd name="T71" fmla="*/ 201 h 204"/>
                <a:gd name="T72" fmla="*/ 28 w 360"/>
                <a:gd name="T73" fmla="*/ 179 h 204"/>
                <a:gd name="T74" fmla="*/ 44 w 360"/>
                <a:gd name="T75" fmla="*/ 171 h 204"/>
                <a:gd name="T76" fmla="*/ 55 w 360"/>
                <a:gd name="T77" fmla="*/ 166 h 204"/>
                <a:gd name="T78" fmla="*/ 85 w 360"/>
                <a:gd name="T79" fmla="*/ 169 h 204"/>
                <a:gd name="T80" fmla="*/ 101 w 360"/>
                <a:gd name="T81" fmla="*/ 161 h 204"/>
                <a:gd name="T82" fmla="*/ 108 w 360"/>
                <a:gd name="T83" fmla="*/ 169 h 204"/>
                <a:gd name="T84" fmla="*/ 118 w 360"/>
                <a:gd name="T85" fmla="*/ 161 h 204"/>
                <a:gd name="T86" fmla="*/ 133 w 360"/>
                <a:gd name="T87" fmla="*/ 158 h 204"/>
                <a:gd name="T88" fmla="*/ 159 w 360"/>
                <a:gd name="T89" fmla="*/ 165 h 204"/>
                <a:gd name="T90" fmla="*/ 174 w 360"/>
                <a:gd name="T91" fmla="*/ 162 h 204"/>
                <a:gd name="T92" fmla="*/ 182 w 360"/>
                <a:gd name="T93" fmla="*/ 151 h 204"/>
                <a:gd name="T94" fmla="*/ 198 w 360"/>
                <a:gd name="T95" fmla="*/ 147 h 204"/>
                <a:gd name="T96" fmla="*/ 235 w 360"/>
                <a:gd name="T97" fmla="*/ 161 h 204"/>
                <a:gd name="T98" fmla="*/ 257 w 360"/>
                <a:gd name="T99" fmla="*/ 170 h 204"/>
                <a:gd name="T100" fmla="*/ 271 w 360"/>
                <a:gd name="T101" fmla="*/ 184 h 204"/>
                <a:gd name="T102" fmla="*/ 290 w 360"/>
                <a:gd name="T103" fmla="*/ 193 h 204"/>
                <a:gd name="T104" fmla="*/ 303 w 360"/>
                <a:gd name="T105" fmla="*/ 186 h 204"/>
                <a:gd name="T106" fmla="*/ 313 w 360"/>
                <a:gd name="T107" fmla="*/ 171 h 204"/>
                <a:gd name="T108" fmla="*/ 329 w 360"/>
                <a:gd name="T109" fmla="*/ 174 h 204"/>
                <a:gd name="T110" fmla="*/ 338 w 360"/>
                <a:gd name="T111" fmla="*/ 161 h 204"/>
                <a:gd name="T112" fmla="*/ 357 w 360"/>
                <a:gd name="T113" fmla="*/ 13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0" h="204">
                  <a:moveTo>
                    <a:pt x="359" y="121"/>
                  </a:moveTo>
                  <a:cubicBezTo>
                    <a:pt x="356" y="120"/>
                    <a:pt x="356" y="120"/>
                    <a:pt x="356" y="120"/>
                  </a:cubicBezTo>
                  <a:cubicBezTo>
                    <a:pt x="353" y="112"/>
                    <a:pt x="353" y="112"/>
                    <a:pt x="353" y="112"/>
                  </a:cubicBezTo>
                  <a:cubicBezTo>
                    <a:pt x="349" y="100"/>
                    <a:pt x="349" y="100"/>
                    <a:pt x="349" y="100"/>
                  </a:cubicBezTo>
                  <a:cubicBezTo>
                    <a:pt x="345" y="98"/>
                    <a:pt x="345" y="98"/>
                    <a:pt x="345" y="98"/>
                  </a:cubicBezTo>
                  <a:cubicBezTo>
                    <a:pt x="344" y="92"/>
                    <a:pt x="344" y="92"/>
                    <a:pt x="344" y="92"/>
                  </a:cubicBezTo>
                  <a:cubicBezTo>
                    <a:pt x="333" y="89"/>
                    <a:pt x="333" y="89"/>
                    <a:pt x="333" y="89"/>
                  </a:cubicBezTo>
                  <a:cubicBezTo>
                    <a:pt x="336" y="82"/>
                    <a:pt x="336" y="82"/>
                    <a:pt x="336" y="82"/>
                  </a:cubicBezTo>
                  <a:cubicBezTo>
                    <a:pt x="336" y="82"/>
                    <a:pt x="333" y="78"/>
                    <a:pt x="330" y="78"/>
                  </a:cubicBezTo>
                  <a:cubicBezTo>
                    <a:pt x="326" y="78"/>
                    <a:pt x="319" y="82"/>
                    <a:pt x="319" y="82"/>
                  </a:cubicBezTo>
                  <a:cubicBezTo>
                    <a:pt x="322" y="67"/>
                    <a:pt x="322" y="67"/>
                    <a:pt x="322" y="67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24" y="56"/>
                    <a:pt x="324" y="56"/>
                    <a:pt x="324" y="56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19" y="38"/>
                    <a:pt x="315" y="36"/>
                  </a:cubicBezTo>
                  <a:cubicBezTo>
                    <a:pt x="313" y="35"/>
                    <a:pt x="303" y="33"/>
                    <a:pt x="303" y="33"/>
                  </a:cubicBezTo>
                  <a:cubicBezTo>
                    <a:pt x="301" y="24"/>
                    <a:pt x="301" y="24"/>
                    <a:pt x="301" y="24"/>
                  </a:cubicBezTo>
                  <a:cubicBezTo>
                    <a:pt x="301" y="24"/>
                    <a:pt x="290" y="27"/>
                    <a:pt x="286" y="27"/>
                  </a:cubicBezTo>
                  <a:cubicBezTo>
                    <a:pt x="282" y="28"/>
                    <a:pt x="271" y="24"/>
                    <a:pt x="271" y="24"/>
                  </a:cubicBezTo>
                  <a:cubicBezTo>
                    <a:pt x="256" y="35"/>
                    <a:pt x="256" y="35"/>
                    <a:pt x="256" y="35"/>
                  </a:cubicBezTo>
                  <a:cubicBezTo>
                    <a:pt x="251" y="31"/>
                    <a:pt x="251" y="31"/>
                    <a:pt x="251" y="31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6" y="31"/>
                    <a:pt x="237" y="24"/>
                    <a:pt x="235" y="21"/>
                  </a:cubicBezTo>
                  <a:cubicBezTo>
                    <a:pt x="232" y="20"/>
                    <a:pt x="225" y="17"/>
                    <a:pt x="225" y="17"/>
                  </a:cubicBezTo>
                  <a:cubicBezTo>
                    <a:pt x="225" y="12"/>
                    <a:pt x="225" y="12"/>
                    <a:pt x="225" y="12"/>
                  </a:cubicBezTo>
                  <a:cubicBezTo>
                    <a:pt x="225" y="12"/>
                    <a:pt x="220" y="15"/>
                    <a:pt x="217" y="15"/>
                  </a:cubicBezTo>
                  <a:cubicBezTo>
                    <a:pt x="214" y="15"/>
                    <a:pt x="212" y="8"/>
                    <a:pt x="212" y="8"/>
                  </a:cubicBezTo>
                  <a:cubicBezTo>
                    <a:pt x="206" y="12"/>
                    <a:pt x="206" y="12"/>
                    <a:pt x="206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1" y="19"/>
                    <a:pt x="151" y="19"/>
                    <a:pt x="151" y="19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4" y="59"/>
                    <a:pt x="158" y="73"/>
                    <a:pt x="158" y="81"/>
                  </a:cubicBezTo>
                  <a:cubicBezTo>
                    <a:pt x="156" y="86"/>
                    <a:pt x="148" y="90"/>
                    <a:pt x="145" y="92"/>
                  </a:cubicBezTo>
                  <a:cubicBezTo>
                    <a:pt x="143" y="93"/>
                    <a:pt x="139" y="102"/>
                    <a:pt x="128" y="106"/>
                  </a:cubicBezTo>
                  <a:cubicBezTo>
                    <a:pt x="117" y="112"/>
                    <a:pt x="116" y="101"/>
                    <a:pt x="116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2" y="101"/>
                    <a:pt x="102" y="92"/>
                    <a:pt x="102" y="89"/>
                  </a:cubicBezTo>
                  <a:cubicBezTo>
                    <a:pt x="101" y="88"/>
                    <a:pt x="98" y="83"/>
                    <a:pt x="98" y="83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7" y="75"/>
                    <a:pt x="86" y="69"/>
                    <a:pt x="82" y="67"/>
                  </a:cubicBezTo>
                  <a:cubicBezTo>
                    <a:pt x="78" y="66"/>
                    <a:pt x="69" y="62"/>
                    <a:pt x="69" y="62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7" y="204"/>
                    <a:pt x="7" y="204"/>
                    <a:pt x="7" y="204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6" y="198"/>
                    <a:pt x="16" y="198"/>
                    <a:pt x="16" y="198"/>
                  </a:cubicBezTo>
                  <a:cubicBezTo>
                    <a:pt x="16" y="198"/>
                    <a:pt x="23" y="186"/>
                    <a:pt x="28" y="179"/>
                  </a:cubicBezTo>
                  <a:cubicBezTo>
                    <a:pt x="34" y="174"/>
                    <a:pt x="38" y="177"/>
                    <a:pt x="38" y="177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79" y="165"/>
                    <a:pt x="79" y="165"/>
                    <a:pt x="79" y="165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101" y="161"/>
                    <a:pt x="101" y="161"/>
                    <a:pt x="101" y="161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51" y="158"/>
                    <a:pt x="151" y="158"/>
                    <a:pt x="151" y="158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8" y="161"/>
                    <a:pt x="178" y="161"/>
                    <a:pt x="178" y="161"/>
                  </a:cubicBezTo>
                  <a:cubicBezTo>
                    <a:pt x="182" y="151"/>
                    <a:pt x="182" y="151"/>
                    <a:pt x="182" y="151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8" y="147"/>
                    <a:pt x="198" y="147"/>
                    <a:pt x="198" y="14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5" y="165"/>
                    <a:pt x="235" y="165"/>
                    <a:pt x="235" y="165"/>
                  </a:cubicBezTo>
                  <a:cubicBezTo>
                    <a:pt x="235" y="165"/>
                    <a:pt x="253" y="166"/>
                    <a:pt x="257" y="170"/>
                  </a:cubicBezTo>
                  <a:cubicBezTo>
                    <a:pt x="260" y="174"/>
                    <a:pt x="264" y="184"/>
                    <a:pt x="264" y="184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90" y="193"/>
                    <a:pt x="290" y="193"/>
                    <a:pt x="290" y="193"/>
                  </a:cubicBezTo>
                  <a:cubicBezTo>
                    <a:pt x="295" y="189"/>
                    <a:pt x="295" y="189"/>
                    <a:pt x="295" y="189"/>
                  </a:cubicBezTo>
                  <a:cubicBezTo>
                    <a:pt x="295" y="189"/>
                    <a:pt x="301" y="190"/>
                    <a:pt x="303" y="186"/>
                  </a:cubicBezTo>
                  <a:cubicBezTo>
                    <a:pt x="307" y="184"/>
                    <a:pt x="307" y="174"/>
                    <a:pt x="307" y="174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3" y="171"/>
                    <a:pt x="319" y="175"/>
                    <a:pt x="322" y="175"/>
                  </a:cubicBezTo>
                  <a:cubicBezTo>
                    <a:pt x="325" y="175"/>
                    <a:pt x="329" y="174"/>
                    <a:pt x="329" y="174"/>
                  </a:cubicBezTo>
                  <a:cubicBezTo>
                    <a:pt x="329" y="174"/>
                    <a:pt x="334" y="175"/>
                    <a:pt x="338" y="173"/>
                  </a:cubicBezTo>
                  <a:cubicBezTo>
                    <a:pt x="342" y="169"/>
                    <a:pt x="338" y="161"/>
                    <a:pt x="338" y="161"/>
                  </a:cubicBezTo>
                  <a:cubicBezTo>
                    <a:pt x="351" y="142"/>
                    <a:pt x="351" y="142"/>
                    <a:pt x="351" y="142"/>
                  </a:cubicBezTo>
                  <a:cubicBezTo>
                    <a:pt x="351" y="142"/>
                    <a:pt x="353" y="142"/>
                    <a:pt x="357" y="136"/>
                  </a:cubicBezTo>
                  <a:cubicBezTo>
                    <a:pt x="360" y="131"/>
                    <a:pt x="359" y="121"/>
                    <a:pt x="359" y="12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" name="Freeform 38"/>
            <p:cNvSpPr>
              <a:spLocks/>
            </p:cNvSpPr>
            <p:nvPr/>
          </p:nvSpPr>
          <p:spPr bwMode="auto">
            <a:xfrm>
              <a:off x="3357" y="1486"/>
              <a:ext cx="509" cy="295"/>
            </a:xfrm>
            <a:custGeom>
              <a:avLst/>
              <a:gdLst>
                <a:gd name="T0" fmla="*/ 349 w 362"/>
                <a:gd name="T1" fmla="*/ 101 h 209"/>
                <a:gd name="T2" fmla="*/ 321 w 362"/>
                <a:gd name="T3" fmla="*/ 84 h 209"/>
                <a:gd name="T4" fmla="*/ 327 w 362"/>
                <a:gd name="T5" fmla="*/ 44 h 209"/>
                <a:gd name="T6" fmla="*/ 288 w 362"/>
                <a:gd name="T7" fmla="*/ 28 h 209"/>
                <a:gd name="T8" fmla="*/ 253 w 362"/>
                <a:gd name="T9" fmla="*/ 32 h 209"/>
                <a:gd name="T10" fmla="*/ 241 w 362"/>
                <a:gd name="T11" fmla="*/ 32 h 209"/>
                <a:gd name="T12" fmla="*/ 229 w 362"/>
                <a:gd name="T13" fmla="*/ 15 h 209"/>
                <a:gd name="T14" fmla="*/ 208 w 362"/>
                <a:gd name="T15" fmla="*/ 15 h 209"/>
                <a:gd name="T16" fmla="*/ 190 w 362"/>
                <a:gd name="T17" fmla="*/ 8 h 209"/>
                <a:gd name="T18" fmla="*/ 160 w 362"/>
                <a:gd name="T19" fmla="*/ 21 h 209"/>
                <a:gd name="T20" fmla="*/ 147 w 362"/>
                <a:gd name="T21" fmla="*/ 25 h 209"/>
                <a:gd name="T22" fmla="*/ 147 w 362"/>
                <a:gd name="T23" fmla="*/ 93 h 209"/>
                <a:gd name="T24" fmla="*/ 107 w 362"/>
                <a:gd name="T25" fmla="*/ 103 h 209"/>
                <a:gd name="T26" fmla="*/ 106 w 362"/>
                <a:gd name="T27" fmla="*/ 92 h 209"/>
                <a:gd name="T28" fmla="*/ 90 w 362"/>
                <a:gd name="T29" fmla="*/ 74 h 209"/>
                <a:gd name="T30" fmla="*/ 15 w 362"/>
                <a:gd name="T31" fmla="*/ 104 h 209"/>
                <a:gd name="T32" fmla="*/ 1 w 362"/>
                <a:gd name="T33" fmla="*/ 176 h 209"/>
                <a:gd name="T34" fmla="*/ 6 w 362"/>
                <a:gd name="T35" fmla="*/ 179 h 209"/>
                <a:gd name="T36" fmla="*/ 7 w 362"/>
                <a:gd name="T37" fmla="*/ 207 h 209"/>
                <a:gd name="T38" fmla="*/ 31 w 362"/>
                <a:gd name="T39" fmla="*/ 183 h 209"/>
                <a:gd name="T40" fmla="*/ 40 w 362"/>
                <a:gd name="T41" fmla="*/ 181 h 209"/>
                <a:gd name="T42" fmla="*/ 86 w 362"/>
                <a:gd name="T43" fmla="*/ 173 h 209"/>
                <a:gd name="T44" fmla="*/ 111 w 362"/>
                <a:gd name="T45" fmla="*/ 173 h 209"/>
                <a:gd name="T46" fmla="*/ 135 w 362"/>
                <a:gd name="T47" fmla="*/ 162 h 209"/>
                <a:gd name="T48" fmla="*/ 180 w 362"/>
                <a:gd name="T49" fmla="*/ 165 h 209"/>
                <a:gd name="T50" fmla="*/ 207 w 362"/>
                <a:gd name="T51" fmla="*/ 168 h 209"/>
                <a:gd name="T52" fmla="*/ 258 w 362"/>
                <a:gd name="T53" fmla="*/ 174 h 209"/>
                <a:gd name="T54" fmla="*/ 293 w 362"/>
                <a:gd name="T55" fmla="*/ 197 h 209"/>
                <a:gd name="T56" fmla="*/ 315 w 362"/>
                <a:gd name="T57" fmla="*/ 176 h 209"/>
                <a:gd name="T58" fmla="*/ 344 w 362"/>
                <a:gd name="T59" fmla="*/ 171 h 209"/>
                <a:gd name="T60" fmla="*/ 362 w 362"/>
                <a:gd name="T61" fmla="*/ 123 h 209"/>
                <a:gd name="T62" fmla="*/ 353 w 362"/>
                <a:gd name="T63" fmla="*/ 143 h 209"/>
                <a:gd name="T64" fmla="*/ 340 w 362"/>
                <a:gd name="T65" fmla="*/ 176 h 209"/>
                <a:gd name="T66" fmla="*/ 316 w 362"/>
                <a:gd name="T67" fmla="*/ 173 h 209"/>
                <a:gd name="T68" fmla="*/ 298 w 362"/>
                <a:gd name="T69" fmla="*/ 191 h 209"/>
                <a:gd name="T70" fmla="*/ 273 w 362"/>
                <a:gd name="T71" fmla="*/ 185 h 209"/>
                <a:gd name="T72" fmla="*/ 238 w 362"/>
                <a:gd name="T73" fmla="*/ 162 h 209"/>
                <a:gd name="T74" fmla="*/ 183 w 362"/>
                <a:gd name="T75" fmla="*/ 153 h 209"/>
                <a:gd name="T76" fmla="*/ 154 w 362"/>
                <a:gd name="T77" fmla="*/ 160 h 209"/>
                <a:gd name="T78" fmla="*/ 111 w 362"/>
                <a:gd name="T79" fmla="*/ 164 h 209"/>
                <a:gd name="T80" fmla="*/ 97 w 362"/>
                <a:gd name="T81" fmla="*/ 164 h 209"/>
                <a:gd name="T82" fmla="*/ 47 w 362"/>
                <a:gd name="T83" fmla="*/ 173 h 209"/>
                <a:gd name="T84" fmla="*/ 14 w 362"/>
                <a:gd name="T85" fmla="*/ 203 h 209"/>
                <a:gd name="T86" fmla="*/ 2 w 362"/>
                <a:gd name="T87" fmla="*/ 185 h 209"/>
                <a:gd name="T88" fmla="*/ 7 w 362"/>
                <a:gd name="T89" fmla="*/ 167 h 209"/>
                <a:gd name="T90" fmla="*/ 3 w 362"/>
                <a:gd name="T91" fmla="*/ 144 h 209"/>
                <a:gd name="T92" fmla="*/ 67 w 362"/>
                <a:gd name="T93" fmla="*/ 51 h 209"/>
                <a:gd name="T94" fmla="*/ 100 w 362"/>
                <a:gd name="T95" fmla="*/ 84 h 209"/>
                <a:gd name="T96" fmla="*/ 107 w 362"/>
                <a:gd name="T97" fmla="*/ 106 h 209"/>
                <a:gd name="T98" fmla="*/ 155 w 362"/>
                <a:gd name="T99" fmla="*/ 92 h 209"/>
                <a:gd name="T100" fmla="*/ 149 w 362"/>
                <a:gd name="T101" fmla="*/ 28 h 209"/>
                <a:gd name="T102" fmla="*/ 166 w 362"/>
                <a:gd name="T103" fmla="*/ 13 h 209"/>
                <a:gd name="T104" fmla="*/ 188 w 362"/>
                <a:gd name="T105" fmla="*/ 10 h 209"/>
                <a:gd name="T106" fmla="*/ 208 w 362"/>
                <a:gd name="T107" fmla="*/ 17 h 209"/>
                <a:gd name="T108" fmla="*/ 226 w 362"/>
                <a:gd name="T109" fmla="*/ 21 h 209"/>
                <a:gd name="T110" fmla="*/ 252 w 362"/>
                <a:gd name="T111" fmla="*/ 35 h 209"/>
                <a:gd name="T112" fmla="*/ 303 w 362"/>
                <a:gd name="T113" fmla="*/ 28 h 209"/>
                <a:gd name="T114" fmla="*/ 324 w 362"/>
                <a:gd name="T115" fmla="*/ 45 h 209"/>
                <a:gd name="T116" fmla="*/ 323 w 362"/>
                <a:gd name="T117" fmla="*/ 70 h 209"/>
                <a:gd name="T118" fmla="*/ 334 w 362"/>
                <a:gd name="T119" fmla="*/ 91 h 209"/>
                <a:gd name="T120" fmla="*/ 354 w 362"/>
                <a:gd name="T121" fmla="*/ 11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2" h="209">
                  <a:moveTo>
                    <a:pt x="361" y="124"/>
                  </a:move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8" y="123"/>
                    <a:pt x="358" y="123"/>
                    <a:pt x="358" y="123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7" y="114"/>
                    <a:pt x="357" y="114"/>
                    <a:pt x="357" y="114"/>
                  </a:cubicBezTo>
                  <a:cubicBezTo>
                    <a:pt x="355" y="108"/>
                    <a:pt x="354" y="105"/>
                    <a:pt x="353" y="104"/>
                  </a:cubicBezTo>
                  <a:cubicBezTo>
                    <a:pt x="353" y="102"/>
                    <a:pt x="353" y="102"/>
                    <a:pt x="353" y="102"/>
                  </a:cubicBezTo>
                  <a:cubicBezTo>
                    <a:pt x="352" y="102"/>
                    <a:pt x="352" y="102"/>
                    <a:pt x="352" y="102"/>
                  </a:cubicBezTo>
                  <a:cubicBezTo>
                    <a:pt x="352" y="101"/>
                    <a:pt x="352" y="101"/>
                    <a:pt x="352" y="101"/>
                  </a:cubicBezTo>
                  <a:cubicBezTo>
                    <a:pt x="348" y="100"/>
                    <a:pt x="348" y="100"/>
                    <a:pt x="348" y="100"/>
                  </a:cubicBezTo>
                  <a:cubicBezTo>
                    <a:pt x="347" y="101"/>
                    <a:pt x="347" y="101"/>
                    <a:pt x="347" y="101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3"/>
                    <a:pt x="347" y="93"/>
                    <a:pt x="347" y="93"/>
                  </a:cubicBezTo>
                  <a:cubicBezTo>
                    <a:pt x="346" y="93"/>
                    <a:pt x="346" y="93"/>
                    <a:pt x="346" y="93"/>
                  </a:cubicBezTo>
                  <a:cubicBezTo>
                    <a:pt x="335" y="90"/>
                    <a:pt x="335" y="90"/>
                    <a:pt x="335" y="90"/>
                  </a:cubicBezTo>
                  <a:cubicBezTo>
                    <a:pt x="335" y="92"/>
                    <a:pt x="335" y="92"/>
                    <a:pt x="335" y="92"/>
                  </a:cubicBezTo>
                  <a:cubicBezTo>
                    <a:pt x="336" y="92"/>
                    <a:pt x="336" y="92"/>
                    <a:pt x="336" y="92"/>
                  </a:cubicBezTo>
                  <a:cubicBezTo>
                    <a:pt x="339" y="86"/>
                    <a:pt x="339" y="86"/>
                    <a:pt x="339" y="86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9" y="84"/>
                    <a:pt x="339" y="84"/>
                  </a:cubicBezTo>
                  <a:cubicBezTo>
                    <a:pt x="339" y="84"/>
                    <a:pt x="338" y="83"/>
                    <a:pt x="337" y="82"/>
                  </a:cubicBezTo>
                  <a:cubicBezTo>
                    <a:pt x="336" y="81"/>
                    <a:pt x="334" y="80"/>
                    <a:pt x="332" y="80"/>
                  </a:cubicBezTo>
                  <a:cubicBezTo>
                    <a:pt x="330" y="80"/>
                    <a:pt x="327" y="81"/>
                    <a:pt x="325" y="82"/>
                  </a:cubicBezTo>
                  <a:cubicBezTo>
                    <a:pt x="322" y="83"/>
                    <a:pt x="321" y="84"/>
                    <a:pt x="321" y="84"/>
                  </a:cubicBezTo>
                  <a:cubicBezTo>
                    <a:pt x="321" y="85"/>
                    <a:pt x="321" y="85"/>
                    <a:pt x="321" y="85"/>
                  </a:cubicBezTo>
                  <a:cubicBezTo>
                    <a:pt x="323" y="85"/>
                    <a:pt x="323" y="85"/>
                    <a:pt x="323" y="85"/>
                  </a:cubicBezTo>
                  <a:cubicBezTo>
                    <a:pt x="326" y="71"/>
                    <a:pt x="326" y="71"/>
                    <a:pt x="326" y="71"/>
                  </a:cubicBezTo>
                  <a:cubicBezTo>
                    <a:pt x="326" y="70"/>
                    <a:pt x="326" y="70"/>
                    <a:pt x="326" y="70"/>
                  </a:cubicBezTo>
                  <a:cubicBezTo>
                    <a:pt x="326" y="70"/>
                    <a:pt x="326" y="70"/>
                    <a:pt x="326" y="70"/>
                  </a:cubicBezTo>
                  <a:cubicBezTo>
                    <a:pt x="323" y="64"/>
                    <a:pt x="323" y="64"/>
                    <a:pt x="323" y="64"/>
                  </a:cubicBezTo>
                  <a:cubicBezTo>
                    <a:pt x="321" y="65"/>
                    <a:pt x="321" y="65"/>
                    <a:pt x="321" y="65"/>
                  </a:cubicBezTo>
                  <a:cubicBezTo>
                    <a:pt x="323" y="66"/>
                    <a:pt x="323" y="66"/>
                    <a:pt x="323" y="66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9"/>
                    <a:pt x="327" y="59"/>
                    <a:pt x="327" y="59"/>
                  </a:cubicBezTo>
                  <a:cubicBezTo>
                    <a:pt x="327" y="45"/>
                    <a:pt x="327" y="45"/>
                    <a:pt x="327" y="45"/>
                  </a:cubicBezTo>
                  <a:cubicBezTo>
                    <a:pt x="327" y="44"/>
                    <a:pt x="327" y="44"/>
                    <a:pt x="327" y="44"/>
                  </a:cubicBezTo>
                  <a:cubicBezTo>
                    <a:pt x="327" y="44"/>
                    <a:pt x="327" y="44"/>
                    <a:pt x="327" y="44"/>
                  </a:cubicBezTo>
                  <a:cubicBezTo>
                    <a:pt x="327" y="43"/>
                    <a:pt x="322" y="39"/>
                    <a:pt x="318" y="38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8" y="38"/>
                    <a:pt x="318" y="38"/>
                    <a:pt x="318" y="38"/>
                  </a:cubicBezTo>
                  <a:cubicBezTo>
                    <a:pt x="317" y="37"/>
                    <a:pt x="316" y="37"/>
                    <a:pt x="315" y="37"/>
                  </a:cubicBezTo>
                  <a:cubicBezTo>
                    <a:pt x="311" y="36"/>
                    <a:pt x="306" y="35"/>
                    <a:pt x="306" y="35"/>
                  </a:cubicBezTo>
                  <a:cubicBezTo>
                    <a:pt x="305" y="36"/>
                    <a:pt x="305" y="36"/>
                    <a:pt x="305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4" y="27"/>
                    <a:pt x="304" y="27"/>
                    <a:pt x="304" y="27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2" y="26"/>
                    <a:pt x="302" y="26"/>
                    <a:pt x="302" y="26"/>
                  </a:cubicBezTo>
                  <a:cubicBezTo>
                    <a:pt x="302" y="26"/>
                    <a:pt x="300" y="26"/>
                    <a:pt x="296" y="27"/>
                  </a:cubicBezTo>
                  <a:cubicBezTo>
                    <a:pt x="293" y="28"/>
                    <a:pt x="290" y="28"/>
                    <a:pt x="288" y="28"/>
                  </a:cubicBezTo>
                  <a:cubicBezTo>
                    <a:pt x="288" y="28"/>
                    <a:pt x="288" y="28"/>
                    <a:pt x="288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6" y="28"/>
                    <a:pt x="286" y="28"/>
                  </a:cubicBezTo>
                  <a:cubicBezTo>
                    <a:pt x="284" y="28"/>
                    <a:pt x="280" y="28"/>
                    <a:pt x="278" y="27"/>
                  </a:cubicBezTo>
                  <a:cubicBezTo>
                    <a:pt x="277" y="27"/>
                    <a:pt x="276" y="26"/>
                    <a:pt x="275" y="26"/>
                  </a:cubicBezTo>
                  <a:cubicBezTo>
                    <a:pt x="274" y="26"/>
                    <a:pt x="273" y="26"/>
                    <a:pt x="273" y="26"/>
                  </a:cubicBezTo>
                  <a:cubicBezTo>
                    <a:pt x="273" y="25"/>
                    <a:pt x="273" y="25"/>
                    <a:pt x="273" y="25"/>
                  </a:cubicBezTo>
                  <a:cubicBezTo>
                    <a:pt x="272" y="26"/>
                    <a:pt x="272" y="26"/>
                    <a:pt x="272" y="26"/>
                  </a:cubicBezTo>
                  <a:cubicBezTo>
                    <a:pt x="257" y="37"/>
                    <a:pt x="257" y="37"/>
                    <a:pt x="257" y="37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9" y="37"/>
                    <a:pt x="259" y="37"/>
                    <a:pt x="259" y="37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0" y="32"/>
                    <a:pt x="240" y="31"/>
                  </a:cubicBezTo>
                  <a:cubicBezTo>
                    <a:pt x="240" y="30"/>
                    <a:pt x="240" y="29"/>
                    <a:pt x="240" y="27"/>
                  </a:cubicBezTo>
                  <a:cubicBezTo>
                    <a:pt x="239" y="26"/>
                    <a:pt x="239" y="24"/>
                    <a:pt x="238" y="23"/>
                  </a:cubicBezTo>
                  <a:cubicBezTo>
                    <a:pt x="237" y="23"/>
                    <a:pt x="237" y="23"/>
                    <a:pt x="237" y="23"/>
                  </a:cubicBezTo>
                  <a:cubicBezTo>
                    <a:pt x="237" y="23"/>
                    <a:pt x="237" y="23"/>
                    <a:pt x="237" y="23"/>
                  </a:cubicBezTo>
                  <a:cubicBezTo>
                    <a:pt x="234" y="22"/>
                    <a:pt x="228" y="19"/>
                    <a:pt x="228" y="19"/>
                  </a:cubicBezTo>
                  <a:cubicBezTo>
                    <a:pt x="227" y="20"/>
                    <a:pt x="227" y="20"/>
                    <a:pt x="227" y="20"/>
                  </a:cubicBezTo>
                  <a:cubicBezTo>
                    <a:pt x="229" y="20"/>
                    <a:pt x="229" y="20"/>
                    <a:pt x="229" y="20"/>
                  </a:cubicBezTo>
                  <a:cubicBezTo>
                    <a:pt x="229" y="15"/>
                    <a:pt x="229" y="15"/>
                    <a:pt x="229" y="15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3"/>
                    <a:pt x="226" y="14"/>
                    <a:pt x="226" y="14"/>
                  </a:cubicBezTo>
                  <a:cubicBezTo>
                    <a:pt x="225" y="14"/>
                    <a:pt x="223" y="15"/>
                    <a:pt x="222" y="15"/>
                  </a:cubicBezTo>
                  <a:cubicBezTo>
                    <a:pt x="221" y="16"/>
                    <a:pt x="220" y="16"/>
                    <a:pt x="219" y="16"/>
                  </a:cubicBezTo>
                  <a:cubicBezTo>
                    <a:pt x="219" y="16"/>
                    <a:pt x="219" y="16"/>
                    <a:pt x="218" y="15"/>
                  </a:cubicBezTo>
                  <a:cubicBezTo>
                    <a:pt x="217" y="15"/>
                    <a:pt x="216" y="13"/>
                    <a:pt x="216" y="12"/>
                  </a:cubicBezTo>
                  <a:cubicBezTo>
                    <a:pt x="216" y="12"/>
                    <a:pt x="215" y="11"/>
                    <a:pt x="215" y="11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209" y="14"/>
                    <a:pt x="209" y="14"/>
                    <a:pt x="209" y="14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4" y="7"/>
                    <a:pt x="204" y="7"/>
                    <a:pt x="204" y="7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1"/>
                    <a:pt x="179" y="1"/>
                    <a:pt x="179" y="1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58" y="16"/>
                    <a:pt x="158" y="16"/>
                    <a:pt x="158" y="16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4" y="63"/>
                    <a:pt x="154" y="63"/>
                    <a:pt x="155" y="65"/>
                  </a:cubicBezTo>
                  <a:cubicBezTo>
                    <a:pt x="156" y="69"/>
                    <a:pt x="158" y="78"/>
                    <a:pt x="158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6"/>
                    <a:pt x="156" y="88"/>
                    <a:pt x="153" y="89"/>
                  </a:cubicBezTo>
                  <a:cubicBezTo>
                    <a:pt x="151" y="91"/>
                    <a:pt x="148" y="93"/>
                    <a:pt x="147" y="93"/>
                  </a:cubicBezTo>
                  <a:cubicBezTo>
                    <a:pt x="146" y="94"/>
                    <a:pt x="145" y="95"/>
                    <a:pt x="144" y="96"/>
                  </a:cubicBezTo>
                  <a:cubicBezTo>
                    <a:pt x="141" y="99"/>
                    <a:pt x="137" y="105"/>
                    <a:pt x="129" y="108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7" y="109"/>
                    <a:pt x="126" y="109"/>
                    <a:pt x="125" y="109"/>
                  </a:cubicBezTo>
                  <a:cubicBezTo>
                    <a:pt x="123" y="109"/>
                    <a:pt x="123" y="109"/>
                    <a:pt x="122" y="109"/>
                  </a:cubicBezTo>
                  <a:cubicBezTo>
                    <a:pt x="121" y="108"/>
                    <a:pt x="120" y="107"/>
                    <a:pt x="120" y="106"/>
                  </a:cubicBezTo>
                  <a:cubicBezTo>
                    <a:pt x="120" y="105"/>
                    <a:pt x="119" y="105"/>
                    <a:pt x="119" y="104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2"/>
                    <a:pt x="107" y="102"/>
                    <a:pt x="106" y="101"/>
                  </a:cubicBezTo>
                  <a:cubicBezTo>
                    <a:pt x="106" y="98"/>
                    <a:pt x="106" y="94"/>
                    <a:pt x="106" y="92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5" y="90"/>
                    <a:pt x="104" y="89"/>
                    <a:pt x="103" y="88"/>
                  </a:cubicBezTo>
                  <a:cubicBezTo>
                    <a:pt x="102" y="87"/>
                    <a:pt x="102" y="86"/>
                    <a:pt x="102" y="86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8"/>
                    <a:pt x="91" y="76"/>
                    <a:pt x="90" y="74"/>
                  </a:cubicBezTo>
                  <a:cubicBezTo>
                    <a:pt x="89" y="72"/>
                    <a:pt x="87" y="70"/>
                    <a:pt x="85" y="69"/>
                  </a:cubicBezTo>
                  <a:cubicBezTo>
                    <a:pt x="83" y="68"/>
                    <a:pt x="79" y="67"/>
                    <a:pt x="76" y="66"/>
                  </a:cubicBezTo>
                  <a:cubicBezTo>
                    <a:pt x="74" y="64"/>
                    <a:pt x="71" y="63"/>
                    <a:pt x="71" y="63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46" y="62"/>
                    <a:pt x="35" y="68"/>
                    <a:pt x="30" y="71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3" y="160"/>
                    <a:pt x="3" y="160"/>
                    <a:pt x="3" y="160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6"/>
                    <a:pt x="1" y="176"/>
                    <a:pt x="1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79"/>
                    <a:pt x="6" y="179"/>
                    <a:pt x="6" y="179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9"/>
                    <a:pt x="8" y="209"/>
                    <a:pt x="8" y="209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3" y="202"/>
                    <a:pt x="13" y="202"/>
                    <a:pt x="13" y="202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5" y="207"/>
                    <a:pt x="15" y="207"/>
                    <a:pt x="15" y="207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20" y="201"/>
                    <a:pt x="20" y="200"/>
                  </a:cubicBezTo>
                  <a:cubicBezTo>
                    <a:pt x="23" y="196"/>
                    <a:pt x="27" y="188"/>
                    <a:pt x="31" y="183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4" y="181"/>
                    <a:pt x="36" y="181"/>
                    <a:pt x="37" y="181"/>
                  </a:cubicBezTo>
                  <a:cubicBezTo>
                    <a:pt x="37" y="181"/>
                    <a:pt x="38" y="181"/>
                    <a:pt x="38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6" y="174"/>
                    <a:pt x="46" y="174"/>
                    <a:pt x="46" y="174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50" y="177"/>
                    <a:pt x="50" y="177"/>
                    <a:pt x="50" y="177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7" y="170"/>
                    <a:pt x="57" y="170"/>
                    <a:pt x="57" y="170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03" y="173"/>
                    <a:pt x="103" y="173"/>
                    <a:pt x="103" y="173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1" y="173"/>
                    <a:pt x="111" y="173"/>
                    <a:pt x="111" y="173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31" y="169"/>
                    <a:pt x="131" y="169"/>
                    <a:pt x="131" y="169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2" y="162"/>
                    <a:pt x="152" y="162"/>
                    <a:pt x="152" y="162"/>
                  </a:cubicBezTo>
                  <a:cubicBezTo>
                    <a:pt x="160" y="169"/>
                    <a:pt x="160" y="169"/>
                    <a:pt x="160" y="169"/>
                  </a:cubicBezTo>
                  <a:cubicBezTo>
                    <a:pt x="161" y="169"/>
                    <a:pt x="161" y="169"/>
                    <a:pt x="161" y="169"/>
                  </a:cubicBezTo>
                  <a:cubicBezTo>
                    <a:pt x="162" y="169"/>
                    <a:pt x="162" y="169"/>
                    <a:pt x="162" y="169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75" y="166"/>
                    <a:pt x="175" y="166"/>
                    <a:pt x="175" y="166"/>
                  </a:cubicBezTo>
                  <a:cubicBezTo>
                    <a:pt x="176" y="166"/>
                    <a:pt x="176" y="166"/>
                    <a:pt x="176" y="166"/>
                  </a:cubicBezTo>
                  <a:cubicBezTo>
                    <a:pt x="176" y="166"/>
                    <a:pt x="176" y="166"/>
                    <a:pt x="176" y="166"/>
                  </a:cubicBezTo>
                  <a:cubicBezTo>
                    <a:pt x="180" y="165"/>
                    <a:pt x="180" y="165"/>
                    <a:pt x="180" y="165"/>
                  </a:cubicBezTo>
                  <a:cubicBezTo>
                    <a:pt x="181" y="165"/>
                    <a:pt x="181" y="165"/>
                    <a:pt x="181" y="165"/>
                  </a:cubicBezTo>
                  <a:cubicBezTo>
                    <a:pt x="181" y="164"/>
                    <a:pt x="181" y="164"/>
                    <a:pt x="181" y="164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94" y="149"/>
                    <a:pt x="194" y="149"/>
                    <a:pt x="194" y="149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8" y="168"/>
                    <a:pt x="208" y="168"/>
                    <a:pt x="208" y="168"/>
                  </a:cubicBezTo>
                  <a:cubicBezTo>
                    <a:pt x="237" y="165"/>
                    <a:pt x="237" y="165"/>
                    <a:pt x="237" y="165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5" y="164"/>
                    <a:pt x="235" y="164"/>
                    <a:pt x="235" y="164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6" y="169"/>
                    <a:pt x="238" y="169"/>
                    <a:pt x="239" y="169"/>
                  </a:cubicBezTo>
                  <a:cubicBezTo>
                    <a:pt x="242" y="170"/>
                    <a:pt x="246" y="170"/>
                    <a:pt x="250" y="171"/>
                  </a:cubicBezTo>
                  <a:cubicBezTo>
                    <a:pt x="252" y="171"/>
                    <a:pt x="254" y="172"/>
                    <a:pt x="255" y="172"/>
                  </a:cubicBezTo>
                  <a:cubicBezTo>
                    <a:pt x="257" y="173"/>
                    <a:pt x="258" y="174"/>
                    <a:pt x="258" y="174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8" y="174"/>
                    <a:pt x="258" y="174"/>
                    <a:pt x="258" y="174"/>
                  </a:cubicBezTo>
                  <a:cubicBezTo>
                    <a:pt x="259" y="176"/>
                    <a:pt x="261" y="179"/>
                    <a:pt x="262" y="182"/>
                  </a:cubicBezTo>
                  <a:cubicBezTo>
                    <a:pt x="264" y="185"/>
                    <a:pt x="265" y="187"/>
                    <a:pt x="265" y="187"/>
                  </a:cubicBezTo>
                  <a:cubicBezTo>
                    <a:pt x="265" y="188"/>
                    <a:pt x="265" y="188"/>
                    <a:pt x="265" y="188"/>
                  </a:cubicBezTo>
                  <a:cubicBezTo>
                    <a:pt x="266" y="188"/>
                    <a:pt x="266" y="188"/>
                    <a:pt x="266" y="18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3" y="187"/>
                    <a:pt x="273" y="187"/>
                    <a:pt x="273" y="187"/>
                  </a:cubicBezTo>
                  <a:cubicBezTo>
                    <a:pt x="271" y="187"/>
                    <a:pt x="271" y="187"/>
                    <a:pt x="271" y="187"/>
                  </a:cubicBezTo>
                  <a:cubicBezTo>
                    <a:pt x="273" y="192"/>
                    <a:pt x="273" y="192"/>
                    <a:pt x="273" y="192"/>
                  </a:cubicBezTo>
                  <a:cubicBezTo>
                    <a:pt x="273" y="193"/>
                    <a:pt x="273" y="193"/>
                    <a:pt x="273" y="193"/>
                  </a:cubicBezTo>
                  <a:cubicBezTo>
                    <a:pt x="274" y="193"/>
                    <a:pt x="274" y="193"/>
                    <a:pt x="274" y="193"/>
                  </a:cubicBezTo>
                  <a:cubicBezTo>
                    <a:pt x="291" y="197"/>
                    <a:pt x="291" y="197"/>
                    <a:pt x="291" y="197"/>
                  </a:cubicBezTo>
                  <a:cubicBezTo>
                    <a:pt x="292" y="198"/>
                    <a:pt x="292" y="198"/>
                    <a:pt x="292" y="198"/>
                  </a:cubicBezTo>
                  <a:cubicBezTo>
                    <a:pt x="293" y="197"/>
                    <a:pt x="293" y="197"/>
                    <a:pt x="293" y="197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7" y="192"/>
                    <a:pt x="297" y="192"/>
                    <a:pt x="297" y="192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8" y="194"/>
                    <a:pt x="299" y="194"/>
                  </a:cubicBezTo>
                  <a:cubicBezTo>
                    <a:pt x="300" y="194"/>
                    <a:pt x="302" y="194"/>
                    <a:pt x="303" y="193"/>
                  </a:cubicBezTo>
                  <a:cubicBezTo>
                    <a:pt x="304" y="192"/>
                    <a:pt x="306" y="192"/>
                    <a:pt x="307" y="190"/>
                  </a:cubicBezTo>
                  <a:cubicBezTo>
                    <a:pt x="305" y="189"/>
                    <a:pt x="305" y="189"/>
                    <a:pt x="305" y="189"/>
                  </a:cubicBezTo>
                  <a:cubicBezTo>
                    <a:pt x="306" y="190"/>
                    <a:pt x="306" y="190"/>
                    <a:pt x="306" y="190"/>
                  </a:cubicBezTo>
                  <a:cubicBezTo>
                    <a:pt x="307" y="190"/>
                    <a:pt x="308" y="188"/>
                    <a:pt x="309" y="187"/>
                  </a:cubicBezTo>
                  <a:cubicBezTo>
                    <a:pt x="311" y="183"/>
                    <a:pt x="311" y="177"/>
                    <a:pt x="311" y="177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10" y="178"/>
                    <a:pt x="310" y="178"/>
                    <a:pt x="310" y="178"/>
                  </a:cubicBezTo>
                  <a:cubicBezTo>
                    <a:pt x="315" y="176"/>
                    <a:pt x="315" y="176"/>
                    <a:pt x="315" y="176"/>
                  </a:cubicBezTo>
                  <a:cubicBezTo>
                    <a:pt x="315" y="174"/>
                    <a:pt x="315" y="174"/>
                    <a:pt x="315" y="174"/>
                  </a:cubicBezTo>
                  <a:cubicBezTo>
                    <a:pt x="314" y="176"/>
                    <a:pt x="314" y="176"/>
                    <a:pt x="314" y="176"/>
                  </a:cubicBezTo>
                  <a:cubicBezTo>
                    <a:pt x="314" y="176"/>
                    <a:pt x="316" y="177"/>
                    <a:pt x="318" y="178"/>
                  </a:cubicBezTo>
                  <a:cubicBezTo>
                    <a:pt x="319" y="178"/>
                    <a:pt x="320" y="179"/>
                    <a:pt x="321" y="179"/>
                  </a:cubicBezTo>
                  <a:cubicBezTo>
                    <a:pt x="322" y="180"/>
                    <a:pt x="323" y="180"/>
                    <a:pt x="324" y="180"/>
                  </a:cubicBezTo>
                  <a:cubicBezTo>
                    <a:pt x="327" y="180"/>
                    <a:pt x="331" y="179"/>
                    <a:pt x="331" y="178"/>
                  </a:cubicBezTo>
                  <a:cubicBezTo>
                    <a:pt x="331" y="177"/>
                    <a:pt x="331" y="177"/>
                    <a:pt x="331" y="177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2" y="179"/>
                    <a:pt x="334" y="179"/>
                  </a:cubicBezTo>
                  <a:cubicBezTo>
                    <a:pt x="336" y="179"/>
                    <a:pt x="339" y="179"/>
                    <a:pt x="341" y="177"/>
                  </a:cubicBezTo>
                  <a:cubicBezTo>
                    <a:pt x="341" y="177"/>
                    <a:pt x="341" y="177"/>
                    <a:pt x="341" y="177"/>
                  </a:cubicBezTo>
                  <a:cubicBezTo>
                    <a:pt x="341" y="177"/>
                    <a:pt x="341" y="177"/>
                    <a:pt x="341" y="177"/>
                  </a:cubicBezTo>
                  <a:cubicBezTo>
                    <a:pt x="343" y="175"/>
                    <a:pt x="344" y="173"/>
                    <a:pt x="344" y="171"/>
                  </a:cubicBezTo>
                  <a:cubicBezTo>
                    <a:pt x="344" y="167"/>
                    <a:pt x="342" y="163"/>
                    <a:pt x="342" y="163"/>
                  </a:cubicBezTo>
                  <a:cubicBezTo>
                    <a:pt x="340" y="164"/>
                    <a:pt x="340" y="164"/>
                    <a:pt x="340" y="164"/>
                  </a:cubicBezTo>
                  <a:cubicBezTo>
                    <a:pt x="342" y="164"/>
                    <a:pt x="342" y="164"/>
                    <a:pt x="342" y="164"/>
                  </a:cubicBezTo>
                  <a:cubicBezTo>
                    <a:pt x="348" y="155"/>
                    <a:pt x="351" y="150"/>
                    <a:pt x="352" y="148"/>
                  </a:cubicBezTo>
                  <a:cubicBezTo>
                    <a:pt x="354" y="145"/>
                    <a:pt x="354" y="145"/>
                    <a:pt x="354" y="145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46"/>
                    <a:pt x="353" y="146"/>
                    <a:pt x="353" y="146"/>
                  </a:cubicBezTo>
                  <a:cubicBezTo>
                    <a:pt x="353" y="146"/>
                    <a:pt x="356" y="146"/>
                    <a:pt x="360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2" y="137"/>
                    <a:pt x="362" y="133"/>
                    <a:pt x="362" y="130"/>
                  </a:cubicBezTo>
                  <a:cubicBezTo>
                    <a:pt x="362" y="127"/>
                    <a:pt x="362" y="124"/>
                    <a:pt x="362" y="124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61" y="124"/>
                    <a:pt x="361" y="124"/>
                    <a:pt x="361" y="124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6"/>
                    <a:pt x="359" y="128"/>
                    <a:pt x="359" y="130"/>
                  </a:cubicBezTo>
                  <a:cubicBezTo>
                    <a:pt x="359" y="133"/>
                    <a:pt x="359" y="136"/>
                    <a:pt x="358" y="139"/>
                  </a:cubicBezTo>
                  <a:cubicBezTo>
                    <a:pt x="359" y="139"/>
                    <a:pt x="359" y="139"/>
                    <a:pt x="359" y="139"/>
                  </a:cubicBezTo>
                  <a:cubicBezTo>
                    <a:pt x="358" y="138"/>
                    <a:pt x="358" y="138"/>
                    <a:pt x="358" y="138"/>
                  </a:cubicBezTo>
                  <a:cubicBezTo>
                    <a:pt x="356" y="141"/>
                    <a:pt x="355" y="142"/>
                    <a:pt x="354" y="143"/>
                  </a:cubicBezTo>
                  <a:cubicBezTo>
                    <a:pt x="353" y="143"/>
                    <a:pt x="353" y="143"/>
                    <a:pt x="353" y="143"/>
                  </a:cubicBezTo>
                  <a:cubicBezTo>
                    <a:pt x="352" y="143"/>
                    <a:pt x="352" y="143"/>
                    <a:pt x="352" y="143"/>
                  </a:cubicBezTo>
                  <a:cubicBezTo>
                    <a:pt x="353" y="144"/>
                    <a:pt x="353" y="144"/>
                    <a:pt x="353" y="144"/>
                  </a:cubicBezTo>
                  <a:cubicBezTo>
                    <a:pt x="353" y="143"/>
                    <a:pt x="353" y="143"/>
                    <a:pt x="353" y="143"/>
                  </a:cubicBezTo>
                  <a:cubicBezTo>
                    <a:pt x="352" y="143"/>
                    <a:pt x="352" y="143"/>
                    <a:pt x="352" y="143"/>
                  </a:cubicBezTo>
                  <a:cubicBezTo>
                    <a:pt x="353" y="144"/>
                    <a:pt x="353" y="144"/>
                    <a:pt x="353" y="144"/>
                  </a:cubicBezTo>
                  <a:cubicBezTo>
                    <a:pt x="353" y="143"/>
                    <a:pt x="353" y="143"/>
                    <a:pt x="353" y="143"/>
                  </a:cubicBezTo>
                  <a:cubicBezTo>
                    <a:pt x="352" y="143"/>
                    <a:pt x="352" y="143"/>
                    <a:pt x="352" y="143"/>
                  </a:cubicBezTo>
                  <a:cubicBezTo>
                    <a:pt x="351" y="144"/>
                    <a:pt x="351" y="144"/>
                    <a:pt x="351" y="144"/>
                  </a:cubicBezTo>
                  <a:cubicBezTo>
                    <a:pt x="351" y="144"/>
                    <a:pt x="351" y="144"/>
                    <a:pt x="350" y="146"/>
                  </a:cubicBezTo>
                  <a:cubicBezTo>
                    <a:pt x="348" y="149"/>
                    <a:pt x="345" y="153"/>
                    <a:pt x="339" y="163"/>
                  </a:cubicBezTo>
                  <a:cubicBezTo>
                    <a:pt x="339" y="163"/>
                    <a:pt x="339" y="163"/>
                    <a:pt x="339" y="163"/>
                  </a:cubicBezTo>
                  <a:cubicBezTo>
                    <a:pt x="339" y="164"/>
                    <a:pt x="339" y="164"/>
                    <a:pt x="339" y="164"/>
                  </a:cubicBezTo>
                  <a:cubicBezTo>
                    <a:pt x="339" y="164"/>
                    <a:pt x="339" y="164"/>
                    <a:pt x="339" y="164"/>
                  </a:cubicBezTo>
                  <a:cubicBezTo>
                    <a:pt x="339" y="165"/>
                    <a:pt x="341" y="168"/>
                    <a:pt x="341" y="171"/>
                  </a:cubicBezTo>
                  <a:cubicBezTo>
                    <a:pt x="341" y="172"/>
                    <a:pt x="340" y="174"/>
                    <a:pt x="339" y="175"/>
                  </a:cubicBezTo>
                  <a:cubicBezTo>
                    <a:pt x="340" y="176"/>
                    <a:pt x="340" y="176"/>
                    <a:pt x="340" y="176"/>
                  </a:cubicBezTo>
                  <a:cubicBezTo>
                    <a:pt x="340" y="174"/>
                    <a:pt x="340" y="174"/>
                    <a:pt x="340" y="174"/>
                  </a:cubicBezTo>
                  <a:cubicBezTo>
                    <a:pt x="338" y="176"/>
                    <a:pt x="336" y="176"/>
                    <a:pt x="334" y="176"/>
                  </a:cubicBezTo>
                  <a:cubicBezTo>
                    <a:pt x="333" y="176"/>
                    <a:pt x="333" y="176"/>
                    <a:pt x="332" y="176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6"/>
                    <a:pt x="330" y="176"/>
                    <a:pt x="330" y="176"/>
                  </a:cubicBezTo>
                  <a:cubicBezTo>
                    <a:pt x="330" y="176"/>
                    <a:pt x="330" y="176"/>
                    <a:pt x="330" y="176"/>
                  </a:cubicBezTo>
                  <a:cubicBezTo>
                    <a:pt x="329" y="176"/>
                    <a:pt x="326" y="177"/>
                    <a:pt x="324" y="177"/>
                  </a:cubicBezTo>
                  <a:cubicBezTo>
                    <a:pt x="324" y="177"/>
                    <a:pt x="323" y="177"/>
                    <a:pt x="322" y="176"/>
                  </a:cubicBezTo>
                  <a:cubicBezTo>
                    <a:pt x="321" y="176"/>
                    <a:pt x="319" y="175"/>
                    <a:pt x="318" y="174"/>
                  </a:cubicBezTo>
                  <a:cubicBezTo>
                    <a:pt x="317" y="174"/>
                    <a:pt x="317" y="174"/>
                    <a:pt x="316" y="173"/>
                  </a:cubicBezTo>
                  <a:cubicBezTo>
                    <a:pt x="316" y="173"/>
                    <a:pt x="316" y="173"/>
                    <a:pt x="316" y="173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4" y="173"/>
                    <a:pt x="314" y="173"/>
                    <a:pt x="314" y="173"/>
                  </a:cubicBezTo>
                  <a:cubicBezTo>
                    <a:pt x="314" y="173"/>
                    <a:pt x="314" y="173"/>
                    <a:pt x="309" y="176"/>
                  </a:cubicBezTo>
                  <a:cubicBezTo>
                    <a:pt x="308" y="176"/>
                    <a:pt x="308" y="176"/>
                    <a:pt x="308" y="176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8"/>
                    <a:pt x="308" y="181"/>
                    <a:pt x="307" y="183"/>
                  </a:cubicBezTo>
                  <a:cubicBezTo>
                    <a:pt x="307" y="185"/>
                    <a:pt x="306" y="187"/>
                    <a:pt x="304" y="188"/>
                  </a:cubicBezTo>
                  <a:cubicBezTo>
                    <a:pt x="304" y="188"/>
                    <a:pt x="304" y="188"/>
                    <a:pt x="304" y="188"/>
                  </a:cubicBezTo>
                  <a:cubicBezTo>
                    <a:pt x="304" y="188"/>
                    <a:pt x="304" y="188"/>
                    <a:pt x="304" y="188"/>
                  </a:cubicBezTo>
                  <a:cubicBezTo>
                    <a:pt x="303" y="189"/>
                    <a:pt x="303" y="190"/>
                    <a:pt x="302" y="190"/>
                  </a:cubicBezTo>
                  <a:cubicBezTo>
                    <a:pt x="301" y="191"/>
                    <a:pt x="300" y="191"/>
                    <a:pt x="299" y="191"/>
                  </a:cubicBezTo>
                  <a:cubicBezTo>
                    <a:pt x="299" y="191"/>
                    <a:pt x="298" y="191"/>
                    <a:pt x="298" y="191"/>
                  </a:cubicBezTo>
                  <a:cubicBezTo>
                    <a:pt x="298" y="191"/>
                    <a:pt x="298" y="191"/>
                    <a:pt x="298" y="191"/>
                  </a:cubicBezTo>
                  <a:cubicBezTo>
                    <a:pt x="298" y="190"/>
                    <a:pt x="298" y="190"/>
                    <a:pt x="298" y="190"/>
                  </a:cubicBezTo>
                  <a:cubicBezTo>
                    <a:pt x="297" y="190"/>
                    <a:pt x="297" y="190"/>
                    <a:pt x="297" y="190"/>
                  </a:cubicBezTo>
                  <a:cubicBezTo>
                    <a:pt x="296" y="191"/>
                    <a:pt x="296" y="191"/>
                    <a:pt x="296" y="191"/>
                  </a:cubicBezTo>
                  <a:cubicBezTo>
                    <a:pt x="296" y="191"/>
                    <a:pt x="296" y="191"/>
                    <a:pt x="291" y="195"/>
                  </a:cubicBezTo>
                  <a:cubicBezTo>
                    <a:pt x="292" y="196"/>
                    <a:pt x="292" y="196"/>
                    <a:pt x="292" y="196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195"/>
                    <a:pt x="292" y="195"/>
                    <a:pt x="275" y="190"/>
                  </a:cubicBezTo>
                  <a:cubicBezTo>
                    <a:pt x="274" y="192"/>
                    <a:pt x="274" y="192"/>
                    <a:pt x="274" y="192"/>
                  </a:cubicBezTo>
                  <a:cubicBezTo>
                    <a:pt x="276" y="192"/>
                    <a:pt x="276" y="192"/>
                    <a:pt x="276" y="192"/>
                  </a:cubicBezTo>
                  <a:cubicBezTo>
                    <a:pt x="276" y="192"/>
                    <a:pt x="276" y="192"/>
                    <a:pt x="274" y="186"/>
                  </a:cubicBezTo>
                  <a:cubicBezTo>
                    <a:pt x="274" y="185"/>
                    <a:pt x="274" y="185"/>
                    <a:pt x="274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3" y="185"/>
                    <a:pt x="273" y="185"/>
                    <a:pt x="266" y="185"/>
                  </a:cubicBezTo>
                  <a:cubicBezTo>
                    <a:pt x="266" y="187"/>
                    <a:pt x="266" y="187"/>
                    <a:pt x="266" y="187"/>
                  </a:cubicBezTo>
                  <a:cubicBezTo>
                    <a:pt x="268" y="186"/>
                    <a:pt x="268" y="186"/>
                    <a:pt x="268" y="186"/>
                  </a:cubicBezTo>
                  <a:cubicBezTo>
                    <a:pt x="268" y="186"/>
                    <a:pt x="267" y="184"/>
                    <a:pt x="265" y="181"/>
                  </a:cubicBezTo>
                  <a:cubicBezTo>
                    <a:pt x="264" y="178"/>
                    <a:pt x="262" y="174"/>
                    <a:pt x="261" y="172"/>
                  </a:cubicBezTo>
                  <a:cubicBezTo>
                    <a:pt x="261" y="172"/>
                    <a:pt x="261" y="172"/>
                    <a:pt x="261" y="172"/>
                  </a:cubicBezTo>
                  <a:cubicBezTo>
                    <a:pt x="261" y="172"/>
                    <a:pt x="261" y="172"/>
                    <a:pt x="261" y="172"/>
                  </a:cubicBezTo>
                  <a:cubicBezTo>
                    <a:pt x="259" y="171"/>
                    <a:pt x="257" y="170"/>
                    <a:pt x="255" y="169"/>
                  </a:cubicBezTo>
                  <a:cubicBezTo>
                    <a:pt x="247" y="167"/>
                    <a:pt x="237" y="166"/>
                    <a:pt x="237" y="166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8" y="168"/>
                    <a:pt x="238" y="168"/>
                    <a:pt x="238" y="168"/>
                  </a:cubicBezTo>
                  <a:cubicBezTo>
                    <a:pt x="238" y="168"/>
                    <a:pt x="238" y="168"/>
                    <a:pt x="238" y="164"/>
                  </a:cubicBezTo>
                  <a:cubicBezTo>
                    <a:pt x="238" y="162"/>
                    <a:pt x="238" y="162"/>
                    <a:pt x="238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08" y="165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0" y="166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194" y="146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2" y="146"/>
                    <a:pt x="192" y="146"/>
                    <a:pt x="192" y="146"/>
                  </a:cubicBezTo>
                  <a:cubicBezTo>
                    <a:pt x="192" y="146"/>
                    <a:pt x="192" y="146"/>
                    <a:pt x="183" y="153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3" y="154"/>
                    <a:pt x="183" y="154"/>
                    <a:pt x="178" y="163"/>
                  </a:cubicBezTo>
                  <a:cubicBezTo>
                    <a:pt x="180" y="164"/>
                    <a:pt x="180" y="164"/>
                    <a:pt x="180" y="164"/>
                  </a:cubicBezTo>
                  <a:cubicBezTo>
                    <a:pt x="179" y="162"/>
                    <a:pt x="179" y="162"/>
                    <a:pt x="179" y="162"/>
                  </a:cubicBezTo>
                  <a:cubicBezTo>
                    <a:pt x="179" y="162"/>
                    <a:pt x="179" y="162"/>
                    <a:pt x="175" y="163"/>
                  </a:cubicBezTo>
                  <a:cubicBezTo>
                    <a:pt x="176" y="165"/>
                    <a:pt x="176" y="165"/>
                    <a:pt x="176" y="165"/>
                  </a:cubicBezTo>
                  <a:cubicBezTo>
                    <a:pt x="176" y="163"/>
                    <a:pt x="176" y="163"/>
                    <a:pt x="176" y="163"/>
                  </a:cubicBezTo>
                  <a:cubicBezTo>
                    <a:pt x="176" y="163"/>
                    <a:pt x="176" y="163"/>
                    <a:pt x="171" y="162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162"/>
                    <a:pt x="170" y="162"/>
                    <a:pt x="160" y="166"/>
                  </a:cubicBezTo>
                  <a:cubicBezTo>
                    <a:pt x="161" y="168"/>
                    <a:pt x="161" y="168"/>
                    <a:pt x="161" y="168"/>
                  </a:cubicBezTo>
                  <a:cubicBezTo>
                    <a:pt x="162" y="166"/>
                    <a:pt x="162" y="166"/>
                    <a:pt x="162" y="166"/>
                  </a:cubicBezTo>
                  <a:cubicBezTo>
                    <a:pt x="162" y="166"/>
                    <a:pt x="162" y="166"/>
                    <a:pt x="154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3" y="159"/>
                    <a:pt x="153" y="159"/>
                    <a:pt x="135" y="159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29" y="167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1" y="166"/>
                    <a:pt x="131" y="166"/>
                    <a:pt x="131" y="166"/>
                  </a:cubicBezTo>
                  <a:cubicBezTo>
                    <a:pt x="131" y="166"/>
                    <a:pt x="131" y="166"/>
                    <a:pt x="121" y="162"/>
                  </a:cubicBezTo>
                  <a:cubicBezTo>
                    <a:pt x="121" y="162"/>
                    <a:pt x="121" y="162"/>
                    <a:pt x="121" y="162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62"/>
                    <a:pt x="120" y="162"/>
                    <a:pt x="112" y="163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4"/>
                    <a:pt x="108" y="171"/>
                  </a:cubicBezTo>
                  <a:cubicBezTo>
                    <a:pt x="110" y="172"/>
                    <a:pt x="110" y="172"/>
                    <a:pt x="110" y="172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0" y="170"/>
                    <a:pt x="110" y="170"/>
                    <a:pt x="104" y="170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06" y="171"/>
                    <a:pt x="106" y="171"/>
                    <a:pt x="106" y="171"/>
                  </a:cubicBezTo>
                  <a:cubicBezTo>
                    <a:pt x="106" y="171"/>
                    <a:pt x="106" y="171"/>
                    <a:pt x="104" y="163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103" y="162"/>
                    <a:pt x="103" y="162"/>
                    <a:pt x="97" y="163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4"/>
                    <a:pt x="97" y="164"/>
                    <a:pt x="86" y="170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2" y="166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1" y="166"/>
                    <a:pt x="81" y="166"/>
                    <a:pt x="57" y="167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6" y="168"/>
                    <a:pt x="49" y="175"/>
                  </a:cubicBezTo>
                  <a:cubicBezTo>
                    <a:pt x="50" y="176"/>
                    <a:pt x="50" y="176"/>
                    <a:pt x="50" y="176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1" y="174"/>
                    <a:pt x="51" y="174"/>
                    <a:pt x="47" y="173"/>
                  </a:cubicBezTo>
                  <a:cubicBezTo>
                    <a:pt x="46" y="173"/>
                    <a:pt x="46" y="173"/>
                    <a:pt x="46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39" y="179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40" y="178"/>
                    <a:pt x="39" y="178"/>
                    <a:pt x="37" y="178"/>
                  </a:cubicBezTo>
                  <a:cubicBezTo>
                    <a:pt x="35" y="178"/>
                    <a:pt x="32" y="178"/>
                    <a:pt x="29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3" y="188"/>
                    <a:pt x="17" y="201"/>
                    <a:pt x="17" y="201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7" y="200"/>
                    <a:pt x="17" y="200"/>
                    <a:pt x="14" y="203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7" y="203"/>
                    <a:pt x="15" y="201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3" y="200"/>
                    <a:pt x="13" y="200"/>
                    <a:pt x="7" y="206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10" y="206"/>
                    <a:pt x="10" y="206"/>
                    <a:pt x="6" y="198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3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3" y="185"/>
                    <a:pt x="3" y="185"/>
                    <a:pt x="5" y="177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2" y="178"/>
                    <a:pt x="5" y="182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2"/>
                    <a:pt x="7" y="182"/>
                    <a:pt x="8" y="181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0"/>
                    <a:pt x="9" y="180"/>
                    <a:pt x="9" y="169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4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3" y="173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6" y="160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6" y="159"/>
                    <a:pt x="6" y="159"/>
                    <a:pt x="3" y="14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3" y="145"/>
                    <a:pt x="3" y="145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8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27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67" y="53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65" y="52"/>
                    <a:pt x="66" y="53"/>
                  </a:cubicBezTo>
                  <a:cubicBezTo>
                    <a:pt x="66" y="55"/>
                    <a:pt x="67" y="59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9" y="70"/>
                    <a:pt x="84" y="72"/>
                  </a:cubicBezTo>
                  <a:cubicBezTo>
                    <a:pt x="85" y="72"/>
                    <a:pt x="86" y="74"/>
                    <a:pt x="87" y="75"/>
                  </a:cubicBezTo>
                  <a:cubicBezTo>
                    <a:pt x="87" y="76"/>
                    <a:pt x="88" y="77"/>
                    <a:pt x="88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89" y="80"/>
                    <a:pt x="100" y="84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2"/>
                    <a:pt x="99" y="82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87"/>
                    <a:pt x="100" y="88"/>
                    <a:pt x="101" y="90"/>
                  </a:cubicBezTo>
                  <a:cubicBezTo>
                    <a:pt x="101" y="91"/>
                    <a:pt x="102" y="92"/>
                    <a:pt x="103" y="93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03" y="93"/>
                    <a:pt x="103" y="96"/>
                    <a:pt x="103" y="99"/>
                  </a:cubicBezTo>
                  <a:cubicBezTo>
                    <a:pt x="103" y="101"/>
                    <a:pt x="104" y="102"/>
                    <a:pt x="104" y="103"/>
                  </a:cubicBezTo>
                  <a:cubicBezTo>
                    <a:pt x="104" y="104"/>
                    <a:pt x="105" y="104"/>
                    <a:pt x="105" y="105"/>
                  </a:cubicBezTo>
                  <a:cubicBezTo>
                    <a:pt x="105" y="105"/>
                    <a:pt x="106" y="106"/>
                    <a:pt x="107" y="106"/>
                  </a:cubicBezTo>
                  <a:cubicBezTo>
                    <a:pt x="107" y="106"/>
                    <a:pt x="107" y="106"/>
                    <a:pt x="118" y="106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7" y="106"/>
                    <a:pt x="118" y="108"/>
                  </a:cubicBezTo>
                  <a:cubicBezTo>
                    <a:pt x="118" y="109"/>
                    <a:pt x="119" y="110"/>
                    <a:pt x="120" y="111"/>
                  </a:cubicBezTo>
                  <a:cubicBezTo>
                    <a:pt x="121" y="112"/>
                    <a:pt x="123" y="112"/>
                    <a:pt x="125" y="112"/>
                  </a:cubicBezTo>
                  <a:cubicBezTo>
                    <a:pt x="126" y="112"/>
                    <a:pt x="128" y="112"/>
                    <a:pt x="131" y="111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6" y="109"/>
                    <a:pt x="140" y="105"/>
                    <a:pt x="143" y="102"/>
                  </a:cubicBezTo>
                  <a:cubicBezTo>
                    <a:pt x="144" y="100"/>
                    <a:pt x="145" y="99"/>
                    <a:pt x="146" y="98"/>
                  </a:cubicBezTo>
                  <a:cubicBezTo>
                    <a:pt x="147" y="97"/>
                    <a:pt x="148" y="96"/>
                    <a:pt x="148" y="96"/>
                  </a:cubicBezTo>
                  <a:cubicBezTo>
                    <a:pt x="150" y="95"/>
                    <a:pt x="152" y="94"/>
                    <a:pt x="155" y="92"/>
                  </a:cubicBezTo>
                  <a:cubicBezTo>
                    <a:pt x="158" y="90"/>
                    <a:pt x="160" y="87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79"/>
                    <a:pt x="160" y="74"/>
                    <a:pt x="159" y="70"/>
                  </a:cubicBezTo>
                  <a:cubicBezTo>
                    <a:pt x="158" y="65"/>
                    <a:pt x="157" y="62"/>
                    <a:pt x="157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7" y="62"/>
                    <a:pt x="157" y="62"/>
                    <a:pt x="157" y="62"/>
                  </a:cubicBezTo>
                  <a:cubicBezTo>
                    <a:pt x="157" y="62"/>
                    <a:pt x="157" y="62"/>
                    <a:pt x="150" y="33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0" y="34"/>
                    <a:pt x="150" y="34"/>
                    <a:pt x="150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49" y="28"/>
                    <a:pt x="149" y="28"/>
                    <a:pt x="152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3" y="27"/>
                    <a:pt x="153" y="27"/>
                    <a:pt x="154" y="22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4" y="23"/>
                    <a:pt x="154" y="23"/>
                    <a:pt x="158" y="19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56" y="19"/>
                    <a:pt x="160" y="23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22"/>
                    <a:pt x="162" y="22"/>
                    <a:pt x="166" y="13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5" y="14"/>
                    <a:pt x="165" y="14"/>
                    <a:pt x="173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6"/>
                    <a:pt x="174" y="16"/>
                    <a:pt x="181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1" y="4"/>
                    <a:pt x="182" y="4"/>
                    <a:pt x="184" y="4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8" y="10"/>
                  </a:cubicBezTo>
                  <a:cubicBezTo>
                    <a:pt x="190" y="13"/>
                    <a:pt x="190" y="13"/>
                    <a:pt x="190" y="13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1" y="10"/>
                    <a:pt x="191" y="10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90" y="4"/>
                    <a:pt x="190" y="4"/>
                    <a:pt x="198" y="9"/>
                  </a:cubicBezTo>
                  <a:cubicBezTo>
                    <a:pt x="198" y="10"/>
                    <a:pt x="198" y="10"/>
                    <a:pt x="198" y="10"/>
                  </a:cubicBezTo>
                  <a:cubicBezTo>
                    <a:pt x="199" y="10"/>
                    <a:pt x="199" y="10"/>
                    <a:pt x="199" y="10"/>
                  </a:cubicBezTo>
                  <a:cubicBezTo>
                    <a:pt x="199" y="10"/>
                    <a:pt x="199" y="10"/>
                    <a:pt x="204" y="10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3" y="9"/>
                    <a:pt x="203" y="9"/>
                    <a:pt x="207" y="16"/>
                  </a:cubicBezTo>
                  <a:cubicBezTo>
                    <a:pt x="208" y="17"/>
                    <a:pt x="208" y="17"/>
                    <a:pt x="208" y="17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09" y="16"/>
                    <a:pt x="209" y="16"/>
                    <a:pt x="214" y="12"/>
                  </a:cubicBezTo>
                  <a:cubicBezTo>
                    <a:pt x="214" y="11"/>
                    <a:pt x="214" y="11"/>
                    <a:pt x="214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2" y="11"/>
                    <a:pt x="213" y="13"/>
                    <a:pt x="214" y="15"/>
                  </a:cubicBezTo>
                  <a:cubicBezTo>
                    <a:pt x="215" y="16"/>
                    <a:pt x="215" y="17"/>
                    <a:pt x="216" y="18"/>
                  </a:cubicBezTo>
                  <a:cubicBezTo>
                    <a:pt x="217" y="18"/>
                    <a:pt x="218" y="19"/>
                    <a:pt x="219" y="19"/>
                  </a:cubicBezTo>
                  <a:cubicBezTo>
                    <a:pt x="221" y="19"/>
                    <a:pt x="223" y="18"/>
                    <a:pt x="225" y="18"/>
                  </a:cubicBezTo>
                  <a:cubicBezTo>
                    <a:pt x="226" y="17"/>
                    <a:pt x="228" y="16"/>
                    <a:pt x="228" y="16"/>
                  </a:cubicBezTo>
                  <a:cubicBezTo>
                    <a:pt x="227" y="15"/>
                    <a:pt x="227" y="15"/>
                    <a:pt x="227" y="15"/>
                  </a:cubicBezTo>
                  <a:cubicBezTo>
                    <a:pt x="226" y="15"/>
                    <a:pt x="226" y="15"/>
                    <a:pt x="226" y="15"/>
                  </a:cubicBezTo>
                  <a:cubicBezTo>
                    <a:pt x="226" y="15"/>
                    <a:pt x="226" y="15"/>
                    <a:pt x="226" y="20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7" y="22"/>
                    <a:pt x="228" y="22"/>
                    <a:pt x="230" y="23"/>
                  </a:cubicBezTo>
                  <a:cubicBezTo>
                    <a:pt x="232" y="24"/>
                    <a:pt x="235" y="25"/>
                    <a:pt x="236" y="26"/>
                  </a:cubicBezTo>
                  <a:cubicBezTo>
                    <a:pt x="237" y="24"/>
                    <a:pt x="237" y="24"/>
                    <a:pt x="237" y="24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6" y="26"/>
                    <a:pt x="236" y="26"/>
                    <a:pt x="236" y="27"/>
                  </a:cubicBezTo>
                  <a:cubicBezTo>
                    <a:pt x="237" y="29"/>
                    <a:pt x="237" y="30"/>
                    <a:pt x="237" y="32"/>
                  </a:cubicBezTo>
                  <a:cubicBezTo>
                    <a:pt x="238" y="33"/>
                    <a:pt x="238" y="33"/>
                    <a:pt x="238" y="34"/>
                  </a:cubicBezTo>
                  <a:cubicBezTo>
                    <a:pt x="239" y="35"/>
                    <a:pt x="240" y="35"/>
                    <a:pt x="241" y="35"/>
                  </a:cubicBezTo>
                  <a:cubicBezTo>
                    <a:pt x="241" y="35"/>
                    <a:pt x="241" y="35"/>
                    <a:pt x="242" y="35"/>
                  </a:cubicBezTo>
                  <a:cubicBezTo>
                    <a:pt x="244" y="35"/>
                    <a:pt x="247" y="35"/>
                    <a:pt x="253" y="35"/>
                  </a:cubicBezTo>
                  <a:cubicBezTo>
                    <a:pt x="253" y="34"/>
                    <a:pt x="253" y="34"/>
                    <a:pt x="253" y="34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7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9"/>
                    <a:pt x="259" y="39"/>
                    <a:pt x="274" y="28"/>
                  </a:cubicBezTo>
                  <a:cubicBezTo>
                    <a:pt x="273" y="27"/>
                    <a:pt x="273" y="27"/>
                    <a:pt x="273" y="27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72" y="28"/>
                    <a:pt x="274" y="29"/>
                    <a:pt x="277" y="30"/>
                  </a:cubicBezTo>
                  <a:cubicBezTo>
                    <a:pt x="280" y="31"/>
                    <a:pt x="283" y="31"/>
                    <a:pt x="286" y="31"/>
                  </a:cubicBezTo>
                  <a:cubicBezTo>
                    <a:pt x="287" y="31"/>
                    <a:pt x="287" y="31"/>
                    <a:pt x="288" y="31"/>
                  </a:cubicBezTo>
                  <a:cubicBezTo>
                    <a:pt x="288" y="30"/>
                    <a:pt x="288" y="30"/>
                    <a:pt x="288" y="30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90" y="31"/>
                    <a:pt x="294" y="30"/>
                    <a:pt x="297" y="30"/>
                  </a:cubicBezTo>
                  <a:cubicBezTo>
                    <a:pt x="300" y="29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1" y="27"/>
                    <a:pt x="301" y="27"/>
                    <a:pt x="301" y="27"/>
                  </a:cubicBezTo>
                  <a:cubicBezTo>
                    <a:pt x="301" y="27"/>
                    <a:pt x="301" y="27"/>
                    <a:pt x="304" y="37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5" y="38"/>
                    <a:pt x="307" y="38"/>
                    <a:pt x="310" y="39"/>
                  </a:cubicBezTo>
                  <a:cubicBezTo>
                    <a:pt x="311" y="39"/>
                    <a:pt x="313" y="39"/>
                    <a:pt x="314" y="40"/>
                  </a:cubicBezTo>
                  <a:cubicBezTo>
                    <a:pt x="315" y="40"/>
                    <a:pt x="316" y="40"/>
                    <a:pt x="317" y="41"/>
                  </a:cubicBezTo>
                  <a:cubicBezTo>
                    <a:pt x="317" y="41"/>
                    <a:pt x="317" y="41"/>
                    <a:pt x="317" y="41"/>
                  </a:cubicBezTo>
                  <a:cubicBezTo>
                    <a:pt x="317" y="41"/>
                    <a:pt x="317" y="41"/>
                    <a:pt x="317" y="41"/>
                  </a:cubicBezTo>
                  <a:cubicBezTo>
                    <a:pt x="319" y="41"/>
                    <a:pt x="321" y="42"/>
                    <a:pt x="322" y="44"/>
                  </a:cubicBezTo>
                  <a:cubicBezTo>
                    <a:pt x="323" y="44"/>
                    <a:pt x="323" y="45"/>
                    <a:pt x="324" y="45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4" y="46"/>
                    <a:pt x="324" y="46"/>
                    <a:pt x="324" y="46"/>
                  </a:cubicBezTo>
                  <a:cubicBezTo>
                    <a:pt x="326" y="45"/>
                    <a:pt x="326" y="45"/>
                    <a:pt x="326" y="45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4" y="45"/>
                    <a:pt x="324" y="45"/>
                    <a:pt x="324" y="46"/>
                  </a:cubicBezTo>
                  <a:cubicBezTo>
                    <a:pt x="324" y="48"/>
                    <a:pt x="324" y="52"/>
                    <a:pt x="324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24" y="59"/>
                    <a:pt x="324" y="59"/>
                    <a:pt x="320" y="64"/>
                  </a:cubicBezTo>
                  <a:cubicBezTo>
                    <a:pt x="320" y="65"/>
                    <a:pt x="320" y="65"/>
                    <a:pt x="320" y="65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20" y="66"/>
                    <a:pt x="320" y="66"/>
                    <a:pt x="323" y="71"/>
                  </a:cubicBezTo>
                  <a:cubicBezTo>
                    <a:pt x="324" y="70"/>
                    <a:pt x="324" y="70"/>
                    <a:pt x="324" y="70"/>
                  </a:cubicBezTo>
                  <a:cubicBezTo>
                    <a:pt x="323" y="70"/>
                    <a:pt x="323" y="70"/>
                    <a:pt x="323" y="70"/>
                  </a:cubicBezTo>
                  <a:cubicBezTo>
                    <a:pt x="323" y="70"/>
                    <a:pt x="323" y="70"/>
                    <a:pt x="320" y="85"/>
                  </a:cubicBezTo>
                  <a:cubicBezTo>
                    <a:pt x="319" y="88"/>
                    <a:pt x="319" y="88"/>
                    <a:pt x="319" y="88"/>
                  </a:cubicBezTo>
                  <a:cubicBezTo>
                    <a:pt x="322" y="86"/>
                    <a:pt x="322" y="86"/>
                    <a:pt x="322" y="86"/>
                  </a:cubicBezTo>
                  <a:cubicBezTo>
                    <a:pt x="322" y="86"/>
                    <a:pt x="323" y="86"/>
                    <a:pt x="323" y="86"/>
                  </a:cubicBezTo>
                  <a:cubicBezTo>
                    <a:pt x="324" y="85"/>
                    <a:pt x="326" y="84"/>
                    <a:pt x="328" y="84"/>
                  </a:cubicBezTo>
                  <a:cubicBezTo>
                    <a:pt x="329" y="83"/>
                    <a:pt x="331" y="83"/>
                    <a:pt x="332" y="83"/>
                  </a:cubicBezTo>
                  <a:cubicBezTo>
                    <a:pt x="333" y="83"/>
                    <a:pt x="334" y="83"/>
                    <a:pt x="335" y="84"/>
                  </a:cubicBezTo>
                  <a:cubicBezTo>
                    <a:pt x="335" y="85"/>
                    <a:pt x="336" y="85"/>
                    <a:pt x="336" y="85"/>
                  </a:cubicBezTo>
                  <a:cubicBezTo>
                    <a:pt x="336" y="86"/>
                    <a:pt x="336" y="86"/>
                    <a:pt x="336" y="86"/>
                  </a:cubicBezTo>
                  <a:cubicBezTo>
                    <a:pt x="336" y="86"/>
                    <a:pt x="336" y="86"/>
                    <a:pt x="336" y="86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6" y="85"/>
                    <a:pt x="336" y="85"/>
                    <a:pt x="336" y="85"/>
                  </a:cubicBezTo>
                  <a:cubicBezTo>
                    <a:pt x="336" y="85"/>
                    <a:pt x="336" y="85"/>
                    <a:pt x="334" y="91"/>
                  </a:cubicBezTo>
                  <a:cubicBezTo>
                    <a:pt x="333" y="93"/>
                    <a:pt x="333" y="93"/>
                    <a:pt x="333" y="93"/>
                  </a:cubicBezTo>
                  <a:cubicBezTo>
                    <a:pt x="335" y="93"/>
                    <a:pt x="335" y="93"/>
                    <a:pt x="335" y="93"/>
                  </a:cubicBezTo>
                  <a:cubicBezTo>
                    <a:pt x="335" y="93"/>
                    <a:pt x="335" y="93"/>
                    <a:pt x="345" y="96"/>
                  </a:cubicBezTo>
                  <a:cubicBezTo>
                    <a:pt x="346" y="95"/>
                    <a:pt x="346" y="95"/>
                    <a:pt x="346" y="95"/>
                  </a:cubicBezTo>
                  <a:cubicBezTo>
                    <a:pt x="344" y="95"/>
                    <a:pt x="344" y="95"/>
                    <a:pt x="344" y="95"/>
                  </a:cubicBezTo>
                  <a:cubicBezTo>
                    <a:pt x="344" y="95"/>
                    <a:pt x="344" y="95"/>
                    <a:pt x="346" y="102"/>
                  </a:cubicBezTo>
                  <a:cubicBezTo>
                    <a:pt x="346" y="103"/>
                    <a:pt x="346" y="103"/>
                    <a:pt x="346" y="103"/>
                  </a:cubicBezTo>
                  <a:cubicBezTo>
                    <a:pt x="347" y="103"/>
                    <a:pt x="347" y="103"/>
                    <a:pt x="347" y="103"/>
                  </a:cubicBezTo>
                  <a:cubicBezTo>
                    <a:pt x="347" y="103"/>
                    <a:pt x="347" y="103"/>
                    <a:pt x="351" y="104"/>
                  </a:cubicBezTo>
                  <a:cubicBezTo>
                    <a:pt x="351" y="103"/>
                    <a:pt x="351" y="103"/>
                    <a:pt x="351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3"/>
                    <a:pt x="350" y="103"/>
                    <a:pt x="350" y="105"/>
                  </a:cubicBezTo>
                  <a:cubicBezTo>
                    <a:pt x="351" y="106"/>
                    <a:pt x="352" y="109"/>
                    <a:pt x="354" y="115"/>
                  </a:cubicBezTo>
                  <a:cubicBezTo>
                    <a:pt x="354" y="115"/>
                    <a:pt x="354" y="115"/>
                    <a:pt x="354" y="116"/>
                  </a:cubicBezTo>
                  <a:cubicBezTo>
                    <a:pt x="354" y="117"/>
                    <a:pt x="355" y="119"/>
                    <a:pt x="357" y="123"/>
                  </a:cubicBezTo>
                  <a:cubicBezTo>
                    <a:pt x="357" y="124"/>
                    <a:pt x="357" y="124"/>
                    <a:pt x="357" y="124"/>
                  </a:cubicBezTo>
                  <a:cubicBezTo>
                    <a:pt x="357" y="124"/>
                    <a:pt x="357" y="124"/>
                    <a:pt x="357" y="124"/>
                  </a:cubicBezTo>
                  <a:cubicBezTo>
                    <a:pt x="357" y="124"/>
                    <a:pt x="357" y="124"/>
                    <a:pt x="360" y="126"/>
                  </a:cubicBezTo>
                  <a:cubicBezTo>
                    <a:pt x="361" y="124"/>
                    <a:pt x="361" y="124"/>
                    <a:pt x="361" y="124"/>
                  </a:cubicBezTo>
                  <a:cubicBezTo>
                    <a:pt x="359" y="125"/>
                    <a:pt x="359" y="125"/>
                    <a:pt x="359" y="125"/>
                  </a:cubicBezTo>
                  <a:lnTo>
                    <a:pt x="361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" name="Freeform 39"/>
            <p:cNvSpPr>
              <a:spLocks/>
            </p:cNvSpPr>
            <p:nvPr/>
          </p:nvSpPr>
          <p:spPr bwMode="auto">
            <a:xfrm>
              <a:off x="3686" y="3143"/>
              <a:ext cx="570" cy="417"/>
            </a:xfrm>
            <a:custGeom>
              <a:avLst/>
              <a:gdLst>
                <a:gd name="T0" fmla="*/ 375 w 405"/>
                <a:gd name="T1" fmla="*/ 21 h 296"/>
                <a:gd name="T2" fmla="*/ 354 w 405"/>
                <a:gd name="T3" fmla="*/ 4 h 296"/>
                <a:gd name="T4" fmla="*/ 335 w 405"/>
                <a:gd name="T5" fmla="*/ 4 h 296"/>
                <a:gd name="T6" fmla="*/ 294 w 405"/>
                <a:gd name="T7" fmla="*/ 4 h 296"/>
                <a:gd name="T8" fmla="*/ 231 w 405"/>
                <a:gd name="T9" fmla="*/ 45 h 296"/>
                <a:gd name="T10" fmla="*/ 185 w 405"/>
                <a:gd name="T11" fmla="*/ 65 h 296"/>
                <a:gd name="T12" fmla="*/ 167 w 405"/>
                <a:gd name="T13" fmla="*/ 65 h 296"/>
                <a:gd name="T14" fmla="*/ 137 w 405"/>
                <a:gd name="T15" fmla="*/ 68 h 296"/>
                <a:gd name="T16" fmla="*/ 92 w 405"/>
                <a:gd name="T17" fmla="*/ 74 h 296"/>
                <a:gd name="T18" fmla="*/ 69 w 405"/>
                <a:gd name="T19" fmla="*/ 69 h 296"/>
                <a:gd name="T20" fmla="*/ 29 w 405"/>
                <a:gd name="T21" fmla="*/ 72 h 296"/>
                <a:gd name="T22" fmla="*/ 29 w 405"/>
                <a:gd name="T23" fmla="*/ 54 h 296"/>
                <a:gd name="T24" fmla="*/ 10 w 405"/>
                <a:gd name="T25" fmla="*/ 53 h 296"/>
                <a:gd name="T26" fmla="*/ 2 w 405"/>
                <a:gd name="T27" fmla="*/ 68 h 296"/>
                <a:gd name="T28" fmla="*/ 10 w 405"/>
                <a:gd name="T29" fmla="*/ 100 h 296"/>
                <a:gd name="T30" fmla="*/ 36 w 405"/>
                <a:gd name="T31" fmla="*/ 120 h 296"/>
                <a:gd name="T32" fmla="*/ 39 w 405"/>
                <a:gd name="T33" fmla="*/ 157 h 296"/>
                <a:gd name="T34" fmla="*/ 21 w 405"/>
                <a:gd name="T35" fmla="*/ 166 h 296"/>
                <a:gd name="T36" fmla="*/ 23 w 405"/>
                <a:gd name="T37" fmla="*/ 178 h 296"/>
                <a:gd name="T38" fmla="*/ 28 w 405"/>
                <a:gd name="T39" fmla="*/ 201 h 296"/>
                <a:gd name="T40" fmla="*/ 29 w 405"/>
                <a:gd name="T41" fmla="*/ 224 h 296"/>
                <a:gd name="T42" fmla="*/ 56 w 405"/>
                <a:gd name="T43" fmla="*/ 234 h 296"/>
                <a:gd name="T44" fmla="*/ 70 w 405"/>
                <a:gd name="T45" fmla="*/ 257 h 296"/>
                <a:gd name="T46" fmla="*/ 71 w 405"/>
                <a:gd name="T47" fmla="*/ 296 h 296"/>
                <a:gd name="T48" fmla="*/ 92 w 405"/>
                <a:gd name="T49" fmla="*/ 288 h 296"/>
                <a:gd name="T50" fmla="*/ 101 w 405"/>
                <a:gd name="T51" fmla="*/ 285 h 296"/>
                <a:gd name="T52" fmla="*/ 120 w 405"/>
                <a:gd name="T53" fmla="*/ 281 h 296"/>
                <a:gd name="T54" fmla="*/ 133 w 405"/>
                <a:gd name="T55" fmla="*/ 273 h 296"/>
                <a:gd name="T56" fmla="*/ 143 w 405"/>
                <a:gd name="T57" fmla="*/ 271 h 296"/>
                <a:gd name="T58" fmla="*/ 150 w 405"/>
                <a:gd name="T59" fmla="*/ 265 h 296"/>
                <a:gd name="T60" fmla="*/ 160 w 405"/>
                <a:gd name="T61" fmla="*/ 266 h 296"/>
                <a:gd name="T62" fmla="*/ 181 w 405"/>
                <a:gd name="T63" fmla="*/ 267 h 296"/>
                <a:gd name="T64" fmla="*/ 193 w 405"/>
                <a:gd name="T65" fmla="*/ 274 h 296"/>
                <a:gd name="T66" fmla="*/ 220 w 405"/>
                <a:gd name="T67" fmla="*/ 273 h 296"/>
                <a:gd name="T68" fmla="*/ 259 w 405"/>
                <a:gd name="T69" fmla="*/ 263 h 296"/>
                <a:gd name="T70" fmla="*/ 282 w 405"/>
                <a:gd name="T71" fmla="*/ 250 h 296"/>
                <a:gd name="T72" fmla="*/ 290 w 405"/>
                <a:gd name="T73" fmla="*/ 223 h 296"/>
                <a:gd name="T74" fmla="*/ 304 w 405"/>
                <a:gd name="T75" fmla="*/ 211 h 296"/>
                <a:gd name="T76" fmla="*/ 323 w 405"/>
                <a:gd name="T77" fmla="*/ 193 h 296"/>
                <a:gd name="T78" fmla="*/ 337 w 405"/>
                <a:gd name="T79" fmla="*/ 184 h 296"/>
                <a:gd name="T80" fmla="*/ 362 w 405"/>
                <a:gd name="T81" fmla="*/ 188 h 296"/>
                <a:gd name="T82" fmla="*/ 385 w 405"/>
                <a:gd name="T83" fmla="*/ 186 h 296"/>
                <a:gd name="T84" fmla="*/ 389 w 405"/>
                <a:gd name="T85" fmla="*/ 180 h 296"/>
                <a:gd name="T86" fmla="*/ 383 w 405"/>
                <a:gd name="T87" fmla="*/ 163 h 296"/>
                <a:gd name="T88" fmla="*/ 373 w 405"/>
                <a:gd name="T89" fmla="*/ 150 h 296"/>
                <a:gd name="T90" fmla="*/ 356 w 405"/>
                <a:gd name="T91" fmla="*/ 146 h 296"/>
                <a:gd name="T92" fmla="*/ 351 w 405"/>
                <a:gd name="T93" fmla="*/ 132 h 296"/>
                <a:gd name="T94" fmla="*/ 362 w 405"/>
                <a:gd name="T95" fmla="*/ 119 h 296"/>
                <a:gd name="T96" fmla="*/ 369 w 405"/>
                <a:gd name="T97" fmla="*/ 99 h 296"/>
                <a:gd name="T98" fmla="*/ 356 w 405"/>
                <a:gd name="T99" fmla="*/ 76 h 296"/>
                <a:gd name="T100" fmla="*/ 377 w 405"/>
                <a:gd name="T101" fmla="*/ 54 h 296"/>
                <a:gd name="T102" fmla="*/ 405 w 405"/>
                <a:gd name="T103" fmla="*/ 35 h 296"/>
                <a:gd name="T104" fmla="*/ 397 w 405"/>
                <a:gd name="T105" fmla="*/ 1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5" h="296">
                  <a:moveTo>
                    <a:pt x="397" y="19"/>
                  </a:moveTo>
                  <a:cubicBezTo>
                    <a:pt x="397" y="19"/>
                    <a:pt x="381" y="22"/>
                    <a:pt x="375" y="21"/>
                  </a:cubicBezTo>
                  <a:cubicBezTo>
                    <a:pt x="370" y="21"/>
                    <a:pt x="359" y="18"/>
                    <a:pt x="359" y="18"/>
                  </a:cubicBezTo>
                  <a:cubicBezTo>
                    <a:pt x="354" y="4"/>
                    <a:pt x="354" y="4"/>
                    <a:pt x="354" y="4"/>
                  </a:cubicBezTo>
                  <a:cubicBezTo>
                    <a:pt x="354" y="4"/>
                    <a:pt x="346" y="14"/>
                    <a:pt x="342" y="12"/>
                  </a:cubicBezTo>
                  <a:cubicBezTo>
                    <a:pt x="337" y="11"/>
                    <a:pt x="337" y="4"/>
                    <a:pt x="335" y="4"/>
                  </a:cubicBezTo>
                  <a:cubicBezTo>
                    <a:pt x="332" y="4"/>
                    <a:pt x="324" y="14"/>
                    <a:pt x="319" y="12"/>
                  </a:cubicBezTo>
                  <a:cubicBezTo>
                    <a:pt x="313" y="11"/>
                    <a:pt x="305" y="0"/>
                    <a:pt x="294" y="4"/>
                  </a:cubicBezTo>
                  <a:cubicBezTo>
                    <a:pt x="282" y="8"/>
                    <a:pt x="262" y="21"/>
                    <a:pt x="255" y="22"/>
                  </a:cubicBezTo>
                  <a:cubicBezTo>
                    <a:pt x="247" y="23"/>
                    <a:pt x="236" y="37"/>
                    <a:pt x="231" y="45"/>
                  </a:cubicBezTo>
                  <a:cubicBezTo>
                    <a:pt x="225" y="53"/>
                    <a:pt x="221" y="64"/>
                    <a:pt x="205" y="68"/>
                  </a:cubicBezTo>
                  <a:cubicBezTo>
                    <a:pt x="187" y="72"/>
                    <a:pt x="185" y="65"/>
                    <a:pt x="185" y="65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67" y="65"/>
                    <a:pt x="167" y="65"/>
                    <a:pt x="167" y="65"/>
                  </a:cubicBezTo>
                  <a:cubicBezTo>
                    <a:pt x="167" y="65"/>
                    <a:pt x="155" y="72"/>
                    <a:pt x="148" y="69"/>
                  </a:cubicBezTo>
                  <a:cubicBezTo>
                    <a:pt x="144" y="69"/>
                    <a:pt x="143" y="66"/>
                    <a:pt x="137" y="68"/>
                  </a:cubicBezTo>
                  <a:cubicBezTo>
                    <a:pt x="133" y="72"/>
                    <a:pt x="132" y="79"/>
                    <a:pt x="117" y="80"/>
                  </a:cubicBezTo>
                  <a:cubicBezTo>
                    <a:pt x="104" y="81"/>
                    <a:pt x="92" y="74"/>
                    <a:pt x="92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73" y="69"/>
                    <a:pt x="69" y="69"/>
                  </a:cubicBezTo>
                  <a:cubicBezTo>
                    <a:pt x="63" y="69"/>
                    <a:pt x="50" y="81"/>
                    <a:pt x="43" y="80"/>
                  </a:cubicBezTo>
                  <a:cubicBezTo>
                    <a:pt x="35" y="80"/>
                    <a:pt x="29" y="79"/>
                    <a:pt x="29" y="72"/>
                  </a:cubicBezTo>
                  <a:cubicBezTo>
                    <a:pt x="31" y="64"/>
                    <a:pt x="40" y="65"/>
                    <a:pt x="39" y="58"/>
                  </a:cubicBezTo>
                  <a:cubicBezTo>
                    <a:pt x="39" y="53"/>
                    <a:pt x="35" y="56"/>
                    <a:pt x="29" y="54"/>
                  </a:cubicBezTo>
                  <a:cubicBezTo>
                    <a:pt x="27" y="54"/>
                    <a:pt x="19" y="50"/>
                    <a:pt x="13" y="48"/>
                  </a:cubicBezTo>
                  <a:cubicBezTo>
                    <a:pt x="12" y="52"/>
                    <a:pt x="10" y="53"/>
                    <a:pt x="10" y="53"/>
                  </a:cubicBezTo>
                  <a:cubicBezTo>
                    <a:pt x="10" y="53"/>
                    <a:pt x="12" y="60"/>
                    <a:pt x="9" y="64"/>
                  </a:cubicBezTo>
                  <a:cubicBezTo>
                    <a:pt x="6" y="66"/>
                    <a:pt x="2" y="68"/>
                    <a:pt x="2" y="6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2"/>
                    <a:pt x="31" y="116"/>
                    <a:pt x="36" y="120"/>
                  </a:cubicBezTo>
                  <a:cubicBezTo>
                    <a:pt x="44" y="124"/>
                    <a:pt x="51" y="137"/>
                    <a:pt x="51" y="13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9" y="157"/>
                    <a:pt x="37" y="162"/>
                    <a:pt x="35" y="163"/>
                  </a:cubicBezTo>
                  <a:cubicBezTo>
                    <a:pt x="31" y="165"/>
                    <a:pt x="25" y="162"/>
                    <a:pt x="21" y="166"/>
                  </a:cubicBezTo>
                  <a:cubicBezTo>
                    <a:pt x="15" y="170"/>
                    <a:pt x="15" y="176"/>
                    <a:pt x="15" y="176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28" y="201"/>
                    <a:pt x="28" y="201"/>
                    <a:pt x="28" y="201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27" y="221"/>
                    <a:pt x="29" y="224"/>
                  </a:cubicBezTo>
                  <a:cubicBezTo>
                    <a:pt x="32" y="228"/>
                    <a:pt x="36" y="235"/>
                    <a:pt x="43" y="234"/>
                  </a:cubicBezTo>
                  <a:cubicBezTo>
                    <a:pt x="56" y="234"/>
                    <a:pt x="56" y="234"/>
                    <a:pt x="56" y="234"/>
                  </a:cubicBezTo>
                  <a:cubicBezTo>
                    <a:pt x="58" y="251"/>
                    <a:pt x="58" y="251"/>
                    <a:pt x="58" y="251"/>
                  </a:cubicBezTo>
                  <a:cubicBezTo>
                    <a:pt x="70" y="257"/>
                    <a:pt x="70" y="257"/>
                    <a:pt x="70" y="257"/>
                  </a:cubicBezTo>
                  <a:cubicBezTo>
                    <a:pt x="66" y="269"/>
                    <a:pt x="66" y="269"/>
                    <a:pt x="66" y="269"/>
                  </a:cubicBezTo>
                  <a:cubicBezTo>
                    <a:pt x="71" y="296"/>
                    <a:pt x="71" y="296"/>
                    <a:pt x="71" y="296"/>
                  </a:cubicBezTo>
                  <a:cubicBezTo>
                    <a:pt x="85" y="294"/>
                    <a:pt x="85" y="294"/>
                    <a:pt x="85" y="294"/>
                  </a:cubicBezTo>
                  <a:cubicBezTo>
                    <a:pt x="92" y="288"/>
                    <a:pt x="92" y="288"/>
                    <a:pt x="92" y="288"/>
                  </a:cubicBezTo>
                  <a:cubicBezTo>
                    <a:pt x="98" y="290"/>
                    <a:pt x="98" y="290"/>
                    <a:pt x="98" y="290"/>
                  </a:cubicBezTo>
                  <a:cubicBezTo>
                    <a:pt x="101" y="285"/>
                    <a:pt x="101" y="285"/>
                    <a:pt x="101" y="285"/>
                  </a:cubicBezTo>
                  <a:cubicBezTo>
                    <a:pt x="117" y="285"/>
                    <a:pt x="117" y="285"/>
                    <a:pt x="117" y="285"/>
                  </a:cubicBezTo>
                  <a:cubicBezTo>
                    <a:pt x="120" y="281"/>
                    <a:pt x="120" y="281"/>
                    <a:pt x="120" y="281"/>
                  </a:cubicBezTo>
                  <a:cubicBezTo>
                    <a:pt x="124" y="279"/>
                    <a:pt x="124" y="279"/>
                    <a:pt x="124" y="279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6" y="277"/>
                    <a:pt x="136" y="277"/>
                    <a:pt x="136" y="277"/>
                  </a:cubicBezTo>
                  <a:cubicBezTo>
                    <a:pt x="143" y="271"/>
                    <a:pt x="143" y="271"/>
                    <a:pt x="143" y="271"/>
                  </a:cubicBezTo>
                  <a:cubicBezTo>
                    <a:pt x="142" y="265"/>
                    <a:pt x="142" y="265"/>
                    <a:pt x="142" y="265"/>
                  </a:cubicBezTo>
                  <a:cubicBezTo>
                    <a:pt x="150" y="265"/>
                    <a:pt x="150" y="265"/>
                    <a:pt x="150" y="265"/>
                  </a:cubicBezTo>
                  <a:cubicBezTo>
                    <a:pt x="154" y="259"/>
                    <a:pt x="154" y="259"/>
                    <a:pt x="154" y="259"/>
                  </a:cubicBezTo>
                  <a:cubicBezTo>
                    <a:pt x="154" y="259"/>
                    <a:pt x="158" y="267"/>
                    <a:pt x="160" y="266"/>
                  </a:cubicBezTo>
                  <a:cubicBezTo>
                    <a:pt x="163" y="263"/>
                    <a:pt x="173" y="258"/>
                    <a:pt x="173" y="258"/>
                  </a:cubicBezTo>
                  <a:cubicBezTo>
                    <a:pt x="181" y="267"/>
                    <a:pt x="181" y="267"/>
                    <a:pt x="181" y="267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201" y="267"/>
                    <a:pt x="201" y="267"/>
                    <a:pt x="201" y="267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20" y="273"/>
                    <a:pt x="224" y="279"/>
                    <a:pt x="227" y="278"/>
                  </a:cubicBezTo>
                  <a:cubicBezTo>
                    <a:pt x="228" y="278"/>
                    <a:pt x="259" y="263"/>
                    <a:pt x="259" y="263"/>
                  </a:cubicBezTo>
                  <a:cubicBezTo>
                    <a:pt x="269" y="265"/>
                    <a:pt x="269" y="265"/>
                    <a:pt x="269" y="265"/>
                  </a:cubicBezTo>
                  <a:cubicBezTo>
                    <a:pt x="269" y="265"/>
                    <a:pt x="281" y="259"/>
                    <a:pt x="282" y="250"/>
                  </a:cubicBezTo>
                  <a:cubicBezTo>
                    <a:pt x="282" y="238"/>
                    <a:pt x="269" y="231"/>
                    <a:pt x="271" y="227"/>
                  </a:cubicBezTo>
                  <a:cubicBezTo>
                    <a:pt x="275" y="224"/>
                    <a:pt x="290" y="223"/>
                    <a:pt x="290" y="223"/>
                  </a:cubicBezTo>
                  <a:cubicBezTo>
                    <a:pt x="290" y="223"/>
                    <a:pt x="287" y="216"/>
                    <a:pt x="292" y="213"/>
                  </a:cubicBezTo>
                  <a:cubicBezTo>
                    <a:pt x="294" y="211"/>
                    <a:pt x="301" y="215"/>
                    <a:pt x="304" y="211"/>
                  </a:cubicBezTo>
                  <a:cubicBezTo>
                    <a:pt x="305" y="205"/>
                    <a:pt x="298" y="200"/>
                    <a:pt x="302" y="196"/>
                  </a:cubicBezTo>
                  <a:cubicBezTo>
                    <a:pt x="309" y="194"/>
                    <a:pt x="317" y="200"/>
                    <a:pt x="323" y="193"/>
                  </a:cubicBezTo>
                  <a:cubicBezTo>
                    <a:pt x="331" y="188"/>
                    <a:pt x="331" y="184"/>
                    <a:pt x="333" y="181"/>
                  </a:cubicBezTo>
                  <a:cubicBezTo>
                    <a:pt x="336" y="180"/>
                    <a:pt x="337" y="184"/>
                    <a:pt x="337" y="184"/>
                  </a:cubicBezTo>
                  <a:cubicBezTo>
                    <a:pt x="337" y="184"/>
                    <a:pt x="340" y="176"/>
                    <a:pt x="346" y="176"/>
                  </a:cubicBezTo>
                  <a:cubicBezTo>
                    <a:pt x="350" y="178"/>
                    <a:pt x="356" y="186"/>
                    <a:pt x="362" y="188"/>
                  </a:cubicBezTo>
                  <a:cubicBezTo>
                    <a:pt x="369" y="188"/>
                    <a:pt x="375" y="182"/>
                    <a:pt x="375" y="182"/>
                  </a:cubicBezTo>
                  <a:cubicBezTo>
                    <a:pt x="385" y="186"/>
                    <a:pt x="385" y="186"/>
                    <a:pt x="385" y="186"/>
                  </a:cubicBezTo>
                  <a:cubicBezTo>
                    <a:pt x="385" y="180"/>
                    <a:pt x="385" y="180"/>
                    <a:pt x="385" y="180"/>
                  </a:cubicBezTo>
                  <a:cubicBezTo>
                    <a:pt x="389" y="180"/>
                    <a:pt x="389" y="180"/>
                    <a:pt x="389" y="180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83" y="163"/>
                    <a:pt x="383" y="163"/>
                    <a:pt x="383" y="163"/>
                  </a:cubicBezTo>
                  <a:cubicBezTo>
                    <a:pt x="375" y="158"/>
                    <a:pt x="375" y="158"/>
                    <a:pt x="375" y="158"/>
                  </a:cubicBezTo>
                  <a:cubicBezTo>
                    <a:pt x="373" y="150"/>
                    <a:pt x="373" y="150"/>
                    <a:pt x="373" y="150"/>
                  </a:cubicBezTo>
                  <a:cubicBezTo>
                    <a:pt x="360" y="139"/>
                    <a:pt x="360" y="139"/>
                    <a:pt x="360" y="139"/>
                  </a:cubicBezTo>
                  <a:cubicBezTo>
                    <a:pt x="360" y="139"/>
                    <a:pt x="359" y="143"/>
                    <a:pt x="356" y="146"/>
                  </a:cubicBezTo>
                  <a:cubicBezTo>
                    <a:pt x="354" y="149"/>
                    <a:pt x="346" y="146"/>
                    <a:pt x="346" y="146"/>
                  </a:cubicBezTo>
                  <a:cubicBezTo>
                    <a:pt x="351" y="132"/>
                    <a:pt x="351" y="132"/>
                    <a:pt x="351" y="132"/>
                  </a:cubicBezTo>
                  <a:cubicBezTo>
                    <a:pt x="362" y="131"/>
                    <a:pt x="362" y="131"/>
                    <a:pt x="362" y="131"/>
                  </a:cubicBezTo>
                  <a:cubicBezTo>
                    <a:pt x="362" y="119"/>
                    <a:pt x="362" y="119"/>
                    <a:pt x="362" y="119"/>
                  </a:cubicBezTo>
                  <a:cubicBezTo>
                    <a:pt x="375" y="115"/>
                    <a:pt x="375" y="115"/>
                    <a:pt x="375" y="115"/>
                  </a:cubicBezTo>
                  <a:cubicBezTo>
                    <a:pt x="375" y="115"/>
                    <a:pt x="370" y="108"/>
                    <a:pt x="369" y="99"/>
                  </a:cubicBezTo>
                  <a:cubicBezTo>
                    <a:pt x="369" y="89"/>
                    <a:pt x="367" y="76"/>
                    <a:pt x="367" y="76"/>
                  </a:cubicBezTo>
                  <a:cubicBezTo>
                    <a:pt x="356" y="76"/>
                    <a:pt x="356" y="76"/>
                    <a:pt x="356" y="76"/>
                  </a:cubicBezTo>
                  <a:cubicBezTo>
                    <a:pt x="356" y="76"/>
                    <a:pt x="370" y="73"/>
                    <a:pt x="371" y="69"/>
                  </a:cubicBezTo>
                  <a:cubicBezTo>
                    <a:pt x="373" y="66"/>
                    <a:pt x="366" y="60"/>
                    <a:pt x="377" y="54"/>
                  </a:cubicBezTo>
                  <a:cubicBezTo>
                    <a:pt x="386" y="46"/>
                    <a:pt x="397" y="52"/>
                    <a:pt x="397" y="52"/>
                  </a:cubicBezTo>
                  <a:cubicBezTo>
                    <a:pt x="405" y="35"/>
                    <a:pt x="405" y="35"/>
                    <a:pt x="405" y="35"/>
                  </a:cubicBezTo>
                  <a:cubicBezTo>
                    <a:pt x="405" y="35"/>
                    <a:pt x="401" y="31"/>
                    <a:pt x="400" y="26"/>
                  </a:cubicBezTo>
                  <a:cubicBezTo>
                    <a:pt x="398" y="23"/>
                    <a:pt x="397" y="19"/>
                    <a:pt x="397" y="19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" name="Freeform 40"/>
            <p:cNvSpPr>
              <a:spLocks/>
            </p:cNvSpPr>
            <p:nvPr/>
          </p:nvSpPr>
          <p:spPr bwMode="auto">
            <a:xfrm>
              <a:off x="3683" y="3146"/>
              <a:ext cx="576" cy="415"/>
            </a:xfrm>
            <a:custGeom>
              <a:avLst/>
              <a:gdLst>
                <a:gd name="T0" fmla="*/ 355 w 409"/>
                <a:gd name="T1" fmla="*/ 1 h 295"/>
                <a:gd name="T2" fmla="*/ 318 w 409"/>
                <a:gd name="T3" fmla="*/ 7 h 295"/>
                <a:gd name="T4" fmla="*/ 207 w 409"/>
                <a:gd name="T5" fmla="*/ 66 h 295"/>
                <a:gd name="T6" fmla="*/ 168 w 409"/>
                <a:gd name="T7" fmla="*/ 62 h 295"/>
                <a:gd name="T8" fmla="*/ 116 w 409"/>
                <a:gd name="T9" fmla="*/ 77 h 295"/>
                <a:gd name="T10" fmla="*/ 55 w 409"/>
                <a:gd name="T11" fmla="*/ 73 h 295"/>
                <a:gd name="T12" fmla="*/ 42 w 409"/>
                <a:gd name="T13" fmla="*/ 56 h 295"/>
                <a:gd name="T14" fmla="*/ 12 w 409"/>
                <a:gd name="T15" fmla="*/ 50 h 295"/>
                <a:gd name="T16" fmla="*/ 6 w 409"/>
                <a:gd name="T17" fmla="*/ 63 h 295"/>
                <a:gd name="T18" fmla="*/ 16 w 409"/>
                <a:gd name="T19" fmla="*/ 112 h 295"/>
                <a:gd name="T20" fmla="*/ 39 w 409"/>
                <a:gd name="T21" fmla="*/ 154 h 295"/>
                <a:gd name="T22" fmla="*/ 16 w 409"/>
                <a:gd name="T23" fmla="*/ 175 h 295"/>
                <a:gd name="T24" fmla="*/ 30 w 409"/>
                <a:gd name="T25" fmla="*/ 223 h 295"/>
                <a:gd name="T26" fmla="*/ 71 w 409"/>
                <a:gd name="T27" fmla="*/ 256 h 295"/>
                <a:gd name="T28" fmla="*/ 93 w 409"/>
                <a:gd name="T29" fmla="*/ 287 h 295"/>
                <a:gd name="T30" fmla="*/ 127 w 409"/>
                <a:gd name="T31" fmla="*/ 279 h 295"/>
                <a:gd name="T32" fmla="*/ 152 w 409"/>
                <a:gd name="T33" fmla="*/ 264 h 295"/>
                <a:gd name="T34" fmla="*/ 175 w 409"/>
                <a:gd name="T35" fmla="*/ 256 h 295"/>
                <a:gd name="T36" fmla="*/ 222 w 409"/>
                <a:gd name="T37" fmla="*/ 272 h 295"/>
                <a:gd name="T38" fmla="*/ 270 w 409"/>
                <a:gd name="T39" fmla="*/ 264 h 295"/>
                <a:gd name="T40" fmla="*/ 287 w 409"/>
                <a:gd name="T41" fmla="*/ 223 h 295"/>
                <a:gd name="T42" fmla="*/ 307 w 409"/>
                <a:gd name="T43" fmla="*/ 209 h 295"/>
                <a:gd name="T44" fmla="*/ 336 w 409"/>
                <a:gd name="T45" fmla="*/ 180 h 295"/>
                <a:gd name="T46" fmla="*/ 348 w 409"/>
                <a:gd name="T47" fmla="*/ 175 h 295"/>
                <a:gd name="T48" fmla="*/ 388 w 409"/>
                <a:gd name="T49" fmla="*/ 178 h 295"/>
                <a:gd name="T50" fmla="*/ 377 w 409"/>
                <a:gd name="T51" fmla="*/ 156 h 295"/>
                <a:gd name="T52" fmla="*/ 348 w 409"/>
                <a:gd name="T53" fmla="*/ 144 h 295"/>
                <a:gd name="T54" fmla="*/ 378 w 409"/>
                <a:gd name="T55" fmla="*/ 112 h 295"/>
                <a:gd name="T56" fmla="*/ 375 w 409"/>
                <a:gd name="T57" fmla="*/ 68 h 295"/>
                <a:gd name="T58" fmla="*/ 400 w 409"/>
                <a:gd name="T59" fmla="*/ 50 h 295"/>
                <a:gd name="T60" fmla="*/ 400 w 409"/>
                <a:gd name="T61" fmla="*/ 25 h 295"/>
                <a:gd name="T62" fmla="*/ 372 w 409"/>
                <a:gd name="T63" fmla="*/ 55 h 295"/>
                <a:gd name="T64" fmla="*/ 369 w 409"/>
                <a:gd name="T65" fmla="*/ 74 h 295"/>
                <a:gd name="T66" fmla="*/ 364 w 409"/>
                <a:gd name="T67" fmla="*/ 129 h 295"/>
                <a:gd name="T68" fmla="*/ 374 w 409"/>
                <a:gd name="T69" fmla="*/ 149 h 295"/>
                <a:gd name="T70" fmla="*/ 390 w 409"/>
                <a:gd name="T71" fmla="*/ 176 h 295"/>
                <a:gd name="T72" fmla="*/ 364 w 409"/>
                <a:gd name="T73" fmla="*/ 184 h 295"/>
                <a:gd name="T74" fmla="*/ 335 w 409"/>
                <a:gd name="T75" fmla="*/ 178 h 295"/>
                <a:gd name="T76" fmla="*/ 304 w 409"/>
                <a:gd name="T77" fmla="*/ 207 h 295"/>
                <a:gd name="T78" fmla="*/ 292 w 409"/>
                <a:gd name="T79" fmla="*/ 219 h 295"/>
                <a:gd name="T80" fmla="*/ 270 w 409"/>
                <a:gd name="T81" fmla="*/ 261 h 295"/>
                <a:gd name="T82" fmla="*/ 229 w 409"/>
                <a:gd name="T83" fmla="*/ 275 h 295"/>
                <a:gd name="T84" fmla="*/ 203 w 409"/>
                <a:gd name="T85" fmla="*/ 264 h 295"/>
                <a:gd name="T86" fmla="*/ 169 w 409"/>
                <a:gd name="T87" fmla="*/ 258 h 295"/>
                <a:gd name="T88" fmla="*/ 155 w 409"/>
                <a:gd name="T89" fmla="*/ 256 h 295"/>
                <a:gd name="T90" fmla="*/ 136 w 409"/>
                <a:gd name="T91" fmla="*/ 269 h 295"/>
                <a:gd name="T92" fmla="*/ 99 w 409"/>
                <a:gd name="T93" fmla="*/ 288 h 295"/>
                <a:gd name="T94" fmla="*/ 69 w 409"/>
                <a:gd name="T95" fmla="*/ 267 h 295"/>
                <a:gd name="T96" fmla="*/ 37 w 409"/>
                <a:gd name="T97" fmla="*/ 227 h 295"/>
                <a:gd name="T98" fmla="*/ 26 w 409"/>
                <a:gd name="T99" fmla="*/ 177 h 295"/>
                <a:gd name="T100" fmla="*/ 37 w 409"/>
                <a:gd name="T101" fmla="*/ 163 h 295"/>
                <a:gd name="T102" fmla="*/ 17 w 409"/>
                <a:gd name="T103" fmla="*/ 110 h 295"/>
                <a:gd name="T104" fmla="*/ 14 w 409"/>
                <a:gd name="T105" fmla="*/ 55 h 295"/>
                <a:gd name="T106" fmla="*/ 39 w 409"/>
                <a:gd name="T107" fmla="*/ 56 h 295"/>
                <a:gd name="T108" fmla="*/ 46 w 409"/>
                <a:gd name="T109" fmla="*/ 79 h 295"/>
                <a:gd name="T110" fmla="*/ 93 w 409"/>
                <a:gd name="T111" fmla="*/ 74 h 295"/>
                <a:gd name="T112" fmla="*/ 165 w 409"/>
                <a:gd name="T113" fmla="*/ 67 h 295"/>
                <a:gd name="T114" fmla="*/ 207 w 409"/>
                <a:gd name="T115" fmla="*/ 67 h 295"/>
                <a:gd name="T116" fmla="*/ 316 w 409"/>
                <a:gd name="T117" fmla="*/ 10 h 295"/>
                <a:gd name="T118" fmla="*/ 337 w 409"/>
                <a:gd name="T119" fmla="*/ 4 h 295"/>
                <a:gd name="T120" fmla="*/ 377 w 409"/>
                <a:gd name="T121" fmla="*/ 1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295">
                  <a:moveTo>
                    <a:pt x="399" y="17"/>
                  </a:moveTo>
                  <a:cubicBezTo>
                    <a:pt x="399" y="16"/>
                    <a:pt x="399" y="16"/>
                    <a:pt x="399" y="16"/>
                  </a:cubicBezTo>
                  <a:cubicBezTo>
                    <a:pt x="399" y="16"/>
                    <a:pt x="396" y="16"/>
                    <a:pt x="393" y="17"/>
                  </a:cubicBezTo>
                  <a:cubicBezTo>
                    <a:pt x="389" y="17"/>
                    <a:pt x="385" y="17"/>
                    <a:pt x="382" y="17"/>
                  </a:cubicBezTo>
                  <a:cubicBezTo>
                    <a:pt x="380" y="17"/>
                    <a:pt x="379" y="17"/>
                    <a:pt x="378" y="17"/>
                  </a:cubicBezTo>
                  <a:cubicBezTo>
                    <a:pt x="378" y="17"/>
                    <a:pt x="378" y="17"/>
                    <a:pt x="378" y="17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5" y="17"/>
                    <a:pt x="371" y="16"/>
                    <a:pt x="367" y="16"/>
                  </a:cubicBezTo>
                  <a:cubicBezTo>
                    <a:pt x="364" y="15"/>
                    <a:pt x="361" y="14"/>
                    <a:pt x="361" y="14"/>
                  </a:cubicBezTo>
                  <a:cubicBezTo>
                    <a:pt x="361" y="16"/>
                    <a:pt x="361" y="16"/>
                    <a:pt x="361" y="16"/>
                  </a:cubicBezTo>
                  <a:cubicBezTo>
                    <a:pt x="362" y="15"/>
                    <a:pt x="362" y="15"/>
                    <a:pt x="362" y="15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5" y="1"/>
                    <a:pt x="355" y="1"/>
                    <a:pt x="355" y="1"/>
                  </a:cubicBezTo>
                  <a:cubicBezTo>
                    <a:pt x="354" y="2"/>
                    <a:pt x="354" y="2"/>
                    <a:pt x="354" y="2"/>
                  </a:cubicBezTo>
                  <a:cubicBezTo>
                    <a:pt x="354" y="2"/>
                    <a:pt x="352" y="4"/>
                    <a:pt x="350" y="6"/>
                  </a:cubicBezTo>
                  <a:cubicBezTo>
                    <a:pt x="349" y="7"/>
                    <a:pt x="348" y="8"/>
                    <a:pt x="347" y="8"/>
                  </a:cubicBezTo>
                  <a:cubicBezTo>
                    <a:pt x="346" y="9"/>
                    <a:pt x="345" y="9"/>
                    <a:pt x="344" y="9"/>
                  </a:cubicBezTo>
                  <a:cubicBezTo>
                    <a:pt x="344" y="9"/>
                    <a:pt x="344" y="9"/>
                    <a:pt x="344" y="9"/>
                  </a:cubicBezTo>
                  <a:cubicBezTo>
                    <a:pt x="343" y="9"/>
                    <a:pt x="343" y="8"/>
                    <a:pt x="342" y="8"/>
                  </a:cubicBezTo>
                  <a:cubicBezTo>
                    <a:pt x="342" y="7"/>
                    <a:pt x="341" y="5"/>
                    <a:pt x="340" y="4"/>
                  </a:cubicBezTo>
                  <a:cubicBezTo>
                    <a:pt x="340" y="3"/>
                    <a:pt x="340" y="3"/>
                    <a:pt x="339" y="2"/>
                  </a:cubicBezTo>
                  <a:cubicBezTo>
                    <a:pt x="339" y="1"/>
                    <a:pt x="338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ubicBezTo>
                    <a:pt x="333" y="2"/>
                    <a:pt x="331" y="4"/>
                    <a:pt x="328" y="6"/>
                  </a:cubicBezTo>
                  <a:cubicBezTo>
                    <a:pt x="326" y="8"/>
                    <a:pt x="323" y="9"/>
                    <a:pt x="322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20" y="9"/>
                    <a:pt x="319" y="8"/>
                    <a:pt x="318" y="7"/>
                  </a:cubicBezTo>
                  <a:cubicBezTo>
                    <a:pt x="314" y="5"/>
                    <a:pt x="308" y="0"/>
                    <a:pt x="301" y="0"/>
                  </a:cubicBezTo>
                  <a:cubicBezTo>
                    <a:pt x="299" y="0"/>
                    <a:pt x="298" y="0"/>
                    <a:pt x="296" y="1"/>
                  </a:cubicBezTo>
                  <a:cubicBezTo>
                    <a:pt x="296" y="2"/>
                    <a:pt x="296" y="2"/>
                    <a:pt x="296" y="2"/>
                  </a:cubicBezTo>
                  <a:cubicBezTo>
                    <a:pt x="296" y="1"/>
                    <a:pt x="296" y="1"/>
                    <a:pt x="296" y="1"/>
                  </a:cubicBezTo>
                  <a:cubicBezTo>
                    <a:pt x="290" y="3"/>
                    <a:pt x="281" y="7"/>
                    <a:pt x="274" y="11"/>
                  </a:cubicBezTo>
                  <a:cubicBezTo>
                    <a:pt x="270" y="13"/>
                    <a:pt x="267" y="14"/>
                    <a:pt x="264" y="16"/>
                  </a:cubicBezTo>
                  <a:cubicBezTo>
                    <a:pt x="261" y="17"/>
                    <a:pt x="258" y="18"/>
                    <a:pt x="257" y="18"/>
                  </a:cubicBezTo>
                  <a:cubicBezTo>
                    <a:pt x="257" y="20"/>
                    <a:pt x="257" y="20"/>
                    <a:pt x="257" y="20"/>
                  </a:cubicBezTo>
                  <a:cubicBezTo>
                    <a:pt x="257" y="18"/>
                    <a:pt x="257" y="18"/>
                    <a:pt x="257" y="18"/>
                  </a:cubicBezTo>
                  <a:cubicBezTo>
                    <a:pt x="252" y="19"/>
                    <a:pt x="247" y="23"/>
                    <a:pt x="243" y="28"/>
                  </a:cubicBezTo>
                  <a:cubicBezTo>
                    <a:pt x="238" y="32"/>
                    <a:pt x="234" y="38"/>
                    <a:pt x="231" y="42"/>
                  </a:cubicBezTo>
                  <a:cubicBezTo>
                    <a:pt x="229" y="46"/>
                    <a:pt x="226" y="51"/>
                    <a:pt x="223" y="55"/>
                  </a:cubicBezTo>
                  <a:cubicBezTo>
                    <a:pt x="219" y="59"/>
                    <a:pt x="215" y="62"/>
                    <a:pt x="207" y="64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3" y="65"/>
                    <a:pt x="200" y="66"/>
                    <a:pt x="197" y="66"/>
                  </a:cubicBezTo>
                  <a:cubicBezTo>
                    <a:pt x="193" y="66"/>
                    <a:pt x="191" y="65"/>
                    <a:pt x="190" y="64"/>
                  </a:cubicBezTo>
                  <a:cubicBezTo>
                    <a:pt x="189" y="63"/>
                    <a:pt x="189" y="63"/>
                    <a:pt x="188" y="63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78" y="66"/>
                    <a:pt x="178" y="66"/>
                    <a:pt x="178" y="66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7" y="63"/>
                    <a:pt x="159" y="66"/>
                    <a:pt x="154" y="66"/>
                  </a:cubicBezTo>
                  <a:cubicBezTo>
                    <a:pt x="153" y="66"/>
                    <a:pt x="152" y="66"/>
                    <a:pt x="151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49" y="66"/>
                    <a:pt x="148" y="65"/>
                    <a:pt x="147" y="65"/>
                  </a:cubicBezTo>
                  <a:cubicBezTo>
                    <a:pt x="146" y="64"/>
                    <a:pt x="144" y="64"/>
                    <a:pt x="142" y="64"/>
                  </a:cubicBezTo>
                  <a:cubicBezTo>
                    <a:pt x="141" y="64"/>
                    <a:pt x="140" y="64"/>
                    <a:pt x="139" y="64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6" y="67"/>
                    <a:pt x="135" y="70"/>
                    <a:pt x="132" y="72"/>
                  </a:cubicBezTo>
                  <a:cubicBezTo>
                    <a:pt x="130" y="74"/>
                    <a:pt x="126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18" y="76"/>
                    <a:pt x="117" y="77"/>
                    <a:pt x="116" y="77"/>
                  </a:cubicBezTo>
                  <a:cubicBezTo>
                    <a:pt x="110" y="77"/>
                    <a:pt x="104" y="75"/>
                    <a:pt x="101" y="74"/>
                  </a:cubicBezTo>
                  <a:cubicBezTo>
                    <a:pt x="99" y="73"/>
                    <a:pt x="97" y="72"/>
                    <a:pt x="96" y="72"/>
                  </a:cubicBezTo>
                  <a:cubicBezTo>
                    <a:pt x="95" y="72"/>
                    <a:pt x="95" y="72"/>
                    <a:pt x="95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1" y="70"/>
                    <a:pt x="79" y="68"/>
                  </a:cubicBezTo>
                  <a:cubicBezTo>
                    <a:pt x="78" y="68"/>
                    <a:pt x="76" y="67"/>
                    <a:pt x="75" y="67"/>
                  </a:cubicBezTo>
                  <a:cubicBezTo>
                    <a:pt x="73" y="66"/>
                    <a:pt x="72" y="66"/>
                    <a:pt x="71" y="66"/>
                  </a:cubicBezTo>
                  <a:cubicBezTo>
                    <a:pt x="69" y="66"/>
                    <a:pt x="67" y="66"/>
                    <a:pt x="65" y="67"/>
                  </a:cubicBezTo>
                  <a:cubicBezTo>
                    <a:pt x="62" y="69"/>
                    <a:pt x="58" y="71"/>
                    <a:pt x="55" y="73"/>
                  </a:cubicBezTo>
                  <a:cubicBezTo>
                    <a:pt x="51" y="75"/>
                    <a:pt x="48" y="77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1" y="76"/>
                    <a:pt x="38" y="76"/>
                    <a:pt x="36" y="75"/>
                  </a:cubicBezTo>
                  <a:cubicBezTo>
                    <a:pt x="35" y="75"/>
                    <a:pt x="34" y="74"/>
                    <a:pt x="34" y="73"/>
                  </a:cubicBezTo>
                  <a:cubicBezTo>
                    <a:pt x="33" y="72"/>
                    <a:pt x="33" y="71"/>
                    <a:pt x="33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8"/>
                    <a:pt x="34" y="67"/>
                    <a:pt x="35" y="66"/>
                  </a:cubicBezTo>
                  <a:cubicBezTo>
                    <a:pt x="36" y="65"/>
                    <a:pt x="37" y="64"/>
                    <a:pt x="39" y="63"/>
                  </a:cubicBezTo>
                  <a:cubicBezTo>
                    <a:pt x="40" y="62"/>
                    <a:pt x="41" y="62"/>
                    <a:pt x="41" y="61"/>
                  </a:cubicBezTo>
                  <a:cubicBezTo>
                    <a:pt x="42" y="60"/>
                    <a:pt x="42" y="59"/>
                    <a:pt x="42" y="58"/>
                  </a:cubicBezTo>
                  <a:cubicBezTo>
                    <a:pt x="42" y="57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5"/>
                    <a:pt x="42" y="54"/>
                    <a:pt x="41" y="53"/>
                  </a:cubicBezTo>
                  <a:cubicBezTo>
                    <a:pt x="41" y="52"/>
                    <a:pt x="40" y="52"/>
                    <a:pt x="39" y="51"/>
                  </a:cubicBezTo>
                  <a:cubicBezTo>
                    <a:pt x="38" y="51"/>
                    <a:pt x="37" y="51"/>
                    <a:pt x="36" y="51"/>
                  </a:cubicBezTo>
                  <a:cubicBezTo>
                    <a:pt x="34" y="51"/>
                    <a:pt x="33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0" y="51"/>
                    <a:pt x="29" y="50"/>
                  </a:cubicBezTo>
                  <a:cubicBezTo>
                    <a:pt x="25" y="49"/>
                    <a:pt x="20" y="46"/>
                    <a:pt x="16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7"/>
                    <a:pt x="12" y="48"/>
                    <a:pt x="12" y="49"/>
                  </a:cubicBezTo>
                  <a:cubicBezTo>
                    <a:pt x="12" y="49"/>
                    <a:pt x="12" y="50"/>
                    <a:pt x="12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3"/>
                    <a:pt x="11" y="55"/>
                  </a:cubicBezTo>
                  <a:cubicBezTo>
                    <a:pt x="11" y="57"/>
                    <a:pt x="11" y="59"/>
                    <a:pt x="10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2"/>
                    <a:pt x="7" y="63"/>
                    <a:pt x="6" y="63"/>
                  </a:cubicBezTo>
                  <a:cubicBezTo>
                    <a:pt x="5" y="64"/>
                    <a:pt x="5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2"/>
                    <a:pt x="17" y="112"/>
                    <a:pt x="19" y="112"/>
                  </a:cubicBezTo>
                  <a:cubicBezTo>
                    <a:pt x="21" y="113"/>
                    <a:pt x="25" y="114"/>
                    <a:pt x="28" y="115"/>
                  </a:cubicBezTo>
                  <a:cubicBezTo>
                    <a:pt x="32" y="117"/>
                    <a:pt x="35" y="118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41" y="121"/>
                    <a:pt x="45" y="125"/>
                    <a:pt x="47" y="129"/>
                  </a:cubicBezTo>
                  <a:cubicBezTo>
                    <a:pt x="49" y="131"/>
                    <a:pt x="50" y="132"/>
                    <a:pt x="51" y="133"/>
                  </a:cubicBezTo>
                  <a:cubicBezTo>
                    <a:pt x="51" y="134"/>
                    <a:pt x="51" y="134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39" y="155"/>
                    <a:pt x="39" y="156"/>
                    <a:pt x="38" y="158"/>
                  </a:cubicBezTo>
                  <a:cubicBezTo>
                    <a:pt x="38" y="159"/>
                    <a:pt x="37" y="160"/>
                    <a:pt x="36" y="160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6" y="160"/>
                    <a:pt x="36" y="160"/>
                    <a:pt x="36" y="160"/>
                  </a:cubicBezTo>
                  <a:cubicBezTo>
                    <a:pt x="36" y="160"/>
                    <a:pt x="35" y="160"/>
                    <a:pt x="34" y="160"/>
                  </a:cubicBezTo>
                  <a:cubicBezTo>
                    <a:pt x="32" y="160"/>
                    <a:pt x="31" y="160"/>
                    <a:pt x="30" y="160"/>
                  </a:cubicBezTo>
                  <a:cubicBezTo>
                    <a:pt x="28" y="160"/>
                    <a:pt x="25" y="161"/>
                    <a:pt x="22" y="163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19" y="165"/>
                    <a:pt x="17" y="168"/>
                    <a:pt x="16" y="170"/>
                  </a:cubicBezTo>
                  <a:cubicBezTo>
                    <a:pt x="15" y="172"/>
                    <a:pt x="15" y="173"/>
                    <a:pt x="15" y="174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29" y="200"/>
                    <a:pt x="29" y="200"/>
                    <a:pt x="29" y="200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21" y="217"/>
                    <a:pt x="23" y="218"/>
                  </a:cubicBezTo>
                  <a:cubicBezTo>
                    <a:pt x="26" y="220"/>
                    <a:pt x="29" y="222"/>
                    <a:pt x="30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0" y="223"/>
                    <a:pt x="30" y="223"/>
                    <a:pt x="30" y="223"/>
                  </a:cubicBezTo>
                  <a:cubicBezTo>
                    <a:pt x="31" y="225"/>
                    <a:pt x="33" y="227"/>
                    <a:pt x="35" y="229"/>
                  </a:cubicBezTo>
                  <a:cubicBezTo>
                    <a:pt x="37" y="231"/>
                    <a:pt x="40" y="233"/>
                    <a:pt x="43" y="233"/>
                  </a:cubicBezTo>
                  <a:cubicBezTo>
                    <a:pt x="44" y="233"/>
                    <a:pt x="44" y="233"/>
                    <a:pt x="45" y="233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3"/>
                    <a:pt x="45" y="233"/>
                    <a:pt x="45" y="233"/>
                  </a:cubicBezTo>
                  <a:cubicBezTo>
                    <a:pt x="58" y="233"/>
                    <a:pt x="58" y="233"/>
                    <a:pt x="58" y="233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57" y="232"/>
                    <a:pt x="57" y="232"/>
                    <a:pt x="57" y="232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9" y="250"/>
                    <a:pt x="59" y="250"/>
                    <a:pt x="59" y="250"/>
                  </a:cubicBezTo>
                  <a:cubicBezTo>
                    <a:pt x="71" y="256"/>
                    <a:pt x="71" y="256"/>
                    <a:pt x="71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6" y="267"/>
                    <a:pt x="66" y="267"/>
                    <a:pt x="66" y="267"/>
                  </a:cubicBezTo>
                  <a:cubicBezTo>
                    <a:pt x="66" y="267"/>
                    <a:pt x="66" y="267"/>
                    <a:pt x="66" y="267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5"/>
                    <a:pt x="72" y="295"/>
                    <a:pt x="72" y="295"/>
                  </a:cubicBezTo>
                  <a:cubicBezTo>
                    <a:pt x="73" y="295"/>
                    <a:pt x="73" y="295"/>
                    <a:pt x="73" y="295"/>
                  </a:cubicBezTo>
                  <a:cubicBezTo>
                    <a:pt x="87" y="294"/>
                    <a:pt x="87" y="294"/>
                    <a:pt x="87" y="294"/>
                  </a:cubicBezTo>
                  <a:cubicBezTo>
                    <a:pt x="87" y="294"/>
                    <a:pt x="87" y="294"/>
                    <a:pt x="87" y="294"/>
                  </a:cubicBezTo>
                  <a:cubicBezTo>
                    <a:pt x="88" y="293"/>
                    <a:pt x="88" y="293"/>
                    <a:pt x="88" y="293"/>
                  </a:cubicBezTo>
                  <a:cubicBezTo>
                    <a:pt x="95" y="287"/>
                    <a:pt x="95" y="287"/>
                    <a:pt x="95" y="287"/>
                  </a:cubicBezTo>
                  <a:cubicBezTo>
                    <a:pt x="94" y="286"/>
                    <a:pt x="94" y="286"/>
                    <a:pt x="94" y="286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100" y="290"/>
                    <a:pt x="100" y="290"/>
                    <a:pt x="100" y="290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2" y="289"/>
                    <a:pt x="102" y="289"/>
                    <a:pt x="102" y="289"/>
                  </a:cubicBezTo>
                  <a:cubicBezTo>
                    <a:pt x="104" y="283"/>
                    <a:pt x="104" y="284"/>
                    <a:pt x="104" y="283"/>
                  </a:cubicBezTo>
                  <a:cubicBezTo>
                    <a:pt x="103" y="283"/>
                    <a:pt x="103" y="283"/>
                    <a:pt x="103" y="283"/>
                  </a:cubicBezTo>
                  <a:cubicBezTo>
                    <a:pt x="103" y="284"/>
                    <a:pt x="103" y="284"/>
                    <a:pt x="103" y="284"/>
                  </a:cubicBezTo>
                  <a:cubicBezTo>
                    <a:pt x="119" y="284"/>
                    <a:pt x="119" y="284"/>
                    <a:pt x="119" y="284"/>
                  </a:cubicBezTo>
                  <a:cubicBezTo>
                    <a:pt x="120" y="284"/>
                    <a:pt x="120" y="284"/>
                    <a:pt x="120" y="284"/>
                  </a:cubicBezTo>
                  <a:cubicBezTo>
                    <a:pt x="120" y="284"/>
                    <a:pt x="120" y="284"/>
                    <a:pt x="120" y="284"/>
                  </a:cubicBezTo>
                  <a:cubicBezTo>
                    <a:pt x="123" y="280"/>
                    <a:pt x="123" y="280"/>
                    <a:pt x="123" y="280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6" y="279"/>
                    <a:pt x="126" y="279"/>
                    <a:pt x="126" y="279"/>
                  </a:cubicBezTo>
                  <a:cubicBezTo>
                    <a:pt x="127" y="279"/>
                    <a:pt x="127" y="279"/>
                    <a:pt x="127" y="279"/>
                  </a:cubicBezTo>
                  <a:cubicBezTo>
                    <a:pt x="127" y="279"/>
                    <a:pt x="127" y="279"/>
                    <a:pt x="127" y="279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5" y="271"/>
                    <a:pt x="135" y="271"/>
                    <a:pt x="135" y="271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6"/>
                    <a:pt x="139" y="276"/>
                    <a:pt x="139" y="276"/>
                  </a:cubicBezTo>
                  <a:cubicBezTo>
                    <a:pt x="146" y="271"/>
                    <a:pt x="146" y="271"/>
                    <a:pt x="146" y="271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4" y="263"/>
                    <a:pt x="144" y="263"/>
                    <a:pt x="144" y="263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3" y="264"/>
                    <a:pt x="153" y="264"/>
                    <a:pt x="153" y="264"/>
                  </a:cubicBezTo>
                  <a:cubicBezTo>
                    <a:pt x="157" y="258"/>
                    <a:pt x="157" y="258"/>
                    <a:pt x="157" y="258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154" y="258"/>
                    <a:pt x="155" y="260"/>
                    <a:pt x="157" y="262"/>
                  </a:cubicBezTo>
                  <a:cubicBezTo>
                    <a:pt x="157" y="262"/>
                    <a:pt x="158" y="263"/>
                    <a:pt x="159" y="264"/>
                  </a:cubicBezTo>
                  <a:cubicBezTo>
                    <a:pt x="160" y="265"/>
                    <a:pt x="160" y="266"/>
                    <a:pt x="162" y="266"/>
                  </a:cubicBezTo>
                  <a:cubicBezTo>
                    <a:pt x="162" y="266"/>
                    <a:pt x="163" y="266"/>
                    <a:pt x="163" y="265"/>
                  </a:cubicBezTo>
                  <a:cubicBezTo>
                    <a:pt x="163" y="265"/>
                    <a:pt x="163" y="265"/>
                    <a:pt x="163" y="265"/>
                  </a:cubicBezTo>
                  <a:cubicBezTo>
                    <a:pt x="164" y="265"/>
                    <a:pt x="164" y="265"/>
                    <a:pt x="164" y="265"/>
                  </a:cubicBezTo>
                  <a:cubicBezTo>
                    <a:pt x="165" y="264"/>
                    <a:pt x="168" y="262"/>
                    <a:pt x="170" y="260"/>
                  </a:cubicBezTo>
                  <a:cubicBezTo>
                    <a:pt x="173" y="259"/>
                    <a:pt x="175" y="257"/>
                    <a:pt x="175" y="257"/>
                  </a:cubicBezTo>
                  <a:cubicBezTo>
                    <a:pt x="175" y="256"/>
                    <a:pt x="175" y="256"/>
                    <a:pt x="175" y="256"/>
                  </a:cubicBezTo>
                  <a:cubicBezTo>
                    <a:pt x="173" y="257"/>
                    <a:pt x="173" y="257"/>
                    <a:pt x="173" y="257"/>
                  </a:cubicBezTo>
                  <a:cubicBezTo>
                    <a:pt x="182" y="266"/>
                    <a:pt x="182" y="266"/>
                    <a:pt x="182" y="266"/>
                  </a:cubicBezTo>
                  <a:cubicBezTo>
                    <a:pt x="182" y="267"/>
                    <a:pt x="182" y="267"/>
                    <a:pt x="182" y="267"/>
                  </a:cubicBezTo>
                  <a:cubicBezTo>
                    <a:pt x="183" y="267"/>
                    <a:pt x="183" y="267"/>
                    <a:pt x="183" y="267"/>
                  </a:cubicBezTo>
                  <a:cubicBezTo>
                    <a:pt x="188" y="265"/>
                    <a:pt x="188" y="265"/>
                    <a:pt x="188" y="265"/>
                  </a:cubicBezTo>
                  <a:cubicBezTo>
                    <a:pt x="188" y="264"/>
                    <a:pt x="188" y="264"/>
                    <a:pt x="188" y="264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94" y="273"/>
                    <a:pt x="194" y="273"/>
                    <a:pt x="194" y="273"/>
                  </a:cubicBezTo>
                  <a:cubicBezTo>
                    <a:pt x="195" y="274"/>
                    <a:pt x="195" y="274"/>
                    <a:pt x="195" y="274"/>
                  </a:cubicBezTo>
                  <a:cubicBezTo>
                    <a:pt x="196" y="273"/>
                    <a:pt x="196" y="273"/>
                    <a:pt x="196" y="273"/>
                  </a:cubicBezTo>
                  <a:cubicBezTo>
                    <a:pt x="204" y="266"/>
                    <a:pt x="204" y="266"/>
                    <a:pt x="204" y="266"/>
                  </a:cubicBezTo>
                  <a:cubicBezTo>
                    <a:pt x="203" y="265"/>
                    <a:pt x="203" y="265"/>
                    <a:pt x="203" y="265"/>
                  </a:cubicBezTo>
                  <a:cubicBezTo>
                    <a:pt x="203" y="267"/>
                    <a:pt x="203" y="267"/>
                    <a:pt x="203" y="267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1"/>
                    <a:pt x="222" y="271"/>
                    <a:pt x="222" y="271"/>
                  </a:cubicBezTo>
                  <a:cubicBezTo>
                    <a:pt x="221" y="271"/>
                    <a:pt x="221" y="271"/>
                    <a:pt x="221" y="271"/>
                  </a:cubicBezTo>
                  <a:cubicBezTo>
                    <a:pt x="221" y="272"/>
                    <a:pt x="222" y="273"/>
                    <a:pt x="223" y="274"/>
                  </a:cubicBezTo>
                  <a:cubicBezTo>
                    <a:pt x="223" y="275"/>
                    <a:pt x="224" y="276"/>
                    <a:pt x="225" y="277"/>
                  </a:cubicBezTo>
                  <a:cubicBezTo>
                    <a:pt x="226" y="277"/>
                    <a:pt x="227" y="278"/>
                    <a:pt x="228" y="278"/>
                  </a:cubicBezTo>
                  <a:cubicBezTo>
                    <a:pt x="228" y="278"/>
                    <a:pt x="229" y="278"/>
                    <a:pt x="229" y="277"/>
                  </a:cubicBezTo>
                  <a:cubicBezTo>
                    <a:pt x="229" y="276"/>
                    <a:pt x="229" y="276"/>
                    <a:pt x="229" y="276"/>
                  </a:cubicBezTo>
                  <a:cubicBezTo>
                    <a:pt x="229" y="278"/>
                    <a:pt x="229" y="278"/>
                    <a:pt x="229" y="278"/>
                  </a:cubicBezTo>
                  <a:cubicBezTo>
                    <a:pt x="229" y="277"/>
                    <a:pt x="229" y="277"/>
                    <a:pt x="229" y="277"/>
                  </a:cubicBezTo>
                  <a:cubicBezTo>
                    <a:pt x="230" y="277"/>
                    <a:pt x="231" y="277"/>
                    <a:pt x="232" y="277"/>
                  </a:cubicBezTo>
                  <a:cubicBezTo>
                    <a:pt x="239" y="273"/>
                    <a:pt x="262" y="263"/>
                    <a:pt x="262" y="263"/>
                  </a:cubicBezTo>
                  <a:cubicBezTo>
                    <a:pt x="261" y="261"/>
                    <a:pt x="261" y="261"/>
                    <a:pt x="261" y="261"/>
                  </a:cubicBezTo>
                  <a:cubicBezTo>
                    <a:pt x="261" y="263"/>
                    <a:pt x="261" y="263"/>
                    <a:pt x="261" y="263"/>
                  </a:cubicBezTo>
                  <a:cubicBezTo>
                    <a:pt x="270" y="264"/>
                    <a:pt x="270" y="264"/>
                    <a:pt x="270" y="264"/>
                  </a:cubicBezTo>
                  <a:cubicBezTo>
                    <a:pt x="271" y="264"/>
                    <a:pt x="271" y="264"/>
                    <a:pt x="271" y="264"/>
                  </a:cubicBezTo>
                  <a:cubicBezTo>
                    <a:pt x="271" y="264"/>
                    <a:pt x="271" y="264"/>
                    <a:pt x="271" y="264"/>
                  </a:cubicBezTo>
                  <a:cubicBezTo>
                    <a:pt x="271" y="264"/>
                    <a:pt x="274" y="263"/>
                    <a:pt x="278" y="260"/>
                  </a:cubicBezTo>
                  <a:cubicBezTo>
                    <a:pt x="281" y="257"/>
                    <a:pt x="285" y="253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6" y="242"/>
                    <a:pt x="283" y="237"/>
                    <a:pt x="280" y="233"/>
                  </a:cubicBezTo>
                  <a:cubicBezTo>
                    <a:pt x="278" y="232"/>
                    <a:pt x="277" y="230"/>
                    <a:pt x="276" y="229"/>
                  </a:cubicBezTo>
                  <a:cubicBezTo>
                    <a:pt x="275" y="227"/>
                    <a:pt x="274" y="226"/>
                    <a:pt x="274" y="226"/>
                  </a:cubicBezTo>
                  <a:cubicBezTo>
                    <a:pt x="275" y="226"/>
                    <a:pt x="275" y="226"/>
                    <a:pt x="275" y="226"/>
                  </a:cubicBezTo>
                  <a:cubicBezTo>
                    <a:pt x="273" y="225"/>
                    <a:pt x="273" y="225"/>
                    <a:pt x="273" y="225"/>
                  </a:cubicBezTo>
                  <a:cubicBezTo>
                    <a:pt x="274" y="226"/>
                    <a:pt x="274" y="226"/>
                    <a:pt x="274" y="226"/>
                  </a:cubicBezTo>
                  <a:cubicBezTo>
                    <a:pt x="275" y="226"/>
                    <a:pt x="276" y="225"/>
                    <a:pt x="278" y="225"/>
                  </a:cubicBezTo>
                  <a:cubicBezTo>
                    <a:pt x="281" y="224"/>
                    <a:pt x="285" y="223"/>
                    <a:pt x="287" y="223"/>
                  </a:cubicBezTo>
                  <a:cubicBezTo>
                    <a:pt x="290" y="222"/>
                    <a:pt x="292" y="222"/>
                    <a:pt x="292" y="222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4" y="220"/>
                    <a:pt x="294" y="220"/>
                    <a:pt x="294" y="220"/>
                  </a:cubicBezTo>
                  <a:cubicBezTo>
                    <a:pt x="294" y="220"/>
                    <a:pt x="294" y="220"/>
                    <a:pt x="294" y="220"/>
                  </a:cubicBezTo>
                  <a:cubicBezTo>
                    <a:pt x="293" y="220"/>
                    <a:pt x="293" y="218"/>
                    <a:pt x="293" y="216"/>
                  </a:cubicBezTo>
                  <a:cubicBezTo>
                    <a:pt x="293" y="215"/>
                    <a:pt x="293" y="215"/>
                    <a:pt x="293" y="214"/>
                  </a:cubicBezTo>
                  <a:cubicBezTo>
                    <a:pt x="293" y="214"/>
                    <a:pt x="294" y="213"/>
                    <a:pt x="294" y="213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295" y="212"/>
                    <a:pt x="295" y="212"/>
                    <a:pt x="295" y="212"/>
                  </a:cubicBezTo>
                  <a:cubicBezTo>
                    <a:pt x="295" y="212"/>
                    <a:pt x="296" y="212"/>
                    <a:pt x="297" y="212"/>
                  </a:cubicBezTo>
                  <a:cubicBezTo>
                    <a:pt x="298" y="212"/>
                    <a:pt x="300" y="212"/>
                    <a:pt x="301" y="212"/>
                  </a:cubicBezTo>
                  <a:cubicBezTo>
                    <a:pt x="302" y="212"/>
                    <a:pt x="303" y="212"/>
                    <a:pt x="304" y="212"/>
                  </a:cubicBezTo>
                  <a:cubicBezTo>
                    <a:pt x="305" y="211"/>
                    <a:pt x="306" y="211"/>
                    <a:pt x="307" y="210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8"/>
                    <a:pt x="307" y="208"/>
                    <a:pt x="307" y="207"/>
                  </a:cubicBezTo>
                  <a:cubicBezTo>
                    <a:pt x="307" y="205"/>
                    <a:pt x="307" y="203"/>
                    <a:pt x="306" y="201"/>
                  </a:cubicBezTo>
                  <a:cubicBezTo>
                    <a:pt x="305" y="200"/>
                    <a:pt x="305" y="198"/>
                    <a:pt x="305" y="197"/>
                  </a:cubicBezTo>
                  <a:cubicBezTo>
                    <a:pt x="305" y="196"/>
                    <a:pt x="305" y="196"/>
                    <a:pt x="305" y="195"/>
                  </a:cubicBezTo>
                  <a:cubicBezTo>
                    <a:pt x="304" y="194"/>
                    <a:pt x="304" y="194"/>
                    <a:pt x="304" y="194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5" y="195"/>
                    <a:pt x="306" y="195"/>
                    <a:pt x="307" y="195"/>
                  </a:cubicBezTo>
                  <a:cubicBezTo>
                    <a:pt x="310" y="195"/>
                    <a:pt x="313" y="196"/>
                    <a:pt x="317" y="196"/>
                  </a:cubicBezTo>
                  <a:cubicBezTo>
                    <a:pt x="320" y="196"/>
                    <a:pt x="323" y="195"/>
                    <a:pt x="326" y="192"/>
                  </a:cubicBezTo>
                  <a:cubicBezTo>
                    <a:pt x="325" y="191"/>
                    <a:pt x="325" y="191"/>
                    <a:pt x="325" y="191"/>
                  </a:cubicBezTo>
                  <a:cubicBezTo>
                    <a:pt x="325" y="192"/>
                    <a:pt x="325" y="192"/>
                    <a:pt x="325" y="192"/>
                  </a:cubicBezTo>
                  <a:cubicBezTo>
                    <a:pt x="330" y="190"/>
                    <a:pt x="332" y="187"/>
                    <a:pt x="333" y="185"/>
                  </a:cubicBezTo>
                  <a:cubicBezTo>
                    <a:pt x="335" y="183"/>
                    <a:pt x="335" y="181"/>
                    <a:pt x="336" y="180"/>
                  </a:cubicBezTo>
                  <a:cubicBezTo>
                    <a:pt x="335" y="179"/>
                    <a:pt x="335" y="179"/>
                    <a:pt x="335" y="179"/>
                  </a:cubicBezTo>
                  <a:cubicBezTo>
                    <a:pt x="336" y="180"/>
                    <a:pt x="336" y="180"/>
                    <a:pt x="336" y="180"/>
                  </a:cubicBezTo>
                  <a:cubicBezTo>
                    <a:pt x="337" y="180"/>
                    <a:pt x="337" y="180"/>
                    <a:pt x="337" y="180"/>
                  </a:cubicBezTo>
                  <a:cubicBezTo>
                    <a:pt x="337" y="180"/>
                    <a:pt x="337" y="180"/>
                    <a:pt x="337" y="180"/>
                  </a:cubicBezTo>
                  <a:cubicBezTo>
                    <a:pt x="337" y="181"/>
                    <a:pt x="338" y="181"/>
                    <a:pt x="338" y="181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9" y="186"/>
                    <a:pt x="339" y="186"/>
                    <a:pt x="339" y="186"/>
                  </a:cubicBezTo>
                  <a:cubicBezTo>
                    <a:pt x="341" y="182"/>
                    <a:pt x="341" y="182"/>
                    <a:pt x="341" y="182"/>
                  </a:cubicBezTo>
                  <a:cubicBezTo>
                    <a:pt x="341" y="182"/>
                    <a:pt x="341" y="182"/>
                    <a:pt x="341" y="182"/>
                  </a:cubicBezTo>
                  <a:cubicBezTo>
                    <a:pt x="341" y="181"/>
                    <a:pt x="342" y="179"/>
                    <a:pt x="343" y="178"/>
                  </a:cubicBezTo>
                  <a:cubicBezTo>
                    <a:pt x="344" y="177"/>
                    <a:pt x="345" y="176"/>
                    <a:pt x="345" y="176"/>
                  </a:cubicBezTo>
                  <a:cubicBezTo>
                    <a:pt x="346" y="175"/>
                    <a:pt x="347" y="175"/>
                    <a:pt x="348" y="175"/>
                  </a:cubicBezTo>
                  <a:cubicBezTo>
                    <a:pt x="348" y="174"/>
                    <a:pt x="348" y="174"/>
                    <a:pt x="348" y="174"/>
                  </a:cubicBezTo>
                  <a:cubicBezTo>
                    <a:pt x="347" y="175"/>
                    <a:pt x="347" y="175"/>
                    <a:pt x="347" y="175"/>
                  </a:cubicBezTo>
                  <a:cubicBezTo>
                    <a:pt x="349" y="176"/>
                    <a:pt x="351" y="179"/>
                    <a:pt x="354" y="181"/>
                  </a:cubicBezTo>
                  <a:cubicBezTo>
                    <a:pt x="357" y="184"/>
                    <a:pt x="360" y="186"/>
                    <a:pt x="363" y="187"/>
                  </a:cubicBezTo>
                  <a:cubicBezTo>
                    <a:pt x="364" y="187"/>
                    <a:pt x="364" y="187"/>
                    <a:pt x="364" y="187"/>
                  </a:cubicBezTo>
                  <a:cubicBezTo>
                    <a:pt x="364" y="187"/>
                    <a:pt x="364" y="187"/>
                    <a:pt x="364" y="187"/>
                  </a:cubicBezTo>
                  <a:cubicBezTo>
                    <a:pt x="368" y="187"/>
                    <a:pt x="371" y="186"/>
                    <a:pt x="374" y="184"/>
                  </a:cubicBezTo>
                  <a:cubicBezTo>
                    <a:pt x="376" y="183"/>
                    <a:pt x="378" y="182"/>
                    <a:pt x="378" y="182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2"/>
                    <a:pt x="377" y="182"/>
                    <a:pt x="377" y="182"/>
                  </a:cubicBezTo>
                  <a:cubicBezTo>
                    <a:pt x="386" y="186"/>
                    <a:pt x="386" y="186"/>
                    <a:pt x="386" y="186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4"/>
                    <a:pt x="388" y="184"/>
                    <a:pt x="388" y="184"/>
                  </a:cubicBezTo>
                  <a:cubicBezTo>
                    <a:pt x="388" y="178"/>
                    <a:pt x="388" y="178"/>
                    <a:pt x="388" y="178"/>
                  </a:cubicBezTo>
                  <a:cubicBezTo>
                    <a:pt x="387" y="178"/>
                    <a:pt x="387" y="178"/>
                    <a:pt x="387" y="178"/>
                  </a:cubicBezTo>
                  <a:cubicBezTo>
                    <a:pt x="387" y="179"/>
                    <a:pt x="387" y="179"/>
                    <a:pt x="387" y="179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2" y="179"/>
                    <a:pt x="392" y="179"/>
                    <a:pt x="392" y="179"/>
                  </a:cubicBezTo>
                  <a:cubicBezTo>
                    <a:pt x="400" y="175"/>
                    <a:pt x="400" y="175"/>
                    <a:pt x="400" y="175"/>
                  </a:cubicBezTo>
                  <a:cubicBezTo>
                    <a:pt x="402" y="174"/>
                    <a:pt x="402" y="174"/>
                    <a:pt x="402" y="174"/>
                  </a:cubicBezTo>
                  <a:cubicBezTo>
                    <a:pt x="400" y="172"/>
                    <a:pt x="400" y="172"/>
                    <a:pt x="400" y="172"/>
                  </a:cubicBezTo>
                  <a:cubicBezTo>
                    <a:pt x="393" y="166"/>
                    <a:pt x="390" y="163"/>
                    <a:pt x="388" y="162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78" y="155"/>
                    <a:pt x="378" y="155"/>
                    <a:pt x="378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6" y="148"/>
                    <a:pt x="376" y="148"/>
                    <a:pt x="376" y="148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63" y="136"/>
                    <a:pt x="363" y="136"/>
                    <a:pt x="363" y="136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61" y="137"/>
                    <a:pt x="361" y="137"/>
                    <a:pt x="361" y="137"/>
                  </a:cubicBezTo>
                  <a:cubicBezTo>
                    <a:pt x="361" y="137"/>
                    <a:pt x="361" y="137"/>
                    <a:pt x="361" y="137"/>
                  </a:cubicBezTo>
                  <a:cubicBezTo>
                    <a:pt x="361" y="138"/>
                    <a:pt x="359" y="141"/>
                    <a:pt x="357" y="143"/>
                  </a:cubicBezTo>
                  <a:cubicBezTo>
                    <a:pt x="357" y="143"/>
                    <a:pt x="356" y="144"/>
                    <a:pt x="354" y="144"/>
                  </a:cubicBezTo>
                  <a:cubicBezTo>
                    <a:pt x="353" y="144"/>
                    <a:pt x="351" y="143"/>
                    <a:pt x="350" y="143"/>
                  </a:cubicBezTo>
                  <a:cubicBezTo>
                    <a:pt x="350" y="143"/>
                    <a:pt x="349" y="143"/>
                    <a:pt x="349" y="143"/>
                  </a:cubicBezTo>
                  <a:cubicBezTo>
                    <a:pt x="348" y="143"/>
                    <a:pt x="348" y="143"/>
                    <a:pt x="348" y="143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3" y="130"/>
                    <a:pt x="353" y="130"/>
                    <a:pt x="353" y="130"/>
                  </a:cubicBezTo>
                  <a:cubicBezTo>
                    <a:pt x="353" y="132"/>
                    <a:pt x="353" y="132"/>
                    <a:pt x="353" y="132"/>
                  </a:cubicBezTo>
                  <a:cubicBezTo>
                    <a:pt x="364" y="131"/>
                    <a:pt x="364" y="131"/>
                    <a:pt x="364" y="131"/>
                  </a:cubicBezTo>
                  <a:cubicBezTo>
                    <a:pt x="365" y="130"/>
                    <a:pt x="365" y="130"/>
                    <a:pt x="365" y="130"/>
                  </a:cubicBezTo>
                  <a:cubicBezTo>
                    <a:pt x="365" y="129"/>
                    <a:pt x="365" y="129"/>
                    <a:pt x="365" y="129"/>
                  </a:cubicBezTo>
                  <a:cubicBezTo>
                    <a:pt x="365" y="117"/>
                    <a:pt x="365" y="117"/>
                    <a:pt x="365" y="117"/>
                  </a:cubicBezTo>
                  <a:cubicBezTo>
                    <a:pt x="364" y="117"/>
                    <a:pt x="364" y="117"/>
                    <a:pt x="364" y="117"/>
                  </a:cubicBezTo>
                  <a:cubicBezTo>
                    <a:pt x="364" y="118"/>
                    <a:pt x="364" y="118"/>
                    <a:pt x="364" y="118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380" y="114"/>
                    <a:pt x="380" y="114"/>
                    <a:pt x="380" y="114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0"/>
                    <a:pt x="373" y="104"/>
                    <a:pt x="372" y="97"/>
                  </a:cubicBezTo>
                  <a:cubicBezTo>
                    <a:pt x="371" y="97"/>
                    <a:pt x="371" y="97"/>
                    <a:pt x="371" y="97"/>
                  </a:cubicBezTo>
                  <a:cubicBezTo>
                    <a:pt x="372" y="97"/>
                    <a:pt x="372" y="97"/>
                    <a:pt x="372" y="97"/>
                  </a:cubicBezTo>
                  <a:cubicBezTo>
                    <a:pt x="372" y="87"/>
                    <a:pt x="371" y="74"/>
                    <a:pt x="371" y="74"/>
                  </a:cubicBezTo>
                  <a:cubicBezTo>
                    <a:pt x="371" y="72"/>
                    <a:pt x="371" y="72"/>
                    <a:pt x="371" y="72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58" y="72"/>
                    <a:pt x="358" y="72"/>
                    <a:pt x="358" y="72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9" y="75"/>
                    <a:pt x="359" y="75"/>
                    <a:pt x="359" y="75"/>
                  </a:cubicBezTo>
                  <a:cubicBezTo>
                    <a:pt x="359" y="75"/>
                    <a:pt x="362" y="75"/>
                    <a:pt x="366" y="73"/>
                  </a:cubicBezTo>
                  <a:cubicBezTo>
                    <a:pt x="368" y="73"/>
                    <a:pt x="370" y="72"/>
                    <a:pt x="371" y="71"/>
                  </a:cubicBezTo>
                  <a:cubicBezTo>
                    <a:pt x="373" y="70"/>
                    <a:pt x="374" y="69"/>
                    <a:pt x="375" y="68"/>
                  </a:cubicBezTo>
                  <a:cubicBezTo>
                    <a:pt x="373" y="67"/>
                    <a:pt x="373" y="67"/>
                    <a:pt x="373" y="67"/>
                  </a:cubicBezTo>
                  <a:cubicBezTo>
                    <a:pt x="375" y="68"/>
                    <a:pt x="375" y="68"/>
                    <a:pt x="375" y="68"/>
                  </a:cubicBezTo>
                  <a:cubicBezTo>
                    <a:pt x="375" y="67"/>
                    <a:pt x="375" y="67"/>
                    <a:pt x="375" y="66"/>
                  </a:cubicBezTo>
                  <a:cubicBezTo>
                    <a:pt x="375" y="65"/>
                    <a:pt x="375" y="64"/>
                    <a:pt x="374" y="63"/>
                  </a:cubicBezTo>
                  <a:cubicBezTo>
                    <a:pt x="374" y="62"/>
                    <a:pt x="374" y="61"/>
                    <a:pt x="374" y="60"/>
                  </a:cubicBezTo>
                  <a:cubicBezTo>
                    <a:pt x="374" y="59"/>
                    <a:pt x="374" y="58"/>
                    <a:pt x="375" y="57"/>
                  </a:cubicBezTo>
                  <a:cubicBezTo>
                    <a:pt x="376" y="56"/>
                    <a:pt x="377" y="55"/>
                    <a:pt x="379" y="54"/>
                  </a:cubicBezTo>
                  <a:cubicBezTo>
                    <a:pt x="380" y="54"/>
                    <a:pt x="380" y="54"/>
                    <a:pt x="380" y="54"/>
                  </a:cubicBezTo>
                  <a:cubicBezTo>
                    <a:pt x="380" y="53"/>
                    <a:pt x="380" y="53"/>
                    <a:pt x="380" y="53"/>
                  </a:cubicBezTo>
                  <a:cubicBezTo>
                    <a:pt x="383" y="50"/>
                    <a:pt x="387" y="49"/>
                    <a:pt x="391" y="49"/>
                  </a:cubicBezTo>
                  <a:cubicBezTo>
                    <a:pt x="393" y="49"/>
                    <a:pt x="395" y="50"/>
                    <a:pt x="396" y="50"/>
                  </a:cubicBezTo>
                  <a:cubicBezTo>
                    <a:pt x="397" y="50"/>
                    <a:pt x="397" y="51"/>
                    <a:pt x="398" y="51"/>
                  </a:cubicBezTo>
                  <a:cubicBezTo>
                    <a:pt x="398" y="51"/>
                    <a:pt x="398" y="51"/>
                    <a:pt x="398" y="51"/>
                  </a:cubicBezTo>
                  <a:cubicBezTo>
                    <a:pt x="398" y="51"/>
                    <a:pt x="398" y="51"/>
                    <a:pt x="398" y="51"/>
                  </a:cubicBezTo>
                  <a:cubicBezTo>
                    <a:pt x="400" y="52"/>
                    <a:pt x="400" y="52"/>
                    <a:pt x="400" y="52"/>
                  </a:cubicBezTo>
                  <a:cubicBezTo>
                    <a:pt x="400" y="50"/>
                    <a:pt x="400" y="50"/>
                    <a:pt x="400" y="50"/>
                  </a:cubicBezTo>
                  <a:cubicBezTo>
                    <a:pt x="408" y="34"/>
                    <a:pt x="408" y="34"/>
                    <a:pt x="408" y="34"/>
                  </a:cubicBezTo>
                  <a:cubicBezTo>
                    <a:pt x="409" y="33"/>
                    <a:pt x="409" y="33"/>
                    <a:pt x="409" y="33"/>
                  </a:cubicBezTo>
                  <a:cubicBezTo>
                    <a:pt x="408" y="32"/>
                    <a:pt x="408" y="32"/>
                    <a:pt x="408" y="32"/>
                  </a:cubicBezTo>
                  <a:cubicBezTo>
                    <a:pt x="408" y="32"/>
                    <a:pt x="408" y="32"/>
                    <a:pt x="408" y="32"/>
                  </a:cubicBezTo>
                  <a:cubicBezTo>
                    <a:pt x="407" y="31"/>
                    <a:pt x="404" y="28"/>
                    <a:pt x="403" y="24"/>
                  </a:cubicBezTo>
                  <a:cubicBezTo>
                    <a:pt x="403" y="23"/>
                    <a:pt x="403" y="23"/>
                    <a:pt x="403" y="23"/>
                  </a:cubicBezTo>
                  <a:cubicBezTo>
                    <a:pt x="403" y="23"/>
                    <a:pt x="403" y="23"/>
                    <a:pt x="403" y="23"/>
                  </a:cubicBezTo>
                  <a:cubicBezTo>
                    <a:pt x="402" y="22"/>
                    <a:pt x="402" y="20"/>
                    <a:pt x="401" y="19"/>
                  </a:cubicBezTo>
                  <a:cubicBezTo>
                    <a:pt x="401" y="18"/>
                    <a:pt x="400" y="17"/>
                    <a:pt x="400" y="17"/>
                  </a:cubicBezTo>
                  <a:cubicBezTo>
                    <a:pt x="400" y="15"/>
                    <a:pt x="400" y="15"/>
                    <a:pt x="400" y="15"/>
                  </a:cubicBezTo>
                  <a:cubicBezTo>
                    <a:pt x="399" y="16"/>
                    <a:pt x="399" y="16"/>
                    <a:pt x="399" y="16"/>
                  </a:cubicBezTo>
                  <a:cubicBezTo>
                    <a:pt x="399" y="17"/>
                    <a:pt x="399" y="17"/>
                    <a:pt x="399" y="17"/>
                  </a:cubicBezTo>
                  <a:cubicBezTo>
                    <a:pt x="398" y="18"/>
                    <a:pt x="398" y="18"/>
                    <a:pt x="398" y="18"/>
                  </a:cubicBezTo>
                  <a:cubicBezTo>
                    <a:pt x="398" y="18"/>
                    <a:pt x="399" y="22"/>
                    <a:pt x="400" y="25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0" y="24"/>
                    <a:pt x="400" y="24"/>
                    <a:pt x="400" y="24"/>
                  </a:cubicBezTo>
                  <a:cubicBezTo>
                    <a:pt x="402" y="30"/>
                    <a:pt x="406" y="34"/>
                    <a:pt x="406" y="34"/>
                  </a:cubicBezTo>
                  <a:cubicBezTo>
                    <a:pt x="407" y="33"/>
                    <a:pt x="407" y="33"/>
                    <a:pt x="407" y="33"/>
                  </a:cubicBezTo>
                  <a:cubicBezTo>
                    <a:pt x="406" y="33"/>
                    <a:pt x="406" y="33"/>
                    <a:pt x="406" y="33"/>
                  </a:cubicBezTo>
                  <a:cubicBezTo>
                    <a:pt x="406" y="33"/>
                    <a:pt x="406" y="33"/>
                    <a:pt x="405" y="35"/>
                  </a:cubicBezTo>
                  <a:cubicBezTo>
                    <a:pt x="404" y="37"/>
                    <a:pt x="402" y="41"/>
                    <a:pt x="398" y="49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399" y="48"/>
                    <a:pt x="396" y="46"/>
                    <a:pt x="391" y="46"/>
                  </a:cubicBezTo>
                  <a:cubicBezTo>
                    <a:pt x="387" y="46"/>
                    <a:pt x="382" y="47"/>
                    <a:pt x="378" y="51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8" y="51"/>
                    <a:pt x="378" y="51"/>
                    <a:pt x="378" y="51"/>
                  </a:cubicBezTo>
                  <a:cubicBezTo>
                    <a:pt x="375" y="52"/>
                    <a:pt x="374" y="54"/>
                    <a:pt x="372" y="55"/>
                  </a:cubicBezTo>
                  <a:cubicBezTo>
                    <a:pt x="371" y="57"/>
                    <a:pt x="371" y="59"/>
                    <a:pt x="371" y="60"/>
                  </a:cubicBezTo>
                  <a:cubicBezTo>
                    <a:pt x="371" y="62"/>
                    <a:pt x="371" y="63"/>
                    <a:pt x="371" y="64"/>
                  </a:cubicBezTo>
                  <a:cubicBezTo>
                    <a:pt x="372" y="65"/>
                    <a:pt x="372" y="66"/>
                    <a:pt x="372" y="66"/>
                  </a:cubicBezTo>
                  <a:cubicBezTo>
                    <a:pt x="372" y="66"/>
                    <a:pt x="372" y="66"/>
                    <a:pt x="372" y="66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2" y="67"/>
                    <a:pt x="371" y="68"/>
                    <a:pt x="370" y="69"/>
                  </a:cubicBezTo>
                  <a:cubicBezTo>
                    <a:pt x="368" y="70"/>
                    <a:pt x="365" y="71"/>
                    <a:pt x="362" y="71"/>
                  </a:cubicBezTo>
                  <a:cubicBezTo>
                    <a:pt x="361" y="72"/>
                    <a:pt x="360" y="72"/>
                    <a:pt x="359" y="72"/>
                  </a:cubicBezTo>
                  <a:cubicBezTo>
                    <a:pt x="359" y="72"/>
                    <a:pt x="358" y="72"/>
                    <a:pt x="358" y="72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75"/>
                    <a:pt x="358" y="75"/>
                    <a:pt x="360" y="75"/>
                  </a:cubicBezTo>
                  <a:cubicBezTo>
                    <a:pt x="361" y="75"/>
                    <a:pt x="364" y="75"/>
                    <a:pt x="369" y="75"/>
                  </a:cubicBezTo>
                  <a:cubicBezTo>
                    <a:pt x="369" y="74"/>
                    <a:pt x="369" y="74"/>
                    <a:pt x="369" y="74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68" y="74"/>
                    <a:pt x="368" y="77"/>
                    <a:pt x="368" y="82"/>
                  </a:cubicBezTo>
                  <a:cubicBezTo>
                    <a:pt x="369" y="86"/>
                    <a:pt x="369" y="92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1" y="107"/>
                    <a:pt x="376" y="114"/>
                    <a:pt x="376" y="114"/>
                  </a:cubicBezTo>
                  <a:cubicBezTo>
                    <a:pt x="377" y="113"/>
                    <a:pt x="377" y="113"/>
                    <a:pt x="377" y="113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63" y="116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2" y="117"/>
                    <a:pt x="362" y="117"/>
                    <a:pt x="362" y="117"/>
                  </a:cubicBezTo>
                  <a:cubicBezTo>
                    <a:pt x="362" y="117"/>
                    <a:pt x="362" y="117"/>
                    <a:pt x="362" y="118"/>
                  </a:cubicBezTo>
                  <a:cubicBezTo>
                    <a:pt x="362" y="120"/>
                    <a:pt x="362" y="123"/>
                    <a:pt x="362" y="129"/>
                  </a:cubicBezTo>
                  <a:cubicBezTo>
                    <a:pt x="364" y="129"/>
                    <a:pt x="364" y="129"/>
                    <a:pt x="364" y="129"/>
                  </a:cubicBezTo>
                  <a:cubicBezTo>
                    <a:pt x="364" y="128"/>
                    <a:pt x="364" y="128"/>
                    <a:pt x="364" y="128"/>
                  </a:cubicBezTo>
                  <a:cubicBezTo>
                    <a:pt x="364" y="128"/>
                    <a:pt x="364" y="128"/>
                    <a:pt x="353" y="129"/>
                  </a:cubicBezTo>
                  <a:cubicBezTo>
                    <a:pt x="352" y="129"/>
                    <a:pt x="352" y="129"/>
                    <a:pt x="352" y="129"/>
                  </a:cubicBezTo>
                  <a:cubicBezTo>
                    <a:pt x="352" y="130"/>
                    <a:pt x="352" y="130"/>
                    <a:pt x="352" y="130"/>
                  </a:cubicBezTo>
                  <a:cubicBezTo>
                    <a:pt x="352" y="130"/>
                    <a:pt x="352" y="130"/>
                    <a:pt x="346" y="143"/>
                  </a:cubicBezTo>
                  <a:cubicBezTo>
                    <a:pt x="346" y="145"/>
                    <a:pt x="346" y="145"/>
                    <a:pt x="346" y="145"/>
                  </a:cubicBezTo>
                  <a:cubicBezTo>
                    <a:pt x="347" y="145"/>
                    <a:pt x="347" y="145"/>
                    <a:pt x="347" y="145"/>
                  </a:cubicBezTo>
                  <a:cubicBezTo>
                    <a:pt x="347" y="145"/>
                    <a:pt x="351" y="147"/>
                    <a:pt x="354" y="147"/>
                  </a:cubicBezTo>
                  <a:cubicBezTo>
                    <a:pt x="356" y="147"/>
                    <a:pt x="358" y="146"/>
                    <a:pt x="359" y="145"/>
                  </a:cubicBezTo>
                  <a:cubicBezTo>
                    <a:pt x="362" y="142"/>
                    <a:pt x="364" y="138"/>
                    <a:pt x="364" y="138"/>
                  </a:cubicBezTo>
                  <a:cubicBezTo>
                    <a:pt x="362" y="137"/>
                    <a:pt x="362" y="137"/>
                    <a:pt x="362" y="137"/>
                  </a:cubicBezTo>
                  <a:cubicBezTo>
                    <a:pt x="361" y="138"/>
                    <a:pt x="361" y="138"/>
                    <a:pt x="361" y="138"/>
                  </a:cubicBezTo>
                  <a:cubicBezTo>
                    <a:pt x="361" y="138"/>
                    <a:pt x="361" y="138"/>
                    <a:pt x="363" y="140"/>
                  </a:cubicBezTo>
                  <a:cubicBezTo>
                    <a:pt x="365" y="141"/>
                    <a:pt x="368" y="144"/>
                    <a:pt x="374" y="149"/>
                  </a:cubicBezTo>
                  <a:cubicBezTo>
                    <a:pt x="375" y="148"/>
                    <a:pt x="375" y="148"/>
                    <a:pt x="375" y="148"/>
                  </a:cubicBezTo>
                  <a:cubicBezTo>
                    <a:pt x="373" y="148"/>
                    <a:pt x="373" y="148"/>
                    <a:pt x="373" y="148"/>
                  </a:cubicBezTo>
                  <a:cubicBezTo>
                    <a:pt x="373" y="148"/>
                    <a:pt x="373" y="148"/>
                    <a:pt x="374" y="149"/>
                  </a:cubicBezTo>
                  <a:cubicBezTo>
                    <a:pt x="374" y="150"/>
                    <a:pt x="375" y="153"/>
                    <a:pt x="376" y="157"/>
                  </a:cubicBezTo>
                  <a:cubicBezTo>
                    <a:pt x="376" y="157"/>
                    <a:pt x="376" y="157"/>
                    <a:pt x="376" y="157"/>
                  </a:cubicBezTo>
                  <a:cubicBezTo>
                    <a:pt x="376" y="157"/>
                    <a:pt x="376" y="157"/>
                    <a:pt x="376" y="157"/>
                  </a:cubicBezTo>
                  <a:cubicBezTo>
                    <a:pt x="376" y="157"/>
                    <a:pt x="376" y="157"/>
                    <a:pt x="378" y="158"/>
                  </a:cubicBezTo>
                  <a:cubicBezTo>
                    <a:pt x="379" y="159"/>
                    <a:pt x="381" y="160"/>
                    <a:pt x="385" y="163"/>
                  </a:cubicBezTo>
                  <a:cubicBezTo>
                    <a:pt x="385" y="161"/>
                    <a:pt x="385" y="161"/>
                    <a:pt x="385" y="161"/>
                  </a:cubicBezTo>
                  <a:cubicBezTo>
                    <a:pt x="384" y="163"/>
                    <a:pt x="384" y="163"/>
                    <a:pt x="384" y="163"/>
                  </a:cubicBezTo>
                  <a:cubicBezTo>
                    <a:pt x="384" y="163"/>
                    <a:pt x="384" y="163"/>
                    <a:pt x="398" y="175"/>
                  </a:cubicBezTo>
                  <a:cubicBezTo>
                    <a:pt x="399" y="174"/>
                    <a:pt x="399" y="174"/>
                    <a:pt x="399" y="174"/>
                  </a:cubicBezTo>
                  <a:cubicBezTo>
                    <a:pt x="398" y="172"/>
                    <a:pt x="398" y="172"/>
                    <a:pt x="398" y="172"/>
                  </a:cubicBezTo>
                  <a:cubicBezTo>
                    <a:pt x="398" y="172"/>
                    <a:pt x="398" y="172"/>
                    <a:pt x="390" y="176"/>
                  </a:cubicBezTo>
                  <a:cubicBezTo>
                    <a:pt x="391" y="178"/>
                    <a:pt x="391" y="178"/>
                    <a:pt x="391" y="178"/>
                  </a:cubicBezTo>
                  <a:cubicBezTo>
                    <a:pt x="391" y="176"/>
                    <a:pt x="391" y="176"/>
                    <a:pt x="391" y="176"/>
                  </a:cubicBezTo>
                  <a:cubicBezTo>
                    <a:pt x="391" y="176"/>
                    <a:pt x="391" y="176"/>
                    <a:pt x="387" y="176"/>
                  </a:cubicBezTo>
                  <a:cubicBezTo>
                    <a:pt x="385" y="176"/>
                    <a:pt x="385" y="176"/>
                    <a:pt x="385" y="176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9"/>
                    <a:pt x="385" y="181"/>
                    <a:pt x="385" y="184"/>
                  </a:cubicBezTo>
                  <a:cubicBezTo>
                    <a:pt x="387" y="184"/>
                    <a:pt x="387" y="184"/>
                    <a:pt x="387" y="184"/>
                  </a:cubicBezTo>
                  <a:cubicBezTo>
                    <a:pt x="387" y="183"/>
                    <a:pt x="387" y="183"/>
                    <a:pt x="387" y="183"/>
                  </a:cubicBezTo>
                  <a:cubicBezTo>
                    <a:pt x="387" y="183"/>
                    <a:pt x="387" y="183"/>
                    <a:pt x="378" y="179"/>
                  </a:cubicBezTo>
                  <a:cubicBezTo>
                    <a:pt x="377" y="179"/>
                    <a:pt x="377" y="179"/>
                    <a:pt x="377" y="179"/>
                  </a:cubicBezTo>
                  <a:cubicBezTo>
                    <a:pt x="376" y="179"/>
                    <a:pt x="376" y="179"/>
                    <a:pt x="376" y="179"/>
                  </a:cubicBezTo>
                  <a:cubicBezTo>
                    <a:pt x="376" y="179"/>
                    <a:pt x="376" y="179"/>
                    <a:pt x="376" y="179"/>
                  </a:cubicBezTo>
                  <a:cubicBezTo>
                    <a:pt x="375" y="180"/>
                    <a:pt x="369" y="184"/>
                    <a:pt x="364" y="184"/>
                  </a:cubicBezTo>
                  <a:cubicBezTo>
                    <a:pt x="364" y="186"/>
                    <a:pt x="364" y="186"/>
                    <a:pt x="364" y="186"/>
                  </a:cubicBezTo>
                  <a:cubicBezTo>
                    <a:pt x="364" y="184"/>
                    <a:pt x="364" y="184"/>
                    <a:pt x="364" y="184"/>
                  </a:cubicBezTo>
                  <a:cubicBezTo>
                    <a:pt x="362" y="184"/>
                    <a:pt x="359" y="182"/>
                    <a:pt x="356" y="179"/>
                  </a:cubicBezTo>
                  <a:cubicBezTo>
                    <a:pt x="353" y="177"/>
                    <a:pt x="351" y="174"/>
                    <a:pt x="348" y="172"/>
                  </a:cubicBezTo>
                  <a:cubicBezTo>
                    <a:pt x="348" y="172"/>
                    <a:pt x="348" y="172"/>
                    <a:pt x="348" y="172"/>
                  </a:cubicBezTo>
                  <a:cubicBezTo>
                    <a:pt x="348" y="172"/>
                    <a:pt x="348" y="172"/>
                    <a:pt x="348" y="172"/>
                  </a:cubicBezTo>
                  <a:cubicBezTo>
                    <a:pt x="346" y="172"/>
                    <a:pt x="344" y="173"/>
                    <a:pt x="343" y="174"/>
                  </a:cubicBezTo>
                  <a:cubicBezTo>
                    <a:pt x="340" y="176"/>
                    <a:pt x="338" y="181"/>
                    <a:pt x="338" y="181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1"/>
                    <a:pt x="341" y="181"/>
                    <a:pt x="341" y="181"/>
                  </a:cubicBezTo>
                  <a:cubicBezTo>
                    <a:pt x="341" y="181"/>
                    <a:pt x="341" y="180"/>
                    <a:pt x="340" y="179"/>
                  </a:cubicBezTo>
                  <a:cubicBezTo>
                    <a:pt x="340" y="179"/>
                    <a:pt x="339" y="178"/>
                    <a:pt x="339" y="178"/>
                  </a:cubicBezTo>
                  <a:cubicBezTo>
                    <a:pt x="338" y="178"/>
                    <a:pt x="337" y="177"/>
                    <a:pt x="337" y="177"/>
                  </a:cubicBezTo>
                  <a:cubicBezTo>
                    <a:pt x="336" y="177"/>
                    <a:pt x="335" y="177"/>
                    <a:pt x="335" y="178"/>
                  </a:cubicBezTo>
                  <a:cubicBezTo>
                    <a:pt x="335" y="178"/>
                    <a:pt x="335" y="178"/>
                    <a:pt x="335" y="178"/>
                  </a:cubicBezTo>
                  <a:cubicBezTo>
                    <a:pt x="334" y="178"/>
                    <a:pt x="334" y="178"/>
                    <a:pt x="334" y="178"/>
                  </a:cubicBezTo>
                  <a:cubicBezTo>
                    <a:pt x="333" y="180"/>
                    <a:pt x="332" y="181"/>
                    <a:pt x="331" y="183"/>
                  </a:cubicBezTo>
                  <a:cubicBezTo>
                    <a:pt x="330" y="185"/>
                    <a:pt x="328" y="187"/>
                    <a:pt x="324" y="190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0"/>
                    <a:pt x="323" y="190"/>
                    <a:pt x="323" y="190"/>
                  </a:cubicBezTo>
                  <a:cubicBezTo>
                    <a:pt x="322" y="193"/>
                    <a:pt x="320" y="193"/>
                    <a:pt x="317" y="193"/>
                  </a:cubicBezTo>
                  <a:cubicBezTo>
                    <a:pt x="314" y="193"/>
                    <a:pt x="310" y="192"/>
                    <a:pt x="307" y="192"/>
                  </a:cubicBezTo>
                  <a:cubicBezTo>
                    <a:pt x="306" y="192"/>
                    <a:pt x="305" y="192"/>
                    <a:pt x="304" y="192"/>
                  </a:cubicBezTo>
                  <a:cubicBezTo>
                    <a:pt x="304" y="192"/>
                    <a:pt x="304" y="192"/>
                    <a:pt x="304" y="192"/>
                  </a:cubicBezTo>
                  <a:cubicBezTo>
                    <a:pt x="303" y="193"/>
                    <a:pt x="303" y="193"/>
                    <a:pt x="303" y="193"/>
                  </a:cubicBezTo>
                  <a:cubicBezTo>
                    <a:pt x="302" y="194"/>
                    <a:pt x="302" y="196"/>
                    <a:pt x="302" y="197"/>
                  </a:cubicBezTo>
                  <a:cubicBezTo>
                    <a:pt x="302" y="199"/>
                    <a:pt x="302" y="201"/>
                    <a:pt x="303" y="202"/>
                  </a:cubicBezTo>
                  <a:cubicBezTo>
                    <a:pt x="304" y="204"/>
                    <a:pt x="304" y="206"/>
                    <a:pt x="304" y="207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6" y="209"/>
                    <a:pt x="306" y="209"/>
                    <a:pt x="306" y="209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4" y="208"/>
                    <a:pt x="304" y="209"/>
                    <a:pt x="303" y="209"/>
                  </a:cubicBezTo>
                  <a:cubicBezTo>
                    <a:pt x="303" y="209"/>
                    <a:pt x="302" y="209"/>
                    <a:pt x="301" y="209"/>
                  </a:cubicBezTo>
                  <a:cubicBezTo>
                    <a:pt x="300" y="209"/>
                    <a:pt x="298" y="209"/>
                    <a:pt x="297" y="209"/>
                  </a:cubicBezTo>
                  <a:cubicBezTo>
                    <a:pt x="295" y="209"/>
                    <a:pt x="294" y="209"/>
                    <a:pt x="292" y="210"/>
                  </a:cubicBezTo>
                  <a:cubicBezTo>
                    <a:pt x="294" y="211"/>
                    <a:pt x="294" y="211"/>
                    <a:pt x="294" y="211"/>
                  </a:cubicBezTo>
                  <a:cubicBezTo>
                    <a:pt x="293" y="210"/>
                    <a:pt x="293" y="210"/>
                    <a:pt x="293" y="210"/>
                  </a:cubicBezTo>
                  <a:cubicBezTo>
                    <a:pt x="292" y="211"/>
                    <a:pt x="291" y="212"/>
                    <a:pt x="290" y="213"/>
                  </a:cubicBezTo>
                  <a:cubicBezTo>
                    <a:pt x="290" y="214"/>
                    <a:pt x="290" y="215"/>
                    <a:pt x="290" y="216"/>
                  </a:cubicBezTo>
                  <a:cubicBezTo>
                    <a:pt x="290" y="219"/>
                    <a:pt x="291" y="221"/>
                    <a:pt x="291" y="221"/>
                  </a:cubicBezTo>
                  <a:cubicBezTo>
                    <a:pt x="292" y="221"/>
                    <a:pt x="292" y="221"/>
                    <a:pt x="292" y="221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9"/>
                    <a:pt x="288" y="220"/>
                    <a:pt x="284" y="220"/>
                  </a:cubicBezTo>
                  <a:cubicBezTo>
                    <a:pt x="282" y="221"/>
                    <a:pt x="280" y="221"/>
                    <a:pt x="278" y="222"/>
                  </a:cubicBezTo>
                  <a:cubicBezTo>
                    <a:pt x="276" y="222"/>
                    <a:pt x="274" y="223"/>
                    <a:pt x="272" y="224"/>
                  </a:cubicBezTo>
                  <a:cubicBezTo>
                    <a:pt x="272" y="224"/>
                    <a:pt x="272" y="224"/>
                    <a:pt x="272" y="224"/>
                  </a:cubicBezTo>
                  <a:cubicBezTo>
                    <a:pt x="272" y="224"/>
                    <a:pt x="272" y="224"/>
                    <a:pt x="272" y="224"/>
                  </a:cubicBezTo>
                  <a:cubicBezTo>
                    <a:pt x="272" y="225"/>
                    <a:pt x="271" y="225"/>
                    <a:pt x="271" y="226"/>
                  </a:cubicBezTo>
                  <a:cubicBezTo>
                    <a:pt x="271" y="228"/>
                    <a:pt x="272" y="229"/>
                    <a:pt x="273" y="231"/>
                  </a:cubicBezTo>
                  <a:cubicBezTo>
                    <a:pt x="277" y="235"/>
                    <a:pt x="283" y="240"/>
                    <a:pt x="283" y="248"/>
                  </a:cubicBezTo>
                  <a:cubicBezTo>
                    <a:pt x="284" y="248"/>
                    <a:pt x="284" y="248"/>
                    <a:pt x="284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2" y="252"/>
                    <a:pt x="279" y="255"/>
                    <a:pt x="276" y="258"/>
                  </a:cubicBezTo>
                  <a:cubicBezTo>
                    <a:pt x="274" y="259"/>
                    <a:pt x="273" y="260"/>
                    <a:pt x="272" y="260"/>
                  </a:cubicBezTo>
                  <a:cubicBezTo>
                    <a:pt x="271" y="261"/>
                    <a:pt x="271" y="261"/>
                    <a:pt x="270" y="261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71" y="263"/>
                    <a:pt x="271" y="263"/>
                    <a:pt x="271" y="263"/>
                  </a:cubicBezTo>
                  <a:cubicBezTo>
                    <a:pt x="271" y="261"/>
                    <a:pt x="271" y="261"/>
                    <a:pt x="271" y="261"/>
                  </a:cubicBezTo>
                  <a:cubicBezTo>
                    <a:pt x="271" y="261"/>
                    <a:pt x="271" y="261"/>
                    <a:pt x="261" y="260"/>
                  </a:cubicBezTo>
                  <a:cubicBezTo>
                    <a:pt x="261" y="260"/>
                    <a:pt x="261" y="260"/>
                    <a:pt x="261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60" y="260"/>
                    <a:pt x="259" y="261"/>
                    <a:pt x="256" y="262"/>
                  </a:cubicBezTo>
                  <a:cubicBezTo>
                    <a:pt x="251" y="264"/>
                    <a:pt x="245" y="267"/>
                    <a:pt x="239" y="270"/>
                  </a:cubicBezTo>
                  <a:cubicBezTo>
                    <a:pt x="236" y="271"/>
                    <a:pt x="233" y="273"/>
                    <a:pt x="232" y="273"/>
                  </a:cubicBezTo>
                  <a:cubicBezTo>
                    <a:pt x="231" y="274"/>
                    <a:pt x="230" y="274"/>
                    <a:pt x="229" y="274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27" y="275"/>
                    <a:pt x="227" y="274"/>
                  </a:cubicBezTo>
                  <a:cubicBezTo>
                    <a:pt x="226" y="274"/>
                    <a:pt x="225" y="272"/>
                    <a:pt x="224" y="272"/>
                  </a:cubicBezTo>
                  <a:cubicBezTo>
                    <a:pt x="224" y="271"/>
                    <a:pt x="224" y="271"/>
                    <a:pt x="223" y="270"/>
                  </a:cubicBezTo>
                  <a:cubicBezTo>
                    <a:pt x="223" y="270"/>
                    <a:pt x="223" y="270"/>
                    <a:pt x="223" y="27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9"/>
                    <a:pt x="222" y="269"/>
                    <a:pt x="222" y="269"/>
                  </a:cubicBezTo>
                  <a:cubicBezTo>
                    <a:pt x="222" y="269"/>
                    <a:pt x="222" y="269"/>
                    <a:pt x="203" y="264"/>
                  </a:cubicBezTo>
                  <a:cubicBezTo>
                    <a:pt x="203" y="264"/>
                    <a:pt x="203" y="264"/>
                    <a:pt x="203" y="264"/>
                  </a:cubicBezTo>
                  <a:cubicBezTo>
                    <a:pt x="202" y="264"/>
                    <a:pt x="202" y="264"/>
                    <a:pt x="202" y="264"/>
                  </a:cubicBezTo>
                  <a:cubicBezTo>
                    <a:pt x="202" y="264"/>
                    <a:pt x="202" y="264"/>
                    <a:pt x="194" y="271"/>
                  </a:cubicBezTo>
                  <a:cubicBezTo>
                    <a:pt x="195" y="272"/>
                    <a:pt x="195" y="272"/>
                    <a:pt x="195" y="272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6" y="271"/>
                    <a:pt x="196" y="271"/>
                    <a:pt x="189" y="263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88" y="262"/>
                    <a:pt x="188" y="262"/>
                    <a:pt x="188" y="262"/>
                  </a:cubicBezTo>
                  <a:cubicBezTo>
                    <a:pt x="188" y="262"/>
                    <a:pt x="188" y="262"/>
                    <a:pt x="182" y="264"/>
                  </a:cubicBezTo>
                  <a:cubicBezTo>
                    <a:pt x="183" y="265"/>
                    <a:pt x="183" y="265"/>
                    <a:pt x="183" y="265"/>
                  </a:cubicBezTo>
                  <a:cubicBezTo>
                    <a:pt x="184" y="264"/>
                    <a:pt x="184" y="264"/>
                    <a:pt x="184" y="264"/>
                  </a:cubicBezTo>
                  <a:cubicBezTo>
                    <a:pt x="184" y="264"/>
                    <a:pt x="184" y="264"/>
                    <a:pt x="176" y="255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1" y="256"/>
                    <a:pt x="169" y="258"/>
                  </a:cubicBezTo>
                  <a:cubicBezTo>
                    <a:pt x="166" y="259"/>
                    <a:pt x="163" y="261"/>
                    <a:pt x="161" y="263"/>
                  </a:cubicBezTo>
                  <a:cubicBezTo>
                    <a:pt x="162" y="264"/>
                    <a:pt x="162" y="264"/>
                    <a:pt x="162" y="264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1" y="262"/>
                    <a:pt x="159" y="261"/>
                    <a:pt x="159" y="259"/>
                  </a:cubicBezTo>
                  <a:cubicBezTo>
                    <a:pt x="158" y="258"/>
                    <a:pt x="158" y="258"/>
                    <a:pt x="157" y="257"/>
                  </a:cubicBezTo>
                  <a:cubicBezTo>
                    <a:pt x="157" y="257"/>
                    <a:pt x="157" y="257"/>
                    <a:pt x="157" y="257"/>
                  </a:cubicBezTo>
                  <a:cubicBezTo>
                    <a:pt x="156" y="254"/>
                    <a:pt x="156" y="254"/>
                    <a:pt x="156" y="254"/>
                  </a:cubicBezTo>
                  <a:cubicBezTo>
                    <a:pt x="155" y="256"/>
                    <a:pt x="155" y="256"/>
                    <a:pt x="155" y="256"/>
                  </a:cubicBezTo>
                  <a:cubicBezTo>
                    <a:pt x="154" y="256"/>
                    <a:pt x="154" y="256"/>
                    <a:pt x="150" y="262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52" y="261"/>
                    <a:pt x="152" y="261"/>
                    <a:pt x="152" y="261"/>
                  </a:cubicBezTo>
                  <a:cubicBezTo>
                    <a:pt x="152" y="261"/>
                    <a:pt x="152" y="261"/>
                    <a:pt x="144" y="261"/>
                  </a:cubicBezTo>
                  <a:cubicBezTo>
                    <a:pt x="142" y="261"/>
                    <a:pt x="142" y="261"/>
                    <a:pt x="142" y="261"/>
                  </a:cubicBezTo>
                  <a:cubicBezTo>
                    <a:pt x="142" y="263"/>
                    <a:pt x="142" y="263"/>
                    <a:pt x="142" y="263"/>
                  </a:cubicBezTo>
                  <a:cubicBezTo>
                    <a:pt x="142" y="263"/>
                    <a:pt x="142" y="263"/>
                    <a:pt x="143" y="270"/>
                  </a:cubicBezTo>
                  <a:cubicBezTo>
                    <a:pt x="145" y="269"/>
                    <a:pt x="145" y="269"/>
                    <a:pt x="145" y="269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4" y="268"/>
                    <a:pt x="144" y="268"/>
                    <a:pt x="137" y="274"/>
                  </a:cubicBezTo>
                  <a:cubicBezTo>
                    <a:pt x="138" y="275"/>
                    <a:pt x="138" y="275"/>
                    <a:pt x="138" y="275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9" y="274"/>
                    <a:pt x="139" y="274"/>
                    <a:pt x="137" y="270"/>
                  </a:cubicBezTo>
                  <a:cubicBezTo>
                    <a:pt x="136" y="269"/>
                    <a:pt x="136" y="269"/>
                    <a:pt x="136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5" y="269"/>
                    <a:pt x="135" y="269"/>
                    <a:pt x="125" y="276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1" y="277"/>
                  </a:cubicBezTo>
                  <a:cubicBezTo>
                    <a:pt x="121" y="278"/>
                    <a:pt x="121" y="278"/>
                    <a:pt x="121" y="278"/>
                  </a:cubicBezTo>
                  <a:cubicBezTo>
                    <a:pt x="121" y="278"/>
                    <a:pt x="121" y="278"/>
                    <a:pt x="121" y="278"/>
                  </a:cubicBezTo>
                  <a:cubicBezTo>
                    <a:pt x="121" y="278"/>
                    <a:pt x="121" y="278"/>
                    <a:pt x="118" y="282"/>
                  </a:cubicBezTo>
                  <a:cubicBezTo>
                    <a:pt x="119" y="283"/>
                    <a:pt x="119" y="283"/>
                    <a:pt x="119" y="283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03" y="281"/>
                  </a:cubicBezTo>
                  <a:cubicBezTo>
                    <a:pt x="102" y="281"/>
                    <a:pt x="102" y="281"/>
                    <a:pt x="102" y="281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2" y="282"/>
                    <a:pt x="102" y="282"/>
                    <a:pt x="99" y="288"/>
                  </a:cubicBezTo>
                  <a:cubicBezTo>
                    <a:pt x="100" y="288"/>
                    <a:pt x="100" y="288"/>
                    <a:pt x="100" y="288"/>
                  </a:cubicBezTo>
                  <a:cubicBezTo>
                    <a:pt x="101" y="287"/>
                    <a:pt x="101" y="287"/>
                    <a:pt x="101" y="287"/>
                  </a:cubicBezTo>
                  <a:cubicBezTo>
                    <a:pt x="101" y="287"/>
                    <a:pt x="101" y="287"/>
                    <a:pt x="94" y="284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2" y="284"/>
                    <a:pt x="92" y="284"/>
                    <a:pt x="92" y="284"/>
                  </a:cubicBezTo>
                  <a:cubicBezTo>
                    <a:pt x="92" y="284"/>
                    <a:pt x="92" y="284"/>
                    <a:pt x="86" y="291"/>
                  </a:cubicBezTo>
                  <a:cubicBezTo>
                    <a:pt x="87" y="292"/>
                    <a:pt x="87" y="292"/>
                    <a:pt x="87" y="292"/>
                  </a:cubicBezTo>
                  <a:cubicBezTo>
                    <a:pt x="87" y="291"/>
                    <a:pt x="87" y="291"/>
                    <a:pt x="87" y="291"/>
                  </a:cubicBezTo>
                  <a:cubicBezTo>
                    <a:pt x="87" y="291"/>
                    <a:pt x="87" y="291"/>
                    <a:pt x="73" y="292"/>
                  </a:cubicBezTo>
                  <a:cubicBezTo>
                    <a:pt x="73" y="294"/>
                    <a:pt x="73" y="294"/>
                    <a:pt x="73" y="294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5" y="293"/>
                    <a:pt x="75" y="293"/>
                    <a:pt x="69" y="266"/>
                  </a:cubicBezTo>
                  <a:cubicBezTo>
                    <a:pt x="68" y="267"/>
                    <a:pt x="68" y="267"/>
                    <a:pt x="68" y="267"/>
                  </a:cubicBezTo>
                  <a:cubicBezTo>
                    <a:pt x="69" y="267"/>
                    <a:pt x="69" y="267"/>
                    <a:pt x="69" y="267"/>
                  </a:cubicBezTo>
                  <a:cubicBezTo>
                    <a:pt x="69" y="267"/>
                    <a:pt x="69" y="267"/>
                    <a:pt x="73" y="255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73" y="253"/>
                    <a:pt x="73" y="253"/>
                    <a:pt x="73" y="253"/>
                  </a:cubicBezTo>
                  <a:cubicBezTo>
                    <a:pt x="73" y="253"/>
                    <a:pt x="73" y="253"/>
                    <a:pt x="60" y="248"/>
                  </a:cubicBezTo>
                  <a:cubicBezTo>
                    <a:pt x="60" y="249"/>
                    <a:pt x="60" y="249"/>
                    <a:pt x="60" y="249"/>
                  </a:cubicBezTo>
                  <a:cubicBezTo>
                    <a:pt x="61" y="249"/>
                    <a:pt x="61" y="249"/>
                    <a:pt x="61" y="249"/>
                  </a:cubicBezTo>
                  <a:cubicBezTo>
                    <a:pt x="61" y="249"/>
                    <a:pt x="61" y="249"/>
                    <a:pt x="60" y="231"/>
                  </a:cubicBezTo>
                  <a:cubicBezTo>
                    <a:pt x="60" y="230"/>
                    <a:pt x="60" y="230"/>
                    <a:pt x="60" y="230"/>
                  </a:cubicBezTo>
                  <a:cubicBezTo>
                    <a:pt x="58" y="230"/>
                    <a:pt x="58" y="230"/>
                    <a:pt x="58" y="230"/>
                  </a:cubicBezTo>
                  <a:cubicBezTo>
                    <a:pt x="58" y="230"/>
                    <a:pt x="58" y="230"/>
                    <a:pt x="45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4" y="230"/>
                    <a:pt x="44" y="230"/>
                    <a:pt x="43" y="230"/>
                  </a:cubicBezTo>
                  <a:cubicBezTo>
                    <a:pt x="41" y="230"/>
                    <a:pt x="39" y="229"/>
                    <a:pt x="37" y="227"/>
                  </a:cubicBezTo>
                  <a:cubicBezTo>
                    <a:pt x="35" y="226"/>
                    <a:pt x="34" y="223"/>
                    <a:pt x="33" y="221"/>
                  </a:cubicBezTo>
                  <a:cubicBezTo>
                    <a:pt x="33" y="221"/>
                    <a:pt x="33" y="221"/>
                    <a:pt x="33" y="221"/>
                  </a:cubicBezTo>
                  <a:cubicBezTo>
                    <a:pt x="32" y="221"/>
                    <a:pt x="32" y="221"/>
                    <a:pt x="32" y="221"/>
                  </a:cubicBezTo>
                  <a:cubicBezTo>
                    <a:pt x="31" y="220"/>
                    <a:pt x="28" y="218"/>
                    <a:pt x="25" y="216"/>
                  </a:cubicBezTo>
                  <a:cubicBezTo>
                    <a:pt x="22" y="214"/>
                    <a:pt x="20" y="213"/>
                    <a:pt x="20" y="213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20" y="215"/>
                    <a:pt x="20" y="215"/>
                    <a:pt x="31" y="200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1" y="198"/>
                    <a:pt x="31" y="198"/>
                    <a:pt x="20" y="187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21" y="189"/>
                    <a:pt x="21" y="189"/>
                    <a:pt x="21" y="189"/>
                  </a:cubicBezTo>
                  <a:cubicBezTo>
                    <a:pt x="21" y="189"/>
                    <a:pt x="21" y="189"/>
                    <a:pt x="26" y="177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17" y="172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8" y="173"/>
                    <a:pt x="18" y="169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6" y="164"/>
                    <a:pt x="28" y="163"/>
                    <a:pt x="30" y="163"/>
                  </a:cubicBezTo>
                  <a:cubicBezTo>
                    <a:pt x="31" y="163"/>
                    <a:pt x="32" y="163"/>
                    <a:pt x="34" y="163"/>
                  </a:cubicBezTo>
                  <a:cubicBezTo>
                    <a:pt x="35" y="163"/>
                    <a:pt x="36" y="163"/>
                    <a:pt x="37" y="163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9" y="162"/>
                    <a:pt x="40" y="160"/>
                    <a:pt x="41" y="158"/>
                  </a:cubicBezTo>
                  <a:cubicBezTo>
                    <a:pt x="42" y="157"/>
                    <a:pt x="42" y="155"/>
                    <a:pt x="42" y="155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2" y="156"/>
                    <a:pt x="42" y="156"/>
                    <a:pt x="42" y="156"/>
                  </a:cubicBezTo>
                  <a:cubicBezTo>
                    <a:pt x="42" y="156"/>
                    <a:pt x="42" y="156"/>
                    <a:pt x="54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3" y="131"/>
                    <a:pt x="50" y="127"/>
                  </a:cubicBezTo>
                  <a:cubicBezTo>
                    <a:pt x="47" y="123"/>
                    <a:pt x="43" y="119"/>
                    <a:pt x="39" y="117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6" y="115"/>
                    <a:pt x="31" y="113"/>
                    <a:pt x="26" y="111"/>
                  </a:cubicBezTo>
                  <a:cubicBezTo>
                    <a:pt x="21" y="110"/>
                    <a:pt x="17" y="109"/>
                    <a:pt x="17" y="109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3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6"/>
                    <a:pt x="6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9" y="66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0"/>
                    <a:pt x="14" y="57"/>
                    <a:pt x="14" y="55"/>
                  </a:cubicBezTo>
                  <a:cubicBezTo>
                    <a:pt x="14" y="52"/>
                    <a:pt x="14" y="51"/>
                    <a:pt x="14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5" y="50"/>
                    <a:pt x="17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7" y="48"/>
                    <a:pt x="21" y="50"/>
                    <a:pt x="24" y="51"/>
                  </a:cubicBezTo>
                  <a:cubicBezTo>
                    <a:pt x="25" y="52"/>
                    <a:pt x="27" y="53"/>
                    <a:pt x="28" y="53"/>
                  </a:cubicBezTo>
                  <a:cubicBezTo>
                    <a:pt x="29" y="53"/>
                    <a:pt x="30" y="54"/>
                    <a:pt x="31" y="54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4" y="54"/>
                    <a:pt x="37" y="54"/>
                    <a:pt x="38" y="54"/>
                  </a:cubicBezTo>
                  <a:cubicBezTo>
                    <a:pt x="39" y="54"/>
                    <a:pt x="39" y="54"/>
                    <a:pt x="39" y="55"/>
                  </a:cubicBezTo>
                  <a:cubicBezTo>
                    <a:pt x="39" y="55"/>
                    <a:pt x="39" y="55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9" y="57"/>
                    <a:pt x="39" y="58"/>
                  </a:cubicBezTo>
                  <a:cubicBezTo>
                    <a:pt x="39" y="58"/>
                    <a:pt x="39" y="59"/>
                    <a:pt x="39" y="60"/>
                  </a:cubicBezTo>
                  <a:cubicBezTo>
                    <a:pt x="38" y="61"/>
                    <a:pt x="36" y="61"/>
                    <a:pt x="34" y="63"/>
                  </a:cubicBezTo>
                  <a:cubicBezTo>
                    <a:pt x="32" y="64"/>
                    <a:pt x="30" y="66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2"/>
                    <a:pt x="30" y="73"/>
                    <a:pt x="31" y="75"/>
                  </a:cubicBezTo>
                  <a:cubicBezTo>
                    <a:pt x="32" y="77"/>
                    <a:pt x="34" y="78"/>
                    <a:pt x="37" y="79"/>
                  </a:cubicBezTo>
                  <a:cubicBezTo>
                    <a:pt x="39" y="79"/>
                    <a:pt x="42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6" y="79"/>
                    <a:pt x="46" y="79"/>
                  </a:cubicBezTo>
                  <a:cubicBezTo>
                    <a:pt x="48" y="79"/>
                    <a:pt x="50" y="79"/>
                    <a:pt x="53" y="78"/>
                  </a:cubicBezTo>
                  <a:cubicBezTo>
                    <a:pt x="56" y="76"/>
                    <a:pt x="60" y="74"/>
                    <a:pt x="63" y="72"/>
                  </a:cubicBezTo>
                  <a:cubicBezTo>
                    <a:pt x="65" y="71"/>
                    <a:pt x="66" y="70"/>
                    <a:pt x="68" y="69"/>
                  </a:cubicBezTo>
                  <a:cubicBezTo>
                    <a:pt x="69" y="69"/>
                    <a:pt x="70" y="69"/>
                    <a:pt x="71" y="69"/>
                  </a:cubicBezTo>
                  <a:cubicBezTo>
                    <a:pt x="71" y="69"/>
                    <a:pt x="72" y="69"/>
                    <a:pt x="74" y="69"/>
                  </a:cubicBezTo>
                  <a:cubicBezTo>
                    <a:pt x="76" y="70"/>
                    <a:pt x="78" y="71"/>
                    <a:pt x="79" y="72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3" y="74"/>
                    <a:pt x="83" y="74"/>
                    <a:pt x="84" y="74"/>
                  </a:cubicBezTo>
                  <a:cubicBezTo>
                    <a:pt x="85" y="74"/>
                    <a:pt x="88" y="74"/>
                    <a:pt x="94" y="74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4"/>
                    <a:pt x="103" y="80"/>
                    <a:pt x="116" y="80"/>
                  </a:cubicBezTo>
                  <a:cubicBezTo>
                    <a:pt x="117" y="80"/>
                    <a:pt x="118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7" y="79"/>
                    <a:pt x="131" y="77"/>
                    <a:pt x="134" y="74"/>
                  </a:cubicBezTo>
                  <a:cubicBezTo>
                    <a:pt x="137" y="71"/>
                    <a:pt x="139" y="69"/>
                    <a:pt x="141" y="67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4" y="67"/>
                    <a:pt x="145" y="67"/>
                    <a:pt x="146" y="68"/>
                  </a:cubicBezTo>
                  <a:cubicBezTo>
                    <a:pt x="147" y="68"/>
                    <a:pt x="148" y="69"/>
                    <a:pt x="150" y="69"/>
                  </a:cubicBezTo>
                  <a:cubicBezTo>
                    <a:pt x="150" y="67"/>
                    <a:pt x="150" y="67"/>
                    <a:pt x="150" y="67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1" y="69"/>
                    <a:pt x="153" y="69"/>
                    <a:pt x="154" y="69"/>
                  </a:cubicBezTo>
                  <a:cubicBezTo>
                    <a:pt x="158" y="69"/>
                    <a:pt x="162" y="68"/>
                    <a:pt x="165" y="67"/>
                  </a:cubicBezTo>
                  <a:cubicBezTo>
                    <a:pt x="168" y="66"/>
                    <a:pt x="170" y="64"/>
                    <a:pt x="170" y="64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69" y="64"/>
                    <a:pt x="169" y="64"/>
                    <a:pt x="169" y="64"/>
                  </a:cubicBezTo>
                  <a:cubicBezTo>
                    <a:pt x="169" y="64"/>
                    <a:pt x="169" y="64"/>
                    <a:pt x="170" y="65"/>
                  </a:cubicBezTo>
                  <a:cubicBezTo>
                    <a:pt x="171" y="65"/>
                    <a:pt x="173" y="66"/>
                    <a:pt x="178" y="68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79" y="68"/>
                    <a:pt x="187" y="64"/>
                  </a:cubicBezTo>
                  <a:cubicBezTo>
                    <a:pt x="187" y="63"/>
                    <a:pt x="187" y="63"/>
                    <a:pt x="187" y="63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4"/>
                    <a:pt x="186" y="65"/>
                    <a:pt x="188" y="66"/>
                  </a:cubicBezTo>
                  <a:cubicBezTo>
                    <a:pt x="190" y="67"/>
                    <a:pt x="193" y="69"/>
                    <a:pt x="197" y="69"/>
                  </a:cubicBezTo>
                  <a:cubicBezTo>
                    <a:pt x="200" y="69"/>
                    <a:pt x="203" y="68"/>
                    <a:pt x="207" y="67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16" y="65"/>
                    <a:pt x="221" y="61"/>
                    <a:pt x="225" y="57"/>
                  </a:cubicBezTo>
                  <a:cubicBezTo>
                    <a:pt x="229" y="52"/>
                    <a:pt x="231" y="48"/>
                    <a:pt x="234" y="44"/>
                  </a:cubicBezTo>
                  <a:cubicBezTo>
                    <a:pt x="237" y="40"/>
                    <a:pt x="241" y="34"/>
                    <a:pt x="245" y="30"/>
                  </a:cubicBezTo>
                  <a:cubicBezTo>
                    <a:pt x="249" y="25"/>
                    <a:pt x="254" y="22"/>
                    <a:pt x="257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9" y="21"/>
                    <a:pt x="262" y="20"/>
                    <a:pt x="265" y="19"/>
                  </a:cubicBezTo>
                  <a:cubicBezTo>
                    <a:pt x="274" y="14"/>
                    <a:pt x="288" y="7"/>
                    <a:pt x="297" y="4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8" y="3"/>
                    <a:pt x="300" y="3"/>
                    <a:pt x="301" y="3"/>
                  </a:cubicBezTo>
                  <a:cubicBezTo>
                    <a:pt x="305" y="3"/>
                    <a:pt x="308" y="5"/>
                    <a:pt x="311" y="7"/>
                  </a:cubicBezTo>
                  <a:cubicBezTo>
                    <a:pt x="313" y="8"/>
                    <a:pt x="315" y="9"/>
                    <a:pt x="316" y="10"/>
                  </a:cubicBezTo>
                  <a:cubicBezTo>
                    <a:pt x="317" y="11"/>
                    <a:pt x="319" y="12"/>
                    <a:pt x="320" y="12"/>
                  </a:cubicBezTo>
                  <a:cubicBezTo>
                    <a:pt x="321" y="12"/>
                    <a:pt x="321" y="12"/>
                    <a:pt x="322" y="12"/>
                  </a:cubicBezTo>
                  <a:cubicBezTo>
                    <a:pt x="323" y="12"/>
                    <a:pt x="325" y="11"/>
                    <a:pt x="327" y="11"/>
                  </a:cubicBezTo>
                  <a:cubicBezTo>
                    <a:pt x="329" y="9"/>
                    <a:pt x="331" y="8"/>
                    <a:pt x="333" y="6"/>
                  </a:cubicBezTo>
                  <a:cubicBezTo>
                    <a:pt x="334" y="5"/>
                    <a:pt x="335" y="5"/>
                    <a:pt x="336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8" y="5"/>
                  </a:cubicBezTo>
                  <a:cubicBezTo>
                    <a:pt x="338" y="6"/>
                    <a:pt x="339" y="7"/>
                    <a:pt x="339" y="9"/>
                  </a:cubicBezTo>
                  <a:cubicBezTo>
                    <a:pt x="340" y="10"/>
                    <a:pt x="341" y="11"/>
                    <a:pt x="343" y="12"/>
                  </a:cubicBezTo>
                  <a:cubicBezTo>
                    <a:pt x="344" y="12"/>
                    <a:pt x="344" y="12"/>
                    <a:pt x="344" y="12"/>
                  </a:cubicBezTo>
                  <a:cubicBezTo>
                    <a:pt x="346" y="12"/>
                    <a:pt x="347" y="11"/>
                    <a:pt x="349" y="11"/>
                  </a:cubicBezTo>
                  <a:cubicBezTo>
                    <a:pt x="353" y="8"/>
                    <a:pt x="357" y="3"/>
                    <a:pt x="357" y="3"/>
                  </a:cubicBezTo>
                  <a:cubicBezTo>
                    <a:pt x="356" y="2"/>
                    <a:pt x="356" y="2"/>
                    <a:pt x="356" y="2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3"/>
                    <a:pt x="354" y="3"/>
                    <a:pt x="360" y="16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1" y="17"/>
                    <a:pt x="361" y="17"/>
                    <a:pt x="361" y="17"/>
                  </a:cubicBezTo>
                  <a:cubicBezTo>
                    <a:pt x="361" y="17"/>
                    <a:pt x="363" y="18"/>
                    <a:pt x="367" y="19"/>
                  </a:cubicBezTo>
                  <a:cubicBezTo>
                    <a:pt x="370" y="19"/>
                    <a:pt x="374" y="20"/>
                    <a:pt x="377" y="20"/>
                  </a:cubicBezTo>
                  <a:cubicBezTo>
                    <a:pt x="377" y="19"/>
                    <a:pt x="377" y="19"/>
                    <a:pt x="377" y="19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8" y="20"/>
                    <a:pt x="380" y="20"/>
                    <a:pt x="382" y="20"/>
                  </a:cubicBezTo>
                  <a:cubicBezTo>
                    <a:pt x="389" y="20"/>
                    <a:pt x="399" y="19"/>
                    <a:pt x="399" y="19"/>
                  </a:cubicBezTo>
                  <a:cubicBezTo>
                    <a:pt x="399" y="17"/>
                    <a:pt x="399" y="17"/>
                    <a:pt x="399" y="17"/>
                  </a:cubicBezTo>
                  <a:cubicBezTo>
                    <a:pt x="398" y="18"/>
                    <a:pt x="398" y="18"/>
                    <a:pt x="398" y="18"/>
                  </a:cubicBezTo>
                  <a:lnTo>
                    <a:pt x="399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" name="Freeform 41"/>
            <p:cNvSpPr>
              <a:spLocks noEditPoints="1"/>
            </p:cNvSpPr>
            <p:nvPr/>
          </p:nvSpPr>
          <p:spPr bwMode="auto">
            <a:xfrm>
              <a:off x="3492" y="3457"/>
              <a:ext cx="917" cy="859"/>
            </a:xfrm>
            <a:custGeom>
              <a:avLst/>
              <a:gdLst>
                <a:gd name="T0" fmla="*/ 227 w 652"/>
                <a:gd name="T1" fmla="*/ 289 h 610"/>
                <a:gd name="T2" fmla="*/ 364 w 652"/>
                <a:gd name="T3" fmla="*/ 329 h 610"/>
                <a:gd name="T4" fmla="*/ 227 w 652"/>
                <a:gd name="T5" fmla="*/ 255 h 610"/>
                <a:gd name="T6" fmla="*/ 211 w 652"/>
                <a:gd name="T7" fmla="*/ 200 h 610"/>
                <a:gd name="T8" fmla="*/ 218 w 652"/>
                <a:gd name="T9" fmla="*/ 152 h 610"/>
                <a:gd name="T10" fmla="*/ 262 w 652"/>
                <a:gd name="T11" fmla="*/ 158 h 610"/>
                <a:gd name="T12" fmla="*/ 319 w 652"/>
                <a:gd name="T13" fmla="*/ 160 h 610"/>
                <a:gd name="T14" fmla="*/ 308 w 652"/>
                <a:gd name="T15" fmla="*/ 98 h 610"/>
                <a:gd name="T16" fmla="*/ 377 w 652"/>
                <a:gd name="T17" fmla="*/ 78 h 610"/>
                <a:gd name="T18" fmla="*/ 429 w 652"/>
                <a:gd name="T19" fmla="*/ 0 h 610"/>
                <a:gd name="T20" fmla="*/ 311 w 652"/>
                <a:gd name="T21" fmla="*/ 35 h 610"/>
                <a:gd name="T22" fmla="*/ 239 w 652"/>
                <a:gd name="T23" fmla="*/ 62 h 610"/>
                <a:gd name="T24" fmla="*/ 150 w 652"/>
                <a:gd name="T25" fmla="*/ 96 h 610"/>
                <a:gd name="T26" fmla="*/ 74 w 652"/>
                <a:gd name="T27" fmla="*/ 178 h 610"/>
                <a:gd name="T28" fmla="*/ 39 w 652"/>
                <a:gd name="T29" fmla="*/ 245 h 610"/>
                <a:gd name="T30" fmla="*/ 80 w 652"/>
                <a:gd name="T31" fmla="*/ 310 h 610"/>
                <a:gd name="T32" fmla="*/ 153 w 652"/>
                <a:gd name="T33" fmla="*/ 344 h 610"/>
                <a:gd name="T34" fmla="*/ 231 w 652"/>
                <a:gd name="T35" fmla="*/ 331 h 610"/>
                <a:gd name="T36" fmla="*/ 157 w 652"/>
                <a:gd name="T37" fmla="*/ 360 h 610"/>
                <a:gd name="T38" fmla="*/ 195 w 652"/>
                <a:gd name="T39" fmla="*/ 476 h 610"/>
                <a:gd name="T40" fmla="*/ 277 w 652"/>
                <a:gd name="T41" fmla="*/ 476 h 610"/>
                <a:gd name="T42" fmla="*/ 292 w 652"/>
                <a:gd name="T43" fmla="*/ 399 h 610"/>
                <a:gd name="T44" fmla="*/ 342 w 652"/>
                <a:gd name="T45" fmla="*/ 371 h 610"/>
                <a:gd name="T46" fmla="*/ 385 w 652"/>
                <a:gd name="T47" fmla="*/ 174 h 610"/>
                <a:gd name="T48" fmla="*/ 456 w 652"/>
                <a:gd name="T49" fmla="*/ 232 h 610"/>
                <a:gd name="T50" fmla="*/ 289 w 652"/>
                <a:gd name="T51" fmla="*/ 260 h 610"/>
                <a:gd name="T52" fmla="*/ 308 w 652"/>
                <a:gd name="T53" fmla="*/ 243 h 610"/>
                <a:gd name="T54" fmla="*/ 362 w 652"/>
                <a:gd name="T55" fmla="*/ 267 h 610"/>
                <a:gd name="T56" fmla="*/ 429 w 652"/>
                <a:gd name="T57" fmla="*/ 287 h 610"/>
                <a:gd name="T58" fmla="*/ 387 w 652"/>
                <a:gd name="T59" fmla="*/ 344 h 610"/>
                <a:gd name="T60" fmla="*/ 399 w 652"/>
                <a:gd name="T61" fmla="*/ 368 h 610"/>
                <a:gd name="T62" fmla="*/ 420 w 652"/>
                <a:gd name="T63" fmla="*/ 382 h 610"/>
                <a:gd name="T64" fmla="*/ 419 w 652"/>
                <a:gd name="T65" fmla="*/ 409 h 610"/>
                <a:gd name="T66" fmla="*/ 383 w 652"/>
                <a:gd name="T67" fmla="*/ 426 h 610"/>
                <a:gd name="T68" fmla="*/ 360 w 652"/>
                <a:gd name="T69" fmla="*/ 391 h 610"/>
                <a:gd name="T70" fmla="*/ 476 w 652"/>
                <a:gd name="T71" fmla="*/ 353 h 610"/>
                <a:gd name="T72" fmla="*/ 538 w 652"/>
                <a:gd name="T73" fmla="*/ 332 h 610"/>
                <a:gd name="T74" fmla="*/ 516 w 652"/>
                <a:gd name="T75" fmla="*/ 370 h 610"/>
                <a:gd name="T76" fmla="*/ 531 w 652"/>
                <a:gd name="T77" fmla="*/ 385 h 610"/>
                <a:gd name="T78" fmla="*/ 569 w 652"/>
                <a:gd name="T79" fmla="*/ 399 h 610"/>
                <a:gd name="T80" fmla="*/ 443 w 652"/>
                <a:gd name="T81" fmla="*/ 445 h 610"/>
                <a:gd name="T82" fmla="*/ 511 w 652"/>
                <a:gd name="T83" fmla="*/ 449 h 610"/>
                <a:gd name="T84" fmla="*/ 288 w 652"/>
                <a:gd name="T85" fmla="*/ 375 h 610"/>
                <a:gd name="T86" fmla="*/ 369 w 652"/>
                <a:gd name="T87" fmla="*/ 451 h 610"/>
                <a:gd name="T88" fmla="*/ 427 w 652"/>
                <a:gd name="T89" fmla="*/ 448 h 610"/>
                <a:gd name="T90" fmla="*/ 411 w 652"/>
                <a:gd name="T91" fmla="*/ 457 h 610"/>
                <a:gd name="T92" fmla="*/ 85 w 652"/>
                <a:gd name="T93" fmla="*/ 393 h 610"/>
                <a:gd name="T94" fmla="*/ 74 w 652"/>
                <a:gd name="T95" fmla="*/ 351 h 610"/>
                <a:gd name="T96" fmla="*/ 24 w 652"/>
                <a:gd name="T97" fmla="*/ 256 h 610"/>
                <a:gd name="T98" fmla="*/ 530 w 652"/>
                <a:gd name="T99" fmla="*/ 560 h 610"/>
                <a:gd name="T100" fmla="*/ 438 w 652"/>
                <a:gd name="T101" fmla="*/ 567 h 610"/>
                <a:gd name="T102" fmla="*/ 373 w 652"/>
                <a:gd name="T103" fmla="*/ 559 h 610"/>
                <a:gd name="T104" fmla="*/ 369 w 652"/>
                <a:gd name="T105" fmla="*/ 594 h 610"/>
                <a:gd name="T106" fmla="*/ 526 w 652"/>
                <a:gd name="T107" fmla="*/ 579 h 610"/>
                <a:gd name="T108" fmla="*/ 621 w 652"/>
                <a:gd name="T109" fmla="*/ 475 h 610"/>
                <a:gd name="T110" fmla="*/ 606 w 652"/>
                <a:gd name="T111" fmla="*/ 455 h 610"/>
                <a:gd name="T112" fmla="*/ 571 w 652"/>
                <a:gd name="T113" fmla="*/ 434 h 610"/>
                <a:gd name="T114" fmla="*/ 591 w 652"/>
                <a:gd name="T115" fmla="*/ 526 h 610"/>
                <a:gd name="T116" fmla="*/ 568 w 652"/>
                <a:gd name="T117" fmla="*/ 537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610">
                  <a:moveTo>
                    <a:pt x="342" y="371"/>
                  </a:moveTo>
                  <a:cubicBezTo>
                    <a:pt x="342" y="371"/>
                    <a:pt x="331" y="364"/>
                    <a:pt x="328" y="352"/>
                  </a:cubicBezTo>
                  <a:cubicBezTo>
                    <a:pt x="326" y="343"/>
                    <a:pt x="328" y="335"/>
                    <a:pt x="328" y="329"/>
                  </a:cubicBezTo>
                  <a:cubicBezTo>
                    <a:pt x="328" y="324"/>
                    <a:pt x="301" y="322"/>
                    <a:pt x="296" y="322"/>
                  </a:cubicBezTo>
                  <a:cubicBezTo>
                    <a:pt x="289" y="321"/>
                    <a:pt x="289" y="313"/>
                    <a:pt x="289" y="313"/>
                  </a:cubicBezTo>
                  <a:cubicBezTo>
                    <a:pt x="289" y="313"/>
                    <a:pt x="284" y="317"/>
                    <a:pt x="280" y="313"/>
                  </a:cubicBezTo>
                  <a:cubicBezTo>
                    <a:pt x="276" y="312"/>
                    <a:pt x="261" y="299"/>
                    <a:pt x="261" y="299"/>
                  </a:cubicBezTo>
                  <a:cubicBezTo>
                    <a:pt x="261" y="299"/>
                    <a:pt x="257" y="305"/>
                    <a:pt x="255" y="305"/>
                  </a:cubicBezTo>
                  <a:cubicBezTo>
                    <a:pt x="253" y="305"/>
                    <a:pt x="250" y="297"/>
                    <a:pt x="250" y="297"/>
                  </a:cubicBezTo>
                  <a:cubicBezTo>
                    <a:pt x="228" y="295"/>
                    <a:pt x="228" y="295"/>
                    <a:pt x="228" y="295"/>
                  </a:cubicBezTo>
                  <a:cubicBezTo>
                    <a:pt x="227" y="289"/>
                    <a:pt x="227" y="289"/>
                    <a:pt x="227" y="289"/>
                  </a:cubicBezTo>
                  <a:cubicBezTo>
                    <a:pt x="227" y="289"/>
                    <a:pt x="216" y="293"/>
                    <a:pt x="216" y="287"/>
                  </a:cubicBezTo>
                  <a:cubicBezTo>
                    <a:pt x="216" y="282"/>
                    <a:pt x="235" y="285"/>
                    <a:pt x="235" y="285"/>
                  </a:cubicBezTo>
                  <a:cubicBezTo>
                    <a:pt x="235" y="285"/>
                    <a:pt x="249" y="285"/>
                    <a:pt x="261" y="287"/>
                  </a:cubicBezTo>
                  <a:cubicBezTo>
                    <a:pt x="274" y="291"/>
                    <a:pt x="284" y="302"/>
                    <a:pt x="284" y="302"/>
                  </a:cubicBezTo>
                  <a:cubicBezTo>
                    <a:pt x="292" y="304"/>
                    <a:pt x="292" y="304"/>
                    <a:pt x="292" y="304"/>
                  </a:cubicBezTo>
                  <a:cubicBezTo>
                    <a:pt x="292" y="304"/>
                    <a:pt x="293" y="313"/>
                    <a:pt x="296" y="317"/>
                  </a:cubicBezTo>
                  <a:cubicBezTo>
                    <a:pt x="299" y="320"/>
                    <a:pt x="304" y="317"/>
                    <a:pt x="307" y="317"/>
                  </a:cubicBezTo>
                  <a:cubicBezTo>
                    <a:pt x="310" y="317"/>
                    <a:pt x="322" y="317"/>
                    <a:pt x="330" y="322"/>
                  </a:cubicBezTo>
                  <a:cubicBezTo>
                    <a:pt x="339" y="329"/>
                    <a:pt x="349" y="348"/>
                    <a:pt x="349" y="348"/>
                  </a:cubicBezTo>
                  <a:cubicBezTo>
                    <a:pt x="349" y="348"/>
                    <a:pt x="361" y="349"/>
                    <a:pt x="364" y="347"/>
                  </a:cubicBezTo>
                  <a:cubicBezTo>
                    <a:pt x="366" y="345"/>
                    <a:pt x="364" y="329"/>
                    <a:pt x="364" y="329"/>
                  </a:cubicBezTo>
                  <a:cubicBezTo>
                    <a:pt x="364" y="329"/>
                    <a:pt x="347" y="332"/>
                    <a:pt x="342" y="322"/>
                  </a:cubicBezTo>
                  <a:cubicBezTo>
                    <a:pt x="334" y="312"/>
                    <a:pt x="337" y="302"/>
                    <a:pt x="337" y="302"/>
                  </a:cubicBezTo>
                  <a:cubicBezTo>
                    <a:pt x="327" y="299"/>
                    <a:pt x="327" y="299"/>
                    <a:pt x="327" y="299"/>
                  </a:cubicBezTo>
                  <a:cubicBezTo>
                    <a:pt x="324" y="289"/>
                    <a:pt x="324" y="289"/>
                    <a:pt x="324" y="289"/>
                  </a:cubicBezTo>
                  <a:cubicBezTo>
                    <a:pt x="324" y="289"/>
                    <a:pt x="319" y="291"/>
                    <a:pt x="310" y="291"/>
                  </a:cubicBezTo>
                  <a:cubicBezTo>
                    <a:pt x="300" y="291"/>
                    <a:pt x="297" y="286"/>
                    <a:pt x="297" y="286"/>
                  </a:cubicBezTo>
                  <a:cubicBezTo>
                    <a:pt x="293" y="289"/>
                    <a:pt x="293" y="289"/>
                    <a:pt x="293" y="289"/>
                  </a:cubicBezTo>
                  <a:cubicBezTo>
                    <a:pt x="276" y="279"/>
                    <a:pt x="276" y="279"/>
                    <a:pt x="276" y="279"/>
                  </a:cubicBezTo>
                  <a:cubicBezTo>
                    <a:pt x="276" y="279"/>
                    <a:pt x="270" y="266"/>
                    <a:pt x="265" y="264"/>
                  </a:cubicBezTo>
                  <a:cubicBezTo>
                    <a:pt x="259" y="263"/>
                    <a:pt x="250" y="271"/>
                    <a:pt x="243" y="270"/>
                  </a:cubicBezTo>
                  <a:cubicBezTo>
                    <a:pt x="238" y="268"/>
                    <a:pt x="228" y="259"/>
                    <a:pt x="227" y="255"/>
                  </a:cubicBezTo>
                  <a:cubicBezTo>
                    <a:pt x="226" y="249"/>
                    <a:pt x="235" y="248"/>
                    <a:pt x="235" y="248"/>
                  </a:cubicBezTo>
                  <a:cubicBezTo>
                    <a:pt x="234" y="245"/>
                    <a:pt x="234" y="245"/>
                    <a:pt x="234" y="245"/>
                  </a:cubicBezTo>
                  <a:cubicBezTo>
                    <a:pt x="234" y="245"/>
                    <a:pt x="249" y="244"/>
                    <a:pt x="253" y="251"/>
                  </a:cubicBezTo>
                  <a:cubicBezTo>
                    <a:pt x="258" y="259"/>
                    <a:pt x="246" y="260"/>
                    <a:pt x="246" y="260"/>
                  </a:cubicBezTo>
                  <a:cubicBezTo>
                    <a:pt x="249" y="266"/>
                    <a:pt x="249" y="266"/>
                    <a:pt x="249" y="266"/>
                  </a:cubicBezTo>
                  <a:cubicBezTo>
                    <a:pt x="261" y="260"/>
                    <a:pt x="261" y="260"/>
                    <a:pt x="261" y="260"/>
                  </a:cubicBezTo>
                  <a:cubicBezTo>
                    <a:pt x="261" y="248"/>
                    <a:pt x="261" y="248"/>
                    <a:pt x="261" y="248"/>
                  </a:cubicBezTo>
                  <a:cubicBezTo>
                    <a:pt x="242" y="228"/>
                    <a:pt x="242" y="228"/>
                    <a:pt x="242" y="228"/>
                  </a:cubicBezTo>
                  <a:cubicBezTo>
                    <a:pt x="230" y="224"/>
                    <a:pt x="230" y="224"/>
                    <a:pt x="230" y="224"/>
                  </a:cubicBezTo>
                  <a:cubicBezTo>
                    <a:pt x="230" y="224"/>
                    <a:pt x="226" y="214"/>
                    <a:pt x="226" y="208"/>
                  </a:cubicBezTo>
                  <a:cubicBezTo>
                    <a:pt x="226" y="201"/>
                    <a:pt x="211" y="200"/>
                    <a:pt x="211" y="200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1" y="193"/>
                    <a:pt x="204" y="190"/>
                    <a:pt x="199" y="181"/>
                  </a:cubicBezTo>
                  <a:cubicBezTo>
                    <a:pt x="193" y="174"/>
                    <a:pt x="201" y="158"/>
                    <a:pt x="201" y="158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15" y="135"/>
                    <a:pt x="215" y="135"/>
                    <a:pt x="215" y="135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35" y="158"/>
                    <a:pt x="235" y="158"/>
                    <a:pt x="235" y="158"/>
                  </a:cubicBezTo>
                  <a:cubicBezTo>
                    <a:pt x="235" y="158"/>
                    <a:pt x="246" y="159"/>
                    <a:pt x="251" y="162"/>
                  </a:cubicBezTo>
                  <a:cubicBezTo>
                    <a:pt x="255" y="163"/>
                    <a:pt x="254" y="170"/>
                    <a:pt x="254" y="174"/>
                  </a:cubicBezTo>
                  <a:cubicBezTo>
                    <a:pt x="254" y="178"/>
                    <a:pt x="258" y="181"/>
                    <a:pt x="258" y="181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78" y="186"/>
                    <a:pt x="278" y="186"/>
                    <a:pt x="278" y="186"/>
                  </a:cubicBezTo>
                  <a:cubicBezTo>
                    <a:pt x="284" y="186"/>
                    <a:pt x="287" y="182"/>
                    <a:pt x="282" y="181"/>
                  </a:cubicBezTo>
                  <a:cubicBezTo>
                    <a:pt x="277" y="178"/>
                    <a:pt x="264" y="175"/>
                    <a:pt x="264" y="175"/>
                  </a:cubicBezTo>
                  <a:cubicBezTo>
                    <a:pt x="264" y="175"/>
                    <a:pt x="255" y="164"/>
                    <a:pt x="255" y="159"/>
                  </a:cubicBezTo>
                  <a:cubicBezTo>
                    <a:pt x="255" y="154"/>
                    <a:pt x="262" y="158"/>
                    <a:pt x="262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87" y="171"/>
                    <a:pt x="287" y="171"/>
                    <a:pt x="287" y="171"/>
                  </a:cubicBezTo>
                  <a:cubicBezTo>
                    <a:pt x="299" y="181"/>
                    <a:pt x="299" y="181"/>
                    <a:pt x="299" y="181"/>
                  </a:cubicBezTo>
                  <a:cubicBezTo>
                    <a:pt x="299" y="181"/>
                    <a:pt x="304" y="175"/>
                    <a:pt x="300" y="168"/>
                  </a:cubicBezTo>
                  <a:cubicBezTo>
                    <a:pt x="297" y="160"/>
                    <a:pt x="289" y="159"/>
                    <a:pt x="287" y="159"/>
                  </a:cubicBezTo>
                  <a:cubicBezTo>
                    <a:pt x="282" y="158"/>
                    <a:pt x="278" y="155"/>
                    <a:pt x="278" y="150"/>
                  </a:cubicBezTo>
                  <a:cubicBezTo>
                    <a:pt x="277" y="144"/>
                    <a:pt x="282" y="143"/>
                    <a:pt x="282" y="143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1" y="152"/>
                    <a:pt x="311" y="152"/>
                    <a:pt x="311" y="152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24" y="154"/>
                    <a:pt x="324" y="154"/>
                    <a:pt x="324" y="154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3" y="139"/>
                    <a:pt x="303" y="139"/>
                    <a:pt x="303" y="139"/>
                  </a:cubicBezTo>
                  <a:cubicBezTo>
                    <a:pt x="293" y="135"/>
                    <a:pt x="293" y="135"/>
                    <a:pt x="293" y="135"/>
                  </a:cubicBezTo>
                  <a:cubicBezTo>
                    <a:pt x="293" y="140"/>
                    <a:pt x="293" y="140"/>
                    <a:pt x="293" y="140"/>
                  </a:cubicBezTo>
                  <a:cubicBezTo>
                    <a:pt x="293" y="140"/>
                    <a:pt x="288" y="137"/>
                    <a:pt x="284" y="137"/>
                  </a:cubicBezTo>
                  <a:cubicBezTo>
                    <a:pt x="280" y="136"/>
                    <a:pt x="284" y="128"/>
                    <a:pt x="284" y="128"/>
                  </a:cubicBezTo>
                  <a:cubicBezTo>
                    <a:pt x="284" y="128"/>
                    <a:pt x="270" y="119"/>
                    <a:pt x="270" y="116"/>
                  </a:cubicBezTo>
                  <a:cubicBezTo>
                    <a:pt x="270" y="113"/>
                    <a:pt x="278" y="109"/>
                    <a:pt x="278" y="109"/>
                  </a:cubicBezTo>
                  <a:cubicBezTo>
                    <a:pt x="278" y="109"/>
                    <a:pt x="289" y="110"/>
                    <a:pt x="295" y="110"/>
                  </a:cubicBezTo>
                  <a:cubicBezTo>
                    <a:pt x="299" y="110"/>
                    <a:pt x="308" y="98"/>
                    <a:pt x="308" y="98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2"/>
                    <a:pt x="316" y="86"/>
                    <a:pt x="319" y="86"/>
                  </a:cubicBezTo>
                  <a:cubicBezTo>
                    <a:pt x="323" y="85"/>
                    <a:pt x="330" y="90"/>
                    <a:pt x="338" y="90"/>
                  </a:cubicBezTo>
                  <a:cubicBezTo>
                    <a:pt x="346" y="89"/>
                    <a:pt x="350" y="86"/>
                    <a:pt x="351" y="85"/>
                  </a:cubicBezTo>
                  <a:cubicBezTo>
                    <a:pt x="354" y="81"/>
                    <a:pt x="361" y="74"/>
                    <a:pt x="361" y="74"/>
                  </a:cubicBezTo>
                  <a:cubicBezTo>
                    <a:pt x="356" y="69"/>
                    <a:pt x="356" y="69"/>
                    <a:pt x="356" y="69"/>
                  </a:cubicBezTo>
                  <a:cubicBezTo>
                    <a:pt x="358" y="67"/>
                    <a:pt x="358" y="67"/>
                    <a:pt x="358" y="67"/>
                  </a:cubicBezTo>
                  <a:cubicBezTo>
                    <a:pt x="364" y="73"/>
                    <a:pt x="364" y="73"/>
                    <a:pt x="364" y="73"/>
                  </a:cubicBezTo>
                  <a:cubicBezTo>
                    <a:pt x="364" y="78"/>
                    <a:pt x="364" y="78"/>
                    <a:pt x="364" y="78"/>
                  </a:cubicBezTo>
                  <a:cubicBezTo>
                    <a:pt x="372" y="81"/>
                    <a:pt x="372" y="81"/>
                    <a:pt x="372" y="81"/>
                  </a:cubicBezTo>
                  <a:cubicBezTo>
                    <a:pt x="377" y="78"/>
                    <a:pt x="377" y="78"/>
                    <a:pt x="377" y="78"/>
                  </a:cubicBezTo>
                  <a:cubicBezTo>
                    <a:pt x="377" y="78"/>
                    <a:pt x="412" y="79"/>
                    <a:pt x="419" y="79"/>
                  </a:cubicBezTo>
                  <a:cubicBezTo>
                    <a:pt x="426" y="81"/>
                    <a:pt x="427" y="89"/>
                    <a:pt x="427" y="89"/>
                  </a:cubicBezTo>
                  <a:cubicBezTo>
                    <a:pt x="427" y="89"/>
                    <a:pt x="441" y="74"/>
                    <a:pt x="443" y="67"/>
                  </a:cubicBezTo>
                  <a:cubicBezTo>
                    <a:pt x="447" y="62"/>
                    <a:pt x="437" y="54"/>
                    <a:pt x="437" y="54"/>
                  </a:cubicBezTo>
                  <a:cubicBezTo>
                    <a:pt x="435" y="42"/>
                    <a:pt x="435" y="42"/>
                    <a:pt x="435" y="42"/>
                  </a:cubicBezTo>
                  <a:cubicBezTo>
                    <a:pt x="445" y="32"/>
                    <a:pt x="445" y="32"/>
                    <a:pt x="445" y="32"/>
                  </a:cubicBezTo>
                  <a:cubicBezTo>
                    <a:pt x="445" y="32"/>
                    <a:pt x="453" y="33"/>
                    <a:pt x="456" y="31"/>
                  </a:cubicBezTo>
                  <a:cubicBezTo>
                    <a:pt x="458" y="28"/>
                    <a:pt x="450" y="21"/>
                    <a:pt x="449" y="19"/>
                  </a:cubicBezTo>
                  <a:cubicBezTo>
                    <a:pt x="447" y="15"/>
                    <a:pt x="447" y="6"/>
                    <a:pt x="447" y="6"/>
                  </a:cubicBezTo>
                  <a:cubicBezTo>
                    <a:pt x="438" y="2"/>
                    <a:pt x="438" y="2"/>
                    <a:pt x="438" y="2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29" y="0"/>
                    <a:pt x="414" y="1"/>
                    <a:pt x="410" y="4"/>
                  </a:cubicBezTo>
                  <a:cubicBezTo>
                    <a:pt x="407" y="8"/>
                    <a:pt x="420" y="15"/>
                    <a:pt x="420" y="27"/>
                  </a:cubicBezTo>
                  <a:cubicBezTo>
                    <a:pt x="419" y="36"/>
                    <a:pt x="407" y="42"/>
                    <a:pt x="407" y="42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0"/>
                    <a:pt x="366" y="55"/>
                    <a:pt x="365" y="55"/>
                  </a:cubicBezTo>
                  <a:cubicBezTo>
                    <a:pt x="362" y="56"/>
                    <a:pt x="358" y="50"/>
                    <a:pt x="358" y="50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1" y="51"/>
                    <a:pt x="331" y="51"/>
                    <a:pt x="331" y="51"/>
                  </a:cubicBezTo>
                  <a:cubicBezTo>
                    <a:pt x="324" y="43"/>
                    <a:pt x="324" y="43"/>
                    <a:pt x="324" y="43"/>
                  </a:cubicBezTo>
                  <a:cubicBezTo>
                    <a:pt x="319" y="44"/>
                    <a:pt x="319" y="44"/>
                    <a:pt x="319" y="44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5"/>
                    <a:pt x="301" y="40"/>
                    <a:pt x="299" y="43"/>
                  </a:cubicBezTo>
                  <a:cubicBezTo>
                    <a:pt x="296" y="44"/>
                    <a:pt x="292" y="36"/>
                    <a:pt x="292" y="36"/>
                  </a:cubicBezTo>
                  <a:cubicBezTo>
                    <a:pt x="288" y="42"/>
                    <a:pt x="288" y="42"/>
                    <a:pt x="288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81" y="48"/>
                    <a:pt x="281" y="48"/>
                    <a:pt x="281" y="48"/>
                  </a:cubicBezTo>
                  <a:cubicBezTo>
                    <a:pt x="274" y="54"/>
                    <a:pt x="274" y="54"/>
                    <a:pt x="274" y="54"/>
                  </a:cubicBezTo>
                  <a:cubicBezTo>
                    <a:pt x="272" y="50"/>
                    <a:pt x="272" y="50"/>
                    <a:pt x="272" y="50"/>
                  </a:cubicBezTo>
                  <a:cubicBezTo>
                    <a:pt x="262" y="56"/>
                    <a:pt x="262" y="56"/>
                    <a:pt x="262" y="56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55" y="62"/>
                    <a:pt x="255" y="62"/>
                    <a:pt x="255" y="62"/>
                  </a:cubicBezTo>
                  <a:cubicBezTo>
                    <a:pt x="239" y="62"/>
                    <a:pt x="239" y="62"/>
                    <a:pt x="239" y="62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9" y="73"/>
                    <a:pt x="197" y="70"/>
                    <a:pt x="197" y="74"/>
                  </a:cubicBezTo>
                  <a:cubicBezTo>
                    <a:pt x="196" y="79"/>
                    <a:pt x="197" y="93"/>
                    <a:pt x="197" y="93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45" y="97"/>
                    <a:pt x="142" y="101"/>
                  </a:cubicBezTo>
                  <a:cubicBezTo>
                    <a:pt x="139" y="108"/>
                    <a:pt x="142" y="113"/>
                    <a:pt x="138" y="117"/>
                  </a:cubicBezTo>
                  <a:cubicBezTo>
                    <a:pt x="132" y="120"/>
                    <a:pt x="124" y="125"/>
                    <a:pt x="124" y="125"/>
                  </a:cubicBezTo>
                  <a:cubicBezTo>
                    <a:pt x="124" y="125"/>
                    <a:pt x="119" y="123"/>
                    <a:pt x="116" y="123"/>
                  </a:cubicBezTo>
                  <a:cubicBezTo>
                    <a:pt x="111" y="123"/>
                    <a:pt x="104" y="131"/>
                    <a:pt x="104" y="131"/>
                  </a:cubicBezTo>
                  <a:cubicBezTo>
                    <a:pt x="82" y="132"/>
                    <a:pt x="82" y="132"/>
                    <a:pt x="82" y="132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8" y="147"/>
                    <a:pt x="89" y="152"/>
                  </a:cubicBezTo>
                  <a:cubicBezTo>
                    <a:pt x="89" y="158"/>
                    <a:pt x="82" y="164"/>
                    <a:pt x="82" y="164"/>
                  </a:cubicBezTo>
                  <a:cubicBezTo>
                    <a:pt x="82" y="164"/>
                    <a:pt x="78" y="164"/>
                    <a:pt x="76" y="166"/>
                  </a:cubicBezTo>
                  <a:cubicBezTo>
                    <a:pt x="72" y="170"/>
                    <a:pt x="74" y="178"/>
                    <a:pt x="74" y="178"/>
                  </a:cubicBezTo>
                  <a:cubicBezTo>
                    <a:pt x="69" y="185"/>
                    <a:pt x="69" y="185"/>
                    <a:pt x="69" y="185"/>
                  </a:cubicBezTo>
                  <a:cubicBezTo>
                    <a:pt x="69" y="185"/>
                    <a:pt x="73" y="194"/>
                    <a:pt x="66" y="201"/>
                  </a:cubicBezTo>
                  <a:cubicBezTo>
                    <a:pt x="59" y="206"/>
                    <a:pt x="57" y="202"/>
                    <a:pt x="53" y="204"/>
                  </a:cubicBezTo>
                  <a:cubicBezTo>
                    <a:pt x="49" y="205"/>
                    <a:pt x="50" y="210"/>
                    <a:pt x="50" y="210"/>
                  </a:cubicBezTo>
                  <a:cubicBezTo>
                    <a:pt x="50" y="210"/>
                    <a:pt x="44" y="208"/>
                    <a:pt x="43" y="214"/>
                  </a:cubicBezTo>
                  <a:cubicBezTo>
                    <a:pt x="42" y="218"/>
                    <a:pt x="50" y="222"/>
                    <a:pt x="50" y="222"/>
                  </a:cubicBezTo>
                  <a:cubicBezTo>
                    <a:pt x="51" y="228"/>
                    <a:pt x="51" y="228"/>
                    <a:pt x="51" y="228"/>
                  </a:cubicBezTo>
                  <a:cubicBezTo>
                    <a:pt x="51" y="228"/>
                    <a:pt x="44" y="227"/>
                    <a:pt x="44" y="228"/>
                  </a:cubicBezTo>
                  <a:cubicBezTo>
                    <a:pt x="43" y="232"/>
                    <a:pt x="44" y="236"/>
                    <a:pt x="44" y="236"/>
                  </a:cubicBezTo>
                  <a:cubicBezTo>
                    <a:pt x="44" y="236"/>
                    <a:pt x="38" y="243"/>
                    <a:pt x="35" y="243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46" y="256"/>
                    <a:pt x="46" y="256"/>
                    <a:pt x="46" y="256"/>
                  </a:cubicBezTo>
                  <a:cubicBezTo>
                    <a:pt x="44" y="263"/>
                    <a:pt x="44" y="263"/>
                    <a:pt x="44" y="263"/>
                  </a:cubicBezTo>
                  <a:cubicBezTo>
                    <a:pt x="54" y="275"/>
                    <a:pt x="54" y="275"/>
                    <a:pt x="54" y="275"/>
                  </a:cubicBezTo>
                  <a:cubicBezTo>
                    <a:pt x="65" y="276"/>
                    <a:pt x="65" y="276"/>
                    <a:pt x="65" y="276"/>
                  </a:cubicBezTo>
                  <a:cubicBezTo>
                    <a:pt x="85" y="299"/>
                    <a:pt x="85" y="299"/>
                    <a:pt x="85" y="299"/>
                  </a:cubicBezTo>
                  <a:cubicBezTo>
                    <a:pt x="95" y="290"/>
                    <a:pt x="95" y="290"/>
                    <a:pt x="95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7" y="301"/>
                    <a:pt x="117" y="301"/>
                    <a:pt x="117" y="301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99" y="297"/>
                    <a:pt x="85" y="305"/>
                    <a:pt x="80" y="310"/>
                  </a:cubicBezTo>
                  <a:cubicBezTo>
                    <a:pt x="74" y="317"/>
                    <a:pt x="73" y="329"/>
                    <a:pt x="77" y="332"/>
                  </a:cubicBezTo>
                  <a:cubicBezTo>
                    <a:pt x="82" y="336"/>
                    <a:pt x="86" y="326"/>
                    <a:pt x="88" y="321"/>
                  </a:cubicBezTo>
                  <a:cubicBezTo>
                    <a:pt x="90" y="314"/>
                    <a:pt x="96" y="313"/>
                    <a:pt x="96" y="313"/>
                  </a:cubicBezTo>
                  <a:cubicBezTo>
                    <a:pt x="101" y="321"/>
                    <a:pt x="101" y="321"/>
                    <a:pt x="101" y="321"/>
                  </a:cubicBezTo>
                  <a:cubicBezTo>
                    <a:pt x="100" y="332"/>
                    <a:pt x="100" y="332"/>
                    <a:pt x="100" y="332"/>
                  </a:cubicBezTo>
                  <a:cubicBezTo>
                    <a:pt x="108" y="328"/>
                    <a:pt x="108" y="328"/>
                    <a:pt x="108" y="328"/>
                  </a:cubicBezTo>
                  <a:cubicBezTo>
                    <a:pt x="115" y="335"/>
                    <a:pt x="115" y="335"/>
                    <a:pt x="115" y="335"/>
                  </a:cubicBezTo>
                  <a:cubicBezTo>
                    <a:pt x="115" y="335"/>
                    <a:pt x="108" y="348"/>
                    <a:pt x="120" y="349"/>
                  </a:cubicBezTo>
                  <a:cubicBezTo>
                    <a:pt x="131" y="352"/>
                    <a:pt x="132" y="336"/>
                    <a:pt x="132" y="336"/>
                  </a:cubicBezTo>
                  <a:cubicBezTo>
                    <a:pt x="146" y="351"/>
                    <a:pt x="146" y="351"/>
                    <a:pt x="146" y="351"/>
                  </a:cubicBezTo>
                  <a:cubicBezTo>
                    <a:pt x="146" y="351"/>
                    <a:pt x="150" y="347"/>
                    <a:pt x="153" y="344"/>
                  </a:cubicBezTo>
                  <a:cubicBezTo>
                    <a:pt x="157" y="343"/>
                    <a:pt x="163" y="344"/>
                    <a:pt x="163" y="344"/>
                  </a:cubicBezTo>
                  <a:cubicBezTo>
                    <a:pt x="163" y="344"/>
                    <a:pt x="169" y="335"/>
                    <a:pt x="174" y="335"/>
                  </a:cubicBezTo>
                  <a:cubicBezTo>
                    <a:pt x="181" y="335"/>
                    <a:pt x="195" y="339"/>
                    <a:pt x="195" y="339"/>
                  </a:cubicBezTo>
                  <a:cubicBezTo>
                    <a:pt x="197" y="336"/>
                    <a:pt x="197" y="336"/>
                    <a:pt x="197" y="336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07" y="331"/>
                    <a:pt x="207" y="331"/>
                    <a:pt x="207" y="331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19" y="333"/>
                    <a:pt x="219" y="333"/>
                    <a:pt x="219" y="333"/>
                  </a:cubicBezTo>
                  <a:cubicBezTo>
                    <a:pt x="218" y="340"/>
                    <a:pt x="218" y="340"/>
                    <a:pt x="218" y="340"/>
                  </a:cubicBezTo>
                  <a:cubicBezTo>
                    <a:pt x="222" y="340"/>
                    <a:pt x="222" y="340"/>
                    <a:pt x="222" y="340"/>
                  </a:cubicBezTo>
                  <a:cubicBezTo>
                    <a:pt x="231" y="331"/>
                    <a:pt x="231" y="331"/>
                    <a:pt x="231" y="331"/>
                  </a:cubicBezTo>
                  <a:cubicBezTo>
                    <a:pt x="239" y="343"/>
                    <a:pt x="239" y="343"/>
                    <a:pt x="239" y="343"/>
                  </a:cubicBezTo>
                  <a:cubicBezTo>
                    <a:pt x="239" y="343"/>
                    <a:pt x="259" y="341"/>
                    <a:pt x="266" y="344"/>
                  </a:cubicBezTo>
                  <a:cubicBezTo>
                    <a:pt x="274" y="347"/>
                    <a:pt x="258" y="353"/>
                    <a:pt x="258" y="353"/>
                  </a:cubicBezTo>
                  <a:cubicBezTo>
                    <a:pt x="253" y="353"/>
                    <a:pt x="253" y="353"/>
                    <a:pt x="253" y="353"/>
                  </a:cubicBezTo>
                  <a:cubicBezTo>
                    <a:pt x="246" y="362"/>
                    <a:pt x="246" y="362"/>
                    <a:pt x="246" y="362"/>
                  </a:cubicBezTo>
                  <a:cubicBezTo>
                    <a:pt x="251" y="364"/>
                    <a:pt x="251" y="364"/>
                    <a:pt x="251" y="364"/>
                  </a:cubicBezTo>
                  <a:cubicBezTo>
                    <a:pt x="249" y="368"/>
                    <a:pt x="249" y="368"/>
                    <a:pt x="249" y="368"/>
                  </a:cubicBezTo>
                  <a:cubicBezTo>
                    <a:pt x="249" y="368"/>
                    <a:pt x="232" y="355"/>
                    <a:pt x="226" y="355"/>
                  </a:cubicBezTo>
                  <a:cubicBezTo>
                    <a:pt x="219" y="353"/>
                    <a:pt x="197" y="351"/>
                    <a:pt x="197" y="351"/>
                  </a:cubicBezTo>
                  <a:cubicBezTo>
                    <a:pt x="197" y="351"/>
                    <a:pt x="184" y="344"/>
                    <a:pt x="174" y="344"/>
                  </a:cubicBezTo>
                  <a:cubicBezTo>
                    <a:pt x="165" y="343"/>
                    <a:pt x="157" y="360"/>
                    <a:pt x="157" y="360"/>
                  </a:cubicBezTo>
                  <a:cubicBezTo>
                    <a:pt x="138" y="360"/>
                    <a:pt x="138" y="360"/>
                    <a:pt x="138" y="360"/>
                  </a:cubicBezTo>
                  <a:cubicBezTo>
                    <a:pt x="135" y="376"/>
                    <a:pt x="135" y="376"/>
                    <a:pt x="135" y="376"/>
                  </a:cubicBezTo>
                  <a:cubicBezTo>
                    <a:pt x="135" y="376"/>
                    <a:pt x="123" y="383"/>
                    <a:pt x="123" y="391"/>
                  </a:cubicBezTo>
                  <a:cubicBezTo>
                    <a:pt x="123" y="399"/>
                    <a:pt x="135" y="397"/>
                    <a:pt x="135" y="397"/>
                  </a:cubicBezTo>
                  <a:cubicBezTo>
                    <a:pt x="140" y="409"/>
                    <a:pt x="140" y="409"/>
                    <a:pt x="140" y="409"/>
                  </a:cubicBezTo>
                  <a:cubicBezTo>
                    <a:pt x="140" y="409"/>
                    <a:pt x="154" y="410"/>
                    <a:pt x="165" y="420"/>
                  </a:cubicBezTo>
                  <a:cubicBezTo>
                    <a:pt x="176" y="430"/>
                    <a:pt x="165" y="440"/>
                    <a:pt x="162" y="451"/>
                  </a:cubicBezTo>
                  <a:cubicBezTo>
                    <a:pt x="161" y="459"/>
                    <a:pt x="174" y="467"/>
                    <a:pt x="174" y="467"/>
                  </a:cubicBezTo>
                  <a:cubicBezTo>
                    <a:pt x="174" y="472"/>
                    <a:pt x="174" y="472"/>
                    <a:pt x="174" y="472"/>
                  </a:cubicBezTo>
                  <a:cubicBezTo>
                    <a:pt x="189" y="480"/>
                    <a:pt x="189" y="480"/>
                    <a:pt x="189" y="480"/>
                  </a:cubicBezTo>
                  <a:cubicBezTo>
                    <a:pt x="195" y="476"/>
                    <a:pt x="195" y="476"/>
                    <a:pt x="195" y="476"/>
                  </a:cubicBezTo>
                  <a:cubicBezTo>
                    <a:pt x="195" y="476"/>
                    <a:pt x="191" y="471"/>
                    <a:pt x="195" y="460"/>
                  </a:cubicBezTo>
                  <a:cubicBezTo>
                    <a:pt x="197" y="449"/>
                    <a:pt x="209" y="457"/>
                    <a:pt x="209" y="457"/>
                  </a:cubicBezTo>
                  <a:cubicBezTo>
                    <a:pt x="209" y="466"/>
                    <a:pt x="209" y="466"/>
                    <a:pt x="209" y="466"/>
                  </a:cubicBezTo>
                  <a:cubicBezTo>
                    <a:pt x="209" y="466"/>
                    <a:pt x="216" y="468"/>
                    <a:pt x="223" y="476"/>
                  </a:cubicBezTo>
                  <a:cubicBezTo>
                    <a:pt x="231" y="483"/>
                    <a:pt x="227" y="498"/>
                    <a:pt x="227" y="498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5"/>
                    <a:pt x="234" y="476"/>
                    <a:pt x="245" y="468"/>
                  </a:cubicBezTo>
                  <a:cubicBezTo>
                    <a:pt x="257" y="459"/>
                    <a:pt x="258" y="476"/>
                    <a:pt x="258" y="476"/>
                  </a:cubicBezTo>
                  <a:cubicBezTo>
                    <a:pt x="284" y="497"/>
                    <a:pt x="284" y="497"/>
                    <a:pt x="284" y="497"/>
                  </a:cubicBezTo>
                  <a:cubicBezTo>
                    <a:pt x="288" y="494"/>
                    <a:pt x="288" y="494"/>
                    <a:pt x="288" y="494"/>
                  </a:cubicBezTo>
                  <a:cubicBezTo>
                    <a:pt x="277" y="476"/>
                    <a:pt x="277" y="476"/>
                    <a:pt x="277" y="476"/>
                  </a:cubicBezTo>
                  <a:cubicBezTo>
                    <a:pt x="277" y="467"/>
                    <a:pt x="277" y="467"/>
                    <a:pt x="277" y="467"/>
                  </a:cubicBezTo>
                  <a:cubicBezTo>
                    <a:pt x="259" y="439"/>
                    <a:pt x="259" y="439"/>
                    <a:pt x="259" y="439"/>
                  </a:cubicBezTo>
                  <a:cubicBezTo>
                    <a:pt x="258" y="428"/>
                    <a:pt x="258" y="428"/>
                    <a:pt x="258" y="428"/>
                  </a:cubicBezTo>
                  <a:cubicBezTo>
                    <a:pt x="242" y="403"/>
                    <a:pt x="242" y="403"/>
                    <a:pt x="242" y="403"/>
                  </a:cubicBezTo>
                  <a:cubicBezTo>
                    <a:pt x="270" y="409"/>
                    <a:pt x="270" y="409"/>
                    <a:pt x="270" y="409"/>
                  </a:cubicBezTo>
                  <a:cubicBezTo>
                    <a:pt x="266" y="417"/>
                    <a:pt x="266" y="417"/>
                    <a:pt x="266" y="417"/>
                  </a:cubicBezTo>
                  <a:cubicBezTo>
                    <a:pt x="278" y="420"/>
                    <a:pt x="278" y="420"/>
                    <a:pt x="278" y="420"/>
                  </a:cubicBezTo>
                  <a:cubicBezTo>
                    <a:pt x="285" y="409"/>
                    <a:pt x="285" y="409"/>
                    <a:pt x="285" y="409"/>
                  </a:cubicBezTo>
                  <a:cubicBezTo>
                    <a:pt x="292" y="410"/>
                    <a:pt x="292" y="410"/>
                    <a:pt x="292" y="410"/>
                  </a:cubicBezTo>
                  <a:cubicBezTo>
                    <a:pt x="299" y="399"/>
                    <a:pt x="299" y="399"/>
                    <a:pt x="299" y="399"/>
                  </a:cubicBezTo>
                  <a:cubicBezTo>
                    <a:pt x="292" y="399"/>
                    <a:pt x="292" y="399"/>
                    <a:pt x="292" y="399"/>
                  </a:cubicBezTo>
                  <a:cubicBezTo>
                    <a:pt x="285" y="387"/>
                    <a:pt x="285" y="387"/>
                    <a:pt x="285" y="387"/>
                  </a:cubicBezTo>
                  <a:cubicBezTo>
                    <a:pt x="285" y="387"/>
                    <a:pt x="277" y="393"/>
                    <a:pt x="273" y="390"/>
                  </a:cubicBezTo>
                  <a:cubicBezTo>
                    <a:pt x="266" y="386"/>
                    <a:pt x="273" y="383"/>
                    <a:pt x="273" y="378"/>
                  </a:cubicBezTo>
                  <a:cubicBezTo>
                    <a:pt x="273" y="372"/>
                    <a:pt x="262" y="374"/>
                    <a:pt x="259" y="371"/>
                  </a:cubicBezTo>
                  <a:cubicBezTo>
                    <a:pt x="257" y="370"/>
                    <a:pt x="265" y="367"/>
                    <a:pt x="265" y="367"/>
                  </a:cubicBezTo>
                  <a:cubicBezTo>
                    <a:pt x="281" y="360"/>
                    <a:pt x="281" y="360"/>
                    <a:pt x="281" y="360"/>
                  </a:cubicBezTo>
                  <a:cubicBezTo>
                    <a:pt x="296" y="351"/>
                    <a:pt x="296" y="351"/>
                    <a:pt x="296" y="351"/>
                  </a:cubicBezTo>
                  <a:cubicBezTo>
                    <a:pt x="297" y="358"/>
                    <a:pt x="297" y="358"/>
                    <a:pt x="297" y="358"/>
                  </a:cubicBezTo>
                  <a:cubicBezTo>
                    <a:pt x="305" y="358"/>
                    <a:pt x="305" y="358"/>
                    <a:pt x="305" y="358"/>
                  </a:cubicBezTo>
                  <a:cubicBezTo>
                    <a:pt x="305" y="358"/>
                    <a:pt x="323" y="376"/>
                    <a:pt x="331" y="380"/>
                  </a:cubicBezTo>
                  <a:cubicBezTo>
                    <a:pt x="339" y="383"/>
                    <a:pt x="342" y="371"/>
                    <a:pt x="342" y="371"/>
                  </a:cubicBezTo>
                  <a:close/>
                  <a:moveTo>
                    <a:pt x="334" y="97"/>
                  </a:moveTo>
                  <a:cubicBezTo>
                    <a:pt x="316" y="97"/>
                    <a:pt x="322" y="116"/>
                    <a:pt x="334" y="117"/>
                  </a:cubicBezTo>
                  <a:cubicBezTo>
                    <a:pt x="349" y="119"/>
                    <a:pt x="354" y="97"/>
                    <a:pt x="334" y="97"/>
                  </a:cubicBezTo>
                  <a:close/>
                  <a:moveTo>
                    <a:pt x="389" y="120"/>
                  </a:moveTo>
                  <a:cubicBezTo>
                    <a:pt x="389" y="120"/>
                    <a:pt x="396" y="123"/>
                    <a:pt x="400" y="127"/>
                  </a:cubicBezTo>
                  <a:cubicBezTo>
                    <a:pt x="406" y="129"/>
                    <a:pt x="410" y="120"/>
                    <a:pt x="403" y="113"/>
                  </a:cubicBezTo>
                  <a:cubicBezTo>
                    <a:pt x="395" y="106"/>
                    <a:pt x="389" y="120"/>
                    <a:pt x="389" y="120"/>
                  </a:cubicBezTo>
                  <a:close/>
                  <a:moveTo>
                    <a:pt x="370" y="168"/>
                  </a:moveTo>
                  <a:cubicBezTo>
                    <a:pt x="373" y="179"/>
                    <a:pt x="373" y="179"/>
                    <a:pt x="373" y="179"/>
                  </a:cubicBezTo>
                  <a:cubicBezTo>
                    <a:pt x="385" y="181"/>
                    <a:pt x="385" y="181"/>
                    <a:pt x="385" y="181"/>
                  </a:cubicBezTo>
                  <a:cubicBezTo>
                    <a:pt x="385" y="174"/>
                    <a:pt x="385" y="174"/>
                    <a:pt x="385" y="174"/>
                  </a:cubicBezTo>
                  <a:cubicBezTo>
                    <a:pt x="385" y="174"/>
                    <a:pt x="389" y="181"/>
                    <a:pt x="393" y="181"/>
                  </a:cubicBezTo>
                  <a:cubicBezTo>
                    <a:pt x="397" y="182"/>
                    <a:pt x="392" y="171"/>
                    <a:pt x="392" y="171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393" y="156"/>
                    <a:pt x="393" y="156"/>
                    <a:pt x="393" y="156"/>
                  </a:cubicBezTo>
                  <a:cubicBezTo>
                    <a:pt x="388" y="164"/>
                    <a:pt x="388" y="164"/>
                    <a:pt x="388" y="164"/>
                  </a:cubicBezTo>
                  <a:cubicBezTo>
                    <a:pt x="388" y="164"/>
                    <a:pt x="376" y="159"/>
                    <a:pt x="370" y="168"/>
                  </a:cubicBezTo>
                  <a:close/>
                  <a:moveTo>
                    <a:pt x="435" y="216"/>
                  </a:moveTo>
                  <a:cubicBezTo>
                    <a:pt x="435" y="227"/>
                    <a:pt x="435" y="227"/>
                    <a:pt x="435" y="227"/>
                  </a:cubicBezTo>
                  <a:cubicBezTo>
                    <a:pt x="452" y="233"/>
                    <a:pt x="452" y="233"/>
                    <a:pt x="452" y="233"/>
                  </a:cubicBezTo>
                  <a:cubicBezTo>
                    <a:pt x="458" y="227"/>
                    <a:pt x="458" y="227"/>
                    <a:pt x="458" y="227"/>
                  </a:cubicBezTo>
                  <a:cubicBezTo>
                    <a:pt x="456" y="232"/>
                    <a:pt x="456" y="232"/>
                    <a:pt x="456" y="232"/>
                  </a:cubicBezTo>
                  <a:cubicBezTo>
                    <a:pt x="460" y="239"/>
                    <a:pt x="460" y="239"/>
                    <a:pt x="460" y="239"/>
                  </a:cubicBezTo>
                  <a:cubicBezTo>
                    <a:pt x="477" y="237"/>
                    <a:pt x="477" y="237"/>
                    <a:pt x="477" y="237"/>
                  </a:cubicBezTo>
                  <a:cubicBezTo>
                    <a:pt x="477" y="237"/>
                    <a:pt x="488" y="232"/>
                    <a:pt x="488" y="224"/>
                  </a:cubicBezTo>
                  <a:cubicBezTo>
                    <a:pt x="488" y="217"/>
                    <a:pt x="473" y="212"/>
                    <a:pt x="473" y="212"/>
                  </a:cubicBezTo>
                  <a:cubicBezTo>
                    <a:pt x="473" y="212"/>
                    <a:pt x="470" y="202"/>
                    <a:pt x="464" y="204"/>
                  </a:cubicBezTo>
                  <a:cubicBezTo>
                    <a:pt x="457" y="205"/>
                    <a:pt x="454" y="212"/>
                    <a:pt x="454" y="212"/>
                  </a:cubicBezTo>
                  <a:lnTo>
                    <a:pt x="435" y="216"/>
                  </a:lnTo>
                  <a:close/>
                  <a:moveTo>
                    <a:pt x="370" y="208"/>
                  </a:moveTo>
                  <a:cubicBezTo>
                    <a:pt x="370" y="218"/>
                    <a:pt x="374" y="217"/>
                    <a:pt x="377" y="210"/>
                  </a:cubicBezTo>
                  <a:cubicBezTo>
                    <a:pt x="379" y="201"/>
                    <a:pt x="372" y="201"/>
                    <a:pt x="370" y="208"/>
                  </a:cubicBezTo>
                  <a:close/>
                  <a:moveTo>
                    <a:pt x="289" y="260"/>
                  </a:moveTo>
                  <a:cubicBezTo>
                    <a:pt x="299" y="258"/>
                    <a:pt x="299" y="258"/>
                    <a:pt x="299" y="258"/>
                  </a:cubicBezTo>
                  <a:cubicBezTo>
                    <a:pt x="281" y="248"/>
                    <a:pt x="281" y="248"/>
                    <a:pt x="281" y="248"/>
                  </a:cubicBezTo>
                  <a:lnTo>
                    <a:pt x="289" y="260"/>
                  </a:lnTo>
                  <a:close/>
                  <a:moveTo>
                    <a:pt x="273" y="258"/>
                  </a:moveTo>
                  <a:cubicBezTo>
                    <a:pt x="278" y="254"/>
                    <a:pt x="278" y="254"/>
                    <a:pt x="278" y="254"/>
                  </a:cubicBezTo>
                  <a:cubicBezTo>
                    <a:pt x="273" y="249"/>
                    <a:pt x="273" y="249"/>
                    <a:pt x="273" y="249"/>
                  </a:cubicBezTo>
                  <a:cubicBezTo>
                    <a:pt x="266" y="256"/>
                    <a:pt x="266" y="256"/>
                    <a:pt x="266" y="256"/>
                  </a:cubicBezTo>
                  <a:lnTo>
                    <a:pt x="273" y="258"/>
                  </a:lnTo>
                  <a:close/>
                  <a:moveTo>
                    <a:pt x="300" y="249"/>
                  </a:moveTo>
                  <a:cubicBezTo>
                    <a:pt x="304" y="251"/>
                    <a:pt x="304" y="251"/>
                    <a:pt x="304" y="251"/>
                  </a:cubicBezTo>
                  <a:cubicBezTo>
                    <a:pt x="308" y="243"/>
                    <a:pt x="308" y="243"/>
                    <a:pt x="308" y="243"/>
                  </a:cubicBezTo>
                  <a:cubicBezTo>
                    <a:pt x="303" y="241"/>
                    <a:pt x="303" y="241"/>
                    <a:pt x="303" y="241"/>
                  </a:cubicBezTo>
                  <a:lnTo>
                    <a:pt x="300" y="249"/>
                  </a:lnTo>
                  <a:close/>
                  <a:moveTo>
                    <a:pt x="319" y="260"/>
                  </a:moveTo>
                  <a:cubicBezTo>
                    <a:pt x="324" y="263"/>
                    <a:pt x="324" y="255"/>
                    <a:pt x="319" y="255"/>
                  </a:cubicBezTo>
                  <a:cubicBezTo>
                    <a:pt x="312" y="255"/>
                    <a:pt x="311" y="259"/>
                    <a:pt x="319" y="260"/>
                  </a:cubicBezTo>
                  <a:close/>
                  <a:moveTo>
                    <a:pt x="362" y="267"/>
                  </a:moveTo>
                  <a:cubicBezTo>
                    <a:pt x="354" y="270"/>
                    <a:pt x="354" y="270"/>
                    <a:pt x="354" y="270"/>
                  </a:cubicBezTo>
                  <a:cubicBezTo>
                    <a:pt x="345" y="258"/>
                    <a:pt x="345" y="258"/>
                    <a:pt x="345" y="258"/>
                  </a:cubicBezTo>
                  <a:cubicBezTo>
                    <a:pt x="341" y="267"/>
                    <a:pt x="341" y="267"/>
                    <a:pt x="341" y="267"/>
                  </a:cubicBezTo>
                  <a:cubicBezTo>
                    <a:pt x="351" y="278"/>
                    <a:pt x="351" y="278"/>
                    <a:pt x="351" y="278"/>
                  </a:cubicBezTo>
                  <a:lnTo>
                    <a:pt x="362" y="267"/>
                  </a:lnTo>
                  <a:close/>
                  <a:moveTo>
                    <a:pt x="473" y="297"/>
                  </a:moveTo>
                  <a:cubicBezTo>
                    <a:pt x="473" y="287"/>
                    <a:pt x="464" y="274"/>
                    <a:pt x="464" y="274"/>
                  </a:cubicBezTo>
                  <a:cubicBezTo>
                    <a:pt x="445" y="281"/>
                    <a:pt x="445" y="281"/>
                    <a:pt x="445" y="281"/>
                  </a:cubicBezTo>
                  <a:cubicBezTo>
                    <a:pt x="450" y="287"/>
                    <a:pt x="450" y="287"/>
                    <a:pt x="450" y="287"/>
                  </a:cubicBezTo>
                  <a:cubicBezTo>
                    <a:pt x="450" y="287"/>
                    <a:pt x="456" y="291"/>
                    <a:pt x="458" y="297"/>
                  </a:cubicBezTo>
                  <a:cubicBezTo>
                    <a:pt x="461" y="299"/>
                    <a:pt x="452" y="306"/>
                    <a:pt x="452" y="306"/>
                  </a:cubicBezTo>
                  <a:cubicBezTo>
                    <a:pt x="464" y="314"/>
                    <a:pt x="464" y="314"/>
                    <a:pt x="464" y="314"/>
                  </a:cubicBezTo>
                  <a:cubicBezTo>
                    <a:pt x="464" y="314"/>
                    <a:pt x="473" y="304"/>
                    <a:pt x="473" y="297"/>
                  </a:cubicBezTo>
                  <a:close/>
                  <a:moveTo>
                    <a:pt x="430" y="278"/>
                  </a:moveTo>
                  <a:cubicBezTo>
                    <a:pt x="426" y="279"/>
                    <a:pt x="426" y="279"/>
                    <a:pt x="426" y="279"/>
                  </a:cubicBezTo>
                  <a:cubicBezTo>
                    <a:pt x="429" y="287"/>
                    <a:pt x="429" y="287"/>
                    <a:pt x="429" y="287"/>
                  </a:cubicBezTo>
                  <a:cubicBezTo>
                    <a:pt x="431" y="285"/>
                    <a:pt x="431" y="285"/>
                    <a:pt x="431" y="285"/>
                  </a:cubicBezTo>
                  <a:lnTo>
                    <a:pt x="430" y="278"/>
                  </a:lnTo>
                  <a:close/>
                  <a:moveTo>
                    <a:pt x="480" y="279"/>
                  </a:moveTo>
                  <a:cubicBezTo>
                    <a:pt x="470" y="276"/>
                    <a:pt x="470" y="276"/>
                    <a:pt x="470" y="276"/>
                  </a:cubicBezTo>
                  <a:cubicBezTo>
                    <a:pt x="473" y="281"/>
                    <a:pt x="473" y="281"/>
                    <a:pt x="473" y="281"/>
                  </a:cubicBezTo>
                  <a:lnTo>
                    <a:pt x="480" y="279"/>
                  </a:lnTo>
                  <a:close/>
                  <a:moveTo>
                    <a:pt x="399" y="360"/>
                  </a:moveTo>
                  <a:cubicBezTo>
                    <a:pt x="395" y="355"/>
                    <a:pt x="395" y="355"/>
                    <a:pt x="395" y="355"/>
                  </a:cubicBezTo>
                  <a:cubicBezTo>
                    <a:pt x="397" y="353"/>
                    <a:pt x="397" y="353"/>
                    <a:pt x="397" y="353"/>
                  </a:cubicBezTo>
                  <a:cubicBezTo>
                    <a:pt x="392" y="344"/>
                    <a:pt x="392" y="344"/>
                    <a:pt x="392" y="344"/>
                  </a:cubicBezTo>
                  <a:cubicBezTo>
                    <a:pt x="387" y="344"/>
                    <a:pt x="387" y="344"/>
                    <a:pt x="387" y="344"/>
                  </a:cubicBezTo>
                  <a:cubicBezTo>
                    <a:pt x="381" y="336"/>
                    <a:pt x="381" y="336"/>
                    <a:pt x="381" y="336"/>
                  </a:cubicBezTo>
                  <a:cubicBezTo>
                    <a:pt x="373" y="347"/>
                    <a:pt x="373" y="347"/>
                    <a:pt x="373" y="347"/>
                  </a:cubicBezTo>
                  <a:cubicBezTo>
                    <a:pt x="395" y="366"/>
                    <a:pt x="395" y="366"/>
                    <a:pt x="395" y="366"/>
                  </a:cubicBezTo>
                  <a:lnTo>
                    <a:pt x="399" y="360"/>
                  </a:lnTo>
                  <a:close/>
                  <a:moveTo>
                    <a:pt x="399" y="368"/>
                  </a:moveTo>
                  <a:cubicBezTo>
                    <a:pt x="407" y="372"/>
                    <a:pt x="407" y="372"/>
                    <a:pt x="407" y="372"/>
                  </a:cubicBezTo>
                  <a:cubicBezTo>
                    <a:pt x="408" y="375"/>
                    <a:pt x="408" y="375"/>
                    <a:pt x="408" y="375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6" y="366"/>
                    <a:pt x="416" y="366"/>
                    <a:pt x="416" y="366"/>
                  </a:cubicBezTo>
                  <a:cubicBezTo>
                    <a:pt x="400" y="366"/>
                    <a:pt x="400" y="366"/>
                    <a:pt x="400" y="366"/>
                  </a:cubicBezTo>
                  <a:lnTo>
                    <a:pt x="399" y="368"/>
                  </a:lnTo>
                  <a:close/>
                  <a:moveTo>
                    <a:pt x="403" y="389"/>
                  </a:moveTo>
                  <a:cubicBezTo>
                    <a:pt x="396" y="380"/>
                    <a:pt x="396" y="380"/>
                    <a:pt x="396" y="380"/>
                  </a:cubicBezTo>
                  <a:cubicBezTo>
                    <a:pt x="393" y="380"/>
                    <a:pt x="393" y="380"/>
                    <a:pt x="393" y="380"/>
                  </a:cubicBezTo>
                  <a:cubicBezTo>
                    <a:pt x="393" y="391"/>
                    <a:pt x="393" y="391"/>
                    <a:pt x="393" y="391"/>
                  </a:cubicBezTo>
                  <a:lnTo>
                    <a:pt x="403" y="389"/>
                  </a:lnTo>
                  <a:close/>
                  <a:moveTo>
                    <a:pt x="384" y="368"/>
                  </a:moveTo>
                  <a:cubicBezTo>
                    <a:pt x="376" y="375"/>
                    <a:pt x="376" y="375"/>
                    <a:pt x="376" y="375"/>
                  </a:cubicBezTo>
                  <a:cubicBezTo>
                    <a:pt x="385" y="376"/>
                    <a:pt x="385" y="376"/>
                    <a:pt x="385" y="376"/>
                  </a:cubicBezTo>
                  <a:lnTo>
                    <a:pt x="384" y="368"/>
                  </a:lnTo>
                  <a:close/>
                  <a:moveTo>
                    <a:pt x="426" y="375"/>
                  </a:moveTo>
                  <a:cubicBezTo>
                    <a:pt x="420" y="382"/>
                    <a:pt x="420" y="382"/>
                    <a:pt x="420" y="382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435" y="375"/>
                    <a:pt x="435" y="375"/>
                    <a:pt x="435" y="375"/>
                  </a:cubicBezTo>
                  <a:lnTo>
                    <a:pt x="426" y="375"/>
                  </a:lnTo>
                  <a:close/>
                  <a:moveTo>
                    <a:pt x="435" y="418"/>
                  </a:moveTo>
                  <a:cubicBezTo>
                    <a:pt x="438" y="424"/>
                    <a:pt x="442" y="426"/>
                    <a:pt x="442" y="426"/>
                  </a:cubicBezTo>
                  <a:cubicBezTo>
                    <a:pt x="450" y="414"/>
                    <a:pt x="450" y="414"/>
                    <a:pt x="450" y="414"/>
                  </a:cubicBezTo>
                  <a:cubicBezTo>
                    <a:pt x="453" y="405"/>
                    <a:pt x="453" y="405"/>
                    <a:pt x="453" y="405"/>
                  </a:cubicBezTo>
                  <a:cubicBezTo>
                    <a:pt x="441" y="398"/>
                    <a:pt x="441" y="398"/>
                    <a:pt x="441" y="398"/>
                  </a:cubicBezTo>
                  <a:cubicBezTo>
                    <a:pt x="433" y="412"/>
                    <a:pt x="433" y="412"/>
                    <a:pt x="433" y="412"/>
                  </a:cubicBezTo>
                  <a:cubicBezTo>
                    <a:pt x="433" y="412"/>
                    <a:pt x="431" y="414"/>
                    <a:pt x="435" y="418"/>
                  </a:cubicBezTo>
                  <a:close/>
                  <a:moveTo>
                    <a:pt x="419" y="409"/>
                  </a:moveTo>
                  <a:cubicBezTo>
                    <a:pt x="419" y="409"/>
                    <a:pt x="416" y="412"/>
                    <a:pt x="416" y="414"/>
                  </a:cubicBezTo>
                  <a:cubicBezTo>
                    <a:pt x="415" y="418"/>
                    <a:pt x="419" y="426"/>
                    <a:pt x="422" y="424"/>
                  </a:cubicBezTo>
                  <a:cubicBezTo>
                    <a:pt x="427" y="418"/>
                    <a:pt x="429" y="409"/>
                    <a:pt x="429" y="409"/>
                  </a:cubicBezTo>
                  <a:lnTo>
                    <a:pt x="419" y="409"/>
                  </a:lnTo>
                  <a:close/>
                  <a:moveTo>
                    <a:pt x="414" y="417"/>
                  </a:moveTo>
                  <a:cubicBezTo>
                    <a:pt x="408" y="425"/>
                    <a:pt x="408" y="425"/>
                    <a:pt x="408" y="425"/>
                  </a:cubicBezTo>
                  <a:cubicBezTo>
                    <a:pt x="415" y="426"/>
                    <a:pt x="415" y="426"/>
                    <a:pt x="415" y="426"/>
                  </a:cubicBezTo>
                  <a:lnTo>
                    <a:pt x="414" y="417"/>
                  </a:lnTo>
                  <a:close/>
                  <a:moveTo>
                    <a:pt x="392" y="432"/>
                  </a:moveTo>
                  <a:cubicBezTo>
                    <a:pt x="392" y="432"/>
                    <a:pt x="392" y="429"/>
                    <a:pt x="389" y="426"/>
                  </a:cubicBezTo>
                  <a:cubicBezTo>
                    <a:pt x="385" y="424"/>
                    <a:pt x="383" y="426"/>
                    <a:pt x="383" y="426"/>
                  </a:cubicBezTo>
                  <a:cubicBezTo>
                    <a:pt x="389" y="436"/>
                    <a:pt x="389" y="436"/>
                    <a:pt x="389" y="436"/>
                  </a:cubicBezTo>
                  <a:lnTo>
                    <a:pt x="392" y="432"/>
                  </a:lnTo>
                  <a:close/>
                  <a:moveTo>
                    <a:pt x="366" y="420"/>
                  </a:moveTo>
                  <a:cubicBezTo>
                    <a:pt x="370" y="420"/>
                    <a:pt x="370" y="420"/>
                    <a:pt x="370" y="420"/>
                  </a:cubicBezTo>
                  <a:cubicBezTo>
                    <a:pt x="374" y="414"/>
                    <a:pt x="374" y="414"/>
                    <a:pt x="374" y="414"/>
                  </a:cubicBezTo>
                  <a:cubicBezTo>
                    <a:pt x="372" y="410"/>
                    <a:pt x="372" y="410"/>
                    <a:pt x="372" y="410"/>
                  </a:cubicBezTo>
                  <a:cubicBezTo>
                    <a:pt x="368" y="413"/>
                    <a:pt x="368" y="413"/>
                    <a:pt x="368" y="413"/>
                  </a:cubicBezTo>
                  <a:lnTo>
                    <a:pt x="366" y="420"/>
                  </a:lnTo>
                  <a:close/>
                  <a:moveTo>
                    <a:pt x="365" y="397"/>
                  </a:moveTo>
                  <a:cubicBezTo>
                    <a:pt x="366" y="391"/>
                    <a:pt x="365" y="389"/>
                    <a:pt x="365" y="389"/>
                  </a:cubicBezTo>
                  <a:cubicBezTo>
                    <a:pt x="360" y="391"/>
                    <a:pt x="360" y="391"/>
                    <a:pt x="360" y="391"/>
                  </a:cubicBezTo>
                  <a:cubicBezTo>
                    <a:pt x="360" y="399"/>
                    <a:pt x="360" y="399"/>
                    <a:pt x="360" y="399"/>
                  </a:cubicBezTo>
                  <a:cubicBezTo>
                    <a:pt x="361" y="406"/>
                    <a:pt x="361" y="406"/>
                    <a:pt x="361" y="406"/>
                  </a:cubicBezTo>
                  <a:cubicBezTo>
                    <a:pt x="361" y="406"/>
                    <a:pt x="365" y="405"/>
                    <a:pt x="365" y="397"/>
                  </a:cubicBezTo>
                  <a:close/>
                  <a:moveTo>
                    <a:pt x="351" y="371"/>
                  </a:moveTo>
                  <a:cubicBezTo>
                    <a:pt x="350" y="387"/>
                    <a:pt x="350" y="387"/>
                    <a:pt x="350" y="387"/>
                  </a:cubicBezTo>
                  <a:cubicBezTo>
                    <a:pt x="361" y="372"/>
                    <a:pt x="361" y="372"/>
                    <a:pt x="361" y="372"/>
                  </a:cubicBezTo>
                  <a:lnTo>
                    <a:pt x="351" y="371"/>
                  </a:lnTo>
                  <a:close/>
                  <a:moveTo>
                    <a:pt x="495" y="352"/>
                  </a:moveTo>
                  <a:cubicBezTo>
                    <a:pt x="496" y="348"/>
                    <a:pt x="496" y="348"/>
                    <a:pt x="496" y="348"/>
                  </a:cubicBezTo>
                  <a:cubicBezTo>
                    <a:pt x="485" y="353"/>
                    <a:pt x="485" y="353"/>
                    <a:pt x="485" y="353"/>
                  </a:cubicBezTo>
                  <a:cubicBezTo>
                    <a:pt x="485" y="353"/>
                    <a:pt x="481" y="347"/>
                    <a:pt x="476" y="353"/>
                  </a:cubicBezTo>
                  <a:cubicBezTo>
                    <a:pt x="470" y="363"/>
                    <a:pt x="475" y="370"/>
                    <a:pt x="475" y="370"/>
                  </a:cubicBezTo>
                  <a:cubicBezTo>
                    <a:pt x="484" y="363"/>
                    <a:pt x="484" y="363"/>
                    <a:pt x="484" y="363"/>
                  </a:cubicBezTo>
                  <a:cubicBezTo>
                    <a:pt x="489" y="363"/>
                    <a:pt x="489" y="363"/>
                    <a:pt x="489" y="363"/>
                  </a:cubicBezTo>
                  <a:lnTo>
                    <a:pt x="495" y="352"/>
                  </a:lnTo>
                  <a:close/>
                  <a:moveTo>
                    <a:pt x="515" y="344"/>
                  </a:moveTo>
                  <a:cubicBezTo>
                    <a:pt x="519" y="341"/>
                    <a:pt x="519" y="341"/>
                    <a:pt x="519" y="341"/>
                  </a:cubicBezTo>
                  <a:cubicBezTo>
                    <a:pt x="519" y="341"/>
                    <a:pt x="527" y="348"/>
                    <a:pt x="531" y="347"/>
                  </a:cubicBezTo>
                  <a:cubicBezTo>
                    <a:pt x="535" y="345"/>
                    <a:pt x="542" y="336"/>
                    <a:pt x="542" y="336"/>
                  </a:cubicBezTo>
                  <a:cubicBezTo>
                    <a:pt x="544" y="329"/>
                    <a:pt x="544" y="329"/>
                    <a:pt x="544" y="329"/>
                  </a:cubicBezTo>
                  <a:cubicBezTo>
                    <a:pt x="538" y="329"/>
                    <a:pt x="538" y="329"/>
                    <a:pt x="538" y="329"/>
                  </a:cubicBezTo>
                  <a:cubicBezTo>
                    <a:pt x="538" y="332"/>
                    <a:pt x="538" y="332"/>
                    <a:pt x="538" y="332"/>
                  </a:cubicBezTo>
                  <a:cubicBezTo>
                    <a:pt x="538" y="332"/>
                    <a:pt x="531" y="326"/>
                    <a:pt x="523" y="331"/>
                  </a:cubicBezTo>
                  <a:cubicBezTo>
                    <a:pt x="515" y="335"/>
                    <a:pt x="508" y="340"/>
                    <a:pt x="508" y="340"/>
                  </a:cubicBezTo>
                  <a:cubicBezTo>
                    <a:pt x="510" y="347"/>
                    <a:pt x="510" y="347"/>
                    <a:pt x="510" y="347"/>
                  </a:cubicBezTo>
                  <a:lnTo>
                    <a:pt x="515" y="344"/>
                  </a:lnTo>
                  <a:close/>
                  <a:moveTo>
                    <a:pt x="504" y="348"/>
                  </a:moveTo>
                  <a:cubicBezTo>
                    <a:pt x="500" y="355"/>
                    <a:pt x="500" y="355"/>
                    <a:pt x="500" y="355"/>
                  </a:cubicBezTo>
                  <a:cubicBezTo>
                    <a:pt x="508" y="356"/>
                    <a:pt x="508" y="356"/>
                    <a:pt x="508" y="356"/>
                  </a:cubicBezTo>
                  <a:lnTo>
                    <a:pt x="504" y="348"/>
                  </a:lnTo>
                  <a:close/>
                  <a:moveTo>
                    <a:pt x="510" y="372"/>
                  </a:moveTo>
                  <a:cubicBezTo>
                    <a:pt x="516" y="383"/>
                    <a:pt x="516" y="383"/>
                    <a:pt x="516" y="383"/>
                  </a:cubicBezTo>
                  <a:cubicBezTo>
                    <a:pt x="516" y="370"/>
                    <a:pt x="516" y="370"/>
                    <a:pt x="516" y="370"/>
                  </a:cubicBezTo>
                  <a:lnTo>
                    <a:pt x="510" y="372"/>
                  </a:lnTo>
                  <a:close/>
                  <a:moveTo>
                    <a:pt x="538" y="356"/>
                  </a:moveTo>
                  <a:cubicBezTo>
                    <a:pt x="544" y="363"/>
                    <a:pt x="544" y="363"/>
                    <a:pt x="544" y="363"/>
                  </a:cubicBezTo>
                  <a:cubicBezTo>
                    <a:pt x="548" y="360"/>
                    <a:pt x="548" y="360"/>
                    <a:pt x="548" y="360"/>
                  </a:cubicBezTo>
                  <a:lnTo>
                    <a:pt x="538" y="356"/>
                  </a:lnTo>
                  <a:close/>
                  <a:moveTo>
                    <a:pt x="523" y="375"/>
                  </a:moveTo>
                  <a:cubicBezTo>
                    <a:pt x="531" y="375"/>
                    <a:pt x="531" y="375"/>
                    <a:pt x="531" y="375"/>
                  </a:cubicBezTo>
                  <a:cubicBezTo>
                    <a:pt x="535" y="372"/>
                    <a:pt x="535" y="372"/>
                    <a:pt x="535" y="372"/>
                  </a:cubicBezTo>
                  <a:cubicBezTo>
                    <a:pt x="523" y="372"/>
                    <a:pt x="523" y="372"/>
                    <a:pt x="523" y="372"/>
                  </a:cubicBezTo>
                  <a:lnTo>
                    <a:pt x="523" y="375"/>
                  </a:lnTo>
                  <a:close/>
                  <a:moveTo>
                    <a:pt x="531" y="385"/>
                  </a:moveTo>
                  <a:cubicBezTo>
                    <a:pt x="538" y="391"/>
                    <a:pt x="538" y="391"/>
                    <a:pt x="538" y="391"/>
                  </a:cubicBezTo>
                  <a:cubicBezTo>
                    <a:pt x="544" y="390"/>
                    <a:pt x="544" y="390"/>
                    <a:pt x="544" y="390"/>
                  </a:cubicBezTo>
                  <a:cubicBezTo>
                    <a:pt x="538" y="383"/>
                    <a:pt x="538" y="383"/>
                    <a:pt x="538" y="383"/>
                  </a:cubicBezTo>
                  <a:lnTo>
                    <a:pt x="531" y="385"/>
                  </a:lnTo>
                  <a:close/>
                  <a:moveTo>
                    <a:pt x="554" y="394"/>
                  </a:moveTo>
                  <a:cubicBezTo>
                    <a:pt x="545" y="394"/>
                    <a:pt x="545" y="394"/>
                    <a:pt x="545" y="394"/>
                  </a:cubicBezTo>
                  <a:cubicBezTo>
                    <a:pt x="548" y="405"/>
                    <a:pt x="548" y="405"/>
                    <a:pt x="548" y="405"/>
                  </a:cubicBezTo>
                  <a:cubicBezTo>
                    <a:pt x="558" y="403"/>
                    <a:pt x="558" y="403"/>
                    <a:pt x="558" y="403"/>
                  </a:cubicBezTo>
                  <a:lnTo>
                    <a:pt x="554" y="394"/>
                  </a:lnTo>
                  <a:close/>
                  <a:moveTo>
                    <a:pt x="581" y="406"/>
                  </a:moveTo>
                  <a:cubicBezTo>
                    <a:pt x="569" y="399"/>
                    <a:pt x="569" y="399"/>
                    <a:pt x="569" y="399"/>
                  </a:cubicBezTo>
                  <a:cubicBezTo>
                    <a:pt x="549" y="424"/>
                    <a:pt x="549" y="424"/>
                    <a:pt x="549" y="424"/>
                  </a:cubicBezTo>
                  <a:cubicBezTo>
                    <a:pt x="553" y="428"/>
                    <a:pt x="553" y="428"/>
                    <a:pt x="553" y="428"/>
                  </a:cubicBezTo>
                  <a:cubicBezTo>
                    <a:pt x="556" y="421"/>
                    <a:pt x="556" y="421"/>
                    <a:pt x="556" y="421"/>
                  </a:cubicBezTo>
                  <a:cubicBezTo>
                    <a:pt x="565" y="420"/>
                    <a:pt x="565" y="420"/>
                    <a:pt x="565" y="420"/>
                  </a:cubicBezTo>
                  <a:cubicBezTo>
                    <a:pt x="569" y="413"/>
                    <a:pt x="569" y="413"/>
                    <a:pt x="569" y="413"/>
                  </a:cubicBezTo>
                  <a:lnTo>
                    <a:pt x="581" y="406"/>
                  </a:lnTo>
                  <a:close/>
                  <a:moveTo>
                    <a:pt x="443" y="445"/>
                  </a:moveTo>
                  <a:cubicBezTo>
                    <a:pt x="431" y="434"/>
                    <a:pt x="431" y="434"/>
                    <a:pt x="431" y="434"/>
                  </a:cubicBezTo>
                  <a:cubicBezTo>
                    <a:pt x="431" y="444"/>
                    <a:pt x="431" y="444"/>
                    <a:pt x="431" y="444"/>
                  </a:cubicBezTo>
                  <a:cubicBezTo>
                    <a:pt x="441" y="449"/>
                    <a:pt x="441" y="449"/>
                    <a:pt x="441" y="449"/>
                  </a:cubicBezTo>
                  <a:lnTo>
                    <a:pt x="443" y="445"/>
                  </a:lnTo>
                  <a:close/>
                  <a:moveTo>
                    <a:pt x="479" y="413"/>
                  </a:moveTo>
                  <a:cubicBezTo>
                    <a:pt x="465" y="433"/>
                    <a:pt x="465" y="433"/>
                    <a:pt x="465" y="433"/>
                  </a:cubicBezTo>
                  <a:cubicBezTo>
                    <a:pt x="476" y="430"/>
                    <a:pt x="476" y="430"/>
                    <a:pt x="476" y="430"/>
                  </a:cubicBezTo>
                  <a:cubicBezTo>
                    <a:pt x="480" y="420"/>
                    <a:pt x="480" y="420"/>
                    <a:pt x="480" y="420"/>
                  </a:cubicBezTo>
                  <a:cubicBezTo>
                    <a:pt x="487" y="416"/>
                    <a:pt x="487" y="416"/>
                    <a:pt x="487" y="416"/>
                  </a:cubicBezTo>
                  <a:lnTo>
                    <a:pt x="479" y="413"/>
                  </a:lnTo>
                  <a:close/>
                  <a:moveTo>
                    <a:pt x="511" y="449"/>
                  </a:moveTo>
                  <a:cubicBezTo>
                    <a:pt x="522" y="436"/>
                    <a:pt x="522" y="436"/>
                    <a:pt x="522" y="436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07" y="440"/>
                    <a:pt x="507" y="440"/>
                    <a:pt x="507" y="440"/>
                  </a:cubicBezTo>
                  <a:lnTo>
                    <a:pt x="511" y="449"/>
                  </a:lnTo>
                  <a:close/>
                  <a:moveTo>
                    <a:pt x="312" y="237"/>
                  </a:moveTo>
                  <a:cubicBezTo>
                    <a:pt x="315" y="229"/>
                    <a:pt x="315" y="229"/>
                    <a:pt x="315" y="229"/>
                  </a:cubicBezTo>
                  <a:cubicBezTo>
                    <a:pt x="308" y="236"/>
                    <a:pt x="308" y="236"/>
                    <a:pt x="308" y="236"/>
                  </a:cubicBezTo>
                  <a:lnTo>
                    <a:pt x="312" y="237"/>
                  </a:lnTo>
                  <a:close/>
                  <a:moveTo>
                    <a:pt x="285" y="362"/>
                  </a:moveTo>
                  <a:cubicBezTo>
                    <a:pt x="288" y="367"/>
                    <a:pt x="288" y="367"/>
                    <a:pt x="288" y="367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292" y="355"/>
                    <a:pt x="292" y="355"/>
                    <a:pt x="292" y="355"/>
                  </a:cubicBezTo>
                  <a:lnTo>
                    <a:pt x="285" y="362"/>
                  </a:lnTo>
                  <a:close/>
                  <a:moveTo>
                    <a:pt x="300" y="375"/>
                  </a:moveTo>
                  <a:cubicBezTo>
                    <a:pt x="288" y="375"/>
                    <a:pt x="288" y="375"/>
                    <a:pt x="288" y="375"/>
                  </a:cubicBezTo>
                  <a:cubicBezTo>
                    <a:pt x="293" y="386"/>
                    <a:pt x="293" y="386"/>
                    <a:pt x="293" y="386"/>
                  </a:cubicBezTo>
                  <a:lnTo>
                    <a:pt x="300" y="375"/>
                  </a:lnTo>
                  <a:close/>
                  <a:moveTo>
                    <a:pt x="270" y="515"/>
                  </a:moveTo>
                  <a:cubicBezTo>
                    <a:pt x="282" y="521"/>
                    <a:pt x="282" y="521"/>
                    <a:pt x="282" y="52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72" y="502"/>
                    <a:pt x="272" y="502"/>
                    <a:pt x="272" y="502"/>
                  </a:cubicBezTo>
                  <a:lnTo>
                    <a:pt x="270" y="515"/>
                  </a:lnTo>
                  <a:close/>
                  <a:moveTo>
                    <a:pt x="383" y="449"/>
                  </a:moveTo>
                  <a:cubicBezTo>
                    <a:pt x="373" y="448"/>
                    <a:pt x="373" y="448"/>
                    <a:pt x="373" y="448"/>
                  </a:cubicBezTo>
                  <a:cubicBezTo>
                    <a:pt x="373" y="455"/>
                    <a:pt x="373" y="455"/>
                    <a:pt x="373" y="455"/>
                  </a:cubicBezTo>
                  <a:cubicBezTo>
                    <a:pt x="369" y="451"/>
                    <a:pt x="369" y="451"/>
                    <a:pt x="369" y="451"/>
                  </a:cubicBezTo>
                  <a:cubicBezTo>
                    <a:pt x="365" y="452"/>
                    <a:pt x="365" y="452"/>
                    <a:pt x="365" y="452"/>
                  </a:cubicBezTo>
                  <a:cubicBezTo>
                    <a:pt x="364" y="466"/>
                    <a:pt x="364" y="466"/>
                    <a:pt x="364" y="466"/>
                  </a:cubicBezTo>
                  <a:cubicBezTo>
                    <a:pt x="383" y="460"/>
                    <a:pt x="383" y="460"/>
                    <a:pt x="383" y="460"/>
                  </a:cubicBezTo>
                  <a:lnTo>
                    <a:pt x="383" y="449"/>
                  </a:lnTo>
                  <a:close/>
                  <a:moveTo>
                    <a:pt x="356" y="441"/>
                  </a:moveTo>
                  <a:cubicBezTo>
                    <a:pt x="350" y="447"/>
                    <a:pt x="350" y="447"/>
                    <a:pt x="350" y="447"/>
                  </a:cubicBezTo>
                  <a:cubicBezTo>
                    <a:pt x="360" y="452"/>
                    <a:pt x="360" y="452"/>
                    <a:pt x="360" y="452"/>
                  </a:cubicBezTo>
                  <a:lnTo>
                    <a:pt x="356" y="441"/>
                  </a:lnTo>
                  <a:close/>
                  <a:moveTo>
                    <a:pt x="420" y="441"/>
                  </a:moveTo>
                  <a:cubicBezTo>
                    <a:pt x="412" y="455"/>
                    <a:pt x="412" y="455"/>
                    <a:pt x="412" y="455"/>
                  </a:cubicBezTo>
                  <a:cubicBezTo>
                    <a:pt x="427" y="448"/>
                    <a:pt x="427" y="448"/>
                    <a:pt x="427" y="448"/>
                  </a:cubicBezTo>
                  <a:lnTo>
                    <a:pt x="420" y="441"/>
                  </a:lnTo>
                  <a:close/>
                  <a:moveTo>
                    <a:pt x="456" y="472"/>
                  </a:moveTo>
                  <a:cubicBezTo>
                    <a:pt x="447" y="459"/>
                    <a:pt x="447" y="459"/>
                    <a:pt x="447" y="459"/>
                  </a:cubicBezTo>
                  <a:cubicBezTo>
                    <a:pt x="439" y="463"/>
                    <a:pt x="439" y="463"/>
                    <a:pt x="439" y="463"/>
                  </a:cubicBezTo>
                  <a:cubicBezTo>
                    <a:pt x="445" y="475"/>
                    <a:pt x="445" y="475"/>
                    <a:pt x="445" y="475"/>
                  </a:cubicBezTo>
                  <a:lnTo>
                    <a:pt x="456" y="472"/>
                  </a:lnTo>
                  <a:close/>
                  <a:moveTo>
                    <a:pt x="472" y="471"/>
                  </a:moveTo>
                  <a:cubicBezTo>
                    <a:pt x="481" y="467"/>
                    <a:pt x="481" y="467"/>
                    <a:pt x="481" y="467"/>
                  </a:cubicBezTo>
                  <a:cubicBezTo>
                    <a:pt x="475" y="460"/>
                    <a:pt x="475" y="460"/>
                    <a:pt x="475" y="460"/>
                  </a:cubicBezTo>
                  <a:lnTo>
                    <a:pt x="472" y="471"/>
                  </a:lnTo>
                  <a:close/>
                  <a:moveTo>
                    <a:pt x="411" y="457"/>
                  </a:moveTo>
                  <a:cubicBezTo>
                    <a:pt x="403" y="452"/>
                    <a:pt x="403" y="452"/>
                    <a:pt x="403" y="452"/>
                  </a:cubicBezTo>
                  <a:cubicBezTo>
                    <a:pt x="400" y="455"/>
                    <a:pt x="400" y="455"/>
                    <a:pt x="400" y="455"/>
                  </a:cubicBezTo>
                  <a:cubicBezTo>
                    <a:pt x="410" y="461"/>
                    <a:pt x="410" y="461"/>
                    <a:pt x="410" y="461"/>
                  </a:cubicBezTo>
                  <a:lnTo>
                    <a:pt x="411" y="457"/>
                  </a:lnTo>
                  <a:close/>
                  <a:moveTo>
                    <a:pt x="85" y="393"/>
                  </a:moveTo>
                  <a:cubicBezTo>
                    <a:pt x="90" y="405"/>
                    <a:pt x="90" y="405"/>
                    <a:pt x="90" y="405"/>
                  </a:cubicBezTo>
                  <a:cubicBezTo>
                    <a:pt x="108" y="413"/>
                    <a:pt x="108" y="413"/>
                    <a:pt x="108" y="413"/>
                  </a:cubicBezTo>
                  <a:cubicBezTo>
                    <a:pt x="108" y="405"/>
                    <a:pt x="108" y="405"/>
                    <a:pt x="108" y="405"/>
                  </a:cubicBezTo>
                  <a:cubicBezTo>
                    <a:pt x="116" y="399"/>
                    <a:pt x="116" y="399"/>
                    <a:pt x="116" y="399"/>
                  </a:cubicBezTo>
                  <a:cubicBezTo>
                    <a:pt x="93" y="387"/>
                    <a:pt x="93" y="387"/>
                    <a:pt x="93" y="387"/>
                  </a:cubicBezTo>
                  <a:lnTo>
                    <a:pt x="85" y="393"/>
                  </a:lnTo>
                  <a:close/>
                  <a:moveTo>
                    <a:pt x="58" y="362"/>
                  </a:moveTo>
                  <a:cubicBezTo>
                    <a:pt x="59" y="368"/>
                    <a:pt x="59" y="368"/>
                    <a:pt x="59" y="368"/>
                  </a:cubicBezTo>
                  <a:cubicBezTo>
                    <a:pt x="63" y="370"/>
                    <a:pt x="63" y="370"/>
                    <a:pt x="63" y="370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3" y="351"/>
                    <a:pt x="63" y="351"/>
                    <a:pt x="63" y="351"/>
                  </a:cubicBezTo>
                  <a:lnTo>
                    <a:pt x="58" y="362"/>
                  </a:lnTo>
                  <a:close/>
                  <a:moveTo>
                    <a:pt x="93" y="376"/>
                  </a:moveTo>
                  <a:cubicBezTo>
                    <a:pt x="97" y="374"/>
                    <a:pt x="96" y="367"/>
                    <a:pt x="89" y="360"/>
                  </a:cubicBezTo>
                  <a:cubicBezTo>
                    <a:pt x="84" y="352"/>
                    <a:pt x="77" y="343"/>
                    <a:pt x="77" y="343"/>
                  </a:cubicBezTo>
                  <a:cubicBezTo>
                    <a:pt x="74" y="344"/>
                    <a:pt x="74" y="344"/>
                    <a:pt x="74" y="344"/>
                  </a:cubicBezTo>
                  <a:cubicBezTo>
                    <a:pt x="74" y="351"/>
                    <a:pt x="74" y="351"/>
                    <a:pt x="74" y="351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53"/>
                    <a:pt x="66" y="374"/>
                    <a:pt x="74" y="374"/>
                  </a:cubicBezTo>
                  <a:cubicBezTo>
                    <a:pt x="80" y="374"/>
                    <a:pt x="86" y="372"/>
                    <a:pt x="86" y="372"/>
                  </a:cubicBezTo>
                  <a:cubicBezTo>
                    <a:pt x="86" y="372"/>
                    <a:pt x="86" y="378"/>
                    <a:pt x="93" y="376"/>
                  </a:cubicBezTo>
                  <a:close/>
                  <a:moveTo>
                    <a:pt x="90" y="355"/>
                  </a:moveTo>
                  <a:cubicBezTo>
                    <a:pt x="96" y="356"/>
                    <a:pt x="100" y="360"/>
                    <a:pt x="100" y="360"/>
                  </a:cubicBezTo>
                  <a:cubicBezTo>
                    <a:pt x="100" y="360"/>
                    <a:pt x="103" y="356"/>
                    <a:pt x="97" y="351"/>
                  </a:cubicBezTo>
                  <a:cubicBezTo>
                    <a:pt x="93" y="347"/>
                    <a:pt x="89" y="339"/>
                    <a:pt x="89" y="339"/>
                  </a:cubicBezTo>
                  <a:cubicBezTo>
                    <a:pt x="84" y="340"/>
                    <a:pt x="84" y="340"/>
                    <a:pt x="84" y="340"/>
                  </a:cubicBezTo>
                  <a:cubicBezTo>
                    <a:pt x="84" y="340"/>
                    <a:pt x="86" y="352"/>
                    <a:pt x="90" y="355"/>
                  </a:cubicBezTo>
                  <a:close/>
                  <a:moveTo>
                    <a:pt x="24" y="256"/>
                  </a:moveTo>
                  <a:cubicBezTo>
                    <a:pt x="21" y="249"/>
                    <a:pt x="24" y="247"/>
                    <a:pt x="24" y="247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6" y="241"/>
                    <a:pt x="21" y="243"/>
                    <a:pt x="21" y="239"/>
                  </a:cubicBezTo>
                  <a:cubicBezTo>
                    <a:pt x="21" y="233"/>
                    <a:pt x="16" y="228"/>
                    <a:pt x="8" y="233"/>
                  </a:cubicBezTo>
                  <a:cubicBezTo>
                    <a:pt x="0" y="237"/>
                    <a:pt x="0" y="244"/>
                    <a:pt x="7" y="247"/>
                  </a:cubicBezTo>
                  <a:cubicBezTo>
                    <a:pt x="11" y="249"/>
                    <a:pt x="16" y="255"/>
                    <a:pt x="16" y="255"/>
                  </a:cubicBezTo>
                  <a:cubicBezTo>
                    <a:pt x="16" y="255"/>
                    <a:pt x="13" y="260"/>
                    <a:pt x="19" y="263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28" y="262"/>
                    <a:pt x="24" y="256"/>
                  </a:cubicBezTo>
                  <a:close/>
                  <a:moveTo>
                    <a:pt x="530" y="560"/>
                  </a:moveTo>
                  <a:cubicBezTo>
                    <a:pt x="530" y="560"/>
                    <a:pt x="531" y="553"/>
                    <a:pt x="530" y="552"/>
                  </a:cubicBezTo>
                  <a:cubicBezTo>
                    <a:pt x="527" y="552"/>
                    <a:pt x="521" y="564"/>
                    <a:pt x="521" y="564"/>
                  </a:cubicBezTo>
                  <a:cubicBezTo>
                    <a:pt x="521" y="564"/>
                    <a:pt x="518" y="561"/>
                    <a:pt x="516" y="561"/>
                  </a:cubicBezTo>
                  <a:cubicBezTo>
                    <a:pt x="514" y="561"/>
                    <a:pt x="503" y="568"/>
                    <a:pt x="503" y="568"/>
                  </a:cubicBezTo>
                  <a:cubicBezTo>
                    <a:pt x="500" y="569"/>
                    <a:pt x="500" y="569"/>
                    <a:pt x="500" y="569"/>
                  </a:cubicBezTo>
                  <a:cubicBezTo>
                    <a:pt x="500" y="569"/>
                    <a:pt x="499" y="575"/>
                    <a:pt x="495" y="575"/>
                  </a:cubicBezTo>
                  <a:cubicBezTo>
                    <a:pt x="489" y="576"/>
                    <a:pt x="489" y="564"/>
                    <a:pt x="489" y="564"/>
                  </a:cubicBezTo>
                  <a:cubicBezTo>
                    <a:pt x="489" y="564"/>
                    <a:pt x="496" y="557"/>
                    <a:pt x="487" y="557"/>
                  </a:cubicBezTo>
                  <a:cubicBezTo>
                    <a:pt x="477" y="557"/>
                    <a:pt x="472" y="564"/>
                    <a:pt x="469" y="564"/>
                  </a:cubicBezTo>
                  <a:cubicBezTo>
                    <a:pt x="466" y="565"/>
                    <a:pt x="466" y="561"/>
                    <a:pt x="462" y="561"/>
                  </a:cubicBezTo>
                  <a:cubicBezTo>
                    <a:pt x="457" y="561"/>
                    <a:pt x="438" y="567"/>
                    <a:pt x="438" y="567"/>
                  </a:cubicBezTo>
                  <a:cubicBezTo>
                    <a:pt x="434" y="559"/>
                    <a:pt x="434" y="559"/>
                    <a:pt x="434" y="559"/>
                  </a:cubicBezTo>
                  <a:cubicBezTo>
                    <a:pt x="430" y="559"/>
                    <a:pt x="430" y="559"/>
                    <a:pt x="430" y="559"/>
                  </a:cubicBezTo>
                  <a:cubicBezTo>
                    <a:pt x="429" y="561"/>
                    <a:pt x="429" y="561"/>
                    <a:pt x="429" y="561"/>
                  </a:cubicBezTo>
                  <a:cubicBezTo>
                    <a:pt x="429" y="561"/>
                    <a:pt x="418" y="560"/>
                    <a:pt x="412" y="563"/>
                  </a:cubicBezTo>
                  <a:cubicBezTo>
                    <a:pt x="407" y="564"/>
                    <a:pt x="400" y="568"/>
                    <a:pt x="397" y="572"/>
                  </a:cubicBezTo>
                  <a:cubicBezTo>
                    <a:pt x="395" y="574"/>
                    <a:pt x="381" y="572"/>
                    <a:pt x="381" y="572"/>
                  </a:cubicBezTo>
                  <a:cubicBezTo>
                    <a:pt x="384" y="568"/>
                    <a:pt x="384" y="568"/>
                    <a:pt x="384" y="568"/>
                  </a:cubicBezTo>
                  <a:cubicBezTo>
                    <a:pt x="379" y="564"/>
                    <a:pt x="379" y="564"/>
                    <a:pt x="379" y="564"/>
                  </a:cubicBezTo>
                  <a:cubicBezTo>
                    <a:pt x="374" y="568"/>
                    <a:pt x="374" y="568"/>
                    <a:pt x="374" y="568"/>
                  </a:cubicBezTo>
                  <a:cubicBezTo>
                    <a:pt x="374" y="568"/>
                    <a:pt x="368" y="569"/>
                    <a:pt x="368" y="565"/>
                  </a:cubicBezTo>
                  <a:cubicBezTo>
                    <a:pt x="368" y="560"/>
                    <a:pt x="383" y="569"/>
                    <a:pt x="373" y="559"/>
                  </a:cubicBezTo>
                  <a:cubicBezTo>
                    <a:pt x="366" y="547"/>
                    <a:pt x="362" y="563"/>
                    <a:pt x="362" y="563"/>
                  </a:cubicBezTo>
                  <a:cubicBezTo>
                    <a:pt x="362" y="563"/>
                    <a:pt x="356" y="563"/>
                    <a:pt x="351" y="564"/>
                  </a:cubicBezTo>
                  <a:cubicBezTo>
                    <a:pt x="349" y="565"/>
                    <a:pt x="343" y="564"/>
                    <a:pt x="343" y="564"/>
                  </a:cubicBezTo>
                  <a:cubicBezTo>
                    <a:pt x="343" y="564"/>
                    <a:pt x="342" y="551"/>
                    <a:pt x="338" y="552"/>
                  </a:cubicBezTo>
                  <a:cubicBezTo>
                    <a:pt x="331" y="555"/>
                    <a:pt x="341" y="567"/>
                    <a:pt x="334" y="568"/>
                  </a:cubicBezTo>
                  <a:cubicBezTo>
                    <a:pt x="330" y="569"/>
                    <a:pt x="330" y="559"/>
                    <a:pt x="330" y="559"/>
                  </a:cubicBezTo>
                  <a:cubicBezTo>
                    <a:pt x="327" y="557"/>
                    <a:pt x="327" y="557"/>
                    <a:pt x="327" y="557"/>
                  </a:cubicBezTo>
                  <a:cubicBezTo>
                    <a:pt x="327" y="557"/>
                    <a:pt x="326" y="574"/>
                    <a:pt x="324" y="578"/>
                  </a:cubicBezTo>
                  <a:cubicBezTo>
                    <a:pt x="322" y="583"/>
                    <a:pt x="324" y="587"/>
                    <a:pt x="328" y="594"/>
                  </a:cubicBezTo>
                  <a:cubicBezTo>
                    <a:pt x="333" y="598"/>
                    <a:pt x="349" y="590"/>
                    <a:pt x="351" y="590"/>
                  </a:cubicBezTo>
                  <a:cubicBezTo>
                    <a:pt x="356" y="590"/>
                    <a:pt x="364" y="594"/>
                    <a:pt x="369" y="594"/>
                  </a:cubicBezTo>
                  <a:cubicBezTo>
                    <a:pt x="374" y="594"/>
                    <a:pt x="388" y="588"/>
                    <a:pt x="388" y="588"/>
                  </a:cubicBezTo>
                  <a:cubicBezTo>
                    <a:pt x="403" y="591"/>
                    <a:pt x="403" y="591"/>
                    <a:pt x="403" y="591"/>
                  </a:cubicBezTo>
                  <a:cubicBezTo>
                    <a:pt x="403" y="591"/>
                    <a:pt x="410" y="588"/>
                    <a:pt x="418" y="595"/>
                  </a:cubicBezTo>
                  <a:cubicBezTo>
                    <a:pt x="427" y="599"/>
                    <a:pt x="418" y="607"/>
                    <a:pt x="418" y="607"/>
                  </a:cubicBezTo>
                  <a:cubicBezTo>
                    <a:pt x="419" y="610"/>
                    <a:pt x="419" y="610"/>
                    <a:pt x="419" y="610"/>
                  </a:cubicBezTo>
                  <a:cubicBezTo>
                    <a:pt x="419" y="610"/>
                    <a:pt x="430" y="605"/>
                    <a:pt x="437" y="603"/>
                  </a:cubicBezTo>
                  <a:cubicBezTo>
                    <a:pt x="443" y="602"/>
                    <a:pt x="460" y="596"/>
                    <a:pt x="465" y="594"/>
                  </a:cubicBezTo>
                  <a:cubicBezTo>
                    <a:pt x="470" y="590"/>
                    <a:pt x="487" y="587"/>
                    <a:pt x="487" y="587"/>
                  </a:cubicBezTo>
                  <a:cubicBezTo>
                    <a:pt x="496" y="588"/>
                    <a:pt x="496" y="588"/>
                    <a:pt x="496" y="588"/>
                  </a:cubicBezTo>
                  <a:cubicBezTo>
                    <a:pt x="504" y="582"/>
                    <a:pt x="504" y="582"/>
                    <a:pt x="504" y="582"/>
                  </a:cubicBezTo>
                  <a:cubicBezTo>
                    <a:pt x="504" y="582"/>
                    <a:pt x="519" y="582"/>
                    <a:pt x="526" y="579"/>
                  </a:cubicBezTo>
                  <a:cubicBezTo>
                    <a:pt x="533" y="578"/>
                    <a:pt x="533" y="561"/>
                    <a:pt x="533" y="561"/>
                  </a:cubicBezTo>
                  <a:lnTo>
                    <a:pt x="530" y="560"/>
                  </a:lnTo>
                  <a:close/>
                  <a:moveTo>
                    <a:pt x="652" y="434"/>
                  </a:moveTo>
                  <a:cubicBezTo>
                    <a:pt x="652" y="430"/>
                    <a:pt x="649" y="428"/>
                    <a:pt x="649" y="428"/>
                  </a:cubicBezTo>
                  <a:cubicBezTo>
                    <a:pt x="649" y="428"/>
                    <a:pt x="638" y="432"/>
                    <a:pt x="634" y="436"/>
                  </a:cubicBezTo>
                  <a:cubicBezTo>
                    <a:pt x="629" y="440"/>
                    <a:pt x="626" y="448"/>
                    <a:pt x="626" y="448"/>
                  </a:cubicBezTo>
                  <a:cubicBezTo>
                    <a:pt x="626" y="448"/>
                    <a:pt x="619" y="451"/>
                    <a:pt x="619" y="452"/>
                  </a:cubicBezTo>
                  <a:cubicBezTo>
                    <a:pt x="619" y="456"/>
                    <a:pt x="619" y="456"/>
                    <a:pt x="619" y="456"/>
                  </a:cubicBezTo>
                  <a:cubicBezTo>
                    <a:pt x="619" y="456"/>
                    <a:pt x="612" y="459"/>
                    <a:pt x="615" y="461"/>
                  </a:cubicBezTo>
                  <a:cubicBezTo>
                    <a:pt x="618" y="463"/>
                    <a:pt x="621" y="467"/>
                    <a:pt x="621" y="467"/>
                  </a:cubicBezTo>
                  <a:cubicBezTo>
                    <a:pt x="621" y="475"/>
                    <a:pt x="621" y="475"/>
                    <a:pt x="621" y="475"/>
                  </a:cubicBezTo>
                  <a:cubicBezTo>
                    <a:pt x="621" y="478"/>
                    <a:pt x="625" y="483"/>
                    <a:pt x="625" y="483"/>
                  </a:cubicBezTo>
                  <a:cubicBezTo>
                    <a:pt x="629" y="483"/>
                    <a:pt x="634" y="474"/>
                    <a:pt x="635" y="471"/>
                  </a:cubicBezTo>
                  <a:cubicBezTo>
                    <a:pt x="637" y="468"/>
                    <a:pt x="641" y="463"/>
                    <a:pt x="641" y="463"/>
                  </a:cubicBezTo>
                  <a:cubicBezTo>
                    <a:pt x="646" y="463"/>
                    <a:pt x="646" y="463"/>
                    <a:pt x="646" y="463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8" y="459"/>
                    <a:pt x="644" y="459"/>
                    <a:pt x="644" y="456"/>
                  </a:cubicBezTo>
                  <a:cubicBezTo>
                    <a:pt x="646" y="452"/>
                    <a:pt x="649" y="449"/>
                    <a:pt x="649" y="449"/>
                  </a:cubicBezTo>
                  <a:cubicBezTo>
                    <a:pt x="649" y="449"/>
                    <a:pt x="652" y="439"/>
                    <a:pt x="652" y="434"/>
                  </a:cubicBezTo>
                  <a:close/>
                  <a:moveTo>
                    <a:pt x="606" y="455"/>
                  </a:moveTo>
                  <a:cubicBezTo>
                    <a:pt x="598" y="457"/>
                    <a:pt x="600" y="460"/>
                    <a:pt x="606" y="459"/>
                  </a:cubicBezTo>
                  <a:cubicBezTo>
                    <a:pt x="611" y="459"/>
                    <a:pt x="611" y="452"/>
                    <a:pt x="606" y="455"/>
                  </a:cubicBezTo>
                  <a:close/>
                  <a:moveTo>
                    <a:pt x="621" y="418"/>
                  </a:moveTo>
                  <a:cubicBezTo>
                    <a:pt x="618" y="416"/>
                    <a:pt x="618" y="416"/>
                    <a:pt x="618" y="416"/>
                  </a:cubicBezTo>
                  <a:cubicBezTo>
                    <a:pt x="614" y="424"/>
                    <a:pt x="614" y="424"/>
                    <a:pt x="614" y="424"/>
                  </a:cubicBezTo>
                  <a:cubicBezTo>
                    <a:pt x="622" y="428"/>
                    <a:pt x="622" y="428"/>
                    <a:pt x="622" y="428"/>
                  </a:cubicBezTo>
                  <a:lnTo>
                    <a:pt x="621" y="418"/>
                  </a:lnTo>
                  <a:close/>
                  <a:moveTo>
                    <a:pt x="584" y="439"/>
                  </a:moveTo>
                  <a:cubicBezTo>
                    <a:pt x="585" y="444"/>
                    <a:pt x="585" y="444"/>
                    <a:pt x="585" y="444"/>
                  </a:cubicBezTo>
                  <a:cubicBezTo>
                    <a:pt x="596" y="448"/>
                    <a:pt x="596" y="448"/>
                    <a:pt x="596" y="448"/>
                  </a:cubicBezTo>
                  <a:cubicBezTo>
                    <a:pt x="595" y="444"/>
                    <a:pt x="595" y="444"/>
                    <a:pt x="595" y="444"/>
                  </a:cubicBezTo>
                  <a:lnTo>
                    <a:pt x="584" y="439"/>
                  </a:lnTo>
                  <a:close/>
                  <a:moveTo>
                    <a:pt x="571" y="434"/>
                  </a:moveTo>
                  <a:cubicBezTo>
                    <a:pt x="577" y="432"/>
                    <a:pt x="576" y="426"/>
                    <a:pt x="571" y="429"/>
                  </a:cubicBezTo>
                  <a:cubicBezTo>
                    <a:pt x="564" y="432"/>
                    <a:pt x="568" y="436"/>
                    <a:pt x="571" y="434"/>
                  </a:cubicBezTo>
                  <a:close/>
                  <a:moveTo>
                    <a:pt x="588" y="491"/>
                  </a:moveTo>
                  <a:cubicBezTo>
                    <a:pt x="584" y="494"/>
                    <a:pt x="584" y="494"/>
                    <a:pt x="584" y="494"/>
                  </a:cubicBezTo>
                  <a:cubicBezTo>
                    <a:pt x="581" y="513"/>
                    <a:pt x="581" y="513"/>
                    <a:pt x="581" y="513"/>
                  </a:cubicBezTo>
                  <a:cubicBezTo>
                    <a:pt x="577" y="513"/>
                    <a:pt x="577" y="513"/>
                    <a:pt x="577" y="513"/>
                  </a:cubicBezTo>
                  <a:cubicBezTo>
                    <a:pt x="580" y="518"/>
                    <a:pt x="580" y="518"/>
                    <a:pt x="580" y="518"/>
                  </a:cubicBezTo>
                  <a:cubicBezTo>
                    <a:pt x="584" y="521"/>
                    <a:pt x="584" y="521"/>
                    <a:pt x="584" y="521"/>
                  </a:cubicBezTo>
                  <a:cubicBezTo>
                    <a:pt x="585" y="529"/>
                    <a:pt x="585" y="529"/>
                    <a:pt x="585" y="529"/>
                  </a:cubicBezTo>
                  <a:cubicBezTo>
                    <a:pt x="591" y="532"/>
                    <a:pt x="591" y="532"/>
                    <a:pt x="591" y="532"/>
                  </a:cubicBezTo>
                  <a:cubicBezTo>
                    <a:pt x="591" y="526"/>
                    <a:pt x="591" y="526"/>
                    <a:pt x="591" y="526"/>
                  </a:cubicBezTo>
                  <a:cubicBezTo>
                    <a:pt x="594" y="524"/>
                    <a:pt x="594" y="524"/>
                    <a:pt x="594" y="524"/>
                  </a:cubicBezTo>
                  <a:cubicBezTo>
                    <a:pt x="594" y="520"/>
                    <a:pt x="594" y="520"/>
                    <a:pt x="594" y="520"/>
                  </a:cubicBezTo>
                  <a:cubicBezTo>
                    <a:pt x="589" y="515"/>
                    <a:pt x="589" y="515"/>
                    <a:pt x="589" y="515"/>
                  </a:cubicBezTo>
                  <a:lnTo>
                    <a:pt x="588" y="491"/>
                  </a:lnTo>
                  <a:close/>
                  <a:moveTo>
                    <a:pt x="587" y="488"/>
                  </a:moveTo>
                  <a:cubicBezTo>
                    <a:pt x="589" y="483"/>
                    <a:pt x="588" y="476"/>
                    <a:pt x="585" y="482"/>
                  </a:cubicBezTo>
                  <a:cubicBezTo>
                    <a:pt x="583" y="490"/>
                    <a:pt x="583" y="494"/>
                    <a:pt x="587" y="488"/>
                  </a:cubicBezTo>
                  <a:close/>
                  <a:moveTo>
                    <a:pt x="568" y="537"/>
                  </a:moveTo>
                  <a:cubicBezTo>
                    <a:pt x="566" y="542"/>
                    <a:pt x="571" y="540"/>
                    <a:pt x="573" y="538"/>
                  </a:cubicBezTo>
                  <a:cubicBezTo>
                    <a:pt x="581" y="534"/>
                    <a:pt x="580" y="532"/>
                    <a:pt x="580" y="532"/>
                  </a:cubicBezTo>
                  <a:cubicBezTo>
                    <a:pt x="580" y="532"/>
                    <a:pt x="568" y="530"/>
                    <a:pt x="568" y="537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" name="Freeform 42"/>
            <p:cNvSpPr>
              <a:spLocks noEditPoints="1"/>
            </p:cNvSpPr>
            <p:nvPr/>
          </p:nvSpPr>
          <p:spPr bwMode="auto">
            <a:xfrm>
              <a:off x="3492" y="3454"/>
              <a:ext cx="919" cy="865"/>
            </a:xfrm>
            <a:custGeom>
              <a:avLst/>
              <a:gdLst>
                <a:gd name="T0" fmla="*/ 284 w 653"/>
                <a:gd name="T1" fmla="*/ 306 h 614"/>
                <a:gd name="T2" fmla="*/ 228 w 653"/>
                <a:gd name="T3" fmla="*/ 256 h 614"/>
                <a:gd name="T4" fmla="*/ 221 w 653"/>
                <a:gd name="T5" fmla="*/ 140 h 614"/>
                <a:gd name="T6" fmla="*/ 282 w 653"/>
                <a:gd name="T7" fmla="*/ 145 h 614"/>
                <a:gd name="T8" fmla="*/ 353 w 653"/>
                <a:gd name="T9" fmla="*/ 88 h 614"/>
                <a:gd name="T10" fmla="*/ 419 w 653"/>
                <a:gd name="T11" fmla="*/ 28 h 614"/>
                <a:gd name="T12" fmla="*/ 262 w 653"/>
                <a:gd name="T13" fmla="*/ 57 h 614"/>
                <a:gd name="T14" fmla="*/ 84 w 653"/>
                <a:gd name="T15" fmla="*/ 162 h 614"/>
                <a:gd name="T16" fmla="*/ 86 w 653"/>
                <a:gd name="T17" fmla="*/ 303 h 614"/>
                <a:gd name="T18" fmla="*/ 192 w 653"/>
                <a:gd name="T19" fmla="*/ 341 h 614"/>
                <a:gd name="T20" fmla="*/ 157 w 653"/>
                <a:gd name="T21" fmla="*/ 362 h 614"/>
                <a:gd name="T22" fmla="*/ 240 w 653"/>
                <a:gd name="T23" fmla="*/ 481 h 614"/>
                <a:gd name="T24" fmla="*/ 260 w 653"/>
                <a:gd name="T25" fmla="*/ 372 h 614"/>
                <a:gd name="T26" fmla="*/ 269 w 653"/>
                <a:gd name="T27" fmla="*/ 377 h 614"/>
                <a:gd name="T28" fmla="*/ 230 w 653"/>
                <a:gd name="T29" fmla="*/ 492 h 614"/>
                <a:gd name="T30" fmla="*/ 225 w 653"/>
                <a:gd name="T31" fmla="*/ 358 h 614"/>
                <a:gd name="T32" fmla="*/ 131 w 653"/>
                <a:gd name="T33" fmla="*/ 338 h 614"/>
                <a:gd name="T34" fmla="*/ 36 w 653"/>
                <a:gd name="T35" fmla="*/ 243 h 614"/>
                <a:gd name="T36" fmla="*/ 82 w 653"/>
                <a:gd name="T37" fmla="*/ 143 h 614"/>
                <a:gd name="T38" fmla="*/ 259 w 653"/>
                <a:gd name="T39" fmla="*/ 61 h 614"/>
                <a:gd name="T40" fmla="*/ 438 w 653"/>
                <a:gd name="T41" fmla="*/ 6 h 614"/>
                <a:gd name="T42" fmla="*/ 308 w 653"/>
                <a:gd name="T43" fmla="*/ 93 h 614"/>
                <a:gd name="T44" fmla="*/ 298 w 653"/>
                <a:gd name="T45" fmla="*/ 182 h 614"/>
                <a:gd name="T46" fmla="*/ 200 w 653"/>
                <a:gd name="T47" fmla="*/ 159 h 614"/>
                <a:gd name="T48" fmla="*/ 296 w 653"/>
                <a:gd name="T49" fmla="*/ 289 h 614"/>
                <a:gd name="T50" fmla="*/ 249 w 653"/>
                <a:gd name="T51" fmla="*/ 299 h 614"/>
                <a:gd name="T52" fmla="*/ 389 w 653"/>
                <a:gd name="T53" fmla="*/ 123 h 614"/>
                <a:gd name="T54" fmla="*/ 393 w 653"/>
                <a:gd name="T55" fmla="*/ 181 h 614"/>
                <a:gd name="T56" fmla="*/ 434 w 653"/>
                <a:gd name="T57" fmla="*/ 218 h 614"/>
                <a:gd name="T58" fmla="*/ 373 w 653"/>
                <a:gd name="T59" fmla="*/ 216 h 614"/>
                <a:gd name="T60" fmla="*/ 300 w 653"/>
                <a:gd name="T61" fmla="*/ 253 h 614"/>
                <a:gd name="T62" fmla="*/ 351 w 653"/>
                <a:gd name="T63" fmla="*/ 280 h 614"/>
                <a:gd name="T64" fmla="*/ 424 w 653"/>
                <a:gd name="T65" fmla="*/ 280 h 614"/>
                <a:gd name="T66" fmla="*/ 381 w 653"/>
                <a:gd name="T67" fmla="*/ 338 h 614"/>
                <a:gd name="T68" fmla="*/ 393 w 653"/>
                <a:gd name="T69" fmla="*/ 382 h 614"/>
                <a:gd name="T70" fmla="*/ 435 w 653"/>
                <a:gd name="T71" fmla="*/ 420 h 614"/>
                <a:gd name="T72" fmla="*/ 412 w 653"/>
                <a:gd name="T73" fmla="*/ 418 h 614"/>
                <a:gd name="T74" fmla="*/ 373 w 653"/>
                <a:gd name="T75" fmla="*/ 417 h 614"/>
                <a:gd name="T76" fmla="*/ 495 w 653"/>
                <a:gd name="T77" fmla="*/ 354 h 614"/>
                <a:gd name="T78" fmla="*/ 538 w 653"/>
                <a:gd name="T79" fmla="*/ 334 h 614"/>
                <a:gd name="T80" fmla="*/ 518 w 653"/>
                <a:gd name="T81" fmla="*/ 372 h 614"/>
                <a:gd name="T82" fmla="*/ 532 w 653"/>
                <a:gd name="T83" fmla="*/ 388 h 614"/>
                <a:gd name="T84" fmla="*/ 550 w 653"/>
                <a:gd name="T85" fmla="*/ 427 h 614"/>
                <a:gd name="T86" fmla="*/ 506 w 653"/>
                <a:gd name="T87" fmla="*/ 441 h 614"/>
                <a:gd name="T88" fmla="*/ 300 w 653"/>
                <a:gd name="T89" fmla="*/ 377 h 614"/>
                <a:gd name="T90" fmla="*/ 375 w 653"/>
                <a:gd name="T91" fmla="*/ 450 h 614"/>
                <a:gd name="T92" fmla="*/ 482 w 653"/>
                <a:gd name="T93" fmla="*/ 470 h 614"/>
                <a:gd name="T94" fmla="*/ 91 w 653"/>
                <a:gd name="T95" fmla="*/ 405 h 614"/>
                <a:gd name="T96" fmla="*/ 88 w 653"/>
                <a:gd name="T97" fmla="*/ 374 h 614"/>
                <a:gd name="T98" fmla="*/ 99 w 653"/>
                <a:gd name="T99" fmla="*/ 362 h 614"/>
                <a:gd name="T100" fmla="*/ 17 w 653"/>
                <a:gd name="T101" fmla="*/ 258 h 614"/>
                <a:gd name="T102" fmla="*/ 469 w 653"/>
                <a:gd name="T103" fmla="*/ 565 h 614"/>
                <a:gd name="T104" fmla="*/ 344 w 653"/>
                <a:gd name="T105" fmla="*/ 565 h 614"/>
                <a:gd name="T106" fmla="*/ 466 w 653"/>
                <a:gd name="T107" fmla="*/ 597 h 614"/>
                <a:gd name="T108" fmla="*/ 328 w 653"/>
                <a:gd name="T109" fmla="*/ 596 h 614"/>
                <a:gd name="T110" fmla="*/ 375 w 653"/>
                <a:gd name="T111" fmla="*/ 565 h 614"/>
                <a:gd name="T112" fmla="*/ 512 w 653"/>
                <a:gd name="T113" fmla="*/ 567 h 614"/>
                <a:gd name="T114" fmla="*/ 629 w 653"/>
                <a:gd name="T115" fmla="*/ 485 h 614"/>
                <a:gd name="T116" fmla="*/ 621 w 653"/>
                <a:gd name="T117" fmla="*/ 454 h 614"/>
                <a:gd name="T118" fmla="*/ 613 w 653"/>
                <a:gd name="T119" fmla="*/ 427 h 614"/>
                <a:gd name="T120" fmla="*/ 574 w 653"/>
                <a:gd name="T121" fmla="*/ 432 h 614"/>
                <a:gd name="T122" fmla="*/ 585 w 653"/>
                <a:gd name="T123" fmla="*/ 497 h 614"/>
                <a:gd name="T124" fmla="*/ 580 w 653"/>
                <a:gd name="T125" fmla="*/ 538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614">
                  <a:moveTo>
                    <a:pt x="342" y="373"/>
                  </a:move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1"/>
                    <a:pt x="332" y="364"/>
                    <a:pt x="330" y="354"/>
                  </a:cubicBezTo>
                  <a:cubicBezTo>
                    <a:pt x="330" y="354"/>
                    <a:pt x="330" y="354"/>
                    <a:pt x="330" y="354"/>
                  </a:cubicBezTo>
                  <a:cubicBezTo>
                    <a:pt x="330" y="354"/>
                    <a:pt x="330" y="354"/>
                    <a:pt x="330" y="354"/>
                  </a:cubicBezTo>
                  <a:cubicBezTo>
                    <a:pt x="329" y="351"/>
                    <a:pt x="329" y="348"/>
                    <a:pt x="329" y="345"/>
                  </a:cubicBezTo>
                  <a:cubicBezTo>
                    <a:pt x="329" y="340"/>
                    <a:pt x="330" y="335"/>
                    <a:pt x="330" y="331"/>
                  </a:cubicBezTo>
                  <a:cubicBezTo>
                    <a:pt x="330" y="330"/>
                    <a:pt x="329" y="329"/>
                    <a:pt x="328" y="328"/>
                  </a:cubicBezTo>
                  <a:cubicBezTo>
                    <a:pt x="327" y="327"/>
                    <a:pt x="324" y="326"/>
                    <a:pt x="321" y="325"/>
                  </a:cubicBezTo>
                  <a:cubicBezTo>
                    <a:pt x="313" y="323"/>
                    <a:pt x="300" y="323"/>
                    <a:pt x="296" y="323"/>
                  </a:cubicBezTo>
                  <a:cubicBezTo>
                    <a:pt x="296" y="324"/>
                    <a:pt x="296" y="324"/>
                    <a:pt x="296" y="324"/>
                  </a:cubicBezTo>
                  <a:cubicBezTo>
                    <a:pt x="296" y="323"/>
                    <a:pt x="296" y="323"/>
                    <a:pt x="296" y="323"/>
                  </a:cubicBezTo>
                  <a:cubicBezTo>
                    <a:pt x="294" y="322"/>
                    <a:pt x="292" y="321"/>
                    <a:pt x="291" y="319"/>
                  </a:cubicBezTo>
                  <a:cubicBezTo>
                    <a:pt x="291" y="318"/>
                    <a:pt x="291" y="317"/>
                    <a:pt x="291" y="316"/>
                  </a:cubicBezTo>
                  <a:cubicBezTo>
                    <a:pt x="291" y="315"/>
                    <a:pt x="291" y="315"/>
                    <a:pt x="291" y="315"/>
                  </a:cubicBezTo>
                  <a:cubicBezTo>
                    <a:pt x="291" y="315"/>
                    <a:pt x="291" y="315"/>
                    <a:pt x="291" y="315"/>
                  </a:cubicBezTo>
                  <a:cubicBezTo>
                    <a:pt x="291" y="315"/>
                    <a:pt x="291" y="315"/>
                    <a:pt x="291" y="315"/>
                  </a:cubicBezTo>
                  <a:cubicBezTo>
                    <a:pt x="291" y="312"/>
                    <a:pt x="291" y="312"/>
                    <a:pt x="291" y="312"/>
                  </a:cubicBezTo>
                  <a:cubicBezTo>
                    <a:pt x="288" y="314"/>
                    <a:pt x="288" y="314"/>
                    <a:pt x="288" y="314"/>
                  </a:cubicBezTo>
                  <a:cubicBezTo>
                    <a:pt x="288" y="314"/>
                    <a:pt x="288" y="314"/>
                    <a:pt x="288" y="314"/>
                  </a:cubicBezTo>
                  <a:cubicBezTo>
                    <a:pt x="288" y="314"/>
                    <a:pt x="286" y="315"/>
                    <a:pt x="284" y="315"/>
                  </a:cubicBezTo>
                  <a:cubicBezTo>
                    <a:pt x="283" y="315"/>
                    <a:pt x="282" y="315"/>
                    <a:pt x="281" y="314"/>
                  </a:cubicBezTo>
                  <a:cubicBezTo>
                    <a:pt x="281" y="314"/>
                    <a:pt x="281" y="314"/>
                    <a:pt x="281" y="314"/>
                  </a:cubicBezTo>
                  <a:cubicBezTo>
                    <a:pt x="280" y="314"/>
                    <a:pt x="280" y="314"/>
                    <a:pt x="280" y="314"/>
                  </a:cubicBezTo>
                  <a:cubicBezTo>
                    <a:pt x="280" y="313"/>
                    <a:pt x="278" y="312"/>
                    <a:pt x="276" y="311"/>
                  </a:cubicBezTo>
                  <a:cubicBezTo>
                    <a:pt x="273" y="309"/>
                    <a:pt x="270" y="306"/>
                    <a:pt x="267" y="304"/>
                  </a:cubicBezTo>
                  <a:cubicBezTo>
                    <a:pt x="264" y="302"/>
                    <a:pt x="262" y="300"/>
                    <a:pt x="262" y="300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60" y="301"/>
                    <a:pt x="259" y="301"/>
                    <a:pt x="259" y="301"/>
                  </a:cubicBezTo>
                  <a:cubicBezTo>
                    <a:pt x="258" y="302"/>
                    <a:pt x="258" y="303"/>
                    <a:pt x="257" y="304"/>
                  </a:cubicBezTo>
                  <a:cubicBezTo>
                    <a:pt x="256" y="305"/>
                    <a:pt x="256" y="305"/>
                    <a:pt x="256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6"/>
                    <a:pt x="255" y="306"/>
                    <a:pt x="255" y="306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6"/>
                    <a:pt x="255" y="306"/>
                    <a:pt x="255" y="306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4" y="304"/>
                  </a:cubicBezTo>
                  <a:cubicBezTo>
                    <a:pt x="254" y="303"/>
                    <a:pt x="253" y="302"/>
                    <a:pt x="252" y="300"/>
                  </a:cubicBezTo>
                  <a:cubicBezTo>
                    <a:pt x="252" y="300"/>
                    <a:pt x="252" y="299"/>
                    <a:pt x="252" y="299"/>
                  </a:cubicBezTo>
                  <a:cubicBezTo>
                    <a:pt x="252" y="299"/>
                    <a:pt x="251" y="298"/>
                    <a:pt x="251" y="298"/>
                  </a:cubicBezTo>
                  <a:cubicBezTo>
                    <a:pt x="251" y="297"/>
                    <a:pt x="251" y="297"/>
                    <a:pt x="251" y="297"/>
                  </a:cubicBezTo>
                  <a:cubicBezTo>
                    <a:pt x="250" y="297"/>
                    <a:pt x="250" y="297"/>
                    <a:pt x="250" y="297"/>
                  </a:cubicBezTo>
                  <a:cubicBezTo>
                    <a:pt x="228" y="296"/>
                    <a:pt x="228" y="296"/>
                    <a:pt x="228" y="296"/>
                  </a:cubicBezTo>
                  <a:cubicBezTo>
                    <a:pt x="228" y="297"/>
                    <a:pt x="228" y="297"/>
                    <a:pt x="228" y="297"/>
                  </a:cubicBezTo>
                  <a:cubicBezTo>
                    <a:pt x="230" y="297"/>
                    <a:pt x="230" y="297"/>
                    <a:pt x="230" y="297"/>
                  </a:cubicBezTo>
                  <a:cubicBezTo>
                    <a:pt x="229" y="290"/>
                    <a:pt x="229" y="290"/>
                    <a:pt x="229" y="290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7" y="289"/>
                    <a:pt x="227" y="289"/>
                    <a:pt x="227" y="289"/>
                  </a:cubicBezTo>
                  <a:cubicBezTo>
                    <a:pt x="227" y="289"/>
                    <a:pt x="226" y="289"/>
                    <a:pt x="226" y="289"/>
                  </a:cubicBezTo>
                  <a:cubicBezTo>
                    <a:pt x="225" y="290"/>
                    <a:pt x="222" y="291"/>
                    <a:pt x="220" y="291"/>
                  </a:cubicBezTo>
                  <a:cubicBezTo>
                    <a:pt x="219" y="291"/>
                    <a:pt x="218" y="290"/>
                    <a:pt x="218" y="290"/>
                  </a:cubicBezTo>
                  <a:cubicBezTo>
                    <a:pt x="218" y="290"/>
                    <a:pt x="218" y="290"/>
                    <a:pt x="218" y="289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8" y="288"/>
                    <a:pt x="219" y="288"/>
                    <a:pt x="221" y="288"/>
                  </a:cubicBezTo>
                  <a:cubicBezTo>
                    <a:pt x="222" y="288"/>
                    <a:pt x="224" y="287"/>
                    <a:pt x="226" y="287"/>
                  </a:cubicBezTo>
                  <a:cubicBezTo>
                    <a:pt x="228" y="287"/>
                    <a:pt x="230" y="288"/>
                    <a:pt x="232" y="288"/>
                  </a:cubicBezTo>
                  <a:cubicBezTo>
                    <a:pt x="234" y="288"/>
                    <a:pt x="235" y="288"/>
                    <a:pt x="235" y="288"/>
                  </a:cubicBezTo>
                  <a:cubicBezTo>
                    <a:pt x="235" y="288"/>
                    <a:pt x="235" y="288"/>
                    <a:pt x="235" y="288"/>
                  </a:cubicBezTo>
                  <a:cubicBezTo>
                    <a:pt x="235" y="288"/>
                    <a:pt x="235" y="288"/>
                    <a:pt x="235" y="288"/>
                  </a:cubicBezTo>
                  <a:cubicBezTo>
                    <a:pt x="235" y="288"/>
                    <a:pt x="236" y="288"/>
                    <a:pt x="237" y="288"/>
                  </a:cubicBezTo>
                  <a:cubicBezTo>
                    <a:pt x="242" y="288"/>
                    <a:pt x="252" y="289"/>
                    <a:pt x="261" y="291"/>
                  </a:cubicBezTo>
                  <a:cubicBezTo>
                    <a:pt x="261" y="289"/>
                    <a:pt x="261" y="289"/>
                    <a:pt x="261" y="289"/>
                  </a:cubicBezTo>
                  <a:cubicBezTo>
                    <a:pt x="260" y="291"/>
                    <a:pt x="260" y="291"/>
                    <a:pt x="260" y="291"/>
                  </a:cubicBezTo>
                  <a:cubicBezTo>
                    <a:pt x="267" y="293"/>
                    <a:pt x="273" y="296"/>
                    <a:pt x="276" y="299"/>
                  </a:cubicBezTo>
                  <a:cubicBezTo>
                    <a:pt x="278" y="301"/>
                    <a:pt x="280" y="302"/>
                    <a:pt x="281" y="303"/>
                  </a:cubicBezTo>
                  <a:cubicBezTo>
                    <a:pt x="282" y="304"/>
                    <a:pt x="282" y="304"/>
                    <a:pt x="282" y="305"/>
                  </a:cubicBezTo>
                  <a:cubicBezTo>
                    <a:pt x="283" y="305"/>
                    <a:pt x="283" y="305"/>
                    <a:pt x="283" y="305"/>
                  </a:cubicBezTo>
                  <a:cubicBezTo>
                    <a:pt x="283" y="306"/>
                    <a:pt x="283" y="306"/>
                    <a:pt x="283" y="306"/>
                  </a:cubicBezTo>
                  <a:cubicBezTo>
                    <a:pt x="284" y="306"/>
                    <a:pt x="284" y="306"/>
                    <a:pt x="284" y="306"/>
                  </a:cubicBezTo>
                  <a:cubicBezTo>
                    <a:pt x="292" y="307"/>
                    <a:pt x="292" y="307"/>
                    <a:pt x="292" y="307"/>
                  </a:cubicBezTo>
                  <a:cubicBezTo>
                    <a:pt x="292" y="306"/>
                    <a:pt x="292" y="306"/>
                    <a:pt x="292" y="306"/>
                  </a:cubicBezTo>
                  <a:cubicBezTo>
                    <a:pt x="290" y="306"/>
                    <a:pt x="290" y="306"/>
                    <a:pt x="290" y="306"/>
                  </a:cubicBezTo>
                  <a:cubicBezTo>
                    <a:pt x="290" y="306"/>
                    <a:pt x="291" y="308"/>
                    <a:pt x="292" y="311"/>
                  </a:cubicBezTo>
                  <a:cubicBezTo>
                    <a:pt x="292" y="314"/>
                    <a:pt x="293" y="317"/>
                    <a:pt x="295" y="320"/>
                  </a:cubicBezTo>
                  <a:cubicBezTo>
                    <a:pt x="295" y="320"/>
                    <a:pt x="295" y="320"/>
                    <a:pt x="295" y="320"/>
                  </a:cubicBezTo>
                  <a:cubicBezTo>
                    <a:pt x="295" y="320"/>
                    <a:pt x="295" y="320"/>
                    <a:pt x="295" y="320"/>
                  </a:cubicBezTo>
                  <a:cubicBezTo>
                    <a:pt x="296" y="321"/>
                    <a:pt x="298" y="322"/>
                    <a:pt x="299" y="322"/>
                  </a:cubicBezTo>
                  <a:cubicBezTo>
                    <a:pt x="301" y="322"/>
                    <a:pt x="302" y="321"/>
                    <a:pt x="304" y="321"/>
                  </a:cubicBezTo>
                  <a:cubicBezTo>
                    <a:pt x="305" y="321"/>
                    <a:pt x="306" y="320"/>
                    <a:pt x="307" y="320"/>
                  </a:cubicBezTo>
                  <a:cubicBezTo>
                    <a:pt x="309" y="320"/>
                    <a:pt x="321" y="321"/>
                    <a:pt x="329" y="326"/>
                  </a:cubicBezTo>
                  <a:cubicBezTo>
                    <a:pt x="330" y="324"/>
                    <a:pt x="330" y="324"/>
                    <a:pt x="330" y="324"/>
                  </a:cubicBezTo>
                  <a:cubicBezTo>
                    <a:pt x="329" y="326"/>
                    <a:pt x="329" y="326"/>
                    <a:pt x="329" y="326"/>
                  </a:cubicBezTo>
                  <a:cubicBezTo>
                    <a:pt x="333" y="329"/>
                    <a:pt x="338" y="335"/>
                    <a:pt x="342" y="341"/>
                  </a:cubicBezTo>
                  <a:cubicBezTo>
                    <a:pt x="343" y="343"/>
                    <a:pt x="345" y="346"/>
                    <a:pt x="346" y="348"/>
                  </a:cubicBezTo>
                  <a:cubicBezTo>
                    <a:pt x="346" y="349"/>
                    <a:pt x="347" y="349"/>
                    <a:pt x="347" y="350"/>
                  </a:cubicBezTo>
                  <a:cubicBezTo>
                    <a:pt x="347" y="350"/>
                    <a:pt x="347" y="351"/>
                    <a:pt x="347" y="351"/>
                  </a:cubicBezTo>
                  <a:cubicBezTo>
                    <a:pt x="348" y="351"/>
                    <a:pt x="348" y="351"/>
                    <a:pt x="348" y="351"/>
                  </a:cubicBezTo>
                  <a:cubicBezTo>
                    <a:pt x="349" y="352"/>
                    <a:pt x="349" y="352"/>
                    <a:pt x="349" y="352"/>
                  </a:cubicBezTo>
                  <a:cubicBezTo>
                    <a:pt x="349" y="352"/>
                    <a:pt x="352" y="352"/>
                    <a:pt x="355" y="352"/>
                  </a:cubicBezTo>
                  <a:cubicBezTo>
                    <a:pt x="357" y="352"/>
                    <a:pt x="359" y="352"/>
                    <a:pt x="360" y="352"/>
                  </a:cubicBezTo>
                  <a:cubicBezTo>
                    <a:pt x="362" y="351"/>
                    <a:pt x="364" y="351"/>
                    <a:pt x="365" y="350"/>
                  </a:cubicBezTo>
                  <a:cubicBezTo>
                    <a:pt x="364" y="349"/>
                    <a:pt x="364" y="349"/>
                    <a:pt x="364" y="349"/>
                  </a:cubicBezTo>
                  <a:cubicBezTo>
                    <a:pt x="364" y="350"/>
                    <a:pt x="364" y="350"/>
                    <a:pt x="364" y="350"/>
                  </a:cubicBezTo>
                  <a:cubicBezTo>
                    <a:pt x="365" y="350"/>
                    <a:pt x="365" y="349"/>
                    <a:pt x="366" y="349"/>
                  </a:cubicBezTo>
                  <a:cubicBezTo>
                    <a:pt x="366" y="347"/>
                    <a:pt x="366" y="346"/>
                    <a:pt x="366" y="344"/>
                  </a:cubicBezTo>
                  <a:cubicBezTo>
                    <a:pt x="366" y="338"/>
                    <a:pt x="365" y="331"/>
                    <a:pt x="365" y="331"/>
                  </a:cubicBezTo>
                  <a:cubicBezTo>
                    <a:pt x="365" y="329"/>
                    <a:pt x="365" y="329"/>
                    <a:pt x="365" y="329"/>
                  </a:cubicBezTo>
                  <a:cubicBezTo>
                    <a:pt x="363" y="330"/>
                    <a:pt x="363" y="330"/>
                    <a:pt x="363" y="330"/>
                  </a:cubicBezTo>
                  <a:cubicBezTo>
                    <a:pt x="363" y="330"/>
                    <a:pt x="363" y="330"/>
                    <a:pt x="363" y="330"/>
                  </a:cubicBezTo>
                  <a:cubicBezTo>
                    <a:pt x="362" y="330"/>
                    <a:pt x="361" y="330"/>
                    <a:pt x="359" y="330"/>
                  </a:cubicBezTo>
                  <a:cubicBezTo>
                    <a:pt x="356" y="330"/>
                    <a:pt x="353" y="330"/>
                    <a:pt x="350" y="329"/>
                  </a:cubicBezTo>
                  <a:cubicBezTo>
                    <a:pt x="347" y="328"/>
                    <a:pt x="345" y="326"/>
                    <a:pt x="343" y="324"/>
                  </a:cubicBezTo>
                  <a:cubicBezTo>
                    <a:pt x="343" y="324"/>
                    <a:pt x="343" y="324"/>
                    <a:pt x="343" y="324"/>
                  </a:cubicBezTo>
                  <a:cubicBezTo>
                    <a:pt x="343" y="324"/>
                    <a:pt x="343" y="324"/>
                    <a:pt x="343" y="324"/>
                  </a:cubicBezTo>
                  <a:cubicBezTo>
                    <a:pt x="339" y="317"/>
                    <a:pt x="338" y="312"/>
                    <a:pt x="338" y="308"/>
                  </a:cubicBezTo>
                  <a:cubicBezTo>
                    <a:pt x="338" y="307"/>
                    <a:pt x="338" y="306"/>
                    <a:pt x="338" y="305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8" y="303"/>
                    <a:pt x="338" y="303"/>
                    <a:pt x="338" y="303"/>
                  </a:cubicBezTo>
                  <a:cubicBezTo>
                    <a:pt x="337" y="303"/>
                    <a:pt x="337" y="303"/>
                    <a:pt x="337" y="303"/>
                  </a:cubicBezTo>
                  <a:cubicBezTo>
                    <a:pt x="328" y="300"/>
                    <a:pt x="328" y="300"/>
                    <a:pt x="328" y="300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29" y="301"/>
                    <a:pt x="329" y="301"/>
                    <a:pt x="329" y="301"/>
                  </a:cubicBezTo>
                  <a:cubicBezTo>
                    <a:pt x="326" y="290"/>
                    <a:pt x="326" y="290"/>
                    <a:pt x="326" y="290"/>
                  </a:cubicBezTo>
                  <a:cubicBezTo>
                    <a:pt x="325" y="288"/>
                    <a:pt x="325" y="288"/>
                    <a:pt x="325" y="288"/>
                  </a:cubicBezTo>
                  <a:cubicBezTo>
                    <a:pt x="324" y="289"/>
                    <a:pt x="324" y="289"/>
                    <a:pt x="324" y="289"/>
                  </a:cubicBezTo>
                  <a:cubicBezTo>
                    <a:pt x="324" y="289"/>
                    <a:pt x="324" y="289"/>
                    <a:pt x="324" y="289"/>
                  </a:cubicBezTo>
                  <a:cubicBezTo>
                    <a:pt x="323" y="290"/>
                    <a:pt x="318" y="292"/>
                    <a:pt x="310" y="292"/>
                  </a:cubicBezTo>
                  <a:cubicBezTo>
                    <a:pt x="305" y="292"/>
                    <a:pt x="302" y="291"/>
                    <a:pt x="301" y="289"/>
                  </a:cubicBezTo>
                  <a:cubicBezTo>
                    <a:pt x="300" y="289"/>
                    <a:pt x="299" y="288"/>
                    <a:pt x="299" y="288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8" y="286"/>
                    <a:pt x="298" y="286"/>
                    <a:pt x="298" y="286"/>
                  </a:cubicBezTo>
                  <a:cubicBezTo>
                    <a:pt x="297" y="287"/>
                    <a:pt x="297" y="287"/>
                    <a:pt x="297" y="287"/>
                  </a:cubicBezTo>
                  <a:cubicBezTo>
                    <a:pt x="292" y="289"/>
                    <a:pt x="292" y="289"/>
                    <a:pt x="292" y="289"/>
                  </a:cubicBezTo>
                  <a:cubicBezTo>
                    <a:pt x="293" y="291"/>
                    <a:pt x="293" y="291"/>
                    <a:pt x="293" y="291"/>
                  </a:cubicBezTo>
                  <a:cubicBezTo>
                    <a:pt x="294" y="289"/>
                    <a:pt x="294" y="289"/>
                    <a:pt x="294" y="289"/>
                  </a:cubicBezTo>
                  <a:cubicBezTo>
                    <a:pt x="276" y="280"/>
                    <a:pt x="276" y="280"/>
                    <a:pt x="276" y="280"/>
                  </a:cubicBezTo>
                  <a:cubicBezTo>
                    <a:pt x="276" y="281"/>
                    <a:pt x="276" y="281"/>
                    <a:pt x="276" y="281"/>
                  </a:cubicBezTo>
                  <a:cubicBezTo>
                    <a:pt x="277" y="281"/>
                    <a:pt x="277" y="281"/>
                    <a:pt x="277" y="281"/>
                  </a:cubicBezTo>
                  <a:cubicBezTo>
                    <a:pt x="277" y="281"/>
                    <a:pt x="276" y="277"/>
                    <a:pt x="274" y="274"/>
                  </a:cubicBezTo>
                  <a:cubicBezTo>
                    <a:pt x="273" y="272"/>
                    <a:pt x="271" y="270"/>
                    <a:pt x="270" y="268"/>
                  </a:cubicBezTo>
                  <a:cubicBezTo>
                    <a:pt x="269" y="267"/>
                    <a:pt x="267" y="265"/>
                    <a:pt x="265" y="265"/>
                  </a:cubicBezTo>
                  <a:cubicBezTo>
                    <a:pt x="265" y="265"/>
                    <a:pt x="264" y="265"/>
                    <a:pt x="264" y="265"/>
                  </a:cubicBezTo>
                  <a:cubicBezTo>
                    <a:pt x="261" y="265"/>
                    <a:pt x="257" y="266"/>
                    <a:pt x="254" y="268"/>
                  </a:cubicBezTo>
                  <a:cubicBezTo>
                    <a:pt x="251" y="269"/>
                    <a:pt x="247" y="270"/>
                    <a:pt x="245" y="270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2"/>
                    <a:pt x="243" y="272"/>
                    <a:pt x="243" y="272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1" y="270"/>
                    <a:pt x="238" y="267"/>
                    <a:pt x="235" y="264"/>
                  </a:cubicBezTo>
                  <a:cubicBezTo>
                    <a:pt x="233" y="263"/>
                    <a:pt x="232" y="261"/>
                    <a:pt x="231" y="260"/>
                  </a:cubicBezTo>
                  <a:cubicBezTo>
                    <a:pt x="229" y="258"/>
                    <a:pt x="229" y="257"/>
                    <a:pt x="228" y="256"/>
                  </a:cubicBezTo>
                  <a:cubicBezTo>
                    <a:pt x="227" y="257"/>
                    <a:pt x="227" y="257"/>
                    <a:pt x="227" y="257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5"/>
                    <a:pt x="229" y="255"/>
                    <a:pt x="229" y="254"/>
                  </a:cubicBezTo>
                  <a:cubicBezTo>
                    <a:pt x="230" y="253"/>
                    <a:pt x="232" y="253"/>
                    <a:pt x="233" y="252"/>
                  </a:cubicBezTo>
                  <a:cubicBezTo>
                    <a:pt x="234" y="252"/>
                    <a:pt x="234" y="252"/>
                    <a:pt x="235" y="252"/>
                  </a:cubicBezTo>
                  <a:cubicBezTo>
                    <a:pt x="235" y="252"/>
                    <a:pt x="235" y="252"/>
                    <a:pt x="235" y="252"/>
                  </a:cubicBezTo>
                  <a:cubicBezTo>
                    <a:pt x="235" y="252"/>
                    <a:pt x="235" y="252"/>
                    <a:pt x="235" y="252"/>
                  </a:cubicBezTo>
                  <a:cubicBezTo>
                    <a:pt x="237" y="251"/>
                    <a:pt x="237" y="251"/>
                    <a:pt x="237" y="251"/>
                  </a:cubicBezTo>
                  <a:cubicBezTo>
                    <a:pt x="236" y="249"/>
                    <a:pt x="236" y="249"/>
                    <a:pt x="236" y="249"/>
                  </a:cubicBezTo>
                  <a:cubicBezTo>
                    <a:pt x="235" y="247"/>
                    <a:pt x="235" y="247"/>
                    <a:pt x="235" y="247"/>
                  </a:cubicBezTo>
                  <a:cubicBezTo>
                    <a:pt x="234" y="247"/>
                    <a:pt x="234" y="247"/>
                    <a:pt x="234" y="247"/>
                  </a:cubicBezTo>
                  <a:cubicBezTo>
                    <a:pt x="234" y="249"/>
                    <a:pt x="234" y="249"/>
                    <a:pt x="234" y="249"/>
                  </a:cubicBezTo>
                  <a:cubicBezTo>
                    <a:pt x="234" y="249"/>
                    <a:pt x="234" y="249"/>
                    <a:pt x="235" y="249"/>
                  </a:cubicBezTo>
                  <a:cubicBezTo>
                    <a:pt x="235" y="249"/>
                    <a:pt x="236" y="249"/>
                    <a:pt x="237" y="249"/>
                  </a:cubicBezTo>
                  <a:cubicBezTo>
                    <a:pt x="239" y="249"/>
                    <a:pt x="242" y="249"/>
                    <a:pt x="245" y="250"/>
                  </a:cubicBezTo>
                  <a:cubicBezTo>
                    <a:pt x="248" y="250"/>
                    <a:pt x="250" y="252"/>
                    <a:pt x="251" y="254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52" y="255"/>
                    <a:pt x="253" y="256"/>
                    <a:pt x="253" y="257"/>
                  </a:cubicBezTo>
                  <a:cubicBezTo>
                    <a:pt x="253" y="257"/>
                    <a:pt x="252" y="258"/>
                    <a:pt x="252" y="258"/>
                  </a:cubicBezTo>
                  <a:cubicBezTo>
                    <a:pt x="251" y="259"/>
                    <a:pt x="249" y="260"/>
                    <a:pt x="248" y="260"/>
                  </a:cubicBezTo>
                  <a:cubicBezTo>
                    <a:pt x="247" y="261"/>
                    <a:pt x="247" y="261"/>
                    <a:pt x="246" y="261"/>
                  </a:cubicBezTo>
                  <a:cubicBezTo>
                    <a:pt x="246" y="261"/>
                    <a:pt x="246" y="261"/>
                    <a:pt x="246" y="261"/>
                  </a:cubicBezTo>
                  <a:cubicBezTo>
                    <a:pt x="246" y="261"/>
                    <a:pt x="246" y="261"/>
                    <a:pt x="246" y="261"/>
                  </a:cubicBezTo>
                  <a:cubicBezTo>
                    <a:pt x="244" y="261"/>
                    <a:pt x="244" y="261"/>
                    <a:pt x="244" y="261"/>
                  </a:cubicBezTo>
                  <a:cubicBezTo>
                    <a:pt x="245" y="263"/>
                    <a:pt x="245" y="263"/>
                    <a:pt x="245" y="263"/>
                  </a:cubicBezTo>
                  <a:cubicBezTo>
                    <a:pt x="247" y="268"/>
                    <a:pt x="247" y="268"/>
                    <a:pt x="247" y="268"/>
                  </a:cubicBezTo>
                  <a:cubicBezTo>
                    <a:pt x="248" y="270"/>
                    <a:pt x="248" y="270"/>
                    <a:pt x="248" y="270"/>
                  </a:cubicBezTo>
                  <a:cubicBezTo>
                    <a:pt x="249" y="269"/>
                    <a:pt x="249" y="269"/>
                    <a:pt x="249" y="269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3"/>
                    <a:pt x="262" y="263"/>
                    <a:pt x="262" y="263"/>
                  </a:cubicBezTo>
                  <a:cubicBezTo>
                    <a:pt x="262" y="262"/>
                    <a:pt x="262" y="262"/>
                    <a:pt x="262" y="262"/>
                  </a:cubicBezTo>
                  <a:cubicBezTo>
                    <a:pt x="262" y="250"/>
                    <a:pt x="262" y="250"/>
                    <a:pt x="262" y="250"/>
                  </a:cubicBezTo>
                  <a:cubicBezTo>
                    <a:pt x="262" y="250"/>
                    <a:pt x="262" y="250"/>
                    <a:pt x="262" y="250"/>
                  </a:cubicBezTo>
                  <a:cubicBezTo>
                    <a:pt x="262" y="249"/>
                    <a:pt x="262" y="249"/>
                    <a:pt x="262" y="249"/>
                  </a:cubicBezTo>
                  <a:cubicBezTo>
                    <a:pt x="252" y="239"/>
                    <a:pt x="248" y="234"/>
                    <a:pt x="245" y="231"/>
                  </a:cubicBezTo>
                  <a:cubicBezTo>
                    <a:pt x="243" y="229"/>
                    <a:pt x="243" y="229"/>
                    <a:pt x="243" y="229"/>
                  </a:cubicBezTo>
                  <a:cubicBezTo>
                    <a:pt x="243" y="229"/>
                    <a:pt x="243" y="229"/>
                    <a:pt x="243" y="229"/>
                  </a:cubicBezTo>
                  <a:cubicBezTo>
                    <a:pt x="242" y="228"/>
                    <a:pt x="242" y="228"/>
                    <a:pt x="242" y="228"/>
                  </a:cubicBezTo>
                  <a:cubicBezTo>
                    <a:pt x="236" y="226"/>
                    <a:pt x="233" y="225"/>
                    <a:pt x="232" y="225"/>
                  </a:cubicBezTo>
                  <a:cubicBezTo>
                    <a:pt x="230" y="224"/>
                    <a:pt x="230" y="224"/>
                    <a:pt x="230" y="224"/>
                  </a:cubicBezTo>
                  <a:cubicBezTo>
                    <a:pt x="230" y="226"/>
                    <a:pt x="230" y="226"/>
                    <a:pt x="230" y="226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31" y="225"/>
                    <a:pt x="231" y="225"/>
                    <a:pt x="231" y="224"/>
                  </a:cubicBezTo>
                  <a:cubicBezTo>
                    <a:pt x="229" y="221"/>
                    <a:pt x="227" y="214"/>
                    <a:pt x="227" y="210"/>
                  </a:cubicBezTo>
                  <a:cubicBezTo>
                    <a:pt x="227" y="207"/>
                    <a:pt x="226" y="206"/>
                    <a:pt x="224" y="204"/>
                  </a:cubicBezTo>
                  <a:cubicBezTo>
                    <a:pt x="222" y="202"/>
                    <a:pt x="219" y="201"/>
                    <a:pt x="216" y="201"/>
                  </a:cubicBezTo>
                  <a:cubicBezTo>
                    <a:pt x="213" y="200"/>
                    <a:pt x="211" y="200"/>
                    <a:pt x="211" y="200"/>
                  </a:cubicBezTo>
                  <a:cubicBezTo>
                    <a:pt x="211" y="202"/>
                    <a:pt x="211" y="202"/>
                    <a:pt x="211" y="202"/>
                  </a:cubicBezTo>
                  <a:cubicBezTo>
                    <a:pt x="212" y="202"/>
                    <a:pt x="212" y="202"/>
                    <a:pt x="212" y="202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1" y="193"/>
                    <a:pt x="205" y="190"/>
                    <a:pt x="200" y="182"/>
                  </a:cubicBezTo>
                  <a:cubicBezTo>
                    <a:pt x="200" y="182"/>
                    <a:pt x="200" y="182"/>
                    <a:pt x="200" y="182"/>
                  </a:cubicBezTo>
                  <a:cubicBezTo>
                    <a:pt x="200" y="182"/>
                    <a:pt x="200" y="182"/>
                    <a:pt x="200" y="182"/>
                  </a:cubicBezTo>
                  <a:cubicBezTo>
                    <a:pt x="199" y="180"/>
                    <a:pt x="198" y="178"/>
                    <a:pt x="198" y="176"/>
                  </a:cubicBezTo>
                  <a:cubicBezTo>
                    <a:pt x="198" y="173"/>
                    <a:pt x="199" y="169"/>
                    <a:pt x="200" y="166"/>
                  </a:cubicBezTo>
                  <a:cubicBezTo>
                    <a:pt x="201" y="164"/>
                    <a:pt x="202" y="163"/>
                    <a:pt x="202" y="162"/>
                  </a:cubicBezTo>
                  <a:cubicBezTo>
                    <a:pt x="202" y="161"/>
                    <a:pt x="202" y="161"/>
                    <a:pt x="203" y="161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200" y="153"/>
                    <a:pt x="200" y="153"/>
                    <a:pt x="200" y="153"/>
                  </a:cubicBezTo>
                  <a:cubicBezTo>
                    <a:pt x="201" y="145"/>
                    <a:pt x="201" y="145"/>
                    <a:pt x="201" y="145"/>
                  </a:cubicBezTo>
                  <a:cubicBezTo>
                    <a:pt x="200" y="145"/>
                    <a:pt x="200" y="145"/>
                    <a:pt x="200" y="145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8" y="146"/>
                    <a:pt x="208" y="146"/>
                    <a:pt x="208" y="146"/>
                  </a:cubicBezTo>
                  <a:cubicBezTo>
                    <a:pt x="209" y="146"/>
                    <a:pt x="209" y="146"/>
                    <a:pt x="209" y="146"/>
                  </a:cubicBezTo>
                  <a:cubicBezTo>
                    <a:pt x="209" y="146"/>
                    <a:pt x="209" y="146"/>
                    <a:pt x="209" y="146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6" y="137"/>
                    <a:pt x="216" y="137"/>
                    <a:pt x="216" y="137"/>
                  </a:cubicBezTo>
                  <a:cubicBezTo>
                    <a:pt x="216" y="137"/>
                    <a:pt x="216" y="137"/>
                    <a:pt x="216" y="137"/>
                  </a:cubicBezTo>
                  <a:cubicBezTo>
                    <a:pt x="216" y="133"/>
                    <a:pt x="216" y="133"/>
                    <a:pt x="216" y="133"/>
                  </a:cubicBezTo>
                  <a:cubicBezTo>
                    <a:pt x="215" y="133"/>
                    <a:pt x="215" y="133"/>
                    <a:pt x="215" y="133"/>
                  </a:cubicBezTo>
                  <a:cubicBezTo>
                    <a:pt x="214" y="134"/>
                    <a:pt x="214" y="134"/>
                    <a:pt x="214" y="134"/>
                  </a:cubicBezTo>
                  <a:cubicBezTo>
                    <a:pt x="221" y="140"/>
                    <a:pt x="221" y="140"/>
                    <a:pt x="221" y="140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1" y="138"/>
                    <a:pt x="221" y="138"/>
                    <a:pt x="221" y="138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2" y="145"/>
                    <a:pt x="212" y="145"/>
                    <a:pt x="212" y="145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8" y="156"/>
                    <a:pt x="218" y="156"/>
                    <a:pt x="218" y="156"/>
                  </a:cubicBezTo>
                  <a:cubicBezTo>
                    <a:pt x="227" y="156"/>
                    <a:pt x="227" y="156"/>
                    <a:pt x="227" y="156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34" y="161"/>
                    <a:pt x="234" y="161"/>
                    <a:pt x="234" y="161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5" y="161"/>
                    <a:pt x="236" y="161"/>
                    <a:pt x="237" y="161"/>
                  </a:cubicBezTo>
                  <a:cubicBezTo>
                    <a:pt x="240" y="162"/>
                    <a:pt x="247" y="163"/>
                    <a:pt x="251" y="165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2" y="165"/>
                    <a:pt x="252" y="166"/>
                    <a:pt x="252" y="167"/>
                  </a:cubicBezTo>
                  <a:cubicBezTo>
                    <a:pt x="253" y="168"/>
                    <a:pt x="253" y="169"/>
                    <a:pt x="253" y="170"/>
                  </a:cubicBezTo>
                  <a:cubicBezTo>
                    <a:pt x="253" y="172"/>
                    <a:pt x="253" y="174"/>
                    <a:pt x="253" y="176"/>
                  </a:cubicBezTo>
                  <a:cubicBezTo>
                    <a:pt x="253" y="178"/>
                    <a:pt x="254" y="180"/>
                    <a:pt x="255" y="182"/>
                  </a:cubicBezTo>
                  <a:cubicBezTo>
                    <a:pt x="256" y="183"/>
                    <a:pt x="257" y="184"/>
                    <a:pt x="257" y="184"/>
                  </a:cubicBezTo>
                  <a:cubicBezTo>
                    <a:pt x="258" y="183"/>
                    <a:pt x="258" y="183"/>
                    <a:pt x="258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8"/>
                    <a:pt x="258" y="188"/>
                    <a:pt x="258" y="188"/>
                  </a:cubicBezTo>
                  <a:cubicBezTo>
                    <a:pt x="258" y="190"/>
                    <a:pt x="258" y="190"/>
                    <a:pt x="258" y="190"/>
                  </a:cubicBezTo>
                  <a:cubicBezTo>
                    <a:pt x="259" y="190"/>
                    <a:pt x="259" y="190"/>
                    <a:pt x="259" y="190"/>
                  </a:cubicBezTo>
                  <a:cubicBezTo>
                    <a:pt x="278" y="190"/>
                    <a:pt x="278" y="190"/>
                    <a:pt x="278" y="190"/>
                  </a:cubicBezTo>
                  <a:cubicBezTo>
                    <a:pt x="280" y="190"/>
                    <a:pt x="282" y="189"/>
                    <a:pt x="284" y="188"/>
                  </a:cubicBezTo>
                  <a:cubicBezTo>
                    <a:pt x="285" y="187"/>
                    <a:pt x="286" y="186"/>
                    <a:pt x="286" y="185"/>
                  </a:cubicBezTo>
                  <a:cubicBezTo>
                    <a:pt x="286" y="184"/>
                    <a:pt x="286" y="183"/>
                    <a:pt x="285" y="182"/>
                  </a:cubicBezTo>
                  <a:cubicBezTo>
                    <a:pt x="285" y="182"/>
                    <a:pt x="284" y="181"/>
                    <a:pt x="283" y="181"/>
                  </a:cubicBezTo>
                  <a:cubicBezTo>
                    <a:pt x="282" y="183"/>
                    <a:pt x="282" y="183"/>
                    <a:pt x="282" y="183"/>
                  </a:cubicBezTo>
                  <a:cubicBezTo>
                    <a:pt x="283" y="181"/>
                    <a:pt x="283" y="181"/>
                    <a:pt x="283" y="181"/>
                  </a:cubicBezTo>
                  <a:cubicBezTo>
                    <a:pt x="280" y="180"/>
                    <a:pt x="275" y="178"/>
                    <a:pt x="271" y="177"/>
                  </a:cubicBezTo>
                  <a:cubicBezTo>
                    <a:pt x="267" y="176"/>
                    <a:pt x="264" y="176"/>
                    <a:pt x="264" y="176"/>
                  </a:cubicBezTo>
                  <a:cubicBezTo>
                    <a:pt x="264" y="177"/>
                    <a:pt x="264" y="177"/>
                    <a:pt x="264" y="177"/>
                  </a:cubicBezTo>
                  <a:cubicBezTo>
                    <a:pt x="265" y="176"/>
                    <a:pt x="265" y="176"/>
                    <a:pt x="265" y="176"/>
                  </a:cubicBezTo>
                  <a:cubicBezTo>
                    <a:pt x="265" y="176"/>
                    <a:pt x="264" y="176"/>
                    <a:pt x="264" y="175"/>
                  </a:cubicBezTo>
                  <a:cubicBezTo>
                    <a:pt x="262" y="173"/>
                    <a:pt x="261" y="170"/>
                    <a:pt x="259" y="168"/>
                  </a:cubicBezTo>
                  <a:cubicBezTo>
                    <a:pt x="258" y="165"/>
                    <a:pt x="257" y="163"/>
                    <a:pt x="257" y="161"/>
                  </a:cubicBezTo>
                  <a:cubicBezTo>
                    <a:pt x="257" y="160"/>
                    <a:pt x="257" y="160"/>
                    <a:pt x="257" y="160"/>
                  </a:cubicBezTo>
                  <a:cubicBezTo>
                    <a:pt x="257" y="160"/>
                    <a:pt x="257" y="160"/>
                    <a:pt x="258" y="160"/>
                  </a:cubicBezTo>
                  <a:cubicBezTo>
                    <a:pt x="258" y="160"/>
                    <a:pt x="259" y="160"/>
                    <a:pt x="260" y="160"/>
                  </a:cubicBezTo>
                  <a:cubicBezTo>
                    <a:pt x="261" y="160"/>
                    <a:pt x="261" y="161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0"/>
                    <a:pt x="273" y="160"/>
                    <a:pt x="273" y="160"/>
                  </a:cubicBezTo>
                  <a:cubicBezTo>
                    <a:pt x="272" y="161"/>
                    <a:pt x="272" y="161"/>
                    <a:pt x="272" y="161"/>
                  </a:cubicBezTo>
                  <a:cubicBezTo>
                    <a:pt x="285" y="174"/>
                    <a:pt x="285" y="174"/>
                    <a:pt x="285" y="174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9" y="185"/>
                    <a:pt x="299" y="185"/>
                    <a:pt x="299" y="185"/>
                  </a:cubicBezTo>
                  <a:cubicBezTo>
                    <a:pt x="300" y="184"/>
                    <a:pt x="300" y="184"/>
                    <a:pt x="300" y="184"/>
                  </a:cubicBezTo>
                  <a:cubicBezTo>
                    <a:pt x="300" y="184"/>
                    <a:pt x="303" y="180"/>
                    <a:pt x="303" y="176"/>
                  </a:cubicBezTo>
                  <a:cubicBezTo>
                    <a:pt x="303" y="174"/>
                    <a:pt x="303" y="172"/>
                    <a:pt x="301" y="170"/>
                  </a:cubicBezTo>
                  <a:cubicBezTo>
                    <a:pt x="300" y="170"/>
                    <a:pt x="300" y="170"/>
                    <a:pt x="300" y="170"/>
                  </a:cubicBezTo>
                  <a:cubicBezTo>
                    <a:pt x="301" y="170"/>
                    <a:pt x="301" y="170"/>
                    <a:pt x="301" y="170"/>
                  </a:cubicBezTo>
                  <a:cubicBezTo>
                    <a:pt x="300" y="166"/>
                    <a:pt x="297" y="163"/>
                    <a:pt x="294" y="161"/>
                  </a:cubicBezTo>
                  <a:cubicBezTo>
                    <a:pt x="291" y="160"/>
                    <a:pt x="288" y="160"/>
                    <a:pt x="287" y="160"/>
                  </a:cubicBezTo>
                  <a:cubicBezTo>
                    <a:pt x="287" y="161"/>
                    <a:pt x="287" y="161"/>
                    <a:pt x="287" y="161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5" y="159"/>
                    <a:pt x="283" y="158"/>
                    <a:pt x="282" y="157"/>
                  </a:cubicBezTo>
                  <a:cubicBezTo>
                    <a:pt x="281" y="155"/>
                    <a:pt x="280" y="154"/>
                    <a:pt x="280" y="152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0" y="151"/>
                    <a:pt x="280" y="150"/>
                    <a:pt x="280" y="150"/>
                  </a:cubicBezTo>
                  <a:cubicBezTo>
                    <a:pt x="280" y="148"/>
                    <a:pt x="280" y="148"/>
                    <a:pt x="281" y="147"/>
                  </a:cubicBezTo>
                  <a:cubicBezTo>
                    <a:pt x="282" y="147"/>
                    <a:pt x="282" y="147"/>
                    <a:pt x="282" y="146"/>
                  </a:cubicBezTo>
                  <a:cubicBezTo>
                    <a:pt x="283" y="146"/>
                    <a:pt x="283" y="146"/>
                    <a:pt x="283" y="146"/>
                  </a:cubicBezTo>
                  <a:cubicBezTo>
                    <a:pt x="283" y="146"/>
                    <a:pt x="283" y="146"/>
                    <a:pt x="283" y="146"/>
                  </a:cubicBezTo>
                  <a:cubicBezTo>
                    <a:pt x="283" y="146"/>
                    <a:pt x="283" y="146"/>
                    <a:pt x="283" y="146"/>
                  </a:cubicBezTo>
                  <a:cubicBezTo>
                    <a:pt x="282" y="145"/>
                    <a:pt x="282" y="145"/>
                    <a:pt x="282" y="145"/>
                  </a:cubicBezTo>
                  <a:cubicBezTo>
                    <a:pt x="282" y="146"/>
                    <a:pt x="282" y="146"/>
                    <a:pt x="282" y="146"/>
                  </a:cubicBezTo>
                  <a:cubicBezTo>
                    <a:pt x="304" y="152"/>
                    <a:pt x="304" y="152"/>
                    <a:pt x="304" y="152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10" y="152"/>
                    <a:pt x="310" y="152"/>
                    <a:pt x="310" y="152"/>
                  </a:cubicBezTo>
                  <a:cubicBezTo>
                    <a:pt x="308" y="152"/>
                    <a:pt x="308" y="152"/>
                    <a:pt x="308" y="152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18" y="163"/>
                    <a:pt x="318" y="163"/>
                    <a:pt x="318" y="163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0" y="163"/>
                    <a:pt x="320" y="163"/>
                    <a:pt x="320" y="163"/>
                  </a:cubicBezTo>
                  <a:cubicBezTo>
                    <a:pt x="326" y="157"/>
                    <a:pt x="326" y="157"/>
                    <a:pt x="326" y="157"/>
                  </a:cubicBezTo>
                  <a:cubicBezTo>
                    <a:pt x="327" y="155"/>
                    <a:pt x="327" y="155"/>
                    <a:pt x="327" y="155"/>
                  </a:cubicBezTo>
                  <a:cubicBezTo>
                    <a:pt x="325" y="154"/>
                    <a:pt x="325" y="154"/>
                    <a:pt x="325" y="154"/>
                  </a:cubicBezTo>
                  <a:cubicBezTo>
                    <a:pt x="308" y="140"/>
                    <a:pt x="308" y="140"/>
                    <a:pt x="308" y="140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3" y="139"/>
                    <a:pt x="303" y="139"/>
                    <a:pt x="303" y="139"/>
                  </a:cubicBezTo>
                  <a:cubicBezTo>
                    <a:pt x="303" y="141"/>
                    <a:pt x="303" y="141"/>
                    <a:pt x="303" y="141"/>
                  </a:cubicBezTo>
                  <a:cubicBezTo>
                    <a:pt x="303" y="139"/>
                    <a:pt x="303" y="139"/>
                    <a:pt x="303" y="139"/>
                  </a:cubicBezTo>
                  <a:cubicBezTo>
                    <a:pt x="294" y="135"/>
                    <a:pt x="294" y="135"/>
                    <a:pt x="294" y="135"/>
                  </a:cubicBezTo>
                  <a:cubicBezTo>
                    <a:pt x="292" y="134"/>
                    <a:pt x="292" y="134"/>
                    <a:pt x="292" y="134"/>
                  </a:cubicBezTo>
                  <a:cubicBezTo>
                    <a:pt x="292" y="137"/>
                    <a:pt x="292" y="137"/>
                    <a:pt x="292" y="137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3" y="142"/>
                    <a:pt x="293" y="142"/>
                    <a:pt x="293" y="142"/>
                  </a:cubicBezTo>
                  <a:cubicBezTo>
                    <a:pt x="294" y="141"/>
                    <a:pt x="294" y="141"/>
                    <a:pt x="294" y="141"/>
                  </a:cubicBezTo>
                  <a:cubicBezTo>
                    <a:pt x="294" y="141"/>
                    <a:pt x="293" y="140"/>
                    <a:pt x="291" y="139"/>
                  </a:cubicBezTo>
                  <a:cubicBezTo>
                    <a:pt x="289" y="139"/>
                    <a:pt x="286" y="138"/>
                    <a:pt x="284" y="138"/>
                  </a:cubicBezTo>
                  <a:cubicBezTo>
                    <a:pt x="284" y="139"/>
                    <a:pt x="284" y="139"/>
                    <a:pt x="284" y="139"/>
                  </a:cubicBezTo>
                  <a:cubicBezTo>
                    <a:pt x="284" y="138"/>
                    <a:pt x="284" y="138"/>
                    <a:pt x="284" y="138"/>
                  </a:cubicBezTo>
                  <a:cubicBezTo>
                    <a:pt x="284" y="138"/>
                    <a:pt x="284" y="138"/>
                    <a:pt x="284" y="138"/>
                  </a:cubicBezTo>
                  <a:cubicBezTo>
                    <a:pt x="284" y="137"/>
                    <a:pt x="284" y="137"/>
                    <a:pt x="284" y="136"/>
                  </a:cubicBezTo>
                  <a:cubicBezTo>
                    <a:pt x="284" y="135"/>
                    <a:pt x="284" y="134"/>
                    <a:pt x="284" y="133"/>
                  </a:cubicBezTo>
                  <a:cubicBezTo>
                    <a:pt x="285" y="132"/>
                    <a:pt x="285" y="132"/>
                    <a:pt x="285" y="131"/>
                  </a:cubicBezTo>
                  <a:cubicBezTo>
                    <a:pt x="285" y="131"/>
                    <a:pt x="285" y="131"/>
                    <a:pt x="285" y="131"/>
                  </a:cubicBezTo>
                  <a:cubicBezTo>
                    <a:pt x="285" y="131"/>
                    <a:pt x="285" y="131"/>
                    <a:pt x="285" y="131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5" y="129"/>
                    <a:pt x="284" y="128"/>
                    <a:pt x="283" y="127"/>
                  </a:cubicBezTo>
                  <a:cubicBezTo>
                    <a:pt x="281" y="126"/>
                    <a:pt x="278" y="124"/>
                    <a:pt x="276" y="122"/>
                  </a:cubicBezTo>
                  <a:cubicBezTo>
                    <a:pt x="274" y="121"/>
                    <a:pt x="273" y="120"/>
                    <a:pt x="273" y="119"/>
                  </a:cubicBezTo>
                  <a:cubicBezTo>
                    <a:pt x="272" y="119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7"/>
                    <a:pt x="273" y="116"/>
                  </a:cubicBezTo>
                  <a:cubicBezTo>
                    <a:pt x="274" y="115"/>
                    <a:pt x="276" y="114"/>
                    <a:pt x="277" y="114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9" y="113"/>
                    <a:pt x="279" y="112"/>
                    <a:pt x="279" y="112"/>
                  </a:cubicBezTo>
                  <a:cubicBezTo>
                    <a:pt x="278" y="111"/>
                    <a:pt x="278" y="111"/>
                    <a:pt x="278" y="111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8" y="113"/>
                    <a:pt x="289" y="114"/>
                    <a:pt x="295" y="114"/>
                  </a:cubicBezTo>
                  <a:cubicBezTo>
                    <a:pt x="296" y="114"/>
                    <a:pt x="296" y="114"/>
                    <a:pt x="297" y="113"/>
                  </a:cubicBezTo>
                  <a:cubicBezTo>
                    <a:pt x="300" y="112"/>
                    <a:pt x="303" y="109"/>
                    <a:pt x="305" y="106"/>
                  </a:cubicBezTo>
                  <a:cubicBezTo>
                    <a:pt x="308" y="104"/>
                    <a:pt x="309" y="101"/>
                    <a:pt x="309" y="101"/>
                  </a:cubicBezTo>
                  <a:cubicBezTo>
                    <a:pt x="310" y="101"/>
                    <a:pt x="310" y="101"/>
                    <a:pt x="310" y="101"/>
                  </a:cubicBezTo>
                  <a:cubicBezTo>
                    <a:pt x="310" y="101"/>
                    <a:pt x="310" y="101"/>
                    <a:pt x="310" y="101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0" y="94"/>
                    <a:pt x="310" y="94"/>
                    <a:pt x="310" y="94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5"/>
                    <a:pt x="311" y="94"/>
                    <a:pt x="312" y="94"/>
                  </a:cubicBezTo>
                  <a:cubicBezTo>
                    <a:pt x="313" y="93"/>
                    <a:pt x="314" y="92"/>
                    <a:pt x="316" y="91"/>
                  </a:cubicBezTo>
                  <a:cubicBezTo>
                    <a:pt x="316" y="91"/>
                    <a:pt x="317" y="90"/>
                    <a:pt x="318" y="90"/>
                  </a:cubicBezTo>
                  <a:cubicBezTo>
                    <a:pt x="318" y="90"/>
                    <a:pt x="319" y="90"/>
                    <a:pt x="319" y="90"/>
                  </a:cubicBezTo>
                  <a:cubicBezTo>
                    <a:pt x="319" y="90"/>
                    <a:pt x="319" y="90"/>
                    <a:pt x="319" y="90"/>
                  </a:cubicBezTo>
                  <a:cubicBezTo>
                    <a:pt x="319" y="90"/>
                    <a:pt x="319" y="90"/>
                    <a:pt x="319" y="90"/>
                  </a:cubicBezTo>
                  <a:cubicBezTo>
                    <a:pt x="320" y="89"/>
                    <a:pt x="320" y="89"/>
                    <a:pt x="320" y="89"/>
                  </a:cubicBezTo>
                  <a:cubicBezTo>
                    <a:pt x="322" y="89"/>
                    <a:pt x="325" y="90"/>
                    <a:pt x="328" y="91"/>
                  </a:cubicBezTo>
                  <a:cubicBezTo>
                    <a:pt x="331" y="93"/>
                    <a:pt x="334" y="94"/>
                    <a:pt x="338" y="94"/>
                  </a:cubicBezTo>
                  <a:cubicBezTo>
                    <a:pt x="338" y="94"/>
                    <a:pt x="338" y="94"/>
                    <a:pt x="338" y="94"/>
                  </a:cubicBezTo>
                  <a:cubicBezTo>
                    <a:pt x="338" y="94"/>
                    <a:pt x="338" y="94"/>
                    <a:pt x="338" y="94"/>
                  </a:cubicBezTo>
                  <a:cubicBezTo>
                    <a:pt x="347" y="92"/>
                    <a:pt x="351" y="89"/>
                    <a:pt x="353" y="88"/>
                  </a:cubicBezTo>
                  <a:cubicBezTo>
                    <a:pt x="353" y="88"/>
                    <a:pt x="353" y="88"/>
                    <a:pt x="353" y="88"/>
                  </a:cubicBezTo>
                  <a:cubicBezTo>
                    <a:pt x="353" y="88"/>
                    <a:pt x="353" y="88"/>
                    <a:pt x="353" y="88"/>
                  </a:cubicBezTo>
                  <a:cubicBezTo>
                    <a:pt x="354" y="86"/>
                    <a:pt x="356" y="83"/>
                    <a:pt x="358" y="81"/>
                  </a:cubicBezTo>
                  <a:cubicBezTo>
                    <a:pt x="360" y="79"/>
                    <a:pt x="362" y="77"/>
                    <a:pt x="362" y="77"/>
                  </a:cubicBezTo>
                  <a:cubicBezTo>
                    <a:pt x="363" y="76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57" y="70"/>
                    <a:pt x="357" y="70"/>
                    <a:pt x="357" y="70"/>
                  </a:cubicBezTo>
                  <a:cubicBezTo>
                    <a:pt x="356" y="71"/>
                    <a:pt x="356" y="71"/>
                    <a:pt x="356" y="71"/>
                  </a:cubicBezTo>
                  <a:cubicBezTo>
                    <a:pt x="356" y="72"/>
                    <a:pt x="356" y="72"/>
                    <a:pt x="356" y="72"/>
                  </a:cubicBezTo>
                  <a:cubicBezTo>
                    <a:pt x="359" y="71"/>
                    <a:pt x="359" y="71"/>
                    <a:pt x="359" y="71"/>
                  </a:cubicBezTo>
                  <a:cubicBezTo>
                    <a:pt x="358" y="69"/>
                    <a:pt x="358" y="69"/>
                    <a:pt x="358" y="69"/>
                  </a:cubicBezTo>
                  <a:cubicBezTo>
                    <a:pt x="357" y="70"/>
                    <a:pt x="357" y="70"/>
                    <a:pt x="357" y="70"/>
                  </a:cubicBezTo>
                  <a:cubicBezTo>
                    <a:pt x="363" y="76"/>
                    <a:pt x="363" y="76"/>
                    <a:pt x="363" y="76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80"/>
                    <a:pt x="362" y="80"/>
                    <a:pt x="362" y="80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3" y="81"/>
                    <a:pt x="363" y="81"/>
                    <a:pt x="363" y="81"/>
                  </a:cubicBezTo>
                  <a:cubicBezTo>
                    <a:pt x="371" y="84"/>
                    <a:pt x="371" y="84"/>
                    <a:pt x="371" y="84"/>
                  </a:cubicBezTo>
                  <a:cubicBezTo>
                    <a:pt x="372" y="84"/>
                    <a:pt x="372" y="84"/>
                    <a:pt x="372" y="84"/>
                  </a:cubicBezTo>
                  <a:cubicBezTo>
                    <a:pt x="372" y="84"/>
                    <a:pt x="372" y="84"/>
                    <a:pt x="372" y="84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7" y="80"/>
                    <a:pt x="377" y="80"/>
                    <a:pt x="377" y="80"/>
                  </a:cubicBezTo>
                  <a:cubicBezTo>
                    <a:pt x="377" y="82"/>
                    <a:pt x="377" y="82"/>
                    <a:pt x="377" y="82"/>
                  </a:cubicBezTo>
                  <a:cubicBezTo>
                    <a:pt x="377" y="82"/>
                    <a:pt x="412" y="83"/>
                    <a:pt x="419" y="83"/>
                  </a:cubicBezTo>
                  <a:cubicBezTo>
                    <a:pt x="419" y="81"/>
                    <a:pt x="419" y="81"/>
                    <a:pt x="419" y="81"/>
                  </a:cubicBezTo>
                  <a:cubicBezTo>
                    <a:pt x="419" y="83"/>
                    <a:pt x="419" y="83"/>
                    <a:pt x="419" y="83"/>
                  </a:cubicBezTo>
                  <a:cubicBezTo>
                    <a:pt x="422" y="83"/>
                    <a:pt x="423" y="85"/>
                    <a:pt x="424" y="87"/>
                  </a:cubicBezTo>
                  <a:cubicBezTo>
                    <a:pt x="425" y="88"/>
                    <a:pt x="425" y="89"/>
                    <a:pt x="425" y="90"/>
                  </a:cubicBezTo>
                  <a:cubicBezTo>
                    <a:pt x="426" y="91"/>
                    <a:pt x="426" y="91"/>
                    <a:pt x="426" y="91"/>
                  </a:cubicBezTo>
                  <a:cubicBezTo>
                    <a:pt x="426" y="91"/>
                    <a:pt x="426" y="91"/>
                    <a:pt x="426" y="91"/>
                  </a:cubicBezTo>
                  <a:cubicBezTo>
                    <a:pt x="426" y="91"/>
                    <a:pt x="426" y="91"/>
                    <a:pt x="426" y="91"/>
                  </a:cubicBezTo>
                  <a:cubicBezTo>
                    <a:pt x="426" y="94"/>
                    <a:pt x="426" y="94"/>
                    <a:pt x="426" y="94"/>
                  </a:cubicBezTo>
                  <a:cubicBezTo>
                    <a:pt x="428" y="92"/>
                    <a:pt x="428" y="92"/>
                    <a:pt x="428" y="92"/>
                  </a:cubicBezTo>
                  <a:cubicBezTo>
                    <a:pt x="428" y="92"/>
                    <a:pt x="432" y="88"/>
                    <a:pt x="435" y="83"/>
                  </a:cubicBezTo>
                  <a:cubicBezTo>
                    <a:pt x="439" y="79"/>
                    <a:pt x="443" y="74"/>
                    <a:pt x="445" y="70"/>
                  </a:cubicBezTo>
                  <a:cubicBezTo>
                    <a:pt x="443" y="69"/>
                    <a:pt x="443" y="69"/>
                    <a:pt x="443" y="69"/>
                  </a:cubicBezTo>
                  <a:cubicBezTo>
                    <a:pt x="445" y="70"/>
                    <a:pt x="445" y="70"/>
                    <a:pt x="445" y="70"/>
                  </a:cubicBezTo>
                  <a:cubicBezTo>
                    <a:pt x="445" y="69"/>
                    <a:pt x="446" y="68"/>
                    <a:pt x="446" y="67"/>
                  </a:cubicBezTo>
                  <a:cubicBezTo>
                    <a:pt x="446" y="63"/>
                    <a:pt x="444" y="60"/>
                    <a:pt x="442" y="58"/>
                  </a:cubicBezTo>
                  <a:cubicBezTo>
                    <a:pt x="440" y="56"/>
                    <a:pt x="438" y="55"/>
                    <a:pt x="438" y="55"/>
                  </a:cubicBezTo>
                  <a:cubicBezTo>
                    <a:pt x="437" y="56"/>
                    <a:pt x="437" y="56"/>
                    <a:pt x="437" y="56"/>
                  </a:cubicBezTo>
                  <a:cubicBezTo>
                    <a:pt x="438" y="56"/>
                    <a:pt x="438" y="56"/>
                    <a:pt x="438" y="56"/>
                  </a:cubicBezTo>
                  <a:cubicBezTo>
                    <a:pt x="437" y="43"/>
                    <a:pt x="437" y="43"/>
                    <a:pt x="437" y="43"/>
                  </a:cubicBezTo>
                  <a:cubicBezTo>
                    <a:pt x="435" y="44"/>
                    <a:pt x="435" y="44"/>
                    <a:pt x="435" y="44"/>
                  </a:cubicBezTo>
                  <a:cubicBezTo>
                    <a:pt x="436" y="45"/>
                    <a:pt x="436" y="45"/>
                    <a:pt x="436" y="4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45" y="36"/>
                    <a:pt x="445" y="36"/>
                    <a:pt x="445" y="36"/>
                  </a:cubicBezTo>
                  <a:cubicBezTo>
                    <a:pt x="445" y="36"/>
                    <a:pt x="447" y="36"/>
                    <a:pt x="449" y="36"/>
                  </a:cubicBezTo>
                  <a:cubicBezTo>
                    <a:pt x="450" y="36"/>
                    <a:pt x="452" y="36"/>
                    <a:pt x="453" y="36"/>
                  </a:cubicBezTo>
                  <a:cubicBezTo>
                    <a:pt x="454" y="35"/>
                    <a:pt x="456" y="35"/>
                    <a:pt x="457" y="34"/>
                  </a:cubicBezTo>
                  <a:cubicBezTo>
                    <a:pt x="457" y="33"/>
                    <a:pt x="458" y="32"/>
                    <a:pt x="458" y="31"/>
                  </a:cubicBezTo>
                  <a:cubicBezTo>
                    <a:pt x="458" y="30"/>
                    <a:pt x="457" y="29"/>
                    <a:pt x="456" y="28"/>
                  </a:cubicBezTo>
                  <a:cubicBezTo>
                    <a:pt x="455" y="26"/>
                    <a:pt x="454" y="25"/>
                    <a:pt x="453" y="23"/>
                  </a:cubicBezTo>
                  <a:cubicBezTo>
                    <a:pt x="452" y="22"/>
                    <a:pt x="450" y="20"/>
                    <a:pt x="450" y="20"/>
                  </a:cubicBezTo>
                  <a:cubicBezTo>
                    <a:pt x="449" y="21"/>
                    <a:pt x="449" y="21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0" y="18"/>
                    <a:pt x="449" y="15"/>
                    <a:pt x="449" y="13"/>
                  </a:cubicBezTo>
                  <a:cubicBezTo>
                    <a:pt x="449" y="12"/>
                    <a:pt x="449" y="11"/>
                    <a:pt x="449" y="10"/>
                  </a:cubicBezTo>
                  <a:cubicBezTo>
                    <a:pt x="449" y="9"/>
                    <a:pt x="449" y="8"/>
                    <a:pt x="449" y="8"/>
                  </a:cubicBezTo>
                  <a:cubicBezTo>
                    <a:pt x="449" y="7"/>
                    <a:pt x="449" y="7"/>
                    <a:pt x="449" y="7"/>
                  </a:cubicBezTo>
                  <a:cubicBezTo>
                    <a:pt x="448" y="7"/>
                    <a:pt x="448" y="7"/>
                    <a:pt x="448" y="7"/>
                  </a:cubicBezTo>
                  <a:cubicBezTo>
                    <a:pt x="439" y="3"/>
                    <a:pt x="439" y="3"/>
                    <a:pt x="439" y="3"/>
                  </a:cubicBezTo>
                  <a:cubicBezTo>
                    <a:pt x="439" y="3"/>
                    <a:pt x="439" y="3"/>
                    <a:pt x="439" y="3"/>
                  </a:cubicBezTo>
                  <a:cubicBezTo>
                    <a:pt x="438" y="3"/>
                    <a:pt x="438" y="3"/>
                    <a:pt x="438" y="3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8" y="0"/>
                    <a:pt x="425" y="1"/>
                    <a:pt x="420" y="1"/>
                  </a:cubicBezTo>
                  <a:cubicBezTo>
                    <a:pt x="418" y="2"/>
                    <a:pt x="416" y="2"/>
                    <a:pt x="414" y="3"/>
                  </a:cubicBezTo>
                  <a:cubicBezTo>
                    <a:pt x="412" y="3"/>
                    <a:pt x="410" y="4"/>
                    <a:pt x="409" y="5"/>
                  </a:cubicBezTo>
                  <a:cubicBezTo>
                    <a:pt x="409" y="5"/>
                    <a:pt x="409" y="5"/>
                    <a:pt x="409" y="5"/>
                  </a:cubicBezTo>
                  <a:cubicBezTo>
                    <a:pt x="408" y="5"/>
                    <a:pt x="408" y="5"/>
                    <a:pt x="408" y="5"/>
                  </a:cubicBezTo>
                  <a:cubicBezTo>
                    <a:pt x="408" y="6"/>
                    <a:pt x="408" y="6"/>
                    <a:pt x="408" y="7"/>
                  </a:cubicBezTo>
                  <a:cubicBezTo>
                    <a:pt x="408" y="9"/>
                    <a:pt x="409" y="10"/>
                    <a:pt x="410" y="11"/>
                  </a:cubicBezTo>
                  <a:cubicBezTo>
                    <a:pt x="413" y="16"/>
                    <a:pt x="419" y="21"/>
                    <a:pt x="419" y="29"/>
                  </a:cubicBezTo>
                  <a:cubicBezTo>
                    <a:pt x="420" y="29"/>
                    <a:pt x="420" y="29"/>
                    <a:pt x="420" y="29"/>
                  </a:cubicBezTo>
                  <a:cubicBezTo>
                    <a:pt x="419" y="28"/>
                    <a:pt x="419" y="28"/>
                    <a:pt x="419" y="28"/>
                  </a:cubicBezTo>
                  <a:cubicBezTo>
                    <a:pt x="418" y="33"/>
                    <a:pt x="415" y="36"/>
                    <a:pt x="412" y="38"/>
                  </a:cubicBezTo>
                  <a:cubicBezTo>
                    <a:pt x="411" y="40"/>
                    <a:pt x="409" y="41"/>
                    <a:pt x="408" y="41"/>
                  </a:cubicBezTo>
                  <a:cubicBezTo>
                    <a:pt x="408" y="42"/>
                    <a:pt x="407" y="42"/>
                    <a:pt x="407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7" y="44"/>
                    <a:pt x="407" y="44"/>
                    <a:pt x="407" y="44"/>
                  </a:cubicBezTo>
                  <a:cubicBezTo>
                    <a:pt x="407" y="42"/>
                    <a:pt x="407" y="42"/>
                    <a:pt x="407" y="42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5" y="42"/>
                    <a:pt x="392" y="43"/>
                  </a:cubicBezTo>
                  <a:cubicBezTo>
                    <a:pt x="388" y="45"/>
                    <a:pt x="381" y="48"/>
                    <a:pt x="375" y="51"/>
                  </a:cubicBezTo>
                  <a:cubicBezTo>
                    <a:pt x="372" y="52"/>
                    <a:pt x="370" y="53"/>
                    <a:pt x="368" y="54"/>
                  </a:cubicBezTo>
                  <a:cubicBezTo>
                    <a:pt x="367" y="55"/>
                    <a:pt x="366" y="55"/>
                    <a:pt x="366" y="55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4" y="56"/>
                    <a:pt x="364" y="56"/>
                    <a:pt x="364" y="56"/>
                  </a:cubicBezTo>
                  <a:cubicBezTo>
                    <a:pt x="364" y="56"/>
                    <a:pt x="364" y="56"/>
                    <a:pt x="364" y="56"/>
                  </a:cubicBezTo>
                  <a:cubicBezTo>
                    <a:pt x="364" y="56"/>
                    <a:pt x="364" y="56"/>
                    <a:pt x="363" y="55"/>
                  </a:cubicBezTo>
                  <a:cubicBezTo>
                    <a:pt x="362" y="55"/>
                    <a:pt x="361" y="53"/>
                    <a:pt x="361" y="53"/>
                  </a:cubicBezTo>
                  <a:cubicBezTo>
                    <a:pt x="360" y="52"/>
                    <a:pt x="360" y="52"/>
                    <a:pt x="360" y="51"/>
                  </a:cubicBezTo>
                  <a:cubicBezTo>
                    <a:pt x="360" y="51"/>
                    <a:pt x="360" y="51"/>
                    <a:pt x="360" y="51"/>
                  </a:cubicBezTo>
                  <a:cubicBezTo>
                    <a:pt x="359" y="50"/>
                    <a:pt x="359" y="50"/>
                    <a:pt x="359" y="50"/>
                  </a:cubicBezTo>
                  <a:cubicBezTo>
                    <a:pt x="359" y="50"/>
                    <a:pt x="359" y="50"/>
                    <a:pt x="359" y="50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39" y="45"/>
                    <a:pt x="339" y="45"/>
                    <a:pt x="339" y="45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0" y="52"/>
                    <a:pt x="330" y="52"/>
                    <a:pt x="330" y="52"/>
                  </a:cubicBezTo>
                  <a:cubicBezTo>
                    <a:pt x="331" y="53"/>
                    <a:pt x="331" y="53"/>
                    <a:pt x="331" y="53"/>
                  </a:cubicBezTo>
                  <a:cubicBezTo>
                    <a:pt x="332" y="52"/>
                    <a:pt x="332" y="52"/>
                    <a:pt x="332" y="52"/>
                  </a:cubicBezTo>
                  <a:cubicBezTo>
                    <a:pt x="326" y="44"/>
                    <a:pt x="326" y="44"/>
                    <a:pt x="326" y="44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24" y="43"/>
                    <a:pt x="324" y="43"/>
                    <a:pt x="324" y="43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08" y="37"/>
                    <a:pt x="305" y="39"/>
                  </a:cubicBezTo>
                  <a:cubicBezTo>
                    <a:pt x="302" y="40"/>
                    <a:pt x="299" y="42"/>
                    <a:pt x="298" y="44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3"/>
                    <a:pt x="298" y="43"/>
                    <a:pt x="298" y="43"/>
                  </a:cubicBezTo>
                  <a:cubicBezTo>
                    <a:pt x="297" y="43"/>
                    <a:pt x="296" y="42"/>
                    <a:pt x="295" y="40"/>
                  </a:cubicBezTo>
                  <a:cubicBezTo>
                    <a:pt x="294" y="39"/>
                    <a:pt x="294" y="39"/>
                    <a:pt x="294" y="38"/>
                  </a:cubicBezTo>
                  <a:cubicBezTo>
                    <a:pt x="293" y="38"/>
                    <a:pt x="293" y="37"/>
                    <a:pt x="293" y="37"/>
                  </a:cubicBezTo>
                  <a:cubicBezTo>
                    <a:pt x="292" y="35"/>
                    <a:pt x="292" y="35"/>
                    <a:pt x="292" y="35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87" y="43"/>
                    <a:pt x="287" y="43"/>
                    <a:pt x="287" y="43"/>
                  </a:cubicBezTo>
                  <a:cubicBezTo>
                    <a:pt x="288" y="44"/>
                    <a:pt x="288" y="44"/>
                    <a:pt x="288" y="44"/>
                  </a:cubicBezTo>
                  <a:cubicBezTo>
                    <a:pt x="288" y="42"/>
                    <a:pt x="288" y="42"/>
                    <a:pt x="288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78" y="42"/>
                    <a:pt x="278" y="42"/>
                    <a:pt x="278" y="42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80" y="51"/>
                    <a:pt x="280" y="51"/>
                    <a:pt x="280" y="51"/>
                  </a:cubicBezTo>
                  <a:cubicBezTo>
                    <a:pt x="281" y="50"/>
                    <a:pt x="281" y="50"/>
                    <a:pt x="281" y="50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4" y="56"/>
                    <a:pt x="274" y="56"/>
                    <a:pt x="274" y="56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3" y="51"/>
                    <a:pt x="273" y="51"/>
                    <a:pt x="273" y="51"/>
                  </a:cubicBezTo>
                  <a:cubicBezTo>
                    <a:pt x="272" y="50"/>
                    <a:pt x="272" y="50"/>
                    <a:pt x="272" y="50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2" y="57"/>
                    <a:pt x="262" y="57"/>
                    <a:pt x="262" y="57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5" y="64"/>
                    <a:pt x="255" y="64"/>
                    <a:pt x="255" y="64"/>
                  </a:cubicBezTo>
                  <a:cubicBezTo>
                    <a:pt x="255" y="62"/>
                    <a:pt x="255" y="62"/>
                    <a:pt x="255" y="62"/>
                  </a:cubicBezTo>
                  <a:cubicBezTo>
                    <a:pt x="247" y="62"/>
                    <a:pt x="243" y="62"/>
                    <a:pt x="241" y="62"/>
                  </a:cubicBezTo>
                  <a:cubicBezTo>
                    <a:pt x="239" y="62"/>
                    <a:pt x="239" y="62"/>
                    <a:pt x="239" y="62"/>
                  </a:cubicBezTo>
                  <a:cubicBezTo>
                    <a:pt x="238" y="62"/>
                    <a:pt x="238" y="62"/>
                    <a:pt x="238" y="62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7" y="68"/>
                    <a:pt x="237" y="68"/>
                    <a:pt x="237" y="68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9" y="75"/>
                    <a:pt x="209" y="75"/>
                    <a:pt x="209" y="75"/>
                  </a:cubicBezTo>
                  <a:cubicBezTo>
                    <a:pt x="210" y="73"/>
                    <a:pt x="210" y="73"/>
                    <a:pt x="210" y="73"/>
                  </a:cubicBezTo>
                  <a:cubicBezTo>
                    <a:pt x="210" y="73"/>
                    <a:pt x="206" y="72"/>
                    <a:pt x="202" y="72"/>
                  </a:cubicBezTo>
                  <a:cubicBezTo>
                    <a:pt x="201" y="72"/>
                    <a:pt x="199" y="72"/>
                    <a:pt x="198" y="73"/>
                  </a:cubicBezTo>
                  <a:cubicBezTo>
                    <a:pt x="198" y="73"/>
                    <a:pt x="197" y="73"/>
                    <a:pt x="197" y="74"/>
                  </a:cubicBezTo>
                  <a:cubicBezTo>
                    <a:pt x="196" y="74"/>
                    <a:pt x="196" y="75"/>
                    <a:pt x="196" y="76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5" y="78"/>
                    <a:pt x="195" y="80"/>
                    <a:pt x="195" y="83"/>
                  </a:cubicBezTo>
                  <a:cubicBezTo>
                    <a:pt x="195" y="89"/>
                    <a:pt x="196" y="95"/>
                    <a:pt x="196" y="95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8" y="94"/>
                    <a:pt x="198" y="94"/>
                    <a:pt x="198" y="94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1" y="88"/>
                    <a:pt x="191" y="88"/>
                    <a:pt x="191" y="88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78" y="94"/>
                    <a:pt x="171" y="94"/>
                    <a:pt x="168" y="94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48" y="96"/>
                    <a:pt x="146" y="97"/>
                  </a:cubicBezTo>
                  <a:cubicBezTo>
                    <a:pt x="144" y="98"/>
                    <a:pt x="142" y="100"/>
                    <a:pt x="141" y="102"/>
                  </a:cubicBezTo>
                  <a:cubicBezTo>
                    <a:pt x="141" y="102"/>
                    <a:pt x="141" y="102"/>
                    <a:pt x="141" y="102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6"/>
                    <a:pt x="139" y="109"/>
                    <a:pt x="139" y="112"/>
                  </a:cubicBezTo>
                  <a:cubicBezTo>
                    <a:pt x="139" y="113"/>
                    <a:pt x="139" y="114"/>
                    <a:pt x="138" y="115"/>
                  </a:cubicBezTo>
                  <a:cubicBezTo>
                    <a:pt x="138" y="116"/>
                    <a:pt x="138" y="117"/>
                    <a:pt x="137" y="118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2" y="121"/>
                    <a:pt x="123" y="126"/>
                    <a:pt x="123" y="126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5" y="126"/>
                    <a:pt x="124" y="125"/>
                    <a:pt x="122" y="125"/>
                  </a:cubicBezTo>
                  <a:cubicBezTo>
                    <a:pt x="120" y="124"/>
                    <a:pt x="118" y="123"/>
                    <a:pt x="116" y="123"/>
                  </a:cubicBezTo>
                  <a:cubicBezTo>
                    <a:pt x="113" y="123"/>
                    <a:pt x="110" y="125"/>
                    <a:pt x="107" y="127"/>
                  </a:cubicBezTo>
                  <a:cubicBezTo>
                    <a:pt x="105" y="130"/>
                    <a:pt x="103" y="132"/>
                    <a:pt x="103" y="132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93" y="132"/>
                    <a:pt x="88" y="132"/>
                    <a:pt x="85" y="132"/>
                  </a:cubicBezTo>
                  <a:cubicBezTo>
                    <a:pt x="82" y="133"/>
                    <a:pt x="82" y="133"/>
                    <a:pt x="82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2" y="146"/>
                    <a:pt x="87" y="150"/>
                    <a:pt x="88" y="15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6"/>
                    <a:pt x="86" y="159"/>
                    <a:pt x="84" y="162"/>
                  </a:cubicBezTo>
                  <a:cubicBezTo>
                    <a:pt x="84" y="163"/>
                    <a:pt x="83" y="164"/>
                    <a:pt x="82" y="164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1" y="165"/>
                    <a:pt x="81" y="165"/>
                    <a:pt x="81" y="165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2" y="165"/>
                    <a:pt x="78" y="165"/>
                    <a:pt x="75" y="166"/>
                  </a:cubicBezTo>
                  <a:cubicBezTo>
                    <a:pt x="75" y="167"/>
                    <a:pt x="75" y="167"/>
                    <a:pt x="75" y="167"/>
                  </a:cubicBezTo>
                  <a:cubicBezTo>
                    <a:pt x="75" y="167"/>
                    <a:pt x="75" y="167"/>
                    <a:pt x="75" y="167"/>
                  </a:cubicBezTo>
                  <a:cubicBezTo>
                    <a:pt x="72" y="169"/>
                    <a:pt x="72" y="172"/>
                    <a:pt x="72" y="174"/>
                  </a:cubicBezTo>
                  <a:cubicBezTo>
                    <a:pt x="72" y="178"/>
                    <a:pt x="73" y="180"/>
                    <a:pt x="73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8" y="188"/>
                    <a:pt x="69" y="190"/>
                    <a:pt x="69" y="193"/>
                  </a:cubicBezTo>
                  <a:cubicBezTo>
                    <a:pt x="69" y="196"/>
                    <a:pt x="68" y="199"/>
                    <a:pt x="65" y="202"/>
                  </a:cubicBezTo>
                  <a:cubicBezTo>
                    <a:pt x="66" y="203"/>
                    <a:pt x="66" y="203"/>
                    <a:pt x="66" y="203"/>
                  </a:cubicBezTo>
                  <a:cubicBezTo>
                    <a:pt x="65" y="202"/>
                    <a:pt x="65" y="202"/>
                    <a:pt x="65" y="202"/>
                  </a:cubicBezTo>
                  <a:cubicBezTo>
                    <a:pt x="62" y="204"/>
                    <a:pt x="61" y="204"/>
                    <a:pt x="59" y="204"/>
                  </a:cubicBezTo>
                  <a:cubicBezTo>
                    <a:pt x="58" y="204"/>
                    <a:pt x="56" y="204"/>
                    <a:pt x="54" y="204"/>
                  </a:cubicBezTo>
                  <a:cubicBezTo>
                    <a:pt x="54" y="204"/>
                    <a:pt x="53" y="204"/>
                    <a:pt x="52" y="204"/>
                  </a:cubicBezTo>
                  <a:cubicBezTo>
                    <a:pt x="51" y="205"/>
                    <a:pt x="49" y="206"/>
                    <a:pt x="49" y="207"/>
                  </a:cubicBezTo>
                  <a:cubicBezTo>
                    <a:pt x="48" y="208"/>
                    <a:pt x="48" y="209"/>
                    <a:pt x="48" y="210"/>
                  </a:cubicBezTo>
                  <a:cubicBezTo>
                    <a:pt x="48" y="212"/>
                    <a:pt x="48" y="213"/>
                    <a:pt x="48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1" y="211"/>
                    <a:pt x="51" y="211"/>
                    <a:pt x="51" y="211"/>
                  </a:cubicBezTo>
                  <a:cubicBezTo>
                    <a:pt x="50" y="211"/>
                    <a:pt x="49" y="210"/>
                    <a:pt x="48" y="210"/>
                  </a:cubicBezTo>
                  <a:cubicBezTo>
                    <a:pt x="46" y="210"/>
                    <a:pt x="45" y="211"/>
                    <a:pt x="44" y="212"/>
                  </a:cubicBezTo>
                  <a:cubicBezTo>
                    <a:pt x="43" y="212"/>
                    <a:pt x="42" y="214"/>
                    <a:pt x="42" y="216"/>
                  </a:cubicBezTo>
                  <a:cubicBezTo>
                    <a:pt x="43" y="216"/>
                    <a:pt x="43" y="216"/>
                    <a:pt x="43" y="216"/>
                  </a:cubicBezTo>
                  <a:cubicBezTo>
                    <a:pt x="42" y="216"/>
                    <a:pt x="42" y="216"/>
                    <a:pt x="42" y="216"/>
                  </a:cubicBezTo>
                  <a:cubicBezTo>
                    <a:pt x="42" y="216"/>
                    <a:pt x="41" y="217"/>
                    <a:pt x="41" y="217"/>
                  </a:cubicBezTo>
                  <a:cubicBezTo>
                    <a:pt x="41" y="219"/>
                    <a:pt x="42" y="220"/>
                    <a:pt x="43" y="221"/>
                  </a:cubicBezTo>
                  <a:cubicBezTo>
                    <a:pt x="45" y="224"/>
                    <a:pt x="49" y="226"/>
                    <a:pt x="49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48" y="225"/>
                    <a:pt x="48" y="225"/>
                    <a:pt x="48" y="225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51" y="230"/>
                    <a:pt x="51" y="230"/>
                    <a:pt x="51" y="230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1" y="228"/>
                    <a:pt x="48" y="228"/>
                    <a:pt x="46" y="228"/>
                  </a:cubicBezTo>
                  <a:cubicBezTo>
                    <a:pt x="46" y="228"/>
                    <a:pt x="45" y="228"/>
                    <a:pt x="45" y="228"/>
                  </a:cubicBezTo>
                  <a:cubicBezTo>
                    <a:pt x="44" y="228"/>
                    <a:pt x="44" y="228"/>
                    <a:pt x="44" y="228"/>
                  </a:cubicBezTo>
                  <a:cubicBezTo>
                    <a:pt x="43" y="229"/>
                    <a:pt x="43" y="229"/>
                    <a:pt x="43" y="230"/>
                  </a:cubicBezTo>
                  <a:cubicBezTo>
                    <a:pt x="44" y="230"/>
                    <a:pt x="44" y="230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31"/>
                    <a:pt x="42" y="232"/>
                    <a:pt x="42" y="234"/>
                  </a:cubicBezTo>
                  <a:cubicBezTo>
                    <a:pt x="42" y="236"/>
                    <a:pt x="43" y="238"/>
                    <a:pt x="43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7"/>
                    <a:pt x="42" y="238"/>
                  </a:cubicBezTo>
                  <a:cubicBezTo>
                    <a:pt x="41" y="239"/>
                    <a:pt x="40" y="240"/>
                    <a:pt x="38" y="241"/>
                  </a:cubicBezTo>
                  <a:cubicBezTo>
                    <a:pt x="38" y="242"/>
                    <a:pt x="37" y="242"/>
                    <a:pt x="36" y="243"/>
                  </a:cubicBezTo>
                  <a:cubicBezTo>
                    <a:pt x="36" y="243"/>
                    <a:pt x="35" y="243"/>
                    <a:pt x="35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8" y="249"/>
                    <a:pt x="38" y="249"/>
                    <a:pt x="38" y="249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38" y="247"/>
                    <a:pt x="38" y="247"/>
                    <a:pt x="38" y="247"/>
                  </a:cubicBezTo>
                  <a:cubicBezTo>
                    <a:pt x="38" y="256"/>
                    <a:pt x="38" y="256"/>
                    <a:pt x="38" y="256"/>
                  </a:cubicBezTo>
                  <a:cubicBezTo>
                    <a:pt x="38" y="257"/>
                    <a:pt x="38" y="257"/>
                    <a:pt x="38" y="257"/>
                  </a:cubicBezTo>
                  <a:cubicBezTo>
                    <a:pt x="38" y="257"/>
                    <a:pt x="38" y="257"/>
                    <a:pt x="38" y="257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6" y="258"/>
                    <a:pt x="46" y="258"/>
                    <a:pt x="46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53" y="278"/>
                    <a:pt x="53" y="278"/>
                    <a:pt x="53" y="278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65" y="280"/>
                    <a:pt x="65" y="280"/>
                    <a:pt x="65" y="280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4" y="279"/>
                    <a:pt x="64" y="279"/>
                    <a:pt x="64" y="279"/>
                  </a:cubicBezTo>
                  <a:cubicBezTo>
                    <a:pt x="84" y="302"/>
                    <a:pt x="84" y="302"/>
                    <a:pt x="84" y="302"/>
                  </a:cubicBezTo>
                  <a:cubicBezTo>
                    <a:pt x="85" y="304"/>
                    <a:pt x="85" y="304"/>
                    <a:pt x="85" y="304"/>
                  </a:cubicBezTo>
                  <a:cubicBezTo>
                    <a:pt x="86" y="303"/>
                    <a:pt x="86" y="303"/>
                    <a:pt x="86" y="303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95" y="292"/>
                    <a:pt x="95" y="292"/>
                    <a:pt x="95" y="292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3"/>
                    <a:pt x="115" y="293"/>
                    <a:pt x="115" y="293"/>
                  </a:cubicBezTo>
                  <a:cubicBezTo>
                    <a:pt x="113" y="294"/>
                    <a:pt x="113" y="294"/>
                    <a:pt x="113" y="294"/>
                  </a:cubicBezTo>
                  <a:cubicBezTo>
                    <a:pt x="116" y="303"/>
                    <a:pt x="116" y="303"/>
                    <a:pt x="116" y="303"/>
                  </a:cubicBezTo>
                  <a:cubicBezTo>
                    <a:pt x="117" y="303"/>
                    <a:pt x="117" y="303"/>
                    <a:pt x="117" y="303"/>
                  </a:cubicBezTo>
                  <a:cubicBezTo>
                    <a:pt x="118" y="301"/>
                    <a:pt x="118" y="301"/>
                    <a:pt x="118" y="301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98" y="297"/>
                    <a:pt x="98" y="297"/>
                    <a:pt x="98" y="297"/>
                  </a:cubicBezTo>
                  <a:cubicBezTo>
                    <a:pt x="98" y="297"/>
                    <a:pt x="98" y="297"/>
                    <a:pt x="98" y="297"/>
                  </a:cubicBezTo>
                  <a:cubicBezTo>
                    <a:pt x="98" y="297"/>
                    <a:pt x="94" y="300"/>
                    <a:pt x="90" y="302"/>
                  </a:cubicBezTo>
                  <a:cubicBezTo>
                    <a:pt x="86" y="305"/>
                    <a:pt x="81" y="308"/>
                    <a:pt x="79" y="311"/>
                  </a:cubicBezTo>
                  <a:cubicBezTo>
                    <a:pt x="79" y="311"/>
                    <a:pt x="79" y="311"/>
                    <a:pt x="79" y="311"/>
                  </a:cubicBezTo>
                  <a:cubicBezTo>
                    <a:pt x="78" y="311"/>
                    <a:pt x="78" y="311"/>
                    <a:pt x="78" y="311"/>
                  </a:cubicBezTo>
                  <a:cubicBezTo>
                    <a:pt x="75" y="316"/>
                    <a:pt x="73" y="322"/>
                    <a:pt x="73" y="327"/>
                  </a:cubicBezTo>
                  <a:cubicBezTo>
                    <a:pt x="73" y="329"/>
                    <a:pt x="73" y="330"/>
                    <a:pt x="74" y="332"/>
                  </a:cubicBezTo>
                  <a:cubicBezTo>
                    <a:pt x="74" y="333"/>
                    <a:pt x="75" y="334"/>
                    <a:pt x="76" y="335"/>
                  </a:cubicBezTo>
                  <a:cubicBezTo>
                    <a:pt x="77" y="334"/>
                    <a:pt x="77" y="334"/>
                    <a:pt x="77" y="334"/>
                  </a:cubicBezTo>
                  <a:cubicBezTo>
                    <a:pt x="76" y="335"/>
                    <a:pt x="76" y="335"/>
                    <a:pt x="76" y="335"/>
                  </a:cubicBezTo>
                  <a:cubicBezTo>
                    <a:pt x="77" y="336"/>
                    <a:pt x="78" y="336"/>
                    <a:pt x="80" y="336"/>
                  </a:cubicBezTo>
                  <a:cubicBezTo>
                    <a:pt x="81" y="336"/>
                    <a:pt x="82" y="336"/>
                    <a:pt x="83" y="335"/>
                  </a:cubicBezTo>
                  <a:cubicBezTo>
                    <a:pt x="86" y="332"/>
                    <a:pt x="88" y="327"/>
                    <a:pt x="89" y="323"/>
                  </a:cubicBezTo>
                  <a:cubicBezTo>
                    <a:pt x="88" y="323"/>
                    <a:pt x="88" y="323"/>
                    <a:pt x="88" y="323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0" y="321"/>
                    <a:pt x="92" y="319"/>
                    <a:pt x="94" y="318"/>
                  </a:cubicBezTo>
                  <a:cubicBezTo>
                    <a:pt x="94" y="317"/>
                    <a:pt x="95" y="317"/>
                    <a:pt x="96" y="317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5"/>
                    <a:pt x="96" y="315"/>
                    <a:pt x="96" y="315"/>
                  </a:cubicBezTo>
                  <a:cubicBezTo>
                    <a:pt x="95" y="316"/>
                    <a:pt x="95" y="316"/>
                    <a:pt x="95" y="316"/>
                  </a:cubicBezTo>
                  <a:cubicBezTo>
                    <a:pt x="100" y="324"/>
                    <a:pt x="100" y="324"/>
                    <a:pt x="100" y="324"/>
                  </a:cubicBezTo>
                  <a:cubicBezTo>
                    <a:pt x="101" y="323"/>
                    <a:pt x="101" y="323"/>
                    <a:pt x="101" y="323"/>
                  </a:cubicBezTo>
                  <a:cubicBezTo>
                    <a:pt x="100" y="323"/>
                    <a:pt x="100" y="323"/>
                    <a:pt x="100" y="323"/>
                  </a:cubicBezTo>
                  <a:cubicBezTo>
                    <a:pt x="98" y="334"/>
                    <a:pt x="98" y="334"/>
                    <a:pt x="98" y="334"/>
                  </a:cubicBezTo>
                  <a:cubicBezTo>
                    <a:pt x="98" y="336"/>
                    <a:pt x="98" y="336"/>
                    <a:pt x="98" y="336"/>
                  </a:cubicBezTo>
                  <a:cubicBezTo>
                    <a:pt x="101" y="335"/>
                    <a:pt x="101" y="335"/>
                    <a:pt x="101" y="335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7" y="331"/>
                    <a:pt x="107" y="331"/>
                    <a:pt x="107" y="331"/>
                  </a:cubicBezTo>
                  <a:cubicBezTo>
                    <a:pt x="114" y="338"/>
                    <a:pt x="114" y="338"/>
                    <a:pt x="114" y="338"/>
                  </a:cubicBezTo>
                  <a:cubicBezTo>
                    <a:pt x="115" y="337"/>
                    <a:pt x="115" y="337"/>
                    <a:pt x="115" y="337"/>
                  </a:cubicBezTo>
                  <a:cubicBezTo>
                    <a:pt x="113" y="336"/>
                    <a:pt x="113" y="336"/>
                    <a:pt x="113" y="336"/>
                  </a:cubicBezTo>
                  <a:cubicBezTo>
                    <a:pt x="113" y="336"/>
                    <a:pt x="111" y="340"/>
                    <a:pt x="111" y="344"/>
                  </a:cubicBezTo>
                  <a:cubicBezTo>
                    <a:pt x="111" y="346"/>
                    <a:pt x="112" y="348"/>
                    <a:pt x="113" y="350"/>
                  </a:cubicBezTo>
                  <a:cubicBezTo>
                    <a:pt x="115" y="351"/>
                    <a:pt x="117" y="353"/>
                    <a:pt x="120" y="353"/>
                  </a:cubicBezTo>
                  <a:cubicBezTo>
                    <a:pt x="120" y="351"/>
                    <a:pt x="120" y="351"/>
                    <a:pt x="120" y="351"/>
                  </a:cubicBezTo>
                  <a:cubicBezTo>
                    <a:pt x="120" y="353"/>
                    <a:pt x="120" y="353"/>
                    <a:pt x="120" y="353"/>
                  </a:cubicBezTo>
                  <a:cubicBezTo>
                    <a:pt x="121" y="353"/>
                    <a:pt x="122" y="353"/>
                    <a:pt x="123" y="353"/>
                  </a:cubicBezTo>
                  <a:cubicBezTo>
                    <a:pt x="125" y="353"/>
                    <a:pt x="127" y="352"/>
                    <a:pt x="129" y="351"/>
                  </a:cubicBezTo>
                  <a:cubicBezTo>
                    <a:pt x="131" y="348"/>
                    <a:pt x="132" y="345"/>
                    <a:pt x="133" y="343"/>
                  </a:cubicBezTo>
                  <a:cubicBezTo>
                    <a:pt x="134" y="340"/>
                    <a:pt x="134" y="338"/>
                    <a:pt x="134" y="338"/>
                  </a:cubicBezTo>
                  <a:cubicBezTo>
                    <a:pt x="132" y="338"/>
                    <a:pt x="132" y="338"/>
                    <a:pt x="132" y="338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45" y="354"/>
                    <a:pt x="145" y="354"/>
                    <a:pt x="145" y="354"/>
                  </a:cubicBezTo>
                  <a:cubicBezTo>
                    <a:pt x="146" y="355"/>
                    <a:pt x="146" y="355"/>
                    <a:pt x="146" y="355"/>
                  </a:cubicBezTo>
                  <a:cubicBezTo>
                    <a:pt x="147" y="354"/>
                    <a:pt x="147" y="354"/>
                    <a:pt x="147" y="354"/>
                  </a:cubicBezTo>
                  <a:cubicBezTo>
                    <a:pt x="147" y="354"/>
                    <a:pt x="151" y="350"/>
                    <a:pt x="154" y="347"/>
                  </a:cubicBezTo>
                  <a:cubicBezTo>
                    <a:pt x="153" y="346"/>
                    <a:pt x="153" y="346"/>
                    <a:pt x="153" y="346"/>
                  </a:cubicBezTo>
                  <a:cubicBezTo>
                    <a:pt x="153" y="347"/>
                    <a:pt x="153" y="347"/>
                    <a:pt x="153" y="347"/>
                  </a:cubicBezTo>
                  <a:cubicBezTo>
                    <a:pt x="154" y="347"/>
                    <a:pt x="156" y="347"/>
                    <a:pt x="157" y="347"/>
                  </a:cubicBezTo>
                  <a:cubicBezTo>
                    <a:pt x="159" y="347"/>
                    <a:pt x="160" y="347"/>
                    <a:pt x="161" y="347"/>
                  </a:cubicBezTo>
                  <a:cubicBezTo>
                    <a:pt x="162" y="347"/>
                    <a:pt x="162" y="347"/>
                    <a:pt x="163" y="347"/>
                  </a:cubicBezTo>
                  <a:cubicBezTo>
                    <a:pt x="163" y="347"/>
                    <a:pt x="163" y="347"/>
                    <a:pt x="163" y="347"/>
                  </a:cubicBezTo>
                  <a:cubicBezTo>
                    <a:pt x="164" y="348"/>
                    <a:pt x="164" y="348"/>
                    <a:pt x="164" y="348"/>
                  </a:cubicBezTo>
                  <a:cubicBezTo>
                    <a:pt x="165" y="347"/>
                    <a:pt x="165" y="347"/>
                    <a:pt x="165" y="347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6" y="346"/>
                    <a:pt x="167" y="343"/>
                    <a:pt x="169" y="341"/>
                  </a:cubicBezTo>
                  <a:cubicBezTo>
                    <a:pt x="171" y="339"/>
                    <a:pt x="173" y="338"/>
                    <a:pt x="174" y="338"/>
                  </a:cubicBezTo>
                  <a:cubicBezTo>
                    <a:pt x="177" y="338"/>
                    <a:pt x="182" y="339"/>
                    <a:pt x="187" y="340"/>
                  </a:cubicBezTo>
                  <a:cubicBezTo>
                    <a:pt x="189" y="341"/>
                    <a:pt x="191" y="341"/>
                    <a:pt x="192" y="341"/>
                  </a:cubicBezTo>
                  <a:cubicBezTo>
                    <a:pt x="193" y="342"/>
                    <a:pt x="194" y="342"/>
                    <a:pt x="194" y="342"/>
                  </a:cubicBezTo>
                  <a:cubicBezTo>
                    <a:pt x="195" y="342"/>
                    <a:pt x="195" y="342"/>
                    <a:pt x="195" y="342"/>
                  </a:cubicBezTo>
                  <a:cubicBezTo>
                    <a:pt x="196" y="342"/>
                    <a:pt x="196" y="342"/>
                    <a:pt x="196" y="342"/>
                  </a:cubicBezTo>
                  <a:cubicBezTo>
                    <a:pt x="198" y="339"/>
                    <a:pt x="198" y="339"/>
                    <a:pt x="198" y="339"/>
                  </a:cubicBezTo>
                  <a:cubicBezTo>
                    <a:pt x="197" y="338"/>
                    <a:pt x="197" y="338"/>
                    <a:pt x="197" y="338"/>
                  </a:cubicBezTo>
                  <a:cubicBezTo>
                    <a:pt x="197" y="339"/>
                    <a:pt x="197" y="339"/>
                    <a:pt x="197" y="339"/>
                  </a:cubicBezTo>
                  <a:cubicBezTo>
                    <a:pt x="211" y="342"/>
                    <a:pt x="211" y="342"/>
                    <a:pt x="211" y="342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2" y="340"/>
                    <a:pt x="212" y="340"/>
                    <a:pt x="212" y="340"/>
                  </a:cubicBezTo>
                  <a:cubicBezTo>
                    <a:pt x="208" y="332"/>
                    <a:pt x="208" y="332"/>
                    <a:pt x="208" y="332"/>
                  </a:cubicBezTo>
                  <a:cubicBezTo>
                    <a:pt x="207" y="333"/>
                    <a:pt x="207" y="333"/>
                    <a:pt x="207" y="333"/>
                  </a:cubicBezTo>
                  <a:cubicBezTo>
                    <a:pt x="208" y="334"/>
                    <a:pt x="208" y="334"/>
                    <a:pt x="208" y="334"/>
                  </a:cubicBezTo>
                  <a:cubicBezTo>
                    <a:pt x="211" y="331"/>
                    <a:pt x="211" y="331"/>
                    <a:pt x="211" y="331"/>
                  </a:cubicBezTo>
                  <a:cubicBezTo>
                    <a:pt x="209" y="330"/>
                    <a:pt x="209" y="330"/>
                    <a:pt x="209" y="330"/>
                  </a:cubicBezTo>
                  <a:cubicBezTo>
                    <a:pt x="209" y="331"/>
                    <a:pt x="209" y="331"/>
                    <a:pt x="209" y="331"/>
                  </a:cubicBezTo>
                  <a:cubicBezTo>
                    <a:pt x="218" y="337"/>
                    <a:pt x="218" y="337"/>
                    <a:pt x="218" y="337"/>
                  </a:cubicBezTo>
                  <a:cubicBezTo>
                    <a:pt x="219" y="335"/>
                    <a:pt x="219" y="335"/>
                    <a:pt x="219" y="335"/>
                  </a:cubicBezTo>
                  <a:cubicBezTo>
                    <a:pt x="217" y="335"/>
                    <a:pt x="217" y="335"/>
                    <a:pt x="217" y="335"/>
                  </a:cubicBezTo>
                  <a:cubicBezTo>
                    <a:pt x="216" y="342"/>
                    <a:pt x="216" y="342"/>
                    <a:pt x="216" y="342"/>
                  </a:cubicBezTo>
                  <a:cubicBezTo>
                    <a:pt x="216" y="343"/>
                    <a:pt x="216" y="343"/>
                    <a:pt x="216" y="343"/>
                  </a:cubicBezTo>
                  <a:cubicBezTo>
                    <a:pt x="218" y="343"/>
                    <a:pt x="218" y="343"/>
                    <a:pt x="218" y="343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3" y="343"/>
                    <a:pt x="223" y="343"/>
                    <a:pt x="223" y="34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0" y="333"/>
                    <a:pt x="230" y="333"/>
                    <a:pt x="230" y="333"/>
                  </a:cubicBezTo>
                  <a:cubicBezTo>
                    <a:pt x="238" y="345"/>
                    <a:pt x="238" y="345"/>
                    <a:pt x="238" y="345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9" y="346"/>
                    <a:pt x="239" y="346"/>
                    <a:pt x="239" y="346"/>
                  </a:cubicBezTo>
                  <a:cubicBezTo>
                    <a:pt x="239" y="346"/>
                    <a:pt x="241" y="346"/>
                    <a:pt x="243" y="346"/>
                  </a:cubicBezTo>
                  <a:cubicBezTo>
                    <a:pt x="245" y="346"/>
                    <a:pt x="247" y="346"/>
                    <a:pt x="250" y="346"/>
                  </a:cubicBezTo>
                  <a:cubicBezTo>
                    <a:pt x="253" y="346"/>
                    <a:pt x="256" y="346"/>
                    <a:pt x="259" y="346"/>
                  </a:cubicBezTo>
                  <a:cubicBezTo>
                    <a:pt x="262" y="346"/>
                    <a:pt x="264" y="347"/>
                    <a:pt x="266" y="347"/>
                  </a:cubicBezTo>
                  <a:cubicBezTo>
                    <a:pt x="266" y="347"/>
                    <a:pt x="266" y="347"/>
                    <a:pt x="266" y="347"/>
                  </a:cubicBezTo>
                  <a:cubicBezTo>
                    <a:pt x="266" y="347"/>
                    <a:pt x="266" y="347"/>
                    <a:pt x="266" y="347"/>
                  </a:cubicBezTo>
                  <a:cubicBezTo>
                    <a:pt x="266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6" y="349"/>
                    <a:pt x="265" y="350"/>
                  </a:cubicBezTo>
                  <a:cubicBezTo>
                    <a:pt x="264" y="351"/>
                    <a:pt x="262" y="352"/>
                    <a:pt x="260" y="353"/>
                  </a:cubicBezTo>
                  <a:cubicBezTo>
                    <a:pt x="260" y="353"/>
                    <a:pt x="259" y="353"/>
                    <a:pt x="258" y="354"/>
                  </a:cubicBezTo>
                  <a:cubicBezTo>
                    <a:pt x="258" y="354"/>
                    <a:pt x="258" y="354"/>
                    <a:pt x="258" y="354"/>
                  </a:cubicBezTo>
                  <a:cubicBezTo>
                    <a:pt x="258" y="355"/>
                    <a:pt x="258" y="355"/>
                    <a:pt x="258" y="355"/>
                  </a:cubicBezTo>
                  <a:cubicBezTo>
                    <a:pt x="258" y="354"/>
                    <a:pt x="258" y="354"/>
                    <a:pt x="258" y="354"/>
                  </a:cubicBezTo>
                  <a:cubicBezTo>
                    <a:pt x="253" y="354"/>
                    <a:pt x="253" y="354"/>
                    <a:pt x="253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5"/>
                    <a:pt x="245" y="365"/>
                    <a:pt x="245" y="365"/>
                  </a:cubicBezTo>
                  <a:cubicBezTo>
                    <a:pt x="251" y="368"/>
                    <a:pt x="251" y="368"/>
                    <a:pt x="251" y="368"/>
                  </a:cubicBezTo>
                  <a:cubicBezTo>
                    <a:pt x="251" y="366"/>
                    <a:pt x="251" y="366"/>
                    <a:pt x="251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9" y="370"/>
                    <a:pt x="249" y="370"/>
                    <a:pt x="249" y="370"/>
                  </a:cubicBezTo>
                  <a:cubicBezTo>
                    <a:pt x="250" y="369"/>
                    <a:pt x="250" y="369"/>
                    <a:pt x="250" y="369"/>
                  </a:cubicBezTo>
                  <a:cubicBezTo>
                    <a:pt x="250" y="369"/>
                    <a:pt x="246" y="366"/>
                    <a:pt x="241" y="362"/>
                  </a:cubicBezTo>
                  <a:cubicBezTo>
                    <a:pt x="238" y="361"/>
                    <a:pt x="235" y="359"/>
                    <a:pt x="233" y="358"/>
                  </a:cubicBezTo>
                  <a:cubicBezTo>
                    <a:pt x="230" y="356"/>
                    <a:pt x="228" y="355"/>
                    <a:pt x="226" y="355"/>
                  </a:cubicBezTo>
                  <a:cubicBezTo>
                    <a:pt x="226" y="357"/>
                    <a:pt x="226" y="357"/>
                    <a:pt x="226" y="357"/>
                  </a:cubicBezTo>
                  <a:cubicBezTo>
                    <a:pt x="226" y="355"/>
                    <a:pt x="226" y="355"/>
                    <a:pt x="226" y="355"/>
                  </a:cubicBezTo>
                  <a:cubicBezTo>
                    <a:pt x="219" y="354"/>
                    <a:pt x="197" y="351"/>
                    <a:pt x="197" y="351"/>
                  </a:cubicBezTo>
                  <a:cubicBezTo>
                    <a:pt x="197" y="353"/>
                    <a:pt x="197" y="353"/>
                    <a:pt x="197" y="353"/>
                  </a:cubicBezTo>
                  <a:cubicBezTo>
                    <a:pt x="198" y="351"/>
                    <a:pt x="198" y="351"/>
                    <a:pt x="198" y="351"/>
                  </a:cubicBezTo>
                  <a:cubicBezTo>
                    <a:pt x="198" y="351"/>
                    <a:pt x="195" y="350"/>
                    <a:pt x="190" y="348"/>
                  </a:cubicBezTo>
                  <a:cubicBezTo>
                    <a:pt x="185" y="346"/>
                    <a:pt x="179" y="345"/>
                    <a:pt x="174" y="345"/>
                  </a:cubicBezTo>
                  <a:cubicBezTo>
                    <a:pt x="174" y="346"/>
                    <a:pt x="174" y="346"/>
                    <a:pt x="174" y="346"/>
                  </a:cubicBezTo>
                  <a:cubicBezTo>
                    <a:pt x="175" y="345"/>
                    <a:pt x="175" y="345"/>
                    <a:pt x="175" y="345"/>
                  </a:cubicBezTo>
                  <a:cubicBezTo>
                    <a:pt x="174" y="344"/>
                    <a:pt x="174" y="344"/>
                    <a:pt x="173" y="344"/>
                  </a:cubicBezTo>
                  <a:cubicBezTo>
                    <a:pt x="171" y="344"/>
                    <a:pt x="168" y="346"/>
                    <a:pt x="166" y="347"/>
                  </a:cubicBezTo>
                  <a:cubicBezTo>
                    <a:pt x="160" y="352"/>
                    <a:pt x="155" y="361"/>
                    <a:pt x="155" y="362"/>
                  </a:cubicBezTo>
                  <a:cubicBezTo>
                    <a:pt x="157" y="362"/>
                    <a:pt x="157" y="362"/>
                    <a:pt x="157" y="362"/>
                  </a:cubicBezTo>
                  <a:cubicBezTo>
                    <a:pt x="157" y="361"/>
                    <a:pt x="157" y="361"/>
                    <a:pt x="157" y="361"/>
                  </a:cubicBezTo>
                  <a:cubicBezTo>
                    <a:pt x="138" y="361"/>
                    <a:pt x="138" y="361"/>
                    <a:pt x="138" y="361"/>
                  </a:cubicBezTo>
                  <a:cubicBezTo>
                    <a:pt x="137" y="361"/>
                    <a:pt x="137" y="361"/>
                    <a:pt x="137" y="361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4" y="378"/>
                    <a:pt x="134" y="378"/>
                    <a:pt x="134" y="378"/>
                  </a:cubicBezTo>
                  <a:cubicBezTo>
                    <a:pt x="135" y="378"/>
                    <a:pt x="135" y="378"/>
                    <a:pt x="135" y="378"/>
                  </a:cubicBezTo>
                  <a:cubicBezTo>
                    <a:pt x="134" y="377"/>
                    <a:pt x="134" y="377"/>
                    <a:pt x="134" y="377"/>
                  </a:cubicBezTo>
                  <a:cubicBezTo>
                    <a:pt x="134" y="377"/>
                    <a:pt x="131" y="379"/>
                    <a:pt x="128" y="382"/>
                  </a:cubicBezTo>
                  <a:cubicBezTo>
                    <a:pt x="126" y="383"/>
                    <a:pt x="125" y="385"/>
                    <a:pt x="124" y="387"/>
                  </a:cubicBezTo>
                  <a:cubicBezTo>
                    <a:pt x="122" y="389"/>
                    <a:pt x="121" y="391"/>
                    <a:pt x="121" y="393"/>
                  </a:cubicBezTo>
                  <a:cubicBezTo>
                    <a:pt x="121" y="395"/>
                    <a:pt x="122" y="396"/>
                    <a:pt x="122" y="397"/>
                  </a:cubicBezTo>
                  <a:cubicBezTo>
                    <a:pt x="123" y="399"/>
                    <a:pt x="125" y="399"/>
                    <a:pt x="126" y="400"/>
                  </a:cubicBezTo>
                  <a:cubicBezTo>
                    <a:pt x="128" y="400"/>
                    <a:pt x="129" y="401"/>
                    <a:pt x="131" y="401"/>
                  </a:cubicBezTo>
                  <a:cubicBezTo>
                    <a:pt x="133" y="401"/>
                    <a:pt x="135" y="400"/>
                    <a:pt x="135" y="400"/>
                  </a:cubicBezTo>
                  <a:cubicBezTo>
                    <a:pt x="135" y="399"/>
                    <a:pt x="135" y="399"/>
                    <a:pt x="135" y="399"/>
                  </a:cubicBezTo>
                  <a:cubicBezTo>
                    <a:pt x="134" y="399"/>
                    <a:pt x="134" y="399"/>
                    <a:pt x="134" y="399"/>
                  </a:cubicBezTo>
                  <a:cubicBezTo>
                    <a:pt x="139" y="411"/>
                    <a:pt x="139" y="411"/>
                    <a:pt x="139" y="411"/>
                  </a:cubicBezTo>
                  <a:cubicBezTo>
                    <a:pt x="139" y="412"/>
                    <a:pt x="139" y="412"/>
                    <a:pt x="139" y="412"/>
                  </a:cubicBezTo>
                  <a:cubicBezTo>
                    <a:pt x="140" y="412"/>
                    <a:pt x="140" y="412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3"/>
                    <a:pt x="155" y="415"/>
                    <a:pt x="164" y="423"/>
                  </a:cubicBezTo>
                  <a:cubicBezTo>
                    <a:pt x="165" y="422"/>
                    <a:pt x="165" y="422"/>
                    <a:pt x="165" y="422"/>
                  </a:cubicBezTo>
                  <a:cubicBezTo>
                    <a:pt x="164" y="423"/>
                    <a:pt x="164" y="423"/>
                    <a:pt x="164" y="423"/>
                  </a:cubicBezTo>
                  <a:cubicBezTo>
                    <a:pt x="167" y="426"/>
                    <a:pt x="168" y="429"/>
                    <a:pt x="168" y="432"/>
                  </a:cubicBezTo>
                  <a:cubicBezTo>
                    <a:pt x="168" y="435"/>
                    <a:pt x="167" y="438"/>
                    <a:pt x="165" y="441"/>
                  </a:cubicBezTo>
                  <a:cubicBezTo>
                    <a:pt x="164" y="445"/>
                    <a:pt x="162" y="448"/>
                    <a:pt x="161" y="452"/>
                  </a:cubicBezTo>
                  <a:cubicBezTo>
                    <a:pt x="161" y="452"/>
                    <a:pt x="161" y="452"/>
                    <a:pt x="161" y="452"/>
                  </a:cubicBezTo>
                  <a:cubicBezTo>
                    <a:pt x="161" y="452"/>
                    <a:pt x="161" y="452"/>
                    <a:pt x="161" y="452"/>
                  </a:cubicBezTo>
                  <a:cubicBezTo>
                    <a:pt x="161" y="453"/>
                    <a:pt x="161" y="453"/>
                    <a:pt x="161" y="454"/>
                  </a:cubicBezTo>
                  <a:cubicBezTo>
                    <a:pt x="161" y="459"/>
                    <a:pt x="164" y="462"/>
                    <a:pt x="167" y="465"/>
                  </a:cubicBezTo>
                  <a:cubicBezTo>
                    <a:pt x="170" y="468"/>
                    <a:pt x="173" y="470"/>
                    <a:pt x="174" y="470"/>
                  </a:cubicBezTo>
                  <a:cubicBezTo>
                    <a:pt x="174" y="469"/>
                    <a:pt x="174" y="469"/>
                    <a:pt x="174" y="469"/>
                  </a:cubicBezTo>
                  <a:cubicBezTo>
                    <a:pt x="173" y="469"/>
                    <a:pt x="173" y="469"/>
                    <a:pt x="173" y="469"/>
                  </a:cubicBezTo>
                  <a:cubicBezTo>
                    <a:pt x="173" y="474"/>
                    <a:pt x="173" y="474"/>
                    <a:pt x="173" y="474"/>
                  </a:cubicBezTo>
                  <a:cubicBezTo>
                    <a:pt x="173" y="475"/>
                    <a:pt x="173" y="475"/>
                    <a:pt x="173" y="475"/>
                  </a:cubicBezTo>
                  <a:cubicBezTo>
                    <a:pt x="174" y="476"/>
                    <a:pt x="174" y="476"/>
                    <a:pt x="174" y="476"/>
                  </a:cubicBezTo>
                  <a:cubicBezTo>
                    <a:pt x="188" y="484"/>
                    <a:pt x="188" y="484"/>
                    <a:pt x="188" y="484"/>
                  </a:cubicBezTo>
                  <a:cubicBezTo>
                    <a:pt x="189" y="484"/>
                    <a:pt x="189" y="484"/>
                    <a:pt x="189" y="484"/>
                  </a:cubicBezTo>
                  <a:cubicBezTo>
                    <a:pt x="190" y="484"/>
                    <a:pt x="190" y="484"/>
                    <a:pt x="190" y="484"/>
                  </a:cubicBezTo>
                  <a:cubicBezTo>
                    <a:pt x="195" y="480"/>
                    <a:pt x="195" y="480"/>
                    <a:pt x="195" y="480"/>
                  </a:cubicBezTo>
                  <a:cubicBezTo>
                    <a:pt x="197" y="479"/>
                    <a:pt x="197" y="479"/>
                    <a:pt x="197" y="479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4" y="475"/>
                    <a:pt x="194" y="471"/>
                  </a:cubicBezTo>
                  <a:cubicBezTo>
                    <a:pt x="194" y="469"/>
                    <a:pt x="195" y="466"/>
                    <a:pt x="196" y="463"/>
                  </a:cubicBezTo>
                  <a:cubicBezTo>
                    <a:pt x="196" y="463"/>
                    <a:pt x="196" y="463"/>
                    <a:pt x="196" y="463"/>
                  </a:cubicBezTo>
                  <a:cubicBezTo>
                    <a:pt x="196" y="462"/>
                    <a:pt x="196" y="462"/>
                    <a:pt x="196" y="462"/>
                  </a:cubicBezTo>
                  <a:cubicBezTo>
                    <a:pt x="197" y="461"/>
                    <a:pt x="197" y="460"/>
                    <a:pt x="198" y="459"/>
                  </a:cubicBezTo>
                  <a:cubicBezTo>
                    <a:pt x="199" y="458"/>
                    <a:pt x="200" y="458"/>
                    <a:pt x="201" y="458"/>
                  </a:cubicBezTo>
                  <a:cubicBezTo>
                    <a:pt x="203" y="458"/>
                    <a:pt x="205" y="459"/>
                    <a:pt x="206" y="459"/>
                  </a:cubicBezTo>
                  <a:cubicBezTo>
                    <a:pt x="207" y="460"/>
                    <a:pt x="208" y="460"/>
                    <a:pt x="208" y="460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09" y="461"/>
                    <a:pt x="209" y="461"/>
                    <a:pt x="209" y="461"/>
                  </a:cubicBezTo>
                  <a:cubicBezTo>
                    <a:pt x="209" y="459"/>
                    <a:pt x="209" y="459"/>
                    <a:pt x="209" y="459"/>
                  </a:cubicBezTo>
                  <a:cubicBezTo>
                    <a:pt x="208" y="459"/>
                    <a:pt x="208" y="459"/>
                    <a:pt x="208" y="459"/>
                  </a:cubicBezTo>
                  <a:cubicBezTo>
                    <a:pt x="208" y="468"/>
                    <a:pt x="208" y="468"/>
                    <a:pt x="208" y="468"/>
                  </a:cubicBezTo>
                  <a:cubicBezTo>
                    <a:pt x="208" y="469"/>
                    <a:pt x="208" y="469"/>
                    <a:pt x="208" y="469"/>
                  </a:cubicBezTo>
                  <a:cubicBezTo>
                    <a:pt x="209" y="469"/>
                    <a:pt x="209" y="469"/>
                    <a:pt x="209" y="469"/>
                  </a:cubicBezTo>
                  <a:cubicBezTo>
                    <a:pt x="209" y="469"/>
                    <a:pt x="209" y="469"/>
                    <a:pt x="209" y="469"/>
                  </a:cubicBezTo>
                  <a:cubicBezTo>
                    <a:pt x="210" y="469"/>
                    <a:pt x="216" y="472"/>
                    <a:pt x="222" y="479"/>
                  </a:cubicBezTo>
                  <a:cubicBezTo>
                    <a:pt x="222" y="479"/>
                    <a:pt x="222" y="479"/>
                    <a:pt x="222" y="479"/>
                  </a:cubicBezTo>
                  <a:cubicBezTo>
                    <a:pt x="222" y="479"/>
                    <a:pt x="222" y="479"/>
                    <a:pt x="222" y="479"/>
                  </a:cubicBezTo>
                  <a:cubicBezTo>
                    <a:pt x="226" y="482"/>
                    <a:pt x="227" y="487"/>
                    <a:pt x="227" y="492"/>
                  </a:cubicBezTo>
                  <a:cubicBezTo>
                    <a:pt x="227" y="494"/>
                    <a:pt x="226" y="496"/>
                    <a:pt x="226" y="497"/>
                  </a:cubicBezTo>
                  <a:cubicBezTo>
                    <a:pt x="226" y="498"/>
                    <a:pt x="226" y="499"/>
                    <a:pt x="226" y="499"/>
                  </a:cubicBezTo>
                  <a:cubicBezTo>
                    <a:pt x="226" y="499"/>
                    <a:pt x="226" y="500"/>
                    <a:pt x="226" y="500"/>
                  </a:cubicBezTo>
                  <a:cubicBezTo>
                    <a:pt x="225" y="501"/>
                    <a:pt x="225" y="501"/>
                    <a:pt x="225" y="501"/>
                  </a:cubicBezTo>
                  <a:cubicBezTo>
                    <a:pt x="226" y="501"/>
                    <a:pt x="226" y="501"/>
                    <a:pt x="226" y="501"/>
                  </a:cubicBezTo>
                  <a:cubicBezTo>
                    <a:pt x="237" y="508"/>
                    <a:pt x="237" y="508"/>
                    <a:pt x="237" y="508"/>
                  </a:cubicBezTo>
                  <a:cubicBezTo>
                    <a:pt x="240" y="510"/>
                    <a:pt x="240" y="510"/>
                    <a:pt x="240" y="510"/>
                  </a:cubicBezTo>
                  <a:cubicBezTo>
                    <a:pt x="239" y="506"/>
                    <a:pt x="239" y="506"/>
                    <a:pt x="239" y="506"/>
                  </a:cubicBezTo>
                  <a:cubicBezTo>
                    <a:pt x="239" y="506"/>
                    <a:pt x="239" y="506"/>
                    <a:pt x="239" y="506"/>
                  </a:cubicBezTo>
                  <a:cubicBezTo>
                    <a:pt x="239" y="504"/>
                    <a:pt x="239" y="500"/>
                    <a:pt x="239" y="495"/>
                  </a:cubicBezTo>
                  <a:cubicBezTo>
                    <a:pt x="239" y="491"/>
                    <a:pt x="239" y="486"/>
                    <a:pt x="240" y="481"/>
                  </a:cubicBezTo>
                  <a:cubicBezTo>
                    <a:pt x="241" y="477"/>
                    <a:pt x="243" y="473"/>
                    <a:pt x="246" y="471"/>
                  </a:cubicBezTo>
                  <a:cubicBezTo>
                    <a:pt x="246" y="471"/>
                    <a:pt x="246" y="471"/>
                    <a:pt x="246" y="471"/>
                  </a:cubicBezTo>
                  <a:cubicBezTo>
                    <a:pt x="248" y="470"/>
                    <a:pt x="250" y="469"/>
                    <a:pt x="251" y="469"/>
                  </a:cubicBezTo>
                  <a:cubicBezTo>
                    <a:pt x="252" y="469"/>
                    <a:pt x="253" y="469"/>
                    <a:pt x="254" y="470"/>
                  </a:cubicBezTo>
                  <a:cubicBezTo>
                    <a:pt x="255" y="471"/>
                    <a:pt x="256" y="473"/>
                    <a:pt x="256" y="475"/>
                  </a:cubicBezTo>
                  <a:cubicBezTo>
                    <a:pt x="256" y="476"/>
                    <a:pt x="256" y="477"/>
                    <a:pt x="257" y="478"/>
                  </a:cubicBezTo>
                  <a:cubicBezTo>
                    <a:pt x="257" y="478"/>
                    <a:pt x="257" y="478"/>
                    <a:pt x="257" y="478"/>
                  </a:cubicBezTo>
                  <a:cubicBezTo>
                    <a:pt x="257" y="478"/>
                    <a:pt x="257" y="478"/>
                    <a:pt x="257" y="478"/>
                  </a:cubicBezTo>
                  <a:cubicBezTo>
                    <a:pt x="257" y="479"/>
                    <a:pt x="257" y="479"/>
                    <a:pt x="257" y="479"/>
                  </a:cubicBezTo>
                  <a:cubicBezTo>
                    <a:pt x="257" y="480"/>
                    <a:pt x="257" y="480"/>
                    <a:pt x="257" y="480"/>
                  </a:cubicBezTo>
                  <a:cubicBezTo>
                    <a:pt x="283" y="500"/>
                    <a:pt x="283" y="500"/>
                    <a:pt x="283" y="500"/>
                  </a:cubicBezTo>
                  <a:cubicBezTo>
                    <a:pt x="284" y="500"/>
                    <a:pt x="284" y="500"/>
                    <a:pt x="284" y="500"/>
                  </a:cubicBezTo>
                  <a:cubicBezTo>
                    <a:pt x="285" y="500"/>
                    <a:pt x="285" y="500"/>
                    <a:pt x="285" y="500"/>
                  </a:cubicBezTo>
                  <a:cubicBezTo>
                    <a:pt x="289" y="497"/>
                    <a:pt x="289" y="497"/>
                    <a:pt x="289" y="497"/>
                  </a:cubicBezTo>
                  <a:cubicBezTo>
                    <a:pt x="290" y="496"/>
                    <a:pt x="290" y="496"/>
                    <a:pt x="290" y="496"/>
                  </a:cubicBezTo>
                  <a:cubicBezTo>
                    <a:pt x="289" y="495"/>
                    <a:pt x="289" y="495"/>
                    <a:pt x="289" y="495"/>
                  </a:cubicBezTo>
                  <a:cubicBezTo>
                    <a:pt x="284" y="486"/>
                    <a:pt x="281" y="482"/>
                    <a:pt x="280" y="480"/>
                  </a:cubicBezTo>
                  <a:cubicBezTo>
                    <a:pt x="278" y="478"/>
                    <a:pt x="278" y="478"/>
                    <a:pt x="278" y="478"/>
                  </a:cubicBezTo>
                  <a:cubicBezTo>
                    <a:pt x="277" y="478"/>
                    <a:pt x="277" y="478"/>
                    <a:pt x="277" y="478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79" y="468"/>
                    <a:pt x="279" y="468"/>
                    <a:pt x="279" y="468"/>
                  </a:cubicBezTo>
                  <a:cubicBezTo>
                    <a:pt x="278" y="468"/>
                    <a:pt x="278" y="468"/>
                    <a:pt x="278" y="468"/>
                  </a:cubicBezTo>
                  <a:cubicBezTo>
                    <a:pt x="261" y="440"/>
                    <a:pt x="261" y="440"/>
                    <a:pt x="261" y="440"/>
                  </a:cubicBezTo>
                  <a:cubicBezTo>
                    <a:pt x="259" y="441"/>
                    <a:pt x="259" y="441"/>
                    <a:pt x="259" y="441"/>
                  </a:cubicBezTo>
                  <a:cubicBezTo>
                    <a:pt x="261" y="440"/>
                    <a:pt x="261" y="440"/>
                    <a:pt x="261" y="440"/>
                  </a:cubicBezTo>
                  <a:cubicBezTo>
                    <a:pt x="260" y="430"/>
                    <a:pt x="260" y="430"/>
                    <a:pt x="260" y="430"/>
                  </a:cubicBezTo>
                  <a:cubicBezTo>
                    <a:pt x="260" y="429"/>
                    <a:pt x="260" y="429"/>
                    <a:pt x="260" y="429"/>
                  </a:cubicBezTo>
                  <a:cubicBezTo>
                    <a:pt x="259" y="429"/>
                    <a:pt x="259" y="429"/>
                    <a:pt x="259" y="429"/>
                  </a:cubicBezTo>
                  <a:cubicBezTo>
                    <a:pt x="243" y="405"/>
                    <a:pt x="243" y="405"/>
                    <a:pt x="243" y="405"/>
                  </a:cubicBezTo>
                  <a:cubicBezTo>
                    <a:pt x="242" y="405"/>
                    <a:pt x="242" y="405"/>
                    <a:pt x="242" y="405"/>
                  </a:cubicBezTo>
                  <a:cubicBezTo>
                    <a:pt x="242" y="407"/>
                    <a:pt x="242" y="407"/>
                    <a:pt x="242" y="407"/>
                  </a:cubicBezTo>
                  <a:cubicBezTo>
                    <a:pt x="270" y="412"/>
                    <a:pt x="270" y="412"/>
                    <a:pt x="270" y="412"/>
                  </a:cubicBezTo>
                  <a:cubicBezTo>
                    <a:pt x="270" y="411"/>
                    <a:pt x="270" y="411"/>
                    <a:pt x="270" y="411"/>
                  </a:cubicBezTo>
                  <a:cubicBezTo>
                    <a:pt x="269" y="410"/>
                    <a:pt x="269" y="410"/>
                    <a:pt x="269" y="410"/>
                  </a:cubicBezTo>
                  <a:cubicBezTo>
                    <a:pt x="265" y="418"/>
                    <a:pt x="265" y="418"/>
                    <a:pt x="265" y="418"/>
                  </a:cubicBezTo>
                  <a:cubicBezTo>
                    <a:pt x="264" y="420"/>
                    <a:pt x="264" y="420"/>
                    <a:pt x="264" y="420"/>
                  </a:cubicBezTo>
                  <a:cubicBezTo>
                    <a:pt x="266" y="420"/>
                    <a:pt x="266" y="420"/>
                    <a:pt x="266" y="420"/>
                  </a:cubicBezTo>
                  <a:cubicBezTo>
                    <a:pt x="278" y="423"/>
                    <a:pt x="278" y="423"/>
                    <a:pt x="278" y="423"/>
                  </a:cubicBezTo>
                  <a:cubicBezTo>
                    <a:pt x="279" y="423"/>
                    <a:pt x="279" y="423"/>
                    <a:pt x="279" y="423"/>
                  </a:cubicBezTo>
                  <a:cubicBezTo>
                    <a:pt x="280" y="422"/>
                    <a:pt x="280" y="422"/>
                    <a:pt x="280" y="422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85" y="411"/>
                    <a:pt x="285" y="411"/>
                    <a:pt x="285" y="411"/>
                  </a:cubicBezTo>
                  <a:cubicBezTo>
                    <a:pt x="285" y="412"/>
                    <a:pt x="285" y="412"/>
                    <a:pt x="285" y="412"/>
                  </a:cubicBezTo>
                  <a:cubicBezTo>
                    <a:pt x="292" y="414"/>
                    <a:pt x="292" y="414"/>
                    <a:pt x="292" y="414"/>
                  </a:cubicBezTo>
                  <a:cubicBezTo>
                    <a:pt x="293" y="414"/>
                    <a:pt x="293" y="414"/>
                    <a:pt x="293" y="414"/>
                  </a:cubicBezTo>
                  <a:cubicBezTo>
                    <a:pt x="293" y="413"/>
                    <a:pt x="293" y="413"/>
                    <a:pt x="293" y="413"/>
                  </a:cubicBezTo>
                  <a:cubicBezTo>
                    <a:pt x="300" y="402"/>
                    <a:pt x="300" y="402"/>
                    <a:pt x="300" y="402"/>
                  </a:cubicBezTo>
                  <a:cubicBezTo>
                    <a:pt x="301" y="400"/>
                    <a:pt x="301" y="400"/>
                    <a:pt x="301" y="400"/>
                  </a:cubicBezTo>
                  <a:cubicBezTo>
                    <a:pt x="299" y="400"/>
                    <a:pt x="299" y="400"/>
                    <a:pt x="299" y="400"/>
                  </a:cubicBezTo>
                  <a:cubicBezTo>
                    <a:pt x="292" y="400"/>
                    <a:pt x="292" y="400"/>
                    <a:pt x="292" y="400"/>
                  </a:cubicBezTo>
                  <a:cubicBezTo>
                    <a:pt x="292" y="401"/>
                    <a:pt x="292" y="401"/>
                    <a:pt x="292" y="401"/>
                  </a:cubicBezTo>
                  <a:cubicBezTo>
                    <a:pt x="293" y="401"/>
                    <a:pt x="293" y="401"/>
                    <a:pt x="293" y="401"/>
                  </a:cubicBezTo>
                  <a:cubicBezTo>
                    <a:pt x="287" y="388"/>
                    <a:pt x="287" y="388"/>
                    <a:pt x="287" y="388"/>
                  </a:cubicBezTo>
                  <a:cubicBezTo>
                    <a:pt x="286" y="387"/>
                    <a:pt x="286" y="387"/>
                    <a:pt x="286" y="387"/>
                  </a:cubicBezTo>
                  <a:cubicBezTo>
                    <a:pt x="284" y="388"/>
                    <a:pt x="284" y="388"/>
                    <a:pt x="284" y="388"/>
                  </a:cubicBezTo>
                  <a:cubicBezTo>
                    <a:pt x="284" y="388"/>
                    <a:pt x="284" y="388"/>
                    <a:pt x="284" y="388"/>
                  </a:cubicBezTo>
                  <a:cubicBezTo>
                    <a:pt x="284" y="388"/>
                    <a:pt x="282" y="389"/>
                    <a:pt x="281" y="390"/>
                  </a:cubicBezTo>
                  <a:cubicBezTo>
                    <a:pt x="279" y="391"/>
                    <a:pt x="277" y="391"/>
                    <a:pt x="276" y="391"/>
                  </a:cubicBezTo>
                  <a:cubicBezTo>
                    <a:pt x="275" y="391"/>
                    <a:pt x="274" y="391"/>
                    <a:pt x="274" y="391"/>
                  </a:cubicBezTo>
                  <a:cubicBezTo>
                    <a:pt x="274" y="391"/>
                    <a:pt x="274" y="391"/>
                    <a:pt x="274" y="391"/>
                  </a:cubicBezTo>
                  <a:cubicBezTo>
                    <a:pt x="274" y="391"/>
                    <a:pt x="274" y="391"/>
                    <a:pt x="274" y="391"/>
                  </a:cubicBezTo>
                  <a:cubicBezTo>
                    <a:pt x="273" y="390"/>
                    <a:pt x="272" y="389"/>
                    <a:pt x="272" y="389"/>
                  </a:cubicBezTo>
                  <a:cubicBezTo>
                    <a:pt x="272" y="389"/>
                    <a:pt x="272" y="388"/>
                    <a:pt x="272" y="388"/>
                  </a:cubicBezTo>
                  <a:cubicBezTo>
                    <a:pt x="271" y="388"/>
                    <a:pt x="272" y="387"/>
                    <a:pt x="273" y="385"/>
                  </a:cubicBezTo>
                  <a:cubicBezTo>
                    <a:pt x="274" y="384"/>
                    <a:pt x="275" y="382"/>
                    <a:pt x="275" y="380"/>
                  </a:cubicBezTo>
                  <a:cubicBezTo>
                    <a:pt x="275" y="379"/>
                    <a:pt x="274" y="378"/>
                    <a:pt x="274" y="377"/>
                  </a:cubicBezTo>
                  <a:cubicBezTo>
                    <a:pt x="273" y="376"/>
                    <a:pt x="272" y="375"/>
                    <a:pt x="271" y="375"/>
                  </a:cubicBezTo>
                  <a:cubicBezTo>
                    <a:pt x="269" y="374"/>
                    <a:pt x="266" y="374"/>
                    <a:pt x="264" y="373"/>
                  </a:cubicBezTo>
                  <a:cubicBezTo>
                    <a:pt x="262" y="373"/>
                    <a:pt x="261" y="372"/>
                    <a:pt x="261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1" y="372"/>
                    <a:pt x="261" y="372"/>
                  </a:cubicBezTo>
                  <a:cubicBezTo>
                    <a:pt x="262" y="372"/>
                    <a:pt x="263" y="371"/>
                    <a:pt x="264" y="371"/>
                  </a:cubicBezTo>
                  <a:cubicBezTo>
                    <a:pt x="265" y="371"/>
                    <a:pt x="265" y="370"/>
                    <a:pt x="265" y="370"/>
                  </a:cubicBezTo>
                  <a:cubicBezTo>
                    <a:pt x="265" y="370"/>
                    <a:pt x="265" y="370"/>
                    <a:pt x="265" y="370"/>
                  </a:cubicBezTo>
                  <a:cubicBezTo>
                    <a:pt x="265" y="370"/>
                    <a:pt x="265" y="370"/>
                    <a:pt x="265" y="370"/>
                  </a:cubicBezTo>
                  <a:cubicBezTo>
                    <a:pt x="282" y="364"/>
                    <a:pt x="282" y="364"/>
                    <a:pt x="282" y="364"/>
                  </a:cubicBezTo>
                  <a:cubicBezTo>
                    <a:pt x="282" y="364"/>
                    <a:pt x="282" y="364"/>
                    <a:pt x="282" y="364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97" y="354"/>
                    <a:pt x="297" y="354"/>
                    <a:pt x="297" y="354"/>
                  </a:cubicBezTo>
                  <a:cubicBezTo>
                    <a:pt x="296" y="353"/>
                    <a:pt x="296" y="353"/>
                    <a:pt x="296" y="353"/>
                  </a:cubicBezTo>
                  <a:cubicBezTo>
                    <a:pt x="295" y="353"/>
                    <a:pt x="295" y="353"/>
                    <a:pt x="295" y="353"/>
                  </a:cubicBezTo>
                  <a:cubicBezTo>
                    <a:pt x="296" y="360"/>
                    <a:pt x="296" y="360"/>
                    <a:pt x="296" y="360"/>
                  </a:cubicBezTo>
                  <a:cubicBezTo>
                    <a:pt x="296" y="361"/>
                    <a:pt x="296" y="361"/>
                    <a:pt x="296" y="361"/>
                  </a:cubicBezTo>
                  <a:cubicBezTo>
                    <a:pt x="297" y="361"/>
                    <a:pt x="297" y="361"/>
                    <a:pt x="297" y="361"/>
                  </a:cubicBezTo>
                  <a:cubicBezTo>
                    <a:pt x="305" y="361"/>
                    <a:pt x="305" y="361"/>
                    <a:pt x="305" y="361"/>
                  </a:cubicBezTo>
                  <a:cubicBezTo>
                    <a:pt x="305" y="360"/>
                    <a:pt x="305" y="360"/>
                    <a:pt x="305" y="360"/>
                  </a:cubicBezTo>
                  <a:cubicBezTo>
                    <a:pt x="304" y="361"/>
                    <a:pt x="304" y="361"/>
                    <a:pt x="304" y="361"/>
                  </a:cubicBezTo>
                  <a:cubicBezTo>
                    <a:pt x="304" y="361"/>
                    <a:pt x="309" y="365"/>
                    <a:pt x="314" y="371"/>
                  </a:cubicBezTo>
                  <a:cubicBezTo>
                    <a:pt x="320" y="376"/>
                    <a:pt x="326" y="382"/>
                    <a:pt x="331" y="384"/>
                  </a:cubicBezTo>
                  <a:cubicBezTo>
                    <a:pt x="331" y="384"/>
                    <a:pt x="331" y="384"/>
                    <a:pt x="331" y="384"/>
                  </a:cubicBezTo>
                  <a:cubicBezTo>
                    <a:pt x="331" y="384"/>
                    <a:pt x="331" y="384"/>
                    <a:pt x="331" y="384"/>
                  </a:cubicBezTo>
                  <a:cubicBezTo>
                    <a:pt x="332" y="384"/>
                    <a:pt x="333" y="384"/>
                    <a:pt x="333" y="384"/>
                  </a:cubicBezTo>
                  <a:cubicBezTo>
                    <a:pt x="335" y="384"/>
                    <a:pt x="337" y="384"/>
                    <a:pt x="338" y="382"/>
                  </a:cubicBezTo>
                  <a:cubicBezTo>
                    <a:pt x="340" y="381"/>
                    <a:pt x="342" y="379"/>
                    <a:pt x="342" y="377"/>
                  </a:cubicBezTo>
                  <a:cubicBezTo>
                    <a:pt x="343" y="375"/>
                    <a:pt x="343" y="373"/>
                    <a:pt x="343" y="373"/>
                  </a:cubicBezTo>
                  <a:cubicBezTo>
                    <a:pt x="344" y="372"/>
                    <a:pt x="344" y="372"/>
                    <a:pt x="344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3"/>
                    <a:pt x="342" y="373"/>
                    <a:pt x="342" y="373"/>
                  </a:cubicBezTo>
                  <a:cubicBezTo>
                    <a:pt x="341" y="373"/>
                    <a:pt x="341" y="373"/>
                    <a:pt x="341" y="373"/>
                  </a:cubicBezTo>
                  <a:cubicBezTo>
                    <a:pt x="340" y="373"/>
                    <a:pt x="340" y="373"/>
                    <a:pt x="340" y="373"/>
                  </a:cubicBezTo>
                  <a:cubicBezTo>
                    <a:pt x="340" y="374"/>
                    <a:pt x="340" y="376"/>
                    <a:pt x="338" y="378"/>
                  </a:cubicBezTo>
                  <a:cubicBezTo>
                    <a:pt x="338" y="379"/>
                    <a:pt x="337" y="380"/>
                    <a:pt x="336" y="380"/>
                  </a:cubicBezTo>
                  <a:cubicBezTo>
                    <a:pt x="335" y="381"/>
                    <a:pt x="334" y="381"/>
                    <a:pt x="333" y="381"/>
                  </a:cubicBezTo>
                  <a:cubicBezTo>
                    <a:pt x="333" y="381"/>
                    <a:pt x="332" y="381"/>
                    <a:pt x="332" y="381"/>
                  </a:cubicBezTo>
                  <a:cubicBezTo>
                    <a:pt x="331" y="382"/>
                    <a:pt x="331" y="382"/>
                    <a:pt x="331" y="382"/>
                  </a:cubicBezTo>
                  <a:cubicBezTo>
                    <a:pt x="332" y="381"/>
                    <a:pt x="332" y="381"/>
                    <a:pt x="332" y="381"/>
                  </a:cubicBezTo>
                  <a:cubicBezTo>
                    <a:pt x="328" y="379"/>
                    <a:pt x="322" y="374"/>
                    <a:pt x="316" y="368"/>
                  </a:cubicBezTo>
                  <a:cubicBezTo>
                    <a:pt x="314" y="366"/>
                    <a:pt x="311" y="363"/>
                    <a:pt x="309" y="361"/>
                  </a:cubicBezTo>
                  <a:cubicBezTo>
                    <a:pt x="308" y="360"/>
                    <a:pt x="307" y="358"/>
                    <a:pt x="307" y="358"/>
                  </a:cubicBezTo>
                  <a:cubicBezTo>
                    <a:pt x="306" y="358"/>
                    <a:pt x="306" y="358"/>
                    <a:pt x="306" y="358"/>
                  </a:cubicBezTo>
                  <a:cubicBezTo>
                    <a:pt x="305" y="358"/>
                    <a:pt x="305" y="358"/>
                    <a:pt x="305" y="358"/>
                  </a:cubicBezTo>
                  <a:cubicBezTo>
                    <a:pt x="305" y="358"/>
                    <a:pt x="305" y="358"/>
                    <a:pt x="297" y="358"/>
                  </a:cubicBezTo>
                  <a:cubicBezTo>
                    <a:pt x="297" y="360"/>
                    <a:pt x="297" y="360"/>
                    <a:pt x="297" y="360"/>
                  </a:cubicBezTo>
                  <a:cubicBezTo>
                    <a:pt x="299" y="359"/>
                    <a:pt x="299" y="359"/>
                    <a:pt x="299" y="359"/>
                  </a:cubicBezTo>
                  <a:cubicBezTo>
                    <a:pt x="299" y="359"/>
                    <a:pt x="299" y="359"/>
                    <a:pt x="297" y="352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1"/>
                    <a:pt x="280" y="361"/>
                  </a:cubicBezTo>
                  <a:cubicBezTo>
                    <a:pt x="281" y="362"/>
                    <a:pt x="281" y="362"/>
                    <a:pt x="281" y="362"/>
                  </a:cubicBezTo>
                  <a:cubicBezTo>
                    <a:pt x="281" y="361"/>
                    <a:pt x="281" y="361"/>
                    <a:pt x="281" y="361"/>
                  </a:cubicBezTo>
                  <a:cubicBezTo>
                    <a:pt x="281" y="361"/>
                    <a:pt x="281" y="361"/>
                    <a:pt x="264" y="368"/>
                  </a:cubicBezTo>
                  <a:cubicBezTo>
                    <a:pt x="265" y="369"/>
                    <a:pt x="265" y="369"/>
                    <a:pt x="265" y="369"/>
                  </a:cubicBezTo>
                  <a:cubicBezTo>
                    <a:pt x="264" y="368"/>
                    <a:pt x="264" y="368"/>
                    <a:pt x="264" y="368"/>
                  </a:cubicBezTo>
                  <a:cubicBezTo>
                    <a:pt x="264" y="368"/>
                    <a:pt x="263" y="368"/>
                    <a:pt x="261" y="369"/>
                  </a:cubicBezTo>
                  <a:cubicBezTo>
                    <a:pt x="261" y="369"/>
                    <a:pt x="260" y="370"/>
                    <a:pt x="259" y="370"/>
                  </a:cubicBezTo>
                  <a:cubicBezTo>
                    <a:pt x="258" y="371"/>
                    <a:pt x="258" y="371"/>
                    <a:pt x="258" y="371"/>
                  </a:cubicBezTo>
                  <a:cubicBezTo>
                    <a:pt x="258" y="371"/>
                    <a:pt x="257" y="372"/>
                    <a:pt x="257" y="372"/>
                  </a:cubicBezTo>
                  <a:cubicBezTo>
                    <a:pt x="257" y="373"/>
                    <a:pt x="258" y="373"/>
                    <a:pt x="258" y="374"/>
                  </a:cubicBezTo>
                  <a:cubicBezTo>
                    <a:pt x="259" y="374"/>
                    <a:pt x="259" y="374"/>
                    <a:pt x="259" y="374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8" y="374"/>
                    <a:pt x="258" y="374"/>
                    <a:pt x="258" y="374"/>
                  </a:cubicBezTo>
                  <a:cubicBezTo>
                    <a:pt x="260" y="375"/>
                    <a:pt x="261" y="376"/>
                    <a:pt x="262" y="376"/>
                  </a:cubicBezTo>
                  <a:cubicBezTo>
                    <a:pt x="265" y="376"/>
                    <a:pt x="267" y="377"/>
                    <a:pt x="269" y="377"/>
                  </a:cubicBezTo>
                  <a:cubicBezTo>
                    <a:pt x="270" y="378"/>
                    <a:pt x="271" y="378"/>
                    <a:pt x="271" y="378"/>
                  </a:cubicBezTo>
                  <a:cubicBezTo>
                    <a:pt x="271" y="379"/>
                    <a:pt x="272" y="379"/>
                    <a:pt x="272" y="380"/>
                  </a:cubicBezTo>
                  <a:cubicBezTo>
                    <a:pt x="272" y="381"/>
                    <a:pt x="271" y="382"/>
                    <a:pt x="270" y="384"/>
                  </a:cubicBezTo>
                  <a:cubicBezTo>
                    <a:pt x="270" y="385"/>
                    <a:pt x="269" y="386"/>
                    <a:pt x="269" y="388"/>
                  </a:cubicBezTo>
                  <a:cubicBezTo>
                    <a:pt x="269" y="389"/>
                    <a:pt x="269" y="390"/>
                    <a:pt x="269" y="391"/>
                  </a:cubicBezTo>
                  <a:cubicBezTo>
                    <a:pt x="270" y="392"/>
                    <a:pt x="271" y="392"/>
                    <a:pt x="272" y="393"/>
                  </a:cubicBezTo>
                  <a:cubicBezTo>
                    <a:pt x="273" y="392"/>
                    <a:pt x="273" y="392"/>
                    <a:pt x="273" y="392"/>
                  </a:cubicBezTo>
                  <a:cubicBezTo>
                    <a:pt x="272" y="393"/>
                    <a:pt x="272" y="393"/>
                    <a:pt x="272" y="393"/>
                  </a:cubicBezTo>
                  <a:cubicBezTo>
                    <a:pt x="273" y="394"/>
                    <a:pt x="275" y="394"/>
                    <a:pt x="276" y="394"/>
                  </a:cubicBezTo>
                  <a:cubicBezTo>
                    <a:pt x="278" y="394"/>
                    <a:pt x="281" y="393"/>
                    <a:pt x="283" y="392"/>
                  </a:cubicBezTo>
                  <a:cubicBezTo>
                    <a:pt x="285" y="391"/>
                    <a:pt x="286" y="390"/>
                    <a:pt x="286" y="390"/>
                  </a:cubicBezTo>
                  <a:cubicBezTo>
                    <a:pt x="285" y="389"/>
                    <a:pt x="285" y="389"/>
                    <a:pt x="285" y="389"/>
                  </a:cubicBezTo>
                  <a:cubicBezTo>
                    <a:pt x="284" y="390"/>
                    <a:pt x="284" y="390"/>
                    <a:pt x="284" y="390"/>
                  </a:cubicBezTo>
                  <a:cubicBezTo>
                    <a:pt x="284" y="390"/>
                    <a:pt x="284" y="390"/>
                    <a:pt x="285" y="391"/>
                  </a:cubicBezTo>
                  <a:cubicBezTo>
                    <a:pt x="286" y="393"/>
                    <a:pt x="287" y="396"/>
                    <a:pt x="291" y="402"/>
                  </a:cubicBezTo>
                  <a:cubicBezTo>
                    <a:pt x="291" y="403"/>
                    <a:pt x="291" y="403"/>
                    <a:pt x="291" y="403"/>
                  </a:cubicBezTo>
                  <a:cubicBezTo>
                    <a:pt x="292" y="403"/>
                    <a:pt x="292" y="403"/>
                    <a:pt x="292" y="403"/>
                  </a:cubicBezTo>
                  <a:cubicBezTo>
                    <a:pt x="292" y="403"/>
                    <a:pt x="292" y="403"/>
                    <a:pt x="299" y="403"/>
                  </a:cubicBezTo>
                  <a:cubicBezTo>
                    <a:pt x="299" y="401"/>
                    <a:pt x="299" y="401"/>
                    <a:pt x="299" y="401"/>
                  </a:cubicBezTo>
                  <a:cubicBezTo>
                    <a:pt x="297" y="401"/>
                    <a:pt x="297" y="401"/>
                    <a:pt x="297" y="401"/>
                  </a:cubicBezTo>
                  <a:cubicBezTo>
                    <a:pt x="297" y="401"/>
                    <a:pt x="297" y="401"/>
                    <a:pt x="291" y="411"/>
                  </a:cubicBezTo>
                  <a:cubicBezTo>
                    <a:pt x="292" y="412"/>
                    <a:pt x="292" y="412"/>
                    <a:pt x="292" y="412"/>
                  </a:cubicBezTo>
                  <a:cubicBezTo>
                    <a:pt x="292" y="411"/>
                    <a:pt x="292" y="411"/>
                    <a:pt x="292" y="411"/>
                  </a:cubicBezTo>
                  <a:cubicBezTo>
                    <a:pt x="292" y="411"/>
                    <a:pt x="292" y="411"/>
                    <a:pt x="285" y="409"/>
                  </a:cubicBezTo>
                  <a:cubicBezTo>
                    <a:pt x="284" y="409"/>
                    <a:pt x="284" y="409"/>
                    <a:pt x="284" y="409"/>
                  </a:cubicBezTo>
                  <a:cubicBezTo>
                    <a:pt x="284" y="410"/>
                    <a:pt x="284" y="410"/>
                    <a:pt x="284" y="410"/>
                  </a:cubicBezTo>
                  <a:cubicBezTo>
                    <a:pt x="284" y="410"/>
                    <a:pt x="284" y="410"/>
                    <a:pt x="283" y="411"/>
                  </a:cubicBezTo>
                  <a:cubicBezTo>
                    <a:pt x="282" y="413"/>
                    <a:pt x="281" y="415"/>
                    <a:pt x="277" y="421"/>
                  </a:cubicBezTo>
                  <a:cubicBezTo>
                    <a:pt x="278" y="422"/>
                    <a:pt x="278" y="422"/>
                    <a:pt x="278" y="422"/>
                  </a:cubicBezTo>
                  <a:cubicBezTo>
                    <a:pt x="279" y="420"/>
                    <a:pt x="279" y="420"/>
                    <a:pt x="279" y="420"/>
                  </a:cubicBezTo>
                  <a:cubicBezTo>
                    <a:pt x="279" y="420"/>
                    <a:pt x="279" y="420"/>
                    <a:pt x="267" y="417"/>
                  </a:cubicBezTo>
                  <a:cubicBezTo>
                    <a:pt x="266" y="419"/>
                    <a:pt x="266" y="419"/>
                    <a:pt x="266" y="419"/>
                  </a:cubicBezTo>
                  <a:cubicBezTo>
                    <a:pt x="268" y="420"/>
                    <a:pt x="268" y="420"/>
                    <a:pt x="268" y="420"/>
                  </a:cubicBezTo>
                  <a:cubicBezTo>
                    <a:pt x="268" y="420"/>
                    <a:pt x="268" y="420"/>
                    <a:pt x="272" y="411"/>
                  </a:cubicBezTo>
                  <a:cubicBezTo>
                    <a:pt x="273" y="410"/>
                    <a:pt x="273" y="410"/>
                    <a:pt x="273" y="410"/>
                  </a:cubicBezTo>
                  <a:cubicBezTo>
                    <a:pt x="271" y="409"/>
                    <a:pt x="271" y="409"/>
                    <a:pt x="271" y="409"/>
                  </a:cubicBezTo>
                  <a:cubicBezTo>
                    <a:pt x="271" y="409"/>
                    <a:pt x="271" y="409"/>
                    <a:pt x="242" y="404"/>
                  </a:cubicBezTo>
                  <a:cubicBezTo>
                    <a:pt x="239" y="403"/>
                    <a:pt x="239" y="403"/>
                    <a:pt x="239" y="403"/>
                  </a:cubicBezTo>
                  <a:cubicBezTo>
                    <a:pt x="241" y="406"/>
                    <a:pt x="241" y="406"/>
                    <a:pt x="241" y="406"/>
                  </a:cubicBezTo>
                  <a:cubicBezTo>
                    <a:pt x="241" y="406"/>
                    <a:pt x="241" y="406"/>
                    <a:pt x="243" y="409"/>
                  </a:cubicBezTo>
                  <a:cubicBezTo>
                    <a:pt x="245" y="412"/>
                    <a:pt x="249" y="418"/>
                    <a:pt x="257" y="431"/>
                  </a:cubicBezTo>
                  <a:cubicBezTo>
                    <a:pt x="258" y="430"/>
                    <a:pt x="258" y="430"/>
                    <a:pt x="258" y="430"/>
                  </a:cubicBezTo>
                  <a:cubicBezTo>
                    <a:pt x="257" y="430"/>
                    <a:pt x="257" y="430"/>
                    <a:pt x="257" y="430"/>
                  </a:cubicBezTo>
                  <a:cubicBezTo>
                    <a:pt x="257" y="430"/>
                    <a:pt x="257" y="430"/>
                    <a:pt x="258" y="441"/>
                  </a:cubicBezTo>
                  <a:cubicBezTo>
                    <a:pt x="258" y="441"/>
                    <a:pt x="258" y="441"/>
                    <a:pt x="258" y="441"/>
                  </a:cubicBezTo>
                  <a:cubicBezTo>
                    <a:pt x="258" y="441"/>
                    <a:pt x="258" y="441"/>
                    <a:pt x="258" y="441"/>
                  </a:cubicBezTo>
                  <a:cubicBezTo>
                    <a:pt x="258" y="441"/>
                    <a:pt x="258" y="441"/>
                    <a:pt x="260" y="445"/>
                  </a:cubicBezTo>
                  <a:cubicBezTo>
                    <a:pt x="263" y="448"/>
                    <a:pt x="267" y="455"/>
                    <a:pt x="276" y="470"/>
                  </a:cubicBezTo>
                  <a:cubicBezTo>
                    <a:pt x="277" y="469"/>
                    <a:pt x="277" y="469"/>
                    <a:pt x="277" y="469"/>
                  </a:cubicBezTo>
                  <a:cubicBezTo>
                    <a:pt x="276" y="469"/>
                    <a:pt x="276" y="469"/>
                    <a:pt x="276" y="469"/>
                  </a:cubicBezTo>
                  <a:cubicBezTo>
                    <a:pt x="276" y="469"/>
                    <a:pt x="276" y="469"/>
                    <a:pt x="276" y="478"/>
                  </a:cubicBezTo>
                  <a:cubicBezTo>
                    <a:pt x="276" y="479"/>
                    <a:pt x="276" y="479"/>
                    <a:pt x="276" y="479"/>
                  </a:cubicBezTo>
                  <a:cubicBezTo>
                    <a:pt x="276" y="479"/>
                    <a:pt x="276" y="479"/>
                    <a:pt x="276" y="479"/>
                  </a:cubicBezTo>
                  <a:cubicBezTo>
                    <a:pt x="276" y="479"/>
                    <a:pt x="276" y="479"/>
                    <a:pt x="277" y="481"/>
                  </a:cubicBezTo>
                  <a:cubicBezTo>
                    <a:pt x="279" y="484"/>
                    <a:pt x="281" y="488"/>
                    <a:pt x="287" y="497"/>
                  </a:cubicBezTo>
                  <a:cubicBezTo>
                    <a:pt x="288" y="496"/>
                    <a:pt x="288" y="496"/>
                    <a:pt x="288" y="496"/>
                  </a:cubicBezTo>
                  <a:cubicBezTo>
                    <a:pt x="287" y="495"/>
                    <a:pt x="287" y="495"/>
                    <a:pt x="287" y="495"/>
                  </a:cubicBezTo>
                  <a:cubicBezTo>
                    <a:pt x="287" y="495"/>
                    <a:pt x="287" y="495"/>
                    <a:pt x="283" y="497"/>
                  </a:cubicBezTo>
                  <a:cubicBezTo>
                    <a:pt x="284" y="499"/>
                    <a:pt x="284" y="499"/>
                    <a:pt x="284" y="499"/>
                  </a:cubicBezTo>
                  <a:cubicBezTo>
                    <a:pt x="285" y="497"/>
                    <a:pt x="285" y="497"/>
                    <a:pt x="285" y="497"/>
                  </a:cubicBezTo>
                  <a:cubicBezTo>
                    <a:pt x="285" y="497"/>
                    <a:pt x="285" y="497"/>
                    <a:pt x="259" y="477"/>
                  </a:cubicBezTo>
                  <a:cubicBezTo>
                    <a:pt x="258" y="478"/>
                    <a:pt x="258" y="478"/>
                    <a:pt x="258" y="478"/>
                  </a:cubicBezTo>
                  <a:cubicBezTo>
                    <a:pt x="260" y="478"/>
                    <a:pt x="260" y="478"/>
                    <a:pt x="260" y="478"/>
                  </a:cubicBezTo>
                  <a:cubicBezTo>
                    <a:pt x="260" y="478"/>
                    <a:pt x="259" y="475"/>
                    <a:pt x="258" y="472"/>
                  </a:cubicBezTo>
                  <a:cubicBezTo>
                    <a:pt x="258" y="471"/>
                    <a:pt x="257" y="469"/>
                    <a:pt x="256" y="468"/>
                  </a:cubicBezTo>
                  <a:cubicBezTo>
                    <a:pt x="255" y="467"/>
                    <a:pt x="253" y="466"/>
                    <a:pt x="251" y="466"/>
                  </a:cubicBezTo>
                  <a:cubicBezTo>
                    <a:pt x="249" y="466"/>
                    <a:pt x="246" y="467"/>
                    <a:pt x="244" y="469"/>
                  </a:cubicBezTo>
                  <a:cubicBezTo>
                    <a:pt x="245" y="470"/>
                    <a:pt x="245" y="470"/>
                    <a:pt x="245" y="470"/>
                  </a:cubicBezTo>
                  <a:cubicBezTo>
                    <a:pt x="244" y="469"/>
                    <a:pt x="244" y="469"/>
                    <a:pt x="244" y="469"/>
                  </a:cubicBezTo>
                  <a:cubicBezTo>
                    <a:pt x="240" y="472"/>
                    <a:pt x="238" y="476"/>
                    <a:pt x="237" y="481"/>
                  </a:cubicBezTo>
                  <a:cubicBezTo>
                    <a:pt x="236" y="485"/>
                    <a:pt x="236" y="490"/>
                    <a:pt x="236" y="495"/>
                  </a:cubicBezTo>
                  <a:cubicBezTo>
                    <a:pt x="236" y="502"/>
                    <a:pt x="236" y="507"/>
                    <a:pt x="236" y="507"/>
                  </a:cubicBezTo>
                  <a:cubicBezTo>
                    <a:pt x="238" y="507"/>
                    <a:pt x="238" y="507"/>
                    <a:pt x="238" y="507"/>
                  </a:cubicBezTo>
                  <a:cubicBezTo>
                    <a:pt x="239" y="505"/>
                    <a:pt x="239" y="505"/>
                    <a:pt x="239" y="505"/>
                  </a:cubicBezTo>
                  <a:cubicBezTo>
                    <a:pt x="239" y="505"/>
                    <a:pt x="239" y="505"/>
                    <a:pt x="228" y="499"/>
                  </a:cubicBezTo>
                  <a:cubicBezTo>
                    <a:pt x="227" y="500"/>
                    <a:pt x="227" y="500"/>
                    <a:pt x="227" y="500"/>
                  </a:cubicBezTo>
                  <a:cubicBezTo>
                    <a:pt x="228" y="500"/>
                    <a:pt x="228" y="500"/>
                    <a:pt x="228" y="500"/>
                  </a:cubicBezTo>
                  <a:cubicBezTo>
                    <a:pt x="229" y="500"/>
                    <a:pt x="230" y="496"/>
                    <a:pt x="230" y="492"/>
                  </a:cubicBezTo>
                  <a:cubicBezTo>
                    <a:pt x="230" y="487"/>
                    <a:pt x="229" y="481"/>
                    <a:pt x="224" y="477"/>
                  </a:cubicBezTo>
                  <a:cubicBezTo>
                    <a:pt x="223" y="478"/>
                    <a:pt x="223" y="478"/>
                    <a:pt x="223" y="478"/>
                  </a:cubicBezTo>
                  <a:cubicBezTo>
                    <a:pt x="224" y="477"/>
                    <a:pt x="224" y="477"/>
                    <a:pt x="224" y="477"/>
                  </a:cubicBezTo>
                  <a:cubicBezTo>
                    <a:pt x="217" y="469"/>
                    <a:pt x="210" y="466"/>
                    <a:pt x="210" y="466"/>
                  </a:cubicBezTo>
                  <a:cubicBezTo>
                    <a:pt x="209" y="468"/>
                    <a:pt x="209" y="468"/>
                    <a:pt x="209" y="468"/>
                  </a:cubicBezTo>
                  <a:cubicBezTo>
                    <a:pt x="211" y="468"/>
                    <a:pt x="211" y="468"/>
                    <a:pt x="211" y="468"/>
                  </a:cubicBezTo>
                  <a:cubicBezTo>
                    <a:pt x="211" y="468"/>
                    <a:pt x="211" y="468"/>
                    <a:pt x="211" y="459"/>
                  </a:cubicBezTo>
                  <a:cubicBezTo>
                    <a:pt x="211" y="459"/>
                    <a:pt x="211" y="459"/>
                    <a:pt x="211" y="459"/>
                  </a:cubicBezTo>
                  <a:cubicBezTo>
                    <a:pt x="210" y="458"/>
                    <a:pt x="210" y="458"/>
                    <a:pt x="210" y="458"/>
                  </a:cubicBezTo>
                  <a:cubicBezTo>
                    <a:pt x="210" y="458"/>
                    <a:pt x="209" y="457"/>
                    <a:pt x="207" y="457"/>
                  </a:cubicBezTo>
                  <a:cubicBezTo>
                    <a:pt x="206" y="456"/>
                    <a:pt x="203" y="455"/>
                    <a:pt x="201" y="455"/>
                  </a:cubicBezTo>
                  <a:cubicBezTo>
                    <a:pt x="199" y="455"/>
                    <a:pt x="198" y="455"/>
                    <a:pt x="196" y="457"/>
                  </a:cubicBezTo>
                  <a:cubicBezTo>
                    <a:pt x="195" y="458"/>
                    <a:pt x="194" y="459"/>
                    <a:pt x="193" y="462"/>
                  </a:cubicBezTo>
                  <a:cubicBezTo>
                    <a:pt x="195" y="462"/>
                    <a:pt x="195" y="462"/>
                    <a:pt x="195" y="462"/>
                  </a:cubicBezTo>
                  <a:cubicBezTo>
                    <a:pt x="193" y="462"/>
                    <a:pt x="193" y="462"/>
                    <a:pt x="193" y="462"/>
                  </a:cubicBezTo>
                  <a:cubicBezTo>
                    <a:pt x="192" y="465"/>
                    <a:pt x="191" y="469"/>
                    <a:pt x="191" y="471"/>
                  </a:cubicBezTo>
                  <a:cubicBezTo>
                    <a:pt x="191" y="476"/>
                    <a:pt x="193" y="479"/>
                    <a:pt x="193" y="479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4" y="477"/>
                    <a:pt x="194" y="477"/>
                    <a:pt x="194" y="477"/>
                  </a:cubicBezTo>
                  <a:cubicBezTo>
                    <a:pt x="194" y="477"/>
                    <a:pt x="194" y="477"/>
                    <a:pt x="188" y="481"/>
                  </a:cubicBezTo>
                  <a:cubicBezTo>
                    <a:pt x="189" y="482"/>
                    <a:pt x="189" y="482"/>
                    <a:pt x="189" y="482"/>
                  </a:cubicBezTo>
                  <a:cubicBezTo>
                    <a:pt x="190" y="481"/>
                    <a:pt x="190" y="481"/>
                    <a:pt x="190" y="481"/>
                  </a:cubicBezTo>
                  <a:cubicBezTo>
                    <a:pt x="190" y="481"/>
                    <a:pt x="190" y="481"/>
                    <a:pt x="175" y="473"/>
                  </a:cubicBezTo>
                  <a:cubicBezTo>
                    <a:pt x="174" y="474"/>
                    <a:pt x="174" y="474"/>
                    <a:pt x="174" y="474"/>
                  </a:cubicBezTo>
                  <a:cubicBezTo>
                    <a:pt x="176" y="474"/>
                    <a:pt x="176" y="474"/>
                    <a:pt x="176" y="474"/>
                  </a:cubicBezTo>
                  <a:cubicBezTo>
                    <a:pt x="176" y="474"/>
                    <a:pt x="176" y="474"/>
                    <a:pt x="176" y="469"/>
                  </a:cubicBezTo>
                  <a:cubicBezTo>
                    <a:pt x="176" y="468"/>
                    <a:pt x="176" y="468"/>
                    <a:pt x="176" y="468"/>
                  </a:cubicBezTo>
                  <a:cubicBezTo>
                    <a:pt x="175" y="468"/>
                    <a:pt x="175" y="468"/>
                    <a:pt x="175" y="468"/>
                  </a:cubicBezTo>
                  <a:cubicBezTo>
                    <a:pt x="175" y="467"/>
                    <a:pt x="175" y="467"/>
                    <a:pt x="175" y="467"/>
                  </a:cubicBezTo>
                  <a:cubicBezTo>
                    <a:pt x="173" y="467"/>
                    <a:pt x="171" y="465"/>
                    <a:pt x="168" y="462"/>
                  </a:cubicBezTo>
                  <a:cubicBezTo>
                    <a:pt x="166" y="460"/>
                    <a:pt x="163" y="456"/>
                    <a:pt x="164" y="454"/>
                  </a:cubicBezTo>
                  <a:cubicBezTo>
                    <a:pt x="164" y="453"/>
                    <a:pt x="164" y="453"/>
                    <a:pt x="164" y="453"/>
                  </a:cubicBezTo>
                  <a:cubicBezTo>
                    <a:pt x="162" y="453"/>
                    <a:pt x="162" y="453"/>
                    <a:pt x="162" y="453"/>
                  </a:cubicBezTo>
                  <a:cubicBezTo>
                    <a:pt x="164" y="453"/>
                    <a:pt x="164" y="453"/>
                    <a:pt x="164" y="453"/>
                  </a:cubicBezTo>
                  <a:cubicBezTo>
                    <a:pt x="164" y="450"/>
                    <a:pt x="166" y="446"/>
                    <a:pt x="168" y="443"/>
                  </a:cubicBezTo>
                  <a:cubicBezTo>
                    <a:pt x="170" y="439"/>
                    <a:pt x="171" y="436"/>
                    <a:pt x="171" y="432"/>
                  </a:cubicBezTo>
                  <a:cubicBezTo>
                    <a:pt x="171" y="428"/>
                    <a:pt x="170" y="424"/>
                    <a:pt x="166" y="421"/>
                  </a:cubicBezTo>
                  <a:cubicBezTo>
                    <a:pt x="166" y="421"/>
                    <a:pt x="166" y="421"/>
                    <a:pt x="166" y="421"/>
                  </a:cubicBezTo>
                  <a:cubicBezTo>
                    <a:pt x="166" y="420"/>
                    <a:pt x="166" y="420"/>
                    <a:pt x="166" y="420"/>
                  </a:cubicBezTo>
                  <a:cubicBezTo>
                    <a:pt x="155" y="411"/>
                    <a:pt x="141" y="409"/>
                    <a:pt x="141" y="409"/>
                  </a:cubicBezTo>
                  <a:cubicBezTo>
                    <a:pt x="140" y="411"/>
                    <a:pt x="140" y="411"/>
                    <a:pt x="140" y="411"/>
                  </a:cubicBezTo>
                  <a:cubicBezTo>
                    <a:pt x="142" y="410"/>
                    <a:pt x="142" y="410"/>
                    <a:pt x="142" y="410"/>
                  </a:cubicBezTo>
                  <a:cubicBezTo>
                    <a:pt x="142" y="410"/>
                    <a:pt x="142" y="410"/>
                    <a:pt x="136" y="398"/>
                  </a:cubicBezTo>
                  <a:cubicBezTo>
                    <a:pt x="136" y="397"/>
                    <a:pt x="136" y="397"/>
                    <a:pt x="136" y="397"/>
                  </a:cubicBezTo>
                  <a:cubicBezTo>
                    <a:pt x="135" y="397"/>
                    <a:pt x="135" y="397"/>
                    <a:pt x="135" y="397"/>
                  </a:cubicBezTo>
                  <a:cubicBezTo>
                    <a:pt x="134" y="397"/>
                    <a:pt x="134" y="397"/>
                    <a:pt x="134" y="397"/>
                  </a:cubicBezTo>
                  <a:cubicBezTo>
                    <a:pt x="134" y="397"/>
                    <a:pt x="132" y="398"/>
                    <a:pt x="131" y="398"/>
                  </a:cubicBezTo>
                  <a:cubicBezTo>
                    <a:pt x="129" y="398"/>
                    <a:pt x="127" y="397"/>
                    <a:pt x="126" y="397"/>
                  </a:cubicBezTo>
                  <a:cubicBezTo>
                    <a:pt x="126" y="396"/>
                    <a:pt x="125" y="396"/>
                    <a:pt x="125" y="395"/>
                  </a:cubicBezTo>
                  <a:cubicBezTo>
                    <a:pt x="125" y="395"/>
                    <a:pt x="124" y="394"/>
                    <a:pt x="124" y="393"/>
                  </a:cubicBezTo>
                  <a:cubicBezTo>
                    <a:pt x="124" y="392"/>
                    <a:pt x="125" y="390"/>
                    <a:pt x="126" y="388"/>
                  </a:cubicBezTo>
                  <a:cubicBezTo>
                    <a:pt x="128" y="386"/>
                    <a:pt x="130" y="384"/>
                    <a:pt x="132" y="382"/>
                  </a:cubicBezTo>
                  <a:cubicBezTo>
                    <a:pt x="133" y="381"/>
                    <a:pt x="134" y="381"/>
                    <a:pt x="135" y="380"/>
                  </a:cubicBezTo>
                  <a:cubicBezTo>
                    <a:pt x="136" y="380"/>
                    <a:pt x="136" y="380"/>
                    <a:pt x="136" y="380"/>
                  </a:cubicBezTo>
                  <a:cubicBezTo>
                    <a:pt x="136" y="380"/>
                    <a:pt x="136" y="380"/>
                    <a:pt x="136" y="380"/>
                  </a:cubicBezTo>
                  <a:cubicBezTo>
                    <a:pt x="136" y="379"/>
                    <a:pt x="136" y="379"/>
                    <a:pt x="136" y="379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7" y="379"/>
                    <a:pt x="137" y="379"/>
                    <a:pt x="139" y="362"/>
                  </a:cubicBezTo>
                  <a:cubicBezTo>
                    <a:pt x="138" y="362"/>
                    <a:pt x="138" y="362"/>
                    <a:pt x="138" y="362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138" y="364"/>
                    <a:pt x="138" y="364"/>
                    <a:pt x="157" y="364"/>
                  </a:cubicBezTo>
                  <a:cubicBezTo>
                    <a:pt x="158" y="364"/>
                    <a:pt x="158" y="364"/>
                    <a:pt x="158" y="364"/>
                  </a:cubicBezTo>
                  <a:cubicBezTo>
                    <a:pt x="158" y="363"/>
                    <a:pt x="158" y="363"/>
                    <a:pt x="158" y="363"/>
                  </a:cubicBezTo>
                  <a:cubicBezTo>
                    <a:pt x="158" y="363"/>
                    <a:pt x="158" y="363"/>
                    <a:pt x="158" y="362"/>
                  </a:cubicBezTo>
                  <a:cubicBezTo>
                    <a:pt x="159" y="361"/>
                    <a:pt x="161" y="357"/>
                    <a:pt x="164" y="354"/>
                  </a:cubicBezTo>
                  <a:cubicBezTo>
                    <a:pt x="165" y="352"/>
                    <a:pt x="167" y="350"/>
                    <a:pt x="168" y="349"/>
                  </a:cubicBezTo>
                  <a:cubicBezTo>
                    <a:pt x="170" y="348"/>
                    <a:pt x="172" y="347"/>
                    <a:pt x="173" y="347"/>
                  </a:cubicBezTo>
                  <a:cubicBezTo>
                    <a:pt x="174" y="347"/>
                    <a:pt x="174" y="347"/>
                    <a:pt x="174" y="347"/>
                  </a:cubicBezTo>
                  <a:cubicBezTo>
                    <a:pt x="174" y="348"/>
                    <a:pt x="174" y="348"/>
                    <a:pt x="174" y="348"/>
                  </a:cubicBezTo>
                  <a:cubicBezTo>
                    <a:pt x="174" y="348"/>
                    <a:pt x="174" y="348"/>
                    <a:pt x="174" y="348"/>
                  </a:cubicBezTo>
                  <a:cubicBezTo>
                    <a:pt x="179" y="347"/>
                    <a:pt x="184" y="349"/>
                    <a:pt x="189" y="351"/>
                  </a:cubicBezTo>
                  <a:cubicBezTo>
                    <a:pt x="191" y="352"/>
                    <a:pt x="193" y="352"/>
                    <a:pt x="194" y="353"/>
                  </a:cubicBezTo>
                  <a:cubicBezTo>
                    <a:pt x="195" y="353"/>
                    <a:pt x="196" y="354"/>
                    <a:pt x="196" y="354"/>
                  </a:cubicBezTo>
                  <a:cubicBezTo>
                    <a:pt x="196" y="354"/>
                    <a:pt x="197" y="354"/>
                    <a:pt x="197" y="354"/>
                  </a:cubicBezTo>
                  <a:cubicBezTo>
                    <a:pt x="197" y="354"/>
                    <a:pt x="197" y="354"/>
                    <a:pt x="197" y="354"/>
                  </a:cubicBezTo>
                  <a:cubicBezTo>
                    <a:pt x="197" y="354"/>
                    <a:pt x="197" y="354"/>
                    <a:pt x="197" y="354"/>
                  </a:cubicBezTo>
                  <a:cubicBezTo>
                    <a:pt x="197" y="354"/>
                    <a:pt x="203" y="355"/>
                    <a:pt x="209" y="356"/>
                  </a:cubicBezTo>
                  <a:cubicBezTo>
                    <a:pt x="215" y="357"/>
                    <a:pt x="222" y="358"/>
                    <a:pt x="225" y="358"/>
                  </a:cubicBezTo>
                  <a:cubicBezTo>
                    <a:pt x="226" y="358"/>
                    <a:pt x="226" y="358"/>
                    <a:pt x="226" y="358"/>
                  </a:cubicBezTo>
                  <a:cubicBezTo>
                    <a:pt x="226" y="358"/>
                    <a:pt x="226" y="358"/>
                    <a:pt x="226" y="358"/>
                  </a:cubicBezTo>
                  <a:cubicBezTo>
                    <a:pt x="227" y="358"/>
                    <a:pt x="229" y="359"/>
                    <a:pt x="231" y="360"/>
                  </a:cubicBezTo>
                  <a:cubicBezTo>
                    <a:pt x="235" y="362"/>
                    <a:pt x="239" y="365"/>
                    <a:pt x="242" y="367"/>
                  </a:cubicBezTo>
                  <a:cubicBezTo>
                    <a:pt x="244" y="368"/>
                    <a:pt x="245" y="369"/>
                    <a:pt x="246" y="370"/>
                  </a:cubicBezTo>
                  <a:cubicBezTo>
                    <a:pt x="247" y="371"/>
                    <a:pt x="248" y="371"/>
                    <a:pt x="248" y="371"/>
                  </a:cubicBezTo>
                  <a:cubicBezTo>
                    <a:pt x="249" y="373"/>
                    <a:pt x="249" y="373"/>
                    <a:pt x="249" y="373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0" y="371"/>
                    <a:pt x="250" y="371"/>
                    <a:pt x="253" y="367"/>
                  </a:cubicBezTo>
                  <a:cubicBezTo>
                    <a:pt x="254" y="366"/>
                    <a:pt x="254" y="366"/>
                    <a:pt x="254" y="366"/>
                  </a:cubicBezTo>
                  <a:cubicBezTo>
                    <a:pt x="252" y="365"/>
                    <a:pt x="252" y="365"/>
                    <a:pt x="252" y="365"/>
                  </a:cubicBezTo>
                  <a:cubicBezTo>
                    <a:pt x="252" y="365"/>
                    <a:pt x="252" y="365"/>
                    <a:pt x="247" y="362"/>
                  </a:cubicBezTo>
                  <a:cubicBezTo>
                    <a:pt x="246" y="364"/>
                    <a:pt x="246" y="364"/>
                    <a:pt x="246" y="364"/>
                  </a:cubicBezTo>
                  <a:cubicBezTo>
                    <a:pt x="247" y="365"/>
                    <a:pt x="247" y="365"/>
                    <a:pt x="247" y="365"/>
                  </a:cubicBezTo>
                  <a:cubicBezTo>
                    <a:pt x="247" y="365"/>
                    <a:pt x="247" y="365"/>
                    <a:pt x="254" y="356"/>
                  </a:cubicBezTo>
                  <a:cubicBezTo>
                    <a:pt x="253" y="355"/>
                    <a:pt x="253" y="355"/>
                    <a:pt x="253" y="355"/>
                  </a:cubicBezTo>
                  <a:cubicBezTo>
                    <a:pt x="253" y="357"/>
                    <a:pt x="253" y="357"/>
                    <a:pt x="253" y="357"/>
                  </a:cubicBezTo>
                  <a:cubicBezTo>
                    <a:pt x="253" y="357"/>
                    <a:pt x="253" y="357"/>
                    <a:pt x="258" y="357"/>
                  </a:cubicBezTo>
                  <a:cubicBezTo>
                    <a:pt x="258" y="357"/>
                    <a:pt x="258" y="357"/>
                    <a:pt x="258" y="357"/>
                  </a:cubicBezTo>
                  <a:cubicBezTo>
                    <a:pt x="259" y="357"/>
                    <a:pt x="259" y="357"/>
                    <a:pt x="259" y="357"/>
                  </a:cubicBezTo>
                  <a:cubicBezTo>
                    <a:pt x="259" y="357"/>
                    <a:pt x="261" y="356"/>
                    <a:pt x="264" y="354"/>
                  </a:cubicBezTo>
                  <a:cubicBezTo>
                    <a:pt x="265" y="353"/>
                    <a:pt x="267" y="353"/>
                    <a:pt x="268" y="352"/>
                  </a:cubicBezTo>
                  <a:cubicBezTo>
                    <a:pt x="268" y="351"/>
                    <a:pt x="269" y="351"/>
                    <a:pt x="269" y="350"/>
                  </a:cubicBezTo>
                  <a:cubicBezTo>
                    <a:pt x="270" y="350"/>
                    <a:pt x="270" y="349"/>
                    <a:pt x="270" y="348"/>
                  </a:cubicBezTo>
                  <a:cubicBezTo>
                    <a:pt x="270" y="347"/>
                    <a:pt x="270" y="346"/>
                    <a:pt x="269" y="346"/>
                  </a:cubicBezTo>
                  <a:cubicBezTo>
                    <a:pt x="268" y="345"/>
                    <a:pt x="268" y="345"/>
                    <a:pt x="267" y="345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7" y="345"/>
                    <a:pt x="267" y="345"/>
                    <a:pt x="267" y="345"/>
                  </a:cubicBezTo>
                  <a:cubicBezTo>
                    <a:pt x="265" y="344"/>
                    <a:pt x="262" y="343"/>
                    <a:pt x="259" y="343"/>
                  </a:cubicBezTo>
                  <a:cubicBezTo>
                    <a:pt x="256" y="343"/>
                    <a:pt x="253" y="343"/>
                    <a:pt x="250" y="343"/>
                  </a:cubicBezTo>
                  <a:cubicBezTo>
                    <a:pt x="244" y="343"/>
                    <a:pt x="239" y="343"/>
                    <a:pt x="239" y="343"/>
                  </a:cubicBezTo>
                  <a:cubicBezTo>
                    <a:pt x="239" y="345"/>
                    <a:pt x="239" y="345"/>
                    <a:pt x="239" y="345"/>
                  </a:cubicBezTo>
                  <a:cubicBezTo>
                    <a:pt x="240" y="344"/>
                    <a:pt x="240" y="344"/>
                    <a:pt x="240" y="344"/>
                  </a:cubicBezTo>
                  <a:cubicBezTo>
                    <a:pt x="240" y="344"/>
                    <a:pt x="240" y="344"/>
                    <a:pt x="232" y="332"/>
                  </a:cubicBezTo>
                  <a:cubicBezTo>
                    <a:pt x="231" y="330"/>
                    <a:pt x="231" y="330"/>
                    <a:pt x="231" y="330"/>
                  </a:cubicBezTo>
                  <a:cubicBezTo>
                    <a:pt x="230" y="331"/>
                    <a:pt x="230" y="331"/>
                    <a:pt x="230" y="331"/>
                  </a:cubicBezTo>
                  <a:cubicBezTo>
                    <a:pt x="230" y="331"/>
                    <a:pt x="230" y="331"/>
                    <a:pt x="221" y="341"/>
                  </a:cubicBezTo>
                  <a:cubicBezTo>
                    <a:pt x="222" y="342"/>
                    <a:pt x="222" y="342"/>
                    <a:pt x="222" y="342"/>
                  </a:cubicBezTo>
                  <a:cubicBezTo>
                    <a:pt x="222" y="340"/>
                    <a:pt x="222" y="340"/>
                    <a:pt x="222" y="340"/>
                  </a:cubicBezTo>
                  <a:cubicBezTo>
                    <a:pt x="222" y="340"/>
                    <a:pt x="222" y="340"/>
                    <a:pt x="218" y="340"/>
                  </a:cubicBezTo>
                  <a:cubicBezTo>
                    <a:pt x="218" y="342"/>
                    <a:pt x="218" y="342"/>
                    <a:pt x="218" y="342"/>
                  </a:cubicBezTo>
                  <a:cubicBezTo>
                    <a:pt x="219" y="342"/>
                    <a:pt x="219" y="342"/>
                    <a:pt x="219" y="342"/>
                  </a:cubicBezTo>
                  <a:cubicBezTo>
                    <a:pt x="219" y="342"/>
                    <a:pt x="219" y="342"/>
                    <a:pt x="220" y="336"/>
                  </a:cubicBezTo>
                  <a:cubicBezTo>
                    <a:pt x="221" y="334"/>
                    <a:pt x="221" y="334"/>
                    <a:pt x="221" y="334"/>
                  </a:cubicBezTo>
                  <a:cubicBezTo>
                    <a:pt x="220" y="334"/>
                    <a:pt x="220" y="334"/>
                    <a:pt x="220" y="334"/>
                  </a:cubicBezTo>
                  <a:cubicBezTo>
                    <a:pt x="220" y="334"/>
                    <a:pt x="220" y="334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8" y="329"/>
                    <a:pt x="208" y="329"/>
                    <a:pt x="208" y="329"/>
                  </a:cubicBezTo>
                  <a:cubicBezTo>
                    <a:pt x="208" y="329"/>
                    <a:pt x="208" y="329"/>
                    <a:pt x="206" y="331"/>
                  </a:cubicBezTo>
                  <a:cubicBezTo>
                    <a:pt x="205" y="332"/>
                    <a:pt x="205" y="332"/>
                    <a:pt x="205" y="332"/>
                  </a:cubicBezTo>
                  <a:cubicBezTo>
                    <a:pt x="205" y="333"/>
                    <a:pt x="205" y="333"/>
                    <a:pt x="205" y="333"/>
                  </a:cubicBezTo>
                  <a:cubicBezTo>
                    <a:pt x="205" y="333"/>
                    <a:pt x="205" y="333"/>
                    <a:pt x="206" y="334"/>
                  </a:cubicBezTo>
                  <a:cubicBezTo>
                    <a:pt x="206" y="335"/>
                    <a:pt x="207" y="337"/>
                    <a:pt x="209" y="341"/>
                  </a:cubicBezTo>
                  <a:cubicBezTo>
                    <a:pt x="211" y="341"/>
                    <a:pt x="211" y="341"/>
                    <a:pt x="211" y="341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11" y="339"/>
                    <a:pt x="211" y="339"/>
                    <a:pt x="198" y="336"/>
                  </a:cubicBezTo>
                  <a:cubicBezTo>
                    <a:pt x="197" y="336"/>
                    <a:pt x="197" y="336"/>
                    <a:pt x="197" y="336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4" y="340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195" y="339"/>
                    <a:pt x="195" y="339"/>
                    <a:pt x="195" y="339"/>
                  </a:cubicBezTo>
                  <a:cubicBezTo>
                    <a:pt x="195" y="339"/>
                    <a:pt x="192" y="338"/>
                    <a:pt x="187" y="337"/>
                  </a:cubicBezTo>
                  <a:cubicBezTo>
                    <a:pt x="183" y="336"/>
                    <a:pt x="178" y="335"/>
                    <a:pt x="174" y="335"/>
                  </a:cubicBezTo>
                  <a:cubicBezTo>
                    <a:pt x="172" y="335"/>
                    <a:pt x="171" y="336"/>
                    <a:pt x="169" y="337"/>
                  </a:cubicBezTo>
                  <a:cubicBezTo>
                    <a:pt x="165" y="340"/>
                    <a:pt x="162" y="345"/>
                    <a:pt x="162" y="345"/>
                  </a:cubicBezTo>
                  <a:cubicBezTo>
                    <a:pt x="163" y="346"/>
                    <a:pt x="163" y="346"/>
                    <a:pt x="163" y="346"/>
                  </a:cubicBezTo>
                  <a:cubicBezTo>
                    <a:pt x="164" y="345"/>
                    <a:pt x="164" y="345"/>
                    <a:pt x="164" y="345"/>
                  </a:cubicBezTo>
                  <a:cubicBezTo>
                    <a:pt x="164" y="345"/>
                    <a:pt x="161" y="344"/>
                    <a:pt x="157" y="344"/>
                  </a:cubicBezTo>
                  <a:cubicBezTo>
                    <a:pt x="156" y="344"/>
                    <a:pt x="154" y="344"/>
                    <a:pt x="152" y="345"/>
                  </a:cubicBezTo>
                  <a:cubicBezTo>
                    <a:pt x="152" y="345"/>
                    <a:pt x="152" y="345"/>
                    <a:pt x="152" y="345"/>
                  </a:cubicBezTo>
                  <a:cubicBezTo>
                    <a:pt x="152" y="345"/>
                    <a:pt x="152" y="345"/>
                    <a:pt x="152" y="345"/>
                  </a:cubicBezTo>
                  <a:cubicBezTo>
                    <a:pt x="149" y="348"/>
                    <a:pt x="145" y="352"/>
                    <a:pt x="145" y="352"/>
                  </a:cubicBezTo>
                  <a:cubicBezTo>
                    <a:pt x="146" y="353"/>
                    <a:pt x="146" y="353"/>
                    <a:pt x="146" y="353"/>
                  </a:cubicBezTo>
                  <a:cubicBezTo>
                    <a:pt x="147" y="352"/>
                    <a:pt x="147" y="352"/>
                    <a:pt x="147" y="352"/>
                  </a:cubicBezTo>
                  <a:cubicBezTo>
                    <a:pt x="147" y="352"/>
                    <a:pt x="147" y="352"/>
                    <a:pt x="133" y="337"/>
                  </a:cubicBezTo>
                  <a:cubicBezTo>
                    <a:pt x="131" y="334"/>
                    <a:pt x="131" y="334"/>
                    <a:pt x="131" y="334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40"/>
                    <a:pt x="130" y="343"/>
                    <a:pt x="129" y="345"/>
                  </a:cubicBezTo>
                  <a:cubicBezTo>
                    <a:pt x="128" y="347"/>
                    <a:pt x="127" y="348"/>
                    <a:pt x="126" y="349"/>
                  </a:cubicBezTo>
                  <a:cubicBezTo>
                    <a:pt x="125" y="350"/>
                    <a:pt x="124" y="350"/>
                    <a:pt x="123" y="350"/>
                  </a:cubicBezTo>
                  <a:cubicBezTo>
                    <a:pt x="122" y="350"/>
                    <a:pt x="121" y="350"/>
                    <a:pt x="121" y="350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118" y="350"/>
                    <a:pt x="116" y="349"/>
                    <a:pt x="116" y="348"/>
                  </a:cubicBezTo>
                  <a:cubicBezTo>
                    <a:pt x="115" y="347"/>
                    <a:pt x="114" y="346"/>
                    <a:pt x="114" y="344"/>
                  </a:cubicBezTo>
                  <a:cubicBezTo>
                    <a:pt x="114" y="342"/>
                    <a:pt x="115" y="341"/>
                    <a:pt x="115" y="339"/>
                  </a:cubicBezTo>
                  <a:cubicBezTo>
                    <a:pt x="115" y="339"/>
                    <a:pt x="116" y="338"/>
                    <a:pt x="116" y="338"/>
                  </a:cubicBezTo>
                  <a:cubicBezTo>
                    <a:pt x="116" y="337"/>
                    <a:pt x="116" y="337"/>
                    <a:pt x="116" y="337"/>
                  </a:cubicBezTo>
                  <a:cubicBezTo>
                    <a:pt x="116" y="337"/>
                    <a:pt x="116" y="337"/>
                    <a:pt x="116" y="337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16" y="335"/>
                    <a:pt x="116" y="335"/>
                    <a:pt x="116" y="335"/>
                  </a:cubicBezTo>
                  <a:cubicBezTo>
                    <a:pt x="116" y="335"/>
                    <a:pt x="116" y="335"/>
                    <a:pt x="109" y="329"/>
                  </a:cubicBezTo>
                  <a:cubicBezTo>
                    <a:pt x="108" y="328"/>
                    <a:pt x="108" y="328"/>
                    <a:pt x="108" y="328"/>
                  </a:cubicBezTo>
                  <a:cubicBezTo>
                    <a:pt x="107" y="328"/>
                    <a:pt x="107" y="328"/>
                    <a:pt x="107" y="328"/>
                  </a:cubicBezTo>
                  <a:cubicBezTo>
                    <a:pt x="107" y="328"/>
                    <a:pt x="107" y="328"/>
                    <a:pt x="99" y="333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3" y="323"/>
                  </a:cubicBezTo>
                  <a:cubicBezTo>
                    <a:pt x="103" y="323"/>
                    <a:pt x="103" y="323"/>
                    <a:pt x="103" y="323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3" y="322"/>
                    <a:pt x="103" y="322"/>
                    <a:pt x="97" y="314"/>
                  </a:cubicBezTo>
                  <a:cubicBezTo>
                    <a:pt x="97" y="313"/>
                    <a:pt x="97" y="313"/>
                    <a:pt x="97" y="313"/>
                  </a:cubicBezTo>
                  <a:cubicBezTo>
                    <a:pt x="95" y="313"/>
                    <a:pt x="95" y="313"/>
                    <a:pt x="95" y="313"/>
                  </a:cubicBezTo>
                  <a:cubicBezTo>
                    <a:pt x="95" y="314"/>
                    <a:pt x="94" y="314"/>
                    <a:pt x="92" y="315"/>
                  </a:cubicBezTo>
                  <a:cubicBezTo>
                    <a:pt x="90" y="317"/>
                    <a:pt x="88" y="319"/>
                    <a:pt x="86" y="322"/>
                  </a:cubicBezTo>
                  <a:cubicBezTo>
                    <a:pt x="86" y="323"/>
                    <a:pt x="86" y="323"/>
                    <a:pt x="86" y="323"/>
                  </a:cubicBezTo>
                  <a:cubicBezTo>
                    <a:pt x="86" y="323"/>
                    <a:pt x="86" y="323"/>
                    <a:pt x="86" y="323"/>
                  </a:cubicBezTo>
                  <a:cubicBezTo>
                    <a:pt x="86" y="325"/>
                    <a:pt x="85" y="328"/>
                    <a:pt x="83" y="330"/>
                  </a:cubicBezTo>
                  <a:cubicBezTo>
                    <a:pt x="83" y="331"/>
                    <a:pt x="82" y="332"/>
                    <a:pt x="81" y="332"/>
                  </a:cubicBezTo>
                  <a:cubicBezTo>
                    <a:pt x="81" y="333"/>
                    <a:pt x="80" y="333"/>
                    <a:pt x="80" y="333"/>
                  </a:cubicBezTo>
                  <a:cubicBezTo>
                    <a:pt x="79" y="333"/>
                    <a:pt x="79" y="333"/>
                    <a:pt x="78" y="333"/>
                  </a:cubicBezTo>
                  <a:cubicBezTo>
                    <a:pt x="78" y="333"/>
                    <a:pt x="78" y="333"/>
                    <a:pt x="78" y="333"/>
                  </a:cubicBezTo>
                  <a:cubicBezTo>
                    <a:pt x="78" y="333"/>
                    <a:pt x="78" y="333"/>
                    <a:pt x="78" y="333"/>
                  </a:cubicBezTo>
                  <a:cubicBezTo>
                    <a:pt x="77" y="332"/>
                    <a:pt x="77" y="332"/>
                    <a:pt x="77" y="331"/>
                  </a:cubicBezTo>
                  <a:cubicBezTo>
                    <a:pt x="76" y="330"/>
                    <a:pt x="76" y="329"/>
                    <a:pt x="76" y="327"/>
                  </a:cubicBezTo>
                  <a:cubicBezTo>
                    <a:pt x="76" y="323"/>
                    <a:pt x="78" y="317"/>
                    <a:pt x="81" y="313"/>
                  </a:cubicBezTo>
                  <a:cubicBezTo>
                    <a:pt x="80" y="312"/>
                    <a:pt x="80" y="312"/>
                    <a:pt x="80" y="312"/>
                  </a:cubicBezTo>
                  <a:cubicBezTo>
                    <a:pt x="81" y="313"/>
                    <a:pt x="81" y="313"/>
                    <a:pt x="81" y="313"/>
                  </a:cubicBezTo>
                  <a:cubicBezTo>
                    <a:pt x="83" y="311"/>
                    <a:pt x="88" y="307"/>
                    <a:pt x="92" y="305"/>
                  </a:cubicBezTo>
                  <a:cubicBezTo>
                    <a:pt x="94" y="303"/>
                    <a:pt x="96" y="302"/>
                    <a:pt x="97" y="301"/>
                  </a:cubicBezTo>
                  <a:cubicBezTo>
                    <a:pt x="98" y="301"/>
                    <a:pt x="99" y="300"/>
                    <a:pt x="99" y="300"/>
                  </a:cubicBezTo>
                  <a:cubicBezTo>
                    <a:pt x="99" y="299"/>
                    <a:pt x="99" y="299"/>
                    <a:pt x="99" y="299"/>
                  </a:cubicBezTo>
                  <a:cubicBezTo>
                    <a:pt x="98" y="300"/>
                    <a:pt x="98" y="300"/>
                    <a:pt x="98" y="300"/>
                  </a:cubicBezTo>
                  <a:cubicBezTo>
                    <a:pt x="98" y="300"/>
                    <a:pt x="98" y="300"/>
                    <a:pt x="101" y="301"/>
                  </a:cubicBezTo>
                  <a:cubicBezTo>
                    <a:pt x="103" y="301"/>
                    <a:pt x="108" y="302"/>
                    <a:pt x="117" y="304"/>
                  </a:cubicBezTo>
                  <a:cubicBezTo>
                    <a:pt x="120" y="305"/>
                    <a:pt x="120" y="305"/>
                    <a:pt x="120" y="305"/>
                  </a:cubicBezTo>
                  <a:cubicBezTo>
                    <a:pt x="119" y="302"/>
                    <a:pt x="119" y="302"/>
                    <a:pt x="119" y="302"/>
                  </a:cubicBezTo>
                  <a:cubicBezTo>
                    <a:pt x="119" y="302"/>
                    <a:pt x="119" y="302"/>
                    <a:pt x="116" y="293"/>
                  </a:cubicBezTo>
                  <a:cubicBezTo>
                    <a:pt x="116" y="292"/>
                    <a:pt x="116" y="292"/>
                    <a:pt x="116" y="292"/>
                  </a:cubicBezTo>
                  <a:cubicBezTo>
                    <a:pt x="115" y="292"/>
                    <a:pt x="115" y="292"/>
                    <a:pt x="115" y="292"/>
                  </a:cubicBezTo>
                  <a:cubicBezTo>
                    <a:pt x="115" y="292"/>
                    <a:pt x="115" y="292"/>
                    <a:pt x="95" y="291"/>
                  </a:cubicBezTo>
                  <a:cubicBezTo>
                    <a:pt x="94" y="290"/>
                    <a:pt x="94" y="290"/>
                    <a:pt x="94" y="290"/>
                  </a:cubicBezTo>
                  <a:cubicBezTo>
                    <a:pt x="93" y="291"/>
                    <a:pt x="93" y="291"/>
                    <a:pt x="93" y="291"/>
                  </a:cubicBezTo>
                  <a:cubicBezTo>
                    <a:pt x="93" y="291"/>
                    <a:pt x="93" y="291"/>
                    <a:pt x="84" y="300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86" y="300"/>
                    <a:pt x="86" y="300"/>
                    <a:pt x="86" y="300"/>
                  </a:cubicBezTo>
                  <a:cubicBezTo>
                    <a:pt x="86" y="300"/>
                    <a:pt x="86" y="300"/>
                    <a:pt x="66" y="278"/>
                  </a:cubicBezTo>
                  <a:cubicBezTo>
                    <a:pt x="66" y="277"/>
                    <a:pt x="66" y="277"/>
                    <a:pt x="66" y="277"/>
                  </a:cubicBezTo>
                  <a:cubicBezTo>
                    <a:pt x="65" y="277"/>
                    <a:pt x="65" y="277"/>
                    <a:pt x="65" y="277"/>
                  </a:cubicBezTo>
                  <a:cubicBezTo>
                    <a:pt x="65" y="277"/>
                    <a:pt x="65" y="277"/>
                    <a:pt x="54" y="276"/>
                  </a:cubicBezTo>
                  <a:cubicBezTo>
                    <a:pt x="54" y="277"/>
                    <a:pt x="54" y="277"/>
                    <a:pt x="54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46" y="264"/>
                  </a:cubicBezTo>
                  <a:cubicBezTo>
                    <a:pt x="44" y="265"/>
                    <a:pt x="44" y="265"/>
                    <a:pt x="44" y="265"/>
                  </a:cubicBezTo>
                  <a:cubicBezTo>
                    <a:pt x="46" y="265"/>
                    <a:pt x="46" y="265"/>
                    <a:pt x="46" y="265"/>
                  </a:cubicBezTo>
                  <a:cubicBezTo>
                    <a:pt x="46" y="265"/>
                    <a:pt x="46" y="265"/>
                    <a:pt x="47" y="259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46" y="257"/>
                    <a:pt x="46" y="257"/>
                    <a:pt x="46" y="257"/>
                  </a:cubicBezTo>
                  <a:cubicBezTo>
                    <a:pt x="46" y="257"/>
                    <a:pt x="46" y="257"/>
                    <a:pt x="40" y="254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41" y="256"/>
                    <a:pt x="41" y="256"/>
                    <a:pt x="41" y="256"/>
                  </a:cubicBezTo>
                  <a:cubicBezTo>
                    <a:pt x="41" y="256"/>
                    <a:pt x="41" y="256"/>
                    <a:pt x="41" y="247"/>
                  </a:cubicBezTo>
                  <a:cubicBezTo>
                    <a:pt x="41" y="247"/>
                    <a:pt x="41" y="247"/>
                    <a:pt x="41" y="247"/>
                  </a:cubicBezTo>
                  <a:cubicBezTo>
                    <a:pt x="40" y="246"/>
                    <a:pt x="40" y="246"/>
                    <a:pt x="40" y="246"/>
                  </a:cubicBezTo>
                  <a:cubicBezTo>
                    <a:pt x="40" y="246"/>
                    <a:pt x="40" y="246"/>
                    <a:pt x="36" y="243"/>
                  </a:cubicBezTo>
                  <a:cubicBezTo>
                    <a:pt x="35" y="245"/>
                    <a:pt x="35" y="245"/>
                    <a:pt x="35" y="245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6" y="246"/>
                    <a:pt x="37" y="246"/>
                    <a:pt x="38" y="245"/>
                  </a:cubicBezTo>
                  <a:cubicBezTo>
                    <a:pt x="42" y="243"/>
                    <a:pt x="45" y="239"/>
                    <a:pt x="46" y="239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6" y="237"/>
                    <a:pt x="46" y="237"/>
                    <a:pt x="46" y="237"/>
                  </a:cubicBezTo>
                  <a:cubicBezTo>
                    <a:pt x="46" y="237"/>
                    <a:pt x="45" y="236"/>
                    <a:pt x="45" y="234"/>
                  </a:cubicBezTo>
                  <a:cubicBezTo>
                    <a:pt x="45" y="233"/>
                    <a:pt x="46" y="232"/>
                    <a:pt x="46" y="230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7" y="231"/>
                    <a:pt x="48" y="231"/>
                    <a:pt x="49" y="231"/>
                  </a:cubicBezTo>
                  <a:cubicBezTo>
                    <a:pt x="50" y="231"/>
                    <a:pt x="51" y="231"/>
                    <a:pt x="51" y="231"/>
                  </a:cubicBezTo>
                  <a:cubicBezTo>
                    <a:pt x="53" y="232"/>
                    <a:pt x="53" y="232"/>
                    <a:pt x="53" y="232"/>
                  </a:cubicBezTo>
                  <a:cubicBezTo>
                    <a:pt x="53" y="230"/>
                    <a:pt x="53" y="230"/>
                    <a:pt x="53" y="230"/>
                  </a:cubicBezTo>
                  <a:cubicBezTo>
                    <a:pt x="53" y="230"/>
                    <a:pt x="53" y="230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8" y="222"/>
                    <a:pt x="47" y="221"/>
                  </a:cubicBezTo>
                  <a:cubicBezTo>
                    <a:pt x="46" y="220"/>
                    <a:pt x="45" y="219"/>
                    <a:pt x="45" y="219"/>
                  </a:cubicBezTo>
                  <a:cubicBezTo>
                    <a:pt x="45" y="218"/>
                    <a:pt x="44" y="218"/>
                    <a:pt x="44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5"/>
                    <a:pt x="45" y="214"/>
                    <a:pt x="46" y="214"/>
                  </a:cubicBezTo>
                  <a:cubicBezTo>
                    <a:pt x="46" y="213"/>
                    <a:pt x="47" y="213"/>
                    <a:pt x="48" y="213"/>
                  </a:cubicBezTo>
                  <a:cubicBezTo>
                    <a:pt x="48" y="213"/>
                    <a:pt x="48" y="213"/>
                    <a:pt x="49" y="213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1" y="212"/>
                    <a:pt x="51" y="212"/>
                    <a:pt x="51" y="212"/>
                  </a:cubicBezTo>
                  <a:cubicBezTo>
                    <a:pt x="51" y="212"/>
                    <a:pt x="51" y="212"/>
                    <a:pt x="51" y="212"/>
                  </a:cubicBezTo>
                  <a:cubicBezTo>
                    <a:pt x="51" y="212"/>
                    <a:pt x="51" y="211"/>
                    <a:pt x="51" y="210"/>
                  </a:cubicBezTo>
                  <a:cubicBezTo>
                    <a:pt x="51" y="210"/>
                    <a:pt x="51" y="209"/>
                    <a:pt x="52" y="208"/>
                  </a:cubicBezTo>
                  <a:cubicBezTo>
                    <a:pt x="52" y="208"/>
                    <a:pt x="52" y="207"/>
                    <a:pt x="53" y="207"/>
                  </a:cubicBezTo>
                  <a:cubicBezTo>
                    <a:pt x="54" y="207"/>
                    <a:pt x="54" y="207"/>
                    <a:pt x="54" y="207"/>
                  </a:cubicBezTo>
                  <a:cubicBezTo>
                    <a:pt x="56" y="207"/>
                    <a:pt x="57" y="207"/>
                    <a:pt x="59" y="207"/>
                  </a:cubicBezTo>
                  <a:cubicBezTo>
                    <a:pt x="61" y="207"/>
                    <a:pt x="64" y="207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71" y="201"/>
                    <a:pt x="72" y="196"/>
                    <a:pt x="72" y="193"/>
                  </a:cubicBezTo>
                  <a:cubicBezTo>
                    <a:pt x="72" y="189"/>
                    <a:pt x="70" y="186"/>
                    <a:pt x="70" y="186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0" y="188"/>
                    <a:pt x="70" y="188"/>
                    <a:pt x="70" y="188"/>
                  </a:cubicBezTo>
                  <a:cubicBezTo>
                    <a:pt x="70" y="188"/>
                    <a:pt x="70" y="188"/>
                    <a:pt x="75" y="181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5" y="179"/>
                    <a:pt x="75" y="177"/>
                    <a:pt x="75" y="174"/>
                  </a:cubicBezTo>
                  <a:cubicBezTo>
                    <a:pt x="75" y="172"/>
                    <a:pt x="75" y="170"/>
                    <a:pt x="77" y="169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6" y="169"/>
                    <a:pt x="76" y="169"/>
                    <a:pt x="76" y="169"/>
                  </a:cubicBezTo>
                  <a:cubicBezTo>
                    <a:pt x="77" y="169"/>
                    <a:pt x="79" y="168"/>
                    <a:pt x="80" y="168"/>
                  </a:cubicBezTo>
                  <a:cubicBezTo>
                    <a:pt x="81" y="168"/>
                    <a:pt x="81" y="168"/>
                    <a:pt x="82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3" y="167"/>
                    <a:pt x="83" y="167"/>
                    <a:pt x="83" y="167"/>
                  </a:cubicBezTo>
                  <a:cubicBezTo>
                    <a:pt x="83" y="167"/>
                    <a:pt x="85" y="166"/>
                    <a:pt x="87" y="163"/>
                  </a:cubicBezTo>
                  <a:cubicBezTo>
                    <a:pt x="89" y="161"/>
                    <a:pt x="91" y="158"/>
                    <a:pt x="91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1"/>
                    <a:pt x="88" y="148"/>
                    <a:pt x="86" y="146"/>
                  </a:cubicBezTo>
                  <a:cubicBezTo>
                    <a:pt x="85" y="144"/>
                    <a:pt x="83" y="142"/>
                    <a:pt x="83" y="142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84" y="143"/>
                    <a:pt x="84" y="143"/>
                    <a:pt x="84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2" y="136"/>
                    <a:pt x="82" y="136"/>
                    <a:pt x="85" y="135"/>
                  </a:cubicBezTo>
                  <a:cubicBezTo>
                    <a:pt x="88" y="135"/>
                    <a:pt x="93" y="135"/>
                    <a:pt x="104" y="134"/>
                  </a:cubicBezTo>
                  <a:cubicBezTo>
                    <a:pt x="105" y="134"/>
                    <a:pt x="105" y="134"/>
                    <a:pt x="105" y="134"/>
                  </a:cubicBezTo>
                  <a:cubicBezTo>
                    <a:pt x="105" y="134"/>
                    <a:pt x="105" y="134"/>
                    <a:pt x="105" y="134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6" y="133"/>
                    <a:pt x="108" y="131"/>
                    <a:pt x="110" y="129"/>
                  </a:cubicBezTo>
                  <a:cubicBezTo>
                    <a:pt x="112" y="127"/>
                    <a:pt x="114" y="126"/>
                    <a:pt x="116" y="126"/>
                  </a:cubicBezTo>
                  <a:cubicBezTo>
                    <a:pt x="117" y="126"/>
                    <a:pt x="119" y="127"/>
                    <a:pt x="121" y="127"/>
                  </a:cubicBezTo>
                  <a:cubicBezTo>
                    <a:pt x="121" y="128"/>
                    <a:pt x="122" y="128"/>
                    <a:pt x="123" y="128"/>
                  </a:cubicBezTo>
                  <a:cubicBezTo>
                    <a:pt x="123" y="128"/>
                    <a:pt x="124" y="129"/>
                    <a:pt x="124" y="129"/>
                  </a:cubicBezTo>
                  <a:cubicBezTo>
                    <a:pt x="124" y="129"/>
                    <a:pt x="124" y="129"/>
                    <a:pt x="124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7" y="127"/>
                    <a:pt x="130" y="126"/>
                  </a:cubicBezTo>
                  <a:cubicBezTo>
                    <a:pt x="132" y="124"/>
                    <a:pt x="136" y="122"/>
                    <a:pt x="138" y="121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19"/>
                    <a:pt x="141" y="118"/>
                    <a:pt x="141" y="116"/>
                  </a:cubicBezTo>
                  <a:cubicBezTo>
                    <a:pt x="142" y="114"/>
                    <a:pt x="142" y="112"/>
                    <a:pt x="142" y="110"/>
                  </a:cubicBezTo>
                  <a:cubicBezTo>
                    <a:pt x="142" y="108"/>
                    <a:pt x="142" y="106"/>
                    <a:pt x="143" y="104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4" y="102"/>
                    <a:pt x="146" y="101"/>
                    <a:pt x="148" y="100"/>
                  </a:cubicBezTo>
                  <a:cubicBezTo>
                    <a:pt x="148" y="100"/>
                    <a:pt x="149" y="99"/>
                    <a:pt x="150" y="99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99"/>
                    <a:pt x="150" y="99"/>
                    <a:pt x="159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6" y="96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5" y="96"/>
                    <a:pt x="165" y="96"/>
                    <a:pt x="190" y="98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2" y="97"/>
                    <a:pt x="192" y="97"/>
                    <a:pt x="193" y="91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2"/>
                    <a:pt x="191" y="92"/>
                    <a:pt x="196" y="96"/>
                  </a:cubicBezTo>
                  <a:cubicBezTo>
                    <a:pt x="199" y="98"/>
                    <a:pt x="199" y="98"/>
                    <a:pt x="199" y="98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9" y="95"/>
                    <a:pt x="199" y="93"/>
                    <a:pt x="198" y="91"/>
                  </a:cubicBezTo>
                  <a:cubicBezTo>
                    <a:pt x="198" y="89"/>
                    <a:pt x="198" y="86"/>
                    <a:pt x="198" y="83"/>
                  </a:cubicBezTo>
                  <a:cubicBezTo>
                    <a:pt x="198" y="81"/>
                    <a:pt x="198" y="78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200" y="75"/>
                  </a:cubicBezTo>
                  <a:cubicBezTo>
                    <a:pt x="200" y="75"/>
                    <a:pt x="201" y="75"/>
                    <a:pt x="202" y="75"/>
                  </a:cubicBezTo>
                  <a:cubicBezTo>
                    <a:pt x="204" y="75"/>
                    <a:pt x="205" y="75"/>
                    <a:pt x="207" y="76"/>
                  </a:cubicBezTo>
                  <a:cubicBezTo>
                    <a:pt x="208" y="76"/>
                    <a:pt x="208" y="76"/>
                    <a:pt x="209" y="76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10" y="76"/>
                    <a:pt x="210" y="76"/>
                    <a:pt x="223" y="75"/>
                  </a:cubicBezTo>
                  <a:cubicBezTo>
                    <a:pt x="224" y="75"/>
                    <a:pt x="224" y="75"/>
                    <a:pt x="224" y="75"/>
                  </a:cubicBezTo>
                  <a:cubicBezTo>
                    <a:pt x="224" y="74"/>
                    <a:pt x="224" y="74"/>
                    <a:pt x="224" y="74"/>
                  </a:cubicBezTo>
                  <a:cubicBezTo>
                    <a:pt x="224" y="74"/>
                    <a:pt x="224" y="74"/>
                    <a:pt x="231" y="68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29" y="68"/>
                    <a:pt x="229" y="68"/>
                    <a:pt x="229" y="68"/>
                  </a:cubicBezTo>
                  <a:cubicBezTo>
                    <a:pt x="229" y="68"/>
                    <a:pt x="229" y="68"/>
                    <a:pt x="236" y="71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38" y="70"/>
                    <a:pt x="238" y="70"/>
                    <a:pt x="238" y="70"/>
                  </a:cubicBezTo>
                  <a:cubicBezTo>
                    <a:pt x="238" y="70"/>
                    <a:pt x="238" y="70"/>
                    <a:pt x="241" y="64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39" y="65"/>
                    <a:pt x="239" y="65"/>
                    <a:pt x="241" y="65"/>
                  </a:cubicBezTo>
                  <a:cubicBezTo>
                    <a:pt x="243" y="65"/>
                    <a:pt x="247" y="65"/>
                    <a:pt x="255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5"/>
                    <a:pt x="257" y="65"/>
                    <a:pt x="259" y="61"/>
                  </a:cubicBezTo>
                  <a:cubicBezTo>
                    <a:pt x="258" y="60"/>
                    <a:pt x="258" y="60"/>
                    <a:pt x="258" y="60"/>
                  </a:cubicBezTo>
                  <a:cubicBezTo>
                    <a:pt x="259" y="61"/>
                    <a:pt x="259" y="61"/>
                    <a:pt x="259" y="61"/>
                  </a:cubicBezTo>
                  <a:cubicBezTo>
                    <a:pt x="259" y="61"/>
                    <a:pt x="259" y="61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73" y="53"/>
                  </a:cubicBezTo>
                  <a:cubicBezTo>
                    <a:pt x="272" y="52"/>
                    <a:pt x="272" y="52"/>
                    <a:pt x="272" y="52"/>
                  </a:cubicBezTo>
                  <a:cubicBezTo>
                    <a:pt x="270" y="52"/>
                    <a:pt x="270" y="52"/>
                    <a:pt x="270" y="52"/>
                  </a:cubicBezTo>
                  <a:cubicBezTo>
                    <a:pt x="270" y="52"/>
                    <a:pt x="270" y="52"/>
                    <a:pt x="273" y="57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5" y="57"/>
                    <a:pt x="275" y="57"/>
                    <a:pt x="275" y="57"/>
                  </a:cubicBezTo>
                  <a:cubicBezTo>
                    <a:pt x="275" y="57"/>
                    <a:pt x="275" y="57"/>
                    <a:pt x="282" y="51"/>
                  </a:cubicBezTo>
                  <a:cubicBezTo>
                    <a:pt x="283" y="51"/>
                    <a:pt x="283" y="51"/>
                    <a:pt x="283" y="51"/>
                  </a:cubicBezTo>
                  <a:cubicBezTo>
                    <a:pt x="283" y="50"/>
                    <a:pt x="283" y="50"/>
                    <a:pt x="283" y="50"/>
                  </a:cubicBezTo>
                  <a:cubicBezTo>
                    <a:pt x="283" y="50"/>
                    <a:pt x="283" y="50"/>
                    <a:pt x="281" y="43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45"/>
                    <a:pt x="280" y="45"/>
                    <a:pt x="280" y="45"/>
                  </a:cubicBezTo>
                  <a:cubicBezTo>
                    <a:pt x="280" y="45"/>
                    <a:pt x="280" y="45"/>
                    <a:pt x="288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4"/>
                    <a:pt x="289" y="44"/>
                    <a:pt x="293" y="39"/>
                  </a:cubicBezTo>
                  <a:cubicBezTo>
                    <a:pt x="292" y="38"/>
                    <a:pt x="292" y="38"/>
                    <a:pt x="292" y="38"/>
                  </a:cubicBezTo>
                  <a:cubicBezTo>
                    <a:pt x="291" y="39"/>
                    <a:pt x="291" y="39"/>
                    <a:pt x="291" y="39"/>
                  </a:cubicBezTo>
                  <a:cubicBezTo>
                    <a:pt x="291" y="39"/>
                    <a:pt x="292" y="41"/>
                    <a:pt x="293" y="42"/>
                  </a:cubicBezTo>
                  <a:cubicBezTo>
                    <a:pt x="293" y="43"/>
                    <a:pt x="294" y="44"/>
                    <a:pt x="295" y="45"/>
                  </a:cubicBezTo>
                  <a:cubicBezTo>
                    <a:pt x="296" y="46"/>
                    <a:pt x="297" y="47"/>
                    <a:pt x="298" y="47"/>
                  </a:cubicBezTo>
                  <a:cubicBezTo>
                    <a:pt x="299" y="47"/>
                    <a:pt x="299" y="46"/>
                    <a:pt x="299" y="46"/>
                  </a:cubicBezTo>
                  <a:cubicBezTo>
                    <a:pt x="300" y="46"/>
                    <a:pt x="300" y="46"/>
                    <a:pt x="300" y="46"/>
                  </a:cubicBezTo>
                  <a:cubicBezTo>
                    <a:pt x="300" y="46"/>
                    <a:pt x="300" y="46"/>
                    <a:pt x="300" y="46"/>
                  </a:cubicBezTo>
                  <a:cubicBezTo>
                    <a:pt x="301" y="45"/>
                    <a:pt x="304" y="43"/>
                    <a:pt x="307" y="41"/>
                  </a:cubicBezTo>
                  <a:cubicBezTo>
                    <a:pt x="309" y="39"/>
                    <a:pt x="312" y="38"/>
                    <a:pt x="312" y="38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38"/>
                    <a:pt x="310" y="38"/>
                    <a:pt x="311" y="39"/>
                  </a:cubicBezTo>
                  <a:cubicBezTo>
                    <a:pt x="312" y="40"/>
                    <a:pt x="314" y="43"/>
                    <a:pt x="318" y="47"/>
                  </a:cubicBezTo>
                  <a:cubicBezTo>
                    <a:pt x="318" y="48"/>
                    <a:pt x="318" y="48"/>
                    <a:pt x="318" y="48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8"/>
                    <a:pt x="319" y="48"/>
                    <a:pt x="325" y="46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3" y="46"/>
                    <a:pt x="323" y="46"/>
                    <a:pt x="323" y="46"/>
                  </a:cubicBezTo>
                  <a:cubicBezTo>
                    <a:pt x="323" y="46"/>
                    <a:pt x="323" y="46"/>
                    <a:pt x="330" y="54"/>
                  </a:cubicBezTo>
                  <a:cubicBezTo>
                    <a:pt x="331" y="55"/>
                    <a:pt x="331" y="55"/>
                    <a:pt x="331" y="55"/>
                  </a:cubicBezTo>
                  <a:cubicBezTo>
                    <a:pt x="332" y="54"/>
                    <a:pt x="332" y="54"/>
                    <a:pt x="332" y="54"/>
                  </a:cubicBezTo>
                  <a:cubicBezTo>
                    <a:pt x="332" y="54"/>
                    <a:pt x="332" y="54"/>
                    <a:pt x="340" y="47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9" y="48"/>
                    <a:pt x="339" y="48"/>
                    <a:pt x="339" y="48"/>
                  </a:cubicBezTo>
                  <a:cubicBezTo>
                    <a:pt x="339" y="48"/>
                    <a:pt x="339" y="48"/>
                    <a:pt x="341" y="48"/>
                  </a:cubicBezTo>
                  <a:cubicBezTo>
                    <a:pt x="344" y="49"/>
                    <a:pt x="348" y="50"/>
                    <a:pt x="358" y="53"/>
                  </a:cubicBezTo>
                  <a:cubicBezTo>
                    <a:pt x="358" y="52"/>
                    <a:pt x="358" y="52"/>
                    <a:pt x="358" y="52"/>
                  </a:cubicBezTo>
                  <a:cubicBezTo>
                    <a:pt x="357" y="52"/>
                    <a:pt x="357" y="52"/>
                    <a:pt x="357" y="52"/>
                  </a:cubicBezTo>
                  <a:cubicBezTo>
                    <a:pt x="357" y="52"/>
                    <a:pt x="358" y="54"/>
                    <a:pt x="359" y="55"/>
                  </a:cubicBezTo>
                  <a:cubicBezTo>
                    <a:pt x="360" y="56"/>
                    <a:pt x="360" y="57"/>
                    <a:pt x="361" y="58"/>
                  </a:cubicBezTo>
                  <a:cubicBezTo>
                    <a:pt x="362" y="58"/>
                    <a:pt x="363" y="59"/>
                    <a:pt x="364" y="59"/>
                  </a:cubicBezTo>
                  <a:cubicBezTo>
                    <a:pt x="365" y="59"/>
                    <a:pt x="365" y="59"/>
                    <a:pt x="366" y="58"/>
                  </a:cubicBezTo>
                  <a:cubicBezTo>
                    <a:pt x="365" y="57"/>
                    <a:pt x="365" y="57"/>
                    <a:pt x="365" y="57"/>
                  </a:cubicBezTo>
                  <a:cubicBezTo>
                    <a:pt x="365" y="59"/>
                    <a:pt x="365" y="59"/>
                    <a:pt x="365" y="59"/>
                  </a:cubicBezTo>
                  <a:cubicBezTo>
                    <a:pt x="366" y="58"/>
                    <a:pt x="366" y="58"/>
                    <a:pt x="366" y="58"/>
                  </a:cubicBezTo>
                  <a:cubicBezTo>
                    <a:pt x="366" y="58"/>
                    <a:pt x="367" y="58"/>
                    <a:pt x="368" y="58"/>
                  </a:cubicBezTo>
                  <a:cubicBezTo>
                    <a:pt x="376" y="54"/>
                    <a:pt x="398" y="44"/>
                    <a:pt x="398" y="44"/>
                  </a:cubicBezTo>
                  <a:cubicBezTo>
                    <a:pt x="397" y="42"/>
                    <a:pt x="397" y="42"/>
                    <a:pt x="397" y="42"/>
                  </a:cubicBezTo>
                  <a:cubicBezTo>
                    <a:pt x="397" y="44"/>
                    <a:pt x="397" y="44"/>
                    <a:pt x="397" y="44"/>
                  </a:cubicBezTo>
                  <a:cubicBezTo>
                    <a:pt x="397" y="44"/>
                    <a:pt x="397" y="44"/>
                    <a:pt x="407" y="45"/>
                  </a:cubicBezTo>
                  <a:cubicBezTo>
                    <a:pt x="407" y="45"/>
                    <a:pt x="407" y="45"/>
                    <a:pt x="407" y="45"/>
                  </a:cubicBezTo>
                  <a:cubicBezTo>
                    <a:pt x="408" y="45"/>
                    <a:pt x="408" y="45"/>
                    <a:pt x="408" y="45"/>
                  </a:cubicBezTo>
                  <a:cubicBezTo>
                    <a:pt x="408" y="45"/>
                    <a:pt x="411" y="44"/>
                    <a:pt x="414" y="41"/>
                  </a:cubicBezTo>
                  <a:cubicBezTo>
                    <a:pt x="417" y="38"/>
                    <a:pt x="421" y="34"/>
                    <a:pt x="422" y="29"/>
                  </a:cubicBezTo>
                  <a:cubicBezTo>
                    <a:pt x="422" y="29"/>
                    <a:pt x="422" y="29"/>
                    <a:pt x="422" y="29"/>
                  </a:cubicBezTo>
                  <a:cubicBezTo>
                    <a:pt x="422" y="29"/>
                    <a:pt x="422" y="29"/>
                    <a:pt x="422" y="29"/>
                  </a:cubicBezTo>
                  <a:cubicBezTo>
                    <a:pt x="422" y="23"/>
                    <a:pt x="419" y="18"/>
                    <a:pt x="416" y="14"/>
                  </a:cubicBezTo>
                  <a:cubicBezTo>
                    <a:pt x="415" y="12"/>
                    <a:pt x="413" y="11"/>
                    <a:pt x="412" y="10"/>
                  </a:cubicBezTo>
                  <a:cubicBezTo>
                    <a:pt x="411" y="8"/>
                    <a:pt x="411" y="7"/>
                    <a:pt x="411" y="7"/>
                  </a:cubicBezTo>
                  <a:cubicBezTo>
                    <a:pt x="411" y="7"/>
                    <a:pt x="411" y="7"/>
                    <a:pt x="411" y="7"/>
                  </a:cubicBezTo>
                  <a:cubicBezTo>
                    <a:pt x="410" y="6"/>
                    <a:pt x="410" y="6"/>
                    <a:pt x="410" y="6"/>
                  </a:cubicBezTo>
                  <a:cubicBezTo>
                    <a:pt x="410" y="7"/>
                    <a:pt x="410" y="7"/>
                    <a:pt x="410" y="7"/>
                  </a:cubicBezTo>
                  <a:cubicBezTo>
                    <a:pt x="411" y="7"/>
                    <a:pt x="413" y="6"/>
                    <a:pt x="415" y="5"/>
                  </a:cubicBezTo>
                  <a:cubicBezTo>
                    <a:pt x="418" y="5"/>
                    <a:pt x="421" y="4"/>
                    <a:pt x="424" y="4"/>
                  </a:cubicBezTo>
                  <a:cubicBezTo>
                    <a:pt x="427" y="3"/>
                    <a:pt x="429" y="3"/>
                    <a:pt x="429" y="3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28" y="3"/>
                    <a:pt x="428" y="3"/>
                    <a:pt x="438" y="6"/>
                  </a:cubicBezTo>
                  <a:cubicBezTo>
                    <a:pt x="438" y="4"/>
                    <a:pt x="438" y="4"/>
                    <a:pt x="438" y="4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7" y="6"/>
                    <a:pt x="437" y="6"/>
                    <a:pt x="447" y="10"/>
                  </a:cubicBezTo>
                  <a:cubicBezTo>
                    <a:pt x="447" y="8"/>
                    <a:pt x="447" y="8"/>
                    <a:pt x="447" y="8"/>
                  </a:cubicBezTo>
                  <a:cubicBezTo>
                    <a:pt x="446" y="8"/>
                    <a:pt x="446" y="8"/>
                    <a:pt x="446" y="8"/>
                  </a:cubicBezTo>
                  <a:cubicBezTo>
                    <a:pt x="446" y="8"/>
                    <a:pt x="446" y="11"/>
                    <a:pt x="446" y="13"/>
                  </a:cubicBezTo>
                  <a:cubicBezTo>
                    <a:pt x="446" y="16"/>
                    <a:pt x="447" y="19"/>
                    <a:pt x="447" y="21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48" y="22"/>
                    <a:pt x="449" y="23"/>
                    <a:pt x="449" y="24"/>
                  </a:cubicBezTo>
                  <a:cubicBezTo>
                    <a:pt x="450" y="25"/>
                    <a:pt x="452" y="27"/>
                    <a:pt x="453" y="28"/>
                  </a:cubicBezTo>
                  <a:cubicBezTo>
                    <a:pt x="454" y="30"/>
                    <a:pt x="455" y="31"/>
                    <a:pt x="455" y="31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4" y="32"/>
                    <a:pt x="453" y="32"/>
                    <a:pt x="452" y="33"/>
                  </a:cubicBezTo>
                  <a:cubicBezTo>
                    <a:pt x="451" y="33"/>
                    <a:pt x="450" y="33"/>
                    <a:pt x="449" y="33"/>
                  </a:cubicBezTo>
                  <a:cubicBezTo>
                    <a:pt x="448" y="33"/>
                    <a:pt x="447" y="33"/>
                    <a:pt x="446" y="33"/>
                  </a:cubicBezTo>
                  <a:cubicBezTo>
                    <a:pt x="446" y="33"/>
                    <a:pt x="446" y="33"/>
                    <a:pt x="445" y="33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4" y="33"/>
                    <a:pt x="444" y="33"/>
                    <a:pt x="434" y="42"/>
                  </a:cubicBezTo>
                  <a:cubicBezTo>
                    <a:pt x="434" y="43"/>
                    <a:pt x="434" y="43"/>
                    <a:pt x="434" y="43"/>
                  </a:cubicBezTo>
                  <a:cubicBezTo>
                    <a:pt x="434" y="44"/>
                    <a:pt x="434" y="44"/>
                    <a:pt x="434" y="44"/>
                  </a:cubicBezTo>
                  <a:cubicBezTo>
                    <a:pt x="434" y="44"/>
                    <a:pt x="434" y="44"/>
                    <a:pt x="435" y="56"/>
                  </a:cubicBezTo>
                  <a:cubicBezTo>
                    <a:pt x="435" y="57"/>
                    <a:pt x="435" y="57"/>
                    <a:pt x="435" y="57"/>
                  </a:cubicBezTo>
                  <a:cubicBezTo>
                    <a:pt x="436" y="57"/>
                    <a:pt x="436" y="57"/>
                    <a:pt x="436" y="57"/>
                  </a:cubicBezTo>
                  <a:cubicBezTo>
                    <a:pt x="436" y="57"/>
                    <a:pt x="436" y="57"/>
                    <a:pt x="436" y="57"/>
                  </a:cubicBezTo>
                  <a:cubicBezTo>
                    <a:pt x="437" y="58"/>
                    <a:pt x="439" y="59"/>
                    <a:pt x="440" y="61"/>
                  </a:cubicBezTo>
                  <a:cubicBezTo>
                    <a:pt x="442" y="63"/>
                    <a:pt x="443" y="65"/>
                    <a:pt x="443" y="67"/>
                  </a:cubicBezTo>
                  <a:cubicBezTo>
                    <a:pt x="443" y="67"/>
                    <a:pt x="443" y="68"/>
                    <a:pt x="442" y="68"/>
                  </a:cubicBezTo>
                  <a:cubicBezTo>
                    <a:pt x="442" y="68"/>
                    <a:pt x="442" y="68"/>
                    <a:pt x="442" y="68"/>
                  </a:cubicBezTo>
                  <a:cubicBezTo>
                    <a:pt x="442" y="69"/>
                    <a:pt x="442" y="69"/>
                    <a:pt x="442" y="69"/>
                  </a:cubicBezTo>
                  <a:cubicBezTo>
                    <a:pt x="441" y="72"/>
                    <a:pt x="437" y="77"/>
                    <a:pt x="433" y="82"/>
                  </a:cubicBezTo>
                  <a:cubicBezTo>
                    <a:pt x="431" y="84"/>
                    <a:pt x="430" y="86"/>
                    <a:pt x="428" y="87"/>
                  </a:cubicBezTo>
                  <a:cubicBezTo>
                    <a:pt x="427" y="89"/>
                    <a:pt x="426" y="90"/>
                    <a:pt x="426" y="90"/>
                  </a:cubicBezTo>
                  <a:cubicBezTo>
                    <a:pt x="427" y="91"/>
                    <a:pt x="427" y="91"/>
                    <a:pt x="427" y="91"/>
                  </a:cubicBezTo>
                  <a:cubicBezTo>
                    <a:pt x="429" y="91"/>
                    <a:pt x="429" y="91"/>
                    <a:pt x="429" y="91"/>
                  </a:cubicBezTo>
                  <a:cubicBezTo>
                    <a:pt x="429" y="90"/>
                    <a:pt x="428" y="88"/>
                    <a:pt x="427" y="86"/>
                  </a:cubicBezTo>
                  <a:cubicBezTo>
                    <a:pt x="426" y="83"/>
                    <a:pt x="423" y="81"/>
                    <a:pt x="419" y="80"/>
                  </a:cubicBezTo>
                  <a:cubicBezTo>
                    <a:pt x="419" y="80"/>
                    <a:pt x="419" y="80"/>
                    <a:pt x="419" y="80"/>
                  </a:cubicBezTo>
                  <a:cubicBezTo>
                    <a:pt x="419" y="80"/>
                    <a:pt x="419" y="80"/>
                    <a:pt x="419" y="80"/>
                  </a:cubicBezTo>
                  <a:cubicBezTo>
                    <a:pt x="416" y="80"/>
                    <a:pt x="405" y="80"/>
                    <a:pt x="396" y="79"/>
                  </a:cubicBezTo>
                  <a:cubicBezTo>
                    <a:pt x="386" y="79"/>
                    <a:pt x="377" y="79"/>
                    <a:pt x="377" y="79"/>
                  </a:cubicBezTo>
                  <a:cubicBezTo>
                    <a:pt x="377" y="79"/>
                    <a:pt x="377" y="79"/>
                    <a:pt x="377" y="79"/>
                  </a:cubicBezTo>
                  <a:cubicBezTo>
                    <a:pt x="376" y="79"/>
                    <a:pt x="376" y="79"/>
                    <a:pt x="376" y="79"/>
                  </a:cubicBezTo>
                  <a:cubicBezTo>
                    <a:pt x="376" y="79"/>
                    <a:pt x="376" y="79"/>
                    <a:pt x="371" y="81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2" y="81"/>
                    <a:pt x="372" y="81"/>
                    <a:pt x="372" y="81"/>
                  </a:cubicBezTo>
                  <a:cubicBezTo>
                    <a:pt x="372" y="81"/>
                    <a:pt x="372" y="81"/>
                    <a:pt x="364" y="79"/>
                  </a:cubicBezTo>
                  <a:cubicBezTo>
                    <a:pt x="364" y="80"/>
                    <a:pt x="364" y="80"/>
                    <a:pt x="364" y="80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80"/>
                    <a:pt x="365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4"/>
                    <a:pt x="365" y="74"/>
                    <a:pt x="359" y="68"/>
                  </a:cubicBezTo>
                  <a:cubicBezTo>
                    <a:pt x="359" y="67"/>
                    <a:pt x="359" y="67"/>
                    <a:pt x="359" y="67"/>
                  </a:cubicBezTo>
                  <a:cubicBezTo>
                    <a:pt x="358" y="68"/>
                    <a:pt x="358" y="68"/>
                    <a:pt x="358" y="68"/>
                  </a:cubicBezTo>
                  <a:cubicBezTo>
                    <a:pt x="358" y="68"/>
                    <a:pt x="358" y="68"/>
                    <a:pt x="355" y="69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354" y="72"/>
                    <a:pt x="354" y="72"/>
                    <a:pt x="360" y="77"/>
                  </a:cubicBezTo>
                  <a:cubicBezTo>
                    <a:pt x="361" y="76"/>
                    <a:pt x="361" y="76"/>
                    <a:pt x="361" y="76"/>
                  </a:cubicBezTo>
                  <a:cubicBezTo>
                    <a:pt x="360" y="75"/>
                    <a:pt x="360" y="75"/>
                    <a:pt x="360" y="75"/>
                  </a:cubicBezTo>
                  <a:cubicBezTo>
                    <a:pt x="360" y="75"/>
                    <a:pt x="358" y="77"/>
                    <a:pt x="356" y="79"/>
                  </a:cubicBezTo>
                  <a:cubicBezTo>
                    <a:pt x="354" y="81"/>
                    <a:pt x="352" y="84"/>
                    <a:pt x="350" y="86"/>
                  </a:cubicBezTo>
                  <a:cubicBezTo>
                    <a:pt x="351" y="87"/>
                    <a:pt x="351" y="87"/>
                    <a:pt x="351" y="87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49" y="87"/>
                    <a:pt x="346" y="89"/>
                    <a:pt x="338" y="91"/>
                  </a:cubicBezTo>
                  <a:cubicBezTo>
                    <a:pt x="338" y="92"/>
                    <a:pt x="338" y="92"/>
                    <a:pt x="338" y="92"/>
                  </a:cubicBezTo>
                  <a:cubicBezTo>
                    <a:pt x="338" y="91"/>
                    <a:pt x="338" y="91"/>
                    <a:pt x="338" y="91"/>
                  </a:cubicBezTo>
                  <a:cubicBezTo>
                    <a:pt x="335" y="91"/>
                    <a:pt x="331" y="90"/>
                    <a:pt x="329" y="89"/>
                  </a:cubicBezTo>
                  <a:cubicBezTo>
                    <a:pt x="326" y="88"/>
                    <a:pt x="323" y="86"/>
                    <a:pt x="320" y="86"/>
                  </a:cubicBezTo>
                  <a:cubicBezTo>
                    <a:pt x="320" y="86"/>
                    <a:pt x="319" y="86"/>
                    <a:pt x="319" y="87"/>
                  </a:cubicBezTo>
                  <a:cubicBezTo>
                    <a:pt x="319" y="88"/>
                    <a:pt x="319" y="88"/>
                    <a:pt x="319" y="88"/>
                  </a:cubicBezTo>
                  <a:cubicBezTo>
                    <a:pt x="319" y="87"/>
                    <a:pt x="319" y="87"/>
                    <a:pt x="319" y="87"/>
                  </a:cubicBezTo>
                  <a:cubicBezTo>
                    <a:pt x="318" y="87"/>
                    <a:pt x="317" y="87"/>
                    <a:pt x="316" y="88"/>
                  </a:cubicBezTo>
                  <a:cubicBezTo>
                    <a:pt x="312" y="89"/>
                    <a:pt x="309" y="92"/>
                    <a:pt x="309" y="92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8" y="93"/>
                    <a:pt x="308" y="93"/>
                    <a:pt x="307" y="100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7" y="99"/>
                    <a:pt x="306" y="100"/>
                    <a:pt x="305" y="101"/>
                  </a:cubicBezTo>
                  <a:cubicBezTo>
                    <a:pt x="304" y="103"/>
                    <a:pt x="302" y="105"/>
                    <a:pt x="300" y="107"/>
                  </a:cubicBezTo>
                  <a:cubicBezTo>
                    <a:pt x="299" y="109"/>
                    <a:pt x="298" y="109"/>
                    <a:pt x="297" y="110"/>
                  </a:cubicBezTo>
                  <a:cubicBezTo>
                    <a:pt x="296" y="111"/>
                    <a:pt x="295" y="111"/>
                    <a:pt x="295" y="111"/>
                  </a:cubicBezTo>
                  <a:cubicBezTo>
                    <a:pt x="292" y="111"/>
                    <a:pt x="288" y="111"/>
                    <a:pt x="285" y="110"/>
                  </a:cubicBezTo>
                  <a:cubicBezTo>
                    <a:pt x="281" y="110"/>
                    <a:pt x="279" y="110"/>
                    <a:pt x="279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10"/>
                    <a:pt x="276" y="111"/>
                    <a:pt x="274" y="112"/>
                  </a:cubicBezTo>
                  <a:cubicBezTo>
                    <a:pt x="272" y="113"/>
                    <a:pt x="271" y="114"/>
                    <a:pt x="271" y="115"/>
                  </a:cubicBezTo>
                  <a:cubicBezTo>
                    <a:pt x="270" y="115"/>
                    <a:pt x="269" y="116"/>
                    <a:pt x="269" y="118"/>
                  </a:cubicBezTo>
                  <a:cubicBezTo>
                    <a:pt x="269" y="119"/>
                    <a:pt x="269" y="119"/>
                    <a:pt x="270" y="120"/>
                  </a:cubicBezTo>
                  <a:cubicBezTo>
                    <a:pt x="270" y="121"/>
                    <a:pt x="272" y="122"/>
                    <a:pt x="273" y="123"/>
                  </a:cubicBezTo>
                  <a:cubicBezTo>
                    <a:pt x="277" y="127"/>
                    <a:pt x="283" y="131"/>
                    <a:pt x="283" y="131"/>
                  </a:cubicBezTo>
                  <a:cubicBezTo>
                    <a:pt x="284" y="130"/>
                    <a:pt x="284" y="130"/>
                    <a:pt x="284" y="130"/>
                  </a:cubicBezTo>
                  <a:cubicBezTo>
                    <a:pt x="283" y="129"/>
                    <a:pt x="283" y="129"/>
                    <a:pt x="283" y="129"/>
                  </a:cubicBezTo>
                  <a:cubicBezTo>
                    <a:pt x="282" y="129"/>
                    <a:pt x="282" y="130"/>
                    <a:pt x="282" y="132"/>
                  </a:cubicBezTo>
                  <a:cubicBezTo>
                    <a:pt x="281" y="133"/>
                    <a:pt x="281" y="135"/>
                    <a:pt x="281" y="136"/>
                  </a:cubicBezTo>
                  <a:cubicBezTo>
                    <a:pt x="281" y="137"/>
                    <a:pt x="281" y="138"/>
                    <a:pt x="281" y="139"/>
                  </a:cubicBezTo>
                  <a:cubicBezTo>
                    <a:pt x="282" y="140"/>
                    <a:pt x="282" y="141"/>
                    <a:pt x="283" y="141"/>
                  </a:cubicBezTo>
                  <a:cubicBezTo>
                    <a:pt x="284" y="141"/>
                    <a:pt x="284" y="141"/>
                    <a:pt x="284" y="141"/>
                  </a:cubicBezTo>
                  <a:cubicBezTo>
                    <a:pt x="284" y="141"/>
                    <a:pt x="284" y="141"/>
                    <a:pt x="284" y="141"/>
                  </a:cubicBezTo>
                  <a:cubicBezTo>
                    <a:pt x="286" y="141"/>
                    <a:pt x="288" y="142"/>
                    <a:pt x="290" y="142"/>
                  </a:cubicBezTo>
                  <a:cubicBezTo>
                    <a:pt x="290" y="143"/>
                    <a:pt x="291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5" y="145"/>
                    <a:pt x="295" y="145"/>
                    <a:pt x="295" y="145"/>
                  </a:cubicBezTo>
                  <a:cubicBezTo>
                    <a:pt x="295" y="142"/>
                    <a:pt x="295" y="142"/>
                    <a:pt x="295" y="142"/>
                  </a:cubicBezTo>
                  <a:cubicBezTo>
                    <a:pt x="295" y="142"/>
                    <a:pt x="295" y="142"/>
                    <a:pt x="295" y="137"/>
                  </a:cubicBezTo>
                  <a:cubicBezTo>
                    <a:pt x="293" y="137"/>
                    <a:pt x="293" y="137"/>
                    <a:pt x="293" y="137"/>
                  </a:cubicBezTo>
                  <a:cubicBezTo>
                    <a:pt x="293" y="138"/>
                    <a:pt x="293" y="138"/>
                    <a:pt x="293" y="138"/>
                  </a:cubicBezTo>
                  <a:cubicBezTo>
                    <a:pt x="293" y="138"/>
                    <a:pt x="293" y="138"/>
                    <a:pt x="294" y="139"/>
                  </a:cubicBezTo>
                  <a:cubicBezTo>
                    <a:pt x="295" y="139"/>
                    <a:pt x="297" y="140"/>
                    <a:pt x="302" y="142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3" y="142"/>
                    <a:pt x="303" y="142"/>
                    <a:pt x="303" y="142"/>
                  </a:cubicBezTo>
                  <a:cubicBezTo>
                    <a:pt x="303" y="142"/>
                    <a:pt x="303" y="142"/>
                    <a:pt x="307" y="142"/>
                  </a:cubicBezTo>
                  <a:cubicBezTo>
                    <a:pt x="307" y="141"/>
                    <a:pt x="307" y="141"/>
                    <a:pt x="307" y="141"/>
                  </a:cubicBezTo>
                  <a:cubicBezTo>
                    <a:pt x="306" y="142"/>
                    <a:pt x="306" y="142"/>
                    <a:pt x="306" y="142"/>
                  </a:cubicBezTo>
                  <a:cubicBezTo>
                    <a:pt x="306" y="142"/>
                    <a:pt x="306" y="142"/>
                    <a:pt x="308" y="144"/>
                  </a:cubicBezTo>
                  <a:cubicBezTo>
                    <a:pt x="310" y="146"/>
                    <a:pt x="315" y="149"/>
                    <a:pt x="323" y="157"/>
                  </a:cubicBezTo>
                  <a:cubicBezTo>
                    <a:pt x="324" y="156"/>
                    <a:pt x="324" y="156"/>
                    <a:pt x="324" y="156"/>
                  </a:cubicBezTo>
                  <a:cubicBezTo>
                    <a:pt x="323" y="155"/>
                    <a:pt x="323" y="155"/>
                    <a:pt x="323" y="155"/>
                  </a:cubicBezTo>
                  <a:cubicBezTo>
                    <a:pt x="323" y="155"/>
                    <a:pt x="323" y="155"/>
                    <a:pt x="318" y="161"/>
                  </a:cubicBezTo>
                  <a:cubicBezTo>
                    <a:pt x="319" y="162"/>
                    <a:pt x="319" y="162"/>
                    <a:pt x="319" y="162"/>
                  </a:cubicBezTo>
                  <a:cubicBezTo>
                    <a:pt x="320" y="161"/>
                    <a:pt x="320" y="161"/>
                    <a:pt x="320" y="161"/>
                  </a:cubicBezTo>
                  <a:cubicBezTo>
                    <a:pt x="320" y="161"/>
                    <a:pt x="320" y="161"/>
                    <a:pt x="312" y="153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2" y="154"/>
                    <a:pt x="312" y="154"/>
                    <a:pt x="312" y="154"/>
                  </a:cubicBezTo>
                  <a:cubicBezTo>
                    <a:pt x="312" y="154"/>
                    <a:pt x="312" y="154"/>
                    <a:pt x="311" y="151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0" y="150"/>
                    <a:pt x="310" y="150"/>
                    <a:pt x="304" y="149"/>
                  </a:cubicBezTo>
                  <a:cubicBezTo>
                    <a:pt x="304" y="149"/>
                    <a:pt x="304" y="149"/>
                    <a:pt x="283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1" y="144"/>
                    <a:pt x="279" y="145"/>
                  </a:cubicBezTo>
                  <a:cubicBezTo>
                    <a:pt x="278" y="146"/>
                    <a:pt x="277" y="147"/>
                    <a:pt x="277" y="150"/>
                  </a:cubicBezTo>
                  <a:cubicBezTo>
                    <a:pt x="277" y="151"/>
                    <a:pt x="277" y="151"/>
                    <a:pt x="277" y="152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7" y="152"/>
                    <a:pt x="277" y="152"/>
                    <a:pt x="277" y="152"/>
                  </a:cubicBezTo>
                  <a:cubicBezTo>
                    <a:pt x="277" y="155"/>
                    <a:pt x="278" y="157"/>
                    <a:pt x="280" y="159"/>
                  </a:cubicBezTo>
                  <a:cubicBezTo>
                    <a:pt x="282" y="161"/>
                    <a:pt x="284" y="162"/>
                    <a:pt x="286" y="162"/>
                  </a:cubicBezTo>
                  <a:cubicBezTo>
                    <a:pt x="286" y="163"/>
                    <a:pt x="286" y="163"/>
                    <a:pt x="286" y="163"/>
                  </a:cubicBezTo>
                  <a:cubicBezTo>
                    <a:pt x="287" y="163"/>
                    <a:pt x="287" y="163"/>
                    <a:pt x="287" y="163"/>
                  </a:cubicBezTo>
                  <a:cubicBezTo>
                    <a:pt x="288" y="163"/>
                    <a:pt x="290" y="163"/>
                    <a:pt x="293" y="164"/>
                  </a:cubicBezTo>
                  <a:cubicBezTo>
                    <a:pt x="295" y="165"/>
                    <a:pt x="297" y="167"/>
                    <a:pt x="299" y="171"/>
                  </a:cubicBezTo>
                  <a:cubicBezTo>
                    <a:pt x="299" y="171"/>
                    <a:pt x="299" y="171"/>
                    <a:pt x="299" y="171"/>
                  </a:cubicBezTo>
                  <a:cubicBezTo>
                    <a:pt x="299" y="171"/>
                    <a:pt x="299" y="171"/>
                    <a:pt x="299" y="171"/>
                  </a:cubicBezTo>
                  <a:cubicBezTo>
                    <a:pt x="300" y="173"/>
                    <a:pt x="300" y="174"/>
                    <a:pt x="300" y="176"/>
                  </a:cubicBezTo>
                  <a:cubicBezTo>
                    <a:pt x="300" y="177"/>
                    <a:pt x="299" y="179"/>
                    <a:pt x="299" y="180"/>
                  </a:cubicBezTo>
                  <a:cubicBezTo>
                    <a:pt x="299" y="180"/>
                    <a:pt x="298" y="181"/>
                    <a:pt x="298" y="181"/>
                  </a:cubicBezTo>
                  <a:cubicBezTo>
                    <a:pt x="298" y="181"/>
                    <a:pt x="298" y="181"/>
                    <a:pt x="298" y="181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9" y="183"/>
                    <a:pt x="299" y="183"/>
                    <a:pt x="299" y="183"/>
                  </a:cubicBezTo>
                  <a:cubicBezTo>
                    <a:pt x="300" y="181"/>
                    <a:pt x="300" y="181"/>
                    <a:pt x="300" y="181"/>
                  </a:cubicBezTo>
                  <a:cubicBezTo>
                    <a:pt x="300" y="181"/>
                    <a:pt x="300" y="181"/>
                    <a:pt x="287" y="172"/>
                  </a:cubicBezTo>
                  <a:cubicBezTo>
                    <a:pt x="287" y="173"/>
                    <a:pt x="287" y="173"/>
                    <a:pt x="287" y="173"/>
                  </a:cubicBezTo>
                  <a:cubicBezTo>
                    <a:pt x="288" y="172"/>
                    <a:pt x="288" y="172"/>
                    <a:pt x="288" y="172"/>
                  </a:cubicBezTo>
                  <a:cubicBezTo>
                    <a:pt x="288" y="172"/>
                    <a:pt x="288" y="172"/>
                    <a:pt x="274" y="159"/>
                  </a:cubicBezTo>
                  <a:cubicBezTo>
                    <a:pt x="274" y="158"/>
                    <a:pt x="274" y="158"/>
                    <a:pt x="274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73" y="158"/>
                    <a:pt x="273" y="158"/>
                    <a:pt x="262" y="158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263" y="158"/>
                    <a:pt x="263" y="158"/>
                    <a:pt x="263" y="158"/>
                  </a:cubicBezTo>
                  <a:cubicBezTo>
                    <a:pt x="263" y="158"/>
                    <a:pt x="262" y="158"/>
                    <a:pt x="261" y="158"/>
                  </a:cubicBezTo>
                  <a:cubicBezTo>
                    <a:pt x="260" y="157"/>
                    <a:pt x="259" y="157"/>
                    <a:pt x="258" y="157"/>
                  </a:cubicBezTo>
                  <a:cubicBezTo>
                    <a:pt x="257" y="157"/>
                    <a:pt x="256" y="157"/>
                    <a:pt x="255" y="158"/>
                  </a:cubicBezTo>
                  <a:cubicBezTo>
                    <a:pt x="254" y="159"/>
                    <a:pt x="254" y="160"/>
                    <a:pt x="254" y="161"/>
                  </a:cubicBezTo>
                  <a:cubicBezTo>
                    <a:pt x="254" y="163"/>
                    <a:pt x="255" y="165"/>
                    <a:pt x="255" y="166"/>
                  </a:cubicBezTo>
                  <a:cubicBezTo>
                    <a:pt x="258" y="172"/>
                    <a:pt x="262" y="178"/>
                    <a:pt x="262" y="178"/>
                  </a:cubicBezTo>
                  <a:cubicBezTo>
                    <a:pt x="263" y="179"/>
                    <a:pt x="263" y="179"/>
                    <a:pt x="263" y="179"/>
                  </a:cubicBezTo>
                  <a:cubicBezTo>
                    <a:pt x="263" y="179"/>
                    <a:pt x="263" y="179"/>
                    <a:pt x="263" y="179"/>
                  </a:cubicBezTo>
                  <a:cubicBezTo>
                    <a:pt x="263" y="179"/>
                    <a:pt x="264" y="179"/>
                    <a:pt x="265" y="179"/>
                  </a:cubicBezTo>
                  <a:cubicBezTo>
                    <a:pt x="267" y="180"/>
                    <a:pt x="271" y="180"/>
                    <a:pt x="274" y="181"/>
                  </a:cubicBezTo>
                  <a:cubicBezTo>
                    <a:pt x="277" y="182"/>
                    <a:pt x="280" y="183"/>
                    <a:pt x="282" y="184"/>
                  </a:cubicBezTo>
                  <a:cubicBezTo>
                    <a:pt x="282" y="184"/>
                    <a:pt x="282" y="184"/>
                    <a:pt x="282" y="184"/>
                  </a:cubicBezTo>
                  <a:cubicBezTo>
                    <a:pt x="282" y="184"/>
                    <a:pt x="282" y="184"/>
                    <a:pt x="282" y="184"/>
                  </a:cubicBezTo>
                  <a:cubicBezTo>
                    <a:pt x="283" y="184"/>
                    <a:pt x="283" y="184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2" y="186"/>
                    <a:pt x="281" y="187"/>
                    <a:pt x="278" y="187"/>
                  </a:cubicBezTo>
                  <a:cubicBezTo>
                    <a:pt x="278" y="187"/>
                    <a:pt x="278" y="187"/>
                    <a:pt x="259" y="187"/>
                  </a:cubicBezTo>
                  <a:cubicBezTo>
                    <a:pt x="259" y="188"/>
                    <a:pt x="259" y="188"/>
                    <a:pt x="259" y="188"/>
                  </a:cubicBezTo>
                  <a:cubicBezTo>
                    <a:pt x="261" y="188"/>
                    <a:pt x="261" y="188"/>
                    <a:pt x="261" y="188"/>
                  </a:cubicBezTo>
                  <a:cubicBezTo>
                    <a:pt x="261" y="188"/>
                    <a:pt x="261" y="188"/>
                    <a:pt x="260" y="182"/>
                  </a:cubicBezTo>
                  <a:cubicBezTo>
                    <a:pt x="259" y="182"/>
                    <a:pt x="259" y="182"/>
                    <a:pt x="259" y="182"/>
                  </a:cubicBezTo>
                  <a:cubicBezTo>
                    <a:pt x="259" y="181"/>
                    <a:pt x="259" y="181"/>
                    <a:pt x="259" y="181"/>
                  </a:cubicBezTo>
                  <a:cubicBezTo>
                    <a:pt x="259" y="181"/>
                    <a:pt x="259" y="181"/>
                    <a:pt x="259" y="181"/>
                  </a:cubicBezTo>
                  <a:cubicBezTo>
                    <a:pt x="259" y="181"/>
                    <a:pt x="258" y="181"/>
                    <a:pt x="257" y="180"/>
                  </a:cubicBezTo>
                  <a:cubicBezTo>
                    <a:pt x="256" y="179"/>
                    <a:pt x="256" y="177"/>
                    <a:pt x="256" y="176"/>
                  </a:cubicBezTo>
                  <a:cubicBezTo>
                    <a:pt x="256" y="174"/>
                    <a:pt x="256" y="172"/>
                    <a:pt x="256" y="170"/>
                  </a:cubicBezTo>
                  <a:cubicBezTo>
                    <a:pt x="256" y="169"/>
                    <a:pt x="256" y="167"/>
                    <a:pt x="255" y="166"/>
                  </a:cubicBezTo>
                  <a:cubicBezTo>
                    <a:pt x="255" y="164"/>
                    <a:pt x="254" y="163"/>
                    <a:pt x="252" y="162"/>
                  </a:cubicBezTo>
                  <a:cubicBezTo>
                    <a:pt x="251" y="164"/>
                    <a:pt x="251" y="164"/>
                    <a:pt x="251" y="164"/>
                  </a:cubicBezTo>
                  <a:cubicBezTo>
                    <a:pt x="252" y="162"/>
                    <a:pt x="252" y="162"/>
                    <a:pt x="252" y="162"/>
                  </a:cubicBezTo>
                  <a:cubicBezTo>
                    <a:pt x="249" y="161"/>
                    <a:pt x="245" y="160"/>
                    <a:pt x="242" y="159"/>
                  </a:cubicBezTo>
                  <a:cubicBezTo>
                    <a:pt x="238" y="159"/>
                    <a:pt x="235" y="158"/>
                    <a:pt x="235" y="158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6" y="158"/>
                    <a:pt x="236" y="158"/>
                    <a:pt x="236" y="158"/>
                  </a:cubicBezTo>
                  <a:cubicBezTo>
                    <a:pt x="236" y="158"/>
                    <a:pt x="236" y="158"/>
                    <a:pt x="228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18" y="153"/>
                  </a:cubicBezTo>
                  <a:cubicBezTo>
                    <a:pt x="218" y="154"/>
                    <a:pt x="218" y="154"/>
                    <a:pt x="218" y="154"/>
                  </a:cubicBezTo>
                  <a:cubicBezTo>
                    <a:pt x="219" y="154"/>
                    <a:pt x="219" y="154"/>
                    <a:pt x="219" y="154"/>
                  </a:cubicBezTo>
                  <a:cubicBezTo>
                    <a:pt x="219" y="154"/>
                    <a:pt x="219" y="154"/>
                    <a:pt x="215" y="144"/>
                  </a:cubicBezTo>
                  <a:cubicBezTo>
                    <a:pt x="214" y="145"/>
                    <a:pt x="214" y="145"/>
                    <a:pt x="214" y="145"/>
                  </a:cubicBezTo>
                  <a:cubicBezTo>
                    <a:pt x="214" y="146"/>
                    <a:pt x="214" y="146"/>
                    <a:pt x="214" y="146"/>
                  </a:cubicBezTo>
                  <a:cubicBezTo>
                    <a:pt x="214" y="146"/>
                    <a:pt x="214" y="146"/>
                    <a:pt x="222" y="141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3" y="138"/>
                    <a:pt x="223" y="138"/>
                    <a:pt x="223" y="138"/>
                  </a:cubicBezTo>
                  <a:cubicBezTo>
                    <a:pt x="223" y="138"/>
                    <a:pt x="223" y="138"/>
                    <a:pt x="216" y="132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3" y="133"/>
                    <a:pt x="213" y="133"/>
                    <a:pt x="213" y="133"/>
                  </a:cubicBezTo>
                  <a:cubicBezTo>
                    <a:pt x="213" y="133"/>
                    <a:pt x="213" y="133"/>
                    <a:pt x="213" y="133"/>
                  </a:cubicBezTo>
                  <a:cubicBezTo>
                    <a:pt x="213" y="134"/>
                    <a:pt x="213" y="135"/>
                    <a:pt x="213" y="137"/>
                  </a:cubicBezTo>
                  <a:cubicBezTo>
                    <a:pt x="215" y="137"/>
                    <a:pt x="215" y="137"/>
                    <a:pt x="215" y="137"/>
                  </a:cubicBezTo>
                  <a:cubicBezTo>
                    <a:pt x="214" y="136"/>
                    <a:pt x="214" y="136"/>
                    <a:pt x="214" y="136"/>
                  </a:cubicBezTo>
                  <a:cubicBezTo>
                    <a:pt x="214" y="136"/>
                    <a:pt x="214" y="136"/>
                    <a:pt x="213" y="137"/>
                  </a:cubicBezTo>
                  <a:cubicBezTo>
                    <a:pt x="212" y="138"/>
                    <a:pt x="210" y="140"/>
                    <a:pt x="207" y="144"/>
                  </a:cubicBezTo>
                  <a:cubicBezTo>
                    <a:pt x="208" y="145"/>
                    <a:pt x="208" y="145"/>
                    <a:pt x="208" y="145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8" y="143"/>
                    <a:pt x="208" y="143"/>
                    <a:pt x="200" y="143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199" y="145"/>
                    <a:pt x="199" y="145"/>
                    <a:pt x="197" y="153"/>
                  </a:cubicBezTo>
                  <a:cubicBezTo>
                    <a:pt x="197" y="153"/>
                    <a:pt x="197" y="153"/>
                    <a:pt x="197" y="153"/>
                  </a:cubicBezTo>
                  <a:cubicBezTo>
                    <a:pt x="197" y="153"/>
                    <a:pt x="197" y="153"/>
                    <a:pt x="197" y="153"/>
                  </a:cubicBezTo>
                  <a:cubicBezTo>
                    <a:pt x="197" y="153"/>
                    <a:pt x="197" y="153"/>
                    <a:pt x="200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0" y="159"/>
                    <a:pt x="195" y="168"/>
                    <a:pt x="195" y="176"/>
                  </a:cubicBezTo>
                  <a:cubicBezTo>
                    <a:pt x="195" y="179"/>
                    <a:pt x="196" y="181"/>
                    <a:pt x="197" y="184"/>
                  </a:cubicBezTo>
                  <a:cubicBezTo>
                    <a:pt x="199" y="183"/>
                    <a:pt x="199" y="183"/>
                    <a:pt x="199" y="18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203" y="193"/>
                    <a:pt x="210" y="196"/>
                    <a:pt x="210" y="196"/>
                  </a:cubicBezTo>
                  <a:cubicBezTo>
                    <a:pt x="211" y="195"/>
                    <a:pt x="211" y="195"/>
                    <a:pt x="211" y="195"/>
                  </a:cubicBezTo>
                  <a:cubicBezTo>
                    <a:pt x="209" y="195"/>
                    <a:pt x="209" y="195"/>
                    <a:pt x="209" y="195"/>
                  </a:cubicBezTo>
                  <a:cubicBezTo>
                    <a:pt x="209" y="195"/>
                    <a:pt x="209" y="195"/>
                    <a:pt x="209" y="196"/>
                  </a:cubicBezTo>
                  <a:cubicBezTo>
                    <a:pt x="209" y="196"/>
                    <a:pt x="209" y="198"/>
                    <a:pt x="209" y="202"/>
                  </a:cubicBezTo>
                  <a:cubicBezTo>
                    <a:pt x="209" y="203"/>
                    <a:pt x="209" y="203"/>
                    <a:pt x="209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3" y="203"/>
                    <a:pt x="216" y="204"/>
                    <a:pt x="219" y="205"/>
                  </a:cubicBezTo>
                  <a:cubicBezTo>
                    <a:pt x="221" y="206"/>
                    <a:pt x="222" y="206"/>
                    <a:pt x="223" y="207"/>
                  </a:cubicBezTo>
                  <a:cubicBezTo>
                    <a:pt x="224" y="208"/>
                    <a:pt x="224" y="209"/>
                    <a:pt x="224" y="210"/>
                  </a:cubicBezTo>
                  <a:cubicBezTo>
                    <a:pt x="224" y="213"/>
                    <a:pt x="225" y="217"/>
                    <a:pt x="226" y="221"/>
                  </a:cubicBezTo>
                  <a:cubicBezTo>
                    <a:pt x="227" y="224"/>
                    <a:pt x="228" y="226"/>
                    <a:pt x="228" y="226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29" y="227"/>
                    <a:pt x="229" y="227"/>
                    <a:pt x="231" y="228"/>
                  </a:cubicBezTo>
                  <a:cubicBezTo>
                    <a:pt x="232" y="228"/>
                    <a:pt x="235" y="229"/>
                    <a:pt x="241" y="231"/>
                  </a:cubicBezTo>
                  <a:cubicBezTo>
                    <a:pt x="242" y="230"/>
                    <a:pt x="242" y="230"/>
                    <a:pt x="242" y="230"/>
                  </a:cubicBezTo>
                  <a:cubicBezTo>
                    <a:pt x="241" y="231"/>
                    <a:pt x="241" y="231"/>
                    <a:pt x="241" y="231"/>
                  </a:cubicBezTo>
                  <a:cubicBezTo>
                    <a:pt x="241" y="231"/>
                    <a:pt x="241" y="231"/>
                    <a:pt x="243" y="233"/>
                  </a:cubicBezTo>
                  <a:cubicBezTo>
                    <a:pt x="246" y="236"/>
                    <a:pt x="250" y="241"/>
                    <a:pt x="260" y="251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59" y="250"/>
                    <a:pt x="259" y="250"/>
                    <a:pt x="259" y="250"/>
                  </a:cubicBezTo>
                  <a:cubicBezTo>
                    <a:pt x="259" y="250"/>
                    <a:pt x="259" y="250"/>
                    <a:pt x="259" y="262"/>
                  </a:cubicBezTo>
                  <a:cubicBezTo>
                    <a:pt x="261" y="262"/>
                    <a:pt x="261" y="262"/>
                    <a:pt x="261" y="262"/>
                  </a:cubicBezTo>
                  <a:cubicBezTo>
                    <a:pt x="260" y="261"/>
                    <a:pt x="260" y="261"/>
                    <a:pt x="260" y="261"/>
                  </a:cubicBezTo>
                  <a:cubicBezTo>
                    <a:pt x="260" y="261"/>
                    <a:pt x="260" y="261"/>
                    <a:pt x="248" y="266"/>
                  </a:cubicBezTo>
                  <a:cubicBezTo>
                    <a:pt x="249" y="268"/>
                    <a:pt x="249" y="268"/>
                    <a:pt x="249" y="268"/>
                  </a:cubicBezTo>
                  <a:cubicBezTo>
                    <a:pt x="250" y="267"/>
                    <a:pt x="250" y="267"/>
                    <a:pt x="250" y="267"/>
                  </a:cubicBezTo>
                  <a:cubicBezTo>
                    <a:pt x="250" y="267"/>
                    <a:pt x="250" y="267"/>
                    <a:pt x="247" y="262"/>
                  </a:cubicBezTo>
                  <a:cubicBezTo>
                    <a:pt x="246" y="262"/>
                    <a:pt x="246" y="262"/>
                    <a:pt x="246" y="262"/>
                  </a:cubicBezTo>
                  <a:cubicBezTo>
                    <a:pt x="246" y="264"/>
                    <a:pt x="246" y="264"/>
                    <a:pt x="246" y="264"/>
                  </a:cubicBezTo>
                  <a:cubicBezTo>
                    <a:pt x="246" y="264"/>
                    <a:pt x="248" y="264"/>
                    <a:pt x="251" y="263"/>
                  </a:cubicBezTo>
                  <a:cubicBezTo>
                    <a:pt x="252" y="262"/>
                    <a:pt x="253" y="262"/>
                    <a:pt x="254" y="261"/>
                  </a:cubicBezTo>
                  <a:cubicBezTo>
                    <a:pt x="255" y="260"/>
                    <a:pt x="256" y="258"/>
                    <a:pt x="256" y="257"/>
                  </a:cubicBezTo>
                  <a:cubicBezTo>
                    <a:pt x="256" y="255"/>
                    <a:pt x="255" y="254"/>
                    <a:pt x="254" y="252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54" y="252"/>
                    <a:pt x="254" y="252"/>
                    <a:pt x="254" y="252"/>
                  </a:cubicBezTo>
                  <a:cubicBezTo>
                    <a:pt x="252" y="249"/>
                    <a:pt x="249" y="248"/>
                    <a:pt x="246" y="247"/>
                  </a:cubicBezTo>
                  <a:cubicBezTo>
                    <a:pt x="243" y="246"/>
                    <a:pt x="239" y="246"/>
                    <a:pt x="237" y="246"/>
                  </a:cubicBezTo>
                  <a:cubicBezTo>
                    <a:pt x="235" y="246"/>
                    <a:pt x="234" y="246"/>
                    <a:pt x="234" y="246"/>
                  </a:cubicBezTo>
                  <a:cubicBezTo>
                    <a:pt x="231" y="246"/>
                    <a:pt x="231" y="246"/>
                    <a:pt x="231" y="246"/>
                  </a:cubicBezTo>
                  <a:cubicBezTo>
                    <a:pt x="232" y="248"/>
                    <a:pt x="232" y="248"/>
                    <a:pt x="232" y="248"/>
                  </a:cubicBezTo>
                  <a:cubicBezTo>
                    <a:pt x="232" y="248"/>
                    <a:pt x="232" y="248"/>
                    <a:pt x="234" y="251"/>
                  </a:cubicBezTo>
                  <a:cubicBezTo>
                    <a:pt x="235" y="250"/>
                    <a:pt x="235" y="250"/>
                    <a:pt x="235" y="250"/>
                  </a:cubicBezTo>
                  <a:cubicBezTo>
                    <a:pt x="235" y="249"/>
                    <a:pt x="235" y="249"/>
                    <a:pt x="235" y="249"/>
                  </a:cubicBezTo>
                  <a:cubicBezTo>
                    <a:pt x="235" y="249"/>
                    <a:pt x="233" y="249"/>
                    <a:pt x="230" y="250"/>
                  </a:cubicBezTo>
                  <a:cubicBezTo>
                    <a:pt x="229" y="250"/>
                    <a:pt x="228" y="251"/>
                    <a:pt x="227" y="252"/>
                  </a:cubicBezTo>
                  <a:cubicBezTo>
                    <a:pt x="226" y="253"/>
                    <a:pt x="225" y="254"/>
                    <a:pt x="225" y="256"/>
                  </a:cubicBezTo>
                  <a:cubicBezTo>
                    <a:pt x="225" y="256"/>
                    <a:pt x="225" y="257"/>
                    <a:pt x="226" y="257"/>
                  </a:cubicBezTo>
                  <a:cubicBezTo>
                    <a:pt x="226" y="257"/>
                    <a:pt x="226" y="257"/>
                    <a:pt x="226" y="257"/>
                  </a:cubicBezTo>
                  <a:cubicBezTo>
                    <a:pt x="226" y="257"/>
                    <a:pt x="226" y="257"/>
                    <a:pt x="226" y="257"/>
                  </a:cubicBezTo>
                  <a:cubicBezTo>
                    <a:pt x="226" y="259"/>
                    <a:pt x="227" y="260"/>
                    <a:pt x="228" y="262"/>
                  </a:cubicBezTo>
                  <a:cubicBezTo>
                    <a:pt x="230" y="264"/>
                    <a:pt x="233" y="267"/>
                    <a:pt x="235" y="269"/>
                  </a:cubicBezTo>
                  <a:cubicBezTo>
                    <a:pt x="238" y="271"/>
                    <a:pt x="240" y="273"/>
                    <a:pt x="243" y="273"/>
                  </a:cubicBezTo>
                  <a:cubicBezTo>
                    <a:pt x="243" y="273"/>
                    <a:pt x="243" y="273"/>
                    <a:pt x="243" y="273"/>
                  </a:cubicBezTo>
                  <a:cubicBezTo>
                    <a:pt x="243" y="273"/>
                    <a:pt x="243" y="273"/>
                    <a:pt x="243" y="273"/>
                  </a:cubicBezTo>
                  <a:cubicBezTo>
                    <a:pt x="244" y="273"/>
                    <a:pt x="244" y="273"/>
                    <a:pt x="245" y="273"/>
                  </a:cubicBezTo>
                  <a:cubicBezTo>
                    <a:pt x="248" y="273"/>
                    <a:pt x="252" y="272"/>
                    <a:pt x="255" y="270"/>
                  </a:cubicBezTo>
                  <a:cubicBezTo>
                    <a:pt x="258" y="269"/>
                    <a:pt x="262" y="268"/>
                    <a:pt x="264" y="268"/>
                  </a:cubicBezTo>
                  <a:cubicBezTo>
                    <a:pt x="264" y="268"/>
                    <a:pt x="264" y="268"/>
                    <a:pt x="265" y="268"/>
                  </a:cubicBezTo>
                  <a:cubicBezTo>
                    <a:pt x="265" y="268"/>
                    <a:pt x="267" y="269"/>
                    <a:pt x="268" y="270"/>
                  </a:cubicBezTo>
                  <a:cubicBezTo>
                    <a:pt x="270" y="272"/>
                    <a:pt x="271" y="275"/>
                    <a:pt x="272" y="278"/>
                  </a:cubicBezTo>
                  <a:cubicBezTo>
                    <a:pt x="273" y="279"/>
                    <a:pt x="273" y="280"/>
                    <a:pt x="274" y="281"/>
                  </a:cubicBezTo>
                  <a:cubicBezTo>
                    <a:pt x="274" y="281"/>
                    <a:pt x="274" y="282"/>
                    <a:pt x="274" y="282"/>
                  </a:cubicBezTo>
                  <a:cubicBezTo>
                    <a:pt x="275" y="282"/>
                    <a:pt x="275" y="282"/>
                    <a:pt x="275" y="282"/>
                  </a:cubicBezTo>
                  <a:cubicBezTo>
                    <a:pt x="275" y="283"/>
                    <a:pt x="275" y="283"/>
                    <a:pt x="275" y="283"/>
                  </a:cubicBezTo>
                  <a:cubicBezTo>
                    <a:pt x="275" y="283"/>
                    <a:pt x="275" y="283"/>
                    <a:pt x="277" y="284"/>
                  </a:cubicBezTo>
                  <a:cubicBezTo>
                    <a:pt x="279" y="285"/>
                    <a:pt x="284" y="287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4" y="292"/>
                    <a:pt x="294" y="292"/>
                    <a:pt x="294" y="292"/>
                  </a:cubicBezTo>
                  <a:cubicBezTo>
                    <a:pt x="294" y="292"/>
                    <a:pt x="294" y="292"/>
                    <a:pt x="298" y="289"/>
                  </a:cubicBezTo>
                  <a:cubicBezTo>
                    <a:pt x="297" y="288"/>
                    <a:pt x="297" y="288"/>
                    <a:pt x="297" y="288"/>
                  </a:cubicBezTo>
                  <a:cubicBezTo>
                    <a:pt x="296" y="289"/>
                    <a:pt x="296" y="289"/>
                    <a:pt x="296" y="289"/>
                  </a:cubicBezTo>
                  <a:cubicBezTo>
                    <a:pt x="296" y="289"/>
                    <a:pt x="297" y="290"/>
                    <a:pt x="299" y="292"/>
                  </a:cubicBezTo>
                  <a:cubicBezTo>
                    <a:pt x="301" y="293"/>
                    <a:pt x="305" y="295"/>
                    <a:pt x="310" y="295"/>
                  </a:cubicBezTo>
                  <a:cubicBezTo>
                    <a:pt x="319" y="295"/>
                    <a:pt x="325" y="292"/>
                    <a:pt x="325" y="292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3" y="291"/>
                    <a:pt x="323" y="291"/>
                    <a:pt x="326" y="302"/>
                  </a:cubicBezTo>
                  <a:cubicBezTo>
                    <a:pt x="326" y="303"/>
                    <a:pt x="326" y="303"/>
                    <a:pt x="326" y="303"/>
                  </a:cubicBezTo>
                  <a:cubicBezTo>
                    <a:pt x="327" y="303"/>
                    <a:pt x="327" y="303"/>
                    <a:pt x="327" y="303"/>
                  </a:cubicBezTo>
                  <a:cubicBezTo>
                    <a:pt x="327" y="303"/>
                    <a:pt x="327" y="303"/>
                    <a:pt x="336" y="306"/>
                  </a:cubicBezTo>
                  <a:cubicBezTo>
                    <a:pt x="337" y="304"/>
                    <a:pt x="337" y="304"/>
                    <a:pt x="337" y="304"/>
                  </a:cubicBezTo>
                  <a:cubicBezTo>
                    <a:pt x="335" y="304"/>
                    <a:pt x="335" y="304"/>
                    <a:pt x="335" y="304"/>
                  </a:cubicBezTo>
                  <a:cubicBezTo>
                    <a:pt x="335" y="304"/>
                    <a:pt x="335" y="305"/>
                    <a:pt x="335" y="308"/>
                  </a:cubicBezTo>
                  <a:cubicBezTo>
                    <a:pt x="335" y="312"/>
                    <a:pt x="336" y="319"/>
                    <a:pt x="341" y="325"/>
                  </a:cubicBezTo>
                  <a:cubicBezTo>
                    <a:pt x="342" y="324"/>
                    <a:pt x="342" y="324"/>
                    <a:pt x="342" y="324"/>
                  </a:cubicBezTo>
                  <a:cubicBezTo>
                    <a:pt x="341" y="325"/>
                    <a:pt x="341" y="325"/>
                    <a:pt x="341" y="325"/>
                  </a:cubicBezTo>
                  <a:cubicBezTo>
                    <a:pt x="343" y="329"/>
                    <a:pt x="346" y="331"/>
                    <a:pt x="349" y="332"/>
                  </a:cubicBezTo>
                  <a:cubicBezTo>
                    <a:pt x="352" y="333"/>
                    <a:pt x="356" y="333"/>
                    <a:pt x="359" y="333"/>
                  </a:cubicBezTo>
                  <a:cubicBezTo>
                    <a:pt x="362" y="333"/>
                    <a:pt x="364" y="333"/>
                    <a:pt x="364" y="333"/>
                  </a:cubicBezTo>
                  <a:cubicBezTo>
                    <a:pt x="364" y="331"/>
                    <a:pt x="364" y="331"/>
                    <a:pt x="364" y="331"/>
                  </a:cubicBezTo>
                  <a:cubicBezTo>
                    <a:pt x="362" y="331"/>
                    <a:pt x="362" y="331"/>
                    <a:pt x="362" y="331"/>
                  </a:cubicBezTo>
                  <a:cubicBezTo>
                    <a:pt x="362" y="331"/>
                    <a:pt x="362" y="333"/>
                    <a:pt x="363" y="336"/>
                  </a:cubicBezTo>
                  <a:cubicBezTo>
                    <a:pt x="363" y="338"/>
                    <a:pt x="363" y="341"/>
                    <a:pt x="363" y="344"/>
                  </a:cubicBezTo>
                  <a:cubicBezTo>
                    <a:pt x="363" y="345"/>
                    <a:pt x="363" y="346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8"/>
                    <a:pt x="363" y="348"/>
                    <a:pt x="363" y="348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8"/>
                    <a:pt x="363" y="348"/>
                    <a:pt x="363" y="348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8"/>
                    <a:pt x="363" y="348"/>
                    <a:pt x="363" y="348"/>
                  </a:cubicBezTo>
                  <a:cubicBezTo>
                    <a:pt x="362" y="348"/>
                    <a:pt x="361" y="348"/>
                    <a:pt x="360" y="349"/>
                  </a:cubicBezTo>
                  <a:cubicBezTo>
                    <a:pt x="359" y="349"/>
                    <a:pt x="357" y="349"/>
                    <a:pt x="355" y="349"/>
                  </a:cubicBezTo>
                  <a:cubicBezTo>
                    <a:pt x="354" y="349"/>
                    <a:pt x="352" y="349"/>
                    <a:pt x="351" y="349"/>
                  </a:cubicBezTo>
                  <a:cubicBezTo>
                    <a:pt x="350" y="349"/>
                    <a:pt x="349" y="349"/>
                    <a:pt x="349" y="349"/>
                  </a:cubicBezTo>
                  <a:cubicBezTo>
                    <a:pt x="349" y="350"/>
                    <a:pt x="349" y="350"/>
                    <a:pt x="349" y="350"/>
                  </a:cubicBezTo>
                  <a:cubicBezTo>
                    <a:pt x="350" y="349"/>
                    <a:pt x="350" y="349"/>
                    <a:pt x="350" y="349"/>
                  </a:cubicBezTo>
                  <a:cubicBezTo>
                    <a:pt x="350" y="349"/>
                    <a:pt x="348" y="345"/>
                    <a:pt x="344" y="339"/>
                  </a:cubicBezTo>
                  <a:cubicBezTo>
                    <a:pt x="340" y="333"/>
                    <a:pt x="336" y="327"/>
                    <a:pt x="331" y="323"/>
                  </a:cubicBezTo>
                  <a:cubicBezTo>
                    <a:pt x="331" y="323"/>
                    <a:pt x="331" y="323"/>
                    <a:pt x="331" y="323"/>
                  </a:cubicBezTo>
                  <a:cubicBezTo>
                    <a:pt x="331" y="323"/>
                    <a:pt x="331" y="323"/>
                    <a:pt x="331" y="323"/>
                  </a:cubicBezTo>
                  <a:cubicBezTo>
                    <a:pt x="322" y="317"/>
                    <a:pt x="310" y="318"/>
                    <a:pt x="307" y="317"/>
                  </a:cubicBezTo>
                  <a:cubicBezTo>
                    <a:pt x="306" y="318"/>
                    <a:pt x="304" y="318"/>
                    <a:pt x="303" y="318"/>
                  </a:cubicBezTo>
                  <a:cubicBezTo>
                    <a:pt x="302" y="318"/>
                    <a:pt x="300" y="319"/>
                    <a:pt x="299" y="319"/>
                  </a:cubicBezTo>
                  <a:cubicBezTo>
                    <a:pt x="298" y="319"/>
                    <a:pt x="298" y="318"/>
                    <a:pt x="297" y="318"/>
                  </a:cubicBezTo>
                  <a:cubicBezTo>
                    <a:pt x="296" y="319"/>
                    <a:pt x="296" y="319"/>
                    <a:pt x="296" y="319"/>
                  </a:cubicBezTo>
                  <a:cubicBezTo>
                    <a:pt x="297" y="318"/>
                    <a:pt x="297" y="318"/>
                    <a:pt x="297" y="318"/>
                  </a:cubicBezTo>
                  <a:cubicBezTo>
                    <a:pt x="296" y="316"/>
                    <a:pt x="295" y="313"/>
                    <a:pt x="294" y="310"/>
                  </a:cubicBezTo>
                  <a:cubicBezTo>
                    <a:pt x="294" y="309"/>
                    <a:pt x="294" y="308"/>
                    <a:pt x="294" y="307"/>
                  </a:cubicBezTo>
                  <a:cubicBezTo>
                    <a:pt x="294" y="306"/>
                    <a:pt x="293" y="305"/>
                    <a:pt x="293" y="305"/>
                  </a:cubicBezTo>
                  <a:cubicBezTo>
                    <a:pt x="293" y="304"/>
                    <a:pt x="293" y="304"/>
                    <a:pt x="293" y="304"/>
                  </a:cubicBezTo>
                  <a:cubicBezTo>
                    <a:pt x="292" y="304"/>
                    <a:pt x="292" y="304"/>
                    <a:pt x="292" y="304"/>
                  </a:cubicBezTo>
                  <a:cubicBezTo>
                    <a:pt x="292" y="304"/>
                    <a:pt x="292" y="304"/>
                    <a:pt x="284" y="303"/>
                  </a:cubicBezTo>
                  <a:cubicBezTo>
                    <a:pt x="284" y="304"/>
                    <a:pt x="284" y="304"/>
                    <a:pt x="284" y="304"/>
                  </a:cubicBezTo>
                  <a:cubicBezTo>
                    <a:pt x="285" y="303"/>
                    <a:pt x="285" y="303"/>
                    <a:pt x="285" y="303"/>
                  </a:cubicBezTo>
                  <a:cubicBezTo>
                    <a:pt x="285" y="303"/>
                    <a:pt x="275" y="292"/>
                    <a:pt x="261" y="288"/>
                  </a:cubicBezTo>
                  <a:cubicBezTo>
                    <a:pt x="261" y="288"/>
                    <a:pt x="261" y="288"/>
                    <a:pt x="261" y="288"/>
                  </a:cubicBezTo>
                  <a:cubicBezTo>
                    <a:pt x="261" y="288"/>
                    <a:pt x="261" y="288"/>
                    <a:pt x="261" y="288"/>
                  </a:cubicBezTo>
                  <a:cubicBezTo>
                    <a:pt x="249" y="285"/>
                    <a:pt x="235" y="285"/>
                    <a:pt x="235" y="285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5" y="285"/>
                    <a:pt x="235" y="285"/>
                    <a:pt x="235" y="285"/>
                  </a:cubicBezTo>
                  <a:cubicBezTo>
                    <a:pt x="235" y="285"/>
                    <a:pt x="231" y="284"/>
                    <a:pt x="226" y="284"/>
                  </a:cubicBezTo>
                  <a:cubicBezTo>
                    <a:pt x="223" y="284"/>
                    <a:pt x="221" y="285"/>
                    <a:pt x="219" y="285"/>
                  </a:cubicBezTo>
                  <a:cubicBezTo>
                    <a:pt x="218" y="285"/>
                    <a:pt x="217" y="286"/>
                    <a:pt x="216" y="286"/>
                  </a:cubicBezTo>
                  <a:cubicBezTo>
                    <a:pt x="215" y="287"/>
                    <a:pt x="215" y="288"/>
                    <a:pt x="215" y="289"/>
                  </a:cubicBezTo>
                  <a:cubicBezTo>
                    <a:pt x="215" y="291"/>
                    <a:pt x="215" y="292"/>
                    <a:pt x="217" y="293"/>
                  </a:cubicBezTo>
                  <a:cubicBezTo>
                    <a:pt x="218" y="293"/>
                    <a:pt x="219" y="294"/>
                    <a:pt x="220" y="294"/>
                  </a:cubicBezTo>
                  <a:cubicBezTo>
                    <a:pt x="224" y="294"/>
                    <a:pt x="227" y="292"/>
                    <a:pt x="228" y="292"/>
                  </a:cubicBezTo>
                  <a:cubicBezTo>
                    <a:pt x="227" y="291"/>
                    <a:pt x="227" y="291"/>
                    <a:pt x="227" y="291"/>
                  </a:cubicBezTo>
                  <a:cubicBezTo>
                    <a:pt x="226" y="291"/>
                    <a:pt x="226" y="291"/>
                    <a:pt x="226" y="291"/>
                  </a:cubicBezTo>
                  <a:cubicBezTo>
                    <a:pt x="226" y="291"/>
                    <a:pt x="226" y="291"/>
                    <a:pt x="227" y="298"/>
                  </a:cubicBezTo>
                  <a:cubicBezTo>
                    <a:pt x="227" y="299"/>
                    <a:pt x="227" y="299"/>
                    <a:pt x="227" y="299"/>
                  </a:cubicBezTo>
                  <a:cubicBezTo>
                    <a:pt x="228" y="299"/>
                    <a:pt x="228" y="299"/>
                    <a:pt x="228" y="299"/>
                  </a:cubicBezTo>
                  <a:cubicBezTo>
                    <a:pt x="228" y="299"/>
                    <a:pt x="228" y="299"/>
                    <a:pt x="231" y="299"/>
                  </a:cubicBezTo>
                  <a:cubicBezTo>
                    <a:pt x="234" y="299"/>
                    <a:pt x="239" y="300"/>
                    <a:pt x="250" y="300"/>
                  </a:cubicBezTo>
                  <a:cubicBezTo>
                    <a:pt x="250" y="299"/>
                    <a:pt x="250" y="299"/>
                    <a:pt x="250" y="299"/>
                  </a:cubicBezTo>
                  <a:cubicBezTo>
                    <a:pt x="249" y="299"/>
                    <a:pt x="249" y="299"/>
                    <a:pt x="249" y="299"/>
                  </a:cubicBezTo>
                  <a:cubicBezTo>
                    <a:pt x="249" y="299"/>
                    <a:pt x="249" y="301"/>
                    <a:pt x="250" y="303"/>
                  </a:cubicBezTo>
                  <a:cubicBezTo>
                    <a:pt x="251" y="305"/>
                    <a:pt x="252" y="306"/>
                    <a:pt x="252" y="307"/>
                  </a:cubicBezTo>
                  <a:cubicBezTo>
                    <a:pt x="253" y="307"/>
                    <a:pt x="253" y="307"/>
                    <a:pt x="254" y="308"/>
                  </a:cubicBezTo>
                  <a:cubicBezTo>
                    <a:pt x="254" y="308"/>
                    <a:pt x="255" y="308"/>
                    <a:pt x="255" y="308"/>
                  </a:cubicBezTo>
                  <a:cubicBezTo>
                    <a:pt x="256" y="308"/>
                    <a:pt x="256" y="308"/>
                    <a:pt x="257" y="308"/>
                  </a:cubicBezTo>
                  <a:cubicBezTo>
                    <a:pt x="258" y="307"/>
                    <a:pt x="259" y="306"/>
                    <a:pt x="260" y="305"/>
                  </a:cubicBezTo>
                  <a:cubicBezTo>
                    <a:pt x="261" y="303"/>
                    <a:pt x="262" y="302"/>
                    <a:pt x="262" y="302"/>
                  </a:cubicBezTo>
                  <a:cubicBezTo>
                    <a:pt x="261" y="301"/>
                    <a:pt x="261" y="301"/>
                    <a:pt x="261" y="301"/>
                  </a:cubicBezTo>
                  <a:cubicBezTo>
                    <a:pt x="260" y="303"/>
                    <a:pt x="260" y="303"/>
                    <a:pt x="260" y="303"/>
                  </a:cubicBezTo>
                  <a:cubicBezTo>
                    <a:pt x="260" y="303"/>
                    <a:pt x="264" y="306"/>
                    <a:pt x="268" y="309"/>
                  </a:cubicBezTo>
                  <a:cubicBezTo>
                    <a:pt x="270" y="311"/>
                    <a:pt x="272" y="312"/>
                    <a:pt x="274" y="314"/>
                  </a:cubicBezTo>
                  <a:cubicBezTo>
                    <a:pt x="276" y="315"/>
                    <a:pt x="278" y="316"/>
                    <a:pt x="279" y="316"/>
                  </a:cubicBezTo>
                  <a:cubicBezTo>
                    <a:pt x="280" y="315"/>
                    <a:pt x="280" y="315"/>
                    <a:pt x="280" y="315"/>
                  </a:cubicBezTo>
                  <a:cubicBezTo>
                    <a:pt x="279" y="316"/>
                    <a:pt x="279" y="316"/>
                    <a:pt x="279" y="316"/>
                  </a:cubicBezTo>
                  <a:cubicBezTo>
                    <a:pt x="280" y="318"/>
                    <a:pt x="282" y="318"/>
                    <a:pt x="284" y="318"/>
                  </a:cubicBezTo>
                  <a:cubicBezTo>
                    <a:pt x="287" y="318"/>
                    <a:pt x="290" y="316"/>
                    <a:pt x="290" y="316"/>
                  </a:cubicBezTo>
                  <a:cubicBezTo>
                    <a:pt x="289" y="315"/>
                    <a:pt x="289" y="315"/>
                    <a:pt x="289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7"/>
                    <a:pt x="289" y="320"/>
                  </a:cubicBezTo>
                  <a:cubicBezTo>
                    <a:pt x="290" y="322"/>
                    <a:pt x="292" y="325"/>
                    <a:pt x="296" y="326"/>
                  </a:cubicBezTo>
                  <a:cubicBezTo>
                    <a:pt x="296" y="326"/>
                    <a:pt x="296" y="326"/>
                    <a:pt x="296" y="326"/>
                  </a:cubicBezTo>
                  <a:cubicBezTo>
                    <a:pt x="296" y="326"/>
                    <a:pt x="296" y="326"/>
                    <a:pt x="296" y="326"/>
                  </a:cubicBezTo>
                  <a:cubicBezTo>
                    <a:pt x="299" y="326"/>
                    <a:pt x="307" y="326"/>
                    <a:pt x="314" y="327"/>
                  </a:cubicBezTo>
                  <a:cubicBezTo>
                    <a:pt x="318" y="328"/>
                    <a:pt x="321" y="328"/>
                    <a:pt x="324" y="329"/>
                  </a:cubicBezTo>
                  <a:cubicBezTo>
                    <a:pt x="325" y="330"/>
                    <a:pt x="326" y="330"/>
                    <a:pt x="326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4"/>
                    <a:pt x="326" y="339"/>
                    <a:pt x="326" y="345"/>
                  </a:cubicBezTo>
                  <a:cubicBezTo>
                    <a:pt x="326" y="348"/>
                    <a:pt x="326" y="351"/>
                    <a:pt x="327" y="355"/>
                  </a:cubicBezTo>
                  <a:cubicBezTo>
                    <a:pt x="328" y="354"/>
                    <a:pt x="328" y="354"/>
                    <a:pt x="328" y="354"/>
                  </a:cubicBezTo>
                  <a:cubicBezTo>
                    <a:pt x="327" y="354"/>
                    <a:pt x="327" y="354"/>
                    <a:pt x="327" y="354"/>
                  </a:cubicBezTo>
                  <a:cubicBezTo>
                    <a:pt x="330" y="367"/>
                    <a:pt x="341" y="374"/>
                    <a:pt x="341" y="374"/>
                  </a:cubicBezTo>
                  <a:cubicBezTo>
                    <a:pt x="342" y="373"/>
                    <a:pt x="342" y="373"/>
                    <a:pt x="342" y="373"/>
                  </a:cubicBezTo>
                  <a:cubicBezTo>
                    <a:pt x="341" y="373"/>
                    <a:pt x="341" y="373"/>
                    <a:pt x="341" y="373"/>
                  </a:cubicBezTo>
                  <a:lnTo>
                    <a:pt x="342" y="373"/>
                  </a:lnTo>
                  <a:close/>
                  <a:moveTo>
                    <a:pt x="334" y="99"/>
                  </a:moveTo>
                  <a:cubicBezTo>
                    <a:pt x="334" y="97"/>
                    <a:pt x="334" y="97"/>
                    <a:pt x="334" y="97"/>
                  </a:cubicBezTo>
                  <a:cubicBezTo>
                    <a:pt x="330" y="97"/>
                    <a:pt x="326" y="98"/>
                    <a:pt x="324" y="100"/>
                  </a:cubicBezTo>
                  <a:cubicBezTo>
                    <a:pt x="322" y="102"/>
                    <a:pt x="321" y="105"/>
                    <a:pt x="321" y="107"/>
                  </a:cubicBezTo>
                  <a:cubicBezTo>
                    <a:pt x="321" y="110"/>
                    <a:pt x="322" y="113"/>
                    <a:pt x="325" y="116"/>
                  </a:cubicBezTo>
                  <a:cubicBezTo>
                    <a:pt x="327" y="118"/>
                    <a:pt x="330" y="120"/>
                    <a:pt x="334" y="12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5" y="121"/>
                    <a:pt x="335" y="121"/>
                  </a:cubicBezTo>
                  <a:cubicBezTo>
                    <a:pt x="343" y="121"/>
                    <a:pt x="349" y="115"/>
                    <a:pt x="349" y="108"/>
                  </a:cubicBezTo>
                  <a:cubicBezTo>
                    <a:pt x="349" y="106"/>
                    <a:pt x="347" y="103"/>
                    <a:pt x="345" y="101"/>
                  </a:cubicBezTo>
                  <a:cubicBezTo>
                    <a:pt x="342" y="99"/>
                    <a:pt x="339" y="97"/>
                    <a:pt x="334" y="97"/>
                  </a:cubicBezTo>
                  <a:cubicBezTo>
                    <a:pt x="334" y="99"/>
                    <a:pt x="334" y="99"/>
                    <a:pt x="334" y="99"/>
                  </a:cubicBezTo>
                  <a:cubicBezTo>
                    <a:pt x="334" y="100"/>
                    <a:pt x="334" y="100"/>
                    <a:pt x="334" y="100"/>
                  </a:cubicBezTo>
                  <a:cubicBezTo>
                    <a:pt x="338" y="100"/>
                    <a:pt x="341" y="102"/>
                    <a:pt x="343" y="103"/>
                  </a:cubicBezTo>
                  <a:cubicBezTo>
                    <a:pt x="345" y="104"/>
                    <a:pt x="346" y="106"/>
                    <a:pt x="346" y="108"/>
                  </a:cubicBezTo>
                  <a:cubicBezTo>
                    <a:pt x="346" y="111"/>
                    <a:pt x="345" y="113"/>
                    <a:pt x="343" y="115"/>
                  </a:cubicBezTo>
                  <a:cubicBezTo>
                    <a:pt x="341" y="117"/>
                    <a:pt x="338" y="118"/>
                    <a:pt x="335" y="118"/>
                  </a:cubicBezTo>
                  <a:cubicBezTo>
                    <a:pt x="335" y="118"/>
                    <a:pt x="334" y="118"/>
                    <a:pt x="334" y="118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334" y="118"/>
                    <a:pt x="334" y="118"/>
                    <a:pt x="334" y="118"/>
                  </a:cubicBezTo>
                  <a:cubicBezTo>
                    <a:pt x="331" y="117"/>
                    <a:pt x="329" y="116"/>
                    <a:pt x="327" y="114"/>
                  </a:cubicBezTo>
                  <a:cubicBezTo>
                    <a:pt x="325" y="112"/>
                    <a:pt x="324" y="109"/>
                    <a:pt x="324" y="107"/>
                  </a:cubicBezTo>
                  <a:cubicBezTo>
                    <a:pt x="324" y="105"/>
                    <a:pt x="325" y="104"/>
                    <a:pt x="326" y="103"/>
                  </a:cubicBezTo>
                  <a:cubicBezTo>
                    <a:pt x="328" y="101"/>
                    <a:pt x="330" y="100"/>
                    <a:pt x="334" y="100"/>
                  </a:cubicBezTo>
                  <a:lnTo>
                    <a:pt x="334" y="99"/>
                  </a:lnTo>
                  <a:close/>
                  <a:moveTo>
                    <a:pt x="389" y="122"/>
                  </a:moveTo>
                  <a:cubicBezTo>
                    <a:pt x="389" y="123"/>
                    <a:pt x="389" y="123"/>
                    <a:pt x="389" y="123"/>
                  </a:cubicBezTo>
                  <a:cubicBezTo>
                    <a:pt x="389" y="123"/>
                    <a:pt x="389" y="123"/>
                    <a:pt x="389" y="123"/>
                  </a:cubicBezTo>
                  <a:cubicBezTo>
                    <a:pt x="390" y="124"/>
                    <a:pt x="396" y="126"/>
                    <a:pt x="399" y="130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400" y="130"/>
                    <a:pt x="401" y="131"/>
                    <a:pt x="402" y="131"/>
                  </a:cubicBezTo>
                  <a:cubicBezTo>
                    <a:pt x="404" y="131"/>
                    <a:pt x="405" y="130"/>
                    <a:pt x="406" y="128"/>
                  </a:cubicBezTo>
                  <a:cubicBezTo>
                    <a:pt x="407" y="127"/>
                    <a:pt x="408" y="125"/>
                    <a:pt x="408" y="123"/>
                  </a:cubicBezTo>
                  <a:cubicBezTo>
                    <a:pt x="408" y="120"/>
                    <a:pt x="407" y="117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2" y="112"/>
                    <a:pt x="400" y="112"/>
                    <a:pt x="398" y="112"/>
                  </a:cubicBezTo>
                  <a:cubicBezTo>
                    <a:pt x="397" y="112"/>
                    <a:pt x="395" y="112"/>
                    <a:pt x="394" y="113"/>
                  </a:cubicBezTo>
                  <a:cubicBezTo>
                    <a:pt x="390" y="116"/>
                    <a:pt x="388" y="121"/>
                    <a:pt x="388" y="121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9" y="123"/>
                    <a:pt x="389" y="123"/>
                    <a:pt x="389" y="123"/>
                  </a:cubicBezTo>
                  <a:cubicBezTo>
                    <a:pt x="389" y="122"/>
                    <a:pt x="389" y="122"/>
                    <a:pt x="389" y="122"/>
                  </a:cubicBezTo>
                  <a:cubicBezTo>
                    <a:pt x="391" y="122"/>
                    <a:pt x="391" y="122"/>
                    <a:pt x="391" y="122"/>
                  </a:cubicBezTo>
                  <a:cubicBezTo>
                    <a:pt x="391" y="122"/>
                    <a:pt x="391" y="122"/>
                    <a:pt x="391" y="122"/>
                  </a:cubicBezTo>
                  <a:cubicBezTo>
                    <a:pt x="391" y="121"/>
                    <a:pt x="392" y="119"/>
                    <a:pt x="394" y="118"/>
                  </a:cubicBezTo>
                  <a:cubicBezTo>
                    <a:pt x="394" y="117"/>
                    <a:pt x="395" y="116"/>
                    <a:pt x="396" y="116"/>
                  </a:cubicBezTo>
                  <a:cubicBezTo>
                    <a:pt x="397" y="115"/>
                    <a:pt x="397" y="115"/>
                    <a:pt x="398" y="115"/>
                  </a:cubicBezTo>
                  <a:cubicBezTo>
                    <a:pt x="399" y="115"/>
                    <a:pt x="400" y="115"/>
                    <a:pt x="402" y="116"/>
                  </a:cubicBezTo>
                  <a:cubicBezTo>
                    <a:pt x="403" y="115"/>
                    <a:pt x="403" y="115"/>
                    <a:pt x="403" y="115"/>
                  </a:cubicBezTo>
                  <a:cubicBezTo>
                    <a:pt x="402" y="116"/>
                    <a:pt x="402" y="116"/>
                    <a:pt x="402" y="116"/>
                  </a:cubicBezTo>
                  <a:cubicBezTo>
                    <a:pt x="404" y="118"/>
                    <a:pt x="405" y="121"/>
                    <a:pt x="405" y="123"/>
                  </a:cubicBezTo>
                  <a:cubicBezTo>
                    <a:pt x="405" y="124"/>
                    <a:pt x="404" y="126"/>
                    <a:pt x="404" y="126"/>
                  </a:cubicBezTo>
                  <a:cubicBezTo>
                    <a:pt x="403" y="127"/>
                    <a:pt x="403" y="128"/>
                    <a:pt x="402" y="128"/>
                  </a:cubicBezTo>
                  <a:cubicBezTo>
                    <a:pt x="402" y="128"/>
                    <a:pt x="401" y="128"/>
                    <a:pt x="401" y="127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1" y="128"/>
                    <a:pt x="401" y="128"/>
                    <a:pt x="401" y="128"/>
                  </a:cubicBezTo>
                  <a:cubicBezTo>
                    <a:pt x="397" y="123"/>
                    <a:pt x="390" y="121"/>
                    <a:pt x="390" y="120"/>
                  </a:cubicBezTo>
                  <a:cubicBezTo>
                    <a:pt x="389" y="122"/>
                    <a:pt x="389" y="122"/>
                    <a:pt x="389" y="122"/>
                  </a:cubicBezTo>
                  <a:cubicBezTo>
                    <a:pt x="391" y="122"/>
                    <a:pt x="391" y="122"/>
                    <a:pt x="391" y="122"/>
                  </a:cubicBezTo>
                  <a:lnTo>
                    <a:pt x="389" y="122"/>
                  </a:lnTo>
                  <a:close/>
                  <a:moveTo>
                    <a:pt x="370" y="170"/>
                  </a:moveTo>
                  <a:cubicBezTo>
                    <a:pt x="369" y="171"/>
                    <a:pt x="369" y="171"/>
                    <a:pt x="369" y="171"/>
                  </a:cubicBezTo>
                  <a:cubicBezTo>
                    <a:pt x="372" y="182"/>
                    <a:pt x="372" y="182"/>
                    <a:pt x="372" y="182"/>
                  </a:cubicBezTo>
                  <a:cubicBezTo>
                    <a:pt x="372" y="183"/>
                    <a:pt x="372" y="183"/>
                    <a:pt x="372" y="183"/>
                  </a:cubicBezTo>
                  <a:cubicBezTo>
                    <a:pt x="373" y="183"/>
                    <a:pt x="373" y="183"/>
                    <a:pt x="373" y="183"/>
                  </a:cubicBezTo>
                  <a:cubicBezTo>
                    <a:pt x="385" y="184"/>
                    <a:pt x="385" y="184"/>
                    <a:pt x="385" y="184"/>
                  </a:cubicBezTo>
                  <a:cubicBezTo>
                    <a:pt x="387" y="184"/>
                    <a:pt x="387" y="184"/>
                    <a:pt x="387" y="184"/>
                  </a:cubicBezTo>
                  <a:cubicBezTo>
                    <a:pt x="387" y="183"/>
                    <a:pt x="387" y="183"/>
                    <a:pt x="387" y="183"/>
                  </a:cubicBezTo>
                  <a:cubicBezTo>
                    <a:pt x="387" y="176"/>
                    <a:pt x="387" y="176"/>
                    <a:pt x="387" y="176"/>
                  </a:cubicBezTo>
                  <a:cubicBezTo>
                    <a:pt x="385" y="176"/>
                    <a:pt x="385" y="176"/>
                    <a:pt x="385" y="176"/>
                  </a:cubicBezTo>
                  <a:cubicBezTo>
                    <a:pt x="384" y="177"/>
                    <a:pt x="384" y="177"/>
                    <a:pt x="384" y="177"/>
                  </a:cubicBezTo>
                  <a:cubicBezTo>
                    <a:pt x="384" y="177"/>
                    <a:pt x="385" y="178"/>
                    <a:pt x="387" y="180"/>
                  </a:cubicBezTo>
                  <a:cubicBezTo>
                    <a:pt x="388" y="182"/>
                    <a:pt x="391" y="184"/>
                    <a:pt x="393" y="184"/>
                  </a:cubicBezTo>
                  <a:cubicBezTo>
                    <a:pt x="393" y="183"/>
                    <a:pt x="393" y="183"/>
                    <a:pt x="393" y="183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93" y="184"/>
                    <a:pt x="394" y="184"/>
                    <a:pt x="394" y="184"/>
                  </a:cubicBezTo>
                  <a:cubicBezTo>
                    <a:pt x="395" y="184"/>
                    <a:pt x="396" y="184"/>
                    <a:pt x="396" y="183"/>
                  </a:cubicBezTo>
                  <a:cubicBezTo>
                    <a:pt x="396" y="183"/>
                    <a:pt x="396" y="182"/>
                    <a:pt x="396" y="181"/>
                  </a:cubicBezTo>
                  <a:cubicBezTo>
                    <a:pt x="396" y="180"/>
                    <a:pt x="396" y="178"/>
                    <a:pt x="395" y="176"/>
                  </a:cubicBezTo>
                  <a:cubicBezTo>
                    <a:pt x="394" y="174"/>
                    <a:pt x="393" y="173"/>
                    <a:pt x="393" y="173"/>
                  </a:cubicBezTo>
                  <a:cubicBezTo>
                    <a:pt x="392" y="173"/>
                    <a:pt x="392" y="173"/>
                    <a:pt x="392" y="173"/>
                  </a:cubicBezTo>
                  <a:cubicBezTo>
                    <a:pt x="393" y="174"/>
                    <a:pt x="393" y="174"/>
                    <a:pt x="393" y="174"/>
                  </a:cubicBezTo>
                  <a:cubicBezTo>
                    <a:pt x="398" y="159"/>
                    <a:pt x="398" y="159"/>
                    <a:pt x="398" y="159"/>
                  </a:cubicBezTo>
                  <a:cubicBezTo>
                    <a:pt x="398" y="157"/>
                    <a:pt x="398" y="157"/>
                    <a:pt x="398" y="157"/>
                  </a:cubicBezTo>
                  <a:cubicBezTo>
                    <a:pt x="396" y="157"/>
                    <a:pt x="396" y="157"/>
                    <a:pt x="396" y="157"/>
                  </a:cubicBezTo>
                  <a:cubicBezTo>
                    <a:pt x="393" y="157"/>
                    <a:pt x="393" y="157"/>
                    <a:pt x="393" y="157"/>
                  </a:cubicBezTo>
                  <a:cubicBezTo>
                    <a:pt x="393" y="157"/>
                    <a:pt x="393" y="157"/>
                    <a:pt x="393" y="157"/>
                  </a:cubicBezTo>
                  <a:cubicBezTo>
                    <a:pt x="392" y="157"/>
                    <a:pt x="392" y="157"/>
                    <a:pt x="392" y="157"/>
                  </a:cubicBezTo>
                  <a:cubicBezTo>
                    <a:pt x="387" y="166"/>
                    <a:pt x="387" y="166"/>
                    <a:pt x="387" y="166"/>
                  </a:cubicBezTo>
                  <a:cubicBezTo>
                    <a:pt x="388" y="166"/>
                    <a:pt x="388" y="166"/>
                    <a:pt x="388" y="166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388" y="165"/>
                    <a:pt x="385" y="163"/>
                    <a:pt x="380" y="163"/>
                  </a:cubicBezTo>
                  <a:cubicBezTo>
                    <a:pt x="379" y="163"/>
                    <a:pt x="376" y="164"/>
                    <a:pt x="374" y="165"/>
                  </a:cubicBezTo>
                  <a:cubicBezTo>
                    <a:pt x="372" y="166"/>
                    <a:pt x="370" y="167"/>
                    <a:pt x="369" y="170"/>
                  </a:cubicBezTo>
                  <a:cubicBezTo>
                    <a:pt x="369" y="170"/>
                    <a:pt x="369" y="170"/>
                    <a:pt x="369" y="170"/>
                  </a:cubicBezTo>
                  <a:cubicBezTo>
                    <a:pt x="369" y="171"/>
                    <a:pt x="369" y="171"/>
                    <a:pt x="369" y="171"/>
                  </a:cubicBezTo>
                  <a:cubicBezTo>
                    <a:pt x="370" y="170"/>
                    <a:pt x="370" y="170"/>
                    <a:pt x="370" y="170"/>
                  </a:cubicBezTo>
                  <a:cubicBezTo>
                    <a:pt x="372" y="171"/>
                    <a:pt x="372" y="171"/>
                    <a:pt x="372" y="171"/>
                  </a:cubicBezTo>
                  <a:cubicBezTo>
                    <a:pt x="373" y="169"/>
                    <a:pt x="374" y="168"/>
                    <a:pt x="376" y="167"/>
                  </a:cubicBezTo>
                  <a:cubicBezTo>
                    <a:pt x="377" y="167"/>
                    <a:pt x="379" y="166"/>
                    <a:pt x="380" y="166"/>
                  </a:cubicBezTo>
                  <a:cubicBezTo>
                    <a:pt x="382" y="166"/>
                    <a:pt x="384" y="167"/>
                    <a:pt x="385" y="167"/>
                  </a:cubicBezTo>
                  <a:cubicBezTo>
                    <a:pt x="386" y="167"/>
                    <a:pt x="386" y="167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9" y="168"/>
                    <a:pt x="389" y="168"/>
                    <a:pt x="389" y="168"/>
                  </a:cubicBezTo>
                  <a:cubicBezTo>
                    <a:pt x="389" y="167"/>
                    <a:pt x="389" y="167"/>
                    <a:pt x="389" y="167"/>
                  </a:cubicBezTo>
                  <a:cubicBezTo>
                    <a:pt x="389" y="167"/>
                    <a:pt x="389" y="167"/>
                    <a:pt x="395" y="159"/>
                  </a:cubicBezTo>
                  <a:cubicBezTo>
                    <a:pt x="393" y="158"/>
                    <a:pt x="393" y="158"/>
                    <a:pt x="393" y="158"/>
                  </a:cubicBezTo>
                  <a:cubicBezTo>
                    <a:pt x="393" y="160"/>
                    <a:pt x="393" y="160"/>
                    <a:pt x="393" y="160"/>
                  </a:cubicBezTo>
                  <a:cubicBezTo>
                    <a:pt x="393" y="160"/>
                    <a:pt x="393" y="160"/>
                    <a:pt x="396" y="160"/>
                  </a:cubicBezTo>
                  <a:cubicBezTo>
                    <a:pt x="396" y="158"/>
                    <a:pt x="396" y="158"/>
                    <a:pt x="396" y="158"/>
                  </a:cubicBezTo>
                  <a:cubicBezTo>
                    <a:pt x="395" y="158"/>
                    <a:pt x="395" y="158"/>
                    <a:pt x="395" y="158"/>
                  </a:cubicBezTo>
                  <a:cubicBezTo>
                    <a:pt x="395" y="158"/>
                    <a:pt x="395" y="158"/>
                    <a:pt x="394" y="160"/>
                  </a:cubicBezTo>
                  <a:cubicBezTo>
                    <a:pt x="394" y="162"/>
                    <a:pt x="393" y="165"/>
                    <a:pt x="391" y="173"/>
                  </a:cubicBezTo>
                  <a:cubicBezTo>
                    <a:pt x="390" y="173"/>
                    <a:pt x="390" y="173"/>
                    <a:pt x="390" y="173"/>
                  </a:cubicBezTo>
                  <a:cubicBezTo>
                    <a:pt x="391" y="174"/>
                    <a:pt x="391" y="174"/>
                    <a:pt x="391" y="174"/>
                  </a:cubicBezTo>
                  <a:cubicBezTo>
                    <a:pt x="391" y="174"/>
                    <a:pt x="391" y="174"/>
                    <a:pt x="391" y="175"/>
                  </a:cubicBezTo>
                  <a:cubicBezTo>
                    <a:pt x="392" y="176"/>
                    <a:pt x="392" y="177"/>
                    <a:pt x="393" y="178"/>
                  </a:cubicBezTo>
                  <a:cubicBezTo>
                    <a:pt x="393" y="180"/>
                    <a:pt x="393" y="181"/>
                    <a:pt x="393" y="181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2" y="181"/>
                    <a:pt x="390" y="180"/>
                    <a:pt x="389" y="178"/>
                  </a:cubicBezTo>
                  <a:cubicBezTo>
                    <a:pt x="388" y="177"/>
                    <a:pt x="388" y="177"/>
                    <a:pt x="387" y="176"/>
                  </a:cubicBezTo>
                  <a:cubicBezTo>
                    <a:pt x="387" y="175"/>
                    <a:pt x="387" y="175"/>
                    <a:pt x="387" y="175"/>
                  </a:cubicBezTo>
                  <a:cubicBezTo>
                    <a:pt x="387" y="175"/>
                    <a:pt x="387" y="175"/>
                    <a:pt x="387" y="175"/>
                  </a:cubicBezTo>
                  <a:cubicBezTo>
                    <a:pt x="384" y="170"/>
                    <a:pt x="384" y="170"/>
                    <a:pt x="384" y="170"/>
                  </a:cubicBezTo>
                  <a:cubicBezTo>
                    <a:pt x="384" y="176"/>
                    <a:pt x="384" y="176"/>
                    <a:pt x="384" y="176"/>
                  </a:cubicBezTo>
                  <a:cubicBezTo>
                    <a:pt x="384" y="176"/>
                    <a:pt x="384" y="176"/>
                    <a:pt x="384" y="177"/>
                  </a:cubicBezTo>
                  <a:cubicBezTo>
                    <a:pt x="384" y="178"/>
                    <a:pt x="384" y="179"/>
                    <a:pt x="384" y="183"/>
                  </a:cubicBezTo>
                  <a:cubicBezTo>
                    <a:pt x="385" y="183"/>
                    <a:pt x="385" y="183"/>
                    <a:pt x="385" y="183"/>
                  </a:cubicBezTo>
                  <a:cubicBezTo>
                    <a:pt x="385" y="181"/>
                    <a:pt x="385" y="181"/>
                    <a:pt x="385" y="181"/>
                  </a:cubicBezTo>
                  <a:cubicBezTo>
                    <a:pt x="385" y="181"/>
                    <a:pt x="385" y="181"/>
                    <a:pt x="373" y="180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5" y="181"/>
                    <a:pt x="375" y="181"/>
                    <a:pt x="372" y="170"/>
                  </a:cubicBezTo>
                  <a:cubicBezTo>
                    <a:pt x="370" y="170"/>
                    <a:pt x="370" y="170"/>
                    <a:pt x="370" y="170"/>
                  </a:cubicBezTo>
                  <a:cubicBezTo>
                    <a:pt x="372" y="171"/>
                    <a:pt x="372" y="171"/>
                    <a:pt x="372" y="171"/>
                  </a:cubicBezTo>
                  <a:lnTo>
                    <a:pt x="370" y="170"/>
                  </a:lnTo>
                  <a:close/>
                  <a:moveTo>
                    <a:pt x="435" y="218"/>
                  </a:moveTo>
                  <a:cubicBezTo>
                    <a:pt x="434" y="218"/>
                    <a:pt x="434" y="218"/>
                    <a:pt x="434" y="218"/>
                  </a:cubicBezTo>
                  <a:cubicBezTo>
                    <a:pt x="434" y="229"/>
                    <a:pt x="434" y="229"/>
                    <a:pt x="434" y="229"/>
                  </a:cubicBezTo>
                  <a:cubicBezTo>
                    <a:pt x="434" y="230"/>
                    <a:pt x="434" y="230"/>
                    <a:pt x="434" y="230"/>
                  </a:cubicBezTo>
                  <a:cubicBezTo>
                    <a:pt x="435" y="230"/>
                    <a:pt x="435" y="230"/>
                    <a:pt x="435" y="230"/>
                  </a:cubicBezTo>
                  <a:cubicBezTo>
                    <a:pt x="451" y="237"/>
                    <a:pt x="451" y="237"/>
                    <a:pt x="451" y="237"/>
                  </a:cubicBezTo>
                  <a:cubicBezTo>
                    <a:pt x="452" y="237"/>
                    <a:pt x="452" y="237"/>
                    <a:pt x="452" y="237"/>
                  </a:cubicBezTo>
                  <a:cubicBezTo>
                    <a:pt x="453" y="236"/>
                    <a:pt x="453" y="236"/>
                    <a:pt x="453" y="236"/>
                  </a:cubicBezTo>
                  <a:cubicBezTo>
                    <a:pt x="459" y="230"/>
                    <a:pt x="459" y="230"/>
                    <a:pt x="459" y="230"/>
                  </a:cubicBezTo>
                  <a:cubicBezTo>
                    <a:pt x="458" y="229"/>
                    <a:pt x="458" y="229"/>
                    <a:pt x="458" y="229"/>
                  </a:cubicBezTo>
                  <a:cubicBezTo>
                    <a:pt x="457" y="228"/>
                    <a:pt x="457" y="228"/>
                    <a:pt x="457" y="228"/>
                  </a:cubicBezTo>
                  <a:cubicBezTo>
                    <a:pt x="454" y="233"/>
                    <a:pt x="454" y="233"/>
                    <a:pt x="454" y="233"/>
                  </a:cubicBezTo>
                  <a:cubicBezTo>
                    <a:pt x="454" y="234"/>
                    <a:pt x="454" y="234"/>
                    <a:pt x="454" y="234"/>
                  </a:cubicBezTo>
                  <a:cubicBezTo>
                    <a:pt x="454" y="235"/>
                    <a:pt x="454" y="235"/>
                    <a:pt x="454" y="235"/>
                  </a:cubicBezTo>
                  <a:cubicBezTo>
                    <a:pt x="458" y="241"/>
                    <a:pt x="458" y="241"/>
                    <a:pt x="458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2"/>
                    <a:pt x="460" y="242"/>
                    <a:pt x="460" y="242"/>
                  </a:cubicBezTo>
                  <a:cubicBezTo>
                    <a:pt x="477" y="241"/>
                    <a:pt x="477" y="241"/>
                    <a:pt x="477" y="241"/>
                  </a:cubicBezTo>
                  <a:cubicBezTo>
                    <a:pt x="478" y="241"/>
                    <a:pt x="478" y="241"/>
                    <a:pt x="478" y="241"/>
                  </a:cubicBezTo>
                  <a:cubicBezTo>
                    <a:pt x="478" y="241"/>
                    <a:pt x="478" y="241"/>
                    <a:pt x="478" y="241"/>
                  </a:cubicBezTo>
                  <a:cubicBezTo>
                    <a:pt x="478" y="241"/>
                    <a:pt x="481" y="239"/>
                    <a:pt x="484" y="237"/>
                  </a:cubicBezTo>
                  <a:cubicBezTo>
                    <a:pt x="486" y="234"/>
                    <a:pt x="490" y="231"/>
                    <a:pt x="490" y="226"/>
                  </a:cubicBezTo>
                  <a:cubicBezTo>
                    <a:pt x="490" y="224"/>
                    <a:pt x="488" y="222"/>
                    <a:pt x="487" y="220"/>
                  </a:cubicBezTo>
                  <a:cubicBezTo>
                    <a:pt x="484" y="218"/>
                    <a:pt x="481" y="216"/>
                    <a:pt x="479" y="214"/>
                  </a:cubicBezTo>
                  <a:cubicBezTo>
                    <a:pt x="476" y="213"/>
                    <a:pt x="474" y="212"/>
                    <a:pt x="474" y="212"/>
                  </a:cubicBezTo>
                  <a:cubicBezTo>
                    <a:pt x="473" y="214"/>
                    <a:pt x="473" y="214"/>
                    <a:pt x="473" y="214"/>
                  </a:cubicBezTo>
                  <a:cubicBezTo>
                    <a:pt x="475" y="213"/>
                    <a:pt x="475" y="213"/>
                    <a:pt x="475" y="213"/>
                  </a:cubicBezTo>
                  <a:cubicBezTo>
                    <a:pt x="475" y="213"/>
                    <a:pt x="474" y="211"/>
                    <a:pt x="473" y="209"/>
                  </a:cubicBezTo>
                  <a:cubicBezTo>
                    <a:pt x="472" y="208"/>
                    <a:pt x="471" y="206"/>
                    <a:pt x="470" y="206"/>
                  </a:cubicBezTo>
                  <a:cubicBezTo>
                    <a:pt x="468" y="205"/>
                    <a:pt x="467" y="204"/>
                    <a:pt x="465" y="204"/>
                  </a:cubicBezTo>
                  <a:cubicBezTo>
                    <a:pt x="464" y="204"/>
                    <a:pt x="464" y="204"/>
                    <a:pt x="463" y="204"/>
                  </a:cubicBezTo>
                  <a:cubicBezTo>
                    <a:pt x="460" y="205"/>
                    <a:pt x="457" y="207"/>
                    <a:pt x="455" y="209"/>
                  </a:cubicBezTo>
                  <a:cubicBezTo>
                    <a:pt x="454" y="211"/>
                    <a:pt x="453" y="213"/>
                    <a:pt x="453" y="213"/>
                  </a:cubicBezTo>
                  <a:cubicBezTo>
                    <a:pt x="454" y="214"/>
                    <a:pt x="454" y="214"/>
                    <a:pt x="454" y="214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34" y="217"/>
                    <a:pt x="434" y="217"/>
                    <a:pt x="434" y="217"/>
                  </a:cubicBezTo>
                  <a:cubicBezTo>
                    <a:pt x="434" y="218"/>
                    <a:pt x="434" y="218"/>
                    <a:pt x="434" y="218"/>
                  </a:cubicBezTo>
                  <a:cubicBezTo>
                    <a:pt x="435" y="218"/>
                    <a:pt x="435" y="218"/>
                    <a:pt x="435" y="218"/>
                  </a:cubicBezTo>
                  <a:cubicBezTo>
                    <a:pt x="436" y="219"/>
                    <a:pt x="436" y="219"/>
                    <a:pt x="436" y="219"/>
                  </a:cubicBezTo>
                  <a:cubicBezTo>
                    <a:pt x="455" y="215"/>
                    <a:pt x="455" y="215"/>
                    <a:pt x="455" y="215"/>
                  </a:cubicBezTo>
                  <a:cubicBezTo>
                    <a:pt x="456" y="214"/>
                    <a:pt x="456" y="214"/>
                    <a:pt x="456" y="214"/>
                  </a:cubicBezTo>
                  <a:cubicBezTo>
                    <a:pt x="456" y="214"/>
                    <a:pt x="456" y="214"/>
                    <a:pt x="456" y="214"/>
                  </a:cubicBezTo>
                  <a:cubicBezTo>
                    <a:pt x="456" y="214"/>
                    <a:pt x="456" y="212"/>
                    <a:pt x="458" y="211"/>
                  </a:cubicBezTo>
                  <a:cubicBezTo>
                    <a:pt x="459" y="209"/>
                    <a:pt x="461" y="208"/>
                    <a:pt x="464" y="207"/>
                  </a:cubicBezTo>
                  <a:cubicBezTo>
                    <a:pt x="464" y="207"/>
                    <a:pt x="465" y="207"/>
                    <a:pt x="465" y="207"/>
                  </a:cubicBezTo>
                  <a:cubicBezTo>
                    <a:pt x="466" y="207"/>
                    <a:pt x="467" y="207"/>
                    <a:pt x="468" y="208"/>
                  </a:cubicBezTo>
                  <a:cubicBezTo>
                    <a:pt x="469" y="209"/>
                    <a:pt x="470" y="210"/>
                    <a:pt x="471" y="212"/>
                  </a:cubicBezTo>
                  <a:cubicBezTo>
                    <a:pt x="471" y="212"/>
                    <a:pt x="471" y="213"/>
                    <a:pt x="472" y="213"/>
                  </a:cubicBezTo>
                  <a:cubicBezTo>
                    <a:pt x="472" y="214"/>
                    <a:pt x="472" y="214"/>
                    <a:pt x="472" y="214"/>
                  </a:cubicBezTo>
                  <a:cubicBezTo>
                    <a:pt x="472" y="214"/>
                    <a:pt x="472" y="214"/>
                    <a:pt x="472" y="214"/>
                  </a:cubicBezTo>
                  <a:cubicBezTo>
                    <a:pt x="472" y="215"/>
                    <a:pt x="472" y="215"/>
                    <a:pt x="472" y="215"/>
                  </a:cubicBezTo>
                  <a:cubicBezTo>
                    <a:pt x="473" y="215"/>
                    <a:pt x="473" y="215"/>
                    <a:pt x="473" y="215"/>
                  </a:cubicBezTo>
                  <a:cubicBezTo>
                    <a:pt x="473" y="215"/>
                    <a:pt x="473" y="215"/>
                    <a:pt x="473" y="215"/>
                  </a:cubicBezTo>
                  <a:cubicBezTo>
                    <a:pt x="475" y="216"/>
                    <a:pt x="478" y="217"/>
                    <a:pt x="481" y="219"/>
                  </a:cubicBezTo>
                  <a:cubicBezTo>
                    <a:pt x="483" y="220"/>
                    <a:pt x="484" y="221"/>
                    <a:pt x="485" y="223"/>
                  </a:cubicBezTo>
                  <a:cubicBezTo>
                    <a:pt x="486" y="224"/>
                    <a:pt x="487" y="225"/>
                    <a:pt x="487" y="226"/>
                  </a:cubicBezTo>
                  <a:cubicBezTo>
                    <a:pt x="487" y="229"/>
                    <a:pt x="484" y="232"/>
                    <a:pt x="482" y="234"/>
                  </a:cubicBezTo>
                  <a:cubicBezTo>
                    <a:pt x="480" y="236"/>
                    <a:pt x="479" y="236"/>
                    <a:pt x="478" y="237"/>
                  </a:cubicBezTo>
                  <a:cubicBezTo>
                    <a:pt x="478" y="237"/>
                    <a:pt x="477" y="238"/>
                    <a:pt x="477" y="238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9"/>
                    <a:pt x="477" y="239"/>
                    <a:pt x="477" y="239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8"/>
                    <a:pt x="477" y="238"/>
                    <a:pt x="460" y="239"/>
                  </a:cubicBezTo>
                  <a:cubicBezTo>
                    <a:pt x="460" y="241"/>
                    <a:pt x="460" y="241"/>
                    <a:pt x="460" y="241"/>
                  </a:cubicBezTo>
                  <a:cubicBezTo>
                    <a:pt x="461" y="240"/>
                    <a:pt x="461" y="240"/>
                    <a:pt x="461" y="240"/>
                  </a:cubicBezTo>
                  <a:cubicBezTo>
                    <a:pt x="461" y="240"/>
                    <a:pt x="461" y="240"/>
                    <a:pt x="457" y="233"/>
                  </a:cubicBezTo>
                  <a:cubicBezTo>
                    <a:pt x="456" y="234"/>
                    <a:pt x="456" y="234"/>
                    <a:pt x="456" y="234"/>
                  </a:cubicBezTo>
                  <a:cubicBezTo>
                    <a:pt x="457" y="235"/>
                    <a:pt x="457" y="235"/>
                    <a:pt x="457" y="235"/>
                  </a:cubicBezTo>
                  <a:cubicBezTo>
                    <a:pt x="457" y="235"/>
                    <a:pt x="457" y="235"/>
                    <a:pt x="460" y="229"/>
                  </a:cubicBezTo>
                  <a:cubicBezTo>
                    <a:pt x="464" y="221"/>
                    <a:pt x="464" y="221"/>
                    <a:pt x="464" y="221"/>
                  </a:cubicBezTo>
                  <a:cubicBezTo>
                    <a:pt x="457" y="227"/>
                    <a:pt x="457" y="227"/>
                    <a:pt x="457" y="227"/>
                  </a:cubicBezTo>
                  <a:cubicBezTo>
                    <a:pt x="457" y="227"/>
                    <a:pt x="457" y="227"/>
                    <a:pt x="450" y="234"/>
                  </a:cubicBezTo>
                  <a:cubicBezTo>
                    <a:pt x="452" y="235"/>
                    <a:pt x="452" y="235"/>
                    <a:pt x="452" y="235"/>
                  </a:cubicBezTo>
                  <a:cubicBezTo>
                    <a:pt x="452" y="234"/>
                    <a:pt x="452" y="234"/>
                    <a:pt x="452" y="234"/>
                  </a:cubicBezTo>
                  <a:cubicBezTo>
                    <a:pt x="452" y="234"/>
                    <a:pt x="452" y="234"/>
                    <a:pt x="436" y="227"/>
                  </a:cubicBezTo>
                  <a:cubicBezTo>
                    <a:pt x="435" y="229"/>
                    <a:pt x="435" y="229"/>
                    <a:pt x="435" y="229"/>
                  </a:cubicBezTo>
                  <a:cubicBezTo>
                    <a:pt x="437" y="229"/>
                    <a:pt x="437" y="229"/>
                    <a:pt x="437" y="229"/>
                  </a:cubicBezTo>
                  <a:cubicBezTo>
                    <a:pt x="437" y="229"/>
                    <a:pt x="437" y="229"/>
                    <a:pt x="437" y="218"/>
                  </a:cubicBezTo>
                  <a:cubicBezTo>
                    <a:pt x="435" y="218"/>
                    <a:pt x="435" y="218"/>
                    <a:pt x="435" y="218"/>
                  </a:cubicBezTo>
                  <a:cubicBezTo>
                    <a:pt x="436" y="219"/>
                    <a:pt x="436" y="219"/>
                    <a:pt x="436" y="219"/>
                  </a:cubicBezTo>
                  <a:lnTo>
                    <a:pt x="435" y="218"/>
                  </a:lnTo>
                  <a:close/>
                  <a:moveTo>
                    <a:pt x="370" y="210"/>
                  </a:moveTo>
                  <a:cubicBezTo>
                    <a:pt x="369" y="210"/>
                    <a:pt x="369" y="210"/>
                    <a:pt x="369" y="210"/>
                  </a:cubicBezTo>
                  <a:cubicBezTo>
                    <a:pt x="369" y="213"/>
                    <a:pt x="369" y="215"/>
                    <a:pt x="370" y="216"/>
                  </a:cubicBezTo>
                  <a:cubicBezTo>
                    <a:pt x="370" y="217"/>
                    <a:pt x="370" y="218"/>
                    <a:pt x="371" y="218"/>
                  </a:cubicBezTo>
                  <a:cubicBezTo>
                    <a:pt x="371" y="219"/>
                    <a:pt x="372" y="219"/>
                    <a:pt x="373" y="219"/>
                  </a:cubicBezTo>
                  <a:cubicBezTo>
                    <a:pt x="374" y="219"/>
                    <a:pt x="374" y="219"/>
                    <a:pt x="375" y="218"/>
                  </a:cubicBezTo>
                  <a:cubicBezTo>
                    <a:pt x="376" y="217"/>
                    <a:pt x="377" y="215"/>
                    <a:pt x="379" y="213"/>
                  </a:cubicBezTo>
                  <a:cubicBezTo>
                    <a:pt x="379" y="213"/>
                    <a:pt x="379" y="213"/>
                    <a:pt x="379" y="213"/>
                  </a:cubicBezTo>
                  <a:cubicBezTo>
                    <a:pt x="379" y="213"/>
                    <a:pt x="379" y="213"/>
                    <a:pt x="379" y="213"/>
                  </a:cubicBezTo>
                  <a:cubicBezTo>
                    <a:pt x="379" y="212"/>
                    <a:pt x="379" y="211"/>
                    <a:pt x="379" y="210"/>
                  </a:cubicBezTo>
                  <a:cubicBezTo>
                    <a:pt x="379" y="208"/>
                    <a:pt x="378" y="206"/>
                    <a:pt x="378" y="205"/>
                  </a:cubicBezTo>
                  <a:cubicBezTo>
                    <a:pt x="377" y="204"/>
                    <a:pt x="376" y="203"/>
                    <a:pt x="374" y="203"/>
                  </a:cubicBezTo>
                  <a:cubicBezTo>
                    <a:pt x="373" y="203"/>
                    <a:pt x="372" y="204"/>
                    <a:pt x="371" y="205"/>
                  </a:cubicBezTo>
                  <a:cubicBezTo>
                    <a:pt x="370" y="206"/>
                    <a:pt x="369" y="208"/>
                    <a:pt x="369" y="209"/>
                  </a:cubicBezTo>
                  <a:cubicBezTo>
                    <a:pt x="369" y="209"/>
                    <a:pt x="369" y="209"/>
                    <a:pt x="369" y="209"/>
                  </a:cubicBezTo>
                  <a:cubicBezTo>
                    <a:pt x="369" y="210"/>
                    <a:pt x="369" y="210"/>
                    <a:pt x="369" y="210"/>
                  </a:cubicBezTo>
                  <a:cubicBezTo>
                    <a:pt x="370" y="210"/>
                    <a:pt x="370" y="210"/>
                    <a:pt x="370" y="210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2" y="209"/>
                    <a:pt x="373" y="208"/>
                    <a:pt x="373" y="207"/>
                  </a:cubicBezTo>
                  <a:cubicBezTo>
                    <a:pt x="374" y="207"/>
                    <a:pt x="374" y="206"/>
                    <a:pt x="374" y="206"/>
                  </a:cubicBezTo>
                  <a:cubicBezTo>
                    <a:pt x="375" y="206"/>
                    <a:pt x="375" y="206"/>
                    <a:pt x="375" y="207"/>
                  </a:cubicBezTo>
                  <a:cubicBezTo>
                    <a:pt x="376" y="207"/>
                    <a:pt x="376" y="208"/>
                    <a:pt x="376" y="210"/>
                  </a:cubicBezTo>
                  <a:cubicBezTo>
                    <a:pt x="376" y="211"/>
                    <a:pt x="376" y="211"/>
                    <a:pt x="376" y="212"/>
                  </a:cubicBezTo>
                  <a:cubicBezTo>
                    <a:pt x="377" y="212"/>
                    <a:pt x="377" y="212"/>
                    <a:pt x="377" y="212"/>
                  </a:cubicBezTo>
                  <a:cubicBezTo>
                    <a:pt x="376" y="212"/>
                    <a:pt x="376" y="212"/>
                    <a:pt x="376" y="212"/>
                  </a:cubicBezTo>
                  <a:cubicBezTo>
                    <a:pt x="375" y="213"/>
                    <a:pt x="374" y="214"/>
                    <a:pt x="374" y="215"/>
                  </a:cubicBezTo>
                  <a:cubicBezTo>
                    <a:pt x="374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2" y="215"/>
                    <a:pt x="372" y="213"/>
                    <a:pt x="372" y="210"/>
                  </a:cubicBezTo>
                  <a:cubicBezTo>
                    <a:pt x="370" y="210"/>
                    <a:pt x="370" y="210"/>
                    <a:pt x="370" y="210"/>
                  </a:cubicBezTo>
                  <a:cubicBezTo>
                    <a:pt x="372" y="210"/>
                    <a:pt x="372" y="210"/>
                    <a:pt x="372" y="210"/>
                  </a:cubicBezTo>
                  <a:lnTo>
                    <a:pt x="370" y="210"/>
                  </a:lnTo>
                  <a:close/>
                  <a:moveTo>
                    <a:pt x="289" y="262"/>
                  </a:moveTo>
                  <a:cubicBezTo>
                    <a:pt x="290" y="264"/>
                    <a:pt x="290" y="264"/>
                    <a:pt x="290" y="264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303" y="260"/>
                    <a:pt x="303" y="260"/>
                    <a:pt x="303" y="260"/>
                  </a:cubicBezTo>
                  <a:cubicBezTo>
                    <a:pt x="299" y="258"/>
                    <a:pt x="299" y="258"/>
                    <a:pt x="299" y="258"/>
                  </a:cubicBezTo>
                  <a:cubicBezTo>
                    <a:pt x="291" y="254"/>
                    <a:pt x="286" y="251"/>
                    <a:pt x="284" y="250"/>
                  </a:cubicBezTo>
                  <a:cubicBezTo>
                    <a:pt x="282" y="249"/>
                    <a:pt x="282" y="249"/>
                    <a:pt x="282" y="249"/>
                  </a:cubicBezTo>
                  <a:cubicBezTo>
                    <a:pt x="277" y="246"/>
                    <a:pt x="277" y="246"/>
                    <a:pt x="277" y="246"/>
                  </a:cubicBezTo>
                  <a:cubicBezTo>
                    <a:pt x="289" y="264"/>
                    <a:pt x="289" y="264"/>
                    <a:pt x="289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2"/>
                    <a:pt x="289" y="262"/>
                    <a:pt x="289" y="262"/>
                  </a:cubicBezTo>
                  <a:cubicBezTo>
                    <a:pt x="290" y="261"/>
                    <a:pt x="290" y="261"/>
                    <a:pt x="290" y="261"/>
                  </a:cubicBezTo>
                  <a:cubicBezTo>
                    <a:pt x="282" y="249"/>
                    <a:pt x="282" y="249"/>
                    <a:pt x="282" y="249"/>
                  </a:cubicBezTo>
                  <a:cubicBezTo>
                    <a:pt x="281" y="250"/>
                    <a:pt x="281" y="250"/>
                    <a:pt x="281" y="250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280" y="251"/>
                    <a:pt x="280" y="251"/>
                    <a:pt x="283" y="253"/>
                  </a:cubicBezTo>
                  <a:cubicBezTo>
                    <a:pt x="285" y="254"/>
                    <a:pt x="289" y="256"/>
                    <a:pt x="298" y="261"/>
                  </a:cubicBezTo>
                  <a:cubicBezTo>
                    <a:pt x="299" y="260"/>
                    <a:pt x="299" y="260"/>
                    <a:pt x="299" y="260"/>
                  </a:cubicBezTo>
                  <a:cubicBezTo>
                    <a:pt x="298" y="258"/>
                    <a:pt x="298" y="258"/>
                    <a:pt x="298" y="258"/>
                  </a:cubicBezTo>
                  <a:cubicBezTo>
                    <a:pt x="298" y="258"/>
                    <a:pt x="298" y="258"/>
                    <a:pt x="289" y="261"/>
                  </a:cubicBezTo>
                  <a:cubicBezTo>
                    <a:pt x="289" y="262"/>
                    <a:pt x="289" y="262"/>
                    <a:pt x="289" y="262"/>
                  </a:cubicBezTo>
                  <a:cubicBezTo>
                    <a:pt x="290" y="261"/>
                    <a:pt x="290" y="261"/>
                    <a:pt x="290" y="261"/>
                  </a:cubicBezTo>
                  <a:lnTo>
                    <a:pt x="289" y="262"/>
                  </a:lnTo>
                  <a:close/>
                  <a:moveTo>
                    <a:pt x="273" y="260"/>
                  </a:moveTo>
                  <a:cubicBezTo>
                    <a:pt x="274" y="261"/>
                    <a:pt x="274" y="261"/>
                    <a:pt x="274" y="261"/>
                  </a:cubicBezTo>
                  <a:cubicBezTo>
                    <a:pt x="279" y="257"/>
                    <a:pt x="279" y="257"/>
                    <a:pt x="279" y="257"/>
                  </a:cubicBezTo>
                  <a:cubicBezTo>
                    <a:pt x="281" y="256"/>
                    <a:pt x="281" y="256"/>
                    <a:pt x="281" y="256"/>
                  </a:cubicBezTo>
                  <a:cubicBezTo>
                    <a:pt x="279" y="254"/>
                    <a:pt x="279" y="254"/>
                    <a:pt x="279" y="254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3" y="250"/>
                    <a:pt x="273" y="250"/>
                    <a:pt x="273" y="250"/>
                  </a:cubicBezTo>
                  <a:cubicBezTo>
                    <a:pt x="272" y="250"/>
                    <a:pt x="272" y="250"/>
                    <a:pt x="272" y="250"/>
                  </a:cubicBezTo>
                  <a:cubicBezTo>
                    <a:pt x="265" y="257"/>
                    <a:pt x="265" y="257"/>
                    <a:pt x="265" y="257"/>
                  </a:cubicBezTo>
                  <a:cubicBezTo>
                    <a:pt x="263" y="259"/>
                    <a:pt x="263" y="259"/>
                    <a:pt x="263" y="259"/>
                  </a:cubicBezTo>
                  <a:cubicBezTo>
                    <a:pt x="273" y="261"/>
                    <a:pt x="273" y="261"/>
                    <a:pt x="273" y="261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3" y="258"/>
                    <a:pt x="273" y="258"/>
                    <a:pt x="273" y="258"/>
                  </a:cubicBezTo>
                  <a:cubicBezTo>
                    <a:pt x="267" y="257"/>
                    <a:pt x="267" y="257"/>
                    <a:pt x="267" y="257"/>
                  </a:cubicBezTo>
                  <a:cubicBezTo>
                    <a:pt x="266" y="258"/>
                    <a:pt x="266" y="258"/>
                    <a:pt x="266" y="258"/>
                  </a:cubicBezTo>
                  <a:cubicBezTo>
                    <a:pt x="267" y="259"/>
                    <a:pt x="267" y="259"/>
                    <a:pt x="267" y="259"/>
                  </a:cubicBezTo>
                  <a:cubicBezTo>
                    <a:pt x="267" y="259"/>
                    <a:pt x="267" y="259"/>
                    <a:pt x="274" y="253"/>
                  </a:cubicBezTo>
                  <a:cubicBezTo>
                    <a:pt x="273" y="251"/>
                    <a:pt x="273" y="251"/>
                    <a:pt x="273" y="251"/>
                  </a:cubicBezTo>
                  <a:cubicBezTo>
                    <a:pt x="272" y="253"/>
                    <a:pt x="272" y="253"/>
                    <a:pt x="272" y="253"/>
                  </a:cubicBezTo>
                  <a:cubicBezTo>
                    <a:pt x="272" y="253"/>
                    <a:pt x="272" y="253"/>
                    <a:pt x="278" y="257"/>
                  </a:cubicBezTo>
                  <a:cubicBezTo>
                    <a:pt x="278" y="256"/>
                    <a:pt x="278" y="256"/>
                    <a:pt x="278" y="256"/>
                  </a:cubicBezTo>
                  <a:cubicBezTo>
                    <a:pt x="278" y="254"/>
                    <a:pt x="278" y="254"/>
                    <a:pt x="278" y="254"/>
                  </a:cubicBezTo>
                  <a:cubicBezTo>
                    <a:pt x="278" y="254"/>
                    <a:pt x="278" y="254"/>
                    <a:pt x="272" y="258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3" y="258"/>
                    <a:pt x="273" y="258"/>
                    <a:pt x="273" y="258"/>
                  </a:cubicBezTo>
                  <a:lnTo>
                    <a:pt x="273" y="260"/>
                  </a:lnTo>
                  <a:close/>
                  <a:moveTo>
                    <a:pt x="300" y="251"/>
                  </a:moveTo>
                  <a:cubicBezTo>
                    <a:pt x="300" y="253"/>
                    <a:pt x="300" y="253"/>
                    <a:pt x="300" y="253"/>
                  </a:cubicBezTo>
                  <a:cubicBezTo>
                    <a:pt x="304" y="254"/>
                    <a:pt x="304" y="254"/>
                    <a:pt x="304" y="254"/>
                  </a:cubicBezTo>
                  <a:cubicBezTo>
                    <a:pt x="305" y="255"/>
                    <a:pt x="305" y="255"/>
                    <a:pt x="305" y="255"/>
                  </a:cubicBezTo>
                  <a:cubicBezTo>
                    <a:pt x="305" y="254"/>
                    <a:pt x="305" y="254"/>
                    <a:pt x="305" y="254"/>
                  </a:cubicBezTo>
                  <a:cubicBezTo>
                    <a:pt x="310" y="245"/>
                    <a:pt x="310" y="245"/>
                    <a:pt x="310" y="245"/>
                  </a:cubicBezTo>
                  <a:cubicBezTo>
                    <a:pt x="310" y="244"/>
                    <a:pt x="310" y="244"/>
                    <a:pt x="310" y="244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03" y="242"/>
                    <a:pt x="303" y="242"/>
                    <a:pt x="303" y="242"/>
                  </a:cubicBezTo>
                  <a:cubicBezTo>
                    <a:pt x="302" y="242"/>
                    <a:pt x="302" y="242"/>
                    <a:pt x="302" y="242"/>
                  </a:cubicBezTo>
                  <a:cubicBezTo>
                    <a:pt x="298" y="252"/>
                    <a:pt x="298" y="252"/>
                    <a:pt x="298" y="252"/>
                  </a:cubicBezTo>
                  <a:cubicBezTo>
                    <a:pt x="300" y="253"/>
                    <a:pt x="300" y="253"/>
                    <a:pt x="300" y="253"/>
                  </a:cubicBezTo>
                  <a:cubicBezTo>
                    <a:pt x="300" y="251"/>
                    <a:pt x="300" y="251"/>
                    <a:pt x="300" y="251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4" y="244"/>
                    <a:pt x="304" y="244"/>
                    <a:pt x="304" y="244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302" y="245"/>
                    <a:pt x="302" y="245"/>
                    <a:pt x="308" y="246"/>
                  </a:cubicBezTo>
                  <a:cubicBezTo>
                    <a:pt x="308" y="245"/>
                    <a:pt x="308" y="245"/>
                    <a:pt x="308" y="24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07" y="244"/>
                    <a:pt x="307" y="244"/>
                    <a:pt x="303" y="252"/>
                  </a:cubicBezTo>
                  <a:cubicBezTo>
                    <a:pt x="304" y="253"/>
                    <a:pt x="304" y="253"/>
                    <a:pt x="304" y="253"/>
                  </a:cubicBezTo>
                  <a:cubicBezTo>
                    <a:pt x="305" y="251"/>
                    <a:pt x="305" y="251"/>
                    <a:pt x="305" y="251"/>
                  </a:cubicBezTo>
                  <a:cubicBezTo>
                    <a:pt x="305" y="251"/>
                    <a:pt x="305" y="251"/>
                    <a:pt x="301" y="250"/>
                  </a:cubicBezTo>
                  <a:cubicBezTo>
                    <a:pt x="300" y="251"/>
                    <a:pt x="300" y="251"/>
                    <a:pt x="300" y="251"/>
                  </a:cubicBezTo>
                  <a:cubicBezTo>
                    <a:pt x="301" y="252"/>
                    <a:pt x="301" y="252"/>
                    <a:pt x="301" y="252"/>
                  </a:cubicBezTo>
                  <a:lnTo>
                    <a:pt x="300" y="251"/>
                  </a:lnTo>
                  <a:close/>
                  <a:moveTo>
                    <a:pt x="319" y="262"/>
                  </a:moveTo>
                  <a:cubicBezTo>
                    <a:pt x="318" y="264"/>
                    <a:pt x="318" y="264"/>
                    <a:pt x="318" y="264"/>
                  </a:cubicBezTo>
                  <a:cubicBezTo>
                    <a:pt x="319" y="264"/>
                    <a:pt x="320" y="264"/>
                    <a:pt x="321" y="264"/>
                  </a:cubicBezTo>
                  <a:cubicBezTo>
                    <a:pt x="322" y="264"/>
                    <a:pt x="323" y="264"/>
                    <a:pt x="324" y="263"/>
                  </a:cubicBezTo>
                  <a:cubicBezTo>
                    <a:pt x="324" y="262"/>
                    <a:pt x="325" y="261"/>
                    <a:pt x="325" y="261"/>
                  </a:cubicBezTo>
                  <a:cubicBezTo>
                    <a:pt x="325" y="259"/>
                    <a:pt x="324" y="258"/>
                    <a:pt x="323" y="257"/>
                  </a:cubicBezTo>
                  <a:cubicBezTo>
                    <a:pt x="322" y="256"/>
                    <a:pt x="321" y="255"/>
                    <a:pt x="319" y="255"/>
                  </a:cubicBezTo>
                  <a:cubicBezTo>
                    <a:pt x="317" y="255"/>
                    <a:pt x="316" y="256"/>
                    <a:pt x="314" y="256"/>
                  </a:cubicBezTo>
                  <a:cubicBezTo>
                    <a:pt x="314" y="257"/>
                    <a:pt x="313" y="257"/>
                    <a:pt x="313" y="257"/>
                  </a:cubicBezTo>
                  <a:cubicBezTo>
                    <a:pt x="312" y="258"/>
                    <a:pt x="312" y="259"/>
                    <a:pt x="312" y="259"/>
                  </a:cubicBezTo>
                  <a:cubicBezTo>
                    <a:pt x="312" y="260"/>
                    <a:pt x="312" y="261"/>
                    <a:pt x="313" y="261"/>
                  </a:cubicBezTo>
                  <a:cubicBezTo>
                    <a:pt x="314" y="262"/>
                    <a:pt x="316" y="263"/>
                    <a:pt x="319" y="264"/>
                  </a:cubicBezTo>
                  <a:cubicBezTo>
                    <a:pt x="319" y="262"/>
                    <a:pt x="319" y="262"/>
                    <a:pt x="319" y="262"/>
                  </a:cubicBezTo>
                  <a:cubicBezTo>
                    <a:pt x="318" y="264"/>
                    <a:pt x="318" y="264"/>
                    <a:pt x="318" y="264"/>
                  </a:cubicBezTo>
                  <a:cubicBezTo>
                    <a:pt x="319" y="262"/>
                    <a:pt x="319" y="262"/>
                    <a:pt x="319" y="262"/>
                  </a:cubicBezTo>
                  <a:cubicBezTo>
                    <a:pt x="319" y="261"/>
                    <a:pt x="319" y="261"/>
                    <a:pt x="319" y="261"/>
                  </a:cubicBezTo>
                  <a:cubicBezTo>
                    <a:pt x="317" y="261"/>
                    <a:pt x="316" y="260"/>
                    <a:pt x="316" y="260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6" y="259"/>
                  </a:cubicBezTo>
                  <a:cubicBezTo>
                    <a:pt x="317" y="259"/>
                    <a:pt x="318" y="258"/>
                    <a:pt x="319" y="258"/>
                  </a:cubicBezTo>
                  <a:cubicBezTo>
                    <a:pt x="320" y="258"/>
                    <a:pt x="321" y="259"/>
                    <a:pt x="321" y="259"/>
                  </a:cubicBezTo>
                  <a:cubicBezTo>
                    <a:pt x="321" y="260"/>
                    <a:pt x="322" y="260"/>
                    <a:pt x="322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21" y="261"/>
                    <a:pt x="320" y="261"/>
                    <a:pt x="320" y="261"/>
                  </a:cubicBezTo>
                  <a:cubicBezTo>
                    <a:pt x="319" y="261"/>
                    <a:pt x="319" y="261"/>
                    <a:pt x="319" y="261"/>
                  </a:cubicBezTo>
                  <a:cubicBezTo>
                    <a:pt x="319" y="261"/>
                    <a:pt x="319" y="261"/>
                    <a:pt x="319" y="261"/>
                  </a:cubicBezTo>
                  <a:lnTo>
                    <a:pt x="319" y="262"/>
                  </a:lnTo>
                  <a:close/>
                  <a:moveTo>
                    <a:pt x="362" y="269"/>
                  </a:moveTo>
                  <a:cubicBezTo>
                    <a:pt x="362" y="268"/>
                    <a:pt x="362" y="268"/>
                    <a:pt x="362" y="268"/>
                  </a:cubicBezTo>
                  <a:cubicBezTo>
                    <a:pt x="354" y="270"/>
                    <a:pt x="354" y="270"/>
                    <a:pt x="354" y="270"/>
                  </a:cubicBezTo>
                  <a:cubicBezTo>
                    <a:pt x="354" y="272"/>
                    <a:pt x="354" y="272"/>
                    <a:pt x="354" y="272"/>
                  </a:cubicBezTo>
                  <a:cubicBezTo>
                    <a:pt x="355" y="271"/>
                    <a:pt x="355" y="271"/>
                    <a:pt x="355" y="271"/>
                  </a:cubicBezTo>
                  <a:cubicBezTo>
                    <a:pt x="346" y="259"/>
                    <a:pt x="346" y="259"/>
                    <a:pt x="346" y="259"/>
                  </a:cubicBezTo>
                  <a:cubicBezTo>
                    <a:pt x="344" y="257"/>
                    <a:pt x="344" y="257"/>
                    <a:pt x="344" y="257"/>
                  </a:cubicBezTo>
                  <a:cubicBezTo>
                    <a:pt x="343" y="259"/>
                    <a:pt x="343" y="259"/>
                    <a:pt x="343" y="259"/>
                  </a:cubicBezTo>
                  <a:cubicBezTo>
                    <a:pt x="339" y="268"/>
                    <a:pt x="339" y="268"/>
                    <a:pt x="339" y="268"/>
                  </a:cubicBezTo>
                  <a:cubicBezTo>
                    <a:pt x="339" y="269"/>
                    <a:pt x="339" y="269"/>
                    <a:pt x="339" y="269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50" y="281"/>
                    <a:pt x="350" y="281"/>
                    <a:pt x="350" y="281"/>
                  </a:cubicBezTo>
                  <a:cubicBezTo>
                    <a:pt x="351" y="282"/>
                    <a:pt x="351" y="282"/>
                    <a:pt x="351" y="282"/>
                  </a:cubicBezTo>
                  <a:cubicBezTo>
                    <a:pt x="368" y="266"/>
                    <a:pt x="368" y="266"/>
                    <a:pt x="368" y="266"/>
                  </a:cubicBezTo>
                  <a:cubicBezTo>
                    <a:pt x="362" y="268"/>
                    <a:pt x="362" y="268"/>
                    <a:pt x="362" y="268"/>
                  </a:cubicBezTo>
                  <a:cubicBezTo>
                    <a:pt x="362" y="269"/>
                    <a:pt x="362" y="269"/>
                    <a:pt x="362" y="269"/>
                  </a:cubicBezTo>
                  <a:cubicBezTo>
                    <a:pt x="361" y="268"/>
                    <a:pt x="361" y="268"/>
                    <a:pt x="361" y="268"/>
                  </a:cubicBezTo>
                  <a:cubicBezTo>
                    <a:pt x="350" y="279"/>
                    <a:pt x="350" y="279"/>
                    <a:pt x="350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3" y="279"/>
                    <a:pt x="353" y="279"/>
                    <a:pt x="353" y="279"/>
                  </a:cubicBezTo>
                  <a:cubicBezTo>
                    <a:pt x="353" y="279"/>
                    <a:pt x="353" y="279"/>
                    <a:pt x="342" y="268"/>
                  </a:cubicBezTo>
                  <a:cubicBezTo>
                    <a:pt x="341" y="269"/>
                    <a:pt x="341" y="269"/>
                    <a:pt x="341" y="269"/>
                  </a:cubicBezTo>
                  <a:cubicBezTo>
                    <a:pt x="342" y="270"/>
                    <a:pt x="342" y="270"/>
                    <a:pt x="342" y="270"/>
                  </a:cubicBezTo>
                  <a:cubicBezTo>
                    <a:pt x="342" y="270"/>
                    <a:pt x="342" y="270"/>
                    <a:pt x="346" y="260"/>
                  </a:cubicBezTo>
                  <a:cubicBezTo>
                    <a:pt x="345" y="260"/>
                    <a:pt x="345" y="260"/>
                    <a:pt x="345" y="260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1"/>
                    <a:pt x="344" y="261"/>
                    <a:pt x="345" y="262"/>
                  </a:cubicBezTo>
                  <a:cubicBezTo>
                    <a:pt x="346" y="264"/>
                    <a:pt x="348" y="267"/>
                    <a:pt x="353" y="273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5" y="273"/>
                    <a:pt x="355" y="273"/>
                    <a:pt x="355" y="273"/>
                  </a:cubicBezTo>
                  <a:cubicBezTo>
                    <a:pt x="355" y="273"/>
                    <a:pt x="355" y="273"/>
                    <a:pt x="363" y="270"/>
                  </a:cubicBezTo>
                  <a:cubicBezTo>
                    <a:pt x="362" y="269"/>
                    <a:pt x="362" y="269"/>
                    <a:pt x="362" y="269"/>
                  </a:cubicBezTo>
                  <a:cubicBezTo>
                    <a:pt x="361" y="268"/>
                    <a:pt x="361" y="268"/>
                    <a:pt x="361" y="268"/>
                  </a:cubicBezTo>
                  <a:lnTo>
                    <a:pt x="362" y="269"/>
                  </a:lnTo>
                  <a:close/>
                  <a:moveTo>
                    <a:pt x="473" y="299"/>
                  </a:moveTo>
                  <a:cubicBezTo>
                    <a:pt x="475" y="299"/>
                    <a:pt x="475" y="299"/>
                    <a:pt x="475" y="299"/>
                  </a:cubicBezTo>
                  <a:cubicBezTo>
                    <a:pt x="475" y="294"/>
                    <a:pt x="472" y="288"/>
                    <a:pt x="470" y="283"/>
                  </a:cubicBezTo>
                  <a:cubicBezTo>
                    <a:pt x="467" y="278"/>
                    <a:pt x="465" y="275"/>
                    <a:pt x="465" y="275"/>
                  </a:cubicBezTo>
                  <a:cubicBezTo>
                    <a:pt x="464" y="274"/>
                    <a:pt x="464" y="274"/>
                    <a:pt x="464" y="274"/>
                  </a:cubicBezTo>
                  <a:cubicBezTo>
                    <a:pt x="463" y="274"/>
                    <a:pt x="463" y="274"/>
                    <a:pt x="463" y="274"/>
                  </a:cubicBezTo>
                  <a:cubicBezTo>
                    <a:pt x="444" y="281"/>
                    <a:pt x="444" y="281"/>
                    <a:pt x="444" y="281"/>
                  </a:cubicBezTo>
                  <a:cubicBezTo>
                    <a:pt x="442" y="282"/>
                    <a:pt x="442" y="282"/>
                    <a:pt x="442" y="282"/>
                  </a:cubicBezTo>
                  <a:cubicBezTo>
                    <a:pt x="444" y="283"/>
                    <a:pt x="444" y="283"/>
                    <a:pt x="444" y="283"/>
                  </a:cubicBezTo>
                  <a:cubicBezTo>
                    <a:pt x="449" y="290"/>
                    <a:pt x="449" y="290"/>
                    <a:pt x="449" y="290"/>
                  </a:cubicBezTo>
                  <a:cubicBezTo>
                    <a:pt x="449" y="290"/>
                    <a:pt x="449" y="290"/>
                    <a:pt x="449" y="290"/>
                  </a:cubicBezTo>
                  <a:cubicBezTo>
                    <a:pt x="449" y="291"/>
                    <a:pt x="449" y="291"/>
                    <a:pt x="449" y="291"/>
                  </a:cubicBezTo>
                  <a:cubicBezTo>
                    <a:pt x="449" y="291"/>
                    <a:pt x="449" y="291"/>
                    <a:pt x="449" y="291"/>
                  </a:cubicBezTo>
                  <a:cubicBezTo>
                    <a:pt x="450" y="291"/>
                    <a:pt x="455" y="295"/>
                    <a:pt x="457" y="299"/>
                  </a:cubicBezTo>
                  <a:cubicBezTo>
                    <a:pt x="457" y="300"/>
                    <a:pt x="457" y="300"/>
                    <a:pt x="457" y="300"/>
                  </a:cubicBezTo>
                  <a:cubicBezTo>
                    <a:pt x="457" y="300"/>
                    <a:pt x="457" y="300"/>
                    <a:pt x="457" y="300"/>
                  </a:cubicBezTo>
                  <a:cubicBezTo>
                    <a:pt x="457" y="300"/>
                    <a:pt x="457" y="300"/>
                    <a:pt x="457" y="300"/>
                  </a:cubicBezTo>
                  <a:cubicBezTo>
                    <a:pt x="457" y="300"/>
                    <a:pt x="457" y="301"/>
                    <a:pt x="456" y="302"/>
                  </a:cubicBezTo>
                  <a:cubicBezTo>
                    <a:pt x="456" y="303"/>
                    <a:pt x="454" y="304"/>
                    <a:pt x="453" y="305"/>
                  </a:cubicBezTo>
                  <a:cubicBezTo>
                    <a:pt x="452" y="306"/>
                    <a:pt x="452" y="306"/>
                    <a:pt x="451" y="307"/>
                  </a:cubicBezTo>
                  <a:cubicBezTo>
                    <a:pt x="451" y="307"/>
                    <a:pt x="451" y="307"/>
                    <a:pt x="451" y="307"/>
                  </a:cubicBezTo>
                  <a:cubicBezTo>
                    <a:pt x="449" y="308"/>
                    <a:pt x="449" y="308"/>
                    <a:pt x="449" y="308"/>
                  </a:cubicBezTo>
                  <a:cubicBezTo>
                    <a:pt x="451" y="309"/>
                    <a:pt x="451" y="309"/>
                    <a:pt x="451" y="309"/>
                  </a:cubicBezTo>
                  <a:cubicBezTo>
                    <a:pt x="463" y="318"/>
                    <a:pt x="463" y="318"/>
                    <a:pt x="463" y="318"/>
                  </a:cubicBezTo>
                  <a:cubicBezTo>
                    <a:pt x="464" y="318"/>
                    <a:pt x="464" y="318"/>
                    <a:pt x="464" y="318"/>
                  </a:cubicBezTo>
                  <a:cubicBezTo>
                    <a:pt x="465" y="317"/>
                    <a:pt x="465" y="317"/>
                    <a:pt x="465" y="317"/>
                  </a:cubicBezTo>
                  <a:cubicBezTo>
                    <a:pt x="465" y="317"/>
                    <a:pt x="467" y="315"/>
                    <a:pt x="470" y="311"/>
                  </a:cubicBezTo>
                  <a:cubicBezTo>
                    <a:pt x="471" y="309"/>
                    <a:pt x="472" y="307"/>
                    <a:pt x="473" y="305"/>
                  </a:cubicBezTo>
                  <a:cubicBezTo>
                    <a:pt x="474" y="303"/>
                    <a:pt x="475" y="301"/>
                    <a:pt x="475" y="299"/>
                  </a:cubicBezTo>
                  <a:cubicBezTo>
                    <a:pt x="473" y="299"/>
                    <a:pt x="473" y="299"/>
                    <a:pt x="473" y="299"/>
                  </a:cubicBezTo>
                  <a:cubicBezTo>
                    <a:pt x="472" y="299"/>
                    <a:pt x="472" y="299"/>
                    <a:pt x="472" y="299"/>
                  </a:cubicBezTo>
                  <a:cubicBezTo>
                    <a:pt x="472" y="300"/>
                    <a:pt x="471" y="302"/>
                    <a:pt x="470" y="304"/>
                  </a:cubicBezTo>
                  <a:cubicBezTo>
                    <a:pt x="469" y="307"/>
                    <a:pt x="467" y="309"/>
                    <a:pt x="465" y="312"/>
                  </a:cubicBezTo>
                  <a:cubicBezTo>
                    <a:pt x="465" y="313"/>
                    <a:pt x="464" y="314"/>
                    <a:pt x="463" y="314"/>
                  </a:cubicBezTo>
                  <a:cubicBezTo>
                    <a:pt x="463" y="315"/>
                    <a:pt x="463" y="315"/>
                    <a:pt x="463" y="315"/>
                  </a:cubicBezTo>
                  <a:cubicBezTo>
                    <a:pt x="464" y="316"/>
                    <a:pt x="464" y="316"/>
                    <a:pt x="464" y="316"/>
                  </a:cubicBezTo>
                  <a:cubicBezTo>
                    <a:pt x="465" y="315"/>
                    <a:pt x="465" y="315"/>
                    <a:pt x="465" y="315"/>
                  </a:cubicBezTo>
                  <a:cubicBezTo>
                    <a:pt x="465" y="315"/>
                    <a:pt x="465" y="315"/>
                    <a:pt x="452" y="307"/>
                  </a:cubicBezTo>
                  <a:cubicBezTo>
                    <a:pt x="452" y="308"/>
                    <a:pt x="452" y="308"/>
                    <a:pt x="452" y="308"/>
                  </a:cubicBezTo>
                  <a:cubicBezTo>
                    <a:pt x="452" y="309"/>
                    <a:pt x="452" y="309"/>
                    <a:pt x="452" y="309"/>
                  </a:cubicBezTo>
                  <a:cubicBezTo>
                    <a:pt x="452" y="309"/>
                    <a:pt x="454" y="308"/>
                    <a:pt x="456" y="306"/>
                  </a:cubicBezTo>
                  <a:cubicBezTo>
                    <a:pt x="457" y="305"/>
                    <a:pt x="458" y="304"/>
                    <a:pt x="459" y="303"/>
                  </a:cubicBezTo>
                  <a:cubicBezTo>
                    <a:pt x="460" y="302"/>
                    <a:pt x="460" y="301"/>
                    <a:pt x="460" y="300"/>
                  </a:cubicBezTo>
                  <a:cubicBezTo>
                    <a:pt x="460" y="299"/>
                    <a:pt x="460" y="298"/>
                    <a:pt x="459" y="298"/>
                  </a:cubicBezTo>
                  <a:cubicBezTo>
                    <a:pt x="458" y="299"/>
                    <a:pt x="458" y="299"/>
                    <a:pt x="458" y="299"/>
                  </a:cubicBezTo>
                  <a:cubicBezTo>
                    <a:pt x="460" y="298"/>
                    <a:pt x="460" y="298"/>
                    <a:pt x="460" y="298"/>
                  </a:cubicBezTo>
                  <a:cubicBezTo>
                    <a:pt x="457" y="292"/>
                    <a:pt x="451" y="288"/>
                    <a:pt x="451" y="288"/>
                  </a:cubicBezTo>
                  <a:cubicBezTo>
                    <a:pt x="450" y="289"/>
                    <a:pt x="450" y="289"/>
                    <a:pt x="450" y="289"/>
                  </a:cubicBezTo>
                  <a:cubicBezTo>
                    <a:pt x="451" y="288"/>
                    <a:pt x="451" y="288"/>
                    <a:pt x="451" y="288"/>
                  </a:cubicBezTo>
                  <a:cubicBezTo>
                    <a:pt x="451" y="288"/>
                    <a:pt x="451" y="288"/>
                    <a:pt x="446" y="282"/>
                  </a:cubicBezTo>
                  <a:cubicBezTo>
                    <a:pt x="445" y="283"/>
                    <a:pt x="445" y="283"/>
                    <a:pt x="445" y="283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4"/>
                    <a:pt x="445" y="284"/>
                    <a:pt x="464" y="277"/>
                  </a:cubicBezTo>
                  <a:cubicBezTo>
                    <a:pt x="464" y="276"/>
                    <a:pt x="464" y="276"/>
                    <a:pt x="464" y="276"/>
                  </a:cubicBezTo>
                  <a:cubicBezTo>
                    <a:pt x="462" y="277"/>
                    <a:pt x="462" y="277"/>
                    <a:pt x="462" y="277"/>
                  </a:cubicBezTo>
                  <a:cubicBezTo>
                    <a:pt x="462" y="277"/>
                    <a:pt x="463" y="277"/>
                    <a:pt x="463" y="277"/>
                  </a:cubicBezTo>
                  <a:cubicBezTo>
                    <a:pt x="464" y="279"/>
                    <a:pt x="466" y="282"/>
                    <a:pt x="468" y="286"/>
                  </a:cubicBezTo>
                  <a:cubicBezTo>
                    <a:pt x="470" y="290"/>
                    <a:pt x="472" y="295"/>
                    <a:pt x="472" y="299"/>
                  </a:cubicBezTo>
                  <a:lnTo>
                    <a:pt x="473" y="299"/>
                  </a:lnTo>
                  <a:close/>
                  <a:moveTo>
                    <a:pt x="430" y="280"/>
                  </a:moveTo>
                  <a:cubicBezTo>
                    <a:pt x="429" y="278"/>
                    <a:pt x="429" y="278"/>
                    <a:pt x="429" y="278"/>
                  </a:cubicBezTo>
                  <a:cubicBezTo>
                    <a:pt x="425" y="280"/>
                    <a:pt x="425" y="280"/>
                    <a:pt x="425" y="280"/>
                  </a:cubicBezTo>
                  <a:cubicBezTo>
                    <a:pt x="424" y="280"/>
                    <a:pt x="424" y="280"/>
                    <a:pt x="424" y="280"/>
                  </a:cubicBezTo>
                  <a:cubicBezTo>
                    <a:pt x="424" y="282"/>
                    <a:pt x="424" y="282"/>
                    <a:pt x="424" y="282"/>
                  </a:cubicBezTo>
                  <a:cubicBezTo>
                    <a:pt x="427" y="290"/>
                    <a:pt x="427" y="290"/>
                    <a:pt x="427" y="290"/>
                  </a:cubicBezTo>
                  <a:cubicBezTo>
                    <a:pt x="428" y="292"/>
                    <a:pt x="428" y="292"/>
                    <a:pt x="428" y="292"/>
                  </a:cubicBezTo>
                  <a:cubicBezTo>
                    <a:pt x="430" y="290"/>
                    <a:pt x="430" y="290"/>
                    <a:pt x="430" y="290"/>
                  </a:cubicBezTo>
                  <a:cubicBezTo>
                    <a:pt x="432" y="288"/>
                    <a:pt x="432" y="288"/>
                    <a:pt x="432" y="288"/>
                  </a:cubicBezTo>
                  <a:cubicBezTo>
                    <a:pt x="433" y="287"/>
                    <a:pt x="433" y="287"/>
                    <a:pt x="433" y="287"/>
                  </a:cubicBezTo>
                  <a:cubicBezTo>
                    <a:pt x="431" y="278"/>
                    <a:pt x="431" y="278"/>
                    <a:pt x="431" y="278"/>
                  </a:cubicBezTo>
                  <a:cubicBezTo>
                    <a:pt x="429" y="278"/>
                    <a:pt x="429" y="278"/>
                    <a:pt x="429" y="278"/>
                  </a:cubicBezTo>
                  <a:cubicBezTo>
                    <a:pt x="430" y="280"/>
                    <a:pt x="430" y="280"/>
                    <a:pt x="430" y="280"/>
                  </a:cubicBezTo>
                  <a:cubicBezTo>
                    <a:pt x="428" y="280"/>
                    <a:pt x="428" y="280"/>
                    <a:pt x="428" y="280"/>
                  </a:cubicBezTo>
                  <a:cubicBezTo>
                    <a:pt x="430" y="287"/>
                    <a:pt x="430" y="287"/>
                    <a:pt x="430" y="287"/>
                  </a:cubicBezTo>
                  <a:cubicBezTo>
                    <a:pt x="431" y="287"/>
                    <a:pt x="431" y="287"/>
                    <a:pt x="431" y="287"/>
                  </a:cubicBezTo>
                  <a:cubicBezTo>
                    <a:pt x="430" y="286"/>
                    <a:pt x="430" y="286"/>
                    <a:pt x="430" y="286"/>
                  </a:cubicBezTo>
                  <a:cubicBezTo>
                    <a:pt x="430" y="286"/>
                    <a:pt x="430" y="286"/>
                    <a:pt x="427" y="288"/>
                  </a:cubicBezTo>
                  <a:cubicBezTo>
                    <a:pt x="429" y="289"/>
                    <a:pt x="429" y="289"/>
                    <a:pt x="429" y="289"/>
                  </a:cubicBezTo>
                  <a:cubicBezTo>
                    <a:pt x="430" y="289"/>
                    <a:pt x="430" y="289"/>
                    <a:pt x="430" y="289"/>
                  </a:cubicBezTo>
                  <a:cubicBezTo>
                    <a:pt x="430" y="289"/>
                    <a:pt x="430" y="289"/>
                    <a:pt x="427" y="281"/>
                  </a:cubicBezTo>
                  <a:cubicBezTo>
                    <a:pt x="426" y="281"/>
                    <a:pt x="426" y="281"/>
                    <a:pt x="426" y="281"/>
                  </a:cubicBezTo>
                  <a:cubicBezTo>
                    <a:pt x="426" y="283"/>
                    <a:pt x="426" y="283"/>
                    <a:pt x="426" y="283"/>
                  </a:cubicBezTo>
                  <a:cubicBezTo>
                    <a:pt x="426" y="283"/>
                    <a:pt x="426" y="283"/>
                    <a:pt x="430" y="281"/>
                  </a:cubicBezTo>
                  <a:cubicBezTo>
                    <a:pt x="430" y="280"/>
                    <a:pt x="430" y="280"/>
                    <a:pt x="430" y="280"/>
                  </a:cubicBezTo>
                  <a:cubicBezTo>
                    <a:pt x="428" y="280"/>
                    <a:pt x="428" y="280"/>
                    <a:pt x="428" y="280"/>
                  </a:cubicBezTo>
                  <a:lnTo>
                    <a:pt x="430" y="280"/>
                  </a:lnTo>
                  <a:close/>
                  <a:moveTo>
                    <a:pt x="480" y="281"/>
                  </a:moveTo>
                  <a:cubicBezTo>
                    <a:pt x="480" y="280"/>
                    <a:pt x="480" y="280"/>
                    <a:pt x="480" y="280"/>
                  </a:cubicBezTo>
                  <a:cubicBezTo>
                    <a:pt x="471" y="277"/>
                    <a:pt x="471" y="277"/>
                    <a:pt x="471" y="277"/>
                  </a:cubicBezTo>
                  <a:cubicBezTo>
                    <a:pt x="467" y="276"/>
                    <a:pt x="467" y="276"/>
                    <a:pt x="467" y="276"/>
                  </a:cubicBezTo>
                  <a:cubicBezTo>
                    <a:pt x="469" y="279"/>
                    <a:pt x="469" y="279"/>
                    <a:pt x="469" y="279"/>
                  </a:cubicBezTo>
                  <a:cubicBezTo>
                    <a:pt x="472" y="283"/>
                    <a:pt x="472" y="283"/>
                    <a:pt x="472" y="283"/>
                  </a:cubicBezTo>
                  <a:cubicBezTo>
                    <a:pt x="472" y="284"/>
                    <a:pt x="472" y="284"/>
                    <a:pt x="472" y="284"/>
                  </a:cubicBezTo>
                  <a:cubicBezTo>
                    <a:pt x="486" y="281"/>
                    <a:pt x="486" y="281"/>
                    <a:pt x="486" y="281"/>
                  </a:cubicBezTo>
                  <a:cubicBezTo>
                    <a:pt x="480" y="280"/>
                    <a:pt x="480" y="280"/>
                    <a:pt x="480" y="280"/>
                  </a:cubicBezTo>
                  <a:cubicBezTo>
                    <a:pt x="480" y="281"/>
                    <a:pt x="480" y="281"/>
                    <a:pt x="480" y="281"/>
                  </a:cubicBezTo>
                  <a:cubicBezTo>
                    <a:pt x="480" y="280"/>
                    <a:pt x="480" y="280"/>
                    <a:pt x="480" y="280"/>
                  </a:cubicBezTo>
                  <a:cubicBezTo>
                    <a:pt x="473" y="281"/>
                    <a:pt x="473" y="281"/>
                    <a:pt x="473" y="281"/>
                  </a:cubicBezTo>
                  <a:cubicBezTo>
                    <a:pt x="473" y="283"/>
                    <a:pt x="473" y="283"/>
                    <a:pt x="473" y="283"/>
                  </a:cubicBezTo>
                  <a:cubicBezTo>
                    <a:pt x="474" y="282"/>
                    <a:pt x="474" y="282"/>
                    <a:pt x="474" y="282"/>
                  </a:cubicBezTo>
                  <a:cubicBezTo>
                    <a:pt x="474" y="282"/>
                    <a:pt x="474" y="282"/>
                    <a:pt x="472" y="278"/>
                  </a:cubicBezTo>
                  <a:cubicBezTo>
                    <a:pt x="470" y="278"/>
                    <a:pt x="470" y="278"/>
                    <a:pt x="470" y="278"/>
                  </a:cubicBezTo>
                  <a:cubicBezTo>
                    <a:pt x="470" y="280"/>
                    <a:pt x="470" y="280"/>
                    <a:pt x="470" y="280"/>
                  </a:cubicBezTo>
                  <a:cubicBezTo>
                    <a:pt x="470" y="280"/>
                    <a:pt x="470" y="280"/>
                    <a:pt x="480" y="283"/>
                  </a:cubicBezTo>
                  <a:cubicBezTo>
                    <a:pt x="480" y="281"/>
                    <a:pt x="480" y="281"/>
                    <a:pt x="480" y="281"/>
                  </a:cubicBezTo>
                  <a:cubicBezTo>
                    <a:pt x="480" y="280"/>
                    <a:pt x="480" y="280"/>
                    <a:pt x="480" y="280"/>
                  </a:cubicBezTo>
                  <a:lnTo>
                    <a:pt x="480" y="281"/>
                  </a:lnTo>
                  <a:close/>
                  <a:moveTo>
                    <a:pt x="399" y="362"/>
                  </a:moveTo>
                  <a:cubicBezTo>
                    <a:pt x="400" y="361"/>
                    <a:pt x="400" y="361"/>
                    <a:pt x="400" y="361"/>
                  </a:cubicBezTo>
                  <a:cubicBezTo>
                    <a:pt x="396" y="356"/>
                    <a:pt x="396" y="356"/>
                    <a:pt x="396" y="356"/>
                  </a:cubicBezTo>
                  <a:cubicBezTo>
                    <a:pt x="395" y="357"/>
                    <a:pt x="395" y="357"/>
                    <a:pt x="395" y="357"/>
                  </a:cubicBezTo>
                  <a:cubicBezTo>
                    <a:pt x="395" y="358"/>
                    <a:pt x="395" y="358"/>
                    <a:pt x="395" y="358"/>
                  </a:cubicBezTo>
                  <a:cubicBezTo>
                    <a:pt x="398" y="357"/>
                    <a:pt x="398" y="357"/>
                    <a:pt x="398" y="357"/>
                  </a:cubicBezTo>
                  <a:cubicBezTo>
                    <a:pt x="400" y="356"/>
                    <a:pt x="400" y="356"/>
                    <a:pt x="400" y="356"/>
                  </a:cubicBezTo>
                  <a:cubicBezTo>
                    <a:pt x="399" y="355"/>
                    <a:pt x="399" y="355"/>
                    <a:pt x="399" y="355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92" y="345"/>
                    <a:pt x="392" y="345"/>
                    <a:pt x="392" y="345"/>
                  </a:cubicBezTo>
                  <a:cubicBezTo>
                    <a:pt x="387" y="345"/>
                    <a:pt x="387" y="345"/>
                    <a:pt x="387" y="345"/>
                  </a:cubicBezTo>
                  <a:cubicBezTo>
                    <a:pt x="387" y="346"/>
                    <a:pt x="387" y="346"/>
                    <a:pt x="387" y="346"/>
                  </a:cubicBezTo>
                  <a:cubicBezTo>
                    <a:pt x="388" y="345"/>
                    <a:pt x="388" y="345"/>
                    <a:pt x="388" y="345"/>
                  </a:cubicBezTo>
                  <a:cubicBezTo>
                    <a:pt x="382" y="337"/>
                    <a:pt x="382" y="337"/>
                    <a:pt x="382" y="337"/>
                  </a:cubicBezTo>
                  <a:cubicBezTo>
                    <a:pt x="381" y="335"/>
                    <a:pt x="381" y="335"/>
                    <a:pt x="381" y="335"/>
                  </a:cubicBezTo>
                  <a:cubicBezTo>
                    <a:pt x="380" y="337"/>
                    <a:pt x="380" y="337"/>
                    <a:pt x="380" y="337"/>
                  </a:cubicBezTo>
                  <a:cubicBezTo>
                    <a:pt x="372" y="348"/>
                    <a:pt x="372" y="348"/>
                    <a:pt x="372" y="348"/>
                  </a:cubicBezTo>
                  <a:cubicBezTo>
                    <a:pt x="371" y="349"/>
                    <a:pt x="371" y="349"/>
                    <a:pt x="371" y="349"/>
                  </a:cubicBezTo>
                  <a:cubicBezTo>
                    <a:pt x="372" y="350"/>
                    <a:pt x="372" y="350"/>
                    <a:pt x="372" y="350"/>
                  </a:cubicBezTo>
                  <a:cubicBezTo>
                    <a:pt x="394" y="369"/>
                    <a:pt x="394" y="369"/>
                    <a:pt x="394" y="369"/>
                  </a:cubicBezTo>
                  <a:cubicBezTo>
                    <a:pt x="395" y="370"/>
                    <a:pt x="395" y="370"/>
                    <a:pt x="395" y="370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398" y="361"/>
                    <a:pt x="398" y="361"/>
                    <a:pt x="398" y="361"/>
                  </a:cubicBezTo>
                  <a:cubicBezTo>
                    <a:pt x="394" y="367"/>
                    <a:pt x="394" y="367"/>
                    <a:pt x="394" y="367"/>
                  </a:cubicBezTo>
                  <a:cubicBezTo>
                    <a:pt x="395" y="368"/>
                    <a:pt x="395" y="368"/>
                    <a:pt x="395" y="368"/>
                  </a:cubicBezTo>
                  <a:cubicBezTo>
                    <a:pt x="396" y="366"/>
                    <a:pt x="396" y="366"/>
                    <a:pt x="396" y="366"/>
                  </a:cubicBezTo>
                  <a:cubicBezTo>
                    <a:pt x="396" y="366"/>
                    <a:pt x="396" y="366"/>
                    <a:pt x="374" y="348"/>
                  </a:cubicBezTo>
                  <a:cubicBezTo>
                    <a:pt x="373" y="349"/>
                    <a:pt x="373" y="349"/>
                    <a:pt x="373" y="349"/>
                  </a:cubicBezTo>
                  <a:cubicBezTo>
                    <a:pt x="374" y="350"/>
                    <a:pt x="374" y="350"/>
                    <a:pt x="374" y="350"/>
                  </a:cubicBezTo>
                  <a:cubicBezTo>
                    <a:pt x="374" y="350"/>
                    <a:pt x="374" y="350"/>
                    <a:pt x="382" y="339"/>
                  </a:cubicBezTo>
                  <a:cubicBezTo>
                    <a:pt x="381" y="338"/>
                    <a:pt x="381" y="338"/>
                    <a:pt x="381" y="338"/>
                  </a:cubicBezTo>
                  <a:cubicBezTo>
                    <a:pt x="380" y="339"/>
                    <a:pt x="380" y="339"/>
                    <a:pt x="380" y="339"/>
                  </a:cubicBezTo>
                  <a:cubicBezTo>
                    <a:pt x="380" y="339"/>
                    <a:pt x="380" y="339"/>
                    <a:pt x="385" y="347"/>
                  </a:cubicBezTo>
                  <a:cubicBezTo>
                    <a:pt x="386" y="348"/>
                    <a:pt x="386" y="348"/>
                    <a:pt x="386" y="348"/>
                  </a:cubicBezTo>
                  <a:cubicBezTo>
                    <a:pt x="387" y="348"/>
                    <a:pt x="387" y="348"/>
                    <a:pt x="387" y="348"/>
                  </a:cubicBezTo>
                  <a:cubicBezTo>
                    <a:pt x="387" y="348"/>
                    <a:pt x="387" y="348"/>
                    <a:pt x="392" y="348"/>
                  </a:cubicBezTo>
                  <a:cubicBezTo>
                    <a:pt x="392" y="346"/>
                    <a:pt x="392" y="346"/>
                    <a:pt x="392" y="346"/>
                  </a:cubicBezTo>
                  <a:cubicBezTo>
                    <a:pt x="391" y="347"/>
                    <a:pt x="391" y="347"/>
                    <a:pt x="391" y="347"/>
                  </a:cubicBezTo>
                  <a:cubicBezTo>
                    <a:pt x="391" y="347"/>
                    <a:pt x="391" y="347"/>
                    <a:pt x="396" y="356"/>
                  </a:cubicBezTo>
                  <a:cubicBezTo>
                    <a:pt x="397" y="355"/>
                    <a:pt x="397" y="355"/>
                    <a:pt x="397" y="355"/>
                  </a:cubicBezTo>
                  <a:cubicBezTo>
                    <a:pt x="397" y="354"/>
                    <a:pt x="397" y="354"/>
                    <a:pt x="397" y="354"/>
                  </a:cubicBezTo>
                  <a:cubicBezTo>
                    <a:pt x="397" y="354"/>
                    <a:pt x="397" y="354"/>
                    <a:pt x="394" y="355"/>
                  </a:cubicBezTo>
                  <a:cubicBezTo>
                    <a:pt x="392" y="356"/>
                    <a:pt x="392" y="356"/>
                    <a:pt x="392" y="356"/>
                  </a:cubicBezTo>
                  <a:cubicBezTo>
                    <a:pt x="394" y="358"/>
                    <a:pt x="394" y="358"/>
                    <a:pt x="394" y="358"/>
                  </a:cubicBezTo>
                  <a:cubicBezTo>
                    <a:pt x="394" y="358"/>
                    <a:pt x="394" y="358"/>
                    <a:pt x="398" y="363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398" y="361"/>
                    <a:pt x="398" y="361"/>
                    <a:pt x="398" y="361"/>
                  </a:cubicBezTo>
                  <a:lnTo>
                    <a:pt x="399" y="362"/>
                  </a:lnTo>
                  <a:close/>
                  <a:moveTo>
                    <a:pt x="399" y="370"/>
                  </a:moveTo>
                  <a:cubicBezTo>
                    <a:pt x="398" y="372"/>
                    <a:pt x="398" y="372"/>
                    <a:pt x="398" y="372"/>
                  </a:cubicBezTo>
                  <a:cubicBezTo>
                    <a:pt x="406" y="376"/>
                    <a:pt x="406" y="376"/>
                    <a:pt x="406" y="376"/>
                  </a:cubicBezTo>
                  <a:cubicBezTo>
                    <a:pt x="407" y="374"/>
                    <a:pt x="407" y="374"/>
                    <a:pt x="407" y="374"/>
                  </a:cubicBezTo>
                  <a:cubicBezTo>
                    <a:pt x="406" y="375"/>
                    <a:pt x="406" y="375"/>
                    <a:pt x="406" y="375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18" y="374"/>
                    <a:pt x="418" y="374"/>
                    <a:pt x="418" y="374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9" y="373"/>
                    <a:pt x="419" y="373"/>
                    <a:pt x="419" y="373"/>
                  </a:cubicBezTo>
                  <a:cubicBezTo>
                    <a:pt x="418" y="367"/>
                    <a:pt x="418" y="367"/>
                    <a:pt x="418" y="367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6" y="366"/>
                    <a:pt x="416" y="366"/>
                    <a:pt x="416" y="366"/>
                  </a:cubicBezTo>
                  <a:cubicBezTo>
                    <a:pt x="408" y="366"/>
                    <a:pt x="404" y="366"/>
                    <a:pt x="402" y="366"/>
                  </a:cubicBezTo>
                  <a:cubicBezTo>
                    <a:pt x="400" y="366"/>
                    <a:pt x="400" y="366"/>
                    <a:pt x="400" y="366"/>
                  </a:cubicBezTo>
                  <a:cubicBezTo>
                    <a:pt x="399" y="366"/>
                    <a:pt x="399" y="366"/>
                    <a:pt x="399" y="366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397" y="371"/>
                    <a:pt x="397" y="371"/>
                    <a:pt x="397" y="371"/>
                  </a:cubicBezTo>
                  <a:cubicBezTo>
                    <a:pt x="398" y="372"/>
                    <a:pt x="398" y="372"/>
                    <a:pt x="398" y="372"/>
                  </a:cubicBezTo>
                  <a:cubicBezTo>
                    <a:pt x="399" y="370"/>
                    <a:pt x="399" y="370"/>
                    <a:pt x="399" y="370"/>
                  </a:cubicBezTo>
                  <a:cubicBezTo>
                    <a:pt x="400" y="371"/>
                    <a:pt x="400" y="371"/>
                    <a:pt x="400" y="371"/>
                  </a:cubicBezTo>
                  <a:cubicBezTo>
                    <a:pt x="401" y="368"/>
                    <a:pt x="401" y="368"/>
                    <a:pt x="401" y="368"/>
                  </a:cubicBezTo>
                  <a:cubicBezTo>
                    <a:pt x="400" y="368"/>
                    <a:pt x="400" y="368"/>
                    <a:pt x="400" y="368"/>
                  </a:cubicBezTo>
                  <a:cubicBezTo>
                    <a:pt x="400" y="369"/>
                    <a:pt x="400" y="369"/>
                    <a:pt x="400" y="369"/>
                  </a:cubicBezTo>
                  <a:cubicBezTo>
                    <a:pt x="400" y="369"/>
                    <a:pt x="400" y="369"/>
                    <a:pt x="402" y="369"/>
                  </a:cubicBezTo>
                  <a:cubicBezTo>
                    <a:pt x="404" y="369"/>
                    <a:pt x="408" y="369"/>
                    <a:pt x="416" y="369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5" y="368"/>
                    <a:pt x="415" y="368"/>
                    <a:pt x="415" y="368"/>
                  </a:cubicBezTo>
                  <a:cubicBezTo>
                    <a:pt x="415" y="368"/>
                    <a:pt x="415" y="368"/>
                    <a:pt x="416" y="373"/>
                  </a:cubicBezTo>
                  <a:cubicBezTo>
                    <a:pt x="418" y="373"/>
                    <a:pt x="418" y="373"/>
                    <a:pt x="418" y="373"/>
                  </a:cubicBezTo>
                  <a:cubicBezTo>
                    <a:pt x="417" y="372"/>
                    <a:pt x="417" y="372"/>
                    <a:pt x="417" y="372"/>
                  </a:cubicBezTo>
                  <a:cubicBezTo>
                    <a:pt x="417" y="372"/>
                    <a:pt x="417" y="372"/>
                    <a:pt x="408" y="376"/>
                  </a:cubicBezTo>
                  <a:cubicBezTo>
                    <a:pt x="408" y="377"/>
                    <a:pt x="408" y="377"/>
                    <a:pt x="408" y="377"/>
                  </a:cubicBezTo>
                  <a:cubicBezTo>
                    <a:pt x="410" y="376"/>
                    <a:pt x="410" y="376"/>
                    <a:pt x="410" y="376"/>
                  </a:cubicBezTo>
                  <a:cubicBezTo>
                    <a:pt x="410" y="376"/>
                    <a:pt x="410" y="376"/>
                    <a:pt x="408" y="374"/>
                  </a:cubicBezTo>
                  <a:cubicBezTo>
                    <a:pt x="408" y="373"/>
                    <a:pt x="408" y="373"/>
                    <a:pt x="408" y="373"/>
                  </a:cubicBezTo>
                  <a:cubicBezTo>
                    <a:pt x="408" y="373"/>
                    <a:pt x="408" y="373"/>
                    <a:pt x="408" y="373"/>
                  </a:cubicBezTo>
                  <a:cubicBezTo>
                    <a:pt x="408" y="373"/>
                    <a:pt x="408" y="373"/>
                    <a:pt x="399" y="369"/>
                  </a:cubicBezTo>
                  <a:cubicBezTo>
                    <a:pt x="399" y="370"/>
                    <a:pt x="399" y="370"/>
                    <a:pt x="399" y="370"/>
                  </a:cubicBezTo>
                  <a:cubicBezTo>
                    <a:pt x="400" y="371"/>
                    <a:pt x="400" y="371"/>
                    <a:pt x="400" y="371"/>
                  </a:cubicBezTo>
                  <a:lnTo>
                    <a:pt x="399" y="370"/>
                  </a:lnTo>
                  <a:close/>
                  <a:moveTo>
                    <a:pt x="403" y="391"/>
                  </a:moveTo>
                  <a:cubicBezTo>
                    <a:pt x="404" y="390"/>
                    <a:pt x="404" y="390"/>
                    <a:pt x="404" y="390"/>
                  </a:cubicBezTo>
                  <a:cubicBezTo>
                    <a:pt x="397" y="382"/>
                    <a:pt x="397" y="382"/>
                    <a:pt x="397" y="382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6" y="381"/>
                    <a:pt x="396" y="381"/>
                    <a:pt x="396" y="381"/>
                  </a:cubicBezTo>
                  <a:cubicBezTo>
                    <a:pt x="393" y="381"/>
                    <a:pt x="393" y="381"/>
                    <a:pt x="393" y="381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2"/>
                    <a:pt x="392" y="382"/>
                    <a:pt x="392" y="382"/>
                  </a:cubicBezTo>
                  <a:cubicBezTo>
                    <a:pt x="392" y="393"/>
                    <a:pt x="392" y="393"/>
                    <a:pt x="392" y="393"/>
                  </a:cubicBezTo>
                  <a:cubicBezTo>
                    <a:pt x="392" y="395"/>
                    <a:pt x="392" y="395"/>
                    <a:pt x="392" y="395"/>
                  </a:cubicBezTo>
                  <a:cubicBezTo>
                    <a:pt x="405" y="391"/>
                    <a:pt x="405" y="391"/>
                    <a:pt x="405" y="391"/>
                  </a:cubicBezTo>
                  <a:cubicBezTo>
                    <a:pt x="404" y="390"/>
                    <a:pt x="404" y="390"/>
                    <a:pt x="404" y="390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402" y="389"/>
                    <a:pt x="402" y="389"/>
                    <a:pt x="402" y="389"/>
                  </a:cubicBezTo>
                  <a:cubicBezTo>
                    <a:pt x="393" y="392"/>
                    <a:pt x="393" y="392"/>
                    <a:pt x="393" y="392"/>
                  </a:cubicBezTo>
                  <a:cubicBezTo>
                    <a:pt x="393" y="393"/>
                    <a:pt x="393" y="393"/>
                    <a:pt x="393" y="393"/>
                  </a:cubicBezTo>
                  <a:cubicBezTo>
                    <a:pt x="395" y="393"/>
                    <a:pt x="395" y="393"/>
                    <a:pt x="395" y="393"/>
                  </a:cubicBezTo>
                  <a:cubicBezTo>
                    <a:pt x="395" y="393"/>
                    <a:pt x="395" y="393"/>
                    <a:pt x="395" y="382"/>
                  </a:cubicBezTo>
                  <a:cubicBezTo>
                    <a:pt x="393" y="382"/>
                    <a:pt x="393" y="382"/>
                    <a:pt x="393" y="382"/>
                  </a:cubicBezTo>
                  <a:cubicBezTo>
                    <a:pt x="393" y="384"/>
                    <a:pt x="393" y="384"/>
                    <a:pt x="393" y="384"/>
                  </a:cubicBezTo>
                  <a:cubicBezTo>
                    <a:pt x="393" y="384"/>
                    <a:pt x="393" y="384"/>
                    <a:pt x="396" y="384"/>
                  </a:cubicBezTo>
                  <a:cubicBezTo>
                    <a:pt x="396" y="382"/>
                    <a:pt x="396" y="382"/>
                    <a:pt x="396" y="382"/>
                  </a:cubicBezTo>
                  <a:cubicBezTo>
                    <a:pt x="395" y="383"/>
                    <a:pt x="395" y="383"/>
                    <a:pt x="395" y="383"/>
                  </a:cubicBezTo>
                  <a:cubicBezTo>
                    <a:pt x="395" y="383"/>
                    <a:pt x="395" y="383"/>
                    <a:pt x="402" y="392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402" y="389"/>
                    <a:pt x="402" y="389"/>
                    <a:pt x="402" y="389"/>
                  </a:cubicBezTo>
                  <a:lnTo>
                    <a:pt x="403" y="391"/>
                  </a:lnTo>
                  <a:close/>
                  <a:moveTo>
                    <a:pt x="384" y="370"/>
                  </a:moveTo>
                  <a:cubicBezTo>
                    <a:pt x="383" y="369"/>
                    <a:pt x="383" y="369"/>
                    <a:pt x="383" y="369"/>
                  </a:cubicBezTo>
                  <a:cubicBezTo>
                    <a:pt x="375" y="376"/>
                    <a:pt x="375" y="376"/>
                    <a:pt x="375" y="376"/>
                  </a:cubicBezTo>
                  <a:cubicBezTo>
                    <a:pt x="372" y="378"/>
                    <a:pt x="372" y="378"/>
                    <a:pt x="372" y="378"/>
                  </a:cubicBezTo>
                  <a:cubicBezTo>
                    <a:pt x="376" y="379"/>
                    <a:pt x="376" y="379"/>
                    <a:pt x="376" y="379"/>
                  </a:cubicBezTo>
                  <a:cubicBezTo>
                    <a:pt x="385" y="380"/>
                    <a:pt x="385" y="380"/>
                    <a:pt x="385" y="380"/>
                  </a:cubicBezTo>
                  <a:cubicBezTo>
                    <a:pt x="387" y="380"/>
                    <a:pt x="387" y="380"/>
                    <a:pt x="387" y="380"/>
                  </a:cubicBezTo>
                  <a:cubicBezTo>
                    <a:pt x="385" y="367"/>
                    <a:pt x="385" y="367"/>
                    <a:pt x="385" y="367"/>
                  </a:cubicBezTo>
                  <a:cubicBezTo>
                    <a:pt x="383" y="369"/>
                    <a:pt x="383" y="369"/>
                    <a:pt x="383" y="369"/>
                  </a:cubicBezTo>
                  <a:cubicBezTo>
                    <a:pt x="384" y="370"/>
                    <a:pt x="384" y="370"/>
                    <a:pt x="384" y="370"/>
                  </a:cubicBezTo>
                  <a:cubicBezTo>
                    <a:pt x="382" y="371"/>
                    <a:pt x="382" y="371"/>
                    <a:pt x="382" y="371"/>
                  </a:cubicBezTo>
                  <a:cubicBezTo>
                    <a:pt x="384" y="379"/>
                    <a:pt x="384" y="379"/>
                    <a:pt x="384" y="379"/>
                  </a:cubicBezTo>
                  <a:cubicBezTo>
                    <a:pt x="385" y="378"/>
                    <a:pt x="385" y="378"/>
                    <a:pt x="385" y="378"/>
                  </a:cubicBezTo>
                  <a:cubicBezTo>
                    <a:pt x="385" y="377"/>
                    <a:pt x="385" y="377"/>
                    <a:pt x="385" y="377"/>
                  </a:cubicBezTo>
                  <a:cubicBezTo>
                    <a:pt x="385" y="377"/>
                    <a:pt x="385" y="377"/>
                    <a:pt x="376" y="376"/>
                  </a:cubicBezTo>
                  <a:cubicBezTo>
                    <a:pt x="376" y="377"/>
                    <a:pt x="376" y="377"/>
                    <a:pt x="376" y="377"/>
                  </a:cubicBezTo>
                  <a:cubicBezTo>
                    <a:pt x="377" y="378"/>
                    <a:pt x="377" y="378"/>
                    <a:pt x="377" y="378"/>
                  </a:cubicBezTo>
                  <a:cubicBezTo>
                    <a:pt x="377" y="378"/>
                    <a:pt x="377" y="378"/>
                    <a:pt x="385" y="371"/>
                  </a:cubicBezTo>
                  <a:cubicBezTo>
                    <a:pt x="384" y="370"/>
                    <a:pt x="384" y="370"/>
                    <a:pt x="384" y="370"/>
                  </a:cubicBezTo>
                  <a:cubicBezTo>
                    <a:pt x="382" y="371"/>
                    <a:pt x="382" y="371"/>
                    <a:pt x="382" y="371"/>
                  </a:cubicBezTo>
                  <a:lnTo>
                    <a:pt x="384" y="370"/>
                  </a:lnTo>
                  <a:close/>
                  <a:moveTo>
                    <a:pt x="426" y="377"/>
                  </a:moveTo>
                  <a:cubicBezTo>
                    <a:pt x="425" y="376"/>
                    <a:pt x="425" y="376"/>
                    <a:pt x="425" y="376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7" y="385"/>
                    <a:pt x="417" y="385"/>
                    <a:pt x="417" y="385"/>
                  </a:cubicBezTo>
                  <a:cubicBezTo>
                    <a:pt x="420" y="385"/>
                    <a:pt x="420" y="385"/>
                    <a:pt x="420" y="385"/>
                  </a:cubicBezTo>
                  <a:cubicBezTo>
                    <a:pt x="427" y="385"/>
                    <a:pt x="427" y="385"/>
                    <a:pt x="427" y="385"/>
                  </a:cubicBezTo>
                  <a:cubicBezTo>
                    <a:pt x="428" y="385"/>
                    <a:pt x="428" y="385"/>
                    <a:pt x="428" y="385"/>
                  </a:cubicBezTo>
                  <a:cubicBezTo>
                    <a:pt x="428" y="385"/>
                    <a:pt x="428" y="385"/>
                    <a:pt x="428" y="385"/>
                  </a:cubicBezTo>
                  <a:cubicBezTo>
                    <a:pt x="436" y="378"/>
                    <a:pt x="436" y="378"/>
                    <a:pt x="436" y="378"/>
                  </a:cubicBezTo>
                  <a:cubicBezTo>
                    <a:pt x="439" y="376"/>
                    <a:pt x="439" y="376"/>
                    <a:pt x="439" y="376"/>
                  </a:cubicBezTo>
                  <a:cubicBezTo>
                    <a:pt x="425" y="376"/>
                    <a:pt x="425" y="376"/>
                    <a:pt x="425" y="376"/>
                  </a:cubicBezTo>
                  <a:cubicBezTo>
                    <a:pt x="425" y="376"/>
                    <a:pt x="425" y="376"/>
                    <a:pt x="425" y="376"/>
                  </a:cubicBezTo>
                  <a:cubicBezTo>
                    <a:pt x="426" y="377"/>
                    <a:pt x="426" y="377"/>
                    <a:pt x="426" y="377"/>
                  </a:cubicBezTo>
                  <a:cubicBezTo>
                    <a:pt x="426" y="379"/>
                    <a:pt x="426" y="379"/>
                    <a:pt x="426" y="379"/>
                  </a:cubicBezTo>
                  <a:cubicBezTo>
                    <a:pt x="435" y="379"/>
                    <a:pt x="435" y="379"/>
                    <a:pt x="435" y="379"/>
                  </a:cubicBezTo>
                  <a:cubicBezTo>
                    <a:pt x="435" y="377"/>
                    <a:pt x="435" y="377"/>
                    <a:pt x="435" y="377"/>
                  </a:cubicBezTo>
                  <a:cubicBezTo>
                    <a:pt x="434" y="376"/>
                    <a:pt x="434" y="376"/>
                    <a:pt x="434" y="376"/>
                  </a:cubicBezTo>
                  <a:cubicBezTo>
                    <a:pt x="434" y="376"/>
                    <a:pt x="434" y="376"/>
                    <a:pt x="426" y="383"/>
                  </a:cubicBezTo>
                  <a:cubicBezTo>
                    <a:pt x="427" y="384"/>
                    <a:pt x="427" y="384"/>
                    <a:pt x="427" y="384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427" y="382"/>
                    <a:pt x="427" y="382"/>
                    <a:pt x="420" y="382"/>
                  </a:cubicBezTo>
                  <a:cubicBezTo>
                    <a:pt x="420" y="384"/>
                    <a:pt x="420" y="384"/>
                    <a:pt x="420" y="384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5"/>
                    <a:pt x="422" y="385"/>
                    <a:pt x="427" y="378"/>
                  </a:cubicBezTo>
                  <a:cubicBezTo>
                    <a:pt x="426" y="377"/>
                    <a:pt x="426" y="377"/>
                    <a:pt x="426" y="377"/>
                  </a:cubicBezTo>
                  <a:cubicBezTo>
                    <a:pt x="426" y="379"/>
                    <a:pt x="426" y="379"/>
                    <a:pt x="426" y="379"/>
                  </a:cubicBezTo>
                  <a:lnTo>
                    <a:pt x="426" y="377"/>
                  </a:lnTo>
                  <a:close/>
                  <a:moveTo>
                    <a:pt x="435" y="420"/>
                  </a:moveTo>
                  <a:cubicBezTo>
                    <a:pt x="434" y="421"/>
                    <a:pt x="434" y="421"/>
                    <a:pt x="434" y="421"/>
                  </a:cubicBezTo>
                  <a:cubicBezTo>
                    <a:pt x="437" y="427"/>
                    <a:pt x="441" y="430"/>
                    <a:pt x="441" y="430"/>
                  </a:cubicBezTo>
                  <a:cubicBezTo>
                    <a:pt x="442" y="430"/>
                    <a:pt x="442" y="430"/>
                    <a:pt x="442" y="430"/>
                  </a:cubicBezTo>
                  <a:cubicBezTo>
                    <a:pt x="443" y="429"/>
                    <a:pt x="443" y="429"/>
                    <a:pt x="443" y="429"/>
                  </a:cubicBezTo>
                  <a:cubicBezTo>
                    <a:pt x="451" y="417"/>
                    <a:pt x="451" y="417"/>
                    <a:pt x="451" y="417"/>
                  </a:cubicBezTo>
                  <a:cubicBezTo>
                    <a:pt x="452" y="417"/>
                    <a:pt x="452" y="417"/>
                    <a:pt x="452" y="417"/>
                  </a:cubicBezTo>
                  <a:cubicBezTo>
                    <a:pt x="452" y="417"/>
                    <a:pt x="452" y="417"/>
                    <a:pt x="452" y="417"/>
                  </a:cubicBezTo>
                  <a:cubicBezTo>
                    <a:pt x="454" y="407"/>
                    <a:pt x="454" y="407"/>
                    <a:pt x="454" y="407"/>
                  </a:cubicBezTo>
                  <a:cubicBezTo>
                    <a:pt x="455" y="406"/>
                    <a:pt x="455" y="406"/>
                    <a:pt x="455" y="406"/>
                  </a:cubicBezTo>
                  <a:cubicBezTo>
                    <a:pt x="454" y="405"/>
                    <a:pt x="454" y="405"/>
                    <a:pt x="454" y="405"/>
                  </a:cubicBezTo>
                  <a:cubicBezTo>
                    <a:pt x="441" y="399"/>
                    <a:pt x="441" y="399"/>
                    <a:pt x="441" y="399"/>
                  </a:cubicBezTo>
                  <a:cubicBezTo>
                    <a:pt x="440" y="398"/>
                    <a:pt x="440" y="398"/>
                    <a:pt x="440" y="398"/>
                  </a:cubicBezTo>
                  <a:cubicBezTo>
                    <a:pt x="439" y="399"/>
                    <a:pt x="439" y="399"/>
                    <a:pt x="439" y="399"/>
                  </a:cubicBezTo>
                  <a:cubicBezTo>
                    <a:pt x="431" y="413"/>
                    <a:pt x="431" y="413"/>
                    <a:pt x="431" y="413"/>
                  </a:cubicBezTo>
                  <a:cubicBezTo>
                    <a:pt x="431" y="413"/>
                    <a:pt x="431" y="413"/>
                    <a:pt x="431" y="413"/>
                  </a:cubicBezTo>
                  <a:cubicBezTo>
                    <a:pt x="431" y="413"/>
                    <a:pt x="431" y="413"/>
                    <a:pt x="431" y="413"/>
                  </a:cubicBezTo>
                  <a:cubicBezTo>
                    <a:pt x="431" y="413"/>
                    <a:pt x="431" y="414"/>
                    <a:pt x="431" y="415"/>
                  </a:cubicBezTo>
                  <a:cubicBezTo>
                    <a:pt x="431" y="416"/>
                    <a:pt x="432" y="419"/>
                    <a:pt x="434" y="421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434" y="421"/>
                    <a:pt x="434" y="421"/>
                    <a:pt x="434" y="421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436" y="419"/>
                    <a:pt x="436" y="419"/>
                    <a:pt x="436" y="419"/>
                  </a:cubicBezTo>
                  <a:cubicBezTo>
                    <a:pt x="434" y="417"/>
                    <a:pt x="434" y="415"/>
                    <a:pt x="434" y="415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3" y="414"/>
                    <a:pt x="433" y="414"/>
                    <a:pt x="433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3" y="414"/>
                    <a:pt x="433" y="414"/>
                    <a:pt x="433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3" y="414"/>
                    <a:pt x="433" y="414"/>
                    <a:pt x="433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4" y="414"/>
                    <a:pt x="434" y="414"/>
                    <a:pt x="442" y="401"/>
                  </a:cubicBezTo>
                  <a:cubicBezTo>
                    <a:pt x="441" y="400"/>
                    <a:pt x="441" y="400"/>
                    <a:pt x="441" y="400"/>
                  </a:cubicBezTo>
                  <a:cubicBezTo>
                    <a:pt x="440" y="401"/>
                    <a:pt x="440" y="401"/>
                    <a:pt x="440" y="401"/>
                  </a:cubicBezTo>
                  <a:cubicBezTo>
                    <a:pt x="440" y="401"/>
                    <a:pt x="440" y="401"/>
                    <a:pt x="452" y="408"/>
                  </a:cubicBezTo>
                  <a:cubicBezTo>
                    <a:pt x="453" y="407"/>
                    <a:pt x="453" y="407"/>
                    <a:pt x="453" y="407"/>
                  </a:cubicBezTo>
                  <a:cubicBezTo>
                    <a:pt x="451" y="406"/>
                    <a:pt x="451" y="406"/>
                    <a:pt x="451" y="406"/>
                  </a:cubicBezTo>
                  <a:cubicBezTo>
                    <a:pt x="451" y="406"/>
                    <a:pt x="451" y="406"/>
                    <a:pt x="449" y="416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49" y="415"/>
                    <a:pt x="449" y="415"/>
                    <a:pt x="449" y="415"/>
                  </a:cubicBezTo>
                  <a:cubicBezTo>
                    <a:pt x="449" y="415"/>
                    <a:pt x="449" y="415"/>
                    <a:pt x="441" y="428"/>
                  </a:cubicBezTo>
                  <a:cubicBezTo>
                    <a:pt x="442" y="428"/>
                    <a:pt x="442" y="428"/>
                    <a:pt x="442" y="428"/>
                  </a:cubicBezTo>
                  <a:cubicBezTo>
                    <a:pt x="443" y="427"/>
                    <a:pt x="443" y="427"/>
                    <a:pt x="443" y="427"/>
                  </a:cubicBezTo>
                  <a:cubicBezTo>
                    <a:pt x="443" y="427"/>
                    <a:pt x="443" y="427"/>
                    <a:pt x="443" y="427"/>
                  </a:cubicBezTo>
                  <a:cubicBezTo>
                    <a:pt x="443" y="427"/>
                    <a:pt x="439" y="424"/>
                    <a:pt x="437" y="420"/>
                  </a:cubicBezTo>
                  <a:cubicBezTo>
                    <a:pt x="437" y="419"/>
                    <a:pt x="437" y="419"/>
                    <a:pt x="437" y="419"/>
                  </a:cubicBezTo>
                  <a:cubicBezTo>
                    <a:pt x="436" y="419"/>
                    <a:pt x="436" y="419"/>
                    <a:pt x="436" y="419"/>
                  </a:cubicBezTo>
                  <a:lnTo>
                    <a:pt x="435" y="420"/>
                  </a:lnTo>
                  <a:close/>
                  <a:moveTo>
                    <a:pt x="419" y="411"/>
                  </a:moveTo>
                  <a:cubicBezTo>
                    <a:pt x="418" y="410"/>
                    <a:pt x="418" y="410"/>
                    <a:pt x="418" y="410"/>
                  </a:cubicBezTo>
                  <a:cubicBezTo>
                    <a:pt x="418" y="410"/>
                    <a:pt x="417" y="411"/>
                    <a:pt x="416" y="412"/>
                  </a:cubicBezTo>
                  <a:cubicBezTo>
                    <a:pt x="416" y="413"/>
                    <a:pt x="415" y="414"/>
                    <a:pt x="415" y="416"/>
                  </a:cubicBezTo>
                  <a:cubicBezTo>
                    <a:pt x="416" y="416"/>
                    <a:pt x="416" y="416"/>
                    <a:pt x="416" y="416"/>
                  </a:cubicBezTo>
                  <a:cubicBezTo>
                    <a:pt x="415" y="416"/>
                    <a:pt x="415" y="416"/>
                    <a:pt x="415" y="416"/>
                  </a:cubicBezTo>
                  <a:cubicBezTo>
                    <a:pt x="415" y="416"/>
                    <a:pt x="415" y="417"/>
                    <a:pt x="415" y="418"/>
                  </a:cubicBezTo>
                  <a:cubicBezTo>
                    <a:pt x="415" y="420"/>
                    <a:pt x="415" y="422"/>
                    <a:pt x="416" y="424"/>
                  </a:cubicBezTo>
                  <a:cubicBezTo>
                    <a:pt x="417" y="425"/>
                    <a:pt x="417" y="426"/>
                    <a:pt x="418" y="427"/>
                  </a:cubicBezTo>
                  <a:cubicBezTo>
                    <a:pt x="419" y="427"/>
                    <a:pt x="420" y="428"/>
                    <a:pt x="421" y="428"/>
                  </a:cubicBezTo>
                  <a:cubicBezTo>
                    <a:pt x="421" y="428"/>
                    <a:pt x="422" y="427"/>
                    <a:pt x="423" y="427"/>
                  </a:cubicBezTo>
                  <a:cubicBezTo>
                    <a:pt x="429" y="421"/>
                    <a:pt x="430" y="411"/>
                    <a:pt x="430" y="411"/>
                  </a:cubicBezTo>
                  <a:cubicBezTo>
                    <a:pt x="430" y="409"/>
                    <a:pt x="430" y="409"/>
                    <a:pt x="430" y="409"/>
                  </a:cubicBezTo>
                  <a:cubicBezTo>
                    <a:pt x="418" y="409"/>
                    <a:pt x="418" y="409"/>
                    <a:pt x="418" y="409"/>
                  </a:cubicBezTo>
                  <a:cubicBezTo>
                    <a:pt x="418" y="410"/>
                    <a:pt x="418" y="410"/>
                    <a:pt x="418" y="410"/>
                  </a:cubicBezTo>
                  <a:cubicBezTo>
                    <a:pt x="419" y="411"/>
                    <a:pt x="419" y="411"/>
                    <a:pt x="419" y="411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9" y="412"/>
                    <a:pt x="429" y="412"/>
                    <a:pt x="429" y="412"/>
                  </a:cubicBezTo>
                  <a:cubicBezTo>
                    <a:pt x="429" y="411"/>
                    <a:pt x="429" y="411"/>
                    <a:pt x="429" y="411"/>
                  </a:cubicBezTo>
                  <a:cubicBezTo>
                    <a:pt x="427" y="411"/>
                    <a:pt x="427" y="411"/>
                    <a:pt x="427" y="411"/>
                  </a:cubicBezTo>
                  <a:cubicBezTo>
                    <a:pt x="427" y="411"/>
                    <a:pt x="427" y="411"/>
                    <a:pt x="427" y="411"/>
                  </a:cubicBezTo>
                  <a:cubicBezTo>
                    <a:pt x="427" y="413"/>
                    <a:pt x="425" y="420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0" y="425"/>
                    <a:pt x="420" y="425"/>
                    <a:pt x="420" y="425"/>
                  </a:cubicBezTo>
                  <a:cubicBezTo>
                    <a:pt x="420" y="425"/>
                    <a:pt x="419" y="424"/>
                    <a:pt x="419" y="422"/>
                  </a:cubicBezTo>
                  <a:cubicBezTo>
                    <a:pt x="418" y="421"/>
                    <a:pt x="418" y="419"/>
                    <a:pt x="418" y="418"/>
                  </a:cubicBezTo>
                  <a:cubicBezTo>
                    <a:pt x="418" y="418"/>
                    <a:pt x="418" y="417"/>
                    <a:pt x="418" y="417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8" y="415"/>
                    <a:pt x="418" y="414"/>
                    <a:pt x="419" y="413"/>
                  </a:cubicBezTo>
                  <a:cubicBezTo>
                    <a:pt x="419" y="413"/>
                    <a:pt x="420" y="413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1"/>
                    <a:pt x="419" y="411"/>
                    <a:pt x="419" y="411"/>
                  </a:cubicBezTo>
                  <a:cubicBezTo>
                    <a:pt x="419" y="412"/>
                    <a:pt x="419" y="412"/>
                    <a:pt x="419" y="412"/>
                  </a:cubicBezTo>
                  <a:lnTo>
                    <a:pt x="419" y="411"/>
                  </a:lnTo>
                  <a:close/>
                  <a:moveTo>
                    <a:pt x="414" y="419"/>
                  </a:moveTo>
                  <a:cubicBezTo>
                    <a:pt x="412" y="418"/>
                    <a:pt x="412" y="418"/>
                    <a:pt x="412" y="418"/>
                  </a:cubicBezTo>
                  <a:cubicBezTo>
                    <a:pt x="407" y="426"/>
                    <a:pt x="407" y="426"/>
                    <a:pt x="407" y="426"/>
                  </a:cubicBezTo>
                  <a:cubicBezTo>
                    <a:pt x="406" y="428"/>
                    <a:pt x="406" y="428"/>
                    <a:pt x="406" y="428"/>
                  </a:cubicBezTo>
                  <a:cubicBezTo>
                    <a:pt x="408" y="428"/>
                    <a:pt x="408" y="428"/>
                    <a:pt x="408" y="428"/>
                  </a:cubicBezTo>
                  <a:cubicBezTo>
                    <a:pt x="415" y="430"/>
                    <a:pt x="415" y="430"/>
                    <a:pt x="415" y="430"/>
                  </a:cubicBezTo>
                  <a:cubicBezTo>
                    <a:pt x="417" y="430"/>
                    <a:pt x="417" y="430"/>
                    <a:pt x="417" y="430"/>
                  </a:cubicBezTo>
                  <a:cubicBezTo>
                    <a:pt x="415" y="415"/>
                    <a:pt x="415" y="415"/>
                    <a:pt x="415" y="415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4" y="419"/>
                    <a:pt x="414" y="419"/>
                    <a:pt x="414" y="419"/>
                  </a:cubicBezTo>
                  <a:cubicBezTo>
                    <a:pt x="412" y="419"/>
                    <a:pt x="412" y="419"/>
                    <a:pt x="412" y="419"/>
                  </a:cubicBezTo>
                  <a:cubicBezTo>
                    <a:pt x="414" y="429"/>
                    <a:pt x="414" y="429"/>
                    <a:pt x="414" y="429"/>
                  </a:cubicBezTo>
                  <a:cubicBezTo>
                    <a:pt x="415" y="428"/>
                    <a:pt x="415" y="428"/>
                    <a:pt x="415" y="428"/>
                  </a:cubicBezTo>
                  <a:cubicBezTo>
                    <a:pt x="415" y="427"/>
                    <a:pt x="415" y="427"/>
                    <a:pt x="415" y="427"/>
                  </a:cubicBezTo>
                  <a:cubicBezTo>
                    <a:pt x="415" y="427"/>
                    <a:pt x="415" y="427"/>
                    <a:pt x="409" y="426"/>
                  </a:cubicBezTo>
                  <a:cubicBezTo>
                    <a:pt x="408" y="427"/>
                    <a:pt x="408" y="427"/>
                    <a:pt x="408" y="427"/>
                  </a:cubicBezTo>
                  <a:cubicBezTo>
                    <a:pt x="410" y="428"/>
                    <a:pt x="410" y="428"/>
                    <a:pt x="410" y="428"/>
                  </a:cubicBezTo>
                  <a:cubicBezTo>
                    <a:pt x="410" y="428"/>
                    <a:pt x="410" y="428"/>
                    <a:pt x="415" y="420"/>
                  </a:cubicBezTo>
                  <a:cubicBezTo>
                    <a:pt x="414" y="419"/>
                    <a:pt x="414" y="419"/>
                    <a:pt x="414" y="419"/>
                  </a:cubicBezTo>
                  <a:cubicBezTo>
                    <a:pt x="412" y="419"/>
                    <a:pt x="412" y="419"/>
                    <a:pt x="412" y="419"/>
                  </a:cubicBezTo>
                  <a:lnTo>
                    <a:pt x="414" y="419"/>
                  </a:lnTo>
                  <a:close/>
                  <a:moveTo>
                    <a:pt x="392" y="434"/>
                  </a:moveTo>
                  <a:cubicBezTo>
                    <a:pt x="394" y="434"/>
                    <a:pt x="394" y="434"/>
                    <a:pt x="394" y="434"/>
                  </a:cubicBezTo>
                  <a:cubicBezTo>
                    <a:pt x="394" y="434"/>
                    <a:pt x="393" y="430"/>
                    <a:pt x="390" y="427"/>
                  </a:cubicBezTo>
                  <a:cubicBezTo>
                    <a:pt x="390" y="427"/>
                    <a:pt x="390" y="427"/>
                    <a:pt x="390" y="427"/>
                  </a:cubicBezTo>
                  <a:cubicBezTo>
                    <a:pt x="390" y="427"/>
                    <a:pt x="390" y="427"/>
                    <a:pt x="390" y="427"/>
                  </a:cubicBezTo>
                  <a:cubicBezTo>
                    <a:pt x="389" y="426"/>
                    <a:pt x="387" y="426"/>
                    <a:pt x="386" y="426"/>
                  </a:cubicBezTo>
                  <a:cubicBezTo>
                    <a:pt x="383" y="426"/>
                    <a:pt x="382" y="427"/>
                    <a:pt x="382" y="427"/>
                  </a:cubicBezTo>
                  <a:cubicBezTo>
                    <a:pt x="381" y="428"/>
                    <a:pt x="381" y="428"/>
                    <a:pt x="381" y="428"/>
                  </a:cubicBezTo>
                  <a:cubicBezTo>
                    <a:pt x="381" y="429"/>
                    <a:pt x="381" y="429"/>
                    <a:pt x="381" y="429"/>
                  </a:cubicBezTo>
                  <a:cubicBezTo>
                    <a:pt x="388" y="439"/>
                    <a:pt x="388" y="439"/>
                    <a:pt x="388" y="439"/>
                  </a:cubicBezTo>
                  <a:cubicBezTo>
                    <a:pt x="389" y="440"/>
                    <a:pt x="389" y="440"/>
                    <a:pt x="389" y="440"/>
                  </a:cubicBezTo>
                  <a:cubicBezTo>
                    <a:pt x="394" y="434"/>
                    <a:pt x="394" y="434"/>
                    <a:pt x="394" y="434"/>
                  </a:cubicBezTo>
                  <a:cubicBezTo>
                    <a:pt x="394" y="434"/>
                    <a:pt x="394" y="434"/>
                    <a:pt x="394" y="434"/>
                  </a:cubicBezTo>
                  <a:cubicBezTo>
                    <a:pt x="392" y="434"/>
                    <a:pt x="392" y="434"/>
                    <a:pt x="392" y="434"/>
                  </a:cubicBezTo>
                  <a:cubicBezTo>
                    <a:pt x="391" y="433"/>
                    <a:pt x="391" y="433"/>
                    <a:pt x="391" y="433"/>
                  </a:cubicBezTo>
                  <a:cubicBezTo>
                    <a:pt x="388" y="437"/>
                    <a:pt x="388" y="437"/>
                    <a:pt x="388" y="437"/>
                  </a:cubicBezTo>
                  <a:cubicBezTo>
                    <a:pt x="389" y="438"/>
                    <a:pt x="389" y="438"/>
                    <a:pt x="389" y="438"/>
                  </a:cubicBezTo>
                  <a:cubicBezTo>
                    <a:pt x="391" y="437"/>
                    <a:pt x="391" y="437"/>
                    <a:pt x="391" y="437"/>
                  </a:cubicBezTo>
                  <a:cubicBezTo>
                    <a:pt x="391" y="437"/>
                    <a:pt x="391" y="437"/>
                    <a:pt x="384" y="428"/>
                  </a:cubicBezTo>
                  <a:cubicBezTo>
                    <a:pt x="383" y="428"/>
                    <a:pt x="383" y="428"/>
                    <a:pt x="383" y="428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3" y="429"/>
                    <a:pt x="383" y="429"/>
                    <a:pt x="383" y="429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3" y="429"/>
                    <a:pt x="383" y="429"/>
                    <a:pt x="383" y="429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4" y="429"/>
                    <a:pt x="384" y="429"/>
                    <a:pt x="386" y="429"/>
                  </a:cubicBezTo>
                  <a:cubicBezTo>
                    <a:pt x="386" y="429"/>
                    <a:pt x="387" y="429"/>
                    <a:pt x="389" y="430"/>
                  </a:cubicBezTo>
                  <a:cubicBezTo>
                    <a:pt x="389" y="428"/>
                    <a:pt x="389" y="428"/>
                    <a:pt x="389" y="428"/>
                  </a:cubicBezTo>
                  <a:cubicBezTo>
                    <a:pt x="388" y="429"/>
                    <a:pt x="388" y="429"/>
                    <a:pt x="388" y="429"/>
                  </a:cubicBezTo>
                  <a:cubicBezTo>
                    <a:pt x="389" y="431"/>
                    <a:pt x="390" y="432"/>
                    <a:pt x="390" y="433"/>
                  </a:cubicBezTo>
                  <a:cubicBezTo>
                    <a:pt x="390" y="433"/>
                    <a:pt x="390" y="433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2" y="434"/>
                    <a:pt x="392" y="434"/>
                    <a:pt x="392" y="434"/>
                  </a:cubicBezTo>
                  <a:cubicBezTo>
                    <a:pt x="391" y="433"/>
                    <a:pt x="391" y="433"/>
                    <a:pt x="391" y="433"/>
                  </a:cubicBezTo>
                  <a:lnTo>
                    <a:pt x="392" y="434"/>
                  </a:lnTo>
                  <a:close/>
                  <a:moveTo>
                    <a:pt x="366" y="422"/>
                  </a:moveTo>
                  <a:cubicBezTo>
                    <a:pt x="366" y="423"/>
                    <a:pt x="366" y="423"/>
                    <a:pt x="366" y="423"/>
                  </a:cubicBezTo>
                  <a:cubicBezTo>
                    <a:pt x="370" y="423"/>
                    <a:pt x="370" y="423"/>
                    <a:pt x="370" y="423"/>
                  </a:cubicBezTo>
                  <a:cubicBezTo>
                    <a:pt x="371" y="423"/>
                    <a:pt x="371" y="423"/>
                    <a:pt x="371" y="423"/>
                  </a:cubicBezTo>
                  <a:cubicBezTo>
                    <a:pt x="372" y="423"/>
                    <a:pt x="372" y="423"/>
                    <a:pt x="372" y="423"/>
                  </a:cubicBezTo>
                  <a:cubicBezTo>
                    <a:pt x="376" y="417"/>
                    <a:pt x="376" y="417"/>
                    <a:pt x="376" y="417"/>
                  </a:cubicBezTo>
                  <a:cubicBezTo>
                    <a:pt x="376" y="416"/>
                    <a:pt x="376" y="416"/>
                    <a:pt x="376" y="416"/>
                  </a:cubicBezTo>
                  <a:cubicBezTo>
                    <a:pt x="376" y="415"/>
                    <a:pt x="376" y="415"/>
                    <a:pt x="376" y="415"/>
                  </a:cubicBezTo>
                  <a:cubicBezTo>
                    <a:pt x="373" y="411"/>
                    <a:pt x="373" y="411"/>
                    <a:pt x="373" y="411"/>
                  </a:cubicBezTo>
                  <a:cubicBezTo>
                    <a:pt x="372" y="410"/>
                    <a:pt x="372" y="410"/>
                    <a:pt x="372" y="410"/>
                  </a:cubicBezTo>
                  <a:cubicBezTo>
                    <a:pt x="371" y="411"/>
                    <a:pt x="371" y="411"/>
                    <a:pt x="371" y="411"/>
                  </a:cubicBezTo>
                  <a:cubicBezTo>
                    <a:pt x="367" y="414"/>
                    <a:pt x="367" y="414"/>
                    <a:pt x="367" y="414"/>
                  </a:cubicBezTo>
                  <a:cubicBezTo>
                    <a:pt x="366" y="414"/>
                    <a:pt x="366" y="414"/>
                    <a:pt x="366" y="414"/>
                  </a:cubicBezTo>
                  <a:cubicBezTo>
                    <a:pt x="365" y="423"/>
                    <a:pt x="365" y="423"/>
                    <a:pt x="365" y="423"/>
                  </a:cubicBezTo>
                  <a:cubicBezTo>
                    <a:pt x="366" y="423"/>
                    <a:pt x="366" y="423"/>
                    <a:pt x="366" y="423"/>
                  </a:cubicBezTo>
                  <a:cubicBezTo>
                    <a:pt x="366" y="422"/>
                    <a:pt x="366" y="422"/>
                    <a:pt x="366" y="422"/>
                  </a:cubicBezTo>
                  <a:cubicBezTo>
                    <a:pt x="368" y="422"/>
                    <a:pt x="368" y="422"/>
                    <a:pt x="368" y="422"/>
                  </a:cubicBezTo>
                  <a:cubicBezTo>
                    <a:pt x="369" y="415"/>
                    <a:pt x="369" y="415"/>
                    <a:pt x="369" y="415"/>
                  </a:cubicBezTo>
                  <a:cubicBezTo>
                    <a:pt x="368" y="415"/>
                    <a:pt x="368" y="415"/>
                    <a:pt x="368" y="415"/>
                  </a:cubicBezTo>
                  <a:cubicBezTo>
                    <a:pt x="369" y="416"/>
                    <a:pt x="369" y="416"/>
                    <a:pt x="369" y="416"/>
                  </a:cubicBezTo>
                  <a:cubicBezTo>
                    <a:pt x="369" y="416"/>
                    <a:pt x="369" y="416"/>
                    <a:pt x="373" y="413"/>
                  </a:cubicBezTo>
                  <a:cubicBezTo>
                    <a:pt x="372" y="412"/>
                    <a:pt x="372" y="412"/>
                    <a:pt x="372" y="412"/>
                  </a:cubicBezTo>
                  <a:cubicBezTo>
                    <a:pt x="370" y="413"/>
                    <a:pt x="370" y="413"/>
                    <a:pt x="370" y="413"/>
                  </a:cubicBezTo>
                  <a:cubicBezTo>
                    <a:pt x="371" y="413"/>
                    <a:pt x="371" y="413"/>
                    <a:pt x="373" y="417"/>
                  </a:cubicBezTo>
                  <a:cubicBezTo>
                    <a:pt x="374" y="416"/>
                    <a:pt x="374" y="416"/>
                    <a:pt x="374" y="416"/>
                  </a:cubicBezTo>
                  <a:cubicBezTo>
                    <a:pt x="373" y="415"/>
                    <a:pt x="373" y="415"/>
                    <a:pt x="373" y="415"/>
                  </a:cubicBezTo>
                  <a:cubicBezTo>
                    <a:pt x="373" y="415"/>
                    <a:pt x="373" y="415"/>
                    <a:pt x="369" y="421"/>
                  </a:cubicBezTo>
                  <a:cubicBezTo>
                    <a:pt x="370" y="422"/>
                    <a:pt x="370" y="422"/>
                    <a:pt x="370" y="422"/>
                  </a:cubicBezTo>
                  <a:cubicBezTo>
                    <a:pt x="370" y="420"/>
                    <a:pt x="370" y="420"/>
                    <a:pt x="370" y="420"/>
                  </a:cubicBezTo>
                  <a:cubicBezTo>
                    <a:pt x="370" y="420"/>
                    <a:pt x="370" y="420"/>
                    <a:pt x="366" y="420"/>
                  </a:cubicBezTo>
                  <a:cubicBezTo>
                    <a:pt x="366" y="422"/>
                    <a:pt x="366" y="422"/>
                    <a:pt x="366" y="422"/>
                  </a:cubicBezTo>
                  <a:cubicBezTo>
                    <a:pt x="368" y="422"/>
                    <a:pt x="368" y="422"/>
                    <a:pt x="368" y="422"/>
                  </a:cubicBezTo>
                  <a:lnTo>
                    <a:pt x="366" y="422"/>
                  </a:lnTo>
                  <a:close/>
                  <a:moveTo>
                    <a:pt x="365" y="399"/>
                  </a:moveTo>
                  <a:cubicBezTo>
                    <a:pt x="366" y="399"/>
                    <a:pt x="366" y="399"/>
                    <a:pt x="366" y="399"/>
                  </a:cubicBezTo>
                  <a:cubicBezTo>
                    <a:pt x="367" y="397"/>
                    <a:pt x="367" y="395"/>
                    <a:pt x="367" y="394"/>
                  </a:cubicBezTo>
                  <a:cubicBezTo>
                    <a:pt x="367" y="392"/>
                    <a:pt x="366" y="390"/>
                    <a:pt x="366" y="390"/>
                  </a:cubicBezTo>
                  <a:cubicBezTo>
                    <a:pt x="366" y="389"/>
                    <a:pt x="366" y="389"/>
                    <a:pt x="366" y="389"/>
                  </a:cubicBezTo>
                  <a:cubicBezTo>
                    <a:pt x="364" y="389"/>
                    <a:pt x="364" y="389"/>
                    <a:pt x="364" y="389"/>
                  </a:cubicBezTo>
                  <a:cubicBezTo>
                    <a:pt x="359" y="392"/>
                    <a:pt x="359" y="392"/>
                    <a:pt x="359" y="392"/>
                  </a:cubicBezTo>
                  <a:cubicBezTo>
                    <a:pt x="358" y="392"/>
                    <a:pt x="358" y="392"/>
                    <a:pt x="358" y="392"/>
                  </a:cubicBezTo>
                  <a:cubicBezTo>
                    <a:pt x="358" y="393"/>
                    <a:pt x="358" y="393"/>
                    <a:pt x="358" y="393"/>
                  </a:cubicBezTo>
                  <a:cubicBezTo>
                    <a:pt x="358" y="401"/>
                    <a:pt x="358" y="401"/>
                    <a:pt x="358" y="401"/>
                  </a:cubicBezTo>
                  <a:cubicBezTo>
                    <a:pt x="358" y="402"/>
                    <a:pt x="358" y="402"/>
                    <a:pt x="358" y="402"/>
                  </a:cubicBezTo>
                  <a:cubicBezTo>
                    <a:pt x="358" y="402"/>
                    <a:pt x="358" y="402"/>
                    <a:pt x="358" y="402"/>
                  </a:cubicBezTo>
                  <a:cubicBezTo>
                    <a:pt x="359" y="408"/>
                    <a:pt x="359" y="408"/>
                    <a:pt x="359" y="408"/>
                  </a:cubicBezTo>
                  <a:cubicBezTo>
                    <a:pt x="360" y="410"/>
                    <a:pt x="360" y="410"/>
                    <a:pt x="360" y="410"/>
                  </a:cubicBezTo>
                  <a:cubicBezTo>
                    <a:pt x="361" y="410"/>
                    <a:pt x="361" y="410"/>
                    <a:pt x="361" y="410"/>
                  </a:cubicBezTo>
                  <a:cubicBezTo>
                    <a:pt x="362" y="409"/>
                    <a:pt x="363" y="409"/>
                    <a:pt x="364" y="407"/>
                  </a:cubicBezTo>
                  <a:cubicBezTo>
                    <a:pt x="365" y="406"/>
                    <a:pt x="366" y="403"/>
                    <a:pt x="366" y="399"/>
                  </a:cubicBezTo>
                  <a:cubicBezTo>
                    <a:pt x="365" y="399"/>
                    <a:pt x="365" y="399"/>
                    <a:pt x="365" y="399"/>
                  </a:cubicBezTo>
                  <a:cubicBezTo>
                    <a:pt x="366" y="399"/>
                    <a:pt x="366" y="399"/>
                    <a:pt x="366" y="399"/>
                  </a:cubicBezTo>
                  <a:cubicBezTo>
                    <a:pt x="365" y="399"/>
                    <a:pt x="365" y="399"/>
                    <a:pt x="365" y="399"/>
                  </a:cubicBezTo>
                  <a:cubicBezTo>
                    <a:pt x="363" y="399"/>
                    <a:pt x="363" y="399"/>
                    <a:pt x="363" y="399"/>
                  </a:cubicBezTo>
                  <a:cubicBezTo>
                    <a:pt x="363" y="402"/>
                    <a:pt x="363" y="404"/>
                    <a:pt x="362" y="406"/>
                  </a:cubicBezTo>
                  <a:cubicBezTo>
                    <a:pt x="361" y="406"/>
                    <a:pt x="361" y="406"/>
                    <a:pt x="361" y="407"/>
                  </a:cubicBezTo>
                  <a:cubicBezTo>
                    <a:pt x="360" y="407"/>
                    <a:pt x="360" y="407"/>
                    <a:pt x="360" y="407"/>
                  </a:cubicBezTo>
                  <a:cubicBezTo>
                    <a:pt x="360" y="407"/>
                    <a:pt x="360" y="407"/>
                    <a:pt x="360" y="407"/>
                  </a:cubicBezTo>
                  <a:cubicBezTo>
                    <a:pt x="361" y="408"/>
                    <a:pt x="361" y="408"/>
                    <a:pt x="361" y="408"/>
                  </a:cubicBezTo>
                  <a:cubicBezTo>
                    <a:pt x="362" y="408"/>
                    <a:pt x="362" y="408"/>
                    <a:pt x="362" y="408"/>
                  </a:cubicBezTo>
                  <a:cubicBezTo>
                    <a:pt x="362" y="408"/>
                    <a:pt x="362" y="408"/>
                    <a:pt x="361" y="401"/>
                  </a:cubicBezTo>
                  <a:cubicBezTo>
                    <a:pt x="360" y="401"/>
                    <a:pt x="360" y="401"/>
                    <a:pt x="360" y="401"/>
                  </a:cubicBezTo>
                  <a:cubicBezTo>
                    <a:pt x="361" y="401"/>
                    <a:pt x="361" y="401"/>
                    <a:pt x="361" y="401"/>
                  </a:cubicBezTo>
                  <a:cubicBezTo>
                    <a:pt x="361" y="401"/>
                    <a:pt x="361" y="401"/>
                    <a:pt x="361" y="393"/>
                  </a:cubicBezTo>
                  <a:cubicBezTo>
                    <a:pt x="360" y="393"/>
                    <a:pt x="360" y="393"/>
                    <a:pt x="360" y="393"/>
                  </a:cubicBezTo>
                  <a:cubicBezTo>
                    <a:pt x="360" y="395"/>
                    <a:pt x="360" y="395"/>
                    <a:pt x="360" y="395"/>
                  </a:cubicBezTo>
                  <a:cubicBezTo>
                    <a:pt x="360" y="395"/>
                    <a:pt x="360" y="395"/>
                    <a:pt x="366" y="392"/>
                  </a:cubicBezTo>
                  <a:cubicBezTo>
                    <a:pt x="365" y="391"/>
                    <a:pt x="365" y="391"/>
                    <a:pt x="365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2"/>
                  </a:cubicBezTo>
                  <a:cubicBezTo>
                    <a:pt x="364" y="392"/>
                    <a:pt x="364" y="393"/>
                    <a:pt x="364" y="394"/>
                  </a:cubicBezTo>
                  <a:cubicBezTo>
                    <a:pt x="364" y="395"/>
                    <a:pt x="364" y="397"/>
                    <a:pt x="364" y="398"/>
                  </a:cubicBezTo>
                  <a:cubicBezTo>
                    <a:pt x="363" y="398"/>
                    <a:pt x="363" y="398"/>
                    <a:pt x="363" y="398"/>
                  </a:cubicBezTo>
                  <a:cubicBezTo>
                    <a:pt x="363" y="399"/>
                    <a:pt x="363" y="399"/>
                    <a:pt x="363" y="399"/>
                  </a:cubicBezTo>
                  <a:lnTo>
                    <a:pt x="365" y="399"/>
                  </a:lnTo>
                  <a:close/>
                  <a:moveTo>
                    <a:pt x="351" y="373"/>
                  </a:moveTo>
                  <a:cubicBezTo>
                    <a:pt x="350" y="373"/>
                    <a:pt x="350" y="373"/>
                    <a:pt x="350" y="373"/>
                  </a:cubicBezTo>
                  <a:cubicBezTo>
                    <a:pt x="349" y="389"/>
                    <a:pt x="349" y="389"/>
                    <a:pt x="349" y="389"/>
                  </a:cubicBezTo>
                  <a:cubicBezTo>
                    <a:pt x="348" y="394"/>
                    <a:pt x="348" y="394"/>
                    <a:pt x="348" y="394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2" y="375"/>
                    <a:pt x="362" y="375"/>
                    <a:pt x="362" y="375"/>
                  </a:cubicBezTo>
                  <a:cubicBezTo>
                    <a:pt x="364" y="373"/>
                    <a:pt x="364" y="373"/>
                    <a:pt x="364" y="373"/>
                  </a:cubicBezTo>
                  <a:cubicBezTo>
                    <a:pt x="350" y="371"/>
                    <a:pt x="350" y="371"/>
                    <a:pt x="350" y="371"/>
                  </a:cubicBezTo>
                  <a:cubicBezTo>
                    <a:pt x="350" y="373"/>
                    <a:pt x="350" y="373"/>
                    <a:pt x="350" y="373"/>
                  </a:cubicBezTo>
                  <a:cubicBezTo>
                    <a:pt x="351" y="373"/>
                    <a:pt x="351" y="373"/>
                    <a:pt x="351" y="373"/>
                  </a:cubicBezTo>
                  <a:cubicBezTo>
                    <a:pt x="351" y="374"/>
                    <a:pt x="351" y="374"/>
                    <a:pt x="351" y="374"/>
                  </a:cubicBezTo>
                  <a:cubicBezTo>
                    <a:pt x="361" y="376"/>
                    <a:pt x="361" y="376"/>
                    <a:pt x="361" y="376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0" y="373"/>
                    <a:pt x="360" y="373"/>
                    <a:pt x="360" y="373"/>
                  </a:cubicBezTo>
                  <a:cubicBezTo>
                    <a:pt x="360" y="373"/>
                    <a:pt x="360" y="373"/>
                    <a:pt x="349" y="388"/>
                  </a:cubicBezTo>
                  <a:cubicBezTo>
                    <a:pt x="350" y="389"/>
                    <a:pt x="350" y="389"/>
                    <a:pt x="350" y="389"/>
                  </a:cubicBezTo>
                  <a:cubicBezTo>
                    <a:pt x="352" y="389"/>
                    <a:pt x="352" y="389"/>
                    <a:pt x="352" y="389"/>
                  </a:cubicBezTo>
                  <a:cubicBezTo>
                    <a:pt x="352" y="389"/>
                    <a:pt x="352" y="389"/>
                    <a:pt x="353" y="373"/>
                  </a:cubicBezTo>
                  <a:cubicBezTo>
                    <a:pt x="351" y="373"/>
                    <a:pt x="351" y="373"/>
                    <a:pt x="351" y="373"/>
                  </a:cubicBezTo>
                  <a:cubicBezTo>
                    <a:pt x="351" y="374"/>
                    <a:pt x="351" y="374"/>
                    <a:pt x="351" y="374"/>
                  </a:cubicBezTo>
                  <a:lnTo>
                    <a:pt x="351" y="373"/>
                  </a:lnTo>
                  <a:close/>
                  <a:moveTo>
                    <a:pt x="495" y="354"/>
                  </a:moveTo>
                  <a:cubicBezTo>
                    <a:pt x="496" y="355"/>
                    <a:pt x="496" y="355"/>
                    <a:pt x="496" y="355"/>
                  </a:cubicBezTo>
                  <a:cubicBezTo>
                    <a:pt x="498" y="351"/>
                    <a:pt x="498" y="351"/>
                    <a:pt x="498" y="351"/>
                  </a:cubicBezTo>
                  <a:cubicBezTo>
                    <a:pt x="499" y="347"/>
                    <a:pt x="499" y="347"/>
                    <a:pt x="499" y="347"/>
                  </a:cubicBezTo>
                  <a:cubicBezTo>
                    <a:pt x="495" y="349"/>
                    <a:pt x="495" y="349"/>
                    <a:pt x="495" y="349"/>
                  </a:cubicBezTo>
                  <a:cubicBezTo>
                    <a:pt x="485" y="354"/>
                    <a:pt x="485" y="354"/>
                    <a:pt x="485" y="354"/>
                  </a:cubicBezTo>
                  <a:cubicBezTo>
                    <a:pt x="485" y="355"/>
                    <a:pt x="485" y="355"/>
                    <a:pt x="485" y="355"/>
                  </a:cubicBezTo>
                  <a:cubicBezTo>
                    <a:pt x="487" y="355"/>
                    <a:pt x="487" y="355"/>
                    <a:pt x="487" y="355"/>
                  </a:cubicBezTo>
                  <a:cubicBezTo>
                    <a:pt x="487" y="355"/>
                    <a:pt x="486" y="354"/>
                    <a:pt x="485" y="353"/>
                  </a:cubicBezTo>
                  <a:cubicBezTo>
                    <a:pt x="484" y="352"/>
                    <a:pt x="483" y="351"/>
                    <a:pt x="481" y="351"/>
                  </a:cubicBezTo>
                  <a:cubicBezTo>
                    <a:pt x="479" y="351"/>
                    <a:pt x="477" y="352"/>
                    <a:pt x="475" y="355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2" y="359"/>
                    <a:pt x="472" y="362"/>
                    <a:pt x="472" y="365"/>
                  </a:cubicBezTo>
                  <a:cubicBezTo>
                    <a:pt x="472" y="370"/>
                    <a:pt x="473" y="372"/>
                    <a:pt x="473" y="372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75" y="373"/>
                    <a:pt x="475" y="373"/>
                    <a:pt x="475" y="373"/>
                  </a:cubicBezTo>
                  <a:cubicBezTo>
                    <a:pt x="485" y="366"/>
                    <a:pt x="485" y="366"/>
                    <a:pt x="485" y="366"/>
                  </a:cubicBezTo>
                  <a:cubicBezTo>
                    <a:pt x="484" y="365"/>
                    <a:pt x="484" y="365"/>
                    <a:pt x="484" y="365"/>
                  </a:cubicBezTo>
                  <a:cubicBezTo>
                    <a:pt x="484" y="366"/>
                    <a:pt x="484" y="366"/>
                    <a:pt x="484" y="366"/>
                  </a:cubicBezTo>
                  <a:cubicBezTo>
                    <a:pt x="489" y="366"/>
                    <a:pt x="489" y="366"/>
                    <a:pt x="489" y="366"/>
                  </a:cubicBezTo>
                  <a:cubicBezTo>
                    <a:pt x="490" y="366"/>
                    <a:pt x="490" y="366"/>
                    <a:pt x="490" y="366"/>
                  </a:cubicBezTo>
                  <a:cubicBezTo>
                    <a:pt x="496" y="355"/>
                    <a:pt x="496" y="355"/>
                    <a:pt x="496" y="355"/>
                  </a:cubicBezTo>
                  <a:cubicBezTo>
                    <a:pt x="496" y="355"/>
                    <a:pt x="496" y="355"/>
                    <a:pt x="496" y="355"/>
                  </a:cubicBezTo>
                  <a:cubicBezTo>
                    <a:pt x="495" y="354"/>
                    <a:pt x="495" y="354"/>
                    <a:pt x="495" y="354"/>
                  </a:cubicBezTo>
                  <a:cubicBezTo>
                    <a:pt x="493" y="353"/>
                    <a:pt x="493" y="353"/>
                    <a:pt x="493" y="353"/>
                  </a:cubicBezTo>
                  <a:cubicBezTo>
                    <a:pt x="488" y="364"/>
                    <a:pt x="488" y="364"/>
                    <a:pt x="488" y="364"/>
                  </a:cubicBezTo>
                  <a:cubicBezTo>
                    <a:pt x="489" y="365"/>
                    <a:pt x="489" y="365"/>
                    <a:pt x="489" y="365"/>
                  </a:cubicBezTo>
                  <a:cubicBezTo>
                    <a:pt x="489" y="363"/>
                    <a:pt x="489" y="363"/>
                    <a:pt x="489" y="363"/>
                  </a:cubicBezTo>
                  <a:cubicBezTo>
                    <a:pt x="489" y="363"/>
                    <a:pt x="489" y="363"/>
                    <a:pt x="484" y="363"/>
                  </a:cubicBezTo>
                  <a:cubicBezTo>
                    <a:pt x="484" y="363"/>
                    <a:pt x="484" y="363"/>
                    <a:pt x="484" y="363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3" y="364"/>
                    <a:pt x="483" y="364"/>
                    <a:pt x="474" y="370"/>
                  </a:cubicBezTo>
                  <a:cubicBezTo>
                    <a:pt x="475" y="372"/>
                    <a:pt x="475" y="372"/>
                    <a:pt x="475" y="372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5" y="369"/>
                    <a:pt x="475" y="365"/>
                  </a:cubicBezTo>
                  <a:cubicBezTo>
                    <a:pt x="475" y="363"/>
                    <a:pt x="475" y="360"/>
                    <a:pt x="477" y="356"/>
                  </a:cubicBezTo>
                  <a:cubicBezTo>
                    <a:pt x="476" y="355"/>
                    <a:pt x="476" y="355"/>
                    <a:pt x="476" y="355"/>
                  </a:cubicBezTo>
                  <a:cubicBezTo>
                    <a:pt x="477" y="356"/>
                    <a:pt x="477" y="356"/>
                    <a:pt x="477" y="356"/>
                  </a:cubicBezTo>
                  <a:cubicBezTo>
                    <a:pt x="479" y="354"/>
                    <a:pt x="480" y="354"/>
                    <a:pt x="481" y="354"/>
                  </a:cubicBezTo>
                  <a:cubicBezTo>
                    <a:pt x="482" y="354"/>
                    <a:pt x="482" y="354"/>
                    <a:pt x="483" y="355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5" y="357"/>
                    <a:pt x="485" y="357"/>
                    <a:pt x="485" y="357"/>
                  </a:cubicBezTo>
                  <a:cubicBezTo>
                    <a:pt x="486" y="357"/>
                    <a:pt x="486" y="357"/>
                    <a:pt x="486" y="357"/>
                  </a:cubicBezTo>
                  <a:cubicBezTo>
                    <a:pt x="486" y="357"/>
                    <a:pt x="486" y="357"/>
                    <a:pt x="497" y="351"/>
                  </a:cubicBezTo>
                  <a:cubicBezTo>
                    <a:pt x="496" y="350"/>
                    <a:pt x="496" y="350"/>
                    <a:pt x="496" y="350"/>
                  </a:cubicBezTo>
                  <a:cubicBezTo>
                    <a:pt x="495" y="350"/>
                    <a:pt x="495" y="350"/>
                    <a:pt x="495" y="350"/>
                  </a:cubicBezTo>
                  <a:cubicBezTo>
                    <a:pt x="495" y="350"/>
                    <a:pt x="495" y="350"/>
                    <a:pt x="493" y="354"/>
                  </a:cubicBezTo>
                  <a:cubicBezTo>
                    <a:pt x="495" y="354"/>
                    <a:pt x="495" y="354"/>
                    <a:pt x="495" y="354"/>
                  </a:cubicBezTo>
                  <a:cubicBezTo>
                    <a:pt x="493" y="353"/>
                    <a:pt x="493" y="353"/>
                    <a:pt x="493" y="353"/>
                  </a:cubicBezTo>
                  <a:lnTo>
                    <a:pt x="495" y="354"/>
                  </a:lnTo>
                  <a:close/>
                  <a:moveTo>
                    <a:pt x="515" y="346"/>
                  </a:moveTo>
                  <a:cubicBezTo>
                    <a:pt x="516" y="347"/>
                    <a:pt x="516" y="347"/>
                    <a:pt x="516" y="347"/>
                  </a:cubicBezTo>
                  <a:cubicBezTo>
                    <a:pt x="520" y="345"/>
                    <a:pt x="520" y="345"/>
                    <a:pt x="520" y="345"/>
                  </a:cubicBezTo>
                  <a:cubicBezTo>
                    <a:pt x="519" y="343"/>
                    <a:pt x="519" y="343"/>
                    <a:pt x="519" y="343"/>
                  </a:cubicBezTo>
                  <a:cubicBezTo>
                    <a:pt x="518" y="344"/>
                    <a:pt x="518" y="344"/>
                    <a:pt x="518" y="344"/>
                  </a:cubicBezTo>
                  <a:cubicBezTo>
                    <a:pt x="518" y="344"/>
                    <a:pt x="520" y="346"/>
                    <a:pt x="522" y="347"/>
                  </a:cubicBezTo>
                  <a:cubicBezTo>
                    <a:pt x="525" y="349"/>
                    <a:pt x="527" y="350"/>
                    <a:pt x="530" y="350"/>
                  </a:cubicBezTo>
                  <a:cubicBezTo>
                    <a:pt x="531" y="350"/>
                    <a:pt x="531" y="350"/>
                    <a:pt x="532" y="350"/>
                  </a:cubicBezTo>
                  <a:cubicBezTo>
                    <a:pt x="533" y="350"/>
                    <a:pt x="534" y="349"/>
                    <a:pt x="536" y="348"/>
                  </a:cubicBezTo>
                  <a:cubicBezTo>
                    <a:pt x="540" y="344"/>
                    <a:pt x="543" y="339"/>
                    <a:pt x="543" y="339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44" y="338"/>
                    <a:pt x="544" y="338"/>
                    <a:pt x="544" y="338"/>
                  </a:cubicBezTo>
                  <a:cubicBezTo>
                    <a:pt x="545" y="331"/>
                    <a:pt x="545" y="331"/>
                    <a:pt x="545" y="331"/>
                  </a:cubicBezTo>
                  <a:cubicBezTo>
                    <a:pt x="545" y="330"/>
                    <a:pt x="545" y="330"/>
                    <a:pt x="545" y="330"/>
                  </a:cubicBezTo>
                  <a:cubicBezTo>
                    <a:pt x="544" y="330"/>
                    <a:pt x="544" y="330"/>
                    <a:pt x="544" y="330"/>
                  </a:cubicBezTo>
                  <a:cubicBezTo>
                    <a:pt x="538" y="330"/>
                    <a:pt x="538" y="330"/>
                    <a:pt x="538" y="330"/>
                  </a:cubicBezTo>
                  <a:cubicBezTo>
                    <a:pt x="537" y="330"/>
                    <a:pt x="537" y="330"/>
                    <a:pt x="537" y="330"/>
                  </a:cubicBezTo>
                  <a:cubicBezTo>
                    <a:pt x="537" y="331"/>
                    <a:pt x="537" y="331"/>
                    <a:pt x="537" y="331"/>
                  </a:cubicBezTo>
                  <a:cubicBezTo>
                    <a:pt x="537" y="334"/>
                    <a:pt x="537" y="334"/>
                    <a:pt x="537" y="334"/>
                  </a:cubicBezTo>
                  <a:cubicBezTo>
                    <a:pt x="538" y="334"/>
                    <a:pt x="538" y="334"/>
                    <a:pt x="538" y="334"/>
                  </a:cubicBezTo>
                  <a:cubicBezTo>
                    <a:pt x="539" y="333"/>
                    <a:pt x="539" y="333"/>
                    <a:pt x="539" y="333"/>
                  </a:cubicBezTo>
                  <a:cubicBezTo>
                    <a:pt x="539" y="333"/>
                    <a:pt x="535" y="330"/>
                    <a:pt x="529" y="329"/>
                  </a:cubicBezTo>
                  <a:cubicBezTo>
                    <a:pt x="527" y="329"/>
                    <a:pt x="525" y="330"/>
                    <a:pt x="523" y="331"/>
                  </a:cubicBezTo>
                  <a:cubicBezTo>
                    <a:pt x="514" y="335"/>
                    <a:pt x="507" y="341"/>
                    <a:pt x="507" y="341"/>
                  </a:cubicBezTo>
                  <a:cubicBezTo>
                    <a:pt x="507" y="341"/>
                    <a:pt x="507" y="341"/>
                    <a:pt x="507" y="341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8" y="349"/>
                    <a:pt x="508" y="349"/>
                    <a:pt x="508" y="349"/>
                  </a:cubicBezTo>
                  <a:cubicBezTo>
                    <a:pt x="509" y="351"/>
                    <a:pt x="509" y="351"/>
                    <a:pt x="509" y="351"/>
                  </a:cubicBezTo>
                  <a:cubicBezTo>
                    <a:pt x="516" y="347"/>
                    <a:pt x="516" y="347"/>
                    <a:pt x="516" y="347"/>
                  </a:cubicBezTo>
                  <a:cubicBezTo>
                    <a:pt x="516" y="347"/>
                    <a:pt x="516" y="347"/>
                    <a:pt x="516" y="347"/>
                  </a:cubicBezTo>
                  <a:cubicBezTo>
                    <a:pt x="515" y="346"/>
                    <a:pt x="515" y="346"/>
                    <a:pt x="515" y="346"/>
                  </a:cubicBezTo>
                  <a:cubicBezTo>
                    <a:pt x="514" y="345"/>
                    <a:pt x="514" y="345"/>
                    <a:pt x="514" y="345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510" y="349"/>
                    <a:pt x="510" y="349"/>
                    <a:pt x="510" y="349"/>
                  </a:cubicBezTo>
                  <a:cubicBezTo>
                    <a:pt x="511" y="348"/>
                    <a:pt x="511" y="348"/>
                    <a:pt x="511" y="348"/>
                  </a:cubicBezTo>
                  <a:cubicBezTo>
                    <a:pt x="511" y="348"/>
                    <a:pt x="511" y="348"/>
                    <a:pt x="510" y="342"/>
                  </a:cubicBezTo>
                  <a:cubicBezTo>
                    <a:pt x="508" y="342"/>
                    <a:pt x="508" y="342"/>
                    <a:pt x="508" y="342"/>
                  </a:cubicBezTo>
                  <a:cubicBezTo>
                    <a:pt x="509" y="343"/>
                    <a:pt x="509" y="343"/>
                    <a:pt x="509" y="343"/>
                  </a:cubicBezTo>
                  <a:cubicBezTo>
                    <a:pt x="509" y="343"/>
                    <a:pt x="510" y="343"/>
                    <a:pt x="510" y="342"/>
                  </a:cubicBezTo>
                  <a:cubicBezTo>
                    <a:pt x="513" y="341"/>
                    <a:pt x="518" y="337"/>
                    <a:pt x="524" y="334"/>
                  </a:cubicBezTo>
                  <a:cubicBezTo>
                    <a:pt x="526" y="333"/>
                    <a:pt x="528" y="333"/>
                    <a:pt x="529" y="332"/>
                  </a:cubicBezTo>
                  <a:cubicBezTo>
                    <a:pt x="532" y="332"/>
                    <a:pt x="534" y="333"/>
                    <a:pt x="535" y="334"/>
                  </a:cubicBezTo>
                  <a:cubicBezTo>
                    <a:pt x="536" y="334"/>
                    <a:pt x="536" y="334"/>
                    <a:pt x="537" y="335"/>
                  </a:cubicBezTo>
                  <a:cubicBezTo>
                    <a:pt x="537" y="335"/>
                    <a:pt x="537" y="335"/>
                    <a:pt x="537" y="335"/>
                  </a:cubicBezTo>
                  <a:cubicBezTo>
                    <a:pt x="537" y="335"/>
                    <a:pt x="537" y="335"/>
                    <a:pt x="537" y="335"/>
                  </a:cubicBezTo>
                  <a:cubicBezTo>
                    <a:pt x="537" y="335"/>
                    <a:pt x="537" y="335"/>
                    <a:pt x="537" y="335"/>
                  </a:cubicBezTo>
                  <a:cubicBezTo>
                    <a:pt x="540" y="337"/>
                    <a:pt x="540" y="337"/>
                    <a:pt x="540" y="337"/>
                  </a:cubicBezTo>
                  <a:cubicBezTo>
                    <a:pt x="540" y="334"/>
                    <a:pt x="540" y="334"/>
                    <a:pt x="540" y="334"/>
                  </a:cubicBezTo>
                  <a:cubicBezTo>
                    <a:pt x="540" y="334"/>
                    <a:pt x="540" y="334"/>
                    <a:pt x="540" y="331"/>
                  </a:cubicBezTo>
                  <a:cubicBezTo>
                    <a:pt x="538" y="331"/>
                    <a:pt x="538" y="331"/>
                    <a:pt x="538" y="331"/>
                  </a:cubicBezTo>
                  <a:cubicBezTo>
                    <a:pt x="538" y="333"/>
                    <a:pt x="538" y="333"/>
                    <a:pt x="538" y="333"/>
                  </a:cubicBezTo>
                  <a:cubicBezTo>
                    <a:pt x="538" y="333"/>
                    <a:pt x="538" y="333"/>
                    <a:pt x="544" y="333"/>
                  </a:cubicBezTo>
                  <a:cubicBezTo>
                    <a:pt x="544" y="331"/>
                    <a:pt x="544" y="331"/>
                    <a:pt x="544" y="331"/>
                  </a:cubicBezTo>
                  <a:cubicBezTo>
                    <a:pt x="542" y="331"/>
                    <a:pt x="542" y="331"/>
                    <a:pt x="542" y="331"/>
                  </a:cubicBezTo>
                  <a:cubicBezTo>
                    <a:pt x="542" y="331"/>
                    <a:pt x="542" y="331"/>
                    <a:pt x="541" y="338"/>
                  </a:cubicBezTo>
                  <a:cubicBezTo>
                    <a:pt x="542" y="338"/>
                    <a:pt x="542" y="338"/>
                    <a:pt x="542" y="338"/>
                  </a:cubicBezTo>
                  <a:cubicBezTo>
                    <a:pt x="541" y="337"/>
                    <a:pt x="541" y="337"/>
                    <a:pt x="541" y="337"/>
                  </a:cubicBezTo>
                  <a:cubicBezTo>
                    <a:pt x="541" y="337"/>
                    <a:pt x="541" y="338"/>
                    <a:pt x="540" y="338"/>
                  </a:cubicBezTo>
                  <a:cubicBezTo>
                    <a:pt x="539" y="340"/>
                    <a:pt x="537" y="342"/>
                    <a:pt x="535" y="344"/>
                  </a:cubicBezTo>
                  <a:cubicBezTo>
                    <a:pt x="534" y="345"/>
                    <a:pt x="532" y="347"/>
                    <a:pt x="531" y="347"/>
                  </a:cubicBezTo>
                  <a:cubicBezTo>
                    <a:pt x="530" y="347"/>
                    <a:pt x="530" y="347"/>
                    <a:pt x="530" y="347"/>
                  </a:cubicBezTo>
                  <a:cubicBezTo>
                    <a:pt x="529" y="347"/>
                    <a:pt x="526" y="346"/>
                    <a:pt x="524" y="345"/>
                  </a:cubicBezTo>
                  <a:cubicBezTo>
                    <a:pt x="523" y="344"/>
                    <a:pt x="522" y="343"/>
                    <a:pt x="521" y="343"/>
                  </a:cubicBezTo>
                  <a:cubicBezTo>
                    <a:pt x="520" y="342"/>
                    <a:pt x="520" y="342"/>
                    <a:pt x="520" y="342"/>
                  </a:cubicBezTo>
                  <a:cubicBezTo>
                    <a:pt x="520" y="342"/>
                    <a:pt x="520" y="342"/>
                    <a:pt x="520" y="342"/>
                  </a:cubicBezTo>
                  <a:cubicBezTo>
                    <a:pt x="519" y="341"/>
                    <a:pt x="519" y="341"/>
                    <a:pt x="519" y="341"/>
                  </a:cubicBezTo>
                  <a:cubicBezTo>
                    <a:pt x="518" y="342"/>
                    <a:pt x="518" y="342"/>
                    <a:pt x="518" y="342"/>
                  </a:cubicBezTo>
                  <a:cubicBezTo>
                    <a:pt x="518" y="342"/>
                    <a:pt x="518" y="342"/>
                    <a:pt x="514" y="345"/>
                  </a:cubicBezTo>
                  <a:cubicBezTo>
                    <a:pt x="515" y="346"/>
                    <a:pt x="515" y="346"/>
                    <a:pt x="515" y="346"/>
                  </a:cubicBezTo>
                  <a:cubicBezTo>
                    <a:pt x="514" y="345"/>
                    <a:pt x="514" y="345"/>
                    <a:pt x="514" y="345"/>
                  </a:cubicBezTo>
                  <a:lnTo>
                    <a:pt x="515" y="346"/>
                  </a:lnTo>
                  <a:close/>
                  <a:moveTo>
                    <a:pt x="504" y="350"/>
                  </a:moveTo>
                  <a:cubicBezTo>
                    <a:pt x="503" y="349"/>
                    <a:pt x="503" y="349"/>
                    <a:pt x="503" y="349"/>
                  </a:cubicBezTo>
                  <a:cubicBezTo>
                    <a:pt x="499" y="356"/>
                    <a:pt x="499" y="356"/>
                    <a:pt x="499" y="356"/>
                  </a:cubicBezTo>
                  <a:cubicBezTo>
                    <a:pt x="498" y="358"/>
                    <a:pt x="498" y="358"/>
                    <a:pt x="498" y="358"/>
                  </a:cubicBezTo>
                  <a:cubicBezTo>
                    <a:pt x="500" y="358"/>
                    <a:pt x="500" y="358"/>
                    <a:pt x="500" y="358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11" y="360"/>
                    <a:pt x="511" y="360"/>
                    <a:pt x="511" y="360"/>
                  </a:cubicBezTo>
                  <a:cubicBezTo>
                    <a:pt x="504" y="347"/>
                    <a:pt x="504" y="347"/>
                    <a:pt x="504" y="347"/>
                  </a:cubicBezTo>
                  <a:cubicBezTo>
                    <a:pt x="503" y="349"/>
                    <a:pt x="503" y="349"/>
                    <a:pt x="503" y="349"/>
                  </a:cubicBezTo>
                  <a:cubicBezTo>
                    <a:pt x="504" y="350"/>
                    <a:pt x="504" y="350"/>
                    <a:pt x="504" y="350"/>
                  </a:cubicBezTo>
                  <a:cubicBezTo>
                    <a:pt x="503" y="351"/>
                    <a:pt x="503" y="351"/>
                    <a:pt x="503" y="351"/>
                  </a:cubicBezTo>
                  <a:cubicBezTo>
                    <a:pt x="507" y="359"/>
                    <a:pt x="507" y="359"/>
                    <a:pt x="507" y="359"/>
                  </a:cubicBezTo>
                  <a:cubicBezTo>
                    <a:pt x="508" y="358"/>
                    <a:pt x="508" y="358"/>
                    <a:pt x="508" y="358"/>
                  </a:cubicBezTo>
                  <a:cubicBezTo>
                    <a:pt x="509" y="357"/>
                    <a:pt x="509" y="357"/>
                    <a:pt x="509" y="357"/>
                  </a:cubicBezTo>
                  <a:cubicBezTo>
                    <a:pt x="509" y="357"/>
                    <a:pt x="509" y="357"/>
                    <a:pt x="500" y="355"/>
                  </a:cubicBezTo>
                  <a:cubicBezTo>
                    <a:pt x="500" y="357"/>
                    <a:pt x="500" y="357"/>
                    <a:pt x="500" y="357"/>
                  </a:cubicBezTo>
                  <a:cubicBezTo>
                    <a:pt x="502" y="358"/>
                    <a:pt x="502" y="358"/>
                    <a:pt x="502" y="358"/>
                  </a:cubicBezTo>
                  <a:cubicBezTo>
                    <a:pt x="502" y="358"/>
                    <a:pt x="502" y="358"/>
                    <a:pt x="506" y="351"/>
                  </a:cubicBezTo>
                  <a:cubicBezTo>
                    <a:pt x="504" y="350"/>
                    <a:pt x="504" y="350"/>
                    <a:pt x="504" y="350"/>
                  </a:cubicBezTo>
                  <a:cubicBezTo>
                    <a:pt x="503" y="351"/>
                    <a:pt x="503" y="351"/>
                    <a:pt x="503" y="351"/>
                  </a:cubicBezTo>
                  <a:lnTo>
                    <a:pt x="504" y="350"/>
                  </a:lnTo>
                  <a:close/>
                  <a:moveTo>
                    <a:pt x="510" y="374"/>
                  </a:moveTo>
                  <a:cubicBezTo>
                    <a:pt x="508" y="375"/>
                    <a:pt x="508" y="375"/>
                    <a:pt x="508" y="375"/>
                  </a:cubicBezTo>
                  <a:cubicBezTo>
                    <a:pt x="515" y="386"/>
                    <a:pt x="515" y="386"/>
                    <a:pt x="515" y="386"/>
                  </a:cubicBezTo>
                  <a:cubicBezTo>
                    <a:pt x="518" y="390"/>
                    <a:pt x="518" y="390"/>
                    <a:pt x="518" y="390"/>
                  </a:cubicBezTo>
                  <a:cubicBezTo>
                    <a:pt x="518" y="385"/>
                    <a:pt x="518" y="385"/>
                    <a:pt x="518" y="385"/>
                  </a:cubicBezTo>
                  <a:cubicBezTo>
                    <a:pt x="518" y="372"/>
                    <a:pt x="518" y="372"/>
                    <a:pt x="518" y="372"/>
                  </a:cubicBezTo>
                  <a:cubicBezTo>
                    <a:pt x="518" y="369"/>
                    <a:pt x="518" y="369"/>
                    <a:pt x="518" y="369"/>
                  </a:cubicBezTo>
                  <a:cubicBezTo>
                    <a:pt x="507" y="374"/>
                    <a:pt x="507" y="374"/>
                    <a:pt x="507" y="374"/>
                  </a:cubicBezTo>
                  <a:cubicBezTo>
                    <a:pt x="508" y="375"/>
                    <a:pt x="508" y="375"/>
                    <a:pt x="508" y="375"/>
                  </a:cubicBezTo>
                  <a:cubicBezTo>
                    <a:pt x="510" y="374"/>
                    <a:pt x="510" y="374"/>
                    <a:pt x="510" y="374"/>
                  </a:cubicBezTo>
                  <a:cubicBezTo>
                    <a:pt x="510" y="376"/>
                    <a:pt x="510" y="376"/>
                    <a:pt x="510" y="376"/>
                  </a:cubicBezTo>
                  <a:cubicBezTo>
                    <a:pt x="517" y="373"/>
                    <a:pt x="517" y="373"/>
                    <a:pt x="517" y="373"/>
                  </a:cubicBezTo>
                  <a:cubicBezTo>
                    <a:pt x="516" y="372"/>
                    <a:pt x="516" y="372"/>
                    <a:pt x="516" y="372"/>
                  </a:cubicBezTo>
                  <a:cubicBezTo>
                    <a:pt x="515" y="372"/>
                    <a:pt x="515" y="372"/>
                    <a:pt x="515" y="372"/>
                  </a:cubicBezTo>
                  <a:cubicBezTo>
                    <a:pt x="515" y="372"/>
                    <a:pt x="515" y="372"/>
                    <a:pt x="515" y="385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518" y="384"/>
                    <a:pt x="518" y="384"/>
                    <a:pt x="518" y="384"/>
                  </a:cubicBezTo>
                  <a:cubicBezTo>
                    <a:pt x="518" y="384"/>
                    <a:pt x="518" y="384"/>
                    <a:pt x="511" y="374"/>
                  </a:cubicBezTo>
                  <a:cubicBezTo>
                    <a:pt x="510" y="374"/>
                    <a:pt x="510" y="374"/>
                    <a:pt x="510" y="374"/>
                  </a:cubicBezTo>
                  <a:cubicBezTo>
                    <a:pt x="510" y="376"/>
                    <a:pt x="510" y="376"/>
                    <a:pt x="510" y="376"/>
                  </a:cubicBezTo>
                  <a:lnTo>
                    <a:pt x="510" y="374"/>
                  </a:lnTo>
                  <a:close/>
                  <a:moveTo>
                    <a:pt x="538" y="358"/>
                  </a:moveTo>
                  <a:cubicBezTo>
                    <a:pt x="537" y="359"/>
                    <a:pt x="537" y="359"/>
                    <a:pt x="537" y="359"/>
                  </a:cubicBezTo>
                  <a:cubicBezTo>
                    <a:pt x="542" y="366"/>
                    <a:pt x="542" y="366"/>
                    <a:pt x="542" y="366"/>
                  </a:cubicBezTo>
                  <a:cubicBezTo>
                    <a:pt x="543" y="367"/>
                    <a:pt x="543" y="367"/>
                    <a:pt x="543" y="367"/>
                  </a:cubicBezTo>
                  <a:cubicBezTo>
                    <a:pt x="544" y="366"/>
                    <a:pt x="544" y="366"/>
                    <a:pt x="544" y="366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51" y="362"/>
                    <a:pt x="551" y="362"/>
                    <a:pt x="551" y="362"/>
                  </a:cubicBezTo>
                  <a:cubicBezTo>
                    <a:pt x="533" y="354"/>
                    <a:pt x="533" y="354"/>
                    <a:pt x="533" y="354"/>
                  </a:cubicBezTo>
                  <a:cubicBezTo>
                    <a:pt x="537" y="359"/>
                    <a:pt x="537" y="359"/>
                    <a:pt x="537" y="359"/>
                  </a:cubicBezTo>
                  <a:cubicBezTo>
                    <a:pt x="538" y="358"/>
                    <a:pt x="538" y="358"/>
                    <a:pt x="538" y="358"/>
                  </a:cubicBezTo>
                  <a:cubicBezTo>
                    <a:pt x="538" y="360"/>
                    <a:pt x="538" y="360"/>
                    <a:pt x="538" y="360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2"/>
                    <a:pt x="548" y="362"/>
                    <a:pt x="548" y="362"/>
                  </a:cubicBezTo>
                  <a:cubicBezTo>
                    <a:pt x="547" y="361"/>
                    <a:pt x="547" y="361"/>
                    <a:pt x="547" y="361"/>
                  </a:cubicBezTo>
                  <a:cubicBezTo>
                    <a:pt x="547" y="361"/>
                    <a:pt x="547" y="361"/>
                    <a:pt x="543" y="364"/>
                  </a:cubicBezTo>
                  <a:cubicBezTo>
                    <a:pt x="544" y="365"/>
                    <a:pt x="544" y="365"/>
                    <a:pt x="544" y="365"/>
                  </a:cubicBezTo>
                  <a:cubicBezTo>
                    <a:pt x="545" y="364"/>
                    <a:pt x="545" y="364"/>
                    <a:pt x="545" y="364"/>
                  </a:cubicBezTo>
                  <a:cubicBezTo>
                    <a:pt x="545" y="364"/>
                    <a:pt x="545" y="364"/>
                    <a:pt x="539" y="357"/>
                  </a:cubicBezTo>
                  <a:cubicBezTo>
                    <a:pt x="538" y="358"/>
                    <a:pt x="538" y="358"/>
                    <a:pt x="538" y="358"/>
                  </a:cubicBezTo>
                  <a:cubicBezTo>
                    <a:pt x="538" y="360"/>
                    <a:pt x="538" y="360"/>
                    <a:pt x="538" y="360"/>
                  </a:cubicBezTo>
                  <a:lnTo>
                    <a:pt x="538" y="358"/>
                  </a:lnTo>
                  <a:close/>
                  <a:moveTo>
                    <a:pt x="523" y="377"/>
                  </a:moveTo>
                  <a:cubicBezTo>
                    <a:pt x="523" y="379"/>
                    <a:pt x="523" y="379"/>
                    <a:pt x="523" y="379"/>
                  </a:cubicBezTo>
                  <a:cubicBezTo>
                    <a:pt x="531" y="379"/>
                    <a:pt x="531" y="379"/>
                    <a:pt x="531" y="379"/>
                  </a:cubicBezTo>
                  <a:cubicBezTo>
                    <a:pt x="532" y="379"/>
                    <a:pt x="532" y="379"/>
                    <a:pt x="532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6" y="376"/>
                    <a:pt x="536" y="376"/>
                    <a:pt x="536" y="376"/>
                  </a:cubicBezTo>
                  <a:cubicBezTo>
                    <a:pt x="540" y="373"/>
                    <a:pt x="540" y="373"/>
                    <a:pt x="540" y="373"/>
                  </a:cubicBezTo>
                  <a:cubicBezTo>
                    <a:pt x="535" y="373"/>
                    <a:pt x="535" y="373"/>
                    <a:pt x="535" y="373"/>
                  </a:cubicBezTo>
                  <a:cubicBezTo>
                    <a:pt x="523" y="373"/>
                    <a:pt x="523" y="373"/>
                    <a:pt x="523" y="373"/>
                  </a:cubicBezTo>
                  <a:cubicBezTo>
                    <a:pt x="522" y="373"/>
                    <a:pt x="522" y="373"/>
                    <a:pt x="522" y="373"/>
                  </a:cubicBezTo>
                  <a:cubicBezTo>
                    <a:pt x="522" y="377"/>
                    <a:pt x="522" y="377"/>
                    <a:pt x="522" y="377"/>
                  </a:cubicBezTo>
                  <a:cubicBezTo>
                    <a:pt x="522" y="379"/>
                    <a:pt x="522" y="379"/>
                    <a:pt x="522" y="379"/>
                  </a:cubicBezTo>
                  <a:cubicBezTo>
                    <a:pt x="523" y="379"/>
                    <a:pt x="523" y="379"/>
                    <a:pt x="523" y="379"/>
                  </a:cubicBezTo>
                  <a:cubicBezTo>
                    <a:pt x="523" y="377"/>
                    <a:pt x="523" y="377"/>
                    <a:pt x="523" y="377"/>
                  </a:cubicBezTo>
                  <a:cubicBezTo>
                    <a:pt x="525" y="377"/>
                    <a:pt x="525" y="377"/>
                    <a:pt x="525" y="377"/>
                  </a:cubicBezTo>
                  <a:cubicBezTo>
                    <a:pt x="525" y="374"/>
                    <a:pt x="525" y="374"/>
                    <a:pt x="525" y="374"/>
                  </a:cubicBezTo>
                  <a:cubicBezTo>
                    <a:pt x="523" y="374"/>
                    <a:pt x="523" y="374"/>
                    <a:pt x="523" y="374"/>
                  </a:cubicBezTo>
                  <a:cubicBezTo>
                    <a:pt x="523" y="376"/>
                    <a:pt x="523" y="376"/>
                    <a:pt x="523" y="376"/>
                  </a:cubicBezTo>
                  <a:cubicBezTo>
                    <a:pt x="523" y="376"/>
                    <a:pt x="523" y="376"/>
                    <a:pt x="535" y="376"/>
                  </a:cubicBezTo>
                  <a:cubicBezTo>
                    <a:pt x="535" y="374"/>
                    <a:pt x="535" y="374"/>
                    <a:pt x="535" y="374"/>
                  </a:cubicBezTo>
                  <a:cubicBezTo>
                    <a:pt x="535" y="373"/>
                    <a:pt x="535" y="373"/>
                    <a:pt x="535" y="373"/>
                  </a:cubicBezTo>
                  <a:cubicBezTo>
                    <a:pt x="535" y="373"/>
                    <a:pt x="535" y="373"/>
                    <a:pt x="531" y="376"/>
                  </a:cubicBezTo>
                  <a:cubicBezTo>
                    <a:pt x="531" y="377"/>
                    <a:pt x="531" y="377"/>
                    <a:pt x="531" y="377"/>
                  </a:cubicBezTo>
                  <a:cubicBezTo>
                    <a:pt x="531" y="376"/>
                    <a:pt x="531" y="376"/>
                    <a:pt x="531" y="376"/>
                  </a:cubicBezTo>
                  <a:cubicBezTo>
                    <a:pt x="531" y="376"/>
                    <a:pt x="531" y="376"/>
                    <a:pt x="523" y="376"/>
                  </a:cubicBezTo>
                  <a:cubicBezTo>
                    <a:pt x="523" y="377"/>
                    <a:pt x="523" y="377"/>
                    <a:pt x="523" y="377"/>
                  </a:cubicBezTo>
                  <a:cubicBezTo>
                    <a:pt x="525" y="377"/>
                    <a:pt x="525" y="377"/>
                    <a:pt x="525" y="377"/>
                  </a:cubicBezTo>
                  <a:lnTo>
                    <a:pt x="523" y="377"/>
                  </a:lnTo>
                  <a:close/>
                  <a:moveTo>
                    <a:pt x="531" y="387"/>
                  </a:moveTo>
                  <a:cubicBezTo>
                    <a:pt x="530" y="388"/>
                    <a:pt x="530" y="388"/>
                    <a:pt x="530" y="388"/>
                  </a:cubicBezTo>
                  <a:cubicBezTo>
                    <a:pt x="537" y="394"/>
                    <a:pt x="537" y="394"/>
                    <a:pt x="537" y="394"/>
                  </a:cubicBezTo>
                  <a:cubicBezTo>
                    <a:pt x="538" y="395"/>
                    <a:pt x="538" y="395"/>
                    <a:pt x="538" y="395"/>
                  </a:cubicBezTo>
                  <a:cubicBezTo>
                    <a:pt x="538" y="395"/>
                    <a:pt x="538" y="395"/>
                    <a:pt x="538" y="395"/>
                  </a:cubicBezTo>
                  <a:cubicBezTo>
                    <a:pt x="544" y="393"/>
                    <a:pt x="544" y="393"/>
                    <a:pt x="544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5" y="391"/>
                    <a:pt x="545" y="391"/>
                    <a:pt x="545" y="391"/>
                  </a:cubicBezTo>
                  <a:cubicBezTo>
                    <a:pt x="539" y="384"/>
                    <a:pt x="539" y="384"/>
                    <a:pt x="539" y="384"/>
                  </a:cubicBezTo>
                  <a:cubicBezTo>
                    <a:pt x="539" y="384"/>
                    <a:pt x="539" y="384"/>
                    <a:pt x="539" y="384"/>
                  </a:cubicBezTo>
                  <a:cubicBezTo>
                    <a:pt x="528" y="386"/>
                    <a:pt x="528" y="386"/>
                    <a:pt x="528" y="386"/>
                  </a:cubicBezTo>
                  <a:cubicBezTo>
                    <a:pt x="530" y="388"/>
                    <a:pt x="530" y="388"/>
                    <a:pt x="530" y="388"/>
                  </a:cubicBezTo>
                  <a:cubicBezTo>
                    <a:pt x="531" y="387"/>
                    <a:pt x="531" y="387"/>
                    <a:pt x="531" y="387"/>
                  </a:cubicBezTo>
                  <a:cubicBezTo>
                    <a:pt x="532" y="388"/>
                    <a:pt x="532" y="388"/>
                    <a:pt x="532" y="388"/>
                  </a:cubicBezTo>
                  <a:cubicBezTo>
                    <a:pt x="538" y="387"/>
                    <a:pt x="538" y="387"/>
                    <a:pt x="538" y="387"/>
                  </a:cubicBezTo>
                  <a:cubicBezTo>
                    <a:pt x="538" y="385"/>
                    <a:pt x="538" y="385"/>
                    <a:pt x="538" y="385"/>
                  </a:cubicBezTo>
                  <a:cubicBezTo>
                    <a:pt x="537" y="386"/>
                    <a:pt x="537" y="386"/>
                    <a:pt x="537" y="386"/>
                  </a:cubicBezTo>
                  <a:cubicBezTo>
                    <a:pt x="537" y="386"/>
                    <a:pt x="537" y="386"/>
                    <a:pt x="542" y="393"/>
                  </a:cubicBezTo>
                  <a:cubicBezTo>
                    <a:pt x="544" y="392"/>
                    <a:pt x="544" y="392"/>
                    <a:pt x="544" y="392"/>
                  </a:cubicBezTo>
                  <a:cubicBezTo>
                    <a:pt x="543" y="390"/>
                    <a:pt x="543" y="390"/>
                    <a:pt x="543" y="390"/>
                  </a:cubicBezTo>
                  <a:cubicBezTo>
                    <a:pt x="543" y="390"/>
                    <a:pt x="543" y="390"/>
                    <a:pt x="538" y="392"/>
                  </a:cubicBezTo>
                  <a:cubicBezTo>
                    <a:pt x="538" y="393"/>
                    <a:pt x="538" y="393"/>
                    <a:pt x="538" y="393"/>
                  </a:cubicBezTo>
                  <a:cubicBezTo>
                    <a:pt x="539" y="392"/>
                    <a:pt x="539" y="392"/>
                    <a:pt x="539" y="392"/>
                  </a:cubicBezTo>
                  <a:cubicBezTo>
                    <a:pt x="539" y="392"/>
                    <a:pt x="539" y="392"/>
                    <a:pt x="532" y="385"/>
                  </a:cubicBezTo>
                  <a:cubicBezTo>
                    <a:pt x="531" y="387"/>
                    <a:pt x="531" y="387"/>
                    <a:pt x="531" y="387"/>
                  </a:cubicBezTo>
                  <a:cubicBezTo>
                    <a:pt x="532" y="388"/>
                    <a:pt x="532" y="388"/>
                    <a:pt x="532" y="388"/>
                  </a:cubicBezTo>
                  <a:lnTo>
                    <a:pt x="531" y="387"/>
                  </a:lnTo>
                  <a:close/>
                  <a:moveTo>
                    <a:pt x="554" y="396"/>
                  </a:moveTo>
                  <a:cubicBezTo>
                    <a:pt x="554" y="394"/>
                    <a:pt x="554" y="394"/>
                    <a:pt x="554" y="394"/>
                  </a:cubicBezTo>
                  <a:cubicBezTo>
                    <a:pt x="545" y="394"/>
                    <a:pt x="545" y="394"/>
                    <a:pt x="545" y="394"/>
                  </a:cubicBezTo>
                  <a:cubicBezTo>
                    <a:pt x="543" y="394"/>
                    <a:pt x="543" y="394"/>
                    <a:pt x="543" y="394"/>
                  </a:cubicBezTo>
                  <a:cubicBezTo>
                    <a:pt x="543" y="396"/>
                    <a:pt x="543" y="396"/>
                    <a:pt x="543" y="396"/>
                  </a:cubicBezTo>
                  <a:cubicBezTo>
                    <a:pt x="546" y="407"/>
                    <a:pt x="546" y="407"/>
                    <a:pt x="546" y="407"/>
                  </a:cubicBezTo>
                  <a:cubicBezTo>
                    <a:pt x="546" y="408"/>
                    <a:pt x="546" y="408"/>
                    <a:pt x="546" y="408"/>
                  </a:cubicBezTo>
                  <a:cubicBezTo>
                    <a:pt x="548" y="408"/>
                    <a:pt x="548" y="408"/>
                    <a:pt x="548" y="408"/>
                  </a:cubicBezTo>
                  <a:cubicBezTo>
                    <a:pt x="559" y="407"/>
                    <a:pt x="559" y="407"/>
                    <a:pt x="559" y="407"/>
                  </a:cubicBezTo>
                  <a:cubicBezTo>
                    <a:pt x="561" y="407"/>
                    <a:pt x="561" y="407"/>
                    <a:pt x="561" y="407"/>
                  </a:cubicBezTo>
                  <a:cubicBezTo>
                    <a:pt x="555" y="394"/>
                    <a:pt x="555" y="394"/>
                    <a:pt x="555" y="394"/>
                  </a:cubicBezTo>
                  <a:cubicBezTo>
                    <a:pt x="554" y="394"/>
                    <a:pt x="554" y="394"/>
                    <a:pt x="554" y="394"/>
                  </a:cubicBezTo>
                  <a:cubicBezTo>
                    <a:pt x="554" y="396"/>
                    <a:pt x="554" y="396"/>
                    <a:pt x="554" y="396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7" y="406"/>
                    <a:pt x="557" y="406"/>
                    <a:pt x="557" y="406"/>
                  </a:cubicBezTo>
                  <a:cubicBezTo>
                    <a:pt x="558" y="405"/>
                    <a:pt x="558" y="405"/>
                    <a:pt x="558" y="405"/>
                  </a:cubicBezTo>
                  <a:cubicBezTo>
                    <a:pt x="558" y="404"/>
                    <a:pt x="558" y="404"/>
                    <a:pt x="558" y="404"/>
                  </a:cubicBezTo>
                  <a:cubicBezTo>
                    <a:pt x="558" y="404"/>
                    <a:pt x="558" y="404"/>
                    <a:pt x="547" y="405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49" y="406"/>
                    <a:pt x="549" y="406"/>
                    <a:pt x="549" y="406"/>
                  </a:cubicBezTo>
                  <a:cubicBezTo>
                    <a:pt x="549" y="406"/>
                    <a:pt x="549" y="406"/>
                    <a:pt x="546" y="396"/>
                  </a:cubicBezTo>
                  <a:cubicBezTo>
                    <a:pt x="545" y="396"/>
                    <a:pt x="545" y="396"/>
                    <a:pt x="545" y="396"/>
                  </a:cubicBezTo>
                  <a:cubicBezTo>
                    <a:pt x="545" y="397"/>
                    <a:pt x="545" y="397"/>
                    <a:pt x="545" y="397"/>
                  </a:cubicBezTo>
                  <a:cubicBezTo>
                    <a:pt x="545" y="397"/>
                    <a:pt x="545" y="397"/>
                    <a:pt x="554" y="397"/>
                  </a:cubicBezTo>
                  <a:cubicBezTo>
                    <a:pt x="554" y="396"/>
                    <a:pt x="554" y="396"/>
                    <a:pt x="554" y="396"/>
                  </a:cubicBezTo>
                  <a:cubicBezTo>
                    <a:pt x="553" y="397"/>
                    <a:pt x="553" y="397"/>
                    <a:pt x="553" y="397"/>
                  </a:cubicBezTo>
                  <a:lnTo>
                    <a:pt x="554" y="396"/>
                  </a:lnTo>
                  <a:close/>
                  <a:moveTo>
                    <a:pt x="581" y="408"/>
                  </a:moveTo>
                  <a:cubicBezTo>
                    <a:pt x="582" y="407"/>
                    <a:pt x="582" y="407"/>
                    <a:pt x="582" y="407"/>
                  </a:cubicBezTo>
                  <a:cubicBezTo>
                    <a:pt x="570" y="400"/>
                    <a:pt x="570" y="400"/>
                    <a:pt x="570" y="400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68" y="400"/>
                    <a:pt x="568" y="400"/>
                    <a:pt x="568" y="400"/>
                  </a:cubicBezTo>
                  <a:cubicBezTo>
                    <a:pt x="548" y="425"/>
                    <a:pt x="548" y="425"/>
                    <a:pt x="548" y="425"/>
                  </a:cubicBezTo>
                  <a:cubicBezTo>
                    <a:pt x="547" y="426"/>
                    <a:pt x="547" y="426"/>
                    <a:pt x="547" y="426"/>
                  </a:cubicBezTo>
                  <a:cubicBezTo>
                    <a:pt x="548" y="427"/>
                    <a:pt x="548" y="427"/>
                    <a:pt x="548" y="427"/>
                  </a:cubicBezTo>
                  <a:cubicBezTo>
                    <a:pt x="552" y="431"/>
                    <a:pt x="552" y="431"/>
                    <a:pt x="552" y="431"/>
                  </a:cubicBezTo>
                  <a:cubicBezTo>
                    <a:pt x="554" y="432"/>
                    <a:pt x="554" y="432"/>
                    <a:pt x="554" y="432"/>
                  </a:cubicBezTo>
                  <a:cubicBezTo>
                    <a:pt x="554" y="430"/>
                    <a:pt x="554" y="430"/>
                    <a:pt x="554" y="430"/>
                  </a:cubicBezTo>
                  <a:cubicBezTo>
                    <a:pt x="557" y="424"/>
                    <a:pt x="557" y="424"/>
                    <a:pt x="557" y="424"/>
                  </a:cubicBezTo>
                  <a:cubicBezTo>
                    <a:pt x="556" y="423"/>
                    <a:pt x="556" y="423"/>
                    <a:pt x="556" y="423"/>
                  </a:cubicBezTo>
                  <a:cubicBezTo>
                    <a:pt x="556" y="424"/>
                    <a:pt x="556" y="424"/>
                    <a:pt x="556" y="424"/>
                  </a:cubicBezTo>
                  <a:cubicBezTo>
                    <a:pt x="565" y="423"/>
                    <a:pt x="565" y="423"/>
                    <a:pt x="565" y="423"/>
                  </a:cubicBezTo>
                  <a:cubicBezTo>
                    <a:pt x="566" y="423"/>
                    <a:pt x="566" y="423"/>
                    <a:pt x="566" y="423"/>
                  </a:cubicBezTo>
                  <a:cubicBezTo>
                    <a:pt x="566" y="422"/>
                    <a:pt x="566" y="422"/>
                    <a:pt x="566" y="422"/>
                  </a:cubicBezTo>
                  <a:cubicBezTo>
                    <a:pt x="570" y="416"/>
                    <a:pt x="570" y="416"/>
                    <a:pt x="570" y="416"/>
                  </a:cubicBezTo>
                  <a:cubicBezTo>
                    <a:pt x="569" y="415"/>
                    <a:pt x="569" y="415"/>
                    <a:pt x="569" y="415"/>
                  </a:cubicBezTo>
                  <a:cubicBezTo>
                    <a:pt x="570" y="416"/>
                    <a:pt x="570" y="416"/>
                    <a:pt x="570" y="416"/>
                  </a:cubicBezTo>
                  <a:cubicBezTo>
                    <a:pt x="584" y="408"/>
                    <a:pt x="584" y="408"/>
                    <a:pt x="584" y="408"/>
                  </a:cubicBezTo>
                  <a:cubicBezTo>
                    <a:pt x="582" y="407"/>
                    <a:pt x="582" y="407"/>
                    <a:pt x="582" y="407"/>
                  </a:cubicBezTo>
                  <a:cubicBezTo>
                    <a:pt x="581" y="408"/>
                    <a:pt x="581" y="408"/>
                    <a:pt x="581" y="408"/>
                  </a:cubicBezTo>
                  <a:cubicBezTo>
                    <a:pt x="581" y="407"/>
                    <a:pt x="581" y="407"/>
                    <a:pt x="581" y="407"/>
                  </a:cubicBezTo>
                  <a:cubicBezTo>
                    <a:pt x="568" y="414"/>
                    <a:pt x="568" y="414"/>
                    <a:pt x="568" y="414"/>
                  </a:cubicBezTo>
                  <a:cubicBezTo>
                    <a:pt x="568" y="414"/>
                    <a:pt x="568" y="414"/>
                    <a:pt x="568" y="414"/>
                  </a:cubicBezTo>
                  <a:cubicBezTo>
                    <a:pt x="568" y="414"/>
                    <a:pt x="568" y="414"/>
                    <a:pt x="564" y="421"/>
                  </a:cubicBezTo>
                  <a:cubicBezTo>
                    <a:pt x="565" y="422"/>
                    <a:pt x="565" y="422"/>
                    <a:pt x="565" y="422"/>
                  </a:cubicBezTo>
                  <a:cubicBezTo>
                    <a:pt x="565" y="420"/>
                    <a:pt x="565" y="420"/>
                    <a:pt x="565" y="420"/>
                  </a:cubicBezTo>
                  <a:cubicBezTo>
                    <a:pt x="565" y="420"/>
                    <a:pt x="565" y="420"/>
                    <a:pt x="555" y="421"/>
                  </a:cubicBezTo>
                  <a:cubicBezTo>
                    <a:pt x="555" y="422"/>
                    <a:pt x="555" y="422"/>
                    <a:pt x="555" y="422"/>
                  </a:cubicBezTo>
                  <a:cubicBezTo>
                    <a:pt x="554" y="422"/>
                    <a:pt x="554" y="422"/>
                    <a:pt x="554" y="422"/>
                  </a:cubicBezTo>
                  <a:cubicBezTo>
                    <a:pt x="554" y="422"/>
                    <a:pt x="554" y="422"/>
                    <a:pt x="552" y="429"/>
                  </a:cubicBezTo>
                  <a:cubicBezTo>
                    <a:pt x="553" y="430"/>
                    <a:pt x="553" y="430"/>
                    <a:pt x="553" y="430"/>
                  </a:cubicBezTo>
                  <a:cubicBezTo>
                    <a:pt x="554" y="429"/>
                    <a:pt x="554" y="429"/>
                    <a:pt x="554" y="429"/>
                  </a:cubicBezTo>
                  <a:cubicBezTo>
                    <a:pt x="554" y="429"/>
                    <a:pt x="554" y="429"/>
                    <a:pt x="550" y="425"/>
                  </a:cubicBezTo>
                  <a:cubicBezTo>
                    <a:pt x="549" y="426"/>
                    <a:pt x="549" y="426"/>
                    <a:pt x="549" y="426"/>
                  </a:cubicBezTo>
                  <a:cubicBezTo>
                    <a:pt x="550" y="427"/>
                    <a:pt x="550" y="427"/>
                    <a:pt x="550" y="427"/>
                  </a:cubicBezTo>
                  <a:cubicBezTo>
                    <a:pt x="550" y="427"/>
                    <a:pt x="550" y="427"/>
                    <a:pt x="570" y="402"/>
                  </a:cubicBezTo>
                  <a:cubicBezTo>
                    <a:pt x="569" y="401"/>
                    <a:pt x="569" y="401"/>
                    <a:pt x="569" y="401"/>
                  </a:cubicBezTo>
                  <a:cubicBezTo>
                    <a:pt x="568" y="403"/>
                    <a:pt x="568" y="403"/>
                    <a:pt x="568" y="403"/>
                  </a:cubicBezTo>
                  <a:cubicBezTo>
                    <a:pt x="568" y="403"/>
                    <a:pt x="568" y="403"/>
                    <a:pt x="570" y="404"/>
                  </a:cubicBezTo>
                  <a:cubicBezTo>
                    <a:pt x="572" y="404"/>
                    <a:pt x="575" y="406"/>
                    <a:pt x="581" y="409"/>
                  </a:cubicBezTo>
                  <a:cubicBezTo>
                    <a:pt x="581" y="408"/>
                    <a:pt x="581" y="408"/>
                    <a:pt x="581" y="408"/>
                  </a:cubicBezTo>
                  <a:cubicBezTo>
                    <a:pt x="581" y="407"/>
                    <a:pt x="581" y="407"/>
                    <a:pt x="581" y="407"/>
                  </a:cubicBezTo>
                  <a:lnTo>
                    <a:pt x="581" y="408"/>
                  </a:lnTo>
                  <a:close/>
                  <a:moveTo>
                    <a:pt x="443" y="447"/>
                  </a:moveTo>
                  <a:cubicBezTo>
                    <a:pt x="444" y="446"/>
                    <a:pt x="444" y="446"/>
                    <a:pt x="444" y="446"/>
                  </a:cubicBezTo>
                  <a:cubicBezTo>
                    <a:pt x="432" y="435"/>
                    <a:pt x="432" y="435"/>
                    <a:pt x="432" y="435"/>
                  </a:cubicBezTo>
                  <a:cubicBezTo>
                    <a:pt x="430" y="433"/>
                    <a:pt x="430" y="433"/>
                    <a:pt x="430" y="433"/>
                  </a:cubicBezTo>
                  <a:cubicBezTo>
                    <a:pt x="430" y="436"/>
                    <a:pt x="430" y="436"/>
                    <a:pt x="430" y="436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30" y="447"/>
                    <a:pt x="430" y="447"/>
                    <a:pt x="430" y="447"/>
                  </a:cubicBezTo>
                  <a:cubicBezTo>
                    <a:pt x="431" y="447"/>
                    <a:pt x="431" y="447"/>
                    <a:pt x="431" y="447"/>
                  </a:cubicBezTo>
                  <a:cubicBezTo>
                    <a:pt x="440" y="453"/>
                    <a:pt x="440" y="453"/>
                    <a:pt x="440" y="453"/>
                  </a:cubicBezTo>
                  <a:cubicBezTo>
                    <a:pt x="441" y="453"/>
                    <a:pt x="441" y="453"/>
                    <a:pt x="441" y="453"/>
                  </a:cubicBezTo>
                  <a:cubicBezTo>
                    <a:pt x="445" y="447"/>
                    <a:pt x="445" y="447"/>
                    <a:pt x="445" y="447"/>
                  </a:cubicBezTo>
                  <a:cubicBezTo>
                    <a:pt x="444" y="446"/>
                    <a:pt x="444" y="446"/>
                    <a:pt x="444" y="446"/>
                  </a:cubicBezTo>
                  <a:cubicBezTo>
                    <a:pt x="443" y="447"/>
                    <a:pt x="443" y="447"/>
                    <a:pt x="443" y="447"/>
                  </a:cubicBezTo>
                  <a:cubicBezTo>
                    <a:pt x="442" y="446"/>
                    <a:pt x="442" y="446"/>
                    <a:pt x="442" y="446"/>
                  </a:cubicBezTo>
                  <a:cubicBezTo>
                    <a:pt x="439" y="450"/>
                    <a:pt x="439" y="450"/>
                    <a:pt x="439" y="450"/>
                  </a:cubicBezTo>
                  <a:cubicBezTo>
                    <a:pt x="441" y="451"/>
                    <a:pt x="441" y="451"/>
                    <a:pt x="441" y="451"/>
                  </a:cubicBezTo>
                  <a:cubicBezTo>
                    <a:pt x="441" y="450"/>
                    <a:pt x="441" y="450"/>
                    <a:pt x="441" y="450"/>
                  </a:cubicBezTo>
                  <a:cubicBezTo>
                    <a:pt x="441" y="450"/>
                    <a:pt x="441" y="450"/>
                    <a:pt x="432" y="445"/>
                  </a:cubicBezTo>
                  <a:cubicBezTo>
                    <a:pt x="431" y="446"/>
                    <a:pt x="431" y="446"/>
                    <a:pt x="431" y="446"/>
                  </a:cubicBezTo>
                  <a:cubicBezTo>
                    <a:pt x="433" y="446"/>
                    <a:pt x="433" y="446"/>
                    <a:pt x="433" y="446"/>
                  </a:cubicBezTo>
                  <a:cubicBezTo>
                    <a:pt x="433" y="446"/>
                    <a:pt x="433" y="446"/>
                    <a:pt x="433" y="436"/>
                  </a:cubicBezTo>
                  <a:cubicBezTo>
                    <a:pt x="431" y="436"/>
                    <a:pt x="431" y="436"/>
                    <a:pt x="431" y="436"/>
                  </a:cubicBezTo>
                  <a:cubicBezTo>
                    <a:pt x="430" y="438"/>
                    <a:pt x="430" y="438"/>
                    <a:pt x="430" y="438"/>
                  </a:cubicBezTo>
                  <a:cubicBezTo>
                    <a:pt x="430" y="438"/>
                    <a:pt x="430" y="438"/>
                    <a:pt x="432" y="439"/>
                  </a:cubicBezTo>
                  <a:cubicBezTo>
                    <a:pt x="433" y="440"/>
                    <a:pt x="436" y="443"/>
                    <a:pt x="442" y="448"/>
                  </a:cubicBezTo>
                  <a:cubicBezTo>
                    <a:pt x="443" y="447"/>
                    <a:pt x="443" y="447"/>
                    <a:pt x="443" y="447"/>
                  </a:cubicBezTo>
                  <a:cubicBezTo>
                    <a:pt x="442" y="446"/>
                    <a:pt x="442" y="446"/>
                    <a:pt x="442" y="446"/>
                  </a:cubicBezTo>
                  <a:lnTo>
                    <a:pt x="443" y="447"/>
                  </a:lnTo>
                  <a:close/>
                  <a:moveTo>
                    <a:pt x="479" y="415"/>
                  </a:moveTo>
                  <a:cubicBezTo>
                    <a:pt x="477" y="414"/>
                    <a:pt x="477" y="414"/>
                    <a:pt x="477" y="414"/>
                  </a:cubicBezTo>
                  <a:cubicBezTo>
                    <a:pt x="464" y="434"/>
                    <a:pt x="464" y="434"/>
                    <a:pt x="464" y="434"/>
                  </a:cubicBezTo>
                  <a:cubicBezTo>
                    <a:pt x="462" y="438"/>
                    <a:pt x="462" y="438"/>
                    <a:pt x="462" y="438"/>
                  </a:cubicBezTo>
                  <a:cubicBezTo>
                    <a:pt x="465" y="437"/>
                    <a:pt x="465" y="437"/>
                    <a:pt x="465" y="437"/>
                  </a:cubicBezTo>
                  <a:cubicBezTo>
                    <a:pt x="476" y="434"/>
                    <a:pt x="476" y="434"/>
                    <a:pt x="476" y="434"/>
                  </a:cubicBezTo>
                  <a:cubicBezTo>
                    <a:pt x="477" y="434"/>
                    <a:pt x="477" y="434"/>
                    <a:pt x="477" y="434"/>
                  </a:cubicBezTo>
                  <a:cubicBezTo>
                    <a:pt x="477" y="433"/>
                    <a:pt x="477" y="433"/>
                    <a:pt x="477" y="433"/>
                  </a:cubicBezTo>
                  <a:cubicBezTo>
                    <a:pt x="481" y="422"/>
                    <a:pt x="481" y="422"/>
                    <a:pt x="481" y="422"/>
                  </a:cubicBezTo>
                  <a:cubicBezTo>
                    <a:pt x="480" y="422"/>
                    <a:pt x="480" y="422"/>
                    <a:pt x="480" y="422"/>
                  </a:cubicBezTo>
                  <a:cubicBezTo>
                    <a:pt x="481" y="423"/>
                    <a:pt x="481" y="423"/>
                    <a:pt x="481" y="423"/>
                  </a:cubicBezTo>
                  <a:cubicBezTo>
                    <a:pt x="487" y="419"/>
                    <a:pt x="487" y="419"/>
                    <a:pt x="487" y="419"/>
                  </a:cubicBezTo>
                  <a:cubicBezTo>
                    <a:pt x="490" y="417"/>
                    <a:pt x="490" y="417"/>
                    <a:pt x="490" y="417"/>
                  </a:cubicBezTo>
                  <a:cubicBezTo>
                    <a:pt x="478" y="413"/>
                    <a:pt x="478" y="413"/>
                    <a:pt x="478" y="413"/>
                  </a:cubicBezTo>
                  <a:cubicBezTo>
                    <a:pt x="477" y="414"/>
                    <a:pt x="477" y="414"/>
                    <a:pt x="477" y="414"/>
                  </a:cubicBezTo>
                  <a:cubicBezTo>
                    <a:pt x="479" y="415"/>
                    <a:pt x="479" y="415"/>
                    <a:pt x="479" y="415"/>
                  </a:cubicBezTo>
                  <a:cubicBezTo>
                    <a:pt x="478" y="416"/>
                    <a:pt x="478" y="416"/>
                    <a:pt x="478" y="416"/>
                  </a:cubicBezTo>
                  <a:cubicBezTo>
                    <a:pt x="486" y="419"/>
                    <a:pt x="486" y="419"/>
                    <a:pt x="486" y="419"/>
                  </a:cubicBezTo>
                  <a:cubicBezTo>
                    <a:pt x="487" y="418"/>
                    <a:pt x="487" y="418"/>
                    <a:pt x="487" y="418"/>
                  </a:cubicBezTo>
                  <a:cubicBezTo>
                    <a:pt x="486" y="416"/>
                    <a:pt x="486" y="416"/>
                    <a:pt x="486" y="416"/>
                  </a:cubicBezTo>
                  <a:cubicBezTo>
                    <a:pt x="486" y="416"/>
                    <a:pt x="486" y="416"/>
                    <a:pt x="479" y="420"/>
                  </a:cubicBezTo>
                  <a:cubicBezTo>
                    <a:pt x="479" y="421"/>
                    <a:pt x="479" y="421"/>
                    <a:pt x="479" y="421"/>
                  </a:cubicBezTo>
                  <a:cubicBezTo>
                    <a:pt x="479" y="421"/>
                    <a:pt x="479" y="421"/>
                    <a:pt x="479" y="421"/>
                  </a:cubicBezTo>
                  <a:cubicBezTo>
                    <a:pt x="479" y="421"/>
                    <a:pt x="479" y="421"/>
                    <a:pt x="474" y="432"/>
                  </a:cubicBezTo>
                  <a:cubicBezTo>
                    <a:pt x="476" y="432"/>
                    <a:pt x="476" y="432"/>
                    <a:pt x="476" y="432"/>
                  </a:cubicBezTo>
                  <a:cubicBezTo>
                    <a:pt x="476" y="431"/>
                    <a:pt x="476" y="431"/>
                    <a:pt x="476" y="431"/>
                  </a:cubicBezTo>
                  <a:cubicBezTo>
                    <a:pt x="476" y="431"/>
                    <a:pt x="476" y="431"/>
                    <a:pt x="465" y="434"/>
                  </a:cubicBezTo>
                  <a:cubicBezTo>
                    <a:pt x="465" y="435"/>
                    <a:pt x="465" y="435"/>
                    <a:pt x="465" y="435"/>
                  </a:cubicBezTo>
                  <a:cubicBezTo>
                    <a:pt x="466" y="436"/>
                    <a:pt x="466" y="436"/>
                    <a:pt x="466" y="436"/>
                  </a:cubicBezTo>
                  <a:cubicBezTo>
                    <a:pt x="466" y="436"/>
                    <a:pt x="466" y="436"/>
                    <a:pt x="480" y="416"/>
                  </a:cubicBezTo>
                  <a:cubicBezTo>
                    <a:pt x="479" y="415"/>
                    <a:pt x="479" y="415"/>
                    <a:pt x="479" y="415"/>
                  </a:cubicBezTo>
                  <a:cubicBezTo>
                    <a:pt x="478" y="416"/>
                    <a:pt x="478" y="416"/>
                    <a:pt x="478" y="416"/>
                  </a:cubicBezTo>
                  <a:lnTo>
                    <a:pt x="479" y="415"/>
                  </a:lnTo>
                  <a:close/>
                  <a:moveTo>
                    <a:pt x="511" y="451"/>
                  </a:moveTo>
                  <a:cubicBezTo>
                    <a:pt x="512" y="452"/>
                    <a:pt x="512" y="452"/>
                    <a:pt x="512" y="452"/>
                  </a:cubicBezTo>
                  <a:cubicBezTo>
                    <a:pt x="523" y="439"/>
                    <a:pt x="523" y="439"/>
                    <a:pt x="523" y="439"/>
                  </a:cubicBezTo>
                  <a:cubicBezTo>
                    <a:pt x="524" y="437"/>
                    <a:pt x="524" y="437"/>
                    <a:pt x="524" y="437"/>
                  </a:cubicBezTo>
                  <a:cubicBezTo>
                    <a:pt x="523" y="437"/>
                    <a:pt x="523" y="437"/>
                    <a:pt x="523" y="437"/>
                  </a:cubicBezTo>
                  <a:cubicBezTo>
                    <a:pt x="519" y="434"/>
                    <a:pt x="519" y="434"/>
                    <a:pt x="519" y="434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17" y="434"/>
                    <a:pt x="517" y="434"/>
                    <a:pt x="517" y="434"/>
                  </a:cubicBezTo>
                  <a:cubicBezTo>
                    <a:pt x="506" y="441"/>
                    <a:pt x="506" y="441"/>
                    <a:pt x="506" y="441"/>
                  </a:cubicBezTo>
                  <a:cubicBezTo>
                    <a:pt x="505" y="441"/>
                    <a:pt x="505" y="441"/>
                    <a:pt x="505" y="441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12" y="452"/>
                    <a:pt x="512" y="452"/>
                    <a:pt x="512" y="452"/>
                  </a:cubicBezTo>
                  <a:cubicBezTo>
                    <a:pt x="511" y="451"/>
                    <a:pt x="511" y="451"/>
                    <a:pt x="511" y="451"/>
                  </a:cubicBezTo>
                  <a:cubicBezTo>
                    <a:pt x="512" y="451"/>
                    <a:pt x="512" y="451"/>
                    <a:pt x="512" y="451"/>
                  </a:cubicBezTo>
                  <a:cubicBezTo>
                    <a:pt x="508" y="441"/>
                    <a:pt x="508" y="441"/>
                    <a:pt x="508" y="441"/>
                  </a:cubicBezTo>
                  <a:cubicBezTo>
                    <a:pt x="507" y="442"/>
                    <a:pt x="507" y="442"/>
                    <a:pt x="507" y="442"/>
                  </a:cubicBezTo>
                  <a:cubicBezTo>
                    <a:pt x="508" y="443"/>
                    <a:pt x="508" y="443"/>
                    <a:pt x="508" y="443"/>
                  </a:cubicBezTo>
                  <a:cubicBezTo>
                    <a:pt x="508" y="443"/>
                    <a:pt x="508" y="443"/>
                    <a:pt x="519" y="436"/>
                  </a:cubicBezTo>
                  <a:cubicBezTo>
                    <a:pt x="518" y="435"/>
                    <a:pt x="518" y="435"/>
                    <a:pt x="518" y="435"/>
                  </a:cubicBezTo>
                  <a:cubicBezTo>
                    <a:pt x="517" y="436"/>
                    <a:pt x="517" y="436"/>
                    <a:pt x="517" y="436"/>
                  </a:cubicBezTo>
                  <a:cubicBezTo>
                    <a:pt x="517" y="436"/>
                    <a:pt x="517" y="436"/>
                    <a:pt x="517" y="437"/>
                  </a:cubicBezTo>
                  <a:cubicBezTo>
                    <a:pt x="518" y="437"/>
                    <a:pt x="519" y="438"/>
                    <a:pt x="521" y="439"/>
                  </a:cubicBezTo>
                  <a:cubicBezTo>
                    <a:pt x="522" y="438"/>
                    <a:pt x="522" y="438"/>
                    <a:pt x="522" y="438"/>
                  </a:cubicBezTo>
                  <a:cubicBezTo>
                    <a:pt x="521" y="437"/>
                    <a:pt x="521" y="437"/>
                    <a:pt x="521" y="437"/>
                  </a:cubicBezTo>
                  <a:cubicBezTo>
                    <a:pt x="521" y="437"/>
                    <a:pt x="521" y="437"/>
                    <a:pt x="510" y="450"/>
                  </a:cubicBezTo>
                  <a:cubicBezTo>
                    <a:pt x="511" y="451"/>
                    <a:pt x="511" y="451"/>
                    <a:pt x="511" y="451"/>
                  </a:cubicBezTo>
                  <a:cubicBezTo>
                    <a:pt x="512" y="451"/>
                    <a:pt x="512" y="451"/>
                    <a:pt x="512" y="451"/>
                  </a:cubicBezTo>
                  <a:lnTo>
                    <a:pt x="511" y="451"/>
                  </a:lnTo>
                  <a:close/>
                  <a:moveTo>
                    <a:pt x="312" y="239"/>
                  </a:moveTo>
                  <a:cubicBezTo>
                    <a:pt x="314" y="240"/>
                    <a:pt x="314" y="240"/>
                    <a:pt x="314" y="240"/>
                  </a:cubicBezTo>
                  <a:cubicBezTo>
                    <a:pt x="316" y="232"/>
                    <a:pt x="316" y="232"/>
                    <a:pt x="316" y="232"/>
                  </a:cubicBezTo>
                  <a:cubicBezTo>
                    <a:pt x="318" y="226"/>
                    <a:pt x="318" y="226"/>
                    <a:pt x="318" y="226"/>
                  </a:cubicBezTo>
                  <a:cubicBezTo>
                    <a:pt x="314" y="230"/>
                    <a:pt x="314" y="230"/>
                    <a:pt x="314" y="230"/>
                  </a:cubicBezTo>
                  <a:cubicBezTo>
                    <a:pt x="307" y="237"/>
                    <a:pt x="307" y="237"/>
                    <a:pt x="307" y="237"/>
                  </a:cubicBezTo>
                  <a:cubicBezTo>
                    <a:pt x="305" y="239"/>
                    <a:pt x="305" y="239"/>
                    <a:pt x="305" y="239"/>
                  </a:cubicBezTo>
                  <a:cubicBezTo>
                    <a:pt x="313" y="241"/>
                    <a:pt x="313" y="241"/>
                    <a:pt x="313" y="241"/>
                  </a:cubicBezTo>
                  <a:cubicBezTo>
                    <a:pt x="314" y="240"/>
                    <a:pt x="314" y="240"/>
                    <a:pt x="314" y="240"/>
                  </a:cubicBezTo>
                  <a:cubicBezTo>
                    <a:pt x="312" y="239"/>
                    <a:pt x="312" y="239"/>
                    <a:pt x="312" y="239"/>
                  </a:cubicBezTo>
                  <a:cubicBezTo>
                    <a:pt x="313" y="238"/>
                    <a:pt x="313" y="238"/>
                    <a:pt x="313" y="238"/>
                  </a:cubicBezTo>
                  <a:cubicBezTo>
                    <a:pt x="309" y="237"/>
                    <a:pt x="309" y="237"/>
                    <a:pt x="309" y="237"/>
                  </a:cubicBezTo>
                  <a:cubicBezTo>
                    <a:pt x="308" y="238"/>
                    <a:pt x="308" y="238"/>
                    <a:pt x="308" y="238"/>
                  </a:cubicBezTo>
                  <a:cubicBezTo>
                    <a:pt x="309" y="239"/>
                    <a:pt x="309" y="239"/>
                    <a:pt x="309" y="239"/>
                  </a:cubicBezTo>
                  <a:cubicBezTo>
                    <a:pt x="309" y="239"/>
                    <a:pt x="309" y="239"/>
                    <a:pt x="316" y="232"/>
                  </a:cubicBezTo>
                  <a:cubicBezTo>
                    <a:pt x="315" y="231"/>
                    <a:pt x="315" y="231"/>
                    <a:pt x="315" y="231"/>
                  </a:cubicBezTo>
                  <a:cubicBezTo>
                    <a:pt x="314" y="231"/>
                    <a:pt x="314" y="231"/>
                    <a:pt x="314" y="231"/>
                  </a:cubicBezTo>
                  <a:cubicBezTo>
                    <a:pt x="314" y="231"/>
                    <a:pt x="314" y="231"/>
                    <a:pt x="311" y="239"/>
                  </a:cubicBezTo>
                  <a:cubicBezTo>
                    <a:pt x="312" y="239"/>
                    <a:pt x="312" y="239"/>
                    <a:pt x="312" y="239"/>
                  </a:cubicBezTo>
                  <a:cubicBezTo>
                    <a:pt x="313" y="238"/>
                    <a:pt x="313" y="238"/>
                    <a:pt x="313" y="238"/>
                  </a:cubicBezTo>
                  <a:lnTo>
                    <a:pt x="312" y="239"/>
                  </a:lnTo>
                  <a:close/>
                  <a:moveTo>
                    <a:pt x="285" y="364"/>
                  </a:moveTo>
                  <a:cubicBezTo>
                    <a:pt x="284" y="364"/>
                    <a:pt x="284" y="364"/>
                    <a:pt x="284" y="364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287" y="371"/>
                    <a:pt x="287" y="371"/>
                    <a:pt x="287" y="371"/>
                  </a:cubicBezTo>
                  <a:cubicBezTo>
                    <a:pt x="289" y="370"/>
                    <a:pt x="289" y="370"/>
                    <a:pt x="289" y="370"/>
                  </a:cubicBezTo>
                  <a:cubicBezTo>
                    <a:pt x="295" y="366"/>
                    <a:pt x="295" y="366"/>
                    <a:pt x="295" y="366"/>
                  </a:cubicBezTo>
                  <a:cubicBezTo>
                    <a:pt x="296" y="366"/>
                    <a:pt x="296" y="366"/>
                    <a:pt x="296" y="366"/>
                  </a:cubicBezTo>
                  <a:cubicBezTo>
                    <a:pt x="296" y="364"/>
                    <a:pt x="296" y="364"/>
                    <a:pt x="296" y="364"/>
                  </a:cubicBezTo>
                  <a:cubicBezTo>
                    <a:pt x="293" y="356"/>
                    <a:pt x="293" y="356"/>
                    <a:pt x="293" y="356"/>
                  </a:cubicBezTo>
                  <a:cubicBezTo>
                    <a:pt x="293" y="354"/>
                    <a:pt x="293" y="354"/>
                    <a:pt x="293" y="354"/>
                  </a:cubicBezTo>
                  <a:cubicBezTo>
                    <a:pt x="283" y="363"/>
                    <a:pt x="283" y="363"/>
                    <a:pt x="283" y="363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5" y="364"/>
                    <a:pt x="285" y="364"/>
                    <a:pt x="285" y="364"/>
                  </a:cubicBezTo>
                  <a:cubicBezTo>
                    <a:pt x="286" y="365"/>
                    <a:pt x="286" y="365"/>
                    <a:pt x="286" y="365"/>
                  </a:cubicBezTo>
                  <a:cubicBezTo>
                    <a:pt x="293" y="358"/>
                    <a:pt x="293" y="358"/>
                    <a:pt x="293" y="358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1" y="357"/>
                    <a:pt x="291" y="357"/>
                    <a:pt x="291" y="358"/>
                  </a:cubicBezTo>
                  <a:cubicBezTo>
                    <a:pt x="291" y="359"/>
                    <a:pt x="292" y="361"/>
                    <a:pt x="293" y="365"/>
                  </a:cubicBezTo>
                  <a:cubicBezTo>
                    <a:pt x="295" y="365"/>
                    <a:pt x="295" y="365"/>
                    <a:pt x="295" y="365"/>
                  </a:cubicBezTo>
                  <a:cubicBezTo>
                    <a:pt x="294" y="364"/>
                    <a:pt x="294" y="364"/>
                    <a:pt x="294" y="364"/>
                  </a:cubicBezTo>
                  <a:cubicBezTo>
                    <a:pt x="294" y="364"/>
                    <a:pt x="294" y="364"/>
                    <a:pt x="287" y="368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89" y="368"/>
                    <a:pt x="289" y="368"/>
                    <a:pt x="287" y="363"/>
                  </a:cubicBezTo>
                  <a:cubicBezTo>
                    <a:pt x="285" y="364"/>
                    <a:pt x="285" y="364"/>
                    <a:pt x="285" y="364"/>
                  </a:cubicBezTo>
                  <a:cubicBezTo>
                    <a:pt x="286" y="365"/>
                    <a:pt x="286" y="365"/>
                    <a:pt x="286" y="365"/>
                  </a:cubicBezTo>
                  <a:lnTo>
                    <a:pt x="285" y="364"/>
                  </a:lnTo>
                  <a:close/>
                  <a:moveTo>
                    <a:pt x="300" y="377"/>
                  </a:moveTo>
                  <a:cubicBezTo>
                    <a:pt x="300" y="376"/>
                    <a:pt x="300" y="376"/>
                    <a:pt x="300" y="376"/>
                  </a:cubicBezTo>
                  <a:cubicBezTo>
                    <a:pt x="288" y="376"/>
                    <a:pt x="288" y="376"/>
                    <a:pt x="288" y="376"/>
                  </a:cubicBezTo>
                  <a:cubicBezTo>
                    <a:pt x="285" y="376"/>
                    <a:pt x="285" y="376"/>
                    <a:pt x="285" y="376"/>
                  </a:cubicBezTo>
                  <a:cubicBezTo>
                    <a:pt x="287" y="378"/>
                    <a:pt x="287" y="378"/>
                    <a:pt x="287" y="378"/>
                  </a:cubicBezTo>
                  <a:cubicBezTo>
                    <a:pt x="292" y="389"/>
                    <a:pt x="292" y="389"/>
                    <a:pt x="292" y="389"/>
                  </a:cubicBezTo>
                  <a:cubicBezTo>
                    <a:pt x="293" y="391"/>
                    <a:pt x="293" y="391"/>
                    <a:pt x="293" y="391"/>
                  </a:cubicBezTo>
                  <a:cubicBezTo>
                    <a:pt x="303" y="376"/>
                    <a:pt x="303" y="376"/>
                    <a:pt x="303" y="376"/>
                  </a:cubicBezTo>
                  <a:cubicBezTo>
                    <a:pt x="300" y="376"/>
                    <a:pt x="300" y="376"/>
                    <a:pt x="300" y="376"/>
                  </a:cubicBezTo>
                  <a:cubicBezTo>
                    <a:pt x="300" y="377"/>
                    <a:pt x="300" y="377"/>
                    <a:pt x="300" y="377"/>
                  </a:cubicBezTo>
                  <a:cubicBezTo>
                    <a:pt x="299" y="376"/>
                    <a:pt x="299" y="376"/>
                    <a:pt x="299" y="376"/>
                  </a:cubicBezTo>
                  <a:cubicBezTo>
                    <a:pt x="292" y="387"/>
                    <a:pt x="292" y="387"/>
                    <a:pt x="292" y="387"/>
                  </a:cubicBezTo>
                  <a:cubicBezTo>
                    <a:pt x="293" y="388"/>
                    <a:pt x="293" y="388"/>
                    <a:pt x="293" y="388"/>
                  </a:cubicBezTo>
                  <a:cubicBezTo>
                    <a:pt x="295" y="387"/>
                    <a:pt x="295" y="387"/>
                    <a:pt x="295" y="387"/>
                  </a:cubicBezTo>
                  <a:cubicBezTo>
                    <a:pt x="295" y="387"/>
                    <a:pt x="295" y="387"/>
                    <a:pt x="289" y="376"/>
                  </a:cubicBezTo>
                  <a:cubicBezTo>
                    <a:pt x="288" y="377"/>
                    <a:pt x="288" y="377"/>
                    <a:pt x="288" y="377"/>
                  </a:cubicBezTo>
                  <a:cubicBezTo>
                    <a:pt x="288" y="379"/>
                    <a:pt x="288" y="379"/>
                    <a:pt x="288" y="379"/>
                  </a:cubicBezTo>
                  <a:cubicBezTo>
                    <a:pt x="288" y="379"/>
                    <a:pt x="288" y="379"/>
                    <a:pt x="300" y="379"/>
                  </a:cubicBezTo>
                  <a:cubicBezTo>
                    <a:pt x="300" y="377"/>
                    <a:pt x="300" y="377"/>
                    <a:pt x="300" y="377"/>
                  </a:cubicBezTo>
                  <a:cubicBezTo>
                    <a:pt x="299" y="376"/>
                    <a:pt x="299" y="376"/>
                    <a:pt x="299" y="376"/>
                  </a:cubicBezTo>
                  <a:lnTo>
                    <a:pt x="300" y="377"/>
                  </a:lnTo>
                  <a:close/>
                  <a:moveTo>
                    <a:pt x="270" y="517"/>
                  </a:moveTo>
                  <a:cubicBezTo>
                    <a:pt x="270" y="519"/>
                    <a:pt x="270" y="519"/>
                    <a:pt x="270" y="519"/>
                  </a:cubicBezTo>
                  <a:cubicBezTo>
                    <a:pt x="282" y="524"/>
                    <a:pt x="282" y="524"/>
                    <a:pt x="282" y="524"/>
                  </a:cubicBezTo>
                  <a:cubicBezTo>
                    <a:pt x="284" y="525"/>
                    <a:pt x="284" y="525"/>
                    <a:pt x="284" y="525"/>
                  </a:cubicBezTo>
                  <a:cubicBezTo>
                    <a:pt x="284" y="523"/>
                    <a:pt x="284" y="523"/>
                    <a:pt x="284" y="523"/>
                  </a:cubicBezTo>
                  <a:cubicBezTo>
                    <a:pt x="285" y="514"/>
                    <a:pt x="285" y="514"/>
                    <a:pt x="285" y="514"/>
                  </a:cubicBezTo>
                  <a:cubicBezTo>
                    <a:pt x="285" y="513"/>
                    <a:pt x="285" y="513"/>
                    <a:pt x="285" y="513"/>
                  </a:cubicBezTo>
                  <a:cubicBezTo>
                    <a:pt x="285" y="512"/>
                    <a:pt x="285" y="512"/>
                    <a:pt x="285" y="512"/>
                  </a:cubicBezTo>
                  <a:cubicBezTo>
                    <a:pt x="273" y="503"/>
                    <a:pt x="273" y="503"/>
                    <a:pt x="273" y="503"/>
                  </a:cubicBezTo>
                  <a:cubicBezTo>
                    <a:pt x="270" y="501"/>
                    <a:pt x="270" y="501"/>
                    <a:pt x="270" y="501"/>
                  </a:cubicBezTo>
                  <a:cubicBezTo>
                    <a:pt x="269" y="518"/>
                    <a:pt x="269" y="518"/>
                    <a:pt x="269" y="518"/>
                  </a:cubicBezTo>
                  <a:cubicBezTo>
                    <a:pt x="270" y="519"/>
                    <a:pt x="270" y="519"/>
                    <a:pt x="270" y="519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72" y="518"/>
                    <a:pt x="272" y="518"/>
                    <a:pt x="272" y="518"/>
                  </a:cubicBezTo>
                  <a:cubicBezTo>
                    <a:pt x="273" y="504"/>
                    <a:pt x="273" y="504"/>
                    <a:pt x="273" y="504"/>
                  </a:cubicBezTo>
                  <a:cubicBezTo>
                    <a:pt x="272" y="504"/>
                    <a:pt x="272" y="504"/>
                    <a:pt x="272" y="504"/>
                  </a:cubicBezTo>
                  <a:cubicBezTo>
                    <a:pt x="271" y="505"/>
                    <a:pt x="271" y="505"/>
                    <a:pt x="271" y="505"/>
                  </a:cubicBezTo>
                  <a:cubicBezTo>
                    <a:pt x="271" y="505"/>
                    <a:pt x="271" y="505"/>
                    <a:pt x="272" y="506"/>
                  </a:cubicBezTo>
                  <a:cubicBezTo>
                    <a:pt x="274" y="508"/>
                    <a:pt x="277" y="510"/>
                    <a:pt x="283" y="515"/>
                  </a:cubicBezTo>
                  <a:cubicBezTo>
                    <a:pt x="284" y="513"/>
                    <a:pt x="284" y="513"/>
                    <a:pt x="284" y="513"/>
                  </a:cubicBezTo>
                  <a:cubicBezTo>
                    <a:pt x="282" y="513"/>
                    <a:pt x="282" y="513"/>
                    <a:pt x="282" y="513"/>
                  </a:cubicBezTo>
                  <a:cubicBezTo>
                    <a:pt x="282" y="513"/>
                    <a:pt x="282" y="513"/>
                    <a:pt x="281" y="523"/>
                  </a:cubicBezTo>
                  <a:cubicBezTo>
                    <a:pt x="282" y="523"/>
                    <a:pt x="282" y="523"/>
                    <a:pt x="282" y="523"/>
                  </a:cubicBezTo>
                  <a:cubicBezTo>
                    <a:pt x="283" y="522"/>
                    <a:pt x="283" y="522"/>
                    <a:pt x="283" y="522"/>
                  </a:cubicBezTo>
                  <a:cubicBezTo>
                    <a:pt x="283" y="522"/>
                    <a:pt x="283" y="522"/>
                    <a:pt x="271" y="516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72" y="518"/>
                    <a:pt x="272" y="518"/>
                    <a:pt x="272" y="518"/>
                  </a:cubicBezTo>
                  <a:lnTo>
                    <a:pt x="270" y="517"/>
                  </a:lnTo>
                  <a:close/>
                  <a:moveTo>
                    <a:pt x="383" y="451"/>
                  </a:moveTo>
                  <a:cubicBezTo>
                    <a:pt x="383" y="450"/>
                    <a:pt x="383" y="450"/>
                    <a:pt x="383" y="450"/>
                  </a:cubicBezTo>
                  <a:cubicBezTo>
                    <a:pt x="373" y="448"/>
                    <a:pt x="373" y="448"/>
                    <a:pt x="373" y="448"/>
                  </a:cubicBezTo>
                  <a:cubicBezTo>
                    <a:pt x="372" y="448"/>
                    <a:pt x="372" y="448"/>
                    <a:pt x="372" y="448"/>
                  </a:cubicBezTo>
                  <a:cubicBezTo>
                    <a:pt x="372" y="450"/>
                    <a:pt x="372" y="450"/>
                    <a:pt x="372" y="450"/>
                  </a:cubicBezTo>
                  <a:cubicBezTo>
                    <a:pt x="372" y="457"/>
                    <a:pt x="372" y="457"/>
                    <a:pt x="372" y="457"/>
                  </a:cubicBezTo>
                  <a:cubicBezTo>
                    <a:pt x="373" y="457"/>
                    <a:pt x="373" y="457"/>
                    <a:pt x="373" y="457"/>
                  </a:cubicBezTo>
                  <a:cubicBezTo>
                    <a:pt x="374" y="456"/>
                    <a:pt x="374" y="456"/>
                    <a:pt x="374" y="456"/>
                  </a:cubicBezTo>
                  <a:cubicBezTo>
                    <a:pt x="370" y="452"/>
                    <a:pt x="370" y="452"/>
                    <a:pt x="370" y="452"/>
                  </a:cubicBezTo>
                  <a:cubicBezTo>
                    <a:pt x="369" y="451"/>
                    <a:pt x="369" y="451"/>
                    <a:pt x="369" y="451"/>
                  </a:cubicBezTo>
                  <a:cubicBezTo>
                    <a:pt x="369" y="451"/>
                    <a:pt x="369" y="451"/>
                    <a:pt x="369" y="451"/>
                  </a:cubicBezTo>
                  <a:cubicBezTo>
                    <a:pt x="365" y="453"/>
                    <a:pt x="365" y="453"/>
                    <a:pt x="365" y="453"/>
                  </a:cubicBezTo>
                  <a:cubicBezTo>
                    <a:pt x="364" y="453"/>
                    <a:pt x="364" y="453"/>
                    <a:pt x="364" y="453"/>
                  </a:cubicBezTo>
                  <a:cubicBezTo>
                    <a:pt x="363" y="454"/>
                    <a:pt x="363" y="454"/>
                    <a:pt x="363" y="454"/>
                  </a:cubicBezTo>
                  <a:cubicBezTo>
                    <a:pt x="362" y="467"/>
                    <a:pt x="362" y="467"/>
                    <a:pt x="362" y="467"/>
                  </a:cubicBezTo>
                  <a:cubicBezTo>
                    <a:pt x="362" y="470"/>
                    <a:pt x="362" y="470"/>
                    <a:pt x="362" y="470"/>
                  </a:cubicBezTo>
                  <a:cubicBezTo>
                    <a:pt x="364" y="469"/>
                    <a:pt x="364" y="469"/>
                    <a:pt x="364" y="469"/>
                  </a:cubicBezTo>
                  <a:cubicBezTo>
                    <a:pt x="383" y="464"/>
                    <a:pt x="383" y="464"/>
                    <a:pt x="383" y="464"/>
                  </a:cubicBezTo>
                  <a:cubicBezTo>
                    <a:pt x="384" y="463"/>
                    <a:pt x="384" y="463"/>
                    <a:pt x="384" y="463"/>
                  </a:cubicBezTo>
                  <a:cubicBezTo>
                    <a:pt x="384" y="450"/>
                    <a:pt x="384" y="450"/>
                    <a:pt x="384" y="450"/>
                  </a:cubicBezTo>
                  <a:cubicBezTo>
                    <a:pt x="383" y="450"/>
                    <a:pt x="383" y="450"/>
                    <a:pt x="383" y="450"/>
                  </a:cubicBezTo>
                  <a:cubicBezTo>
                    <a:pt x="383" y="451"/>
                    <a:pt x="383" y="451"/>
                    <a:pt x="383" y="451"/>
                  </a:cubicBezTo>
                  <a:cubicBezTo>
                    <a:pt x="381" y="451"/>
                    <a:pt x="381" y="451"/>
                    <a:pt x="381" y="451"/>
                  </a:cubicBezTo>
                  <a:cubicBezTo>
                    <a:pt x="381" y="462"/>
                    <a:pt x="381" y="462"/>
                    <a:pt x="381" y="462"/>
                  </a:cubicBezTo>
                  <a:cubicBezTo>
                    <a:pt x="383" y="462"/>
                    <a:pt x="383" y="462"/>
                    <a:pt x="383" y="462"/>
                  </a:cubicBezTo>
                  <a:cubicBezTo>
                    <a:pt x="382" y="461"/>
                    <a:pt x="382" y="461"/>
                    <a:pt x="382" y="461"/>
                  </a:cubicBezTo>
                  <a:cubicBezTo>
                    <a:pt x="382" y="461"/>
                    <a:pt x="382" y="461"/>
                    <a:pt x="363" y="466"/>
                  </a:cubicBezTo>
                  <a:cubicBezTo>
                    <a:pt x="364" y="468"/>
                    <a:pt x="364" y="468"/>
                    <a:pt x="364" y="468"/>
                  </a:cubicBezTo>
                  <a:cubicBezTo>
                    <a:pt x="365" y="468"/>
                    <a:pt x="365" y="468"/>
                    <a:pt x="365" y="468"/>
                  </a:cubicBezTo>
                  <a:cubicBezTo>
                    <a:pt x="365" y="468"/>
                    <a:pt x="365" y="468"/>
                    <a:pt x="366" y="454"/>
                  </a:cubicBezTo>
                  <a:cubicBezTo>
                    <a:pt x="365" y="454"/>
                    <a:pt x="365" y="454"/>
                    <a:pt x="365" y="454"/>
                  </a:cubicBezTo>
                  <a:cubicBezTo>
                    <a:pt x="365" y="455"/>
                    <a:pt x="365" y="455"/>
                    <a:pt x="365" y="455"/>
                  </a:cubicBezTo>
                  <a:cubicBezTo>
                    <a:pt x="365" y="455"/>
                    <a:pt x="365" y="455"/>
                    <a:pt x="370" y="454"/>
                  </a:cubicBezTo>
                  <a:cubicBezTo>
                    <a:pt x="369" y="453"/>
                    <a:pt x="369" y="453"/>
                    <a:pt x="369" y="453"/>
                  </a:cubicBezTo>
                  <a:cubicBezTo>
                    <a:pt x="368" y="454"/>
                    <a:pt x="368" y="454"/>
                    <a:pt x="368" y="454"/>
                  </a:cubicBezTo>
                  <a:cubicBezTo>
                    <a:pt x="368" y="454"/>
                    <a:pt x="368" y="454"/>
                    <a:pt x="372" y="458"/>
                  </a:cubicBezTo>
                  <a:cubicBezTo>
                    <a:pt x="375" y="460"/>
                    <a:pt x="375" y="460"/>
                    <a:pt x="375" y="460"/>
                  </a:cubicBezTo>
                  <a:cubicBezTo>
                    <a:pt x="375" y="457"/>
                    <a:pt x="375" y="457"/>
                    <a:pt x="375" y="457"/>
                  </a:cubicBezTo>
                  <a:cubicBezTo>
                    <a:pt x="375" y="457"/>
                    <a:pt x="375" y="457"/>
                    <a:pt x="375" y="450"/>
                  </a:cubicBezTo>
                  <a:cubicBezTo>
                    <a:pt x="373" y="450"/>
                    <a:pt x="373" y="450"/>
                    <a:pt x="373" y="450"/>
                  </a:cubicBezTo>
                  <a:cubicBezTo>
                    <a:pt x="373" y="451"/>
                    <a:pt x="373" y="451"/>
                    <a:pt x="373" y="451"/>
                  </a:cubicBezTo>
                  <a:cubicBezTo>
                    <a:pt x="373" y="451"/>
                    <a:pt x="373" y="451"/>
                    <a:pt x="382" y="453"/>
                  </a:cubicBezTo>
                  <a:cubicBezTo>
                    <a:pt x="383" y="451"/>
                    <a:pt x="383" y="451"/>
                    <a:pt x="383" y="451"/>
                  </a:cubicBezTo>
                  <a:cubicBezTo>
                    <a:pt x="381" y="451"/>
                    <a:pt x="381" y="451"/>
                    <a:pt x="381" y="451"/>
                  </a:cubicBezTo>
                  <a:lnTo>
                    <a:pt x="383" y="451"/>
                  </a:lnTo>
                  <a:close/>
                  <a:moveTo>
                    <a:pt x="356" y="443"/>
                  </a:moveTo>
                  <a:cubicBezTo>
                    <a:pt x="354" y="442"/>
                    <a:pt x="354" y="442"/>
                    <a:pt x="354" y="442"/>
                  </a:cubicBezTo>
                  <a:cubicBezTo>
                    <a:pt x="349" y="448"/>
                    <a:pt x="349" y="448"/>
                    <a:pt x="349" y="448"/>
                  </a:cubicBezTo>
                  <a:cubicBezTo>
                    <a:pt x="348" y="449"/>
                    <a:pt x="348" y="449"/>
                    <a:pt x="348" y="449"/>
                  </a:cubicBezTo>
                  <a:cubicBezTo>
                    <a:pt x="349" y="450"/>
                    <a:pt x="349" y="450"/>
                    <a:pt x="349" y="450"/>
                  </a:cubicBezTo>
                  <a:cubicBezTo>
                    <a:pt x="359" y="455"/>
                    <a:pt x="359" y="455"/>
                    <a:pt x="359" y="455"/>
                  </a:cubicBezTo>
                  <a:cubicBezTo>
                    <a:pt x="362" y="457"/>
                    <a:pt x="362" y="457"/>
                    <a:pt x="362" y="457"/>
                  </a:cubicBezTo>
                  <a:cubicBezTo>
                    <a:pt x="356" y="441"/>
                    <a:pt x="356" y="441"/>
                    <a:pt x="356" y="441"/>
                  </a:cubicBezTo>
                  <a:cubicBezTo>
                    <a:pt x="354" y="442"/>
                    <a:pt x="354" y="442"/>
                    <a:pt x="354" y="442"/>
                  </a:cubicBezTo>
                  <a:cubicBezTo>
                    <a:pt x="356" y="443"/>
                    <a:pt x="356" y="443"/>
                    <a:pt x="356" y="443"/>
                  </a:cubicBezTo>
                  <a:cubicBezTo>
                    <a:pt x="354" y="444"/>
                    <a:pt x="354" y="444"/>
                    <a:pt x="354" y="444"/>
                  </a:cubicBezTo>
                  <a:cubicBezTo>
                    <a:pt x="358" y="455"/>
                    <a:pt x="358" y="455"/>
                    <a:pt x="358" y="455"/>
                  </a:cubicBezTo>
                  <a:cubicBezTo>
                    <a:pt x="360" y="454"/>
                    <a:pt x="360" y="454"/>
                    <a:pt x="360" y="454"/>
                  </a:cubicBezTo>
                  <a:cubicBezTo>
                    <a:pt x="360" y="453"/>
                    <a:pt x="360" y="453"/>
                    <a:pt x="360" y="453"/>
                  </a:cubicBezTo>
                  <a:cubicBezTo>
                    <a:pt x="360" y="453"/>
                    <a:pt x="360" y="453"/>
                    <a:pt x="351" y="447"/>
                  </a:cubicBezTo>
                  <a:cubicBezTo>
                    <a:pt x="350" y="449"/>
                    <a:pt x="350" y="449"/>
                    <a:pt x="350" y="449"/>
                  </a:cubicBezTo>
                  <a:cubicBezTo>
                    <a:pt x="351" y="450"/>
                    <a:pt x="351" y="450"/>
                    <a:pt x="351" y="450"/>
                  </a:cubicBezTo>
                  <a:cubicBezTo>
                    <a:pt x="351" y="450"/>
                    <a:pt x="351" y="450"/>
                    <a:pt x="357" y="444"/>
                  </a:cubicBezTo>
                  <a:cubicBezTo>
                    <a:pt x="356" y="443"/>
                    <a:pt x="356" y="443"/>
                    <a:pt x="356" y="443"/>
                  </a:cubicBezTo>
                  <a:cubicBezTo>
                    <a:pt x="354" y="444"/>
                    <a:pt x="354" y="444"/>
                    <a:pt x="354" y="444"/>
                  </a:cubicBezTo>
                  <a:lnTo>
                    <a:pt x="356" y="443"/>
                  </a:lnTo>
                  <a:close/>
                  <a:moveTo>
                    <a:pt x="420" y="443"/>
                  </a:moveTo>
                  <a:cubicBezTo>
                    <a:pt x="419" y="442"/>
                    <a:pt x="419" y="442"/>
                    <a:pt x="419" y="442"/>
                  </a:cubicBezTo>
                  <a:cubicBezTo>
                    <a:pt x="411" y="456"/>
                    <a:pt x="411" y="456"/>
                    <a:pt x="411" y="456"/>
                  </a:cubicBezTo>
                  <a:cubicBezTo>
                    <a:pt x="409" y="460"/>
                    <a:pt x="409" y="460"/>
                    <a:pt x="409" y="460"/>
                  </a:cubicBezTo>
                  <a:cubicBezTo>
                    <a:pt x="413" y="458"/>
                    <a:pt x="413" y="458"/>
                    <a:pt x="413" y="458"/>
                  </a:cubicBezTo>
                  <a:cubicBezTo>
                    <a:pt x="428" y="451"/>
                    <a:pt x="428" y="451"/>
                    <a:pt x="428" y="451"/>
                  </a:cubicBezTo>
                  <a:cubicBezTo>
                    <a:pt x="430" y="450"/>
                    <a:pt x="430" y="450"/>
                    <a:pt x="430" y="450"/>
                  </a:cubicBezTo>
                  <a:cubicBezTo>
                    <a:pt x="420" y="441"/>
                    <a:pt x="420" y="441"/>
                    <a:pt x="420" y="441"/>
                  </a:cubicBezTo>
                  <a:cubicBezTo>
                    <a:pt x="419" y="442"/>
                    <a:pt x="419" y="442"/>
                    <a:pt x="419" y="442"/>
                  </a:cubicBezTo>
                  <a:cubicBezTo>
                    <a:pt x="420" y="443"/>
                    <a:pt x="420" y="443"/>
                    <a:pt x="420" y="443"/>
                  </a:cubicBezTo>
                  <a:cubicBezTo>
                    <a:pt x="419" y="444"/>
                    <a:pt x="419" y="444"/>
                    <a:pt x="419" y="444"/>
                  </a:cubicBezTo>
                  <a:cubicBezTo>
                    <a:pt x="426" y="451"/>
                    <a:pt x="426" y="451"/>
                    <a:pt x="426" y="451"/>
                  </a:cubicBezTo>
                  <a:cubicBezTo>
                    <a:pt x="427" y="450"/>
                    <a:pt x="427" y="450"/>
                    <a:pt x="427" y="450"/>
                  </a:cubicBezTo>
                  <a:cubicBezTo>
                    <a:pt x="427" y="449"/>
                    <a:pt x="427" y="449"/>
                    <a:pt x="427" y="449"/>
                  </a:cubicBezTo>
                  <a:cubicBezTo>
                    <a:pt x="427" y="449"/>
                    <a:pt x="427" y="449"/>
                    <a:pt x="412" y="455"/>
                  </a:cubicBezTo>
                  <a:cubicBezTo>
                    <a:pt x="412" y="457"/>
                    <a:pt x="412" y="457"/>
                    <a:pt x="412" y="457"/>
                  </a:cubicBezTo>
                  <a:cubicBezTo>
                    <a:pt x="414" y="458"/>
                    <a:pt x="414" y="458"/>
                    <a:pt x="414" y="458"/>
                  </a:cubicBezTo>
                  <a:cubicBezTo>
                    <a:pt x="414" y="458"/>
                    <a:pt x="414" y="458"/>
                    <a:pt x="422" y="444"/>
                  </a:cubicBezTo>
                  <a:cubicBezTo>
                    <a:pt x="420" y="443"/>
                    <a:pt x="420" y="443"/>
                    <a:pt x="420" y="443"/>
                  </a:cubicBezTo>
                  <a:cubicBezTo>
                    <a:pt x="419" y="444"/>
                    <a:pt x="419" y="444"/>
                    <a:pt x="419" y="444"/>
                  </a:cubicBezTo>
                  <a:lnTo>
                    <a:pt x="420" y="443"/>
                  </a:lnTo>
                  <a:close/>
                  <a:moveTo>
                    <a:pt x="456" y="474"/>
                  </a:moveTo>
                  <a:cubicBezTo>
                    <a:pt x="457" y="474"/>
                    <a:pt x="457" y="474"/>
                    <a:pt x="457" y="474"/>
                  </a:cubicBezTo>
                  <a:cubicBezTo>
                    <a:pt x="449" y="460"/>
                    <a:pt x="449" y="460"/>
                    <a:pt x="449" y="460"/>
                  </a:cubicBezTo>
                  <a:cubicBezTo>
                    <a:pt x="448" y="459"/>
                    <a:pt x="448" y="459"/>
                    <a:pt x="448" y="459"/>
                  </a:cubicBezTo>
                  <a:cubicBezTo>
                    <a:pt x="447" y="459"/>
                    <a:pt x="447" y="459"/>
                    <a:pt x="447" y="459"/>
                  </a:cubicBezTo>
                  <a:cubicBezTo>
                    <a:pt x="439" y="463"/>
                    <a:pt x="439" y="463"/>
                    <a:pt x="439" y="463"/>
                  </a:cubicBezTo>
                  <a:cubicBezTo>
                    <a:pt x="437" y="464"/>
                    <a:pt x="437" y="464"/>
                    <a:pt x="437" y="464"/>
                  </a:cubicBezTo>
                  <a:cubicBezTo>
                    <a:pt x="438" y="465"/>
                    <a:pt x="438" y="465"/>
                    <a:pt x="438" y="465"/>
                  </a:cubicBezTo>
                  <a:cubicBezTo>
                    <a:pt x="443" y="478"/>
                    <a:pt x="443" y="478"/>
                    <a:pt x="443" y="478"/>
                  </a:cubicBezTo>
                  <a:cubicBezTo>
                    <a:pt x="444" y="479"/>
                    <a:pt x="444" y="479"/>
                    <a:pt x="444" y="479"/>
                  </a:cubicBezTo>
                  <a:cubicBezTo>
                    <a:pt x="458" y="475"/>
                    <a:pt x="458" y="475"/>
                    <a:pt x="458" y="475"/>
                  </a:cubicBezTo>
                  <a:cubicBezTo>
                    <a:pt x="457" y="474"/>
                    <a:pt x="457" y="474"/>
                    <a:pt x="457" y="474"/>
                  </a:cubicBezTo>
                  <a:cubicBezTo>
                    <a:pt x="456" y="474"/>
                    <a:pt x="456" y="474"/>
                    <a:pt x="456" y="474"/>
                  </a:cubicBezTo>
                  <a:cubicBezTo>
                    <a:pt x="455" y="473"/>
                    <a:pt x="455" y="473"/>
                    <a:pt x="455" y="473"/>
                  </a:cubicBezTo>
                  <a:cubicBezTo>
                    <a:pt x="444" y="476"/>
                    <a:pt x="444" y="476"/>
                    <a:pt x="444" y="476"/>
                  </a:cubicBezTo>
                  <a:cubicBezTo>
                    <a:pt x="445" y="477"/>
                    <a:pt x="445" y="477"/>
                    <a:pt x="445" y="477"/>
                  </a:cubicBezTo>
                  <a:cubicBezTo>
                    <a:pt x="446" y="476"/>
                    <a:pt x="446" y="476"/>
                    <a:pt x="446" y="476"/>
                  </a:cubicBezTo>
                  <a:cubicBezTo>
                    <a:pt x="446" y="476"/>
                    <a:pt x="446" y="476"/>
                    <a:pt x="441" y="464"/>
                  </a:cubicBezTo>
                  <a:cubicBezTo>
                    <a:pt x="439" y="465"/>
                    <a:pt x="439" y="465"/>
                    <a:pt x="439" y="465"/>
                  </a:cubicBezTo>
                  <a:cubicBezTo>
                    <a:pt x="440" y="466"/>
                    <a:pt x="440" y="466"/>
                    <a:pt x="440" y="466"/>
                  </a:cubicBezTo>
                  <a:cubicBezTo>
                    <a:pt x="440" y="466"/>
                    <a:pt x="440" y="466"/>
                    <a:pt x="448" y="462"/>
                  </a:cubicBezTo>
                  <a:cubicBezTo>
                    <a:pt x="447" y="461"/>
                    <a:pt x="447" y="461"/>
                    <a:pt x="447" y="461"/>
                  </a:cubicBezTo>
                  <a:cubicBezTo>
                    <a:pt x="446" y="462"/>
                    <a:pt x="446" y="462"/>
                    <a:pt x="446" y="462"/>
                  </a:cubicBezTo>
                  <a:cubicBezTo>
                    <a:pt x="446" y="462"/>
                    <a:pt x="446" y="462"/>
                    <a:pt x="454" y="475"/>
                  </a:cubicBezTo>
                  <a:cubicBezTo>
                    <a:pt x="456" y="474"/>
                    <a:pt x="456" y="474"/>
                    <a:pt x="456" y="474"/>
                  </a:cubicBezTo>
                  <a:cubicBezTo>
                    <a:pt x="455" y="473"/>
                    <a:pt x="455" y="473"/>
                    <a:pt x="455" y="473"/>
                  </a:cubicBezTo>
                  <a:lnTo>
                    <a:pt x="456" y="474"/>
                  </a:lnTo>
                  <a:close/>
                  <a:moveTo>
                    <a:pt x="472" y="473"/>
                  </a:moveTo>
                  <a:cubicBezTo>
                    <a:pt x="472" y="474"/>
                    <a:pt x="472" y="474"/>
                    <a:pt x="472" y="474"/>
                  </a:cubicBezTo>
                  <a:cubicBezTo>
                    <a:pt x="482" y="470"/>
                    <a:pt x="482" y="470"/>
                    <a:pt x="482" y="470"/>
                  </a:cubicBezTo>
                  <a:cubicBezTo>
                    <a:pt x="484" y="469"/>
                    <a:pt x="484" y="469"/>
                    <a:pt x="484" y="469"/>
                  </a:cubicBezTo>
                  <a:cubicBezTo>
                    <a:pt x="482" y="468"/>
                    <a:pt x="482" y="468"/>
                    <a:pt x="482" y="468"/>
                  </a:cubicBezTo>
                  <a:cubicBezTo>
                    <a:pt x="476" y="461"/>
                    <a:pt x="476" y="461"/>
                    <a:pt x="476" y="461"/>
                  </a:cubicBezTo>
                  <a:cubicBezTo>
                    <a:pt x="474" y="459"/>
                    <a:pt x="474" y="459"/>
                    <a:pt x="474" y="459"/>
                  </a:cubicBezTo>
                  <a:cubicBezTo>
                    <a:pt x="470" y="476"/>
                    <a:pt x="470" y="476"/>
                    <a:pt x="470" y="476"/>
                  </a:cubicBezTo>
                  <a:cubicBezTo>
                    <a:pt x="472" y="474"/>
                    <a:pt x="472" y="474"/>
                    <a:pt x="472" y="474"/>
                  </a:cubicBezTo>
                  <a:cubicBezTo>
                    <a:pt x="472" y="473"/>
                    <a:pt x="472" y="473"/>
                    <a:pt x="472" y="473"/>
                  </a:cubicBezTo>
                  <a:cubicBezTo>
                    <a:pt x="473" y="473"/>
                    <a:pt x="473" y="473"/>
                    <a:pt x="473" y="473"/>
                  </a:cubicBezTo>
                  <a:cubicBezTo>
                    <a:pt x="476" y="462"/>
                    <a:pt x="476" y="462"/>
                    <a:pt x="476" y="462"/>
                  </a:cubicBezTo>
                  <a:cubicBezTo>
                    <a:pt x="475" y="462"/>
                    <a:pt x="475" y="462"/>
                    <a:pt x="475" y="462"/>
                  </a:cubicBezTo>
                  <a:cubicBezTo>
                    <a:pt x="473" y="463"/>
                    <a:pt x="473" y="463"/>
                    <a:pt x="473" y="463"/>
                  </a:cubicBezTo>
                  <a:cubicBezTo>
                    <a:pt x="473" y="463"/>
                    <a:pt x="473" y="463"/>
                    <a:pt x="480" y="470"/>
                  </a:cubicBezTo>
                  <a:cubicBezTo>
                    <a:pt x="481" y="469"/>
                    <a:pt x="481" y="469"/>
                    <a:pt x="481" y="469"/>
                  </a:cubicBezTo>
                  <a:cubicBezTo>
                    <a:pt x="481" y="467"/>
                    <a:pt x="481" y="467"/>
                    <a:pt x="481" y="467"/>
                  </a:cubicBezTo>
                  <a:cubicBezTo>
                    <a:pt x="481" y="467"/>
                    <a:pt x="481" y="467"/>
                    <a:pt x="471" y="472"/>
                  </a:cubicBezTo>
                  <a:cubicBezTo>
                    <a:pt x="472" y="473"/>
                    <a:pt x="472" y="473"/>
                    <a:pt x="472" y="473"/>
                  </a:cubicBezTo>
                  <a:cubicBezTo>
                    <a:pt x="473" y="473"/>
                    <a:pt x="473" y="473"/>
                    <a:pt x="473" y="473"/>
                  </a:cubicBezTo>
                  <a:lnTo>
                    <a:pt x="472" y="473"/>
                  </a:lnTo>
                  <a:close/>
                  <a:moveTo>
                    <a:pt x="411" y="459"/>
                  </a:moveTo>
                  <a:cubicBezTo>
                    <a:pt x="412" y="458"/>
                    <a:pt x="412" y="458"/>
                    <a:pt x="412" y="458"/>
                  </a:cubicBezTo>
                  <a:cubicBezTo>
                    <a:pt x="404" y="453"/>
                    <a:pt x="404" y="453"/>
                    <a:pt x="404" y="453"/>
                  </a:cubicBezTo>
                  <a:cubicBezTo>
                    <a:pt x="403" y="452"/>
                    <a:pt x="403" y="452"/>
                    <a:pt x="403" y="452"/>
                  </a:cubicBezTo>
                  <a:cubicBezTo>
                    <a:pt x="402" y="453"/>
                    <a:pt x="402" y="453"/>
                    <a:pt x="402" y="453"/>
                  </a:cubicBezTo>
                  <a:cubicBezTo>
                    <a:pt x="399" y="456"/>
                    <a:pt x="399" y="456"/>
                    <a:pt x="399" y="456"/>
                  </a:cubicBezTo>
                  <a:cubicBezTo>
                    <a:pt x="398" y="457"/>
                    <a:pt x="398" y="457"/>
                    <a:pt x="398" y="457"/>
                  </a:cubicBezTo>
                  <a:cubicBezTo>
                    <a:pt x="399" y="458"/>
                    <a:pt x="399" y="458"/>
                    <a:pt x="399" y="458"/>
                  </a:cubicBezTo>
                  <a:cubicBezTo>
                    <a:pt x="409" y="465"/>
                    <a:pt x="409" y="465"/>
                    <a:pt x="409" y="465"/>
                  </a:cubicBezTo>
                  <a:cubicBezTo>
                    <a:pt x="410" y="466"/>
                    <a:pt x="410" y="466"/>
                    <a:pt x="410" y="466"/>
                  </a:cubicBezTo>
                  <a:cubicBezTo>
                    <a:pt x="413" y="459"/>
                    <a:pt x="413" y="459"/>
                    <a:pt x="413" y="459"/>
                  </a:cubicBezTo>
                  <a:cubicBezTo>
                    <a:pt x="412" y="458"/>
                    <a:pt x="412" y="458"/>
                    <a:pt x="412" y="458"/>
                  </a:cubicBezTo>
                  <a:cubicBezTo>
                    <a:pt x="411" y="459"/>
                    <a:pt x="411" y="459"/>
                    <a:pt x="411" y="459"/>
                  </a:cubicBezTo>
                  <a:cubicBezTo>
                    <a:pt x="410" y="459"/>
                    <a:pt x="410" y="459"/>
                    <a:pt x="410" y="459"/>
                  </a:cubicBezTo>
                  <a:cubicBezTo>
                    <a:pt x="408" y="463"/>
                    <a:pt x="408" y="463"/>
                    <a:pt x="408" y="463"/>
                  </a:cubicBezTo>
                  <a:cubicBezTo>
                    <a:pt x="410" y="463"/>
                    <a:pt x="410" y="463"/>
                    <a:pt x="410" y="463"/>
                  </a:cubicBezTo>
                  <a:cubicBezTo>
                    <a:pt x="410" y="462"/>
                    <a:pt x="410" y="462"/>
                    <a:pt x="410" y="462"/>
                  </a:cubicBezTo>
                  <a:cubicBezTo>
                    <a:pt x="410" y="462"/>
                    <a:pt x="410" y="462"/>
                    <a:pt x="401" y="456"/>
                  </a:cubicBezTo>
                  <a:cubicBezTo>
                    <a:pt x="400" y="457"/>
                    <a:pt x="400" y="457"/>
                    <a:pt x="400" y="457"/>
                  </a:cubicBezTo>
                  <a:cubicBezTo>
                    <a:pt x="401" y="458"/>
                    <a:pt x="401" y="458"/>
                    <a:pt x="401" y="458"/>
                  </a:cubicBezTo>
                  <a:cubicBezTo>
                    <a:pt x="401" y="458"/>
                    <a:pt x="401" y="458"/>
                    <a:pt x="404" y="455"/>
                  </a:cubicBezTo>
                  <a:cubicBezTo>
                    <a:pt x="403" y="454"/>
                    <a:pt x="403" y="454"/>
                    <a:pt x="403" y="454"/>
                  </a:cubicBezTo>
                  <a:cubicBezTo>
                    <a:pt x="402" y="455"/>
                    <a:pt x="402" y="455"/>
                    <a:pt x="402" y="455"/>
                  </a:cubicBezTo>
                  <a:cubicBezTo>
                    <a:pt x="402" y="455"/>
                    <a:pt x="402" y="455"/>
                    <a:pt x="410" y="461"/>
                  </a:cubicBezTo>
                  <a:cubicBezTo>
                    <a:pt x="411" y="459"/>
                    <a:pt x="411" y="459"/>
                    <a:pt x="411" y="459"/>
                  </a:cubicBezTo>
                  <a:cubicBezTo>
                    <a:pt x="410" y="459"/>
                    <a:pt x="410" y="459"/>
                    <a:pt x="410" y="459"/>
                  </a:cubicBezTo>
                  <a:lnTo>
                    <a:pt x="411" y="459"/>
                  </a:lnTo>
                  <a:close/>
                  <a:moveTo>
                    <a:pt x="85" y="395"/>
                  </a:moveTo>
                  <a:cubicBezTo>
                    <a:pt x="84" y="395"/>
                    <a:pt x="84" y="395"/>
                    <a:pt x="84" y="395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8"/>
                    <a:pt x="89" y="408"/>
                    <a:pt x="89" y="408"/>
                  </a:cubicBezTo>
                  <a:cubicBezTo>
                    <a:pt x="90" y="408"/>
                    <a:pt x="90" y="408"/>
                    <a:pt x="90" y="408"/>
                  </a:cubicBezTo>
                  <a:cubicBezTo>
                    <a:pt x="107" y="416"/>
                    <a:pt x="107" y="416"/>
                    <a:pt x="107" y="416"/>
                  </a:cubicBezTo>
                  <a:cubicBezTo>
                    <a:pt x="110" y="417"/>
                    <a:pt x="110" y="417"/>
                    <a:pt x="110" y="417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0" y="407"/>
                    <a:pt x="110" y="407"/>
                    <a:pt x="110" y="407"/>
                  </a:cubicBezTo>
                  <a:cubicBezTo>
                    <a:pt x="108" y="407"/>
                    <a:pt x="108" y="407"/>
                    <a:pt x="108" y="407"/>
                  </a:cubicBezTo>
                  <a:cubicBezTo>
                    <a:pt x="109" y="408"/>
                    <a:pt x="109" y="408"/>
                    <a:pt x="109" y="408"/>
                  </a:cubicBezTo>
                  <a:cubicBezTo>
                    <a:pt x="117" y="403"/>
                    <a:pt x="117" y="403"/>
                    <a:pt x="117" y="403"/>
                  </a:cubicBezTo>
                  <a:cubicBezTo>
                    <a:pt x="119" y="401"/>
                    <a:pt x="119" y="401"/>
                    <a:pt x="119" y="401"/>
                  </a:cubicBezTo>
                  <a:cubicBezTo>
                    <a:pt x="117" y="400"/>
                    <a:pt x="117" y="400"/>
                    <a:pt x="117" y="400"/>
                  </a:cubicBezTo>
                  <a:cubicBezTo>
                    <a:pt x="94" y="388"/>
                    <a:pt x="94" y="388"/>
                    <a:pt x="94" y="388"/>
                  </a:cubicBezTo>
                  <a:cubicBezTo>
                    <a:pt x="93" y="387"/>
                    <a:pt x="93" y="387"/>
                    <a:pt x="93" y="387"/>
                  </a:cubicBezTo>
                  <a:cubicBezTo>
                    <a:pt x="83" y="394"/>
                    <a:pt x="83" y="394"/>
                    <a:pt x="83" y="394"/>
                  </a:cubicBezTo>
                  <a:cubicBezTo>
                    <a:pt x="84" y="395"/>
                    <a:pt x="84" y="395"/>
                    <a:pt x="84" y="395"/>
                  </a:cubicBezTo>
                  <a:cubicBezTo>
                    <a:pt x="85" y="395"/>
                    <a:pt x="85" y="395"/>
                    <a:pt x="85" y="395"/>
                  </a:cubicBezTo>
                  <a:cubicBezTo>
                    <a:pt x="86" y="396"/>
                    <a:pt x="86" y="396"/>
                    <a:pt x="86" y="396"/>
                  </a:cubicBezTo>
                  <a:cubicBezTo>
                    <a:pt x="94" y="390"/>
                    <a:pt x="94" y="390"/>
                    <a:pt x="94" y="390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92" y="391"/>
                    <a:pt x="92" y="391"/>
                    <a:pt x="92" y="391"/>
                  </a:cubicBezTo>
                  <a:cubicBezTo>
                    <a:pt x="92" y="391"/>
                    <a:pt x="92" y="391"/>
                    <a:pt x="115" y="403"/>
                  </a:cubicBezTo>
                  <a:cubicBezTo>
                    <a:pt x="116" y="401"/>
                    <a:pt x="116" y="401"/>
                    <a:pt x="116" y="401"/>
                  </a:cubicBezTo>
                  <a:cubicBezTo>
                    <a:pt x="115" y="400"/>
                    <a:pt x="115" y="400"/>
                    <a:pt x="115" y="400"/>
                  </a:cubicBezTo>
                  <a:cubicBezTo>
                    <a:pt x="115" y="400"/>
                    <a:pt x="115" y="400"/>
                    <a:pt x="107" y="406"/>
                  </a:cubicBezTo>
                  <a:cubicBezTo>
                    <a:pt x="107" y="406"/>
                    <a:pt x="107" y="406"/>
                    <a:pt x="107" y="406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15"/>
                  </a:cubicBezTo>
                  <a:cubicBezTo>
                    <a:pt x="108" y="415"/>
                    <a:pt x="108" y="415"/>
                    <a:pt x="108" y="415"/>
                  </a:cubicBezTo>
                  <a:cubicBezTo>
                    <a:pt x="109" y="414"/>
                    <a:pt x="109" y="414"/>
                    <a:pt x="109" y="414"/>
                  </a:cubicBezTo>
                  <a:cubicBezTo>
                    <a:pt x="109" y="414"/>
                    <a:pt x="109" y="414"/>
                    <a:pt x="91" y="405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2" y="406"/>
                    <a:pt x="92" y="406"/>
                    <a:pt x="92" y="406"/>
                  </a:cubicBezTo>
                  <a:cubicBezTo>
                    <a:pt x="92" y="406"/>
                    <a:pt x="92" y="406"/>
                    <a:pt x="86" y="394"/>
                  </a:cubicBezTo>
                  <a:cubicBezTo>
                    <a:pt x="85" y="395"/>
                    <a:pt x="85" y="395"/>
                    <a:pt x="85" y="395"/>
                  </a:cubicBezTo>
                  <a:cubicBezTo>
                    <a:pt x="86" y="396"/>
                    <a:pt x="86" y="396"/>
                    <a:pt x="86" y="396"/>
                  </a:cubicBezTo>
                  <a:lnTo>
                    <a:pt x="85" y="395"/>
                  </a:lnTo>
                  <a:close/>
                  <a:moveTo>
                    <a:pt x="58" y="364"/>
                  </a:moveTo>
                  <a:cubicBezTo>
                    <a:pt x="57" y="364"/>
                    <a:pt x="57" y="364"/>
                    <a:pt x="57" y="364"/>
                  </a:cubicBezTo>
                  <a:cubicBezTo>
                    <a:pt x="58" y="371"/>
                    <a:pt x="58" y="371"/>
                    <a:pt x="58" y="371"/>
                  </a:cubicBezTo>
                  <a:cubicBezTo>
                    <a:pt x="58" y="371"/>
                    <a:pt x="58" y="371"/>
                    <a:pt x="58" y="371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5" y="374"/>
                    <a:pt x="65" y="374"/>
                    <a:pt x="65" y="374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6"/>
                    <a:pt x="66" y="356"/>
                    <a:pt x="66" y="356"/>
                  </a:cubicBezTo>
                  <a:cubicBezTo>
                    <a:pt x="65" y="352"/>
                    <a:pt x="65" y="352"/>
                    <a:pt x="65" y="352"/>
                  </a:cubicBezTo>
                  <a:cubicBezTo>
                    <a:pt x="64" y="349"/>
                    <a:pt x="64" y="349"/>
                    <a:pt x="64" y="349"/>
                  </a:cubicBezTo>
                  <a:cubicBezTo>
                    <a:pt x="56" y="363"/>
                    <a:pt x="56" y="363"/>
                    <a:pt x="56" y="363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8" y="364"/>
                    <a:pt x="58" y="364"/>
                    <a:pt x="58" y="364"/>
                  </a:cubicBezTo>
                  <a:cubicBezTo>
                    <a:pt x="59" y="364"/>
                    <a:pt x="59" y="364"/>
                    <a:pt x="59" y="364"/>
                  </a:cubicBezTo>
                  <a:cubicBezTo>
                    <a:pt x="65" y="353"/>
                    <a:pt x="65" y="353"/>
                    <a:pt x="65" y="353"/>
                  </a:cubicBezTo>
                  <a:cubicBezTo>
                    <a:pt x="63" y="353"/>
                    <a:pt x="63" y="353"/>
                    <a:pt x="63" y="353"/>
                  </a:cubicBezTo>
                  <a:cubicBezTo>
                    <a:pt x="62" y="353"/>
                    <a:pt x="62" y="353"/>
                    <a:pt x="62" y="353"/>
                  </a:cubicBezTo>
                  <a:cubicBezTo>
                    <a:pt x="62" y="353"/>
                    <a:pt x="62" y="353"/>
                    <a:pt x="63" y="357"/>
                  </a:cubicBezTo>
                  <a:cubicBezTo>
                    <a:pt x="65" y="357"/>
                    <a:pt x="65" y="357"/>
                    <a:pt x="65" y="357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3" y="357"/>
                    <a:pt x="63" y="357"/>
                    <a:pt x="62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4" y="370"/>
                    <a:pt x="64" y="370"/>
                    <a:pt x="60" y="369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61" y="370"/>
                    <a:pt x="61" y="370"/>
                    <a:pt x="61" y="370"/>
                  </a:cubicBezTo>
                  <a:cubicBezTo>
                    <a:pt x="61" y="370"/>
                    <a:pt x="61" y="370"/>
                    <a:pt x="59" y="363"/>
                  </a:cubicBezTo>
                  <a:cubicBezTo>
                    <a:pt x="58" y="364"/>
                    <a:pt x="58" y="364"/>
                    <a:pt x="58" y="364"/>
                  </a:cubicBezTo>
                  <a:cubicBezTo>
                    <a:pt x="59" y="364"/>
                    <a:pt x="59" y="364"/>
                    <a:pt x="59" y="364"/>
                  </a:cubicBezTo>
                  <a:lnTo>
                    <a:pt x="58" y="364"/>
                  </a:lnTo>
                  <a:close/>
                  <a:moveTo>
                    <a:pt x="93" y="378"/>
                  </a:moveTo>
                  <a:cubicBezTo>
                    <a:pt x="94" y="380"/>
                    <a:pt x="94" y="380"/>
                    <a:pt x="94" y="380"/>
                  </a:cubicBezTo>
                  <a:cubicBezTo>
                    <a:pt x="96" y="378"/>
                    <a:pt x="97" y="376"/>
                    <a:pt x="97" y="374"/>
                  </a:cubicBezTo>
                  <a:cubicBezTo>
                    <a:pt x="97" y="370"/>
                    <a:pt x="95" y="366"/>
                    <a:pt x="90" y="361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90" y="361"/>
                    <a:pt x="90" y="361"/>
                    <a:pt x="90" y="361"/>
                  </a:cubicBezTo>
                  <a:cubicBezTo>
                    <a:pt x="85" y="353"/>
                    <a:pt x="78" y="344"/>
                    <a:pt x="78" y="344"/>
                  </a:cubicBezTo>
                  <a:cubicBezTo>
                    <a:pt x="77" y="343"/>
                    <a:pt x="77" y="343"/>
                    <a:pt x="77" y="343"/>
                  </a:cubicBezTo>
                  <a:cubicBezTo>
                    <a:pt x="76" y="343"/>
                    <a:pt x="76" y="343"/>
                    <a:pt x="76" y="343"/>
                  </a:cubicBezTo>
                  <a:cubicBezTo>
                    <a:pt x="74" y="345"/>
                    <a:pt x="74" y="345"/>
                    <a:pt x="74" y="345"/>
                  </a:cubicBezTo>
                  <a:cubicBezTo>
                    <a:pt x="73" y="345"/>
                    <a:pt x="73" y="345"/>
                    <a:pt x="73" y="345"/>
                  </a:cubicBezTo>
                  <a:cubicBezTo>
                    <a:pt x="73" y="346"/>
                    <a:pt x="73" y="346"/>
                    <a:pt x="73" y="346"/>
                  </a:cubicBezTo>
                  <a:cubicBezTo>
                    <a:pt x="73" y="353"/>
                    <a:pt x="73" y="353"/>
                    <a:pt x="73" y="353"/>
                  </a:cubicBezTo>
                  <a:cubicBezTo>
                    <a:pt x="74" y="353"/>
                    <a:pt x="74" y="353"/>
                    <a:pt x="74" y="353"/>
                  </a:cubicBezTo>
                  <a:cubicBezTo>
                    <a:pt x="74" y="351"/>
                    <a:pt x="74" y="351"/>
                    <a:pt x="74" y="351"/>
                  </a:cubicBezTo>
                  <a:cubicBezTo>
                    <a:pt x="68" y="354"/>
                    <a:pt x="68" y="354"/>
                    <a:pt x="68" y="354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7" y="355"/>
                    <a:pt x="67" y="355"/>
                    <a:pt x="67" y="355"/>
                  </a:cubicBezTo>
                  <a:cubicBezTo>
                    <a:pt x="67" y="355"/>
                    <a:pt x="67" y="359"/>
                    <a:pt x="67" y="363"/>
                  </a:cubicBezTo>
                  <a:cubicBezTo>
                    <a:pt x="67" y="366"/>
                    <a:pt x="67" y="369"/>
                    <a:pt x="68" y="372"/>
                  </a:cubicBezTo>
                  <a:cubicBezTo>
                    <a:pt x="69" y="373"/>
                    <a:pt x="69" y="375"/>
                    <a:pt x="70" y="376"/>
                  </a:cubicBezTo>
                  <a:cubicBezTo>
                    <a:pt x="71" y="377"/>
                    <a:pt x="73" y="377"/>
                    <a:pt x="74" y="377"/>
                  </a:cubicBezTo>
                  <a:cubicBezTo>
                    <a:pt x="80" y="377"/>
                    <a:pt x="87" y="376"/>
                    <a:pt x="87" y="376"/>
                  </a:cubicBezTo>
                  <a:cubicBezTo>
                    <a:pt x="86" y="374"/>
                    <a:pt x="86" y="374"/>
                    <a:pt x="86" y="374"/>
                  </a:cubicBezTo>
                  <a:cubicBezTo>
                    <a:pt x="85" y="374"/>
                    <a:pt x="85" y="374"/>
                    <a:pt x="85" y="374"/>
                  </a:cubicBezTo>
                  <a:cubicBezTo>
                    <a:pt x="85" y="374"/>
                    <a:pt x="85" y="376"/>
                    <a:pt x="86" y="377"/>
                  </a:cubicBezTo>
                  <a:cubicBezTo>
                    <a:pt x="86" y="378"/>
                    <a:pt x="87" y="379"/>
                    <a:pt x="88" y="379"/>
                  </a:cubicBezTo>
                  <a:cubicBezTo>
                    <a:pt x="89" y="380"/>
                    <a:pt x="90" y="380"/>
                    <a:pt x="91" y="380"/>
                  </a:cubicBezTo>
                  <a:cubicBezTo>
                    <a:pt x="92" y="380"/>
                    <a:pt x="93" y="380"/>
                    <a:pt x="93" y="380"/>
                  </a:cubicBezTo>
                  <a:cubicBezTo>
                    <a:pt x="94" y="380"/>
                    <a:pt x="94" y="380"/>
                    <a:pt x="94" y="380"/>
                  </a:cubicBezTo>
                  <a:cubicBezTo>
                    <a:pt x="94" y="380"/>
                    <a:pt x="94" y="380"/>
                    <a:pt x="94" y="380"/>
                  </a:cubicBezTo>
                  <a:cubicBezTo>
                    <a:pt x="93" y="378"/>
                    <a:pt x="93" y="378"/>
                    <a:pt x="93" y="378"/>
                  </a:cubicBezTo>
                  <a:cubicBezTo>
                    <a:pt x="93" y="377"/>
                    <a:pt x="93" y="377"/>
                    <a:pt x="93" y="377"/>
                  </a:cubicBezTo>
                  <a:cubicBezTo>
                    <a:pt x="92" y="377"/>
                    <a:pt x="92" y="377"/>
                    <a:pt x="91" y="377"/>
                  </a:cubicBezTo>
                  <a:cubicBezTo>
                    <a:pt x="90" y="377"/>
                    <a:pt x="90" y="377"/>
                    <a:pt x="89" y="377"/>
                  </a:cubicBezTo>
                  <a:cubicBezTo>
                    <a:pt x="89" y="376"/>
                    <a:pt x="88" y="376"/>
                    <a:pt x="88" y="375"/>
                  </a:cubicBezTo>
                  <a:cubicBezTo>
                    <a:pt x="88" y="375"/>
                    <a:pt x="88" y="375"/>
                    <a:pt x="88" y="375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8" y="373"/>
                    <a:pt x="88" y="373"/>
                    <a:pt x="88" y="373"/>
                  </a:cubicBezTo>
                  <a:cubicBezTo>
                    <a:pt x="86" y="373"/>
                    <a:pt x="86" y="373"/>
                    <a:pt x="86" y="373"/>
                  </a:cubicBezTo>
                  <a:cubicBezTo>
                    <a:pt x="86" y="373"/>
                    <a:pt x="86" y="373"/>
                    <a:pt x="85" y="373"/>
                  </a:cubicBezTo>
                  <a:cubicBezTo>
                    <a:pt x="83" y="373"/>
                    <a:pt x="78" y="374"/>
                    <a:pt x="74" y="374"/>
                  </a:cubicBezTo>
                  <a:cubicBezTo>
                    <a:pt x="73" y="374"/>
                    <a:pt x="73" y="374"/>
                    <a:pt x="72" y="373"/>
                  </a:cubicBezTo>
                  <a:cubicBezTo>
                    <a:pt x="71" y="373"/>
                    <a:pt x="71" y="371"/>
                    <a:pt x="70" y="369"/>
                  </a:cubicBezTo>
                  <a:cubicBezTo>
                    <a:pt x="70" y="367"/>
                    <a:pt x="70" y="365"/>
                    <a:pt x="70" y="363"/>
                  </a:cubicBezTo>
                  <a:cubicBezTo>
                    <a:pt x="70" y="361"/>
                    <a:pt x="70" y="359"/>
                    <a:pt x="70" y="358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69" y="355"/>
                    <a:pt x="69" y="355"/>
                    <a:pt x="69" y="355"/>
                  </a:cubicBezTo>
                  <a:cubicBezTo>
                    <a:pt x="69" y="357"/>
                    <a:pt x="69" y="357"/>
                    <a:pt x="69" y="357"/>
                  </a:cubicBezTo>
                  <a:cubicBezTo>
                    <a:pt x="69" y="357"/>
                    <a:pt x="69" y="357"/>
                    <a:pt x="75" y="354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3"/>
                    <a:pt x="76" y="353"/>
                    <a:pt x="76" y="353"/>
                  </a:cubicBezTo>
                  <a:cubicBezTo>
                    <a:pt x="76" y="353"/>
                    <a:pt x="76" y="353"/>
                    <a:pt x="76" y="346"/>
                  </a:cubicBezTo>
                  <a:cubicBezTo>
                    <a:pt x="74" y="346"/>
                    <a:pt x="74" y="346"/>
                    <a:pt x="74" y="346"/>
                  </a:cubicBezTo>
                  <a:cubicBezTo>
                    <a:pt x="75" y="347"/>
                    <a:pt x="75" y="347"/>
                    <a:pt x="75" y="347"/>
                  </a:cubicBezTo>
                  <a:cubicBezTo>
                    <a:pt x="75" y="347"/>
                    <a:pt x="75" y="347"/>
                    <a:pt x="78" y="346"/>
                  </a:cubicBezTo>
                  <a:cubicBezTo>
                    <a:pt x="77" y="345"/>
                    <a:pt x="77" y="345"/>
                    <a:pt x="77" y="345"/>
                  </a:cubicBezTo>
                  <a:cubicBezTo>
                    <a:pt x="76" y="346"/>
                    <a:pt x="76" y="346"/>
                    <a:pt x="76" y="346"/>
                  </a:cubicBezTo>
                  <a:cubicBezTo>
                    <a:pt x="76" y="346"/>
                    <a:pt x="77" y="348"/>
                    <a:pt x="80" y="351"/>
                  </a:cubicBezTo>
                  <a:cubicBezTo>
                    <a:pt x="82" y="355"/>
                    <a:pt x="85" y="359"/>
                    <a:pt x="88" y="363"/>
                  </a:cubicBezTo>
                  <a:cubicBezTo>
                    <a:pt x="88" y="363"/>
                    <a:pt x="88" y="363"/>
                    <a:pt x="88" y="363"/>
                  </a:cubicBezTo>
                  <a:cubicBezTo>
                    <a:pt x="88" y="363"/>
                    <a:pt x="88" y="363"/>
                    <a:pt x="88" y="363"/>
                  </a:cubicBezTo>
                  <a:cubicBezTo>
                    <a:pt x="92" y="367"/>
                    <a:pt x="94" y="371"/>
                    <a:pt x="94" y="374"/>
                  </a:cubicBezTo>
                  <a:cubicBezTo>
                    <a:pt x="94" y="375"/>
                    <a:pt x="93" y="376"/>
                    <a:pt x="92" y="377"/>
                  </a:cubicBezTo>
                  <a:cubicBezTo>
                    <a:pt x="93" y="378"/>
                    <a:pt x="93" y="378"/>
                    <a:pt x="93" y="378"/>
                  </a:cubicBezTo>
                  <a:cubicBezTo>
                    <a:pt x="93" y="377"/>
                    <a:pt x="93" y="377"/>
                    <a:pt x="93" y="377"/>
                  </a:cubicBezTo>
                  <a:lnTo>
                    <a:pt x="93" y="378"/>
                  </a:lnTo>
                  <a:close/>
                  <a:moveTo>
                    <a:pt x="90" y="357"/>
                  </a:moveTo>
                  <a:cubicBezTo>
                    <a:pt x="90" y="358"/>
                    <a:pt x="90" y="358"/>
                    <a:pt x="90" y="358"/>
                  </a:cubicBezTo>
                  <a:cubicBezTo>
                    <a:pt x="93" y="359"/>
                    <a:pt x="95" y="360"/>
                    <a:pt x="96" y="361"/>
                  </a:cubicBezTo>
                  <a:cubicBezTo>
                    <a:pt x="97" y="362"/>
                    <a:pt x="98" y="362"/>
                    <a:pt x="98" y="363"/>
                  </a:cubicBezTo>
                  <a:cubicBezTo>
                    <a:pt x="99" y="363"/>
                    <a:pt x="99" y="363"/>
                    <a:pt x="99" y="363"/>
                  </a:cubicBezTo>
                  <a:cubicBezTo>
                    <a:pt x="99" y="363"/>
                    <a:pt x="99" y="363"/>
                    <a:pt x="99" y="363"/>
                  </a:cubicBezTo>
                  <a:cubicBezTo>
                    <a:pt x="100" y="365"/>
                    <a:pt x="100" y="365"/>
                    <a:pt x="100" y="365"/>
                  </a:cubicBezTo>
                  <a:cubicBezTo>
                    <a:pt x="101" y="363"/>
                    <a:pt x="101" y="363"/>
                    <a:pt x="101" y="363"/>
                  </a:cubicBezTo>
                  <a:cubicBezTo>
                    <a:pt x="101" y="363"/>
                    <a:pt x="102" y="362"/>
                    <a:pt x="102" y="360"/>
                  </a:cubicBezTo>
                  <a:cubicBezTo>
                    <a:pt x="102" y="357"/>
                    <a:pt x="101" y="355"/>
                    <a:pt x="98" y="352"/>
                  </a:cubicBezTo>
                  <a:cubicBezTo>
                    <a:pt x="96" y="350"/>
                    <a:pt x="94" y="347"/>
                    <a:pt x="93" y="344"/>
                  </a:cubicBezTo>
                  <a:cubicBezTo>
                    <a:pt x="92" y="343"/>
                    <a:pt x="92" y="342"/>
                    <a:pt x="91" y="341"/>
                  </a:cubicBezTo>
                  <a:cubicBezTo>
                    <a:pt x="91" y="340"/>
                    <a:pt x="90" y="340"/>
                    <a:pt x="90" y="340"/>
                  </a:cubicBezTo>
                  <a:cubicBezTo>
                    <a:pt x="90" y="339"/>
                    <a:pt x="90" y="339"/>
                    <a:pt x="90" y="339"/>
                  </a:cubicBezTo>
                  <a:cubicBezTo>
                    <a:pt x="89" y="339"/>
                    <a:pt x="89" y="339"/>
                    <a:pt x="89" y="339"/>
                  </a:cubicBezTo>
                  <a:cubicBezTo>
                    <a:pt x="83" y="341"/>
                    <a:pt x="83" y="341"/>
                    <a:pt x="83" y="341"/>
                  </a:cubicBezTo>
                  <a:cubicBezTo>
                    <a:pt x="82" y="341"/>
                    <a:pt x="82" y="341"/>
                    <a:pt x="82" y="341"/>
                  </a:cubicBezTo>
                  <a:cubicBezTo>
                    <a:pt x="82" y="342"/>
                    <a:pt x="82" y="342"/>
                    <a:pt x="82" y="342"/>
                  </a:cubicBezTo>
                  <a:cubicBezTo>
                    <a:pt x="82" y="342"/>
                    <a:pt x="83" y="345"/>
                    <a:pt x="84" y="349"/>
                  </a:cubicBezTo>
                  <a:cubicBezTo>
                    <a:pt x="85" y="351"/>
                    <a:pt x="85" y="352"/>
                    <a:pt x="86" y="354"/>
                  </a:cubicBezTo>
                  <a:cubicBezTo>
                    <a:pt x="87" y="356"/>
                    <a:pt x="88" y="357"/>
                    <a:pt x="90" y="358"/>
                  </a:cubicBezTo>
                  <a:cubicBezTo>
                    <a:pt x="90" y="358"/>
                    <a:pt x="90" y="358"/>
                    <a:pt x="90" y="358"/>
                  </a:cubicBezTo>
                  <a:cubicBezTo>
                    <a:pt x="90" y="358"/>
                    <a:pt x="90" y="358"/>
                    <a:pt x="90" y="358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1" y="356"/>
                    <a:pt x="91" y="356"/>
                    <a:pt x="91" y="356"/>
                  </a:cubicBezTo>
                  <a:cubicBezTo>
                    <a:pt x="91" y="355"/>
                    <a:pt x="90" y="354"/>
                    <a:pt x="89" y="353"/>
                  </a:cubicBezTo>
                  <a:cubicBezTo>
                    <a:pt x="88" y="351"/>
                    <a:pt x="87" y="348"/>
                    <a:pt x="86" y="346"/>
                  </a:cubicBezTo>
                  <a:cubicBezTo>
                    <a:pt x="86" y="344"/>
                    <a:pt x="86" y="343"/>
                    <a:pt x="85" y="343"/>
                  </a:cubicBezTo>
                  <a:cubicBezTo>
                    <a:pt x="85" y="342"/>
                    <a:pt x="85" y="342"/>
                    <a:pt x="85" y="342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84" y="343"/>
                    <a:pt x="84" y="343"/>
                    <a:pt x="84" y="343"/>
                  </a:cubicBezTo>
                  <a:cubicBezTo>
                    <a:pt x="84" y="343"/>
                    <a:pt x="84" y="343"/>
                    <a:pt x="89" y="342"/>
                  </a:cubicBezTo>
                  <a:cubicBezTo>
                    <a:pt x="89" y="341"/>
                    <a:pt x="89" y="341"/>
                    <a:pt x="89" y="341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8" y="341"/>
                    <a:pt x="89" y="343"/>
                    <a:pt x="90" y="346"/>
                  </a:cubicBezTo>
                  <a:cubicBezTo>
                    <a:pt x="92" y="349"/>
                    <a:pt x="94" y="352"/>
                    <a:pt x="96" y="354"/>
                  </a:cubicBezTo>
                  <a:cubicBezTo>
                    <a:pt x="99" y="356"/>
                    <a:pt x="99" y="358"/>
                    <a:pt x="99" y="360"/>
                  </a:cubicBezTo>
                  <a:cubicBezTo>
                    <a:pt x="99" y="360"/>
                    <a:pt x="99" y="361"/>
                    <a:pt x="99" y="361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2"/>
                    <a:pt x="99" y="362"/>
                    <a:pt x="99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2"/>
                    <a:pt x="99" y="362"/>
                    <a:pt x="99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1" y="361"/>
                    <a:pt x="101" y="361"/>
                    <a:pt x="101" y="361"/>
                  </a:cubicBezTo>
                  <a:cubicBezTo>
                    <a:pt x="101" y="361"/>
                    <a:pt x="97" y="357"/>
                    <a:pt x="91" y="355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1" y="356"/>
                    <a:pt x="91" y="356"/>
                    <a:pt x="91" y="356"/>
                  </a:cubicBezTo>
                  <a:lnTo>
                    <a:pt x="90" y="357"/>
                  </a:lnTo>
                  <a:close/>
                  <a:moveTo>
                    <a:pt x="24" y="258"/>
                  </a:moveTo>
                  <a:cubicBezTo>
                    <a:pt x="26" y="258"/>
                    <a:pt x="26" y="258"/>
                    <a:pt x="26" y="258"/>
                  </a:cubicBezTo>
                  <a:cubicBezTo>
                    <a:pt x="25" y="256"/>
                    <a:pt x="24" y="254"/>
                    <a:pt x="24" y="253"/>
                  </a:cubicBezTo>
                  <a:cubicBezTo>
                    <a:pt x="24" y="252"/>
                    <a:pt x="25" y="251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7" y="245"/>
                    <a:pt x="18" y="245"/>
                  </a:cubicBezTo>
                  <a:cubicBezTo>
                    <a:pt x="19" y="245"/>
                    <a:pt x="20" y="245"/>
                    <a:pt x="21" y="244"/>
                  </a:cubicBezTo>
                  <a:cubicBezTo>
                    <a:pt x="22" y="244"/>
                    <a:pt x="23" y="242"/>
                    <a:pt x="23" y="241"/>
                  </a:cubicBezTo>
                  <a:cubicBezTo>
                    <a:pt x="23" y="238"/>
                    <a:pt x="22" y="236"/>
                    <a:pt x="21" y="234"/>
                  </a:cubicBezTo>
                  <a:cubicBezTo>
                    <a:pt x="19" y="233"/>
                    <a:pt x="17" y="232"/>
                    <a:pt x="14" y="232"/>
                  </a:cubicBezTo>
                  <a:cubicBezTo>
                    <a:pt x="12" y="232"/>
                    <a:pt x="10" y="232"/>
                    <a:pt x="7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5" y="235"/>
                    <a:pt x="3" y="236"/>
                    <a:pt x="2" y="238"/>
                  </a:cubicBezTo>
                  <a:cubicBezTo>
                    <a:pt x="1" y="239"/>
                    <a:pt x="0" y="241"/>
                    <a:pt x="0" y="243"/>
                  </a:cubicBezTo>
                  <a:cubicBezTo>
                    <a:pt x="0" y="246"/>
                    <a:pt x="2" y="249"/>
                    <a:pt x="6" y="250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6" y="250"/>
                    <a:pt x="6" y="250"/>
                    <a:pt x="6" y="250"/>
                  </a:cubicBezTo>
                  <a:cubicBezTo>
                    <a:pt x="8" y="251"/>
                    <a:pt x="10" y="253"/>
                    <a:pt x="12" y="255"/>
                  </a:cubicBezTo>
                  <a:cubicBezTo>
                    <a:pt x="13" y="256"/>
                    <a:pt x="14" y="257"/>
                    <a:pt x="14" y="257"/>
                  </a:cubicBezTo>
                  <a:cubicBezTo>
                    <a:pt x="15" y="258"/>
                    <a:pt x="15" y="258"/>
                    <a:pt x="15" y="258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5" y="256"/>
                    <a:pt x="15" y="256"/>
                    <a:pt x="15" y="256"/>
                  </a:cubicBezTo>
                  <a:cubicBezTo>
                    <a:pt x="15" y="256"/>
                    <a:pt x="14" y="258"/>
                    <a:pt x="14" y="260"/>
                  </a:cubicBezTo>
                  <a:cubicBezTo>
                    <a:pt x="14" y="261"/>
                    <a:pt x="14" y="262"/>
                    <a:pt x="15" y="263"/>
                  </a:cubicBezTo>
                  <a:cubicBezTo>
                    <a:pt x="15" y="264"/>
                    <a:pt x="17" y="266"/>
                    <a:pt x="18" y="266"/>
                  </a:cubicBezTo>
                  <a:cubicBezTo>
                    <a:pt x="18" y="266"/>
                    <a:pt x="18" y="266"/>
                    <a:pt x="18" y="266"/>
                  </a:cubicBezTo>
                  <a:cubicBezTo>
                    <a:pt x="18" y="266"/>
                    <a:pt x="18" y="266"/>
                    <a:pt x="18" y="266"/>
                  </a:cubicBezTo>
                  <a:cubicBezTo>
                    <a:pt x="39" y="272"/>
                    <a:pt x="39" y="272"/>
                    <a:pt x="39" y="272"/>
                  </a:cubicBezTo>
                  <a:cubicBezTo>
                    <a:pt x="43" y="273"/>
                    <a:pt x="43" y="273"/>
                    <a:pt x="43" y="273"/>
                  </a:cubicBezTo>
                  <a:cubicBezTo>
                    <a:pt x="40" y="270"/>
                    <a:pt x="40" y="270"/>
                    <a:pt x="40" y="270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2" y="261"/>
                  </a:cubicBezTo>
                  <a:cubicBezTo>
                    <a:pt x="30" y="261"/>
                    <a:pt x="28" y="261"/>
                    <a:pt x="25" y="257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6" y="258"/>
                    <a:pt x="26" y="258"/>
                    <a:pt x="26" y="258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6" y="263"/>
                    <a:pt x="30" y="264"/>
                    <a:pt x="32" y="264"/>
                  </a:cubicBezTo>
                  <a:cubicBezTo>
                    <a:pt x="33" y="264"/>
                    <a:pt x="34" y="264"/>
                    <a:pt x="34" y="264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2" y="263"/>
                    <a:pt x="32" y="263"/>
                    <a:pt x="38" y="271"/>
                  </a:cubicBezTo>
                  <a:cubicBezTo>
                    <a:pt x="39" y="270"/>
                    <a:pt x="39" y="270"/>
                    <a:pt x="39" y="270"/>
                  </a:cubicBezTo>
                  <a:cubicBezTo>
                    <a:pt x="39" y="269"/>
                    <a:pt x="39" y="269"/>
                    <a:pt x="39" y="269"/>
                  </a:cubicBezTo>
                  <a:cubicBezTo>
                    <a:pt x="39" y="269"/>
                    <a:pt x="39" y="269"/>
                    <a:pt x="19" y="264"/>
                  </a:cubicBezTo>
                  <a:cubicBezTo>
                    <a:pt x="19" y="265"/>
                    <a:pt x="19" y="265"/>
                    <a:pt x="19" y="265"/>
                  </a:cubicBezTo>
                  <a:cubicBezTo>
                    <a:pt x="19" y="264"/>
                    <a:pt x="19" y="264"/>
                    <a:pt x="19" y="264"/>
                  </a:cubicBezTo>
                  <a:cubicBezTo>
                    <a:pt x="18" y="263"/>
                    <a:pt x="18" y="262"/>
                    <a:pt x="17" y="262"/>
                  </a:cubicBezTo>
                  <a:cubicBezTo>
                    <a:pt x="17" y="261"/>
                    <a:pt x="17" y="261"/>
                    <a:pt x="17" y="260"/>
                  </a:cubicBezTo>
                  <a:cubicBezTo>
                    <a:pt x="17" y="259"/>
                    <a:pt x="17" y="259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7"/>
                    <a:pt x="17" y="257"/>
                    <a:pt x="17" y="257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7"/>
                    <a:pt x="17" y="257"/>
                    <a:pt x="17" y="257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7" y="256"/>
                    <a:pt x="12" y="250"/>
                    <a:pt x="7" y="248"/>
                  </a:cubicBezTo>
                  <a:cubicBezTo>
                    <a:pt x="7" y="247"/>
                    <a:pt x="7" y="247"/>
                    <a:pt x="7" y="247"/>
                  </a:cubicBezTo>
                  <a:cubicBezTo>
                    <a:pt x="7" y="247"/>
                    <a:pt x="7" y="247"/>
                    <a:pt x="7" y="247"/>
                  </a:cubicBezTo>
                  <a:cubicBezTo>
                    <a:pt x="4" y="246"/>
                    <a:pt x="3" y="245"/>
                    <a:pt x="3" y="243"/>
                  </a:cubicBezTo>
                  <a:cubicBezTo>
                    <a:pt x="3" y="242"/>
                    <a:pt x="4" y="241"/>
                    <a:pt x="4" y="240"/>
                  </a:cubicBezTo>
                  <a:cubicBezTo>
                    <a:pt x="5" y="239"/>
                    <a:pt x="7" y="238"/>
                    <a:pt x="9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11" y="235"/>
                    <a:pt x="13" y="235"/>
                    <a:pt x="14" y="235"/>
                  </a:cubicBezTo>
                  <a:cubicBezTo>
                    <a:pt x="16" y="235"/>
                    <a:pt x="17" y="235"/>
                    <a:pt x="18" y="236"/>
                  </a:cubicBezTo>
                  <a:cubicBezTo>
                    <a:pt x="19" y="238"/>
                    <a:pt x="20" y="239"/>
                    <a:pt x="20" y="241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9" y="242"/>
                    <a:pt x="18" y="242"/>
                  </a:cubicBezTo>
                  <a:cubicBezTo>
                    <a:pt x="18" y="242"/>
                    <a:pt x="17" y="242"/>
                    <a:pt x="17" y="242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6" y="242"/>
                    <a:pt x="16" y="242"/>
                    <a:pt x="16" y="242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15" y="245"/>
                    <a:pt x="15" y="245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cubicBezTo>
                    <a:pt x="17" y="246"/>
                    <a:pt x="19" y="247"/>
                    <a:pt x="23" y="250"/>
                  </a:cubicBezTo>
                  <a:cubicBezTo>
                    <a:pt x="24" y="249"/>
                    <a:pt x="24" y="249"/>
                    <a:pt x="24" y="249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3" y="248"/>
                    <a:pt x="21" y="250"/>
                    <a:pt x="21" y="253"/>
                  </a:cubicBezTo>
                  <a:cubicBezTo>
                    <a:pt x="21" y="254"/>
                    <a:pt x="22" y="256"/>
                    <a:pt x="23" y="259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3" y="259"/>
                    <a:pt x="23" y="259"/>
                    <a:pt x="23" y="259"/>
                  </a:cubicBezTo>
                  <a:lnTo>
                    <a:pt x="24" y="258"/>
                  </a:lnTo>
                  <a:close/>
                  <a:moveTo>
                    <a:pt x="530" y="562"/>
                  </a:moveTo>
                  <a:cubicBezTo>
                    <a:pt x="531" y="562"/>
                    <a:pt x="531" y="562"/>
                    <a:pt x="531" y="562"/>
                  </a:cubicBezTo>
                  <a:cubicBezTo>
                    <a:pt x="531" y="562"/>
                    <a:pt x="532" y="559"/>
                    <a:pt x="532" y="557"/>
                  </a:cubicBezTo>
                  <a:cubicBezTo>
                    <a:pt x="532" y="556"/>
                    <a:pt x="532" y="555"/>
                    <a:pt x="532" y="555"/>
                  </a:cubicBezTo>
                  <a:cubicBezTo>
                    <a:pt x="532" y="554"/>
                    <a:pt x="532" y="553"/>
                    <a:pt x="531" y="553"/>
                  </a:cubicBezTo>
                  <a:cubicBezTo>
                    <a:pt x="531" y="552"/>
                    <a:pt x="531" y="552"/>
                    <a:pt x="531" y="552"/>
                  </a:cubicBezTo>
                  <a:cubicBezTo>
                    <a:pt x="530" y="552"/>
                    <a:pt x="530" y="552"/>
                    <a:pt x="530" y="552"/>
                  </a:cubicBezTo>
                  <a:cubicBezTo>
                    <a:pt x="529" y="552"/>
                    <a:pt x="528" y="553"/>
                    <a:pt x="528" y="553"/>
                  </a:cubicBezTo>
                  <a:cubicBezTo>
                    <a:pt x="527" y="554"/>
                    <a:pt x="526" y="555"/>
                    <a:pt x="525" y="556"/>
                  </a:cubicBezTo>
                  <a:cubicBezTo>
                    <a:pt x="522" y="560"/>
                    <a:pt x="519" y="565"/>
                    <a:pt x="519" y="565"/>
                  </a:cubicBezTo>
                  <a:cubicBezTo>
                    <a:pt x="521" y="566"/>
                    <a:pt x="521" y="566"/>
                    <a:pt x="521" y="566"/>
                  </a:cubicBezTo>
                  <a:cubicBezTo>
                    <a:pt x="522" y="565"/>
                    <a:pt x="522" y="565"/>
                    <a:pt x="522" y="565"/>
                  </a:cubicBezTo>
                  <a:cubicBezTo>
                    <a:pt x="522" y="565"/>
                    <a:pt x="521" y="564"/>
                    <a:pt x="520" y="564"/>
                  </a:cubicBezTo>
                  <a:cubicBezTo>
                    <a:pt x="519" y="563"/>
                    <a:pt x="519" y="563"/>
                    <a:pt x="518" y="563"/>
                  </a:cubicBezTo>
                  <a:cubicBezTo>
                    <a:pt x="518" y="562"/>
                    <a:pt x="517" y="562"/>
                    <a:pt x="516" y="562"/>
                  </a:cubicBezTo>
                  <a:cubicBezTo>
                    <a:pt x="516" y="562"/>
                    <a:pt x="515" y="562"/>
                    <a:pt x="515" y="562"/>
                  </a:cubicBezTo>
                  <a:cubicBezTo>
                    <a:pt x="512" y="563"/>
                    <a:pt x="509" y="565"/>
                    <a:pt x="507" y="566"/>
                  </a:cubicBezTo>
                  <a:cubicBezTo>
                    <a:pt x="504" y="568"/>
                    <a:pt x="502" y="569"/>
                    <a:pt x="502" y="569"/>
                  </a:cubicBezTo>
                  <a:cubicBezTo>
                    <a:pt x="503" y="570"/>
                    <a:pt x="503" y="570"/>
                    <a:pt x="503" y="570"/>
                  </a:cubicBezTo>
                  <a:cubicBezTo>
                    <a:pt x="502" y="569"/>
                    <a:pt x="502" y="569"/>
                    <a:pt x="502" y="569"/>
                  </a:cubicBezTo>
                  <a:cubicBezTo>
                    <a:pt x="500" y="570"/>
                    <a:pt x="500" y="570"/>
                    <a:pt x="500" y="570"/>
                  </a:cubicBezTo>
                  <a:cubicBezTo>
                    <a:pt x="499" y="570"/>
                    <a:pt x="499" y="570"/>
                    <a:pt x="499" y="570"/>
                  </a:cubicBezTo>
                  <a:cubicBezTo>
                    <a:pt x="499" y="571"/>
                    <a:pt x="499" y="571"/>
                    <a:pt x="499" y="571"/>
                  </a:cubicBezTo>
                  <a:cubicBezTo>
                    <a:pt x="499" y="571"/>
                    <a:pt x="499" y="571"/>
                    <a:pt x="499" y="571"/>
                  </a:cubicBezTo>
                  <a:cubicBezTo>
                    <a:pt x="499" y="571"/>
                    <a:pt x="498" y="573"/>
                    <a:pt x="498" y="574"/>
                  </a:cubicBezTo>
                  <a:cubicBezTo>
                    <a:pt x="497" y="574"/>
                    <a:pt x="497" y="575"/>
                    <a:pt x="496" y="575"/>
                  </a:cubicBezTo>
                  <a:cubicBezTo>
                    <a:pt x="496" y="575"/>
                    <a:pt x="495" y="575"/>
                    <a:pt x="495" y="575"/>
                  </a:cubicBezTo>
                  <a:cubicBezTo>
                    <a:pt x="495" y="575"/>
                    <a:pt x="495" y="575"/>
                    <a:pt x="495" y="575"/>
                  </a:cubicBezTo>
                  <a:cubicBezTo>
                    <a:pt x="494" y="575"/>
                    <a:pt x="494" y="575"/>
                    <a:pt x="494" y="575"/>
                  </a:cubicBezTo>
                  <a:cubicBezTo>
                    <a:pt x="494" y="576"/>
                    <a:pt x="494" y="576"/>
                    <a:pt x="494" y="576"/>
                  </a:cubicBezTo>
                  <a:cubicBezTo>
                    <a:pt x="494" y="575"/>
                    <a:pt x="493" y="575"/>
                    <a:pt x="493" y="574"/>
                  </a:cubicBezTo>
                  <a:cubicBezTo>
                    <a:pt x="492" y="573"/>
                    <a:pt x="491" y="571"/>
                    <a:pt x="491" y="569"/>
                  </a:cubicBezTo>
                  <a:cubicBezTo>
                    <a:pt x="491" y="568"/>
                    <a:pt x="491" y="568"/>
                    <a:pt x="491" y="567"/>
                  </a:cubicBezTo>
                  <a:cubicBezTo>
                    <a:pt x="491" y="566"/>
                    <a:pt x="491" y="566"/>
                    <a:pt x="491" y="566"/>
                  </a:cubicBezTo>
                  <a:cubicBezTo>
                    <a:pt x="489" y="566"/>
                    <a:pt x="489" y="566"/>
                    <a:pt x="489" y="566"/>
                  </a:cubicBezTo>
                  <a:cubicBezTo>
                    <a:pt x="490" y="567"/>
                    <a:pt x="490" y="567"/>
                    <a:pt x="490" y="567"/>
                  </a:cubicBezTo>
                  <a:cubicBezTo>
                    <a:pt x="491" y="567"/>
                    <a:pt x="491" y="566"/>
                    <a:pt x="492" y="566"/>
                  </a:cubicBezTo>
                  <a:cubicBezTo>
                    <a:pt x="492" y="565"/>
                    <a:pt x="493" y="563"/>
                    <a:pt x="493" y="562"/>
                  </a:cubicBezTo>
                  <a:cubicBezTo>
                    <a:pt x="493" y="561"/>
                    <a:pt x="493" y="559"/>
                    <a:pt x="491" y="559"/>
                  </a:cubicBezTo>
                  <a:cubicBezTo>
                    <a:pt x="490" y="558"/>
                    <a:pt x="489" y="558"/>
                    <a:pt x="487" y="558"/>
                  </a:cubicBezTo>
                  <a:cubicBezTo>
                    <a:pt x="482" y="558"/>
                    <a:pt x="478" y="560"/>
                    <a:pt x="475" y="561"/>
                  </a:cubicBezTo>
                  <a:cubicBezTo>
                    <a:pt x="473" y="562"/>
                    <a:pt x="472" y="563"/>
                    <a:pt x="471" y="564"/>
                  </a:cubicBezTo>
                  <a:cubicBezTo>
                    <a:pt x="470" y="564"/>
                    <a:pt x="469" y="565"/>
                    <a:pt x="469" y="565"/>
                  </a:cubicBezTo>
                  <a:cubicBezTo>
                    <a:pt x="469" y="565"/>
                    <a:pt x="469" y="565"/>
                    <a:pt x="469" y="565"/>
                  </a:cubicBezTo>
                  <a:cubicBezTo>
                    <a:pt x="468" y="565"/>
                    <a:pt x="468" y="565"/>
                    <a:pt x="468" y="565"/>
                  </a:cubicBezTo>
                  <a:cubicBezTo>
                    <a:pt x="468" y="565"/>
                    <a:pt x="468" y="565"/>
                    <a:pt x="468" y="565"/>
                  </a:cubicBezTo>
                  <a:cubicBezTo>
                    <a:pt x="468" y="565"/>
                    <a:pt x="468" y="565"/>
                    <a:pt x="468" y="565"/>
                  </a:cubicBezTo>
                  <a:cubicBezTo>
                    <a:pt x="468" y="564"/>
                    <a:pt x="467" y="564"/>
                    <a:pt x="466" y="563"/>
                  </a:cubicBezTo>
                  <a:cubicBezTo>
                    <a:pt x="465" y="562"/>
                    <a:pt x="464" y="562"/>
                    <a:pt x="462" y="562"/>
                  </a:cubicBezTo>
                  <a:cubicBezTo>
                    <a:pt x="461" y="562"/>
                    <a:pt x="459" y="562"/>
                    <a:pt x="456" y="563"/>
                  </a:cubicBezTo>
                  <a:cubicBezTo>
                    <a:pt x="448" y="564"/>
                    <a:pt x="438" y="567"/>
                    <a:pt x="438" y="567"/>
                  </a:cubicBezTo>
                  <a:cubicBezTo>
                    <a:pt x="438" y="569"/>
                    <a:pt x="438" y="569"/>
                    <a:pt x="438" y="569"/>
                  </a:cubicBezTo>
                  <a:cubicBezTo>
                    <a:pt x="439" y="568"/>
                    <a:pt x="439" y="568"/>
                    <a:pt x="439" y="568"/>
                  </a:cubicBezTo>
                  <a:cubicBezTo>
                    <a:pt x="435" y="560"/>
                    <a:pt x="435" y="560"/>
                    <a:pt x="435" y="560"/>
                  </a:cubicBezTo>
                  <a:cubicBezTo>
                    <a:pt x="435" y="559"/>
                    <a:pt x="435" y="559"/>
                    <a:pt x="435" y="559"/>
                  </a:cubicBezTo>
                  <a:cubicBezTo>
                    <a:pt x="434" y="559"/>
                    <a:pt x="434" y="559"/>
                    <a:pt x="434" y="559"/>
                  </a:cubicBezTo>
                  <a:cubicBezTo>
                    <a:pt x="430" y="559"/>
                    <a:pt x="430" y="559"/>
                    <a:pt x="430" y="559"/>
                  </a:cubicBezTo>
                  <a:cubicBezTo>
                    <a:pt x="429" y="559"/>
                    <a:pt x="429" y="559"/>
                    <a:pt x="429" y="559"/>
                  </a:cubicBezTo>
                  <a:cubicBezTo>
                    <a:pt x="429" y="560"/>
                    <a:pt x="429" y="560"/>
                    <a:pt x="429" y="560"/>
                  </a:cubicBezTo>
                  <a:cubicBezTo>
                    <a:pt x="427" y="563"/>
                    <a:pt x="427" y="563"/>
                    <a:pt x="427" y="563"/>
                  </a:cubicBezTo>
                  <a:cubicBezTo>
                    <a:pt x="429" y="563"/>
                    <a:pt x="429" y="563"/>
                    <a:pt x="429" y="563"/>
                  </a:cubicBezTo>
                  <a:cubicBezTo>
                    <a:pt x="429" y="562"/>
                    <a:pt x="429" y="562"/>
                    <a:pt x="429" y="562"/>
                  </a:cubicBezTo>
                  <a:cubicBezTo>
                    <a:pt x="429" y="562"/>
                    <a:pt x="426" y="562"/>
                    <a:pt x="422" y="562"/>
                  </a:cubicBezTo>
                  <a:cubicBezTo>
                    <a:pt x="419" y="562"/>
                    <a:pt x="415" y="562"/>
                    <a:pt x="412" y="563"/>
                  </a:cubicBezTo>
                  <a:cubicBezTo>
                    <a:pt x="412" y="565"/>
                    <a:pt x="412" y="565"/>
                    <a:pt x="412" y="565"/>
                  </a:cubicBezTo>
                  <a:cubicBezTo>
                    <a:pt x="412" y="563"/>
                    <a:pt x="412" y="563"/>
                    <a:pt x="412" y="563"/>
                  </a:cubicBezTo>
                  <a:cubicBezTo>
                    <a:pt x="409" y="564"/>
                    <a:pt x="406" y="565"/>
                    <a:pt x="403" y="567"/>
                  </a:cubicBezTo>
                  <a:cubicBezTo>
                    <a:pt x="400" y="569"/>
                    <a:pt x="398" y="571"/>
                    <a:pt x="396" y="573"/>
                  </a:cubicBezTo>
                  <a:cubicBezTo>
                    <a:pt x="397" y="574"/>
                    <a:pt x="397" y="574"/>
                    <a:pt x="397" y="574"/>
                  </a:cubicBezTo>
                  <a:cubicBezTo>
                    <a:pt x="397" y="573"/>
                    <a:pt x="397" y="573"/>
                    <a:pt x="397" y="573"/>
                  </a:cubicBezTo>
                  <a:cubicBezTo>
                    <a:pt x="397" y="573"/>
                    <a:pt x="396" y="573"/>
                    <a:pt x="395" y="573"/>
                  </a:cubicBezTo>
                  <a:cubicBezTo>
                    <a:pt x="394" y="573"/>
                    <a:pt x="393" y="573"/>
                    <a:pt x="392" y="573"/>
                  </a:cubicBezTo>
                  <a:cubicBezTo>
                    <a:pt x="390" y="573"/>
                    <a:pt x="387" y="573"/>
                    <a:pt x="385" y="573"/>
                  </a:cubicBezTo>
                  <a:cubicBezTo>
                    <a:pt x="383" y="573"/>
                    <a:pt x="381" y="573"/>
                    <a:pt x="381" y="573"/>
                  </a:cubicBezTo>
                  <a:cubicBezTo>
                    <a:pt x="381" y="574"/>
                    <a:pt x="381" y="574"/>
                    <a:pt x="381" y="574"/>
                  </a:cubicBezTo>
                  <a:cubicBezTo>
                    <a:pt x="382" y="575"/>
                    <a:pt x="382" y="575"/>
                    <a:pt x="382" y="575"/>
                  </a:cubicBezTo>
                  <a:cubicBezTo>
                    <a:pt x="385" y="571"/>
                    <a:pt x="385" y="571"/>
                    <a:pt x="385" y="571"/>
                  </a:cubicBezTo>
                  <a:cubicBezTo>
                    <a:pt x="386" y="570"/>
                    <a:pt x="386" y="570"/>
                    <a:pt x="386" y="570"/>
                  </a:cubicBezTo>
                  <a:cubicBezTo>
                    <a:pt x="385" y="569"/>
                    <a:pt x="385" y="569"/>
                    <a:pt x="385" y="569"/>
                  </a:cubicBezTo>
                  <a:cubicBezTo>
                    <a:pt x="379" y="565"/>
                    <a:pt x="379" y="565"/>
                    <a:pt x="379" y="565"/>
                  </a:cubicBezTo>
                  <a:cubicBezTo>
                    <a:pt x="378" y="564"/>
                    <a:pt x="378" y="564"/>
                    <a:pt x="378" y="564"/>
                  </a:cubicBezTo>
                  <a:cubicBezTo>
                    <a:pt x="377" y="565"/>
                    <a:pt x="377" y="565"/>
                    <a:pt x="377" y="565"/>
                  </a:cubicBezTo>
                  <a:cubicBezTo>
                    <a:pt x="373" y="569"/>
                    <a:pt x="373" y="569"/>
                    <a:pt x="373" y="569"/>
                  </a:cubicBezTo>
                  <a:cubicBezTo>
                    <a:pt x="374" y="570"/>
                    <a:pt x="374" y="570"/>
                    <a:pt x="374" y="570"/>
                  </a:cubicBezTo>
                  <a:cubicBezTo>
                    <a:pt x="374" y="569"/>
                    <a:pt x="374" y="569"/>
                    <a:pt x="374" y="569"/>
                  </a:cubicBezTo>
                  <a:cubicBezTo>
                    <a:pt x="374" y="569"/>
                    <a:pt x="374" y="569"/>
                    <a:pt x="374" y="569"/>
                  </a:cubicBezTo>
                  <a:cubicBezTo>
                    <a:pt x="374" y="569"/>
                    <a:pt x="373" y="569"/>
                    <a:pt x="372" y="569"/>
                  </a:cubicBezTo>
                  <a:cubicBezTo>
                    <a:pt x="371" y="569"/>
                    <a:pt x="370" y="569"/>
                    <a:pt x="370" y="568"/>
                  </a:cubicBezTo>
                  <a:cubicBezTo>
                    <a:pt x="369" y="568"/>
                    <a:pt x="369" y="568"/>
                    <a:pt x="369" y="568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70" y="567"/>
                    <a:pt x="370" y="567"/>
                    <a:pt x="370" y="567"/>
                  </a:cubicBezTo>
                  <a:cubicBezTo>
                    <a:pt x="371" y="567"/>
                    <a:pt x="372" y="567"/>
                    <a:pt x="372" y="567"/>
                  </a:cubicBezTo>
                  <a:cubicBezTo>
                    <a:pt x="373" y="568"/>
                    <a:pt x="374" y="568"/>
                    <a:pt x="375" y="568"/>
                  </a:cubicBezTo>
                  <a:cubicBezTo>
                    <a:pt x="376" y="568"/>
                    <a:pt x="376" y="568"/>
                    <a:pt x="377" y="567"/>
                  </a:cubicBezTo>
                  <a:cubicBezTo>
                    <a:pt x="377" y="567"/>
                    <a:pt x="377" y="567"/>
                    <a:pt x="377" y="567"/>
                  </a:cubicBezTo>
                  <a:cubicBezTo>
                    <a:pt x="378" y="565"/>
                    <a:pt x="378" y="565"/>
                    <a:pt x="378" y="565"/>
                  </a:cubicBezTo>
                  <a:cubicBezTo>
                    <a:pt x="378" y="565"/>
                    <a:pt x="377" y="564"/>
                    <a:pt x="377" y="563"/>
                  </a:cubicBezTo>
                  <a:cubicBezTo>
                    <a:pt x="376" y="562"/>
                    <a:pt x="375" y="561"/>
                    <a:pt x="374" y="560"/>
                  </a:cubicBezTo>
                  <a:cubicBezTo>
                    <a:pt x="373" y="561"/>
                    <a:pt x="373" y="561"/>
                    <a:pt x="373" y="561"/>
                  </a:cubicBezTo>
                  <a:cubicBezTo>
                    <a:pt x="374" y="560"/>
                    <a:pt x="374" y="560"/>
                    <a:pt x="374" y="560"/>
                  </a:cubicBezTo>
                  <a:cubicBezTo>
                    <a:pt x="373" y="558"/>
                    <a:pt x="372" y="557"/>
                    <a:pt x="371" y="556"/>
                  </a:cubicBezTo>
                  <a:cubicBezTo>
                    <a:pt x="370" y="555"/>
                    <a:pt x="369" y="555"/>
                    <a:pt x="368" y="555"/>
                  </a:cubicBezTo>
                  <a:cubicBezTo>
                    <a:pt x="367" y="555"/>
                    <a:pt x="365" y="556"/>
                    <a:pt x="365" y="557"/>
                  </a:cubicBezTo>
                  <a:cubicBezTo>
                    <a:pt x="363" y="558"/>
                    <a:pt x="362" y="560"/>
                    <a:pt x="362" y="561"/>
                  </a:cubicBezTo>
                  <a:cubicBezTo>
                    <a:pt x="361" y="563"/>
                    <a:pt x="361" y="564"/>
                    <a:pt x="361" y="564"/>
                  </a:cubicBezTo>
                  <a:cubicBezTo>
                    <a:pt x="362" y="565"/>
                    <a:pt x="362" y="565"/>
                    <a:pt x="362" y="565"/>
                  </a:cubicBezTo>
                  <a:cubicBezTo>
                    <a:pt x="362" y="563"/>
                    <a:pt x="362" y="563"/>
                    <a:pt x="362" y="563"/>
                  </a:cubicBezTo>
                  <a:cubicBezTo>
                    <a:pt x="362" y="563"/>
                    <a:pt x="361" y="563"/>
                    <a:pt x="358" y="563"/>
                  </a:cubicBezTo>
                  <a:cubicBezTo>
                    <a:pt x="356" y="564"/>
                    <a:pt x="353" y="564"/>
                    <a:pt x="351" y="565"/>
                  </a:cubicBezTo>
                  <a:cubicBezTo>
                    <a:pt x="351" y="565"/>
                    <a:pt x="351" y="565"/>
                    <a:pt x="351" y="565"/>
                  </a:cubicBezTo>
                  <a:cubicBezTo>
                    <a:pt x="351" y="565"/>
                    <a:pt x="351" y="565"/>
                    <a:pt x="351" y="565"/>
                  </a:cubicBezTo>
                  <a:cubicBezTo>
                    <a:pt x="350" y="565"/>
                    <a:pt x="349" y="565"/>
                    <a:pt x="348" y="565"/>
                  </a:cubicBezTo>
                  <a:cubicBezTo>
                    <a:pt x="347" y="565"/>
                    <a:pt x="346" y="565"/>
                    <a:pt x="345" y="565"/>
                  </a:cubicBezTo>
                  <a:cubicBezTo>
                    <a:pt x="345" y="565"/>
                    <a:pt x="344" y="565"/>
                    <a:pt x="344" y="565"/>
                  </a:cubicBezTo>
                  <a:cubicBezTo>
                    <a:pt x="344" y="565"/>
                    <a:pt x="344" y="565"/>
                    <a:pt x="344" y="565"/>
                  </a:cubicBezTo>
                  <a:cubicBezTo>
                    <a:pt x="343" y="566"/>
                    <a:pt x="343" y="566"/>
                    <a:pt x="343" y="566"/>
                  </a:cubicBezTo>
                  <a:cubicBezTo>
                    <a:pt x="345" y="566"/>
                    <a:pt x="345" y="566"/>
                    <a:pt x="345" y="566"/>
                  </a:cubicBezTo>
                  <a:cubicBezTo>
                    <a:pt x="345" y="566"/>
                    <a:pt x="345" y="563"/>
                    <a:pt x="344" y="560"/>
                  </a:cubicBezTo>
                  <a:cubicBezTo>
                    <a:pt x="343" y="558"/>
                    <a:pt x="343" y="556"/>
                    <a:pt x="342" y="555"/>
                  </a:cubicBezTo>
                  <a:cubicBezTo>
                    <a:pt x="342" y="554"/>
                    <a:pt x="341" y="554"/>
                    <a:pt x="341" y="553"/>
                  </a:cubicBezTo>
                  <a:cubicBezTo>
                    <a:pt x="340" y="553"/>
                    <a:pt x="339" y="552"/>
                    <a:pt x="339" y="552"/>
                  </a:cubicBezTo>
                  <a:cubicBezTo>
                    <a:pt x="337" y="553"/>
                    <a:pt x="337" y="553"/>
                    <a:pt x="337" y="553"/>
                  </a:cubicBezTo>
                  <a:cubicBezTo>
                    <a:pt x="337" y="553"/>
                    <a:pt x="337" y="553"/>
                    <a:pt x="337" y="553"/>
                  </a:cubicBezTo>
                  <a:cubicBezTo>
                    <a:pt x="337" y="553"/>
                    <a:pt x="337" y="553"/>
                    <a:pt x="337" y="553"/>
                  </a:cubicBezTo>
                  <a:cubicBezTo>
                    <a:pt x="336" y="553"/>
                    <a:pt x="335" y="554"/>
                    <a:pt x="335" y="555"/>
                  </a:cubicBezTo>
                  <a:cubicBezTo>
                    <a:pt x="334" y="556"/>
                    <a:pt x="334" y="557"/>
                    <a:pt x="334" y="558"/>
                  </a:cubicBezTo>
                  <a:cubicBezTo>
                    <a:pt x="334" y="560"/>
                    <a:pt x="334" y="561"/>
                    <a:pt x="334" y="563"/>
                  </a:cubicBezTo>
                  <a:cubicBezTo>
                    <a:pt x="335" y="564"/>
                    <a:pt x="335" y="566"/>
                    <a:pt x="335" y="567"/>
                  </a:cubicBezTo>
                  <a:cubicBezTo>
                    <a:pt x="335" y="567"/>
                    <a:pt x="335" y="568"/>
                    <a:pt x="335" y="568"/>
                  </a:cubicBezTo>
                  <a:cubicBezTo>
                    <a:pt x="334" y="568"/>
                    <a:pt x="334" y="569"/>
                    <a:pt x="334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2" y="568"/>
                    <a:pt x="332" y="567"/>
                  </a:cubicBezTo>
                  <a:cubicBezTo>
                    <a:pt x="332" y="566"/>
                    <a:pt x="332" y="564"/>
                    <a:pt x="331" y="563"/>
                  </a:cubicBezTo>
                  <a:cubicBezTo>
                    <a:pt x="331" y="562"/>
                    <a:pt x="331" y="562"/>
                    <a:pt x="331" y="561"/>
                  </a:cubicBezTo>
                  <a:cubicBezTo>
                    <a:pt x="331" y="561"/>
                    <a:pt x="331" y="561"/>
                    <a:pt x="331" y="561"/>
                  </a:cubicBezTo>
                  <a:cubicBezTo>
                    <a:pt x="331" y="560"/>
                    <a:pt x="331" y="560"/>
                    <a:pt x="331" y="560"/>
                  </a:cubicBezTo>
                  <a:cubicBezTo>
                    <a:pt x="330" y="559"/>
                    <a:pt x="330" y="559"/>
                    <a:pt x="330" y="559"/>
                  </a:cubicBezTo>
                  <a:cubicBezTo>
                    <a:pt x="328" y="558"/>
                    <a:pt x="328" y="558"/>
                    <a:pt x="328" y="558"/>
                  </a:cubicBezTo>
                  <a:cubicBezTo>
                    <a:pt x="326" y="557"/>
                    <a:pt x="326" y="557"/>
                    <a:pt x="326" y="557"/>
                  </a:cubicBezTo>
                  <a:cubicBezTo>
                    <a:pt x="326" y="559"/>
                    <a:pt x="326" y="559"/>
                    <a:pt x="326" y="559"/>
                  </a:cubicBezTo>
                  <a:cubicBezTo>
                    <a:pt x="326" y="559"/>
                    <a:pt x="325" y="563"/>
                    <a:pt x="325" y="568"/>
                  </a:cubicBezTo>
                  <a:cubicBezTo>
                    <a:pt x="325" y="570"/>
                    <a:pt x="324" y="572"/>
                    <a:pt x="324" y="574"/>
                  </a:cubicBezTo>
                  <a:cubicBezTo>
                    <a:pt x="324" y="577"/>
                    <a:pt x="323" y="578"/>
                    <a:pt x="323" y="579"/>
                  </a:cubicBezTo>
                  <a:cubicBezTo>
                    <a:pt x="324" y="580"/>
                    <a:pt x="324" y="580"/>
                    <a:pt x="324" y="580"/>
                  </a:cubicBezTo>
                  <a:cubicBezTo>
                    <a:pt x="323" y="579"/>
                    <a:pt x="323" y="579"/>
                    <a:pt x="323" y="579"/>
                  </a:cubicBezTo>
                  <a:cubicBezTo>
                    <a:pt x="322" y="581"/>
                    <a:pt x="322" y="582"/>
                    <a:pt x="322" y="584"/>
                  </a:cubicBezTo>
                  <a:cubicBezTo>
                    <a:pt x="322" y="586"/>
                    <a:pt x="322" y="588"/>
                    <a:pt x="323" y="590"/>
                  </a:cubicBezTo>
                  <a:cubicBezTo>
                    <a:pt x="324" y="592"/>
                    <a:pt x="326" y="594"/>
                    <a:pt x="327" y="597"/>
                  </a:cubicBezTo>
                  <a:cubicBezTo>
                    <a:pt x="327" y="597"/>
                    <a:pt x="327" y="597"/>
                    <a:pt x="327" y="597"/>
                  </a:cubicBezTo>
                  <a:cubicBezTo>
                    <a:pt x="327" y="597"/>
                    <a:pt x="327" y="597"/>
                    <a:pt x="327" y="597"/>
                  </a:cubicBezTo>
                  <a:cubicBezTo>
                    <a:pt x="329" y="598"/>
                    <a:pt x="330" y="598"/>
                    <a:pt x="332" y="598"/>
                  </a:cubicBezTo>
                  <a:cubicBezTo>
                    <a:pt x="336" y="598"/>
                    <a:pt x="340" y="597"/>
                    <a:pt x="344" y="596"/>
                  </a:cubicBezTo>
                  <a:cubicBezTo>
                    <a:pt x="346" y="595"/>
                    <a:pt x="348" y="594"/>
                    <a:pt x="349" y="594"/>
                  </a:cubicBezTo>
                  <a:cubicBezTo>
                    <a:pt x="350" y="594"/>
                    <a:pt x="350" y="594"/>
                    <a:pt x="351" y="593"/>
                  </a:cubicBezTo>
                  <a:cubicBezTo>
                    <a:pt x="351" y="593"/>
                    <a:pt x="351" y="593"/>
                    <a:pt x="351" y="593"/>
                  </a:cubicBezTo>
                  <a:cubicBezTo>
                    <a:pt x="353" y="593"/>
                    <a:pt x="356" y="594"/>
                    <a:pt x="359" y="595"/>
                  </a:cubicBezTo>
                  <a:cubicBezTo>
                    <a:pt x="363" y="596"/>
                    <a:pt x="366" y="597"/>
                    <a:pt x="369" y="597"/>
                  </a:cubicBezTo>
                  <a:cubicBezTo>
                    <a:pt x="372" y="597"/>
                    <a:pt x="377" y="596"/>
                    <a:pt x="381" y="595"/>
                  </a:cubicBezTo>
                  <a:cubicBezTo>
                    <a:pt x="385" y="593"/>
                    <a:pt x="389" y="592"/>
                    <a:pt x="389" y="592"/>
                  </a:cubicBezTo>
                  <a:cubicBezTo>
                    <a:pt x="388" y="590"/>
                    <a:pt x="388" y="590"/>
                    <a:pt x="388" y="590"/>
                  </a:cubicBezTo>
                  <a:cubicBezTo>
                    <a:pt x="388" y="592"/>
                    <a:pt x="388" y="592"/>
                    <a:pt x="388" y="592"/>
                  </a:cubicBezTo>
                  <a:cubicBezTo>
                    <a:pt x="403" y="595"/>
                    <a:pt x="403" y="595"/>
                    <a:pt x="403" y="595"/>
                  </a:cubicBezTo>
                  <a:cubicBezTo>
                    <a:pt x="403" y="595"/>
                    <a:pt x="403" y="595"/>
                    <a:pt x="403" y="595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5" y="594"/>
                    <a:pt x="406" y="594"/>
                  </a:cubicBezTo>
                  <a:cubicBezTo>
                    <a:pt x="409" y="594"/>
                    <a:pt x="413" y="595"/>
                    <a:pt x="417" y="598"/>
                  </a:cubicBezTo>
                  <a:cubicBezTo>
                    <a:pt x="417" y="598"/>
                    <a:pt x="417" y="598"/>
                    <a:pt x="417" y="598"/>
                  </a:cubicBezTo>
                  <a:cubicBezTo>
                    <a:pt x="417" y="599"/>
                    <a:pt x="417" y="599"/>
                    <a:pt x="417" y="599"/>
                  </a:cubicBezTo>
                  <a:cubicBezTo>
                    <a:pt x="419" y="599"/>
                    <a:pt x="419" y="600"/>
                    <a:pt x="420" y="600"/>
                  </a:cubicBezTo>
                  <a:cubicBezTo>
                    <a:pt x="420" y="601"/>
                    <a:pt x="420" y="601"/>
                    <a:pt x="420" y="602"/>
                  </a:cubicBezTo>
                  <a:cubicBezTo>
                    <a:pt x="420" y="603"/>
                    <a:pt x="420" y="605"/>
                    <a:pt x="419" y="606"/>
                  </a:cubicBezTo>
                  <a:cubicBezTo>
                    <a:pt x="418" y="607"/>
                    <a:pt x="418" y="607"/>
                    <a:pt x="417" y="608"/>
                  </a:cubicBezTo>
                  <a:cubicBezTo>
                    <a:pt x="417" y="608"/>
                    <a:pt x="417" y="608"/>
                    <a:pt x="417" y="608"/>
                  </a:cubicBezTo>
                  <a:cubicBezTo>
                    <a:pt x="417" y="608"/>
                    <a:pt x="417" y="608"/>
                    <a:pt x="417" y="608"/>
                  </a:cubicBezTo>
                  <a:cubicBezTo>
                    <a:pt x="416" y="609"/>
                    <a:pt x="416" y="609"/>
                    <a:pt x="416" y="609"/>
                  </a:cubicBezTo>
                  <a:cubicBezTo>
                    <a:pt x="416" y="610"/>
                    <a:pt x="416" y="610"/>
                    <a:pt x="416" y="610"/>
                  </a:cubicBezTo>
                  <a:cubicBezTo>
                    <a:pt x="418" y="613"/>
                    <a:pt x="418" y="613"/>
                    <a:pt x="418" y="613"/>
                  </a:cubicBezTo>
                  <a:cubicBezTo>
                    <a:pt x="418" y="614"/>
                    <a:pt x="418" y="614"/>
                    <a:pt x="418" y="614"/>
                  </a:cubicBezTo>
                  <a:cubicBezTo>
                    <a:pt x="420" y="613"/>
                    <a:pt x="420" y="613"/>
                    <a:pt x="420" y="613"/>
                  </a:cubicBezTo>
                  <a:cubicBezTo>
                    <a:pt x="420" y="613"/>
                    <a:pt x="420" y="613"/>
                    <a:pt x="422" y="612"/>
                  </a:cubicBezTo>
                  <a:cubicBezTo>
                    <a:pt x="425" y="611"/>
                    <a:pt x="432" y="608"/>
                    <a:pt x="437" y="607"/>
                  </a:cubicBezTo>
                  <a:cubicBezTo>
                    <a:pt x="444" y="605"/>
                    <a:pt x="460" y="600"/>
                    <a:pt x="466" y="597"/>
                  </a:cubicBezTo>
                  <a:cubicBezTo>
                    <a:pt x="466" y="597"/>
                    <a:pt x="466" y="597"/>
                    <a:pt x="466" y="597"/>
                  </a:cubicBezTo>
                  <a:cubicBezTo>
                    <a:pt x="466" y="597"/>
                    <a:pt x="466" y="597"/>
                    <a:pt x="466" y="597"/>
                  </a:cubicBezTo>
                  <a:cubicBezTo>
                    <a:pt x="468" y="595"/>
                    <a:pt x="474" y="594"/>
                    <a:pt x="478" y="592"/>
                  </a:cubicBezTo>
                  <a:cubicBezTo>
                    <a:pt x="481" y="592"/>
                    <a:pt x="483" y="591"/>
                    <a:pt x="484" y="591"/>
                  </a:cubicBezTo>
                  <a:cubicBezTo>
                    <a:pt x="486" y="591"/>
                    <a:pt x="487" y="591"/>
                    <a:pt x="487" y="591"/>
                  </a:cubicBezTo>
                  <a:cubicBezTo>
                    <a:pt x="487" y="589"/>
                    <a:pt x="487" y="589"/>
                    <a:pt x="487" y="589"/>
                  </a:cubicBezTo>
                  <a:cubicBezTo>
                    <a:pt x="486" y="591"/>
                    <a:pt x="486" y="591"/>
                    <a:pt x="486" y="591"/>
                  </a:cubicBezTo>
                  <a:cubicBezTo>
                    <a:pt x="496" y="592"/>
                    <a:pt x="496" y="592"/>
                    <a:pt x="496" y="592"/>
                  </a:cubicBezTo>
                  <a:cubicBezTo>
                    <a:pt x="497" y="592"/>
                    <a:pt x="497" y="592"/>
                    <a:pt x="497" y="592"/>
                  </a:cubicBezTo>
                  <a:cubicBezTo>
                    <a:pt x="497" y="592"/>
                    <a:pt x="497" y="592"/>
                    <a:pt x="497" y="592"/>
                  </a:cubicBezTo>
                  <a:cubicBezTo>
                    <a:pt x="505" y="585"/>
                    <a:pt x="505" y="585"/>
                    <a:pt x="505" y="585"/>
                  </a:cubicBezTo>
                  <a:cubicBezTo>
                    <a:pt x="504" y="584"/>
                    <a:pt x="504" y="584"/>
                    <a:pt x="504" y="584"/>
                  </a:cubicBezTo>
                  <a:cubicBezTo>
                    <a:pt x="504" y="585"/>
                    <a:pt x="504" y="585"/>
                    <a:pt x="504" y="585"/>
                  </a:cubicBezTo>
                  <a:cubicBezTo>
                    <a:pt x="504" y="585"/>
                    <a:pt x="508" y="585"/>
                    <a:pt x="513" y="585"/>
                  </a:cubicBezTo>
                  <a:cubicBezTo>
                    <a:pt x="517" y="584"/>
                    <a:pt x="523" y="584"/>
                    <a:pt x="526" y="582"/>
                  </a:cubicBezTo>
                  <a:cubicBezTo>
                    <a:pt x="526" y="581"/>
                    <a:pt x="526" y="581"/>
                    <a:pt x="526" y="581"/>
                  </a:cubicBezTo>
                  <a:cubicBezTo>
                    <a:pt x="526" y="582"/>
                    <a:pt x="526" y="582"/>
                    <a:pt x="526" y="582"/>
                  </a:cubicBezTo>
                  <a:cubicBezTo>
                    <a:pt x="529" y="582"/>
                    <a:pt x="530" y="580"/>
                    <a:pt x="531" y="578"/>
                  </a:cubicBezTo>
                  <a:cubicBezTo>
                    <a:pt x="533" y="575"/>
                    <a:pt x="533" y="572"/>
                    <a:pt x="534" y="569"/>
                  </a:cubicBezTo>
                  <a:cubicBezTo>
                    <a:pt x="534" y="566"/>
                    <a:pt x="534" y="563"/>
                    <a:pt x="534" y="563"/>
                  </a:cubicBezTo>
                  <a:cubicBezTo>
                    <a:pt x="534" y="562"/>
                    <a:pt x="534" y="562"/>
                    <a:pt x="534" y="562"/>
                  </a:cubicBezTo>
                  <a:cubicBezTo>
                    <a:pt x="531" y="561"/>
                    <a:pt x="531" y="561"/>
                    <a:pt x="531" y="561"/>
                  </a:cubicBezTo>
                  <a:cubicBezTo>
                    <a:pt x="530" y="562"/>
                    <a:pt x="530" y="562"/>
                    <a:pt x="530" y="562"/>
                  </a:cubicBezTo>
                  <a:cubicBezTo>
                    <a:pt x="531" y="562"/>
                    <a:pt x="531" y="562"/>
                    <a:pt x="531" y="562"/>
                  </a:cubicBezTo>
                  <a:cubicBezTo>
                    <a:pt x="530" y="562"/>
                    <a:pt x="530" y="562"/>
                    <a:pt x="530" y="562"/>
                  </a:cubicBezTo>
                  <a:cubicBezTo>
                    <a:pt x="529" y="563"/>
                    <a:pt x="529" y="563"/>
                    <a:pt x="529" y="563"/>
                  </a:cubicBezTo>
                  <a:cubicBezTo>
                    <a:pt x="532" y="565"/>
                    <a:pt x="532" y="565"/>
                    <a:pt x="532" y="565"/>
                  </a:cubicBezTo>
                  <a:cubicBezTo>
                    <a:pt x="533" y="563"/>
                    <a:pt x="533" y="563"/>
                    <a:pt x="533" y="563"/>
                  </a:cubicBezTo>
                  <a:cubicBezTo>
                    <a:pt x="531" y="563"/>
                    <a:pt x="531" y="563"/>
                    <a:pt x="531" y="563"/>
                  </a:cubicBezTo>
                  <a:cubicBezTo>
                    <a:pt x="531" y="563"/>
                    <a:pt x="531" y="564"/>
                    <a:pt x="531" y="564"/>
                  </a:cubicBezTo>
                  <a:cubicBezTo>
                    <a:pt x="531" y="566"/>
                    <a:pt x="531" y="569"/>
                    <a:pt x="530" y="573"/>
                  </a:cubicBezTo>
                  <a:cubicBezTo>
                    <a:pt x="530" y="575"/>
                    <a:pt x="529" y="576"/>
                    <a:pt x="528" y="577"/>
                  </a:cubicBezTo>
                  <a:cubicBezTo>
                    <a:pt x="527" y="579"/>
                    <a:pt x="527" y="579"/>
                    <a:pt x="526" y="579"/>
                  </a:cubicBezTo>
                  <a:cubicBezTo>
                    <a:pt x="525" y="580"/>
                    <a:pt x="525" y="580"/>
                    <a:pt x="525" y="580"/>
                  </a:cubicBezTo>
                  <a:cubicBezTo>
                    <a:pt x="525" y="580"/>
                    <a:pt x="525" y="580"/>
                    <a:pt x="525" y="580"/>
                  </a:cubicBezTo>
                  <a:cubicBezTo>
                    <a:pt x="522" y="581"/>
                    <a:pt x="517" y="581"/>
                    <a:pt x="512" y="582"/>
                  </a:cubicBezTo>
                  <a:cubicBezTo>
                    <a:pt x="510" y="582"/>
                    <a:pt x="508" y="582"/>
                    <a:pt x="507" y="582"/>
                  </a:cubicBezTo>
                  <a:cubicBezTo>
                    <a:pt x="505" y="582"/>
                    <a:pt x="504" y="582"/>
                    <a:pt x="504" y="582"/>
                  </a:cubicBezTo>
                  <a:cubicBezTo>
                    <a:pt x="504" y="582"/>
                    <a:pt x="504" y="582"/>
                    <a:pt x="504" y="582"/>
                  </a:cubicBezTo>
                  <a:cubicBezTo>
                    <a:pt x="503" y="582"/>
                    <a:pt x="503" y="582"/>
                    <a:pt x="503" y="582"/>
                  </a:cubicBezTo>
                  <a:cubicBezTo>
                    <a:pt x="503" y="582"/>
                    <a:pt x="503" y="582"/>
                    <a:pt x="495" y="589"/>
                  </a:cubicBezTo>
                  <a:cubicBezTo>
                    <a:pt x="496" y="590"/>
                    <a:pt x="496" y="590"/>
                    <a:pt x="496" y="590"/>
                  </a:cubicBezTo>
                  <a:cubicBezTo>
                    <a:pt x="496" y="589"/>
                    <a:pt x="496" y="589"/>
                    <a:pt x="496" y="589"/>
                  </a:cubicBezTo>
                  <a:cubicBezTo>
                    <a:pt x="496" y="589"/>
                    <a:pt x="496" y="589"/>
                    <a:pt x="487" y="588"/>
                  </a:cubicBezTo>
                  <a:cubicBezTo>
                    <a:pt x="487" y="588"/>
                    <a:pt x="487" y="588"/>
                    <a:pt x="487" y="588"/>
                  </a:cubicBezTo>
                  <a:cubicBezTo>
                    <a:pt x="486" y="588"/>
                    <a:pt x="486" y="588"/>
                    <a:pt x="486" y="588"/>
                  </a:cubicBezTo>
                  <a:cubicBezTo>
                    <a:pt x="486" y="588"/>
                    <a:pt x="482" y="588"/>
                    <a:pt x="478" y="589"/>
                  </a:cubicBezTo>
                  <a:cubicBezTo>
                    <a:pt x="473" y="591"/>
                    <a:pt x="467" y="592"/>
                    <a:pt x="464" y="595"/>
                  </a:cubicBezTo>
                  <a:cubicBezTo>
                    <a:pt x="465" y="596"/>
                    <a:pt x="465" y="596"/>
                    <a:pt x="465" y="596"/>
                  </a:cubicBezTo>
                  <a:cubicBezTo>
                    <a:pt x="464" y="594"/>
                    <a:pt x="464" y="594"/>
                    <a:pt x="464" y="594"/>
                  </a:cubicBezTo>
                  <a:cubicBezTo>
                    <a:pt x="459" y="597"/>
                    <a:pt x="443" y="602"/>
                    <a:pt x="436" y="604"/>
                  </a:cubicBezTo>
                  <a:cubicBezTo>
                    <a:pt x="429" y="605"/>
                    <a:pt x="418" y="611"/>
                    <a:pt x="418" y="611"/>
                  </a:cubicBezTo>
                  <a:cubicBezTo>
                    <a:pt x="419" y="612"/>
                    <a:pt x="419" y="612"/>
                    <a:pt x="419" y="612"/>
                  </a:cubicBezTo>
                  <a:cubicBezTo>
                    <a:pt x="420" y="611"/>
                    <a:pt x="420" y="611"/>
                    <a:pt x="420" y="611"/>
                  </a:cubicBezTo>
                  <a:cubicBezTo>
                    <a:pt x="420" y="611"/>
                    <a:pt x="420" y="611"/>
                    <a:pt x="419" y="609"/>
                  </a:cubicBezTo>
                  <a:cubicBezTo>
                    <a:pt x="418" y="609"/>
                    <a:pt x="418" y="609"/>
                    <a:pt x="418" y="609"/>
                  </a:cubicBezTo>
                  <a:cubicBezTo>
                    <a:pt x="419" y="610"/>
                    <a:pt x="419" y="610"/>
                    <a:pt x="419" y="610"/>
                  </a:cubicBezTo>
                  <a:cubicBezTo>
                    <a:pt x="419" y="610"/>
                    <a:pt x="420" y="609"/>
                    <a:pt x="421" y="608"/>
                  </a:cubicBezTo>
                  <a:cubicBezTo>
                    <a:pt x="422" y="606"/>
                    <a:pt x="423" y="604"/>
                    <a:pt x="423" y="602"/>
                  </a:cubicBezTo>
                  <a:cubicBezTo>
                    <a:pt x="423" y="601"/>
                    <a:pt x="423" y="600"/>
                    <a:pt x="422" y="599"/>
                  </a:cubicBezTo>
                  <a:cubicBezTo>
                    <a:pt x="421" y="597"/>
                    <a:pt x="420" y="597"/>
                    <a:pt x="418" y="596"/>
                  </a:cubicBezTo>
                  <a:cubicBezTo>
                    <a:pt x="418" y="597"/>
                    <a:pt x="418" y="597"/>
                    <a:pt x="418" y="597"/>
                  </a:cubicBezTo>
                  <a:cubicBezTo>
                    <a:pt x="419" y="596"/>
                    <a:pt x="419" y="596"/>
                    <a:pt x="419" y="596"/>
                  </a:cubicBezTo>
                  <a:cubicBezTo>
                    <a:pt x="414" y="592"/>
                    <a:pt x="409" y="591"/>
                    <a:pt x="406" y="591"/>
                  </a:cubicBezTo>
                  <a:cubicBezTo>
                    <a:pt x="404" y="591"/>
                    <a:pt x="402" y="592"/>
                    <a:pt x="402" y="592"/>
                  </a:cubicBezTo>
                  <a:cubicBezTo>
                    <a:pt x="403" y="593"/>
                    <a:pt x="403" y="593"/>
                    <a:pt x="403" y="593"/>
                  </a:cubicBezTo>
                  <a:cubicBezTo>
                    <a:pt x="403" y="592"/>
                    <a:pt x="403" y="592"/>
                    <a:pt x="403" y="592"/>
                  </a:cubicBezTo>
                  <a:cubicBezTo>
                    <a:pt x="403" y="592"/>
                    <a:pt x="403" y="592"/>
                    <a:pt x="388" y="589"/>
                  </a:cubicBezTo>
                  <a:cubicBezTo>
                    <a:pt x="388" y="589"/>
                    <a:pt x="388" y="589"/>
                    <a:pt x="388" y="589"/>
                  </a:cubicBezTo>
                  <a:cubicBezTo>
                    <a:pt x="387" y="589"/>
                    <a:pt x="387" y="589"/>
                    <a:pt x="387" y="589"/>
                  </a:cubicBezTo>
                  <a:cubicBezTo>
                    <a:pt x="387" y="589"/>
                    <a:pt x="387" y="589"/>
                    <a:pt x="385" y="590"/>
                  </a:cubicBezTo>
                  <a:cubicBezTo>
                    <a:pt x="383" y="591"/>
                    <a:pt x="380" y="592"/>
                    <a:pt x="377" y="593"/>
                  </a:cubicBezTo>
                  <a:cubicBezTo>
                    <a:pt x="374" y="594"/>
                    <a:pt x="371" y="594"/>
                    <a:pt x="369" y="594"/>
                  </a:cubicBezTo>
                  <a:cubicBezTo>
                    <a:pt x="367" y="594"/>
                    <a:pt x="363" y="593"/>
                    <a:pt x="360" y="592"/>
                  </a:cubicBezTo>
                  <a:cubicBezTo>
                    <a:pt x="357" y="591"/>
                    <a:pt x="354" y="590"/>
                    <a:pt x="351" y="590"/>
                  </a:cubicBezTo>
                  <a:cubicBezTo>
                    <a:pt x="351" y="590"/>
                    <a:pt x="350" y="590"/>
                    <a:pt x="350" y="591"/>
                  </a:cubicBezTo>
                  <a:cubicBezTo>
                    <a:pt x="348" y="591"/>
                    <a:pt x="345" y="592"/>
                    <a:pt x="341" y="593"/>
                  </a:cubicBezTo>
                  <a:cubicBezTo>
                    <a:pt x="338" y="595"/>
                    <a:pt x="335" y="595"/>
                    <a:pt x="332" y="595"/>
                  </a:cubicBezTo>
                  <a:cubicBezTo>
                    <a:pt x="331" y="595"/>
                    <a:pt x="330" y="595"/>
                    <a:pt x="330" y="595"/>
                  </a:cubicBezTo>
                  <a:cubicBezTo>
                    <a:pt x="328" y="596"/>
                    <a:pt x="328" y="596"/>
                    <a:pt x="328" y="596"/>
                  </a:cubicBezTo>
                  <a:cubicBezTo>
                    <a:pt x="330" y="595"/>
                    <a:pt x="330" y="595"/>
                    <a:pt x="330" y="595"/>
                  </a:cubicBezTo>
                  <a:cubicBezTo>
                    <a:pt x="328" y="593"/>
                    <a:pt x="327" y="591"/>
                    <a:pt x="326" y="589"/>
                  </a:cubicBezTo>
                  <a:cubicBezTo>
                    <a:pt x="325" y="587"/>
                    <a:pt x="325" y="585"/>
                    <a:pt x="325" y="584"/>
                  </a:cubicBezTo>
                  <a:cubicBezTo>
                    <a:pt x="325" y="583"/>
                    <a:pt x="325" y="582"/>
                    <a:pt x="326" y="580"/>
                  </a:cubicBezTo>
                  <a:cubicBezTo>
                    <a:pt x="326" y="580"/>
                    <a:pt x="326" y="580"/>
                    <a:pt x="326" y="580"/>
                  </a:cubicBezTo>
                  <a:cubicBezTo>
                    <a:pt x="326" y="580"/>
                    <a:pt x="326" y="580"/>
                    <a:pt x="326" y="580"/>
                  </a:cubicBezTo>
                  <a:cubicBezTo>
                    <a:pt x="326" y="579"/>
                    <a:pt x="327" y="577"/>
                    <a:pt x="327" y="575"/>
                  </a:cubicBezTo>
                  <a:cubicBezTo>
                    <a:pt x="328" y="569"/>
                    <a:pt x="329" y="559"/>
                    <a:pt x="329" y="559"/>
                  </a:cubicBezTo>
                  <a:cubicBezTo>
                    <a:pt x="327" y="559"/>
                    <a:pt x="327" y="559"/>
                    <a:pt x="327" y="559"/>
                  </a:cubicBezTo>
                  <a:cubicBezTo>
                    <a:pt x="326" y="561"/>
                    <a:pt x="326" y="561"/>
                    <a:pt x="326" y="561"/>
                  </a:cubicBezTo>
                  <a:cubicBezTo>
                    <a:pt x="326" y="561"/>
                    <a:pt x="326" y="561"/>
                    <a:pt x="329" y="562"/>
                  </a:cubicBezTo>
                  <a:cubicBezTo>
                    <a:pt x="330" y="561"/>
                    <a:pt x="330" y="561"/>
                    <a:pt x="330" y="561"/>
                  </a:cubicBezTo>
                  <a:cubicBezTo>
                    <a:pt x="328" y="561"/>
                    <a:pt x="328" y="561"/>
                    <a:pt x="328" y="561"/>
                  </a:cubicBezTo>
                  <a:cubicBezTo>
                    <a:pt x="328" y="561"/>
                    <a:pt x="328" y="563"/>
                    <a:pt x="329" y="566"/>
                  </a:cubicBezTo>
                  <a:cubicBezTo>
                    <a:pt x="329" y="567"/>
                    <a:pt x="329" y="568"/>
                    <a:pt x="330" y="569"/>
                  </a:cubicBezTo>
                  <a:cubicBezTo>
                    <a:pt x="330" y="570"/>
                    <a:pt x="331" y="571"/>
                    <a:pt x="331" y="571"/>
                  </a:cubicBezTo>
                  <a:cubicBezTo>
                    <a:pt x="332" y="571"/>
                    <a:pt x="332" y="572"/>
                    <a:pt x="333" y="572"/>
                  </a:cubicBezTo>
                  <a:cubicBezTo>
                    <a:pt x="334" y="572"/>
                    <a:pt x="334" y="572"/>
                    <a:pt x="334" y="572"/>
                  </a:cubicBezTo>
                  <a:cubicBezTo>
                    <a:pt x="334" y="570"/>
                    <a:pt x="334" y="570"/>
                    <a:pt x="334" y="570"/>
                  </a:cubicBezTo>
                  <a:cubicBezTo>
                    <a:pt x="334" y="572"/>
                    <a:pt x="334" y="572"/>
                    <a:pt x="334" y="572"/>
                  </a:cubicBezTo>
                  <a:cubicBezTo>
                    <a:pt x="335" y="571"/>
                    <a:pt x="337" y="571"/>
                    <a:pt x="337" y="570"/>
                  </a:cubicBezTo>
                  <a:cubicBezTo>
                    <a:pt x="338" y="569"/>
                    <a:pt x="338" y="568"/>
                    <a:pt x="338" y="567"/>
                  </a:cubicBezTo>
                  <a:cubicBezTo>
                    <a:pt x="338" y="565"/>
                    <a:pt x="338" y="564"/>
                    <a:pt x="337" y="562"/>
                  </a:cubicBezTo>
                  <a:cubicBezTo>
                    <a:pt x="337" y="561"/>
                    <a:pt x="337" y="559"/>
                    <a:pt x="337" y="558"/>
                  </a:cubicBezTo>
                  <a:cubicBezTo>
                    <a:pt x="337" y="557"/>
                    <a:pt x="337" y="557"/>
                    <a:pt x="337" y="556"/>
                  </a:cubicBezTo>
                  <a:cubicBezTo>
                    <a:pt x="337" y="556"/>
                    <a:pt x="338" y="556"/>
                    <a:pt x="338" y="555"/>
                  </a:cubicBezTo>
                  <a:cubicBezTo>
                    <a:pt x="338" y="554"/>
                    <a:pt x="338" y="554"/>
                    <a:pt x="338" y="554"/>
                  </a:cubicBezTo>
                  <a:cubicBezTo>
                    <a:pt x="338" y="555"/>
                    <a:pt x="338" y="555"/>
                    <a:pt x="338" y="555"/>
                  </a:cubicBezTo>
                  <a:cubicBezTo>
                    <a:pt x="339" y="555"/>
                    <a:pt x="339" y="555"/>
                    <a:pt x="339" y="555"/>
                  </a:cubicBezTo>
                  <a:cubicBezTo>
                    <a:pt x="339" y="555"/>
                    <a:pt x="339" y="555"/>
                    <a:pt x="339" y="555"/>
                  </a:cubicBezTo>
                  <a:cubicBezTo>
                    <a:pt x="339" y="556"/>
                    <a:pt x="340" y="557"/>
                    <a:pt x="340" y="558"/>
                  </a:cubicBezTo>
                  <a:cubicBezTo>
                    <a:pt x="341" y="559"/>
                    <a:pt x="341" y="562"/>
                    <a:pt x="341" y="563"/>
                  </a:cubicBezTo>
                  <a:cubicBezTo>
                    <a:pt x="342" y="564"/>
                    <a:pt x="342" y="565"/>
                    <a:pt x="342" y="565"/>
                  </a:cubicBezTo>
                  <a:cubicBezTo>
                    <a:pt x="342" y="566"/>
                    <a:pt x="342" y="566"/>
                    <a:pt x="342" y="566"/>
                  </a:cubicBezTo>
                  <a:cubicBezTo>
                    <a:pt x="342" y="567"/>
                    <a:pt x="342" y="567"/>
                    <a:pt x="342" y="567"/>
                  </a:cubicBezTo>
                  <a:cubicBezTo>
                    <a:pt x="343" y="568"/>
                    <a:pt x="343" y="568"/>
                    <a:pt x="343" y="568"/>
                  </a:cubicBezTo>
                  <a:cubicBezTo>
                    <a:pt x="343" y="568"/>
                    <a:pt x="346" y="568"/>
                    <a:pt x="348" y="568"/>
                  </a:cubicBezTo>
                  <a:cubicBezTo>
                    <a:pt x="349" y="568"/>
                    <a:pt x="351" y="568"/>
                    <a:pt x="352" y="567"/>
                  </a:cubicBezTo>
                  <a:cubicBezTo>
                    <a:pt x="351" y="566"/>
                    <a:pt x="351" y="566"/>
                    <a:pt x="351" y="566"/>
                  </a:cubicBezTo>
                  <a:cubicBezTo>
                    <a:pt x="352" y="568"/>
                    <a:pt x="352" y="568"/>
                    <a:pt x="352" y="568"/>
                  </a:cubicBezTo>
                  <a:cubicBezTo>
                    <a:pt x="354" y="567"/>
                    <a:pt x="356" y="567"/>
                    <a:pt x="359" y="566"/>
                  </a:cubicBezTo>
                  <a:cubicBezTo>
                    <a:pt x="360" y="566"/>
                    <a:pt x="361" y="566"/>
                    <a:pt x="361" y="566"/>
                  </a:cubicBezTo>
                  <a:cubicBezTo>
                    <a:pt x="362" y="566"/>
                    <a:pt x="362" y="566"/>
                    <a:pt x="362" y="566"/>
                  </a:cubicBezTo>
                  <a:cubicBezTo>
                    <a:pt x="363" y="566"/>
                    <a:pt x="363" y="566"/>
                    <a:pt x="363" y="566"/>
                  </a:cubicBezTo>
                  <a:cubicBezTo>
                    <a:pt x="364" y="565"/>
                    <a:pt x="364" y="565"/>
                    <a:pt x="364" y="565"/>
                  </a:cubicBezTo>
                  <a:cubicBezTo>
                    <a:pt x="364" y="565"/>
                    <a:pt x="364" y="565"/>
                    <a:pt x="364" y="565"/>
                  </a:cubicBezTo>
                  <a:cubicBezTo>
                    <a:pt x="364" y="564"/>
                    <a:pt x="365" y="562"/>
                    <a:pt x="366" y="560"/>
                  </a:cubicBezTo>
                  <a:cubicBezTo>
                    <a:pt x="366" y="560"/>
                    <a:pt x="367" y="559"/>
                    <a:pt x="367" y="558"/>
                  </a:cubicBezTo>
                  <a:cubicBezTo>
                    <a:pt x="368" y="558"/>
                    <a:pt x="368" y="558"/>
                    <a:pt x="368" y="558"/>
                  </a:cubicBezTo>
                  <a:cubicBezTo>
                    <a:pt x="368" y="558"/>
                    <a:pt x="369" y="558"/>
                    <a:pt x="370" y="558"/>
                  </a:cubicBezTo>
                  <a:cubicBezTo>
                    <a:pt x="370" y="559"/>
                    <a:pt x="371" y="560"/>
                    <a:pt x="372" y="561"/>
                  </a:cubicBezTo>
                  <a:cubicBezTo>
                    <a:pt x="372" y="562"/>
                    <a:pt x="372" y="562"/>
                    <a:pt x="372" y="562"/>
                  </a:cubicBezTo>
                  <a:cubicBezTo>
                    <a:pt x="372" y="562"/>
                    <a:pt x="372" y="562"/>
                    <a:pt x="372" y="562"/>
                  </a:cubicBezTo>
                  <a:cubicBezTo>
                    <a:pt x="373" y="563"/>
                    <a:pt x="374" y="564"/>
                    <a:pt x="374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6"/>
                    <a:pt x="375" y="566"/>
                    <a:pt x="375" y="566"/>
                  </a:cubicBezTo>
                  <a:cubicBezTo>
                    <a:pt x="375" y="566"/>
                    <a:pt x="375" y="566"/>
                    <a:pt x="375" y="566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6"/>
                    <a:pt x="375" y="566"/>
                    <a:pt x="375" y="566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4" y="565"/>
                    <a:pt x="373" y="564"/>
                  </a:cubicBezTo>
                  <a:cubicBezTo>
                    <a:pt x="372" y="564"/>
                    <a:pt x="371" y="564"/>
                    <a:pt x="370" y="564"/>
                  </a:cubicBezTo>
                  <a:cubicBezTo>
                    <a:pt x="369" y="564"/>
                    <a:pt x="368" y="564"/>
                    <a:pt x="368" y="565"/>
                  </a:cubicBezTo>
                  <a:cubicBezTo>
                    <a:pt x="367" y="565"/>
                    <a:pt x="366" y="566"/>
                    <a:pt x="366" y="567"/>
                  </a:cubicBezTo>
                  <a:cubicBezTo>
                    <a:pt x="366" y="568"/>
                    <a:pt x="366" y="569"/>
                    <a:pt x="367" y="570"/>
                  </a:cubicBezTo>
                  <a:cubicBezTo>
                    <a:pt x="368" y="571"/>
                    <a:pt x="368" y="571"/>
                    <a:pt x="369" y="572"/>
                  </a:cubicBezTo>
                  <a:cubicBezTo>
                    <a:pt x="370" y="572"/>
                    <a:pt x="371" y="572"/>
                    <a:pt x="372" y="572"/>
                  </a:cubicBezTo>
                  <a:cubicBezTo>
                    <a:pt x="374" y="572"/>
                    <a:pt x="375" y="572"/>
                    <a:pt x="375" y="572"/>
                  </a:cubicBezTo>
                  <a:cubicBezTo>
                    <a:pt x="375" y="572"/>
                    <a:pt x="375" y="572"/>
                    <a:pt x="375" y="572"/>
                  </a:cubicBezTo>
                  <a:cubicBezTo>
                    <a:pt x="376" y="571"/>
                    <a:pt x="376" y="571"/>
                    <a:pt x="376" y="571"/>
                  </a:cubicBezTo>
                  <a:cubicBezTo>
                    <a:pt x="376" y="571"/>
                    <a:pt x="376" y="571"/>
                    <a:pt x="380" y="567"/>
                  </a:cubicBezTo>
                  <a:cubicBezTo>
                    <a:pt x="379" y="566"/>
                    <a:pt x="379" y="566"/>
                    <a:pt x="379" y="566"/>
                  </a:cubicBezTo>
                  <a:cubicBezTo>
                    <a:pt x="378" y="567"/>
                    <a:pt x="378" y="567"/>
                    <a:pt x="378" y="567"/>
                  </a:cubicBezTo>
                  <a:cubicBezTo>
                    <a:pt x="378" y="567"/>
                    <a:pt x="378" y="567"/>
                    <a:pt x="383" y="571"/>
                  </a:cubicBezTo>
                  <a:cubicBezTo>
                    <a:pt x="384" y="570"/>
                    <a:pt x="384" y="570"/>
                    <a:pt x="384" y="570"/>
                  </a:cubicBezTo>
                  <a:cubicBezTo>
                    <a:pt x="383" y="569"/>
                    <a:pt x="383" y="569"/>
                    <a:pt x="383" y="569"/>
                  </a:cubicBezTo>
                  <a:cubicBezTo>
                    <a:pt x="383" y="569"/>
                    <a:pt x="383" y="569"/>
                    <a:pt x="380" y="573"/>
                  </a:cubicBezTo>
                  <a:cubicBezTo>
                    <a:pt x="379" y="575"/>
                    <a:pt x="379" y="575"/>
                    <a:pt x="379" y="575"/>
                  </a:cubicBezTo>
                  <a:cubicBezTo>
                    <a:pt x="381" y="576"/>
                    <a:pt x="381" y="576"/>
                    <a:pt x="381" y="576"/>
                  </a:cubicBezTo>
                  <a:cubicBezTo>
                    <a:pt x="381" y="576"/>
                    <a:pt x="387" y="576"/>
                    <a:pt x="392" y="576"/>
                  </a:cubicBezTo>
                  <a:cubicBezTo>
                    <a:pt x="393" y="576"/>
                    <a:pt x="394" y="576"/>
                    <a:pt x="395" y="576"/>
                  </a:cubicBezTo>
                  <a:cubicBezTo>
                    <a:pt x="396" y="576"/>
                    <a:pt x="397" y="576"/>
                    <a:pt x="398" y="576"/>
                  </a:cubicBezTo>
                  <a:cubicBezTo>
                    <a:pt x="398" y="575"/>
                    <a:pt x="398" y="575"/>
                    <a:pt x="398" y="575"/>
                  </a:cubicBezTo>
                  <a:cubicBezTo>
                    <a:pt x="399" y="575"/>
                    <a:pt x="399" y="575"/>
                    <a:pt x="399" y="575"/>
                  </a:cubicBezTo>
                  <a:cubicBezTo>
                    <a:pt x="400" y="573"/>
                    <a:pt x="402" y="571"/>
                    <a:pt x="405" y="570"/>
                  </a:cubicBezTo>
                  <a:cubicBezTo>
                    <a:pt x="407" y="568"/>
                    <a:pt x="410" y="567"/>
                    <a:pt x="413" y="566"/>
                  </a:cubicBezTo>
                  <a:cubicBezTo>
                    <a:pt x="413" y="566"/>
                    <a:pt x="413" y="566"/>
                    <a:pt x="413" y="566"/>
                  </a:cubicBezTo>
                  <a:cubicBezTo>
                    <a:pt x="413" y="566"/>
                    <a:pt x="413" y="566"/>
                    <a:pt x="413" y="566"/>
                  </a:cubicBezTo>
                  <a:cubicBezTo>
                    <a:pt x="415" y="565"/>
                    <a:pt x="419" y="565"/>
                    <a:pt x="422" y="565"/>
                  </a:cubicBezTo>
                  <a:cubicBezTo>
                    <a:pt x="424" y="565"/>
                    <a:pt x="426" y="565"/>
                    <a:pt x="427" y="565"/>
                  </a:cubicBezTo>
                  <a:cubicBezTo>
                    <a:pt x="428" y="565"/>
                    <a:pt x="428" y="565"/>
                    <a:pt x="428" y="565"/>
                  </a:cubicBezTo>
                  <a:cubicBezTo>
                    <a:pt x="429" y="565"/>
                    <a:pt x="429" y="565"/>
                    <a:pt x="429" y="565"/>
                  </a:cubicBezTo>
                  <a:cubicBezTo>
                    <a:pt x="430" y="564"/>
                    <a:pt x="430" y="564"/>
                    <a:pt x="430" y="564"/>
                  </a:cubicBezTo>
                  <a:cubicBezTo>
                    <a:pt x="430" y="564"/>
                    <a:pt x="430" y="564"/>
                    <a:pt x="431" y="561"/>
                  </a:cubicBezTo>
                  <a:cubicBezTo>
                    <a:pt x="430" y="561"/>
                    <a:pt x="430" y="561"/>
                    <a:pt x="430" y="561"/>
                  </a:cubicBezTo>
                  <a:cubicBezTo>
                    <a:pt x="430" y="562"/>
                    <a:pt x="430" y="562"/>
                    <a:pt x="430" y="562"/>
                  </a:cubicBezTo>
                  <a:cubicBezTo>
                    <a:pt x="430" y="562"/>
                    <a:pt x="430" y="562"/>
                    <a:pt x="434" y="562"/>
                  </a:cubicBezTo>
                  <a:cubicBezTo>
                    <a:pt x="434" y="561"/>
                    <a:pt x="434" y="561"/>
                    <a:pt x="434" y="561"/>
                  </a:cubicBezTo>
                  <a:cubicBezTo>
                    <a:pt x="433" y="561"/>
                    <a:pt x="433" y="561"/>
                    <a:pt x="433" y="561"/>
                  </a:cubicBezTo>
                  <a:cubicBezTo>
                    <a:pt x="433" y="561"/>
                    <a:pt x="433" y="561"/>
                    <a:pt x="433" y="562"/>
                  </a:cubicBezTo>
                  <a:cubicBezTo>
                    <a:pt x="434" y="563"/>
                    <a:pt x="435" y="565"/>
                    <a:pt x="437" y="569"/>
                  </a:cubicBezTo>
                  <a:cubicBezTo>
                    <a:pt x="437" y="571"/>
                    <a:pt x="437" y="571"/>
                    <a:pt x="437" y="571"/>
                  </a:cubicBezTo>
                  <a:cubicBezTo>
                    <a:pt x="438" y="570"/>
                    <a:pt x="438" y="570"/>
                    <a:pt x="438" y="570"/>
                  </a:cubicBezTo>
                  <a:cubicBezTo>
                    <a:pt x="438" y="570"/>
                    <a:pt x="443" y="569"/>
                    <a:pt x="449" y="568"/>
                  </a:cubicBezTo>
                  <a:cubicBezTo>
                    <a:pt x="451" y="567"/>
                    <a:pt x="454" y="566"/>
                    <a:pt x="457" y="566"/>
                  </a:cubicBezTo>
                  <a:cubicBezTo>
                    <a:pt x="459" y="565"/>
                    <a:pt x="461" y="565"/>
                    <a:pt x="462" y="565"/>
                  </a:cubicBezTo>
                  <a:cubicBezTo>
                    <a:pt x="464" y="565"/>
                    <a:pt x="464" y="565"/>
                    <a:pt x="465" y="566"/>
                  </a:cubicBezTo>
                  <a:cubicBezTo>
                    <a:pt x="465" y="566"/>
                    <a:pt x="466" y="567"/>
                    <a:pt x="466" y="567"/>
                  </a:cubicBezTo>
                  <a:cubicBezTo>
                    <a:pt x="466" y="567"/>
                    <a:pt x="467" y="568"/>
                    <a:pt x="468" y="568"/>
                  </a:cubicBezTo>
                  <a:cubicBezTo>
                    <a:pt x="469" y="568"/>
                    <a:pt x="469" y="568"/>
                    <a:pt x="470" y="567"/>
                  </a:cubicBezTo>
                  <a:cubicBezTo>
                    <a:pt x="469" y="566"/>
                    <a:pt x="469" y="566"/>
                    <a:pt x="469" y="566"/>
                  </a:cubicBezTo>
                  <a:cubicBezTo>
                    <a:pt x="469" y="568"/>
                    <a:pt x="469" y="568"/>
                    <a:pt x="469" y="568"/>
                  </a:cubicBezTo>
                  <a:cubicBezTo>
                    <a:pt x="470" y="568"/>
                    <a:pt x="471" y="567"/>
                    <a:pt x="472" y="566"/>
                  </a:cubicBezTo>
                  <a:cubicBezTo>
                    <a:pt x="476" y="564"/>
                    <a:pt x="480" y="561"/>
                    <a:pt x="487" y="561"/>
                  </a:cubicBezTo>
                  <a:cubicBezTo>
                    <a:pt x="489" y="561"/>
                    <a:pt x="490" y="561"/>
                    <a:pt x="490" y="561"/>
                  </a:cubicBezTo>
                  <a:cubicBezTo>
                    <a:pt x="490" y="562"/>
                    <a:pt x="490" y="562"/>
                    <a:pt x="490" y="562"/>
                  </a:cubicBezTo>
                  <a:cubicBezTo>
                    <a:pt x="490" y="562"/>
                    <a:pt x="490" y="563"/>
                    <a:pt x="489" y="564"/>
                  </a:cubicBezTo>
                  <a:cubicBezTo>
                    <a:pt x="489" y="565"/>
                    <a:pt x="489" y="565"/>
                    <a:pt x="489" y="565"/>
                  </a:cubicBezTo>
                  <a:cubicBezTo>
                    <a:pt x="488" y="565"/>
                    <a:pt x="488" y="565"/>
                    <a:pt x="488" y="565"/>
                  </a:cubicBezTo>
                  <a:cubicBezTo>
                    <a:pt x="488" y="565"/>
                    <a:pt x="488" y="565"/>
                    <a:pt x="488" y="565"/>
                  </a:cubicBezTo>
                  <a:cubicBezTo>
                    <a:pt x="488" y="565"/>
                    <a:pt x="488" y="565"/>
                    <a:pt x="488" y="565"/>
                  </a:cubicBezTo>
                  <a:cubicBezTo>
                    <a:pt x="488" y="566"/>
                    <a:pt x="488" y="566"/>
                    <a:pt x="488" y="566"/>
                  </a:cubicBezTo>
                  <a:cubicBezTo>
                    <a:pt x="488" y="566"/>
                    <a:pt x="488" y="569"/>
                    <a:pt x="489" y="572"/>
                  </a:cubicBezTo>
                  <a:cubicBezTo>
                    <a:pt x="489" y="573"/>
                    <a:pt x="489" y="575"/>
                    <a:pt x="490" y="576"/>
                  </a:cubicBezTo>
                  <a:cubicBezTo>
                    <a:pt x="491" y="577"/>
                    <a:pt x="492" y="579"/>
                    <a:pt x="494" y="579"/>
                  </a:cubicBezTo>
                  <a:cubicBezTo>
                    <a:pt x="494" y="579"/>
                    <a:pt x="495" y="578"/>
                    <a:pt x="495" y="578"/>
                  </a:cubicBezTo>
                  <a:cubicBezTo>
                    <a:pt x="495" y="577"/>
                    <a:pt x="495" y="577"/>
                    <a:pt x="495" y="577"/>
                  </a:cubicBezTo>
                  <a:cubicBezTo>
                    <a:pt x="495" y="578"/>
                    <a:pt x="495" y="578"/>
                    <a:pt x="495" y="578"/>
                  </a:cubicBezTo>
                  <a:cubicBezTo>
                    <a:pt x="496" y="578"/>
                    <a:pt x="497" y="578"/>
                    <a:pt x="498" y="577"/>
                  </a:cubicBezTo>
                  <a:cubicBezTo>
                    <a:pt x="500" y="576"/>
                    <a:pt x="500" y="575"/>
                    <a:pt x="501" y="574"/>
                  </a:cubicBezTo>
                  <a:cubicBezTo>
                    <a:pt x="501" y="573"/>
                    <a:pt x="502" y="572"/>
                    <a:pt x="502" y="572"/>
                  </a:cubicBezTo>
                  <a:cubicBezTo>
                    <a:pt x="500" y="571"/>
                    <a:pt x="500" y="571"/>
                    <a:pt x="500" y="571"/>
                  </a:cubicBezTo>
                  <a:cubicBezTo>
                    <a:pt x="501" y="573"/>
                    <a:pt x="501" y="573"/>
                    <a:pt x="501" y="573"/>
                  </a:cubicBezTo>
                  <a:cubicBezTo>
                    <a:pt x="501" y="573"/>
                    <a:pt x="501" y="573"/>
                    <a:pt x="504" y="571"/>
                  </a:cubicBezTo>
                  <a:cubicBezTo>
                    <a:pt x="504" y="571"/>
                    <a:pt x="504" y="571"/>
                    <a:pt x="504" y="571"/>
                  </a:cubicBezTo>
                  <a:cubicBezTo>
                    <a:pt x="504" y="571"/>
                    <a:pt x="504" y="571"/>
                    <a:pt x="504" y="571"/>
                  </a:cubicBezTo>
                  <a:cubicBezTo>
                    <a:pt x="504" y="571"/>
                    <a:pt x="504" y="571"/>
                    <a:pt x="505" y="570"/>
                  </a:cubicBezTo>
                  <a:cubicBezTo>
                    <a:pt x="507" y="569"/>
                    <a:pt x="509" y="568"/>
                    <a:pt x="512" y="567"/>
                  </a:cubicBezTo>
                  <a:cubicBezTo>
                    <a:pt x="513" y="566"/>
                    <a:pt x="514" y="566"/>
                    <a:pt x="515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7" y="565"/>
                    <a:pt x="518" y="565"/>
                    <a:pt x="518" y="566"/>
                  </a:cubicBezTo>
                  <a:cubicBezTo>
                    <a:pt x="519" y="567"/>
                    <a:pt x="519" y="567"/>
                    <a:pt x="519" y="567"/>
                  </a:cubicBezTo>
                  <a:cubicBezTo>
                    <a:pt x="519" y="567"/>
                    <a:pt x="519" y="567"/>
                    <a:pt x="519" y="567"/>
                  </a:cubicBezTo>
                  <a:cubicBezTo>
                    <a:pt x="521" y="569"/>
                    <a:pt x="521" y="569"/>
                    <a:pt x="521" y="569"/>
                  </a:cubicBezTo>
                  <a:cubicBezTo>
                    <a:pt x="522" y="567"/>
                    <a:pt x="522" y="567"/>
                    <a:pt x="522" y="567"/>
                  </a:cubicBezTo>
                  <a:cubicBezTo>
                    <a:pt x="522" y="567"/>
                    <a:pt x="522" y="566"/>
                    <a:pt x="523" y="565"/>
                  </a:cubicBezTo>
                  <a:cubicBezTo>
                    <a:pt x="524" y="563"/>
                    <a:pt x="525" y="561"/>
                    <a:pt x="527" y="559"/>
                  </a:cubicBezTo>
                  <a:cubicBezTo>
                    <a:pt x="528" y="558"/>
                    <a:pt x="529" y="557"/>
                    <a:pt x="529" y="556"/>
                  </a:cubicBezTo>
                  <a:cubicBezTo>
                    <a:pt x="530" y="556"/>
                    <a:pt x="530" y="556"/>
                    <a:pt x="530" y="556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4"/>
                    <a:pt x="530" y="554"/>
                    <a:pt x="530" y="554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6"/>
                    <a:pt x="529" y="557"/>
                  </a:cubicBezTo>
                  <a:cubicBezTo>
                    <a:pt x="529" y="558"/>
                    <a:pt x="529" y="559"/>
                    <a:pt x="529" y="560"/>
                  </a:cubicBezTo>
                  <a:cubicBezTo>
                    <a:pt x="529" y="561"/>
                    <a:pt x="529" y="562"/>
                    <a:pt x="529" y="562"/>
                  </a:cubicBezTo>
                  <a:cubicBezTo>
                    <a:pt x="528" y="563"/>
                    <a:pt x="528" y="563"/>
                    <a:pt x="528" y="563"/>
                  </a:cubicBezTo>
                  <a:cubicBezTo>
                    <a:pt x="529" y="563"/>
                    <a:pt x="529" y="563"/>
                    <a:pt x="529" y="563"/>
                  </a:cubicBezTo>
                  <a:lnTo>
                    <a:pt x="530" y="562"/>
                  </a:lnTo>
                  <a:close/>
                  <a:moveTo>
                    <a:pt x="652" y="436"/>
                  </a:moveTo>
                  <a:cubicBezTo>
                    <a:pt x="653" y="436"/>
                    <a:pt x="653" y="436"/>
                    <a:pt x="653" y="436"/>
                  </a:cubicBezTo>
                  <a:cubicBezTo>
                    <a:pt x="653" y="432"/>
                    <a:pt x="650" y="429"/>
                    <a:pt x="650" y="429"/>
                  </a:cubicBezTo>
                  <a:cubicBezTo>
                    <a:pt x="649" y="428"/>
                    <a:pt x="649" y="428"/>
                    <a:pt x="649" y="428"/>
                  </a:cubicBezTo>
                  <a:cubicBezTo>
                    <a:pt x="648" y="428"/>
                    <a:pt x="648" y="428"/>
                    <a:pt x="648" y="428"/>
                  </a:cubicBezTo>
                  <a:cubicBezTo>
                    <a:pt x="648" y="428"/>
                    <a:pt x="646" y="429"/>
                    <a:pt x="642" y="431"/>
                  </a:cubicBezTo>
                  <a:cubicBezTo>
                    <a:pt x="639" y="432"/>
                    <a:pt x="635" y="434"/>
                    <a:pt x="633" y="437"/>
                  </a:cubicBezTo>
                  <a:cubicBezTo>
                    <a:pt x="634" y="438"/>
                    <a:pt x="634" y="438"/>
                    <a:pt x="634" y="438"/>
                  </a:cubicBezTo>
                  <a:cubicBezTo>
                    <a:pt x="633" y="437"/>
                    <a:pt x="633" y="437"/>
                    <a:pt x="633" y="437"/>
                  </a:cubicBezTo>
                  <a:cubicBezTo>
                    <a:pt x="627" y="441"/>
                    <a:pt x="625" y="449"/>
                    <a:pt x="625" y="449"/>
                  </a:cubicBezTo>
                  <a:cubicBezTo>
                    <a:pt x="626" y="450"/>
                    <a:pt x="626" y="450"/>
                    <a:pt x="626" y="450"/>
                  </a:cubicBezTo>
                  <a:cubicBezTo>
                    <a:pt x="625" y="449"/>
                    <a:pt x="625" y="449"/>
                    <a:pt x="625" y="449"/>
                  </a:cubicBezTo>
                  <a:cubicBezTo>
                    <a:pt x="625" y="449"/>
                    <a:pt x="624" y="449"/>
                    <a:pt x="622" y="450"/>
                  </a:cubicBezTo>
                  <a:cubicBezTo>
                    <a:pt x="621" y="451"/>
                    <a:pt x="620" y="451"/>
                    <a:pt x="619" y="452"/>
                  </a:cubicBezTo>
                  <a:cubicBezTo>
                    <a:pt x="619" y="452"/>
                    <a:pt x="619" y="452"/>
                    <a:pt x="618" y="452"/>
                  </a:cubicBezTo>
                  <a:cubicBezTo>
                    <a:pt x="618" y="453"/>
                    <a:pt x="618" y="453"/>
                    <a:pt x="618" y="454"/>
                  </a:cubicBezTo>
                  <a:cubicBezTo>
                    <a:pt x="618" y="458"/>
                    <a:pt x="618" y="458"/>
                    <a:pt x="618" y="458"/>
                  </a:cubicBezTo>
                  <a:cubicBezTo>
                    <a:pt x="619" y="458"/>
                    <a:pt x="619" y="458"/>
                    <a:pt x="619" y="458"/>
                  </a:cubicBezTo>
                  <a:cubicBezTo>
                    <a:pt x="619" y="457"/>
                    <a:pt x="619" y="457"/>
                    <a:pt x="619" y="457"/>
                  </a:cubicBezTo>
                  <a:cubicBezTo>
                    <a:pt x="619" y="457"/>
                    <a:pt x="617" y="457"/>
                    <a:pt x="616" y="458"/>
                  </a:cubicBezTo>
                  <a:cubicBezTo>
                    <a:pt x="615" y="458"/>
                    <a:pt x="615" y="459"/>
                    <a:pt x="614" y="460"/>
                  </a:cubicBezTo>
                  <a:cubicBezTo>
                    <a:pt x="614" y="460"/>
                    <a:pt x="613" y="461"/>
                    <a:pt x="613" y="462"/>
                  </a:cubicBezTo>
                  <a:cubicBezTo>
                    <a:pt x="613" y="463"/>
                    <a:pt x="613" y="464"/>
                    <a:pt x="614" y="465"/>
                  </a:cubicBezTo>
                  <a:cubicBezTo>
                    <a:pt x="614" y="465"/>
                    <a:pt x="614" y="465"/>
                    <a:pt x="614" y="465"/>
                  </a:cubicBezTo>
                  <a:cubicBezTo>
                    <a:pt x="615" y="465"/>
                    <a:pt x="615" y="465"/>
                    <a:pt x="615" y="465"/>
                  </a:cubicBezTo>
                  <a:cubicBezTo>
                    <a:pt x="616" y="465"/>
                    <a:pt x="617" y="467"/>
                    <a:pt x="618" y="468"/>
                  </a:cubicBezTo>
                  <a:cubicBezTo>
                    <a:pt x="618" y="468"/>
                    <a:pt x="619" y="469"/>
                    <a:pt x="619" y="469"/>
                  </a:cubicBezTo>
                  <a:cubicBezTo>
                    <a:pt x="619" y="470"/>
                    <a:pt x="619" y="470"/>
                    <a:pt x="619" y="470"/>
                  </a:cubicBezTo>
                  <a:cubicBezTo>
                    <a:pt x="619" y="470"/>
                    <a:pt x="619" y="470"/>
                    <a:pt x="619" y="470"/>
                  </a:cubicBezTo>
                  <a:cubicBezTo>
                    <a:pt x="621" y="469"/>
                    <a:pt x="621" y="469"/>
                    <a:pt x="621" y="469"/>
                  </a:cubicBezTo>
                  <a:cubicBezTo>
                    <a:pt x="619" y="469"/>
                    <a:pt x="619" y="469"/>
                    <a:pt x="619" y="469"/>
                  </a:cubicBezTo>
                  <a:cubicBezTo>
                    <a:pt x="619" y="477"/>
                    <a:pt x="619" y="477"/>
                    <a:pt x="619" y="477"/>
                  </a:cubicBezTo>
                  <a:cubicBezTo>
                    <a:pt x="619" y="478"/>
                    <a:pt x="619" y="479"/>
                    <a:pt x="620" y="480"/>
                  </a:cubicBezTo>
                  <a:cubicBezTo>
                    <a:pt x="621" y="483"/>
                    <a:pt x="623" y="486"/>
                    <a:pt x="623" y="486"/>
                  </a:cubicBezTo>
                  <a:cubicBezTo>
                    <a:pt x="624" y="487"/>
                    <a:pt x="624" y="487"/>
                    <a:pt x="624" y="487"/>
                  </a:cubicBezTo>
                  <a:cubicBezTo>
                    <a:pt x="625" y="487"/>
                    <a:pt x="625" y="487"/>
                    <a:pt x="625" y="487"/>
                  </a:cubicBezTo>
                  <a:cubicBezTo>
                    <a:pt x="626" y="487"/>
                    <a:pt x="628" y="486"/>
                    <a:pt x="629" y="485"/>
                  </a:cubicBezTo>
                  <a:cubicBezTo>
                    <a:pt x="632" y="482"/>
                    <a:pt x="636" y="476"/>
                    <a:pt x="637" y="474"/>
                  </a:cubicBezTo>
                  <a:cubicBezTo>
                    <a:pt x="637" y="472"/>
                    <a:pt x="639" y="470"/>
                    <a:pt x="640" y="469"/>
                  </a:cubicBezTo>
                  <a:cubicBezTo>
                    <a:pt x="641" y="467"/>
                    <a:pt x="642" y="466"/>
                    <a:pt x="642" y="466"/>
                  </a:cubicBezTo>
                  <a:cubicBezTo>
                    <a:pt x="641" y="465"/>
                    <a:pt x="641" y="465"/>
                    <a:pt x="641" y="465"/>
                  </a:cubicBezTo>
                  <a:cubicBezTo>
                    <a:pt x="641" y="466"/>
                    <a:pt x="641" y="466"/>
                    <a:pt x="641" y="466"/>
                  </a:cubicBezTo>
                  <a:cubicBezTo>
                    <a:pt x="646" y="466"/>
                    <a:pt x="646" y="466"/>
                    <a:pt x="646" y="466"/>
                  </a:cubicBezTo>
                  <a:cubicBezTo>
                    <a:pt x="647" y="466"/>
                    <a:pt x="647" y="466"/>
                    <a:pt x="647" y="466"/>
                  </a:cubicBezTo>
                  <a:cubicBezTo>
                    <a:pt x="648" y="465"/>
                    <a:pt x="648" y="465"/>
                    <a:pt x="648" y="465"/>
                  </a:cubicBezTo>
                  <a:cubicBezTo>
                    <a:pt x="649" y="461"/>
                    <a:pt x="649" y="461"/>
                    <a:pt x="649" y="461"/>
                  </a:cubicBezTo>
                  <a:cubicBezTo>
                    <a:pt x="650" y="459"/>
                    <a:pt x="650" y="459"/>
                    <a:pt x="650" y="459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7" y="459"/>
                    <a:pt x="646" y="459"/>
                    <a:pt x="646" y="459"/>
                  </a:cubicBezTo>
                  <a:cubicBezTo>
                    <a:pt x="645" y="459"/>
                    <a:pt x="645" y="459"/>
                    <a:pt x="645" y="459"/>
                  </a:cubicBezTo>
                  <a:cubicBezTo>
                    <a:pt x="645" y="458"/>
                    <a:pt x="645" y="458"/>
                    <a:pt x="645" y="458"/>
                  </a:cubicBezTo>
                  <a:cubicBezTo>
                    <a:pt x="644" y="458"/>
                    <a:pt x="644" y="458"/>
                    <a:pt x="644" y="458"/>
                  </a:cubicBezTo>
                  <a:cubicBezTo>
                    <a:pt x="645" y="459"/>
                    <a:pt x="645" y="459"/>
                    <a:pt x="645" y="459"/>
                  </a:cubicBezTo>
                  <a:cubicBezTo>
                    <a:pt x="646" y="457"/>
                    <a:pt x="647" y="455"/>
                    <a:pt x="648" y="454"/>
                  </a:cubicBezTo>
                  <a:cubicBezTo>
                    <a:pt x="649" y="454"/>
                    <a:pt x="649" y="453"/>
                    <a:pt x="650" y="453"/>
                  </a:cubicBezTo>
                  <a:cubicBezTo>
                    <a:pt x="650" y="452"/>
                    <a:pt x="650" y="452"/>
                    <a:pt x="650" y="452"/>
                  </a:cubicBezTo>
                  <a:cubicBezTo>
                    <a:pt x="650" y="452"/>
                    <a:pt x="650" y="452"/>
                    <a:pt x="650" y="452"/>
                  </a:cubicBezTo>
                  <a:cubicBezTo>
                    <a:pt x="650" y="452"/>
                    <a:pt x="650" y="452"/>
                    <a:pt x="650" y="452"/>
                  </a:cubicBezTo>
                  <a:cubicBezTo>
                    <a:pt x="650" y="452"/>
                    <a:pt x="651" y="449"/>
                    <a:pt x="652" y="446"/>
                  </a:cubicBezTo>
                  <a:cubicBezTo>
                    <a:pt x="652" y="442"/>
                    <a:pt x="653" y="439"/>
                    <a:pt x="653" y="436"/>
                  </a:cubicBezTo>
                  <a:cubicBezTo>
                    <a:pt x="652" y="436"/>
                    <a:pt x="652" y="436"/>
                    <a:pt x="652" y="436"/>
                  </a:cubicBezTo>
                  <a:cubicBezTo>
                    <a:pt x="650" y="436"/>
                    <a:pt x="650" y="436"/>
                    <a:pt x="650" y="436"/>
                  </a:cubicBezTo>
                  <a:cubicBezTo>
                    <a:pt x="650" y="438"/>
                    <a:pt x="650" y="442"/>
                    <a:pt x="649" y="445"/>
                  </a:cubicBezTo>
                  <a:cubicBezTo>
                    <a:pt x="648" y="448"/>
                    <a:pt x="648" y="451"/>
                    <a:pt x="648" y="451"/>
                  </a:cubicBezTo>
                  <a:cubicBezTo>
                    <a:pt x="649" y="451"/>
                    <a:pt x="649" y="451"/>
                    <a:pt x="649" y="451"/>
                  </a:cubicBezTo>
                  <a:cubicBezTo>
                    <a:pt x="648" y="450"/>
                    <a:pt x="648" y="450"/>
                    <a:pt x="648" y="450"/>
                  </a:cubicBezTo>
                  <a:cubicBezTo>
                    <a:pt x="648" y="450"/>
                    <a:pt x="645" y="453"/>
                    <a:pt x="642" y="457"/>
                  </a:cubicBezTo>
                  <a:cubicBezTo>
                    <a:pt x="642" y="458"/>
                    <a:pt x="642" y="458"/>
                    <a:pt x="642" y="458"/>
                  </a:cubicBezTo>
                  <a:cubicBezTo>
                    <a:pt x="642" y="458"/>
                    <a:pt x="642" y="458"/>
                    <a:pt x="642" y="458"/>
                  </a:cubicBezTo>
                  <a:cubicBezTo>
                    <a:pt x="642" y="459"/>
                    <a:pt x="643" y="460"/>
                    <a:pt x="643" y="461"/>
                  </a:cubicBezTo>
                  <a:cubicBezTo>
                    <a:pt x="644" y="462"/>
                    <a:pt x="645" y="462"/>
                    <a:pt x="646" y="462"/>
                  </a:cubicBezTo>
                  <a:cubicBezTo>
                    <a:pt x="647" y="462"/>
                    <a:pt x="648" y="462"/>
                    <a:pt x="648" y="462"/>
                  </a:cubicBezTo>
                  <a:cubicBezTo>
                    <a:pt x="648" y="461"/>
                    <a:pt x="648" y="461"/>
                    <a:pt x="648" y="461"/>
                  </a:cubicBezTo>
                  <a:cubicBezTo>
                    <a:pt x="646" y="460"/>
                    <a:pt x="646" y="460"/>
                    <a:pt x="646" y="460"/>
                  </a:cubicBezTo>
                  <a:cubicBezTo>
                    <a:pt x="646" y="460"/>
                    <a:pt x="646" y="460"/>
                    <a:pt x="645" y="464"/>
                  </a:cubicBezTo>
                  <a:cubicBezTo>
                    <a:pt x="646" y="465"/>
                    <a:pt x="646" y="465"/>
                    <a:pt x="646" y="465"/>
                  </a:cubicBezTo>
                  <a:cubicBezTo>
                    <a:pt x="646" y="463"/>
                    <a:pt x="646" y="463"/>
                    <a:pt x="646" y="463"/>
                  </a:cubicBezTo>
                  <a:cubicBezTo>
                    <a:pt x="646" y="463"/>
                    <a:pt x="646" y="463"/>
                    <a:pt x="641" y="463"/>
                  </a:cubicBezTo>
                  <a:cubicBezTo>
                    <a:pt x="640" y="463"/>
                    <a:pt x="640" y="463"/>
                    <a:pt x="640" y="463"/>
                  </a:cubicBezTo>
                  <a:cubicBezTo>
                    <a:pt x="640" y="464"/>
                    <a:pt x="640" y="464"/>
                    <a:pt x="640" y="464"/>
                  </a:cubicBezTo>
                  <a:cubicBezTo>
                    <a:pt x="640" y="464"/>
                    <a:pt x="639" y="465"/>
                    <a:pt x="637" y="467"/>
                  </a:cubicBezTo>
                  <a:cubicBezTo>
                    <a:pt x="636" y="469"/>
                    <a:pt x="635" y="471"/>
                    <a:pt x="634" y="472"/>
                  </a:cubicBezTo>
                  <a:cubicBezTo>
                    <a:pt x="633" y="474"/>
                    <a:pt x="632" y="477"/>
                    <a:pt x="630" y="479"/>
                  </a:cubicBezTo>
                  <a:cubicBezTo>
                    <a:pt x="629" y="480"/>
                    <a:pt x="628" y="482"/>
                    <a:pt x="627" y="482"/>
                  </a:cubicBezTo>
                  <a:cubicBezTo>
                    <a:pt x="626" y="483"/>
                    <a:pt x="625" y="484"/>
                    <a:pt x="625" y="484"/>
                  </a:cubicBezTo>
                  <a:cubicBezTo>
                    <a:pt x="625" y="485"/>
                    <a:pt x="625" y="485"/>
                    <a:pt x="625" y="485"/>
                  </a:cubicBezTo>
                  <a:cubicBezTo>
                    <a:pt x="626" y="484"/>
                    <a:pt x="626" y="484"/>
                    <a:pt x="626" y="484"/>
                  </a:cubicBezTo>
                  <a:cubicBezTo>
                    <a:pt x="626" y="484"/>
                    <a:pt x="626" y="484"/>
                    <a:pt x="625" y="483"/>
                  </a:cubicBezTo>
                  <a:cubicBezTo>
                    <a:pt x="625" y="483"/>
                    <a:pt x="624" y="481"/>
                    <a:pt x="623" y="480"/>
                  </a:cubicBezTo>
                  <a:cubicBezTo>
                    <a:pt x="623" y="479"/>
                    <a:pt x="622" y="477"/>
                    <a:pt x="622" y="477"/>
                  </a:cubicBezTo>
                  <a:cubicBezTo>
                    <a:pt x="622" y="477"/>
                    <a:pt x="622" y="477"/>
                    <a:pt x="622" y="469"/>
                  </a:cubicBezTo>
                  <a:cubicBezTo>
                    <a:pt x="622" y="468"/>
                    <a:pt x="622" y="468"/>
                    <a:pt x="622" y="468"/>
                  </a:cubicBezTo>
                  <a:cubicBezTo>
                    <a:pt x="622" y="468"/>
                    <a:pt x="622" y="468"/>
                    <a:pt x="622" y="468"/>
                  </a:cubicBezTo>
                  <a:cubicBezTo>
                    <a:pt x="622" y="468"/>
                    <a:pt x="621" y="467"/>
                    <a:pt x="620" y="466"/>
                  </a:cubicBezTo>
                  <a:cubicBezTo>
                    <a:pt x="619" y="464"/>
                    <a:pt x="618" y="463"/>
                    <a:pt x="616" y="462"/>
                  </a:cubicBezTo>
                  <a:cubicBezTo>
                    <a:pt x="615" y="463"/>
                    <a:pt x="615" y="463"/>
                    <a:pt x="615" y="463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7" y="461"/>
                    <a:pt x="618" y="460"/>
                  </a:cubicBezTo>
                  <a:cubicBezTo>
                    <a:pt x="619" y="460"/>
                    <a:pt x="619" y="460"/>
                    <a:pt x="619" y="460"/>
                  </a:cubicBezTo>
                  <a:cubicBezTo>
                    <a:pt x="620" y="460"/>
                    <a:pt x="620" y="460"/>
                    <a:pt x="620" y="460"/>
                  </a:cubicBezTo>
                  <a:cubicBezTo>
                    <a:pt x="620" y="459"/>
                    <a:pt x="620" y="459"/>
                    <a:pt x="620" y="459"/>
                  </a:cubicBezTo>
                  <a:cubicBezTo>
                    <a:pt x="621" y="459"/>
                    <a:pt x="621" y="459"/>
                    <a:pt x="621" y="459"/>
                  </a:cubicBezTo>
                  <a:cubicBezTo>
                    <a:pt x="621" y="458"/>
                    <a:pt x="621" y="458"/>
                    <a:pt x="621" y="458"/>
                  </a:cubicBezTo>
                  <a:cubicBezTo>
                    <a:pt x="621" y="458"/>
                    <a:pt x="621" y="458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1" y="454"/>
                    <a:pt x="621" y="454"/>
                    <a:pt x="622" y="454"/>
                  </a:cubicBezTo>
                  <a:cubicBezTo>
                    <a:pt x="623" y="453"/>
                    <a:pt x="624" y="453"/>
                    <a:pt x="625" y="452"/>
                  </a:cubicBezTo>
                  <a:cubicBezTo>
                    <a:pt x="626" y="452"/>
                    <a:pt x="627" y="451"/>
                    <a:pt x="627" y="451"/>
                  </a:cubicBezTo>
                  <a:cubicBezTo>
                    <a:pt x="627" y="451"/>
                    <a:pt x="627" y="451"/>
                    <a:pt x="627" y="451"/>
                  </a:cubicBezTo>
                  <a:cubicBezTo>
                    <a:pt x="627" y="450"/>
                    <a:pt x="627" y="450"/>
                    <a:pt x="627" y="450"/>
                  </a:cubicBezTo>
                  <a:cubicBezTo>
                    <a:pt x="628" y="450"/>
                    <a:pt x="628" y="450"/>
                    <a:pt x="628" y="450"/>
                  </a:cubicBezTo>
                  <a:cubicBezTo>
                    <a:pt x="628" y="449"/>
                    <a:pt x="631" y="442"/>
                    <a:pt x="635" y="439"/>
                  </a:cubicBezTo>
                  <a:cubicBezTo>
                    <a:pt x="635" y="439"/>
                    <a:pt x="635" y="439"/>
                    <a:pt x="635" y="439"/>
                  </a:cubicBezTo>
                  <a:cubicBezTo>
                    <a:pt x="635" y="439"/>
                    <a:pt x="635" y="439"/>
                    <a:pt x="635" y="439"/>
                  </a:cubicBezTo>
                  <a:cubicBezTo>
                    <a:pt x="637" y="437"/>
                    <a:pt x="641" y="435"/>
                    <a:pt x="644" y="434"/>
                  </a:cubicBezTo>
                  <a:cubicBezTo>
                    <a:pt x="645" y="433"/>
                    <a:pt x="647" y="432"/>
                    <a:pt x="648" y="432"/>
                  </a:cubicBezTo>
                  <a:cubicBezTo>
                    <a:pt x="649" y="431"/>
                    <a:pt x="650" y="431"/>
                    <a:pt x="650" y="431"/>
                  </a:cubicBezTo>
                  <a:cubicBezTo>
                    <a:pt x="649" y="430"/>
                    <a:pt x="649" y="430"/>
                    <a:pt x="649" y="430"/>
                  </a:cubicBezTo>
                  <a:cubicBezTo>
                    <a:pt x="648" y="431"/>
                    <a:pt x="648" y="431"/>
                    <a:pt x="648" y="431"/>
                  </a:cubicBezTo>
                  <a:cubicBezTo>
                    <a:pt x="648" y="431"/>
                    <a:pt x="648" y="431"/>
                    <a:pt x="648" y="431"/>
                  </a:cubicBezTo>
                  <a:cubicBezTo>
                    <a:pt x="648" y="431"/>
                    <a:pt x="650" y="433"/>
                    <a:pt x="650" y="436"/>
                  </a:cubicBezTo>
                  <a:lnTo>
                    <a:pt x="652" y="436"/>
                  </a:lnTo>
                  <a:close/>
                  <a:moveTo>
                    <a:pt x="606" y="457"/>
                  </a:moveTo>
                  <a:cubicBezTo>
                    <a:pt x="605" y="455"/>
                    <a:pt x="605" y="455"/>
                    <a:pt x="605" y="455"/>
                  </a:cubicBezTo>
                  <a:cubicBezTo>
                    <a:pt x="603" y="456"/>
                    <a:pt x="602" y="457"/>
                    <a:pt x="601" y="457"/>
                  </a:cubicBezTo>
                  <a:cubicBezTo>
                    <a:pt x="600" y="458"/>
                    <a:pt x="600" y="458"/>
                    <a:pt x="600" y="458"/>
                  </a:cubicBezTo>
                  <a:cubicBezTo>
                    <a:pt x="599" y="459"/>
                    <a:pt x="599" y="459"/>
                    <a:pt x="599" y="460"/>
                  </a:cubicBezTo>
                  <a:cubicBezTo>
                    <a:pt x="599" y="461"/>
                    <a:pt x="599" y="461"/>
                    <a:pt x="600" y="461"/>
                  </a:cubicBezTo>
                  <a:cubicBezTo>
                    <a:pt x="600" y="462"/>
                    <a:pt x="601" y="462"/>
                    <a:pt x="601" y="462"/>
                  </a:cubicBezTo>
                  <a:cubicBezTo>
                    <a:pt x="602" y="463"/>
                    <a:pt x="602" y="463"/>
                    <a:pt x="603" y="463"/>
                  </a:cubicBezTo>
                  <a:cubicBezTo>
                    <a:pt x="604" y="463"/>
                    <a:pt x="605" y="463"/>
                    <a:pt x="606" y="462"/>
                  </a:cubicBezTo>
                  <a:cubicBezTo>
                    <a:pt x="606" y="461"/>
                    <a:pt x="606" y="461"/>
                    <a:pt x="606" y="461"/>
                  </a:cubicBezTo>
                  <a:cubicBezTo>
                    <a:pt x="606" y="462"/>
                    <a:pt x="606" y="462"/>
                    <a:pt x="606" y="462"/>
                  </a:cubicBezTo>
                  <a:cubicBezTo>
                    <a:pt x="607" y="462"/>
                    <a:pt x="609" y="462"/>
                    <a:pt x="610" y="461"/>
                  </a:cubicBezTo>
                  <a:cubicBezTo>
                    <a:pt x="611" y="460"/>
                    <a:pt x="611" y="459"/>
                    <a:pt x="611" y="458"/>
                  </a:cubicBezTo>
                  <a:cubicBezTo>
                    <a:pt x="611" y="457"/>
                    <a:pt x="611" y="456"/>
                    <a:pt x="610" y="456"/>
                  </a:cubicBezTo>
                  <a:cubicBezTo>
                    <a:pt x="610" y="455"/>
                    <a:pt x="609" y="455"/>
                    <a:pt x="608" y="455"/>
                  </a:cubicBezTo>
                  <a:cubicBezTo>
                    <a:pt x="607" y="455"/>
                    <a:pt x="606" y="455"/>
                    <a:pt x="605" y="455"/>
                  </a:cubicBezTo>
                  <a:cubicBezTo>
                    <a:pt x="606" y="457"/>
                    <a:pt x="606" y="457"/>
                    <a:pt x="606" y="457"/>
                  </a:cubicBezTo>
                  <a:cubicBezTo>
                    <a:pt x="605" y="455"/>
                    <a:pt x="605" y="455"/>
                    <a:pt x="605" y="455"/>
                  </a:cubicBezTo>
                  <a:cubicBezTo>
                    <a:pt x="606" y="457"/>
                    <a:pt x="606" y="457"/>
                    <a:pt x="606" y="457"/>
                  </a:cubicBezTo>
                  <a:cubicBezTo>
                    <a:pt x="606" y="458"/>
                    <a:pt x="606" y="458"/>
                    <a:pt x="606" y="458"/>
                  </a:cubicBezTo>
                  <a:cubicBezTo>
                    <a:pt x="607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9"/>
                    <a:pt x="606" y="459"/>
                  </a:cubicBezTo>
                  <a:cubicBezTo>
                    <a:pt x="606" y="459"/>
                    <a:pt x="606" y="459"/>
                    <a:pt x="606" y="459"/>
                  </a:cubicBezTo>
                  <a:cubicBezTo>
                    <a:pt x="605" y="459"/>
                    <a:pt x="605" y="459"/>
                    <a:pt x="605" y="459"/>
                  </a:cubicBezTo>
                  <a:cubicBezTo>
                    <a:pt x="604" y="460"/>
                    <a:pt x="604" y="460"/>
                    <a:pt x="603" y="460"/>
                  </a:cubicBezTo>
                  <a:cubicBezTo>
                    <a:pt x="602" y="460"/>
                    <a:pt x="602" y="460"/>
                    <a:pt x="602" y="459"/>
                  </a:cubicBezTo>
                  <a:cubicBezTo>
                    <a:pt x="602" y="459"/>
                    <a:pt x="602" y="459"/>
                    <a:pt x="602" y="459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59"/>
                    <a:pt x="602" y="459"/>
                    <a:pt x="602" y="459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60"/>
                    <a:pt x="604" y="459"/>
                    <a:pt x="606" y="458"/>
                  </a:cubicBezTo>
                  <a:cubicBezTo>
                    <a:pt x="606" y="458"/>
                    <a:pt x="606" y="458"/>
                    <a:pt x="606" y="458"/>
                  </a:cubicBezTo>
                  <a:cubicBezTo>
                    <a:pt x="606" y="458"/>
                    <a:pt x="606" y="458"/>
                    <a:pt x="606" y="458"/>
                  </a:cubicBezTo>
                  <a:lnTo>
                    <a:pt x="606" y="457"/>
                  </a:lnTo>
                  <a:close/>
                  <a:moveTo>
                    <a:pt x="621" y="420"/>
                  </a:moveTo>
                  <a:cubicBezTo>
                    <a:pt x="622" y="419"/>
                    <a:pt x="622" y="419"/>
                    <a:pt x="622" y="419"/>
                  </a:cubicBezTo>
                  <a:cubicBezTo>
                    <a:pt x="619" y="417"/>
                    <a:pt x="619" y="417"/>
                    <a:pt x="619" y="417"/>
                  </a:cubicBezTo>
                  <a:cubicBezTo>
                    <a:pt x="617" y="415"/>
                    <a:pt x="617" y="415"/>
                    <a:pt x="617" y="415"/>
                  </a:cubicBezTo>
                  <a:cubicBezTo>
                    <a:pt x="617" y="417"/>
                    <a:pt x="617" y="417"/>
                    <a:pt x="617" y="417"/>
                  </a:cubicBezTo>
                  <a:cubicBezTo>
                    <a:pt x="612" y="425"/>
                    <a:pt x="612" y="425"/>
                    <a:pt x="612" y="425"/>
                  </a:cubicBezTo>
                  <a:cubicBezTo>
                    <a:pt x="612" y="426"/>
                    <a:pt x="612" y="426"/>
                    <a:pt x="612" y="426"/>
                  </a:cubicBezTo>
                  <a:cubicBezTo>
                    <a:pt x="613" y="427"/>
                    <a:pt x="613" y="427"/>
                    <a:pt x="613" y="427"/>
                  </a:cubicBezTo>
                  <a:cubicBezTo>
                    <a:pt x="621" y="431"/>
                    <a:pt x="621" y="431"/>
                    <a:pt x="621" y="431"/>
                  </a:cubicBezTo>
                  <a:cubicBezTo>
                    <a:pt x="624" y="432"/>
                    <a:pt x="624" y="432"/>
                    <a:pt x="624" y="432"/>
                  </a:cubicBezTo>
                  <a:cubicBezTo>
                    <a:pt x="622" y="420"/>
                    <a:pt x="622" y="420"/>
                    <a:pt x="622" y="420"/>
                  </a:cubicBezTo>
                  <a:cubicBezTo>
                    <a:pt x="622" y="419"/>
                    <a:pt x="622" y="419"/>
                    <a:pt x="622" y="419"/>
                  </a:cubicBezTo>
                  <a:cubicBezTo>
                    <a:pt x="621" y="420"/>
                    <a:pt x="621" y="420"/>
                    <a:pt x="621" y="420"/>
                  </a:cubicBezTo>
                  <a:cubicBezTo>
                    <a:pt x="619" y="420"/>
                    <a:pt x="619" y="420"/>
                    <a:pt x="619" y="420"/>
                  </a:cubicBezTo>
                  <a:cubicBezTo>
                    <a:pt x="620" y="430"/>
                    <a:pt x="620" y="430"/>
                    <a:pt x="620" y="430"/>
                  </a:cubicBezTo>
                  <a:cubicBezTo>
                    <a:pt x="622" y="430"/>
                    <a:pt x="622" y="430"/>
                    <a:pt x="622" y="430"/>
                  </a:cubicBezTo>
                  <a:cubicBezTo>
                    <a:pt x="623" y="428"/>
                    <a:pt x="623" y="428"/>
                    <a:pt x="623" y="428"/>
                  </a:cubicBezTo>
                  <a:cubicBezTo>
                    <a:pt x="623" y="428"/>
                    <a:pt x="623" y="428"/>
                    <a:pt x="614" y="424"/>
                  </a:cubicBezTo>
                  <a:cubicBezTo>
                    <a:pt x="614" y="426"/>
                    <a:pt x="614" y="426"/>
                    <a:pt x="614" y="426"/>
                  </a:cubicBezTo>
                  <a:cubicBezTo>
                    <a:pt x="615" y="426"/>
                    <a:pt x="615" y="426"/>
                    <a:pt x="615" y="426"/>
                  </a:cubicBezTo>
                  <a:cubicBezTo>
                    <a:pt x="615" y="426"/>
                    <a:pt x="615" y="426"/>
                    <a:pt x="619" y="418"/>
                  </a:cubicBezTo>
                  <a:cubicBezTo>
                    <a:pt x="618" y="418"/>
                    <a:pt x="618" y="418"/>
                    <a:pt x="618" y="418"/>
                  </a:cubicBezTo>
                  <a:cubicBezTo>
                    <a:pt x="617" y="419"/>
                    <a:pt x="617" y="419"/>
                    <a:pt x="617" y="419"/>
                  </a:cubicBezTo>
                  <a:cubicBezTo>
                    <a:pt x="617" y="419"/>
                    <a:pt x="617" y="419"/>
                    <a:pt x="620" y="421"/>
                  </a:cubicBezTo>
                  <a:cubicBezTo>
                    <a:pt x="621" y="420"/>
                    <a:pt x="621" y="420"/>
                    <a:pt x="621" y="420"/>
                  </a:cubicBezTo>
                  <a:cubicBezTo>
                    <a:pt x="619" y="420"/>
                    <a:pt x="619" y="420"/>
                    <a:pt x="619" y="420"/>
                  </a:cubicBezTo>
                  <a:lnTo>
                    <a:pt x="621" y="420"/>
                  </a:lnTo>
                  <a:close/>
                  <a:moveTo>
                    <a:pt x="584" y="441"/>
                  </a:moveTo>
                  <a:cubicBezTo>
                    <a:pt x="583" y="441"/>
                    <a:pt x="583" y="441"/>
                    <a:pt x="583" y="441"/>
                  </a:cubicBezTo>
                  <a:cubicBezTo>
                    <a:pt x="584" y="446"/>
                    <a:pt x="584" y="446"/>
                    <a:pt x="584" y="446"/>
                  </a:cubicBezTo>
                  <a:cubicBezTo>
                    <a:pt x="584" y="447"/>
                    <a:pt x="584" y="447"/>
                    <a:pt x="584" y="447"/>
                  </a:cubicBezTo>
                  <a:cubicBezTo>
                    <a:pt x="585" y="447"/>
                    <a:pt x="585" y="447"/>
                    <a:pt x="585" y="447"/>
                  </a:cubicBezTo>
                  <a:cubicBezTo>
                    <a:pt x="596" y="451"/>
                    <a:pt x="596" y="451"/>
                    <a:pt x="596" y="451"/>
                  </a:cubicBezTo>
                  <a:cubicBezTo>
                    <a:pt x="599" y="452"/>
                    <a:pt x="599" y="452"/>
                    <a:pt x="599" y="452"/>
                  </a:cubicBezTo>
                  <a:cubicBezTo>
                    <a:pt x="598" y="449"/>
                    <a:pt x="598" y="449"/>
                    <a:pt x="598" y="449"/>
                  </a:cubicBezTo>
                  <a:cubicBezTo>
                    <a:pt x="596" y="445"/>
                    <a:pt x="596" y="445"/>
                    <a:pt x="596" y="445"/>
                  </a:cubicBezTo>
                  <a:cubicBezTo>
                    <a:pt x="596" y="445"/>
                    <a:pt x="596" y="445"/>
                    <a:pt x="596" y="445"/>
                  </a:cubicBezTo>
                  <a:cubicBezTo>
                    <a:pt x="582" y="438"/>
                    <a:pt x="582" y="438"/>
                    <a:pt x="582" y="438"/>
                  </a:cubicBezTo>
                  <a:cubicBezTo>
                    <a:pt x="583" y="441"/>
                    <a:pt x="583" y="441"/>
                    <a:pt x="583" y="441"/>
                  </a:cubicBezTo>
                  <a:cubicBezTo>
                    <a:pt x="584" y="441"/>
                    <a:pt x="584" y="441"/>
                    <a:pt x="584" y="441"/>
                  </a:cubicBezTo>
                  <a:cubicBezTo>
                    <a:pt x="583" y="442"/>
                    <a:pt x="583" y="442"/>
                    <a:pt x="583" y="442"/>
                  </a:cubicBezTo>
                  <a:cubicBezTo>
                    <a:pt x="594" y="447"/>
                    <a:pt x="594" y="447"/>
                    <a:pt x="594" y="447"/>
                  </a:cubicBezTo>
                  <a:cubicBezTo>
                    <a:pt x="595" y="446"/>
                    <a:pt x="595" y="446"/>
                    <a:pt x="595" y="446"/>
                  </a:cubicBezTo>
                  <a:cubicBezTo>
                    <a:pt x="593" y="446"/>
                    <a:pt x="593" y="446"/>
                    <a:pt x="593" y="446"/>
                  </a:cubicBezTo>
                  <a:cubicBezTo>
                    <a:pt x="593" y="446"/>
                    <a:pt x="593" y="446"/>
                    <a:pt x="595" y="450"/>
                  </a:cubicBezTo>
                  <a:cubicBezTo>
                    <a:pt x="596" y="450"/>
                    <a:pt x="596" y="450"/>
                    <a:pt x="596" y="450"/>
                  </a:cubicBezTo>
                  <a:cubicBezTo>
                    <a:pt x="597" y="449"/>
                    <a:pt x="597" y="449"/>
                    <a:pt x="597" y="449"/>
                  </a:cubicBezTo>
                  <a:cubicBezTo>
                    <a:pt x="597" y="449"/>
                    <a:pt x="597" y="449"/>
                    <a:pt x="586" y="445"/>
                  </a:cubicBezTo>
                  <a:cubicBezTo>
                    <a:pt x="585" y="446"/>
                    <a:pt x="585" y="446"/>
                    <a:pt x="585" y="446"/>
                  </a:cubicBezTo>
                  <a:cubicBezTo>
                    <a:pt x="587" y="446"/>
                    <a:pt x="587" y="446"/>
                    <a:pt x="587" y="446"/>
                  </a:cubicBezTo>
                  <a:cubicBezTo>
                    <a:pt x="587" y="446"/>
                    <a:pt x="587" y="446"/>
                    <a:pt x="586" y="440"/>
                  </a:cubicBezTo>
                  <a:cubicBezTo>
                    <a:pt x="584" y="441"/>
                    <a:pt x="584" y="441"/>
                    <a:pt x="584" y="441"/>
                  </a:cubicBezTo>
                  <a:cubicBezTo>
                    <a:pt x="583" y="442"/>
                    <a:pt x="583" y="442"/>
                    <a:pt x="583" y="442"/>
                  </a:cubicBezTo>
                  <a:lnTo>
                    <a:pt x="584" y="441"/>
                  </a:lnTo>
                  <a:close/>
                  <a:moveTo>
                    <a:pt x="571" y="436"/>
                  </a:moveTo>
                  <a:cubicBezTo>
                    <a:pt x="571" y="438"/>
                    <a:pt x="571" y="438"/>
                    <a:pt x="571" y="438"/>
                  </a:cubicBezTo>
                  <a:cubicBezTo>
                    <a:pt x="573" y="437"/>
                    <a:pt x="574" y="436"/>
                    <a:pt x="575" y="435"/>
                  </a:cubicBezTo>
                  <a:cubicBezTo>
                    <a:pt x="576" y="434"/>
                    <a:pt x="577" y="433"/>
                    <a:pt x="577" y="432"/>
                  </a:cubicBezTo>
                  <a:cubicBezTo>
                    <a:pt x="577" y="431"/>
                    <a:pt x="576" y="430"/>
                    <a:pt x="576" y="430"/>
                  </a:cubicBezTo>
                  <a:cubicBezTo>
                    <a:pt x="575" y="429"/>
                    <a:pt x="574" y="429"/>
                    <a:pt x="573" y="429"/>
                  </a:cubicBezTo>
                  <a:cubicBezTo>
                    <a:pt x="572" y="429"/>
                    <a:pt x="571" y="429"/>
                    <a:pt x="570" y="430"/>
                  </a:cubicBezTo>
                  <a:cubicBezTo>
                    <a:pt x="571" y="431"/>
                    <a:pt x="571" y="431"/>
                    <a:pt x="571" y="431"/>
                  </a:cubicBezTo>
                  <a:cubicBezTo>
                    <a:pt x="570" y="430"/>
                    <a:pt x="570" y="430"/>
                    <a:pt x="570" y="430"/>
                  </a:cubicBezTo>
                  <a:cubicBezTo>
                    <a:pt x="568" y="430"/>
                    <a:pt x="567" y="431"/>
                    <a:pt x="567" y="432"/>
                  </a:cubicBezTo>
                  <a:cubicBezTo>
                    <a:pt x="566" y="433"/>
                    <a:pt x="565" y="434"/>
                    <a:pt x="565" y="435"/>
                  </a:cubicBezTo>
                  <a:cubicBezTo>
                    <a:pt x="565" y="436"/>
                    <a:pt x="566" y="437"/>
                    <a:pt x="567" y="437"/>
                  </a:cubicBezTo>
                  <a:cubicBezTo>
                    <a:pt x="567" y="438"/>
                    <a:pt x="568" y="438"/>
                    <a:pt x="569" y="438"/>
                  </a:cubicBezTo>
                  <a:cubicBezTo>
                    <a:pt x="570" y="438"/>
                    <a:pt x="571" y="438"/>
                    <a:pt x="571" y="438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1" y="438"/>
                    <a:pt x="571" y="438"/>
                    <a:pt x="571" y="438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0" y="435"/>
                    <a:pt x="570" y="435"/>
                    <a:pt x="570" y="435"/>
                  </a:cubicBezTo>
                  <a:cubicBezTo>
                    <a:pt x="569" y="435"/>
                    <a:pt x="569" y="435"/>
                    <a:pt x="569" y="435"/>
                  </a:cubicBezTo>
                  <a:cubicBezTo>
                    <a:pt x="569" y="435"/>
                    <a:pt x="569" y="435"/>
                    <a:pt x="569" y="435"/>
                  </a:cubicBezTo>
                  <a:cubicBezTo>
                    <a:pt x="568" y="435"/>
                    <a:pt x="568" y="435"/>
                    <a:pt x="568" y="435"/>
                  </a:cubicBezTo>
                  <a:cubicBezTo>
                    <a:pt x="568" y="434"/>
                    <a:pt x="568" y="434"/>
                    <a:pt x="569" y="434"/>
                  </a:cubicBezTo>
                  <a:cubicBezTo>
                    <a:pt x="569" y="433"/>
                    <a:pt x="570" y="433"/>
                    <a:pt x="571" y="432"/>
                  </a:cubicBezTo>
                  <a:cubicBezTo>
                    <a:pt x="571" y="432"/>
                    <a:pt x="571" y="432"/>
                    <a:pt x="571" y="432"/>
                  </a:cubicBezTo>
                  <a:cubicBezTo>
                    <a:pt x="571" y="432"/>
                    <a:pt x="571" y="432"/>
                    <a:pt x="571" y="432"/>
                  </a:cubicBezTo>
                  <a:cubicBezTo>
                    <a:pt x="572" y="432"/>
                    <a:pt x="573" y="432"/>
                    <a:pt x="573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3"/>
                    <a:pt x="573" y="433"/>
                  </a:cubicBezTo>
                  <a:cubicBezTo>
                    <a:pt x="572" y="434"/>
                    <a:pt x="571" y="435"/>
                    <a:pt x="570" y="435"/>
                  </a:cubicBezTo>
                  <a:cubicBezTo>
                    <a:pt x="570" y="435"/>
                    <a:pt x="570" y="435"/>
                    <a:pt x="570" y="435"/>
                  </a:cubicBezTo>
                  <a:cubicBezTo>
                    <a:pt x="570" y="435"/>
                    <a:pt x="570" y="435"/>
                    <a:pt x="570" y="435"/>
                  </a:cubicBezTo>
                  <a:lnTo>
                    <a:pt x="571" y="436"/>
                  </a:lnTo>
                  <a:close/>
                  <a:moveTo>
                    <a:pt x="588" y="493"/>
                  </a:moveTo>
                  <a:cubicBezTo>
                    <a:pt x="587" y="492"/>
                    <a:pt x="587" y="492"/>
                    <a:pt x="587" y="492"/>
                  </a:cubicBezTo>
                  <a:cubicBezTo>
                    <a:pt x="583" y="495"/>
                    <a:pt x="583" y="495"/>
                    <a:pt x="583" y="495"/>
                  </a:cubicBezTo>
                  <a:cubicBezTo>
                    <a:pt x="583" y="495"/>
                    <a:pt x="583" y="495"/>
                    <a:pt x="583" y="495"/>
                  </a:cubicBezTo>
                  <a:cubicBezTo>
                    <a:pt x="583" y="496"/>
                    <a:pt x="583" y="496"/>
                    <a:pt x="583" y="496"/>
                  </a:cubicBezTo>
                  <a:cubicBezTo>
                    <a:pt x="580" y="515"/>
                    <a:pt x="580" y="515"/>
                    <a:pt x="580" y="515"/>
                  </a:cubicBezTo>
                  <a:cubicBezTo>
                    <a:pt x="581" y="515"/>
                    <a:pt x="581" y="515"/>
                    <a:pt x="581" y="515"/>
                  </a:cubicBezTo>
                  <a:cubicBezTo>
                    <a:pt x="581" y="513"/>
                    <a:pt x="581" y="513"/>
                    <a:pt x="581" y="513"/>
                  </a:cubicBezTo>
                  <a:cubicBezTo>
                    <a:pt x="577" y="513"/>
                    <a:pt x="577" y="513"/>
                    <a:pt x="577" y="513"/>
                  </a:cubicBezTo>
                  <a:cubicBezTo>
                    <a:pt x="575" y="513"/>
                    <a:pt x="575" y="513"/>
                    <a:pt x="575" y="513"/>
                  </a:cubicBezTo>
                  <a:cubicBezTo>
                    <a:pt x="576" y="515"/>
                    <a:pt x="576" y="515"/>
                    <a:pt x="576" y="515"/>
                  </a:cubicBezTo>
                  <a:cubicBezTo>
                    <a:pt x="579" y="521"/>
                    <a:pt x="579" y="521"/>
                    <a:pt x="579" y="521"/>
                  </a:cubicBezTo>
                  <a:cubicBezTo>
                    <a:pt x="579" y="521"/>
                    <a:pt x="579" y="521"/>
                    <a:pt x="579" y="521"/>
                  </a:cubicBezTo>
                  <a:cubicBezTo>
                    <a:pt x="579" y="521"/>
                    <a:pt x="579" y="521"/>
                    <a:pt x="579" y="521"/>
                  </a:cubicBezTo>
                  <a:cubicBezTo>
                    <a:pt x="583" y="524"/>
                    <a:pt x="583" y="524"/>
                    <a:pt x="583" y="524"/>
                  </a:cubicBezTo>
                  <a:cubicBezTo>
                    <a:pt x="584" y="523"/>
                    <a:pt x="584" y="523"/>
                    <a:pt x="584" y="523"/>
                  </a:cubicBezTo>
                  <a:cubicBezTo>
                    <a:pt x="583" y="523"/>
                    <a:pt x="583" y="523"/>
                    <a:pt x="583" y="523"/>
                  </a:cubicBezTo>
                  <a:cubicBezTo>
                    <a:pt x="584" y="531"/>
                    <a:pt x="584" y="531"/>
                    <a:pt x="584" y="531"/>
                  </a:cubicBezTo>
                  <a:cubicBezTo>
                    <a:pt x="584" y="532"/>
                    <a:pt x="584" y="532"/>
                    <a:pt x="584" y="532"/>
                  </a:cubicBezTo>
                  <a:cubicBezTo>
                    <a:pt x="585" y="532"/>
                    <a:pt x="585" y="532"/>
                    <a:pt x="585" y="532"/>
                  </a:cubicBezTo>
                  <a:cubicBezTo>
                    <a:pt x="590" y="535"/>
                    <a:pt x="590" y="535"/>
                    <a:pt x="590" y="535"/>
                  </a:cubicBezTo>
                  <a:cubicBezTo>
                    <a:pt x="592" y="536"/>
                    <a:pt x="592" y="536"/>
                    <a:pt x="592" y="536"/>
                  </a:cubicBezTo>
                  <a:cubicBezTo>
                    <a:pt x="592" y="534"/>
                    <a:pt x="592" y="534"/>
                    <a:pt x="592" y="534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1" y="528"/>
                    <a:pt x="591" y="528"/>
                    <a:pt x="591" y="528"/>
                  </a:cubicBezTo>
                  <a:cubicBezTo>
                    <a:pt x="592" y="529"/>
                    <a:pt x="592" y="529"/>
                    <a:pt x="592" y="529"/>
                  </a:cubicBezTo>
                  <a:cubicBezTo>
                    <a:pt x="595" y="527"/>
                    <a:pt x="595" y="527"/>
                    <a:pt x="595" y="527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595" y="522"/>
                    <a:pt x="595" y="522"/>
                    <a:pt x="595" y="522"/>
                  </a:cubicBezTo>
                  <a:cubicBezTo>
                    <a:pt x="595" y="521"/>
                    <a:pt x="595" y="521"/>
                    <a:pt x="595" y="521"/>
                  </a:cubicBezTo>
                  <a:cubicBezTo>
                    <a:pt x="595" y="520"/>
                    <a:pt x="595" y="520"/>
                    <a:pt x="595" y="520"/>
                  </a:cubicBezTo>
                  <a:cubicBezTo>
                    <a:pt x="591" y="516"/>
                    <a:pt x="591" y="516"/>
                    <a:pt x="591" y="516"/>
                  </a:cubicBezTo>
                  <a:cubicBezTo>
                    <a:pt x="589" y="517"/>
                    <a:pt x="589" y="517"/>
                    <a:pt x="589" y="517"/>
                  </a:cubicBezTo>
                  <a:cubicBezTo>
                    <a:pt x="591" y="517"/>
                    <a:pt x="591" y="517"/>
                    <a:pt x="591" y="517"/>
                  </a:cubicBezTo>
                  <a:cubicBezTo>
                    <a:pt x="589" y="490"/>
                    <a:pt x="589" y="490"/>
                    <a:pt x="589" y="490"/>
                  </a:cubicBezTo>
                  <a:cubicBezTo>
                    <a:pt x="587" y="492"/>
                    <a:pt x="587" y="492"/>
                    <a:pt x="587" y="492"/>
                  </a:cubicBezTo>
                  <a:cubicBezTo>
                    <a:pt x="588" y="493"/>
                    <a:pt x="588" y="493"/>
                    <a:pt x="588" y="493"/>
                  </a:cubicBezTo>
                  <a:cubicBezTo>
                    <a:pt x="587" y="493"/>
                    <a:pt x="587" y="493"/>
                    <a:pt x="587" y="493"/>
                  </a:cubicBezTo>
                  <a:cubicBezTo>
                    <a:pt x="588" y="518"/>
                    <a:pt x="588" y="518"/>
                    <a:pt x="588" y="518"/>
                  </a:cubicBezTo>
                  <a:cubicBezTo>
                    <a:pt x="588" y="519"/>
                    <a:pt x="588" y="519"/>
                    <a:pt x="588" y="519"/>
                  </a:cubicBezTo>
                  <a:cubicBezTo>
                    <a:pt x="588" y="519"/>
                    <a:pt x="588" y="519"/>
                    <a:pt x="592" y="523"/>
                  </a:cubicBezTo>
                  <a:cubicBezTo>
                    <a:pt x="594" y="522"/>
                    <a:pt x="594" y="522"/>
                    <a:pt x="594" y="522"/>
                  </a:cubicBezTo>
                  <a:cubicBezTo>
                    <a:pt x="592" y="522"/>
                    <a:pt x="592" y="522"/>
                    <a:pt x="592" y="522"/>
                  </a:cubicBezTo>
                  <a:cubicBezTo>
                    <a:pt x="592" y="522"/>
                    <a:pt x="592" y="522"/>
                    <a:pt x="592" y="522"/>
                  </a:cubicBezTo>
                  <a:cubicBezTo>
                    <a:pt x="592" y="523"/>
                    <a:pt x="592" y="524"/>
                    <a:pt x="592" y="526"/>
                  </a:cubicBezTo>
                  <a:cubicBezTo>
                    <a:pt x="594" y="526"/>
                    <a:pt x="594" y="526"/>
                    <a:pt x="594" y="526"/>
                  </a:cubicBezTo>
                  <a:cubicBezTo>
                    <a:pt x="592" y="525"/>
                    <a:pt x="592" y="525"/>
                    <a:pt x="592" y="525"/>
                  </a:cubicBezTo>
                  <a:cubicBezTo>
                    <a:pt x="592" y="525"/>
                    <a:pt x="592" y="525"/>
                    <a:pt x="590" y="527"/>
                  </a:cubicBezTo>
                  <a:cubicBezTo>
                    <a:pt x="589" y="528"/>
                    <a:pt x="589" y="528"/>
                    <a:pt x="589" y="528"/>
                  </a:cubicBezTo>
                  <a:cubicBezTo>
                    <a:pt x="589" y="528"/>
                    <a:pt x="589" y="528"/>
                    <a:pt x="589" y="528"/>
                  </a:cubicBezTo>
                  <a:cubicBezTo>
                    <a:pt x="589" y="528"/>
                    <a:pt x="589" y="528"/>
                    <a:pt x="589" y="534"/>
                  </a:cubicBezTo>
                  <a:cubicBezTo>
                    <a:pt x="591" y="534"/>
                    <a:pt x="591" y="534"/>
                    <a:pt x="591" y="534"/>
                  </a:cubicBezTo>
                  <a:cubicBezTo>
                    <a:pt x="592" y="532"/>
                    <a:pt x="592" y="532"/>
                    <a:pt x="592" y="532"/>
                  </a:cubicBezTo>
                  <a:cubicBezTo>
                    <a:pt x="592" y="532"/>
                    <a:pt x="592" y="532"/>
                    <a:pt x="586" y="530"/>
                  </a:cubicBezTo>
                  <a:cubicBezTo>
                    <a:pt x="585" y="531"/>
                    <a:pt x="585" y="531"/>
                    <a:pt x="585" y="531"/>
                  </a:cubicBezTo>
                  <a:cubicBezTo>
                    <a:pt x="587" y="531"/>
                    <a:pt x="587" y="531"/>
                    <a:pt x="587" y="531"/>
                  </a:cubicBezTo>
                  <a:cubicBezTo>
                    <a:pt x="587" y="531"/>
                    <a:pt x="587" y="531"/>
                    <a:pt x="586" y="523"/>
                  </a:cubicBezTo>
                  <a:cubicBezTo>
                    <a:pt x="585" y="522"/>
                    <a:pt x="585" y="522"/>
                    <a:pt x="585" y="522"/>
                  </a:cubicBezTo>
                  <a:cubicBezTo>
                    <a:pt x="585" y="522"/>
                    <a:pt x="585" y="522"/>
                    <a:pt x="585" y="522"/>
                  </a:cubicBezTo>
                  <a:cubicBezTo>
                    <a:pt x="585" y="522"/>
                    <a:pt x="585" y="522"/>
                    <a:pt x="581" y="519"/>
                  </a:cubicBezTo>
                  <a:cubicBezTo>
                    <a:pt x="580" y="520"/>
                    <a:pt x="580" y="520"/>
                    <a:pt x="580" y="520"/>
                  </a:cubicBezTo>
                  <a:cubicBezTo>
                    <a:pt x="581" y="520"/>
                    <a:pt x="581" y="520"/>
                    <a:pt x="581" y="520"/>
                  </a:cubicBezTo>
                  <a:cubicBezTo>
                    <a:pt x="581" y="520"/>
                    <a:pt x="581" y="520"/>
                    <a:pt x="579" y="514"/>
                  </a:cubicBezTo>
                  <a:cubicBezTo>
                    <a:pt x="577" y="515"/>
                    <a:pt x="577" y="515"/>
                    <a:pt x="577" y="515"/>
                  </a:cubicBezTo>
                  <a:cubicBezTo>
                    <a:pt x="577" y="516"/>
                    <a:pt x="577" y="516"/>
                    <a:pt x="577" y="516"/>
                  </a:cubicBezTo>
                  <a:cubicBezTo>
                    <a:pt x="577" y="516"/>
                    <a:pt x="577" y="516"/>
                    <a:pt x="581" y="516"/>
                  </a:cubicBezTo>
                  <a:cubicBezTo>
                    <a:pt x="583" y="516"/>
                    <a:pt x="583" y="516"/>
                    <a:pt x="583" y="516"/>
                  </a:cubicBezTo>
                  <a:cubicBezTo>
                    <a:pt x="583" y="515"/>
                    <a:pt x="583" y="515"/>
                    <a:pt x="583" y="515"/>
                  </a:cubicBezTo>
                  <a:cubicBezTo>
                    <a:pt x="583" y="515"/>
                    <a:pt x="583" y="515"/>
                    <a:pt x="586" y="496"/>
                  </a:cubicBezTo>
                  <a:cubicBezTo>
                    <a:pt x="584" y="496"/>
                    <a:pt x="584" y="496"/>
                    <a:pt x="584" y="496"/>
                  </a:cubicBezTo>
                  <a:cubicBezTo>
                    <a:pt x="585" y="497"/>
                    <a:pt x="585" y="497"/>
                    <a:pt x="585" y="497"/>
                  </a:cubicBezTo>
                  <a:cubicBezTo>
                    <a:pt x="585" y="497"/>
                    <a:pt x="585" y="497"/>
                    <a:pt x="589" y="494"/>
                  </a:cubicBezTo>
                  <a:cubicBezTo>
                    <a:pt x="588" y="493"/>
                    <a:pt x="588" y="493"/>
                    <a:pt x="588" y="493"/>
                  </a:cubicBezTo>
                  <a:cubicBezTo>
                    <a:pt x="587" y="493"/>
                    <a:pt x="587" y="493"/>
                    <a:pt x="587" y="493"/>
                  </a:cubicBezTo>
                  <a:lnTo>
                    <a:pt x="588" y="493"/>
                  </a:lnTo>
                  <a:close/>
                  <a:moveTo>
                    <a:pt x="587" y="490"/>
                  </a:moveTo>
                  <a:cubicBezTo>
                    <a:pt x="588" y="491"/>
                    <a:pt x="588" y="491"/>
                    <a:pt x="588" y="491"/>
                  </a:cubicBezTo>
                  <a:cubicBezTo>
                    <a:pt x="589" y="489"/>
                    <a:pt x="590" y="486"/>
                    <a:pt x="590" y="484"/>
                  </a:cubicBezTo>
                  <a:cubicBezTo>
                    <a:pt x="590" y="484"/>
                    <a:pt x="590" y="483"/>
                    <a:pt x="589" y="482"/>
                  </a:cubicBezTo>
                  <a:cubicBezTo>
                    <a:pt x="589" y="482"/>
                    <a:pt x="589" y="481"/>
                    <a:pt x="589" y="481"/>
                  </a:cubicBezTo>
                  <a:cubicBezTo>
                    <a:pt x="588" y="481"/>
                    <a:pt x="588" y="480"/>
                    <a:pt x="587" y="480"/>
                  </a:cubicBezTo>
                  <a:cubicBezTo>
                    <a:pt x="586" y="480"/>
                    <a:pt x="586" y="481"/>
                    <a:pt x="585" y="481"/>
                  </a:cubicBezTo>
                  <a:cubicBezTo>
                    <a:pt x="585" y="482"/>
                    <a:pt x="584" y="482"/>
                    <a:pt x="584" y="483"/>
                  </a:cubicBezTo>
                  <a:cubicBezTo>
                    <a:pt x="584" y="483"/>
                    <a:pt x="584" y="483"/>
                    <a:pt x="584" y="483"/>
                  </a:cubicBezTo>
                  <a:cubicBezTo>
                    <a:pt x="584" y="483"/>
                    <a:pt x="584" y="483"/>
                    <a:pt x="584" y="483"/>
                  </a:cubicBezTo>
                  <a:cubicBezTo>
                    <a:pt x="583" y="487"/>
                    <a:pt x="582" y="490"/>
                    <a:pt x="582" y="492"/>
                  </a:cubicBezTo>
                  <a:cubicBezTo>
                    <a:pt x="582" y="492"/>
                    <a:pt x="582" y="493"/>
                    <a:pt x="582" y="493"/>
                  </a:cubicBezTo>
                  <a:cubicBezTo>
                    <a:pt x="583" y="494"/>
                    <a:pt x="583" y="494"/>
                    <a:pt x="583" y="494"/>
                  </a:cubicBezTo>
                  <a:cubicBezTo>
                    <a:pt x="583" y="494"/>
                    <a:pt x="584" y="494"/>
                    <a:pt x="584" y="494"/>
                  </a:cubicBezTo>
                  <a:cubicBezTo>
                    <a:pt x="585" y="494"/>
                    <a:pt x="586" y="494"/>
                    <a:pt x="586" y="493"/>
                  </a:cubicBezTo>
                  <a:cubicBezTo>
                    <a:pt x="587" y="493"/>
                    <a:pt x="587" y="492"/>
                    <a:pt x="588" y="491"/>
                  </a:cubicBezTo>
                  <a:cubicBezTo>
                    <a:pt x="588" y="491"/>
                    <a:pt x="588" y="491"/>
                    <a:pt x="588" y="491"/>
                  </a:cubicBezTo>
                  <a:cubicBezTo>
                    <a:pt x="588" y="491"/>
                    <a:pt x="588" y="491"/>
                    <a:pt x="588" y="491"/>
                  </a:cubicBezTo>
                  <a:cubicBezTo>
                    <a:pt x="587" y="490"/>
                    <a:pt x="587" y="490"/>
                    <a:pt x="587" y="490"/>
                  </a:cubicBezTo>
                  <a:cubicBezTo>
                    <a:pt x="586" y="490"/>
                    <a:pt x="586" y="490"/>
                    <a:pt x="586" y="490"/>
                  </a:cubicBezTo>
                  <a:cubicBezTo>
                    <a:pt x="585" y="490"/>
                    <a:pt x="584" y="491"/>
                    <a:pt x="584" y="491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3"/>
                    <a:pt x="584" y="493"/>
                    <a:pt x="584" y="493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3"/>
                    <a:pt x="584" y="493"/>
                    <a:pt x="584" y="493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5" y="491"/>
                    <a:pt x="586" y="488"/>
                    <a:pt x="587" y="484"/>
                  </a:cubicBezTo>
                  <a:cubicBezTo>
                    <a:pt x="585" y="484"/>
                    <a:pt x="585" y="484"/>
                    <a:pt x="585" y="484"/>
                  </a:cubicBezTo>
                  <a:cubicBezTo>
                    <a:pt x="587" y="484"/>
                    <a:pt x="587" y="484"/>
                    <a:pt x="587" y="484"/>
                  </a:cubicBezTo>
                  <a:cubicBezTo>
                    <a:pt x="587" y="484"/>
                    <a:pt x="587" y="483"/>
                    <a:pt x="588" y="483"/>
                  </a:cubicBezTo>
                  <a:cubicBezTo>
                    <a:pt x="588" y="483"/>
                    <a:pt x="588" y="483"/>
                    <a:pt x="588" y="483"/>
                  </a:cubicBezTo>
                  <a:cubicBezTo>
                    <a:pt x="588" y="483"/>
                    <a:pt x="588" y="483"/>
                    <a:pt x="588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8" y="483"/>
                    <a:pt x="588" y="483"/>
                    <a:pt x="588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4"/>
                    <a:pt x="587" y="484"/>
                  </a:cubicBezTo>
                  <a:cubicBezTo>
                    <a:pt x="587" y="486"/>
                    <a:pt x="586" y="488"/>
                    <a:pt x="585" y="490"/>
                  </a:cubicBezTo>
                  <a:cubicBezTo>
                    <a:pt x="587" y="490"/>
                    <a:pt x="587" y="490"/>
                    <a:pt x="587" y="490"/>
                  </a:cubicBezTo>
                  <a:cubicBezTo>
                    <a:pt x="586" y="490"/>
                    <a:pt x="586" y="490"/>
                    <a:pt x="586" y="490"/>
                  </a:cubicBezTo>
                  <a:lnTo>
                    <a:pt x="587" y="490"/>
                  </a:lnTo>
                  <a:close/>
                  <a:moveTo>
                    <a:pt x="568" y="539"/>
                  </a:moveTo>
                  <a:cubicBezTo>
                    <a:pt x="566" y="539"/>
                    <a:pt x="566" y="539"/>
                    <a:pt x="566" y="539"/>
                  </a:cubicBezTo>
                  <a:cubicBezTo>
                    <a:pt x="566" y="540"/>
                    <a:pt x="566" y="540"/>
                    <a:pt x="566" y="541"/>
                  </a:cubicBezTo>
                  <a:cubicBezTo>
                    <a:pt x="566" y="542"/>
                    <a:pt x="566" y="542"/>
                    <a:pt x="567" y="543"/>
                  </a:cubicBezTo>
                  <a:cubicBezTo>
                    <a:pt x="567" y="544"/>
                    <a:pt x="568" y="544"/>
                    <a:pt x="569" y="544"/>
                  </a:cubicBezTo>
                  <a:cubicBezTo>
                    <a:pt x="570" y="544"/>
                    <a:pt x="571" y="543"/>
                    <a:pt x="572" y="543"/>
                  </a:cubicBezTo>
                  <a:cubicBezTo>
                    <a:pt x="572" y="543"/>
                    <a:pt x="573" y="542"/>
                    <a:pt x="574" y="542"/>
                  </a:cubicBezTo>
                  <a:cubicBezTo>
                    <a:pt x="577" y="540"/>
                    <a:pt x="579" y="539"/>
                    <a:pt x="580" y="538"/>
                  </a:cubicBezTo>
                  <a:cubicBezTo>
                    <a:pt x="581" y="536"/>
                    <a:pt x="582" y="535"/>
                    <a:pt x="582" y="534"/>
                  </a:cubicBezTo>
                  <a:cubicBezTo>
                    <a:pt x="582" y="534"/>
                    <a:pt x="581" y="533"/>
                    <a:pt x="581" y="533"/>
                  </a:cubicBezTo>
                  <a:cubicBezTo>
                    <a:pt x="581" y="532"/>
                    <a:pt x="581" y="532"/>
                    <a:pt x="581" y="532"/>
                  </a:cubicBezTo>
                  <a:cubicBezTo>
                    <a:pt x="580" y="532"/>
                    <a:pt x="580" y="532"/>
                    <a:pt x="580" y="532"/>
                  </a:cubicBezTo>
                  <a:cubicBezTo>
                    <a:pt x="580" y="532"/>
                    <a:pt x="579" y="532"/>
                    <a:pt x="578" y="532"/>
                  </a:cubicBezTo>
                  <a:cubicBezTo>
                    <a:pt x="576" y="532"/>
                    <a:pt x="573" y="532"/>
                    <a:pt x="571" y="533"/>
                  </a:cubicBezTo>
                  <a:cubicBezTo>
                    <a:pt x="570" y="534"/>
                    <a:pt x="569" y="534"/>
                    <a:pt x="568" y="535"/>
                  </a:cubicBezTo>
                  <a:cubicBezTo>
                    <a:pt x="567" y="536"/>
                    <a:pt x="566" y="538"/>
                    <a:pt x="566" y="539"/>
                  </a:cubicBezTo>
                  <a:cubicBezTo>
                    <a:pt x="568" y="539"/>
                    <a:pt x="568" y="539"/>
                    <a:pt x="568" y="539"/>
                  </a:cubicBezTo>
                  <a:cubicBezTo>
                    <a:pt x="566" y="539"/>
                    <a:pt x="566" y="539"/>
                    <a:pt x="566" y="539"/>
                  </a:cubicBezTo>
                  <a:cubicBezTo>
                    <a:pt x="568" y="539"/>
                    <a:pt x="568" y="539"/>
                    <a:pt x="568" y="539"/>
                  </a:cubicBezTo>
                  <a:cubicBezTo>
                    <a:pt x="569" y="539"/>
                    <a:pt x="569" y="539"/>
                    <a:pt x="569" y="539"/>
                  </a:cubicBezTo>
                  <a:cubicBezTo>
                    <a:pt x="569" y="538"/>
                    <a:pt x="570" y="538"/>
                    <a:pt x="570" y="537"/>
                  </a:cubicBezTo>
                  <a:cubicBezTo>
                    <a:pt x="571" y="536"/>
                    <a:pt x="572" y="536"/>
                    <a:pt x="573" y="536"/>
                  </a:cubicBezTo>
                  <a:cubicBezTo>
                    <a:pt x="575" y="535"/>
                    <a:pt x="576" y="535"/>
                    <a:pt x="578" y="535"/>
                  </a:cubicBezTo>
                  <a:cubicBezTo>
                    <a:pt x="578" y="535"/>
                    <a:pt x="579" y="535"/>
                    <a:pt x="579" y="535"/>
                  </a:cubicBezTo>
                  <a:cubicBezTo>
                    <a:pt x="580" y="535"/>
                    <a:pt x="580" y="535"/>
                    <a:pt x="580" y="535"/>
                  </a:cubicBezTo>
                  <a:cubicBezTo>
                    <a:pt x="580" y="534"/>
                    <a:pt x="580" y="534"/>
                    <a:pt x="580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5"/>
                    <a:pt x="578" y="536"/>
                  </a:cubicBezTo>
                  <a:cubicBezTo>
                    <a:pt x="577" y="536"/>
                    <a:pt x="576" y="538"/>
                    <a:pt x="573" y="539"/>
                  </a:cubicBezTo>
                  <a:cubicBezTo>
                    <a:pt x="572" y="539"/>
                    <a:pt x="571" y="540"/>
                    <a:pt x="570" y="540"/>
                  </a:cubicBezTo>
                  <a:cubicBezTo>
                    <a:pt x="570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0"/>
                    <a:pt x="569" y="539"/>
                  </a:cubicBezTo>
                  <a:cubicBezTo>
                    <a:pt x="569" y="539"/>
                    <a:pt x="569" y="539"/>
                    <a:pt x="569" y="539"/>
                  </a:cubicBezTo>
                  <a:cubicBezTo>
                    <a:pt x="569" y="539"/>
                    <a:pt x="569" y="539"/>
                    <a:pt x="569" y="539"/>
                  </a:cubicBezTo>
                  <a:lnTo>
                    <a:pt x="568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" name="Freeform 43"/>
            <p:cNvSpPr>
              <a:spLocks/>
            </p:cNvSpPr>
            <p:nvPr/>
          </p:nvSpPr>
          <p:spPr bwMode="auto">
            <a:xfrm>
              <a:off x="2886" y="1954"/>
              <a:ext cx="820" cy="677"/>
            </a:xfrm>
            <a:custGeom>
              <a:avLst/>
              <a:gdLst>
                <a:gd name="T0" fmla="*/ 580 w 582"/>
                <a:gd name="T1" fmla="*/ 304 h 481"/>
                <a:gd name="T2" fmla="*/ 542 w 582"/>
                <a:gd name="T3" fmla="*/ 265 h 481"/>
                <a:gd name="T4" fmla="*/ 537 w 582"/>
                <a:gd name="T5" fmla="*/ 227 h 481"/>
                <a:gd name="T6" fmla="*/ 526 w 582"/>
                <a:gd name="T7" fmla="*/ 197 h 481"/>
                <a:gd name="T8" fmla="*/ 537 w 582"/>
                <a:gd name="T9" fmla="*/ 151 h 481"/>
                <a:gd name="T10" fmla="*/ 530 w 582"/>
                <a:gd name="T11" fmla="*/ 114 h 481"/>
                <a:gd name="T12" fmla="*/ 507 w 582"/>
                <a:gd name="T13" fmla="*/ 60 h 481"/>
                <a:gd name="T14" fmla="*/ 491 w 582"/>
                <a:gd name="T15" fmla="*/ 23 h 481"/>
                <a:gd name="T16" fmla="*/ 455 w 582"/>
                <a:gd name="T17" fmla="*/ 12 h 481"/>
                <a:gd name="T18" fmla="*/ 302 w 582"/>
                <a:gd name="T19" fmla="*/ 25 h 481"/>
                <a:gd name="T20" fmla="*/ 291 w 582"/>
                <a:gd name="T21" fmla="*/ 35 h 481"/>
                <a:gd name="T22" fmla="*/ 275 w 582"/>
                <a:gd name="T23" fmla="*/ 45 h 481"/>
                <a:gd name="T24" fmla="*/ 286 w 582"/>
                <a:gd name="T25" fmla="*/ 31 h 481"/>
                <a:gd name="T26" fmla="*/ 284 w 582"/>
                <a:gd name="T27" fmla="*/ 30 h 481"/>
                <a:gd name="T28" fmla="*/ 233 w 582"/>
                <a:gd name="T29" fmla="*/ 11 h 481"/>
                <a:gd name="T30" fmla="*/ 236 w 582"/>
                <a:gd name="T31" fmla="*/ 7 h 481"/>
                <a:gd name="T32" fmla="*/ 166 w 582"/>
                <a:gd name="T33" fmla="*/ 12 h 481"/>
                <a:gd name="T34" fmla="*/ 118 w 582"/>
                <a:gd name="T35" fmla="*/ 41 h 481"/>
                <a:gd name="T36" fmla="*/ 51 w 582"/>
                <a:gd name="T37" fmla="*/ 62 h 481"/>
                <a:gd name="T38" fmla="*/ 8 w 582"/>
                <a:gd name="T39" fmla="*/ 81 h 481"/>
                <a:gd name="T40" fmla="*/ 21 w 582"/>
                <a:gd name="T41" fmla="*/ 85 h 481"/>
                <a:gd name="T42" fmla="*/ 32 w 582"/>
                <a:gd name="T43" fmla="*/ 79 h 481"/>
                <a:gd name="T44" fmla="*/ 25 w 582"/>
                <a:gd name="T45" fmla="*/ 108 h 481"/>
                <a:gd name="T46" fmla="*/ 29 w 582"/>
                <a:gd name="T47" fmla="*/ 119 h 481"/>
                <a:gd name="T48" fmla="*/ 8 w 582"/>
                <a:gd name="T49" fmla="*/ 112 h 481"/>
                <a:gd name="T50" fmla="*/ 2 w 582"/>
                <a:gd name="T51" fmla="*/ 168 h 481"/>
                <a:gd name="T52" fmla="*/ 25 w 582"/>
                <a:gd name="T53" fmla="*/ 220 h 481"/>
                <a:gd name="T54" fmla="*/ 32 w 582"/>
                <a:gd name="T55" fmla="*/ 263 h 481"/>
                <a:gd name="T56" fmla="*/ 52 w 582"/>
                <a:gd name="T57" fmla="*/ 305 h 481"/>
                <a:gd name="T58" fmla="*/ 48 w 582"/>
                <a:gd name="T59" fmla="*/ 353 h 481"/>
                <a:gd name="T60" fmla="*/ 59 w 582"/>
                <a:gd name="T61" fmla="*/ 348 h 481"/>
                <a:gd name="T62" fmla="*/ 78 w 582"/>
                <a:gd name="T63" fmla="*/ 357 h 481"/>
                <a:gd name="T64" fmla="*/ 118 w 582"/>
                <a:gd name="T65" fmla="*/ 371 h 481"/>
                <a:gd name="T66" fmla="*/ 147 w 582"/>
                <a:gd name="T67" fmla="*/ 378 h 481"/>
                <a:gd name="T68" fmla="*/ 154 w 582"/>
                <a:gd name="T69" fmla="*/ 416 h 481"/>
                <a:gd name="T70" fmla="*/ 181 w 582"/>
                <a:gd name="T71" fmla="*/ 408 h 481"/>
                <a:gd name="T72" fmla="*/ 171 w 582"/>
                <a:gd name="T73" fmla="*/ 388 h 481"/>
                <a:gd name="T74" fmla="*/ 218 w 582"/>
                <a:gd name="T75" fmla="*/ 396 h 481"/>
                <a:gd name="T76" fmla="*/ 224 w 582"/>
                <a:gd name="T77" fmla="*/ 416 h 481"/>
                <a:gd name="T78" fmla="*/ 237 w 582"/>
                <a:gd name="T79" fmla="*/ 417 h 481"/>
                <a:gd name="T80" fmla="*/ 276 w 582"/>
                <a:gd name="T81" fmla="*/ 444 h 481"/>
                <a:gd name="T82" fmla="*/ 298 w 582"/>
                <a:gd name="T83" fmla="*/ 459 h 481"/>
                <a:gd name="T84" fmla="*/ 316 w 582"/>
                <a:gd name="T85" fmla="*/ 458 h 481"/>
                <a:gd name="T86" fmla="*/ 334 w 582"/>
                <a:gd name="T87" fmla="*/ 460 h 481"/>
                <a:gd name="T88" fmla="*/ 347 w 582"/>
                <a:gd name="T89" fmla="*/ 462 h 481"/>
                <a:gd name="T90" fmla="*/ 357 w 582"/>
                <a:gd name="T91" fmla="*/ 477 h 481"/>
                <a:gd name="T92" fmla="*/ 388 w 582"/>
                <a:gd name="T93" fmla="*/ 458 h 481"/>
                <a:gd name="T94" fmla="*/ 424 w 582"/>
                <a:gd name="T95" fmla="*/ 455 h 481"/>
                <a:gd name="T96" fmla="*/ 463 w 582"/>
                <a:gd name="T97" fmla="*/ 452 h 481"/>
                <a:gd name="T98" fmla="*/ 514 w 582"/>
                <a:gd name="T99" fmla="*/ 470 h 481"/>
                <a:gd name="T100" fmla="*/ 521 w 582"/>
                <a:gd name="T101" fmla="*/ 460 h 481"/>
                <a:gd name="T102" fmla="*/ 529 w 582"/>
                <a:gd name="T103" fmla="*/ 407 h 481"/>
                <a:gd name="T104" fmla="*/ 577 w 582"/>
                <a:gd name="T105" fmla="*/ 343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2" h="481">
                  <a:moveTo>
                    <a:pt x="569" y="312"/>
                  </a:moveTo>
                  <a:cubicBezTo>
                    <a:pt x="571" y="309"/>
                    <a:pt x="576" y="308"/>
                    <a:pt x="576" y="308"/>
                  </a:cubicBezTo>
                  <a:cubicBezTo>
                    <a:pt x="580" y="304"/>
                    <a:pt x="580" y="304"/>
                    <a:pt x="580" y="304"/>
                  </a:cubicBezTo>
                  <a:cubicBezTo>
                    <a:pt x="580" y="304"/>
                    <a:pt x="569" y="300"/>
                    <a:pt x="565" y="294"/>
                  </a:cubicBezTo>
                  <a:cubicBezTo>
                    <a:pt x="563" y="290"/>
                    <a:pt x="560" y="284"/>
                    <a:pt x="554" y="280"/>
                  </a:cubicBezTo>
                  <a:cubicBezTo>
                    <a:pt x="549" y="274"/>
                    <a:pt x="542" y="273"/>
                    <a:pt x="542" y="265"/>
                  </a:cubicBezTo>
                  <a:cubicBezTo>
                    <a:pt x="542" y="255"/>
                    <a:pt x="537" y="250"/>
                    <a:pt x="534" y="245"/>
                  </a:cubicBezTo>
                  <a:cubicBezTo>
                    <a:pt x="532" y="240"/>
                    <a:pt x="532" y="232"/>
                    <a:pt x="532" y="232"/>
                  </a:cubicBezTo>
                  <a:cubicBezTo>
                    <a:pt x="537" y="227"/>
                    <a:pt x="537" y="227"/>
                    <a:pt x="537" y="227"/>
                  </a:cubicBezTo>
                  <a:cubicBezTo>
                    <a:pt x="533" y="219"/>
                    <a:pt x="533" y="219"/>
                    <a:pt x="533" y="219"/>
                  </a:cubicBezTo>
                  <a:cubicBezTo>
                    <a:pt x="536" y="208"/>
                    <a:pt x="536" y="208"/>
                    <a:pt x="536" y="208"/>
                  </a:cubicBezTo>
                  <a:cubicBezTo>
                    <a:pt x="536" y="208"/>
                    <a:pt x="538" y="201"/>
                    <a:pt x="526" y="197"/>
                  </a:cubicBezTo>
                  <a:cubicBezTo>
                    <a:pt x="513" y="191"/>
                    <a:pt x="503" y="191"/>
                    <a:pt x="503" y="191"/>
                  </a:cubicBezTo>
                  <a:cubicBezTo>
                    <a:pt x="503" y="191"/>
                    <a:pt x="505" y="170"/>
                    <a:pt x="513" y="162"/>
                  </a:cubicBezTo>
                  <a:cubicBezTo>
                    <a:pt x="521" y="155"/>
                    <a:pt x="537" y="151"/>
                    <a:pt x="537" y="151"/>
                  </a:cubicBezTo>
                  <a:cubicBezTo>
                    <a:pt x="534" y="126"/>
                    <a:pt x="534" y="126"/>
                    <a:pt x="534" y="126"/>
                  </a:cubicBezTo>
                  <a:cubicBezTo>
                    <a:pt x="537" y="124"/>
                    <a:pt x="537" y="124"/>
                    <a:pt x="537" y="124"/>
                  </a:cubicBezTo>
                  <a:cubicBezTo>
                    <a:pt x="530" y="114"/>
                    <a:pt x="530" y="114"/>
                    <a:pt x="530" y="114"/>
                  </a:cubicBezTo>
                  <a:cubicBezTo>
                    <a:pt x="533" y="108"/>
                    <a:pt x="533" y="108"/>
                    <a:pt x="533" y="108"/>
                  </a:cubicBezTo>
                  <a:cubicBezTo>
                    <a:pt x="533" y="108"/>
                    <a:pt x="513" y="84"/>
                    <a:pt x="511" y="76"/>
                  </a:cubicBezTo>
                  <a:cubicBezTo>
                    <a:pt x="509" y="68"/>
                    <a:pt x="507" y="60"/>
                    <a:pt x="507" y="60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8"/>
                    <a:pt x="496" y="34"/>
                    <a:pt x="491" y="23"/>
                  </a:cubicBezTo>
                  <a:cubicBezTo>
                    <a:pt x="484" y="12"/>
                    <a:pt x="473" y="15"/>
                    <a:pt x="468" y="15"/>
                  </a:cubicBezTo>
                  <a:cubicBezTo>
                    <a:pt x="463" y="14"/>
                    <a:pt x="464" y="8"/>
                    <a:pt x="460" y="7"/>
                  </a:cubicBezTo>
                  <a:cubicBezTo>
                    <a:pt x="456" y="6"/>
                    <a:pt x="455" y="12"/>
                    <a:pt x="455" y="12"/>
                  </a:cubicBezTo>
                  <a:cubicBezTo>
                    <a:pt x="452" y="12"/>
                    <a:pt x="452" y="12"/>
                    <a:pt x="452" y="12"/>
                  </a:cubicBezTo>
                  <a:cubicBezTo>
                    <a:pt x="451" y="12"/>
                    <a:pt x="399" y="26"/>
                    <a:pt x="378" y="26"/>
                  </a:cubicBezTo>
                  <a:cubicBezTo>
                    <a:pt x="357" y="27"/>
                    <a:pt x="302" y="25"/>
                    <a:pt x="302" y="25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293" y="29"/>
                    <a:pt x="293" y="29"/>
                    <a:pt x="293" y="29"/>
                  </a:cubicBezTo>
                  <a:cubicBezTo>
                    <a:pt x="291" y="35"/>
                    <a:pt x="291" y="35"/>
                    <a:pt x="291" y="35"/>
                  </a:cubicBezTo>
                  <a:cubicBezTo>
                    <a:pt x="291" y="35"/>
                    <a:pt x="286" y="37"/>
                    <a:pt x="283" y="39"/>
                  </a:cubicBezTo>
                  <a:cubicBezTo>
                    <a:pt x="282" y="41"/>
                    <a:pt x="280" y="47"/>
                    <a:pt x="280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0" y="45"/>
                    <a:pt x="270" y="45"/>
                    <a:pt x="270" y="45"/>
                  </a:cubicBezTo>
                  <a:cubicBezTo>
                    <a:pt x="272" y="39"/>
                    <a:pt x="272" y="39"/>
                    <a:pt x="272" y="39"/>
                  </a:cubicBezTo>
                  <a:cubicBezTo>
                    <a:pt x="272" y="39"/>
                    <a:pt x="282" y="34"/>
                    <a:pt x="286" y="31"/>
                  </a:cubicBezTo>
                  <a:cubicBezTo>
                    <a:pt x="291" y="29"/>
                    <a:pt x="302" y="12"/>
                    <a:pt x="302" y="12"/>
                  </a:cubicBezTo>
                  <a:cubicBezTo>
                    <a:pt x="299" y="10"/>
                    <a:pt x="299" y="10"/>
                    <a:pt x="299" y="10"/>
                  </a:cubicBezTo>
                  <a:cubicBezTo>
                    <a:pt x="299" y="10"/>
                    <a:pt x="289" y="29"/>
                    <a:pt x="284" y="30"/>
                  </a:cubicBezTo>
                  <a:cubicBezTo>
                    <a:pt x="282" y="30"/>
                    <a:pt x="257" y="49"/>
                    <a:pt x="243" y="37"/>
                  </a:cubicBezTo>
                  <a:cubicBezTo>
                    <a:pt x="226" y="26"/>
                    <a:pt x="224" y="8"/>
                    <a:pt x="224" y="8"/>
                  </a:cubicBezTo>
                  <a:cubicBezTo>
                    <a:pt x="224" y="8"/>
                    <a:pt x="230" y="10"/>
                    <a:pt x="233" y="11"/>
                  </a:cubicBezTo>
                  <a:cubicBezTo>
                    <a:pt x="237" y="12"/>
                    <a:pt x="244" y="19"/>
                    <a:pt x="244" y="19"/>
                  </a:cubicBezTo>
                  <a:cubicBezTo>
                    <a:pt x="245" y="16"/>
                    <a:pt x="245" y="16"/>
                    <a:pt x="245" y="16"/>
                  </a:cubicBezTo>
                  <a:cubicBezTo>
                    <a:pt x="245" y="16"/>
                    <a:pt x="240" y="10"/>
                    <a:pt x="236" y="7"/>
                  </a:cubicBezTo>
                  <a:cubicBezTo>
                    <a:pt x="230" y="6"/>
                    <a:pt x="221" y="0"/>
                    <a:pt x="216" y="0"/>
                  </a:cubicBezTo>
                  <a:cubicBezTo>
                    <a:pt x="210" y="0"/>
                    <a:pt x="189" y="8"/>
                    <a:pt x="183" y="10"/>
                  </a:cubicBezTo>
                  <a:cubicBezTo>
                    <a:pt x="178" y="10"/>
                    <a:pt x="172" y="12"/>
                    <a:pt x="166" y="12"/>
                  </a:cubicBezTo>
                  <a:cubicBezTo>
                    <a:pt x="160" y="14"/>
                    <a:pt x="149" y="25"/>
                    <a:pt x="144" y="27"/>
                  </a:cubicBezTo>
                  <a:cubicBezTo>
                    <a:pt x="139" y="30"/>
                    <a:pt x="132" y="29"/>
                    <a:pt x="128" y="33"/>
                  </a:cubicBezTo>
                  <a:cubicBezTo>
                    <a:pt x="124" y="35"/>
                    <a:pt x="124" y="35"/>
                    <a:pt x="118" y="41"/>
                  </a:cubicBezTo>
                  <a:cubicBezTo>
                    <a:pt x="114" y="46"/>
                    <a:pt x="110" y="50"/>
                    <a:pt x="110" y="50"/>
                  </a:cubicBezTo>
                  <a:cubicBezTo>
                    <a:pt x="81" y="58"/>
                    <a:pt x="56" y="58"/>
                    <a:pt x="56" y="58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25" y="81"/>
                    <a:pt x="25" y="85"/>
                  </a:cubicBezTo>
                  <a:cubicBezTo>
                    <a:pt x="27" y="89"/>
                    <a:pt x="29" y="97"/>
                    <a:pt x="29" y="99"/>
                  </a:cubicBezTo>
                  <a:cubicBezTo>
                    <a:pt x="29" y="100"/>
                    <a:pt x="24" y="104"/>
                    <a:pt x="25" y="108"/>
                  </a:cubicBezTo>
                  <a:cubicBezTo>
                    <a:pt x="28" y="110"/>
                    <a:pt x="40" y="127"/>
                    <a:pt x="35" y="130"/>
                  </a:cubicBezTo>
                  <a:cubicBezTo>
                    <a:pt x="32" y="133"/>
                    <a:pt x="25" y="131"/>
                    <a:pt x="27" y="127"/>
                  </a:cubicBezTo>
                  <a:cubicBezTo>
                    <a:pt x="28" y="123"/>
                    <a:pt x="29" y="119"/>
                    <a:pt x="29" y="119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16" y="110"/>
                    <a:pt x="12" y="110"/>
                  </a:cubicBezTo>
                  <a:cubicBezTo>
                    <a:pt x="10" y="110"/>
                    <a:pt x="9" y="111"/>
                    <a:pt x="8" y="112"/>
                  </a:cubicBezTo>
                  <a:cubicBezTo>
                    <a:pt x="9" y="118"/>
                    <a:pt x="9" y="127"/>
                    <a:pt x="12" y="133"/>
                  </a:cubicBezTo>
                  <a:cubicBezTo>
                    <a:pt x="17" y="141"/>
                    <a:pt x="14" y="149"/>
                    <a:pt x="12" y="158"/>
                  </a:cubicBezTo>
                  <a:cubicBezTo>
                    <a:pt x="10" y="164"/>
                    <a:pt x="5" y="164"/>
                    <a:pt x="2" y="168"/>
                  </a:cubicBezTo>
                  <a:cubicBezTo>
                    <a:pt x="1" y="169"/>
                    <a:pt x="1" y="177"/>
                    <a:pt x="0" y="180"/>
                  </a:cubicBezTo>
                  <a:cubicBezTo>
                    <a:pt x="12" y="181"/>
                    <a:pt x="29" y="200"/>
                    <a:pt x="29" y="209"/>
                  </a:cubicBezTo>
                  <a:cubicBezTo>
                    <a:pt x="29" y="215"/>
                    <a:pt x="24" y="212"/>
                    <a:pt x="25" y="220"/>
                  </a:cubicBezTo>
                  <a:cubicBezTo>
                    <a:pt x="27" y="226"/>
                    <a:pt x="27" y="227"/>
                    <a:pt x="32" y="230"/>
                  </a:cubicBezTo>
                  <a:cubicBezTo>
                    <a:pt x="37" y="231"/>
                    <a:pt x="32" y="245"/>
                    <a:pt x="33" y="245"/>
                  </a:cubicBezTo>
                  <a:cubicBezTo>
                    <a:pt x="41" y="246"/>
                    <a:pt x="35" y="259"/>
                    <a:pt x="32" y="263"/>
                  </a:cubicBezTo>
                  <a:cubicBezTo>
                    <a:pt x="27" y="270"/>
                    <a:pt x="37" y="276"/>
                    <a:pt x="40" y="284"/>
                  </a:cubicBezTo>
                  <a:cubicBezTo>
                    <a:pt x="43" y="286"/>
                    <a:pt x="35" y="292"/>
                    <a:pt x="40" y="294"/>
                  </a:cubicBezTo>
                  <a:cubicBezTo>
                    <a:pt x="46" y="297"/>
                    <a:pt x="52" y="296"/>
                    <a:pt x="52" y="305"/>
                  </a:cubicBezTo>
                  <a:cubicBezTo>
                    <a:pt x="52" y="313"/>
                    <a:pt x="60" y="317"/>
                    <a:pt x="56" y="327"/>
                  </a:cubicBezTo>
                  <a:cubicBezTo>
                    <a:pt x="56" y="332"/>
                    <a:pt x="54" y="347"/>
                    <a:pt x="50" y="350"/>
                  </a:cubicBezTo>
                  <a:cubicBezTo>
                    <a:pt x="50" y="351"/>
                    <a:pt x="50" y="351"/>
                    <a:pt x="48" y="353"/>
                  </a:cubicBezTo>
                  <a:cubicBezTo>
                    <a:pt x="59" y="355"/>
                    <a:pt x="59" y="355"/>
                    <a:pt x="59" y="355"/>
                  </a:cubicBezTo>
                  <a:cubicBezTo>
                    <a:pt x="62" y="353"/>
                    <a:pt x="62" y="353"/>
                    <a:pt x="62" y="353"/>
                  </a:cubicBezTo>
                  <a:cubicBezTo>
                    <a:pt x="59" y="348"/>
                    <a:pt x="59" y="348"/>
                    <a:pt x="59" y="348"/>
                  </a:cubicBezTo>
                  <a:cubicBezTo>
                    <a:pt x="62" y="344"/>
                    <a:pt x="62" y="344"/>
                    <a:pt x="62" y="344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78" y="357"/>
                    <a:pt x="78" y="357"/>
                    <a:pt x="78" y="357"/>
                  </a:cubicBezTo>
                  <a:cubicBezTo>
                    <a:pt x="89" y="367"/>
                    <a:pt x="89" y="367"/>
                    <a:pt x="89" y="367"/>
                  </a:cubicBezTo>
                  <a:cubicBezTo>
                    <a:pt x="89" y="361"/>
                    <a:pt x="89" y="361"/>
                    <a:pt x="89" y="361"/>
                  </a:cubicBezTo>
                  <a:cubicBezTo>
                    <a:pt x="118" y="371"/>
                    <a:pt x="118" y="371"/>
                    <a:pt x="118" y="371"/>
                  </a:cubicBezTo>
                  <a:cubicBezTo>
                    <a:pt x="120" y="380"/>
                    <a:pt x="120" y="380"/>
                    <a:pt x="120" y="380"/>
                  </a:cubicBezTo>
                  <a:cubicBezTo>
                    <a:pt x="137" y="371"/>
                    <a:pt x="137" y="371"/>
                    <a:pt x="137" y="371"/>
                  </a:cubicBezTo>
                  <a:cubicBezTo>
                    <a:pt x="147" y="378"/>
                    <a:pt x="147" y="378"/>
                    <a:pt x="147" y="378"/>
                  </a:cubicBezTo>
                  <a:cubicBezTo>
                    <a:pt x="147" y="378"/>
                    <a:pt x="129" y="389"/>
                    <a:pt x="132" y="393"/>
                  </a:cubicBezTo>
                  <a:cubicBezTo>
                    <a:pt x="135" y="396"/>
                    <a:pt x="147" y="394"/>
                    <a:pt x="148" y="398"/>
                  </a:cubicBezTo>
                  <a:cubicBezTo>
                    <a:pt x="151" y="402"/>
                    <a:pt x="149" y="413"/>
                    <a:pt x="154" y="416"/>
                  </a:cubicBezTo>
                  <a:cubicBezTo>
                    <a:pt x="158" y="419"/>
                    <a:pt x="166" y="416"/>
                    <a:pt x="167" y="413"/>
                  </a:cubicBezTo>
                  <a:cubicBezTo>
                    <a:pt x="167" y="411"/>
                    <a:pt x="175" y="407"/>
                    <a:pt x="175" y="407"/>
                  </a:cubicBezTo>
                  <a:cubicBezTo>
                    <a:pt x="181" y="408"/>
                    <a:pt x="181" y="408"/>
                    <a:pt x="181" y="408"/>
                  </a:cubicBezTo>
                  <a:cubicBezTo>
                    <a:pt x="181" y="408"/>
                    <a:pt x="183" y="400"/>
                    <a:pt x="181" y="400"/>
                  </a:cubicBezTo>
                  <a:cubicBezTo>
                    <a:pt x="178" y="400"/>
                    <a:pt x="172" y="396"/>
                    <a:pt x="172" y="396"/>
                  </a:cubicBezTo>
                  <a:cubicBezTo>
                    <a:pt x="171" y="388"/>
                    <a:pt x="171" y="388"/>
                    <a:pt x="171" y="388"/>
                  </a:cubicBezTo>
                  <a:cubicBezTo>
                    <a:pt x="171" y="388"/>
                    <a:pt x="181" y="390"/>
                    <a:pt x="189" y="393"/>
                  </a:cubicBezTo>
                  <a:cubicBezTo>
                    <a:pt x="197" y="396"/>
                    <a:pt x="202" y="402"/>
                    <a:pt x="202" y="402"/>
                  </a:cubicBezTo>
                  <a:cubicBezTo>
                    <a:pt x="218" y="396"/>
                    <a:pt x="218" y="396"/>
                    <a:pt x="218" y="396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18" y="409"/>
                    <a:pt x="218" y="409"/>
                    <a:pt x="218" y="409"/>
                  </a:cubicBezTo>
                  <a:cubicBezTo>
                    <a:pt x="218" y="409"/>
                    <a:pt x="222" y="415"/>
                    <a:pt x="224" y="416"/>
                  </a:cubicBezTo>
                  <a:cubicBezTo>
                    <a:pt x="226" y="417"/>
                    <a:pt x="229" y="425"/>
                    <a:pt x="229" y="425"/>
                  </a:cubicBezTo>
                  <a:cubicBezTo>
                    <a:pt x="236" y="423"/>
                    <a:pt x="236" y="423"/>
                    <a:pt x="236" y="423"/>
                  </a:cubicBezTo>
                  <a:cubicBezTo>
                    <a:pt x="237" y="417"/>
                    <a:pt x="237" y="417"/>
                    <a:pt x="237" y="417"/>
                  </a:cubicBezTo>
                  <a:cubicBezTo>
                    <a:pt x="259" y="424"/>
                    <a:pt x="259" y="424"/>
                    <a:pt x="259" y="424"/>
                  </a:cubicBezTo>
                  <a:cubicBezTo>
                    <a:pt x="272" y="428"/>
                    <a:pt x="272" y="428"/>
                    <a:pt x="272" y="428"/>
                  </a:cubicBezTo>
                  <a:cubicBezTo>
                    <a:pt x="276" y="444"/>
                    <a:pt x="276" y="444"/>
                    <a:pt x="276" y="444"/>
                  </a:cubicBezTo>
                  <a:cubicBezTo>
                    <a:pt x="289" y="444"/>
                    <a:pt x="289" y="444"/>
                    <a:pt x="289" y="444"/>
                  </a:cubicBezTo>
                  <a:cubicBezTo>
                    <a:pt x="294" y="459"/>
                    <a:pt x="294" y="459"/>
                    <a:pt x="294" y="459"/>
                  </a:cubicBezTo>
                  <a:cubicBezTo>
                    <a:pt x="298" y="459"/>
                    <a:pt x="298" y="459"/>
                    <a:pt x="298" y="459"/>
                  </a:cubicBezTo>
                  <a:cubicBezTo>
                    <a:pt x="298" y="470"/>
                    <a:pt x="298" y="470"/>
                    <a:pt x="298" y="470"/>
                  </a:cubicBezTo>
                  <a:cubicBezTo>
                    <a:pt x="311" y="467"/>
                    <a:pt x="311" y="467"/>
                    <a:pt x="311" y="467"/>
                  </a:cubicBezTo>
                  <a:cubicBezTo>
                    <a:pt x="316" y="458"/>
                    <a:pt x="316" y="458"/>
                    <a:pt x="316" y="458"/>
                  </a:cubicBezTo>
                  <a:cubicBezTo>
                    <a:pt x="320" y="458"/>
                    <a:pt x="320" y="458"/>
                    <a:pt x="320" y="458"/>
                  </a:cubicBezTo>
                  <a:cubicBezTo>
                    <a:pt x="320" y="458"/>
                    <a:pt x="321" y="450"/>
                    <a:pt x="328" y="450"/>
                  </a:cubicBezTo>
                  <a:cubicBezTo>
                    <a:pt x="333" y="451"/>
                    <a:pt x="334" y="460"/>
                    <a:pt x="334" y="460"/>
                  </a:cubicBezTo>
                  <a:cubicBezTo>
                    <a:pt x="340" y="460"/>
                    <a:pt x="340" y="460"/>
                    <a:pt x="340" y="460"/>
                  </a:cubicBezTo>
                  <a:cubicBezTo>
                    <a:pt x="338" y="465"/>
                    <a:pt x="338" y="465"/>
                    <a:pt x="338" y="465"/>
                  </a:cubicBezTo>
                  <a:cubicBezTo>
                    <a:pt x="347" y="462"/>
                    <a:pt x="347" y="462"/>
                    <a:pt x="347" y="462"/>
                  </a:cubicBezTo>
                  <a:cubicBezTo>
                    <a:pt x="351" y="471"/>
                    <a:pt x="351" y="471"/>
                    <a:pt x="351" y="471"/>
                  </a:cubicBezTo>
                  <a:cubicBezTo>
                    <a:pt x="351" y="471"/>
                    <a:pt x="344" y="481"/>
                    <a:pt x="349" y="481"/>
                  </a:cubicBezTo>
                  <a:cubicBezTo>
                    <a:pt x="352" y="481"/>
                    <a:pt x="357" y="477"/>
                    <a:pt x="357" y="477"/>
                  </a:cubicBezTo>
                  <a:cubicBezTo>
                    <a:pt x="368" y="481"/>
                    <a:pt x="368" y="481"/>
                    <a:pt x="368" y="481"/>
                  </a:cubicBezTo>
                  <a:cubicBezTo>
                    <a:pt x="372" y="467"/>
                    <a:pt x="372" y="467"/>
                    <a:pt x="372" y="467"/>
                  </a:cubicBezTo>
                  <a:cubicBezTo>
                    <a:pt x="372" y="467"/>
                    <a:pt x="379" y="459"/>
                    <a:pt x="388" y="458"/>
                  </a:cubicBezTo>
                  <a:cubicBezTo>
                    <a:pt x="405" y="458"/>
                    <a:pt x="405" y="458"/>
                    <a:pt x="405" y="458"/>
                  </a:cubicBezTo>
                  <a:cubicBezTo>
                    <a:pt x="405" y="458"/>
                    <a:pt x="406" y="466"/>
                    <a:pt x="415" y="465"/>
                  </a:cubicBezTo>
                  <a:cubicBezTo>
                    <a:pt x="422" y="463"/>
                    <a:pt x="424" y="455"/>
                    <a:pt x="424" y="455"/>
                  </a:cubicBezTo>
                  <a:cubicBezTo>
                    <a:pt x="424" y="455"/>
                    <a:pt x="430" y="450"/>
                    <a:pt x="441" y="447"/>
                  </a:cubicBezTo>
                  <a:cubicBezTo>
                    <a:pt x="451" y="446"/>
                    <a:pt x="455" y="447"/>
                    <a:pt x="455" y="447"/>
                  </a:cubicBezTo>
                  <a:cubicBezTo>
                    <a:pt x="463" y="452"/>
                    <a:pt x="463" y="452"/>
                    <a:pt x="463" y="452"/>
                  </a:cubicBezTo>
                  <a:cubicBezTo>
                    <a:pt x="463" y="452"/>
                    <a:pt x="479" y="452"/>
                    <a:pt x="480" y="455"/>
                  </a:cubicBezTo>
                  <a:cubicBezTo>
                    <a:pt x="482" y="458"/>
                    <a:pt x="482" y="465"/>
                    <a:pt x="482" y="465"/>
                  </a:cubicBezTo>
                  <a:cubicBezTo>
                    <a:pt x="514" y="470"/>
                    <a:pt x="514" y="470"/>
                    <a:pt x="514" y="470"/>
                  </a:cubicBezTo>
                  <a:cubicBezTo>
                    <a:pt x="533" y="475"/>
                    <a:pt x="533" y="475"/>
                    <a:pt x="533" y="475"/>
                  </a:cubicBezTo>
                  <a:cubicBezTo>
                    <a:pt x="534" y="467"/>
                    <a:pt x="534" y="467"/>
                    <a:pt x="534" y="467"/>
                  </a:cubicBezTo>
                  <a:cubicBezTo>
                    <a:pt x="534" y="467"/>
                    <a:pt x="523" y="465"/>
                    <a:pt x="521" y="460"/>
                  </a:cubicBezTo>
                  <a:cubicBezTo>
                    <a:pt x="519" y="456"/>
                    <a:pt x="521" y="452"/>
                    <a:pt x="519" y="446"/>
                  </a:cubicBezTo>
                  <a:cubicBezTo>
                    <a:pt x="519" y="439"/>
                    <a:pt x="511" y="429"/>
                    <a:pt x="511" y="429"/>
                  </a:cubicBezTo>
                  <a:cubicBezTo>
                    <a:pt x="511" y="429"/>
                    <a:pt x="525" y="416"/>
                    <a:pt x="529" y="407"/>
                  </a:cubicBezTo>
                  <a:cubicBezTo>
                    <a:pt x="534" y="397"/>
                    <a:pt x="536" y="382"/>
                    <a:pt x="540" y="377"/>
                  </a:cubicBezTo>
                  <a:cubicBezTo>
                    <a:pt x="545" y="373"/>
                    <a:pt x="559" y="348"/>
                    <a:pt x="559" y="348"/>
                  </a:cubicBezTo>
                  <a:cubicBezTo>
                    <a:pt x="559" y="348"/>
                    <a:pt x="573" y="353"/>
                    <a:pt x="577" y="343"/>
                  </a:cubicBezTo>
                  <a:cubicBezTo>
                    <a:pt x="582" y="332"/>
                    <a:pt x="582" y="321"/>
                    <a:pt x="577" y="317"/>
                  </a:cubicBezTo>
                  <a:cubicBezTo>
                    <a:pt x="573" y="316"/>
                    <a:pt x="568" y="315"/>
                    <a:pt x="569" y="312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" name="Freeform 44"/>
            <p:cNvSpPr>
              <a:spLocks/>
            </p:cNvSpPr>
            <p:nvPr/>
          </p:nvSpPr>
          <p:spPr bwMode="auto">
            <a:xfrm>
              <a:off x="2882" y="1952"/>
              <a:ext cx="825" cy="682"/>
            </a:xfrm>
            <a:custGeom>
              <a:avLst/>
              <a:gdLst>
                <a:gd name="T0" fmla="*/ 547 w 586"/>
                <a:gd name="T1" fmla="*/ 266 h 484"/>
                <a:gd name="T2" fmla="*/ 530 w 586"/>
                <a:gd name="T3" fmla="*/ 197 h 484"/>
                <a:gd name="T4" fmla="*/ 535 w 586"/>
                <a:gd name="T5" fmla="*/ 115 h 484"/>
                <a:gd name="T6" fmla="*/ 498 w 586"/>
                <a:gd name="T7" fmla="*/ 34 h 484"/>
                <a:gd name="T8" fmla="*/ 381 w 586"/>
                <a:gd name="T9" fmla="*/ 25 h 484"/>
                <a:gd name="T10" fmla="*/ 284 w 586"/>
                <a:gd name="T11" fmla="*/ 47 h 484"/>
                <a:gd name="T12" fmla="*/ 289 w 586"/>
                <a:gd name="T13" fmla="*/ 28 h 484"/>
                <a:gd name="T14" fmla="*/ 245 w 586"/>
                <a:gd name="T15" fmla="*/ 20 h 484"/>
                <a:gd name="T16" fmla="*/ 154 w 586"/>
                <a:gd name="T17" fmla="*/ 22 h 484"/>
                <a:gd name="T18" fmla="*/ 54 w 586"/>
                <a:gd name="T19" fmla="*/ 63 h 484"/>
                <a:gd name="T20" fmla="*/ 30 w 586"/>
                <a:gd name="T21" fmla="*/ 77 h 484"/>
                <a:gd name="T22" fmla="*/ 31 w 586"/>
                <a:gd name="T23" fmla="*/ 100 h 484"/>
                <a:gd name="T24" fmla="*/ 34 w 586"/>
                <a:gd name="T25" fmla="*/ 119 h 484"/>
                <a:gd name="T26" fmla="*/ 2 w 586"/>
                <a:gd name="T27" fmla="*/ 176 h 484"/>
                <a:gd name="T28" fmla="*/ 35 w 586"/>
                <a:gd name="T29" fmla="*/ 247 h 484"/>
                <a:gd name="T30" fmla="*/ 53 w 586"/>
                <a:gd name="T31" fmla="*/ 302 h 484"/>
                <a:gd name="T32" fmla="*/ 51 w 586"/>
                <a:gd name="T33" fmla="*/ 355 h 484"/>
                <a:gd name="T34" fmla="*/ 93 w 586"/>
                <a:gd name="T35" fmla="*/ 362 h 484"/>
                <a:gd name="T36" fmla="*/ 138 w 586"/>
                <a:gd name="T37" fmla="*/ 397 h 484"/>
                <a:gd name="T38" fmla="*/ 185 w 586"/>
                <a:gd name="T39" fmla="*/ 411 h 484"/>
                <a:gd name="T40" fmla="*/ 206 w 586"/>
                <a:gd name="T41" fmla="*/ 405 h 484"/>
                <a:gd name="T42" fmla="*/ 240 w 586"/>
                <a:gd name="T43" fmla="*/ 424 h 484"/>
                <a:gd name="T44" fmla="*/ 299 w 586"/>
                <a:gd name="T45" fmla="*/ 471 h 484"/>
                <a:gd name="T46" fmla="*/ 336 w 586"/>
                <a:gd name="T47" fmla="*/ 463 h 484"/>
                <a:gd name="T48" fmla="*/ 371 w 586"/>
                <a:gd name="T49" fmla="*/ 483 h 484"/>
                <a:gd name="T50" fmla="*/ 428 w 586"/>
                <a:gd name="T51" fmla="*/ 457 h 484"/>
                <a:gd name="T52" fmla="*/ 482 w 586"/>
                <a:gd name="T53" fmla="*/ 457 h 484"/>
                <a:gd name="T54" fmla="*/ 536 w 586"/>
                <a:gd name="T55" fmla="*/ 466 h 484"/>
                <a:gd name="T56" fmla="*/ 563 w 586"/>
                <a:gd name="T57" fmla="*/ 350 h 484"/>
                <a:gd name="T58" fmla="*/ 572 w 586"/>
                <a:gd name="T59" fmla="*/ 313 h 484"/>
                <a:gd name="T60" fmla="*/ 542 w 586"/>
                <a:gd name="T61" fmla="*/ 377 h 484"/>
                <a:gd name="T62" fmla="*/ 537 w 586"/>
                <a:gd name="T63" fmla="*/ 470 h 484"/>
                <a:gd name="T64" fmla="*/ 452 w 586"/>
                <a:gd name="T65" fmla="*/ 446 h 484"/>
                <a:gd name="T66" fmla="*/ 391 w 586"/>
                <a:gd name="T67" fmla="*/ 457 h 484"/>
                <a:gd name="T68" fmla="*/ 352 w 586"/>
                <a:gd name="T69" fmla="*/ 480 h 484"/>
                <a:gd name="T70" fmla="*/ 331 w 586"/>
                <a:gd name="T71" fmla="*/ 449 h 484"/>
                <a:gd name="T72" fmla="*/ 293 w 586"/>
                <a:gd name="T73" fmla="*/ 444 h 484"/>
                <a:gd name="T74" fmla="*/ 227 w 586"/>
                <a:gd name="T75" fmla="*/ 416 h 484"/>
                <a:gd name="T76" fmla="*/ 175 w 586"/>
                <a:gd name="T77" fmla="*/ 398 h 484"/>
                <a:gd name="T78" fmla="*/ 182 w 586"/>
                <a:gd name="T79" fmla="*/ 408 h 484"/>
                <a:gd name="T80" fmla="*/ 137 w 586"/>
                <a:gd name="T81" fmla="*/ 394 h 484"/>
                <a:gd name="T82" fmla="*/ 90 w 586"/>
                <a:gd name="T83" fmla="*/ 362 h 484"/>
                <a:gd name="T84" fmla="*/ 62 w 586"/>
                <a:gd name="T85" fmla="*/ 355 h 484"/>
                <a:gd name="T86" fmla="*/ 45 w 586"/>
                <a:gd name="T87" fmla="*/ 286 h 484"/>
                <a:gd name="T88" fmla="*/ 38 w 586"/>
                <a:gd name="T89" fmla="*/ 245 h 484"/>
                <a:gd name="T90" fmla="*/ 32 w 586"/>
                <a:gd name="T91" fmla="*/ 215 h 484"/>
                <a:gd name="T92" fmla="*/ 15 w 586"/>
                <a:gd name="T93" fmla="*/ 159 h 484"/>
                <a:gd name="T94" fmla="*/ 30 w 586"/>
                <a:gd name="T95" fmla="*/ 133 h 484"/>
                <a:gd name="T96" fmla="*/ 31 w 586"/>
                <a:gd name="T97" fmla="*/ 84 h 484"/>
                <a:gd name="T98" fmla="*/ 13 w 586"/>
                <a:gd name="T99" fmla="*/ 84 h 484"/>
                <a:gd name="T100" fmla="*/ 122 w 586"/>
                <a:gd name="T101" fmla="*/ 43 h 484"/>
                <a:gd name="T102" fmla="*/ 244 w 586"/>
                <a:gd name="T103" fmla="*/ 15 h 484"/>
                <a:gd name="T104" fmla="*/ 287 w 586"/>
                <a:gd name="T105" fmla="*/ 33 h 484"/>
                <a:gd name="T106" fmla="*/ 288 w 586"/>
                <a:gd name="T107" fmla="*/ 31 h 484"/>
                <a:gd name="T108" fmla="*/ 295 w 586"/>
                <a:gd name="T109" fmla="*/ 38 h 484"/>
                <a:gd name="T110" fmla="*/ 455 w 586"/>
                <a:gd name="T111" fmla="*/ 14 h 484"/>
                <a:gd name="T112" fmla="*/ 493 w 586"/>
                <a:gd name="T113" fmla="*/ 25 h 484"/>
                <a:gd name="T114" fmla="*/ 513 w 586"/>
                <a:gd name="T115" fmla="*/ 77 h 484"/>
                <a:gd name="T116" fmla="*/ 515 w 586"/>
                <a:gd name="T117" fmla="*/ 162 h 484"/>
                <a:gd name="T118" fmla="*/ 534 w 586"/>
                <a:gd name="T119" fmla="*/ 220 h 484"/>
                <a:gd name="T120" fmla="*/ 583 w 586"/>
                <a:gd name="T121" fmla="*/ 306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6" h="484">
                  <a:moveTo>
                    <a:pt x="572" y="313"/>
                  </a:moveTo>
                  <a:cubicBezTo>
                    <a:pt x="574" y="314"/>
                    <a:pt x="574" y="314"/>
                    <a:pt x="574" y="314"/>
                  </a:cubicBezTo>
                  <a:cubicBezTo>
                    <a:pt x="574" y="313"/>
                    <a:pt x="575" y="312"/>
                    <a:pt x="577" y="311"/>
                  </a:cubicBezTo>
                  <a:cubicBezTo>
                    <a:pt x="578" y="311"/>
                    <a:pt x="578" y="311"/>
                    <a:pt x="579" y="311"/>
                  </a:cubicBezTo>
                  <a:cubicBezTo>
                    <a:pt x="579" y="310"/>
                    <a:pt x="579" y="310"/>
                    <a:pt x="579" y="310"/>
                  </a:cubicBezTo>
                  <a:cubicBezTo>
                    <a:pt x="579" y="310"/>
                    <a:pt x="579" y="310"/>
                    <a:pt x="579" y="310"/>
                  </a:cubicBezTo>
                  <a:cubicBezTo>
                    <a:pt x="580" y="310"/>
                    <a:pt x="580" y="310"/>
                    <a:pt x="580" y="310"/>
                  </a:cubicBezTo>
                  <a:cubicBezTo>
                    <a:pt x="580" y="310"/>
                    <a:pt x="580" y="310"/>
                    <a:pt x="580" y="310"/>
                  </a:cubicBezTo>
                  <a:cubicBezTo>
                    <a:pt x="584" y="306"/>
                    <a:pt x="584" y="306"/>
                    <a:pt x="584" y="306"/>
                  </a:cubicBezTo>
                  <a:cubicBezTo>
                    <a:pt x="586" y="304"/>
                    <a:pt x="586" y="304"/>
                    <a:pt x="586" y="304"/>
                  </a:cubicBezTo>
                  <a:cubicBezTo>
                    <a:pt x="584" y="304"/>
                    <a:pt x="584" y="304"/>
                    <a:pt x="584" y="304"/>
                  </a:cubicBezTo>
                  <a:cubicBezTo>
                    <a:pt x="583" y="303"/>
                    <a:pt x="583" y="303"/>
                    <a:pt x="583" y="303"/>
                  </a:cubicBezTo>
                  <a:cubicBezTo>
                    <a:pt x="582" y="303"/>
                    <a:pt x="580" y="302"/>
                    <a:pt x="577" y="300"/>
                  </a:cubicBezTo>
                  <a:cubicBezTo>
                    <a:pt x="574" y="299"/>
                    <a:pt x="571" y="297"/>
                    <a:pt x="570" y="295"/>
                  </a:cubicBezTo>
                  <a:cubicBezTo>
                    <a:pt x="568" y="295"/>
                    <a:pt x="568" y="295"/>
                    <a:pt x="568" y="295"/>
                  </a:cubicBezTo>
                  <a:cubicBezTo>
                    <a:pt x="570" y="295"/>
                    <a:pt x="570" y="295"/>
                    <a:pt x="570" y="295"/>
                  </a:cubicBezTo>
                  <a:cubicBezTo>
                    <a:pt x="567" y="291"/>
                    <a:pt x="564" y="284"/>
                    <a:pt x="558" y="279"/>
                  </a:cubicBezTo>
                  <a:cubicBezTo>
                    <a:pt x="557" y="281"/>
                    <a:pt x="557" y="281"/>
                    <a:pt x="557" y="281"/>
                  </a:cubicBezTo>
                  <a:cubicBezTo>
                    <a:pt x="559" y="280"/>
                    <a:pt x="559" y="280"/>
                    <a:pt x="559" y="280"/>
                  </a:cubicBezTo>
                  <a:cubicBezTo>
                    <a:pt x="556" y="277"/>
                    <a:pt x="553" y="275"/>
                    <a:pt x="550" y="273"/>
                  </a:cubicBezTo>
                  <a:cubicBezTo>
                    <a:pt x="549" y="272"/>
                    <a:pt x="548" y="271"/>
                    <a:pt x="548" y="270"/>
                  </a:cubicBezTo>
                  <a:cubicBezTo>
                    <a:pt x="547" y="269"/>
                    <a:pt x="547" y="268"/>
                    <a:pt x="547" y="266"/>
                  </a:cubicBezTo>
                  <a:cubicBezTo>
                    <a:pt x="547" y="256"/>
                    <a:pt x="541" y="250"/>
                    <a:pt x="539" y="245"/>
                  </a:cubicBezTo>
                  <a:cubicBezTo>
                    <a:pt x="539" y="245"/>
                    <a:pt x="539" y="245"/>
                    <a:pt x="539" y="245"/>
                  </a:cubicBezTo>
                  <a:cubicBezTo>
                    <a:pt x="538" y="245"/>
                    <a:pt x="538" y="245"/>
                    <a:pt x="538" y="245"/>
                  </a:cubicBezTo>
                  <a:cubicBezTo>
                    <a:pt x="537" y="243"/>
                    <a:pt x="537" y="240"/>
                    <a:pt x="536" y="238"/>
                  </a:cubicBezTo>
                  <a:cubicBezTo>
                    <a:pt x="536" y="237"/>
                    <a:pt x="536" y="235"/>
                    <a:pt x="536" y="235"/>
                  </a:cubicBezTo>
                  <a:cubicBezTo>
                    <a:pt x="536" y="234"/>
                    <a:pt x="536" y="233"/>
                    <a:pt x="536" y="233"/>
                  </a:cubicBezTo>
                  <a:cubicBezTo>
                    <a:pt x="535" y="233"/>
                    <a:pt x="535" y="233"/>
                    <a:pt x="535" y="233"/>
                  </a:cubicBezTo>
                  <a:cubicBezTo>
                    <a:pt x="536" y="234"/>
                    <a:pt x="536" y="234"/>
                    <a:pt x="536" y="234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28"/>
                    <a:pt x="542" y="228"/>
                    <a:pt x="542" y="228"/>
                  </a:cubicBezTo>
                  <a:cubicBezTo>
                    <a:pt x="541" y="227"/>
                    <a:pt x="541" y="227"/>
                    <a:pt x="541" y="227"/>
                  </a:cubicBezTo>
                  <a:cubicBezTo>
                    <a:pt x="537" y="219"/>
                    <a:pt x="537" y="219"/>
                    <a:pt x="537" y="219"/>
                  </a:cubicBezTo>
                  <a:cubicBezTo>
                    <a:pt x="536" y="220"/>
                    <a:pt x="536" y="220"/>
                    <a:pt x="536" y="220"/>
                  </a:cubicBezTo>
                  <a:cubicBezTo>
                    <a:pt x="537" y="220"/>
                    <a:pt x="537" y="220"/>
                    <a:pt x="537" y="220"/>
                  </a:cubicBezTo>
                  <a:cubicBezTo>
                    <a:pt x="540" y="209"/>
                    <a:pt x="540" y="209"/>
                    <a:pt x="540" y="209"/>
                  </a:cubicBezTo>
                  <a:cubicBezTo>
                    <a:pt x="539" y="209"/>
                    <a:pt x="539" y="209"/>
                    <a:pt x="539" y="209"/>
                  </a:cubicBezTo>
                  <a:cubicBezTo>
                    <a:pt x="540" y="210"/>
                    <a:pt x="540" y="210"/>
                    <a:pt x="540" y="210"/>
                  </a:cubicBezTo>
                  <a:cubicBezTo>
                    <a:pt x="540" y="210"/>
                    <a:pt x="540" y="209"/>
                    <a:pt x="540" y="207"/>
                  </a:cubicBezTo>
                  <a:cubicBezTo>
                    <a:pt x="540" y="206"/>
                    <a:pt x="540" y="204"/>
                    <a:pt x="538" y="202"/>
                  </a:cubicBezTo>
                  <a:cubicBezTo>
                    <a:pt x="537" y="200"/>
                    <a:pt x="534" y="198"/>
                    <a:pt x="530" y="197"/>
                  </a:cubicBezTo>
                  <a:cubicBezTo>
                    <a:pt x="529" y="198"/>
                    <a:pt x="529" y="198"/>
                    <a:pt x="529" y="198"/>
                  </a:cubicBezTo>
                  <a:cubicBezTo>
                    <a:pt x="530" y="197"/>
                    <a:pt x="530" y="197"/>
                    <a:pt x="530" y="197"/>
                  </a:cubicBezTo>
                  <a:cubicBezTo>
                    <a:pt x="516" y="190"/>
                    <a:pt x="506" y="190"/>
                    <a:pt x="506" y="190"/>
                  </a:cubicBezTo>
                  <a:cubicBezTo>
                    <a:pt x="506" y="192"/>
                    <a:pt x="506" y="192"/>
                    <a:pt x="506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1"/>
                    <a:pt x="508" y="191"/>
                  </a:cubicBezTo>
                  <a:cubicBezTo>
                    <a:pt x="508" y="189"/>
                    <a:pt x="509" y="184"/>
                    <a:pt x="510" y="178"/>
                  </a:cubicBezTo>
                  <a:cubicBezTo>
                    <a:pt x="511" y="173"/>
                    <a:pt x="514" y="167"/>
                    <a:pt x="517" y="164"/>
                  </a:cubicBezTo>
                  <a:cubicBezTo>
                    <a:pt x="516" y="163"/>
                    <a:pt x="516" y="163"/>
                    <a:pt x="516" y="163"/>
                  </a:cubicBezTo>
                  <a:cubicBezTo>
                    <a:pt x="517" y="164"/>
                    <a:pt x="517" y="164"/>
                    <a:pt x="517" y="164"/>
                  </a:cubicBezTo>
                  <a:cubicBezTo>
                    <a:pt x="520" y="161"/>
                    <a:pt x="526" y="158"/>
                    <a:pt x="531" y="157"/>
                  </a:cubicBezTo>
                  <a:cubicBezTo>
                    <a:pt x="534" y="156"/>
                    <a:pt x="536" y="155"/>
                    <a:pt x="538" y="155"/>
                  </a:cubicBezTo>
                  <a:cubicBezTo>
                    <a:pt x="539" y="154"/>
                    <a:pt x="540" y="154"/>
                    <a:pt x="540" y="154"/>
                  </a:cubicBezTo>
                  <a:cubicBezTo>
                    <a:pt x="542" y="154"/>
                    <a:pt x="542" y="154"/>
                    <a:pt x="542" y="154"/>
                  </a:cubicBezTo>
                  <a:cubicBezTo>
                    <a:pt x="541" y="152"/>
                    <a:pt x="541" y="152"/>
                    <a:pt x="541" y="152"/>
                  </a:cubicBezTo>
                  <a:cubicBezTo>
                    <a:pt x="539" y="127"/>
                    <a:pt x="539" y="127"/>
                    <a:pt x="539" y="127"/>
                  </a:cubicBezTo>
                  <a:cubicBezTo>
                    <a:pt x="537" y="127"/>
                    <a:pt x="537" y="127"/>
                    <a:pt x="537" y="127"/>
                  </a:cubicBezTo>
                  <a:cubicBezTo>
                    <a:pt x="538" y="128"/>
                    <a:pt x="538" y="128"/>
                    <a:pt x="538" y="128"/>
                  </a:cubicBezTo>
                  <a:cubicBezTo>
                    <a:pt x="541" y="127"/>
                    <a:pt x="541" y="127"/>
                    <a:pt x="541" y="127"/>
                  </a:cubicBezTo>
                  <a:cubicBezTo>
                    <a:pt x="542" y="126"/>
                    <a:pt x="542" y="126"/>
                    <a:pt x="542" y="126"/>
                  </a:cubicBezTo>
                  <a:cubicBezTo>
                    <a:pt x="541" y="125"/>
                    <a:pt x="541" y="125"/>
                    <a:pt x="541" y="125"/>
                  </a:cubicBezTo>
                  <a:cubicBezTo>
                    <a:pt x="534" y="114"/>
                    <a:pt x="534" y="114"/>
                    <a:pt x="534" y="114"/>
                  </a:cubicBezTo>
                  <a:cubicBezTo>
                    <a:pt x="533" y="115"/>
                    <a:pt x="533" y="115"/>
                    <a:pt x="533" y="115"/>
                  </a:cubicBezTo>
                  <a:cubicBezTo>
                    <a:pt x="535" y="115"/>
                    <a:pt x="535" y="115"/>
                    <a:pt x="535" y="115"/>
                  </a:cubicBezTo>
                  <a:cubicBezTo>
                    <a:pt x="537" y="110"/>
                    <a:pt x="537" y="110"/>
                    <a:pt x="537" y="110"/>
                  </a:cubicBezTo>
                  <a:cubicBezTo>
                    <a:pt x="538" y="109"/>
                    <a:pt x="538" y="109"/>
                    <a:pt x="538" y="109"/>
                  </a:cubicBezTo>
                  <a:cubicBezTo>
                    <a:pt x="537" y="108"/>
                    <a:pt x="537" y="108"/>
                    <a:pt x="537" y="108"/>
                  </a:cubicBezTo>
                  <a:cubicBezTo>
                    <a:pt x="537" y="108"/>
                    <a:pt x="536" y="107"/>
                    <a:pt x="534" y="104"/>
                  </a:cubicBezTo>
                  <a:cubicBezTo>
                    <a:pt x="531" y="101"/>
                    <a:pt x="527" y="95"/>
                    <a:pt x="523" y="90"/>
                  </a:cubicBezTo>
                  <a:cubicBezTo>
                    <a:pt x="521" y="87"/>
                    <a:pt x="519" y="84"/>
                    <a:pt x="518" y="82"/>
                  </a:cubicBezTo>
                  <a:cubicBezTo>
                    <a:pt x="517" y="80"/>
                    <a:pt x="516" y="78"/>
                    <a:pt x="516" y="77"/>
                  </a:cubicBezTo>
                  <a:cubicBezTo>
                    <a:pt x="516" y="76"/>
                    <a:pt x="516" y="76"/>
                    <a:pt x="516" y="76"/>
                  </a:cubicBezTo>
                  <a:cubicBezTo>
                    <a:pt x="516" y="76"/>
                    <a:pt x="516" y="76"/>
                    <a:pt x="516" y="76"/>
                  </a:cubicBezTo>
                  <a:cubicBezTo>
                    <a:pt x="514" y="72"/>
                    <a:pt x="513" y="68"/>
                    <a:pt x="513" y="65"/>
                  </a:cubicBezTo>
                  <a:cubicBezTo>
                    <a:pt x="512" y="64"/>
                    <a:pt x="512" y="63"/>
                    <a:pt x="512" y="62"/>
                  </a:cubicBezTo>
                  <a:cubicBezTo>
                    <a:pt x="512" y="61"/>
                    <a:pt x="512" y="60"/>
                    <a:pt x="512" y="60"/>
                  </a:cubicBezTo>
                  <a:cubicBezTo>
                    <a:pt x="512" y="60"/>
                    <a:pt x="512" y="60"/>
                    <a:pt x="512" y="60"/>
                  </a:cubicBezTo>
                  <a:cubicBezTo>
                    <a:pt x="512" y="60"/>
                    <a:pt x="512" y="60"/>
                    <a:pt x="512" y="60"/>
                  </a:cubicBezTo>
                  <a:cubicBezTo>
                    <a:pt x="506" y="51"/>
                    <a:pt x="503" y="47"/>
                    <a:pt x="502" y="44"/>
                  </a:cubicBezTo>
                  <a:cubicBezTo>
                    <a:pt x="501" y="42"/>
                    <a:pt x="501" y="42"/>
                    <a:pt x="501" y="42"/>
                  </a:cubicBezTo>
                  <a:cubicBezTo>
                    <a:pt x="501" y="42"/>
                    <a:pt x="501" y="42"/>
                    <a:pt x="501" y="42"/>
                  </a:cubicBezTo>
                  <a:cubicBezTo>
                    <a:pt x="501" y="42"/>
                    <a:pt x="501" y="42"/>
                    <a:pt x="501" y="42"/>
                  </a:cubicBezTo>
                  <a:cubicBezTo>
                    <a:pt x="496" y="38"/>
                    <a:pt x="496" y="38"/>
                    <a:pt x="496" y="38"/>
                  </a:cubicBezTo>
                  <a:cubicBezTo>
                    <a:pt x="495" y="39"/>
                    <a:pt x="495" y="39"/>
                    <a:pt x="495" y="39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0"/>
                    <a:pt x="498" y="38"/>
                    <a:pt x="498" y="34"/>
                  </a:cubicBezTo>
                  <a:cubicBezTo>
                    <a:pt x="498" y="31"/>
                    <a:pt x="498" y="28"/>
                    <a:pt x="495" y="24"/>
                  </a:cubicBezTo>
                  <a:cubicBezTo>
                    <a:pt x="495" y="23"/>
                    <a:pt x="495" y="23"/>
                    <a:pt x="495" y="23"/>
                  </a:cubicBezTo>
                  <a:cubicBezTo>
                    <a:pt x="495" y="23"/>
                    <a:pt x="495" y="23"/>
                    <a:pt x="495" y="23"/>
                  </a:cubicBezTo>
                  <a:cubicBezTo>
                    <a:pt x="493" y="20"/>
                    <a:pt x="490" y="17"/>
                    <a:pt x="487" y="16"/>
                  </a:cubicBezTo>
                  <a:cubicBezTo>
                    <a:pt x="484" y="15"/>
                    <a:pt x="481" y="14"/>
                    <a:pt x="478" y="14"/>
                  </a:cubicBezTo>
                  <a:cubicBezTo>
                    <a:pt x="475" y="14"/>
                    <a:pt x="473" y="15"/>
                    <a:pt x="471" y="15"/>
                  </a:cubicBezTo>
                  <a:cubicBezTo>
                    <a:pt x="471" y="16"/>
                    <a:pt x="471" y="16"/>
                    <a:pt x="471" y="16"/>
                  </a:cubicBezTo>
                  <a:cubicBezTo>
                    <a:pt x="471" y="15"/>
                    <a:pt x="471" y="15"/>
                    <a:pt x="471" y="15"/>
                  </a:cubicBezTo>
                  <a:cubicBezTo>
                    <a:pt x="470" y="14"/>
                    <a:pt x="470" y="14"/>
                    <a:pt x="469" y="13"/>
                  </a:cubicBezTo>
                  <a:cubicBezTo>
                    <a:pt x="468" y="13"/>
                    <a:pt x="468" y="11"/>
                    <a:pt x="467" y="10"/>
                  </a:cubicBezTo>
                  <a:cubicBezTo>
                    <a:pt x="467" y="9"/>
                    <a:pt x="465" y="7"/>
                    <a:pt x="463" y="7"/>
                  </a:cubicBezTo>
                  <a:cubicBezTo>
                    <a:pt x="463" y="6"/>
                    <a:pt x="462" y="6"/>
                    <a:pt x="462" y="6"/>
                  </a:cubicBezTo>
                  <a:cubicBezTo>
                    <a:pt x="461" y="6"/>
                    <a:pt x="460" y="7"/>
                    <a:pt x="459" y="8"/>
                  </a:cubicBezTo>
                  <a:cubicBezTo>
                    <a:pt x="458" y="9"/>
                    <a:pt x="457" y="10"/>
                    <a:pt x="457" y="11"/>
                  </a:cubicBezTo>
                  <a:cubicBezTo>
                    <a:pt x="456" y="12"/>
                    <a:pt x="456" y="13"/>
                    <a:pt x="456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8" y="12"/>
                    <a:pt x="458" y="12"/>
                    <a:pt x="458" y="12"/>
                  </a:cubicBezTo>
                  <a:cubicBezTo>
                    <a:pt x="455" y="12"/>
                    <a:pt x="455" y="12"/>
                    <a:pt x="455" y="12"/>
                  </a:cubicBezTo>
                  <a:cubicBezTo>
                    <a:pt x="454" y="12"/>
                    <a:pt x="454" y="12"/>
                    <a:pt x="454" y="12"/>
                  </a:cubicBezTo>
                  <a:cubicBezTo>
                    <a:pt x="453" y="12"/>
                    <a:pt x="449" y="13"/>
                    <a:pt x="444" y="14"/>
                  </a:cubicBezTo>
                  <a:cubicBezTo>
                    <a:pt x="427" y="18"/>
                    <a:pt x="396" y="25"/>
                    <a:pt x="381" y="25"/>
                  </a:cubicBezTo>
                  <a:cubicBezTo>
                    <a:pt x="381" y="25"/>
                    <a:pt x="381" y="25"/>
                    <a:pt x="381" y="25"/>
                  </a:cubicBezTo>
                  <a:cubicBezTo>
                    <a:pt x="381" y="25"/>
                    <a:pt x="381" y="25"/>
                    <a:pt x="381" y="25"/>
                  </a:cubicBezTo>
                  <a:cubicBezTo>
                    <a:pt x="377" y="26"/>
                    <a:pt x="371" y="26"/>
                    <a:pt x="365" y="26"/>
                  </a:cubicBezTo>
                  <a:cubicBezTo>
                    <a:pt x="353" y="26"/>
                    <a:pt x="338" y="25"/>
                    <a:pt x="326" y="25"/>
                  </a:cubicBezTo>
                  <a:cubicBezTo>
                    <a:pt x="320" y="25"/>
                    <a:pt x="315" y="24"/>
                    <a:pt x="311" y="24"/>
                  </a:cubicBezTo>
                  <a:cubicBezTo>
                    <a:pt x="307" y="24"/>
                    <a:pt x="305" y="24"/>
                    <a:pt x="305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1" y="30"/>
                    <a:pt x="301" y="30"/>
                    <a:pt x="301" y="30"/>
                  </a:cubicBezTo>
                  <a:cubicBezTo>
                    <a:pt x="301" y="28"/>
                    <a:pt x="301" y="28"/>
                    <a:pt x="301" y="28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4" y="28"/>
                    <a:pt x="294" y="28"/>
                    <a:pt x="294" y="28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4" y="36"/>
                    <a:pt x="294" y="36"/>
                    <a:pt x="294" y="36"/>
                  </a:cubicBezTo>
                  <a:cubicBezTo>
                    <a:pt x="294" y="35"/>
                    <a:pt x="294" y="35"/>
                    <a:pt x="294" y="35"/>
                  </a:cubicBezTo>
                  <a:cubicBezTo>
                    <a:pt x="294" y="35"/>
                    <a:pt x="292" y="35"/>
                    <a:pt x="291" y="36"/>
                  </a:cubicBezTo>
                  <a:cubicBezTo>
                    <a:pt x="289" y="37"/>
                    <a:pt x="287" y="38"/>
                    <a:pt x="285" y="39"/>
                  </a:cubicBezTo>
                  <a:cubicBezTo>
                    <a:pt x="284" y="40"/>
                    <a:pt x="284" y="41"/>
                    <a:pt x="284" y="42"/>
                  </a:cubicBezTo>
                  <a:cubicBezTo>
                    <a:pt x="283" y="44"/>
                    <a:pt x="282" y="48"/>
                    <a:pt x="282" y="48"/>
                  </a:cubicBezTo>
                  <a:cubicBezTo>
                    <a:pt x="283" y="48"/>
                    <a:pt x="283" y="48"/>
                    <a:pt x="283" y="48"/>
                  </a:cubicBezTo>
                  <a:cubicBezTo>
                    <a:pt x="284" y="47"/>
                    <a:pt x="284" y="47"/>
                    <a:pt x="284" y="47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6"/>
                    <a:pt x="273" y="46"/>
                    <a:pt x="273" y="46"/>
                  </a:cubicBezTo>
                  <a:cubicBezTo>
                    <a:pt x="274" y="46"/>
                    <a:pt x="274" y="46"/>
                    <a:pt x="274" y="46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6" y="42"/>
                    <a:pt x="286" y="36"/>
                    <a:pt x="290" y="34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90" y="34"/>
                    <a:pt x="290" y="34"/>
                    <a:pt x="290" y="34"/>
                  </a:cubicBezTo>
                  <a:cubicBezTo>
                    <a:pt x="291" y="33"/>
                    <a:pt x="293" y="31"/>
                    <a:pt x="295" y="29"/>
                  </a:cubicBezTo>
                  <a:cubicBezTo>
                    <a:pt x="300" y="23"/>
                    <a:pt x="306" y="14"/>
                    <a:pt x="306" y="14"/>
                  </a:cubicBezTo>
                  <a:cubicBezTo>
                    <a:pt x="307" y="13"/>
                    <a:pt x="307" y="13"/>
                    <a:pt x="307" y="13"/>
                  </a:cubicBezTo>
                  <a:cubicBezTo>
                    <a:pt x="306" y="12"/>
                    <a:pt x="306" y="12"/>
                    <a:pt x="306" y="12"/>
                  </a:cubicBezTo>
                  <a:cubicBezTo>
                    <a:pt x="303" y="10"/>
                    <a:pt x="303" y="10"/>
                    <a:pt x="303" y="10"/>
                  </a:cubicBezTo>
                  <a:cubicBezTo>
                    <a:pt x="302" y="8"/>
                    <a:pt x="302" y="8"/>
                    <a:pt x="302" y="8"/>
                  </a:cubicBezTo>
                  <a:cubicBezTo>
                    <a:pt x="301" y="10"/>
                    <a:pt x="301" y="10"/>
                    <a:pt x="301" y="10"/>
                  </a:cubicBezTo>
                  <a:cubicBezTo>
                    <a:pt x="301" y="10"/>
                    <a:pt x="300" y="11"/>
                    <a:pt x="299" y="13"/>
                  </a:cubicBezTo>
                  <a:cubicBezTo>
                    <a:pt x="298" y="16"/>
                    <a:pt x="295" y="20"/>
                    <a:pt x="293" y="23"/>
                  </a:cubicBezTo>
                  <a:cubicBezTo>
                    <a:pt x="292" y="25"/>
                    <a:pt x="290" y="26"/>
                    <a:pt x="289" y="28"/>
                  </a:cubicBezTo>
                  <a:cubicBezTo>
                    <a:pt x="288" y="29"/>
                    <a:pt x="287" y="29"/>
                    <a:pt x="287" y="29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6" y="30"/>
                  </a:cubicBezTo>
                  <a:cubicBezTo>
                    <a:pt x="285" y="30"/>
                    <a:pt x="284" y="31"/>
                    <a:pt x="282" y="32"/>
                  </a:cubicBezTo>
                  <a:cubicBezTo>
                    <a:pt x="276" y="35"/>
                    <a:pt x="267" y="40"/>
                    <a:pt x="258" y="40"/>
                  </a:cubicBezTo>
                  <a:cubicBezTo>
                    <a:pt x="254" y="40"/>
                    <a:pt x="250" y="39"/>
                    <a:pt x="247" y="37"/>
                  </a:cubicBezTo>
                  <a:cubicBezTo>
                    <a:pt x="247" y="36"/>
                    <a:pt x="247" y="36"/>
                    <a:pt x="247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39" y="31"/>
                    <a:pt x="234" y="24"/>
                    <a:pt x="231" y="19"/>
                  </a:cubicBezTo>
                  <a:cubicBezTo>
                    <a:pt x="230" y="16"/>
                    <a:pt x="229" y="14"/>
                    <a:pt x="229" y="12"/>
                  </a:cubicBezTo>
                  <a:cubicBezTo>
                    <a:pt x="229" y="11"/>
                    <a:pt x="228" y="10"/>
                    <a:pt x="228" y="10"/>
                  </a:cubicBezTo>
                  <a:cubicBezTo>
                    <a:pt x="228" y="9"/>
                    <a:pt x="228" y="9"/>
                    <a:pt x="228" y="9"/>
                  </a:cubicBezTo>
                  <a:cubicBezTo>
                    <a:pt x="228" y="9"/>
                    <a:pt x="228" y="9"/>
                    <a:pt x="228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8" y="11"/>
                    <a:pt x="230" y="12"/>
                  </a:cubicBezTo>
                  <a:cubicBezTo>
                    <a:pt x="232" y="12"/>
                    <a:pt x="234" y="13"/>
                    <a:pt x="236" y="13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37" y="14"/>
                    <a:pt x="240" y="16"/>
                    <a:pt x="242" y="18"/>
                  </a:cubicBezTo>
                  <a:cubicBezTo>
                    <a:pt x="243" y="19"/>
                    <a:pt x="244" y="20"/>
                    <a:pt x="245" y="20"/>
                  </a:cubicBezTo>
                  <a:cubicBezTo>
                    <a:pt x="246" y="21"/>
                    <a:pt x="246" y="21"/>
                    <a:pt x="246" y="21"/>
                  </a:cubicBezTo>
                  <a:cubicBezTo>
                    <a:pt x="247" y="23"/>
                    <a:pt x="247" y="23"/>
                    <a:pt x="247" y="23"/>
                  </a:cubicBezTo>
                  <a:cubicBezTo>
                    <a:pt x="248" y="21"/>
                    <a:pt x="248" y="21"/>
                    <a:pt x="248" y="21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0" y="17"/>
                    <a:pt x="250" y="17"/>
                    <a:pt x="250" y="17"/>
                  </a:cubicBezTo>
                  <a:cubicBezTo>
                    <a:pt x="250" y="16"/>
                    <a:pt x="250" y="16"/>
                    <a:pt x="250" y="16"/>
                  </a:cubicBezTo>
                  <a:cubicBezTo>
                    <a:pt x="250" y="16"/>
                    <a:pt x="248" y="15"/>
                    <a:pt x="246" y="13"/>
                  </a:cubicBezTo>
                  <a:cubicBezTo>
                    <a:pt x="244" y="11"/>
                    <a:pt x="242" y="8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7" y="6"/>
                    <a:pt x="233" y="4"/>
                    <a:pt x="229" y="3"/>
                  </a:cubicBezTo>
                  <a:cubicBezTo>
                    <a:pt x="226" y="1"/>
                    <a:pt x="222" y="0"/>
                    <a:pt x="219" y="0"/>
                  </a:cubicBezTo>
                  <a:cubicBezTo>
                    <a:pt x="217" y="0"/>
                    <a:pt x="215" y="0"/>
                    <a:pt x="212" y="1"/>
                  </a:cubicBezTo>
                  <a:cubicBezTo>
                    <a:pt x="207" y="2"/>
                    <a:pt x="202" y="4"/>
                    <a:pt x="197" y="6"/>
                  </a:cubicBezTo>
                  <a:cubicBezTo>
                    <a:pt x="192" y="7"/>
                    <a:pt x="188" y="9"/>
                    <a:pt x="186" y="9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0" y="9"/>
                    <a:pt x="175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7" y="12"/>
                    <a:pt x="165" y="13"/>
                    <a:pt x="163" y="15"/>
                  </a:cubicBezTo>
                  <a:cubicBezTo>
                    <a:pt x="160" y="17"/>
                    <a:pt x="157" y="19"/>
                    <a:pt x="154" y="22"/>
                  </a:cubicBezTo>
                  <a:cubicBezTo>
                    <a:pt x="151" y="24"/>
                    <a:pt x="148" y="26"/>
                    <a:pt x="146" y="27"/>
                  </a:cubicBezTo>
                  <a:cubicBezTo>
                    <a:pt x="144" y="28"/>
                    <a:pt x="141" y="28"/>
                    <a:pt x="138" y="29"/>
                  </a:cubicBezTo>
                  <a:cubicBezTo>
                    <a:pt x="135" y="29"/>
                    <a:pt x="132" y="30"/>
                    <a:pt x="130" y="33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28" y="34"/>
                    <a:pt x="127" y="34"/>
                    <a:pt x="126" y="36"/>
                  </a:cubicBezTo>
                  <a:cubicBezTo>
                    <a:pt x="124" y="37"/>
                    <a:pt x="123" y="38"/>
                    <a:pt x="120" y="41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18" y="43"/>
                    <a:pt x="116" y="46"/>
                    <a:pt x="115" y="47"/>
                  </a:cubicBezTo>
                  <a:cubicBezTo>
                    <a:pt x="114" y="48"/>
                    <a:pt x="113" y="49"/>
                    <a:pt x="113" y="49"/>
                  </a:cubicBezTo>
                  <a:cubicBezTo>
                    <a:pt x="113" y="50"/>
                    <a:pt x="112" y="50"/>
                    <a:pt x="112" y="50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98" y="54"/>
                    <a:pt x="85" y="56"/>
                    <a:pt x="75" y="57"/>
                  </a:cubicBezTo>
                  <a:cubicBezTo>
                    <a:pt x="70" y="57"/>
                    <a:pt x="66" y="58"/>
                    <a:pt x="64" y="58"/>
                  </a:cubicBezTo>
                  <a:cubicBezTo>
                    <a:pt x="62" y="58"/>
                    <a:pt x="61" y="58"/>
                    <a:pt x="60" y="58"/>
                  </a:cubicBezTo>
                  <a:cubicBezTo>
                    <a:pt x="60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3" y="79"/>
                    <a:pt x="31" y="80"/>
                  </a:cubicBezTo>
                  <a:cubicBezTo>
                    <a:pt x="30" y="81"/>
                    <a:pt x="29" y="82"/>
                    <a:pt x="28" y="83"/>
                  </a:cubicBezTo>
                  <a:cubicBezTo>
                    <a:pt x="27" y="84"/>
                    <a:pt x="27" y="85"/>
                    <a:pt x="27" y="86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8" y="89"/>
                    <a:pt x="29" y="92"/>
                    <a:pt x="29" y="94"/>
                  </a:cubicBezTo>
                  <a:cubicBezTo>
                    <a:pt x="30" y="96"/>
                    <a:pt x="30" y="97"/>
                    <a:pt x="30" y="98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0" y="101"/>
                    <a:pt x="29" y="103"/>
                  </a:cubicBezTo>
                  <a:cubicBezTo>
                    <a:pt x="28" y="104"/>
                    <a:pt x="27" y="106"/>
                    <a:pt x="27" y="108"/>
                  </a:cubicBezTo>
                  <a:cubicBezTo>
                    <a:pt x="27" y="108"/>
                    <a:pt x="27" y="109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9" y="112"/>
                    <a:pt x="30" y="114"/>
                  </a:cubicBezTo>
                  <a:cubicBezTo>
                    <a:pt x="32" y="116"/>
                    <a:pt x="34" y="118"/>
                    <a:pt x="35" y="121"/>
                  </a:cubicBezTo>
                  <a:cubicBezTo>
                    <a:pt x="37" y="124"/>
                    <a:pt x="38" y="127"/>
                    <a:pt x="38" y="128"/>
                  </a:cubicBezTo>
                  <a:cubicBezTo>
                    <a:pt x="38" y="129"/>
                    <a:pt x="38" y="129"/>
                    <a:pt x="37" y="129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6" y="130"/>
                    <a:pt x="35" y="131"/>
                    <a:pt x="34" y="131"/>
                  </a:cubicBezTo>
                  <a:cubicBezTo>
                    <a:pt x="33" y="131"/>
                    <a:pt x="32" y="130"/>
                    <a:pt x="32" y="130"/>
                  </a:cubicBezTo>
                  <a:cubicBezTo>
                    <a:pt x="31" y="130"/>
                    <a:pt x="31" y="130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2" y="125"/>
                    <a:pt x="34" y="120"/>
                    <a:pt x="34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19" y="109"/>
                    <a:pt x="15" y="109"/>
                  </a:cubicBezTo>
                  <a:cubicBezTo>
                    <a:pt x="14" y="109"/>
                    <a:pt x="13" y="110"/>
                    <a:pt x="12" y="110"/>
                  </a:cubicBezTo>
                  <a:cubicBezTo>
                    <a:pt x="11" y="111"/>
                    <a:pt x="10" y="112"/>
                    <a:pt x="10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6"/>
                    <a:pt x="10" y="120"/>
                    <a:pt x="11" y="124"/>
                  </a:cubicBezTo>
                  <a:cubicBezTo>
                    <a:pt x="11" y="127"/>
                    <a:pt x="12" y="131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6" y="138"/>
                    <a:pt x="16" y="141"/>
                    <a:pt x="16" y="144"/>
                  </a:cubicBezTo>
                  <a:cubicBezTo>
                    <a:pt x="16" y="148"/>
                    <a:pt x="15" y="153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61"/>
                    <a:pt x="12" y="162"/>
                    <a:pt x="10" y="163"/>
                  </a:cubicBezTo>
                  <a:cubicBezTo>
                    <a:pt x="8" y="164"/>
                    <a:pt x="6" y="165"/>
                    <a:pt x="4" y="16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3" y="168"/>
                    <a:pt x="3" y="169"/>
                    <a:pt x="3" y="170"/>
                  </a:cubicBezTo>
                  <a:cubicBezTo>
                    <a:pt x="3" y="172"/>
                    <a:pt x="3" y="174"/>
                    <a:pt x="2" y="176"/>
                  </a:cubicBezTo>
                  <a:cubicBezTo>
                    <a:pt x="2" y="178"/>
                    <a:pt x="2" y="179"/>
                    <a:pt x="1" y="18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8" y="183"/>
                    <a:pt x="15" y="188"/>
                    <a:pt x="21" y="194"/>
                  </a:cubicBezTo>
                  <a:cubicBezTo>
                    <a:pt x="24" y="197"/>
                    <a:pt x="26" y="200"/>
                    <a:pt x="28" y="203"/>
                  </a:cubicBezTo>
                  <a:cubicBezTo>
                    <a:pt x="30" y="206"/>
                    <a:pt x="31" y="209"/>
                    <a:pt x="31" y="210"/>
                  </a:cubicBezTo>
                  <a:cubicBezTo>
                    <a:pt x="31" y="211"/>
                    <a:pt x="31" y="212"/>
                    <a:pt x="30" y="212"/>
                  </a:cubicBezTo>
                  <a:cubicBezTo>
                    <a:pt x="30" y="213"/>
                    <a:pt x="29" y="213"/>
                    <a:pt x="28" y="214"/>
                  </a:cubicBezTo>
                  <a:cubicBezTo>
                    <a:pt x="27" y="215"/>
                    <a:pt x="27" y="217"/>
                    <a:pt x="27" y="219"/>
                  </a:cubicBezTo>
                  <a:cubicBezTo>
                    <a:pt x="27" y="220"/>
                    <a:pt x="27" y="221"/>
                    <a:pt x="27" y="221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8" y="224"/>
                    <a:pt x="28" y="226"/>
                    <a:pt x="29" y="228"/>
                  </a:cubicBezTo>
                  <a:cubicBezTo>
                    <a:pt x="30" y="229"/>
                    <a:pt x="32" y="231"/>
                    <a:pt x="34" y="232"/>
                  </a:cubicBezTo>
                  <a:cubicBezTo>
                    <a:pt x="35" y="232"/>
                    <a:pt x="35" y="232"/>
                    <a:pt x="35" y="232"/>
                  </a:cubicBezTo>
                  <a:cubicBezTo>
                    <a:pt x="35" y="232"/>
                    <a:pt x="35" y="232"/>
                    <a:pt x="35" y="232"/>
                  </a:cubicBezTo>
                  <a:cubicBezTo>
                    <a:pt x="35" y="232"/>
                    <a:pt x="35" y="232"/>
                    <a:pt x="36" y="233"/>
                  </a:cubicBezTo>
                  <a:cubicBezTo>
                    <a:pt x="36" y="234"/>
                    <a:pt x="36" y="234"/>
                    <a:pt x="36" y="235"/>
                  </a:cubicBezTo>
                  <a:cubicBezTo>
                    <a:pt x="36" y="237"/>
                    <a:pt x="36" y="239"/>
                    <a:pt x="35" y="241"/>
                  </a:cubicBezTo>
                  <a:cubicBezTo>
                    <a:pt x="35" y="242"/>
                    <a:pt x="35" y="244"/>
                    <a:pt x="35" y="245"/>
                  </a:cubicBezTo>
                  <a:cubicBezTo>
                    <a:pt x="35" y="245"/>
                    <a:pt x="35" y="246"/>
                    <a:pt x="35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6" y="247"/>
                    <a:pt x="36" y="247"/>
                    <a:pt x="36" y="247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36" y="247"/>
                    <a:pt x="36" y="247"/>
                    <a:pt x="36" y="247"/>
                  </a:cubicBezTo>
                  <a:cubicBezTo>
                    <a:pt x="37" y="247"/>
                    <a:pt x="38" y="248"/>
                    <a:pt x="38" y="248"/>
                  </a:cubicBezTo>
                  <a:cubicBezTo>
                    <a:pt x="39" y="249"/>
                    <a:pt x="39" y="249"/>
                    <a:pt x="39" y="251"/>
                  </a:cubicBezTo>
                  <a:cubicBezTo>
                    <a:pt x="39" y="252"/>
                    <a:pt x="38" y="255"/>
                    <a:pt x="37" y="258"/>
                  </a:cubicBezTo>
                  <a:cubicBezTo>
                    <a:pt x="36" y="260"/>
                    <a:pt x="35" y="262"/>
                    <a:pt x="34" y="264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3" y="265"/>
                    <a:pt x="32" y="267"/>
                    <a:pt x="32" y="268"/>
                  </a:cubicBezTo>
                  <a:cubicBezTo>
                    <a:pt x="32" y="270"/>
                    <a:pt x="33" y="271"/>
                    <a:pt x="33" y="273"/>
                  </a:cubicBezTo>
                  <a:cubicBezTo>
                    <a:pt x="35" y="275"/>
                    <a:pt x="36" y="277"/>
                    <a:pt x="38" y="279"/>
                  </a:cubicBezTo>
                  <a:cubicBezTo>
                    <a:pt x="40" y="281"/>
                    <a:pt x="41" y="283"/>
                    <a:pt x="42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2" y="286"/>
                    <a:pt x="42" y="288"/>
                    <a:pt x="41" y="289"/>
                  </a:cubicBezTo>
                  <a:cubicBezTo>
                    <a:pt x="41" y="290"/>
                    <a:pt x="40" y="291"/>
                    <a:pt x="40" y="293"/>
                  </a:cubicBezTo>
                  <a:cubicBezTo>
                    <a:pt x="40" y="294"/>
                    <a:pt x="40" y="294"/>
                    <a:pt x="40" y="295"/>
                  </a:cubicBezTo>
                  <a:cubicBezTo>
                    <a:pt x="41" y="296"/>
                    <a:pt x="42" y="296"/>
                    <a:pt x="42" y="297"/>
                  </a:cubicBezTo>
                  <a:cubicBezTo>
                    <a:pt x="45" y="298"/>
                    <a:pt x="49" y="299"/>
                    <a:pt x="51" y="300"/>
                  </a:cubicBezTo>
                  <a:cubicBezTo>
                    <a:pt x="52" y="300"/>
                    <a:pt x="52" y="301"/>
                    <a:pt x="53" y="302"/>
                  </a:cubicBezTo>
                  <a:cubicBezTo>
                    <a:pt x="53" y="303"/>
                    <a:pt x="54" y="304"/>
                    <a:pt x="54" y="306"/>
                  </a:cubicBezTo>
                  <a:cubicBezTo>
                    <a:pt x="54" y="310"/>
                    <a:pt x="55" y="313"/>
                    <a:pt x="57" y="315"/>
                  </a:cubicBezTo>
                  <a:cubicBezTo>
                    <a:pt x="58" y="318"/>
                    <a:pt x="59" y="320"/>
                    <a:pt x="59" y="323"/>
                  </a:cubicBezTo>
                  <a:cubicBezTo>
                    <a:pt x="59" y="324"/>
                    <a:pt x="59" y="326"/>
                    <a:pt x="58" y="327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8" y="330"/>
                    <a:pt x="57" y="335"/>
                    <a:pt x="56" y="340"/>
                  </a:cubicBezTo>
                  <a:cubicBezTo>
                    <a:pt x="55" y="342"/>
                    <a:pt x="55" y="345"/>
                    <a:pt x="54" y="346"/>
                  </a:cubicBezTo>
                  <a:cubicBezTo>
                    <a:pt x="53" y="348"/>
                    <a:pt x="52" y="349"/>
                    <a:pt x="52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0" y="352"/>
                    <a:pt x="50" y="352"/>
                    <a:pt x="50" y="352"/>
                  </a:cubicBezTo>
                  <a:cubicBezTo>
                    <a:pt x="48" y="354"/>
                    <a:pt x="48" y="354"/>
                    <a:pt x="48" y="354"/>
                  </a:cubicBezTo>
                  <a:cubicBezTo>
                    <a:pt x="51" y="355"/>
                    <a:pt x="51" y="355"/>
                    <a:pt x="51" y="355"/>
                  </a:cubicBezTo>
                  <a:cubicBezTo>
                    <a:pt x="62" y="358"/>
                    <a:pt x="62" y="358"/>
                    <a:pt x="62" y="358"/>
                  </a:cubicBezTo>
                  <a:cubicBezTo>
                    <a:pt x="62" y="358"/>
                    <a:pt x="62" y="358"/>
                    <a:pt x="62" y="358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6" y="355"/>
                    <a:pt x="66" y="355"/>
                    <a:pt x="66" y="355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6" y="353"/>
                    <a:pt x="66" y="353"/>
                    <a:pt x="66" y="353"/>
                  </a:cubicBezTo>
                  <a:cubicBezTo>
                    <a:pt x="63" y="349"/>
                    <a:pt x="63" y="349"/>
                    <a:pt x="63" y="349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6" y="346"/>
                    <a:pt x="66" y="346"/>
                    <a:pt x="66" y="346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5" y="347"/>
                    <a:pt x="65" y="347"/>
                    <a:pt x="65" y="347"/>
                  </a:cubicBezTo>
                  <a:cubicBezTo>
                    <a:pt x="83" y="350"/>
                    <a:pt x="83" y="350"/>
                    <a:pt x="83" y="350"/>
                  </a:cubicBezTo>
                  <a:cubicBezTo>
                    <a:pt x="84" y="348"/>
                    <a:pt x="84" y="348"/>
                    <a:pt x="84" y="348"/>
                  </a:cubicBezTo>
                  <a:cubicBezTo>
                    <a:pt x="82" y="348"/>
                    <a:pt x="82" y="348"/>
                    <a:pt x="82" y="348"/>
                  </a:cubicBezTo>
                  <a:cubicBezTo>
                    <a:pt x="80" y="357"/>
                    <a:pt x="80" y="357"/>
                    <a:pt x="80" y="357"/>
                  </a:cubicBezTo>
                  <a:cubicBezTo>
                    <a:pt x="79" y="358"/>
                    <a:pt x="79" y="358"/>
                    <a:pt x="79" y="358"/>
                  </a:cubicBezTo>
                  <a:cubicBezTo>
                    <a:pt x="80" y="359"/>
                    <a:pt x="80" y="359"/>
                    <a:pt x="80" y="359"/>
                  </a:cubicBezTo>
                  <a:cubicBezTo>
                    <a:pt x="91" y="369"/>
                    <a:pt x="91" y="369"/>
                    <a:pt x="91" y="369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3" y="368"/>
                    <a:pt x="93" y="368"/>
                    <a:pt x="93" y="368"/>
                  </a:cubicBezTo>
                  <a:cubicBezTo>
                    <a:pt x="93" y="362"/>
                    <a:pt x="93" y="362"/>
                    <a:pt x="93" y="362"/>
                  </a:cubicBezTo>
                  <a:cubicBezTo>
                    <a:pt x="92" y="362"/>
                    <a:pt x="92" y="362"/>
                    <a:pt x="92" y="362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121" y="374"/>
                    <a:pt x="121" y="374"/>
                    <a:pt x="121" y="374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0" y="373"/>
                    <a:pt x="120" y="373"/>
                    <a:pt x="120" y="373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2" y="383"/>
                    <a:pt x="122" y="383"/>
                    <a:pt x="122" y="383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41" y="374"/>
                    <a:pt x="141" y="374"/>
                    <a:pt x="141" y="374"/>
                  </a:cubicBezTo>
                  <a:cubicBezTo>
                    <a:pt x="140" y="372"/>
                    <a:pt x="140" y="372"/>
                    <a:pt x="140" y="372"/>
                  </a:cubicBezTo>
                  <a:cubicBezTo>
                    <a:pt x="139" y="374"/>
                    <a:pt x="139" y="374"/>
                    <a:pt x="139" y="374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50" y="379"/>
                    <a:pt x="150" y="379"/>
                    <a:pt x="150" y="379"/>
                  </a:cubicBezTo>
                  <a:cubicBezTo>
                    <a:pt x="149" y="378"/>
                    <a:pt x="149" y="378"/>
                    <a:pt x="149" y="378"/>
                  </a:cubicBezTo>
                  <a:cubicBezTo>
                    <a:pt x="149" y="378"/>
                    <a:pt x="145" y="380"/>
                    <a:pt x="141" y="383"/>
                  </a:cubicBezTo>
                  <a:cubicBezTo>
                    <a:pt x="139" y="385"/>
                    <a:pt x="137" y="386"/>
                    <a:pt x="136" y="388"/>
                  </a:cubicBezTo>
                  <a:cubicBezTo>
                    <a:pt x="135" y="389"/>
                    <a:pt x="135" y="390"/>
                    <a:pt x="134" y="390"/>
                  </a:cubicBezTo>
                  <a:cubicBezTo>
                    <a:pt x="134" y="391"/>
                    <a:pt x="133" y="392"/>
                    <a:pt x="133" y="393"/>
                  </a:cubicBezTo>
                  <a:cubicBezTo>
                    <a:pt x="133" y="394"/>
                    <a:pt x="133" y="394"/>
                    <a:pt x="134" y="395"/>
                  </a:cubicBezTo>
                  <a:cubicBezTo>
                    <a:pt x="134" y="395"/>
                    <a:pt x="134" y="395"/>
                    <a:pt x="134" y="395"/>
                  </a:cubicBezTo>
                  <a:cubicBezTo>
                    <a:pt x="134" y="395"/>
                    <a:pt x="134" y="395"/>
                    <a:pt x="134" y="395"/>
                  </a:cubicBezTo>
                  <a:cubicBezTo>
                    <a:pt x="135" y="396"/>
                    <a:pt x="136" y="397"/>
                    <a:pt x="138" y="397"/>
                  </a:cubicBezTo>
                  <a:cubicBezTo>
                    <a:pt x="141" y="397"/>
                    <a:pt x="143" y="398"/>
                    <a:pt x="146" y="398"/>
                  </a:cubicBezTo>
                  <a:cubicBezTo>
                    <a:pt x="147" y="398"/>
                    <a:pt x="148" y="399"/>
                    <a:pt x="149" y="399"/>
                  </a:cubicBezTo>
                  <a:cubicBezTo>
                    <a:pt x="149" y="399"/>
                    <a:pt x="150" y="400"/>
                    <a:pt x="150" y="400"/>
                  </a:cubicBezTo>
                  <a:cubicBezTo>
                    <a:pt x="150" y="400"/>
                    <a:pt x="150" y="400"/>
                    <a:pt x="150" y="400"/>
                  </a:cubicBezTo>
                  <a:cubicBezTo>
                    <a:pt x="150" y="400"/>
                    <a:pt x="150" y="400"/>
                    <a:pt x="150" y="400"/>
                  </a:cubicBezTo>
                  <a:cubicBezTo>
                    <a:pt x="150" y="401"/>
                    <a:pt x="151" y="402"/>
                    <a:pt x="151" y="404"/>
                  </a:cubicBezTo>
                  <a:cubicBezTo>
                    <a:pt x="152" y="406"/>
                    <a:pt x="152" y="409"/>
                    <a:pt x="152" y="412"/>
                  </a:cubicBezTo>
                  <a:cubicBezTo>
                    <a:pt x="153" y="414"/>
                    <a:pt x="154" y="417"/>
                    <a:pt x="156" y="418"/>
                  </a:cubicBezTo>
                  <a:cubicBezTo>
                    <a:pt x="157" y="419"/>
                    <a:pt x="159" y="420"/>
                    <a:pt x="161" y="420"/>
                  </a:cubicBezTo>
                  <a:cubicBezTo>
                    <a:pt x="163" y="420"/>
                    <a:pt x="165" y="419"/>
                    <a:pt x="167" y="418"/>
                  </a:cubicBezTo>
                  <a:cubicBezTo>
                    <a:pt x="169" y="417"/>
                    <a:pt x="171" y="416"/>
                    <a:pt x="171" y="415"/>
                  </a:cubicBezTo>
                  <a:cubicBezTo>
                    <a:pt x="172" y="415"/>
                    <a:pt x="172" y="415"/>
                    <a:pt x="172" y="415"/>
                  </a:cubicBezTo>
                  <a:cubicBezTo>
                    <a:pt x="172" y="414"/>
                    <a:pt x="172" y="414"/>
                    <a:pt x="172" y="414"/>
                  </a:cubicBezTo>
                  <a:cubicBezTo>
                    <a:pt x="172" y="414"/>
                    <a:pt x="172" y="414"/>
                    <a:pt x="172" y="414"/>
                  </a:cubicBezTo>
                  <a:cubicBezTo>
                    <a:pt x="172" y="414"/>
                    <a:pt x="172" y="413"/>
                    <a:pt x="173" y="413"/>
                  </a:cubicBezTo>
                  <a:cubicBezTo>
                    <a:pt x="174" y="412"/>
                    <a:pt x="175" y="411"/>
                    <a:pt x="177" y="410"/>
                  </a:cubicBezTo>
                  <a:cubicBezTo>
                    <a:pt x="177" y="410"/>
                    <a:pt x="178" y="409"/>
                    <a:pt x="178" y="409"/>
                  </a:cubicBezTo>
                  <a:cubicBezTo>
                    <a:pt x="179" y="409"/>
                    <a:pt x="179" y="409"/>
                    <a:pt x="179" y="409"/>
                  </a:cubicBezTo>
                  <a:cubicBezTo>
                    <a:pt x="178" y="408"/>
                    <a:pt x="178" y="408"/>
                    <a:pt x="178" y="408"/>
                  </a:cubicBezTo>
                  <a:cubicBezTo>
                    <a:pt x="178" y="409"/>
                    <a:pt x="178" y="409"/>
                    <a:pt x="178" y="409"/>
                  </a:cubicBezTo>
                  <a:cubicBezTo>
                    <a:pt x="183" y="410"/>
                    <a:pt x="183" y="410"/>
                    <a:pt x="183" y="410"/>
                  </a:cubicBezTo>
                  <a:cubicBezTo>
                    <a:pt x="185" y="411"/>
                    <a:pt x="185" y="411"/>
                    <a:pt x="185" y="411"/>
                  </a:cubicBezTo>
                  <a:cubicBezTo>
                    <a:pt x="185" y="409"/>
                    <a:pt x="185" y="409"/>
                    <a:pt x="185" y="409"/>
                  </a:cubicBezTo>
                  <a:cubicBezTo>
                    <a:pt x="185" y="409"/>
                    <a:pt x="186" y="406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5" y="400"/>
                    <a:pt x="185" y="400"/>
                  </a:cubicBezTo>
                  <a:cubicBezTo>
                    <a:pt x="185" y="399"/>
                    <a:pt x="184" y="399"/>
                    <a:pt x="184" y="399"/>
                  </a:cubicBezTo>
                  <a:cubicBezTo>
                    <a:pt x="183" y="399"/>
                    <a:pt x="183" y="399"/>
                    <a:pt x="182" y="399"/>
                  </a:cubicBezTo>
                  <a:cubicBezTo>
                    <a:pt x="181" y="398"/>
                    <a:pt x="179" y="397"/>
                    <a:pt x="178" y="397"/>
                  </a:cubicBezTo>
                  <a:cubicBezTo>
                    <a:pt x="178" y="396"/>
                    <a:pt x="177" y="396"/>
                    <a:pt x="177" y="396"/>
                  </a:cubicBezTo>
                  <a:cubicBezTo>
                    <a:pt x="176" y="396"/>
                    <a:pt x="176" y="396"/>
                    <a:pt x="176" y="396"/>
                  </a:cubicBezTo>
                  <a:cubicBezTo>
                    <a:pt x="175" y="397"/>
                    <a:pt x="175" y="397"/>
                    <a:pt x="175" y="397"/>
                  </a:cubicBezTo>
                  <a:cubicBezTo>
                    <a:pt x="177" y="396"/>
                    <a:pt x="177" y="396"/>
                    <a:pt x="177" y="396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4" y="389"/>
                    <a:pt x="174" y="389"/>
                    <a:pt x="174" y="389"/>
                  </a:cubicBezTo>
                  <a:cubicBezTo>
                    <a:pt x="174" y="390"/>
                    <a:pt x="174" y="390"/>
                    <a:pt x="174" y="390"/>
                  </a:cubicBezTo>
                  <a:cubicBezTo>
                    <a:pt x="174" y="390"/>
                    <a:pt x="176" y="391"/>
                    <a:pt x="179" y="392"/>
                  </a:cubicBezTo>
                  <a:cubicBezTo>
                    <a:pt x="183" y="393"/>
                    <a:pt x="187" y="394"/>
                    <a:pt x="191" y="395"/>
                  </a:cubicBezTo>
                  <a:cubicBezTo>
                    <a:pt x="195" y="397"/>
                    <a:pt x="198" y="399"/>
                    <a:pt x="200" y="401"/>
                  </a:cubicBezTo>
                  <a:cubicBezTo>
                    <a:pt x="202" y="402"/>
                    <a:pt x="202" y="403"/>
                    <a:pt x="203" y="403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5" y="405"/>
                    <a:pt x="205" y="405"/>
                    <a:pt x="205" y="405"/>
                  </a:cubicBezTo>
                  <a:cubicBezTo>
                    <a:pt x="206" y="405"/>
                    <a:pt x="206" y="405"/>
                    <a:pt x="206" y="405"/>
                  </a:cubicBezTo>
                  <a:cubicBezTo>
                    <a:pt x="222" y="398"/>
                    <a:pt x="222" y="398"/>
                    <a:pt x="222" y="398"/>
                  </a:cubicBezTo>
                  <a:cubicBezTo>
                    <a:pt x="221" y="397"/>
                    <a:pt x="221" y="397"/>
                    <a:pt x="221" y="397"/>
                  </a:cubicBezTo>
                  <a:cubicBezTo>
                    <a:pt x="220" y="398"/>
                    <a:pt x="220" y="398"/>
                    <a:pt x="220" y="398"/>
                  </a:cubicBezTo>
                  <a:cubicBezTo>
                    <a:pt x="226" y="404"/>
                    <a:pt x="226" y="404"/>
                    <a:pt x="226" y="404"/>
                  </a:cubicBezTo>
                  <a:cubicBezTo>
                    <a:pt x="227" y="403"/>
                    <a:pt x="227" y="403"/>
                    <a:pt x="227" y="403"/>
                  </a:cubicBezTo>
                  <a:cubicBezTo>
                    <a:pt x="226" y="403"/>
                    <a:pt x="226" y="403"/>
                    <a:pt x="226" y="403"/>
                  </a:cubicBezTo>
                  <a:cubicBezTo>
                    <a:pt x="220" y="409"/>
                    <a:pt x="220" y="409"/>
                    <a:pt x="220" y="409"/>
                  </a:cubicBezTo>
                  <a:cubicBezTo>
                    <a:pt x="219" y="410"/>
                    <a:pt x="219" y="410"/>
                    <a:pt x="219" y="410"/>
                  </a:cubicBezTo>
                  <a:cubicBezTo>
                    <a:pt x="220" y="411"/>
                    <a:pt x="220" y="411"/>
                    <a:pt x="220" y="411"/>
                  </a:cubicBezTo>
                  <a:cubicBezTo>
                    <a:pt x="220" y="411"/>
                    <a:pt x="221" y="412"/>
                    <a:pt x="222" y="414"/>
                  </a:cubicBezTo>
                  <a:cubicBezTo>
                    <a:pt x="224" y="416"/>
                    <a:pt x="225" y="417"/>
                    <a:pt x="226" y="418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6" y="418"/>
                    <a:pt x="227" y="419"/>
                    <a:pt x="227" y="420"/>
                  </a:cubicBezTo>
                  <a:cubicBezTo>
                    <a:pt x="228" y="421"/>
                    <a:pt x="229" y="423"/>
                    <a:pt x="230" y="424"/>
                  </a:cubicBezTo>
                  <a:cubicBezTo>
                    <a:pt x="230" y="425"/>
                    <a:pt x="230" y="426"/>
                    <a:pt x="230" y="426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1" y="428"/>
                    <a:pt x="231" y="428"/>
                    <a:pt x="231" y="428"/>
                  </a:cubicBezTo>
                  <a:cubicBezTo>
                    <a:pt x="233" y="428"/>
                    <a:pt x="233" y="428"/>
                    <a:pt x="233" y="428"/>
                  </a:cubicBezTo>
                  <a:cubicBezTo>
                    <a:pt x="239" y="425"/>
                    <a:pt x="239" y="425"/>
                    <a:pt x="239" y="425"/>
                  </a:cubicBezTo>
                  <a:cubicBezTo>
                    <a:pt x="240" y="425"/>
                    <a:pt x="240" y="425"/>
                    <a:pt x="240" y="425"/>
                  </a:cubicBezTo>
                  <a:cubicBezTo>
                    <a:pt x="240" y="424"/>
                    <a:pt x="240" y="424"/>
                    <a:pt x="240" y="424"/>
                  </a:cubicBezTo>
                  <a:cubicBezTo>
                    <a:pt x="242" y="419"/>
                    <a:pt x="242" y="419"/>
                    <a:pt x="242" y="419"/>
                  </a:cubicBezTo>
                  <a:cubicBezTo>
                    <a:pt x="240" y="418"/>
                    <a:pt x="240" y="418"/>
                    <a:pt x="240" y="418"/>
                  </a:cubicBezTo>
                  <a:cubicBezTo>
                    <a:pt x="240" y="420"/>
                    <a:pt x="240" y="420"/>
                    <a:pt x="240" y="420"/>
                  </a:cubicBezTo>
                  <a:cubicBezTo>
                    <a:pt x="261" y="426"/>
                    <a:pt x="261" y="426"/>
                    <a:pt x="261" y="426"/>
                  </a:cubicBezTo>
                  <a:cubicBezTo>
                    <a:pt x="261" y="426"/>
                    <a:pt x="261" y="426"/>
                    <a:pt x="261" y="426"/>
                  </a:cubicBezTo>
                  <a:cubicBezTo>
                    <a:pt x="261" y="426"/>
                    <a:pt x="261" y="426"/>
                    <a:pt x="261" y="426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275" y="429"/>
                    <a:pt x="275" y="429"/>
                    <a:pt x="275" y="429"/>
                  </a:cubicBezTo>
                  <a:cubicBezTo>
                    <a:pt x="274" y="429"/>
                    <a:pt x="274" y="429"/>
                    <a:pt x="274" y="429"/>
                  </a:cubicBezTo>
                  <a:cubicBezTo>
                    <a:pt x="278" y="446"/>
                    <a:pt x="278" y="446"/>
                    <a:pt x="278" y="446"/>
                  </a:cubicBezTo>
                  <a:cubicBezTo>
                    <a:pt x="278" y="447"/>
                    <a:pt x="278" y="447"/>
                    <a:pt x="278" y="447"/>
                  </a:cubicBezTo>
                  <a:cubicBezTo>
                    <a:pt x="279" y="447"/>
                    <a:pt x="279" y="447"/>
                    <a:pt x="279" y="447"/>
                  </a:cubicBezTo>
                  <a:cubicBezTo>
                    <a:pt x="292" y="447"/>
                    <a:pt x="292" y="447"/>
                    <a:pt x="292" y="447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0" y="446"/>
                    <a:pt x="290" y="446"/>
                    <a:pt x="290" y="446"/>
                  </a:cubicBezTo>
                  <a:cubicBezTo>
                    <a:pt x="296" y="461"/>
                    <a:pt x="296" y="461"/>
                    <a:pt x="296" y="461"/>
                  </a:cubicBezTo>
                  <a:cubicBezTo>
                    <a:pt x="296" y="462"/>
                    <a:pt x="296" y="462"/>
                    <a:pt x="296" y="462"/>
                  </a:cubicBezTo>
                  <a:cubicBezTo>
                    <a:pt x="297" y="462"/>
                    <a:pt x="297" y="462"/>
                    <a:pt x="297" y="462"/>
                  </a:cubicBezTo>
                  <a:cubicBezTo>
                    <a:pt x="301" y="462"/>
                    <a:pt x="301" y="462"/>
                    <a:pt x="301" y="462"/>
                  </a:cubicBezTo>
                  <a:cubicBezTo>
                    <a:pt x="301" y="460"/>
                    <a:pt x="301" y="460"/>
                    <a:pt x="301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299" y="471"/>
                    <a:pt x="299" y="471"/>
                    <a:pt x="299" y="471"/>
                  </a:cubicBezTo>
                  <a:cubicBezTo>
                    <a:pt x="299" y="473"/>
                    <a:pt x="299" y="473"/>
                    <a:pt x="299" y="473"/>
                  </a:cubicBezTo>
                  <a:cubicBezTo>
                    <a:pt x="301" y="472"/>
                    <a:pt x="301" y="472"/>
                    <a:pt x="301" y="472"/>
                  </a:cubicBezTo>
                  <a:cubicBezTo>
                    <a:pt x="315" y="470"/>
                    <a:pt x="315" y="470"/>
                    <a:pt x="315" y="470"/>
                  </a:cubicBezTo>
                  <a:cubicBezTo>
                    <a:pt x="316" y="470"/>
                    <a:pt x="316" y="470"/>
                    <a:pt x="316" y="470"/>
                  </a:cubicBezTo>
                  <a:cubicBezTo>
                    <a:pt x="316" y="469"/>
                    <a:pt x="316" y="469"/>
                    <a:pt x="316" y="469"/>
                  </a:cubicBezTo>
                  <a:cubicBezTo>
                    <a:pt x="320" y="459"/>
                    <a:pt x="320" y="459"/>
                    <a:pt x="320" y="459"/>
                  </a:cubicBezTo>
                  <a:cubicBezTo>
                    <a:pt x="319" y="459"/>
                    <a:pt x="319" y="459"/>
                    <a:pt x="319" y="459"/>
                  </a:cubicBezTo>
                  <a:cubicBezTo>
                    <a:pt x="319" y="460"/>
                    <a:pt x="319" y="460"/>
                    <a:pt x="319" y="460"/>
                  </a:cubicBezTo>
                  <a:cubicBezTo>
                    <a:pt x="323" y="460"/>
                    <a:pt x="323" y="460"/>
                    <a:pt x="323" y="460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24" y="459"/>
                    <a:pt x="324" y="459"/>
                    <a:pt x="324" y="459"/>
                  </a:cubicBezTo>
                  <a:cubicBezTo>
                    <a:pt x="324" y="459"/>
                    <a:pt x="324" y="459"/>
                    <a:pt x="324" y="459"/>
                  </a:cubicBezTo>
                  <a:cubicBezTo>
                    <a:pt x="324" y="459"/>
                    <a:pt x="325" y="457"/>
                    <a:pt x="326" y="455"/>
                  </a:cubicBezTo>
                  <a:cubicBezTo>
                    <a:pt x="327" y="454"/>
                    <a:pt x="328" y="452"/>
                    <a:pt x="331" y="452"/>
                  </a:cubicBezTo>
                  <a:cubicBezTo>
                    <a:pt x="331" y="451"/>
                    <a:pt x="331" y="451"/>
                    <a:pt x="331" y="451"/>
                  </a:cubicBezTo>
                  <a:cubicBezTo>
                    <a:pt x="330" y="452"/>
                    <a:pt x="330" y="452"/>
                    <a:pt x="330" y="452"/>
                  </a:cubicBezTo>
                  <a:cubicBezTo>
                    <a:pt x="331" y="452"/>
                    <a:pt x="332" y="453"/>
                    <a:pt x="333" y="454"/>
                  </a:cubicBezTo>
                  <a:cubicBezTo>
                    <a:pt x="334" y="455"/>
                    <a:pt x="335" y="457"/>
                    <a:pt x="335" y="459"/>
                  </a:cubicBezTo>
                  <a:cubicBezTo>
                    <a:pt x="336" y="460"/>
                    <a:pt x="336" y="460"/>
                    <a:pt x="336" y="461"/>
                  </a:cubicBezTo>
                  <a:cubicBezTo>
                    <a:pt x="336" y="462"/>
                    <a:pt x="336" y="462"/>
                    <a:pt x="336" y="462"/>
                  </a:cubicBezTo>
                  <a:cubicBezTo>
                    <a:pt x="336" y="462"/>
                    <a:pt x="336" y="462"/>
                    <a:pt x="336" y="462"/>
                  </a:cubicBezTo>
                  <a:cubicBezTo>
                    <a:pt x="336" y="463"/>
                    <a:pt x="336" y="463"/>
                    <a:pt x="336" y="463"/>
                  </a:cubicBezTo>
                  <a:cubicBezTo>
                    <a:pt x="337" y="463"/>
                    <a:pt x="337" y="463"/>
                    <a:pt x="337" y="463"/>
                  </a:cubicBezTo>
                  <a:cubicBezTo>
                    <a:pt x="343" y="463"/>
                    <a:pt x="343" y="463"/>
                    <a:pt x="343" y="463"/>
                  </a:cubicBezTo>
                  <a:cubicBezTo>
                    <a:pt x="343" y="461"/>
                    <a:pt x="343" y="461"/>
                    <a:pt x="343" y="461"/>
                  </a:cubicBezTo>
                  <a:cubicBezTo>
                    <a:pt x="341" y="461"/>
                    <a:pt x="341" y="461"/>
                    <a:pt x="341" y="461"/>
                  </a:cubicBezTo>
                  <a:cubicBezTo>
                    <a:pt x="340" y="465"/>
                    <a:pt x="340" y="465"/>
                    <a:pt x="340" y="465"/>
                  </a:cubicBezTo>
                  <a:cubicBezTo>
                    <a:pt x="339" y="468"/>
                    <a:pt x="339" y="468"/>
                    <a:pt x="339" y="468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350" y="464"/>
                    <a:pt x="350" y="464"/>
                    <a:pt x="350" y="464"/>
                  </a:cubicBezTo>
                  <a:cubicBezTo>
                    <a:pt x="350" y="463"/>
                    <a:pt x="350" y="463"/>
                    <a:pt x="350" y="463"/>
                  </a:cubicBezTo>
                  <a:cubicBezTo>
                    <a:pt x="348" y="463"/>
                    <a:pt x="348" y="463"/>
                    <a:pt x="348" y="463"/>
                  </a:cubicBezTo>
                  <a:cubicBezTo>
                    <a:pt x="352" y="473"/>
                    <a:pt x="352" y="473"/>
                    <a:pt x="352" y="473"/>
                  </a:cubicBezTo>
                  <a:cubicBezTo>
                    <a:pt x="354" y="472"/>
                    <a:pt x="354" y="472"/>
                    <a:pt x="354" y="472"/>
                  </a:cubicBezTo>
                  <a:cubicBezTo>
                    <a:pt x="352" y="471"/>
                    <a:pt x="352" y="471"/>
                    <a:pt x="352" y="471"/>
                  </a:cubicBezTo>
                  <a:cubicBezTo>
                    <a:pt x="352" y="471"/>
                    <a:pt x="352" y="473"/>
                    <a:pt x="351" y="474"/>
                  </a:cubicBezTo>
                  <a:cubicBezTo>
                    <a:pt x="350" y="476"/>
                    <a:pt x="349" y="478"/>
                    <a:pt x="349" y="480"/>
                  </a:cubicBezTo>
                  <a:cubicBezTo>
                    <a:pt x="349" y="481"/>
                    <a:pt x="349" y="482"/>
                    <a:pt x="350" y="482"/>
                  </a:cubicBezTo>
                  <a:cubicBezTo>
                    <a:pt x="350" y="483"/>
                    <a:pt x="351" y="483"/>
                    <a:pt x="352" y="483"/>
                  </a:cubicBezTo>
                  <a:cubicBezTo>
                    <a:pt x="353" y="483"/>
                    <a:pt x="354" y="483"/>
                    <a:pt x="355" y="482"/>
                  </a:cubicBezTo>
                  <a:cubicBezTo>
                    <a:pt x="358" y="481"/>
                    <a:pt x="361" y="479"/>
                    <a:pt x="361" y="479"/>
                  </a:cubicBezTo>
                  <a:cubicBezTo>
                    <a:pt x="360" y="478"/>
                    <a:pt x="360" y="478"/>
                    <a:pt x="360" y="478"/>
                  </a:cubicBezTo>
                  <a:cubicBezTo>
                    <a:pt x="360" y="479"/>
                    <a:pt x="360" y="479"/>
                    <a:pt x="360" y="479"/>
                  </a:cubicBezTo>
                  <a:cubicBezTo>
                    <a:pt x="371" y="483"/>
                    <a:pt x="371" y="483"/>
                    <a:pt x="371" y="483"/>
                  </a:cubicBezTo>
                  <a:cubicBezTo>
                    <a:pt x="372" y="484"/>
                    <a:pt x="372" y="484"/>
                    <a:pt x="372" y="484"/>
                  </a:cubicBezTo>
                  <a:cubicBezTo>
                    <a:pt x="373" y="482"/>
                    <a:pt x="373" y="482"/>
                    <a:pt x="373" y="482"/>
                  </a:cubicBezTo>
                  <a:cubicBezTo>
                    <a:pt x="377" y="469"/>
                    <a:pt x="377" y="469"/>
                    <a:pt x="377" y="469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6" y="469"/>
                    <a:pt x="376" y="469"/>
                    <a:pt x="376" y="469"/>
                  </a:cubicBezTo>
                  <a:cubicBezTo>
                    <a:pt x="376" y="469"/>
                    <a:pt x="376" y="469"/>
                    <a:pt x="376" y="469"/>
                  </a:cubicBezTo>
                  <a:cubicBezTo>
                    <a:pt x="377" y="468"/>
                    <a:pt x="383" y="461"/>
                    <a:pt x="392" y="460"/>
                  </a:cubicBezTo>
                  <a:cubicBezTo>
                    <a:pt x="391" y="459"/>
                    <a:pt x="391" y="459"/>
                    <a:pt x="391" y="459"/>
                  </a:cubicBezTo>
                  <a:cubicBezTo>
                    <a:pt x="391" y="460"/>
                    <a:pt x="391" y="460"/>
                    <a:pt x="391" y="460"/>
                  </a:cubicBezTo>
                  <a:cubicBezTo>
                    <a:pt x="408" y="460"/>
                    <a:pt x="408" y="460"/>
                    <a:pt x="408" y="460"/>
                  </a:cubicBezTo>
                  <a:cubicBezTo>
                    <a:pt x="408" y="459"/>
                    <a:pt x="408" y="459"/>
                    <a:pt x="408" y="459"/>
                  </a:cubicBezTo>
                  <a:cubicBezTo>
                    <a:pt x="406" y="459"/>
                    <a:pt x="406" y="459"/>
                    <a:pt x="406" y="459"/>
                  </a:cubicBezTo>
                  <a:cubicBezTo>
                    <a:pt x="406" y="459"/>
                    <a:pt x="407" y="461"/>
                    <a:pt x="408" y="463"/>
                  </a:cubicBezTo>
                  <a:cubicBezTo>
                    <a:pt x="409" y="465"/>
                    <a:pt x="412" y="467"/>
                    <a:pt x="416" y="467"/>
                  </a:cubicBezTo>
                  <a:cubicBezTo>
                    <a:pt x="417" y="467"/>
                    <a:pt x="418" y="467"/>
                    <a:pt x="419" y="467"/>
                  </a:cubicBezTo>
                  <a:cubicBezTo>
                    <a:pt x="419" y="467"/>
                    <a:pt x="419" y="467"/>
                    <a:pt x="419" y="467"/>
                  </a:cubicBezTo>
                  <a:cubicBezTo>
                    <a:pt x="419" y="467"/>
                    <a:pt x="419" y="467"/>
                    <a:pt x="419" y="467"/>
                  </a:cubicBezTo>
                  <a:cubicBezTo>
                    <a:pt x="423" y="466"/>
                    <a:pt x="425" y="463"/>
                    <a:pt x="426" y="461"/>
                  </a:cubicBezTo>
                  <a:cubicBezTo>
                    <a:pt x="428" y="459"/>
                    <a:pt x="428" y="456"/>
                    <a:pt x="428" y="456"/>
                  </a:cubicBezTo>
                  <a:cubicBezTo>
                    <a:pt x="427" y="456"/>
                    <a:pt x="427" y="456"/>
                    <a:pt x="427" y="456"/>
                  </a:cubicBezTo>
                  <a:cubicBezTo>
                    <a:pt x="427" y="457"/>
                    <a:pt x="427" y="457"/>
                    <a:pt x="427" y="457"/>
                  </a:cubicBezTo>
                  <a:cubicBezTo>
                    <a:pt x="428" y="457"/>
                    <a:pt x="428" y="457"/>
                    <a:pt x="428" y="457"/>
                  </a:cubicBezTo>
                  <a:cubicBezTo>
                    <a:pt x="429" y="456"/>
                    <a:pt x="435" y="452"/>
                    <a:pt x="444" y="449"/>
                  </a:cubicBezTo>
                  <a:cubicBezTo>
                    <a:pt x="444" y="448"/>
                    <a:pt x="444" y="448"/>
                    <a:pt x="444" y="448"/>
                  </a:cubicBezTo>
                  <a:cubicBezTo>
                    <a:pt x="444" y="449"/>
                    <a:pt x="444" y="449"/>
                    <a:pt x="444" y="449"/>
                  </a:cubicBezTo>
                  <a:cubicBezTo>
                    <a:pt x="447" y="449"/>
                    <a:pt x="450" y="449"/>
                    <a:pt x="452" y="449"/>
                  </a:cubicBezTo>
                  <a:cubicBezTo>
                    <a:pt x="454" y="449"/>
                    <a:pt x="455" y="449"/>
                    <a:pt x="456" y="449"/>
                  </a:cubicBezTo>
                  <a:cubicBezTo>
                    <a:pt x="456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8" y="448"/>
                    <a:pt x="458" y="448"/>
                    <a:pt x="458" y="448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65" y="455"/>
                    <a:pt x="465" y="455"/>
                    <a:pt x="465" y="455"/>
                  </a:cubicBezTo>
                  <a:cubicBezTo>
                    <a:pt x="465" y="455"/>
                    <a:pt x="465" y="455"/>
                    <a:pt x="465" y="455"/>
                  </a:cubicBezTo>
                  <a:cubicBezTo>
                    <a:pt x="466" y="455"/>
                    <a:pt x="466" y="455"/>
                    <a:pt x="466" y="455"/>
                  </a:cubicBezTo>
                  <a:cubicBezTo>
                    <a:pt x="466" y="455"/>
                    <a:pt x="467" y="455"/>
                    <a:pt x="468" y="455"/>
                  </a:cubicBezTo>
                  <a:cubicBezTo>
                    <a:pt x="470" y="455"/>
                    <a:pt x="474" y="455"/>
                    <a:pt x="477" y="456"/>
                  </a:cubicBezTo>
                  <a:cubicBezTo>
                    <a:pt x="478" y="456"/>
                    <a:pt x="480" y="456"/>
                    <a:pt x="481" y="456"/>
                  </a:cubicBezTo>
                  <a:cubicBezTo>
                    <a:pt x="481" y="456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8"/>
                    <a:pt x="483" y="460"/>
                    <a:pt x="483" y="462"/>
                  </a:cubicBezTo>
                  <a:cubicBezTo>
                    <a:pt x="483" y="463"/>
                    <a:pt x="483" y="464"/>
                    <a:pt x="483" y="464"/>
                  </a:cubicBezTo>
                  <a:cubicBezTo>
                    <a:pt x="483" y="465"/>
                    <a:pt x="483" y="466"/>
                    <a:pt x="483" y="466"/>
                  </a:cubicBezTo>
                  <a:cubicBezTo>
                    <a:pt x="483" y="467"/>
                    <a:pt x="483" y="467"/>
                    <a:pt x="483" y="467"/>
                  </a:cubicBezTo>
                  <a:cubicBezTo>
                    <a:pt x="484" y="467"/>
                    <a:pt x="484" y="467"/>
                    <a:pt x="484" y="467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17" y="471"/>
                    <a:pt x="517" y="471"/>
                    <a:pt x="517" y="471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35" y="478"/>
                    <a:pt x="535" y="478"/>
                    <a:pt x="535" y="478"/>
                  </a:cubicBezTo>
                  <a:cubicBezTo>
                    <a:pt x="537" y="478"/>
                    <a:pt x="537" y="478"/>
                    <a:pt x="537" y="478"/>
                  </a:cubicBezTo>
                  <a:cubicBezTo>
                    <a:pt x="537" y="477"/>
                    <a:pt x="537" y="477"/>
                    <a:pt x="537" y="477"/>
                  </a:cubicBezTo>
                  <a:cubicBezTo>
                    <a:pt x="539" y="468"/>
                    <a:pt x="539" y="468"/>
                    <a:pt x="539" y="468"/>
                  </a:cubicBezTo>
                  <a:cubicBezTo>
                    <a:pt x="539" y="467"/>
                    <a:pt x="539" y="467"/>
                    <a:pt x="539" y="467"/>
                  </a:cubicBezTo>
                  <a:cubicBezTo>
                    <a:pt x="538" y="467"/>
                    <a:pt x="538" y="467"/>
                    <a:pt x="538" y="467"/>
                  </a:cubicBezTo>
                  <a:cubicBezTo>
                    <a:pt x="538" y="467"/>
                    <a:pt x="537" y="467"/>
                    <a:pt x="536" y="466"/>
                  </a:cubicBezTo>
                  <a:cubicBezTo>
                    <a:pt x="534" y="466"/>
                    <a:pt x="532" y="465"/>
                    <a:pt x="530" y="464"/>
                  </a:cubicBezTo>
                  <a:cubicBezTo>
                    <a:pt x="528" y="463"/>
                    <a:pt x="526" y="462"/>
                    <a:pt x="525" y="461"/>
                  </a:cubicBezTo>
                  <a:cubicBezTo>
                    <a:pt x="524" y="461"/>
                    <a:pt x="524" y="461"/>
                    <a:pt x="524" y="461"/>
                  </a:cubicBezTo>
                  <a:cubicBezTo>
                    <a:pt x="525" y="461"/>
                    <a:pt x="525" y="461"/>
                    <a:pt x="525" y="461"/>
                  </a:cubicBezTo>
                  <a:cubicBezTo>
                    <a:pt x="525" y="459"/>
                    <a:pt x="525" y="457"/>
                    <a:pt x="525" y="455"/>
                  </a:cubicBezTo>
                  <a:cubicBezTo>
                    <a:pt x="525" y="453"/>
                    <a:pt x="525" y="450"/>
                    <a:pt x="524" y="446"/>
                  </a:cubicBezTo>
                  <a:cubicBezTo>
                    <a:pt x="522" y="447"/>
                    <a:pt x="522" y="447"/>
                    <a:pt x="522" y="447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24" y="443"/>
                    <a:pt x="522" y="439"/>
                    <a:pt x="520" y="435"/>
                  </a:cubicBezTo>
                  <a:cubicBezTo>
                    <a:pt x="518" y="432"/>
                    <a:pt x="515" y="430"/>
                    <a:pt x="515" y="429"/>
                  </a:cubicBezTo>
                  <a:cubicBezTo>
                    <a:pt x="514" y="430"/>
                    <a:pt x="514" y="430"/>
                    <a:pt x="514" y="430"/>
                  </a:cubicBezTo>
                  <a:cubicBezTo>
                    <a:pt x="515" y="432"/>
                    <a:pt x="515" y="432"/>
                    <a:pt x="515" y="432"/>
                  </a:cubicBezTo>
                  <a:cubicBezTo>
                    <a:pt x="515" y="431"/>
                    <a:pt x="519" y="428"/>
                    <a:pt x="523" y="423"/>
                  </a:cubicBezTo>
                  <a:cubicBezTo>
                    <a:pt x="527" y="419"/>
                    <a:pt x="531" y="413"/>
                    <a:pt x="533" y="408"/>
                  </a:cubicBezTo>
                  <a:cubicBezTo>
                    <a:pt x="532" y="408"/>
                    <a:pt x="532" y="408"/>
                    <a:pt x="532" y="408"/>
                  </a:cubicBezTo>
                  <a:cubicBezTo>
                    <a:pt x="533" y="408"/>
                    <a:pt x="533" y="408"/>
                    <a:pt x="533" y="408"/>
                  </a:cubicBezTo>
                  <a:cubicBezTo>
                    <a:pt x="536" y="403"/>
                    <a:pt x="538" y="397"/>
                    <a:pt x="539" y="392"/>
                  </a:cubicBezTo>
                  <a:cubicBezTo>
                    <a:pt x="541" y="386"/>
                    <a:pt x="542" y="381"/>
                    <a:pt x="544" y="379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4" y="379"/>
                    <a:pt x="544" y="379"/>
                    <a:pt x="544" y="379"/>
                  </a:cubicBezTo>
                  <a:cubicBezTo>
                    <a:pt x="545" y="378"/>
                    <a:pt x="547" y="375"/>
                    <a:pt x="549" y="373"/>
                  </a:cubicBezTo>
                  <a:cubicBezTo>
                    <a:pt x="555" y="364"/>
                    <a:pt x="563" y="350"/>
                    <a:pt x="563" y="350"/>
                  </a:cubicBezTo>
                  <a:cubicBezTo>
                    <a:pt x="562" y="349"/>
                    <a:pt x="562" y="349"/>
                    <a:pt x="562" y="349"/>
                  </a:cubicBezTo>
                  <a:cubicBezTo>
                    <a:pt x="561" y="351"/>
                    <a:pt x="561" y="351"/>
                    <a:pt x="561" y="351"/>
                  </a:cubicBezTo>
                  <a:cubicBezTo>
                    <a:pt x="561" y="351"/>
                    <a:pt x="564" y="352"/>
                    <a:pt x="569" y="352"/>
                  </a:cubicBezTo>
                  <a:cubicBezTo>
                    <a:pt x="571" y="352"/>
                    <a:pt x="573" y="352"/>
                    <a:pt x="576" y="350"/>
                  </a:cubicBezTo>
                  <a:cubicBezTo>
                    <a:pt x="578" y="349"/>
                    <a:pt x="581" y="348"/>
                    <a:pt x="582" y="345"/>
                  </a:cubicBezTo>
                  <a:cubicBezTo>
                    <a:pt x="582" y="345"/>
                    <a:pt x="582" y="345"/>
                    <a:pt x="582" y="345"/>
                  </a:cubicBezTo>
                  <a:cubicBezTo>
                    <a:pt x="582" y="345"/>
                    <a:pt x="582" y="345"/>
                    <a:pt x="582" y="345"/>
                  </a:cubicBezTo>
                  <a:cubicBezTo>
                    <a:pt x="584" y="339"/>
                    <a:pt x="585" y="333"/>
                    <a:pt x="585" y="329"/>
                  </a:cubicBezTo>
                  <a:cubicBezTo>
                    <a:pt x="585" y="324"/>
                    <a:pt x="584" y="320"/>
                    <a:pt x="582" y="317"/>
                  </a:cubicBezTo>
                  <a:cubicBezTo>
                    <a:pt x="581" y="317"/>
                    <a:pt x="581" y="317"/>
                    <a:pt x="581" y="317"/>
                  </a:cubicBezTo>
                  <a:cubicBezTo>
                    <a:pt x="581" y="317"/>
                    <a:pt x="581" y="317"/>
                    <a:pt x="581" y="317"/>
                  </a:cubicBezTo>
                  <a:cubicBezTo>
                    <a:pt x="579" y="316"/>
                    <a:pt x="577" y="316"/>
                    <a:pt x="576" y="315"/>
                  </a:cubicBezTo>
                  <a:cubicBezTo>
                    <a:pt x="575" y="315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2" y="313"/>
                    <a:pt x="572" y="313"/>
                    <a:pt x="572" y="313"/>
                  </a:cubicBezTo>
                  <a:cubicBezTo>
                    <a:pt x="571" y="312"/>
                    <a:pt x="571" y="312"/>
                    <a:pt x="571" y="312"/>
                  </a:cubicBezTo>
                  <a:cubicBezTo>
                    <a:pt x="571" y="313"/>
                    <a:pt x="571" y="313"/>
                    <a:pt x="571" y="314"/>
                  </a:cubicBezTo>
                  <a:cubicBezTo>
                    <a:pt x="571" y="315"/>
                    <a:pt x="571" y="316"/>
                    <a:pt x="572" y="316"/>
                  </a:cubicBezTo>
                  <a:cubicBezTo>
                    <a:pt x="573" y="317"/>
                    <a:pt x="574" y="318"/>
                    <a:pt x="576" y="318"/>
                  </a:cubicBezTo>
                  <a:cubicBezTo>
                    <a:pt x="577" y="319"/>
                    <a:pt x="579" y="319"/>
                    <a:pt x="580" y="320"/>
                  </a:cubicBezTo>
                  <a:cubicBezTo>
                    <a:pt x="580" y="318"/>
                    <a:pt x="580" y="318"/>
                    <a:pt x="580" y="318"/>
                  </a:cubicBezTo>
                  <a:cubicBezTo>
                    <a:pt x="579" y="319"/>
                    <a:pt x="579" y="319"/>
                    <a:pt x="579" y="319"/>
                  </a:cubicBezTo>
                  <a:cubicBezTo>
                    <a:pt x="581" y="321"/>
                    <a:pt x="582" y="324"/>
                    <a:pt x="582" y="329"/>
                  </a:cubicBezTo>
                  <a:cubicBezTo>
                    <a:pt x="582" y="333"/>
                    <a:pt x="581" y="338"/>
                    <a:pt x="579" y="344"/>
                  </a:cubicBezTo>
                  <a:cubicBezTo>
                    <a:pt x="580" y="344"/>
                    <a:pt x="580" y="344"/>
                    <a:pt x="580" y="344"/>
                  </a:cubicBezTo>
                  <a:cubicBezTo>
                    <a:pt x="579" y="343"/>
                    <a:pt x="579" y="343"/>
                    <a:pt x="579" y="343"/>
                  </a:cubicBezTo>
                  <a:cubicBezTo>
                    <a:pt x="578" y="346"/>
                    <a:pt x="577" y="347"/>
                    <a:pt x="575" y="348"/>
                  </a:cubicBezTo>
                  <a:cubicBezTo>
                    <a:pt x="573" y="349"/>
                    <a:pt x="571" y="349"/>
                    <a:pt x="569" y="349"/>
                  </a:cubicBezTo>
                  <a:cubicBezTo>
                    <a:pt x="567" y="349"/>
                    <a:pt x="565" y="349"/>
                    <a:pt x="564" y="348"/>
                  </a:cubicBezTo>
                  <a:cubicBezTo>
                    <a:pt x="563" y="348"/>
                    <a:pt x="563" y="348"/>
                    <a:pt x="562" y="348"/>
                  </a:cubicBezTo>
                  <a:cubicBezTo>
                    <a:pt x="562" y="348"/>
                    <a:pt x="562" y="348"/>
                    <a:pt x="562" y="348"/>
                  </a:cubicBezTo>
                  <a:cubicBezTo>
                    <a:pt x="561" y="348"/>
                    <a:pt x="561" y="348"/>
                    <a:pt x="561" y="348"/>
                  </a:cubicBezTo>
                  <a:cubicBezTo>
                    <a:pt x="560" y="349"/>
                    <a:pt x="560" y="349"/>
                    <a:pt x="560" y="349"/>
                  </a:cubicBezTo>
                  <a:cubicBezTo>
                    <a:pt x="560" y="349"/>
                    <a:pt x="559" y="350"/>
                    <a:pt x="558" y="353"/>
                  </a:cubicBezTo>
                  <a:cubicBezTo>
                    <a:pt x="556" y="356"/>
                    <a:pt x="553" y="361"/>
                    <a:pt x="550" y="366"/>
                  </a:cubicBezTo>
                  <a:cubicBezTo>
                    <a:pt x="548" y="369"/>
                    <a:pt x="547" y="371"/>
                    <a:pt x="545" y="373"/>
                  </a:cubicBezTo>
                  <a:cubicBezTo>
                    <a:pt x="544" y="375"/>
                    <a:pt x="543" y="376"/>
                    <a:pt x="542" y="377"/>
                  </a:cubicBezTo>
                  <a:cubicBezTo>
                    <a:pt x="542" y="377"/>
                    <a:pt x="542" y="377"/>
                    <a:pt x="542" y="377"/>
                  </a:cubicBezTo>
                  <a:cubicBezTo>
                    <a:pt x="541" y="377"/>
                    <a:pt x="541" y="377"/>
                    <a:pt x="541" y="377"/>
                  </a:cubicBezTo>
                  <a:cubicBezTo>
                    <a:pt x="539" y="380"/>
                    <a:pt x="538" y="385"/>
                    <a:pt x="536" y="391"/>
                  </a:cubicBezTo>
                  <a:cubicBezTo>
                    <a:pt x="535" y="396"/>
                    <a:pt x="533" y="402"/>
                    <a:pt x="531" y="407"/>
                  </a:cubicBezTo>
                  <a:cubicBezTo>
                    <a:pt x="531" y="407"/>
                    <a:pt x="531" y="407"/>
                    <a:pt x="531" y="407"/>
                  </a:cubicBezTo>
                  <a:cubicBezTo>
                    <a:pt x="530" y="407"/>
                    <a:pt x="530" y="407"/>
                    <a:pt x="530" y="407"/>
                  </a:cubicBezTo>
                  <a:cubicBezTo>
                    <a:pt x="529" y="411"/>
                    <a:pt x="524" y="417"/>
                    <a:pt x="520" y="422"/>
                  </a:cubicBezTo>
                  <a:cubicBezTo>
                    <a:pt x="518" y="424"/>
                    <a:pt x="517" y="426"/>
                    <a:pt x="515" y="427"/>
                  </a:cubicBezTo>
                  <a:cubicBezTo>
                    <a:pt x="514" y="429"/>
                    <a:pt x="513" y="429"/>
                    <a:pt x="513" y="429"/>
                  </a:cubicBezTo>
                  <a:cubicBezTo>
                    <a:pt x="512" y="430"/>
                    <a:pt x="512" y="430"/>
                    <a:pt x="512" y="430"/>
                  </a:cubicBezTo>
                  <a:cubicBezTo>
                    <a:pt x="513" y="431"/>
                    <a:pt x="513" y="431"/>
                    <a:pt x="513" y="431"/>
                  </a:cubicBezTo>
                  <a:cubicBezTo>
                    <a:pt x="513" y="432"/>
                    <a:pt x="513" y="432"/>
                    <a:pt x="513" y="432"/>
                  </a:cubicBezTo>
                  <a:cubicBezTo>
                    <a:pt x="514" y="433"/>
                    <a:pt x="516" y="435"/>
                    <a:pt x="518" y="438"/>
                  </a:cubicBezTo>
                  <a:cubicBezTo>
                    <a:pt x="520" y="441"/>
                    <a:pt x="521" y="444"/>
                    <a:pt x="521" y="447"/>
                  </a:cubicBezTo>
                  <a:cubicBezTo>
                    <a:pt x="521" y="447"/>
                    <a:pt x="521" y="447"/>
                    <a:pt x="521" y="447"/>
                  </a:cubicBezTo>
                  <a:cubicBezTo>
                    <a:pt x="521" y="447"/>
                    <a:pt x="521" y="447"/>
                    <a:pt x="521" y="447"/>
                  </a:cubicBezTo>
                  <a:cubicBezTo>
                    <a:pt x="522" y="450"/>
                    <a:pt x="522" y="453"/>
                    <a:pt x="522" y="455"/>
                  </a:cubicBezTo>
                  <a:cubicBezTo>
                    <a:pt x="522" y="457"/>
                    <a:pt x="522" y="460"/>
                    <a:pt x="522" y="462"/>
                  </a:cubicBezTo>
                  <a:cubicBezTo>
                    <a:pt x="522" y="462"/>
                    <a:pt x="522" y="462"/>
                    <a:pt x="522" y="462"/>
                  </a:cubicBezTo>
                  <a:cubicBezTo>
                    <a:pt x="523" y="462"/>
                    <a:pt x="523" y="462"/>
                    <a:pt x="523" y="462"/>
                  </a:cubicBezTo>
                  <a:cubicBezTo>
                    <a:pt x="523" y="464"/>
                    <a:pt x="525" y="465"/>
                    <a:pt x="526" y="466"/>
                  </a:cubicBezTo>
                  <a:cubicBezTo>
                    <a:pt x="531" y="468"/>
                    <a:pt x="537" y="470"/>
                    <a:pt x="537" y="470"/>
                  </a:cubicBezTo>
                  <a:cubicBezTo>
                    <a:pt x="537" y="468"/>
                    <a:pt x="537" y="468"/>
                    <a:pt x="537" y="468"/>
                  </a:cubicBezTo>
                  <a:cubicBezTo>
                    <a:pt x="536" y="468"/>
                    <a:pt x="536" y="468"/>
                    <a:pt x="536" y="468"/>
                  </a:cubicBezTo>
                  <a:cubicBezTo>
                    <a:pt x="536" y="468"/>
                    <a:pt x="536" y="468"/>
                    <a:pt x="534" y="476"/>
                  </a:cubicBezTo>
                  <a:cubicBezTo>
                    <a:pt x="536" y="476"/>
                    <a:pt x="536" y="476"/>
                    <a:pt x="536" y="476"/>
                  </a:cubicBezTo>
                  <a:cubicBezTo>
                    <a:pt x="536" y="475"/>
                    <a:pt x="536" y="475"/>
                    <a:pt x="536" y="475"/>
                  </a:cubicBezTo>
                  <a:cubicBezTo>
                    <a:pt x="536" y="475"/>
                    <a:pt x="536" y="475"/>
                    <a:pt x="517" y="469"/>
                  </a:cubicBezTo>
                  <a:cubicBezTo>
                    <a:pt x="517" y="469"/>
                    <a:pt x="517" y="469"/>
                    <a:pt x="517" y="469"/>
                  </a:cubicBezTo>
                  <a:cubicBezTo>
                    <a:pt x="517" y="469"/>
                    <a:pt x="517" y="469"/>
                    <a:pt x="517" y="469"/>
                  </a:cubicBezTo>
                  <a:cubicBezTo>
                    <a:pt x="517" y="469"/>
                    <a:pt x="517" y="469"/>
                    <a:pt x="485" y="464"/>
                  </a:cubicBezTo>
                  <a:cubicBezTo>
                    <a:pt x="485" y="466"/>
                    <a:pt x="485" y="466"/>
                    <a:pt x="485" y="466"/>
                  </a:cubicBezTo>
                  <a:cubicBezTo>
                    <a:pt x="486" y="466"/>
                    <a:pt x="486" y="466"/>
                    <a:pt x="486" y="466"/>
                  </a:cubicBezTo>
                  <a:cubicBezTo>
                    <a:pt x="486" y="466"/>
                    <a:pt x="486" y="464"/>
                    <a:pt x="486" y="462"/>
                  </a:cubicBezTo>
                  <a:cubicBezTo>
                    <a:pt x="486" y="460"/>
                    <a:pt x="485" y="457"/>
                    <a:pt x="485" y="455"/>
                  </a:cubicBezTo>
                  <a:cubicBezTo>
                    <a:pt x="484" y="455"/>
                    <a:pt x="483" y="454"/>
                    <a:pt x="483" y="454"/>
                  </a:cubicBezTo>
                  <a:cubicBezTo>
                    <a:pt x="481" y="453"/>
                    <a:pt x="480" y="453"/>
                    <a:pt x="478" y="453"/>
                  </a:cubicBezTo>
                  <a:cubicBezTo>
                    <a:pt x="473" y="452"/>
                    <a:pt x="466" y="452"/>
                    <a:pt x="466" y="452"/>
                  </a:cubicBezTo>
                  <a:cubicBezTo>
                    <a:pt x="466" y="453"/>
                    <a:pt x="466" y="453"/>
                    <a:pt x="466" y="453"/>
                  </a:cubicBezTo>
                  <a:cubicBezTo>
                    <a:pt x="467" y="452"/>
                    <a:pt x="467" y="452"/>
                    <a:pt x="467" y="452"/>
                  </a:cubicBezTo>
                  <a:cubicBezTo>
                    <a:pt x="467" y="452"/>
                    <a:pt x="467" y="452"/>
                    <a:pt x="458" y="447"/>
                  </a:cubicBezTo>
                  <a:cubicBezTo>
                    <a:pt x="458" y="447"/>
                    <a:pt x="458" y="447"/>
                    <a:pt x="458" y="447"/>
                  </a:cubicBezTo>
                  <a:cubicBezTo>
                    <a:pt x="458" y="447"/>
                    <a:pt x="458" y="447"/>
                    <a:pt x="458" y="447"/>
                  </a:cubicBezTo>
                  <a:cubicBezTo>
                    <a:pt x="458" y="447"/>
                    <a:pt x="456" y="446"/>
                    <a:pt x="452" y="446"/>
                  </a:cubicBezTo>
                  <a:cubicBezTo>
                    <a:pt x="450" y="446"/>
                    <a:pt x="447" y="446"/>
                    <a:pt x="444" y="447"/>
                  </a:cubicBezTo>
                  <a:cubicBezTo>
                    <a:pt x="444" y="447"/>
                    <a:pt x="444" y="447"/>
                    <a:pt x="444" y="447"/>
                  </a:cubicBezTo>
                  <a:cubicBezTo>
                    <a:pt x="444" y="447"/>
                    <a:pt x="444" y="447"/>
                    <a:pt x="444" y="447"/>
                  </a:cubicBezTo>
                  <a:cubicBezTo>
                    <a:pt x="433" y="449"/>
                    <a:pt x="426" y="455"/>
                    <a:pt x="426" y="455"/>
                  </a:cubicBezTo>
                  <a:cubicBezTo>
                    <a:pt x="425" y="455"/>
                    <a:pt x="425" y="455"/>
                    <a:pt x="425" y="455"/>
                  </a:cubicBezTo>
                  <a:cubicBezTo>
                    <a:pt x="425" y="456"/>
                    <a:pt x="425" y="456"/>
                    <a:pt x="425" y="456"/>
                  </a:cubicBezTo>
                  <a:cubicBezTo>
                    <a:pt x="425" y="456"/>
                    <a:pt x="425" y="456"/>
                    <a:pt x="425" y="456"/>
                  </a:cubicBezTo>
                  <a:cubicBezTo>
                    <a:pt x="425" y="456"/>
                    <a:pt x="425" y="458"/>
                    <a:pt x="424" y="460"/>
                  </a:cubicBezTo>
                  <a:cubicBezTo>
                    <a:pt x="422" y="462"/>
                    <a:pt x="421" y="464"/>
                    <a:pt x="418" y="464"/>
                  </a:cubicBezTo>
                  <a:cubicBezTo>
                    <a:pt x="418" y="466"/>
                    <a:pt x="418" y="466"/>
                    <a:pt x="418" y="466"/>
                  </a:cubicBezTo>
                  <a:cubicBezTo>
                    <a:pt x="418" y="464"/>
                    <a:pt x="418" y="464"/>
                    <a:pt x="418" y="464"/>
                  </a:cubicBezTo>
                  <a:cubicBezTo>
                    <a:pt x="418" y="464"/>
                    <a:pt x="417" y="464"/>
                    <a:pt x="416" y="464"/>
                  </a:cubicBezTo>
                  <a:cubicBezTo>
                    <a:pt x="413" y="464"/>
                    <a:pt x="411" y="463"/>
                    <a:pt x="410" y="461"/>
                  </a:cubicBezTo>
                  <a:cubicBezTo>
                    <a:pt x="410" y="461"/>
                    <a:pt x="410" y="460"/>
                    <a:pt x="409" y="459"/>
                  </a:cubicBezTo>
                  <a:cubicBezTo>
                    <a:pt x="409" y="459"/>
                    <a:pt x="409" y="459"/>
                    <a:pt x="409" y="459"/>
                  </a:cubicBezTo>
                  <a:cubicBezTo>
                    <a:pt x="409" y="459"/>
                    <a:pt x="409" y="459"/>
                    <a:pt x="409" y="459"/>
                  </a:cubicBezTo>
                  <a:cubicBezTo>
                    <a:pt x="409" y="459"/>
                    <a:pt x="409" y="459"/>
                    <a:pt x="409" y="459"/>
                  </a:cubicBezTo>
                  <a:cubicBezTo>
                    <a:pt x="409" y="457"/>
                    <a:pt x="409" y="457"/>
                    <a:pt x="409" y="457"/>
                  </a:cubicBezTo>
                  <a:cubicBezTo>
                    <a:pt x="408" y="457"/>
                    <a:pt x="408" y="457"/>
                    <a:pt x="408" y="457"/>
                  </a:cubicBezTo>
                  <a:cubicBezTo>
                    <a:pt x="408" y="457"/>
                    <a:pt x="408" y="457"/>
                    <a:pt x="391" y="457"/>
                  </a:cubicBezTo>
                  <a:cubicBezTo>
                    <a:pt x="391" y="457"/>
                    <a:pt x="391" y="457"/>
                    <a:pt x="391" y="457"/>
                  </a:cubicBezTo>
                  <a:cubicBezTo>
                    <a:pt x="391" y="457"/>
                    <a:pt x="391" y="457"/>
                    <a:pt x="391" y="457"/>
                  </a:cubicBezTo>
                  <a:cubicBezTo>
                    <a:pt x="381" y="459"/>
                    <a:pt x="374" y="467"/>
                    <a:pt x="374" y="467"/>
                  </a:cubicBezTo>
                  <a:cubicBezTo>
                    <a:pt x="374" y="468"/>
                    <a:pt x="374" y="468"/>
                    <a:pt x="374" y="468"/>
                  </a:cubicBezTo>
                  <a:cubicBezTo>
                    <a:pt x="374" y="468"/>
                    <a:pt x="374" y="468"/>
                    <a:pt x="374" y="468"/>
                  </a:cubicBezTo>
                  <a:cubicBezTo>
                    <a:pt x="374" y="468"/>
                    <a:pt x="374" y="468"/>
                    <a:pt x="373" y="469"/>
                  </a:cubicBezTo>
                  <a:cubicBezTo>
                    <a:pt x="373" y="471"/>
                    <a:pt x="372" y="475"/>
                    <a:pt x="370" y="481"/>
                  </a:cubicBezTo>
                  <a:cubicBezTo>
                    <a:pt x="371" y="482"/>
                    <a:pt x="371" y="482"/>
                    <a:pt x="371" y="482"/>
                  </a:cubicBezTo>
                  <a:cubicBezTo>
                    <a:pt x="372" y="480"/>
                    <a:pt x="372" y="480"/>
                    <a:pt x="372" y="480"/>
                  </a:cubicBezTo>
                  <a:cubicBezTo>
                    <a:pt x="372" y="480"/>
                    <a:pt x="372" y="480"/>
                    <a:pt x="361" y="476"/>
                  </a:cubicBezTo>
                  <a:cubicBezTo>
                    <a:pt x="360" y="476"/>
                    <a:pt x="360" y="476"/>
                    <a:pt x="360" y="476"/>
                  </a:cubicBezTo>
                  <a:cubicBezTo>
                    <a:pt x="359" y="476"/>
                    <a:pt x="359" y="476"/>
                    <a:pt x="359" y="476"/>
                  </a:cubicBezTo>
                  <a:cubicBezTo>
                    <a:pt x="359" y="476"/>
                    <a:pt x="359" y="477"/>
                    <a:pt x="359" y="477"/>
                  </a:cubicBezTo>
                  <a:cubicBezTo>
                    <a:pt x="358" y="478"/>
                    <a:pt x="357" y="478"/>
                    <a:pt x="355" y="479"/>
                  </a:cubicBezTo>
                  <a:cubicBezTo>
                    <a:pt x="354" y="480"/>
                    <a:pt x="353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79"/>
                    <a:pt x="352" y="477"/>
                    <a:pt x="353" y="476"/>
                  </a:cubicBezTo>
                  <a:cubicBezTo>
                    <a:pt x="354" y="475"/>
                    <a:pt x="354" y="474"/>
                    <a:pt x="354" y="474"/>
                  </a:cubicBezTo>
                  <a:cubicBezTo>
                    <a:pt x="355" y="473"/>
                    <a:pt x="355" y="473"/>
                    <a:pt x="355" y="473"/>
                  </a:cubicBezTo>
                  <a:cubicBezTo>
                    <a:pt x="355" y="472"/>
                    <a:pt x="355" y="472"/>
                    <a:pt x="355" y="472"/>
                  </a:cubicBezTo>
                  <a:cubicBezTo>
                    <a:pt x="355" y="472"/>
                    <a:pt x="355" y="472"/>
                    <a:pt x="355" y="472"/>
                  </a:cubicBezTo>
                  <a:cubicBezTo>
                    <a:pt x="355" y="472"/>
                    <a:pt x="355" y="472"/>
                    <a:pt x="351" y="462"/>
                  </a:cubicBezTo>
                  <a:cubicBezTo>
                    <a:pt x="350" y="461"/>
                    <a:pt x="350" y="461"/>
                    <a:pt x="350" y="461"/>
                  </a:cubicBezTo>
                  <a:cubicBezTo>
                    <a:pt x="349" y="461"/>
                    <a:pt x="349" y="461"/>
                    <a:pt x="349" y="461"/>
                  </a:cubicBezTo>
                  <a:cubicBezTo>
                    <a:pt x="349" y="461"/>
                    <a:pt x="349" y="461"/>
                    <a:pt x="341" y="464"/>
                  </a:cubicBezTo>
                  <a:cubicBezTo>
                    <a:pt x="341" y="466"/>
                    <a:pt x="341" y="466"/>
                    <a:pt x="341" y="466"/>
                  </a:cubicBezTo>
                  <a:cubicBezTo>
                    <a:pt x="343" y="466"/>
                    <a:pt x="343" y="466"/>
                    <a:pt x="343" y="466"/>
                  </a:cubicBezTo>
                  <a:cubicBezTo>
                    <a:pt x="343" y="466"/>
                    <a:pt x="343" y="466"/>
                    <a:pt x="344" y="462"/>
                  </a:cubicBezTo>
                  <a:cubicBezTo>
                    <a:pt x="345" y="460"/>
                    <a:pt x="345" y="460"/>
                    <a:pt x="345" y="460"/>
                  </a:cubicBezTo>
                  <a:cubicBezTo>
                    <a:pt x="343" y="460"/>
                    <a:pt x="343" y="460"/>
                    <a:pt x="343" y="460"/>
                  </a:cubicBezTo>
                  <a:cubicBezTo>
                    <a:pt x="343" y="460"/>
                    <a:pt x="343" y="460"/>
                    <a:pt x="337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39" y="461"/>
                    <a:pt x="339" y="461"/>
                    <a:pt x="339" y="461"/>
                  </a:cubicBezTo>
                  <a:cubicBezTo>
                    <a:pt x="339" y="461"/>
                    <a:pt x="339" y="459"/>
                    <a:pt x="337" y="456"/>
                  </a:cubicBezTo>
                  <a:cubicBezTo>
                    <a:pt x="337" y="455"/>
                    <a:pt x="336" y="453"/>
                    <a:pt x="335" y="452"/>
                  </a:cubicBezTo>
                  <a:cubicBezTo>
                    <a:pt x="334" y="451"/>
                    <a:pt x="333" y="450"/>
                    <a:pt x="331" y="449"/>
                  </a:cubicBezTo>
                  <a:cubicBezTo>
                    <a:pt x="331" y="449"/>
                    <a:pt x="331" y="449"/>
                    <a:pt x="331" y="449"/>
                  </a:cubicBezTo>
                  <a:cubicBezTo>
                    <a:pt x="331" y="449"/>
                    <a:pt x="331" y="449"/>
                    <a:pt x="331" y="449"/>
                  </a:cubicBezTo>
                  <a:cubicBezTo>
                    <a:pt x="329" y="449"/>
                    <a:pt x="327" y="450"/>
                    <a:pt x="326" y="451"/>
                  </a:cubicBezTo>
                  <a:cubicBezTo>
                    <a:pt x="324" y="452"/>
                    <a:pt x="323" y="454"/>
                    <a:pt x="322" y="456"/>
                  </a:cubicBezTo>
                  <a:cubicBezTo>
                    <a:pt x="321" y="457"/>
                    <a:pt x="321" y="458"/>
                    <a:pt x="321" y="459"/>
                  </a:cubicBezTo>
                  <a:cubicBezTo>
                    <a:pt x="323" y="459"/>
                    <a:pt x="323" y="459"/>
                    <a:pt x="323" y="459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3" y="457"/>
                    <a:pt x="323" y="457"/>
                    <a:pt x="319" y="457"/>
                  </a:cubicBezTo>
                  <a:cubicBezTo>
                    <a:pt x="318" y="457"/>
                    <a:pt x="318" y="457"/>
                    <a:pt x="318" y="457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7" y="458"/>
                    <a:pt x="317" y="458"/>
                    <a:pt x="313" y="468"/>
                  </a:cubicBezTo>
                  <a:cubicBezTo>
                    <a:pt x="314" y="468"/>
                    <a:pt x="314" y="468"/>
                    <a:pt x="314" y="468"/>
                  </a:cubicBezTo>
                  <a:cubicBezTo>
                    <a:pt x="314" y="467"/>
                    <a:pt x="314" y="467"/>
                    <a:pt x="314" y="467"/>
                  </a:cubicBezTo>
                  <a:cubicBezTo>
                    <a:pt x="314" y="467"/>
                    <a:pt x="314" y="467"/>
                    <a:pt x="301" y="469"/>
                  </a:cubicBezTo>
                  <a:cubicBezTo>
                    <a:pt x="301" y="471"/>
                    <a:pt x="301" y="471"/>
                    <a:pt x="301" y="471"/>
                  </a:cubicBezTo>
                  <a:cubicBezTo>
                    <a:pt x="302" y="471"/>
                    <a:pt x="302" y="471"/>
                    <a:pt x="302" y="471"/>
                  </a:cubicBezTo>
                  <a:cubicBezTo>
                    <a:pt x="302" y="471"/>
                    <a:pt x="302" y="471"/>
                    <a:pt x="302" y="460"/>
                  </a:cubicBezTo>
                  <a:cubicBezTo>
                    <a:pt x="302" y="459"/>
                    <a:pt x="302" y="459"/>
                    <a:pt x="302" y="459"/>
                  </a:cubicBezTo>
                  <a:cubicBezTo>
                    <a:pt x="301" y="459"/>
                    <a:pt x="301" y="459"/>
                    <a:pt x="301" y="459"/>
                  </a:cubicBezTo>
                  <a:cubicBezTo>
                    <a:pt x="301" y="459"/>
                    <a:pt x="301" y="459"/>
                    <a:pt x="297" y="459"/>
                  </a:cubicBezTo>
                  <a:cubicBezTo>
                    <a:pt x="297" y="460"/>
                    <a:pt x="297" y="460"/>
                    <a:pt x="297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3" y="445"/>
                  </a:cubicBezTo>
                  <a:cubicBezTo>
                    <a:pt x="293" y="444"/>
                    <a:pt x="293" y="444"/>
                    <a:pt x="293" y="444"/>
                  </a:cubicBezTo>
                  <a:cubicBezTo>
                    <a:pt x="292" y="444"/>
                    <a:pt x="292" y="444"/>
                    <a:pt x="292" y="444"/>
                  </a:cubicBezTo>
                  <a:cubicBezTo>
                    <a:pt x="292" y="444"/>
                    <a:pt x="292" y="444"/>
                    <a:pt x="279" y="444"/>
                  </a:cubicBezTo>
                  <a:cubicBezTo>
                    <a:pt x="279" y="445"/>
                    <a:pt x="279" y="445"/>
                    <a:pt x="279" y="445"/>
                  </a:cubicBezTo>
                  <a:cubicBezTo>
                    <a:pt x="281" y="445"/>
                    <a:pt x="281" y="445"/>
                    <a:pt x="281" y="445"/>
                  </a:cubicBezTo>
                  <a:cubicBezTo>
                    <a:pt x="281" y="445"/>
                    <a:pt x="281" y="445"/>
                    <a:pt x="277" y="429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6" y="428"/>
                    <a:pt x="276" y="428"/>
                    <a:pt x="276" y="428"/>
                  </a:cubicBezTo>
                  <a:cubicBezTo>
                    <a:pt x="276" y="428"/>
                    <a:pt x="276" y="428"/>
                    <a:pt x="262" y="424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4"/>
                    <a:pt x="241" y="417"/>
                  </a:cubicBezTo>
                  <a:cubicBezTo>
                    <a:pt x="239" y="416"/>
                    <a:pt x="239" y="416"/>
                    <a:pt x="239" y="416"/>
                  </a:cubicBezTo>
                  <a:cubicBezTo>
                    <a:pt x="239" y="418"/>
                    <a:pt x="239" y="418"/>
                    <a:pt x="239" y="418"/>
                  </a:cubicBezTo>
                  <a:cubicBezTo>
                    <a:pt x="239" y="418"/>
                    <a:pt x="239" y="418"/>
                    <a:pt x="237" y="423"/>
                  </a:cubicBezTo>
                  <a:cubicBezTo>
                    <a:pt x="239" y="424"/>
                    <a:pt x="239" y="424"/>
                    <a:pt x="239" y="424"/>
                  </a:cubicBezTo>
                  <a:cubicBezTo>
                    <a:pt x="238" y="422"/>
                    <a:pt x="238" y="422"/>
                    <a:pt x="238" y="422"/>
                  </a:cubicBezTo>
                  <a:cubicBezTo>
                    <a:pt x="238" y="422"/>
                    <a:pt x="238" y="422"/>
                    <a:pt x="232" y="425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6"/>
                    <a:pt x="234" y="426"/>
                    <a:pt x="234" y="426"/>
                  </a:cubicBezTo>
                  <a:cubicBezTo>
                    <a:pt x="234" y="426"/>
                    <a:pt x="233" y="424"/>
                    <a:pt x="232" y="422"/>
                  </a:cubicBezTo>
                  <a:cubicBezTo>
                    <a:pt x="231" y="420"/>
                    <a:pt x="231" y="419"/>
                    <a:pt x="230" y="418"/>
                  </a:cubicBezTo>
                  <a:cubicBezTo>
                    <a:pt x="229" y="417"/>
                    <a:pt x="229" y="416"/>
                    <a:pt x="227" y="416"/>
                  </a:cubicBezTo>
                  <a:cubicBezTo>
                    <a:pt x="227" y="417"/>
                    <a:pt x="227" y="417"/>
                    <a:pt x="227" y="417"/>
                  </a:cubicBezTo>
                  <a:cubicBezTo>
                    <a:pt x="228" y="416"/>
                    <a:pt x="228" y="416"/>
                    <a:pt x="228" y="416"/>
                  </a:cubicBezTo>
                  <a:cubicBezTo>
                    <a:pt x="227" y="415"/>
                    <a:pt x="226" y="414"/>
                    <a:pt x="225" y="412"/>
                  </a:cubicBezTo>
                  <a:cubicBezTo>
                    <a:pt x="224" y="411"/>
                    <a:pt x="223" y="409"/>
                    <a:pt x="223" y="409"/>
                  </a:cubicBezTo>
                  <a:cubicBezTo>
                    <a:pt x="221" y="410"/>
                    <a:pt x="221" y="410"/>
                    <a:pt x="221" y="410"/>
                  </a:cubicBezTo>
                  <a:cubicBezTo>
                    <a:pt x="223" y="411"/>
                    <a:pt x="223" y="411"/>
                    <a:pt x="223" y="411"/>
                  </a:cubicBezTo>
                  <a:cubicBezTo>
                    <a:pt x="223" y="411"/>
                    <a:pt x="223" y="411"/>
                    <a:pt x="228" y="404"/>
                  </a:cubicBezTo>
                  <a:cubicBezTo>
                    <a:pt x="229" y="403"/>
                    <a:pt x="229" y="403"/>
                    <a:pt x="229" y="403"/>
                  </a:cubicBezTo>
                  <a:cubicBezTo>
                    <a:pt x="228" y="403"/>
                    <a:pt x="228" y="403"/>
                    <a:pt x="228" y="403"/>
                  </a:cubicBezTo>
                  <a:cubicBezTo>
                    <a:pt x="228" y="403"/>
                    <a:pt x="228" y="403"/>
                    <a:pt x="223" y="396"/>
                  </a:cubicBezTo>
                  <a:cubicBezTo>
                    <a:pt x="222" y="395"/>
                    <a:pt x="222" y="395"/>
                    <a:pt x="222" y="395"/>
                  </a:cubicBezTo>
                  <a:cubicBezTo>
                    <a:pt x="221" y="395"/>
                    <a:pt x="221" y="395"/>
                    <a:pt x="221" y="395"/>
                  </a:cubicBezTo>
                  <a:cubicBezTo>
                    <a:pt x="221" y="395"/>
                    <a:pt x="221" y="395"/>
                    <a:pt x="205" y="402"/>
                  </a:cubicBezTo>
                  <a:cubicBezTo>
                    <a:pt x="205" y="403"/>
                    <a:pt x="205" y="403"/>
                    <a:pt x="205" y="403"/>
                  </a:cubicBezTo>
                  <a:cubicBezTo>
                    <a:pt x="206" y="403"/>
                    <a:pt x="206" y="403"/>
                    <a:pt x="206" y="403"/>
                  </a:cubicBezTo>
                  <a:cubicBezTo>
                    <a:pt x="206" y="402"/>
                    <a:pt x="201" y="395"/>
                    <a:pt x="192" y="393"/>
                  </a:cubicBezTo>
                  <a:cubicBezTo>
                    <a:pt x="184" y="390"/>
                    <a:pt x="175" y="387"/>
                    <a:pt x="175" y="387"/>
                  </a:cubicBezTo>
                  <a:cubicBezTo>
                    <a:pt x="172" y="387"/>
                    <a:pt x="172" y="387"/>
                    <a:pt x="172" y="387"/>
                  </a:cubicBezTo>
                  <a:cubicBezTo>
                    <a:pt x="173" y="389"/>
                    <a:pt x="173" y="389"/>
                    <a:pt x="173" y="389"/>
                  </a:cubicBezTo>
                  <a:cubicBezTo>
                    <a:pt x="173" y="389"/>
                    <a:pt x="173" y="389"/>
                    <a:pt x="174" y="397"/>
                  </a:cubicBezTo>
                  <a:cubicBezTo>
                    <a:pt x="174" y="398"/>
                    <a:pt x="174" y="398"/>
                    <a:pt x="174" y="398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6" y="399"/>
                    <a:pt x="178" y="400"/>
                  </a:cubicBezTo>
                  <a:cubicBezTo>
                    <a:pt x="179" y="401"/>
                    <a:pt x="180" y="401"/>
                    <a:pt x="181" y="402"/>
                  </a:cubicBezTo>
                  <a:cubicBezTo>
                    <a:pt x="182" y="402"/>
                    <a:pt x="183" y="402"/>
                    <a:pt x="184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3"/>
                  </a:cubicBezTo>
                  <a:cubicBezTo>
                    <a:pt x="183" y="404"/>
                    <a:pt x="183" y="405"/>
                    <a:pt x="183" y="406"/>
                  </a:cubicBezTo>
                  <a:cubicBezTo>
                    <a:pt x="183" y="407"/>
                    <a:pt x="182" y="407"/>
                    <a:pt x="182" y="408"/>
                  </a:cubicBezTo>
                  <a:cubicBezTo>
                    <a:pt x="182" y="408"/>
                    <a:pt x="182" y="408"/>
                    <a:pt x="182" y="408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4" y="407"/>
                    <a:pt x="184" y="407"/>
                    <a:pt x="184" y="407"/>
                  </a:cubicBezTo>
                  <a:cubicBezTo>
                    <a:pt x="184" y="407"/>
                    <a:pt x="184" y="407"/>
                    <a:pt x="179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7" y="406"/>
                    <a:pt x="177" y="406"/>
                    <a:pt x="177" y="406"/>
                  </a:cubicBezTo>
                  <a:cubicBezTo>
                    <a:pt x="177" y="406"/>
                    <a:pt x="175" y="407"/>
                    <a:pt x="173" y="409"/>
                  </a:cubicBezTo>
                  <a:cubicBezTo>
                    <a:pt x="172" y="409"/>
                    <a:pt x="171" y="410"/>
                    <a:pt x="170" y="411"/>
                  </a:cubicBezTo>
                  <a:cubicBezTo>
                    <a:pt x="169" y="412"/>
                    <a:pt x="169" y="413"/>
                    <a:pt x="169" y="414"/>
                  </a:cubicBezTo>
                  <a:cubicBezTo>
                    <a:pt x="170" y="414"/>
                    <a:pt x="170" y="414"/>
                    <a:pt x="170" y="414"/>
                  </a:cubicBezTo>
                  <a:cubicBezTo>
                    <a:pt x="169" y="414"/>
                    <a:pt x="169" y="414"/>
                    <a:pt x="169" y="414"/>
                  </a:cubicBezTo>
                  <a:cubicBezTo>
                    <a:pt x="169" y="414"/>
                    <a:pt x="167" y="415"/>
                    <a:pt x="166" y="415"/>
                  </a:cubicBezTo>
                  <a:cubicBezTo>
                    <a:pt x="164" y="416"/>
                    <a:pt x="163" y="417"/>
                    <a:pt x="161" y="417"/>
                  </a:cubicBezTo>
                  <a:cubicBezTo>
                    <a:pt x="159" y="417"/>
                    <a:pt x="158" y="416"/>
                    <a:pt x="157" y="416"/>
                  </a:cubicBezTo>
                  <a:cubicBezTo>
                    <a:pt x="157" y="415"/>
                    <a:pt x="156" y="414"/>
                    <a:pt x="156" y="413"/>
                  </a:cubicBezTo>
                  <a:cubicBezTo>
                    <a:pt x="155" y="411"/>
                    <a:pt x="155" y="408"/>
                    <a:pt x="154" y="406"/>
                  </a:cubicBezTo>
                  <a:cubicBezTo>
                    <a:pt x="154" y="403"/>
                    <a:pt x="154" y="401"/>
                    <a:pt x="152" y="399"/>
                  </a:cubicBezTo>
                  <a:cubicBezTo>
                    <a:pt x="151" y="399"/>
                    <a:pt x="151" y="399"/>
                    <a:pt x="151" y="399"/>
                  </a:cubicBezTo>
                  <a:cubicBezTo>
                    <a:pt x="153" y="399"/>
                    <a:pt x="153" y="399"/>
                    <a:pt x="153" y="399"/>
                  </a:cubicBezTo>
                  <a:cubicBezTo>
                    <a:pt x="152" y="398"/>
                    <a:pt x="152" y="397"/>
                    <a:pt x="151" y="397"/>
                  </a:cubicBezTo>
                  <a:cubicBezTo>
                    <a:pt x="150" y="396"/>
                    <a:pt x="149" y="396"/>
                    <a:pt x="147" y="395"/>
                  </a:cubicBezTo>
                  <a:cubicBezTo>
                    <a:pt x="145" y="395"/>
                    <a:pt x="142" y="395"/>
                    <a:pt x="140" y="394"/>
                  </a:cubicBezTo>
                  <a:cubicBezTo>
                    <a:pt x="139" y="394"/>
                    <a:pt x="138" y="394"/>
                    <a:pt x="137" y="394"/>
                  </a:cubicBezTo>
                  <a:cubicBezTo>
                    <a:pt x="137" y="393"/>
                    <a:pt x="136" y="393"/>
                    <a:pt x="136" y="393"/>
                  </a:cubicBezTo>
                  <a:cubicBezTo>
                    <a:pt x="135" y="394"/>
                    <a:pt x="135" y="394"/>
                    <a:pt x="135" y="394"/>
                  </a:cubicBezTo>
                  <a:cubicBezTo>
                    <a:pt x="136" y="393"/>
                    <a:pt x="136" y="393"/>
                    <a:pt x="136" y="393"/>
                  </a:cubicBezTo>
                  <a:cubicBezTo>
                    <a:pt x="136" y="393"/>
                    <a:pt x="136" y="393"/>
                    <a:pt x="136" y="393"/>
                  </a:cubicBezTo>
                  <a:cubicBezTo>
                    <a:pt x="136" y="393"/>
                    <a:pt x="136" y="392"/>
                    <a:pt x="137" y="392"/>
                  </a:cubicBezTo>
                  <a:cubicBezTo>
                    <a:pt x="138" y="390"/>
                    <a:pt x="141" y="387"/>
                    <a:pt x="145" y="385"/>
                  </a:cubicBezTo>
                  <a:cubicBezTo>
                    <a:pt x="146" y="383"/>
                    <a:pt x="148" y="382"/>
                    <a:pt x="149" y="382"/>
                  </a:cubicBezTo>
                  <a:cubicBezTo>
                    <a:pt x="150" y="381"/>
                    <a:pt x="151" y="380"/>
                    <a:pt x="151" y="380"/>
                  </a:cubicBezTo>
                  <a:cubicBezTo>
                    <a:pt x="153" y="379"/>
                    <a:pt x="153" y="379"/>
                    <a:pt x="153" y="379"/>
                  </a:cubicBezTo>
                  <a:cubicBezTo>
                    <a:pt x="151" y="378"/>
                    <a:pt x="151" y="378"/>
                    <a:pt x="151" y="378"/>
                  </a:cubicBezTo>
                  <a:cubicBezTo>
                    <a:pt x="151" y="378"/>
                    <a:pt x="151" y="378"/>
                    <a:pt x="141" y="371"/>
                  </a:cubicBezTo>
                  <a:cubicBezTo>
                    <a:pt x="141" y="371"/>
                    <a:pt x="141" y="371"/>
                    <a:pt x="141" y="371"/>
                  </a:cubicBezTo>
                  <a:cubicBezTo>
                    <a:pt x="140" y="371"/>
                    <a:pt x="140" y="371"/>
                    <a:pt x="140" y="371"/>
                  </a:cubicBezTo>
                  <a:cubicBezTo>
                    <a:pt x="140" y="371"/>
                    <a:pt x="140" y="371"/>
                    <a:pt x="122" y="379"/>
                  </a:cubicBezTo>
                  <a:cubicBezTo>
                    <a:pt x="123" y="381"/>
                    <a:pt x="123" y="381"/>
                    <a:pt x="123" y="381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24" y="380"/>
                    <a:pt x="124" y="380"/>
                    <a:pt x="123" y="372"/>
                  </a:cubicBezTo>
                  <a:cubicBezTo>
                    <a:pt x="123" y="371"/>
                    <a:pt x="123" y="371"/>
                    <a:pt x="123" y="371"/>
                  </a:cubicBezTo>
                  <a:cubicBezTo>
                    <a:pt x="122" y="371"/>
                    <a:pt x="122" y="371"/>
                    <a:pt x="122" y="371"/>
                  </a:cubicBezTo>
                  <a:cubicBezTo>
                    <a:pt x="122" y="371"/>
                    <a:pt x="122" y="371"/>
                    <a:pt x="92" y="360"/>
                  </a:cubicBezTo>
                  <a:cubicBezTo>
                    <a:pt x="90" y="359"/>
                    <a:pt x="90" y="359"/>
                    <a:pt x="90" y="359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90" y="362"/>
                    <a:pt x="90" y="362"/>
                    <a:pt x="90" y="368"/>
                  </a:cubicBezTo>
                  <a:cubicBezTo>
                    <a:pt x="92" y="368"/>
                    <a:pt x="92" y="368"/>
                    <a:pt x="92" y="368"/>
                  </a:cubicBezTo>
                  <a:cubicBezTo>
                    <a:pt x="93" y="367"/>
                    <a:pt x="93" y="367"/>
                    <a:pt x="93" y="367"/>
                  </a:cubicBezTo>
                  <a:cubicBezTo>
                    <a:pt x="93" y="367"/>
                    <a:pt x="93" y="367"/>
                    <a:pt x="82" y="357"/>
                  </a:cubicBezTo>
                  <a:cubicBezTo>
                    <a:pt x="81" y="358"/>
                    <a:pt x="81" y="358"/>
                    <a:pt x="81" y="358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2" y="358"/>
                    <a:pt x="82" y="358"/>
                    <a:pt x="85" y="349"/>
                  </a:cubicBezTo>
                  <a:cubicBezTo>
                    <a:pt x="86" y="347"/>
                    <a:pt x="86" y="347"/>
                    <a:pt x="86" y="347"/>
                  </a:cubicBezTo>
                  <a:cubicBezTo>
                    <a:pt x="84" y="347"/>
                    <a:pt x="84" y="347"/>
                    <a:pt x="84" y="347"/>
                  </a:cubicBezTo>
                  <a:cubicBezTo>
                    <a:pt x="84" y="347"/>
                    <a:pt x="84" y="347"/>
                    <a:pt x="65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3" y="345"/>
                    <a:pt x="63" y="345"/>
                    <a:pt x="63" y="345"/>
                  </a:cubicBezTo>
                  <a:cubicBezTo>
                    <a:pt x="63" y="345"/>
                    <a:pt x="63" y="345"/>
                    <a:pt x="61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1" y="350"/>
                    <a:pt x="61" y="350"/>
                    <a:pt x="61" y="351"/>
                  </a:cubicBezTo>
                  <a:cubicBezTo>
                    <a:pt x="61" y="351"/>
                    <a:pt x="62" y="352"/>
                    <a:pt x="63" y="354"/>
                  </a:cubicBezTo>
                  <a:cubicBezTo>
                    <a:pt x="65" y="354"/>
                    <a:pt x="65" y="354"/>
                    <a:pt x="65" y="354"/>
                  </a:cubicBezTo>
                  <a:cubicBezTo>
                    <a:pt x="64" y="352"/>
                    <a:pt x="64" y="352"/>
                    <a:pt x="64" y="352"/>
                  </a:cubicBezTo>
                  <a:cubicBezTo>
                    <a:pt x="64" y="352"/>
                    <a:pt x="64" y="352"/>
                    <a:pt x="61" y="355"/>
                  </a:cubicBezTo>
                  <a:cubicBezTo>
                    <a:pt x="62" y="356"/>
                    <a:pt x="62" y="356"/>
                    <a:pt x="62" y="356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62" y="355"/>
                    <a:pt x="62" y="355"/>
                    <a:pt x="52" y="352"/>
                  </a:cubicBezTo>
                  <a:cubicBezTo>
                    <a:pt x="51" y="354"/>
                    <a:pt x="51" y="354"/>
                    <a:pt x="51" y="354"/>
                  </a:cubicBezTo>
                  <a:cubicBezTo>
                    <a:pt x="52" y="355"/>
                    <a:pt x="52" y="355"/>
                    <a:pt x="52" y="355"/>
                  </a:cubicBezTo>
                  <a:cubicBezTo>
                    <a:pt x="53" y="354"/>
                    <a:pt x="53" y="354"/>
                    <a:pt x="54" y="353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4" y="351"/>
                    <a:pt x="54" y="351"/>
                    <a:pt x="54" y="351"/>
                  </a:cubicBezTo>
                  <a:cubicBezTo>
                    <a:pt x="53" y="351"/>
                    <a:pt x="53" y="351"/>
                    <a:pt x="53" y="351"/>
                  </a:cubicBezTo>
                  <a:cubicBezTo>
                    <a:pt x="53" y="352"/>
                    <a:pt x="53" y="352"/>
                    <a:pt x="53" y="352"/>
                  </a:cubicBezTo>
                  <a:cubicBezTo>
                    <a:pt x="55" y="351"/>
                    <a:pt x="56" y="349"/>
                    <a:pt x="57" y="347"/>
                  </a:cubicBezTo>
                  <a:cubicBezTo>
                    <a:pt x="59" y="342"/>
                    <a:pt x="61" y="332"/>
                    <a:pt x="61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61" y="328"/>
                    <a:pt x="61" y="328"/>
                    <a:pt x="61" y="328"/>
                  </a:cubicBezTo>
                  <a:cubicBezTo>
                    <a:pt x="62" y="326"/>
                    <a:pt x="62" y="325"/>
                    <a:pt x="62" y="323"/>
                  </a:cubicBezTo>
                  <a:cubicBezTo>
                    <a:pt x="62" y="319"/>
                    <a:pt x="60" y="317"/>
                    <a:pt x="59" y="314"/>
                  </a:cubicBezTo>
                  <a:cubicBezTo>
                    <a:pt x="58" y="311"/>
                    <a:pt x="57" y="309"/>
                    <a:pt x="57" y="306"/>
                  </a:cubicBezTo>
                  <a:cubicBezTo>
                    <a:pt x="57" y="304"/>
                    <a:pt x="56" y="302"/>
                    <a:pt x="55" y="300"/>
                  </a:cubicBezTo>
                  <a:cubicBezTo>
                    <a:pt x="54" y="298"/>
                    <a:pt x="52" y="297"/>
                    <a:pt x="50" y="296"/>
                  </a:cubicBezTo>
                  <a:cubicBezTo>
                    <a:pt x="48" y="295"/>
                    <a:pt x="46" y="295"/>
                    <a:pt x="44" y="294"/>
                  </a:cubicBezTo>
                  <a:cubicBezTo>
                    <a:pt x="43" y="294"/>
                    <a:pt x="43" y="294"/>
                    <a:pt x="43" y="293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3" y="292"/>
                    <a:pt x="43" y="291"/>
                    <a:pt x="44" y="290"/>
                  </a:cubicBezTo>
                  <a:cubicBezTo>
                    <a:pt x="44" y="289"/>
                    <a:pt x="45" y="288"/>
                    <a:pt x="45" y="286"/>
                  </a:cubicBezTo>
                  <a:cubicBezTo>
                    <a:pt x="45" y="285"/>
                    <a:pt x="45" y="284"/>
                    <a:pt x="44" y="284"/>
                  </a:cubicBezTo>
                  <a:cubicBezTo>
                    <a:pt x="43" y="285"/>
                    <a:pt x="43" y="285"/>
                    <a:pt x="43" y="285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3" y="281"/>
                    <a:pt x="41" y="278"/>
                    <a:pt x="39" y="275"/>
                  </a:cubicBezTo>
                  <a:cubicBezTo>
                    <a:pt x="38" y="274"/>
                    <a:pt x="37" y="272"/>
                    <a:pt x="36" y="271"/>
                  </a:cubicBezTo>
                  <a:cubicBezTo>
                    <a:pt x="35" y="270"/>
                    <a:pt x="35" y="269"/>
                    <a:pt x="35" y="268"/>
                  </a:cubicBezTo>
                  <a:cubicBezTo>
                    <a:pt x="35" y="267"/>
                    <a:pt x="35" y="266"/>
                    <a:pt x="36" y="265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7" y="264"/>
                    <a:pt x="39" y="261"/>
                    <a:pt x="40" y="259"/>
                  </a:cubicBezTo>
                  <a:cubicBezTo>
                    <a:pt x="41" y="256"/>
                    <a:pt x="42" y="253"/>
                    <a:pt x="42" y="251"/>
                  </a:cubicBezTo>
                  <a:cubicBezTo>
                    <a:pt x="42" y="249"/>
                    <a:pt x="41" y="248"/>
                    <a:pt x="41" y="246"/>
                  </a:cubicBezTo>
                  <a:cubicBezTo>
                    <a:pt x="40" y="245"/>
                    <a:pt x="38" y="244"/>
                    <a:pt x="37" y="244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38" y="243"/>
                    <a:pt x="38" y="241"/>
                  </a:cubicBezTo>
                  <a:cubicBezTo>
                    <a:pt x="39" y="239"/>
                    <a:pt x="39" y="237"/>
                    <a:pt x="39" y="235"/>
                  </a:cubicBezTo>
                  <a:cubicBezTo>
                    <a:pt x="39" y="234"/>
                    <a:pt x="39" y="233"/>
                    <a:pt x="38" y="232"/>
                  </a:cubicBezTo>
                  <a:cubicBezTo>
                    <a:pt x="38" y="231"/>
                    <a:pt x="37" y="230"/>
                    <a:pt x="35" y="229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6" y="229"/>
                    <a:pt x="36" y="229"/>
                    <a:pt x="36" y="229"/>
                  </a:cubicBezTo>
                  <a:cubicBezTo>
                    <a:pt x="33" y="228"/>
                    <a:pt x="32" y="227"/>
                    <a:pt x="31" y="226"/>
                  </a:cubicBezTo>
                  <a:cubicBezTo>
                    <a:pt x="31" y="225"/>
                    <a:pt x="30" y="224"/>
                    <a:pt x="30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30" y="221"/>
                    <a:pt x="30" y="221"/>
                    <a:pt x="30" y="221"/>
                  </a:cubicBezTo>
                  <a:cubicBezTo>
                    <a:pt x="30" y="220"/>
                    <a:pt x="30" y="219"/>
                    <a:pt x="30" y="219"/>
                  </a:cubicBezTo>
                  <a:cubicBezTo>
                    <a:pt x="30" y="218"/>
                    <a:pt x="30" y="217"/>
                    <a:pt x="30" y="217"/>
                  </a:cubicBezTo>
                  <a:cubicBezTo>
                    <a:pt x="30" y="216"/>
                    <a:pt x="31" y="216"/>
                    <a:pt x="32" y="215"/>
                  </a:cubicBezTo>
                  <a:cubicBezTo>
                    <a:pt x="33" y="214"/>
                    <a:pt x="34" y="213"/>
                    <a:pt x="34" y="210"/>
                  </a:cubicBezTo>
                  <a:cubicBezTo>
                    <a:pt x="34" y="208"/>
                    <a:pt x="33" y="205"/>
                    <a:pt x="31" y="201"/>
                  </a:cubicBezTo>
                  <a:cubicBezTo>
                    <a:pt x="28" y="196"/>
                    <a:pt x="23" y="191"/>
                    <a:pt x="18" y="187"/>
                  </a:cubicBezTo>
                  <a:cubicBezTo>
                    <a:pt x="13" y="183"/>
                    <a:pt x="8" y="180"/>
                    <a:pt x="3" y="179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80"/>
                    <a:pt x="5" y="179"/>
                    <a:pt x="5" y="178"/>
                  </a:cubicBezTo>
                  <a:cubicBezTo>
                    <a:pt x="5" y="176"/>
                    <a:pt x="5" y="174"/>
                    <a:pt x="6" y="173"/>
                  </a:cubicBezTo>
                  <a:cubicBezTo>
                    <a:pt x="6" y="172"/>
                    <a:pt x="6" y="171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7"/>
                    <a:pt x="11" y="166"/>
                  </a:cubicBezTo>
                  <a:cubicBezTo>
                    <a:pt x="13" y="164"/>
                    <a:pt x="15" y="163"/>
                    <a:pt x="16" y="160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8" y="154"/>
                    <a:pt x="19" y="149"/>
                    <a:pt x="19" y="144"/>
                  </a:cubicBezTo>
                  <a:cubicBezTo>
                    <a:pt x="19" y="140"/>
                    <a:pt x="18" y="136"/>
                    <a:pt x="16" y="133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0"/>
                    <a:pt x="14" y="127"/>
                    <a:pt x="14" y="123"/>
                  </a:cubicBezTo>
                  <a:cubicBezTo>
                    <a:pt x="13" y="120"/>
                    <a:pt x="13" y="116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3" y="113"/>
                    <a:pt x="14" y="113"/>
                  </a:cubicBezTo>
                  <a:cubicBezTo>
                    <a:pt x="14" y="112"/>
                    <a:pt x="15" y="112"/>
                    <a:pt x="15" y="112"/>
                  </a:cubicBezTo>
                  <a:cubicBezTo>
                    <a:pt x="17" y="112"/>
                    <a:pt x="20" y="112"/>
                    <a:pt x="23" y="113"/>
                  </a:cubicBezTo>
                  <a:cubicBezTo>
                    <a:pt x="26" y="113"/>
                    <a:pt x="28" y="113"/>
                    <a:pt x="28" y="113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7" y="113"/>
                    <a:pt x="27" y="113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0" y="124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8" y="128"/>
                    <a:pt x="28" y="129"/>
                    <a:pt x="28" y="129"/>
                  </a:cubicBezTo>
                  <a:cubicBezTo>
                    <a:pt x="28" y="131"/>
                    <a:pt x="29" y="132"/>
                    <a:pt x="30" y="133"/>
                  </a:cubicBezTo>
                  <a:cubicBezTo>
                    <a:pt x="31" y="133"/>
                    <a:pt x="33" y="134"/>
                    <a:pt x="34" y="134"/>
                  </a:cubicBezTo>
                  <a:cubicBezTo>
                    <a:pt x="36" y="134"/>
                    <a:pt x="37" y="133"/>
                    <a:pt x="39" y="132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2"/>
                    <a:pt x="40" y="131"/>
                    <a:pt x="40" y="130"/>
                  </a:cubicBezTo>
                  <a:cubicBezTo>
                    <a:pt x="40" y="130"/>
                    <a:pt x="41" y="129"/>
                    <a:pt x="41" y="128"/>
                  </a:cubicBezTo>
                  <a:cubicBezTo>
                    <a:pt x="41" y="126"/>
                    <a:pt x="40" y="124"/>
                    <a:pt x="39" y="122"/>
                  </a:cubicBezTo>
                  <a:cubicBezTo>
                    <a:pt x="38" y="119"/>
                    <a:pt x="36" y="116"/>
                    <a:pt x="34" y="113"/>
                  </a:cubicBezTo>
                  <a:cubicBezTo>
                    <a:pt x="33" y="112"/>
                    <a:pt x="32" y="111"/>
                    <a:pt x="31" y="110"/>
                  </a:cubicBezTo>
                  <a:cubicBezTo>
                    <a:pt x="30" y="109"/>
                    <a:pt x="30" y="108"/>
                    <a:pt x="29" y="108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7"/>
                    <a:pt x="30" y="105"/>
                    <a:pt x="31" y="104"/>
                  </a:cubicBezTo>
                  <a:cubicBezTo>
                    <a:pt x="32" y="103"/>
                    <a:pt x="32" y="103"/>
                    <a:pt x="33" y="102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4" y="101"/>
                    <a:pt x="34" y="100"/>
                    <a:pt x="34" y="100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3" y="96"/>
                    <a:pt x="31" y="89"/>
                    <a:pt x="30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5"/>
                    <a:pt x="31" y="84"/>
                  </a:cubicBezTo>
                  <a:cubicBezTo>
                    <a:pt x="31" y="83"/>
                    <a:pt x="33" y="83"/>
                    <a:pt x="34" y="82"/>
                  </a:cubicBezTo>
                  <a:cubicBezTo>
                    <a:pt x="34" y="82"/>
                    <a:pt x="35" y="81"/>
                    <a:pt x="35" y="81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8" y="73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7" y="77"/>
                    <a:pt x="26" y="80"/>
                    <a:pt x="23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5" y="85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2" y="8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4"/>
                    <a:pt x="13" y="84"/>
                    <a:pt x="12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1" y="84"/>
                    <a:pt x="30" y="73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8" y="71"/>
                  </a:cubicBezTo>
                  <a:cubicBezTo>
                    <a:pt x="40" y="70"/>
                    <a:pt x="45" y="68"/>
                    <a:pt x="54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5"/>
                    <a:pt x="55" y="65"/>
                    <a:pt x="60" y="6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84" y="61"/>
                    <a:pt x="114" y="53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9" y="48"/>
                    <a:pt x="123" y="43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5" y="40"/>
                    <a:pt x="127" y="39"/>
                    <a:pt x="128" y="38"/>
                  </a:cubicBezTo>
                  <a:cubicBezTo>
                    <a:pt x="129" y="37"/>
                    <a:pt x="130" y="36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4" y="33"/>
                    <a:pt x="136" y="32"/>
                    <a:pt x="139" y="32"/>
                  </a:cubicBezTo>
                  <a:cubicBezTo>
                    <a:pt x="142" y="31"/>
                    <a:pt x="145" y="31"/>
                    <a:pt x="148" y="30"/>
                  </a:cubicBezTo>
                  <a:cubicBezTo>
                    <a:pt x="151" y="28"/>
                    <a:pt x="155" y="25"/>
                    <a:pt x="159" y="21"/>
                  </a:cubicBezTo>
                  <a:cubicBezTo>
                    <a:pt x="161" y="20"/>
                    <a:pt x="163" y="18"/>
                    <a:pt x="165" y="17"/>
                  </a:cubicBezTo>
                  <a:cubicBezTo>
                    <a:pt x="166" y="16"/>
                    <a:pt x="168" y="15"/>
                    <a:pt x="169" y="15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76" y="15"/>
                    <a:pt x="181" y="12"/>
                    <a:pt x="186" y="12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9" y="11"/>
                    <a:pt x="196" y="9"/>
                    <a:pt x="203" y="7"/>
                  </a:cubicBezTo>
                  <a:cubicBezTo>
                    <a:pt x="206" y="6"/>
                    <a:pt x="210" y="5"/>
                    <a:pt x="212" y="4"/>
                  </a:cubicBezTo>
                  <a:cubicBezTo>
                    <a:pt x="215" y="3"/>
                    <a:pt x="218" y="3"/>
                    <a:pt x="219" y="3"/>
                  </a:cubicBezTo>
                  <a:cubicBezTo>
                    <a:pt x="221" y="3"/>
                    <a:pt x="225" y="4"/>
                    <a:pt x="228" y="5"/>
                  </a:cubicBezTo>
                  <a:cubicBezTo>
                    <a:pt x="232" y="7"/>
                    <a:pt x="236" y="9"/>
                    <a:pt x="239" y="9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8" y="9"/>
                    <a:pt x="238" y="9"/>
                    <a:pt x="238" y="9"/>
                  </a:cubicBezTo>
                  <a:cubicBezTo>
                    <a:pt x="240" y="10"/>
                    <a:pt x="242" y="13"/>
                    <a:pt x="244" y="15"/>
                  </a:cubicBezTo>
                  <a:cubicBezTo>
                    <a:pt x="245" y="16"/>
                    <a:pt x="246" y="17"/>
                    <a:pt x="246" y="17"/>
                  </a:cubicBezTo>
                  <a:cubicBezTo>
                    <a:pt x="247" y="18"/>
                    <a:pt x="247" y="18"/>
                    <a:pt x="247" y="18"/>
                  </a:cubicBezTo>
                  <a:cubicBezTo>
                    <a:pt x="248" y="17"/>
                    <a:pt x="248" y="17"/>
                    <a:pt x="248" y="17"/>
                  </a:cubicBez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6" y="19"/>
                  </a:cubicBezTo>
                  <a:cubicBezTo>
                    <a:pt x="247" y="20"/>
                    <a:pt x="247" y="20"/>
                    <a:pt x="247" y="20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8" y="19"/>
                    <a:pt x="246" y="17"/>
                    <a:pt x="244" y="15"/>
                  </a:cubicBezTo>
                  <a:cubicBezTo>
                    <a:pt x="242" y="14"/>
                    <a:pt x="239" y="11"/>
                    <a:pt x="237" y="11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35" y="10"/>
                    <a:pt x="233" y="9"/>
                    <a:pt x="231" y="9"/>
                  </a:cubicBezTo>
                  <a:cubicBezTo>
                    <a:pt x="229" y="8"/>
                    <a:pt x="227" y="8"/>
                    <a:pt x="227" y="8"/>
                  </a:cubicBezTo>
                  <a:cubicBezTo>
                    <a:pt x="225" y="7"/>
                    <a:pt x="225" y="7"/>
                    <a:pt x="225" y="7"/>
                  </a:cubicBezTo>
                  <a:cubicBezTo>
                    <a:pt x="225" y="10"/>
                    <a:pt x="225" y="10"/>
                    <a:pt x="225" y="10"/>
                  </a:cubicBezTo>
                  <a:cubicBezTo>
                    <a:pt x="225" y="10"/>
                    <a:pt x="228" y="28"/>
                    <a:pt x="245" y="39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9" y="42"/>
                    <a:pt x="253" y="43"/>
                    <a:pt x="258" y="43"/>
                  </a:cubicBezTo>
                  <a:cubicBezTo>
                    <a:pt x="265" y="43"/>
                    <a:pt x="272" y="40"/>
                    <a:pt x="277" y="38"/>
                  </a:cubicBezTo>
                  <a:cubicBezTo>
                    <a:pt x="280" y="36"/>
                    <a:pt x="283" y="35"/>
                    <a:pt x="285" y="34"/>
                  </a:cubicBezTo>
                  <a:cubicBezTo>
                    <a:pt x="285" y="33"/>
                    <a:pt x="286" y="33"/>
                    <a:pt x="287" y="33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9" y="32"/>
                    <a:pt x="290" y="31"/>
                    <a:pt x="290" y="31"/>
                  </a:cubicBezTo>
                  <a:cubicBezTo>
                    <a:pt x="293" y="28"/>
                    <a:pt x="296" y="24"/>
                    <a:pt x="299" y="19"/>
                  </a:cubicBezTo>
                  <a:cubicBezTo>
                    <a:pt x="302" y="15"/>
                    <a:pt x="304" y="11"/>
                    <a:pt x="304" y="11"/>
                  </a:cubicBezTo>
                  <a:cubicBezTo>
                    <a:pt x="302" y="11"/>
                    <a:pt x="302" y="11"/>
                    <a:pt x="302" y="11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301" y="12"/>
                    <a:pt x="301" y="12"/>
                    <a:pt x="304" y="14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4" y="13"/>
                    <a:pt x="303" y="14"/>
                    <a:pt x="302" y="15"/>
                  </a:cubicBezTo>
                  <a:cubicBezTo>
                    <a:pt x="300" y="17"/>
                    <a:pt x="298" y="21"/>
                    <a:pt x="295" y="24"/>
                  </a:cubicBezTo>
                  <a:cubicBezTo>
                    <a:pt x="293" y="27"/>
                    <a:pt x="290" y="30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6" y="32"/>
                    <a:pt x="283" y="34"/>
                    <a:pt x="280" y="36"/>
                  </a:cubicBezTo>
                  <a:cubicBezTo>
                    <a:pt x="277" y="38"/>
                    <a:pt x="275" y="39"/>
                    <a:pt x="275" y="39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4" y="40"/>
                    <a:pt x="274" y="40"/>
                    <a:pt x="271" y="45"/>
                  </a:cubicBezTo>
                  <a:cubicBezTo>
                    <a:pt x="270" y="47"/>
                    <a:pt x="270" y="47"/>
                    <a:pt x="270" y="47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4" y="47"/>
                    <a:pt x="275" y="47"/>
                    <a:pt x="278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7" y="47"/>
                    <a:pt x="277" y="47"/>
                    <a:pt x="277" y="47"/>
                  </a:cubicBezTo>
                  <a:cubicBezTo>
                    <a:pt x="277" y="47"/>
                    <a:pt x="277" y="47"/>
                    <a:pt x="283" y="50"/>
                  </a:cubicBezTo>
                  <a:cubicBezTo>
                    <a:pt x="285" y="51"/>
                    <a:pt x="285" y="51"/>
                    <a:pt x="285" y="51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5" y="49"/>
                    <a:pt x="285" y="48"/>
                    <a:pt x="285" y="48"/>
                  </a:cubicBezTo>
                  <a:cubicBezTo>
                    <a:pt x="285" y="47"/>
                    <a:pt x="286" y="45"/>
                    <a:pt x="286" y="44"/>
                  </a:cubicBezTo>
                  <a:cubicBezTo>
                    <a:pt x="286" y="43"/>
                    <a:pt x="287" y="43"/>
                    <a:pt x="287" y="42"/>
                  </a:cubicBezTo>
                  <a:cubicBezTo>
                    <a:pt x="287" y="42"/>
                    <a:pt x="287" y="41"/>
                    <a:pt x="287" y="41"/>
                  </a:cubicBezTo>
                  <a:cubicBezTo>
                    <a:pt x="288" y="40"/>
                    <a:pt x="290" y="39"/>
                    <a:pt x="292" y="39"/>
                  </a:cubicBezTo>
                  <a:cubicBezTo>
                    <a:pt x="293" y="38"/>
                    <a:pt x="293" y="38"/>
                    <a:pt x="294" y="38"/>
                  </a:cubicBezTo>
                  <a:cubicBezTo>
                    <a:pt x="294" y="38"/>
                    <a:pt x="294" y="38"/>
                    <a:pt x="294" y="38"/>
                  </a:cubicBezTo>
                  <a:cubicBezTo>
                    <a:pt x="295" y="38"/>
                    <a:pt x="295" y="38"/>
                    <a:pt x="295" y="38"/>
                  </a:cubicBezTo>
                  <a:cubicBezTo>
                    <a:pt x="296" y="38"/>
                    <a:pt x="296" y="38"/>
                    <a:pt x="296" y="38"/>
                  </a:cubicBezTo>
                  <a:cubicBezTo>
                    <a:pt x="296" y="37"/>
                    <a:pt x="296" y="37"/>
                    <a:pt x="296" y="37"/>
                  </a:cubicBezTo>
                  <a:cubicBezTo>
                    <a:pt x="296" y="37"/>
                    <a:pt x="296" y="37"/>
                    <a:pt x="297" y="30"/>
                  </a:cubicBezTo>
                  <a:cubicBezTo>
                    <a:pt x="296" y="30"/>
                    <a:pt x="296" y="30"/>
                    <a:pt x="296" y="30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6" y="31"/>
                    <a:pt x="296" y="31"/>
                    <a:pt x="301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2" y="31"/>
                    <a:pt x="306" y="27"/>
                  </a:cubicBezTo>
                  <a:cubicBezTo>
                    <a:pt x="305" y="26"/>
                    <a:pt x="305" y="26"/>
                    <a:pt x="305" y="26"/>
                  </a:cubicBezTo>
                  <a:cubicBezTo>
                    <a:pt x="305" y="27"/>
                    <a:pt x="305" y="27"/>
                    <a:pt x="305" y="27"/>
                  </a:cubicBezTo>
                  <a:cubicBezTo>
                    <a:pt x="305" y="27"/>
                    <a:pt x="340" y="29"/>
                    <a:pt x="365" y="29"/>
                  </a:cubicBezTo>
                  <a:cubicBezTo>
                    <a:pt x="371" y="29"/>
                    <a:pt x="377" y="29"/>
                    <a:pt x="381" y="28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8"/>
                    <a:pt x="381" y="28"/>
                    <a:pt x="381" y="28"/>
                  </a:cubicBezTo>
                  <a:cubicBezTo>
                    <a:pt x="392" y="28"/>
                    <a:pt x="410" y="25"/>
                    <a:pt x="426" y="22"/>
                  </a:cubicBezTo>
                  <a:cubicBezTo>
                    <a:pt x="434" y="20"/>
                    <a:pt x="441" y="18"/>
                    <a:pt x="446" y="17"/>
                  </a:cubicBezTo>
                  <a:cubicBezTo>
                    <a:pt x="449" y="16"/>
                    <a:pt x="451" y="16"/>
                    <a:pt x="453" y="15"/>
                  </a:cubicBezTo>
                  <a:cubicBezTo>
                    <a:pt x="453" y="15"/>
                    <a:pt x="454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4"/>
                    <a:pt x="455" y="14"/>
                    <a:pt x="455" y="14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4"/>
                    <a:pt x="455" y="14"/>
                    <a:pt x="455" y="14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5"/>
                    <a:pt x="455" y="15"/>
                    <a:pt x="458" y="15"/>
                  </a:cubicBezTo>
                  <a:cubicBezTo>
                    <a:pt x="459" y="15"/>
                    <a:pt x="459" y="15"/>
                    <a:pt x="459" y="15"/>
                  </a:cubicBezTo>
                  <a:cubicBezTo>
                    <a:pt x="459" y="14"/>
                    <a:pt x="459" y="14"/>
                    <a:pt x="459" y="14"/>
                  </a:cubicBezTo>
                  <a:cubicBezTo>
                    <a:pt x="459" y="13"/>
                    <a:pt x="459" y="13"/>
                    <a:pt x="459" y="13"/>
                  </a:cubicBezTo>
                  <a:cubicBezTo>
                    <a:pt x="459" y="13"/>
                    <a:pt x="460" y="12"/>
                    <a:pt x="460" y="11"/>
                  </a:cubicBezTo>
                  <a:cubicBezTo>
                    <a:pt x="460" y="10"/>
                    <a:pt x="461" y="10"/>
                    <a:pt x="461" y="10"/>
                  </a:cubicBezTo>
                  <a:cubicBezTo>
                    <a:pt x="462" y="9"/>
                    <a:pt x="462" y="9"/>
                    <a:pt x="462" y="9"/>
                  </a:cubicBezTo>
                  <a:cubicBezTo>
                    <a:pt x="463" y="9"/>
                    <a:pt x="463" y="9"/>
                    <a:pt x="463" y="9"/>
                  </a:cubicBezTo>
                  <a:cubicBezTo>
                    <a:pt x="463" y="10"/>
                    <a:pt x="464" y="10"/>
                    <a:pt x="464" y="11"/>
                  </a:cubicBezTo>
                  <a:cubicBezTo>
                    <a:pt x="465" y="11"/>
                    <a:pt x="465" y="13"/>
                    <a:pt x="466" y="14"/>
                  </a:cubicBezTo>
                  <a:cubicBezTo>
                    <a:pt x="467" y="15"/>
                    <a:pt x="468" y="17"/>
                    <a:pt x="471" y="18"/>
                  </a:cubicBezTo>
                  <a:cubicBezTo>
                    <a:pt x="471" y="18"/>
                    <a:pt x="471" y="18"/>
                    <a:pt x="471" y="18"/>
                  </a:cubicBezTo>
                  <a:cubicBezTo>
                    <a:pt x="471" y="18"/>
                    <a:pt x="471" y="18"/>
                    <a:pt x="471" y="18"/>
                  </a:cubicBezTo>
                  <a:cubicBezTo>
                    <a:pt x="473" y="18"/>
                    <a:pt x="475" y="17"/>
                    <a:pt x="478" y="17"/>
                  </a:cubicBezTo>
                  <a:cubicBezTo>
                    <a:pt x="480" y="17"/>
                    <a:pt x="483" y="18"/>
                    <a:pt x="486" y="19"/>
                  </a:cubicBezTo>
                  <a:cubicBezTo>
                    <a:pt x="488" y="20"/>
                    <a:pt x="491" y="22"/>
                    <a:pt x="493" y="25"/>
                  </a:cubicBezTo>
                  <a:cubicBezTo>
                    <a:pt x="494" y="24"/>
                    <a:pt x="494" y="24"/>
                    <a:pt x="494" y="24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5" y="29"/>
                    <a:pt x="495" y="32"/>
                    <a:pt x="495" y="34"/>
                  </a:cubicBezTo>
                  <a:cubicBezTo>
                    <a:pt x="495" y="36"/>
                    <a:pt x="495" y="37"/>
                    <a:pt x="495" y="37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5" y="39"/>
                    <a:pt x="495" y="39"/>
                    <a:pt x="495" y="39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5" y="39"/>
                    <a:pt x="495" y="39"/>
                    <a:pt x="495" y="39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3" y="39"/>
                    <a:pt x="493" y="39"/>
                    <a:pt x="493" y="39"/>
                  </a:cubicBezTo>
                  <a:cubicBezTo>
                    <a:pt x="494" y="40"/>
                    <a:pt x="494" y="40"/>
                    <a:pt x="494" y="40"/>
                  </a:cubicBezTo>
                  <a:cubicBezTo>
                    <a:pt x="494" y="40"/>
                    <a:pt x="494" y="40"/>
                    <a:pt x="498" y="44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498" y="44"/>
                    <a:pt x="498" y="44"/>
                    <a:pt x="498" y="44"/>
                  </a:cubicBezTo>
                  <a:cubicBezTo>
                    <a:pt x="498" y="44"/>
                    <a:pt x="498" y="44"/>
                    <a:pt x="500" y="46"/>
                  </a:cubicBezTo>
                  <a:cubicBezTo>
                    <a:pt x="501" y="48"/>
                    <a:pt x="504" y="53"/>
                    <a:pt x="509" y="61"/>
                  </a:cubicBezTo>
                  <a:cubicBezTo>
                    <a:pt x="510" y="61"/>
                    <a:pt x="510" y="61"/>
                    <a:pt x="510" y="61"/>
                  </a:cubicBezTo>
                  <a:cubicBezTo>
                    <a:pt x="509" y="61"/>
                    <a:pt x="509" y="61"/>
                    <a:pt x="509" y="61"/>
                  </a:cubicBezTo>
                  <a:cubicBezTo>
                    <a:pt x="509" y="61"/>
                    <a:pt x="510" y="69"/>
                    <a:pt x="513" y="77"/>
                  </a:cubicBezTo>
                  <a:cubicBezTo>
                    <a:pt x="514" y="77"/>
                    <a:pt x="514" y="77"/>
                    <a:pt x="514" y="77"/>
                  </a:cubicBezTo>
                  <a:cubicBezTo>
                    <a:pt x="513" y="77"/>
                    <a:pt x="513" y="77"/>
                    <a:pt x="513" y="77"/>
                  </a:cubicBezTo>
                  <a:cubicBezTo>
                    <a:pt x="513" y="80"/>
                    <a:pt x="515" y="83"/>
                    <a:pt x="517" y="86"/>
                  </a:cubicBezTo>
                  <a:cubicBezTo>
                    <a:pt x="523" y="96"/>
                    <a:pt x="535" y="110"/>
                    <a:pt x="535" y="110"/>
                  </a:cubicBezTo>
                  <a:cubicBezTo>
                    <a:pt x="536" y="109"/>
                    <a:pt x="536" y="109"/>
                    <a:pt x="536" y="109"/>
                  </a:cubicBezTo>
                  <a:cubicBezTo>
                    <a:pt x="535" y="109"/>
                    <a:pt x="535" y="109"/>
                    <a:pt x="535" y="109"/>
                  </a:cubicBezTo>
                  <a:cubicBezTo>
                    <a:pt x="535" y="109"/>
                    <a:pt x="535" y="109"/>
                    <a:pt x="532" y="114"/>
                  </a:cubicBezTo>
                  <a:cubicBezTo>
                    <a:pt x="531" y="115"/>
                    <a:pt x="531" y="115"/>
                    <a:pt x="531" y="115"/>
                  </a:cubicBezTo>
                  <a:cubicBezTo>
                    <a:pt x="532" y="115"/>
                    <a:pt x="532" y="115"/>
                    <a:pt x="532" y="115"/>
                  </a:cubicBezTo>
                  <a:cubicBezTo>
                    <a:pt x="532" y="115"/>
                    <a:pt x="532" y="115"/>
                    <a:pt x="533" y="117"/>
                  </a:cubicBezTo>
                  <a:cubicBezTo>
                    <a:pt x="534" y="118"/>
                    <a:pt x="535" y="121"/>
                    <a:pt x="539" y="126"/>
                  </a:cubicBezTo>
                  <a:cubicBezTo>
                    <a:pt x="540" y="125"/>
                    <a:pt x="540" y="125"/>
                    <a:pt x="540" y="125"/>
                  </a:cubicBezTo>
                  <a:cubicBezTo>
                    <a:pt x="539" y="124"/>
                    <a:pt x="539" y="124"/>
                    <a:pt x="539" y="124"/>
                  </a:cubicBezTo>
                  <a:cubicBezTo>
                    <a:pt x="539" y="124"/>
                    <a:pt x="539" y="124"/>
                    <a:pt x="539" y="124"/>
                  </a:cubicBezTo>
                  <a:cubicBezTo>
                    <a:pt x="539" y="124"/>
                    <a:pt x="538" y="125"/>
                    <a:pt x="537" y="125"/>
                  </a:cubicBezTo>
                  <a:cubicBezTo>
                    <a:pt x="536" y="126"/>
                    <a:pt x="536" y="126"/>
                    <a:pt x="536" y="126"/>
                  </a:cubicBezTo>
                  <a:cubicBezTo>
                    <a:pt x="536" y="127"/>
                    <a:pt x="536" y="127"/>
                    <a:pt x="536" y="127"/>
                  </a:cubicBezTo>
                  <a:cubicBezTo>
                    <a:pt x="536" y="127"/>
                    <a:pt x="536" y="127"/>
                    <a:pt x="538" y="153"/>
                  </a:cubicBezTo>
                  <a:cubicBezTo>
                    <a:pt x="540" y="152"/>
                    <a:pt x="540" y="152"/>
                    <a:pt x="540" y="152"/>
                  </a:cubicBezTo>
                  <a:cubicBezTo>
                    <a:pt x="540" y="151"/>
                    <a:pt x="540" y="151"/>
                    <a:pt x="540" y="151"/>
                  </a:cubicBezTo>
                  <a:cubicBezTo>
                    <a:pt x="540" y="151"/>
                    <a:pt x="535" y="152"/>
                    <a:pt x="530" y="154"/>
                  </a:cubicBezTo>
                  <a:cubicBezTo>
                    <a:pt x="525" y="156"/>
                    <a:pt x="519" y="158"/>
                    <a:pt x="515" y="162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0" y="167"/>
                    <a:pt x="508" y="174"/>
                    <a:pt x="506" y="180"/>
                  </a:cubicBezTo>
                  <a:cubicBezTo>
                    <a:pt x="505" y="186"/>
                    <a:pt x="505" y="191"/>
                    <a:pt x="505" y="191"/>
                  </a:cubicBezTo>
                  <a:cubicBezTo>
                    <a:pt x="505" y="193"/>
                    <a:pt x="505" y="193"/>
                    <a:pt x="505" y="193"/>
                  </a:cubicBezTo>
                  <a:cubicBezTo>
                    <a:pt x="506" y="193"/>
                    <a:pt x="506" y="193"/>
                    <a:pt x="506" y="193"/>
                  </a:cubicBezTo>
                  <a:cubicBezTo>
                    <a:pt x="507" y="193"/>
                    <a:pt x="507" y="193"/>
                    <a:pt x="507" y="193"/>
                  </a:cubicBezTo>
                  <a:cubicBezTo>
                    <a:pt x="508" y="193"/>
                    <a:pt x="517" y="194"/>
                    <a:pt x="528" y="200"/>
                  </a:cubicBezTo>
                  <a:cubicBezTo>
                    <a:pt x="529" y="200"/>
                    <a:pt x="529" y="200"/>
                    <a:pt x="529" y="200"/>
                  </a:cubicBezTo>
                  <a:cubicBezTo>
                    <a:pt x="529" y="200"/>
                    <a:pt x="529" y="200"/>
                    <a:pt x="529" y="200"/>
                  </a:cubicBezTo>
                  <a:cubicBezTo>
                    <a:pt x="533" y="201"/>
                    <a:pt x="535" y="203"/>
                    <a:pt x="536" y="204"/>
                  </a:cubicBezTo>
                  <a:cubicBezTo>
                    <a:pt x="537" y="205"/>
                    <a:pt x="537" y="207"/>
                    <a:pt x="537" y="207"/>
                  </a:cubicBezTo>
                  <a:cubicBezTo>
                    <a:pt x="537" y="208"/>
                    <a:pt x="537" y="208"/>
                    <a:pt x="537" y="208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8" y="209"/>
                    <a:pt x="538" y="209"/>
                    <a:pt x="538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8" y="209"/>
                    <a:pt x="538" y="209"/>
                    <a:pt x="538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4" y="220"/>
                  </a:cubicBezTo>
                  <a:cubicBezTo>
                    <a:pt x="534" y="220"/>
                    <a:pt x="534" y="220"/>
                    <a:pt x="534" y="220"/>
                  </a:cubicBezTo>
                  <a:cubicBezTo>
                    <a:pt x="535" y="221"/>
                    <a:pt x="535" y="221"/>
                    <a:pt x="535" y="221"/>
                  </a:cubicBezTo>
                  <a:cubicBezTo>
                    <a:pt x="535" y="221"/>
                    <a:pt x="535" y="221"/>
                    <a:pt x="539" y="229"/>
                  </a:cubicBezTo>
                  <a:cubicBezTo>
                    <a:pt x="540" y="228"/>
                    <a:pt x="540" y="228"/>
                    <a:pt x="540" y="228"/>
                  </a:cubicBezTo>
                  <a:cubicBezTo>
                    <a:pt x="539" y="227"/>
                    <a:pt x="539" y="227"/>
                    <a:pt x="539" y="227"/>
                  </a:cubicBezTo>
                  <a:cubicBezTo>
                    <a:pt x="539" y="227"/>
                    <a:pt x="539" y="227"/>
                    <a:pt x="533" y="232"/>
                  </a:cubicBezTo>
                  <a:cubicBezTo>
                    <a:pt x="533" y="233"/>
                    <a:pt x="533" y="233"/>
                    <a:pt x="533" y="233"/>
                  </a:cubicBezTo>
                  <a:cubicBezTo>
                    <a:pt x="533" y="233"/>
                    <a:pt x="533" y="233"/>
                    <a:pt x="533" y="233"/>
                  </a:cubicBezTo>
                  <a:cubicBezTo>
                    <a:pt x="533" y="233"/>
                    <a:pt x="533" y="236"/>
                    <a:pt x="533" y="238"/>
                  </a:cubicBezTo>
                  <a:cubicBezTo>
                    <a:pt x="534" y="241"/>
                    <a:pt x="534" y="244"/>
                    <a:pt x="536" y="246"/>
                  </a:cubicBezTo>
                  <a:cubicBezTo>
                    <a:pt x="537" y="246"/>
                    <a:pt x="537" y="246"/>
                    <a:pt x="537" y="246"/>
                  </a:cubicBezTo>
                  <a:cubicBezTo>
                    <a:pt x="536" y="246"/>
                    <a:pt x="536" y="246"/>
                    <a:pt x="536" y="246"/>
                  </a:cubicBezTo>
                  <a:cubicBezTo>
                    <a:pt x="539" y="252"/>
                    <a:pt x="544" y="257"/>
                    <a:pt x="544" y="266"/>
                  </a:cubicBezTo>
                  <a:cubicBezTo>
                    <a:pt x="544" y="268"/>
                    <a:pt x="544" y="270"/>
                    <a:pt x="545" y="271"/>
                  </a:cubicBezTo>
                  <a:cubicBezTo>
                    <a:pt x="546" y="274"/>
                    <a:pt x="548" y="275"/>
                    <a:pt x="550" y="277"/>
                  </a:cubicBezTo>
                  <a:cubicBezTo>
                    <a:pt x="552" y="278"/>
                    <a:pt x="555" y="280"/>
                    <a:pt x="556" y="282"/>
                  </a:cubicBezTo>
                  <a:cubicBezTo>
                    <a:pt x="557" y="282"/>
                    <a:pt x="557" y="282"/>
                    <a:pt x="557" y="282"/>
                  </a:cubicBezTo>
                  <a:cubicBezTo>
                    <a:pt x="557" y="282"/>
                    <a:pt x="557" y="282"/>
                    <a:pt x="557" y="282"/>
                  </a:cubicBezTo>
                  <a:cubicBezTo>
                    <a:pt x="562" y="286"/>
                    <a:pt x="564" y="292"/>
                    <a:pt x="567" y="296"/>
                  </a:cubicBezTo>
                  <a:cubicBezTo>
                    <a:pt x="567" y="296"/>
                    <a:pt x="567" y="296"/>
                    <a:pt x="567" y="296"/>
                  </a:cubicBezTo>
                  <a:cubicBezTo>
                    <a:pt x="567" y="296"/>
                    <a:pt x="567" y="296"/>
                    <a:pt x="567" y="296"/>
                  </a:cubicBezTo>
                  <a:cubicBezTo>
                    <a:pt x="569" y="299"/>
                    <a:pt x="573" y="302"/>
                    <a:pt x="577" y="304"/>
                  </a:cubicBezTo>
                  <a:cubicBezTo>
                    <a:pt x="580" y="305"/>
                    <a:pt x="583" y="306"/>
                    <a:pt x="583" y="306"/>
                  </a:cubicBezTo>
                  <a:cubicBezTo>
                    <a:pt x="583" y="305"/>
                    <a:pt x="583" y="305"/>
                    <a:pt x="583" y="305"/>
                  </a:cubicBezTo>
                  <a:cubicBezTo>
                    <a:pt x="582" y="304"/>
                    <a:pt x="582" y="304"/>
                    <a:pt x="582" y="304"/>
                  </a:cubicBezTo>
                  <a:cubicBezTo>
                    <a:pt x="582" y="304"/>
                    <a:pt x="582" y="304"/>
                    <a:pt x="578" y="308"/>
                  </a:cubicBezTo>
                  <a:cubicBezTo>
                    <a:pt x="579" y="309"/>
                    <a:pt x="579" y="309"/>
                    <a:pt x="579" y="309"/>
                  </a:cubicBezTo>
                  <a:cubicBezTo>
                    <a:pt x="579" y="308"/>
                    <a:pt x="579" y="308"/>
                    <a:pt x="579" y="308"/>
                  </a:cubicBezTo>
                  <a:cubicBezTo>
                    <a:pt x="579" y="308"/>
                    <a:pt x="577" y="308"/>
                    <a:pt x="576" y="309"/>
                  </a:cubicBezTo>
                  <a:cubicBezTo>
                    <a:pt x="574" y="309"/>
                    <a:pt x="572" y="310"/>
                    <a:pt x="571" y="312"/>
                  </a:cubicBezTo>
                  <a:lnTo>
                    <a:pt x="572" y="3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9" name="Freeform 45"/>
            <p:cNvSpPr>
              <a:spLocks/>
            </p:cNvSpPr>
            <p:nvPr/>
          </p:nvSpPr>
          <p:spPr bwMode="auto">
            <a:xfrm>
              <a:off x="3369" y="1693"/>
              <a:ext cx="422" cy="321"/>
            </a:xfrm>
            <a:custGeom>
              <a:avLst/>
              <a:gdLst>
                <a:gd name="T0" fmla="*/ 118 w 300"/>
                <a:gd name="T1" fmla="*/ 192 h 228"/>
                <a:gd name="T2" fmla="*/ 149 w 300"/>
                <a:gd name="T3" fmla="*/ 209 h 228"/>
                <a:gd name="T4" fmla="*/ 154 w 300"/>
                <a:gd name="T5" fmla="*/ 228 h 228"/>
                <a:gd name="T6" fmla="*/ 172 w 300"/>
                <a:gd name="T7" fmla="*/ 221 h 228"/>
                <a:gd name="T8" fmla="*/ 190 w 300"/>
                <a:gd name="T9" fmla="*/ 221 h 228"/>
                <a:gd name="T10" fmla="*/ 209 w 300"/>
                <a:gd name="T11" fmla="*/ 214 h 228"/>
                <a:gd name="T12" fmla="*/ 217 w 300"/>
                <a:gd name="T13" fmla="*/ 198 h 228"/>
                <a:gd name="T14" fmla="*/ 236 w 300"/>
                <a:gd name="T15" fmla="*/ 184 h 228"/>
                <a:gd name="T16" fmla="*/ 255 w 300"/>
                <a:gd name="T17" fmla="*/ 192 h 228"/>
                <a:gd name="T18" fmla="*/ 254 w 300"/>
                <a:gd name="T19" fmla="*/ 175 h 228"/>
                <a:gd name="T20" fmla="*/ 254 w 300"/>
                <a:gd name="T21" fmla="*/ 130 h 228"/>
                <a:gd name="T22" fmla="*/ 274 w 300"/>
                <a:gd name="T23" fmla="*/ 100 h 228"/>
                <a:gd name="T24" fmla="*/ 294 w 300"/>
                <a:gd name="T25" fmla="*/ 88 h 228"/>
                <a:gd name="T26" fmla="*/ 279 w 300"/>
                <a:gd name="T27" fmla="*/ 79 h 228"/>
                <a:gd name="T28" fmla="*/ 284 w 300"/>
                <a:gd name="T29" fmla="*/ 57 h 228"/>
                <a:gd name="T30" fmla="*/ 266 w 300"/>
                <a:gd name="T31" fmla="*/ 45 h 228"/>
                <a:gd name="T32" fmla="*/ 258 w 300"/>
                <a:gd name="T33" fmla="*/ 39 h 228"/>
                <a:gd name="T34" fmla="*/ 228 w 300"/>
                <a:gd name="T35" fmla="*/ 20 h 228"/>
                <a:gd name="T36" fmla="*/ 200 w 300"/>
                <a:gd name="T37" fmla="*/ 19 h 228"/>
                <a:gd name="T38" fmla="*/ 185 w 300"/>
                <a:gd name="T39" fmla="*/ 0 h 228"/>
                <a:gd name="T40" fmla="*/ 172 w 300"/>
                <a:gd name="T41" fmla="*/ 16 h 228"/>
                <a:gd name="T42" fmla="*/ 162 w 300"/>
                <a:gd name="T43" fmla="*/ 16 h 228"/>
                <a:gd name="T44" fmla="*/ 145 w 300"/>
                <a:gd name="T45" fmla="*/ 14 h 228"/>
                <a:gd name="T46" fmla="*/ 122 w 300"/>
                <a:gd name="T47" fmla="*/ 20 h 228"/>
                <a:gd name="T48" fmla="*/ 104 w 300"/>
                <a:gd name="T49" fmla="*/ 18 h 228"/>
                <a:gd name="T50" fmla="*/ 96 w 300"/>
                <a:gd name="T51" fmla="*/ 24 h 228"/>
                <a:gd name="T52" fmla="*/ 89 w 300"/>
                <a:gd name="T53" fmla="*/ 18 h 228"/>
                <a:gd name="T54" fmla="*/ 73 w 300"/>
                <a:gd name="T55" fmla="*/ 20 h 228"/>
                <a:gd name="T56" fmla="*/ 42 w 300"/>
                <a:gd name="T57" fmla="*/ 28 h 228"/>
                <a:gd name="T58" fmla="*/ 31 w 300"/>
                <a:gd name="T59" fmla="*/ 33 h 228"/>
                <a:gd name="T60" fmla="*/ 10 w 300"/>
                <a:gd name="T61" fmla="*/ 54 h 228"/>
                <a:gd name="T62" fmla="*/ 5 w 300"/>
                <a:gd name="T63" fmla="*/ 54 h 228"/>
                <a:gd name="T64" fmla="*/ 7 w 300"/>
                <a:gd name="T65" fmla="*/ 84 h 228"/>
                <a:gd name="T66" fmla="*/ 8 w 300"/>
                <a:gd name="T67" fmla="*/ 98 h 228"/>
                <a:gd name="T68" fmla="*/ 7 w 300"/>
                <a:gd name="T69" fmla="*/ 127 h 228"/>
                <a:gd name="T70" fmla="*/ 12 w 300"/>
                <a:gd name="T71" fmla="*/ 116 h 228"/>
                <a:gd name="T72" fmla="*/ 12 w 300"/>
                <a:gd name="T73" fmla="*/ 96 h 228"/>
                <a:gd name="T74" fmla="*/ 19 w 300"/>
                <a:gd name="T75" fmla="*/ 118 h 228"/>
                <a:gd name="T76" fmla="*/ 22 w 300"/>
                <a:gd name="T77" fmla="*/ 125 h 228"/>
                <a:gd name="T78" fmla="*/ 32 w 300"/>
                <a:gd name="T79" fmla="*/ 135 h 228"/>
                <a:gd name="T80" fmla="*/ 50 w 300"/>
                <a:gd name="T81" fmla="*/ 138 h 228"/>
                <a:gd name="T82" fmla="*/ 65 w 300"/>
                <a:gd name="T83" fmla="*/ 145 h 228"/>
                <a:gd name="T84" fmla="*/ 93 w 300"/>
                <a:gd name="T85" fmla="*/ 140 h 228"/>
                <a:gd name="T86" fmla="*/ 104 w 300"/>
                <a:gd name="T87" fmla="*/ 163 h 228"/>
                <a:gd name="T88" fmla="*/ 109 w 300"/>
                <a:gd name="T89" fmla="*/ 19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228">
                  <a:moveTo>
                    <a:pt x="112" y="198"/>
                  </a:moveTo>
                  <a:cubicBezTo>
                    <a:pt x="112" y="198"/>
                    <a:pt x="113" y="191"/>
                    <a:pt x="118" y="192"/>
                  </a:cubicBezTo>
                  <a:cubicBezTo>
                    <a:pt x="122" y="194"/>
                    <a:pt x="120" y="199"/>
                    <a:pt x="126" y="200"/>
                  </a:cubicBezTo>
                  <a:cubicBezTo>
                    <a:pt x="131" y="200"/>
                    <a:pt x="142" y="198"/>
                    <a:pt x="149" y="209"/>
                  </a:cubicBezTo>
                  <a:cubicBezTo>
                    <a:pt x="154" y="219"/>
                    <a:pt x="150" y="223"/>
                    <a:pt x="150" y="223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81" y="223"/>
                    <a:pt x="181" y="223"/>
                    <a:pt x="181" y="223"/>
                  </a:cubicBezTo>
                  <a:cubicBezTo>
                    <a:pt x="190" y="221"/>
                    <a:pt x="190" y="221"/>
                    <a:pt x="190" y="221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15" y="217"/>
                    <a:pt x="220" y="214"/>
                  </a:cubicBezTo>
                  <a:cubicBezTo>
                    <a:pt x="225" y="213"/>
                    <a:pt x="216" y="200"/>
                    <a:pt x="217" y="198"/>
                  </a:cubicBezTo>
                  <a:cubicBezTo>
                    <a:pt x="220" y="194"/>
                    <a:pt x="231" y="198"/>
                    <a:pt x="231" y="198"/>
                  </a:cubicBezTo>
                  <a:cubicBezTo>
                    <a:pt x="236" y="184"/>
                    <a:pt x="236" y="184"/>
                    <a:pt x="236" y="184"/>
                  </a:cubicBezTo>
                  <a:cubicBezTo>
                    <a:pt x="236" y="184"/>
                    <a:pt x="244" y="181"/>
                    <a:pt x="251" y="181"/>
                  </a:cubicBezTo>
                  <a:cubicBezTo>
                    <a:pt x="257" y="180"/>
                    <a:pt x="251" y="188"/>
                    <a:pt x="255" y="192"/>
                  </a:cubicBezTo>
                  <a:cubicBezTo>
                    <a:pt x="259" y="196"/>
                    <a:pt x="269" y="190"/>
                    <a:pt x="266" y="180"/>
                  </a:cubicBezTo>
                  <a:cubicBezTo>
                    <a:pt x="266" y="173"/>
                    <a:pt x="254" y="175"/>
                    <a:pt x="254" y="175"/>
                  </a:cubicBezTo>
                  <a:cubicBezTo>
                    <a:pt x="258" y="153"/>
                    <a:pt x="258" y="153"/>
                    <a:pt x="258" y="153"/>
                  </a:cubicBezTo>
                  <a:cubicBezTo>
                    <a:pt x="258" y="153"/>
                    <a:pt x="254" y="137"/>
                    <a:pt x="254" y="130"/>
                  </a:cubicBezTo>
                  <a:cubicBezTo>
                    <a:pt x="254" y="125"/>
                    <a:pt x="263" y="118"/>
                    <a:pt x="270" y="116"/>
                  </a:cubicBezTo>
                  <a:cubicBezTo>
                    <a:pt x="275" y="114"/>
                    <a:pt x="274" y="100"/>
                    <a:pt x="274" y="100"/>
                  </a:cubicBezTo>
                  <a:cubicBezTo>
                    <a:pt x="294" y="95"/>
                    <a:pt x="294" y="95"/>
                    <a:pt x="294" y="95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4" y="88"/>
                    <a:pt x="300" y="81"/>
                    <a:pt x="298" y="76"/>
                  </a:cubicBezTo>
                  <a:cubicBezTo>
                    <a:pt x="297" y="72"/>
                    <a:pt x="279" y="79"/>
                    <a:pt x="279" y="79"/>
                  </a:cubicBezTo>
                  <a:cubicBezTo>
                    <a:pt x="281" y="65"/>
                    <a:pt x="281" y="65"/>
                    <a:pt x="281" y="65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4" y="49"/>
                    <a:pt x="284" y="49"/>
                    <a:pt x="284" y="49"/>
                  </a:cubicBezTo>
                  <a:cubicBezTo>
                    <a:pt x="266" y="45"/>
                    <a:pt x="266" y="45"/>
                    <a:pt x="266" y="45"/>
                  </a:cubicBezTo>
                  <a:cubicBezTo>
                    <a:pt x="265" y="39"/>
                    <a:pt x="265" y="39"/>
                    <a:pt x="265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4" y="30"/>
                    <a:pt x="251" y="26"/>
                  </a:cubicBezTo>
                  <a:cubicBezTo>
                    <a:pt x="247" y="22"/>
                    <a:pt x="228" y="20"/>
                    <a:pt x="228" y="20"/>
                  </a:cubicBezTo>
                  <a:cubicBezTo>
                    <a:pt x="228" y="16"/>
                    <a:pt x="228" y="16"/>
                    <a:pt x="228" y="16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27" y="30"/>
                    <a:pt x="22" y="35"/>
                  </a:cubicBezTo>
                  <a:cubicBezTo>
                    <a:pt x="16" y="42"/>
                    <a:pt x="10" y="54"/>
                    <a:pt x="10" y="54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5" y="77"/>
                    <a:pt x="7" y="84"/>
                  </a:cubicBezTo>
                  <a:cubicBezTo>
                    <a:pt x="7" y="87"/>
                    <a:pt x="8" y="89"/>
                    <a:pt x="10" y="92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4" y="103"/>
                    <a:pt x="16" y="107"/>
                    <a:pt x="16" y="107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4"/>
                    <a:pt x="43" y="135"/>
                    <a:pt x="50" y="138"/>
                  </a:cubicBezTo>
                  <a:cubicBezTo>
                    <a:pt x="55" y="142"/>
                    <a:pt x="64" y="140"/>
                    <a:pt x="64" y="140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93" y="140"/>
                    <a:pt x="93" y="140"/>
                    <a:pt x="93" y="140"/>
                  </a:cubicBezTo>
                  <a:cubicBezTo>
                    <a:pt x="93" y="140"/>
                    <a:pt x="105" y="149"/>
                    <a:pt x="109" y="152"/>
                  </a:cubicBezTo>
                  <a:cubicBezTo>
                    <a:pt x="115" y="156"/>
                    <a:pt x="104" y="163"/>
                    <a:pt x="104" y="163"/>
                  </a:cubicBezTo>
                  <a:cubicBezTo>
                    <a:pt x="104" y="163"/>
                    <a:pt x="101" y="169"/>
                    <a:pt x="101" y="177"/>
                  </a:cubicBezTo>
                  <a:cubicBezTo>
                    <a:pt x="100" y="188"/>
                    <a:pt x="109" y="198"/>
                    <a:pt x="109" y="198"/>
                  </a:cubicBezTo>
                  <a:lnTo>
                    <a:pt x="112" y="198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0" name="Freeform 46"/>
            <p:cNvSpPr>
              <a:spLocks/>
            </p:cNvSpPr>
            <p:nvPr/>
          </p:nvSpPr>
          <p:spPr bwMode="auto">
            <a:xfrm>
              <a:off x="3366" y="1691"/>
              <a:ext cx="425" cy="325"/>
            </a:xfrm>
            <a:custGeom>
              <a:avLst/>
              <a:gdLst>
                <a:gd name="T0" fmla="*/ 127 w 302"/>
                <a:gd name="T1" fmla="*/ 204 h 231"/>
                <a:gd name="T2" fmla="*/ 151 w 302"/>
                <a:gd name="T3" fmla="*/ 224 h 231"/>
                <a:gd name="T4" fmla="*/ 172 w 302"/>
                <a:gd name="T5" fmla="*/ 230 h 231"/>
                <a:gd name="T6" fmla="*/ 192 w 302"/>
                <a:gd name="T7" fmla="*/ 224 h 231"/>
                <a:gd name="T8" fmla="*/ 225 w 302"/>
                <a:gd name="T9" fmla="*/ 216 h 231"/>
                <a:gd name="T10" fmla="*/ 219 w 302"/>
                <a:gd name="T11" fmla="*/ 200 h 231"/>
                <a:gd name="T12" fmla="*/ 239 w 302"/>
                <a:gd name="T13" fmla="*/ 188 h 231"/>
                <a:gd name="T14" fmla="*/ 254 w 302"/>
                <a:gd name="T15" fmla="*/ 185 h 231"/>
                <a:gd name="T16" fmla="*/ 254 w 302"/>
                <a:gd name="T17" fmla="*/ 186 h 231"/>
                <a:gd name="T18" fmla="*/ 258 w 302"/>
                <a:gd name="T19" fmla="*/ 175 h 231"/>
                <a:gd name="T20" fmla="*/ 273 w 302"/>
                <a:gd name="T21" fmla="*/ 120 h 231"/>
                <a:gd name="T22" fmla="*/ 296 w 302"/>
                <a:gd name="T23" fmla="*/ 90 h 231"/>
                <a:gd name="T24" fmla="*/ 281 w 302"/>
                <a:gd name="T25" fmla="*/ 81 h 231"/>
                <a:gd name="T26" fmla="*/ 268 w 302"/>
                <a:gd name="T27" fmla="*/ 45 h 231"/>
                <a:gd name="T28" fmla="*/ 254 w 302"/>
                <a:gd name="T29" fmla="*/ 27 h 231"/>
                <a:gd name="T30" fmla="*/ 203 w 302"/>
                <a:gd name="T31" fmla="*/ 20 h 231"/>
                <a:gd name="T32" fmla="*/ 174 w 302"/>
                <a:gd name="T33" fmla="*/ 18 h 231"/>
                <a:gd name="T34" fmla="*/ 147 w 302"/>
                <a:gd name="T35" fmla="*/ 14 h 231"/>
                <a:gd name="T36" fmla="*/ 114 w 302"/>
                <a:gd name="T37" fmla="*/ 17 h 231"/>
                <a:gd name="T38" fmla="*/ 98 w 302"/>
                <a:gd name="T39" fmla="*/ 18 h 231"/>
                <a:gd name="T40" fmla="*/ 75 w 302"/>
                <a:gd name="T41" fmla="*/ 21 h 231"/>
                <a:gd name="T42" fmla="*/ 33 w 302"/>
                <a:gd name="T43" fmla="*/ 35 h 231"/>
                <a:gd name="T44" fmla="*/ 10 w 302"/>
                <a:gd name="T45" fmla="*/ 58 h 231"/>
                <a:gd name="T46" fmla="*/ 10 w 302"/>
                <a:gd name="T47" fmla="*/ 95 h 231"/>
                <a:gd name="T48" fmla="*/ 9 w 302"/>
                <a:gd name="T49" fmla="*/ 131 h 231"/>
                <a:gd name="T50" fmla="*/ 14 w 302"/>
                <a:gd name="T51" fmla="*/ 98 h 231"/>
                <a:gd name="T52" fmla="*/ 24 w 302"/>
                <a:gd name="T53" fmla="*/ 128 h 231"/>
                <a:gd name="T54" fmla="*/ 42 w 302"/>
                <a:gd name="T55" fmla="*/ 137 h 231"/>
                <a:gd name="T56" fmla="*/ 81 w 302"/>
                <a:gd name="T57" fmla="*/ 143 h 231"/>
                <a:gd name="T58" fmla="*/ 107 w 302"/>
                <a:gd name="T59" fmla="*/ 162 h 231"/>
                <a:gd name="T60" fmla="*/ 110 w 302"/>
                <a:gd name="T61" fmla="*/ 201 h 231"/>
                <a:gd name="T62" fmla="*/ 105 w 302"/>
                <a:gd name="T63" fmla="*/ 182 h 231"/>
                <a:gd name="T64" fmla="*/ 113 w 302"/>
                <a:gd name="T65" fmla="*/ 160 h 231"/>
                <a:gd name="T66" fmla="*/ 80 w 302"/>
                <a:gd name="T67" fmla="*/ 140 h 231"/>
                <a:gd name="T68" fmla="*/ 53 w 302"/>
                <a:gd name="T69" fmla="*/ 139 h 231"/>
                <a:gd name="T70" fmla="*/ 29 w 302"/>
                <a:gd name="T71" fmla="*/ 131 h 231"/>
                <a:gd name="T72" fmla="*/ 20 w 302"/>
                <a:gd name="T73" fmla="*/ 108 h 231"/>
                <a:gd name="T74" fmla="*/ 13 w 302"/>
                <a:gd name="T75" fmla="*/ 119 h 231"/>
                <a:gd name="T76" fmla="*/ 13 w 302"/>
                <a:gd name="T77" fmla="*/ 116 h 231"/>
                <a:gd name="T78" fmla="*/ 2 w 302"/>
                <a:gd name="T79" fmla="*/ 62 h 231"/>
                <a:gd name="T80" fmla="*/ 14 w 302"/>
                <a:gd name="T81" fmla="*/ 55 h 231"/>
                <a:gd name="T82" fmla="*/ 33 w 302"/>
                <a:gd name="T83" fmla="*/ 35 h 231"/>
                <a:gd name="T84" fmla="*/ 51 w 302"/>
                <a:gd name="T85" fmla="*/ 24 h 231"/>
                <a:gd name="T86" fmla="*/ 97 w 302"/>
                <a:gd name="T87" fmla="*/ 20 h 231"/>
                <a:gd name="T88" fmla="*/ 106 w 302"/>
                <a:gd name="T89" fmla="*/ 20 h 231"/>
                <a:gd name="T90" fmla="*/ 129 w 302"/>
                <a:gd name="T91" fmla="*/ 17 h 231"/>
                <a:gd name="T92" fmla="*/ 169 w 302"/>
                <a:gd name="T93" fmla="*/ 21 h 231"/>
                <a:gd name="T94" fmla="*/ 186 w 302"/>
                <a:gd name="T95" fmla="*/ 3 h 231"/>
                <a:gd name="T96" fmla="*/ 230 w 302"/>
                <a:gd name="T97" fmla="*/ 18 h 231"/>
                <a:gd name="T98" fmla="*/ 252 w 302"/>
                <a:gd name="T99" fmla="*/ 29 h 231"/>
                <a:gd name="T100" fmla="*/ 267 w 302"/>
                <a:gd name="T101" fmla="*/ 48 h 231"/>
                <a:gd name="T102" fmla="*/ 280 w 302"/>
                <a:gd name="T103" fmla="*/ 80 h 231"/>
                <a:gd name="T104" fmla="*/ 299 w 302"/>
                <a:gd name="T105" fmla="*/ 78 h 231"/>
                <a:gd name="T106" fmla="*/ 295 w 302"/>
                <a:gd name="T107" fmla="*/ 97 h 231"/>
                <a:gd name="T108" fmla="*/ 272 w 302"/>
                <a:gd name="T109" fmla="*/ 117 h 231"/>
                <a:gd name="T110" fmla="*/ 257 w 302"/>
                <a:gd name="T111" fmla="*/ 178 h 231"/>
                <a:gd name="T112" fmla="*/ 257 w 302"/>
                <a:gd name="T113" fmla="*/ 189 h 231"/>
                <a:gd name="T114" fmla="*/ 232 w 302"/>
                <a:gd name="T115" fmla="*/ 199 h 231"/>
                <a:gd name="T116" fmla="*/ 222 w 302"/>
                <a:gd name="T117" fmla="*/ 214 h 231"/>
                <a:gd name="T118" fmla="*/ 210 w 302"/>
                <a:gd name="T119" fmla="*/ 215 h 231"/>
                <a:gd name="T120" fmla="*/ 172 w 302"/>
                <a:gd name="T121" fmla="*/ 221 h 231"/>
                <a:gd name="T122" fmla="*/ 155 w 302"/>
                <a:gd name="T123" fmla="*/ 220 h 231"/>
                <a:gd name="T124" fmla="*/ 120 w 302"/>
                <a:gd name="T125" fmla="*/ 19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" h="231">
                  <a:moveTo>
                    <a:pt x="114" y="200"/>
                  </a:moveTo>
                  <a:cubicBezTo>
                    <a:pt x="116" y="200"/>
                    <a:pt x="116" y="200"/>
                    <a:pt x="116" y="200"/>
                  </a:cubicBezTo>
                  <a:cubicBezTo>
                    <a:pt x="116" y="200"/>
                    <a:pt x="116" y="200"/>
                    <a:pt x="116" y="200"/>
                  </a:cubicBezTo>
                  <a:cubicBezTo>
                    <a:pt x="116" y="199"/>
                    <a:pt x="116" y="198"/>
                    <a:pt x="117" y="197"/>
                  </a:cubicBezTo>
                  <a:cubicBezTo>
                    <a:pt x="117" y="197"/>
                    <a:pt x="117" y="196"/>
                    <a:pt x="118" y="196"/>
                  </a:cubicBezTo>
                  <a:cubicBezTo>
                    <a:pt x="118" y="196"/>
                    <a:pt x="118" y="196"/>
                    <a:pt x="118" y="196"/>
                  </a:cubicBezTo>
                  <a:cubicBezTo>
                    <a:pt x="119" y="196"/>
                    <a:pt x="119" y="196"/>
                    <a:pt x="119" y="196"/>
                  </a:cubicBezTo>
                  <a:cubicBezTo>
                    <a:pt x="120" y="196"/>
                    <a:pt x="120" y="196"/>
                    <a:pt x="121" y="197"/>
                  </a:cubicBezTo>
                  <a:cubicBezTo>
                    <a:pt x="121" y="198"/>
                    <a:pt x="122" y="199"/>
                    <a:pt x="122" y="200"/>
                  </a:cubicBezTo>
                  <a:cubicBezTo>
                    <a:pt x="123" y="202"/>
                    <a:pt x="125" y="203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8" y="204"/>
                    <a:pt x="128" y="204"/>
                    <a:pt x="128" y="204"/>
                  </a:cubicBezTo>
                  <a:cubicBezTo>
                    <a:pt x="130" y="204"/>
                    <a:pt x="132" y="204"/>
                    <a:pt x="134" y="204"/>
                  </a:cubicBezTo>
                  <a:cubicBezTo>
                    <a:pt x="137" y="204"/>
                    <a:pt x="140" y="204"/>
                    <a:pt x="142" y="205"/>
                  </a:cubicBezTo>
                  <a:cubicBezTo>
                    <a:pt x="145" y="206"/>
                    <a:pt x="147" y="208"/>
                    <a:pt x="149" y="211"/>
                  </a:cubicBezTo>
                  <a:cubicBezTo>
                    <a:pt x="151" y="211"/>
                    <a:pt x="151" y="211"/>
                    <a:pt x="151" y="211"/>
                  </a:cubicBezTo>
                  <a:cubicBezTo>
                    <a:pt x="149" y="211"/>
                    <a:pt x="149" y="211"/>
                    <a:pt x="149" y="211"/>
                  </a:cubicBezTo>
                  <a:cubicBezTo>
                    <a:pt x="151" y="215"/>
                    <a:pt x="152" y="218"/>
                    <a:pt x="152" y="220"/>
                  </a:cubicBezTo>
                  <a:cubicBezTo>
                    <a:pt x="152" y="222"/>
                    <a:pt x="152" y="223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5"/>
                    <a:pt x="151" y="225"/>
                    <a:pt x="151" y="225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5"/>
                    <a:pt x="151" y="225"/>
                    <a:pt x="151" y="225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6" y="231"/>
                    <a:pt x="156" y="231"/>
                    <a:pt x="156" y="231"/>
                  </a:cubicBezTo>
                  <a:cubicBezTo>
                    <a:pt x="172" y="230"/>
                    <a:pt x="172" y="230"/>
                    <a:pt x="172" y="230"/>
                  </a:cubicBezTo>
                  <a:cubicBezTo>
                    <a:pt x="173" y="230"/>
                    <a:pt x="173" y="230"/>
                    <a:pt x="173" y="230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4" y="223"/>
                    <a:pt x="174" y="223"/>
                    <a:pt x="174" y="223"/>
                  </a:cubicBezTo>
                  <a:cubicBezTo>
                    <a:pt x="173" y="224"/>
                    <a:pt x="173" y="224"/>
                    <a:pt x="173" y="224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93" y="224"/>
                    <a:pt x="193" y="224"/>
                    <a:pt x="193" y="224"/>
                  </a:cubicBezTo>
                  <a:cubicBezTo>
                    <a:pt x="192" y="223"/>
                    <a:pt x="192" y="223"/>
                    <a:pt x="192" y="223"/>
                  </a:cubicBezTo>
                  <a:cubicBezTo>
                    <a:pt x="192" y="224"/>
                    <a:pt x="192" y="224"/>
                    <a:pt x="192" y="224"/>
                  </a:cubicBezTo>
                  <a:cubicBezTo>
                    <a:pt x="201" y="228"/>
                    <a:pt x="201" y="228"/>
                    <a:pt x="201" y="228"/>
                  </a:cubicBezTo>
                  <a:cubicBezTo>
                    <a:pt x="202" y="229"/>
                    <a:pt x="202" y="229"/>
                    <a:pt x="202" y="229"/>
                  </a:cubicBezTo>
                  <a:cubicBezTo>
                    <a:pt x="203" y="228"/>
                    <a:pt x="203" y="228"/>
                    <a:pt x="203" y="228"/>
                  </a:cubicBezTo>
                  <a:cubicBezTo>
                    <a:pt x="212" y="217"/>
                    <a:pt x="212" y="217"/>
                    <a:pt x="212" y="217"/>
                  </a:cubicBezTo>
                  <a:cubicBezTo>
                    <a:pt x="211" y="216"/>
                    <a:pt x="211" y="216"/>
                    <a:pt x="211" y="216"/>
                  </a:cubicBezTo>
                  <a:cubicBezTo>
                    <a:pt x="211" y="217"/>
                    <a:pt x="211" y="217"/>
                    <a:pt x="211" y="217"/>
                  </a:cubicBezTo>
                  <a:cubicBezTo>
                    <a:pt x="211" y="217"/>
                    <a:pt x="213" y="219"/>
                    <a:pt x="217" y="219"/>
                  </a:cubicBezTo>
                  <a:cubicBezTo>
                    <a:pt x="219" y="219"/>
                    <a:pt x="221" y="218"/>
                    <a:pt x="223" y="217"/>
                  </a:cubicBezTo>
                  <a:cubicBezTo>
                    <a:pt x="222" y="216"/>
                    <a:pt x="222" y="216"/>
                    <a:pt x="222" y="216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3" y="217"/>
                    <a:pt x="224" y="217"/>
                    <a:pt x="225" y="216"/>
                  </a:cubicBezTo>
                  <a:cubicBezTo>
                    <a:pt x="225" y="215"/>
                    <a:pt x="225" y="214"/>
                    <a:pt x="225" y="214"/>
                  </a:cubicBezTo>
                  <a:cubicBezTo>
                    <a:pt x="225" y="211"/>
                    <a:pt x="224" y="209"/>
                    <a:pt x="223" y="206"/>
                  </a:cubicBezTo>
                  <a:cubicBezTo>
                    <a:pt x="222" y="205"/>
                    <a:pt x="222" y="204"/>
                    <a:pt x="221" y="203"/>
                  </a:cubicBezTo>
                  <a:cubicBezTo>
                    <a:pt x="221" y="202"/>
                    <a:pt x="221" y="201"/>
                    <a:pt x="221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0" y="200"/>
                    <a:pt x="220" y="200"/>
                    <a:pt x="220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0" y="200"/>
                    <a:pt x="220" y="200"/>
                    <a:pt x="220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19" y="200"/>
                    <a:pt x="219" y="200"/>
                    <a:pt x="219" y="200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1" y="200"/>
                    <a:pt x="221" y="200"/>
                    <a:pt x="222" y="200"/>
                  </a:cubicBezTo>
                  <a:cubicBezTo>
                    <a:pt x="222" y="200"/>
                    <a:pt x="223" y="199"/>
                    <a:pt x="224" y="199"/>
                  </a:cubicBezTo>
                  <a:cubicBezTo>
                    <a:pt x="226" y="199"/>
                    <a:pt x="228" y="200"/>
                    <a:pt x="230" y="200"/>
                  </a:cubicBezTo>
                  <a:cubicBezTo>
                    <a:pt x="230" y="200"/>
                    <a:pt x="231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4" y="202"/>
                    <a:pt x="234" y="202"/>
                    <a:pt x="234" y="202"/>
                  </a:cubicBezTo>
                  <a:cubicBezTo>
                    <a:pt x="234" y="200"/>
                    <a:pt x="234" y="200"/>
                    <a:pt x="234" y="200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39" y="188"/>
                    <a:pt x="239" y="187"/>
                    <a:pt x="240" y="187"/>
                  </a:cubicBezTo>
                  <a:cubicBezTo>
                    <a:pt x="243" y="186"/>
                    <a:pt x="248" y="185"/>
                    <a:pt x="253" y="185"/>
                  </a:cubicBezTo>
                  <a:cubicBezTo>
                    <a:pt x="253" y="185"/>
                    <a:pt x="253" y="185"/>
                    <a:pt x="253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6"/>
                  </a:cubicBezTo>
                  <a:cubicBezTo>
                    <a:pt x="254" y="186"/>
                    <a:pt x="254" y="188"/>
                    <a:pt x="254" y="189"/>
                  </a:cubicBezTo>
                  <a:cubicBezTo>
                    <a:pt x="254" y="191"/>
                    <a:pt x="254" y="194"/>
                    <a:pt x="256" y="195"/>
                  </a:cubicBezTo>
                  <a:cubicBezTo>
                    <a:pt x="257" y="196"/>
                    <a:pt x="259" y="197"/>
                    <a:pt x="260" y="197"/>
                  </a:cubicBezTo>
                  <a:cubicBezTo>
                    <a:pt x="263" y="197"/>
                    <a:pt x="265" y="196"/>
                    <a:pt x="267" y="194"/>
                  </a:cubicBezTo>
                  <a:cubicBezTo>
                    <a:pt x="269" y="192"/>
                    <a:pt x="270" y="189"/>
                    <a:pt x="270" y="185"/>
                  </a:cubicBezTo>
                  <a:cubicBezTo>
                    <a:pt x="270" y="184"/>
                    <a:pt x="270" y="183"/>
                    <a:pt x="269" y="182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70" y="181"/>
                    <a:pt x="269" y="179"/>
                    <a:pt x="268" y="178"/>
                  </a:cubicBezTo>
                  <a:cubicBezTo>
                    <a:pt x="267" y="177"/>
                    <a:pt x="265" y="176"/>
                    <a:pt x="263" y="176"/>
                  </a:cubicBezTo>
                  <a:cubicBezTo>
                    <a:pt x="261" y="175"/>
                    <a:pt x="260" y="175"/>
                    <a:pt x="258" y="175"/>
                  </a:cubicBezTo>
                  <a:cubicBezTo>
                    <a:pt x="257" y="175"/>
                    <a:pt x="256" y="175"/>
                    <a:pt x="256" y="175"/>
                  </a:cubicBezTo>
                  <a:cubicBezTo>
                    <a:pt x="256" y="177"/>
                    <a:pt x="256" y="177"/>
                    <a:pt x="256" y="177"/>
                  </a:cubicBezTo>
                  <a:cubicBezTo>
                    <a:pt x="257" y="177"/>
                    <a:pt x="257" y="177"/>
                    <a:pt x="257" y="177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155"/>
                    <a:pt x="261" y="154"/>
                    <a:pt x="261" y="152"/>
                  </a:cubicBezTo>
                  <a:cubicBezTo>
                    <a:pt x="260" y="147"/>
                    <a:pt x="257" y="137"/>
                    <a:pt x="257" y="132"/>
                  </a:cubicBezTo>
                  <a:cubicBezTo>
                    <a:pt x="257" y="131"/>
                    <a:pt x="258" y="130"/>
                    <a:pt x="259" y="129"/>
                  </a:cubicBezTo>
                  <a:cubicBezTo>
                    <a:pt x="261" y="125"/>
                    <a:pt x="268" y="121"/>
                    <a:pt x="272" y="120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5" y="119"/>
                    <a:pt x="276" y="116"/>
                    <a:pt x="277" y="113"/>
                  </a:cubicBezTo>
                  <a:cubicBezTo>
                    <a:pt x="278" y="111"/>
                    <a:pt x="278" y="108"/>
                    <a:pt x="278" y="106"/>
                  </a:cubicBezTo>
                  <a:cubicBezTo>
                    <a:pt x="278" y="104"/>
                    <a:pt x="278" y="102"/>
                    <a:pt x="278" y="102"/>
                  </a:cubicBezTo>
                  <a:cubicBezTo>
                    <a:pt x="276" y="102"/>
                    <a:pt x="276" y="102"/>
                    <a:pt x="276" y="102"/>
                  </a:cubicBezTo>
                  <a:cubicBezTo>
                    <a:pt x="276" y="104"/>
                    <a:pt x="276" y="104"/>
                    <a:pt x="276" y="104"/>
                  </a:cubicBezTo>
                  <a:cubicBezTo>
                    <a:pt x="297" y="98"/>
                    <a:pt x="297" y="98"/>
                    <a:pt x="297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98" y="97"/>
                    <a:pt x="298" y="97"/>
                    <a:pt x="298" y="97"/>
                  </a:cubicBezTo>
                  <a:cubicBezTo>
                    <a:pt x="298" y="90"/>
                    <a:pt x="298" y="90"/>
                    <a:pt x="298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8" y="91"/>
                    <a:pt x="298" y="91"/>
                    <a:pt x="298" y="91"/>
                  </a:cubicBezTo>
                  <a:cubicBezTo>
                    <a:pt x="298" y="91"/>
                    <a:pt x="299" y="90"/>
                    <a:pt x="300" y="87"/>
                  </a:cubicBezTo>
                  <a:cubicBezTo>
                    <a:pt x="301" y="85"/>
                    <a:pt x="302" y="83"/>
                    <a:pt x="302" y="80"/>
                  </a:cubicBezTo>
                  <a:cubicBezTo>
                    <a:pt x="302" y="79"/>
                    <a:pt x="302" y="78"/>
                    <a:pt x="302" y="77"/>
                  </a:cubicBezTo>
                  <a:cubicBezTo>
                    <a:pt x="302" y="77"/>
                    <a:pt x="302" y="77"/>
                    <a:pt x="302" y="77"/>
                  </a:cubicBezTo>
                  <a:cubicBezTo>
                    <a:pt x="302" y="77"/>
                    <a:pt x="302" y="77"/>
                    <a:pt x="302" y="77"/>
                  </a:cubicBezTo>
                  <a:cubicBezTo>
                    <a:pt x="302" y="76"/>
                    <a:pt x="301" y="76"/>
                    <a:pt x="300" y="75"/>
                  </a:cubicBezTo>
                  <a:cubicBezTo>
                    <a:pt x="299" y="75"/>
                    <a:pt x="298" y="75"/>
                    <a:pt x="297" y="75"/>
                  </a:cubicBezTo>
                  <a:cubicBezTo>
                    <a:pt x="294" y="75"/>
                    <a:pt x="290" y="76"/>
                    <a:pt x="287" y="77"/>
                  </a:cubicBezTo>
                  <a:cubicBezTo>
                    <a:pt x="284" y="78"/>
                    <a:pt x="281" y="79"/>
                    <a:pt x="281" y="79"/>
                  </a:cubicBezTo>
                  <a:cubicBezTo>
                    <a:pt x="281" y="81"/>
                    <a:pt x="281" y="81"/>
                    <a:pt x="281" y="81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4" y="67"/>
                    <a:pt x="284" y="67"/>
                    <a:pt x="284" y="67"/>
                  </a:cubicBezTo>
                  <a:cubicBezTo>
                    <a:pt x="283" y="67"/>
                    <a:pt x="283" y="67"/>
                    <a:pt x="283" y="67"/>
                  </a:cubicBezTo>
                  <a:cubicBezTo>
                    <a:pt x="284" y="67"/>
                    <a:pt x="284" y="67"/>
                    <a:pt x="284" y="67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1"/>
                    <a:pt x="287" y="51"/>
                    <a:pt x="287" y="51"/>
                  </a:cubicBezTo>
                  <a:cubicBezTo>
                    <a:pt x="287" y="50"/>
                    <a:pt x="287" y="50"/>
                    <a:pt x="287" y="50"/>
                  </a:cubicBezTo>
                  <a:cubicBezTo>
                    <a:pt x="286" y="49"/>
                    <a:pt x="286" y="49"/>
                    <a:pt x="286" y="49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9" y="46"/>
                    <a:pt x="269" y="46"/>
                    <a:pt x="269" y="46"/>
                  </a:cubicBezTo>
                  <a:cubicBezTo>
                    <a:pt x="268" y="41"/>
                    <a:pt x="268" y="41"/>
                    <a:pt x="268" y="41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7" y="40"/>
                    <a:pt x="267" y="40"/>
                    <a:pt x="267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60" y="41"/>
                    <a:pt x="260" y="41"/>
                    <a:pt x="260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1" y="41"/>
                    <a:pt x="260" y="38"/>
                    <a:pt x="259" y="35"/>
                  </a:cubicBezTo>
                  <a:cubicBezTo>
                    <a:pt x="258" y="32"/>
                    <a:pt x="256" y="29"/>
                    <a:pt x="254" y="27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3" y="25"/>
                    <a:pt x="251" y="25"/>
                    <a:pt x="248" y="24"/>
                  </a:cubicBezTo>
                  <a:cubicBezTo>
                    <a:pt x="241" y="22"/>
                    <a:pt x="230" y="21"/>
                    <a:pt x="230" y="21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0" y="17"/>
                    <a:pt x="230" y="17"/>
                    <a:pt x="230" y="17"/>
                  </a:cubicBezTo>
                  <a:cubicBezTo>
                    <a:pt x="202" y="19"/>
                    <a:pt x="202" y="19"/>
                    <a:pt x="202" y="19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3" y="20"/>
                    <a:pt x="203" y="20"/>
                    <a:pt x="203" y="2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69" y="18"/>
                    <a:pt x="169" y="18"/>
                    <a:pt x="169" y="18"/>
                  </a:cubicBezTo>
                  <a:cubicBezTo>
                    <a:pt x="169" y="20"/>
                    <a:pt x="169" y="20"/>
                    <a:pt x="169" y="20"/>
                  </a:cubicBezTo>
                  <a:cubicBezTo>
                    <a:pt x="170" y="18"/>
                    <a:pt x="170" y="18"/>
                    <a:pt x="170" y="18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38" y="14"/>
                    <a:pt x="133" y="14"/>
                    <a:pt x="131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3" y="32"/>
                    <a:pt x="30" y="32"/>
                  </a:cubicBezTo>
                  <a:cubicBezTo>
                    <a:pt x="28" y="32"/>
                    <a:pt x="26" y="33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7" y="43"/>
                    <a:pt x="10" y="55"/>
                    <a:pt x="10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66"/>
                    <a:pt x="3" y="72"/>
                  </a:cubicBezTo>
                  <a:cubicBezTo>
                    <a:pt x="5" y="77"/>
                    <a:pt x="7" y="83"/>
                    <a:pt x="7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9"/>
                    <a:pt x="9" y="92"/>
                    <a:pt x="10" y="95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5"/>
                    <a:pt x="17" y="110"/>
                    <a:pt x="17" y="110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43" y="138"/>
                    <a:pt x="43" y="138"/>
                    <a:pt x="43" y="138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42" y="137"/>
                    <a:pt x="45" y="139"/>
                    <a:pt x="51" y="142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4" y="143"/>
                    <a:pt x="57" y="144"/>
                    <a:pt x="60" y="144"/>
                  </a:cubicBezTo>
                  <a:cubicBezTo>
                    <a:pt x="63" y="144"/>
                    <a:pt x="66" y="143"/>
                    <a:pt x="66" y="143"/>
                  </a:cubicBezTo>
                  <a:cubicBezTo>
                    <a:pt x="66" y="142"/>
                    <a:pt x="66" y="142"/>
                    <a:pt x="66" y="142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4" y="143"/>
                    <a:pt x="106" y="152"/>
                    <a:pt x="111" y="155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1" y="155"/>
                    <a:pt x="111" y="155"/>
                    <a:pt x="111" y="155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11" y="157"/>
                    <a:pt x="111" y="158"/>
                    <a:pt x="111" y="158"/>
                  </a:cubicBezTo>
                  <a:cubicBezTo>
                    <a:pt x="110" y="160"/>
                    <a:pt x="108" y="161"/>
                    <a:pt x="107" y="162"/>
                  </a:cubicBezTo>
                  <a:cubicBezTo>
                    <a:pt x="107" y="162"/>
                    <a:pt x="106" y="163"/>
                    <a:pt x="106" y="163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5" y="164"/>
                    <a:pt x="102" y="171"/>
                    <a:pt x="102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2" y="180"/>
                    <a:pt x="102" y="181"/>
                    <a:pt x="102" y="182"/>
                  </a:cubicBezTo>
                  <a:cubicBezTo>
                    <a:pt x="102" y="187"/>
                    <a:pt x="104" y="192"/>
                    <a:pt x="106" y="195"/>
                  </a:cubicBezTo>
                  <a:cubicBezTo>
                    <a:pt x="108" y="199"/>
                    <a:pt x="110" y="201"/>
                    <a:pt x="110" y="201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4" y="201"/>
                    <a:pt x="114" y="201"/>
                    <a:pt x="114" y="201"/>
                  </a:cubicBezTo>
                  <a:cubicBezTo>
                    <a:pt x="115" y="201"/>
                    <a:pt x="115" y="201"/>
                    <a:pt x="115" y="201"/>
                  </a:cubicBezTo>
                  <a:cubicBezTo>
                    <a:pt x="116" y="200"/>
                    <a:pt x="116" y="200"/>
                    <a:pt x="116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12" y="199"/>
                    <a:pt x="112" y="199"/>
                    <a:pt x="112" y="199"/>
                  </a:cubicBezTo>
                  <a:cubicBezTo>
                    <a:pt x="112" y="199"/>
                    <a:pt x="112" y="199"/>
                    <a:pt x="112" y="199"/>
                  </a:cubicBezTo>
                  <a:cubicBezTo>
                    <a:pt x="112" y="198"/>
                    <a:pt x="105" y="190"/>
                    <a:pt x="105" y="182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6"/>
                    <a:pt x="105" y="172"/>
                    <a:pt x="106" y="169"/>
                  </a:cubicBezTo>
                  <a:cubicBezTo>
                    <a:pt x="106" y="168"/>
                    <a:pt x="107" y="167"/>
                    <a:pt x="107" y="166"/>
                  </a:cubicBezTo>
                  <a:cubicBezTo>
                    <a:pt x="107" y="166"/>
                    <a:pt x="107" y="166"/>
                    <a:pt x="107" y="165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7" y="166"/>
                    <a:pt x="109" y="165"/>
                    <a:pt x="110" y="163"/>
                  </a:cubicBezTo>
                  <a:cubicBezTo>
                    <a:pt x="111" y="162"/>
                    <a:pt x="112" y="161"/>
                    <a:pt x="113" y="160"/>
                  </a:cubicBezTo>
                  <a:cubicBezTo>
                    <a:pt x="114" y="159"/>
                    <a:pt x="114" y="158"/>
                    <a:pt x="114" y="156"/>
                  </a:cubicBezTo>
                  <a:cubicBezTo>
                    <a:pt x="114" y="155"/>
                    <a:pt x="114" y="153"/>
                    <a:pt x="11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0" y="151"/>
                    <a:pt x="106" y="148"/>
                    <a:pt x="103" y="145"/>
                  </a:cubicBezTo>
                  <a:cubicBezTo>
                    <a:pt x="99" y="143"/>
                    <a:pt x="96" y="140"/>
                    <a:pt x="96" y="140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5" y="140"/>
                    <a:pt x="95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80" y="140"/>
                    <a:pt x="66" y="146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8" y="147"/>
                    <a:pt x="68" y="147"/>
                    <a:pt x="67" y="141"/>
                  </a:cubicBezTo>
                  <a:cubicBezTo>
                    <a:pt x="67" y="140"/>
                    <a:pt x="67" y="140"/>
                    <a:pt x="67" y="140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4" y="140"/>
                    <a:pt x="62" y="141"/>
                    <a:pt x="60" y="141"/>
                  </a:cubicBezTo>
                  <a:cubicBezTo>
                    <a:pt x="57" y="141"/>
                    <a:pt x="55" y="140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49" y="137"/>
                    <a:pt x="47" y="136"/>
                    <a:pt x="45" y="136"/>
                  </a:cubicBezTo>
                  <a:cubicBezTo>
                    <a:pt x="45" y="135"/>
                    <a:pt x="44" y="135"/>
                    <a:pt x="44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2" y="135"/>
                    <a:pt x="42" y="135"/>
                    <a:pt x="34" y="136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29" y="131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29" y="131"/>
                    <a:pt x="25" y="126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18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2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2" y="119"/>
                    <a:pt x="22" y="119"/>
                    <a:pt x="20" y="109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07"/>
                    <a:pt x="17" y="104"/>
                    <a:pt x="16" y="98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2" y="99"/>
                    <a:pt x="12" y="100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2" y="103"/>
                  </a:cubicBezTo>
                  <a:cubicBezTo>
                    <a:pt x="12" y="105"/>
                    <a:pt x="12" y="110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8"/>
                    <a:pt x="13" y="11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8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2" y="99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0"/>
                    <a:pt x="12" y="100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1" y="91"/>
                    <a:pt x="10" y="88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9" y="79"/>
                    <a:pt x="4" y="61"/>
                    <a:pt x="4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9" y="57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7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6"/>
                    <a:pt x="14" y="55"/>
                  </a:cubicBezTo>
                  <a:cubicBezTo>
                    <a:pt x="16" y="51"/>
                    <a:pt x="21" y="43"/>
                    <a:pt x="25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9" y="35"/>
                    <a:pt x="30" y="35"/>
                  </a:cubicBezTo>
                  <a:cubicBezTo>
                    <a:pt x="31" y="35"/>
                    <a:pt x="32" y="35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41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43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52" y="25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75" y="24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92" y="2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1"/>
                    <a:pt x="92" y="21"/>
                    <a:pt x="97" y="20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20"/>
                  </a:cubicBezTo>
                  <a:cubicBezTo>
                    <a:pt x="95" y="21"/>
                    <a:pt x="96" y="23"/>
                    <a:pt x="96" y="27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8"/>
                    <a:pt x="98" y="28"/>
                    <a:pt x="103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5" y="27"/>
                    <a:pt x="105" y="27"/>
                    <a:pt x="107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1"/>
                    <a:pt x="106" y="21"/>
                    <a:pt x="107" y="21"/>
                  </a:cubicBezTo>
                  <a:cubicBezTo>
                    <a:pt x="108" y="21"/>
                    <a:pt x="110" y="20"/>
                    <a:pt x="114" y="20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23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5" y="23"/>
                    <a:pt x="130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47" y="17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6" y="17"/>
                    <a:pt x="146" y="17"/>
                    <a:pt x="154" y="23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65" y="20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20"/>
                    <a:pt x="164" y="20"/>
                    <a:pt x="164" y="20"/>
                  </a:cubicBezTo>
                  <a:cubicBezTo>
                    <a:pt x="164" y="20"/>
                    <a:pt x="164" y="20"/>
                    <a:pt x="164" y="20"/>
                  </a:cubicBezTo>
                  <a:cubicBezTo>
                    <a:pt x="165" y="20"/>
                    <a:pt x="166" y="20"/>
                    <a:pt x="169" y="21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0" y="21"/>
                    <a:pt x="170" y="21"/>
                    <a:pt x="174" y="20"/>
                  </a:cubicBezTo>
                  <a:cubicBezTo>
                    <a:pt x="175" y="19"/>
                    <a:pt x="175" y="19"/>
                    <a:pt x="175" y="19"/>
                  </a:cubicBezTo>
                  <a:cubicBezTo>
                    <a:pt x="175" y="19"/>
                    <a:pt x="175" y="19"/>
                    <a:pt x="175" y="19"/>
                  </a:cubicBezTo>
                  <a:cubicBezTo>
                    <a:pt x="175" y="19"/>
                    <a:pt x="175" y="19"/>
                    <a:pt x="179" y="9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8" y="10"/>
                    <a:pt x="178" y="10"/>
                    <a:pt x="188" y="3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7" y="4"/>
                  </a:cubicBezTo>
                  <a:cubicBezTo>
                    <a:pt x="188" y="4"/>
                    <a:pt x="190" y="5"/>
                    <a:pt x="193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2" y="5"/>
                    <a:pt x="192" y="5"/>
                    <a:pt x="192" y="5"/>
                  </a:cubicBezTo>
                  <a:cubicBezTo>
                    <a:pt x="192" y="5"/>
                    <a:pt x="192" y="5"/>
                    <a:pt x="193" y="7"/>
                  </a:cubicBezTo>
                  <a:cubicBezTo>
                    <a:pt x="194" y="9"/>
                    <a:pt x="196" y="14"/>
                    <a:pt x="201" y="22"/>
                  </a:cubicBezTo>
                  <a:cubicBezTo>
                    <a:pt x="201" y="23"/>
                    <a:pt x="201" y="23"/>
                    <a:pt x="201" y="23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2" y="22"/>
                    <a:pt x="202" y="22"/>
                    <a:pt x="206" y="22"/>
                  </a:cubicBezTo>
                  <a:cubicBezTo>
                    <a:pt x="209" y="22"/>
                    <a:pt x="216" y="21"/>
                    <a:pt x="230" y="20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9" y="18"/>
                    <a:pt x="229" y="18"/>
                    <a:pt x="229" y="19"/>
                  </a:cubicBezTo>
                  <a:cubicBezTo>
                    <a:pt x="229" y="19"/>
                    <a:pt x="229" y="20"/>
                    <a:pt x="229" y="22"/>
                  </a:cubicBezTo>
                  <a:cubicBezTo>
                    <a:pt x="229" y="24"/>
                    <a:pt x="229" y="24"/>
                    <a:pt x="229" y="24"/>
                  </a:cubicBezTo>
                  <a:cubicBezTo>
                    <a:pt x="230" y="24"/>
                    <a:pt x="230" y="24"/>
                    <a:pt x="230" y="24"/>
                  </a:cubicBezTo>
                  <a:cubicBezTo>
                    <a:pt x="230" y="24"/>
                    <a:pt x="231" y="24"/>
                    <a:pt x="233" y="24"/>
                  </a:cubicBezTo>
                  <a:cubicBezTo>
                    <a:pt x="236" y="24"/>
                    <a:pt x="240" y="25"/>
                    <a:pt x="244" y="26"/>
                  </a:cubicBezTo>
                  <a:cubicBezTo>
                    <a:pt x="246" y="26"/>
                    <a:pt x="248" y="27"/>
                    <a:pt x="249" y="27"/>
                  </a:cubicBezTo>
                  <a:cubicBezTo>
                    <a:pt x="250" y="28"/>
                    <a:pt x="252" y="28"/>
                    <a:pt x="252" y="29"/>
                  </a:cubicBezTo>
                  <a:cubicBezTo>
                    <a:pt x="253" y="28"/>
                    <a:pt x="253" y="28"/>
                    <a:pt x="253" y="28"/>
                  </a:cubicBezTo>
                  <a:cubicBezTo>
                    <a:pt x="252" y="29"/>
                    <a:pt x="252" y="29"/>
                    <a:pt x="252" y="29"/>
                  </a:cubicBezTo>
                  <a:cubicBezTo>
                    <a:pt x="253" y="30"/>
                    <a:pt x="255" y="34"/>
                    <a:pt x="256" y="37"/>
                  </a:cubicBezTo>
                  <a:cubicBezTo>
                    <a:pt x="258" y="40"/>
                    <a:pt x="259" y="42"/>
                    <a:pt x="259" y="42"/>
                  </a:cubicBezTo>
                  <a:cubicBezTo>
                    <a:pt x="259" y="43"/>
                    <a:pt x="259" y="43"/>
                    <a:pt x="259" y="43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60" y="43"/>
                    <a:pt x="260" y="43"/>
                    <a:pt x="261" y="43"/>
                  </a:cubicBezTo>
                  <a:cubicBezTo>
                    <a:pt x="262" y="43"/>
                    <a:pt x="263" y="43"/>
                    <a:pt x="267" y="43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6" y="43"/>
                    <a:pt x="266" y="44"/>
                    <a:pt x="267" y="47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48"/>
                    <a:pt x="268" y="48"/>
                    <a:pt x="285" y="52"/>
                  </a:cubicBezTo>
                  <a:cubicBezTo>
                    <a:pt x="286" y="51"/>
                    <a:pt x="286" y="51"/>
                    <a:pt x="286" y="51"/>
                  </a:cubicBezTo>
                  <a:cubicBezTo>
                    <a:pt x="284" y="51"/>
                    <a:pt x="284" y="51"/>
                    <a:pt x="284" y="51"/>
                  </a:cubicBezTo>
                  <a:cubicBezTo>
                    <a:pt x="284" y="51"/>
                    <a:pt x="284" y="51"/>
                    <a:pt x="284" y="59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4" y="58"/>
                    <a:pt x="284" y="58"/>
                    <a:pt x="284" y="58"/>
                  </a:cubicBezTo>
                  <a:cubicBezTo>
                    <a:pt x="284" y="58"/>
                    <a:pt x="284" y="58"/>
                    <a:pt x="281" y="67"/>
                  </a:cubicBezTo>
                  <a:cubicBezTo>
                    <a:pt x="281" y="67"/>
                    <a:pt x="281" y="67"/>
                    <a:pt x="281" y="67"/>
                  </a:cubicBezTo>
                  <a:cubicBezTo>
                    <a:pt x="281" y="67"/>
                    <a:pt x="281" y="67"/>
                    <a:pt x="281" y="67"/>
                  </a:cubicBezTo>
                  <a:cubicBezTo>
                    <a:pt x="281" y="67"/>
                    <a:pt x="281" y="67"/>
                    <a:pt x="280" y="80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2" y="82"/>
                    <a:pt x="282" y="82"/>
                    <a:pt x="282" y="82"/>
                  </a:cubicBezTo>
                  <a:cubicBezTo>
                    <a:pt x="282" y="82"/>
                    <a:pt x="283" y="82"/>
                    <a:pt x="284" y="81"/>
                  </a:cubicBezTo>
                  <a:cubicBezTo>
                    <a:pt x="285" y="81"/>
                    <a:pt x="288" y="80"/>
                    <a:pt x="290" y="79"/>
                  </a:cubicBezTo>
                  <a:cubicBezTo>
                    <a:pt x="293" y="79"/>
                    <a:pt x="296" y="78"/>
                    <a:pt x="297" y="78"/>
                  </a:cubicBezTo>
                  <a:cubicBezTo>
                    <a:pt x="298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300" y="78"/>
                    <a:pt x="300" y="78"/>
                    <a:pt x="300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9"/>
                    <a:pt x="299" y="79"/>
                    <a:pt x="299" y="80"/>
                  </a:cubicBezTo>
                  <a:cubicBezTo>
                    <a:pt x="299" y="82"/>
                    <a:pt x="298" y="84"/>
                    <a:pt x="297" y="86"/>
                  </a:cubicBezTo>
                  <a:cubicBezTo>
                    <a:pt x="297" y="87"/>
                    <a:pt x="296" y="88"/>
                    <a:pt x="296" y="88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90"/>
                    <a:pt x="295" y="90"/>
                    <a:pt x="295" y="97"/>
                  </a:cubicBezTo>
                  <a:cubicBezTo>
                    <a:pt x="296" y="97"/>
                    <a:pt x="296" y="97"/>
                    <a:pt x="296" y="97"/>
                  </a:cubicBezTo>
                  <a:cubicBezTo>
                    <a:pt x="296" y="95"/>
                    <a:pt x="296" y="95"/>
                    <a:pt x="296" y="95"/>
                  </a:cubicBezTo>
                  <a:cubicBezTo>
                    <a:pt x="296" y="95"/>
                    <a:pt x="296" y="95"/>
                    <a:pt x="276" y="101"/>
                  </a:cubicBezTo>
                  <a:cubicBezTo>
                    <a:pt x="274" y="101"/>
                    <a:pt x="274" y="101"/>
                    <a:pt x="274" y="101"/>
                  </a:cubicBezTo>
                  <a:cubicBezTo>
                    <a:pt x="275" y="102"/>
                    <a:pt x="275" y="102"/>
                    <a:pt x="275" y="102"/>
                  </a:cubicBezTo>
                  <a:cubicBezTo>
                    <a:pt x="275" y="102"/>
                    <a:pt x="275" y="103"/>
                    <a:pt x="275" y="103"/>
                  </a:cubicBezTo>
                  <a:cubicBezTo>
                    <a:pt x="275" y="104"/>
                    <a:pt x="275" y="105"/>
                    <a:pt x="275" y="106"/>
                  </a:cubicBezTo>
                  <a:cubicBezTo>
                    <a:pt x="275" y="108"/>
                    <a:pt x="275" y="111"/>
                    <a:pt x="274" y="113"/>
                  </a:cubicBezTo>
                  <a:cubicBezTo>
                    <a:pt x="273" y="115"/>
                    <a:pt x="273" y="117"/>
                    <a:pt x="271" y="117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68" y="118"/>
                    <a:pt x="264" y="120"/>
                    <a:pt x="260" y="123"/>
                  </a:cubicBezTo>
                  <a:cubicBezTo>
                    <a:pt x="259" y="124"/>
                    <a:pt x="257" y="125"/>
                    <a:pt x="256" y="127"/>
                  </a:cubicBezTo>
                  <a:cubicBezTo>
                    <a:pt x="255" y="129"/>
                    <a:pt x="254" y="130"/>
                    <a:pt x="254" y="132"/>
                  </a:cubicBezTo>
                  <a:cubicBezTo>
                    <a:pt x="254" y="136"/>
                    <a:pt x="255" y="141"/>
                    <a:pt x="256" y="146"/>
                  </a:cubicBezTo>
                  <a:cubicBezTo>
                    <a:pt x="257" y="151"/>
                    <a:pt x="258" y="155"/>
                    <a:pt x="258" y="155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8" y="155"/>
                    <a:pt x="258" y="155"/>
                    <a:pt x="254" y="176"/>
                  </a:cubicBezTo>
                  <a:cubicBezTo>
                    <a:pt x="254" y="178"/>
                    <a:pt x="254" y="178"/>
                    <a:pt x="254" y="178"/>
                  </a:cubicBezTo>
                  <a:cubicBezTo>
                    <a:pt x="256" y="178"/>
                    <a:pt x="256" y="178"/>
                    <a:pt x="256" y="178"/>
                  </a:cubicBezTo>
                  <a:cubicBezTo>
                    <a:pt x="256" y="178"/>
                    <a:pt x="256" y="178"/>
                    <a:pt x="257" y="178"/>
                  </a:cubicBezTo>
                  <a:cubicBezTo>
                    <a:pt x="257" y="178"/>
                    <a:pt x="258" y="178"/>
                    <a:pt x="258" y="178"/>
                  </a:cubicBezTo>
                  <a:cubicBezTo>
                    <a:pt x="260" y="178"/>
                    <a:pt x="262" y="178"/>
                    <a:pt x="264" y="179"/>
                  </a:cubicBezTo>
                  <a:cubicBezTo>
                    <a:pt x="265" y="179"/>
                    <a:pt x="265" y="180"/>
                    <a:pt x="266" y="180"/>
                  </a:cubicBezTo>
                  <a:cubicBezTo>
                    <a:pt x="266" y="181"/>
                    <a:pt x="266" y="181"/>
                    <a:pt x="266" y="182"/>
                  </a:cubicBezTo>
                  <a:cubicBezTo>
                    <a:pt x="266" y="182"/>
                    <a:pt x="266" y="182"/>
                    <a:pt x="266" y="182"/>
                  </a:cubicBezTo>
                  <a:cubicBezTo>
                    <a:pt x="267" y="183"/>
                    <a:pt x="267" y="183"/>
                    <a:pt x="267" y="183"/>
                  </a:cubicBezTo>
                  <a:cubicBezTo>
                    <a:pt x="267" y="184"/>
                    <a:pt x="267" y="185"/>
                    <a:pt x="267" y="185"/>
                  </a:cubicBezTo>
                  <a:cubicBezTo>
                    <a:pt x="267" y="188"/>
                    <a:pt x="266" y="190"/>
                    <a:pt x="265" y="192"/>
                  </a:cubicBezTo>
                  <a:cubicBezTo>
                    <a:pt x="263" y="193"/>
                    <a:pt x="261" y="194"/>
                    <a:pt x="260" y="194"/>
                  </a:cubicBezTo>
                  <a:cubicBezTo>
                    <a:pt x="259" y="194"/>
                    <a:pt x="259" y="194"/>
                    <a:pt x="258" y="193"/>
                  </a:cubicBezTo>
                  <a:cubicBezTo>
                    <a:pt x="257" y="192"/>
                    <a:pt x="257" y="191"/>
                    <a:pt x="257" y="189"/>
                  </a:cubicBezTo>
                  <a:cubicBezTo>
                    <a:pt x="257" y="188"/>
                    <a:pt x="257" y="187"/>
                    <a:pt x="257" y="186"/>
                  </a:cubicBezTo>
                  <a:cubicBezTo>
                    <a:pt x="257" y="185"/>
                    <a:pt x="257" y="184"/>
                    <a:pt x="257" y="183"/>
                  </a:cubicBezTo>
                  <a:cubicBezTo>
                    <a:pt x="256" y="183"/>
                    <a:pt x="256" y="182"/>
                    <a:pt x="256" y="182"/>
                  </a:cubicBezTo>
                  <a:cubicBezTo>
                    <a:pt x="255" y="182"/>
                    <a:pt x="255" y="182"/>
                    <a:pt x="254" y="182"/>
                  </a:cubicBezTo>
                  <a:cubicBezTo>
                    <a:pt x="254" y="182"/>
                    <a:pt x="253" y="182"/>
                    <a:pt x="253" y="182"/>
                  </a:cubicBezTo>
                  <a:cubicBezTo>
                    <a:pt x="253" y="183"/>
                    <a:pt x="253" y="183"/>
                    <a:pt x="253" y="183"/>
                  </a:cubicBezTo>
                  <a:cubicBezTo>
                    <a:pt x="253" y="182"/>
                    <a:pt x="253" y="182"/>
                    <a:pt x="253" y="182"/>
                  </a:cubicBezTo>
                  <a:cubicBezTo>
                    <a:pt x="246" y="182"/>
                    <a:pt x="238" y="185"/>
                    <a:pt x="238" y="185"/>
                  </a:cubicBezTo>
                  <a:cubicBezTo>
                    <a:pt x="237" y="185"/>
                    <a:pt x="237" y="185"/>
                    <a:pt x="237" y="185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6"/>
                    <a:pt x="237" y="186"/>
                    <a:pt x="232" y="199"/>
                  </a:cubicBezTo>
                  <a:cubicBezTo>
                    <a:pt x="233" y="200"/>
                    <a:pt x="233" y="200"/>
                    <a:pt x="233" y="200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29" y="196"/>
                    <a:pt x="224" y="196"/>
                  </a:cubicBezTo>
                  <a:cubicBezTo>
                    <a:pt x="223" y="196"/>
                    <a:pt x="222" y="197"/>
                    <a:pt x="221" y="197"/>
                  </a:cubicBezTo>
                  <a:cubicBezTo>
                    <a:pt x="220" y="197"/>
                    <a:pt x="219" y="198"/>
                    <a:pt x="218" y="199"/>
                  </a:cubicBezTo>
                  <a:cubicBezTo>
                    <a:pt x="218" y="199"/>
                    <a:pt x="218" y="199"/>
                    <a:pt x="218" y="199"/>
                  </a:cubicBezTo>
                  <a:cubicBezTo>
                    <a:pt x="218" y="199"/>
                    <a:pt x="218" y="199"/>
                    <a:pt x="218" y="199"/>
                  </a:cubicBezTo>
                  <a:cubicBezTo>
                    <a:pt x="218" y="200"/>
                    <a:pt x="218" y="200"/>
                    <a:pt x="218" y="200"/>
                  </a:cubicBezTo>
                  <a:cubicBezTo>
                    <a:pt x="218" y="201"/>
                    <a:pt x="218" y="203"/>
                    <a:pt x="219" y="204"/>
                  </a:cubicBezTo>
                  <a:cubicBezTo>
                    <a:pt x="219" y="205"/>
                    <a:pt x="220" y="207"/>
                    <a:pt x="221" y="209"/>
                  </a:cubicBezTo>
                  <a:cubicBezTo>
                    <a:pt x="222" y="211"/>
                    <a:pt x="222" y="213"/>
                    <a:pt x="222" y="214"/>
                  </a:cubicBezTo>
                  <a:cubicBezTo>
                    <a:pt x="222" y="214"/>
                    <a:pt x="222" y="214"/>
                    <a:pt x="222" y="214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1" y="215"/>
                    <a:pt x="221" y="215"/>
                    <a:pt x="221" y="215"/>
                  </a:cubicBezTo>
                  <a:cubicBezTo>
                    <a:pt x="220" y="215"/>
                    <a:pt x="218" y="216"/>
                    <a:pt x="217" y="216"/>
                  </a:cubicBezTo>
                  <a:cubicBezTo>
                    <a:pt x="215" y="216"/>
                    <a:pt x="214" y="215"/>
                    <a:pt x="213" y="215"/>
                  </a:cubicBezTo>
                  <a:cubicBezTo>
                    <a:pt x="213" y="215"/>
                    <a:pt x="213" y="215"/>
                    <a:pt x="212" y="215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0" y="215"/>
                    <a:pt x="210" y="215"/>
                    <a:pt x="210" y="215"/>
                  </a:cubicBezTo>
                  <a:cubicBezTo>
                    <a:pt x="210" y="215"/>
                    <a:pt x="210" y="215"/>
                    <a:pt x="201" y="226"/>
                  </a:cubicBezTo>
                  <a:cubicBezTo>
                    <a:pt x="202" y="227"/>
                    <a:pt x="202" y="227"/>
                    <a:pt x="202" y="227"/>
                  </a:cubicBezTo>
                  <a:cubicBezTo>
                    <a:pt x="202" y="225"/>
                    <a:pt x="202" y="225"/>
                    <a:pt x="202" y="225"/>
                  </a:cubicBezTo>
                  <a:cubicBezTo>
                    <a:pt x="202" y="225"/>
                    <a:pt x="202" y="225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2" y="221"/>
                    <a:pt x="192" y="221"/>
                    <a:pt x="192" y="221"/>
                  </a:cubicBezTo>
                  <a:cubicBezTo>
                    <a:pt x="192" y="221"/>
                    <a:pt x="192" y="221"/>
                    <a:pt x="183" y="224"/>
                  </a:cubicBezTo>
                  <a:cubicBezTo>
                    <a:pt x="183" y="225"/>
                    <a:pt x="183" y="225"/>
                    <a:pt x="183" y="225"/>
                  </a:cubicBezTo>
                  <a:cubicBezTo>
                    <a:pt x="183" y="224"/>
                    <a:pt x="183" y="224"/>
                    <a:pt x="183" y="224"/>
                  </a:cubicBezTo>
                  <a:cubicBezTo>
                    <a:pt x="183" y="224"/>
                    <a:pt x="183" y="224"/>
                    <a:pt x="174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2" y="222"/>
                    <a:pt x="172" y="222"/>
                  </a:cubicBezTo>
                  <a:cubicBezTo>
                    <a:pt x="172" y="222"/>
                    <a:pt x="172" y="222"/>
                    <a:pt x="171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2" y="227"/>
                    <a:pt x="172" y="227"/>
                    <a:pt x="156" y="228"/>
                  </a:cubicBezTo>
                  <a:cubicBezTo>
                    <a:pt x="156" y="230"/>
                    <a:pt x="156" y="230"/>
                    <a:pt x="156" y="230"/>
                  </a:cubicBezTo>
                  <a:cubicBezTo>
                    <a:pt x="157" y="228"/>
                    <a:pt x="157" y="228"/>
                    <a:pt x="157" y="228"/>
                  </a:cubicBezTo>
                  <a:cubicBezTo>
                    <a:pt x="157" y="228"/>
                    <a:pt x="157" y="228"/>
                    <a:pt x="153" y="224"/>
                  </a:cubicBezTo>
                  <a:cubicBezTo>
                    <a:pt x="152" y="225"/>
                    <a:pt x="152" y="225"/>
                    <a:pt x="152" y="225"/>
                  </a:cubicBezTo>
                  <a:cubicBezTo>
                    <a:pt x="153" y="227"/>
                    <a:pt x="153" y="227"/>
                    <a:pt x="153" y="227"/>
                  </a:cubicBezTo>
                  <a:cubicBezTo>
                    <a:pt x="153" y="226"/>
                    <a:pt x="155" y="224"/>
                    <a:pt x="155" y="220"/>
                  </a:cubicBezTo>
                  <a:cubicBezTo>
                    <a:pt x="155" y="218"/>
                    <a:pt x="154" y="214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49" y="206"/>
                    <a:pt x="146" y="204"/>
                    <a:pt x="143" y="202"/>
                  </a:cubicBezTo>
                  <a:cubicBezTo>
                    <a:pt x="140" y="201"/>
                    <a:pt x="137" y="201"/>
                    <a:pt x="134" y="201"/>
                  </a:cubicBezTo>
                  <a:cubicBezTo>
                    <a:pt x="132" y="201"/>
                    <a:pt x="129" y="201"/>
                    <a:pt x="128" y="201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127" y="201"/>
                    <a:pt x="126" y="200"/>
                    <a:pt x="126" y="200"/>
                  </a:cubicBezTo>
                  <a:cubicBezTo>
                    <a:pt x="125" y="199"/>
                    <a:pt x="124" y="198"/>
                    <a:pt x="124" y="196"/>
                  </a:cubicBezTo>
                  <a:cubicBezTo>
                    <a:pt x="123" y="195"/>
                    <a:pt x="122" y="194"/>
                    <a:pt x="120" y="193"/>
                  </a:cubicBezTo>
                  <a:cubicBezTo>
                    <a:pt x="119" y="193"/>
                    <a:pt x="119" y="193"/>
                    <a:pt x="118" y="193"/>
                  </a:cubicBezTo>
                  <a:cubicBezTo>
                    <a:pt x="117" y="193"/>
                    <a:pt x="116" y="193"/>
                    <a:pt x="115" y="194"/>
                  </a:cubicBezTo>
                  <a:cubicBezTo>
                    <a:pt x="114" y="195"/>
                    <a:pt x="114" y="196"/>
                    <a:pt x="113" y="197"/>
                  </a:cubicBezTo>
                  <a:cubicBezTo>
                    <a:pt x="113" y="199"/>
                    <a:pt x="113" y="199"/>
                    <a:pt x="113" y="199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198"/>
                    <a:pt x="114" y="198"/>
                    <a:pt x="114" y="198"/>
                  </a:cubicBezTo>
                  <a:lnTo>
                    <a:pt x="114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1" name="Freeform 47"/>
            <p:cNvSpPr>
              <a:spLocks noEditPoints="1"/>
            </p:cNvSpPr>
            <p:nvPr/>
          </p:nvSpPr>
          <p:spPr bwMode="auto">
            <a:xfrm>
              <a:off x="795" y="3146"/>
              <a:ext cx="1199" cy="991"/>
            </a:xfrm>
            <a:custGeom>
              <a:avLst/>
              <a:gdLst>
                <a:gd name="T0" fmla="*/ 651 w 852"/>
                <a:gd name="T1" fmla="*/ 553 h 704"/>
                <a:gd name="T2" fmla="*/ 637 w 852"/>
                <a:gd name="T3" fmla="*/ 514 h 704"/>
                <a:gd name="T4" fmla="*/ 640 w 852"/>
                <a:gd name="T5" fmla="*/ 533 h 704"/>
                <a:gd name="T6" fmla="*/ 653 w 852"/>
                <a:gd name="T7" fmla="*/ 511 h 704"/>
                <a:gd name="T8" fmla="*/ 778 w 852"/>
                <a:gd name="T9" fmla="*/ 449 h 704"/>
                <a:gd name="T10" fmla="*/ 716 w 852"/>
                <a:gd name="T11" fmla="*/ 486 h 704"/>
                <a:gd name="T12" fmla="*/ 756 w 852"/>
                <a:gd name="T13" fmla="*/ 502 h 704"/>
                <a:gd name="T14" fmla="*/ 789 w 852"/>
                <a:gd name="T15" fmla="*/ 483 h 704"/>
                <a:gd name="T16" fmla="*/ 776 w 852"/>
                <a:gd name="T17" fmla="*/ 469 h 704"/>
                <a:gd name="T18" fmla="*/ 683 w 852"/>
                <a:gd name="T19" fmla="*/ 220 h 704"/>
                <a:gd name="T20" fmla="*/ 667 w 852"/>
                <a:gd name="T21" fmla="*/ 198 h 704"/>
                <a:gd name="T22" fmla="*/ 616 w 852"/>
                <a:gd name="T23" fmla="*/ 186 h 704"/>
                <a:gd name="T24" fmla="*/ 563 w 852"/>
                <a:gd name="T25" fmla="*/ 172 h 704"/>
                <a:gd name="T26" fmla="*/ 548 w 852"/>
                <a:gd name="T27" fmla="*/ 155 h 704"/>
                <a:gd name="T28" fmla="*/ 498 w 852"/>
                <a:gd name="T29" fmla="*/ 140 h 704"/>
                <a:gd name="T30" fmla="*/ 491 w 852"/>
                <a:gd name="T31" fmla="*/ 116 h 704"/>
                <a:gd name="T32" fmla="*/ 401 w 852"/>
                <a:gd name="T33" fmla="*/ 101 h 704"/>
                <a:gd name="T34" fmla="*/ 354 w 852"/>
                <a:gd name="T35" fmla="*/ 83 h 704"/>
                <a:gd name="T36" fmla="*/ 240 w 852"/>
                <a:gd name="T37" fmla="*/ 50 h 704"/>
                <a:gd name="T38" fmla="*/ 155 w 852"/>
                <a:gd name="T39" fmla="*/ 28 h 704"/>
                <a:gd name="T40" fmla="*/ 120 w 852"/>
                <a:gd name="T41" fmla="*/ 13 h 704"/>
                <a:gd name="T42" fmla="*/ 93 w 852"/>
                <a:gd name="T43" fmla="*/ 1 h 704"/>
                <a:gd name="T44" fmla="*/ 83 w 852"/>
                <a:gd name="T45" fmla="*/ 23 h 704"/>
                <a:gd name="T46" fmla="*/ 21 w 852"/>
                <a:gd name="T47" fmla="*/ 25 h 704"/>
                <a:gd name="T48" fmla="*/ 6 w 852"/>
                <a:gd name="T49" fmla="*/ 50 h 704"/>
                <a:gd name="T50" fmla="*/ 4 w 852"/>
                <a:gd name="T51" fmla="*/ 78 h 704"/>
                <a:gd name="T52" fmla="*/ 19 w 852"/>
                <a:gd name="T53" fmla="*/ 93 h 704"/>
                <a:gd name="T54" fmla="*/ 9 w 852"/>
                <a:gd name="T55" fmla="*/ 105 h 704"/>
                <a:gd name="T56" fmla="*/ 14 w 852"/>
                <a:gd name="T57" fmla="*/ 117 h 704"/>
                <a:gd name="T58" fmla="*/ 21 w 852"/>
                <a:gd name="T59" fmla="*/ 132 h 704"/>
                <a:gd name="T60" fmla="*/ 55 w 852"/>
                <a:gd name="T61" fmla="*/ 144 h 704"/>
                <a:gd name="T62" fmla="*/ 85 w 852"/>
                <a:gd name="T63" fmla="*/ 170 h 704"/>
                <a:gd name="T64" fmla="*/ 135 w 852"/>
                <a:gd name="T65" fmla="*/ 172 h 704"/>
                <a:gd name="T66" fmla="*/ 151 w 852"/>
                <a:gd name="T67" fmla="*/ 202 h 704"/>
                <a:gd name="T68" fmla="*/ 121 w 852"/>
                <a:gd name="T69" fmla="*/ 249 h 704"/>
                <a:gd name="T70" fmla="*/ 100 w 852"/>
                <a:gd name="T71" fmla="*/ 317 h 704"/>
                <a:gd name="T72" fmla="*/ 79 w 852"/>
                <a:gd name="T73" fmla="*/ 364 h 704"/>
                <a:gd name="T74" fmla="*/ 62 w 852"/>
                <a:gd name="T75" fmla="*/ 413 h 704"/>
                <a:gd name="T76" fmla="*/ 46 w 852"/>
                <a:gd name="T77" fmla="*/ 491 h 704"/>
                <a:gd name="T78" fmla="*/ 28 w 852"/>
                <a:gd name="T79" fmla="*/ 518 h 704"/>
                <a:gd name="T80" fmla="*/ 31 w 852"/>
                <a:gd name="T81" fmla="*/ 577 h 704"/>
                <a:gd name="T82" fmla="*/ 43 w 852"/>
                <a:gd name="T83" fmla="*/ 584 h 704"/>
                <a:gd name="T84" fmla="*/ 67 w 852"/>
                <a:gd name="T85" fmla="*/ 629 h 704"/>
                <a:gd name="T86" fmla="*/ 81 w 852"/>
                <a:gd name="T87" fmla="*/ 652 h 704"/>
                <a:gd name="T88" fmla="*/ 97 w 852"/>
                <a:gd name="T89" fmla="*/ 684 h 704"/>
                <a:gd name="T90" fmla="*/ 128 w 852"/>
                <a:gd name="T91" fmla="*/ 701 h 704"/>
                <a:gd name="T92" fmla="*/ 190 w 852"/>
                <a:gd name="T93" fmla="*/ 672 h 704"/>
                <a:gd name="T94" fmla="*/ 293 w 852"/>
                <a:gd name="T95" fmla="*/ 672 h 704"/>
                <a:gd name="T96" fmla="*/ 383 w 852"/>
                <a:gd name="T97" fmla="*/ 674 h 704"/>
                <a:gd name="T98" fmla="*/ 437 w 852"/>
                <a:gd name="T99" fmla="*/ 623 h 704"/>
                <a:gd name="T100" fmla="*/ 485 w 852"/>
                <a:gd name="T101" fmla="*/ 614 h 704"/>
                <a:gd name="T102" fmla="*/ 495 w 852"/>
                <a:gd name="T103" fmla="*/ 577 h 704"/>
                <a:gd name="T104" fmla="*/ 545 w 852"/>
                <a:gd name="T105" fmla="*/ 544 h 704"/>
                <a:gd name="T106" fmla="*/ 560 w 852"/>
                <a:gd name="T107" fmla="*/ 428 h 704"/>
                <a:gd name="T108" fmla="*/ 612 w 852"/>
                <a:gd name="T109" fmla="*/ 374 h 704"/>
                <a:gd name="T110" fmla="*/ 617 w 852"/>
                <a:gd name="T111" fmla="*/ 374 h 704"/>
                <a:gd name="T112" fmla="*/ 653 w 852"/>
                <a:gd name="T113" fmla="*/ 334 h 704"/>
                <a:gd name="T114" fmla="*/ 795 w 852"/>
                <a:gd name="T115" fmla="*/ 268 h 704"/>
                <a:gd name="T116" fmla="*/ 797 w 852"/>
                <a:gd name="T117" fmla="*/ 235 h 704"/>
                <a:gd name="T118" fmla="*/ 744 w 852"/>
                <a:gd name="T119" fmla="*/ 231 h 704"/>
                <a:gd name="T120" fmla="*/ 701 w 852"/>
                <a:gd name="T121" fmla="*/ 217 h 704"/>
                <a:gd name="T122" fmla="*/ 833 w 852"/>
                <a:gd name="T123" fmla="*/ 459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2" h="704">
                  <a:moveTo>
                    <a:pt x="643" y="541"/>
                  </a:moveTo>
                  <a:cubicBezTo>
                    <a:pt x="640" y="546"/>
                    <a:pt x="640" y="546"/>
                    <a:pt x="640" y="546"/>
                  </a:cubicBezTo>
                  <a:cubicBezTo>
                    <a:pt x="641" y="553"/>
                    <a:pt x="641" y="553"/>
                    <a:pt x="641" y="553"/>
                  </a:cubicBezTo>
                  <a:cubicBezTo>
                    <a:pt x="645" y="549"/>
                    <a:pt x="645" y="549"/>
                    <a:pt x="645" y="549"/>
                  </a:cubicBezTo>
                  <a:cubicBezTo>
                    <a:pt x="651" y="553"/>
                    <a:pt x="651" y="553"/>
                    <a:pt x="651" y="553"/>
                  </a:cubicBezTo>
                  <a:cubicBezTo>
                    <a:pt x="653" y="550"/>
                    <a:pt x="653" y="550"/>
                    <a:pt x="653" y="550"/>
                  </a:cubicBezTo>
                  <a:cubicBezTo>
                    <a:pt x="648" y="548"/>
                    <a:pt x="648" y="548"/>
                    <a:pt x="648" y="548"/>
                  </a:cubicBezTo>
                  <a:lnTo>
                    <a:pt x="643" y="541"/>
                  </a:lnTo>
                  <a:close/>
                  <a:moveTo>
                    <a:pt x="653" y="511"/>
                  </a:moveTo>
                  <a:cubicBezTo>
                    <a:pt x="648" y="511"/>
                    <a:pt x="637" y="514"/>
                    <a:pt x="637" y="514"/>
                  </a:cubicBezTo>
                  <a:cubicBezTo>
                    <a:pt x="639" y="522"/>
                    <a:pt x="639" y="522"/>
                    <a:pt x="639" y="522"/>
                  </a:cubicBezTo>
                  <a:cubicBezTo>
                    <a:pt x="632" y="523"/>
                    <a:pt x="632" y="523"/>
                    <a:pt x="632" y="523"/>
                  </a:cubicBezTo>
                  <a:cubicBezTo>
                    <a:pt x="630" y="530"/>
                    <a:pt x="630" y="530"/>
                    <a:pt x="630" y="530"/>
                  </a:cubicBezTo>
                  <a:cubicBezTo>
                    <a:pt x="637" y="534"/>
                    <a:pt x="637" y="534"/>
                    <a:pt x="637" y="534"/>
                  </a:cubicBezTo>
                  <a:cubicBezTo>
                    <a:pt x="640" y="533"/>
                    <a:pt x="640" y="533"/>
                    <a:pt x="640" y="533"/>
                  </a:cubicBezTo>
                  <a:cubicBezTo>
                    <a:pt x="641" y="535"/>
                    <a:pt x="641" y="535"/>
                    <a:pt x="641" y="535"/>
                  </a:cubicBezTo>
                  <a:cubicBezTo>
                    <a:pt x="644" y="529"/>
                    <a:pt x="644" y="529"/>
                    <a:pt x="644" y="529"/>
                  </a:cubicBezTo>
                  <a:cubicBezTo>
                    <a:pt x="648" y="529"/>
                    <a:pt x="648" y="529"/>
                    <a:pt x="648" y="529"/>
                  </a:cubicBezTo>
                  <a:cubicBezTo>
                    <a:pt x="659" y="522"/>
                    <a:pt x="659" y="522"/>
                    <a:pt x="659" y="522"/>
                  </a:cubicBezTo>
                  <a:cubicBezTo>
                    <a:pt x="659" y="522"/>
                    <a:pt x="662" y="511"/>
                    <a:pt x="653" y="511"/>
                  </a:cubicBezTo>
                  <a:close/>
                  <a:moveTo>
                    <a:pt x="776" y="469"/>
                  </a:moveTo>
                  <a:cubicBezTo>
                    <a:pt x="772" y="468"/>
                    <a:pt x="771" y="461"/>
                    <a:pt x="771" y="461"/>
                  </a:cubicBezTo>
                  <a:cubicBezTo>
                    <a:pt x="776" y="456"/>
                    <a:pt x="776" y="456"/>
                    <a:pt x="776" y="456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8" y="449"/>
                    <a:pt x="778" y="449"/>
                    <a:pt x="778" y="449"/>
                  </a:cubicBezTo>
                  <a:cubicBezTo>
                    <a:pt x="778" y="449"/>
                    <a:pt x="763" y="449"/>
                    <a:pt x="749" y="455"/>
                  </a:cubicBezTo>
                  <a:cubicBezTo>
                    <a:pt x="736" y="460"/>
                    <a:pt x="730" y="469"/>
                    <a:pt x="730" y="469"/>
                  </a:cubicBezTo>
                  <a:cubicBezTo>
                    <a:pt x="726" y="468"/>
                    <a:pt x="726" y="468"/>
                    <a:pt x="726" y="468"/>
                  </a:cubicBezTo>
                  <a:cubicBezTo>
                    <a:pt x="716" y="475"/>
                    <a:pt x="716" y="475"/>
                    <a:pt x="716" y="475"/>
                  </a:cubicBezTo>
                  <a:cubicBezTo>
                    <a:pt x="716" y="486"/>
                    <a:pt x="716" y="486"/>
                    <a:pt x="716" y="486"/>
                  </a:cubicBezTo>
                  <a:cubicBezTo>
                    <a:pt x="721" y="483"/>
                    <a:pt x="721" y="483"/>
                    <a:pt x="721" y="483"/>
                  </a:cubicBezTo>
                  <a:cubicBezTo>
                    <a:pt x="721" y="483"/>
                    <a:pt x="725" y="490"/>
                    <a:pt x="726" y="490"/>
                  </a:cubicBezTo>
                  <a:cubicBezTo>
                    <a:pt x="729" y="490"/>
                    <a:pt x="730" y="483"/>
                    <a:pt x="736" y="483"/>
                  </a:cubicBezTo>
                  <a:cubicBezTo>
                    <a:pt x="743" y="484"/>
                    <a:pt x="739" y="490"/>
                    <a:pt x="743" y="498"/>
                  </a:cubicBezTo>
                  <a:cubicBezTo>
                    <a:pt x="749" y="504"/>
                    <a:pt x="756" y="502"/>
                    <a:pt x="756" y="502"/>
                  </a:cubicBezTo>
                  <a:cubicBezTo>
                    <a:pt x="760" y="510"/>
                    <a:pt x="760" y="510"/>
                    <a:pt x="760" y="510"/>
                  </a:cubicBezTo>
                  <a:cubicBezTo>
                    <a:pt x="767" y="507"/>
                    <a:pt x="767" y="507"/>
                    <a:pt x="767" y="507"/>
                  </a:cubicBezTo>
                  <a:cubicBezTo>
                    <a:pt x="767" y="507"/>
                    <a:pt x="771" y="506"/>
                    <a:pt x="775" y="503"/>
                  </a:cubicBezTo>
                  <a:cubicBezTo>
                    <a:pt x="779" y="500"/>
                    <a:pt x="779" y="492"/>
                    <a:pt x="779" y="492"/>
                  </a:cubicBezTo>
                  <a:cubicBezTo>
                    <a:pt x="789" y="483"/>
                    <a:pt x="789" y="483"/>
                    <a:pt x="789" y="483"/>
                  </a:cubicBezTo>
                  <a:cubicBezTo>
                    <a:pt x="787" y="481"/>
                    <a:pt x="787" y="481"/>
                    <a:pt x="787" y="481"/>
                  </a:cubicBezTo>
                  <a:cubicBezTo>
                    <a:pt x="791" y="481"/>
                    <a:pt x="791" y="481"/>
                    <a:pt x="791" y="481"/>
                  </a:cubicBezTo>
                  <a:cubicBezTo>
                    <a:pt x="795" y="471"/>
                    <a:pt x="795" y="471"/>
                    <a:pt x="795" y="471"/>
                  </a:cubicBezTo>
                  <a:cubicBezTo>
                    <a:pt x="786" y="464"/>
                    <a:pt x="786" y="464"/>
                    <a:pt x="786" y="464"/>
                  </a:cubicBezTo>
                  <a:cubicBezTo>
                    <a:pt x="786" y="464"/>
                    <a:pt x="782" y="469"/>
                    <a:pt x="776" y="469"/>
                  </a:cubicBezTo>
                  <a:close/>
                  <a:moveTo>
                    <a:pt x="702" y="217"/>
                  </a:moveTo>
                  <a:cubicBezTo>
                    <a:pt x="702" y="217"/>
                    <a:pt x="697" y="222"/>
                    <a:pt x="695" y="222"/>
                  </a:cubicBezTo>
                  <a:cubicBezTo>
                    <a:pt x="694" y="222"/>
                    <a:pt x="693" y="221"/>
                    <a:pt x="693" y="221"/>
                  </a:cubicBezTo>
                  <a:cubicBezTo>
                    <a:pt x="687" y="225"/>
                    <a:pt x="687" y="225"/>
                    <a:pt x="687" y="225"/>
                  </a:cubicBezTo>
                  <a:cubicBezTo>
                    <a:pt x="683" y="220"/>
                    <a:pt x="683" y="220"/>
                    <a:pt x="683" y="220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6" y="205"/>
                    <a:pt x="686" y="205"/>
                    <a:pt x="686" y="205"/>
                  </a:cubicBezTo>
                  <a:cubicBezTo>
                    <a:pt x="686" y="205"/>
                    <a:pt x="685" y="199"/>
                    <a:pt x="680" y="195"/>
                  </a:cubicBezTo>
                  <a:cubicBezTo>
                    <a:pt x="676" y="194"/>
                    <a:pt x="667" y="198"/>
                    <a:pt x="667" y="198"/>
                  </a:cubicBezTo>
                  <a:cubicBezTo>
                    <a:pt x="667" y="198"/>
                    <a:pt x="660" y="189"/>
                    <a:pt x="659" y="187"/>
                  </a:cubicBezTo>
                  <a:cubicBezTo>
                    <a:pt x="656" y="185"/>
                    <a:pt x="649" y="186"/>
                    <a:pt x="649" y="186"/>
                  </a:cubicBezTo>
                  <a:cubicBezTo>
                    <a:pt x="649" y="186"/>
                    <a:pt x="644" y="181"/>
                    <a:pt x="637" y="181"/>
                  </a:cubicBezTo>
                  <a:cubicBezTo>
                    <a:pt x="629" y="181"/>
                    <a:pt x="637" y="190"/>
                    <a:pt x="630" y="193"/>
                  </a:cubicBezTo>
                  <a:cubicBezTo>
                    <a:pt x="624" y="198"/>
                    <a:pt x="616" y="186"/>
                    <a:pt x="616" y="186"/>
                  </a:cubicBezTo>
                  <a:cubicBezTo>
                    <a:pt x="616" y="186"/>
                    <a:pt x="614" y="191"/>
                    <a:pt x="610" y="191"/>
                  </a:cubicBezTo>
                  <a:cubicBezTo>
                    <a:pt x="609" y="191"/>
                    <a:pt x="609" y="187"/>
                    <a:pt x="605" y="185"/>
                  </a:cubicBezTo>
                  <a:cubicBezTo>
                    <a:pt x="602" y="182"/>
                    <a:pt x="587" y="187"/>
                    <a:pt x="587" y="187"/>
                  </a:cubicBezTo>
                  <a:cubicBezTo>
                    <a:pt x="574" y="171"/>
                    <a:pt x="574" y="171"/>
                    <a:pt x="574" y="171"/>
                  </a:cubicBezTo>
                  <a:cubicBezTo>
                    <a:pt x="563" y="172"/>
                    <a:pt x="563" y="172"/>
                    <a:pt x="563" y="172"/>
                  </a:cubicBezTo>
                  <a:cubicBezTo>
                    <a:pt x="562" y="171"/>
                    <a:pt x="562" y="171"/>
                    <a:pt x="562" y="171"/>
                  </a:cubicBezTo>
                  <a:cubicBezTo>
                    <a:pt x="556" y="177"/>
                    <a:pt x="556" y="177"/>
                    <a:pt x="556" y="177"/>
                  </a:cubicBezTo>
                  <a:cubicBezTo>
                    <a:pt x="548" y="164"/>
                    <a:pt x="548" y="164"/>
                    <a:pt x="548" y="164"/>
                  </a:cubicBezTo>
                  <a:cubicBezTo>
                    <a:pt x="551" y="156"/>
                    <a:pt x="551" y="156"/>
                    <a:pt x="551" y="156"/>
                  </a:cubicBezTo>
                  <a:cubicBezTo>
                    <a:pt x="548" y="155"/>
                    <a:pt x="548" y="155"/>
                    <a:pt x="548" y="155"/>
                  </a:cubicBezTo>
                  <a:cubicBezTo>
                    <a:pt x="536" y="158"/>
                    <a:pt x="536" y="158"/>
                    <a:pt x="536" y="158"/>
                  </a:cubicBezTo>
                  <a:cubicBezTo>
                    <a:pt x="513" y="143"/>
                    <a:pt x="513" y="143"/>
                    <a:pt x="513" y="143"/>
                  </a:cubicBezTo>
                  <a:cubicBezTo>
                    <a:pt x="513" y="137"/>
                    <a:pt x="513" y="137"/>
                    <a:pt x="513" y="137"/>
                  </a:cubicBezTo>
                  <a:cubicBezTo>
                    <a:pt x="506" y="146"/>
                    <a:pt x="506" y="146"/>
                    <a:pt x="506" y="146"/>
                  </a:cubicBezTo>
                  <a:cubicBezTo>
                    <a:pt x="506" y="146"/>
                    <a:pt x="501" y="144"/>
                    <a:pt x="498" y="140"/>
                  </a:cubicBezTo>
                  <a:cubicBezTo>
                    <a:pt x="495" y="137"/>
                    <a:pt x="499" y="136"/>
                    <a:pt x="505" y="135"/>
                  </a:cubicBezTo>
                  <a:cubicBezTo>
                    <a:pt x="509" y="135"/>
                    <a:pt x="508" y="123"/>
                    <a:pt x="508" y="123"/>
                  </a:cubicBezTo>
                  <a:cubicBezTo>
                    <a:pt x="499" y="120"/>
                    <a:pt x="499" y="120"/>
                    <a:pt x="499" y="120"/>
                  </a:cubicBezTo>
                  <a:cubicBezTo>
                    <a:pt x="499" y="120"/>
                    <a:pt x="495" y="123"/>
                    <a:pt x="493" y="121"/>
                  </a:cubicBezTo>
                  <a:cubicBezTo>
                    <a:pt x="490" y="120"/>
                    <a:pt x="491" y="116"/>
                    <a:pt x="491" y="116"/>
                  </a:cubicBezTo>
                  <a:cubicBezTo>
                    <a:pt x="486" y="116"/>
                    <a:pt x="486" y="116"/>
                    <a:pt x="486" y="116"/>
                  </a:cubicBezTo>
                  <a:cubicBezTo>
                    <a:pt x="486" y="116"/>
                    <a:pt x="482" y="109"/>
                    <a:pt x="483" y="109"/>
                  </a:cubicBezTo>
                  <a:cubicBezTo>
                    <a:pt x="452" y="113"/>
                    <a:pt x="452" y="113"/>
                    <a:pt x="452" y="113"/>
                  </a:cubicBezTo>
                  <a:cubicBezTo>
                    <a:pt x="452" y="113"/>
                    <a:pt x="424" y="94"/>
                    <a:pt x="413" y="94"/>
                  </a:cubicBezTo>
                  <a:cubicBezTo>
                    <a:pt x="405" y="96"/>
                    <a:pt x="401" y="101"/>
                    <a:pt x="401" y="101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3"/>
                    <a:pt x="379" y="83"/>
                    <a:pt x="379" y="83"/>
                  </a:cubicBezTo>
                  <a:cubicBezTo>
                    <a:pt x="372" y="79"/>
                    <a:pt x="372" y="79"/>
                    <a:pt x="372" y="79"/>
                  </a:cubicBezTo>
                  <a:cubicBezTo>
                    <a:pt x="354" y="83"/>
                    <a:pt x="354" y="83"/>
                    <a:pt x="354" y="83"/>
                  </a:cubicBezTo>
                  <a:cubicBezTo>
                    <a:pt x="358" y="79"/>
                    <a:pt x="358" y="79"/>
                    <a:pt x="358" y="79"/>
                  </a:cubicBezTo>
                  <a:cubicBezTo>
                    <a:pt x="354" y="77"/>
                    <a:pt x="354" y="77"/>
                    <a:pt x="354" y="77"/>
                  </a:cubicBezTo>
                  <a:cubicBezTo>
                    <a:pt x="312" y="79"/>
                    <a:pt x="312" y="79"/>
                    <a:pt x="312" y="79"/>
                  </a:cubicBezTo>
                  <a:cubicBezTo>
                    <a:pt x="266" y="56"/>
                    <a:pt x="266" y="56"/>
                    <a:pt x="266" y="56"/>
                  </a:cubicBezTo>
                  <a:cubicBezTo>
                    <a:pt x="240" y="50"/>
                    <a:pt x="240" y="50"/>
                    <a:pt x="240" y="50"/>
                  </a:cubicBezTo>
                  <a:cubicBezTo>
                    <a:pt x="240" y="50"/>
                    <a:pt x="239" y="39"/>
                    <a:pt x="231" y="38"/>
                  </a:cubicBezTo>
                  <a:cubicBezTo>
                    <a:pt x="224" y="36"/>
                    <a:pt x="217" y="42"/>
                    <a:pt x="217" y="42"/>
                  </a:cubicBezTo>
                  <a:cubicBezTo>
                    <a:pt x="205" y="35"/>
                    <a:pt x="205" y="35"/>
                    <a:pt x="205" y="35"/>
                  </a:cubicBezTo>
                  <a:cubicBezTo>
                    <a:pt x="183" y="36"/>
                    <a:pt x="183" y="36"/>
                    <a:pt x="183" y="36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39" y="24"/>
                    <a:pt x="133" y="11"/>
                    <a:pt x="129" y="9"/>
                  </a:cubicBezTo>
                  <a:cubicBezTo>
                    <a:pt x="124" y="8"/>
                    <a:pt x="120" y="13"/>
                    <a:pt x="120" y="13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85" y="7"/>
                    <a:pt x="77" y="11"/>
                  </a:cubicBezTo>
                  <a:cubicBezTo>
                    <a:pt x="71" y="15"/>
                    <a:pt x="74" y="19"/>
                    <a:pt x="74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5" y="144"/>
                    <a:pt x="35" y="152"/>
                    <a:pt x="46" y="162"/>
                  </a:cubicBezTo>
                  <a:cubicBezTo>
                    <a:pt x="56" y="171"/>
                    <a:pt x="62" y="159"/>
                    <a:pt x="62" y="159"/>
                  </a:cubicBezTo>
                  <a:cubicBezTo>
                    <a:pt x="66" y="164"/>
                    <a:pt x="66" y="164"/>
                    <a:pt x="66" y="164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85" y="170"/>
                    <a:pt x="85" y="170"/>
                    <a:pt x="85" y="170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1" y="167"/>
                    <a:pt x="97" y="177"/>
                    <a:pt x="105" y="172"/>
                  </a:cubicBezTo>
                  <a:cubicBezTo>
                    <a:pt x="113" y="171"/>
                    <a:pt x="110" y="163"/>
                    <a:pt x="114" y="163"/>
                  </a:cubicBezTo>
                  <a:cubicBezTo>
                    <a:pt x="120" y="163"/>
                    <a:pt x="121" y="168"/>
                    <a:pt x="121" y="168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0" y="190"/>
                    <a:pt x="146" y="202"/>
                    <a:pt x="151" y="202"/>
                  </a:cubicBezTo>
                  <a:cubicBezTo>
                    <a:pt x="156" y="202"/>
                    <a:pt x="167" y="202"/>
                    <a:pt x="167" y="208"/>
                  </a:cubicBezTo>
                  <a:cubicBezTo>
                    <a:pt x="166" y="214"/>
                    <a:pt x="156" y="226"/>
                    <a:pt x="156" y="226"/>
                  </a:cubicBezTo>
                  <a:cubicBezTo>
                    <a:pt x="156" y="226"/>
                    <a:pt x="143" y="236"/>
                    <a:pt x="140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21" y="249"/>
                    <a:pt x="121" y="249"/>
                    <a:pt x="121" y="24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6" y="266"/>
                    <a:pt x="116" y="266"/>
                    <a:pt x="116" y="266"/>
                  </a:cubicBezTo>
                  <a:cubicBezTo>
                    <a:pt x="105" y="299"/>
                    <a:pt x="105" y="299"/>
                    <a:pt x="105" y="299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0" y="317"/>
                    <a:pt x="100" y="317"/>
                    <a:pt x="100" y="317"/>
                  </a:cubicBezTo>
                  <a:cubicBezTo>
                    <a:pt x="100" y="317"/>
                    <a:pt x="90" y="316"/>
                    <a:pt x="90" y="322"/>
                  </a:cubicBezTo>
                  <a:cubicBezTo>
                    <a:pt x="90" y="329"/>
                    <a:pt x="96" y="338"/>
                    <a:pt x="96" y="33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85" y="353"/>
                    <a:pt x="85" y="353"/>
                    <a:pt x="85" y="353"/>
                  </a:cubicBezTo>
                  <a:cubicBezTo>
                    <a:pt x="79" y="364"/>
                    <a:pt x="79" y="364"/>
                    <a:pt x="79" y="364"/>
                  </a:cubicBezTo>
                  <a:cubicBezTo>
                    <a:pt x="43" y="357"/>
                    <a:pt x="43" y="357"/>
                    <a:pt x="43" y="357"/>
                  </a:cubicBezTo>
                  <a:cubicBezTo>
                    <a:pt x="51" y="378"/>
                    <a:pt x="51" y="378"/>
                    <a:pt x="51" y="378"/>
                  </a:cubicBezTo>
                  <a:cubicBezTo>
                    <a:pt x="51" y="378"/>
                    <a:pt x="56" y="375"/>
                    <a:pt x="56" y="378"/>
                  </a:cubicBezTo>
                  <a:cubicBezTo>
                    <a:pt x="56" y="382"/>
                    <a:pt x="52" y="387"/>
                    <a:pt x="52" y="387"/>
                  </a:cubicBezTo>
                  <a:cubicBezTo>
                    <a:pt x="62" y="413"/>
                    <a:pt x="62" y="413"/>
                    <a:pt x="62" y="413"/>
                  </a:cubicBezTo>
                  <a:cubicBezTo>
                    <a:pt x="62" y="413"/>
                    <a:pt x="75" y="410"/>
                    <a:pt x="73" y="418"/>
                  </a:cubicBezTo>
                  <a:cubicBezTo>
                    <a:pt x="70" y="426"/>
                    <a:pt x="59" y="438"/>
                    <a:pt x="59" y="438"/>
                  </a:cubicBezTo>
                  <a:cubicBezTo>
                    <a:pt x="46" y="442"/>
                    <a:pt x="46" y="442"/>
                    <a:pt x="46" y="442"/>
                  </a:cubicBezTo>
                  <a:cubicBezTo>
                    <a:pt x="33" y="465"/>
                    <a:pt x="33" y="465"/>
                    <a:pt x="33" y="465"/>
                  </a:cubicBezTo>
                  <a:cubicBezTo>
                    <a:pt x="46" y="491"/>
                    <a:pt x="46" y="491"/>
                    <a:pt x="46" y="491"/>
                  </a:cubicBezTo>
                  <a:cubicBezTo>
                    <a:pt x="58" y="491"/>
                    <a:pt x="58" y="491"/>
                    <a:pt x="58" y="491"/>
                  </a:cubicBezTo>
                  <a:cubicBezTo>
                    <a:pt x="55" y="496"/>
                    <a:pt x="55" y="496"/>
                    <a:pt x="55" y="496"/>
                  </a:cubicBezTo>
                  <a:cubicBezTo>
                    <a:pt x="51" y="506"/>
                    <a:pt x="51" y="506"/>
                    <a:pt x="51" y="506"/>
                  </a:cubicBezTo>
                  <a:cubicBezTo>
                    <a:pt x="31" y="507"/>
                    <a:pt x="31" y="507"/>
                    <a:pt x="31" y="507"/>
                  </a:cubicBezTo>
                  <a:cubicBezTo>
                    <a:pt x="28" y="518"/>
                    <a:pt x="28" y="518"/>
                    <a:pt x="28" y="518"/>
                  </a:cubicBezTo>
                  <a:cubicBezTo>
                    <a:pt x="28" y="518"/>
                    <a:pt x="19" y="521"/>
                    <a:pt x="13" y="529"/>
                  </a:cubicBezTo>
                  <a:cubicBezTo>
                    <a:pt x="8" y="535"/>
                    <a:pt x="5" y="541"/>
                    <a:pt x="5" y="541"/>
                  </a:cubicBezTo>
                  <a:cubicBezTo>
                    <a:pt x="8" y="550"/>
                    <a:pt x="8" y="550"/>
                    <a:pt x="8" y="550"/>
                  </a:cubicBezTo>
                  <a:cubicBezTo>
                    <a:pt x="8" y="573"/>
                    <a:pt x="8" y="573"/>
                    <a:pt x="8" y="573"/>
                  </a:cubicBezTo>
                  <a:cubicBezTo>
                    <a:pt x="31" y="577"/>
                    <a:pt x="31" y="577"/>
                    <a:pt x="31" y="577"/>
                  </a:cubicBezTo>
                  <a:cubicBezTo>
                    <a:pt x="35" y="583"/>
                    <a:pt x="35" y="583"/>
                    <a:pt x="35" y="583"/>
                  </a:cubicBezTo>
                  <a:cubicBezTo>
                    <a:pt x="39" y="577"/>
                    <a:pt x="39" y="577"/>
                    <a:pt x="39" y="577"/>
                  </a:cubicBezTo>
                  <a:cubicBezTo>
                    <a:pt x="48" y="573"/>
                    <a:pt x="48" y="573"/>
                    <a:pt x="48" y="573"/>
                  </a:cubicBezTo>
                  <a:cubicBezTo>
                    <a:pt x="44" y="579"/>
                    <a:pt x="44" y="579"/>
                    <a:pt x="44" y="579"/>
                  </a:cubicBezTo>
                  <a:cubicBezTo>
                    <a:pt x="43" y="584"/>
                    <a:pt x="43" y="584"/>
                    <a:pt x="43" y="584"/>
                  </a:cubicBezTo>
                  <a:cubicBezTo>
                    <a:pt x="43" y="584"/>
                    <a:pt x="51" y="592"/>
                    <a:pt x="58" y="598"/>
                  </a:cubicBezTo>
                  <a:cubicBezTo>
                    <a:pt x="67" y="606"/>
                    <a:pt x="73" y="623"/>
                    <a:pt x="73" y="623"/>
                  </a:cubicBezTo>
                  <a:cubicBezTo>
                    <a:pt x="74" y="618"/>
                    <a:pt x="74" y="618"/>
                    <a:pt x="74" y="618"/>
                  </a:cubicBezTo>
                  <a:cubicBezTo>
                    <a:pt x="74" y="618"/>
                    <a:pt x="77" y="625"/>
                    <a:pt x="74" y="627"/>
                  </a:cubicBezTo>
                  <a:cubicBezTo>
                    <a:pt x="71" y="629"/>
                    <a:pt x="67" y="629"/>
                    <a:pt x="67" y="629"/>
                  </a:cubicBezTo>
                  <a:cubicBezTo>
                    <a:pt x="69" y="638"/>
                    <a:pt x="69" y="638"/>
                    <a:pt x="69" y="638"/>
                  </a:cubicBezTo>
                  <a:cubicBezTo>
                    <a:pt x="74" y="638"/>
                    <a:pt x="74" y="638"/>
                    <a:pt x="74" y="638"/>
                  </a:cubicBezTo>
                  <a:cubicBezTo>
                    <a:pt x="74" y="645"/>
                    <a:pt x="74" y="645"/>
                    <a:pt x="74" y="645"/>
                  </a:cubicBezTo>
                  <a:cubicBezTo>
                    <a:pt x="78" y="645"/>
                    <a:pt x="78" y="645"/>
                    <a:pt x="78" y="645"/>
                  </a:cubicBezTo>
                  <a:cubicBezTo>
                    <a:pt x="81" y="652"/>
                    <a:pt x="81" y="652"/>
                    <a:pt x="81" y="652"/>
                  </a:cubicBezTo>
                  <a:cubicBezTo>
                    <a:pt x="78" y="654"/>
                    <a:pt x="78" y="654"/>
                    <a:pt x="78" y="654"/>
                  </a:cubicBezTo>
                  <a:cubicBezTo>
                    <a:pt x="75" y="649"/>
                    <a:pt x="75" y="649"/>
                    <a:pt x="75" y="649"/>
                  </a:cubicBezTo>
                  <a:cubicBezTo>
                    <a:pt x="73" y="649"/>
                    <a:pt x="73" y="649"/>
                    <a:pt x="73" y="649"/>
                  </a:cubicBezTo>
                  <a:cubicBezTo>
                    <a:pt x="85" y="681"/>
                    <a:pt x="85" y="681"/>
                    <a:pt x="85" y="681"/>
                  </a:cubicBezTo>
                  <a:cubicBezTo>
                    <a:pt x="97" y="684"/>
                    <a:pt x="97" y="684"/>
                    <a:pt x="97" y="684"/>
                  </a:cubicBezTo>
                  <a:cubicBezTo>
                    <a:pt x="101" y="695"/>
                    <a:pt x="101" y="695"/>
                    <a:pt x="101" y="695"/>
                  </a:cubicBezTo>
                  <a:cubicBezTo>
                    <a:pt x="112" y="700"/>
                    <a:pt x="112" y="700"/>
                    <a:pt x="112" y="700"/>
                  </a:cubicBezTo>
                  <a:cubicBezTo>
                    <a:pt x="113" y="704"/>
                    <a:pt x="113" y="704"/>
                    <a:pt x="113" y="704"/>
                  </a:cubicBezTo>
                  <a:cubicBezTo>
                    <a:pt x="120" y="700"/>
                    <a:pt x="120" y="700"/>
                    <a:pt x="120" y="700"/>
                  </a:cubicBezTo>
                  <a:cubicBezTo>
                    <a:pt x="128" y="701"/>
                    <a:pt x="128" y="701"/>
                    <a:pt x="128" y="701"/>
                  </a:cubicBezTo>
                  <a:cubicBezTo>
                    <a:pt x="128" y="701"/>
                    <a:pt x="128" y="696"/>
                    <a:pt x="129" y="695"/>
                  </a:cubicBezTo>
                  <a:cubicBezTo>
                    <a:pt x="132" y="692"/>
                    <a:pt x="136" y="697"/>
                    <a:pt x="136" y="69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4" y="673"/>
                    <a:pt x="179" y="677"/>
                    <a:pt x="190" y="672"/>
                  </a:cubicBezTo>
                  <a:cubicBezTo>
                    <a:pt x="202" y="666"/>
                    <a:pt x="208" y="661"/>
                    <a:pt x="208" y="661"/>
                  </a:cubicBezTo>
                  <a:cubicBezTo>
                    <a:pt x="223" y="662"/>
                    <a:pt x="223" y="662"/>
                    <a:pt x="223" y="662"/>
                  </a:cubicBezTo>
                  <a:cubicBezTo>
                    <a:pt x="258" y="665"/>
                    <a:pt x="258" y="665"/>
                    <a:pt x="258" y="665"/>
                  </a:cubicBezTo>
                  <a:cubicBezTo>
                    <a:pt x="278" y="673"/>
                    <a:pt x="278" y="673"/>
                    <a:pt x="278" y="673"/>
                  </a:cubicBezTo>
                  <a:cubicBezTo>
                    <a:pt x="293" y="672"/>
                    <a:pt x="293" y="672"/>
                    <a:pt x="293" y="672"/>
                  </a:cubicBezTo>
                  <a:cubicBezTo>
                    <a:pt x="328" y="681"/>
                    <a:pt x="328" y="681"/>
                    <a:pt x="328" y="681"/>
                  </a:cubicBezTo>
                  <a:cubicBezTo>
                    <a:pt x="336" y="681"/>
                    <a:pt x="336" y="681"/>
                    <a:pt x="336" y="681"/>
                  </a:cubicBezTo>
                  <a:cubicBezTo>
                    <a:pt x="336" y="681"/>
                    <a:pt x="340" y="670"/>
                    <a:pt x="354" y="672"/>
                  </a:cubicBezTo>
                  <a:cubicBezTo>
                    <a:pt x="367" y="673"/>
                    <a:pt x="368" y="687"/>
                    <a:pt x="368" y="687"/>
                  </a:cubicBezTo>
                  <a:cubicBezTo>
                    <a:pt x="383" y="674"/>
                    <a:pt x="383" y="674"/>
                    <a:pt x="383" y="674"/>
                  </a:cubicBezTo>
                  <a:cubicBezTo>
                    <a:pt x="393" y="670"/>
                    <a:pt x="393" y="670"/>
                    <a:pt x="393" y="670"/>
                  </a:cubicBezTo>
                  <a:cubicBezTo>
                    <a:pt x="401" y="647"/>
                    <a:pt x="401" y="647"/>
                    <a:pt x="401" y="647"/>
                  </a:cubicBezTo>
                  <a:cubicBezTo>
                    <a:pt x="421" y="633"/>
                    <a:pt x="421" y="633"/>
                    <a:pt x="421" y="633"/>
                  </a:cubicBezTo>
                  <a:cubicBezTo>
                    <a:pt x="426" y="633"/>
                    <a:pt x="426" y="633"/>
                    <a:pt x="426" y="633"/>
                  </a:cubicBezTo>
                  <a:cubicBezTo>
                    <a:pt x="426" y="633"/>
                    <a:pt x="431" y="623"/>
                    <a:pt x="437" y="623"/>
                  </a:cubicBezTo>
                  <a:cubicBezTo>
                    <a:pt x="444" y="620"/>
                    <a:pt x="451" y="629"/>
                    <a:pt x="451" y="629"/>
                  </a:cubicBezTo>
                  <a:cubicBezTo>
                    <a:pt x="451" y="629"/>
                    <a:pt x="459" y="625"/>
                    <a:pt x="460" y="625"/>
                  </a:cubicBezTo>
                  <a:cubicBezTo>
                    <a:pt x="463" y="625"/>
                    <a:pt x="466" y="627"/>
                    <a:pt x="466" y="627"/>
                  </a:cubicBezTo>
                  <a:cubicBezTo>
                    <a:pt x="486" y="625"/>
                    <a:pt x="486" y="625"/>
                    <a:pt x="486" y="625"/>
                  </a:cubicBezTo>
                  <a:cubicBezTo>
                    <a:pt x="485" y="614"/>
                    <a:pt x="485" y="614"/>
                    <a:pt x="485" y="614"/>
                  </a:cubicBezTo>
                  <a:cubicBezTo>
                    <a:pt x="479" y="619"/>
                    <a:pt x="479" y="619"/>
                    <a:pt x="479" y="619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83" y="593"/>
                    <a:pt x="483" y="593"/>
                    <a:pt x="483" y="593"/>
                  </a:cubicBezTo>
                  <a:cubicBezTo>
                    <a:pt x="490" y="592"/>
                    <a:pt x="490" y="592"/>
                    <a:pt x="490" y="592"/>
                  </a:cubicBezTo>
                  <a:cubicBezTo>
                    <a:pt x="490" y="592"/>
                    <a:pt x="493" y="583"/>
                    <a:pt x="495" y="577"/>
                  </a:cubicBezTo>
                  <a:cubicBezTo>
                    <a:pt x="498" y="573"/>
                    <a:pt x="503" y="575"/>
                    <a:pt x="503" y="575"/>
                  </a:cubicBezTo>
                  <a:cubicBezTo>
                    <a:pt x="506" y="564"/>
                    <a:pt x="506" y="564"/>
                    <a:pt x="506" y="564"/>
                  </a:cubicBezTo>
                  <a:cubicBezTo>
                    <a:pt x="512" y="565"/>
                    <a:pt x="512" y="565"/>
                    <a:pt x="512" y="565"/>
                  </a:cubicBezTo>
                  <a:cubicBezTo>
                    <a:pt x="525" y="550"/>
                    <a:pt x="525" y="550"/>
                    <a:pt x="525" y="550"/>
                  </a:cubicBezTo>
                  <a:cubicBezTo>
                    <a:pt x="545" y="544"/>
                    <a:pt x="545" y="544"/>
                    <a:pt x="545" y="544"/>
                  </a:cubicBezTo>
                  <a:cubicBezTo>
                    <a:pt x="558" y="533"/>
                    <a:pt x="558" y="533"/>
                    <a:pt x="558" y="533"/>
                  </a:cubicBezTo>
                  <a:cubicBezTo>
                    <a:pt x="558" y="525"/>
                    <a:pt x="558" y="525"/>
                    <a:pt x="558" y="525"/>
                  </a:cubicBezTo>
                  <a:cubicBezTo>
                    <a:pt x="558" y="525"/>
                    <a:pt x="549" y="525"/>
                    <a:pt x="543" y="519"/>
                  </a:cubicBezTo>
                  <a:cubicBezTo>
                    <a:pt x="537" y="514"/>
                    <a:pt x="529" y="468"/>
                    <a:pt x="529" y="468"/>
                  </a:cubicBezTo>
                  <a:cubicBezTo>
                    <a:pt x="560" y="428"/>
                    <a:pt x="560" y="428"/>
                    <a:pt x="560" y="428"/>
                  </a:cubicBezTo>
                  <a:cubicBezTo>
                    <a:pt x="562" y="417"/>
                    <a:pt x="562" y="417"/>
                    <a:pt x="562" y="417"/>
                  </a:cubicBezTo>
                  <a:cubicBezTo>
                    <a:pt x="567" y="418"/>
                    <a:pt x="567" y="418"/>
                    <a:pt x="567" y="418"/>
                  </a:cubicBezTo>
                  <a:cubicBezTo>
                    <a:pt x="589" y="395"/>
                    <a:pt x="589" y="395"/>
                    <a:pt x="589" y="395"/>
                  </a:cubicBezTo>
                  <a:cubicBezTo>
                    <a:pt x="589" y="395"/>
                    <a:pt x="599" y="379"/>
                    <a:pt x="603" y="376"/>
                  </a:cubicBezTo>
                  <a:cubicBezTo>
                    <a:pt x="608" y="372"/>
                    <a:pt x="612" y="374"/>
                    <a:pt x="612" y="374"/>
                  </a:cubicBezTo>
                  <a:cubicBezTo>
                    <a:pt x="610" y="376"/>
                    <a:pt x="610" y="376"/>
                    <a:pt x="610" y="376"/>
                  </a:cubicBezTo>
                  <a:cubicBezTo>
                    <a:pt x="606" y="376"/>
                    <a:pt x="606" y="376"/>
                    <a:pt x="606" y="376"/>
                  </a:cubicBezTo>
                  <a:cubicBezTo>
                    <a:pt x="606" y="379"/>
                    <a:pt x="606" y="379"/>
                    <a:pt x="606" y="379"/>
                  </a:cubicBezTo>
                  <a:cubicBezTo>
                    <a:pt x="610" y="380"/>
                    <a:pt x="610" y="380"/>
                    <a:pt x="610" y="380"/>
                  </a:cubicBezTo>
                  <a:cubicBezTo>
                    <a:pt x="617" y="374"/>
                    <a:pt x="617" y="374"/>
                    <a:pt x="617" y="374"/>
                  </a:cubicBezTo>
                  <a:cubicBezTo>
                    <a:pt x="617" y="374"/>
                    <a:pt x="624" y="372"/>
                    <a:pt x="626" y="369"/>
                  </a:cubicBezTo>
                  <a:cubicBezTo>
                    <a:pt x="628" y="368"/>
                    <a:pt x="617" y="359"/>
                    <a:pt x="617" y="359"/>
                  </a:cubicBezTo>
                  <a:cubicBezTo>
                    <a:pt x="637" y="338"/>
                    <a:pt x="637" y="338"/>
                    <a:pt x="637" y="338"/>
                  </a:cubicBezTo>
                  <a:cubicBezTo>
                    <a:pt x="649" y="338"/>
                    <a:pt x="649" y="338"/>
                    <a:pt x="649" y="338"/>
                  </a:cubicBezTo>
                  <a:cubicBezTo>
                    <a:pt x="653" y="334"/>
                    <a:pt x="653" y="334"/>
                    <a:pt x="653" y="334"/>
                  </a:cubicBezTo>
                  <a:cubicBezTo>
                    <a:pt x="653" y="334"/>
                    <a:pt x="674" y="330"/>
                    <a:pt x="683" y="330"/>
                  </a:cubicBezTo>
                  <a:cubicBezTo>
                    <a:pt x="690" y="330"/>
                    <a:pt x="707" y="330"/>
                    <a:pt x="716" y="326"/>
                  </a:cubicBezTo>
                  <a:cubicBezTo>
                    <a:pt x="725" y="321"/>
                    <a:pt x="720" y="318"/>
                    <a:pt x="730" y="313"/>
                  </a:cubicBezTo>
                  <a:cubicBezTo>
                    <a:pt x="741" y="306"/>
                    <a:pt x="776" y="298"/>
                    <a:pt x="784" y="291"/>
                  </a:cubicBezTo>
                  <a:cubicBezTo>
                    <a:pt x="794" y="284"/>
                    <a:pt x="797" y="272"/>
                    <a:pt x="795" y="268"/>
                  </a:cubicBezTo>
                  <a:cubicBezTo>
                    <a:pt x="795" y="264"/>
                    <a:pt x="791" y="259"/>
                    <a:pt x="793" y="255"/>
                  </a:cubicBezTo>
                  <a:cubicBezTo>
                    <a:pt x="794" y="251"/>
                    <a:pt x="799" y="255"/>
                    <a:pt x="802" y="252"/>
                  </a:cubicBezTo>
                  <a:cubicBezTo>
                    <a:pt x="806" y="251"/>
                    <a:pt x="806" y="245"/>
                    <a:pt x="806" y="245"/>
                  </a:cubicBezTo>
                  <a:cubicBezTo>
                    <a:pt x="798" y="241"/>
                    <a:pt x="798" y="241"/>
                    <a:pt x="798" y="241"/>
                  </a:cubicBezTo>
                  <a:cubicBezTo>
                    <a:pt x="797" y="235"/>
                    <a:pt x="797" y="235"/>
                    <a:pt x="797" y="235"/>
                  </a:cubicBezTo>
                  <a:cubicBezTo>
                    <a:pt x="787" y="235"/>
                    <a:pt x="787" y="235"/>
                    <a:pt x="787" y="235"/>
                  </a:cubicBezTo>
                  <a:cubicBezTo>
                    <a:pt x="787" y="235"/>
                    <a:pt x="786" y="231"/>
                    <a:pt x="778" y="228"/>
                  </a:cubicBezTo>
                  <a:cubicBezTo>
                    <a:pt x="767" y="226"/>
                    <a:pt x="763" y="240"/>
                    <a:pt x="760" y="240"/>
                  </a:cubicBezTo>
                  <a:cubicBezTo>
                    <a:pt x="753" y="240"/>
                    <a:pt x="753" y="240"/>
                    <a:pt x="753" y="240"/>
                  </a:cubicBezTo>
                  <a:cubicBezTo>
                    <a:pt x="753" y="240"/>
                    <a:pt x="749" y="236"/>
                    <a:pt x="744" y="231"/>
                  </a:cubicBezTo>
                  <a:cubicBezTo>
                    <a:pt x="739" y="225"/>
                    <a:pt x="729" y="235"/>
                    <a:pt x="722" y="235"/>
                  </a:cubicBezTo>
                  <a:cubicBezTo>
                    <a:pt x="717" y="235"/>
                    <a:pt x="716" y="229"/>
                    <a:pt x="716" y="229"/>
                  </a:cubicBezTo>
                  <a:cubicBezTo>
                    <a:pt x="716" y="229"/>
                    <a:pt x="718" y="221"/>
                    <a:pt x="718" y="220"/>
                  </a:cubicBezTo>
                  <a:cubicBezTo>
                    <a:pt x="718" y="217"/>
                    <a:pt x="710" y="224"/>
                    <a:pt x="710" y="224"/>
                  </a:cubicBezTo>
                  <a:cubicBezTo>
                    <a:pt x="701" y="217"/>
                    <a:pt x="701" y="217"/>
                    <a:pt x="701" y="217"/>
                  </a:cubicBezTo>
                  <a:lnTo>
                    <a:pt x="702" y="217"/>
                  </a:lnTo>
                  <a:close/>
                  <a:moveTo>
                    <a:pt x="840" y="444"/>
                  </a:moveTo>
                  <a:cubicBezTo>
                    <a:pt x="832" y="442"/>
                    <a:pt x="820" y="449"/>
                    <a:pt x="820" y="449"/>
                  </a:cubicBezTo>
                  <a:cubicBezTo>
                    <a:pt x="821" y="457"/>
                    <a:pt x="821" y="457"/>
                    <a:pt x="821" y="457"/>
                  </a:cubicBezTo>
                  <a:cubicBezTo>
                    <a:pt x="821" y="457"/>
                    <a:pt x="828" y="457"/>
                    <a:pt x="833" y="459"/>
                  </a:cubicBezTo>
                  <a:cubicBezTo>
                    <a:pt x="838" y="459"/>
                    <a:pt x="843" y="465"/>
                    <a:pt x="843" y="465"/>
                  </a:cubicBezTo>
                  <a:cubicBezTo>
                    <a:pt x="851" y="468"/>
                    <a:pt x="851" y="468"/>
                    <a:pt x="851" y="468"/>
                  </a:cubicBezTo>
                  <a:cubicBezTo>
                    <a:pt x="852" y="460"/>
                    <a:pt x="852" y="460"/>
                    <a:pt x="852" y="460"/>
                  </a:cubicBezTo>
                  <a:cubicBezTo>
                    <a:pt x="852" y="460"/>
                    <a:pt x="847" y="446"/>
                    <a:pt x="840" y="444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2" name="Freeform 48"/>
            <p:cNvSpPr>
              <a:spLocks noEditPoints="1"/>
            </p:cNvSpPr>
            <p:nvPr/>
          </p:nvSpPr>
          <p:spPr bwMode="auto">
            <a:xfrm>
              <a:off x="792" y="3143"/>
              <a:ext cx="1205" cy="997"/>
            </a:xfrm>
            <a:custGeom>
              <a:avLst/>
              <a:gdLst>
                <a:gd name="T0" fmla="*/ 643 w 856"/>
                <a:gd name="T1" fmla="*/ 555 h 708"/>
                <a:gd name="T2" fmla="*/ 650 w 856"/>
                <a:gd name="T3" fmla="*/ 532 h 708"/>
                <a:gd name="T4" fmla="*/ 634 w 856"/>
                <a:gd name="T5" fmla="*/ 527 h 708"/>
                <a:gd name="T6" fmla="*/ 716 w 856"/>
                <a:gd name="T7" fmla="*/ 488 h 708"/>
                <a:gd name="T8" fmla="*/ 793 w 856"/>
                <a:gd name="T9" fmla="*/ 485 h 708"/>
                <a:gd name="T10" fmla="*/ 789 w 856"/>
                <a:gd name="T11" fmla="*/ 484 h 708"/>
                <a:gd name="T12" fmla="*/ 729 w 856"/>
                <a:gd name="T13" fmla="*/ 490 h 708"/>
                <a:gd name="T14" fmla="*/ 778 w 856"/>
                <a:gd name="T15" fmla="*/ 459 h 708"/>
                <a:gd name="T16" fmla="*/ 682 w 856"/>
                <a:gd name="T17" fmla="*/ 219 h 708"/>
                <a:gd name="T18" fmla="*/ 616 w 856"/>
                <a:gd name="T19" fmla="*/ 188 h 708"/>
                <a:gd name="T20" fmla="*/ 551 w 856"/>
                <a:gd name="T21" fmla="*/ 166 h 708"/>
                <a:gd name="T22" fmla="*/ 501 w 856"/>
                <a:gd name="T23" fmla="*/ 141 h 708"/>
                <a:gd name="T24" fmla="*/ 486 w 856"/>
                <a:gd name="T25" fmla="*/ 111 h 708"/>
                <a:gd name="T26" fmla="*/ 355 w 856"/>
                <a:gd name="T27" fmla="*/ 84 h 708"/>
                <a:gd name="T28" fmla="*/ 156 w 856"/>
                <a:gd name="T29" fmla="*/ 29 h 708"/>
                <a:gd name="T30" fmla="*/ 93 w 856"/>
                <a:gd name="T31" fmla="*/ 7 h 708"/>
                <a:gd name="T32" fmla="*/ 4 w 856"/>
                <a:gd name="T33" fmla="*/ 37 h 708"/>
                <a:gd name="T34" fmla="*/ 21 w 856"/>
                <a:gd name="T35" fmla="*/ 95 h 708"/>
                <a:gd name="T36" fmla="*/ 4 w 856"/>
                <a:gd name="T37" fmla="*/ 148 h 708"/>
                <a:gd name="T38" fmla="*/ 78 w 856"/>
                <a:gd name="T39" fmla="*/ 165 h 708"/>
                <a:gd name="T40" fmla="*/ 150 w 856"/>
                <a:gd name="T41" fmla="*/ 192 h 708"/>
                <a:gd name="T42" fmla="*/ 105 w 856"/>
                <a:gd name="T43" fmla="*/ 301 h 708"/>
                <a:gd name="T44" fmla="*/ 57 w 856"/>
                <a:gd name="T45" fmla="*/ 380 h 708"/>
                <a:gd name="T46" fmla="*/ 34 w 856"/>
                <a:gd name="T47" fmla="*/ 467 h 708"/>
                <a:gd name="T48" fmla="*/ 38 w 856"/>
                <a:gd name="T49" fmla="*/ 586 h 708"/>
                <a:gd name="T50" fmla="*/ 71 w 856"/>
                <a:gd name="T51" fmla="*/ 642 h 708"/>
                <a:gd name="T52" fmla="*/ 123 w 856"/>
                <a:gd name="T53" fmla="*/ 703 h 708"/>
                <a:gd name="T54" fmla="*/ 259 w 856"/>
                <a:gd name="T55" fmla="*/ 668 h 708"/>
                <a:gd name="T56" fmla="*/ 428 w 856"/>
                <a:gd name="T57" fmla="*/ 636 h 708"/>
                <a:gd name="T58" fmla="*/ 480 w 856"/>
                <a:gd name="T59" fmla="*/ 620 h 708"/>
                <a:gd name="T60" fmla="*/ 561 w 856"/>
                <a:gd name="T61" fmla="*/ 536 h 708"/>
                <a:gd name="T62" fmla="*/ 613 w 856"/>
                <a:gd name="T63" fmla="*/ 377 h 708"/>
                <a:gd name="T64" fmla="*/ 656 w 856"/>
                <a:gd name="T65" fmla="*/ 337 h 708"/>
                <a:gd name="T66" fmla="*/ 809 w 856"/>
                <a:gd name="T67" fmla="*/ 246 h 708"/>
                <a:gd name="T68" fmla="*/ 718 w 856"/>
                <a:gd name="T69" fmla="*/ 231 h 708"/>
                <a:gd name="T70" fmla="*/ 720 w 856"/>
                <a:gd name="T71" fmla="*/ 223 h 708"/>
                <a:gd name="T72" fmla="*/ 788 w 856"/>
                <a:gd name="T73" fmla="*/ 237 h 708"/>
                <a:gd name="T74" fmla="*/ 752 w 856"/>
                <a:gd name="T75" fmla="*/ 305 h 708"/>
                <a:gd name="T76" fmla="*/ 628 w 856"/>
                <a:gd name="T77" fmla="*/ 371 h 708"/>
                <a:gd name="T78" fmla="*/ 569 w 856"/>
                <a:gd name="T79" fmla="*/ 420 h 708"/>
                <a:gd name="T80" fmla="*/ 506 w 856"/>
                <a:gd name="T81" fmla="*/ 575 h 708"/>
                <a:gd name="T82" fmla="*/ 439 w 856"/>
                <a:gd name="T83" fmla="*/ 624 h 708"/>
                <a:gd name="T84" fmla="*/ 280 w 856"/>
                <a:gd name="T85" fmla="*/ 675 h 708"/>
                <a:gd name="T86" fmla="*/ 129 w 856"/>
                <a:gd name="T87" fmla="*/ 698 h 708"/>
                <a:gd name="T88" fmla="*/ 80 w 856"/>
                <a:gd name="T89" fmla="*/ 645 h 708"/>
                <a:gd name="T90" fmla="*/ 40 w 856"/>
                <a:gd name="T91" fmla="*/ 578 h 708"/>
                <a:gd name="T92" fmla="*/ 58 w 856"/>
                <a:gd name="T93" fmla="*/ 499 h 708"/>
                <a:gd name="T94" fmla="*/ 45 w 856"/>
                <a:gd name="T95" fmla="*/ 359 h 708"/>
                <a:gd name="T96" fmla="*/ 114 w 856"/>
                <a:gd name="T97" fmla="*/ 253 h 708"/>
                <a:gd name="T98" fmla="*/ 136 w 856"/>
                <a:gd name="T99" fmla="*/ 173 h 708"/>
                <a:gd name="T100" fmla="*/ 49 w 856"/>
                <a:gd name="T101" fmla="*/ 163 h 708"/>
                <a:gd name="T102" fmla="*/ 16 w 856"/>
                <a:gd name="T103" fmla="*/ 119 h 708"/>
                <a:gd name="T104" fmla="*/ 25 w 856"/>
                <a:gd name="T105" fmla="*/ 87 h 708"/>
                <a:gd name="T106" fmla="*/ 10 w 856"/>
                <a:gd name="T107" fmla="*/ 33 h 708"/>
                <a:gd name="T108" fmla="*/ 93 w 856"/>
                <a:gd name="T109" fmla="*/ 10 h 708"/>
                <a:gd name="T110" fmla="*/ 151 w 856"/>
                <a:gd name="T111" fmla="*/ 31 h 708"/>
                <a:gd name="T112" fmla="*/ 314 w 856"/>
                <a:gd name="T113" fmla="*/ 83 h 708"/>
                <a:gd name="T114" fmla="*/ 458 w 856"/>
                <a:gd name="T115" fmla="*/ 116 h 708"/>
                <a:gd name="T116" fmla="*/ 504 w 856"/>
                <a:gd name="T117" fmla="*/ 148 h 708"/>
                <a:gd name="T118" fmla="*/ 589 w 856"/>
                <a:gd name="T119" fmla="*/ 191 h 708"/>
                <a:gd name="T120" fmla="*/ 661 w 856"/>
                <a:gd name="T121" fmla="*/ 192 h 708"/>
                <a:gd name="T122" fmla="*/ 704 w 856"/>
                <a:gd name="T123" fmla="*/ 218 h 708"/>
                <a:gd name="T124" fmla="*/ 852 w 856"/>
                <a:gd name="T125" fmla="*/ 462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6" h="708">
                  <a:moveTo>
                    <a:pt x="645" y="543"/>
                  </a:moveTo>
                  <a:cubicBezTo>
                    <a:pt x="643" y="542"/>
                    <a:pt x="643" y="542"/>
                    <a:pt x="643" y="542"/>
                  </a:cubicBezTo>
                  <a:cubicBezTo>
                    <a:pt x="641" y="548"/>
                    <a:pt x="641" y="548"/>
                    <a:pt x="641" y="548"/>
                  </a:cubicBezTo>
                  <a:cubicBezTo>
                    <a:pt x="640" y="548"/>
                    <a:pt x="640" y="548"/>
                    <a:pt x="640" y="548"/>
                  </a:cubicBezTo>
                  <a:cubicBezTo>
                    <a:pt x="640" y="549"/>
                    <a:pt x="640" y="549"/>
                    <a:pt x="640" y="549"/>
                  </a:cubicBezTo>
                  <a:cubicBezTo>
                    <a:pt x="642" y="555"/>
                    <a:pt x="642" y="555"/>
                    <a:pt x="642" y="555"/>
                  </a:cubicBezTo>
                  <a:cubicBezTo>
                    <a:pt x="642" y="558"/>
                    <a:pt x="642" y="558"/>
                    <a:pt x="642" y="558"/>
                  </a:cubicBezTo>
                  <a:cubicBezTo>
                    <a:pt x="644" y="556"/>
                    <a:pt x="644" y="556"/>
                    <a:pt x="644" y="556"/>
                  </a:cubicBezTo>
                  <a:cubicBezTo>
                    <a:pt x="648" y="552"/>
                    <a:pt x="648" y="552"/>
                    <a:pt x="648" y="552"/>
                  </a:cubicBezTo>
                  <a:cubicBezTo>
                    <a:pt x="647" y="551"/>
                    <a:pt x="647" y="551"/>
                    <a:pt x="647" y="551"/>
                  </a:cubicBezTo>
                  <a:cubicBezTo>
                    <a:pt x="646" y="552"/>
                    <a:pt x="646" y="552"/>
                    <a:pt x="646" y="552"/>
                  </a:cubicBezTo>
                  <a:cubicBezTo>
                    <a:pt x="652" y="556"/>
                    <a:pt x="652" y="556"/>
                    <a:pt x="652" y="556"/>
                  </a:cubicBezTo>
                  <a:cubicBezTo>
                    <a:pt x="653" y="557"/>
                    <a:pt x="653" y="557"/>
                    <a:pt x="653" y="557"/>
                  </a:cubicBezTo>
                  <a:cubicBezTo>
                    <a:pt x="654" y="556"/>
                    <a:pt x="654" y="556"/>
                    <a:pt x="654" y="556"/>
                  </a:cubicBezTo>
                  <a:cubicBezTo>
                    <a:pt x="656" y="553"/>
                    <a:pt x="656" y="553"/>
                    <a:pt x="656" y="553"/>
                  </a:cubicBezTo>
                  <a:cubicBezTo>
                    <a:pt x="658" y="552"/>
                    <a:pt x="658" y="552"/>
                    <a:pt x="658" y="552"/>
                  </a:cubicBezTo>
                  <a:cubicBezTo>
                    <a:pt x="656" y="551"/>
                    <a:pt x="656" y="551"/>
                    <a:pt x="656" y="551"/>
                  </a:cubicBezTo>
                  <a:cubicBezTo>
                    <a:pt x="651" y="548"/>
                    <a:pt x="651" y="548"/>
                    <a:pt x="651" y="548"/>
                  </a:cubicBezTo>
                  <a:cubicBezTo>
                    <a:pt x="650" y="550"/>
                    <a:pt x="650" y="550"/>
                    <a:pt x="650" y="550"/>
                  </a:cubicBezTo>
                  <a:cubicBezTo>
                    <a:pt x="651" y="549"/>
                    <a:pt x="651" y="549"/>
                    <a:pt x="651" y="549"/>
                  </a:cubicBezTo>
                  <a:cubicBezTo>
                    <a:pt x="644" y="540"/>
                    <a:pt x="644" y="540"/>
                    <a:pt x="644" y="540"/>
                  </a:cubicBezTo>
                  <a:cubicBezTo>
                    <a:pt x="643" y="542"/>
                    <a:pt x="643" y="542"/>
                    <a:pt x="643" y="542"/>
                  </a:cubicBezTo>
                  <a:cubicBezTo>
                    <a:pt x="645" y="543"/>
                    <a:pt x="645" y="543"/>
                    <a:pt x="645" y="543"/>
                  </a:cubicBezTo>
                  <a:cubicBezTo>
                    <a:pt x="643" y="544"/>
                    <a:pt x="643" y="544"/>
                    <a:pt x="643" y="544"/>
                  </a:cubicBezTo>
                  <a:cubicBezTo>
                    <a:pt x="649" y="551"/>
                    <a:pt x="649" y="551"/>
                    <a:pt x="649" y="551"/>
                  </a:cubicBezTo>
                  <a:cubicBezTo>
                    <a:pt x="649" y="551"/>
                    <a:pt x="649" y="551"/>
                    <a:pt x="649" y="551"/>
                  </a:cubicBezTo>
                  <a:cubicBezTo>
                    <a:pt x="649" y="551"/>
                    <a:pt x="649" y="551"/>
                    <a:pt x="655" y="554"/>
                  </a:cubicBezTo>
                  <a:cubicBezTo>
                    <a:pt x="655" y="552"/>
                    <a:pt x="655" y="552"/>
                    <a:pt x="655" y="552"/>
                  </a:cubicBezTo>
                  <a:cubicBezTo>
                    <a:pt x="654" y="551"/>
                    <a:pt x="654" y="551"/>
                    <a:pt x="654" y="551"/>
                  </a:cubicBezTo>
                  <a:cubicBezTo>
                    <a:pt x="654" y="551"/>
                    <a:pt x="654" y="551"/>
                    <a:pt x="652" y="554"/>
                  </a:cubicBezTo>
                  <a:cubicBezTo>
                    <a:pt x="653" y="555"/>
                    <a:pt x="653" y="555"/>
                    <a:pt x="653" y="555"/>
                  </a:cubicBezTo>
                  <a:cubicBezTo>
                    <a:pt x="654" y="554"/>
                    <a:pt x="654" y="554"/>
                    <a:pt x="654" y="554"/>
                  </a:cubicBezTo>
                  <a:cubicBezTo>
                    <a:pt x="654" y="554"/>
                    <a:pt x="654" y="554"/>
                    <a:pt x="648" y="550"/>
                  </a:cubicBezTo>
                  <a:cubicBezTo>
                    <a:pt x="647" y="549"/>
                    <a:pt x="647" y="549"/>
                    <a:pt x="647" y="549"/>
                  </a:cubicBezTo>
                  <a:cubicBezTo>
                    <a:pt x="646" y="550"/>
                    <a:pt x="646" y="550"/>
                    <a:pt x="646" y="550"/>
                  </a:cubicBezTo>
                  <a:cubicBezTo>
                    <a:pt x="646" y="550"/>
                    <a:pt x="646" y="550"/>
                    <a:pt x="642" y="554"/>
                  </a:cubicBezTo>
                  <a:cubicBezTo>
                    <a:pt x="643" y="555"/>
                    <a:pt x="643" y="555"/>
                    <a:pt x="643" y="555"/>
                  </a:cubicBezTo>
                  <a:cubicBezTo>
                    <a:pt x="645" y="555"/>
                    <a:pt x="645" y="555"/>
                    <a:pt x="645" y="555"/>
                  </a:cubicBezTo>
                  <a:cubicBezTo>
                    <a:pt x="645" y="555"/>
                    <a:pt x="645" y="555"/>
                    <a:pt x="643" y="548"/>
                  </a:cubicBezTo>
                  <a:cubicBezTo>
                    <a:pt x="642" y="548"/>
                    <a:pt x="642" y="548"/>
                    <a:pt x="642" y="548"/>
                  </a:cubicBezTo>
                  <a:cubicBezTo>
                    <a:pt x="643" y="549"/>
                    <a:pt x="643" y="549"/>
                    <a:pt x="643" y="549"/>
                  </a:cubicBezTo>
                  <a:cubicBezTo>
                    <a:pt x="643" y="549"/>
                    <a:pt x="643" y="549"/>
                    <a:pt x="646" y="544"/>
                  </a:cubicBezTo>
                  <a:cubicBezTo>
                    <a:pt x="645" y="543"/>
                    <a:pt x="645" y="543"/>
                    <a:pt x="645" y="543"/>
                  </a:cubicBezTo>
                  <a:cubicBezTo>
                    <a:pt x="643" y="544"/>
                    <a:pt x="643" y="544"/>
                    <a:pt x="643" y="544"/>
                  </a:cubicBezTo>
                  <a:lnTo>
                    <a:pt x="645" y="543"/>
                  </a:lnTo>
                  <a:close/>
                  <a:moveTo>
                    <a:pt x="655" y="513"/>
                  </a:moveTo>
                  <a:cubicBezTo>
                    <a:pt x="655" y="512"/>
                    <a:pt x="655" y="512"/>
                    <a:pt x="655" y="512"/>
                  </a:cubicBezTo>
                  <a:cubicBezTo>
                    <a:pt x="653" y="512"/>
                    <a:pt x="648" y="512"/>
                    <a:pt x="645" y="513"/>
                  </a:cubicBezTo>
                  <a:cubicBezTo>
                    <a:pt x="642" y="514"/>
                    <a:pt x="639" y="514"/>
                    <a:pt x="639" y="514"/>
                  </a:cubicBezTo>
                  <a:cubicBezTo>
                    <a:pt x="638" y="515"/>
                    <a:pt x="638" y="515"/>
                    <a:pt x="638" y="515"/>
                  </a:cubicBezTo>
                  <a:cubicBezTo>
                    <a:pt x="638" y="516"/>
                    <a:pt x="638" y="516"/>
                    <a:pt x="638" y="516"/>
                  </a:cubicBezTo>
                  <a:cubicBezTo>
                    <a:pt x="639" y="524"/>
                    <a:pt x="639" y="524"/>
                    <a:pt x="639" y="524"/>
                  </a:cubicBezTo>
                  <a:cubicBezTo>
                    <a:pt x="641" y="524"/>
                    <a:pt x="641" y="524"/>
                    <a:pt x="641" y="524"/>
                  </a:cubicBezTo>
                  <a:cubicBezTo>
                    <a:pt x="640" y="522"/>
                    <a:pt x="640" y="522"/>
                    <a:pt x="640" y="522"/>
                  </a:cubicBezTo>
                  <a:cubicBezTo>
                    <a:pt x="634" y="524"/>
                    <a:pt x="634" y="524"/>
                    <a:pt x="634" y="524"/>
                  </a:cubicBezTo>
                  <a:cubicBezTo>
                    <a:pt x="633" y="524"/>
                    <a:pt x="633" y="524"/>
                    <a:pt x="633" y="524"/>
                  </a:cubicBezTo>
                  <a:cubicBezTo>
                    <a:pt x="632" y="525"/>
                    <a:pt x="632" y="525"/>
                    <a:pt x="632" y="525"/>
                  </a:cubicBezTo>
                  <a:cubicBezTo>
                    <a:pt x="631" y="532"/>
                    <a:pt x="631" y="532"/>
                    <a:pt x="631" y="532"/>
                  </a:cubicBezTo>
                  <a:cubicBezTo>
                    <a:pt x="631" y="533"/>
                    <a:pt x="631" y="533"/>
                    <a:pt x="631" y="533"/>
                  </a:cubicBezTo>
                  <a:cubicBezTo>
                    <a:pt x="632" y="533"/>
                    <a:pt x="632" y="533"/>
                    <a:pt x="632" y="533"/>
                  </a:cubicBezTo>
                  <a:cubicBezTo>
                    <a:pt x="638" y="537"/>
                    <a:pt x="638" y="537"/>
                    <a:pt x="638" y="537"/>
                  </a:cubicBezTo>
                  <a:cubicBezTo>
                    <a:pt x="639" y="538"/>
                    <a:pt x="639" y="538"/>
                    <a:pt x="639" y="538"/>
                  </a:cubicBezTo>
                  <a:cubicBezTo>
                    <a:pt x="640" y="537"/>
                    <a:pt x="640" y="537"/>
                    <a:pt x="640" y="537"/>
                  </a:cubicBezTo>
                  <a:cubicBezTo>
                    <a:pt x="643" y="536"/>
                    <a:pt x="643" y="536"/>
                    <a:pt x="643" y="536"/>
                  </a:cubicBezTo>
                  <a:cubicBezTo>
                    <a:pt x="642" y="535"/>
                    <a:pt x="642" y="535"/>
                    <a:pt x="642" y="535"/>
                  </a:cubicBezTo>
                  <a:cubicBezTo>
                    <a:pt x="641" y="535"/>
                    <a:pt x="641" y="535"/>
                    <a:pt x="641" y="535"/>
                  </a:cubicBezTo>
                  <a:cubicBezTo>
                    <a:pt x="642" y="538"/>
                    <a:pt x="642" y="538"/>
                    <a:pt x="642" y="538"/>
                  </a:cubicBezTo>
                  <a:cubicBezTo>
                    <a:pt x="643" y="541"/>
                    <a:pt x="643" y="541"/>
                    <a:pt x="643" y="541"/>
                  </a:cubicBezTo>
                  <a:cubicBezTo>
                    <a:pt x="645" y="538"/>
                    <a:pt x="645" y="538"/>
                    <a:pt x="645" y="538"/>
                  </a:cubicBezTo>
                  <a:cubicBezTo>
                    <a:pt x="647" y="531"/>
                    <a:pt x="647" y="531"/>
                    <a:pt x="647" y="531"/>
                  </a:cubicBezTo>
                  <a:cubicBezTo>
                    <a:pt x="646" y="531"/>
                    <a:pt x="646" y="531"/>
                    <a:pt x="646" y="531"/>
                  </a:cubicBezTo>
                  <a:cubicBezTo>
                    <a:pt x="646" y="532"/>
                    <a:pt x="646" y="532"/>
                    <a:pt x="646" y="532"/>
                  </a:cubicBezTo>
                  <a:cubicBezTo>
                    <a:pt x="650" y="532"/>
                    <a:pt x="650" y="532"/>
                    <a:pt x="650" y="532"/>
                  </a:cubicBezTo>
                  <a:cubicBezTo>
                    <a:pt x="650" y="532"/>
                    <a:pt x="650" y="532"/>
                    <a:pt x="650" y="532"/>
                  </a:cubicBezTo>
                  <a:cubicBezTo>
                    <a:pt x="651" y="532"/>
                    <a:pt x="651" y="532"/>
                    <a:pt x="651" y="532"/>
                  </a:cubicBezTo>
                  <a:cubicBezTo>
                    <a:pt x="662" y="525"/>
                    <a:pt x="662" y="525"/>
                    <a:pt x="662" y="525"/>
                  </a:cubicBezTo>
                  <a:cubicBezTo>
                    <a:pt x="662" y="525"/>
                    <a:pt x="662" y="525"/>
                    <a:pt x="662" y="525"/>
                  </a:cubicBezTo>
                  <a:cubicBezTo>
                    <a:pt x="662" y="524"/>
                    <a:pt x="662" y="524"/>
                    <a:pt x="662" y="524"/>
                  </a:cubicBezTo>
                  <a:cubicBezTo>
                    <a:pt x="662" y="524"/>
                    <a:pt x="663" y="522"/>
                    <a:pt x="663" y="520"/>
                  </a:cubicBezTo>
                  <a:cubicBezTo>
                    <a:pt x="663" y="518"/>
                    <a:pt x="663" y="516"/>
                    <a:pt x="661" y="515"/>
                  </a:cubicBezTo>
                  <a:cubicBezTo>
                    <a:pt x="660" y="513"/>
                    <a:pt x="658" y="512"/>
                    <a:pt x="655" y="512"/>
                  </a:cubicBezTo>
                  <a:cubicBezTo>
                    <a:pt x="655" y="513"/>
                    <a:pt x="655" y="513"/>
                    <a:pt x="655" y="513"/>
                  </a:cubicBezTo>
                  <a:cubicBezTo>
                    <a:pt x="655" y="515"/>
                    <a:pt x="655" y="515"/>
                    <a:pt x="655" y="515"/>
                  </a:cubicBezTo>
                  <a:cubicBezTo>
                    <a:pt x="657" y="515"/>
                    <a:pt x="658" y="515"/>
                    <a:pt x="659" y="516"/>
                  </a:cubicBezTo>
                  <a:cubicBezTo>
                    <a:pt x="660" y="517"/>
                    <a:pt x="660" y="519"/>
                    <a:pt x="660" y="520"/>
                  </a:cubicBezTo>
                  <a:cubicBezTo>
                    <a:pt x="660" y="521"/>
                    <a:pt x="660" y="522"/>
                    <a:pt x="660" y="523"/>
                  </a:cubicBezTo>
                  <a:cubicBezTo>
                    <a:pt x="659" y="523"/>
                    <a:pt x="659" y="523"/>
                    <a:pt x="659" y="523"/>
                  </a:cubicBezTo>
                  <a:cubicBezTo>
                    <a:pt x="659" y="524"/>
                    <a:pt x="659" y="524"/>
                    <a:pt x="659" y="524"/>
                  </a:cubicBezTo>
                  <a:cubicBezTo>
                    <a:pt x="661" y="524"/>
                    <a:pt x="661" y="524"/>
                    <a:pt x="661" y="524"/>
                  </a:cubicBezTo>
                  <a:cubicBezTo>
                    <a:pt x="660" y="523"/>
                    <a:pt x="660" y="523"/>
                    <a:pt x="660" y="523"/>
                  </a:cubicBezTo>
                  <a:cubicBezTo>
                    <a:pt x="660" y="523"/>
                    <a:pt x="660" y="523"/>
                    <a:pt x="649" y="529"/>
                  </a:cubicBezTo>
                  <a:cubicBezTo>
                    <a:pt x="650" y="531"/>
                    <a:pt x="650" y="531"/>
                    <a:pt x="650" y="531"/>
                  </a:cubicBezTo>
                  <a:cubicBezTo>
                    <a:pt x="650" y="529"/>
                    <a:pt x="650" y="529"/>
                    <a:pt x="650" y="529"/>
                  </a:cubicBezTo>
                  <a:cubicBezTo>
                    <a:pt x="650" y="529"/>
                    <a:pt x="650" y="529"/>
                    <a:pt x="646" y="529"/>
                  </a:cubicBezTo>
                  <a:cubicBezTo>
                    <a:pt x="645" y="529"/>
                    <a:pt x="645" y="529"/>
                    <a:pt x="645" y="529"/>
                  </a:cubicBezTo>
                  <a:cubicBezTo>
                    <a:pt x="645" y="530"/>
                    <a:pt x="645" y="530"/>
                    <a:pt x="645" y="530"/>
                  </a:cubicBezTo>
                  <a:cubicBezTo>
                    <a:pt x="645" y="530"/>
                    <a:pt x="645" y="530"/>
                    <a:pt x="642" y="537"/>
                  </a:cubicBezTo>
                  <a:cubicBezTo>
                    <a:pt x="643" y="537"/>
                    <a:pt x="643" y="537"/>
                    <a:pt x="643" y="537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5" y="537"/>
                    <a:pt x="645" y="537"/>
                    <a:pt x="643" y="534"/>
                  </a:cubicBezTo>
                  <a:cubicBezTo>
                    <a:pt x="643" y="533"/>
                    <a:pt x="643" y="533"/>
                    <a:pt x="643" y="533"/>
                  </a:cubicBezTo>
                  <a:cubicBezTo>
                    <a:pt x="641" y="533"/>
                    <a:pt x="641" y="533"/>
                    <a:pt x="641" y="533"/>
                  </a:cubicBezTo>
                  <a:cubicBezTo>
                    <a:pt x="641" y="533"/>
                    <a:pt x="641" y="533"/>
                    <a:pt x="639" y="535"/>
                  </a:cubicBezTo>
                  <a:cubicBezTo>
                    <a:pt x="639" y="536"/>
                    <a:pt x="639" y="536"/>
                    <a:pt x="639" y="536"/>
                  </a:cubicBezTo>
                  <a:cubicBezTo>
                    <a:pt x="640" y="535"/>
                    <a:pt x="640" y="535"/>
                    <a:pt x="640" y="535"/>
                  </a:cubicBezTo>
                  <a:cubicBezTo>
                    <a:pt x="640" y="535"/>
                    <a:pt x="640" y="535"/>
                    <a:pt x="633" y="531"/>
                  </a:cubicBezTo>
                  <a:cubicBezTo>
                    <a:pt x="632" y="532"/>
                    <a:pt x="632" y="532"/>
                    <a:pt x="632" y="532"/>
                  </a:cubicBezTo>
                  <a:cubicBezTo>
                    <a:pt x="634" y="532"/>
                    <a:pt x="634" y="532"/>
                    <a:pt x="634" y="532"/>
                  </a:cubicBezTo>
                  <a:cubicBezTo>
                    <a:pt x="634" y="532"/>
                    <a:pt x="634" y="532"/>
                    <a:pt x="635" y="526"/>
                  </a:cubicBezTo>
                  <a:cubicBezTo>
                    <a:pt x="634" y="525"/>
                    <a:pt x="634" y="525"/>
                    <a:pt x="634" y="525"/>
                  </a:cubicBezTo>
                  <a:cubicBezTo>
                    <a:pt x="634" y="527"/>
                    <a:pt x="634" y="527"/>
                    <a:pt x="634" y="527"/>
                  </a:cubicBezTo>
                  <a:cubicBezTo>
                    <a:pt x="634" y="527"/>
                    <a:pt x="634" y="527"/>
                    <a:pt x="641" y="525"/>
                  </a:cubicBezTo>
                  <a:cubicBezTo>
                    <a:pt x="642" y="525"/>
                    <a:pt x="642" y="525"/>
                    <a:pt x="642" y="525"/>
                  </a:cubicBezTo>
                  <a:cubicBezTo>
                    <a:pt x="642" y="524"/>
                    <a:pt x="642" y="524"/>
                    <a:pt x="642" y="524"/>
                  </a:cubicBezTo>
                  <a:cubicBezTo>
                    <a:pt x="642" y="524"/>
                    <a:pt x="642" y="524"/>
                    <a:pt x="641" y="516"/>
                  </a:cubicBezTo>
                  <a:cubicBezTo>
                    <a:pt x="639" y="516"/>
                    <a:pt x="639" y="516"/>
                    <a:pt x="639" y="516"/>
                  </a:cubicBezTo>
                  <a:cubicBezTo>
                    <a:pt x="640" y="517"/>
                    <a:pt x="640" y="517"/>
                    <a:pt x="640" y="517"/>
                  </a:cubicBezTo>
                  <a:cubicBezTo>
                    <a:pt x="640" y="517"/>
                    <a:pt x="642" y="517"/>
                    <a:pt x="646" y="516"/>
                  </a:cubicBezTo>
                  <a:cubicBezTo>
                    <a:pt x="649" y="515"/>
                    <a:pt x="653" y="515"/>
                    <a:pt x="655" y="515"/>
                  </a:cubicBezTo>
                  <a:lnTo>
                    <a:pt x="655" y="513"/>
                  </a:lnTo>
                  <a:close/>
                  <a:moveTo>
                    <a:pt x="778" y="471"/>
                  </a:moveTo>
                  <a:cubicBezTo>
                    <a:pt x="779" y="470"/>
                    <a:pt x="779" y="470"/>
                    <a:pt x="779" y="470"/>
                  </a:cubicBezTo>
                  <a:cubicBezTo>
                    <a:pt x="777" y="470"/>
                    <a:pt x="776" y="468"/>
                    <a:pt x="776" y="466"/>
                  </a:cubicBezTo>
                  <a:cubicBezTo>
                    <a:pt x="775" y="465"/>
                    <a:pt x="775" y="465"/>
                    <a:pt x="775" y="464"/>
                  </a:cubicBezTo>
                  <a:cubicBezTo>
                    <a:pt x="774" y="463"/>
                    <a:pt x="774" y="463"/>
                    <a:pt x="774" y="463"/>
                  </a:cubicBezTo>
                  <a:cubicBezTo>
                    <a:pt x="774" y="463"/>
                    <a:pt x="774" y="463"/>
                    <a:pt x="774" y="463"/>
                  </a:cubicBezTo>
                  <a:cubicBezTo>
                    <a:pt x="773" y="463"/>
                    <a:pt x="773" y="463"/>
                    <a:pt x="773" y="463"/>
                  </a:cubicBezTo>
                  <a:cubicBezTo>
                    <a:pt x="774" y="464"/>
                    <a:pt x="774" y="464"/>
                    <a:pt x="774" y="464"/>
                  </a:cubicBezTo>
                  <a:cubicBezTo>
                    <a:pt x="779" y="459"/>
                    <a:pt x="779" y="459"/>
                    <a:pt x="779" y="459"/>
                  </a:cubicBezTo>
                  <a:cubicBezTo>
                    <a:pt x="782" y="456"/>
                    <a:pt x="782" y="456"/>
                    <a:pt x="782" y="456"/>
                  </a:cubicBezTo>
                  <a:cubicBezTo>
                    <a:pt x="778" y="456"/>
                    <a:pt x="778" y="456"/>
                    <a:pt x="778" y="456"/>
                  </a:cubicBezTo>
                  <a:cubicBezTo>
                    <a:pt x="774" y="456"/>
                    <a:pt x="774" y="456"/>
                    <a:pt x="774" y="456"/>
                  </a:cubicBezTo>
                  <a:cubicBezTo>
                    <a:pt x="774" y="458"/>
                    <a:pt x="774" y="458"/>
                    <a:pt x="774" y="458"/>
                  </a:cubicBezTo>
                  <a:cubicBezTo>
                    <a:pt x="775" y="459"/>
                    <a:pt x="775" y="459"/>
                    <a:pt x="775" y="459"/>
                  </a:cubicBezTo>
                  <a:cubicBezTo>
                    <a:pt x="781" y="452"/>
                    <a:pt x="781" y="452"/>
                    <a:pt x="781" y="452"/>
                  </a:cubicBezTo>
                  <a:cubicBezTo>
                    <a:pt x="783" y="450"/>
                    <a:pt x="783" y="450"/>
                    <a:pt x="783" y="450"/>
                  </a:cubicBezTo>
                  <a:cubicBezTo>
                    <a:pt x="780" y="450"/>
                    <a:pt x="780" y="450"/>
                    <a:pt x="780" y="450"/>
                  </a:cubicBezTo>
                  <a:cubicBezTo>
                    <a:pt x="780" y="450"/>
                    <a:pt x="765" y="450"/>
                    <a:pt x="751" y="455"/>
                  </a:cubicBezTo>
                  <a:cubicBezTo>
                    <a:pt x="737" y="461"/>
                    <a:pt x="731" y="470"/>
                    <a:pt x="731" y="471"/>
                  </a:cubicBezTo>
                  <a:cubicBezTo>
                    <a:pt x="732" y="471"/>
                    <a:pt x="732" y="471"/>
                    <a:pt x="732" y="471"/>
                  </a:cubicBezTo>
                  <a:cubicBezTo>
                    <a:pt x="733" y="470"/>
                    <a:pt x="733" y="470"/>
                    <a:pt x="733" y="470"/>
                  </a:cubicBezTo>
                  <a:cubicBezTo>
                    <a:pt x="729" y="469"/>
                    <a:pt x="729" y="469"/>
                    <a:pt x="729" y="469"/>
                  </a:cubicBezTo>
                  <a:cubicBezTo>
                    <a:pt x="728" y="468"/>
                    <a:pt x="728" y="468"/>
                    <a:pt x="728" y="468"/>
                  </a:cubicBezTo>
                  <a:cubicBezTo>
                    <a:pt x="728" y="469"/>
                    <a:pt x="728" y="469"/>
                    <a:pt x="728" y="469"/>
                  </a:cubicBezTo>
                  <a:cubicBezTo>
                    <a:pt x="717" y="475"/>
                    <a:pt x="717" y="475"/>
                    <a:pt x="717" y="475"/>
                  </a:cubicBezTo>
                  <a:cubicBezTo>
                    <a:pt x="716" y="476"/>
                    <a:pt x="716" y="476"/>
                    <a:pt x="716" y="476"/>
                  </a:cubicBezTo>
                  <a:cubicBezTo>
                    <a:pt x="716" y="477"/>
                    <a:pt x="716" y="477"/>
                    <a:pt x="716" y="477"/>
                  </a:cubicBezTo>
                  <a:cubicBezTo>
                    <a:pt x="716" y="488"/>
                    <a:pt x="716" y="488"/>
                    <a:pt x="716" y="488"/>
                  </a:cubicBezTo>
                  <a:cubicBezTo>
                    <a:pt x="716" y="490"/>
                    <a:pt x="716" y="490"/>
                    <a:pt x="716" y="490"/>
                  </a:cubicBezTo>
                  <a:cubicBezTo>
                    <a:pt x="718" y="489"/>
                    <a:pt x="718" y="489"/>
                    <a:pt x="718" y="489"/>
                  </a:cubicBezTo>
                  <a:cubicBezTo>
                    <a:pt x="724" y="486"/>
                    <a:pt x="724" y="486"/>
                    <a:pt x="724" y="486"/>
                  </a:cubicBezTo>
                  <a:cubicBezTo>
                    <a:pt x="723" y="485"/>
                    <a:pt x="723" y="485"/>
                    <a:pt x="723" y="485"/>
                  </a:cubicBezTo>
                  <a:cubicBezTo>
                    <a:pt x="722" y="486"/>
                    <a:pt x="722" y="486"/>
                    <a:pt x="722" y="486"/>
                  </a:cubicBezTo>
                  <a:cubicBezTo>
                    <a:pt x="722" y="486"/>
                    <a:pt x="723" y="487"/>
                    <a:pt x="724" y="489"/>
                  </a:cubicBezTo>
                  <a:cubicBezTo>
                    <a:pt x="725" y="490"/>
                    <a:pt x="725" y="491"/>
                    <a:pt x="726" y="492"/>
                  </a:cubicBezTo>
                  <a:cubicBezTo>
                    <a:pt x="727" y="492"/>
                    <a:pt x="727" y="492"/>
                    <a:pt x="727" y="492"/>
                  </a:cubicBezTo>
                  <a:cubicBezTo>
                    <a:pt x="727" y="493"/>
                    <a:pt x="728" y="493"/>
                    <a:pt x="728" y="493"/>
                  </a:cubicBezTo>
                  <a:cubicBezTo>
                    <a:pt x="729" y="493"/>
                    <a:pt x="730" y="493"/>
                    <a:pt x="730" y="493"/>
                  </a:cubicBezTo>
                  <a:cubicBezTo>
                    <a:pt x="731" y="492"/>
                    <a:pt x="732" y="491"/>
                    <a:pt x="732" y="491"/>
                  </a:cubicBezTo>
                  <a:cubicBezTo>
                    <a:pt x="733" y="490"/>
                    <a:pt x="734" y="488"/>
                    <a:pt x="735" y="488"/>
                  </a:cubicBezTo>
                  <a:cubicBezTo>
                    <a:pt x="736" y="487"/>
                    <a:pt x="736" y="486"/>
                    <a:pt x="738" y="486"/>
                  </a:cubicBezTo>
                  <a:cubicBezTo>
                    <a:pt x="738" y="485"/>
                    <a:pt x="738" y="485"/>
                    <a:pt x="738" y="485"/>
                  </a:cubicBezTo>
                  <a:cubicBezTo>
                    <a:pt x="738" y="486"/>
                    <a:pt x="738" y="486"/>
                    <a:pt x="738" y="486"/>
                  </a:cubicBezTo>
                  <a:cubicBezTo>
                    <a:pt x="739" y="487"/>
                    <a:pt x="740" y="487"/>
                    <a:pt x="740" y="487"/>
                  </a:cubicBezTo>
                  <a:cubicBezTo>
                    <a:pt x="740" y="488"/>
                    <a:pt x="740" y="488"/>
                    <a:pt x="741" y="489"/>
                  </a:cubicBezTo>
                  <a:cubicBezTo>
                    <a:pt x="741" y="491"/>
                    <a:pt x="741" y="495"/>
                    <a:pt x="743" y="500"/>
                  </a:cubicBezTo>
                  <a:cubicBezTo>
                    <a:pt x="743" y="501"/>
                    <a:pt x="743" y="501"/>
                    <a:pt x="743" y="501"/>
                  </a:cubicBezTo>
                  <a:cubicBezTo>
                    <a:pt x="744" y="501"/>
                    <a:pt x="744" y="501"/>
                    <a:pt x="744" y="501"/>
                  </a:cubicBezTo>
                  <a:cubicBezTo>
                    <a:pt x="748" y="505"/>
                    <a:pt x="752" y="506"/>
                    <a:pt x="755" y="506"/>
                  </a:cubicBezTo>
                  <a:cubicBezTo>
                    <a:pt x="757" y="506"/>
                    <a:pt x="759" y="505"/>
                    <a:pt x="759" y="505"/>
                  </a:cubicBezTo>
                  <a:cubicBezTo>
                    <a:pt x="758" y="504"/>
                    <a:pt x="758" y="504"/>
                    <a:pt x="758" y="504"/>
                  </a:cubicBezTo>
                  <a:cubicBezTo>
                    <a:pt x="757" y="504"/>
                    <a:pt x="757" y="504"/>
                    <a:pt x="757" y="504"/>
                  </a:cubicBezTo>
                  <a:cubicBezTo>
                    <a:pt x="761" y="512"/>
                    <a:pt x="761" y="512"/>
                    <a:pt x="761" y="512"/>
                  </a:cubicBezTo>
                  <a:cubicBezTo>
                    <a:pt x="761" y="514"/>
                    <a:pt x="761" y="514"/>
                    <a:pt x="761" y="514"/>
                  </a:cubicBezTo>
                  <a:cubicBezTo>
                    <a:pt x="763" y="513"/>
                    <a:pt x="763" y="513"/>
                    <a:pt x="763" y="513"/>
                  </a:cubicBezTo>
                  <a:cubicBezTo>
                    <a:pt x="769" y="511"/>
                    <a:pt x="769" y="511"/>
                    <a:pt x="769" y="511"/>
                  </a:cubicBezTo>
                  <a:cubicBezTo>
                    <a:pt x="769" y="509"/>
                    <a:pt x="769" y="509"/>
                    <a:pt x="769" y="509"/>
                  </a:cubicBezTo>
                  <a:cubicBezTo>
                    <a:pt x="769" y="511"/>
                    <a:pt x="769" y="511"/>
                    <a:pt x="769" y="511"/>
                  </a:cubicBezTo>
                  <a:cubicBezTo>
                    <a:pt x="769" y="511"/>
                    <a:pt x="774" y="509"/>
                    <a:pt x="778" y="506"/>
                  </a:cubicBezTo>
                  <a:cubicBezTo>
                    <a:pt x="780" y="505"/>
                    <a:pt x="781" y="501"/>
                    <a:pt x="782" y="499"/>
                  </a:cubicBezTo>
                  <a:cubicBezTo>
                    <a:pt x="783" y="496"/>
                    <a:pt x="783" y="494"/>
                    <a:pt x="783" y="494"/>
                  </a:cubicBezTo>
                  <a:cubicBezTo>
                    <a:pt x="781" y="494"/>
                    <a:pt x="781" y="494"/>
                    <a:pt x="781" y="494"/>
                  </a:cubicBezTo>
                  <a:cubicBezTo>
                    <a:pt x="782" y="495"/>
                    <a:pt x="782" y="495"/>
                    <a:pt x="782" y="495"/>
                  </a:cubicBezTo>
                  <a:cubicBezTo>
                    <a:pt x="792" y="486"/>
                    <a:pt x="792" y="486"/>
                    <a:pt x="792" y="486"/>
                  </a:cubicBezTo>
                  <a:cubicBezTo>
                    <a:pt x="793" y="485"/>
                    <a:pt x="793" y="485"/>
                    <a:pt x="793" y="485"/>
                  </a:cubicBezTo>
                  <a:cubicBezTo>
                    <a:pt x="792" y="484"/>
                    <a:pt x="792" y="484"/>
                    <a:pt x="792" y="484"/>
                  </a:cubicBezTo>
                  <a:cubicBezTo>
                    <a:pt x="790" y="482"/>
                    <a:pt x="790" y="482"/>
                    <a:pt x="790" y="482"/>
                  </a:cubicBezTo>
                  <a:cubicBezTo>
                    <a:pt x="789" y="483"/>
                    <a:pt x="789" y="483"/>
                    <a:pt x="789" y="483"/>
                  </a:cubicBezTo>
                  <a:cubicBezTo>
                    <a:pt x="789" y="485"/>
                    <a:pt x="789" y="485"/>
                    <a:pt x="789" y="485"/>
                  </a:cubicBezTo>
                  <a:cubicBezTo>
                    <a:pt x="793" y="485"/>
                    <a:pt x="793" y="485"/>
                    <a:pt x="793" y="485"/>
                  </a:cubicBezTo>
                  <a:cubicBezTo>
                    <a:pt x="794" y="485"/>
                    <a:pt x="794" y="485"/>
                    <a:pt x="794" y="485"/>
                  </a:cubicBezTo>
                  <a:cubicBezTo>
                    <a:pt x="795" y="484"/>
                    <a:pt x="795" y="484"/>
                    <a:pt x="795" y="484"/>
                  </a:cubicBezTo>
                  <a:cubicBezTo>
                    <a:pt x="799" y="473"/>
                    <a:pt x="799" y="473"/>
                    <a:pt x="799" y="473"/>
                  </a:cubicBezTo>
                  <a:cubicBezTo>
                    <a:pt x="799" y="472"/>
                    <a:pt x="799" y="472"/>
                    <a:pt x="799" y="472"/>
                  </a:cubicBezTo>
                  <a:cubicBezTo>
                    <a:pt x="798" y="471"/>
                    <a:pt x="798" y="471"/>
                    <a:pt x="798" y="471"/>
                  </a:cubicBezTo>
                  <a:cubicBezTo>
                    <a:pt x="789" y="465"/>
                    <a:pt x="789" y="465"/>
                    <a:pt x="789" y="465"/>
                  </a:cubicBezTo>
                  <a:cubicBezTo>
                    <a:pt x="787" y="464"/>
                    <a:pt x="787" y="464"/>
                    <a:pt x="787" y="464"/>
                  </a:cubicBezTo>
                  <a:cubicBezTo>
                    <a:pt x="787" y="465"/>
                    <a:pt x="787" y="465"/>
                    <a:pt x="787" y="465"/>
                  </a:cubicBezTo>
                  <a:cubicBezTo>
                    <a:pt x="787" y="465"/>
                    <a:pt x="787" y="465"/>
                    <a:pt x="787" y="465"/>
                  </a:cubicBezTo>
                  <a:cubicBezTo>
                    <a:pt x="786" y="465"/>
                    <a:pt x="785" y="467"/>
                    <a:pt x="784" y="468"/>
                  </a:cubicBezTo>
                  <a:cubicBezTo>
                    <a:pt x="782" y="469"/>
                    <a:pt x="780" y="470"/>
                    <a:pt x="778" y="470"/>
                  </a:cubicBezTo>
                  <a:cubicBezTo>
                    <a:pt x="778" y="471"/>
                    <a:pt x="778" y="471"/>
                    <a:pt x="778" y="471"/>
                  </a:cubicBezTo>
                  <a:cubicBezTo>
                    <a:pt x="779" y="470"/>
                    <a:pt x="779" y="470"/>
                    <a:pt x="779" y="470"/>
                  </a:cubicBezTo>
                  <a:cubicBezTo>
                    <a:pt x="778" y="471"/>
                    <a:pt x="778" y="471"/>
                    <a:pt x="778" y="471"/>
                  </a:cubicBezTo>
                  <a:cubicBezTo>
                    <a:pt x="778" y="473"/>
                    <a:pt x="778" y="473"/>
                    <a:pt x="778" y="473"/>
                  </a:cubicBezTo>
                  <a:cubicBezTo>
                    <a:pt x="782" y="473"/>
                    <a:pt x="784" y="471"/>
                    <a:pt x="786" y="470"/>
                  </a:cubicBezTo>
                  <a:cubicBezTo>
                    <a:pt x="788" y="468"/>
                    <a:pt x="789" y="467"/>
                    <a:pt x="789" y="467"/>
                  </a:cubicBezTo>
                  <a:cubicBezTo>
                    <a:pt x="788" y="466"/>
                    <a:pt x="788" y="466"/>
                    <a:pt x="788" y="466"/>
                  </a:cubicBezTo>
                  <a:cubicBezTo>
                    <a:pt x="787" y="467"/>
                    <a:pt x="787" y="467"/>
                    <a:pt x="787" y="467"/>
                  </a:cubicBezTo>
                  <a:cubicBezTo>
                    <a:pt x="787" y="467"/>
                    <a:pt x="787" y="467"/>
                    <a:pt x="796" y="474"/>
                  </a:cubicBezTo>
                  <a:cubicBezTo>
                    <a:pt x="797" y="473"/>
                    <a:pt x="797" y="473"/>
                    <a:pt x="797" y="473"/>
                  </a:cubicBezTo>
                  <a:cubicBezTo>
                    <a:pt x="796" y="472"/>
                    <a:pt x="796" y="472"/>
                    <a:pt x="796" y="472"/>
                  </a:cubicBezTo>
                  <a:cubicBezTo>
                    <a:pt x="796" y="472"/>
                    <a:pt x="796" y="472"/>
                    <a:pt x="792" y="483"/>
                  </a:cubicBezTo>
                  <a:cubicBezTo>
                    <a:pt x="793" y="483"/>
                    <a:pt x="793" y="483"/>
                    <a:pt x="793" y="483"/>
                  </a:cubicBezTo>
                  <a:cubicBezTo>
                    <a:pt x="793" y="482"/>
                    <a:pt x="793" y="482"/>
                    <a:pt x="793" y="482"/>
                  </a:cubicBezTo>
                  <a:cubicBezTo>
                    <a:pt x="793" y="482"/>
                    <a:pt x="793" y="482"/>
                    <a:pt x="789" y="482"/>
                  </a:cubicBezTo>
                  <a:cubicBezTo>
                    <a:pt x="786" y="482"/>
                    <a:pt x="786" y="482"/>
                    <a:pt x="786" y="482"/>
                  </a:cubicBezTo>
                  <a:cubicBezTo>
                    <a:pt x="788" y="485"/>
                    <a:pt x="788" y="485"/>
                    <a:pt x="788" y="485"/>
                  </a:cubicBezTo>
                  <a:cubicBezTo>
                    <a:pt x="788" y="485"/>
                    <a:pt x="788" y="485"/>
                    <a:pt x="788" y="485"/>
                  </a:cubicBezTo>
                  <a:cubicBezTo>
                    <a:pt x="788" y="485"/>
                    <a:pt x="789" y="485"/>
                    <a:pt x="789" y="486"/>
                  </a:cubicBezTo>
                  <a:cubicBezTo>
                    <a:pt x="791" y="485"/>
                    <a:pt x="791" y="485"/>
                    <a:pt x="791" y="485"/>
                  </a:cubicBezTo>
                  <a:cubicBezTo>
                    <a:pt x="789" y="484"/>
                    <a:pt x="789" y="484"/>
                    <a:pt x="789" y="484"/>
                  </a:cubicBezTo>
                  <a:cubicBezTo>
                    <a:pt x="789" y="484"/>
                    <a:pt x="789" y="484"/>
                    <a:pt x="780" y="493"/>
                  </a:cubicBezTo>
                  <a:cubicBezTo>
                    <a:pt x="780" y="494"/>
                    <a:pt x="780" y="494"/>
                    <a:pt x="780" y="494"/>
                  </a:cubicBezTo>
                  <a:cubicBezTo>
                    <a:pt x="780" y="494"/>
                    <a:pt x="780" y="494"/>
                    <a:pt x="780" y="494"/>
                  </a:cubicBezTo>
                  <a:cubicBezTo>
                    <a:pt x="780" y="495"/>
                    <a:pt x="780" y="495"/>
                    <a:pt x="780" y="495"/>
                  </a:cubicBezTo>
                  <a:cubicBezTo>
                    <a:pt x="780" y="495"/>
                    <a:pt x="779" y="497"/>
                    <a:pt x="779" y="499"/>
                  </a:cubicBezTo>
                  <a:cubicBezTo>
                    <a:pt x="778" y="501"/>
                    <a:pt x="777" y="503"/>
                    <a:pt x="776" y="504"/>
                  </a:cubicBezTo>
                  <a:cubicBezTo>
                    <a:pt x="774" y="505"/>
                    <a:pt x="772" y="506"/>
                    <a:pt x="771" y="507"/>
                  </a:cubicBezTo>
                  <a:cubicBezTo>
                    <a:pt x="770" y="507"/>
                    <a:pt x="769" y="507"/>
                    <a:pt x="769" y="507"/>
                  </a:cubicBezTo>
                  <a:cubicBezTo>
                    <a:pt x="769" y="508"/>
                    <a:pt x="768" y="508"/>
                    <a:pt x="768" y="508"/>
                  </a:cubicBezTo>
                  <a:cubicBezTo>
                    <a:pt x="768" y="508"/>
                    <a:pt x="768" y="508"/>
                    <a:pt x="768" y="508"/>
                  </a:cubicBezTo>
                  <a:cubicBezTo>
                    <a:pt x="768" y="508"/>
                    <a:pt x="768" y="508"/>
                    <a:pt x="768" y="508"/>
                  </a:cubicBezTo>
                  <a:cubicBezTo>
                    <a:pt x="768" y="508"/>
                    <a:pt x="768" y="508"/>
                    <a:pt x="762" y="510"/>
                  </a:cubicBezTo>
                  <a:cubicBezTo>
                    <a:pt x="762" y="512"/>
                    <a:pt x="762" y="512"/>
                    <a:pt x="762" y="512"/>
                  </a:cubicBezTo>
                  <a:cubicBezTo>
                    <a:pt x="763" y="511"/>
                    <a:pt x="763" y="511"/>
                    <a:pt x="763" y="511"/>
                  </a:cubicBezTo>
                  <a:cubicBezTo>
                    <a:pt x="763" y="511"/>
                    <a:pt x="763" y="511"/>
                    <a:pt x="759" y="503"/>
                  </a:cubicBezTo>
                  <a:cubicBezTo>
                    <a:pt x="759" y="502"/>
                    <a:pt x="759" y="502"/>
                    <a:pt x="759" y="502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3"/>
                    <a:pt x="758" y="503"/>
                    <a:pt x="758" y="503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3"/>
                    <a:pt x="758" y="503"/>
                    <a:pt x="758" y="503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2"/>
                    <a:pt x="756" y="503"/>
                    <a:pt x="755" y="503"/>
                  </a:cubicBezTo>
                  <a:cubicBezTo>
                    <a:pt x="752" y="503"/>
                    <a:pt x="749" y="502"/>
                    <a:pt x="746" y="499"/>
                  </a:cubicBezTo>
                  <a:cubicBezTo>
                    <a:pt x="745" y="500"/>
                    <a:pt x="745" y="500"/>
                    <a:pt x="745" y="500"/>
                  </a:cubicBezTo>
                  <a:cubicBezTo>
                    <a:pt x="746" y="499"/>
                    <a:pt x="746" y="499"/>
                    <a:pt x="746" y="499"/>
                  </a:cubicBezTo>
                  <a:cubicBezTo>
                    <a:pt x="744" y="495"/>
                    <a:pt x="744" y="492"/>
                    <a:pt x="744" y="490"/>
                  </a:cubicBezTo>
                  <a:cubicBezTo>
                    <a:pt x="744" y="488"/>
                    <a:pt x="743" y="487"/>
                    <a:pt x="742" y="486"/>
                  </a:cubicBezTo>
                  <a:cubicBezTo>
                    <a:pt x="741" y="484"/>
                    <a:pt x="740" y="484"/>
                    <a:pt x="738" y="483"/>
                  </a:cubicBezTo>
                  <a:cubicBezTo>
                    <a:pt x="738" y="483"/>
                    <a:pt x="738" y="483"/>
                    <a:pt x="738" y="483"/>
                  </a:cubicBezTo>
                  <a:cubicBezTo>
                    <a:pt x="738" y="483"/>
                    <a:pt x="738" y="483"/>
                    <a:pt x="738" y="483"/>
                  </a:cubicBezTo>
                  <a:cubicBezTo>
                    <a:pt x="736" y="483"/>
                    <a:pt x="735" y="484"/>
                    <a:pt x="734" y="485"/>
                  </a:cubicBezTo>
                  <a:cubicBezTo>
                    <a:pt x="732" y="486"/>
                    <a:pt x="731" y="487"/>
                    <a:pt x="730" y="489"/>
                  </a:cubicBezTo>
                  <a:cubicBezTo>
                    <a:pt x="730" y="489"/>
                    <a:pt x="729" y="490"/>
                    <a:pt x="729" y="490"/>
                  </a:cubicBezTo>
                  <a:cubicBezTo>
                    <a:pt x="728" y="490"/>
                    <a:pt x="728" y="490"/>
                    <a:pt x="728" y="490"/>
                  </a:cubicBezTo>
                  <a:cubicBezTo>
                    <a:pt x="728" y="491"/>
                    <a:pt x="728" y="491"/>
                    <a:pt x="728" y="491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8" y="490"/>
                    <a:pt x="728" y="490"/>
                    <a:pt x="728" y="490"/>
                  </a:cubicBezTo>
                  <a:cubicBezTo>
                    <a:pt x="728" y="491"/>
                    <a:pt x="728" y="491"/>
                    <a:pt x="728" y="491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8" y="490"/>
                    <a:pt x="728" y="489"/>
                  </a:cubicBezTo>
                  <a:cubicBezTo>
                    <a:pt x="727" y="488"/>
                    <a:pt x="726" y="487"/>
                    <a:pt x="725" y="486"/>
                  </a:cubicBezTo>
                  <a:cubicBezTo>
                    <a:pt x="725" y="485"/>
                    <a:pt x="724" y="484"/>
                    <a:pt x="724" y="484"/>
                  </a:cubicBezTo>
                  <a:cubicBezTo>
                    <a:pt x="724" y="483"/>
                    <a:pt x="724" y="483"/>
                    <a:pt x="724" y="483"/>
                  </a:cubicBezTo>
                  <a:cubicBezTo>
                    <a:pt x="722" y="483"/>
                    <a:pt x="722" y="483"/>
                    <a:pt x="722" y="483"/>
                  </a:cubicBezTo>
                  <a:cubicBezTo>
                    <a:pt x="722" y="483"/>
                    <a:pt x="722" y="483"/>
                    <a:pt x="717" y="486"/>
                  </a:cubicBezTo>
                  <a:cubicBezTo>
                    <a:pt x="718" y="488"/>
                    <a:pt x="718" y="488"/>
                    <a:pt x="718" y="488"/>
                  </a:cubicBezTo>
                  <a:cubicBezTo>
                    <a:pt x="719" y="488"/>
                    <a:pt x="719" y="488"/>
                    <a:pt x="719" y="488"/>
                  </a:cubicBezTo>
                  <a:cubicBezTo>
                    <a:pt x="719" y="488"/>
                    <a:pt x="719" y="488"/>
                    <a:pt x="719" y="477"/>
                  </a:cubicBezTo>
                  <a:cubicBezTo>
                    <a:pt x="718" y="477"/>
                    <a:pt x="718" y="477"/>
                    <a:pt x="718" y="477"/>
                  </a:cubicBezTo>
                  <a:cubicBezTo>
                    <a:pt x="718" y="478"/>
                    <a:pt x="718" y="478"/>
                    <a:pt x="718" y="478"/>
                  </a:cubicBezTo>
                  <a:cubicBezTo>
                    <a:pt x="718" y="478"/>
                    <a:pt x="718" y="478"/>
                    <a:pt x="729" y="471"/>
                  </a:cubicBezTo>
                  <a:cubicBezTo>
                    <a:pt x="728" y="470"/>
                    <a:pt x="728" y="470"/>
                    <a:pt x="728" y="470"/>
                  </a:cubicBezTo>
                  <a:cubicBezTo>
                    <a:pt x="728" y="471"/>
                    <a:pt x="728" y="471"/>
                    <a:pt x="728" y="471"/>
                  </a:cubicBezTo>
                  <a:cubicBezTo>
                    <a:pt x="728" y="471"/>
                    <a:pt x="728" y="471"/>
                    <a:pt x="732" y="473"/>
                  </a:cubicBezTo>
                  <a:cubicBezTo>
                    <a:pt x="733" y="473"/>
                    <a:pt x="733" y="473"/>
                    <a:pt x="733" y="473"/>
                  </a:cubicBezTo>
                  <a:cubicBezTo>
                    <a:pt x="734" y="472"/>
                    <a:pt x="734" y="472"/>
                    <a:pt x="734" y="472"/>
                  </a:cubicBezTo>
                  <a:cubicBezTo>
                    <a:pt x="734" y="472"/>
                    <a:pt x="734" y="472"/>
                    <a:pt x="734" y="472"/>
                  </a:cubicBezTo>
                  <a:cubicBezTo>
                    <a:pt x="734" y="471"/>
                    <a:pt x="740" y="463"/>
                    <a:pt x="752" y="458"/>
                  </a:cubicBezTo>
                  <a:cubicBezTo>
                    <a:pt x="758" y="455"/>
                    <a:pt x="765" y="454"/>
                    <a:pt x="771" y="453"/>
                  </a:cubicBezTo>
                  <a:cubicBezTo>
                    <a:pt x="773" y="453"/>
                    <a:pt x="776" y="453"/>
                    <a:pt x="777" y="453"/>
                  </a:cubicBezTo>
                  <a:cubicBezTo>
                    <a:pt x="778" y="453"/>
                    <a:pt x="779" y="453"/>
                    <a:pt x="779" y="453"/>
                  </a:cubicBezTo>
                  <a:cubicBezTo>
                    <a:pt x="780" y="453"/>
                    <a:pt x="780" y="453"/>
                    <a:pt x="780" y="453"/>
                  </a:cubicBezTo>
                  <a:cubicBezTo>
                    <a:pt x="780" y="451"/>
                    <a:pt x="780" y="451"/>
                    <a:pt x="780" y="451"/>
                  </a:cubicBezTo>
                  <a:cubicBezTo>
                    <a:pt x="779" y="450"/>
                    <a:pt x="779" y="450"/>
                    <a:pt x="779" y="450"/>
                  </a:cubicBezTo>
                  <a:cubicBezTo>
                    <a:pt x="779" y="450"/>
                    <a:pt x="779" y="450"/>
                    <a:pt x="773" y="457"/>
                  </a:cubicBezTo>
                  <a:cubicBezTo>
                    <a:pt x="771" y="459"/>
                    <a:pt x="771" y="459"/>
                    <a:pt x="771" y="459"/>
                  </a:cubicBezTo>
                  <a:cubicBezTo>
                    <a:pt x="774" y="459"/>
                    <a:pt x="774" y="459"/>
                    <a:pt x="774" y="459"/>
                  </a:cubicBezTo>
                  <a:cubicBezTo>
                    <a:pt x="774" y="459"/>
                    <a:pt x="774" y="459"/>
                    <a:pt x="778" y="459"/>
                  </a:cubicBezTo>
                  <a:cubicBezTo>
                    <a:pt x="778" y="458"/>
                    <a:pt x="778" y="458"/>
                    <a:pt x="778" y="458"/>
                  </a:cubicBezTo>
                  <a:cubicBezTo>
                    <a:pt x="777" y="457"/>
                    <a:pt x="777" y="457"/>
                    <a:pt x="777" y="457"/>
                  </a:cubicBezTo>
                  <a:cubicBezTo>
                    <a:pt x="777" y="457"/>
                    <a:pt x="777" y="457"/>
                    <a:pt x="772" y="462"/>
                  </a:cubicBezTo>
                  <a:cubicBezTo>
                    <a:pt x="771" y="463"/>
                    <a:pt x="771" y="463"/>
                    <a:pt x="771" y="463"/>
                  </a:cubicBezTo>
                  <a:cubicBezTo>
                    <a:pt x="771" y="464"/>
                    <a:pt x="771" y="464"/>
                    <a:pt x="771" y="464"/>
                  </a:cubicBezTo>
                  <a:cubicBezTo>
                    <a:pt x="772" y="464"/>
                    <a:pt x="772" y="465"/>
                    <a:pt x="773" y="467"/>
                  </a:cubicBezTo>
                  <a:cubicBezTo>
                    <a:pt x="774" y="469"/>
                    <a:pt x="775" y="472"/>
                    <a:pt x="778" y="473"/>
                  </a:cubicBezTo>
                  <a:cubicBezTo>
                    <a:pt x="778" y="473"/>
                    <a:pt x="778" y="473"/>
                    <a:pt x="778" y="473"/>
                  </a:cubicBezTo>
                  <a:cubicBezTo>
                    <a:pt x="778" y="473"/>
                    <a:pt x="778" y="473"/>
                    <a:pt x="778" y="473"/>
                  </a:cubicBezTo>
                  <a:lnTo>
                    <a:pt x="778" y="471"/>
                  </a:lnTo>
                  <a:close/>
                  <a:moveTo>
                    <a:pt x="704" y="219"/>
                  </a:moveTo>
                  <a:cubicBezTo>
                    <a:pt x="703" y="218"/>
                    <a:pt x="703" y="218"/>
                    <a:pt x="703" y="218"/>
                  </a:cubicBezTo>
                  <a:cubicBezTo>
                    <a:pt x="703" y="218"/>
                    <a:pt x="703" y="218"/>
                    <a:pt x="702" y="219"/>
                  </a:cubicBezTo>
                  <a:cubicBezTo>
                    <a:pt x="701" y="220"/>
                    <a:pt x="700" y="221"/>
                    <a:pt x="699" y="222"/>
                  </a:cubicBezTo>
                  <a:cubicBezTo>
                    <a:pt x="699" y="222"/>
                    <a:pt x="698" y="222"/>
                    <a:pt x="698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4"/>
                    <a:pt x="697" y="224"/>
                    <a:pt x="697" y="224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4"/>
                    <a:pt x="697" y="224"/>
                    <a:pt x="697" y="224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3"/>
                    <a:pt x="697" y="223"/>
                    <a:pt x="696" y="222"/>
                  </a:cubicBezTo>
                  <a:cubicBezTo>
                    <a:pt x="696" y="222"/>
                    <a:pt x="696" y="222"/>
                    <a:pt x="696" y="222"/>
                  </a:cubicBezTo>
                  <a:cubicBezTo>
                    <a:pt x="696" y="222"/>
                    <a:pt x="696" y="222"/>
                    <a:pt x="696" y="222"/>
                  </a:cubicBezTo>
                  <a:cubicBezTo>
                    <a:pt x="696" y="222"/>
                    <a:pt x="696" y="222"/>
                    <a:pt x="696" y="222"/>
                  </a:cubicBezTo>
                  <a:cubicBezTo>
                    <a:pt x="695" y="221"/>
                    <a:pt x="695" y="221"/>
                    <a:pt x="695" y="221"/>
                  </a:cubicBezTo>
                  <a:cubicBezTo>
                    <a:pt x="694" y="222"/>
                    <a:pt x="694" y="222"/>
                    <a:pt x="694" y="222"/>
                  </a:cubicBezTo>
                  <a:cubicBezTo>
                    <a:pt x="688" y="226"/>
                    <a:pt x="688" y="226"/>
                    <a:pt x="688" y="226"/>
                  </a:cubicBezTo>
                  <a:cubicBezTo>
                    <a:pt x="689" y="227"/>
                    <a:pt x="689" y="227"/>
                    <a:pt x="689" y="227"/>
                  </a:cubicBezTo>
                  <a:cubicBezTo>
                    <a:pt x="690" y="226"/>
                    <a:pt x="690" y="226"/>
                    <a:pt x="690" y="226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2" y="217"/>
                    <a:pt x="682" y="217"/>
                    <a:pt x="682" y="217"/>
                  </a:cubicBezTo>
                  <a:cubicBezTo>
                    <a:pt x="681" y="218"/>
                    <a:pt x="681" y="218"/>
                    <a:pt x="681" y="218"/>
                  </a:cubicBezTo>
                  <a:cubicBezTo>
                    <a:pt x="682" y="219"/>
                    <a:pt x="682" y="219"/>
                    <a:pt x="682" y="219"/>
                  </a:cubicBezTo>
                  <a:cubicBezTo>
                    <a:pt x="686" y="213"/>
                    <a:pt x="686" y="213"/>
                    <a:pt x="686" y="213"/>
                  </a:cubicBezTo>
                  <a:cubicBezTo>
                    <a:pt x="686" y="213"/>
                    <a:pt x="686" y="213"/>
                    <a:pt x="686" y="213"/>
                  </a:cubicBezTo>
                  <a:cubicBezTo>
                    <a:pt x="686" y="213"/>
                    <a:pt x="686" y="213"/>
                    <a:pt x="686" y="213"/>
                  </a:cubicBezTo>
                  <a:cubicBezTo>
                    <a:pt x="689" y="208"/>
                    <a:pt x="689" y="208"/>
                    <a:pt x="689" y="208"/>
                  </a:cubicBezTo>
                  <a:cubicBezTo>
                    <a:pt x="689" y="207"/>
                    <a:pt x="689" y="207"/>
                    <a:pt x="689" y="207"/>
                  </a:cubicBezTo>
                  <a:cubicBezTo>
                    <a:pt x="689" y="207"/>
                    <a:pt x="689" y="207"/>
                    <a:pt x="689" y="207"/>
                  </a:cubicBezTo>
                  <a:cubicBezTo>
                    <a:pt x="689" y="206"/>
                    <a:pt x="688" y="201"/>
                    <a:pt x="684" y="196"/>
                  </a:cubicBezTo>
                  <a:cubicBezTo>
                    <a:pt x="683" y="196"/>
                    <a:pt x="683" y="196"/>
                    <a:pt x="683" y="196"/>
                  </a:cubicBezTo>
                  <a:cubicBezTo>
                    <a:pt x="683" y="196"/>
                    <a:pt x="683" y="196"/>
                    <a:pt x="683" y="196"/>
                  </a:cubicBezTo>
                  <a:cubicBezTo>
                    <a:pt x="682" y="196"/>
                    <a:pt x="681" y="196"/>
                    <a:pt x="680" y="196"/>
                  </a:cubicBezTo>
                  <a:cubicBezTo>
                    <a:pt x="678" y="196"/>
                    <a:pt x="675" y="196"/>
                    <a:pt x="673" y="197"/>
                  </a:cubicBezTo>
                  <a:cubicBezTo>
                    <a:pt x="670" y="198"/>
                    <a:pt x="668" y="199"/>
                    <a:pt x="668" y="199"/>
                  </a:cubicBezTo>
                  <a:cubicBezTo>
                    <a:pt x="669" y="200"/>
                    <a:pt x="669" y="200"/>
                    <a:pt x="669" y="200"/>
                  </a:cubicBezTo>
                  <a:cubicBezTo>
                    <a:pt x="670" y="199"/>
                    <a:pt x="670" y="199"/>
                    <a:pt x="670" y="199"/>
                  </a:cubicBezTo>
                  <a:cubicBezTo>
                    <a:pt x="670" y="199"/>
                    <a:pt x="668" y="197"/>
                    <a:pt x="667" y="194"/>
                  </a:cubicBezTo>
                  <a:cubicBezTo>
                    <a:pt x="666" y="193"/>
                    <a:pt x="665" y="192"/>
                    <a:pt x="664" y="191"/>
                  </a:cubicBezTo>
                  <a:cubicBezTo>
                    <a:pt x="663" y="190"/>
                    <a:pt x="662" y="189"/>
                    <a:pt x="662" y="188"/>
                  </a:cubicBezTo>
                  <a:cubicBezTo>
                    <a:pt x="660" y="186"/>
                    <a:pt x="657" y="186"/>
                    <a:pt x="655" y="186"/>
                  </a:cubicBezTo>
                  <a:cubicBezTo>
                    <a:pt x="653" y="186"/>
                    <a:pt x="651" y="187"/>
                    <a:pt x="651" y="187"/>
                  </a:cubicBezTo>
                  <a:cubicBezTo>
                    <a:pt x="651" y="188"/>
                    <a:pt x="651" y="188"/>
                    <a:pt x="651" y="188"/>
                  </a:cubicBezTo>
                  <a:cubicBezTo>
                    <a:pt x="652" y="187"/>
                    <a:pt x="652" y="187"/>
                    <a:pt x="652" y="187"/>
                  </a:cubicBezTo>
                  <a:cubicBezTo>
                    <a:pt x="652" y="187"/>
                    <a:pt x="647" y="181"/>
                    <a:pt x="639" y="181"/>
                  </a:cubicBezTo>
                  <a:cubicBezTo>
                    <a:pt x="637" y="181"/>
                    <a:pt x="636" y="182"/>
                    <a:pt x="635" y="183"/>
                  </a:cubicBezTo>
                  <a:cubicBezTo>
                    <a:pt x="634" y="184"/>
                    <a:pt x="634" y="185"/>
                    <a:pt x="634" y="186"/>
                  </a:cubicBezTo>
                  <a:cubicBezTo>
                    <a:pt x="634" y="188"/>
                    <a:pt x="634" y="189"/>
                    <a:pt x="634" y="190"/>
                  </a:cubicBezTo>
                  <a:cubicBezTo>
                    <a:pt x="634" y="191"/>
                    <a:pt x="634" y="191"/>
                    <a:pt x="634" y="192"/>
                  </a:cubicBezTo>
                  <a:cubicBezTo>
                    <a:pt x="633" y="192"/>
                    <a:pt x="633" y="193"/>
                    <a:pt x="632" y="193"/>
                  </a:cubicBezTo>
                  <a:cubicBezTo>
                    <a:pt x="632" y="193"/>
                    <a:pt x="632" y="193"/>
                    <a:pt x="632" y="193"/>
                  </a:cubicBezTo>
                  <a:cubicBezTo>
                    <a:pt x="632" y="194"/>
                    <a:pt x="632" y="194"/>
                    <a:pt x="632" y="194"/>
                  </a:cubicBezTo>
                  <a:cubicBezTo>
                    <a:pt x="631" y="194"/>
                    <a:pt x="630" y="195"/>
                    <a:pt x="629" y="195"/>
                  </a:cubicBezTo>
                  <a:cubicBezTo>
                    <a:pt x="627" y="195"/>
                    <a:pt x="624" y="193"/>
                    <a:pt x="622" y="191"/>
                  </a:cubicBezTo>
                  <a:cubicBezTo>
                    <a:pt x="621" y="190"/>
                    <a:pt x="620" y="189"/>
                    <a:pt x="620" y="188"/>
                  </a:cubicBezTo>
                  <a:cubicBezTo>
                    <a:pt x="619" y="188"/>
                    <a:pt x="619" y="188"/>
                    <a:pt x="619" y="187"/>
                  </a:cubicBezTo>
                  <a:cubicBezTo>
                    <a:pt x="619" y="187"/>
                    <a:pt x="619" y="187"/>
                    <a:pt x="619" y="187"/>
                  </a:cubicBezTo>
                  <a:cubicBezTo>
                    <a:pt x="617" y="184"/>
                    <a:pt x="617" y="184"/>
                    <a:pt x="617" y="184"/>
                  </a:cubicBezTo>
                  <a:cubicBezTo>
                    <a:pt x="616" y="188"/>
                    <a:pt x="616" y="188"/>
                    <a:pt x="616" y="188"/>
                  </a:cubicBezTo>
                  <a:cubicBezTo>
                    <a:pt x="616" y="188"/>
                    <a:pt x="616" y="188"/>
                    <a:pt x="616" y="188"/>
                  </a:cubicBezTo>
                  <a:cubicBezTo>
                    <a:pt x="616" y="188"/>
                    <a:pt x="616" y="189"/>
                    <a:pt x="615" y="190"/>
                  </a:cubicBezTo>
                  <a:cubicBezTo>
                    <a:pt x="615" y="191"/>
                    <a:pt x="614" y="191"/>
                    <a:pt x="614" y="191"/>
                  </a:cubicBezTo>
                  <a:cubicBezTo>
                    <a:pt x="613" y="192"/>
                    <a:pt x="613" y="192"/>
                    <a:pt x="612" y="192"/>
                  </a:cubicBezTo>
                  <a:cubicBezTo>
                    <a:pt x="612" y="193"/>
                    <a:pt x="612" y="193"/>
                    <a:pt x="612" y="193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2" y="192"/>
                    <a:pt x="612" y="192"/>
                    <a:pt x="612" y="192"/>
                  </a:cubicBezTo>
                  <a:cubicBezTo>
                    <a:pt x="612" y="193"/>
                    <a:pt x="612" y="193"/>
                    <a:pt x="612" y="193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2" y="191"/>
                    <a:pt x="612" y="190"/>
                    <a:pt x="611" y="189"/>
                  </a:cubicBezTo>
                  <a:cubicBezTo>
                    <a:pt x="610" y="188"/>
                    <a:pt x="609" y="187"/>
                    <a:pt x="608" y="185"/>
                  </a:cubicBezTo>
                  <a:cubicBezTo>
                    <a:pt x="607" y="187"/>
                    <a:pt x="607" y="187"/>
                    <a:pt x="607" y="187"/>
                  </a:cubicBezTo>
                  <a:cubicBezTo>
                    <a:pt x="608" y="186"/>
                    <a:pt x="608" y="186"/>
                    <a:pt x="608" y="186"/>
                  </a:cubicBezTo>
                  <a:cubicBezTo>
                    <a:pt x="607" y="185"/>
                    <a:pt x="605" y="184"/>
                    <a:pt x="604" y="184"/>
                  </a:cubicBezTo>
                  <a:cubicBezTo>
                    <a:pt x="601" y="184"/>
                    <a:pt x="597" y="185"/>
                    <a:pt x="594" y="186"/>
                  </a:cubicBezTo>
                  <a:cubicBezTo>
                    <a:pt x="591" y="187"/>
                    <a:pt x="589" y="188"/>
                    <a:pt x="589" y="188"/>
                  </a:cubicBezTo>
                  <a:cubicBezTo>
                    <a:pt x="589" y="189"/>
                    <a:pt x="589" y="189"/>
                    <a:pt x="589" y="189"/>
                  </a:cubicBezTo>
                  <a:cubicBezTo>
                    <a:pt x="590" y="188"/>
                    <a:pt x="590" y="188"/>
                    <a:pt x="590" y="188"/>
                  </a:cubicBezTo>
                  <a:cubicBezTo>
                    <a:pt x="584" y="180"/>
                    <a:pt x="580" y="176"/>
                    <a:pt x="579" y="174"/>
                  </a:cubicBezTo>
                  <a:cubicBezTo>
                    <a:pt x="577" y="172"/>
                    <a:pt x="577" y="172"/>
                    <a:pt x="577" y="172"/>
                  </a:cubicBezTo>
                  <a:cubicBezTo>
                    <a:pt x="576" y="172"/>
                    <a:pt x="576" y="172"/>
                    <a:pt x="576" y="172"/>
                  </a:cubicBezTo>
                  <a:cubicBezTo>
                    <a:pt x="576" y="172"/>
                    <a:pt x="576" y="172"/>
                    <a:pt x="576" y="172"/>
                  </a:cubicBezTo>
                  <a:cubicBezTo>
                    <a:pt x="565" y="173"/>
                    <a:pt x="565" y="173"/>
                    <a:pt x="565" y="173"/>
                  </a:cubicBezTo>
                  <a:cubicBezTo>
                    <a:pt x="565" y="174"/>
                    <a:pt x="565" y="174"/>
                    <a:pt x="565" y="174"/>
                  </a:cubicBezTo>
                  <a:cubicBezTo>
                    <a:pt x="566" y="173"/>
                    <a:pt x="566" y="173"/>
                    <a:pt x="566" y="173"/>
                  </a:cubicBezTo>
                  <a:cubicBezTo>
                    <a:pt x="565" y="172"/>
                    <a:pt x="565" y="172"/>
                    <a:pt x="565" y="172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2"/>
                    <a:pt x="563" y="172"/>
                    <a:pt x="563" y="172"/>
                  </a:cubicBezTo>
                  <a:cubicBezTo>
                    <a:pt x="557" y="177"/>
                    <a:pt x="557" y="177"/>
                    <a:pt x="557" y="177"/>
                  </a:cubicBezTo>
                  <a:cubicBezTo>
                    <a:pt x="558" y="179"/>
                    <a:pt x="558" y="179"/>
                    <a:pt x="558" y="179"/>
                  </a:cubicBezTo>
                  <a:cubicBezTo>
                    <a:pt x="559" y="178"/>
                    <a:pt x="559" y="178"/>
                    <a:pt x="559" y="178"/>
                  </a:cubicBezTo>
                  <a:cubicBezTo>
                    <a:pt x="551" y="166"/>
                    <a:pt x="551" y="166"/>
                    <a:pt x="551" y="166"/>
                  </a:cubicBezTo>
                  <a:cubicBezTo>
                    <a:pt x="550" y="166"/>
                    <a:pt x="550" y="166"/>
                    <a:pt x="550" y="166"/>
                  </a:cubicBezTo>
                  <a:cubicBezTo>
                    <a:pt x="551" y="167"/>
                    <a:pt x="551" y="167"/>
                    <a:pt x="551" y="167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55" y="158"/>
                    <a:pt x="555" y="158"/>
                    <a:pt x="555" y="158"/>
                  </a:cubicBezTo>
                  <a:cubicBezTo>
                    <a:pt x="553" y="157"/>
                    <a:pt x="553" y="157"/>
                    <a:pt x="553" y="157"/>
                  </a:cubicBezTo>
                  <a:cubicBezTo>
                    <a:pt x="551" y="156"/>
                    <a:pt x="551" y="156"/>
                    <a:pt x="551" y="156"/>
                  </a:cubicBezTo>
                  <a:cubicBezTo>
                    <a:pt x="550" y="155"/>
                    <a:pt x="550" y="155"/>
                    <a:pt x="550" y="155"/>
                  </a:cubicBezTo>
                  <a:cubicBezTo>
                    <a:pt x="550" y="155"/>
                    <a:pt x="550" y="155"/>
                    <a:pt x="550" y="155"/>
                  </a:cubicBezTo>
                  <a:cubicBezTo>
                    <a:pt x="538" y="158"/>
                    <a:pt x="538" y="158"/>
                    <a:pt x="538" y="158"/>
                  </a:cubicBezTo>
                  <a:cubicBezTo>
                    <a:pt x="538" y="160"/>
                    <a:pt x="538" y="160"/>
                    <a:pt x="538" y="160"/>
                  </a:cubicBezTo>
                  <a:cubicBezTo>
                    <a:pt x="539" y="158"/>
                    <a:pt x="539" y="158"/>
                    <a:pt x="539" y="158"/>
                  </a:cubicBezTo>
                  <a:cubicBezTo>
                    <a:pt x="527" y="151"/>
                    <a:pt x="522" y="147"/>
                    <a:pt x="519" y="145"/>
                  </a:cubicBezTo>
                  <a:cubicBezTo>
                    <a:pt x="516" y="144"/>
                    <a:pt x="516" y="144"/>
                    <a:pt x="516" y="144"/>
                  </a:cubicBezTo>
                  <a:cubicBezTo>
                    <a:pt x="515" y="145"/>
                    <a:pt x="515" y="145"/>
                    <a:pt x="515" y="145"/>
                  </a:cubicBezTo>
                  <a:cubicBezTo>
                    <a:pt x="516" y="145"/>
                    <a:pt x="516" y="145"/>
                    <a:pt x="516" y="145"/>
                  </a:cubicBezTo>
                  <a:cubicBezTo>
                    <a:pt x="516" y="139"/>
                    <a:pt x="516" y="139"/>
                    <a:pt x="516" y="139"/>
                  </a:cubicBezTo>
                  <a:cubicBezTo>
                    <a:pt x="516" y="135"/>
                    <a:pt x="516" y="135"/>
                    <a:pt x="516" y="135"/>
                  </a:cubicBezTo>
                  <a:cubicBezTo>
                    <a:pt x="514" y="138"/>
                    <a:pt x="514" y="138"/>
                    <a:pt x="514" y="138"/>
                  </a:cubicBezTo>
                  <a:cubicBezTo>
                    <a:pt x="507" y="147"/>
                    <a:pt x="507" y="147"/>
                    <a:pt x="507" y="147"/>
                  </a:cubicBezTo>
                  <a:cubicBezTo>
                    <a:pt x="508" y="148"/>
                    <a:pt x="508" y="148"/>
                    <a:pt x="508" y="148"/>
                  </a:cubicBezTo>
                  <a:cubicBezTo>
                    <a:pt x="509" y="146"/>
                    <a:pt x="509" y="146"/>
                    <a:pt x="509" y="146"/>
                  </a:cubicBezTo>
                  <a:cubicBezTo>
                    <a:pt x="508" y="146"/>
                    <a:pt x="508" y="146"/>
                    <a:pt x="508" y="146"/>
                  </a:cubicBezTo>
                  <a:cubicBezTo>
                    <a:pt x="507" y="146"/>
                    <a:pt x="503" y="144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2" y="140"/>
                    <a:pt x="504" y="139"/>
                    <a:pt x="507" y="138"/>
                  </a:cubicBezTo>
                  <a:cubicBezTo>
                    <a:pt x="507" y="137"/>
                    <a:pt x="507" y="137"/>
                    <a:pt x="507" y="137"/>
                  </a:cubicBezTo>
                  <a:cubicBezTo>
                    <a:pt x="507" y="138"/>
                    <a:pt x="507" y="138"/>
                    <a:pt x="507" y="138"/>
                  </a:cubicBezTo>
                  <a:cubicBezTo>
                    <a:pt x="508" y="138"/>
                    <a:pt x="509" y="138"/>
                    <a:pt x="509" y="137"/>
                  </a:cubicBezTo>
                  <a:cubicBezTo>
                    <a:pt x="510" y="136"/>
                    <a:pt x="511" y="135"/>
                    <a:pt x="511" y="133"/>
                  </a:cubicBezTo>
                  <a:cubicBezTo>
                    <a:pt x="511" y="132"/>
                    <a:pt x="511" y="130"/>
                    <a:pt x="511" y="129"/>
                  </a:cubicBezTo>
                  <a:cubicBezTo>
                    <a:pt x="511" y="126"/>
                    <a:pt x="511" y="124"/>
                    <a:pt x="511" y="124"/>
                  </a:cubicBezTo>
                  <a:cubicBezTo>
                    <a:pt x="511" y="123"/>
                    <a:pt x="511" y="123"/>
                    <a:pt x="511" y="123"/>
                  </a:cubicBezTo>
                  <a:cubicBezTo>
                    <a:pt x="510" y="123"/>
                    <a:pt x="510" y="123"/>
                    <a:pt x="510" y="123"/>
                  </a:cubicBezTo>
                  <a:cubicBezTo>
                    <a:pt x="502" y="120"/>
                    <a:pt x="502" y="120"/>
                    <a:pt x="502" y="120"/>
                  </a:cubicBezTo>
                  <a:cubicBezTo>
                    <a:pt x="501" y="120"/>
                    <a:pt x="501" y="120"/>
                    <a:pt x="501" y="120"/>
                  </a:cubicBezTo>
                  <a:cubicBezTo>
                    <a:pt x="501" y="121"/>
                    <a:pt x="501" y="121"/>
                    <a:pt x="501" y="121"/>
                  </a:cubicBezTo>
                  <a:cubicBezTo>
                    <a:pt x="501" y="121"/>
                    <a:pt x="501" y="121"/>
                    <a:pt x="501" y="121"/>
                  </a:cubicBezTo>
                  <a:cubicBezTo>
                    <a:pt x="500" y="121"/>
                    <a:pt x="498" y="122"/>
                    <a:pt x="496" y="122"/>
                  </a:cubicBezTo>
                  <a:cubicBezTo>
                    <a:pt x="496" y="122"/>
                    <a:pt x="496" y="122"/>
                    <a:pt x="495" y="122"/>
                  </a:cubicBezTo>
                  <a:cubicBezTo>
                    <a:pt x="495" y="122"/>
                    <a:pt x="495" y="122"/>
                    <a:pt x="495" y="122"/>
                  </a:cubicBezTo>
                  <a:cubicBezTo>
                    <a:pt x="495" y="121"/>
                    <a:pt x="495" y="121"/>
                    <a:pt x="495" y="121"/>
                  </a:cubicBezTo>
                  <a:cubicBezTo>
                    <a:pt x="495" y="121"/>
                    <a:pt x="494" y="120"/>
                    <a:pt x="494" y="120"/>
                  </a:cubicBezTo>
                  <a:cubicBezTo>
                    <a:pt x="494" y="120"/>
                    <a:pt x="495" y="119"/>
                    <a:pt x="495" y="119"/>
                  </a:cubicBezTo>
                  <a:cubicBezTo>
                    <a:pt x="495" y="118"/>
                    <a:pt x="495" y="118"/>
                    <a:pt x="495" y="118"/>
                  </a:cubicBezTo>
                  <a:cubicBezTo>
                    <a:pt x="495" y="118"/>
                    <a:pt x="495" y="118"/>
                    <a:pt x="495" y="118"/>
                  </a:cubicBezTo>
                  <a:cubicBezTo>
                    <a:pt x="495" y="118"/>
                    <a:pt x="495" y="118"/>
                    <a:pt x="495" y="118"/>
                  </a:cubicBezTo>
                  <a:cubicBezTo>
                    <a:pt x="495" y="116"/>
                    <a:pt x="495" y="116"/>
                    <a:pt x="495" y="116"/>
                  </a:cubicBezTo>
                  <a:cubicBezTo>
                    <a:pt x="493" y="116"/>
                    <a:pt x="493" y="116"/>
                    <a:pt x="493" y="116"/>
                  </a:cubicBezTo>
                  <a:cubicBezTo>
                    <a:pt x="488" y="116"/>
                    <a:pt x="488" y="116"/>
                    <a:pt x="488" y="116"/>
                  </a:cubicBezTo>
                  <a:cubicBezTo>
                    <a:pt x="488" y="118"/>
                    <a:pt x="488" y="118"/>
                    <a:pt x="488" y="118"/>
                  </a:cubicBezTo>
                  <a:cubicBezTo>
                    <a:pt x="489" y="117"/>
                    <a:pt x="489" y="117"/>
                    <a:pt x="489" y="117"/>
                  </a:cubicBezTo>
                  <a:cubicBezTo>
                    <a:pt x="489" y="117"/>
                    <a:pt x="489" y="117"/>
                    <a:pt x="489" y="116"/>
                  </a:cubicBezTo>
                  <a:cubicBezTo>
                    <a:pt x="488" y="116"/>
                    <a:pt x="488" y="114"/>
                    <a:pt x="487" y="113"/>
                  </a:cubicBezTo>
                  <a:cubicBezTo>
                    <a:pt x="487" y="113"/>
                    <a:pt x="487" y="112"/>
                    <a:pt x="487" y="112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5" y="113"/>
                    <a:pt x="485" y="113"/>
                    <a:pt x="485" y="113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5" y="113"/>
                    <a:pt x="485" y="113"/>
                    <a:pt x="485" y="113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5" y="110"/>
                    <a:pt x="485" y="110"/>
                    <a:pt x="485" y="110"/>
                  </a:cubicBezTo>
                  <a:cubicBezTo>
                    <a:pt x="454" y="114"/>
                    <a:pt x="454" y="114"/>
                    <a:pt x="454" y="114"/>
                  </a:cubicBezTo>
                  <a:cubicBezTo>
                    <a:pt x="454" y="115"/>
                    <a:pt x="454" y="115"/>
                    <a:pt x="454" y="115"/>
                  </a:cubicBezTo>
                  <a:cubicBezTo>
                    <a:pt x="455" y="114"/>
                    <a:pt x="455" y="114"/>
                    <a:pt x="455" y="114"/>
                  </a:cubicBezTo>
                  <a:cubicBezTo>
                    <a:pt x="455" y="114"/>
                    <a:pt x="448" y="109"/>
                    <a:pt x="439" y="104"/>
                  </a:cubicBezTo>
                  <a:cubicBezTo>
                    <a:pt x="435" y="102"/>
                    <a:pt x="431" y="100"/>
                    <a:pt x="426" y="98"/>
                  </a:cubicBezTo>
                  <a:cubicBezTo>
                    <a:pt x="422" y="96"/>
                    <a:pt x="418" y="95"/>
                    <a:pt x="415" y="95"/>
                  </a:cubicBezTo>
                  <a:cubicBezTo>
                    <a:pt x="415" y="95"/>
                    <a:pt x="415" y="95"/>
                    <a:pt x="415" y="95"/>
                  </a:cubicBezTo>
                  <a:cubicBezTo>
                    <a:pt x="415" y="95"/>
                    <a:pt x="415" y="95"/>
                    <a:pt x="415" y="95"/>
                  </a:cubicBezTo>
                  <a:cubicBezTo>
                    <a:pt x="406" y="96"/>
                    <a:pt x="402" y="102"/>
                    <a:pt x="402" y="102"/>
                  </a:cubicBezTo>
                  <a:cubicBezTo>
                    <a:pt x="403" y="103"/>
                    <a:pt x="403" y="103"/>
                    <a:pt x="403" y="103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389" y="90"/>
                    <a:pt x="389" y="90"/>
                    <a:pt x="389" y="90"/>
                  </a:cubicBezTo>
                  <a:cubicBezTo>
                    <a:pt x="389" y="89"/>
                    <a:pt x="389" y="89"/>
                    <a:pt x="389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0" y="89"/>
                    <a:pt x="380" y="89"/>
                    <a:pt x="380" y="89"/>
                  </a:cubicBezTo>
                  <a:cubicBezTo>
                    <a:pt x="380" y="91"/>
                    <a:pt x="380" y="91"/>
                    <a:pt x="380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83" y="86"/>
                    <a:pt x="383" y="86"/>
                    <a:pt x="383" y="86"/>
                  </a:cubicBezTo>
                  <a:cubicBezTo>
                    <a:pt x="383" y="85"/>
                    <a:pt x="383" y="85"/>
                    <a:pt x="383" y="85"/>
                  </a:cubicBezTo>
                  <a:cubicBezTo>
                    <a:pt x="382" y="84"/>
                    <a:pt x="382" y="84"/>
                    <a:pt x="382" y="84"/>
                  </a:cubicBezTo>
                  <a:cubicBezTo>
                    <a:pt x="375" y="80"/>
                    <a:pt x="375" y="80"/>
                    <a:pt x="375" y="80"/>
                  </a:cubicBezTo>
                  <a:cubicBezTo>
                    <a:pt x="375" y="80"/>
                    <a:pt x="375" y="80"/>
                    <a:pt x="375" y="80"/>
                  </a:cubicBezTo>
                  <a:cubicBezTo>
                    <a:pt x="374" y="80"/>
                    <a:pt x="374" y="80"/>
                    <a:pt x="374" y="80"/>
                  </a:cubicBezTo>
                  <a:cubicBezTo>
                    <a:pt x="355" y="84"/>
                    <a:pt x="355" y="84"/>
                    <a:pt x="355" y="84"/>
                  </a:cubicBezTo>
                  <a:cubicBezTo>
                    <a:pt x="356" y="85"/>
                    <a:pt x="356" y="85"/>
                    <a:pt x="356" y="85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61" y="82"/>
                    <a:pt x="361" y="82"/>
                    <a:pt x="361" y="82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56" y="77"/>
                    <a:pt x="356" y="77"/>
                    <a:pt x="356" y="77"/>
                  </a:cubicBezTo>
                  <a:cubicBezTo>
                    <a:pt x="356" y="77"/>
                    <a:pt x="356" y="77"/>
                    <a:pt x="356" y="77"/>
                  </a:cubicBezTo>
                  <a:cubicBezTo>
                    <a:pt x="355" y="77"/>
                    <a:pt x="355" y="77"/>
                    <a:pt x="355" y="77"/>
                  </a:cubicBezTo>
                  <a:cubicBezTo>
                    <a:pt x="335" y="79"/>
                    <a:pt x="324" y="79"/>
                    <a:pt x="319" y="80"/>
                  </a:cubicBezTo>
                  <a:cubicBezTo>
                    <a:pt x="314" y="80"/>
                    <a:pt x="314" y="80"/>
                    <a:pt x="314" y="80"/>
                  </a:cubicBezTo>
                  <a:cubicBezTo>
                    <a:pt x="314" y="81"/>
                    <a:pt x="314" y="81"/>
                    <a:pt x="314" y="81"/>
                  </a:cubicBezTo>
                  <a:cubicBezTo>
                    <a:pt x="314" y="80"/>
                    <a:pt x="314" y="80"/>
                    <a:pt x="314" y="80"/>
                  </a:cubicBezTo>
                  <a:cubicBezTo>
                    <a:pt x="291" y="69"/>
                    <a:pt x="280" y="63"/>
                    <a:pt x="274" y="60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2" y="52"/>
                    <a:pt x="242" y="52"/>
                    <a:pt x="242" y="52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1"/>
                    <a:pt x="243" y="49"/>
                    <a:pt x="242" y="45"/>
                  </a:cubicBezTo>
                  <a:cubicBezTo>
                    <a:pt x="241" y="44"/>
                    <a:pt x="240" y="42"/>
                    <a:pt x="239" y="41"/>
                  </a:cubicBezTo>
                  <a:cubicBezTo>
                    <a:pt x="237" y="40"/>
                    <a:pt x="235" y="38"/>
                    <a:pt x="233" y="38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38"/>
                    <a:pt x="233" y="38"/>
                    <a:pt x="233" y="38"/>
                  </a:cubicBezTo>
                  <a:cubicBezTo>
                    <a:pt x="232" y="38"/>
                    <a:pt x="231" y="38"/>
                    <a:pt x="230" y="38"/>
                  </a:cubicBezTo>
                  <a:cubicBezTo>
                    <a:pt x="224" y="38"/>
                    <a:pt x="218" y="42"/>
                    <a:pt x="218" y="42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29"/>
                    <a:pt x="156" y="29"/>
                    <a:pt x="156" y="29"/>
                  </a:cubicBezTo>
                  <a:cubicBezTo>
                    <a:pt x="150" y="36"/>
                    <a:pt x="150" y="36"/>
                    <a:pt x="150" y="36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2" y="25"/>
                    <a:pt x="141" y="22"/>
                    <a:pt x="139" y="18"/>
                  </a:cubicBezTo>
                  <a:cubicBezTo>
                    <a:pt x="138" y="17"/>
                    <a:pt x="137" y="15"/>
                    <a:pt x="136" y="13"/>
                  </a:cubicBezTo>
                  <a:cubicBezTo>
                    <a:pt x="135" y="12"/>
                    <a:pt x="133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0"/>
                    <a:pt x="130" y="10"/>
                    <a:pt x="130" y="10"/>
                  </a:cubicBezTo>
                  <a:cubicBezTo>
                    <a:pt x="127" y="10"/>
                    <a:pt x="125" y="11"/>
                    <a:pt x="123" y="12"/>
                  </a:cubicBezTo>
                  <a:cubicBezTo>
                    <a:pt x="122" y="13"/>
                    <a:pt x="121" y="14"/>
                    <a:pt x="121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86" y="7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20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59" y="25"/>
                    <a:pt x="53" y="26"/>
                    <a:pt x="49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1" y="23"/>
                    <a:pt x="38" y="21"/>
                    <a:pt x="36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5"/>
                    <a:pt x="53" y="146"/>
                    <a:pt x="50" y="148"/>
                  </a:cubicBezTo>
                  <a:cubicBezTo>
                    <a:pt x="48" y="149"/>
                    <a:pt x="47" y="151"/>
                    <a:pt x="45" y="152"/>
                  </a:cubicBezTo>
                  <a:cubicBezTo>
                    <a:pt x="44" y="154"/>
                    <a:pt x="43" y="156"/>
                    <a:pt x="43" y="158"/>
                  </a:cubicBezTo>
                  <a:cubicBezTo>
                    <a:pt x="43" y="160"/>
                    <a:pt x="44" y="163"/>
                    <a:pt x="47" y="165"/>
                  </a:cubicBezTo>
                  <a:cubicBezTo>
                    <a:pt x="50" y="168"/>
                    <a:pt x="53" y="169"/>
                    <a:pt x="55" y="169"/>
                  </a:cubicBezTo>
                  <a:cubicBezTo>
                    <a:pt x="59" y="169"/>
                    <a:pt x="61" y="167"/>
                    <a:pt x="63" y="165"/>
                  </a:cubicBezTo>
                  <a:cubicBezTo>
                    <a:pt x="64" y="163"/>
                    <a:pt x="65" y="162"/>
                    <a:pt x="65" y="162"/>
                  </a:cubicBezTo>
                  <a:cubicBezTo>
                    <a:pt x="64" y="161"/>
                    <a:pt x="64" y="161"/>
                    <a:pt x="64" y="161"/>
                  </a:cubicBezTo>
                  <a:cubicBezTo>
                    <a:pt x="63" y="162"/>
                    <a:pt x="63" y="162"/>
                    <a:pt x="63" y="162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77" y="164"/>
                    <a:pt x="77" y="164"/>
                    <a:pt x="77" y="164"/>
                  </a:cubicBezTo>
                  <a:cubicBezTo>
                    <a:pt x="76" y="165"/>
                    <a:pt x="76" y="165"/>
                    <a:pt x="76" y="165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92" y="170"/>
                    <a:pt x="92" y="170"/>
                    <a:pt x="92" y="170"/>
                  </a:cubicBezTo>
                  <a:cubicBezTo>
                    <a:pt x="92" y="170"/>
                    <a:pt x="93" y="172"/>
                    <a:pt x="95" y="173"/>
                  </a:cubicBezTo>
                  <a:cubicBezTo>
                    <a:pt x="97" y="175"/>
                    <a:pt x="99" y="177"/>
                    <a:pt x="103" y="177"/>
                  </a:cubicBezTo>
                  <a:cubicBezTo>
                    <a:pt x="104" y="177"/>
                    <a:pt x="106" y="177"/>
                    <a:pt x="108" y="176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110" y="176"/>
                    <a:pt x="111" y="175"/>
                    <a:pt x="112" y="174"/>
                  </a:cubicBezTo>
                  <a:cubicBezTo>
                    <a:pt x="114" y="172"/>
                    <a:pt x="115" y="170"/>
                    <a:pt x="115" y="168"/>
                  </a:cubicBezTo>
                  <a:cubicBezTo>
                    <a:pt x="115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9" y="167"/>
                    <a:pt x="120" y="168"/>
                    <a:pt x="121" y="169"/>
                  </a:cubicBezTo>
                  <a:cubicBezTo>
                    <a:pt x="121" y="169"/>
                    <a:pt x="121" y="170"/>
                    <a:pt x="122" y="170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1" y="170"/>
                    <a:pt x="141" y="170"/>
                    <a:pt x="141" y="170"/>
                  </a:cubicBezTo>
                  <a:cubicBezTo>
                    <a:pt x="141" y="173"/>
                    <a:pt x="141" y="173"/>
                    <a:pt x="141" y="173"/>
                  </a:cubicBezTo>
                  <a:cubicBezTo>
                    <a:pt x="141" y="174"/>
                    <a:pt x="141" y="174"/>
                    <a:pt x="141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0" y="192"/>
                    <a:pt x="150" y="192"/>
                    <a:pt x="150" y="192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0" y="192"/>
                    <a:pt x="150" y="192"/>
                    <a:pt x="150" y="192"/>
                  </a:cubicBezTo>
                  <a:cubicBezTo>
                    <a:pt x="150" y="192"/>
                    <a:pt x="149" y="196"/>
                    <a:pt x="149" y="200"/>
                  </a:cubicBezTo>
                  <a:cubicBezTo>
                    <a:pt x="149" y="201"/>
                    <a:pt x="149" y="202"/>
                    <a:pt x="149" y="204"/>
                  </a:cubicBezTo>
                  <a:cubicBezTo>
                    <a:pt x="150" y="204"/>
                    <a:pt x="150" y="205"/>
                    <a:pt x="151" y="205"/>
                  </a:cubicBezTo>
                  <a:cubicBezTo>
                    <a:pt x="151" y="205"/>
                    <a:pt x="152" y="206"/>
                    <a:pt x="153" y="206"/>
                  </a:cubicBezTo>
                  <a:cubicBezTo>
                    <a:pt x="156" y="206"/>
                    <a:pt x="160" y="206"/>
                    <a:pt x="163" y="206"/>
                  </a:cubicBezTo>
                  <a:cubicBezTo>
                    <a:pt x="164" y="207"/>
                    <a:pt x="166" y="207"/>
                    <a:pt x="167" y="208"/>
                  </a:cubicBezTo>
                  <a:cubicBezTo>
                    <a:pt x="167" y="208"/>
                    <a:pt x="168" y="209"/>
                    <a:pt x="168" y="210"/>
                  </a:cubicBezTo>
                  <a:cubicBezTo>
                    <a:pt x="169" y="210"/>
                    <a:pt x="169" y="210"/>
                    <a:pt x="169" y="210"/>
                  </a:cubicBezTo>
                  <a:cubicBezTo>
                    <a:pt x="168" y="209"/>
                    <a:pt x="168" y="209"/>
                    <a:pt x="168" y="209"/>
                  </a:cubicBezTo>
                  <a:cubicBezTo>
                    <a:pt x="167" y="212"/>
                    <a:pt x="164" y="217"/>
                    <a:pt x="162" y="221"/>
                  </a:cubicBezTo>
                  <a:cubicBezTo>
                    <a:pt x="161" y="223"/>
                    <a:pt x="160" y="224"/>
                    <a:pt x="159" y="226"/>
                  </a:cubicBezTo>
                  <a:cubicBezTo>
                    <a:pt x="158" y="227"/>
                    <a:pt x="157" y="228"/>
                    <a:pt x="157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57" y="227"/>
                    <a:pt x="157" y="227"/>
                    <a:pt x="157" y="227"/>
                  </a:cubicBezTo>
                  <a:cubicBezTo>
                    <a:pt x="157" y="227"/>
                    <a:pt x="157" y="228"/>
                    <a:pt x="155" y="229"/>
                  </a:cubicBezTo>
                  <a:cubicBezTo>
                    <a:pt x="153" y="230"/>
                    <a:pt x="150" y="232"/>
                    <a:pt x="148" y="234"/>
                  </a:cubicBezTo>
                  <a:cubicBezTo>
                    <a:pt x="146" y="234"/>
                    <a:pt x="145" y="235"/>
                    <a:pt x="144" y="236"/>
                  </a:cubicBezTo>
                  <a:cubicBezTo>
                    <a:pt x="143" y="236"/>
                    <a:pt x="143" y="236"/>
                    <a:pt x="143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22" y="250"/>
                    <a:pt x="122" y="250"/>
                    <a:pt x="122" y="250"/>
                  </a:cubicBezTo>
                  <a:cubicBezTo>
                    <a:pt x="123" y="251"/>
                    <a:pt x="123" y="251"/>
                    <a:pt x="123" y="251"/>
                  </a:cubicBezTo>
                  <a:cubicBezTo>
                    <a:pt x="123" y="250"/>
                    <a:pt x="123" y="250"/>
                    <a:pt x="123" y="250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2" y="250"/>
                    <a:pt x="112" y="250"/>
                    <a:pt x="112" y="250"/>
                  </a:cubicBezTo>
                  <a:cubicBezTo>
                    <a:pt x="112" y="252"/>
                    <a:pt x="112" y="252"/>
                    <a:pt x="112" y="252"/>
                  </a:cubicBezTo>
                  <a:cubicBezTo>
                    <a:pt x="116" y="268"/>
                    <a:pt x="116" y="268"/>
                    <a:pt x="116" y="268"/>
                  </a:cubicBezTo>
                  <a:cubicBezTo>
                    <a:pt x="118" y="268"/>
                    <a:pt x="118" y="268"/>
                    <a:pt x="118" y="268"/>
                  </a:cubicBezTo>
                  <a:cubicBezTo>
                    <a:pt x="116" y="267"/>
                    <a:pt x="116" y="267"/>
                    <a:pt x="116" y="267"/>
                  </a:cubicBezTo>
                  <a:cubicBezTo>
                    <a:pt x="106" y="301"/>
                    <a:pt x="106" y="301"/>
                    <a:pt x="106" y="301"/>
                  </a:cubicBezTo>
                  <a:cubicBezTo>
                    <a:pt x="105" y="301"/>
                    <a:pt x="105" y="301"/>
                    <a:pt x="105" y="301"/>
                  </a:cubicBezTo>
                  <a:cubicBezTo>
                    <a:pt x="106" y="302"/>
                    <a:pt x="106" y="302"/>
                    <a:pt x="106" y="302"/>
                  </a:cubicBezTo>
                  <a:cubicBezTo>
                    <a:pt x="108" y="312"/>
                    <a:pt x="108" y="312"/>
                    <a:pt x="108" y="312"/>
                  </a:cubicBezTo>
                  <a:cubicBezTo>
                    <a:pt x="110" y="312"/>
                    <a:pt x="110" y="312"/>
                    <a:pt x="110" y="312"/>
                  </a:cubicBezTo>
                  <a:cubicBezTo>
                    <a:pt x="109" y="311"/>
                    <a:pt x="109" y="311"/>
                    <a:pt x="109" y="311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102" y="319"/>
                    <a:pt x="102" y="319"/>
                    <a:pt x="102" y="319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02" y="317"/>
                    <a:pt x="101" y="317"/>
                    <a:pt x="100" y="317"/>
                  </a:cubicBezTo>
                  <a:cubicBezTo>
                    <a:pt x="98" y="317"/>
                    <a:pt x="96" y="317"/>
                    <a:pt x="94" y="318"/>
                  </a:cubicBezTo>
                  <a:cubicBezTo>
                    <a:pt x="93" y="319"/>
                    <a:pt x="92" y="320"/>
                    <a:pt x="92" y="321"/>
                  </a:cubicBezTo>
                  <a:cubicBezTo>
                    <a:pt x="91" y="322"/>
                    <a:pt x="91" y="323"/>
                    <a:pt x="91" y="324"/>
                  </a:cubicBezTo>
                  <a:cubicBezTo>
                    <a:pt x="91" y="328"/>
                    <a:pt x="92" y="332"/>
                    <a:pt x="93" y="335"/>
                  </a:cubicBezTo>
                  <a:cubicBezTo>
                    <a:pt x="95" y="339"/>
                    <a:pt x="96" y="341"/>
                    <a:pt x="96" y="341"/>
                  </a:cubicBezTo>
                  <a:cubicBezTo>
                    <a:pt x="98" y="340"/>
                    <a:pt x="98" y="340"/>
                    <a:pt x="98" y="340"/>
                  </a:cubicBezTo>
                  <a:cubicBezTo>
                    <a:pt x="96" y="340"/>
                    <a:pt x="96" y="340"/>
                    <a:pt x="96" y="340"/>
                  </a:cubicBezTo>
                  <a:cubicBezTo>
                    <a:pt x="89" y="355"/>
                    <a:pt x="89" y="355"/>
                    <a:pt x="89" y="355"/>
                  </a:cubicBezTo>
                  <a:cubicBezTo>
                    <a:pt x="91" y="355"/>
                    <a:pt x="91" y="355"/>
                    <a:pt x="91" y="355"/>
                  </a:cubicBezTo>
                  <a:cubicBezTo>
                    <a:pt x="91" y="354"/>
                    <a:pt x="91" y="354"/>
                    <a:pt x="91" y="354"/>
                  </a:cubicBezTo>
                  <a:cubicBezTo>
                    <a:pt x="87" y="354"/>
                    <a:pt x="87" y="354"/>
                    <a:pt x="87" y="354"/>
                  </a:cubicBezTo>
                  <a:cubicBezTo>
                    <a:pt x="86" y="354"/>
                    <a:pt x="86" y="354"/>
                    <a:pt x="86" y="354"/>
                  </a:cubicBezTo>
                  <a:cubicBezTo>
                    <a:pt x="85" y="355"/>
                    <a:pt x="85" y="355"/>
                    <a:pt x="85" y="35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2" y="365"/>
                    <a:pt x="82" y="365"/>
                    <a:pt x="82" y="365"/>
                  </a:cubicBezTo>
                  <a:cubicBezTo>
                    <a:pt x="45" y="358"/>
                    <a:pt x="45" y="358"/>
                    <a:pt x="45" y="358"/>
                  </a:cubicBezTo>
                  <a:cubicBezTo>
                    <a:pt x="42" y="357"/>
                    <a:pt x="42" y="357"/>
                    <a:pt x="42" y="357"/>
                  </a:cubicBezTo>
                  <a:cubicBezTo>
                    <a:pt x="43" y="360"/>
                    <a:pt x="43" y="360"/>
                    <a:pt x="43" y="360"/>
                  </a:cubicBezTo>
                  <a:cubicBezTo>
                    <a:pt x="52" y="380"/>
                    <a:pt x="52" y="380"/>
                    <a:pt x="52" y="380"/>
                  </a:cubicBezTo>
                  <a:cubicBezTo>
                    <a:pt x="52" y="382"/>
                    <a:pt x="52" y="382"/>
                    <a:pt x="52" y="382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5" y="380"/>
                    <a:pt x="56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1"/>
                    <a:pt x="56" y="383"/>
                    <a:pt x="55" y="385"/>
                  </a:cubicBezTo>
                  <a:cubicBezTo>
                    <a:pt x="55" y="386"/>
                    <a:pt x="54" y="387"/>
                    <a:pt x="54" y="387"/>
                  </a:cubicBezTo>
                  <a:cubicBezTo>
                    <a:pt x="53" y="388"/>
                    <a:pt x="53" y="388"/>
                    <a:pt x="53" y="388"/>
                  </a:cubicBezTo>
                  <a:cubicBezTo>
                    <a:pt x="53" y="388"/>
                    <a:pt x="53" y="388"/>
                    <a:pt x="53" y="388"/>
                  </a:cubicBezTo>
                  <a:cubicBezTo>
                    <a:pt x="53" y="389"/>
                    <a:pt x="53" y="389"/>
                    <a:pt x="53" y="389"/>
                  </a:cubicBezTo>
                  <a:cubicBezTo>
                    <a:pt x="53" y="390"/>
                    <a:pt x="53" y="390"/>
                    <a:pt x="53" y="390"/>
                  </a:cubicBezTo>
                  <a:cubicBezTo>
                    <a:pt x="62" y="415"/>
                    <a:pt x="62" y="415"/>
                    <a:pt x="62" y="415"/>
                  </a:cubicBezTo>
                  <a:cubicBezTo>
                    <a:pt x="63" y="416"/>
                    <a:pt x="63" y="416"/>
                    <a:pt x="63" y="416"/>
                  </a:cubicBezTo>
                  <a:cubicBezTo>
                    <a:pt x="64" y="416"/>
                    <a:pt x="64" y="416"/>
                    <a:pt x="64" y="416"/>
                  </a:cubicBezTo>
                  <a:cubicBezTo>
                    <a:pt x="64" y="416"/>
                    <a:pt x="64" y="416"/>
                    <a:pt x="64" y="416"/>
                  </a:cubicBezTo>
                  <a:cubicBezTo>
                    <a:pt x="65" y="416"/>
                    <a:pt x="67" y="416"/>
                    <a:pt x="68" y="416"/>
                  </a:cubicBezTo>
                  <a:cubicBezTo>
                    <a:pt x="70" y="416"/>
                    <a:pt x="71" y="416"/>
                    <a:pt x="72" y="416"/>
                  </a:cubicBezTo>
                  <a:cubicBezTo>
                    <a:pt x="73" y="417"/>
                    <a:pt x="73" y="417"/>
                    <a:pt x="73" y="417"/>
                  </a:cubicBezTo>
                  <a:cubicBezTo>
                    <a:pt x="73" y="417"/>
                    <a:pt x="73" y="418"/>
                    <a:pt x="73" y="418"/>
                  </a:cubicBezTo>
                  <a:cubicBezTo>
                    <a:pt x="73" y="418"/>
                    <a:pt x="73" y="419"/>
                    <a:pt x="73" y="420"/>
                  </a:cubicBezTo>
                  <a:cubicBezTo>
                    <a:pt x="72" y="423"/>
                    <a:pt x="69" y="428"/>
                    <a:pt x="66" y="432"/>
                  </a:cubicBezTo>
                  <a:cubicBezTo>
                    <a:pt x="64" y="434"/>
                    <a:pt x="63" y="436"/>
                    <a:pt x="62" y="437"/>
                  </a:cubicBezTo>
                  <a:cubicBezTo>
                    <a:pt x="61" y="439"/>
                    <a:pt x="60" y="439"/>
                    <a:pt x="60" y="439"/>
                  </a:cubicBezTo>
                  <a:cubicBezTo>
                    <a:pt x="61" y="440"/>
                    <a:pt x="61" y="440"/>
                    <a:pt x="61" y="440"/>
                  </a:cubicBezTo>
                  <a:cubicBezTo>
                    <a:pt x="61" y="439"/>
                    <a:pt x="61" y="439"/>
                    <a:pt x="61" y="439"/>
                  </a:cubicBezTo>
                  <a:cubicBezTo>
                    <a:pt x="47" y="443"/>
                    <a:pt x="47" y="443"/>
                    <a:pt x="47" y="443"/>
                  </a:cubicBezTo>
                  <a:cubicBezTo>
                    <a:pt x="47" y="443"/>
                    <a:pt x="47" y="443"/>
                    <a:pt x="47" y="443"/>
                  </a:cubicBezTo>
                  <a:cubicBezTo>
                    <a:pt x="46" y="444"/>
                    <a:pt x="46" y="444"/>
                    <a:pt x="46" y="444"/>
                  </a:cubicBezTo>
                  <a:cubicBezTo>
                    <a:pt x="34" y="467"/>
                    <a:pt x="34" y="467"/>
                    <a:pt x="34" y="467"/>
                  </a:cubicBezTo>
                  <a:cubicBezTo>
                    <a:pt x="34" y="467"/>
                    <a:pt x="34" y="467"/>
                    <a:pt x="34" y="467"/>
                  </a:cubicBezTo>
                  <a:cubicBezTo>
                    <a:pt x="34" y="468"/>
                    <a:pt x="34" y="468"/>
                    <a:pt x="34" y="468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7" y="494"/>
                    <a:pt x="47" y="494"/>
                    <a:pt x="47" y="494"/>
                  </a:cubicBezTo>
                  <a:cubicBezTo>
                    <a:pt x="48" y="494"/>
                    <a:pt x="48" y="494"/>
                    <a:pt x="48" y="494"/>
                  </a:cubicBezTo>
                  <a:cubicBezTo>
                    <a:pt x="60" y="494"/>
                    <a:pt x="60" y="494"/>
                    <a:pt x="60" y="494"/>
                  </a:cubicBezTo>
                  <a:cubicBezTo>
                    <a:pt x="60" y="493"/>
                    <a:pt x="60" y="493"/>
                    <a:pt x="60" y="493"/>
                  </a:cubicBezTo>
                  <a:cubicBezTo>
                    <a:pt x="58" y="492"/>
                    <a:pt x="58" y="492"/>
                    <a:pt x="58" y="492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2" y="507"/>
                    <a:pt x="52" y="507"/>
                    <a:pt x="52" y="507"/>
                  </a:cubicBezTo>
                  <a:cubicBezTo>
                    <a:pt x="53" y="508"/>
                    <a:pt x="53" y="508"/>
                    <a:pt x="53" y="508"/>
                  </a:cubicBezTo>
                  <a:cubicBezTo>
                    <a:pt x="53" y="506"/>
                    <a:pt x="53" y="506"/>
                    <a:pt x="53" y="506"/>
                  </a:cubicBezTo>
                  <a:cubicBezTo>
                    <a:pt x="33" y="508"/>
                    <a:pt x="33" y="508"/>
                    <a:pt x="33" y="508"/>
                  </a:cubicBezTo>
                  <a:cubicBezTo>
                    <a:pt x="32" y="508"/>
                    <a:pt x="32" y="508"/>
                    <a:pt x="32" y="508"/>
                  </a:cubicBezTo>
                  <a:cubicBezTo>
                    <a:pt x="31" y="509"/>
                    <a:pt x="31" y="509"/>
                    <a:pt x="31" y="509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30" y="520"/>
                    <a:pt x="30" y="520"/>
                    <a:pt x="30" y="520"/>
                  </a:cubicBezTo>
                  <a:cubicBezTo>
                    <a:pt x="30" y="518"/>
                    <a:pt x="30" y="518"/>
                    <a:pt x="30" y="518"/>
                  </a:cubicBezTo>
                  <a:cubicBezTo>
                    <a:pt x="29" y="519"/>
                    <a:pt x="20" y="521"/>
                    <a:pt x="14" y="530"/>
                  </a:cubicBezTo>
                  <a:cubicBezTo>
                    <a:pt x="15" y="531"/>
                    <a:pt x="15" y="531"/>
                    <a:pt x="15" y="531"/>
                  </a:cubicBezTo>
                  <a:cubicBezTo>
                    <a:pt x="14" y="530"/>
                    <a:pt x="14" y="530"/>
                    <a:pt x="14" y="530"/>
                  </a:cubicBezTo>
                  <a:cubicBezTo>
                    <a:pt x="8" y="537"/>
                    <a:pt x="6" y="542"/>
                    <a:pt x="6" y="542"/>
                  </a:cubicBezTo>
                  <a:cubicBezTo>
                    <a:pt x="5" y="543"/>
                    <a:pt x="5" y="543"/>
                    <a:pt x="5" y="543"/>
                  </a:cubicBezTo>
                  <a:cubicBezTo>
                    <a:pt x="6" y="543"/>
                    <a:pt x="6" y="543"/>
                    <a:pt x="6" y="543"/>
                  </a:cubicBezTo>
                  <a:cubicBezTo>
                    <a:pt x="8" y="553"/>
                    <a:pt x="8" y="553"/>
                    <a:pt x="8" y="553"/>
                  </a:cubicBezTo>
                  <a:cubicBezTo>
                    <a:pt x="10" y="552"/>
                    <a:pt x="10" y="552"/>
                    <a:pt x="10" y="552"/>
                  </a:cubicBezTo>
                  <a:cubicBezTo>
                    <a:pt x="8" y="552"/>
                    <a:pt x="8" y="552"/>
                    <a:pt x="8" y="552"/>
                  </a:cubicBezTo>
                  <a:cubicBezTo>
                    <a:pt x="8" y="575"/>
                    <a:pt x="8" y="575"/>
                    <a:pt x="8" y="575"/>
                  </a:cubicBezTo>
                  <a:cubicBezTo>
                    <a:pt x="8" y="576"/>
                    <a:pt x="8" y="576"/>
                    <a:pt x="8" y="576"/>
                  </a:cubicBezTo>
                  <a:cubicBezTo>
                    <a:pt x="9" y="577"/>
                    <a:pt x="9" y="577"/>
                    <a:pt x="9" y="577"/>
                  </a:cubicBezTo>
                  <a:cubicBezTo>
                    <a:pt x="32" y="581"/>
                    <a:pt x="32" y="581"/>
                    <a:pt x="32" y="581"/>
                  </a:cubicBezTo>
                  <a:cubicBezTo>
                    <a:pt x="33" y="579"/>
                    <a:pt x="33" y="579"/>
                    <a:pt x="33" y="579"/>
                  </a:cubicBezTo>
                  <a:cubicBezTo>
                    <a:pt x="32" y="580"/>
                    <a:pt x="32" y="580"/>
                    <a:pt x="32" y="580"/>
                  </a:cubicBezTo>
                  <a:cubicBezTo>
                    <a:pt x="36" y="586"/>
                    <a:pt x="36" y="586"/>
                    <a:pt x="36" y="586"/>
                  </a:cubicBezTo>
                  <a:cubicBezTo>
                    <a:pt x="37" y="587"/>
                    <a:pt x="37" y="587"/>
                    <a:pt x="37" y="587"/>
                  </a:cubicBezTo>
                  <a:cubicBezTo>
                    <a:pt x="38" y="586"/>
                    <a:pt x="38" y="586"/>
                    <a:pt x="38" y="586"/>
                  </a:cubicBezTo>
                  <a:cubicBezTo>
                    <a:pt x="42" y="580"/>
                    <a:pt x="42" y="580"/>
                    <a:pt x="42" y="580"/>
                  </a:cubicBezTo>
                  <a:cubicBezTo>
                    <a:pt x="41" y="579"/>
                    <a:pt x="41" y="579"/>
                    <a:pt x="41" y="579"/>
                  </a:cubicBezTo>
                  <a:cubicBezTo>
                    <a:pt x="41" y="581"/>
                    <a:pt x="41" y="581"/>
                    <a:pt x="41" y="581"/>
                  </a:cubicBezTo>
                  <a:cubicBezTo>
                    <a:pt x="51" y="577"/>
                    <a:pt x="51" y="577"/>
                    <a:pt x="51" y="577"/>
                  </a:cubicBezTo>
                  <a:cubicBezTo>
                    <a:pt x="50" y="575"/>
                    <a:pt x="50" y="575"/>
                    <a:pt x="50" y="575"/>
                  </a:cubicBezTo>
                  <a:cubicBezTo>
                    <a:pt x="49" y="574"/>
                    <a:pt x="49" y="574"/>
                    <a:pt x="49" y="574"/>
                  </a:cubicBezTo>
                  <a:cubicBezTo>
                    <a:pt x="45" y="580"/>
                    <a:pt x="45" y="580"/>
                    <a:pt x="45" y="580"/>
                  </a:cubicBezTo>
                  <a:cubicBezTo>
                    <a:pt x="45" y="580"/>
                    <a:pt x="45" y="580"/>
                    <a:pt x="45" y="580"/>
                  </a:cubicBezTo>
                  <a:cubicBezTo>
                    <a:pt x="45" y="580"/>
                    <a:pt x="45" y="580"/>
                    <a:pt x="45" y="580"/>
                  </a:cubicBezTo>
                  <a:cubicBezTo>
                    <a:pt x="43" y="586"/>
                    <a:pt x="43" y="586"/>
                    <a:pt x="43" y="586"/>
                  </a:cubicBezTo>
                  <a:cubicBezTo>
                    <a:pt x="43" y="586"/>
                    <a:pt x="43" y="586"/>
                    <a:pt x="43" y="586"/>
                  </a:cubicBezTo>
                  <a:cubicBezTo>
                    <a:pt x="44" y="587"/>
                    <a:pt x="44" y="587"/>
                    <a:pt x="44" y="587"/>
                  </a:cubicBezTo>
                  <a:cubicBezTo>
                    <a:pt x="44" y="587"/>
                    <a:pt x="52" y="595"/>
                    <a:pt x="59" y="601"/>
                  </a:cubicBezTo>
                  <a:cubicBezTo>
                    <a:pt x="60" y="600"/>
                    <a:pt x="60" y="600"/>
                    <a:pt x="60" y="600"/>
                  </a:cubicBezTo>
                  <a:cubicBezTo>
                    <a:pt x="59" y="601"/>
                    <a:pt x="59" y="601"/>
                    <a:pt x="59" y="601"/>
                  </a:cubicBezTo>
                  <a:cubicBezTo>
                    <a:pt x="63" y="604"/>
                    <a:pt x="67" y="611"/>
                    <a:pt x="69" y="616"/>
                  </a:cubicBezTo>
                  <a:cubicBezTo>
                    <a:pt x="71" y="619"/>
                    <a:pt x="72" y="621"/>
                    <a:pt x="72" y="623"/>
                  </a:cubicBezTo>
                  <a:cubicBezTo>
                    <a:pt x="72" y="624"/>
                    <a:pt x="73" y="624"/>
                    <a:pt x="73" y="625"/>
                  </a:cubicBezTo>
                  <a:cubicBezTo>
                    <a:pt x="73" y="625"/>
                    <a:pt x="73" y="626"/>
                    <a:pt x="73" y="626"/>
                  </a:cubicBezTo>
                  <a:cubicBezTo>
                    <a:pt x="75" y="631"/>
                    <a:pt x="75" y="631"/>
                    <a:pt x="75" y="631"/>
                  </a:cubicBezTo>
                  <a:cubicBezTo>
                    <a:pt x="76" y="626"/>
                    <a:pt x="76" y="626"/>
                    <a:pt x="76" y="626"/>
                  </a:cubicBezTo>
                  <a:cubicBezTo>
                    <a:pt x="77" y="620"/>
                    <a:pt x="77" y="620"/>
                    <a:pt x="77" y="620"/>
                  </a:cubicBezTo>
                  <a:cubicBezTo>
                    <a:pt x="76" y="620"/>
                    <a:pt x="76" y="620"/>
                    <a:pt x="76" y="620"/>
                  </a:cubicBezTo>
                  <a:cubicBezTo>
                    <a:pt x="75" y="620"/>
                    <a:pt x="75" y="620"/>
                    <a:pt x="75" y="620"/>
                  </a:cubicBezTo>
                  <a:cubicBezTo>
                    <a:pt x="75" y="620"/>
                    <a:pt x="75" y="620"/>
                    <a:pt x="75" y="620"/>
                  </a:cubicBezTo>
                  <a:cubicBezTo>
                    <a:pt x="75" y="621"/>
                    <a:pt x="76" y="623"/>
                    <a:pt x="76" y="626"/>
                  </a:cubicBezTo>
                  <a:cubicBezTo>
                    <a:pt x="76" y="627"/>
                    <a:pt x="75" y="628"/>
                    <a:pt x="75" y="628"/>
                  </a:cubicBezTo>
                  <a:cubicBezTo>
                    <a:pt x="76" y="629"/>
                    <a:pt x="76" y="629"/>
                    <a:pt x="76" y="629"/>
                  </a:cubicBezTo>
                  <a:cubicBezTo>
                    <a:pt x="75" y="628"/>
                    <a:pt x="75" y="628"/>
                    <a:pt x="75" y="628"/>
                  </a:cubicBezTo>
                  <a:cubicBezTo>
                    <a:pt x="74" y="628"/>
                    <a:pt x="73" y="629"/>
                    <a:pt x="71" y="629"/>
                  </a:cubicBezTo>
                  <a:cubicBezTo>
                    <a:pt x="71" y="629"/>
                    <a:pt x="70" y="629"/>
                    <a:pt x="70" y="629"/>
                  </a:cubicBezTo>
                  <a:cubicBezTo>
                    <a:pt x="69" y="629"/>
                    <a:pt x="69" y="629"/>
                    <a:pt x="69" y="629"/>
                  </a:cubicBezTo>
                  <a:cubicBezTo>
                    <a:pt x="67" y="629"/>
                    <a:pt x="67" y="629"/>
                    <a:pt x="67" y="629"/>
                  </a:cubicBezTo>
                  <a:cubicBezTo>
                    <a:pt x="68" y="631"/>
                    <a:pt x="68" y="631"/>
                    <a:pt x="68" y="631"/>
                  </a:cubicBezTo>
                  <a:cubicBezTo>
                    <a:pt x="69" y="640"/>
                    <a:pt x="69" y="640"/>
                    <a:pt x="69" y="640"/>
                  </a:cubicBezTo>
                  <a:cubicBezTo>
                    <a:pt x="69" y="642"/>
                    <a:pt x="69" y="642"/>
                    <a:pt x="69" y="642"/>
                  </a:cubicBezTo>
                  <a:cubicBezTo>
                    <a:pt x="71" y="642"/>
                    <a:pt x="71" y="642"/>
                    <a:pt x="71" y="642"/>
                  </a:cubicBezTo>
                  <a:cubicBezTo>
                    <a:pt x="76" y="642"/>
                    <a:pt x="76" y="642"/>
                    <a:pt x="76" y="642"/>
                  </a:cubicBezTo>
                  <a:cubicBezTo>
                    <a:pt x="76" y="640"/>
                    <a:pt x="76" y="640"/>
                    <a:pt x="76" y="640"/>
                  </a:cubicBezTo>
                  <a:cubicBezTo>
                    <a:pt x="74" y="640"/>
                    <a:pt x="74" y="640"/>
                    <a:pt x="74" y="640"/>
                  </a:cubicBezTo>
                  <a:cubicBezTo>
                    <a:pt x="74" y="647"/>
                    <a:pt x="74" y="647"/>
                    <a:pt x="74" y="647"/>
                  </a:cubicBezTo>
                  <a:cubicBezTo>
                    <a:pt x="74" y="648"/>
                    <a:pt x="74" y="648"/>
                    <a:pt x="74" y="648"/>
                  </a:cubicBezTo>
                  <a:cubicBezTo>
                    <a:pt x="76" y="648"/>
                    <a:pt x="76" y="648"/>
                    <a:pt x="76" y="648"/>
                  </a:cubicBezTo>
                  <a:cubicBezTo>
                    <a:pt x="80" y="648"/>
                    <a:pt x="80" y="648"/>
                    <a:pt x="80" y="648"/>
                  </a:cubicBezTo>
                  <a:cubicBezTo>
                    <a:pt x="80" y="647"/>
                    <a:pt x="80" y="647"/>
                    <a:pt x="80" y="647"/>
                  </a:cubicBezTo>
                  <a:cubicBezTo>
                    <a:pt x="79" y="647"/>
                    <a:pt x="79" y="647"/>
                    <a:pt x="79" y="647"/>
                  </a:cubicBezTo>
                  <a:cubicBezTo>
                    <a:pt x="81" y="654"/>
                    <a:pt x="81" y="654"/>
                    <a:pt x="81" y="654"/>
                  </a:cubicBezTo>
                  <a:cubicBezTo>
                    <a:pt x="83" y="654"/>
                    <a:pt x="83" y="654"/>
                    <a:pt x="83" y="654"/>
                  </a:cubicBezTo>
                  <a:cubicBezTo>
                    <a:pt x="82" y="652"/>
                    <a:pt x="82" y="652"/>
                    <a:pt x="82" y="652"/>
                  </a:cubicBezTo>
                  <a:cubicBezTo>
                    <a:pt x="79" y="655"/>
                    <a:pt x="79" y="655"/>
                    <a:pt x="79" y="655"/>
                  </a:cubicBezTo>
                  <a:cubicBezTo>
                    <a:pt x="80" y="656"/>
                    <a:pt x="80" y="656"/>
                    <a:pt x="80" y="656"/>
                  </a:cubicBezTo>
                  <a:cubicBezTo>
                    <a:pt x="81" y="656"/>
                    <a:pt x="81" y="656"/>
                    <a:pt x="81" y="656"/>
                  </a:cubicBezTo>
                  <a:cubicBezTo>
                    <a:pt x="79" y="650"/>
                    <a:pt x="79" y="650"/>
                    <a:pt x="79" y="650"/>
                  </a:cubicBezTo>
                  <a:cubicBezTo>
                    <a:pt x="78" y="649"/>
                    <a:pt x="78" y="649"/>
                    <a:pt x="78" y="649"/>
                  </a:cubicBezTo>
                  <a:cubicBezTo>
                    <a:pt x="77" y="649"/>
                    <a:pt x="77" y="649"/>
                    <a:pt x="77" y="649"/>
                  </a:cubicBezTo>
                  <a:cubicBezTo>
                    <a:pt x="75" y="649"/>
                    <a:pt x="75" y="649"/>
                    <a:pt x="75" y="649"/>
                  </a:cubicBezTo>
                  <a:cubicBezTo>
                    <a:pt x="72" y="649"/>
                    <a:pt x="72" y="649"/>
                    <a:pt x="72" y="649"/>
                  </a:cubicBezTo>
                  <a:cubicBezTo>
                    <a:pt x="73" y="651"/>
                    <a:pt x="73" y="651"/>
                    <a:pt x="73" y="651"/>
                  </a:cubicBezTo>
                  <a:cubicBezTo>
                    <a:pt x="85" y="684"/>
                    <a:pt x="85" y="684"/>
                    <a:pt x="85" y="684"/>
                  </a:cubicBezTo>
                  <a:cubicBezTo>
                    <a:pt x="86" y="684"/>
                    <a:pt x="86" y="684"/>
                    <a:pt x="86" y="684"/>
                  </a:cubicBezTo>
                  <a:cubicBezTo>
                    <a:pt x="86" y="685"/>
                    <a:pt x="86" y="685"/>
                    <a:pt x="86" y="685"/>
                  </a:cubicBezTo>
                  <a:cubicBezTo>
                    <a:pt x="99" y="687"/>
                    <a:pt x="99" y="687"/>
                    <a:pt x="99" y="687"/>
                  </a:cubicBezTo>
                  <a:cubicBezTo>
                    <a:pt x="99" y="686"/>
                    <a:pt x="99" y="686"/>
                    <a:pt x="99" y="686"/>
                  </a:cubicBezTo>
                  <a:cubicBezTo>
                    <a:pt x="97" y="686"/>
                    <a:pt x="97" y="686"/>
                    <a:pt x="97" y="686"/>
                  </a:cubicBezTo>
                  <a:cubicBezTo>
                    <a:pt x="102" y="697"/>
                    <a:pt x="102" y="697"/>
                    <a:pt x="102" y="697"/>
                  </a:cubicBezTo>
                  <a:cubicBezTo>
                    <a:pt x="102" y="698"/>
                    <a:pt x="102" y="698"/>
                    <a:pt x="102" y="698"/>
                  </a:cubicBezTo>
                  <a:cubicBezTo>
                    <a:pt x="102" y="698"/>
                    <a:pt x="102" y="698"/>
                    <a:pt x="102" y="698"/>
                  </a:cubicBezTo>
                  <a:cubicBezTo>
                    <a:pt x="113" y="703"/>
                    <a:pt x="113" y="703"/>
                    <a:pt x="113" y="703"/>
                  </a:cubicBezTo>
                  <a:cubicBezTo>
                    <a:pt x="114" y="702"/>
                    <a:pt x="114" y="702"/>
                    <a:pt x="114" y="702"/>
                  </a:cubicBezTo>
                  <a:cubicBezTo>
                    <a:pt x="112" y="703"/>
                    <a:pt x="112" y="703"/>
                    <a:pt x="112" y="703"/>
                  </a:cubicBezTo>
                  <a:cubicBezTo>
                    <a:pt x="114" y="707"/>
                    <a:pt x="114" y="707"/>
                    <a:pt x="114" y="707"/>
                  </a:cubicBezTo>
                  <a:cubicBezTo>
                    <a:pt x="114" y="708"/>
                    <a:pt x="114" y="708"/>
                    <a:pt x="114" y="708"/>
                  </a:cubicBezTo>
                  <a:cubicBezTo>
                    <a:pt x="116" y="707"/>
                    <a:pt x="116" y="707"/>
                    <a:pt x="116" y="707"/>
                  </a:cubicBezTo>
                  <a:cubicBezTo>
                    <a:pt x="123" y="703"/>
                    <a:pt x="123" y="703"/>
                    <a:pt x="123" y="703"/>
                  </a:cubicBezTo>
                  <a:cubicBezTo>
                    <a:pt x="122" y="702"/>
                    <a:pt x="122" y="702"/>
                    <a:pt x="122" y="702"/>
                  </a:cubicBezTo>
                  <a:cubicBezTo>
                    <a:pt x="122" y="704"/>
                    <a:pt x="122" y="704"/>
                    <a:pt x="122" y="704"/>
                  </a:cubicBezTo>
                  <a:cubicBezTo>
                    <a:pt x="130" y="705"/>
                    <a:pt x="130" y="705"/>
                    <a:pt x="130" y="705"/>
                  </a:cubicBezTo>
                  <a:cubicBezTo>
                    <a:pt x="131" y="705"/>
                    <a:pt x="131" y="705"/>
                    <a:pt x="131" y="705"/>
                  </a:cubicBezTo>
                  <a:cubicBezTo>
                    <a:pt x="131" y="703"/>
                    <a:pt x="131" y="703"/>
                    <a:pt x="131" y="703"/>
                  </a:cubicBezTo>
                  <a:cubicBezTo>
                    <a:pt x="131" y="703"/>
                    <a:pt x="131" y="703"/>
                    <a:pt x="131" y="703"/>
                  </a:cubicBezTo>
                  <a:cubicBezTo>
                    <a:pt x="132" y="702"/>
                    <a:pt x="132" y="701"/>
                    <a:pt x="132" y="700"/>
                  </a:cubicBezTo>
                  <a:cubicBezTo>
                    <a:pt x="132" y="699"/>
                    <a:pt x="132" y="699"/>
                    <a:pt x="132" y="698"/>
                  </a:cubicBezTo>
                  <a:cubicBezTo>
                    <a:pt x="132" y="698"/>
                    <a:pt x="132" y="698"/>
                    <a:pt x="132" y="698"/>
                  </a:cubicBezTo>
                  <a:cubicBezTo>
                    <a:pt x="132" y="698"/>
                    <a:pt x="132" y="698"/>
                    <a:pt x="132" y="698"/>
                  </a:cubicBezTo>
                  <a:cubicBezTo>
                    <a:pt x="132" y="698"/>
                    <a:pt x="132" y="698"/>
                    <a:pt x="132" y="698"/>
                  </a:cubicBezTo>
                  <a:cubicBezTo>
                    <a:pt x="133" y="697"/>
                    <a:pt x="133" y="697"/>
                    <a:pt x="133" y="697"/>
                  </a:cubicBezTo>
                  <a:cubicBezTo>
                    <a:pt x="134" y="697"/>
                    <a:pt x="135" y="698"/>
                    <a:pt x="135" y="699"/>
                  </a:cubicBezTo>
                  <a:cubicBezTo>
                    <a:pt x="136" y="699"/>
                    <a:pt x="136" y="700"/>
                    <a:pt x="136" y="700"/>
                  </a:cubicBezTo>
                  <a:cubicBezTo>
                    <a:pt x="137" y="700"/>
                    <a:pt x="137" y="700"/>
                    <a:pt x="137" y="700"/>
                  </a:cubicBezTo>
                  <a:cubicBezTo>
                    <a:pt x="137" y="700"/>
                    <a:pt x="137" y="700"/>
                    <a:pt x="137" y="700"/>
                  </a:cubicBezTo>
                  <a:cubicBezTo>
                    <a:pt x="138" y="702"/>
                    <a:pt x="138" y="702"/>
                    <a:pt x="138" y="702"/>
                  </a:cubicBezTo>
                  <a:cubicBezTo>
                    <a:pt x="139" y="700"/>
                    <a:pt x="139" y="700"/>
                    <a:pt x="139" y="700"/>
                  </a:cubicBezTo>
                  <a:cubicBezTo>
                    <a:pt x="147" y="690"/>
                    <a:pt x="151" y="685"/>
                    <a:pt x="153" y="683"/>
                  </a:cubicBezTo>
                  <a:cubicBezTo>
                    <a:pt x="155" y="680"/>
                    <a:pt x="155" y="680"/>
                    <a:pt x="155" y="680"/>
                  </a:cubicBezTo>
                  <a:cubicBezTo>
                    <a:pt x="154" y="679"/>
                    <a:pt x="154" y="679"/>
                    <a:pt x="154" y="679"/>
                  </a:cubicBezTo>
                  <a:cubicBezTo>
                    <a:pt x="155" y="681"/>
                    <a:pt x="155" y="681"/>
                    <a:pt x="155" y="681"/>
                  </a:cubicBezTo>
                  <a:cubicBezTo>
                    <a:pt x="176" y="677"/>
                    <a:pt x="176" y="677"/>
                    <a:pt x="176" y="677"/>
                  </a:cubicBezTo>
                  <a:cubicBezTo>
                    <a:pt x="176" y="675"/>
                    <a:pt x="176" y="675"/>
                    <a:pt x="176" y="675"/>
                  </a:cubicBezTo>
                  <a:cubicBezTo>
                    <a:pt x="175" y="676"/>
                    <a:pt x="175" y="676"/>
                    <a:pt x="175" y="676"/>
                  </a:cubicBezTo>
                  <a:cubicBezTo>
                    <a:pt x="175" y="676"/>
                    <a:pt x="177" y="678"/>
                    <a:pt x="182" y="678"/>
                  </a:cubicBezTo>
                  <a:cubicBezTo>
                    <a:pt x="185" y="678"/>
                    <a:pt x="188" y="677"/>
                    <a:pt x="193" y="675"/>
                  </a:cubicBezTo>
                  <a:cubicBezTo>
                    <a:pt x="192" y="674"/>
                    <a:pt x="192" y="674"/>
                    <a:pt x="192" y="674"/>
                  </a:cubicBezTo>
                  <a:cubicBezTo>
                    <a:pt x="193" y="675"/>
                    <a:pt x="193" y="675"/>
                    <a:pt x="193" y="675"/>
                  </a:cubicBezTo>
                  <a:cubicBezTo>
                    <a:pt x="205" y="670"/>
                    <a:pt x="211" y="664"/>
                    <a:pt x="211" y="664"/>
                  </a:cubicBezTo>
                  <a:cubicBezTo>
                    <a:pt x="210" y="663"/>
                    <a:pt x="210" y="663"/>
                    <a:pt x="210" y="663"/>
                  </a:cubicBezTo>
                  <a:cubicBezTo>
                    <a:pt x="210" y="664"/>
                    <a:pt x="210" y="664"/>
                    <a:pt x="210" y="664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60" y="668"/>
                    <a:pt x="260" y="668"/>
                    <a:pt x="260" y="668"/>
                  </a:cubicBezTo>
                  <a:cubicBezTo>
                    <a:pt x="260" y="667"/>
                    <a:pt x="260" y="667"/>
                    <a:pt x="260" y="667"/>
                  </a:cubicBezTo>
                  <a:cubicBezTo>
                    <a:pt x="259" y="668"/>
                    <a:pt x="259" y="668"/>
                    <a:pt x="259" y="668"/>
                  </a:cubicBezTo>
                  <a:cubicBezTo>
                    <a:pt x="279" y="676"/>
                    <a:pt x="279" y="676"/>
                    <a:pt x="279" y="676"/>
                  </a:cubicBezTo>
                  <a:cubicBezTo>
                    <a:pt x="280" y="677"/>
                    <a:pt x="280" y="677"/>
                    <a:pt x="280" y="677"/>
                  </a:cubicBezTo>
                  <a:cubicBezTo>
                    <a:pt x="280" y="677"/>
                    <a:pt x="280" y="677"/>
                    <a:pt x="280" y="677"/>
                  </a:cubicBezTo>
                  <a:cubicBezTo>
                    <a:pt x="295" y="675"/>
                    <a:pt x="295" y="675"/>
                    <a:pt x="295" y="675"/>
                  </a:cubicBezTo>
                  <a:cubicBezTo>
                    <a:pt x="295" y="674"/>
                    <a:pt x="295" y="674"/>
                    <a:pt x="295" y="674"/>
                  </a:cubicBezTo>
                  <a:cubicBezTo>
                    <a:pt x="294" y="675"/>
                    <a:pt x="294" y="675"/>
                    <a:pt x="294" y="675"/>
                  </a:cubicBezTo>
                  <a:cubicBezTo>
                    <a:pt x="329" y="685"/>
                    <a:pt x="329" y="685"/>
                    <a:pt x="329" y="685"/>
                  </a:cubicBezTo>
                  <a:cubicBezTo>
                    <a:pt x="330" y="685"/>
                    <a:pt x="330" y="685"/>
                    <a:pt x="330" y="685"/>
                  </a:cubicBezTo>
                  <a:cubicBezTo>
                    <a:pt x="330" y="685"/>
                    <a:pt x="330" y="685"/>
                    <a:pt x="330" y="685"/>
                  </a:cubicBezTo>
                  <a:cubicBezTo>
                    <a:pt x="338" y="685"/>
                    <a:pt x="338" y="685"/>
                    <a:pt x="338" y="685"/>
                  </a:cubicBezTo>
                  <a:cubicBezTo>
                    <a:pt x="339" y="685"/>
                    <a:pt x="339" y="685"/>
                    <a:pt x="339" y="685"/>
                  </a:cubicBezTo>
                  <a:cubicBezTo>
                    <a:pt x="339" y="684"/>
                    <a:pt x="339" y="684"/>
                    <a:pt x="339" y="684"/>
                  </a:cubicBezTo>
                  <a:cubicBezTo>
                    <a:pt x="339" y="684"/>
                    <a:pt x="339" y="684"/>
                    <a:pt x="339" y="684"/>
                  </a:cubicBezTo>
                  <a:cubicBezTo>
                    <a:pt x="340" y="683"/>
                    <a:pt x="341" y="681"/>
                    <a:pt x="343" y="679"/>
                  </a:cubicBezTo>
                  <a:cubicBezTo>
                    <a:pt x="345" y="677"/>
                    <a:pt x="348" y="675"/>
                    <a:pt x="353" y="675"/>
                  </a:cubicBezTo>
                  <a:cubicBezTo>
                    <a:pt x="354" y="675"/>
                    <a:pt x="355" y="675"/>
                    <a:pt x="355" y="675"/>
                  </a:cubicBezTo>
                  <a:cubicBezTo>
                    <a:pt x="362" y="676"/>
                    <a:pt x="365" y="679"/>
                    <a:pt x="367" y="682"/>
                  </a:cubicBezTo>
                  <a:cubicBezTo>
                    <a:pt x="368" y="684"/>
                    <a:pt x="368" y="686"/>
                    <a:pt x="369" y="687"/>
                  </a:cubicBezTo>
                  <a:cubicBezTo>
                    <a:pt x="369" y="687"/>
                    <a:pt x="369" y="688"/>
                    <a:pt x="369" y="688"/>
                  </a:cubicBezTo>
                  <a:cubicBezTo>
                    <a:pt x="369" y="689"/>
                    <a:pt x="369" y="689"/>
                    <a:pt x="369" y="689"/>
                  </a:cubicBezTo>
                  <a:cubicBezTo>
                    <a:pt x="369" y="689"/>
                    <a:pt x="369" y="689"/>
                    <a:pt x="369" y="689"/>
                  </a:cubicBezTo>
                  <a:cubicBezTo>
                    <a:pt x="369" y="692"/>
                    <a:pt x="369" y="692"/>
                    <a:pt x="369" y="692"/>
                  </a:cubicBezTo>
                  <a:cubicBezTo>
                    <a:pt x="371" y="690"/>
                    <a:pt x="371" y="690"/>
                    <a:pt x="371" y="690"/>
                  </a:cubicBezTo>
                  <a:cubicBezTo>
                    <a:pt x="386" y="678"/>
                    <a:pt x="386" y="678"/>
                    <a:pt x="386" y="678"/>
                  </a:cubicBezTo>
                  <a:cubicBezTo>
                    <a:pt x="385" y="676"/>
                    <a:pt x="385" y="676"/>
                    <a:pt x="385" y="676"/>
                  </a:cubicBezTo>
                  <a:cubicBezTo>
                    <a:pt x="386" y="678"/>
                    <a:pt x="386" y="678"/>
                    <a:pt x="386" y="678"/>
                  </a:cubicBezTo>
                  <a:cubicBezTo>
                    <a:pt x="395" y="674"/>
                    <a:pt x="395" y="674"/>
                    <a:pt x="395" y="674"/>
                  </a:cubicBezTo>
                  <a:cubicBezTo>
                    <a:pt x="396" y="674"/>
                    <a:pt x="396" y="674"/>
                    <a:pt x="396" y="674"/>
                  </a:cubicBezTo>
                  <a:cubicBezTo>
                    <a:pt x="396" y="673"/>
                    <a:pt x="396" y="673"/>
                    <a:pt x="396" y="673"/>
                  </a:cubicBezTo>
                  <a:cubicBezTo>
                    <a:pt x="400" y="661"/>
                    <a:pt x="402" y="656"/>
                    <a:pt x="403" y="653"/>
                  </a:cubicBezTo>
                  <a:cubicBezTo>
                    <a:pt x="404" y="650"/>
                    <a:pt x="404" y="650"/>
                    <a:pt x="404" y="650"/>
                  </a:cubicBezTo>
                  <a:cubicBezTo>
                    <a:pt x="403" y="649"/>
                    <a:pt x="403" y="649"/>
                    <a:pt x="403" y="649"/>
                  </a:cubicBezTo>
                  <a:cubicBezTo>
                    <a:pt x="404" y="651"/>
                    <a:pt x="404" y="651"/>
                    <a:pt x="404" y="651"/>
                  </a:cubicBezTo>
                  <a:cubicBezTo>
                    <a:pt x="424" y="636"/>
                    <a:pt x="424" y="636"/>
                    <a:pt x="424" y="636"/>
                  </a:cubicBezTo>
                  <a:cubicBezTo>
                    <a:pt x="423" y="635"/>
                    <a:pt x="423" y="635"/>
                    <a:pt x="423" y="635"/>
                  </a:cubicBezTo>
                  <a:cubicBezTo>
                    <a:pt x="423" y="636"/>
                    <a:pt x="423" y="636"/>
                    <a:pt x="423" y="636"/>
                  </a:cubicBezTo>
                  <a:cubicBezTo>
                    <a:pt x="428" y="636"/>
                    <a:pt x="428" y="636"/>
                    <a:pt x="428" y="636"/>
                  </a:cubicBezTo>
                  <a:cubicBezTo>
                    <a:pt x="429" y="636"/>
                    <a:pt x="429" y="636"/>
                    <a:pt x="429" y="636"/>
                  </a:cubicBezTo>
                  <a:cubicBezTo>
                    <a:pt x="430" y="635"/>
                    <a:pt x="430" y="635"/>
                    <a:pt x="430" y="635"/>
                  </a:cubicBezTo>
                  <a:cubicBezTo>
                    <a:pt x="430" y="635"/>
                    <a:pt x="430" y="635"/>
                    <a:pt x="430" y="635"/>
                  </a:cubicBezTo>
                  <a:cubicBezTo>
                    <a:pt x="430" y="634"/>
                    <a:pt x="432" y="632"/>
                    <a:pt x="433" y="630"/>
                  </a:cubicBezTo>
                  <a:cubicBezTo>
                    <a:pt x="435" y="628"/>
                    <a:pt x="437" y="627"/>
                    <a:pt x="439" y="627"/>
                  </a:cubicBezTo>
                  <a:cubicBezTo>
                    <a:pt x="440" y="627"/>
                    <a:pt x="440" y="627"/>
                    <a:pt x="440" y="627"/>
                  </a:cubicBezTo>
                  <a:cubicBezTo>
                    <a:pt x="440" y="627"/>
                    <a:pt x="440" y="627"/>
                    <a:pt x="440" y="627"/>
                  </a:cubicBezTo>
                  <a:cubicBezTo>
                    <a:pt x="441" y="626"/>
                    <a:pt x="441" y="626"/>
                    <a:pt x="442" y="626"/>
                  </a:cubicBezTo>
                  <a:cubicBezTo>
                    <a:pt x="444" y="626"/>
                    <a:pt x="447" y="627"/>
                    <a:pt x="449" y="629"/>
                  </a:cubicBezTo>
                  <a:cubicBezTo>
                    <a:pt x="450" y="629"/>
                    <a:pt x="450" y="630"/>
                    <a:pt x="451" y="631"/>
                  </a:cubicBezTo>
                  <a:cubicBezTo>
                    <a:pt x="451" y="631"/>
                    <a:pt x="451" y="631"/>
                    <a:pt x="451" y="631"/>
                  </a:cubicBezTo>
                  <a:cubicBezTo>
                    <a:pt x="452" y="632"/>
                    <a:pt x="452" y="632"/>
                    <a:pt x="452" y="632"/>
                  </a:cubicBezTo>
                  <a:cubicBezTo>
                    <a:pt x="452" y="632"/>
                    <a:pt x="452" y="632"/>
                    <a:pt x="452" y="632"/>
                  </a:cubicBezTo>
                  <a:cubicBezTo>
                    <a:pt x="453" y="632"/>
                    <a:pt x="453" y="632"/>
                    <a:pt x="453" y="632"/>
                  </a:cubicBezTo>
                  <a:cubicBezTo>
                    <a:pt x="453" y="632"/>
                    <a:pt x="455" y="631"/>
                    <a:pt x="458" y="630"/>
                  </a:cubicBezTo>
                  <a:cubicBezTo>
                    <a:pt x="459" y="629"/>
                    <a:pt x="460" y="629"/>
                    <a:pt x="461" y="629"/>
                  </a:cubicBezTo>
                  <a:cubicBezTo>
                    <a:pt x="461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3" y="628"/>
                    <a:pt x="464" y="629"/>
                    <a:pt x="465" y="629"/>
                  </a:cubicBezTo>
                  <a:cubicBezTo>
                    <a:pt x="466" y="629"/>
                    <a:pt x="466" y="630"/>
                    <a:pt x="466" y="630"/>
                  </a:cubicBezTo>
                  <a:cubicBezTo>
                    <a:pt x="467" y="630"/>
                    <a:pt x="467" y="630"/>
                    <a:pt x="467" y="630"/>
                  </a:cubicBezTo>
                  <a:cubicBezTo>
                    <a:pt x="467" y="630"/>
                    <a:pt x="467" y="630"/>
                    <a:pt x="467" y="630"/>
                  </a:cubicBezTo>
                  <a:cubicBezTo>
                    <a:pt x="467" y="631"/>
                    <a:pt x="467" y="631"/>
                    <a:pt x="467" y="631"/>
                  </a:cubicBezTo>
                  <a:cubicBezTo>
                    <a:pt x="468" y="631"/>
                    <a:pt x="468" y="631"/>
                    <a:pt x="468" y="631"/>
                  </a:cubicBezTo>
                  <a:cubicBezTo>
                    <a:pt x="488" y="628"/>
                    <a:pt x="488" y="628"/>
                    <a:pt x="488" y="628"/>
                  </a:cubicBezTo>
                  <a:cubicBezTo>
                    <a:pt x="490" y="628"/>
                    <a:pt x="490" y="628"/>
                    <a:pt x="490" y="628"/>
                  </a:cubicBezTo>
                  <a:cubicBezTo>
                    <a:pt x="489" y="626"/>
                    <a:pt x="489" y="626"/>
                    <a:pt x="489" y="626"/>
                  </a:cubicBezTo>
                  <a:cubicBezTo>
                    <a:pt x="488" y="616"/>
                    <a:pt x="488" y="616"/>
                    <a:pt x="488" y="616"/>
                  </a:cubicBezTo>
                  <a:cubicBezTo>
                    <a:pt x="488" y="612"/>
                    <a:pt x="488" y="612"/>
                    <a:pt x="488" y="612"/>
                  </a:cubicBezTo>
                  <a:cubicBezTo>
                    <a:pt x="486" y="615"/>
                    <a:pt x="486" y="615"/>
                    <a:pt x="486" y="615"/>
                  </a:cubicBezTo>
                  <a:cubicBezTo>
                    <a:pt x="480" y="620"/>
                    <a:pt x="480" y="620"/>
                    <a:pt x="480" y="620"/>
                  </a:cubicBezTo>
                  <a:cubicBezTo>
                    <a:pt x="481" y="621"/>
                    <a:pt x="481" y="621"/>
                    <a:pt x="481" y="621"/>
                  </a:cubicBezTo>
                  <a:cubicBezTo>
                    <a:pt x="482" y="620"/>
                    <a:pt x="482" y="620"/>
                    <a:pt x="482" y="620"/>
                  </a:cubicBezTo>
                  <a:cubicBezTo>
                    <a:pt x="477" y="613"/>
                    <a:pt x="477" y="613"/>
                    <a:pt x="477" y="613"/>
                  </a:cubicBezTo>
                  <a:cubicBezTo>
                    <a:pt x="476" y="614"/>
                    <a:pt x="476" y="614"/>
                    <a:pt x="476" y="614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82" y="606"/>
                    <a:pt x="484" y="601"/>
                    <a:pt x="485" y="599"/>
                  </a:cubicBezTo>
                  <a:cubicBezTo>
                    <a:pt x="487" y="596"/>
                    <a:pt x="487" y="596"/>
                    <a:pt x="487" y="596"/>
                  </a:cubicBezTo>
                  <a:cubicBezTo>
                    <a:pt x="485" y="595"/>
                    <a:pt x="485" y="595"/>
                    <a:pt x="485" y="595"/>
                  </a:cubicBezTo>
                  <a:cubicBezTo>
                    <a:pt x="486" y="597"/>
                    <a:pt x="486" y="597"/>
                    <a:pt x="486" y="597"/>
                  </a:cubicBezTo>
                  <a:cubicBezTo>
                    <a:pt x="492" y="596"/>
                    <a:pt x="492" y="596"/>
                    <a:pt x="492" y="596"/>
                  </a:cubicBezTo>
                  <a:cubicBezTo>
                    <a:pt x="493" y="595"/>
                    <a:pt x="493" y="595"/>
                    <a:pt x="493" y="595"/>
                  </a:cubicBezTo>
                  <a:cubicBezTo>
                    <a:pt x="493" y="595"/>
                    <a:pt x="493" y="595"/>
                    <a:pt x="493" y="595"/>
                  </a:cubicBezTo>
                  <a:cubicBezTo>
                    <a:pt x="493" y="595"/>
                    <a:pt x="494" y="592"/>
                    <a:pt x="495" y="589"/>
                  </a:cubicBezTo>
                  <a:cubicBezTo>
                    <a:pt x="496" y="586"/>
                    <a:pt x="497" y="583"/>
                    <a:pt x="499" y="580"/>
                  </a:cubicBezTo>
                  <a:cubicBezTo>
                    <a:pt x="497" y="579"/>
                    <a:pt x="497" y="579"/>
                    <a:pt x="497" y="579"/>
                  </a:cubicBezTo>
                  <a:cubicBezTo>
                    <a:pt x="499" y="580"/>
                    <a:pt x="499" y="580"/>
                    <a:pt x="499" y="580"/>
                  </a:cubicBezTo>
                  <a:cubicBezTo>
                    <a:pt x="499" y="579"/>
                    <a:pt x="500" y="579"/>
                    <a:pt x="501" y="578"/>
                  </a:cubicBezTo>
                  <a:cubicBezTo>
                    <a:pt x="502" y="578"/>
                    <a:pt x="503" y="578"/>
                    <a:pt x="503" y="578"/>
                  </a:cubicBezTo>
                  <a:cubicBezTo>
                    <a:pt x="504" y="578"/>
                    <a:pt x="504" y="578"/>
                    <a:pt x="505" y="578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7" y="578"/>
                    <a:pt x="507" y="578"/>
                    <a:pt x="507" y="578"/>
                  </a:cubicBezTo>
                  <a:cubicBezTo>
                    <a:pt x="507" y="577"/>
                    <a:pt x="507" y="577"/>
                    <a:pt x="507" y="577"/>
                  </a:cubicBezTo>
                  <a:cubicBezTo>
                    <a:pt x="510" y="566"/>
                    <a:pt x="510" y="566"/>
                    <a:pt x="510" y="566"/>
                  </a:cubicBezTo>
                  <a:cubicBezTo>
                    <a:pt x="508" y="566"/>
                    <a:pt x="508" y="566"/>
                    <a:pt x="508" y="566"/>
                  </a:cubicBezTo>
                  <a:cubicBezTo>
                    <a:pt x="508" y="567"/>
                    <a:pt x="508" y="567"/>
                    <a:pt x="508" y="567"/>
                  </a:cubicBezTo>
                  <a:cubicBezTo>
                    <a:pt x="513" y="569"/>
                    <a:pt x="513" y="569"/>
                    <a:pt x="513" y="569"/>
                  </a:cubicBezTo>
                  <a:cubicBezTo>
                    <a:pt x="514" y="569"/>
                    <a:pt x="514" y="569"/>
                    <a:pt x="514" y="569"/>
                  </a:cubicBezTo>
                  <a:cubicBezTo>
                    <a:pt x="515" y="568"/>
                    <a:pt x="515" y="568"/>
                    <a:pt x="515" y="568"/>
                  </a:cubicBezTo>
                  <a:cubicBezTo>
                    <a:pt x="521" y="561"/>
                    <a:pt x="525" y="557"/>
                    <a:pt x="527" y="555"/>
                  </a:cubicBezTo>
                  <a:cubicBezTo>
                    <a:pt x="528" y="553"/>
                    <a:pt x="528" y="553"/>
                    <a:pt x="528" y="553"/>
                  </a:cubicBezTo>
                  <a:cubicBezTo>
                    <a:pt x="527" y="552"/>
                    <a:pt x="527" y="552"/>
                    <a:pt x="527" y="552"/>
                  </a:cubicBezTo>
                  <a:cubicBezTo>
                    <a:pt x="528" y="554"/>
                    <a:pt x="528" y="554"/>
                    <a:pt x="528" y="554"/>
                  </a:cubicBezTo>
                  <a:cubicBezTo>
                    <a:pt x="548" y="547"/>
                    <a:pt x="548" y="547"/>
                    <a:pt x="548" y="547"/>
                  </a:cubicBezTo>
                  <a:cubicBezTo>
                    <a:pt x="548" y="547"/>
                    <a:pt x="548" y="547"/>
                    <a:pt x="548" y="547"/>
                  </a:cubicBezTo>
                  <a:cubicBezTo>
                    <a:pt x="548" y="547"/>
                    <a:pt x="548" y="547"/>
                    <a:pt x="548" y="547"/>
                  </a:cubicBezTo>
                  <a:cubicBezTo>
                    <a:pt x="561" y="536"/>
                    <a:pt x="561" y="536"/>
                    <a:pt x="561" y="536"/>
                  </a:cubicBezTo>
                  <a:cubicBezTo>
                    <a:pt x="561" y="535"/>
                    <a:pt x="561" y="535"/>
                    <a:pt x="561" y="535"/>
                  </a:cubicBezTo>
                  <a:cubicBezTo>
                    <a:pt x="561" y="535"/>
                    <a:pt x="561" y="535"/>
                    <a:pt x="561" y="535"/>
                  </a:cubicBezTo>
                  <a:cubicBezTo>
                    <a:pt x="561" y="527"/>
                    <a:pt x="561" y="527"/>
                    <a:pt x="561" y="527"/>
                  </a:cubicBezTo>
                  <a:cubicBezTo>
                    <a:pt x="561" y="525"/>
                    <a:pt x="561" y="525"/>
                    <a:pt x="561" y="525"/>
                  </a:cubicBezTo>
                  <a:cubicBezTo>
                    <a:pt x="560" y="525"/>
                    <a:pt x="560" y="525"/>
                    <a:pt x="560" y="525"/>
                  </a:cubicBezTo>
                  <a:cubicBezTo>
                    <a:pt x="559" y="525"/>
                    <a:pt x="559" y="525"/>
                    <a:pt x="559" y="525"/>
                  </a:cubicBezTo>
                  <a:cubicBezTo>
                    <a:pt x="558" y="525"/>
                    <a:pt x="551" y="525"/>
                    <a:pt x="546" y="520"/>
                  </a:cubicBezTo>
                  <a:cubicBezTo>
                    <a:pt x="545" y="521"/>
                    <a:pt x="545" y="521"/>
                    <a:pt x="545" y="521"/>
                  </a:cubicBezTo>
                  <a:cubicBezTo>
                    <a:pt x="546" y="520"/>
                    <a:pt x="546" y="520"/>
                    <a:pt x="546" y="520"/>
                  </a:cubicBezTo>
                  <a:cubicBezTo>
                    <a:pt x="545" y="520"/>
                    <a:pt x="545" y="519"/>
                    <a:pt x="544" y="517"/>
                  </a:cubicBezTo>
                  <a:cubicBezTo>
                    <a:pt x="541" y="511"/>
                    <a:pt x="539" y="499"/>
                    <a:pt x="536" y="489"/>
                  </a:cubicBezTo>
                  <a:cubicBezTo>
                    <a:pt x="535" y="484"/>
                    <a:pt x="534" y="479"/>
                    <a:pt x="534" y="475"/>
                  </a:cubicBezTo>
                  <a:cubicBezTo>
                    <a:pt x="533" y="472"/>
                    <a:pt x="533" y="470"/>
                    <a:pt x="533" y="470"/>
                  </a:cubicBezTo>
                  <a:cubicBezTo>
                    <a:pt x="531" y="470"/>
                    <a:pt x="531" y="470"/>
                    <a:pt x="531" y="470"/>
                  </a:cubicBezTo>
                  <a:cubicBezTo>
                    <a:pt x="532" y="471"/>
                    <a:pt x="532" y="471"/>
                    <a:pt x="532" y="471"/>
                  </a:cubicBezTo>
                  <a:cubicBezTo>
                    <a:pt x="563" y="430"/>
                    <a:pt x="563" y="430"/>
                    <a:pt x="563" y="430"/>
                  </a:cubicBezTo>
                  <a:cubicBezTo>
                    <a:pt x="564" y="430"/>
                    <a:pt x="564" y="430"/>
                    <a:pt x="564" y="430"/>
                  </a:cubicBezTo>
                  <a:cubicBezTo>
                    <a:pt x="564" y="430"/>
                    <a:pt x="564" y="430"/>
                    <a:pt x="564" y="430"/>
                  </a:cubicBezTo>
                  <a:cubicBezTo>
                    <a:pt x="565" y="419"/>
                    <a:pt x="565" y="419"/>
                    <a:pt x="565" y="419"/>
                  </a:cubicBezTo>
                  <a:cubicBezTo>
                    <a:pt x="564" y="419"/>
                    <a:pt x="564" y="419"/>
                    <a:pt x="564" y="419"/>
                  </a:cubicBezTo>
                  <a:cubicBezTo>
                    <a:pt x="563" y="420"/>
                    <a:pt x="563" y="420"/>
                    <a:pt x="563" y="420"/>
                  </a:cubicBezTo>
                  <a:cubicBezTo>
                    <a:pt x="569" y="422"/>
                    <a:pt x="569" y="422"/>
                    <a:pt x="569" y="422"/>
                  </a:cubicBezTo>
                  <a:cubicBezTo>
                    <a:pt x="569" y="422"/>
                    <a:pt x="569" y="422"/>
                    <a:pt x="569" y="422"/>
                  </a:cubicBezTo>
                  <a:cubicBezTo>
                    <a:pt x="570" y="421"/>
                    <a:pt x="570" y="421"/>
                    <a:pt x="570" y="421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2" y="398"/>
                    <a:pt x="593" y="397"/>
                    <a:pt x="594" y="395"/>
                  </a:cubicBezTo>
                  <a:cubicBezTo>
                    <a:pt x="595" y="393"/>
                    <a:pt x="598" y="390"/>
                    <a:pt x="600" y="386"/>
                  </a:cubicBezTo>
                  <a:cubicBezTo>
                    <a:pt x="601" y="385"/>
                    <a:pt x="603" y="383"/>
                    <a:pt x="604" y="382"/>
                  </a:cubicBezTo>
                  <a:cubicBezTo>
                    <a:pt x="605" y="381"/>
                    <a:pt x="606" y="380"/>
                    <a:pt x="606" y="379"/>
                  </a:cubicBezTo>
                  <a:cubicBezTo>
                    <a:pt x="606" y="379"/>
                    <a:pt x="606" y="379"/>
                    <a:pt x="606" y="379"/>
                  </a:cubicBezTo>
                  <a:cubicBezTo>
                    <a:pt x="607" y="379"/>
                    <a:pt x="607" y="379"/>
                    <a:pt x="607" y="379"/>
                  </a:cubicBezTo>
                  <a:cubicBezTo>
                    <a:pt x="609" y="377"/>
                    <a:pt x="611" y="377"/>
                    <a:pt x="612" y="377"/>
                  </a:cubicBezTo>
                  <a:cubicBezTo>
                    <a:pt x="612" y="377"/>
                    <a:pt x="613" y="377"/>
                    <a:pt x="613" y="377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6"/>
                    <a:pt x="613" y="376"/>
                    <a:pt x="613" y="376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6"/>
                    <a:pt x="613" y="376"/>
                    <a:pt x="613" y="376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4" y="376"/>
                    <a:pt x="614" y="376"/>
                    <a:pt x="614" y="376"/>
                  </a:cubicBezTo>
                  <a:cubicBezTo>
                    <a:pt x="612" y="375"/>
                    <a:pt x="612" y="375"/>
                    <a:pt x="612" y="375"/>
                  </a:cubicBezTo>
                  <a:cubicBezTo>
                    <a:pt x="611" y="378"/>
                    <a:pt x="611" y="378"/>
                    <a:pt x="611" y="378"/>
                  </a:cubicBezTo>
                  <a:cubicBezTo>
                    <a:pt x="612" y="378"/>
                    <a:pt x="612" y="378"/>
                    <a:pt x="612" y="378"/>
                  </a:cubicBezTo>
                  <a:cubicBezTo>
                    <a:pt x="612" y="377"/>
                    <a:pt x="612" y="377"/>
                    <a:pt x="612" y="377"/>
                  </a:cubicBezTo>
                  <a:cubicBezTo>
                    <a:pt x="608" y="377"/>
                    <a:pt x="608" y="377"/>
                    <a:pt x="608" y="377"/>
                  </a:cubicBezTo>
                  <a:cubicBezTo>
                    <a:pt x="607" y="377"/>
                    <a:pt x="607" y="377"/>
                    <a:pt x="607" y="377"/>
                  </a:cubicBezTo>
                  <a:cubicBezTo>
                    <a:pt x="607" y="378"/>
                    <a:pt x="607" y="378"/>
                    <a:pt x="607" y="378"/>
                  </a:cubicBezTo>
                  <a:cubicBezTo>
                    <a:pt x="607" y="381"/>
                    <a:pt x="607" y="381"/>
                    <a:pt x="607" y="381"/>
                  </a:cubicBezTo>
                  <a:cubicBezTo>
                    <a:pt x="607" y="382"/>
                    <a:pt x="607" y="382"/>
                    <a:pt x="607" y="382"/>
                  </a:cubicBezTo>
                  <a:cubicBezTo>
                    <a:pt x="608" y="382"/>
                    <a:pt x="608" y="382"/>
                    <a:pt x="608" y="382"/>
                  </a:cubicBezTo>
                  <a:cubicBezTo>
                    <a:pt x="612" y="384"/>
                    <a:pt x="612" y="384"/>
                    <a:pt x="612" y="384"/>
                  </a:cubicBezTo>
                  <a:cubicBezTo>
                    <a:pt x="613" y="384"/>
                    <a:pt x="613" y="384"/>
                    <a:pt x="613" y="384"/>
                  </a:cubicBezTo>
                  <a:cubicBezTo>
                    <a:pt x="613" y="383"/>
                    <a:pt x="613" y="383"/>
                    <a:pt x="613" y="383"/>
                  </a:cubicBezTo>
                  <a:cubicBezTo>
                    <a:pt x="620" y="377"/>
                    <a:pt x="620" y="377"/>
                    <a:pt x="620" y="377"/>
                  </a:cubicBezTo>
                  <a:cubicBezTo>
                    <a:pt x="619" y="376"/>
                    <a:pt x="619" y="376"/>
                    <a:pt x="619" y="376"/>
                  </a:cubicBezTo>
                  <a:cubicBezTo>
                    <a:pt x="619" y="377"/>
                    <a:pt x="619" y="377"/>
                    <a:pt x="619" y="377"/>
                  </a:cubicBezTo>
                  <a:cubicBezTo>
                    <a:pt x="619" y="377"/>
                    <a:pt x="621" y="377"/>
                    <a:pt x="623" y="376"/>
                  </a:cubicBezTo>
                  <a:cubicBezTo>
                    <a:pt x="625" y="375"/>
                    <a:pt x="628" y="374"/>
                    <a:pt x="629" y="373"/>
                  </a:cubicBezTo>
                  <a:cubicBezTo>
                    <a:pt x="630" y="372"/>
                    <a:pt x="630" y="372"/>
                    <a:pt x="630" y="371"/>
                  </a:cubicBezTo>
                  <a:cubicBezTo>
                    <a:pt x="630" y="370"/>
                    <a:pt x="630" y="370"/>
                    <a:pt x="629" y="369"/>
                  </a:cubicBezTo>
                  <a:cubicBezTo>
                    <a:pt x="628" y="368"/>
                    <a:pt x="626" y="365"/>
                    <a:pt x="624" y="363"/>
                  </a:cubicBezTo>
                  <a:cubicBezTo>
                    <a:pt x="622" y="361"/>
                    <a:pt x="620" y="360"/>
                    <a:pt x="620" y="360"/>
                  </a:cubicBezTo>
                  <a:cubicBezTo>
                    <a:pt x="619" y="361"/>
                    <a:pt x="619" y="361"/>
                    <a:pt x="619" y="361"/>
                  </a:cubicBezTo>
                  <a:cubicBezTo>
                    <a:pt x="620" y="362"/>
                    <a:pt x="620" y="362"/>
                    <a:pt x="620" y="36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9" y="340"/>
                    <a:pt x="639" y="340"/>
                    <a:pt x="639" y="340"/>
                  </a:cubicBezTo>
                  <a:cubicBezTo>
                    <a:pt x="639" y="342"/>
                    <a:pt x="639" y="342"/>
                    <a:pt x="639" y="342"/>
                  </a:cubicBezTo>
                  <a:cubicBezTo>
                    <a:pt x="651" y="342"/>
                    <a:pt x="651" y="342"/>
                    <a:pt x="651" y="342"/>
                  </a:cubicBezTo>
                  <a:cubicBezTo>
                    <a:pt x="652" y="342"/>
                    <a:pt x="652" y="342"/>
                    <a:pt x="652" y="342"/>
                  </a:cubicBezTo>
                  <a:cubicBezTo>
                    <a:pt x="652" y="342"/>
                    <a:pt x="652" y="342"/>
                    <a:pt x="652" y="342"/>
                  </a:cubicBezTo>
                  <a:cubicBezTo>
                    <a:pt x="656" y="337"/>
                    <a:pt x="656" y="337"/>
                    <a:pt x="656" y="337"/>
                  </a:cubicBezTo>
                  <a:cubicBezTo>
                    <a:pt x="655" y="336"/>
                    <a:pt x="655" y="336"/>
                    <a:pt x="655" y="336"/>
                  </a:cubicBezTo>
                  <a:cubicBezTo>
                    <a:pt x="656" y="338"/>
                    <a:pt x="656" y="338"/>
                    <a:pt x="656" y="338"/>
                  </a:cubicBezTo>
                  <a:cubicBezTo>
                    <a:pt x="656" y="338"/>
                    <a:pt x="657" y="338"/>
                    <a:pt x="659" y="337"/>
                  </a:cubicBezTo>
                  <a:cubicBezTo>
                    <a:pt x="665" y="336"/>
                    <a:pt x="678" y="334"/>
                    <a:pt x="685" y="334"/>
                  </a:cubicBezTo>
                  <a:cubicBezTo>
                    <a:pt x="689" y="334"/>
                    <a:pt x="695" y="334"/>
                    <a:pt x="701" y="333"/>
                  </a:cubicBezTo>
                  <a:cubicBezTo>
                    <a:pt x="707" y="333"/>
                    <a:pt x="714" y="332"/>
                    <a:pt x="718" y="330"/>
                  </a:cubicBezTo>
                  <a:cubicBezTo>
                    <a:pt x="718" y="330"/>
                    <a:pt x="718" y="330"/>
                    <a:pt x="718" y="330"/>
                  </a:cubicBezTo>
                  <a:cubicBezTo>
                    <a:pt x="718" y="330"/>
                    <a:pt x="718" y="330"/>
                    <a:pt x="718" y="330"/>
                  </a:cubicBezTo>
                  <a:cubicBezTo>
                    <a:pt x="723" y="327"/>
                    <a:pt x="725" y="324"/>
                    <a:pt x="726" y="322"/>
                  </a:cubicBezTo>
                  <a:cubicBezTo>
                    <a:pt x="726" y="321"/>
                    <a:pt x="727" y="321"/>
                    <a:pt x="728" y="320"/>
                  </a:cubicBezTo>
                  <a:cubicBezTo>
                    <a:pt x="729" y="319"/>
                    <a:pt x="730" y="317"/>
                    <a:pt x="733" y="316"/>
                  </a:cubicBezTo>
                  <a:cubicBezTo>
                    <a:pt x="733" y="316"/>
                    <a:pt x="733" y="316"/>
                    <a:pt x="733" y="316"/>
                  </a:cubicBezTo>
                  <a:cubicBezTo>
                    <a:pt x="733" y="316"/>
                    <a:pt x="733" y="316"/>
                    <a:pt x="733" y="316"/>
                  </a:cubicBezTo>
                  <a:cubicBezTo>
                    <a:pt x="736" y="315"/>
                    <a:pt x="740" y="313"/>
                    <a:pt x="745" y="311"/>
                  </a:cubicBezTo>
                  <a:cubicBezTo>
                    <a:pt x="752" y="308"/>
                    <a:pt x="761" y="305"/>
                    <a:pt x="769" y="303"/>
                  </a:cubicBezTo>
                  <a:cubicBezTo>
                    <a:pt x="773" y="301"/>
                    <a:pt x="777" y="300"/>
                    <a:pt x="780" y="299"/>
                  </a:cubicBezTo>
                  <a:cubicBezTo>
                    <a:pt x="783" y="297"/>
                    <a:pt x="786" y="296"/>
                    <a:pt x="787" y="294"/>
                  </a:cubicBezTo>
                  <a:cubicBezTo>
                    <a:pt x="786" y="293"/>
                    <a:pt x="786" y="293"/>
                    <a:pt x="786" y="293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92" y="291"/>
                    <a:pt x="794" y="287"/>
                    <a:pt x="796" y="283"/>
                  </a:cubicBezTo>
                  <a:cubicBezTo>
                    <a:pt x="798" y="280"/>
                    <a:pt x="799" y="276"/>
                    <a:pt x="799" y="273"/>
                  </a:cubicBezTo>
                  <a:cubicBezTo>
                    <a:pt x="799" y="272"/>
                    <a:pt x="799" y="271"/>
                    <a:pt x="799" y="270"/>
                  </a:cubicBezTo>
                  <a:cubicBezTo>
                    <a:pt x="797" y="270"/>
                    <a:pt x="797" y="270"/>
                    <a:pt x="797" y="270"/>
                  </a:cubicBezTo>
                  <a:cubicBezTo>
                    <a:pt x="799" y="270"/>
                    <a:pt x="799" y="270"/>
                    <a:pt x="799" y="270"/>
                  </a:cubicBezTo>
                  <a:cubicBezTo>
                    <a:pt x="799" y="268"/>
                    <a:pt x="798" y="266"/>
                    <a:pt x="797" y="264"/>
                  </a:cubicBezTo>
                  <a:cubicBezTo>
                    <a:pt x="796" y="262"/>
                    <a:pt x="796" y="260"/>
                    <a:pt x="796" y="259"/>
                  </a:cubicBezTo>
                  <a:cubicBezTo>
                    <a:pt x="796" y="258"/>
                    <a:pt x="796" y="258"/>
                    <a:pt x="796" y="257"/>
                  </a:cubicBezTo>
                  <a:cubicBezTo>
                    <a:pt x="796" y="257"/>
                    <a:pt x="796" y="257"/>
                    <a:pt x="796" y="257"/>
                  </a:cubicBezTo>
                  <a:cubicBezTo>
                    <a:pt x="797" y="256"/>
                    <a:pt x="797" y="256"/>
                    <a:pt x="798" y="256"/>
                  </a:cubicBezTo>
                  <a:cubicBezTo>
                    <a:pt x="798" y="256"/>
                    <a:pt x="800" y="257"/>
                    <a:pt x="801" y="257"/>
                  </a:cubicBezTo>
                  <a:cubicBezTo>
                    <a:pt x="802" y="257"/>
                    <a:pt x="804" y="256"/>
                    <a:pt x="805" y="255"/>
                  </a:cubicBezTo>
                  <a:cubicBezTo>
                    <a:pt x="804" y="254"/>
                    <a:pt x="804" y="254"/>
                    <a:pt x="804" y="254"/>
                  </a:cubicBezTo>
                  <a:cubicBezTo>
                    <a:pt x="805" y="256"/>
                    <a:pt x="805" y="256"/>
                    <a:pt x="805" y="256"/>
                  </a:cubicBezTo>
                  <a:cubicBezTo>
                    <a:pt x="807" y="255"/>
                    <a:pt x="808" y="252"/>
                    <a:pt x="809" y="251"/>
                  </a:cubicBezTo>
                  <a:cubicBezTo>
                    <a:pt x="810" y="249"/>
                    <a:pt x="810" y="247"/>
                    <a:pt x="810" y="247"/>
                  </a:cubicBezTo>
                  <a:cubicBezTo>
                    <a:pt x="810" y="246"/>
                    <a:pt x="810" y="246"/>
                    <a:pt x="810" y="246"/>
                  </a:cubicBezTo>
                  <a:cubicBezTo>
                    <a:pt x="809" y="246"/>
                    <a:pt x="809" y="246"/>
                    <a:pt x="809" y="246"/>
                  </a:cubicBezTo>
                  <a:cubicBezTo>
                    <a:pt x="801" y="242"/>
                    <a:pt x="801" y="242"/>
                    <a:pt x="801" y="242"/>
                  </a:cubicBezTo>
                  <a:cubicBezTo>
                    <a:pt x="800" y="243"/>
                    <a:pt x="800" y="243"/>
                    <a:pt x="800" y="243"/>
                  </a:cubicBezTo>
                  <a:cubicBezTo>
                    <a:pt x="801" y="243"/>
                    <a:pt x="801" y="243"/>
                    <a:pt x="801" y="243"/>
                  </a:cubicBezTo>
                  <a:cubicBezTo>
                    <a:pt x="800" y="236"/>
                    <a:pt x="800" y="236"/>
                    <a:pt x="800" y="236"/>
                  </a:cubicBezTo>
                  <a:cubicBezTo>
                    <a:pt x="800" y="235"/>
                    <a:pt x="800" y="235"/>
                    <a:pt x="800" y="235"/>
                  </a:cubicBezTo>
                  <a:cubicBezTo>
                    <a:pt x="799" y="235"/>
                    <a:pt x="799" y="235"/>
                    <a:pt x="799" y="235"/>
                  </a:cubicBezTo>
                  <a:cubicBezTo>
                    <a:pt x="789" y="235"/>
                    <a:pt x="789" y="235"/>
                    <a:pt x="789" y="235"/>
                  </a:cubicBezTo>
                  <a:cubicBezTo>
                    <a:pt x="789" y="237"/>
                    <a:pt x="789" y="237"/>
                    <a:pt x="789" y="237"/>
                  </a:cubicBezTo>
                  <a:cubicBezTo>
                    <a:pt x="791" y="236"/>
                    <a:pt x="791" y="236"/>
                    <a:pt x="791" y="236"/>
                  </a:cubicBezTo>
                  <a:cubicBezTo>
                    <a:pt x="790" y="236"/>
                    <a:pt x="789" y="231"/>
                    <a:pt x="780" y="228"/>
                  </a:cubicBezTo>
                  <a:cubicBezTo>
                    <a:pt x="780" y="228"/>
                    <a:pt x="780" y="228"/>
                    <a:pt x="780" y="228"/>
                  </a:cubicBezTo>
                  <a:cubicBezTo>
                    <a:pt x="780" y="228"/>
                    <a:pt x="780" y="228"/>
                    <a:pt x="780" y="228"/>
                  </a:cubicBezTo>
                  <a:cubicBezTo>
                    <a:pt x="779" y="228"/>
                    <a:pt x="779" y="228"/>
                    <a:pt x="778" y="228"/>
                  </a:cubicBezTo>
                  <a:cubicBezTo>
                    <a:pt x="775" y="228"/>
                    <a:pt x="773" y="229"/>
                    <a:pt x="771" y="230"/>
                  </a:cubicBezTo>
                  <a:cubicBezTo>
                    <a:pt x="768" y="232"/>
                    <a:pt x="766" y="235"/>
                    <a:pt x="765" y="237"/>
                  </a:cubicBezTo>
                  <a:cubicBezTo>
                    <a:pt x="764" y="238"/>
                    <a:pt x="763" y="239"/>
                    <a:pt x="763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1"/>
                    <a:pt x="762" y="241"/>
                    <a:pt x="762" y="241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1"/>
                    <a:pt x="762" y="241"/>
                    <a:pt x="762" y="241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55" y="240"/>
                    <a:pt x="755" y="240"/>
                    <a:pt x="755" y="240"/>
                  </a:cubicBezTo>
                  <a:cubicBezTo>
                    <a:pt x="755" y="242"/>
                    <a:pt x="755" y="242"/>
                    <a:pt x="755" y="242"/>
                  </a:cubicBezTo>
                  <a:cubicBezTo>
                    <a:pt x="756" y="241"/>
                    <a:pt x="756" y="241"/>
                    <a:pt x="756" y="241"/>
                  </a:cubicBezTo>
                  <a:cubicBezTo>
                    <a:pt x="756" y="241"/>
                    <a:pt x="752" y="237"/>
                    <a:pt x="747" y="231"/>
                  </a:cubicBezTo>
                  <a:cubicBezTo>
                    <a:pt x="746" y="230"/>
                    <a:pt x="744" y="229"/>
                    <a:pt x="742" y="229"/>
                  </a:cubicBezTo>
                  <a:cubicBezTo>
                    <a:pt x="739" y="229"/>
                    <a:pt x="735" y="231"/>
                    <a:pt x="732" y="232"/>
                  </a:cubicBezTo>
                  <a:cubicBezTo>
                    <a:pt x="729" y="234"/>
                    <a:pt x="726" y="235"/>
                    <a:pt x="724" y="235"/>
                  </a:cubicBezTo>
                  <a:cubicBezTo>
                    <a:pt x="722" y="235"/>
                    <a:pt x="721" y="234"/>
                    <a:pt x="720" y="233"/>
                  </a:cubicBezTo>
                  <a:cubicBezTo>
                    <a:pt x="720" y="232"/>
                    <a:pt x="719" y="232"/>
                    <a:pt x="719" y="231"/>
                  </a:cubicBezTo>
                  <a:cubicBezTo>
                    <a:pt x="719" y="231"/>
                    <a:pt x="719" y="231"/>
                    <a:pt x="719" y="231"/>
                  </a:cubicBezTo>
                  <a:cubicBezTo>
                    <a:pt x="719" y="231"/>
                    <a:pt x="719" y="231"/>
                    <a:pt x="719" y="231"/>
                  </a:cubicBezTo>
                  <a:cubicBezTo>
                    <a:pt x="719" y="231"/>
                    <a:pt x="719" y="231"/>
                    <a:pt x="719" y="231"/>
                  </a:cubicBezTo>
                  <a:cubicBezTo>
                    <a:pt x="718" y="231"/>
                    <a:pt x="718" y="231"/>
                    <a:pt x="718" y="231"/>
                  </a:cubicBezTo>
                  <a:cubicBezTo>
                    <a:pt x="719" y="232"/>
                    <a:pt x="719" y="232"/>
                    <a:pt x="719" y="232"/>
                  </a:cubicBezTo>
                  <a:cubicBezTo>
                    <a:pt x="719" y="232"/>
                    <a:pt x="720" y="230"/>
                    <a:pt x="720" y="227"/>
                  </a:cubicBezTo>
                  <a:cubicBezTo>
                    <a:pt x="721" y="226"/>
                    <a:pt x="721" y="225"/>
                    <a:pt x="721" y="224"/>
                  </a:cubicBezTo>
                  <a:cubicBezTo>
                    <a:pt x="721" y="224"/>
                    <a:pt x="722" y="223"/>
                    <a:pt x="722" y="223"/>
                  </a:cubicBezTo>
                  <a:cubicBezTo>
                    <a:pt x="722" y="222"/>
                    <a:pt x="722" y="222"/>
                    <a:pt x="722" y="222"/>
                  </a:cubicBezTo>
                  <a:cubicBezTo>
                    <a:pt x="722" y="221"/>
                    <a:pt x="722" y="221"/>
                    <a:pt x="721" y="220"/>
                  </a:cubicBezTo>
                  <a:cubicBezTo>
                    <a:pt x="721" y="220"/>
                    <a:pt x="720" y="220"/>
                    <a:pt x="720" y="220"/>
                  </a:cubicBezTo>
                  <a:cubicBezTo>
                    <a:pt x="719" y="220"/>
                    <a:pt x="718" y="220"/>
                    <a:pt x="717" y="220"/>
                  </a:cubicBezTo>
                  <a:cubicBezTo>
                    <a:pt x="714" y="222"/>
                    <a:pt x="711" y="225"/>
                    <a:pt x="711" y="225"/>
                  </a:cubicBezTo>
                  <a:cubicBezTo>
                    <a:pt x="712" y="226"/>
                    <a:pt x="712" y="226"/>
                    <a:pt x="712" y="226"/>
                  </a:cubicBezTo>
                  <a:cubicBezTo>
                    <a:pt x="713" y="225"/>
                    <a:pt x="713" y="225"/>
                    <a:pt x="713" y="225"/>
                  </a:cubicBezTo>
                  <a:cubicBezTo>
                    <a:pt x="704" y="218"/>
                    <a:pt x="704" y="218"/>
                    <a:pt x="704" y="218"/>
                  </a:cubicBezTo>
                  <a:cubicBezTo>
                    <a:pt x="703" y="219"/>
                    <a:pt x="703" y="219"/>
                    <a:pt x="703" y="219"/>
                  </a:cubicBezTo>
                  <a:cubicBezTo>
                    <a:pt x="703" y="221"/>
                    <a:pt x="703" y="221"/>
                    <a:pt x="703" y="221"/>
                  </a:cubicBezTo>
                  <a:cubicBezTo>
                    <a:pt x="704" y="221"/>
                    <a:pt x="704" y="221"/>
                    <a:pt x="704" y="221"/>
                  </a:cubicBezTo>
                  <a:cubicBezTo>
                    <a:pt x="704" y="219"/>
                    <a:pt x="704" y="219"/>
                    <a:pt x="704" y="219"/>
                  </a:cubicBezTo>
                  <a:cubicBezTo>
                    <a:pt x="703" y="218"/>
                    <a:pt x="703" y="218"/>
                    <a:pt x="703" y="218"/>
                  </a:cubicBezTo>
                  <a:cubicBezTo>
                    <a:pt x="704" y="219"/>
                    <a:pt x="704" y="219"/>
                    <a:pt x="704" y="219"/>
                  </a:cubicBezTo>
                  <a:cubicBezTo>
                    <a:pt x="704" y="218"/>
                    <a:pt x="704" y="218"/>
                    <a:pt x="704" y="218"/>
                  </a:cubicBezTo>
                  <a:cubicBezTo>
                    <a:pt x="703" y="218"/>
                    <a:pt x="703" y="218"/>
                    <a:pt x="703" y="218"/>
                  </a:cubicBezTo>
                  <a:cubicBezTo>
                    <a:pt x="698" y="218"/>
                    <a:pt x="698" y="218"/>
                    <a:pt x="698" y="218"/>
                  </a:cubicBezTo>
                  <a:cubicBezTo>
                    <a:pt x="702" y="220"/>
                    <a:pt x="702" y="220"/>
                    <a:pt x="702" y="220"/>
                  </a:cubicBezTo>
                  <a:cubicBezTo>
                    <a:pt x="702" y="220"/>
                    <a:pt x="702" y="220"/>
                    <a:pt x="703" y="221"/>
                  </a:cubicBezTo>
                  <a:cubicBezTo>
                    <a:pt x="704" y="222"/>
                    <a:pt x="707" y="224"/>
                    <a:pt x="711" y="227"/>
                  </a:cubicBezTo>
                  <a:cubicBezTo>
                    <a:pt x="712" y="228"/>
                    <a:pt x="712" y="228"/>
                    <a:pt x="712" y="228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27"/>
                    <a:pt x="713" y="227"/>
                    <a:pt x="714" y="226"/>
                  </a:cubicBezTo>
                  <a:cubicBezTo>
                    <a:pt x="715" y="226"/>
                    <a:pt x="716" y="225"/>
                    <a:pt x="717" y="224"/>
                  </a:cubicBezTo>
                  <a:cubicBezTo>
                    <a:pt x="718" y="223"/>
                    <a:pt x="718" y="223"/>
                    <a:pt x="719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9" y="222"/>
                    <a:pt x="719" y="223"/>
                    <a:pt x="718" y="224"/>
                  </a:cubicBezTo>
                  <a:cubicBezTo>
                    <a:pt x="718" y="225"/>
                    <a:pt x="717" y="227"/>
                    <a:pt x="717" y="228"/>
                  </a:cubicBezTo>
                  <a:cubicBezTo>
                    <a:pt x="717" y="230"/>
                    <a:pt x="716" y="231"/>
                    <a:pt x="716" y="231"/>
                  </a:cubicBezTo>
                  <a:cubicBezTo>
                    <a:pt x="716" y="231"/>
                    <a:pt x="716" y="231"/>
                    <a:pt x="716" y="231"/>
                  </a:cubicBezTo>
                  <a:cubicBezTo>
                    <a:pt x="716" y="232"/>
                    <a:pt x="716" y="232"/>
                    <a:pt x="716" y="232"/>
                  </a:cubicBezTo>
                  <a:cubicBezTo>
                    <a:pt x="716" y="232"/>
                    <a:pt x="717" y="233"/>
                    <a:pt x="718" y="235"/>
                  </a:cubicBezTo>
                  <a:cubicBezTo>
                    <a:pt x="719" y="236"/>
                    <a:pt x="721" y="238"/>
                    <a:pt x="724" y="238"/>
                  </a:cubicBezTo>
                  <a:cubicBezTo>
                    <a:pt x="727" y="238"/>
                    <a:pt x="731" y="236"/>
                    <a:pt x="734" y="235"/>
                  </a:cubicBezTo>
                  <a:cubicBezTo>
                    <a:pt x="737" y="234"/>
                    <a:pt x="740" y="232"/>
                    <a:pt x="742" y="232"/>
                  </a:cubicBezTo>
                  <a:cubicBezTo>
                    <a:pt x="743" y="232"/>
                    <a:pt x="744" y="233"/>
                    <a:pt x="745" y="234"/>
                  </a:cubicBezTo>
                  <a:cubicBezTo>
                    <a:pt x="750" y="239"/>
                    <a:pt x="754" y="243"/>
                    <a:pt x="754" y="243"/>
                  </a:cubicBezTo>
                  <a:cubicBezTo>
                    <a:pt x="755" y="243"/>
                    <a:pt x="755" y="243"/>
                    <a:pt x="755" y="243"/>
                  </a:cubicBezTo>
                  <a:cubicBezTo>
                    <a:pt x="755" y="243"/>
                    <a:pt x="755" y="243"/>
                    <a:pt x="755" y="243"/>
                  </a:cubicBezTo>
                  <a:cubicBezTo>
                    <a:pt x="755" y="243"/>
                    <a:pt x="755" y="243"/>
                    <a:pt x="762" y="243"/>
                  </a:cubicBezTo>
                  <a:cubicBezTo>
                    <a:pt x="763" y="243"/>
                    <a:pt x="764" y="243"/>
                    <a:pt x="764" y="243"/>
                  </a:cubicBezTo>
                  <a:cubicBezTo>
                    <a:pt x="765" y="242"/>
                    <a:pt x="766" y="241"/>
                    <a:pt x="767" y="239"/>
                  </a:cubicBezTo>
                  <a:cubicBezTo>
                    <a:pt x="768" y="238"/>
                    <a:pt x="769" y="236"/>
                    <a:pt x="771" y="234"/>
                  </a:cubicBezTo>
                  <a:cubicBezTo>
                    <a:pt x="773" y="232"/>
                    <a:pt x="775" y="231"/>
                    <a:pt x="778" y="231"/>
                  </a:cubicBezTo>
                  <a:cubicBezTo>
                    <a:pt x="779" y="231"/>
                    <a:pt x="779" y="231"/>
                    <a:pt x="780" y="231"/>
                  </a:cubicBezTo>
                  <a:cubicBezTo>
                    <a:pt x="780" y="230"/>
                    <a:pt x="780" y="230"/>
                    <a:pt x="780" y="230"/>
                  </a:cubicBezTo>
                  <a:cubicBezTo>
                    <a:pt x="779" y="231"/>
                    <a:pt x="779" y="231"/>
                    <a:pt x="779" y="231"/>
                  </a:cubicBezTo>
                  <a:cubicBezTo>
                    <a:pt x="783" y="233"/>
                    <a:pt x="785" y="234"/>
                    <a:pt x="786" y="235"/>
                  </a:cubicBezTo>
                  <a:cubicBezTo>
                    <a:pt x="787" y="236"/>
                    <a:pt x="787" y="236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8"/>
                    <a:pt x="788" y="238"/>
                    <a:pt x="788" y="238"/>
                  </a:cubicBezTo>
                  <a:cubicBezTo>
                    <a:pt x="789" y="238"/>
                    <a:pt x="789" y="238"/>
                    <a:pt x="789" y="238"/>
                  </a:cubicBezTo>
                  <a:cubicBezTo>
                    <a:pt x="789" y="238"/>
                    <a:pt x="789" y="238"/>
                    <a:pt x="790" y="238"/>
                  </a:cubicBezTo>
                  <a:cubicBezTo>
                    <a:pt x="792" y="238"/>
                    <a:pt x="794" y="238"/>
                    <a:pt x="799" y="238"/>
                  </a:cubicBezTo>
                  <a:cubicBezTo>
                    <a:pt x="799" y="237"/>
                    <a:pt x="799" y="237"/>
                    <a:pt x="799" y="237"/>
                  </a:cubicBezTo>
                  <a:cubicBezTo>
                    <a:pt x="797" y="237"/>
                    <a:pt x="797" y="237"/>
                    <a:pt x="797" y="237"/>
                  </a:cubicBezTo>
                  <a:cubicBezTo>
                    <a:pt x="797" y="237"/>
                    <a:pt x="797" y="237"/>
                    <a:pt x="799" y="244"/>
                  </a:cubicBezTo>
                  <a:cubicBezTo>
                    <a:pt x="799" y="244"/>
                    <a:pt x="799" y="244"/>
                    <a:pt x="799" y="244"/>
                  </a:cubicBezTo>
                  <a:cubicBezTo>
                    <a:pt x="799" y="245"/>
                    <a:pt x="799" y="245"/>
                    <a:pt x="799" y="245"/>
                  </a:cubicBezTo>
                  <a:cubicBezTo>
                    <a:pt x="799" y="245"/>
                    <a:pt x="799" y="245"/>
                    <a:pt x="807" y="249"/>
                  </a:cubicBezTo>
                  <a:cubicBezTo>
                    <a:pt x="808" y="247"/>
                    <a:pt x="808" y="247"/>
                    <a:pt x="808" y="247"/>
                  </a:cubicBezTo>
                  <a:cubicBezTo>
                    <a:pt x="807" y="247"/>
                    <a:pt x="807" y="247"/>
                    <a:pt x="807" y="247"/>
                  </a:cubicBezTo>
                  <a:cubicBezTo>
                    <a:pt x="807" y="248"/>
                    <a:pt x="807" y="248"/>
                    <a:pt x="807" y="248"/>
                  </a:cubicBezTo>
                  <a:cubicBezTo>
                    <a:pt x="807" y="248"/>
                    <a:pt x="806" y="249"/>
                    <a:pt x="806" y="250"/>
                  </a:cubicBezTo>
                  <a:cubicBezTo>
                    <a:pt x="805" y="251"/>
                    <a:pt x="805" y="252"/>
                    <a:pt x="804" y="253"/>
                  </a:cubicBezTo>
                  <a:cubicBezTo>
                    <a:pt x="803" y="253"/>
                    <a:pt x="803" y="253"/>
                    <a:pt x="803" y="253"/>
                  </a:cubicBezTo>
                  <a:cubicBezTo>
                    <a:pt x="803" y="253"/>
                    <a:pt x="803" y="253"/>
                    <a:pt x="803" y="253"/>
                  </a:cubicBezTo>
                  <a:cubicBezTo>
                    <a:pt x="803" y="253"/>
                    <a:pt x="802" y="254"/>
                    <a:pt x="801" y="254"/>
                  </a:cubicBezTo>
                  <a:cubicBezTo>
                    <a:pt x="800" y="254"/>
                    <a:pt x="799" y="253"/>
                    <a:pt x="798" y="253"/>
                  </a:cubicBezTo>
                  <a:cubicBezTo>
                    <a:pt x="797" y="253"/>
                    <a:pt x="796" y="253"/>
                    <a:pt x="795" y="254"/>
                  </a:cubicBezTo>
                  <a:cubicBezTo>
                    <a:pt x="794" y="254"/>
                    <a:pt x="793" y="255"/>
                    <a:pt x="793" y="256"/>
                  </a:cubicBezTo>
                  <a:cubicBezTo>
                    <a:pt x="793" y="257"/>
                    <a:pt x="793" y="258"/>
                    <a:pt x="793" y="259"/>
                  </a:cubicBezTo>
                  <a:cubicBezTo>
                    <a:pt x="793" y="261"/>
                    <a:pt x="794" y="263"/>
                    <a:pt x="794" y="265"/>
                  </a:cubicBezTo>
                  <a:cubicBezTo>
                    <a:pt x="795" y="267"/>
                    <a:pt x="796" y="269"/>
                    <a:pt x="796" y="270"/>
                  </a:cubicBezTo>
                  <a:cubicBezTo>
                    <a:pt x="796" y="271"/>
                    <a:pt x="796" y="271"/>
                    <a:pt x="796" y="271"/>
                  </a:cubicBezTo>
                  <a:cubicBezTo>
                    <a:pt x="796" y="271"/>
                    <a:pt x="796" y="271"/>
                    <a:pt x="796" y="271"/>
                  </a:cubicBezTo>
                  <a:cubicBezTo>
                    <a:pt x="796" y="271"/>
                    <a:pt x="796" y="272"/>
                    <a:pt x="796" y="273"/>
                  </a:cubicBezTo>
                  <a:cubicBezTo>
                    <a:pt x="796" y="275"/>
                    <a:pt x="795" y="279"/>
                    <a:pt x="794" y="282"/>
                  </a:cubicBezTo>
                  <a:cubicBezTo>
                    <a:pt x="792" y="286"/>
                    <a:pt x="789" y="289"/>
                    <a:pt x="786" y="292"/>
                  </a:cubicBezTo>
                  <a:cubicBezTo>
                    <a:pt x="786" y="292"/>
                    <a:pt x="786" y="292"/>
                    <a:pt x="786" y="292"/>
                  </a:cubicBezTo>
                  <a:cubicBezTo>
                    <a:pt x="786" y="292"/>
                    <a:pt x="786" y="292"/>
                    <a:pt x="786" y="292"/>
                  </a:cubicBezTo>
                  <a:cubicBezTo>
                    <a:pt x="784" y="294"/>
                    <a:pt x="780" y="295"/>
                    <a:pt x="776" y="297"/>
                  </a:cubicBezTo>
                  <a:cubicBezTo>
                    <a:pt x="769" y="300"/>
                    <a:pt x="760" y="303"/>
                    <a:pt x="752" y="305"/>
                  </a:cubicBezTo>
                  <a:cubicBezTo>
                    <a:pt x="743" y="308"/>
                    <a:pt x="736" y="311"/>
                    <a:pt x="732" y="314"/>
                  </a:cubicBezTo>
                  <a:cubicBezTo>
                    <a:pt x="732" y="315"/>
                    <a:pt x="732" y="315"/>
                    <a:pt x="732" y="315"/>
                  </a:cubicBezTo>
                  <a:cubicBezTo>
                    <a:pt x="732" y="313"/>
                    <a:pt x="732" y="313"/>
                    <a:pt x="732" y="313"/>
                  </a:cubicBezTo>
                  <a:cubicBezTo>
                    <a:pt x="729" y="315"/>
                    <a:pt x="727" y="316"/>
                    <a:pt x="726" y="317"/>
                  </a:cubicBezTo>
                  <a:cubicBezTo>
                    <a:pt x="724" y="319"/>
                    <a:pt x="723" y="321"/>
                    <a:pt x="722" y="322"/>
                  </a:cubicBezTo>
                  <a:cubicBezTo>
                    <a:pt x="721" y="324"/>
                    <a:pt x="720" y="325"/>
                    <a:pt x="717" y="327"/>
                  </a:cubicBezTo>
                  <a:cubicBezTo>
                    <a:pt x="718" y="328"/>
                    <a:pt x="718" y="328"/>
                    <a:pt x="718" y="328"/>
                  </a:cubicBezTo>
                  <a:cubicBezTo>
                    <a:pt x="717" y="327"/>
                    <a:pt x="717" y="327"/>
                    <a:pt x="717" y="327"/>
                  </a:cubicBezTo>
                  <a:cubicBezTo>
                    <a:pt x="713" y="329"/>
                    <a:pt x="707" y="330"/>
                    <a:pt x="701" y="330"/>
                  </a:cubicBezTo>
                  <a:cubicBezTo>
                    <a:pt x="695" y="331"/>
                    <a:pt x="689" y="331"/>
                    <a:pt x="685" y="331"/>
                  </a:cubicBezTo>
                  <a:cubicBezTo>
                    <a:pt x="680" y="331"/>
                    <a:pt x="673" y="332"/>
                    <a:pt x="667" y="333"/>
                  </a:cubicBezTo>
                  <a:cubicBezTo>
                    <a:pt x="660" y="334"/>
                    <a:pt x="655" y="335"/>
                    <a:pt x="655" y="335"/>
                  </a:cubicBezTo>
                  <a:cubicBezTo>
                    <a:pt x="655" y="335"/>
                    <a:pt x="655" y="335"/>
                    <a:pt x="655" y="335"/>
                  </a:cubicBezTo>
                  <a:cubicBezTo>
                    <a:pt x="654" y="335"/>
                    <a:pt x="654" y="335"/>
                    <a:pt x="654" y="335"/>
                  </a:cubicBezTo>
                  <a:cubicBezTo>
                    <a:pt x="654" y="335"/>
                    <a:pt x="654" y="335"/>
                    <a:pt x="650" y="339"/>
                  </a:cubicBezTo>
                  <a:cubicBezTo>
                    <a:pt x="651" y="340"/>
                    <a:pt x="651" y="340"/>
                    <a:pt x="651" y="340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39" y="339"/>
                  </a:cubicBezTo>
                  <a:cubicBezTo>
                    <a:pt x="639" y="339"/>
                    <a:pt x="639" y="339"/>
                    <a:pt x="639" y="339"/>
                  </a:cubicBezTo>
                  <a:cubicBezTo>
                    <a:pt x="638" y="339"/>
                    <a:pt x="638" y="339"/>
                    <a:pt x="638" y="339"/>
                  </a:cubicBezTo>
                  <a:cubicBezTo>
                    <a:pt x="638" y="339"/>
                    <a:pt x="638" y="339"/>
                    <a:pt x="618" y="360"/>
                  </a:cubicBezTo>
                  <a:cubicBezTo>
                    <a:pt x="617" y="361"/>
                    <a:pt x="617" y="361"/>
                    <a:pt x="617" y="361"/>
                  </a:cubicBezTo>
                  <a:cubicBezTo>
                    <a:pt x="618" y="362"/>
                    <a:pt x="618" y="362"/>
                    <a:pt x="618" y="362"/>
                  </a:cubicBezTo>
                  <a:cubicBezTo>
                    <a:pt x="618" y="362"/>
                    <a:pt x="619" y="362"/>
                    <a:pt x="619" y="363"/>
                  </a:cubicBezTo>
                  <a:cubicBezTo>
                    <a:pt x="621" y="364"/>
                    <a:pt x="623" y="366"/>
                    <a:pt x="624" y="368"/>
                  </a:cubicBezTo>
                  <a:cubicBezTo>
                    <a:pt x="625" y="369"/>
                    <a:pt x="626" y="370"/>
                    <a:pt x="626" y="370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0"/>
                    <a:pt x="627" y="370"/>
                    <a:pt x="627" y="370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0"/>
                    <a:pt x="627" y="370"/>
                    <a:pt x="627" y="370"/>
                  </a:cubicBezTo>
                  <a:cubicBezTo>
                    <a:pt x="626" y="371"/>
                    <a:pt x="624" y="372"/>
                    <a:pt x="622" y="373"/>
                  </a:cubicBezTo>
                  <a:cubicBezTo>
                    <a:pt x="621" y="373"/>
                    <a:pt x="620" y="374"/>
                    <a:pt x="620" y="374"/>
                  </a:cubicBezTo>
                  <a:cubicBezTo>
                    <a:pt x="619" y="374"/>
                    <a:pt x="619" y="374"/>
                    <a:pt x="619" y="374"/>
                  </a:cubicBezTo>
                  <a:cubicBezTo>
                    <a:pt x="618" y="374"/>
                    <a:pt x="618" y="374"/>
                    <a:pt x="618" y="374"/>
                  </a:cubicBezTo>
                  <a:cubicBezTo>
                    <a:pt x="618" y="374"/>
                    <a:pt x="618" y="374"/>
                    <a:pt x="618" y="374"/>
                  </a:cubicBezTo>
                  <a:cubicBezTo>
                    <a:pt x="618" y="374"/>
                    <a:pt x="618" y="374"/>
                    <a:pt x="617" y="375"/>
                  </a:cubicBezTo>
                  <a:cubicBezTo>
                    <a:pt x="616" y="376"/>
                    <a:pt x="615" y="378"/>
                    <a:pt x="611" y="381"/>
                  </a:cubicBezTo>
                  <a:cubicBezTo>
                    <a:pt x="612" y="382"/>
                    <a:pt x="612" y="382"/>
                    <a:pt x="612" y="382"/>
                  </a:cubicBezTo>
                  <a:cubicBezTo>
                    <a:pt x="613" y="381"/>
                    <a:pt x="613" y="381"/>
                    <a:pt x="613" y="381"/>
                  </a:cubicBezTo>
                  <a:cubicBezTo>
                    <a:pt x="613" y="381"/>
                    <a:pt x="613" y="381"/>
                    <a:pt x="609" y="380"/>
                  </a:cubicBezTo>
                  <a:cubicBezTo>
                    <a:pt x="608" y="381"/>
                    <a:pt x="608" y="381"/>
                    <a:pt x="608" y="381"/>
                  </a:cubicBezTo>
                  <a:cubicBezTo>
                    <a:pt x="610" y="381"/>
                    <a:pt x="610" y="381"/>
                    <a:pt x="610" y="381"/>
                  </a:cubicBezTo>
                  <a:cubicBezTo>
                    <a:pt x="610" y="381"/>
                    <a:pt x="610" y="381"/>
                    <a:pt x="610" y="378"/>
                  </a:cubicBezTo>
                  <a:cubicBezTo>
                    <a:pt x="608" y="378"/>
                    <a:pt x="608" y="378"/>
                    <a:pt x="608" y="378"/>
                  </a:cubicBezTo>
                  <a:cubicBezTo>
                    <a:pt x="608" y="380"/>
                    <a:pt x="608" y="380"/>
                    <a:pt x="608" y="380"/>
                  </a:cubicBezTo>
                  <a:cubicBezTo>
                    <a:pt x="608" y="380"/>
                    <a:pt x="608" y="380"/>
                    <a:pt x="612" y="380"/>
                  </a:cubicBezTo>
                  <a:cubicBezTo>
                    <a:pt x="613" y="380"/>
                    <a:pt x="613" y="380"/>
                    <a:pt x="613" y="380"/>
                  </a:cubicBezTo>
                  <a:cubicBezTo>
                    <a:pt x="614" y="379"/>
                    <a:pt x="614" y="379"/>
                    <a:pt x="614" y="379"/>
                  </a:cubicBezTo>
                  <a:cubicBezTo>
                    <a:pt x="614" y="379"/>
                    <a:pt x="614" y="379"/>
                    <a:pt x="615" y="376"/>
                  </a:cubicBezTo>
                  <a:cubicBezTo>
                    <a:pt x="616" y="375"/>
                    <a:pt x="616" y="375"/>
                    <a:pt x="616" y="375"/>
                  </a:cubicBezTo>
                  <a:cubicBezTo>
                    <a:pt x="614" y="374"/>
                    <a:pt x="614" y="374"/>
                    <a:pt x="614" y="374"/>
                  </a:cubicBezTo>
                  <a:cubicBezTo>
                    <a:pt x="614" y="374"/>
                    <a:pt x="613" y="374"/>
                    <a:pt x="612" y="374"/>
                  </a:cubicBezTo>
                  <a:cubicBezTo>
                    <a:pt x="610" y="374"/>
                    <a:pt x="607" y="374"/>
                    <a:pt x="604" y="377"/>
                  </a:cubicBezTo>
                  <a:cubicBezTo>
                    <a:pt x="605" y="378"/>
                    <a:pt x="605" y="378"/>
                    <a:pt x="605" y="378"/>
                  </a:cubicBezTo>
                  <a:cubicBezTo>
                    <a:pt x="605" y="377"/>
                    <a:pt x="605" y="377"/>
                    <a:pt x="605" y="377"/>
                  </a:cubicBezTo>
                  <a:cubicBezTo>
                    <a:pt x="603" y="378"/>
                    <a:pt x="602" y="379"/>
                    <a:pt x="600" y="381"/>
                  </a:cubicBezTo>
                  <a:cubicBezTo>
                    <a:pt x="595" y="387"/>
                    <a:pt x="589" y="396"/>
                    <a:pt x="589" y="396"/>
                  </a:cubicBezTo>
                  <a:cubicBezTo>
                    <a:pt x="591" y="397"/>
                    <a:pt x="591" y="397"/>
                    <a:pt x="591" y="397"/>
                  </a:cubicBezTo>
                  <a:cubicBezTo>
                    <a:pt x="590" y="396"/>
                    <a:pt x="590" y="396"/>
                    <a:pt x="590" y="396"/>
                  </a:cubicBezTo>
                  <a:cubicBezTo>
                    <a:pt x="590" y="396"/>
                    <a:pt x="590" y="396"/>
                    <a:pt x="568" y="419"/>
                  </a:cubicBezTo>
                  <a:cubicBezTo>
                    <a:pt x="569" y="420"/>
                    <a:pt x="569" y="420"/>
                    <a:pt x="569" y="420"/>
                  </a:cubicBezTo>
                  <a:cubicBezTo>
                    <a:pt x="569" y="419"/>
                    <a:pt x="569" y="419"/>
                    <a:pt x="569" y="419"/>
                  </a:cubicBezTo>
                  <a:cubicBezTo>
                    <a:pt x="569" y="419"/>
                    <a:pt x="569" y="419"/>
                    <a:pt x="564" y="417"/>
                  </a:cubicBezTo>
                  <a:cubicBezTo>
                    <a:pt x="562" y="417"/>
                    <a:pt x="562" y="417"/>
                    <a:pt x="562" y="417"/>
                  </a:cubicBezTo>
                  <a:cubicBezTo>
                    <a:pt x="562" y="419"/>
                    <a:pt x="562" y="419"/>
                    <a:pt x="562" y="419"/>
                  </a:cubicBezTo>
                  <a:cubicBezTo>
                    <a:pt x="562" y="419"/>
                    <a:pt x="562" y="419"/>
                    <a:pt x="561" y="429"/>
                  </a:cubicBezTo>
                  <a:cubicBezTo>
                    <a:pt x="562" y="430"/>
                    <a:pt x="562" y="430"/>
                    <a:pt x="562" y="430"/>
                  </a:cubicBezTo>
                  <a:cubicBezTo>
                    <a:pt x="561" y="429"/>
                    <a:pt x="561" y="429"/>
                    <a:pt x="561" y="429"/>
                  </a:cubicBezTo>
                  <a:cubicBezTo>
                    <a:pt x="561" y="429"/>
                    <a:pt x="561" y="429"/>
                    <a:pt x="530" y="469"/>
                  </a:cubicBezTo>
                  <a:cubicBezTo>
                    <a:pt x="530" y="470"/>
                    <a:pt x="530" y="470"/>
                    <a:pt x="530" y="470"/>
                  </a:cubicBezTo>
                  <a:cubicBezTo>
                    <a:pt x="530" y="470"/>
                    <a:pt x="530" y="470"/>
                    <a:pt x="530" y="470"/>
                  </a:cubicBezTo>
                  <a:cubicBezTo>
                    <a:pt x="530" y="470"/>
                    <a:pt x="532" y="482"/>
                    <a:pt x="534" y="494"/>
                  </a:cubicBezTo>
                  <a:cubicBezTo>
                    <a:pt x="536" y="500"/>
                    <a:pt x="537" y="506"/>
                    <a:pt x="539" y="511"/>
                  </a:cubicBezTo>
                  <a:cubicBezTo>
                    <a:pt x="540" y="514"/>
                    <a:pt x="540" y="516"/>
                    <a:pt x="541" y="518"/>
                  </a:cubicBezTo>
                  <a:cubicBezTo>
                    <a:pt x="542" y="520"/>
                    <a:pt x="543" y="521"/>
                    <a:pt x="544" y="522"/>
                  </a:cubicBezTo>
                  <a:cubicBezTo>
                    <a:pt x="544" y="522"/>
                    <a:pt x="544" y="522"/>
                    <a:pt x="544" y="522"/>
                  </a:cubicBezTo>
                  <a:cubicBezTo>
                    <a:pt x="544" y="522"/>
                    <a:pt x="544" y="522"/>
                    <a:pt x="544" y="522"/>
                  </a:cubicBezTo>
                  <a:cubicBezTo>
                    <a:pt x="551" y="528"/>
                    <a:pt x="559" y="528"/>
                    <a:pt x="560" y="528"/>
                  </a:cubicBezTo>
                  <a:cubicBezTo>
                    <a:pt x="560" y="527"/>
                    <a:pt x="560" y="527"/>
                    <a:pt x="560" y="527"/>
                  </a:cubicBezTo>
                  <a:cubicBezTo>
                    <a:pt x="558" y="527"/>
                    <a:pt x="558" y="527"/>
                    <a:pt x="558" y="527"/>
                  </a:cubicBezTo>
                  <a:cubicBezTo>
                    <a:pt x="558" y="527"/>
                    <a:pt x="558" y="527"/>
                    <a:pt x="558" y="535"/>
                  </a:cubicBezTo>
                  <a:cubicBezTo>
                    <a:pt x="560" y="535"/>
                    <a:pt x="560" y="535"/>
                    <a:pt x="560" y="535"/>
                  </a:cubicBezTo>
                  <a:cubicBezTo>
                    <a:pt x="559" y="534"/>
                    <a:pt x="559" y="534"/>
                    <a:pt x="559" y="534"/>
                  </a:cubicBezTo>
                  <a:cubicBezTo>
                    <a:pt x="559" y="534"/>
                    <a:pt x="559" y="534"/>
                    <a:pt x="546" y="544"/>
                  </a:cubicBezTo>
                  <a:cubicBezTo>
                    <a:pt x="547" y="546"/>
                    <a:pt x="547" y="546"/>
                    <a:pt x="547" y="546"/>
                  </a:cubicBezTo>
                  <a:cubicBezTo>
                    <a:pt x="547" y="544"/>
                    <a:pt x="547" y="544"/>
                    <a:pt x="547" y="544"/>
                  </a:cubicBezTo>
                  <a:cubicBezTo>
                    <a:pt x="547" y="544"/>
                    <a:pt x="547" y="544"/>
                    <a:pt x="527" y="551"/>
                  </a:cubicBezTo>
                  <a:cubicBezTo>
                    <a:pt x="526" y="551"/>
                    <a:pt x="526" y="551"/>
                    <a:pt x="526" y="551"/>
                  </a:cubicBezTo>
                  <a:cubicBezTo>
                    <a:pt x="526" y="551"/>
                    <a:pt x="526" y="551"/>
                    <a:pt x="526" y="551"/>
                  </a:cubicBezTo>
                  <a:cubicBezTo>
                    <a:pt x="526" y="551"/>
                    <a:pt x="526" y="551"/>
                    <a:pt x="512" y="566"/>
                  </a:cubicBezTo>
                  <a:cubicBezTo>
                    <a:pt x="514" y="567"/>
                    <a:pt x="514" y="567"/>
                    <a:pt x="514" y="567"/>
                  </a:cubicBezTo>
                  <a:cubicBezTo>
                    <a:pt x="514" y="566"/>
                    <a:pt x="514" y="566"/>
                    <a:pt x="514" y="566"/>
                  </a:cubicBezTo>
                  <a:cubicBezTo>
                    <a:pt x="514" y="566"/>
                    <a:pt x="514" y="566"/>
                    <a:pt x="509" y="564"/>
                  </a:cubicBezTo>
                  <a:cubicBezTo>
                    <a:pt x="507" y="564"/>
                    <a:pt x="507" y="564"/>
                    <a:pt x="507" y="564"/>
                  </a:cubicBezTo>
                  <a:cubicBezTo>
                    <a:pt x="507" y="565"/>
                    <a:pt x="507" y="565"/>
                    <a:pt x="507" y="565"/>
                  </a:cubicBezTo>
                  <a:cubicBezTo>
                    <a:pt x="507" y="565"/>
                    <a:pt x="507" y="565"/>
                    <a:pt x="504" y="576"/>
                  </a:cubicBezTo>
                  <a:cubicBezTo>
                    <a:pt x="505" y="577"/>
                    <a:pt x="505" y="577"/>
                    <a:pt x="505" y="577"/>
                  </a:cubicBezTo>
                  <a:cubicBezTo>
                    <a:pt x="506" y="575"/>
                    <a:pt x="506" y="575"/>
                    <a:pt x="506" y="575"/>
                  </a:cubicBezTo>
                  <a:cubicBezTo>
                    <a:pt x="506" y="575"/>
                    <a:pt x="505" y="575"/>
                    <a:pt x="503" y="575"/>
                  </a:cubicBezTo>
                  <a:cubicBezTo>
                    <a:pt x="502" y="575"/>
                    <a:pt x="501" y="575"/>
                    <a:pt x="500" y="576"/>
                  </a:cubicBezTo>
                  <a:cubicBezTo>
                    <a:pt x="498" y="576"/>
                    <a:pt x="497" y="577"/>
                    <a:pt x="496" y="578"/>
                  </a:cubicBezTo>
                  <a:cubicBezTo>
                    <a:pt x="496" y="579"/>
                    <a:pt x="496" y="579"/>
                    <a:pt x="496" y="579"/>
                  </a:cubicBezTo>
                  <a:cubicBezTo>
                    <a:pt x="496" y="579"/>
                    <a:pt x="496" y="579"/>
                    <a:pt x="496" y="579"/>
                  </a:cubicBezTo>
                  <a:cubicBezTo>
                    <a:pt x="493" y="584"/>
                    <a:pt x="491" y="594"/>
                    <a:pt x="491" y="594"/>
                  </a:cubicBezTo>
                  <a:cubicBezTo>
                    <a:pt x="492" y="594"/>
                    <a:pt x="492" y="594"/>
                    <a:pt x="492" y="594"/>
                  </a:cubicBezTo>
                  <a:cubicBezTo>
                    <a:pt x="492" y="593"/>
                    <a:pt x="492" y="593"/>
                    <a:pt x="492" y="593"/>
                  </a:cubicBezTo>
                  <a:cubicBezTo>
                    <a:pt x="492" y="593"/>
                    <a:pt x="492" y="593"/>
                    <a:pt x="485" y="594"/>
                  </a:cubicBezTo>
                  <a:cubicBezTo>
                    <a:pt x="484" y="594"/>
                    <a:pt x="484" y="594"/>
                    <a:pt x="484" y="594"/>
                  </a:cubicBezTo>
                  <a:cubicBezTo>
                    <a:pt x="484" y="595"/>
                    <a:pt x="484" y="595"/>
                    <a:pt x="484" y="595"/>
                  </a:cubicBezTo>
                  <a:cubicBezTo>
                    <a:pt x="484" y="595"/>
                    <a:pt x="484" y="595"/>
                    <a:pt x="474" y="614"/>
                  </a:cubicBezTo>
                  <a:cubicBezTo>
                    <a:pt x="474" y="615"/>
                    <a:pt x="474" y="615"/>
                    <a:pt x="474" y="615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5" y="615"/>
                    <a:pt x="475" y="615"/>
                    <a:pt x="480" y="622"/>
                  </a:cubicBezTo>
                  <a:cubicBezTo>
                    <a:pt x="481" y="623"/>
                    <a:pt x="481" y="623"/>
                    <a:pt x="481" y="623"/>
                  </a:cubicBezTo>
                  <a:cubicBezTo>
                    <a:pt x="482" y="622"/>
                    <a:pt x="482" y="622"/>
                    <a:pt x="482" y="622"/>
                  </a:cubicBezTo>
                  <a:cubicBezTo>
                    <a:pt x="482" y="622"/>
                    <a:pt x="482" y="622"/>
                    <a:pt x="488" y="617"/>
                  </a:cubicBezTo>
                  <a:cubicBezTo>
                    <a:pt x="487" y="616"/>
                    <a:pt x="487" y="616"/>
                    <a:pt x="487" y="616"/>
                  </a:cubicBezTo>
                  <a:cubicBezTo>
                    <a:pt x="485" y="616"/>
                    <a:pt x="485" y="616"/>
                    <a:pt x="485" y="616"/>
                  </a:cubicBezTo>
                  <a:cubicBezTo>
                    <a:pt x="485" y="616"/>
                    <a:pt x="485" y="616"/>
                    <a:pt x="485" y="617"/>
                  </a:cubicBezTo>
                  <a:cubicBezTo>
                    <a:pt x="485" y="619"/>
                    <a:pt x="486" y="621"/>
                    <a:pt x="486" y="627"/>
                  </a:cubicBezTo>
                  <a:cubicBezTo>
                    <a:pt x="488" y="627"/>
                    <a:pt x="488" y="627"/>
                    <a:pt x="488" y="627"/>
                  </a:cubicBezTo>
                  <a:cubicBezTo>
                    <a:pt x="488" y="625"/>
                    <a:pt x="488" y="625"/>
                    <a:pt x="488" y="625"/>
                  </a:cubicBezTo>
                  <a:cubicBezTo>
                    <a:pt x="488" y="625"/>
                    <a:pt x="488" y="625"/>
                    <a:pt x="467" y="628"/>
                  </a:cubicBezTo>
                  <a:cubicBezTo>
                    <a:pt x="468" y="629"/>
                    <a:pt x="468" y="629"/>
                    <a:pt x="468" y="629"/>
                  </a:cubicBezTo>
                  <a:cubicBezTo>
                    <a:pt x="469" y="628"/>
                    <a:pt x="469" y="628"/>
                    <a:pt x="469" y="628"/>
                  </a:cubicBezTo>
                  <a:cubicBezTo>
                    <a:pt x="469" y="628"/>
                    <a:pt x="468" y="627"/>
                    <a:pt x="467" y="627"/>
                  </a:cubicBezTo>
                  <a:cubicBezTo>
                    <a:pt x="466" y="626"/>
                    <a:pt x="464" y="625"/>
                    <a:pt x="462" y="625"/>
                  </a:cubicBezTo>
                  <a:cubicBezTo>
                    <a:pt x="462" y="625"/>
                    <a:pt x="461" y="625"/>
                    <a:pt x="461" y="625"/>
                  </a:cubicBezTo>
                  <a:cubicBezTo>
                    <a:pt x="460" y="626"/>
                    <a:pt x="457" y="627"/>
                    <a:pt x="456" y="628"/>
                  </a:cubicBezTo>
                  <a:cubicBezTo>
                    <a:pt x="454" y="628"/>
                    <a:pt x="452" y="629"/>
                    <a:pt x="452" y="629"/>
                  </a:cubicBezTo>
                  <a:cubicBezTo>
                    <a:pt x="453" y="631"/>
                    <a:pt x="453" y="631"/>
                    <a:pt x="453" y="631"/>
                  </a:cubicBezTo>
                  <a:cubicBezTo>
                    <a:pt x="454" y="630"/>
                    <a:pt x="454" y="630"/>
                    <a:pt x="454" y="630"/>
                  </a:cubicBezTo>
                  <a:cubicBezTo>
                    <a:pt x="454" y="630"/>
                    <a:pt x="453" y="628"/>
                    <a:pt x="451" y="626"/>
                  </a:cubicBezTo>
                  <a:cubicBezTo>
                    <a:pt x="448" y="625"/>
                    <a:pt x="446" y="623"/>
                    <a:pt x="442" y="623"/>
                  </a:cubicBezTo>
                  <a:cubicBezTo>
                    <a:pt x="441" y="623"/>
                    <a:pt x="440" y="623"/>
                    <a:pt x="439" y="624"/>
                  </a:cubicBezTo>
                  <a:cubicBezTo>
                    <a:pt x="439" y="625"/>
                    <a:pt x="439" y="625"/>
                    <a:pt x="439" y="625"/>
                  </a:cubicBezTo>
                  <a:cubicBezTo>
                    <a:pt x="439" y="624"/>
                    <a:pt x="439" y="624"/>
                    <a:pt x="439" y="624"/>
                  </a:cubicBezTo>
                  <a:cubicBezTo>
                    <a:pt x="437" y="624"/>
                    <a:pt x="435" y="624"/>
                    <a:pt x="434" y="625"/>
                  </a:cubicBezTo>
                  <a:cubicBezTo>
                    <a:pt x="429" y="628"/>
                    <a:pt x="427" y="634"/>
                    <a:pt x="427" y="634"/>
                  </a:cubicBezTo>
                  <a:cubicBezTo>
                    <a:pt x="428" y="635"/>
                    <a:pt x="428" y="635"/>
                    <a:pt x="428" y="635"/>
                  </a:cubicBezTo>
                  <a:cubicBezTo>
                    <a:pt x="428" y="633"/>
                    <a:pt x="428" y="633"/>
                    <a:pt x="428" y="633"/>
                  </a:cubicBezTo>
                  <a:cubicBezTo>
                    <a:pt x="428" y="633"/>
                    <a:pt x="428" y="633"/>
                    <a:pt x="423" y="633"/>
                  </a:cubicBezTo>
                  <a:cubicBezTo>
                    <a:pt x="423" y="633"/>
                    <a:pt x="423" y="633"/>
                    <a:pt x="423" y="633"/>
                  </a:cubicBezTo>
                  <a:cubicBezTo>
                    <a:pt x="422" y="633"/>
                    <a:pt x="422" y="633"/>
                    <a:pt x="422" y="633"/>
                  </a:cubicBezTo>
                  <a:cubicBezTo>
                    <a:pt x="422" y="633"/>
                    <a:pt x="422" y="633"/>
                    <a:pt x="402" y="648"/>
                  </a:cubicBezTo>
                  <a:cubicBezTo>
                    <a:pt x="402" y="649"/>
                    <a:pt x="402" y="649"/>
                    <a:pt x="402" y="649"/>
                  </a:cubicBezTo>
                  <a:cubicBezTo>
                    <a:pt x="401" y="649"/>
                    <a:pt x="401" y="649"/>
                    <a:pt x="401" y="649"/>
                  </a:cubicBezTo>
                  <a:cubicBezTo>
                    <a:pt x="401" y="649"/>
                    <a:pt x="401" y="649"/>
                    <a:pt x="400" y="652"/>
                  </a:cubicBezTo>
                  <a:cubicBezTo>
                    <a:pt x="399" y="655"/>
                    <a:pt x="397" y="660"/>
                    <a:pt x="393" y="672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4" y="671"/>
                    <a:pt x="394" y="671"/>
                    <a:pt x="394" y="671"/>
                  </a:cubicBezTo>
                  <a:cubicBezTo>
                    <a:pt x="394" y="671"/>
                    <a:pt x="394" y="671"/>
                    <a:pt x="385" y="675"/>
                  </a:cubicBezTo>
                  <a:cubicBezTo>
                    <a:pt x="384" y="675"/>
                    <a:pt x="384" y="675"/>
                    <a:pt x="384" y="675"/>
                  </a:cubicBezTo>
                  <a:cubicBezTo>
                    <a:pt x="384" y="675"/>
                    <a:pt x="384" y="675"/>
                    <a:pt x="384" y="675"/>
                  </a:cubicBezTo>
                  <a:cubicBezTo>
                    <a:pt x="384" y="675"/>
                    <a:pt x="384" y="675"/>
                    <a:pt x="369" y="687"/>
                  </a:cubicBezTo>
                  <a:cubicBezTo>
                    <a:pt x="370" y="689"/>
                    <a:pt x="370" y="689"/>
                    <a:pt x="370" y="689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72" y="688"/>
                    <a:pt x="372" y="685"/>
                    <a:pt x="369" y="681"/>
                  </a:cubicBezTo>
                  <a:cubicBezTo>
                    <a:pt x="367" y="677"/>
                    <a:pt x="363" y="673"/>
                    <a:pt x="356" y="672"/>
                  </a:cubicBezTo>
                  <a:cubicBezTo>
                    <a:pt x="355" y="672"/>
                    <a:pt x="354" y="672"/>
                    <a:pt x="353" y="672"/>
                  </a:cubicBezTo>
                  <a:cubicBezTo>
                    <a:pt x="347" y="672"/>
                    <a:pt x="343" y="675"/>
                    <a:pt x="340" y="677"/>
                  </a:cubicBezTo>
                  <a:cubicBezTo>
                    <a:pt x="338" y="680"/>
                    <a:pt x="337" y="683"/>
                    <a:pt x="337" y="683"/>
                  </a:cubicBezTo>
                  <a:cubicBezTo>
                    <a:pt x="338" y="683"/>
                    <a:pt x="338" y="683"/>
                    <a:pt x="338" y="683"/>
                  </a:cubicBezTo>
                  <a:cubicBezTo>
                    <a:pt x="338" y="682"/>
                    <a:pt x="338" y="682"/>
                    <a:pt x="338" y="682"/>
                  </a:cubicBezTo>
                  <a:cubicBezTo>
                    <a:pt x="338" y="682"/>
                    <a:pt x="338" y="682"/>
                    <a:pt x="330" y="682"/>
                  </a:cubicBezTo>
                  <a:cubicBezTo>
                    <a:pt x="330" y="683"/>
                    <a:pt x="330" y="683"/>
                    <a:pt x="330" y="683"/>
                  </a:cubicBezTo>
                  <a:cubicBezTo>
                    <a:pt x="330" y="682"/>
                    <a:pt x="330" y="682"/>
                    <a:pt x="330" y="682"/>
                  </a:cubicBezTo>
                  <a:cubicBezTo>
                    <a:pt x="330" y="682"/>
                    <a:pt x="330" y="682"/>
                    <a:pt x="295" y="672"/>
                  </a:cubicBezTo>
                  <a:cubicBezTo>
                    <a:pt x="295" y="672"/>
                    <a:pt x="295" y="672"/>
                    <a:pt x="295" y="672"/>
                  </a:cubicBezTo>
                  <a:cubicBezTo>
                    <a:pt x="295" y="672"/>
                    <a:pt x="295" y="672"/>
                    <a:pt x="295" y="672"/>
                  </a:cubicBezTo>
                  <a:cubicBezTo>
                    <a:pt x="295" y="672"/>
                    <a:pt x="295" y="672"/>
                    <a:pt x="280" y="674"/>
                  </a:cubicBezTo>
                  <a:cubicBezTo>
                    <a:pt x="280" y="675"/>
                    <a:pt x="280" y="675"/>
                    <a:pt x="280" y="675"/>
                  </a:cubicBezTo>
                  <a:cubicBezTo>
                    <a:pt x="280" y="674"/>
                    <a:pt x="280" y="674"/>
                    <a:pt x="280" y="674"/>
                  </a:cubicBezTo>
                  <a:cubicBezTo>
                    <a:pt x="280" y="674"/>
                    <a:pt x="280" y="674"/>
                    <a:pt x="260" y="666"/>
                  </a:cubicBezTo>
                  <a:cubicBezTo>
                    <a:pt x="260" y="666"/>
                    <a:pt x="260" y="666"/>
                    <a:pt x="260" y="666"/>
                  </a:cubicBezTo>
                  <a:cubicBezTo>
                    <a:pt x="260" y="666"/>
                    <a:pt x="260" y="666"/>
                    <a:pt x="260" y="666"/>
                  </a:cubicBezTo>
                  <a:cubicBezTo>
                    <a:pt x="260" y="666"/>
                    <a:pt x="260" y="666"/>
                    <a:pt x="225" y="663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10" y="661"/>
                  </a:cubicBezTo>
                  <a:cubicBezTo>
                    <a:pt x="209" y="661"/>
                    <a:pt x="209" y="661"/>
                    <a:pt x="209" y="661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8" y="662"/>
                    <a:pt x="203" y="667"/>
                    <a:pt x="191" y="672"/>
                  </a:cubicBezTo>
                  <a:cubicBezTo>
                    <a:pt x="191" y="672"/>
                    <a:pt x="191" y="672"/>
                    <a:pt x="191" y="672"/>
                  </a:cubicBezTo>
                  <a:cubicBezTo>
                    <a:pt x="191" y="672"/>
                    <a:pt x="191" y="672"/>
                    <a:pt x="191" y="672"/>
                  </a:cubicBezTo>
                  <a:cubicBezTo>
                    <a:pt x="187" y="674"/>
                    <a:pt x="184" y="675"/>
                    <a:pt x="182" y="675"/>
                  </a:cubicBezTo>
                  <a:cubicBezTo>
                    <a:pt x="180" y="675"/>
                    <a:pt x="179" y="675"/>
                    <a:pt x="178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6" y="674"/>
                    <a:pt x="176" y="674"/>
                    <a:pt x="154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3" y="678"/>
                    <a:pt x="153" y="678"/>
                    <a:pt x="137" y="698"/>
                  </a:cubicBezTo>
                  <a:cubicBezTo>
                    <a:pt x="138" y="699"/>
                    <a:pt x="138" y="699"/>
                    <a:pt x="138" y="699"/>
                  </a:cubicBezTo>
                  <a:cubicBezTo>
                    <a:pt x="139" y="698"/>
                    <a:pt x="139" y="698"/>
                    <a:pt x="139" y="698"/>
                  </a:cubicBezTo>
                  <a:cubicBezTo>
                    <a:pt x="139" y="698"/>
                    <a:pt x="139" y="698"/>
                    <a:pt x="137" y="697"/>
                  </a:cubicBezTo>
                  <a:cubicBezTo>
                    <a:pt x="136" y="696"/>
                    <a:pt x="135" y="694"/>
                    <a:pt x="133" y="694"/>
                  </a:cubicBezTo>
                  <a:cubicBezTo>
                    <a:pt x="132" y="694"/>
                    <a:pt x="131" y="695"/>
                    <a:pt x="130" y="696"/>
                  </a:cubicBezTo>
                  <a:cubicBezTo>
                    <a:pt x="130" y="696"/>
                    <a:pt x="130" y="696"/>
                    <a:pt x="130" y="696"/>
                  </a:cubicBezTo>
                  <a:cubicBezTo>
                    <a:pt x="130" y="696"/>
                    <a:pt x="129" y="697"/>
                    <a:pt x="129" y="698"/>
                  </a:cubicBezTo>
                  <a:cubicBezTo>
                    <a:pt x="128" y="700"/>
                    <a:pt x="128" y="703"/>
                    <a:pt x="128" y="703"/>
                  </a:cubicBezTo>
                  <a:cubicBezTo>
                    <a:pt x="130" y="703"/>
                    <a:pt x="130" y="703"/>
                    <a:pt x="130" y="703"/>
                  </a:cubicBezTo>
                  <a:cubicBezTo>
                    <a:pt x="130" y="702"/>
                    <a:pt x="130" y="702"/>
                    <a:pt x="130" y="702"/>
                  </a:cubicBezTo>
                  <a:cubicBezTo>
                    <a:pt x="130" y="702"/>
                    <a:pt x="130" y="702"/>
                    <a:pt x="122" y="701"/>
                  </a:cubicBezTo>
                  <a:cubicBezTo>
                    <a:pt x="122" y="701"/>
                    <a:pt x="122" y="701"/>
                    <a:pt x="122" y="701"/>
                  </a:cubicBezTo>
                  <a:cubicBezTo>
                    <a:pt x="121" y="701"/>
                    <a:pt x="121" y="701"/>
                    <a:pt x="121" y="701"/>
                  </a:cubicBezTo>
                  <a:cubicBezTo>
                    <a:pt x="121" y="701"/>
                    <a:pt x="121" y="701"/>
                    <a:pt x="114" y="705"/>
                  </a:cubicBezTo>
                  <a:cubicBezTo>
                    <a:pt x="115" y="706"/>
                    <a:pt x="115" y="706"/>
                    <a:pt x="115" y="706"/>
                  </a:cubicBezTo>
                  <a:cubicBezTo>
                    <a:pt x="117" y="706"/>
                    <a:pt x="117" y="706"/>
                    <a:pt x="117" y="706"/>
                  </a:cubicBezTo>
                  <a:cubicBezTo>
                    <a:pt x="117" y="706"/>
                    <a:pt x="117" y="706"/>
                    <a:pt x="115" y="702"/>
                  </a:cubicBezTo>
                  <a:cubicBezTo>
                    <a:pt x="115" y="701"/>
                    <a:pt x="115" y="701"/>
                    <a:pt x="115" y="701"/>
                  </a:cubicBezTo>
                  <a:cubicBezTo>
                    <a:pt x="114" y="701"/>
                    <a:pt x="114" y="701"/>
                    <a:pt x="114" y="701"/>
                  </a:cubicBezTo>
                  <a:cubicBezTo>
                    <a:pt x="114" y="701"/>
                    <a:pt x="114" y="701"/>
                    <a:pt x="104" y="695"/>
                  </a:cubicBezTo>
                  <a:cubicBezTo>
                    <a:pt x="103" y="697"/>
                    <a:pt x="103" y="697"/>
                    <a:pt x="103" y="697"/>
                  </a:cubicBezTo>
                  <a:cubicBezTo>
                    <a:pt x="104" y="696"/>
                    <a:pt x="104" y="696"/>
                    <a:pt x="104" y="696"/>
                  </a:cubicBezTo>
                  <a:cubicBezTo>
                    <a:pt x="104" y="696"/>
                    <a:pt x="104" y="696"/>
                    <a:pt x="100" y="685"/>
                  </a:cubicBezTo>
                  <a:cubicBezTo>
                    <a:pt x="100" y="685"/>
                    <a:pt x="100" y="685"/>
                    <a:pt x="100" y="685"/>
                  </a:cubicBezTo>
                  <a:cubicBezTo>
                    <a:pt x="99" y="684"/>
                    <a:pt x="99" y="684"/>
                    <a:pt x="99" y="684"/>
                  </a:cubicBezTo>
                  <a:cubicBezTo>
                    <a:pt x="99" y="684"/>
                    <a:pt x="99" y="684"/>
                    <a:pt x="87" y="682"/>
                  </a:cubicBezTo>
                  <a:cubicBezTo>
                    <a:pt x="87" y="683"/>
                    <a:pt x="87" y="683"/>
                    <a:pt x="87" y="683"/>
                  </a:cubicBezTo>
                  <a:cubicBezTo>
                    <a:pt x="88" y="683"/>
                    <a:pt x="88" y="683"/>
                    <a:pt x="88" y="683"/>
                  </a:cubicBezTo>
                  <a:cubicBezTo>
                    <a:pt x="88" y="683"/>
                    <a:pt x="88" y="683"/>
                    <a:pt x="76" y="650"/>
                  </a:cubicBezTo>
                  <a:cubicBezTo>
                    <a:pt x="75" y="651"/>
                    <a:pt x="75" y="651"/>
                    <a:pt x="75" y="651"/>
                  </a:cubicBezTo>
                  <a:cubicBezTo>
                    <a:pt x="75" y="652"/>
                    <a:pt x="75" y="652"/>
                    <a:pt x="75" y="652"/>
                  </a:cubicBezTo>
                  <a:cubicBezTo>
                    <a:pt x="75" y="652"/>
                    <a:pt x="75" y="652"/>
                    <a:pt x="75" y="652"/>
                  </a:cubicBezTo>
                  <a:cubicBezTo>
                    <a:pt x="75" y="652"/>
                    <a:pt x="76" y="652"/>
                    <a:pt x="77" y="652"/>
                  </a:cubicBezTo>
                  <a:cubicBezTo>
                    <a:pt x="77" y="651"/>
                    <a:pt x="77" y="651"/>
                    <a:pt x="77" y="651"/>
                  </a:cubicBezTo>
                  <a:cubicBezTo>
                    <a:pt x="76" y="651"/>
                    <a:pt x="76" y="651"/>
                    <a:pt x="76" y="651"/>
                  </a:cubicBezTo>
                  <a:cubicBezTo>
                    <a:pt x="76" y="651"/>
                    <a:pt x="76" y="651"/>
                    <a:pt x="79" y="657"/>
                  </a:cubicBezTo>
                  <a:cubicBezTo>
                    <a:pt x="80" y="659"/>
                    <a:pt x="80" y="659"/>
                    <a:pt x="80" y="659"/>
                  </a:cubicBezTo>
                  <a:cubicBezTo>
                    <a:pt x="81" y="657"/>
                    <a:pt x="81" y="657"/>
                    <a:pt x="81" y="657"/>
                  </a:cubicBezTo>
                  <a:cubicBezTo>
                    <a:pt x="81" y="657"/>
                    <a:pt x="81" y="657"/>
                    <a:pt x="84" y="655"/>
                  </a:cubicBezTo>
                  <a:cubicBezTo>
                    <a:pt x="84" y="654"/>
                    <a:pt x="84" y="654"/>
                    <a:pt x="84" y="654"/>
                  </a:cubicBezTo>
                  <a:cubicBezTo>
                    <a:pt x="84" y="653"/>
                    <a:pt x="84" y="653"/>
                    <a:pt x="84" y="653"/>
                  </a:cubicBezTo>
                  <a:cubicBezTo>
                    <a:pt x="84" y="653"/>
                    <a:pt x="84" y="653"/>
                    <a:pt x="81" y="646"/>
                  </a:cubicBezTo>
                  <a:cubicBezTo>
                    <a:pt x="81" y="645"/>
                    <a:pt x="81" y="645"/>
                    <a:pt x="81" y="645"/>
                  </a:cubicBezTo>
                  <a:cubicBezTo>
                    <a:pt x="80" y="645"/>
                    <a:pt x="80" y="645"/>
                    <a:pt x="80" y="645"/>
                  </a:cubicBezTo>
                  <a:cubicBezTo>
                    <a:pt x="80" y="645"/>
                    <a:pt x="80" y="645"/>
                    <a:pt x="76" y="645"/>
                  </a:cubicBezTo>
                  <a:cubicBezTo>
                    <a:pt x="76" y="647"/>
                    <a:pt x="76" y="647"/>
                    <a:pt x="76" y="647"/>
                  </a:cubicBezTo>
                  <a:cubicBezTo>
                    <a:pt x="77" y="647"/>
                    <a:pt x="77" y="647"/>
                    <a:pt x="77" y="647"/>
                  </a:cubicBezTo>
                  <a:cubicBezTo>
                    <a:pt x="77" y="647"/>
                    <a:pt x="77" y="647"/>
                    <a:pt x="77" y="640"/>
                  </a:cubicBezTo>
                  <a:cubicBezTo>
                    <a:pt x="77" y="639"/>
                    <a:pt x="77" y="639"/>
                    <a:pt x="77" y="639"/>
                  </a:cubicBezTo>
                  <a:cubicBezTo>
                    <a:pt x="76" y="639"/>
                    <a:pt x="76" y="639"/>
                    <a:pt x="76" y="639"/>
                  </a:cubicBezTo>
                  <a:cubicBezTo>
                    <a:pt x="76" y="639"/>
                    <a:pt x="76" y="639"/>
                    <a:pt x="71" y="639"/>
                  </a:cubicBezTo>
                  <a:cubicBezTo>
                    <a:pt x="71" y="640"/>
                    <a:pt x="71" y="640"/>
                    <a:pt x="71" y="640"/>
                  </a:cubicBezTo>
                  <a:cubicBezTo>
                    <a:pt x="72" y="640"/>
                    <a:pt x="72" y="640"/>
                    <a:pt x="72" y="640"/>
                  </a:cubicBezTo>
                  <a:cubicBezTo>
                    <a:pt x="72" y="640"/>
                    <a:pt x="72" y="640"/>
                    <a:pt x="71" y="630"/>
                  </a:cubicBezTo>
                  <a:cubicBezTo>
                    <a:pt x="69" y="631"/>
                    <a:pt x="69" y="631"/>
                    <a:pt x="69" y="631"/>
                  </a:cubicBezTo>
                  <a:cubicBezTo>
                    <a:pt x="69" y="632"/>
                    <a:pt x="69" y="632"/>
                    <a:pt x="69" y="632"/>
                  </a:cubicBezTo>
                  <a:cubicBezTo>
                    <a:pt x="69" y="632"/>
                    <a:pt x="73" y="632"/>
                    <a:pt x="77" y="631"/>
                  </a:cubicBezTo>
                  <a:cubicBezTo>
                    <a:pt x="77" y="630"/>
                    <a:pt x="77" y="630"/>
                    <a:pt x="77" y="630"/>
                  </a:cubicBezTo>
                  <a:cubicBezTo>
                    <a:pt x="77" y="630"/>
                    <a:pt x="77" y="630"/>
                    <a:pt x="77" y="630"/>
                  </a:cubicBezTo>
                  <a:cubicBezTo>
                    <a:pt x="78" y="629"/>
                    <a:pt x="79" y="627"/>
                    <a:pt x="79" y="626"/>
                  </a:cubicBezTo>
                  <a:cubicBezTo>
                    <a:pt x="79" y="622"/>
                    <a:pt x="77" y="619"/>
                    <a:pt x="77" y="619"/>
                  </a:cubicBezTo>
                  <a:cubicBezTo>
                    <a:pt x="76" y="615"/>
                    <a:pt x="76" y="615"/>
                    <a:pt x="76" y="615"/>
                  </a:cubicBezTo>
                  <a:cubicBezTo>
                    <a:pt x="74" y="619"/>
                    <a:pt x="74" y="619"/>
                    <a:pt x="74" y="619"/>
                  </a:cubicBezTo>
                  <a:cubicBezTo>
                    <a:pt x="74" y="619"/>
                    <a:pt x="74" y="619"/>
                    <a:pt x="73" y="625"/>
                  </a:cubicBezTo>
                  <a:cubicBezTo>
                    <a:pt x="75" y="625"/>
                    <a:pt x="75" y="625"/>
                    <a:pt x="75" y="625"/>
                  </a:cubicBezTo>
                  <a:cubicBezTo>
                    <a:pt x="76" y="625"/>
                    <a:pt x="76" y="625"/>
                    <a:pt x="76" y="625"/>
                  </a:cubicBezTo>
                  <a:cubicBezTo>
                    <a:pt x="76" y="625"/>
                    <a:pt x="75" y="620"/>
                    <a:pt x="72" y="615"/>
                  </a:cubicBezTo>
                  <a:cubicBezTo>
                    <a:pt x="69" y="609"/>
                    <a:pt x="66" y="603"/>
                    <a:pt x="61" y="598"/>
                  </a:cubicBezTo>
                  <a:cubicBezTo>
                    <a:pt x="61" y="598"/>
                    <a:pt x="61" y="598"/>
                    <a:pt x="61" y="598"/>
                  </a:cubicBezTo>
                  <a:cubicBezTo>
                    <a:pt x="61" y="598"/>
                    <a:pt x="61" y="598"/>
                    <a:pt x="61" y="598"/>
                  </a:cubicBezTo>
                  <a:cubicBezTo>
                    <a:pt x="57" y="596"/>
                    <a:pt x="54" y="592"/>
                    <a:pt x="51" y="590"/>
                  </a:cubicBezTo>
                  <a:cubicBezTo>
                    <a:pt x="48" y="587"/>
                    <a:pt x="46" y="585"/>
                    <a:pt x="46" y="585"/>
                  </a:cubicBezTo>
                  <a:cubicBezTo>
                    <a:pt x="45" y="586"/>
                    <a:pt x="45" y="586"/>
                    <a:pt x="45" y="586"/>
                  </a:cubicBezTo>
                  <a:cubicBezTo>
                    <a:pt x="46" y="586"/>
                    <a:pt x="46" y="586"/>
                    <a:pt x="46" y="586"/>
                  </a:cubicBezTo>
                  <a:cubicBezTo>
                    <a:pt x="46" y="586"/>
                    <a:pt x="46" y="586"/>
                    <a:pt x="48" y="581"/>
                  </a:cubicBezTo>
                  <a:cubicBezTo>
                    <a:pt x="46" y="581"/>
                    <a:pt x="46" y="581"/>
                    <a:pt x="46" y="581"/>
                  </a:cubicBezTo>
                  <a:cubicBezTo>
                    <a:pt x="47" y="582"/>
                    <a:pt x="47" y="582"/>
                    <a:pt x="47" y="582"/>
                  </a:cubicBezTo>
                  <a:cubicBezTo>
                    <a:pt x="47" y="582"/>
                    <a:pt x="47" y="582"/>
                    <a:pt x="51" y="576"/>
                  </a:cubicBezTo>
                  <a:cubicBezTo>
                    <a:pt x="55" y="572"/>
                    <a:pt x="55" y="572"/>
                    <a:pt x="55" y="572"/>
                  </a:cubicBezTo>
                  <a:cubicBezTo>
                    <a:pt x="50" y="574"/>
                    <a:pt x="50" y="574"/>
                    <a:pt x="50" y="574"/>
                  </a:cubicBezTo>
                  <a:cubicBezTo>
                    <a:pt x="50" y="574"/>
                    <a:pt x="50" y="574"/>
                    <a:pt x="40" y="578"/>
                  </a:cubicBezTo>
                  <a:cubicBezTo>
                    <a:pt x="40" y="578"/>
                    <a:pt x="40" y="578"/>
                    <a:pt x="40" y="578"/>
                  </a:cubicBezTo>
                  <a:cubicBezTo>
                    <a:pt x="40" y="578"/>
                    <a:pt x="40" y="578"/>
                    <a:pt x="40" y="578"/>
                  </a:cubicBezTo>
                  <a:cubicBezTo>
                    <a:pt x="40" y="578"/>
                    <a:pt x="40" y="578"/>
                    <a:pt x="36" y="584"/>
                  </a:cubicBezTo>
                  <a:cubicBezTo>
                    <a:pt x="37" y="585"/>
                    <a:pt x="37" y="585"/>
                    <a:pt x="37" y="585"/>
                  </a:cubicBezTo>
                  <a:cubicBezTo>
                    <a:pt x="38" y="584"/>
                    <a:pt x="38" y="584"/>
                    <a:pt x="38" y="584"/>
                  </a:cubicBezTo>
                  <a:cubicBezTo>
                    <a:pt x="38" y="584"/>
                    <a:pt x="38" y="584"/>
                    <a:pt x="34" y="578"/>
                  </a:cubicBezTo>
                  <a:cubicBezTo>
                    <a:pt x="34" y="578"/>
                    <a:pt x="34" y="578"/>
                    <a:pt x="34" y="578"/>
                  </a:cubicBezTo>
                  <a:cubicBezTo>
                    <a:pt x="33" y="578"/>
                    <a:pt x="33" y="578"/>
                    <a:pt x="33" y="578"/>
                  </a:cubicBezTo>
                  <a:cubicBezTo>
                    <a:pt x="33" y="578"/>
                    <a:pt x="33" y="578"/>
                    <a:pt x="10" y="574"/>
                  </a:cubicBezTo>
                  <a:cubicBezTo>
                    <a:pt x="10" y="575"/>
                    <a:pt x="10" y="575"/>
                    <a:pt x="10" y="575"/>
                  </a:cubicBezTo>
                  <a:cubicBezTo>
                    <a:pt x="11" y="575"/>
                    <a:pt x="11" y="575"/>
                    <a:pt x="11" y="575"/>
                  </a:cubicBezTo>
                  <a:cubicBezTo>
                    <a:pt x="11" y="575"/>
                    <a:pt x="11" y="575"/>
                    <a:pt x="11" y="552"/>
                  </a:cubicBezTo>
                  <a:cubicBezTo>
                    <a:pt x="11" y="552"/>
                    <a:pt x="11" y="552"/>
                    <a:pt x="11" y="552"/>
                  </a:cubicBezTo>
                  <a:cubicBezTo>
                    <a:pt x="11" y="552"/>
                    <a:pt x="11" y="552"/>
                    <a:pt x="11" y="552"/>
                  </a:cubicBezTo>
                  <a:cubicBezTo>
                    <a:pt x="11" y="552"/>
                    <a:pt x="11" y="552"/>
                    <a:pt x="8" y="542"/>
                  </a:cubicBezTo>
                  <a:cubicBezTo>
                    <a:pt x="7" y="543"/>
                    <a:pt x="7" y="543"/>
                    <a:pt x="7" y="543"/>
                  </a:cubicBezTo>
                  <a:cubicBezTo>
                    <a:pt x="8" y="544"/>
                    <a:pt x="8" y="544"/>
                    <a:pt x="8" y="544"/>
                  </a:cubicBezTo>
                  <a:cubicBezTo>
                    <a:pt x="8" y="543"/>
                    <a:pt x="8" y="543"/>
                    <a:pt x="8" y="543"/>
                  </a:cubicBezTo>
                  <a:cubicBezTo>
                    <a:pt x="9" y="542"/>
                    <a:pt x="12" y="537"/>
                    <a:pt x="16" y="532"/>
                  </a:cubicBezTo>
                  <a:cubicBezTo>
                    <a:pt x="16" y="532"/>
                    <a:pt x="16" y="532"/>
                    <a:pt x="16" y="532"/>
                  </a:cubicBezTo>
                  <a:cubicBezTo>
                    <a:pt x="16" y="532"/>
                    <a:pt x="16" y="532"/>
                    <a:pt x="16" y="532"/>
                  </a:cubicBezTo>
                  <a:cubicBezTo>
                    <a:pt x="19" y="528"/>
                    <a:pt x="22" y="525"/>
                    <a:pt x="25" y="524"/>
                  </a:cubicBezTo>
                  <a:cubicBezTo>
                    <a:pt x="27" y="523"/>
                    <a:pt x="28" y="522"/>
                    <a:pt x="29" y="522"/>
                  </a:cubicBezTo>
                  <a:cubicBezTo>
                    <a:pt x="29" y="522"/>
                    <a:pt x="30" y="522"/>
                    <a:pt x="30" y="521"/>
                  </a:cubicBezTo>
                  <a:cubicBezTo>
                    <a:pt x="30" y="521"/>
                    <a:pt x="30" y="521"/>
                    <a:pt x="30" y="521"/>
                  </a:cubicBezTo>
                  <a:cubicBezTo>
                    <a:pt x="31" y="521"/>
                    <a:pt x="31" y="521"/>
                    <a:pt x="31" y="521"/>
                  </a:cubicBezTo>
                  <a:cubicBezTo>
                    <a:pt x="31" y="520"/>
                    <a:pt x="31" y="520"/>
                    <a:pt x="31" y="520"/>
                  </a:cubicBezTo>
                  <a:cubicBezTo>
                    <a:pt x="31" y="520"/>
                    <a:pt x="31" y="520"/>
                    <a:pt x="34" y="509"/>
                  </a:cubicBezTo>
                  <a:cubicBezTo>
                    <a:pt x="33" y="509"/>
                    <a:pt x="33" y="509"/>
                    <a:pt x="33" y="509"/>
                  </a:cubicBezTo>
                  <a:cubicBezTo>
                    <a:pt x="33" y="511"/>
                    <a:pt x="33" y="511"/>
                    <a:pt x="33" y="511"/>
                  </a:cubicBezTo>
                  <a:cubicBezTo>
                    <a:pt x="33" y="511"/>
                    <a:pt x="33" y="511"/>
                    <a:pt x="35" y="510"/>
                  </a:cubicBezTo>
                  <a:cubicBezTo>
                    <a:pt x="38" y="510"/>
                    <a:pt x="43" y="510"/>
                    <a:pt x="53" y="509"/>
                  </a:cubicBezTo>
                  <a:cubicBezTo>
                    <a:pt x="54" y="509"/>
                    <a:pt x="54" y="509"/>
                    <a:pt x="54" y="509"/>
                  </a:cubicBezTo>
                  <a:cubicBezTo>
                    <a:pt x="54" y="508"/>
                    <a:pt x="54" y="508"/>
                    <a:pt x="54" y="508"/>
                  </a:cubicBezTo>
                  <a:cubicBezTo>
                    <a:pt x="54" y="508"/>
                    <a:pt x="54" y="508"/>
                    <a:pt x="58" y="499"/>
                  </a:cubicBezTo>
                  <a:cubicBezTo>
                    <a:pt x="57" y="498"/>
                    <a:pt x="57" y="498"/>
                    <a:pt x="57" y="498"/>
                  </a:cubicBezTo>
                  <a:cubicBezTo>
                    <a:pt x="58" y="499"/>
                    <a:pt x="58" y="499"/>
                    <a:pt x="58" y="499"/>
                  </a:cubicBezTo>
                  <a:cubicBezTo>
                    <a:pt x="58" y="499"/>
                    <a:pt x="58" y="499"/>
                    <a:pt x="61" y="494"/>
                  </a:cubicBezTo>
                  <a:cubicBezTo>
                    <a:pt x="62" y="491"/>
                    <a:pt x="62" y="491"/>
                    <a:pt x="62" y="491"/>
                  </a:cubicBezTo>
                  <a:cubicBezTo>
                    <a:pt x="60" y="491"/>
                    <a:pt x="60" y="491"/>
                    <a:pt x="60" y="491"/>
                  </a:cubicBezTo>
                  <a:cubicBezTo>
                    <a:pt x="60" y="491"/>
                    <a:pt x="60" y="491"/>
                    <a:pt x="48" y="491"/>
                  </a:cubicBezTo>
                  <a:cubicBezTo>
                    <a:pt x="48" y="493"/>
                    <a:pt x="48" y="493"/>
                    <a:pt x="48" y="493"/>
                  </a:cubicBezTo>
                  <a:cubicBezTo>
                    <a:pt x="49" y="492"/>
                    <a:pt x="49" y="492"/>
                    <a:pt x="49" y="492"/>
                  </a:cubicBezTo>
                  <a:cubicBezTo>
                    <a:pt x="49" y="492"/>
                    <a:pt x="49" y="492"/>
                    <a:pt x="37" y="467"/>
                  </a:cubicBezTo>
                  <a:cubicBezTo>
                    <a:pt x="35" y="467"/>
                    <a:pt x="35" y="467"/>
                    <a:pt x="35" y="467"/>
                  </a:cubicBezTo>
                  <a:cubicBezTo>
                    <a:pt x="37" y="468"/>
                    <a:pt x="37" y="468"/>
                    <a:pt x="37" y="468"/>
                  </a:cubicBezTo>
                  <a:cubicBezTo>
                    <a:pt x="37" y="468"/>
                    <a:pt x="37" y="468"/>
                    <a:pt x="49" y="445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6"/>
                    <a:pt x="48" y="446"/>
                    <a:pt x="48" y="446"/>
                  </a:cubicBezTo>
                  <a:cubicBezTo>
                    <a:pt x="48" y="446"/>
                    <a:pt x="48" y="446"/>
                    <a:pt x="61" y="442"/>
                  </a:cubicBezTo>
                  <a:cubicBezTo>
                    <a:pt x="62" y="442"/>
                    <a:pt x="62" y="442"/>
                    <a:pt x="62" y="442"/>
                  </a:cubicBezTo>
                  <a:cubicBezTo>
                    <a:pt x="62" y="441"/>
                    <a:pt x="62" y="441"/>
                    <a:pt x="62" y="441"/>
                  </a:cubicBezTo>
                  <a:cubicBezTo>
                    <a:pt x="62" y="441"/>
                    <a:pt x="65" y="438"/>
                    <a:pt x="68" y="434"/>
                  </a:cubicBezTo>
                  <a:cubicBezTo>
                    <a:pt x="71" y="430"/>
                    <a:pt x="75" y="425"/>
                    <a:pt x="76" y="421"/>
                  </a:cubicBezTo>
                  <a:cubicBezTo>
                    <a:pt x="76" y="420"/>
                    <a:pt x="76" y="419"/>
                    <a:pt x="76" y="418"/>
                  </a:cubicBezTo>
                  <a:cubicBezTo>
                    <a:pt x="76" y="417"/>
                    <a:pt x="76" y="416"/>
                    <a:pt x="76" y="415"/>
                  </a:cubicBezTo>
                  <a:cubicBezTo>
                    <a:pt x="75" y="414"/>
                    <a:pt x="73" y="414"/>
                    <a:pt x="72" y="413"/>
                  </a:cubicBezTo>
                  <a:cubicBezTo>
                    <a:pt x="71" y="413"/>
                    <a:pt x="70" y="413"/>
                    <a:pt x="68" y="413"/>
                  </a:cubicBezTo>
                  <a:cubicBezTo>
                    <a:pt x="66" y="413"/>
                    <a:pt x="64" y="413"/>
                    <a:pt x="63" y="413"/>
                  </a:cubicBezTo>
                  <a:cubicBezTo>
                    <a:pt x="64" y="415"/>
                    <a:pt x="64" y="415"/>
                    <a:pt x="64" y="415"/>
                  </a:cubicBezTo>
                  <a:cubicBezTo>
                    <a:pt x="65" y="414"/>
                    <a:pt x="65" y="414"/>
                    <a:pt x="65" y="414"/>
                  </a:cubicBezTo>
                  <a:cubicBezTo>
                    <a:pt x="65" y="414"/>
                    <a:pt x="65" y="414"/>
                    <a:pt x="56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90"/>
                    <a:pt x="56" y="390"/>
                    <a:pt x="56" y="390"/>
                  </a:cubicBezTo>
                  <a:cubicBezTo>
                    <a:pt x="56" y="390"/>
                    <a:pt x="57" y="389"/>
                    <a:pt x="58" y="387"/>
                  </a:cubicBezTo>
                  <a:cubicBezTo>
                    <a:pt x="59" y="385"/>
                    <a:pt x="60" y="382"/>
                    <a:pt x="60" y="380"/>
                  </a:cubicBezTo>
                  <a:cubicBezTo>
                    <a:pt x="60" y="379"/>
                    <a:pt x="60" y="378"/>
                    <a:pt x="59" y="377"/>
                  </a:cubicBezTo>
                  <a:cubicBezTo>
                    <a:pt x="58" y="377"/>
                    <a:pt x="58" y="377"/>
                    <a:pt x="57" y="377"/>
                  </a:cubicBezTo>
                  <a:cubicBezTo>
                    <a:pt x="56" y="377"/>
                    <a:pt x="55" y="377"/>
                    <a:pt x="54" y="378"/>
                  </a:cubicBezTo>
                  <a:cubicBezTo>
                    <a:pt x="53" y="378"/>
                    <a:pt x="52" y="378"/>
                    <a:pt x="52" y="378"/>
                  </a:cubicBezTo>
                  <a:cubicBezTo>
                    <a:pt x="53" y="380"/>
                    <a:pt x="53" y="380"/>
                    <a:pt x="53" y="380"/>
                  </a:cubicBezTo>
                  <a:cubicBezTo>
                    <a:pt x="54" y="379"/>
                    <a:pt x="54" y="379"/>
                    <a:pt x="54" y="379"/>
                  </a:cubicBezTo>
                  <a:cubicBezTo>
                    <a:pt x="54" y="379"/>
                    <a:pt x="54" y="379"/>
                    <a:pt x="46" y="359"/>
                  </a:cubicBezTo>
                  <a:cubicBezTo>
                    <a:pt x="45" y="359"/>
                    <a:pt x="45" y="359"/>
                    <a:pt x="45" y="359"/>
                  </a:cubicBezTo>
                  <a:cubicBezTo>
                    <a:pt x="45" y="361"/>
                    <a:pt x="45" y="361"/>
                    <a:pt x="45" y="361"/>
                  </a:cubicBezTo>
                  <a:cubicBezTo>
                    <a:pt x="45" y="361"/>
                    <a:pt x="45" y="361"/>
                    <a:pt x="81" y="368"/>
                  </a:cubicBezTo>
                  <a:cubicBezTo>
                    <a:pt x="82" y="368"/>
                    <a:pt x="82" y="368"/>
                    <a:pt x="82" y="368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83" y="367"/>
                    <a:pt x="83" y="367"/>
                    <a:pt x="88" y="356"/>
                  </a:cubicBezTo>
                  <a:cubicBezTo>
                    <a:pt x="87" y="355"/>
                    <a:pt x="87" y="355"/>
                    <a:pt x="87" y="355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8" y="357"/>
                    <a:pt x="89" y="357"/>
                    <a:pt x="91" y="357"/>
                  </a:cubicBezTo>
                  <a:cubicBezTo>
                    <a:pt x="92" y="357"/>
                    <a:pt x="92" y="357"/>
                    <a:pt x="92" y="357"/>
                  </a:cubicBezTo>
                  <a:cubicBezTo>
                    <a:pt x="92" y="356"/>
                    <a:pt x="92" y="356"/>
                    <a:pt x="92" y="356"/>
                  </a:cubicBezTo>
                  <a:cubicBezTo>
                    <a:pt x="92" y="356"/>
                    <a:pt x="92" y="356"/>
                    <a:pt x="99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8" y="338"/>
                    <a:pt x="97" y="336"/>
                    <a:pt x="96" y="333"/>
                  </a:cubicBezTo>
                  <a:cubicBezTo>
                    <a:pt x="95" y="330"/>
                    <a:pt x="94" y="327"/>
                    <a:pt x="94" y="324"/>
                  </a:cubicBezTo>
                  <a:cubicBezTo>
                    <a:pt x="94" y="323"/>
                    <a:pt x="94" y="323"/>
                    <a:pt x="94" y="322"/>
                  </a:cubicBezTo>
                  <a:cubicBezTo>
                    <a:pt x="95" y="321"/>
                    <a:pt x="95" y="321"/>
                    <a:pt x="97" y="321"/>
                  </a:cubicBezTo>
                  <a:cubicBezTo>
                    <a:pt x="98" y="320"/>
                    <a:pt x="99" y="320"/>
                    <a:pt x="100" y="320"/>
                  </a:cubicBezTo>
                  <a:cubicBezTo>
                    <a:pt x="100" y="320"/>
                    <a:pt x="101" y="320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2" y="320"/>
                    <a:pt x="102" y="320"/>
                    <a:pt x="102" y="320"/>
                  </a:cubicBezTo>
                  <a:cubicBezTo>
                    <a:pt x="103" y="320"/>
                    <a:pt x="103" y="320"/>
                    <a:pt x="103" y="320"/>
                  </a:cubicBezTo>
                  <a:cubicBezTo>
                    <a:pt x="103" y="320"/>
                    <a:pt x="103" y="320"/>
                    <a:pt x="111" y="313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11" y="312"/>
                    <a:pt x="111" y="312"/>
                    <a:pt x="111" y="312"/>
                  </a:cubicBezTo>
                  <a:cubicBezTo>
                    <a:pt x="111" y="312"/>
                    <a:pt x="111" y="312"/>
                    <a:pt x="108" y="301"/>
                  </a:cubicBezTo>
                  <a:cubicBezTo>
                    <a:pt x="107" y="301"/>
                    <a:pt x="107" y="301"/>
                    <a:pt x="107" y="301"/>
                  </a:cubicBezTo>
                  <a:cubicBezTo>
                    <a:pt x="108" y="302"/>
                    <a:pt x="108" y="302"/>
                    <a:pt x="108" y="302"/>
                  </a:cubicBezTo>
                  <a:cubicBezTo>
                    <a:pt x="108" y="302"/>
                    <a:pt x="108" y="302"/>
                    <a:pt x="119" y="268"/>
                  </a:cubicBezTo>
                  <a:cubicBezTo>
                    <a:pt x="119" y="268"/>
                    <a:pt x="119" y="268"/>
                    <a:pt x="119" y="268"/>
                  </a:cubicBezTo>
                  <a:cubicBezTo>
                    <a:pt x="119" y="267"/>
                    <a:pt x="119" y="267"/>
                    <a:pt x="119" y="267"/>
                  </a:cubicBezTo>
                  <a:cubicBezTo>
                    <a:pt x="119" y="267"/>
                    <a:pt x="119" y="267"/>
                    <a:pt x="115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4" y="253"/>
                    <a:pt x="114" y="253"/>
                    <a:pt x="114" y="253"/>
                  </a:cubicBezTo>
                  <a:cubicBezTo>
                    <a:pt x="114" y="253"/>
                    <a:pt x="114" y="253"/>
                    <a:pt x="123" y="253"/>
                  </a:cubicBezTo>
                  <a:cubicBezTo>
                    <a:pt x="124" y="253"/>
                    <a:pt x="124" y="253"/>
                    <a:pt x="124" y="253"/>
                  </a:cubicBezTo>
                  <a:cubicBezTo>
                    <a:pt x="124" y="252"/>
                    <a:pt x="124" y="252"/>
                    <a:pt x="124" y="252"/>
                  </a:cubicBezTo>
                  <a:cubicBezTo>
                    <a:pt x="124" y="252"/>
                    <a:pt x="124" y="252"/>
                    <a:pt x="135" y="239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4" y="239"/>
                    <a:pt x="134" y="239"/>
                    <a:pt x="134" y="239"/>
                  </a:cubicBezTo>
                  <a:cubicBezTo>
                    <a:pt x="134" y="239"/>
                    <a:pt x="134" y="239"/>
                    <a:pt x="142" y="239"/>
                  </a:cubicBezTo>
                  <a:cubicBezTo>
                    <a:pt x="143" y="239"/>
                    <a:pt x="143" y="239"/>
                    <a:pt x="144" y="239"/>
                  </a:cubicBezTo>
                  <a:cubicBezTo>
                    <a:pt x="147" y="238"/>
                    <a:pt x="150" y="236"/>
                    <a:pt x="153" y="234"/>
                  </a:cubicBezTo>
                  <a:cubicBezTo>
                    <a:pt x="157" y="232"/>
                    <a:pt x="159" y="230"/>
                    <a:pt x="159" y="230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60" y="229"/>
                    <a:pt x="160" y="229"/>
                    <a:pt x="160" y="229"/>
                  </a:cubicBezTo>
                  <a:cubicBezTo>
                    <a:pt x="160" y="229"/>
                    <a:pt x="162" y="226"/>
                    <a:pt x="164" y="222"/>
                  </a:cubicBezTo>
                  <a:cubicBezTo>
                    <a:pt x="167" y="218"/>
                    <a:pt x="170" y="214"/>
                    <a:pt x="171" y="210"/>
                  </a:cubicBezTo>
                  <a:cubicBezTo>
                    <a:pt x="171" y="210"/>
                    <a:pt x="171" y="210"/>
                    <a:pt x="171" y="210"/>
                  </a:cubicBezTo>
                  <a:cubicBezTo>
                    <a:pt x="171" y="210"/>
                    <a:pt x="171" y="210"/>
                    <a:pt x="171" y="210"/>
                  </a:cubicBezTo>
                  <a:cubicBezTo>
                    <a:pt x="171" y="208"/>
                    <a:pt x="170" y="206"/>
                    <a:pt x="168" y="205"/>
                  </a:cubicBezTo>
                  <a:cubicBezTo>
                    <a:pt x="166" y="204"/>
                    <a:pt x="163" y="203"/>
                    <a:pt x="161" y="203"/>
                  </a:cubicBezTo>
                  <a:cubicBezTo>
                    <a:pt x="158" y="203"/>
                    <a:pt x="155" y="203"/>
                    <a:pt x="153" y="203"/>
                  </a:cubicBezTo>
                  <a:cubicBezTo>
                    <a:pt x="152" y="203"/>
                    <a:pt x="152" y="203"/>
                    <a:pt x="152" y="203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2" y="201"/>
                    <a:pt x="152" y="201"/>
                    <a:pt x="152" y="200"/>
                  </a:cubicBezTo>
                  <a:cubicBezTo>
                    <a:pt x="152" y="198"/>
                    <a:pt x="152" y="196"/>
                    <a:pt x="152" y="195"/>
                  </a:cubicBezTo>
                  <a:cubicBezTo>
                    <a:pt x="152" y="194"/>
                    <a:pt x="153" y="194"/>
                    <a:pt x="153" y="193"/>
                  </a:cubicBezTo>
                  <a:cubicBezTo>
                    <a:pt x="153" y="193"/>
                    <a:pt x="153" y="193"/>
                    <a:pt x="153" y="193"/>
                  </a:cubicBezTo>
                  <a:cubicBezTo>
                    <a:pt x="153" y="192"/>
                    <a:pt x="153" y="192"/>
                    <a:pt x="153" y="192"/>
                  </a:cubicBezTo>
                  <a:cubicBezTo>
                    <a:pt x="153" y="192"/>
                    <a:pt x="153" y="192"/>
                    <a:pt x="153" y="192"/>
                  </a:cubicBezTo>
                  <a:cubicBezTo>
                    <a:pt x="153" y="192"/>
                    <a:pt x="153" y="192"/>
                    <a:pt x="156" y="176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5" y="174"/>
                    <a:pt x="155" y="174"/>
                    <a:pt x="142" y="172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4" y="173"/>
                    <a:pt x="144" y="173"/>
                    <a:pt x="144" y="173"/>
                  </a:cubicBezTo>
                  <a:cubicBezTo>
                    <a:pt x="144" y="173"/>
                    <a:pt x="144" y="173"/>
                    <a:pt x="144" y="170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1" y="169"/>
                    <a:pt x="141" y="169"/>
                    <a:pt x="141" y="169"/>
                  </a:cubicBezTo>
                  <a:cubicBezTo>
                    <a:pt x="141" y="169"/>
                    <a:pt x="141" y="169"/>
                    <a:pt x="136" y="173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37" y="173"/>
                    <a:pt x="137" y="173"/>
                    <a:pt x="124" y="16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5" y="170"/>
                    <a:pt x="125" y="170"/>
                    <a:pt x="125" y="170"/>
                  </a:cubicBezTo>
                  <a:cubicBezTo>
                    <a:pt x="125" y="170"/>
                    <a:pt x="124" y="168"/>
                    <a:pt x="123" y="167"/>
                  </a:cubicBezTo>
                  <a:cubicBezTo>
                    <a:pt x="122" y="165"/>
                    <a:pt x="120" y="164"/>
                    <a:pt x="116" y="164"/>
                  </a:cubicBezTo>
                  <a:cubicBezTo>
                    <a:pt x="116" y="164"/>
                    <a:pt x="115" y="164"/>
                    <a:pt x="114" y="164"/>
                  </a:cubicBezTo>
                  <a:cubicBezTo>
                    <a:pt x="113" y="165"/>
                    <a:pt x="113" y="166"/>
                    <a:pt x="113" y="167"/>
                  </a:cubicBezTo>
                  <a:cubicBezTo>
                    <a:pt x="112" y="168"/>
                    <a:pt x="112" y="170"/>
                    <a:pt x="111" y="171"/>
                  </a:cubicBezTo>
                  <a:cubicBezTo>
                    <a:pt x="110" y="172"/>
                    <a:pt x="109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5" y="174"/>
                    <a:pt x="104" y="174"/>
                    <a:pt x="103" y="174"/>
                  </a:cubicBezTo>
                  <a:cubicBezTo>
                    <a:pt x="101" y="174"/>
                    <a:pt x="99" y="173"/>
                    <a:pt x="97" y="171"/>
                  </a:cubicBezTo>
                  <a:cubicBezTo>
                    <a:pt x="96" y="170"/>
                    <a:pt x="96" y="170"/>
                    <a:pt x="95" y="16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4" y="167"/>
                    <a:pt x="94" y="167"/>
                    <a:pt x="94" y="167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68"/>
                    <a:pt x="93" y="168"/>
                    <a:pt x="86" y="170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8" y="171"/>
                    <a:pt x="88" y="171"/>
                    <a:pt x="78" y="163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7" y="162"/>
                    <a:pt x="77" y="162"/>
                    <a:pt x="77" y="162"/>
                  </a:cubicBezTo>
                  <a:cubicBezTo>
                    <a:pt x="77" y="162"/>
                    <a:pt x="77" y="162"/>
                    <a:pt x="67" y="165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9" y="165"/>
                    <a:pt x="69" y="165"/>
                    <a:pt x="69" y="165"/>
                  </a:cubicBezTo>
                  <a:cubicBezTo>
                    <a:pt x="69" y="165"/>
                    <a:pt x="69" y="165"/>
                    <a:pt x="65" y="160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62" y="161"/>
                    <a:pt x="62" y="162"/>
                    <a:pt x="60" y="163"/>
                  </a:cubicBezTo>
                  <a:cubicBezTo>
                    <a:pt x="59" y="165"/>
                    <a:pt x="57" y="166"/>
                    <a:pt x="55" y="166"/>
                  </a:cubicBezTo>
                  <a:cubicBezTo>
                    <a:pt x="54" y="166"/>
                    <a:pt x="51" y="165"/>
                    <a:pt x="49" y="163"/>
                  </a:cubicBezTo>
                  <a:cubicBezTo>
                    <a:pt x="46" y="161"/>
                    <a:pt x="46" y="159"/>
                    <a:pt x="46" y="158"/>
                  </a:cubicBezTo>
                  <a:cubicBezTo>
                    <a:pt x="46" y="157"/>
                    <a:pt x="46" y="155"/>
                    <a:pt x="48" y="154"/>
                  </a:cubicBezTo>
                  <a:cubicBezTo>
                    <a:pt x="49" y="152"/>
                    <a:pt x="52" y="151"/>
                    <a:pt x="54" y="149"/>
                  </a:cubicBezTo>
                  <a:cubicBezTo>
                    <a:pt x="55" y="149"/>
                    <a:pt x="56" y="148"/>
                    <a:pt x="56" y="148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9" y="146"/>
                    <a:pt x="59" y="146"/>
                    <a:pt x="59" y="146"/>
                  </a:cubicBezTo>
                  <a:cubicBezTo>
                    <a:pt x="59" y="146"/>
                    <a:pt x="59" y="146"/>
                    <a:pt x="59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7" y="141"/>
                    <a:pt x="52" y="139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3" y="141"/>
                    <a:pt x="53" y="141"/>
                    <a:pt x="56" y="133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42" y="137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42" y="137"/>
                    <a:pt x="42" y="137"/>
                    <a:pt x="24" y="133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22" y="133"/>
                    <a:pt x="22" y="133"/>
                    <a:pt x="15" y="140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6" y="139"/>
                    <a:pt x="6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5"/>
                    <a:pt x="7" y="145"/>
                    <a:pt x="4" y="145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6"/>
                    <a:pt x="6" y="146"/>
                    <a:pt x="10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9" y="127"/>
                    <a:pt x="9" y="127"/>
                    <a:pt x="17" y="120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20"/>
                    <a:pt x="17" y="120"/>
                    <a:pt x="29" y="112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0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28" y="109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6" y="109"/>
                    <a:pt x="26" y="109"/>
                    <a:pt x="24" y="111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12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4" y="112"/>
                    <a:pt x="13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8" y="104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101"/>
                    <a:pt x="27" y="101"/>
                    <a:pt x="16" y="101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2"/>
                    <a:pt x="18" y="102"/>
                    <a:pt x="14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20" y="96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95"/>
                    <a:pt x="22" y="95"/>
                    <a:pt x="21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88"/>
                    <a:pt x="22" y="88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6"/>
                    <a:pt x="26" y="86"/>
                    <a:pt x="33" y="78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6"/>
                    <a:pt x="31" y="76"/>
                    <a:pt x="9" y="85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7" y="79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14" y="73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3" y="73"/>
                    <a:pt x="22" y="71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5" y="63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8" y="65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0" y="67"/>
                    <a:pt x="10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1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6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13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5" y="23"/>
                  </a:cubicBezTo>
                  <a:cubicBezTo>
                    <a:pt x="36" y="24"/>
                    <a:pt x="39" y="25"/>
                    <a:pt x="45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7"/>
                    <a:pt x="71" y="27"/>
                    <a:pt x="75" y="35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86" y="26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5" y="23"/>
                    <a:pt x="85" y="23"/>
                    <a:pt x="75" y="23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6" y="25"/>
                    <a:pt x="77" y="21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19"/>
                    <a:pt x="77" y="18"/>
                  </a:cubicBezTo>
                  <a:cubicBezTo>
                    <a:pt x="77" y="17"/>
                    <a:pt x="77" y="16"/>
                    <a:pt x="80" y="14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83" y="12"/>
                    <a:pt x="87" y="11"/>
                    <a:pt x="89" y="11"/>
                  </a:cubicBezTo>
                  <a:cubicBezTo>
                    <a:pt x="91" y="10"/>
                    <a:pt x="92" y="10"/>
                    <a:pt x="92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6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108" y="3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2" y="8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14" y="6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20" y="10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9" y="9"/>
                    <a:pt x="119" y="9"/>
                    <a:pt x="120" y="16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6" y="13"/>
                    <a:pt x="128" y="12"/>
                    <a:pt x="130" y="13"/>
                  </a:cubicBezTo>
                  <a:cubicBezTo>
                    <a:pt x="130" y="13"/>
                    <a:pt x="130" y="13"/>
                    <a:pt x="131" y="13"/>
                  </a:cubicBezTo>
                  <a:cubicBezTo>
                    <a:pt x="131" y="11"/>
                    <a:pt x="131" y="11"/>
                    <a:pt x="131" y="11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2" y="14"/>
                    <a:pt x="133" y="15"/>
                  </a:cubicBezTo>
                  <a:cubicBezTo>
                    <a:pt x="135" y="17"/>
                    <a:pt x="136" y="20"/>
                    <a:pt x="137" y="22"/>
                  </a:cubicBezTo>
                  <a:cubicBezTo>
                    <a:pt x="138" y="24"/>
                    <a:pt x="139" y="25"/>
                    <a:pt x="139" y="25"/>
                  </a:cubicBezTo>
                  <a:cubicBezTo>
                    <a:pt x="139" y="26"/>
                    <a:pt x="139" y="27"/>
                    <a:pt x="139" y="27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40" y="27"/>
                    <a:pt x="140" y="27"/>
                    <a:pt x="142" y="28"/>
                  </a:cubicBezTo>
                  <a:cubicBezTo>
                    <a:pt x="143" y="29"/>
                    <a:pt x="146" y="30"/>
                    <a:pt x="152" y="33"/>
                  </a:cubicBezTo>
                  <a:cubicBezTo>
                    <a:pt x="153" y="31"/>
                    <a:pt x="153" y="31"/>
                    <a:pt x="153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0" y="36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53" y="38"/>
                    <a:pt x="153" y="38"/>
                    <a:pt x="158" y="31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7" y="32"/>
                    <a:pt x="157" y="32"/>
                    <a:pt x="160" y="33"/>
                  </a:cubicBezTo>
                  <a:cubicBezTo>
                    <a:pt x="164" y="34"/>
                    <a:pt x="171" y="36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0"/>
                    <a:pt x="185" y="40"/>
                    <a:pt x="188" y="40"/>
                  </a:cubicBezTo>
                  <a:cubicBezTo>
                    <a:pt x="191" y="39"/>
                    <a:pt x="196" y="39"/>
                    <a:pt x="207" y="38"/>
                  </a:cubicBezTo>
                  <a:cubicBezTo>
                    <a:pt x="207" y="37"/>
                    <a:pt x="207" y="37"/>
                    <a:pt x="207" y="37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206" y="38"/>
                    <a:pt x="206" y="38"/>
                    <a:pt x="208" y="39"/>
                  </a:cubicBezTo>
                  <a:cubicBezTo>
                    <a:pt x="209" y="40"/>
                    <a:pt x="212" y="42"/>
                    <a:pt x="218" y="45"/>
                  </a:cubicBezTo>
                  <a:cubicBezTo>
                    <a:pt x="219" y="45"/>
                    <a:pt x="219" y="45"/>
                    <a:pt x="219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1" y="44"/>
                    <a:pt x="226" y="41"/>
                    <a:pt x="230" y="41"/>
                  </a:cubicBezTo>
                  <a:cubicBezTo>
                    <a:pt x="231" y="41"/>
                    <a:pt x="232" y="41"/>
                    <a:pt x="232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4" y="41"/>
                    <a:pt x="235" y="42"/>
                    <a:pt x="236" y="43"/>
                  </a:cubicBezTo>
                  <a:cubicBezTo>
                    <a:pt x="238" y="45"/>
                    <a:pt x="239" y="47"/>
                    <a:pt x="240" y="49"/>
                  </a:cubicBezTo>
                  <a:cubicBezTo>
                    <a:pt x="240" y="50"/>
                    <a:pt x="240" y="50"/>
                    <a:pt x="240" y="51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5" y="54"/>
                  </a:cubicBezTo>
                  <a:cubicBezTo>
                    <a:pt x="248" y="55"/>
                    <a:pt x="255" y="57"/>
                    <a:pt x="267" y="60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67" y="60"/>
                    <a:pt x="267" y="60"/>
                    <a:pt x="267" y="60"/>
                  </a:cubicBezTo>
                  <a:cubicBezTo>
                    <a:pt x="267" y="60"/>
                    <a:pt x="267" y="60"/>
                    <a:pt x="313" y="83"/>
                  </a:cubicBezTo>
                  <a:cubicBezTo>
                    <a:pt x="313" y="83"/>
                    <a:pt x="313" y="83"/>
                    <a:pt x="313" y="83"/>
                  </a:cubicBezTo>
                  <a:cubicBezTo>
                    <a:pt x="314" y="83"/>
                    <a:pt x="314" y="83"/>
                    <a:pt x="314" y="83"/>
                  </a:cubicBezTo>
                  <a:cubicBezTo>
                    <a:pt x="314" y="83"/>
                    <a:pt x="314" y="83"/>
                    <a:pt x="356" y="80"/>
                  </a:cubicBezTo>
                  <a:cubicBezTo>
                    <a:pt x="356" y="79"/>
                    <a:pt x="356" y="79"/>
                    <a:pt x="356" y="79"/>
                  </a:cubicBezTo>
                  <a:cubicBezTo>
                    <a:pt x="355" y="80"/>
                    <a:pt x="355" y="80"/>
                    <a:pt x="355" y="80"/>
                  </a:cubicBezTo>
                  <a:cubicBezTo>
                    <a:pt x="355" y="80"/>
                    <a:pt x="355" y="80"/>
                    <a:pt x="359" y="83"/>
                  </a:cubicBezTo>
                  <a:cubicBezTo>
                    <a:pt x="360" y="81"/>
                    <a:pt x="360" y="81"/>
                    <a:pt x="360" y="81"/>
                  </a:cubicBezTo>
                  <a:cubicBezTo>
                    <a:pt x="359" y="80"/>
                    <a:pt x="359" y="80"/>
                    <a:pt x="359" y="80"/>
                  </a:cubicBezTo>
                  <a:cubicBezTo>
                    <a:pt x="359" y="80"/>
                    <a:pt x="359" y="80"/>
                    <a:pt x="354" y="84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6" y="87"/>
                    <a:pt x="356" y="87"/>
                    <a:pt x="356" y="87"/>
                  </a:cubicBezTo>
                  <a:cubicBezTo>
                    <a:pt x="356" y="87"/>
                    <a:pt x="356" y="87"/>
                    <a:pt x="358" y="86"/>
                  </a:cubicBezTo>
                  <a:cubicBezTo>
                    <a:pt x="361" y="86"/>
                    <a:pt x="365" y="85"/>
                    <a:pt x="375" y="83"/>
                  </a:cubicBezTo>
                  <a:cubicBezTo>
                    <a:pt x="374" y="81"/>
                    <a:pt x="374" y="81"/>
                    <a:pt x="374" y="81"/>
                  </a:cubicBezTo>
                  <a:cubicBezTo>
                    <a:pt x="374" y="83"/>
                    <a:pt x="374" y="83"/>
                    <a:pt x="374" y="83"/>
                  </a:cubicBezTo>
                  <a:cubicBezTo>
                    <a:pt x="374" y="83"/>
                    <a:pt x="374" y="83"/>
                    <a:pt x="380" y="87"/>
                  </a:cubicBezTo>
                  <a:cubicBezTo>
                    <a:pt x="381" y="85"/>
                    <a:pt x="381" y="85"/>
                    <a:pt x="381" y="85"/>
                  </a:cubicBezTo>
                  <a:cubicBezTo>
                    <a:pt x="380" y="85"/>
                    <a:pt x="380" y="85"/>
                    <a:pt x="380" y="85"/>
                  </a:cubicBezTo>
                  <a:cubicBezTo>
                    <a:pt x="380" y="85"/>
                    <a:pt x="380" y="85"/>
                    <a:pt x="380" y="86"/>
                  </a:cubicBezTo>
                  <a:cubicBezTo>
                    <a:pt x="379" y="86"/>
                    <a:pt x="379" y="88"/>
                    <a:pt x="378" y="90"/>
                  </a:cubicBezTo>
                  <a:cubicBezTo>
                    <a:pt x="378" y="92"/>
                    <a:pt x="378" y="92"/>
                    <a:pt x="378" y="92"/>
                  </a:cubicBezTo>
                  <a:cubicBezTo>
                    <a:pt x="380" y="92"/>
                    <a:pt x="380" y="92"/>
                    <a:pt x="380" y="92"/>
                  </a:cubicBezTo>
                  <a:cubicBezTo>
                    <a:pt x="380" y="92"/>
                    <a:pt x="380" y="92"/>
                    <a:pt x="388" y="92"/>
                  </a:cubicBezTo>
                  <a:cubicBezTo>
                    <a:pt x="388" y="91"/>
                    <a:pt x="388" y="91"/>
                    <a:pt x="388" y="91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7" y="92"/>
                    <a:pt x="387" y="92"/>
                    <a:pt x="402" y="104"/>
                  </a:cubicBezTo>
                  <a:cubicBezTo>
                    <a:pt x="403" y="105"/>
                    <a:pt x="403" y="105"/>
                    <a:pt x="403" y="105"/>
                  </a:cubicBezTo>
                  <a:cubicBezTo>
                    <a:pt x="404" y="104"/>
                    <a:pt x="404" y="104"/>
                    <a:pt x="404" y="104"/>
                  </a:cubicBezTo>
                  <a:cubicBezTo>
                    <a:pt x="404" y="104"/>
                    <a:pt x="404" y="104"/>
                    <a:pt x="404" y="104"/>
                  </a:cubicBezTo>
                  <a:cubicBezTo>
                    <a:pt x="404" y="103"/>
                    <a:pt x="408" y="99"/>
                    <a:pt x="415" y="98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5" y="98"/>
                    <a:pt x="415" y="98"/>
                    <a:pt x="415" y="98"/>
                  </a:cubicBezTo>
                  <a:cubicBezTo>
                    <a:pt x="417" y="98"/>
                    <a:pt x="421" y="99"/>
                    <a:pt x="425" y="101"/>
                  </a:cubicBezTo>
                  <a:cubicBezTo>
                    <a:pt x="431" y="103"/>
                    <a:pt x="438" y="107"/>
                    <a:pt x="444" y="110"/>
                  </a:cubicBezTo>
                  <a:cubicBezTo>
                    <a:pt x="447" y="112"/>
                    <a:pt x="449" y="114"/>
                    <a:pt x="451" y="115"/>
                  </a:cubicBezTo>
                  <a:cubicBezTo>
                    <a:pt x="452" y="116"/>
                    <a:pt x="453" y="116"/>
                    <a:pt x="453" y="116"/>
                  </a:cubicBezTo>
                  <a:cubicBezTo>
                    <a:pt x="454" y="117"/>
                    <a:pt x="454" y="117"/>
                    <a:pt x="454" y="117"/>
                  </a:cubicBezTo>
                  <a:cubicBezTo>
                    <a:pt x="454" y="117"/>
                    <a:pt x="454" y="117"/>
                    <a:pt x="454" y="117"/>
                  </a:cubicBezTo>
                  <a:cubicBezTo>
                    <a:pt x="454" y="117"/>
                    <a:pt x="454" y="117"/>
                    <a:pt x="458" y="116"/>
                  </a:cubicBezTo>
                  <a:cubicBezTo>
                    <a:pt x="462" y="116"/>
                    <a:pt x="470" y="115"/>
                    <a:pt x="485" y="113"/>
                  </a:cubicBezTo>
                  <a:cubicBezTo>
                    <a:pt x="485" y="110"/>
                    <a:pt x="485" y="110"/>
                    <a:pt x="485" y="110"/>
                  </a:cubicBezTo>
                  <a:cubicBezTo>
                    <a:pt x="485" y="110"/>
                    <a:pt x="484" y="110"/>
                    <a:pt x="484" y="110"/>
                  </a:cubicBezTo>
                  <a:cubicBezTo>
                    <a:pt x="483" y="111"/>
                    <a:pt x="483" y="111"/>
                    <a:pt x="483" y="111"/>
                  </a:cubicBezTo>
                  <a:cubicBezTo>
                    <a:pt x="483" y="112"/>
                    <a:pt x="484" y="113"/>
                    <a:pt x="484" y="114"/>
                  </a:cubicBezTo>
                  <a:cubicBezTo>
                    <a:pt x="485" y="116"/>
                    <a:pt x="487" y="119"/>
                    <a:pt x="487" y="119"/>
                  </a:cubicBezTo>
                  <a:cubicBezTo>
                    <a:pt x="487" y="119"/>
                    <a:pt x="487" y="119"/>
                    <a:pt x="487" y="119"/>
                  </a:cubicBezTo>
                  <a:cubicBezTo>
                    <a:pt x="488" y="119"/>
                    <a:pt x="488" y="119"/>
                    <a:pt x="488" y="119"/>
                  </a:cubicBezTo>
                  <a:cubicBezTo>
                    <a:pt x="488" y="119"/>
                    <a:pt x="488" y="119"/>
                    <a:pt x="493" y="119"/>
                  </a:cubicBezTo>
                  <a:cubicBezTo>
                    <a:pt x="493" y="118"/>
                    <a:pt x="493" y="118"/>
                    <a:pt x="493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92" y="117"/>
                    <a:pt x="492" y="119"/>
                    <a:pt x="491" y="120"/>
                  </a:cubicBezTo>
                  <a:cubicBezTo>
                    <a:pt x="491" y="121"/>
                    <a:pt x="492" y="122"/>
                    <a:pt x="492" y="122"/>
                  </a:cubicBezTo>
                  <a:cubicBezTo>
                    <a:pt x="492" y="123"/>
                    <a:pt x="493" y="124"/>
                    <a:pt x="494" y="125"/>
                  </a:cubicBezTo>
                  <a:cubicBezTo>
                    <a:pt x="494" y="125"/>
                    <a:pt x="494" y="125"/>
                    <a:pt x="494" y="125"/>
                  </a:cubicBezTo>
                  <a:cubicBezTo>
                    <a:pt x="495" y="125"/>
                    <a:pt x="496" y="125"/>
                    <a:pt x="496" y="125"/>
                  </a:cubicBezTo>
                  <a:cubicBezTo>
                    <a:pt x="498" y="125"/>
                    <a:pt x="499" y="125"/>
                    <a:pt x="500" y="124"/>
                  </a:cubicBezTo>
                  <a:cubicBezTo>
                    <a:pt x="502" y="124"/>
                    <a:pt x="502" y="123"/>
                    <a:pt x="502" y="123"/>
                  </a:cubicBezTo>
                  <a:cubicBezTo>
                    <a:pt x="501" y="122"/>
                    <a:pt x="501" y="122"/>
                    <a:pt x="501" y="122"/>
                  </a:cubicBezTo>
                  <a:cubicBezTo>
                    <a:pt x="501" y="123"/>
                    <a:pt x="501" y="123"/>
                    <a:pt x="501" y="123"/>
                  </a:cubicBezTo>
                  <a:cubicBezTo>
                    <a:pt x="501" y="123"/>
                    <a:pt x="501" y="123"/>
                    <a:pt x="509" y="126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08" y="125"/>
                    <a:pt x="508" y="125"/>
                    <a:pt x="508" y="125"/>
                  </a:cubicBezTo>
                  <a:cubicBezTo>
                    <a:pt x="508" y="125"/>
                    <a:pt x="508" y="125"/>
                    <a:pt x="508" y="126"/>
                  </a:cubicBezTo>
                  <a:cubicBezTo>
                    <a:pt x="508" y="127"/>
                    <a:pt x="508" y="128"/>
                    <a:pt x="508" y="129"/>
                  </a:cubicBezTo>
                  <a:cubicBezTo>
                    <a:pt x="508" y="131"/>
                    <a:pt x="508" y="132"/>
                    <a:pt x="508" y="134"/>
                  </a:cubicBezTo>
                  <a:cubicBezTo>
                    <a:pt x="508" y="134"/>
                    <a:pt x="507" y="135"/>
                    <a:pt x="507" y="135"/>
                  </a:cubicBezTo>
                  <a:cubicBezTo>
                    <a:pt x="507" y="135"/>
                    <a:pt x="507" y="135"/>
                    <a:pt x="507" y="135"/>
                  </a:cubicBezTo>
                  <a:cubicBezTo>
                    <a:pt x="507" y="135"/>
                    <a:pt x="507" y="135"/>
                    <a:pt x="507" y="135"/>
                  </a:cubicBezTo>
                  <a:cubicBezTo>
                    <a:pt x="506" y="135"/>
                    <a:pt x="506" y="135"/>
                    <a:pt x="506" y="135"/>
                  </a:cubicBezTo>
                  <a:cubicBezTo>
                    <a:pt x="504" y="136"/>
                    <a:pt x="502" y="136"/>
                    <a:pt x="501" y="137"/>
                  </a:cubicBezTo>
                  <a:cubicBezTo>
                    <a:pt x="500" y="137"/>
                    <a:pt x="499" y="138"/>
                    <a:pt x="499" y="138"/>
                  </a:cubicBezTo>
                  <a:cubicBezTo>
                    <a:pt x="498" y="139"/>
                    <a:pt x="498" y="140"/>
                    <a:pt x="498" y="141"/>
                  </a:cubicBezTo>
                  <a:cubicBezTo>
                    <a:pt x="498" y="142"/>
                    <a:pt x="498" y="142"/>
                    <a:pt x="499" y="143"/>
                  </a:cubicBezTo>
                  <a:cubicBezTo>
                    <a:pt x="500" y="142"/>
                    <a:pt x="500" y="142"/>
                    <a:pt x="500" y="142"/>
                  </a:cubicBezTo>
                  <a:cubicBezTo>
                    <a:pt x="499" y="143"/>
                    <a:pt x="499" y="143"/>
                    <a:pt x="499" y="143"/>
                  </a:cubicBezTo>
                  <a:cubicBezTo>
                    <a:pt x="500" y="145"/>
                    <a:pt x="503" y="147"/>
                    <a:pt x="504" y="148"/>
                  </a:cubicBezTo>
                  <a:cubicBezTo>
                    <a:pt x="506" y="149"/>
                    <a:pt x="508" y="149"/>
                    <a:pt x="508" y="149"/>
                  </a:cubicBezTo>
                  <a:cubicBezTo>
                    <a:pt x="509" y="149"/>
                    <a:pt x="509" y="149"/>
                    <a:pt x="509" y="149"/>
                  </a:cubicBezTo>
                  <a:cubicBezTo>
                    <a:pt x="509" y="148"/>
                    <a:pt x="509" y="148"/>
                    <a:pt x="509" y="148"/>
                  </a:cubicBezTo>
                  <a:cubicBezTo>
                    <a:pt x="509" y="148"/>
                    <a:pt x="509" y="148"/>
                    <a:pt x="516" y="140"/>
                  </a:cubicBezTo>
                  <a:cubicBezTo>
                    <a:pt x="515" y="139"/>
                    <a:pt x="515" y="139"/>
                    <a:pt x="515" y="139"/>
                  </a:cubicBezTo>
                  <a:cubicBezTo>
                    <a:pt x="513" y="139"/>
                    <a:pt x="513" y="139"/>
                    <a:pt x="513" y="139"/>
                  </a:cubicBezTo>
                  <a:cubicBezTo>
                    <a:pt x="513" y="139"/>
                    <a:pt x="513" y="139"/>
                    <a:pt x="513" y="145"/>
                  </a:cubicBezTo>
                  <a:cubicBezTo>
                    <a:pt x="513" y="146"/>
                    <a:pt x="513" y="146"/>
                    <a:pt x="513" y="146"/>
                  </a:cubicBezTo>
                  <a:cubicBezTo>
                    <a:pt x="514" y="146"/>
                    <a:pt x="514" y="146"/>
                    <a:pt x="514" y="146"/>
                  </a:cubicBezTo>
                  <a:cubicBezTo>
                    <a:pt x="514" y="146"/>
                    <a:pt x="514" y="146"/>
                    <a:pt x="517" y="148"/>
                  </a:cubicBezTo>
                  <a:cubicBezTo>
                    <a:pt x="520" y="150"/>
                    <a:pt x="526" y="153"/>
                    <a:pt x="537" y="161"/>
                  </a:cubicBezTo>
                  <a:cubicBezTo>
                    <a:pt x="538" y="161"/>
                    <a:pt x="538" y="161"/>
                    <a:pt x="538" y="161"/>
                  </a:cubicBezTo>
                  <a:cubicBezTo>
                    <a:pt x="538" y="161"/>
                    <a:pt x="538" y="161"/>
                    <a:pt x="538" y="161"/>
                  </a:cubicBezTo>
                  <a:cubicBezTo>
                    <a:pt x="538" y="161"/>
                    <a:pt x="538" y="161"/>
                    <a:pt x="550" y="158"/>
                  </a:cubicBezTo>
                  <a:cubicBezTo>
                    <a:pt x="550" y="157"/>
                    <a:pt x="550" y="157"/>
                    <a:pt x="550" y="157"/>
                  </a:cubicBezTo>
                  <a:cubicBezTo>
                    <a:pt x="549" y="158"/>
                    <a:pt x="549" y="158"/>
                    <a:pt x="549" y="158"/>
                  </a:cubicBezTo>
                  <a:cubicBezTo>
                    <a:pt x="549" y="158"/>
                    <a:pt x="549" y="158"/>
                    <a:pt x="552" y="160"/>
                  </a:cubicBezTo>
                  <a:cubicBezTo>
                    <a:pt x="553" y="158"/>
                    <a:pt x="553" y="158"/>
                    <a:pt x="553" y="158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1" y="158"/>
                    <a:pt x="551" y="158"/>
                    <a:pt x="549" y="166"/>
                  </a:cubicBezTo>
                  <a:cubicBezTo>
                    <a:pt x="548" y="167"/>
                    <a:pt x="548" y="167"/>
                    <a:pt x="548" y="167"/>
                  </a:cubicBezTo>
                  <a:cubicBezTo>
                    <a:pt x="549" y="167"/>
                    <a:pt x="549" y="167"/>
                    <a:pt x="549" y="167"/>
                  </a:cubicBezTo>
                  <a:cubicBezTo>
                    <a:pt x="549" y="167"/>
                    <a:pt x="549" y="167"/>
                    <a:pt x="557" y="179"/>
                  </a:cubicBezTo>
                  <a:cubicBezTo>
                    <a:pt x="558" y="181"/>
                    <a:pt x="558" y="181"/>
                    <a:pt x="558" y="181"/>
                  </a:cubicBezTo>
                  <a:cubicBezTo>
                    <a:pt x="559" y="180"/>
                    <a:pt x="559" y="180"/>
                    <a:pt x="559" y="180"/>
                  </a:cubicBezTo>
                  <a:cubicBezTo>
                    <a:pt x="559" y="180"/>
                    <a:pt x="559" y="180"/>
                    <a:pt x="565" y="174"/>
                  </a:cubicBezTo>
                  <a:cubicBezTo>
                    <a:pt x="564" y="173"/>
                    <a:pt x="564" y="173"/>
                    <a:pt x="564" y="173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4" y="176"/>
                  </a:cubicBezTo>
                  <a:cubicBezTo>
                    <a:pt x="564" y="176"/>
                    <a:pt x="564" y="176"/>
                    <a:pt x="564" y="176"/>
                  </a:cubicBezTo>
                  <a:cubicBezTo>
                    <a:pt x="565" y="176"/>
                    <a:pt x="565" y="176"/>
                    <a:pt x="565" y="176"/>
                  </a:cubicBezTo>
                  <a:cubicBezTo>
                    <a:pt x="565" y="176"/>
                    <a:pt x="565" y="176"/>
                    <a:pt x="576" y="175"/>
                  </a:cubicBezTo>
                  <a:cubicBezTo>
                    <a:pt x="576" y="173"/>
                    <a:pt x="576" y="173"/>
                    <a:pt x="576" y="173"/>
                  </a:cubicBezTo>
                  <a:cubicBezTo>
                    <a:pt x="575" y="174"/>
                    <a:pt x="575" y="174"/>
                    <a:pt x="575" y="174"/>
                  </a:cubicBezTo>
                  <a:cubicBezTo>
                    <a:pt x="575" y="174"/>
                    <a:pt x="575" y="174"/>
                    <a:pt x="576" y="176"/>
                  </a:cubicBezTo>
                  <a:cubicBezTo>
                    <a:pt x="578" y="178"/>
                    <a:pt x="581" y="182"/>
                    <a:pt x="588" y="190"/>
                  </a:cubicBezTo>
                  <a:cubicBezTo>
                    <a:pt x="589" y="191"/>
                    <a:pt x="589" y="191"/>
                    <a:pt x="589" y="191"/>
                  </a:cubicBezTo>
                  <a:cubicBezTo>
                    <a:pt x="590" y="191"/>
                    <a:pt x="590" y="191"/>
                    <a:pt x="590" y="191"/>
                  </a:cubicBezTo>
                  <a:cubicBezTo>
                    <a:pt x="590" y="191"/>
                    <a:pt x="590" y="191"/>
                    <a:pt x="591" y="190"/>
                  </a:cubicBezTo>
                  <a:cubicBezTo>
                    <a:pt x="594" y="189"/>
                    <a:pt x="600" y="187"/>
                    <a:pt x="604" y="187"/>
                  </a:cubicBezTo>
                  <a:cubicBezTo>
                    <a:pt x="605" y="187"/>
                    <a:pt x="605" y="187"/>
                    <a:pt x="605" y="188"/>
                  </a:cubicBezTo>
                  <a:cubicBezTo>
                    <a:pt x="606" y="188"/>
                    <a:pt x="606" y="188"/>
                    <a:pt x="606" y="188"/>
                  </a:cubicBezTo>
                  <a:cubicBezTo>
                    <a:pt x="606" y="188"/>
                    <a:pt x="606" y="188"/>
                    <a:pt x="606" y="188"/>
                  </a:cubicBezTo>
                  <a:cubicBezTo>
                    <a:pt x="606" y="188"/>
                    <a:pt x="606" y="188"/>
                    <a:pt x="606" y="188"/>
                  </a:cubicBezTo>
                  <a:cubicBezTo>
                    <a:pt x="608" y="189"/>
                    <a:pt x="609" y="190"/>
                    <a:pt x="609" y="192"/>
                  </a:cubicBezTo>
                  <a:cubicBezTo>
                    <a:pt x="609" y="192"/>
                    <a:pt x="610" y="193"/>
                    <a:pt x="610" y="193"/>
                  </a:cubicBezTo>
                  <a:cubicBezTo>
                    <a:pt x="611" y="194"/>
                    <a:pt x="611" y="194"/>
                    <a:pt x="611" y="194"/>
                  </a:cubicBezTo>
                  <a:cubicBezTo>
                    <a:pt x="611" y="195"/>
                    <a:pt x="612" y="195"/>
                    <a:pt x="612" y="195"/>
                  </a:cubicBezTo>
                  <a:cubicBezTo>
                    <a:pt x="614" y="195"/>
                    <a:pt x="615" y="194"/>
                    <a:pt x="616" y="194"/>
                  </a:cubicBezTo>
                  <a:cubicBezTo>
                    <a:pt x="617" y="193"/>
                    <a:pt x="618" y="191"/>
                    <a:pt x="618" y="190"/>
                  </a:cubicBezTo>
                  <a:cubicBezTo>
                    <a:pt x="619" y="189"/>
                    <a:pt x="619" y="188"/>
                    <a:pt x="619" y="188"/>
                  </a:cubicBezTo>
                  <a:cubicBezTo>
                    <a:pt x="618" y="188"/>
                    <a:pt x="618" y="188"/>
                    <a:pt x="618" y="188"/>
                  </a:cubicBezTo>
                  <a:cubicBezTo>
                    <a:pt x="616" y="189"/>
                    <a:pt x="616" y="189"/>
                    <a:pt x="616" y="189"/>
                  </a:cubicBezTo>
                  <a:cubicBezTo>
                    <a:pt x="616" y="189"/>
                    <a:pt x="618" y="191"/>
                    <a:pt x="620" y="193"/>
                  </a:cubicBezTo>
                  <a:cubicBezTo>
                    <a:pt x="622" y="195"/>
                    <a:pt x="625" y="198"/>
                    <a:pt x="629" y="198"/>
                  </a:cubicBezTo>
                  <a:cubicBezTo>
                    <a:pt x="630" y="198"/>
                    <a:pt x="632" y="197"/>
                    <a:pt x="633" y="196"/>
                  </a:cubicBezTo>
                  <a:cubicBezTo>
                    <a:pt x="632" y="195"/>
                    <a:pt x="632" y="195"/>
                    <a:pt x="632" y="195"/>
                  </a:cubicBezTo>
                  <a:cubicBezTo>
                    <a:pt x="633" y="196"/>
                    <a:pt x="633" y="196"/>
                    <a:pt x="633" y="196"/>
                  </a:cubicBezTo>
                  <a:cubicBezTo>
                    <a:pt x="635" y="196"/>
                    <a:pt x="636" y="194"/>
                    <a:pt x="636" y="193"/>
                  </a:cubicBezTo>
                  <a:cubicBezTo>
                    <a:pt x="637" y="192"/>
                    <a:pt x="637" y="191"/>
                    <a:pt x="637" y="190"/>
                  </a:cubicBezTo>
                  <a:cubicBezTo>
                    <a:pt x="637" y="188"/>
                    <a:pt x="637" y="187"/>
                    <a:pt x="637" y="186"/>
                  </a:cubicBezTo>
                  <a:cubicBezTo>
                    <a:pt x="637" y="185"/>
                    <a:pt x="637" y="185"/>
                    <a:pt x="637" y="185"/>
                  </a:cubicBezTo>
                  <a:cubicBezTo>
                    <a:pt x="637" y="184"/>
                    <a:pt x="638" y="184"/>
                    <a:pt x="639" y="184"/>
                  </a:cubicBezTo>
                  <a:cubicBezTo>
                    <a:pt x="642" y="184"/>
                    <a:pt x="645" y="185"/>
                    <a:pt x="647" y="187"/>
                  </a:cubicBezTo>
                  <a:cubicBezTo>
                    <a:pt x="648" y="187"/>
                    <a:pt x="649" y="188"/>
                    <a:pt x="649" y="188"/>
                  </a:cubicBezTo>
                  <a:cubicBezTo>
                    <a:pt x="650" y="189"/>
                    <a:pt x="650" y="189"/>
                    <a:pt x="650" y="189"/>
                  </a:cubicBezTo>
                  <a:cubicBezTo>
                    <a:pt x="650" y="189"/>
                    <a:pt x="650" y="189"/>
                    <a:pt x="650" y="189"/>
                  </a:cubicBezTo>
                  <a:cubicBezTo>
                    <a:pt x="650" y="189"/>
                    <a:pt x="650" y="189"/>
                    <a:pt x="650" y="189"/>
                  </a:cubicBezTo>
                  <a:cubicBezTo>
                    <a:pt x="651" y="190"/>
                    <a:pt x="651" y="190"/>
                    <a:pt x="651" y="190"/>
                  </a:cubicBezTo>
                  <a:cubicBezTo>
                    <a:pt x="652" y="189"/>
                    <a:pt x="652" y="189"/>
                    <a:pt x="652" y="189"/>
                  </a:cubicBezTo>
                  <a:cubicBezTo>
                    <a:pt x="652" y="189"/>
                    <a:pt x="652" y="189"/>
                    <a:pt x="652" y="189"/>
                  </a:cubicBezTo>
                  <a:cubicBezTo>
                    <a:pt x="652" y="189"/>
                    <a:pt x="654" y="189"/>
                    <a:pt x="655" y="189"/>
                  </a:cubicBezTo>
                  <a:cubicBezTo>
                    <a:pt x="657" y="189"/>
                    <a:pt x="659" y="190"/>
                    <a:pt x="660" y="190"/>
                  </a:cubicBezTo>
                  <a:cubicBezTo>
                    <a:pt x="660" y="191"/>
                    <a:pt x="661" y="191"/>
                    <a:pt x="661" y="192"/>
                  </a:cubicBezTo>
                  <a:cubicBezTo>
                    <a:pt x="663" y="194"/>
                    <a:pt x="664" y="196"/>
                    <a:pt x="666" y="198"/>
                  </a:cubicBezTo>
                  <a:cubicBezTo>
                    <a:pt x="667" y="200"/>
                    <a:pt x="668" y="201"/>
                    <a:pt x="668" y="201"/>
                  </a:cubicBezTo>
                  <a:cubicBezTo>
                    <a:pt x="668" y="202"/>
                    <a:pt x="668" y="202"/>
                    <a:pt x="668" y="202"/>
                  </a:cubicBezTo>
                  <a:cubicBezTo>
                    <a:pt x="670" y="202"/>
                    <a:pt x="670" y="202"/>
                    <a:pt x="670" y="202"/>
                  </a:cubicBezTo>
                  <a:cubicBezTo>
                    <a:pt x="670" y="202"/>
                    <a:pt x="670" y="201"/>
                    <a:pt x="671" y="201"/>
                  </a:cubicBezTo>
                  <a:cubicBezTo>
                    <a:pt x="673" y="200"/>
                    <a:pt x="677" y="199"/>
                    <a:pt x="680" y="199"/>
                  </a:cubicBezTo>
                  <a:cubicBezTo>
                    <a:pt x="681" y="199"/>
                    <a:pt x="682" y="199"/>
                    <a:pt x="682" y="199"/>
                  </a:cubicBezTo>
                  <a:cubicBezTo>
                    <a:pt x="682" y="197"/>
                    <a:pt x="682" y="197"/>
                    <a:pt x="682" y="197"/>
                  </a:cubicBezTo>
                  <a:cubicBezTo>
                    <a:pt x="681" y="198"/>
                    <a:pt x="681" y="198"/>
                    <a:pt x="681" y="198"/>
                  </a:cubicBezTo>
                  <a:cubicBezTo>
                    <a:pt x="683" y="200"/>
                    <a:pt x="685" y="203"/>
                    <a:pt x="685" y="204"/>
                  </a:cubicBezTo>
                  <a:cubicBezTo>
                    <a:pt x="686" y="205"/>
                    <a:pt x="686" y="206"/>
                    <a:pt x="686" y="206"/>
                  </a:cubicBezTo>
                  <a:cubicBezTo>
                    <a:pt x="686" y="207"/>
                    <a:pt x="686" y="207"/>
                    <a:pt x="686" y="207"/>
                  </a:cubicBezTo>
                  <a:cubicBezTo>
                    <a:pt x="686" y="207"/>
                    <a:pt x="686" y="207"/>
                    <a:pt x="686" y="207"/>
                  </a:cubicBezTo>
                  <a:cubicBezTo>
                    <a:pt x="688" y="207"/>
                    <a:pt x="688" y="207"/>
                    <a:pt x="688" y="207"/>
                  </a:cubicBezTo>
                  <a:cubicBezTo>
                    <a:pt x="687" y="206"/>
                    <a:pt x="687" y="206"/>
                    <a:pt x="687" y="206"/>
                  </a:cubicBezTo>
                  <a:cubicBezTo>
                    <a:pt x="687" y="206"/>
                    <a:pt x="687" y="206"/>
                    <a:pt x="684" y="212"/>
                  </a:cubicBezTo>
                  <a:cubicBezTo>
                    <a:pt x="685" y="212"/>
                    <a:pt x="685" y="212"/>
                    <a:pt x="685" y="212"/>
                  </a:cubicBezTo>
                  <a:cubicBezTo>
                    <a:pt x="684" y="211"/>
                    <a:pt x="684" y="211"/>
                    <a:pt x="684" y="211"/>
                  </a:cubicBezTo>
                  <a:cubicBezTo>
                    <a:pt x="684" y="211"/>
                    <a:pt x="684" y="211"/>
                    <a:pt x="680" y="217"/>
                  </a:cubicBezTo>
                  <a:cubicBezTo>
                    <a:pt x="679" y="218"/>
                    <a:pt x="679" y="218"/>
                    <a:pt x="679" y="218"/>
                  </a:cubicBezTo>
                  <a:cubicBezTo>
                    <a:pt x="680" y="219"/>
                    <a:pt x="680" y="219"/>
                    <a:pt x="680" y="219"/>
                  </a:cubicBezTo>
                  <a:cubicBezTo>
                    <a:pt x="680" y="219"/>
                    <a:pt x="680" y="219"/>
                    <a:pt x="684" y="223"/>
                  </a:cubicBezTo>
                  <a:cubicBezTo>
                    <a:pt x="685" y="222"/>
                    <a:pt x="685" y="222"/>
                    <a:pt x="685" y="222"/>
                  </a:cubicBezTo>
                  <a:cubicBezTo>
                    <a:pt x="684" y="223"/>
                    <a:pt x="684" y="223"/>
                    <a:pt x="684" y="223"/>
                  </a:cubicBezTo>
                  <a:cubicBezTo>
                    <a:pt x="684" y="223"/>
                    <a:pt x="684" y="223"/>
                    <a:pt x="688" y="228"/>
                  </a:cubicBezTo>
                  <a:cubicBezTo>
                    <a:pt x="689" y="229"/>
                    <a:pt x="689" y="229"/>
                    <a:pt x="689" y="229"/>
                  </a:cubicBezTo>
                  <a:cubicBezTo>
                    <a:pt x="690" y="228"/>
                    <a:pt x="690" y="228"/>
                    <a:pt x="690" y="228"/>
                  </a:cubicBezTo>
                  <a:cubicBezTo>
                    <a:pt x="690" y="228"/>
                    <a:pt x="690" y="228"/>
                    <a:pt x="696" y="224"/>
                  </a:cubicBezTo>
                  <a:cubicBezTo>
                    <a:pt x="695" y="223"/>
                    <a:pt x="695" y="223"/>
                    <a:pt x="695" y="223"/>
                  </a:cubicBezTo>
                  <a:cubicBezTo>
                    <a:pt x="694" y="224"/>
                    <a:pt x="694" y="224"/>
                    <a:pt x="694" y="224"/>
                  </a:cubicBezTo>
                  <a:cubicBezTo>
                    <a:pt x="694" y="224"/>
                    <a:pt x="694" y="225"/>
                    <a:pt x="695" y="225"/>
                  </a:cubicBezTo>
                  <a:cubicBezTo>
                    <a:pt x="695" y="225"/>
                    <a:pt x="696" y="226"/>
                    <a:pt x="697" y="226"/>
                  </a:cubicBezTo>
                  <a:cubicBezTo>
                    <a:pt x="698" y="226"/>
                    <a:pt x="698" y="226"/>
                    <a:pt x="699" y="226"/>
                  </a:cubicBezTo>
                  <a:cubicBezTo>
                    <a:pt x="700" y="225"/>
                    <a:pt x="701" y="224"/>
                    <a:pt x="703" y="222"/>
                  </a:cubicBezTo>
                  <a:cubicBezTo>
                    <a:pt x="704" y="221"/>
                    <a:pt x="705" y="220"/>
                    <a:pt x="705" y="220"/>
                  </a:cubicBezTo>
                  <a:cubicBezTo>
                    <a:pt x="708" y="218"/>
                    <a:pt x="708" y="218"/>
                    <a:pt x="708" y="218"/>
                  </a:cubicBezTo>
                  <a:cubicBezTo>
                    <a:pt x="704" y="218"/>
                    <a:pt x="704" y="218"/>
                    <a:pt x="704" y="218"/>
                  </a:cubicBezTo>
                  <a:lnTo>
                    <a:pt x="704" y="219"/>
                  </a:lnTo>
                  <a:close/>
                  <a:moveTo>
                    <a:pt x="842" y="446"/>
                  </a:moveTo>
                  <a:cubicBezTo>
                    <a:pt x="842" y="444"/>
                    <a:pt x="842" y="444"/>
                    <a:pt x="842" y="444"/>
                  </a:cubicBezTo>
                  <a:cubicBezTo>
                    <a:pt x="841" y="444"/>
                    <a:pt x="840" y="444"/>
                    <a:pt x="840" y="444"/>
                  </a:cubicBezTo>
                  <a:cubicBezTo>
                    <a:pt x="835" y="444"/>
                    <a:pt x="831" y="445"/>
                    <a:pt x="827" y="447"/>
                  </a:cubicBezTo>
                  <a:cubicBezTo>
                    <a:pt x="823" y="448"/>
                    <a:pt x="821" y="450"/>
                    <a:pt x="821" y="450"/>
                  </a:cubicBezTo>
                  <a:cubicBezTo>
                    <a:pt x="820" y="450"/>
                    <a:pt x="820" y="450"/>
                    <a:pt x="820" y="450"/>
                  </a:cubicBezTo>
                  <a:cubicBezTo>
                    <a:pt x="820" y="451"/>
                    <a:pt x="820" y="451"/>
                    <a:pt x="820" y="451"/>
                  </a:cubicBezTo>
                  <a:cubicBezTo>
                    <a:pt x="821" y="459"/>
                    <a:pt x="821" y="459"/>
                    <a:pt x="821" y="459"/>
                  </a:cubicBezTo>
                  <a:cubicBezTo>
                    <a:pt x="822" y="461"/>
                    <a:pt x="822" y="461"/>
                    <a:pt x="822" y="461"/>
                  </a:cubicBezTo>
                  <a:cubicBezTo>
                    <a:pt x="823" y="461"/>
                    <a:pt x="823" y="461"/>
                    <a:pt x="823" y="461"/>
                  </a:cubicBezTo>
                  <a:cubicBezTo>
                    <a:pt x="823" y="461"/>
                    <a:pt x="823" y="461"/>
                    <a:pt x="824" y="461"/>
                  </a:cubicBezTo>
                  <a:cubicBezTo>
                    <a:pt x="826" y="461"/>
                    <a:pt x="831" y="461"/>
                    <a:pt x="835" y="462"/>
                  </a:cubicBezTo>
                  <a:cubicBezTo>
                    <a:pt x="835" y="462"/>
                    <a:pt x="835" y="462"/>
                    <a:pt x="835" y="462"/>
                  </a:cubicBezTo>
                  <a:cubicBezTo>
                    <a:pt x="835" y="462"/>
                    <a:pt x="835" y="462"/>
                    <a:pt x="835" y="462"/>
                  </a:cubicBezTo>
                  <a:cubicBezTo>
                    <a:pt x="837" y="462"/>
                    <a:pt x="839" y="463"/>
                    <a:pt x="841" y="465"/>
                  </a:cubicBezTo>
                  <a:cubicBezTo>
                    <a:pt x="842" y="466"/>
                    <a:pt x="842" y="467"/>
                    <a:pt x="843" y="467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52" y="471"/>
                    <a:pt x="852" y="471"/>
                    <a:pt x="852" y="471"/>
                  </a:cubicBezTo>
                  <a:cubicBezTo>
                    <a:pt x="854" y="472"/>
                    <a:pt x="854" y="472"/>
                    <a:pt x="854" y="472"/>
                  </a:cubicBezTo>
                  <a:cubicBezTo>
                    <a:pt x="854" y="470"/>
                    <a:pt x="854" y="470"/>
                    <a:pt x="854" y="470"/>
                  </a:cubicBezTo>
                  <a:cubicBezTo>
                    <a:pt x="855" y="462"/>
                    <a:pt x="855" y="462"/>
                    <a:pt x="855" y="462"/>
                  </a:cubicBezTo>
                  <a:cubicBezTo>
                    <a:pt x="856" y="462"/>
                    <a:pt x="856" y="462"/>
                    <a:pt x="856" y="462"/>
                  </a:cubicBezTo>
                  <a:cubicBezTo>
                    <a:pt x="855" y="461"/>
                    <a:pt x="855" y="461"/>
                    <a:pt x="855" y="461"/>
                  </a:cubicBezTo>
                  <a:cubicBezTo>
                    <a:pt x="855" y="461"/>
                    <a:pt x="854" y="458"/>
                    <a:pt x="852" y="454"/>
                  </a:cubicBezTo>
                  <a:cubicBezTo>
                    <a:pt x="849" y="450"/>
                    <a:pt x="846" y="446"/>
                    <a:pt x="842" y="444"/>
                  </a:cubicBezTo>
                  <a:cubicBezTo>
                    <a:pt x="842" y="444"/>
                    <a:pt x="842" y="444"/>
                    <a:pt x="842" y="444"/>
                  </a:cubicBezTo>
                  <a:cubicBezTo>
                    <a:pt x="842" y="444"/>
                    <a:pt x="842" y="444"/>
                    <a:pt x="842" y="444"/>
                  </a:cubicBezTo>
                  <a:cubicBezTo>
                    <a:pt x="842" y="446"/>
                    <a:pt x="842" y="446"/>
                    <a:pt x="842" y="446"/>
                  </a:cubicBezTo>
                  <a:cubicBezTo>
                    <a:pt x="841" y="447"/>
                    <a:pt x="841" y="447"/>
                    <a:pt x="841" y="447"/>
                  </a:cubicBezTo>
                  <a:cubicBezTo>
                    <a:pt x="844" y="448"/>
                    <a:pt x="847" y="452"/>
                    <a:pt x="849" y="456"/>
                  </a:cubicBezTo>
                  <a:cubicBezTo>
                    <a:pt x="850" y="457"/>
                    <a:pt x="851" y="459"/>
                    <a:pt x="852" y="460"/>
                  </a:cubicBezTo>
                  <a:cubicBezTo>
                    <a:pt x="852" y="461"/>
                    <a:pt x="852" y="462"/>
                    <a:pt x="852" y="462"/>
                  </a:cubicBezTo>
                  <a:cubicBezTo>
                    <a:pt x="853" y="462"/>
                    <a:pt x="853" y="462"/>
                    <a:pt x="853" y="462"/>
                  </a:cubicBezTo>
                  <a:cubicBezTo>
                    <a:pt x="854" y="462"/>
                    <a:pt x="854" y="462"/>
                    <a:pt x="854" y="462"/>
                  </a:cubicBezTo>
                  <a:cubicBezTo>
                    <a:pt x="853" y="462"/>
                    <a:pt x="853" y="462"/>
                    <a:pt x="853" y="462"/>
                  </a:cubicBezTo>
                  <a:cubicBezTo>
                    <a:pt x="853" y="462"/>
                    <a:pt x="853" y="462"/>
                    <a:pt x="851" y="470"/>
                  </a:cubicBezTo>
                  <a:cubicBezTo>
                    <a:pt x="853" y="470"/>
                    <a:pt x="853" y="470"/>
                    <a:pt x="853" y="470"/>
                  </a:cubicBezTo>
                  <a:cubicBezTo>
                    <a:pt x="853" y="469"/>
                    <a:pt x="853" y="469"/>
                    <a:pt x="853" y="469"/>
                  </a:cubicBezTo>
                  <a:cubicBezTo>
                    <a:pt x="853" y="469"/>
                    <a:pt x="853" y="469"/>
                    <a:pt x="845" y="466"/>
                  </a:cubicBezTo>
                  <a:cubicBezTo>
                    <a:pt x="845" y="467"/>
                    <a:pt x="845" y="467"/>
                    <a:pt x="845" y="467"/>
                  </a:cubicBezTo>
                  <a:cubicBezTo>
                    <a:pt x="846" y="467"/>
                    <a:pt x="846" y="467"/>
                    <a:pt x="846" y="467"/>
                  </a:cubicBezTo>
                  <a:cubicBezTo>
                    <a:pt x="846" y="466"/>
                    <a:pt x="845" y="465"/>
                    <a:pt x="843" y="463"/>
                  </a:cubicBezTo>
                  <a:cubicBezTo>
                    <a:pt x="841" y="461"/>
                    <a:pt x="838" y="459"/>
                    <a:pt x="835" y="459"/>
                  </a:cubicBezTo>
                  <a:cubicBezTo>
                    <a:pt x="835" y="461"/>
                    <a:pt x="835" y="461"/>
                    <a:pt x="835" y="461"/>
                  </a:cubicBezTo>
                  <a:cubicBezTo>
                    <a:pt x="835" y="459"/>
                    <a:pt x="835" y="459"/>
                    <a:pt x="835" y="459"/>
                  </a:cubicBezTo>
                  <a:cubicBezTo>
                    <a:pt x="830" y="458"/>
                    <a:pt x="823" y="458"/>
                    <a:pt x="823" y="458"/>
                  </a:cubicBezTo>
                  <a:cubicBezTo>
                    <a:pt x="823" y="459"/>
                    <a:pt x="823" y="459"/>
                    <a:pt x="823" y="459"/>
                  </a:cubicBezTo>
                  <a:cubicBezTo>
                    <a:pt x="824" y="459"/>
                    <a:pt x="824" y="459"/>
                    <a:pt x="824" y="459"/>
                  </a:cubicBezTo>
                  <a:cubicBezTo>
                    <a:pt x="824" y="459"/>
                    <a:pt x="824" y="459"/>
                    <a:pt x="823" y="451"/>
                  </a:cubicBezTo>
                  <a:cubicBezTo>
                    <a:pt x="822" y="451"/>
                    <a:pt x="822" y="451"/>
                    <a:pt x="822" y="451"/>
                  </a:cubicBezTo>
                  <a:cubicBezTo>
                    <a:pt x="822" y="452"/>
                    <a:pt x="822" y="452"/>
                    <a:pt x="822" y="452"/>
                  </a:cubicBezTo>
                  <a:cubicBezTo>
                    <a:pt x="823" y="452"/>
                    <a:pt x="823" y="452"/>
                    <a:pt x="823" y="452"/>
                  </a:cubicBezTo>
                  <a:cubicBezTo>
                    <a:pt x="825" y="451"/>
                    <a:pt x="833" y="447"/>
                    <a:pt x="840" y="447"/>
                  </a:cubicBezTo>
                  <a:cubicBezTo>
                    <a:pt x="840" y="447"/>
                    <a:pt x="841" y="447"/>
                    <a:pt x="842" y="447"/>
                  </a:cubicBezTo>
                  <a:cubicBezTo>
                    <a:pt x="842" y="446"/>
                    <a:pt x="842" y="446"/>
                    <a:pt x="842" y="446"/>
                  </a:cubicBezTo>
                  <a:cubicBezTo>
                    <a:pt x="841" y="447"/>
                    <a:pt x="841" y="447"/>
                    <a:pt x="841" y="447"/>
                  </a:cubicBezTo>
                  <a:lnTo>
                    <a:pt x="842" y="4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3" name="Freeform 49"/>
            <p:cNvSpPr>
              <a:spLocks noEditPoints="1"/>
            </p:cNvSpPr>
            <p:nvPr/>
          </p:nvSpPr>
          <p:spPr bwMode="auto">
            <a:xfrm>
              <a:off x="2974" y="4278"/>
              <a:ext cx="45" cy="38"/>
            </a:xfrm>
            <a:custGeom>
              <a:avLst/>
              <a:gdLst>
                <a:gd name="T0" fmla="*/ 10 w 32"/>
                <a:gd name="T1" fmla="*/ 4 h 27"/>
                <a:gd name="T2" fmla="*/ 3 w 32"/>
                <a:gd name="T3" fmla="*/ 5 h 27"/>
                <a:gd name="T4" fmla="*/ 7 w 32"/>
                <a:gd name="T5" fmla="*/ 11 h 27"/>
                <a:gd name="T6" fmla="*/ 10 w 32"/>
                <a:gd name="T7" fmla="*/ 4 h 27"/>
                <a:gd name="T8" fmla="*/ 22 w 32"/>
                <a:gd name="T9" fmla="*/ 15 h 27"/>
                <a:gd name="T10" fmla="*/ 19 w 32"/>
                <a:gd name="T11" fmla="*/ 16 h 27"/>
                <a:gd name="T12" fmla="*/ 15 w 32"/>
                <a:gd name="T13" fmla="*/ 12 h 27"/>
                <a:gd name="T14" fmla="*/ 13 w 32"/>
                <a:gd name="T15" fmla="*/ 15 h 27"/>
                <a:gd name="T16" fmla="*/ 14 w 32"/>
                <a:gd name="T17" fmla="*/ 20 h 27"/>
                <a:gd name="T18" fmla="*/ 26 w 32"/>
                <a:gd name="T19" fmla="*/ 27 h 27"/>
                <a:gd name="T20" fmla="*/ 32 w 32"/>
                <a:gd name="T21" fmla="*/ 20 h 27"/>
                <a:gd name="T22" fmla="*/ 22 w 32"/>
                <a:gd name="T2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27">
                  <a:moveTo>
                    <a:pt x="10" y="4"/>
                  </a:moveTo>
                  <a:cubicBezTo>
                    <a:pt x="0" y="0"/>
                    <a:pt x="3" y="5"/>
                    <a:pt x="3" y="5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3" y="12"/>
                    <a:pt x="21" y="7"/>
                    <a:pt x="10" y="4"/>
                  </a:cubicBezTo>
                  <a:close/>
                  <a:moveTo>
                    <a:pt x="22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21" y="27"/>
                    <a:pt x="26" y="27"/>
                  </a:cubicBezTo>
                  <a:cubicBezTo>
                    <a:pt x="32" y="27"/>
                    <a:pt x="32" y="20"/>
                    <a:pt x="32" y="20"/>
                  </a:cubicBezTo>
                  <a:lnTo>
                    <a:pt x="22" y="1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4" name="Freeform 50"/>
            <p:cNvSpPr>
              <a:spLocks noEditPoints="1"/>
            </p:cNvSpPr>
            <p:nvPr/>
          </p:nvSpPr>
          <p:spPr bwMode="auto">
            <a:xfrm>
              <a:off x="2976" y="4281"/>
              <a:ext cx="43" cy="36"/>
            </a:xfrm>
            <a:custGeom>
              <a:avLst/>
              <a:gdLst>
                <a:gd name="T0" fmla="*/ 8 w 30"/>
                <a:gd name="T1" fmla="*/ 2 h 26"/>
                <a:gd name="T2" fmla="*/ 1 w 30"/>
                <a:gd name="T3" fmla="*/ 1 h 26"/>
                <a:gd name="T4" fmla="*/ 1 w 30"/>
                <a:gd name="T5" fmla="*/ 4 h 26"/>
                <a:gd name="T6" fmla="*/ 1 w 30"/>
                <a:gd name="T7" fmla="*/ 4 h 26"/>
                <a:gd name="T8" fmla="*/ 5 w 30"/>
                <a:gd name="T9" fmla="*/ 9 h 26"/>
                <a:gd name="T10" fmla="*/ 7 w 30"/>
                <a:gd name="T11" fmla="*/ 10 h 26"/>
                <a:gd name="T12" fmla="*/ 14 w 30"/>
                <a:gd name="T13" fmla="*/ 6 h 26"/>
                <a:gd name="T14" fmla="*/ 8 w 30"/>
                <a:gd name="T15" fmla="*/ 2 h 26"/>
                <a:gd name="T16" fmla="*/ 8 w 30"/>
                <a:gd name="T17" fmla="*/ 2 h 26"/>
                <a:gd name="T18" fmla="*/ 8 w 30"/>
                <a:gd name="T19" fmla="*/ 3 h 26"/>
                <a:gd name="T20" fmla="*/ 13 w 30"/>
                <a:gd name="T21" fmla="*/ 6 h 26"/>
                <a:gd name="T22" fmla="*/ 7 w 30"/>
                <a:gd name="T23" fmla="*/ 9 h 26"/>
                <a:gd name="T24" fmla="*/ 5 w 30"/>
                <a:gd name="T25" fmla="*/ 9 h 26"/>
                <a:gd name="T26" fmla="*/ 1 w 30"/>
                <a:gd name="T27" fmla="*/ 3 h 26"/>
                <a:gd name="T28" fmla="*/ 2 w 30"/>
                <a:gd name="T29" fmla="*/ 3 h 26"/>
                <a:gd name="T30" fmla="*/ 1 w 30"/>
                <a:gd name="T31" fmla="*/ 2 h 26"/>
                <a:gd name="T32" fmla="*/ 3 w 30"/>
                <a:gd name="T33" fmla="*/ 1 h 26"/>
                <a:gd name="T34" fmla="*/ 8 w 30"/>
                <a:gd name="T35" fmla="*/ 3 h 26"/>
                <a:gd name="T36" fmla="*/ 8 w 30"/>
                <a:gd name="T37" fmla="*/ 2 h 26"/>
                <a:gd name="T38" fmla="*/ 20 w 30"/>
                <a:gd name="T39" fmla="*/ 12 h 26"/>
                <a:gd name="T40" fmla="*/ 17 w 30"/>
                <a:gd name="T41" fmla="*/ 14 h 26"/>
                <a:gd name="T42" fmla="*/ 14 w 30"/>
                <a:gd name="T43" fmla="*/ 10 h 26"/>
                <a:gd name="T44" fmla="*/ 13 w 30"/>
                <a:gd name="T45" fmla="*/ 10 h 26"/>
                <a:gd name="T46" fmla="*/ 10 w 30"/>
                <a:gd name="T47" fmla="*/ 13 h 26"/>
                <a:gd name="T48" fmla="*/ 11 w 30"/>
                <a:gd name="T49" fmla="*/ 18 h 26"/>
                <a:gd name="T50" fmla="*/ 12 w 30"/>
                <a:gd name="T51" fmla="*/ 19 h 26"/>
                <a:gd name="T52" fmla="*/ 24 w 30"/>
                <a:gd name="T53" fmla="*/ 25 h 26"/>
                <a:gd name="T54" fmla="*/ 30 w 30"/>
                <a:gd name="T55" fmla="*/ 18 h 26"/>
                <a:gd name="T56" fmla="*/ 20 w 30"/>
                <a:gd name="T57" fmla="*/ 12 h 26"/>
                <a:gd name="T58" fmla="*/ 20 w 30"/>
                <a:gd name="T59" fmla="*/ 13 h 26"/>
                <a:gd name="T60" fmla="*/ 29 w 30"/>
                <a:gd name="T61" fmla="*/ 19 h 26"/>
                <a:gd name="T62" fmla="*/ 29 w 30"/>
                <a:gd name="T63" fmla="*/ 18 h 26"/>
                <a:gd name="T64" fmla="*/ 28 w 30"/>
                <a:gd name="T65" fmla="*/ 23 h 26"/>
                <a:gd name="T66" fmla="*/ 16 w 30"/>
                <a:gd name="T67" fmla="*/ 21 h 26"/>
                <a:gd name="T68" fmla="*/ 12 w 30"/>
                <a:gd name="T69" fmla="*/ 18 h 26"/>
                <a:gd name="T70" fmla="*/ 12 w 30"/>
                <a:gd name="T71" fmla="*/ 18 h 26"/>
                <a:gd name="T72" fmla="*/ 11 w 30"/>
                <a:gd name="T73" fmla="*/ 13 h 26"/>
                <a:gd name="T74" fmla="*/ 14 w 30"/>
                <a:gd name="T75" fmla="*/ 11 h 26"/>
                <a:gd name="T76" fmla="*/ 13 w 30"/>
                <a:gd name="T77" fmla="*/ 11 h 26"/>
                <a:gd name="T78" fmla="*/ 17 w 30"/>
                <a:gd name="T79" fmla="*/ 15 h 26"/>
                <a:gd name="T80" fmla="*/ 20 w 30"/>
                <a:gd name="T81" fmla="*/ 13 h 26"/>
                <a:gd name="T82" fmla="*/ 20 w 30"/>
                <a:gd name="T8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26"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9" y="10"/>
                    <a:pt x="10" y="9"/>
                    <a:pt x="12" y="8"/>
                  </a:cubicBezTo>
                  <a:cubicBezTo>
                    <a:pt x="13" y="8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11" y="4"/>
                    <a:pt x="12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0" y="8"/>
                    <a:pt x="8" y="9"/>
                    <a:pt x="7" y="9"/>
                  </a:cubicBezTo>
                  <a:cubicBezTo>
                    <a:pt x="6" y="9"/>
                    <a:pt x="6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5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2"/>
                  </a:lnTo>
                  <a:close/>
                  <a:moveTo>
                    <a:pt x="20" y="13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20"/>
                    <a:pt x="16" y="22"/>
                  </a:cubicBezTo>
                  <a:cubicBezTo>
                    <a:pt x="18" y="24"/>
                    <a:pt x="21" y="25"/>
                    <a:pt x="24" y="25"/>
                  </a:cubicBezTo>
                  <a:cubicBezTo>
                    <a:pt x="27" y="26"/>
                    <a:pt x="29" y="24"/>
                    <a:pt x="29" y="22"/>
                  </a:cubicBezTo>
                  <a:cubicBezTo>
                    <a:pt x="30" y="20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20"/>
                    <a:pt x="29" y="22"/>
                    <a:pt x="28" y="23"/>
                  </a:cubicBezTo>
                  <a:cubicBezTo>
                    <a:pt x="27" y="24"/>
                    <a:pt x="26" y="24"/>
                    <a:pt x="24" y="25"/>
                  </a:cubicBezTo>
                  <a:cubicBezTo>
                    <a:pt x="22" y="25"/>
                    <a:pt x="19" y="23"/>
                    <a:pt x="16" y="21"/>
                  </a:cubicBezTo>
                  <a:cubicBezTo>
                    <a:pt x="15" y="20"/>
                    <a:pt x="14" y="20"/>
                    <a:pt x="13" y="19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5" name="Freeform 51"/>
            <p:cNvSpPr>
              <a:spLocks noEditPoints="1"/>
            </p:cNvSpPr>
            <p:nvPr/>
          </p:nvSpPr>
          <p:spPr bwMode="auto">
            <a:xfrm>
              <a:off x="2257" y="2926"/>
              <a:ext cx="1121" cy="1290"/>
            </a:xfrm>
            <a:custGeom>
              <a:avLst/>
              <a:gdLst>
                <a:gd name="T0" fmla="*/ 234 w 796"/>
                <a:gd name="T1" fmla="*/ 381 h 916"/>
                <a:gd name="T2" fmla="*/ 203 w 796"/>
                <a:gd name="T3" fmla="*/ 364 h 916"/>
                <a:gd name="T4" fmla="*/ 171 w 796"/>
                <a:gd name="T5" fmla="*/ 530 h 916"/>
                <a:gd name="T6" fmla="*/ 85 w 796"/>
                <a:gd name="T7" fmla="*/ 550 h 916"/>
                <a:gd name="T8" fmla="*/ 95 w 796"/>
                <a:gd name="T9" fmla="*/ 621 h 916"/>
                <a:gd name="T10" fmla="*/ 99 w 796"/>
                <a:gd name="T11" fmla="*/ 701 h 916"/>
                <a:gd name="T12" fmla="*/ 141 w 796"/>
                <a:gd name="T13" fmla="*/ 709 h 916"/>
                <a:gd name="T14" fmla="*/ 189 w 796"/>
                <a:gd name="T15" fmla="*/ 619 h 916"/>
                <a:gd name="T16" fmla="*/ 95 w 796"/>
                <a:gd name="T17" fmla="*/ 532 h 916"/>
                <a:gd name="T18" fmla="*/ 366 w 796"/>
                <a:gd name="T19" fmla="*/ 809 h 916"/>
                <a:gd name="T20" fmla="*/ 356 w 796"/>
                <a:gd name="T21" fmla="*/ 804 h 916"/>
                <a:gd name="T22" fmla="*/ 742 w 796"/>
                <a:gd name="T23" fmla="*/ 543 h 916"/>
                <a:gd name="T24" fmla="*/ 661 w 796"/>
                <a:gd name="T25" fmla="*/ 511 h 916"/>
                <a:gd name="T26" fmla="*/ 584 w 796"/>
                <a:gd name="T27" fmla="*/ 450 h 916"/>
                <a:gd name="T28" fmla="*/ 491 w 796"/>
                <a:gd name="T29" fmla="*/ 405 h 916"/>
                <a:gd name="T30" fmla="*/ 442 w 796"/>
                <a:gd name="T31" fmla="*/ 311 h 916"/>
                <a:gd name="T32" fmla="*/ 376 w 796"/>
                <a:gd name="T33" fmla="*/ 191 h 916"/>
                <a:gd name="T34" fmla="*/ 387 w 796"/>
                <a:gd name="T35" fmla="*/ 144 h 916"/>
                <a:gd name="T36" fmla="*/ 445 w 796"/>
                <a:gd name="T37" fmla="*/ 123 h 916"/>
                <a:gd name="T38" fmla="*/ 431 w 796"/>
                <a:gd name="T39" fmla="*/ 80 h 916"/>
                <a:gd name="T40" fmla="*/ 392 w 796"/>
                <a:gd name="T41" fmla="*/ 46 h 916"/>
                <a:gd name="T42" fmla="*/ 354 w 796"/>
                <a:gd name="T43" fmla="*/ 3 h 916"/>
                <a:gd name="T44" fmla="*/ 279 w 796"/>
                <a:gd name="T45" fmla="*/ 36 h 916"/>
                <a:gd name="T46" fmla="*/ 233 w 796"/>
                <a:gd name="T47" fmla="*/ 52 h 916"/>
                <a:gd name="T48" fmla="*/ 221 w 796"/>
                <a:gd name="T49" fmla="*/ 81 h 916"/>
                <a:gd name="T50" fmla="*/ 173 w 796"/>
                <a:gd name="T51" fmla="*/ 56 h 916"/>
                <a:gd name="T52" fmla="*/ 156 w 796"/>
                <a:gd name="T53" fmla="*/ 107 h 916"/>
                <a:gd name="T54" fmla="*/ 126 w 796"/>
                <a:gd name="T55" fmla="*/ 81 h 916"/>
                <a:gd name="T56" fmla="*/ 98 w 796"/>
                <a:gd name="T57" fmla="*/ 73 h 916"/>
                <a:gd name="T58" fmla="*/ 45 w 796"/>
                <a:gd name="T59" fmla="*/ 102 h 916"/>
                <a:gd name="T60" fmla="*/ 14 w 796"/>
                <a:gd name="T61" fmla="*/ 171 h 916"/>
                <a:gd name="T62" fmla="*/ 19 w 796"/>
                <a:gd name="T63" fmla="*/ 241 h 916"/>
                <a:gd name="T64" fmla="*/ 103 w 796"/>
                <a:gd name="T65" fmla="*/ 264 h 916"/>
                <a:gd name="T66" fmla="*/ 227 w 796"/>
                <a:gd name="T67" fmla="*/ 285 h 916"/>
                <a:gd name="T68" fmla="*/ 272 w 796"/>
                <a:gd name="T69" fmla="*/ 386 h 916"/>
                <a:gd name="T70" fmla="*/ 333 w 796"/>
                <a:gd name="T71" fmla="*/ 450 h 916"/>
                <a:gd name="T72" fmla="*/ 410 w 796"/>
                <a:gd name="T73" fmla="*/ 507 h 916"/>
                <a:gd name="T74" fmla="*/ 485 w 796"/>
                <a:gd name="T75" fmla="*/ 554 h 916"/>
                <a:gd name="T76" fmla="*/ 507 w 796"/>
                <a:gd name="T77" fmla="*/ 571 h 916"/>
                <a:gd name="T78" fmla="*/ 546 w 796"/>
                <a:gd name="T79" fmla="*/ 590 h 916"/>
                <a:gd name="T80" fmla="*/ 607 w 796"/>
                <a:gd name="T81" fmla="*/ 627 h 916"/>
                <a:gd name="T82" fmla="*/ 618 w 796"/>
                <a:gd name="T83" fmla="*/ 735 h 916"/>
                <a:gd name="T84" fmla="*/ 642 w 796"/>
                <a:gd name="T85" fmla="*/ 794 h 916"/>
                <a:gd name="T86" fmla="*/ 705 w 796"/>
                <a:gd name="T87" fmla="*/ 677 h 916"/>
                <a:gd name="T88" fmla="*/ 665 w 796"/>
                <a:gd name="T89" fmla="*/ 616 h 916"/>
                <a:gd name="T90" fmla="*/ 707 w 796"/>
                <a:gd name="T91" fmla="*/ 574 h 916"/>
                <a:gd name="T92" fmla="*/ 796 w 796"/>
                <a:gd name="T93" fmla="*/ 589 h 916"/>
                <a:gd name="T94" fmla="*/ 379 w 796"/>
                <a:gd name="T95" fmla="*/ 280 h 916"/>
                <a:gd name="T96" fmla="*/ 569 w 796"/>
                <a:gd name="T97" fmla="*/ 783 h 916"/>
                <a:gd name="T98" fmla="*/ 519 w 796"/>
                <a:gd name="T99" fmla="*/ 795 h 916"/>
                <a:gd name="T100" fmla="*/ 442 w 796"/>
                <a:gd name="T101" fmla="*/ 782 h 916"/>
                <a:gd name="T102" fmla="*/ 397 w 796"/>
                <a:gd name="T103" fmla="*/ 787 h 916"/>
                <a:gd name="T104" fmla="*/ 399 w 796"/>
                <a:gd name="T105" fmla="*/ 840 h 916"/>
                <a:gd name="T106" fmla="*/ 519 w 796"/>
                <a:gd name="T107" fmla="*/ 886 h 916"/>
                <a:gd name="T108" fmla="*/ 577 w 796"/>
                <a:gd name="T109" fmla="*/ 894 h 916"/>
                <a:gd name="T110" fmla="*/ 577 w 796"/>
                <a:gd name="T111" fmla="*/ 856 h 916"/>
                <a:gd name="T112" fmla="*/ 603 w 796"/>
                <a:gd name="T113" fmla="*/ 767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6" h="916">
                  <a:moveTo>
                    <a:pt x="234" y="381"/>
                  </a:moveTo>
                  <a:cubicBezTo>
                    <a:pt x="218" y="382"/>
                    <a:pt x="218" y="382"/>
                    <a:pt x="218" y="382"/>
                  </a:cubicBezTo>
                  <a:cubicBezTo>
                    <a:pt x="219" y="391"/>
                    <a:pt x="219" y="391"/>
                    <a:pt x="219" y="391"/>
                  </a:cubicBezTo>
                  <a:cubicBezTo>
                    <a:pt x="233" y="385"/>
                    <a:pt x="233" y="385"/>
                    <a:pt x="233" y="385"/>
                  </a:cubicBezTo>
                  <a:cubicBezTo>
                    <a:pt x="241" y="389"/>
                    <a:pt x="241" y="389"/>
                    <a:pt x="241" y="389"/>
                  </a:cubicBezTo>
                  <a:cubicBezTo>
                    <a:pt x="242" y="380"/>
                    <a:pt x="242" y="380"/>
                    <a:pt x="242" y="380"/>
                  </a:cubicBezTo>
                  <a:cubicBezTo>
                    <a:pt x="239" y="377"/>
                    <a:pt x="239" y="377"/>
                    <a:pt x="239" y="377"/>
                  </a:cubicBezTo>
                  <a:lnTo>
                    <a:pt x="234" y="381"/>
                  </a:lnTo>
                  <a:close/>
                  <a:moveTo>
                    <a:pt x="272" y="419"/>
                  </a:moveTo>
                  <a:cubicBezTo>
                    <a:pt x="265" y="420"/>
                    <a:pt x="271" y="426"/>
                    <a:pt x="271" y="426"/>
                  </a:cubicBezTo>
                  <a:cubicBezTo>
                    <a:pt x="275" y="426"/>
                    <a:pt x="277" y="419"/>
                    <a:pt x="272" y="419"/>
                  </a:cubicBezTo>
                  <a:close/>
                  <a:moveTo>
                    <a:pt x="214" y="397"/>
                  </a:moveTo>
                  <a:cubicBezTo>
                    <a:pt x="208" y="401"/>
                    <a:pt x="215" y="405"/>
                    <a:pt x="215" y="405"/>
                  </a:cubicBezTo>
                  <a:cubicBezTo>
                    <a:pt x="222" y="404"/>
                    <a:pt x="221" y="393"/>
                    <a:pt x="214" y="397"/>
                  </a:cubicBezTo>
                  <a:close/>
                  <a:moveTo>
                    <a:pt x="204" y="358"/>
                  </a:moveTo>
                  <a:cubicBezTo>
                    <a:pt x="199" y="358"/>
                    <a:pt x="203" y="364"/>
                    <a:pt x="203" y="364"/>
                  </a:cubicBezTo>
                  <a:cubicBezTo>
                    <a:pt x="208" y="362"/>
                    <a:pt x="208" y="357"/>
                    <a:pt x="204" y="358"/>
                  </a:cubicBezTo>
                  <a:close/>
                  <a:moveTo>
                    <a:pt x="192" y="551"/>
                  </a:moveTo>
                  <a:cubicBezTo>
                    <a:pt x="184" y="543"/>
                    <a:pt x="184" y="543"/>
                    <a:pt x="184" y="543"/>
                  </a:cubicBezTo>
                  <a:cubicBezTo>
                    <a:pt x="187" y="535"/>
                    <a:pt x="187" y="535"/>
                    <a:pt x="187" y="535"/>
                  </a:cubicBezTo>
                  <a:cubicBezTo>
                    <a:pt x="181" y="534"/>
                    <a:pt x="181" y="534"/>
                    <a:pt x="181" y="534"/>
                  </a:cubicBezTo>
                  <a:cubicBezTo>
                    <a:pt x="181" y="530"/>
                    <a:pt x="181" y="530"/>
                    <a:pt x="181" y="530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71" y="530"/>
                    <a:pt x="171" y="530"/>
                    <a:pt x="171" y="530"/>
                  </a:cubicBezTo>
                  <a:cubicBezTo>
                    <a:pt x="171" y="530"/>
                    <a:pt x="169" y="525"/>
                    <a:pt x="164" y="521"/>
                  </a:cubicBezTo>
                  <a:cubicBezTo>
                    <a:pt x="160" y="517"/>
                    <a:pt x="153" y="516"/>
                    <a:pt x="153" y="516"/>
                  </a:cubicBezTo>
                  <a:cubicBezTo>
                    <a:pt x="153" y="527"/>
                    <a:pt x="153" y="527"/>
                    <a:pt x="153" y="527"/>
                  </a:cubicBezTo>
                  <a:cubicBezTo>
                    <a:pt x="144" y="525"/>
                    <a:pt x="144" y="525"/>
                    <a:pt x="144" y="525"/>
                  </a:cubicBezTo>
                  <a:cubicBezTo>
                    <a:pt x="144" y="525"/>
                    <a:pt x="123" y="550"/>
                    <a:pt x="108" y="551"/>
                  </a:cubicBezTo>
                  <a:cubicBezTo>
                    <a:pt x="91" y="554"/>
                    <a:pt x="88" y="540"/>
                    <a:pt x="88" y="540"/>
                  </a:cubicBezTo>
                  <a:cubicBezTo>
                    <a:pt x="80" y="542"/>
                    <a:pt x="80" y="542"/>
                    <a:pt x="80" y="542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1" y="561"/>
                    <a:pt x="81" y="561"/>
                    <a:pt x="81" y="561"/>
                  </a:cubicBezTo>
                  <a:cubicBezTo>
                    <a:pt x="81" y="561"/>
                    <a:pt x="79" y="569"/>
                    <a:pt x="80" y="574"/>
                  </a:cubicBezTo>
                  <a:cubicBezTo>
                    <a:pt x="83" y="579"/>
                    <a:pt x="91" y="575"/>
                    <a:pt x="91" y="575"/>
                  </a:cubicBezTo>
                  <a:cubicBezTo>
                    <a:pt x="99" y="582"/>
                    <a:pt x="99" y="582"/>
                    <a:pt x="99" y="582"/>
                  </a:cubicBezTo>
                  <a:cubicBezTo>
                    <a:pt x="98" y="594"/>
                    <a:pt x="98" y="594"/>
                    <a:pt x="98" y="594"/>
                  </a:cubicBezTo>
                  <a:cubicBezTo>
                    <a:pt x="103" y="598"/>
                    <a:pt x="103" y="598"/>
                    <a:pt x="103" y="598"/>
                  </a:cubicBezTo>
                  <a:cubicBezTo>
                    <a:pt x="102" y="619"/>
                    <a:pt x="102" y="619"/>
                    <a:pt x="102" y="619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9" y="638"/>
                    <a:pt x="104" y="636"/>
                    <a:pt x="108" y="639"/>
                  </a:cubicBezTo>
                  <a:cubicBezTo>
                    <a:pt x="111" y="642"/>
                    <a:pt x="104" y="652"/>
                    <a:pt x="104" y="652"/>
                  </a:cubicBezTo>
                  <a:cubicBezTo>
                    <a:pt x="100" y="646"/>
                    <a:pt x="100" y="646"/>
                    <a:pt x="100" y="646"/>
                  </a:cubicBezTo>
                  <a:cubicBezTo>
                    <a:pt x="94" y="681"/>
                    <a:pt x="94" y="681"/>
                    <a:pt x="94" y="681"/>
                  </a:cubicBezTo>
                  <a:cubicBezTo>
                    <a:pt x="99" y="687"/>
                    <a:pt x="99" y="687"/>
                    <a:pt x="99" y="687"/>
                  </a:cubicBezTo>
                  <a:cubicBezTo>
                    <a:pt x="94" y="696"/>
                    <a:pt x="94" y="696"/>
                    <a:pt x="94" y="696"/>
                  </a:cubicBezTo>
                  <a:cubicBezTo>
                    <a:pt x="94" y="696"/>
                    <a:pt x="99" y="700"/>
                    <a:pt x="99" y="701"/>
                  </a:cubicBezTo>
                  <a:cubicBezTo>
                    <a:pt x="99" y="704"/>
                    <a:pt x="92" y="702"/>
                    <a:pt x="92" y="702"/>
                  </a:cubicBezTo>
                  <a:cubicBezTo>
                    <a:pt x="90" y="706"/>
                    <a:pt x="90" y="706"/>
                    <a:pt x="90" y="706"/>
                  </a:cubicBezTo>
                  <a:cubicBezTo>
                    <a:pt x="96" y="717"/>
                    <a:pt x="96" y="717"/>
                    <a:pt x="96" y="717"/>
                  </a:cubicBezTo>
                  <a:cubicBezTo>
                    <a:pt x="96" y="717"/>
                    <a:pt x="100" y="709"/>
                    <a:pt x="103" y="709"/>
                  </a:cubicBezTo>
                  <a:cubicBezTo>
                    <a:pt x="107" y="709"/>
                    <a:pt x="110" y="724"/>
                    <a:pt x="110" y="724"/>
                  </a:cubicBezTo>
                  <a:cubicBezTo>
                    <a:pt x="110" y="724"/>
                    <a:pt x="115" y="721"/>
                    <a:pt x="118" y="721"/>
                  </a:cubicBezTo>
                  <a:cubicBezTo>
                    <a:pt x="121" y="721"/>
                    <a:pt x="126" y="723"/>
                    <a:pt x="126" y="723"/>
                  </a:cubicBezTo>
                  <a:cubicBezTo>
                    <a:pt x="141" y="709"/>
                    <a:pt x="141" y="709"/>
                    <a:pt x="141" y="709"/>
                  </a:cubicBezTo>
                  <a:cubicBezTo>
                    <a:pt x="140" y="704"/>
                    <a:pt x="140" y="704"/>
                    <a:pt x="140" y="704"/>
                  </a:cubicBezTo>
                  <a:cubicBezTo>
                    <a:pt x="140" y="704"/>
                    <a:pt x="142" y="698"/>
                    <a:pt x="153" y="697"/>
                  </a:cubicBezTo>
                  <a:cubicBezTo>
                    <a:pt x="161" y="697"/>
                    <a:pt x="167" y="702"/>
                    <a:pt x="167" y="702"/>
                  </a:cubicBezTo>
                  <a:cubicBezTo>
                    <a:pt x="177" y="706"/>
                    <a:pt x="177" y="706"/>
                    <a:pt x="177" y="706"/>
                  </a:cubicBezTo>
                  <a:cubicBezTo>
                    <a:pt x="181" y="690"/>
                    <a:pt x="181" y="690"/>
                    <a:pt x="181" y="690"/>
                  </a:cubicBezTo>
                  <a:cubicBezTo>
                    <a:pt x="185" y="686"/>
                    <a:pt x="185" y="686"/>
                    <a:pt x="185" y="686"/>
                  </a:cubicBezTo>
                  <a:cubicBezTo>
                    <a:pt x="181" y="677"/>
                    <a:pt x="181" y="677"/>
                    <a:pt x="181" y="677"/>
                  </a:cubicBezTo>
                  <a:cubicBezTo>
                    <a:pt x="189" y="619"/>
                    <a:pt x="189" y="619"/>
                    <a:pt x="189" y="619"/>
                  </a:cubicBezTo>
                  <a:cubicBezTo>
                    <a:pt x="189" y="619"/>
                    <a:pt x="184" y="611"/>
                    <a:pt x="185" y="602"/>
                  </a:cubicBezTo>
                  <a:cubicBezTo>
                    <a:pt x="185" y="594"/>
                    <a:pt x="200" y="581"/>
                    <a:pt x="200" y="581"/>
                  </a:cubicBezTo>
                  <a:cubicBezTo>
                    <a:pt x="187" y="557"/>
                    <a:pt x="187" y="557"/>
                    <a:pt x="187" y="557"/>
                  </a:cubicBezTo>
                  <a:lnTo>
                    <a:pt x="192" y="551"/>
                  </a:lnTo>
                  <a:close/>
                  <a:moveTo>
                    <a:pt x="85" y="696"/>
                  </a:moveTo>
                  <a:cubicBezTo>
                    <a:pt x="75" y="697"/>
                    <a:pt x="85" y="702"/>
                    <a:pt x="85" y="702"/>
                  </a:cubicBezTo>
                  <a:cubicBezTo>
                    <a:pt x="95" y="702"/>
                    <a:pt x="96" y="694"/>
                    <a:pt x="85" y="696"/>
                  </a:cubicBezTo>
                  <a:close/>
                  <a:moveTo>
                    <a:pt x="95" y="532"/>
                  </a:moveTo>
                  <a:cubicBezTo>
                    <a:pt x="102" y="527"/>
                    <a:pt x="96" y="517"/>
                    <a:pt x="92" y="527"/>
                  </a:cubicBezTo>
                  <a:cubicBezTo>
                    <a:pt x="88" y="535"/>
                    <a:pt x="95" y="532"/>
                    <a:pt x="95" y="532"/>
                  </a:cubicBezTo>
                  <a:close/>
                  <a:moveTo>
                    <a:pt x="353" y="906"/>
                  </a:moveTo>
                  <a:cubicBezTo>
                    <a:pt x="345" y="899"/>
                    <a:pt x="346" y="906"/>
                    <a:pt x="346" y="906"/>
                  </a:cubicBezTo>
                  <a:cubicBezTo>
                    <a:pt x="346" y="911"/>
                    <a:pt x="346" y="911"/>
                    <a:pt x="346" y="911"/>
                  </a:cubicBezTo>
                  <a:cubicBezTo>
                    <a:pt x="357" y="916"/>
                    <a:pt x="360" y="911"/>
                    <a:pt x="353" y="906"/>
                  </a:cubicBezTo>
                  <a:close/>
                  <a:moveTo>
                    <a:pt x="375" y="808"/>
                  </a:moveTo>
                  <a:cubicBezTo>
                    <a:pt x="366" y="806"/>
                    <a:pt x="366" y="809"/>
                    <a:pt x="366" y="809"/>
                  </a:cubicBezTo>
                  <a:cubicBezTo>
                    <a:pt x="370" y="810"/>
                    <a:pt x="370" y="810"/>
                    <a:pt x="370" y="810"/>
                  </a:cubicBezTo>
                  <a:cubicBezTo>
                    <a:pt x="375" y="812"/>
                    <a:pt x="380" y="808"/>
                    <a:pt x="375" y="808"/>
                  </a:cubicBezTo>
                  <a:close/>
                  <a:moveTo>
                    <a:pt x="558" y="762"/>
                  </a:moveTo>
                  <a:cubicBezTo>
                    <a:pt x="561" y="762"/>
                    <a:pt x="565" y="759"/>
                    <a:pt x="558" y="759"/>
                  </a:cubicBezTo>
                  <a:cubicBezTo>
                    <a:pt x="553" y="759"/>
                    <a:pt x="558" y="762"/>
                    <a:pt x="558" y="762"/>
                  </a:cubicBezTo>
                  <a:close/>
                  <a:moveTo>
                    <a:pt x="356" y="804"/>
                  </a:moveTo>
                  <a:cubicBezTo>
                    <a:pt x="353" y="804"/>
                    <a:pt x="353" y="808"/>
                    <a:pt x="353" y="808"/>
                  </a:cubicBezTo>
                  <a:cubicBezTo>
                    <a:pt x="357" y="809"/>
                    <a:pt x="358" y="805"/>
                    <a:pt x="356" y="804"/>
                  </a:cubicBezTo>
                  <a:close/>
                  <a:moveTo>
                    <a:pt x="796" y="589"/>
                  </a:moveTo>
                  <a:cubicBezTo>
                    <a:pt x="790" y="588"/>
                    <a:pt x="790" y="588"/>
                    <a:pt x="790" y="588"/>
                  </a:cubicBezTo>
                  <a:cubicBezTo>
                    <a:pt x="785" y="577"/>
                    <a:pt x="785" y="577"/>
                    <a:pt x="785" y="577"/>
                  </a:cubicBezTo>
                  <a:cubicBezTo>
                    <a:pt x="774" y="562"/>
                    <a:pt x="774" y="562"/>
                    <a:pt x="774" y="562"/>
                  </a:cubicBezTo>
                  <a:cubicBezTo>
                    <a:pt x="766" y="563"/>
                    <a:pt x="766" y="563"/>
                    <a:pt x="766" y="563"/>
                  </a:cubicBezTo>
                  <a:cubicBezTo>
                    <a:pt x="757" y="554"/>
                    <a:pt x="757" y="554"/>
                    <a:pt x="757" y="554"/>
                  </a:cubicBezTo>
                  <a:cubicBezTo>
                    <a:pt x="757" y="554"/>
                    <a:pt x="759" y="550"/>
                    <a:pt x="754" y="547"/>
                  </a:cubicBezTo>
                  <a:cubicBezTo>
                    <a:pt x="746" y="543"/>
                    <a:pt x="742" y="543"/>
                    <a:pt x="742" y="543"/>
                  </a:cubicBezTo>
                  <a:cubicBezTo>
                    <a:pt x="734" y="538"/>
                    <a:pt x="734" y="538"/>
                    <a:pt x="734" y="538"/>
                  </a:cubicBezTo>
                  <a:cubicBezTo>
                    <a:pt x="730" y="539"/>
                    <a:pt x="730" y="539"/>
                    <a:pt x="730" y="539"/>
                  </a:cubicBezTo>
                  <a:cubicBezTo>
                    <a:pt x="714" y="532"/>
                    <a:pt x="714" y="532"/>
                    <a:pt x="714" y="532"/>
                  </a:cubicBezTo>
                  <a:cubicBezTo>
                    <a:pt x="709" y="527"/>
                    <a:pt x="709" y="527"/>
                    <a:pt x="709" y="527"/>
                  </a:cubicBezTo>
                  <a:cubicBezTo>
                    <a:pt x="697" y="521"/>
                    <a:pt x="697" y="521"/>
                    <a:pt x="697" y="521"/>
                  </a:cubicBezTo>
                  <a:cubicBezTo>
                    <a:pt x="693" y="517"/>
                    <a:pt x="693" y="517"/>
                    <a:pt x="693" y="517"/>
                  </a:cubicBezTo>
                  <a:cubicBezTo>
                    <a:pt x="665" y="509"/>
                    <a:pt x="665" y="509"/>
                    <a:pt x="665" y="509"/>
                  </a:cubicBezTo>
                  <a:cubicBezTo>
                    <a:pt x="661" y="511"/>
                    <a:pt x="661" y="511"/>
                    <a:pt x="661" y="511"/>
                  </a:cubicBezTo>
                  <a:cubicBezTo>
                    <a:pt x="638" y="498"/>
                    <a:pt x="638" y="498"/>
                    <a:pt x="638" y="498"/>
                  </a:cubicBezTo>
                  <a:cubicBezTo>
                    <a:pt x="631" y="498"/>
                    <a:pt x="631" y="498"/>
                    <a:pt x="631" y="498"/>
                  </a:cubicBezTo>
                  <a:cubicBezTo>
                    <a:pt x="631" y="498"/>
                    <a:pt x="608" y="488"/>
                    <a:pt x="605" y="482"/>
                  </a:cubicBezTo>
                  <a:cubicBezTo>
                    <a:pt x="604" y="476"/>
                    <a:pt x="610" y="472"/>
                    <a:pt x="614" y="469"/>
                  </a:cubicBezTo>
                  <a:cubicBezTo>
                    <a:pt x="619" y="466"/>
                    <a:pt x="624" y="461"/>
                    <a:pt x="624" y="461"/>
                  </a:cubicBezTo>
                  <a:cubicBezTo>
                    <a:pt x="623" y="451"/>
                    <a:pt x="623" y="451"/>
                    <a:pt x="623" y="451"/>
                  </a:cubicBezTo>
                  <a:cubicBezTo>
                    <a:pt x="623" y="451"/>
                    <a:pt x="618" y="446"/>
                    <a:pt x="611" y="446"/>
                  </a:cubicBezTo>
                  <a:cubicBezTo>
                    <a:pt x="605" y="445"/>
                    <a:pt x="591" y="449"/>
                    <a:pt x="584" y="450"/>
                  </a:cubicBezTo>
                  <a:cubicBezTo>
                    <a:pt x="550" y="450"/>
                    <a:pt x="550" y="450"/>
                    <a:pt x="550" y="450"/>
                  </a:cubicBezTo>
                  <a:cubicBezTo>
                    <a:pt x="547" y="447"/>
                    <a:pt x="547" y="447"/>
                    <a:pt x="547" y="447"/>
                  </a:cubicBezTo>
                  <a:cubicBezTo>
                    <a:pt x="527" y="436"/>
                    <a:pt x="527" y="436"/>
                    <a:pt x="527" y="436"/>
                  </a:cubicBezTo>
                  <a:cubicBezTo>
                    <a:pt x="524" y="430"/>
                    <a:pt x="524" y="430"/>
                    <a:pt x="524" y="430"/>
                  </a:cubicBezTo>
                  <a:cubicBezTo>
                    <a:pt x="514" y="427"/>
                    <a:pt x="514" y="427"/>
                    <a:pt x="514" y="427"/>
                  </a:cubicBezTo>
                  <a:cubicBezTo>
                    <a:pt x="501" y="413"/>
                    <a:pt x="501" y="413"/>
                    <a:pt x="501" y="413"/>
                  </a:cubicBezTo>
                  <a:cubicBezTo>
                    <a:pt x="495" y="411"/>
                    <a:pt x="495" y="411"/>
                    <a:pt x="495" y="411"/>
                  </a:cubicBezTo>
                  <a:cubicBezTo>
                    <a:pt x="491" y="405"/>
                    <a:pt x="491" y="405"/>
                    <a:pt x="491" y="405"/>
                  </a:cubicBezTo>
                  <a:cubicBezTo>
                    <a:pt x="481" y="400"/>
                    <a:pt x="481" y="400"/>
                    <a:pt x="481" y="400"/>
                  </a:cubicBezTo>
                  <a:cubicBezTo>
                    <a:pt x="473" y="385"/>
                    <a:pt x="473" y="385"/>
                    <a:pt x="473" y="385"/>
                  </a:cubicBezTo>
                  <a:cubicBezTo>
                    <a:pt x="473" y="376"/>
                    <a:pt x="473" y="376"/>
                    <a:pt x="473" y="376"/>
                  </a:cubicBezTo>
                  <a:cubicBezTo>
                    <a:pt x="468" y="369"/>
                    <a:pt x="468" y="369"/>
                    <a:pt x="468" y="369"/>
                  </a:cubicBezTo>
                  <a:cubicBezTo>
                    <a:pt x="468" y="369"/>
                    <a:pt x="468" y="354"/>
                    <a:pt x="464" y="347"/>
                  </a:cubicBezTo>
                  <a:cubicBezTo>
                    <a:pt x="461" y="341"/>
                    <a:pt x="449" y="318"/>
                    <a:pt x="449" y="318"/>
                  </a:cubicBezTo>
                  <a:cubicBezTo>
                    <a:pt x="450" y="315"/>
                    <a:pt x="450" y="315"/>
                    <a:pt x="450" y="315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30" y="307"/>
                    <a:pt x="430" y="307"/>
                    <a:pt x="430" y="307"/>
                  </a:cubicBezTo>
                  <a:cubicBezTo>
                    <a:pt x="402" y="283"/>
                    <a:pt x="402" y="283"/>
                    <a:pt x="402" y="283"/>
                  </a:cubicBezTo>
                  <a:cubicBezTo>
                    <a:pt x="388" y="278"/>
                    <a:pt x="388" y="278"/>
                    <a:pt x="388" y="278"/>
                  </a:cubicBezTo>
                  <a:cubicBezTo>
                    <a:pt x="366" y="256"/>
                    <a:pt x="366" y="256"/>
                    <a:pt x="366" y="256"/>
                  </a:cubicBezTo>
                  <a:cubicBezTo>
                    <a:pt x="362" y="222"/>
                    <a:pt x="362" y="222"/>
                    <a:pt x="362" y="222"/>
                  </a:cubicBezTo>
                  <a:cubicBezTo>
                    <a:pt x="358" y="216"/>
                    <a:pt x="358" y="216"/>
                    <a:pt x="358" y="216"/>
                  </a:cubicBezTo>
                  <a:cubicBezTo>
                    <a:pt x="365" y="200"/>
                    <a:pt x="365" y="200"/>
                    <a:pt x="365" y="200"/>
                  </a:cubicBezTo>
                  <a:cubicBezTo>
                    <a:pt x="365" y="200"/>
                    <a:pt x="375" y="198"/>
                    <a:pt x="376" y="191"/>
                  </a:cubicBezTo>
                  <a:cubicBezTo>
                    <a:pt x="377" y="184"/>
                    <a:pt x="364" y="181"/>
                    <a:pt x="364" y="181"/>
                  </a:cubicBezTo>
                  <a:cubicBezTo>
                    <a:pt x="364" y="181"/>
                    <a:pt x="364" y="175"/>
                    <a:pt x="361" y="172"/>
                  </a:cubicBezTo>
                  <a:cubicBezTo>
                    <a:pt x="360" y="168"/>
                    <a:pt x="353" y="164"/>
                    <a:pt x="353" y="164"/>
                  </a:cubicBezTo>
                  <a:cubicBezTo>
                    <a:pt x="353" y="164"/>
                    <a:pt x="358" y="160"/>
                    <a:pt x="360" y="158"/>
                  </a:cubicBezTo>
                  <a:cubicBezTo>
                    <a:pt x="362" y="157"/>
                    <a:pt x="361" y="150"/>
                    <a:pt x="361" y="150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50"/>
                    <a:pt x="366" y="150"/>
                    <a:pt x="366" y="150"/>
                  </a:cubicBezTo>
                  <a:cubicBezTo>
                    <a:pt x="366" y="150"/>
                    <a:pt x="380" y="148"/>
                    <a:pt x="387" y="144"/>
                  </a:cubicBezTo>
                  <a:cubicBezTo>
                    <a:pt x="396" y="138"/>
                    <a:pt x="400" y="131"/>
                    <a:pt x="400" y="131"/>
                  </a:cubicBezTo>
                  <a:cubicBezTo>
                    <a:pt x="410" y="131"/>
                    <a:pt x="410" y="131"/>
                    <a:pt x="410" y="131"/>
                  </a:cubicBezTo>
                  <a:cubicBezTo>
                    <a:pt x="414" y="127"/>
                    <a:pt x="414" y="127"/>
                    <a:pt x="414" y="127"/>
                  </a:cubicBezTo>
                  <a:cubicBezTo>
                    <a:pt x="408" y="126"/>
                    <a:pt x="408" y="126"/>
                    <a:pt x="408" y="126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22"/>
                    <a:pt x="441" y="122"/>
                    <a:pt x="445" y="123"/>
                  </a:cubicBezTo>
                  <a:cubicBezTo>
                    <a:pt x="449" y="123"/>
                    <a:pt x="451" y="134"/>
                    <a:pt x="451" y="134"/>
                  </a:cubicBezTo>
                  <a:cubicBezTo>
                    <a:pt x="451" y="134"/>
                    <a:pt x="458" y="130"/>
                    <a:pt x="458" y="125"/>
                  </a:cubicBezTo>
                  <a:cubicBezTo>
                    <a:pt x="458" y="117"/>
                    <a:pt x="442" y="117"/>
                    <a:pt x="442" y="117"/>
                  </a:cubicBezTo>
                  <a:cubicBezTo>
                    <a:pt x="442" y="117"/>
                    <a:pt x="447" y="102"/>
                    <a:pt x="446" y="99"/>
                  </a:cubicBezTo>
                  <a:cubicBezTo>
                    <a:pt x="445" y="95"/>
                    <a:pt x="434" y="103"/>
                    <a:pt x="434" y="103"/>
                  </a:cubicBezTo>
                  <a:cubicBezTo>
                    <a:pt x="433" y="95"/>
                    <a:pt x="433" y="95"/>
                    <a:pt x="433" y="95"/>
                  </a:cubicBezTo>
                  <a:cubicBezTo>
                    <a:pt x="433" y="95"/>
                    <a:pt x="446" y="88"/>
                    <a:pt x="446" y="83"/>
                  </a:cubicBezTo>
                  <a:cubicBezTo>
                    <a:pt x="445" y="75"/>
                    <a:pt x="431" y="80"/>
                    <a:pt x="431" y="80"/>
                  </a:cubicBezTo>
                  <a:cubicBezTo>
                    <a:pt x="427" y="72"/>
                    <a:pt x="427" y="72"/>
                    <a:pt x="427" y="72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7" y="60"/>
                    <a:pt x="447" y="60"/>
                    <a:pt x="447" y="60"/>
                  </a:cubicBezTo>
                  <a:cubicBezTo>
                    <a:pt x="449" y="58"/>
                    <a:pt x="447" y="53"/>
                    <a:pt x="446" y="52"/>
                  </a:cubicBezTo>
                  <a:cubicBezTo>
                    <a:pt x="426" y="48"/>
                    <a:pt x="426" y="48"/>
                    <a:pt x="426" y="48"/>
                  </a:cubicBezTo>
                  <a:cubicBezTo>
                    <a:pt x="418" y="50"/>
                    <a:pt x="418" y="50"/>
                    <a:pt x="418" y="50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392" y="46"/>
                    <a:pt x="392" y="46"/>
                    <a:pt x="392" y="46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2" y="30"/>
                    <a:pt x="362" y="30"/>
                    <a:pt x="362" y="30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8" y="29"/>
                    <a:pt x="360" y="23"/>
                    <a:pt x="357" y="22"/>
                  </a:cubicBezTo>
                  <a:cubicBezTo>
                    <a:pt x="354" y="21"/>
                    <a:pt x="352" y="23"/>
                    <a:pt x="352" y="23"/>
                  </a:cubicBezTo>
                  <a:cubicBezTo>
                    <a:pt x="348" y="11"/>
                    <a:pt x="348" y="11"/>
                    <a:pt x="348" y="11"/>
                  </a:cubicBezTo>
                  <a:cubicBezTo>
                    <a:pt x="348" y="11"/>
                    <a:pt x="357" y="6"/>
                    <a:pt x="354" y="3"/>
                  </a:cubicBezTo>
                  <a:cubicBezTo>
                    <a:pt x="352" y="0"/>
                    <a:pt x="343" y="9"/>
                    <a:pt x="343" y="9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07" y="10"/>
                    <a:pt x="307" y="10"/>
                    <a:pt x="307" y="10"/>
                  </a:cubicBezTo>
                  <a:cubicBezTo>
                    <a:pt x="303" y="17"/>
                    <a:pt x="303" y="17"/>
                    <a:pt x="303" y="17"/>
                  </a:cubicBezTo>
                  <a:cubicBezTo>
                    <a:pt x="303" y="17"/>
                    <a:pt x="300" y="15"/>
                    <a:pt x="288" y="17"/>
                  </a:cubicBezTo>
                  <a:cubicBezTo>
                    <a:pt x="276" y="18"/>
                    <a:pt x="284" y="29"/>
                    <a:pt x="284" y="29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62" y="32"/>
                    <a:pt x="262" y="32"/>
                    <a:pt x="262" y="32"/>
                  </a:cubicBezTo>
                  <a:cubicBezTo>
                    <a:pt x="262" y="32"/>
                    <a:pt x="262" y="26"/>
                    <a:pt x="257" y="23"/>
                  </a:cubicBezTo>
                  <a:cubicBezTo>
                    <a:pt x="253" y="22"/>
                    <a:pt x="250" y="27"/>
                    <a:pt x="250" y="27"/>
                  </a:cubicBezTo>
                  <a:cubicBezTo>
                    <a:pt x="246" y="27"/>
                    <a:pt x="246" y="27"/>
                    <a:pt x="246" y="27"/>
                  </a:cubicBezTo>
                  <a:cubicBezTo>
                    <a:pt x="242" y="46"/>
                    <a:pt x="242" y="46"/>
                    <a:pt x="242" y="46"/>
                  </a:cubicBezTo>
                  <a:cubicBezTo>
                    <a:pt x="246" y="46"/>
                    <a:pt x="246" y="46"/>
                    <a:pt x="246" y="4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29" y="42"/>
                    <a:pt x="221" y="50"/>
                  </a:cubicBezTo>
                  <a:cubicBezTo>
                    <a:pt x="212" y="58"/>
                    <a:pt x="221" y="64"/>
                    <a:pt x="221" y="64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1" y="81"/>
                    <a:pt x="221" y="81"/>
                    <a:pt x="221" y="81"/>
                  </a:cubicBezTo>
                  <a:cubicBezTo>
                    <a:pt x="219" y="79"/>
                    <a:pt x="219" y="79"/>
                    <a:pt x="219" y="79"/>
                  </a:cubicBezTo>
                  <a:cubicBezTo>
                    <a:pt x="215" y="73"/>
                    <a:pt x="215" y="73"/>
                    <a:pt x="215" y="73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196" y="77"/>
                    <a:pt x="188" y="73"/>
                  </a:cubicBezTo>
                  <a:cubicBezTo>
                    <a:pt x="181" y="69"/>
                    <a:pt x="183" y="56"/>
                    <a:pt x="183" y="56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9"/>
                    <a:pt x="169" y="77"/>
                  </a:cubicBezTo>
                  <a:cubicBezTo>
                    <a:pt x="167" y="84"/>
                    <a:pt x="158" y="90"/>
                    <a:pt x="158" y="90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2" y="99"/>
                    <a:pt x="152" y="99"/>
                    <a:pt x="152" y="99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1" y="90"/>
                    <a:pt x="134" y="91"/>
                    <a:pt x="130" y="88"/>
                  </a:cubicBezTo>
                  <a:cubicBezTo>
                    <a:pt x="125" y="85"/>
                    <a:pt x="126" y="83"/>
                    <a:pt x="126" y="81"/>
                  </a:cubicBezTo>
                  <a:cubicBezTo>
                    <a:pt x="126" y="80"/>
                    <a:pt x="121" y="79"/>
                    <a:pt x="118" y="73"/>
                  </a:cubicBezTo>
                  <a:cubicBezTo>
                    <a:pt x="115" y="69"/>
                    <a:pt x="123" y="61"/>
                    <a:pt x="123" y="61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2" y="84"/>
                    <a:pt x="98" y="88"/>
                    <a:pt x="94" y="90"/>
                  </a:cubicBezTo>
                  <a:cubicBezTo>
                    <a:pt x="91" y="91"/>
                    <a:pt x="92" y="95"/>
                    <a:pt x="91" y="96"/>
                  </a:cubicBezTo>
                  <a:cubicBezTo>
                    <a:pt x="90" y="99"/>
                    <a:pt x="85" y="99"/>
                    <a:pt x="83" y="99"/>
                  </a:cubicBezTo>
                  <a:cubicBezTo>
                    <a:pt x="81" y="99"/>
                    <a:pt x="83" y="104"/>
                    <a:pt x="77" y="104"/>
                  </a:cubicBezTo>
                  <a:cubicBezTo>
                    <a:pt x="73" y="104"/>
                    <a:pt x="64" y="96"/>
                    <a:pt x="63" y="96"/>
                  </a:cubicBezTo>
                  <a:cubicBezTo>
                    <a:pt x="58" y="96"/>
                    <a:pt x="57" y="103"/>
                    <a:pt x="53" y="103"/>
                  </a:cubicBezTo>
                  <a:cubicBezTo>
                    <a:pt x="49" y="104"/>
                    <a:pt x="48" y="103"/>
                    <a:pt x="45" y="102"/>
                  </a:cubicBezTo>
                  <a:cubicBezTo>
                    <a:pt x="44" y="102"/>
                    <a:pt x="44" y="106"/>
                    <a:pt x="37" y="107"/>
                  </a:cubicBezTo>
                  <a:cubicBezTo>
                    <a:pt x="34" y="107"/>
                    <a:pt x="31" y="106"/>
                    <a:pt x="31" y="104"/>
                  </a:cubicBezTo>
                  <a:cubicBezTo>
                    <a:pt x="29" y="108"/>
                    <a:pt x="21" y="107"/>
                    <a:pt x="15" y="114"/>
                  </a:cubicBezTo>
                  <a:cubicBezTo>
                    <a:pt x="11" y="123"/>
                    <a:pt x="26" y="125"/>
                    <a:pt x="26" y="125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4"/>
                    <a:pt x="29" y="141"/>
                    <a:pt x="33" y="144"/>
                  </a:cubicBezTo>
                  <a:cubicBezTo>
                    <a:pt x="36" y="146"/>
                    <a:pt x="36" y="148"/>
                    <a:pt x="33" y="157"/>
                  </a:cubicBezTo>
                  <a:cubicBezTo>
                    <a:pt x="31" y="166"/>
                    <a:pt x="14" y="171"/>
                    <a:pt x="14" y="171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9" y="169"/>
                    <a:pt x="2" y="171"/>
                    <a:pt x="2" y="177"/>
                  </a:cubicBezTo>
                  <a:cubicBezTo>
                    <a:pt x="0" y="187"/>
                    <a:pt x="7" y="179"/>
                    <a:pt x="7" y="179"/>
                  </a:cubicBezTo>
                  <a:cubicBezTo>
                    <a:pt x="7" y="179"/>
                    <a:pt x="7" y="180"/>
                    <a:pt x="11" y="191"/>
                  </a:cubicBezTo>
                  <a:cubicBezTo>
                    <a:pt x="14" y="199"/>
                    <a:pt x="23" y="193"/>
                    <a:pt x="23" y="193"/>
                  </a:cubicBezTo>
                  <a:cubicBezTo>
                    <a:pt x="25" y="210"/>
                    <a:pt x="25" y="210"/>
                    <a:pt x="25" y="210"/>
                  </a:cubicBezTo>
                  <a:cubicBezTo>
                    <a:pt x="25" y="210"/>
                    <a:pt x="23" y="214"/>
                    <a:pt x="19" y="215"/>
                  </a:cubicBezTo>
                  <a:cubicBezTo>
                    <a:pt x="15" y="218"/>
                    <a:pt x="11" y="230"/>
                    <a:pt x="19" y="241"/>
                  </a:cubicBezTo>
                  <a:cubicBezTo>
                    <a:pt x="25" y="253"/>
                    <a:pt x="31" y="257"/>
                    <a:pt x="41" y="260"/>
                  </a:cubicBezTo>
                  <a:cubicBezTo>
                    <a:pt x="48" y="262"/>
                    <a:pt x="58" y="257"/>
                    <a:pt x="63" y="257"/>
                  </a:cubicBezTo>
                  <a:cubicBezTo>
                    <a:pt x="64" y="257"/>
                    <a:pt x="67" y="260"/>
                    <a:pt x="64" y="270"/>
                  </a:cubicBezTo>
                  <a:cubicBezTo>
                    <a:pt x="58" y="281"/>
                    <a:pt x="49" y="283"/>
                    <a:pt x="49" y="283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54" y="295"/>
                    <a:pt x="69" y="295"/>
                    <a:pt x="77" y="292"/>
                  </a:cubicBezTo>
                  <a:cubicBezTo>
                    <a:pt x="85" y="288"/>
                    <a:pt x="96" y="281"/>
                    <a:pt x="96" y="281"/>
                  </a:cubicBezTo>
                  <a:cubicBezTo>
                    <a:pt x="96" y="281"/>
                    <a:pt x="99" y="270"/>
                    <a:pt x="103" y="264"/>
                  </a:cubicBezTo>
                  <a:cubicBezTo>
                    <a:pt x="107" y="258"/>
                    <a:pt x="121" y="243"/>
                    <a:pt x="131" y="239"/>
                  </a:cubicBezTo>
                  <a:cubicBezTo>
                    <a:pt x="141" y="237"/>
                    <a:pt x="157" y="243"/>
                    <a:pt x="157" y="243"/>
                  </a:cubicBezTo>
                  <a:cubicBezTo>
                    <a:pt x="160" y="249"/>
                    <a:pt x="160" y="249"/>
                    <a:pt x="160" y="249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80" y="256"/>
                    <a:pt x="180" y="256"/>
                    <a:pt x="180" y="256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206" y="266"/>
                    <a:pt x="206" y="266"/>
                    <a:pt x="206" y="266"/>
                  </a:cubicBezTo>
                  <a:cubicBezTo>
                    <a:pt x="227" y="285"/>
                    <a:pt x="227" y="285"/>
                    <a:pt x="227" y="285"/>
                  </a:cubicBezTo>
                  <a:cubicBezTo>
                    <a:pt x="227" y="293"/>
                    <a:pt x="227" y="293"/>
                    <a:pt x="227" y="293"/>
                  </a:cubicBezTo>
                  <a:cubicBezTo>
                    <a:pt x="231" y="322"/>
                    <a:pt x="231" y="322"/>
                    <a:pt x="231" y="322"/>
                  </a:cubicBezTo>
                  <a:cubicBezTo>
                    <a:pt x="231" y="322"/>
                    <a:pt x="242" y="335"/>
                    <a:pt x="246" y="347"/>
                  </a:cubicBezTo>
                  <a:cubicBezTo>
                    <a:pt x="252" y="361"/>
                    <a:pt x="242" y="366"/>
                    <a:pt x="242" y="366"/>
                  </a:cubicBezTo>
                  <a:cubicBezTo>
                    <a:pt x="246" y="372"/>
                    <a:pt x="246" y="372"/>
                    <a:pt x="246" y="372"/>
                  </a:cubicBezTo>
                  <a:cubicBezTo>
                    <a:pt x="246" y="372"/>
                    <a:pt x="254" y="369"/>
                    <a:pt x="260" y="372"/>
                  </a:cubicBezTo>
                  <a:cubicBezTo>
                    <a:pt x="268" y="376"/>
                    <a:pt x="260" y="384"/>
                    <a:pt x="260" y="384"/>
                  </a:cubicBezTo>
                  <a:cubicBezTo>
                    <a:pt x="272" y="386"/>
                    <a:pt x="272" y="386"/>
                    <a:pt x="272" y="386"/>
                  </a:cubicBezTo>
                  <a:cubicBezTo>
                    <a:pt x="287" y="403"/>
                    <a:pt x="287" y="403"/>
                    <a:pt x="287" y="403"/>
                  </a:cubicBezTo>
                  <a:cubicBezTo>
                    <a:pt x="293" y="409"/>
                    <a:pt x="293" y="409"/>
                    <a:pt x="293" y="409"/>
                  </a:cubicBezTo>
                  <a:cubicBezTo>
                    <a:pt x="293" y="409"/>
                    <a:pt x="289" y="409"/>
                    <a:pt x="285" y="413"/>
                  </a:cubicBezTo>
                  <a:cubicBezTo>
                    <a:pt x="281" y="419"/>
                    <a:pt x="291" y="422"/>
                    <a:pt x="291" y="422"/>
                  </a:cubicBezTo>
                  <a:cubicBezTo>
                    <a:pt x="292" y="413"/>
                    <a:pt x="292" y="413"/>
                    <a:pt x="292" y="413"/>
                  </a:cubicBezTo>
                  <a:cubicBezTo>
                    <a:pt x="298" y="413"/>
                    <a:pt x="298" y="413"/>
                    <a:pt x="298" y="413"/>
                  </a:cubicBezTo>
                  <a:cubicBezTo>
                    <a:pt x="298" y="413"/>
                    <a:pt x="307" y="419"/>
                    <a:pt x="315" y="424"/>
                  </a:cubicBezTo>
                  <a:cubicBezTo>
                    <a:pt x="325" y="430"/>
                    <a:pt x="333" y="450"/>
                    <a:pt x="333" y="450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41" y="451"/>
                    <a:pt x="341" y="451"/>
                    <a:pt x="341" y="451"/>
                  </a:cubicBezTo>
                  <a:cubicBezTo>
                    <a:pt x="341" y="451"/>
                    <a:pt x="348" y="453"/>
                    <a:pt x="356" y="461"/>
                  </a:cubicBezTo>
                  <a:cubicBezTo>
                    <a:pt x="361" y="466"/>
                    <a:pt x="360" y="474"/>
                    <a:pt x="360" y="474"/>
                  </a:cubicBezTo>
                  <a:cubicBezTo>
                    <a:pt x="360" y="474"/>
                    <a:pt x="369" y="477"/>
                    <a:pt x="375" y="481"/>
                  </a:cubicBezTo>
                  <a:cubicBezTo>
                    <a:pt x="379" y="485"/>
                    <a:pt x="387" y="498"/>
                    <a:pt x="387" y="498"/>
                  </a:cubicBezTo>
                  <a:cubicBezTo>
                    <a:pt x="392" y="498"/>
                    <a:pt x="392" y="498"/>
                    <a:pt x="392" y="498"/>
                  </a:cubicBezTo>
                  <a:cubicBezTo>
                    <a:pt x="392" y="498"/>
                    <a:pt x="406" y="504"/>
                    <a:pt x="410" y="507"/>
                  </a:cubicBezTo>
                  <a:cubicBezTo>
                    <a:pt x="412" y="508"/>
                    <a:pt x="418" y="517"/>
                    <a:pt x="418" y="517"/>
                  </a:cubicBezTo>
                  <a:cubicBezTo>
                    <a:pt x="419" y="519"/>
                    <a:pt x="419" y="519"/>
                    <a:pt x="419" y="519"/>
                  </a:cubicBezTo>
                  <a:cubicBezTo>
                    <a:pt x="419" y="519"/>
                    <a:pt x="424" y="513"/>
                    <a:pt x="431" y="511"/>
                  </a:cubicBezTo>
                  <a:cubicBezTo>
                    <a:pt x="439" y="509"/>
                    <a:pt x="453" y="517"/>
                    <a:pt x="453" y="517"/>
                  </a:cubicBezTo>
                  <a:cubicBezTo>
                    <a:pt x="453" y="517"/>
                    <a:pt x="457" y="509"/>
                    <a:pt x="468" y="519"/>
                  </a:cubicBezTo>
                  <a:cubicBezTo>
                    <a:pt x="477" y="528"/>
                    <a:pt x="479" y="538"/>
                    <a:pt x="479" y="538"/>
                  </a:cubicBezTo>
                  <a:cubicBezTo>
                    <a:pt x="479" y="538"/>
                    <a:pt x="485" y="540"/>
                    <a:pt x="487" y="543"/>
                  </a:cubicBezTo>
                  <a:cubicBezTo>
                    <a:pt x="488" y="547"/>
                    <a:pt x="485" y="554"/>
                    <a:pt x="485" y="554"/>
                  </a:cubicBezTo>
                  <a:cubicBezTo>
                    <a:pt x="488" y="555"/>
                    <a:pt x="488" y="555"/>
                    <a:pt x="488" y="555"/>
                  </a:cubicBezTo>
                  <a:cubicBezTo>
                    <a:pt x="489" y="551"/>
                    <a:pt x="489" y="551"/>
                    <a:pt x="489" y="551"/>
                  </a:cubicBezTo>
                  <a:cubicBezTo>
                    <a:pt x="496" y="554"/>
                    <a:pt x="496" y="554"/>
                    <a:pt x="496" y="554"/>
                  </a:cubicBezTo>
                  <a:cubicBezTo>
                    <a:pt x="501" y="548"/>
                    <a:pt x="501" y="548"/>
                    <a:pt x="501" y="548"/>
                  </a:cubicBezTo>
                  <a:cubicBezTo>
                    <a:pt x="511" y="558"/>
                    <a:pt x="511" y="558"/>
                    <a:pt x="511" y="558"/>
                  </a:cubicBezTo>
                  <a:cubicBezTo>
                    <a:pt x="515" y="559"/>
                    <a:pt x="515" y="559"/>
                    <a:pt x="515" y="559"/>
                  </a:cubicBezTo>
                  <a:cubicBezTo>
                    <a:pt x="503" y="570"/>
                    <a:pt x="503" y="570"/>
                    <a:pt x="503" y="570"/>
                  </a:cubicBezTo>
                  <a:cubicBezTo>
                    <a:pt x="507" y="571"/>
                    <a:pt x="507" y="571"/>
                    <a:pt x="507" y="571"/>
                  </a:cubicBezTo>
                  <a:cubicBezTo>
                    <a:pt x="515" y="567"/>
                    <a:pt x="515" y="567"/>
                    <a:pt x="515" y="567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24" y="566"/>
                    <a:pt x="524" y="566"/>
                    <a:pt x="524" y="566"/>
                  </a:cubicBezTo>
                  <a:cubicBezTo>
                    <a:pt x="528" y="567"/>
                    <a:pt x="528" y="567"/>
                    <a:pt x="528" y="567"/>
                  </a:cubicBezTo>
                  <a:cubicBezTo>
                    <a:pt x="534" y="562"/>
                    <a:pt x="534" y="562"/>
                    <a:pt x="534" y="562"/>
                  </a:cubicBezTo>
                  <a:cubicBezTo>
                    <a:pt x="534" y="562"/>
                    <a:pt x="541" y="567"/>
                    <a:pt x="546" y="573"/>
                  </a:cubicBezTo>
                  <a:cubicBezTo>
                    <a:pt x="551" y="578"/>
                    <a:pt x="551" y="590"/>
                    <a:pt x="551" y="590"/>
                  </a:cubicBezTo>
                  <a:cubicBezTo>
                    <a:pt x="546" y="590"/>
                    <a:pt x="546" y="590"/>
                    <a:pt x="546" y="590"/>
                  </a:cubicBezTo>
                  <a:cubicBezTo>
                    <a:pt x="546" y="600"/>
                    <a:pt x="546" y="600"/>
                    <a:pt x="546" y="600"/>
                  </a:cubicBezTo>
                  <a:cubicBezTo>
                    <a:pt x="558" y="605"/>
                    <a:pt x="558" y="605"/>
                    <a:pt x="558" y="605"/>
                  </a:cubicBezTo>
                  <a:cubicBezTo>
                    <a:pt x="558" y="605"/>
                    <a:pt x="562" y="605"/>
                    <a:pt x="566" y="606"/>
                  </a:cubicBezTo>
                  <a:cubicBezTo>
                    <a:pt x="572" y="609"/>
                    <a:pt x="574" y="616"/>
                    <a:pt x="574" y="616"/>
                  </a:cubicBezTo>
                  <a:cubicBezTo>
                    <a:pt x="580" y="620"/>
                    <a:pt x="580" y="620"/>
                    <a:pt x="580" y="620"/>
                  </a:cubicBezTo>
                  <a:cubicBezTo>
                    <a:pt x="580" y="620"/>
                    <a:pt x="588" y="611"/>
                    <a:pt x="595" y="611"/>
                  </a:cubicBezTo>
                  <a:cubicBezTo>
                    <a:pt x="600" y="609"/>
                    <a:pt x="601" y="620"/>
                    <a:pt x="601" y="620"/>
                  </a:cubicBezTo>
                  <a:cubicBezTo>
                    <a:pt x="607" y="627"/>
                    <a:pt x="607" y="627"/>
                    <a:pt x="607" y="627"/>
                  </a:cubicBezTo>
                  <a:cubicBezTo>
                    <a:pt x="607" y="627"/>
                    <a:pt x="611" y="646"/>
                    <a:pt x="616" y="654"/>
                  </a:cubicBezTo>
                  <a:cubicBezTo>
                    <a:pt x="620" y="660"/>
                    <a:pt x="624" y="662"/>
                    <a:pt x="628" y="673"/>
                  </a:cubicBezTo>
                  <a:cubicBezTo>
                    <a:pt x="632" y="682"/>
                    <a:pt x="634" y="700"/>
                    <a:pt x="634" y="700"/>
                  </a:cubicBezTo>
                  <a:cubicBezTo>
                    <a:pt x="639" y="706"/>
                    <a:pt x="639" y="706"/>
                    <a:pt x="639" y="706"/>
                  </a:cubicBezTo>
                  <a:cubicBezTo>
                    <a:pt x="639" y="706"/>
                    <a:pt x="642" y="706"/>
                    <a:pt x="643" y="712"/>
                  </a:cubicBezTo>
                  <a:cubicBezTo>
                    <a:pt x="645" y="718"/>
                    <a:pt x="639" y="725"/>
                    <a:pt x="639" y="725"/>
                  </a:cubicBezTo>
                  <a:cubicBezTo>
                    <a:pt x="628" y="725"/>
                    <a:pt x="628" y="725"/>
                    <a:pt x="628" y="725"/>
                  </a:cubicBezTo>
                  <a:cubicBezTo>
                    <a:pt x="628" y="725"/>
                    <a:pt x="619" y="732"/>
                    <a:pt x="618" y="735"/>
                  </a:cubicBezTo>
                  <a:cubicBezTo>
                    <a:pt x="614" y="740"/>
                    <a:pt x="623" y="743"/>
                    <a:pt x="624" y="745"/>
                  </a:cubicBezTo>
                  <a:cubicBezTo>
                    <a:pt x="627" y="748"/>
                    <a:pt x="623" y="750"/>
                    <a:pt x="620" y="755"/>
                  </a:cubicBezTo>
                  <a:cubicBezTo>
                    <a:pt x="616" y="762"/>
                    <a:pt x="618" y="767"/>
                    <a:pt x="618" y="767"/>
                  </a:cubicBezTo>
                  <a:cubicBezTo>
                    <a:pt x="605" y="774"/>
                    <a:pt x="605" y="774"/>
                    <a:pt x="605" y="774"/>
                  </a:cubicBezTo>
                  <a:cubicBezTo>
                    <a:pt x="608" y="782"/>
                    <a:pt x="608" y="782"/>
                    <a:pt x="608" y="782"/>
                  </a:cubicBezTo>
                  <a:cubicBezTo>
                    <a:pt x="608" y="782"/>
                    <a:pt x="607" y="791"/>
                    <a:pt x="611" y="797"/>
                  </a:cubicBezTo>
                  <a:cubicBezTo>
                    <a:pt x="618" y="804"/>
                    <a:pt x="627" y="797"/>
                    <a:pt x="627" y="797"/>
                  </a:cubicBezTo>
                  <a:cubicBezTo>
                    <a:pt x="627" y="797"/>
                    <a:pt x="635" y="797"/>
                    <a:pt x="642" y="794"/>
                  </a:cubicBezTo>
                  <a:cubicBezTo>
                    <a:pt x="647" y="793"/>
                    <a:pt x="646" y="771"/>
                    <a:pt x="651" y="766"/>
                  </a:cubicBezTo>
                  <a:cubicBezTo>
                    <a:pt x="657" y="760"/>
                    <a:pt x="668" y="754"/>
                    <a:pt x="672" y="751"/>
                  </a:cubicBezTo>
                  <a:cubicBezTo>
                    <a:pt x="676" y="747"/>
                    <a:pt x="669" y="731"/>
                    <a:pt x="669" y="723"/>
                  </a:cubicBezTo>
                  <a:cubicBezTo>
                    <a:pt x="668" y="713"/>
                    <a:pt x="687" y="706"/>
                    <a:pt x="691" y="705"/>
                  </a:cubicBezTo>
                  <a:cubicBezTo>
                    <a:pt x="696" y="704"/>
                    <a:pt x="701" y="705"/>
                    <a:pt x="707" y="704"/>
                  </a:cubicBezTo>
                  <a:cubicBezTo>
                    <a:pt x="711" y="702"/>
                    <a:pt x="711" y="694"/>
                    <a:pt x="711" y="694"/>
                  </a:cubicBezTo>
                  <a:cubicBezTo>
                    <a:pt x="704" y="685"/>
                    <a:pt x="704" y="685"/>
                    <a:pt x="704" y="685"/>
                  </a:cubicBezTo>
                  <a:cubicBezTo>
                    <a:pt x="705" y="677"/>
                    <a:pt x="705" y="677"/>
                    <a:pt x="705" y="677"/>
                  </a:cubicBezTo>
                  <a:cubicBezTo>
                    <a:pt x="701" y="673"/>
                    <a:pt x="701" y="673"/>
                    <a:pt x="701" y="673"/>
                  </a:cubicBezTo>
                  <a:cubicBezTo>
                    <a:pt x="704" y="662"/>
                    <a:pt x="704" y="662"/>
                    <a:pt x="704" y="662"/>
                  </a:cubicBezTo>
                  <a:cubicBezTo>
                    <a:pt x="692" y="652"/>
                    <a:pt x="692" y="652"/>
                    <a:pt x="692" y="652"/>
                  </a:cubicBezTo>
                  <a:cubicBezTo>
                    <a:pt x="688" y="652"/>
                    <a:pt x="688" y="652"/>
                    <a:pt x="688" y="652"/>
                  </a:cubicBezTo>
                  <a:cubicBezTo>
                    <a:pt x="678" y="642"/>
                    <a:pt x="678" y="642"/>
                    <a:pt x="678" y="642"/>
                  </a:cubicBezTo>
                  <a:cubicBezTo>
                    <a:pt x="678" y="642"/>
                    <a:pt x="670" y="644"/>
                    <a:pt x="661" y="643"/>
                  </a:cubicBezTo>
                  <a:cubicBezTo>
                    <a:pt x="651" y="642"/>
                    <a:pt x="657" y="627"/>
                    <a:pt x="657" y="627"/>
                  </a:cubicBezTo>
                  <a:cubicBezTo>
                    <a:pt x="657" y="627"/>
                    <a:pt x="664" y="619"/>
                    <a:pt x="665" y="616"/>
                  </a:cubicBezTo>
                  <a:cubicBezTo>
                    <a:pt x="668" y="612"/>
                    <a:pt x="664" y="606"/>
                    <a:pt x="664" y="606"/>
                  </a:cubicBezTo>
                  <a:cubicBezTo>
                    <a:pt x="669" y="600"/>
                    <a:pt x="669" y="600"/>
                    <a:pt x="669" y="600"/>
                  </a:cubicBezTo>
                  <a:cubicBezTo>
                    <a:pt x="673" y="589"/>
                    <a:pt x="673" y="589"/>
                    <a:pt x="673" y="589"/>
                  </a:cubicBezTo>
                  <a:cubicBezTo>
                    <a:pt x="673" y="589"/>
                    <a:pt x="680" y="573"/>
                    <a:pt x="685" y="570"/>
                  </a:cubicBezTo>
                  <a:cubicBezTo>
                    <a:pt x="688" y="567"/>
                    <a:pt x="697" y="563"/>
                    <a:pt x="697" y="563"/>
                  </a:cubicBezTo>
                  <a:cubicBezTo>
                    <a:pt x="700" y="569"/>
                    <a:pt x="700" y="569"/>
                    <a:pt x="700" y="569"/>
                  </a:cubicBezTo>
                  <a:cubicBezTo>
                    <a:pt x="707" y="570"/>
                    <a:pt x="707" y="570"/>
                    <a:pt x="707" y="570"/>
                  </a:cubicBezTo>
                  <a:cubicBezTo>
                    <a:pt x="707" y="574"/>
                    <a:pt x="707" y="574"/>
                    <a:pt x="707" y="574"/>
                  </a:cubicBezTo>
                  <a:cubicBezTo>
                    <a:pt x="707" y="574"/>
                    <a:pt x="720" y="581"/>
                    <a:pt x="727" y="581"/>
                  </a:cubicBezTo>
                  <a:cubicBezTo>
                    <a:pt x="732" y="582"/>
                    <a:pt x="736" y="578"/>
                    <a:pt x="736" y="578"/>
                  </a:cubicBezTo>
                  <a:cubicBezTo>
                    <a:pt x="736" y="578"/>
                    <a:pt x="743" y="579"/>
                    <a:pt x="751" y="584"/>
                  </a:cubicBezTo>
                  <a:cubicBezTo>
                    <a:pt x="759" y="590"/>
                    <a:pt x="759" y="602"/>
                    <a:pt x="759" y="609"/>
                  </a:cubicBezTo>
                  <a:cubicBezTo>
                    <a:pt x="761" y="615"/>
                    <a:pt x="777" y="616"/>
                    <a:pt x="777" y="616"/>
                  </a:cubicBezTo>
                  <a:cubicBezTo>
                    <a:pt x="777" y="616"/>
                    <a:pt x="784" y="621"/>
                    <a:pt x="788" y="619"/>
                  </a:cubicBezTo>
                  <a:cubicBezTo>
                    <a:pt x="793" y="616"/>
                    <a:pt x="786" y="602"/>
                    <a:pt x="786" y="602"/>
                  </a:cubicBezTo>
                  <a:lnTo>
                    <a:pt x="796" y="589"/>
                  </a:lnTo>
                  <a:close/>
                  <a:moveTo>
                    <a:pt x="379" y="280"/>
                  </a:moveTo>
                  <a:cubicBezTo>
                    <a:pt x="377" y="281"/>
                    <a:pt x="376" y="288"/>
                    <a:pt x="376" y="288"/>
                  </a:cubicBezTo>
                  <a:cubicBezTo>
                    <a:pt x="376" y="288"/>
                    <a:pt x="370" y="292"/>
                    <a:pt x="369" y="291"/>
                  </a:cubicBezTo>
                  <a:cubicBezTo>
                    <a:pt x="366" y="289"/>
                    <a:pt x="366" y="289"/>
                    <a:pt x="366" y="289"/>
                  </a:cubicBezTo>
                  <a:cubicBezTo>
                    <a:pt x="366" y="284"/>
                    <a:pt x="366" y="284"/>
                    <a:pt x="366" y="284"/>
                  </a:cubicBezTo>
                  <a:cubicBezTo>
                    <a:pt x="372" y="283"/>
                    <a:pt x="372" y="283"/>
                    <a:pt x="372" y="283"/>
                  </a:cubicBezTo>
                  <a:cubicBezTo>
                    <a:pt x="372" y="283"/>
                    <a:pt x="372" y="280"/>
                    <a:pt x="376" y="278"/>
                  </a:cubicBezTo>
                  <a:cubicBezTo>
                    <a:pt x="380" y="277"/>
                    <a:pt x="379" y="278"/>
                    <a:pt x="379" y="280"/>
                  </a:cubicBezTo>
                  <a:close/>
                  <a:moveTo>
                    <a:pt x="557" y="748"/>
                  </a:moveTo>
                  <a:cubicBezTo>
                    <a:pt x="553" y="744"/>
                    <a:pt x="553" y="751"/>
                    <a:pt x="553" y="751"/>
                  </a:cubicBezTo>
                  <a:cubicBezTo>
                    <a:pt x="557" y="755"/>
                    <a:pt x="562" y="752"/>
                    <a:pt x="557" y="748"/>
                  </a:cubicBezTo>
                  <a:close/>
                  <a:moveTo>
                    <a:pt x="603" y="767"/>
                  </a:moveTo>
                  <a:cubicBezTo>
                    <a:pt x="601" y="766"/>
                    <a:pt x="601" y="766"/>
                    <a:pt x="601" y="766"/>
                  </a:cubicBezTo>
                  <a:cubicBezTo>
                    <a:pt x="601" y="766"/>
                    <a:pt x="587" y="775"/>
                    <a:pt x="584" y="775"/>
                  </a:cubicBezTo>
                  <a:cubicBezTo>
                    <a:pt x="581" y="775"/>
                    <a:pt x="577" y="772"/>
                    <a:pt x="577" y="772"/>
                  </a:cubicBezTo>
                  <a:cubicBezTo>
                    <a:pt x="577" y="772"/>
                    <a:pt x="572" y="782"/>
                    <a:pt x="569" y="783"/>
                  </a:cubicBezTo>
                  <a:cubicBezTo>
                    <a:pt x="566" y="783"/>
                    <a:pt x="565" y="782"/>
                    <a:pt x="565" y="782"/>
                  </a:cubicBezTo>
                  <a:cubicBezTo>
                    <a:pt x="560" y="781"/>
                    <a:pt x="560" y="781"/>
                    <a:pt x="560" y="781"/>
                  </a:cubicBezTo>
                  <a:cubicBezTo>
                    <a:pt x="555" y="779"/>
                    <a:pt x="555" y="779"/>
                    <a:pt x="555" y="779"/>
                  </a:cubicBezTo>
                  <a:cubicBezTo>
                    <a:pt x="555" y="779"/>
                    <a:pt x="553" y="783"/>
                    <a:pt x="551" y="783"/>
                  </a:cubicBezTo>
                  <a:cubicBezTo>
                    <a:pt x="547" y="782"/>
                    <a:pt x="545" y="781"/>
                    <a:pt x="545" y="781"/>
                  </a:cubicBezTo>
                  <a:cubicBezTo>
                    <a:pt x="545" y="781"/>
                    <a:pt x="537" y="787"/>
                    <a:pt x="534" y="790"/>
                  </a:cubicBezTo>
                  <a:cubicBezTo>
                    <a:pt x="531" y="791"/>
                    <a:pt x="524" y="791"/>
                    <a:pt x="524" y="791"/>
                  </a:cubicBezTo>
                  <a:cubicBezTo>
                    <a:pt x="519" y="795"/>
                    <a:pt x="519" y="795"/>
                    <a:pt x="519" y="795"/>
                  </a:cubicBezTo>
                  <a:cubicBezTo>
                    <a:pt x="500" y="797"/>
                    <a:pt x="500" y="797"/>
                    <a:pt x="500" y="797"/>
                  </a:cubicBezTo>
                  <a:cubicBezTo>
                    <a:pt x="500" y="797"/>
                    <a:pt x="497" y="794"/>
                    <a:pt x="493" y="794"/>
                  </a:cubicBezTo>
                  <a:cubicBezTo>
                    <a:pt x="489" y="794"/>
                    <a:pt x="480" y="802"/>
                    <a:pt x="476" y="802"/>
                  </a:cubicBezTo>
                  <a:cubicBezTo>
                    <a:pt x="470" y="802"/>
                    <a:pt x="461" y="795"/>
                    <a:pt x="461" y="795"/>
                  </a:cubicBezTo>
                  <a:cubicBezTo>
                    <a:pt x="458" y="790"/>
                    <a:pt x="458" y="790"/>
                    <a:pt x="458" y="790"/>
                  </a:cubicBezTo>
                  <a:cubicBezTo>
                    <a:pt x="458" y="790"/>
                    <a:pt x="449" y="793"/>
                    <a:pt x="447" y="791"/>
                  </a:cubicBezTo>
                  <a:cubicBezTo>
                    <a:pt x="446" y="789"/>
                    <a:pt x="447" y="785"/>
                    <a:pt x="447" y="785"/>
                  </a:cubicBezTo>
                  <a:cubicBezTo>
                    <a:pt x="442" y="782"/>
                    <a:pt x="442" y="782"/>
                    <a:pt x="442" y="782"/>
                  </a:cubicBezTo>
                  <a:cubicBezTo>
                    <a:pt x="427" y="785"/>
                    <a:pt x="427" y="785"/>
                    <a:pt x="427" y="785"/>
                  </a:cubicBezTo>
                  <a:cubicBezTo>
                    <a:pt x="424" y="787"/>
                    <a:pt x="424" y="787"/>
                    <a:pt x="424" y="787"/>
                  </a:cubicBezTo>
                  <a:cubicBezTo>
                    <a:pt x="426" y="793"/>
                    <a:pt x="426" y="793"/>
                    <a:pt x="426" y="793"/>
                  </a:cubicBezTo>
                  <a:cubicBezTo>
                    <a:pt x="414" y="798"/>
                    <a:pt x="414" y="798"/>
                    <a:pt x="414" y="798"/>
                  </a:cubicBezTo>
                  <a:cubicBezTo>
                    <a:pt x="407" y="794"/>
                    <a:pt x="407" y="794"/>
                    <a:pt x="407" y="794"/>
                  </a:cubicBezTo>
                  <a:cubicBezTo>
                    <a:pt x="407" y="794"/>
                    <a:pt x="407" y="790"/>
                    <a:pt x="404" y="787"/>
                  </a:cubicBezTo>
                  <a:cubicBezTo>
                    <a:pt x="400" y="785"/>
                    <a:pt x="397" y="785"/>
                    <a:pt x="397" y="785"/>
                  </a:cubicBezTo>
                  <a:cubicBezTo>
                    <a:pt x="397" y="787"/>
                    <a:pt x="397" y="787"/>
                    <a:pt x="397" y="787"/>
                  </a:cubicBezTo>
                  <a:cubicBezTo>
                    <a:pt x="397" y="787"/>
                    <a:pt x="402" y="789"/>
                    <a:pt x="402" y="790"/>
                  </a:cubicBezTo>
                  <a:cubicBezTo>
                    <a:pt x="400" y="791"/>
                    <a:pt x="389" y="794"/>
                    <a:pt x="389" y="794"/>
                  </a:cubicBezTo>
                  <a:cubicBezTo>
                    <a:pt x="384" y="804"/>
                    <a:pt x="384" y="804"/>
                    <a:pt x="384" y="804"/>
                  </a:cubicBezTo>
                  <a:cubicBezTo>
                    <a:pt x="385" y="813"/>
                    <a:pt x="385" y="813"/>
                    <a:pt x="385" y="813"/>
                  </a:cubicBezTo>
                  <a:cubicBezTo>
                    <a:pt x="381" y="818"/>
                    <a:pt x="381" y="818"/>
                    <a:pt x="381" y="818"/>
                  </a:cubicBezTo>
                  <a:cubicBezTo>
                    <a:pt x="385" y="832"/>
                    <a:pt x="385" y="832"/>
                    <a:pt x="385" y="832"/>
                  </a:cubicBezTo>
                  <a:cubicBezTo>
                    <a:pt x="395" y="831"/>
                    <a:pt x="395" y="831"/>
                    <a:pt x="395" y="831"/>
                  </a:cubicBezTo>
                  <a:cubicBezTo>
                    <a:pt x="399" y="840"/>
                    <a:pt x="399" y="840"/>
                    <a:pt x="399" y="840"/>
                  </a:cubicBezTo>
                  <a:cubicBezTo>
                    <a:pt x="399" y="840"/>
                    <a:pt x="410" y="837"/>
                    <a:pt x="419" y="840"/>
                  </a:cubicBezTo>
                  <a:cubicBezTo>
                    <a:pt x="422" y="843"/>
                    <a:pt x="423" y="844"/>
                    <a:pt x="426" y="845"/>
                  </a:cubicBezTo>
                  <a:cubicBezTo>
                    <a:pt x="431" y="847"/>
                    <a:pt x="434" y="845"/>
                    <a:pt x="434" y="845"/>
                  </a:cubicBezTo>
                  <a:cubicBezTo>
                    <a:pt x="434" y="845"/>
                    <a:pt x="450" y="862"/>
                    <a:pt x="453" y="862"/>
                  </a:cubicBezTo>
                  <a:cubicBezTo>
                    <a:pt x="456" y="862"/>
                    <a:pt x="461" y="860"/>
                    <a:pt x="464" y="864"/>
                  </a:cubicBezTo>
                  <a:cubicBezTo>
                    <a:pt x="465" y="866"/>
                    <a:pt x="468" y="870"/>
                    <a:pt x="473" y="872"/>
                  </a:cubicBezTo>
                  <a:cubicBezTo>
                    <a:pt x="479" y="876"/>
                    <a:pt x="489" y="878"/>
                    <a:pt x="495" y="878"/>
                  </a:cubicBezTo>
                  <a:cubicBezTo>
                    <a:pt x="500" y="878"/>
                    <a:pt x="515" y="878"/>
                    <a:pt x="519" y="886"/>
                  </a:cubicBezTo>
                  <a:cubicBezTo>
                    <a:pt x="524" y="891"/>
                    <a:pt x="528" y="901"/>
                    <a:pt x="530" y="902"/>
                  </a:cubicBezTo>
                  <a:cubicBezTo>
                    <a:pt x="533" y="903"/>
                    <a:pt x="538" y="901"/>
                    <a:pt x="542" y="903"/>
                  </a:cubicBezTo>
                  <a:cubicBezTo>
                    <a:pt x="545" y="907"/>
                    <a:pt x="546" y="909"/>
                    <a:pt x="546" y="909"/>
                  </a:cubicBezTo>
                  <a:cubicBezTo>
                    <a:pt x="546" y="909"/>
                    <a:pt x="555" y="907"/>
                    <a:pt x="560" y="907"/>
                  </a:cubicBezTo>
                  <a:cubicBezTo>
                    <a:pt x="562" y="907"/>
                    <a:pt x="566" y="910"/>
                    <a:pt x="566" y="910"/>
                  </a:cubicBezTo>
                  <a:cubicBezTo>
                    <a:pt x="568" y="909"/>
                    <a:pt x="568" y="909"/>
                    <a:pt x="568" y="909"/>
                  </a:cubicBezTo>
                  <a:cubicBezTo>
                    <a:pt x="568" y="909"/>
                    <a:pt x="576" y="914"/>
                    <a:pt x="577" y="911"/>
                  </a:cubicBezTo>
                  <a:cubicBezTo>
                    <a:pt x="578" y="909"/>
                    <a:pt x="574" y="903"/>
                    <a:pt x="577" y="894"/>
                  </a:cubicBezTo>
                  <a:cubicBezTo>
                    <a:pt x="581" y="883"/>
                    <a:pt x="589" y="880"/>
                    <a:pt x="589" y="880"/>
                  </a:cubicBezTo>
                  <a:cubicBezTo>
                    <a:pt x="589" y="876"/>
                    <a:pt x="589" y="876"/>
                    <a:pt x="589" y="876"/>
                  </a:cubicBezTo>
                  <a:cubicBezTo>
                    <a:pt x="587" y="876"/>
                    <a:pt x="587" y="876"/>
                    <a:pt x="587" y="876"/>
                  </a:cubicBezTo>
                  <a:cubicBezTo>
                    <a:pt x="587" y="872"/>
                    <a:pt x="587" y="872"/>
                    <a:pt x="587" y="872"/>
                  </a:cubicBezTo>
                  <a:cubicBezTo>
                    <a:pt x="580" y="864"/>
                    <a:pt x="580" y="864"/>
                    <a:pt x="580" y="864"/>
                  </a:cubicBezTo>
                  <a:cubicBezTo>
                    <a:pt x="583" y="862"/>
                    <a:pt x="583" y="862"/>
                    <a:pt x="583" y="862"/>
                  </a:cubicBezTo>
                  <a:cubicBezTo>
                    <a:pt x="580" y="855"/>
                    <a:pt x="580" y="855"/>
                    <a:pt x="580" y="855"/>
                  </a:cubicBezTo>
                  <a:cubicBezTo>
                    <a:pt x="577" y="856"/>
                    <a:pt x="577" y="856"/>
                    <a:pt x="577" y="856"/>
                  </a:cubicBezTo>
                  <a:cubicBezTo>
                    <a:pt x="577" y="856"/>
                    <a:pt x="572" y="852"/>
                    <a:pt x="572" y="845"/>
                  </a:cubicBezTo>
                  <a:cubicBezTo>
                    <a:pt x="572" y="837"/>
                    <a:pt x="574" y="835"/>
                    <a:pt x="574" y="835"/>
                  </a:cubicBezTo>
                  <a:cubicBezTo>
                    <a:pt x="578" y="814"/>
                    <a:pt x="578" y="814"/>
                    <a:pt x="578" y="814"/>
                  </a:cubicBezTo>
                  <a:cubicBezTo>
                    <a:pt x="578" y="814"/>
                    <a:pt x="589" y="797"/>
                    <a:pt x="595" y="790"/>
                  </a:cubicBezTo>
                  <a:cubicBezTo>
                    <a:pt x="600" y="783"/>
                    <a:pt x="601" y="777"/>
                    <a:pt x="601" y="777"/>
                  </a:cubicBezTo>
                  <a:cubicBezTo>
                    <a:pt x="601" y="774"/>
                    <a:pt x="601" y="774"/>
                    <a:pt x="601" y="774"/>
                  </a:cubicBezTo>
                  <a:cubicBezTo>
                    <a:pt x="605" y="768"/>
                    <a:pt x="605" y="768"/>
                    <a:pt x="605" y="768"/>
                  </a:cubicBezTo>
                  <a:lnTo>
                    <a:pt x="603" y="767"/>
                  </a:lnTo>
                  <a:close/>
                  <a:moveTo>
                    <a:pt x="547" y="743"/>
                  </a:moveTo>
                  <a:cubicBezTo>
                    <a:pt x="542" y="743"/>
                    <a:pt x="546" y="747"/>
                    <a:pt x="546" y="747"/>
                  </a:cubicBezTo>
                  <a:cubicBezTo>
                    <a:pt x="550" y="748"/>
                    <a:pt x="554" y="743"/>
                    <a:pt x="547" y="74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6" name="Freeform 52"/>
            <p:cNvSpPr>
              <a:spLocks noEditPoints="1"/>
            </p:cNvSpPr>
            <p:nvPr/>
          </p:nvSpPr>
          <p:spPr bwMode="auto">
            <a:xfrm>
              <a:off x="2257" y="2928"/>
              <a:ext cx="1123" cy="1286"/>
            </a:xfrm>
            <a:custGeom>
              <a:avLst/>
              <a:gdLst>
                <a:gd name="T0" fmla="*/ 272 w 798"/>
                <a:gd name="T1" fmla="*/ 419 h 914"/>
                <a:gd name="T2" fmla="*/ 206 w 798"/>
                <a:gd name="T3" fmla="*/ 358 h 914"/>
                <a:gd name="T4" fmla="*/ 90 w 798"/>
                <a:gd name="T5" fmla="*/ 539 h 914"/>
                <a:gd name="T6" fmla="*/ 93 w 798"/>
                <a:gd name="T7" fmla="*/ 696 h 914"/>
                <a:gd name="T8" fmla="*/ 118 w 798"/>
                <a:gd name="T9" fmla="*/ 722 h 914"/>
                <a:gd name="T10" fmla="*/ 199 w 798"/>
                <a:gd name="T11" fmla="*/ 581 h 914"/>
                <a:gd name="T12" fmla="*/ 96 w 798"/>
                <a:gd name="T13" fmla="*/ 703 h 914"/>
                <a:gd name="T14" fmla="*/ 87 w 798"/>
                <a:gd name="T15" fmla="*/ 548 h 914"/>
                <a:gd name="T16" fmla="*/ 85 w 798"/>
                <a:gd name="T17" fmla="*/ 703 h 914"/>
                <a:gd name="T18" fmla="*/ 94 w 798"/>
                <a:gd name="T19" fmla="*/ 526 h 914"/>
                <a:gd name="T20" fmla="*/ 352 w 798"/>
                <a:gd name="T21" fmla="*/ 906 h 914"/>
                <a:gd name="T22" fmla="*/ 561 w 798"/>
                <a:gd name="T23" fmla="*/ 761 h 914"/>
                <a:gd name="T24" fmla="*/ 558 w 798"/>
                <a:gd name="T25" fmla="*/ 761 h 914"/>
                <a:gd name="T26" fmla="*/ 711 w 798"/>
                <a:gd name="T27" fmla="*/ 525 h 914"/>
                <a:gd name="T28" fmla="*/ 514 w 798"/>
                <a:gd name="T29" fmla="*/ 425 h 914"/>
                <a:gd name="T30" fmla="*/ 377 w 798"/>
                <a:gd name="T31" fmla="*/ 190 h 914"/>
                <a:gd name="T32" fmla="*/ 450 w 798"/>
                <a:gd name="T33" fmla="*/ 133 h 914"/>
                <a:gd name="T34" fmla="*/ 391 w 798"/>
                <a:gd name="T35" fmla="*/ 40 h 914"/>
                <a:gd name="T36" fmla="*/ 258 w 798"/>
                <a:gd name="T37" fmla="*/ 21 h 914"/>
                <a:gd name="T38" fmla="*/ 199 w 798"/>
                <a:gd name="T39" fmla="*/ 69 h 914"/>
                <a:gd name="T40" fmla="*/ 146 w 798"/>
                <a:gd name="T41" fmla="*/ 92 h 914"/>
                <a:gd name="T42" fmla="*/ 74 w 798"/>
                <a:gd name="T43" fmla="*/ 101 h 914"/>
                <a:gd name="T44" fmla="*/ 9 w 798"/>
                <a:gd name="T45" fmla="*/ 167 h 914"/>
                <a:gd name="T46" fmla="*/ 63 w 798"/>
                <a:gd name="T47" fmla="*/ 295 h 914"/>
                <a:gd name="T48" fmla="*/ 241 w 798"/>
                <a:gd name="T49" fmla="*/ 366 h 914"/>
                <a:gd name="T50" fmla="*/ 361 w 798"/>
                <a:gd name="T51" fmla="*/ 475 h 914"/>
                <a:gd name="T52" fmla="*/ 485 w 798"/>
                <a:gd name="T53" fmla="*/ 554 h 914"/>
                <a:gd name="T54" fmla="*/ 573 w 798"/>
                <a:gd name="T55" fmla="*/ 614 h 914"/>
                <a:gd name="T56" fmla="*/ 618 w 798"/>
                <a:gd name="T57" fmla="*/ 734 h 914"/>
                <a:gd name="T58" fmla="*/ 712 w 798"/>
                <a:gd name="T59" fmla="*/ 692 h 914"/>
                <a:gd name="T60" fmla="*/ 706 w 798"/>
                <a:gd name="T61" fmla="*/ 570 h 914"/>
                <a:gd name="T62" fmla="*/ 761 w 798"/>
                <a:gd name="T63" fmla="*/ 608 h 914"/>
                <a:gd name="T64" fmla="*/ 688 w 798"/>
                <a:gd name="T65" fmla="*/ 653 h 914"/>
                <a:gd name="T66" fmla="*/ 610 w 798"/>
                <a:gd name="T67" fmla="*/ 782 h 914"/>
                <a:gd name="T68" fmla="*/ 601 w 798"/>
                <a:gd name="T69" fmla="*/ 619 h 914"/>
                <a:gd name="T70" fmla="*/ 500 w 798"/>
                <a:gd name="T71" fmla="*/ 546 h 914"/>
                <a:gd name="T72" fmla="*/ 341 w 798"/>
                <a:gd name="T73" fmla="*/ 450 h 914"/>
                <a:gd name="T74" fmla="*/ 246 w 798"/>
                <a:gd name="T75" fmla="*/ 346 h 914"/>
                <a:gd name="T76" fmla="*/ 41 w 798"/>
                <a:gd name="T77" fmla="*/ 257 h 914"/>
                <a:gd name="T78" fmla="*/ 3 w 798"/>
                <a:gd name="T79" fmla="*/ 176 h 914"/>
                <a:gd name="T80" fmla="*/ 37 w 798"/>
                <a:gd name="T81" fmla="*/ 108 h 914"/>
                <a:gd name="T82" fmla="*/ 99 w 798"/>
                <a:gd name="T83" fmla="*/ 72 h 914"/>
                <a:gd name="T84" fmla="*/ 156 w 798"/>
                <a:gd name="T85" fmla="*/ 115 h 914"/>
                <a:gd name="T86" fmla="*/ 223 w 798"/>
                <a:gd name="T87" fmla="*/ 71 h 914"/>
                <a:gd name="T88" fmla="*/ 278 w 798"/>
                <a:gd name="T89" fmla="*/ 36 h 914"/>
                <a:gd name="T90" fmla="*/ 357 w 798"/>
                <a:gd name="T91" fmla="*/ 27 h 914"/>
                <a:gd name="T92" fmla="*/ 432 w 798"/>
                <a:gd name="T93" fmla="*/ 93 h 914"/>
                <a:gd name="T94" fmla="*/ 399 w 798"/>
                <a:gd name="T95" fmla="*/ 130 h 914"/>
                <a:gd name="T96" fmla="*/ 388 w 798"/>
                <a:gd name="T97" fmla="*/ 279 h 914"/>
                <a:gd name="T98" fmla="*/ 546 w 798"/>
                <a:gd name="T99" fmla="*/ 447 h 914"/>
                <a:gd name="T100" fmla="*/ 730 w 798"/>
                <a:gd name="T101" fmla="*/ 539 h 914"/>
                <a:gd name="T102" fmla="*/ 366 w 798"/>
                <a:gd name="T103" fmla="*/ 283 h 914"/>
                <a:gd name="T104" fmla="*/ 379 w 798"/>
                <a:gd name="T105" fmla="*/ 282 h 914"/>
                <a:gd name="T106" fmla="*/ 590 w 798"/>
                <a:gd name="T107" fmla="*/ 770 h 914"/>
                <a:gd name="T108" fmla="*/ 524 w 798"/>
                <a:gd name="T109" fmla="*/ 789 h 914"/>
                <a:gd name="T110" fmla="*/ 396 w 798"/>
                <a:gd name="T111" fmla="*/ 782 h 914"/>
                <a:gd name="T112" fmla="*/ 448 w 798"/>
                <a:gd name="T113" fmla="*/ 859 h 914"/>
                <a:gd name="T114" fmla="*/ 591 w 798"/>
                <a:gd name="T115" fmla="*/ 875 h 914"/>
                <a:gd name="T116" fmla="*/ 600 w 798"/>
                <a:gd name="T117" fmla="*/ 775 h 914"/>
                <a:gd name="T118" fmla="*/ 547 w 798"/>
                <a:gd name="T119" fmla="*/ 907 h 914"/>
                <a:gd name="T120" fmla="*/ 382 w 798"/>
                <a:gd name="T121" fmla="*/ 818 h 914"/>
                <a:gd name="T122" fmla="*/ 455 w 798"/>
                <a:gd name="T123" fmla="*/ 791 h 914"/>
                <a:gd name="T124" fmla="*/ 602 w 798"/>
                <a:gd name="T125" fmla="*/ 767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914">
                  <a:moveTo>
                    <a:pt x="234" y="380"/>
                  </a:moveTo>
                  <a:cubicBezTo>
                    <a:pt x="234" y="379"/>
                    <a:pt x="234" y="379"/>
                    <a:pt x="234" y="379"/>
                  </a:cubicBezTo>
                  <a:cubicBezTo>
                    <a:pt x="218" y="380"/>
                    <a:pt x="218" y="380"/>
                    <a:pt x="218" y="380"/>
                  </a:cubicBezTo>
                  <a:cubicBezTo>
                    <a:pt x="216" y="380"/>
                    <a:pt x="216" y="380"/>
                    <a:pt x="216" y="380"/>
                  </a:cubicBezTo>
                  <a:cubicBezTo>
                    <a:pt x="216" y="382"/>
                    <a:pt x="216" y="382"/>
                    <a:pt x="216" y="382"/>
                  </a:cubicBezTo>
                  <a:cubicBezTo>
                    <a:pt x="218" y="390"/>
                    <a:pt x="218" y="390"/>
                    <a:pt x="218" y="390"/>
                  </a:cubicBezTo>
                  <a:cubicBezTo>
                    <a:pt x="218" y="392"/>
                    <a:pt x="218" y="392"/>
                    <a:pt x="218" y="392"/>
                  </a:cubicBezTo>
                  <a:cubicBezTo>
                    <a:pt x="220" y="391"/>
                    <a:pt x="220" y="391"/>
                    <a:pt x="220" y="391"/>
                  </a:cubicBezTo>
                  <a:cubicBezTo>
                    <a:pt x="233" y="386"/>
                    <a:pt x="233" y="386"/>
                    <a:pt x="233" y="386"/>
                  </a:cubicBezTo>
                  <a:cubicBezTo>
                    <a:pt x="233" y="384"/>
                    <a:pt x="233" y="384"/>
                    <a:pt x="233" y="384"/>
                  </a:cubicBezTo>
                  <a:cubicBezTo>
                    <a:pt x="232" y="385"/>
                    <a:pt x="232" y="385"/>
                    <a:pt x="232" y="385"/>
                  </a:cubicBezTo>
                  <a:cubicBezTo>
                    <a:pt x="240" y="390"/>
                    <a:pt x="240" y="390"/>
                    <a:pt x="240" y="390"/>
                  </a:cubicBezTo>
                  <a:cubicBezTo>
                    <a:pt x="242" y="390"/>
                    <a:pt x="242" y="390"/>
                    <a:pt x="242" y="390"/>
                  </a:cubicBezTo>
                  <a:cubicBezTo>
                    <a:pt x="242" y="388"/>
                    <a:pt x="242" y="388"/>
                    <a:pt x="242" y="388"/>
                  </a:cubicBezTo>
                  <a:cubicBezTo>
                    <a:pt x="244" y="379"/>
                    <a:pt x="244" y="379"/>
                    <a:pt x="244" y="379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3" y="378"/>
                    <a:pt x="243" y="378"/>
                    <a:pt x="243" y="378"/>
                  </a:cubicBezTo>
                  <a:cubicBezTo>
                    <a:pt x="241" y="375"/>
                    <a:pt x="241" y="375"/>
                    <a:pt x="241" y="375"/>
                  </a:cubicBezTo>
                  <a:cubicBezTo>
                    <a:pt x="240" y="374"/>
                    <a:pt x="240" y="374"/>
                    <a:pt x="240" y="374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4" y="380"/>
                    <a:pt x="234" y="380"/>
                    <a:pt x="234" y="380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4" y="380"/>
                    <a:pt x="234" y="380"/>
                    <a:pt x="234" y="380"/>
                  </a:cubicBezTo>
                  <a:cubicBezTo>
                    <a:pt x="235" y="381"/>
                    <a:pt x="235" y="381"/>
                    <a:pt x="235" y="381"/>
                  </a:cubicBezTo>
                  <a:cubicBezTo>
                    <a:pt x="240" y="377"/>
                    <a:pt x="240" y="377"/>
                    <a:pt x="240" y="377"/>
                  </a:cubicBezTo>
                  <a:cubicBezTo>
                    <a:pt x="239" y="376"/>
                    <a:pt x="239" y="376"/>
                    <a:pt x="239" y="376"/>
                  </a:cubicBezTo>
                  <a:cubicBezTo>
                    <a:pt x="238" y="377"/>
                    <a:pt x="238" y="377"/>
                    <a:pt x="238" y="377"/>
                  </a:cubicBezTo>
                  <a:cubicBezTo>
                    <a:pt x="238" y="377"/>
                    <a:pt x="238" y="377"/>
                    <a:pt x="241" y="380"/>
                  </a:cubicBezTo>
                  <a:cubicBezTo>
                    <a:pt x="242" y="379"/>
                    <a:pt x="242" y="379"/>
                    <a:pt x="242" y="379"/>
                  </a:cubicBezTo>
                  <a:cubicBezTo>
                    <a:pt x="241" y="379"/>
                    <a:pt x="241" y="379"/>
                    <a:pt x="241" y="379"/>
                  </a:cubicBezTo>
                  <a:cubicBezTo>
                    <a:pt x="241" y="379"/>
                    <a:pt x="241" y="379"/>
                    <a:pt x="239" y="388"/>
                  </a:cubicBezTo>
                  <a:cubicBezTo>
                    <a:pt x="241" y="388"/>
                    <a:pt x="241" y="388"/>
                    <a:pt x="241" y="388"/>
                  </a:cubicBezTo>
                  <a:cubicBezTo>
                    <a:pt x="241" y="387"/>
                    <a:pt x="241" y="387"/>
                    <a:pt x="241" y="387"/>
                  </a:cubicBezTo>
                  <a:cubicBezTo>
                    <a:pt x="241" y="387"/>
                    <a:pt x="241" y="387"/>
                    <a:pt x="233" y="383"/>
                  </a:cubicBezTo>
                  <a:cubicBezTo>
                    <a:pt x="233" y="382"/>
                    <a:pt x="233" y="382"/>
                    <a:pt x="233" y="382"/>
                  </a:cubicBezTo>
                  <a:cubicBezTo>
                    <a:pt x="232" y="383"/>
                    <a:pt x="232" y="383"/>
                    <a:pt x="232" y="383"/>
                  </a:cubicBezTo>
                  <a:cubicBezTo>
                    <a:pt x="232" y="383"/>
                    <a:pt x="232" y="383"/>
                    <a:pt x="219" y="388"/>
                  </a:cubicBezTo>
                  <a:cubicBezTo>
                    <a:pt x="219" y="390"/>
                    <a:pt x="219" y="390"/>
                    <a:pt x="219" y="390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1" y="389"/>
                    <a:pt x="221" y="389"/>
                    <a:pt x="219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18" y="383"/>
                    <a:pt x="218" y="383"/>
                    <a:pt x="218" y="383"/>
                  </a:cubicBezTo>
                  <a:cubicBezTo>
                    <a:pt x="218" y="383"/>
                    <a:pt x="218" y="383"/>
                    <a:pt x="234" y="382"/>
                  </a:cubicBezTo>
                  <a:cubicBezTo>
                    <a:pt x="235" y="382"/>
                    <a:pt x="235" y="382"/>
                    <a:pt x="235" y="382"/>
                  </a:cubicBezTo>
                  <a:cubicBezTo>
                    <a:pt x="235" y="381"/>
                    <a:pt x="235" y="381"/>
                    <a:pt x="235" y="381"/>
                  </a:cubicBezTo>
                  <a:lnTo>
                    <a:pt x="234" y="380"/>
                  </a:lnTo>
                  <a:close/>
                  <a:moveTo>
                    <a:pt x="272" y="418"/>
                  </a:moveTo>
                  <a:cubicBezTo>
                    <a:pt x="272" y="416"/>
                    <a:pt x="272" y="416"/>
                    <a:pt x="272" y="416"/>
                  </a:cubicBezTo>
                  <a:cubicBezTo>
                    <a:pt x="270" y="417"/>
                    <a:pt x="269" y="417"/>
                    <a:pt x="268" y="418"/>
                  </a:cubicBezTo>
                  <a:cubicBezTo>
                    <a:pt x="267" y="419"/>
                    <a:pt x="267" y="420"/>
                    <a:pt x="267" y="421"/>
                  </a:cubicBezTo>
                  <a:cubicBezTo>
                    <a:pt x="267" y="422"/>
                    <a:pt x="268" y="423"/>
                    <a:pt x="268" y="424"/>
                  </a:cubicBezTo>
                  <a:cubicBezTo>
                    <a:pt x="269" y="425"/>
                    <a:pt x="269" y="426"/>
                    <a:pt x="269" y="426"/>
                  </a:cubicBezTo>
                  <a:cubicBezTo>
                    <a:pt x="270" y="426"/>
                    <a:pt x="270" y="426"/>
                    <a:pt x="270" y="426"/>
                  </a:cubicBezTo>
                  <a:cubicBezTo>
                    <a:pt x="271" y="426"/>
                    <a:pt x="271" y="426"/>
                    <a:pt x="271" y="426"/>
                  </a:cubicBezTo>
                  <a:cubicBezTo>
                    <a:pt x="272" y="426"/>
                    <a:pt x="274" y="425"/>
                    <a:pt x="275" y="424"/>
                  </a:cubicBezTo>
                  <a:cubicBezTo>
                    <a:pt x="276" y="423"/>
                    <a:pt x="276" y="422"/>
                    <a:pt x="276" y="420"/>
                  </a:cubicBezTo>
                  <a:cubicBezTo>
                    <a:pt x="276" y="419"/>
                    <a:pt x="276" y="418"/>
                    <a:pt x="275" y="417"/>
                  </a:cubicBezTo>
                  <a:cubicBezTo>
                    <a:pt x="274" y="417"/>
                    <a:pt x="273" y="416"/>
                    <a:pt x="272" y="416"/>
                  </a:cubicBezTo>
                  <a:cubicBezTo>
                    <a:pt x="272" y="416"/>
                    <a:pt x="272" y="416"/>
                    <a:pt x="272" y="416"/>
                  </a:cubicBezTo>
                  <a:cubicBezTo>
                    <a:pt x="272" y="416"/>
                    <a:pt x="272" y="416"/>
                    <a:pt x="272" y="416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9"/>
                    <a:pt x="272" y="419"/>
                    <a:pt x="272" y="419"/>
                  </a:cubicBezTo>
                  <a:cubicBezTo>
                    <a:pt x="273" y="419"/>
                    <a:pt x="273" y="420"/>
                    <a:pt x="273" y="420"/>
                  </a:cubicBezTo>
                  <a:cubicBezTo>
                    <a:pt x="273" y="420"/>
                    <a:pt x="273" y="420"/>
                    <a:pt x="273" y="420"/>
                  </a:cubicBezTo>
                  <a:cubicBezTo>
                    <a:pt x="273" y="421"/>
                    <a:pt x="273" y="422"/>
                    <a:pt x="273" y="422"/>
                  </a:cubicBezTo>
                  <a:cubicBezTo>
                    <a:pt x="272" y="423"/>
                    <a:pt x="271" y="423"/>
                    <a:pt x="271" y="423"/>
                  </a:cubicBezTo>
                  <a:cubicBezTo>
                    <a:pt x="271" y="425"/>
                    <a:pt x="271" y="425"/>
                    <a:pt x="271" y="425"/>
                  </a:cubicBezTo>
                  <a:cubicBezTo>
                    <a:pt x="272" y="424"/>
                    <a:pt x="272" y="424"/>
                    <a:pt x="272" y="424"/>
                  </a:cubicBezTo>
                  <a:cubicBezTo>
                    <a:pt x="272" y="423"/>
                    <a:pt x="272" y="423"/>
                    <a:pt x="272" y="423"/>
                  </a:cubicBezTo>
                  <a:cubicBezTo>
                    <a:pt x="271" y="423"/>
                    <a:pt x="271" y="423"/>
                    <a:pt x="271" y="422"/>
                  </a:cubicBezTo>
                  <a:cubicBezTo>
                    <a:pt x="270" y="422"/>
                    <a:pt x="270" y="421"/>
                    <a:pt x="270" y="421"/>
                  </a:cubicBezTo>
                  <a:cubicBezTo>
                    <a:pt x="270" y="420"/>
                    <a:pt x="270" y="420"/>
                    <a:pt x="270" y="420"/>
                  </a:cubicBezTo>
                  <a:cubicBezTo>
                    <a:pt x="270" y="420"/>
                    <a:pt x="271" y="420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9"/>
                    <a:pt x="272" y="419"/>
                    <a:pt x="272" y="419"/>
                  </a:cubicBezTo>
                  <a:lnTo>
                    <a:pt x="272" y="418"/>
                  </a:lnTo>
                  <a:close/>
                  <a:moveTo>
                    <a:pt x="214" y="396"/>
                  </a:moveTo>
                  <a:cubicBezTo>
                    <a:pt x="213" y="395"/>
                    <a:pt x="213" y="395"/>
                    <a:pt x="213" y="395"/>
                  </a:cubicBezTo>
                  <a:cubicBezTo>
                    <a:pt x="211" y="396"/>
                    <a:pt x="210" y="398"/>
                    <a:pt x="210" y="400"/>
                  </a:cubicBezTo>
                  <a:cubicBezTo>
                    <a:pt x="210" y="402"/>
                    <a:pt x="211" y="403"/>
                    <a:pt x="212" y="404"/>
                  </a:cubicBezTo>
                  <a:cubicBezTo>
                    <a:pt x="213" y="405"/>
                    <a:pt x="214" y="406"/>
                    <a:pt x="214" y="406"/>
                  </a:cubicBezTo>
                  <a:cubicBezTo>
                    <a:pt x="215" y="406"/>
                    <a:pt x="215" y="406"/>
                    <a:pt x="215" y="406"/>
                  </a:cubicBezTo>
                  <a:cubicBezTo>
                    <a:pt x="215" y="406"/>
                    <a:pt x="215" y="406"/>
                    <a:pt x="215" y="406"/>
                  </a:cubicBezTo>
                  <a:cubicBezTo>
                    <a:pt x="217" y="405"/>
                    <a:pt x="219" y="404"/>
                    <a:pt x="220" y="403"/>
                  </a:cubicBezTo>
                  <a:cubicBezTo>
                    <a:pt x="221" y="402"/>
                    <a:pt x="221" y="400"/>
                    <a:pt x="221" y="399"/>
                  </a:cubicBezTo>
                  <a:cubicBezTo>
                    <a:pt x="221" y="398"/>
                    <a:pt x="221" y="397"/>
                    <a:pt x="220" y="396"/>
                  </a:cubicBezTo>
                  <a:cubicBezTo>
                    <a:pt x="219" y="395"/>
                    <a:pt x="218" y="394"/>
                    <a:pt x="217" y="394"/>
                  </a:cubicBezTo>
                  <a:cubicBezTo>
                    <a:pt x="215" y="394"/>
                    <a:pt x="214" y="394"/>
                    <a:pt x="213" y="395"/>
                  </a:cubicBezTo>
                  <a:cubicBezTo>
                    <a:pt x="213" y="395"/>
                    <a:pt x="213" y="395"/>
                    <a:pt x="213" y="395"/>
                  </a:cubicBezTo>
                  <a:cubicBezTo>
                    <a:pt x="213" y="395"/>
                    <a:pt x="213" y="395"/>
                    <a:pt x="213" y="395"/>
                  </a:cubicBezTo>
                  <a:cubicBezTo>
                    <a:pt x="214" y="396"/>
                    <a:pt x="214" y="396"/>
                    <a:pt x="214" y="396"/>
                  </a:cubicBezTo>
                  <a:cubicBezTo>
                    <a:pt x="215" y="398"/>
                    <a:pt x="215" y="398"/>
                    <a:pt x="215" y="398"/>
                  </a:cubicBezTo>
                  <a:cubicBezTo>
                    <a:pt x="215" y="397"/>
                    <a:pt x="216" y="397"/>
                    <a:pt x="217" y="397"/>
                  </a:cubicBezTo>
                  <a:cubicBezTo>
                    <a:pt x="217" y="397"/>
                    <a:pt x="217" y="397"/>
                    <a:pt x="218" y="397"/>
                  </a:cubicBezTo>
                  <a:cubicBezTo>
                    <a:pt x="218" y="398"/>
                    <a:pt x="218" y="398"/>
                    <a:pt x="218" y="399"/>
                  </a:cubicBezTo>
                  <a:cubicBezTo>
                    <a:pt x="218" y="400"/>
                    <a:pt x="218" y="401"/>
                    <a:pt x="217" y="401"/>
                  </a:cubicBezTo>
                  <a:cubicBezTo>
                    <a:pt x="217" y="402"/>
                    <a:pt x="216" y="403"/>
                    <a:pt x="215" y="403"/>
                  </a:cubicBezTo>
                  <a:cubicBezTo>
                    <a:pt x="215" y="404"/>
                    <a:pt x="215" y="404"/>
                    <a:pt x="215" y="404"/>
                  </a:cubicBezTo>
                  <a:cubicBezTo>
                    <a:pt x="216" y="403"/>
                    <a:pt x="216" y="403"/>
                    <a:pt x="216" y="403"/>
                  </a:cubicBezTo>
                  <a:cubicBezTo>
                    <a:pt x="216" y="403"/>
                    <a:pt x="216" y="403"/>
                    <a:pt x="216" y="403"/>
                  </a:cubicBezTo>
                  <a:cubicBezTo>
                    <a:pt x="216" y="403"/>
                    <a:pt x="215" y="402"/>
                    <a:pt x="214" y="402"/>
                  </a:cubicBezTo>
                  <a:cubicBezTo>
                    <a:pt x="214" y="401"/>
                    <a:pt x="213" y="400"/>
                    <a:pt x="213" y="400"/>
                  </a:cubicBezTo>
                  <a:cubicBezTo>
                    <a:pt x="213" y="399"/>
                    <a:pt x="213" y="398"/>
                    <a:pt x="215" y="397"/>
                  </a:cubicBezTo>
                  <a:cubicBezTo>
                    <a:pt x="214" y="396"/>
                    <a:pt x="214" y="396"/>
                    <a:pt x="214" y="396"/>
                  </a:cubicBezTo>
                  <a:cubicBezTo>
                    <a:pt x="215" y="398"/>
                    <a:pt x="215" y="398"/>
                    <a:pt x="215" y="398"/>
                  </a:cubicBezTo>
                  <a:lnTo>
                    <a:pt x="214" y="396"/>
                  </a:lnTo>
                  <a:close/>
                  <a:moveTo>
                    <a:pt x="204" y="357"/>
                  </a:moveTo>
                  <a:cubicBezTo>
                    <a:pt x="204" y="356"/>
                    <a:pt x="204" y="356"/>
                    <a:pt x="204" y="356"/>
                  </a:cubicBezTo>
                  <a:cubicBezTo>
                    <a:pt x="203" y="356"/>
                    <a:pt x="202" y="356"/>
                    <a:pt x="201" y="357"/>
                  </a:cubicBezTo>
                  <a:cubicBezTo>
                    <a:pt x="200" y="357"/>
                    <a:pt x="200" y="358"/>
                    <a:pt x="200" y="359"/>
                  </a:cubicBezTo>
                  <a:cubicBezTo>
                    <a:pt x="200" y="360"/>
                    <a:pt x="201" y="361"/>
                    <a:pt x="201" y="362"/>
                  </a:cubicBezTo>
                  <a:cubicBezTo>
                    <a:pt x="201" y="363"/>
                    <a:pt x="202" y="363"/>
                    <a:pt x="202" y="363"/>
                  </a:cubicBezTo>
                  <a:cubicBezTo>
                    <a:pt x="202" y="364"/>
                    <a:pt x="202" y="364"/>
                    <a:pt x="202" y="364"/>
                  </a:cubicBezTo>
                  <a:cubicBezTo>
                    <a:pt x="203" y="364"/>
                    <a:pt x="203" y="364"/>
                    <a:pt x="203" y="364"/>
                  </a:cubicBezTo>
                  <a:cubicBezTo>
                    <a:pt x="207" y="363"/>
                    <a:pt x="209" y="361"/>
                    <a:pt x="209" y="359"/>
                  </a:cubicBezTo>
                  <a:cubicBezTo>
                    <a:pt x="209" y="358"/>
                    <a:pt x="208" y="357"/>
                    <a:pt x="208" y="356"/>
                  </a:cubicBezTo>
                  <a:cubicBezTo>
                    <a:pt x="207" y="356"/>
                    <a:pt x="206" y="355"/>
                    <a:pt x="206" y="355"/>
                  </a:cubicBezTo>
                  <a:cubicBezTo>
                    <a:pt x="205" y="355"/>
                    <a:pt x="204" y="356"/>
                    <a:pt x="204" y="356"/>
                  </a:cubicBezTo>
                  <a:cubicBezTo>
                    <a:pt x="204" y="357"/>
                    <a:pt x="204" y="357"/>
                    <a:pt x="204" y="357"/>
                  </a:cubicBezTo>
                  <a:cubicBezTo>
                    <a:pt x="204" y="356"/>
                    <a:pt x="204" y="356"/>
                    <a:pt x="204" y="356"/>
                  </a:cubicBezTo>
                  <a:cubicBezTo>
                    <a:pt x="204" y="357"/>
                    <a:pt x="204" y="357"/>
                    <a:pt x="204" y="357"/>
                  </a:cubicBezTo>
                  <a:cubicBezTo>
                    <a:pt x="205" y="359"/>
                    <a:pt x="205" y="359"/>
                    <a:pt x="205" y="359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9"/>
                    <a:pt x="206" y="359"/>
                    <a:pt x="206" y="359"/>
                  </a:cubicBezTo>
                  <a:cubicBezTo>
                    <a:pt x="206" y="359"/>
                    <a:pt x="205" y="360"/>
                    <a:pt x="203" y="361"/>
                  </a:cubicBezTo>
                  <a:cubicBezTo>
                    <a:pt x="203" y="363"/>
                    <a:pt x="203" y="363"/>
                    <a:pt x="203" y="363"/>
                  </a:cubicBezTo>
                  <a:cubicBezTo>
                    <a:pt x="204" y="362"/>
                    <a:pt x="204" y="362"/>
                    <a:pt x="204" y="362"/>
                  </a:cubicBezTo>
                  <a:cubicBezTo>
                    <a:pt x="204" y="362"/>
                    <a:pt x="204" y="362"/>
                    <a:pt x="204" y="362"/>
                  </a:cubicBezTo>
                  <a:cubicBezTo>
                    <a:pt x="204" y="361"/>
                    <a:pt x="204" y="361"/>
                    <a:pt x="203" y="360"/>
                  </a:cubicBezTo>
                  <a:cubicBezTo>
                    <a:pt x="203" y="360"/>
                    <a:pt x="203" y="359"/>
                    <a:pt x="203" y="359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04" y="359"/>
                    <a:pt x="204" y="359"/>
                    <a:pt x="204" y="359"/>
                  </a:cubicBezTo>
                  <a:cubicBezTo>
                    <a:pt x="205" y="359"/>
                    <a:pt x="205" y="359"/>
                    <a:pt x="205" y="359"/>
                  </a:cubicBezTo>
                  <a:cubicBezTo>
                    <a:pt x="205" y="359"/>
                    <a:pt x="205" y="359"/>
                    <a:pt x="205" y="359"/>
                  </a:cubicBezTo>
                  <a:lnTo>
                    <a:pt x="204" y="357"/>
                  </a:lnTo>
                  <a:close/>
                  <a:moveTo>
                    <a:pt x="192" y="550"/>
                  </a:moveTo>
                  <a:cubicBezTo>
                    <a:pt x="193" y="549"/>
                    <a:pt x="193" y="549"/>
                    <a:pt x="193" y="549"/>
                  </a:cubicBezTo>
                  <a:cubicBezTo>
                    <a:pt x="185" y="541"/>
                    <a:pt x="185" y="541"/>
                    <a:pt x="185" y="541"/>
                  </a:cubicBezTo>
                  <a:cubicBezTo>
                    <a:pt x="184" y="542"/>
                    <a:pt x="184" y="542"/>
                    <a:pt x="184" y="542"/>
                  </a:cubicBezTo>
                  <a:cubicBezTo>
                    <a:pt x="186" y="543"/>
                    <a:pt x="186" y="543"/>
                    <a:pt x="186" y="543"/>
                  </a:cubicBezTo>
                  <a:cubicBezTo>
                    <a:pt x="188" y="534"/>
                    <a:pt x="188" y="534"/>
                    <a:pt x="188" y="534"/>
                  </a:cubicBezTo>
                  <a:cubicBezTo>
                    <a:pt x="189" y="533"/>
                    <a:pt x="189" y="533"/>
                    <a:pt x="189" y="533"/>
                  </a:cubicBezTo>
                  <a:cubicBezTo>
                    <a:pt x="187" y="532"/>
                    <a:pt x="187" y="532"/>
                    <a:pt x="187" y="532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3" y="533"/>
                    <a:pt x="183" y="533"/>
                    <a:pt x="183" y="533"/>
                  </a:cubicBezTo>
                  <a:cubicBezTo>
                    <a:pt x="183" y="529"/>
                    <a:pt x="183" y="529"/>
                    <a:pt x="183" y="529"/>
                  </a:cubicBezTo>
                  <a:cubicBezTo>
                    <a:pt x="183" y="528"/>
                    <a:pt x="183" y="528"/>
                    <a:pt x="183" y="528"/>
                  </a:cubicBezTo>
                  <a:cubicBezTo>
                    <a:pt x="183" y="528"/>
                    <a:pt x="183" y="528"/>
                    <a:pt x="183" y="528"/>
                  </a:cubicBezTo>
                  <a:cubicBezTo>
                    <a:pt x="180" y="524"/>
                    <a:pt x="180" y="524"/>
                    <a:pt x="180" y="524"/>
                  </a:cubicBezTo>
                  <a:cubicBezTo>
                    <a:pt x="179" y="523"/>
                    <a:pt x="179" y="523"/>
                    <a:pt x="179" y="523"/>
                  </a:cubicBezTo>
                  <a:cubicBezTo>
                    <a:pt x="178" y="523"/>
                    <a:pt x="178" y="523"/>
                    <a:pt x="178" y="523"/>
                  </a:cubicBezTo>
                  <a:cubicBezTo>
                    <a:pt x="170" y="527"/>
                    <a:pt x="170" y="527"/>
                    <a:pt x="170" y="527"/>
                  </a:cubicBezTo>
                  <a:cubicBezTo>
                    <a:pt x="171" y="529"/>
                    <a:pt x="171" y="529"/>
                    <a:pt x="171" y="529"/>
                  </a:cubicBezTo>
                  <a:cubicBezTo>
                    <a:pt x="172" y="528"/>
                    <a:pt x="172" y="528"/>
                    <a:pt x="172" y="528"/>
                  </a:cubicBezTo>
                  <a:cubicBezTo>
                    <a:pt x="172" y="528"/>
                    <a:pt x="170" y="524"/>
                    <a:pt x="165" y="519"/>
                  </a:cubicBezTo>
                  <a:cubicBezTo>
                    <a:pt x="164" y="520"/>
                    <a:pt x="164" y="520"/>
                    <a:pt x="164" y="520"/>
                  </a:cubicBezTo>
                  <a:cubicBezTo>
                    <a:pt x="165" y="519"/>
                    <a:pt x="165" y="519"/>
                    <a:pt x="165" y="519"/>
                  </a:cubicBezTo>
                  <a:cubicBezTo>
                    <a:pt x="160" y="515"/>
                    <a:pt x="153" y="514"/>
                    <a:pt x="153" y="514"/>
                  </a:cubicBezTo>
                  <a:cubicBezTo>
                    <a:pt x="152" y="513"/>
                    <a:pt x="152" y="513"/>
                    <a:pt x="152" y="513"/>
                  </a:cubicBezTo>
                  <a:cubicBezTo>
                    <a:pt x="152" y="515"/>
                    <a:pt x="152" y="515"/>
                    <a:pt x="152" y="515"/>
                  </a:cubicBezTo>
                  <a:cubicBezTo>
                    <a:pt x="152" y="526"/>
                    <a:pt x="152" y="526"/>
                    <a:pt x="152" y="526"/>
                  </a:cubicBezTo>
                  <a:cubicBezTo>
                    <a:pt x="153" y="526"/>
                    <a:pt x="153" y="526"/>
                    <a:pt x="153" y="526"/>
                  </a:cubicBezTo>
                  <a:cubicBezTo>
                    <a:pt x="153" y="524"/>
                    <a:pt x="153" y="524"/>
                    <a:pt x="153" y="524"/>
                  </a:cubicBezTo>
                  <a:cubicBezTo>
                    <a:pt x="144" y="523"/>
                    <a:pt x="144" y="523"/>
                    <a:pt x="144" y="523"/>
                  </a:cubicBezTo>
                  <a:cubicBezTo>
                    <a:pt x="143" y="523"/>
                    <a:pt x="143" y="523"/>
                    <a:pt x="143" y="523"/>
                  </a:cubicBezTo>
                  <a:cubicBezTo>
                    <a:pt x="142" y="524"/>
                    <a:pt x="142" y="524"/>
                    <a:pt x="142" y="524"/>
                  </a:cubicBezTo>
                  <a:cubicBezTo>
                    <a:pt x="142" y="524"/>
                    <a:pt x="142" y="524"/>
                    <a:pt x="142" y="525"/>
                  </a:cubicBezTo>
                  <a:cubicBezTo>
                    <a:pt x="140" y="527"/>
                    <a:pt x="134" y="533"/>
                    <a:pt x="128" y="538"/>
                  </a:cubicBezTo>
                  <a:cubicBezTo>
                    <a:pt x="122" y="543"/>
                    <a:pt x="114" y="548"/>
                    <a:pt x="108" y="549"/>
                  </a:cubicBezTo>
                  <a:cubicBezTo>
                    <a:pt x="108" y="549"/>
                    <a:pt x="108" y="549"/>
                    <a:pt x="108" y="549"/>
                  </a:cubicBezTo>
                  <a:cubicBezTo>
                    <a:pt x="108" y="549"/>
                    <a:pt x="108" y="549"/>
                    <a:pt x="108" y="549"/>
                  </a:cubicBezTo>
                  <a:cubicBezTo>
                    <a:pt x="107" y="549"/>
                    <a:pt x="105" y="549"/>
                    <a:pt x="104" y="549"/>
                  </a:cubicBezTo>
                  <a:cubicBezTo>
                    <a:pt x="98" y="549"/>
                    <a:pt x="94" y="546"/>
                    <a:pt x="92" y="544"/>
                  </a:cubicBezTo>
                  <a:cubicBezTo>
                    <a:pt x="91" y="543"/>
                    <a:pt x="91" y="541"/>
                    <a:pt x="90" y="541"/>
                  </a:cubicBezTo>
                  <a:cubicBezTo>
                    <a:pt x="90" y="540"/>
                    <a:pt x="90" y="540"/>
                    <a:pt x="90" y="539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89" y="538"/>
                    <a:pt x="89" y="538"/>
                    <a:pt x="89" y="538"/>
                  </a:cubicBezTo>
                  <a:cubicBezTo>
                    <a:pt x="88" y="538"/>
                    <a:pt x="88" y="538"/>
                    <a:pt x="88" y="538"/>
                  </a:cubicBezTo>
                  <a:cubicBezTo>
                    <a:pt x="80" y="539"/>
                    <a:pt x="80" y="539"/>
                    <a:pt x="80" y="539"/>
                  </a:cubicBezTo>
                  <a:cubicBezTo>
                    <a:pt x="78" y="540"/>
                    <a:pt x="78" y="540"/>
                    <a:pt x="78" y="540"/>
                  </a:cubicBezTo>
                  <a:cubicBezTo>
                    <a:pt x="79" y="542"/>
                    <a:pt x="79" y="542"/>
                    <a:pt x="79" y="542"/>
                  </a:cubicBezTo>
                  <a:cubicBezTo>
                    <a:pt x="84" y="550"/>
                    <a:pt x="84" y="550"/>
                    <a:pt x="84" y="550"/>
                  </a:cubicBezTo>
                  <a:cubicBezTo>
                    <a:pt x="85" y="549"/>
                    <a:pt x="85" y="549"/>
                    <a:pt x="85" y="549"/>
                  </a:cubicBezTo>
                  <a:cubicBezTo>
                    <a:pt x="84" y="548"/>
                    <a:pt x="84" y="548"/>
                    <a:pt x="84" y="548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80" y="559"/>
                    <a:pt x="78" y="564"/>
                    <a:pt x="78" y="570"/>
                  </a:cubicBezTo>
                  <a:cubicBezTo>
                    <a:pt x="78" y="571"/>
                    <a:pt x="78" y="572"/>
                    <a:pt x="79" y="573"/>
                  </a:cubicBezTo>
                  <a:cubicBezTo>
                    <a:pt x="79" y="574"/>
                    <a:pt x="79" y="574"/>
                    <a:pt x="79" y="574"/>
                  </a:cubicBezTo>
                  <a:cubicBezTo>
                    <a:pt x="79" y="574"/>
                    <a:pt x="79" y="574"/>
                    <a:pt x="79" y="574"/>
                  </a:cubicBezTo>
                  <a:cubicBezTo>
                    <a:pt x="79" y="575"/>
                    <a:pt x="80" y="576"/>
                    <a:pt x="82" y="577"/>
                  </a:cubicBezTo>
                  <a:cubicBezTo>
                    <a:pt x="83" y="577"/>
                    <a:pt x="84" y="577"/>
                    <a:pt x="85" y="577"/>
                  </a:cubicBezTo>
                  <a:cubicBezTo>
                    <a:pt x="88" y="577"/>
                    <a:pt x="91" y="576"/>
                    <a:pt x="92" y="576"/>
                  </a:cubicBezTo>
                  <a:cubicBezTo>
                    <a:pt x="91" y="574"/>
                    <a:pt x="91" y="574"/>
                    <a:pt x="91" y="574"/>
                  </a:cubicBezTo>
                  <a:cubicBezTo>
                    <a:pt x="90" y="576"/>
                    <a:pt x="90" y="576"/>
                    <a:pt x="90" y="576"/>
                  </a:cubicBezTo>
                  <a:cubicBezTo>
                    <a:pt x="98" y="582"/>
                    <a:pt x="98" y="582"/>
                    <a:pt x="98" y="582"/>
                  </a:cubicBezTo>
                  <a:cubicBezTo>
                    <a:pt x="99" y="581"/>
                    <a:pt x="99" y="581"/>
                    <a:pt x="99" y="581"/>
                  </a:cubicBezTo>
                  <a:cubicBezTo>
                    <a:pt x="98" y="581"/>
                    <a:pt x="98" y="581"/>
                    <a:pt x="98" y="581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6" y="594"/>
                    <a:pt x="96" y="594"/>
                    <a:pt x="96" y="594"/>
                  </a:cubicBezTo>
                  <a:cubicBezTo>
                    <a:pt x="97" y="595"/>
                    <a:pt x="97" y="595"/>
                    <a:pt x="97" y="595"/>
                  </a:cubicBezTo>
                  <a:cubicBezTo>
                    <a:pt x="102" y="599"/>
                    <a:pt x="102" y="599"/>
                    <a:pt x="102" y="599"/>
                  </a:cubicBezTo>
                  <a:cubicBezTo>
                    <a:pt x="103" y="597"/>
                    <a:pt x="103" y="597"/>
                    <a:pt x="103" y="597"/>
                  </a:cubicBezTo>
                  <a:cubicBezTo>
                    <a:pt x="102" y="597"/>
                    <a:pt x="102" y="597"/>
                    <a:pt x="102" y="597"/>
                  </a:cubicBezTo>
                  <a:cubicBezTo>
                    <a:pt x="100" y="618"/>
                    <a:pt x="100" y="618"/>
                    <a:pt x="100" y="618"/>
                  </a:cubicBezTo>
                  <a:cubicBezTo>
                    <a:pt x="102" y="618"/>
                    <a:pt x="102" y="618"/>
                    <a:pt x="102" y="618"/>
                  </a:cubicBezTo>
                  <a:cubicBezTo>
                    <a:pt x="101" y="616"/>
                    <a:pt x="101" y="616"/>
                    <a:pt x="101" y="616"/>
                  </a:cubicBezTo>
                  <a:cubicBezTo>
                    <a:pt x="94" y="619"/>
                    <a:pt x="94" y="619"/>
                    <a:pt x="94" y="619"/>
                  </a:cubicBezTo>
                  <a:cubicBezTo>
                    <a:pt x="93" y="619"/>
                    <a:pt x="93" y="619"/>
                    <a:pt x="93" y="619"/>
                  </a:cubicBezTo>
                  <a:cubicBezTo>
                    <a:pt x="93" y="621"/>
                    <a:pt x="93" y="621"/>
                    <a:pt x="93" y="621"/>
                  </a:cubicBezTo>
                  <a:cubicBezTo>
                    <a:pt x="98" y="637"/>
                    <a:pt x="98" y="637"/>
                    <a:pt x="98" y="637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100" y="638"/>
                    <a:pt x="100" y="638"/>
                    <a:pt x="100" y="638"/>
                  </a:cubicBezTo>
                  <a:cubicBezTo>
                    <a:pt x="100" y="638"/>
                    <a:pt x="101" y="638"/>
                    <a:pt x="102" y="638"/>
                  </a:cubicBezTo>
                  <a:cubicBezTo>
                    <a:pt x="104" y="638"/>
                    <a:pt x="106" y="638"/>
                    <a:pt x="108" y="639"/>
                  </a:cubicBezTo>
                  <a:cubicBezTo>
                    <a:pt x="108" y="638"/>
                    <a:pt x="108" y="638"/>
                    <a:pt x="108" y="638"/>
                  </a:cubicBezTo>
                  <a:cubicBezTo>
                    <a:pt x="107" y="639"/>
                    <a:pt x="107" y="639"/>
                    <a:pt x="107" y="639"/>
                  </a:cubicBezTo>
                  <a:cubicBezTo>
                    <a:pt x="107" y="639"/>
                    <a:pt x="108" y="639"/>
                    <a:pt x="108" y="640"/>
                  </a:cubicBezTo>
                  <a:cubicBezTo>
                    <a:pt x="108" y="641"/>
                    <a:pt x="107" y="644"/>
                    <a:pt x="105" y="646"/>
                  </a:cubicBezTo>
                  <a:cubicBezTo>
                    <a:pt x="105" y="648"/>
                    <a:pt x="104" y="649"/>
                    <a:pt x="104" y="649"/>
                  </a:cubicBezTo>
                  <a:cubicBezTo>
                    <a:pt x="103" y="650"/>
                    <a:pt x="103" y="651"/>
                    <a:pt x="103" y="651"/>
                  </a:cubicBezTo>
                  <a:cubicBezTo>
                    <a:pt x="104" y="651"/>
                    <a:pt x="104" y="651"/>
                    <a:pt x="104" y="651"/>
                  </a:cubicBezTo>
                  <a:cubicBezTo>
                    <a:pt x="106" y="651"/>
                    <a:pt x="106" y="651"/>
                    <a:pt x="106" y="651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0" y="640"/>
                    <a:pt x="100" y="640"/>
                    <a:pt x="100" y="640"/>
                  </a:cubicBezTo>
                  <a:cubicBezTo>
                    <a:pt x="99" y="644"/>
                    <a:pt x="99" y="644"/>
                    <a:pt x="99" y="644"/>
                  </a:cubicBezTo>
                  <a:cubicBezTo>
                    <a:pt x="92" y="679"/>
                    <a:pt x="92" y="679"/>
                    <a:pt x="92" y="679"/>
                  </a:cubicBezTo>
                  <a:cubicBezTo>
                    <a:pt x="92" y="680"/>
                    <a:pt x="92" y="680"/>
                    <a:pt x="92" y="680"/>
                  </a:cubicBezTo>
                  <a:cubicBezTo>
                    <a:pt x="92" y="681"/>
                    <a:pt x="92" y="681"/>
                    <a:pt x="92" y="681"/>
                  </a:cubicBezTo>
                  <a:cubicBezTo>
                    <a:pt x="98" y="687"/>
                    <a:pt x="98" y="687"/>
                    <a:pt x="98" y="687"/>
                  </a:cubicBezTo>
                  <a:cubicBezTo>
                    <a:pt x="99" y="686"/>
                    <a:pt x="99" y="686"/>
                    <a:pt x="99" y="686"/>
                  </a:cubicBezTo>
                  <a:cubicBezTo>
                    <a:pt x="98" y="686"/>
                    <a:pt x="98" y="686"/>
                    <a:pt x="98" y="686"/>
                  </a:cubicBezTo>
                  <a:cubicBezTo>
                    <a:pt x="92" y="694"/>
                    <a:pt x="92" y="694"/>
                    <a:pt x="92" y="694"/>
                  </a:cubicBezTo>
                  <a:cubicBezTo>
                    <a:pt x="92" y="695"/>
                    <a:pt x="92" y="695"/>
                    <a:pt x="92" y="695"/>
                  </a:cubicBezTo>
                  <a:cubicBezTo>
                    <a:pt x="93" y="696"/>
                    <a:pt x="93" y="696"/>
                    <a:pt x="93" y="696"/>
                  </a:cubicBezTo>
                  <a:cubicBezTo>
                    <a:pt x="93" y="696"/>
                    <a:pt x="93" y="696"/>
                    <a:pt x="94" y="696"/>
                  </a:cubicBezTo>
                  <a:cubicBezTo>
                    <a:pt x="94" y="697"/>
                    <a:pt x="95" y="698"/>
                    <a:pt x="96" y="699"/>
                  </a:cubicBezTo>
                  <a:cubicBezTo>
                    <a:pt x="97" y="699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7" y="700"/>
                    <a:pt x="96" y="700"/>
                  </a:cubicBezTo>
                  <a:cubicBezTo>
                    <a:pt x="95" y="700"/>
                    <a:pt x="94" y="700"/>
                    <a:pt x="93" y="700"/>
                  </a:cubicBezTo>
                  <a:cubicBezTo>
                    <a:pt x="93" y="700"/>
                    <a:pt x="93" y="700"/>
                    <a:pt x="93" y="700"/>
                  </a:cubicBezTo>
                  <a:cubicBezTo>
                    <a:pt x="93" y="700"/>
                    <a:pt x="93" y="700"/>
                    <a:pt x="93" y="700"/>
                  </a:cubicBezTo>
                  <a:cubicBezTo>
                    <a:pt x="92" y="700"/>
                    <a:pt x="92" y="700"/>
                    <a:pt x="92" y="700"/>
                  </a:cubicBezTo>
                  <a:cubicBezTo>
                    <a:pt x="91" y="700"/>
                    <a:pt x="91" y="700"/>
                    <a:pt x="91" y="700"/>
                  </a:cubicBezTo>
                  <a:cubicBezTo>
                    <a:pt x="88" y="705"/>
                    <a:pt x="88" y="705"/>
                    <a:pt x="88" y="705"/>
                  </a:cubicBezTo>
                  <a:cubicBezTo>
                    <a:pt x="88" y="705"/>
                    <a:pt x="88" y="705"/>
                    <a:pt x="88" y="705"/>
                  </a:cubicBezTo>
                  <a:cubicBezTo>
                    <a:pt x="88" y="706"/>
                    <a:pt x="88" y="706"/>
                    <a:pt x="88" y="706"/>
                  </a:cubicBezTo>
                  <a:cubicBezTo>
                    <a:pt x="95" y="717"/>
                    <a:pt x="95" y="717"/>
                    <a:pt x="95" y="717"/>
                  </a:cubicBezTo>
                  <a:cubicBezTo>
                    <a:pt x="96" y="719"/>
                    <a:pt x="96" y="719"/>
                    <a:pt x="96" y="719"/>
                  </a:cubicBezTo>
                  <a:cubicBezTo>
                    <a:pt x="98" y="717"/>
                    <a:pt x="98" y="717"/>
                    <a:pt x="98" y="717"/>
                  </a:cubicBezTo>
                  <a:cubicBezTo>
                    <a:pt x="98" y="717"/>
                    <a:pt x="98" y="716"/>
                    <a:pt x="98" y="716"/>
                  </a:cubicBezTo>
                  <a:cubicBezTo>
                    <a:pt x="99" y="715"/>
                    <a:pt x="100" y="713"/>
                    <a:pt x="101" y="712"/>
                  </a:cubicBezTo>
                  <a:cubicBezTo>
                    <a:pt x="101" y="711"/>
                    <a:pt x="102" y="710"/>
                    <a:pt x="102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09"/>
                    <a:pt x="103" y="709"/>
                    <a:pt x="103" y="709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09"/>
                    <a:pt x="103" y="709"/>
                    <a:pt x="103" y="709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4" y="710"/>
                    <a:pt x="104" y="710"/>
                    <a:pt x="104" y="710"/>
                  </a:cubicBezTo>
                  <a:cubicBezTo>
                    <a:pt x="104" y="710"/>
                    <a:pt x="105" y="711"/>
                    <a:pt x="105" y="713"/>
                  </a:cubicBezTo>
                  <a:cubicBezTo>
                    <a:pt x="106" y="715"/>
                    <a:pt x="107" y="717"/>
                    <a:pt x="108" y="720"/>
                  </a:cubicBezTo>
                  <a:cubicBezTo>
                    <a:pt x="108" y="721"/>
                    <a:pt x="108" y="721"/>
                    <a:pt x="108" y="722"/>
                  </a:cubicBezTo>
                  <a:cubicBezTo>
                    <a:pt x="108" y="723"/>
                    <a:pt x="108" y="723"/>
                    <a:pt x="108" y="723"/>
                  </a:cubicBezTo>
                  <a:cubicBezTo>
                    <a:pt x="109" y="725"/>
                    <a:pt x="109" y="725"/>
                    <a:pt x="109" y="725"/>
                  </a:cubicBezTo>
                  <a:cubicBezTo>
                    <a:pt x="110" y="724"/>
                    <a:pt x="110" y="724"/>
                    <a:pt x="110" y="724"/>
                  </a:cubicBezTo>
                  <a:cubicBezTo>
                    <a:pt x="110" y="724"/>
                    <a:pt x="111" y="724"/>
                    <a:pt x="111" y="724"/>
                  </a:cubicBezTo>
                  <a:cubicBezTo>
                    <a:pt x="112" y="723"/>
                    <a:pt x="113" y="723"/>
                    <a:pt x="115" y="722"/>
                  </a:cubicBezTo>
                  <a:cubicBezTo>
                    <a:pt x="116" y="722"/>
                    <a:pt x="117" y="722"/>
                    <a:pt x="118" y="722"/>
                  </a:cubicBezTo>
                  <a:cubicBezTo>
                    <a:pt x="119" y="722"/>
                    <a:pt x="121" y="722"/>
                    <a:pt x="123" y="722"/>
                  </a:cubicBezTo>
                  <a:cubicBezTo>
                    <a:pt x="124" y="723"/>
                    <a:pt x="126" y="723"/>
                    <a:pt x="126" y="723"/>
                  </a:cubicBezTo>
                  <a:cubicBezTo>
                    <a:pt x="126" y="723"/>
                    <a:pt x="126" y="723"/>
                    <a:pt x="126" y="723"/>
                  </a:cubicBezTo>
                  <a:cubicBezTo>
                    <a:pt x="127" y="723"/>
                    <a:pt x="127" y="723"/>
                    <a:pt x="127" y="723"/>
                  </a:cubicBezTo>
                  <a:cubicBezTo>
                    <a:pt x="134" y="716"/>
                    <a:pt x="138" y="713"/>
                    <a:pt x="140" y="711"/>
                  </a:cubicBezTo>
                  <a:cubicBezTo>
                    <a:pt x="142" y="709"/>
                    <a:pt x="142" y="709"/>
                    <a:pt x="142" y="709"/>
                  </a:cubicBezTo>
                  <a:cubicBezTo>
                    <a:pt x="143" y="709"/>
                    <a:pt x="143" y="709"/>
                    <a:pt x="143" y="709"/>
                  </a:cubicBezTo>
                  <a:cubicBezTo>
                    <a:pt x="142" y="708"/>
                    <a:pt x="142" y="708"/>
                    <a:pt x="142" y="708"/>
                  </a:cubicBezTo>
                  <a:cubicBezTo>
                    <a:pt x="141" y="702"/>
                    <a:pt x="141" y="702"/>
                    <a:pt x="141" y="702"/>
                  </a:cubicBezTo>
                  <a:cubicBezTo>
                    <a:pt x="140" y="703"/>
                    <a:pt x="140" y="703"/>
                    <a:pt x="140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4" y="699"/>
                    <a:pt x="153" y="697"/>
                  </a:cubicBezTo>
                  <a:cubicBezTo>
                    <a:pt x="153" y="696"/>
                    <a:pt x="153" y="696"/>
                    <a:pt x="153" y="696"/>
                  </a:cubicBezTo>
                  <a:cubicBezTo>
                    <a:pt x="153" y="697"/>
                    <a:pt x="153" y="697"/>
                    <a:pt x="153" y="697"/>
                  </a:cubicBezTo>
                  <a:cubicBezTo>
                    <a:pt x="157" y="697"/>
                    <a:pt x="160" y="699"/>
                    <a:pt x="162" y="700"/>
                  </a:cubicBezTo>
                  <a:cubicBezTo>
                    <a:pt x="163" y="701"/>
                    <a:pt x="164" y="701"/>
                    <a:pt x="165" y="702"/>
                  </a:cubicBezTo>
                  <a:cubicBezTo>
                    <a:pt x="165" y="702"/>
                    <a:pt x="165" y="702"/>
                    <a:pt x="165" y="702"/>
                  </a:cubicBezTo>
                  <a:cubicBezTo>
                    <a:pt x="165" y="702"/>
                    <a:pt x="165" y="702"/>
                    <a:pt x="165" y="702"/>
                  </a:cubicBezTo>
                  <a:cubicBezTo>
                    <a:pt x="165" y="702"/>
                    <a:pt x="165" y="702"/>
                    <a:pt x="165" y="702"/>
                  </a:cubicBezTo>
                  <a:cubicBezTo>
                    <a:pt x="166" y="703"/>
                    <a:pt x="166" y="703"/>
                    <a:pt x="166" y="703"/>
                  </a:cubicBezTo>
                  <a:cubicBezTo>
                    <a:pt x="166" y="703"/>
                    <a:pt x="166" y="703"/>
                    <a:pt x="166" y="703"/>
                  </a:cubicBezTo>
                  <a:cubicBezTo>
                    <a:pt x="177" y="707"/>
                    <a:pt x="177" y="707"/>
                    <a:pt x="177" y="707"/>
                  </a:cubicBezTo>
                  <a:cubicBezTo>
                    <a:pt x="178" y="707"/>
                    <a:pt x="178" y="707"/>
                    <a:pt x="178" y="707"/>
                  </a:cubicBezTo>
                  <a:cubicBezTo>
                    <a:pt x="179" y="706"/>
                    <a:pt x="179" y="706"/>
                    <a:pt x="179" y="706"/>
                  </a:cubicBezTo>
                  <a:cubicBezTo>
                    <a:pt x="183" y="690"/>
                    <a:pt x="183" y="690"/>
                    <a:pt x="183" y="690"/>
                  </a:cubicBezTo>
                  <a:cubicBezTo>
                    <a:pt x="181" y="689"/>
                    <a:pt x="181" y="689"/>
                    <a:pt x="181" y="689"/>
                  </a:cubicBezTo>
                  <a:cubicBezTo>
                    <a:pt x="182" y="690"/>
                    <a:pt x="182" y="690"/>
                    <a:pt x="182" y="690"/>
                  </a:cubicBezTo>
                  <a:cubicBezTo>
                    <a:pt x="186" y="686"/>
                    <a:pt x="186" y="686"/>
                    <a:pt x="186" y="686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6"/>
                    <a:pt x="181" y="676"/>
                    <a:pt x="181" y="676"/>
                  </a:cubicBezTo>
                  <a:cubicBezTo>
                    <a:pt x="183" y="676"/>
                    <a:pt x="183" y="676"/>
                    <a:pt x="183" y="676"/>
                  </a:cubicBezTo>
                  <a:cubicBezTo>
                    <a:pt x="191" y="618"/>
                    <a:pt x="191" y="618"/>
                    <a:pt x="191" y="618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0" y="615"/>
                    <a:pt x="187" y="610"/>
                    <a:pt x="187" y="604"/>
                  </a:cubicBezTo>
                  <a:cubicBezTo>
                    <a:pt x="187" y="603"/>
                    <a:pt x="187" y="602"/>
                    <a:pt x="187" y="602"/>
                  </a:cubicBezTo>
                  <a:cubicBezTo>
                    <a:pt x="187" y="602"/>
                    <a:pt x="187" y="602"/>
                    <a:pt x="187" y="602"/>
                  </a:cubicBezTo>
                  <a:cubicBezTo>
                    <a:pt x="187" y="601"/>
                    <a:pt x="187" y="601"/>
                    <a:pt x="187" y="601"/>
                  </a:cubicBezTo>
                  <a:cubicBezTo>
                    <a:pt x="187" y="600"/>
                    <a:pt x="188" y="598"/>
                    <a:pt x="189" y="595"/>
                  </a:cubicBezTo>
                  <a:cubicBezTo>
                    <a:pt x="191" y="592"/>
                    <a:pt x="194" y="588"/>
                    <a:pt x="197" y="586"/>
                  </a:cubicBezTo>
                  <a:cubicBezTo>
                    <a:pt x="198" y="584"/>
                    <a:pt x="199" y="583"/>
                    <a:pt x="200" y="582"/>
                  </a:cubicBezTo>
                  <a:cubicBezTo>
                    <a:pt x="201" y="581"/>
                    <a:pt x="201" y="581"/>
                    <a:pt x="201" y="581"/>
                  </a:cubicBezTo>
                  <a:cubicBezTo>
                    <a:pt x="202" y="580"/>
                    <a:pt x="202" y="580"/>
                    <a:pt x="202" y="580"/>
                  </a:cubicBezTo>
                  <a:cubicBezTo>
                    <a:pt x="202" y="579"/>
                    <a:pt x="202" y="579"/>
                    <a:pt x="202" y="579"/>
                  </a:cubicBezTo>
                  <a:cubicBezTo>
                    <a:pt x="188" y="555"/>
                    <a:pt x="188" y="555"/>
                    <a:pt x="188" y="555"/>
                  </a:cubicBezTo>
                  <a:cubicBezTo>
                    <a:pt x="187" y="556"/>
                    <a:pt x="187" y="556"/>
                    <a:pt x="187" y="556"/>
                  </a:cubicBezTo>
                  <a:cubicBezTo>
                    <a:pt x="188" y="557"/>
                    <a:pt x="188" y="557"/>
                    <a:pt x="188" y="557"/>
                  </a:cubicBezTo>
                  <a:cubicBezTo>
                    <a:pt x="194" y="550"/>
                    <a:pt x="194" y="550"/>
                    <a:pt x="194" y="550"/>
                  </a:cubicBezTo>
                  <a:cubicBezTo>
                    <a:pt x="193" y="549"/>
                    <a:pt x="193" y="549"/>
                    <a:pt x="193" y="549"/>
                  </a:cubicBezTo>
                  <a:cubicBezTo>
                    <a:pt x="192" y="550"/>
                    <a:pt x="192" y="550"/>
                    <a:pt x="192" y="550"/>
                  </a:cubicBezTo>
                  <a:cubicBezTo>
                    <a:pt x="191" y="549"/>
                    <a:pt x="191" y="549"/>
                    <a:pt x="191" y="549"/>
                  </a:cubicBezTo>
                  <a:cubicBezTo>
                    <a:pt x="185" y="555"/>
                    <a:pt x="185" y="555"/>
                    <a:pt x="185" y="555"/>
                  </a:cubicBezTo>
                  <a:cubicBezTo>
                    <a:pt x="185" y="556"/>
                    <a:pt x="185" y="556"/>
                    <a:pt x="185" y="556"/>
                  </a:cubicBezTo>
                  <a:cubicBezTo>
                    <a:pt x="185" y="556"/>
                    <a:pt x="185" y="556"/>
                    <a:pt x="199" y="581"/>
                  </a:cubicBezTo>
                  <a:cubicBezTo>
                    <a:pt x="200" y="580"/>
                    <a:pt x="200" y="580"/>
                    <a:pt x="200" y="580"/>
                  </a:cubicBezTo>
                  <a:cubicBezTo>
                    <a:pt x="199" y="579"/>
                    <a:pt x="199" y="579"/>
                    <a:pt x="199" y="579"/>
                  </a:cubicBezTo>
                  <a:cubicBezTo>
                    <a:pt x="199" y="579"/>
                    <a:pt x="195" y="582"/>
                    <a:pt x="192" y="587"/>
                  </a:cubicBezTo>
                  <a:cubicBezTo>
                    <a:pt x="190" y="589"/>
                    <a:pt x="188" y="591"/>
                    <a:pt x="186" y="594"/>
                  </a:cubicBezTo>
                  <a:cubicBezTo>
                    <a:pt x="185" y="596"/>
                    <a:pt x="184" y="599"/>
                    <a:pt x="184" y="601"/>
                  </a:cubicBezTo>
                  <a:cubicBezTo>
                    <a:pt x="185" y="601"/>
                    <a:pt x="185" y="601"/>
                    <a:pt x="185" y="601"/>
                  </a:cubicBezTo>
                  <a:cubicBezTo>
                    <a:pt x="184" y="601"/>
                    <a:pt x="184" y="601"/>
                    <a:pt x="184" y="601"/>
                  </a:cubicBezTo>
                  <a:cubicBezTo>
                    <a:pt x="184" y="602"/>
                    <a:pt x="184" y="603"/>
                    <a:pt x="184" y="604"/>
                  </a:cubicBezTo>
                  <a:cubicBezTo>
                    <a:pt x="184" y="612"/>
                    <a:pt x="188" y="618"/>
                    <a:pt x="188" y="618"/>
                  </a:cubicBezTo>
                  <a:cubicBezTo>
                    <a:pt x="189" y="618"/>
                    <a:pt x="189" y="618"/>
                    <a:pt x="189" y="618"/>
                  </a:cubicBezTo>
                  <a:cubicBezTo>
                    <a:pt x="188" y="617"/>
                    <a:pt x="188" y="617"/>
                    <a:pt x="188" y="617"/>
                  </a:cubicBezTo>
                  <a:cubicBezTo>
                    <a:pt x="188" y="617"/>
                    <a:pt x="188" y="617"/>
                    <a:pt x="187" y="625"/>
                  </a:cubicBezTo>
                  <a:cubicBezTo>
                    <a:pt x="186" y="632"/>
                    <a:pt x="184" y="646"/>
                    <a:pt x="180" y="675"/>
                  </a:cubicBezTo>
                  <a:cubicBezTo>
                    <a:pt x="180" y="676"/>
                    <a:pt x="180" y="676"/>
                    <a:pt x="180" y="676"/>
                  </a:cubicBezTo>
                  <a:cubicBezTo>
                    <a:pt x="180" y="676"/>
                    <a:pt x="180" y="676"/>
                    <a:pt x="180" y="676"/>
                  </a:cubicBezTo>
                  <a:cubicBezTo>
                    <a:pt x="180" y="676"/>
                    <a:pt x="180" y="676"/>
                    <a:pt x="184" y="686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4" y="684"/>
                    <a:pt x="184" y="684"/>
                    <a:pt x="184" y="684"/>
                  </a:cubicBezTo>
                  <a:cubicBezTo>
                    <a:pt x="184" y="684"/>
                    <a:pt x="184" y="684"/>
                    <a:pt x="180" y="688"/>
                  </a:cubicBezTo>
                  <a:cubicBezTo>
                    <a:pt x="180" y="688"/>
                    <a:pt x="180" y="688"/>
                    <a:pt x="180" y="688"/>
                  </a:cubicBezTo>
                  <a:cubicBezTo>
                    <a:pt x="180" y="689"/>
                    <a:pt x="180" y="689"/>
                    <a:pt x="180" y="689"/>
                  </a:cubicBezTo>
                  <a:cubicBezTo>
                    <a:pt x="180" y="689"/>
                    <a:pt x="180" y="689"/>
                    <a:pt x="179" y="691"/>
                  </a:cubicBezTo>
                  <a:cubicBezTo>
                    <a:pt x="179" y="693"/>
                    <a:pt x="178" y="697"/>
                    <a:pt x="176" y="705"/>
                  </a:cubicBezTo>
                  <a:cubicBezTo>
                    <a:pt x="177" y="705"/>
                    <a:pt x="177" y="705"/>
                    <a:pt x="177" y="705"/>
                  </a:cubicBezTo>
                  <a:cubicBezTo>
                    <a:pt x="178" y="704"/>
                    <a:pt x="178" y="704"/>
                    <a:pt x="178" y="704"/>
                  </a:cubicBezTo>
                  <a:cubicBezTo>
                    <a:pt x="178" y="704"/>
                    <a:pt x="178" y="704"/>
                    <a:pt x="167" y="700"/>
                  </a:cubicBezTo>
                  <a:cubicBezTo>
                    <a:pt x="167" y="701"/>
                    <a:pt x="167" y="701"/>
                    <a:pt x="167" y="701"/>
                  </a:cubicBezTo>
                  <a:cubicBezTo>
                    <a:pt x="168" y="700"/>
                    <a:pt x="168" y="700"/>
                    <a:pt x="168" y="700"/>
                  </a:cubicBezTo>
                  <a:cubicBezTo>
                    <a:pt x="167" y="700"/>
                    <a:pt x="162" y="694"/>
                    <a:pt x="153" y="694"/>
                  </a:cubicBezTo>
                  <a:cubicBezTo>
                    <a:pt x="153" y="694"/>
                    <a:pt x="153" y="694"/>
                    <a:pt x="153" y="694"/>
                  </a:cubicBezTo>
                  <a:cubicBezTo>
                    <a:pt x="153" y="694"/>
                    <a:pt x="153" y="694"/>
                    <a:pt x="153" y="694"/>
                  </a:cubicBezTo>
                  <a:cubicBezTo>
                    <a:pt x="142" y="696"/>
                    <a:pt x="138" y="702"/>
                    <a:pt x="138" y="702"/>
                  </a:cubicBezTo>
                  <a:cubicBezTo>
                    <a:pt x="138" y="702"/>
                    <a:pt x="138" y="702"/>
                    <a:pt x="138" y="702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3"/>
                    <a:pt x="138" y="703"/>
                    <a:pt x="139" y="708"/>
                  </a:cubicBezTo>
                  <a:cubicBezTo>
                    <a:pt x="141" y="708"/>
                    <a:pt x="141" y="708"/>
                    <a:pt x="141" y="708"/>
                  </a:cubicBezTo>
                  <a:cubicBezTo>
                    <a:pt x="140" y="707"/>
                    <a:pt x="140" y="707"/>
                    <a:pt x="140" y="707"/>
                  </a:cubicBezTo>
                  <a:cubicBezTo>
                    <a:pt x="140" y="707"/>
                    <a:pt x="140" y="707"/>
                    <a:pt x="125" y="720"/>
                  </a:cubicBezTo>
                  <a:cubicBezTo>
                    <a:pt x="126" y="722"/>
                    <a:pt x="126" y="722"/>
                    <a:pt x="126" y="722"/>
                  </a:cubicBezTo>
                  <a:cubicBezTo>
                    <a:pt x="126" y="720"/>
                    <a:pt x="126" y="720"/>
                    <a:pt x="126" y="720"/>
                  </a:cubicBezTo>
                  <a:cubicBezTo>
                    <a:pt x="126" y="720"/>
                    <a:pt x="125" y="720"/>
                    <a:pt x="123" y="719"/>
                  </a:cubicBezTo>
                  <a:cubicBezTo>
                    <a:pt x="122" y="719"/>
                    <a:pt x="119" y="719"/>
                    <a:pt x="118" y="719"/>
                  </a:cubicBezTo>
                  <a:cubicBezTo>
                    <a:pt x="116" y="719"/>
                    <a:pt x="114" y="719"/>
                    <a:pt x="112" y="720"/>
                  </a:cubicBezTo>
                  <a:cubicBezTo>
                    <a:pt x="111" y="721"/>
                    <a:pt x="109" y="722"/>
                    <a:pt x="109" y="722"/>
                  </a:cubicBezTo>
                  <a:cubicBezTo>
                    <a:pt x="110" y="723"/>
                    <a:pt x="110" y="723"/>
                    <a:pt x="110" y="723"/>
                  </a:cubicBezTo>
                  <a:cubicBezTo>
                    <a:pt x="111" y="723"/>
                    <a:pt x="111" y="723"/>
                    <a:pt x="111" y="723"/>
                  </a:cubicBezTo>
                  <a:cubicBezTo>
                    <a:pt x="111" y="723"/>
                    <a:pt x="111" y="719"/>
                    <a:pt x="109" y="715"/>
                  </a:cubicBezTo>
                  <a:cubicBezTo>
                    <a:pt x="109" y="713"/>
                    <a:pt x="108" y="711"/>
                    <a:pt x="107" y="710"/>
                  </a:cubicBezTo>
                  <a:cubicBezTo>
                    <a:pt x="107" y="709"/>
                    <a:pt x="106" y="708"/>
                    <a:pt x="105" y="708"/>
                  </a:cubicBezTo>
                  <a:cubicBezTo>
                    <a:pt x="105" y="707"/>
                    <a:pt x="104" y="707"/>
                    <a:pt x="103" y="707"/>
                  </a:cubicBezTo>
                  <a:cubicBezTo>
                    <a:pt x="102" y="707"/>
                    <a:pt x="101" y="707"/>
                    <a:pt x="100" y="708"/>
                  </a:cubicBezTo>
                  <a:cubicBezTo>
                    <a:pt x="98" y="710"/>
                    <a:pt x="97" y="711"/>
                    <a:pt x="96" y="713"/>
                  </a:cubicBezTo>
                  <a:cubicBezTo>
                    <a:pt x="96" y="714"/>
                    <a:pt x="95" y="715"/>
                    <a:pt x="95" y="715"/>
                  </a:cubicBezTo>
                  <a:cubicBezTo>
                    <a:pt x="96" y="716"/>
                    <a:pt x="96" y="716"/>
                    <a:pt x="96" y="716"/>
                  </a:cubicBezTo>
                  <a:cubicBezTo>
                    <a:pt x="98" y="715"/>
                    <a:pt x="98" y="715"/>
                    <a:pt x="98" y="715"/>
                  </a:cubicBezTo>
                  <a:cubicBezTo>
                    <a:pt x="98" y="715"/>
                    <a:pt x="98" y="715"/>
                    <a:pt x="91" y="705"/>
                  </a:cubicBezTo>
                  <a:cubicBezTo>
                    <a:pt x="90" y="705"/>
                    <a:pt x="90" y="705"/>
                    <a:pt x="90" y="705"/>
                  </a:cubicBezTo>
                  <a:cubicBezTo>
                    <a:pt x="91" y="706"/>
                    <a:pt x="91" y="706"/>
                    <a:pt x="91" y="706"/>
                  </a:cubicBezTo>
                  <a:cubicBezTo>
                    <a:pt x="91" y="706"/>
                    <a:pt x="91" y="706"/>
                    <a:pt x="93" y="702"/>
                  </a:cubicBezTo>
                  <a:cubicBezTo>
                    <a:pt x="92" y="701"/>
                    <a:pt x="92" y="701"/>
                    <a:pt x="92" y="701"/>
                  </a:cubicBezTo>
                  <a:cubicBezTo>
                    <a:pt x="92" y="703"/>
                    <a:pt x="92" y="703"/>
                    <a:pt x="92" y="703"/>
                  </a:cubicBezTo>
                  <a:cubicBezTo>
                    <a:pt x="92" y="703"/>
                    <a:pt x="94" y="703"/>
                    <a:pt x="96" y="703"/>
                  </a:cubicBezTo>
                  <a:cubicBezTo>
                    <a:pt x="97" y="703"/>
                    <a:pt x="98" y="703"/>
                    <a:pt x="98" y="703"/>
                  </a:cubicBezTo>
                  <a:cubicBezTo>
                    <a:pt x="99" y="702"/>
                    <a:pt x="99" y="702"/>
                    <a:pt x="100" y="702"/>
                  </a:cubicBezTo>
                  <a:cubicBezTo>
                    <a:pt x="100" y="701"/>
                    <a:pt x="101" y="701"/>
                    <a:pt x="100" y="700"/>
                  </a:cubicBezTo>
                  <a:cubicBezTo>
                    <a:pt x="100" y="699"/>
                    <a:pt x="100" y="699"/>
                    <a:pt x="100" y="699"/>
                  </a:cubicBezTo>
                  <a:cubicBezTo>
                    <a:pt x="99" y="697"/>
                    <a:pt x="98" y="696"/>
                    <a:pt x="97" y="695"/>
                  </a:cubicBezTo>
                  <a:cubicBezTo>
                    <a:pt x="96" y="694"/>
                    <a:pt x="95" y="693"/>
                    <a:pt x="94" y="693"/>
                  </a:cubicBezTo>
                  <a:cubicBezTo>
                    <a:pt x="94" y="695"/>
                    <a:pt x="94" y="695"/>
                    <a:pt x="94" y="695"/>
                  </a:cubicBezTo>
                  <a:cubicBezTo>
                    <a:pt x="95" y="695"/>
                    <a:pt x="95" y="695"/>
                    <a:pt x="95" y="695"/>
                  </a:cubicBezTo>
                  <a:cubicBezTo>
                    <a:pt x="95" y="695"/>
                    <a:pt x="95" y="695"/>
                    <a:pt x="100" y="687"/>
                  </a:cubicBezTo>
                  <a:cubicBezTo>
                    <a:pt x="101" y="686"/>
                    <a:pt x="101" y="686"/>
                    <a:pt x="101" y="686"/>
                  </a:cubicBezTo>
                  <a:cubicBezTo>
                    <a:pt x="100" y="686"/>
                    <a:pt x="100" y="686"/>
                    <a:pt x="100" y="686"/>
                  </a:cubicBezTo>
                  <a:cubicBezTo>
                    <a:pt x="100" y="686"/>
                    <a:pt x="100" y="686"/>
                    <a:pt x="95" y="679"/>
                  </a:cubicBezTo>
                  <a:cubicBezTo>
                    <a:pt x="94" y="680"/>
                    <a:pt x="94" y="680"/>
                    <a:pt x="94" y="680"/>
                  </a:cubicBezTo>
                  <a:cubicBezTo>
                    <a:pt x="95" y="680"/>
                    <a:pt x="95" y="680"/>
                    <a:pt x="95" y="680"/>
                  </a:cubicBezTo>
                  <a:cubicBezTo>
                    <a:pt x="95" y="680"/>
                    <a:pt x="95" y="680"/>
                    <a:pt x="102" y="645"/>
                  </a:cubicBezTo>
                  <a:cubicBezTo>
                    <a:pt x="100" y="645"/>
                    <a:pt x="100" y="645"/>
                    <a:pt x="100" y="645"/>
                  </a:cubicBezTo>
                  <a:cubicBezTo>
                    <a:pt x="99" y="645"/>
                    <a:pt x="99" y="645"/>
                    <a:pt x="99" y="645"/>
                  </a:cubicBezTo>
                  <a:cubicBezTo>
                    <a:pt x="99" y="645"/>
                    <a:pt x="99" y="645"/>
                    <a:pt x="103" y="652"/>
                  </a:cubicBezTo>
                  <a:cubicBezTo>
                    <a:pt x="104" y="654"/>
                    <a:pt x="104" y="654"/>
                    <a:pt x="104" y="654"/>
                  </a:cubicBezTo>
                  <a:cubicBezTo>
                    <a:pt x="106" y="652"/>
                    <a:pt x="106" y="652"/>
                    <a:pt x="106" y="652"/>
                  </a:cubicBezTo>
                  <a:cubicBezTo>
                    <a:pt x="106" y="652"/>
                    <a:pt x="107" y="650"/>
                    <a:pt x="108" y="648"/>
                  </a:cubicBezTo>
                  <a:cubicBezTo>
                    <a:pt x="109" y="645"/>
                    <a:pt x="111" y="642"/>
                    <a:pt x="111" y="640"/>
                  </a:cubicBezTo>
                  <a:cubicBezTo>
                    <a:pt x="111" y="639"/>
                    <a:pt x="110" y="638"/>
                    <a:pt x="110" y="637"/>
                  </a:cubicBezTo>
                  <a:cubicBezTo>
                    <a:pt x="109" y="637"/>
                    <a:pt x="109" y="637"/>
                    <a:pt x="109" y="637"/>
                  </a:cubicBezTo>
                  <a:cubicBezTo>
                    <a:pt x="109" y="637"/>
                    <a:pt x="109" y="637"/>
                    <a:pt x="109" y="637"/>
                  </a:cubicBezTo>
                  <a:cubicBezTo>
                    <a:pt x="107" y="635"/>
                    <a:pt x="104" y="635"/>
                    <a:pt x="102" y="635"/>
                  </a:cubicBezTo>
                  <a:cubicBezTo>
                    <a:pt x="100" y="635"/>
                    <a:pt x="99" y="635"/>
                    <a:pt x="99" y="635"/>
                  </a:cubicBezTo>
                  <a:cubicBezTo>
                    <a:pt x="99" y="637"/>
                    <a:pt x="99" y="637"/>
                    <a:pt x="99" y="637"/>
                  </a:cubicBezTo>
                  <a:cubicBezTo>
                    <a:pt x="100" y="636"/>
                    <a:pt x="100" y="636"/>
                    <a:pt x="100" y="636"/>
                  </a:cubicBezTo>
                  <a:cubicBezTo>
                    <a:pt x="100" y="636"/>
                    <a:pt x="100" y="636"/>
                    <a:pt x="96" y="620"/>
                  </a:cubicBezTo>
                  <a:cubicBezTo>
                    <a:pt x="95" y="620"/>
                    <a:pt x="95" y="620"/>
                    <a:pt x="95" y="620"/>
                  </a:cubicBezTo>
                  <a:cubicBezTo>
                    <a:pt x="95" y="622"/>
                    <a:pt x="95" y="622"/>
                    <a:pt x="95" y="622"/>
                  </a:cubicBezTo>
                  <a:cubicBezTo>
                    <a:pt x="95" y="622"/>
                    <a:pt x="95" y="622"/>
                    <a:pt x="102" y="619"/>
                  </a:cubicBezTo>
                  <a:cubicBezTo>
                    <a:pt x="103" y="619"/>
                    <a:pt x="103" y="619"/>
                    <a:pt x="103" y="619"/>
                  </a:cubicBezTo>
                  <a:cubicBezTo>
                    <a:pt x="103" y="618"/>
                    <a:pt x="103" y="618"/>
                    <a:pt x="103" y="618"/>
                  </a:cubicBezTo>
                  <a:cubicBezTo>
                    <a:pt x="103" y="618"/>
                    <a:pt x="103" y="618"/>
                    <a:pt x="105" y="597"/>
                  </a:cubicBezTo>
                  <a:cubicBezTo>
                    <a:pt x="105" y="597"/>
                    <a:pt x="105" y="597"/>
                    <a:pt x="105" y="597"/>
                  </a:cubicBezTo>
                  <a:cubicBezTo>
                    <a:pt x="104" y="596"/>
                    <a:pt x="104" y="596"/>
                    <a:pt x="104" y="596"/>
                  </a:cubicBezTo>
                  <a:cubicBezTo>
                    <a:pt x="104" y="596"/>
                    <a:pt x="104" y="596"/>
                    <a:pt x="99" y="592"/>
                  </a:cubicBezTo>
                  <a:cubicBezTo>
                    <a:pt x="98" y="593"/>
                    <a:pt x="98" y="593"/>
                    <a:pt x="98" y="593"/>
                  </a:cubicBezTo>
                  <a:cubicBezTo>
                    <a:pt x="99" y="593"/>
                    <a:pt x="99" y="593"/>
                    <a:pt x="99" y="593"/>
                  </a:cubicBezTo>
                  <a:cubicBezTo>
                    <a:pt x="99" y="593"/>
                    <a:pt x="99" y="593"/>
                    <a:pt x="100" y="581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100" y="580"/>
                    <a:pt x="100" y="580"/>
                    <a:pt x="100" y="580"/>
                  </a:cubicBezTo>
                  <a:cubicBezTo>
                    <a:pt x="100" y="580"/>
                    <a:pt x="100" y="580"/>
                    <a:pt x="92" y="573"/>
                  </a:cubicBezTo>
                  <a:cubicBezTo>
                    <a:pt x="91" y="573"/>
                    <a:pt x="91" y="573"/>
                    <a:pt x="91" y="573"/>
                  </a:cubicBezTo>
                  <a:cubicBezTo>
                    <a:pt x="90" y="573"/>
                    <a:pt x="90" y="573"/>
                    <a:pt x="90" y="573"/>
                  </a:cubicBezTo>
                  <a:cubicBezTo>
                    <a:pt x="90" y="573"/>
                    <a:pt x="90" y="573"/>
                    <a:pt x="90" y="573"/>
                  </a:cubicBezTo>
                  <a:cubicBezTo>
                    <a:pt x="90" y="573"/>
                    <a:pt x="87" y="574"/>
                    <a:pt x="85" y="574"/>
                  </a:cubicBezTo>
                  <a:cubicBezTo>
                    <a:pt x="84" y="574"/>
                    <a:pt x="84" y="574"/>
                    <a:pt x="83" y="574"/>
                  </a:cubicBezTo>
                  <a:cubicBezTo>
                    <a:pt x="82" y="574"/>
                    <a:pt x="82" y="573"/>
                    <a:pt x="81" y="572"/>
                  </a:cubicBezTo>
                  <a:cubicBezTo>
                    <a:pt x="80" y="573"/>
                    <a:pt x="80" y="573"/>
                    <a:pt x="80" y="573"/>
                  </a:cubicBezTo>
                  <a:cubicBezTo>
                    <a:pt x="82" y="573"/>
                    <a:pt x="82" y="573"/>
                    <a:pt x="82" y="573"/>
                  </a:cubicBezTo>
                  <a:cubicBezTo>
                    <a:pt x="81" y="572"/>
                    <a:pt x="81" y="571"/>
                    <a:pt x="81" y="570"/>
                  </a:cubicBezTo>
                  <a:cubicBezTo>
                    <a:pt x="81" y="567"/>
                    <a:pt x="82" y="565"/>
                    <a:pt x="82" y="563"/>
                  </a:cubicBezTo>
                  <a:cubicBezTo>
                    <a:pt x="82" y="562"/>
                    <a:pt x="82" y="561"/>
                    <a:pt x="83" y="561"/>
                  </a:cubicBezTo>
                  <a:cubicBezTo>
                    <a:pt x="83" y="560"/>
                    <a:pt x="83" y="560"/>
                    <a:pt x="83" y="560"/>
                  </a:cubicBezTo>
                  <a:cubicBezTo>
                    <a:pt x="81" y="560"/>
                    <a:pt x="81" y="560"/>
                    <a:pt x="81" y="560"/>
                  </a:cubicBezTo>
                  <a:cubicBezTo>
                    <a:pt x="83" y="560"/>
                    <a:pt x="83" y="560"/>
                    <a:pt x="83" y="560"/>
                  </a:cubicBezTo>
                  <a:cubicBezTo>
                    <a:pt x="83" y="560"/>
                    <a:pt x="83" y="560"/>
                    <a:pt x="87" y="549"/>
                  </a:cubicBezTo>
                  <a:cubicBezTo>
                    <a:pt x="87" y="549"/>
                    <a:pt x="87" y="549"/>
                    <a:pt x="87" y="549"/>
                  </a:cubicBezTo>
                  <a:cubicBezTo>
                    <a:pt x="87" y="548"/>
                    <a:pt x="87" y="548"/>
                    <a:pt x="87" y="548"/>
                  </a:cubicBezTo>
                  <a:cubicBezTo>
                    <a:pt x="87" y="548"/>
                    <a:pt x="87" y="548"/>
                    <a:pt x="81" y="540"/>
                  </a:cubicBezTo>
                  <a:cubicBezTo>
                    <a:pt x="80" y="541"/>
                    <a:pt x="80" y="541"/>
                    <a:pt x="80" y="541"/>
                  </a:cubicBezTo>
                  <a:cubicBezTo>
                    <a:pt x="80" y="542"/>
                    <a:pt x="80" y="542"/>
                    <a:pt x="80" y="542"/>
                  </a:cubicBezTo>
                  <a:cubicBezTo>
                    <a:pt x="80" y="542"/>
                    <a:pt x="80" y="542"/>
                    <a:pt x="88" y="541"/>
                  </a:cubicBezTo>
                  <a:cubicBezTo>
                    <a:pt x="88" y="539"/>
                    <a:pt x="88" y="539"/>
                    <a:pt x="88" y="539"/>
                  </a:cubicBezTo>
                  <a:cubicBezTo>
                    <a:pt x="87" y="540"/>
                    <a:pt x="87" y="540"/>
                    <a:pt x="87" y="540"/>
                  </a:cubicBezTo>
                  <a:cubicBezTo>
                    <a:pt x="87" y="540"/>
                    <a:pt x="87" y="543"/>
                    <a:pt x="90" y="546"/>
                  </a:cubicBezTo>
                  <a:cubicBezTo>
                    <a:pt x="92" y="549"/>
                    <a:pt x="97" y="552"/>
                    <a:pt x="104" y="552"/>
                  </a:cubicBezTo>
                  <a:cubicBezTo>
                    <a:pt x="105" y="552"/>
                    <a:pt x="107" y="552"/>
                    <a:pt x="109" y="552"/>
                  </a:cubicBezTo>
                  <a:cubicBezTo>
                    <a:pt x="108" y="550"/>
                    <a:pt x="108" y="550"/>
                    <a:pt x="108" y="550"/>
                  </a:cubicBezTo>
                  <a:cubicBezTo>
                    <a:pt x="109" y="552"/>
                    <a:pt x="109" y="552"/>
                    <a:pt x="109" y="552"/>
                  </a:cubicBezTo>
                  <a:cubicBezTo>
                    <a:pt x="113" y="551"/>
                    <a:pt x="117" y="549"/>
                    <a:pt x="121" y="547"/>
                  </a:cubicBezTo>
                  <a:cubicBezTo>
                    <a:pt x="133" y="539"/>
                    <a:pt x="145" y="526"/>
                    <a:pt x="145" y="525"/>
                  </a:cubicBezTo>
                  <a:cubicBezTo>
                    <a:pt x="144" y="524"/>
                    <a:pt x="144" y="524"/>
                    <a:pt x="144" y="524"/>
                  </a:cubicBezTo>
                  <a:cubicBezTo>
                    <a:pt x="143" y="526"/>
                    <a:pt x="143" y="526"/>
                    <a:pt x="143" y="526"/>
                  </a:cubicBezTo>
                  <a:cubicBezTo>
                    <a:pt x="143" y="526"/>
                    <a:pt x="143" y="526"/>
                    <a:pt x="153" y="527"/>
                  </a:cubicBezTo>
                  <a:cubicBezTo>
                    <a:pt x="155" y="528"/>
                    <a:pt x="155" y="528"/>
                    <a:pt x="155" y="528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15"/>
                  </a:cubicBezTo>
                  <a:cubicBezTo>
                    <a:pt x="153" y="515"/>
                    <a:pt x="153" y="515"/>
                    <a:pt x="153" y="515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4" y="517"/>
                    <a:pt x="160" y="518"/>
                    <a:pt x="163" y="521"/>
                  </a:cubicBezTo>
                  <a:cubicBezTo>
                    <a:pt x="163" y="522"/>
                    <a:pt x="163" y="522"/>
                    <a:pt x="163" y="522"/>
                  </a:cubicBezTo>
                  <a:cubicBezTo>
                    <a:pt x="163" y="522"/>
                    <a:pt x="163" y="522"/>
                    <a:pt x="163" y="522"/>
                  </a:cubicBezTo>
                  <a:cubicBezTo>
                    <a:pt x="165" y="524"/>
                    <a:pt x="167" y="525"/>
                    <a:pt x="168" y="527"/>
                  </a:cubicBezTo>
                  <a:cubicBezTo>
                    <a:pt x="168" y="528"/>
                    <a:pt x="169" y="528"/>
                    <a:pt x="169" y="528"/>
                  </a:cubicBezTo>
                  <a:cubicBezTo>
                    <a:pt x="169" y="529"/>
                    <a:pt x="169" y="529"/>
                    <a:pt x="169" y="529"/>
                  </a:cubicBezTo>
                  <a:cubicBezTo>
                    <a:pt x="169" y="529"/>
                    <a:pt x="169" y="529"/>
                    <a:pt x="169" y="529"/>
                  </a:cubicBezTo>
                  <a:cubicBezTo>
                    <a:pt x="169" y="529"/>
                    <a:pt x="169" y="529"/>
                    <a:pt x="169" y="529"/>
                  </a:cubicBezTo>
                  <a:cubicBezTo>
                    <a:pt x="170" y="531"/>
                    <a:pt x="170" y="531"/>
                    <a:pt x="170" y="531"/>
                  </a:cubicBezTo>
                  <a:cubicBezTo>
                    <a:pt x="171" y="530"/>
                    <a:pt x="171" y="530"/>
                    <a:pt x="171" y="530"/>
                  </a:cubicBezTo>
                  <a:cubicBezTo>
                    <a:pt x="171" y="530"/>
                    <a:pt x="171" y="530"/>
                    <a:pt x="179" y="526"/>
                  </a:cubicBezTo>
                  <a:cubicBezTo>
                    <a:pt x="179" y="524"/>
                    <a:pt x="179" y="524"/>
                    <a:pt x="179" y="524"/>
                  </a:cubicBezTo>
                  <a:cubicBezTo>
                    <a:pt x="177" y="525"/>
                    <a:pt x="177" y="525"/>
                    <a:pt x="177" y="525"/>
                  </a:cubicBezTo>
                  <a:cubicBezTo>
                    <a:pt x="177" y="525"/>
                    <a:pt x="177" y="525"/>
                    <a:pt x="180" y="529"/>
                  </a:cubicBezTo>
                  <a:cubicBezTo>
                    <a:pt x="181" y="529"/>
                    <a:pt x="181" y="529"/>
                    <a:pt x="181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0" y="530"/>
                    <a:pt x="180" y="531"/>
                    <a:pt x="180" y="533"/>
                  </a:cubicBezTo>
                  <a:cubicBezTo>
                    <a:pt x="180" y="534"/>
                    <a:pt x="180" y="534"/>
                    <a:pt x="180" y="534"/>
                  </a:cubicBezTo>
                  <a:cubicBezTo>
                    <a:pt x="181" y="534"/>
                    <a:pt x="181" y="534"/>
                    <a:pt x="181" y="534"/>
                  </a:cubicBezTo>
                  <a:cubicBezTo>
                    <a:pt x="181" y="534"/>
                    <a:pt x="181" y="534"/>
                    <a:pt x="182" y="534"/>
                  </a:cubicBezTo>
                  <a:cubicBezTo>
                    <a:pt x="182" y="534"/>
                    <a:pt x="184" y="535"/>
                    <a:pt x="186" y="535"/>
                  </a:cubicBezTo>
                  <a:cubicBezTo>
                    <a:pt x="187" y="534"/>
                    <a:pt x="187" y="534"/>
                    <a:pt x="187" y="534"/>
                  </a:cubicBezTo>
                  <a:cubicBezTo>
                    <a:pt x="185" y="533"/>
                    <a:pt x="185" y="533"/>
                    <a:pt x="185" y="533"/>
                  </a:cubicBezTo>
                  <a:cubicBezTo>
                    <a:pt x="185" y="533"/>
                    <a:pt x="185" y="533"/>
                    <a:pt x="183" y="542"/>
                  </a:cubicBezTo>
                  <a:cubicBezTo>
                    <a:pt x="182" y="542"/>
                    <a:pt x="182" y="542"/>
                    <a:pt x="182" y="542"/>
                  </a:cubicBezTo>
                  <a:cubicBezTo>
                    <a:pt x="183" y="543"/>
                    <a:pt x="183" y="543"/>
                    <a:pt x="183" y="543"/>
                  </a:cubicBezTo>
                  <a:cubicBezTo>
                    <a:pt x="183" y="543"/>
                    <a:pt x="183" y="543"/>
                    <a:pt x="184" y="544"/>
                  </a:cubicBezTo>
                  <a:cubicBezTo>
                    <a:pt x="185" y="545"/>
                    <a:pt x="187" y="547"/>
                    <a:pt x="191" y="551"/>
                  </a:cubicBezTo>
                  <a:cubicBezTo>
                    <a:pt x="192" y="550"/>
                    <a:pt x="192" y="550"/>
                    <a:pt x="192" y="550"/>
                  </a:cubicBezTo>
                  <a:cubicBezTo>
                    <a:pt x="191" y="549"/>
                    <a:pt x="191" y="549"/>
                    <a:pt x="191" y="549"/>
                  </a:cubicBezTo>
                  <a:lnTo>
                    <a:pt x="192" y="550"/>
                  </a:lnTo>
                  <a:close/>
                  <a:moveTo>
                    <a:pt x="85" y="695"/>
                  </a:moveTo>
                  <a:cubicBezTo>
                    <a:pt x="85" y="693"/>
                    <a:pt x="85" y="693"/>
                    <a:pt x="85" y="693"/>
                  </a:cubicBezTo>
                  <a:cubicBezTo>
                    <a:pt x="83" y="693"/>
                    <a:pt x="82" y="694"/>
                    <a:pt x="81" y="694"/>
                  </a:cubicBezTo>
                  <a:cubicBezTo>
                    <a:pt x="81" y="694"/>
                    <a:pt x="80" y="695"/>
                    <a:pt x="80" y="695"/>
                  </a:cubicBezTo>
                  <a:cubicBezTo>
                    <a:pt x="79" y="696"/>
                    <a:pt x="79" y="696"/>
                    <a:pt x="79" y="697"/>
                  </a:cubicBezTo>
                  <a:cubicBezTo>
                    <a:pt x="79" y="698"/>
                    <a:pt x="80" y="699"/>
                    <a:pt x="80" y="699"/>
                  </a:cubicBezTo>
                  <a:cubicBezTo>
                    <a:pt x="82" y="701"/>
                    <a:pt x="85" y="703"/>
                    <a:pt x="85" y="703"/>
                  </a:cubicBezTo>
                  <a:cubicBezTo>
                    <a:pt x="85" y="703"/>
                    <a:pt x="85" y="703"/>
                    <a:pt x="85" y="703"/>
                  </a:cubicBezTo>
                  <a:cubicBezTo>
                    <a:pt x="85" y="703"/>
                    <a:pt x="85" y="703"/>
                    <a:pt x="85" y="703"/>
                  </a:cubicBezTo>
                  <a:cubicBezTo>
                    <a:pt x="88" y="703"/>
                    <a:pt x="90" y="702"/>
                    <a:pt x="92" y="701"/>
                  </a:cubicBezTo>
                  <a:cubicBezTo>
                    <a:pt x="93" y="700"/>
                    <a:pt x="95" y="699"/>
                    <a:pt x="95" y="697"/>
                  </a:cubicBezTo>
                  <a:cubicBezTo>
                    <a:pt x="95" y="696"/>
                    <a:pt x="94" y="695"/>
                    <a:pt x="93" y="694"/>
                  </a:cubicBezTo>
                  <a:cubicBezTo>
                    <a:pt x="91" y="693"/>
                    <a:pt x="90" y="693"/>
                    <a:pt x="88" y="693"/>
                  </a:cubicBezTo>
                  <a:cubicBezTo>
                    <a:pt x="87" y="693"/>
                    <a:pt x="86" y="693"/>
                    <a:pt x="85" y="693"/>
                  </a:cubicBezTo>
                  <a:cubicBezTo>
                    <a:pt x="85" y="695"/>
                    <a:pt x="85" y="695"/>
                    <a:pt x="85" y="695"/>
                  </a:cubicBezTo>
                  <a:cubicBezTo>
                    <a:pt x="86" y="696"/>
                    <a:pt x="86" y="696"/>
                    <a:pt x="86" y="696"/>
                  </a:cubicBezTo>
                  <a:cubicBezTo>
                    <a:pt x="86" y="696"/>
                    <a:pt x="87" y="696"/>
                    <a:pt x="88" y="696"/>
                  </a:cubicBezTo>
                  <a:cubicBezTo>
                    <a:pt x="89" y="696"/>
                    <a:pt x="90" y="696"/>
                    <a:pt x="91" y="697"/>
                  </a:cubicBezTo>
                  <a:cubicBezTo>
                    <a:pt x="92" y="697"/>
                    <a:pt x="92" y="697"/>
                    <a:pt x="92" y="697"/>
                  </a:cubicBezTo>
                  <a:cubicBezTo>
                    <a:pt x="92" y="697"/>
                    <a:pt x="91" y="698"/>
                    <a:pt x="90" y="699"/>
                  </a:cubicBezTo>
                  <a:cubicBezTo>
                    <a:pt x="89" y="699"/>
                    <a:pt x="88" y="700"/>
                    <a:pt x="85" y="700"/>
                  </a:cubicBezTo>
                  <a:cubicBezTo>
                    <a:pt x="85" y="701"/>
                    <a:pt x="85" y="701"/>
                    <a:pt x="85" y="701"/>
                  </a:cubicBezTo>
                  <a:cubicBezTo>
                    <a:pt x="86" y="700"/>
                    <a:pt x="86" y="700"/>
                    <a:pt x="86" y="700"/>
                  </a:cubicBezTo>
                  <a:cubicBezTo>
                    <a:pt x="86" y="700"/>
                    <a:pt x="86" y="700"/>
                    <a:pt x="86" y="700"/>
                  </a:cubicBezTo>
                  <a:cubicBezTo>
                    <a:pt x="86" y="700"/>
                    <a:pt x="84" y="699"/>
                    <a:pt x="84" y="698"/>
                  </a:cubicBezTo>
                  <a:cubicBezTo>
                    <a:pt x="83" y="698"/>
                    <a:pt x="83" y="698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3" y="697"/>
                  </a:cubicBezTo>
                  <a:cubicBezTo>
                    <a:pt x="83" y="696"/>
                    <a:pt x="84" y="696"/>
                    <a:pt x="86" y="696"/>
                  </a:cubicBezTo>
                  <a:lnTo>
                    <a:pt x="85" y="695"/>
                  </a:lnTo>
                  <a:close/>
                  <a:moveTo>
                    <a:pt x="95" y="531"/>
                  </a:moveTo>
                  <a:cubicBezTo>
                    <a:pt x="96" y="532"/>
                    <a:pt x="96" y="532"/>
                    <a:pt x="96" y="532"/>
                  </a:cubicBezTo>
                  <a:cubicBezTo>
                    <a:pt x="99" y="530"/>
                    <a:pt x="100" y="528"/>
                    <a:pt x="100" y="525"/>
                  </a:cubicBezTo>
                  <a:cubicBezTo>
                    <a:pt x="100" y="524"/>
                    <a:pt x="99" y="523"/>
                    <a:pt x="99" y="522"/>
                  </a:cubicBezTo>
                  <a:cubicBezTo>
                    <a:pt x="98" y="521"/>
                    <a:pt x="97" y="520"/>
                    <a:pt x="96" y="520"/>
                  </a:cubicBezTo>
                  <a:cubicBezTo>
                    <a:pt x="95" y="520"/>
                    <a:pt x="94" y="521"/>
                    <a:pt x="93" y="522"/>
                  </a:cubicBezTo>
                  <a:cubicBezTo>
                    <a:pt x="92" y="523"/>
                    <a:pt x="92" y="524"/>
                    <a:pt x="91" y="525"/>
                  </a:cubicBezTo>
                  <a:cubicBezTo>
                    <a:pt x="92" y="526"/>
                    <a:pt x="92" y="526"/>
                    <a:pt x="92" y="526"/>
                  </a:cubicBezTo>
                  <a:cubicBezTo>
                    <a:pt x="91" y="525"/>
                    <a:pt x="91" y="525"/>
                    <a:pt x="91" y="525"/>
                  </a:cubicBezTo>
                  <a:cubicBezTo>
                    <a:pt x="90" y="527"/>
                    <a:pt x="89" y="529"/>
                    <a:pt x="89" y="530"/>
                  </a:cubicBezTo>
                  <a:cubicBezTo>
                    <a:pt x="89" y="531"/>
                    <a:pt x="90" y="532"/>
                    <a:pt x="91" y="532"/>
                  </a:cubicBezTo>
                  <a:cubicBezTo>
                    <a:pt x="91" y="533"/>
                    <a:pt x="92" y="533"/>
                    <a:pt x="93" y="533"/>
                  </a:cubicBezTo>
                  <a:cubicBezTo>
                    <a:pt x="94" y="533"/>
                    <a:pt x="95" y="533"/>
                    <a:pt x="95" y="533"/>
                  </a:cubicBezTo>
                  <a:cubicBezTo>
                    <a:pt x="96" y="533"/>
                    <a:pt x="96" y="533"/>
                    <a:pt x="96" y="533"/>
                  </a:cubicBezTo>
                  <a:cubicBezTo>
                    <a:pt x="96" y="532"/>
                    <a:pt x="96" y="532"/>
                    <a:pt x="96" y="532"/>
                  </a:cubicBezTo>
                  <a:cubicBezTo>
                    <a:pt x="95" y="531"/>
                    <a:pt x="95" y="531"/>
                    <a:pt x="95" y="531"/>
                  </a:cubicBezTo>
                  <a:cubicBezTo>
                    <a:pt x="94" y="530"/>
                    <a:pt x="94" y="530"/>
                    <a:pt x="94" y="530"/>
                  </a:cubicBezTo>
                  <a:cubicBezTo>
                    <a:pt x="94" y="530"/>
                    <a:pt x="94" y="530"/>
                    <a:pt x="94" y="530"/>
                  </a:cubicBezTo>
                  <a:cubicBezTo>
                    <a:pt x="94" y="530"/>
                    <a:pt x="93" y="530"/>
                    <a:pt x="93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29"/>
                    <a:pt x="93" y="528"/>
                    <a:pt x="94" y="527"/>
                  </a:cubicBezTo>
                  <a:cubicBezTo>
                    <a:pt x="94" y="526"/>
                    <a:pt x="94" y="526"/>
                    <a:pt x="94" y="526"/>
                  </a:cubicBezTo>
                  <a:cubicBezTo>
                    <a:pt x="94" y="526"/>
                    <a:pt x="94" y="526"/>
                    <a:pt x="94" y="526"/>
                  </a:cubicBezTo>
                  <a:cubicBezTo>
                    <a:pt x="94" y="525"/>
                    <a:pt x="95" y="524"/>
                    <a:pt x="95" y="524"/>
                  </a:cubicBezTo>
                  <a:cubicBezTo>
                    <a:pt x="96" y="523"/>
                    <a:pt x="96" y="523"/>
                    <a:pt x="96" y="523"/>
                  </a:cubicBezTo>
                  <a:cubicBezTo>
                    <a:pt x="96" y="524"/>
                    <a:pt x="96" y="524"/>
                    <a:pt x="96" y="524"/>
                  </a:cubicBezTo>
                  <a:cubicBezTo>
                    <a:pt x="96" y="524"/>
                    <a:pt x="97" y="524"/>
                    <a:pt x="97" y="525"/>
                  </a:cubicBezTo>
                  <a:cubicBezTo>
                    <a:pt x="97" y="527"/>
                    <a:pt x="96" y="528"/>
                    <a:pt x="94" y="530"/>
                  </a:cubicBezTo>
                  <a:cubicBezTo>
                    <a:pt x="95" y="531"/>
                    <a:pt x="95" y="531"/>
                    <a:pt x="95" y="531"/>
                  </a:cubicBezTo>
                  <a:cubicBezTo>
                    <a:pt x="94" y="530"/>
                    <a:pt x="94" y="530"/>
                    <a:pt x="94" y="530"/>
                  </a:cubicBezTo>
                  <a:lnTo>
                    <a:pt x="95" y="531"/>
                  </a:lnTo>
                  <a:close/>
                  <a:moveTo>
                    <a:pt x="353" y="905"/>
                  </a:moveTo>
                  <a:cubicBezTo>
                    <a:pt x="354" y="904"/>
                    <a:pt x="354" y="904"/>
                    <a:pt x="354" y="904"/>
                  </a:cubicBezTo>
                  <a:cubicBezTo>
                    <a:pt x="351" y="902"/>
                    <a:pt x="349" y="901"/>
                    <a:pt x="348" y="901"/>
                  </a:cubicBezTo>
                  <a:cubicBezTo>
                    <a:pt x="347" y="901"/>
                    <a:pt x="346" y="901"/>
                    <a:pt x="346" y="901"/>
                  </a:cubicBezTo>
                  <a:cubicBezTo>
                    <a:pt x="345" y="901"/>
                    <a:pt x="345" y="902"/>
                    <a:pt x="345" y="903"/>
                  </a:cubicBezTo>
                  <a:cubicBezTo>
                    <a:pt x="345" y="903"/>
                    <a:pt x="345" y="904"/>
                    <a:pt x="345" y="904"/>
                  </a:cubicBezTo>
                  <a:cubicBezTo>
                    <a:pt x="345" y="905"/>
                    <a:pt x="345" y="905"/>
                    <a:pt x="345" y="905"/>
                  </a:cubicBezTo>
                  <a:cubicBezTo>
                    <a:pt x="346" y="905"/>
                    <a:pt x="346" y="905"/>
                    <a:pt x="346" y="905"/>
                  </a:cubicBezTo>
                  <a:cubicBezTo>
                    <a:pt x="345" y="905"/>
                    <a:pt x="345" y="905"/>
                    <a:pt x="345" y="905"/>
                  </a:cubicBezTo>
                  <a:cubicBezTo>
                    <a:pt x="345" y="910"/>
                    <a:pt x="345" y="910"/>
                    <a:pt x="345" y="910"/>
                  </a:cubicBezTo>
                  <a:cubicBezTo>
                    <a:pt x="345" y="912"/>
                    <a:pt x="345" y="912"/>
                    <a:pt x="345" y="912"/>
                  </a:cubicBezTo>
                  <a:cubicBezTo>
                    <a:pt x="346" y="912"/>
                    <a:pt x="346" y="912"/>
                    <a:pt x="346" y="912"/>
                  </a:cubicBezTo>
                  <a:cubicBezTo>
                    <a:pt x="349" y="913"/>
                    <a:pt x="351" y="914"/>
                    <a:pt x="353" y="914"/>
                  </a:cubicBezTo>
                  <a:cubicBezTo>
                    <a:pt x="355" y="914"/>
                    <a:pt x="356" y="913"/>
                    <a:pt x="357" y="913"/>
                  </a:cubicBezTo>
                  <a:cubicBezTo>
                    <a:pt x="357" y="912"/>
                    <a:pt x="358" y="911"/>
                    <a:pt x="358" y="910"/>
                  </a:cubicBezTo>
                  <a:cubicBezTo>
                    <a:pt x="358" y="909"/>
                    <a:pt x="358" y="908"/>
                    <a:pt x="357" y="907"/>
                  </a:cubicBezTo>
                  <a:cubicBezTo>
                    <a:pt x="356" y="906"/>
                    <a:pt x="355" y="905"/>
                    <a:pt x="354" y="904"/>
                  </a:cubicBezTo>
                  <a:cubicBezTo>
                    <a:pt x="353" y="905"/>
                    <a:pt x="353" y="905"/>
                    <a:pt x="353" y="905"/>
                  </a:cubicBezTo>
                  <a:cubicBezTo>
                    <a:pt x="354" y="904"/>
                    <a:pt x="354" y="904"/>
                    <a:pt x="354" y="904"/>
                  </a:cubicBezTo>
                  <a:cubicBezTo>
                    <a:pt x="353" y="905"/>
                    <a:pt x="353" y="905"/>
                    <a:pt x="353" y="905"/>
                  </a:cubicBezTo>
                  <a:cubicBezTo>
                    <a:pt x="352" y="906"/>
                    <a:pt x="352" y="906"/>
                    <a:pt x="352" y="906"/>
                  </a:cubicBezTo>
                  <a:cubicBezTo>
                    <a:pt x="353" y="907"/>
                    <a:pt x="354" y="908"/>
                    <a:pt x="354" y="909"/>
                  </a:cubicBezTo>
                  <a:cubicBezTo>
                    <a:pt x="355" y="909"/>
                    <a:pt x="355" y="910"/>
                    <a:pt x="355" y="910"/>
                  </a:cubicBezTo>
                  <a:cubicBezTo>
                    <a:pt x="355" y="910"/>
                    <a:pt x="355" y="910"/>
                    <a:pt x="355" y="910"/>
                  </a:cubicBezTo>
                  <a:cubicBezTo>
                    <a:pt x="355" y="910"/>
                    <a:pt x="354" y="911"/>
                    <a:pt x="353" y="911"/>
                  </a:cubicBezTo>
                  <a:cubicBezTo>
                    <a:pt x="352" y="911"/>
                    <a:pt x="350" y="910"/>
                    <a:pt x="347" y="909"/>
                  </a:cubicBezTo>
                  <a:cubicBezTo>
                    <a:pt x="346" y="910"/>
                    <a:pt x="346" y="910"/>
                    <a:pt x="346" y="910"/>
                  </a:cubicBezTo>
                  <a:cubicBezTo>
                    <a:pt x="348" y="910"/>
                    <a:pt x="348" y="910"/>
                    <a:pt x="348" y="910"/>
                  </a:cubicBezTo>
                  <a:cubicBezTo>
                    <a:pt x="348" y="910"/>
                    <a:pt x="348" y="910"/>
                    <a:pt x="348" y="905"/>
                  </a:cubicBezTo>
                  <a:cubicBezTo>
                    <a:pt x="348" y="905"/>
                    <a:pt x="348" y="905"/>
                    <a:pt x="348" y="905"/>
                  </a:cubicBezTo>
                  <a:cubicBezTo>
                    <a:pt x="348" y="905"/>
                    <a:pt x="348" y="905"/>
                    <a:pt x="348" y="905"/>
                  </a:cubicBezTo>
                  <a:cubicBezTo>
                    <a:pt x="348" y="905"/>
                    <a:pt x="348" y="905"/>
                    <a:pt x="348" y="905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9" y="904"/>
                    <a:pt x="352" y="906"/>
                  </a:cubicBezTo>
                  <a:cubicBezTo>
                    <a:pt x="352" y="906"/>
                    <a:pt x="352" y="906"/>
                    <a:pt x="352" y="906"/>
                  </a:cubicBezTo>
                  <a:cubicBezTo>
                    <a:pt x="352" y="906"/>
                    <a:pt x="352" y="906"/>
                    <a:pt x="352" y="906"/>
                  </a:cubicBezTo>
                  <a:lnTo>
                    <a:pt x="353" y="905"/>
                  </a:lnTo>
                  <a:close/>
                  <a:moveTo>
                    <a:pt x="375" y="807"/>
                  </a:moveTo>
                  <a:cubicBezTo>
                    <a:pt x="375" y="805"/>
                    <a:pt x="375" y="805"/>
                    <a:pt x="375" y="805"/>
                  </a:cubicBezTo>
                  <a:cubicBezTo>
                    <a:pt x="373" y="805"/>
                    <a:pt x="372" y="805"/>
                    <a:pt x="371" y="805"/>
                  </a:cubicBezTo>
                  <a:cubicBezTo>
                    <a:pt x="368" y="805"/>
                    <a:pt x="367" y="805"/>
                    <a:pt x="366" y="806"/>
                  </a:cubicBezTo>
                  <a:cubicBezTo>
                    <a:pt x="365" y="807"/>
                    <a:pt x="365" y="808"/>
                    <a:pt x="365" y="808"/>
                  </a:cubicBezTo>
                  <a:cubicBezTo>
                    <a:pt x="365" y="809"/>
                    <a:pt x="365" y="809"/>
                    <a:pt x="365" y="809"/>
                  </a:cubicBezTo>
                  <a:cubicBezTo>
                    <a:pt x="366" y="809"/>
                    <a:pt x="366" y="809"/>
                    <a:pt x="366" y="809"/>
                  </a:cubicBezTo>
                  <a:cubicBezTo>
                    <a:pt x="370" y="811"/>
                    <a:pt x="370" y="811"/>
                    <a:pt x="370" y="811"/>
                  </a:cubicBezTo>
                  <a:cubicBezTo>
                    <a:pt x="371" y="811"/>
                    <a:pt x="372" y="811"/>
                    <a:pt x="372" y="811"/>
                  </a:cubicBezTo>
                  <a:cubicBezTo>
                    <a:pt x="374" y="811"/>
                    <a:pt x="375" y="811"/>
                    <a:pt x="376" y="810"/>
                  </a:cubicBezTo>
                  <a:cubicBezTo>
                    <a:pt x="377" y="810"/>
                    <a:pt x="377" y="810"/>
                    <a:pt x="377" y="809"/>
                  </a:cubicBezTo>
                  <a:cubicBezTo>
                    <a:pt x="378" y="809"/>
                    <a:pt x="378" y="808"/>
                    <a:pt x="378" y="807"/>
                  </a:cubicBezTo>
                  <a:cubicBezTo>
                    <a:pt x="378" y="807"/>
                    <a:pt x="378" y="806"/>
                    <a:pt x="378" y="806"/>
                  </a:cubicBezTo>
                  <a:cubicBezTo>
                    <a:pt x="377" y="806"/>
                    <a:pt x="377" y="805"/>
                    <a:pt x="376" y="805"/>
                  </a:cubicBezTo>
                  <a:cubicBezTo>
                    <a:pt x="376" y="805"/>
                    <a:pt x="375" y="805"/>
                    <a:pt x="375" y="805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5"/>
                    <a:pt x="375" y="805"/>
                    <a:pt x="375" y="805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8"/>
                    <a:pt x="375" y="808"/>
                    <a:pt x="375" y="808"/>
                  </a:cubicBezTo>
                  <a:cubicBezTo>
                    <a:pt x="375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8"/>
                    <a:pt x="376" y="808"/>
                    <a:pt x="376" y="808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7"/>
                    <a:pt x="375" y="807"/>
                    <a:pt x="374" y="808"/>
                  </a:cubicBezTo>
                  <a:cubicBezTo>
                    <a:pt x="374" y="808"/>
                    <a:pt x="373" y="808"/>
                    <a:pt x="372" y="808"/>
                  </a:cubicBezTo>
                  <a:cubicBezTo>
                    <a:pt x="372" y="808"/>
                    <a:pt x="371" y="808"/>
                    <a:pt x="371" y="808"/>
                  </a:cubicBezTo>
                  <a:cubicBezTo>
                    <a:pt x="371" y="808"/>
                    <a:pt x="371" y="808"/>
                    <a:pt x="367" y="807"/>
                  </a:cubicBezTo>
                  <a:cubicBezTo>
                    <a:pt x="366" y="808"/>
                    <a:pt x="366" y="808"/>
                    <a:pt x="366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7" y="808"/>
                    <a:pt x="367" y="808"/>
                    <a:pt x="367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7" y="808"/>
                    <a:pt x="367" y="808"/>
                    <a:pt x="367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9" y="808"/>
                    <a:pt x="371" y="808"/>
                  </a:cubicBezTo>
                  <a:cubicBezTo>
                    <a:pt x="371" y="808"/>
                    <a:pt x="373" y="808"/>
                    <a:pt x="374" y="808"/>
                  </a:cubicBezTo>
                  <a:cubicBezTo>
                    <a:pt x="374" y="808"/>
                    <a:pt x="374" y="808"/>
                    <a:pt x="374" y="808"/>
                  </a:cubicBezTo>
                  <a:cubicBezTo>
                    <a:pt x="375" y="808"/>
                    <a:pt x="375" y="808"/>
                    <a:pt x="375" y="808"/>
                  </a:cubicBezTo>
                  <a:lnTo>
                    <a:pt x="375" y="807"/>
                  </a:lnTo>
                  <a:close/>
                  <a:moveTo>
                    <a:pt x="558" y="761"/>
                  </a:moveTo>
                  <a:cubicBezTo>
                    <a:pt x="558" y="762"/>
                    <a:pt x="558" y="762"/>
                    <a:pt x="558" y="762"/>
                  </a:cubicBezTo>
                  <a:cubicBezTo>
                    <a:pt x="559" y="762"/>
                    <a:pt x="560" y="762"/>
                    <a:pt x="561" y="761"/>
                  </a:cubicBezTo>
                  <a:cubicBezTo>
                    <a:pt x="562" y="761"/>
                    <a:pt x="562" y="761"/>
                    <a:pt x="563" y="761"/>
                  </a:cubicBezTo>
                  <a:cubicBezTo>
                    <a:pt x="563" y="760"/>
                    <a:pt x="563" y="760"/>
                    <a:pt x="563" y="759"/>
                  </a:cubicBezTo>
                  <a:cubicBezTo>
                    <a:pt x="563" y="758"/>
                    <a:pt x="563" y="758"/>
                    <a:pt x="563" y="757"/>
                  </a:cubicBezTo>
                  <a:cubicBezTo>
                    <a:pt x="562" y="757"/>
                    <a:pt x="562" y="757"/>
                    <a:pt x="561" y="757"/>
                  </a:cubicBezTo>
                  <a:cubicBezTo>
                    <a:pt x="560" y="757"/>
                    <a:pt x="559" y="756"/>
                    <a:pt x="558" y="756"/>
                  </a:cubicBezTo>
                  <a:cubicBezTo>
                    <a:pt x="557" y="756"/>
                    <a:pt x="556" y="757"/>
                    <a:pt x="556" y="757"/>
                  </a:cubicBezTo>
                  <a:cubicBezTo>
                    <a:pt x="555" y="757"/>
                    <a:pt x="555" y="757"/>
                    <a:pt x="555" y="757"/>
                  </a:cubicBezTo>
                  <a:cubicBezTo>
                    <a:pt x="555" y="758"/>
                    <a:pt x="554" y="758"/>
                    <a:pt x="554" y="759"/>
                  </a:cubicBezTo>
                  <a:cubicBezTo>
                    <a:pt x="554" y="760"/>
                    <a:pt x="555" y="760"/>
                    <a:pt x="555" y="760"/>
                  </a:cubicBezTo>
                  <a:cubicBezTo>
                    <a:pt x="556" y="761"/>
                    <a:pt x="556" y="761"/>
                    <a:pt x="557" y="762"/>
                  </a:cubicBezTo>
                  <a:cubicBezTo>
                    <a:pt x="557" y="762"/>
                    <a:pt x="558" y="762"/>
                    <a:pt x="558" y="762"/>
                  </a:cubicBezTo>
                  <a:cubicBezTo>
                    <a:pt x="558" y="762"/>
                    <a:pt x="558" y="762"/>
                    <a:pt x="558" y="762"/>
                  </a:cubicBezTo>
                  <a:cubicBezTo>
                    <a:pt x="558" y="762"/>
                    <a:pt x="558" y="762"/>
                    <a:pt x="558" y="762"/>
                  </a:cubicBezTo>
                  <a:cubicBezTo>
                    <a:pt x="558" y="761"/>
                    <a:pt x="558" y="761"/>
                    <a:pt x="558" y="761"/>
                  </a:cubicBezTo>
                  <a:cubicBezTo>
                    <a:pt x="559" y="759"/>
                    <a:pt x="559" y="759"/>
                    <a:pt x="559" y="759"/>
                  </a:cubicBezTo>
                  <a:cubicBezTo>
                    <a:pt x="559" y="759"/>
                    <a:pt x="559" y="759"/>
                    <a:pt x="559" y="759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60"/>
                    <a:pt x="557" y="760"/>
                    <a:pt x="557" y="760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60"/>
                    <a:pt x="557" y="760"/>
                    <a:pt x="557" y="760"/>
                  </a:cubicBezTo>
                  <a:cubicBezTo>
                    <a:pt x="557" y="760"/>
                    <a:pt x="557" y="759"/>
                    <a:pt x="558" y="759"/>
                  </a:cubicBezTo>
                  <a:cubicBezTo>
                    <a:pt x="559" y="759"/>
                    <a:pt x="560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0" y="759"/>
                    <a:pt x="560" y="759"/>
                    <a:pt x="560" y="759"/>
                  </a:cubicBezTo>
                  <a:cubicBezTo>
                    <a:pt x="560" y="759"/>
                    <a:pt x="561" y="760"/>
                    <a:pt x="561" y="760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0" y="759"/>
                    <a:pt x="560" y="759"/>
                    <a:pt x="560" y="759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60" y="759"/>
                    <a:pt x="560" y="759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59" y="759"/>
                    <a:pt x="558" y="759"/>
                  </a:cubicBezTo>
                  <a:cubicBezTo>
                    <a:pt x="558" y="761"/>
                    <a:pt x="558" y="761"/>
                    <a:pt x="558" y="761"/>
                  </a:cubicBezTo>
                  <a:cubicBezTo>
                    <a:pt x="559" y="759"/>
                    <a:pt x="559" y="759"/>
                    <a:pt x="559" y="759"/>
                  </a:cubicBezTo>
                  <a:lnTo>
                    <a:pt x="558" y="761"/>
                  </a:lnTo>
                  <a:close/>
                  <a:moveTo>
                    <a:pt x="356" y="803"/>
                  </a:moveTo>
                  <a:cubicBezTo>
                    <a:pt x="356" y="801"/>
                    <a:pt x="356" y="801"/>
                    <a:pt x="356" y="801"/>
                  </a:cubicBezTo>
                  <a:cubicBezTo>
                    <a:pt x="355" y="801"/>
                    <a:pt x="354" y="801"/>
                    <a:pt x="353" y="802"/>
                  </a:cubicBezTo>
                  <a:cubicBezTo>
                    <a:pt x="352" y="803"/>
                    <a:pt x="352" y="804"/>
                    <a:pt x="352" y="805"/>
                  </a:cubicBezTo>
                  <a:cubicBezTo>
                    <a:pt x="351" y="806"/>
                    <a:pt x="351" y="807"/>
                    <a:pt x="351" y="807"/>
                  </a:cubicBezTo>
                  <a:cubicBezTo>
                    <a:pt x="351" y="808"/>
                    <a:pt x="351" y="808"/>
                    <a:pt x="351" y="808"/>
                  </a:cubicBezTo>
                  <a:cubicBezTo>
                    <a:pt x="352" y="808"/>
                    <a:pt x="352" y="808"/>
                    <a:pt x="352" y="808"/>
                  </a:cubicBezTo>
                  <a:cubicBezTo>
                    <a:pt x="353" y="808"/>
                    <a:pt x="354" y="808"/>
                    <a:pt x="354" y="808"/>
                  </a:cubicBezTo>
                  <a:cubicBezTo>
                    <a:pt x="356" y="808"/>
                    <a:pt x="357" y="808"/>
                    <a:pt x="357" y="807"/>
                  </a:cubicBezTo>
                  <a:cubicBezTo>
                    <a:pt x="358" y="807"/>
                    <a:pt x="359" y="806"/>
                    <a:pt x="359" y="805"/>
                  </a:cubicBezTo>
                  <a:cubicBezTo>
                    <a:pt x="359" y="803"/>
                    <a:pt x="358" y="802"/>
                    <a:pt x="356" y="801"/>
                  </a:cubicBezTo>
                  <a:cubicBezTo>
                    <a:pt x="356" y="801"/>
                    <a:pt x="356" y="801"/>
                    <a:pt x="356" y="801"/>
                  </a:cubicBezTo>
                  <a:cubicBezTo>
                    <a:pt x="356" y="801"/>
                    <a:pt x="356" y="801"/>
                    <a:pt x="356" y="801"/>
                  </a:cubicBezTo>
                  <a:cubicBezTo>
                    <a:pt x="356" y="803"/>
                    <a:pt x="356" y="803"/>
                    <a:pt x="356" y="803"/>
                  </a:cubicBezTo>
                  <a:cubicBezTo>
                    <a:pt x="355" y="804"/>
                    <a:pt x="355" y="804"/>
                    <a:pt x="355" y="804"/>
                  </a:cubicBezTo>
                  <a:cubicBezTo>
                    <a:pt x="355" y="804"/>
                    <a:pt x="355" y="804"/>
                    <a:pt x="356" y="805"/>
                  </a:cubicBezTo>
                  <a:cubicBezTo>
                    <a:pt x="355" y="805"/>
                    <a:pt x="355" y="805"/>
                    <a:pt x="355" y="805"/>
                  </a:cubicBezTo>
                  <a:cubicBezTo>
                    <a:pt x="355" y="805"/>
                    <a:pt x="355" y="805"/>
                    <a:pt x="354" y="805"/>
                  </a:cubicBezTo>
                  <a:cubicBezTo>
                    <a:pt x="354" y="805"/>
                    <a:pt x="354" y="805"/>
                    <a:pt x="353" y="805"/>
                  </a:cubicBezTo>
                  <a:cubicBezTo>
                    <a:pt x="353" y="807"/>
                    <a:pt x="353" y="807"/>
                    <a:pt x="353" y="807"/>
                  </a:cubicBezTo>
                  <a:cubicBezTo>
                    <a:pt x="354" y="807"/>
                    <a:pt x="354" y="807"/>
                    <a:pt x="354" y="807"/>
                  </a:cubicBezTo>
                  <a:cubicBezTo>
                    <a:pt x="354" y="806"/>
                    <a:pt x="354" y="806"/>
                    <a:pt x="354" y="806"/>
                  </a:cubicBezTo>
                  <a:cubicBezTo>
                    <a:pt x="354" y="806"/>
                    <a:pt x="355" y="805"/>
                    <a:pt x="355" y="805"/>
                  </a:cubicBezTo>
                  <a:cubicBezTo>
                    <a:pt x="355" y="804"/>
                    <a:pt x="355" y="804"/>
                    <a:pt x="355" y="804"/>
                  </a:cubicBezTo>
                  <a:cubicBezTo>
                    <a:pt x="356" y="804"/>
                    <a:pt x="356" y="804"/>
                    <a:pt x="356" y="804"/>
                  </a:cubicBezTo>
                  <a:cubicBezTo>
                    <a:pt x="356" y="803"/>
                    <a:pt x="356" y="803"/>
                    <a:pt x="356" y="803"/>
                  </a:cubicBezTo>
                  <a:cubicBezTo>
                    <a:pt x="355" y="804"/>
                    <a:pt x="355" y="804"/>
                    <a:pt x="355" y="804"/>
                  </a:cubicBezTo>
                  <a:lnTo>
                    <a:pt x="356" y="803"/>
                  </a:lnTo>
                  <a:close/>
                  <a:moveTo>
                    <a:pt x="796" y="588"/>
                  </a:moveTo>
                  <a:cubicBezTo>
                    <a:pt x="796" y="586"/>
                    <a:pt x="796" y="586"/>
                    <a:pt x="796" y="586"/>
                  </a:cubicBezTo>
                  <a:cubicBezTo>
                    <a:pt x="791" y="585"/>
                    <a:pt x="791" y="585"/>
                    <a:pt x="791" y="585"/>
                  </a:cubicBezTo>
                  <a:cubicBezTo>
                    <a:pt x="790" y="587"/>
                    <a:pt x="790" y="587"/>
                    <a:pt x="790" y="587"/>
                  </a:cubicBezTo>
                  <a:cubicBezTo>
                    <a:pt x="792" y="586"/>
                    <a:pt x="792" y="586"/>
                    <a:pt x="792" y="586"/>
                  </a:cubicBezTo>
                  <a:cubicBezTo>
                    <a:pt x="786" y="575"/>
                    <a:pt x="786" y="575"/>
                    <a:pt x="786" y="575"/>
                  </a:cubicBezTo>
                  <a:cubicBezTo>
                    <a:pt x="786" y="575"/>
                    <a:pt x="786" y="575"/>
                    <a:pt x="786" y="575"/>
                  </a:cubicBezTo>
                  <a:cubicBezTo>
                    <a:pt x="786" y="575"/>
                    <a:pt x="786" y="575"/>
                    <a:pt x="786" y="575"/>
                  </a:cubicBezTo>
                  <a:cubicBezTo>
                    <a:pt x="776" y="560"/>
                    <a:pt x="776" y="560"/>
                    <a:pt x="776" y="560"/>
                  </a:cubicBezTo>
                  <a:cubicBezTo>
                    <a:pt x="775" y="559"/>
                    <a:pt x="775" y="559"/>
                    <a:pt x="775" y="559"/>
                  </a:cubicBezTo>
                  <a:cubicBezTo>
                    <a:pt x="774" y="559"/>
                    <a:pt x="774" y="559"/>
                    <a:pt x="774" y="559"/>
                  </a:cubicBezTo>
                  <a:cubicBezTo>
                    <a:pt x="766" y="561"/>
                    <a:pt x="766" y="561"/>
                    <a:pt x="766" y="561"/>
                  </a:cubicBezTo>
                  <a:cubicBezTo>
                    <a:pt x="766" y="562"/>
                    <a:pt x="766" y="562"/>
                    <a:pt x="766" y="562"/>
                  </a:cubicBezTo>
                  <a:cubicBezTo>
                    <a:pt x="767" y="561"/>
                    <a:pt x="767" y="561"/>
                    <a:pt x="767" y="561"/>
                  </a:cubicBezTo>
                  <a:cubicBezTo>
                    <a:pt x="763" y="556"/>
                    <a:pt x="760" y="554"/>
                    <a:pt x="759" y="553"/>
                  </a:cubicBezTo>
                  <a:cubicBezTo>
                    <a:pt x="758" y="552"/>
                    <a:pt x="758" y="552"/>
                    <a:pt x="758" y="552"/>
                  </a:cubicBezTo>
                  <a:cubicBezTo>
                    <a:pt x="757" y="553"/>
                    <a:pt x="757" y="553"/>
                    <a:pt x="757" y="553"/>
                  </a:cubicBezTo>
                  <a:cubicBezTo>
                    <a:pt x="758" y="554"/>
                    <a:pt x="758" y="554"/>
                    <a:pt x="758" y="554"/>
                  </a:cubicBezTo>
                  <a:cubicBezTo>
                    <a:pt x="758" y="554"/>
                    <a:pt x="759" y="552"/>
                    <a:pt x="759" y="550"/>
                  </a:cubicBezTo>
                  <a:cubicBezTo>
                    <a:pt x="759" y="550"/>
                    <a:pt x="759" y="548"/>
                    <a:pt x="758" y="547"/>
                  </a:cubicBezTo>
                  <a:cubicBezTo>
                    <a:pt x="757" y="546"/>
                    <a:pt x="756" y="545"/>
                    <a:pt x="755" y="545"/>
                  </a:cubicBezTo>
                  <a:cubicBezTo>
                    <a:pt x="746" y="541"/>
                    <a:pt x="742" y="541"/>
                    <a:pt x="742" y="541"/>
                  </a:cubicBezTo>
                  <a:cubicBezTo>
                    <a:pt x="742" y="542"/>
                    <a:pt x="742" y="542"/>
                    <a:pt x="742" y="542"/>
                  </a:cubicBezTo>
                  <a:cubicBezTo>
                    <a:pt x="743" y="541"/>
                    <a:pt x="743" y="541"/>
                    <a:pt x="743" y="541"/>
                  </a:cubicBezTo>
                  <a:cubicBezTo>
                    <a:pt x="735" y="535"/>
                    <a:pt x="735" y="535"/>
                    <a:pt x="735" y="535"/>
                  </a:cubicBezTo>
                  <a:cubicBezTo>
                    <a:pt x="734" y="535"/>
                    <a:pt x="734" y="535"/>
                    <a:pt x="734" y="535"/>
                  </a:cubicBezTo>
                  <a:cubicBezTo>
                    <a:pt x="733" y="535"/>
                    <a:pt x="733" y="535"/>
                    <a:pt x="733" y="535"/>
                  </a:cubicBezTo>
                  <a:cubicBezTo>
                    <a:pt x="729" y="537"/>
                    <a:pt x="729" y="537"/>
                    <a:pt x="729" y="537"/>
                  </a:cubicBezTo>
                  <a:cubicBezTo>
                    <a:pt x="730" y="538"/>
                    <a:pt x="730" y="538"/>
                    <a:pt x="730" y="538"/>
                  </a:cubicBezTo>
                  <a:cubicBezTo>
                    <a:pt x="730" y="537"/>
                    <a:pt x="730" y="537"/>
                    <a:pt x="730" y="537"/>
                  </a:cubicBezTo>
                  <a:cubicBezTo>
                    <a:pt x="714" y="530"/>
                    <a:pt x="714" y="530"/>
                    <a:pt x="714" y="530"/>
                  </a:cubicBezTo>
                  <a:cubicBezTo>
                    <a:pt x="714" y="531"/>
                    <a:pt x="714" y="531"/>
                    <a:pt x="714" y="531"/>
                  </a:cubicBezTo>
                  <a:cubicBezTo>
                    <a:pt x="715" y="530"/>
                    <a:pt x="715" y="530"/>
                    <a:pt x="715" y="530"/>
                  </a:cubicBezTo>
                  <a:cubicBezTo>
                    <a:pt x="711" y="525"/>
                    <a:pt x="711" y="525"/>
                    <a:pt x="711" y="525"/>
                  </a:cubicBezTo>
                  <a:cubicBezTo>
                    <a:pt x="710" y="525"/>
                    <a:pt x="710" y="525"/>
                    <a:pt x="710" y="525"/>
                  </a:cubicBezTo>
                  <a:cubicBezTo>
                    <a:pt x="710" y="524"/>
                    <a:pt x="710" y="524"/>
                    <a:pt x="710" y="524"/>
                  </a:cubicBezTo>
                  <a:cubicBezTo>
                    <a:pt x="704" y="522"/>
                    <a:pt x="701" y="520"/>
                    <a:pt x="699" y="520"/>
                  </a:cubicBezTo>
                  <a:cubicBezTo>
                    <a:pt x="698" y="519"/>
                    <a:pt x="698" y="519"/>
                    <a:pt x="698" y="519"/>
                  </a:cubicBezTo>
                  <a:cubicBezTo>
                    <a:pt x="697" y="520"/>
                    <a:pt x="697" y="520"/>
                    <a:pt x="697" y="520"/>
                  </a:cubicBezTo>
                  <a:cubicBezTo>
                    <a:pt x="698" y="519"/>
                    <a:pt x="698" y="519"/>
                    <a:pt x="698" y="519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79" y="511"/>
                    <a:pt x="672" y="509"/>
                    <a:pt x="669" y="508"/>
                  </a:cubicBezTo>
                  <a:cubicBezTo>
                    <a:pt x="665" y="507"/>
                    <a:pt x="665" y="507"/>
                    <a:pt x="665" y="507"/>
                  </a:cubicBezTo>
                  <a:cubicBezTo>
                    <a:pt x="665" y="507"/>
                    <a:pt x="665" y="507"/>
                    <a:pt x="665" y="507"/>
                  </a:cubicBezTo>
                  <a:cubicBezTo>
                    <a:pt x="664" y="507"/>
                    <a:pt x="664" y="507"/>
                    <a:pt x="664" y="507"/>
                  </a:cubicBezTo>
                  <a:cubicBezTo>
                    <a:pt x="660" y="508"/>
                    <a:pt x="660" y="508"/>
                    <a:pt x="660" y="508"/>
                  </a:cubicBezTo>
                  <a:cubicBezTo>
                    <a:pt x="661" y="510"/>
                    <a:pt x="661" y="510"/>
                    <a:pt x="661" y="510"/>
                  </a:cubicBezTo>
                  <a:cubicBezTo>
                    <a:pt x="662" y="508"/>
                    <a:pt x="662" y="508"/>
                    <a:pt x="662" y="508"/>
                  </a:cubicBezTo>
                  <a:cubicBezTo>
                    <a:pt x="639" y="496"/>
                    <a:pt x="639" y="496"/>
                    <a:pt x="639" y="496"/>
                  </a:cubicBezTo>
                  <a:cubicBezTo>
                    <a:pt x="638" y="496"/>
                    <a:pt x="638" y="496"/>
                    <a:pt x="638" y="496"/>
                  </a:cubicBezTo>
                  <a:cubicBezTo>
                    <a:pt x="638" y="496"/>
                    <a:pt x="638" y="496"/>
                    <a:pt x="638" y="496"/>
                  </a:cubicBezTo>
                  <a:cubicBezTo>
                    <a:pt x="631" y="496"/>
                    <a:pt x="631" y="496"/>
                    <a:pt x="631" y="496"/>
                  </a:cubicBezTo>
                  <a:cubicBezTo>
                    <a:pt x="631" y="497"/>
                    <a:pt x="631" y="497"/>
                    <a:pt x="631" y="497"/>
                  </a:cubicBezTo>
                  <a:cubicBezTo>
                    <a:pt x="632" y="496"/>
                    <a:pt x="632" y="496"/>
                    <a:pt x="632" y="496"/>
                  </a:cubicBezTo>
                  <a:cubicBezTo>
                    <a:pt x="632" y="496"/>
                    <a:pt x="630" y="495"/>
                    <a:pt x="628" y="494"/>
                  </a:cubicBezTo>
                  <a:cubicBezTo>
                    <a:pt x="625" y="493"/>
                    <a:pt x="620" y="490"/>
                    <a:pt x="616" y="488"/>
                  </a:cubicBezTo>
                  <a:cubicBezTo>
                    <a:pt x="613" y="486"/>
                    <a:pt x="611" y="485"/>
                    <a:pt x="610" y="484"/>
                  </a:cubicBezTo>
                  <a:cubicBezTo>
                    <a:pt x="608" y="482"/>
                    <a:pt x="607" y="481"/>
                    <a:pt x="607" y="481"/>
                  </a:cubicBezTo>
                  <a:cubicBezTo>
                    <a:pt x="605" y="481"/>
                    <a:pt x="605" y="481"/>
                    <a:pt x="605" y="481"/>
                  </a:cubicBezTo>
                  <a:cubicBezTo>
                    <a:pt x="607" y="481"/>
                    <a:pt x="607" y="481"/>
                    <a:pt x="607" y="481"/>
                  </a:cubicBezTo>
                  <a:cubicBezTo>
                    <a:pt x="607" y="480"/>
                    <a:pt x="607" y="480"/>
                    <a:pt x="607" y="479"/>
                  </a:cubicBezTo>
                  <a:cubicBezTo>
                    <a:pt x="607" y="477"/>
                    <a:pt x="608" y="475"/>
                    <a:pt x="609" y="473"/>
                  </a:cubicBezTo>
                  <a:cubicBezTo>
                    <a:pt x="611" y="472"/>
                    <a:pt x="613" y="470"/>
                    <a:pt x="614" y="469"/>
                  </a:cubicBezTo>
                  <a:cubicBezTo>
                    <a:pt x="614" y="468"/>
                    <a:pt x="614" y="468"/>
                    <a:pt x="614" y="468"/>
                  </a:cubicBezTo>
                  <a:cubicBezTo>
                    <a:pt x="614" y="469"/>
                    <a:pt x="614" y="469"/>
                    <a:pt x="614" y="469"/>
                  </a:cubicBezTo>
                  <a:cubicBezTo>
                    <a:pt x="620" y="466"/>
                    <a:pt x="625" y="461"/>
                    <a:pt x="625" y="461"/>
                  </a:cubicBezTo>
                  <a:cubicBezTo>
                    <a:pt x="626" y="460"/>
                    <a:pt x="626" y="460"/>
                    <a:pt x="626" y="460"/>
                  </a:cubicBezTo>
                  <a:cubicBezTo>
                    <a:pt x="626" y="459"/>
                    <a:pt x="626" y="459"/>
                    <a:pt x="626" y="459"/>
                  </a:cubicBezTo>
                  <a:cubicBezTo>
                    <a:pt x="625" y="450"/>
                    <a:pt x="625" y="450"/>
                    <a:pt x="625" y="450"/>
                  </a:cubicBezTo>
                  <a:cubicBezTo>
                    <a:pt x="624" y="450"/>
                    <a:pt x="624" y="450"/>
                    <a:pt x="624" y="450"/>
                  </a:cubicBezTo>
                  <a:cubicBezTo>
                    <a:pt x="624" y="449"/>
                    <a:pt x="624" y="449"/>
                    <a:pt x="624" y="449"/>
                  </a:cubicBezTo>
                  <a:cubicBezTo>
                    <a:pt x="624" y="449"/>
                    <a:pt x="618" y="443"/>
                    <a:pt x="611" y="443"/>
                  </a:cubicBezTo>
                  <a:cubicBezTo>
                    <a:pt x="611" y="445"/>
                    <a:pt x="611" y="445"/>
                    <a:pt x="611" y="445"/>
                  </a:cubicBezTo>
                  <a:cubicBezTo>
                    <a:pt x="611" y="443"/>
                    <a:pt x="611" y="443"/>
                    <a:pt x="611" y="443"/>
                  </a:cubicBezTo>
                  <a:cubicBezTo>
                    <a:pt x="610" y="443"/>
                    <a:pt x="609" y="443"/>
                    <a:pt x="608" y="443"/>
                  </a:cubicBezTo>
                  <a:cubicBezTo>
                    <a:pt x="605" y="443"/>
                    <a:pt x="600" y="444"/>
                    <a:pt x="595" y="445"/>
                  </a:cubicBezTo>
                  <a:cubicBezTo>
                    <a:pt x="591" y="446"/>
                    <a:pt x="586" y="447"/>
                    <a:pt x="584" y="447"/>
                  </a:cubicBezTo>
                  <a:cubicBezTo>
                    <a:pt x="584" y="449"/>
                    <a:pt x="584" y="449"/>
                    <a:pt x="584" y="449"/>
                  </a:cubicBezTo>
                  <a:cubicBezTo>
                    <a:pt x="584" y="447"/>
                    <a:pt x="584" y="447"/>
                    <a:pt x="584" y="447"/>
                  </a:cubicBezTo>
                  <a:cubicBezTo>
                    <a:pt x="567" y="447"/>
                    <a:pt x="559" y="447"/>
                    <a:pt x="554" y="447"/>
                  </a:cubicBezTo>
                  <a:cubicBezTo>
                    <a:pt x="550" y="447"/>
                    <a:pt x="550" y="447"/>
                    <a:pt x="550" y="447"/>
                  </a:cubicBezTo>
                  <a:cubicBezTo>
                    <a:pt x="550" y="449"/>
                    <a:pt x="550" y="449"/>
                    <a:pt x="550" y="449"/>
                  </a:cubicBezTo>
                  <a:cubicBezTo>
                    <a:pt x="551" y="448"/>
                    <a:pt x="551" y="448"/>
                    <a:pt x="551" y="448"/>
                  </a:cubicBezTo>
                  <a:cubicBezTo>
                    <a:pt x="548" y="445"/>
                    <a:pt x="548" y="445"/>
                    <a:pt x="548" y="445"/>
                  </a:cubicBezTo>
                  <a:cubicBezTo>
                    <a:pt x="548" y="445"/>
                    <a:pt x="548" y="445"/>
                    <a:pt x="548" y="445"/>
                  </a:cubicBezTo>
                  <a:cubicBezTo>
                    <a:pt x="548" y="445"/>
                    <a:pt x="548" y="445"/>
                    <a:pt x="548" y="445"/>
                  </a:cubicBezTo>
                  <a:cubicBezTo>
                    <a:pt x="538" y="439"/>
                    <a:pt x="533" y="437"/>
                    <a:pt x="530" y="435"/>
                  </a:cubicBezTo>
                  <a:cubicBezTo>
                    <a:pt x="528" y="434"/>
                    <a:pt x="528" y="434"/>
                    <a:pt x="528" y="434"/>
                  </a:cubicBezTo>
                  <a:cubicBezTo>
                    <a:pt x="527" y="435"/>
                    <a:pt x="527" y="435"/>
                    <a:pt x="527" y="435"/>
                  </a:cubicBezTo>
                  <a:cubicBezTo>
                    <a:pt x="529" y="435"/>
                    <a:pt x="529" y="435"/>
                    <a:pt x="529" y="435"/>
                  </a:cubicBezTo>
                  <a:cubicBezTo>
                    <a:pt x="526" y="428"/>
                    <a:pt x="526" y="428"/>
                    <a:pt x="526" y="428"/>
                  </a:cubicBezTo>
                  <a:cubicBezTo>
                    <a:pt x="526" y="427"/>
                    <a:pt x="526" y="427"/>
                    <a:pt x="526" y="427"/>
                  </a:cubicBezTo>
                  <a:cubicBezTo>
                    <a:pt x="525" y="427"/>
                    <a:pt x="525" y="427"/>
                    <a:pt x="525" y="427"/>
                  </a:cubicBezTo>
                  <a:cubicBezTo>
                    <a:pt x="514" y="425"/>
                    <a:pt x="514" y="425"/>
                    <a:pt x="514" y="425"/>
                  </a:cubicBezTo>
                  <a:cubicBezTo>
                    <a:pt x="514" y="426"/>
                    <a:pt x="514" y="426"/>
                    <a:pt x="514" y="426"/>
                  </a:cubicBezTo>
                  <a:cubicBezTo>
                    <a:pt x="515" y="425"/>
                    <a:pt x="515" y="425"/>
                    <a:pt x="515" y="425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02" y="411"/>
                    <a:pt x="502" y="411"/>
                    <a:pt x="502" y="411"/>
                  </a:cubicBezTo>
                  <a:cubicBezTo>
                    <a:pt x="502" y="411"/>
                    <a:pt x="502" y="411"/>
                    <a:pt x="502" y="411"/>
                  </a:cubicBezTo>
                  <a:cubicBezTo>
                    <a:pt x="495" y="408"/>
                    <a:pt x="495" y="408"/>
                    <a:pt x="495" y="408"/>
                  </a:cubicBezTo>
                  <a:cubicBezTo>
                    <a:pt x="495" y="410"/>
                    <a:pt x="495" y="410"/>
                    <a:pt x="495" y="410"/>
                  </a:cubicBezTo>
                  <a:cubicBezTo>
                    <a:pt x="496" y="409"/>
                    <a:pt x="496" y="409"/>
                    <a:pt x="496" y="409"/>
                  </a:cubicBezTo>
                  <a:cubicBezTo>
                    <a:pt x="492" y="403"/>
                    <a:pt x="492" y="403"/>
                    <a:pt x="492" y="403"/>
                  </a:cubicBezTo>
                  <a:cubicBezTo>
                    <a:pt x="492" y="403"/>
                    <a:pt x="492" y="403"/>
                    <a:pt x="492" y="403"/>
                  </a:cubicBezTo>
                  <a:cubicBezTo>
                    <a:pt x="491" y="403"/>
                    <a:pt x="491" y="403"/>
                    <a:pt x="491" y="403"/>
                  </a:cubicBezTo>
                  <a:cubicBezTo>
                    <a:pt x="482" y="398"/>
                    <a:pt x="482" y="398"/>
                    <a:pt x="482" y="398"/>
                  </a:cubicBezTo>
                  <a:cubicBezTo>
                    <a:pt x="481" y="399"/>
                    <a:pt x="481" y="399"/>
                    <a:pt x="481" y="399"/>
                  </a:cubicBezTo>
                  <a:cubicBezTo>
                    <a:pt x="483" y="398"/>
                    <a:pt x="483" y="398"/>
                    <a:pt x="483" y="398"/>
                  </a:cubicBezTo>
                  <a:cubicBezTo>
                    <a:pt x="474" y="383"/>
                    <a:pt x="474" y="383"/>
                    <a:pt x="474" y="383"/>
                  </a:cubicBezTo>
                  <a:cubicBezTo>
                    <a:pt x="473" y="384"/>
                    <a:pt x="473" y="384"/>
                    <a:pt x="473" y="384"/>
                  </a:cubicBezTo>
                  <a:cubicBezTo>
                    <a:pt x="475" y="384"/>
                    <a:pt x="475" y="384"/>
                    <a:pt x="475" y="384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5" y="374"/>
                    <a:pt x="475" y="374"/>
                    <a:pt x="475" y="374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69" y="367"/>
                    <a:pt x="469" y="367"/>
                    <a:pt x="469" y="367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9" y="368"/>
                    <a:pt x="469" y="368"/>
                    <a:pt x="469" y="368"/>
                  </a:cubicBezTo>
                  <a:cubicBezTo>
                    <a:pt x="469" y="368"/>
                    <a:pt x="469" y="364"/>
                    <a:pt x="469" y="359"/>
                  </a:cubicBezTo>
                  <a:cubicBezTo>
                    <a:pt x="468" y="355"/>
                    <a:pt x="467" y="349"/>
                    <a:pt x="465" y="346"/>
                  </a:cubicBezTo>
                  <a:cubicBezTo>
                    <a:pt x="464" y="346"/>
                    <a:pt x="464" y="346"/>
                    <a:pt x="464" y="346"/>
                  </a:cubicBezTo>
                  <a:cubicBezTo>
                    <a:pt x="465" y="346"/>
                    <a:pt x="465" y="346"/>
                    <a:pt x="465" y="346"/>
                  </a:cubicBezTo>
                  <a:cubicBezTo>
                    <a:pt x="464" y="342"/>
                    <a:pt x="460" y="335"/>
                    <a:pt x="457" y="328"/>
                  </a:cubicBezTo>
                  <a:cubicBezTo>
                    <a:pt x="453" y="322"/>
                    <a:pt x="450" y="316"/>
                    <a:pt x="450" y="316"/>
                  </a:cubicBezTo>
                  <a:cubicBezTo>
                    <a:pt x="449" y="317"/>
                    <a:pt x="449" y="317"/>
                    <a:pt x="449" y="317"/>
                  </a:cubicBezTo>
                  <a:cubicBezTo>
                    <a:pt x="450" y="317"/>
                    <a:pt x="450" y="317"/>
                    <a:pt x="450" y="317"/>
                  </a:cubicBezTo>
                  <a:cubicBezTo>
                    <a:pt x="451" y="315"/>
                    <a:pt x="451" y="315"/>
                    <a:pt x="451" y="315"/>
                  </a:cubicBezTo>
                  <a:cubicBezTo>
                    <a:pt x="452" y="313"/>
                    <a:pt x="452" y="313"/>
                    <a:pt x="452" y="313"/>
                  </a:cubicBezTo>
                  <a:cubicBezTo>
                    <a:pt x="451" y="313"/>
                    <a:pt x="451" y="313"/>
                    <a:pt x="451" y="313"/>
                  </a:cubicBezTo>
                  <a:cubicBezTo>
                    <a:pt x="443" y="309"/>
                    <a:pt x="443" y="309"/>
                    <a:pt x="443" y="309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6"/>
                    <a:pt x="430" y="306"/>
                    <a:pt x="430" y="306"/>
                  </a:cubicBezTo>
                  <a:cubicBezTo>
                    <a:pt x="431" y="305"/>
                    <a:pt x="431" y="305"/>
                    <a:pt x="431" y="305"/>
                  </a:cubicBezTo>
                  <a:cubicBezTo>
                    <a:pt x="417" y="293"/>
                    <a:pt x="410" y="286"/>
                    <a:pt x="406" y="283"/>
                  </a:cubicBezTo>
                  <a:cubicBezTo>
                    <a:pt x="403" y="280"/>
                    <a:pt x="403" y="280"/>
                    <a:pt x="403" y="280"/>
                  </a:cubicBezTo>
                  <a:cubicBezTo>
                    <a:pt x="402" y="280"/>
                    <a:pt x="402" y="280"/>
                    <a:pt x="402" y="280"/>
                  </a:cubicBezTo>
                  <a:cubicBezTo>
                    <a:pt x="402" y="280"/>
                    <a:pt x="402" y="280"/>
                    <a:pt x="402" y="280"/>
                  </a:cubicBezTo>
                  <a:cubicBezTo>
                    <a:pt x="388" y="276"/>
                    <a:pt x="388" y="276"/>
                    <a:pt x="388" y="276"/>
                  </a:cubicBezTo>
                  <a:cubicBezTo>
                    <a:pt x="388" y="277"/>
                    <a:pt x="388" y="277"/>
                    <a:pt x="388" y="277"/>
                  </a:cubicBezTo>
                  <a:cubicBezTo>
                    <a:pt x="389" y="276"/>
                    <a:pt x="389" y="276"/>
                    <a:pt x="389" y="276"/>
                  </a:cubicBezTo>
                  <a:cubicBezTo>
                    <a:pt x="378" y="265"/>
                    <a:pt x="373" y="259"/>
                    <a:pt x="370" y="256"/>
                  </a:cubicBezTo>
                  <a:cubicBezTo>
                    <a:pt x="368" y="254"/>
                    <a:pt x="368" y="254"/>
                    <a:pt x="368" y="254"/>
                  </a:cubicBezTo>
                  <a:cubicBezTo>
                    <a:pt x="366" y="255"/>
                    <a:pt x="366" y="255"/>
                    <a:pt x="366" y="255"/>
                  </a:cubicBezTo>
                  <a:cubicBezTo>
                    <a:pt x="368" y="254"/>
                    <a:pt x="368" y="254"/>
                    <a:pt x="368" y="254"/>
                  </a:cubicBezTo>
                  <a:cubicBezTo>
                    <a:pt x="364" y="221"/>
                    <a:pt x="364" y="221"/>
                    <a:pt x="364" y="221"/>
                  </a:cubicBezTo>
                  <a:cubicBezTo>
                    <a:pt x="364" y="220"/>
                    <a:pt x="364" y="220"/>
                    <a:pt x="364" y="220"/>
                  </a:cubicBezTo>
                  <a:cubicBezTo>
                    <a:pt x="364" y="220"/>
                    <a:pt x="364" y="220"/>
                    <a:pt x="364" y="220"/>
                  </a:cubicBezTo>
                  <a:cubicBezTo>
                    <a:pt x="360" y="215"/>
                    <a:pt x="360" y="215"/>
                    <a:pt x="360" y="215"/>
                  </a:cubicBezTo>
                  <a:cubicBezTo>
                    <a:pt x="358" y="215"/>
                    <a:pt x="358" y="215"/>
                    <a:pt x="358" y="215"/>
                  </a:cubicBezTo>
                  <a:cubicBezTo>
                    <a:pt x="360" y="216"/>
                    <a:pt x="360" y="216"/>
                    <a:pt x="360" y="216"/>
                  </a:cubicBezTo>
                  <a:cubicBezTo>
                    <a:pt x="366" y="200"/>
                    <a:pt x="366" y="200"/>
                    <a:pt x="366" y="200"/>
                  </a:cubicBezTo>
                  <a:cubicBezTo>
                    <a:pt x="365" y="199"/>
                    <a:pt x="365" y="199"/>
                    <a:pt x="365" y="199"/>
                  </a:cubicBezTo>
                  <a:cubicBezTo>
                    <a:pt x="365" y="201"/>
                    <a:pt x="365" y="201"/>
                    <a:pt x="365" y="201"/>
                  </a:cubicBezTo>
                  <a:cubicBezTo>
                    <a:pt x="366" y="201"/>
                    <a:pt x="368" y="200"/>
                    <a:pt x="371" y="198"/>
                  </a:cubicBezTo>
                  <a:cubicBezTo>
                    <a:pt x="373" y="197"/>
                    <a:pt x="377" y="194"/>
                    <a:pt x="377" y="190"/>
                  </a:cubicBezTo>
                  <a:cubicBezTo>
                    <a:pt x="377" y="190"/>
                    <a:pt x="377" y="189"/>
                    <a:pt x="377" y="189"/>
                  </a:cubicBezTo>
                  <a:cubicBezTo>
                    <a:pt x="377" y="187"/>
                    <a:pt x="376" y="185"/>
                    <a:pt x="375" y="184"/>
                  </a:cubicBezTo>
                  <a:cubicBezTo>
                    <a:pt x="373" y="182"/>
                    <a:pt x="370" y="181"/>
                    <a:pt x="368" y="180"/>
                  </a:cubicBezTo>
                  <a:cubicBezTo>
                    <a:pt x="366" y="179"/>
                    <a:pt x="364" y="179"/>
                    <a:pt x="364" y="179"/>
                  </a:cubicBezTo>
                  <a:cubicBezTo>
                    <a:pt x="364" y="180"/>
                    <a:pt x="364" y="180"/>
                    <a:pt x="364" y="180"/>
                  </a:cubicBezTo>
                  <a:cubicBezTo>
                    <a:pt x="365" y="180"/>
                    <a:pt x="365" y="180"/>
                    <a:pt x="365" y="180"/>
                  </a:cubicBezTo>
                  <a:cubicBezTo>
                    <a:pt x="365" y="180"/>
                    <a:pt x="365" y="179"/>
                    <a:pt x="365" y="176"/>
                  </a:cubicBezTo>
                  <a:cubicBezTo>
                    <a:pt x="364" y="174"/>
                    <a:pt x="364" y="172"/>
                    <a:pt x="362" y="170"/>
                  </a:cubicBezTo>
                  <a:cubicBezTo>
                    <a:pt x="361" y="171"/>
                    <a:pt x="361" y="171"/>
                    <a:pt x="361" y="171"/>
                  </a:cubicBezTo>
                  <a:cubicBezTo>
                    <a:pt x="362" y="170"/>
                    <a:pt x="362" y="170"/>
                    <a:pt x="362" y="170"/>
                  </a:cubicBezTo>
                  <a:cubicBezTo>
                    <a:pt x="362" y="168"/>
                    <a:pt x="359" y="166"/>
                    <a:pt x="357" y="164"/>
                  </a:cubicBezTo>
                  <a:cubicBezTo>
                    <a:pt x="355" y="163"/>
                    <a:pt x="354" y="162"/>
                    <a:pt x="354" y="161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4" y="164"/>
                    <a:pt x="354" y="164"/>
                    <a:pt x="354" y="164"/>
                  </a:cubicBezTo>
                  <a:cubicBezTo>
                    <a:pt x="354" y="164"/>
                    <a:pt x="355" y="163"/>
                    <a:pt x="357" y="162"/>
                  </a:cubicBezTo>
                  <a:cubicBezTo>
                    <a:pt x="358" y="161"/>
                    <a:pt x="360" y="159"/>
                    <a:pt x="361" y="158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60" y="159"/>
                    <a:pt x="360" y="159"/>
                    <a:pt x="360" y="159"/>
                  </a:cubicBezTo>
                  <a:cubicBezTo>
                    <a:pt x="362" y="158"/>
                    <a:pt x="362" y="157"/>
                    <a:pt x="362" y="156"/>
                  </a:cubicBezTo>
                  <a:cubicBezTo>
                    <a:pt x="363" y="155"/>
                    <a:pt x="363" y="154"/>
                    <a:pt x="363" y="153"/>
                  </a:cubicBezTo>
                  <a:cubicBezTo>
                    <a:pt x="363" y="151"/>
                    <a:pt x="362" y="149"/>
                    <a:pt x="362" y="149"/>
                  </a:cubicBezTo>
                  <a:cubicBezTo>
                    <a:pt x="361" y="149"/>
                    <a:pt x="361" y="149"/>
                    <a:pt x="361" y="149"/>
                  </a:cubicBezTo>
                  <a:cubicBezTo>
                    <a:pt x="362" y="151"/>
                    <a:pt x="362" y="151"/>
                    <a:pt x="362" y="151"/>
                  </a:cubicBezTo>
                  <a:cubicBezTo>
                    <a:pt x="367" y="148"/>
                    <a:pt x="367" y="148"/>
                    <a:pt x="367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51"/>
                    <a:pt x="365" y="151"/>
                    <a:pt x="365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1"/>
                    <a:pt x="370" y="150"/>
                    <a:pt x="374" y="149"/>
                  </a:cubicBezTo>
                  <a:cubicBezTo>
                    <a:pt x="379" y="148"/>
                    <a:pt x="384" y="146"/>
                    <a:pt x="387" y="144"/>
                  </a:cubicBezTo>
                  <a:cubicBezTo>
                    <a:pt x="387" y="143"/>
                    <a:pt x="387" y="143"/>
                    <a:pt x="387" y="143"/>
                  </a:cubicBezTo>
                  <a:cubicBezTo>
                    <a:pt x="387" y="144"/>
                    <a:pt x="387" y="144"/>
                    <a:pt x="387" y="144"/>
                  </a:cubicBezTo>
                  <a:cubicBezTo>
                    <a:pt x="397" y="138"/>
                    <a:pt x="401" y="131"/>
                    <a:pt x="401" y="131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10" y="132"/>
                    <a:pt x="410" y="132"/>
                    <a:pt x="410" y="132"/>
                  </a:cubicBezTo>
                  <a:cubicBezTo>
                    <a:pt x="410" y="132"/>
                    <a:pt x="410" y="132"/>
                    <a:pt x="410" y="132"/>
                  </a:cubicBezTo>
                  <a:cubicBezTo>
                    <a:pt x="411" y="131"/>
                    <a:pt x="411" y="131"/>
                    <a:pt x="411" y="131"/>
                  </a:cubicBezTo>
                  <a:cubicBezTo>
                    <a:pt x="415" y="127"/>
                    <a:pt x="415" y="127"/>
                    <a:pt x="415" y="127"/>
                  </a:cubicBezTo>
                  <a:cubicBezTo>
                    <a:pt x="417" y="126"/>
                    <a:pt x="417" y="126"/>
                    <a:pt x="417" y="126"/>
                  </a:cubicBezTo>
                  <a:cubicBezTo>
                    <a:pt x="414" y="125"/>
                    <a:pt x="414" y="125"/>
                    <a:pt x="414" y="125"/>
                  </a:cubicBezTo>
                  <a:cubicBezTo>
                    <a:pt x="409" y="124"/>
                    <a:pt x="409" y="124"/>
                    <a:pt x="409" y="124"/>
                  </a:cubicBezTo>
                  <a:cubicBezTo>
                    <a:pt x="408" y="125"/>
                    <a:pt x="408" y="125"/>
                    <a:pt x="408" y="125"/>
                  </a:cubicBezTo>
                  <a:cubicBezTo>
                    <a:pt x="409" y="126"/>
                    <a:pt x="409" y="126"/>
                    <a:pt x="409" y="126"/>
                  </a:cubicBezTo>
                  <a:cubicBezTo>
                    <a:pt x="414" y="120"/>
                    <a:pt x="414" y="120"/>
                    <a:pt x="414" y="120"/>
                  </a:cubicBezTo>
                  <a:cubicBezTo>
                    <a:pt x="412" y="120"/>
                    <a:pt x="412" y="120"/>
                    <a:pt x="412" y="120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36" y="126"/>
                    <a:pt x="436" y="126"/>
                    <a:pt x="436" y="126"/>
                  </a:cubicBezTo>
                  <a:cubicBezTo>
                    <a:pt x="439" y="127"/>
                    <a:pt x="439" y="127"/>
                    <a:pt x="439" y="127"/>
                  </a:cubicBezTo>
                  <a:cubicBezTo>
                    <a:pt x="438" y="125"/>
                    <a:pt x="438" y="125"/>
                    <a:pt x="438" y="125"/>
                  </a:cubicBezTo>
                  <a:cubicBezTo>
                    <a:pt x="437" y="120"/>
                    <a:pt x="437" y="120"/>
                    <a:pt x="437" y="120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22"/>
                    <a:pt x="436" y="122"/>
                    <a:pt x="436" y="122"/>
                  </a:cubicBezTo>
                  <a:cubicBezTo>
                    <a:pt x="438" y="123"/>
                    <a:pt x="442" y="123"/>
                    <a:pt x="444" y="124"/>
                  </a:cubicBezTo>
                  <a:cubicBezTo>
                    <a:pt x="445" y="124"/>
                    <a:pt x="445" y="124"/>
                    <a:pt x="445" y="124"/>
                  </a:cubicBezTo>
                  <a:cubicBezTo>
                    <a:pt x="445" y="124"/>
                    <a:pt x="445" y="124"/>
                    <a:pt x="445" y="124"/>
                  </a:cubicBezTo>
                  <a:cubicBezTo>
                    <a:pt x="445" y="124"/>
                    <a:pt x="445" y="124"/>
                    <a:pt x="445" y="124"/>
                  </a:cubicBezTo>
                  <a:cubicBezTo>
                    <a:pt x="446" y="124"/>
                    <a:pt x="447" y="125"/>
                    <a:pt x="447" y="126"/>
                  </a:cubicBezTo>
                  <a:cubicBezTo>
                    <a:pt x="448" y="127"/>
                    <a:pt x="449" y="129"/>
                    <a:pt x="449" y="131"/>
                  </a:cubicBezTo>
                  <a:cubicBezTo>
                    <a:pt x="450" y="132"/>
                    <a:pt x="450" y="132"/>
                    <a:pt x="450" y="133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51" y="135"/>
                    <a:pt x="451" y="135"/>
                    <a:pt x="451" y="135"/>
                  </a:cubicBezTo>
                  <a:cubicBezTo>
                    <a:pt x="452" y="134"/>
                    <a:pt x="452" y="134"/>
                    <a:pt x="452" y="134"/>
                  </a:cubicBezTo>
                  <a:cubicBezTo>
                    <a:pt x="452" y="134"/>
                    <a:pt x="454" y="133"/>
                    <a:pt x="456" y="131"/>
                  </a:cubicBezTo>
                  <a:cubicBezTo>
                    <a:pt x="458" y="130"/>
                    <a:pt x="460" y="127"/>
                    <a:pt x="460" y="124"/>
                  </a:cubicBezTo>
                  <a:cubicBezTo>
                    <a:pt x="460" y="121"/>
                    <a:pt x="458" y="119"/>
                    <a:pt x="457" y="118"/>
                  </a:cubicBezTo>
                  <a:cubicBezTo>
                    <a:pt x="454" y="116"/>
                    <a:pt x="450" y="115"/>
                    <a:pt x="447" y="114"/>
                  </a:cubicBezTo>
                  <a:cubicBezTo>
                    <a:pt x="444" y="114"/>
                    <a:pt x="442" y="114"/>
                    <a:pt x="442" y="114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3" y="116"/>
                    <a:pt x="443" y="116"/>
                    <a:pt x="443" y="116"/>
                  </a:cubicBezTo>
                  <a:cubicBezTo>
                    <a:pt x="443" y="116"/>
                    <a:pt x="445" y="113"/>
                    <a:pt x="446" y="110"/>
                  </a:cubicBezTo>
                  <a:cubicBezTo>
                    <a:pt x="447" y="106"/>
                    <a:pt x="448" y="102"/>
                    <a:pt x="448" y="99"/>
                  </a:cubicBezTo>
                  <a:cubicBezTo>
                    <a:pt x="448" y="99"/>
                    <a:pt x="448" y="98"/>
                    <a:pt x="447" y="97"/>
                  </a:cubicBezTo>
                  <a:cubicBezTo>
                    <a:pt x="446" y="98"/>
                    <a:pt x="446" y="98"/>
                    <a:pt x="446" y="98"/>
                  </a:cubicBezTo>
                  <a:cubicBezTo>
                    <a:pt x="448" y="98"/>
                    <a:pt x="448" y="98"/>
                    <a:pt x="448" y="98"/>
                  </a:cubicBezTo>
                  <a:cubicBezTo>
                    <a:pt x="447" y="97"/>
                    <a:pt x="447" y="96"/>
                    <a:pt x="446" y="96"/>
                  </a:cubicBezTo>
                  <a:cubicBezTo>
                    <a:pt x="446" y="95"/>
                    <a:pt x="445" y="95"/>
                    <a:pt x="444" y="95"/>
                  </a:cubicBezTo>
                  <a:cubicBezTo>
                    <a:pt x="443" y="95"/>
                    <a:pt x="442" y="96"/>
                    <a:pt x="441" y="96"/>
                  </a:cubicBezTo>
                  <a:cubicBezTo>
                    <a:pt x="437" y="98"/>
                    <a:pt x="433" y="101"/>
                    <a:pt x="433" y="101"/>
                  </a:cubicBezTo>
                  <a:cubicBezTo>
                    <a:pt x="434" y="102"/>
                    <a:pt x="434" y="102"/>
                    <a:pt x="434" y="102"/>
                  </a:cubicBezTo>
                  <a:cubicBezTo>
                    <a:pt x="435" y="102"/>
                    <a:pt x="435" y="102"/>
                    <a:pt x="435" y="102"/>
                  </a:cubicBezTo>
                  <a:cubicBezTo>
                    <a:pt x="434" y="94"/>
                    <a:pt x="434" y="94"/>
                    <a:pt x="434" y="94"/>
                  </a:cubicBezTo>
                  <a:cubicBezTo>
                    <a:pt x="433" y="94"/>
                    <a:pt x="433" y="94"/>
                    <a:pt x="433" y="94"/>
                  </a:cubicBezTo>
                  <a:cubicBezTo>
                    <a:pt x="433" y="95"/>
                    <a:pt x="433" y="95"/>
                    <a:pt x="433" y="95"/>
                  </a:cubicBezTo>
                  <a:cubicBezTo>
                    <a:pt x="433" y="95"/>
                    <a:pt x="437" y="94"/>
                    <a:pt x="440" y="91"/>
                  </a:cubicBezTo>
                  <a:cubicBezTo>
                    <a:pt x="442" y="90"/>
                    <a:pt x="444" y="89"/>
                    <a:pt x="445" y="87"/>
                  </a:cubicBezTo>
                  <a:cubicBezTo>
                    <a:pt x="446" y="85"/>
                    <a:pt x="448" y="84"/>
                    <a:pt x="448" y="82"/>
                  </a:cubicBezTo>
                  <a:cubicBezTo>
                    <a:pt x="448" y="82"/>
                    <a:pt x="448" y="82"/>
                    <a:pt x="448" y="82"/>
                  </a:cubicBezTo>
                  <a:cubicBezTo>
                    <a:pt x="448" y="82"/>
                    <a:pt x="448" y="82"/>
                    <a:pt x="448" y="82"/>
                  </a:cubicBezTo>
                  <a:cubicBezTo>
                    <a:pt x="447" y="79"/>
                    <a:pt x="446" y="78"/>
                    <a:pt x="445" y="77"/>
                  </a:cubicBezTo>
                  <a:cubicBezTo>
                    <a:pt x="443" y="76"/>
                    <a:pt x="441" y="76"/>
                    <a:pt x="440" y="76"/>
                  </a:cubicBezTo>
                  <a:cubicBezTo>
                    <a:pt x="435" y="76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3" y="78"/>
                    <a:pt x="433" y="78"/>
                    <a:pt x="433" y="78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8" y="72"/>
                    <a:pt x="428" y="72"/>
                    <a:pt x="428" y="72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1" y="59"/>
                    <a:pt x="441" y="59"/>
                    <a:pt x="441" y="59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7" y="60"/>
                    <a:pt x="447" y="60"/>
                    <a:pt x="447" y="60"/>
                  </a:cubicBezTo>
                  <a:cubicBezTo>
                    <a:pt x="448" y="60"/>
                    <a:pt x="448" y="60"/>
                    <a:pt x="448" y="60"/>
                  </a:cubicBezTo>
                  <a:cubicBezTo>
                    <a:pt x="448" y="60"/>
                    <a:pt x="448" y="60"/>
                    <a:pt x="448" y="60"/>
                  </a:cubicBezTo>
                  <a:cubicBezTo>
                    <a:pt x="449" y="59"/>
                    <a:pt x="449" y="58"/>
                    <a:pt x="450" y="57"/>
                  </a:cubicBezTo>
                  <a:cubicBezTo>
                    <a:pt x="449" y="56"/>
                    <a:pt x="449" y="54"/>
                    <a:pt x="449" y="53"/>
                  </a:cubicBezTo>
                  <a:cubicBezTo>
                    <a:pt x="448" y="52"/>
                    <a:pt x="448" y="51"/>
                    <a:pt x="447" y="50"/>
                  </a:cubicBezTo>
                  <a:cubicBezTo>
                    <a:pt x="447" y="49"/>
                    <a:pt x="447" y="49"/>
                    <a:pt x="447" y="49"/>
                  </a:cubicBezTo>
                  <a:cubicBezTo>
                    <a:pt x="446" y="49"/>
                    <a:pt x="446" y="49"/>
                    <a:pt x="446" y="49"/>
                  </a:cubicBezTo>
                  <a:cubicBezTo>
                    <a:pt x="426" y="45"/>
                    <a:pt x="426" y="45"/>
                    <a:pt x="426" y="45"/>
                  </a:cubicBezTo>
                  <a:cubicBezTo>
                    <a:pt x="426" y="45"/>
                    <a:pt x="426" y="45"/>
                    <a:pt x="426" y="45"/>
                  </a:cubicBezTo>
                  <a:cubicBezTo>
                    <a:pt x="425" y="45"/>
                    <a:pt x="425" y="45"/>
                    <a:pt x="425" y="45"/>
                  </a:cubicBezTo>
                  <a:cubicBezTo>
                    <a:pt x="417" y="48"/>
                    <a:pt x="417" y="48"/>
                    <a:pt x="417" y="48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9" y="48"/>
                    <a:pt x="419" y="48"/>
                    <a:pt x="419" y="48"/>
                  </a:cubicBezTo>
                  <a:cubicBezTo>
                    <a:pt x="415" y="44"/>
                    <a:pt x="415" y="44"/>
                    <a:pt x="415" y="44"/>
                  </a:cubicBezTo>
                  <a:cubicBezTo>
                    <a:pt x="414" y="44"/>
                    <a:pt x="414" y="44"/>
                    <a:pt x="414" y="44"/>
                  </a:cubicBezTo>
                  <a:cubicBezTo>
                    <a:pt x="414" y="44"/>
                    <a:pt x="414" y="44"/>
                    <a:pt x="414" y="44"/>
                  </a:cubicBezTo>
                  <a:cubicBezTo>
                    <a:pt x="403" y="44"/>
                    <a:pt x="397" y="44"/>
                    <a:pt x="395" y="44"/>
                  </a:cubicBezTo>
                  <a:cubicBezTo>
                    <a:pt x="392" y="44"/>
                    <a:pt x="392" y="44"/>
                    <a:pt x="392" y="44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3" y="45"/>
                    <a:pt x="393" y="45"/>
                    <a:pt x="393" y="45"/>
                  </a:cubicBezTo>
                  <a:cubicBezTo>
                    <a:pt x="391" y="40"/>
                    <a:pt x="391" y="40"/>
                    <a:pt x="391" y="40"/>
                  </a:cubicBezTo>
                  <a:cubicBezTo>
                    <a:pt x="390" y="40"/>
                    <a:pt x="390" y="40"/>
                    <a:pt x="390" y="40"/>
                  </a:cubicBezTo>
                  <a:cubicBezTo>
                    <a:pt x="389" y="40"/>
                    <a:pt x="389" y="40"/>
                    <a:pt x="389" y="40"/>
                  </a:cubicBezTo>
                  <a:cubicBezTo>
                    <a:pt x="367" y="38"/>
                    <a:pt x="367" y="38"/>
                    <a:pt x="367" y="38"/>
                  </a:cubicBezTo>
                  <a:cubicBezTo>
                    <a:pt x="366" y="40"/>
                    <a:pt x="366" y="40"/>
                    <a:pt x="366" y="40"/>
                  </a:cubicBezTo>
                  <a:cubicBezTo>
                    <a:pt x="368" y="39"/>
                    <a:pt x="368" y="39"/>
                    <a:pt x="368" y="39"/>
                  </a:cubicBezTo>
                  <a:cubicBezTo>
                    <a:pt x="364" y="29"/>
                    <a:pt x="364" y="29"/>
                    <a:pt x="364" y="29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3" y="28"/>
                    <a:pt x="363" y="28"/>
                    <a:pt x="363" y="28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7"/>
                    <a:pt x="360" y="25"/>
                  </a:cubicBezTo>
                  <a:cubicBezTo>
                    <a:pt x="360" y="24"/>
                    <a:pt x="360" y="23"/>
                    <a:pt x="360" y="22"/>
                  </a:cubicBezTo>
                  <a:cubicBezTo>
                    <a:pt x="359" y="21"/>
                    <a:pt x="359" y="20"/>
                    <a:pt x="358" y="20"/>
                  </a:cubicBezTo>
                  <a:cubicBezTo>
                    <a:pt x="357" y="19"/>
                    <a:pt x="356" y="19"/>
                    <a:pt x="355" y="19"/>
                  </a:cubicBezTo>
                  <a:cubicBezTo>
                    <a:pt x="354" y="19"/>
                    <a:pt x="353" y="20"/>
                    <a:pt x="352" y="20"/>
                  </a:cubicBezTo>
                  <a:cubicBezTo>
                    <a:pt x="351" y="21"/>
                    <a:pt x="351" y="21"/>
                    <a:pt x="350" y="21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1" y="16"/>
                    <a:pt x="350" y="13"/>
                    <a:pt x="349" y="11"/>
                  </a:cubicBezTo>
                  <a:cubicBezTo>
                    <a:pt x="349" y="10"/>
                    <a:pt x="349" y="10"/>
                    <a:pt x="349" y="10"/>
                  </a:cubicBezTo>
                  <a:cubicBezTo>
                    <a:pt x="348" y="10"/>
                    <a:pt x="348" y="10"/>
                    <a:pt x="348" y="10"/>
                  </a:cubicBezTo>
                  <a:cubicBezTo>
                    <a:pt x="348" y="12"/>
                    <a:pt x="348" y="12"/>
                    <a:pt x="348" y="12"/>
                  </a:cubicBezTo>
                  <a:cubicBezTo>
                    <a:pt x="348" y="12"/>
                    <a:pt x="350" y="10"/>
                    <a:pt x="352" y="9"/>
                  </a:cubicBezTo>
                  <a:cubicBezTo>
                    <a:pt x="353" y="8"/>
                    <a:pt x="354" y="7"/>
                    <a:pt x="355" y="7"/>
                  </a:cubicBezTo>
                  <a:cubicBezTo>
                    <a:pt x="356" y="6"/>
                    <a:pt x="356" y="5"/>
                    <a:pt x="356" y="3"/>
                  </a:cubicBezTo>
                  <a:cubicBezTo>
                    <a:pt x="356" y="3"/>
                    <a:pt x="356" y="2"/>
                    <a:pt x="355" y="1"/>
                  </a:cubicBezTo>
                  <a:cubicBezTo>
                    <a:pt x="355" y="0"/>
                    <a:pt x="354" y="0"/>
                    <a:pt x="353" y="0"/>
                  </a:cubicBezTo>
                  <a:cubicBezTo>
                    <a:pt x="352" y="0"/>
                    <a:pt x="350" y="1"/>
                    <a:pt x="349" y="1"/>
                  </a:cubicBezTo>
                  <a:cubicBezTo>
                    <a:pt x="346" y="3"/>
                    <a:pt x="342" y="6"/>
                    <a:pt x="342" y="7"/>
                  </a:cubicBezTo>
                  <a:cubicBezTo>
                    <a:pt x="343" y="8"/>
                    <a:pt x="343" y="8"/>
                    <a:pt x="343" y="8"/>
                  </a:cubicBezTo>
                  <a:cubicBezTo>
                    <a:pt x="344" y="6"/>
                    <a:pt x="344" y="6"/>
                    <a:pt x="344" y="6"/>
                  </a:cubicBezTo>
                  <a:cubicBezTo>
                    <a:pt x="339" y="4"/>
                    <a:pt x="339" y="4"/>
                    <a:pt x="339" y="4"/>
                  </a:cubicBezTo>
                  <a:cubicBezTo>
                    <a:pt x="338" y="3"/>
                    <a:pt x="338" y="3"/>
                    <a:pt x="338" y="3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25" y="16"/>
                    <a:pt x="325" y="16"/>
                    <a:pt x="325" y="16"/>
                  </a:cubicBezTo>
                  <a:cubicBezTo>
                    <a:pt x="326" y="17"/>
                    <a:pt x="326" y="17"/>
                    <a:pt x="326" y="17"/>
                  </a:cubicBezTo>
                  <a:cubicBezTo>
                    <a:pt x="326" y="16"/>
                    <a:pt x="326" y="16"/>
                    <a:pt x="326" y="16"/>
                  </a:cubicBezTo>
                  <a:cubicBezTo>
                    <a:pt x="317" y="12"/>
                    <a:pt x="312" y="10"/>
                    <a:pt x="310" y="9"/>
                  </a:cubicBezTo>
                  <a:cubicBezTo>
                    <a:pt x="308" y="8"/>
                    <a:pt x="308" y="8"/>
                    <a:pt x="308" y="8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306" y="8"/>
                    <a:pt x="306" y="8"/>
                    <a:pt x="306" y="8"/>
                  </a:cubicBezTo>
                  <a:cubicBezTo>
                    <a:pt x="302" y="15"/>
                    <a:pt x="302" y="15"/>
                    <a:pt x="302" y="15"/>
                  </a:cubicBezTo>
                  <a:cubicBezTo>
                    <a:pt x="303" y="16"/>
                    <a:pt x="303" y="16"/>
                    <a:pt x="303" y="16"/>
                  </a:cubicBezTo>
                  <a:cubicBezTo>
                    <a:pt x="304" y="14"/>
                    <a:pt x="304" y="14"/>
                    <a:pt x="304" y="14"/>
                  </a:cubicBezTo>
                  <a:cubicBezTo>
                    <a:pt x="303" y="14"/>
                    <a:pt x="302" y="14"/>
                    <a:pt x="297" y="14"/>
                  </a:cubicBezTo>
                  <a:cubicBezTo>
                    <a:pt x="295" y="14"/>
                    <a:pt x="292" y="14"/>
                    <a:pt x="288" y="14"/>
                  </a:cubicBezTo>
                  <a:cubicBezTo>
                    <a:pt x="285" y="14"/>
                    <a:pt x="283" y="15"/>
                    <a:pt x="282" y="17"/>
                  </a:cubicBezTo>
                  <a:cubicBezTo>
                    <a:pt x="280" y="18"/>
                    <a:pt x="280" y="19"/>
                    <a:pt x="280" y="21"/>
                  </a:cubicBezTo>
                  <a:cubicBezTo>
                    <a:pt x="280" y="23"/>
                    <a:pt x="281" y="25"/>
                    <a:pt x="281" y="26"/>
                  </a:cubicBezTo>
                  <a:cubicBezTo>
                    <a:pt x="282" y="28"/>
                    <a:pt x="283" y="29"/>
                    <a:pt x="283" y="29"/>
                  </a:cubicBezTo>
                  <a:cubicBezTo>
                    <a:pt x="284" y="28"/>
                    <a:pt x="284" y="28"/>
                    <a:pt x="284" y="28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79" y="35"/>
                    <a:pt x="279" y="35"/>
                    <a:pt x="279" y="35"/>
                  </a:cubicBezTo>
                  <a:cubicBezTo>
                    <a:pt x="279" y="33"/>
                    <a:pt x="279" y="33"/>
                    <a:pt x="279" y="33"/>
                  </a:cubicBezTo>
                  <a:cubicBezTo>
                    <a:pt x="263" y="29"/>
                    <a:pt x="263" y="29"/>
                    <a:pt x="263" y="29"/>
                  </a:cubicBezTo>
                  <a:cubicBezTo>
                    <a:pt x="262" y="31"/>
                    <a:pt x="262" y="31"/>
                    <a:pt x="262" y="31"/>
                  </a:cubicBezTo>
                  <a:cubicBezTo>
                    <a:pt x="264" y="31"/>
                    <a:pt x="264" y="31"/>
                    <a:pt x="264" y="31"/>
                  </a:cubicBezTo>
                  <a:cubicBezTo>
                    <a:pt x="264" y="30"/>
                    <a:pt x="264" y="29"/>
                    <a:pt x="263" y="27"/>
                  </a:cubicBezTo>
                  <a:cubicBezTo>
                    <a:pt x="262" y="25"/>
                    <a:pt x="261" y="23"/>
                    <a:pt x="258" y="21"/>
                  </a:cubicBezTo>
                  <a:cubicBezTo>
                    <a:pt x="258" y="21"/>
                    <a:pt x="258" y="21"/>
                    <a:pt x="258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7" y="21"/>
                    <a:pt x="256" y="21"/>
                    <a:pt x="256" y="21"/>
                  </a:cubicBezTo>
                  <a:cubicBezTo>
                    <a:pt x="253" y="21"/>
                    <a:pt x="252" y="22"/>
                    <a:pt x="251" y="23"/>
                  </a:cubicBezTo>
                  <a:cubicBezTo>
                    <a:pt x="250" y="25"/>
                    <a:pt x="249" y="26"/>
                    <a:pt x="249" y="26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50" y="25"/>
                    <a:pt x="250" y="25"/>
                    <a:pt x="250" y="25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5" y="26"/>
                    <a:pt x="245" y="26"/>
                    <a:pt x="245" y="26"/>
                  </a:cubicBezTo>
                  <a:cubicBezTo>
                    <a:pt x="241" y="45"/>
                    <a:pt x="241" y="45"/>
                    <a:pt x="241" y="45"/>
                  </a:cubicBezTo>
                  <a:cubicBezTo>
                    <a:pt x="240" y="47"/>
                    <a:pt x="240" y="47"/>
                    <a:pt x="240" y="47"/>
                  </a:cubicBezTo>
                  <a:cubicBezTo>
                    <a:pt x="242" y="47"/>
                    <a:pt x="242" y="47"/>
                    <a:pt x="242" y="47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6" y="45"/>
                    <a:pt x="246" y="45"/>
                    <a:pt x="246" y="45"/>
                  </a:cubicBezTo>
                  <a:cubicBezTo>
                    <a:pt x="245" y="45"/>
                    <a:pt x="245" y="45"/>
                    <a:pt x="245" y="45"/>
                  </a:cubicBezTo>
                  <a:cubicBezTo>
                    <a:pt x="245" y="55"/>
                    <a:pt x="245" y="55"/>
                    <a:pt x="245" y="55"/>
                  </a:cubicBezTo>
                  <a:cubicBezTo>
                    <a:pt x="246" y="55"/>
                    <a:pt x="246" y="55"/>
                    <a:pt x="246" y="55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0" y="51"/>
                    <a:pt x="237" y="50"/>
                    <a:pt x="235" y="50"/>
                  </a:cubicBezTo>
                  <a:cubicBezTo>
                    <a:pt x="233" y="49"/>
                    <a:pt x="233" y="49"/>
                    <a:pt x="233" y="49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2" y="41"/>
                    <a:pt x="231" y="41"/>
                    <a:pt x="231" y="41"/>
                  </a:cubicBezTo>
                  <a:cubicBezTo>
                    <a:pt x="229" y="41"/>
                    <a:pt x="226" y="42"/>
                    <a:pt x="219" y="48"/>
                  </a:cubicBezTo>
                  <a:cubicBezTo>
                    <a:pt x="217" y="51"/>
                    <a:pt x="215" y="54"/>
                    <a:pt x="215" y="56"/>
                  </a:cubicBezTo>
                  <a:cubicBezTo>
                    <a:pt x="215" y="59"/>
                    <a:pt x="217" y="61"/>
                    <a:pt x="218" y="62"/>
                  </a:cubicBezTo>
                  <a:cubicBezTo>
                    <a:pt x="219" y="63"/>
                    <a:pt x="220" y="64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1" y="79"/>
                    <a:pt x="221" y="79"/>
                    <a:pt x="221" y="79"/>
                  </a:cubicBezTo>
                  <a:cubicBezTo>
                    <a:pt x="221" y="80"/>
                    <a:pt x="221" y="80"/>
                    <a:pt x="221" y="80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0" y="77"/>
                    <a:pt x="220" y="77"/>
                    <a:pt x="220" y="77"/>
                  </a:cubicBezTo>
                  <a:cubicBezTo>
                    <a:pt x="220" y="77"/>
                    <a:pt x="220" y="77"/>
                    <a:pt x="220" y="77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6" y="72"/>
                    <a:pt x="216" y="72"/>
                    <a:pt x="216" y="72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3" y="65"/>
                    <a:pt x="213" y="65"/>
                    <a:pt x="213" y="65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00" y="68"/>
                    <a:pt x="200" y="68"/>
                    <a:pt x="200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8" y="70"/>
                    <a:pt x="197" y="71"/>
                  </a:cubicBezTo>
                  <a:cubicBezTo>
                    <a:pt x="196" y="71"/>
                    <a:pt x="195" y="72"/>
                    <a:pt x="193" y="72"/>
                  </a:cubicBezTo>
                  <a:cubicBezTo>
                    <a:pt x="192" y="72"/>
                    <a:pt x="190" y="72"/>
                    <a:pt x="189" y="71"/>
                  </a:cubicBezTo>
                  <a:cubicBezTo>
                    <a:pt x="188" y="72"/>
                    <a:pt x="188" y="72"/>
                    <a:pt x="188" y="72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7" y="70"/>
                    <a:pt x="186" y="68"/>
                    <a:pt x="185" y="65"/>
                  </a:cubicBezTo>
                  <a:cubicBezTo>
                    <a:pt x="184" y="62"/>
                    <a:pt x="184" y="60"/>
                    <a:pt x="184" y="58"/>
                  </a:cubicBezTo>
                  <a:cubicBezTo>
                    <a:pt x="184" y="57"/>
                    <a:pt x="184" y="56"/>
                    <a:pt x="184" y="56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182" y="54"/>
                    <a:pt x="182" y="54"/>
                    <a:pt x="182" y="54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7" y="62"/>
                    <a:pt x="167" y="62"/>
                    <a:pt x="167" y="62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8"/>
                    <a:pt x="168" y="76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7" y="79"/>
                    <a:pt x="164" y="82"/>
                    <a:pt x="162" y="84"/>
                  </a:cubicBezTo>
                  <a:cubicBezTo>
                    <a:pt x="161" y="85"/>
                    <a:pt x="160" y="86"/>
                    <a:pt x="159" y="86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1" y="95"/>
                    <a:pt x="141" y="95"/>
                    <a:pt x="141" y="95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0" y="87"/>
                    <a:pt x="140" y="87"/>
                    <a:pt x="140" y="87"/>
                  </a:cubicBezTo>
                  <a:cubicBezTo>
                    <a:pt x="140" y="87"/>
                    <a:pt x="139" y="87"/>
                    <a:pt x="137" y="87"/>
                  </a:cubicBezTo>
                  <a:cubicBezTo>
                    <a:pt x="135" y="87"/>
                    <a:pt x="132" y="87"/>
                    <a:pt x="13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29" y="85"/>
                    <a:pt x="128" y="84"/>
                    <a:pt x="128" y="84"/>
                  </a:cubicBezTo>
                  <a:cubicBezTo>
                    <a:pt x="127" y="83"/>
                    <a:pt x="127" y="83"/>
                    <a:pt x="127" y="82"/>
                  </a:cubicBezTo>
                  <a:cubicBezTo>
                    <a:pt x="127" y="82"/>
                    <a:pt x="127" y="81"/>
                    <a:pt x="128" y="80"/>
                  </a:cubicBezTo>
                  <a:cubicBezTo>
                    <a:pt x="127" y="80"/>
                    <a:pt x="127" y="79"/>
                    <a:pt x="127" y="79"/>
                  </a:cubicBezTo>
                  <a:cubicBezTo>
                    <a:pt x="126" y="78"/>
                    <a:pt x="126" y="78"/>
                    <a:pt x="125" y="78"/>
                  </a:cubicBezTo>
                  <a:cubicBezTo>
                    <a:pt x="123" y="76"/>
                    <a:pt x="121" y="75"/>
                    <a:pt x="119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1"/>
                    <a:pt x="119" y="71"/>
                    <a:pt x="119" y="70"/>
                  </a:cubicBezTo>
                  <a:cubicBezTo>
                    <a:pt x="119" y="69"/>
                    <a:pt x="120" y="66"/>
                    <a:pt x="122" y="65"/>
                  </a:cubicBezTo>
                  <a:cubicBezTo>
                    <a:pt x="122" y="64"/>
                    <a:pt x="123" y="63"/>
                    <a:pt x="123" y="62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0" y="83"/>
                    <a:pt x="96" y="86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2" y="88"/>
                    <a:pt x="91" y="89"/>
                    <a:pt x="91" y="89"/>
                  </a:cubicBezTo>
                  <a:cubicBezTo>
                    <a:pt x="90" y="91"/>
                    <a:pt x="90" y="92"/>
                    <a:pt x="90" y="93"/>
                  </a:cubicBezTo>
                  <a:cubicBezTo>
                    <a:pt x="90" y="93"/>
                    <a:pt x="90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89" y="95"/>
                    <a:pt x="88" y="96"/>
                    <a:pt x="87" y="96"/>
                  </a:cubicBezTo>
                  <a:cubicBezTo>
                    <a:pt x="86" y="96"/>
                    <a:pt x="84" y="96"/>
                    <a:pt x="83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8"/>
                    <a:pt x="81" y="99"/>
                    <a:pt x="81" y="99"/>
                  </a:cubicBezTo>
                  <a:cubicBezTo>
                    <a:pt x="80" y="100"/>
                    <a:pt x="80" y="101"/>
                    <a:pt x="80" y="101"/>
                  </a:cubicBezTo>
                  <a:cubicBezTo>
                    <a:pt x="79" y="101"/>
                    <a:pt x="79" y="102"/>
                    <a:pt x="77" y="102"/>
                  </a:cubicBezTo>
                  <a:cubicBezTo>
                    <a:pt x="77" y="102"/>
                    <a:pt x="76" y="102"/>
                    <a:pt x="74" y="101"/>
                  </a:cubicBezTo>
                  <a:cubicBezTo>
                    <a:pt x="72" y="100"/>
                    <a:pt x="70" y="98"/>
                    <a:pt x="68" y="97"/>
                  </a:cubicBezTo>
                  <a:cubicBezTo>
                    <a:pt x="67" y="96"/>
                    <a:pt x="66" y="95"/>
                    <a:pt x="65" y="95"/>
                  </a:cubicBezTo>
                  <a:cubicBezTo>
                    <a:pt x="64" y="95"/>
                    <a:pt x="64" y="94"/>
                    <a:pt x="64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1" y="94"/>
                    <a:pt x="60" y="94"/>
                    <a:pt x="59" y="95"/>
                  </a:cubicBezTo>
                  <a:cubicBezTo>
                    <a:pt x="58" y="96"/>
                    <a:pt x="57" y="98"/>
                    <a:pt x="56" y="99"/>
                  </a:cubicBezTo>
                  <a:cubicBezTo>
                    <a:pt x="55" y="99"/>
                    <a:pt x="55" y="100"/>
                    <a:pt x="54" y="100"/>
                  </a:cubicBezTo>
                  <a:cubicBezTo>
                    <a:pt x="54" y="100"/>
                    <a:pt x="54" y="101"/>
                    <a:pt x="53" y="101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2" y="101"/>
                    <a:pt x="51" y="101"/>
                    <a:pt x="50" y="101"/>
                  </a:cubicBezTo>
                  <a:cubicBezTo>
                    <a:pt x="49" y="101"/>
                    <a:pt x="49" y="101"/>
                    <a:pt x="48" y="101"/>
                  </a:cubicBezTo>
                  <a:cubicBezTo>
                    <a:pt x="47" y="100"/>
                    <a:pt x="47" y="100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4" y="99"/>
                    <a:pt x="44" y="99"/>
                    <a:pt x="44" y="100"/>
                  </a:cubicBezTo>
                  <a:cubicBezTo>
                    <a:pt x="43" y="100"/>
                    <a:pt x="43" y="101"/>
                    <a:pt x="42" y="101"/>
                  </a:cubicBezTo>
                  <a:cubicBezTo>
                    <a:pt x="42" y="102"/>
                    <a:pt x="42" y="102"/>
                    <a:pt x="41" y="103"/>
                  </a:cubicBezTo>
                  <a:cubicBezTo>
                    <a:pt x="40" y="104"/>
                    <a:pt x="39" y="104"/>
                    <a:pt x="37" y="105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6" y="105"/>
                    <a:pt x="35" y="104"/>
                    <a:pt x="34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29" y="104"/>
                    <a:pt x="28" y="104"/>
                  </a:cubicBezTo>
                  <a:cubicBezTo>
                    <a:pt x="25" y="106"/>
                    <a:pt x="19" y="106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3" y="114"/>
                    <a:pt x="13" y="115"/>
                    <a:pt x="13" y="116"/>
                  </a:cubicBezTo>
                  <a:cubicBezTo>
                    <a:pt x="13" y="118"/>
                    <a:pt x="14" y="120"/>
                    <a:pt x="15" y="121"/>
                  </a:cubicBezTo>
                  <a:cubicBezTo>
                    <a:pt x="17" y="123"/>
                    <a:pt x="20" y="124"/>
                    <a:pt x="22" y="124"/>
                  </a:cubicBezTo>
                  <a:cubicBezTo>
                    <a:pt x="24" y="125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40"/>
                    <a:pt x="25" y="141"/>
                    <a:pt x="25" y="141"/>
                  </a:cubicBezTo>
                  <a:cubicBezTo>
                    <a:pt x="25" y="142"/>
                    <a:pt x="26" y="142"/>
                    <a:pt x="26" y="143"/>
                  </a:cubicBezTo>
                  <a:cubicBezTo>
                    <a:pt x="27" y="143"/>
                    <a:pt x="27" y="143"/>
                    <a:pt x="28" y="143"/>
                  </a:cubicBezTo>
                  <a:cubicBezTo>
                    <a:pt x="29" y="143"/>
                    <a:pt x="30" y="143"/>
                    <a:pt x="32" y="144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3" y="145"/>
                    <a:pt x="33" y="145"/>
                  </a:cubicBezTo>
                  <a:cubicBezTo>
                    <a:pt x="33" y="146"/>
                    <a:pt x="33" y="146"/>
                    <a:pt x="33" y="147"/>
                  </a:cubicBezTo>
                  <a:cubicBezTo>
                    <a:pt x="33" y="148"/>
                    <a:pt x="33" y="151"/>
                    <a:pt x="31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8"/>
                    <a:pt x="30" y="159"/>
                    <a:pt x="28" y="161"/>
                  </a:cubicBezTo>
                  <a:cubicBezTo>
                    <a:pt x="26" y="163"/>
                    <a:pt x="22" y="165"/>
                    <a:pt x="19" y="166"/>
                  </a:cubicBezTo>
                  <a:cubicBezTo>
                    <a:pt x="17" y="167"/>
                    <a:pt x="16" y="167"/>
                    <a:pt x="15" y="168"/>
                  </a:cubicBezTo>
                  <a:cubicBezTo>
                    <a:pt x="15" y="168"/>
                    <a:pt x="14" y="168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70"/>
                    <a:pt x="14" y="170"/>
                    <a:pt x="14" y="170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6" y="167"/>
                    <a:pt x="4" y="168"/>
                  </a:cubicBezTo>
                  <a:cubicBezTo>
                    <a:pt x="2" y="170"/>
                    <a:pt x="0" y="172"/>
                    <a:pt x="0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0" y="178"/>
                    <a:pt x="0" y="178"/>
                  </a:cubicBezTo>
                  <a:cubicBezTo>
                    <a:pt x="0" y="179"/>
                    <a:pt x="0" y="180"/>
                    <a:pt x="1" y="181"/>
                  </a:cubicBezTo>
                  <a:cubicBezTo>
                    <a:pt x="1" y="182"/>
                    <a:pt x="2" y="182"/>
                    <a:pt x="3" y="182"/>
                  </a:cubicBezTo>
                  <a:cubicBezTo>
                    <a:pt x="4" y="182"/>
                    <a:pt x="4" y="182"/>
                    <a:pt x="5" y="182"/>
                  </a:cubicBezTo>
                  <a:cubicBezTo>
                    <a:pt x="7" y="180"/>
                    <a:pt x="8" y="179"/>
                    <a:pt x="8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6" y="178"/>
                    <a:pt x="6" y="178"/>
                    <a:pt x="6" y="178"/>
                  </a:cubicBezTo>
                  <a:cubicBezTo>
                    <a:pt x="6" y="178"/>
                    <a:pt x="6" y="178"/>
                    <a:pt x="6" y="180"/>
                  </a:cubicBezTo>
                  <a:cubicBezTo>
                    <a:pt x="7" y="182"/>
                    <a:pt x="8" y="185"/>
                    <a:pt x="10" y="190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2"/>
                    <a:pt x="12" y="194"/>
                    <a:pt x="13" y="195"/>
                  </a:cubicBezTo>
                  <a:cubicBezTo>
                    <a:pt x="14" y="195"/>
                    <a:pt x="16" y="196"/>
                    <a:pt x="17" y="196"/>
                  </a:cubicBezTo>
                  <a:cubicBezTo>
                    <a:pt x="21" y="196"/>
                    <a:pt x="24" y="194"/>
                    <a:pt x="24" y="194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209"/>
                    <a:pt x="23" y="209"/>
                    <a:pt x="23" y="209"/>
                  </a:cubicBezTo>
                  <a:cubicBezTo>
                    <a:pt x="25" y="209"/>
                    <a:pt x="25" y="209"/>
                    <a:pt x="25" y="209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3" y="208"/>
                    <a:pt x="23" y="209"/>
                    <a:pt x="22" y="210"/>
                  </a:cubicBezTo>
                  <a:cubicBezTo>
                    <a:pt x="21" y="211"/>
                    <a:pt x="20" y="212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7" y="214"/>
                    <a:pt x="16" y="216"/>
                    <a:pt x="15" y="218"/>
                  </a:cubicBezTo>
                  <a:cubicBezTo>
                    <a:pt x="14" y="220"/>
                    <a:pt x="13" y="223"/>
                    <a:pt x="13" y="226"/>
                  </a:cubicBezTo>
                  <a:cubicBezTo>
                    <a:pt x="13" y="231"/>
                    <a:pt x="14" y="236"/>
                    <a:pt x="18" y="241"/>
                  </a:cubicBezTo>
                  <a:cubicBezTo>
                    <a:pt x="19" y="240"/>
                    <a:pt x="19" y="240"/>
                    <a:pt x="19" y="240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21" y="247"/>
                    <a:pt x="24" y="251"/>
                    <a:pt x="28" y="254"/>
                  </a:cubicBezTo>
                  <a:cubicBezTo>
                    <a:pt x="31" y="257"/>
                    <a:pt x="36" y="259"/>
                    <a:pt x="41" y="260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60"/>
                    <a:pt x="40" y="260"/>
                    <a:pt x="40" y="260"/>
                  </a:cubicBezTo>
                  <a:cubicBezTo>
                    <a:pt x="42" y="261"/>
                    <a:pt x="44" y="261"/>
                    <a:pt x="45" y="261"/>
                  </a:cubicBezTo>
                  <a:cubicBezTo>
                    <a:pt x="49" y="261"/>
                    <a:pt x="52" y="260"/>
                    <a:pt x="56" y="259"/>
                  </a:cubicBezTo>
                  <a:cubicBezTo>
                    <a:pt x="59" y="258"/>
                    <a:pt x="61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2" y="257"/>
                    <a:pt x="62" y="257"/>
                    <a:pt x="62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2" y="257"/>
                    <a:pt x="62" y="257"/>
                    <a:pt x="62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8"/>
                    <a:pt x="64" y="259"/>
                    <a:pt x="64" y="262"/>
                  </a:cubicBezTo>
                  <a:cubicBezTo>
                    <a:pt x="64" y="263"/>
                    <a:pt x="63" y="266"/>
                    <a:pt x="62" y="269"/>
                  </a:cubicBezTo>
                  <a:cubicBezTo>
                    <a:pt x="64" y="269"/>
                    <a:pt x="64" y="269"/>
                    <a:pt x="64" y="269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0" y="274"/>
                    <a:pt x="57" y="277"/>
                    <a:pt x="54" y="278"/>
                  </a:cubicBezTo>
                  <a:cubicBezTo>
                    <a:pt x="52" y="279"/>
                    <a:pt x="51" y="279"/>
                    <a:pt x="50" y="280"/>
                  </a:cubicBezTo>
                  <a:cubicBezTo>
                    <a:pt x="50" y="280"/>
                    <a:pt x="49" y="280"/>
                    <a:pt x="49" y="280"/>
                  </a:cubicBezTo>
                  <a:cubicBezTo>
                    <a:pt x="49" y="280"/>
                    <a:pt x="49" y="280"/>
                    <a:pt x="49" y="280"/>
                  </a:cubicBezTo>
                  <a:cubicBezTo>
                    <a:pt x="49" y="280"/>
                    <a:pt x="49" y="280"/>
                    <a:pt x="49" y="280"/>
                  </a:cubicBezTo>
                  <a:cubicBezTo>
                    <a:pt x="47" y="280"/>
                    <a:pt x="47" y="280"/>
                    <a:pt x="47" y="280"/>
                  </a:cubicBezTo>
                  <a:cubicBezTo>
                    <a:pt x="48" y="282"/>
                    <a:pt x="48" y="282"/>
                    <a:pt x="48" y="282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5"/>
                    <a:pt x="53" y="295"/>
                    <a:pt x="53" y="295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54" y="295"/>
                    <a:pt x="58" y="295"/>
                    <a:pt x="63" y="295"/>
                  </a:cubicBezTo>
                  <a:cubicBezTo>
                    <a:pt x="68" y="295"/>
                    <a:pt x="74" y="294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86" y="288"/>
                    <a:pt x="97" y="281"/>
                    <a:pt x="97" y="281"/>
                  </a:cubicBezTo>
                  <a:cubicBezTo>
                    <a:pt x="98" y="281"/>
                    <a:pt x="98" y="281"/>
                    <a:pt x="98" y="281"/>
                  </a:cubicBezTo>
                  <a:cubicBezTo>
                    <a:pt x="98" y="281"/>
                    <a:pt x="98" y="281"/>
                    <a:pt x="98" y="281"/>
                  </a:cubicBezTo>
                  <a:cubicBezTo>
                    <a:pt x="98" y="281"/>
                    <a:pt x="98" y="280"/>
                    <a:pt x="98" y="279"/>
                  </a:cubicBezTo>
                  <a:cubicBezTo>
                    <a:pt x="99" y="276"/>
                    <a:pt x="101" y="268"/>
                    <a:pt x="104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4" y="264"/>
                    <a:pt x="104" y="264"/>
                    <a:pt x="104" y="264"/>
                  </a:cubicBezTo>
                  <a:cubicBezTo>
                    <a:pt x="106" y="261"/>
                    <a:pt x="111" y="256"/>
                    <a:pt x="116" y="251"/>
                  </a:cubicBezTo>
                  <a:cubicBezTo>
                    <a:pt x="121" y="246"/>
                    <a:pt x="127" y="242"/>
                    <a:pt x="132" y="240"/>
                  </a:cubicBezTo>
                  <a:cubicBezTo>
                    <a:pt x="131" y="238"/>
                    <a:pt x="131" y="238"/>
                    <a:pt x="131" y="238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39"/>
                    <a:pt x="135" y="239"/>
                    <a:pt x="137" y="239"/>
                  </a:cubicBezTo>
                  <a:cubicBezTo>
                    <a:pt x="141" y="239"/>
                    <a:pt x="146" y="240"/>
                    <a:pt x="150" y="242"/>
                  </a:cubicBezTo>
                  <a:cubicBezTo>
                    <a:pt x="152" y="242"/>
                    <a:pt x="153" y="243"/>
                    <a:pt x="155" y="243"/>
                  </a:cubicBezTo>
                  <a:cubicBezTo>
                    <a:pt x="155" y="243"/>
                    <a:pt x="156" y="243"/>
                    <a:pt x="156" y="244"/>
                  </a:cubicBezTo>
                  <a:cubicBezTo>
                    <a:pt x="156" y="244"/>
                    <a:pt x="156" y="244"/>
                    <a:pt x="156" y="244"/>
                  </a:cubicBezTo>
                  <a:cubicBezTo>
                    <a:pt x="157" y="242"/>
                    <a:pt x="157" y="242"/>
                    <a:pt x="157" y="242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8" y="248"/>
                    <a:pt x="158" y="248"/>
                    <a:pt x="158" y="248"/>
                  </a:cubicBezTo>
                  <a:cubicBezTo>
                    <a:pt x="159" y="250"/>
                    <a:pt x="159" y="250"/>
                    <a:pt x="159" y="250"/>
                  </a:cubicBezTo>
                  <a:cubicBezTo>
                    <a:pt x="160" y="249"/>
                    <a:pt x="160" y="249"/>
                    <a:pt x="160" y="249"/>
                  </a:cubicBezTo>
                  <a:cubicBezTo>
                    <a:pt x="166" y="248"/>
                    <a:pt x="166" y="248"/>
                    <a:pt x="166" y="248"/>
                  </a:cubicBezTo>
                  <a:cubicBezTo>
                    <a:pt x="165" y="246"/>
                    <a:pt x="165" y="246"/>
                    <a:pt x="165" y="246"/>
                  </a:cubicBezTo>
                  <a:cubicBezTo>
                    <a:pt x="164" y="248"/>
                    <a:pt x="164" y="248"/>
                    <a:pt x="164" y="248"/>
                  </a:cubicBezTo>
                  <a:cubicBezTo>
                    <a:pt x="179" y="256"/>
                    <a:pt x="179" y="256"/>
                    <a:pt x="179" y="256"/>
                  </a:cubicBezTo>
                  <a:cubicBezTo>
                    <a:pt x="180" y="255"/>
                    <a:pt x="180" y="255"/>
                    <a:pt x="180" y="255"/>
                  </a:cubicBezTo>
                  <a:cubicBezTo>
                    <a:pt x="179" y="256"/>
                    <a:pt x="179" y="256"/>
                    <a:pt x="179" y="256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207" y="267"/>
                    <a:pt x="207" y="267"/>
                    <a:pt x="207" y="267"/>
                  </a:cubicBezTo>
                  <a:cubicBezTo>
                    <a:pt x="206" y="265"/>
                    <a:pt x="206" y="265"/>
                    <a:pt x="206" y="265"/>
                  </a:cubicBezTo>
                  <a:cubicBezTo>
                    <a:pt x="205" y="266"/>
                    <a:pt x="205" y="266"/>
                    <a:pt x="205" y="266"/>
                  </a:cubicBezTo>
                  <a:cubicBezTo>
                    <a:pt x="226" y="285"/>
                    <a:pt x="226" y="285"/>
                    <a:pt x="226" y="285"/>
                  </a:cubicBezTo>
                  <a:cubicBezTo>
                    <a:pt x="227" y="284"/>
                    <a:pt x="227" y="284"/>
                    <a:pt x="227" y="284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6" y="292"/>
                    <a:pt x="226" y="292"/>
                    <a:pt x="226" y="292"/>
                  </a:cubicBezTo>
                  <a:cubicBezTo>
                    <a:pt x="226" y="292"/>
                    <a:pt x="226" y="292"/>
                    <a:pt x="226" y="292"/>
                  </a:cubicBezTo>
                  <a:cubicBezTo>
                    <a:pt x="226" y="293"/>
                    <a:pt x="226" y="293"/>
                    <a:pt x="226" y="293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0" y="322"/>
                    <a:pt x="230" y="322"/>
                    <a:pt x="230" y="322"/>
                  </a:cubicBezTo>
                  <a:cubicBezTo>
                    <a:pt x="230" y="322"/>
                    <a:pt x="230" y="322"/>
                    <a:pt x="231" y="322"/>
                  </a:cubicBezTo>
                  <a:cubicBezTo>
                    <a:pt x="233" y="325"/>
                    <a:pt x="241" y="337"/>
                    <a:pt x="245" y="347"/>
                  </a:cubicBezTo>
                  <a:cubicBezTo>
                    <a:pt x="245" y="347"/>
                    <a:pt x="245" y="347"/>
                    <a:pt x="245" y="347"/>
                  </a:cubicBezTo>
                  <a:cubicBezTo>
                    <a:pt x="245" y="347"/>
                    <a:pt x="245" y="347"/>
                    <a:pt x="245" y="347"/>
                  </a:cubicBezTo>
                  <a:cubicBezTo>
                    <a:pt x="246" y="350"/>
                    <a:pt x="246" y="352"/>
                    <a:pt x="246" y="354"/>
                  </a:cubicBezTo>
                  <a:cubicBezTo>
                    <a:pt x="246" y="358"/>
                    <a:pt x="245" y="360"/>
                    <a:pt x="244" y="362"/>
                  </a:cubicBezTo>
                  <a:cubicBezTo>
                    <a:pt x="243" y="362"/>
                    <a:pt x="243" y="363"/>
                    <a:pt x="242" y="363"/>
                  </a:cubicBezTo>
                  <a:cubicBezTo>
                    <a:pt x="242" y="364"/>
                    <a:pt x="242" y="364"/>
                    <a:pt x="242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2" y="364"/>
                    <a:pt x="242" y="364"/>
                    <a:pt x="242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2" y="364"/>
                    <a:pt x="242" y="364"/>
                    <a:pt x="242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0" y="365"/>
                    <a:pt x="240" y="365"/>
                    <a:pt x="240" y="365"/>
                  </a:cubicBezTo>
                  <a:cubicBezTo>
                    <a:pt x="241" y="366"/>
                    <a:pt x="241" y="366"/>
                    <a:pt x="241" y="366"/>
                  </a:cubicBezTo>
                  <a:cubicBezTo>
                    <a:pt x="245" y="372"/>
                    <a:pt x="245" y="372"/>
                    <a:pt x="245" y="372"/>
                  </a:cubicBezTo>
                  <a:cubicBezTo>
                    <a:pt x="246" y="372"/>
                    <a:pt x="246" y="372"/>
                    <a:pt x="246" y="372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47" y="372"/>
                    <a:pt x="251" y="371"/>
                    <a:pt x="254" y="371"/>
                  </a:cubicBezTo>
                  <a:cubicBezTo>
                    <a:pt x="256" y="371"/>
                    <a:pt x="258" y="371"/>
                    <a:pt x="259" y="372"/>
                  </a:cubicBezTo>
                  <a:cubicBezTo>
                    <a:pt x="260" y="373"/>
                    <a:pt x="261" y="373"/>
                    <a:pt x="261" y="374"/>
                  </a:cubicBezTo>
                  <a:cubicBezTo>
                    <a:pt x="262" y="374"/>
                    <a:pt x="262" y="375"/>
                    <a:pt x="262" y="376"/>
                  </a:cubicBezTo>
                  <a:cubicBezTo>
                    <a:pt x="262" y="377"/>
                    <a:pt x="261" y="378"/>
                    <a:pt x="260" y="380"/>
                  </a:cubicBezTo>
                  <a:cubicBezTo>
                    <a:pt x="260" y="380"/>
                    <a:pt x="259" y="381"/>
                    <a:pt x="259" y="381"/>
                  </a:cubicBezTo>
                  <a:cubicBezTo>
                    <a:pt x="259" y="382"/>
                    <a:pt x="259" y="382"/>
                    <a:pt x="259" y="382"/>
                  </a:cubicBezTo>
                  <a:cubicBezTo>
                    <a:pt x="259" y="382"/>
                    <a:pt x="259" y="382"/>
                    <a:pt x="259" y="382"/>
                  </a:cubicBezTo>
                  <a:cubicBezTo>
                    <a:pt x="257" y="384"/>
                    <a:pt x="257" y="384"/>
                    <a:pt x="257" y="384"/>
                  </a:cubicBezTo>
                  <a:cubicBezTo>
                    <a:pt x="259" y="384"/>
                    <a:pt x="259" y="384"/>
                    <a:pt x="259" y="384"/>
                  </a:cubicBezTo>
                  <a:cubicBezTo>
                    <a:pt x="272" y="387"/>
                    <a:pt x="272" y="387"/>
                    <a:pt x="272" y="387"/>
                  </a:cubicBezTo>
                  <a:cubicBezTo>
                    <a:pt x="272" y="385"/>
                    <a:pt x="272" y="385"/>
                    <a:pt x="272" y="385"/>
                  </a:cubicBezTo>
                  <a:cubicBezTo>
                    <a:pt x="271" y="386"/>
                    <a:pt x="271" y="386"/>
                    <a:pt x="271" y="386"/>
                  </a:cubicBezTo>
                  <a:cubicBezTo>
                    <a:pt x="286" y="403"/>
                    <a:pt x="286" y="403"/>
                    <a:pt x="286" y="403"/>
                  </a:cubicBezTo>
                  <a:cubicBezTo>
                    <a:pt x="286" y="403"/>
                    <a:pt x="286" y="403"/>
                    <a:pt x="286" y="403"/>
                  </a:cubicBezTo>
                  <a:cubicBezTo>
                    <a:pt x="286" y="403"/>
                    <a:pt x="286" y="403"/>
                    <a:pt x="286" y="403"/>
                  </a:cubicBezTo>
                  <a:cubicBezTo>
                    <a:pt x="292" y="409"/>
                    <a:pt x="292" y="409"/>
                    <a:pt x="292" y="409"/>
                  </a:cubicBezTo>
                  <a:cubicBezTo>
                    <a:pt x="293" y="408"/>
                    <a:pt x="293" y="408"/>
                    <a:pt x="293" y="408"/>
                  </a:cubicBezTo>
                  <a:cubicBezTo>
                    <a:pt x="293" y="407"/>
                    <a:pt x="293" y="407"/>
                    <a:pt x="293" y="407"/>
                  </a:cubicBezTo>
                  <a:cubicBezTo>
                    <a:pt x="293" y="407"/>
                    <a:pt x="289" y="407"/>
                    <a:pt x="284" y="411"/>
                  </a:cubicBezTo>
                  <a:cubicBezTo>
                    <a:pt x="284" y="411"/>
                    <a:pt x="284" y="411"/>
                    <a:pt x="284" y="411"/>
                  </a:cubicBezTo>
                  <a:cubicBezTo>
                    <a:pt x="284" y="412"/>
                    <a:pt x="284" y="412"/>
                    <a:pt x="284" y="412"/>
                  </a:cubicBezTo>
                  <a:cubicBezTo>
                    <a:pt x="283" y="413"/>
                    <a:pt x="283" y="414"/>
                    <a:pt x="283" y="415"/>
                  </a:cubicBezTo>
                  <a:cubicBezTo>
                    <a:pt x="283" y="416"/>
                    <a:pt x="283" y="418"/>
                    <a:pt x="284" y="418"/>
                  </a:cubicBezTo>
                  <a:cubicBezTo>
                    <a:pt x="287" y="421"/>
                    <a:pt x="290" y="422"/>
                    <a:pt x="290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1"/>
                    <a:pt x="292" y="421"/>
                    <a:pt x="292" y="421"/>
                  </a:cubicBezTo>
                  <a:cubicBezTo>
                    <a:pt x="294" y="413"/>
                    <a:pt x="294" y="413"/>
                    <a:pt x="294" y="413"/>
                  </a:cubicBezTo>
                  <a:cubicBezTo>
                    <a:pt x="292" y="412"/>
                    <a:pt x="292" y="412"/>
                    <a:pt x="292" y="412"/>
                  </a:cubicBezTo>
                  <a:cubicBezTo>
                    <a:pt x="292" y="414"/>
                    <a:pt x="292" y="414"/>
                    <a:pt x="292" y="414"/>
                  </a:cubicBezTo>
                  <a:cubicBezTo>
                    <a:pt x="298" y="414"/>
                    <a:pt x="298" y="414"/>
                    <a:pt x="298" y="414"/>
                  </a:cubicBezTo>
                  <a:cubicBezTo>
                    <a:pt x="298" y="412"/>
                    <a:pt x="298" y="412"/>
                    <a:pt x="298" y="412"/>
                  </a:cubicBezTo>
                  <a:cubicBezTo>
                    <a:pt x="297" y="414"/>
                    <a:pt x="297" y="414"/>
                    <a:pt x="297" y="414"/>
                  </a:cubicBezTo>
                  <a:cubicBezTo>
                    <a:pt x="297" y="414"/>
                    <a:pt x="299" y="415"/>
                    <a:pt x="302" y="417"/>
                  </a:cubicBezTo>
                  <a:cubicBezTo>
                    <a:pt x="306" y="419"/>
                    <a:pt x="310" y="422"/>
                    <a:pt x="314" y="425"/>
                  </a:cubicBezTo>
                  <a:cubicBezTo>
                    <a:pt x="314" y="425"/>
                    <a:pt x="314" y="425"/>
                    <a:pt x="314" y="425"/>
                  </a:cubicBezTo>
                  <a:cubicBezTo>
                    <a:pt x="314" y="425"/>
                    <a:pt x="314" y="425"/>
                    <a:pt x="314" y="425"/>
                  </a:cubicBezTo>
                  <a:cubicBezTo>
                    <a:pt x="319" y="427"/>
                    <a:pt x="323" y="433"/>
                    <a:pt x="326" y="439"/>
                  </a:cubicBezTo>
                  <a:cubicBezTo>
                    <a:pt x="328" y="442"/>
                    <a:pt x="329" y="444"/>
                    <a:pt x="330" y="446"/>
                  </a:cubicBezTo>
                  <a:cubicBezTo>
                    <a:pt x="330" y="447"/>
                    <a:pt x="331" y="448"/>
                    <a:pt x="331" y="449"/>
                  </a:cubicBezTo>
                  <a:cubicBezTo>
                    <a:pt x="331" y="449"/>
                    <a:pt x="331" y="449"/>
                    <a:pt x="331" y="449"/>
                  </a:cubicBezTo>
                  <a:cubicBezTo>
                    <a:pt x="332" y="451"/>
                    <a:pt x="332" y="451"/>
                    <a:pt x="332" y="451"/>
                  </a:cubicBezTo>
                  <a:cubicBezTo>
                    <a:pt x="333" y="450"/>
                    <a:pt x="333" y="450"/>
                    <a:pt x="333" y="450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38" y="448"/>
                    <a:pt x="338" y="448"/>
                    <a:pt x="338" y="448"/>
                  </a:cubicBezTo>
                  <a:cubicBezTo>
                    <a:pt x="337" y="449"/>
                    <a:pt x="337" y="449"/>
                    <a:pt x="337" y="449"/>
                  </a:cubicBezTo>
                  <a:cubicBezTo>
                    <a:pt x="340" y="451"/>
                    <a:pt x="340" y="451"/>
                    <a:pt x="340" y="451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41" y="452"/>
                    <a:pt x="347" y="453"/>
                    <a:pt x="355" y="461"/>
                  </a:cubicBezTo>
                  <a:cubicBezTo>
                    <a:pt x="358" y="464"/>
                    <a:pt x="358" y="468"/>
                    <a:pt x="358" y="471"/>
                  </a:cubicBezTo>
                  <a:cubicBezTo>
                    <a:pt x="358" y="472"/>
                    <a:pt x="358" y="472"/>
                    <a:pt x="358" y="472"/>
                  </a:cubicBezTo>
                  <a:cubicBezTo>
                    <a:pt x="358" y="473"/>
                    <a:pt x="358" y="473"/>
                    <a:pt x="358" y="473"/>
                  </a:cubicBezTo>
                  <a:cubicBezTo>
                    <a:pt x="358" y="473"/>
                    <a:pt x="358" y="473"/>
                    <a:pt x="358" y="473"/>
                  </a:cubicBezTo>
                  <a:cubicBezTo>
                    <a:pt x="358" y="474"/>
                    <a:pt x="358" y="474"/>
                    <a:pt x="358" y="474"/>
                  </a:cubicBezTo>
                  <a:cubicBezTo>
                    <a:pt x="359" y="475"/>
                    <a:pt x="359" y="475"/>
                    <a:pt x="359" y="475"/>
                  </a:cubicBezTo>
                  <a:cubicBezTo>
                    <a:pt x="359" y="475"/>
                    <a:pt x="360" y="475"/>
                    <a:pt x="361" y="475"/>
                  </a:cubicBezTo>
                  <a:cubicBezTo>
                    <a:pt x="364" y="476"/>
                    <a:pt x="370" y="478"/>
                    <a:pt x="374" y="481"/>
                  </a:cubicBezTo>
                  <a:cubicBezTo>
                    <a:pt x="375" y="480"/>
                    <a:pt x="375" y="480"/>
                    <a:pt x="375" y="480"/>
                  </a:cubicBezTo>
                  <a:cubicBezTo>
                    <a:pt x="373" y="481"/>
                    <a:pt x="373" y="481"/>
                    <a:pt x="373" y="481"/>
                  </a:cubicBezTo>
                  <a:cubicBezTo>
                    <a:pt x="375" y="483"/>
                    <a:pt x="378" y="487"/>
                    <a:pt x="381" y="491"/>
                  </a:cubicBezTo>
                  <a:cubicBezTo>
                    <a:pt x="382" y="493"/>
                    <a:pt x="383" y="495"/>
                    <a:pt x="384" y="496"/>
                  </a:cubicBezTo>
                  <a:cubicBezTo>
                    <a:pt x="385" y="497"/>
                    <a:pt x="385" y="498"/>
                    <a:pt x="385" y="498"/>
                  </a:cubicBezTo>
                  <a:cubicBezTo>
                    <a:pt x="386" y="499"/>
                    <a:pt x="386" y="499"/>
                    <a:pt x="386" y="499"/>
                  </a:cubicBezTo>
                  <a:cubicBezTo>
                    <a:pt x="387" y="499"/>
                    <a:pt x="387" y="499"/>
                    <a:pt x="387" y="499"/>
                  </a:cubicBezTo>
                  <a:cubicBezTo>
                    <a:pt x="392" y="499"/>
                    <a:pt x="392" y="499"/>
                    <a:pt x="392" y="499"/>
                  </a:cubicBezTo>
                  <a:cubicBezTo>
                    <a:pt x="392" y="497"/>
                    <a:pt x="392" y="497"/>
                    <a:pt x="392" y="497"/>
                  </a:cubicBezTo>
                  <a:cubicBezTo>
                    <a:pt x="392" y="499"/>
                    <a:pt x="392" y="499"/>
                    <a:pt x="392" y="499"/>
                  </a:cubicBezTo>
                  <a:cubicBezTo>
                    <a:pt x="392" y="499"/>
                    <a:pt x="395" y="500"/>
                    <a:pt x="399" y="502"/>
                  </a:cubicBezTo>
                  <a:cubicBezTo>
                    <a:pt x="403" y="504"/>
                    <a:pt x="407" y="506"/>
                    <a:pt x="409" y="507"/>
                  </a:cubicBezTo>
                  <a:cubicBezTo>
                    <a:pt x="409" y="507"/>
                    <a:pt x="409" y="507"/>
                    <a:pt x="409" y="507"/>
                  </a:cubicBezTo>
                  <a:cubicBezTo>
                    <a:pt x="409" y="507"/>
                    <a:pt x="409" y="507"/>
                    <a:pt x="409" y="507"/>
                  </a:cubicBezTo>
                  <a:cubicBezTo>
                    <a:pt x="409" y="507"/>
                    <a:pt x="410" y="508"/>
                    <a:pt x="411" y="509"/>
                  </a:cubicBezTo>
                  <a:cubicBezTo>
                    <a:pt x="412" y="510"/>
                    <a:pt x="414" y="512"/>
                    <a:pt x="415" y="514"/>
                  </a:cubicBezTo>
                  <a:cubicBezTo>
                    <a:pt x="416" y="516"/>
                    <a:pt x="416" y="517"/>
                    <a:pt x="416" y="517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8" y="519"/>
                    <a:pt x="418" y="519"/>
                    <a:pt x="418" y="519"/>
                  </a:cubicBezTo>
                  <a:cubicBezTo>
                    <a:pt x="419" y="520"/>
                    <a:pt x="419" y="520"/>
                    <a:pt x="419" y="520"/>
                  </a:cubicBezTo>
                  <a:cubicBezTo>
                    <a:pt x="420" y="519"/>
                    <a:pt x="420" y="519"/>
                    <a:pt x="420" y="519"/>
                  </a:cubicBezTo>
                  <a:cubicBezTo>
                    <a:pt x="420" y="519"/>
                    <a:pt x="420" y="519"/>
                    <a:pt x="420" y="519"/>
                  </a:cubicBezTo>
                  <a:cubicBezTo>
                    <a:pt x="421" y="518"/>
                    <a:pt x="426" y="513"/>
                    <a:pt x="432" y="511"/>
                  </a:cubicBezTo>
                  <a:cubicBezTo>
                    <a:pt x="431" y="510"/>
                    <a:pt x="431" y="510"/>
                    <a:pt x="431" y="510"/>
                  </a:cubicBezTo>
                  <a:cubicBezTo>
                    <a:pt x="431" y="511"/>
                    <a:pt x="431" y="511"/>
                    <a:pt x="431" y="511"/>
                  </a:cubicBezTo>
                  <a:cubicBezTo>
                    <a:pt x="432" y="511"/>
                    <a:pt x="433" y="511"/>
                    <a:pt x="433" y="511"/>
                  </a:cubicBezTo>
                  <a:cubicBezTo>
                    <a:pt x="437" y="511"/>
                    <a:pt x="442" y="513"/>
                    <a:pt x="445" y="514"/>
                  </a:cubicBezTo>
                  <a:cubicBezTo>
                    <a:pt x="447" y="515"/>
                    <a:pt x="449" y="516"/>
                    <a:pt x="450" y="517"/>
                  </a:cubicBezTo>
                  <a:cubicBezTo>
                    <a:pt x="451" y="517"/>
                    <a:pt x="451" y="517"/>
                    <a:pt x="452" y="517"/>
                  </a:cubicBezTo>
                  <a:cubicBezTo>
                    <a:pt x="452" y="518"/>
                    <a:pt x="452" y="518"/>
                    <a:pt x="452" y="518"/>
                  </a:cubicBezTo>
                  <a:cubicBezTo>
                    <a:pt x="453" y="519"/>
                    <a:pt x="453" y="519"/>
                    <a:pt x="453" y="519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5" y="516"/>
                    <a:pt x="455" y="516"/>
                  </a:cubicBezTo>
                  <a:cubicBezTo>
                    <a:pt x="456" y="515"/>
                    <a:pt x="457" y="515"/>
                    <a:pt x="458" y="515"/>
                  </a:cubicBezTo>
                  <a:cubicBezTo>
                    <a:pt x="460" y="515"/>
                    <a:pt x="463" y="516"/>
                    <a:pt x="467" y="519"/>
                  </a:cubicBezTo>
                  <a:cubicBezTo>
                    <a:pt x="468" y="518"/>
                    <a:pt x="468" y="518"/>
                    <a:pt x="468" y="518"/>
                  </a:cubicBezTo>
                  <a:cubicBezTo>
                    <a:pt x="467" y="519"/>
                    <a:pt x="467" y="519"/>
                    <a:pt x="467" y="519"/>
                  </a:cubicBezTo>
                  <a:cubicBezTo>
                    <a:pt x="471" y="523"/>
                    <a:pt x="474" y="528"/>
                    <a:pt x="475" y="531"/>
                  </a:cubicBezTo>
                  <a:cubicBezTo>
                    <a:pt x="476" y="533"/>
                    <a:pt x="476" y="534"/>
                    <a:pt x="477" y="535"/>
                  </a:cubicBezTo>
                  <a:cubicBezTo>
                    <a:pt x="477" y="536"/>
                    <a:pt x="477" y="536"/>
                    <a:pt x="477" y="536"/>
                  </a:cubicBezTo>
                  <a:cubicBezTo>
                    <a:pt x="477" y="537"/>
                    <a:pt x="477" y="537"/>
                    <a:pt x="477" y="537"/>
                  </a:cubicBezTo>
                  <a:cubicBezTo>
                    <a:pt x="477" y="537"/>
                    <a:pt x="477" y="537"/>
                    <a:pt x="477" y="537"/>
                  </a:cubicBezTo>
                  <a:cubicBezTo>
                    <a:pt x="477" y="538"/>
                    <a:pt x="477" y="538"/>
                    <a:pt x="477" y="538"/>
                  </a:cubicBezTo>
                  <a:cubicBezTo>
                    <a:pt x="478" y="538"/>
                    <a:pt x="478" y="538"/>
                    <a:pt x="478" y="538"/>
                  </a:cubicBezTo>
                  <a:cubicBezTo>
                    <a:pt x="478" y="538"/>
                    <a:pt x="478" y="538"/>
                    <a:pt x="479" y="538"/>
                  </a:cubicBezTo>
                  <a:cubicBezTo>
                    <a:pt x="480" y="539"/>
                    <a:pt x="481" y="540"/>
                    <a:pt x="483" y="540"/>
                  </a:cubicBezTo>
                  <a:cubicBezTo>
                    <a:pt x="484" y="541"/>
                    <a:pt x="485" y="542"/>
                    <a:pt x="485" y="543"/>
                  </a:cubicBezTo>
                  <a:cubicBezTo>
                    <a:pt x="487" y="542"/>
                    <a:pt x="487" y="542"/>
                    <a:pt x="487" y="542"/>
                  </a:cubicBezTo>
                  <a:cubicBezTo>
                    <a:pt x="485" y="543"/>
                    <a:pt x="485" y="543"/>
                    <a:pt x="485" y="543"/>
                  </a:cubicBezTo>
                  <a:cubicBezTo>
                    <a:pt x="485" y="543"/>
                    <a:pt x="485" y="544"/>
                    <a:pt x="485" y="545"/>
                  </a:cubicBezTo>
                  <a:cubicBezTo>
                    <a:pt x="485" y="546"/>
                    <a:pt x="485" y="548"/>
                    <a:pt x="485" y="550"/>
                  </a:cubicBezTo>
                  <a:cubicBezTo>
                    <a:pt x="484" y="551"/>
                    <a:pt x="484" y="551"/>
                    <a:pt x="484" y="552"/>
                  </a:cubicBezTo>
                  <a:cubicBezTo>
                    <a:pt x="484" y="552"/>
                    <a:pt x="484" y="552"/>
                    <a:pt x="484" y="552"/>
                  </a:cubicBezTo>
                  <a:cubicBezTo>
                    <a:pt x="483" y="554"/>
                    <a:pt x="483" y="554"/>
                    <a:pt x="483" y="554"/>
                  </a:cubicBezTo>
                  <a:cubicBezTo>
                    <a:pt x="485" y="554"/>
                    <a:pt x="485" y="554"/>
                    <a:pt x="485" y="554"/>
                  </a:cubicBezTo>
                  <a:cubicBezTo>
                    <a:pt x="487" y="556"/>
                    <a:pt x="487" y="556"/>
                    <a:pt x="487" y="556"/>
                  </a:cubicBezTo>
                  <a:cubicBezTo>
                    <a:pt x="489" y="556"/>
                    <a:pt x="489" y="556"/>
                    <a:pt x="489" y="556"/>
                  </a:cubicBezTo>
                  <a:cubicBezTo>
                    <a:pt x="489" y="555"/>
                    <a:pt x="489" y="555"/>
                    <a:pt x="489" y="555"/>
                  </a:cubicBezTo>
                  <a:cubicBezTo>
                    <a:pt x="491" y="551"/>
                    <a:pt x="491" y="551"/>
                    <a:pt x="491" y="551"/>
                  </a:cubicBezTo>
                  <a:cubicBezTo>
                    <a:pt x="489" y="550"/>
                    <a:pt x="489" y="550"/>
                    <a:pt x="489" y="550"/>
                  </a:cubicBezTo>
                  <a:cubicBezTo>
                    <a:pt x="489" y="552"/>
                    <a:pt x="489" y="552"/>
                    <a:pt x="489" y="552"/>
                  </a:cubicBezTo>
                  <a:cubicBezTo>
                    <a:pt x="496" y="554"/>
                    <a:pt x="496" y="554"/>
                    <a:pt x="496" y="554"/>
                  </a:cubicBezTo>
                  <a:cubicBezTo>
                    <a:pt x="496" y="555"/>
                    <a:pt x="496" y="555"/>
                    <a:pt x="496" y="555"/>
                  </a:cubicBezTo>
                  <a:cubicBezTo>
                    <a:pt x="497" y="554"/>
                    <a:pt x="497" y="554"/>
                    <a:pt x="497" y="554"/>
                  </a:cubicBezTo>
                  <a:cubicBezTo>
                    <a:pt x="503" y="548"/>
                    <a:pt x="503" y="549"/>
                    <a:pt x="503" y="548"/>
                  </a:cubicBezTo>
                  <a:cubicBezTo>
                    <a:pt x="501" y="547"/>
                    <a:pt x="501" y="547"/>
                    <a:pt x="501" y="547"/>
                  </a:cubicBezTo>
                  <a:cubicBezTo>
                    <a:pt x="500" y="548"/>
                    <a:pt x="500" y="548"/>
                    <a:pt x="500" y="548"/>
                  </a:cubicBezTo>
                  <a:cubicBezTo>
                    <a:pt x="510" y="558"/>
                    <a:pt x="510" y="558"/>
                    <a:pt x="510" y="558"/>
                  </a:cubicBezTo>
                  <a:cubicBezTo>
                    <a:pt x="510" y="558"/>
                    <a:pt x="510" y="558"/>
                    <a:pt x="510" y="558"/>
                  </a:cubicBezTo>
                  <a:cubicBezTo>
                    <a:pt x="510" y="558"/>
                    <a:pt x="510" y="558"/>
                    <a:pt x="510" y="558"/>
                  </a:cubicBezTo>
                  <a:cubicBezTo>
                    <a:pt x="514" y="560"/>
                    <a:pt x="514" y="560"/>
                    <a:pt x="514" y="560"/>
                  </a:cubicBezTo>
                  <a:cubicBezTo>
                    <a:pt x="515" y="558"/>
                    <a:pt x="515" y="558"/>
                    <a:pt x="515" y="558"/>
                  </a:cubicBezTo>
                  <a:cubicBezTo>
                    <a:pt x="514" y="557"/>
                    <a:pt x="514" y="557"/>
                    <a:pt x="514" y="557"/>
                  </a:cubicBezTo>
                  <a:cubicBezTo>
                    <a:pt x="502" y="568"/>
                    <a:pt x="502" y="568"/>
                    <a:pt x="502" y="568"/>
                  </a:cubicBezTo>
                  <a:cubicBezTo>
                    <a:pt x="500" y="570"/>
                    <a:pt x="500" y="570"/>
                    <a:pt x="500" y="570"/>
                  </a:cubicBezTo>
                  <a:cubicBezTo>
                    <a:pt x="502" y="570"/>
                    <a:pt x="502" y="570"/>
                    <a:pt x="502" y="570"/>
                  </a:cubicBezTo>
                  <a:cubicBezTo>
                    <a:pt x="506" y="572"/>
                    <a:pt x="506" y="572"/>
                    <a:pt x="506" y="572"/>
                  </a:cubicBezTo>
                  <a:cubicBezTo>
                    <a:pt x="507" y="572"/>
                    <a:pt x="507" y="572"/>
                    <a:pt x="507" y="572"/>
                  </a:cubicBezTo>
                  <a:cubicBezTo>
                    <a:pt x="508" y="572"/>
                    <a:pt x="508" y="572"/>
                    <a:pt x="508" y="572"/>
                  </a:cubicBezTo>
                  <a:cubicBezTo>
                    <a:pt x="516" y="568"/>
                    <a:pt x="516" y="568"/>
                    <a:pt x="516" y="568"/>
                  </a:cubicBezTo>
                  <a:cubicBezTo>
                    <a:pt x="515" y="566"/>
                    <a:pt x="515" y="566"/>
                    <a:pt x="515" y="566"/>
                  </a:cubicBezTo>
                  <a:cubicBezTo>
                    <a:pt x="515" y="568"/>
                    <a:pt x="515" y="568"/>
                    <a:pt x="515" y="568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20" y="569"/>
                    <a:pt x="520" y="569"/>
                    <a:pt x="520" y="569"/>
                  </a:cubicBezTo>
                  <a:cubicBezTo>
                    <a:pt x="525" y="566"/>
                    <a:pt x="525" y="566"/>
                    <a:pt x="525" y="566"/>
                  </a:cubicBezTo>
                  <a:cubicBezTo>
                    <a:pt x="524" y="565"/>
                    <a:pt x="524" y="565"/>
                    <a:pt x="524" y="565"/>
                  </a:cubicBezTo>
                  <a:cubicBezTo>
                    <a:pt x="524" y="566"/>
                    <a:pt x="524" y="566"/>
                    <a:pt x="524" y="566"/>
                  </a:cubicBezTo>
                  <a:cubicBezTo>
                    <a:pt x="528" y="568"/>
                    <a:pt x="528" y="568"/>
                    <a:pt x="528" y="568"/>
                  </a:cubicBezTo>
                  <a:cubicBezTo>
                    <a:pt x="529" y="568"/>
                    <a:pt x="529" y="568"/>
                    <a:pt x="529" y="568"/>
                  </a:cubicBezTo>
                  <a:cubicBezTo>
                    <a:pt x="530" y="567"/>
                    <a:pt x="530" y="567"/>
                    <a:pt x="530" y="567"/>
                  </a:cubicBezTo>
                  <a:cubicBezTo>
                    <a:pt x="535" y="562"/>
                    <a:pt x="535" y="562"/>
                    <a:pt x="535" y="562"/>
                  </a:cubicBezTo>
                  <a:cubicBezTo>
                    <a:pt x="534" y="561"/>
                    <a:pt x="534" y="561"/>
                    <a:pt x="534" y="561"/>
                  </a:cubicBezTo>
                  <a:cubicBezTo>
                    <a:pt x="533" y="562"/>
                    <a:pt x="533" y="562"/>
                    <a:pt x="533" y="562"/>
                  </a:cubicBezTo>
                  <a:cubicBezTo>
                    <a:pt x="533" y="562"/>
                    <a:pt x="535" y="563"/>
                    <a:pt x="537" y="565"/>
                  </a:cubicBezTo>
                  <a:cubicBezTo>
                    <a:pt x="539" y="567"/>
                    <a:pt x="542" y="570"/>
                    <a:pt x="545" y="573"/>
                  </a:cubicBezTo>
                  <a:cubicBezTo>
                    <a:pt x="547" y="575"/>
                    <a:pt x="549" y="579"/>
                    <a:pt x="549" y="583"/>
                  </a:cubicBezTo>
                  <a:cubicBezTo>
                    <a:pt x="550" y="585"/>
                    <a:pt x="550" y="586"/>
                    <a:pt x="550" y="587"/>
                  </a:cubicBezTo>
                  <a:cubicBezTo>
                    <a:pt x="550" y="588"/>
                    <a:pt x="550" y="588"/>
                    <a:pt x="550" y="589"/>
                  </a:cubicBezTo>
                  <a:cubicBezTo>
                    <a:pt x="550" y="589"/>
                    <a:pt x="550" y="589"/>
                    <a:pt x="550" y="589"/>
                  </a:cubicBezTo>
                  <a:cubicBezTo>
                    <a:pt x="551" y="589"/>
                    <a:pt x="551" y="589"/>
                    <a:pt x="551" y="589"/>
                  </a:cubicBezTo>
                  <a:cubicBezTo>
                    <a:pt x="551" y="588"/>
                    <a:pt x="551" y="588"/>
                    <a:pt x="551" y="588"/>
                  </a:cubicBezTo>
                  <a:cubicBezTo>
                    <a:pt x="546" y="588"/>
                    <a:pt x="546" y="588"/>
                    <a:pt x="546" y="588"/>
                  </a:cubicBezTo>
                  <a:cubicBezTo>
                    <a:pt x="545" y="588"/>
                    <a:pt x="545" y="588"/>
                    <a:pt x="545" y="588"/>
                  </a:cubicBezTo>
                  <a:cubicBezTo>
                    <a:pt x="545" y="589"/>
                    <a:pt x="545" y="589"/>
                    <a:pt x="545" y="589"/>
                  </a:cubicBezTo>
                  <a:cubicBezTo>
                    <a:pt x="545" y="599"/>
                    <a:pt x="545" y="599"/>
                    <a:pt x="545" y="599"/>
                  </a:cubicBezTo>
                  <a:cubicBezTo>
                    <a:pt x="545" y="600"/>
                    <a:pt x="545" y="600"/>
                    <a:pt x="545" y="600"/>
                  </a:cubicBezTo>
                  <a:cubicBezTo>
                    <a:pt x="545" y="600"/>
                    <a:pt x="545" y="600"/>
                    <a:pt x="545" y="600"/>
                  </a:cubicBezTo>
                  <a:cubicBezTo>
                    <a:pt x="558" y="605"/>
                    <a:pt x="558" y="605"/>
                    <a:pt x="558" y="605"/>
                  </a:cubicBezTo>
                  <a:cubicBezTo>
                    <a:pt x="558" y="606"/>
                    <a:pt x="558" y="606"/>
                    <a:pt x="558" y="606"/>
                  </a:cubicBezTo>
                  <a:cubicBezTo>
                    <a:pt x="558" y="606"/>
                    <a:pt x="558" y="606"/>
                    <a:pt x="558" y="606"/>
                  </a:cubicBezTo>
                  <a:cubicBezTo>
                    <a:pt x="558" y="606"/>
                    <a:pt x="558" y="606"/>
                    <a:pt x="559" y="606"/>
                  </a:cubicBezTo>
                  <a:cubicBezTo>
                    <a:pt x="560" y="606"/>
                    <a:pt x="563" y="606"/>
                    <a:pt x="566" y="607"/>
                  </a:cubicBezTo>
                  <a:cubicBezTo>
                    <a:pt x="566" y="605"/>
                    <a:pt x="566" y="605"/>
                    <a:pt x="566" y="605"/>
                  </a:cubicBezTo>
                  <a:cubicBezTo>
                    <a:pt x="566" y="607"/>
                    <a:pt x="566" y="607"/>
                    <a:pt x="566" y="607"/>
                  </a:cubicBezTo>
                  <a:cubicBezTo>
                    <a:pt x="568" y="608"/>
                    <a:pt x="570" y="610"/>
                    <a:pt x="571" y="612"/>
                  </a:cubicBezTo>
                  <a:cubicBezTo>
                    <a:pt x="572" y="613"/>
                    <a:pt x="572" y="614"/>
                    <a:pt x="573" y="614"/>
                  </a:cubicBezTo>
                  <a:cubicBezTo>
                    <a:pt x="573" y="615"/>
                    <a:pt x="573" y="615"/>
                    <a:pt x="573" y="615"/>
                  </a:cubicBezTo>
                  <a:cubicBezTo>
                    <a:pt x="573" y="615"/>
                    <a:pt x="573" y="615"/>
                    <a:pt x="573" y="615"/>
                  </a:cubicBezTo>
                  <a:cubicBezTo>
                    <a:pt x="573" y="616"/>
                    <a:pt x="573" y="616"/>
                    <a:pt x="573" y="616"/>
                  </a:cubicBezTo>
                  <a:cubicBezTo>
                    <a:pt x="574" y="616"/>
                    <a:pt x="574" y="616"/>
                    <a:pt x="574" y="616"/>
                  </a:cubicBezTo>
                  <a:cubicBezTo>
                    <a:pt x="579" y="620"/>
                    <a:pt x="579" y="620"/>
                    <a:pt x="579" y="620"/>
                  </a:cubicBezTo>
                  <a:cubicBezTo>
                    <a:pt x="580" y="621"/>
                    <a:pt x="580" y="621"/>
                    <a:pt x="580" y="621"/>
                  </a:cubicBezTo>
                  <a:cubicBezTo>
                    <a:pt x="581" y="620"/>
                    <a:pt x="581" y="620"/>
                    <a:pt x="581" y="620"/>
                  </a:cubicBezTo>
                  <a:cubicBezTo>
                    <a:pt x="581" y="620"/>
                    <a:pt x="581" y="620"/>
                    <a:pt x="581" y="620"/>
                  </a:cubicBezTo>
                  <a:cubicBezTo>
                    <a:pt x="582" y="619"/>
                    <a:pt x="584" y="617"/>
                    <a:pt x="587" y="615"/>
                  </a:cubicBezTo>
                  <a:cubicBezTo>
                    <a:pt x="589" y="613"/>
                    <a:pt x="592" y="611"/>
                    <a:pt x="595" y="611"/>
                  </a:cubicBezTo>
                  <a:cubicBezTo>
                    <a:pt x="595" y="611"/>
                    <a:pt x="595" y="611"/>
                    <a:pt x="595" y="611"/>
                  </a:cubicBezTo>
                  <a:cubicBezTo>
                    <a:pt x="595" y="611"/>
                    <a:pt x="595" y="611"/>
                    <a:pt x="595" y="611"/>
                  </a:cubicBezTo>
                  <a:cubicBezTo>
                    <a:pt x="596" y="611"/>
                    <a:pt x="596" y="611"/>
                    <a:pt x="596" y="611"/>
                  </a:cubicBezTo>
                  <a:cubicBezTo>
                    <a:pt x="596" y="611"/>
                    <a:pt x="597" y="611"/>
                    <a:pt x="597" y="612"/>
                  </a:cubicBezTo>
                  <a:cubicBezTo>
                    <a:pt x="598" y="613"/>
                    <a:pt x="599" y="615"/>
                    <a:pt x="599" y="616"/>
                  </a:cubicBezTo>
                  <a:cubicBezTo>
                    <a:pt x="600" y="617"/>
                    <a:pt x="600" y="618"/>
                    <a:pt x="600" y="618"/>
                  </a:cubicBezTo>
                  <a:cubicBezTo>
                    <a:pt x="600" y="619"/>
                    <a:pt x="600" y="619"/>
                    <a:pt x="600" y="619"/>
                  </a:cubicBezTo>
                  <a:cubicBezTo>
                    <a:pt x="600" y="619"/>
                    <a:pt x="600" y="619"/>
                    <a:pt x="600" y="619"/>
                  </a:cubicBezTo>
                  <a:cubicBezTo>
                    <a:pt x="600" y="620"/>
                    <a:pt x="600" y="620"/>
                    <a:pt x="600" y="620"/>
                  </a:cubicBezTo>
                  <a:cubicBezTo>
                    <a:pt x="600" y="620"/>
                    <a:pt x="600" y="620"/>
                    <a:pt x="600" y="620"/>
                  </a:cubicBezTo>
                  <a:cubicBezTo>
                    <a:pt x="606" y="627"/>
                    <a:pt x="606" y="627"/>
                    <a:pt x="606" y="627"/>
                  </a:cubicBezTo>
                  <a:cubicBezTo>
                    <a:pt x="607" y="626"/>
                    <a:pt x="607" y="626"/>
                    <a:pt x="607" y="626"/>
                  </a:cubicBezTo>
                  <a:cubicBezTo>
                    <a:pt x="605" y="626"/>
                    <a:pt x="605" y="626"/>
                    <a:pt x="605" y="626"/>
                  </a:cubicBezTo>
                  <a:cubicBezTo>
                    <a:pt x="605" y="626"/>
                    <a:pt x="606" y="631"/>
                    <a:pt x="608" y="637"/>
                  </a:cubicBezTo>
                  <a:cubicBezTo>
                    <a:pt x="610" y="642"/>
                    <a:pt x="612" y="649"/>
                    <a:pt x="615" y="654"/>
                  </a:cubicBezTo>
                  <a:cubicBezTo>
                    <a:pt x="616" y="653"/>
                    <a:pt x="616" y="653"/>
                    <a:pt x="616" y="653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7" y="657"/>
                    <a:pt x="619" y="659"/>
                    <a:pt x="621" y="662"/>
                  </a:cubicBezTo>
                  <a:cubicBezTo>
                    <a:pt x="623" y="664"/>
                    <a:pt x="625" y="667"/>
                    <a:pt x="627" y="672"/>
                  </a:cubicBezTo>
                  <a:cubicBezTo>
                    <a:pt x="627" y="672"/>
                    <a:pt x="627" y="672"/>
                    <a:pt x="627" y="672"/>
                  </a:cubicBezTo>
                  <a:cubicBezTo>
                    <a:pt x="627" y="672"/>
                    <a:pt x="627" y="672"/>
                    <a:pt x="627" y="672"/>
                  </a:cubicBezTo>
                  <a:cubicBezTo>
                    <a:pt x="629" y="677"/>
                    <a:pt x="630" y="683"/>
                    <a:pt x="631" y="689"/>
                  </a:cubicBezTo>
                  <a:cubicBezTo>
                    <a:pt x="632" y="692"/>
                    <a:pt x="632" y="694"/>
                    <a:pt x="632" y="696"/>
                  </a:cubicBezTo>
                  <a:cubicBezTo>
                    <a:pt x="632" y="698"/>
                    <a:pt x="632" y="699"/>
                    <a:pt x="632" y="699"/>
                  </a:cubicBezTo>
                  <a:cubicBezTo>
                    <a:pt x="632" y="699"/>
                    <a:pt x="632" y="699"/>
                    <a:pt x="632" y="699"/>
                  </a:cubicBezTo>
                  <a:cubicBezTo>
                    <a:pt x="633" y="700"/>
                    <a:pt x="633" y="700"/>
                    <a:pt x="633" y="700"/>
                  </a:cubicBezTo>
                  <a:cubicBezTo>
                    <a:pt x="638" y="706"/>
                    <a:pt x="638" y="706"/>
                    <a:pt x="638" y="706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6"/>
                    <a:pt x="639" y="706"/>
                    <a:pt x="639" y="706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6"/>
                    <a:pt x="639" y="706"/>
                    <a:pt x="639" y="706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7"/>
                    <a:pt x="639" y="707"/>
                    <a:pt x="640" y="707"/>
                  </a:cubicBezTo>
                  <a:cubicBezTo>
                    <a:pt x="641" y="708"/>
                    <a:pt x="641" y="709"/>
                    <a:pt x="642" y="711"/>
                  </a:cubicBezTo>
                  <a:cubicBezTo>
                    <a:pt x="643" y="711"/>
                    <a:pt x="643" y="711"/>
                    <a:pt x="643" y="711"/>
                  </a:cubicBezTo>
                  <a:cubicBezTo>
                    <a:pt x="642" y="711"/>
                    <a:pt x="642" y="711"/>
                    <a:pt x="642" y="711"/>
                  </a:cubicBezTo>
                  <a:cubicBezTo>
                    <a:pt x="642" y="712"/>
                    <a:pt x="642" y="712"/>
                    <a:pt x="642" y="713"/>
                  </a:cubicBezTo>
                  <a:cubicBezTo>
                    <a:pt x="642" y="716"/>
                    <a:pt x="641" y="718"/>
                    <a:pt x="640" y="720"/>
                  </a:cubicBezTo>
                  <a:cubicBezTo>
                    <a:pt x="640" y="721"/>
                    <a:pt x="639" y="722"/>
                    <a:pt x="639" y="722"/>
                  </a:cubicBezTo>
                  <a:cubicBezTo>
                    <a:pt x="638" y="723"/>
                    <a:pt x="638" y="723"/>
                    <a:pt x="638" y="723"/>
                  </a:cubicBezTo>
                  <a:cubicBezTo>
                    <a:pt x="638" y="723"/>
                    <a:pt x="638" y="723"/>
                    <a:pt x="638" y="723"/>
                  </a:cubicBezTo>
                  <a:cubicBezTo>
                    <a:pt x="639" y="724"/>
                    <a:pt x="639" y="724"/>
                    <a:pt x="639" y="724"/>
                  </a:cubicBezTo>
                  <a:cubicBezTo>
                    <a:pt x="639" y="723"/>
                    <a:pt x="639" y="723"/>
                    <a:pt x="639" y="723"/>
                  </a:cubicBezTo>
                  <a:cubicBezTo>
                    <a:pt x="628" y="723"/>
                    <a:pt x="628" y="723"/>
                    <a:pt x="628" y="723"/>
                  </a:cubicBezTo>
                  <a:cubicBezTo>
                    <a:pt x="628" y="723"/>
                    <a:pt x="628" y="723"/>
                    <a:pt x="628" y="723"/>
                  </a:cubicBezTo>
                  <a:cubicBezTo>
                    <a:pt x="628" y="723"/>
                    <a:pt x="628" y="723"/>
                    <a:pt x="628" y="723"/>
                  </a:cubicBezTo>
                  <a:cubicBezTo>
                    <a:pt x="628" y="723"/>
                    <a:pt x="625" y="725"/>
                    <a:pt x="623" y="727"/>
                  </a:cubicBezTo>
                  <a:cubicBezTo>
                    <a:pt x="621" y="728"/>
                    <a:pt x="620" y="729"/>
                    <a:pt x="619" y="730"/>
                  </a:cubicBezTo>
                  <a:cubicBezTo>
                    <a:pt x="618" y="731"/>
                    <a:pt x="617" y="732"/>
                    <a:pt x="616" y="733"/>
                  </a:cubicBezTo>
                  <a:cubicBezTo>
                    <a:pt x="618" y="734"/>
                    <a:pt x="618" y="734"/>
                    <a:pt x="618" y="734"/>
                  </a:cubicBezTo>
                  <a:cubicBezTo>
                    <a:pt x="616" y="733"/>
                    <a:pt x="616" y="733"/>
                    <a:pt x="616" y="733"/>
                  </a:cubicBezTo>
                  <a:cubicBezTo>
                    <a:pt x="616" y="734"/>
                    <a:pt x="615" y="735"/>
                    <a:pt x="615" y="736"/>
                  </a:cubicBezTo>
                  <a:cubicBezTo>
                    <a:pt x="615" y="738"/>
                    <a:pt x="616" y="739"/>
                    <a:pt x="617" y="740"/>
                  </a:cubicBezTo>
                  <a:cubicBezTo>
                    <a:pt x="618" y="741"/>
                    <a:pt x="619" y="742"/>
                    <a:pt x="621" y="743"/>
                  </a:cubicBezTo>
                  <a:cubicBezTo>
                    <a:pt x="621" y="744"/>
                    <a:pt x="622" y="744"/>
                    <a:pt x="622" y="744"/>
                  </a:cubicBezTo>
                  <a:cubicBezTo>
                    <a:pt x="623" y="745"/>
                    <a:pt x="623" y="745"/>
                    <a:pt x="623" y="745"/>
                  </a:cubicBezTo>
                  <a:cubicBezTo>
                    <a:pt x="623" y="745"/>
                    <a:pt x="623" y="745"/>
                    <a:pt x="623" y="745"/>
                  </a:cubicBezTo>
                  <a:cubicBezTo>
                    <a:pt x="623" y="746"/>
                    <a:pt x="623" y="746"/>
                    <a:pt x="623" y="746"/>
                  </a:cubicBezTo>
                  <a:cubicBezTo>
                    <a:pt x="624" y="746"/>
                    <a:pt x="624" y="746"/>
                    <a:pt x="624" y="746"/>
                  </a:cubicBezTo>
                  <a:cubicBezTo>
                    <a:pt x="624" y="746"/>
                    <a:pt x="624" y="746"/>
                    <a:pt x="624" y="747"/>
                  </a:cubicBezTo>
                  <a:cubicBezTo>
                    <a:pt x="623" y="748"/>
                    <a:pt x="621" y="750"/>
                    <a:pt x="619" y="753"/>
                  </a:cubicBezTo>
                  <a:cubicBezTo>
                    <a:pt x="620" y="754"/>
                    <a:pt x="620" y="754"/>
                    <a:pt x="620" y="754"/>
                  </a:cubicBezTo>
                  <a:cubicBezTo>
                    <a:pt x="619" y="753"/>
                    <a:pt x="619" y="753"/>
                    <a:pt x="619" y="753"/>
                  </a:cubicBezTo>
                  <a:cubicBezTo>
                    <a:pt x="616" y="757"/>
                    <a:pt x="616" y="761"/>
                    <a:pt x="616" y="764"/>
                  </a:cubicBezTo>
                  <a:cubicBezTo>
                    <a:pt x="616" y="765"/>
                    <a:pt x="616" y="766"/>
                    <a:pt x="616" y="766"/>
                  </a:cubicBezTo>
                  <a:cubicBezTo>
                    <a:pt x="618" y="766"/>
                    <a:pt x="618" y="766"/>
                    <a:pt x="618" y="766"/>
                  </a:cubicBezTo>
                  <a:cubicBezTo>
                    <a:pt x="617" y="765"/>
                    <a:pt x="617" y="765"/>
                    <a:pt x="617" y="765"/>
                  </a:cubicBezTo>
                  <a:cubicBezTo>
                    <a:pt x="605" y="772"/>
                    <a:pt x="605" y="772"/>
                    <a:pt x="605" y="772"/>
                  </a:cubicBezTo>
                  <a:cubicBezTo>
                    <a:pt x="604" y="772"/>
                    <a:pt x="604" y="772"/>
                    <a:pt x="604" y="772"/>
                  </a:cubicBezTo>
                  <a:cubicBezTo>
                    <a:pt x="604" y="773"/>
                    <a:pt x="604" y="773"/>
                    <a:pt x="604" y="773"/>
                  </a:cubicBezTo>
                  <a:cubicBezTo>
                    <a:pt x="607" y="781"/>
                    <a:pt x="607" y="781"/>
                    <a:pt x="607" y="781"/>
                  </a:cubicBezTo>
                  <a:cubicBezTo>
                    <a:pt x="608" y="781"/>
                    <a:pt x="608" y="781"/>
                    <a:pt x="608" y="781"/>
                  </a:cubicBezTo>
                  <a:cubicBezTo>
                    <a:pt x="607" y="781"/>
                    <a:pt x="607" y="781"/>
                    <a:pt x="607" y="781"/>
                  </a:cubicBezTo>
                  <a:cubicBezTo>
                    <a:pt x="607" y="781"/>
                    <a:pt x="606" y="782"/>
                    <a:pt x="606" y="785"/>
                  </a:cubicBezTo>
                  <a:cubicBezTo>
                    <a:pt x="606" y="788"/>
                    <a:pt x="607" y="793"/>
                    <a:pt x="610" y="797"/>
                  </a:cubicBezTo>
                  <a:cubicBezTo>
                    <a:pt x="610" y="797"/>
                    <a:pt x="610" y="797"/>
                    <a:pt x="610" y="797"/>
                  </a:cubicBezTo>
                  <a:cubicBezTo>
                    <a:pt x="610" y="797"/>
                    <a:pt x="610" y="797"/>
                    <a:pt x="610" y="797"/>
                  </a:cubicBezTo>
                  <a:cubicBezTo>
                    <a:pt x="612" y="799"/>
                    <a:pt x="615" y="800"/>
                    <a:pt x="618" y="800"/>
                  </a:cubicBezTo>
                  <a:cubicBezTo>
                    <a:pt x="623" y="800"/>
                    <a:pt x="628" y="797"/>
                    <a:pt x="628" y="797"/>
                  </a:cubicBezTo>
                  <a:cubicBezTo>
                    <a:pt x="627" y="796"/>
                    <a:pt x="627" y="796"/>
                    <a:pt x="627" y="796"/>
                  </a:cubicBezTo>
                  <a:cubicBezTo>
                    <a:pt x="627" y="797"/>
                    <a:pt x="627" y="797"/>
                    <a:pt x="627" y="797"/>
                  </a:cubicBezTo>
                  <a:cubicBezTo>
                    <a:pt x="627" y="797"/>
                    <a:pt x="635" y="797"/>
                    <a:pt x="642" y="794"/>
                  </a:cubicBezTo>
                  <a:cubicBezTo>
                    <a:pt x="642" y="793"/>
                    <a:pt x="642" y="793"/>
                    <a:pt x="642" y="793"/>
                  </a:cubicBezTo>
                  <a:cubicBezTo>
                    <a:pt x="642" y="795"/>
                    <a:pt x="642" y="795"/>
                    <a:pt x="642" y="795"/>
                  </a:cubicBezTo>
                  <a:cubicBezTo>
                    <a:pt x="643" y="794"/>
                    <a:pt x="644" y="793"/>
                    <a:pt x="645" y="793"/>
                  </a:cubicBezTo>
                  <a:cubicBezTo>
                    <a:pt x="646" y="791"/>
                    <a:pt x="647" y="789"/>
                    <a:pt x="647" y="786"/>
                  </a:cubicBezTo>
                  <a:cubicBezTo>
                    <a:pt x="648" y="783"/>
                    <a:pt x="648" y="778"/>
                    <a:pt x="649" y="774"/>
                  </a:cubicBezTo>
                  <a:cubicBezTo>
                    <a:pt x="650" y="770"/>
                    <a:pt x="651" y="767"/>
                    <a:pt x="652" y="766"/>
                  </a:cubicBezTo>
                  <a:cubicBezTo>
                    <a:pt x="655" y="763"/>
                    <a:pt x="659" y="760"/>
                    <a:pt x="663" y="758"/>
                  </a:cubicBezTo>
                  <a:cubicBezTo>
                    <a:pt x="667" y="755"/>
                    <a:pt x="670" y="752"/>
                    <a:pt x="672" y="751"/>
                  </a:cubicBezTo>
                  <a:cubicBezTo>
                    <a:pt x="673" y="751"/>
                    <a:pt x="673" y="751"/>
                    <a:pt x="673" y="751"/>
                  </a:cubicBezTo>
                  <a:cubicBezTo>
                    <a:pt x="673" y="751"/>
                    <a:pt x="673" y="751"/>
                    <a:pt x="673" y="751"/>
                  </a:cubicBezTo>
                  <a:cubicBezTo>
                    <a:pt x="674" y="750"/>
                    <a:pt x="674" y="748"/>
                    <a:pt x="674" y="745"/>
                  </a:cubicBezTo>
                  <a:cubicBezTo>
                    <a:pt x="674" y="742"/>
                    <a:pt x="673" y="737"/>
                    <a:pt x="672" y="733"/>
                  </a:cubicBezTo>
                  <a:cubicBezTo>
                    <a:pt x="671" y="729"/>
                    <a:pt x="670" y="724"/>
                    <a:pt x="670" y="722"/>
                  </a:cubicBezTo>
                  <a:cubicBezTo>
                    <a:pt x="670" y="721"/>
                    <a:pt x="670" y="721"/>
                    <a:pt x="670" y="721"/>
                  </a:cubicBezTo>
                  <a:cubicBezTo>
                    <a:pt x="670" y="721"/>
                    <a:pt x="670" y="721"/>
                    <a:pt x="670" y="721"/>
                  </a:cubicBezTo>
                  <a:cubicBezTo>
                    <a:pt x="670" y="721"/>
                    <a:pt x="670" y="721"/>
                    <a:pt x="670" y="721"/>
                  </a:cubicBezTo>
                  <a:cubicBezTo>
                    <a:pt x="670" y="719"/>
                    <a:pt x="671" y="717"/>
                    <a:pt x="673" y="715"/>
                  </a:cubicBezTo>
                  <a:cubicBezTo>
                    <a:pt x="675" y="713"/>
                    <a:pt x="679" y="711"/>
                    <a:pt x="683" y="709"/>
                  </a:cubicBezTo>
                  <a:cubicBezTo>
                    <a:pt x="686" y="707"/>
                    <a:pt x="690" y="706"/>
                    <a:pt x="691" y="705"/>
                  </a:cubicBezTo>
                  <a:cubicBezTo>
                    <a:pt x="691" y="704"/>
                    <a:pt x="691" y="704"/>
                    <a:pt x="691" y="704"/>
                  </a:cubicBezTo>
                  <a:cubicBezTo>
                    <a:pt x="691" y="705"/>
                    <a:pt x="691" y="705"/>
                    <a:pt x="691" y="705"/>
                  </a:cubicBezTo>
                  <a:cubicBezTo>
                    <a:pt x="693" y="705"/>
                    <a:pt x="696" y="705"/>
                    <a:pt x="699" y="705"/>
                  </a:cubicBezTo>
                  <a:cubicBezTo>
                    <a:pt x="701" y="705"/>
                    <a:pt x="704" y="705"/>
                    <a:pt x="707" y="704"/>
                  </a:cubicBezTo>
                  <a:cubicBezTo>
                    <a:pt x="707" y="704"/>
                    <a:pt x="707" y="704"/>
                    <a:pt x="707" y="704"/>
                  </a:cubicBezTo>
                  <a:cubicBezTo>
                    <a:pt x="707" y="704"/>
                    <a:pt x="707" y="704"/>
                    <a:pt x="707" y="704"/>
                  </a:cubicBezTo>
                  <a:cubicBezTo>
                    <a:pt x="709" y="704"/>
                    <a:pt x="710" y="703"/>
                    <a:pt x="710" y="701"/>
                  </a:cubicBezTo>
                  <a:cubicBezTo>
                    <a:pt x="711" y="700"/>
                    <a:pt x="712" y="698"/>
                    <a:pt x="712" y="696"/>
                  </a:cubicBezTo>
                  <a:cubicBezTo>
                    <a:pt x="712" y="694"/>
                    <a:pt x="712" y="693"/>
                    <a:pt x="712" y="693"/>
                  </a:cubicBezTo>
                  <a:cubicBezTo>
                    <a:pt x="712" y="693"/>
                    <a:pt x="712" y="693"/>
                    <a:pt x="712" y="693"/>
                  </a:cubicBezTo>
                  <a:cubicBezTo>
                    <a:pt x="712" y="692"/>
                    <a:pt x="712" y="692"/>
                    <a:pt x="712" y="692"/>
                  </a:cubicBezTo>
                  <a:cubicBezTo>
                    <a:pt x="705" y="683"/>
                    <a:pt x="705" y="683"/>
                    <a:pt x="705" y="683"/>
                  </a:cubicBezTo>
                  <a:cubicBezTo>
                    <a:pt x="704" y="684"/>
                    <a:pt x="704" y="684"/>
                    <a:pt x="704" y="684"/>
                  </a:cubicBezTo>
                  <a:cubicBezTo>
                    <a:pt x="706" y="684"/>
                    <a:pt x="706" y="684"/>
                    <a:pt x="706" y="684"/>
                  </a:cubicBezTo>
                  <a:cubicBezTo>
                    <a:pt x="707" y="676"/>
                    <a:pt x="707" y="676"/>
                    <a:pt x="707" y="676"/>
                  </a:cubicBezTo>
                  <a:cubicBezTo>
                    <a:pt x="707" y="675"/>
                    <a:pt x="707" y="675"/>
                    <a:pt x="707" y="675"/>
                  </a:cubicBezTo>
                  <a:cubicBezTo>
                    <a:pt x="706" y="675"/>
                    <a:pt x="706" y="675"/>
                    <a:pt x="706" y="675"/>
                  </a:cubicBezTo>
                  <a:cubicBezTo>
                    <a:pt x="702" y="671"/>
                    <a:pt x="702" y="671"/>
                    <a:pt x="702" y="671"/>
                  </a:cubicBezTo>
                  <a:cubicBezTo>
                    <a:pt x="701" y="672"/>
                    <a:pt x="701" y="672"/>
                    <a:pt x="701" y="672"/>
                  </a:cubicBezTo>
                  <a:cubicBezTo>
                    <a:pt x="703" y="672"/>
                    <a:pt x="703" y="672"/>
                    <a:pt x="703" y="672"/>
                  </a:cubicBezTo>
                  <a:cubicBezTo>
                    <a:pt x="706" y="661"/>
                    <a:pt x="706" y="661"/>
                    <a:pt x="706" y="661"/>
                  </a:cubicBezTo>
                  <a:cubicBezTo>
                    <a:pt x="706" y="660"/>
                    <a:pt x="706" y="660"/>
                    <a:pt x="706" y="660"/>
                  </a:cubicBezTo>
                  <a:cubicBezTo>
                    <a:pt x="705" y="660"/>
                    <a:pt x="705" y="660"/>
                    <a:pt x="705" y="660"/>
                  </a:cubicBezTo>
                  <a:cubicBezTo>
                    <a:pt x="699" y="655"/>
                    <a:pt x="696" y="653"/>
                    <a:pt x="694" y="651"/>
                  </a:cubicBezTo>
                  <a:cubicBezTo>
                    <a:pt x="693" y="650"/>
                    <a:pt x="693" y="650"/>
                    <a:pt x="693" y="650"/>
                  </a:cubicBezTo>
                  <a:cubicBezTo>
                    <a:pt x="692" y="650"/>
                    <a:pt x="692" y="650"/>
                    <a:pt x="692" y="650"/>
                  </a:cubicBezTo>
                  <a:cubicBezTo>
                    <a:pt x="692" y="650"/>
                    <a:pt x="692" y="650"/>
                    <a:pt x="692" y="650"/>
                  </a:cubicBezTo>
                  <a:cubicBezTo>
                    <a:pt x="688" y="650"/>
                    <a:pt x="688" y="650"/>
                    <a:pt x="688" y="650"/>
                  </a:cubicBezTo>
                  <a:cubicBezTo>
                    <a:pt x="688" y="651"/>
                    <a:pt x="688" y="651"/>
                    <a:pt x="688" y="651"/>
                  </a:cubicBezTo>
                  <a:cubicBezTo>
                    <a:pt x="689" y="650"/>
                    <a:pt x="689" y="650"/>
                    <a:pt x="689" y="650"/>
                  </a:cubicBezTo>
                  <a:cubicBezTo>
                    <a:pt x="684" y="645"/>
                    <a:pt x="682" y="642"/>
                    <a:pt x="681" y="641"/>
                  </a:cubicBezTo>
                  <a:cubicBezTo>
                    <a:pt x="680" y="640"/>
                    <a:pt x="680" y="640"/>
                    <a:pt x="680" y="640"/>
                  </a:cubicBezTo>
                  <a:cubicBezTo>
                    <a:pt x="679" y="639"/>
                    <a:pt x="679" y="639"/>
                    <a:pt x="679" y="639"/>
                  </a:cubicBezTo>
                  <a:cubicBezTo>
                    <a:pt x="678" y="639"/>
                    <a:pt x="678" y="639"/>
                    <a:pt x="678" y="639"/>
                  </a:cubicBezTo>
                  <a:cubicBezTo>
                    <a:pt x="678" y="639"/>
                    <a:pt x="678" y="639"/>
                    <a:pt x="678" y="639"/>
                  </a:cubicBezTo>
                  <a:cubicBezTo>
                    <a:pt x="677" y="640"/>
                    <a:pt x="672" y="641"/>
                    <a:pt x="666" y="641"/>
                  </a:cubicBezTo>
                  <a:cubicBezTo>
                    <a:pt x="665" y="641"/>
                    <a:pt x="663" y="641"/>
                    <a:pt x="661" y="640"/>
                  </a:cubicBezTo>
                  <a:cubicBezTo>
                    <a:pt x="659" y="640"/>
                    <a:pt x="658" y="639"/>
                    <a:pt x="658" y="638"/>
                  </a:cubicBezTo>
                  <a:cubicBezTo>
                    <a:pt x="657" y="637"/>
                    <a:pt x="657" y="636"/>
                    <a:pt x="657" y="634"/>
                  </a:cubicBezTo>
                  <a:cubicBezTo>
                    <a:pt x="657" y="632"/>
                    <a:pt x="657" y="630"/>
                    <a:pt x="657" y="629"/>
                  </a:cubicBezTo>
                  <a:cubicBezTo>
                    <a:pt x="658" y="628"/>
                    <a:pt x="658" y="627"/>
                    <a:pt x="658" y="627"/>
                  </a:cubicBezTo>
                  <a:cubicBezTo>
                    <a:pt x="658" y="626"/>
                    <a:pt x="658" y="626"/>
                    <a:pt x="658" y="626"/>
                  </a:cubicBezTo>
                  <a:cubicBezTo>
                    <a:pt x="657" y="626"/>
                    <a:pt x="657" y="626"/>
                    <a:pt x="657" y="626"/>
                  </a:cubicBezTo>
                  <a:cubicBezTo>
                    <a:pt x="658" y="627"/>
                    <a:pt x="658" y="627"/>
                    <a:pt x="658" y="627"/>
                  </a:cubicBezTo>
                  <a:cubicBezTo>
                    <a:pt x="658" y="627"/>
                    <a:pt x="660" y="625"/>
                    <a:pt x="662" y="622"/>
                  </a:cubicBezTo>
                  <a:cubicBezTo>
                    <a:pt x="662" y="621"/>
                    <a:pt x="663" y="620"/>
                    <a:pt x="664" y="619"/>
                  </a:cubicBezTo>
                  <a:cubicBezTo>
                    <a:pt x="665" y="617"/>
                    <a:pt x="666" y="616"/>
                    <a:pt x="666" y="616"/>
                  </a:cubicBezTo>
                  <a:cubicBezTo>
                    <a:pt x="665" y="615"/>
                    <a:pt x="665" y="615"/>
                    <a:pt x="665" y="615"/>
                  </a:cubicBezTo>
                  <a:cubicBezTo>
                    <a:pt x="666" y="616"/>
                    <a:pt x="666" y="616"/>
                    <a:pt x="666" y="616"/>
                  </a:cubicBezTo>
                  <a:cubicBezTo>
                    <a:pt x="667" y="614"/>
                    <a:pt x="667" y="613"/>
                    <a:pt x="667" y="612"/>
                  </a:cubicBezTo>
                  <a:cubicBezTo>
                    <a:pt x="667" y="608"/>
                    <a:pt x="665" y="605"/>
                    <a:pt x="665" y="605"/>
                  </a:cubicBezTo>
                  <a:cubicBezTo>
                    <a:pt x="664" y="605"/>
                    <a:pt x="664" y="605"/>
                    <a:pt x="664" y="605"/>
                  </a:cubicBezTo>
                  <a:cubicBezTo>
                    <a:pt x="665" y="606"/>
                    <a:pt x="665" y="606"/>
                    <a:pt x="665" y="606"/>
                  </a:cubicBezTo>
                  <a:cubicBezTo>
                    <a:pt x="670" y="600"/>
                    <a:pt x="670" y="600"/>
                    <a:pt x="670" y="600"/>
                  </a:cubicBezTo>
                  <a:cubicBezTo>
                    <a:pt x="670" y="599"/>
                    <a:pt x="670" y="599"/>
                    <a:pt x="670" y="599"/>
                  </a:cubicBezTo>
                  <a:cubicBezTo>
                    <a:pt x="670" y="599"/>
                    <a:pt x="670" y="599"/>
                    <a:pt x="670" y="599"/>
                  </a:cubicBezTo>
                  <a:cubicBezTo>
                    <a:pt x="674" y="588"/>
                    <a:pt x="674" y="588"/>
                    <a:pt x="674" y="588"/>
                  </a:cubicBezTo>
                  <a:cubicBezTo>
                    <a:pt x="673" y="588"/>
                    <a:pt x="673" y="588"/>
                    <a:pt x="673" y="588"/>
                  </a:cubicBezTo>
                  <a:cubicBezTo>
                    <a:pt x="674" y="588"/>
                    <a:pt x="674" y="588"/>
                    <a:pt x="674" y="588"/>
                  </a:cubicBezTo>
                  <a:cubicBezTo>
                    <a:pt x="674" y="588"/>
                    <a:pt x="675" y="588"/>
                    <a:pt x="676" y="586"/>
                  </a:cubicBezTo>
                  <a:cubicBezTo>
                    <a:pt x="677" y="584"/>
                    <a:pt x="678" y="580"/>
                    <a:pt x="680" y="577"/>
                  </a:cubicBezTo>
                  <a:cubicBezTo>
                    <a:pt x="682" y="574"/>
                    <a:pt x="684" y="571"/>
                    <a:pt x="686" y="570"/>
                  </a:cubicBezTo>
                  <a:cubicBezTo>
                    <a:pt x="686" y="570"/>
                    <a:pt x="686" y="570"/>
                    <a:pt x="686" y="570"/>
                  </a:cubicBezTo>
                  <a:cubicBezTo>
                    <a:pt x="686" y="570"/>
                    <a:pt x="686" y="570"/>
                    <a:pt x="686" y="570"/>
                  </a:cubicBezTo>
                  <a:cubicBezTo>
                    <a:pt x="687" y="570"/>
                    <a:pt x="688" y="569"/>
                    <a:pt x="689" y="568"/>
                  </a:cubicBezTo>
                  <a:cubicBezTo>
                    <a:pt x="691" y="567"/>
                    <a:pt x="693" y="566"/>
                    <a:pt x="695" y="565"/>
                  </a:cubicBezTo>
                  <a:cubicBezTo>
                    <a:pt x="697" y="564"/>
                    <a:pt x="698" y="564"/>
                    <a:pt x="698" y="564"/>
                  </a:cubicBezTo>
                  <a:cubicBezTo>
                    <a:pt x="697" y="562"/>
                    <a:pt x="697" y="562"/>
                    <a:pt x="697" y="562"/>
                  </a:cubicBezTo>
                  <a:cubicBezTo>
                    <a:pt x="696" y="563"/>
                    <a:pt x="696" y="563"/>
                    <a:pt x="696" y="563"/>
                  </a:cubicBezTo>
                  <a:cubicBezTo>
                    <a:pt x="699" y="568"/>
                    <a:pt x="699" y="568"/>
                    <a:pt x="699" y="568"/>
                  </a:cubicBezTo>
                  <a:cubicBezTo>
                    <a:pt x="699" y="569"/>
                    <a:pt x="699" y="569"/>
                    <a:pt x="699" y="569"/>
                  </a:cubicBezTo>
                  <a:cubicBezTo>
                    <a:pt x="700" y="569"/>
                    <a:pt x="700" y="569"/>
                    <a:pt x="700" y="569"/>
                  </a:cubicBezTo>
                  <a:cubicBezTo>
                    <a:pt x="706" y="570"/>
                    <a:pt x="706" y="570"/>
                    <a:pt x="706" y="570"/>
                  </a:cubicBezTo>
                  <a:cubicBezTo>
                    <a:pt x="707" y="569"/>
                    <a:pt x="707" y="569"/>
                    <a:pt x="707" y="569"/>
                  </a:cubicBezTo>
                  <a:cubicBezTo>
                    <a:pt x="705" y="569"/>
                    <a:pt x="705" y="569"/>
                    <a:pt x="705" y="569"/>
                  </a:cubicBezTo>
                  <a:cubicBezTo>
                    <a:pt x="705" y="573"/>
                    <a:pt x="705" y="573"/>
                    <a:pt x="705" y="573"/>
                  </a:cubicBezTo>
                  <a:cubicBezTo>
                    <a:pt x="705" y="574"/>
                    <a:pt x="705" y="574"/>
                    <a:pt x="705" y="574"/>
                  </a:cubicBezTo>
                  <a:cubicBezTo>
                    <a:pt x="706" y="574"/>
                    <a:pt x="706" y="574"/>
                    <a:pt x="706" y="574"/>
                  </a:cubicBezTo>
                  <a:cubicBezTo>
                    <a:pt x="706" y="574"/>
                    <a:pt x="710" y="576"/>
                    <a:pt x="714" y="578"/>
                  </a:cubicBezTo>
                  <a:cubicBezTo>
                    <a:pt x="718" y="580"/>
                    <a:pt x="723" y="581"/>
                    <a:pt x="727" y="581"/>
                  </a:cubicBezTo>
                  <a:cubicBezTo>
                    <a:pt x="727" y="580"/>
                    <a:pt x="727" y="580"/>
                    <a:pt x="727" y="580"/>
                  </a:cubicBezTo>
                  <a:cubicBezTo>
                    <a:pt x="727" y="581"/>
                    <a:pt x="727" y="581"/>
                    <a:pt x="727" y="581"/>
                  </a:cubicBezTo>
                  <a:cubicBezTo>
                    <a:pt x="728" y="582"/>
                    <a:pt x="728" y="582"/>
                    <a:pt x="729" y="582"/>
                  </a:cubicBezTo>
                  <a:cubicBezTo>
                    <a:pt x="734" y="582"/>
                    <a:pt x="737" y="578"/>
                    <a:pt x="738" y="578"/>
                  </a:cubicBezTo>
                  <a:cubicBezTo>
                    <a:pt x="736" y="577"/>
                    <a:pt x="736" y="577"/>
                    <a:pt x="736" y="577"/>
                  </a:cubicBezTo>
                  <a:cubicBezTo>
                    <a:pt x="736" y="579"/>
                    <a:pt x="736" y="579"/>
                    <a:pt x="736" y="579"/>
                  </a:cubicBezTo>
                  <a:cubicBezTo>
                    <a:pt x="736" y="579"/>
                    <a:pt x="736" y="579"/>
                    <a:pt x="736" y="579"/>
                  </a:cubicBezTo>
                  <a:cubicBezTo>
                    <a:pt x="738" y="579"/>
                    <a:pt x="744" y="580"/>
                    <a:pt x="751" y="584"/>
                  </a:cubicBezTo>
                  <a:cubicBezTo>
                    <a:pt x="751" y="583"/>
                    <a:pt x="751" y="583"/>
                    <a:pt x="751" y="583"/>
                  </a:cubicBezTo>
                  <a:cubicBezTo>
                    <a:pt x="750" y="584"/>
                    <a:pt x="750" y="584"/>
                    <a:pt x="750" y="584"/>
                  </a:cubicBezTo>
                  <a:cubicBezTo>
                    <a:pt x="754" y="587"/>
                    <a:pt x="756" y="591"/>
                    <a:pt x="757" y="596"/>
                  </a:cubicBezTo>
                  <a:cubicBezTo>
                    <a:pt x="758" y="600"/>
                    <a:pt x="758" y="605"/>
                    <a:pt x="758" y="608"/>
                  </a:cubicBezTo>
                  <a:cubicBezTo>
                    <a:pt x="758" y="608"/>
                    <a:pt x="758" y="608"/>
                    <a:pt x="758" y="608"/>
                  </a:cubicBezTo>
                  <a:cubicBezTo>
                    <a:pt x="758" y="609"/>
                    <a:pt x="758" y="609"/>
                    <a:pt x="758" y="609"/>
                  </a:cubicBezTo>
                  <a:cubicBezTo>
                    <a:pt x="759" y="611"/>
                    <a:pt x="760" y="612"/>
                    <a:pt x="762" y="613"/>
                  </a:cubicBezTo>
                  <a:cubicBezTo>
                    <a:pt x="765" y="614"/>
                    <a:pt x="769" y="615"/>
                    <a:pt x="772" y="616"/>
                  </a:cubicBezTo>
                  <a:cubicBezTo>
                    <a:pt x="775" y="616"/>
                    <a:pt x="777" y="616"/>
                    <a:pt x="777" y="616"/>
                  </a:cubicBezTo>
                  <a:cubicBezTo>
                    <a:pt x="777" y="615"/>
                    <a:pt x="777" y="615"/>
                    <a:pt x="777" y="615"/>
                  </a:cubicBezTo>
                  <a:cubicBezTo>
                    <a:pt x="776" y="616"/>
                    <a:pt x="776" y="616"/>
                    <a:pt x="776" y="616"/>
                  </a:cubicBezTo>
                  <a:cubicBezTo>
                    <a:pt x="776" y="616"/>
                    <a:pt x="777" y="617"/>
                    <a:pt x="779" y="618"/>
                  </a:cubicBezTo>
                  <a:cubicBezTo>
                    <a:pt x="781" y="619"/>
                    <a:pt x="783" y="620"/>
                    <a:pt x="785" y="620"/>
                  </a:cubicBezTo>
                  <a:cubicBezTo>
                    <a:pt x="786" y="620"/>
                    <a:pt x="788" y="620"/>
                    <a:pt x="789" y="619"/>
                  </a:cubicBezTo>
                  <a:cubicBezTo>
                    <a:pt x="788" y="618"/>
                    <a:pt x="788" y="618"/>
                    <a:pt x="788" y="618"/>
                  </a:cubicBezTo>
                  <a:cubicBezTo>
                    <a:pt x="788" y="619"/>
                    <a:pt x="788" y="619"/>
                    <a:pt x="788" y="619"/>
                  </a:cubicBezTo>
                  <a:cubicBezTo>
                    <a:pt x="790" y="618"/>
                    <a:pt x="790" y="617"/>
                    <a:pt x="791" y="616"/>
                  </a:cubicBezTo>
                  <a:cubicBezTo>
                    <a:pt x="791" y="615"/>
                    <a:pt x="791" y="614"/>
                    <a:pt x="791" y="613"/>
                  </a:cubicBezTo>
                  <a:cubicBezTo>
                    <a:pt x="791" y="610"/>
                    <a:pt x="790" y="607"/>
                    <a:pt x="790" y="605"/>
                  </a:cubicBezTo>
                  <a:cubicBezTo>
                    <a:pt x="789" y="603"/>
                    <a:pt x="788" y="601"/>
                    <a:pt x="788" y="601"/>
                  </a:cubicBezTo>
                  <a:cubicBezTo>
                    <a:pt x="786" y="601"/>
                    <a:pt x="786" y="601"/>
                    <a:pt x="786" y="601"/>
                  </a:cubicBezTo>
                  <a:cubicBezTo>
                    <a:pt x="788" y="602"/>
                    <a:pt x="788" y="602"/>
                    <a:pt x="788" y="602"/>
                  </a:cubicBezTo>
                  <a:cubicBezTo>
                    <a:pt x="798" y="587"/>
                    <a:pt x="798" y="587"/>
                    <a:pt x="798" y="587"/>
                  </a:cubicBezTo>
                  <a:cubicBezTo>
                    <a:pt x="796" y="586"/>
                    <a:pt x="796" y="586"/>
                    <a:pt x="796" y="586"/>
                  </a:cubicBezTo>
                  <a:cubicBezTo>
                    <a:pt x="796" y="588"/>
                    <a:pt x="796" y="588"/>
                    <a:pt x="796" y="588"/>
                  </a:cubicBezTo>
                  <a:cubicBezTo>
                    <a:pt x="795" y="587"/>
                    <a:pt x="795" y="587"/>
                    <a:pt x="795" y="587"/>
                  </a:cubicBezTo>
                  <a:cubicBezTo>
                    <a:pt x="785" y="601"/>
                    <a:pt x="785" y="601"/>
                    <a:pt x="785" y="601"/>
                  </a:cubicBezTo>
                  <a:cubicBezTo>
                    <a:pt x="785" y="602"/>
                    <a:pt x="785" y="602"/>
                    <a:pt x="785" y="602"/>
                  </a:cubicBezTo>
                  <a:cubicBezTo>
                    <a:pt x="785" y="602"/>
                    <a:pt x="785" y="602"/>
                    <a:pt x="786" y="603"/>
                  </a:cubicBezTo>
                  <a:cubicBezTo>
                    <a:pt x="787" y="605"/>
                    <a:pt x="788" y="610"/>
                    <a:pt x="788" y="613"/>
                  </a:cubicBezTo>
                  <a:cubicBezTo>
                    <a:pt x="788" y="614"/>
                    <a:pt x="788" y="615"/>
                    <a:pt x="788" y="615"/>
                  </a:cubicBezTo>
                  <a:cubicBezTo>
                    <a:pt x="788" y="616"/>
                    <a:pt x="788" y="616"/>
                    <a:pt x="787" y="616"/>
                  </a:cubicBezTo>
                  <a:cubicBezTo>
                    <a:pt x="787" y="616"/>
                    <a:pt x="787" y="616"/>
                    <a:pt x="787" y="616"/>
                  </a:cubicBezTo>
                  <a:cubicBezTo>
                    <a:pt x="787" y="616"/>
                    <a:pt x="787" y="616"/>
                    <a:pt x="787" y="616"/>
                  </a:cubicBezTo>
                  <a:cubicBezTo>
                    <a:pt x="786" y="617"/>
                    <a:pt x="786" y="617"/>
                    <a:pt x="785" y="617"/>
                  </a:cubicBezTo>
                  <a:cubicBezTo>
                    <a:pt x="784" y="617"/>
                    <a:pt x="782" y="616"/>
                    <a:pt x="780" y="615"/>
                  </a:cubicBezTo>
                  <a:cubicBezTo>
                    <a:pt x="780" y="615"/>
                    <a:pt x="779" y="615"/>
                    <a:pt x="779" y="614"/>
                  </a:cubicBezTo>
                  <a:cubicBezTo>
                    <a:pt x="778" y="614"/>
                    <a:pt x="778" y="614"/>
                    <a:pt x="778" y="614"/>
                  </a:cubicBezTo>
                  <a:cubicBezTo>
                    <a:pt x="778" y="614"/>
                    <a:pt x="778" y="614"/>
                    <a:pt x="778" y="614"/>
                  </a:cubicBezTo>
                  <a:cubicBezTo>
                    <a:pt x="778" y="613"/>
                    <a:pt x="778" y="613"/>
                    <a:pt x="778" y="613"/>
                  </a:cubicBezTo>
                  <a:cubicBezTo>
                    <a:pt x="777" y="613"/>
                    <a:pt x="777" y="613"/>
                    <a:pt x="777" y="613"/>
                  </a:cubicBezTo>
                  <a:cubicBezTo>
                    <a:pt x="777" y="613"/>
                    <a:pt x="776" y="613"/>
                    <a:pt x="775" y="613"/>
                  </a:cubicBezTo>
                  <a:cubicBezTo>
                    <a:pt x="772" y="613"/>
                    <a:pt x="769" y="612"/>
                    <a:pt x="766" y="611"/>
                  </a:cubicBezTo>
                  <a:cubicBezTo>
                    <a:pt x="765" y="611"/>
                    <a:pt x="763" y="610"/>
                    <a:pt x="762" y="610"/>
                  </a:cubicBezTo>
                  <a:cubicBezTo>
                    <a:pt x="761" y="609"/>
                    <a:pt x="761" y="608"/>
                    <a:pt x="761" y="608"/>
                  </a:cubicBezTo>
                  <a:cubicBezTo>
                    <a:pt x="759" y="608"/>
                    <a:pt x="759" y="608"/>
                    <a:pt x="759" y="608"/>
                  </a:cubicBezTo>
                  <a:cubicBezTo>
                    <a:pt x="761" y="608"/>
                    <a:pt x="761" y="608"/>
                    <a:pt x="761" y="608"/>
                  </a:cubicBezTo>
                  <a:cubicBezTo>
                    <a:pt x="761" y="605"/>
                    <a:pt x="761" y="600"/>
                    <a:pt x="760" y="595"/>
                  </a:cubicBezTo>
                  <a:cubicBezTo>
                    <a:pt x="759" y="590"/>
                    <a:pt x="757" y="585"/>
                    <a:pt x="752" y="581"/>
                  </a:cubicBezTo>
                  <a:cubicBezTo>
                    <a:pt x="752" y="581"/>
                    <a:pt x="752" y="581"/>
                    <a:pt x="752" y="581"/>
                  </a:cubicBezTo>
                  <a:cubicBezTo>
                    <a:pt x="752" y="581"/>
                    <a:pt x="752" y="581"/>
                    <a:pt x="752" y="581"/>
                  </a:cubicBezTo>
                  <a:cubicBezTo>
                    <a:pt x="744" y="577"/>
                    <a:pt x="737" y="576"/>
                    <a:pt x="737" y="576"/>
                  </a:cubicBezTo>
                  <a:cubicBezTo>
                    <a:pt x="736" y="575"/>
                    <a:pt x="736" y="575"/>
                    <a:pt x="736" y="575"/>
                  </a:cubicBezTo>
                  <a:cubicBezTo>
                    <a:pt x="735" y="576"/>
                    <a:pt x="735" y="576"/>
                    <a:pt x="735" y="576"/>
                  </a:cubicBezTo>
                  <a:cubicBezTo>
                    <a:pt x="735" y="576"/>
                    <a:pt x="735" y="576"/>
                    <a:pt x="735" y="576"/>
                  </a:cubicBezTo>
                  <a:cubicBezTo>
                    <a:pt x="735" y="576"/>
                    <a:pt x="733" y="579"/>
                    <a:pt x="729" y="579"/>
                  </a:cubicBezTo>
                  <a:cubicBezTo>
                    <a:pt x="729" y="579"/>
                    <a:pt x="728" y="579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4" y="578"/>
                    <a:pt x="719" y="577"/>
                    <a:pt x="715" y="575"/>
                  </a:cubicBezTo>
                  <a:cubicBezTo>
                    <a:pt x="713" y="574"/>
                    <a:pt x="711" y="573"/>
                    <a:pt x="710" y="573"/>
                  </a:cubicBezTo>
                  <a:cubicBezTo>
                    <a:pt x="708" y="572"/>
                    <a:pt x="707" y="572"/>
                    <a:pt x="707" y="572"/>
                  </a:cubicBezTo>
                  <a:cubicBezTo>
                    <a:pt x="707" y="573"/>
                    <a:pt x="707" y="573"/>
                    <a:pt x="707" y="573"/>
                  </a:cubicBezTo>
                  <a:cubicBezTo>
                    <a:pt x="708" y="573"/>
                    <a:pt x="708" y="573"/>
                    <a:pt x="708" y="573"/>
                  </a:cubicBezTo>
                  <a:cubicBezTo>
                    <a:pt x="708" y="573"/>
                    <a:pt x="708" y="573"/>
                    <a:pt x="708" y="569"/>
                  </a:cubicBezTo>
                  <a:cubicBezTo>
                    <a:pt x="708" y="568"/>
                    <a:pt x="708" y="568"/>
                    <a:pt x="708" y="568"/>
                  </a:cubicBezTo>
                  <a:cubicBezTo>
                    <a:pt x="707" y="568"/>
                    <a:pt x="707" y="568"/>
                    <a:pt x="707" y="568"/>
                  </a:cubicBezTo>
                  <a:cubicBezTo>
                    <a:pt x="707" y="568"/>
                    <a:pt x="707" y="568"/>
                    <a:pt x="700" y="566"/>
                  </a:cubicBezTo>
                  <a:cubicBezTo>
                    <a:pt x="700" y="568"/>
                    <a:pt x="700" y="568"/>
                    <a:pt x="700" y="568"/>
                  </a:cubicBezTo>
                  <a:cubicBezTo>
                    <a:pt x="701" y="567"/>
                    <a:pt x="701" y="567"/>
                    <a:pt x="701" y="567"/>
                  </a:cubicBezTo>
                  <a:cubicBezTo>
                    <a:pt x="701" y="567"/>
                    <a:pt x="701" y="567"/>
                    <a:pt x="699" y="562"/>
                  </a:cubicBezTo>
                  <a:cubicBezTo>
                    <a:pt x="698" y="560"/>
                    <a:pt x="698" y="560"/>
                    <a:pt x="698" y="560"/>
                  </a:cubicBezTo>
                  <a:cubicBezTo>
                    <a:pt x="697" y="561"/>
                    <a:pt x="697" y="561"/>
                    <a:pt x="697" y="561"/>
                  </a:cubicBezTo>
                  <a:cubicBezTo>
                    <a:pt x="697" y="561"/>
                    <a:pt x="694" y="562"/>
                    <a:pt x="692" y="563"/>
                  </a:cubicBezTo>
                  <a:cubicBezTo>
                    <a:pt x="690" y="564"/>
                    <a:pt x="689" y="565"/>
                    <a:pt x="687" y="566"/>
                  </a:cubicBezTo>
                  <a:cubicBezTo>
                    <a:pt x="686" y="566"/>
                    <a:pt x="685" y="567"/>
                    <a:pt x="684" y="568"/>
                  </a:cubicBezTo>
                  <a:cubicBezTo>
                    <a:pt x="685" y="569"/>
                    <a:pt x="685" y="569"/>
                    <a:pt x="685" y="569"/>
                  </a:cubicBezTo>
                  <a:cubicBezTo>
                    <a:pt x="684" y="568"/>
                    <a:pt x="684" y="568"/>
                    <a:pt x="684" y="568"/>
                  </a:cubicBezTo>
                  <a:cubicBezTo>
                    <a:pt x="683" y="569"/>
                    <a:pt x="681" y="570"/>
                    <a:pt x="680" y="572"/>
                  </a:cubicBezTo>
                  <a:cubicBezTo>
                    <a:pt x="675" y="578"/>
                    <a:pt x="672" y="587"/>
                    <a:pt x="672" y="587"/>
                  </a:cubicBezTo>
                  <a:cubicBezTo>
                    <a:pt x="672" y="587"/>
                    <a:pt x="672" y="587"/>
                    <a:pt x="672" y="587"/>
                  </a:cubicBezTo>
                  <a:cubicBezTo>
                    <a:pt x="672" y="587"/>
                    <a:pt x="672" y="587"/>
                    <a:pt x="672" y="587"/>
                  </a:cubicBezTo>
                  <a:cubicBezTo>
                    <a:pt x="672" y="587"/>
                    <a:pt x="672" y="587"/>
                    <a:pt x="668" y="598"/>
                  </a:cubicBezTo>
                  <a:cubicBezTo>
                    <a:pt x="669" y="599"/>
                    <a:pt x="669" y="599"/>
                    <a:pt x="669" y="599"/>
                  </a:cubicBezTo>
                  <a:cubicBezTo>
                    <a:pt x="668" y="598"/>
                    <a:pt x="668" y="598"/>
                    <a:pt x="668" y="598"/>
                  </a:cubicBezTo>
                  <a:cubicBezTo>
                    <a:pt x="668" y="598"/>
                    <a:pt x="668" y="598"/>
                    <a:pt x="662" y="605"/>
                  </a:cubicBezTo>
                  <a:cubicBezTo>
                    <a:pt x="662" y="605"/>
                    <a:pt x="662" y="605"/>
                    <a:pt x="662" y="605"/>
                  </a:cubicBezTo>
                  <a:cubicBezTo>
                    <a:pt x="662" y="606"/>
                    <a:pt x="662" y="606"/>
                    <a:pt x="662" y="606"/>
                  </a:cubicBezTo>
                  <a:cubicBezTo>
                    <a:pt x="662" y="606"/>
                    <a:pt x="662" y="606"/>
                    <a:pt x="662" y="606"/>
                  </a:cubicBezTo>
                  <a:cubicBezTo>
                    <a:pt x="663" y="607"/>
                    <a:pt x="664" y="610"/>
                    <a:pt x="664" y="612"/>
                  </a:cubicBezTo>
                  <a:cubicBezTo>
                    <a:pt x="664" y="613"/>
                    <a:pt x="664" y="613"/>
                    <a:pt x="664" y="614"/>
                  </a:cubicBezTo>
                  <a:cubicBezTo>
                    <a:pt x="664" y="614"/>
                    <a:pt x="664" y="614"/>
                    <a:pt x="664" y="614"/>
                  </a:cubicBezTo>
                  <a:cubicBezTo>
                    <a:pt x="664" y="614"/>
                    <a:pt x="664" y="614"/>
                    <a:pt x="664" y="614"/>
                  </a:cubicBezTo>
                  <a:cubicBezTo>
                    <a:pt x="663" y="615"/>
                    <a:pt x="663" y="616"/>
                    <a:pt x="662" y="617"/>
                  </a:cubicBezTo>
                  <a:cubicBezTo>
                    <a:pt x="661" y="619"/>
                    <a:pt x="659" y="621"/>
                    <a:pt x="658" y="622"/>
                  </a:cubicBezTo>
                  <a:cubicBezTo>
                    <a:pt x="657" y="624"/>
                    <a:pt x="656" y="625"/>
                    <a:pt x="656" y="625"/>
                  </a:cubicBezTo>
                  <a:cubicBezTo>
                    <a:pt x="655" y="625"/>
                    <a:pt x="655" y="625"/>
                    <a:pt x="655" y="625"/>
                  </a:cubicBezTo>
                  <a:cubicBezTo>
                    <a:pt x="655" y="625"/>
                    <a:pt x="655" y="625"/>
                    <a:pt x="655" y="625"/>
                  </a:cubicBezTo>
                  <a:cubicBezTo>
                    <a:pt x="655" y="625"/>
                    <a:pt x="654" y="630"/>
                    <a:pt x="654" y="634"/>
                  </a:cubicBezTo>
                  <a:cubicBezTo>
                    <a:pt x="654" y="636"/>
                    <a:pt x="654" y="638"/>
                    <a:pt x="655" y="640"/>
                  </a:cubicBezTo>
                  <a:cubicBezTo>
                    <a:pt x="656" y="642"/>
                    <a:pt x="658" y="643"/>
                    <a:pt x="661" y="643"/>
                  </a:cubicBezTo>
                  <a:cubicBezTo>
                    <a:pt x="663" y="644"/>
                    <a:pt x="664" y="644"/>
                    <a:pt x="666" y="644"/>
                  </a:cubicBezTo>
                  <a:cubicBezTo>
                    <a:pt x="673" y="644"/>
                    <a:pt x="679" y="642"/>
                    <a:pt x="679" y="642"/>
                  </a:cubicBezTo>
                  <a:cubicBezTo>
                    <a:pt x="678" y="641"/>
                    <a:pt x="678" y="641"/>
                    <a:pt x="678" y="641"/>
                  </a:cubicBezTo>
                  <a:cubicBezTo>
                    <a:pt x="677" y="642"/>
                    <a:pt x="677" y="642"/>
                    <a:pt x="677" y="642"/>
                  </a:cubicBezTo>
                  <a:cubicBezTo>
                    <a:pt x="677" y="642"/>
                    <a:pt x="677" y="642"/>
                    <a:pt x="678" y="643"/>
                  </a:cubicBezTo>
                  <a:cubicBezTo>
                    <a:pt x="680" y="644"/>
                    <a:pt x="682" y="647"/>
                    <a:pt x="687" y="652"/>
                  </a:cubicBezTo>
                  <a:cubicBezTo>
                    <a:pt x="687" y="653"/>
                    <a:pt x="687" y="653"/>
                    <a:pt x="687" y="653"/>
                  </a:cubicBezTo>
                  <a:cubicBezTo>
                    <a:pt x="688" y="653"/>
                    <a:pt x="688" y="653"/>
                    <a:pt x="688" y="653"/>
                  </a:cubicBezTo>
                  <a:cubicBezTo>
                    <a:pt x="688" y="653"/>
                    <a:pt x="688" y="653"/>
                    <a:pt x="692" y="653"/>
                  </a:cubicBezTo>
                  <a:cubicBezTo>
                    <a:pt x="692" y="651"/>
                    <a:pt x="692" y="651"/>
                    <a:pt x="692" y="651"/>
                  </a:cubicBezTo>
                  <a:cubicBezTo>
                    <a:pt x="691" y="653"/>
                    <a:pt x="691" y="653"/>
                    <a:pt x="691" y="653"/>
                  </a:cubicBezTo>
                  <a:cubicBezTo>
                    <a:pt x="691" y="653"/>
                    <a:pt x="691" y="653"/>
                    <a:pt x="693" y="654"/>
                  </a:cubicBezTo>
                  <a:cubicBezTo>
                    <a:pt x="694" y="655"/>
                    <a:pt x="697" y="657"/>
                    <a:pt x="703" y="662"/>
                  </a:cubicBezTo>
                  <a:cubicBezTo>
                    <a:pt x="704" y="661"/>
                    <a:pt x="704" y="661"/>
                    <a:pt x="704" y="661"/>
                  </a:cubicBezTo>
                  <a:cubicBezTo>
                    <a:pt x="703" y="660"/>
                    <a:pt x="703" y="660"/>
                    <a:pt x="703" y="660"/>
                  </a:cubicBezTo>
                  <a:cubicBezTo>
                    <a:pt x="703" y="660"/>
                    <a:pt x="703" y="660"/>
                    <a:pt x="700" y="671"/>
                  </a:cubicBezTo>
                  <a:cubicBezTo>
                    <a:pt x="700" y="672"/>
                    <a:pt x="700" y="672"/>
                    <a:pt x="700" y="672"/>
                  </a:cubicBezTo>
                  <a:cubicBezTo>
                    <a:pt x="700" y="673"/>
                    <a:pt x="700" y="673"/>
                    <a:pt x="700" y="673"/>
                  </a:cubicBezTo>
                  <a:cubicBezTo>
                    <a:pt x="700" y="673"/>
                    <a:pt x="700" y="673"/>
                    <a:pt x="704" y="677"/>
                  </a:cubicBezTo>
                  <a:cubicBezTo>
                    <a:pt x="705" y="676"/>
                    <a:pt x="705" y="676"/>
                    <a:pt x="705" y="676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4" y="675"/>
                    <a:pt x="704" y="675"/>
                    <a:pt x="703" y="684"/>
                  </a:cubicBezTo>
                  <a:cubicBezTo>
                    <a:pt x="702" y="684"/>
                    <a:pt x="702" y="684"/>
                    <a:pt x="702" y="684"/>
                  </a:cubicBezTo>
                  <a:cubicBezTo>
                    <a:pt x="703" y="685"/>
                    <a:pt x="703" y="685"/>
                    <a:pt x="703" y="685"/>
                  </a:cubicBezTo>
                  <a:cubicBezTo>
                    <a:pt x="703" y="685"/>
                    <a:pt x="703" y="685"/>
                    <a:pt x="704" y="686"/>
                  </a:cubicBezTo>
                  <a:cubicBezTo>
                    <a:pt x="705" y="687"/>
                    <a:pt x="706" y="689"/>
                    <a:pt x="710" y="694"/>
                  </a:cubicBezTo>
                  <a:cubicBezTo>
                    <a:pt x="711" y="693"/>
                    <a:pt x="711" y="693"/>
                    <a:pt x="711" y="693"/>
                  </a:cubicBezTo>
                  <a:cubicBezTo>
                    <a:pt x="709" y="693"/>
                    <a:pt x="709" y="693"/>
                    <a:pt x="709" y="693"/>
                  </a:cubicBezTo>
                  <a:cubicBezTo>
                    <a:pt x="709" y="693"/>
                    <a:pt x="709" y="693"/>
                    <a:pt x="709" y="693"/>
                  </a:cubicBezTo>
                  <a:cubicBezTo>
                    <a:pt x="709" y="694"/>
                    <a:pt x="709" y="696"/>
                    <a:pt x="709" y="698"/>
                  </a:cubicBezTo>
                  <a:cubicBezTo>
                    <a:pt x="708" y="699"/>
                    <a:pt x="708" y="700"/>
                    <a:pt x="708" y="700"/>
                  </a:cubicBezTo>
                  <a:cubicBezTo>
                    <a:pt x="707" y="701"/>
                    <a:pt x="707" y="701"/>
                    <a:pt x="706" y="701"/>
                  </a:cubicBezTo>
                  <a:cubicBezTo>
                    <a:pt x="707" y="703"/>
                    <a:pt x="707" y="703"/>
                    <a:pt x="707" y="703"/>
                  </a:cubicBezTo>
                  <a:cubicBezTo>
                    <a:pt x="706" y="701"/>
                    <a:pt x="706" y="701"/>
                    <a:pt x="706" y="701"/>
                  </a:cubicBezTo>
                  <a:cubicBezTo>
                    <a:pt x="704" y="702"/>
                    <a:pt x="701" y="702"/>
                    <a:pt x="699" y="702"/>
                  </a:cubicBezTo>
                  <a:cubicBezTo>
                    <a:pt x="696" y="702"/>
                    <a:pt x="693" y="702"/>
                    <a:pt x="690" y="703"/>
                  </a:cubicBezTo>
                  <a:cubicBezTo>
                    <a:pt x="690" y="703"/>
                    <a:pt x="690" y="703"/>
                    <a:pt x="690" y="703"/>
                  </a:cubicBezTo>
                  <a:cubicBezTo>
                    <a:pt x="690" y="703"/>
                    <a:pt x="690" y="703"/>
                    <a:pt x="690" y="703"/>
                  </a:cubicBezTo>
                  <a:cubicBezTo>
                    <a:pt x="688" y="703"/>
                    <a:pt x="683" y="705"/>
                    <a:pt x="677" y="708"/>
                  </a:cubicBezTo>
                  <a:cubicBezTo>
                    <a:pt x="675" y="710"/>
                    <a:pt x="672" y="711"/>
                    <a:pt x="671" y="713"/>
                  </a:cubicBezTo>
                  <a:cubicBezTo>
                    <a:pt x="669" y="715"/>
                    <a:pt x="667" y="718"/>
                    <a:pt x="667" y="721"/>
                  </a:cubicBezTo>
                  <a:cubicBezTo>
                    <a:pt x="667" y="721"/>
                    <a:pt x="667" y="721"/>
                    <a:pt x="667" y="722"/>
                  </a:cubicBezTo>
                  <a:cubicBezTo>
                    <a:pt x="669" y="722"/>
                    <a:pt x="669" y="722"/>
                    <a:pt x="669" y="722"/>
                  </a:cubicBezTo>
                  <a:cubicBezTo>
                    <a:pt x="667" y="722"/>
                    <a:pt x="667" y="722"/>
                    <a:pt x="667" y="722"/>
                  </a:cubicBezTo>
                  <a:cubicBezTo>
                    <a:pt x="667" y="725"/>
                    <a:pt x="668" y="729"/>
                    <a:pt x="669" y="734"/>
                  </a:cubicBezTo>
                  <a:cubicBezTo>
                    <a:pt x="670" y="738"/>
                    <a:pt x="671" y="742"/>
                    <a:pt x="671" y="745"/>
                  </a:cubicBezTo>
                  <a:cubicBezTo>
                    <a:pt x="671" y="747"/>
                    <a:pt x="671" y="748"/>
                    <a:pt x="671" y="749"/>
                  </a:cubicBezTo>
                  <a:cubicBezTo>
                    <a:pt x="672" y="750"/>
                    <a:pt x="672" y="750"/>
                    <a:pt x="672" y="750"/>
                  </a:cubicBezTo>
                  <a:cubicBezTo>
                    <a:pt x="671" y="749"/>
                    <a:pt x="671" y="749"/>
                    <a:pt x="671" y="749"/>
                  </a:cubicBezTo>
                  <a:cubicBezTo>
                    <a:pt x="669" y="750"/>
                    <a:pt x="665" y="752"/>
                    <a:pt x="661" y="755"/>
                  </a:cubicBezTo>
                  <a:cubicBezTo>
                    <a:pt x="657" y="758"/>
                    <a:pt x="653" y="761"/>
                    <a:pt x="650" y="764"/>
                  </a:cubicBezTo>
                  <a:cubicBezTo>
                    <a:pt x="649" y="765"/>
                    <a:pt x="648" y="768"/>
                    <a:pt x="647" y="771"/>
                  </a:cubicBezTo>
                  <a:cubicBezTo>
                    <a:pt x="646" y="775"/>
                    <a:pt x="645" y="780"/>
                    <a:pt x="644" y="785"/>
                  </a:cubicBezTo>
                  <a:cubicBezTo>
                    <a:pt x="644" y="787"/>
                    <a:pt x="644" y="789"/>
                    <a:pt x="643" y="790"/>
                  </a:cubicBezTo>
                  <a:cubicBezTo>
                    <a:pt x="643" y="790"/>
                    <a:pt x="642" y="791"/>
                    <a:pt x="642" y="791"/>
                  </a:cubicBezTo>
                  <a:cubicBezTo>
                    <a:pt x="642" y="792"/>
                    <a:pt x="642" y="792"/>
                    <a:pt x="642" y="792"/>
                  </a:cubicBezTo>
                  <a:cubicBezTo>
                    <a:pt x="641" y="792"/>
                    <a:pt x="641" y="792"/>
                    <a:pt x="641" y="792"/>
                  </a:cubicBezTo>
                  <a:cubicBezTo>
                    <a:pt x="641" y="792"/>
                    <a:pt x="641" y="792"/>
                    <a:pt x="641" y="792"/>
                  </a:cubicBezTo>
                  <a:cubicBezTo>
                    <a:pt x="638" y="793"/>
                    <a:pt x="635" y="794"/>
                    <a:pt x="632" y="794"/>
                  </a:cubicBezTo>
                  <a:cubicBezTo>
                    <a:pt x="630" y="794"/>
                    <a:pt x="629" y="794"/>
                    <a:pt x="628" y="794"/>
                  </a:cubicBezTo>
                  <a:cubicBezTo>
                    <a:pt x="628" y="794"/>
                    <a:pt x="627" y="794"/>
                    <a:pt x="627" y="794"/>
                  </a:cubicBezTo>
                  <a:cubicBezTo>
                    <a:pt x="627" y="794"/>
                    <a:pt x="627" y="794"/>
                    <a:pt x="627" y="794"/>
                  </a:cubicBezTo>
                  <a:cubicBezTo>
                    <a:pt x="626" y="795"/>
                    <a:pt x="626" y="795"/>
                    <a:pt x="626" y="795"/>
                  </a:cubicBezTo>
                  <a:cubicBezTo>
                    <a:pt x="626" y="795"/>
                    <a:pt x="626" y="795"/>
                    <a:pt x="626" y="795"/>
                  </a:cubicBezTo>
                  <a:cubicBezTo>
                    <a:pt x="625" y="795"/>
                    <a:pt x="622" y="797"/>
                    <a:pt x="618" y="797"/>
                  </a:cubicBezTo>
                  <a:cubicBezTo>
                    <a:pt x="616" y="797"/>
                    <a:pt x="614" y="797"/>
                    <a:pt x="612" y="795"/>
                  </a:cubicBezTo>
                  <a:cubicBezTo>
                    <a:pt x="611" y="796"/>
                    <a:pt x="611" y="796"/>
                    <a:pt x="611" y="796"/>
                  </a:cubicBezTo>
                  <a:cubicBezTo>
                    <a:pt x="612" y="795"/>
                    <a:pt x="612" y="795"/>
                    <a:pt x="612" y="795"/>
                  </a:cubicBezTo>
                  <a:cubicBezTo>
                    <a:pt x="610" y="792"/>
                    <a:pt x="609" y="788"/>
                    <a:pt x="609" y="785"/>
                  </a:cubicBezTo>
                  <a:cubicBezTo>
                    <a:pt x="609" y="784"/>
                    <a:pt x="610" y="783"/>
                    <a:pt x="610" y="782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0"/>
                    <a:pt x="610" y="780"/>
                    <a:pt x="610" y="780"/>
                  </a:cubicBezTo>
                  <a:cubicBezTo>
                    <a:pt x="610" y="780"/>
                    <a:pt x="610" y="780"/>
                    <a:pt x="607" y="772"/>
                  </a:cubicBezTo>
                  <a:cubicBezTo>
                    <a:pt x="605" y="773"/>
                    <a:pt x="605" y="773"/>
                    <a:pt x="605" y="773"/>
                  </a:cubicBezTo>
                  <a:cubicBezTo>
                    <a:pt x="606" y="774"/>
                    <a:pt x="606" y="774"/>
                    <a:pt x="606" y="774"/>
                  </a:cubicBezTo>
                  <a:cubicBezTo>
                    <a:pt x="606" y="774"/>
                    <a:pt x="606" y="774"/>
                    <a:pt x="618" y="767"/>
                  </a:cubicBezTo>
                  <a:cubicBezTo>
                    <a:pt x="619" y="767"/>
                    <a:pt x="619" y="767"/>
                    <a:pt x="619" y="767"/>
                  </a:cubicBezTo>
                  <a:cubicBezTo>
                    <a:pt x="619" y="766"/>
                    <a:pt x="619" y="766"/>
                    <a:pt x="619" y="766"/>
                  </a:cubicBezTo>
                  <a:cubicBezTo>
                    <a:pt x="619" y="766"/>
                    <a:pt x="619" y="766"/>
                    <a:pt x="619" y="766"/>
                  </a:cubicBezTo>
                  <a:cubicBezTo>
                    <a:pt x="619" y="766"/>
                    <a:pt x="619" y="765"/>
                    <a:pt x="619" y="764"/>
                  </a:cubicBezTo>
                  <a:cubicBezTo>
                    <a:pt x="619" y="762"/>
                    <a:pt x="619" y="758"/>
                    <a:pt x="622" y="755"/>
                  </a:cubicBezTo>
                  <a:cubicBezTo>
                    <a:pt x="622" y="755"/>
                    <a:pt x="622" y="755"/>
                    <a:pt x="622" y="755"/>
                  </a:cubicBezTo>
                  <a:cubicBezTo>
                    <a:pt x="622" y="755"/>
                    <a:pt x="622" y="755"/>
                    <a:pt x="622" y="755"/>
                  </a:cubicBezTo>
                  <a:cubicBezTo>
                    <a:pt x="623" y="753"/>
                    <a:pt x="624" y="751"/>
                    <a:pt x="625" y="750"/>
                  </a:cubicBezTo>
                  <a:cubicBezTo>
                    <a:pt x="625" y="750"/>
                    <a:pt x="626" y="749"/>
                    <a:pt x="626" y="748"/>
                  </a:cubicBezTo>
                  <a:cubicBezTo>
                    <a:pt x="626" y="748"/>
                    <a:pt x="627" y="747"/>
                    <a:pt x="627" y="746"/>
                  </a:cubicBezTo>
                  <a:cubicBezTo>
                    <a:pt x="627" y="745"/>
                    <a:pt x="626" y="744"/>
                    <a:pt x="625" y="743"/>
                  </a:cubicBezTo>
                  <a:cubicBezTo>
                    <a:pt x="624" y="744"/>
                    <a:pt x="624" y="744"/>
                    <a:pt x="624" y="744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5" y="743"/>
                    <a:pt x="624" y="742"/>
                    <a:pt x="624" y="742"/>
                  </a:cubicBezTo>
                  <a:cubicBezTo>
                    <a:pt x="622" y="741"/>
                    <a:pt x="621" y="740"/>
                    <a:pt x="620" y="739"/>
                  </a:cubicBezTo>
                  <a:cubicBezTo>
                    <a:pt x="619" y="738"/>
                    <a:pt x="619" y="738"/>
                    <a:pt x="619" y="737"/>
                  </a:cubicBezTo>
                  <a:cubicBezTo>
                    <a:pt x="618" y="737"/>
                    <a:pt x="618" y="737"/>
                    <a:pt x="618" y="736"/>
                  </a:cubicBezTo>
                  <a:cubicBezTo>
                    <a:pt x="618" y="736"/>
                    <a:pt x="618" y="735"/>
                    <a:pt x="619" y="735"/>
                  </a:cubicBezTo>
                  <a:cubicBezTo>
                    <a:pt x="619" y="734"/>
                    <a:pt x="619" y="734"/>
                    <a:pt x="619" y="734"/>
                  </a:cubicBezTo>
                  <a:cubicBezTo>
                    <a:pt x="619" y="734"/>
                    <a:pt x="619" y="734"/>
                    <a:pt x="619" y="734"/>
                  </a:cubicBezTo>
                  <a:cubicBezTo>
                    <a:pt x="619" y="734"/>
                    <a:pt x="620" y="733"/>
                    <a:pt x="621" y="732"/>
                  </a:cubicBezTo>
                  <a:cubicBezTo>
                    <a:pt x="622" y="731"/>
                    <a:pt x="625" y="729"/>
                    <a:pt x="626" y="728"/>
                  </a:cubicBezTo>
                  <a:cubicBezTo>
                    <a:pt x="628" y="726"/>
                    <a:pt x="629" y="725"/>
                    <a:pt x="629" y="725"/>
                  </a:cubicBezTo>
                  <a:cubicBezTo>
                    <a:pt x="628" y="724"/>
                    <a:pt x="628" y="724"/>
                    <a:pt x="628" y="724"/>
                  </a:cubicBezTo>
                  <a:cubicBezTo>
                    <a:pt x="628" y="726"/>
                    <a:pt x="628" y="726"/>
                    <a:pt x="628" y="726"/>
                  </a:cubicBezTo>
                  <a:cubicBezTo>
                    <a:pt x="628" y="726"/>
                    <a:pt x="628" y="726"/>
                    <a:pt x="639" y="726"/>
                  </a:cubicBezTo>
                  <a:cubicBezTo>
                    <a:pt x="640" y="726"/>
                    <a:pt x="640" y="726"/>
                    <a:pt x="640" y="726"/>
                  </a:cubicBezTo>
                  <a:cubicBezTo>
                    <a:pt x="640" y="725"/>
                    <a:pt x="640" y="725"/>
                    <a:pt x="640" y="725"/>
                  </a:cubicBezTo>
                  <a:cubicBezTo>
                    <a:pt x="640" y="725"/>
                    <a:pt x="645" y="720"/>
                    <a:pt x="645" y="713"/>
                  </a:cubicBezTo>
                  <a:cubicBezTo>
                    <a:pt x="645" y="712"/>
                    <a:pt x="645" y="711"/>
                    <a:pt x="645" y="710"/>
                  </a:cubicBezTo>
                  <a:cubicBezTo>
                    <a:pt x="645" y="710"/>
                    <a:pt x="645" y="710"/>
                    <a:pt x="645" y="710"/>
                  </a:cubicBezTo>
                  <a:cubicBezTo>
                    <a:pt x="645" y="710"/>
                    <a:pt x="645" y="710"/>
                    <a:pt x="645" y="710"/>
                  </a:cubicBezTo>
                  <a:cubicBezTo>
                    <a:pt x="644" y="707"/>
                    <a:pt x="643" y="706"/>
                    <a:pt x="642" y="705"/>
                  </a:cubicBezTo>
                  <a:cubicBezTo>
                    <a:pt x="641" y="704"/>
                    <a:pt x="639" y="704"/>
                    <a:pt x="639" y="704"/>
                  </a:cubicBezTo>
                  <a:cubicBezTo>
                    <a:pt x="639" y="705"/>
                    <a:pt x="639" y="705"/>
                    <a:pt x="639" y="705"/>
                  </a:cubicBezTo>
                  <a:cubicBezTo>
                    <a:pt x="640" y="704"/>
                    <a:pt x="640" y="704"/>
                    <a:pt x="640" y="704"/>
                  </a:cubicBezTo>
                  <a:cubicBezTo>
                    <a:pt x="640" y="704"/>
                    <a:pt x="640" y="704"/>
                    <a:pt x="635" y="698"/>
                  </a:cubicBezTo>
                  <a:cubicBezTo>
                    <a:pt x="634" y="699"/>
                    <a:pt x="634" y="699"/>
                    <a:pt x="634" y="699"/>
                  </a:cubicBezTo>
                  <a:cubicBezTo>
                    <a:pt x="635" y="698"/>
                    <a:pt x="635" y="698"/>
                    <a:pt x="635" y="698"/>
                  </a:cubicBezTo>
                  <a:cubicBezTo>
                    <a:pt x="635" y="698"/>
                    <a:pt x="635" y="694"/>
                    <a:pt x="634" y="688"/>
                  </a:cubicBezTo>
                  <a:cubicBezTo>
                    <a:pt x="633" y="683"/>
                    <a:pt x="632" y="676"/>
                    <a:pt x="630" y="671"/>
                  </a:cubicBezTo>
                  <a:cubicBezTo>
                    <a:pt x="628" y="672"/>
                    <a:pt x="628" y="672"/>
                    <a:pt x="628" y="672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28" y="666"/>
                    <a:pt x="626" y="662"/>
                    <a:pt x="624" y="660"/>
                  </a:cubicBezTo>
                  <a:cubicBezTo>
                    <a:pt x="621" y="657"/>
                    <a:pt x="619" y="655"/>
                    <a:pt x="618" y="652"/>
                  </a:cubicBezTo>
                  <a:cubicBezTo>
                    <a:pt x="618" y="652"/>
                    <a:pt x="618" y="652"/>
                    <a:pt x="618" y="652"/>
                  </a:cubicBezTo>
                  <a:cubicBezTo>
                    <a:pt x="618" y="652"/>
                    <a:pt x="618" y="652"/>
                    <a:pt x="618" y="652"/>
                  </a:cubicBezTo>
                  <a:cubicBezTo>
                    <a:pt x="615" y="648"/>
                    <a:pt x="613" y="641"/>
                    <a:pt x="611" y="636"/>
                  </a:cubicBezTo>
                  <a:cubicBezTo>
                    <a:pt x="610" y="633"/>
                    <a:pt x="609" y="630"/>
                    <a:pt x="609" y="628"/>
                  </a:cubicBezTo>
                  <a:cubicBezTo>
                    <a:pt x="609" y="627"/>
                    <a:pt x="608" y="625"/>
                    <a:pt x="608" y="625"/>
                  </a:cubicBezTo>
                  <a:cubicBezTo>
                    <a:pt x="608" y="625"/>
                    <a:pt x="608" y="625"/>
                    <a:pt x="608" y="625"/>
                  </a:cubicBezTo>
                  <a:cubicBezTo>
                    <a:pt x="608" y="625"/>
                    <a:pt x="608" y="625"/>
                    <a:pt x="608" y="625"/>
                  </a:cubicBezTo>
                  <a:cubicBezTo>
                    <a:pt x="608" y="625"/>
                    <a:pt x="608" y="625"/>
                    <a:pt x="603" y="618"/>
                  </a:cubicBezTo>
                  <a:cubicBezTo>
                    <a:pt x="601" y="619"/>
                    <a:pt x="601" y="619"/>
                    <a:pt x="601" y="619"/>
                  </a:cubicBezTo>
                  <a:cubicBezTo>
                    <a:pt x="603" y="619"/>
                    <a:pt x="603" y="619"/>
                    <a:pt x="603" y="619"/>
                  </a:cubicBezTo>
                  <a:cubicBezTo>
                    <a:pt x="603" y="619"/>
                    <a:pt x="603" y="616"/>
                    <a:pt x="602" y="614"/>
                  </a:cubicBezTo>
                  <a:cubicBezTo>
                    <a:pt x="601" y="612"/>
                    <a:pt x="601" y="611"/>
                    <a:pt x="600" y="610"/>
                  </a:cubicBezTo>
                  <a:cubicBezTo>
                    <a:pt x="599" y="609"/>
                    <a:pt x="597" y="608"/>
                    <a:pt x="596" y="608"/>
                  </a:cubicBezTo>
                  <a:cubicBezTo>
                    <a:pt x="595" y="608"/>
                    <a:pt x="595" y="608"/>
                    <a:pt x="594" y="608"/>
                  </a:cubicBezTo>
                  <a:cubicBezTo>
                    <a:pt x="595" y="610"/>
                    <a:pt x="595" y="610"/>
                    <a:pt x="595" y="610"/>
                  </a:cubicBezTo>
                  <a:cubicBezTo>
                    <a:pt x="595" y="608"/>
                    <a:pt x="595" y="608"/>
                    <a:pt x="595" y="608"/>
                  </a:cubicBezTo>
                  <a:cubicBezTo>
                    <a:pt x="591" y="608"/>
                    <a:pt x="587" y="611"/>
                    <a:pt x="584" y="613"/>
                  </a:cubicBezTo>
                  <a:cubicBezTo>
                    <a:pt x="581" y="616"/>
                    <a:pt x="579" y="618"/>
                    <a:pt x="579" y="618"/>
                  </a:cubicBezTo>
                  <a:cubicBezTo>
                    <a:pt x="580" y="619"/>
                    <a:pt x="580" y="619"/>
                    <a:pt x="580" y="619"/>
                  </a:cubicBezTo>
                  <a:cubicBezTo>
                    <a:pt x="581" y="618"/>
                    <a:pt x="581" y="618"/>
                    <a:pt x="581" y="618"/>
                  </a:cubicBezTo>
                  <a:cubicBezTo>
                    <a:pt x="581" y="618"/>
                    <a:pt x="581" y="618"/>
                    <a:pt x="575" y="614"/>
                  </a:cubicBezTo>
                  <a:cubicBezTo>
                    <a:pt x="574" y="615"/>
                    <a:pt x="574" y="615"/>
                    <a:pt x="574" y="615"/>
                  </a:cubicBezTo>
                  <a:cubicBezTo>
                    <a:pt x="576" y="614"/>
                    <a:pt x="576" y="614"/>
                    <a:pt x="576" y="614"/>
                  </a:cubicBezTo>
                  <a:cubicBezTo>
                    <a:pt x="576" y="614"/>
                    <a:pt x="575" y="613"/>
                    <a:pt x="574" y="610"/>
                  </a:cubicBezTo>
                  <a:cubicBezTo>
                    <a:pt x="572" y="608"/>
                    <a:pt x="570" y="606"/>
                    <a:pt x="567" y="604"/>
                  </a:cubicBezTo>
                  <a:cubicBezTo>
                    <a:pt x="567" y="604"/>
                    <a:pt x="567" y="604"/>
                    <a:pt x="567" y="604"/>
                  </a:cubicBezTo>
                  <a:cubicBezTo>
                    <a:pt x="567" y="604"/>
                    <a:pt x="567" y="604"/>
                    <a:pt x="567" y="604"/>
                  </a:cubicBezTo>
                  <a:cubicBezTo>
                    <a:pt x="562" y="603"/>
                    <a:pt x="558" y="603"/>
                    <a:pt x="558" y="603"/>
                  </a:cubicBezTo>
                  <a:cubicBezTo>
                    <a:pt x="558" y="604"/>
                    <a:pt x="558" y="604"/>
                    <a:pt x="558" y="604"/>
                  </a:cubicBezTo>
                  <a:cubicBezTo>
                    <a:pt x="559" y="603"/>
                    <a:pt x="559" y="603"/>
                    <a:pt x="559" y="603"/>
                  </a:cubicBezTo>
                  <a:cubicBezTo>
                    <a:pt x="559" y="603"/>
                    <a:pt x="559" y="603"/>
                    <a:pt x="547" y="597"/>
                  </a:cubicBezTo>
                  <a:cubicBezTo>
                    <a:pt x="546" y="599"/>
                    <a:pt x="546" y="599"/>
                    <a:pt x="546" y="599"/>
                  </a:cubicBezTo>
                  <a:cubicBezTo>
                    <a:pt x="548" y="599"/>
                    <a:pt x="548" y="599"/>
                    <a:pt x="548" y="599"/>
                  </a:cubicBezTo>
                  <a:cubicBezTo>
                    <a:pt x="548" y="599"/>
                    <a:pt x="548" y="599"/>
                    <a:pt x="548" y="589"/>
                  </a:cubicBezTo>
                  <a:cubicBezTo>
                    <a:pt x="546" y="589"/>
                    <a:pt x="546" y="589"/>
                    <a:pt x="546" y="589"/>
                  </a:cubicBezTo>
                  <a:cubicBezTo>
                    <a:pt x="546" y="591"/>
                    <a:pt x="546" y="591"/>
                    <a:pt x="546" y="591"/>
                  </a:cubicBezTo>
                  <a:cubicBezTo>
                    <a:pt x="546" y="591"/>
                    <a:pt x="546" y="591"/>
                    <a:pt x="551" y="591"/>
                  </a:cubicBezTo>
                  <a:cubicBezTo>
                    <a:pt x="553" y="591"/>
                    <a:pt x="553" y="591"/>
                    <a:pt x="553" y="591"/>
                  </a:cubicBezTo>
                  <a:cubicBezTo>
                    <a:pt x="553" y="589"/>
                    <a:pt x="553" y="589"/>
                    <a:pt x="553" y="589"/>
                  </a:cubicBezTo>
                  <a:cubicBezTo>
                    <a:pt x="553" y="589"/>
                    <a:pt x="553" y="586"/>
                    <a:pt x="552" y="582"/>
                  </a:cubicBezTo>
                  <a:cubicBezTo>
                    <a:pt x="552" y="578"/>
                    <a:pt x="550" y="574"/>
                    <a:pt x="547" y="571"/>
                  </a:cubicBezTo>
                  <a:cubicBezTo>
                    <a:pt x="542" y="565"/>
                    <a:pt x="535" y="560"/>
                    <a:pt x="535" y="560"/>
                  </a:cubicBezTo>
                  <a:cubicBezTo>
                    <a:pt x="534" y="559"/>
                    <a:pt x="534" y="559"/>
                    <a:pt x="534" y="559"/>
                  </a:cubicBezTo>
                  <a:cubicBezTo>
                    <a:pt x="533" y="560"/>
                    <a:pt x="533" y="560"/>
                    <a:pt x="533" y="560"/>
                  </a:cubicBezTo>
                  <a:cubicBezTo>
                    <a:pt x="533" y="560"/>
                    <a:pt x="533" y="560"/>
                    <a:pt x="527" y="565"/>
                  </a:cubicBezTo>
                  <a:cubicBezTo>
                    <a:pt x="528" y="566"/>
                    <a:pt x="528" y="566"/>
                    <a:pt x="528" y="566"/>
                  </a:cubicBezTo>
                  <a:cubicBezTo>
                    <a:pt x="529" y="565"/>
                    <a:pt x="529" y="565"/>
                    <a:pt x="529" y="565"/>
                  </a:cubicBezTo>
                  <a:cubicBezTo>
                    <a:pt x="529" y="565"/>
                    <a:pt x="529" y="565"/>
                    <a:pt x="525" y="564"/>
                  </a:cubicBezTo>
                  <a:cubicBezTo>
                    <a:pt x="524" y="563"/>
                    <a:pt x="524" y="563"/>
                    <a:pt x="524" y="563"/>
                  </a:cubicBezTo>
                  <a:cubicBezTo>
                    <a:pt x="524" y="564"/>
                    <a:pt x="524" y="564"/>
                    <a:pt x="524" y="564"/>
                  </a:cubicBezTo>
                  <a:cubicBezTo>
                    <a:pt x="524" y="564"/>
                    <a:pt x="524" y="564"/>
                    <a:pt x="518" y="566"/>
                  </a:cubicBezTo>
                  <a:cubicBezTo>
                    <a:pt x="519" y="568"/>
                    <a:pt x="519" y="568"/>
                    <a:pt x="519" y="568"/>
                  </a:cubicBezTo>
                  <a:cubicBezTo>
                    <a:pt x="520" y="566"/>
                    <a:pt x="520" y="566"/>
                    <a:pt x="520" y="566"/>
                  </a:cubicBezTo>
                  <a:cubicBezTo>
                    <a:pt x="520" y="566"/>
                    <a:pt x="520" y="566"/>
                    <a:pt x="515" y="565"/>
                  </a:cubicBezTo>
                  <a:cubicBezTo>
                    <a:pt x="515" y="565"/>
                    <a:pt x="515" y="565"/>
                    <a:pt x="515" y="565"/>
                  </a:cubicBezTo>
                  <a:cubicBezTo>
                    <a:pt x="514" y="565"/>
                    <a:pt x="514" y="565"/>
                    <a:pt x="514" y="565"/>
                  </a:cubicBezTo>
                  <a:cubicBezTo>
                    <a:pt x="514" y="565"/>
                    <a:pt x="514" y="565"/>
                    <a:pt x="506" y="569"/>
                  </a:cubicBezTo>
                  <a:cubicBezTo>
                    <a:pt x="507" y="570"/>
                    <a:pt x="507" y="570"/>
                    <a:pt x="507" y="570"/>
                  </a:cubicBezTo>
                  <a:cubicBezTo>
                    <a:pt x="507" y="569"/>
                    <a:pt x="507" y="569"/>
                    <a:pt x="507" y="569"/>
                  </a:cubicBezTo>
                  <a:cubicBezTo>
                    <a:pt x="507" y="569"/>
                    <a:pt x="507" y="569"/>
                    <a:pt x="503" y="568"/>
                  </a:cubicBezTo>
                  <a:cubicBezTo>
                    <a:pt x="503" y="569"/>
                    <a:pt x="503" y="569"/>
                    <a:pt x="503" y="569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4" y="570"/>
                    <a:pt x="504" y="570"/>
                    <a:pt x="516" y="559"/>
                  </a:cubicBezTo>
                  <a:cubicBezTo>
                    <a:pt x="518" y="558"/>
                    <a:pt x="518" y="558"/>
                    <a:pt x="518" y="558"/>
                  </a:cubicBezTo>
                  <a:cubicBezTo>
                    <a:pt x="515" y="557"/>
                    <a:pt x="515" y="557"/>
                    <a:pt x="515" y="557"/>
                  </a:cubicBezTo>
                  <a:cubicBezTo>
                    <a:pt x="515" y="557"/>
                    <a:pt x="515" y="557"/>
                    <a:pt x="511" y="555"/>
                  </a:cubicBezTo>
                  <a:cubicBezTo>
                    <a:pt x="511" y="557"/>
                    <a:pt x="511" y="557"/>
                    <a:pt x="511" y="557"/>
                  </a:cubicBezTo>
                  <a:cubicBezTo>
                    <a:pt x="512" y="556"/>
                    <a:pt x="512" y="556"/>
                    <a:pt x="512" y="556"/>
                  </a:cubicBezTo>
                  <a:cubicBezTo>
                    <a:pt x="512" y="556"/>
                    <a:pt x="512" y="556"/>
                    <a:pt x="503" y="546"/>
                  </a:cubicBezTo>
                  <a:cubicBezTo>
                    <a:pt x="501" y="545"/>
                    <a:pt x="501" y="545"/>
                    <a:pt x="501" y="545"/>
                  </a:cubicBezTo>
                  <a:cubicBezTo>
                    <a:pt x="500" y="546"/>
                    <a:pt x="500" y="546"/>
                    <a:pt x="500" y="546"/>
                  </a:cubicBezTo>
                  <a:cubicBezTo>
                    <a:pt x="500" y="546"/>
                    <a:pt x="500" y="546"/>
                    <a:pt x="495" y="552"/>
                  </a:cubicBezTo>
                  <a:cubicBezTo>
                    <a:pt x="496" y="553"/>
                    <a:pt x="496" y="553"/>
                    <a:pt x="496" y="553"/>
                  </a:cubicBezTo>
                  <a:cubicBezTo>
                    <a:pt x="497" y="551"/>
                    <a:pt x="497" y="551"/>
                    <a:pt x="497" y="551"/>
                  </a:cubicBezTo>
                  <a:cubicBezTo>
                    <a:pt x="497" y="551"/>
                    <a:pt x="497" y="551"/>
                    <a:pt x="490" y="549"/>
                  </a:cubicBezTo>
                  <a:cubicBezTo>
                    <a:pt x="488" y="548"/>
                    <a:pt x="488" y="548"/>
                    <a:pt x="488" y="548"/>
                  </a:cubicBezTo>
                  <a:cubicBezTo>
                    <a:pt x="488" y="550"/>
                    <a:pt x="488" y="550"/>
                    <a:pt x="488" y="550"/>
                  </a:cubicBezTo>
                  <a:cubicBezTo>
                    <a:pt x="488" y="550"/>
                    <a:pt x="488" y="550"/>
                    <a:pt x="487" y="554"/>
                  </a:cubicBezTo>
                  <a:cubicBezTo>
                    <a:pt x="488" y="554"/>
                    <a:pt x="488" y="554"/>
                    <a:pt x="488" y="554"/>
                  </a:cubicBezTo>
                  <a:cubicBezTo>
                    <a:pt x="489" y="553"/>
                    <a:pt x="489" y="553"/>
                    <a:pt x="489" y="553"/>
                  </a:cubicBezTo>
                  <a:cubicBezTo>
                    <a:pt x="489" y="553"/>
                    <a:pt x="489" y="553"/>
                    <a:pt x="486" y="551"/>
                  </a:cubicBezTo>
                  <a:cubicBezTo>
                    <a:pt x="485" y="553"/>
                    <a:pt x="485" y="553"/>
                    <a:pt x="485" y="553"/>
                  </a:cubicBezTo>
                  <a:cubicBezTo>
                    <a:pt x="487" y="553"/>
                    <a:pt x="487" y="553"/>
                    <a:pt x="487" y="553"/>
                  </a:cubicBezTo>
                  <a:cubicBezTo>
                    <a:pt x="487" y="553"/>
                    <a:pt x="488" y="549"/>
                    <a:pt x="488" y="545"/>
                  </a:cubicBezTo>
                  <a:cubicBezTo>
                    <a:pt x="488" y="544"/>
                    <a:pt x="488" y="543"/>
                    <a:pt x="488" y="542"/>
                  </a:cubicBezTo>
                  <a:cubicBezTo>
                    <a:pt x="488" y="541"/>
                    <a:pt x="488" y="541"/>
                    <a:pt x="488" y="541"/>
                  </a:cubicBezTo>
                  <a:cubicBezTo>
                    <a:pt x="488" y="541"/>
                    <a:pt x="488" y="541"/>
                    <a:pt x="488" y="541"/>
                  </a:cubicBezTo>
                  <a:cubicBezTo>
                    <a:pt x="487" y="540"/>
                    <a:pt x="487" y="540"/>
                    <a:pt x="486" y="539"/>
                  </a:cubicBezTo>
                  <a:cubicBezTo>
                    <a:pt x="483" y="537"/>
                    <a:pt x="479" y="535"/>
                    <a:pt x="479" y="535"/>
                  </a:cubicBezTo>
                  <a:cubicBezTo>
                    <a:pt x="479" y="537"/>
                    <a:pt x="479" y="537"/>
                    <a:pt x="479" y="537"/>
                  </a:cubicBezTo>
                  <a:cubicBezTo>
                    <a:pt x="480" y="536"/>
                    <a:pt x="480" y="536"/>
                    <a:pt x="480" y="536"/>
                  </a:cubicBezTo>
                  <a:cubicBezTo>
                    <a:pt x="480" y="536"/>
                    <a:pt x="479" y="526"/>
                    <a:pt x="469" y="517"/>
                  </a:cubicBezTo>
                  <a:cubicBezTo>
                    <a:pt x="469" y="517"/>
                    <a:pt x="469" y="517"/>
                    <a:pt x="469" y="517"/>
                  </a:cubicBezTo>
                  <a:cubicBezTo>
                    <a:pt x="469" y="517"/>
                    <a:pt x="469" y="517"/>
                    <a:pt x="469" y="517"/>
                  </a:cubicBezTo>
                  <a:cubicBezTo>
                    <a:pt x="465" y="513"/>
                    <a:pt x="461" y="512"/>
                    <a:pt x="458" y="512"/>
                  </a:cubicBezTo>
                  <a:cubicBezTo>
                    <a:pt x="456" y="512"/>
                    <a:pt x="454" y="513"/>
                    <a:pt x="453" y="514"/>
                  </a:cubicBezTo>
                  <a:cubicBezTo>
                    <a:pt x="452" y="515"/>
                    <a:pt x="452" y="516"/>
                    <a:pt x="452" y="516"/>
                  </a:cubicBezTo>
                  <a:cubicBezTo>
                    <a:pt x="453" y="516"/>
                    <a:pt x="453" y="516"/>
                    <a:pt x="453" y="516"/>
                  </a:cubicBezTo>
                  <a:cubicBezTo>
                    <a:pt x="454" y="515"/>
                    <a:pt x="454" y="515"/>
                    <a:pt x="454" y="515"/>
                  </a:cubicBezTo>
                  <a:cubicBezTo>
                    <a:pt x="454" y="515"/>
                    <a:pt x="451" y="513"/>
                    <a:pt x="447" y="512"/>
                  </a:cubicBezTo>
                  <a:cubicBezTo>
                    <a:pt x="443" y="510"/>
                    <a:pt x="438" y="508"/>
                    <a:pt x="433" y="508"/>
                  </a:cubicBezTo>
                  <a:cubicBezTo>
                    <a:pt x="432" y="508"/>
                    <a:pt x="432" y="508"/>
                    <a:pt x="431" y="508"/>
                  </a:cubicBezTo>
                  <a:cubicBezTo>
                    <a:pt x="431" y="508"/>
                    <a:pt x="431" y="508"/>
                    <a:pt x="431" y="508"/>
                  </a:cubicBezTo>
                  <a:cubicBezTo>
                    <a:pt x="431" y="508"/>
                    <a:pt x="431" y="508"/>
                    <a:pt x="431" y="508"/>
                  </a:cubicBezTo>
                  <a:cubicBezTo>
                    <a:pt x="424" y="511"/>
                    <a:pt x="418" y="517"/>
                    <a:pt x="418" y="517"/>
                  </a:cubicBezTo>
                  <a:cubicBezTo>
                    <a:pt x="419" y="518"/>
                    <a:pt x="419" y="518"/>
                    <a:pt x="419" y="518"/>
                  </a:cubicBezTo>
                  <a:cubicBezTo>
                    <a:pt x="420" y="517"/>
                    <a:pt x="420" y="517"/>
                    <a:pt x="420" y="517"/>
                  </a:cubicBezTo>
                  <a:cubicBezTo>
                    <a:pt x="420" y="517"/>
                    <a:pt x="420" y="517"/>
                    <a:pt x="419" y="515"/>
                  </a:cubicBezTo>
                  <a:cubicBezTo>
                    <a:pt x="418" y="516"/>
                    <a:pt x="418" y="516"/>
                    <a:pt x="418" y="516"/>
                  </a:cubicBezTo>
                  <a:cubicBezTo>
                    <a:pt x="419" y="516"/>
                    <a:pt x="419" y="516"/>
                    <a:pt x="419" y="516"/>
                  </a:cubicBezTo>
                  <a:cubicBezTo>
                    <a:pt x="419" y="516"/>
                    <a:pt x="418" y="513"/>
                    <a:pt x="416" y="511"/>
                  </a:cubicBezTo>
                  <a:cubicBezTo>
                    <a:pt x="415" y="509"/>
                    <a:pt x="414" y="508"/>
                    <a:pt x="413" y="507"/>
                  </a:cubicBezTo>
                  <a:cubicBezTo>
                    <a:pt x="412" y="506"/>
                    <a:pt x="411" y="505"/>
                    <a:pt x="410" y="504"/>
                  </a:cubicBezTo>
                  <a:cubicBezTo>
                    <a:pt x="410" y="506"/>
                    <a:pt x="410" y="506"/>
                    <a:pt x="410" y="506"/>
                  </a:cubicBezTo>
                  <a:cubicBezTo>
                    <a:pt x="410" y="504"/>
                    <a:pt x="410" y="504"/>
                    <a:pt x="410" y="504"/>
                  </a:cubicBezTo>
                  <a:cubicBezTo>
                    <a:pt x="408" y="503"/>
                    <a:pt x="404" y="501"/>
                    <a:pt x="400" y="499"/>
                  </a:cubicBezTo>
                  <a:cubicBezTo>
                    <a:pt x="396" y="497"/>
                    <a:pt x="393" y="496"/>
                    <a:pt x="393" y="496"/>
                  </a:cubicBezTo>
                  <a:cubicBezTo>
                    <a:pt x="392" y="496"/>
                    <a:pt x="392" y="496"/>
                    <a:pt x="392" y="496"/>
                  </a:cubicBezTo>
                  <a:cubicBezTo>
                    <a:pt x="392" y="496"/>
                    <a:pt x="392" y="496"/>
                    <a:pt x="392" y="496"/>
                  </a:cubicBezTo>
                  <a:cubicBezTo>
                    <a:pt x="392" y="496"/>
                    <a:pt x="392" y="496"/>
                    <a:pt x="387" y="496"/>
                  </a:cubicBezTo>
                  <a:cubicBezTo>
                    <a:pt x="387" y="497"/>
                    <a:pt x="387" y="497"/>
                    <a:pt x="387" y="497"/>
                  </a:cubicBezTo>
                  <a:cubicBezTo>
                    <a:pt x="388" y="497"/>
                    <a:pt x="388" y="497"/>
                    <a:pt x="388" y="497"/>
                  </a:cubicBezTo>
                  <a:cubicBezTo>
                    <a:pt x="388" y="497"/>
                    <a:pt x="386" y="493"/>
                    <a:pt x="383" y="489"/>
                  </a:cubicBezTo>
                  <a:cubicBezTo>
                    <a:pt x="381" y="485"/>
                    <a:pt x="378" y="481"/>
                    <a:pt x="376" y="479"/>
                  </a:cubicBezTo>
                  <a:cubicBezTo>
                    <a:pt x="376" y="479"/>
                    <a:pt x="376" y="479"/>
                    <a:pt x="376" y="479"/>
                  </a:cubicBezTo>
                  <a:cubicBezTo>
                    <a:pt x="375" y="479"/>
                    <a:pt x="375" y="479"/>
                    <a:pt x="375" y="479"/>
                  </a:cubicBezTo>
                  <a:cubicBezTo>
                    <a:pt x="370" y="474"/>
                    <a:pt x="360" y="472"/>
                    <a:pt x="360" y="472"/>
                  </a:cubicBezTo>
                  <a:cubicBezTo>
                    <a:pt x="360" y="473"/>
                    <a:pt x="360" y="473"/>
                    <a:pt x="360" y="473"/>
                  </a:cubicBezTo>
                  <a:cubicBezTo>
                    <a:pt x="361" y="473"/>
                    <a:pt x="361" y="473"/>
                    <a:pt x="361" y="473"/>
                  </a:cubicBezTo>
                  <a:cubicBezTo>
                    <a:pt x="361" y="473"/>
                    <a:pt x="361" y="472"/>
                    <a:pt x="361" y="471"/>
                  </a:cubicBezTo>
                  <a:cubicBezTo>
                    <a:pt x="361" y="468"/>
                    <a:pt x="361" y="463"/>
                    <a:pt x="357" y="459"/>
                  </a:cubicBezTo>
                  <a:cubicBezTo>
                    <a:pt x="348" y="450"/>
                    <a:pt x="341" y="449"/>
                    <a:pt x="341" y="449"/>
                  </a:cubicBezTo>
                  <a:cubicBezTo>
                    <a:pt x="341" y="450"/>
                    <a:pt x="341" y="450"/>
                    <a:pt x="341" y="450"/>
                  </a:cubicBezTo>
                  <a:cubicBezTo>
                    <a:pt x="342" y="449"/>
                    <a:pt x="342" y="449"/>
                    <a:pt x="342" y="449"/>
                  </a:cubicBezTo>
                  <a:cubicBezTo>
                    <a:pt x="342" y="449"/>
                    <a:pt x="342" y="449"/>
                    <a:pt x="339" y="446"/>
                  </a:cubicBezTo>
                  <a:cubicBezTo>
                    <a:pt x="339" y="446"/>
                    <a:pt x="339" y="446"/>
                    <a:pt x="339" y="446"/>
                  </a:cubicBezTo>
                  <a:cubicBezTo>
                    <a:pt x="338" y="446"/>
                    <a:pt x="338" y="446"/>
                    <a:pt x="338" y="446"/>
                  </a:cubicBezTo>
                  <a:cubicBezTo>
                    <a:pt x="338" y="446"/>
                    <a:pt x="338" y="446"/>
                    <a:pt x="332" y="447"/>
                  </a:cubicBezTo>
                  <a:cubicBezTo>
                    <a:pt x="333" y="449"/>
                    <a:pt x="333" y="449"/>
                    <a:pt x="333" y="449"/>
                  </a:cubicBezTo>
                  <a:cubicBezTo>
                    <a:pt x="334" y="448"/>
                    <a:pt x="334" y="448"/>
                    <a:pt x="334" y="448"/>
                  </a:cubicBezTo>
                  <a:cubicBezTo>
                    <a:pt x="334" y="448"/>
                    <a:pt x="332" y="443"/>
                    <a:pt x="329" y="437"/>
                  </a:cubicBezTo>
                  <a:cubicBezTo>
                    <a:pt x="325" y="432"/>
                    <a:pt x="321" y="425"/>
                    <a:pt x="316" y="422"/>
                  </a:cubicBezTo>
                  <a:cubicBezTo>
                    <a:pt x="315" y="423"/>
                    <a:pt x="315" y="423"/>
                    <a:pt x="315" y="423"/>
                  </a:cubicBezTo>
                  <a:cubicBezTo>
                    <a:pt x="316" y="422"/>
                    <a:pt x="316" y="422"/>
                    <a:pt x="316" y="422"/>
                  </a:cubicBezTo>
                  <a:cubicBezTo>
                    <a:pt x="308" y="417"/>
                    <a:pt x="298" y="411"/>
                    <a:pt x="298" y="411"/>
                  </a:cubicBezTo>
                  <a:cubicBezTo>
                    <a:pt x="298" y="411"/>
                    <a:pt x="298" y="411"/>
                    <a:pt x="298" y="411"/>
                  </a:cubicBezTo>
                  <a:cubicBezTo>
                    <a:pt x="298" y="411"/>
                    <a:pt x="298" y="411"/>
                    <a:pt x="298" y="411"/>
                  </a:cubicBezTo>
                  <a:cubicBezTo>
                    <a:pt x="298" y="411"/>
                    <a:pt x="298" y="411"/>
                    <a:pt x="292" y="411"/>
                  </a:cubicBezTo>
                  <a:cubicBezTo>
                    <a:pt x="291" y="411"/>
                    <a:pt x="291" y="411"/>
                    <a:pt x="291" y="411"/>
                  </a:cubicBezTo>
                  <a:cubicBezTo>
                    <a:pt x="291" y="412"/>
                    <a:pt x="291" y="412"/>
                    <a:pt x="291" y="412"/>
                  </a:cubicBezTo>
                  <a:cubicBezTo>
                    <a:pt x="291" y="412"/>
                    <a:pt x="291" y="412"/>
                    <a:pt x="289" y="420"/>
                  </a:cubicBezTo>
                  <a:cubicBezTo>
                    <a:pt x="291" y="421"/>
                    <a:pt x="291" y="421"/>
                    <a:pt x="291" y="421"/>
                  </a:cubicBezTo>
                  <a:cubicBezTo>
                    <a:pt x="291" y="419"/>
                    <a:pt x="291" y="419"/>
                    <a:pt x="291" y="419"/>
                  </a:cubicBezTo>
                  <a:cubicBezTo>
                    <a:pt x="291" y="419"/>
                    <a:pt x="291" y="419"/>
                    <a:pt x="291" y="419"/>
                  </a:cubicBezTo>
                  <a:cubicBezTo>
                    <a:pt x="290" y="419"/>
                    <a:pt x="289" y="418"/>
                    <a:pt x="288" y="418"/>
                  </a:cubicBezTo>
                  <a:cubicBezTo>
                    <a:pt x="287" y="417"/>
                    <a:pt x="287" y="417"/>
                    <a:pt x="286" y="416"/>
                  </a:cubicBezTo>
                  <a:cubicBezTo>
                    <a:pt x="286" y="416"/>
                    <a:pt x="286" y="415"/>
                    <a:pt x="286" y="415"/>
                  </a:cubicBezTo>
                  <a:cubicBezTo>
                    <a:pt x="286" y="415"/>
                    <a:pt x="286" y="414"/>
                    <a:pt x="287" y="413"/>
                  </a:cubicBezTo>
                  <a:cubicBezTo>
                    <a:pt x="285" y="412"/>
                    <a:pt x="285" y="412"/>
                    <a:pt x="285" y="412"/>
                  </a:cubicBezTo>
                  <a:cubicBezTo>
                    <a:pt x="286" y="414"/>
                    <a:pt x="286" y="414"/>
                    <a:pt x="286" y="414"/>
                  </a:cubicBezTo>
                  <a:cubicBezTo>
                    <a:pt x="288" y="412"/>
                    <a:pt x="290" y="411"/>
                    <a:pt x="291" y="410"/>
                  </a:cubicBezTo>
                  <a:cubicBezTo>
                    <a:pt x="292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7" y="410"/>
                    <a:pt x="297" y="410"/>
                    <a:pt x="297" y="410"/>
                  </a:cubicBezTo>
                  <a:cubicBezTo>
                    <a:pt x="295" y="407"/>
                    <a:pt x="295" y="407"/>
                    <a:pt x="295" y="407"/>
                  </a:cubicBezTo>
                  <a:cubicBezTo>
                    <a:pt x="295" y="407"/>
                    <a:pt x="295" y="407"/>
                    <a:pt x="288" y="401"/>
                  </a:cubicBezTo>
                  <a:cubicBezTo>
                    <a:pt x="287" y="402"/>
                    <a:pt x="287" y="402"/>
                    <a:pt x="287" y="402"/>
                  </a:cubicBezTo>
                  <a:cubicBezTo>
                    <a:pt x="288" y="401"/>
                    <a:pt x="288" y="401"/>
                    <a:pt x="288" y="401"/>
                  </a:cubicBezTo>
                  <a:cubicBezTo>
                    <a:pt x="288" y="401"/>
                    <a:pt x="288" y="401"/>
                    <a:pt x="273" y="38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272" y="384"/>
                    <a:pt x="272" y="384"/>
                    <a:pt x="272" y="384"/>
                  </a:cubicBezTo>
                  <a:cubicBezTo>
                    <a:pt x="272" y="384"/>
                    <a:pt x="272" y="384"/>
                    <a:pt x="260" y="381"/>
                  </a:cubicBezTo>
                  <a:cubicBezTo>
                    <a:pt x="260" y="383"/>
                    <a:pt x="260" y="383"/>
                    <a:pt x="260" y="383"/>
                  </a:cubicBezTo>
                  <a:cubicBezTo>
                    <a:pt x="261" y="384"/>
                    <a:pt x="261" y="384"/>
                    <a:pt x="261" y="384"/>
                  </a:cubicBezTo>
                  <a:cubicBezTo>
                    <a:pt x="261" y="384"/>
                    <a:pt x="262" y="383"/>
                    <a:pt x="263" y="381"/>
                  </a:cubicBezTo>
                  <a:cubicBezTo>
                    <a:pt x="264" y="380"/>
                    <a:pt x="265" y="378"/>
                    <a:pt x="265" y="376"/>
                  </a:cubicBezTo>
                  <a:cubicBezTo>
                    <a:pt x="265" y="374"/>
                    <a:pt x="265" y="373"/>
                    <a:pt x="264" y="372"/>
                  </a:cubicBezTo>
                  <a:cubicBezTo>
                    <a:pt x="263" y="371"/>
                    <a:pt x="262" y="370"/>
                    <a:pt x="260" y="369"/>
                  </a:cubicBezTo>
                  <a:cubicBezTo>
                    <a:pt x="258" y="368"/>
                    <a:pt x="256" y="368"/>
                    <a:pt x="254" y="368"/>
                  </a:cubicBezTo>
                  <a:cubicBezTo>
                    <a:pt x="250" y="368"/>
                    <a:pt x="246" y="369"/>
                    <a:pt x="246" y="369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7" y="370"/>
                    <a:pt x="247" y="370"/>
                    <a:pt x="247" y="370"/>
                  </a:cubicBezTo>
                  <a:cubicBezTo>
                    <a:pt x="247" y="370"/>
                    <a:pt x="247" y="370"/>
                    <a:pt x="243" y="364"/>
                  </a:cubicBezTo>
                  <a:cubicBezTo>
                    <a:pt x="242" y="365"/>
                    <a:pt x="242" y="365"/>
                    <a:pt x="242" y="365"/>
                  </a:cubicBezTo>
                  <a:cubicBezTo>
                    <a:pt x="243" y="367"/>
                    <a:pt x="243" y="367"/>
                    <a:pt x="243" y="367"/>
                  </a:cubicBezTo>
                  <a:cubicBezTo>
                    <a:pt x="243" y="366"/>
                    <a:pt x="245" y="366"/>
                    <a:pt x="246" y="364"/>
                  </a:cubicBezTo>
                  <a:cubicBezTo>
                    <a:pt x="248" y="362"/>
                    <a:pt x="249" y="358"/>
                    <a:pt x="249" y="354"/>
                  </a:cubicBezTo>
                  <a:cubicBezTo>
                    <a:pt x="249" y="352"/>
                    <a:pt x="249" y="349"/>
                    <a:pt x="248" y="346"/>
                  </a:cubicBezTo>
                  <a:cubicBezTo>
                    <a:pt x="246" y="346"/>
                    <a:pt x="246" y="346"/>
                    <a:pt x="246" y="346"/>
                  </a:cubicBezTo>
                  <a:cubicBezTo>
                    <a:pt x="248" y="346"/>
                    <a:pt x="248" y="346"/>
                    <a:pt x="248" y="346"/>
                  </a:cubicBezTo>
                  <a:cubicBezTo>
                    <a:pt x="243" y="333"/>
                    <a:pt x="233" y="320"/>
                    <a:pt x="233" y="320"/>
                  </a:cubicBezTo>
                  <a:cubicBezTo>
                    <a:pt x="231" y="321"/>
                    <a:pt x="231" y="321"/>
                    <a:pt x="231" y="321"/>
                  </a:cubicBezTo>
                  <a:cubicBezTo>
                    <a:pt x="233" y="320"/>
                    <a:pt x="233" y="320"/>
                    <a:pt x="233" y="320"/>
                  </a:cubicBezTo>
                  <a:cubicBezTo>
                    <a:pt x="233" y="320"/>
                    <a:pt x="233" y="320"/>
                    <a:pt x="229" y="292"/>
                  </a:cubicBezTo>
                  <a:cubicBezTo>
                    <a:pt x="227" y="292"/>
                    <a:pt x="227" y="292"/>
                    <a:pt x="227" y="292"/>
                  </a:cubicBezTo>
                  <a:cubicBezTo>
                    <a:pt x="229" y="292"/>
                    <a:pt x="229" y="292"/>
                    <a:pt x="229" y="292"/>
                  </a:cubicBezTo>
                  <a:cubicBezTo>
                    <a:pt x="229" y="292"/>
                    <a:pt x="229" y="292"/>
                    <a:pt x="229" y="284"/>
                  </a:cubicBezTo>
                  <a:cubicBezTo>
                    <a:pt x="229" y="284"/>
                    <a:pt x="229" y="284"/>
                    <a:pt x="229" y="284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8" y="283"/>
                    <a:pt x="207" y="264"/>
                  </a:cubicBezTo>
                  <a:cubicBezTo>
                    <a:pt x="206" y="263"/>
                    <a:pt x="206" y="263"/>
                    <a:pt x="206" y="263"/>
                  </a:cubicBezTo>
                  <a:cubicBezTo>
                    <a:pt x="205" y="264"/>
                    <a:pt x="205" y="264"/>
                    <a:pt x="205" y="264"/>
                  </a:cubicBezTo>
                  <a:cubicBezTo>
                    <a:pt x="205" y="264"/>
                    <a:pt x="205" y="264"/>
                    <a:pt x="201" y="267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2" y="267"/>
                    <a:pt x="202" y="267"/>
                    <a:pt x="202" y="267"/>
                  </a:cubicBezTo>
                  <a:cubicBezTo>
                    <a:pt x="202" y="267"/>
                    <a:pt x="202" y="267"/>
                    <a:pt x="181" y="253"/>
                  </a:cubicBezTo>
                  <a:cubicBezTo>
                    <a:pt x="181" y="253"/>
                    <a:pt x="181" y="253"/>
                    <a:pt x="181" y="253"/>
                  </a:cubicBezTo>
                  <a:cubicBezTo>
                    <a:pt x="181" y="253"/>
                    <a:pt x="181" y="253"/>
                    <a:pt x="181" y="253"/>
                  </a:cubicBezTo>
                  <a:cubicBezTo>
                    <a:pt x="181" y="253"/>
                    <a:pt x="181" y="253"/>
                    <a:pt x="166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59" y="246"/>
                  </a:cubicBezTo>
                  <a:cubicBezTo>
                    <a:pt x="160" y="248"/>
                    <a:pt x="160" y="248"/>
                    <a:pt x="160" y="248"/>
                  </a:cubicBezTo>
                  <a:cubicBezTo>
                    <a:pt x="161" y="247"/>
                    <a:pt x="161" y="247"/>
                    <a:pt x="161" y="247"/>
                  </a:cubicBezTo>
                  <a:cubicBezTo>
                    <a:pt x="161" y="247"/>
                    <a:pt x="161" y="247"/>
                    <a:pt x="158" y="242"/>
                  </a:cubicBezTo>
                  <a:cubicBezTo>
                    <a:pt x="158" y="241"/>
                    <a:pt x="158" y="241"/>
                    <a:pt x="158" y="241"/>
                  </a:cubicBezTo>
                  <a:cubicBezTo>
                    <a:pt x="158" y="241"/>
                    <a:pt x="158" y="241"/>
                    <a:pt x="158" y="241"/>
                  </a:cubicBezTo>
                  <a:cubicBezTo>
                    <a:pt x="158" y="241"/>
                    <a:pt x="146" y="236"/>
                    <a:pt x="137" y="236"/>
                  </a:cubicBezTo>
                  <a:cubicBezTo>
                    <a:pt x="135" y="236"/>
                    <a:pt x="133" y="236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5" y="239"/>
                    <a:pt x="119" y="244"/>
                    <a:pt x="114" y="249"/>
                  </a:cubicBezTo>
                  <a:cubicBezTo>
                    <a:pt x="108" y="254"/>
                    <a:pt x="104" y="259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98" y="269"/>
                    <a:pt x="95" y="280"/>
                    <a:pt x="95" y="280"/>
                  </a:cubicBezTo>
                  <a:cubicBezTo>
                    <a:pt x="96" y="280"/>
                    <a:pt x="96" y="280"/>
                    <a:pt x="96" y="280"/>
                  </a:cubicBezTo>
                  <a:cubicBezTo>
                    <a:pt x="95" y="279"/>
                    <a:pt x="95" y="279"/>
                    <a:pt x="95" y="279"/>
                  </a:cubicBezTo>
                  <a:cubicBezTo>
                    <a:pt x="95" y="279"/>
                    <a:pt x="93" y="281"/>
                    <a:pt x="89" y="283"/>
                  </a:cubicBezTo>
                  <a:cubicBezTo>
                    <a:pt x="85" y="285"/>
                    <a:pt x="81" y="288"/>
                    <a:pt x="77" y="290"/>
                  </a:cubicBezTo>
                  <a:cubicBezTo>
                    <a:pt x="77" y="291"/>
                    <a:pt x="77" y="291"/>
                    <a:pt x="77" y="291"/>
                  </a:cubicBezTo>
                  <a:cubicBezTo>
                    <a:pt x="77" y="290"/>
                    <a:pt x="77" y="290"/>
                    <a:pt x="77" y="290"/>
                  </a:cubicBezTo>
                  <a:cubicBezTo>
                    <a:pt x="73" y="291"/>
                    <a:pt x="67" y="292"/>
                    <a:pt x="63" y="292"/>
                  </a:cubicBezTo>
                  <a:cubicBezTo>
                    <a:pt x="60" y="292"/>
                    <a:pt x="58" y="292"/>
                    <a:pt x="57" y="292"/>
                  </a:cubicBezTo>
                  <a:cubicBezTo>
                    <a:pt x="55" y="292"/>
                    <a:pt x="54" y="292"/>
                    <a:pt x="54" y="292"/>
                  </a:cubicBezTo>
                  <a:cubicBezTo>
                    <a:pt x="54" y="294"/>
                    <a:pt x="54" y="294"/>
                    <a:pt x="54" y="294"/>
                  </a:cubicBezTo>
                  <a:cubicBezTo>
                    <a:pt x="56" y="293"/>
                    <a:pt x="56" y="293"/>
                    <a:pt x="56" y="293"/>
                  </a:cubicBezTo>
                  <a:cubicBezTo>
                    <a:pt x="56" y="293"/>
                    <a:pt x="56" y="293"/>
                    <a:pt x="50" y="281"/>
                  </a:cubicBezTo>
                  <a:cubicBezTo>
                    <a:pt x="49" y="282"/>
                    <a:pt x="49" y="282"/>
                    <a:pt x="49" y="282"/>
                  </a:cubicBezTo>
                  <a:cubicBezTo>
                    <a:pt x="49" y="283"/>
                    <a:pt x="49" y="283"/>
                    <a:pt x="49" y="283"/>
                  </a:cubicBezTo>
                  <a:cubicBezTo>
                    <a:pt x="49" y="283"/>
                    <a:pt x="52" y="283"/>
                    <a:pt x="55" y="281"/>
                  </a:cubicBezTo>
                  <a:cubicBezTo>
                    <a:pt x="58" y="279"/>
                    <a:pt x="62" y="276"/>
                    <a:pt x="65" y="270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6" y="266"/>
                    <a:pt x="67" y="264"/>
                    <a:pt x="67" y="262"/>
                  </a:cubicBezTo>
                  <a:cubicBezTo>
                    <a:pt x="67" y="259"/>
                    <a:pt x="66" y="258"/>
                    <a:pt x="65" y="256"/>
                  </a:cubicBezTo>
                  <a:cubicBezTo>
                    <a:pt x="65" y="255"/>
                    <a:pt x="64" y="254"/>
                    <a:pt x="63" y="254"/>
                  </a:cubicBezTo>
                  <a:cubicBezTo>
                    <a:pt x="60" y="254"/>
                    <a:pt x="58" y="255"/>
                    <a:pt x="55" y="256"/>
                  </a:cubicBezTo>
                  <a:cubicBezTo>
                    <a:pt x="52" y="257"/>
                    <a:pt x="48" y="258"/>
                    <a:pt x="45" y="258"/>
                  </a:cubicBezTo>
                  <a:cubicBezTo>
                    <a:pt x="44" y="258"/>
                    <a:pt x="43" y="258"/>
                    <a:pt x="41" y="257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37" y="256"/>
                    <a:pt x="33" y="254"/>
                    <a:pt x="30" y="252"/>
                  </a:cubicBezTo>
                  <a:cubicBezTo>
                    <a:pt x="26" y="249"/>
                    <a:pt x="23" y="245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17" y="235"/>
                    <a:pt x="16" y="230"/>
                    <a:pt x="16" y="226"/>
                  </a:cubicBezTo>
                  <a:cubicBezTo>
                    <a:pt x="16" y="223"/>
                    <a:pt x="17" y="221"/>
                    <a:pt x="17" y="219"/>
                  </a:cubicBezTo>
                  <a:cubicBezTo>
                    <a:pt x="18" y="217"/>
                    <a:pt x="19" y="216"/>
                    <a:pt x="20" y="215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22" y="215"/>
                    <a:pt x="24" y="213"/>
                    <a:pt x="25" y="212"/>
                  </a:cubicBezTo>
                  <a:cubicBezTo>
                    <a:pt x="26" y="210"/>
                    <a:pt x="26" y="209"/>
                    <a:pt x="26" y="209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6" y="209"/>
                    <a:pt x="26" y="209"/>
                    <a:pt x="25" y="192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2" y="192"/>
                    <a:pt x="19" y="193"/>
                    <a:pt x="17" y="193"/>
                  </a:cubicBezTo>
                  <a:cubicBezTo>
                    <a:pt x="16" y="193"/>
                    <a:pt x="15" y="193"/>
                    <a:pt x="15" y="192"/>
                  </a:cubicBezTo>
                  <a:cubicBezTo>
                    <a:pt x="14" y="192"/>
                    <a:pt x="13" y="191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1" y="184"/>
                    <a:pt x="10" y="181"/>
                    <a:pt x="9" y="179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6" y="177"/>
                    <a:pt x="5" y="178"/>
                    <a:pt x="4" y="178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79"/>
                    <a:pt x="3" y="178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3"/>
                    <a:pt x="5" y="172"/>
                    <a:pt x="6" y="171"/>
                  </a:cubicBezTo>
                  <a:cubicBezTo>
                    <a:pt x="7" y="170"/>
                    <a:pt x="7" y="170"/>
                    <a:pt x="8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0"/>
                    <a:pt x="8" y="170"/>
                    <a:pt x="14" y="171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14" y="171"/>
                    <a:pt x="19" y="170"/>
                    <a:pt x="24" y="168"/>
                  </a:cubicBezTo>
                  <a:cubicBezTo>
                    <a:pt x="26" y="167"/>
                    <a:pt x="28" y="165"/>
                    <a:pt x="30" y="163"/>
                  </a:cubicBezTo>
                  <a:cubicBezTo>
                    <a:pt x="32" y="161"/>
                    <a:pt x="34" y="159"/>
                    <a:pt x="34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6" y="152"/>
                    <a:pt x="36" y="149"/>
                    <a:pt x="36" y="147"/>
                  </a:cubicBezTo>
                  <a:cubicBezTo>
                    <a:pt x="36" y="146"/>
                    <a:pt x="36" y="145"/>
                    <a:pt x="36" y="144"/>
                  </a:cubicBezTo>
                  <a:cubicBezTo>
                    <a:pt x="35" y="143"/>
                    <a:pt x="35" y="142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1" y="140"/>
                    <a:pt x="29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24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5" y="122"/>
                    <a:pt x="22" y="122"/>
                    <a:pt x="20" y="120"/>
                  </a:cubicBezTo>
                  <a:cubicBezTo>
                    <a:pt x="19" y="120"/>
                    <a:pt x="18" y="119"/>
                    <a:pt x="17" y="119"/>
                  </a:cubicBezTo>
                  <a:cubicBezTo>
                    <a:pt x="16" y="118"/>
                    <a:pt x="16" y="117"/>
                    <a:pt x="16" y="116"/>
                  </a:cubicBezTo>
                  <a:cubicBezTo>
                    <a:pt x="16" y="115"/>
                    <a:pt x="16" y="114"/>
                    <a:pt x="17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9" y="111"/>
                    <a:pt x="22" y="110"/>
                    <a:pt x="25" y="109"/>
                  </a:cubicBezTo>
                  <a:cubicBezTo>
                    <a:pt x="26" y="108"/>
                    <a:pt x="28" y="108"/>
                    <a:pt x="29" y="107"/>
                  </a:cubicBezTo>
                  <a:cubicBezTo>
                    <a:pt x="31" y="106"/>
                    <a:pt x="32" y="106"/>
                    <a:pt x="33" y="104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5"/>
                    <a:pt x="31" y="105"/>
                  </a:cubicBezTo>
                  <a:cubicBezTo>
                    <a:pt x="32" y="107"/>
                    <a:pt x="34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41" y="107"/>
                    <a:pt x="43" y="105"/>
                    <a:pt x="44" y="104"/>
                  </a:cubicBezTo>
                  <a:cubicBezTo>
                    <a:pt x="45" y="103"/>
                    <a:pt x="45" y="103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5" y="102"/>
                    <a:pt x="46" y="103"/>
                    <a:pt x="47" y="103"/>
                  </a:cubicBezTo>
                  <a:cubicBezTo>
                    <a:pt x="48" y="104"/>
                    <a:pt x="49" y="104"/>
                    <a:pt x="50" y="104"/>
                  </a:cubicBezTo>
                  <a:cubicBezTo>
                    <a:pt x="51" y="104"/>
                    <a:pt x="52" y="104"/>
                    <a:pt x="54" y="103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5" y="104"/>
                    <a:pt x="56" y="103"/>
                    <a:pt x="57" y="102"/>
                  </a:cubicBezTo>
                  <a:cubicBezTo>
                    <a:pt x="58" y="101"/>
                    <a:pt x="59" y="99"/>
                    <a:pt x="60" y="98"/>
                  </a:cubicBezTo>
                  <a:cubicBezTo>
                    <a:pt x="60" y="98"/>
                    <a:pt x="61" y="97"/>
                    <a:pt x="61" y="97"/>
                  </a:cubicBezTo>
                  <a:cubicBezTo>
                    <a:pt x="62" y="97"/>
                    <a:pt x="62" y="97"/>
                    <a:pt x="63" y="97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3" y="97"/>
                    <a:pt x="65" y="98"/>
                  </a:cubicBezTo>
                  <a:cubicBezTo>
                    <a:pt x="66" y="99"/>
                    <a:pt x="69" y="101"/>
                    <a:pt x="71" y="102"/>
                  </a:cubicBezTo>
                  <a:cubicBezTo>
                    <a:pt x="72" y="103"/>
                    <a:pt x="73" y="104"/>
                    <a:pt x="74" y="104"/>
                  </a:cubicBezTo>
                  <a:cubicBezTo>
                    <a:pt x="75" y="105"/>
                    <a:pt x="76" y="105"/>
                    <a:pt x="77" y="105"/>
                  </a:cubicBezTo>
                  <a:cubicBezTo>
                    <a:pt x="79" y="105"/>
                    <a:pt x="80" y="104"/>
                    <a:pt x="81" y="104"/>
                  </a:cubicBezTo>
                  <a:cubicBezTo>
                    <a:pt x="83" y="103"/>
                    <a:pt x="83" y="101"/>
                    <a:pt x="83" y="100"/>
                  </a:cubicBezTo>
                  <a:cubicBezTo>
                    <a:pt x="83" y="100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6" y="99"/>
                    <a:pt x="88" y="99"/>
                  </a:cubicBezTo>
                  <a:cubicBezTo>
                    <a:pt x="89" y="99"/>
                    <a:pt x="91" y="98"/>
                    <a:pt x="92" y="96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3" y="96"/>
                    <a:pt x="93" y="95"/>
                    <a:pt x="93" y="94"/>
                  </a:cubicBezTo>
                  <a:cubicBezTo>
                    <a:pt x="93" y="93"/>
                    <a:pt x="93" y="92"/>
                    <a:pt x="93" y="91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9" y="88"/>
                    <a:pt x="103" y="84"/>
                    <a:pt x="103" y="8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3"/>
                    <a:pt x="103" y="83"/>
                    <a:pt x="99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102" y="69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0"/>
                    <a:pt x="100" y="70"/>
                    <a:pt x="102" y="71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4" y="71"/>
                    <a:pt x="104" y="71"/>
                    <a:pt x="112" y="66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2" y="63"/>
                    <a:pt x="112" y="63"/>
                    <a:pt x="110" y="59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09" y="62"/>
                    <a:pt x="109" y="62"/>
                    <a:pt x="118" y="59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59"/>
                    <a:pt x="117" y="59"/>
                    <a:pt x="123" y="62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1" y="61"/>
                    <a:pt x="119" y="63"/>
                  </a:cubicBezTo>
                  <a:cubicBezTo>
                    <a:pt x="118" y="65"/>
                    <a:pt x="116" y="68"/>
                    <a:pt x="116" y="70"/>
                  </a:cubicBezTo>
                  <a:cubicBezTo>
                    <a:pt x="116" y="71"/>
                    <a:pt x="116" y="72"/>
                    <a:pt x="117" y="73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8" y="76"/>
                    <a:pt x="120" y="78"/>
                    <a:pt x="122" y="79"/>
                  </a:cubicBezTo>
                  <a:cubicBezTo>
                    <a:pt x="123" y="80"/>
                    <a:pt x="124" y="80"/>
                    <a:pt x="124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4" y="83"/>
                    <a:pt x="125" y="84"/>
                    <a:pt x="125" y="85"/>
                  </a:cubicBezTo>
                  <a:cubicBezTo>
                    <a:pt x="126" y="87"/>
                    <a:pt x="127" y="88"/>
                    <a:pt x="129" y="89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2" y="90"/>
                    <a:pt x="135" y="90"/>
                    <a:pt x="137" y="90"/>
                  </a:cubicBezTo>
                  <a:cubicBezTo>
                    <a:pt x="139" y="90"/>
                    <a:pt x="141" y="90"/>
                    <a:pt x="141" y="90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4" y="94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4" y="91"/>
                    <a:pt x="144" y="91"/>
                    <a:pt x="140" y="94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6"/>
                    <a:pt x="140" y="96"/>
                    <a:pt x="142" y="100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2" y="100"/>
                    <a:pt x="142" y="100"/>
                    <a:pt x="143" y="101"/>
                  </a:cubicBezTo>
                  <a:cubicBezTo>
                    <a:pt x="144" y="103"/>
                    <a:pt x="145" y="106"/>
                    <a:pt x="148" y="112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9" y="113"/>
                    <a:pt x="149" y="113"/>
                    <a:pt x="154" y="11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6" y="113"/>
                    <a:pt x="156" y="113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5"/>
                    <a:pt x="154" y="102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4" y="103"/>
                    <a:pt x="154" y="103"/>
                    <a:pt x="153" y="98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8" y="94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58" y="93"/>
                    <a:pt x="158" y="93"/>
                    <a:pt x="160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90"/>
                    <a:pt x="161" y="88"/>
                    <a:pt x="164" y="86"/>
                  </a:cubicBezTo>
                  <a:cubicBezTo>
                    <a:pt x="166" y="84"/>
                    <a:pt x="169" y="81"/>
                    <a:pt x="171" y="77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5" y="69"/>
                    <a:pt x="175" y="65"/>
                    <a:pt x="175" y="64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4" y="63"/>
                    <a:pt x="174" y="63"/>
                    <a:pt x="170" y="60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71" y="62"/>
                    <a:pt x="171" y="62"/>
                    <a:pt x="171" y="62"/>
                  </a:cubicBezTo>
                  <a:cubicBezTo>
                    <a:pt x="171" y="62"/>
                    <a:pt x="171" y="62"/>
                    <a:pt x="175" y="56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3" y="56"/>
                    <a:pt x="173" y="56"/>
                    <a:pt x="178" y="59"/>
                  </a:cubicBezTo>
                  <a:cubicBezTo>
                    <a:pt x="179" y="59"/>
                    <a:pt x="179" y="59"/>
                    <a:pt x="179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0" y="59"/>
                    <a:pt x="180" y="59"/>
                    <a:pt x="184" y="56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1" y="55"/>
                    <a:pt x="181" y="56"/>
                    <a:pt x="181" y="58"/>
                  </a:cubicBezTo>
                  <a:cubicBezTo>
                    <a:pt x="181" y="60"/>
                    <a:pt x="181" y="63"/>
                    <a:pt x="182" y="66"/>
                  </a:cubicBezTo>
                  <a:cubicBezTo>
                    <a:pt x="183" y="69"/>
                    <a:pt x="184" y="72"/>
                    <a:pt x="187" y="74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90" y="75"/>
                    <a:pt x="191" y="75"/>
                    <a:pt x="193" y="75"/>
                  </a:cubicBezTo>
                  <a:cubicBezTo>
                    <a:pt x="196" y="75"/>
                    <a:pt x="198" y="74"/>
                    <a:pt x="199" y="73"/>
                  </a:cubicBezTo>
                  <a:cubicBezTo>
                    <a:pt x="201" y="72"/>
                    <a:pt x="202" y="71"/>
                    <a:pt x="202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1" y="71"/>
                    <a:pt x="201" y="71"/>
                    <a:pt x="213" y="68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1" y="68"/>
                    <a:pt x="211" y="68"/>
                    <a:pt x="214" y="73"/>
                  </a:cubicBezTo>
                  <a:cubicBezTo>
                    <a:pt x="214" y="73"/>
                    <a:pt x="214" y="73"/>
                    <a:pt x="214" y="73"/>
                  </a:cubicBezTo>
                  <a:cubicBezTo>
                    <a:pt x="214" y="73"/>
                    <a:pt x="214" y="73"/>
                    <a:pt x="214" y="73"/>
                  </a:cubicBezTo>
                  <a:cubicBezTo>
                    <a:pt x="214" y="73"/>
                    <a:pt x="214" y="73"/>
                    <a:pt x="218" y="79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18" y="78"/>
                    <a:pt x="218" y="78"/>
                    <a:pt x="218" y="78"/>
                  </a:cubicBezTo>
                  <a:cubicBezTo>
                    <a:pt x="218" y="78"/>
                    <a:pt x="218" y="78"/>
                    <a:pt x="219" y="81"/>
                  </a:cubicBezTo>
                  <a:cubicBezTo>
                    <a:pt x="220" y="82"/>
                    <a:pt x="220" y="82"/>
                    <a:pt x="220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3" y="82"/>
                  </a:cubicBezTo>
                  <a:cubicBezTo>
                    <a:pt x="225" y="82"/>
                    <a:pt x="225" y="82"/>
                    <a:pt x="225" y="82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5" y="80"/>
                    <a:pt x="225" y="80"/>
                    <a:pt x="225" y="71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5" y="72"/>
                    <a:pt x="225" y="72"/>
                    <a:pt x="229" y="65"/>
                  </a:cubicBezTo>
                  <a:cubicBezTo>
                    <a:pt x="229" y="64"/>
                    <a:pt x="229" y="64"/>
                    <a:pt x="229" y="64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3"/>
                    <a:pt x="228" y="63"/>
                    <a:pt x="225" y="62"/>
                  </a:cubicBezTo>
                  <a:cubicBezTo>
                    <a:pt x="225" y="61"/>
                    <a:pt x="225" y="61"/>
                    <a:pt x="225" y="61"/>
                  </a:cubicBezTo>
                  <a:cubicBezTo>
                    <a:pt x="225" y="61"/>
                    <a:pt x="225" y="61"/>
                    <a:pt x="225" y="61"/>
                  </a:cubicBezTo>
                  <a:cubicBezTo>
                    <a:pt x="225" y="61"/>
                    <a:pt x="225" y="61"/>
                    <a:pt x="221" y="61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2"/>
                    <a:pt x="220" y="61"/>
                    <a:pt x="220" y="60"/>
                  </a:cubicBezTo>
                  <a:cubicBezTo>
                    <a:pt x="219" y="59"/>
                    <a:pt x="218" y="58"/>
                    <a:pt x="218" y="56"/>
                  </a:cubicBezTo>
                  <a:cubicBezTo>
                    <a:pt x="218" y="55"/>
                    <a:pt x="219" y="53"/>
                    <a:pt x="222" y="50"/>
                  </a:cubicBezTo>
                  <a:cubicBezTo>
                    <a:pt x="228" y="44"/>
                    <a:pt x="230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0" y="43"/>
                    <a:pt x="230" y="43"/>
                    <a:pt x="231" y="51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2" y="52"/>
                    <a:pt x="232" y="52"/>
                    <a:pt x="232" y="52"/>
                  </a:cubicBezTo>
                  <a:cubicBezTo>
                    <a:pt x="232" y="52"/>
                    <a:pt x="232" y="52"/>
                    <a:pt x="234" y="53"/>
                  </a:cubicBezTo>
                  <a:cubicBezTo>
                    <a:pt x="236" y="53"/>
                    <a:pt x="239" y="54"/>
                    <a:pt x="246" y="56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8" y="55"/>
                    <a:pt x="248" y="55"/>
                    <a:pt x="248" y="45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6" y="44"/>
                    <a:pt x="246" y="44"/>
                    <a:pt x="242" y="44"/>
                  </a:cubicBezTo>
                  <a:cubicBezTo>
                    <a:pt x="242" y="45"/>
                    <a:pt x="242" y="45"/>
                    <a:pt x="242" y="45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6"/>
                    <a:pt x="244" y="46"/>
                    <a:pt x="248" y="27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8"/>
                    <a:pt x="246" y="28"/>
                    <a:pt x="246" y="28"/>
                  </a:cubicBezTo>
                  <a:cubicBezTo>
                    <a:pt x="246" y="28"/>
                    <a:pt x="246" y="28"/>
                    <a:pt x="250" y="28"/>
                  </a:cubicBezTo>
                  <a:cubicBezTo>
                    <a:pt x="251" y="28"/>
                    <a:pt x="251" y="28"/>
                    <a:pt x="251" y="28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2" y="27"/>
                    <a:pt x="252" y="26"/>
                    <a:pt x="253" y="25"/>
                  </a:cubicBezTo>
                  <a:cubicBezTo>
                    <a:pt x="254" y="24"/>
                    <a:pt x="255" y="24"/>
                    <a:pt x="256" y="24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7" y="22"/>
                    <a:pt x="257" y="22"/>
                    <a:pt x="257" y="22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9" y="25"/>
                    <a:pt x="260" y="27"/>
                    <a:pt x="260" y="28"/>
                  </a:cubicBezTo>
                  <a:cubicBezTo>
                    <a:pt x="261" y="29"/>
                    <a:pt x="261" y="29"/>
                    <a:pt x="261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31"/>
                    <a:pt x="261" y="31"/>
                    <a:pt x="261" y="31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2" y="32"/>
                    <a:pt x="262" y="32"/>
                    <a:pt x="262" y="32"/>
                  </a:cubicBezTo>
                  <a:cubicBezTo>
                    <a:pt x="262" y="32"/>
                    <a:pt x="262" y="32"/>
                    <a:pt x="264" y="32"/>
                  </a:cubicBezTo>
                  <a:cubicBezTo>
                    <a:pt x="266" y="33"/>
                    <a:pt x="270" y="34"/>
                    <a:pt x="278" y="36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5"/>
                    <a:pt x="280" y="35"/>
                    <a:pt x="285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5" y="26"/>
                    <a:pt x="283" y="23"/>
                    <a:pt x="283" y="21"/>
                  </a:cubicBezTo>
                  <a:cubicBezTo>
                    <a:pt x="283" y="20"/>
                    <a:pt x="283" y="19"/>
                    <a:pt x="284" y="19"/>
                  </a:cubicBezTo>
                  <a:cubicBezTo>
                    <a:pt x="284" y="18"/>
                    <a:pt x="286" y="17"/>
                    <a:pt x="288" y="17"/>
                  </a:cubicBezTo>
                  <a:cubicBezTo>
                    <a:pt x="292" y="17"/>
                    <a:pt x="295" y="17"/>
                    <a:pt x="297" y="17"/>
                  </a:cubicBezTo>
                  <a:cubicBezTo>
                    <a:pt x="299" y="17"/>
                    <a:pt x="301" y="17"/>
                    <a:pt x="302" y="17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3" y="16"/>
                    <a:pt x="303" y="16"/>
                    <a:pt x="303" y="16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3" y="16"/>
                    <a:pt x="303" y="16"/>
                    <a:pt x="303" y="16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4" y="18"/>
                    <a:pt x="304" y="18"/>
                    <a:pt x="304" y="18"/>
                  </a:cubicBezTo>
                  <a:cubicBezTo>
                    <a:pt x="304" y="16"/>
                    <a:pt x="304" y="16"/>
                    <a:pt x="304" y="16"/>
                  </a:cubicBezTo>
                  <a:cubicBezTo>
                    <a:pt x="304" y="16"/>
                    <a:pt x="304" y="16"/>
                    <a:pt x="308" y="10"/>
                  </a:cubicBezTo>
                  <a:cubicBezTo>
                    <a:pt x="307" y="9"/>
                    <a:pt x="307" y="9"/>
                    <a:pt x="307" y="9"/>
                  </a:cubicBezTo>
                  <a:cubicBezTo>
                    <a:pt x="306" y="10"/>
                    <a:pt x="306" y="10"/>
                    <a:pt x="306" y="10"/>
                  </a:cubicBezTo>
                  <a:cubicBezTo>
                    <a:pt x="306" y="10"/>
                    <a:pt x="306" y="10"/>
                    <a:pt x="309" y="11"/>
                  </a:cubicBezTo>
                  <a:cubicBezTo>
                    <a:pt x="311" y="12"/>
                    <a:pt x="316" y="14"/>
                    <a:pt x="325" y="18"/>
                  </a:cubicBezTo>
                  <a:cubicBezTo>
                    <a:pt x="326" y="19"/>
                    <a:pt x="326" y="19"/>
                    <a:pt x="326" y="19"/>
                  </a:cubicBezTo>
                  <a:cubicBezTo>
                    <a:pt x="327" y="18"/>
                    <a:pt x="327" y="18"/>
                    <a:pt x="327" y="18"/>
                  </a:cubicBezTo>
                  <a:cubicBezTo>
                    <a:pt x="327" y="18"/>
                    <a:pt x="327" y="18"/>
                    <a:pt x="339" y="6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37" y="6"/>
                    <a:pt x="337" y="6"/>
                    <a:pt x="343" y="9"/>
                  </a:cubicBezTo>
                  <a:cubicBezTo>
                    <a:pt x="344" y="9"/>
                    <a:pt x="344" y="9"/>
                    <a:pt x="344" y="9"/>
                  </a:cubicBezTo>
                  <a:cubicBezTo>
                    <a:pt x="345" y="9"/>
                    <a:pt x="345" y="9"/>
                    <a:pt x="345" y="9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7" y="6"/>
                    <a:pt x="348" y="5"/>
                  </a:cubicBezTo>
                  <a:cubicBezTo>
                    <a:pt x="349" y="5"/>
                    <a:pt x="350" y="4"/>
                    <a:pt x="351" y="4"/>
                  </a:cubicBezTo>
                  <a:cubicBezTo>
                    <a:pt x="352" y="3"/>
                    <a:pt x="352" y="3"/>
                    <a:pt x="353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3" y="4"/>
                    <a:pt x="352" y="5"/>
                  </a:cubicBezTo>
                  <a:cubicBezTo>
                    <a:pt x="352" y="6"/>
                    <a:pt x="350" y="7"/>
                    <a:pt x="349" y="8"/>
                  </a:cubicBezTo>
                  <a:cubicBezTo>
                    <a:pt x="348" y="8"/>
                    <a:pt x="348" y="8"/>
                    <a:pt x="347" y="9"/>
                  </a:cubicBezTo>
                  <a:cubicBezTo>
                    <a:pt x="347" y="9"/>
                    <a:pt x="347" y="9"/>
                    <a:pt x="347" y="9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6" y="11"/>
                    <a:pt x="346" y="11"/>
                    <a:pt x="346" y="11"/>
                  </a:cubicBezTo>
                  <a:cubicBezTo>
                    <a:pt x="346" y="11"/>
                    <a:pt x="346" y="11"/>
                    <a:pt x="347" y="12"/>
                  </a:cubicBezTo>
                  <a:cubicBezTo>
                    <a:pt x="347" y="14"/>
                    <a:pt x="348" y="17"/>
                    <a:pt x="350" y="23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4" y="22"/>
                    <a:pt x="355" y="22"/>
                  </a:cubicBezTo>
                  <a:cubicBezTo>
                    <a:pt x="356" y="22"/>
                    <a:pt x="356" y="22"/>
                    <a:pt x="356" y="22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57" y="24"/>
                    <a:pt x="357" y="24"/>
                    <a:pt x="357" y="25"/>
                  </a:cubicBezTo>
                  <a:cubicBezTo>
                    <a:pt x="357" y="26"/>
                    <a:pt x="357" y="26"/>
                    <a:pt x="357" y="27"/>
                  </a:cubicBezTo>
                  <a:cubicBezTo>
                    <a:pt x="357" y="27"/>
                    <a:pt x="357" y="27"/>
                    <a:pt x="357" y="27"/>
                  </a:cubicBezTo>
                  <a:cubicBezTo>
                    <a:pt x="357" y="27"/>
                    <a:pt x="357" y="27"/>
                    <a:pt x="357" y="27"/>
                  </a:cubicBezTo>
                  <a:cubicBezTo>
                    <a:pt x="357" y="29"/>
                    <a:pt x="357" y="29"/>
                    <a:pt x="357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9" y="30"/>
                    <a:pt x="360" y="30"/>
                    <a:pt x="362" y="31"/>
                  </a:cubicBezTo>
                  <a:cubicBezTo>
                    <a:pt x="362" y="29"/>
                    <a:pt x="362" y="29"/>
                    <a:pt x="362" y="29"/>
                  </a:cubicBezTo>
                  <a:cubicBezTo>
                    <a:pt x="361" y="30"/>
                    <a:pt x="361" y="30"/>
                    <a:pt x="361" y="30"/>
                  </a:cubicBezTo>
                  <a:cubicBezTo>
                    <a:pt x="361" y="30"/>
                    <a:pt x="361" y="30"/>
                    <a:pt x="365" y="40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6" y="41"/>
                    <a:pt x="366" y="41"/>
                    <a:pt x="369" y="42"/>
                  </a:cubicBezTo>
                  <a:cubicBezTo>
                    <a:pt x="372" y="42"/>
                    <a:pt x="378" y="42"/>
                    <a:pt x="389" y="43"/>
                  </a:cubicBezTo>
                  <a:cubicBezTo>
                    <a:pt x="389" y="41"/>
                    <a:pt x="389" y="41"/>
                    <a:pt x="389" y="41"/>
                  </a:cubicBezTo>
                  <a:cubicBezTo>
                    <a:pt x="388" y="42"/>
                    <a:pt x="388" y="42"/>
                    <a:pt x="388" y="42"/>
                  </a:cubicBezTo>
                  <a:cubicBezTo>
                    <a:pt x="388" y="42"/>
                    <a:pt x="388" y="42"/>
                    <a:pt x="388" y="43"/>
                  </a:cubicBezTo>
                  <a:cubicBezTo>
                    <a:pt x="389" y="43"/>
                    <a:pt x="389" y="44"/>
                    <a:pt x="391" y="46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92" y="47"/>
                    <a:pt x="392" y="47"/>
                    <a:pt x="392" y="47"/>
                  </a:cubicBezTo>
                  <a:cubicBezTo>
                    <a:pt x="392" y="47"/>
                    <a:pt x="392" y="47"/>
                    <a:pt x="395" y="47"/>
                  </a:cubicBezTo>
                  <a:cubicBezTo>
                    <a:pt x="397" y="47"/>
                    <a:pt x="403" y="47"/>
                    <a:pt x="414" y="47"/>
                  </a:cubicBezTo>
                  <a:cubicBezTo>
                    <a:pt x="414" y="45"/>
                    <a:pt x="414" y="45"/>
                    <a:pt x="414" y="45"/>
                  </a:cubicBezTo>
                  <a:cubicBezTo>
                    <a:pt x="413" y="46"/>
                    <a:pt x="413" y="46"/>
                    <a:pt x="413" y="46"/>
                  </a:cubicBezTo>
                  <a:cubicBezTo>
                    <a:pt x="413" y="46"/>
                    <a:pt x="413" y="46"/>
                    <a:pt x="417" y="50"/>
                  </a:cubicBezTo>
                  <a:cubicBezTo>
                    <a:pt x="417" y="51"/>
                    <a:pt x="417" y="51"/>
                    <a:pt x="417" y="51"/>
                  </a:cubicBezTo>
                  <a:cubicBezTo>
                    <a:pt x="418" y="51"/>
                    <a:pt x="418" y="51"/>
                    <a:pt x="418" y="51"/>
                  </a:cubicBezTo>
                  <a:cubicBezTo>
                    <a:pt x="418" y="51"/>
                    <a:pt x="418" y="51"/>
                    <a:pt x="426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6" y="48"/>
                    <a:pt x="426" y="48"/>
                    <a:pt x="426" y="48"/>
                  </a:cubicBezTo>
                  <a:cubicBezTo>
                    <a:pt x="426" y="48"/>
                    <a:pt x="426" y="48"/>
                    <a:pt x="428" y="49"/>
                  </a:cubicBezTo>
                  <a:cubicBezTo>
                    <a:pt x="431" y="49"/>
                    <a:pt x="436" y="50"/>
                    <a:pt x="446" y="52"/>
                  </a:cubicBezTo>
                  <a:cubicBezTo>
                    <a:pt x="446" y="51"/>
                    <a:pt x="446" y="51"/>
                    <a:pt x="446" y="51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6" y="53"/>
                    <a:pt x="446" y="54"/>
                  </a:cubicBezTo>
                  <a:cubicBezTo>
                    <a:pt x="446" y="55"/>
                    <a:pt x="447" y="56"/>
                    <a:pt x="447" y="57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7"/>
                    <a:pt x="447" y="57"/>
                    <a:pt x="447" y="57"/>
                  </a:cubicBezTo>
                  <a:cubicBezTo>
                    <a:pt x="447" y="57"/>
                    <a:pt x="447" y="57"/>
                    <a:pt x="441" y="57"/>
                  </a:cubicBezTo>
                  <a:cubicBezTo>
                    <a:pt x="440" y="57"/>
                    <a:pt x="440" y="57"/>
                    <a:pt x="440" y="57"/>
                  </a:cubicBezTo>
                  <a:cubicBezTo>
                    <a:pt x="440" y="58"/>
                    <a:pt x="440" y="58"/>
                    <a:pt x="440" y="58"/>
                  </a:cubicBezTo>
                  <a:cubicBezTo>
                    <a:pt x="440" y="58"/>
                    <a:pt x="440" y="58"/>
                    <a:pt x="426" y="70"/>
                  </a:cubicBezTo>
                  <a:cubicBezTo>
                    <a:pt x="425" y="71"/>
                    <a:pt x="425" y="71"/>
                    <a:pt x="425" y="71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26" y="72"/>
                    <a:pt x="426" y="72"/>
                    <a:pt x="430" y="80"/>
                  </a:cubicBezTo>
                  <a:cubicBezTo>
                    <a:pt x="431" y="81"/>
                    <a:pt x="431" y="81"/>
                    <a:pt x="431" y="81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3" y="80"/>
                    <a:pt x="437" y="79"/>
                    <a:pt x="440" y="79"/>
                  </a:cubicBezTo>
                  <a:cubicBezTo>
                    <a:pt x="441" y="79"/>
                    <a:pt x="442" y="79"/>
                    <a:pt x="443" y="80"/>
                  </a:cubicBezTo>
                  <a:cubicBezTo>
                    <a:pt x="444" y="80"/>
                    <a:pt x="444" y="81"/>
                    <a:pt x="445" y="82"/>
                  </a:cubicBezTo>
                  <a:cubicBezTo>
                    <a:pt x="446" y="82"/>
                    <a:pt x="446" y="82"/>
                    <a:pt x="446" y="82"/>
                  </a:cubicBezTo>
                  <a:cubicBezTo>
                    <a:pt x="445" y="82"/>
                    <a:pt x="445" y="82"/>
                    <a:pt x="445" y="82"/>
                  </a:cubicBezTo>
                  <a:cubicBezTo>
                    <a:pt x="445" y="82"/>
                    <a:pt x="444" y="84"/>
                    <a:pt x="443" y="85"/>
                  </a:cubicBezTo>
                  <a:cubicBezTo>
                    <a:pt x="441" y="87"/>
                    <a:pt x="438" y="89"/>
                    <a:pt x="436" y="90"/>
                  </a:cubicBezTo>
                  <a:cubicBezTo>
                    <a:pt x="435" y="91"/>
                    <a:pt x="434" y="92"/>
                    <a:pt x="433" y="92"/>
                  </a:cubicBezTo>
                  <a:cubicBezTo>
                    <a:pt x="432" y="92"/>
                    <a:pt x="432" y="93"/>
                    <a:pt x="432" y="93"/>
                  </a:cubicBezTo>
                  <a:cubicBezTo>
                    <a:pt x="431" y="93"/>
                    <a:pt x="431" y="93"/>
                    <a:pt x="431" y="93"/>
                  </a:cubicBezTo>
                  <a:cubicBezTo>
                    <a:pt x="431" y="94"/>
                    <a:pt x="431" y="94"/>
                    <a:pt x="431" y="94"/>
                  </a:cubicBezTo>
                  <a:cubicBezTo>
                    <a:pt x="431" y="94"/>
                    <a:pt x="431" y="94"/>
                    <a:pt x="432" y="102"/>
                  </a:cubicBezTo>
                  <a:cubicBezTo>
                    <a:pt x="433" y="105"/>
                    <a:pt x="433" y="105"/>
                    <a:pt x="433" y="105"/>
                  </a:cubicBezTo>
                  <a:cubicBezTo>
                    <a:pt x="435" y="103"/>
                    <a:pt x="435" y="103"/>
                    <a:pt x="435" y="103"/>
                  </a:cubicBezTo>
                  <a:cubicBezTo>
                    <a:pt x="435" y="103"/>
                    <a:pt x="435" y="103"/>
                    <a:pt x="436" y="102"/>
                  </a:cubicBezTo>
                  <a:cubicBezTo>
                    <a:pt x="437" y="102"/>
                    <a:pt x="439" y="101"/>
                    <a:pt x="440" y="100"/>
                  </a:cubicBezTo>
                  <a:cubicBezTo>
                    <a:pt x="442" y="99"/>
                    <a:pt x="444" y="98"/>
                    <a:pt x="444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101"/>
                    <a:pt x="444" y="105"/>
                    <a:pt x="443" y="109"/>
                  </a:cubicBezTo>
                  <a:cubicBezTo>
                    <a:pt x="442" y="110"/>
                    <a:pt x="442" y="112"/>
                    <a:pt x="441" y="113"/>
                  </a:cubicBezTo>
                  <a:cubicBezTo>
                    <a:pt x="441" y="114"/>
                    <a:pt x="441" y="115"/>
                    <a:pt x="441" y="115"/>
                  </a:cubicBezTo>
                  <a:cubicBezTo>
                    <a:pt x="440" y="117"/>
                    <a:pt x="440" y="117"/>
                    <a:pt x="440" y="117"/>
                  </a:cubicBezTo>
                  <a:cubicBezTo>
                    <a:pt x="442" y="117"/>
                    <a:pt x="442" y="117"/>
                    <a:pt x="442" y="117"/>
                  </a:cubicBezTo>
                  <a:cubicBezTo>
                    <a:pt x="442" y="117"/>
                    <a:pt x="442" y="117"/>
                    <a:pt x="443" y="117"/>
                  </a:cubicBezTo>
                  <a:cubicBezTo>
                    <a:pt x="444" y="117"/>
                    <a:pt x="448" y="117"/>
                    <a:pt x="451" y="118"/>
                  </a:cubicBezTo>
                  <a:cubicBezTo>
                    <a:pt x="453" y="119"/>
                    <a:pt x="454" y="120"/>
                    <a:pt x="455" y="121"/>
                  </a:cubicBezTo>
                  <a:cubicBezTo>
                    <a:pt x="456" y="121"/>
                    <a:pt x="457" y="122"/>
                    <a:pt x="457" y="124"/>
                  </a:cubicBezTo>
                  <a:cubicBezTo>
                    <a:pt x="457" y="126"/>
                    <a:pt x="455" y="128"/>
                    <a:pt x="454" y="129"/>
                  </a:cubicBezTo>
                  <a:cubicBezTo>
                    <a:pt x="453" y="130"/>
                    <a:pt x="452" y="131"/>
                    <a:pt x="452" y="131"/>
                  </a:cubicBezTo>
                  <a:cubicBezTo>
                    <a:pt x="451" y="132"/>
                    <a:pt x="451" y="132"/>
                    <a:pt x="451" y="132"/>
                  </a:cubicBezTo>
                  <a:cubicBezTo>
                    <a:pt x="451" y="132"/>
                    <a:pt x="451" y="132"/>
                    <a:pt x="451" y="132"/>
                  </a:cubicBezTo>
                  <a:cubicBezTo>
                    <a:pt x="451" y="133"/>
                    <a:pt x="451" y="133"/>
                    <a:pt x="451" y="133"/>
                  </a:cubicBezTo>
                  <a:cubicBezTo>
                    <a:pt x="453" y="133"/>
                    <a:pt x="453" y="133"/>
                    <a:pt x="453" y="133"/>
                  </a:cubicBezTo>
                  <a:cubicBezTo>
                    <a:pt x="453" y="133"/>
                    <a:pt x="452" y="130"/>
                    <a:pt x="451" y="127"/>
                  </a:cubicBezTo>
                  <a:cubicBezTo>
                    <a:pt x="450" y="126"/>
                    <a:pt x="450" y="124"/>
                    <a:pt x="449" y="123"/>
                  </a:cubicBezTo>
                  <a:cubicBezTo>
                    <a:pt x="448" y="122"/>
                    <a:pt x="448" y="122"/>
                    <a:pt x="447" y="121"/>
                  </a:cubicBezTo>
                  <a:cubicBezTo>
                    <a:pt x="446" y="121"/>
                    <a:pt x="446" y="121"/>
                    <a:pt x="445" y="121"/>
                  </a:cubicBezTo>
                  <a:cubicBezTo>
                    <a:pt x="445" y="122"/>
                    <a:pt x="445" y="122"/>
                    <a:pt x="445" y="122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41" y="119"/>
                    <a:pt x="435" y="119"/>
                    <a:pt x="435" y="119"/>
                  </a:cubicBezTo>
                  <a:cubicBezTo>
                    <a:pt x="433" y="119"/>
                    <a:pt x="433" y="119"/>
                    <a:pt x="433" y="119"/>
                  </a:cubicBezTo>
                  <a:cubicBezTo>
                    <a:pt x="434" y="121"/>
                    <a:pt x="434" y="121"/>
                    <a:pt x="434" y="121"/>
                  </a:cubicBezTo>
                  <a:cubicBezTo>
                    <a:pt x="434" y="121"/>
                    <a:pt x="434" y="121"/>
                    <a:pt x="435" y="125"/>
                  </a:cubicBezTo>
                  <a:cubicBezTo>
                    <a:pt x="437" y="125"/>
                    <a:pt x="437" y="125"/>
                    <a:pt x="437" y="125"/>
                  </a:cubicBezTo>
                  <a:cubicBezTo>
                    <a:pt x="437" y="124"/>
                    <a:pt x="437" y="124"/>
                    <a:pt x="437" y="124"/>
                  </a:cubicBezTo>
                  <a:cubicBezTo>
                    <a:pt x="437" y="124"/>
                    <a:pt x="437" y="124"/>
                    <a:pt x="413" y="118"/>
                  </a:cubicBezTo>
                  <a:cubicBezTo>
                    <a:pt x="412" y="118"/>
                    <a:pt x="412" y="118"/>
                    <a:pt x="412" y="118"/>
                  </a:cubicBezTo>
                  <a:cubicBezTo>
                    <a:pt x="411" y="119"/>
                    <a:pt x="411" y="119"/>
                    <a:pt x="411" y="119"/>
                  </a:cubicBezTo>
                  <a:cubicBezTo>
                    <a:pt x="411" y="119"/>
                    <a:pt x="411" y="119"/>
                    <a:pt x="407" y="124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8" y="126"/>
                    <a:pt x="408" y="126"/>
                    <a:pt x="408" y="126"/>
                  </a:cubicBezTo>
                  <a:cubicBezTo>
                    <a:pt x="408" y="126"/>
                    <a:pt x="408" y="126"/>
                    <a:pt x="413" y="128"/>
                  </a:cubicBezTo>
                  <a:cubicBezTo>
                    <a:pt x="414" y="126"/>
                    <a:pt x="414" y="126"/>
                    <a:pt x="414" y="126"/>
                  </a:cubicBezTo>
                  <a:cubicBezTo>
                    <a:pt x="413" y="125"/>
                    <a:pt x="413" y="125"/>
                    <a:pt x="413" y="125"/>
                  </a:cubicBezTo>
                  <a:cubicBezTo>
                    <a:pt x="413" y="125"/>
                    <a:pt x="413" y="125"/>
                    <a:pt x="409" y="129"/>
                  </a:cubicBezTo>
                  <a:cubicBezTo>
                    <a:pt x="410" y="130"/>
                    <a:pt x="410" y="130"/>
                    <a:pt x="410" y="130"/>
                  </a:cubicBezTo>
                  <a:cubicBezTo>
                    <a:pt x="410" y="129"/>
                    <a:pt x="410" y="129"/>
                    <a:pt x="410" y="129"/>
                  </a:cubicBezTo>
                  <a:cubicBezTo>
                    <a:pt x="410" y="129"/>
                    <a:pt x="410" y="129"/>
                    <a:pt x="400" y="129"/>
                  </a:cubicBezTo>
                  <a:cubicBezTo>
                    <a:pt x="399" y="129"/>
                    <a:pt x="399" y="129"/>
                    <a:pt x="399" y="129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398" y="130"/>
                    <a:pt x="394" y="136"/>
                    <a:pt x="386" y="141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83" y="143"/>
                    <a:pt x="378" y="145"/>
                    <a:pt x="374" y="146"/>
                  </a:cubicBezTo>
                  <a:cubicBezTo>
                    <a:pt x="372" y="147"/>
                    <a:pt x="370" y="147"/>
                    <a:pt x="368" y="147"/>
                  </a:cubicBezTo>
                  <a:cubicBezTo>
                    <a:pt x="367" y="148"/>
                    <a:pt x="366" y="148"/>
                    <a:pt x="366" y="148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8" y="149"/>
                    <a:pt x="368" y="149"/>
                    <a:pt x="368" y="149"/>
                  </a:cubicBezTo>
                  <a:cubicBezTo>
                    <a:pt x="368" y="149"/>
                    <a:pt x="368" y="149"/>
                    <a:pt x="368" y="147"/>
                  </a:cubicBezTo>
                  <a:cubicBezTo>
                    <a:pt x="368" y="144"/>
                    <a:pt x="368" y="144"/>
                    <a:pt x="368" y="144"/>
                  </a:cubicBezTo>
                  <a:cubicBezTo>
                    <a:pt x="366" y="145"/>
                    <a:pt x="366" y="145"/>
                    <a:pt x="366" y="145"/>
                  </a:cubicBezTo>
                  <a:cubicBezTo>
                    <a:pt x="366" y="145"/>
                    <a:pt x="366" y="145"/>
                    <a:pt x="360" y="148"/>
                  </a:cubicBezTo>
                  <a:cubicBezTo>
                    <a:pt x="359" y="148"/>
                    <a:pt x="359" y="148"/>
                    <a:pt x="359" y="148"/>
                  </a:cubicBezTo>
                  <a:cubicBezTo>
                    <a:pt x="360" y="150"/>
                    <a:pt x="360" y="150"/>
                    <a:pt x="360" y="150"/>
                  </a:cubicBezTo>
                  <a:cubicBezTo>
                    <a:pt x="360" y="150"/>
                    <a:pt x="360" y="150"/>
                    <a:pt x="360" y="150"/>
                  </a:cubicBezTo>
                  <a:cubicBezTo>
                    <a:pt x="360" y="150"/>
                    <a:pt x="360" y="152"/>
                    <a:pt x="360" y="153"/>
                  </a:cubicBezTo>
                  <a:cubicBezTo>
                    <a:pt x="360" y="154"/>
                    <a:pt x="360" y="155"/>
                    <a:pt x="360" y="155"/>
                  </a:cubicBezTo>
                  <a:cubicBezTo>
                    <a:pt x="359" y="156"/>
                    <a:pt x="359" y="156"/>
                    <a:pt x="359" y="156"/>
                  </a:cubicBezTo>
                  <a:cubicBezTo>
                    <a:pt x="359" y="156"/>
                    <a:pt x="359" y="156"/>
                    <a:pt x="359" y="156"/>
                  </a:cubicBezTo>
                  <a:cubicBezTo>
                    <a:pt x="359" y="156"/>
                    <a:pt x="359" y="156"/>
                    <a:pt x="359" y="156"/>
                  </a:cubicBezTo>
                  <a:cubicBezTo>
                    <a:pt x="358" y="157"/>
                    <a:pt x="356" y="158"/>
                    <a:pt x="355" y="159"/>
                  </a:cubicBezTo>
                  <a:cubicBezTo>
                    <a:pt x="353" y="161"/>
                    <a:pt x="352" y="162"/>
                    <a:pt x="352" y="162"/>
                  </a:cubicBezTo>
                  <a:cubicBezTo>
                    <a:pt x="350" y="163"/>
                    <a:pt x="350" y="163"/>
                    <a:pt x="350" y="163"/>
                  </a:cubicBezTo>
                  <a:cubicBezTo>
                    <a:pt x="352" y="164"/>
                    <a:pt x="352" y="164"/>
                    <a:pt x="352" y="164"/>
                  </a:cubicBezTo>
                  <a:cubicBezTo>
                    <a:pt x="352" y="164"/>
                    <a:pt x="352" y="164"/>
                    <a:pt x="352" y="164"/>
                  </a:cubicBezTo>
                  <a:cubicBezTo>
                    <a:pt x="353" y="165"/>
                    <a:pt x="355" y="166"/>
                    <a:pt x="356" y="167"/>
                  </a:cubicBezTo>
                  <a:cubicBezTo>
                    <a:pt x="358" y="168"/>
                    <a:pt x="359" y="170"/>
                    <a:pt x="360" y="171"/>
                  </a:cubicBezTo>
                  <a:cubicBezTo>
                    <a:pt x="360" y="172"/>
                    <a:pt x="360" y="172"/>
                    <a:pt x="360" y="172"/>
                  </a:cubicBezTo>
                  <a:cubicBezTo>
                    <a:pt x="360" y="172"/>
                    <a:pt x="360" y="172"/>
                    <a:pt x="360" y="172"/>
                  </a:cubicBezTo>
                  <a:cubicBezTo>
                    <a:pt x="361" y="173"/>
                    <a:pt x="362" y="175"/>
                    <a:pt x="362" y="177"/>
                  </a:cubicBezTo>
                  <a:cubicBezTo>
                    <a:pt x="362" y="178"/>
                    <a:pt x="362" y="179"/>
                    <a:pt x="362" y="179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2"/>
                    <a:pt x="362" y="182"/>
                    <a:pt x="362" y="182"/>
                  </a:cubicBezTo>
                  <a:cubicBezTo>
                    <a:pt x="363" y="182"/>
                    <a:pt x="363" y="182"/>
                    <a:pt x="363" y="182"/>
                  </a:cubicBezTo>
                  <a:cubicBezTo>
                    <a:pt x="364" y="182"/>
                    <a:pt x="364" y="182"/>
                    <a:pt x="364" y="182"/>
                  </a:cubicBezTo>
                  <a:cubicBezTo>
                    <a:pt x="365" y="182"/>
                    <a:pt x="368" y="183"/>
                    <a:pt x="370" y="184"/>
                  </a:cubicBezTo>
                  <a:cubicBezTo>
                    <a:pt x="372" y="185"/>
                    <a:pt x="373" y="186"/>
                    <a:pt x="373" y="186"/>
                  </a:cubicBezTo>
                  <a:cubicBezTo>
                    <a:pt x="374" y="187"/>
                    <a:pt x="374" y="188"/>
                    <a:pt x="374" y="189"/>
                  </a:cubicBezTo>
                  <a:cubicBezTo>
                    <a:pt x="374" y="189"/>
                    <a:pt x="374" y="189"/>
                    <a:pt x="374" y="189"/>
                  </a:cubicBezTo>
                  <a:cubicBezTo>
                    <a:pt x="374" y="192"/>
                    <a:pt x="372" y="194"/>
                    <a:pt x="369" y="196"/>
                  </a:cubicBezTo>
                  <a:cubicBezTo>
                    <a:pt x="368" y="196"/>
                    <a:pt x="367" y="197"/>
                    <a:pt x="366" y="197"/>
                  </a:cubicBezTo>
                  <a:cubicBezTo>
                    <a:pt x="366" y="197"/>
                    <a:pt x="365" y="198"/>
                    <a:pt x="365" y="198"/>
                  </a:cubicBezTo>
                  <a:cubicBezTo>
                    <a:pt x="365" y="198"/>
                    <a:pt x="365" y="198"/>
                    <a:pt x="365" y="198"/>
                  </a:cubicBezTo>
                  <a:cubicBezTo>
                    <a:pt x="364" y="198"/>
                    <a:pt x="364" y="198"/>
                    <a:pt x="364" y="198"/>
                  </a:cubicBezTo>
                  <a:cubicBezTo>
                    <a:pt x="364" y="199"/>
                    <a:pt x="364" y="199"/>
                    <a:pt x="364" y="199"/>
                  </a:cubicBezTo>
                  <a:cubicBezTo>
                    <a:pt x="364" y="199"/>
                    <a:pt x="364" y="199"/>
                    <a:pt x="363" y="201"/>
                  </a:cubicBezTo>
                  <a:cubicBezTo>
                    <a:pt x="362" y="203"/>
                    <a:pt x="360" y="207"/>
                    <a:pt x="357" y="215"/>
                  </a:cubicBezTo>
                  <a:cubicBezTo>
                    <a:pt x="357" y="216"/>
                    <a:pt x="357" y="216"/>
                    <a:pt x="357" y="216"/>
                  </a:cubicBezTo>
                  <a:cubicBezTo>
                    <a:pt x="357" y="216"/>
                    <a:pt x="357" y="216"/>
                    <a:pt x="357" y="216"/>
                  </a:cubicBezTo>
                  <a:cubicBezTo>
                    <a:pt x="357" y="216"/>
                    <a:pt x="357" y="216"/>
                    <a:pt x="358" y="217"/>
                  </a:cubicBezTo>
                  <a:cubicBezTo>
                    <a:pt x="358" y="218"/>
                    <a:pt x="359" y="219"/>
                    <a:pt x="361" y="222"/>
                  </a:cubicBezTo>
                  <a:cubicBezTo>
                    <a:pt x="362" y="221"/>
                    <a:pt x="362" y="221"/>
                    <a:pt x="362" y="221"/>
                  </a:cubicBezTo>
                  <a:cubicBezTo>
                    <a:pt x="361" y="221"/>
                    <a:pt x="361" y="221"/>
                    <a:pt x="361" y="221"/>
                  </a:cubicBezTo>
                  <a:cubicBezTo>
                    <a:pt x="361" y="221"/>
                    <a:pt x="361" y="221"/>
                    <a:pt x="361" y="225"/>
                  </a:cubicBezTo>
                  <a:cubicBezTo>
                    <a:pt x="362" y="229"/>
                    <a:pt x="363" y="238"/>
                    <a:pt x="365" y="255"/>
                  </a:cubicBezTo>
                  <a:cubicBezTo>
                    <a:pt x="365" y="255"/>
                    <a:pt x="365" y="255"/>
                    <a:pt x="365" y="255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5" y="256"/>
                    <a:pt x="368" y="258"/>
                  </a:cubicBezTo>
                  <a:cubicBezTo>
                    <a:pt x="371" y="261"/>
                    <a:pt x="376" y="267"/>
                    <a:pt x="387" y="279"/>
                  </a:cubicBezTo>
                  <a:cubicBezTo>
                    <a:pt x="387" y="279"/>
                    <a:pt x="387" y="279"/>
                    <a:pt x="387" y="279"/>
                  </a:cubicBezTo>
                  <a:cubicBezTo>
                    <a:pt x="388" y="279"/>
                    <a:pt x="388" y="279"/>
                    <a:pt x="388" y="279"/>
                  </a:cubicBezTo>
                  <a:cubicBezTo>
                    <a:pt x="388" y="279"/>
                    <a:pt x="388" y="279"/>
                    <a:pt x="389" y="279"/>
                  </a:cubicBezTo>
                  <a:cubicBezTo>
                    <a:pt x="391" y="280"/>
                    <a:pt x="394" y="281"/>
                    <a:pt x="401" y="283"/>
                  </a:cubicBezTo>
                  <a:cubicBezTo>
                    <a:pt x="402" y="282"/>
                    <a:pt x="402" y="282"/>
                    <a:pt x="402" y="282"/>
                  </a:cubicBezTo>
                  <a:cubicBezTo>
                    <a:pt x="401" y="283"/>
                    <a:pt x="401" y="283"/>
                    <a:pt x="401" y="283"/>
                  </a:cubicBezTo>
                  <a:cubicBezTo>
                    <a:pt x="401" y="283"/>
                    <a:pt x="401" y="283"/>
                    <a:pt x="404" y="286"/>
                  </a:cubicBezTo>
                  <a:cubicBezTo>
                    <a:pt x="408" y="289"/>
                    <a:pt x="415" y="295"/>
                    <a:pt x="429" y="307"/>
                  </a:cubicBezTo>
                  <a:cubicBezTo>
                    <a:pt x="429" y="307"/>
                    <a:pt x="429" y="307"/>
                    <a:pt x="429" y="307"/>
                  </a:cubicBezTo>
                  <a:cubicBezTo>
                    <a:pt x="429" y="307"/>
                    <a:pt x="429" y="307"/>
                    <a:pt x="429" y="307"/>
                  </a:cubicBezTo>
                  <a:cubicBezTo>
                    <a:pt x="429" y="307"/>
                    <a:pt x="429" y="307"/>
                    <a:pt x="431" y="308"/>
                  </a:cubicBezTo>
                  <a:cubicBezTo>
                    <a:pt x="432" y="308"/>
                    <a:pt x="435" y="309"/>
                    <a:pt x="442" y="311"/>
                  </a:cubicBezTo>
                  <a:cubicBezTo>
                    <a:pt x="442" y="310"/>
                    <a:pt x="442" y="310"/>
                    <a:pt x="442" y="310"/>
                  </a:cubicBezTo>
                  <a:cubicBezTo>
                    <a:pt x="441" y="311"/>
                    <a:pt x="441" y="311"/>
                    <a:pt x="441" y="311"/>
                  </a:cubicBezTo>
                  <a:cubicBezTo>
                    <a:pt x="441" y="311"/>
                    <a:pt x="441" y="311"/>
                    <a:pt x="442" y="312"/>
                  </a:cubicBezTo>
                  <a:cubicBezTo>
                    <a:pt x="443" y="312"/>
                    <a:pt x="445" y="313"/>
                    <a:pt x="449" y="315"/>
                  </a:cubicBezTo>
                  <a:cubicBezTo>
                    <a:pt x="450" y="314"/>
                    <a:pt x="450" y="314"/>
                    <a:pt x="450" y="314"/>
                  </a:cubicBezTo>
                  <a:cubicBezTo>
                    <a:pt x="449" y="313"/>
                    <a:pt x="449" y="313"/>
                    <a:pt x="449" y="313"/>
                  </a:cubicBezTo>
                  <a:cubicBezTo>
                    <a:pt x="449" y="314"/>
                    <a:pt x="449" y="314"/>
                    <a:pt x="449" y="314"/>
                  </a:cubicBezTo>
                  <a:cubicBezTo>
                    <a:pt x="448" y="314"/>
                    <a:pt x="448" y="315"/>
                    <a:pt x="447" y="316"/>
                  </a:cubicBezTo>
                  <a:cubicBezTo>
                    <a:pt x="447" y="317"/>
                    <a:pt x="447" y="317"/>
                    <a:pt x="447" y="317"/>
                  </a:cubicBezTo>
                  <a:cubicBezTo>
                    <a:pt x="447" y="317"/>
                    <a:pt x="447" y="317"/>
                    <a:pt x="447" y="317"/>
                  </a:cubicBezTo>
                  <a:cubicBezTo>
                    <a:pt x="447" y="317"/>
                    <a:pt x="451" y="323"/>
                    <a:pt x="454" y="330"/>
                  </a:cubicBezTo>
                  <a:cubicBezTo>
                    <a:pt x="457" y="336"/>
                    <a:pt x="461" y="344"/>
                    <a:pt x="462" y="347"/>
                  </a:cubicBezTo>
                  <a:cubicBezTo>
                    <a:pt x="462" y="347"/>
                    <a:pt x="462" y="347"/>
                    <a:pt x="462" y="347"/>
                  </a:cubicBezTo>
                  <a:cubicBezTo>
                    <a:pt x="462" y="347"/>
                    <a:pt x="462" y="347"/>
                    <a:pt x="462" y="347"/>
                  </a:cubicBezTo>
                  <a:cubicBezTo>
                    <a:pt x="464" y="350"/>
                    <a:pt x="465" y="355"/>
                    <a:pt x="466" y="360"/>
                  </a:cubicBezTo>
                  <a:cubicBezTo>
                    <a:pt x="466" y="362"/>
                    <a:pt x="466" y="364"/>
                    <a:pt x="466" y="366"/>
                  </a:cubicBezTo>
                  <a:cubicBezTo>
                    <a:pt x="466" y="367"/>
                    <a:pt x="466" y="368"/>
                    <a:pt x="466" y="368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7" y="369"/>
                    <a:pt x="467" y="369"/>
                    <a:pt x="467" y="369"/>
                  </a:cubicBezTo>
                  <a:cubicBezTo>
                    <a:pt x="467" y="369"/>
                    <a:pt x="467" y="369"/>
                    <a:pt x="472" y="376"/>
                  </a:cubicBezTo>
                  <a:cubicBezTo>
                    <a:pt x="473" y="375"/>
                    <a:pt x="473" y="375"/>
                    <a:pt x="473" y="375"/>
                  </a:cubicBezTo>
                  <a:cubicBezTo>
                    <a:pt x="472" y="375"/>
                    <a:pt x="472" y="375"/>
                    <a:pt x="472" y="375"/>
                  </a:cubicBezTo>
                  <a:cubicBezTo>
                    <a:pt x="472" y="375"/>
                    <a:pt x="472" y="375"/>
                    <a:pt x="472" y="384"/>
                  </a:cubicBezTo>
                  <a:cubicBezTo>
                    <a:pt x="472" y="385"/>
                    <a:pt x="472" y="385"/>
                    <a:pt x="472" y="385"/>
                  </a:cubicBezTo>
                  <a:cubicBezTo>
                    <a:pt x="472" y="385"/>
                    <a:pt x="472" y="385"/>
                    <a:pt x="472" y="385"/>
                  </a:cubicBezTo>
                  <a:cubicBezTo>
                    <a:pt x="472" y="385"/>
                    <a:pt x="472" y="385"/>
                    <a:pt x="473" y="387"/>
                  </a:cubicBezTo>
                  <a:cubicBezTo>
                    <a:pt x="474" y="389"/>
                    <a:pt x="476" y="392"/>
                    <a:pt x="480" y="400"/>
                  </a:cubicBezTo>
                  <a:cubicBezTo>
                    <a:pt x="480" y="400"/>
                    <a:pt x="480" y="400"/>
                    <a:pt x="480" y="400"/>
                  </a:cubicBezTo>
                  <a:cubicBezTo>
                    <a:pt x="480" y="400"/>
                    <a:pt x="480" y="400"/>
                    <a:pt x="480" y="400"/>
                  </a:cubicBezTo>
                  <a:cubicBezTo>
                    <a:pt x="480" y="400"/>
                    <a:pt x="480" y="400"/>
                    <a:pt x="490" y="406"/>
                  </a:cubicBezTo>
                  <a:cubicBezTo>
                    <a:pt x="491" y="404"/>
                    <a:pt x="491" y="404"/>
                    <a:pt x="491" y="404"/>
                  </a:cubicBezTo>
                  <a:cubicBezTo>
                    <a:pt x="489" y="405"/>
                    <a:pt x="489" y="405"/>
                    <a:pt x="489" y="405"/>
                  </a:cubicBezTo>
                  <a:cubicBezTo>
                    <a:pt x="489" y="405"/>
                    <a:pt x="489" y="405"/>
                    <a:pt x="494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494" y="411"/>
                    <a:pt x="494" y="411"/>
                    <a:pt x="501" y="414"/>
                  </a:cubicBezTo>
                  <a:cubicBezTo>
                    <a:pt x="501" y="412"/>
                    <a:pt x="501" y="412"/>
                    <a:pt x="501" y="412"/>
                  </a:cubicBezTo>
                  <a:cubicBezTo>
                    <a:pt x="500" y="413"/>
                    <a:pt x="500" y="413"/>
                    <a:pt x="500" y="413"/>
                  </a:cubicBezTo>
                  <a:cubicBezTo>
                    <a:pt x="500" y="413"/>
                    <a:pt x="500" y="413"/>
                    <a:pt x="502" y="415"/>
                  </a:cubicBezTo>
                  <a:cubicBezTo>
                    <a:pt x="503" y="417"/>
                    <a:pt x="506" y="420"/>
                    <a:pt x="513" y="427"/>
                  </a:cubicBezTo>
                  <a:cubicBezTo>
                    <a:pt x="513" y="427"/>
                    <a:pt x="513" y="427"/>
                    <a:pt x="513" y="427"/>
                  </a:cubicBezTo>
                  <a:cubicBezTo>
                    <a:pt x="513" y="427"/>
                    <a:pt x="513" y="427"/>
                    <a:pt x="513" y="427"/>
                  </a:cubicBezTo>
                  <a:cubicBezTo>
                    <a:pt x="513" y="427"/>
                    <a:pt x="513" y="427"/>
                    <a:pt x="524" y="430"/>
                  </a:cubicBezTo>
                  <a:cubicBezTo>
                    <a:pt x="524" y="429"/>
                    <a:pt x="524" y="429"/>
                    <a:pt x="524" y="429"/>
                  </a:cubicBezTo>
                  <a:cubicBezTo>
                    <a:pt x="523" y="429"/>
                    <a:pt x="523" y="429"/>
                    <a:pt x="523" y="429"/>
                  </a:cubicBezTo>
                  <a:cubicBezTo>
                    <a:pt x="523" y="429"/>
                    <a:pt x="523" y="429"/>
                    <a:pt x="526" y="436"/>
                  </a:cubicBezTo>
                  <a:cubicBezTo>
                    <a:pt x="526" y="436"/>
                    <a:pt x="526" y="436"/>
                    <a:pt x="526" y="436"/>
                  </a:cubicBezTo>
                  <a:cubicBezTo>
                    <a:pt x="526" y="437"/>
                    <a:pt x="526" y="437"/>
                    <a:pt x="526" y="437"/>
                  </a:cubicBezTo>
                  <a:cubicBezTo>
                    <a:pt x="526" y="437"/>
                    <a:pt x="526" y="437"/>
                    <a:pt x="529" y="438"/>
                  </a:cubicBezTo>
                  <a:cubicBezTo>
                    <a:pt x="531" y="439"/>
                    <a:pt x="537" y="442"/>
                    <a:pt x="547" y="448"/>
                  </a:cubicBezTo>
                  <a:cubicBezTo>
                    <a:pt x="547" y="446"/>
                    <a:pt x="547" y="446"/>
                    <a:pt x="547" y="446"/>
                  </a:cubicBezTo>
                  <a:cubicBezTo>
                    <a:pt x="546" y="447"/>
                    <a:pt x="546" y="447"/>
                    <a:pt x="546" y="447"/>
                  </a:cubicBezTo>
                  <a:cubicBezTo>
                    <a:pt x="546" y="447"/>
                    <a:pt x="546" y="447"/>
                    <a:pt x="549" y="450"/>
                  </a:cubicBezTo>
                  <a:cubicBezTo>
                    <a:pt x="549" y="450"/>
                    <a:pt x="549" y="450"/>
                    <a:pt x="549" y="450"/>
                  </a:cubicBezTo>
                  <a:cubicBezTo>
                    <a:pt x="550" y="450"/>
                    <a:pt x="550" y="450"/>
                    <a:pt x="550" y="450"/>
                  </a:cubicBezTo>
                  <a:cubicBezTo>
                    <a:pt x="550" y="450"/>
                    <a:pt x="550" y="450"/>
                    <a:pt x="554" y="450"/>
                  </a:cubicBezTo>
                  <a:cubicBezTo>
                    <a:pt x="559" y="450"/>
                    <a:pt x="567" y="450"/>
                    <a:pt x="584" y="450"/>
                  </a:cubicBezTo>
                  <a:cubicBezTo>
                    <a:pt x="584" y="450"/>
                    <a:pt x="584" y="450"/>
                    <a:pt x="584" y="450"/>
                  </a:cubicBezTo>
                  <a:cubicBezTo>
                    <a:pt x="584" y="450"/>
                    <a:pt x="584" y="450"/>
                    <a:pt x="584" y="450"/>
                  </a:cubicBezTo>
                  <a:cubicBezTo>
                    <a:pt x="587" y="450"/>
                    <a:pt x="592" y="449"/>
                    <a:pt x="596" y="448"/>
                  </a:cubicBezTo>
                  <a:cubicBezTo>
                    <a:pt x="600" y="447"/>
                    <a:pt x="605" y="446"/>
                    <a:pt x="608" y="446"/>
                  </a:cubicBezTo>
                  <a:cubicBezTo>
                    <a:pt x="609" y="446"/>
                    <a:pt x="610" y="446"/>
                    <a:pt x="611" y="446"/>
                  </a:cubicBezTo>
                  <a:cubicBezTo>
                    <a:pt x="611" y="446"/>
                    <a:pt x="611" y="446"/>
                    <a:pt x="611" y="446"/>
                  </a:cubicBezTo>
                  <a:cubicBezTo>
                    <a:pt x="611" y="446"/>
                    <a:pt x="611" y="446"/>
                    <a:pt x="611" y="446"/>
                  </a:cubicBezTo>
                  <a:cubicBezTo>
                    <a:pt x="614" y="446"/>
                    <a:pt x="617" y="448"/>
                    <a:pt x="619" y="449"/>
                  </a:cubicBezTo>
                  <a:cubicBezTo>
                    <a:pt x="620" y="449"/>
                    <a:pt x="621" y="450"/>
                    <a:pt x="621" y="451"/>
                  </a:cubicBezTo>
                  <a:cubicBezTo>
                    <a:pt x="622" y="451"/>
                    <a:pt x="622" y="451"/>
                    <a:pt x="622" y="451"/>
                  </a:cubicBezTo>
                  <a:cubicBezTo>
                    <a:pt x="622" y="451"/>
                    <a:pt x="622" y="451"/>
                    <a:pt x="622" y="451"/>
                  </a:cubicBezTo>
                  <a:cubicBezTo>
                    <a:pt x="622" y="451"/>
                    <a:pt x="622" y="451"/>
                    <a:pt x="622" y="451"/>
                  </a:cubicBezTo>
                  <a:cubicBezTo>
                    <a:pt x="623" y="450"/>
                    <a:pt x="623" y="450"/>
                    <a:pt x="623" y="450"/>
                  </a:cubicBezTo>
                  <a:cubicBezTo>
                    <a:pt x="622" y="450"/>
                    <a:pt x="622" y="450"/>
                    <a:pt x="622" y="450"/>
                  </a:cubicBezTo>
                  <a:cubicBezTo>
                    <a:pt x="622" y="450"/>
                    <a:pt x="622" y="450"/>
                    <a:pt x="623" y="460"/>
                  </a:cubicBezTo>
                  <a:cubicBezTo>
                    <a:pt x="624" y="460"/>
                    <a:pt x="624" y="460"/>
                    <a:pt x="624" y="460"/>
                  </a:cubicBezTo>
                  <a:cubicBezTo>
                    <a:pt x="623" y="459"/>
                    <a:pt x="623" y="459"/>
                    <a:pt x="623" y="459"/>
                  </a:cubicBezTo>
                  <a:cubicBezTo>
                    <a:pt x="623" y="459"/>
                    <a:pt x="623" y="459"/>
                    <a:pt x="622" y="459"/>
                  </a:cubicBezTo>
                  <a:cubicBezTo>
                    <a:pt x="621" y="461"/>
                    <a:pt x="617" y="465"/>
                    <a:pt x="613" y="466"/>
                  </a:cubicBezTo>
                  <a:cubicBezTo>
                    <a:pt x="613" y="467"/>
                    <a:pt x="613" y="467"/>
                    <a:pt x="613" y="467"/>
                  </a:cubicBezTo>
                  <a:cubicBezTo>
                    <a:pt x="613" y="467"/>
                    <a:pt x="613" y="467"/>
                    <a:pt x="613" y="467"/>
                  </a:cubicBezTo>
                  <a:cubicBezTo>
                    <a:pt x="611" y="468"/>
                    <a:pt x="609" y="469"/>
                    <a:pt x="607" y="471"/>
                  </a:cubicBezTo>
                  <a:cubicBezTo>
                    <a:pt x="605" y="473"/>
                    <a:pt x="604" y="476"/>
                    <a:pt x="604" y="479"/>
                  </a:cubicBezTo>
                  <a:cubicBezTo>
                    <a:pt x="604" y="480"/>
                    <a:pt x="604" y="481"/>
                    <a:pt x="604" y="482"/>
                  </a:cubicBezTo>
                  <a:cubicBezTo>
                    <a:pt x="604" y="482"/>
                    <a:pt x="604" y="482"/>
                    <a:pt x="604" y="482"/>
                  </a:cubicBezTo>
                  <a:cubicBezTo>
                    <a:pt x="604" y="482"/>
                    <a:pt x="604" y="482"/>
                    <a:pt x="604" y="482"/>
                  </a:cubicBezTo>
                  <a:cubicBezTo>
                    <a:pt x="605" y="484"/>
                    <a:pt x="607" y="485"/>
                    <a:pt x="610" y="487"/>
                  </a:cubicBezTo>
                  <a:cubicBezTo>
                    <a:pt x="618" y="493"/>
                    <a:pt x="630" y="499"/>
                    <a:pt x="630" y="499"/>
                  </a:cubicBezTo>
                  <a:cubicBezTo>
                    <a:pt x="631" y="499"/>
                    <a:pt x="631" y="499"/>
                    <a:pt x="631" y="499"/>
                  </a:cubicBezTo>
                  <a:cubicBezTo>
                    <a:pt x="631" y="499"/>
                    <a:pt x="631" y="499"/>
                    <a:pt x="631" y="499"/>
                  </a:cubicBezTo>
                  <a:cubicBezTo>
                    <a:pt x="631" y="499"/>
                    <a:pt x="631" y="499"/>
                    <a:pt x="638" y="499"/>
                  </a:cubicBezTo>
                  <a:cubicBezTo>
                    <a:pt x="638" y="497"/>
                    <a:pt x="638" y="497"/>
                    <a:pt x="638" y="497"/>
                  </a:cubicBezTo>
                  <a:cubicBezTo>
                    <a:pt x="637" y="499"/>
                    <a:pt x="637" y="499"/>
                    <a:pt x="637" y="499"/>
                  </a:cubicBezTo>
                  <a:cubicBezTo>
                    <a:pt x="637" y="499"/>
                    <a:pt x="637" y="499"/>
                    <a:pt x="660" y="511"/>
                  </a:cubicBezTo>
                  <a:cubicBezTo>
                    <a:pt x="661" y="511"/>
                    <a:pt x="661" y="511"/>
                    <a:pt x="661" y="511"/>
                  </a:cubicBezTo>
                  <a:cubicBezTo>
                    <a:pt x="661" y="511"/>
                    <a:pt x="661" y="511"/>
                    <a:pt x="661" y="511"/>
                  </a:cubicBezTo>
                  <a:cubicBezTo>
                    <a:pt x="661" y="511"/>
                    <a:pt x="661" y="511"/>
                    <a:pt x="665" y="510"/>
                  </a:cubicBezTo>
                  <a:cubicBezTo>
                    <a:pt x="665" y="508"/>
                    <a:pt x="665" y="508"/>
                    <a:pt x="665" y="508"/>
                  </a:cubicBezTo>
                  <a:cubicBezTo>
                    <a:pt x="664" y="510"/>
                    <a:pt x="664" y="510"/>
                    <a:pt x="664" y="510"/>
                  </a:cubicBezTo>
                  <a:cubicBezTo>
                    <a:pt x="664" y="510"/>
                    <a:pt x="664" y="510"/>
                    <a:pt x="668" y="511"/>
                  </a:cubicBezTo>
                  <a:cubicBezTo>
                    <a:pt x="672" y="512"/>
                    <a:pt x="679" y="514"/>
                    <a:pt x="693" y="518"/>
                  </a:cubicBezTo>
                  <a:cubicBezTo>
                    <a:pt x="693" y="516"/>
                    <a:pt x="693" y="516"/>
                    <a:pt x="693" y="516"/>
                  </a:cubicBezTo>
                  <a:cubicBezTo>
                    <a:pt x="692" y="517"/>
                    <a:pt x="692" y="517"/>
                    <a:pt x="692" y="517"/>
                  </a:cubicBezTo>
                  <a:cubicBezTo>
                    <a:pt x="692" y="517"/>
                    <a:pt x="692" y="517"/>
                    <a:pt x="696" y="521"/>
                  </a:cubicBezTo>
                  <a:cubicBezTo>
                    <a:pt x="696" y="522"/>
                    <a:pt x="696" y="522"/>
                    <a:pt x="696" y="522"/>
                  </a:cubicBezTo>
                  <a:cubicBezTo>
                    <a:pt x="697" y="522"/>
                    <a:pt x="697" y="522"/>
                    <a:pt x="697" y="522"/>
                  </a:cubicBezTo>
                  <a:cubicBezTo>
                    <a:pt x="697" y="522"/>
                    <a:pt x="697" y="522"/>
                    <a:pt x="698" y="522"/>
                  </a:cubicBezTo>
                  <a:cubicBezTo>
                    <a:pt x="700" y="523"/>
                    <a:pt x="703" y="525"/>
                    <a:pt x="709" y="527"/>
                  </a:cubicBezTo>
                  <a:cubicBezTo>
                    <a:pt x="709" y="526"/>
                    <a:pt x="709" y="526"/>
                    <a:pt x="709" y="526"/>
                  </a:cubicBezTo>
                  <a:cubicBezTo>
                    <a:pt x="708" y="527"/>
                    <a:pt x="708" y="527"/>
                    <a:pt x="708" y="527"/>
                  </a:cubicBezTo>
                  <a:cubicBezTo>
                    <a:pt x="708" y="527"/>
                    <a:pt x="708" y="527"/>
                    <a:pt x="712" y="532"/>
                  </a:cubicBezTo>
                  <a:cubicBezTo>
                    <a:pt x="713" y="532"/>
                    <a:pt x="713" y="532"/>
                    <a:pt x="713" y="532"/>
                  </a:cubicBezTo>
                  <a:cubicBezTo>
                    <a:pt x="713" y="533"/>
                    <a:pt x="713" y="533"/>
                    <a:pt x="713" y="533"/>
                  </a:cubicBezTo>
                  <a:cubicBezTo>
                    <a:pt x="713" y="533"/>
                    <a:pt x="713" y="533"/>
                    <a:pt x="715" y="533"/>
                  </a:cubicBezTo>
                  <a:cubicBezTo>
                    <a:pt x="717" y="534"/>
                    <a:pt x="721" y="536"/>
                    <a:pt x="729" y="539"/>
                  </a:cubicBezTo>
                  <a:cubicBezTo>
                    <a:pt x="730" y="540"/>
                    <a:pt x="730" y="540"/>
                    <a:pt x="730" y="540"/>
                  </a:cubicBezTo>
                  <a:cubicBezTo>
                    <a:pt x="730" y="539"/>
                    <a:pt x="730" y="539"/>
                    <a:pt x="730" y="539"/>
                  </a:cubicBezTo>
                  <a:cubicBezTo>
                    <a:pt x="730" y="539"/>
                    <a:pt x="730" y="539"/>
                    <a:pt x="734" y="538"/>
                  </a:cubicBezTo>
                  <a:cubicBezTo>
                    <a:pt x="734" y="537"/>
                    <a:pt x="734" y="537"/>
                    <a:pt x="734" y="537"/>
                  </a:cubicBezTo>
                  <a:cubicBezTo>
                    <a:pt x="733" y="538"/>
                    <a:pt x="733" y="538"/>
                    <a:pt x="733" y="538"/>
                  </a:cubicBezTo>
                  <a:cubicBezTo>
                    <a:pt x="733" y="538"/>
                    <a:pt x="733" y="538"/>
                    <a:pt x="741" y="543"/>
                  </a:cubicBezTo>
                  <a:cubicBezTo>
                    <a:pt x="741" y="544"/>
                    <a:pt x="741" y="544"/>
                    <a:pt x="741" y="544"/>
                  </a:cubicBezTo>
                  <a:cubicBezTo>
                    <a:pt x="742" y="544"/>
                    <a:pt x="742" y="544"/>
                    <a:pt x="742" y="544"/>
                  </a:cubicBezTo>
                  <a:cubicBezTo>
                    <a:pt x="742" y="544"/>
                    <a:pt x="742" y="544"/>
                    <a:pt x="742" y="544"/>
                  </a:cubicBezTo>
                  <a:cubicBezTo>
                    <a:pt x="742" y="544"/>
                    <a:pt x="746" y="544"/>
                    <a:pt x="753" y="547"/>
                  </a:cubicBezTo>
                  <a:cubicBezTo>
                    <a:pt x="755" y="548"/>
                    <a:pt x="755" y="549"/>
                    <a:pt x="755" y="549"/>
                  </a:cubicBezTo>
                  <a:cubicBezTo>
                    <a:pt x="756" y="550"/>
                    <a:pt x="756" y="550"/>
                    <a:pt x="756" y="550"/>
                  </a:cubicBezTo>
                  <a:cubicBezTo>
                    <a:pt x="756" y="551"/>
                    <a:pt x="756" y="551"/>
                    <a:pt x="756" y="552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5" y="553"/>
                    <a:pt x="755" y="553"/>
                    <a:pt x="755" y="553"/>
                  </a:cubicBezTo>
                  <a:cubicBezTo>
                    <a:pt x="756" y="554"/>
                    <a:pt x="756" y="554"/>
                    <a:pt x="756" y="554"/>
                  </a:cubicBezTo>
                  <a:cubicBezTo>
                    <a:pt x="756" y="554"/>
                    <a:pt x="756" y="554"/>
                    <a:pt x="757" y="555"/>
                  </a:cubicBezTo>
                  <a:cubicBezTo>
                    <a:pt x="758" y="556"/>
                    <a:pt x="760" y="559"/>
                    <a:pt x="765" y="563"/>
                  </a:cubicBezTo>
                  <a:cubicBezTo>
                    <a:pt x="766" y="564"/>
                    <a:pt x="766" y="564"/>
                    <a:pt x="766" y="564"/>
                  </a:cubicBezTo>
                  <a:cubicBezTo>
                    <a:pt x="766" y="564"/>
                    <a:pt x="766" y="564"/>
                    <a:pt x="766" y="564"/>
                  </a:cubicBezTo>
                  <a:cubicBezTo>
                    <a:pt x="766" y="564"/>
                    <a:pt x="766" y="564"/>
                    <a:pt x="767" y="564"/>
                  </a:cubicBezTo>
                  <a:cubicBezTo>
                    <a:pt x="768" y="563"/>
                    <a:pt x="770" y="563"/>
                    <a:pt x="775" y="562"/>
                  </a:cubicBezTo>
                  <a:cubicBezTo>
                    <a:pt x="774" y="561"/>
                    <a:pt x="774" y="561"/>
                    <a:pt x="774" y="561"/>
                  </a:cubicBezTo>
                  <a:cubicBezTo>
                    <a:pt x="773" y="562"/>
                    <a:pt x="773" y="562"/>
                    <a:pt x="773" y="562"/>
                  </a:cubicBezTo>
                  <a:cubicBezTo>
                    <a:pt x="773" y="562"/>
                    <a:pt x="773" y="562"/>
                    <a:pt x="774" y="564"/>
                  </a:cubicBezTo>
                  <a:cubicBezTo>
                    <a:pt x="776" y="566"/>
                    <a:pt x="778" y="569"/>
                    <a:pt x="784" y="577"/>
                  </a:cubicBezTo>
                  <a:cubicBezTo>
                    <a:pt x="785" y="576"/>
                    <a:pt x="785" y="576"/>
                    <a:pt x="785" y="576"/>
                  </a:cubicBezTo>
                  <a:cubicBezTo>
                    <a:pt x="784" y="576"/>
                    <a:pt x="784" y="576"/>
                    <a:pt x="784" y="576"/>
                  </a:cubicBezTo>
                  <a:cubicBezTo>
                    <a:pt x="784" y="576"/>
                    <a:pt x="784" y="576"/>
                    <a:pt x="784" y="578"/>
                  </a:cubicBezTo>
                  <a:cubicBezTo>
                    <a:pt x="785" y="579"/>
                    <a:pt x="786" y="582"/>
                    <a:pt x="789" y="587"/>
                  </a:cubicBezTo>
                  <a:cubicBezTo>
                    <a:pt x="789" y="588"/>
                    <a:pt x="789" y="588"/>
                    <a:pt x="789" y="588"/>
                  </a:cubicBezTo>
                  <a:cubicBezTo>
                    <a:pt x="790" y="588"/>
                    <a:pt x="790" y="588"/>
                    <a:pt x="790" y="588"/>
                  </a:cubicBezTo>
                  <a:cubicBezTo>
                    <a:pt x="790" y="588"/>
                    <a:pt x="790" y="588"/>
                    <a:pt x="796" y="589"/>
                  </a:cubicBezTo>
                  <a:cubicBezTo>
                    <a:pt x="796" y="588"/>
                    <a:pt x="796" y="588"/>
                    <a:pt x="796" y="588"/>
                  </a:cubicBezTo>
                  <a:cubicBezTo>
                    <a:pt x="795" y="587"/>
                    <a:pt x="795" y="587"/>
                    <a:pt x="795" y="587"/>
                  </a:cubicBezTo>
                  <a:lnTo>
                    <a:pt x="796" y="588"/>
                  </a:lnTo>
                  <a:close/>
                  <a:moveTo>
                    <a:pt x="379" y="279"/>
                  </a:moveTo>
                  <a:cubicBezTo>
                    <a:pt x="378" y="278"/>
                    <a:pt x="378" y="278"/>
                    <a:pt x="378" y="278"/>
                  </a:cubicBezTo>
                  <a:cubicBezTo>
                    <a:pt x="377" y="278"/>
                    <a:pt x="377" y="279"/>
                    <a:pt x="376" y="280"/>
                  </a:cubicBezTo>
                  <a:cubicBezTo>
                    <a:pt x="375" y="283"/>
                    <a:pt x="374" y="287"/>
                    <a:pt x="374" y="287"/>
                  </a:cubicBezTo>
                  <a:cubicBezTo>
                    <a:pt x="376" y="287"/>
                    <a:pt x="376" y="287"/>
                    <a:pt x="376" y="287"/>
                  </a:cubicBezTo>
                  <a:cubicBezTo>
                    <a:pt x="375" y="286"/>
                    <a:pt x="375" y="286"/>
                    <a:pt x="375" y="286"/>
                  </a:cubicBezTo>
                  <a:cubicBezTo>
                    <a:pt x="375" y="286"/>
                    <a:pt x="375" y="286"/>
                    <a:pt x="374" y="286"/>
                  </a:cubicBezTo>
                  <a:cubicBezTo>
                    <a:pt x="374" y="287"/>
                    <a:pt x="373" y="287"/>
                    <a:pt x="372" y="288"/>
                  </a:cubicBezTo>
                  <a:cubicBezTo>
                    <a:pt x="371" y="288"/>
                    <a:pt x="370" y="288"/>
                    <a:pt x="370" y="288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67" y="287"/>
                    <a:pt x="367" y="287"/>
                    <a:pt x="367" y="287"/>
                  </a:cubicBezTo>
                  <a:cubicBezTo>
                    <a:pt x="366" y="288"/>
                    <a:pt x="366" y="288"/>
                    <a:pt x="366" y="288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68" y="283"/>
                    <a:pt x="368" y="283"/>
                    <a:pt x="368" y="283"/>
                  </a:cubicBezTo>
                  <a:cubicBezTo>
                    <a:pt x="366" y="283"/>
                    <a:pt x="366" y="283"/>
                    <a:pt x="366" y="283"/>
                  </a:cubicBezTo>
                  <a:cubicBezTo>
                    <a:pt x="367" y="284"/>
                    <a:pt x="367" y="284"/>
                    <a:pt x="367" y="284"/>
                  </a:cubicBezTo>
                  <a:cubicBezTo>
                    <a:pt x="372" y="283"/>
                    <a:pt x="372" y="283"/>
                    <a:pt x="372" y="283"/>
                  </a:cubicBezTo>
                  <a:cubicBezTo>
                    <a:pt x="373" y="283"/>
                    <a:pt x="373" y="283"/>
                    <a:pt x="373" y="283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2" y="282"/>
                    <a:pt x="372" y="282"/>
                    <a:pt x="372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2" y="282"/>
                    <a:pt x="372" y="282"/>
                    <a:pt x="372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3" y="281"/>
                    <a:pt x="373" y="281"/>
                    <a:pt x="373" y="281"/>
                  </a:cubicBezTo>
                  <a:cubicBezTo>
                    <a:pt x="374" y="281"/>
                    <a:pt x="374" y="280"/>
                    <a:pt x="376" y="279"/>
                  </a:cubicBezTo>
                  <a:cubicBezTo>
                    <a:pt x="377" y="279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8"/>
                    <a:pt x="377" y="278"/>
                    <a:pt x="377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8"/>
                    <a:pt x="377" y="278"/>
                    <a:pt x="377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7" y="278"/>
                    <a:pt x="377" y="278"/>
                    <a:pt x="377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7" y="277"/>
                    <a:pt x="377" y="278"/>
                    <a:pt x="377" y="279"/>
                  </a:cubicBezTo>
                  <a:cubicBezTo>
                    <a:pt x="379" y="279"/>
                    <a:pt x="379" y="279"/>
                    <a:pt x="379" y="279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9" y="279"/>
                    <a:pt x="379" y="279"/>
                    <a:pt x="379" y="279"/>
                  </a:cubicBezTo>
                  <a:cubicBezTo>
                    <a:pt x="380" y="279"/>
                    <a:pt x="380" y="279"/>
                    <a:pt x="380" y="279"/>
                  </a:cubicBezTo>
                  <a:cubicBezTo>
                    <a:pt x="380" y="278"/>
                    <a:pt x="380" y="278"/>
                    <a:pt x="380" y="278"/>
                  </a:cubicBezTo>
                  <a:cubicBezTo>
                    <a:pt x="380" y="278"/>
                    <a:pt x="380" y="278"/>
                    <a:pt x="380" y="277"/>
                  </a:cubicBezTo>
                  <a:cubicBezTo>
                    <a:pt x="380" y="277"/>
                    <a:pt x="380" y="276"/>
                    <a:pt x="380" y="276"/>
                  </a:cubicBezTo>
                  <a:cubicBezTo>
                    <a:pt x="379" y="275"/>
                    <a:pt x="379" y="275"/>
                    <a:pt x="378" y="275"/>
                  </a:cubicBezTo>
                  <a:cubicBezTo>
                    <a:pt x="377" y="275"/>
                    <a:pt x="377" y="276"/>
                    <a:pt x="375" y="276"/>
                  </a:cubicBezTo>
                  <a:cubicBezTo>
                    <a:pt x="373" y="277"/>
                    <a:pt x="372" y="278"/>
                    <a:pt x="371" y="279"/>
                  </a:cubicBezTo>
                  <a:cubicBezTo>
                    <a:pt x="370" y="280"/>
                    <a:pt x="370" y="281"/>
                    <a:pt x="370" y="282"/>
                  </a:cubicBezTo>
                  <a:cubicBezTo>
                    <a:pt x="372" y="282"/>
                    <a:pt x="372" y="282"/>
                    <a:pt x="372" y="282"/>
                  </a:cubicBezTo>
                  <a:cubicBezTo>
                    <a:pt x="371" y="280"/>
                    <a:pt x="371" y="280"/>
                    <a:pt x="371" y="280"/>
                  </a:cubicBezTo>
                  <a:cubicBezTo>
                    <a:pt x="371" y="280"/>
                    <a:pt x="371" y="280"/>
                    <a:pt x="366" y="281"/>
                  </a:cubicBezTo>
                  <a:cubicBezTo>
                    <a:pt x="365" y="282"/>
                    <a:pt x="365" y="282"/>
                    <a:pt x="365" y="282"/>
                  </a:cubicBezTo>
                  <a:cubicBezTo>
                    <a:pt x="365" y="283"/>
                    <a:pt x="365" y="283"/>
                    <a:pt x="365" y="283"/>
                  </a:cubicBezTo>
                  <a:cubicBezTo>
                    <a:pt x="365" y="283"/>
                    <a:pt x="365" y="283"/>
                    <a:pt x="365" y="288"/>
                  </a:cubicBezTo>
                  <a:cubicBezTo>
                    <a:pt x="365" y="289"/>
                    <a:pt x="365" y="289"/>
                    <a:pt x="365" y="289"/>
                  </a:cubicBezTo>
                  <a:cubicBezTo>
                    <a:pt x="366" y="290"/>
                    <a:pt x="366" y="290"/>
                    <a:pt x="366" y="290"/>
                  </a:cubicBezTo>
                  <a:cubicBezTo>
                    <a:pt x="366" y="290"/>
                    <a:pt x="366" y="290"/>
                    <a:pt x="368" y="291"/>
                  </a:cubicBezTo>
                  <a:cubicBezTo>
                    <a:pt x="369" y="290"/>
                    <a:pt x="369" y="290"/>
                    <a:pt x="369" y="290"/>
                  </a:cubicBezTo>
                  <a:cubicBezTo>
                    <a:pt x="368" y="291"/>
                    <a:pt x="368" y="291"/>
                    <a:pt x="368" y="291"/>
                  </a:cubicBezTo>
                  <a:cubicBezTo>
                    <a:pt x="369" y="291"/>
                    <a:pt x="369" y="291"/>
                    <a:pt x="370" y="291"/>
                  </a:cubicBezTo>
                  <a:cubicBezTo>
                    <a:pt x="371" y="291"/>
                    <a:pt x="372" y="291"/>
                    <a:pt x="372" y="291"/>
                  </a:cubicBezTo>
                  <a:cubicBezTo>
                    <a:pt x="374" y="290"/>
                    <a:pt x="377" y="288"/>
                    <a:pt x="377" y="288"/>
                  </a:cubicBezTo>
                  <a:cubicBezTo>
                    <a:pt x="377" y="288"/>
                    <a:pt x="377" y="288"/>
                    <a:pt x="377" y="288"/>
                  </a:cubicBezTo>
                  <a:cubicBezTo>
                    <a:pt x="377" y="287"/>
                    <a:pt x="377" y="287"/>
                    <a:pt x="377" y="287"/>
                  </a:cubicBezTo>
                  <a:cubicBezTo>
                    <a:pt x="377" y="287"/>
                    <a:pt x="377" y="287"/>
                    <a:pt x="378" y="286"/>
                  </a:cubicBezTo>
                  <a:cubicBezTo>
                    <a:pt x="378" y="285"/>
                    <a:pt x="378" y="284"/>
                    <a:pt x="379" y="282"/>
                  </a:cubicBezTo>
                  <a:cubicBezTo>
                    <a:pt x="379" y="282"/>
                    <a:pt x="379" y="281"/>
                    <a:pt x="379" y="281"/>
                  </a:cubicBezTo>
                  <a:cubicBezTo>
                    <a:pt x="379" y="280"/>
                    <a:pt x="380" y="280"/>
                    <a:pt x="380" y="280"/>
                  </a:cubicBezTo>
                  <a:cubicBezTo>
                    <a:pt x="380" y="279"/>
                    <a:pt x="380" y="279"/>
                    <a:pt x="380" y="279"/>
                  </a:cubicBezTo>
                  <a:cubicBezTo>
                    <a:pt x="380" y="279"/>
                    <a:pt x="380" y="279"/>
                    <a:pt x="380" y="279"/>
                  </a:cubicBezTo>
                  <a:lnTo>
                    <a:pt x="379" y="279"/>
                  </a:lnTo>
                  <a:close/>
                  <a:moveTo>
                    <a:pt x="557" y="747"/>
                  </a:moveTo>
                  <a:cubicBezTo>
                    <a:pt x="558" y="746"/>
                    <a:pt x="558" y="746"/>
                    <a:pt x="558" y="746"/>
                  </a:cubicBezTo>
                  <a:cubicBezTo>
                    <a:pt x="557" y="745"/>
                    <a:pt x="556" y="744"/>
                    <a:pt x="555" y="744"/>
                  </a:cubicBezTo>
                  <a:cubicBezTo>
                    <a:pt x="554" y="744"/>
                    <a:pt x="553" y="745"/>
                    <a:pt x="552" y="746"/>
                  </a:cubicBezTo>
                  <a:cubicBezTo>
                    <a:pt x="552" y="747"/>
                    <a:pt x="552" y="748"/>
                    <a:pt x="551" y="748"/>
                  </a:cubicBezTo>
                  <a:cubicBezTo>
                    <a:pt x="551" y="749"/>
                    <a:pt x="551" y="750"/>
                    <a:pt x="551" y="750"/>
                  </a:cubicBezTo>
                  <a:cubicBezTo>
                    <a:pt x="551" y="751"/>
                    <a:pt x="551" y="751"/>
                    <a:pt x="551" y="751"/>
                  </a:cubicBezTo>
                  <a:cubicBezTo>
                    <a:pt x="552" y="751"/>
                    <a:pt x="552" y="751"/>
                    <a:pt x="552" y="751"/>
                  </a:cubicBezTo>
                  <a:cubicBezTo>
                    <a:pt x="553" y="753"/>
                    <a:pt x="555" y="753"/>
                    <a:pt x="557" y="753"/>
                  </a:cubicBezTo>
                  <a:cubicBezTo>
                    <a:pt x="558" y="753"/>
                    <a:pt x="559" y="753"/>
                    <a:pt x="559" y="753"/>
                  </a:cubicBezTo>
                  <a:cubicBezTo>
                    <a:pt x="560" y="752"/>
                    <a:pt x="561" y="751"/>
                    <a:pt x="561" y="750"/>
                  </a:cubicBezTo>
                  <a:cubicBezTo>
                    <a:pt x="561" y="749"/>
                    <a:pt x="560" y="747"/>
                    <a:pt x="558" y="746"/>
                  </a:cubicBezTo>
                  <a:cubicBezTo>
                    <a:pt x="557" y="747"/>
                    <a:pt x="557" y="747"/>
                    <a:pt x="557" y="747"/>
                  </a:cubicBezTo>
                  <a:cubicBezTo>
                    <a:pt x="558" y="746"/>
                    <a:pt x="558" y="746"/>
                    <a:pt x="558" y="746"/>
                  </a:cubicBezTo>
                  <a:cubicBezTo>
                    <a:pt x="557" y="747"/>
                    <a:pt x="557" y="747"/>
                    <a:pt x="557" y="747"/>
                  </a:cubicBezTo>
                  <a:cubicBezTo>
                    <a:pt x="556" y="748"/>
                    <a:pt x="556" y="748"/>
                    <a:pt x="556" y="748"/>
                  </a:cubicBezTo>
                  <a:cubicBezTo>
                    <a:pt x="557" y="749"/>
                    <a:pt x="557" y="749"/>
                    <a:pt x="557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7" y="750"/>
                    <a:pt x="557" y="750"/>
                  </a:cubicBezTo>
                  <a:cubicBezTo>
                    <a:pt x="556" y="750"/>
                    <a:pt x="555" y="750"/>
                    <a:pt x="554" y="749"/>
                  </a:cubicBezTo>
                  <a:cubicBezTo>
                    <a:pt x="553" y="750"/>
                    <a:pt x="553" y="750"/>
                    <a:pt x="553" y="750"/>
                  </a:cubicBezTo>
                  <a:cubicBezTo>
                    <a:pt x="554" y="750"/>
                    <a:pt x="554" y="750"/>
                    <a:pt x="554" y="750"/>
                  </a:cubicBezTo>
                  <a:cubicBezTo>
                    <a:pt x="554" y="750"/>
                    <a:pt x="554" y="750"/>
                    <a:pt x="554" y="750"/>
                  </a:cubicBezTo>
                  <a:cubicBezTo>
                    <a:pt x="554" y="749"/>
                    <a:pt x="554" y="749"/>
                    <a:pt x="555" y="748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8"/>
                    <a:pt x="556" y="748"/>
                  </a:cubicBezTo>
                  <a:cubicBezTo>
                    <a:pt x="556" y="748"/>
                    <a:pt x="556" y="748"/>
                    <a:pt x="556" y="748"/>
                  </a:cubicBezTo>
                  <a:cubicBezTo>
                    <a:pt x="556" y="748"/>
                    <a:pt x="556" y="748"/>
                    <a:pt x="556" y="748"/>
                  </a:cubicBezTo>
                  <a:lnTo>
                    <a:pt x="557" y="747"/>
                  </a:lnTo>
                  <a:close/>
                  <a:moveTo>
                    <a:pt x="603" y="766"/>
                  </a:moveTo>
                  <a:cubicBezTo>
                    <a:pt x="604" y="765"/>
                    <a:pt x="604" y="765"/>
                    <a:pt x="604" y="765"/>
                  </a:cubicBezTo>
                  <a:cubicBezTo>
                    <a:pt x="602" y="764"/>
                    <a:pt x="602" y="764"/>
                    <a:pt x="602" y="764"/>
                  </a:cubicBezTo>
                  <a:cubicBezTo>
                    <a:pt x="602" y="763"/>
                    <a:pt x="602" y="763"/>
                    <a:pt x="602" y="763"/>
                  </a:cubicBezTo>
                  <a:cubicBezTo>
                    <a:pt x="601" y="763"/>
                    <a:pt x="601" y="763"/>
                    <a:pt x="601" y="763"/>
                  </a:cubicBezTo>
                  <a:cubicBezTo>
                    <a:pt x="601" y="763"/>
                    <a:pt x="600" y="764"/>
                    <a:pt x="598" y="765"/>
                  </a:cubicBezTo>
                  <a:cubicBezTo>
                    <a:pt x="596" y="766"/>
                    <a:pt x="593" y="768"/>
                    <a:pt x="590" y="770"/>
                  </a:cubicBezTo>
                  <a:cubicBezTo>
                    <a:pt x="588" y="771"/>
                    <a:pt x="587" y="771"/>
                    <a:pt x="586" y="772"/>
                  </a:cubicBezTo>
                  <a:cubicBezTo>
                    <a:pt x="585" y="772"/>
                    <a:pt x="585" y="772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3" y="773"/>
                    <a:pt x="581" y="772"/>
                    <a:pt x="580" y="771"/>
                  </a:cubicBezTo>
                  <a:cubicBezTo>
                    <a:pt x="580" y="771"/>
                    <a:pt x="579" y="771"/>
                    <a:pt x="579" y="771"/>
                  </a:cubicBezTo>
                  <a:cubicBezTo>
                    <a:pt x="578" y="770"/>
                    <a:pt x="578" y="770"/>
                    <a:pt x="578" y="770"/>
                  </a:cubicBezTo>
                  <a:cubicBezTo>
                    <a:pt x="578" y="770"/>
                    <a:pt x="578" y="770"/>
                    <a:pt x="578" y="770"/>
                  </a:cubicBezTo>
                  <a:cubicBezTo>
                    <a:pt x="577" y="769"/>
                    <a:pt x="577" y="769"/>
                    <a:pt x="577" y="769"/>
                  </a:cubicBezTo>
                  <a:cubicBezTo>
                    <a:pt x="576" y="771"/>
                    <a:pt x="576" y="771"/>
                    <a:pt x="576" y="771"/>
                  </a:cubicBezTo>
                  <a:cubicBezTo>
                    <a:pt x="576" y="771"/>
                    <a:pt x="575" y="771"/>
                    <a:pt x="575" y="772"/>
                  </a:cubicBezTo>
                  <a:cubicBezTo>
                    <a:pt x="574" y="774"/>
                    <a:pt x="573" y="776"/>
                    <a:pt x="572" y="777"/>
                  </a:cubicBezTo>
                  <a:cubicBezTo>
                    <a:pt x="571" y="778"/>
                    <a:pt x="570" y="779"/>
                    <a:pt x="570" y="780"/>
                  </a:cubicBezTo>
                  <a:cubicBezTo>
                    <a:pt x="569" y="780"/>
                    <a:pt x="569" y="781"/>
                    <a:pt x="568" y="781"/>
                  </a:cubicBezTo>
                  <a:cubicBezTo>
                    <a:pt x="569" y="782"/>
                    <a:pt x="569" y="782"/>
                    <a:pt x="569" y="782"/>
                  </a:cubicBezTo>
                  <a:cubicBezTo>
                    <a:pt x="569" y="781"/>
                    <a:pt x="569" y="781"/>
                    <a:pt x="569" y="781"/>
                  </a:cubicBezTo>
                  <a:cubicBezTo>
                    <a:pt x="568" y="781"/>
                    <a:pt x="567" y="781"/>
                    <a:pt x="567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5" y="780"/>
                    <a:pt x="565" y="780"/>
                    <a:pt x="565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5" y="780"/>
                    <a:pt x="565" y="780"/>
                    <a:pt x="565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5" y="779"/>
                    <a:pt x="565" y="779"/>
                    <a:pt x="565" y="779"/>
                  </a:cubicBezTo>
                  <a:cubicBezTo>
                    <a:pt x="560" y="778"/>
                    <a:pt x="560" y="778"/>
                    <a:pt x="560" y="778"/>
                  </a:cubicBezTo>
                  <a:cubicBezTo>
                    <a:pt x="560" y="780"/>
                    <a:pt x="560" y="780"/>
                    <a:pt x="560" y="780"/>
                  </a:cubicBezTo>
                  <a:cubicBezTo>
                    <a:pt x="560" y="778"/>
                    <a:pt x="560" y="778"/>
                    <a:pt x="560" y="778"/>
                  </a:cubicBezTo>
                  <a:cubicBezTo>
                    <a:pt x="556" y="777"/>
                    <a:pt x="556" y="777"/>
                    <a:pt x="556" y="777"/>
                  </a:cubicBezTo>
                  <a:cubicBezTo>
                    <a:pt x="555" y="776"/>
                    <a:pt x="555" y="776"/>
                    <a:pt x="555" y="776"/>
                  </a:cubicBezTo>
                  <a:cubicBezTo>
                    <a:pt x="554" y="777"/>
                    <a:pt x="554" y="777"/>
                    <a:pt x="554" y="777"/>
                  </a:cubicBezTo>
                  <a:cubicBezTo>
                    <a:pt x="554" y="777"/>
                    <a:pt x="554" y="778"/>
                    <a:pt x="554" y="778"/>
                  </a:cubicBezTo>
                  <a:cubicBezTo>
                    <a:pt x="553" y="779"/>
                    <a:pt x="553" y="779"/>
                    <a:pt x="552" y="780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2"/>
                    <a:pt x="551" y="782"/>
                    <a:pt x="551" y="782"/>
                  </a:cubicBezTo>
                  <a:cubicBezTo>
                    <a:pt x="552" y="781"/>
                    <a:pt x="552" y="781"/>
                    <a:pt x="552" y="781"/>
                  </a:cubicBezTo>
                  <a:cubicBezTo>
                    <a:pt x="550" y="780"/>
                    <a:pt x="548" y="780"/>
                    <a:pt x="547" y="779"/>
                  </a:cubicBezTo>
                  <a:cubicBezTo>
                    <a:pt x="547" y="779"/>
                    <a:pt x="546" y="779"/>
                    <a:pt x="546" y="778"/>
                  </a:cubicBezTo>
                  <a:cubicBezTo>
                    <a:pt x="545" y="778"/>
                    <a:pt x="545" y="778"/>
                    <a:pt x="545" y="778"/>
                  </a:cubicBezTo>
                  <a:cubicBezTo>
                    <a:pt x="544" y="778"/>
                    <a:pt x="544" y="778"/>
                    <a:pt x="544" y="778"/>
                  </a:cubicBezTo>
                  <a:cubicBezTo>
                    <a:pt x="544" y="778"/>
                    <a:pt x="544" y="778"/>
                    <a:pt x="544" y="778"/>
                  </a:cubicBezTo>
                  <a:cubicBezTo>
                    <a:pt x="544" y="778"/>
                    <a:pt x="536" y="785"/>
                    <a:pt x="533" y="788"/>
                  </a:cubicBezTo>
                  <a:cubicBezTo>
                    <a:pt x="534" y="789"/>
                    <a:pt x="534" y="789"/>
                    <a:pt x="534" y="789"/>
                  </a:cubicBezTo>
                  <a:cubicBezTo>
                    <a:pt x="533" y="788"/>
                    <a:pt x="533" y="788"/>
                    <a:pt x="533" y="788"/>
                  </a:cubicBezTo>
                  <a:cubicBezTo>
                    <a:pt x="532" y="788"/>
                    <a:pt x="530" y="789"/>
                    <a:pt x="528" y="789"/>
                  </a:cubicBezTo>
                  <a:cubicBezTo>
                    <a:pt x="527" y="789"/>
                    <a:pt x="526" y="789"/>
                    <a:pt x="525" y="789"/>
                  </a:cubicBezTo>
                  <a:cubicBezTo>
                    <a:pt x="525" y="789"/>
                    <a:pt x="524" y="789"/>
                    <a:pt x="524" y="789"/>
                  </a:cubicBezTo>
                  <a:cubicBezTo>
                    <a:pt x="524" y="789"/>
                    <a:pt x="524" y="789"/>
                    <a:pt x="524" y="789"/>
                  </a:cubicBezTo>
                  <a:cubicBezTo>
                    <a:pt x="524" y="789"/>
                    <a:pt x="524" y="789"/>
                    <a:pt x="524" y="789"/>
                  </a:cubicBezTo>
                  <a:cubicBezTo>
                    <a:pt x="518" y="793"/>
                    <a:pt x="518" y="793"/>
                    <a:pt x="518" y="793"/>
                  </a:cubicBezTo>
                  <a:cubicBezTo>
                    <a:pt x="519" y="794"/>
                    <a:pt x="519" y="794"/>
                    <a:pt x="519" y="794"/>
                  </a:cubicBezTo>
                  <a:cubicBezTo>
                    <a:pt x="519" y="793"/>
                    <a:pt x="519" y="793"/>
                    <a:pt x="519" y="793"/>
                  </a:cubicBezTo>
                  <a:cubicBezTo>
                    <a:pt x="500" y="794"/>
                    <a:pt x="500" y="794"/>
                    <a:pt x="500" y="794"/>
                  </a:cubicBezTo>
                  <a:cubicBezTo>
                    <a:pt x="500" y="796"/>
                    <a:pt x="500" y="796"/>
                    <a:pt x="500" y="796"/>
                  </a:cubicBezTo>
                  <a:cubicBezTo>
                    <a:pt x="501" y="795"/>
                    <a:pt x="501" y="795"/>
                    <a:pt x="501" y="795"/>
                  </a:cubicBezTo>
                  <a:cubicBezTo>
                    <a:pt x="501" y="795"/>
                    <a:pt x="498" y="792"/>
                    <a:pt x="493" y="792"/>
                  </a:cubicBezTo>
                  <a:cubicBezTo>
                    <a:pt x="492" y="792"/>
                    <a:pt x="490" y="792"/>
                    <a:pt x="489" y="793"/>
                  </a:cubicBezTo>
                  <a:cubicBezTo>
                    <a:pt x="486" y="794"/>
                    <a:pt x="484" y="796"/>
                    <a:pt x="481" y="797"/>
                  </a:cubicBezTo>
                  <a:cubicBezTo>
                    <a:pt x="480" y="798"/>
                    <a:pt x="479" y="799"/>
                    <a:pt x="478" y="799"/>
                  </a:cubicBezTo>
                  <a:cubicBezTo>
                    <a:pt x="477" y="799"/>
                    <a:pt x="476" y="800"/>
                    <a:pt x="476" y="800"/>
                  </a:cubicBezTo>
                  <a:cubicBezTo>
                    <a:pt x="474" y="800"/>
                    <a:pt x="470" y="798"/>
                    <a:pt x="467" y="796"/>
                  </a:cubicBezTo>
                  <a:cubicBezTo>
                    <a:pt x="466" y="796"/>
                    <a:pt x="464" y="795"/>
                    <a:pt x="463" y="794"/>
                  </a:cubicBezTo>
                  <a:cubicBezTo>
                    <a:pt x="463" y="794"/>
                    <a:pt x="462" y="794"/>
                    <a:pt x="462" y="793"/>
                  </a:cubicBezTo>
                  <a:cubicBezTo>
                    <a:pt x="462" y="793"/>
                    <a:pt x="462" y="793"/>
                    <a:pt x="462" y="793"/>
                  </a:cubicBezTo>
                  <a:cubicBezTo>
                    <a:pt x="461" y="794"/>
                    <a:pt x="461" y="794"/>
                    <a:pt x="461" y="794"/>
                  </a:cubicBezTo>
                  <a:cubicBezTo>
                    <a:pt x="462" y="794"/>
                    <a:pt x="462" y="794"/>
                    <a:pt x="462" y="794"/>
                  </a:cubicBezTo>
                  <a:cubicBezTo>
                    <a:pt x="460" y="788"/>
                    <a:pt x="460" y="788"/>
                    <a:pt x="460" y="788"/>
                  </a:cubicBezTo>
                  <a:cubicBezTo>
                    <a:pt x="459" y="787"/>
                    <a:pt x="459" y="787"/>
                    <a:pt x="459" y="787"/>
                  </a:cubicBezTo>
                  <a:cubicBezTo>
                    <a:pt x="458" y="788"/>
                    <a:pt x="458" y="788"/>
                    <a:pt x="458" y="788"/>
                  </a:cubicBezTo>
                  <a:cubicBezTo>
                    <a:pt x="458" y="788"/>
                    <a:pt x="457" y="788"/>
                    <a:pt x="457" y="788"/>
                  </a:cubicBezTo>
                  <a:cubicBezTo>
                    <a:pt x="455" y="788"/>
                    <a:pt x="451" y="789"/>
                    <a:pt x="449" y="789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90"/>
                    <a:pt x="448" y="790"/>
                    <a:pt x="448" y="790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90"/>
                    <a:pt x="448" y="790"/>
                    <a:pt x="448" y="790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7" y="790"/>
                    <a:pt x="447" y="790"/>
                    <a:pt x="447" y="790"/>
                  </a:cubicBezTo>
                  <a:cubicBezTo>
                    <a:pt x="449" y="790"/>
                    <a:pt x="449" y="790"/>
                    <a:pt x="449" y="790"/>
                  </a:cubicBezTo>
                  <a:cubicBezTo>
                    <a:pt x="448" y="789"/>
                    <a:pt x="448" y="788"/>
                    <a:pt x="448" y="787"/>
                  </a:cubicBezTo>
                  <a:cubicBezTo>
                    <a:pt x="448" y="787"/>
                    <a:pt x="448" y="786"/>
                    <a:pt x="449" y="785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3"/>
                    <a:pt x="449" y="783"/>
                    <a:pt x="449" y="783"/>
                  </a:cubicBezTo>
                  <a:cubicBezTo>
                    <a:pt x="448" y="782"/>
                    <a:pt x="448" y="782"/>
                    <a:pt x="448" y="782"/>
                  </a:cubicBezTo>
                  <a:cubicBezTo>
                    <a:pt x="443" y="780"/>
                    <a:pt x="443" y="780"/>
                    <a:pt x="443" y="780"/>
                  </a:cubicBezTo>
                  <a:cubicBezTo>
                    <a:pt x="442" y="779"/>
                    <a:pt x="442" y="779"/>
                    <a:pt x="442" y="779"/>
                  </a:cubicBezTo>
                  <a:cubicBezTo>
                    <a:pt x="442" y="779"/>
                    <a:pt x="442" y="779"/>
                    <a:pt x="442" y="779"/>
                  </a:cubicBezTo>
                  <a:cubicBezTo>
                    <a:pt x="427" y="782"/>
                    <a:pt x="427" y="782"/>
                    <a:pt x="427" y="782"/>
                  </a:cubicBezTo>
                  <a:cubicBezTo>
                    <a:pt x="426" y="782"/>
                    <a:pt x="426" y="782"/>
                    <a:pt x="426" y="782"/>
                  </a:cubicBezTo>
                  <a:cubicBezTo>
                    <a:pt x="426" y="783"/>
                    <a:pt x="426" y="783"/>
                    <a:pt x="426" y="783"/>
                  </a:cubicBezTo>
                  <a:cubicBezTo>
                    <a:pt x="423" y="785"/>
                    <a:pt x="423" y="785"/>
                    <a:pt x="423" y="785"/>
                  </a:cubicBezTo>
                  <a:cubicBezTo>
                    <a:pt x="423" y="786"/>
                    <a:pt x="423" y="786"/>
                    <a:pt x="423" y="786"/>
                  </a:cubicBezTo>
                  <a:cubicBezTo>
                    <a:pt x="423" y="787"/>
                    <a:pt x="423" y="787"/>
                    <a:pt x="423" y="787"/>
                  </a:cubicBezTo>
                  <a:cubicBezTo>
                    <a:pt x="424" y="792"/>
                    <a:pt x="424" y="792"/>
                    <a:pt x="424" y="792"/>
                  </a:cubicBezTo>
                  <a:cubicBezTo>
                    <a:pt x="426" y="792"/>
                    <a:pt x="426" y="792"/>
                    <a:pt x="426" y="792"/>
                  </a:cubicBezTo>
                  <a:cubicBezTo>
                    <a:pt x="425" y="790"/>
                    <a:pt x="425" y="790"/>
                    <a:pt x="425" y="790"/>
                  </a:cubicBezTo>
                  <a:cubicBezTo>
                    <a:pt x="413" y="796"/>
                    <a:pt x="413" y="796"/>
                    <a:pt x="413" y="796"/>
                  </a:cubicBezTo>
                  <a:cubicBezTo>
                    <a:pt x="414" y="797"/>
                    <a:pt x="414" y="797"/>
                    <a:pt x="414" y="797"/>
                  </a:cubicBezTo>
                  <a:cubicBezTo>
                    <a:pt x="414" y="796"/>
                    <a:pt x="414" y="796"/>
                    <a:pt x="414" y="796"/>
                  </a:cubicBezTo>
                  <a:cubicBezTo>
                    <a:pt x="408" y="792"/>
                    <a:pt x="408" y="792"/>
                    <a:pt x="408" y="792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08" y="793"/>
                    <a:pt x="408" y="793"/>
                    <a:pt x="408" y="793"/>
                  </a:cubicBezTo>
                  <a:cubicBezTo>
                    <a:pt x="408" y="793"/>
                    <a:pt x="408" y="789"/>
                    <a:pt x="405" y="785"/>
                  </a:cubicBezTo>
                  <a:cubicBezTo>
                    <a:pt x="405" y="785"/>
                    <a:pt x="405" y="785"/>
                    <a:pt x="405" y="785"/>
                  </a:cubicBezTo>
                  <a:cubicBezTo>
                    <a:pt x="405" y="785"/>
                    <a:pt x="405" y="785"/>
                    <a:pt x="405" y="785"/>
                  </a:cubicBezTo>
                  <a:cubicBezTo>
                    <a:pt x="401" y="782"/>
                    <a:pt x="398" y="782"/>
                    <a:pt x="397" y="782"/>
                  </a:cubicBezTo>
                  <a:cubicBezTo>
                    <a:pt x="396" y="782"/>
                    <a:pt x="396" y="782"/>
                    <a:pt x="396" y="782"/>
                  </a:cubicBezTo>
                  <a:cubicBezTo>
                    <a:pt x="396" y="784"/>
                    <a:pt x="396" y="784"/>
                    <a:pt x="396" y="784"/>
                  </a:cubicBezTo>
                  <a:cubicBezTo>
                    <a:pt x="396" y="786"/>
                    <a:pt x="396" y="786"/>
                    <a:pt x="396" y="786"/>
                  </a:cubicBezTo>
                  <a:cubicBezTo>
                    <a:pt x="396" y="787"/>
                    <a:pt x="396" y="787"/>
                    <a:pt x="396" y="787"/>
                  </a:cubicBezTo>
                  <a:cubicBezTo>
                    <a:pt x="397" y="788"/>
                    <a:pt x="397" y="788"/>
                    <a:pt x="397" y="788"/>
                  </a:cubicBezTo>
                  <a:cubicBezTo>
                    <a:pt x="398" y="788"/>
                    <a:pt x="398" y="788"/>
                    <a:pt x="398" y="788"/>
                  </a:cubicBezTo>
                  <a:cubicBezTo>
                    <a:pt x="398" y="788"/>
                    <a:pt x="399" y="789"/>
                    <a:pt x="399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1" y="789"/>
                    <a:pt x="401" y="789"/>
                    <a:pt x="401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1" y="789"/>
                    <a:pt x="401" y="789"/>
                    <a:pt x="401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2" y="789"/>
                    <a:pt x="402" y="789"/>
                    <a:pt x="402" y="789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1" y="788"/>
                    <a:pt x="401" y="788"/>
                    <a:pt x="401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1" y="788"/>
                    <a:pt x="401" y="788"/>
                    <a:pt x="401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398" y="789"/>
                    <a:pt x="396" y="790"/>
                    <a:pt x="393" y="790"/>
                  </a:cubicBezTo>
                  <a:cubicBezTo>
                    <a:pt x="391" y="791"/>
                    <a:pt x="389" y="792"/>
                    <a:pt x="389" y="792"/>
                  </a:cubicBezTo>
                  <a:cubicBezTo>
                    <a:pt x="388" y="792"/>
                    <a:pt x="388" y="792"/>
                    <a:pt x="388" y="792"/>
                  </a:cubicBezTo>
                  <a:cubicBezTo>
                    <a:pt x="388" y="792"/>
                    <a:pt x="388" y="792"/>
                    <a:pt x="388" y="792"/>
                  </a:cubicBezTo>
                  <a:cubicBezTo>
                    <a:pt x="383" y="802"/>
                    <a:pt x="383" y="802"/>
                    <a:pt x="383" y="802"/>
                  </a:cubicBezTo>
                  <a:cubicBezTo>
                    <a:pt x="382" y="802"/>
                    <a:pt x="382" y="802"/>
                    <a:pt x="382" y="802"/>
                  </a:cubicBezTo>
                  <a:cubicBezTo>
                    <a:pt x="382" y="803"/>
                    <a:pt x="382" y="803"/>
                    <a:pt x="382" y="803"/>
                  </a:cubicBezTo>
                  <a:cubicBezTo>
                    <a:pt x="384" y="812"/>
                    <a:pt x="384" y="812"/>
                    <a:pt x="384" y="812"/>
                  </a:cubicBezTo>
                  <a:cubicBezTo>
                    <a:pt x="385" y="812"/>
                    <a:pt x="385" y="812"/>
                    <a:pt x="385" y="812"/>
                  </a:cubicBezTo>
                  <a:cubicBezTo>
                    <a:pt x="384" y="811"/>
                    <a:pt x="384" y="811"/>
                    <a:pt x="384" y="811"/>
                  </a:cubicBezTo>
                  <a:cubicBezTo>
                    <a:pt x="380" y="816"/>
                    <a:pt x="380" y="816"/>
                    <a:pt x="380" y="816"/>
                  </a:cubicBezTo>
                  <a:cubicBezTo>
                    <a:pt x="380" y="817"/>
                    <a:pt x="380" y="817"/>
                    <a:pt x="380" y="817"/>
                  </a:cubicBezTo>
                  <a:cubicBezTo>
                    <a:pt x="380" y="818"/>
                    <a:pt x="380" y="818"/>
                    <a:pt x="380" y="818"/>
                  </a:cubicBezTo>
                  <a:cubicBezTo>
                    <a:pt x="384" y="831"/>
                    <a:pt x="384" y="831"/>
                    <a:pt x="384" y="831"/>
                  </a:cubicBezTo>
                  <a:cubicBezTo>
                    <a:pt x="384" y="833"/>
                    <a:pt x="384" y="833"/>
                    <a:pt x="384" y="833"/>
                  </a:cubicBezTo>
                  <a:cubicBezTo>
                    <a:pt x="386" y="832"/>
                    <a:pt x="386" y="832"/>
                    <a:pt x="386" y="832"/>
                  </a:cubicBezTo>
                  <a:cubicBezTo>
                    <a:pt x="395" y="831"/>
                    <a:pt x="395" y="831"/>
                    <a:pt x="395" y="831"/>
                  </a:cubicBezTo>
                  <a:cubicBezTo>
                    <a:pt x="395" y="830"/>
                    <a:pt x="395" y="830"/>
                    <a:pt x="395" y="830"/>
                  </a:cubicBezTo>
                  <a:cubicBezTo>
                    <a:pt x="393" y="830"/>
                    <a:pt x="393" y="830"/>
                    <a:pt x="393" y="830"/>
                  </a:cubicBezTo>
                  <a:cubicBezTo>
                    <a:pt x="397" y="840"/>
                    <a:pt x="397" y="840"/>
                    <a:pt x="397" y="840"/>
                  </a:cubicBezTo>
                  <a:cubicBezTo>
                    <a:pt x="398" y="841"/>
                    <a:pt x="398" y="841"/>
                    <a:pt x="398" y="841"/>
                  </a:cubicBezTo>
                  <a:cubicBezTo>
                    <a:pt x="399" y="840"/>
                    <a:pt x="399" y="840"/>
                    <a:pt x="399" y="840"/>
                  </a:cubicBezTo>
                  <a:cubicBezTo>
                    <a:pt x="399" y="840"/>
                    <a:pt x="399" y="840"/>
                    <a:pt x="400" y="840"/>
                  </a:cubicBezTo>
                  <a:cubicBezTo>
                    <a:pt x="402" y="840"/>
                    <a:pt x="405" y="839"/>
                    <a:pt x="410" y="839"/>
                  </a:cubicBezTo>
                  <a:cubicBezTo>
                    <a:pt x="413" y="839"/>
                    <a:pt x="416" y="840"/>
                    <a:pt x="419" y="840"/>
                  </a:cubicBezTo>
                  <a:cubicBezTo>
                    <a:pt x="419" y="839"/>
                    <a:pt x="419" y="839"/>
                    <a:pt x="419" y="839"/>
                  </a:cubicBezTo>
                  <a:cubicBezTo>
                    <a:pt x="418" y="840"/>
                    <a:pt x="418" y="840"/>
                    <a:pt x="418" y="840"/>
                  </a:cubicBezTo>
                  <a:cubicBezTo>
                    <a:pt x="421" y="843"/>
                    <a:pt x="422" y="844"/>
                    <a:pt x="425" y="846"/>
                  </a:cubicBezTo>
                  <a:cubicBezTo>
                    <a:pt x="425" y="846"/>
                    <a:pt x="425" y="846"/>
                    <a:pt x="425" y="846"/>
                  </a:cubicBezTo>
                  <a:cubicBezTo>
                    <a:pt x="425" y="846"/>
                    <a:pt x="425" y="846"/>
                    <a:pt x="425" y="846"/>
                  </a:cubicBezTo>
                  <a:cubicBezTo>
                    <a:pt x="427" y="846"/>
                    <a:pt x="429" y="846"/>
                    <a:pt x="430" y="846"/>
                  </a:cubicBezTo>
                  <a:cubicBezTo>
                    <a:pt x="433" y="846"/>
                    <a:pt x="434" y="846"/>
                    <a:pt x="435" y="846"/>
                  </a:cubicBezTo>
                  <a:cubicBezTo>
                    <a:pt x="434" y="844"/>
                    <a:pt x="434" y="844"/>
                    <a:pt x="434" y="844"/>
                  </a:cubicBezTo>
                  <a:cubicBezTo>
                    <a:pt x="433" y="845"/>
                    <a:pt x="433" y="845"/>
                    <a:pt x="433" y="845"/>
                  </a:cubicBezTo>
                  <a:cubicBezTo>
                    <a:pt x="433" y="845"/>
                    <a:pt x="437" y="849"/>
                    <a:pt x="441" y="854"/>
                  </a:cubicBezTo>
                  <a:cubicBezTo>
                    <a:pt x="444" y="856"/>
                    <a:pt x="446" y="858"/>
                    <a:pt x="448" y="859"/>
                  </a:cubicBezTo>
                  <a:cubicBezTo>
                    <a:pt x="449" y="860"/>
                    <a:pt x="450" y="861"/>
                    <a:pt x="450" y="861"/>
                  </a:cubicBezTo>
                  <a:cubicBezTo>
                    <a:pt x="451" y="861"/>
                    <a:pt x="451" y="862"/>
                    <a:pt x="452" y="862"/>
                  </a:cubicBezTo>
                  <a:cubicBezTo>
                    <a:pt x="452" y="862"/>
                    <a:pt x="452" y="862"/>
                    <a:pt x="453" y="862"/>
                  </a:cubicBezTo>
                  <a:cubicBezTo>
                    <a:pt x="454" y="862"/>
                    <a:pt x="456" y="862"/>
                    <a:pt x="457" y="862"/>
                  </a:cubicBezTo>
                  <a:cubicBezTo>
                    <a:pt x="458" y="862"/>
                    <a:pt x="459" y="862"/>
                    <a:pt x="460" y="862"/>
                  </a:cubicBezTo>
                  <a:cubicBezTo>
                    <a:pt x="461" y="863"/>
                    <a:pt x="462" y="863"/>
                    <a:pt x="462" y="864"/>
                  </a:cubicBezTo>
                  <a:cubicBezTo>
                    <a:pt x="462" y="864"/>
                    <a:pt x="462" y="864"/>
                    <a:pt x="462" y="864"/>
                  </a:cubicBezTo>
                  <a:cubicBezTo>
                    <a:pt x="463" y="864"/>
                    <a:pt x="463" y="864"/>
                    <a:pt x="463" y="864"/>
                  </a:cubicBezTo>
                  <a:cubicBezTo>
                    <a:pt x="463" y="865"/>
                    <a:pt x="464" y="866"/>
                    <a:pt x="466" y="868"/>
                  </a:cubicBezTo>
                  <a:cubicBezTo>
                    <a:pt x="467" y="869"/>
                    <a:pt x="470" y="871"/>
                    <a:pt x="472" y="873"/>
                  </a:cubicBezTo>
                  <a:cubicBezTo>
                    <a:pt x="473" y="871"/>
                    <a:pt x="473" y="871"/>
                    <a:pt x="473" y="871"/>
                  </a:cubicBezTo>
                  <a:cubicBezTo>
                    <a:pt x="472" y="873"/>
                    <a:pt x="472" y="873"/>
                    <a:pt x="472" y="873"/>
                  </a:cubicBezTo>
                  <a:cubicBezTo>
                    <a:pt x="475" y="875"/>
                    <a:pt x="479" y="876"/>
                    <a:pt x="484" y="877"/>
                  </a:cubicBezTo>
                  <a:cubicBezTo>
                    <a:pt x="488" y="878"/>
                    <a:pt x="492" y="878"/>
                    <a:pt x="495" y="878"/>
                  </a:cubicBezTo>
                  <a:cubicBezTo>
                    <a:pt x="497" y="878"/>
                    <a:pt x="502" y="878"/>
                    <a:pt x="507" y="879"/>
                  </a:cubicBezTo>
                  <a:cubicBezTo>
                    <a:pt x="509" y="880"/>
                    <a:pt x="512" y="880"/>
                    <a:pt x="514" y="881"/>
                  </a:cubicBezTo>
                  <a:cubicBezTo>
                    <a:pt x="515" y="883"/>
                    <a:pt x="517" y="884"/>
                    <a:pt x="518" y="886"/>
                  </a:cubicBezTo>
                  <a:cubicBezTo>
                    <a:pt x="518" y="886"/>
                    <a:pt x="518" y="886"/>
                    <a:pt x="518" y="886"/>
                  </a:cubicBezTo>
                  <a:cubicBezTo>
                    <a:pt x="518" y="886"/>
                    <a:pt x="518" y="886"/>
                    <a:pt x="518" y="886"/>
                  </a:cubicBezTo>
                  <a:cubicBezTo>
                    <a:pt x="520" y="888"/>
                    <a:pt x="523" y="892"/>
                    <a:pt x="525" y="895"/>
                  </a:cubicBezTo>
                  <a:cubicBezTo>
                    <a:pt x="526" y="897"/>
                    <a:pt x="526" y="898"/>
                    <a:pt x="527" y="899"/>
                  </a:cubicBezTo>
                  <a:cubicBezTo>
                    <a:pt x="527" y="900"/>
                    <a:pt x="528" y="901"/>
                    <a:pt x="528" y="901"/>
                  </a:cubicBezTo>
                  <a:cubicBezTo>
                    <a:pt x="528" y="901"/>
                    <a:pt x="528" y="902"/>
                    <a:pt x="529" y="902"/>
                  </a:cubicBezTo>
                  <a:cubicBezTo>
                    <a:pt x="529" y="902"/>
                    <a:pt x="529" y="902"/>
                    <a:pt x="529" y="902"/>
                  </a:cubicBezTo>
                  <a:cubicBezTo>
                    <a:pt x="529" y="902"/>
                    <a:pt x="529" y="902"/>
                    <a:pt x="529" y="902"/>
                  </a:cubicBezTo>
                  <a:cubicBezTo>
                    <a:pt x="530" y="903"/>
                    <a:pt x="531" y="903"/>
                    <a:pt x="532" y="903"/>
                  </a:cubicBezTo>
                  <a:cubicBezTo>
                    <a:pt x="534" y="903"/>
                    <a:pt x="535" y="903"/>
                    <a:pt x="537" y="903"/>
                  </a:cubicBezTo>
                  <a:cubicBezTo>
                    <a:pt x="539" y="903"/>
                    <a:pt x="540" y="903"/>
                    <a:pt x="541" y="904"/>
                  </a:cubicBezTo>
                  <a:cubicBezTo>
                    <a:pt x="542" y="902"/>
                    <a:pt x="542" y="902"/>
                    <a:pt x="542" y="902"/>
                  </a:cubicBezTo>
                  <a:cubicBezTo>
                    <a:pt x="541" y="903"/>
                    <a:pt x="541" y="903"/>
                    <a:pt x="541" y="903"/>
                  </a:cubicBezTo>
                  <a:cubicBezTo>
                    <a:pt x="543" y="907"/>
                    <a:pt x="545" y="909"/>
                    <a:pt x="545" y="909"/>
                  </a:cubicBezTo>
                  <a:cubicBezTo>
                    <a:pt x="546" y="909"/>
                    <a:pt x="546" y="909"/>
                    <a:pt x="546" y="909"/>
                  </a:cubicBezTo>
                  <a:cubicBezTo>
                    <a:pt x="546" y="909"/>
                    <a:pt x="546" y="909"/>
                    <a:pt x="546" y="909"/>
                  </a:cubicBezTo>
                  <a:cubicBezTo>
                    <a:pt x="546" y="909"/>
                    <a:pt x="549" y="909"/>
                    <a:pt x="551" y="909"/>
                  </a:cubicBezTo>
                  <a:cubicBezTo>
                    <a:pt x="554" y="908"/>
                    <a:pt x="558" y="908"/>
                    <a:pt x="560" y="908"/>
                  </a:cubicBezTo>
                  <a:cubicBezTo>
                    <a:pt x="560" y="908"/>
                    <a:pt x="562" y="908"/>
                    <a:pt x="563" y="909"/>
                  </a:cubicBezTo>
                  <a:cubicBezTo>
                    <a:pt x="564" y="909"/>
                    <a:pt x="564" y="910"/>
                    <a:pt x="565" y="910"/>
                  </a:cubicBezTo>
                  <a:cubicBezTo>
                    <a:pt x="565" y="910"/>
                    <a:pt x="565" y="910"/>
                    <a:pt x="565" y="910"/>
                  </a:cubicBezTo>
                  <a:cubicBezTo>
                    <a:pt x="565" y="910"/>
                    <a:pt x="565" y="910"/>
                    <a:pt x="565" y="910"/>
                  </a:cubicBezTo>
                  <a:cubicBezTo>
                    <a:pt x="566" y="911"/>
                    <a:pt x="566" y="911"/>
                    <a:pt x="566" y="911"/>
                  </a:cubicBezTo>
                  <a:cubicBezTo>
                    <a:pt x="567" y="910"/>
                    <a:pt x="567" y="910"/>
                    <a:pt x="567" y="910"/>
                  </a:cubicBezTo>
                  <a:cubicBezTo>
                    <a:pt x="569" y="909"/>
                    <a:pt x="569" y="909"/>
                    <a:pt x="569" y="909"/>
                  </a:cubicBezTo>
                  <a:cubicBezTo>
                    <a:pt x="568" y="908"/>
                    <a:pt x="568" y="908"/>
                    <a:pt x="568" y="908"/>
                  </a:cubicBezTo>
                  <a:cubicBezTo>
                    <a:pt x="567" y="909"/>
                    <a:pt x="567" y="909"/>
                    <a:pt x="567" y="909"/>
                  </a:cubicBezTo>
                  <a:cubicBezTo>
                    <a:pt x="567" y="909"/>
                    <a:pt x="568" y="910"/>
                    <a:pt x="570" y="911"/>
                  </a:cubicBezTo>
                  <a:cubicBezTo>
                    <a:pt x="572" y="912"/>
                    <a:pt x="574" y="913"/>
                    <a:pt x="576" y="913"/>
                  </a:cubicBezTo>
                  <a:cubicBezTo>
                    <a:pt x="576" y="913"/>
                    <a:pt x="577" y="913"/>
                    <a:pt x="577" y="912"/>
                  </a:cubicBezTo>
                  <a:cubicBezTo>
                    <a:pt x="578" y="912"/>
                    <a:pt x="578" y="912"/>
                    <a:pt x="578" y="911"/>
                  </a:cubicBezTo>
                  <a:cubicBezTo>
                    <a:pt x="579" y="910"/>
                    <a:pt x="579" y="910"/>
                    <a:pt x="579" y="909"/>
                  </a:cubicBezTo>
                  <a:cubicBezTo>
                    <a:pt x="579" y="908"/>
                    <a:pt x="579" y="906"/>
                    <a:pt x="578" y="905"/>
                  </a:cubicBezTo>
                  <a:cubicBezTo>
                    <a:pt x="578" y="903"/>
                    <a:pt x="578" y="902"/>
                    <a:pt x="578" y="900"/>
                  </a:cubicBezTo>
                  <a:cubicBezTo>
                    <a:pt x="578" y="898"/>
                    <a:pt x="578" y="896"/>
                    <a:pt x="579" y="893"/>
                  </a:cubicBezTo>
                  <a:cubicBezTo>
                    <a:pt x="577" y="893"/>
                    <a:pt x="577" y="893"/>
                    <a:pt x="577" y="893"/>
                  </a:cubicBezTo>
                  <a:cubicBezTo>
                    <a:pt x="579" y="893"/>
                    <a:pt x="579" y="893"/>
                    <a:pt x="579" y="893"/>
                  </a:cubicBezTo>
                  <a:cubicBezTo>
                    <a:pt x="580" y="888"/>
                    <a:pt x="583" y="885"/>
                    <a:pt x="586" y="883"/>
                  </a:cubicBezTo>
                  <a:cubicBezTo>
                    <a:pt x="587" y="882"/>
                    <a:pt x="588" y="882"/>
                    <a:pt x="589" y="881"/>
                  </a:cubicBezTo>
                  <a:cubicBezTo>
                    <a:pt x="589" y="881"/>
                    <a:pt x="589" y="881"/>
                    <a:pt x="589" y="881"/>
                  </a:cubicBezTo>
                  <a:cubicBezTo>
                    <a:pt x="590" y="881"/>
                    <a:pt x="590" y="881"/>
                    <a:pt x="590" y="881"/>
                  </a:cubicBezTo>
                  <a:cubicBezTo>
                    <a:pt x="590" y="881"/>
                    <a:pt x="590" y="881"/>
                    <a:pt x="590" y="881"/>
                  </a:cubicBezTo>
                  <a:cubicBezTo>
                    <a:pt x="591" y="881"/>
                    <a:pt x="591" y="881"/>
                    <a:pt x="591" y="88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1" y="875"/>
                    <a:pt x="591" y="875"/>
                    <a:pt x="591" y="875"/>
                  </a:cubicBezTo>
                  <a:cubicBezTo>
                    <a:pt x="591" y="874"/>
                    <a:pt x="591" y="874"/>
                    <a:pt x="591" y="874"/>
                  </a:cubicBezTo>
                  <a:cubicBezTo>
                    <a:pt x="589" y="874"/>
                    <a:pt x="589" y="874"/>
                    <a:pt x="589" y="874"/>
                  </a:cubicBezTo>
                  <a:cubicBezTo>
                    <a:pt x="587" y="874"/>
                    <a:pt x="587" y="874"/>
                    <a:pt x="587" y="874"/>
                  </a:cubicBezTo>
                  <a:cubicBezTo>
                    <a:pt x="587" y="875"/>
                    <a:pt x="587" y="875"/>
                    <a:pt x="587" y="875"/>
                  </a:cubicBezTo>
                  <a:cubicBezTo>
                    <a:pt x="588" y="875"/>
                    <a:pt x="588" y="875"/>
                    <a:pt x="588" y="875"/>
                  </a:cubicBezTo>
                  <a:cubicBezTo>
                    <a:pt x="588" y="871"/>
                    <a:pt x="588" y="871"/>
                    <a:pt x="588" y="871"/>
                  </a:cubicBezTo>
                  <a:cubicBezTo>
                    <a:pt x="588" y="871"/>
                    <a:pt x="588" y="871"/>
                    <a:pt x="588" y="871"/>
                  </a:cubicBezTo>
                  <a:cubicBezTo>
                    <a:pt x="588" y="870"/>
                    <a:pt x="588" y="870"/>
                    <a:pt x="588" y="870"/>
                  </a:cubicBezTo>
                  <a:cubicBezTo>
                    <a:pt x="581" y="862"/>
                    <a:pt x="581" y="862"/>
                    <a:pt x="581" y="862"/>
                  </a:cubicBezTo>
                  <a:cubicBezTo>
                    <a:pt x="580" y="863"/>
                    <a:pt x="580" y="863"/>
                    <a:pt x="580" y="863"/>
                  </a:cubicBezTo>
                  <a:cubicBezTo>
                    <a:pt x="581" y="864"/>
                    <a:pt x="581" y="864"/>
                    <a:pt x="581" y="864"/>
                  </a:cubicBezTo>
                  <a:cubicBezTo>
                    <a:pt x="584" y="862"/>
                    <a:pt x="584" y="862"/>
                    <a:pt x="584" y="862"/>
                  </a:cubicBezTo>
                  <a:cubicBezTo>
                    <a:pt x="584" y="861"/>
                    <a:pt x="584" y="861"/>
                    <a:pt x="584" y="861"/>
                  </a:cubicBezTo>
                  <a:cubicBezTo>
                    <a:pt x="584" y="860"/>
                    <a:pt x="584" y="860"/>
                    <a:pt x="584" y="860"/>
                  </a:cubicBezTo>
                  <a:cubicBezTo>
                    <a:pt x="581" y="853"/>
                    <a:pt x="581" y="853"/>
                    <a:pt x="581" y="853"/>
                  </a:cubicBezTo>
                  <a:cubicBezTo>
                    <a:pt x="581" y="852"/>
                    <a:pt x="581" y="852"/>
                    <a:pt x="581" y="852"/>
                  </a:cubicBezTo>
                  <a:cubicBezTo>
                    <a:pt x="579" y="852"/>
                    <a:pt x="579" y="852"/>
                    <a:pt x="579" y="852"/>
                  </a:cubicBezTo>
                  <a:cubicBezTo>
                    <a:pt x="576" y="854"/>
                    <a:pt x="576" y="854"/>
                    <a:pt x="576" y="854"/>
                  </a:cubicBezTo>
                  <a:cubicBezTo>
                    <a:pt x="577" y="855"/>
                    <a:pt x="577" y="855"/>
                    <a:pt x="577" y="855"/>
                  </a:cubicBezTo>
                  <a:cubicBezTo>
                    <a:pt x="578" y="854"/>
                    <a:pt x="578" y="854"/>
                    <a:pt x="578" y="854"/>
                  </a:cubicBezTo>
                  <a:cubicBezTo>
                    <a:pt x="578" y="854"/>
                    <a:pt x="578" y="854"/>
                    <a:pt x="578" y="854"/>
                  </a:cubicBezTo>
                  <a:cubicBezTo>
                    <a:pt x="578" y="854"/>
                    <a:pt x="577" y="853"/>
                    <a:pt x="575" y="851"/>
                  </a:cubicBezTo>
                  <a:cubicBezTo>
                    <a:pt x="574" y="849"/>
                    <a:pt x="573" y="847"/>
                    <a:pt x="573" y="844"/>
                  </a:cubicBezTo>
                  <a:cubicBezTo>
                    <a:pt x="573" y="840"/>
                    <a:pt x="574" y="838"/>
                    <a:pt x="574" y="836"/>
                  </a:cubicBezTo>
                  <a:cubicBezTo>
                    <a:pt x="575" y="836"/>
                    <a:pt x="575" y="835"/>
                    <a:pt x="575" y="835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4"/>
                    <a:pt x="575" y="834"/>
                    <a:pt x="575" y="834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4"/>
                    <a:pt x="575" y="834"/>
                    <a:pt x="575" y="834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6" y="834"/>
                    <a:pt x="576" y="834"/>
                    <a:pt x="576" y="834"/>
                  </a:cubicBezTo>
                  <a:cubicBezTo>
                    <a:pt x="576" y="834"/>
                    <a:pt x="576" y="834"/>
                    <a:pt x="576" y="834"/>
                  </a:cubicBezTo>
                  <a:cubicBezTo>
                    <a:pt x="580" y="814"/>
                    <a:pt x="580" y="814"/>
                    <a:pt x="580" y="814"/>
                  </a:cubicBezTo>
                  <a:cubicBezTo>
                    <a:pt x="578" y="813"/>
                    <a:pt x="578" y="813"/>
                    <a:pt x="578" y="813"/>
                  </a:cubicBezTo>
                  <a:cubicBezTo>
                    <a:pt x="580" y="814"/>
                    <a:pt x="580" y="814"/>
                    <a:pt x="580" y="814"/>
                  </a:cubicBezTo>
                  <a:cubicBezTo>
                    <a:pt x="580" y="814"/>
                    <a:pt x="582" y="810"/>
                    <a:pt x="586" y="805"/>
                  </a:cubicBezTo>
                  <a:cubicBezTo>
                    <a:pt x="589" y="799"/>
                    <a:pt x="593" y="793"/>
                    <a:pt x="596" y="790"/>
                  </a:cubicBezTo>
                  <a:cubicBezTo>
                    <a:pt x="601" y="783"/>
                    <a:pt x="603" y="776"/>
                    <a:pt x="603" y="776"/>
                  </a:cubicBezTo>
                  <a:cubicBezTo>
                    <a:pt x="603" y="776"/>
                    <a:pt x="603" y="776"/>
                    <a:pt x="603" y="776"/>
                  </a:cubicBezTo>
                  <a:cubicBezTo>
                    <a:pt x="603" y="776"/>
                    <a:pt x="603" y="776"/>
                    <a:pt x="603" y="776"/>
                  </a:cubicBezTo>
                  <a:cubicBezTo>
                    <a:pt x="603" y="773"/>
                    <a:pt x="603" y="773"/>
                    <a:pt x="603" y="773"/>
                  </a:cubicBezTo>
                  <a:cubicBezTo>
                    <a:pt x="601" y="773"/>
                    <a:pt x="601" y="773"/>
                    <a:pt x="601" y="773"/>
                  </a:cubicBezTo>
                  <a:cubicBezTo>
                    <a:pt x="603" y="774"/>
                    <a:pt x="603" y="774"/>
                    <a:pt x="603" y="774"/>
                  </a:cubicBezTo>
                  <a:cubicBezTo>
                    <a:pt x="607" y="768"/>
                    <a:pt x="607" y="768"/>
                    <a:pt x="607" y="768"/>
                  </a:cubicBezTo>
                  <a:cubicBezTo>
                    <a:pt x="608" y="767"/>
                    <a:pt x="608" y="767"/>
                    <a:pt x="608" y="767"/>
                  </a:cubicBezTo>
                  <a:cubicBezTo>
                    <a:pt x="603" y="765"/>
                    <a:pt x="603" y="765"/>
                    <a:pt x="603" y="765"/>
                  </a:cubicBezTo>
                  <a:cubicBezTo>
                    <a:pt x="603" y="766"/>
                    <a:pt x="603" y="766"/>
                    <a:pt x="603" y="766"/>
                  </a:cubicBezTo>
                  <a:cubicBezTo>
                    <a:pt x="604" y="765"/>
                    <a:pt x="604" y="765"/>
                    <a:pt x="604" y="765"/>
                  </a:cubicBezTo>
                  <a:cubicBezTo>
                    <a:pt x="603" y="766"/>
                    <a:pt x="603" y="766"/>
                    <a:pt x="603" y="766"/>
                  </a:cubicBezTo>
                  <a:cubicBezTo>
                    <a:pt x="602" y="767"/>
                    <a:pt x="602" y="767"/>
                    <a:pt x="602" y="767"/>
                  </a:cubicBezTo>
                  <a:cubicBezTo>
                    <a:pt x="605" y="769"/>
                    <a:pt x="605" y="769"/>
                    <a:pt x="605" y="769"/>
                  </a:cubicBezTo>
                  <a:cubicBezTo>
                    <a:pt x="605" y="767"/>
                    <a:pt x="605" y="767"/>
                    <a:pt x="605" y="767"/>
                  </a:cubicBezTo>
                  <a:cubicBezTo>
                    <a:pt x="604" y="767"/>
                    <a:pt x="604" y="767"/>
                    <a:pt x="604" y="767"/>
                  </a:cubicBezTo>
                  <a:cubicBezTo>
                    <a:pt x="604" y="767"/>
                    <a:pt x="604" y="767"/>
                    <a:pt x="600" y="772"/>
                  </a:cubicBezTo>
                  <a:cubicBezTo>
                    <a:pt x="600" y="772"/>
                    <a:pt x="600" y="772"/>
                    <a:pt x="600" y="772"/>
                  </a:cubicBezTo>
                  <a:cubicBezTo>
                    <a:pt x="600" y="773"/>
                    <a:pt x="600" y="773"/>
                    <a:pt x="600" y="773"/>
                  </a:cubicBezTo>
                  <a:cubicBezTo>
                    <a:pt x="600" y="773"/>
                    <a:pt x="600" y="773"/>
                    <a:pt x="600" y="776"/>
                  </a:cubicBezTo>
                  <a:cubicBezTo>
                    <a:pt x="601" y="776"/>
                    <a:pt x="601" y="776"/>
                    <a:pt x="601" y="776"/>
                  </a:cubicBezTo>
                  <a:cubicBezTo>
                    <a:pt x="600" y="775"/>
                    <a:pt x="600" y="775"/>
                    <a:pt x="600" y="775"/>
                  </a:cubicBezTo>
                  <a:cubicBezTo>
                    <a:pt x="600" y="775"/>
                    <a:pt x="600" y="775"/>
                    <a:pt x="600" y="775"/>
                  </a:cubicBezTo>
                  <a:cubicBezTo>
                    <a:pt x="600" y="777"/>
                    <a:pt x="598" y="782"/>
                    <a:pt x="593" y="788"/>
                  </a:cubicBezTo>
                  <a:cubicBezTo>
                    <a:pt x="588" y="795"/>
                    <a:pt x="577" y="813"/>
                    <a:pt x="577" y="813"/>
                  </a:cubicBezTo>
                  <a:cubicBezTo>
                    <a:pt x="577" y="813"/>
                    <a:pt x="577" y="813"/>
                    <a:pt x="577" y="813"/>
                  </a:cubicBezTo>
                  <a:cubicBezTo>
                    <a:pt x="577" y="813"/>
                    <a:pt x="577" y="813"/>
                    <a:pt x="577" y="813"/>
                  </a:cubicBezTo>
                  <a:cubicBezTo>
                    <a:pt x="577" y="813"/>
                    <a:pt x="577" y="813"/>
                    <a:pt x="576" y="816"/>
                  </a:cubicBezTo>
                  <a:cubicBezTo>
                    <a:pt x="576" y="818"/>
                    <a:pt x="575" y="823"/>
                    <a:pt x="573" y="833"/>
                  </a:cubicBezTo>
                  <a:cubicBezTo>
                    <a:pt x="574" y="834"/>
                    <a:pt x="574" y="834"/>
                    <a:pt x="574" y="834"/>
                  </a:cubicBezTo>
                  <a:cubicBezTo>
                    <a:pt x="573" y="833"/>
                    <a:pt x="573" y="833"/>
                    <a:pt x="573" y="833"/>
                  </a:cubicBezTo>
                  <a:cubicBezTo>
                    <a:pt x="573" y="833"/>
                    <a:pt x="570" y="836"/>
                    <a:pt x="570" y="844"/>
                  </a:cubicBezTo>
                  <a:cubicBezTo>
                    <a:pt x="570" y="848"/>
                    <a:pt x="572" y="851"/>
                    <a:pt x="573" y="853"/>
                  </a:cubicBezTo>
                  <a:cubicBezTo>
                    <a:pt x="575" y="855"/>
                    <a:pt x="576" y="856"/>
                    <a:pt x="576" y="856"/>
                  </a:cubicBezTo>
                  <a:cubicBezTo>
                    <a:pt x="577" y="857"/>
                    <a:pt x="577" y="857"/>
                    <a:pt x="577" y="857"/>
                  </a:cubicBezTo>
                  <a:cubicBezTo>
                    <a:pt x="578" y="857"/>
                    <a:pt x="578" y="857"/>
                    <a:pt x="578" y="857"/>
                  </a:cubicBezTo>
                  <a:cubicBezTo>
                    <a:pt x="578" y="857"/>
                    <a:pt x="578" y="857"/>
                    <a:pt x="580" y="855"/>
                  </a:cubicBezTo>
                  <a:cubicBezTo>
                    <a:pt x="580" y="854"/>
                    <a:pt x="580" y="854"/>
                    <a:pt x="580" y="854"/>
                  </a:cubicBezTo>
                  <a:cubicBezTo>
                    <a:pt x="578" y="854"/>
                    <a:pt x="578" y="854"/>
                    <a:pt x="578" y="854"/>
                  </a:cubicBezTo>
                  <a:cubicBezTo>
                    <a:pt x="578" y="854"/>
                    <a:pt x="578" y="854"/>
                    <a:pt x="581" y="861"/>
                  </a:cubicBezTo>
                  <a:cubicBezTo>
                    <a:pt x="583" y="861"/>
                    <a:pt x="583" y="861"/>
                    <a:pt x="583" y="861"/>
                  </a:cubicBezTo>
                  <a:cubicBezTo>
                    <a:pt x="581" y="859"/>
                    <a:pt x="581" y="859"/>
                    <a:pt x="581" y="859"/>
                  </a:cubicBezTo>
                  <a:cubicBezTo>
                    <a:pt x="581" y="859"/>
                    <a:pt x="581" y="859"/>
                    <a:pt x="579" y="862"/>
                  </a:cubicBezTo>
                  <a:cubicBezTo>
                    <a:pt x="578" y="863"/>
                    <a:pt x="578" y="863"/>
                    <a:pt x="578" y="863"/>
                  </a:cubicBezTo>
                  <a:cubicBezTo>
                    <a:pt x="579" y="864"/>
                    <a:pt x="579" y="864"/>
                    <a:pt x="579" y="864"/>
                  </a:cubicBezTo>
                  <a:cubicBezTo>
                    <a:pt x="579" y="864"/>
                    <a:pt x="579" y="864"/>
                    <a:pt x="585" y="872"/>
                  </a:cubicBezTo>
                  <a:cubicBezTo>
                    <a:pt x="587" y="871"/>
                    <a:pt x="587" y="871"/>
                    <a:pt x="587" y="871"/>
                  </a:cubicBezTo>
                  <a:cubicBezTo>
                    <a:pt x="585" y="871"/>
                    <a:pt x="585" y="871"/>
                    <a:pt x="585" y="871"/>
                  </a:cubicBezTo>
                  <a:cubicBezTo>
                    <a:pt x="585" y="871"/>
                    <a:pt x="585" y="871"/>
                    <a:pt x="585" y="872"/>
                  </a:cubicBezTo>
                  <a:cubicBezTo>
                    <a:pt x="585" y="872"/>
                    <a:pt x="585" y="873"/>
                    <a:pt x="585" y="875"/>
                  </a:cubicBezTo>
                  <a:cubicBezTo>
                    <a:pt x="585" y="877"/>
                    <a:pt x="585" y="877"/>
                    <a:pt x="585" y="877"/>
                  </a:cubicBezTo>
                  <a:cubicBezTo>
                    <a:pt x="587" y="877"/>
                    <a:pt x="587" y="877"/>
                    <a:pt x="587" y="877"/>
                  </a:cubicBezTo>
                  <a:cubicBezTo>
                    <a:pt x="587" y="877"/>
                    <a:pt x="587" y="877"/>
                    <a:pt x="589" y="877"/>
                  </a:cubicBezTo>
                  <a:cubicBezTo>
                    <a:pt x="589" y="875"/>
                    <a:pt x="589" y="875"/>
                    <a:pt x="589" y="875"/>
                  </a:cubicBezTo>
                  <a:cubicBezTo>
                    <a:pt x="588" y="875"/>
                    <a:pt x="588" y="875"/>
                    <a:pt x="588" y="875"/>
                  </a:cubicBezTo>
                  <a:cubicBezTo>
                    <a:pt x="588" y="875"/>
                    <a:pt x="588" y="875"/>
                    <a:pt x="588" y="879"/>
                  </a:cubicBezTo>
                  <a:cubicBezTo>
                    <a:pt x="589" y="879"/>
                    <a:pt x="589" y="879"/>
                    <a:pt x="589" y="879"/>
                  </a:cubicBezTo>
                  <a:cubicBezTo>
                    <a:pt x="589" y="878"/>
                    <a:pt x="589" y="878"/>
                    <a:pt x="589" y="878"/>
                  </a:cubicBezTo>
                  <a:cubicBezTo>
                    <a:pt x="589" y="878"/>
                    <a:pt x="580" y="881"/>
                    <a:pt x="576" y="892"/>
                  </a:cubicBezTo>
                  <a:cubicBezTo>
                    <a:pt x="576" y="892"/>
                    <a:pt x="576" y="892"/>
                    <a:pt x="576" y="892"/>
                  </a:cubicBezTo>
                  <a:cubicBezTo>
                    <a:pt x="576" y="893"/>
                    <a:pt x="576" y="893"/>
                    <a:pt x="576" y="893"/>
                  </a:cubicBezTo>
                  <a:cubicBezTo>
                    <a:pt x="575" y="895"/>
                    <a:pt x="575" y="897"/>
                    <a:pt x="575" y="900"/>
                  </a:cubicBezTo>
                  <a:cubicBezTo>
                    <a:pt x="575" y="902"/>
                    <a:pt x="575" y="904"/>
                    <a:pt x="575" y="905"/>
                  </a:cubicBezTo>
                  <a:cubicBezTo>
                    <a:pt x="576" y="907"/>
                    <a:pt x="576" y="908"/>
                    <a:pt x="576" y="909"/>
                  </a:cubicBezTo>
                  <a:cubicBezTo>
                    <a:pt x="576" y="909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5" y="910"/>
                    <a:pt x="573" y="909"/>
                    <a:pt x="571" y="908"/>
                  </a:cubicBezTo>
                  <a:cubicBezTo>
                    <a:pt x="571" y="908"/>
                    <a:pt x="570" y="907"/>
                    <a:pt x="569" y="907"/>
                  </a:cubicBezTo>
                  <a:cubicBezTo>
                    <a:pt x="569" y="907"/>
                    <a:pt x="568" y="907"/>
                    <a:pt x="568" y="907"/>
                  </a:cubicBezTo>
                  <a:cubicBezTo>
                    <a:pt x="567" y="906"/>
                    <a:pt x="567" y="906"/>
                    <a:pt x="567" y="906"/>
                  </a:cubicBezTo>
                  <a:cubicBezTo>
                    <a:pt x="567" y="907"/>
                    <a:pt x="567" y="907"/>
                    <a:pt x="567" y="907"/>
                  </a:cubicBezTo>
                  <a:cubicBezTo>
                    <a:pt x="567" y="907"/>
                    <a:pt x="567" y="907"/>
                    <a:pt x="565" y="908"/>
                  </a:cubicBezTo>
                  <a:cubicBezTo>
                    <a:pt x="566" y="909"/>
                    <a:pt x="566" y="909"/>
                    <a:pt x="566" y="909"/>
                  </a:cubicBezTo>
                  <a:cubicBezTo>
                    <a:pt x="567" y="908"/>
                    <a:pt x="567" y="908"/>
                    <a:pt x="567" y="908"/>
                  </a:cubicBezTo>
                  <a:cubicBezTo>
                    <a:pt x="567" y="908"/>
                    <a:pt x="566" y="907"/>
                    <a:pt x="565" y="906"/>
                  </a:cubicBezTo>
                  <a:cubicBezTo>
                    <a:pt x="563" y="906"/>
                    <a:pt x="561" y="905"/>
                    <a:pt x="560" y="905"/>
                  </a:cubicBezTo>
                  <a:cubicBezTo>
                    <a:pt x="555" y="905"/>
                    <a:pt x="546" y="906"/>
                    <a:pt x="546" y="906"/>
                  </a:cubicBezTo>
                  <a:cubicBezTo>
                    <a:pt x="546" y="908"/>
                    <a:pt x="546" y="908"/>
                    <a:pt x="546" y="908"/>
                  </a:cubicBezTo>
                  <a:cubicBezTo>
                    <a:pt x="547" y="907"/>
                    <a:pt x="547" y="907"/>
                    <a:pt x="547" y="907"/>
                  </a:cubicBezTo>
                  <a:cubicBezTo>
                    <a:pt x="547" y="907"/>
                    <a:pt x="547" y="907"/>
                    <a:pt x="547" y="907"/>
                  </a:cubicBezTo>
                  <a:cubicBezTo>
                    <a:pt x="547" y="906"/>
                    <a:pt x="546" y="905"/>
                    <a:pt x="543" y="902"/>
                  </a:cubicBezTo>
                  <a:cubicBezTo>
                    <a:pt x="543" y="901"/>
                    <a:pt x="543" y="901"/>
                    <a:pt x="543" y="901"/>
                  </a:cubicBezTo>
                  <a:cubicBezTo>
                    <a:pt x="543" y="901"/>
                    <a:pt x="543" y="901"/>
                    <a:pt x="543" y="901"/>
                  </a:cubicBezTo>
                  <a:cubicBezTo>
                    <a:pt x="541" y="900"/>
                    <a:pt x="539" y="900"/>
                    <a:pt x="537" y="900"/>
                  </a:cubicBezTo>
                  <a:cubicBezTo>
                    <a:pt x="535" y="900"/>
                    <a:pt x="533" y="900"/>
                    <a:pt x="532" y="900"/>
                  </a:cubicBezTo>
                  <a:cubicBezTo>
                    <a:pt x="531" y="900"/>
                    <a:pt x="531" y="900"/>
                    <a:pt x="531" y="900"/>
                  </a:cubicBezTo>
                  <a:cubicBezTo>
                    <a:pt x="530" y="901"/>
                    <a:pt x="530" y="901"/>
                    <a:pt x="530" y="901"/>
                  </a:cubicBezTo>
                  <a:cubicBezTo>
                    <a:pt x="531" y="900"/>
                    <a:pt x="531" y="900"/>
                    <a:pt x="531" y="900"/>
                  </a:cubicBezTo>
                  <a:cubicBezTo>
                    <a:pt x="530" y="899"/>
                    <a:pt x="530" y="899"/>
                    <a:pt x="530" y="899"/>
                  </a:cubicBezTo>
                  <a:cubicBezTo>
                    <a:pt x="530" y="898"/>
                    <a:pt x="528" y="895"/>
                    <a:pt x="527" y="892"/>
                  </a:cubicBezTo>
                  <a:cubicBezTo>
                    <a:pt x="525" y="890"/>
                    <a:pt x="523" y="886"/>
                    <a:pt x="520" y="884"/>
                  </a:cubicBezTo>
                  <a:cubicBezTo>
                    <a:pt x="519" y="885"/>
                    <a:pt x="519" y="885"/>
                    <a:pt x="519" y="885"/>
                  </a:cubicBezTo>
                  <a:cubicBezTo>
                    <a:pt x="520" y="884"/>
                    <a:pt x="520" y="884"/>
                    <a:pt x="520" y="884"/>
                  </a:cubicBezTo>
                  <a:cubicBezTo>
                    <a:pt x="519" y="882"/>
                    <a:pt x="517" y="880"/>
                    <a:pt x="515" y="879"/>
                  </a:cubicBezTo>
                  <a:cubicBezTo>
                    <a:pt x="508" y="875"/>
                    <a:pt x="499" y="875"/>
                    <a:pt x="495" y="875"/>
                  </a:cubicBezTo>
                  <a:cubicBezTo>
                    <a:pt x="492" y="875"/>
                    <a:pt x="488" y="875"/>
                    <a:pt x="484" y="874"/>
                  </a:cubicBezTo>
                  <a:cubicBezTo>
                    <a:pt x="480" y="873"/>
                    <a:pt x="476" y="872"/>
                    <a:pt x="474" y="870"/>
                  </a:cubicBezTo>
                  <a:cubicBezTo>
                    <a:pt x="474" y="870"/>
                    <a:pt x="474" y="870"/>
                    <a:pt x="474" y="870"/>
                  </a:cubicBezTo>
                  <a:cubicBezTo>
                    <a:pt x="474" y="870"/>
                    <a:pt x="474" y="870"/>
                    <a:pt x="474" y="870"/>
                  </a:cubicBezTo>
                  <a:cubicBezTo>
                    <a:pt x="471" y="869"/>
                    <a:pt x="469" y="867"/>
                    <a:pt x="468" y="866"/>
                  </a:cubicBezTo>
                  <a:cubicBezTo>
                    <a:pt x="466" y="864"/>
                    <a:pt x="466" y="863"/>
                    <a:pt x="465" y="862"/>
                  </a:cubicBezTo>
                  <a:cubicBezTo>
                    <a:pt x="464" y="863"/>
                    <a:pt x="464" y="863"/>
                    <a:pt x="464" y="863"/>
                  </a:cubicBezTo>
                  <a:cubicBezTo>
                    <a:pt x="465" y="862"/>
                    <a:pt x="465" y="862"/>
                    <a:pt x="465" y="862"/>
                  </a:cubicBezTo>
                  <a:cubicBezTo>
                    <a:pt x="464" y="861"/>
                    <a:pt x="463" y="860"/>
                    <a:pt x="461" y="859"/>
                  </a:cubicBezTo>
                  <a:cubicBezTo>
                    <a:pt x="460" y="859"/>
                    <a:pt x="458" y="859"/>
                    <a:pt x="457" y="859"/>
                  </a:cubicBezTo>
                  <a:cubicBezTo>
                    <a:pt x="455" y="859"/>
                    <a:pt x="454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2" y="859"/>
                    <a:pt x="452" y="858"/>
                  </a:cubicBezTo>
                  <a:cubicBezTo>
                    <a:pt x="449" y="857"/>
                    <a:pt x="445" y="853"/>
                    <a:pt x="441" y="850"/>
                  </a:cubicBezTo>
                  <a:cubicBezTo>
                    <a:pt x="438" y="846"/>
                    <a:pt x="435" y="843"/>
                    <a:pt x="435" y="843"/>
                  </a:cubicBezTo>
                  <a:cubicBezTo>
                    <a:pt x="434" y="843"/>
                    <a:pt x="434" y="843"/>
                    <a:pt x="434" y="843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4" y="844"/>
                    <a:pt x="434" y="844"/>
                    <a:pt x="434" y="844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4" y="844"/>
                    <a:pt x="434" y="844"/>
                    <a:pt x="434" y="844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2" y="843"/>
                    <a:pt x="431" y="843"/>
                    <a:pt x="430" y="843"/>
                  </a:cubicBezTo>
                  <a:cubicBezTo>
                    <a:pt x="429" y="843"/>
                    <a:pt x="428" y="843"/>
                    <a:pt x="426" y="843"/>
                  </a:cubicBezTo>
                  <a:cubicBezTo>
                    <a:pt x="426" y="844"/>
                    <a:pt x="426" y="844"/>
                    <a:pt x="426" y="844"/>
                  </a:cubicBezTo>
                  <a:cubicBezTo>
                    <a:pt x="427" y="843"/>
                    <a:pt x="427" y="843"/>
                    <a:pt x="427" y="843"/>
                  </a:cubicBezTo>
                  <a:cubicBezTo>
                    <a:pt x="424" y="842"/>
                    <a:pt x="423" y="841"/>
                    <a:pt x="420" y="838"/>
                  </a:cubicBezTo>
                  <a:cubicBezTo>
                    <a:pt x="420" y="838"/>
                    <a:pt x="420" y="838"/>
                    <a:pt x="420" y="838"/>
                  </a:cubicBezTo>
                  <a:cubicBezTo>
                    <a:pt x="419" y="838"/>
                    <a:pt x="419" y="838"/>
                    <a:pt x="419" y="838"/>
                  </a:cubicBezTo>
                  <a:cubicBezTo>
                    <a:pt x="416" y="837"/>
                    <a:pt x="413" y="836"/>
                    <a:pt x="410" y="836"/>
                  </a:cubicBezTo>
                  <a:cubicBezTo>
                    <a:pt x="403" y="836"/>
                    <a:pt x="399" y="837"/>
                    <a:pt x="398" y="838"/>
                  </a:cubicBezTo>
                  <a:cubicBezTo>
                    <a:pt x="399" y="839"/>
                    <a:pt x="399" y="839"/>
                    <a:pt x="399" y="839"/>
                  </a:cubicBezTo>
                  <a:cubicBezTo>
                    <a:pt x="400" y="838"/>
                    <a:pt x="400" y="838"/>
                    <a:pt x="400" y="838"/>
                  </a:cubicBezTo>
                  <a:cubicBezTo>
                    <a:pt x="400" y="838"/>
                    <a:pt x="400" y="838"/>
                    <a:pt x="396" y="829"/>
                  </a:cubicBezTo>
                  <a:cubicBezTo>
                    <a:pt x="396" y="828"/>
                    <a:pt x="396" y="828"/>
                    <a:pt x="396" y="828"/>
                  </a:cubicBezTo>
                  <a:cubicBezTo>
                    <a:pt x="395" y="828"/>
                    <a:pt x="395" y="828"/>
                    <a:pt x="395" y="828"/>
                  </a:cubicBezTo>
                  <a:cubicBezTo>
                    <a:pt x="395" y="828"/>
                    <a:pt x="395" y="828"/>
                    <a:pt x="385" y="829"/>
                  </a:cubicBezTo>
                  <a:cubicBezTo>
                    <a:pt x="385" y="831"/>
                    <a:pt x="385" y="831"/>
                    <a:pt x="385" y="831"/>
                  </a:cubicBezTo>
                  <a:cubicBezTo>
                    <a:pt x="387" y="830"/>
                    <a:pt x="387" y="830"/>
                    <a:pt x="387" y="830"/>
                  </a:cubicBezTo>
                  <a:cubicBezTo>
                    <a:pt x="387" y="830"/>
                    <a:pt x="387" y="830"/>
                    <a:pt x="383" y="817"/>
                  </a:cubicBezTo>
                  <a:cubicBezTo>
                    <a:pt x="381" y="817"/>
                    <a:pt x="381" y="817"/>
                    <a:pt x="381" y="817"/>
                  </a:cubicBezTo>
                  <a:cubicBezTo>
                    <a:pt x="382" y="818"/>
                    <a:pt x="382" y="818"/>
                    <a:pt x="382" y="818"/>
                  </a:cubicBezTo>
                  <a:cubicBezTo>
                    <a:pt x="382" y="818"/>
                    <a:pt x="382" y="818"/>
                    <a:pt x="387" y="813"/>
                  </a:cubicBezTo>
                  <a:cubicBezTo>
                    <a:pt x="387" y="812"/>
                    <a:pt x="387" y="812"/>
                    <a:pt x="387" y="812"/>
                  </a:cubicBezTo>
                  <a:cubicBezTo>
                    <a:pt x="387" y="812"/>
                    <a:pt x="387" y="812"/>
                    <a:pt x="387" y="812"/>
                  </a:cubicBezTo>
                  <a:cubicBezTo>
                    <a:pt x="387" y="812"/>
                    <a:pt x="387" y="812"/>
                    <a:pt x="385" y="802"/>
                  </a:cubicBezTo>
                  <a:cubicBezTo>
                    <a:pt x="384" y="803"/>
                    <a:pt x="384" y="803"/>
                    <a:pt x="384" y="803"/>
                  </a:cubicBezTo>
                  <a:cubicBezTo>
                    <a:pt x="385" y="803"/>
                    <a:pt x="385" y="803"/>
                    <a:pt x="385" y="803"/>
                  </a:cubicBezTo>
                  <a:cubicBezTo>
                    <a:pt x="385" y="803"/>
                    <a:pt x="385" y="803"/>
                    <a:pt x="391" y="794"/>
                  </a:cubicBezTo>
                  <a:cubicBezTo>
                    <a:pt x="389" y="793"/>
                    <a:pt x="389" y="793"/>
                    <a:pt x="389" y="793"/>
                  </a:cubicBezTo>
                  <a:cubicBezTo>
                    <a:pt x="390" y="795"/>
                    <a:pt x="390" y="795"/>
                    <a:pt x="390" y="795"/>
                  </a:cubicBezTo>
                  <a:cubicBezTo>
                    <a:pt x="390" y="795"/>
                    <a:pt x="392" y="794"/>
                    <a:pt x="395" y="793"/>
                  </a:cubicBezTo>
                  <a:cubicBezTo>
                    <a:pt x="397" y="793"/>
                    <a:pt x="398" y="792"/>
                    <a:pt x="400" y="792"/>
                  </a:cubicBezTo>
                  <a:cubicBezTo>
                    <a:pt x="400" y="791"/>
                    <a:pt x="401" y="791"/>
                    <a:pt x="401" y="791"/>
                  </a:cubicBezTo>
                  <a:cubicBezTo>
                    <a:pt x="402" y="791"/>
                    <a:pt x="402" y="790"/>
                    <a:pt x="403" y="790"/>
                  </a:cubicBezTo>
                  <a:cubicBezTo>
                    <a:pt x="403" y="790"/>
                    <a:pt x="403" y="790"/>
                    <a:pt x="403" y="790"/>
                  </a:cubicBezTo>
                  <a:cubicBezTo>
                    <a:pt x="403" y="789"/>
                    <a:pt x="403" y="789"/>
                    <a:pt x="403" y="789"/>
                  </a:cubicBezTo>
                  <a:cubicBezTo>
                    <a:pt x="403" y="788"/>
                    <a:pt x="403" y="788"/>
                    <a:pt x="403" y="788"/>
                  </a:cubicBezTo>
                  <a:cubicBezTo>
                    <a:pt x="402" y="787"/>
                    <a:pt x="401" y="786"/>
                    <a:pt x="400" y="786"/>
                  </a:cubicBezTo>
                  <a:cubicBezTo>
                    <a:pt x="399" y="785"/>
                    <a:pt x="398" y="785"/>
                    <a:pt x="398" y="785"/>
                  </a:cubicBezTo>
                  <a:cubicBezTo>
                    <a:pt x="397" y="786"/>
                    <a:pt x="397" y="786"/>
                    <a:pt x="397" y="786"/>
                  </a:cubicBezTo>
                  <a:cubicBezTo>
                    <a:pt x="399" y="786"/>
                    <a:pt x="399" y="786"/>
                    <a:pt x="399" y="786"/>
                  </a:cubicBezTo>
                  <a:cubicBezTo>
                    <a:pt x="399" y="786"/>
                    <a:pt x="399" y="786"/>
                    <a:pt x="399" y="784"/>
                  </a:cubicBezTo>
                  <a:cubicBezTo>
                    <a:pt x="397" y="784"/>
                    <a:pt x="397" y="784"/>
                    <a:pt x="397" y="784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8" y="785"/>
                    <a:pt x="400" y="785"/>
                    <a:pt x="403" y="788"/>
                  </a:cubicBezTo>
                  <a:cubicBezTo>
                    <a:pt x="404" y="786"/>
                    <a:pt x="404" y="786"/>
                    <a:pt x="404" y="786"/>
                  </a:cubicBezTo>
                  <a:cubicBezTo>
                    <a:pt x="403" y="787"/>
                    <a:pt x="403" y="787"/>
                    <a:pt x="403" y="787"/>
                  </a:cubicBezTo>
                  <a:cubicBezTo>
                    <a:pt x="404" y="788"/>
                    <a:pt x="405" y="790"/>
                    <a:pt x="405" y="791"/>
                  </a:cubicBezTo>
                  <a:cubicBezTo>
                    <a:pt x="405" y="792"/>
                    <a:pt x="405" y="792"/>
                    <a:pt x="405" y="793"/>
                  </a:cubicBezTo>
                  <a:cubicBezTo>
                    <a:pt x="405" y="793"/>
                    <a:pt x="405" y="793"/>
                    <a:pt x="405" y="793"/>
                  </a:cubicBezTo>
                  <a:cubicBezTo>
                    <a:pt x="405" y="793"/>
                    <a:pt x="405" y="793"/>
                    <a:pt x="405" y="793"/>
                  </a:cubicBezTo>
                  <a:cubicBezTo>
                    <a:pt x="405" y="794"/>
                    <a:pt x="405" y="794"/>
                    <a:pt x="405" y="794"/>
                  </a:cubicBezTo>
                  <a:cubicBezTo>
                    <a:pt x="406" y="794"/>
                    <a:pt x="406" y="794"/>
                    <a:pt x="406" y="794"/>
                  </a:cubicBezTo>
                  <a:cubicBezTo>
                    <a:pt x="406" y="794"/>
                    <a:pt x="406" y="794"/>
                    <a:pt x="413" y="798"/>
                  </a:cubicBezTo>
                  <a:cubicBezTo>
                    <a:pt x="414" y="799"/>
                    <a:pt x="414" y="799"/>
                    <a:pt x="414" y="799"/>
                  </a:cubicBezTo>
                  <a:cubicBezTo>
                    <a:pt x="414" y="798"/>
                    <a:pt x="414" y="798"/>
                    <a:pt x="414" y="798"/>
                  </a:cubicBezTo>
                  <a:cubicBezTo>
                    <a:pt x="414" y="798"/>
                    <a:pt x="414" y="798"/>
                    <a:pt x="426" y="793"/>
                  </a:cubicBezTo>
                  <a:cubicBezTo>
                    <a:pt x="428" y="793"/>
                    <a:pt x="428" y="793"/>
                    <a:pt x="428" y="793"/>
                  </a:cubicBezTo>
                  <a:cubicBezTo>
                    <a:pt x="427" y="791"/>
                    <a:pt x="427" y="791"/>
                    <a:pt x="427" y="791"/>
                  </a:cubicBezTo>
                  <a:cubicBezTo>
                    <a:pt x="427" y="791"/>
                    <a:pt x="427" y="791"/>
                    <a:pt x="426" y="786"/>
                  </a:cubicBezTo>
                  <a:cubicBezTo>
                    <a:pt x="424" y="786"/>
                    <a:pt x="424" y="786"/>
                    <a:pt x="424" y="786"/>
                  </a:cubicBezTo>
                  <a:cubicBezTo>
                    <a:pt x="426" y="787"/>
                    <a:pt x="426" y="787"/>
                    <a:pt x="426" y="787"/>
                  </a:cubicBezTo>
                  <a:cubicBezTo>
                    <a:pt x="426" y="787"/>
                    <a:pt x="426" y="787"/>
                    <a:pt x="428" y="785"/>
                  </a:cubicBezTo>
                  <a:cubicBezTo>
                    <a:pt x="427" y="784"/>
                    <a:pt x="427" y="784"/>
                    <a:pt x="427" y="784"/>
                  </a:cubicBezTo>
                  <a:cubicBezTo>
                    <a:pt x="427" y="785"/>
                    <a:pt x="427" y="785"/>
                    <a:pt x="427" y="785"/>
                  </a:cubicBezTo>
                  <a:cubicBezTo>
                    <a:pt x="427" y="785"/>
                    <a:pt x="427" y="785"/>
                    <a:pt x="442" y="782"/>
                  </a:cubicBezTo>
                  <a:cubicBezTo>
                    <a:pt x="442" y="781"/>
                    <a:pt x="442" y="781"/>
                    <a:pt x="442" y="781"/>
                  </a:cubicBezTo>
                  <a:cubicBezTo>
                    <a:pt x="441" y="782"/>
                    <a:pt x="441" y="782"/>
                    <a:pt x="441" y="782"/>
                  </a:cubicBezTo>
                  <a:cubicBezTo>
                    <a:pt x="441" y="782"/>
                    <a:pt x="441" y="782"/>
                    <a:pt x="447" y="785"/>
                  </a:cubicBezTo>
                  <a:cubicBezTo>
                    <a:pt x="447" y="784"/>
                    <a:pt x="447" y="784"/>
                    <a:pt x="447" y="784"/>
                  </a:cubicBezTo>
                  <a:cubicBezTo>
                    <a:pt x="446" y="783"/>
                    <a:pt x="446" y="783"/>
                    <a:pt x="446" y="783"/>
                  </a:cubicBezTo>
                  <a:cubicBezTo>
                    <a:pt x="446" y="783"/>
                    <a:pt x="445" y="785"/>
                    <a:pt x="445" y="787"/>
                  </a:cubicBezTo>
                  <a:cubicBezTo>
                    <a:pt x="445" y="789"/>
                    <a:pt x="446" y="790"/>
                    <a:pt x="446" y="791"/>
                  </a:cubicBezTo>
                  <a:cubicBezTo>
                    <a:pt x="446" y="791"/>
                    <a:pt x="446" y="791"/>
                    <a:pt x="446" y="791"/>
                  </a:cubicBezTo>
                  <a:cubicBezTo>
                    <a:pt x="446" y="791"/>
                    <a:pt x="446" y="791"/>
                    <a:pt x="446" y="791"/>
                  </a:cubicBezTo>
                  <a:cubicBezTo>
                    <a:pt x="447" y="792"/>
                    <a:pt x="447" y="792"/>
                    <a:pt x="448" y="792"/>
                  </a:cubicBezTo>
                  <a:cubicBezTo>
                    <a:pt x="448" y="792"/>
                    <a:pt x="449" y="792"/>
                    <a:pt x="449" y="792"/>
                  </a:cubicBezTo>
                  <a:cubicBezTo>
                    <a:pt x="451" y="792"/>
                    <a:pt x="453" y="792"/>
                    <a:pt x="455" y="791"/>
                  </a:cubicBezTo>
                  <a:cubicBezTo>
                    <a:pt x="457" y="791"/>
                    <a:pt x="459" y="790"/>
                    <a:pt x="459" y="790"/>
                  </a:cubicBezTo>
                  <a:cubicBezTo>
                    <a:pt x="458" y="789"/>
                    <a:pt x="458" y="789"/>
                    <a:pt x="458" y="789"/>
                  </a:cubicBezTo>
                  <a:cubicBezTo>
                    <a:pt x="457" y="790"/>
                    <a:pt x="457" y="790"/>
                    <a:pt x="457" y="790"/>
                  </a:cubicBezTo>
                  <a:cubicBezTo>
                    <a:pt x="457" y="790"/>
                    <a:pt x="457" y="790"/>
                    <a:pt x="457" y="790"/>
                  </a:cubicBezTo>
                  <a:cubicBezTo>
                    <a:pt x="458" y="791"/>
                    <a:pt x="458" y="792"/>
                    <a:pt x="460" y="795"/>
                  </a:cubicBezTo>
                  <a:cubicBezTo>
                    <a:pt x="460" y="795"/>
                    <a:pt x="460" y="795"/>
                    <a:pt x="460" y="795"/>
                  </a:cubicBezTo>
                  <a:cubicBezTo>
                    <a:pt x="460" y="796"/>
                    <a:pt x="460" y="796"/>
                    <a:pt x="460" y="796"/>
                  </a:cubicBezTo>
                  <a:cubicBezTo>
                    <a:pt x="460" y="796"/>
                    <a:pt x="463" y="797"/>
                    <a:pt x="466" y="799"/>
                  </a:cubicBezTo>
                  <a:cubicBezTo>
                    <a:pt x="469" y="801"/>
                    <a:pt x="473" y="803"/>
                    <a:pt x="476" y="803"/>
                  </a:cubicBezTo>
                  <a:cubicBezTo>
                    <a:pt x="477" y="803"/>
                    <a:pt x="479" y="802"/>
                    <a:pt x="480" y="801"/>
                  </a:cubicBezTo>
                  <a:cubicBezTo>
                    <a:pt x="483" y="800"/>
                    <a:pt x="485" y="798"/>
                    <a:pt x="488" y="797"/>
                  </a:cubicBezTo>
                  <a:cubicBezTo>
                    <a:pt x="489" y="796"/>
                    <a:pt x="490" y="796"/>
                    <a:pt x="491" y="795"/>
                  </a:cubicBezTo>
                  <a:cubicBezTo>
                    <a:pt x="492" y="795"/>
                    <a:pt x="493" y="795"/>
                    <a:pt x="493" y="795"/>
                  </a:cubicBezTo>
                  <a:cubicBezTo>
                    <a:pt x="495" y="795"/>
                    <a:pt x="496" y="795"/>
                    <a:pt x="498" y="796"/>
                  </a:cubicBezTo>
                  <a:cubicBezTo>
                    <a:pt x="498" y="796"/>
                    <a:pt x="498" y="796"/>
                    <a:pt x="499" y="797"/>
                  </a:cubicBezTo>
                  <a:cubicBezTo>
                    <a:pt x="499" y="797"/>
                    <a:pt x="499" y="797"/>
                    <a:pt x="499" y="797"/>
                  </a:cubicBezTo>
                  <a:cubicBezTo>
                    <a:pt x="499" y="797"/>
                    <a:pt x="499" y="797"/>
                    <a:pt x="499" y="797"/>
                  </a:cubicBezTo>
                  <a:cubicBezTo>
                    <a:pt x="499" y="797"/>
                    <a:pt x="499" y="797"/>
                    <a:pt x="499" y="797"/>
                  </a:cubicBezTo>
                  <a:cubicBezTo>
                    <a:pt x="500" y="797"/>
                    <a:pt x="500" y="797"/>
                    <a:pt x="500" y="797"/>
                  </a:cubicBezTo>
                  <a:cubicBezTo>
                    <a:pt x="500" y="797"/>
                    <a:pt x="500" y="797"/>
                    <a:pt x="500" y="797"/>
                  </a:cubicBezTo>
                  <a:cubicBezTo>
                    <a:pt x="500" y="797"/>
                    <a:pt x="500" y="797"/>
                    <a:pt x="519" y="796"/>
                  </a:cubicBezTo>
                  <a:cubicBezTo>
                    <a:pt x="520" y="796"/>
                    <a:pt x="520" y="796"/>
                    <a:pt x="520" y="796"/>
                  </a:cubicBezTo>
                  <a:cubicBezTo>
                    <a:pt x="520" y="796"/>
                    <a:pt x="520" y="796"/>
                    <a:pt x="520" y="796"/>
                  </a:cubicBezTo>
                  <a:cubicBezTo>
                    <a:pt x="520" y="796"/>
                    <a:pt x="520" y="796"/>
                    <a:pt x="525" y="792"/>
                  </a:cubicBezTo>
                  <a:cubicBezTo>
                    <a:pt x="524" y="790"/>
                    <a:pt x="524" y="790"/>
                    <a:pt x="524" y="790"/>
                  </a:cubicBezTo>
                  <a:cubicBezTo>
                    <a:pt x="524" y="792"/>
                    <a:pt x="524" y="792"/>
                    <a:pt x="524" y="792"/>
                  </a:cubicBezTo>
                  <a:cubicBezTo>
                    <a:pt x="524" y="792"/>
                    <a:pt x="526" y="792"/>
                    <a:pt x="528" y="792"/>
                  </a:cubicBezTo>
                  <a:cubicBezTo>
                    <a:pt x="530" y="792"/>
                    <a:pt x="533" y="791"/>
                    <a:pt x="535" y="790"/>
                  </a:cubicBezTo>
                  <a:cubicBezTo>
                    <a:pt x="535" y="790"/>
                    <a:pt x="535" y="790"/>
                    <a:pt x="535" y="790"/>
                  </a:cubicBezTo>
                  <a:cubicBezTo>
                    <a:pt x="535" y="790"/>
                    <a:pt x="535" y="790"/>
                    <a:pt x="535" y="790"/>
                  </a:cubicBezTo>
                  <a:cubicBezTo>
                    <a:pt x="536" y="789"/>
                    <a:pt x="539" y="786"/>
                    <a:pt x="541" y="784"/>
                  </a:cubicBezTo>
                  <a:cubicBezTo>
                    <a:pt x="544" y="782"/>
                    <a:pt x="546" y="781"/>
                    <a:pt x="546" y="781"/>
                  </a:cubicBezTo>
                  <a:cubicBezTo>
                    <a:pt x="545" y="780"/>
                    <a:pt x="545" y="780"/>
                    <a:pt x="545" y="780"/>
                  </a:cubicBezTo>
                  <a:cubicBezTo>
                    <a:pt x="544" y="781"/>
                    <a:pt x="544" y="781"/>
                    <a:pt x="544" y="781"/>
                  </a:cubicBezTo>
                  <a:cubicBezTo>
                    <a:pt x="544" y="781"/>
                    <a:pt x="547" y="782"/>
                    <a:pt x="551" y="784"/>
                  </a:cubicBezTo>
                  <a:cubicBezTo>
                    <a:pt x="551" y="784"/>
                    <a:pt x="551" y="784"/>
                    <a:pt x="551" y="784"/>
                  </a:cubicBezTo>
                  <a:cubicBezTo>
                    <a:pt x="551" y="784"/>
                    <a:pt x="551" y="784"/>
                    <a:pt x="551" y="784"/>
                  </a:cubicBezTo>
                  <a:cubicBezTo>
                    <a:pt x="553" y="784"/>
                    <a:pt x="553" y="783"/>
                    <a:pt x="554" y="783"/>
                  </a:cubicBezTo>
                  <a:cubicBezTo>
                    <a:pt x="555" y="781"/>
                    <a:pt x="557" y="779"/>
                    <a:pt x="557" y="779"/>
                  </a:cubicBezTo>
                  <a:cubicBezTo>
                    <a:pt x="555" y="778"/>
                    <a:pt x="555" y="778"/>
                    <a:pt x="555" y="778"/>
                  </a:cubicBezTo>
                  <a:cubicBezTo>
                    <a:pt x="555" y="780"/>
                    <a:pt x="555" y="780"/>
                    <a:pt x="555" y="780"/>
                  </a:cubicBezTo>
                  <a:cubicBezTo>
                    <a:pt x="555" y="780"/>
                    <a:pt x="555" y="780"/>
                    <a:pt x="559" y="781"/>
                  </a:cubicBezTo>
                  <a:cubicBezTo>
                    <a:pt x="559" y="781"/>
                    <a:pt x="559" y="781"/>
                    <a:pt x="559" y="781"/>
                  </a:cubicBezTo>
                  <a:cubicBezTo>
                    <a:pt x="559" y="781"/>
                    <a:pt x="559" y="781"/>
                    <a:pt x="559" y="781"/>
                  </a:cubicBezTo>
                  <a:cubicBezTo>
                    <a:pt x="559" y="781"/>
                    <a:pt x="559" y="781"/>
                    <a:pt x="565" y="782"/>
                  </a:cubicBezTo>
                  <a:cubicBezTo>
                    <a:pt x="565" y="781"/>
                    <a:pt x="565" y="781"/>
                    <a:pt x="565" y="781"/>
                  </a:cubicBezTo>
                  <a:cubicBezTo>
                    <a:pt x="564" y="782"/>
                    <a:pt x="564" y="782"/>
                    <a:pt x="564" y="782"/>
                  </a:cubicBezTo>
                  <a:cubicBezTo>
                    <a:pt x="564" y="782"/>
                    <a:pt x="566" y="784"/>
                    <a:pt x="569" y="784"/>
                  </a:cubicBezTo>
                  <a:cubicBezTo>
                    <a:pt x="569" y="784"/>
                    <a:pt x="569" y="784"/>
                    <a:pt x="569" y="784"/>
                  </a:cubicBezTo>
                  <a:cubicBezTo>
                    <a:pt x="570" y="784"/>
                    <a:pt x="570" y="784"/>
                    <a:pt x="570" y="784"/>
                  </a:cubicBezTo>
                  <a:cubicBezTo>
                    <a:pt x="571" y="783"/>
                    <a:pt x="572" y="782"/>
                    <a:pt x="573" y="781"/>
                  </a:cubicBezTo>
                  <a:cubicBezTo>
                    <a:pt x="575" y="778"/>
                    <a:pt x="578" y="772"/>
                    <a:pt x="578" y="772"/>
                  </a:cubicBezTo>
                  <a:cubicBezTo>
                    <a:pt x="577" y="771"/>
                    <a:pt x="577" y="771"/>
                    <a:pt x="577" y="771"/>
                  </a:cubicBezTo>
                  <a:cubicBezTo>
                    <a:pt x="576" y="773"/>
                    <a:pt x="576" y="773"/>
                    <a:pt x="576" y="773"/>
                  </a:cubicBezTo>
                  <a:cubicBezTo>
                    <a:pt x="576" y="773"/>
                    <a:pt x="577" y="773"/>
                    <a:pt x="579" y="774"/>
                  </a:cubicBezTo>
                  <a:cubicBezTo>
                    <a:pt x="580" y="775"/>
                    <a:pt x="582" y="776"/>
                    <a:pt x="584" y="776"/>
                  </a:cubicBezTo>
                  <a:cubicBezTo>
                    <a:pt x="585" y="776"/>
                    <a:pt x="585" y="775"/>
                    <a:pt x="586" y="775"/>
                  </a:cubicBezTo>
                  <a:cubicBezTo>
                    <a:pt x="588" y="774"/>
                    <a:pt x="592" y="772"/>
                    <a:pt x="596" y="770"/>
                  </a:cubicBezTo>
                  <a:cubicBezTo>
                    <a:pt x="599" y="768"/>
                    <a:pt x="602" y="766"/>
                    <a:pt x="602" y="766"/>
                  </a:cubicBezTo>
                  <a:cubicBezTo>
                    <a:pt x="601" y="765"/>
                    <a:pt x="601" y="765"/>
                    <a:pt x="601" y="765"/>
                  </a:cubicBezTo>
                  <a:cubicBezTo>
                    <a:pt x="600" y="766"/>
                    <a:pt x="600" y="766"/>
                    <a:pt x="600" y="766"/>
                  </a:cubicBezTo>
                  <a:cubicBezTo>
                    <a:pt x="600" y="766"/>
                    <a:pt x="600" y="766"/>
                    <a:pt x="602" y="767"/>
                  </a:cubicBezTo>
                  <a:cubicBezTo>
                    <a:pt x="602" y="767"/>
                    <a:pt x="602" y="767"/>
                    <a:pt x="602" y="767"/>
                  </a:cubicBezTo>
                  <a:cubicBezTo>
                    <a:pt x="602" y="767"/>
                    <a:pt x="602" y="767"/>
                    <a:pt x="602" y="767"/>
                  </a:cubicBezTo>
                  <a:lnTo>
                    <a:pt x="603" y="766"/>
                  </a:lnTo>
                  <a:close/>
                  <a:moveTo>
                    <a:pt x="547" y="742"/>
                  </a:moveTo>
                  <a:cubicBezTo>
                    <a:pt x="547" y="740"/>
                    <a:pt x="547" y="740"/>
                    <a:pt x="547" y="740"/>
                  </a:cubicBezTo>
                  <a:cubicBezTo>
                    <a:pt x="546" y="740"/>
                    <a:pt x="545" y="740"/>
                    <a:pt x="544" y="741"/>
                  </a:cubicBezTo>
                  <a:cubicBezTo>
                    <a:pt x="544" y="741"/>
                    <a:pt x="543" y="742"/>
                    <a:pt x="543" y="743"/>
                  </a:cubicBezTo>
                  <a:cubicBezTo>
                    <a:pt x="543" y="744"/>
                    <a:pt x="544" y="745"/>
                    <a:pt x="544" y="746"/>
                  </a:cubicBezTo>
                  <a:cubicBezTo>
                    <a:pt x="545" y="746"/>
                    <a:pt x="545" y="747"/>
                    <a:pt x="545" y="747"/>
                  </a:cubicBezTo>
                  <a:cubicBezTo>
                    <a:pt x="545" y="747"/>
                    <a:pt x="545" y="747"/>
                    <a:pt x="545" y="747"/>
                  </a:cubicBezTo>
                  <a:cubicBezTo>
                    <a:pt x="546" y="747"/>
                    <a:pt x="546" y="747"/>
                    <a:pt x="546" y="747"/>
                  </a:cubicBezTo>
                  <a:cubicBezTo>
                    <a:pt x="546" y="747"/>
                    <a:pt x="547" y="748"/>
                    <a:pt x="547" y="748"/>
                  </a:cubicBezTo>
                  <a:cubicBezTo>
                    <a:pt x="549" y="748"/>
                    <a:pt x="550" y="747"/>
                    <a:pt x="551" y="746"/>
                  </a:cubicBezTo>
                  <a:cubicBezTo>
                    <a:pt x="552" y="746"/>
                    <a:pt x="552" y="745"/>
                    <a:pt x="553" y="744"/>
                  </a:cubicBezTo>
                  <a:cubicBezTo>
                    <a:pt x="553" y="742"/>
                    <a:pt x="552" y="741"/>
                    <a:pt x="551" y="741"/>
                  </a:cubicBezTo>
                  <a:cubicBezTo>
                    <a:pt x="550" y="740"/>
                    <a:pt x="549" y="740"/>
                    <a:pt x="547" y="740"/>
                  </a:cubicBezTo>
                  <a:cubicBezTo>
                    <a:pt x="547" y="742"/>
                    <a:pt x="547" y="742"/>
                    <a:pt x="547" y="742"/>
                  </a:cubicBezTo>
                  <a:cubicBezTo>
                    <a:pt x="547" y="743"/>
                    <a:pt x="547" y="743"/>
                    <a:pt x="547" y="743"/>
                  </a:cubicBezTo>
                  <a:cubicBezTo>
                    <a:pt x="549" y="743"/>
                    <a:pt x="549" y="743"/>
                    <a:pt x="549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3"/>
                    <a:pt x="550" y="743"/>
                    <a:pt x="550" y="743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3"/>
                    <a:pt x="550" y="743"/>
                    <a:pt x="550" y="743"/>
                  </a:cubicBezTo>
                  <a:cubicBezTo>
                    <a:pt x="549" y="744"/>
                    <a:pt x="549" y="744"/>
                    <a:pt x="549" y="744"/>
                  </a:cubicBezTo>
                  <a:cubicBezTo>
                    <a:pt x="549" y="744"/>
                    <a:pt x="548" y="745"/>
                    <a:pt x="547" y="745"/>
                  </a:cubicBezTo>
                  <a:cubicBezTo>
                    <a:pt x="547" y="744"/>
                    <a:pt x="547" y="744"/>
                    <a:pt x="547" y="744"/>
                  </a:cubicBezTo>
                  <a:cubicBezTo>
                    <a:pt x="546" y="746"/>
                    <a:pt x="546" y="746"/>
                    <a:pt x="546" y="746"/>
                  </a:cubicBezTo>
                  <a:cubicBezTo>
                    <a:pt x="547" y="745"/>
                    <a:pt x="547" y="745"/>
                    <a:pt x="547" y="745"/>
                  </a:cubicBezTo>
                  <a:cubicBezTo>
                    <a:pt x="547" y="745"/>
                    <a:pt x="547" y="745"/>
                    <a:pt x="547" y="745"/>
                  </a:cubicBezTo>
                  <a:cubicBezTo>
                    <a:pt x="547" y="745"/>
                    <a:pt x="547" y="744"/>
                    <a:pt x="546" y="744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7" y="743"/>
                    <a:pt x="547" y="743"/>
                  </a:cubicBezTo>
                  <a:lnTo>
                    <a:pt x="547" y="7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7" name="Freeform 53"/>
            <p:cNvSpPr>
              <a:spLocks noEditPoints="1"/>
            </p:cNvSpPr>
            <p:nvPr/>
          </p:nvSpPr>
          <p:spPr bwMode="auto">
            <a:xfrm>
              <a:off x="2246" y="1931"/>
              <a:ext cx="726" cy="979"/>
            </a:xfrm>
            <a:custGeom>
              <a:avLst/>
              <a:gdLst>
                <a:gd name="T0" fmla="*/ 155 w 516"/>
                <a:gd name="T1" fmla="*/ 46 h 695"/>
                <a:gd name="T2" fmla="*/ 165 w 516"/>
                <a:gd name="T3" fmla="*/ 49 h 695"/>
                <a:gd name="T4" fmla="*/ 158 w 516"/>
                <a:gd name="T5" fmla="*/ 102 h 695"/>
                <a:gd name="T6" fmla="*/ 152 w 516"/>
                <a:gd name="T7" fmla="*/ 96 h 695"/>
                <a:gd name="T8" fmla="*/ 404 w 516"/>
                <a:gd name="T9" fmla="*/ 50 h 695"/>
                <a:gd name="T10" fmla="*/ 406 w 516"/>
                <a:gd name="T11" fmla="*/ 50 h 695"/>
                <a:gd name="T12" fmla="*/ 415 w 516"/>
                <a:gd name="T13" fmla="*/ 72 h 695"/>
                <a:gd name="T14" fmla="*/ 429 w 516"/>
                <a:gd name="T15" fmla="*/ 68 h 695"/>
                <a:gd name="T16" fmla="*/ 405 w 516"/>
                <a:gd name="T17" fmla="*/ 37 h 695"/>
                <a:gd name="T18" fmla="*/ 409 w 516"/>
                <a:gd name="T19" fmla="*/ 47 h 695"/>
                <a:gd name="T20" fmla="*/ 443 w 516"/>
                <a:gd name="T21" fmla="*/ 93 h 695"/>
                <a:gd name="T22" fmla="*/ 436 w 516"/>
                <a:gd name="T23" fmla="*/ 89 h 695"/>
                <a:gd name="T24" fmla="*/ 312 w 516"/>
                <a:gd name="T25" fmla="*/ 94 h 695"/>
                <a:gd name="T26" fmla="*/ 288 w 516"/>
                <a:gd name="T27" fmla="*/ 57 h 695"/>
                <a:gd name="T28" fmla="*/ 392 w 516"/>
                <a:gd name="T29" fmla="*/ 54 h 695"/>
                <a:gd name="T30" fmla="*/ 77 w 516"/>
                <a:gd name="T31" fmla="*/ 120 h 695"/>
                <a:gd name="T32" fmla="*/ 110 w 516"/>
                <a:gd name="T33" fmla="*/ 115 h 695"/>
                <a:gd name="T34" fmla="*/ 508 w 516"/>
                <a:gd name="T35" fmla="*/ 321 h 695"/>
                <a:gd name="T36" fmla="*/ 485 w 516"/>
                <a:gd name="T37" fmla="*/ 226 h 695"/>
                <a:gd name="T38" fmla="*/ 446 w 516"/>
                <a:gd name="T39" fmla="*/ 115 h 695"/>
                <a:gd name="T40" fmla="*/ 412 w 516"/>
                <a:gd name="T41" fmla="*/ 79 h 695"/>
                <a:gd name="T42" fmla="*/ 360 w 516"/>
                <a:gd name="T43" fmla="*/ 68 h 695"/>
                <a:gd name="T44" fmla="*/ 343 w 516"/>
                <a:gd name="T45" fmla="*/ 82 h 695"/>
                <a:gd name="T46" fmla="*/ 301 w 516"/>
                <a:gd name="T47" fmla="*/ 104 h 695"/>
                <a:gd name="T48" fmla="*/ 288 w 516"/>
                <a:gd name="T49" fmla="*/ 84 h 695"/>
                <a:gd name="T50" fmla="*/ 243 w 516"/>
                <a:gd name="T51" fmla="*/ 68 h 695"/>
                <a:gd name="T52" fmla="*/ 208 w 516"/>
                <a:gd name="T53" fmla="*/ 25 h 695"/>
                <a:gd name="T54" fmla="*/ 182 w 516"/>
                <a:gd name="T55" fmla="*/ 49 h 695"/>
                <a:gd name="T56" fmla="*/ 174 w 516"/>
                <a:gd name="T57" fmla="*/ 82 h 695"/>
                <a:gd name="T58" fmla="*/ 201 w 516"/>
                <a:gd name="T59" fmla="*/ 115 h 695"/>
                <a:gd name="T60" fmla="*/ 142 w 516"/>
                <a:gd name="T61" fmla="*/ 133 h 695"/>
                <a:gd name="T62" fmla="*/ 91 w 516"/>
                <a:gd name="T63" fmla="*/ 120 h 695"/>
                <a:gd name="T64" fmla="*/ 78 w 516"/>
                <a:gd name="T65" fmla="*/ 195 h 695"/>
                <a:gd name="T66" fmla="*/ 54 w 516"/>
                <a:gd name="T67" fmla="*/ 277 h 695"/>
                <a:gd name="T68" fmla="*/ 20 w 516"/>
                <a:gd name="T69" fmla="*/ 307 h 695"/>
                <a:gd name="T70" fmla="*/ 13 w 516"/>
                <a:gd name="T71" fmla="*/ 369 h 695"/>
                <a:gd name="T72" fmla="*/ 11 w 516"/>
                <a:gd name="T73" fmla="*/ 437 h 695"/>
                <a:gd name="T74" fmla="*/ 40 w 516"/>
                <a:gd name="T75" fmla="*/ 516 h 695"/>
                <a:gd name="T76" fmla="*/ 80 w 516"/>
                <a:gd name="T77" fmla="*/ 523 h 695"/>
                <a:gd name="T78" fmla="*/ 102 w 516"/>
                <a:gd name="T79" fmla="*/ 574 h 695"/>
                <a:gd name="T80" fmla="*/ 112 w 516"/>
                <a:gd name="T81" fmla="*/ 668 h 695"/>
                <a:gd name="T82" fmla="*/ 148 w 516"/>
                <a:gd name="T83" fmla="*/ 649 h 695"/>
                <a:gd name="T84" fmla="*/ 218 w 516"/>
                <a:gd name="T85" fmla="*/ 668 h 695"/>
                <a:gd name="T86" fmla="*/ 263 w 516"/>
                <a:gd name="T87" fmla="*/ 671 h 695"/>
                <a:gd name="T88" fmla="*/ 313 w 516"/>
                <a:gd name="T89" fmla="*/ 679 h 695"/>
                <a:gd name="T90" fmla="*/ 398 w 516"/>
                <a:gd name="T91" fmla="*/ 659 h 695"/>
                <a:gd name="T92" fmla="*/ 396 w 516"/>
                <a:gd name="T93" fmla="*/ 618 h 695"/>
                <a:gd name="T94" fmla="*/ 431 w 516"/>
                <a:gd name="T95" fmla="*/ 536 h 695"/>
                <a:gd name="T96" fmla="*/ 376 w 516"/>
                <a:gd name="T97" fmla="*/ 458 h 695"/>
                <a:gd name="T98" fmla="*/ 385 w 516"/>
                <a:gd name="T99" fmla="*/ 416 h 695"/>
                <a:gd name="T100" fmla="*/ 471 w 516"/>
                <a:gd name="T101" fmla="*/ 370 h 695"/>
                <a:gd name="T102" fmla="*/ 505 w 516"/>
                <a:gd name="T103" fmla="*/ 366 h 695"/>
                <a:gd name="T104" fmla="*/ 72 w 516"/>
                <a:gd name="T105" fmla="*/ 122 h 695"/>
                <a:gd name="T106" fmla="*/ 125 w 516"/>
                <a:gd name="T107" fmla="*/ 112 h 695"/>
                <a:gd name="T108" fmla="*/ 146 w 516"/>
                <a:gd name="T109" fmla="*/ 36 h 695"/>
                <a:gd name="T110" fmla="*/ 147 w 516"/>
                <a:gd name="T111" fmla="*/ 26 h 695"/>
                <a:gd name="T112" fmla="*/ 152 w 516"/>
                <a:gd name="T113" fmla="*/ 14 h 695"/>
                <a:gd name="T114" fmla="*/ 155 w 516"/>
                <a:gd name="T115" fmla="*/ 0 h 695"/>
                <a:gd name="T116" fmla="*/ 139 w 516"/>
                <a:gd name="T117" fmla="*/ 119 h 695"/>
                <a:gd name="T118" fmla="*/ 126 w 516"/>
                <a:gd name="T119" fmla="*/ 79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6" h="695">
                  <a:moveTo>
                    <a:pt x="149" y="659"/>
                  </a:moveTo>
                  <a:cubicBezTo>
                    <a:pt x="153" y="659"/>
                    <a:pt x="153" y="659"/>
                    <a:pt x="153" y="659"/>
                  </a:cubicBezTo>
                  <a:cubicBezTo>
                    <a:pt x="153" y="656"/>
                    <a:pt x="153" y="656"/>
                    <a:pt x="153" y="656"/>
                  </a:cubicBezTo>
                  <a:cubicBezTo>
                    <a:pt x="151" y="656"/>
                    <a:pt x="151" y="656"/>
                    <a:pt x="151" y="656"/>
                  </a:cubicBezTo>
                  <a:cubicBezTo>
                    <a:pt x="149" y="659"/>
                    <a:pt x="149" y="659"/>
                    <a:pt x="149" y="659"/>
                  </a:cubicBezTo>
                  <a:close/>
                  <a:moveTo>
                    <a:pt x="155" y="49"/>
                  </a:moveTo>
                  <a:cubicBezTo>
                    <a:pt x="156" y="47"/>
                    <a:pt x="156" y="46"/>
                    <a:pt x="155" y="46"/>
                  </a:cubicBezTo>
                  <a:cubicBezTo>
                    <a:pt x="148" y="47"/>
                    <a:pt x="158" y="50"/>
                    <a:pt x="155" y="49"/>
                  </a:cubicBezTo>
                  <a:close/>
                  <a:moveTo>
                    <a:pt x="167" y="53"/>
                  </a:moveTo>
                  <a:cubicBezTo>
                    <a:pt x="169" y="53"/>
                    <a:pt x="169" y="52"/>
                    <a:pt x="169" y="52"/>
                  </a:cubicBezTo>
                  <a:cubicBezTo>
                    <a:pt x="167" y="52"/>
                    <a:pt x="165" y="53"/>
                    <a:pt x="167" y="53"/>
                  </a:cubicBezTo>
                  <a:close/>
                  <a:moveTo>
                    <a:pt x="165" y="49"/>
                  </a:moveTo>
                  <a:cubicBezTo>
                    <a:pt x="167" y="47"/>
                    <a:pt x="169" y="47"/>
                    <a:pt x="167" y="45"/>
                  </a:cubicBezTo>
                  <a:cubicBezTo>
                    <a:pt x="164" y="43"/>
                    <a:pt x="156" y="53"/>
                    <a:pt x="165" y="49"/>
                  </a:cubicBezTo>
                  <a:close/>
                  <a:moveTo>
                    <a:pt x="164" y="36"/>
                  </a:moveTo>
                  <a:cubicBezTo>
                    <a:pt x="163" y="37"/>
                    <a:pt x="162" y="37"/>
                    <a:pt x="160" y="37"/>
                  </a:cubicBezTo>
                  <a:cubicBezTo>
                    <a:pt x="163" y="41"/>
                    <a:pt x="163" y="37"/>
                    <a:pt x="164" y="36"/>
                  </a:cubicBezTo>
                  <a:close/>
                  <a:moveTo>
                    <a:pt x="155" y="43"/>
                  </a:moveTo>
                  <a:cubicBezTo>
                    <a:pt x="155" y="42"/>
                    <a:pt x="153" y="42"/>
                    <a:pt x="153" y="43"/>
                  </a:cubicBezTo>
                  <a:cubicBezTo>
                    <a:pt x="153" y="46"/>
                    <a:pt x="155" y="43"/>
                    <a:pt x="155" y="43"/>
                  </a:cubicBezTo>
                  <a:close/>
                  <a:moveTo>
                    <a:pt x="158" y="102"/>
                  </a:moveTo>
                  <a:cubicBezTo>
                    <a:pt x="160" y="102"/>
                    <a:pt x="158" y="100"/>
                    <a:pt x="158" y="100"/>
                  </a:cubicBezTo>
                  <a:cubicBezTo>
                    <a:pt x="155" y="100"/>
                    <a:pt x="155" y="102"/>
                    <a:pt x="158" y="102"/>
                  </a:cubicBezTo>
                  <a:close/>
                  <a:moveTo>
                    <a:pt x="158" y="53"/>
                  </a:moveTo>
                  <a:cubicBezTo>
                    <a:pt x="158" y="54"/>
                    <a:pt x="160" y="53"/>
                    <a:pt x="160" y="53"/>
                  </a:cubicBezTo>
                  <a:cubicBezTo>
                    <a:pt x="160" y="50"/>
                    <a:pt x="158" y="52"/>
                    <a:pt x="158" y="53"/>
                  </a:cubicBezTo>
                  <a:close/>
                  <a:moveTo>
                    <a:pt x="155" y="97"/>
                  </a:moveTo>
                  <a:cubicBezTo>
                    <a:pt x="156" y="96"/>
                    <a:pt x="152" y="96"/>
                    <a:pt x="152" y="96"/>
                  </a:cubicBezTo>
                  <a:cubicBezTo>
                    <a:pt x="151" y="95"/>
                    <a:pt x="153" y="104"/>
                    <a:pt x="155" y="97"/>
                  </a:cubicBezTo>
                  <a:close/>
                  <a:moveTo>
                    <a:pt x="156" y="56"/>
                  </a:moveTo>
                  <a:cubicBezTo>
                    <a:pt x="156" y="56"/>
                    <a:pt x="156" y="54"/>
                    <a:pt x="155" y="53"/>
                  </a:cubicBezTo>
                  <a:cubicBezTo>
                    <a:pt x="152" y="50"/>
                    <a:pt x="153" y="57"/>
                    <a:pt x="156" y="56"/>
                  </a:cubicBezTo>
                  <a:close/>
                  <a:moveTo>
                    <a:pt x="404" y="50"/>
                  </a:moveTo>
                  <a:cubicBezTo>
                    <a:pt x="400" y="47"/>
                    <a:pt x="400" y="52"/>
                    <a:pt x="397" y="53"/>
                  </a:cubicBezTo>
                  <a:cubicBezTo>
                    <a:pt x="398" y="53"/>
                    <a:pt x="401" y="52"/>
                    <a:pt x="404" y="50"/>
                  </a:cubicBezTo>
                  <a:close/>
                  <a:moveTo>
                    <a:pt x="442" y="70"/>
                  </a:moveTo>
                  <a:cubicBezTo>
                    <a:pt x="440" y="69"/>
                    <a:pt x="440" y="69"/>
                    <a:pt x="439" y="70"/>
                  </a:cubicBezTo>
                  <a:cubicBezTo>
                    <a:pt x="439" y="73"/>
                    <a:pt x="440" y="70"/>
                    <a:pt x="442" y="70"/>
                  </a:cubicBezTo>
                  <a:close/>
                  <a:moveTo>
                    <a:pt x="397" y="39"/>
                  </a:moveTo>
                  <a:cubicBezTo>
                    <a:pt x="393" y="36"/>
                    <a:pt x="394" y="50"/>
                    <a:pt x="394" y="52"/>
                  </a:cubicBezTo>
                  <a:cubicBezTo>
                    <a:pt x="396" y="49"/>
                    <a:pt x="397" y="39"/>
                    <a:pt x="397" y="39"/>
                  </a:cubicBezTo>
                  <a:close/>
                  <a:moveTo>
                    <a:pt x="406" y="50"/>
                  </a:moveTo>
                  <a:cubicBezTo>
                    <a:pt x="406" y="52"/>
                    <a:pt x="398" y="53"/>
                    <a:pt x="400" y="54"/>
                  </a:cubicBezTo>
                  <a:cubicBezTo>
                    <a:pt x="400" y="56"/>
                    <a:pt x="405" y="53"/>
                    <a:pt x="405" y="56"/>
                  </a:cubicBezTo>
                  <a:cubicBezTo>
                    <a:pt x="405" y="58"/>
                    <a:pt x="406" y="61"/>
                    <a:pt x="401" y="61"/>
                  </a:cubicBezTo>
                  <a:cubicBezTo>
                    <a:pt x="397" y="61"/>
                    <a:pt x="397" y="65"/>
                    <a:pt x="398" y="66"/>
                  </a:cubicBezTo>
                  <a:cubicBezTo>
                    <a:pt x="400" y="68"/>
                    <a:pt x="408" y="70"/>
                    <a:pt x="409" y="70"/>
                  </a:cubicBezTo>
                  <a:cubicBezTo>
                    <a:pt x="410" y="72"/>
                    <a:pt x="409" y="72"/>
                    <a:pt x="409" y="72"/>
                  </a:cubicBezTo>
                  <a:cubicBezTo>
                    <a:pt x="410" y="73"/>
                    <a:pt x="415" y="73"/>
                    <a:pt x="415" y="72"/>
                  </a:cubicBezTo>
                  <a:cubicBezTo>
                    <a:pt x="415" y="69"/>
                    <a:pt x="412" y="72"/>
                    <a:pt x="412" y="69"/>
                  </a:cubicBezTo>
                  <a:cubicBezTo>
                    <a:pt x="412" y="66"/>
                    <a:pt x="417" y="66"/>
                    <a:pt x="415" y="64"/>
                  </a:cubicBezTo>
                  <a:cubicBezTo>
                    <a:pt x="416" y="64"/>
                    <a:pt x="427" y="61"/>
                    <a:pt x="427" y="63"/>
                  </a:cubicBezTo>
                  <a:cubicBezTo>
                    <a:pt x="427" y="63"/>
                    <a:pt x="423" y="64"/>
                    <a:pt x="423" y="65"/>
                  </a:cubicBezTo>
                  <a:cubicBezTo>
                    <a:pt x="426" y="64"/>
                    <a:pt x="427" y="64"/>
                    <a:pt x="428" y="64"/>
                  </a:cubicBezTo>
                  <a:cubicBezTo>
                    <a:pt x="426" y="66"/>
                    <a:pt x="426" y="66"/>
                    <a:pt x="426" y="66"/>
                  </a:cubicBezTo>
                  <a:cubicBezTo>
                    <a:pt x="427" y="66"/>
                    <a:pt x="429" y="68"/>
                    <a:pt x="429" y="68"/>
                  </a:cubicBezTo>
                  <a:cubicBezTo>
                    <a:pt x="429" y="66"/>
                    <a:pt x="432" y="63"/>
                    <a:pt x="432" y="63"/>
                  </a:cubicBezTo>
                  <a:cubicBezTo>
                    <a:pt x="432" y="58"/>
                    <a:pt x="421" y="56"/>
                    <a:pt x="421" y="53"/>
                  </a:cubicBezTo>
                  <a:cubicBezTo>
                    <a:pt x="420" y="47"/>
                    <a:pt x="433" y="37"/>
                    <a:pt x="417" y="42"/>
                  </a:cubicBezTo>
                  <a:cubicBezTo>
                    <a:pt x="416" y="42"/>
                    <a:pt x="412" y="39"/>
                    <a:pt x="412" y="36"/>
                  </a:cubicBezTo>
                  <a:cubicBezTo>
                    <a:pt x="412" y="34"/>
                    <a:pt x="417" y="31"/>
                    <a:pt x="412" y="31"/>
                  </a:cubicBezTo>
                  <a:cubicBezTo>
                    <a:pt x="409" y="31"/>
                    <a:pt x="396" y="41"/>
                    <a:pt x="400" y="43"/>
                  </a:cubicBezTo>
                  <a:cubicBezTo>
                    <a:pt x="401" y="45"/>
                    <a:pt x="405" y="37"/>
                    <a:pt x="405" y="37"/>
                  </a:cubicBezTo>
                  <a:cubicBezTo>
                    <a:pt x="408" y="36"/>
                    <a:pt x="405" y="43"/>
                    <a:pt x="405" y="43"/>
                  </a:cubicBezTo>
                  <a:cubicBezTo>
                    <a:pt x="408" y="43"/>
                    <a:pt x="409" y="39"/>
                    <a:pt x="410" y="39"/>
                  </a:cubicBezTo>
                  <a:cubicBezTo>
                    <a:pt x="410" y="39"/>
                    <a:pt x="417" y="46"/>
                    <a:pt x="417" y="45"/>
                  </a:cubicBezTo>
                  <a:cubicBezTo>
                    <a:pt x="417" y="57"/>
                    <a:pt x="413" y="43"/>
                    <a:pt x="412" y="43"/>
                  </a:cubicBezTo>
                  <a:cubicBezTo>
                    <a:pt x="410" y="45"/>
                    <a:pt x="412" y="46"/>
                    <a:pt x="410" y="46"/>
                  </a:cubicBezTo>
                  <a:cubicBezTo>
                    <a:pt x="410" y="46"/>
                    <a:pt x="412" y="42"/>
                    <a:pt x="410" y="42"/>
                  </a:cubicBezTo>
                  <a:cubicBezTo>
                    <a:pt x="408" y="41"/>
                    <a:pt x="408" y="46"/>
                    <a:pt x="409" y="47"/>
                  </a:cubicBezTo>
                  <a:cubicBezTo>
                    <a:pt x="408" y="46"/>
                    <a:pt x="398" y="42"/>
                    <a:pt x="398" y="46"/>
                  </a:cubicBezTo>
                  <a:cubicBezTo>
                    <a:pt x="398" y="49"/>
                    <a:pt x="405" y="47"/>
                    <a:pt x="406" y="50"/>
                  </a:cubicBezTo>
                  <a:close/>
                  <a:moveTo>
                    <a:pt x="436" y="89"/>
                  </a:moveTo>
                  <a:cubicBezTo>
                    <a:pt x="438" y="91"/>
                    <a:pt x="439" y="91"/>
                    <a:pt x="439" y="92"/>
                  </a:cubicBezTo>
                  <a:cubicBezTo>
                    <a:pt x="440" y="88"/>
                    <a:pt x="450" y="89"/>
                    <a:pt x="449" y="97"/>
                  </a:cubicBezTo>
                  <a:cubicBezTo>
                    <a:pt x="444" y="96"/>
                    <a:pt x="446" y="97"/>
                    <a:pt x="443" y="97"/>
                  </a:cubicBezTo>
                  <a:cubicBezTo>
                    <a:pt x="443" y="93"/>
                    <a:pt x="443" y="93"/>
                    <a:pt x="443" y="93"/>
                  </a:cubicBezTo>
                  <a:cubicBezTo>
                    <a:pt x="440" y="97"/>
                    <a:pt x="444" y="102"/>
                    <a:pt x="438" y="106"/>
                  </a:cubicBezTo>
                  <a:cubicBezTo>
                    <a:pt x="443" y="106"/>
                    <a:pt x="443" y="106"/>
                    <a:pt x="443" y="106"/>
                  </a:cubicBezTo>
                  <a:cubicBezTo>
                    <a:pt x="444" y="106"/>
                    <a:pt x="459" y="100"/>
                    <a:pt x="461" y="106"/>
                  </a:cubicBezTo>
                  <a:cubicBezTo>
                    <a:pt x="459" y="100"/>
                    <a:pt x="456" y="93"/>
                    <a:pt x="451" y="91"/>
                  </a:cubicBezTo>
                  <a:cubicBezTo>
                    <a:pt x="444" y="89"/>
                    <a:pt x="439" y="79"/>
                    <a:pt x="433" y="77"/>
                  </a:cubicBezTo>
                  <a:cubicBezTo>
                    <a:pt x="433" y="77"/>
                    <a:pt x="435" y="88"/>
                    <a:pt x="434" y="90"/>
                  </a:cubicBezTo>
                  <a:cubicBezTo>
                    <a:pt x="434" y="90"/>
                    <a:pt x="436" y="92"/>
                    <a:pt x="436" y="89"/>
                  </a:cubicBezTo>
                  <a:close/>
                  <a:moveTo>
                    <a:pt x="433" y="91"/>
                  </a:moveTo>
                  <a:cubicBezTo>
                    <a:pt x="433" y="91"/>
                    <a:pt x="434" y="91"/>
                    <a:pt x="434" y="90"/>
                  </a:cubicBezTo>
                  <a:cubicBezTo>
                    <a:pt x="433" y="90"/>
                    <a:pt x="433" y="91"/>
                    <a:pt x="433" y="91"/>
                  </a:cubicBezTo>
                  <a:close/>
                  <a:moveTo>
                    <a:pt x="306" y="98"/>
                  </a:moveTo>
                  <a:cubicBezTo>
                    <a:pt x="307" y="100"/>
                    <a:pt x="309" y="98"/>
                    <a:pt x="310" y="98"/>
                  </a:cubicBezTo>
                  <a:cubicBezTo>
                    <a:pt x="309" y="99"/>
                    <a:pt x="309" y="99"/>
                    <a:pt x="310" y="99"/>
                  </a:cubicBezTo>
                  <a:cubicBezTo>
                    <a:pt x="310" y="99"/>
                    <a:pt x="313" y="94"/>
                    <a:pt x="312" y="94"/>
                  </a:cubicBezTo>
                  <a:cubicBezTo>
                    <a:pt x="312" y="94"/>
                    <a:pt x="303" y="96"/>
                    <a:pt x="306" y="98"/>
                  </a:cubicBezTo>
                  <a:close/>
                  <a:moveTo>
                    <a:pt x="169" y="37"/>
                  </a:moveTo>
                  <a:cubicBezTo>
                    <a:pt x="165" y="41"/>
                    <a:pt x="169" y="39"/>
                    <a:pt x="169" y="39"/>
                  </a:cubicBezTo>
                  <a:cubicBezTo>
                    <a:pt x="169" y="39"/>
                    <a:pt x="171" y="34"/>
                    <a:pt x="169" y="37"/>
                  </a:cubicBezTo>
                  <a:close/>
                  <a:moveTo>
                    <a:pt x="293" y="57"/>
                  </a:moveTo>
                  <a:cubicBezTo>
                    <a:pt x="297" y="61"/>
                    <a:pt x="300" y="63"/>
                    <a:pt x="304" y="63"/>
                  </a:cubicBezTo>
                  <a:cubicBezTo>
                    <a:pt x="304" y="53"/>
                    <a:pt x="286" y="45"/>
                    <a:pt x="288" y="57"/>
                  </a:cubicBezTo>
                  <a:cubicBezTo>
                    <a:pt x="289" y="58"/>
                    <a:pt x="290" y="58"/>
                    <a:pt x="293" y="57"/>
                  </a:cubicBezTo>
                  <a:close/>
                  <a:moveTo>
                    <a:pt x="158" y="45"/>
                  </a:moveTo>
                  <a:cubicBezTo>
                    <a:pt x="158" y="45"/>
                    <a:pt x="163" y="46"/>
                    <a:pt x="160" y="43"/>
                  </a:cubicBezTo>
                  <a:cubicBezTo>
                    <a:pt x="160" y="43"/>
                    <a:pt x="158" y="43"/>
                    <a:pt x="158" y="42"/>
                  </a:cubicBezTo>
                  <a:cubicBezTo>
                    <a:pt x="155" y="43"/>
                    <a:pt x="156" y="45"/>
                    <a:pt x="158" y="45"/>
                  </a:cubicBezTo>
                  <a:close/>
                  <a:moveTo>
                    <a:pt x="396" y="53"/>
                  </a:moveTo>
                  <a:cubicBezTo>
                    <a:pt x="392" y="54"/>
                    <a:pt x="392" y="54"/>
                    <a:pt x="392" y="54"/>
                  </a:cubicBezTo>
                  <a:cubicBezTo>
                    <a:pt x="392" y="54"/>
                    <a:pt x="394" y="56"/>
                    <a:pt x="396" y="53"/>
                  </a:cubicBezTo>
                  <a:close/>
                  <a:moveTo>
                    <a:pt x="100" y="115"/>
                  </a:moveTo>
                  <a:cubicBezTo>
                    <a:pt x="98" y="115"/>
                    <a:pt x="100" y="118"/>
                    <a:pt x="100" y="118"/>
                  </a:cubicBezTo>
                  <a:cubicBezTo>
                    <a:pt x="101" y="118"/>
                    <a:pt x="102" y="116"/>
                    <a:pt x="100" y="115"/>
                  </a:cubicBezTo>
                  <a:close/>
                  <a:moveTo>
                    <a:pt x="83" y="119"/>
                  </a:moveTo>
                  <a:cubicBezTo>
                    <a:pt x="82" y="116"/>
                    <a:pt x="75" y="120"/>
                    <a:pt x="72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8" y="120"/>
                    <a:pt x="80" y="120"/>
                    <a:pt x="83" y="119"/>
                  </a:cubicBezTo>
                  <a:close/>
                  <a:moveTo>
                    <a:pt x="91" y="118"/>
                  </a:moveTo>
                  <a:cubicBezTo>
                    <a:pt x="94" y="118"/>
                    <a:pt x="96" y="119"/>
                    <a:pt x="96" y="116"/>
                  </a:cubicBezTo>
                  <a:cubicBezTo>
                    <a:pt x="96" y="112"/>
                    <a:pt x="83" y="118"/>
                    <a:pt x="84" y="119"/>
                  </a:cubicBezTo>
                  <a:cubicBezTo>
                    <a:pt x="86" y="119"/>
                    <a:pt x="90" y="118"/>
                    <a:pt x="91" y="118"/>
                  </a:cubicBezTo>
                  <a:close/>
                  <a:moveTo>
                    <a:pt x="103" y="118"/>
                  </a:moveTo>
                  <a:cubicBezTo>
                    <a:pt x="105" y="118"/>
                    <a:pt x="109" y="115"/>
                    <a:pt x="110" y="115"/>
                  </a:cubicBezTo>
                  <a:cubicBezTo>
                    <a:pt x="110" y="113"/>
                    <a:pt x="109" y="112"/>
                    <a:pt x="105" y="113"/>
                  </a:cubicBezTo>
                  <a:cubicBezTo>
                    <a:pt x="106" y="113"/>
                    <a:pt x="100" y="118"/>
                    <a:pt x="103" y="118"/>
                  </a:cubicBezTo>
                  <a:close/>
                  <a:moveTo>
                    <a:pt x="123" y="113"/>
                  </a:moveTo>
                  <a:cubicBezTo>
                    <a:pt x="124" y="112"/>
                    <a:pt x="117" y="112"/>
                    <a:pt x="117" y="112"/>
                  </a:cubicBezTo>
                  <a:cubicBezTo>
                    <a:pt x="117" y="112"/>
                    <a:pt x="112" y="112"/>
                    <a:pt x="113" y="115"/>
                  </a:cubicBezTo>
                  <a:cubicBezTo>
                    <a:pt x="116" y="116"/>
                    <a:pt x="119" y="113"/>
                    <a:pt x="123" y="113"/>
                  </a:cubicBezTo>
                  <a:close/>
                  <a:moveTo>
                    <a:pt x="508" y="321"/>
                  </a:moveTo>
                  <a:cubicBezTo>
                    <a:pt x="508" y="312"/>
                    <a:pt x="501" y="314"/>
                    <a:pt x="496" y="310"/>
                  </a:cubicBezTo>
                  <a:cubicBezTo>
                    <a:pt x="490" y="308"/>
                    <a:pt x="499" y="303"/>
                    <a:pt x="496" y="300"/>
                  </a:cubicBezTo>
                  <a:cubicBezTo>
                    <a:pt x="493" y="292"/>
                    <a:pt x="482" y="287"/>
                    <a:pt x="488" y="280"/>
                  </a:cubicBezTo>
                  <a:cubicBezTo>
                    <a:pt x="490" y="276"/>
                    <a:pt x="497" y="262"/>
                    <a:pt x="489" y="261"/>
                  </a:cubicBezTo>
                  <a:cubicBezTo>
                    <a:pt x="488" y="261"/>
                    <a:pt x="493" y="247"/>
                    <a:pt x="488" y="246"/>
                  </a:cubicBezTo>
                  <a:cubicBezTo>
                    <a:pt x="482" y="243"/>
                    <a:pt x="482" y="242"/>
                    <a:pt x="481" y="237"/>
                  </a:cubicBezTo>
                  <a:cubicBezTo>
                    <a:pt x="479" y="228"/>
                    <a:pt x="485" y="231"/>
                    <a:pt x="485" y="226"/>
                  </a:cubicBezTo>
                  <a:cubicBezTo>
                    <a:pt x="485" y="216"/>
                    <a:pt x="467" y="197"/>
                    <a:pt x="455" y="196"/>
                  </a:cubicBezTo>
                  <a:cubicBezTo>
                    <a:pt x="456" y="193"/>
                    <a:pt x="456" y="185"/>
                    <a:pt x="458" y="184"/>
                  </a:cubicBezTo>
                  <a:cubicBezTo>
                    <a:pt x="461" y="179"/>
                    <a:pt x="466" y="179"/>
                    <a:pt x="467" y="174"/>
                  </a:cubicBezTo>
                  <a:cubicBezTo>
                    <a:pt x="470" y="165"/>
                    <a:pt x="473" y="157"/>
                    <a:pt x="467" y="149"/>
                  </a:cubicBezTo>
                  <a:cubicBezTo>
                    <a:pt x="462" y="139"/>
                    <a:pt x="466" y="124"/>
                    <a:pt x="456" y="119"/>
                  </a:cubicBezTo>
                  <a:cubicBezTo>
                    <a:pt x="456" y="118"/>
                    <a:pt x="461" y="116"/>
                    <a:pt x="459" y="115"/>
                  </a:cubicBezTo>
                  <a:cubicBezTo>
                    <a:pt x="458" y="113"/>
                    <a:pt x="451" y="116"/>
                    <a:pt x="446" y="115"/>
                  </a:cubicBezTo>
                  <a:cubicBezTo>
                    <a:pt x="444" y="115"/>
                    <a:pt x="440" y="112"/>
                    <a:pt x="439" y="111"/>
                  </a:cubicBezTo>
                  <a:cubicBezTo>
                    <a:pt x="438" y="109"/>
                    <a:pt x="433" y="108"/>
                    <a:pt x="436" y="104"/>
                  </a:cubicBezTo>
                  <a:cubicBezTo>
                    <a:pt x="442" y="99"/>
                    <a:pt x="436" y="102"/>
                    <a:pt x="436" y="96"/>
                  </a:cubicBezTo>
                  <a:cubicBezTo>
                    <a:pt x="436" y="91"/>
                    <a:pt x="431" y="95"/>
                    <a:pt x="432" y="86"/>
                  </a:cubicBezTo>
                  <a:cubicBezTo>
                    <a:pt x="433" y="84"/>
                    <a:pt x="429" y="84"/>
                    <a:pt x="429" y="80"/>
                  </a:cubicBezTo>
                  <a:cubicBezTo>
                    <a:pt x="429" y="77"/>
                    <a:pt x="416" y="86"/>
                    <a:pt x="416" y="86"/>
                  </a:cubicBezTo>
                  <a:cubicBezTo>
                    <a:pt x="416" y="86"/>
                    <a:pt x="412" y="80"/>
                    <a:pt x="412" y="79"/>
                  </a:cubicBezTo>
                  <a:cubicBezTo>
                    <a:pt x="412" y="79"/>
                    <a:pt x="397" y="72"/>
                    <a:pt x="396" y="69"/>
                  </a:cubicBezTo>
                  <a:cubicBezTo>
                    <a:pt x="396" y="66"/>
                    <a:pt x="392" y="57"/>
                    <a:pt x="392" y="56"/>
                  </a:cubicBezTo>
                  <a:cubicBezTo>
                    <a:pt x="390" y="58"/>
                    <a:pt x="385" y="58"/>
                    <a:pt x="385" y="63"/>
                  </a:cubicBezTo>
                  <a:cubicBezTo>
                    <a:pt x="386" y="68"/>
                    <a:pt x="378" y="63"/>
                    <a:pt x="380" y="63"/>
                  </a:cubicBezTo>
                  <a:cubicBezTo>
                    <a:pt x="376" y="64"/>
                    <a:pt x="373" y="61"/>
                    <a:pt x="370" y="65"/>
                  </a:cubicBezTo>
                  <a:cubicBezTo>
                    <a:pt x="364" y="63"/>
                    <a:pt x="362" y="75"/>
                    <a:pt x="363" y="75"/>
                  </a:cubicBezTo>
                  <a:cubicBezTo>
                    <a:pt x="353" y="75"/>
                    <a:pt x="363" y="68"/>
                    <a:pt x="360" y="68"/>
                  </a:cubicBezTo>
                  <a:cubicBezTo>
                    <a:pt x="359" y="66"/>
                    <a:pt x="367" y="63"/>
                    <a:pt x="370" y="63"/>
                  </a:cubicBezTo>
                  <a:cubicBezTo>
                    <a:pt x="369" y="63"/>
                    <a:pt x="375" y="58"/>
                    <a:pt x="375" y="58"/>
                  </a:cubicBezTo>
                  <a:cubicBezTo>
                    <a:pt x="380" y="58"/>
                    <a:pt x="387" y="61"/>
                    <a:pt x="389" y="56"/>
                  </a:cubicBezTo>
                  <a:cubicBezTo>
                    <a:pt x="387" y="58"/>
                    <a:pt x="380" y="57"/>
                    <a:pt x="374" y="56"/>
                  </a:cubicBezTo>
                  <a:cubicBezTo>
                    <a:pt x="370" y="56"/>
                    <a:pt x="364" y="50"/>
                    <a:pt x="364" y="58"/>
                  </a:cubicBezTo>
                  <a:cubicBezTo>
                    <a:pt x="364" y="63"/>
                    <a:pt x="357" y="64"/>
                    <a:pt x="353" y="66"/>
                  </a:cubicBezTo>
                  <a:cubicBezTo>
                    <a:pt x="350" y="73"/>
                    <a:pt x="347" y="82"/>
                    <a:pt x="343" y="82"/>
                  </a:cubicBezTo>
                  <a:cubicBezTo>
                    <a:pt x="339" y="82"/>
                    <a:pt x="335" y="85"/>
                    <a:pt x="330" y="85"/>
                  </a:cubicBezTo>
                  <a:cubicBezTo>
                    <a:pt x="327" y="85"/>
                    <a:pt x="325" y="82"/>
                    <a:pt x="323" y="84"/>
                  </a:cubicBezTo>
                  <a:cubicBezTo>
                    <a:pt x="321" y="84"/>
                    <a:pt x="311" y="92"/>
                    <a:pt x="312" y="93"/>
                  </a:cubicBezTo>
                  <a:cubicBezTo>
                    <a:pt x="316" y="95"/>
                    <a:pt x="317" y="89"/>
                    <a:pt x="320" y="89"/>
                  </a:cubicBezTo>
                  <a:cubicBezTo>
                    <a:pt x="318" y="89"/>
                    <a:pt x="312" y="99"/>
                    <a:pt x="312" y="100"/>
                  </a:cubicBezTo>
                  <a:cubicBezTo>
                    <a:pt x="311" y="108"/>
                    <a:pt x="311" y="104"/>
                    <a:pt x="306" y="104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2" y="104"/>
                    <a:pt x="298" y="97"/>
                    <a:pt x="297" y="96"/>
                  </a:cubicBezTo>
                  <a:cubicBezTo>
                    <a:pt x="295" y="96"/>
                    <a:pt x="288" y="96"/>
                    <a:pt x="286" y="97"/>
                  </a:cubicBezTo>
                  <a:cubicBezTo>
                    <a:pt x="281" y="102"/>
                    <a:pt x="278" y="100"/>
                    <a:pt x="286" y="106"/>
                  </a:cubicBezTo>
                  <a:cubicBezTo>
                    <a:pt x="279" y="102"/>
                    <a:pt x="272" y="115"/>
                    <a:pt x="267" y="115"/>
                  </a:cubicBezTo>
                  <a:cubicBezTo>
                    <a:pt x="265" y="115"/>
                    <a:pt x="279" y="104"/>
                    <a:pt x="279" y="104"/>
                  </a:cubicBezTo>
                  <a:cubicBezTo>
                    <a:pt x="279" y="97"/>
                    <a:pt x="278" y="99"/>
                    <a:pt x="274" y="93"/>
                  </a:cubicBezTo>
                  <a:cubicBezTo>
                    <a:pt x="274" y="93"/>
                    <a:pt x="286" y="84"/>
                    <a:pt x="288" y="84"/>
                  </a:cubicBezTo>
                  <a:cubicBezTo>
                    <a:pt x="294" y="80"/>
                    <a:pt x="290" y="77"/>
                    <a:pt x="290" y="73"/>
                  </a:cubicBezTo>
                  <a:cubicBezTo>
                    <a:pt x="290" y="64"/>
                    <a:pt x="293" y="69"/>
                    <a:pt x="294" y="64"/>
                  </a:cubicBezTo>
                  <a:cubicBezTo>
                    <a:pt x="295" y="61"/>
                    <a:pt x="288" y="65"/>
                    <a:pt x="286" y="65"/>
                  </a:cubicBezTo>
                  <a:cubicBezTo>
                    <a:pt x="286" y="65"/>
                    <a:pt x="283" y="63"/>
                    <a:pt x="278" y="68"/>
                  </a:cubicBezTo>
                  <a:cubicBezTo>
                    <a:pt x="272" y="72"/>
                    <a:pt x="272" y="68"/>
                    <a:pt x="266" y="65"/>
                  </a:cubicBezTo>
                  <a:cubicBezTo>
                    <a:pt x="263" y="63"/>
                    <a:pt x="258" y="61"/>
                    <a:pt x="254" y="58"/>
                  </a:cubicBezTo>
                  <a:cubicBezTo>
                    <a:pt x="245" y="56"/>
                    <a:pt x="248" y="68"/>
                    <a:pt x="243" y="68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4" y="52"/>
                    <a:pt x="232" y="57"/>
                    <a:pt x="229" y="56"/>
                  </a:cubicBezTo>
                  <a:cubicBezTo>
                    <a:pt x="233" y="57"/>
                    <a:pt x="240" y="41"/>
                    <a:pt x="235" y="36"/>
                  </a:cubicBezTo>
                  <a:cubicBezTo>
                    <a:pt x="239" y="39"/>
                    <a:pt x="235" y="30"/>
                    <a:pt x="235" y="30"/>
                  </a:cubicBezTo>
                  <a:cubicBezTo>
                    <a:pt x="235" y="23"/>
                    <a:pt x="231" y="29"/>
                    <a:pt x="229" y="29"/>
                  </a:cubicBezTo>
                  <a:cubicBezTo>
                    <a:pt x="224" y="30"/>
                    <a:pt x="217" y="20"/>
                    <a:pt x="215" y="20"/>
                  </a:cubicBezTo>
                  <a:cubicBezTo>
                    <a:pt x="215" y="19"/>
                    <a:pt x="208" y="25"/>
                    <a:pt x="208" y="25"/>
                  </a:cubicBezTo>
                  <a:cubicBezTo>
                    <a:pt x="206" y="16"/>
                    <a:pt x="205" y="22"/>
                    <a:pt x="201" y="25"/>
                  </a:cubicBezTo>
                  <a:cubicBezTo>
                    <a:pt x="195" y="26"/>
                    <a:pt x="197" y="19"/>
                    <a:pt x="194" y="19"/>
                  </a:cubicBezTo>
                  <a:cubicBezTo>
                    <a:pt x="186" y="16"/>
                    <a:pt x="179" y="14"/>
                    <a:pt x="171" y="15"/>
                  </a:cubicBezTo>
                  <a:cubicBezTo>
                    <a:pt x="167" y="15"/>
                    <a:pt x="167" y="11"/>
                    <a:pt x="164" y="16"/>
                  </a:cubicBezTo>
                  <a:cubicBezTo>
                    <a:pt x="163" y="20"/>
                    <a:pt x="170" y="29"/>
                    <a:pt x="169" y="30"/>
                  </a:cubicBezTo>
                  <a:cubicBezTo>
                    <a:pt x="169" y="29"/>
                    <a:pt x="174" y="43"/>
                    <a:pt x="174" y="43"/>
                  </a:cubicBezTo>
                  <a:cubicBezTo>
                    <a:pt x="174" y="43"/>
                    <a:pt x="183" y="46"/>
                    <a:pt x="182" y="49"/>
                  </a:cubicBezTo>
                  <a:cubicBezTo>
                    <a:pt x="179" y="52"/>
                    <a:pt x="172" y="47"/>
                    <a:pt x="172" y="53"/>
                  </a:cubicBezTo>
                  <a:cubicBezTo>
                    <a:pt x="174" y="58"/>
                    <a:pt x="182" y="52"/>
                    <a:pt x="182" y="52"/>
                  </a:cubicBezTo>
                  <a:cubicBezTo>
                    <a:pt x="182" y="52"/>
                    <a:pt x="179" y="57"/>
                    <a:pt x="176" y="61"/>
                  </a:cubicBezTo>
                  <a:cubicBezTo>
                    <a:pt x="176" y="61"/>
                    <a:pt x="162" y="58"/>
                    <a:pt x="164" y="63"/>
                  </a:cubicBezTo>
                  <a:cubicBezTo>
                    <a:pt x="165" y="63"/>
                    <a:pt x="165" y="64"/>
                    <a:pt x="165" y="64"/>
                  </a:cubicBezTo>
                  <a:cubicBezTo>
                    <a:pt x="148" y="70"/>
                    <a:pt x="179" y="75"/>
                    <a:pt x="179" y="69"/>
                  </a:cubicBezTo>
                  <a:cubicBezTo>
                    <a:pt x="179" y="75"/>
                    <a:pt x="170" y="73"/>
                    <a:pt x="174" y="82"/>
                  </a:cubicBezTo>
                  <a:cubicBezTo>
                    <a:pt x="174" y="84"/>
                    <a:pt x="178" y="85"/>
                    <a:pt x="179" y="88"/>
                  </a:cubicBezTo>
                  <a:cubicBezTo>
                    <a:pt x="185" y="95"/>
                    <a:pt x="176" y="91"/>
                    <a:pt x="174" y="93"/>
                  </a:cubicBezTo>
                  <a:cubicBezTo>
                    <a:pt x="172" y="95"/>
                    <a:pt x="175" y="97"/>
                    <a:pt x="176" y="99"/>
                  </a:cubicBezTo>
                  <a:cubicBezTo>
                    <a:pt x="178" y="109"/>
                    <a:pt x="187" y="104"/>
                    <a:pt x="194" y="106"/>
                  </a:cubicBezTo>
                  <a:cubicBezTo>
                    <a:pt x="199" y="107"/>
                    <a:pt x="202" y="111"/>
                    <a:pt x="205" y="116"/>
                  </a:cubicBezTo>
                  <a:cubicBezTo>
                    <a:pt x="208" y="122"/>
                    <a:pt x="216" y="138"/>
                    <a:pt x="224" y="136"/>
                  </a:cubicBezTo>
                  <a:cubicBezTo>
                    <a:pt x="212" y="138"/>
                    <a:pt x="205" y="126"/>
                    <a:pt x="201" y="115"/>
                  </a:cubicBezTo>
                  <a:cubicBezTo>
                    <a:pt x="197" y="100"/>
                    <a:pt x="183" y="115"/>
                    <a:pt x="174" y="111"/>
                  </a:cubicBezTo>
                  <a:cubicBezTo>
                    <a:pt x="162" y="106"/>
                    <a:pt x="164" y="104"/>
                    <a:pt x="156" y="118"/>
                  </a:cubicBezTo>
                  <a:cubicBezTo>
                    <a:pt x="152" y="126"/>
                    <a:pt x="163" y="133"/>
                    <a:pt x="160" y="136"/>
                  </a:cubicBezTo>
                  <a:cubicBezTo>
                    <a:pt x="160" y="138"/>
                    <a:pt x="153" y="149"/>
                    <a:pt x="155" y="149"/>
                  </a:cubicBezTo>
                  <a:cubicBezTo>
                    <a:pt x="152" y="149"/>
                    <a:pt x="155" y="139"/>
                    <a:pt x="155" y="139"/>
                  </a:cubicBezTo>
                  <a:cubicBezTo>
                    <a:pt x="156" y="134"/>
                    <a:pt x="155" y="135"/>
                    <a:pt x="149" y="134"/>
                  </a:cubicBezTo>
                  <a:cubicBezTo>
                    <a:pt x="147" y="133"/>
                    <a:pt x="146" y="124"/>
                    <a:pt x="142" y="133"/>
                  </a:cubicBezTo>
                  <a:cubicBezTo>
                    <a:pt x="140" y="138"/>
                    <a:pt x="142" y="136"/>
                    <a:pt x="146" y="136"/>
                  </a:cubicBezTo>
                  <a:cubicBezTo>
                    <a:pt x="147" y="136"/>
                    <a:pt x="144" y="146"/>
                    <a:pt x="144" y="146"/>
                  </a:cubicBezTo>
                  <a:cubicBezTo>
                    <a:pt x="141" y="151"/>
                    <a:pt x="139" y="143"/>
                    <a:pt x="135" y="142"/>
                  </a:cubicBezTo>
                  <a:cubicBezTo>
                    <a:pt x="133" y="142"/>
                    <a:pt x="128" y="141"/>
                    <a:pt x="135" y="138"/>
                  </a:cubicBezTo>
                  <a:cubicBezTo>
                    <a:pt x="142" y="134"/>
                    <a:pt x="129" y="119"/>
                    <a:pt x="125" y="119"/>
                  </a:cubicBezTo>
                  <a:cubicBezTo>
                    <a:pt x="118" y="118"/>
                    <a:pt x="110" y="122"/>
                    <a:pt x="103" y="122"/>
                  </a:cubicBezTo>
                  <a:cubicBezTo>
                    <a:pt x="101" y="122"/>
                    <a:pt x="96" y="120"/>
                    <a:pt x="91" y="120"/>
                  </a:cubicBezTo>
                  <a:cubicBezTo>
                    <a:pt x="86" y="120"/>
                    <a:pt x="79" y="130"/>
                    <a:pt x="82" y="134"/>
                  </a:cubicBezTo>
                  <a:cubicBezTo>
                    <a:pt x="80" y="134"/>
                    <a:pt x="82" y="135"/>
                    <a:pt x="80" y="136"/>
                  </a:cubicBezTo>
                  <a:cubicBezTo>
                    <a:pt x="78" y="134"/>
                    <a:pt x="79" y="135"/>
                    <a:pt x="77" y="134"/>
                  </a:cubicBezTo>
                  <a:cubicBezTo>
                    <a:pt x="78" y="139"/>
                    <a:pt x="77" y="146"/>
                    <a:pt x="75" y="151"/>
                  </a:cubicBezTo>
                  <a:cubicBezTo>
                    <a:pt x="89" y="153"/>
                    <a:pt x="84" y="154"/>
                    <a:pt x="86" y="163"/>
                  </a:cubicBezTo>
                  <a:cubicBezTo>
                    <a:pt x="86" y="168"/>
                    <a:pt x="83" y="174"/>
                    <a:pt x="83" y="178"/>
                  </a:cubicBezTo>
                  <a:cubicBezTo>
                    <a:pt x="84" y="184"/>
                    <a:pt x="80" y="190"/>
                    <a:pt x="78" y="195"/>
                  </a:cubicBezTo>
                  <a:cubicBezTo>
                    <a:pt x="73" y="200"/>
                    <a:pt x="78" y="211"/>
                    <a:pt x="71" y="213"/>
                  </a:cubicBezTo>
                  <a:cubicBezTo>
                    <a:pt x="67" y="215"/>
                    <a:pt x="51" y="205"/>
                    <a:pt x="57" y="217"/>
                  </a:cubicBezTo>
                  <a:cubicBezTo>
                    <a:pt x="45" y="223"/>
                    <a:pt x="64" y="237"/>
                    <a:pt x="68" y="227"/>
                  </a:cubicBezTo>
                  <a:cubicBezTo>
                    <a:pt x="77" y="235"/>
                    <a:pt x="67" y="243"/>
                    <a:pt x="73" y="247"/>
                  </a:cubicBezTo>
                  <a:cubicBezTo>
                    <a:pt x="71" y="249"/>
                    <a:pt x="61" y="258"/>
                    <a:pt x="61" y="258"/>
                  </a:cubicBezTo>
                  <a:cubicBezTo>
                    <a:pt x="56" y="258"/>
                    <a:pt x="54" y="261"/>
                    <a:pt x="51" y="265"/>
                  </a:cubicBezTo>
                  <a:cubicBezTo>
                    <a:pt x="61" y="265"/>
                    <a:pt x="56" y="278"/>
                    <a:pt x="54" y="277"/>
                  </a:cubicBezTo>
                  <a:cubicBezTo>
                    <a:pt x="47" y="271"/>
                    <a:pt x="41" y="281"/>
                    <a:pt x="36" y="280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32" y="280"/>
                    <a:pt x="24" y="277"/>
                    <a:pt x="18" y="277"/>
                  </a:cubicBezTo>
                  <a:cubicBezTo>
                    <a:pt x="20" y="278"/>
                    <a:pt x="20" y="281"/>
                    <a:pt x="21" y="282"/>
                  </a:cubicBezTo>
                  <a:cubicBezTo>
                    <a:pt x="17" y="280"/>
                    <a:pt x="14" y="281"/>
                    <a:pt x="10" y="281"/>
                  </a:cubicBezTo>
                  <a:cubicBezTo>
                    <a:pt x="10" y="281"/>
                    <a:pt x="14" y="294"/>
                    <a:pt x="14" y="292"/>
                  </a:cubicBezTo>
                  <a:cubicBezTo>
                    <a:pt x="14" y="297"/>
                    <a:pt x="17" y="303"/>
                    <a:pt x="20" y="307"/>
                  </a:cubicBezTo>
                  <a:cubicBezTo>
                    <a:pt x="22" y="310"/>
                    <a:pt x="22" y="317"/>
                    <a:pt x="22" y="323"/>
                  </a:cubicBezTo>
                  <a:cubicBezTo>
                    <a:pt x="22" y="330"/>
                    <a:pt x="11" y="331"/>
                    <a:pt x="14" y="342"/>
                  </a:cubicBezTo>
                  <a:cubicBezTo>
                    <a:pt x="18" y="341"/>
                    <a:pt x="18" y="341"/>
                    <a:pt x="18" y="341"/>
                  </a:cubicBezTo>
                  <a:cubicBezTo>
                    <a:pt x="17" y="347"/>
                    <a:pt x="9" y="346"/>
                    <a:pt x="7" y="353"/>
                  </a:cubicBezTo>
                  <a:cubicBezTo>
                    <a:pt x="6" y="351"/>
                    <a:pt x="6" y="350"/>
                    <a:pt x="5" y="348"/>
                  </a:cubicBezTo>
                  <a:cubicBezTo>
                    <a:pt x="0" y="350"/>
                    <a:pt x="0" y="354"/>
                    <a:pt x="2" y="357"/>
                  </a:cubicBezTo>
                  <a:cubicBezTo>
                    <a:pt x="11" y="354"/>
                    <a:pt x="11" y="363"/>
                    <a:pt x="13" y="369"/>
                  </a:cubicBezTo>
                  <a:cubicBezTo>
                    <a:pt x="10" y="369"/>
                    <a:pt x="9" y="370"/>
                    <a:pt x="6" y="373"/>
                  </a:cubicBezTo>
                  <a:cubicBezTo>
                    <a:pt x="7" y="378"/>
                    <a:pt x="16" y="389"/>
                    <a:pt x="21" y="391"/>
                  </a:cubicBezTo>
                  <a:cubicBezTo>
                    <a:pt x="20" y="392"/>
                    <a:pt x="16" y="394"/>
                    <a:pt x="16" y="396"/>
                  </a:cubicBezTo>
                  <a:cubicBezTo>
                    <a:pt x="16" y="404"/>
                    <a:pt x="21" y="398"/>
                    <a:pt x="24" y="402"/>
                  </a:cubicBezTo>
                  <a:cubicBezTo>
                    <a:pt x="25" y="404"/>
                    <a:pt x="29" y="414"/>
                    <a:pt x="28" y="417"/>
                  </a:cubicBezTo>
                  <a:cubicBezTo>
                    <a:pt x="25" y="419"/>
                    <a:pt x="18" y="420"/>
                    <a:pt x="16" y="424"/>
                  </a:cubicBezTo>
                  <a:cubicBezTo>
                    <a:pt x="13" y="427"/>
                    <a:pt x="11" y="434"/>
                    <a:pt x="11" y="437"/>
                  </a:cubicBezTo>
                  <a:cubicBezTo>
                    <a:pt x="11" y="447"/>
                    <a:pt x="17" y="461"/>
                    <a:pt x="24" y="459"/>
                  </a:cubicBezTo>
                  <a:cubicBezTo>
                    <a:pt x="25" y="466"/>
                    <a:pt x="33" y="461"/>
                    <a:pt x="32" y="471"/>
                  </a:cubicBezTo>
                  <a:cubicBezTo>
                    <a:pt x="30" y="473"/>
                    <a:pt x="24" y="479"/>
                    <a:pt x="22" y="481"/>
                  </a:cubicBezTo>
                  <a:cubicBezTo>
                    <a:pt x="20" y="482"/>
                    <a:pt x="21" y="486"/>
                    <a:pt x="21" y="489"/>
                  </a:cubicBezTo>
                  <a:cubicBezTo>
                    <a:pt x="20" y="495"/>
                    <a:pt x="25" y="491"/>
                    <a:pt x="32" y="497"/>
                  </a:cubicBezTo>
                  <a:cubicBezTo>
                    <a:pt x="33" y="498"/>
                    <a:pt x="33" y="502"/>
                    <a:pt x="30" y="504"/>
                  </a:cubicBezTo>
                  <a:cubicBezTo>
                    <a:pt x="32" y="502"/>
                    <a:pt x="40" y="517"/>
                    <a:pt x="40" y="516"/>
                  </a:cubicBezTo>
                  <a:cubicBezTo>
                    <a:pt x="41" y="518"/>
                    <a:pt x="39" y="520"/>
                    <a:pt x="43" y="521"/>
                  </a:cubicBezTo>
                  <a:cubicBezTo>
                    <a:pt x="47" y="521"/>
                    <a:pt x="49" y="521"/>
                    <a:pt x="47" y="517"/>
                  </a:cubicBezTo>
                  <a:cubicBezTo>
                    <a:pt x="51" y="517"/>
                    <a:pt x="57" y="518"/>
                    <a:pt x="57" y="521"/>
                  </a:cubicBezTo>
                  <a:cubicBezTo>
                    <a:pt x="59" y="531"/>
                    <a:pt x="60" y="523"/>
                    <a:pt x="63" y="523"/>
                  </a:cubicBezTo>
                  <a:cubicBezTo>
                    <a:pt x="63" y="523"/>
                    <a:pt x="71" y="527"/>
                    <a:pt x="73" y="527"/>
                  </a:cubicBezTo>
                  <a:cubicBezTo>
                    <a:pt x="75" y="527"/>
                    <a:pt x="75" y="525"/>
                    <a:pt x="79" y="524"/>
                  </a:cubicBezTo>
                  <a:cubicBezTo>
                    <a:pt x="79" y="524"/>
                    <a:pt x="77" y="523"/>
                    <a:pt x="80" y="523"/>
                  </a:cubicBezTo>
                  <a:cubicBezTo>
                    <a:pt x="82" y="523"/>
                    <a:pt x="83" y="524"/>
                    <a:pt x="84" y="524"/>
                  </a:cubicBezTo>
                  <a:cubicBezTo>
                    <a:pt x="82" y="524"/>
                    <a:pt x="87" y="531"/>
                    <a:pt x="89" y="531"/>
                  </a:cubicBezTo>
                  <a:cubicBezTo>
                    <a:pt x="91" y="532"/>
                    <a:pt x="105" y="539"/>
                    <a:pt x="106" y="536"/>
                  </a:cubicBezTo>
                  <a:cubicBezTo>
                    <a:pt x="110" y="532"/>
                    <a:pt x="123" y="541"/>
                    <a:pt x="126" y="543"/>
                  </a:cubicBezTo>
                  <a:cubicBezTo>
                    <a:pt x="121" y="545"/>
                    <a:pt x="123" y="554"/>
                    <a:pt x="119" y="558"/>
                  </a:cubicBezTo>
                  <a:cubicBezTo>
                    <a:pt x="117" y="560"/>
                    <a:pt x="110" y="559"/>
                    <a:pt x="109" y="565"/>
                  </a:cubicBezTo>
                  <a:cubicBezTo>
                    <a:pt x="102" y="574"/>
                    <a:pt x="102" y="574"/>
                    <a:pt x="102" y="574"/>
                  </a:cubicBezTo>
                  <a:cubicBezTo>
                    <a:pt x="95" y="594"/>
                    <a:pt x="95" y="594"/>
                    <a:pt x="95" y="594"/>
                  </a:cubicBezTo>
                  <a:cubicBezTo>
                    <a:pt x="96" y="598"/>
                    <a:pt x="94" y="604"/>
                    <a:pt x="90" y="608"/>
                  </a:cubicBezTo>
                  <a:cubicBezTo>
                    <a:pt x="87" y="611"/>
                    <a:pt x="87" y="628"/>
                    <a:pt x="86" y="631"/>
                  </a:cubicBezTo>
                  <a:cubicBezTo>
                    <a:pt x="82" y="642"/>
                    <a:pt x="79" y="656"/>
                    <a:pt x="84" y="664"/>
                  </a:cubicBezTo>
                  <a:cubicBezTo>
                    <a:pt x="86" y="664"/>
                    <a:pt x="89" y="665"/>
                    <a:pt x="90" y="665"/>
                  </a:cubicBezTo>
                  <a:cubicBezTo>
                    <a:pt x="89" y="665"/>
                    <a:pt x="87" y="665"/>
                    <a:pt x="87" y="667"/>
                  </a:cubicBezTo>
                  <a:cubicBezTo>
                    <a:pt x="91" y="671"/>
                    <a:pt x="98" y="663"/>
                    <a:pt x="112" y="668"/>
                  </a:cubicBezTo>
                  <a:cubicBezTo>
                    <a:pt x="117" y="671"/>
                    <a:pt x="119" y="663"/>
                    <a:pt x="126" y="664"/>
                  </a:cubicBezTo>
                  <a:cubicBezTo>
                    <a:pt x="130" y="664"/>
                    <a:pt x="132" y="670"/>
                    <a:pt x="140" y="667"/>
                  </a:cubicBezTo>
                  <a:cubicBezTo>
                    <a:pt x="140" y="663"/>
                    <a:pt x="142" y="662"/>
                    <a:pt x="144" y="665"/>
                  </a:cubicBezTo>
                  <a:cubicBezTo>
                    <a:pt x="153" y="659"/>
                    <a:pt x="141" y="662"/>
                    <a:pt x="140" y="660"/>
                  </a:cubicBezTo>
                  <a:cubicBezTo>
                    <a:pt x="137" y="659"/>
                    <a:pt x="135" y="662"/>
                    <a:pt x="135" y="658"/>
                  </a:cubicBezTo>
                  <a:cubicBezTo>
                    <a:pt x="133" y="652"/>
                    <a:pt x="141" y="649"/>
                    <a:pt x="144" y="648"/>
                  </a:cubicBezTo>
                  <a:cubicBezTo>
                    <a:pt x="144" y="648"/>
                    <a:pt x="147" y="647"/>
                    <a:pt x="148" y="649"/>
                  </a:cubicBezTo>
                  <a:cubicBezTo>
                    <a:pt x="152" y="647"/>
                    <a:pt x="153" y="653"/>
                    <a:pt x="156" y="659"/>
                  </a:cubicBezTo>
                  <a:cubicBezTo>
                    <a:pt x="158" y="658"/>
                    <a:pt x="158" y="653"/>
                    <a:pt x="158" y="652"/>
                  </a:cubicBezTo>
                  <a:cubicBezTo>
                    <a:pt x="160" y="656"/>
                    <a:pt x="162" y="660"/>
                    <a:pt x="164" y="662"/>
                  </a:cubicBezTo>
                  <a:cubicBezTo>
                    <a:pt x="165" y="662"/>
                    <a:pt x="171" y="658"/>
                    <a:pt x="175" y="659"/>
                  </a:cubicBezTo>
                  <a:cubicBezTo>
                    <a:pt x="179" y="660"/>
                    <a:pt x="185" y="662"/>
                    <a:pt x="188" y="663"/>
                  </a:cubicBezTo>
                  <a:cubicBezTo>
                    <a:pt x="198" y="665"/>
                    <a:pt x="199" y="671"/>
                    <a:pt x="210" y="672"/>
                  </a:cubicBezTo>
                  <a:cubicBezTo>
                    <a:pt x="216" y="672"/>
                    <a:pt x="213" y="665"/>
                    <a:pt x="218" y="668"/>
                  </a:cubicBezTo>
                  <a:cubicBezTo>
                    <a:pt x="220" y="668"/>
                    <a:pt x="227" y="674"/>
                    <a:pt x="231" y="678"/>
                  </a:cubicBezTo>
                  <a:cubicBezTo>
                    <a:pt x="235" y="682"/>
                    <a:pt x="233" y="682"/>
                    <a:pt x="236" y="688"/>
                  </a:cubicBezTo>
                  <a:cubicBezTo>
                    <a:pt x="236" y="687"/>
                    <a:pt x="240" y="685"/>
                    <a:pt x="241" y="686"/>
                  </a:cubicBezTo>
                  <a:cubicBezTo>
                    <a:pt x="245" y="687"/>
                    <a:pt x="240" y="694"/>
                    <a:pt x="240" y="695"/>
                  </a:cubicBezTo>
                  <a:cubicBezTo>
                    <a:pt x="245" y="694"/>
                    <a:pt x="258" y="688"/>
                    <a:pt x="259" y="682"/>
                  </a:cubicBezTo>
                  <a:cubicBezTo>
                    <a:pt x="259" y="675"/>
                    <a:pt x="254" y="671"/>
                    <a:pt x="259" y="669"/>
                  </a:cubicBezTo>
                  <a:cubicBezTo>
                    <a:pt x="258" y="670"/>
                    <a:pt x="260" y="677"/>
                    <a:pt x="263" y="671"/>
                  </a:cubicBezTo>
                  <a:cubicBezTo>
                    <a:pt x="266" y="668"/>
                    <a:pt x="283" y="672"/>
                    <a:pt x="282" y="672"/>
                  </a:cubicBezTo>
                  <a:cubicBezTo>
                    <a:pt x="285" y="674"/>
                    <a:pt x="283" y="675"/>
                    <a:pt x="282" y="678"/>
                  </a:cubicBezTo>
                  <a:cubicBezTo>
                    <a:pt x="285" y="679"/>
                    <a:pt x="288" y="682"/>
                    <a:pt x="288" y="686"/>
                  </a:cubicBezTo>
                  <a:cubicBezTo>
                    <a:pt x="294" y="686"/>
                    <a:pt x="300" y="685"/>
                    <a:pt x="304" y="682"/>
                  </a:cubicBezTo>
                  <a:cubicBezTo>
                    <a:pt x="302" y="686"/>
                    <a:pt x="302" y="686"/>
                    <a:pt x="302" y="686"/>
                  </a:cubicBezTo>
                  <a:cubicBezTo>
                    <a:pt x="307" y="685"/>
                    <a:pt x="309" y="679"/>
                    <a:pt x="316" y="682"/>
                  </a:cubicBezTo>
                  <a:cubicBezTo>
                    <a:pt x="316" y="681"/>
                    <a:pt x="313" y="679"/>
                    <a:pt x="313" y="679"/>
                  </a:cubicBezTo>
                  <a:cubicBezTo>
                    <a:pt x="316" y="675"/>
                    <a:pt x="324" y="670"/>
                    <a:pt x="327" y="668"/>
                  </a:cubicBezTo>
                  <a:cubicBezTo>
                    <a:pt x="332" y="667"/>
                    <a:pt x="339" y="667"/>
                    <a:pt x="343" y="665"/>
                  </a:cubicBezTo>
                  <a:cubicBezTo>
                    <a:pt x="346" y="665"/>
                    <a:pt x="360" y="667"/>
                    <a:pt x="362" y="665"/>
                  </a:cubicBezTo>
                  <a:cubicBezTo>
                    <a:pt x="366" y="662"/>
                    <a:pt x="355" y="659"/>
                    <a:pt x="364" y="652"/>
                  </a:cubicBezTo>
                  <a:cubicBezTo>
                    <a:pt x="364" y="660"/>
                    <a:pt x="364" y="660"/>
                    <a:pt x="364" y="660"/>
                  </a:cubicBezTo>
                  <a:cubicBezTo>
                    <a:pt x="371" y="658"/>
                    <a:pt x="375" y="660"/>
                    <a:pt x="382" y="664"/>
                  </a:cubicBezTo>
                  <a:cubicBezTo>
                    <a:pt x="387" y="668"/>
                    <a:pt x="389" y="653"/>
                    <a:pt x="398" y="659"/>
                  </a:cubicBezTo>
                  <a:cubicBezTo>
                    <a:pt x="397" y="660"/>
                    <a:pt x="396" y="668"/>
                    <a:pt x="397" y="670"/>
                  </a:cubicBezTo>
                  <a:cubicBezTo>
                    <a:pt x="398" y="672"/>
                    <a:pt x="410" y="678"/>
                    <a:pt x="413" y="675"/>
                  </a:cubicBezTo>
                  <a:cubicBezTo>
                    <a:pt x="415" y="672"/>
                    <a:pt x="416" y="662"/>
                    <a:pt x="416" y="660"/>
                  </a:cubicBezTo>
                  <a:cubicBezTo>
                    <a:pt x="413" y="656"/>
                    <a:pt x="412" y="653"/>
                    <a:pt x="405" y="656"/>
                  </a:cubicBezTo>
                  <a:cubicBezTo>
                    <a:pt x="406" y="647"/>
                    <a:pt x="413" y="645"/>
                    <a:pt x="408" y="637"/>
                  </a:cubicBezTo>
                  <a:cubicBezTo>
                    <a:pt x="405" y="632"/>
                    <a:pt x="401" y="632"/>
                    <a:pt x="400" y="628"/>
                  </a:cubicBezTo>
                  <a:cubicBezTo>
                    <a:pt x="398" y="625"/>
                    <a:pt x="390" y="621"/>
                    <a:pt x="396" y="618"/>
                  </a:cubicBezTo>
                  <a:cubicBezTo>
                    <a:pt x="401" y="617"/>
                    <a:pt x="408" y="606"/>
                    <a:pt x="410" y="605"/>
                  </a:cubicBezTo>
                  <a:cubicBezTo>
                    <a:pt x="415" y="604"/>
                    <a:pt x="419" y="602"/>
                    <a:pt x="423" y="602"/>
                  </a:cubicBezTo>
                  <a:cubicBezTo>
                    <a:pt x="432" y="602"/>
                    <a:pt x="436" y="585"/>
                    <a:pt x="433" y="579"/>
                  </a:cubicBezTo>
                  <a:cubicBezTo>
                    <a:pt x="439" y="577"/>
                    <a:pt x="443" y="577"/>
                    <a:pt x="451" y="582"/>
                  </a:cubicBezTo>
                  <a:cubicBezTo>
                    <a:pt x="454" y="578"/>
                    <a:pt x="456" y="571"/>
                    <a:pt x="456" y="565"/>
                  </a:cubicBezTo>
                  <a:cubicBezTo>
                    <a:pt x="455" y="556"/>
                    <a:pt x="449" y="551"/>
                    <a:pt x="444" y="544"/>
                  </a:cubicBezTo>
                  <a:cubicBezTo>
                    <a:pt x="440" y="538"/>
                    <a:pt x="432" y="547"/>
                    <a:pt x="431" y="536"/>
                  </a:cubicBezTo>
                  <a:cubicBezTo>
                    <a:pt x="431" y="531"/>
                    <a:pt x="423" y="529"/>
                    <a:pt x="419" y="529"/>
                  </a:cubicBezTo>
                  <a:cubicBezTo>
                    <a:pt x="417" y="529"/>
                    <a:pt x="405" y="512"/>
                    <a:pt x="396" y="511"/>
                  </a:cubicBezTo>
                  <a:cubicBezTo>
                    <a:pt x="390" y="509"/>
                    <a:pt x="383" y="497"/>
                    <a:pt x="382" y="493"/>
                  </a:cubicBezTo>
                  <a:cubicBezTo>
                    <a:pt x="380" y="489"/>
                    <a:pt x="380" y="484"/>
                    <a:pt x="376" y="479"/>
                  </a:cubicBezTo>
                  <a:cubicBezTo>
                    <a:pt x="375" y="478"/>
                    <a:pt x="370" y="478"/>
                    <a:pt x="370" y="473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7"/>
                    <a:pt x="376" y="461"/>
                    <a:pt x="376" y="458"/>
                  </a:cubicBezTo>
                  <a:cubicBezTo>
                    <a:pt x="375" y="458"/>
                    <a:pt x="374" y="457"/>
                    <a:pt x="373" y="457"/>
                  </a:cubicBezTo>
                  <a:cubicBezTo>
                    <a:pt x="375" y="451"/>
                    <a:pt x="363" y="448"/>
                    <a:pt x="360" y="444"/>
                  </a:cubicBezTo>
                  <a:cubicBezTo>
                    <a:pt x="357" y="439"/>
                    <a:pt x="351" y="431"/>
                    <a:pt x="351" y="424"/>
                  </a:cubicBezTo>
                  <a:cubicBezTo>
                    <a:pt x="353" y="424"/>
                    <a:pt x="353" y="424"/>
                    <a:pt x="353" y="424"/>
                  </a:cubicBezTo>
                  <a:cubicBezTo>
                    <a:pt x="355" y="427"/>
                    <a:pt x="363" y="437"/>
                    <a:pt x="364" y="437"/>
                  </a:cubicBezTo>
                  <a:cubicBezTo>
                    <a:pt x="366" y="436"/>
                    <a:pt x="370" y="424"/>
                    <a:pt x="373" y="420"/>
                  </a:cubicBezTo>
                  <a:cubicBezTo>
                    <a:pt x="375" y="419"/>
                    <a:pt x="376" y="412"/>
                    <a:pt x="385" y="416"/>
                  </a:cubicBezTo>
                  <a:cubicBezTo>
                    <a:pt x="385" y="416"/>
                    <a:pt x="390" y="413"/>
                    <a:pt x="392" y="413"/>
                  </a:cubicBezTo>
                  <a:cubicBezTo>
                    <a:pt x="396" y="411"/>
                    <a:pt x="405" y="419"/>
                    <a:pt x="406" y="407"/>
                  </a:cubicBezTo>
                  <a:cubicBezTo>
                    <a:pt x="409" y="408"/>
                    <a:pt x="412" y="407"/>
                    <a:pt x="415" y="404"/>
                  </a:cubicBezTo>
                  <a:cubicBezTo>
                    <a:pt x="419" y="397"/>
                    <a:pt x="423" y="394"/>
                    <a:pt x="423" y="394"/>
                  </a:cubicBezTo>
                  <a:cubicBezTo>
                    <a:pt x="429" y="401"/>
                    <a:pt x="432" y="387"/>
                    <a:pt x="438" y="385"/>
                  </a:cubicBezTo>
                  <a:cubicBezTo>
                    <a:pt x="440" y="384"/>
                    <a:pt x="451" y="378"/>
                    <a:pt x="455" y="378"/>
                  </a:cubicBezTo>
                  <a:cubicBezTo>
                    <a:pt x="459" y="378"/>
                    <a:pt x="465" y="373"/>
                    <a:pt x="471" y="370"/>
                  </a:cubicBezTo>
                  <a:cubicBezTo>
                    <a:pt x="476" y="367"/>
                    <a:pt x="479" y="370"/>
                    <a:pt x="479" y="365"/>
                  </a:cubicBezTo>
                  <a:cubicBezTo>
                    <a:pt x="479" y="363"/>
                    <a:pt x="473" y="360"/>
                    <a:pt x="471" y="360"/>
                  </a:cubicBezTo>
                  <a:cubicBezTo>
                    <a:pt x="471" y="359"/>
                    <a:pt x="473" y="355"/>
                    <a:pt x="474" y="354"/>
                  </a:cubicBezTo>
                  <a:cubicBezTo>
                    <a:pt x="478" y="357"/>
                    <a:pt x="496" y="355"/>
                    <a:pt x="488" y="366"/>
                  </a:cubicBezTo>
                  <a:cubicBezTo>
                    <a:pt x="489" y="366"/>
                    <a:pt x="493" y="366"/>
                    <a:pt x="494" y="365"/>
                  </a:cubicBezTo>
                  <a:cubicBezTo>
                    <a:pt x="488" y="373"/>
                    <a:pt x="496" y="370"/>
                    <a:pt x="500" y="373"/>
                  </a:cubicBezTo>
                  <a:cubicBezTo>
                    <a:pt x="504" y="375"/>
                    <a:pt x="504" y="367"/>
                    <a:pt x="505" y="366"/>
                  </a:cubicBezTo>
                  <a:cubicBezTo>
                    <a:pt x="509" y="363"/>
                    <a:pt x="512" y="348"/>
                    <a:pt x="512" y="343"/>
                  </a:cubicBezTo>
                  <a:cubicBezTo>
                    <a:pt x="516" y="334"/>
                    <a:pt x="508" y="330"/>
                    <a:pt x="508" y="321"/>
                  </a:cubicBezTo>
                  <a:close/>
                  <a:moveTo>
                    <a:pt x="169" y="91"/>
                  </a:moveTo>
                  <a:cubicBezTo>
                    <a:pt x="169" y="88"/>
                    <a:pt x="169" y="88"/>
                    <a:pt x="169" y="88"/>
                  </a:cubicBezTo>
                  <a:cubicBezTo>
                    <a:pt x="169" y="88"/>
                    <a:pt x="167" y="86"/>
                    <a:pt x="167" y="89"/>
                  </a:cubicBezTo>
                  <a:cubicBezTo>
                    <a:pt x="167" y="92"/>
                    <a:pt x="169" y="91"/>
                    <a:pt x="169" y="91"/>
                  </a:cubicBezTo>
                  <a:close/>
                  <a:moveTo>
                    <a:pt x="72" y="122"/>
                  </a:moveTo>
                  <a:cubicBezTo>
                    <a:pt x="71" y="120"/>
                    <a:pt x="68" y="122"/>
                    <a:pt x="71" y="124"/>
                  </a:cubicBezTo>
                  <a:cubicBezTo>
                    <a:pt x="72" y="126"/>
                    <a:pt x="72" y="122"/>
                    <a:pt x="72" y="122"/>
                  </a:cubicBezTo>
                  <a:close/>
                  <a:moveTo>
                    <a:pt x="172" y="45"/>
                  </a:moveTo>
                  <a:cubicBezTo>
                    <a:pt x="172" y="46"/>
                    <a:pt x="170" y="45"/>
                    <a:pt x="172" y="46"/>
                  </a:cubicBezTo>
                  <a:cubicBezTo>
                    <a:pt x="175" y="46"/>
                    <a:pt x="175" y="46"/>
                    <a:pt x="172" y="45"/>
                  </a:cubicBezTo>
                  <a:close/>
                  <a:moveTo>
                    <a:pt x="129" y="113"/>
                  </a:moveTo>
                  <a:cubicBezTo>
                    <a:pt x="132" y="111"/>
                    <a:pt x="119" y="112"/>
                    <a:pt x="125" y="112"/>
                  </a:cubicBezTo>
                  <a:cubicBezTo>
                    <a:pt x="126" y="113"/>
                    <a:pt x="128" y="113"/>
                    <a:pt x="129" y="113"/>
                  </a:cubicBezTo>
                  <a:close/>
                  <a:moveTo>
                    <a:pt x="128" y="77"/>
                  </a:moveTo>
                  <a:cubicBezTo>
                    <a:pt x="129" y="77"/>
                    <a:pt x="129" y="76"/>
                    <a:pt x="128" y="76"/>
                  </a:cubicBezTo>
                  <a:cubicBezTo>
                    <a:pt x="128" y="76"/>
                    <a:pt x="126" y="77"/>
                    <a:pt x="128" y="77"/>
                  </a:cubicBezTo>
                  <a:close/>
                  <a:moveTo>
                    <a:pt x="151" y="41"/>
                  </a:moveTo>
                  <a:cubicBezTo>
                    <a:pt x="151" y="39"/>
                    <a:pt x="148" y="30"/>
                    <a:pt x="149" y="30"/>
                  </a:cubicBezTo>
                  <a:cubicBezTo>
                    <a:pt x="148" y="30"/>
                    <a:pt x="147" y="34"/>
                    <a:pt x="146" y="36"/>
                  </a:cubicBezTo>
                  <a:cubicBezTo>
                    <a:pt x="146" y="36"/>
                    <a:pt x="149" y="43"/>
                    <a:pt x="151" y="41"/>
                  </a:cubicBezTo>
                  <a:close/>
                  <a:moveTo>
                    <a:pt x="151" y="111"/>
                  </a:moveTo>
                  <a:cubicBezTo>
                    <a:pt x="152" y="109"/>
                    <a:pt x="151" y="108"/>
                    <a:pt x="151" y="108"/>
                  </a:cubicBezTo>
                  <a:cubicBezTo>
                    <a:pt x="148" y="108"/>
                    <a:pt x="148" y="111"/>
                    <a:pt x="151" y="111"/>
                  </a:cubicBezTo>
                  <a:close/>
                  <a:moveTo>
                    <a:pt x="147" y="29"/>
                  </a:moveTo>
                  <a:cubicBezTo>
                    <a:pt x="147" y="27"/>
                    <a:pt x="147" y="27"/>
                    <a:pt x="147" y="27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7" y="22"/>
                    <a:pt x="147" y="19"/>
                    <a:pt x="148" y="19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9" y="16"/>
                    <a:pt x="149" y="15"/>
                    <a:pt x="149" y="15"/>
                  </a:cubicBezTo>
                  <a:cubicBezTo>
                    <a:pt x="149" y="16"/>
                    <a:pt x="149" y="19"/>
                    <a:pt x="151" y="19"/>
                  </a:cubicBezTo>
                  <a:cubicBezTo>
                    <a:pt x="152" y="19"/>
                    <a:pt x="155" y="19"/>
                    <a:pt x="156" y="16"/>
                  </a:cubicBezTo>
                  <a:cubicBezTo>
                    <a:pt x="156" y="15"/>
                    <a:pt x="153" y="15"/>
                    <a:pt x="152" y="14"/>
                  </a:cubicBezTo>
                  <a:cubicBezTo>
                    <a:pt x="151" y="14"/>
                    <a:pt x="151" y="11"/>
                    <a:pt x="151" y="11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9"/>
                    <a:pt x="151" y="7"/>
                    <a:pt x="152" y="5"/>
                  </a:cubicBezTo>
                  <a:cubicBezTo>
                    <a:pt x="152" y="5"/>
                    <a:pt x="153" y="4"/>
                    <a:pt x="155" y="4"/>
                  </a:cubicBezTo>
                  <a:cubicBezTo>
                    <a:pt x="155" y="3"/>
                    <a:pt x="153" y="2"/>
                    <a:pt x="153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0"/>
                    <a:pt x="155" y="0"/>
                  </a:cubicBezTo>
                  <a:cubicBezTo>
                    <a:pt x="152" y="0"/>
                    <a:pt x="152" y="2"/>
                    <a:pt x="152" y="2"/>
                  </a:cubicBezTo>
                  <a:cubicBezTo>
                    <a:pt x="151" y="3"/>
                    <a:pt x="149" y="7"/>
                    <a:pt x="148" y="10"/>
                  </a:cubicBezTo>
                  <a:cubicBezTo>
                    <a:pt x="147" y="12"/>
                    <a:pt x="146" y="19"/>
                    <a:pt x="146" y="19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9"/>
                    <a:pt x="147" y="29"/>
                    <a:pt x="147" y="29"/>
                  </a:cubicBezTo>
                  <a:close/>
                  <a:moveTo>
                    <a:pt x="139" y="119"/>
                  </a:moveTo>
                  <a:cubicBezTo>
                    <a:pt x="140" y="119"/>
                    <a:pt x="144" y="116"/>
                    <a:pt x="140" y="116"/>
                  </a:cubicBezTo>
                  <a:cubicBezTo>
                    <a:pt x="140" y="116"/>
                    <a:pt x="135" y="119"/>
                    <a:pt x="139" y="119"/>
                  </a:cubicBezTo>
                  <a:close/>
                  <a:moveTo>
                    <a:pt x="132" y="116"/>
                  </a:moveTo>
                  <a:cubicBezTo>
                    <a:pt x="133" y="116"/>
                    <a:pt x="133" y="115"/>
                    <a:pt x="132" y="115"/>
                  </a:cubicBezTo>
                  <a:cubicBezTo>
                    <a:pt x="132" y="115"/>
                    <a:pt x="130" y="116"/>
                    <a:pt x="132" y="116"/>
                  </a:cubicBezTo>
                  <a:close/>
                  <a:moveTo>
                    <a:pt x="126" y="75"/>
                  </a:moveTo>
                  <a:cubicBezTo>
                    <a:pt x="125" y="76"/>
                    <a:pt x="125" y="77"/>
                    <a:pt x="126" y="79"/>
                  </a:cubicBezTo>
                  <a:lnTo>
                    <a:pt x="126" y="7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8" name="Freeform 54"/>
            <p:cNvSpPr>
              <a:spLocks noEditPoints="1"/>
            </p:cNvSpPr>
            <p:nvPr/>
          </p:nvSpPr>
          <p:spPr bwMode="auto">
            <a:xfrm>
              <a:off x="2245" y="1930"/>
              <a:ext cx="724" cy="982"/>
            </a:xfrm>
            <a:custGeom>
              <a:avLst/>
              <a:gdLst>
                <a:gd name="T0" fmla="*/ 155 w 515"/>
                <a:gd name="T1" fmla="*/ 49 h 698"/>
                <a:gd name="T2" fmla="*/ 164 w 515"/>
                <a:gd name="T3" fmla="*/ 50 h 698"/>
                <a:gd name="T4" fmla="*/ 156 w 515"/>
                <a:gd name="T5" fmla="*/ 45 h 698"/>
                <a:gd name="T6" fmla="*/ 160 w 515"/>
                <a:gd name="T7" fmla="*/ 53 h 698"/>
                <a:gd name="T8" fmla="*/ 155 w 515"/>
                <a:gd name="T9" fmla="*/ 98 h 698"/>
                <a:gd name="T10" fmla="*/ 444 w 515"/>
                <a:gd name="T11" fmla="*/ 70 h 698"/>
                <a:gd name="T12" fmla="*/ 399 w 515"/>
                <a:gd name="T13" fmla="*/ 55 h 698"/>
                <a:gd name="T14" fmla="*/ 425 w 515"/>
                <a:gd name="T15" fmla="*/ 63 h 698"/>
                <a:gd name="T16" fmla="*/ 406 w 515"/>
                <a:gd name="T17" fmla="*/ 39 h 698"/>
                <a:gd name="T18" fmla="*/ 407 w 515"/>
                <a:gd name="T19" fmla="*/ 51 h 698"/>
                <a:gd name="T20" fmla="*/ 409 w 515"/>
                <a:gd name="T21" fmla="*/ 40 h 698"/>
                <a:gd name="T22" fmla="*/ 429 w 515"/>
                <a:gd name="T23" fmla="*/ 67 h 698"/>
                <a:gd name="T24" fmla="*/ 400 w 515"/>
                <a:gd name="T25" fmla="*/ 66 h 698"/>
                <a:gd name="T26" fmla="*/ 435 w 515"/>
                <a:gd name="T27" fmla="*/ 93 h 698"/>
                <a:gd name="T28" fmla="*/ 436 w 515"/>
                <a:gd name="T29" fmla="*/ 92 h 698"/>
                <a:gd name="T30" fmla="*/ 312 w 515"/>
                <a:gd name="T31" fmla="*/ 96 h 698"/>
                <a:gd name="T32" fmla="*/ 169 w 515"/>
                <a:gd name="T33" fmla="*/ 37 h 698"/>
                <a:gd name="T34" fmla="*/ 158 w 515"/>
                <a:gd name="T35" fmla="*/ 45 h 698"/>
                <a:gd name="T36" fmla="*/ 101 w 515"/>
                <a:gd name="T37" fmla="*/ 117 h 698"/>
                <a:gd name="T38" fmla="*/ 96 w 515"/>
                <a:gd name="T39" fmla="*/ 117 h 698"/>
                <a:gd name="T40" fmla="*/ 105 w 515"/>
                <a:gd name="T41" fmla="*/ 117 h 698"/>
                <a:gd name="T42" fmla="*/ 491 w 515"/>
                <a:gd name="T43" fmla="*/ 261 h 698"/>
                <a:gd name="T44" fmla="*/ 398 w 515"/>
                <a:gd name="T45" fmla="*/ 69 h 698"/>
                <a:gd name="T46" fmla="*/ 363 w 515"/>
                <a:gd name="T47" fmla="*/ 68 h 698"/>
                <a:gd name="T48" fmla="*/ 311 w 515"/>
                <a:gd name="T49" fmla="*/ 105 h 698"/>
                <a:gd name="T50" fmla="*/ 267 w 515"/>
                <a:gd name="T51" fmla="*/ 66 h 698"/>
                <a:gd name="T52" fmla="*/ 168 w 515"/>
                <a:gd name="T53" fmla="*/ 30 h 698"/>
                <a:gd name="T54" fmla="*/ 181 w 515"/>
                <a:gd name="T55" fmla="*/ 92 h 698"/>
                <a:gd name="T56" fmla="*/ 147 w 515"/>
                <a:gd name="T57" fmla="*/ 139 h 698"/>
                <a:gd name="T58" fmla="*/ 78 w 515"/>
                <a:gd name="T59" fmla="*/ 195 h 698"/>
                <a:gd name="T60" fmla="*/ 2 w 515"/>
                <a:gd name="T61" fmla="*/ 360 h 698"/>
                <a:gd name="T62" fmla="*/ 48 w 515"/>
                <a:gd name="T63" fmla="*/ 518 h 698"/>
                <a:gd name="T64" fmla="*/ 81 w 515"/>
                <a:gd name="T65" fmla="*/ 653 h 698"/>
                <a:gd name="T66" fmla="*/ 165 w 515"/>
                <a:gd name="T67" fmla="*/ 664 h 698"/>
                <a:gd name="T68" fmla="*/ 283 w 515"/>
                <a:gd name="T69" fmla="*/ 672 h 698"/>
                <a:gd name="T70" fmla="*/ 396 w 515"/>
                <a:gd name="T71" fmla="*/ 621 h 698"/>
                <a:gd name="T72" fmla="*/ 393 w 515"/>
                <a:gd name="T73" fmla="*/ 416 h 698"/>
                <a:gd name="T74" fmla="*/ 494 w 515"/>
                <a:gd name="T75" fmla="*/ 370 h 698"/>
                <a:gd name="T76" fmla="*/ 360 w 515"/>
                <a:gd name="T77" fmla="*/ 446 h 698"/>
                <a:gd name="T78" fmla="*/ 417 w 515"/>
                <a:gd name="T79" fmla="*/ 661 h 698"/>
                <a:gd name="T80" fmla="*/ 283 w 515"/>
                <a:gd name="T81" fmla="*/ 671 h 698"/>
                <a:gd name="T82" fmla="*/ 156 w 515"/>
                <a:gd name="T83" fmla="*/ 652 h 698"/>
                <a:gd name="T84" fmla="*/ 111 w 515"/>
                <a:gd name="T85" fmla="*/ 567 h 698"/>
                <a:gd name="T86" fmla="*/ 48 w 515"/>
                <a:gd name="T87" fmla="*/ 517 h 698"/>
                <a:gd name="T88" fmla="*/ 29 w 515"/>
                <a:gd name="T89" fmla="*/ 419 h 698"/>
                <a:gd name="T90" fmla="*/ 36 w 515"/>
                <a:gd name="T91" fmla="*/ 285 h 698"/>
                <a:gd name="T92" fmla="*/ 83 w 515"/>
                <a:gd name="T93" fmla="*/ 136 h 698"/>
                <a:gd name="T94" fmla="*/ 157 w 515"/>
                <a:gd name="T95" fmla="*/ 150 h 698"/>
                <a:gd name="T96" fmla="*/ 163 w 515"/>
                <a:gd name="T97" fmla="*/ 69 h 698"/>
                <a:gd name="T98" fmla="*/ 195 w 515"/>
                <a:gd name="T99" fmla="*/ 22 h 698"/>
                <a:gd name="T100" fmla="*/ 237 w 515"/>
                <a:gd name="T101" fmla="*/ 36 h 698"/>
                <a:gd name="T102" fmla="*/ 283 w 515"/>
                <a:gd name="T103" fmla="*/ 102 h 698"/>
                <a:gd name="T104" fmla="*/ 321 w 515"/>
                <a:gd name="T105" fmla="*/ 88 h 698"/>
                <a:gd name="T106" fmla="*/ 390 w 515"/>
                <a:gd name="T107" fmla="*/ 62 h 698"/>
                <a:gd name="T108" fmla="*/ 459 w 515"/>
                <a:gd name="T109" fmla="*/ 117 h 698"/>
                <a:gd name="T110" fmla="*/ 168 w 515"/>
                <a:gd name="T111" fmla="*/ 91 h 698"/>
                <a:gd name="T112" fmla="*/ 72 w 515"/>
                <a:gd name="T113" fmla="*/ 123 h 698"/>
                <a:gd name="T114" fmla="*/ 172 w 515"/>
                <a:gd name="T115" fmla="*/ 48 h 698"/>
                <a:gd name="T116" fmla="*/ 131 w 515"/>
                <a:gd name="T117" fmla="*/ 76 h 698"/>
                <a:gd name="T118" fmla="*/ 151 w 515"/>
                <a:gd name="T119" fmla="*/ 32 h 698"/>
                <a:gd name="T120" fmla="*/ 153 w 515"/>
                <a:gd name="T121" fmla="*/ 13 h 698"/>
                <a:gd name="T122" fmla="*/ 154 w 515"/>
                <a:gd name="T123" fmla="*/ 4 h 698"/>
                <a:gd name="T124" fmla="*/ 141 w 515"/>
                <a:gd name="T125" fmla="*/ 119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" h="698">
                  <a:moveTo>
                    <a:pt x="150" y="660"/>
                  </a:moveTo>
                  <a:cubicBezTo>
                    <a:pt x="150" y="661"/>
                    <a:pt x="150" y="661"/>
                    <a:pt x="150" y="661"/>
                  </a:cubicBezTo>
                  <a:cubicBezTo>
                    <a:pt x="154" y="661"/>
                    <a:pt x="154" y="661"/>
                    <a:pt x="154" y="661"/>
                  </a:cubicBezTo>
                  <a:cubicBezTo>
                    <a:pt x="156" y="661"/>
                    <a:pt x="156" y="661"/>
                    <a:pt x="156" y="661"/>
                  </a:cubicBezTo>
                  <a:cubicBezTo>
                    <a:pt x="156" y="660"/>
                    <a:pt x="156" y="660"/>
                    <a:pt x="156" y="660"/>
                  </a:cubicBezTo>
                  <a:cubicBezTo>
                    <a:pt x="156" y="657"/>
                    <a:pt x="156" y="657"/>
                    <a:pt x="156" y="657"/>
                  </a:cubicBezTo>
                  <a:cubicBezTo>
                    <a:pt x="156" y="656"/>
                    <a:pt x="156" y="656"/>
                    <a:pt x="156" y="656"/>
                  </a:cubicBezTo>
                  <a:cubicBezTo>
                    <a:pt x="154" y="656"/>
                    <a:pt x="154" y="656"/>
                    <a:pt x="154" y="656"/>
                  </a:cubicBezTo>
                  <a:cubicBezTo>
                    <a:pt x="152" y="656"/>
                    <a:pt x="152" y="656"/>
                    <a:pt x="152" y="656"/>
                  </a:cubicBezTo>
                  <a:cubicBezTo>
                    <a:pt x="151" y="656"/>
                    <a:pt x="151" y="656"/>
                    <a:pt x="151" y="656"/>
                  </a:cubicBezTo>
                  <a:cubicBezTo>
                    <a:pt x="151" y="656"/>
                    <a:pt x="151" y="656"/>
                    <a:pt x="151" y="656"/>
                  </a:cubicBezTo>
                  <a:cubicBezTo>
                    <a:pt x="149" y="659"/>
                    <a:pt x="149" y="659"/>
                    <a:pt x="149" y="659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50" y="661"/>
                    <a:pt x="150" y="661"/>
                    <a:pt x="150" y="661"/>
                  </a:cubicBezTo>
                  <a:cubicBezTo>
                    <a:pt x="150" y="660"/>
                    <a:pt x="150" y="660"/>
                    <a:pt x="150" y="660"/>
                  </a:cubicBezTo>
                  <a:cubicBezTo>
                    <a:pt x="152" y="660"/>
                    <a:pt x="152" y="660"/>
                    <a:pt x="152" y="660"/>
                  </a:cubicBezTo>
                  <a:cubicBezTo>
                    <a:pt x="152" y="660"/>
                    <a:pt x="152" y="660"/>
                    <a:pt x="153" y="658"/>
                  </a:cubicBezTo>
                  <a:cubicBezTo>
                    <a:pt x="152" y="657"/>
                    <a:pt x="152" y="657"/>
                    <a:pt x="152" y="657"/>
                  </a:cubicBezTo>
                  <a:cubicBezTo>
                    <a:pt x="152" y="659"/>
                    <a:pt x="152" y="659"/>
                    <a:pt x="152" y="659"/>
                  </a:cubicBezTo>
                  <a:cubicBezTo>
                    <a:pt x="152" y="659"/>
                    <a:pt x="152" y="659"/>
                    <a:pt x="154" y="659"/>
                  </a:cubicBezTo>
                  <a:cubicBezTo>
                    <a:pt x="154" y="657"/>
                    <a:pt x="154" y="657"/>
                    <a:pt x="154" y="657"/>
                  </a:cubicBezTo>
                  <a:cubicBezTo>
                    <a:pt x="153" y="657"/>
                    <a:pt x="153" y="657"/>
                    <a:pt x="153" y="657"/>
                  </a:cubicBezTo>
                  <a:cubicBezTo>
                    <a:pt x="153" y="657"/>
                    <a:pt x="153" y="657"/>
                    <a:pt x="153" y="660"/>
                  </a:cubicBezTo>
                  <a:cubicBezTo>
                    <a:pt x="154" y="660"/>
                    <a:pt x="154" y="660"/>
                    <a:pt x="154" y="660"/>
                  </a:cubicBezTo>
                  <a:cubicBezTo>
                    <a:pt x="154" y="658"/>
                    <a:pt x="154" y="658"/>
                    <a:pt x="154" y="658"/>
                  </a:cubicBezTo>
                  <a:cubicBezTo>
                    <a:pt x="154" y="658"/>
                    <a:pt x="154" y="658"/>
                    <a:pt x="150" y="658"/>
                  </a:cubicBezTo>
                  <a:cubicBezTo>
                    <a:pt x="150" y="660"/>
                    <a:pt x="150" y="660"/>
                    <a:pt x="150" y="660"/>
                  </a:cubicBezTo>
                  <a:cubicBezTo>
                    <a:pt x="152" y="660"/>
                    <a:pt x="152" y="660"/>
                    <a:pt x="152" y="660"/>
                  </a:cubicBezTo>
                  <a:lnTo>
                    <a:pt x="150" y="660"/>
                  </a:lnTo>
                  <a:close/>
                  <a:moveTo>
                    <a:pt x="156" y="50"/>
                  </a:moveTo>
                  <a:cubicBezTo>
                    <a:pt x="157" y="51"/>
                    <a:pt x="157" y="51"/>
                    <a:pt x="157" y="51"/>
                  </a:cubicBezTo>
                  <a:cubicBezTo>
                    <a:pt x="158" y="50"/>
                    <a:pt x="158" y="49"/>
                    <a:pt x="158" y="48"/>
                  </a:cubicBezTo>
                  <a:cubicBezTo>
                    <a:pt x="158" y="47"/>
                    <a:pt x="158" y="47"/>
                    <a:pt x="158" y="46"/>
                  </a:cubicBezTo>
                  <a:cubicBezTo>
                    <a:pt x="157" y="46"/>
                    <a:pt x="157" y="45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6"/>
                    <a:pt x="154" y="46"/>
                    <a:pt x="153" y="46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8"/>
                    <a:pt x="152" y="48"/>
                  </a:cubicBezTo>
                  <a:cubicBezTo>
                    <a:pt x="152" y="49"/>
                    <a:pt x="153" y="50"/>
                    <a:pt x="153" y="50"/>
                  </a:cubicBezTo>
                  <a:cubicBezTo>
                    <a:pt x="154" y="51"/>
                    <a:pt x="154" y="51"/>
                    <a:pt x="155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0"/>
                    <a:pt x="158" y="50"/>
                    <a:pt x="158" y="50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51"/>
                    <a:pt x="157" y="51"/>
                    <a:pt x="157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6" y="49"/>
                    <a:pt x="155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7" y="49"/>
                    <a:pt x="156" y="49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9"/>
                    <a:pt x="155" y="49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5" y="51"/>
                    <a:pt x="155" y="51"/>
                    <a:pt x="155" y="51"/>
                  </a:cubicBezTo>
                  <a:lnTo>
                    <a:pt x="156" y="50"/>
                  </a:lnTo>
                  <a:close/>
                  <a:moveTo>
                    <a:pt x="168" y="54"/>
                  </a:moveTo>
                  <a:cubicBezTo>
                    <a:pt x="168" y="55"/>
                    <a:pt x="168" y="55"/>
                    <a:pt x="168" y="55"/>
                  </a:cubicBezTo>
                  <a:cubicBezTo>
                    <a:pt x="169" y="55"/>
                    <a:pt x="170" y="55"/>
                    <a:pt x="171" y="54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1"/>
                    <a:pt x="171" y="51"/>
                    <a:pt x="171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9" y="51"/>
                    <a:pt x="168" y="51"/>
                    <a:pt x="167" y="52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6" y="54"/>
                    <a:pt x="166" y="54"/>
                    <a:pt x="166" y="55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68" y="52"/>
                    <a:pt x="168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9" y="54"/>
                    <a:pt x="170" y="54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lnTo>
                    <a:pt x="168" y="54"/>
                  </a:lnTo>
                  <a:close/>
                  <a:moveTo>
                    <a:pt x="166" y="50"/>
                  </a:moveTo>
                  <a:cubicBezTo>
                    <a:pt x="167" y="51"/>
                    <a:pt x="167" y="51"/>
                    <a:pt x="167" y="51"/>
                  </a:cubicBezTo>
                  <a:cubicBezTo>
                    <a:pt x="168" y="51"/>
                    <a:pt x="168" y="50"/>
                    <a:pt x="169" y="50"/>
                  </a:cubicBezTo>
                  <a:cubicBezTo>
                    <a:pt x="169" y="50"/>
                    <a:pt x="169" y="49"/>
                    <a:pt x="170" y="49"/>
                  </a:cubicBezTo>
                  <a:cubicBezTo>
                    <a:pt x="170" y="49"/>
                    <a:pt x="170" y="48"/>
                    <a:pt x="170" y="48"/>
                  </a:cubicBezTo>
                  <a:cubicBezTo>
                    <a:pt x="170" y="47"/>
                    <a:pt x="170" y="46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4"/>
                    <a:pt x="168" y="44"/>
                    <a:pt x="167" y="44"/>
                  </a:cubicBezTo>
                  <a:cubicBezTo>
                    <a:pt x="166" y="44"/>
                    <a:pt x="166" y="45"/>
                    <a:pt x="165" y="45"/>
                  </a:cubicBezTo>
                  <a:cubicBezTo>
                    <a:pt x="164" y="45"/>
                    <a:pt x="163" y="46"/>
                    <a:pt x="162" y="47"/>
                  </a:cubicBezTo>
                  <a:cubicBezTo>
                    <a:pt x="162" y="48"/>
                    <a:pt x="161" y="48"/>
                    <a:pt x="161" y="48"/>
                  </a:cubicBezTo>
                  <a:cubicBezTo>
                    <a:pt x="161" y="49"/>
                    <a:pt x="161" y="49"/>
                    <a:pt x="161" y="50"/>
                  </a:cubicBezTo>
                  <a:cubicBezTo>
                    <a:pt x="161" y="51"/>
                    <a:pt x="161" y="51"/>
                    <a:pt x="161" y="52"/>
                  </a:cubicBezTo>
                  <a:cubicBezTo>
                    <a:pt x="162" y="52"/>
                    <a:pt x="163" y="52"/>
                    <a:pt x="163" y="52"/>
                  </a:cubicBezTo>
                  <a:cubicBezTo>
                    <a:pt x="164" y="52"/>
                    <a:pt x="165" y="52"/>
                    <a:pt x="167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6" y="50"/>
                    <a:pt x="166" y="50"/>
                    <a:pt x="166" y="50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49"/>
                    <a:pt x="165" y="48"/>
                    <a:pt x="166" y="48"/>
                  </a:cubicBezTo>
                  <a:cubicBezTo>
                    <a:pt x="166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5" y="49"/>
                  </a:cubicBezTo>
                  <a:cubicBezTo>
                    <a:pt x="166" y="50"/>
                    <a:pt x="166" y="50"/>
                    <a:pt x="166" y="50"/>
                  </a:cubicBezTo>
                  <a:cubicBezTo>
                    <a:pt x="166" y="49"/>
                    <a:pt x="166" y="49"/>
                    <a:pt x="166" y="49"/>
                  </a:cubicBezTo>
                  <a:lnTo>
                    <a:pt x="166" y="50"/>
                  </a:lnTo>
                  <a:close/>
                  <a:moveTo>
                    <a:pt x="165" y="37"/>
                  </a:moveTo>
                  <a:cubicBezTo>
                    <a:pt x="165" y="35"/>
                    <a:pt x="165" y="35"/>
                    <a:pt x="165" y="35"/>
                  </a:cubicBezTo>
                  <a:cubicBezTo>
                    <a:pt x="164" y="36"/>
                    <a:pt x="163" y="36"/>
                    <a:pt x="163" y="36"/>
                  </a:cubicBezTo>
                  <a:cubicBezTo>
                    <a:pt x="163" y="36"/>
                    <a:pt x="162" y="36"/>
                    <a:pt x="161" y="36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0" y="39"/>
                    <a:pt x="161" y="40"/>
                    <a:pt x="161" y="40"/>
                  </a:cubicBezTo>
                  <a:cubicBezTo>
                    <a:pt x="162" y="40"/>
                    <a:pt x="162" y="41"/>
                    <a:pt x="163" y="41"/>
                  </a:cubicBezTo>
                  <a:cubicBezTo>
                    <a:pt x="164" y="41"/>
                    <a:pt x="165" y="40"/>
                    <a:pt x="165" y="40"/>
                  </a:cubicBezTo>
                  <a:cubicBezTo>
                    <a:pt x="165" y="39"/>
                    <a:pt x="165" y="39"/>
                    <a:pt x="166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4" y="36"/>
                    <a:pt x="163" y="37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2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62" y="39"/>
                    <a:pt x="163" y="39"/>
                    <a:pt x="164" y="39"/>
                  </a:cubicBezTo>
                  <a:cubicBezTo>
                    <a:pt x="164" y="39"/>
                    <a:pt x="165" y="38"/>
                    <a:pt x="166" y="38"/>
                  </a:cubicBezTo>
                  <a:cubicBezTo>
                    <a:pt x="165" y="35"/>
                    <a:pt x="165" y="35"/>
                    <a:pt x="165" y="35"/>
                  </a:cubicBezTo>
                  <a:lnTo>
                    <a:pt x="165" y="37"/>
                  </a:lnTo>
                  <a:close/>
                  <a:moveTo>
                    <a:pt x="156" y="44"/>
                  </a:move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3"/>
                    <a:pt x="157" y="43"/>
                  </a:cubicBezTo>
                  <a:cubicBezTo>
                    <a:pt x="156" y="42"/>
                    <a:pt x="156" y="42"/>
                    <a:pt x="155" y="42"/>
                  </a:cubicBezTo>
                  <a:cubicBezTo>
                    <a:pt x="155" y="42"/>
                    <a:pt x="154" y="42"/>
                    <a:pt x="154" y="43"/>
                  </a:cubicBezTo>
                  <a:cubicBezTo>
                    <a:pt x="153" y="43"/>
                    <a:pt x="153" y="44"/>
                    <a:pt x="153" y="44"/>
                  </a:cubicBezTo>
                  <a:cubicBezTo>
                    <a:pt x="153" y="45"/>
                    <a:pt x="153" y="45"/>
                    <a:pt x="153" y="46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6" y="47"/>
                    <a:pt x="156" y="47"/>
                    <a:pt x="156" y="46"/>
                  </a:cubicBezTo>
                  <a:cubicBezTo>
                    <a:pt x="157" y="46"/>
                    <a:pt x="157" y="45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lnTo>
                    <a:pt x="156" y="44"/>
                  </a:lnTo>
                  <a:close/>
                  <a:moveTo>
                    <a:pt x="159" y="103"/>
                  </a:move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60" y="104"/>
                    <a:pt x="160" y="104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3"/>
                    <a:pt x="161" y="103"/>
                    <a:pt x="161" y="102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0" y="100"/>
                    <a:pt x="159" y="100"/>
                    <a:pt x="159" y="100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8" y="99"/>
                    <a:pt x="157" y="100"/>
                    <a:pt x="157" y="10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5" y="101"/>
                    <a:pt x="155" y="101"/>
                    <a:pt x="155" y="102"/>
                  </a:cubicBezTo>
                  <a:cubicBezTo>
                    <a:pt x="155" y="102"/>
                    <a:pt x="155" y="103"/>
                    <a:pt x="156" y="103"/>
                  </a:cubicBezTo>
                  <a:cubicBezTo>
                    <a:pt x="156" y="103"/>
                    <a:pt x="156" y="104"/>
                    <a:pt x="157" y="104"/>
                  </a:cubicBezTo>
                  <a:cubicBezTo>
                    <a:pt x="157" y="104"/>
                    <a:pt x="158" y="104"/>
                    <a:pt x="159" y="104"/>
                  </a:cubicBezTo>
                  <a:cubicBezTo>
                    <a:pt x="159" y="103"/>
                    <a:pt x="159" y="103"/>
                    <a:pt x="159" y="103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lnTo>
                    <a:pt x="159" y="103"/>
                  </a:lnTo>
                  <a:close/>
                  <a:moveTo>
                    <a:pt x="159" y="54"/>
                  </a:move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5"/>
                    <a:pt x="158" y="55"/>
                  </a:cubicBezTo>
                  <a:cubicBezTo>
                    <a:pt x="158" y="56"/>
                    <a:pt x="159" y="56"/>
                    <a:pt x="159" y="56"/>
                  </a:cubicBezTo>
                  <a:cubicBezTo>
                    <a:pt x="160" y="56"/>
                    <a:pt x="161" y="56"/>
                    <a:pt x="161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3" y="53"/>
                    <a:pt x="163" y="52"/>
                    <a:pt x="162" y="52"/>
                  </a:cubicBezTo>
                  <a:cubicBezTo>
                    <a:pt x="162" y="51"/>
                    <a:pt x="161" y="51"/>
                    <a:pt x="160" y="51"/>
                  </a:cubicBezTo>
                  <a:cubicBezTo>
                    <a:pt x="159" y="51"/>
                    <a:pt x="159" y="51"/>
                    <a:pt x="158" y="52"/>
                  </a:cubicBezTo>
                  <a:cubicBezTo>
                    <a:pt x="158" y="52"/>
                    <a:pt x="157" y="53"/>
                    <a:pt x="157" y="54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4"/>
                    <a:pt x="160" y="54"/>
                    <a:pt x="160" y="54"/>
                  </a:cubicBezTo>
                  <a:lnTo>
                    <a:pt x="159" y="54"/>
                  </a:lnTo>
                  <a:close/>
                  <a:moveTo>
                    <a:pt x="156" y="98"/>
                  </a:moveTo>
                  <a:cubicBezTo>
                    <a:pt x="157" y="99"/>
                    <a:pt x="157" y="99"/>
                    <a:pt x="157" y="99"/>
                  </a:cubicBezTo>
                  <a:cubicBezTo>
                    <a:pt x="157" y="99"/>
                    <a:pt x="158" y="98"/>
                    <a:pt x="158" y="98"/>
                  </a:cubicBezTo>
                  <a:cubicBezTo>
                    <a:pt x="158" y="97"/>
                    <a:pt x="157" y="97"/>
                    <a:pt x="157" y="97"/>
                  </a:cubicBezTo>
                  <a:cubicBezTo>
                    <a:pt x="157" y="96"/>
                    <a:pt x="156" y="96"/>
                    <a:pt x="156" y="96"/>
                  </a:cubicBezTo>
                  <a:cubicBezTo>
                    <a:pt x="155" y="95"/>
                    <a:pt x="153" y="95"/>
                    <a:pt x="153" y="95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4" y="95"/>
                    <a:pt x="154" y="95"/>
                    <a:pt x="153" y="95"/>
                  </a:cubicBezTo>
                  <a:cubicBezTo>
                    <a:pt x="153" y="95"/>
                    <a:pt x="152" y="95"/>
                    <a:pt x="152" y="96"/>
                  </a:cubicBezTo>
                  <a:cubicBezTo>
                    <a:pt x="152" y="96"/>
                    <a:pt x="152" y="96"/>
                    <a:pt x="151" y="9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98"/>
                    <a:pt x="152" y="99"/>
                    <a:pt x="152" y="100"/>
                  </a:cubicBezTo>
                  <a:cubicBezTo>
                    <a:pt x="152" y="101"/>
                    <a:pt x="152" y="101"/>
                    <a:pt x="153" y="101"/>
                  </a:cubicBezTo>
                  <a:cubicBezTo>
                    <a:pt x="153" y="102"/>
                    <a:pt x="154" y="102"/>
                    <a:pt x="155" y="102"/>
                  </a:cubicBezTo>
                  <a:cubicBezTo>
                    <a:pt x="155" y="102"/>
                    <a:pt x="156" y="102"/>
                    <a:pt x="156" y="102"/>
                  </a:cubicBezTo>
                  <a:cubicBezTo>
                    <a:pt x="156" y="102"/>
                    <a:pt x="157" y="101"/>
                    <a:pt x="157" y="101"/>
                  </a:cubicBezTo>
                  <a:cubicBezTo>
                    <a:pt x="157" y="100"/>
                    <a:pt x="157" y="99"/>
                    <a:pt x="157" y="99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4" y="99"/>
                    <a:pt x="154" y="99"/>
                    <a:pt x="154" y="100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4" y="98"/>
                    <a:pt x="154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9"/>
                    <a:pt x="155" y="99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lnTo>
                    <a:pt x="156" y="98"/>
                  </a:lnTo>
                  <a:close/>
                  <a:moveTo>
                    <a:pt x="157" y="57"/>
                  </a:moveTo>
                  <a:cubicBezTo>
                    <a:pt x="159" y="57"/>
                    <a:pt x="159" y="57"/>
                    <a:pt x="159" y="57"/>
                  </a:cubicBezTo>
                  <a:cubicBezTo>
                    <a:pt x="159" y="57"/>
                    <a:pt x="159" y="55"/>
                    <a:pt x="157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6" y="52"/>
                    <a:pt x="156" y="52"/>
                    <a:pt x="155" y="52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3" y="52"/>
                    <a:pt x="153" y="53"/>
                    <a:pt x="153" y="53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53" y="55"/>
                    <a:pt x="153" y="56"/>
                    <a:pt x="154" y="57"/>
                  </a:cubicBezTo>
                  <a:cubicBezTo>
                    <a:pt x="154" y="57"/>
                    <a:pt x="154" y="57"/>
                    <a:pt x="155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7" y="58"/>
                    <a:pt x="157" y="58"/>
                    <a:pt x="158" y="58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57" y="57"/>
                    <a:pt x="157" y="57"/>
                    <a:pt x="157" y="57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5"/>
                    <a:pt x="155" y="56"/>
                    <a:pt x="155" y="56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7" y="57"/>
                    <a:pt x="157" y="57"/>
                    <a:pt x="157" y="57"/>
                  </a:cubicBezTo>
                  <a:cubicBezTo>
                    <a:pt x="156" y="55"/>
                    <a:pt x="156" y="55"/>
                    <a:pt x="156" y="55"/>
                  </a:cubicBezTo>
                  <a:lnTo>
                    <a:pt x="157" y="57"/>
                  </a:lnTo>
                  <a:close/>
                  <a:moveTo>
                    <a:pt x="405" y="51"/>
                  </a:moveTo>
                  <a:cubicBezTo>
                    <a:pt x="405" y="50"/>
                    <a:pt x="405" y="50"/>
                    <a:pt x="405" y="50"/>
                  </a:cubicBezTo>
                  <a:cubicBezTo>
                    <a:pt x="404" y="49"/>
                    <a:pt x="404" y="49"/>
                    <a:pt x="403" y="49"/>
                  </a:cubicBezTo>
                  <a:cubicBezTo>
                    <a:pt x="402" y="49"/>
                    <a:pt x="401" y="49"/>
                    <a:pt x="400" y="49"/>
                  </a:cubicBezTo>
                  <a:cubicBezTo>
                    <a:pt x="400" y="50"/>
                    <a:pt x="399" y="51"/>
                    <a:pt x="399" y="51"/>
                  </a:cubicBezTo>
                  <a:cubicBezTo>
                    <a:pt x="398" y="52"/>
                    <a:pt x="398" y="52"/>
                    <a:pt x="397" y="52"/>
                  </a:cubicBezTo>
                  <a:cubicBezTo>
                    <a:pt x="389" y="55"/>
                    <a:pt x="389" y="55"/>
                    <a:pt x="389" y="55"/>
                  </a:cubicBezTo>
                  <a:cubicBezTo>
                    <a:pt x="398" y="55"/>
                    <a:pt x="398" y="55"/>
                    <a:pt x="398" y="55"/>
                  </a:cubicBezTo>
                  <a:cubicBezTo>
                    <a:pt x="399" y="55"/>
                    <a:pt x="400" y="55"/>
                    <a:pt x="401" y="54"/>
                  </a:cubicBezTo>
                  <a:cubicBezTo>
                    <a:pt x="403" y="54"/>
                    <a:pt x="404" y="53"/>
                    <a:pt x="405" y="52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5" y="50"/>
                    <a:pt x="405" y="50"/>
                    <a:pt x="405" y="50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0"/>
                    <a:pt x="404" y="50"/>
                    <a:pt x="404" y="50"/>
                  </a:cubicBezTo>
                  <a:cubicBezTo>
                    <a:pt x="403" y="51"/>
                    <a:pt x="401" y="51"/>
                    <a:pt x="400" y="52"/>
                  </a:cubicBezTo>
                  <a:cubicBezTo>
                    <a:pt x="399" y="52"/>
                    <a:pt x="398" y="52"/>
                    <a:pt x="398" y="52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398" y="55"/>
                    <a:pt x="398" y="55"/>
                    <a:pt x="398" y="55"/>
                  </a:cubicBezTo>
                  <a:cubicBezTo>
                    <a:pt x="400" y="55"/>
                    <a:pt x="401" y="53"/>
                    <a:pt x="402" y="53"/>
                  </a:cubicBezTo>
                  <a:cubicBezTo>
                    <a:pt x="402" y="52"/>
                    <a:pt x="402" y="52"/>
                    <a:pt x="402" y="52"/>
                  </a:cubicBezTo>
                  <a:cubicBezTo>
                    <a:pt x="403" y="52"/>
                    <a:pt x="403" y="52"/>
                    <a:pt x="403" y="52"/>
                  </a:cubicBezTo>
                  <a:cubicBezTo>
                    <a:pt x="403" y="52"/>
                    <a:pt x="403" y="52"/>
                    <a:pt x="404" y="52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0"/>
                    <a:pt x="404" y="50"/>
                    <a:pt x="404" y="50"/>
                  </a:cubicBezTo>
                  <a:lnTo>
                    <a:pt x="405" y="51"/>
                  </a:lnTo>
                  <a:close/>
                  <a:moveTo>
                    <a:pt x="443" y="71"/>
                  </a:moveTo>
                  <a:cubicBezTo>
                    <a:pt x="444" y="70"/>
                    <a:pt x="444" y="70"/>
                    <a:pt x="444" y="70"/>
                  </a:cubicBezTo>
                  <a:cubicBezTo>
                    <a:pt x="443" y="70"/>
                    <a:pt x="443" y="70"/>
                    <a:pt x="443" y="69"/>
                  </a:cubicBezTo>
                  <a:cubicBezTo>
                    <a:pt x="442" y="69"/>
                    <a:pt x="442" y="69"/>
                    <a:pt x="441" y="69"/>
                  </a:cubicBezTo>
                  <a:cubicBezTo>
                    <a:pt x="441" y="69"/>
                    <a:pt x="440" y="69"/>
                    <a:pt x="440" y="69"/>
                  </a:cubicBezTo>
                  <a:cubicBezTo>
                    <a:pt x="439" y="70"/>
                    <a:pt x="439" y="70"/>
                    <a:pt x="439" y="71"/>
                  </a:cubicBezTo>
                  <a:cubicBezTo>
                    <a:pt x="439" y="71"/>
                    <a:pt x="439" y="71"/>
                    <a:pt x="439" y="71"/>
                  </a:cubicBezTo>
                  <a:cubicBezTo>
                    <a:pt x="439" y="71"/>
                    <a:pt x="439" y="71"/>
                    <a:pt x="439" y="71"/>
                  </a:cubicBezTo>
                  <a:cubicBezTo>
                    <a:pt x="439" y="72"/>
                    <a:pt x="439" y="72"/>
                    <a:pt x="439" y="73"/>
                  </a:cubicBezTo>
                  <a:cubicBezTo>
                    <a:pt x="439" y="74"/>
                    <a:pt x="439" y="74"/>
                    <a:pt x="439" y="74"/>
                  </a:cubicBezTo>
                  <a:cubicBezTo>
                    <a:pt x="440" y="74"/>
                    <a:pt x="440" y="74"/>
                    <a:pt x="440" y="74"/>
                  </a:cubicBezTo>
                  <a:cubicBezTo>
                    <a:pt x="441" y="74"/>
                    <a:pt x="441" y="74"/>
                    <a:pt x="442" y="74"/>
                  </a:cubicBezTo>
                  <a:cubicBezTo>
                    <a:pt x="442" y="73"/>
                    <a:pt x="442" y="73"/>
                    <a:pt x="442" y="73"/>
                  </a:cubicBezTo>
                  <a:cubicBezTo>
                    <a:pt x="443" y="73"/>
                    <a:pt x="443" y="73"/>
                    <a:pt x="443" y="73"/>
                  </a:cubicBezTo>
                  <a:cubicBezTo>
                    <a:pt x="443" y="73"/>
                    <a:pt x="443" y="73"/>
                    <a:pt x="443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4" y="70"/>
                    <a:pt x="444" y="70"/>
                    <a:pt x="444" y="70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0"/>
                    <a:pt x="443" y="70"/>
                    <a:pt x="443" y="70"/>
                  </a:cubicBezTo>
                  <a:cubicBezTo>
                    <a:pt x="442" y="70"/>
                    <a:pt x="441" y="70"/>
                    <a:pt x="440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1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2"/>
                    <a:pt x="441" y="72"/>
                    <a:pt x="442" y="72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0"/>
                    <a:pt x="443" y="70"/>
                    <a:pt x="443" y="70"/>
                  </a:cubicBezTo>
                  <a:lnTo>
                    <a:pt x="443" y="71"/>
                  </a:lnTo>
                  <a:close/>
                  <a:moveTo>
                    <a:pt x="398" y="40"/>
                  </a:moveTo>
                  <a:cubicBezTo>
                    <a:pt x="399" y="39"/>
                    <a:pt x="399" y="39"/>
                    <a:pt x="399" y="39"/>
                  </a:cubicBezTo>
                  <a:cubicBezTo>
                    <a:pt x="398" y="39"/>
                    <a:pt x="398" y="38"/>
                    <a:pt x="397" y="38"/>
                  </a:cubicBezTo>
                  <a:cubicBezTo>
                    <a:pt x="396" y="38"/>
                    <a:pt x="396" y="38"/>
                    <a:pt x="395" y="39"/>
                  </a:cubicBezTo>
                  <a:cubicBezTo>
                    <a:pt x="395" y="39"/>
                    <a:pt x="394" y="40"/>
                    <a:pt x="394" y="40"/>
                  </a:cubicBezTo>
                  <a:cubicBezTo>
                    <a:pt x="394" y="42"/>
                    <a:pt x="394" y="45"/>
                    <a:pt x="394" y="47"/>
                  </a:cubicBezTo>
                  <a:cubicBezTo>
                    <a:pt x="394" y="50"/>
                    <a:pt x="394" y="52"/>
                    <a:pt x="394" y="53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6" y="53"/>
                    <a:pt x="396" y="53"/>
                    <a:pt x="396" y="53"/>
                  </a:cubicBezTo>
                  <a:cubicBezTo>
                    <a:pt x="397" y="52"/>
                    <a:pt x="397" y="51"/>
                    <a:pt x="398" y="50"/>
                  </a:cubicBezTo>
                  <a:cubicBezTo>
                    <a:pt x="399" y="46"/>
                    <a:pt x="399" y="40"/>
                    <a:pt x="399" y="40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399" y="39"/>
                    <a:pt x="399" y="39"/>
                    <a:pt x="399" y="39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6" y="40"/>
                    <a:pt x="396" y="40"/>
                    <a:pt x="396" y="40"/>
                  </a:cubicBezTo>
                  <a:cubicBezTo>
                    <a:pt x="396" y="40"/>
                    <a:pt x="396" y="42"/>
                    <a:pt x="396" y="45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50"/>
                    <a:pt x="394" y="52"/>
                    <a:pt x="394" y="52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7" y="53"/>
                    <a:pt x="397" y="53"/>
                    <a:pt x="397" y="53"/>
                  </a:cubicBezTo>
                  <a:cubicBezTo>
                    <a:pt x="397" y="52"/>
                    <a:pt x="397" y="50"/>
                    <a:pt x="397" y="47"/>
                  </a:cubicBezTo>
                  <a:cubicBezTo>
                    <a:pt x="397" y="46"/>
                    <a:pt x="397" y="44"/>
                    <a:pt x="397" y="42"/>
                  </a:cubicBezTo>
                  <a:cubicBezTo>
                    <a:pt x="397" y="42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6" y="40"/>
                    <a:pt x="396" y="40"/>
                    <a:pt x="396" y="40"/>
                  </a:cubicBezTo>
                  <a:lnTo>
                    <a:pt x="398" y="40"/>
                  </a:lnTo>
                  <a:close/>
                  <a:moveTo>
                    <a:pt x="407" y="51"/>
                  </a:moveTo>
                  <a:cubicBezTo>
                    <a:pt x="406" y="51"/>
                    <a:pt x="406" y="51"/>
                    <a:pt x="406" y="51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0"/>
                    <a:pt x="406" y="50"/>
                    <a:pt x="406" y="50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0"/>
                    <a:pt x="406" y="50"/>
                    <a:pt x="406" y="50"/>
                  </a:cubicBezTo>
                  <a:cubicBezTo>
                    <a:pt x="406" y="51"/>
                    <a:pt x="405" y="51"/>
                    <a:pt x="405" y="51"/>
                  </a:cubicBezTo>
                  <a:cubicBezTo>
                    <a:pt x="404" y="51"/>
                    <a:pt x="403" y="52"/>
                    <a:pt x="402" y="52"/>
                  </a:cubicBezTo>
                  <a:cubicBezTo>
                    <a:pt x="401" y="52"/>
                    <a:pt x="401" y="53"/>
                    <a:pt x="400" y="53"/>
                  </a:cubicBezTo>
                  <a:cubicBezTo>
                    <a:pt x="400" y="54"/>
                    <a:pt x="400" y="54"/>
                    <a:pt x="400" y="54"/>
                  </a:cubicBezTo>
                  <a:cubicBezTo>
                    <a:pt x="399" y="54"/>
                    <a:pt x="399" y="54"/>
                    <a:pt x="399" y="55"/>
                  </a:cubicBezTo>
                  <a:cubicBezTo>
                    <a:pt x="399" y="55"/>
                    <a:pt x="400" y="56"/>
                    <a:pt x="400" y="56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399" y="55"/>
                    <a:pt x="399" y="55"/>
                    <a:pt x="399" y="55"/>
                  </a:cubicBezTo>
                  <a:cubicBezTo>
                    <a:pt x="399" y="56"/>
                    <a:pt x="400" y="57"/>
                    <a:pt x="400" y="57"/>
                  </a:cubicBezTo>
                  <a:cubicBezTo>
                    <a:pt x="401" y="57"/>
                    <a:pt x="401" y="57"/>
                    <a:pt x="402" y="57"/>
                  </a:cubicBezTo>
                  <a:cubicBezTo>
                    <a:pt x="402" y="57"/>
                    <a:pt x="403" y="57"/>
                    <a:pt x="403" y="57"/>
                  </a:cubicBezTo>
                  <a:cubicBezTo>
                    <a:pt x="404" y="57"/>
                    <a:pt x="404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8"/>
                    <a:pt x="405" y="58"/>
                    <a:pt x="405" y="59"/>
                  </a:cubicBezTo>
                  <a:cubicBezTo>
                    <a:pt x="405" y="60"/>
                    <a:pt x="405" y="60"/>
                    <a:pt x="405" y="60"/>
                  </a:cubicBezTo>
                  <a:cubicBezTo>
                    <a:pt x="404" y="60"/>
                    <a:pt x="404" y="60"/>
                    <a:pt x="404" y="60"/>
                  </a:cubicBezTo>
                  <a:cubicBezTo>
                    <a:pt x="404" y="60"/>
                    <a:pt x="403" y="61"/>
                    <a:pt x="402" y="60"/>
                  </a:cubicBezTo>
                  <a:cubicBezTo>
                    <a:pt x="400" y="60"/>
                    <a:pt x="399" y="61"/>
                    <a:pt x="398" y="62"/>
                  </a:cubicBezTo>
                  <a:cubicBezTo>
                    <a:pt x="397" y="63"/>
                    <a:pt x="397" y="64"/>
                    <a:pt x="397" y="65"/>
                  </a:cubicBezTo>
                  <a:cubicBezTo>
                    <a:pt x="397" y="66"/>
                    <a:pt x="397" y="68"/>
                    <a:pt x="399" y="68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398" y="68"/>
                    <a:pt x="398" y="68"/>
                    <a:pt x="398" y="68"/>
                  </a:cubicBezTo>
                  <a:cubicBezTo>
                    <a:pt x="399" y="69"/>
                    <a:pt x="400" y="69"/>
                    <a:pt x="401" y="70"/>
                  </a:cubicBezTo>
                  <a:cubicBezTo>
                    <a:pt x="402" y="71"/>
                    <a:pt x="404" y="71"/>
                    <a:pt x="406" y="72"/>
                  </a:cubicBezTo>
                  <a:cubicBezTo>
                    <a:pt x="407" y="72"/>
                    <a:pt x="408" y="72"/>
                    <a:pt x="409" y="73"/>
                  </a:cubicBezTo>
                  <a:cubicBezTo>
                    <a:pt x="409" y="73"/>
                    <a:pt x="410" y="73"/>
                    <a:pt x="410" y="73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9" y="73"/>
                    <a:pt x="409" y="73"/>
                    <a:pt x="409" y="73"/>
                  </a:cubicBezTo>
                  <a:cubicBezTo>
                    <a:pt x="409" y="73"/>
                    <a:pt x="409" y="73"/>
                    <a:pt x="409" y="73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9" y="73"/>
                    <a:pt x="409" y="73"/>
                    <a:pt x="409" y="73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07" y="71"/>
                    <a:pt x="407" y="71"/>
                    <a:pt x="407" y="71"/>
                  </a:cubicBezTo>
                  <a:cubicBezTo>
                    <a:pt x="409" y="74"/>
                    <a:pt x="409" y="74"/>
                    <a:pt x="409" y="74"/>
                  </a:cubicBezTo>
                  <a:cubicBezTo>
                    <a:pt x="410" y="75"/>
                    <a:pt x="411" y="75"/>
                    <a:pt x="411" y="75"/>
                  </a:cubicBezTo>
                  <a:cubicBezTo>
                    <a:pt x="412" y="75"/>
                    <a:pt x="413" y="75"/>
                    <a:pt x="413" y="75"/>
                  </a:cubicBezTo>
                  <a:cubicBezTo>
                    <a:pt x="414" y="75"/>
                    <a:pt x="415" y="75"/>
                    <a:pt x="415" y="75"/>
                  </a:cubicBezTo>
                  <a:cubicBezTo>
                    <a:pt x="416" y="74"/>
                    <a:pt x="416" y="74"/>
                    <a:pt x="416" y="74"/>
                  </a:cubicBezTo>
                  <a:cubicBezTo>
                    <a:pt x="417" y="74"/>
                    <a:pt x="417" y="74"/>
                    <a:pt x="417" y="73"/>
                  </a:cubicBezTo>
                  <a:cubicBezTo>
                    <a:pt x="417" y="72"/>
                    <a:pt x="417" y="72"/>
                    <a:pt x="417" y="72"/>
                  </a:cubicBezTo>
                  <a:cubicBezTo>
                    <a:pt x="417" y="71"/>
                    <a:pt x="416" y="70"/>
                    <a:pt x="416" y="70"/>
                  </a:cubicBezTo>
                  <a:cubicBezTo>
                    <a:pt x="415" y="70"/>
                    <a:pt x="415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5" y="69"/>
                    <a:pt x="415" y="69"/>
                    <a:pt x="415" y="69"/>
                  </a:cubicBezTo>
                  <a:cubicBezTo>
                    <a:pt x="415" y="69"/>
                    <a:pt x="415" y="69"/>
                    <a:pt x="416" y="68"/>
                  </a:cubicBezTo>
                  <a:cubicBezTo>
                    <a:pt x="416" y="68"/>
                    <a:pt x="417" y="68"/>
                    <a:pt x="417" y="68"/>
                  </a:cubicBezTo>
                  <a:cubicBezTo>
                    <a:pt x="417" y="67"/>
                    <a:pt x="418" y="67"/>
                    <a:pt x="418" y="66"/>
                  </a:cubicBezTo>
                  <a:cubicBezTo>
                    <a:pt x="418" y="65"/>
                    <a:pt x="417" y="64"/>
                    <a:pt x="417" y="64"/>
                  </a:cubicBezTo>
                  <a:cubicBezTo>
                    <a:pt x="416" y="65"/>
                    <a:pt x="416" y="65"/>
                    <a:pt x="416" y="65"/>
                  </a:cubicBezTo>
                  <a:cubicBezTo>
                    <a:pt x="416" y="66"/>
                    <a:pt x="416" y="66"/>
                    <a:pt x="416" y="66"/>
                  </a:cubicBezTo>
                  <a:cubicBezTo>
                    <a:pt x="416" y="66"/>
                    <a:pt x="417" y="66"/>
                    <a:pt x="418" y="66"/>
                  </a:cubicBezTo>
                  <a:cubicBezTo>
                    <a:pt x="420" y="65"/>
                    <a:pt x="424" y="65"/>
                    <a:pt x="426" y="65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8" y="64"/>
                    <a:pt x="428" y="64"/>
                    <a:pt x="428" y="64"/>
                  </a:cubicBezTo>
                  <a:cubicBezTo>
                    <a:pt x="427" y="62"/>
                    <a:pt x="427" y="62"/>
                    <a:pt x="427" y="62"/>
                  </a:cubicBezTo>
                  <a:cubicBezTo>
                    <a:pt x="427" y="62"/>
                    <a:pt x="426" y="62"/>
                    <a:pt x="425" y="63"/>
                  </a:cubicBezTo>
                  <a:cubicBezTo>
                    <a:pt x="425" y="63"/>
                    <a:pt x="424" y="64"/>
                    <a:pt x="423" y="64"/>
                  </a:cubicBezTo>
                  <a:cubicBezTo>
                    <a:pt x="423" y="64"/>
                    <a:pt x="422" y="65"/>
                    <a:pt x="422" y="66"/>
                  </a:cubicBezTo>
                  <a:cubicBezTo>
                    <a:pt x="422" y="69"/>
                    <a:pt x="422" y="69"/>
                    <a:pt x="422" y="69"/>
                  </a:cubicBezTo>
                  <a:cubicBezTo>
                    <a:pt x="425" y="67"/>
                    <a:pt x="425" y="67"/>
                    <a:pt x="425" y="67"/>
                  </a:cubicBezTo>
                  <a:cubicBezTo>
                    <a:pt x="426" y="67"/>
                    <a:pt x="427" y="66"/>
                    <a:pt x="427" y="66"/>
                  </a:cubicBezTo>
                  <a:cubicBezTo>
                    <a:pt x="428" y="66"/>
                    <a:pt x="428" y="66"/>
                    <a:pt x="429" y="66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8" y="64"/>
                    <a:pt x="428" y="64"/>
                    <a:pt x="428" y="64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3" y="69"/>
                    <a:pt x="423" y="69"/>
                    <a:pt x="423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8" y="69"/>
                    <a:pt x="428" y="69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32" y="71"/>
                    <a:pt x="432" y="71"/>
                    <a:pt x="432" y="71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8"/>
                    <a:pt x="432" y="68"/>
                  </a:cubicBezTo>
                  <a:cubicBezTo>
                    <a:pt x="432" y="67"/>
                    <a:pt x="433" y="66"/>
                    <a:pt x="434" y="66"/>
                  </a:cubicBezTo>
                  <a:cubicBezTo>
                    <a:pt x="434" y="65"/>
                    <a:pt x="434" y="65"/>
                    <a:pt x="434" y="65"/>
                  </a:cubicBezTo>
                  <a:cubicBezTo>
                    <a:pt x="434" y="65"/>
                    <a:pt x="434" y="65"/>
                    <a:pt x="434" y="65"/>
                  </a:cubicBezTo>
                  <a:cubicBezTo>
                    <a:pt x="435" y="64"/>
                    <a:pt x="435" y="64"/>
                    <a:pt x="435" y="64"/>
                  </a:cubicBezTo>
                  <a:cubicBezTo>
                    <a:pt x="435" y="64"/>
                    <a:pt x="435" y="64"/>
                    <a:pt x="435" y="64"/>
                  </a:cubicBezTo>
                  <a:cubicBezTo>
                    <a:pt x="435" y="63"/>
                    <a:pt x="435" y="62"/>
                    <a:pt x="434" y="61"/>
                  </a:cubicBezTo>
                  <a:cubicBezTo>
                    <a:pt x="433" y="60"/>
                    <a:pt x="432" y="59"/>
                    <a:pt x="431" y="58"/>
                  </a:cubicBezTo>
                  <a:cubicBezTo>
                    <a:pt x="429" y="57"/>
                    <a:pt x="427" y="56"/>
                    <a:pt x="426" y="55"/>
                  </a:cubicBezTo>
                  <a:cubicBezTo>
                    <a:pt x="425" y="55"/>
                    <a:pt x="425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4" y="52"/>
                    <a:pt x="425" y="50"/>
                    <a:pt x="426" y="48"/>
                  </a:cubicBezTo>
                  <a:cubicBezTo>
                    <a:pt x="426" y="47"/>
                    <a:pt x="427" y="46"/>
                    <a:pt x="427" y="45"/>
                  </a:cubicBezTo>
                  <a:cubicBezTo>
                    <a:pt x="427" y="45"/>
                    <a:pt x="428" y="44"/>
                    <a:pt x="428" y="43"/>
                  </a:cubicBezTo>
                  <a:cubicBezTo>
                    <a:pt x="428" y="42"/>
                    <a:pt x="427" y="41"/>
                    <a:pt x="427" y="41"/>
                  </a:cubicBezTo>
                  <a:cubicBezTo>
                    <a:pt x="426" y="40"/>
                    <a:pt x="425" y="40"/>
                    <a:pt x="425" y="40"/>
                  </a:cubicBezTo>
                  <a:cubicBezTo>
                    <a:pt x="423" y="40"/>
                    <a:pt x="421" y="41"/>
                    <a:pt x="418" y="42"/>
                  </a:cubicBezTo>
                  <a:cubicBezTo>
                    <a:pt x="418" y="43"/>
                    <a:pt x="418" y="43"/>
                    <a:pt x="418" y="43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7" y="41"/>
                  </a:cubicBezTo>
                  <a:cubicBezTo>
                    <a:pt x="417" y="41"/>
                    <a:pt x="416" y="40"/>
                    <a:pt x="415" y="39"/>
                  </a:cubicBezTo>
                  <a:cubicBezTo>
                    <a:pt x="415" y="38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5" y="36"/>
                    <a:pt x="415" y="36"/>
                  </a:cubicBezTo>
                  <a:cubicBezTo>
                    <a:pt x="416" y="35"/>
                    <a:pt x="416" y="35"/>
                    <a:pt x="416" y="35"/>
                  </a:cubicBezTo>
                  <a:cubicBezTo>
                    <a:pt x="416" y="34"/>
                    <a:pt x="417" y="34"/>
                    <a:pt x="417" y="33"/>
                  </a:cubicBezTo>
                  <a:cubicBezTo>
                    <a:pt x="417" y="33"/>
                    <a:pt x="417" y="32"/>
                    <a:pt x="416" y="32"/>
                  </a:cubicBezTo>
                  <a:cubicBezTo>
                    <a:pt x="416" y="31"/>
                    <a:pt x="415" y="31"/>
                    <a:pt x="415" y="31"/>
                  </a:cubicBezTo>
                  <a:cubicBezTo>
                    <a:pt x="414" y="31"/>
                    <a:pt x="414" y="31"/>
                    <a:pt x="413" y="31"/>
                  </a:cubicBezTo>
                  <a:cubicBezTo>
                    <a:pt x="412" y="31"/>
                    <a:pt x="412" y="31"/>
                    <a:pt x="411" y="31"/>
                  </a:cubicBezTo>
                  <a:cubicBezTo>
                    <a:pt x="409" y="32"/>
                    <a:pt x="406" y="34"/>
                    <a:pt x="404" y="36"/>
                  </a:cubicBezTo>
                  <a:cubicBezTo>
                    <a:pt x="402" y="37"/>
                    <a:pt x="401" y="38"/>
                    <a:pt x="400" y="39"/>
                  </a:cubicBezTo>
                  <a:cubicBezTo>
                    <a:pt x="399" y="40"/>
                    <a:pt x="399" y="42"/>
                    <a:pt x="399" y="43"/>
                  </a:cubicBezTo>
                  <a:cubicBezTo>
                    <a:pt x="399" y="44"/>
                    <a:pt x="399" y="45"/>
                    <a:pt x="400" y="46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0" y="45"/>
                    <a:pt x="400" y="45"/>
                    <a:pt x="400" y="45"/>
                  </a:cubicBezTo>
                  <a:cubicBezTo>
                    <a:pt x="400" y="46"/>
                    <a:pt x="401" y="46"/>
                    <a:pt x="401" y="46"/>
                  </a:cubicBezTo>
                  <a:cubicBezTo>
                    <a:pt x="402" y="46"/>
                    <a:pt x="402" y="46"/>
                    <a:pt x="403" y="45"/>
                  </a:cubicBezTo>
                  <a:cubicBezTo>
                    <a:pt x="403" y="45"/>
                    <a:pt x="404" y="44"/>
                    <a:pt x="404" y="43"/>
                  </a:cubicBezTo>
                  <a:cubicBezTo>
                    <a:pt x="406" y="41"/>
                    <a:pt x="407" y="38"/>
                    <a:pt x="407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40"/>
                    <a:pt x="406" y="41"/>
                    <a:pt x="405" y="42"/>
                  </a:cubicBezTo>
                  <a:cubicBezTo>
                    <a:pt x="405" y="42"/>
                    <a:pt x="405" y="43"/>
                    <a:pt x="405" y="43"/>
                  </a:cubicBezTo>
                  <a:cubicBezTo>
                    <a:pt x="405" y="44"/>
                    <a:pt x="405" y="44"/>
                    <a:pt x="405" y="44"/>
                  </a:cubicBezTo>
                  <a:cubicBezTo>
                    <a:pt x="404" y="46"/>
                    <a:pt x="404" y="46"/>
                    <a:pt x="404" y="46"/>
                  </a:cubicBezTo>
                  <a:cubicBezTo>
                    <a:pt x="406" y="46"/>
                    <a:pt x="406" y="46"/>
                    <a:pt x="406" y="46"/>
                  </a:cubicBezTo>
                  <a:cubicBezTo>
                    <a:pt x="407" y="46"/>
                    <a:pt x="408" y="45"/>
                    <a:pt x="409" y="45"/>
                  </a:cubicBezTo>
                  <a:cubicBezTo>
                    <a:pt x="410" y="44"/>
                    <a:pt x="411" y="43"/>
                    <a:pt x="411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1" y="41"/>
                    <a:pt x="411" y="41"/>
                    <a:pt x="411" y="41"/>
                  </a:cubicBezTo>
                  <a:cubicBezTo>
                    <a:pt x="411" y="42"/>
                    <a:pt x="411" y="42"/>
                    <a:pt x="411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1" y="41"/>
                    <a:pt x="411" y="41"/>
                    <a:pt x="411" y="41"/>
                  </a:cubicBezTo>
                  <a:cubicBezTo>
                    <a:pt x="411" y="42"/>
                    <a:pt x="411" y="42"/>
                    <a:pt x="411" y="42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0" y="41"/>
                    <a:pt x="410" y="41"/>
                    <a:pt x="410" y="41"/>
                  </a:cubicBezTo>
                  <a:cubicBezTo>
                    <a:pt x="410" y="41"/>
                    <a:pt x="412" y="43"/>
                    <a:pt x="413" y="44"/>
                  </a:cubicBezTo>
                  <a:cubicBezTo>
                    <a:pt x="414" y="45"/>
                    <a:pt x="415" y="46"/>
                    <a:pt x="416" y="46"/>
                  </a:cubicBezTo>
                  <a:cubicBezTo>
                    <a:pt x="417" y="47"/>
                    <a:pt x="417" y="47"/>
                    <a:pt x="417" y="47"/>
                  </a:cubicBezTo>
                  <a:cubicBezTo>
                    <a:pt x="417" y="47"/>
                    <a:pt x="417" y="47"/>
                    <a:pt x="417" y="47"/>
                  </a:cubicBezTo>
                  <a:cubicBezTo>
                    <a:pt x="417" y="47"/>
                    <a:pt x="418" y="47"/>
                    <a:pt x="418" y="47"/>
                  </a:cubicBezTo>
                  <a:cubicBezTo>
                    <a:pt x="418" y="48"/>
                    <a:pt x="419" y="47"/>
                    <a:pt x="419" y="47"/>
                  </a:cubicBezTo>
                  <a:cubicBezTo>
                    <a:pt x="420" y="47"/>
                    <a:pt x="420" y="46"/>
                    <a:pt x="420" y="46"/>
                  </a:cubicBezTo>
                  <a:cubicBezTo>
                    <a:pt x="417" y="46"/>
                    <a:pt x="417" y="46"/>
                    <a:pt x="417" y="46"/>
                  </a:cubicBezTo>
                  <a:cubicBezTo>
                    <a:pt x="417" y="48"/>
                    <a:pt x="417" y="49"/>
                    <a:pt x="416" y="49"/>
                  </a:cubicBezTo>
                  <a:cubicBezTo>
                    <a:pt x="416" y="50"/>
                    <a:pt x="416" y="50"/>
                    <a:pt x="416" y="50"/>
                  </a:cubicBezTo>
                  <a:cubicBezTo>
                    <a:pt x="416" y="50"/>
                    <a:pt x="416" y="50"/>
                    <a:pt x="416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6" y="50"/>
                    <a:pt x="416" y="50"/>
                    <a:pt x="416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8" y="49"/>
                    <a:pt x="417" y="49"/>
                    <a:pt x="417" y="48"/>
                  </a:cubicBezTo>
                  <a:cubicBezTo>
                    <a:pt x="416" y="47"/>
                    <a:pt x="416" y="46"/>
                    <a:pt x="415" y="45"/>
                  </a:cubicBezTo>
                  <a:cubicBezTo>
                    <a:pt x="415" y="45"/>
                    <a:pt x="415" y="44"/>
                    <a:pt x="415" y="44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4" y="43"/>
                    <a:pt x="414" y="43"/>
                    <a:pt x="413" y="43"/>
                  </a:cubicBezTo>
                  <a:cubicBezTo>
                    <a:pt x="412" y="43"/>
                    <a:pt x="412" y="43"/>
                    <a:pt x="412" y="43"/>
                  </a:cubicBezTo>
                  <a:cubicBezTo>
                    <a:pt x="412" y="43"/>
                    <a:pt x="412" y="43"/>
                    <a:pt x="412" y="43"/>
                  </a:cubicBezTo>
                  <a:cubicBezTo>
                    <a:pt x="411" y="44"/>
                    <a:pt x="411" y="44"/>
                    <a:pt x="411" y="45"/>
                  </a:cubicBezTo>
                  <a:cubicBezTo>
                    <a:pt x="411" y="45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7"/>
                    <a:pt x="413" y="47"/>
                    <a:pt x="413" y="46"/>
                  </a:cubicBezTo>
                  <a:cubicBezTo>
                    <a:pt x="413" y="46"/>
                    <a:pt x="414" y="45"/>
                    <a:pt x="414" y="44"/>
                  </a:cubicBezTo>
                  <a:cubicBezTo>
                    <a:pt x="414" y="44"/>
                    <a:pt x="414" y="43"/>
                    <a:pt x="413" y="43"/>
                  </a:cubicBezTo>
                  <a:cubicBezTo>
                    <a:pt x="413" y="42"/>
                    <a:pt x="412" y="42"/>
                    <a:pt x="411" y="42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2" y="42"/>
                    <a:pt x="411" y="42"/>
                    <a:pt x="411" y="41"/>
                  </a:cubicBezTo>
                  <a:cubicBezTo>
                    <a:pt x="410" y="41"/>
                    <a:pt x="409" y="42"/>
                    <a:pt x="409" y="42"/>
                  </a:cubicBezTo>
                  <a:cubicBezTo>
                    <a:pt x="408" y="42"/>
                    <a:pt x="408" y="43"/>
                    <a:pt x="408" y="44"/>
                  </a:cubicBezTo>
                  <a:cubicBezTo>
                    <a:pt x="408" y="44"/>
                    <a:pt x="408" y="45"/>
                    <a:pt x="408" y="45"/>
                  </a:cubicBezTo>
                  <a:cubicBezTo>
                    <a:pt x="408" y="47"/>
                    <a:pt x="408" y="48"/>
                    <a:pt x="409" y="50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1" y="47"/>
                    <a:pt x="410" y="47"/>
                    <a:pt x="410" y="46"/>
                  </a:cubicBezTo>
                  <a:cubicBezTo>
                    <a:pt x="407" y="45"/>
                    <a:pt x="404" y="44"/>
                    <a:pt x="402" y="44"/>
                  </a:cubicBezTo>
                  <a:cubicBezTo>
                    <a:pt x="401" y="44"/>
                    <a:pt x="400" y="44"/>
                    <a:pt x="399" y="44"/>
                  </a:cubicBezTo>
                  <a:cubicBezTo>
                    <a:pt x="398" y="45"/>
                    <a:pt x="398" y="46"/>
                    <a:pt x="398" y="47"/>
                  </a:cubicBezTo>
                  <a:cubicBezTo>
                    <a:pt x="398" y="48"/>
                    <a:pt x="398" y="48"/>
                    <a:pt x="398" y="49"/>
                  </a:cubicBezTo>
                  <a:cubicBezTo>
                    <a:pt x="399" y="50"/>
                    <a:pt x="400" y="50"/>
                    <a:pt x="401" y="50"/>
                  </a:cubicBezTo>
                  <a:cubicBezTo>
                    <a:pt x="402" y="51"/>
                    <a:pt x="403" y="51"/>
                    <a:pt x="404" y="51"/>
                  </a:cubicBezTo>
                  <a:cubicBezTo>
                    <a:pt x="405" y="51"/>
                    <a:pt x="405" y="51"/>
                    <a:pt x="406" y="51"/>
                  </a:cubicBezTo>
                  <a:cubicBezTo>
                    <a:pt x="406" y="52"/>
                    <a:pt x="406" y="52"/>
                    <a:pt x="406" y="52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9" y="51"/>
                    <a:pt x="409" y="51"/>
                    <a:pt x="409" y="51"/>
                  </a:cubicBezTo>
                  <a:cubicBezTo>
                    <a:pt x="408" y="50"/>
                    <a:pt x="408" y="49"/>
                    <a:pt x="407" y="49"/>
                  </a:cubicBezTo>
                  <a:cubicBezTo>
                    <a:pt x="407" y="48"/>
                    <a:pt x="406" y="48"/>
                    <a:pt x="405" y="48"/>
                  </a:cubicBezTo>
                  <a:cubicBezTo>
                    <a:pt x="404" y="48"/>
                    <a:pt x="402" y="48"/>
                    <a:pt x="402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2" y="47"/>
                  </a:cubicBezTo>
                  <a:cubicBezTo>
                    <a:pt x="403" y="47"/>
                    <a:pt x="405" y="47"/>
                    <a:pt x="406" y="48"/>
                  </a:cubicBezTo>
                  <a:cubicBezTo>
                    <a:pt x="407" y="48"/>
                    <a:pt x="408" y="49"/>
                    <a:pt x="408" y="49"/>
                  </a:cubicBezTo>
                  <a:cubicBezTo>
                    <a:pt x="409" y="49"/>
                    <a:pt x="409" y="49"/>
                    <a:pt x="409" y="50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1" y="47"/>
                    <a:pt x="411" y="46"/>
                    <a:pt x="411" y="45"/>
                  </a:cubicBezTo>
                  <a:cubicBezTo>
                    <a:pt x="411" y="45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0" y="44"/>
                    <a:pt x="410" y="44"/>
                    <a:pt x="410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0" y="44"/>
                    <a:pt x="410" y="44"/>
                    <a:pt x="410" y="44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09" y="48"/>
                    <a:pt x="409" y="48"/>
                    <a:pt x="409" y="48"/>
                  </a:cubicBezTo>
                  <a:cubicBezTo>
                    <a:pt x="411" y="48"/>
                    <a:pt x="411" y="48"/>
                    <a:pt x="411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8"/>
                    <a:pt x="414" y="47"/>
                    <a:pt x="414" y="47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414" y="45"/>
                    <a:pt x="414" y="45"/>
                    <a:pt x="414" y="45"/>
                  </a:cubicBezTo>
                  <a:cubicBezTo>
                    <a:pt x="413" y="44"/>
                    <a:pt x="413" y="44"/>
                    <a:pt x="413" y="44"/>
                  </a:cubicBezTo>
                  <a:cubicBezTo>
                    <a:pt x="413" y="46"/>
                    <a:pt x="413" y="46"/>
                    <a:pt x="413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2" y="46"/>
                    <a:pt x="412" y="46"/>
                    <a:pt x="413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5"/>
                    <a:pt x="412" y="45"/>
                    <a:pt x="412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5"/>
                    <a:pt x="412" y="45"/>
                    <a:pt x="412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2" y="46"/>
                    <a:pt x="413" y="48"/>
                    <a:pt x="414" y="49"/>
                  </a:cubicBezTo>
                  <a:cubicBezTo>
                    <a:pt x="414" y="50"/>
                    <a:pt x="415" y="50"/>
                    <a:pt x="415" y="51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6" y="52"/>
                    <a:pt x="417" y="52"/>
                    <a:pt x="417" y="52"/>
                  </a:cubicBezTo>
                  <a:cubicBezTo>
                    <a:pt x="418" y="52"/>
                    <a:pt x="419" y="52"/>
                    <a:pt x="419" y="51"/>
                  </a:cubicBezTo>
                  <a:cubicBezTo>
                    <a:pt x="419" y="51"/>
                    <a:pt x="419" y="50"/>
                    <a:pt x="420" y="49"/>
                  </a:cubicBezTo>
                  <a:cubicBezTo>
                    <a:pt x="420" y="48"/>
                    <a:pt x="420" y="47"/>
                    <a:pt x="420" y="46"/>
                  </a:cubicBezTo>
                  <a:cubicBezTo>
                    <a:pt x="417" y="46"/>
                    <a:pt x="417" y="46"/>
                    <a:pt x="417" y="46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7" y="45"/>
                    <a:pt x="417" y="46"/>
                    <a:pt x="417" y="46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8" y="44"/>
                    <a:pt x="418" y="44"/>
                    <a:pt x="418" y="44"/>
                  </a:cubicBezTo>
                  <a:cubicBezTo>
                    <a:pt x="418" y="44"/>
                    <a:pt x="417" y="45"/>
                    <a:pt x="417" y="45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8" y="44"/>
                    <a:pt x="418" y="44"/>
                    <a:pt x="418" y="44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18" y="45"/>
                    <a:pt x="418" y="45"/>
                    <a:pt x="418" y="44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18" y="45"/>
                    <a:pt x="418" y="44"/>
                    <a:pt x="417" y="44"/>
                  </a:cubicBezTo>
                  <a:cubicBezTo>
                    <a:pt x="416" y="43"/>
                    <a:pt x="415" y="42"/>
                    <a:pt x="414" y="41"/>
                  </a:cubicBezTo>
                  <a:cubicBezTo>
                    <a:pt x="413" y="40"/>
                    <a:pt x="412" y="39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1" y="39"/>
                    <a:pt x="410" y="39"/>
                    <a:pt x="410" y="39"/>
                  </a:cubicBezTo>
                  <a:cubicBezTo>
                    <a:pt x="410" y="40"/>
                    <a:pt x="409" y="40"/>
                    <a:pt x="409" y="40"/>
                  </a:cubicBezTo>
                  <a:cubicBezTo>
                    <a:pt x="408" y="41"/>
                    <a:pt x="408" y="42"/>
                    <a:pt x="407" y="42"/>
                  </a:cubicBezTo>
                  <a:cubicBezTo>
                    <a:pt x="407" y="43"/>
                    <a:pt x="406" y="43"/>
                    <a:pt x="406" y="43"/>
                  </a:cubicBezTo>
                  <a:cubicBezTo>
                    <a:pt x="406" y="44"/>
                    <a:pt x="406" y="44"/>
                    <a:pt x="406" y="44"/>
                  </a:cubicBezTo>
                  <a:cubicBezTo>
                    <a:pt x="408" y="45"/>
                    <a:pt x="408" y="45"/>
                    <a:pt x="408" y="45"/>
                  </a:cubicBezTo>
                  <a:cubicBezTo>
                    <a:pt x="408" y="45"/>
                    <a:pt x="408" y="44"/>
                    <a:pt x="408" y="43"/>
                  </a:cubicBezTo>
                  <a:cubicBezTo>
                    <a:pt x="408" y="42"/>
                    <a:pt x="409" y="40"/>
                    <a:pt x="409" y="39"/>
                  </a:cubicBezTo>
                  <a:cubicBezTo>
                    <a:pt x="409" y="38"/>
                    <a:pt x="409" y="38"/>
                    <a:pt x="409" y="37"/>
                  </a:cubicBezTo>
                  <a:cubicBezTo>
                    <a:pt x="408" y="36"/>
                    <a:pt x="408" y="36"/>
                    <a:pt x="408" y="36"/>
                  </a:cubicBezTo>
                  <a:cubicBezTo>
                    <a:pt x="407" y="36"/>
                    <a:pt x="407" y="36"/>
                    <a:pt x="407" y="36"/>
                  </a:cubicBezTo>
                  <a:cubicBezTo>
                    <a:pt x="406" y="36"/>
                    <a:pt x="406" y="36"/>
                    <a:pt x="406" y="36"/>
                  </a:cubicBezTo>
                  <a:cubicBezTo>
                    <a:pt x="405" y="36"/>
                    <a:pt x="405" y="36"/>
                    <a:pt x="405" y="36"/>
                  </a:cubicBezTo>
                  <a:cubicBezTo>
                    <a:pt x="405" y="37"/>
                    <a:pt x="405" y="37"/>
                    <a:pt x="405" y="37"/>
                  </a:cubicBezTo>
                  <a:cubicBezTo>
                    <a:pt x="405" y="37"/>
                    <a:pt x="405" y="37"/>
                    <a:pt x="404" y="38"/>
                  </a:cubicBezTo>
                  <a:cubicBezTo>
                    <a:pt x="404" y="39"/>
                    <a:pt x="403" y="40"/>
                    <a:pt x="402" y="41"/>
                  </a:cubicBezTo>
                  <a:cubicBezTo>
                    <a:pt x="402" y="42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2"/>
                    <a:pt x="403" y="41"/>
                  </a:cubicBezTo>
                  <a:cubicBezTo>
                    <a:pt x="404" y="39"/>
                    <a:pt x="407" y="37"/>
                    <a:pt x="409" y="36"/>
                  </a:cubicBezTo>
                  <a:cubicBezTo>
                    <a:pt x="410" y="35"/>
                    <a:pt x="411" y="35"/>
                    <a:pt x="412" y="34"/>
                  </a:cubicBezTo>
                  <a:cubicBezTo>
                    <a:pt x="412" y="34"/>
                    <a:pt x="412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3" y="33"/>
                    <a:pt x="413" y="34"/>
                  </a:cubicBezTo>
                  <a:cubicBezTo>
                    <a:pt x="413" y="34"/>
                    <a:pt x="412" y="35"/>
                    <a:pt x="412" y="35"/>
                  </a:cubicBezTo>
                  <a:cubicBezTo>
                    <a:pt x="412" y="35"/>
                    <a:pt x="411" y="36"/>
                    <a:pt x="411" y="37"/>
                  </a:cubicBezTo>
                  <a:cubicBezTo>
                    <a:pt x="411" y="39"/>
                    <a:pt x="413" y="41"/>
                    <a:pt x="414" y="42"/>
                  </a:cubicBezTo>
                  <a:cubicBezTo>
                    <a:pt x="415" y="43"/>
                    <a:pt x="415" y="44"/>
                    <a:pt x="416" y="44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7" y="45"/>
                    <a:pt x="418" y="45"/>
                    <a:pt x="418" y="45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22" y="44"/>
                    <a:pt x="424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4" y="44"/>
                  </a:cubicBezTo>
                  <a:cubicBezTo>
                    <a:pt x="424" y="45"/>
                    <a:pt x="423" y="47"/>
                    <a:pt x="422" y="48"/>
                  </a:cubicBezTo>
                  <a:cubicBezTo>
                    <a:pt x="421" y="50"/>
                    <a:pt x="421" y="51"/>
                    <a:pt x="421" y="53"/>
                  </a:cubicBezTo>
                  <a:cubicBezTo>
                    <a:pt x="421" y="53"/>
                    <a:pt x="421" y="54"/>
                    <a:pt x="421" y="54"/>
                  </a:cubicBezTo>
                  <a:cubicBezTo>
                    <a:pt x="422" y="54"/>
                    <a:pt x="422" y="54"/>
                    <a:pt x="422" y="54"/>
                  </a:cubicBezTo>
                  <a:cubicBezTo>
                    <a:pt x="421" y="54"/>
                    <a:pt x="421" y="54"/>
                    <a:pt x="421" y="54"/>
                  </a:cubicBezTo>
                  <a:cubicBezTo>
                    <a:pt x="421" y="55"/>
                    <a:pt x="421" y="55"/>
                    <a:pt x="422" y="56"/>
                  </a:cubicBezTo>
                  <a:cubicBezTo>
                    <a:pt x="422" y="57"/>
                    <a:pt x="423" y="57"/>
                    <a:pt x="425" y="58"/>
                  </a:cubicBezTo>
                  <a:cubicBezTo>
                    <a:pt x="426" y="59"/>
                    <a:pt x="428" y="60"/>
                    <a:pt x="430" y="61"/>
                  </a:cubicBezTo>
                  <a:cubicBezTo>
                    <a:pt x="430" y="62"/>
                    <a:pt x="431" y="62"/>
                    <a:pt x="431" y="63"/>
                  </a:cubicBezTo>
                  <a:cubicBezTo>
                    <a:pt x="432" y="63"/>
                    <a:pt x="432" y="63"/>
                    <a:pt x="432" y="64"/>
                  </a:cubicBezTo>
                  <a:cubicBezTo>
                    <a:pt x="433" y="64"/>
                    <a:pt x="433" y="64"/>
                    <a:pt x="433" y="64"/>
                  </a:cubicBezTo>
                  <a:cubicBezTo>
                    <a:pt x="432" y="63"/>
                    <a:pt x="432" y="63"/>
                    <a:pt x="432" y="63"/>
                  </a:cubicBezTo>
                  <a:cubicBezTo>
                    <a:pt x="432" y="63"/>
                    <a:pt x="431" y="64"/>
                    <a:pt x="431" y="65"/>
                  </a:cubicBezTo>
                  <a:cubicBezTo>
                    <a:pt x="430" y="65"/>
                    <a:pt x="430" y="66"/>
                    <a:pt x="429" y="67"/>
                  </a:cubicBezTo>
                  <a:cubicBezTo>
                    <a:pt x="429" y="67"/>
                    <a:pt x="429" y="68"/>
                    <a:pt x="429" y="69"/>
                  </a:cubicBezTo>
                  <a:cubicBezTo>
                    <a:pt x="430" y="69"/>
                    <a:pt x="430" y="69"/>
                    <a:pt x="430" y="69"/>
                  </a:cubicBezTo>
                  <a:cubicBezTo>
                    <a:pt x="431" y="67"/>
                    <a:pt x="431" y="67"/>
                    <a:pt x="431" y="67"/>
                  </a:cubicBezTo>
                  <a:cubicBezTo>
                    <a:pt x="431" y="67"/>
                    <a:pt x="430" y="67"/>
                    <a:pt x="429" y="67"/>
                  </a:cubicBezTo>
                  <a:cubicBezTo>
                    <a:pt x="429" y="66"/>
                    <a:pt x="429" y="66"/>
                    <a:pt x="428" y="66"/>
                  </a:cubicBezTo>
                  <a:cubicBezTo>
                    <a:pt x="428" y="66"/>
                    <a:pt x="427" y="66"/>
                    <a:pt x="427" y="66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8" y="68"/>
                    <a:pt x="428" y="68"/>
                    <a:pt x="428" y="68"/>
                  </a:cubicBezTo>
                  <a:cubicBezTo>
                    <a:pt x="428" y="68"/>
                    <a:pt x="428" y="68"/>
                    <a:pt x="430" y="66"/>
                  </a:cubicBezTo>
                  <a:cubicBezTo>
                    <a:pt x="433" y="63"/>
                    <a:pt x="433" y="63"/>
                    <a:pt x="433" y="63"/>
                  </a:cubicBezTo>
                  <a:cubicBezTo>
                    <a:pt x="429" y="63"/>
                    <a:pt x="429" y="63"/>
                    <a:pt x="429" y="63"/>
                  </a:cubicBezTo>
                  <a:cubicBezTo>
                    <a:pt x="428" y="63"/>
                    <a:pt x="428" y="63"/>
                    <a:pt x="427" y="63"/>
                  </a:cubicBezTo>
                  <a:cubicBezTo>
                    <a:pt x="426" y="64"/>
                    <a:pt x="425" y="64"/>
                    <a:pt x="423" y="65"/>
                  </a:cubicBezTo>
                  <a:cubicBezTo>
                    <a:pt x="424" y="66"/>
                    <a:pt x="424" y="66"/>
                    <a:pt x="424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6" y="66"/>
                    <a:pt x="426" y="66"/>
                    <a:pt x="426" y="66"/>
                  </a:cubicBezTo>
                  <a:cubicBezTo>
                    <a:pt x="426" y="66"/>
                    <a:pt x="427" y="65"/>
                    <a:pt x="427" y="65"/>
                  </a:cubicBezTo>
                  <a:cubicBezTo>
                    <a:pt x="428" y="65"/>
                    <a:pt x="428" y="65"/>
                    <a:pt x="428" y="65"/>
                  </a:cubicBezTo>
                  <a:cubicBezTo>
                    <a:pt x="428" y="65"/>
                    <a:pt x="428" y="65"/>
                    <a:pt x="428" y="65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9" y="64"/>
                    <a:pt x="429" y="64"/>
                    <a:pt x="429" y="64"/>
                  </a:cubicBezTo>
                  <a:cubicBezTo>
                    <a:pt x="429" y="63"/>
                    <a:pt x="429" y="63"/>
                    <a:pt x="429" y="62"/>
                  </a:cubicBezTo>
                  <a:cubicBezTo>
                    <a:pt x="428" y="62"/>
                    <a:pt x="428" y="62"/>
                    <a:pt x="427" y="62"/>
                  </a:cubicBezTo>
                  <a:cubicBezTo>
                    <a:pt x="427" y="62"/>
                    <a:pt x="427" y="62"/>
                    <a:pt x="426" y="62"/>
                  </a:cubicBezTo>
                  <a:cubicBezTo>
                    <a:pt x="424" y="62"/>
                    <a:pt x="422" y="62"/>
                    <a:pt x="420" y="62"/>
                  </a:cubicBezTo>
                  <a:cubicBezTo>
                    <a:pt x="419" y="63"/>
                    <a:pt x="418" y="63"/>
                    <a:pt x="417" y="63"/>
                  </a:cubicBezTo>
                  <a:cubicBezTo>
                    <a:pt x="416" y="63"/>
                    <a:pt x="416" y="63"/>
                    <a:pt x="416" y="63"/>
                  </a:cubicBezTo>
                  <a:cubicBezTo>
                    <a:pt x="412" y="63"/>
                    <a:pt x="412" y="63"/>
                    <a:pt x="412" y="63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4" y="66"/>
                    <a:pt x="413" y="67"/>
                  </a:cubicBezTo>
                  <a:cubicBezTo>
                    <a:pt x="413" y="67"/>
                    <a:pt x="412" y="67"/>
                    <a:pt x="412" y="68"/>
                  </a:cubicBezTo>
                  <a:cubicBezTo>
                    <a:pt x="412" y="68"/>
                    <a:pt x="411" y="69"/>
                    <a:pt x="411" y="70"/>
                  </a:cubicBezTo>
                  <a:cubicBezTo>
                    <a:pt x="411" y="70"/>
                    <a:pt x="411" y="71"/>
                    <a:pt x="412" y="71"/>
                  </a:cubicBezTo>
                  <a:cubicBezTo>
                    <a:pt x="412" y="72"/>
                    <a:pt x="412" y="72"/>
                    <a:pt x="413" y="73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2"/>
                    <a:pt x="413" y="72"/>
                  </a:cubicBezTo>
                  <a:cubicBezTo>
                    <a:pt x="413" y="72"/>
                    <a:pt x="412" y="72"/>
                    <a:pt x="412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0" y="73"/>
                    <a:pt x="410" y="73"/>
                    <a:pt x="410" y="73"/>
                  </a:cubicBezTo>
                  <a:cubicBezTo>
                    <a:pt x="410" y="74"/>
                    <a:pt x="410" y="74"/>
                    <a:pt x="410" y="74"/>
                  </a:cubicBezTo>
                  <a:cubicBezTo>
                    <a:pt x="410" y="74"/>
                    <a:pt x="411" y="74"/>
                    <a:pt x="411" y="74"/>
                  </a:cubicBezTo>
                  <a:cubicBezTo>
                    <a:pt x="412" y="74"/>
                    <a:pt x="412" y="74"/>
                    <a:pt x="412" y="74"/>
                  </a:cubicBezTo>
                  <a:cubicBezTo>
                    <a:pt x="412" y="73"/>
                    <a:pt x="412" y="73"/>
                    <a:pt x="412" y="72"/>
                  </a:cubicBezTo>
                  <a:cubicBezTo>
                    <a:pt x="412" y="72"/>
                    <a:pt x="412" y="71"/>
                    <a:pt x="412" y="71"/>
                  </a:cubicBezTo>
                  <a:cubicBezTo>
                    <a:pt x="411" y="70"/>
                    <a:pt x="411" y="70"/>
                    <a:pt x="411" y="70"/>
                  </a:cubicBezTo>
                  <a:cubicBezTo>
                    <a:pt x="410" y="70"/>
                    <a:pt x="410" y="70"/>
                    <a:pt x="410" y="70"/>
                  </a:cubicBezTo>
                  <a:cubicBezTo>
                    <a:pt x="410" y="70"/>
                    <a:pt x="409" y="70"/>
                    <a:pt x="409" y="69"/>
                  </a:cubicBezTo>
                  <a:cubicBezTo>
                    <a:pt x="407" y="69"/>
                    <a:pt x="405" y="68"/>
                    <a:pt x="404" y="68"/>
                  </a:cubicBezTo>
                  <a:cubicBezTo>
                    <a:pt x="403" y="67"/>
                    <a:pt x="402" y="67"/>
                    <a:pt x="402" y="67"/>
                  </a:cubicBezTo>
                  <a:cubicBezTo>
                    <a:pt x="401" y="67"/>
                    <a:pt x="401" y="66"/>
                    <a:pt x="400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0" y="65"/>
                    <a:pt x="400" y="65"/>
                    <a:pt x="400" y="65"/>
                  </a:cubicBezTo>
                  <a:cubicBezTo>
                    <a:pt x="400" y="65"/>
                    <a:pt x="400" y="64"/>
                    <a:pt x="400" y="64"/>
                  </a:cubicBezTo>
                  <a:cubicBezTo>
                    <a:pt x="401" y="64"/>
                    <a:pt x="401" y="64"/>
                    <a:pt x="402" y="63"/>
                  </a:cubicBezTo>
                  <a:cubicBezTo>
                    <a:pt x="404" y="63"/>
                    <a:pt x="405" y="63"/>
                    <a:pt x="407" y="62"/>
                  </a:cubicBezTo>
                  <a:cubicBezTo>
                    <a:pt x="407" y="62"/>
                    <a:pt x="407" y="61"/>
                    <a:pt x="408" y="61"/>
                  </a:cubicBezTo>
                  <a:cubicBezTo>
                    <a:pt x="408" y="60"/>
                    <a:pt x="408" y="59"/>
                    <a:pt x="408" y="59"/>
                  </a:cubicBezTo>
                  <a:cubicBezTo>
                    <a:pt x="408" y="58"/>
                    <a:pt x="408" y="57"/>
                    <a:pt x="408" y="57"/>
                  </a:cubicBezTo>
                  <a:cubicBezTo>
                    <a:pt x="408" y="56"/>
                    <a:pt x="407" y="55"/>
                    <a:pt x="407" y="54"/>
                  </a:cubicBezTo>
                  <a:cubicBezTo>
                    <a:pt x="406" y="54"/>
                    <a:pt x="405" y="54"/>
                    <a:pt x="405" y="54"/>
                  </a:cubicBezTo>
                  <a:cubicBezTo>
                    <a:pt x="404" y="54"/>
                    <a:pt x="403" y="54"/>
                    <a:pt x="403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3" y="55"/>
                  </a:cubicBezTo>
                  <a:cubicBezTo>
                    <a:pt x="404" y="55"/>
                    <a:pt x="405" y="54"/>
                    <a:pt x="406" y="54"/>
                  </a:cubicBezTo>
                  <a:cubicBezTo>
                    <a:pt x="407" y="54"/>
                    <a:pt x="407" y="53"/>
                    <a:pt x="408" y="53"/>
                  </a:cubicBezTo>
                  <a:cubicBezTo>
                    <a:pt x="408" y="52"/>
                    <a:pt x="408" y="52"/>
                    <a:pt x="408" y="52"/>
                  </a:cubicBezTo>
                  <a:cubicBezTo>
                    <a:pt x="409" y="52"/>
                    <a:pt x="409" y="52"/>
                    <a:pt x="409" y="51"/>
                  </a:cubicBezTo>
                  <a:cubicBezTo>
                    <a:pt x="409" y="51"/>
                    <a:pt x="409" y="51"/>
                    <a:pt x="409" y="51"/>
                  </a:cubicBezTo>
                  <a:cubicBezTo>
                    <a:pt x="409" y="51"/>
                    <a:pt x="409" y="51"/>
                    <a:pt x="409" y="51"/>
                  </a:cubicBezTo>
                  <a:lnTo>
                    <a:pt x="407" y="51"/>
                  </a:lnTo>
                  <a:close/>
                  <a:moveTo>
                    <a:pt x="437" y="90"/>
                  </a:moveTo>
                  <a:cubicBezTo>
                    <a:pt x="436" y="91"/>
                    <a:pt x="436" y="91"/>
                    <a:pt x="436" y="91"/>
                  </a:cubicBezTo>
                  <a:cubicBezTo>
                    <a:pt x="437" y="92"/>
                    <a:pt x="438" y="93"/>
                    <a:pt x="438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105"/>
                    <a:pt x="439" y="105"/>
                    <a:pt x="439" y="105"/>
                  </a:cubicBezTo>
                  <a:cubicBezTo>
                    <a:pt x="442" y="94"/>
                    <a:pt x="442" y="94"/>
                    <a:pt x="442" y="94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43" y="92"/>
                    <a:pt x="443" y="92"/>
                    <a:pt x="444" y="92"/>
                  </a:cubicBezTo>
                  <a:cubicBezTo>
                    <a:pt x="445" y="92"/>
                    <a:pt x="446" y="93"/>
                    <a:pt x="447" y="93"/>
                  </a:cubicBezTo>
                  <a:cubicBezTo>
                    <a:pt x="447" y="94"/>
                    <a:pt x="448" y="95"/>
                    <a:pt x="448" y="97"/>
                  </a:cubicBezTo>
                  <a:cubicBezTo>
                    <a:pt x="448" y="97"/>
                    <a:pt x="448" y="98"/>
                    <a:pt x="448" y="98"/>
                  </a:cubicBezTo>
                  <a:cubicBezTo>
                    <a:pt x="450" y="98"/>
                    <a:pt x="450" y="98"/>
                    <a:pt x="450" y="98"/>
                  </a:cubicBezTo>
                  <a:cubicBezTo>
                    <a:pt x="450" y="97"/>
                    <a:pt x="450" y="97"/>
                    <a:pt x="450" y="97"/>
                  </a:cubicBezTo>
                  <a:cubicBezTo>
                    <a:pt x="449" y="96"/>
                    <a:pt x="448" y="96"/>
                    <a:pt x="447" y="96"/>
                  </a:cubicBezTo>
                  <a:cubicBezTo>
                    <a:pt x="446" y="96"/>
                    <a:pt x="446" y="96"/>
                    <a:pt x="446" y="96"/>
                  </a:cubicBezTo>
                  <a:cubicBezTo>
                    <a:pt x="445" y="97"/>
                    <a:pt x="445" y="97"/>
                    <a:pt x="445" y="97"/>
                  </a:cubicBezTo>
                  <a:cubicBezTo>
                    <a:pt x="445" y="97"/>
                    <a:pt x="444" y="97"/>
                    <a:pt x="444" y="97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4"/>
                    <a:pt x="445" y="94"/>
                    <a:pt x="445" y="94"/>
                  </a:cubicBezTo>
                  <a:cubicBezTo>
                    <a:pt x="445" y="89"/>
                    <a:pt x="445" y="89"/>
                    <a:pt x="445" y="89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42" y="95"/>
                    <a:pt x="441" y="96"/>
                    <a:pt x="441" y="97"/>
                  </a:cubicBezTo>
                  <a:cubicBezTo>
                    <a:pt x="441" y="99"/>
                    <a:pt x="441" y="100"/>
                    <a:pt x="441" y="102"/>
                  </a:cubicBezTo>
                  <a:cubicBezTo>
                    <a:pt x="441" y="103"/>
                    <a:pt x="440" y="104"/>
                    <a:pt x="438" y="105"/>
                  </a:cubicBezTo>
                  <a:cubicBezTo>
                    <a:pt x="433" y="108"/>
                    <a:pt x="433" y="108"/>
                    <a:pt x="433" y="108"/>
                  </a:cubicBezTo>
                  <a:cubicBezTo>
                    <a:pt x="439" y="108"/>
                    <a:pt x="439" y="108"/>
                    <a:pt x="439" y="108"/>
                  </a:cubicBezTo>
                  <a:cubicBezTo>
                    <a:pt x="444" y="108"/>
                    <a:pt x="444" y="108"/>
                    <a:pt x="444" y="108"/>
                  </a:cubicBezTo>
                  <a:cubicBezTo>
                    <a:pt x="444" y="108"/>
                    <a:pt x="444" y="108"/>
                    <a:pt x="445" y="108"/>
                  </a:cubicBezTo>
                  <a:cubicBezTo>
                    <a:pt x="446" y="108"/>
                    <a:pt x="448" y="107"/>
                    <a:pt x="450" y="107"/>
                  </a:cubicBezTo>
                  <a:cubicBezTo>
                    <a:pt x="452" y="106"/>
                    <a:pt x="455" y="106"/>
                    <a:pt x="457" y="106"/>
                  </a:cubicBezTo>
                  <a:cubicBezTo>
                    <a:pt x="458" y="106"/>
                    <a:pt x="459" y="106"/>
                    <a:pt x="459" y="106"/>
                  </a:cubicBezTo>
                  <a:cubicBezTo>
                    <a:pt x="460" y="106"/>
                    <a:pt x="460" y="107"/>
                    <a:pt x="460" y="107"/>
                  </a:cubicBezTo>
                  <a:cubicBezTo>
                    <a:pt x="463" y="106"/>
                    <a:pt x="463" y="106"/>
                    <a:pt x="463" y="106"/>
                  </a:cubicBezTo>
                  <a:cubicBezTo>
                    <a:pt x="462" y="103"/>
                    <a:pt x="461" y="100"/>
                    <a:pt x="460" y="97"/>
                  </a:cubicBezTo>
                  <a:cubicBezTo>
                    <a:pt x="458" y="94"/>
                    <a:pt x="456" y="92"/>
                    <a:pt x="453" y="90"/>
                  </a:cubicBezTo>
                  <a:cubicBezTo>
                    <a:pt x="453" y="90"/>
                    <a:pt x="453" y="90"/>
                    <a:pt x="453" y="90"/>
                  </a:cubicBezTo>
                  <a:cubicBezTo>
                    <a:pt x="452" y="90"/>
                    <a:pt x="452" y="90"/>
                    <a:pt x="452" y="90"/>
                  </a:cubicBezTo>
                  <a:cubicBezTo>
                    <a:pt x="450" y="90"/>
                    <a:pt x="447" y="87"/>
                    <a:pt x="444" y="84"/>
                  </a:cubicBezTo>
                  <a:cubicBezTo>
                    <a:pt x="443" y="82"/>
                    <a:pt x="441" y="81"/>
                    <a:pt x="440" y="80"/>
                  </a:cubicBezTo>
                  <a:cubicBezTo>
                    <a:pt x="438" y="78"/>
                    <a:pt x="437" y="77"/>
                    <a:pt x="435" y="77"/>
                  </a:cubicBezTo>
                  <a:cubicBezTo>
                    <a:pt x="433" y="76"/>
                    <a:pt x="433" y="76"/>
                    <a:pt x="433" y="76"/>
                  </a:cubicBezTo>
                  <a:cubicBezTo>
                    <a:pt x="433" y="78"/>
                    <a:pt x="433" y="78"/>
                    <a:pt x="433" y="78"/>
                  </a:cubicBezTo>
                  <a:cubicBezTo>
                    <a:pt x="433" y="78"/>
                    <a:pt x="433" y="80"/>
                    <a:pt x="433" y="82"/>
                  </a:cubicBezTo>
                  <a:cubicBezTo>
                    <a:pt x="434" y="84"/>
                    <a:pt x="434" y="86"/>
                    <a:pt x="434" y="88"/>
                  </a:cubicBezTo>
                  <a:cubicBezTo>
                    <a:pt x="434" y="89"/>
                    <a:pt x="434" y="89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2" y="93"/>
                    <a:pt x="432" y="93"/>
                    <a:pt x="432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6" y="93"/>
                    <a:pt x="436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8" y="93"/>
                    <a:pt x="438" y="92"/>
                    <a:pt x="438" y="92"/>
                  </a:cubicBezTo>
                  <a:cubicBezTo>
                    <a:pt x="438" y="91"/>
                    <a:pt x="438" y="91"/>
                    <a:pt x="438" y="90"/>
                  </a:cubicBezTo>
                  <a:cubicBezTo>
                    <a:pt x="437" y="90"/>
                    <a:pt x="437" y="90"/>
                    <a:pt x="437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7" y="90"/>
                    <a:pt x="437" y="90"/>
                    <a:pt x="437" y="90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5" y="90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6" y="91"/>
                    <a:pt x="437" y="91"/>
                    <a:pt x="437" y="90"/>
                  </a:cubicBezTo>
                  <a:cubicBezTo>
                    <a:pt x="437" y="90"/>
                    <a:pt x="437" y="89"/>
                    <a:pt x="437" y="88"/>
                  </a:cubicBezTo>
                  <a:cubicBezTo>
                    <a:pt x="437" y="84"/>
                    <a:pt x="436" y="78"/>
                    <a:pt x="436" y="78"/>
                  </a:cubicBezTo>
                  <a:cubicBezTo>
                    <a:pt x="434" y="78"/>
                    <a:pt x="434" y="78"/>
                    <a:pt x="434" y="78"/>
                  </a:cubicBezTo>
                  <a:cubicBezTo>
                    <a:pt x="434" y="80"/>
                    <a:pt x="434" y="80"/>
                    <a:pt x="434" y="80"/>
                  </a:cubicBezTo>
                  <a:cubicBezTo>
                    <a:pt x="435" y="80"/>
                    <a:pt x="436" y="81"/>
                    <a:pt x="438" y="82"/>
                  </a:cubicBezTo>
                  <a:cubicBezTo>
                    <a:pt x="440" y="84"/>
                    <a:pt x="442" y="86"/>
                    <a:pt x="444" y="88"/>
                  </a:cubicBezTo>
                  <a:cubicBezTo>
                    <a:pt x="446" y="90"/>
                    <a:pt x="449" y="92"/>
                    <a:pt x="452" y="93"/>
                  </a:cubicBezTo>
                  <a:cubicBezTo>
                    <a:pt x="452" y="92"/>
                    <a:pt x="452" y="92"/>
                    <a:pt x="452" y="92"/>
                  </a:cubicBezTo>
                  <a:cubicBezTo>
                    <a:pt x="451" y="93"/>
                    <a:pt x="451" y="93"/>
                    <a:pt x="451" y="93"/>
                  </a:cubicBezTo>
                  <a:cubicBezTo>
                    <a:pt x="454" y="94"/>
                    <a:pt x="455" y="96"/>
                    <a:pt x="457" y="99"/>
                  </a:cubicBezTo>
                  <a:cubicBezTo>
                    <a:pt x="458" y="101"/>
                    <a:pt x="459" y="104"/>
                    <a:pt x="460" y="107"/>
                  </a:cubicBezTo>
                  <a:cubicBezTo>
                    <a:pt x="463" y="106"/>
                    <a:pt x="463" y="106"/>
                    <a:pt x="463" y="106"/>
                  </a:cubicBezTo>
                  <a:cubicBezTo>
                    <a:pt x="463" y="105"/>
                    <a:pt x="462" y="104"/>
                    <a:pt x="460" y="103"/>
                  </a:cubicBezTo>
                  <a:cubicBezTo>
                    <a:pt x="459" y="103"/>
                    <a:pt x="458" y="103"/>
                    <a:pt x="457" y="103"/>
                  </a:cubicBezTo>
                  <a:cubicBezTo>
                    <a:pt x="454" y="103"/>
                    <a:pt x="451" y="103"/>
                    <a:pt x="448" y="104"/>
                  </a:cubicBezTo>
                  <a:cubicBezTo>
                    <a:pt x="447" y="104"/>
                    <a:pt x="446" y="105"/>
                    <a:pt x="445" y="105"/>
                  </a:cubicBezTo>
                  <a:cubicBezTo>
                    <a:pt x="445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6"/>
                    <a:pt x="444" y="106"/>
                    <a:pt x="444" y="106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6"/>
                    <a:pt x="444" y="106"/>
                    <a:pt x="444" y="106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39" y="105"/>
                  </a:cubicBezTo>
                  <a:cubicBezTo>
                    <a:pt x="439" y="107"/>
                    <a:pt x="439" y="107"/>
                    <a:pt x="439" y="107"/>
                  </a:cubicBezTo>
                  <a:cubicBezTo>
                    <a:pt x="439" y="108"/>
                    <a:pt x="439" y="108"/>
                    <a:pt x="439" y="108"/>
                  </a:cubicBezTo>
                  <a:cubicBezTo>
                    <a:pt x="441" y="107"/>
                    <a:pt x="442" y="106"/>
                    <a:pt x="443" y="104"/>
                  </a:cubicBezTo>
                  <a:cubicBezTo>
                    <a:pt x="444" y="102"/>
                    <a:pt x="444" y="100"/>
                    <a:pt x="444" y="99"/>
                  </a:cubicBezTo>
                  <a:cubicBezTo>
                    <a:pt x="444" y="97"/>
                    <a:pt x="444" y="96"/>
                    <a:pt x="445" y="95"/>
                  </a:cubicBezTo>
                  <a:cubicBezTo>
                    <a:pt x="444" y="94"/>
                    <a:pt x="444" y="94"/>
                    <a:pt x="444" y="94"/>
                  </a:cubicBezTo>
                  <a:cubicBezTo>
                    <a:pt x="442" y="94"/>
                    <a:pt x="442" y="94"/>
                    <a:pt x="442" y="94"/>
                  </a:cubicBezTo>
                  <a:cubicBezTo>
                    <a:pt x="442" y="94"/>
                    <a:pt x="442" y="94"/>
                    <a:pt x="442" y="98"/>
                  </a:cubicBezTo>
                  <a:cubicBezTo>
                    <a:pt x="442" y="100"/>
                    <a:pt x="442" y="100"/>
                    <a:pt x="442" y="100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5" y="100"/>
                    <a:pt x="446" y="100"/>
                    <a:pt x="446" y="99"/>
                  </a:cubicBezTo>
                  <a:cubicBezTo>
                    <a:pt x="447" y="99"/>
                    <a:pt x="447" y="99"/>
                    <a:pt x="447" y="99"/>
                  </a:cubicBezTo>
                  <a:cubicBezTo>
                    <a:pt x="447" y="99"/>
                    <a:pt x="447" y="99"/>
                    <a:pt x="447" y="99"/>
                  </a:cubicBezTo>
                  <a:cubicBezTo>
                    <a:pt x="447" y="99"/>
                    <a:pt x="448" y="99"/>
                    <a:pt x="449" y="100"/>
                  </a:cubicBezTo>
                  <a:cubicBezTo>
                    <a:pt x="451" y="100"/>
                    <a:pt x="451" y="100"/>
                    <a:pt x="451" y="10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451" y="98"/>
                    <a:pt x="451" y="98"/>
                    <a:pt x="451" y="97"/>
                  </a:cubicBezTo>
                  <a:cubicBezTo>
                    <a:pt x="451" y="95"/>
                    <a:pt x="450" y="93"/>
                    <a:pt x="449" y="91"/>
                  </a:cubicBezTo>
                  <a:cubicBezTo>
                    <a:pt x="447" y="90"/>
                    <a:pt x="445" y="89"/>
                    <a:pt x="444" y="89"/>
                  </a:cubicBezTo>
                  <a:cubicBezTo>
                    <a:pt x="443" y="89"/>
                    <a:pt x="442" y="90"/>
                    <a:pt x="441" y="90"/>
                  </a:cubicBezTo>
                  <a:cubicBezTo>
                    <a:pt x="440" y="91"/>
                    <a:pt x="439" y="92"/>
                    <a:pt x="439" y="93"/>
                  </a:cubicBezTo>
                  <a:cubicBezTo>
                    <a:pt x="440" y="93"/>
                    <a:pt x="440" y="93"/>
                    <a:pt x="440" y="93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42" y="93"/>
                    <a:pt x="441" y="92"/>
                    <a:pt x="441" y="91"/>
                  </a:cubicBezTo>
                  <a:cubicBezTo>
                    <a:pt x="441" y="91"/>
                    <a:pt x="440" y="90"/>
                    <a:pt x="439" y="90"/>
                  </a:cubicBezTo>
                  <a:cubicBezTo>
                    <a:pt x="439" y="90"/>
                    <a:pt x="438" y="89"/>
                    <a:pt x="438" y="89"/>
                  </a:cubicBezTo>
                  <a:cubicBezTo>
                    <a:pt x="435" y="86"/>
                    <a:pt x="435" y="86"/>
                    <a:pt x="435" y="86"/>
                  </a:cubicBezTo>
                  <a:cubicBezTo>
                    <a:pt x="435" y="90"/>
                    <a:pt x="435" y="90"/>
                    <a:pt x="435" y="90"/>
                  </a:cubicBezTo>
                  <a:lnTo>
                    <a:pt x="437" y="90"/>
                  </a:lnTo>
                  <a:close/>
                  <a:moveTo>
                    <a:pt x="434" y="92"/>
                  </a:move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6" y="92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5" y="90"/>
                    <a:pt x="434" y="90"/>
                    <a:pt x="434" y="90"/>
                  </a:cubicBezTo>
                  <a:cubicBezTo>
                    <a:pt x="433" y="90"/>
                    <a:pt x="433" y="91"/>
                    <a:pt x="433" y="91"/>
                  </a:cubicBezTo>
                  <a:cubicBezTo>
                    <a:pt x="433" y="92"/>
                    <a:pt x="433" y="92"/>
                    <a:pt x="433" y="92"/>
                  </a:cubicBezTo>
                  <a:cubicBezTo>
                    <a:pt x="433" y="93"/>
                    <a:pt x="433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3" y="91"/>
                    <a:pt x="433" y="91"/>
                    <a:pt x="433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3" y="91"/>
                    <a:pt x="433" y="91"/>
                    <a:pt x="433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6" y="92"/>
                    <a:pt x="436" y="92"/>
                    <a:pt x="436" y="92"/>
                  </a:cubicBezTo>
                  <a:lnTo>
                    <a:pt x="434" y="92"/>
                  </a:lnTo>
                  <a:close/>
                  <a:moveTo>
                    <a:pt x="307" y="99"/>
                  </a:moveTo>
                  <a:cubicBezTo>
                    <a:pt x="306" y="100"/>
                    <a:pt x="306" y="100"/>
                    <a:pt x="306" y="100"/>
                  </a:cubicBezTo>
                  <a:cubicBezTo>
                    <a:pt x="306" y="100"/>
                    <a:pt x="306" y="101"/>
                    <a:pt x="307" y="101"/>
                  </a:cubicBezTo>
                  <a:cubicBezTo>
                    <a:pt x="307" y="101"/>
                    <a:pt x="308" y="102"/>
                    <a:pt x="308" y="102"/>
                  </a:cubicBezTo>
                  <a:cubicBezTo>
                    <a:pt x="309" y="102"/>
                    <a:pt x="310" y="101"/>
                    <a:pt x="310" y="101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09" y="98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9" y="99"/>
                    <a:pt x="308" y="99"/>
                    <a:pt x="308" y="100"/>
                  </a:cubicBezTo>
                  <a:cubicBezTo>
                    <a:pt x="308" y="100"/>
                    <a:pt x="309" y="101"/>
                    <a:pt x="309" y="101"/>
                  </a:cubicBezTo>
                  <a:cubicBezTo>
                    <a:pt x="309" y="101"/>
                    <a:pt x="310" y="101"/>
                    <a:pt x="310" y="101"/>
                  </a:cubicBezTo>
                  <a:cubicBezTo>
                    <a:pt x="310" y="101"/>
                    <a:pt x="311" y="101"/>
                    <a:pt x="311" y="101"/>
                  </a:cubicBezTo>
                  <a:cubicBezTo>
                    <a:pt x="312" y="101"/>
                    <a:pt x="312" y="101"/>
                    <a:pt x="312" y="101"/>
                  </a:cubicBezTo>
                  <a:cubicBezTo>
                    <a:pt x="312" y="101"/>
                    <a:pt x="312" y="101"/>
                    <a:pt x="312" y="101"/>
                  </a:cubicBezTo>
                  <a:cubicBezTo>
                    <a:pt x="312" y="101"/>
                    <a:pt x="313" y="100"/>
                    <a:pt x="313" y="99"/>
                  </a:cubicBezTo>
                  <a:cubicBezTo>
                    <a:pt x="314" y="98"/>
                    <a:pt x="314" y="97"/>
                    <a:pt x="314" y="97"/>
                  </a:cubicBezTo>
                  <a:cubicBezTo>
                    <a:pt x="314" y="96"/>
                    <a:pt x="314" y="96"/>
                    <a:pt x="314" y="95"/>
                  </a:cubicBezTo>
                  <a:cubicBezTo>
                    <a:pt x="314" y="95"/>
                    <a:pt x="314" y="95"/>
                    <a:pt x="314" y="94"/>
                  </a:cubicBezTo>
                  <a:cubicBezTo>
                    <a:pt x="314" y="94"/>
                    <a:pt x="313" y="93"/>
                    <a:pt x="313" y="93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2" y="93"/>
                    <a:pt x="311" y="94"/>
                    <a:pt x="309" y="95"/>
                  </a:cubicBezTo>
                  <a:cubicBezTo>
                    <a:pt x="308" y="95"/>
                    <a:pt x="307" y="95"/>
                    <a:pt x="307" y="96"/>
                  </a:cubicBezTo>
                  <a:cubicBezTo>
                    <a:pt x="306" y="96"/>
                    <a:pt x="306" y="96"/>
                    <a:pt x="306" y="97"/>
                  </a:cubicBezTo>
                  <a:cubicBezTo>
                    <a:pt x="305" y="97"/>
                    <a:pt x="305" y="97"/>
                    <a:pt x="305" y="98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6" y="100"/>
                    <a:pt x="306" y="100"/>
                    <a:pt x="306" y="100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6" y="100"/>
                    <a:pt x="306" y="100"/>
                    <a:pt x="306" y="100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8"/>
                    <a:pt x="308" y="98"/>
                    <a:pt x="309" y="98"/>
                  </a:cubicBezTo>
                  <a:cubicBezTo>
                    <a:pt x="310" y="97"/>
                    <a:pt x="311" y="97"/>
                    <a:pt x="312" y="97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1" y="95"/>
                    <a:pt x="311" y="95"/>
                    <a:pt x="311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1" y="95"/>
                    <a:pt x="311" y="95"/>
                    <a:pt x="311" y="95"/>
                  </a:cubicBezTo>
                  <a:cubicBezTo>
                    <a:pt x="311" y="95"/>
                    <a:pt x="311" y="95"/>
                    <a:pt x="311" y="95"/>
                  </a:cubicBezTo>
                  <a:cubicBezTo>
                    <a:pt x="311" y="96"/>
                    <a:pt x="311" y="97"/>
                    <a:pt x="311" y="98"/>
                  </a:cubicBezTo>
                  <a:cubicBezTo>
                    <a:pt x="310" y="99"/>
                    <a:pt x="310" y="99"/>
                    <a:pt x="310" y="99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98"/>
                    <a:pt x="311" y="98"/>
                    <a:pt x="311" y="98"/>
                  </a:cubicBezTo>
                  <a:cubicBezTo>
                    <a:pt x="311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0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0"/>
                    <a:pt x="312" y="100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1" y="97"/>
                    <a:pt x="311" y="97"/>
                    <a:pt x="311" y="97"/>
                  </a:cubicBezTo>
                  <a:cubicBezTo>
                    <a:pt x="310" y="97"/>
                    <a:pt x="309" y="98"/>
                    <a:pt x="309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9" y="99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lnTo>
                    <a:pt x="307" y="99"/>
                  </a:lnTo>
                  <a:close/>
                  <a:moveTo>
                    <a:pt x="170" y="38"/>
                  </a:move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7" y="38"/>
                    <a:pt x="167" y="39"/>
                  </a:cubicBezTo>
                  <a:cubicBezTo>
                    <a:pt x="167" y="39"/>
                    <a:pt x="167" y="39"/>
                    <a:pt x="167" y="40"/>
                  </a:cubicBezTo>
                  <a:cubicBezTo>
                    <a:pt x="167" y="41"/>
                    <a:pt x="167" y="41"/>
                    <a:pt x="167" y="42"/>
                  </a:cubicBezTo>
                  <a:cubicBezTo>
                    <a:pt x="168" y="42"/>
                    <a:pt x="168" y="42"/>
                    <a:pt x="169" y="42"/>
                  </a:cubicBezTo>
                  <a:cubicBezTo>
                    <a:pt x="169" y="42"/>
                    <a:pt x="169" y="42"/>
                    <a:pt x="170" y="42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0"/>
                    <a:pt x="172" y="40"/>
                  </a:cubicBezTo>
                  <a:cubicBezTo>
                    <a:pt x="172" y="39"/>
                    <a:pt x="172" y="39"/>
                    <a:pt x="172" y="38"/>
                  </a:cubicBezTo>
                  <a:cubicBezTo>
                    <a:pt x="172" y="38"/>
                    <a:pt x="172" y="38"/>
                    <a:pt x="172" y="37"/>
                  </a:cubicBezTo>
                  <a:cubicBezTo>
                    <a:pt x="172" y="37"/>
                    <a:pt x="172" y="37"/>
                    <a:pt x="172" y="36"/>
                  </a:cubicBezTo>
                  <a:cubicBezTo>
                    <a:pt x="172" y="36"/>
                    <a:pt x="171" y="35"/>
                    <a:pt x="171" y="35"/>
                  </a:cubicBezTo>
                  <a:cubicBezTo>
                    <a:pt x="170" y="35"/>
                    <a:pt x="170" y="36"/>
                    <a:pt x="169" y="3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8"/>
                    <a:pt x="170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7"/>
                    <a:pt x="169" y="38"/>
                    <a:pt x="169" y="38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39"/>
                    <a:pt x="171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9"/>
                    <a:pt x="171" y="39"/>
                    <a:pt x="171" y="39"/>
                  </a:cubicBezTo>
                  <a:lnTo>
                    <a:pt x="170" y="38"/>
                  </a:lnTo>
                  <a:close/>
                  <a:moveTo>
                    <a:pt x="294" y="58"/>
                  </a:moveTo>
                  <a:cubicBezTo>
                    <a:pt x="293" y="59"/>
                    <a:pt x="293" y="59"/>
                    <a:pt x="293" y="59"/>
                  </a:cubicBezTo>
                  <a:cubicBezTo>
                    <a:pt x="295" y="61"/>
                    <a:pt x="297" y="63"/>
                    <a:pt x="299" y="64"/>
                  </a:cubicBezTo>
                  <a:cubicBezTo>
                    <a:pt x="301" y="65"/>
                    <a:pt x="303" y="65"/>
                    <a:pt x="305" y="65"/>
                  </a:cubicBezTo>
                  <a:cubicBezTo>
                    <a:pt x="306" y="65"/>
                    <a:pt x="306" y="65"/>
                    <a:pt x="306" y="65"/>
                  </a:cubicBezTo>
                  <a:cubicBezTo>
                    <a:pt x="306" y="64"/>
                    <a:pt x="306" y="64"/>
                    <a:pt x="306" y="64"/>
                  </a:cubicBezTo>
                  <a:cubicBezTo>
                    <a:pt x="306" y="60"/>
                    <a:pt x="304" y="57"/>
                    <a:pt x="302" y="54"/>
                  </a:cubicBezTo>
                  <a:cubicBezTo>
                    <a:pt x="299" y="52"/>
                    <a:pt x="296" y="50"/>
                    <a:pt x="293" y="50"/>
                  </a:cubicBezTo>
                  <a:cubicBezTo>
                    <a:pt x="291" y="50"/>
                    <a:pt x="290" y="51"/>
                    <a:pt x="289" y="52"/>
                  </a:cubicBezTo>
                  <a:cubicBezTo>
                    <a:pt x="288" y="53"/>
                    <a:pt x="287" y="55"/>
                    <a:pt x="287" y="56"/>
                  </a:cubicBezTo>
                  <a:cubicBezTo>
                    <a:pt x="287" y="57"/>
                    <a:pt x="287" y="57"/>
                    <a:pt x="287" y="58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8" y="60"/>
                    <a:pt x="289" y="61"/>
                    <a:pt x="291" y="61"/>
                  </a:cubicBezTo>
                  <a:cubicBezTo>
                    <a:pt x="292" y="60"/>
                    <a:pt x="293" y="60"/>
                    <a:pt x="295" y="59"/>
                  </a:cubicBezTo>
                  <a:cubicBezTo>
                    <a:pt x="294" y="58"/>
                    <a:pt x="294" y="58"/>
                    <a:pt x="294" y="58"/>
                  </a:cubicBezTo>
                  <a:cubicBezTo>
                    <a:pt x="293" y="59"/>
                    <a:pt x="293" y="59"/>
                    <a:pt x="293" y="59"/>
                  </a:cubicBezTo>
                  <a:cubicBezTo>
                    <a:pt x="294" y="58"/>
                    <a:pt x="294" y="58"/>
                    <a:pt x="294" y="58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2" y="57"/>
                    <a:pt x="291" y="58"/>
                    <a:pt x="291" y="58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89" y="58"/>
                    <a:pt x="289" y="58"/>
                    <a:pt x="289" y="58"/>
                  </a:cubicBezTo>
                  <a:cubicBezTo>
                    <a:pt x="290" y="58"/>
                    <a:pt x="290" y="58"/>
                    <a:pt x="290" y="58"/>
                  </a:cubicBezTo>
                  <a:cubicBezTo>
                    <a:pt x="290" y="57"/>
                    <a:pt x="290" y="57"/>
                    <a:pt x="290" y="56"/>
                  </a:cubicBezTo>
                  <a:cubicBezTo>
                    <a:pt x="290" y="55"/>
                    <a:pt x="290" y="54"/>
                    <a:pt x="291" y="54"/>
                  </a:cubicBezTo>
                  <a:cubicBezTo>
                    <a:pt x="291" y="54"/>
                    <a:pt x="292" y="53"/>
                    <a:pt x="293" y="53"/>
                  </a:cubicBezTo>
                  <a:cubicBezTo>
                    <a:pt x="295" y="53"/>
                    <a:pt x="297" y="54"/>
                    <a:pt x="300" y="56"/>
                  </a:cubicBezTo>
                  <a:cubicBezTo>
                    <a:pt x="302" y="58"/>
                    <a:pt x="303" y="61"/>
                    <a:pt x="303" y="64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5" y="62"/>
                    <a:pt x="305" y="62"/>
                    <a:pt x="305" y="62"/>
                  </a:cubicBezTo>
                  <a:cubicBezTo>
                    <a:pt x="303" y="62"/>
                    <a:pt x="302" y="62"/>
                    <a:pt x="300" y="61"/>
                  </a:cubicBezTo>
                  <a:cubicBezTo>
                    <a:pt x="299" y="60"/>
                    <a:pt x="297" y="59"/>
                    <a:pt x="295" y="57"/>
                  </a:cubicBezTo>
                  <a:cubicBezTo>
                    <a:pt x="294" y="56"/>
                    <a:pt x="294" y="56"/>
                    <a:pt x="294" y="56"/>
                  </a:cubicBezTo>
                  <a:cubicBezTo>
                    <a:pt x="293" y="57"/>
                    <a:pt x="293" y="57"/>
                    <a:pt x="293" y="57"/>
                  </a:cubicBezTo>
                  <a:lnTo>
                    <a:pt x="294" y="58"/>
                  </a:lnTo>
                  <a:close/>
                  <a:moveTo>
                    <a:pt x="159" y="46"/>
                  </a:moveTo>
                  <a:cubicBezTo>
                    <a:pt x="158" y="47"/>
                    <a:pt x="158" y="47"/>
                    <a:pt x="158" y="47"/>
                  </a:cubicBezTo>
                  <a:cubicBezTo>
                    <a:pt x="158" y="47"/>
                    <a:pt x="159" y="48"/>
                    <a:pt x="161" y="48"/>
                  </a:cubicBezTo>
                  <a:cubicBezTo>
                    <a:pt x="161" y="48"/>
                    <a:pt x="161" y="48"/>
                    <a:pt x="162" y="47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3" y="46"/>
                    <a:pt x="163" y="46"/>
                    <a:pt x="163" y="45"/>
                  </a:cubicBezTo>
                  <a:cubicBezTo>
                    <a:pt x="163" y="44"/>
                    <a:pt x="163" y="44"/>
                    <a:pt x="162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61" y="43"/>
                    <a:pt x="161" y="43"/>
                    <a:pt x="161" y="43"/>
                  </a:cubicBezTo>
                  <a:cubicBezTo>
                    <a:pt x="161" y="43"/>
                    <a:pt x="161" y="43"/>
                    <a:pt x="161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7" y="42"/>
                    <a:pt x="157" y="43"/>
                    <a:pt x="156" y="43"/>
                  </a:cubicBezTo>
                  <a:cubicBezTo>
                    <a:pt x="156" y="43"/>
                    <a:pt x="155" y="44"/>
                    <a:pt x="156" y="45"/>
                  </a:cubicBezTo>
                  <a:cubicBezTo>
                    <a:pt x="156" y="46"/>
                    <a:pt x="156" y="46"/>
                    <a:pt x="157" y="47"/>
                  </a:cubicBezTo>
                  <a:cubicBezTo>
                    <a:pt x="157" y="47"/>
                    <a:pt x="158" y="47"/>
                    <a:pt x="159" y="47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58" y="47"/>
                    <a:pt x="158" y="47"/>
                    <a:pt x="158" y="47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9" y="45"/>
                    <a:pt x="159" y="45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7" y="44"/>
                    <a:pt x="157" y="44"/>
                    <a:pt x="157" y="45"/>
                  </a:cubicBezTo>
                  <a:cubicBezTo>
                    <a:pt x="158" y="45"/>
                    <a:pt x="158" y="45"/>
                    <a:pt x="159" y="45"/>
                  </a:cubicBezTo>
                  <a:cubicBezTo>
                    <a:pt x="160" y="46"/>
                    <a:pt x="161" y="46"/>
                    <a:pt x="161" y="46"/>
                  </a:cubicBezTo>
                  <a:cubicBezTo>
                    <a:pt x="161" y="44"/>
                    <a:pt x="161" y="44"/>
                    <a:pt x="161" y="44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lnTo>
                    <a:pt x="159" y="46"/>
                  </a:lnTo>
                  <a:close/>
                  <a:moveTo>
                    <a:pt x="397" y="54"/>
                  </a:moveTo>
                  <a:cubicBezTo>
                    <a:pt x="396" y="52"/>
                    <a:pt x="396" y="52"/>
                    <a:pt x="396" y="52"/>
                  </a:cubicBezTo>
                  <a:cubicBezTo>
                    <a:pt x="392" y="54"/>
                    <a:pt x="392" y="54"/>
                    <a:pt x="392" y="54"/>
                  </a:cubicBezTo>
                  <a:cubicBezTo>
                    <a:pt x="389" y="55"/>
                    <a:pt x="389" y="55"/>
                    <a:pt x="389" y="55"/>
                  </a:cubicBezTo>
                  <a:cubicBezTo>
                    <a:pt x="392" y="57"/>
                    <a:pt x="392" y="57"/>
                    <a:pt x="392" y="57"/>
                  </a:cubicBezTo>
                  <a:cubicBezTo>
                    <a:pt x="392" y="57"/>
                    <a:pt x="393" y="57"/>
                    <a:pt x="394" y="57"/>
                  </a:cubicBezTo>
                  <a:cubicBezTo>
                    <a:pt x="395" y="57"/>
                    <a:pt x="396" y="57"/>
                    <a:pt x="396" y="57"/>
                  </a:cubicBezTo>
                  <a:cubicBezTo>
                    <a:pt x="397" y="56"/>
                    <a:pt x="398" y="55"/>
                    <a:pt x="398" y="54"/>
                  </a:cubicBezTo>
                  <a:cubicBezTo>
                    <a:pt x="400" y="51"/>
                    <a:pt x="400" y="51"/>
                    <a:pt x="400" y="51"/>
                  </a:cubicBezTo>
                  <a:cubicBezTo>
                    <a:pt x="396" y="52"/>
                    <a:pt x="396" y="52"/>
                    <a:pt x="396" y="52"/>
                  </a:cubicBezTo>
                  <a:cubicBezTo>
                    <a:pt x="397" y="54"/>
                    <a:pt x="397" y="54"/>
                    <a:pt x="397" y="54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5" y="54"/>
                    <a:pt x="395" y="54"/>
                    <a:pt x="395" y="54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3" y="55"/>
                    <a:pt x="393" y="55"/>
                    <a:pt x="393" y="55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3" y="57"/>
                    <a:pt x="393" y="57"/>
                    <a:pt x="397" y="55"/>
                  </a:cubicBezTo>
                  <a:cubicBezTo>
                    <a:pt x="397" y="54"/>
                    <a:pt x="397" y="54"/>
                    <a:pt x="397" y="54"/>
                  </a:cubicBezTo>
                  <a:cubicBezTo>
                    <a:pt x="395" y="53"/>
                    <a:pt x="395" y="53"/>
                    <a:pt x="395" y="53"/>
                  </a:cubicBezTo>
                  <a:lnTo>
                    <a:pt x="397" y="54"/>
                  </a:lnTo>
                  <a:close/>
                  <a:moveTo>
                    <a:pt x="101" y="116"/>
                  </a:moveTo>
                  <a:cubicBezTo>
                    <a:pt x="101" y="115"/>
                    <a:pt x="101" y="115"/>
                    <a:pt x="101" y="115"/>
                  </a:cubicBezTo>
                  <a:cubicBezTo>
                    <a:pt x="100" y="115"/>
                    <a:pt x="99" y="115"/>
                    <a:pt x="99" y="115"/>
                  </a:cubicBezTo>
                  <a:cubicBezTo>
                    <a:pt x="99" y="116"/>
                    <a:pt x="98" y="116"/>
                    <a:pt x="98" y="117"/>
                  </a:cubicBezTo>
                  <a:cubicBezTo>
                    <a:pt x="98" y="118"/>
                    <a:pt x="99" y="118"/>
                    <a:pt x="99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03" y="119"/>
                    <a:pt x="104" y="118"/>
                    <a:pt x="104" y="117"/>
                  </a:cubicBezTo>
                  <a:cubicBezTo>
                    <a:pt x="104" y="117"/>
                    <a:pt x="103" y="116"/>
                    <a:pt x="103" y="116"/>
                  </a:cubicBezTo>
                  <a:cubicBezTo>
                    <a:pt x="102" y="115"/>
                    <a:pt x="102" y="115"/>
                    <a:pt x="101" y="115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0" y="117"/>
                    <a:pt x="100" y="117"/>
                    <a:pt x="100" y="117"/>
                  </a:cubicBezTo>
                  <a:lnTo>
                    <a:pt x="101" y="116"/>
                  </a:lnTo>
                  <a:close/>
                  <a:moveTo>
                    <a:pt x="84" y="120"/>
                  </a:moveTo>
                  <a:cubicBezTo>
                    <a:pt x="85" y="120"/>
                    <a:pt x="85" y="120"/>
                    <a:pt x="85" y="120"/>
                  </a:cubicBezTo>
                  <a:cubicBezTo>
                    <a:pt x="85" y="119"/>
                    <a:pt x="85" y="118"/>
                    <a:pt x="84" y="118"/>
                  </a:cubicBezTo>
                  <a:cubicBezTo>
                    <a:pt x="83" y="118"/>
                    <a:pt x="83" y="118"/>
                    <a:pt x="82" y="118"/>
                  </a:cubicBezTo>
                  <a:cubicBezTo>
                    <a:pt x="80" y="118"/>
                    <a:pt x="79" y="118"/>
                    <a:pt x="77" y="119"/>
                  </a:cubicBezTo>
                  <a:cubicBezTo>
                    <a:pt x="76" y="119"/>
                    <a:pt x="75" y="119"/>
                    <a:pt x="75" y="119"/>
                  </a:cubicBezTo>
                  <a:cubicBezTo>
                    <a:pt x="74" y="120"/>
                    <a:pt x="74" y="120"/>
                    <a:pt x="73" y="120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9" y="123"/>
                    <a:pt x="82" y="123"/>
                    <a:pt x="84" y="122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1" y="120"/>
                    <a:pt x="79" y="120"/>
                    <a:pt x="78" y="120"/>
                  </a:cubicBezTo>
                  <a:cubicBezTo>
                    <a:pt x="78" y="120"/>
                    <a:pt x="78" y="120"/>
                    <a:pt x="73" y="120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4" y="123"/>
                    <a:pt x="75" y="123"/>
                    <a:pt x="76" y="122"/>
                  </a:cubicBezTo>
                  <a:cubicBezTo>
                    <a:pt x="77" y="122"/>
                    <a:pt x="78" y="122"/>
                    <a:pt x="79" y="121"/>
                  </a:cubicBezTo>
                  <a:cubicBezTo>
                    <a:pt x="80" y="121"/>
                    <a:pt x="81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3" y="119"/>
                    <a:pt x="83" y="119"/>
                    <a:pt x="83" y="119"/>
                  </a:cubicBezTo>
                  <a:lnTo>
                    <a:pt x="84" y="120"/>
                  </a:lnTo>
                  <a:close/>
                  <a:moveTo>
                    <a:pt x="92" y="119"/>
                  </a:moveTo>
                  <a:cubicBezTo>
                    <a:pt x="92" y="120"/>
                    <a:pt x="92" y="120"/>
                    <a:pt x="92" y="120"/>
                  </a:cubicBezTo>
                  <a:cubicBezTo>
                    <a:pt x="93" y="120"/>
                    <a:pt x="95" y="121"/>
                    <a:pt x="96" y="121"/>
                  </a:cubicBezTo>
                  <a:cubicBezTo>
                    <a:pt x="97" y="121"/>
                    <a:pt x="97" y="120"/>
                    <a:pt x="98" y="120"/>
                  </a:cubicBezTo>
                  <a:cubicBezTo>
                    <a:pt x="99" y="119"/>
                    <a:pt x="99" y="118"/>
                    <a:pt x="99" y="117"/>
                  </a:cubicBezTo>
                  <a:cubicBezTo>
                    <a:pt x="99" y="117"/>
                    <a:pt x="99" y="116"/>
                    <a:pt x="99" y="116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4"/>
                    <a:pt x="96" y="114"/>
                    <a:pt x="95" y="114"/>
                  </a:cubicBezTo>
                  <a:cubicBezTo>
                    <a:pt x="93" y="114"/>
                    <a:pt x="91" y="115"/>
                    <a:pt x="88" y="116"/>
                  </a:cubicBezTo>
                  <a:cubicBezTo>
                    <a:pt x="87" y="116"/>
                    <a:pt x="86" y="117"/>
                    <a:pt x="86" y="117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4" y="119"/>
                    <a:pt x="84" y="119"/>
                    <a:pt x="84" y="120"/>
                  </a:cubicBezTo>
                  <a:cubicBezTo>
                    <a:pt x="84" y="120"/>
                    <a:pt x="84" y="121"/>
                    <a:pt x="84" y="121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7" y="122"/>
                    <a:pt x="88" y="121"/>
                    <a:pt x="89" y="121"/>
                  </a:cubicBezTo>
                  <a:cubicBezTo>
                    <a:pt x="91" y="120"/>
                    <a:pt x="92" y="120"/>
                    <a:pt x="92" y="120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1" y="117"/>
                    <a:pt x="90" y="118"/>
                    <a:pt x="88" y="118"/>
                  </a:cubicBezTo>
                  <a:cubicBezTo>
                    <a:pt x="87" y="118"/>
                    <a:pt x="86" y="119"/>
                    <a:pt x="85" y="119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8" y="120"/>
                    <a:pt x="89" y="119"/>
                    <a:pt x="91" y="118"/>
                  </a:cubicBezTo>
                  <a:cubicBezTo>
                    <a:pt x="93" y="118"/>
                    <a:pt x="94" y="117"/>
                    <a:pt x="95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5" y="118"/>
                    <a:pt x="94" y="117"/>
                    <a:pt x="92" y="117"/>
                  </a:cubicBezTo>
                  <a:lnTo>
                    <a:pt x="92" y="119"/>
                  </a:lnTo>
                  <a:close/>
                  <a:moveTo>
                    <a:pt x="104" y="119"/>
                  </a:moveTo>
                  <a:cubicBezTo>
                    <a:pt x="104" y="120"/>
                    <a:pt x="104" y="120"/>
                    <a:pt x="104" y="120"/>
                  </a:cubicBezTo>
                  <a:cubicBezTo>
                    <a:pt x="105" y="120"/>
                    <a:pt x="106" y="120"/>
                    <a:pt x="106" y="120"/>
                  </a:cubicBezTo>
                  <a:cubicBezTo>
                    <a:pt x="107" y="119"/>
                    <a:pt x="109" y="119"/>
                    <a:pt x="110" y="118"/>
                  </a:cubicBezTo>
                  <a:cubicBezTo>
                    <a:pt x="110" y="118"/>
                    <a:pt x="110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3" y="115"/>
                    <a:pt x="112" y="114"/>
                    <a:pt x="112" y="114"/>
                  </a:cubicBezTo>
                  <a:cubicBezTo>
                    <a:pt x="111" y="113"/>
                    <a:pt x="110" y="113"/>
                    <a:pt x="109" y="113"/>
                  </a:cubicBezTo>
                  <a:cubicBezTo>
                    <a:pt x="108" y="113"/>
                    <a:pt x="107" y="113"/>
                    <a:pt x="105" y="113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15"/>
                    <a:pt x="105" y="116"/>
                    <a:pt x="105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4" y="114"/>
                    <a:pt x="104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15"/>
                    <a:pt x="103" y="115"/>
                    <a:pt x="103" y="116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8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20"/>
                    <a:pt x="103" y="120"/>
                    <a:pt x="103" y="120"/>
                  </a:cubicBezTo>
                  <a:cubicBezTo>
                    <a:pt x="103" y="120"/>
                    <a:pt x="104" y="120"/>
                    <a:pt x="104" y="120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8"/>
                    <a:pt x="105" y="117"/>
                    <a:pt x="106" y="117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7" y="114"/>
                    <a:pt x="107" y="113"/>
                    <a:pt x="107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7" y="116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110" y="115"/>
                    <a:pt x="110" y="115"/>
                  </a:cubicBezTo>
                  <a:cubicBezTo>
                    <a:pt x="109" y="115"/>
                    <a:pt x="108" y="116"/>
                    <a:pt x="107" y="116"/>
                  </a:cubicBezTo>
                  <a:cubicBezTo>
                    <a:pt x="106" y="117"/>
                    <a:pt x="106" y="117"/>
                    <a:pt x="105" y="117"/>
                  </a:cubicBezTo>
                  <a:cubicBezTo>
                    <a:pt x="105" y="117"/>
                    <a:pt x="104" y="117"/>
                    <a:pt x="104" y="117"/>
                  </a:cubicBezTo>
                  <a:lnTo>
                    <a:pt x="104" y="119"/>
                  </a:lnTo>
                  <a:close/>
                  <a:moveTo>
                    <a:pt x="124" y="114"/>
                  </a:moveTo>
                  <a:cubicBezTo>
                    <a:pt x="125" y="116"/>
                    <a:pt x="125" y="116"/>
                    <a:pt x="125" y="116"/>
                  </a:cubicBezTo>
                  <a:cubicBezTo>
                    <a:pt x="125" y="115"/>
                    <a:pt x="125" y="115"/>
                    <a:pt x="125" y="114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4" y="113"/>
                    <a:pt x="124" y="113"/>
                    <a:pt x="124" y="112"/>
                  </a:cubicBezTo>
                  <a:cubicBezTo>
                    <a:pt x="123" y="112"/>
                    <a:pt x="121" y="112"/>
                    <a:pt x="120" y="112"/>
                  </a:cubicBezTo>
                  <a:cubicBezTo>
                    <a:pt x="119" y="112"/>
                    <a:pt x="118" y="112"/>
                    <a:pt x="118" y="112"/>
                  </a:cubicBezTo>
                  <a:cubicBezTo>
                    <a:pt x="118" y="112"/>
                    <a:pt x="117" y="112"/>
                    <a:pt x="115" y="112"/>
                  </a:cubicBez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2" y="114"/>
                    <a:pt x="112" y="115"/>
                  </a:cubicBezTo>
                  <a:cubicBezTo>
                    <a:pt x="112" y="116"/>
                    <a:pt x="112" y="116"/>
                    <a:pt x="112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4" y="118"/>
                    <a:pt x="115" y="118"/>
                    <a:pt x="115" y="118"/>
                  </a:cubicBezTo>
                  <a:cubicBezTo>
                    <a:pt x="117" y="118"/>
                    <a:pt x="119" y="117"/>
                    <a:pt x="120" y="117"/>
                  </a:cubicBezTo>
                  <a:cubicBezTo>
                    <a:pt x="121" y="116"/>
                    <a:pt x="123" y="116"/>
                    <a:pt x="124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4" y="113"/>
                    <a:pt x="124" y="113"/>
                    <a:pt x="124" y="113"/>
                  </a:cubicBezTo>
                  <a:cubicBezTo>
                    <a:pt x="122" y="113"/>
                    <a:pt x="120" y="114"/>
                    <a:pt x="119" y="114"/>
                  </a:cubicBezTo>
                  <a:cubicBezTo>
                    <a:pt x="118" y="114"/>
                    <a:pt x="116" y="115"/>
                    <a:pt x="115" y="115"/>
                  </a:cubicBezTo>
                  <a:cubicBezTo>
                    <a:pt x="115" y="115"/>
                    <a:pt x="114" y="115"/>
                    <a:pt x="114" y="115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5"/>
                    <a:pt x="116" y="115"/>
                    <a:pt x="117" y="115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5"/>
                    <a:pt x="118" y="115"/>
                    <a:pt x="118" y="115"/>
                  </a:cubicBezTo>
                  <a:cubicBezTo>
                    <a:pt x="118" y="115"/>
                    <a:pt x="119" y="115"/>
                    <a:pt x="121" y="115"/>
                  </a:cubicBezTo>
                  <a:cubicBezTo>
                    <a:pt x="121" y="115"/>
                    <a:pt x="122" y="115"/>
                    <a:pt x="122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2" y="115"/>
                    <a:pt x="122" y="115"/>
                    <a:pt x="123" y="115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2" y="113"/>
                    <a:pt x="122" y="114"/>
                    <a:pt x="122" y="114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4" y="113"/>
                    <a:pt x="124" y="113"/>
                    <a:pt x="124" y="113"/>
                  </a:cubicBezTo>
                  <a:lnTo>
                    <a:pt x="124" y="114"/>
                  </a:lnTo>
                  <a:close/>
                  <a:moveTo>
                    <a:pt x="509" y="322"/>
                  </a:moveTo>
                  <a:cubicBezTo>
                    <a:pt x="511" y="322"/>
                    <a:pt x="511" y="322"/>
                    <a:pt x="511" y="322"/>
                  </a:cubicBezTo>
                  <a:cubicBezTo>
                    <a:pt x="511" y="320"/>
                    <a:pt x="510" y="318"/>
                    <a:pt x="509" y="316"/>
                  </a:cubicBezTo>
                  <a:cubicBezTo>
                    <a:pt x="508" y="314"/>
                    <a:pt x="506" y="313"/>
                    <a:pt x="503" y="312"/>
                  </a:cubicBezTo>
                  <a:cubicBezTo>
                    <a:pt x="501" y="312"/>
                    <a:pt x="499" y="311"/>
                    <a:pt x="497" y="310"/>
                  </a:cubicBezTo>
                  <a:cubicBezTo>
                    <a:pt x="497" y="310"/>
                    <a:pt x="497" y="310"/>
                    <a:pt x="497" y="310"/>
                  </a:cubicBezTo>
                  <a:cubicBezTo>
                    <a:pt x="497" y="310"/>
                    <a:pt x="497" y="310"/>
                    <a:pt x="497" y="310"/>
                  </a:cubicBezTo>
                  <a:cubicBezTo>
                    <a:pt x="497" y="310"/>
                    <a:pt x="496" y="310"/>
                    <a:pt x="496" y="310"/>
                  </a:cubicBezTo>
                  <a:cubicBezTo>
                    <a:pt x="496" y="309"/>
                    <a:pt x="496" y="309"/>
                    <a:pt x="496" y="309"/>
                  </a:cubicBezTo>
                  <a:cubicBezTo>
                    <a:pt x="496" y="309"/>
                    <a:pt x="497" y="308"/>
                    <a:pt x="497" y="307"/>
                  </a:cubicBezTo>
                  <a:cubicBezTo>
                    <a:pt x="498" y="305"/>
                    <a:pt x="499" y="304"/>
                    <a:pt x="499" y="303"/>
                  </a:cubicBezTo>
                  <a:cubicBezTo>
                    <a:pt x="499" y="302"/>
                    <a:pt x="498" y="301"/>
                    <a:pt x="497" y="300"/>
                  </a:cubicBezTo>
                  <a:cubicBezTo>
                    <a:pt x="497" y="301"/>
                    <a:pt x="497" y="301"/>
                    <a:pt x="497" y="301"/>
                  </a:cubicBezTo>
                  <a:cubicBezTo>
                    <a:pt x="498" y="301"/>
                    <a:pt x="498" y="301"/>
                    <a:pt x="498" y="301"/>
                  </a:cubicBezTo>
                  <a:cubicBezTo>
                    <a:pt x="497" y="297"/>
                    <a:pt x="494" y="294"/>
                    <a:pt x="492" y="291"/>
                  </a:cubicBezTo>
                  <a:cubicBezTo>
                    <a:pt x="491" y="290"/>
                    <a:pt x="490" y="289"/>
                    <a:pt x="490" y="288"/>
                  </a:cubicBezTo>
                  <a:cubicBezTo>
                    <a:pt x="489" y="287"/>
                    <a:pt x="489" y="286"/>
                    <a:pt x="489" y="285"/>
                  </a:cubicBezTo>
                  <a:cubicBezTo>
                    <a:pt x="489" y="284"/>
                    <a:pt x="489" y="283"/>
                    <a:pt x="490" y="282"/>
                  </a:cubicBezTo>
                  <a:cubicBezTo>
                    <a:pt x="490" y="282"/>
                    <a:pt x="490" y="282"/>
                    <a:pt x="490" y="282"/>
                  </a:cubicBezTo>
                  <a:cubicBezTo>
                    <a:pt x="490" y="282"/>
                    <a:pt x="490" y="282"/>
                    <a:pt x="490" y="282"/>
                  </a:cubicBezTo>
                  <a:cubicBezTo>
                    <a:pt x="491" y="280"/>
                    <a:pt x="492" y="278"/>
                    <a:pt x="493" y="275"/>
                  </a:cubicBezTo>
                  <a:cubicBezTo>
                    <a:pt x="494" y="273"/>
                    <a:pt x="495" y="270"/>
                    <a:pt x="495" y="267"/>
                  </a:cubicBezTo>
                  <a:cubicBezTo>
                    <a:pt x="495" y="265"/>
                    <a:pt x="495" y="264"/>
                    <a:pt x="494" y="263"/>
                  </a:cubicBezTo>
                  <a:cubicBezTo>
                    <a:pt x="493" y="261"/>
                    <a:pt x="492" y="260"/>
                    <a:pt x="490" y="260"/>
                  </a:cubicBezTo>
                  <a:cubicBezTo>
                    <a:pt x="490" y="260"/>
                    <a:pt x="490" y="260"/>
                    <a:pt x="490" y="260"/>
                  </a:cubicBezTo>
                  <a:cubicBezTo>
                    <a:pt x="490" y="260"/>
                    <a:pt x="490" y="260"/>
                    <a:pt x="490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0"/>
                    <a:pt x="491" y="260"/>
                    <a:pt x="491" y="260"/>
                  </a:cubicBezTo>
                  <a:cubicBezTo>
                    <a:pt x="490" y="260"/>
                    <a:pt x="490" y="260"/>
                    <a:pt x="490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0"/>
                    <a:pt x="491" y="260"/>
                    <a:pt x="491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0"/>
                    <a:pt x="491" y="260"/>
                    <a:pt x="491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0"/>
                  </a:cubicBezTo>
                  <a:cubicBezTo>
                    <a:pt x="492" y="258"/>
                    <a:pt x="493" y="255"/>
                    <a:pt x="493" y="251"/>
                  </a:cubicBezTo>
                  <a:cubicBezTo>
                    <a:pt x="493" y="250"/>
                    <a:pt x="492" y="249"/>
                    <a:pt x="492" y="248"/>
                  </a:cubicBezTo>
                  <a:cubicBezTo>
                    <a:pt x="491" y="247"/>
                    <a:pt x="490" y="246"/>
                    <a:pt x="489" y="246"/>
                  </a:cubicBezTo>
                  <a:cubicBezTo>
                    <a:pt x="489" y="247"/>
                    <a:pt x="489" y="247"/>
                    <a:pt x="489" y="247"/>
                  </a:cubicBezTo>
                  <a:cubicBezTo>
                    <a:pt x="489" y="246"/>
                    <a:pt x="489" y="246"/>
                    <a:pt x="489" y="246"/>
                  </a:cubicBezTo>
                  <a:cubicBezTo>
                    <a:pt x="487" y="244"/>
                    <a:pt x="486" y="243"/>
                    <a:pt x="485" y="242"/>
                  </a:cubicBezTo>
                  <a:cubicBezTo>
                    <a:pt x="485" y="241"/>
                    <a:pt x="484" y="240"/>
                    <a:pt x="483" y="237"/>
                  </a:cubicBezTo>
                  <a:cubicBezTo>
                    <a:pt x="482" y="238"/>
                    <a:pt x="482" y="238"/>
                    <a:pt x="482" y="238"/>
                  </a:cubicBezTo>
                  <a:cubicBezTo>
                    <a:pt x="483" y="237"/>
                    <a:pt x="483" y="237"/>
                    <a:pt x="483" y="237"/>
                  </a:cubicBezTo>
                  <a:cubicBezTo>
                    <a:pt x="483" y="236"/>
                    <a:pt x="483" y="236"/>
                    <a:pt x="483" y="235"/>
                  </a:cubicBezTo>
                  <a:cubicBezTo>
                    <a:pt x="483" y="234"/>
                    <a:pt x="483" y="233"/>
                    <a:pt x="484" y="233"/>
                  </a:cubicBezTo>
                  <a:cubicBezTo>
                    <a:pt x="484" y="232"/>
                    <a:pt x="485" y="232"/>
                    <a:pt x="486" y="231"/>
                  </a:cubicBezTo>
                  <a:cubicBezTo>
                    <a:pt x="486" y="231"/>
                    <a:pt x="487" y="230"/>
                    <a:pt x="487" y="229"/>
                  </a:cubicBezTo>
                  <a:cubicBezTo>
                    <a:pt x="487" y="229"/>
                    <a:pt x="488" y="228"/>
                    <a:pt x="488" y="227"/>
                  </a:cubicBezTo>
                  <a:cubicBezTo>
                    <a:pt x="488" y="224"/>
                    <a:pt x="486" y="221"/>
                    <a:pt x="484" y="218"/>
                  </a:cubicBezTo>
                  <a:cubicBezTo>
                    <a:pt x="482" y="213"/>
                    <a:pt x="477" y="207"/>
                    <a:pt x="472" y="203"/>
                  </a:cubicBezTo>
                  <a:cubicBezTo>
                    <a:pt x="467" y="199"/>
                    <a:pt x="461" y="196"/>
                    <a:pt x="456" y="196"/>
                  </a:cubicBezTo>
                  <a:cubicBezTo>
                    <a:pt x="456" y="197"/>
                    <a:pt x="456" y="197"/>
                    <a:pt x="456" y="197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58" y="196"/>
                    <a:pt x="459" y="193"/>
                    <a:pt x="459" y="190"/>
                  </a:cubicBezTo>
                  <a:cubicBezTo>
                    <a:pt x="459" y="189"/>
                    <a:pt x="459" y="188"/>
                    <a:pt x="459" y="187"/>
                  </a:cubicBezTo>
                  <a:cubicBezTo>
                    <a:pt x="460" y="187"/>
                    <a:pt x="460" y="186"/>
                    <a:pt x="460" y="186"/>
                  </a:cubicBezTo>
                  <a:cubicBezTo>
                    <a:pt x="460" y="186"/>
                    <a:pt x="460" y="186"/>
                    <a:pt x="460" y="186"/>
                  </a:cubicBezTo>
                  <a:cubicBezTo>
                    <a:pt x="460" y="186"/>
                    <a:pt x="460" y="186"/>
                    <a:pt x="460" y="186"/>
                  </a:cubicBezTo>
                  <a:cubicBezTo>
                    <a:pt x="460" y="186"/>
                    <a:pt x="460" y="186"/>
                    <a:pt x="460" y="186"/>
                  </a:cubicBezTo>
                  <a:cubicBezTo>
                    <a:pt x="460" y="185"/>
                    <a:pt x="460" y="185"/>
                    <a:pt x="460" y="185"/>
                  </a:cubicBezTo>
                  <a:cubicBezTo>
                    <a:pt x="461" y="184"/>
                    <a:pt x="463" y="183"/>
                    <a:pt x="465" y="182"/>
                  </a:cubicBezTo>
                  <a:cubicBezTo>
                    <a:pt x="467" y="180"/>
                    <a:pt x="469" y="179"/>
                    <a:pt x="470" y="176"/>
                  </a:cubicBezTo>
                  <a:cubicBezTo>
                    <a:pt x="470" y="176"/>
                    <a:pt x="470" y="176"/>
                    <a:pt x="470" y="176"/>
                  </a:cubicBezTo>
                  <a:cubicBezTo>
                    <a:pt x="470" y="176"/>
                    <a:pt x="470" y="176"/>
                    <a:pt x="470" y="176"/>
                  </a:cubicBezTo>
                  <a:cubicBezTo>
                    <a:pt x="471" y="170"/>
                    <a:pt x="473" y="165"/>
                    <a:pt x="473" y="160"/>
                  </a:cubicBezTo>
                  <a:cubicBezTo>
                    <a:pt x="473" y="156"/>
                    <a:pt x="472" y="153"/>
                    <a:pt x="470" y="149"/>
                  </a:cubicBezTo>
                  <a:cubicBezTo>
                    <a:pt x="468" y="150"/>
                    <a:pt x="468" y="150"/>
                    <a:pt x="468" y="150"/>
                  </a:cubicBezTo>
                  <a:cubicBezTo>
                    <a:pt x="470" y="149"/>
                    <a:pt x="470" y="149"/>
                    <a:pt x="470" y="149"/>
                  </a:cubicBezTo>
                  <a:cubicBezTo>
                    <a:pt x="467" y="145"/>
                    <a:pt x="467" y="139"/>
                    <a:pt x="466" y="133"/>
                  </a:cubicBezTo>
                  <a:cubicBezTo>
                    <a:pt x="465" y="130"/>
                    <a:pt x="465" y="128"/>
                    <a:pt x="464" y="125"/>
                  </a:cubicBezTo>
                  <a:cubicBezTo>
                    <a:pt x="463" y="123"/>
                    <a:pt x="461" y="120"/>
                    <a:pt x="458" y="119"/>
                  </a:cubicBezTo>
                  <a:cubicBezTo>
                    <a:pt x="457" y="120"/>
                    <a:pt x="457" y="120"/>
                    <a:pt x="457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8" y="120"/>
                    <a:pt x="458" y="120"/>
                    <a:pt x="458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8" y="120"/>
                    <a:pt x="458" y="120"/>
                    <a:pt x="458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9" y="120"/>
                    <a:pt x="459" y="120"/>
                    <a:pt x="460" y="119"/>
                  </a:cubicBezTo>
                  <a:cubicBezTo>
                    <a:pt x="461" y="118"/>
                    <a:pt x="461" y="118"/>
                    <a:pt x="461" y="118"/>
                  </a:cubicBezTo>
                  <a:cubicBezTo>
                    <a:pt x="461" y="118"/>
                    <a:pt x="462" y="117"/>
                    <a:pt x="462" y="117"/>
                  </a:cubicBezTo>
                  <a:cubicBezTo>
                    <a:pt x="462" y="116"/>
                    <a:pt x="461" y="115"/>
                    <a:pt x="461" y="115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1" y="115"/>
                    <a:pt x="461" y="115"/>
                    <a:pt x="461" y="115"/>
                  </a:cubicBezTo>
                  <a:cubicBezTo>
                    <a:pt x="461" y="115"/>
                    <a:pt x="460" y="114"/>
                    <a:pt x="460" y="114"/>
                  </a:cubicBezTo>
                  <a:cubicBezTo>
                    <a:pt x="459" y="114"/>
                    <a:pt x="459" y="114"/>
                    <a:pt x="458" y="114"/>
                  </a:cubicBezTo>
                  <a:cubicBezTo>
                    <a:pt x="456" y="114"/>
                    <a:pt x="453" y="115"/>
                    <a:pt x="450" y="115"/>
                  </a:cubicBezTo>
                  <a:cubicBezTo>
                    <a:pt x="449" y="115"/>
                    <a:pt x="448" y="115"/>
                    <a:pt x="447" y="115"/>
                  </a:cubicBezTo>
                  <a:cubicBezTo>
                    <a:pt x="447" y="115"/>
                    <a:pt x="447" y="115"/>
                    <a:pt x="447" y="115"/>
                  </a:cubicBezTo>
                  <a:cubicBezTo>
                    <a:pt x="447" y="115"/>
                    <a:pt x="447" y="115"/>
                    <a:pt x="447" y="115"/>
                  </a:cubicBezTo>
                  <a:cubicBezTo>
                    <a:pt x="447" y="115"/>
                    <a:pt x="446" y="114"/>
                    <a:pt x="446" y="114"/>
                  </a:cubicBezTo>
                  <a:cubicBezTo>
                    <a:pt x="445" y="114"/>
                    <a:pt x="444" y="113"/>
                    <a:pt x="443" y="113"/>
                  </a:cubicBezTo>
                  <a:cubicBezTo>
                    <a:pt x="442" y="112"/>
                    <a:pt x="442" y="111"/>
                    <a:pt x="441" y="111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40" y="110"/>
                    <a:pt x="439" y="109"/>
                    <a:pt x="439" y="109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7"/>
                    <a:pt x="438" y="107"/>
                    <a:pt x="438" y="106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8" y="106"/>
                    <a:pt x="438" y="106"/>
                    <a:pt x="438" y="106"/>
                  </a:cubicBezTo>
                  <a:cubicBezTo>
                    <a:pt x="439" y="105"/>
                    <a:pt x="440" y="105"/>
                    <a:pt x="440" y="104"/>
                  </a:cubicBezTo>
                  <a:cubicBezTo>
                    <a:pt x="441" y="103"/>
                    <a:pt x="441" y="103"/>
                    <a:pt x="441" y="102"/>
                  </a:cubicBezTo>
                  <a:cubicBezTo>
                    <a:pt x="441" y="101"/>
                    <a:pt x="441" y="100"/>
                    <a:pt x="440" y="100"/>
                  </a:cubicBezTo>
                  <a:cubicBezTo>
                    <a:pt x="440" y="100"/>
                    <a:pt x="439" y="99"/>
                    <a:pt x="439" y="99"/>
                  </a:cubicBezTo>
                  <a:cubicBezTo>
                    <a:pt x="439" y="99"/>
                    <a:pt x="438" y="98"/>
                    <a:pt x="438" y="97"/>
                  </a:cubicBezTo>
                  <a:cubicBezTo>
                    <a:pt x="438" y="95"/>
                    <a:pt x="438" y="94"/>
                    <a:pt x="438" y="94"/>
                  </a:cubicBezTo>
                  <a:cubicBezTo>
                    <a:pt x="437" y="93"/>
                    <a:pt x="437" y="93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1"/>
                    <a:pt x="435" y="90"/>
                  </a:cubicBezTo>
                  <a:cubicBezTo>
                    <a:pt x="435" y="90"/>
                    <a:pt x="435" y="89"/>
                    <a:pt x="435" y="88"/>
                  </a:cubicBezTo>
                  <a:cubicBezTo>
                    <a:pt x="433" y="87"/>
                    <a:pt x="433" y="87"/>
                    <a:pt x="433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5" y="87"/>
                    <a:pt x="435" y="87"/>
                  </a:cubicBezTo>
                  <a:cubicBezTo>
                    <a:pt x="435" y="86"/>
                    <a:pt x="435" y="85"/>
                    <a:pt x="434" y="85"/>
                  </a:cubicBezTo>
                  <a:cubicBezTo>
                    <a:pt x="433" y="84"/>
                    <a:pt x="433" y="83"/>
                    <a:pt x="432" y="83"/>
                  </a:cubicBezTo>
                  <a:cubicBezTo>
                    <a:pt x="432" y="82"/>
                    <a:pt x="432" y="82"/>
                    <a:pt x="432" y="81"/>
                  </a:cubicBezTo>
                  <a:cubicBezTo>
                    <a:pt x="432" y="80"/>
                    <a:pt x="431" y="80"/>
                    <a:pt x="431" y="79"/>
                  </a:cubicBezTo>
                  <a:cubicBezTo>
                    <a:pt x="431" y="79"/>
                    <a:pt x="430" y="79"/>
                    <a:pt x="430" y="79"/>
                  </a:cubicBezTo>
                  <a:cubicBezTo>
                    <a:pt x="429" y="79"/>
                    <a:pt x="428" y="79"/>
                    <a:pt x="428" y="79"/>
                  </a:cubicBezTo>
                  <a:cubicBezTo>
                    <a:pt x="426" y="80"/>
                    <a:pt x="423" y="82"/>
                    <a:pt x="421" y="83"/>
                  </a:cubicBezTo>
                  <a:cubicBezTo>
                    <a:pt x="418" y="85"/>
                    <a:pt x="416" y="86"/>
                    <a:pt x="416" y="86"/>
                  </a:cubicBezTo>
                  <a:cubicBezTo>
                    <a:pt x="417" y="87"/>
                    <a:pt x="417" y="87"/>
                    <a:pt x="417" y="87"/>
                  </a:cubicBezTo>
                  <a:cubicBezTo>
                    <a:pt x="418" y="87"/>
                    <a:pt x="418" y="87"/>
                    <a:pt x="418" y="87"/>
                  </a:cubicBezTo>
                  <a:cubicBezTo>
                    <a:pt x="418" y="87"/>
                    <a:pt x="417" y="85"/>
                    <a:pt x="416" y="83"/>
                  </a:cubicBezTo>
                  <a:cubicBezTo>
                    <a:pt x="416" y="82"/>
                    <a:pt x="415" y="81"/>
                    <a:pt x="415" y="81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4" y="78"/>
                    <a:pt x="414" y="78"/>
                    <a:pt x="414" y="78"/>
                  </a:cubicBezTo>
                  <a:cubicBezTo>
                    <a:pt x="414" y="78"/>
                    <a:pt x="413" y="78"/>
                    <a:pt x="411" y="77"/>
                  </a:cubicBezTo>
                  <a:cubicBezTo>
                    <a:pt x="409" y="76"/>
                    <a:pt x="406" y="75"/>
                    <a:pt x="403" y="73"/>
                  </a:cubicBezTo>
                  <a:cubicBezTo>
                    <a:pt x="402" y="72"/>
                    <a:pt x="400" y="71"/>
                    <a:pt x="400" y="71"/>
                  </a:cubicBezTo>
                  <a:cubicBezTo>
                    <a:pt x="399" y="70"/>
                    <a:pt x="399" y="70"/>
                    <a:pt x="398" y="70"/>
                  </a:cubicBezTo>
                  <a:cubicBezTo>
                    <a:pt x="398" y="69"/>
                    <a:pt x="398" y="69"/>
                    <a:pt x="398" y="69"/>
                  </a:cubicBezTo>
                  <a:cubicBezTo>
                    <a:pt x="398" y="69"/>
                    <a:pt x="398" y="69"/>
                    <a:pt x="398" y="69"/>
                  </a:cubicBezTo>
                  <a:cubicBezTo>
                    <a:pt x="398" y="69"/>
                    <a:pt x="398" y="69"/>
                    <a:pt x="398" y="69"/>
                  </a:cubicBezTo>
                  <a:cubicBezTo>
                    <a:pt x="397" y="70"/>
                    <a:pt x="397" y="70"/>
                    <a:pt x="397" y="70"/>
                  </a:cubicBezTo>
                  <a:cubicBezTo>
                    <a:pt x="398" y="70"/>
                    <a:pt x="398" y="70"/>
                    <a:pt x="398" y="70"/>
                  </a:cubicBezTo>
                  <a:cubicBezTo>
                    <a:pt x="398" y="69"/>
                    <a:pt x="398" y="68"/>
                    <a:pt x="398" y="66"/>
                  </a:cubicBezTo>
                  <a:cubicBezTo>
                    <a:pt x="397" y="64"/>
                    <a:pt x="396" y="62"/>
                    <a:pt x="395" y="60"/>
                  </a:cubicBezTo>
                  <a:cubicBezTo>
                    <a:pt x="395" y="59"/>
                    <a:pt x="395" y="58"/>
                    <a:pt x="394" y="58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1"/>
                    <a:pt x="394" y="51"/>
                    <a:pt x="394" y="51"/>
                  </a:cubicBezTo>
                  <a:cubicBezTo>
                    <a:pt x="391" y="56"/>
                    <a:pt x="391" y="56"/>
                    <a:pt x="391" y="56"/>
                  </a:cubicBezTo>
                  <a:cubicBezTo>
                    <a:pt x="391" y="56"/>
                    <a:pt x="391" y="57"/>
                    <a:pt x="390" y="57"/>
                  </a:cubicBezTo>
                  <a:cubicBezTo>
                    <a:pt x="389" y="58"/>
                    <a:pt x="388" y="58"/>
                    <a:pt x="387" y="59"/>
                  </a:cubicBezTo>
                  <a:cubicBezTo>
                    <a:pt x="386" y="60"/>
                    <a:pt x="385" y="60"/>
                    <a:pt x="385" y="61"/>
                  </a:cubicBezTo>
                  <a:cubicBezTo>
                    <a:pt x="385" y="62"/>
                    <a:pt x="384" y="63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5"/>
                    <a:pt x="384" y="65"/>
                    <a:pt x="384" y="65"/>
                  </a:cubicBezTo>
                  <a:cubicBezTo>
                    <a:pt x="384" y="65"/>
                    <a:pt x="384" y="65"/>
                    <a:pt x="384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4" y="65"/>
                    <a:pt x="384" y="65"/>
                    <a:pt x="384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4" y="64"/>
                    <a:pt x="383" y="64"/>
                    <a:pt x="383" y="64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5"/>
                    <a:pt x="381" y="65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0" y="62"/>
                    <a:pt x="380" y="62"/>
                    <a:pt x="380" y="62"/>
                  </a:cubicBezTo>
                  <a:cubicBezTo>
                    <a:pt x="380" y="62"/>
                    <a:pt x="379" y="62"/>
                    <a:pt x="379" y="62"/>
                  </a:cubicBezTo>
                  <a:cubicBezTo>
                    <a:pt x="378" y="62"/>
                    <a:pt x="377" y="62"/>
                    <a:pt x="376" y="62"/>
                  </a:cubicBezTo>
                  <a:cubicBezTo>
                    <a:pt x="375" y="62"/>
                    <a:pt x="374" y="62"/>
                    <a:pt x="373" y="63"/>
                  </a:cubicBezTo>
                  <a:cubicBezTo>
                    <a:pt x="372" y="63"/>
                    <a:pt x="371" y="64"/>
                    <a:pt x="370" y="65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2" y="65"/>
                    <a:pt x="372" y="65"/>
                    <a:pt x="372" y="65"/>
                  </a:cubicBezTo>
                  <a:cubicBezTo>
                    <a:pt x="371" y="64"/>
                    <a:pt x="370" y="64"/>
                    <a:pt x="370" y="64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5" y="67"/>
                    <a:pt x="364" y="68"/>
                    <a:pt x="363" y="70"/>
                  </a:cubicBezTo>
                  <a:cubicBezTo>
                    <a:pt x="363" y="72"/>
                    <a:pt x="362" y="73"/>
                    <a:pt x="362" y="74"/>
                  </a:cubicBezTo>
                  <a:cubicBezTo>
                    <a:pt x="362" y="75"/>
                    <a:pt x="362" y="75"/>
                    <a:pt x="363" y="76"/>
                  </a:cubicBezTo>
                  <a:cubicBezTo>
                    <a:pt x="363" y="77"/>
                    <a:pt x="363" y="77"/>
                    <a:pt x="363" y="77"/>
                  </a:cubicBezTo>
                  <a:cubicBezTo>
                    <a:pt x="363" y="77"/>
                    <a:pt x="364" y="77"/>
                    <a:pt x="364" y="77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3" y="74"/>
                    <a:pt x="362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3"/>
                    <a:pt x="362" y="73"/>
                    <a:pt x="362" y="72"/>
                  </a:cubicBezTo>
                  <a:cubicBezTo>
                    <a:pt x="362" y="72"/>
                    <a:pt x="363" y="71"/>
                    <a:pt x="363" y="71"/>
                  </a:cubicBezTo>
                  <a:cubicBezTo>
                    <a:pt x="363" y="70"/>
                    <a:pt x="363" y="70"/>
                    <a:pt x="363" y="69"/>
                  </a:cubicBezTo>
                  <a:cubicBezTo>
                    <a:pt x="363" y="69"/>
                    <a:pt x="363" y="68"/>
                    <a:pt x="363" y="68"/>
                  </a:cubicBezTo>
                  <a:cubicBezTo>
                    <a:pt x="362" y="67"/>
                    <a:pt x="362" y="67"/>
                    <a:pt x="361" y="67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8"/>
                    <a:pt x="364" y="68"/>
                  </a:cubicBezTo>
                  <a:cubicBezTo>
                    <a:pt x="365" y="67"/>
                    <a:pt x="366" y="66"/>
                    <a:pt x="368" y="66"/>
                  </a:cubicBezTo>
                  <a:cubicBezTo>
                    <a:pt x="369" y="65"/>
                    <a:pt x="371" y="65"/>
                    <a:pt x="371" y="65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3" y="64"/>
                    <a:pt x="373" y="63"/>
                  </a:cubicBezTo>
                  <a:cubicBezTo>
                    <a:pt x="374" y="63"/>
                    <a:pt x="375" y="62"/>
                    <a:pt x="376" y="62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6" y="59"/>
                    <a:pt x="376" y="59"/>
                    <a:pt x="376" y="59"/>
                  </a:cubicBezTo>
                  <a:cubicBezTo>
                    <a:pt x="376" y="61"/>
                    <a:pt x="376" y="61"/>
                    <a:pt x="376" y="61"/>
                  </a:cubicBezTo>
                  <a:cubicBezTo>
                    <a:pt x="378" y="61"/>
                    <a:pt x="381" y="62"/>
                    <a:pt x="384" y="62"/>
                  </a:cubicBezTo>
                  <a:cubicBezTo>
                    <a:pt x="386" y="62"/>
                    <a:pt x="387" y="61"/>
                    <a:pt x="388" y="61"/>
                  </a:cubicBezTo>
                  <a:cubicBezTo>
                    <a:pt x="390" y="60"/>
                    <a:pt x="391" y="59"/>
                    <a:pt x="391" y="57"/>
                  </a:cubicBezTo>
                  <a:cubicBezTo>
                    <a:pt x="395" y="46"/>
                    <a:pt x="395" y="46"/>
                    <a:pt x="395" y="46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9" y="56"/>
                    <a:pt x="388" y="56"/>
                    <a:pt x="388" y="56"/>
                  </a:cubicBezTo>
                  <a:cubicBezTo>
                    <a:pt x="387" y="57"/>
                    <a:pt x="387" y="57"/>
                    <a:pt x="386" y="57"/>
                  </a:cubicBezTo>
                  <a:cubicBezTo>
                    <a:pt x="383" y="57"/>
                    <a:pt x="379" y="56"/>
                    <a:pt x="375" y="55"/>
                  </a:cubicBezTo>
                  <a:cubicBezTo>
                    <a:pt x="375" y="55"/>
                    <a:pt x="375" y="55"/>
                    <a:pt x="375" y="55"/>
                  </a:cubicBezTo>
                  <a:cubicBezTo>
                    <a:pt x="375" y="55"/>
                    <a:pt x="375" y="55"/>
                    <a:pt x="375" y="55"/>
                  </a:cubicBezTo>
                  <a:cubicBezTo>
                    <a:pt x="374" y="55"/>
                    <a:pt x="373" y="55"/>
                    <a:pt x="372" y="54"/>
                  </a:cubicBezTo>
                  <a:cubicBezTo>
                    <a:pt x="371" y="54"/>
                    <a:pt x="369" y="53"/>
                    <a:pt x="368" y="53"/>
                  </a:cubicBezTo>
                  <a:cubicBezTo>
                    <a:pt x="367" y="53"/>
                    <a:pt x="366" y="54"/>
                    <a:pt x="365" y="55"/>
                  </a:cubicBezTo>
                  <a:cubicBezTo>
                    <a:pt x="364" y="56"/>
                    <a:pt x="364" y="58"/>
                    <a:pt x="364" y="59"/>
                  </a:cubicBezTo>
                  <a:cubicBezTo>
                    <a:pt x="364" y="60"/>
                    <a:pt x="364" y="60"/>
                    <a:pt x="363" y="61"/>
                  </a:cubicBezTo>
                  <a:cubicBezTo>
                    <a:pt x="362" y="62"/>
                    <a:pt x="361" y="63"/>
                    <a:pt x="359" y="63"/>
                  </a:cubicBezTo>
                  <a:cubicBezTo>
                    <a:pt x="357" y="64"/>
                    <a:pt x="355" y="65"/>
                    <a:pt x="353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1" y="70"/>
                    <a:pt x="350" y="74"/>
                    <a:pt x="348" y="77"/>
                  </a:cubicBezTo>
                  <a:cubicBezTo>
                    <a:pt x="347" y="79"/>
                    <a:pt x="347" y="80"/>
                    <a:pt x="346" y="81"/>
                  </a:cubicBezTo>
                  <a:cubicBezTo>
                    <a:pt x="345" y="82"/>
                    <a:pt x="344" y="82"/>
                    <a:pt x="344" y="82"/>
                  </a:cubicBezTo>
                  <a:cubicBezTo>
                    <a:pt x="342" y="82"/>
                    <a:pt x="339" y="83"/>
                    <a:pt x="337" y="83"/>
                  </a:cubicBezTo>
                  <a:cubicBezTo>
                    <a:pt x="335" y="84"/>
                    <a:pt x="333" y="85"/>
                    <a:pt x="331" y="85"/>
                  </a:cubicBezTo>
                  <a:cubicBezTo>
                    <a:pt x="330" y="85"/>
                    <a:pt x="330" y="85"/>
                    <a:pt x="329" y="84"/>
                  </a:cubicBezTo>
                  <a:cubicBezTo>
                    <a:pt x="328" y="84"/>
                    <a:pt x="327" y="83"/>
                    <a:pt x="325" y="83"/>
                  </a:cubicBezTo>
                  <a:cubicBezTo>
                    <a:pt x="324" y="83"/>
                    <a:pt x="324" y="83"/>
                    <a:pt x="323" y="84"/>
                  </a:cubicBezTo>
                  <a:cubicBezTo>
                    <a:pt x="324" y="85"/>
                    <a:pt x="324" y="85"/>
                    <a:pt x="324" y="85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3" y="83"/>
                    <a:pt x="323" y="83"/>
                    <a:pt x="323" y="84"/>
                  </a:cubicBezTo>
                  <a:cubicBezTo>
                    <a:pt x="322" y="84"/>
                    <a:pt x="321" y="84"/>
                    <a:pt x="320" y="85"/>
                  </a:cubicBezTo>
                  <a:cubicBezTo>
                    <a:pt x="318" y="86"/>
                    <a:pt x="316" y="88"/>
                    <a:pt x="314" y="90"/>
                  </a:cubicBezTo>
                  <a:cubicBezTo>
                    <a:pt x="314" y="90"/>
                    <a:pt x="313" y="91"/>
                    <a:pt x="312" y="92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1" y="93"/>
                    <a:pt x="311" y="93"/>
                    <a:pt x="311" y="94"/>
                  </a:cubicBezTo>
                  <a:cubicBezTo>
                    <a:pt x="311" y="94"/>
                    <a:pt x="311" y="95"/>
                    <a:pt x="312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3" y="96"/>
                    <a:pt x="313" y="96"/>
                    <a:pt x="314" y="96"/>
                  </a:cubicBezTo>
                  <a:cubicBezTo>
                    <a:pt x="315" y="96"/>
                    <a:pt x="316" y="96"/>
                    <a:pt x="317" y="95"/>
                  </a:cubicBezTo>
                  <a:cubicBezTo>
                    <a:pt x="318" y="94"/>
                    <a:pt x="319" y="93"/>
                    <a:pt x="320" y="93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21" y="89"/>
                    <a:pt x="320" y="89"/>
                    <a:pt x="320" y="89"/>
                  </a:cubicBezTo>
                  <a:cubicBezTo>
                    <a:pt x="319" y="89"/>
                    <a:pt x="318" y="90"/>
                    <a:pt x="317" y="91"/>
                  </a:cubicBezTo>
                  <a:cubicBezTo>
                    <a:pt x="316" y="93"/>
                    <a:pt x="315" y="95"/>
                    <a:pt x="313" y="97"/>
                  </a:cubicBezTo>
                  <a:cubicBezTo>
                    <a:pt x="313" y="97"/>
                    <a:pt x="312" y="98"/>
                    <a:pt x="312" y="99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101"/>
                  </a:cubicBezTo>
                  <a:cubicBezTo>
                    <a:pt x="313" y="101"/>
                    <a:pt x="313" y="101"/>
                    <a:pt x="313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3"/>
                    <a:pt x="311" y="104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4"/>
                    <a:pt x="310" y="104"/>
                  </a:cubicBezTo>
                  <a:cubicBezTo>
                    <a:pt x="310" y="104"/>
                    <a:pt x="309" y="104"/>
                    <a:pt x="307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3" y="106"/>
                    <a:pt x="303" y="106"/>
                  </a:cubicBezTo>
                  <a:cubicBezTo>
                    <a:pt x="304" y="105"/>
                    <a:pt x="304" y="105"/>
                    <a:pt x="304" y="105"/>
                  </a:cubicBezTo>
                  <a:cubicBezTo>
                    <a:pt x="304" y="104"/>
                    <a:pt x="303" y="103"/>
                    <a:pt x="303" y="102"/>
                  </a:cubicBezTo>
                  <a:cubicBezTo>
                    <a:pt x="302" y="100"/>
                    <a:pt x="300" y="97"/>
                    <a:pt x="299" y="96"/>
                  </a:cubicBezTo>
                  <a:cubicBezTo>
                    <a:pt x="299" y="95"/>
                    <a:pt x="299" y="95"/>
                    <a:pt x="299" y="95"/>
                  </a:cubicBezTo>
                  <a:cubicBezTo>
                    <a:pt x="298" y="95"/>
                    <a:pt x="298" y="95"/>
                    <a:pt x="298" y="95"/>
                  </a:cubicBezTo>
                  <a:cubicBezTo>
                    <a:pt x="297" y="95"/>
                    <a:pt x="295" y="95"/>
                    <a:pt x="292" y="96"/>
                  </a:cubicBezTo>
                  <a:cubicBezTo>
                    <a:pt x="291" y="96"/>
                    <a:pt x="290" y="96"/>
                    <a:pt x="289" y="96"/>
                  </a:cubicBezTo>
                  <a:cubicBezTo>
                    <a:pt x="288" y="96"/>
                    <a:pt x="287" y="97"/>
                    <a:pt x="286" y="97"/>
                  </a:cubicBezTo>
                  <a:cubicBezTo>
                    <a:pt x="287" y="98"/>
                    <a:pt x="287" y="98"/>
                    <a:pt x="287" y="98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285" y="98"/>
                    <a:pt x="284" y="99"/>
                    <a:pt x="283" y="100"/>
                  </a:cubicBezTo>
                  <a:cubicBezTo>
                    <a:pt x="282" y="100"/>
                    <a:pt x="282" y="100"/>
                    <a:pt x="281" y="100"/>
                  </a:cubicBezTo>
                  <a:cubicBezTo>
                    <a:pt x="281" y="101"/>
                    <a:pt x="280" y="101"/>
                    <a:pt x="280" y="102"/>
                  </a:cubicBezTo>
                  <a:cubicBezTo>
                    <a:pt x="280" y="103"/>
                    <a:pt x="281" y="103"/>
                    <a:pt x="281" y="104"/>
                  </a:cubicBezTo>
                  <a:cubicBezTo>
                    <a:pt x="282" y="105"/>
                    <a:pt x="283" y="106"/>
                    <a:pt x="286" y="108"/>
                  </a:cubicBezTo>
                  <a:cubicBezTo>
                    <a:pt x="287" y="107"/>
                    <a:pt x="287" y="107"/>
                    <a:pt x="287" y="107"/>
                  </a:cubicBezTo>
                  <a:cubicBezTo>
                    <a:pt x="288" y="105"/>
                    <a:pt x="288" y="105"/>
                    <a:pt x="288" y="105"/>
                  </a:cubicBezTo>
                  <a:cubicBezTo>
                    <a:pt x="287" y="105"/>
                    <a:pt x="286" y="104"/>
                    <a:pt x="284" y="104"/>
                  </a:cubicBezTo>
                  <a:cubicBezTo>
                    <a:pt x="282" y="104"/>
                    <a:pt x="281" y="105"/>
                    <a:pt x="279" y="106"/>
                  </a:cubicBezTo>
                  <a:cubicBezTo>
                    <a:pt x="277" y="108"/>
                    <a:pt x="275" y="110"/>
                    <a:pt x="273" y="112"/>
                  </a:cubicBezTo>
                  <a:cubicBezTo>
                    <a:pt x="272" y="113"/>
                    <a:pt x="271" y="113"/>
                    <a:pt x="270" y="114"/>
                  </a:cubicBezTo>
                  <a:cubicBezTo>
                    <a:pt x="269" y="114"/>
                    <a:pt x="269" y="115"/>
                    <a:pt x="268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5"/>
                    <a:pt x="269" y="115"/>
                    <a:pt x="269" y="115"/>
                  </a:cubicBezTo>
                  <a:cubicBezTo>
                    <a:pt x="268" y="115"/>
                    <a:pt x="268" y="115"/>
                    <a:pt x="268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5"/>
                    <a:pt x="269" y="115"/>
                    <a:pt x="269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5"/>
                    <a:pt x="269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70" y="116"/>
                    <a:pt x="271" y="115"/>
                    <a:pt x="272" y="114"/>
                  </a:cubicBezTo>
                  <a:cubicBezTo>
                    <a:pt x="273" y="112"/>
                    <a:pt x="276" y="110"/>
                    <a:pt x="278" y="109"/>
                  </a:cubicBezTo>
                  <a:cubicBezTo>
                    <a:pt x="280" y="107"/>
                    <a:pt x="281" y="106"/>
                    <a:pt x="281" y="106"/>
                  </a:cubicBezTo>
                  <a:cubicBezTo>
                    <a:pt x="282" y="106"/>
                    <a:pt x="282" y="106"/>
                    <a:pt x="282" y="106"/>
                  </a:cubicBezTo>
                  <a:cubicBezTo>
                    <a:pt x="282" y="105"/>
                    <a:pt x="282" y="105"/>
                    <a:pt x="282" y="105"/>
                  </a:cubicBezTo>
                  <a:cubicBezTo>
                    <a:pt x="282" y="103"/>
                    <a:pt x="282" y="102"/>
                    <a:pt x="281" y="101"/>
                  </a:cubicBezTo>
                  <a:cubicBezTo>
                    <a:pt x="281" y="99"/>
                    <a:pt x="280" y="98"/>
                    <a:pt x="279" y="97"/>
                  </a:cubicBezTo>
                  <a:cubicBezTo>
                    <a:pt x="279" y="96"/>
                    <a:pt x="278" y="95"/>
                    <a:pt x="276" y="93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9" y="93"/>
                    <a:pt x="282" y="91"/>
                  </a:cubicBezTo>
                  <a:cubicBezTo>
                    <a:pt x="284" y="90"/>
                    <a:pt x="285" y="88"/>
                    <a:pt x="287" y="88"/>
                  </a:cubicBezTo>
                  <a:cubicBezTo>
                    <a:pt x="287" y="87"/>
                    <a:pt x="288" y="87"/>
                    <a:pt x="288" y="87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91" y="85"/>
                    <a:pt x="292" y="84"/>
                    <a:pt x="293" y="83"/>
                  </a:cubicBezTo>
                  <a:cubicBezTo>
                    <a:pt x="294" y="82"/>
                    <a:pt x="294" y="81"/>
                    <a:pt x="294" y="80"/>
                  </a:cubicBezTo>
                  <a:cubicBezTo>
                    <a:pt x="294" y="79"/>
                    <a:pt x="294" y="78"/>
                    <a:pt x="293" y="77"/>
                  </a:cubicBezTo>
                  <a:cubicBezTo>
                    <a:pt x="293" y="76"/>
                    <a:pt x="293" y="75"/>
                    <a:pt x="293" y="74"/>
                  </a:cubicBezTo>
                  <a:cubicBezTo>
                    <a:pt x="293" y="72"/>
                    <a:pt x="293" y="70"/>
                    <a:pt x="293" y="70"/>
                  </a:cubicBezTo>
                  <a:cubicBezTo>
                    <a:pt x="293" y="69"/>
                    <a:pt x="293" y="69"/>
                    <a:pt x="293" y="69"/>
                  </a:cubicBezTo>
                  <a:cubicBezTo>
                    <a:pt x="293" y="69"/>
                    <a:pt x="294" y="69"/>
                    <a:pt x="295" y="68"/>
                  </a:cubicBezTo>
                  <a:cubicBezTo>
                    <a:pt x="296" y="68"/>
                    <a:pt x="296" y="67"/>
                    <a:pt x="297" y="65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7" y="65"/>
                    <a:pt x="297" y="65"/>
                    <a:pt x="297" y="65"/>
                  </a:cubicBezTo>
                  <a:cubicBezTo>
                    <a:pt x="297" y="65"/>
                    <a:pt x="297" y="65"/>
                    <a:pt x="297" y="64"/>
                  </a:cubicBezTo>
                  <a:cubicBezTo>
                    <a:pt x="297" y="64"/>
                    <a:pt x="297" y="63"/>
                    <a:pt x="296" y="63"/>
                  </a:cubicBezTo>
                  <a:cubicBezTo>
                    <a:pt x="296" y="62"/>
                    <a:pt x="295" y="62"/>
                    <a:pt x="295" y="62"/>
                  </a:cubicBezTo>
                  <a:cubicBezTo>
                    <a:pt x="294" y="62"/>
                    <a:pt x="293" y="62"/>
                    <a:pt x="293" y="63"/>
                  </a:cubicBezTo>
                  <a:cubicBezTo>
                    <a:pt x="291" y="63"/>
                    <a:pt x="290" y="64"/>
                    <a:pt x="289" y="64"/>
                  </a:cubicBezTo>
                  <a:cubicBezTo>
                    <a:pt x="289" y="64"/>
                    <a:pt x="288" y="64"/>
                    <a:pt x="288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88" y="65"/>
                    <a:pt x="288" y="65"/>
                    <a:pt x="288" y="65"/>
                  </a:cubicBezTo>
                  <a:cubicBezTo>
                    <a:pt x="288" y="65"/>
                    <a:pt x="287" y="64"/>
                    <a:pt x="285" y="64"/>
                  </a:cubicBezTo>
                  <a:cubicBezTo>
                    <a:pt x="283" y="64"/>
                    <a:pt x="281" y="65"/>
                    <a:pt x="278" y="68"/>
                  </a:cubicBezTo>
                  <a:cubicBezTo>
                    <a:pt x="279" y="69"/>
                    <a:pt x="279" y="69"/>
                    <a:pt x="279" y="69"/>
                  </a:cubicBezTo>
                  <a:cubicBezTo>
                    <a:pt x="278" y="68"/>
                    <a:pt x="278" y="68"/>
                    <a:pt x="278" y="68"/>
                  </a:cubicBezTo>
                  <a:cubicBezTo>
                    <a:pt x="276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4" y="69"/>
                  </a:cubicBezTo>
                  <a:cubicBezTo>
                    <a:pt x="273" y="68"/>
                    <a:pt x="271" y="66"/>
                    <a:pt x="267" y="65"/>
                  </a:cubicBezTo>
                  <a:cubicBezTo>
                    <a:pt x="267" y="66"/>
                    <a:pt x="267" y="66"/>
                    <a:pt x="267" y="66"/>
                  </a:cubicBezTo>
                  <a:cubicBezTo>
                    <a:pt x="268" y="65"/>
                    <a:pt x="268" y="65"/>
                    <a:pt x="268" y="65"/>
                  </a:cubicBezTo>
                  <a:cubicBezTo>
                    <a:pt x="266" y="64"/>
                    <a:pt x="264" y="62"/>
                    <a:pt x="262" y="61"/>
                  </a:cubicBezTo>
                  <a:cubicBezTo>
                    <a:pt x="260" y="60"/>
                    <a:pt x="257" y="59"/>
                    <a:pt x="255" y="58"/>
                  </a:cubicBezTo>
                  <a:cubicBezTo>
                    <a:pt x="255" y="58"/>
                    <a:pt x="255" y="58"/>
                    <a:pt x="255" y="58"/>
                  </a:cubicBezTo>
                  <a:cubicBezTo>
                    <a:pt x="255" y="58"/>
                    <a:pt x="255" y="58"/>
                    <a:pt x="255" y="58"/>
                  </a:cubicBezTo>
                  <a:cubicBezTo>
                    <a:pt x="254" y="58"/>
                    <a:pt x="253" y="58"/>
                    <a:pt x="253" y="58"/>
                  </a:cubicBezTo>
                  <a:cubicBezTo>
                    <a:pt x="251" y="57"/>
                    <a:pt x="249" y="58"/>
                    <a:pt x="248" y="60"/>
                  </a:cubicBezTo>
                  <a:cubicBezTo>
                    <a:pt x="247" y="61"/>
                    <a:pt x="246" y="64"/>
                    <a:pt x="246" y="65"/>
                  </a:cubicBezTo>
                  <a:cubicBezTo>
                    <a:pt x="245" y="66"/>
                    <a:pt x="245" y="67"/>
                    <a:pt x="245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9"/>
                    <a:pt x="244" y="69"/>
                    <a:pt x="244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7"/>
                    <a:pt x="247" y="57"/>
                    <a:pt x="246" y="56"/>
                  </a:cubicBezTo>
                  <a:cubicBezTo>
                    <a:pt x="246" y="55"/>
                    <a:pt x="245" y="55"/>
                    <a:pt x="244" y="54"/>
                  </a:cubicBezTo>
                  <a:cubicBezTo>
                    <a:pt x="243" y="54"/>
                    <a:pt x="243" y="54"/>
                    <a:pt x="242" y="54"/>
                  </a:cubicBezTo>
                  <a:cubicBezTo>
                    <a:pt x="240" y="54"/>
                    <a:pt x="238" y="54"/>
                    <a:pt x="236" y="55"/>
                  </a:cubicBezTo>
                  <a:cubicBezTo>
                    <a:pt x="234" y="55"/>
                    <a:pt x="232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7"/>
                    <a:pt x="230" y="57"/>
                    <a:pt x="230" y="57"/>
                  </a:cubicBezTo>
                  <a:cubicBezTo>
                    <a:pt x="230" y="58"/>
                    <a:pt x="230" y="58"/>
                    <a:pt x="230" y="58"/>
                  </a:cubicBezTo>
                  <a:cubicBezTo>
                    <a:pt x="231" y="58"/>
                    <a:pt x="231" y="58"/>
                    <a:pt x="231" y="58"/>
                  </a:cubicBezTo>
                  <a:cubicBezTo>
                    <a:pt x="232" y="58"/>
                    <a:pt x="233" y="57"/>
                    <a:pt x="234" y="56"/>
                  </a:cubicBezTo>
                  <a:cubicBezTo>
                    <a:pt x="237" y="53"/>
                    <a:pt x="239" y="48"/>
                    <a:pt x="239" y="42"/>
                  </a:cubicBezTo>
                  <a:cubicBezTo>
                    <a:pt x="239" y="40"/>
                    <a:pt x="239" y="37"/>
                    <a:pt x="237" y="35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39"/>
                    <a:pt x="237" y="39"/>
                    <a:pt x="237" y="39"/>
                  </a:cubicBezTo>
                  <a:cubicBezTo>
                    <a:pt x="238" y="39"/>
                    <a:pt x="238" y="39"/>
                    <a:pt x="238" y="39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7"/>
                    <a:pt x="239" y="37"/>
                    <a:pt x="239" y="37"/>
                  </a:cubicBezTo>
                  <a:cubicBezTo>
                    <a:pt x="239" y="35"/>
                    <a:pt x="239" y="34"/>
                    <a:pt x="238" y="33"/>
                  </a:cubicBezTo>
                  <a:cubicBezTo>
                    <a:pt x="238" y="31"/>
                    <a:pt x="237" y="30"/>
                    <a:pt x="237" y="30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29"/>
                    <a:pt x="237" y="28"/>
                    <a:pt x="237" y="28"/>
                  </a:cubicBezTo>
                  <a:cubicBezTo>
                    <a:pt x="237" y="27"/>
                    <a:pt x="236" y="27"/>
                    <a:pt x="236" y="26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4" y="26"/>
                    <a:pt x="233" y="26"/>
                    <a:pt x="233" y="27"/>
                  </a:cubicBezTo>
                  <a:cubicBezTo>
                    <a:pt x="232" y="27"/>
                    <a:pt x="231" y="27"/>
                    <a:pt x="231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9"/>
                    <a:pt x="230" y="29"/>
                    <a:pt x="230" y="29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9"/>
                    <a:pt x="230" y="29"/>
                    <a:pt x="230" y="29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28" y="28"/>
                    <a:pt x="227" y="28"/>
                    <a:pt x="226" y="27"/>
                  </a:cubicBezTo>
                  <a:cubicBezTo>
                    <a:pt x="224" y="26"/>
                    <a:pt x="222" y="24"/>
                    <a:pt x="221" y="23"/>
                  </a:cubicBezTo>
                  <a:cubicBezTo>
                    <a:pt x="220" y="22"/>
                    <a:pt x="219" y="22"/>
                    <a:pt x="218" y="21"/>
                  </a:cubicBezTo>
                  <a:cubicBezTo>
                    <a:pt x="217" y="20"/>
                    <a:pt x="217" y="20"/>
                    <a:pt x="216" y="20"/>
                  </a:cubicBezTo>
                  <a:cubicBezTo>
                    <a:pt x="216" y="21"/>
                    <a:pt x="216" y="21"/>
                    <a:pt x="216" y="21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7" y="21"/>
                    <a:pt x="216" y="20"/>
                  </a:cubicBezTo>
                  <a:cubicBezTo>
                    <a:pt x="216" y="20"/>
                    <a:pt x="216" y="20"/>
                    <a:pt x="215" y="20"/>
                  </a:cubicBezTo>
                  <a:cubicBezTo>
                    <a:pt x="215" y="20"/>
                    <a:pt x="214" y="20"/>
                    <a:pt x="214" y="20"/>
                  </a:cubicBezTo>
                  <a:cubicBezTo>
                    <a:pt x="213" y="21"/>
                    <a:pt x="211" y="22"/>
                    <a:pt x="210" y="23"/>
                  </a:cubicBezTo>
                  <a:cubicBezTo>
                    <a:pt x="209" y="24"/>
                    <a:pt x="208" y="24"/>
                    <a:pt x="208" y="24"/>
                  </a:cubicBezTo>
                  <a:cubicBezTo>
                    <a:pt x="209" y="26"/>
                    <a:pt x="209" y="26"/>
                    <a:pt x="209" y="26"/>
                  </a:cubicBezTo>
                  <a:cubicBezTo>
                    <a:pt x="210" y="25"/>
                    <a:pt x="210" y="25"/>
                    <a:pt x="210" y="25"/>
                  </a:cubicBezTo>
                  <a:cubicBezTo>
                    <a:pt x="210" y="24"/>
                    <a:pt x="210" y="23"/>
                    <a:pt x="209" y="22"/>
                  </a:cubicBezTo>
                  <a:cubicBezTo>
                    <a:pt x="209" y="21"/>
                    <a:pt x="209" y="21"/>
                    <a:pt x="208" y="20"/>
                  </a:cubicBezTo>
                  <a:cubicBezTo>
                    <a:pt x="208" y="20"/>
                    <a:pt x="208" y="20"/>
                    <a:pt x="207" y="20"/>
                  </a:cubicBezTo>
                  <a:cubicBezTo>
                    <a:pt x="206" y="20"/>
                    <a:pt x="205" y="20"/>
                    <a:pt x="205" y="21"/>
                  </a:cubicBezTo>
                  <a:cubicBezTo>
                    <a:pt x="204" y="21"/>
                    <a:pt x="204" y="22"/>
                    <a:pt x="203" y="23"/>
                  </a:cubicBezTo>
                  <a:cubicBezTo>
                    <a:pt x="203" y="23"/>
                    <a:pt x="202" y="24"/>
                    <a:pt x="201" y="24"/>
                  </a:cubicBezTo>
                  <a:cubicBezTo>
                    <a:pt x="202" y="26"/>
                    <a:pt x="202" y="26"/>
                    <a:pt x="202" y="26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0" y="24"/>
                    <a:pt x="200" y="24"/>
                    <a:pt x="199" y="24"/>
                  </a:cubicBezTo>
                  <a:cubicBezTo>
                    <a:pt x="199" y="23"/>
                    <a:pt x="199" y="22"/>
                    <a:pt x="198" y="21"/>
                  </a:cubicBezTo>
                  <a:cubicBezTo>
                    <a:pt x="198" y="21"/>
                    <a:pt x="198" y="20"/>
                    <a:pt x="197" y="20"/>
                  </a:cubicBezTo>
                  <a:cubicBezTo>
                    <a:pt x="197" y="19"/>
                    <a:pt x="196" y="18"/>
                    <a:pt x="195" y="18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6" y="18"/>
                    <a:pt x="196" y="18"/>
                    <a:pt x="196" y="18"/>
                  </a:cubicBezTo>
                  <a:cubicBezTo>
                    <a:pt x="189" y="16"/>
                    <a:pt x="183" y="14"/>
                    <a:pt x="177" y="14"/>
                  </a:cubicBezTo>
                  <a:cubicBezTo>
                    <a:pt x="175" y="14"/>
                    <a:pt x="174" y="14"/>
                    <a:pt x="172" y="15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1" y="15"/>
                    <a:pt x="171" y="14"/>
                    <a:pt x="170" y="14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3"/>
                    <a:pt x="168" y="13"/>
                    <a:pt x="168" y="13"/>
                  </a:cubicBezTo>
                  <a:cubicBezTo>
                    <a:pt x="167" y="13"/>
                    <a:pt x="166" y="14"/>
                    <a:pt x="166" y="14"/>
                  </a:cubicBezTo>
                  <a:cubicBezTo>
                    <a:pt x="165" y="15"/>
                    <a:pt x="165" y="16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8"/>
                    <a:pt x="164" y="19"/>
                  </a:cubicBezTo>
                  <a:cubicBezTo>
                    <a:pt x="164" y="21"/>
                    <a:pt x="165" y="24"/>
                    <a:pt x="166" y="26"/>
                  </a:cubicBezTo>
                  <a:cubicBezTo>
                    <a:pt x="167" y="27"/>
                    <a:pt x="167" y="28"/>
                    <a:pt x="168" y="29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2"/>
                    <a:pt x="170" y="32"/>
                    <a:pt x="171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70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9" y="33"/>
                    <a:pt x="169" y="34"/>
                  </a:cubicBezTo>
                  <a:cubicBezTo>
                    <a:pt x="171" y="38"/>
                    <a:pt x="173" y="45"/>
                    <a:pt x="173" y="45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6"/>
                    <a:pt x="175" y="46"/>
                    <a:pt x="175" y="46"/>
                  </a:cubicBezTo>
                  <a:cubicBezTo>
                    <a:pt x="175" y="46"/>
                    <a:pt x="177" y="47"/>
                    <a:pt x="179" y="48"/>
                  </a:cubicBezTo>
                  <a:cubicBezTo>
                    <a:pt x="180" y="48"/>
                    <a:pt x="181" y="48"/>
                    <a:pt x="181" y="49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2" y="49"/>
                    <a:pt x="181" y="49"/>
                    <a:pt x="180" y="49"/>
                  </a:cubicBezTo>
                  <a:cubicBezTo>
                    <a:pt x="179" y="49"/>
                    <a:pt x="178" y="49"/>
                    <a:pt x="177" y="49"/>
                  </a:cubicBezTo>
                  <a:cubicBezTo>
                    <a:pt x="175" y="49"/>
                    <a:pt x="174" y="49"/>
                    <a:pt x="173" y="50"/>
                  </a:cubicBezTo>
                  <a:cubicBezTo>
                    <a:pt x="173" y="50"/>
                    <a:pt x="172" y="51"/>
                    <a:pt x="172" y="52"/>
                  </a:cubicBezTo>
                  <a:cubicBezTo>
                    <a:pt x="172" y="52"/>
                    <a:pt x="172" y="53"/>
                    <a:pt x="172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5"/>
                    <a:pt x="173" y="56"/>
                    <a:pt x="173" y="57"/>
                  </a:cubicBezTo>
                  <a:cubicBezTo>
                    <a:pt x="174" y="57"/>
                    <a:pt x="175" y="57"/>
                    <a:pt x="176" y="57"/>
                  </a:cubicBezTo>
                  <a:cubicBezTo>
                    <a:pt x="178" y="57"/>
                    <a:pt x="180" y="56"/>
                    <a:pt x="181" y="56"/>
                  </a:cubicBezTo>
                  <a:cubicBezTo>
                    <a:pt x="183" y="55"/>
                    <a:pt x="184" y="54"/>
                    <a:pt x="184" y="54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82" y="52"/>
                    <a:pt x="179" y="57"/>
                    <a:pt x="176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1"/>
                    <a:pt x="173" y="60"/>
                    <a:pt x="169" y="60"/>
                  </a:cubicBezTo>
                  <a:cubicBezTo>
                    <a:pt x="168" y="60"/>
                    <a:pt x="167" y="60"/>
                    <a:pt x="166" y="60"/>
                  </a:cubicBezTo>
                  <a:cubicBezTo>
                    <a:pt x="165" y="60"/>
                    <a:pt x="165" y="60"/>
                    <a:pt x="164" y="61"/>
                  </a:cubicBezTo>
                  <a:cubicBezTo>
                    <a:pt x="164" y="61"/>
                    <a:pt x="164" y="62"/>
                    <a:pt x="164" y="63"/>
                  </a:cubicBezTo>
                  <a:cubicBezTo>
                    <a:pt x="164" y="63"/>
                    <a:pt x="164" y="64"/>
                    <a:pt x="164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4" y="64"/>
                    <a:pt x="162" y="65"/>
                    <a:pt x="161" y="66"/>
                  </a:cubicBezTo>
                  <a:cubicBezTo>
                    <a:pt x="160" y="66"/>
                    <a:pt x="160" y="67"/>
                    <a:pt x="160" y="69"/>
                  </a:cubicBezTo>
                  <a:cubicBezTo>
                    <a:pt x="160" y="69"/>
                    <a:pt x="160" y="70"/>
                    <a:pt x="160" y="70"/>
                  </a:cubicBezTo>
                  <a:cubicBezTo>
                    <a:pt x="161" y="71"/>
                    <a:pt x="162" y="72"/>
                    <a:pt x="162" y="72"/>
                  </a:cubicBezTo>
                  <a:cubicBezTo>
                    <a:pt x="165" y="73"/>
                    <a:pt x="169" y="74"/>
                    <a:pt x="173" y="74"/>
                  </a:cubicBezTo>
                  <a:cubicBezTo>
                    <a:pt x="175" y="74"/>
                    <a:pt x="177" y="74"/>
                    <a:pt x="178" y="73"/>
                  </a:cubicBezTo>
                  <a:cubicBezTo>
                    <a:pt x="179" y="73"/>
                    <a:pt x="180" y="73"/>
                    <a:pt x="180" y="72"/>
                  </a:cubicBezTo>
                  <a:cubicBezTo>
                    <a:pt x="181" y="72"/>
                    <a:pt x="182" y="71"/>
                    <a:pt x="182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8" y="71"/>
                    <a:pt x="178" y="71"/>
                    <a:pt x="178" y="72"/>
                  </a:cubicBezTo>
                  <a:cubicBezTo>
                    <a:pt x="177" y="72"/>
                    <a:pt x="176" y="73"/>
                    <a:pt x="175" y="74"/>
                  </a:cubicBezTo>
                  <a:cubicBezTo>
                    <a:pt x="174" y="75"/>
                    <a:pt x="173" y="75"/>
                    <a:pt x="173" y="76"/>
                  </a:cubicBezTo>
                  <a:cubicBezTo>
                    <a:pt x="173" y="77"/>
                    <a:pt x="172" y="78"/>
                    <a:pt x="172" y="79"/>
                  </a:cubicBezTo>
                  <a:cubicBezTo>
                    <a:pt x="172" y="81"/>
                    <a:pt x="173" y="82"/>
                    <a:pt x="173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73" y="84"/>
                    <a:pt x="174" y="85"/>
                    <a:pt x="174" y="86"/>
                  </a:cubicBezTo>
                  <a:cubicBezTo>
                    <a:pt x="175" y="86"/>
                    <a:pt x="176" y="87"/>
                    <a:pt x="177" y="88"/>
                  </a:cubicBezTo>
                  <a:cubicBezTo>
                    <a:pt x="178" y="88"/>
                    <a:pt x="178" y="89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80" y="91"/>
                    <a:pt x="180" y="91"/>
                    <a:pt x="180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79" y="92"/>
                    <a:pt x="178" y="92"/>
                  </a:cubicBezTo>
                  <a:cubicBezTo>
                    <a:pt x="177" y="92"/>
                    <a:pt x="175" y="92"/>
                    <a:pt x="174" y="93"/>
                  </a:cubicBezTo>
                  <a:cubicBezTo>
                    <a:pt x="173" y="94"/>
                    <a:pt x="173" y="95"/>
                    <a:pt x="173" y="95"/>
                  </a:cubicBezTo>
                  <a:cubicBezTo>
                    <a:pt x="173" y="97"/>
                    <a:pt x="174" y="98"/>
                    <a:pt x="174" y="99"/>
                  </a:cubicBezTo>
                  <a:cubicBezTo>
                    <a:pt x="175" y="100"/>
                    <a:pt x="176" y="100"/>
                    <a:pt x="176" y="101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3"/>
                    <a:pt x="178" y="105"/>
                    <a:pt x="179" y="107"/>
                  </a:cubicBezTo>
                  <a:cubicBezTo>
                    <a:pt x="181" y="108"/>
                    <a:pt x="183" y="108"/>
                    <a:pt x="185" y="108"/>
                  </a:cubicBezTo>
                  <a:cubicBezTo>
                    <a:pt x="188" y="108"/>
                    <a:pt x="190" y="108"/>
                    <a:pt x="192" y="108"/>
                  </a:cubicBezTo>
                  <a:cubicBezTo>
                    <a:pt x="193" y="108"/>
                    <a:pt x="194" y="108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7" y="109"/>
                    <a:pt x="199" y="110"/>
                    <a:pt x="200" y="111"/>
                  </a:cubicBezTo>
                  <a:cubicBezTo>
                    <a:pt x="202" y="113"/>
                    <a:pt x="203" y="115"/>
                    <a:pt x="205" y="118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5" y="118"/>
                    <a:pt x="205" y="118"/>
                    <a:pt x="205" y="118"/>
                  </a:cubicBezTo>
                  <a:cubicBezTo>
                    <a:pt x="206" y="120"/>
                    <a:pt x="208" y="126"/>
                    <a:pt x="212" y="130"/>
                  </a:cubicBezTo>
                  <a:cubicBezTo>
                    <a:pt x="213" y="132"/>
                    <a:pt x="215" y="135"/>
                    <a:pt x="217" y="136"/>
                  </a:cubicBezTo>
                  <a:cubicBezTo>
                    <a:pt x="219" y="138"/>
                    <a:pt x="221" y="139"/>
                    <a:pt x="224" y="139"/>
                  </a:cubicBezTo>
                  <a:cubicBezTo>
                    <a:pt x="224" y="139"/>
                    <a:pt x="225" y="139"/>
                    <a:pt x="225" y="139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24" y="136"/>
                    <a:pt x="223" y="136"/>
                    <a:pt x="223" y="136"/>
                  </a:cubicBezTo>
                  <a:cubicBezTo>
                    <a:pt x="218" y="136"/>
                    <a:pt x="214" y="134"/>
                    <a:pt x="211" y="130"/>
                  </a:cubicBezTo>
                  <a:cubicBezTo>
                    <a:pt x="208" y="126"/>
                    <a:pt x="205" y="121"/>
                    <a:pt x="203" y="116"/>
                  </a:cubicBezTo>
                  <a:cubicBezTo>
                    <a:pt x="202" y="116"/>
                    <a:pt x="202" y="116"/>
                    <a:pt x="202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3"/>
                    <a:pt x="201" y="111"/>
                    <a:pt x="200" y="109"/>
                  </a:cubicBezTo>
                  <a:cubicBezTo>
                    <a:pt x="198" y="108"/>
                    <a:pt x="196" y="108"/>
                    <a:pt x="195" y="108"/>
                  </a:cubicBezTo>
                  <a:cubicBezTo>
                    <a:pt x="192" y="108"/>
                    <a:pt x="189" y="109"/>
                    <a:pt x="186" y="109"/>
                  </a:cubicBezTo>
                  <a:cubicBezTo>
                    <a:pt x="184" y="110"/>
                    <a:pt x="181" y="111"/>
                    <a:pt x="179" y="111"/>
                  </a:cubicBezTo>
                  <a:cubicBezTo>
                    <a:pt x="177" y="111"/>
                    <a:pt x="176" y="111"/>
                    <a:pt x="175" y="111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3" y="109"/>
                    <a:pt x="171" y="108"/>
                    <a:pt x="169" y="108"/>
                  </a:cubicBezTo>
                  <a:cubicBezTo>
                    <a:pt x="168" y="107"/>
                    <a:pt x="167" y="107"/>
                    <a:pt x="165" y="107"/>
                  </a:cubicBezTo>
                  <a:cubicBezTo>
                    <a:pt x="165" y="107"/>
                    <a:pt x="164" y="107"/>
                    <a:pt x="163" y="107"/>
                  </a:cubicBezTo>
                  <a:cubicBezTo>
                    <a:pt x="162" y="108"/>
                    <a:pt x="161" y="109"/>
                    <a:pt x="160" y="111"/>
                  </a:cubicBezTo>
                  <a:cubicBezTo>
                    <a:pt x="159" y="113"/>
                    <a:pt x="158" y="115"/>
                    <a:pt x="156" y="118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5" y="119"/>
                    <a:pt x="155" y="121"/>
                    <a:pt x="155" y="122"/>
                  </a:cubicBezTo>
                  <a:cubicBezTo>
                    <a:pt x="155" y="126"/>
                    <a:pt x="156" y="129"/>
                    <a:pt x="158" y="131"/>
                  </a:cubicBezTo>
                  <a:cubicBezTo>
                    <a:pt x="158" y="132"/>
                    <a:pt x="159" y="133"/>
                    <a:pt x="159" y="134"/>
                  </a:cubicBezTo>
                  <a:cubicBezTo>
                    <a:pt x="160" y="135"/>
                    <a:pt x="160" y="136"/>
                    <a:pt x="160" y="136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59" y="138"/>
                    <a:pt x="159" y="139"/>
                  </a:cubicBezTo>
                  <a:cubicBezTo>
                    <a:pt x="158" y="141"/>
                    <a:pt x="157" y="143"/>
                    <a:pt x="156" y="145"/>
                  </a:cubicBezTo>
                  <a:cubicBezTo>
                    <a:pt x="156" y="146"/>
                    <a:pt x="155" y="147"/>
                    <a:pt x="155" y="147"/>
                  </a:cubicBezTo>
                  <a:cubicBezTo>
                    <a:pt x="155" y="148"/>
                    <a:pt x="154" y="149"/>
                    <a:pt x="154" y="150"/>
                  </a:cubicBezTo>
                  <a:cubicBezTo>
                    <a:pt x="154" y="150"/>
                    <a:pt x="154" y="150"/>
                    <a:pt x="155" y="151"/>
                  </a:cubicBezTo>
                  <a:cubicBezTo>
                    <a:pt x="155" y="151"/>
                    <a:pt x="156" y="151"/>
                    <a:pt x="156" y="151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9"/>
                    <a:pt x="156" y="148"/>
                    <a:pt x="156" y="147"/>
                  </a:cubicBezTo>
                  <a:cubicBezTo>
                    <a:pt x="156" y="146"/>
                    <a:pt x="157" y="145"/>
                    <a:pt x="157" y="143"/>
                  </a:cubicBezTo>
                  <a:cubicBezTo>
                    <a:pt x="157" y="143"/>
                    <a:pt x="157" y="142"/>
                    <a:pt x="157" y="142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8" y="139"/>
                    <a:pt x="158" y="139"/>
                    <a:pt x="158" y="138"/>
                  </a:cubicBezTo>
                  <a:cubicBezTo>
                    <a:pt x="158" y="137"/>
                    <a:pt x="158" y="136"/>
                    <a:pt x="157" y="135"/>
                  </a:cubicBezTo>
                  <a:cubicBezTo>
                    <a:pt x="157" y="135"/>
                    <a:pt x="156" y="135"/>
                    <a:pt x="156" y="134"/>
                  </a:cubicBezTo>
                  <a:cubicBezTo>
                    <a:pt x="154" y="134"/>
                    <a:pt x="153" y="134"/>
                    <a:pt x="151" y="133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1" y="133"/>
                    <a:pt x="150" y="133"/>
                  </a:cubicBezTo>
                  <a:cubicBezTo>
                    <a:pt x="150" y="132"/>
                    <a:pt x="149" y="131"/>
                    <a:pt x="149" y="131"/>
                  </a:cubicBezTo>
                  <a:cubicBezTo>
                    <a:pt x="148" y="130"/>
                    <a:pt x="148" y="130"/>
                    <a:pt x="148" y="129"/>
                  </a:cubicBezTo>
                  <a:cubicBezTo>
                    <a:pt x="147" y="129"/>
                    <a:pt x="147" y="129"/>
                    <a:pt x="146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3" y="130"/>
                    <a:pt x="143" y="131"/>
                    <a:pt x="142" y="133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1" y="135"/>
                    <a:pt x="141" y="136"/>
                    <a:pt x="141" y="137"/>
                  </a:cubicBezTo>
                  <a:cubicBezTo>
                    <a:pt x="141" y="137"/>
                    <a:pt x="141" y="137"/>
                    <a:pt x="141" y="138"/>
                  </a:cubicBezTo>
                  <a:cubicBezTo>
                    <a:pt x="141" y="138"/>
                    <a:pt x="142" y="139"/>
                    <a:pt x="142" y="139"/>
                  </a:cubicBezTo>
                  <a:cubicBezTo>
                    <a:pt x="143" y="139"/>
                    <a:pt x="143" y="139"/>
                    <a:pt x="144" y="139"/>
                  </a:cubicBezTo>
                  <a:cubicBezTo>
                    <a:pt x="145" y="139"/>
                    <a:pt x="146" y="139"/>
                    <a:pt x="147" y="139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9"/>
                    <a:pt x="145" y="141"/>
                    <a:pt x="144" y="143"/>
                  </a:cubicBezTo>
                  <a:cubicBezTo>
                    <a:pt x="144" y="145"/>
                    <a:pt x="144" y="147"/>
                    <a:pt x="144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2" y="147"/>
                  </a:cubicBezTo>
                  <a:cubicBezTo>
                    <a:pt x="142" y="146"/>
                    <a:pt x="141" y="145"/>
                    <a:pt x="140" y="144"/>
                  </a:cubicBezTo>
                  <a:cubicBezTo>
                    <a:pt x="139" y="143"/>
                    <a:pt x="138" y="142"/>
                    <a:pt x="136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5" y="142"/>
                    <a:pt x="135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2"/>
                    <a:pt x="134" y="141"/>
                    <a:pt x="134" y="141"/>
                  </a:cubicBezTo>
                  <a:cubicBezTo>
                    <a:pt x="135" y="141"/>
                    <a:pt x="135" y="141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7" y="140"/>
                    <a:pt x="138" y="139"/>
                    <a:pt x="139" y="138"/>
                  </a:cubicBezTo>
                  <a:cubicBezTo>
                    <a:pt x="139" y="137"/>
                    <a:pt x="140" y="136"/>
                    <a:pt x="140" y="135"/>
                  </a:cubicBezTo>
                  <a:cubicBezTo>
                    <a:pt x="140" y="131"/>
                    <a:pt x="137" y="127"/>
                    <a:pt x="134" y="124"/>
                  </a:cubicBezTo>
                  <a:cubicBezTo>
                    <a:pt x="133" y="123"/>
                    <a:pt x="132" y="121"/>
                    <a:pt x="130" y="120"/>
                  </a:cubicBezTo>
                  <a:cubicBezTo>
                    <a:pt x="129" y="119"/>
                    <a:pt x="128" y="119"/>
                    <a:pt x="126" y="119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25" y="118"/>
                    <a:pt x="124" y="118"/>
                    <a:pt x="123" y="118"/>
                  </a:cubicBezTo>
                  <a:cubicBezTo>
                    <a:pt x="120" y="118"/>
                    <a:pt x="116" y="119"/>
                    <a:pt x="113" y="120"/>
                  </a:cubicBezTo>
                  <a:cubicBezTo>
                    <a:pt x="110" y="121"/>
                    <a:pt x="107" y="121"/>
                    <a:pt x="104" y="121"/>
                  </a:cubicBezTo>
                  <a:cubicBezTo>
                    <a:pt x="103" y="121"/>
                    <a:pt x="102" y="121"/>
                    <a:pt x="100" y="121"/>
                  </a:cubicBezTo>
                  <a:cubicBezTo>
                    <a:pt x="97" y="120"/>
                    <a:pt x="95" y="120"/>
                    <a:pt x="92" y="120"/>
                  </a:cubicBezTo>
                  <a:cubicBezTo>
                    <a:pt x="89" y="120"/>
                    <a:pt x="87" y="122"/>
                    <a:pt x="84" y="124"/>
                  </a:cubicBezTo>
                  <a:cubicBezTo>
                    <a:pt x="82" y="127"/>
                    <a:pt x="81" y="130"/>
                    <a:pt x="81" y="133"/>
                  </a:cubicBezTo>
                  <a:cubicBezTo>
                    <a:pt x="81" y="134"/>
                    <a:pt x="81" y="135"/>
                    <a:pt x="82" y="136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3" y="133"/>
                    <a:pt x="82" y="133"/>
                    <a:pt x="82" y="133"/>
                  </a:cubicBezTo>
                  <a:cubicBezTo>
                    <a:pt x="81" y="134"/>
                    <a:pt x="81" y="134"/>
                    <a:pt x="81" y="135"/>
                  </a:cubicBezTo>
                  <a:cubicBezTo>
                    <a:pt x="81" y="135"/>
                    <a:pt x="81" y="135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2" y="136"/>
                    <a:pt x="81" y="135"/>
                    <a:pt x="81" y="135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8" y="133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7"/>
                    <a:pt x="77" y="138"/>
                    <a:pt x="77" y="140"/>
                  </a:cubicBezTo>
                  <a:cubicBezTo>
                    <a:pt x="77" y="144"/>
                    <a:pt x="76" y="148"/>
                    <a:pt x="75" y="152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9" y="154"/>
                    <a:pt x="81" y="155"/>
                    <a:pt x="83" y="155"/>
                  </a:cubicBezTo>
                  <a:cubicBezTo>
                    <a:pt x="84" y="155"/>
                    <a:pt x="84" y="156"/>
                    <a:pt x="85" y="156"/>
                  </a:cubicBezTo>
                  <a:cubicBezTo>
                    <a:pt x="85" y="156"/>
                    <a:pt x="85" y="156"/>
                    <a:pt x="85" y="157"/>
                  </a:cubicBezTo>
                  <a:cubicBezTo>
                    <a:pt x="85" y="158"/>
                    <a:pt x="85" y="161"/>
                    <a:pt x="86" y="165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6"/>
                    <a:pt x="85" y="169"/>
                    <a:pt x="84" y="172"/>
                  </a:cubicBezTo>
                  <a:cubicBezTo>
                    <a:pt x="83" y="174"/>
                    <a:pt x="82" y="177"/>
                    <a:pt x="82" y="179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3" y="181"/>
                    <a:pt x="83" y="181"/>
                    <a:pt x="83" y="182"/>
                  </a:cubicBezTo>
                  <a:cubicBezTo>
                    <a:pt x="83" y="186"/>
                    <a:pt x="80" y="191"/>
                    <a:pt x="77" y="195"/>
                  </a:cubicBezTo>
                  <a:cubicBezTo>
                    <a:pt x="79" y="196"/>
                    <a:pt x="79" y="196"/>
                    <a:pt x="79" y="196"/>
                  </a:cubicBezTo>
                  <a:cubicBezTo>
                    <a:pt x="78" y="195"/>
                    <a:pt x="78" y="195"/>
                    <a:pt x="78" y="195"/>
                  </a:cubicBezTo>
                  <a:cubicBezTo>
                    <a:pt x="76" y="196"/>
                    <a:pt x="76" y="198"/>
                    <a:pt x="75" y="200"/>
                  </a:cubicBezTo>
                  <a:cubicBezTo>
                    <a:pt x="75" y="203"/>
                    <a:pt x="75" y="206"/>
                    <a:pt x="74" y="208"/>
                  </a:cubicBezTo>
                  <a:cubicBezTo>
                    <a:pt x="74" y="209"/>
                    <a:pt x="74" y="210"/>
                    <a:pt x="73" y="211"/>
                  </a:cubicBezTo>
                  <a:cubicBezTo>
                    <a:pt x="73" y="212"/>
                    <a:pt x="72" y="212"/>
                    <a:pt x="71" y="213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69" y="213"/>
                    <a:pt x="67" y="212"/>
                    <a:pt x="65" y="212"/>
                  </a:cubicBezTo>
                  <a:cubicBezTo>
                    <a:pt x="63" y="211"/>
                    <a:pt x="61" y="211"/>
                    <a:pt x="59" y="211"/>
                  </a:cubicBezTo>
                  <a:cubicBezTo>
                    <a:pt x="58" y="211"/>
                    <a:pt x="57" y="211"/>
                    <a:pt x="56" y="211"/>
                  </a:cubicBezTo>
                  <a:cubicBezTo>
                    <a:pt x="56" y="212"/>
                    <a:pt x="55" y="213"/>
                    <a:pt x="55" y="214"/>
                  </a:cubicBezTo>
                  <a:cubicBezTo>
                    <a:pt x="55" y="215"/>
                    <a:pt x="56" y="217"/>
                    <a:pt x="57" y="219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7"/>
                    <a:pt x="58" y="217"/>
                    <a:pt x="58" y="217"/>
                  </a:cubicBezTo>
                  <a:cubicBezTo>
                    <a:pt x="56" y="218"/>
                    <a:pt x="55" y="219"/>
                    <a:pt x="54" y="220"/>
                  </a:cubicBezTo>
                  <a:cubicBezTo>
                    <a:pt x="53" y="221"/>
                    <a:pt x="53" y="222"/>
                    <a:pt x="53" y="223"/>
                  </a:cubicBezTo>
                  <a:cubicBezTo>
                    <a:pt x="53" y="226"/>
                    <a:pt x="55" y="228"/>
                    <a:pt x="57" y="230"/>
                  </a:cubicBezTo>
                  <a:cubicBezTo>
                    <a:pt x="59" y="232"/>
                    <a:pt x="61" y="233"/>
                    <a:pt x="64" y="233"/>
                  </a:cubicBezTo>
                  <a:cubicBezTo>
                    <a:pt x="65" y="233"/>
                    <a:pt x="67" y="232"/>
                    <a:pt x="68" y="232"/>
                  </a:cubicBezTo>
                  <a:cubicBezTo>
                    <a:pt x="69" y="231"/>
                    <a:pt x="70" y="230"/>
                    <a:pt x="71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71" y="231"/>
                    <a:pt x="71" y="234"/>
                    <a:pt x="71" y="236"/>
                  </a:cubicBezTo>
                  <a:cubicBezTo>
                    <a:pt x="71" y="238"/>
                    <a:pt x="70" y="241"/>
                    <a:pt x="70" y="244"/>
                  </a:cubicBezTo>
                  <a:cubicBezTo>
                    <a:pt x="70" y="245"/>
                    <a:pt x="71" y="246"/>
                    <a:pt x="71" y="247"/>
                  </a:cubicBezTo>
                  <a:cubicBezTo>
                    <a:pt x="72" y="248"/>
                    <a:pt x="73" y="249"/>
                    <a:pt x="74" y="249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7"/>
                    <a:pt x="74" y="247"/>
                    <a:pt x="74" y="247"/>
                  </a:cubicBezTo>
                  <a:cubicBezTo>
                    <a:pt x="73" y="247"/>
                    <a:pt x="72" y="248"/>
                    <a:pt x="71" y="249"/>
                  </a:cubicBezTo>
                  <a:cubicBezTo>
                    <a:pt x="67" y="253"/>
                    <a:pt x="61" y="258"/>
                    <a:pt x="61" y="258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7"/>
                    <a:pt x="62" y="257"/>
                    <a:pt x="62" y="257"/>
                  </a:cubicBezTo>
                  <a:cubicBezTo>
                    <a:pt x="60" y="257"/>
                    <a:pt x="57" y="258"/>
                    <a:pt x="55" y="260"/>
                  </a:cubicBezTo>
                  <a:cubicBezTo>
                    <a:pt x="53" y="261"/>
                    <a:pt x="52" y="263"/>
                    <a:pt x="50" y="265"/>
                  </a:cubicBezTo>
                  <a:cubicBezTo>
                    <a:pt x="49" y="267"/>
                    <a:pt x="49" y="267"/>
                    <a:pt x="49" y="267"/>
                  </a:cubicBezTo>
                  <a:cubicBezTo>
                    <a:pt x="52" y="267"/>
                    <a:pt x="52" y="267"/>
                    <a:pt x="52" y="267"/>
                  </a:cubicBezTo>
                  <a:cubicBezTo>
                    <a:pt x="54" y="267"/>
                    <a:pt x="55" y="268"/>
                    <a:pt x="56" y="269"/>
                  </a:cubicBezTo>
                  <a:cubicBezTo>
                    <a:pt x="56" y="269"/>
                    <a:pt x="57" y="270"/>
                    <a:pt x="57" y="272"/>
                  </a:cubicBezTo>
                  <a:cubicBezTo>
                    <a:pt x="57" y="273"/>
                    <a:pt x="56" y="274"/>
                    <a:pt x="56" y="275"/>
                  </a:cubicBezTo>
                  <a:cubicBezTo>
                    <a:pt x="56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56" y="276"/>
                    <a:pt x="56" y="276"/>
                    <a:pt x="56" y="276"/>
                  </a:cubicBezTo>
                  <a:cubicBezTo>
                    <a:pt x="54" y="275"/>
                    <a:pt x="52" y="275"/>
                    <a:pt x="50" y="275"/>
                  </a:cubicBezTo>
                  <a:cubicBezTo>
                    <a:pt x="47" y="275"/>
                    <a:pt x="45" y="276"/>
                    <a:pt x="43" y="277"/>
                  </a:cubicBezTo>
                  <a:cubicBezTo>
                    <a:pt x="41" y="278"/>
                    <a:pt x="39" y="279"/>
                    <a:pt x="38" y="279"/>
                  </a:cubicBezTo>
                  <a:cubicBezTo>
                    <a:pt x="37" y="279"/>
                    <a:pt x="37" y="279"/>
                    <a:pt x="37" y="279"/>
                  </a:cubicBezTo>
                  <a:cubicBezTo>
                    <a:pt x="35" y="279"/>
                    <a:pt x="35" y="279"/>
                    <a:pt x="35" y="279"/>
                  </a:cubicBezTo>
                  <a:cubicBezTo>
                    <a:pt x="35" y="281"/>
                    <a:pt x="35" y="281"/>
                    <a:pt x="35" y="281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7" y="283"/>
                    <a:pt x="37" y="283"/>
                    <a:pt x="37" y="283"/>
                  </a:cubicBezTo>
                  <a:cubicBezTo>
                    <a:pt x="38" y="282"/>
                    <a:pt x="38" y="282"/>
                    <a:pt x="38" y="282"/>
                  </a:cubicBezTo>
                  <a:cubicBezTo>
                    <a:pt x="33" y="279"/>
                    <a:pt x="25" y="276"/>
                    <a:pt x="19" y="276"/>
                  </a:cubicBezTo>
                  <a:cubicBezTo>
                    <a:pt x="15" y="276"/>
                    <a:pt x="15" y="276"/>
                    <a:pt x="15" y="276"/>
                  </a:cubicBezTo>
                  <a:cubicBezTo>
                    <a:pt x="18" y="279"/>
                    <a:pt x="18" y="279"/>
                    <a:pt x="18" y="279"/>
                  </a:cubicBezTo>
                  <a:cubicBezTo>
                    <a:pt x="19" y="279"/>
                    <a:pt x="19" y="280"/>
                    <a:pt x="19" y="281"/>
                  </a:cubicBezTo>
                  <a:cubicBezTo>
                    <a:pt x="20" y="282"/>
                    <a:pt x="20" y="283"/>
                    <a:pt x="21" y="284"/>
                  </a:cubicBezTo>
                  <a:cubicBezTo>
                    <a:pt x="22" y="283"/>
                    <a:pt x="22" y="283"/>
                    <a:pt x="22" y="283"/>
                  </a:cubicBezTo>
                  <a:cubicBezTo>
                    <a:pt x="23" y="282"/>
                    <a:pt x="23" y="282"/>
                    <a:pt x="23" y="282"/>
                  </a:cubicBezTo>
                  <a:cubicBezTo>
                    <a:pt x="20" y="281"/>
                    <a:pt x="18" y="280"/>
                    <a:pt x="16" y="280"/>
                  </a:cubicBezTo>
                  <a:cubicBezTo>
                    <a:pt x="14" y="280"/>
                    <a:pt x="13" y="280"/>
                    <a:pt x="11" y="280"/>
                  </a:cubicBezTo>
                  <a:cubicBezTo>
                    <a:pt x="9" y="280"/>
                    <a:pt x="9" y="280"/>
                    <a:pt x="9" y="280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0" y="282"/>
                    <a:pt x="11" y="285"/>
                    <a:pt x="11" y="288"/>
                  </a:cubicBezTo>
                  <a:cubicBezTo>
                    <a:pt x="12" y="289"/>
                    <a:pt x="12" y="291"/>
                    <a:pt x="13" y="292"/>
                  </a:cubicBezTo>
                  <a:cubicBezTo>
                    <a:pt x="13" y="292"/>
                    <a:pt x="13" y="293"/>
                    <a:pt x="13" y="293"/>
                  </a:cubicBezTo>
                  <a:cubicBezTo>
                    <a:pt x="13" y="294"/>
                    <a:pt x="13" y="294"/>
                    <a:pt x="13" y="294"/>
                  </a:cubicBezTo>
                  <a:cubicBezTo>
                    <a:pt x="14" y="294"/>
                    <a:pt x="14" y="294"/>
                    <a:pt x="14" y="294"/>
                  </a:cubicBezTo>
                  <a:cubicBezTo>
                    <a:pt x="14" y="294"/>
                    <a:pt x="14" y="295"/>
                    <a:pt x="15" y="295"/>
                  </a:cubicBezTo>
                  <a:cubicBezTo>
                    <a:pt x="15" y="295"/>
                    <a:pt x="16" y="294"/>
                    <a:pt x="16" y="294"/>
                  </a:cubicBezTo>
                  <a:cubicBezTo>
                    <a:pt x="16" y="294"/>
                    <a:pt x="16" y="293"/>
                    <a:pt x="16" y="293"/>
                  </a:cubicBezTo>
                  <a:cubicBezTo>
                    <a:pt x="16" y="293"/>
                    <a:pt x="16" y="293"/>
                    <a:pt x="16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9"/>
                    <a:pt x="17" y="304"/>
                    <a:pt x="19" y="309"/>
                  </a:cubicBezTo>
                  <a:cubicBezTo>
                    <a:pt x="19" y="309"/>
                    <a:pt x="19" y="309"/>
                    <a:pt x="19" y="309"/>
                  </a:cubicBezTo>
                  <a:cubicBezTo>
                    <a:pt x="19" y="309"/>
                    <a:pt x="19" y="309"/>
                    <a:pt x="19" y="309"/>
                  </a:cubicBezTo>
                  <a:cubicBezTo>
                    <a:pt x="21" y="310"/>
                    <a:pt x="21" y="313"/>
                    <a:pt x="21" y="315"/>
                  </a:cubicBezTo>
                  <a:cubicBezTo>
                    <a:pt x="22" y="318"/>
                    <a:pt x="22" y="321"/>
                    <a:pt x="22" y="324"/>
                  </a:cubicBezTo>
                  <a:cubicBezTo>
                    <a:pt x="22" y="325"/>
                    <a:pt x="21" y="326"/>
                    <a:pt x="21" y="327"/>
                  </a:cubicBezTo>
                  <a:cubicBezTo>
                    <a:pt x="20" y="328"/>
                    <a:pt x="18" y="330"/>
                    <a:pt x="16" y="332"/>
                  </a:cubicBezTo>
                  <a:cubicBezTo>
                    <a:pt x="15" y="334"/>
                    <a:pt x="13" y="336"/>
                    <a:pt x="13" y="339"/>
                  </a:cubicBezTo>
                  <a:cubicBezTo>
                    <a:pt x="13" y="341"/>
                    <a:pt x="13" y="342"/>
                    <a:pt x="13" y="343"/>
                  </a:cubicBezTo>
                  <a:cubicBezTo>
                    <a:pt x="14" y="344"/>
                    <a:pt x="14" y="344"/>
                    <a:pt x="14" y="344"/>
                  </a:cubicBezTo>
                  <a:cubicBezTo>
                    <a:pt x="15" y="344"/>
                    <a:pt x="15" y="344"/>
                    <a:pt x="15" y="344"/>
                  </a:cubicBezTo>
                  <a:cubicBezTo>
                    <a:pt x="19" y="343"/>
                    <a:pt x="19" y="343"/>
                    <a:pt x="19" y="343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18" y="341"/>
                    <a:pt x="18" y="341"/>
                    <a:pt x="18" y="341"/>
                  </a:cubicBezTo>
                  <a:cubicBezTo>
                    <a:pt x="17" y="343"/>
                    <a:pt x="17" y="343"/>
                    <a:pt x="16" y="344"/>
                  </a:cubicBezTo>
                  <a:cubicBezTo>
                    <a:pt x="15" y="345"/>
                    <a:pt x="13" y="346"/>
                    <a:pt x="11" y="347"/>
                  </a:cubicBezTo>
                  <a:cubicBezTo>
                    <a:pt x="9" y="348"/>
                    <a:pt x="7" y="350"/>
                    <a:pt x="7" y="353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9" y="353"/>
                    <a:pt x="9" y="353"/>
                    <a:pt x="9" y="353"/>
                  </a:cubicBezTo>
                  <a:cubicBezTo>
                    <a:pt x="9" y="352"/>
                    <a:pt x="9" y="352"/>
                    <a:pt x="8" y="351"/>
                  </a:cubicBezTo>
                  <a:cubicBezTo>
                    <a:pt x="8" y="350"/>
                    <a:pt x="8" y="349"/>
                    <a:pt x="7" y="348"/>
                  </a:cubicBezTo>
                  <a:cubicBezTo>
                    <a:pt x="6" y="348"/>
                    <a:pt x="6" y="348"/>
                    <a:pt x="6" y="348"/>
                  </a:cubicBezTo>
                  <a:cubicBezTo>
                    <a:pt x="5" y="348"/>
                    <a:pt x="5" y="348"/>
                    <a:pt x="5" y="348"/>
                  </a:cubicBezTo>
                  <a:cubicBezTo>
                    <a:pt x="4" y="349"/>
                    <a:pt x="2" y="349"/>
                    <a:pt x="2" y="351"/>
                  </a:cubicBezTo>
                  <a:cubicBezTo>
                    <a:pt x="1" y="352"/>
                    <a:pt x="0" y="353"/>
                    <a:pt x="0" y="354"/>
                  </a:cubicBezTo>
                  <a:cubicBezTo>
                    <a:pt x="0" y="356"/>
                    <a:pt x="1" y="357"/>
                    <a:pt x="2" y="358"/>
                  </a:cubicBezTo>
                  <a:cubicBezTo>
                    <a:pt x="2" y="360"/>
                    <a:pt x="2" y="360"/>
                    <a:pt x="2" y="360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5" y="359"/>
                    <a:pt x="6" y="359"/>
                  </a:cubicBezTo>
                  <a:cubicBezTo>
                    <a:pt x="7" y="359"/>
                    <a:pt x="8" y="359"/>
                    <a:pt x="9" y="360"/>
                  </a:cubicBezTo>
                  <a:cubicBezTo>
                    <a:pt x="10" y="360"/>
                    <a:pt x="11" y="362"/>
                    <a:pt x="11" y="364"/>
                  </a:cubicBezTo>
                  <a:cubicBezTo>
                    <a:pt x="12" y="366"/>
                    <a:pt x="12" y="368"/>
                    <a:pt x="12" y="370"/>
                  </a:cubicBezTo>
                  <a:cubicBezTo>
                    <a:pt x="14" y="370"/>
                    <a:pt x="14" y="370"/>
                    <a:pt x="14" y="370"/>
                  </a:cubicBezTo>
                  <a:cubicBezTo>
                    <a:pt x="14" y="368"/>
                    <a:pt x="14" y="368"/>
                    <a:pt x="14" y="368"/>
                  </a:cubicBezTo>
                  <a:cubicBezTo>
                    <a:pt x="12" y="368"/>
                    <a:pt x="11" y="369"/>
                    <a:pt x="10" y="370"/>
                  </a:cubicBezTo>
                  <a:cubicBezTo>
                    <a:pt x="8" y="370"/>
                    <a:pt x="7" y="371"/>
                    <a:pt x="6" y="373"/>
                  </a:cubicBezTo>
                  <a:cubicBezTo>
                    <a:pt x="5" y="373"/>
                    <a:pt x="5" y="373"/>
                    <a:pt x="5" y="373"/>
                  </a:cubicBezTo>
                  <a:cubicBezTo>
                    <a:pt x="6" y="374"/>
                    <a:pt x="6" y="374"/>
                    <a:pt x="6" y="374"/>
                  </a:cubicBezTo>
                  <a:cubicBezTo>
                    <a:pt x="6" y="377"/>
                    <a:pt x="9" y="381"/>
                    <a:pt x="12" y="385"/>
                  </a:cubicBezTo>
                  <a:cubicBezTo>
                    <a:pt x="13" y="387"/>
                    <a:pt x="15" y="389"/>
                    <a:pt x="16" y="390"/>
                  </a:cubicBezTo>
                  <a:cubicBezTo>
                    <a:pt x="18" y="391"/>
                    <a:pt x="20" y="392"/>
                    <a:pt x="21" y="393"/>
                  </a:cubicBezTo>
                  <a:cubicBezTo>
                    <a:pt x="22" y="392"/>
                    <a:pt x="22" y="392"/>
                    <a:pt x="22" y="392"/>
                  </a:cubicBezTo>
                  <a:cubicBezTo>
                    <a:pt x="21" y="390"/>
                    <a:pt x="21" y="390"/>
                    <a:pt x="21" y="390"/>
                  </a:cubicBezTo>
                  <a:cubicBezTo>
                    <a:pt x="21" y="391"/>
                    <a:pt x="20" y="391"/>
                    <a:pt x="20" y="391"/>
                  </a:cubicBezTo>
                  <a:cubicBezTo>
                    <a:pt x="19" y="392"/>
                    <a:pt x="18" y="393"/>
                    <a:pt x="17" y="394"/>
                  </a:cubicBezTo>
                  <a:cubicBezTo>
                    <a:pt x="16" y="394"/>
                    <a:pt x="16" y="394"/>
                    <a:pt x="16" y="395"/>
                  </a:cubicBezTo>
                  <a:cubicBezTo>
                    <a:pt x="15" y="395"/>
                    <a:pt x="15" y="396"/>
                    <a:pt x="15" y="397"/>
                  </a:cubicBezTo>
                  <a:cubicBezTo>
                    <a:pt x="15" y="399"/>
                    <a:pt x="15" y="400"/>
                    <a:pt x="16" y="402"/>
                  </a:cubicBezTo>
                  <a:cubicBezTo>
                    <a:pt x="17" y="402"/>
                    <a:pt x="18" y="403"/>
                    <a:pt x="19" y="403"/>
                  </a:cubicBezTo>
                  <a:cubicBezTo>
                    <a:pt x="20" y="403"/>
                    <a:pt x="21" y="403"/>
                    <a:pt x="22" y="403"/>
                  </a:cubicBezTo>
                  <a:cubicBezTo>
                    <a:pt x="23" y="403"/>
                    <a:pt x="23" y="404"/>
                    <a:pt x="24" y="404"/>
                  </a:cubicBezTo>
                  <a:cubicBezTo>
                    <a:pt x="25" y="403"/>
                    <a:pt x="25" y="403"/>
                    <a:pt x="25" y="403"/>
                  </a:cubicBezTo>
                  <a:cubicBezTo>
                    <a:pt x="24" y="404"/>
                    <a:pt x="24" y="404"/>
                    <a:pt x="24" y="404"/>
                  </a:cubicBezTo>
                  <a:cubicBezTo>
                    <a:pt x="24" y="404"/>
                    <a:pt x="24" y="405"/>
                    <a:pt x="25" y="406"/>
                  </a:cubicBezTo>
                  <a:cubicBezTo>
                    <a:pt x="25" y="407"/>
                    <a:pt x="26" y="409"/>
                    <a:pt x="26" y="411"/>
                  </a:cubicBezTo>
                  <a:cubicBezTo>
                    <a:pt x="27" y="413"/>
                    <a:pt x="27" y="415"/>
                    <a:pt x="27" y="416"/>
                  </a:cubicBezTo>
                  <a:cubicBezTo>
                    <a:pt x="27" y="417"/>
                    <a:pt x="27" y="417"/>
                    <a:pt x="27" y="417"/>
                  </a:cubicBezTo>
                  <a:cubicBezTo>
                    <a:pt x="29" y="418"/>
                    <a:pt x="29" y="418"/>
                    <a:pt x="29" y="418"/>
                  </a:cubicBezTo>
                  <a:cubicBezTo>
                    <a:pt x="28" y="417"/>
                    <a:pt x="28" y="417"/>
                    <a:pt x="28" y="417"/>
                  </a:cubicBezTo>
                  <a:cubicBezTo>
                    <a:pt x="27" y="417"/>
                    <a:pt x="24" y="418"/>
                    <a:pt x="22" y="419"/>
                  </a:cubicBezTo>
                  <a:cubicBezTo>
                    <a:pt x="19" y="420"/>
                    <a:pt x="17" y="422"/>
                    <a:pt x="15" y="424"/>
                  </a:cubicBezTo>
                  <a:cubicBezTo>
                    <a:pt x="17" y="425"/>
                    <a:pt x="17" y="425"/>
                    <a:pt x="17" y="425"/>
                  </a:cubicBezTo>
                  <a:cubicBezTo>
                    <a:pt x="15" y="424"/>
                    <a:pt x="15" y="424"/>
                    <a:pt x="15" y="424"/>
                  </a:cubicBezTo>
                  <a:cubicBezTo>
                    <a:pt x="14" y="426"/>
                    <a:pt x="13" y="428"/>
                    <a:pt x="12" y="431"/>
                  </a:cubicBezTo>
                  <a:cubicBezTo>
                    <a:pt x="11" y="434"/>
                    <a:pt x="11" y="436"/>
                    <a:pt x="11" y="438"/>
                  </a:cubicBezTo>
                  <a:cubicBezTo>
                    <a:pt x="11" y="443"/>
                    <a:pt x="12" y="449"/>
                    <a:pt x="14" y="453"/>
                  </a:cubicBezTo>
                  <a:cubicBezTo>
                    <a:pt x="15" y="456"/>
                    <a:pt x="17" y="458"/>
                    <a:pt x="18" y="459"/>
                  </a:cubicBezTo>
                  <a:cubicBezTo>
                    <a:pt x="20" y="461"/>
                    <a:pt x="22" y="462"/>
                    <a:pt x="24" y="462"/>
                  </a:cubicBezTo>
                  <a:cubicBezTo>
                    <a:pt x="24" y="462"/>
                    <a:pt x="25" y="462"/>
                    <a:pt x="25" y="462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3" y="460"/>
                    <a:pt x="23" y="460"/>
                    <a:pt x="23" y="460"/>
                  </a:cubicBezTo>
                  <a:cubicBezTo>
                    <a:pt x="24" y="462"/>
                    <a:pt x="25" y="464"/>
                    <a:pt x="26" y="464"/>
                  </a:cubicBezTo>
                  <a:cubicBezTo>
                    <a:pt x="27" y="466"/>
                    <a:pt x="29" y="466"/>
                    <a:pt x="30" y="466"/>
                  </a:cubicBezTo>
                  <a:cubicBezTo>
                    <a:pt x="30" y="467"/>
                    <a:pt x="31" y="467"/>
                    <a:pt x="31" y="467"/>
                  </a:cubicBezTo>
                  <a:cubicBezTo>
                    <a:pt x="31" y="468"/>
                    <a:pt x="31" y="469"/>
                    <a:pt x="31" y="470"/>
                  </a:cubicBezTo>
                  <a:cubicBezTo>
                    <a:pt x="31" y="470"/>
                    <a:pt x="31" y="471"/>
                    <a:pt x="31" y="472"/>
                  </a:cubicBezTo>
                  <a:cubicBezTo>
                    <a:pt x="33" y="472"/>
                    <a:pt x="33" y="472"/>
                    <a:pt x="33" y="472"/>
                  </a:cubicBezTo>
                  <a:cubicBezTo>
                    <a:pt x="32" y="471"/>
                    <a:pt x="32" y="471"/>
                    <a:pt x="32" y="471"/>
                  </a:cubicBezTo>
                  <a:cubicBezTo>
                    <a:pt x="31" y="472"/>
                    <a:pt x="29" y="474"/>
                    <a:pt x="27" y="476"/>
                  </a:cubicBezTo>
                  <a:cubicBezTo>
                    <a:pt x="25" y="478"/>
                    <a:pt x="23" y="480"/>
                    <a:pt x="22" y="481"/>
                  </a:cubicBezTo>
                  <a:cubicBezTo>
                    <a:pt x="23" y="482"/>
                    <a:pt x="23" y="482"/>
                    <a:pt x="23" y="482"/>
                  </a:cubicBezTo>
                  <a:cubicBezTo>
                    <a:pt x="23" y="481"/>
                    <a:pt x="23" y="481"/>
                    <a:pt x="23" y="481"/>
                  </a:cubicBezTo>
                  <a:cubicBezTo>
                    <a:pt x="22" y="481"/>
                    <a:pt x="21" y="482"/>
                    <a:pt x="20" y="483"/>
                  </a:cubicBezTo>
                  <a:cubicBezTo>
                    <a:pt x="20" y="484"/>
                    <a:pt x="20" y="485"/>
                    <a:pt x="20" y="486"/>
                  </a:cubicBezTo>
                  <a:cubicBezTo>
                    <a:pt x="20" y="487"/>
                    <a:pt x="20" y="489"/>
                    <a:pt x="20" y="490"/>
                  </a:cubicBezTo>
                  <a:cubicBezTo>
                    <a:pt x="22" y="490"/>
                    <a:pt x="22" y="490"/>
                    <a:pt x="22" y="490"/>
                  </a:cubicBezTo>
                  <a:cubicBezTo>
                    <a:pt x="20" y="490"/>
                    <a:pt x="20" y="490"/>
                    <a:pt x="20" y="490"/>
                  </a:cubicBezTo>
                  <a:cubicBezTo>
                    <a:pt x="20" y="490"/>
                    <a:pt x="20" y="491"/>
                    <a:pt x="20" y="491"/>
                  </a:cubicBezTo>
                  <a:cubicBezTo>
                    <a:pt x="20" y="492"/>
                    <a:pt x="20" y="493"/>
                    <a:pt x="20" y="493"/>
                  </a:cubicBezTo>
                  <a:cubicBezTo>
                    <a:pt x="21" y="494"/>
                    <a:pt x="22" y="495"/>
                    <a:pt x="23" y="495"/>
                  </a:cubicBezTo>
                  <a:cubicBezTo>
                    <a:pt x="24" y="496"/>
                    <a:pt x="25" y="496"/>
                    <a:pt x="27" y="496"/>
                  </a:cubicBezTo>
                  <a:cubicBezTo>
                    <a:pt x="28" y="497"/>
                    <a:pt x="30" y="498"/>
                    <a:pt x="32" y="499"/>
                  </a:cubicBezTo>
                  <a:cubicBezTo>
                    <a:pt x="32" y="499"/>
                    <a:pt x="32" y="499"/>
                    <a:pt x="32" y="499"/>
                  </a:cubicBezTo>
                  <a:cubicBezTo>
                    <a:pt x="32" y="499"/>
                    <a:pt x="32" y="499"/>
                    <a:pt x="32" y="499"/>
                  </a:cubicBezTo>
                  <a:cubicBezTo>
                    <a:pt x="32" y="500"/>
                    <a:pt x="32" y="500"/>
                    <a:pt x="32" y="500"/>
                  </a:cubicBezTo>
                  <a:cubicBezTo>
                    <a:pt x="32" y="500"/>
                    <a:pt x="32" y="500"/>
                    <a:pt x="32" y="501"/>
                  </a:cubicBezTo>
                  <a:cubicBezTo>
                    <a:pt x="32" y="502"/>
                    <a:pt x="32" y="503"/>
                    <a:pt x="30" y="503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2" y="506"/>
                    <a:pt x="32" y="506"/>
                    <a:pt x="32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2" y="506"/>
                    <a:pt x="32" y="506"/>
                    <a:pt x="32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2" y="507"/>
                    <a:pt x="33" y="508"/>
                  </a:cubicBezTo>
                  <a:cubicBezTo>
                    <a:pt x="34" y="510"/>
                    <a:pt x="36" y="512"/>
                    <a:pt x="37" y="514"/>
                  </a:cubicBezTo>
                  <a:cubicBezTo>
                    <a:pt x="38" y="515"/>
                    <a:pt x="38" y="516"/>
                    <a:pt x="39" y="517"/>
                  </a:cubicBezTo>
                  <a:cubicBezTo>
                    <a:pt x="40" y="518"/>
                    <a:pt x="40" y="518"/>
                    <a:pt x="40" y="518"/>
                  </a:cubicBezTo>
                  <a:cubicBezTo>
                    <a:pt x="40" y="518"/>
                    <a:pt x="40" y="518"/>
                    <a:pt x="40" y="518"/>
                  </a:cubicBezTo>
                  <a:cubicBezTo>
                    <a:pt x="40" y="518"/>
                    <a:pt x="40" y="518"/>
                    <a:pt x="41" y="518"/>
                  </a:cubicBezTo>
                  <a:cubicBezTo>
                    <a:pt x="42" y="518"/>
                    <a:pt x="42" y="518"/>
                    <a:pt x="42" y="518"/>
                  </a:cubicBezTo>
                  <a:cubicBezTo>
                    <a:pt x="42" y="518"/>
                    <a:pt x="42" y="518"/>
                    <a:pt x="42" y="517"/>
                  </a:cubicBezTo>
                  <a:cubicBezTo>
                    <a:pt x="43" y="517"/>
                    <a:pt x="43" y="517"/>
                    <a:pt x="43" y="517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0" y="518"/>
                    <a:pt x="40" y="518"/>
                    <a:pt x="40" y="518"/>
                  </a:cubicBezTo>
                  <a:cubicBezTo>
                    <a:pt x="40" y="519"/>
                    <a:pt x="40" y="519"/>
                    <a:pt x="40" y="520"/>
                  </a:cubicBezTo>
                  <a:cubicBezTo>
                    <a:pt x="40" y="521"/>
                    <a:pt x="40" y="522"/>
                    <a:pt x="41" y="522"/>
                  </a:cubicBezTo>
                  <a:cubicBezTo>
                    <a:pt x="41" y="523"/>
                    <a:pt x="42" y="523"/>
                    <a:pt x="43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5" y="523"/>
                    <a:pt x="47" y="523"/>
                    <a:pt x="48" y="523"/>
                  </a:cubicBezTo>
                  <a:cubicBezTo>
                    <a:pt x="48" y="523"/>
                    <a:pt x="49" y="523"/>
                    <a:pt x="49" y="523"/>
                  </a:cubicBezTo>
                  <a:cubicBezTo>
                    <a:pt x="50" y="522"/>
                    <a:pt x="50" y="521"/>
                    <a:pt x="50" y="521"/>
                  </a:cubicBezTo>
                  <a:cubicBezTo>
                    <a:pt x="50" y="519"/>
                    <a:pt x="50" y="519"/>
                    <a:pt x="49" y="517"/>
                  </a:cubicBezTo>
                  <a:cubicBezTo>
                    <a:pt x="48" y="518"/>
                    <a:pt x="48" y="518"/>
                    <a:pt x="48" y="518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50" y="520"/>
                    <a:pt x="52" y="520"/>
                    <a:pt x="54" y="521"/>
                  </a:cubicBezTo>
                  <a:cubicBezTo>
                    <a:pt x="55" y="521"/>
                    <a:pt x="56" y="521"/>
                    <a:pt x="56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4"/>
                    <a:pt x="57" y="525"/>
                    <a:pt x="58" y="526"/>
                  </a:cubicBezTo>
                  <a:cubicBezTo>
                    <a:pt x="58" y="527"/>
                    <a:pt x="58" y="527"/>
                    <a:pt x="58" y="528"/>
                  </a:cubicBezTo>
                  <a:cubicBezTo>
                    <a:pt x="59" y="528"/>
                    <a:pt x="59" y="528"/>
                    <a:pt x="60" y="528"/>
                  </a:cubicBezTo>
                  <a:cubicBezTo>
                    <a:pt x="61" y="528"/>
                    <a:pt x="61" y="528"/>
                    <a:pt x="61" y="528"/>
                  </a:cubicBezTo>
                  <a:cubicBezTo>
                    <a:pt x="62" y="528"/>
                    <a:pt x="62" y="527"/>
                    <a:pt x="62" y="527"/>
                  </a:cubicBezTo>
                  <a:cubicBezTo>
                    <a:pt x="63" y="526"/>
                    <a:pt x="63" y="526"/>
                    <a:pt x="63" y="525"/>
                  </a:cubicBezTo>
                  <a:cubicBezTo>
                    <a:pt x="64" y="525"/>
                    <a:pt x="64" y="525"/>
                    <a:pt x="64" y="525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63" y="525"/>
                    <a:pt x="63" y="525"/>
                    <a:pt x="63" y="525"/>
                  </a:cubicBezTo>
                  <a:cubicBezTo>
                    <a:pt x="63" y="525"/>
                    <a:pt x="65" y="526"/>
                    <a:pt x="68" y="527"/>
                  </a:cubicBezTo>
                  <a:cubicBezTo>
                    <a:pt x="69" y="527"/>
                    <a:pt x="70" y="528"/>
                    <a:pt x="71" y="528"/>
                  </a:cubicBezTo>
                  <a:cubicBezTo>
                    <a:pt x="72" y="529"/>
                    <a:pt x="73" y="529"/>
                    <a:pt x="74" y="529"/>
                  </a:cubicBezTo>
                  <a:cubicBezTo>
                    <a:pt x="75" y="529"/>
                    <a:pt x="76" y="529"/>
                    <a:pt x="76" y="529"/>
                  </a:cubicBezTo>
                  <a:cubicBezTo>
                    <a:pt x="77" y="528"/>
                    <a:pt x="77" y="528"/>
                    <a:pt x="78" y="528"/>
                  </a:cubicBezTo>
                  <a:cubicBezTo>
                    <a:pt x="78" y="527"/>
                    <a:pt x="79" y="527"/>
                    <a:pt x="81" y="527"/>
                  </a:cubicBezTo>
                  <a:cubicBezTo>
                    <a:pt x="84" y="526"/>
                    <a:pt x="84" y="526"/>
                    <a:pt x="84" y="526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5"/>
                    <a:pt x="81" y="525"/>
                    <a:pt x="81" y="525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5"/>
                    <a:pt x="81" y="525"/>
                    <a:pt x="81" y="525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1" y="525"/>
                    <a:pt x="81" y="525"/>
                    <a:pt x="81" y="525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1" y="525"/>
                    <a:pt x="81" y="525"/>
                  </a:cubicBezTo>
                  <a:cubicBezTo>
                    <a:pt x="82" y="525"/>
                    <a:pt x="82" y="525"/>
                    <a:pt x="83" y="526"/>
                  </a:cubicBezTo>
                  <a:cubicBezTo>
                    <a:pt x="83" y="526"/>
                    <a:pt x="84" y="527"/>
                    <a:pt x="85" y="527"/>
                  </a:cubicBezTo>
                  <a:cubicBezTo>
                    <a:pt x="85" y="524"/>
                    <a:pt x="85" y="524"/>
                    <a:pt x="85" y="524"/>
                  </a:cubicBezTo>
                  <a:cubicBezTo>
                    <a:pt x="85" y="524"/>
                    <a:pt x="84" y="524"/>
                    <a:pt x="84" y="524"/>
                  </a:cubicBezTo>
                  <a:cubicBezTo>
                    <a:pt x="83" y="525"/>
                    <a:pt x="83" y="525"/>
                    <a:pt x="83" y="526"/>
                  </a:cubicBezTo>
                  <a:cubicBezTo>
                    <a:pt x="83" y="527"/>
                    <a:pt x="84" y="527"/>
                    <a:pt x="84" y="528"/>
                  </a:cubicBezTo>
                  <a:cubicBezTo>
                    <a:pt x="85" y="529"/>
                    <a:pt x="86" y="530"/>
                    <a:pt x="86" y="531"/>
                  </a:cubicBezTo>
                  <a:cubicBezTo>
                    <a:pt x="87" y="532"/>
                    <a:pt x="87" y="532"/>
                    <a:pt x="88" y="533"/>
                  </a:cubicBezTo>
                  <a:cubicBezTo>
                    <a:pt x="88" y="533"/>
                    <a:pt x="89" y="533"/>
                    <a:pt x="90" y="533"/>
                  </a:cubicBezTo>
                  <a:cubicBezTo>
                    <a:pt x="90" y="532"/>
                    <a:pt x="90" y="532"/>
                    <a:pt x="90" y="532"/>
                  </a:cubicBezTo>
                  <a:cubicBezTo>
                    <a:pt x="89" y="533"/>
                    <a:pt x="89" y="533"/>
                    <a:pt x="89" y="533"/>
                  </a:cubicBezTo>
                  <a:cubicBezTo>
                    <a:pt x="90" y="534"/>
                    <a:pt x="93" y="535"/>
                    <a:pt x="96" y="536"/>
                  </a:cubicBezTo>
                  <a:cubicBezTo>
                    <a:pt x="98" y="537"/>
                    <a:pt x="100" y="538"/>
                    <a:pt x="101" y="538"/>
                  </a:cubicBezTo>
                  <a:cubicBezTo>
                    <a:pt x="103" y="539"/>
                    <a:pt x="104" y="539"/>
                    <a:pt x="106" y="539"/>
                  </a:cubicBezTo>
                  <a:cubicBezTo>
                    <a:pt x="106" y="539"/>
                    <a:pt x="106" y="539"/>
                    <a:pt x="107" y="539"/>
                  </a:cubicBezTo>
                  <a:cubicBezTo>
                    <a:pt x="107" y="539"/>
                    <a:pt x="108" y="538"/>
                    <a:pt x="108" y="538"/>
                  </a:cubicBezTo>
                  <a:cubicBezTo>
                    <a:pt x="107" y="537"/>
                    <a:pt x="107" y="537"/>
                    <a:pt x="107" y="537"/>
                  </a:cubicBezTo>
                  <a:cubicBezTo>
                    <a:pt x="108" y="538"/>
                    <a:pt x="108" y="538"/>
                    <a:pt x="108" y="538"/>
                  </a:cubicBezTo>
                  <a:cubicBezTo>
                    <a:pt x="108" y="538"/>
                    <a:pt x="109" y="537"/>
                    <a:pt x="110" y="537"/>
                  </a:cubicBezTo>
                  <a:cubicBezTo>
                    <a:pt x="112" y="537"/>
                    <a:pt x="116" y="539"/>
                    <a:pt x="119" y="541"/>
                  </a:cubicBezTo>
                  <a:cubicBezTo>
                    <a:pt x="120" y="542"/>
                    <a:pt x="122" y="543"/>
                    <a:pt x="123" y="543"/>
                  </a:cubicBezTo>
                  <a:cubicBezTo>
                    <a:pt x="125" y="544"/>
                    <a:pt x="126" y="545"/>
                    <a:pt x="127" y="545"/>
                  </a:cubicBezTo>
                  <a:cubicBezTo>
                    <a:pt x="127" y="544"/>
                    <a:pt x="127" y="544"/>
                    <a:pt x="127" y="544"/>
                  </a:cubicBezTo>
                  <a:cubicBezTo>
                    <a:pt x="127" y="542"/>
                    <a:pt x="127" y="542"/>
                    <a:pt x="127" y="542"/>
                  </a:cubicBezTo>
                  <a:cubicBezTo>
                    <a:pt x="125" y="543"/>
                    <a:pt x="124" y="545"/>
                    <a:pt x="123" y="546"/>
                  </a:cubicBezTo>
                  <a:cubicBezTo>
                    <a:pt x="122" y="548"/>
                    <a:pt x="122" y="550"/>
                    <a:pt x="121" y="553"/>
                  </a:cubicBezTo>
                  <a:cubicBezTo>
                    <a:pt x="121" y="555"/>
                    <a:pt x="120" y="557"/>
                    <a:pt x="119" y="558"/>
                  </a:cubicBezTo>
                  <a:cubicBezTo>
                    <a:pt x="120" y="559"/>
                    <a:pt x="120" y="559"/>
                    <a:pt x="120" y="559"/>
                  </a:cubicBezTo>
                  <a:cubicBezTo>
                    <a:pt x="119" y="558"/>
                    <a:pt x="119" y="558"/>
                    <a:pt x="119" y="558"/>
                  </a:cubicBezTo>
                  <a:cubicBezTo>
                    <a:pt x="119" y="558"/>
                    <a:pt x="118" y="558"/>
                    <a:pt x="117" y="559"/>
                  </a:cubicBezTo>
                  <a:cubicBezTo>
                    <a:pt x="116" y="559"/>
                    <a:pt x="114" y="559"/>
                    <a:pt x="112" y="560"/>
                  </a:cubicBezTo>
                  <a:cubicBezTo>
                    <a:pt x="111" y="561"/>
                    <a:pt x="109" y="563"/>
                    <a:pt x="109" y="565"/>
                  </a:cubicBezTo>
                  <a:cubicBezTo>
                    <a:pt x="110" y="566"/>
                    <a:pt x="110" y="566"/>
                    <a:pt x="110" y="566"/>
                  </a:cubicBezTo>
                  <a:cubicBezTo>
                    <a:pt x="109" y="565"/>
                    <a:pt x="109" y="565"/>
                    <a:pt x="109" y="565"/>
                  </a:cubicBezTo>
                  <a:cubicBezTo>
                    <a:pt x="102" y="574"/>
                    <a:pt x="102" y="574"/>
                    <a:pt x="102" y="574"/>
                  </a:cubicBezTo>
                  <a:cubicBezTo>
                    <a:pt x="102" y="574"/>
                    <a:pt x="102" y="574"/>
                    <a:pt x="102" y="574"/>
                  </a:cubicBezTo>
                  <a:cubicBezTo>
                    <a:pt x="102" y="575"/>
                    <a:pt x="102" y="575"/>
                    <a:pt x="102" y="575"/>
                  </a:cubicBezTo>
                  <a:cubicBezTo>
                    <a:pt x="95" y="595"/>
                    <a:pt x="95" y="595"/>
                    <a:pt x="95" y="595"/>
                  </a:cubicBezTo>
                  <a:cubicBezTo>
                    <a:pt x="95" y="595"/>
                    <a:pt x="95" y="595"/>
                    <a:pt x="95" y="595"/>
                  </a:cubicBezTo>
                  <a:cubicBezTo>
                    <a:pt x="95" y="596"/>
                    <a:pt x="95" y="596"/>
                    <a:pt x="95" y="596"/>
                  </a:cubicBezTo>
                  <a:cubicBezTo>
                    <a:pt x="95" y="596"/>
                    <a:pt x="95" y="596"/>
                    <a:pt x="95" y="597"/>
                  </a:cubicBezTo>
                  <a:cubicBezTo>
                    <a:pt x="95" y="600"/>
                    <a:pt x="93" y="604"/>
                    <a:pt x="90" y="608"/>
                  </a:cubicBezTo>
                  <a:cubicBezTo>
                    <a:pt x="90" y="608"/>
                    <a:pt x="90" y="608"/>
                    <a:pt x="90" y="608"/>
                  </a:cubicBezTo>
                  <a:cubicBezTo>
                    <a:pt x="89" y="608"/>
                    <a:pt x="89" y="608"/>
                    <a:pt x="89" y="608"/>
                  </a:cubicBezTo>
                  <a:cubicBezTo>
                    <a:pt x="89" y="609"/>
                    <a:pt x="88" y="611"/>
                    <a:pt x="88" y="613"/>
                  </a:cubicBezTo>
                  <a:cubicBezTo>
                    <a:pt x="87" y="617"/>
                    <a:pt x="87" y="621"/>
                    <a:pt x="86" y="624"/>
                  </a:cubicBezTo>
                  <a:cubicBezTo>
                    <a:pt x="86" y="626"/>
                    <a:pt x="86" y="627"/>
                    <a:pt x="86" y="629"/>
                  </a:cubicBezTo>
                  <a:cubicBezTo>
                    <a:pt x="86" y="630"/>
                    <a:pt x="86" y="631"/>
                    <a:pt x="86" y="631"/>
                  </a:cubicBezTo>
                  <a:cubicBezTo>
                    <a:pt x="86" y="631"/>
                    <a:pt x="86" y="631"/>
                    <a:pt x="86" y="631"/>
                  </a:cubicBezTo>
                  <a:cubicBezTo>
                    <a:pt x="86" y="631"/>
                    <a:pt x="86" y="631"/>
                    <a:pt x="86" y="631"/>
                  </a:cubicBezTo>
                  <a:cubicBezTo>
                    <a:pt x="83" y="638"/>
                    <a:pt x="81" y="646"/>
                    <a:pt x="81" y="653"/>
                  </a:cubicBezTo>
                  <a:cubicBezTo>
                    <a:pt x="81" y="658"/>
                    <a:pt x="82" y="663"/>
                    <a:pt x="84" y="666"/>
                  </a:cubicBezTo>
                  <a:cubicBezTo>
                    <a:pt x="85" y="667"/>
                    <a:pt x="85" y="667"/>
                    <a:pt x="85" y="667"/>
                  </a:cubicBezTo>
                  <a:cubicBezTo>
                    <a:pt x="85" y="667"/>
                    <a:pt x="85" y="667"/>
                    <a:pt x="85" y="667"/>
                  </a:cubicBezTo>
                  <a:cubicBezTo>
                    <a:pt x="86" y="667"/>
                    <a:pt x="87" y="667"/>
                    <a:pt x="88" y="667"/>
                  </a:cubicBezTo>
                  <a:cubicBezTo>
                    <a:pt x="89" y="668"/>
                    <a:pt x="90" y="668"/>
                    <a:pt x="91" y="668"/>
                  </a:cubicBezTo>
                  <a:cubicBezTo>
                    <a:pt x="91" y="665"/>
                    <a:pt x="91" y="665"/>
                    <a:pt x="91" y="665"/>
                  </a:cubicBezTo>
                  <a:cubicBezTo>
                    <a:pt x="90" y="665"/>
                    <a:pt x="89" y="665"/>
                    <a:pt x="88" y="665"/>
                  </a:cubicBezTo>
                  <a:cubicBezTo>
                    <a:pt x="88" y="665"/>
                    <a:pt x="88" y="666"/>
                    <a:pt x="87" y="666"/>
                  </a:cubicBezTo>
                  <a:cubicBezTo>
                    <a:pt x="87" y="667"/>
                    <a:pt x="87" y="667"/>
                    <a:pt x="87" y="668"/>
                  </a:cubicBezTo>
                  <a:cubicBezTo>
                    <a:pt x="87" y="669"/>
                    <a:pt x="87" y="669"/>
                    <a:pt x="87" y="669"/>
                  </a:cubicBezTo>
                  <a:cubicBezTo>
                    <a:pt x="87" y="669"/>
                    <a:pt x="87" y="669"/>
                    <a:pt x="87" y="669"/>
                  </a:cubicBezTo>
                  <a:cubicBezTo>
                    <a:pt x="88" y="670"/>
                    <a:pt x="90" y="671"/>
                    <a:pt x="91" y="671"/>
                  </a:cubicBezTo>
                  <a:cubicBezTo>
                    <a:pt x="93" y="671"/>
                    <a:pt x="95" y="670"/>
                    <a:pt x="97" y="670"/>
                  </a:cubicBezTo>
                  <a:cubicBezTo>
                    <a:pt x="99" y="669"/>
                    <a:pt x="101" y="669"/>
                    <a:pt x="103" y="669"/>
                  </a:cubicBezTo>
                  <a:cubicBezTo>
                    <a:pt x="106" y="669"/>
                    <a:pt x="109" y="669"/>
                    <a:pt x="112" y="670"/>
                  </a:cubicBezTo>
                  <a:cubicBezTo>
                    <a:pt x="113" y="669"/>
                    <a:pt x="113" y="669"/>
                    <a:pt x="113" y="669"/>
                  </a:cubicBezTo>
                  <a:cubicBezTo>
                    <a:pt x="112" y="670"/>
                    <a:pt x="112" y="670"/>
                    <a:pt x="112" y="670"/>
                  </a:cubicBezTo>
                  <a:cubicBezTo>
                    <a:pt x="113" y="671"/>
                    <a:pt x="114" y="671"/>
                    <a:pt x="115" y="671"/>
                  </a:cubicBezTo>
                  <a:cubicBezTo>
                    <a:pt x="116" y="671"/>
                    <a:pt x="117" y="671"/>
                    <a:pt x="118" y="670"/>
                  </a:cubicBezTo>
                  <a:cubicBezTo>
                    <a:pt x="120" y="670"/>
                    <a:pt x="121" y="669"/>
                    <a:pt x="122" y="668"/>
                  </a:cubicBezTo>
                  <a:cubicBezTo>
                    <a:pt x="123" y="667"/>
                    <a:pt x="124" y="667"/>
                    <a:pt x="126" y="667"/>
                  </a:cubicBezTo>
                  <a:cubicBezTo>
                    <a:pt x="126" y="667"/>
                    <a:pt x="126" y="667"/>
                    <a:pt x="127" y="667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8" y="667"/>
                    <a:pt x="129" y="667"/>
                    <a:pt x="131" y="668"/>
                  </a:cubicBezTo>
                  <a:cubicBezTo>
                    <a:pt x="132" y="669"/>
                    <a:pt x="134" y="670"/>
                    <a:pt x="137" y="670"/>
                  </a:cubicBezTo>
                  <a:cubicBezTo>
                    <a:pt x="138" y="670"/>
                    <a:pt x="140" y="670"/>
                    <a:pt x="141" y="669"/>
                  </a:cubicBezTo>
                  <a:cubicBezTo>
                    <a:pt x="142" y="669"/>
                    <a:pt x="142" y="669"/>
                    <a:pt x="142" y="669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2" y="667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5"/>
                    <a:pt x="143" y="665"/>
                    <a:pt x="143" y="665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5"/>
                    <a:pt x="143" y="665"/>
                    <a:pt x="143" y="665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4" y="667"/>
                  </a:cubicBezTo>
                  <a:cubicBezTo>
                    <a:pt x="144" y="669"/>
                    <a:pt x="144" y="669"/>
                    <a:pt x="144" y="669"/>
                  </a:cubicBezTo>
                  <a:cubicBezTo>
                    <a:pt x="146" y="668"/>
                    <a:pt x="146" y="668"/>
                    <a:pt x="146" y="668"/>
                  </a:cubicBezTo>
                  <a:cubicBezTo>
                    <a:pt x="147" y="667"/>
                    <a:pt x="148" y="666"/>
                    <a:pt x="149" y="665"/>
                  </a:cubicBezTo>
                  <a:cubicBezTo>
                    <a:pt x="149" y="664"/>
                    <a:pt x="150" y="664"/>
                    <a:pt x="150" y="663"/>
                  </a:cubicBezTo>
                  <a:cubicBezTo>
                    <a:pt x="150" y="662"/>
                    <a:pt x="150" y="661"/>
                    <a:pt x="149" y="661"/>
                  </a:cubicBezTo>
                  <a:cubicBezTo>
                    <a:pt x="148" y="661"/>
                    <a:pt x="148" y="660"/>
                    <a:pt x="147" y="660"/>
                  </a:cubicBezTo>
                  <a:cubicBezTo>
                    <a:pt x="146" y="660"/>
                    <a:pt x="144" y="660"/>
                    <a:pt x="143" y="660"/>
                  </a:cubicBezTo>
                  <a:cubicBezTo>
                    <a:pt x="143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1"/>
                    <a:pt x="142" y="661"/>
                    <a:pt x="142" y="661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1"/>
                    <a:pt x="142" y="661"/>
                    <a:pt x="142" y="661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1" y="659"/>
                    <a:pt x="140" y="659"/>
                    <a:pt x="139" y="659"/>
                  </a:cubicBezTo>
                  <a:cubicBezTo>
                    <a:pt x="138" y="659"/>
                    <a:pt x="137" y="659"/>
                    <a:pt x="137" y="659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58"/>
                    <a:pt x="137" y="658"/>
                    <a:pt x="137" y="658"/>
                  </a:cubicBezTo>
                  <a:cubicBezTo>
                    <a:pt x="137" y="658"/>
                    <a:pt x="137" y="658"/>
                    <a:pt x="137" y="658"/>
                  </a:cubicBezTo>
                  <a:cubicBezTo>
                    <a:pt x="137" y="658"/>
                    <a:pt x="137" y="658"/>
                    <a:pt x="137" y="657"/>
                  </a:cubicBezTo>
                  <a:cubicBezTo>
                    <a:pt x="137" y="656"/>
                    <a:pt x="137" y="656"/>
                    <a:pt x="138" y="655"/>
                  </a:cubicBezTo>
                  <a:cubicBezTo>
                    <a:pt x="139" y="654"/>
                    <a:pt x="140" y="653"/>
                    <a:pt x="142" y="652"/>
                  </a:cubicBezTo>
                  <a:cubicBezTo>
                    <a:pt x="143" y="652"/>
                    <a:pt x="145" y="651"/>
                    <a:pt x="146" y="651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0"/>
                    <a:pt x="146" y="650"/>
                    <a:pt x="146" y="650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0"/>
                    <a:pt x="146" y="650"/>
                    <a:pt x="146" y="650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1"/>
                    <a:pt x="146" y="650"/>
                    <a:pt x="147" y="650"/>
                  </a:cubicBezTo>
                  <a:cubicBezTo>
                    <a:pt x="147" y="650"/>
                    <a:pt x="147" y="650"/>
                    <a:pt x="148" y="651"/>
                  </a:cubicBezTo>
                  <a:cubicBezTo>
                    <a:pt x="149" y="652"/>
                    <a:pt x="149" y="652"/>
                    <a:pt x="149" y="652"/>
                  </a:cubicBezTo>
                  <a:cubicBezTo>
                    <a:pt x="150" y="652"/>
                    <a:pt x="150" y="652"/>
                    <a:pt x="150" y="652"/>
                  </a:cubicBezTo>
                  <a:cubicBezTo>
                    <a:pt x="150" y="651"/>
                    <a:pt x="151" y="651"/>
                    <a:pt x="151" y="651"/>
                  </a:cubicBezTo>
                  <a:cubicBezTo>
                    <a:pt x="151" y="651"/>
                    <a:pt x="151" y="651"/>
                    <a:pt x="152" y="652"/>
                  </a:cubicBezTo>
                  <a:cubicBezTo>
                    <a:pt x="152" y="652"/>
                    <a:pt x="153" y="654"/>
                    <a:pt x="153" y="655"/>
                  </a:cubicBezTo>
                  <a:cubicBezTo>
                    <a:pt x="154" y="657"/>
                    <a:pt x="155" y="659"/>
                    <a:pt x="156" y="660"/>
                  </a:cubicBezTo>
                  <a:cubicBezTo>
                    <a:pt x="156" y="662"/>
                    <a:pt x="156" y="662"/>
                    <a:pt x="156" y="662"/>
                  </a:cubicBezTo>
                  <a:cubicBezTo>
                    <a:pt x="158" y="661"/>
                    <a:pt x="158" y="661"/>
                    <a:pt x="158" y="661"/>
                  </a:cubicBezTo>
                  <a:cubicBezTo>
                    <a:pt x="159" y="660"/>
                    <a:pt x="159" y="660"/>
                    <a:pt x="159" y="659"/>
                  </a:cubicBezTo>
                  <a:cubicBezTo>
                    <a:pt x="160" y="657"/>
                    <a:pt x="160" y="654"/>
                    <a:pt x="160" y="653"/>
                  </a:cubicBezTo>
                  <a:cubicBezTo>
                    <a:pt x="159" y="653"/>
                    <a:pt x="159" y="653"/>
                    <a:pt x="159" y="653"/>
                  </a:cubicBezTo>
                  <a:cubicBezTo>
                    <a:pt x="157" y="654"/>
                    <a:pt x="157" y="654"/>
                    <a:pt x="157" y="654"/>
                  </a:cubicBezTo>
                  <a:cubicBezTo>
                    <a:pt x="159" y="656"/>
                    <a:pt x="160" y="658"/>
                    <a:pt x="161" y="660"/>
                  </a:cubicBezTo>
                  <a:cubicBezTo>
                    <a:pt x="162" y="661"/>
                    <a:pt x="163" y="663"/>
                    <a:pt x="165" y="664"/>
                  </a:cubicBezTo>
                  <a:cubicBezTo>
                    <a:pt x="165" y="664"/>
                    <a:pt x="165" y="664"/>
                    <a:pt x="165" y="664"/>
                  </a:cubicBezTo>
                  <a:cubicBezTo>
                    <a:pt x="165" y="664"/>
                    <a:pt x="165" y="664"/>
                    <a:pt x="165" y="664"/>
                  </a:cubicBezTo>
                  <a:cubicBezTo>
                    <a:pt x="166" y="664"/>
                    <a:pt x="166" y="664"/>
                    <a:pt x="166" y="664"/>
                  </a:cubicBezTo>
                  <a:cubicBezTo>
                    <a:pt x="167" y="664"/>
                    <a:pt x="169" y="663"/>
                    <a:pt x="170" y="662"/>
                  </a:cubicBezTo>
                  <a:cubicBezTo>
                    <a:pt x="172" y="662"/>
                    <a:pt x="174" y="661"/>
                    <a:pt x="175" y="661"/>
                  </a:cubicBezTo>
                  <a:cubicBezTo>
                    <a:pt x="175" y="661"/>
                    <a:pt x="176" y="661"/>
                    <a:pt x="176" y="661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1"/>
                    <a:pt x="176" y="661"/>
                    <a:pt x="176" y="661"/>
                  </a:cubicBezTo>
                  <a:cubicBezTo>
                    <a:pt x="180" y="663"/>
                    <a:pt x="185" y="664"/>
                    <a:pt x="189" y="665"/>
                  </a:cubicBezTo>
                  <a:cubicBezTo>
                    <a:pt x="189" y="665"/>
                    <a:pt x="189" y="665"/>
                    <a:pt x="189" y="665"/>
                  </a:cubicBezTo>
                  <a:cubicBezTo>
                    <a:pt x="189" y="665"/>
                    <a:pt x="189" y="665"/>
                    <a:pt x="189" y="665"/>
                  </a:cubicBezTo>
                  <a:cubicBezTo>
                    <a:pt x="194" y="667"/>
                    <a:pt x="196" y="668"/>
                    <a:pt x="199" y="670"/>
                  </a:cubicBezTo>
                  <a:cubicBezTo>
                    <a:pt x="202" y="672"/>
                    <a:pt x="205" y="674"/>
                    <a:pt x="211" y="675"/>
                  </a:cubicBezTo>
                  <a:cubicBezTo>
                    <a:pt x="211" y="675"/>
                    <a:pt x="211" y="675"/>
                    <a:pt x="211" y="675"/>
                  </a:cubicBezTo>
                  <a:cubicBezTo>
                    <a:pt x="211" y="675"/>
                    <a:pt x="211" y="675"/>
                    <a:pt x="211" y="675"/>
                  </a:cubicBezTo>
                  <a:cubicBezTo>
                    <a:pt x="213" y="675"/>
                    <a:pt x="214" y="674"/>
                    <a:pt x="215" y="674"/>
                  </a:cubicBezTo>
                  <a:cubicBezTo>
                    <a:pt x="216" y="673"/>
                    <a:pt x="216" y="671"/>
                    <a:pt x="217" y="671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8" y="670"/>
                    <a:pt x="219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0"/>
                    <a:pt x="219" y="670"/>
                    <a:pt x="219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0"/>
                    <a:pt x="219" y="670"/>
                    <a:pt x="219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20" y="671"/>
                    <a:pt x="221" y="672"/>
                  </a:cubicBezTo>
                  <a:cubicBezTo>
                    <a:pt x="224" y="673"/>
                    <a:pt x="228" y="677"/>
                    <a:pt x="231" y="680"/>
                  </a:cubicBezTo>
                  <a:cubicBezTo>
                    <a:pt x="231" y="680"/>
                    <a:pt x="231" y="680"/>
                    <a:pt x="231" y="680"/>
                  </a:cubicBezTo>
                  <a:cubicBezTo>
                    <a:pt x="231" y="680"/>
                    <a:pt x="231" y="680"/>
                    <a:pt x="231" y="680"/>
                  </a:cubicBezTo>
                  <a:cubicBezTo>
                    <a:pt x="232" y="681"/>
                    <a:pt x="232" y="682"/>
                    <a:pt x="233" y="682"/>
                  </a:cubicBezTo>
                  <a:cubicBezTo>
                    <a:pt x="233" y="683"/>
                    <a:pt x="233" y="683"/>
                    <a:pt x="234" y="684"/>
                  </a:cubicBezTo>
                  <a:cubicBezTo>
                    <a:pt x="234" y="686"/>
                    <a:pt x="235" y="687"/>
                    <a:pt x="236" y="690"/>
                  </a:cubicBezTo>
                  <a:cubicBezTo>
                    <a:pt x="238" y="697"/>
                    <a:pt x="238" y="697"/>
                    <a:pt x="238" y="697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90"/>
                    <a:pt x="238" y="690"/>
                    <a:pt x="238" y="690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90"/>
                    <a:pt x="238" y="690"/>
                    <a:pt x="238" y="690"/>
                  </a:cubicBezTo>
                  <a:cubicBezTo>
                    <a:pt x="238" y="690"/>
                    <a:pt x="239" y="689"/>
                    <a:pt x="240" y="689"/>
                  </a:cubicBezTo>
                  <a:cubicBezTo>
                    <a:pt x="240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2" y="687"/>
                    <a:pt x="242" y="687"/>
                    <a:pt x="242" y="687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2" y="687"/>
                    <a:pt x="242" y="687"/>
                    <a:pt x="242" y="687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9"/>
                    <a:pt x="242" y="689"/>
                    <a:pt x="242" y="689"/>
                  </a:cubicBezTo>
                  <a:cubicBezTo>
                    <a:pt x="242" y="690"/>
                    <a:pt x="242" y="691"/>
                    <a:pt x="241" y="693"/>
                  </a:cubicBezTo>
                  <a:cubicBezTo>
                    <a:pt x="241" y="693"/>
                    <a:pt x="240" y="694"/>
                    <a:pt x="240" y="694"/>
                  </a:cubicBezTo>
                  <a:cubicBezTo>
                    <a:pt x="240" y="695"/>
                    <a:pt x="240" y="695"/>
                    <a:pt x="240" y="695"/>
                  </a:cubicBezTo>
                  <a:cubicBezTo>
                    <a:pt x="240" y="695"/>
                    <a:pt x="240" y="696"/>
                    <a:pt x="240" y="696"/>
                  </a:cubicBezTo>
                  <a:cubicBezTo>
                    <a:pt x="240" y="698"/>
                    <a:pt x="240" y="698"/>
                    <a:pt x="240" y="698"/>
                  </a:cubicBezTo>
                  <a:cubicBezTo>
                    <a:pt x="241" y="698"/>
                    <a:pt x="241" y="698"/>
                    <a:pt x="241" y="698"/>
                  </a:cubicBezTo>
                  <a:cubicBezTo>
                    <a:pt x="244" y="697"/>
                    <a:pt x="249" y="695"/>
                    <a:pt x="253" y="693"/>
                  </a:cubicBezTo>
                  <a:cubicBezTo>
                    <a:pt x="255" y="691"/>
                    <a:pt x="257" y="690"/>
                    <a:pt x="258" y="688"/>
                  </a:cubicBezTo>
                  <a:cubicBezTo>
                    <a:pt x="260" y="687"/>
                    <a:pt x="261" y="685"/>
                    <a:pt x="261" y="683"/>
                  </a:cubicBezTo>
                  <a:cubicBezTo>
                    <a:pt x="261" y="683"/>
                    <a:pt x="261" y="683"/>
                    <a:pt x="261" y="683"/>
                  </a:cubicBezTo>
                  <a:cubicBezTo>
                    <a:pt x="261" y="683"/>
                    <a:pt x="261" y="683"/>
                    <a:pt x="261" y="683"/>
                  </a:cubicBezTo>
                  <a:cubicBezTo>
                    <a:pt x="261" y="680"/>
                    <a:pt x="261" y="678"/>
                    <a:pt x="260" y="676"/>
                  </a:cubicBezTo>
                  <a:cubicBezTo>
                    <a:pt x="260" y="675"/>
                    <a:pt x="259" y="673"/>
                    <a:pt x="259" y="673"/>
                  </a:cubicBezTo>
                  <a:cubicBezTo>
                    <a:pt x="259" y="672"/>
                    <a:pt x="259" y="672"/>
                    <a:pt x="259" y="672"/>
                  </a:cubicBezTo>
                  <a:cubicBezTo>
                    <a:pt x="260" y="672"/>
                    <a:pt x="260" y="671"/>
                    <a:pt x="261" y="671"/>
                  </a:cubicBezTo>
                  <a:cubicBezTo>
                    <a:pt x="260" y="670"/>
                    <a:pt x="260" y="670"/>
                    <a:pt x="260" y="670"/>
                  </a:cubicBezTo>
                  <a:cubicBezTo>
                    <a:pt x="259" y="668"/>
                    <a:pt x="259" y="668"/>
                    <a:pt x="259" y="668"/>
                  </a:cubicBezTo>
                  <a:cubicBezTo>
                    <a:pt x="258" y="669"/>
                    <a:pt x="258" y="670"/>
                    <a:pt x="258" y="670"/>
                  </a:cubicBezTo>
                  <a:cubicBezTo>
                    <a:pt x="258" y="672"/>
                    <a:pt x="258" y="673"/>
                    <a:pt x="259" y="674"/>
                  </a:cubicBezTo>
                  <a:cubicBezTo>
                    <a:pt x="259" y="674"/>
                    <a:pt x="260" y="675"/>
                    <a:pt x="260" y="675"/>
                  </a:cubicBezTo>
                  <a:cubicBezTo>
                    <a:pt x="260" y="676"/>
                    <a:pt x="261" y="676"/>
                    <a:pt x="262" y="676"/>
                  </a:cubicBezTo>
                  <a:cubicBezTo>
                    <a:pt x="263" y="676"/>
                    <a:pt x="264" y="676"/>
                    <a:pt x="264" y="675"/>
                  </a:cubicBezTo>
                  <a:cubicBezTo>
                    <a:pt x="265" y="674"/>
                    <a:pt x="265" y="674"/>
                    <a:pt x="265" y="673"/>
                  </a:cubicBezTo>
                  <a:cubicBezTo>
                    <a:pt x="264" y="672"/>
                    <a:pt x="264" y="672"/>
                    <a:pt x="264" y="672"/>
                  </a:cubicBezTo>
                  <a:cubicBezTo>
                    <a:pt x="265" y="673"/>
                    <a:pt x="265" y="673"/>
                    <a:pt x="265" y="673"/>
                  </a:cubicBezTo>
                  <a:cubicBezTo>
                    <a:pt x="265" y="673"/>
                    <a:pt x="265" y="673"/>
                    <a:pt x="265" y="673"/>
                  </a:cubicBezTo>
                  <a:cubicBezTo>
                    <a:pt x="266" y="673"/>
                    <a:pt x="267" y="672"/>
                    <a:pt x="269" y="672"/>
                  </a:cubicBezTo>
                  <a:cubicBezTo>
                    <a:pt x="272" y="672"/>
                    <a:pt x="275" y="673"/>
                    <a:pt x="278" y="673"/>
                  </a:cubicBezTo>
                  <a:cubicBezTo>
                    <a:pt x="279" y="674"/>
                    <a:pt x="280" y="674"/>
                    <a:pt x="281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4"/>
                    <a:pt x="283" y="674"/>
                    <a:pt x="283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4"/>
                    <a:pt x="283" y="674"/>
                    <a:pt x="283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1" y="673"/>
                    <a:pt x="281" y="673"/>
                    <a:pt x="281" y="673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1" y="673"/>
                    <a:pt x="281" y="673"/>
                    <a:pt x="281" y="673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2"/>
                    <a:pt x="282" y="672"/>
                    <a:pt x="282" y="672"/>
                  </a:cubicBezTo>
                  <a:cubicBezTo>
                    <a:pt x="282" y="672"/>
                    <a:pt x="281" y="673"/>
                    <a:pt x="281" y="673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2"/>
                    <a:pt x="282" y="672"/>
                    <a:pt x="282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2"/>
                    <a:pt x="283" y="672"/>
                    <a:pt x="282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77" y="672"/>
                    <a:pt x="277" y="672"/>
                    <a:pt x="277" y="672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6"/>
                    <a:pt x="283" y="676"/>
                  </a:cubicBezTo>
                  <a:cubicBezTo>
                    <a:pt x="282" y="677"/>
                    <a:pt x="282" y="677"/>
                    <a:pt x="282" y="678"/>
                  </a:cubicBezTo>
                  <a:cubicBezTo>
                    <a:pt x="281" y="680"/>
                    <a:pt x="281" y="680"/>
                    <a:pt x="281" y="680"/>
                  </a:cubicBezTo>
                  <a:cubicBezTo>
                    <a:pt x="282" y="680"/>
                    <a:pt x="282" y="680"/>
                    <a:pt x="282" y="680"/>
                  </a:cubicBezTo>
                  <a:cubicBezTo>
                    <a:pt x="283" y="681"/>
                    <a:pt x="285" y="682"/>
                    <a:pt x="286" y="683"/>
                  </a:cubicBezTo>
                  <a:cubicBezTo>
                    <a:pt x="287" y="684"/>
                    <a:pt x="287" y="685"/>
                    <a:pt x="287" y="687"/>
                  </a:cubicBezTo>
                  <a:cubicBezTo>
                    <a:pt x="287" y="688"/>
                    <a:pt x="287" y="688"/>
                    <a:pt x="287" y="688"/>
                  </a:cubicBezTo>
                  <a:cubicBezTo>
                    <a:pt x="289" y="688"/>
                    <a:pt x="289" y="688"/>
                    <a:pt x="289" y="688"/>
                  </a:cubicBezTo>
                  <a:cubicBezTo>
                    <a:pt x="296" y="688"/>
                    <a:pt x="301" y="687"/>
                    <a:pt x="306" y="684"/>
                  </a:cubicBezTo>
                  <a:cubicBezTo>
                    <a:pt x="305" y="683"/>
                    <a:pt x="305" y="683"/>
                    <a:pt x="305" y="683"/>
                  </a:cubicBezTo>
                  <a:cubicBezTo>
                    <a:pt x="303" y="682"/>
                    <a:pt x="303" y="682"/>
                    <a:pt x="303" y="682"/>
                  </a:cubicBezTo>
                  <a:cubicBezTo>
                    <a:pt x="302" y="686"/>
                    <a:pt x="302" y="686"/>
                    <a:pt x="302" y="686"/>
                  </a:cubicBezTo>
                  <a:cubicBezTo>
                    <a:pt x="301" y="689"/>
                    <a:pt x="301" y="689"/>
                    <a:pt x="301" y="689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6" y="688"/>
                    <a:pt x="308" y="686"/>
                    <a:pt x="309" y="685"/>
                  </a:cubicBezTo>
                  <a:cubicBezTo>
                    <a:pt x="311" y="684"/>
                    <a:pt x="312" y="683"/>
                    <a:pt x="314" y="683"/>
                  </a:cubicBezTo>
                  <a:cubicBezTo>
                    <a:pt x="314" y="683"/>
                    <a:pt x="315" y="684"/>
                    <a:pt x="316" y="684"/>
                  </a:cubicBezTo>
                  <a:cubicBezTo>
                    <a:pt x="318" y="685"/>
                    <a:pt x="318" y="685"/>
                    <a:pt x="318" y="685"/>
                  </a:cubicBezTo>
                  <a:cubicBezTo>
                    <a:pt x="318" y="683"/>
                    <a:pt x="318" y="683"/>
                    <a:pt x="318" y="683"/>
                  </a:cubicBezTo>
                  <a:cubicBezTo>
                    <a:pt x="318" y="682"/>
                    <a:pt x="318" y="681"/>
                    <a:pt x="318" y="681"/>
                  </a:cubicBezTo>
                  <a:cubicBezTo>
                    <a:pt x="317" y="680"/>
                    <a:pt x="315" y="679"/>
                    <a:pt x="315" y="679"/>
                  </a:cubicBezTo>
                  <a:cubicBezTo>
                    <a:pt x="314" y="680"/>
                    <a:pt x="314" y="680"/>
                    <a:pt x="314" y="680"/>
                  </a:cubicBezTo>
                  <a:cubicBezTo>
                    <a:pt x="316" y="681"/>
                    <a:pt x="316" y="681"/>
                    <a:pt x="316" y="681"/>
                  </a:cubicBezTo>
                  <a:cubicBezTo>
                    <a:pt x="317" y="679"/>
                    <a:pt x="319" y="677"/>
                    <a:pt x="322" y="675"/>
                  </a:cubicBezTo>
                  <a:cubicBezTo>
                    <a:pt x="324" y="673"/>
                    <a:pt x="327" y="671"/>
                    <a:pt x="328" y="670"/>
                  </a:cubicBezTo>
                  <a:cubicBezTo>
                    <a:pt x="328" y="669"/>
                    <a:pt x="328" y="669"/>
                    <a:pt x="328" y="669"/>
                  </a:cubicBezTo>
                  <a:cubicBezTo>
                    <a:pt x="328" y="671"/>
                    <a:pt x="328" y="671"/>
                    <a:pt x="328" y="671"/>
                  </a:cubicBezTo>
                  <a:cubicBezTo>
                    <a:pt x="331" y="670"/>
                    <a:pt x="334" y="670"/>
                    <a:pt x="336" y="669"/>
                  </a:cubicBezTo>
                  <a:cubicBezTo>
                    <a:pt x="339" y="669"/>
                    <a:pt x="342" y="669"/>
                    <a:pt x="345" y="668"/>
                  </a:cubicBezTo>
                  <a:cubicBezTo>
                    <a:pt x="344" y="666"/>
                    <a:pt x="344" y="666"/>
                    <a:pt x="344" y="666"/>
                  </a:cubicBezTo>
                  <a:cubicBezTo>
                    <a:pt x="344" y="668"/>
                    <a:pt x="344" y="668"/>
                    <a:pt x="344" y="668"/>
                  </a:cubicBezTo>
                  <a:cubicBezTo>
                    <a:pt x="345" y="668"/>
                    <a:pt x="347" y="668"/>
                    <a:pt x="350" y="668"/>
                  </a:cubicBezTo>
                  <a:cubicBezTo>
                    <a:pt x="352" y="668"/>
                    <a:pt x="355" y="669"/>
                    <a:pt x="358" y="669"/>
                  </a:cubicBezTo>
                  <a:cubicBezTo>
                    <a:pt x="359" y="669"/>
                    <a:pt x="360" y="669"/>
                    <a:pt x="361" y="668"/>
                  </a:cubicBezTo>
                  <a:cubicBezTo>
                    <a:pt x="362" y="668"/>
                    <a:pt x="362" y="668"/>
                    <a:pt x="363" y="668"/>
                  </a:cubicBezTo>
                  <a:cubicBezTo>
                    <a:pt x="363" y="668"/>
                    <a:pt x="363" y="668"/>
                    <a:pt x="364" y="668"/>
                  </a:cubicBezTo>
                  <a:cubicBezTo>
                    <a:pt x="363" y="666"/>
                    <a:pt x="363" y="666"/>
                    <a:pt x="363" y="666"/>
                  </a:cubicBezTo>
                  <a:cubicBezTo>
                    <a:pt x="364" y="668"/>
                    <a:pt x="364" y="668"/>
                    <a:pt x="364" y="668"/>
                  </a:cubicBezTo>
                  <a:cubicBezTo>
                    <a:pt x="365" y="667"/>
                    <a:pt x="365" y="666"/>
                    <a:pt x="365" y="665"/>
                  </a:cubicBezTo>
                  <a:cubicBezTo>
                    <a:pt x="365" y="663"/>
                    <a:pt x="364" y="662"/>
                    <a:pt x="364" y="661"/>
                  </a:cubicBezTo>
                  <a:cubicBezTo>
                    <a:pt x="363" y="660"/>
                    <a:pt x="363" y="659"/>
                    <a:pt x="363" y="658"/>
                  </a:cubicBezTo>
                  <a:cubicBezTo>
                    <a:pt x="363" y="658"/>
                    <a:pt x="363" y="657"/>
                    <a:pt x="364" y="657"/>
                  </a:cubicBezTo>
                  <a:cubicBezTo>
                    <a:pt x="364" y="656"/>
                    <a:pt x="365" y="655"/>
                    <a:pt x="366" y="654"/>
                  </a:cubicBezTo>
                  <a:cubicBezTo>
                    <a:pt x="365" y="653"/>
                    <a:pt x="365" y="653"/>
                    <a:pt x="365" y="653"/>
                  </a:cubicBezTo>
                  <a:cubicBezTo>
                    <a:pt x="364" y="653"/>
                    <a:pt x="364" y="653"/>
                    <a:pt x="364" y="653"/>
                  </a:cubicBezTo>
                  <a:cubicBezTo>
                    <a:pt x="364" y="661"/>
                    <a:pt x="364" y="661"/>
                    <a:pt x="364" y="661"/>
                  </a:cubicBezTo>
                  <a:cubicBezTo>
                    <a:pt x="364" y="663"/>
                    <a:pt x="364" y="663"/>
                    <a:pt x="364" y="663"/>
                  </a:cubicBezTo>
                  <a:cubicBezTo>
                    <a:pt x="366" y="663"/>
                    <a:pt x="366" y="663"/>
                    <a:pt x="366" y="663"/>
                  </a:cubicBezTo>
                  <a:cubicBezTo>
                    <a:pt x="368" y="662"/>
                    <a:pt x="369" y="662"/>
                    <a:pt x="371" y="662"/>
                  </a:cubicBezTo>
                  <a:cubicBezTo>
                    <a:pt x="372" y="662"/>
                    <a:pt x="374" y="662"/>
                    <a:pt x="376" y="663"/>
                  </a:cubicBezTo>
                  <a:cubicBezTo>
                    <a:pt x="378" y="664"/>
                    <a:pt x="380" y="665"/>
                    <a:pt x="382" y="667"/>
                  </a:cubicBezTo>
                  <a:cubicBezTo>
                    <a:pt x="383" y="665"/>
                    <a:pt x="383" y="665"/>
                    <a:pt x="383" y="665"/>
                  </a:cubicBezTo>
                  <a:cubicBezTo>
                    <a:pt x="382" y="667"/>
                    <a:pt x="382" y="667"/>
                    <a:pt x="382" y="667"/>
                  </a:cubicBezTo>
                  <a:cubicBezTo>
                    <a:pt x="383" y="667"/>
                    <a:pt x="384" y="668"/>
                    <a:pt x="385" y="667"/>
                  </a:cubicBezTo>
                  <a:cubicBezTo>
                    <a:pt x="386" y="667"/>
                    <a:pt x="387" y="667"/>
                    <a:pt x="388" y="666"/>
                  </a:cubicBezTo>
                  <a:cubicBezTo>
                    <a:pt x="389" y="665"/>
                    <a:pt x="391" y="663"/>
                    <a:pt x="392" y="662"/>
                  </a:cubicBezTo>
                  <a:cubicBezTo>
                    <a:pt x="393" y="661"/>
                    <a:pt x="394" y="660"/>
                    <a:pt x="396" y="660"/>
                  </a:cubicBezTo>
                  <a:cubicBezTo>
                    <a:pt x="396" y="660"/>
                    <a:pt x="397" y="660"/>
                    <a:pt x="399" y="661"/>
                  </a:cubicBezTo>
                  <a:cubicBezTo>
                    <a:pt x="399" y="660"/>
                    <a:pt x="399" y="660"/>
                    <a:pt x="399" y="660"/>
                  </a:cubicBezTo>
                  <a:cubicBezTo>
                    <a:pt x="398" y="659"/>
                    <a:pt x="398" y="659"/>
                    <a:pt x="398" y="659"/>
                  </a:cubicBezTo>
                  <a:cubicBezTo>
                    <a:pt x="398" y="659"/>
                    <a:pt x="397" y="660"/>
                    <a:pt x="397" y="661"/>
                  </a:cubicBezTo>
                  <a:cubicBezTo>
                    <a:pt x="396" y="663"/>
                    <a:pt x="396" y="666"/>
                    <a:pt x="396" y="668"/>
                  </a:cubicBezTo>
                  <a:cubicBezTo>
                    <a:pt x="396" y="669"/>
                    <a:pt x="396" y="669"/>
                    <a:pt x="396" y="670"/>
                  </a:cubicBezTo>
                  <a:cubicBezTo>
                    <a:pt x="396" y="670"/>
                    <a:pt x="396" y="671"/>
                    <a:pt x="397" y="671"/>
                  </a:cubicBezTo>
                  <a:cubicBezTo>
                    <a:pt x="398" y="671"/>
                    <a:pt x="398" y="671"/>
                    <a:pt x="398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7" y="672"/>
                    <a:pt x="398" y="673"/>
                    <a:pt x="399" y="674"/>
                  </a:cubicBezTo>
                  <a:cubicBezTo>
                    <a:pt x="401" y="675"/>
                    <a:pt x="403" y="676"/>
                    <a:pt x="405" y="677"/>
                  </a:cubicBezTo>
                  <a:cubicBezTo>
                    <a:pt x="407" y="678"/>
                    <a:pt x="409" y="678"/>
                    <a:pt x="411" y="678"/>
                  </a:cubicBezTo>
                  <a:cubicBezTo>
                    <a:pt x="413" y="678"/>
                    <a:pt x="414" y="678"/>
                    <a:pt x="415" y="677"/>
                  </a:cubicBezTo>
                  <a:cubicBezTo>
                    <a:pt x="415" y="677"/>
                    <a:pt x="415" y="677"/>
                    <a:pt x="415" y="677"/>
                  </a:cubicBezTo>
                  <a:cubicBezTo>
                    <a:pt x="415" y="677"/>
                    <a:pt x="415" y="677"/>
                    <a:pt x="415" y="677"/>
                  </a:cubicBezTo>
                  <a:cubicBezTo>
                    <a:pt x="416" y="676"/>
                    <a:pt x="416" y="674"/>
                    <a:pt x="417" y="673"/>
                  </a:cubicBezTo>
                  <a:cubicBezTo>
                    <a:pt x="417" y="671"/>
                    <a:pt x="418" y="668"/>
                    <a:pt x="418" y="666"/>
                  </a:cubicBezTo>
                  <a:cubicBezTo>
                    <a:pt x="418" y="664"/>
                    <a:pt x="419" y="662"/>
                    <a:pt x="419" y="661"/>
                  </a:cubicBezTo>
                  <a:cubicBezTo>
                    <a:pt x="419" y="661"/>
                    <a:pt x="419" y="661"/>
                    <a:pt x="419" y="661"/>
                  </a:cubicBezTo>
                  <a:cubicBezTo>
                    <a:pt x="418" y="660"/>
                    <a:pt x="418" y="660"/>
                    <a:pt x="418" y="660"/>
                  </a:cubicBezTo>
                  <a:cubicBezTo>
                    <a:pt x="417" y="659"/>
                    <a:pt x="416" y="658"/>
                    <a:pt x="415" y="656"/>
                  </a:cubicBezTo>
                  <a:cubicBezTo>
                    <a:pt x="414" y="655"/>
                    <a:pt x="413" y="655"/>
                    <a:pt x="411" y="655"/>
                  </a:cubicBezTo>
                  <a:cubicBezTo>
                    <a:pt x="409" y="655"/>
                    <a:pt x="408" y="655"/>
                    <a:pt x="406" y="656"/>
                  </a:cubicBezTo>
                  <a:cubicBezTo>
                    <a:pt x="406" y="657"/>
                    <a:pt x="406" y="657"/>
                    <a:pt x="406" y="657"/>
                  </a:cubicBezTo>
                  <a:cubicBezTo>
                    <a:pt x="408" y="657"/>
                    <a:pt x="408" y="657"/>
                    <a:pt x="408" y="657"/>
                  </a:cubicBezTo>
                  <a:cubicBezTo>
                    <a:pt x="408" y="654"/>
                    <a:pt x="409" y="652"/>
                    <a:pt x="410" y="650"/>
                  </a:cubicBezTo>
                  <a:cubicBezTo>
                    <a:pt x="411" y="648"/>
                    <a:pt x="412" y="646"/>
                    <a:pt x="412" y="644"/>
                  </a:cubicBezTo>
                  <a:cubicBezTo>
                    <a:pt x="412" y="642"/>
                    <a:pt x="412" y="640"/>
                    <a:pt x="410" y="638"/>
                  </a:cubicBezTo>
                  <a:cubicBezTo>
                    <a:pt x="409" y="638"/>
                    <a:pt x="409" y="638"/>
                    <a:pt x="409" y="638"/>
                  </a:cubicBezTo>
                  <a:cubicBezTo>
                    <a:pt x="410" y="638"/>
                    <a:pt x="410" y="638"/>
                    <a:pt x="410" y="638"/>
                  </a:cubicBezTo>
                  <a:cubicBezTo>
                    <a:pt x="409" y="635"/>
                    <a:pt x="407" y="633"/>
                    <a:pt x="405" y="632"/>
                  </a:cubicBezTo>
                  <a:cubicBezTo>
                    <a:pt x="404" y="631"/>
                    <a:pt x="404" y="631"/>
                    <a:pt x="403" y="630"/>
                  </a:cubicBezTo>
                  <a:cubicBezTo>
                    <a:pt x="403" y="630"/>
                    <a:pt x="403" y="629"/>
                    <a:pt x="402" y="629"/>
                  </a:cubicBezTo>
                  <a:cubicBezTo>
                    <a:pt x="402" y="628"/>
                    <a:pt x="402" y="628"/>
                    <a:pt x="402" y="628"/>
                  </a:cubicBezTo>
                  <a:cubicBezTo>
                    <a:pt x="402" y="628"/>
                    <a:pt x="402" y="628"/>
                    <a:pt x="402" y="628"/>
                  </a:cubicBezTo>
                  <a:cubicBezTo>
                    <a:pt x="401" y="627"/>
                    <a:pt x="400" y="625"/>
                    <a:pt x="398" y="624"/>
                  </a:cubicBezTo>
                  <a:cubicBezTo>
                    <a:pt x="398" y="624"/>
                    <a:pt x="397" y="623"/>
                    <a:pt x="397" y="623"/>
                  </a:cubicBezTo>
                  <a:cubicBezTo>
                    <a:pt x="396" y="622"/>
                    <a:pt x="396" y="622"/>
                    <a:pt x="396" y="622"/>
                  </a:cubicBezTo>
                  <a:cubicBezTo>
                    <a:pt x="396" y="621"/>
                    <a:pt x="396" y="621"/>
                    <a:pt x="396" y="621"/>
                  </a:cubicBezTo>
                  <a:cubicBezTo>
                    <a:pt x="397" y="621"/>
                    <a:pt x="397" y="621"/>
                    <a:pt x="397" y="620"/>
                  </a:cubicBezTo>
                  <a:cubicBezTo>
                    <a:pt x="397" y="619"/>
                    <a:pt x="397" y="619"/>
                    <a:pt x="397" y="619"/>
                  </a:cubicBezTo>
                  <a:cubicBezTo>
                    <a:pt x="397" y="621"/>
                    <a:pt x="397" y="621"/>
                    <a:pt x="397" y="621"/>
                  </a:cubicBezTo>
                  <a:cubicBezTo>
                    <a:pt x="399" y="620"/>
                    <a:pt x="400" y="619"/>
                    <a:pt x="402" y="618"/>
                  </a:cubicBezTo>
                  <a:cubicBezTo>
                    <a:pt x="404" y="616"/>
                    <a:pt x="406" y="613"/>
                    <a:pt x="408" y="611"/>
                  </a:cubicBezTo>
                  <a:cubicBezTo>
                    <a:pt x="409" y="610"/>
                    <a:pt x="410" y="609"/>
                    <a:pt x="411" y="608"/>
                  </a:cubicBezTo>
                  <a:cubicBezTo>
                    <a:pt x="411" y="608"/>
                    <a:pt x="412" y="607"/>
                    <a:pt x="412" y="607"/>
                  </a:cubicBezTo>
                  <a:cubicBezTo>
                    <a:pt x="411" y="606"/>
                    <a:pt x="411" y="606"/>
                    <a:pt x="411" y="606"/>
                  </a:cubicBezTo>
                  <a:cubicBezTo>
                    <a:pt x="412" y="607"/>
                    <a:pt x="412" y="607"/>
                    <a:pt x="412" y="607"/>
                  </a:cubicBezTo>
                  <a:cubicBezTo>
                    <a:pt x="416" y="606"/>
                    <a:pt x="420" y="605"/>
                    <a:pt x="424" y="605"/>
                  </a:cubicBezTo>
                  <a:cubicBezTo>
                    <a:pt x="426" y="605"/>
                    <a:pt x="428" y="604"/>
                    <a:pt x="430" y="602"/>
                  </a:cubicBezTo>
                  <a:cubicBezTo>
                    <a:pt x="432" y="600"/>
                    <a:pt x="434" y="598"/>
                    <a:pt x="435" y="594"/>
                  </a:cubicBezTo>
                  <a:cubicBezTo>
                    <a:pt x="436" y="591"/>
                    <a:pt x="437" y="588"/>
                    <a:pt x="437" y="585"/>
                  </a:cubicBezTo>
                  <a:cubicBezTo>
                    <a:pt x="437" y="583"/>
                    <a:pt x="436" y="581"/>
                    <a:pt x="436" y="580"/>
                  </a:cubicBezTo>
                  <a:cubicBezTo>
                    <a:pt x="434" y="580"/>
                    <a:pt x="434" y="580"/>
                    <a:pt x="434" y="580"/>
                  </a:cubicBezTo>
                  <a:cubicBezTo>
                    <a:pt x="435" y="582"/>
                    <a:pt x="435" y="582"/>
                    <a:pt x="435" y="582"/>
                  </a:cubicBezTo>
                  <a:cubicBezTo>
                    <a:pt x="437" y="580"/>
                    <a:pt x="439" y="580"/>
                    <a:pt x="441" y="580"/>
                  </a:cubicBezTo>
                  <a:cubicBezTo>
                    <a:pt x="443" y="580"/>
                    <a:pt x="447" y="581"/>
                    <a:pt x="451" y="584"/>
                  </a:cubicBezTo>
                  <a:cubicBezTo>
                    <a:pt x="453" y="585"/>
                    <a:pt x="453" y="585"/>
                    <a:pt x="453" y="585"/>
                  </a:cubicBezTo>
                  <a:cubicBezTo>
                    <a:pt x="453" y="584"/>
                    <a:pt x="453" y="584"/>
                    <a:pt x="453" y="584"/>
                  </a:cubicBezTo>
                  <a:cubicBezTo>
                    <a:pt x="456" y="580"/>
                    <a:pt x="459" y="573"/>
                    <a:pt x="459" y="566"/>
                  </a:cubicBezTo>
                  <a:cubicBezTo>
                    <a:pt x="459" y="566"/>
                    <a:pt x="459" y="566"/>
                    <a:pt x="459" y="566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458" y="561"/>
                    <a:pt x="456" y="557"/>
                    <a:pt x="454" y="554"/>
                  </a:cubicBezTo>
                  <a:cubicBezTo>
                    <a:pt x="451" y="551"/>
                    <a:pt x="449" y="548"/>
                    <a:pt x="447" y="545"/>
                  </a:cubicBezTo>
                  <a:cubicBezTo>
                    <a:pt x="446" y="543"/>
                    <a:pt x="445" y="542"/>
                    <a:pt x="444" y="542"/>
                  </a:cubicBezTo>
                  <a:cubicBezTo>
                    <a:pt x="442" y="541"/>
                    <a:pt x="441" y="541"/>
                    <a:pt x="440" y="541"/>
                  </a:cubicBezTo>
                  <a:cubicBezTo>
                    <a:pt x="439" y="541"/>
                    <a:pt x="438" y="541"/>
                    <a:pt x="437" y="541"/>
                  </a:cubicBezTo>
                  <a:cubicBezTo>
                    <a:pt x="436" y="541"/>
                    <a:pt x="435" y="541"/>
                    <a:pt x="435" y="541"/>
                  </a:cubicBezTo>
                  <a:cubicBezTo>
                    <a:pt x="434" y="540"/>
                    <a:pt x="434" y="539"/>
                    <a:pt x="433" y="537"/>
                  </a:cubicBezTo>
                  <a:cubicBezTo>
                    <a:pt x="432" y="537"/>
                    <a:pt x="432" y="537"/>
                    <a:pt x="432" y="537"/>
                  </a:cubicBezTo>
                  <a:cubicBezTo>
                    <a:pt x="433" y="537"/>
                    <a:pt x="433" y="537"/>
                    <a:pt x="433" y="537"/>
                  </a:cubicBezTo>
                  <a:cubicBezTo>
                    <a:pt x="433" y="535"/>
                    <a:pt x="433" y="534"/>
                    <a:pt x="432" y="533"/>
                  </a:cubicBezTo>
                  <a:cubicBezTo>
                    <a:pt x="430" y="531"/>
                    <a:pt x="428" y="530"/>
                    <a:pt x="426" y="530"/>
                  </a:cubicBezTo>
                  <a:cubicBezTo>
                    <a:pt x="424" y="529"/>
                    <a:pt x="421" y="529"/>
                    <a:pt x="420" y="529"/>
                  </a:cubicBezTo>
                  <a:cubicBezTo>
                    <a:pt x="420" y="530"/>
                    <a:pt x="420" y="530"/>
                    <a:pt x="420" y="530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30"/>
                    <a:pt x="420" y="530"/>
                    <a:pt x="420" y="530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29"/>
                    <a:pt x="420" y="528"/>
                    <a:pt x="419" y="528"/>
                  </a:cubicBezTo>
                  <a:cubicBezTo>
                    <a:pt x="417" y="526"/>
                    <a:pt x="414" y="522"/>
                    <a:pt x="410" y="518"/>
                  </a:cubicBezTo>
                  <a:cubicBezTo>
                    <a:pt x="406" y="514"/>
                    <a:pt x="401" y="511"/>
                    <a:pt x="397" y="510"/>
                  </a:cubicBezTo>
                  <a:cubicBezTo>
                    <a:pt x="397" y="512"/>
                    <a:pt x="397" y="512"/>
                    <a:pt x="397" y="512"/>
                  </a:cubicBezTo>
                  <a:cubicBezTo>
                    <a:pt x="397" y="510"/>
                    <a:pt x="397" y="510"/>
                    <a:pt x="397" y="510"/>
                  </a:cubicBezTo>
                  <a:cubicBezTo>
                    <a:pt x="396" y="510"/>
                    <a:pt x="395" y="509"/>
                    <a:pt x="393" y="508"/>
                  </a:cubicBezTo>
                  <a:cubicBezTo>
                    <a:pt x="391" y="506"/>
                    <a:pt x="389" y="503"/>
                    <a:pt x="388" y="500"/>
                  </a:cubicBezTo>
                  <a:cubicBezTo>
                    <a:pt x="386" y="497"/>
                    <a:pt x="385" y="495"/>
                    <a:pt x="385" y="494"/>
                  </a:cubicBezTo>
                  <a:cubicBezTo>
                    <a:pt x="385" y="493"/>
                    <a:pt x="385" y="493"/>
                    <a:pt x="385" y="493"/>
                  </a:cubicBezTo>
                  <a:cubicBezTo>
                    <a:pt x="384" y="493"/>
                    <a:pt x="384" y="493"/>
                    <a:pt x="384" y="493"/>
                  </a:cubicBezTo>
                  <a:cubicBezTo>
                    <a:pt x="383" y="491"/>
                    <a:pt x="383" y="489"/>
                    <a:pt x="382" y="487"/>
                  </a:cubicBezTo>
                  <a:cubicBezTo>
                    <a:pt x="381" y="484"/>
                    <a:pt x="380" y="482"/>
                    <a:pt x="379" y="479"/>
                  </a:cubicBezTo>
                  <a:cubicBezTo>
                    <a:pt x="377" y="480"/>
                    <a:pt x="377" y="480"/>
                    <a:pt x="377" y="480"/>
                  </a:cubicBezTo>
                  <a:cubicBezTo>
                    <a:pt x="379" y="480"/>
                    <a:pt x="379" y="480"/>
                    <a:pt x="379" y="480"/>
                  </a:cubicBezTo>
                  <a:cubicBezTo>
                    <a:pt x="378" y="479"/>
                    <a:pt x="377" y="478"/>
                    <a:pt x="377" y="478"/>
                  </a:cubicBezTo>
                  <a:cubicBezTo>
                    <a:pt x="376" y="478"/>
                    <a:pt x="375" y="477"/>
                    <a:pt x="374" y="477"/>
                  </a:cubicBezTo>
                  <a:cubicBezTo>
                    <a:pt x="373" y="476"/>
                    <a:pt x="373" y="475"/>
                    <a:pt x="373" y="474"/>
                  </a:cubicBezTo>
                  <a:cubicBezTo>
                    <a:pt x="371" y="474"/>
                    <a:pt x="371" y="474"/>
                    <a:pt x="371" y="474"/>
                  </a:cubicBezTo>
                  <a:cubicBezTo>
                    <a:pt x="372" y="474"/>
                    <a:pt x="372" y="474"/>
                    <a:pt x="372" y="474"/>
                  </a:cubicBezTo>
                  <a:cubicBezTo>
                    <a:pt x="376" y="469"/>
                    <a:pt x="376" y="469"/>
                    <a:pt x="376" y="469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5" y="470"/>
                    <a:pt x="375" y="470"/>
                    <a:pt x="375" y="470"/>
                  </a:cubicBezTo>
                  <a:cubicBezTo>
                    <a:pt x="376" y="470"/>
                    <a:pt x="376" y="470"/>
                    <a:pt x="376" y="469"/>
                  </a:cubicBezTo>
                  <a:cubicBezTo>
                    <a:pt x="377" y="469"/>
                    <a:pt x="377" y="468"/>
                    <a:pt x="378" y="467"/>
                  </a:cubicBezTo>
                  <a:cubicBezTo>
                    <a:pt x="378" y="464"/>
                    <a:pt x="379" y="461"/>
                    <a:pt x="379" y="459"/>
                  </a:cubicBezTo>
                  <a:cubicBezTo>
                    <a:pt x="379" y="457"/>
                    <a:pt x="379" y="457"/>
                    <a:pt x="379" y="457"/>
                  </a:cubicBezTo>
                  <a:cubicBezTo>
                    <a:pt x="377" y="457"/>
                    <a:pt x="377" y="457"/>
                    <a:pt x="377" y="457"/>
                  </a:cubicBezTo>
                  <a:cubicBezTo>
                    <a:pt x="377" y="457"/>
                    <a:pt x="377" y="457"/>
                    <a:pt x="376" y="457"/>
                  </a:cubicBezTo>
                  <a:cubicBezTo>
                    <a:pt x="375" y="456"/>
                    <a:pt x="375" y="456"/>
                    <a:pt x="374" y="456"/>
                  </a:cubicBezTo>
                  <a:cubicBezTo>
                    <a:pt x="374" y="458"/>
                    <a:pt x="374" y="458"/>
                    <a:pt x="374" y="458"/>
                  </a:cubicBezTo>
                  <a:cubicBezTo>
                    <a:pt x="375" y="458"/>
                    <a:pt x="375" y="458"/>
                    <a:pt x="375" y="458"/>
                  </a:cubicBezTo>
                  <a:cubicBezTo>
                    <a:pt x="375" y="457"/>
                    <a:pt x="376" y="457"/>
                    <a:pt x="376" y="456"/>
                  </a:cubicBezTo>
                  <a:cubicBezTo>
                    <a:pt x="376" y="454"/>
                    <a:pt x="375" y="453"/>
                    <a:pt x="374" y="452"/>
                  </a:cubicBezTo>
                  <a:cubicBezTo>
                    <a:pt x="372" y="450"/>
                    <a:pt x="369" y="449"/>
                    <a:pt x="367" y="448"/>
                  </a:cubicBezTo>
                  <a:cubicBezTo>
                    <a:pt x="365" y="446"/>
                    <a:pt x="363" y="445"/>
                    <a:pt x="362" y="444"/>
                  </a:cubicBezTo>
                  <a:cubicBezTo>
                    <a:pt x="361" y="445"/>
                    <a:pt x="361" y="445"/>
                    <a:pt x="361" y="445"/>
                  </a:cubicBezTo>
                  <a:cubicBezTo>
                    <a:pt x="362" y="444"/>
                    <a:pt x="362" y="444"/>
                    <a:pt x="362" y="444"/>
                  </a:cubicBezTo>
                  <a:cubicBezTo>
                    <a:pt x="361" y="442"/>
                    <a:pt x="358" y="438"/>
                    <a:pt x="356" y="435"/>
                  </a:cubicBezTo>
                  <a:cubicBezTo>
                    <a:pt x="355" y="431"/>
                    <a:pt x="353" y="428"/>
                    <a:pt x="353" y="425"/>
                  </a:cubicBezTo>
                  <a:cubicBezTo>
                    <a:pt x="352" y="425"/>
                    <a:pt x="352" y="425"/>
                    <a:pt x="352" y="425"/>
                  </a:cubicBezTo>
                  <a:cubicBezTo>
                    <a:pt x="352" y="426"/>
                    <a:pt x="352" y="426"/>
                    <a:pt x="352" y="426"/>
                  </a:cubicBezTo>
                  <a:cubicBezTo>
                    <a:pt x="354" y="426"/>
                    <a:pt x="354" y="426"/>
                    <a:pt x="354" y="426"/>
                  </a:cubicBezTo>
                  <a:cubicBezTo>
                    <a:pt x="354" y="425"/>
                    <a:pt x="354" y="425"/>
                    <a:pt x="354" y="425"/>
                  </a:cubicBezTo>
                  <a:cubicBezTo>
                    <a:pt x="353" y="425"/>
                    <a:pt x="353" y="425"/>
                    <a:pt x="353" y="425"/>
                  </a:cubicBezTo>
                  <a:cubicBezTo>
                    <a:pt x="354" y="426"/>
                    <a:pt x="354" y="428"/>
                    <a:pt x="355" y="429"/>
                  </a:cubicBezTo>
                  <a:cubicBezTo>
                    <a:pt x="357" y="431"/>
                    <a:pt x="359" y="434"/>
                    <a:pt x="361" y="436"/>
                  </a:cubicBezTo>
                  <a:cubicBezTo>
                    <a:pt x="362" y="437"/>
                    <a:pt x="362" y="438"/>
                    <a:pt x="363" y="438"/>
                  </a:cubicBezTo>
                  <a:cubicBezTo>
                    <a:pt x="364" y="439"/>
                    <a:pt x="364" y="439"/>
                    <a:pt x="364" y="439"/>
                  </a:cubicBezTo>
                  <a:cubicBezTo>
                    <a:pt x="365" y="440"/>
                    <a:pt x="365" y="440"/>
                    <a:pt x="365" y="440"/>
                  </a:cubicBezTo>
                  <a:cubicBezTo>
                    <a:pt x="365" y="440"/>
                    <a:pt x="365" y="440"/>
                    <a:pt x="365" y="440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7" y="439"/>
                    <a:pt x="367" y="439"/>
                    <a:pt x="367" y="438"/>
                  </a:cubicBezTo>
                  <a:cubicBezTo>
                    <a:pt x="368" y="436"/>
                    <a:pt x="370" y="433"/>
                    <a:pt x="371" y="430"/>
                  </a:cubicBezTo>
                  <a:cubicBezTo>
                    <a:pt x="373" y="427"/>
                    <a:pt x="374" y="423"/>
                    <a:pt x="375" y="422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5" y="422"/>
                    <a:pt x="375" y="422"/>
                    <a:pt x="375" y="422"/>
                  </a:cubicBezTo>
                  <a:cubicBezTo>
                    <a:pt x="375" y="422"/>
                    <a:pt x="376" y="421"/>
                    <a:pt x="376" y="421"/>
                  </a:cubicBezTo>
                  <a:cubicBezTo>
                    <a:pt x="377" y="420"/>
                    <a:pt x="378" y="419"/>
                    <a:pt x="378" y="418"/>
                  </a:cubicBezTo>
                  <a:cubicBezTo>
                    <a:pt x="379" y="418"/>
                    <a:pt x="380" y="417"/>
                    <a:pt x="381" y="417"/>
                  </a:cubicBezTo>
                  <a:cubicBezTo>
                    <a:pt x="382" y="417"/>
                    <a:pt x="383" y="417"/>
                    <a:pt x="385" y="418"/>
                  </a:cubicBezTo>
                  <a:cubicBezTo>
                    <a:pt x="386" y="419"/>
                    <a:pt x="386" y="419"/>
                    <a:pt x="386" y="419"/>
                  </a:cubicBezTo>
                  <a:cubicBezTo>
                    <a:pt x="386" y="418"/>
                    <a:pt x="386" y="418"/>
                    <a:pt x="386" y="418"/>
                  </a:cubicBezTo>
                  <a:cubicBezTo>
                    <a:pt x="386" y="418"/>
                    <a:pt x="388" y="418"/>
                    <a:pt x="389" y="417"/>
                  </a:cubicBezTo>
                  <a:cubicBezTo>
                    <a:pt x="390" y="417"/>
                    <a:pt x="391" y="416"/>
                    <a:pt x="391" y="416"/>
                  </a:cubicBezTo>
                  <a:cubicBezTo>
                    <a:pt x="392" y="416"/>
                    <a:pt x="393" y="416"/>
                    <a:pt x="393" y="416"/>
                  </a:cubicBezTo>
                  <a:cubicBezTo>
                    <a:pt x="393" y="416"/>
                    <a:pt x="393" y="416"/>
                    <a:pt x="393" y="416"/>
                  </a:cubicBezTo>
                  <a:cubicBezTo>
                    <a:pt x="393" y="416"/>
                    <a:pt x="393" y="416"/>
                    <a:pt x="393" y="416"/>
                  </a:cubicBezTo>
                  <a:cubicBezTo>
                    <a:pt x="394" y="415"/>
                    <a:pt x="394" y="415"/>
                    <a:pt x="395" y="415"/>
                  </a:cubicBezTo>
                  <a:cubicBezTo>
                    <a:pt x="397" y="415"/>
                    <a:pt x="399" y="416"/>
                    <a:pt x="402" y="416"/>
                  </a:cubicBezTo>
                  <a:cubicBezTo>
                    <a:pt x="403" y="416"/>
                    <a:pt x="405" y="416"/>
                    <a:pt x="406" y="414"/>
                  </a:cubicBezTo>
                  <a:cubicBezTo>
                    <a:pt x="408" y="413"/>
                    <a:pt x="408" y="411"/>
                    <a:pt x="409" y="408"/>
                  </a:cubicBezTo>
                  <a:cubicBezTo>
                    <a:pt x="407" y="408"/>
                    <a:pt x="407" y="408"/>
                    <a:pt x="407" y="408"/>
                  </a:cubicBezTo>
                  <a:cubicBezTo>
                    <a:pt x="407" y="409"/>
                    <a:pt x="407" y="409"/>
                    <a:pt x="407" y="409"/>
                  </a:cubicBezTo>
                  <a:cubicBezTo>
                    <a:pt x="408" y="409"/>
                    <a:pt x="409" y="410"/>
                    <a:pt x="410" y="410"/>
                  </a:cubicBezTo>
                  <a:cubicBezTo>
                    <a:pt x="412" y="410"/>
                    <a:pt x="415" y="408"/>
                    <a:pt x="417" y="406"/>
                  </a:cubicBezTo>
                  <a:cubicBezTo>
                    <a:pt x="417" y="406"/>
                    <a:pt x="417" y="406"/>
                    <a:pt x="417" y="406"/>
                  </a:cubicBezTo>
                  <a:cubicBezTo>
                    <a:pt x="417" y="406"/>
                    <a:pt x="417" y="406"/>
                    <a:pt x="417" y="406"/>
                  </a:cubicBezTo>
                  <a:cubicBezTo>
                    <a:pt x="419" y="403"/>
                    <a:pt x="421" y="400"/>
                    <a:pt x="422" y="399"/>
                  </a:cubicBezTo>
                  <a:cubicBezTo>
                    <a:pt x="423" y="398"/>
                    <a:pt x="424" y="397"/>
                    <a:pt x="424" y="397"/>
                  </a:cubicBezTo>
                  <a:cubicBezTo>
                    <a:pt x="425" y="396"/>
                    <a:pt x="425" y="396"/>
                    <a:pt x="425" y="396"/>
                  </a:cubicBezTo>
                  <a:cubicBezTo>
                    <a:pt x="425" y="396"/>
                    <a:pt x="425" y="396"/>
                    <a:pt x="425" y="396"/>
                  </a:cubicBezTo>
                  <a:cubicBezTo>
                    <a:pt x="424" y="395"/>
                    <a:pt x="424" y="395"/>
                    <a:pt x="424" y="395"/>
                  </a:cubicBezTo>
                  <a:cubicBezTo>
                    <a:pt x="423" y="396"/>
                    <a:pt x="423" y="396"/>
                    <a:pt x="423" y="396"/>
                  </a:cubicBezTo>
                  <a:cubicBezTo>
                    <a:pt x="424" y="398"/>
                    <a:pt x="426" y="399"/>
                    <a:pt x="427" y="399"/>
                  </a:cubicBezTo>
                  <a:cubicBezTo>
                    <a:pt x="429" y="399"/>
                    <a:pt x="430" y="398"/>
                    <a:pt x="431" y="397"/>
                  </a:cubicBezTo>
                  <a:cubicBezTo>
                    <a:pt x="433" y="395"/>
                    <a:pt x="434" y="393"/>
                    <a:pt x="435" y="391"/>
                  </a:cubicBezTo>
                  <a:cubicBezTo>
                    <a:pt x="437" y="389"/>
                    <a:pt x="438" y="388"/>
                    <a:pt x="439" y="387"/>
                  </a:cubicBezTo>
                  <a:cubicBezTo>
                    <a:pt x="439" y="386"/>
                    <a:pt x="439" y="386"/>
                    <a:pt x="439" y="386"/>
                  </a:cubicBezTo>
                  <a:cubicBezTo>
                    <a:pt x="439" y="387"/>
                    <a:pt x="439" y="387"/>
                    <a:pt x="439" y="387"/>
                  </a:cubicBezTo>
                  <a:cubicBezTo>
                    <a:pt x="441" y="387"/>
                    <a:pt x="444" y="385"/>
                    <a:pt x="447" y="383"/>
                  </a:cubicBezTo>
                  <a:cubicBezTo>
                    <a:pt x="449" y="383"/>
                    <a:pt x="451" y="382"/>
                    <a:pt x="453" y="381"/>
                  </a:cubicBezTo>
                  <a:cubicBezTo>
                    <a:pt x="454" y="381"/>
                    <a:pt x="456" y="381"/>
                    <a:pt x="456" y="381"/>
                  </a:cubicBezTo>
                  <a:cubicBezTo>
                    <a:pt x="459" y="380"/>
                    <a:pt x="461" y="379"/>
                    <a:pt x="464" y="377"/>
                  </a:cubicBezTo>
                  <a:cubicBezTo>
                    <a:pt x="467" y="376"/>
                    <a:pt x="470" y="374"/>
                    <a:pt x="473" y="373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3" y="372"/>
                    <a:pt x="473" y="372"/>
                    <a:pt x="473" y="372"/>
                  </a:cubicBezTo>
                  <a:cubicBezTo>
                    <a:pt x="475" y="371"/>
                    <a:pt x="477" y="371"/>
                    <a:pt x="478" y="371"/>
                  </a:cubicBezTo>
                  <a:cubicBezTo>
                    <a:pt x="479" y="371"/>
                    <a:pt x="480" y="370"/>
                    <a:pt x="481" y="369"/>
                  </a:cubicBezTo>
                  <a:cubicBezTo>
                    <a:pt x="482" y="368"/>
                    <a:pt x="482" y="367"/>
                    <a:pt x="482" y="366"/>
                  </a:cubicBezTo>
                  <a:cubicBezTo>
                    <a:pt x="482" y="365"/>
                    <a:pt x="481" y="364"/>
                    <a:pt x="481" y="364"/>
                  </a:cubicBezTo>
                  <a:cubicBezTo>
                    <a:pt x="481" y="363"/>
                    <a:pt x="480" y="363"/>
                    <a:pt x="479" y="363"/>
                  </a:cubicBezTo>
                  <a:cubicBezTo>
                    <a:pt x="478" y="362"/>
                    <a:pt x="477" y="361"/>
                    <a:pt x="476" y="361"/>
                  </a:cubicBezTo>
                  <a:cubicBezTo>
                    <a:pt x="475" y="361"/>
                    <a:pt x="474" y="360"/>
                    <a:pt x="474" y="360"/>
                  </a:cubicBezTo>
                  <a:cubicBezTo>
                    <a:pt x="473" y="360"/>
                    <a:pt x="473" y="360"/>
                    <a:pt x="472" y="360"/>
                  </a:cubicBezTo>
                  <a:cubicBezTo>
                    <a:pt x="472" y="361"/>
                    <a:pt x="472" y="361"/>
                    <a:pt x="472" y="361"/>
                  </a:cubicBezTo>
                  <a:cubicBezTo>
                    <a:pt x="474" y="361"/>
                    <a:pt x="474" y="361"/>
                    <a:pt x="474" y="361"/>
                  </a:cubicBezTo>
                  <a:cubicBezTo>
                    <a:pt x="474" y="361"/>
                    <a:pt x="474" y="361"/>
                    <a:pt x="474" y="360"/>
                  </a:cubicBezTo>
                  <a:cubicBezTo>
                    <a:pt x="474" y="360"/>
                    <a:pt x="475" y="359"/>
                    <a:pt x="475" y="358"/>
                  </a:cubicBezTo>
                  <a:cubicBezTo>
                    <a:pt x="475" y="357"/>
                    <a:pt x="476" y="356"/>
                    <a:pt x="476" y="356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4" y="356"/>
                    <a:pt x="474" y="356"/>
                    <a:pt x="474" y="356"/>
                  </a:cubicBezTo>
                  <a:cubicBezTo>
                    <a:pt x="475" y="357"/>
                    <a:pt x="477" y="357"/>
                    <a:pt x="479" y="358"/>
                  </a:cubicBezTo>
                  <a:cubicBezTo>
                    <a:pt x="481" y="358"/>
                    <a:pt x="484" y="359"/>
                    <a:pt x="486" y="359"/>
                  </a:cubicBezTo>
                  <a:cubicBezTo>
                    <a:pt x="487" y="360"/>
                    <a:pt x="488" y="360"/>
                    <a:pt x="489" y="361"/>
                  </a:cubicBezTo>
                  <a:cubicBezTo>
                    <a:pt x="489" y="361"/>
                    <a:pt x="489" y="362"/>
                    <a:pt x="489" y="362"/>
                  </a:cubicBezTo>
                  <a:cubicBezTo>
                    <a:pt x="489" y="363"/>
                    <a:pt x="489" y="364"/>
                    <a:pt x="487" y="366"/>
                  </a:cubicBezTo>
                  <a:cubicBezTo>
                    <a:pt x="486" y="369"/>
                    <a:pt x="486" y="369"/>
                    <a:pt x="486" y="369"/>
                  </a:cubicBezTo>
                  <a:cubicBezTo>
                    <a:pt x="489" y="369"/>
                    <a:pt x="489" y="369"/>
                    <a:pt x="489" y="369"/>
                  </a:cubicBezTo>
                  <a:cubicBezTo>
                    <a:pt x="489" y="369"/>
                    <a:pt x="491" y="369"/>
                    <a:pt x="492" y="368"/>
                  </a:cubicBezTo>
                  <a:cubicBezTo>
                    <a:pt x="494" y="368"/>
                    <a:pt x="495" y="368"/>
                    <a:pt x="497" y="367"/>
                  </a:cubicBezTo>
                  <a:cubicBezTo>
                    <a:pt x="495" y="366"/>
                    <a:pt x="495" y="366"/>
                    <a:pt x="495" y="366"/>
                  </a:cubicBezTo>
                  <a:cubicBezTo>
                    <a:pt x="494" y="365"/>
                    <a:pt x="494" y="365"/>
                    <a:pt x="494" y="365"/>
                  </a:cubicBezTo>
                  <a:cubicBezTo>
                    <a:pt x="493" y="366"/>
                    <a:pt x="493" y="367"/>
                    <a:pt x="492" y="368"/>
                  </a:cubicBezTo>
                  <a:cubicBezTo>
                    <a:pt x="492" y="369"/>
                    <a:pt x="491" y="369"/>
                    <a:pt x="491" y="370"/>
                  </a:cubicBezTo>
                  <a:cubicBezTo>
                    <a:pt x="491" y="371"/>
                    <a:pt x="491" y="371"/>
                    <a:pt x="492" y="372"/>
                  </a:cubicBezTo>
                  <a:cubicBezTo>
                    <a:pt x="492" y="373"/>
                    <a:pt x="493" y="373"/>
                    <a:pt x="494" y="373"/>
                  </a:cubicBezTo>
                  <a:cubicBezTo>
                    <a:pt x="495" y="374"/>
                    <a:pt x="496" y="374"/>
                    <a:pt x="497" y="374"/>
                  </a:cubicBezTo>
                  <a:cubicBezTo>
                    <a:pt x="498" y="374"/>
                    <a:pt x="499" y="375"/>
                    <a:pt x="500" y="375"/>
                  </a:cubicBezTo>
                  <a:cubicBezTo>
                    <a:pt x="501" y="376"/>
                    <a:pt x="501" y="376"/>
                    <a:pt x="502" y="376"/>
                  </a:cubicBezTo>
                  <a:cubicBezTo>
                    <a:pt x="503" y="376"/>
                    <a:pt x="504" y="375"/>
                    <a:pt x="505" y="374"/>
                  </a:cubicBezTo>
                  <a:cubicBezTo>
                    <a:pt x="506" y="373"/>
                    <a:pt x="506" y="371"/>
                    <a:pt x="507" y="370"/>
                  </a:cubicBezTo>
                  <a:cubicBezTo>
                    <a:pt x="507" y="370"/>
                    <a:pt x="507" y="369"/>
                    <a:pt x="507" y="369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9" y="367"/>
                    <a:pt x="510" y="366"/>
                    <a:pt x="510" y="364"/>
                  </a:cubicBezTo>
                  <a:cubicBezTo>
                    <a:pt x="513" y="358"/>
                    <a:pt x="514" y="348"/>
                    <a:pt x="514" y="344"/>
                  </a:cubicBezTo>
                  <a:cubicBezTo>
                    <a:pt x="513" y="344"/>
                    <a:pt x="513" y="344"/>
                    <a:pt x="513" y="344"/>
                  </a:cubicBezTo>
                  <a:cubicBezTo>
                    <a:pt x="514" y="345"/>
                    <a:pt x="514" y="345"/>
                    <a:pt x="514" y="345"/>
                  </a:cubicBezTo>
                  <a:cubicBezTo>
                    <a:pt x="515" y="343"/>
                    <a:pt x="515" y="341"/>
                    <a:pt x="515" y="339"/>
                  </a:cubicBezTo>
                  <a:cubicBezTo>
                    <a:pt x="515" y="335"/>
                    <a:pt x="514" y="333"/>
                    <a:pt x="513" y="330"/>
                  </a:cubicBezTo>
                  <a:cubicBezTo>
                    <a:pt x="512" y="328"/>
                    <a:pt x="511" y="325"/>
                    <a:pt x="511" y="322"/>
                  </a:cubicBezTo>
                  <a:cubicBezTo>
                    <a:pt x="509" y="322"/>
                    <a:pt x="509" y="322"/>
                    <a:pt x="509" y="322"/>
                  </a:cubicBezTo>
                  <a:cubicBezTo>
                    <a:pt x="508" y="322"/>
                    <a:pt x="508" y="322"/>
                    <a:pt x="508" y="322"/>
                  </a:cubicBezTo>
                  <a:cubicBezTo>
                    <a:pt x="508" y="326"/>
                    <a:pt x="509" y="329"/>
                    <a:pt x="510" y="332"/>
                  </a:cubicBezTo>
                  <a:cubicBezTo>
                    <a:pt x="511" y="334"/>
                    <a:pt x="512" y="336"/>
                    <a:pt x="512" y="339"/>
                  </a:cubicBezTo>
                  <a:cubicBezTo>
                    <a:pt x="512" y="340"/>
                    <a:pt x="512" y="342"/>
                    <a:pt x="511" y="344"/>
                  </a:cubicBezTo>
                  <a:cubicBezTo>
                    <a:pt x="511" y="344"/>
                    <a:pt x="511" y="344"/>
                    <a:pt x="511" y="344"/>
                  </a:cubicBezTo>
                  <a:cubicBezTo>
                    <a:pt x="511" y="344"/>
                    <a:pt x="511" y="344"/>
                    <a:pt x="511" y="344"/>
                  </a:cubicBezTo>
                  <a:cubicBezTo>
                    <a:pt x="511" y="347"/>
                    <a:pt x="511" y="352"/>
                    <a:pt x="509" y="356"/>
                  </a:cubicBezTo>
                  <a:cubicBezTo>
                    <a:pt x="509" y="359"/>
                    <a:pt x="508" y="361"/>
                    <a:pt x="508" y="363"/>
                  </a:cubicBezTo>
                  <a:cubicBezTo>
                    <a:pt x="507" y="364"/>
                    <a:pt x="506" y="366"/>
                    <a:pt x="506" y="366"/>
                  </a:cubicBezTo>
                  <a:cubicBezTo>
                    <a:pt x="506" y="367"/>
                    <a:pt x="506" y="367"/>
                    <a:pt x="506" y="367"/>
                  </a:cubicBezTo>
                  <a:cubicBezTo>
                    <a:pt x="506" y="366"/>
                    <a:pt x="506" y="366"/>
                    <a:pt x="506" y="366"/>
                  </a:cubicBezTo>
                  <a:cubicBezTo>
                    <a:pt x="505" y="366"/>
                    <a:pt x="505" y="367"/>
                    <a:pt x="505" y="367"/>
                  </a:cubicBezTo>
                  <a:cubicBezTo>
                    <a:pt x="504" y="368"/>
                    <a:pt x="504" y="368"/>
                    <a:pt x="504" y="369"/>
                  </a:cubicBezTo>
                  <a:cubicBezTo>
                    <a:pt x="504" y="370"/>
                    <a:pt x="503" y="371"/>
                    <a:pt x="503" y="372"/>
                  </a:cubicBezTo>
                  <a:cubicBezTo>
                    <a:pt x="503" y="372"/>
                    <a:pt x="502" y="373"/>
                    <a:pt x="502" y="373"/>
                  </a:cubicBezTo>
                  <a:cubicBezTo>
                    <a:pt x="502" y="373"/>
                    <a:pt x="502" y="373"/>
                    <a:pt x="502" y="373"/>
                  </a:cubicBezTo>
                  <a:cubicBezTo>
                    <a:pt x="502" y="373"/>
                    <a:pt x="502" y="373"/>
                    <a:pt x="501" y="373"/>
                  </a:cubicBezTo>
                  <a:cubicBezTo>
                    <a:pt x="500" y="371"/>
                    <a:pt x="497" y="371"/>
                    <a:pt x="496" y="371"/>
                  </a:cubicBezTo>
                  <a:cubicBezTo>
                    <a:pt x="495" y="371"/>
                    <a:pt x="495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5" y="369"/>
                  </a:cubicBezTo>
                  <a:cubicBezTo>
                    <a:pt x="495" y="368"/>
                    <a:pt x="496" y="368"/>
                    <a:pt x="497" y="366"/>
                  </a:cubicBezTo>
                  <a:cubicBezTo>
                    <a:pt x="494" y="364"/>
                    <a:pt x="494" y="364"/>
                    <a:pt x="494" y="364"/>
                  </a:cubicBezTo>
                  <a:cubicBezTo>
                    <a:pt x="494" y="365"/>
                    <a:pt x="493" y="365"/>
                    <a:pt x="492" y="365"/>
                  </a:cubicBezTo>
                  <a:cubicBezTo>
                    <a:pt x="490" y="366"/>
                    <a:pt x="489" y="366"/>
                    <a:pt x="489" y="366"/>
                  </a:cubicBezTo>
                  <a:cubicBezTo>
                    <a:pt x="489" y="367"/>
                    <a:pt x="489" y="367"/>
                    <a:pt x="489" y="367"/>
                  </a:cubicBezTo>
                  <a:cubicBezTo>
                    <a:pt x="490" y="368"/>
                    <a:pt x="490" y="368"/>
                    <a:pt x="490" y="368"/>
                  </a:cubicBezTo>
                  <a:cubicBezTo>
                    <a:pt x="491" y="366"/>
                    <a:pt x="492" y="364"/>
                    <a:pt x="492" y="362"/>
                  </a:cubicBezTo>
                  <a:cubicBezTo>
                    <a:pt x="492" y="360"/>
                    <a:pt x="491" y="359"/>
                    <a:pt x="490" y="358"/>
                  </a:cubicBezTo>
                  <a:cubicBezTo>
                    <a:pt x="487" y="356"/>
                    <a:pt x="485" y="356"/>
                    <a:pt x="482" y="355"/>
                  </a:cubicBezTo>
                  <a:cubicBezTo>
                    <a:pt x="481" y="355"/>
                    <a:pt x="479" y="355"/>
                    <a:pt x="478" y="354"/>
                  </a:cubicBezTo>
                  <a:cubicBezTo>
                    <a:pt x="477" y="354"/>
                    <a:pt x="476" y="354"/>
                    <a:pt x="476" y="353"/>
                  </a:cubicBezTo>
                  <a:cubicBezTo>
                    <a:pt x="475" y="353"/>
                    <a:pt x="475" y="353"/>
                    <a:pt x="475" y="353"/>
                  </a:cubicBezTo>
                  <a:cubicBezTo>
                    <a:pt x="474" y="354"/>
                    <a:pt x="474" y="354"/>
                    <a:pt x="474" y="354"/>
                  </a:cubicBezTo>
                  <a:cubicBezTo>
                    <a:pt x="473" y="355"/>
                    <a:pt x="472" y="356"/>
                    <a:pt x="472" y="358"/>
                  </a:cubicBezTo>
                  <a:cubicBezTo>
                    <a:pt x="472" y="358"/>
                    <a:pt x="471" y="359"/>
                    <a:pt x="471" y="360"/>
                  </a:cubicBezTo>
                  <a:cubicBezTo>
                    <a:pt x="471" y="360"/>
                    <a:pt x="471" y="361"/>
                    <a:pt x="471" y="361"/>
                  </a:cubicBezTo>
                  <a:cubicBezTo>
                    <a:pt x="471" y="363"/>
                    <a:pt x="471" y="363"/>
                    <a:pt x="471" y="363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2"/>
                    <a:pt x="472" y="362"/>
                    <a:pt x="472" y="362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2"/>
                    <a:pt x="472" y="362"/>
                    <a:pt x="472" y="362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3"/>
                    <a:pt x="473" y="363"/>
                    <a:pt x="474" y="363"/>
                  </a:cubicBezTo>
                  <a:cubicBezTo>
                    <a:pt x="475" y="364"/>
                    <a:pt x="476" y="364"/>
                    <a:pt x="477" y="365"/>
                  </a:cubicBezTo>
                  <a:cubicBezTo>
                    <a:pt x="478" y="365"/>
                    <a:pt x="479" y="366"/>
                    <a:pt x="479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79" y="367"/>
                    <a:pt x="479" y="367"/>
                    <a:pt x="478" y="368"/>
                  </a:cubicBezTo>
                  <a:cubicBezTo>
                    <a:pt x="478" y="368"/>
                    <a:pt x="478" y="368"/>
                    <a:pt x="478" y="368"/>
                  </a:cubicBezTo>
                  <a:cubicBezTo>
                    <a:pt x="477" y="368"/>
                    <a:pt x="474" y="368"/>
                    <a:pt x="472" y="370"/>
                  </a:cubicBezTo>
                  <a:cubicBezTo>
                    <a:pt x="472" y="371"/>
                    <a:pt x="472" y="371"/>
                    <a:pt x="472" y="371"/>
                  </a:cubicBezTo>
                  <a:cubicBezTo>
                    <a:pt x="472" y="370"/>
                    <a:pt x="472" y="370"/>
                    <a:pt x="472" y="370"/>
                  </a:cubicBezTo>
                  <a:cubicBezTo>
                    <a:pt x="468" y="371"/>
                    <a:pt x="465" y="373"/>
                    <a:pt x="462" y="375"/>
                  </a:cubicBezTo>
                  <a:cubicBezTo>
                    <a:pt x="460" y="376"/>
                    <a:pt x="457" y="378"/>
                    <a:pt x="456" y="378"/>
                  </a:cubicBezTo>
                  <a:cubicBezTo>
                    <a:pt x="455" y="378"/>
                    <a:pt x="453" y="378"/>
                    <a:pt x="452" y="379"/>
                  </a:cubicBezTo>
                  <a:cubicBezTo>
                    <a:pt x="449" y="379"/>
                    <a:pt x="446" y="381"/>
                    <a:pt x="444" y="382"/>
                  </a:cubicBezTo>
                  <a:cubicBezTo>
                    <a:pt x="441" y="383"/>
                    <a:pt x="439" y="384"/>
                    <a:pt x="438" y="384"/>
                  </a:cubicBezTo>
                  <a:cubicBezTo>
                    <a:pt x="438" y="384"/>
                    <a:pt x="438" y="384"/>
                    <a:pt x="438" y="384"/>
                  </a:cubicBezTo>
                  <a:cubicBezTo>
                    <a:pt x="438" y="384"/>
                    <a:pt x="438" y="384"/>
                    <a:pt x="438" y="384"/>
                  </a:cubicBezTo>
                  <a:cubicBezTo>
                    <a:pt x="436" y="385"/>
                    <a:pt x="435" y="386"/>
                    <a:pt x="434" y="387"/>
                  </a:cubicBezTo>
                  <a:cubicBezTo>
                    <a:pt x="433" y="389"/>
                    <a:pt x="432" y="391"/>
                    <a:pt x="430" y="393"/>
                  </a:cubicBezTo>
                  <a:cubicBezTo>
                    <a:pt x="430" y="394"/>
                    <a:pt x="429" y="395"/>
                    <a:pt x="429" y="395"/>
                  </a:cubicBezTo>
                  <a:cubicBezTo>
                    <a:pt x="428" y="395"/>
                    <a:pt x="428" y="396"/>
                    <a:pt x="427" y="396"/>
                  </a:cubicBezTo>
                  <a:cubicBezTo>
                    <a:pt x="427" y="396"/>
                    <a:pt x="426" y="395"/>
                    <a:pt x="425" y="394"/>
                  </a:cubicBezTo>
                  <a:cubicBezTo>
                    <a:pt x="424" y="393"/>
                    <a:pt x="424" y="393"/>
                    <a:pt x="424" y="393"/>
                  </a:cubicBezTo>
                  <a:cubicBezTo>
                    <a:pt x="423" y="394"/>
                    <a:pt x="423" y="394"/>
                    <a:pt x="423" y="394"/>
                  </a:cubicBezTo>
                  <a:cubicBezTo>
                    <a:pt x="423" y="394"/>
                    <a:pt x="419" y="397"/>
                    <a:pt x="414" y="404"/>
                  </a:cubicBezTo>
                  <a:cubicBezTo>
                    <a:pt x="416" y="405"/>
                    <a:pt x="416" y="405"/>
                    <a:pt x="416" y="405"/>
                  </a:cubicBezTo>
                  <a:cubicBezTo>
                    <a:pt x="415" y="404"/>
                    <a:pt x="415" y="404"/>
                    <a:pt x="415" y="404"/>
                  </a:cubicBezTo>
                  <a:cubicBezTo>
                    <a:pt x="413" y="406"/>
                    <a:pt x="411" y="407"/>
                    <a:pt x="410" y="407"/>
                  </a:cubicBezTo>
                  <a:cubicBezTo>
                    <a:pt x="409" y="407"/>
                    <a:pt x="408" y="406"/>
                    <a:pt x="408" y="406"/>
                  </a:cubicBezTo>
                  <a:cubicBezTo>
                    <a:pt x="406" y="406"/>
                    <a:pt x="406" y="406"/>
                    <a:pt x="406" y="406"/>
                  </a:cubicBezTo>
                  <a:cubicBezTo>
                    <a:pt x="406" y="407"/>
                    <a:pt x="406" y="407"/>
                    <a:pt x="406" y="407"/>
                  </a:cubicBezTo>
                  <a:cubicBezTo>
                    <a:pt x="405" y="410"/>
                    <a:pt x="405" y="411"/>
                    <a:pt x="404" y="412"/>
                  </a:cubicBezTo>
                  <a:cubicBezTo>
                    <a:pt x="404" y="413"/>
                    <a:pt x="403" y="413"/>
                    <a:pt x="402" y="413"/>
                  </a:cubicBezTo>
                  <a:cubicBezTo>
                    <a:pt x="400" y="413"/>
                    <a:pt x="397" y="412"/>
                    <a:pt x="395" y="412"/>
                  </a:cubicBezTo>
                  <a:cubicBezTo>
                    <a:pt x="394" y="412"/>
                    <a:pt x="393" y="412"/>
                    <a:pt x="392" y="413"/>
                  </a:cubicBezTo>
                  <a:cubicBezTo>
                    <a:pt x="393" y="414"/>
                    <a:pt x="393" y="414"/>
                    <a:pt x="393" y="414"/>
                  </a:cubicBezTo>
                  <a:cubicBezTo>
                    <a:pt x="393" y="413"/>
                    <a:pt x="393" y="413"/>
                    <a:pt x="393" y="413"/>
                  </a:cubicBezTo>
                  <a:cubicBezTo>
                    <a:pt x="392" y="413"/>
                    <a:pt x="391" y="413"/>
                    <a:pt x="390" y="413"/>
                  </a:cubicBezTo>
                  <a:cubicBezTo>
                    <a:pt x="388" y="414"/>
                    <a:pt x="385" y="416"/>
                    <a:pt x="385" y="416"/>
                  </a:cubicBezTo>
                  <a:cubicBezTo>
                    <a:pt x="386" y="417"/>
                    <a:pt x="386" y="417"/>
                    <a:pt x="386" y="417"/>
                  </a:cubicBezTo>
                  <a:cubicBezTo>
                    <a:pt x="386" y="416"/>
                    <a:pt x="386" y="416"/>
                    <a:pt x="386" y="416"/>
                  </a:cubicBezTo>
                  <a:cubicBezTo>
                    <a:pt x="384" y="415"/>
                    <a:pt x="383" y="414"/>
                    <a:pt x="381" y="414"/>
                  </a:cubicBezTo>
                  <a:cubicBezTo>
                    <a:pt x="378" y="414"/>
                    <a:pt x="377" y="416"/>
                    <a:pt x="375" y="417"/>
                  </a:cubicBezTo>
                  <a:cubicBezTo>
                    <a:pt x="375" y="418"/>
                    <a:pt x="374" y="418"/>
                    <a:pt x="374" y="419"/>
                  </a:cubicBezTo>
                  <a:cubicBezTo>
                    <a:pt x="374" y="419"/>
                    <a:pt x="373" y="420"/>
                    <a:pt x="373" y="420"/>
                  </a:cubicBezTo>
                  <a:cubicBezTo>
                    <a:pt x="373" y="420"/>
                    <a:pt x="373" y="420"/>
                    <a:pt x="373" y="420"/>
                  </a:cubicBezTo>
                  <a:cubicBezTo>
                    <a:pt x="373" y="420"/>
                    <a:pt x="373" y="420"/>
                    <a:pt x="373" y="420"/>
                  </a:cubicBezTo>
                  <a:cubicBezTo>
                    <a:pt x="372" y="421"/>
                    <a:pt x="371" y="423"/>
                    <a:pt x="370" y="425"/>
                  </a:cubicBezTo>
                  <a:cubicBezTo>
                    <a:pt x="369" y="427"/>
                    <a:pt x="368" y="430"/>
                    <a:pt x="367" y="433"/>
                  </a:cubicBezTo>
                  <a:cubicBezTo>
                    <a:pt x="366" y="434"/>
                    <a:pt x="366" y="435"/>
                    <a:pt x="365" y="436"/>
                  </a:cubicBezTo>
                  <a:cubicBezTo>
                    <a:pt x="365" y="436"/>
                    <a:pt x="365" y="437"/>
                    <a:pt x="365" y="437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6" y="437"/>
                    <a:pt x="366" y="437"/>
                    <a:pt x="366" y="437"/>
                  </a:cubicBezTo>
                  <a:cubicBezTo>
                    <a:pt x="366" y="437"/>
                    <a:pt x="366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6" y="437"/>
                    <a:pt x="366" y="437"/>
                    <a:pt x="366" y="437"/>
                  </a:cubicBezTo>
                  <a:cubicBezTo>
                    <a:pt x="365" y="436"/>
                    <a:pt x="365" y="436"/>
                    <a:pt x="365" y="436"/>
                  </a:cubicBezTo>
                  <a:cubicBezTo>
                    <a:pt x="364" y="435"/>
                    <a:pt x="362" y="433"/>
                    <a:pt x="360" y="430"/>
                  </a:cubicBezTo>
                  <a:cubicBezTo>
                    <a:pt x="358" y="428"/>
                    <a:pt x="356" y="425"/>
                    <a:pt x="356" y="424"/>
                  </a:cubicBezTo>
                  <a:cubicBezTo>
                    <a:pt x="355" y="423"/>
                    <a:pt x="355" y="423"/>
                    <a:pt x="355" y="423"/>
                  </a:cubicBezTo>
                  <a:cubicBezTo>
                    <a:pt x="354" y="423"/>
                    <a:pt x="354" y="423"/>
                    <a:pt x="354" y="423"/>
                  </a:cubicBezTo>
                  <a:cubicBezTo>
                    <a:pt x="354" y="423"/>
                    <a:pt x="354" y="423"/>
                    <a:pt x="352" y="423"/>
                  </a:cubicBezTo>
                  <a:cubicBezTo>
                    <a:pt x="350" y="423"/>
                    <a:pt x="350" y="423"/>
                    <a:pt x="350" y="423"/>
                  </a:cubicBezTo>
                  <a:cubicBezTo>
                    <a:pt x="350" y="425"/>
                    <a:pt x="350" y="425"/>
                    <a:pt x="350" y="425"/>
                  </a:cubicBezTo>
                  <a:cubicBezTo>
                    <a:pt x="350" y="429"/>
                    <a:pt x="352" y="433"/>
                    <a:pt x="354" y="436"/>
                  </a:cubicBezTo>
                  <a:cubicBezTo>
                    <a:pt x="356" y="440"/>
                    <a:pt x="358" y="443"/>
                    <a:pt x="360" y="446"/>
                  </a:cubicBezTo>
                  <a:cubicBezTo>
                    <a:pt x="360" y="446"/>
                    <a:pt x="360" y="446"/>
                    <a:pt x="360" y="446"/>
                  </a:cubicBezTo>
                  <a:cubicBezTo>
                    <a:pt x="360" y="446"/>
                    <a:pt x="360" y="446"/>
                    <a:pt x="360" y="446"/>
                  </a:cubicBezTo>
                  <a:cubicBezTo>
                    <a:pt x="362" y="448"/>
                    <a:pt x="365" y="450"/>
                    <a:pt x="368" y="451"/>
                  </a:cubicBezTo>
                  <a:cubicBezTo>
                    <a:pt x="369" y="452"/>
                    <a:pt x="371" y="453"/>
                    <a:pt x="371" y="454"/>
                  </a:cubicBezTo>
                  <a:cubicBezTo>
                    <a:pt x="372" y="455"/>
                    <a:pt x="373" y="455"/>
                    <a:pt x="373" y="456"/>
                  </a:cubicBezTo>
                  <a:cubicBezTo>
                    <a:pt x="373" y="456"/>
                    <a:pt x="373" y="456"/>
                    <a:pt x="372" y="457"/>
                  </a:cubicBezTo>
                  <a:cubicBezTo>
                    <a:pt x="371" y="459"/>
                    <a:pt x="371" y="459"/>
                    <a:pt x="371" y="459"/>
                  </a:cubicBezTo>
                  <a:cubicBezTo>
                    <a:pt x="374" y="459"/>
                    <a:pt x="374" y="459"/>
                    <a:pt x="374" y="459"/>
                  </a:cubicBezTo>
                  <a:cubicBezTo>
                    <a:pt x="374" y="459"/>
                    <a:pt x="374" y="459"/>
                    <a:pt x="375" y="459"/>
                  </a:cubicBezTo>
                  <a:cubicBezTo>
                    <a:pt x="376" y="460"/>
                    <a:pt x="376" y="460"/>
                    <a:pt x="377" y="460"/>
                  </a:cubicBezTo>
                  <a:cubicBezTo>
                    <a:pt x="377" y="459"/>
                    <a:pt x="377" y="459"/>
                    <a:pt x="377" y="459"/>
                  </a:cubicBezTo>
                  <a:cubicBezTo>
                    <a:pt x="376" y="459"/>
                    <a:pt x="376" y="459"/>
                    <a:pt x="376" y="459"/>
                  </a:cubicBezTo>
                  <a:cubicBezTo>
                    <a:pt x="376" y="460"/>
                    <a:pt x="376" y="462"/>
                    <a:pt x="375" y="464"/>
                  </a:cubicBezTo>
                  <a:cubicBezTo>
                    <a:pt x="375" y="465"/>
                    <a:pt x="375" y="466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4" y="468"/>
                    <a:pt x="374" y="468"/>
                    <a:pt x="374" y="468"/>
                  </a:cubicBezTo>
                  <a:cubicBezTo>
                    <a:pt x="374" y="468"/>
                    <a:pt x="374" y="468"/>
                    <a:pt x="370" y="473"/>
                  </a:cubicBezTo>
                  <a:cubicBezTo>
                    <a:pt x="370" y="473"/>
                    <a:pt x="370" y="473"/>
                    <a:pt x="370" y="473"/>
                  </a:cubicBezTo>
                  <a:cubicBezTo>
                    <a:pt x="370" y="474"/>
                    <a:pt x="370" y="474"/>
                    <a:pt x="370" y="474"/>
                  </a:cubicBezTo>
                  <a:cubicBezTo>
                    <a:pt x="370" y="475"/>
                    <a:pt x="370" y="476"/>
                    <a:pt x="371" y="477"/>
                  </a:cubicBezTo>
                  <a:cubicBezTo>
                    <a:pt x="372" y="479"/>
                    <a:pt x="373" y="480"/>
                    <a:pt x="374" y="480"/>
                  </a:cubicBezTo>
                  <a:cubicBezTo>
                    <a:pt x="375" y="481"/>
                    <a:pt x="375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8" y="483"/>
                    <a:pt x="378" y="485"/>
                    <a:pt x="379" y="488"/>
                  </a:cubicBezTo>
                  <a:cubicBezTo>
                    <a:pt x="380" y="490"/>
                    <a:pt x="380" y="492"/>
                    <a:pt x="382" y="495"/>
                  </a:cubicBezTo>
                  <a:cubicBezTo>
                    <a:pt x="383" y="494"/>
                    <a:pt x="383" y="494"/>
                    <a:pt x="383" y="494"/>
                  </a:cubicBezTo>
                  <a:cubicBezTo>
                    <a:pt x="382" y="494"/>
                    <a:pt x="382" y="494"/>
                    <a:pt x="382" y="494"/>
                  </a:cubicBezTo>
                  <a:cubicBezTo>
                    <a:pt x="382" y="497"/>
                    <a:pt x="384" y="501"/>
                    <a:pt x="387" y="505"/>
                  </a:cubicBezTo>
                  <a:cubicBezTo>
                    <a:pt x="388" y="506"/>
                    <a:pt x="390" y="508"/>
                    <a:pt x="391" y="510"/>
                  </a:cubicBezTo>
                  <a:cubicBezTo>
                    <a:pt x="393" y="511"/>
                    <a:pt x="395" y="513"/>
                    <a:pt x="396" y="513"/>
                  </a:cubicBezTo>
                  <a:cubicBezTo>
                    <a:pt x="396" y="513"/>
                    <a:pt x="396" y="513"/>
                    <a:pt x="396" y="513"/>
                  </a:cubicBezTo>
                  <a:cubicBezTo>
                    <a:pt x="397" y="513"/>
                    <a:pt x="397" y="513"/>
                    <a:pt x="397" y="513"/>
                  </a:cubicBezTo>
                  <a:cubicBezTo>
                    <a:pt x="399" y="513"/>
                    <a:pt x="401" y="514"/>
                    <a:pt x="403" y="516"/>
                  </a:cubicBezTo>
                  <a:cubicBezTo>
                    <a:pt x="407" y="519"/>
                    <a:pt x="410" y="522"/>
                    <a:pt x="413" y="526"/>
                  </a:cubicBezTo>
                  <a:cubicBezTo>
                    <a:pt x="415" y="527"/>
                    <a:pt x="416" y="529"/>
                    <a:pt x="417" y="530"/>
                  </a:cubicBezTo>
                  <a:cubicBezTo>
                    <a:pt x="417" y="530"/>
                    <a:pt x="418" y="531"/>
                    <a:pt x="418" y="531"/>
                  </a:cubicBezTo>
                  <a:cubicBezTo>
                    <a:pt x="419" y="531"/>
                    <a:pt x="419" y="531"/>
                    <a:pt x="419" y="531"/>
                  </a:cubicBezTo>
                  <a:cubicBezTo>
                    <a:pt x="419" y="532"/>
                    <a:pt x="419" y="532"/>
                    <a:pt x="420" y="532"/>
                  </a:cubicBezTo>
                  <a:cubicBezTo>
                    <a:pt x="422" y="532"/>
                    <a:pt x="425" y="532"/>
                    <a:pt x="427" y="533"/>
                  </a:cubicBezTo>
                  <a:cubicBezTo>
                    <a:pt x="428" y="534"/>
                    <a:pt x="429" y="534"/>
                    <a:pt x="429" y="535"/>
                  </a:cubicBezTo>
                  <a:cubicBezTo>
                    <a:pt x="430" y="535"/>
                    <a:pt x="430" y="536"/>
                    <a:pt x="430" y="537"/>
                  </a:cubicBezTo>
                  <a:cubicBezTo>
                    <a:pt x="430" y="537"/>
                    <a:pt x="430" y="537"/>
                    <a:pt x="430" y="537"/>
                  </a:cubicBezTo>
                  <a:cubicBezTo>
                    <a:pt x="430" y="537"/>
                    <a:pt x="430" y="537"/>
                    <a:pt x="430" y="537"/>
                  </a:cubicBezTo>
                  <a:cubicBezTo>
                    <a:pt x="431" y="540"/>
                    <a:pt x="431" y="542"/>
                    <a:pt x="433" y="543"/>
                  </a:cubicBezTo>
                  <a:cubicBezTo>
                    <a:pt x="434" y="544"/>
                    <a:pt x="436" y="544"/>
                    <a:pt x="437" y="544"/>
                  </a:cubicBezTo>
                  <a:cubicBezTo>
                    <a:pt x="438" y="544"/>
                    <a:pt x="439" y="544"/>
                    <a:pt x="440" y="544"/>
                  </a:cubicBezTo>
                  <a:cubicBezTo>
                    <a:pt x="441" y="544"/>
                    <a:pt x="442" y="544"/>
                    <a:pt x="442" y="544"/>
                  </a:cubicBezTo>
                  <a:cubicBezTo>
                    <a:pt x="443" y="545"/>
                    <a:pt x="443" y="545"/>
                    <a:pt x="444" y="546"/>
                  </a:cubicBezTo>
                  <a:cubicBezTo>
                    <a:pt x="446" y="550"/>
                    <a:pt x="449" y="553"/>
                    <a:pt x="451" y="556"/>
                  </a:cubicBezTo>
                  <a:cubicBezTo>
                    <a:pt x="454" y="559"/>
                    <a:pt x="455" y="562"/>
                    <a:pt x="456" y="566"/>
                  </a:cubicBezTo>
                  <a:cubicBezTo>
                    <a:pt x="457" y="566"/>
                    <a:pt x="457" y="566"/>
                    <a:pt x="457" y="566"/>
                  </a:cubicBezTo>
                  <a:cubicBezTo>
                    <a:pt x="456" y="566"/>
                    <a:pt x="456" y="566"/>
                    <a:pt x="456" y="566"/>
                  </a:cubicBezTo>
                  <a:cubicBezTo>
                    <a:pt x="456" y="572"/>
                    <a:pt x="453" y="579"/>
                    <a:pt x="451" y="582"/>
                  </a:cubicBezTo>
                  <a:cubicBezTo>
                    <a:pt x="452" y="583"/>
                    <a:pt x="452" y="583"/>
                    <a:pt x="452" y="583"/>
                  </a:cubicBezTo>
                  <a:cubicBezTo>
                    <a:pt x="453" y="581"/>
                    <a:pt x="453" y="581"/>
                    <a:pt x="453" y="581"/>
                  </a:cubicBezTo>
                  <a:cubicBezTo>
                    <a:pt x="448" y="578"/>
                    <a:pt x="444" y="577"/>
                    <a:pt x="441" y="577"/>
                  </a:cubicBezTo>
                  <a:cubicBezTo>
                    <a:pt x="438" y="577"/>
                    <a:pt x="436" y="578"/>
                    <a:pt x="434" y="579"/>
                  </a:cubicBezTo>
                  <a:cubicBezTo>
                    <a:pt x="432" y="579"/>
                    <a:pt x="432" y="579"/>
                    <a:pt x="432" y="579"/>
                  </a:cubicBezTo>
                  <a:cubicBezTo>
                    <a:pt x="433" y="581"/>
                    <a:pt x="433" y="581"/>
                    <a:pt x="433" y="581"/>
                  </a:cubicBezTo>
                  <a:cubicBezTo>
                    <a:pt x="433" y="582"/>
                    <a:pt x="434" y="583"/>
                    <a:pt x="434" y="585"/>
                  </a:cubicBezTo>
                  <a:cubicBezTo>
                    <a:pt x="434" y="588"/>
                    <a:pt x="433" y="593"/>
                    <a:pt x="431" y="596"/>
                  </a:cubicBezTo>
                  <a:cubicBezTo>
                    <a:pt x="430" y="598"/>
                    <a:pt x="429" y="599"/>
                    <a:pt x="428" y="600"/>
                  </a:cubicBezTo>
                  <a:cubicBezTo>
                    <a:pt x="427" y="601"/>
                    <a:pt x="425" y="602"/>
                    <a:pt x="424" y="602"/>
                  </a:cubicBezTo>
                  <a:cubicBezTo>
                    <a:pt x="419" y="602"/>
                    <a:pt x="415" y="603"/>
                    <a:pt x="411" y="604"/>
                  </a:cubicBezTo>
                  <a:cubicBezTo>
                    <a:pt x="411" y="604"/>
                    <a:pt x="411" y="604"/>
                    <a:pt x="411" y="604"/>
                  </a:cubicBezTo>
                  <a:cubicBezTo>
                    <a:pt x="411" y="604"/>
                    <a:pt x="411" y="604"/>
                    <a:pt x="411" y="604"/>
                  </a:cubicBezTo>
                  <a:cubicBezTo>
                    <a:pt x="410" y="605"/>
                    <a:pt x="409" y="606"/>
                    <a:pt x="408" y="607"/>
                  </a:cubicBezTo>
                  <a:cubicBezTo>
                    <a:pt x="406" y="609"/>
                    <a:pt x="404" y="612"/>
                    <a:pt x="402" y="614"/>
                  </a:cubicBezTo>
                  <a:cubicBezTo>
                    <a:pt x="400" y="616"/>
                    <a:pt x="398" y="617"/>
                    <a:pt x="396" y="618"/>
                  </a:cubicBezTo>
                  <a:cubicBezTo>
                    <a:pt x="396" y="618"/>
                    <a:pt x="396" y="618"/>
                    <a:pt x="396" y="618"/>
                  </a:cubicBezTo>
                  <a:cubicBezTo>
                    <a:pt x="396" y="618"/>
                    <a:pt x="396" y="618"/>
                    <a:pt x="396" y="618"/>
                  </a:cubicBezTo>
                  <a:cubicBezTo>
                    <a:pt x="395" y="618"/>
                    <a:pt x="395" y="619"/>
                    <a:pt x="394" y="619"/>
                  </a:cubicBezTo>
                  <a:cubicBezTo>
                    <a:pt x="394" y="620"/>
                    <a:pt x="393" y="621"/>
                    <a:pt x="393" y="622"/>
                  </a:cubicBezTo>
                  <a:cubicBezTo>
                    <a:pt x="393" y="623"/>
                    <a:pt x="394" y="624"/>
                    <a:pt x="394" y="624"/>
                  </a:cubicBezTo>
                  <a:cubicBezTo>
                    <a:pt x="395" y="626"/>
                    <a:pt x="396" y="626"/>
                    <a:pt x="397" y="627"/>
                  </a:cubicBezTo>
                  <a:cubicBezTo>
                    <a:pt x="399" y="628"/>
                    <a:pt x="399" y="629"/>
                    <a:pt x="400" y="630"/>
                  </a:cubicBezTo>
                  <a:cubicBezTo>
                    <a:pt x="401" y="629"/>
                    <a:pt x="401" y="629"/>
                    <a:pt x="401" y="629"/>
                  </a:cubicBezTo>
                  <a:cubicBezTo>
                    <a:pt x="399" y="629"/>
                    <a:pt x="399" y="629"/>
                    <a:pt x="399" y="629"/>
                  </a:cubicBezTo>
                  <a:cubicBezTo>
                    <a:pt x="400" y="631"/>
                    <a:pt x="400" y="632"/>
                    <a:pt x="401" y="632"/>
                  </a:cubicBezTo>
                  <a:cubicBezTo>
                    <a:pt x="403" y="634"/>
                    <a:pt x="406" y="635"/>
                    <a:pt x="407" y="639"/>
                  </a:cubicBezTo>
                  <a:cubicBezTo>
                    <a:pt x="407" y="639"/>
                    <a:pt x="407" y="639"/>
                    <a:pt x="407" y="639"/>
                  </a:cubicBezTo>
                  <a:cubicBezTo>
                    <a:pt x="408" y="639"/>
                    <a:pt x="408" y="639"/>
                    <a:pt x="408" y="639"/>
                  </a:cubicBezTo>
                  <a:cubicBezTo>
                    <a:pt x="409" y="641"/>
                    <a:pt x="409" y="643"/>
                    <a:pt x="409" y="644"/>
                  </a:cubicBezTo>
                  <a:cubicBezTo>
                    <a:pt x="409" y="645"/>
                    <a:pt x="408" y="647"/>
                    <a:pt x="407" y="649"/>
                  </a:cubicBezTo>
                  <a:cubicBezTo>
                    <a:pt x="406" y="651"/>
                    <a:pt x="405" y="653"/>
                    <a:pt x="405" y="657"/>
                  </a:cubicBezTo>
                  <a:cubicBezTo>
                    <a:pt x="404" y="659"/>
                    <a:pt x="404" y="659"/>
                    <a:pt x="404" y="659"/>
                  </a:cubicBezTo>
                  <a:cubicBezTo>
                    <a:pt x="407" y="658"/>
                    <a:pt x="407" y="658"/>
                    <a:pt x="407" y="658"/>
                  </a:cubicBezTo>
                  <a:cubicBezTo>
                    <a:pt x="408" y="658"/>
                    <a:pt x="410" y="658"/>
                    <a:pt x="411" y="658"/>
                  </a:cubicBezTo>
                  <a:cubicBezTo>
                    <a:pt x="412" y="658"/>
                    <a:pt x="412" y="658"/>
                    <a:pt x="413" y="659"/>
                  </a:cubicBezTo>
                  <a:cubicBezTo>
                    <a:pt x="414" y="659"/>
                    <a:pt x="415" y="661"/>
                    <a:pt x="416" y="662"/>
                  </a:cubicBezTo>
                  <a:cubicBezTo>
                    <a:pt x="417" y="661"/>
                    <a:pt x="417" y="661"/>
                    <a:pt x="417" y="661"/>
                  </a:cubicBezTo>
                  <a:cubicBezTo>
                    <a:pt x="416" y="661"/>
                    <a:pt x="416" y="661"/>
                    <a:pt x="416" y="661"/>
                  </a:cubicBezTo>
                  <a:cubicBezTo>
                    <a:pt x="416" y="661"/>
                    <a:pt x="416" y="662"/>
                    <a:pt x="415" y="664"/>
                  </a:cubicBezTo>
                  <a:cubicBezTo>
                    <a:pt x="415" y="665"/>
                    <a:pt x="415" y="668"/>
                    <a:pt x="414" y="670"/>
                  </a:cubicBezTo>
                  <a:cubicBezTo>
                    <a:pt x="414" y="671"/>
                    <a:pt x="414" y="672"/>
                    <a:pt x="413" y="673"/>
                  </a:cubicBezTo>
                  <a:cubicBezTo>
                    <a:pt x="413" y="674"/>
                    <a:pt x="413" y="675"/>
                    <a:pt x="413" y="675"/>
                  </a:cubicBezTo>
                  <a:cubicBezTo>
                    <a:pt x="414" y="676"/>
                    <a:pt x="414" y="676"/>
                    <a:pt x="414" y="676"/>
                  </a:cubicBezTo>
                  <a:cubicBezTo>
                    <a:pt x="413" y="675"/>
                    <a:pt x="413" y="675"/>
                    <a:pt x="413" y="675"/>
                  </a:cubicBezTo>
                  <a:cubicBezTo>
                    <a:pt x="413" y="675"/>
                    <a:pt x="412" y="675"/>
                    <a:pt x="411" y="675"/>
                  </a:cubicBezTo>
                  <a:cubicBezTo>
                    <a:pt x="410" y="675"/>
                    <a:pt x="407" y="674"/>
                    <a:pt x="404" y="673"/>
                  </a:cubicBezTo>
                  <a:cubicBezTo>
                    <a:pt x="403" y="672"/>
                    <a:pt x="402" y="672"/>
                    <a:pt x="401" y="671"/>
                  </a:cubicBezTo>
                  <a:cubicBezTo>
                    <a:pt x="400" y="671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69"/>
                    <a:pt x="399" y="668"/>
                  </a:cubicBezTo>
                  <a:cubicBezTo>
                    <a:pt x="399" y="667"/>
                    <a:pt x="399" y="665"/>
                    <a:pt x="399" y="664"/>
                  </a:cubicBezTo>
                  <a:cubicBezTo>
                    <a:pt x="400" y="663"/>
                    <a:pt x="400" y="662"/>
                    <a:pt x="400" y="662"/>
                  </a:cubicBezTo>
                  <a:cubicBezTo>
                    <a:pt x="400" y="661"/>
                    <a:pt x="400" y="661"/>
                    <a:pt x="400" y="661"/>
                  </a:cubicBezTo>
                  <a:cubicBezTo>
                    <a:pt x="402" y="659"/>
                    <a:pt x="402" y="659"/>
                    <a:pt x="402" y="659"/>
                  </a:cubicBezTo>
                  <a:cubicBezTo>
                    <a:pt x="400" y="658"/>
                    <a:pt x="400" y="658"/>
                    <a:pt x="400" y="658"/>
                  </a:cubicBezTo>
                  <a:cubicBezTo>
                    <a:pt x="398" y="657"/>
                    <a:pt x="397" y="657"/>
                    <a:pt x="396" y="657"/>
                  </a:cubicBezTo>
                  <a:cubicBezTo>
                    <a:pt x="394" y="657"/>
                    <a:pt x="392" y="658"/>
                    <a:pt x="391" y="658"/>
                  </a:cubicBezTo>
                  <a:cubicBezTo>
                    <a:pt x="389" y="660"/>
                    <a:pt x="388" y="661"/>
                    <a:pt x="387" y="663"/>
                  </a:cubicBezTo>
                  <a:cubicBezTo>
                    <a:pt x="387" y="663"/>
                    <a:pt x="386" y="664"/>
                    <a:pt x="386" y="664"/>
                  </a:cubicBezTo>
                  <a:cubicBezTo>
                    <a:pt x="385" y="664"/>
                    <a:pt x="385" y="664"/>
                    <a:pt x="385" y="664"/>
                  </a:cubicBezTo>
                  <a:cubicBezTo>
                    <a:pt x="385" y="664"/>
                    <a:pt x="384" y="664"/>
                    <a:pt x="384" y="664"/>
                  </a:cubicBezTo>
                  <a:cubicBezTo>
                    <a:pt x="384" y="664"/>
                    <a:pt x="384" y="664"/>
                    <a:pt x="384" y="664"/>
                  </a:cubicBezTo>
                  <a:cubicBezTo>
                    <a:pt x="384" y="664"/>
                    <a:pt x="384" y="664"/>
                    <a:pt x="384" y="664"/>
                  </a:cubicBezTo>
                  <a:cubicBezTo>
                    <a:pt x="382" y="663"/>
                    <a:pt x="379" y="661"/>
                    <a:pt x="377" y="660"/>
                  </a:cubicBezTo>
                  <a:cubicBezTo>
                    <a:pt x="375" y="659"/>
                    <a:pt x="373" y="659"/>
                    <a:pt x="371" y="659"/>
                  </a:cubicBezTo>
                  <a:cubicBezTo>
                    <a:pt x="369" y="659"/>
                    <a:pt x="367" y="659"/>
                    <a:pt x="365" y="660"/>
                  </a:cubicBezTo>
                  <a:cubicBezTo>
                    <a:pt x="365" y="661"/>
                    <a:pt x="365" y="661"/>
                    <a:pt x="365" y="661"/>
                  </a:cubicBezTo>
                  <a:cubicBezTo>
                    <a:pt x="367" y="661"/>
                    <a:pt x="367" y="661"/>
                    <a:pt x="367" y="661"/>
                  </a:cubicBezTo>
                  <a:cubicBezTo>
                    <a:pt x="367" y="661"/>
                    <a:pt x="367" y="661"/>
                    <a:pt x="367" y="653"/>
                  </a:cubicBezTo>
                  <a:cubicBezTo>
                    <a:pt x="367" y="650"/>
                    <a:pt x="367" y="650"/>
                    <a:pt x="367" y="650"/>
                  </a:cubicBezTo>
                  <a:cubicBezTo>
                    <a:pt x="365" y="652"/>
                    <a:pt x="365" y="652"/>
                    <a:pt x="365" y="652"/>
                  </a:cubicBezTo>
                  <a:cubicBezTo>
                    <a:pt x="363" y="653"/>
                    <a:pt x="362" y="654"/>
                    <a:pt x="361" y="655"/>
                  </a:cubicBezTo>
                  <a:cubicBezTo>
                    <a:pt x="360" y="656"/>
                    <a:pt x="360" y="657"/>
                    <a:pt x="360" y="658"/>
                  </a:cubicBezTo>
                  <a:cubicBezTo>
                    <a:pt x="360" y="660"/>
                    <a:pt x="361" y="661"/>
                    <a:pt x="361" y="662"/>
                  </a:cubicBezTo>
                  <a:cubicBezTo>
                    <a:pt x="362" y="664"/>
                    <a:pt x="362" y="664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6"/>
                    <a:pt x="362" y="666"/>
                    <a:pt x="362" y="666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6"/>
                    <a:pt x="362" y="666"/>
                    <a:pt x="362" y="666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1" y="665"/>
                    <a:pt x="361" y="666"/>
                  </a:cubicBezTo>
                  <a:cubicBezTo>
                    <a:pt x="360" y="666"/>
                    <a:pt x="359" y="666"/>
                    <a:pt x="358" y="666"/>
                  </a:cubicBezTo>
                  <a:cubicBezTo>
                    <a:pt x="355" y="666"/>
                    <a:pt x="352" y="665"/>
                    <a:pt x="350" y="665"/>
                  </a:cubicBezTo>
                  <a:cubicBezTo>
                    <a:pt x="347" y="665"/>
                    <a:pt x="345" y="665"/>
                    <a:pt x="344" y="665"/>
                  </a:cubicBezTo>
                  <a:cubicBezTo>
                    <a:pt x="344" y="665"/>
                    <a:pt x="344" y="665"/>
                    <a:pt x="344" y="665"/>
                  </a:cubicBezTo>
                  <a:cubicBezTo>
                    <a:pt x="343" y="665"/>
                    <a:pt x="343" y="665"/>
                    <a:pt x="343" y="665"/>
                  </a:cubicBezTo>
                  <a:cubicBezTo>
                    <a:pt x="342" y="666"/>
                    <a:pt x="339" y="666"/>
                    <a:pt x="336" y="666"/>
                  </a:cubicBezTo>
                  <a:cubicBezTo>
                    <a:pt x="333" y="667"/>
                    <a:pt x="330" y="667"/>
                    <a:pt x="328" y="668"/>
                  </a:cubicBezTo>
                  <a:cubicBezTo>
                    <a:pt x="327" y="668"/>
                    <a:pt x="327" y="668"/>
                    <a:pt x="327" y="668"/>
                  </a:cubicBezTo>
                  <a:cubicBezTo>
                    <a:pt x="327" y="668"/>
                    <a:pt x="327" y="668"/>
                    <a:pt x="327" y="668"/>
                  </a:cubicBezTo>
                  <a:cubicBezTo>
                    <a:pt x="325" y="669"/>
                    <a:pt x="323" y="670"/>
                    <a:pt x="320" y="672"/>
                  </a:cubicBezTo>
                  <a:cubicBezTo>
                    <a:pt x="317" y="674"/>
                    <a:pt x="314" y="677"/>
                    <a:pt x="313" y="679"/>
                  </a:cubicBezTo>
                  <a:cubicBezTo>
                    <a:pt x="312" y="680"/>
                    <a:pt x="312" y="680"/>
                    <a:pt x="312" y="680"/>
                  </a:cubicBezTo>
                  <a:cubicBezTo>
                    <a:pt x="313" y="681"/>
                    <a:pt x="313" y="681"/>
                    <a:pt x="313" y="681"/>
                  </a:cubicBezTo>
                  <a:cubicBezTo>
                    <a:pt x="314" y="681"/>
                    <a:pt x="314" y="681"/>
                    <a:pt x="314" y="681"/>
                  </a:cubicBezTo>
                  <a:cubicBezTo>
                    <a:pt x="315" y="682"/>
                    <a:pt x="315" y="682"/>
                    <a:pt x="315" y="682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7" y="683"/>
                    <a:pt x="317" y="683"/>
                    <a:pt x="317" y="683"/>
                  </a:cubicBezTo>
                  <a:cubicBezTo>
                    <a:pt x="317" y="681"/>
                    <a:pt x="317" y="681"/>
                    <a:pt x="317" y="681"/>
                  </a:cubicBezTo>
                  <a:cubicBezTo>
                    <a:pt x="316" y="681"/>
                    <a:pt x="315" y="680"/>
                    <a:pt x="314" y="680"/>
                  </a:cubicBezTo>
                  <a:cubicBezTo>
                    <a:pt x="311" y="680"/>
                    <a:pt x="309" y="682"/>
                    <a:pt x="308" y="683"/>
                  </a:cubicBezTo>
                  <a:cubicBezTo>
                    <a:pt x="306" y="684"/>
                    <a:pt x="305" y="685"/>
                    <a:pt x="303" y="685"/>
                  </a:cubicBezTo>
                  <a:cubicBezTo>
                    <a:pt x="303" y="687"/>
                    <a:pt x="303" y="687"/>
                    <a:pt x="303" y="687"/>
                  </a:cubicBezTo>
                  <a:cubicBezTo>
                    <a:pt x="305" y="687"/>
                    <a:pt x="305" y="687"/>
                    <a:pt x="305" y="687"/>
                  </a:cubicBezTo>
                  <a:cubicBezTo>
                    <a:pt x="305" y="687"/>
                    <a:pt x="305" y="687"/>
                    <a:pt x="306" y="683"/>
                  </a:cubicBezTo>
                  <a:cubicBezTo>
                    <a:pt x="308" y="678"/>
                    <a:pt x="308" y="678"/>
                    <a:pt x="308" y="678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0" y="684"/>
                    <a:pt x="295" y="685"/>
                    <a:pt x="289" y="685"/>
                  </a:cubicBezTo>
                  <a:cubicBezTo>
                    <a:pt x="289" y="687"/>
                    <a:pt x="289" y="687"/>
                    <a:pt x="289" y="687"/>
                  </a:cubicBezTo>
                  <a:cubicBezTo>
                    <a:pt x="290" y="687"/>
                    <a:pt x="290" y="687"/>
                    <a:pt x="290" y="687"/>
                  </a:cubicBezTo>
                  <a:cubicBezTo>
                    <a:pt x="290" y="684"/>
                    <a:pt x="289" y="682"/>
                    <a:pt x="288" y="681"/>
                  </a:cubicBezTo>
                  <a:cubicBezTo>
                    <a:pt x="287" y="679"/>
                    <a:pt x="285" y="678"/>
                    <a:pt x="283" y="678"/>
                  </a:cubicBezTo>
                  <a:cubicBezTo>
                    <a:pt x="283" y="679"/>
                    <a:pt x="283" y="679"/>
                    <a:pt x="283" y="679"/>
                  </a:cubicBezTo>
                  <a:cubicBezTo>
                    <a:pt x="284" y="680"/>
                    <a:pt x="284" y="680"/>
                    <a:pt x="284" y="680"/>
                  </a:cubicBezTo>
                  <a:cubicBezTo>
                    <a:pt x="285" y="679"/>
                    <a:pt x="285" y="678"/>
                    <a:pt x="285" y="677"/>
                  </a:cubicBezTo>
                  <a:cubicBezTo>
                    <a:pt x="286" y="677"/>
                    <a:pt x="286" y="676"/>
                    <a:pt x="286" y="675"/>
                  </a:cubicBezTo>
                  <a:cubicBezTo>
                    <a:pt x="286" y="675"/>
                    <a:pt x="286" y="674"/>
                    <a:pt x="285" y="673"/>
                  </a:cubicBezTo>
                  <a:cubicBezTo>
                    <a:pt x="285" y="673"/>
                    <a:pt x="284" y="672"/>
                    <a:pt x="284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4"/>
                    <a:pt x="285" y="674"/>
                    <a:pt x="284" y="673"/>
                  </a:cubicBezTo>
                  <a:cubicBezTo>
                    <a:pt x="284" y="673"/>
                    <a:pt x="284" y="672"/>
                    <a:pt x="284" y="672"/>
                  </a:cubicBezTo>
                  <a:cubicBezTo>
                    <a:pt x="284" y="672"/>
                    <a:pt x="284" y="672"/>
                    <a:pt x="284" y="672"/>
                  </a:cubicBezTo>
                  <a:cubicBezTo>
                    <a:pt x="283" y="671"/>
                    <a:pt x="283" y="671"/>
                    <a:pt x="283" y="671"/>
                  </a:cubicBezTo>
                  <a:cubicBezTo>
                    <a:pt x="281" y="671"/>
                    <a:pt x="274" y="670"/>
                    <a:pt x="269" y="669"/>
                  </a:cubicBezTo>
                  <a:cubicBezTo>
                    <a:pt x="268" y="670"/>
                    <a:pt x="267" y="670"/>
                    <a:pt x="266" y="670"/>
                  </a:cubicBezTo>
                  <a:cubicBezTo>
                    <a:pt x="265" y="670"/>
                    <a:pt x="264" y="670"/>
                    <a:pt x="263" y="671"/>
                  </a:cubicBezTo>
                  <a:cubicBezTo>
                    <a:pt x="263" y="671"/>
                    <a:pt x="263" y="671"/>
                    <a:pt x="263" y="671"/>
                  </a:cubicBezTo>
                  <a:cubicBezTo>
                    <a:pt x="263" y="672"/>
                    <a:pt x="263" y="672"/>
                    <a:pt x="263" y="672"/>
                  </a:cubicBezTo>
                  <a:cubicBezTo>
                    <a:pt x="262" y="672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2"/>
                  </a:cubicBezTo>
                  <a:cubicBezTo>
                    <a:pt x="261" y="671"/>
                    <a:pt x="261" y="671"/>
                    <a:pt x="261" y="670"/>
                  </a:cubicBezTo>
                  <a:cubicBezTo>
                    <a:pt x="261" y="670"/>
                    <a:pt x="261" y="670"/>
                    <a:pt x="261" y="670"/>
                  </a:cubicBezTo>
                  <a:cubicBezTo>
                    <a:pt x="260" y="670"/>
                    <a:pt x="260" y="670"/>
                    <a:pt x="260" y="670"/>
                  </a:cubicBezTo>
                  <a:cubicBezTo>
                    <a:pt x="261" y="671"/>
                    <a:pt x="261" y="671"/>
                    <a:pt x="261" y="671"/>
                  </a:cubicBezTo>
                  <a:cubicBezTo>
                    <a:pt x="261" y="670"/>
                    <a:pt x="261" y="670"/>
                    <a:pt x="261" y="670"/>
                  </a:cubicBezTo>
                  <a:cubicBezTo>
                    <a:pt x="260" y="670"/>
                    <a:pt x="260" y="670"/>
                    <a:pt x="260" y="670"/>
                  </a:cubicBezTo>
                  <a:cubicBezTo>
                    <a:pt x="261" y="671"/>
                    <a:pt x="261" y="671"/>
                    <a:pt x="261" y="671"/>
                  </a:cubicBezTo>
                  <a:cubicBezTo>
                    <a:pt x="267" y="664"/>
                    <a:pt x="267" y="664"/>
                    <a:pt x="267" y="664"/>
                  </a:cubicBezTo>
                  <a:cubicBezTo>
                    <a:pt x="259" y="668"/>
                    <a:pt x="259" y="668"/>
                    <a:pt x="259" y="668"/>
                  </a:cubicBezTo>
                  <a:cubicBezTo>
                    <a:pt x="258" y="669"/>
                    <a:pt x="257" y="669"/>
                    <a:pt x="257" y="670"/>
                  </a:cubicBezTo>
                  <a:cubicBezTo>
                    <a:pt x="256" y="671"/>
                    <a:pt x="256" y="672"/>
                    <a:pt x="256" y="673"/>
                  </a:cubicBezTo>
                  <a:cubicBezTo>
                    <a:pt x="256" y="674"/>
                    <a:pt x="257" y="676"/>
                    <a:pt x="257" y="677"/>
                  </a:cubicBezTo>
                  <a:cubicBezTo>
                    <a:pt x="258" y="679"/>
                    <a:pt x="258" y="681"/>
                    <a:pt x="258" y="683"/>
                  </a:cubicBezTo>
                  <a:cubicBezTo>
                    <a:pt x="260" y="683"/>
                    <a:pt x="260" y="683"/>
                    <a:pt x="260" y="683"/>
                  </a:cubicBezTo>
                  <a:cubicBezTo>
                    <a:pt x="258" y="682"/>
                    <a:pt x="258" y="682"/>
                    <a:pt x="258" y="682"/>
                  </a:cubicBezTo>
                  <a:cubicBezTo>
                    <a:pt x="258" y="684"/>
                    <a:pt x="257" y="685"/>
                    <a:pt x="256" y="686"/>
                  </a:cubicBezTo>
                  <a:cubicBezTo>
                    <a:pt x="252" y="690"/>
                    <a:pt x="244" y="694"/>
                    <a:pt x="241" y="695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3" y="696"/>
                    <a:pt x="243" y="696"/>
                    <a:pt x="243" y="695"/>
                  </a:cubicBezTo>
                  <a:cubicBezTo>
                    <a:pt x="243" y="695"/>
                    <a:pt x="244" y="694"/>
                    <a:pt x="244" y="693"/>
                  </a:cubicBezTo>
                  <a:cubicBezTo>
                    <a:pt x="245" y="692"/>
                    <a:pt x="245" y="690"/>
                    <a:pt x="245" y="689"/>
                  </a:cubicBezTo>
                  <a:cubicBezTo>
                    <a:pt x="245" y="688"/>
                    <a:pt x="245" y="688"/>
                    <a:pt x="245" y="687"/>
                  </a:cubicBezTo>
                  <a:cubicBezTo>
                    <a:pt x="244" y="686"/>
                    <a:pt x="244" y="686"/>
                    <a:pt x="243" y="685"/>
                  </a:cubicBezTo>
                  <a:cubicBezTo>
                    <a:pt x="242" y="687"/>
                    <a:pt x="242" y="687"/>
                    <a:pt x="242" y="687"/>
                  </a:cubicBezTo>
                  <a:cubicBezTo>
                    <a:pt x="243" y="686"/>
                    <a:pt x="243" y="686"/>
                    <a:pt x="243" y="686"/>
                  </a:cubicBezTo>
                  <a:cubicBezTo>
                    <a:pt x="243" y="685"/>
                    <a:pt x="242" y="685"/>
                    <a:pt x="241" y="685"/>
                  </a:cubicBezTo>
                  <a:cubicBezTo>
                    <a:pt x="240" y="685"/>
                    <a:pt x="239" y="686"/>
                    <a:pt x="238" y="686"/>
                  </a:cubicBezTo>
                  <a:cubicBezTo>
                    <a:pt x="237" y="687"/>
                    <a:pt x="237" y="687"/>
                    <a:pt x="236" y="687"/>
                  </a:cubicBezTo>
                  <a:cubicBezTo>
                    <a:pt x="236" y="688"/>
                    <a:pt x="236" y="688"/>
                    <a:pt x="236" y="688"/>
                  </a:cubicBezTo>
                  <a:cubicBezTo>
                    <a:pt x="236" y="688"/>
                    <a:pt x="235" y="689"/>
                    <a:pt x="235" y="689"/>
                  </a:cubicBezTo>
                  <a:cubicBezTo>
                    <a:pt x="237" y="689"/>
                    <a:pt x="237" y="689"/>
                    <a:pt x="237" y="689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7" y="685"/>
                    <a:pt x="237" y="684"/>
                    <a:pt x="236" y="682"/>
                  </a:cubicBezTo>
                  <a:cubicBezTo>
                    <a:pt x="236" y="682"/>
                    <a:pt x="236" y="681"/>
                    <a:pt x="235" y="680"/>
                  </a:cubicBezTo>
                  <a:cubicBezTo>
                    <a:pt x="235" y="679"/>
                    <a:pt x="234" y="679"/>
                    <a:pt x="233" y="678"/>
                  </a:cubicBezTo>
                  <a:cubicBezTo>
                    <a:pt x="232" y="679"/>
                    <a:pt x="232" y="679"/>
                    <a:pt x="232" y="679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31" y="676"/>
                    <a:pt x="228" y="673"/>
                    <a:pt x="225" y="671"/>
                  </a:cubicBezTo>
                  <a:cubicBezTo>
                    <a:pt x="224" y="670"/>
                    <a:pt x="223" y="669"/>
                    <a:pt x="222" y="669"/>
                  </a:cubicBezTo>
                  <a:cubicBezTo>
                    <a:pt x="222" y="668"/>
                    <a:pt x="221" y="668"/>
                    <a:pt x="221" y="668"/>
                  </a:cubicBezTo>
                  <a:cubicBezTo>
                    <a:pt x="220" y="668"/>
                    <a:pt x="220" y="668"/>
                    <a:pt x="219" y="668"/>
                  </a:cubicBezTo>
                  <a:cubicBezTo>
                    <a:pt x="219" y="669"/>
                    <a:pt x="219" y="669"/>
                    <a:pt x="219" y="669"/>
                  </a:cubicBezTo>
                  <a:cubicBezTo>
                    <a:pt x="220" y="668"/>
                    <a:pt x="220" y="668"/>
                    <a:pt x="220" y="668"/>
                  </a:cubicBezTo>
                  <a:cubicBezTo>
                    <a:pt x="219" y="667"/>
                    <a:pt x="218" y="667"/>
                    <a:pt x="217" y="667"/>
                  </a:cubicBezTo>
                  <a:cubicBezTo>
                    <a:pt x="217" y="667"/>
                    <a:pt x="216" y="667"/>
                    <a:pt x="216" y="667"/>
                  </a:cubicBezTo>
                  <a:cubicBezTo>
                    <a:pt x="215" y="668"/>
                    <a:pt x="214" y="668"/>
                    <a:pt x="214" y="669"/>
                  </a:cubicBezTo>
                  <a:cubicBezTo>
                    <a:pt x="214" y="670"/>
                    <a:pt x="213" y="671"/>
                    <a:pt x="213" y="671"/>
                  </a:cubicBezTo>
                  <a:cubicBezTo>
                    <a:pt x="213" y="671"/>
                    <a:pt x="212" y="672"/>
                    <a:pt x="211" y="672"/>
                  </a:cubicBezTo>
                  <a:cubicBezTo>
                    <a:pt x="211" y="673"/>
                    <a:pt x="211" y="673"/>
                    <a:pt x="211" y="673"/>
                  </a:cubicBezTo>
                  <a:cubicBezTo>
                    <a:pt x="211" y="672"/>
                    <a:pt x="211" y="672"/>
                    <a:pt x="211" y="672"/>
                  </a:cubicBezTo>
                  <a:cubicBezTo>
                    <a:pt x="206" y="671"/>
                    <a:pt x="204" y="670"/>
                    <a:pt x="201" y="668"/>
                  </a:cubicBezTo>
                  <a:cubicBezTo>
                    <a:pt x="198" y="666"/>
                    <a:pt x="195" y="664"/>
                    <a:pt x="190" y="662"/>
                  </a:cubicBezTo>
                  <a:cubicBezTo>
                    <a:pt x="189" y="664"/>
                    <a:pt x="189" y="664"/>
                    <a:pt x="189" y="664"/>
                  </a:cubicBezTo>
                  <a:cubicBezTo>
                    <a:pt x="190" y="662"/>
                    <a:pt x="190" y="662"/>
                    <a:pt x="190" y="662"/>
                  </a:cubicBezTo>
                  <a:cubicBezTo>
                    <a:pt x="186" y="661"/>
                    <a:pt x="180" y="660"/>
                    <a:pt x="177" y="658"/>
                  </a:cubicBezTo>
                  <a:cubicBezTo>
                    <a:pt x="177" y="658"/>
                    <a:pt x="177" y="658"/>
                    <a:pt x="177" y="658"/>
                  </a:cubicBezTo>
                  <a:cubicBezTo>
                    <a:pt x="177" y="658"/>
                    <a:pt x="177" y="658"/>
                    <a:pt x="177" y="658"/>
                  </a:cubicBezTo>
                  <a:cubicBezTo>
                    <a:pt x="176" y="658"/>
                    <a:pt x="176" y="658"/>
                    <a:pt x="175" y="658"/>
                  </a:cubicBezTo>
                  <a:cubicBezTo>
                    <a:pt x="173" y="658"/>
                    <a:pt x="170" y="659"/>
                    <a:pt x="168" y="660"/>
                  </a:cubicBezTo>
                  <a:cubicBezTo>
                    <a:pt x="167" y="660"/>
                    <a:pt x="167" y="661"/>
                    <a:pt x="166" y="661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2"/>
                    <a:pt x="165" y="662"/>
                    <a:pt x="165" y="662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2"/>
                    <a:pt x="165" y="662"/>
                    <a:pt x="165" y="662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3"/>
                    <a:pt x="165" y="663"/>
                    <a:pt x="165" y="663"/>
                  </a:cubicBezTo>
                  <a:cubicBezTo>
                    <a:pt x="166" y="662"/>
                    <a:pt x="166" y="662"/>
                    <a:pt x="166" y="662"/>
                  </a:cubicBezTo>
                  <a:cubicBezTo>
                    <a:pt x="165" y="661"/>
                    <a:pt x="164" y="660"/>
                    <a:pt x="163" y="658"/>
                  </a:cubicBezTo>
                  <a:cubicBezTo>
                    <a:pt x="162" y="656"/>
                    <a:pt x="161" y="654"/>
                    <a:pt x="160" y="652"/>
                  </a:cubicBezTo>
                  <a:cubicBezTo>
                    <a:pt x="157" y="648"/>
                    <a:pt x="157" y="648"/>
                    <a:pt x="157" y="648"/>
                  </a:cubicBezTo>
                  <a:cubicBezTo>
                    <a:pt x="157" y="653"/>
                    <a:pt x="157" y="653"/>
                    <a:pt x="157" y="653"/>
                  </a:cubicBezTo>
                  <a:cubicBezTo>
                    <a:pt x="157" y="654"/>
                    <a:pt x="157" y="655"/>
                    <a:pt x="157" y="656"/>
                  </a:cubicBezTo>
                  <a:cubicBezTo>
                    <a:pt x="157" y="657"/>
                    <a:pt x="157" y="657"/>
                    <a:pt x="157" y="658"/>
                  </a:cubicBezTo>
                  <a:cubicBezTo>
                    <a:pt x="156" y="658"/>
                    <a:pt x="156" y="658"/>
                    <a:pt x="156" y="658"/>
                  </a:cubicBezTo>
                  <a:cubicBezTo>
                    <a:pt x="157" y="660"/>
                    <a:pt x="157" y="660"/>
                    <a:pt x="157" y="660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57"/>
                    <a:pt x="157" y="654"/>
                    <a:pt x="156" y="652"/>
                  </a:cubicBezTo>
                  <a:cubicBezTo>
                    <a:pt x="155" y="651"/>
                    <a:pt x="155" y="650"/>
                    <a:pt x="154" y="650"/>
                  </a:cubicBezTo>
                  <a:cubicBezTo>
                    <a:pt x="153" y="649"/>
                    <a:pt x="152" y="648"/>
                    <a:pt x="151" y="648"/>
                  </a:cubicBezTo>
                  <a:cubicBezTo>
                    <a:pt x="150" y="648"/>
                    <a:pt x="149" y="649"/>
                    <a:pt x="148" y="649"/>
                  </a:cubicBezTo>
                  <a:cubicBezTo>
                    <a:pt x="149" y="650"/>
                    <a:pt x="149" y="650"/>
                    <a:pt x="149" y="650"/>
                  </a:cubicBezTo>
                  <a:cubicBezTo>
                    <a:pt x="150" y="650"/>
                    <a:pt x="150" y="650"/>
                    <a:pt x="150" y="650"/>
                  </a:cubicBezTo>
                  <a:cubicBezTo>
                    <a:pt x="150" y="648"/>
                    <a:pt x="148" y="647"/>
                    <a:pt x="147" y="647"/>
                  </a:cubicBezTo>
                  <a:cubicBezTo>
                    <a:pt x="145" y="647"/>
                    <a:pt x="144" y="648"/>
                    <a:pt x="144" y="648"/>
                  </a:cubicBezTo>
                  <a:cubicBezTo>
                    <a:pt x="145" y="649"/>
                    <a:pt x="145" y="649"/>
                    <a:pt x="145" y="649"/>
                  </a:cubicBezTo>
                  <a:cubicBezTo>
                    <a:pt x="144" y="648"/>
                    <a:pt x="144" y="648"/>
                    <a:pt x="144" y="648"/>
                  </a:cubicBezTo>
                  <a:cubicBezTo>
                    <a:pt x="143" y="648"/>
                    <a:pt x="141" y="649"/>
                    <a:pt x="139" y="651"/>
                  </a:cubicBezTo>
                  <a:cubicBezTo>
                    <a:pt x="137" y="651"/>
                    <a:pt x="136" y="652"/>
                    <a:pt x="135" y="653"/>
                  </a:cubicBezTo>
                  <a:cubicBezTo>
                    <a:pt x="135" y="654"/>
                    <a:pt x="134" y="656"/>
                    <a:pt x="134" y="657"/>
                  </a:cubicBezTo>
                  <a:cubicBezTo>
                    <a:pt x="134" y="658"/>
                    <a:pt x="134" y="658"/>
                    <a:pt x="134" y="659"/>
                  </a:cubicBezTo>
                  <a:cubicBezTo>
                    <a:pt x="136" y="659"/>
                    <a:pt x="136" y="659"/>
                    <a:pt x="136" y="659"/>
                  </a:cubicBezTo>
                  <a:cubicBezTo>
                    <a:pt x="134" y="659"/>
                    <a:pt x="134" y="659"/>
                    <a:pt x="134" y="659"/>
                  </a:cubicBezTo>
                  <a:cubicBezTo>
                    <a:pt x="134" y="660"/>
                    <a:pt x="134" y="661"/>
                    <a:pt x="135" y="661"/>
                  </a:cubicBezTo>
                  <a:cubicBezTo>
                    <a:pt x="135" y="662"/>
                    <a:pt x="135" y="662"/>
                    <a:pt x="136" y="662"/>
                  </a:cubicBezTo>
                  <a:cubicBezTo>
                    <a:pt x="136" y="662"/>
                    <a:pt x="137" y="662"/>
                    <a:pt x="137" y="662"/>
                  </a:cubicBezTo>
                  <a:cubicBezTo>
                    <a:pt x="138" y="662"/>
                    <a:pt x="138" y="662"/>
                    <a:pt x="139" y="662"/>
                  </a:cubicBezTo>
                  <a:cubicBezTo>
                    <a:pt x="139" y="662"/>
                    <a:pt x="140" y="662"/>
                    <a:pt x="140" y="663"/>
                  </a:cubicBezTo>
                  <a:cubicBezTo>
                    <a:pt x="141" y="661"/>
                    <a:pt x="141" y="661"/>
                    <a:pt x="141" y="661"/>
                  </a:cubicBezTo>
                  <a:cubicBezTo>
                    <a:pt x="140" y="662"/>
                    <a:pt x="140" y="662"/>
                    <a:pt x="140" y="662"/>
                  </a:cubicBezTo>
                  <a:cubicBezTo>
                    <a:pt x="140" y="663"/>
                    <a:pt x="141" y="663"/>
                    <a:pt x="141" y="663"/>
                  </a:cubicBezTo>
                  <a:cubicBezTo>
                    <a:pt x="142" y="663"/>
                    <a:pt x="143" y="663"/>
                    <a:pt x="143" y="663"/>
                  </a:cubicBezTo>
                  <a:cubicBezTo>
                    <a:pt x="145" y="663"/>
                    <a:pt x="146" y="663"/>
                    <a:pt x="147" y="663"/>
                  </a:cubicBezTo>
                  <a:cubicBezTo>
                    <a:pt x="147" y="663"/>
                    <a:pt x="147" y="663"/>
                    <a:pt x="147" y="664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4"/>
                    <a:pt x="147" y="664"/>
                    <a:pt x="147" y="664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6" y="663"/>
                  </a:cubicBezTo>
                  <a:cubicBezTo>
                    <a:pt x="146" y="664"/>
                    <a:pt x="145" y="664"/>
                    <a:pt x="144" y="665"/>
                  </a:cubicBezTo>
                  <a:cubicBezTo>
                    <a:pt x="145" y="666"/>
                    <a:pt x="145" y="666"/>
                    <a:pt x="145" y="666"/>
                  </a:cubicBezTo>
                  <a:cubicBezTo>
                    <a:pt x="146" y="666"/>
                    <a:pt x="146" y="666"/>
                    <a:pt x="146" y="666"/>
                  </a:cubicBezTo>
                  <a:cubicBezTo>
                    <a:pt x="146" y="665"/>
                    <a:pt x="146" y="664"/>
                    <a:pt x="145" y="664"/>
                  </a:cubicBezTo>
                  <a:cubicBezTo>
                    <a:pt x="144" y="663"/>
                    <a:pt x="144" y="663"/>
                    <a:pt x="143" y="663"/>
                  </a:cubicBezTo>
                  <a:cubicBezTo>
                    <a:pt x="142" y="663"/>
                    <a:pt x="141" y="664"/>
                    <a:pt x="140" y="664"/>
                  </a:cubicBezTo>
                  <a:cubicBezTo>
                    <a:pt x="140" y="665"/>
                    <a:pt x="139" y="667"/>
                    <a:pt x="139" y="668"/>
                  </a:cubicBezTo>
                  <a:cubicBezTo>
                    <a:pt x="141" y="668"/>
                    <a:pt x="141" y="668"/>
                    <a:pt x="141" y="668"/>
                  </a:cubicBezTo>
                  <a:cubicBezTo>
                    <a:pt x="140" y="667"/>
                    <a:pt x="140" y="667"/>
                    <a:pt x="140" y="667"/>
                  </a:cubicBezTo>
                  <a:cubicBezTo>
                    <a:pt x="139" y="667"/>
                    <a:pt x="138" y="667"/>
                    <a:pt x="137" y="667"/>
                  </a:cubicBezTo>
                  <a:cubicBezTo>
                    <a:pt x="135" y="667"/>
                    <a:pt x="134" y="667"/>
                    <a:pt x="132" y="666"/>
                  </a:cubicBezTo>
                  <a:cubicBezTo>
                    <a:pt x="131" y="665"/>
                    <a:pt x="129" y="664"/>
                    <a:pt x="127" y="664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8" y="664"/>
                    <a:pt x="128" y="664"/>
                    <a:pt x="128" y="664"/>
                  </a:cubicBezTo>
                  <a:cubicBezTo>
                    <a:pt x="127" y="664"/>
                    <a:pt x="126" y="664"/>
                    <a:pt x="126" y="664"/>
                  </a:cubicBezTo>
                  <a:cubicBezTo>
                    <a:pt x="123" y="664"/>
                    <a:pt x="121" y="665"/>
                    <a:pt x="119" y="666"/>
                  </a:cubicBezTo>
                  <a:cubicBezTo>
                    <a:pt x="118" y="667"/>
                    <a:pt x="117" y="667"/>
                    <a:pt x="117" y="668"/>
                  </a:cubicBezTo>
                  <a:cubicBezTo>
                    <a:pt x="116" y="668"/>
                    <a:pt x="115" y="668"/>
                    <a:pt x="115" y="668"/>
                  </a:cubicBezTo>
                  <a:cubicBezTo>
                    <a:pt x="115" y="668"/>
                    <a:pt x="114" y="668"/>
                    <a:pt x="113" y="668"/>
                  </a:cubicBezTo>
                  <a:cubicBezTo>
                    <a:pt x="113" y="668"/>
                    <a:pt x="113" y="668"/>
                    <a:pt x="113" y="668"/>
                  </a:cubicBezTo>
                  <a:cubicBezTo>
                    <a:pt x="113" y="668"/>
                    <a:pt x="113" y="668"/>
                    <a:pt x="113" y="668"/>
                  </a:cubicBezTo>
                  <a:cubicBezTo>
                    <a:pt x="110" y="666"/>
                    <a:pt x="106" y="666"/>
                    <a:pt x="103" y="666"/>
                  </a:cubicBezTo>
                  <a:cubicBezTo>
                    <a:pt x="101" y="666"/>
                    <a:pt x="98" y="666"/>
                    <a:pt x="96" y="667"/>
                  </a:cubicBezTo>
                  <a:cubicBezTo>
                    <a:pt x="94" y="667"/>
                    <a:pt x="92" y="668"/>
                    <a:pt x="91" y="668"/>
                  </a:cubicBezTo>
                  <a:cubicBezTo>
                    <a:pt x="90" y="668"/>
                    <a:pt x="90" y="668"/>
                    <a:pt x="89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90" y="668"/>
                    <a:pt x="90" y="668"/>
                    <a:pt x="90" y="668"/>
                  </a:cubicBezTo>
                  <a:cubicBezTo>
                    <a:pt x="90" y="668"/>
                    <a:pt x="90" y="668"/>
                    <a:pt x="90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90" y="668"/>
                    <a:pt x="90" y="668"/>
                    <a:pt x="90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90" y="668"/>
                    <a:pt x="90" y="668"/>
                    <a:pt x="91" y="668"/>
                  </a:cubicBezTo>
                  <a:cubicBezTo>
                    <a:pt x="91" y="665"/>
                    <a:pt x="91" y="665"/>
                    <a:pt x="91" y="665"/>
                  </a:cubicBezTo>
                  <a:cubicBezTo>
                    <a:pt x="91" y="665"/>
                    <a:pt x="90" y="665"/>
                    <a:pt x="89" y="664"/>
                  </a:cubicBezTo>
                  <a:cubicBezTo>
                    <a:pt x="88" y="664"/>
                    <a:pt x="87" y="664"/>
                    <a:pt x="85" y="664"/>
                  </a:cubicBezTo>
                  <a:cubicBezTo>
                    <a:pt x="85" y="665"/>
                    <a:pt x="85" y="665"/>
                    <a:pt x="85" y="665"/>
                  </a:cubicBezTo>
                  <a:cubicBezTo>
                    <a:pt x="87" y="665"/>
                    <a:pt x="87" y="665"/>
                    <a:pt x="87" y="665"/>
                  </a:cubicBezTo>
                  <a:cubicBezTo>
                    <a:pt x="85" y="662"/>
                    <a:pt x="84" y="658"/>
                    <a:pt x="84" y="653"/>
                  </a:cubicBezTo>
                  <a:cubicBezTo>
                    <a:pt x="84" y="646"/>
                    <a:pt x="86" y="639"/>
                    <a:pt x="88" y="632"/>
                  </a:cubicBezTo>
                  <a:cubicBezTo>
                    <a:pt x="87" y="632"/>
                    <a:pt x="87" y="632"/>
                    <a:pt x="87" y="632"/>
                  </a:cubicBezTo>
                  <a:cubicBezTo>
                    <a:pt x="88" y="632"/>
                    <a:pt x="88" y="632"/>
                    <a:pt x="88" y="632"/>
                  </a:cubicBezTo>
                  <a:cubicBezTo>
                    <a:pt x="89" y="632"/>
                    <a:pt x="89" y="631"/>
                    <a:pt x="89" y="630"/>
                  </a:cubicBezTo>
                  <a:cubicBezTo>
                    <a:pt x="89" y="628"/>
                    <a:pt x="90" y="623"/>
                    <a:pt x="90" y="619"/>
                  </a:cubicBezTo>
                  <a:cubicBezTo>
                    <a:pt x="90" y="617"/>
                    <a:pt x="90" y="615"/>
                    <a:pt x="91" y="613"/>
                  </a:cubicBezTo>
                  <a:cubicBezTo>
                    <a:pt x="91" y="611"/>
                    <a:pt x="92" y="610"/>
                    <a:pt x="92" y="610"/>
                  </a:cubicBezTo>
                  <a:cubicBezTo>
                    <a:pt x="91" y="609"/>
                    <a:pt x="91" y="609"/>
                    <a:pt x="91" y="609"/>
                  </a:cubicBezTo>
                  <a:cubicBezTo>
                    <a:pt x="92" y="610"/>
                    <a:pt x="92" y="610"/>
                    <a:pt x="92" y="610"/>
                  </a:cubicBezTo>
                  <a:cubicBezTo>
                    <a:pt x="96" y="606"/>
                    <a:pt x="98" y="601"/>
                    <a:pt x="98" y="597"/>
                  </a:cubicBezTo>
                  <a:cubicBezTo>
                    <a:pt x="98" y="596"/>
                    <a:pt x="98" y="596"/>
                    <a:pt x="98" y="595"/>
                  </a:cubicBezTo>
                  <a:cubicBezTo>
                    <a:pt x="96" y="595"/>
                    <a:pt x="96" y="595"/>
                    <a:pt x="96" y="595"/>
                  </a:cubicBezTo>
                  <a:cubicBezTo>
                    <a:pt x="98" y="596"/>
                    <a:pt x="98" y="596"/>
                    <a:pt x="98" y="596"/>
                  </a:cubicBezTo>
                  <a:cubicBezTo>
                    <a:pt x="98" y="596"/>
                    <a:pt x="98" y="596"/>
                    <a:pt x="105" y="575"/>
                  </a:cubicBezTo>
                  <a:cubicBezTo>
                    <a:pt x="103" y="575"/>
                    <a:pt x="103" y="575"/>
                    <a:pt x="103" y="575"/>
                  </a:cubicBezTo>
                  <a:cubicBezTo>
                    <a:pt x="104" y="576"/>
                    <a:pt x="104" y="576"/>
                    <a:pt x="104" y="576"/>
                  </a:cubicBezTo>
                  <a:cubicBezTo>
                    <a:pt x="104" y="576"/>
                    <a:pt x="104" y="576"/>
                    <a:pt x="111" y="567"/>
                  </a:cubicBezTo>
                  <a:cubicBezTo>
                    <a:pt x="111" y="566"/>
                    <a:pt x="111" y="566"/>
                    <a:pt x="111" y="566"/>
                  </a:cubicBezTo>
                  <a:cubicBezTo>
                    <a:pt x="111" y="566"/>
                    <a:pt x="111" y="566"/>
                    <a:pt x="111" y="566"/>
                  </a:cubicBezTo>
                  <a:cubicBezTo>
                    <a:pt x="112" y="565"/>
                    <a:pt x="112" y="564"/>
                    <a:pt x="113" y="564"/>
                  </a:cubicBezTo>
                  <a:cubicBezTo>
                    <a:pt x="114" y="563"/>
                    <a:pt x="115" y="562"/>
                    <a:pt x="117" y="562"/>
                  </a:cubicBezTo>
                  <a:cubicBezTo>
                    <a:pt x="118" y="562"/>
                    <a:pt x="120" y="561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4" y="557"/>
                    <a:pt x="124" y="554"/>
                    <a:pt x="125" y="551"/>
                  </a:cubicBezTo>
                  <a:cubicBezTo>
                    <a:pt x="125" y="550"/>
                    <a:pt x="125" y="548"/>
                    <a:pt x="126" y="547"/>
                  </a:cubicBezTo>
                  <a:cubicBezTo>
                    <a:pt x="126" y="546"/>
                    <a:pt x="127" y="546"/>
                    <a:pt x="128" y="545"/>
                  </a:cubicBezTo>
                  <a:cubicBezTo>
                    <a:pt x="131" y="544"/>
                    <a:pt x="131" y="544"/>
                    <a:pt x="131" y="544"/>
                  </a:cubicBezTo>
                  <a:cubicBezTo>
                    <a:pt x="128" y="542"/>
                    <a:pt x="128" y="542"/>
                    <a:pt x="128" y="542"/>
                  </a:cubicBezTo>
                  <a:cubicBezTo>
                    <a:pt x="127" y="542"/>
                    <a:pt x="126" y="542"/>
                    <a:pt x="125" y="541"/>
                  </a:cubicBezTo>
                  <a:cubicBezTo>
                    <a:pt x="123" y="540"/>
                    <a:pt x="120" y="538"/>
                    <a:pt x="118" y="537"/>
                  </a:cubicBezTo>
                  <a:cubicBezTo>
                    <a:pt x="115" y="536"/>
                    <a:pt x="112" y="534"/>
                    <a:pt x="110" y="534"/>
                  </a:cubicBezTo>
                  <a:cubicBezTo>
                    <a:pt x="108" y="534"/>
                    <a:pt x="107" y="535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5" y="536"/>
                    <a:pt x="105" y="536"/>
                    <a:pt x="105" y="536"/>
                  </a:cubicBezTo>
                  <a:cubicBezTo>
                    <a:pt x="106" y="537"/>
                    <a:pt x="106" y="537"/>
                    <a:pt x="106" y="537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5" y="536"/>
                    <a:pt x="105" y="536"/>
                    <a:pt x="105" y="536"/>
                  </a:cubicBezTo>
                  <a:cubicBezTo>
                    <a:pt x="106" y="537"/>
                    <a:pt x="106" y="537"/>
                    <a:pt x="106" y="537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5" y="536"/>
                    <a:pt x="104" y="536"/>
                    <a:pt x="102" y="535"/>
                  </a:cubicBezTo>
                  <a:cubicBezTo>
                    <a:pt x="100" y="535"/>
                    <a:pt x="97" y="534"/>
                    <a:pt x="95" y="533"/>
                  </a:cubicBezTo>
                  <a:cubicBezTo>
                    <a:pt x="93" y="532"/>
                    <a:pt x="91" y="531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89" y="530"/>
                    <a:pt x="88" y="529"/>
                    <a:pt x="88" y="528"/>
                  </a:cubicBezTo>
                  <a:cubicBezTo>
                    <a:pt x="87" y="528"/>
                    <a:pt x="87" y="527"/>
                    <a:pt x="87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7"/>
                    <a:pt x="86" y="527"/>
                    <a:pt x="86" y="527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7"/>
                    <a:pt x="86" y="527"/>
                    <a:pt x="86" y="527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5" y="527"/>
                    <a:pt x="85" y="527"/>
                    <a:pt x="85" y="527"/>
                  </a:cubicBezTo>
                  <a:cubicBezTo>
                    <a:pt x="86" y="527"/>
                    <a:pt x="86" y="527"/>
                    <a:pt x="86" y="527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5" y="527"/>
                    <a:pt x="85" y="527"/>
                    <a:pt x="85" y="527"/>
                  </a:cubicBezTo>
                  <a:cubicBezTo>
                    <a:pt x="85" y="524"/>
                    <a:pt x="85" y="524"/>
                    <a:pt x="85" y="524"/>
                  </a:cubicBezTo>
                  <a:cubicBezTo>
                    <a:pt x="85" y="524"/>
                    <a:pt x="85" y="523"/>
                    <a:pt x="84" y="523"/>
                  </a:cubicBezTo>
                  <a:cubicBezTo>
                    <a:pt x="84" y="523"/>
                    <a:pt x="83" y="522"/>
                    <a:pt x="81" y="522"/>
                  </a:cubicBezTo>
                  <a:cubicBezTo>
                    <a:pt x="80" y="522"/>
                    <a:pt x="80" y="522"/>
                    <a:pt x="79" y="522"/>
                  </a:cubicBezTo>
                  <a:cubicBezTo>
                    <a:pt x="78" y="523"/>
                    <a:pt x="78" y="523"/>
                    <a:pt x="78" y="523"/>
                  </a:cubicBezTo>
                  <a:cubicBezTo>
                    <a:pt x="78" y="523"/>
                    <a:pt x="78" y="524"/>
                    <a:pt x="78" y="524"/>
                  </a:cubicBezTo>
                  <a:cubicBezTo>
                    <a:pt x="78" y="525"/>
                    <a:pt x="78" y="525"/>
                    <a:pt x="78" y="525"/>
                  </a:cubicBezTo>
                  <a:cubicBezTo>
                    <a:pt x="79" y="526"/>
                    <a:pt x="79" y="526"/>
                    <a:pt x="79" y="526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78" y="524"/>
                    <a:pt x="76" y="525"/>
                    <a:pt x="76" y="526"/>
                  </a:cubicBezTo>
                  <a:cubicBezTo>
                    <a:pt x="75" y="526"/>
                    <a:pt x="75" y="526"/>
                    <a:pt x="75" y="526"/>
                  </a:cubicBezTo>
                  <a:cubicBezTo>
                    <a:pt x="74" y="526"/>
                    <a:pt x="74" y="526"/>
                    <a:pt x="74" y="526"/>
                  </a:cubicBezTo>
                  <a:cubicBezTo>
                    <a:pt x="74" y="526"/>
                    <a:pt x="73" y="526"/>
                    <a:pt x="72" y="526"/>
                  </a:cubicBezTo>
                  <a:cubicBezTo>
                    <a:pt x="71" y="525"/>
                    <a:pt x="69" y="524"/>
                    <a:pt x="67" y="523"/>
                  </a:cubicBezTo>
                  <a:cubicBezTo>
                    <a:pt x="66" y="523"/>
                    <a:pt x="65" y="522"/>
                    <a:pt x="65" y="522"/>
                  </a:cubicBezTo>
                  <a:cubicBezTo>
                    <a:pt x="64" y="522"/>
                    <a:pt x="64" y="522"/>
                    <a:pt x="64" y="522"/>
                  </a:cubicBezTo>
                  <a:cubicBezTo>
                    <a:pt x="64" y="522"/>
                    <a:pt x="64" y="522"/>
                    <a:pt x="64" y="522"/>
                  </a:cubicBezTo>
                  <a:cubicBezTo>
                    <a:pt x="63" y="522"/>
                    <a:pt x="62" y="522"/>
                    <a:pt x="62" y="523"/>
                  </a:cubicBezTo>
                  <a:cubicBezTo>
                    <a:pt x="61" y="523"/>
                    <a:pt x="60" y="524"/>
                    <a:pt x="60" y="525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0" y="525"/>
                    <a:pt x="60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5"/>
                    <a:pt x="60" y="525"/>
                  </a:cubicBezTo>
                  <a:cubicBezTo>
                    <a:pt x="60" y="524"/>
                    <a:pt x="60" y="523"/>
                    <a:pt x="60" y="522"/>
                  </a:cubicBezTo>
                  <a:cubicBezTo>
                    <a:pt x="58" y="522"/>
                    <a:pt x="58" y="522"/>
                    <a:pt x="58" y="522"/>
                  </a:cubicBezTo>
                  <a:cubicBezTo>
                    <a:pt x="60" y="522"/>
                    <a:pt x="60" y="522"/>
                    <a:pt x="60" y="522"/>
                  </a:cubicBezTo>
                  <a:cubicBezTo>
                    <a:pt x="60" y="521"/>
                    <a:pt x="60" y="521"/>
                    <a:pt x="59" y="520"/>
                  </a:cubicBezTo>
                  <a:cubicBezTo>
                    <a:pt x="59" y="519"/>
                    <a:pt x="58" y="519"/>
                    <a:pt x="57" y="518"/>
                  </a:cubicBezTo>
                  <a:cubicBezTo>
                    <a:pt x="54" y="517"/>
                    <a:pt x="50" y="517"/>
                    <a:pt x="48" y="517"/>
                  </a:cubicBezTo>
                  <a:cubicBezTo>
                    <a:pt x="45" y="517"/>
                    <a:pt x="45" y="517"/>
                    <a:pt x="45" y="517"/>
                  </a:cubicBezTo>
                  <a:cubicBezTo>
                    <a:pt x="47" y="519"/>
                    <a:pt x="47" y="519"/>
                    <a:pt x="47" y="519"/>
                  </a:cubicBezTo>
                  <a:cubicBezTo>
                    <a:pt x="47" y="520"/>
                    <a:pt x="47" y="520"/>
                    <a:pt x="47" y="520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8" y="521"/>
                    <a:pt x="48" y="521"/>
                    <a:pt x="48" y="521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8" y="521"/>
                    <a:pt x="48" y="521"/>
                    <a:pt x="48" y="521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7" y="520"/>
                    <a:pt x="46" y="520"/>
                  </a:cubicBezTo>
                  <a:cubicBezTo>
                    <a:pt x="46" y="520"/>
                    <a:pt x="45" y="520"/>
                    <a:pt x="44" y="520"/>
                  </a:cubicBezTo>
                  <a:cubicBezTo>
                    <a:pt x="44" y="522"/>
                    <a:pt x="44" y="522"/>
                    <a:pt x="44" y="522"/>
                  </a:cubicBezTo>
                  <a:cubicBezTo>
                    <a:pt x="44" y="521"/>
                    <a:pt x="44" y="521"/>
                    <a:pt x="44" y="521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19"/>
                    <a:pt x="43" y="518"/>
                  </a:cubicBezTo>
                  <a:cubicBezTo>
                    <a:pt x="43" y="518"/>
                    <a:pt x="43" y="517"/>
                    <a:pt x="42" y="516"/>
                  </a:cubicBezTo>
                  <a:cubicBezTo>
                    <a:pt x="40" y="509"/>
                    <a:pt x="40" y="509"/>
                    <a:pt x="40" y="509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1" y="515"/>
                    <a:pt x="41" y="515"/>
                    <a:pt x="41" y="515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1" y="515"/>
                    <a:pt x="41" y="515"/>
                    <a:pt x="41" y="515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2" y="516"/>
                    <a:pt x="42" y="515"/>
                    <a:pt x="41" y="515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1" y="516"/>
                    <a:pt x="41" y="516"/>
                    <a:pt x="41" y="516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1" y="516"/>
                    <a:pt x="41" y="516"/>
                    <a:pt x="41" y="516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2" y="516"/>
                    <a:pt x="42" y="515"/>
                    <a:pt x="41" y="515"/>
                  </a:cubicBezTo>
                  <a:cubicBezTo>
                    <a:pt x="40" y="514"/>
                    <a:pt x="39" y="511"/>
                    <a:pt x="37" y="508"/>
                  </a:cubicBezTo>
                  <a:cubicBezTo>
                    <a:pt x="36" y="507"/>
                    <a:pt x="35" y="506"/>
                    <a:pt x="34" y="505"/>
                  </a:cubicBezTo>
                  <a:cubicBezTo>
                    <a:pt x="34" y="505"/>
                    <a:pt x="34" y="504"/>
                    <a:pt x="33" y="504"/>
                  </a:cubicBezTo>
                  <a:cubicBezTo>
                    <a:pt x="33" y="504"/>
                    <a:pt x="32" y="503"/>
                    <a:pt x="31" y="503"/>
                  </a:cubicBezTo>
                  <a:cubicBezTo>
                    <a:pt x="31" y="503"/>
                    <a:pt x="30" y="503"/>
                    <a:pt x="30" y="504"/>
                  </a:cubicBezTo>
                  <a:cubicBezTo>
                    <a:pt x="24" y="510"/>
                    <a:pt x="24" y="510"/>
                    <a:pt x="24" y="510"/>
                  </a:cubicBezTo>
                  <a:cubicBezTo>
                    <a:pt x="32" y="506"/>
                    <a:pt x="32" y="506"/>
                    <a:pt x="32" y="506"/>
                  </a:cubicBezTo>
                  <a:cubicBezTo>
                    <a:pt x="34" y="505"/>
                    <a:pt x="35" y="503"/>
                    <a:pt x="35" y="501"/>
                  </a:cubicBezTo>
                  <a:cubicBezTo>
                    <a:pt x="35" y="499"/>
                    <a:pt x="35" y="498"/>
                    <a:pt x="34" y="497"/>
                  </a:cubicBezTo>
                  <a:cubicBezTo>
                    <a:pt x="33" y="498"/>
                    <a:pt x="33" y="498"/>
                    <a:pt x="33" y="498"/>
                  </a:cubicBezTo>
                  <a:cubicBezTo>
                    <a:pt x="34" y="497"/>
                    <a:pt x="34" y="497"/>
                    <a:pt x="34" y="497"/>
                  </a:cubicBezTo>
                  <a:cubicBezTo>
                    <a:pt x="30" y="494"/>
                    <a:pt x="27" y="493"/>
                    <a:pt x="25" y="493"/>
                  </a:cubicBezTo>
                  <a:cubicBezTo>
                    <a:pt x="24" y="493"/>
                    <a:pt x="24" y="493"/>
                    <a:pt x="23" y="492"/>
                  </a:cubicBezTo>
                  <a:cubicBezTo>
                    <a:pt x="23" y="492"/>
                    <a:pt x="23" y="492"/>
                    <a:pt x="23" y="492"/>
                  </a:cubicBezTo>
                  <a:cubicBezTo>
                    <a:pt x="23" y="492"/>
                    <a:pt x="23" y="492"/>
                    <a:pt x="23" y="491"/>
                  </a:cubicBezTo>
                  <a:cubicBezTo>
                    <a:pt x="23" y="491"/>
                    <a:pt x="23" y="490"/>
                    <a:pt x="23" y="490"/>
                  </a:cubicBezTo>
                  <a:cubicBezTo>
                    <a:pt x="23" y="490"/>
                    <a:pt x="23" y="490"/>
                    <a:pt x="23" y="490"/>
                  </a:cubicBezTo>
                  <a:cubicBezTo>
                    <a:pt x="23" y="490"/>
                    <a:pt x="23" y="490"/>
                    <a:pt x="23" y="490"/>
                  </a:cubicBezTo>
                  <a:cubicBezTo>
                    <a:pt x="23" y="488"/>
                    <a:pt x="23" y="487"/>
                    <a:pt x="23" y="486"/>
                  </a:cubicBezTo>
                  <a:cubicBezTo>
                    <a:pt x="23" y="485"/>
                    <a:pt x="23" y="484"/>
                    <a:pt x="23" y="484"/>
                  </a:cubicBezTo>
                  <a:cubicBezTo>
                    <a:pt x="23" y="484"/>
                    <a:pt x="24" y="483"/>
                    <a:pt x="24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2"/>
                    <a:pt x="27" y="480"/>
                    <a:pt x="29" y="478"/>
                  </a:cubicBezTo>
                  <a:cubicBezTo>
                    <a:pt x="31" y="476"/>
                    <a:pt x="33" y="474"/>
                    <a:pt x="34" y="473"/>
                  </a:cubicBezTo>
                  <a:cubicBezTo>
                    <a:pt x="34" y="473"/>
                    <a:pt x="34" y="473"/>
                    <a:pt x="34" y="473"/>
                  </a:cubicBezTo>
                  <a:cubicBezTo>
                    <a:pt x="34" y="472"/>
                    <a:pt x="34" y="472"/>
                    <a:pt x="34" y="472"/>
                  </a:cubicBezTo>
                  <a:cubicBezTo>
                    <a:pt x="34" y="471"/>
                    <a:pt x="34" y="470"/>
                    <a:pt x="34" y="470"/>
                  </a:cubicBezTo>
                  <a:cubicBezTo>
                    <a:pt x="34" y="468"/>
                    <a:pt x="34" y="466"/>
                    <a:pt x="33" y="465"/>
                  </a:cubicBezTo>
                  <a:cubicBezTo>
                    <a:pt x="31" y="463"/>
                    <a:pt x="30" y="463"/>
                    <a:pt x="28" y="463"/>
                  </a:cubicBezTo>
                  <a:cubicBezTo>
                    <a:pt x="28" y="462"/>
                    <a:pt x="27" y="462"/>
                    <a:pt x="27" y="462"/>
                  </a:cubicBezTo>
                  <a:cubicBezTo>
                    <a:pt x="27" y="461"/>
                    <a:pt x="27" y="461"/>
                    <a:pt x="26" y="460"/>
                  </a:cubicBezTo>
                  <a:cubicBezTo>
                    <a:pt x="26" y="458"/>
                    <a:pt x="26" y="458"/>
                    <a:pt x="26" y="458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4" y="459"/>
                    <a:pt x="24" y="459"/>
                    <a:pt x="24" y="459"/>
                  </a:cubicBezTo>
                  <a:cubicBezTo>
                    <a:pt x="23" y="459"/>
                    <a:pt x="22" y="458"/>
                    <a:pt x="20" y="457"/>
                  </a:cubicBezTo>
                  <a:cubicBezTo>
                    <a:pt x="17" y="454"/>
                    <a:pt x="14" y="445"/>
                    <a:pt x="14" y="438"/>
                  </a:cubicBezTo>
                  <a:cubicBezTo>
                    <a:pt x="14" y="437"/>
                    <a:pt x="14" y="434"/>
                    <a:pt x="15" y="432"/>
                  </a:cubicBezTo>
                  <a:cubicBezTo>
                    <a:pt x="16" y="429"/>
                    <a:pt x="17" y="427"/>
                    <a:pt x="18" y="426"/>
                  </a:cubicBezTo>
                  <a:cubicBezTo>
                    <a:pt x="18" y="426"/>
                    <a:pt x="18" y="426"/>
                    <a:pt x="18" y="426"/>
                  </a:cubicBezTo>
                  <a:cubicBezTo>
                    <a:pt x="18" y="426"/>
                    <a:pt x="18" y="426"/>
                    <a:pt x="18" y="426"/>
                  </a:cubicBezTo>
                  <a:cubicBezTo>
                    <a:pt x="19" y="424"/>
                    <a:pt x="21" y="423"/>
                    <a:pt x="23" y="422"/>
                  </a:cubicBezTo>
                  <a:cubicBezTo>
                    <a:pt x="25" y="421"/>
                    <a:pt x="28" y="420"/>
                    <a:pt x="29" y="419"/>
                  </a:cubicBezTo>
                  <a:cubicBezTo>
                    <a:pt x="30" y="419"/>
                    <a:pt x="30" y="419"/>
                    <a:pt x="30" y="419"/>
                  </a:cubicBezTo>
                  <a:cubicBezTo>
                    <a:pt x="30" y="419"/>
                    <a:pt x="30" y="419"/>
                    <a:pt x="30" y="419"/>
                  </a:cubicBezTo>
                  <a:cubicBezTo>
                    <a:pt x="30" y="418"/>
                    <a:pt x="30" y="417"/>
                    <a:pt x="30" y="416"/>
                  </a:cubicBezTo>
                  <a:cubicBezTo>
                    <a:pt x="30" y="414"/>
                    <a:pt x="30" y="411"/>
                    <a:pt x="29" y="408"/>
                  </a:cubicBezTo>
                  <a:cubicBezTo>
                    <a:pt x="28" y="407"/>
                    <a:pt x="28" y="406"/>
                    <a:pt x="27" y="405"/>
                  </a:cubicBezTo>
                  <a:cubicBezTo>
                    <a:pt x="27" y="404"/>
                    <a:pt x="26" y="403"/>
                    <a:pt x="26" y="403"/>
                  </a:cubicBezTo>
                  <a:cubicBezTo>
                    <a:pt x="26" y="403"/>
                    <a:pt x="26" y="403"/>
                    <a:pt x="26" y="403"/>
                  </a:cubicBezTo>
                  <a:cubicBezTo>
                    <a:pt x="26" y="403"/>
                    <a:pt x="26" y="403"/>
                    <a:pt x="26" y="403"/>
                  </a:cubicBezTo>
                  <a:cubicBezTo>
                    <a:pt x="25" y="401"/>
                    <a:pt x="24" y="401"/>
                    <a:pt x="23" y="400"/>
                  </a:cubicBezTo>
                  <a:cubicBezTo>
                    <a:pt x="21" y="400"/>
                    <a:pt x="19" y="400"/>
                    <a:pt x="19" y="400"/>
                  </a:cubicBezTo>
                  <a:cubicBezTo>
                    <a:pt x="19" y="400"/>
                    <a:pt x="19" y="400"/>
                    <a:pt x="18" y="399"/>
                  </a:cubicBezTo>
                  <a:cubicBezTo>
                    <a:pt x="18" y="399"/>
                    <a:pt x="18" y="398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6"/>
                    <a:pt x="19" y="395"/>
                    <a:pt x="20" y="395"/>
                  </a:cubicBezTo>
                  <a:cubicBezTo>
                    <a:pt x="21" y="394"/>
                    <a:pt x="22" y="393"/>
                    <a:pt x="23" y="393"/>
                  </a:cubicBezTo>
                  <a:cubicBezTo>
                    <a:pt x="25" y="391"/>
                    <a:pt x="25" y="391"/>
                    <a:pt x="25" y="391"/>
                  </a:cubicBezTo>
                  <a:cubicBezTo>
                    <a:pt x="22" y="390"/>
                    <a:pt x="22" y="390"/>
                    <a:pt x="22" y="390"/>
                  </a:cubicBezTo>
                  <a:cubicBezTo>
                    <a:pt x="21" y="390"/>
                    <a:pt x="20" y="389"/>
                    <a:pt x="18" y="388"/>
                  </a:cubicBezTo>
                  <a:cubicBezTo>
                    <a:pt x="16" y="386"/>
                    <a:pt x="14" y="383"/>
                    <a:pt x="12" y="380"/>
                  </a:cubicBezTo>
                  <a:cubicBezTo>
                    <a:pt x="10" y="378"/>
                    <a:pt x="9" y="375"/>
                    <a:pt x="9" y="374"/>
                  </a:cubicBezTo>
                  <a:cubicBezTo>
                    <a:pt x="7" y="374"/>
                    <a:pt x="7" y="374"/>
                    <a:pt x="7" y="374"/>
                  </a:cubicBezTo>
                  <a:cubicBezTo>
                    <a:pt x="8" y="375"/>
                    <a:pt x="8" y="375"/>
                    <a:pt x="8" y="375"/>
                  </a:cubicBezTo>
                  <a:cubicBezTo>
                    <a:pt x="9" y="374"/>
                    <a:pt x="10" y="373"/>
                    <a:pt x="11" y="372"/>
                  </a:cubicBezTo>
                  <a:cubicBezTo>
                    <a:pt x="12" y="371"/>
                    <a:pt x="13" y="371"/>
                    <a:pt x="14" y="371"/>
                  </a:cubicBezTo>
                  <a:cubicBezTo>
                    <a:pt x="16" y="371"/>
                    <a:pt x="16" y="371"/>
                    <a:pt x="16" y="371"/>
                  </a:cubicBezTo>
                  <a:cubicBezTo>
                    <a:pt x="15" y="369"/>
                    <a:pt x="15" y="369"/>
                    <a:pt x="15" y="369"/>
                  </a:cubicBezTo>
                  <a:cubicBezTo>
                    <a:pt x="15" y="367"/>
                    <a:pt x="14" y="364"/>
                    <a:pt x="13" y="361"/>
                  </a:cubicBezTo>
                  <a:cubicBezTo>
                    <a:pt x="13" y="360"/>
                    <a:pt x="12" y="358"/>
                    <a:pt x="11" y="357"/>
                  </a:cubicBezTo>
                  <a:cubicBezTo>
                    <a:pt x="10" y="356"/>
                    <a:pt x="8" y="356"/>
                    <a:pt x="6" y="356"/>
                  </a:cubicBezTo>
                  <a:cubicBezTo>
                    <a:pt x="5" y="356"/>
                    <a:pt x="4" y="356"/>
                    <a:pt x="2" y="356"/>
                  </a:cubicBezTo>
                  <a:cubicBezTo>
                    <a:pt x="3" y="358"/>
                    <a:pt x="3" y="358"/>
                    <a:pt x="3" y="358"/>
                  </a:cubicBezTo>
                  <a:cubicBezTo>
                    <a:pt x="4" y="357"/>
                    <a:pt x="4" y="357"/>
                    <a:pt x="4" y="357"/>
                  </a:cubicBezTo>
                  <a:cubicBezTo>
                    <a:pt x="4" y="356"/>
                    <a:pt x="3" y="355"/>
                    <a:pt x="3" y="354"/>
                  </a:cubicBezTo>
                  <a:cubicBezTo>
                    <a:pt x="3" y="353"/>
                    <a:pt x="4" y="353"/>
                    <a:pt x="4" y="352"/>
                  </a:cubicBezTo>
                  <a:cubicBezTo>
                    <a:pt x="4" y="352"/>
                    <a:pt x="5" y="351"/>
                    <a:pt x="6" y="351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5" y="351"/>
                    <a:pt x="5" y="352"/>
                    <a:pt x="6" y="352"/>
                  </a:cubicBezTo>
                  <a:cubicBezTo>
                    <a:pt x="6" y="353"/>
                    <a:pt x="6" y="353"/>
                    <a:pt x="7" y="354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10" y="354"/>
                    <a:pt x="10" y="354"/>
                    <a:pt x="10" y="354"/>
                  </a:cubicBezTo>
                  <a:cubicBezTo>
                    <a:pt x="10" y="353"/>
                    <a:pt x="11" y="352"/>
                    <a:pt x="11" y="351"/>
                  </a:cubicBezTo>
                  <a:cubicBezTo>
                    <a:pt x="13" y="350"/>
                    <a:pt x="15" y="349"/>
                    <a:pt x="16" y="348"/>
                  </a:cubicBezTo>
                  <a:cubicBezTo>
                    <a:pt x="18" y="346"/>
                    <a:pt x="20" y="345"/>
                    <a:pt x="21" y="342"/>
                  </a:cubicBezTo>
                  <a:cubicBezTo>
                    <a:pt x="21" y="340"/>
                    <a:pt x="21" y="340"/>
                    <a:pt x="21" y="340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19" y="340"/>
                    <a:pt x="19" y="340"/>
                    <a:pt x="15" y="341"/>
                  </a:cubicBezTo>
                  <a:cubicBezTo>
                    <a:pt x="15" y="343"/>
                    <a:pt x="15" y="343"/>
                    <a:pt x="15" y="343"/>
                  </a:cubicBezTo>
                  <a:cubicBezTo>
                    <a:pt x="16" y="342"/>
                    <a:pt x="16" y="342"/>
                    <a:pt x="16" y="342"/>
                  </a:cubicBezTo>
                  <a:cubicBezTo>
                    <a:pt x="16" y="341"/>
                    <a:pt x="16" y="340"/>
                    <a:pt x="16" y="339"/>
                  </a:cubicBezTo>
                  <a:cubicBezTo>
                    <a:pt x="16" y="336"/>
                    <a:pt x="18" y="334"/>
                    <a:pt x="20" y="332"/>
                  </a:cubicBezTo>
                  <a:cubicBezTo>
                    <a:pt x="21" y="331"/>
                    <a:pt x="22" y="330"/>
                    <a:pt x="23" y="329"/>
                  </a:cubicBezTo>
                  <a:cubicBezTo>
                    <a:pt x="24" y="327"/>
                    <a:pt x="25" y="326"/>
                    <a:pt x="25" y="324"/>
                  </a:cubicBezTo>
                  <a:cubicBezTo>
                    <a:pt x="25" y="321"/>
                    <a:pt x="25" y="318"/>
                    <a:pt x="24" y="315"/>
                  </a:cubicBezTo>
                  <a:cubicBezTo>
                    <a:pt x="24" y="312"/>
                    <a:pt x="23" y="309"/>
                    <a:pt x="22" y="307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2" y="307"/>
                    <a:pt x="22" y="307"/>
                    <a:pt x="22" y="307"/>
                  </a:cubicBezTo>
                  <a:cubicBezTo>
                    <a:pt x="19" y="303"/>
                    <a:pt x="16" y="297"/>
                    <a:pt x="16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4" y="293"/>
                    <a:pt x="14" y="293"/>
                    <a:pt x="14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4" y="293"/>
                    <a:pt x="14" y="293"/>
                    <a:pt x="14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5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1"/>
                    <a:pt x="15" y="290"/>
                  </a:cubicBezTo>
                  <a:cubicBezTo>
                    <a:pt x="15" y="288"/>
                    <a:pt x="14" y="286"/>
                    <a:pt x="14" y="285"/>
                  </a:cubicBezTo>
                  <a:cubicBezTo>
                    <a:pt x="13" y="283"/>
                    <a:pt x="13" y="281"/>
                    <a:pt x="13" y="281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3" y="283"/>
                    <a:pt x="15" y="283"/>
                    <a:pt x="16" y="283"/>
                  </a:cubicBezTo>
                  <a:cubicBezTo>
                    <a:pt x="18" y="283"/>
                    <a:pt x="19" y="283"/>
                    <a:pt x="21" y="285"/>
                  </a:cubicBezTo>
                  <a:cubicBezTo>
                    <a:pt x="28" y="289"/>
                    <a:pt x="28" y="289"/>
                    <a:pt x="28" y="289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23" y="282"/>
                    <a:pt x="22" y="281"/>
                    <a:pt x="22" y="280"/>
                  </a:cubicBezTo>
                  <a:cubicBezTo>
                    <a:pt x="22" y="279"/>
                    <a:pt x="21" y="278"/>
                    <a:pt x="20" y="277"/>
                  </a:cubicBezTo>
                  <a:cubicBezTo>
                    <a:pt x="19" y="278"/>
                    <a:pt x="19" y="278"/>
                    <a:pt x="19" y="278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24" y="279"/>
                    <a:pt x="32" y="282"/>
                    <a:pt x="36" y="285"/>
                  </a:cubicBezTo>
                  <a:cubicBezTo>
                    <a:pt x="38" y="286"/>
                    <a:pt x="38" y="286"/>
                    <a:pt x="38" y="286"/>
                  </a:cubicBezTo>
                  <a:cubicBezTo>
                    <a:pt x="38" y="283"/>
                    <a:pt x="38" y="283"/>
                    <a:pt x="38" y="283"/>
                  </a:cubicBezTo>
                  <a:cubicBezTo>
                    <a:pt x="38" y="283"/>
                    <a:pt x="38" y="283"/>
                    <a:pt x="38" y="281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7" y="282"/>
                    <a:pt x="37" y="282"/>
                    <a:pt x="37" y="282"/>
                  </a:cubicBezTo>
                  <a:cubicBezTo>
                    <a:pt x="37" y="282"/>
                    <a:pt x="37" y="282"/>
                    <a:pt x="38" y="282"/>
                  </a:cubicBezTo>
                  <a:cubicBezTo>
                    <a:pt x="40" y="282"/>
                    <a:pt x="42" y="281"/>
                    <a:pt x="44" y="280"/>
                  </a:cubicBezTo>
                  <a:cubicBezTo>
                    <a:pt x="47" y="279"/>
                    <a:pt x="49" y="278"/>
                    <a:pt x="50" y="278"/>
                  </a:cubicBezTo>
                  <a:cubicBezTo>
                    <a:pt x="51" y="278"/>
                    <a:pt x="52" y="278"/>
                    <a:pt x="54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4" y="279"/>
                    <a:pt x="55" y="279"/>
                    <a:pt x="55" y="279"/>
                  </a:cubicBezTo>
                  <a:cubicBezTo>
                    <a:pt x="56" y="279"/>
                    <a:pt x="57" y="279"/>
                    <a:pt x="57" y="278"/>
                  </a:cubicBezTo>
                  <a:cubicBezTo>
                    <a:pt x="59" y="277"/>
                    <a:pt x="60" y="274"/>
                    <a:pt x="60" y="272"/>
                  </a:cubicBezTo>
                  <a:cubicBezTo>
                    <a:pt x="60" y="270"/>
                    <a:pt x="59" y="268"/>
                    <a:pt x="58" y="267"/>
                  </a:cubicBezTo>
                  <a:cubicBezTo>
                    <a:pt x="56" y="265"/>
                    <a:pt x="54" y="264"/>
                    <a:pt x="52" y="264"/>
                  </a:cubicBezTo>
                  <a:cubicBezTo>
                    <a:pt x="52" y="266"/>
                    <a:pt x="52" y="266"/>
                    <a:pt x="52" y="266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4" y="265"/>
                    <a:pt x="56" y="263"/>
                    <a:pt x="57" y="262"/>
                  </a:cubicBezTo>
                  <a:cubicBezTo>
                    <a:pt x="59" y="261"/>
                    <a:pt x="60" y="260"/>
                    <a:pt x="62" y="260"/>
                  </a:cubicBezTo>
                  <a:cubicBezTo>
                    <a:pt x="63" y="260"/>
                    <a:pt x="63" y="260"/>
                    <a:pt x="63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4" y="260"/>
                    <a:pt x="66" y="258"/>
                    <a:pt x="69" y="255"/>
                  </a:cubicBezTo>
                  <a:cubicBezTo>
                    <a:pt x="70" y="254"/>
                    <a:pt x="71" y="253"/>
                    <a:pt x="73" y="252"/>
                  </a:cubicBezTo>
                  <a:cubicBezTo>
                    <a:pt x="74" y="250"/>
                    <a:pt x="75" y="250"/>
                    <a:pt x="75" y="249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4" y="246"/>
                    <a:pt x="74" y="246"/>
                    <a:pt x="74" y="245"/>
                  </a:cubicBezTo>
                  <a:cubicBezTo>
                    <a:pt x="74" y="245"/>
                    <a:pt x="73" y="244"/>
                    <a:pt x="73" y="244"/>
                  </a:cubicBezTo>
                  <a:cubicBezTo>
                    <a:pt x="73" y="242"/>
                    <a:pt x="74" y="239"/>
                    <a:pt x="74" y="236"/>
                  </a:cubicBezTo>
                  <a:cubicBezTo>
                    <a:pt x="74" y="233"/>
                    <a:pt x="73" y="230"/>
                    <a:pt x="70" y="227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8" y="227"/>
                    <a:pt x="68" y="227"/>
                    <a:pt x="68" y="227"/>
                  </a:cubicBezTo>
                  <a:cubicBezTo>
                    <a:pt x="67" y="228"/>
                    <a:pt x="67" y="229"/>
                    <a:pt x="66" y="229"/>
                  </a:cubicBezTo>
                  <a:cubicBezTo>
                    <a:pt x="66" y="230"/>
                    <a:pt x="65" y="230"/>
                    <a:pt x="64" y="230"/>
                  </a:cubicBezTo>
                  <a:cubicBezTo>
                    <a:pt x="62" y="230"/>
                    <a:pt x="60" y="229"/>
                    <a:pt x="58" y="228"/>
                  </a:cubicBezTo>
                  <a:cubicBezTo>
                    <a:pt x="57" y="226"/>
                    <a:pt x="56" y="225"/>
                    <a:pt x="56" y="223"/>
                  </a:cubicBezTo>
                  <a:cubicBezTo>
                    <a:pt x="56" y="223"/>
                    <a:pt x="56" y="222"/>
                    <a:pt x="56" y="222"/>
                  </a:cubicBezTo>
                  <a:cubicBezTo>
                    <a:pt x="57" y="221"/>
                    <a:pt x="58" y="220"/>
                    <a:pt x="59" y="220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60" y="218"/>
                    <a:pt x="60" y="218"/>
                    <a:pt x="60" y="218"/>
                  </a:cubicBezTo>
                  <a:cubicBezTo>
                    <a:pt x="59" y="216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9" y="214"/>
                    <a:pt x="59" y="214"/>
                  </a:cubicBezTo>
                  <a:cubicBezTo>
                    <a:pt x="60" y="214"/>
                    <a:pt x="62" y="214"/>
                    <a:pt x="64" y="215"/>
                  </a:cubicBezTo>
                  <a:cubicBezTo>
                    <a:pt x="67" y="215"/>
                    <a:pt x="69" y="216"/>
                    <a:pt x="71" y="216"/>
                  </a:cubicBezTo>
                  <a:cubicBezTo>
                    <a:pt x="71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5" y="215"/>
                    <a:pt x="76" y="213"/>
                    <a:pt x="77" y="212"/>
                  </a:cubicBezTo>
                  <a:cubicBezTo>
                    <a:pt x="78" y="209"/>
                    <a:pt x="78" y="206"/>
                    <a:pt x="78" y="203"/>
                  </a:cubicBezTo>
                  <a:cubicBezTo>
                    <a:pt x="78" y="200"/>
                    <a:pt x="79" y="198"/>
                    <a:pt x="80" y="197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2" y="193"/>
                    <a:pt x="86" y="187"/>
                    <a:pt x="86" y="182"/>
                  </a:cubicBezTo>
                  <a:cubicBezTo>
                    <a:pt x="86" y="181"/>
                    <a:pt x="86" y="180"/>
                    <a:pt x="85" y="179"/>
                  </a:cubicBezTo>
                  <a:cubicBezTo>
                    <a:pt x="84" y="179"/>
                    <a:pt x="84" y="179"/>
                    <a:pt x="84" y="179"/>
                  </a:cubicBezTo>
                  <a:cubicBezTo>
                    <a:pt x="85" y="179"/>
                    <a:pt x="85" y="179"/>
                    <a:pt x="85" y="179"/>
                  </a:cubicBezTo>
                  <a:cubicBezTo>
                    <a:pt x="85" y="178"/>
                    <a:pt x="86" y="175"/>
                    <a:pt x="87" y="172"/>
                  </a:cubicBezTo>
                  <a:cubicBezTo>
                    <a:pt x="88" y="170"/>
                    <a:pt x="89" y="167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8" y="162"/>
                    <a:pt x="88" y="160"/>
                    <a:pt x="88" y="159"/>
                  </a:cubicBezTo>
                  <a:cubicBezTo>
                    <a:pt x="88" y="158"/>
                    <a:pt x="88" y="157"/>
                    <a:pt x="88" y="156"/>
                  </a:cubicBezTo>
                  <a:cubicBezTo>
                    <a:pt x="88" y="155"/>
                    <a:pt x="87" y="154"/>
                    <a:pt x="87" y="154"/>
                  </a:cubicBezTo>
                  <a:cubicBezTo>
                    <a:pt x="86" y="153"/>
                    <a:pt x="84" y="152"/>
                    <a:pt x="83" y="152"/>
                  </a:cubicBezTo>
                  <a:cubicBezTo>
                    <a:pt x="81" y="152"/>
                    <a:pt x="79" y="151"/>
                    <a:pt x="76" y="151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9" y="149"/>
                    <a:pt x="80" y="144"/>
                    <a:pt x="80" y="140"/>
                  </a:cubicBezTo>
                  <a:cubicBezTo>
                    <a:pt x="80" y="138"/>
                    <a:pt x="79" y="136"/>
                    <a:pt x="79" y="134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8" y="136"/>
                    <a:pt x="78" y="137"/>
                    <a:pt x="78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8"/>
                    <a:pt x="80" y="138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3" y="138"/>
                    <a:pt x="83" y="138"/>
                    <a:pt x="83" y="137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6" y="136"/>
                    <a:pt x="86" y="136"/>
                    <a:pt x="86" y="136"/>
                  </a:cubicBezTo>
                  <a:cubicBezTo>
                    <a:pt x="84" y="134"/>
                    <a:pt x="84" y="134"/>
                    <a:pt x="84" y="134"/>
                  </a:cubicBezTo>
                  <a:cubicBezTo>
                    <a:pt x="84" y="134"/>
                    <a:pt x="84" y="133"/>
                    <a:pt x="84" y="133"/>
                  </a:cubicBezTo>
                  <a:cubicBezTo>
                    <a:pt x="84" y="131"/>
                    <a:pt x="85" y="128"/>
                    <a:pt x="87" y="126"/>
                  </a:cubicBezTo>
                  <a:cubicBezTo>
                    <a:pt x="88" y="124"/>
                    <a:pt x="91" y="123"/>
                    <a:pt x="92" y="123"/>
                  </a:cubicBezTo>
                  <a:cubicBezTo>
                    <a:pt x="95" y="123"/>
                    <a:pt x="97" y="123"/>
                    <a:pt x="99" y="123"/>
                  </a:cubicBezTo>
                  <a:cubicBezTo>
                    <a:pt x="101" y="124"/>
                    <a:pt x="103" y="124"/>
                    <a:pt x="104" y="124"/>
                  </a:cubicBezTo>
                  <a:cubicBezTo>
                    <a:pt x="107" y="124"/>
                    <a:pt x="111" y="124"/>
                    <a:pt x="114" y="123"/>
                  </a:cubicBezTo>
                  <a:cubicBezTo>
                    <a:pt x="117" y="122"/>
                    <a:pt x="120" y="121"/>
                    <a:pt x="123" y="121"/>
                  </a:cubicBezTo>
                  <a:cubicBezTo>
                    <a:pt x="124" y="121"/>
                    <a:pt x="125" y="121"/>
                    <a:pt x="126" y="122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6" y="122"/>
                    <a:pt x="127" y="122"/>
                    <a:pt x="129" y="123"/>
                  </a:cubicBezTo>
                  <a:cubicBezTo>
                    <a:pt x="130" y="124"/>
                    <a:pt x="132" y="126"/>
                    <a:pt x="134" y="129"/>
                  </a:cubicBezTo>
                  <a:cubicBezTo>
                    <a:pt x="136" y="131"/>
                    <a:pt x="137" y="133"/>
                    <a:pt x="137" y="135"/>
                  </a:cubicBezTo>
                  <a:cubicBezTo>
                    <a:pt x="137" y="135"/>
                    <a:pt x="136" y="136"/>
                    <a:pt x="136" y="136"/>
                  </a:cubicBezTo>
                  <a:cubicBezTo>
                    <a:pt x="136" y="137"/>
                    <a:pt x="136" y="137"/>
                    <a:pt x="135" y="138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5" y="138"/>
                    <a:pt x="135" y="138"/>
                    <a:pt x="135" y="138"/>
                  </a:cubicBezTo>
                  <a:cubicBezTo>
                    <a:pt x="134" y="138"/>
                    <a:pt x="133" y="139"/>
                    <a:pt x="132" y="139"/>
                  </a:cubicBezTo>
                  <a:cubicBezTo>
                    <a:pt x="132" y="139"/>
                    <a:pt x="131" y="140"/>
                    <a:pt x="131" y="140"/>
                  </a:cubicBezTo>
                  <a:cubicBezTo>
                    <a:pt x="131" y="140"/>
                    <a:pt x="131" y="141"/>
                    <a:pt x="131" y="141"/>
                  </a:cubicBezTo>
                  <a:cubicBezTo>
                    <a:pt x="131" y="142"/>
                    <a:pt x="131" y="143"/>
                    <a:pt x="132" y="143"/>
                  </a:cubicBezTo>
                  <a:cubicBezTo>
                    <a:pt x="132" y="144"/>
                    <a:pt x="133" y="144"/>
                    <a:pt x="134" y="144"/>
                  </a:cubicBezTo>
                  <a:cubicBezTo>
                    <a:pt x="134" y="144"/>
                    <a:pt x="135" y="145"/>
                    <a:pt x="136" y="145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5" y="145"/>
                    <a:pt x="135" y="145"/>
                    <a:pt x="135" y="145"/>
                  </a:cubicBezTo>
                  <a:cubicBezTo>
                    <a:pt x="136" y="145"/>
                    <a:pt x="137" y="146"/>
                    <a:pt x="139" y="147"/>
                  </a:cubicBezTo>
                  <a:cubicBezTo>
                    <a:pt x="139" y="148"/>
                    <a:pt x="140" y="149"/>
                    <a:pt x="141" y="149"/>
                  </a:cubicBezTo>
                  <a:cubicBezTo>
                    <a:pt x="141" y="150"/>
                    <a:pt x="142" y="150"/>
                    <a:pt x="143" y="150"/>
                  </a:cubicBezTo>
                  <a:cubicBezTo>
                    <a:pt x="144" y="150"/>
                    <a:pt x="145" y="150"/>
                    <a:pt x="145" y="150"/>
                  </a:cubicBezTo>
                  <a:cubicBezTo>
                    <a:pt x="146" y="149"/>
                    <a:pt x="146" y="149"/>
                    <a:pt x="146" y="148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48"/>
                    <a:pt x="147" y="146"/>
                    <a:pt x="147" y="144"/>
                  </a:cubicBezTo>
                  <a:cubicBezTo>
                    <a:pt x="148" y="142"/>
                    <a:pt x="148" y="140"/>
                    <a:pt x="148" y="138"/>
                  </a:cubicBezTo>
                  <a:cubicBezTo>
                    <a:pt x="148" y="138"/>
                    <a:pt x="148" y="137"/>
                    <a:pt x="148" y="137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8" y="136"/>
                    <a:pt x="147" y="136"/>
                    <a:pt x="147" y="136"/>
                  </a:cubicBezTo>
                  <a:cubicBezTo>
                    <a:pt x="145" y="136"/>
                    <a:pt x="144" y="136"/>
                    <a:pt x="144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6"/>
                    <a:pt x="145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3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7" y="133"/>
                    <a:pt x="147" y="133"/>
                    <a:pt x="147" y="134"/>
                  </a:cubicBezTo>
                  <a:cubicBezTo>
                    <a:pt x="148" y="135"/>
                    <a:pt x="149" y="136"/>
                    <a:pt x="150" y="136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2" y="137"/>
                    <a:pt x="154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9"/>
                    <a:pt x="155" y="140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55" y="140"/>
                    <a:pt x="155" y="140"/>
                    <a:pt x="155" y="140"/>
                  </a:cubicBezTo>
                  <a:cubicBezTo>
                    <a:pt x="155" y="140"/>
                    <a:pt x="153" y="144"/>
                    <a:pt x="153" y="147"/>
                  </a:cubicBezTo>
                  <a:cubicBezTo>
                    <a:pt x="153" y="148"/>
                    <a:pt x="153" y="149"/>
                    <a:pt x="154" y="150"/>
                  </a:cubicBezTo>
                  <a:cubicBezTo>
                    <a:pt x="154" y="150"/>
                    <a:pt x="154" y="150"/>
                    <a:pt x="154" y="151"/>
                  </a:cubicBezTo>
                  <a:cubicBezTo>
                    <a:pt x="155" y="151"/>
                    <a:pt x="155" y="151"/>
                    <a:pt x="156" y="151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7" y="149"/>
                    <a:pt x="156" y="148"/>
                    <a:pt x="156" y="148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49"/>
                    <a:pt x="158" y="148"/>
                    <a:pt x="158" y="147"/>
                  </a:cubicBezTo>
                  <a:cubicBezTo>
                    <a:pt x="159" y="146"/>
                    <a:pt x="160" y="144"/>
                    <a:pt x="161" y="142"/>
                  </a:cubicBezTo>
                  <a:cubicBezTo>
                    <a:pt x="161" y="141"/>
                    <a:pt x="162" y="140"/>
                    <a:pt x="162" y="139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3" y="138"/>
                    <a:pt x="163" y="138"/>
                    <a:pt x="163" y="137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3" y="138"/>
                    <a:pt x="163" y="137"/>
                    <a:pt x="163" y="136"/>
                  </a:cubicBezTo>
                  <a:cubicBezTo>
                    <a:pt x="163" y="135"/>
                    <a:pt x="163" y="134"/>
                    <a:pt x="162" y="133"/>
                  </a:cubicBezTo>
                  <a:cubicBezTo>
                    <a:pt x="160" y="129"/>
                    <a:pt x="158" y="126"/>
                    <a:pt x="158" y="122"/>
                  </a:cubicBezTo>
                  <a:cubicBezTo>
                    <a:pt x="158" y="121"/>
                    <a:pt x="158" y="120"/>
                    <a:pt x="158" y="119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61" y="116"/>
                    <a:pt x="162" y="113"/>
                    <a:pt x="163" y="111"/>
                  </a:cubicBezTo>
                  <a:cubicBezTo>
                    <a:pt x="164" y="111"/>
                    <a:pt x="164" y="110"/>
                    <a:pt x="165" y="110"/>
                  </a:cubicBezTo>
                  <a:cubicBezTo>
                    <a:pt x="165" y="110"/>
                    <a:pt x="165" y="110"/>
                    <a:pt x="165" y="110"/>
                  </a:cubicBezTo>
                  <a:cubicBezTo>
                    <a:pt x="166" y="110"/>
                    <a:pt x="167" y="110"/>
                    <a:pt x="168" y="111"/>
                  </a:cubicBezTo>
                  <a:cubicBezTo>
                    <a:pt x="170" y="111"/>
                    <a:pt x="172" y="112"/>
                    <a:pt x="174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6" y="114"/>
                    <a:pt x="177" y="114"/>
                    <a:pt x="179" y="114"/>
                  </a:cubicBezTo>
                  <a:cubicBezTo>
                    <a:pt x="182" y="114"/>
                    <a:pt x="185" y="113"/>
                    <a:pt x="187" y="112"/>
                  </a:cubicBezTo>
                  <a:cubicBezTo>
                    <a:pt x="190" y="111"/>
                    <a:pt x="193" y="111"/>
                    <a:pt x="195" y="111"/>
                  </a:cubicBezTo>
                  <a:cubicBezTo>
                    <a:pt x="196" y="111"/>
                    <a:pt x="197" y="111"/>
                    <a:pt x="198" y="112"/>
                  </a:cubicBezTo>
                  <a:cubicBezTo>
                    <a:pt x="199" y="113"/>
                    <a:pt x="200" y="114"/>
                    <a:pt x="200" y="116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3" y="122"/>
                    <a:pt x="205" y="127"/>
                    <a:pt x="209" y="132"/>
                  </a:cubicBezTo>
                  <a:cubicBezTo>
                    <a:pt x="212" y="136"/>
                    <a:pt x="217" y="139"/>
                    <a:pt x="223" y="139"/>
                  </a:cubicBezTo>
                  <a:cubicBezTo>
                    <a:pt x="224" y="139"/>
                    <a:pt x="224" y="139"/>
                    <a:pt x="225" y="139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24" y="136"/>
                    <a:pt x="224" y="136"/>
                    <a:pt x="224" y="136"/>
                  </a:cubicBezTo>
                  <a:cubicBezTo>
                    <a:pt x="222" y="136"/>
                    <a:pt x="221" y="135"/>
                    <a:pt x="219" y="134"/>
                  </a:cubicBezTo>
                  <a:cubicBezTo>
                    <a:pt x="214" y="130"/>
                    <a:pt x="209" y="120"/>
                    <a:pt x="207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6" y="114"/>
                    <a:pt x="204" y="111"/>
                    <a:pt x="203" y="109"/>
                  </a:cubicBezTo>
                  <a:cubicBezTo>
                    <a:pt x="201" y="107"/>
                    <a:pt x="198" y="106"/>
                    <a:pt x="195" y="105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5" y="105"/>
                    <a:pt x="195" y="105"/>
                    <a:pt x="195" y="105"/>
                  </a:cubicBezTo>
                  <a:cubicBezTo>
                    <a:pt x="194" y="105"/>
                    <a:pt x="193" y="105"/>
                    <a:pt x="192" y="105"/>
                  </a:cubicBezTo>
                  <a:cubicBezTo>
                    <a:pt x="190" y="105"/>
                    <a:pt x="187" y="105"/>
                    <a:pt x="185" y="105"/>
                  </a:cubicBezTo>
                  <a:cubicBezTo>
                    <a:pt x="184" y="105"/>
                    <a:pt x="182" y="105"/>
                    <a:pt x="181" y="104"/>
                  </a:cubicBezTo>
                  <a:cubicBezTo>
                    <a:pt x="180" y="104"/>
                    <a:pt x="179" y="102"/>
                    <a:pt x="179" y="100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8" y="98"/>
                    <a:pt x="177" y="98"/>
                    <a:pt x="177" y="97"/>
                  </a:cubicBezTo>
                  <a:cubicBezTo>
                    <a:pt x="176" y="96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7" y="95"/>
                  </a:cubicBezTo>
                  <a:cubicBezTo>
                    <a:pt x="178" y="95"/>
                    <a:pt x="179" y="95"/>
                    <a:pt x="180" y="95"/>
                  </a:cubicBezTo>
                  <a:cubicBezTo>
                    <a:pt x="181" y="95"/>
                    <a:pt x="181" y="95"/>
                    <a:pt x="182" y="94"/>
                  </a:cubicBezTo>
                  <a:cubicBezTo>
                    <a:pt x="182" y="94"/>
                    <a:pt x="183" y="94"/>
                    <a:pt x="183" y="94"/>
                  </a:cubicBezTo>
                  <a:cubicBezTo>
                    <a:pt x="183" y="93"/>
                    <a:pt x="183" y="93"/>
                    <a:pt x="183" y="92"/>
                  </a:cubicBezTo>
                  <a:cubicBezTo>
                    <a:pt x="183" y="92"/>
                    <a:pt x="183" y="91"/>
                    <a:pt x="183" y="90"/>
                  </a:cubicBezTo>
                  <a:cubicBezTo>
                    <a:pt x="182" y="90"/>
                    <a:pt x="182" y="89"/>
                    <a:pt x="181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7"/>
                    <a:pt x="179" y="86"/>
                    <a:pt x="178" y="85"/>
                  </a:cubicBezTo>
                  <a:cubicBezTo>
                    <a:pt x="177" y="84"/>
                    <a:pt x="177" y="84"/>
                    <a:pt x="177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5" y="81"/>
                    <a:pt x="175" y="80"/>
                    <a:pt x="175" y="79"/>
                  </a:cubicBezTo>
                  <a:cubicBezTo>
                    <a:pt x="175" y="78"/>
                    <a:pt x="175" y="78"/>
                    <a:pt x="176" y="77"/>
                  </a:cubicBezTo>
                  <a:cubicBezTo>
                    <a:pt x="176" y="76"/>
                    <a:pt x="178" y="76"/>
                    <a:pt x="179" y="75"/>
                  </a:cubicBezTo>
                  <a:cubicBezTo>
                    <a:pt x="180" y="74"/>
                    <a:pt x="180" y="74"/>
                    <a:pt x="181" y="73"/>
                  </a:cubicBezTo>
                  <a:cubicBezTo>
                    <a:pt x="181" y="72"/>
                    <a:pt x="182" y="71"/>
                    <a:pt x="182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1"/>
                    <a:pt x="175" y="71"/>
                    <a:pt x="173" y="71"/>
                  </a:cubicBezTo>
                  <a:cubicBezTo>
                    <a:pt x="170" y="71"/>
                    <a:pt x="167" y="71"/>
                    <a:pt x="165" y="70"/>
                  </a:cubicBezTo>
                  <a:cubicBezTo>
                    <a:pt x="164" y="70"/>
                    <a:pt x="164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8"/>
                    <a:pt x="164" y="68"/>
                  </a:cubicBezTo>
                  <a:cubicBezTo>
                    <a:pt x="164" y="67"/>
                    <a:pt x="165" y="67"/>
                    <a:pt x="167" y="66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4"/>
                    <a:pt x="168" y="64"/>
                    <a:pt x="168" y="63"/>
                  </a:cubicBezTo>
                  <a:cubicBezTo>
                    <a:pt x="167" y="63"/>
                    <a:pt x="167" y="63"/>
                    <a:pt x="167" y="62"/>
                  </a:cubicBezTo>
                  <a:cubicBezTo>
                    <a:pt x="166" y="62"/>
                    <a:pt x="166" y="62"/>
                    <a:pt x="165" y="62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69" y="63"/>
                  </a:cubicBezTo>
                  <a:cubicBezTo>
                    <a:pt x="171" y="63"/>
                    <a:pt x="173" y="63"/>
                    <a:pt x="174" y="63"/>
                  </a:cubicBezTo>
                  <a:cubicBezTo>
                    <a:pt x="176" y="63"/>
                    <a:pt x="177" y="63"/>
                    <a:pt x="177" y="63"/>
                  </a:cubicBezTo>
                  <a:cubicBezTo>
                    <a:pt x="178" y="64"/>
                    <a:pt x="178" y="64"/>
                    <a:pt x="178" y="64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81" y="59"/>
                    <a:pt x="184" y="53"/>
                    <a:pt x="184" y="53"/>
                  </a:cubicBezTo>
                  <a:cubicBezTo>
                    <a:pt x="189" y="46"/>
                    <a:pt x="189" y="46"/>
                    <a:pt x="189" y="46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82" y="52"/>
                    <a:pt x="181" y="53"/>
                    <a:pt x="179" y="53"/>
                  </a:cubicBezTo>
                  <a:cubicBezTo>
                    <a:pt x="178" y="54"/>
                    <a:pt x="177" y="54"/>
                    <a:pt x="176" y="54"/>
                  </a:cubicBezTo>
                  <a:cubicBezTo>
                    <a:pt x="176" y="54"/>
                    <a:pt x="175" y="54"/>
                    <a:pt x="175" y="54"/>
                  </a:cubicBezTo>
                  <a:cubicBezTo>
                    <a:pt x="175" y="54"/>
                    <a:pt x="175" y="54"/>
                    <a:pt x="175" y="53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2"/>
                    <a:pt x="176" y="52"/>
                    <a:pt x="177" y="52"/>
                  </a:cubicBezTo>
                  <a:cubicBezTo>
                    <a:pt x="177" y="52"/>
                    <a:pt x="178" y="52"/>
                    <a:pt x="180" y="52"/>
                  </a:cubicBezTo>
                  <a:cubicBezTo>
                    <a:pt x="181" y="52"/>
                    <a:pt x="183" y="52"/>
                    <a:pt x="184" y="51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5" y="51"/>
                    <a:pt x="185" y="51"/>
                    <a:pt x="185" y="51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49"/>
                    <a:pt x="184" y="48"/>
                    <a:pt x="184" y="48"/>
                  </a:cubicBezTo>
                  <a:cubicBezTo>
                    <a:pt x="183" y="46"/>
                    <a:pt x="181" y="45"/>
                    <a:pt x="179" y="44"/>
                  </a:cubicBezTo>
                  <a:cubicBezTo>
                    <a:pt x="177" y="43"/>
                    <a:pt x="175" y="43"/>
                    <a:pt x="175" y="43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4"/>
                    <a:pt x="175" y="40"/>
                    <a:pt x="174" y="37"/>
                  </a:cubicBezTo>
                  <a:cubicBezTo>
                    <a:pt x="173" y="35"/>
                    <a:pt x="172" y="34"/>
                    <a:pt x="172" y="32"/>
                  </a:cubicBezTo>
                  <a:cubicBezTo>
                    <a:pt x="172" y="32"/>
                    <a:pt x="171" y="31"/>
                    <a:pt x="171" y="31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70" y="30"/>
                    <a:pt x="170" y="29"/>
                    <a:pt x="170" y="29"/>
                  </a:cubicBezTo>
                  <a:cubicBezTo>
                    <a:pt x="169" y="29"/>
                    <a:pt x="169" y="29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1" y="31"/>
                    <a:pt x="171" y="31"/>
                    <a:pt x="171" y="30"/>
                  </a:cubicBezTo>
                  <a:cubicBezTo>
                    <a:pt x="171" y="30"/>
                    <a:pt x="171" y="30"/>
                    <a:pt x="171" y="29"/>
                  </a:cubicBezTo>
                  <a:cubicBezTo>
                    <a:pt x="170" y="28"/>
                    <a:pt x="169" y="26"/>
                    <a:pt x="168" y="24"/>
                  </a:cubicBezTo>
                  <a:cubicBezTo>
                    <a:pt x="167" y="22"/>
                    <a:pt x="167" y="20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7" y="17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7"/>
                    <a:pt x="169" y="17"/>
                  </a:cubicBezTo>
                  <a:cubicBezTo>
                    <a:pt x="170" y="17"/>
                    <a:pt x="171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4" y="17"/>
                    <a:pt x="176" y="17"/>
                    <a:pt x="177" y="17"/>
                  </a:cubicBezTo>
                  <a:cubicBezTo>
                    <a:pt x="183" y="17"/>
                    <a:pt x="188" y="19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2"/>
                    <a:pt x="195" y="22"/>
                  </a:cubicBezTo>
                  <a:cubicBezTo>
                    <a:pt x="196" y="23"/>
                    <a:pt x="196" y="24"/>
                    <a:pt x="197" y="25"/>
                  </a:cubicBezTo>
                  <a:cubicBezTo>
                    <a:pt x="198" y="26"/>
                    <a:pt x="199" y="27"/>
                    <a:pt x="201" y="27"/>
                  </a:cubicBezTo>
                  <a:cubicBezTo>
                    <a:pt x="201" y="27"/>
                    <a:pt x="202" y="27"/>
                    <a:pt x="202" y="27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4" y="26"/>
                    <a:pt x="205" y="25"/>
                    <a:pt x="206" y="24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7" y="24"/>
                    <a:pt x="207" y="26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0" y="27"/>
                    <a:pt x="210" y="27"/>
                    <a:pt x="210" y="27"/>
                  </a:cubicBezTo>
                  <a:cubicBezTo>
                    <a:pt x="210" y="27"/>
                    <a:pt x="210" y="26"/>
                    <a:pt x="211" y="26"/>
                  </a:cubicBezTo>
                  <a:cubicBezTo>
                    <a:pt x="211" y="25"/>
                    <a:pt x="212" y="25"/>
                    <a:pt x="213" y="24"/>
                  </a:cubicBezTo>
                  <a:cubicBezTo>
                    <a:pt x="214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6" y="23"/>
                    <a:pt x="216" y="23"/>
                    <a:pt x="217" y="24"/>
                  </a:cubicBezTo>
                  <a:cubicBezTo>
                    <a:pt x="219" y="25"/>
                    <a:pt x="221" y="27"/>
                    <a:pt x="223" y="29"/>
                  </a:cubicBezTo>
                  <a:cubicBezTo>
                    <a:pt x="225" y="30"/>
                    <a:pt x="227" y="31"/>
                    <a:pt x="229" y="31"/>
                  </a:cubicBezTo>
                  <a:cubicBezTo>
                    <a:pt x="230" y="31"/>
                    <a:pt x="230" y="31"/>
                    <a:pt x="230" y="31"/>
                  </a:cubicBezTo>
                  <a:cubicBezTo>
                    <a:pt x="230" y="30"/>
                    <a:pt x="230" y="30"/>
                    <a:pt x="230" y="30"/>
                  </a:cubicBezTo>
                  <a:cubicBezTo>
                    <a:pt x="230" y="31"/>
                    <a:pt x="230" y="31"/>
                    <a:pt x="230" y="31"/>
                  </a:cubicBezTo>
                  <a:cubicBezTo>
                    <a:pt x="231" y="31"/>
                    <a:pt x="231" y="31"/>
                    <a:pt x="232" y="31"/>
                  </a:cubicBezTo>
                  <a:cubicBezTo>
                    <a:pt x="232" y="30"/>
                    <a:pt x="233" y="30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8"/>
                    <a:pt x="235" y="28"/>
                    <a:pt x="235" y="28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8"/>
                    <a:pt x="235" y="28"/>
                    <a:pt x="235" y="28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30"/>
                    <a:pt x="234" y="31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4" y="31"/>
                    <a:pt x="235" y="32"/>
                    <a:pt x="235" y="32"/>
                  </a:cubicBezTo>
                  <a:cubicBezTo>
                    <a:pt x="235" y="33"/>
                    <a:pt x="235" y="34"/>
                    <a:pt x="236" y="34"/>
                  </a:cubicBezTo>
                  <a:cubicBezTo>
                    <a:pt x="236" y="35"/>
                    <a:pt x="236" y="36"/>
                    <a:pt x="236" y="37"/>
                  </a:cubicBezTo>
                  <a:cubicBezTo>
                    <a:pt x="236" y="37"/>
                    <a:pt x="236" y="37"/>
                    <a:pt x="236" y="37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7"/>
                    <a:pt x="236" y="37"/>
                    <a:pt x="236" y="37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5"/>
                    <a:pt x="237" y="35"/>
                    <a:pt x="237" y="35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6" y="39"/>
                    <a:pt x="236" y="40"/>
                    <a:pt x="236" y="42"/>
                  </a:cubicBezTo>
                  <a:cubicBezTo>
                    <a:pt x="236" y="45"/>
                    <a:pt x="235" y="49"/>
                    <a:pt x="234" y="51"/>
                  </a:cubicBezTo>
                  <a:cubicBezTo>
                    <a:pt x="233" y="53"/>
                    <a:pt x="233" y="54"/>
                    <a:pt x="232" y="54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8"/>
                    <a:pt x="230" y="58"/>
                    <a:pt x="230" y="58"/>
                  </a:cubicBezTo>
                  <a:cubicBezTo>
                    <a:pt x="230" y="58"/>
                    <a:pt x="231" y="58"/>
                    <a:pt x="231" y="58"/>
                  </a:cubicBezTo>
                  <a:cubicBezTo>
                    <a:pt x="233" y="58"/>
                    <a:pt x="234" y="58"/>
                    <a:pt x="236" y="58"/>
                  </a:cubicBezTo>
                  <a:cubicBezTo>
                    <a:pt x="238" y="57"/>
                    <a:pt x="240" y="57"/>
                    <a:pt x="242" y="57"/>
                  </a:cubicBezTo>
                  <a:cubicBezTo>
                    <a:pt x="243" y="57"/>
                    <a:pt x="243" y="57"/>
                    <a:pt x="244" y="57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5" y="58"/>
                    <a:pt x="245" y="58"/>
                    <a:pt x="245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2" y="69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4" y="70"/>
                    <a:pt x="244" y="70"/>
                    <a:pt x="244" y="70"/>
                  </a:cubicBezTo>
                  <a:cubicBezTo>
                    <a:pt x="245" y="70"/>
                    <a:pt x="245" y="70"/>
                    <a:pt x="246" y="70"/>
                  </a:cubicBezTo>
                  <a:cubicBezTo>
                    <a:pt x="247" y="69"/>
                    <a:pt x="248" y="68"/>
                    <a:pt x="248" y="67"/>
                  </a:cubicBezTo>
                  <a:cubicBezTo>
                    <a:pt x="249" y="65"/>
                    <a:pt x="249" y="63"/>
                    <a:pt x="250" y="62"/>
                  </a:cubicBezTo>
                  <a:cubicBezTo>
                    <a:pt x="250" y="62"/>
                    <a:pt x="251" y="61"/>
                    <a:pt x="251" y="61"/>
                  </a:cubicBezTo>
                  <a:cubicBezTo>
                    <a:pt x="251" y="61"/>
                    <a:pt x="252" y="61"/>
                    <a:pt x="253" y="61"/>
                  </a:cubicBezTo>
                  <a:cubicBezTo>
                    <a:pt x="253" y="61"/>
                    <a:pt x="254" y="61"/>
                    <a:pt x="254" y="61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4" y="61"/>
                    <a:pt x="254" y="61"/>
                    <a:pt x="254" y="61"/>
                  </a:cubicBezTo>
                  <a:cubicBezTo>
                    <a:pt x="256" y="62"/>
                    <a:pt x="259" y="63"/>
                    <a:pt x="261" y="64"/>
                  </a:cubicBezTo>
                  <a:cubicBezTo>
                    <a:pt x="263" y="65"/>
                    <a:pt x="265" y="66"/>
                    <a:pt x="266" y="67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8" y="68"/>
                    <a:pt x="270" y="69"/>
                    <a:pt x="271" y="70"/>
                  </a:cubicBezTo>
                  <a:cubicBezTo>
                    <a:pt x="272" y="71"/>
                    <a:pt x="272" y="71"/>
                    <a:pt x="273" y="71"/>
                  </a:cubicBezTo>
                  <a:cubicBezTo>
                    <a:pt x="273" y="72"/>
                    <a:pt x="274" y="72"/>
                    <a:pt x="275" y="72"/>
                  </a:cubicBezTo>
                  <a:cubicBezTo>
                    <a:pt x="277" y="72"/>
                    <a:pt x="278" y="71"/>
                    <a:pt x="280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82" y="67"/>
                    <a:pt x="284" y="67"/>
                    <a:pt x="285" y="67"/>
                  </a:cubicBezTo>
                  <a:cubicBezTo>
                    <a:pt x="285" y="67"/>
                    <a:pt x="286" y="67"/>
                    <a:pt x="286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8"/>
                    <a:pt x="286" y="68"/>
                    <a:pt x="286" y="68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8" y="68"/>
                    <a:pt x="288" y="67"/>
                    <a:pt x="289" y="67"/>
                  </a:cubicBezTo>
                  <a:cubicBezTo>
                    <a:pt x="290" y="67"/>
                    <a:pt x="291" y="66"/>
                    <a:pt x="292" y="66"/>
                  </a:cubicBezTo>
                  <a:cubicBezTo>
                    <a:pt x="294" y="65"/>
                    <a:pt x="295" y="65"/>
                    <a:pt x="295" y="65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5"/>
                    <a:pt x="293" y="66"/>
                    <a:pt x="293" y="66"/>
                  </a:cubicBezTo>
                  <a:cubicBezTo>
                    <a:pt x="293" y="66"/>
                    <a:pt x="293" y="66"/>
                    <a:pt x="292" y="66"/>
                  </a:cubicBezTo>
                  <a:cubicBezTo>
                    <a:pt x="292" y="66"/>
                    <a:pt x="292" y="67"/>
                    <a:pt x="291" y="67"/>
                  </a:cubicBezTo>
                  <a:cubicBezTo>
                    <a:pt x="291" y="68"/>
                    <a:pt x="290" y="68"/>
                    <a:pt x="290" y="69"/>
                  </a:cubicBezTo>
                  <a:cubicBezTo>
                    <a:pt x="290" y="71"/>
                    <a:pt x="290" y="72"/>
                    <a:pt x="290" y="74"/>
                  </a:cubicBezTo>
                  <a:cubicBezTo>
                    <a:pt x="290" y="75"/>
                    <a:pt x="290" y="77"/>
                    <a:pt x="290" y="78"/>
                  </a:cubicBezTo>
                  <a:cubicBezTo>
                    <a:pt x="291" y="79"/>
                    <a:pt x="291" y="79"/>
                    <a:pt x="291" y="80"/>
                  </a:cubicBezTo>
                  <a:cubicBezTo>
                    <a:pt x="291" y="80"/>
                    <a:pt x="291" y="81"/>
                    <a:pt x="291" y="81"/>
                  </a:cubicBezTo>
                  <a:cubicBezTo>
                    <a:pt x="290" y="82"/>
                    <a:pt x="289" y="83"/>
                    <a:pt x="288" y="84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9" y="83"/>
                    <a:pt x="289" y="83"/>
                    <a:pt x="289" y="83"/>
                  </a:cubicBezTo>
                  <a:cubicBezTo>
                    <a:pt x="288" y="83"/>
                    <a:pt x="288" y="83"/>
                    <a:pt x="288" y="84"/>
                  </a:cubicBezTo>
                  <a:cubicBezTo>
                    <a:pt x="287" y="84"/>
                    <a:pt x="286" y="85"/>
                    <a:pt x="284" y="86"/>
                  </a:cubicBezTo>
                  <a:cubicBezTo>
                    <a:pt x="280" y="88"/>
                    <a:pt x="274" y="93"/>
                    <a:pt x="274" y="93"/>
                  </a:cubicBezTo>
                  <a:cubicBezTo>
                    <a:pt x="273" y="94"/>
                    <a:pt x="273" y="94"/>
                    <a:pt x="273" y="94"/>
                  </a:cubicBezTo>
                  <a:cubicBezTo>
                    <a:pt x="274" y="95"/>
                    <a:pt x="274" y="95"/>
                    <a:pt x="274" y="95"/>
                  </a:cubicBezTo>
                  <a:cubicBezTo>
                    <a:pt x="276" y="98"/>
                    <a:pt x="277" y="99"/>
                    <a:pt x="278" y="100"/>
                  </a:cubicBezTo>
                  <a:cubicBezTo>
                    <a:pt x="278" y="101"/>
                    <a:pt x="278" y="101"/>
                    <a:pt x="279" y="102"/>
                  </a:cubicBezTo>
                  <a:cubicBezTo>
                    <a:pt x="279" y="102"/>
                    <a:pt x="279" y="104"/>
                    <a:pt x="279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79" y="104"/>
                    <a:pt x="279" y="104"/>
                    <a:pt x="279" y="104"/>
                  </a:cubicBezTo>
                  <a:cubicBezTo>
                    <a:pt x="279" y="104"/>
                    <a:pt x="276" y="106"/>
                    <a:pt x="273" y="109"/>
                  </a:cubicBezTo>
                  <a:cubicBezTo>
                    <a:pt x="272" y="110"/>
                    <a:pt x="270" y="111"/>
                    <a:pt x="269" y="112"/>
                  </a:cubicBezTo>
                  <a:cubicBezTo>
                    <a:pt x="268" y="113"/>
                    <a:pt x="268" y="114"/>
                    <a:pt x="267" y="114"/>
                  </a:cubicBezTo>
                  <a:cubicBezTo>
                    <a:pt x="267" y="115"/>
                    <a:pt x="267" y="115"/>
                    <a:pt x="267" y="115"/>
                  </a:cubicBezTo>
                  <a:cubicBezTo>
                    <a:pt x="267" y="115"/>
                    <a:pt x="266" y="115"/>
                    <a:pt x="266" y="116"/>
                  </a:cubicBezTo>
                  <a:cubicBezTo>
                    <a:pt x="266" y="116"/>
                    <a:pt x="267" y="117"/>
                    <a:pt x="267" y="117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70" y="118"/>
                    <a:pt x="271" y="117"/>
                    <a:pt x="273" y="116"/>
                  </a:cubicBezTo>
                  <a:cubicBezTo>
                    <a:pt x="275" y="114"/>
                    <a:pt x="277" y="112"/>
                    <a:pt x="279" y="110"/>
                  </a:cubicBezTo>
                  <a:cubicBezTo>
                    <a:pt x="281" y="109"/>
                    <a:pt x="283" y="107"/>
                    <a:pt x="284" y="107"/>
                  </a:cubicBezTo>
                  <a:cubicBezTo>
                    <a:pt x="285" y="107"/>
                    <a:pt x="286" y="108"/>
                    <a:pt x="286" y="108"/>
                  </a:cubicBezTo>
                  <a:cubicBezTo>
                    <a:pt x="288" y="105"/>
                    <a:pt x="288" y="105"/>
                    <a:pt x="288" y="105"/>
                  </a:cubicBezTo>
                  <a:cubicBezTo>
                    <a:pt x="286" y="104"/>
                    <a:pt x="285" y="103"/>
                    <a:pt x="284" y="103"/>
                  </a:cubicBezTo>
                  <a:cubicBezTo>
                    <a:pt x="284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4" y="102"/>
                    <a:pt x="284" y="102"/>
                    <a:pt x="285" y="102"/>
                  </a:cubicBezTo>
                  <a:cubicBezTo>
                    <a:pt x="286" y="101"/>
                    <a:pt x="287" y="100"/>
                    <a:pt x="288" y="100"/>
                  </a:cubicBezTo>
                  <a:cubicBezTo>
                    <a:pt x="288" y="100"/>
                    <a:pt x="288" y="100"/>
                    <a:pt x="288" y="100"/>
                  </a:cubicBezTo>
                  <a:cubicBezTo>
                    <a:pt x="288" y="99"/>
                    <a:pt x="288" y="99"/>
                    <a:pt x="288" y="99"/>
                  </a:cubicBezTo>
                  <a:cubicBezTo>
                    <a:pt x="288" y="99"/>
                    <a:pt x="288" y="99"/>
                    <a:pt x="288" y="99"/>
                  </a:cubicBezTo>
                  <a:cubicBezTo>
                    <a:pt x="288" y="99"/>
                    <a:pt x="289" y="99"/>
                    <a:pt x="290" y="99"/>
                  </a:cubicBezTo>
                  <a:cubicBezTo>
                    <a:pt x="293" y="98"/>
                    <a:pt x="297" y="98"/>
                    <a:pt x="298" y="98"/>
                  </a:cubicBezTo>
                  <a:cubicBezTo>
                    <a:pt x="298" y="97"/>
                    <a:pt x="298" y="97"/>
                    <a:pt x="298" y="97"/>
                  </a:cubicBezTo>
                  <a:cubicBezTo>
                    <a:pt x="297" y="98"/>
                    <a:pt x="297" y="98"/>
                    <a:pt x="297" y="98"/>
                  </a:cubicBezTo>
                  <a:cubicBezTo>
                    <a:pt x="297" y="98"/>
                    <a:pt x="298" y="100"/>
                    <a:pt x="299" y="101"/>
                  </a:cubicBezTo>
                  <a:cubicBezTo>
                    <a:pt x="299" y="102"/>
                    <a:pt x="300" y="103"/>
                    <a:pt x="300" y="104"/>
                  </a:cubicBezTo>
                  <a:cubicBezTo>
                    <a:pt x="300" y="104"/>
                    <a:pt x="300" y="104"/>
                    <a:pt x="300" y="104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2" y="107"/>
                    <a:pt x="307" y="107"/>
                  </a:cubicBezTo>
                  <a:cubicBezTo>
                    <a:pt x="308" y="107"/>
                    <a:pt x="309" y="107"/>
                    <a:pt x="309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1" y="108"/>
                    <a:pt x="311" y="108"/>
                  </a:cubicBezTo>
                  <a:cubicBezTo>
                    <a:pt x="312" y="108"/>
                    <a:pt x="313" y="107"/>
                    <a:pt x="313" y="107"/>
                  </a:cubicBezTo>
                  <a:cubicBezTo>
                    <a:pt x="313" y="106"/>
                    <a:pt x="313" y="106"/>
                    <a:pt x="314" y="105"/>
                  </a:cubicBezTo>
                  <a:cubicBezTo>
                    <a:pt x="314" y="104"/>
                    <a:pt x="314" y="103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3" y="101"/>
                    <a:pt x="313" y="101"/>
                    <a:pt x="313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3" y="101"/>
                    <a:pt x="313" y="101"/>
                    <a:pt x="313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5" y="100"/>
                    <a:pt x="315" y="99"/>
                  </a:cubicBezTo>
                  <a:cubicBezTo>
                    <a:pt x="316" y="98"/>
                    <a:pt x="318" y="96"/>
                    <a:pt x="319" y="94"/>
                  </a:cubicBezTo>
                  <a:cubicBezTo>
                    <a:pt x="320" y="93"/>
                    <a:pt x="320" y="92"/>
                    <a:pt x="321" y="92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20" y="89"/>
                    <a:pt x="319" y="89"/>
                    <a:pt x="318" y="90"/>
                  </a:cubicBezTo>
                  <a:cubicBezTo>
                    <a:pt x="318" y="90"/>
                    <a:pt x="317" y="91"/>
                    <a:pt x="316" y="92"/>
                  </a:cubicBezTo>
                  <a:cubicBezTo>
                    <a:pt x="315" y="93"/>
                    <a:pt x="315" y="93"/>
                    <a:pt x="314" y="93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5" y="93"/>
                    <a:pt x="316" y="92"/>
                  </a:cubicBezTo>
                  <a:cubicBezTo>
                    <a:pt x="317" y="91"/>
                    <a:pt x="319" y="90"/>
                    <a:pt x="321" y="88"/>
                  </a:cubicBezTo>
                  <a:cubicBezTo>
                    <a:pt x="322" y="88"/>
                    <a:pt x="322" y="87"/>
                    <a:pt x="323" y="87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6" y="86"/>
                    <a:pt x="327" y="87"/>
                  </a:cubicBezTo>
                  <a:cubicBezTo>
                    <a:pt x="328" y="87"/>
                    <a:pt x="330" y="88"/>
                    <a:pt x="331" y="88"/>
                  </a:cubicBezTo>
                  <a:cubicBezTo>
                    <a:pt x="334" y="88"/>
                    <a:pt x="336" y="87"/>
                    <a:pt x="338" y="86"/>
                  </a:cubicBezTo>
                  <a:cubicBezTo>
                    <a:pt x="340" y="85"/>
                    <a:pt x="342" y="85"/>
                    <a:pt x="344" y="85"/>
                  </a:cubicBezTo>
                  <a:cubicBezTo>
                    <a:pt x="346" y="85"/>
                    <a:pt x="347" y="84"/>
                    <a:pt x="348" y="83"/>
                  </a:cubicBezTo>
                  <a:cubicBezTo>
                    <a:pt x="350" y="81"/>
                    <a:pt x="351" y="79"/>
                    <a:pt x="352" y="76"/>
                  </a:cubicBezTo>
                  <a:cubicBezTo>
                    <a:pt x="353" y="73"/>
                    <a:pt x="354" y="70"/>
                    <a:pt x="356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5" y="68"/>
                    <a:pt x="355" y="68"/>
                    <a:pt x="355" y="68"/>
                  </a:cubicBezTo>
                  <a:cubicBezTo>
                    <a:pt x="357" y="67"/>
                    <a:pt x="359" y="66"/>
                    <a:pt x="362" y="65"/>
                  </a:cubicBezTo>
                  <a:cubicBezTo>
                    <a:pt x="363" y="65"/>
                    <a:pt x="364" y="64"/>
                    <a:pt x="365" y="63"/>
                  </a:cubicBezTo>
                  <a:cubicBezTo>
                    <a:pt x="366" y="62"/>
                    <a:pt x="367" y="61"/>
                    <a:pt x="367" y="59"/>
                  </a:cubicBezTo>
                  <a:cubicBezTo>
                    <a:pt x="367" y="58"/>
                    <a:pt x="367" y="57"/>
                    <a:pt x="367" y="57"/>
                  </a:cubicBezTo>
                  <a:cubicBezTo>
                    <a:pt x="368" y="56"/>
                    <a:pt x="367" y="56"/>
                    <a:pt x="368" y="56"/>
                  </a:cubicBezTo>
                  <a:cubicBezTo>
                    <a:pt x="368" y="56"/>
                    <a:pt x="370" y="57"/>
                    <a:pt x="371" y="57"/>
                  </a:cubicBezTo>
                  <a:cubicBezTo>
                    <a:pt x="372" y="58"/>
                    <a:pt x="373" y="58"/>
                    <a:pt x="375" y="58"/>
                  </a:cubicBezTo>
                  <a:cubicBezTo>
                    <a:pt x="375" y="57"/>
                    <a:pt x="375" y="57"/>
                    <a:pt x="375" y="57"/>
                  </a:cubicBezTo>
                  <a:cubicBezTo>
                    <a:pt x="375" y="58"/>
                    <a:pt x="375" y="58"/>
                    <a:pt x="375" y="58"/>
                  </a:cubicBezTo>
                  <a:cubicBezTo>
                    <a:pt x="378" y="59"/>
                    <a:pt x="382" y="60"/>
                    <a:pt x="386" y="60"/>
                  </a:cubicBezTo>
                  <a:cubicBezTo>
                    <a:pt x="387" y="60"/>
                    <a:pt x="388" y="60"/>
                    <a:pt x="389" y="59"/>
                  </a:cubicBezTo>
                  <a:cubicBezTo>
                    <a:pt x="390" y="59"/>
                    <a:pt x="391" y="59"/>
                    <a:pt x="391" y="58"/>
                  </a:cubicBezTo>
                  <a:cubicBezTo>
                    <a:pt x="390" y="57"/>
                    <a:pt x="390" y="57"/>
                    <a:pt x="390" y="57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8" y="57"/>
                    <a:pt x="388" y="58"/>
                    <a:pt x="387" y="58"/>
                  </a:cubicBezTo>
                  <a:cubicBezTo>
                    <a:pt x="386" y="58"/>
                    <a:pt x="385" y="59"/>
                    <a:pt x="384" y="59"/>
                  </a:cubicBezTo>
                  <a:cubicBezTo>
                    <a:pt x="382" y="59"/>
                    <a:pt x="379" y="58"/>
                    <a:pt x="376" y="58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58"/>
                    <a:pt x="374" y="59"/>
                    <a:pt x="373" y="60"/>
                  </a:cubicBezTo>
                  <a:cubicBezTo>
                    <a:pt x="372" y="60"/>
                    <a:pt x="371" y="61"/>
                    <a:pt x="371" y="61"/>
                  </a:cubicBezTo>
                  <a:cubicBezTo>
                    <a:pt x="370" y="62"/>
                    <a:pt x="370" y="62"/>
                    <a:pt x="370" y="62"/>
                  </a:cubicBezTo>
                  <a:cubicBezTo>
                    <a:pt x="370" y="62"/>
                    <a:pt x="370" y="62"/>
                    <a:pt x="370" y="62"/>
                  </a:cubicBezTo>
                  <a:cubicBezTo>
                    <a:pt x="370" y="63"/>
                    <a:pt x="369" y="63"/>
                    <a:pt x="369" y="63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5"/>
                    <a:pt x="370" y="65"/>
                    <a:pt x="371" y="65"/>
                  </a:cubicBezTo>
                  <a:cubicBezTo>
                    <a:pt x="371" y="65"/>
                    <a:pt x="371" y="65"/>
                    <a:pt x="371" y="65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69" y="62"/>
                    <a:pt x="367" y="63"/>
                    <a:pt x="364" y="64"/>
                  </a:cubicBezTo>
                  <a:cubicBezTo>
                    <a:pt x="363" y="65"/>
                    <a:pt x="362" y="65"/>
                    <a:pt x="361" y="66"/>
                  </a:cubicBezTo>
                  <a:cubicBezTo>
                    <a:pt x="361" y="66"/>
                    <a:pt x="361" y="66"/>
                    <a:pt x="360" y="67"/>
                  </a:cubicBezTo>
                  <a:cubicBezTo>
                    <a:pt x="360" y="67"/>
                    <a:pt x="360" y="68"/>
                    <a:pt x="360" y="68"/>
                  </a:cubicBezTo>
                  <a:cubicBezTo>
                    <a:pt x="360" y="69"/>
                    <a:pt x="360" y="69"/>
                    <a:pt x="360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2" y="69"/>
                    <a:pt x="362" y="69"/>
                    <a:pt x="362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2" y="69"/>
                    <a:pt x="362" y="69"/>
                    <a:pt x="362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70"/>
                    <a:pt x="359" y="71"/>
                  </a:cubicBezTo>
                  <a:cubicBezTo>
                    <a:pt x="359" y="71"/>
                    <a:pt x="358" y="72"/>
                    <a:pt x="358" y="74"/>
                  </a:cubicBezTo>
                  <a:cubicBezTo>
                    <a:pt x="358" y="74"/>
                    <a:pt x="358" y="75"/>
                    <a:pt x="359" y="75"/>
                  </a:cubicBezTo>
                  <a:cubicBezTo>
                    <a:pt x="359" y="76"/>
                    <a:pt x="360" y="76"/>
                    <a:pt x="361" y="77"/>
                  </a:cubicBezTo>
                  <a:cubicBezTo>
                    <a:pt x="362" y="77"/>
                    <a:pt x="363" y="77"/>
                    <a:pt x="364" y="77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3"/>
                    <a:pt x="366" y="71"/>
                    <a:pt x="367" y="70"/>
                  </a:cubicBezTo>
                  <a:cubicBezTo>
                    <a:pt x="367" y="69"/>
                    <a:pt x="368" y="68"/>
                    <a:pt x="368" y="68"/>
                  </a:cubicBezTo>
                  <a:cubicBezTo>
                    <a:pt x="369" y="67"/>
                    <a:pt x="369" y="67"/>
                    <a:pt x="370" y="67"/>
                  </a:cubicBezTo>
                  <a:cubicBezTo>
                    <a:pt x="370" y="67"/>
                    <a:pt x="370" y="67"/>
                    <a:pt x="371" y="68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3" y="66"/>
                    <a:pt x="373" y="66"/>
                    <a:pt x="374" y="65"/>
                  </a:cubicBezTo>
                  <a:cubicBezTo>
                    <a:pt x="374" y="65"/>
                    <a:pt x="375" y="65"/>
                    <a:pt x="376" y="65"/>
                  </a:cubicBezTo>
                  <a:cubicBezTo>
                    <a:pt x="377" y="65"/>
                    <a:pt x="378" y="65"/>
                    <a:pt x="379" y="65"/>
                  </a:cubicBezTo>
                  <a:cubicBezTo>
                    <a:pt x="379" y="65"/>
                    <a:pt x="380" y="65"/>
                    <a:pt x="381" y="65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1" y="62"/>
                    <a:pt x="381" y="62"/>
                    <a:pt x="381" y="62"/>
                  </a:cubicBezTo>
                  <a:cubicBezTo>
                    <a:pt x="380" y="62"/>
                    <a:pt x="380" y="62"/>
                    <a:pt x="380" y="62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79" y="64"/>
                    <a:pt x="379" y="64"/>
                    <a:pt x="379" y="64"/>
                  </a:cubicBezTo>
                  <a:cubicBezTo>
                    <a:pt x="379" y="64"/>
                    <a:pt x="379" y="65"/>
                    <a:pt x="379" y="65"/>
                  </a:cubicBezTo>
                  <a:cubicBezTo>
                    <a:pt x="380" y="65"/>
                    <a:pt x="380" y="65"/>
                    <a:pt x="380" y="66"/>
                  </a:cubicBezTo>
                  <a:cubicBezTo>
                    <a:pt x="381" y="66"/>
                    <a:pt x="382" y="66"/>
                    <a:pt x="382" y="67"/>
                  </a:cubicBezTo>
                  <a:cubicBezTo>
                    <a:pt x="383" y="67"/>
                    <a:pt x="384" y="67"/>
                    <a:pt x="385" y="67"/>
                  </a:cubicBezTo>
                  <a:cubicBezTo>
                    <a:pt x="385" y="67"/>
                    <a:pt x="386" y="67"/>
                    <a:pt x="387" y="67"/>
                  </a:cubicBezTo>
                  <a:cubicBezTo>
                    <a:pt x="387" y="66"/>
                    <a:pt x="388" y="65"/>
                    <a:pt x="387" y="65"/>
                  </a:cubicBezTo>
                  <a:cubicBezTo>
                    <a:pt x="387" y="64"/>
                    <a:pt x="387" y="64"/>
                    <a:pt x="387" y="63"/>
                  </a:cubicBezTo>
                  <a:cubicBezTo>
                    <a:pt x="386" y="64"/>
                    <a:pt x="386" y="64"/>
                    <a:pt x="386" y="64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87" y="63"/>
                    <a:pt x="387" y="62"/>
                    <a:pt x="388" y="62"/>
                  </a:cubicBezTo>
                  <a:cubicBezTo>
                    <a:pt x="388" y="61"/>
                    <a:pt x="389" y="61"/>
                    <a:pt x="390" y="60"/>
                  </a:cubicBezTo>
                  <a:cubicBezTo>
                    <a:pt x="392" y="60"/>
                    <a:pt x="393" y="59"/>
                    <a:pt x="394" y="58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1" y="57"/>
                    <a:pt x="391" y="57"/>
                    <a:pt x="391" y="57"/>
                  </a:cubicBezTo>
                  <a:cubicBezTo>
                    <a:pt x="391" y="57"/>
                    <a:pt x="391" y="58"/>
                    <a:pt x="391" y="58"/>
                  </a:cubicBezTo>
                  <a:cubicBezTo>
                    <a:pt x="392" y="59"/>
                    <a:pt x="393" y="62"/>
                    <a:pt x="394" y="64"/>
                  </a:cubicBezTo>
                  <a:cubicBezTo>
                    <a:pt x="394" y="65"/>
                    <a:pt x="395" y="67"/>
                    <a:pt x="395" y="68"/>
                  </a:cubicBezTo>
                  <a:cubicBezTo>
                    <a:pt x="395" y="69"/>
                    <a:pt x="395" y="70"/>
                    <a:pt x="395" y="70"/>
                  </a:cubicBezTo>
                  <a:cubicBezTo>
                    <a:pt x="395" y="70"/>
                    <a:pt x="395" y="70"/>
                    <a:pt x="395" y="70"/>
                  </a:cubicBezTo>
                  <a:cubicBezTo>
                    <a:pt x="395" y="70"/>
                    <a:pt x="395" y="70"/>
                    <a:pt x="395" y="70"/>
                  </a:cubicBezTo>
                  <a:cubicBezTo>
                    <a:pt x="396" y="71"/>
                    <a:pt x="396" y="72"/>
                    <a:pt x="397" y="72"/>
                  </a:cubicBezTo>
                  <a:cubicBezTo>
                    <a:pt x="399" y="74"/>
                    <a:pt x="403" y="76"/>
                    <a:pt x="406" y="78"/>
                  </a:cubicBezTo>
                  <a:cubicBezTo>
                    <a:pt x="409" y="80"/>
                    <a:pt x="412" y="81"/>
                    <a:pt x="412" y="81"/>
                  </a:cubicBezTo>
                  <a:cubicBezTo>
                    <a:pt x="413" y="80"/>
                    <a:pt x="413" y="80"/>
                    <a:pt x="413" y="80"/>
                  </a:cubicBez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2" y="80"/>
                    <a:pt x="412" y="81"/>
                  </a:cubicBezTo>
                  <a:cubicBezTo>
                    <a:pt x="412" y="82"/>
                    <a:pt x="413" y="84"/>
                    <a:pt x="414" y="85"/>
                  </a:cubicBezTo>
                  <a:cubicBezTo>
                    <a:pt x="415" y="87"/>
                    <a:pt x="416" y="88"/>
                    <a:pt x="416" y="88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8" y="89"/>
                    <a:pt x="418" y="89"/>
                    <a:pt x="418" y="89"/>
                  </a:cubicBezTo>
                  <a:cubicBezTo>
                    <a:pt x="418" y="89"/>
                    <a:pt x="419" y="88"/>
                    <a:pt x="420" y="88"/>
                  </a:cubicBezTo>
                  <a:cubicBezTo>
                    <a:pt x="421" y="87"/>
                    <a:pt x="423" y="85"/>
                    <a:pt x="425" y="84"/>
                  </a:cubicBezTo>
                  <a:cubicBezTo>
                    <a:pt x="426" y="83"/>
                    <a:pt x="427" y="83"/>
                    <a:pt x="428" y="82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1"/>
                    <a:pt x="429" y="81"/>
                    <a:pt x="429" y="81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1"/>
                    <a:pt x="429" y="81"/>
                    <a:pt x="429" y="81"/>
                  </a:cubicBezTo>
                  <a:cubicBezTo>
                    <a:pt x="429" y="83"/>
                    <a:pt x="430" y="85"/>
                    <a:pt x="431" y="85"/>
                  </a:cubicBezTo>
                  <a:cubicBezTo>
                    <a:pt x="431" y="86"/>
                    <a:pt x="432" y="86"/>
                    <a:pt x="432" y="86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8"/>
                    <a:pt x="432" y="89"/>
                    <a:pt x="432" y="90"/>
                  </a:cubicBezTo>
                  <a:cubicBezTo>
                    <a:pt x="432" y="92"/>
                    <a:pt x="432" y="93"/>
                    <a:pt x="432" y="93"/>
                  </a:cubicBezTo>
                  <a:cubicBezTo>
                    <a:pt x="433" y="95"/>
                    <a:pt x="435" y="95"/>
                    <a:pt x="435" y="95"/>
                  </a:cubicBezTo>
                  <a:cubicBezTo>
                    <a:pt x="435" y="96"/>
                    <a:pt x="435" y="96"/>
                    <a:pt x="435" y="96"/>
                  </a:cubicBezTo>
                  <a:cubicBezTo>
                    <a:pt x="435" y="96"/>
                    <a:pt x="435" y="96"/>
                    <a:pt x="435" y="97"/>
                  </a:cubicBezTo>
                  <a:cubicBezTo>
                    <a:pt x="435" y="99"/>
                    <a:pt x="436" y="101"/>
                    <a:pt x="437" y="101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7" y="103"/>
                    <a:pt x="436" y="104"/>
                  </a:cubicBezTo>
                  <a:cubicBezTo>
                    <a:pt x="436" y="104"/>
                    <a:pt x="436" y="104"/>
                    <a:pt x="436" y="104"/>
                  </a:cubicBezTo>
                  <a:cubicBezTo>
                    <a:pt x="436" y="104"/>
                    <a:pt x="436" y="104"/>
                    <a:pt x="436" y="104"/>
                  </a:cubicBezTo>
                  <a:cubicBezTo>
                    <a:pt x="435" y="105"/>
                    <a:pt x="435" y="106"/>
                    <a:pt x="435" y="108"/>
                  </a:cubicBezTo>
                  <a:cubicBezTo>
                    <a:pt x="435" y="108"/>
                    <a:pt x="435" y="109"/>
                    <a:pt x="435" y="110"/>
                  </a:cubicBezTo>
                  <a:cubicBezTo>
                    <a:pt x="436" y="111"/>
                    <a:pt x="437" y="111"/>
                    <a:pt x="437" y="112"/>
                  </a:cubicBezTo>
                  <a:cubicBezTo>
                    <a:pt x="438" y="112"/>
                    <a:pt x="439" y="113"/>
                    <a:pt x="439" y="113"/>
                  </a:cubicBezTo>
                  <a:cubicBezTo>
                    <a:pt x="440" y="112"/>
                    <a:pt x="440" y="112"/>
                    <a:pt x="440" y="112"/>
                  </a:cubicBezTo>
                  <a:cubicBezTo>
                    <a:pt x="439" y="113"/>
                    <a:pt x="439" y="113"/>
                    <a:pt x="439" y="113"/>
                  </a:cubicBezTo>
                  <a:cubicBezTo>
                    <a:pt x="440" y="114"/>
                    <a:pt x="441" y="115"/>
                    <a:pt x="443" y="116"/>
                  </a:cubicBezTo>
                  <a:cubicBezTo>
                    <a:pt x="443" y="116"/>
                    <a:pt x="444" y="117"/>
                    <a:pt x="445" y="117"/>
                  </a:cubicBezTo>
                  <a:cubicBezTo>
                    <a:pt x="445" y="117"/>
                    <a:pt x="446" y="118"/>
                    <a:pt x="447" y="118"/>
                  </a:cubicBezTo>
                  <a:cubicBezTo>
                    <a:pt x="447" y="116"/>
                    <a:pt x="447" y="116"/>
                    <a:pt x="447" y="116"/>
                  </a:cubicBezTo>
                  <a:cubicBezTo>
                    <a:pt x="447" y="118"/>
                    <a:pt x="447" y="118"/>
                    <a:pt x="447" y="118"/>
                  </a:cubicBezTo>
                  <a:cubicBezTo>
                    <a:pt x="448" y="118"/>
                    <a:pt x="449" y="118"/>
                    <a:pt x="450" y="118"/>
                  </a:cubicBezTo>
                  <a:cubicBezTo>
                    <a:pt x="453" y="118"/>
                    <a:pt x="457" y="117"/>
                    <a:pt x="458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59" y="117"/>
                    <a:pt x="458" y="117"/>
                    <a:pt x="457" y="118"/>
                  </a:cubicBezTo>
                  <a:cubicBezTo>
                    <a:pt x="457" y="118"/>
                    <a:pt x="457" y="118"/>
                    <a:pt x="456" y="119"/>
                  </a:cubicBezTo>
                  <a:cubicBezTo>
                    <a:pt x="456" y="119"/>
                    <a:pt x="456" y="120"/>
                    <a:pt x="456" y="120"/>
                  </a:cubicBezTo>
                  <a:cubicBezTo>
                    <a:pt x="456" y="121"/>
                    <a:pt x="456" y="121"/>
                    <a:pt x="456" y="121"/>
                  </a:cubicBezTo>
                  <a:cubicBezTo>
                    <a:pt x="457" y="122"/>
                    <a:pt x="457" y="122"/>
                    <a:pt x="457" y="122"/>
                  </a:cubicBezTo>
                  <a:cubicBezTo>
                    <a:pt x="459" y="123"/>
                    <a:pt x="460" y="124"/>
                    <a:pt x="461" y="126"/>
                  </a:cubicBezTo>
                  <a:cubicBezTo>
                    <a:pt x="462" y="129"/>
                    <a:pt x="463" y="134"/>
                    <a:pt x="464" y="138"/>
                  </a:cubicBezTo>
                  <a:cubicBezTo>
                    <a:pt x="464" y="142"/>
                    <a:pt x="465" y="147"/>
                    <a:pt x="467" y="151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9" y="154"/>
                    <a:pt x="470" y="157"/>
                    <a:pt x="470" y="160"/>
                  </a:cubicBezTo>
                  <a:cubicBezTo>
                    <a:pt x="470" y="165"/>
                    <a:pt x="468" y="169"/>
                    <a:pt x="467" y="175"/>
                  </a:cubicBezTo>
                  <a:cubicBezTo>
                    <a:pt x="468" y="175"/>
                    <a:pt x="468" y="175"/>
                    <a:pt x="468" y="175"/>
                  </a:cubicBezTo>
                  <a:cubicBezTo>
                    <a:pt x="467" y="175"/>
                    <a:pt x="467" y="175"/>
                    <a:pt x="467" y="175"/>
                  </a:cubicBezTo>
                  <a:cubicBezTo>
                    <a:pt x="466" y="177"/>
                    <a:pt x="465" y="178"/>
                    <a:pt x="463" y="179"/>
                  </a:cubicBezTo>
                  <a:cubicBezTo>
                    <a:pt x="461" y="180"/>
                    <a:pt x="459" y="181"/>
                    <a:pt x="458" y="184"/>
                  </a:cubicBezTo>
                  <a:cubicBezTo>
                    <a:pt x="459" y="185"/>
                    <a:pt x="459" y="185"/>
                    <a:pt x="459" y="185"/>
                  </a:cubicBezTo>
                  <a:cubicBezTo>
                    <a:pt x="458" y="184"/>
                    <a:pt x="458" y="184"/>
                    <a:pt x="458" y="184"/>
                  </a:cubicBezTo>
                  <a:cubicBezTo>
                    <a:pt x="457" y="184"/>
                    <a:pt x="457" y="185"/>
                    <a:pt x="457" y="186"/>
                  </a:cubicBezTo>
                  <a:cubicBezTo>
                    <a:pt x="456" y="188"/>
                    <a:pt x="456" y="190"/>
                    <a:pt x="456" y="192"/>
                  </a:cubicBezTo>
                  <a:cubicBezTo>
                    <a:pt x="455" y="194"/>
                    <a:pt x="455" y="196"/>
                    <a:pt x="455" y="197"/>
                  </a:cubicBezTo>
                  <a:cubicBezTo>
                    <a:pt x="454" y="198"/>
                    <a:pt x="454" y="198"/>
                    <a:pt x="454" y="198"/>
                  </a:cubicBezTo>
                  <a:cubicBezTo>
                    <a:pt x="456" y="199"/>
                    <a:pt x="456" y="199"/>
                    <a:pt x="456" y="199"/>
                  </a:cubicBezTo>
                  <a:cubicBezTo>
                    <a:pt x="461" y="199"/>
                    <a:pt x="469" y="204"/>
                    <a:pt x="475" y="210"/>
                  </a:cubicBezTo>
                  <a:cubicBezTo>
                    <a:pt x="478" y="213"/>
                    <a:pt x="480" y="216"/>
                    <a:pt x="482" y="219"/>
                  </a:cubicBezTo>
                  <a:cubicBezTo>
                    <a:pt x="484" y="222"/>
                    <a:pt x="485" y="225"/>
                    <a:pt x="485" y="227"/>
                  </a:cubicBezTo>
                  <a:cubicBezTo>
                    <a:pt x="485" y="228"/>
                    <a:pt x="484" y="228"/>
                    <a:pt x="484" y="228"/>
                  </a:cubicBezTo>
                  <a:cubicBezTo>
                    <a:pt x="484" y="229"/>
                    <a:pt x="483" y="229"/>
                    <a:pt x="482" y="230"/>
                  </a:cubicBezTo>
                  <a:cubicBezTo>
                    <a:pt x="481" y="231"/>
                    <a:pt x="480" y="233"/>
                    <a:pt x="480" y="235"/>
                  </a:cubicBezTo>
                  <a:cubicBezTo>
                    <a:pt x="480" y="236"/>
                    <a:pt x="480" y="237"/>
                    <a:pt x="480" y="238"/>
                  </a:cubicBezTo>
                  <a:cubicBezTo>
                    <a:pt x="480" y="238"/>
                    <a:pt x="480" y="238"/>
                    <a:pt x="480" y="238"/>
                  </a:cubicBezTo>
                  <a:cubicBezTo>
                    <a:pt x="480" y="238"/>
                    <a:pt x="480" y="238"/>
                    <a:pt x="480" y="238"/>
                  </a:cubicBezTo>
                  <a:cubicBezTo>
                    <a:pt x="481" y="241"/>
                    <a:pt x="482" y="242"/>
                    <a:pt x="483" y="244"/>
                  </a:cubicBezTo>
                  <a:cubicBezTo>
                    <a:pt x="484" y="246"/>
                    <a:pt x="485" y="247"/>
                    <a:pt x="488" y="248"/>
                  </a:cubicBezTo>
                  <a:cubicBezTo>
                    <a:pt x="488" y="248"/>
                    <a:pt x="488" y="248"/>
                    <a:pt x="488" y="248"/>
                  </a:cubicBezTo>
                  <a:cubicBezTo>
                    <a:pt x="488" y="248"/>
                    <a:pt x="488" y="248"/>
                    <a:pt x="488" y="248"/>
                  </a:cubicBezTo>
                  <a:cubicBezTo>
                    <a:pt x="489" y="249"/>
                    <a:pt x="489" y="249"/>
                    <a:pt x="489" y="249"/>
                  </a:cubicBezTo>
                  <a:cubicBezTo>
                    <a:pt x="489" y="250"/>
                    <a:pt x="490" y="250"/>
                    <a:pt x="490" y="251"/>
                  </a:cubicBezTo>
                  <a:cubicBezTo>
                    <a:pt x="490" y="253"/>
                    <a:pt x="489" y="255"/>
                    <a:pt x="489" y="257"/>
                  </a:cubicBezTo>
                  <a:cubicBezTo>
                    <a:pt x="489" y="258"/>
                    <a:pt x="488" y="259"/>
                    <a:pt x="488" y="259"/>
                  </a:cubicBezTo>
                  <a:cubicBezTo>
                    <a:pt x="488" y="260"/>
                    <a:pt x="488" y="261"/>
                    <a:pt x="488" y="261"/>
                  </a:cubicBezTo>
                  <a:cubicBezTo>
                    <a:pt x="488" y="261"/>
                    <a:pt x="488" y="262"/>
                    <a:pt x="488" y="262"/>
                  </a:cubicBezTo>
                  <a:cubicBezTo>
                    <a:pt x="489" y="263"/>
                    <a:pt x="489" y="263"/>
                    <a:pt x="489" y="263"/>
                  </a:cubicBezTo>
                  <a:cubicBezTo>
                    <a:pt x="490" y="263"/>
                    <a:pt x="490" y="263"/>
                    <a:pt x="490" y="263"/>
                  </a:cubicBezTo>
                  <a:cubicBezTo>
                    <a:pt x="490" y="262"/>
                    <a:pt x="490" y="262"/>
                    <a:pt x="490" y="262"/>
                  </a:cubicBezTo>
                  <a:cubicBezTo>
                    <a:pt x="489" y="263"/>
                    <a:pt x="489" y="263"/>
                    <a:pt x="489" y="263"/>
                  </a:cubicBezTo>
                  <a:cubicBezTo>
                    <a:pt x="491" y="263"/>
                    <a:pt x="491" y="264"/>
                    <a:pt x="492" y="264"/>
                  </a:cubicBezTo>
                  <a:cubicBezTo>
                    <a:pt x="492" y="265"/>
                    <a:pt x="492" y="266"/>
                    <a:pt x="492" y="267"/>
                  </a:cubicBezTo>
                  <a:cubicBezTo>
                    <a:pt x="492" y="269"/>
                    <a:pt x="491" y="272"/>
                    <a:pt x="490" y="274"/>
                  </a:cubicBezTo>
                  <a:cubicBezTo>
                    <a:pt x="489" y="276"/>
                    <a:pt x="488" y="279"/>
                    <a:pt x="487" y="280"/>
                  </a:cubicBezTo>
                  <a:cubicBezTo>
                    <a:pt x="489" y="281"/>
                    <a:pt x="489" y="281"/>
                    <a:pt x="489" y="281"/>
                  </a:cubicBezTo>
                  <a:cubicBezTo>
                    <a:pt x="487" y="280"/>
                    <a:pt x="487" y="280"/>
                    <a:pt x="487" y="280"/>
                  </a:cubicBezTo>
                  <a:cubicBezTo>
                    <a:pt x="486" y="281"/>
                    <a:pt x="486" y="283"/>
                    <a:pt x="486" y="285"/>
                  </a:cubicBezTo>
                  <a:cubicBezTo>
                    <a:pt x="486" y="286"/>
                    <a:pt x="486" y="288"/>
                    <a:pt x="487" y="289"/>
                  </a:cubicBezTo>
                  <a:cubicBezTo>
                    <a:pt x="488" y="291"/>
                    <a:pt x="490" y="293"/>
                    <a:pt x="491" y="295"/>
                  </a:cubicBezTo>
                  <a:cubicBezTo>
                    <a:pt x="493" y="297"/>
                    <a:pt x="494" y="299"/>
                    <a:pt x="495" y="302"/>
                  </a:cubicBezTo>
                  <a:cubicBezTo>
                    <a:pt x="495" y="302"/>
                    <a:pt x="495" y="302"/>
                    <a:pt x="495" y="302"/>
                  </a:cubicBezTo>
                  <a:cubicBezTo>
                    <a:pt x="496" y="302"/>
                    <a:pt x="496" y="302"/>
                    <a:pt x="496" y="302"/>
                  </a:cubicBezTo>
                  <a:cubicBezTo>
                    <a:pt x="496" y="303"/>
                    <a:pt x="496" y="303"/>
                    <a:pt x="496" y="303"/>
                  </a:cubicBezTo>
                  <a:cubicBezTo>
                    <a:pt x="496" y="303"/>
                    <a:pt x="495" y="304"/>
                    <a:pt x="495" y="305"/>
                  </a:cubicBezTo>
                  <a:cubicBezTo>
                    <a:pt x="494" y="306"/>
                    <a:pt x="493" y="307"/>
                    <a:pt x="493" y="309"/>
                  </a:cubicBezTo>
                  <a:cubicBezTo>
                    <a:pt x="493" y="310"/>
                    <a:pt x="493" y="311"/>
                    <a:pt x="494" y="311"/>
                  </a:cubicBezTo>
                  <a:cubicBezTo>
                    <a:pt x="494" y="312"/>
                    <a:pt x="495" y="312"/>
                    <a:pt x="496" y="313"/>
                  </a:cubicBezTo>
                  <a:cubicBezTo>
                    <a:pt x="497" y="311"/>
                    <a:pt x="497" y="311"/>
                    <a:pt x="497" y="311"/>
                  </a:cubicBezTo>
                  <a:cubicBezTo>
                    <a:pt x="496" y="313"/>
                    <a:pt x="496" y="313"/>
                    <a:pt x="496" y="313"/>
                  </a:cubicBezTo>
                  <a:cubicBezTo>
                    <a:pt x="499" y="314"/>
                    <a:pt x="502" y="315"/>
                    <a:pt x="504" y="316"/>
                  </a:cubicBezTo>
                  <a:cubicBezTo>
                    <a:pt x="505" y="316"/>
                    <a:pt x="506" y="317"/>
                    <a:pt x="507" y="318"/>
                  </a:cubicBezTo>
                  <a:cubicBezTo>
                    <a:pt x="507" y="319"/>
                    <a:pt x="508" y="320"/>
                    <a:pt x="508" y="322"/>
                  </a:cubicBezTo>
                  <a:lnTo>
                    <a:pt x="509" y="322"/>
                  </a:lnTo>
                  <a:close/>
                  <a:moveTo>
                    <a:pt x="170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70" y="87"/>
                    <a:pt x="169" y="87"/>
                    <a:pt x="169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7" y="88"/>
                    <a:pt x="167" y="88"/>
                    <a:pt x="167" y="89"/>
                  </a:cubicBezTo>
                  <a:cubicBezTo>
                    <a:pt x="167" y="89"/>
                    <a:pt x="166" y="90"/>
                    <a:pt x="166" y="90"/>
                  </a:cubicBezTo>
                  <a:cubicBezTo>
                    <a:pt x="167" y="91"/>
                    <a:pt x="167" y="92"/>
                    <a:pt x="167" y="92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69" y="93"/>
                    <a:pt x="170" y="93"/>
                    <a:pt x="170" y="93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2"/>
                    <a:pt x="171" y="92"/>
                    <a:pt x="171" y="92"/>
                  </a:cubicBezTo>
                  <a:cubicBezTo>
                    <a:pt x="171" y="92"/>
                    <a:pt x="171" y="92"/>
                    <a:pt x="171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70" y="91"/>
                    <a:pt x="169" y="91"/>
                    <a:pt x="169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90"/>
                    <a:pt x="168" y="90"/>
                    <a:pt x="168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68" y="91"/>
                    <a:pt x="168" y="91"/>
                    <a:pt x="168" y="91"/>
                  </a:cubicBezTo>
                  <a:lnTo>
                    <a:pt x="170" y="92"/>
                  </a:lnTo>
                  <a:close/>
                  <a:moveTo>
                    <a:pt x="73" y="123"/>
                  </a:moveTo>
                  <a:cubicBezTo>
                    <a:pt x="75" y="122"/>
                    <a:pt x="75" y="122"/>
                    <a:pt x="75" y="122"/>
                  </a:cubicBezTo>
                  <a:cubicBezTo>
                    <a:pt x="74" y="121"/>
                    <a:pt x="73" y="121"/>
                    <a:pt x="72" y="121"/>
                  </a:cubicBezTo>
                  <a:cubicBezTo>
                    <a:pt x="71" y="121"/>
                    <a:pt x="71" y="121"/>
                    <a:pt x="70" y="121"/>
                  </a:cubicBezTo>
                  <a:cubicBezTo>
                    <a:pt x="70" y="122"/>
                    <a:pt x="69" y="123"/>
                    <a:pt x="69" y="123"/>
                  </a:cubicBezTo>
                  <a:cubicBezTo>
                    <a:pt x="69" y="124"/>
                    <a:pt x="70" y="126"/>
                    <a:pt x="71" y="126"/>
                  </a:cubicBezTo>
                  <a:cubicBezTo>
                    <a:pt x="71" y="127"/>
                    <a:pt x="72" y="127"/>
                    <a:pt x="73" y="127"/>
                  </a:cubicBezTo>
                  <a:cubicBezTo>
                    <a:pt x="73" y="127"/>
                    <a:pt x="74" y="127"/>
                    <a:pt x="74" y="127"/>
                  </a:cubicBezTo>
                  <a:cubicBezTo>
                    <a:pt x="74" y="126"/>
                    <a:pt x="74" y="126"/>
                    <a:pt x="75" y="125"/>
                  </a:cubicBezTo>
                  <a:cubicBezTo>
                    <a:pt x="75" y="124"/>
                    <a:pt x="75" y="123"/>
                    <a:pt x="75" y="123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2" y="123"/>
                    <a:pt x="72" y="123"/>
                    <a:pt x="72" y="123"/>
                  </a:cubicBezTo>
                  <a:lnTo>
                    <a:pt x="73" y="123"/>
                  </a:lnTo>
                  <a:close/>
                  <a:moveTo>
                    <a:pt x="173" y="46"/>
                  </a:moveTo>
                  <a:cubicBezTo>
                    <a:pt x="172" y="46"/>
                    <a:pt x="172" y="46"/>
                    <a:pt x="172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5"/>
                    <a:pt x="171" y="46"/>
                    <a:pt x="171" y="46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4" y="48"/>
                    <a:pt x="175" y="48"/>
                    <a:pt x="175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7" y="48"/>
                    <a:pt x="177" y="47"/>
                    <a:pt x="177" y="47"/>
                  </a:cubicBezTo>
                  <a:cubicBezTo>
                    <a:pt x="177" y="46"/>
                    <a:pt x="177" y="46"/>
                    <a:pt x="177" y="46"/>
                  </a:cubicBezTo>
                  <a:cubicBezTo>
                    <a:pt x="176" y="45"/>
                    <a:pt x="176" y="45"/>
                    <a:pt x="176" y="45"/>
                  </a:cubicBezTo>
                  <a:cubicBezTo>
                    <a:pt x="176" y="45"/>
                    <a:pt x="176" y="45"/>
                    <a:pt x="175" y="45"/>
                  </a:cubicBezTo>
                  <a:cubicBezTo>
                    <a:pt x="175" y="45"/>
                    <a:pt x="174" y="45"/>
                    <a:pt x="174" y="44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4" y="47"/>
                    <a:pt x="174" y="47"/>
                    <a:pt x="174" y="48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6"/>
                    <a:pt x="174" y="46"/>
                    <a:pt x="174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5"/>
                    <a:pt x="175" y="45"/>
                    <a:pt x="174" y="46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6"/>
                    <a:pt x="175" y="46"/>
                    <a:pt x="175" y="46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6"/>
                    <a:pt x="175" y="46"/>
                    <a:pt x="175" y="46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5"/>
                    <a:pt x="174" y="45"/>
                    <a:pt x="173" y="45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6"/>
                    <a:pt x="173" y="46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4" y="47"/>
                    <a:pt x="174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3" y="48"/>
                    <a:pt x="173" y="48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3" y="48"/>
                    <a:pt x="173" y="48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5" y="47"/>
                    <a:pt x="175" y="46"/>
                    <a:pt x="175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3" y="47"/>
                    <a:pt x="173" y="47"/>
                    <a:pt x="173" y="47"/>
                  </a:cubicBezTo>
                  <a:lnTo>
                    <a:pt x="173" y="46"/>
                  </a:lnTo>
                  <a:close/>
                  <a:moveTo>
                    <a:pt x="130" y="114"/>
                  </a:moveTo>
                  <a:cubicBezTo>
                    <a:pt x="131" y="116"/>
                    <a:pt x="131" y="116"/>
                    <a:pt x="131" y="116"/>
                  </a:cubicBezTo>
                  <a:cubicBezTo>
                    <a:pt x="132" y="115"/>
                    <a:pt x="132" y="115"/>
                    <a:pt x="132" y="114"/>
                  </a:cubicBezTo>
                  <a:cubicBezTo>
                    <a:pt x="132" y="113"/>
                    <a:pt x="132" y="112"/>
                    <a:pt x="131" y="112"/>
                  </a:cubicBezTo>
                  <a:cubicBezTo>
                    <a:pt x="131" y="112"/>
                    <a:pt x="130" y="112"/>
                    <a:pt x="130" y="112"/>
                  </a:cubicBezTo>
                  <a:cubicBezTo>
                    <a:pt x="129" y="112"/>
                    <a:pt x="128" y="111"/>
                    <a:pt x="128" y="111"/>
                  </a:cubicBezTo>
                  <a:cubicBezTo>
                    <a:pt x="127" y="111"/>
                    <a:pt x="126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6" y="115"/>
                    <a:pt x="126" y="115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6" y="115"/>
                    <a:pt x="127" y="116"/>
                    <a:pt x="128" y="116"/>
                  </a:cubicBezTo>
                  <a:cubicBezTo>
                    <a:pt x="129" y="116"/>
                    <a:pt x="130" y="116"/>
                    <a:pt x="130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3"/>
                    <a:pt x="129" y="113"/>
                    <a:pt x="128" y="113"/>
                  </a:cubicBezTo>
                  <a:cubicBezTo>
                    <a:pt x="128" y="113"/>
                    <a:pt x="128" y="113"/>
                    <a:pt x="127" y="112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6" y="113"/>
                    <a:pt x="126" y="112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6" y="115"/>
                    <a:pt x="126" y="115"/>
                  </a:cubicBezTo>
                  <a:cubicBezTo>
                    <a:pt x="127" y="115"/>
                    <a:pt x="127" y="114"/>
                    <a:pt x="128" y="114"/>
                  </a:cubicBezTo>
                  <a:cubicBezTo>
                    <a:pt x="128" y="114"/>
                    <a:pt x="129" y="115"/>
                    <a:pt x="129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3"/>
                    <a:pt x="130" y="113"/>
                    <a:pt x="130" y="113"/>
                  </a:cubicBezTo>
                  <a:lnTo>
                    <a:pt x="130" y="114"/>
                  </a:lnTo>
                  <a:close/>
                  <a:moveTo>
                    <a:pt x="129" y="78"/>
                  </a:moveTo>
                  <a:cubicBezTo>
                    <a:pt x="129" y="80"/>
                    <a:pt x="129" y="80"/>
                    <a:pt x="129" y="80"/>
                  </a:cubicBezTo>
                  <a:cubicBezTo>
                    <a:pt x="129" y="80"/>
                    <a:pt x="130" y="79"/>
                    <a:pt x="131" y="79"/>
                  </a:cubicBezTo>
                  <a:cubicBezTo>
                    <a:pt x="131" y="79"/>
                    <a:pt x="132" y="78"/>
                    <a:pt x="131" y="77"/>
                  </a:cubicBezTo>
                  <a:cubicBezTo>
                    <a:pt x="132" y="77"/>
                    <a:pt x="131" y="76"/>
                    <a:pt x="131" y="76"/>
                  </a:cubicBezTo>
                  <a:cubicBezTo>
                    <a:pt x="130" y="75"/>
                    <a:pt x="129" y="75"/>
                    <a:pt x="129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7"/>
                    <a:pt x="127" y="77"/>
                    <a:pt x="127" y="78"/>
                  </a:cubicBezTo>
                  <a:cubicBezTo>
                    <a:pt x="127" y="78"/>
                    <a:pt x="127" y="79"/>
                    <a:pt x="127" y="79"/>
                  </a:cubicBezTo>
                  <a:cubicBezTo>
                    <a:pt x="128" y="80"/>
                    <a:pt x="128" y="80"/>
                    <a:pt x="129" y="80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lnTo>
                    <a:pt x="129" y="78"/>
                  </a:lnTo>
                  <a:close/>
                  <a:moveTo>
                    <a:pt x="152" y="42"/>
                  </a:moveTo>
                  <a:cubicBezTo>
                    <a:pt x="153" y="42"/>
                    <a:pt x="153" y="42"/>
                    <a:pt x="153" y="42"/>
                  </a:cubicBezTo>
                  <a:cubicBezTo>
                    <a:pt x="153" y="41"/>
                    <a:pt x="153" y="40"/>
                    <a:pt x="153" y="40"/>
                  </a:cubicBezTo>
                  <a:cubicBezTo>
                    <a:pt x="153" y="38"/>
                    <a:pt x="152" y="37"/>
                    <a:pt x="152" y="35"/>
                  </a:cubicBezTo>
                  <a:cubicBezTo>
                    <a:pt x="152" y="34"/>
                    <a:pt x="151" y="32"/>
                    <a:pt x="151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29"/>
                    <a:pt x="149" y="30"/>
                    <a:pt x="149" y="30"/>
                  </a:cubicBezTo>
                  <a:cubicBezTo>
                    <a:pt x="148" y="30"/>
                    <a:pt x="148" y="31"/>
                    <a:pt x="148" y="31"/>
                  </a:cubicBezTo>
                  <a:cubicBezTo>
                    <a:pt x="147" y="32"/>
                    <a:pt x="147" y="33"/>
                    <a:pt x="146" y="34"/>
                  </a:cubicBezTo>
                  <a:cubicBezTo>
                    <a:pt x="146" y="35"/>
                    <a:pt x="146" y="35"/>
                    <a:pt x="145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6" y="39"/>
                    <a:pt x="147" y="40"/>
                  </a:cubicBezTo>
                  <a:cubicBezTo>
                    <a:pt x="147" y="41"/>
                    <a:pt x="148" y="42"/>
                    <a:pt x="148" y="42"/>
                  </a:cubicBezTo>
                  <a:cubicBezTo>
                    <a:pt x="149" y="43"/>
                    <a:pt x="150" y="44"/>
                    <a:pt x="151" y="44"/>
                  </a:cubicBezTo>
                  <a:cubicBezTo>
                    <a:pt x="152" y="44"/>
                    <a:pt x="153" y="43"/>
                    <a:pt x="153" y="43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0" y="39"/>
                    <a:pt x="149" y="38"/>
                  </a:cubicBezTo>
                  <a:cubicBezTo>
                    <a:pt x="149" y="38"/>
                    <a:pt x="148" y="37"/>
                    <a:pt x="148" y="37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8" y="36"/>
                    <a:pt x="149" y="35"/>
                    <a:pt x="150" y="34"/>
                  </a:cubicBezTo>
                  <a:cubicBezTo>
                    <a:pt x="150" y="33"/>
                    <a:pt x="150" y="33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29"/>
                    <a:pt x="149" y="30"/>
                    <a:pt x="149" y="30"/>
                  </a:cubicBezTo>
                  <a:cubicBezTo>
                    <a:pt x="149" y="30"/>
                    <a:pt x="149" y="31"/>
                    <a:pt x="149" y="31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9" y="33"/>
                    <a:pt x="149" y="35"/>
                    <a:pt x="149" y="37"/>
                  </a:cubicBezTo>
                  <a:cubicBezTo>
                    <a:pt x="150" y="38"/>
                    <a:pt x="150" y="39"/>
                    <a:pt x="150" y="40"/>
                  </a:cubicBezTo>
                  <a:cubicBezTo>
                    <a:pt x="150" y="41"/>
                    <a:pt x="150" y="42"/>
                    <a:pt x="150" y="42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1" y="41"/>
                    <a:pt x="151" y="41"/>
                    <a:pt x="151" y="41"/>
                  </a:cubicBezTo>
                  <a:lnTo>
                    <a:pt x="152" y="42"/>
                  </a:lnTo>
                  <a:close/>
                  <a:moveTo>
                    <a:pt x="152" y="112"/>
                  </a:moveTo>
                  <a:cubicBezTo>
                    <a:pt x="153" y="113"/>
                    <a:pt x="153" y="113"/>
                    <a:pt x="153" y="113"/>
                  </a:cubicBezTo>
                  <a:cubicBezTo>
                    <a:pt x="154" y="112"/>
                    <a:pt x="154" y="111"/>
                    <a:pt x="154" y="111"/>
                  </a:cubicBezTo>
                  <a:cubicBezTo>
                    <a:pt x="154" y="110"/>
                    <a:pt x="154" y="109"/>
                    <a:pt x="153" y="109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1" y="108"/>
                    <a:pt x="150" y="108"/>
                    <a:pt x="149" y="108"/>
                  </a:cubicBezTo>
                  <a:cubicBezTo>
                    <a:pt x="149" y="109"/>
                    <a:pt x="148" y="110"/>
                    <a:pt x="148" y="111"/>
                  </a:cubicBezTo>
                  <a:cubicBezTo>
                    <a:pt x="148" y="111"/>
                    <a:pt x="149" y="112"/>
                    <a:pt x="149" y="113"/>
                  </a:cubicBezTo>
                  <a:cubicBezTo>
                    <a:pt x="150" y="113"/>
                    <a:pt x="151" y="113"/>
                    <a:pt x="152" y="113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0"/>
                    <a:pt x="152" y="110"/>
                    <a:pt x="152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2" y="111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0"/>
                    <a:pt x="152" y="110"/>
                    <a:pt x="152" y="110"/>
                  </a:cubicBezTo>
                  <a:lnTo>
                    <a:pt x="152" y="112"/>
                  </a:lnTo>
                  <a:close/>
                  <a:moveTo>
                    <a:pt x="148" y="30"/>
                  </a:moveTo>
                  <a:cubicBezTo>
                    <a:pt x="149" y="30"/>
                    <a:pt x="149" y="30"/>
                    <a:pt x="149" y="30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9" y="23"/>
                    <a:pt x="149" y="22"/>
                    <a:pt x="149" y="22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9" y="19"/>
                    <a:pt x="149" y="19"/>
                    <a:pt x="149" y="19"/>
                  </a:cubicBezTo>
                  <a:cubicBezTo>
                    <a:pt x="150" y="19"/>
                    <a:pt x="150" y="19"/>
                    <a:pt x="151" y="18"/>
                  </a:cubicBezTo>
                  <a:cubicBezTo>
                    <a:pt x="151" y="18"/>
                    <a:pt x="151" y="17"/>
                    <a:pt x="152" y="17"/>
                  </a:cubicBezTo>
                  <a:cubicBezTo>
                    <a:pt x="152" y="17"/>
                    <a:pt x="152" y="16"/>
                    <a:pt x="152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7"/>
                    <a:pt x="149" y="18"/>
                    <a:pt x="149" y="19"/>
                  </a:cubicBezTo>
                  <a:cubicBezTo>
                    <a:pt x="149" y="19"/>
                    <a:pt x="149" y="20"/>
                    <a:pt x="150" y="20"/>
                  </a:cubicBezTo>
                  <a:cubicBezTo>
                    <a:pt x="150" y="21"/>
                    <a:pt x="151" y="21"/>
                    <a:pt x="152" y="21"/>
                  </a:cubicBezTo>
                  <a:cubicBezTo>
                    <a:pt x="153" y="21"/>
                    <a:pt x="154" y="21"/>
                    <a:pt x="155" y="21"/>
                  </a:cubicBezTo>
                  <a:cubicBezTo>
                    <a:pt x="156" y="21"/>
                    <a:pt x="158" y="20"/>
                    <a:pt x="158" y="18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9" y="17"/>
                    <a:pt x="158" y="16"/>
                    <a:pt x="158" y="16"/>
                  </a:cubicBezTo>
                  <a:cubicBezTo>
                    <a:pt x="158" y="16"/>
                    <a:pt x="157" y="15"/>
                    <a:pt x="157" y="15"/>
                  </a:cubicBezTo>
                  <a:cubicBezTo>
                    <a:pt x="156" y="15"/>
                    <a:pt x="156" y="15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9"/>
                    <a:pt x="153" y="8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5" y="7"/>
                    <a:pt x="156" y="7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4"/>
                    <a:pt x="157" y="3"/>
                    <a:pt x="156" y="2"/>
                  </a:cubicBezTo>
                  <a:cubicBezTo>
                    <a:pt x="156" y="2"/>
                    <a:pt x="155" y="2"/>
                    <a:pt x="155" y="1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9" y="3"/>
                    <a:pt x="159" y="2"/>
                    <a:pt x="158" y="1"/>
                  </a:cubicBezTo>
                  <a:cubicBezTo>
                    <a:pt x="158" y="1"/>
                    <a:pt x="158" y="1"/>
                    <a:pt x="158" y="0"/>
                  </a:cubicBezTo>
                  <a:cubicBezTo>
                    <a:pt x="157" y="0"/>
                    <a:pt x="157" y="0"/>
                    <a:pt x="156" y="0"/>
                  </a:cubicBezTo>
                  <a:cubicBezTo>
                    <a:pt x="154" y="0"/>
                    <a:pt x="153" y="0"/>
                    <a:pt x="153" y="1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1" y="2"/>
                    <a:pt x="151" y="4"/>
                    <a:pt x="150" y="5"/>
                  </a:cubicBezTo>
                  <a:cubicBezTo>
                    <a:pt x="149" y="7"/>
                    <a:pt x="148" y="9"/>
                    <a:pt x="148" y="10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7" y="11"/>
                    <a:pt x="146" y="14"/>
                    <a:pt x="146" y="16"/>
                  </a:cubicBezTo>
                  <a:cubicBezTo>
                    <a:pt x="145" y="18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5" y="29"/>
                    <a:pt x="146" y="30"/>
                    <a:pt x="146" y="31"/>
                  </a:cubicBezTo>
                  <a:cubicBezTo>
                    <a:pt x="147" y="31"/>
                    <a:pt x="147" y="31"/>
                    <a:pt x="148" y="3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8" y="28"/>
                    <a:pt x="148" y="24"/>
                  </a:cubicBezTo>
                  <a:cubicBezTo>
                    <a:pt x="148" y="24"/>
                    <a:pt x="148" y="24"/>
                    <a:pt x="148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8" y="20"/>
                    <a:pt x="148" y="20"/>
                    <a:pt x="148" y="19"/>
                  </a:cubicBezTo>
                  <a:cubicBezTo>
                    <a:pt x="148" y="18"/>
                    <a:pt x="149" y="17"/>
                    <a:pt x="149" y="15"/>
                  </a:cubicBezTo>
                  <a:cubicBezTo>
                    <a:pt x="150" y="14"/>
                    <a:pt x="150" y="12"/>
                    <a:pt x="150" y="11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10"/>
                    <a:pt x="152" y="8"/>
                    <a:pt x="152" y="7"/>
                  </a:cubicBezTo>
                  <a:cubicBezTo>
                    <a:pt x="153" y="5"/>
                    <a:pt x="154" y="4"/>
                    <a:pt x="154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6" y="3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7" y="1"/>
                    <a:pt x="157" y="1"/>
                    <a:pt x="154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4" y="4"/>
                    <a:pt x="152" y="5"/>
                    <a:pt x="152" y="5"/>
                  </a:cubicBezTo>
                  <a:cubicBezTo>
                    <a:pt x="150" y="7"/>
                    <a:pt x="150" y="9"/>
                    <a:pt x="150" y="10"/>
                  </a:cubicBezTo>
                  <a:cubicBezTo>
                    <a:pt x="150" y="10"/>
                    <a:pt x="150" y="10"/>
                    <a:pt x="150" y="12"/>
                  </a:cubicBezTo>
                  <a:cubicBezTo>
                    <a:pt x="150" y="12"/>
                    <a:pt x="150" y="13"/>
                    <a:pt x="151" y="14"/>
                  </a:cubicBezTo>
                  <a:cubicBezTo>
                    <a:pt x="151" y="14"/>
                    <a:pt x="151" y="15"/>
                    <a:pt x="151" y="15"/>
                  </a:cubicBezTo>
                  <a:cubicBezTo>
                    <a:pt x="152" y="16"/>
                    <a:pt x="153" y="16"/>
                    <a:pt x="153" y="16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7"/>
                    <a:pt x="154" y="17"/>
                    <a:pt x="155" y="18"/>
                  </a:cubicBezTo>
                  <a:cubicBezTo>
                    <a:pt x="155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5" y="18"/>
                    <a:pt x="155" y="18"/>
                    <a:pt x="154" y="18"/>
                  </a:cubicBezTo>
                  <a:cubicBezTo>
                    <a:pt x="153" y="18"/>
                    <a:pt x="153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8"/>
                    <a:pt x="152" y="17"/>
                    <a:pt x="152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8" y="17"/>
                    <a:pt x="148" y="17"/>
                    <a:pt x="148" y="20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8" y="18"/>
                    <a:pt x="147" y="19"/>
                    <a:pt x="147" y="19"/>
                  </a:cubicBezTo>
                  <a:cubicBezTo>
                    <a:pt x="146" y="20"/>
                    <a:pt x="146" y="21"/>
                    <a:pt x="146" y="22"/>
                  </a:cubicBezTo>
                  <a:cubicBezTo>
                    <a:pt x="146" y="22"/>
                    <a:pt x="146" y="23"/>
                    <a:pt x="146" y="23"/>
                  </a:cubicBezTo>
                  <a:cubicBezTo>
                    <a:pt x="146" y="23"/>
                    <a:pt x="146" y="23"/>
                    <a:pt x="146" y="27"/>
                  </a:cubicBezTo>
                  <a:cubicBezTo>
                    <a:pt x="146" y="27"/>
                    <a:pt x="146" y="27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29"/>
                    <a:pt x="146" y="29"/>
                    <a:pt x="146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28"/>
                    <a:pt x="148" y="28"/>
                    <a:pt x="148" y="28"/>
                  </a:cubicBezTo>
                  <a:lnTo>
                    <a:pt x="148" y="30"/>
                  </a:lnTo>
                  <a:close/>
                  <a:moveTo>
                    <a:pt x="140" y="120"/>
                  </a:moveTo>
                  <a:cubicBezTo>
                    <a:pt x="140" y="122"/>
                    <a:pt x="140" y="122"/>
                    <a:pt x="140" y="122"/>
                  </a:cubicBezTo>
                  <a:cubicBezTo>
                    <a:pt x="140" y="122"/>
                    <a:pt x="141" y="122"/>
                    <a:pt x="141" y="121"/>
                  </a:cubicBezTo>
                  <a:cubicBezTo>
                    <a:pt x="142" y="121"/>
                    <a:pt x="142" y="121"/>
                    <a:pt x="143" y="120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4" y="118"/>
                    <a:pt x="144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2" y="116"/>
                  </a:cubicBezTo>
                  <a:cubicBezTo>
                    <a:pt x="142" y="116"/>
                    <a:pt x="141" y="116"/>
                    <a:pt x="141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16"/>
                    <a:pt x="139" y="116"/>
                    <a:pt x="139" y="117"/>
                  </a:cubicBezTo>
                  <a:cubicBezTo>
                    <a:pt x="138" y="117"/>
                    <a:pt x="138" y="117"/>
                    <a:pt x="137" y="118"/>
                  </a:cubicBezTo>
                  <a:cubicBezTo>
                    <a:pt x="137" y="118"/>
                    <a:pt x="137" y="119"/>
                    <a:pt x="137" y="120"/>
                  </a:cubicBezTo>
                  <a:cubicBezTo>
                    <a:pt x="137" y="120"/>
                    <a:pt x="137" y="120"/>
                    <a:pt x="137" y="121"/>
                  </a:cubicBezTo>
                  <a:cubicBezTo>
                    <a:pt x="137" y="121"/>
                    <a:pt x="138" y="121"/>
                    <a:pt x="138" y="122"/>
                  </a:cubicBezTo>
                  <a:cubicBezTo>
                    <a:pt x="139" y="122"/>
                    <a:pt x="139" y="122"/>
                    <a:pt x="140" y="122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0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lnTo>
                    <a:pt x="140" y="120"/>
                  </a:lnTo>
                  <a:close/>
                  <a:moveTo>
                    <a:pt x="133" y="117"/>
                  </a:moveTo>
                  <a:cubicBezTo>
                    <a:pt x="133" y="119"/>
                    <a:pt x="133" y="119"/>
                    <a:pt x="133" y="119"/>
                  </a:cubicBezTo>
                  <a:cubicBezTo>
                    <a:pt x="134" y="119"/>
                    <a:pt x="134" y="118"/>
                    <a:pt x="134" y="118"/>
                  </a:cubicBezTo>
                  <a:cubicBezTo>
                    <a:pt x="135" y="118"/>
                    <a:pt x="135" y="117"/>
                    <a:pt x="135" y="117"/>
                  </a:cubicBezTo>
                  <a:cubicBezTo>
                    <a:pt x="135" y="116"/>
                    <a:pt x="135" y="115"/>
                    <a:pt x="134" y="115"/>
                  </a:cubicBezTo>
                  <a:cubicBezTo>
                    <a:pt x="134" y="115"/>
                    <a:pt x="134" y="115"/>
                    <a:pt x="133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1" y="116"/>
                    <a:pt x="131" y="116"/>
                    <a:pt x="131" y="117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2" y="118"/>
                    <a:pt x="132" y="118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6"/>
                    <a:pt x="134" y="116"/>
                    <a:pt x="133" y="116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2" y="117"/>
                    <a:pt x="132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2" y="116"/>
                    <a:pt x="132" y="116"/>
                    <a:pt x="132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lnTo>
                    <a:pt x="133" y="117"/>
                  </a:lnTo>
                  <a:close/>
                  <a:moveTo>
                    <a:pt x="127" y="76"/>
                  </a:moveTo>
                  <a:cubicBezTo>
                    <a:pt x="126" y="74"/>
                    <a:pt x="126" y="74"/>
                    <a:pt x="126" y="74"/>
                  </a:cubicBezTo>
                  <a:cubicBezTo>
                    <a:pt x="125" y="75"/>
                    <a:pt x="125" y="76"/>
                    <a:pt x="125" y="77"/>
                  </a:cubicBezTo>
                  <a:cubicBezTo>
                    <a:pt x="125" y="78"/>
                    <a:pt x="125" y="80"/>
                    <a:pt x="126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8" y="78"/>
                    <a:pt x="128" y="78"/>
                    <a:pt x="128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6" y="76"/>
                    <a:pt x="126" y="76"/>
                    <a:pt x="126" y="76"/>
                  </a:cubicBezTo>
                  <a:lnTo>
                    <a:pt x="127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9" name="Freeform 55"/>
            <p:cNvSpPr>
              <a:spLocks noEditPoints="1"/>
            </p:cNvSpPr>
            <p:nvPr/>
          </p:nvSpPr>
          <p:spPr bwMode="auto">
            <a:xfrm>
              <a:off x="3459" y="2651"/>
              <a:ext cx="852" cy="606"/>
            </a:xfrm>
            <a:custGeom>
              <a:avLst/>
              <a:gdLst>
                <a:gd name="T0" fmla="*/ 578 w 605"/>
                <a:gd name="T1" fmla="*/ 211 h 431"/>
                <a:gd name="T2" fmla="*/ 543 w 605"/>
                <a:gd name="T3" fmla="*/ 230 h 431"/>
                <a:gd name="T4" fmla="*/ 523 w 605"/>
                <a:gd name="T5" fmla="*/ 237 h 431"/>
                <a:gd name="T6" fmla="*/ 493 w 605"/>
                <a:gd name="T7" fmla="*/ 219 h 431"/>
                <a:gd name="T8" fmla="*/ 488 w 605"/>
                <a:gd name="T9" fmla="*/ 184 h 431"/>
                <a:gd name="T10" fmla="*/ 488 w 605"/>
                <a:gd name="T11" fmla="*/ 157 h 431"/>
                <a:gd name="T12" fmla="*/ 473 w 605"/>
                <a:gd name="T13" fmla="*/ 112 h 431"/>
                <a:gd name="T14" fmla="*/ 449 w 605"/>
                <a:gd name="T15" fmla="*/ 88 h 431"/>
                <a:gd name="T16" fmla="*/ 393 w 605"/>
                <a:gd name="T17" fmla="*/ 25 h 431"/>
                <a:gd name="T18" fmla="*/ 334 w 605"/>
                <a:gd name="T19" fmla="*/ 33 h 431"/>
                <a:gd name="T20" fmla="*/ 273 w 605"/>
                <a:gd name="T21" fmla="*/ 69 h 431"/>
                <a:gd name="T22" fmla="*/ 222 w 605"/>
                <a:gd name="T23" fmla="*/ 60 h 431"/>
                <a:gd name="T24" fmla="*/ 156 w 605"/>
                <a:gd name="T25" fmla="*/ 50 h 431"/>
                <a:gd name="T26" fmla="*/ 145 w 605"/>
                <a:gd name="T27" fmla="*/ 64 h 431"/>
                <a:gd name="T28" fmla="*/ 126 w 605"/>
                <a:gd name="T29" fmla="*/ 91 h 431"/>
                <a:gd name="T30" fmla="*/ 110 w 605"/>
                <a:gd name="T31" fmla="*/ 95 h 431"/>
                <a:gd name="T32" fmla="*/ 96 w 605"/>
                <a:gd name="T33" fmla="*/ 127 h 431"/>
                <a:gd name="T34" fmla="*/ 88 w 605"/>
                <a:gd name="T35" fmla="*/ 146 h 431"/>
                <a:gd name="T36" fmla="*/ 80 w 605"/>
                <a:gd name="T37" fmla="*/ 169 h 431"/>
                <a:gd name="T38" fmla="*/ 75 w 605"/>
                <a:gd name="T39" fmla="*/ 189 h 431"/>
                <a:gd name="T40" fmla="*/ 61 w 605"/>
                <a:gd name="T41" fmla="*/ 200 h 431"/>
                <a:gd name="T42" fmla="*/ 58 w 605"/>
                <a:gd name="T43" fmla="*/ 222 h 431"/>
                <a:gd name="T44" fmla="*/ 37 w 605"/>
                <a:gd name="T45" fmla="*/ 235 h 431"/>
                <a:gd name="T46" fmla="*/ 16 w 605"/>
                <a:gd name="T47" fmla="*/ 245 h 431"/>
                <a:gd name="T48" fmla="*/ 0 w 605"/>
                <a:gd name="T49" fmla="*/ 249 h 431"/>
                <a:gd name="T50" fmla="*/ 16 w 605"/>
                <a:gd name="T51" fmla="*/ 262 h 431"/>
                <a:gd name="T52" fmla="*/ 23 w 605"/>
                <a:gd name="T53" fmla="*/ 266 h 431"/>
                <a:gd name="T54" fmla="*/ 42 w 605"/>
                <a:gd name="T55" fmla="*/ 277 h 431"/>
                <a:gd name="T56" fmla="*/ 45 w 605"/>
                <a:gd name="T57" fmla="*/ 296 h 431"/>
                <a:gd name="T58" fmla="*/ 61 w 605"/>
                <a:gd name="T59" fmla="*/ 318 h 431"/>
                <a:gd name="T60" fmla="*/ 75 w 605"/>
                <a:gd name="T61" fmla="*/ 320 h 431"/>
                <a:gd name="T62" fmla="*/ 85 w 605"/>
                <a:gd name="T63" fmla="*/ 343 h 431"/>
                <a:gd name="T64" fmla="*/ 96 w 605"/>
                <a:gd name="T65" fmla="*/ 352 h 431"/>
                <a:gd name="T66" fmla="*/ 102 w 605"/>
                <a:gd name="T67" fmla="*/ 360 h 431"/>
                <a:gd name="T68" fmla="*/ 129 w 605"/>
                <a:gd name="T69" fmla="*/ 366 h 431"/>
                <a:gd name="T70" fmla="*/ 156 w 605"/>
                <a:gd name="T71" fmla="*/ 356 h 431"/>
                <a:gd name="T72" fmla="*/ 174 w 605"/>
                <a:gd name="T73" fmla="*/ 370 h 431"/>
                <a:gd name="T74" fmla="*/ 166 w 605"/>
                <a:gd name="T75" fmla="*/ 376 h 431"/>
                <a:gd name="T76" fmla="*/ 166 w 605"/>
                <a:gd name="T77" fmla="*/ 392 h 431"/>
                <a:gd name="T78" fmla="*/ 174 w 605"/>
                <a:gd name="T79" fmla="*/ 397 h 431"/>
                <a:gd name="T80" fmla="*/ 200 w 605"/>
                <a:gd name="T81" fmla="*/ 408 h 431"/>
                <a:gd name="T82" fmla="*/ 204 w 605"/>
                <a:gd name="T83" fmla="*/ 430 h 431"/>
                <a:gd name="T84" fmla="*/ 242 w 605"/>
                <a:gd name="T85" fmla="*/ 424 h 431"/>
                <a:gd name="T86" fmla="*/ 279 w 605"/>
                <a:gd name="T87" fmla="*/ 430 h 431"/>
                <a:gd name="T88" fmla="*/ 310 w 605"/>
                <a:gd name="T89" fmla="*/ 419 h 431"/>
                <a:gd name="T90" fmla="*/ 338 w 605"/>
                <a:gd name="T91" fmla="*/ 419 h 431"/>
                <a:gd name="T92" fmla="*/ 366 w 605"/>
                <a:gd name="T93" fmla="*/ 418 h 431"/>
                <a:gd name="T94" fmla="*/ 416 w 605"/>
                <a:gd name="T95" fmla="*/ 372 h 431"/>
                <a:gd name="T96" fmla="*/ 480 w 605"/>
                <a:gd name="T97" fmla="*/ 362 h 431"/>
                <a:gd name="T98" fmla="*/ 503 w 605"/>
                <a:gd name="T99" fmla="*/ 362 h 431"/>
                <a:gd name="T100" fmla="*/ 520 w 605"/>
                <a:gd name="T101" fmla="*/ 368 h 431"/>
                <a:gd name="T102" fmla="*/ 558 w 605"/>
                <a:gd name="T103" fmla="*/ 369 h 431"/>
                <a:gd name="T104" fmla="*/ 551 w 605"/>
                <a:gd name="T105" fmla="*/ 323 h 431"/>
                <a:gd name="T106" fmla="*/ 555 w 605"/>
                <a:gd name="T107" fmla="*/ 299 h 431"/>
                <a:gd name="T108" fmla="*/ 550 w 605"/>
                <a:gd name="T109" fmla="*/ 280 h 431"/>
                <a:gd name="T110" fmla="*/ 558 w 605"/>
                <a:gd name="T111" fmla="*/ 258 h 431"/>
                <a:gd name="T112" fmla="*/ 568 w 605"/>
                <a:gd name="T113" fmla="*/ 261 h 431"/>
                <a:gd name="T114" fmla="*/ 573 w 605"/>
                <a:gd name="T115" fmla="*/ 264 h 431"/>
                <a:gd name="T116" fmla="*/ 566 w 605"/>
                <a:gd name="T117" fmla="*/ 276 h 431"/>
                <a:gd name="T118" fmla="*/ 582 w 605"/>
                <a:gd name="T119" fmla="*/ 269 h 431"/>
                <a:gd name="T120" fmla="*/ 599 w 605"/>
                <a:gd name="T121" fmla="*/ 226 h 431"/>
                <a:gd name="T122" fmla="*/ 565 w 605"/>
                <a:gd name="T123" fmla="*/ 287 h 431"/>
                <a:gd name="T124" fmla="*/ 565 w 605"/>
                <a:gd name="T125" fmla="*/ 28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431">
                  <a:moveTo>
                    <a:pt x="599" y="226"/>
                  </a:moveTo>
                  <a:cubicBezTo>
                    <a:pt x="599" y="226"/>
                    <a:pt x="593" y="214"/>
                    <a:pt x="578" y="211"/>
                  </a:cubicBezTo>
                  <a:cubicBezTo>
                    <a:pt x="566" y="210"/>
                    <a:pt x="550" y="230"/>
                    <a:pt x="550" y="230"/>
                  </a:cubicBezTo>
                  <a:cubicBezTo>
                    <a:pt x="543" y="230"/>
                    <a:pt x="543" y="230"/>
                    <a:pt x="543" y="230"/>
                  </a:cubicBezTo>
                  <a:cubicBezTo>
                    <a:pt x="543" y="239"/>
                    <a:pt x="543" y="239"/>
                    <a:pt x="543" y="239"/>
                  </a:cubicBezTo>
                  <a:cubicBezTo>
                    <a:pt x="543" y="239"/>
                    <a:pt x="539" y="241"/>
                    <a:pt x="523" y="237"/>
                  </a:cubicBezTo>
                  <a:cubicBezTo>
                    <a:pt x="508" y="234"/>
                    <a:pt x="510" y="226"/>
                    <a:pt x="510" y="226"/>
                  </a:cubicBezTo>
                  <a:cubicBezTo>
                    <a:pt x="493" y="219"/>
                    <a:pt x="493" y="219"/>
                    <a:pt x="493" y="219"/>
                  </a:cubicBezTo>
                  <a:cubicBezTo>
                    <a:pt x="497" y="211"/>
                    <a:pt x="497" y="211"/>
                    <a:pt x="497" y="211"/>
                  </a:cubicBezTo>
                  <a:cubicBezTo>
                    <a:pt x="488" y="184"/>
                    <a:pt x="488" y="184"/>
                    <a:pt x="488" y="184"/>
                  </a:cubicBezTo>
                  <a:cubicBezTo>
                    <a:pt x="482" y="161"/>
                    <a:pt x="482" y="161"/>
                    <a:pt x="482" y="161"/>
                  </a:cubicBezTo>
                  <a:cubicBezTo>
                    <a:pt x="488" y="157"/>
                    <a:pt x="488" y="157"/>
                    <a:pt x="488" y="157"/>
                  </a:cubicBezTo>
                  <a:cubicBezTo>
                    <a:pt x="488" y="157"/>
                    <a:pt x="488" y="138"/>
                    <a:pt x="487" y="127"/>
                  </a:cubicBezTo>
                  <a:cubicBezTo>
                    <a:pt x="484" y="115"/>
                    <a:pt x="473" y="112"/>
                    <a:pt x="473" y="112"/>
                  </a:cubicBezTo>
                  <a:cubicBezTo>
                    <a:pt x="473" y="112"/>
                    <a:pt x="472" y="103"/>
                    <a:pt x="468" y="96"/>
                  </a:cubicBezTo>
                  <a:cubicBezTo>
                    <a:pt x="466" y="91"/>
                    <a:pt x="449" y="88"/>
                    <a:pt x="449" y="88"/>
                  </a:cubicBezTo>
                  <a:cubicBezTo>
                    <a:pt x="449" y="88"/>
                    <a:pt x="427" y="62"/>
                    <a:pt x="419" y="54"/>
                  </a:cubicBezTo>
                  <a:cubicBezTo>
                    <a:pt x="411" y="49"/>
                    <a:pt x="404" y="45"/>
                    <a:pt x="393" y="25"/>
                  </a:cubicBezTo>
                  <a:cubicBezTo>
                    <a:pt x="385" y="6"/>
                    <a:pt x="365" y="3"/>
                    <a:pt x="365" y="3"/>
                  </a:cubicBezTo>
                  <a:cubicBezTo>
                    <a:pt x="341" y="0"/>
                    <a:pt x="334" y="33"/>
                    <a:pt x="334" y="33"/>
                  </a:cubicBezTo>
                  <a:cubicBezTo>
                    <a:pt x="334" y="33"/>
                    <a:pt x="311" y="45"/>
                    <a:pt x="291" y="50"/>
                  </a:cubicBezTo>
                  <a:cubicBezTo>
                    <a:pt x="269" y="56"/>
                    <a:pt x="285" y="65"/>
                    <a:pt x="273" y="69"/>
                  </a:cubicBezTo>
                  <a:cubicBezTo>
                    <a:pt x="260" y="72"/>
                    <a:pt x="246" y="54"/>
                    <a:pt x="241" y="53"/>
                  </a:cubicBezTo>
                  <a:cubicBezTo>
                    <a:pt x="234" y="50"/>
                    <a:pt x="222" y="60"/>
                    <a:pt x="222" y="60"/>
                  </a:cubicBezTo>
                  <a:cubicBezTo>
                    <a:pt x="222" y="60"/>
                    <a:pt x="191" y="61"/>
                    <a:pt x="174" y="62"/>
                  </a:cubicBezTo>
                  <a:cubicBezTo>
                    <a:pt x="157" y="64"/>
                    <a:pt x="165" y="50"/>
                    <a:pt x="156" y="50"/>
                  </a:cubicBezTo>
                  <a:cubicBezTo>
                    <a:pt x="149" y="50"/>
                    <a:pt x="150" y="65"/>
                    <a:pt x="150" y="65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79" y="161"/>
                    <a:pt x="79" y="161"/>
                    <a:pt x="79" y="161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72" y="183"/>
                    <a:pt x="72" y="183"/>
                    <a:pt x="72" y="183"/>
                  </a:cubicBezTo>
                  <a:cubicBezTo>
                    <a:pt x="75" y="189"/>
                    <a:pt x="75" y="189"/>
                    <a:pt x="75" y="189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58" y="222"/>
                    <a:pt x="61" y="230"/>
                    <a:pt x="57" y="234"/>
                  </a:cubicBezTo>
                  <a:cubicBezTo>
                    <a:pt x="53" y="239"/>
                    <a:pt x="45" y="234"/>
                    <a:pt x="37" y="235"/>
                  </a:cubicBezTo>
                  <a:cubicBezTo>
                    <a:pt x="30" y="237"/>
                    <a:pt x="33" y="246"/>
                    <a:pt x="29" y="248"/>
                  </a:cubicBezTo>
                  <a:cubicBezTo>
                    <a:pt x="23" y="249"/>
                    <a:pt x="16" y="245"/>
                    <a:pt x="16" y="245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10" y="264"/>
                    <a:pt x="10" y="264"/>
                    <a:pt x="10" y="264"/>
                  </a:cubicBezTo>
                  <a:cubicBezTo>
                    <a:pt x="16" y="262"/>
                    <a:pt x="16" y="262"/>
                    <a:pt x="16" y="262"/>
                  </a:cubicBezTo>
                  <a:cubicBezTo>
                    <a:pt x="20" y="266"/>
                    <a:pt x="20" y="266"/>
                    <a:pt x="20" y="266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6"/>
                    <a:pt x="25" y="281"/>
                    <a:pt x="30" y="281"/>
                  </a:cubicBezTo>
                  <a:cubicBezTo>
                    <a:pt x="34" y="281"/>
                    <a:pt x="42" y="277"/>
                    <a:pt x="42" y="277"/>
                  </a:cubicBezTo>
                  <a:cubicBezTo>
                    <a:pt x="38" y="292"/>
                    <a:pt x="38" y="292"/>
                    <a:pt x="38" y="292"/>
                  </a:cubicBezTo>
                  <a:cubicBezTo>
                    <a:pt x="45" y="296"/>
                    <a:pt x="45" y="296"/>
                    <a:pt x="45" y="296"/>
                  </a:cubicBezTo>
                  <a:cubicBezTo>
                    <a:pt x="41" y="303"/>
                    <a:pt x="41" y="303"/>
                    <a:pt x="41" y="303"/>
                  </a:cubicBezTo>
                  <a:cubicBezTo>
                    <a:pt x="61" y="318"/>
                    <a:pt x="61" y="318"/>
                    <a:pt x="61" y="318"/>
                  </a:cubicBezTo>
                  <a:cubicBezTo>
                    <a:pt x="68" y="315"/>
                    <a:pt x="68" y="315"/>
                    <a:pt x="68" y="315"/>
                  </a:cubicBezTo>
                  <a:cubicBezTo>
                    <a:pt x="75" y="320"/>
                    <a:pt x="75" y="320"/>
                    <a:pt x="75" y="320"/>
                  </a:cubicBezTo>
                  <a:cubicBezTo>
                    <a:pt x="75" y="320"/>
                    <a:pt x="91" y="312"/>
                    <a:pt x="92" y="323"/>
                  </a:cubicBezTo>
                  <a:cubicBezTo>
                    <a:pt x="92" y="334"/>
                    <a:pt x="85" y="343"/>
                    <a:pt x="85" y="343"/>
                  </a:cubicBezTo>
                  <a:cubicBezTo>
                    <a:pt x="97" y="346"/>
                    <a:pt x="97" y="346"/>
                    <a:pt x="97" y="346"/>
                  </a:cubicBezTo>
                  <a:cubicBezTo>
                    <a:pt x="96" y="352"/>
                    <a:pt x="96" y="352"/>
                    <a:pt x="96" y="352"/>
                  </a:cubicBezTo>
                  <a:cubicBezTo>
                    <a:pt x="85" y="356"/>
                    <a:pt x="85" y="356"/>
                    <a:pt x="85" y="356"/>
                  </a:cubicBezTo>
                  <a:cubicBezTo>
                    <a:pt x="85" y="356"/>
                    <a:pt x="97" y="358"/>
                    <a:pt x="102" y="360"/>
                  </a:cubicBezTo>
                  <a:cubicBezTo>
                    <a:pt x="104" y="361"/>
                    <a:pt x="107" y="368"/>
                    <a:pt x="112" y="369"/>
                  </a:cubicBezTo>
                  <a:cubicBezTo>
                    <a:pt x="119" y="372"/>
                    <a:pt x="125" y="362"/>
                    <a:pt x="129" y="366"/>
                  </a:cubicBezTo>
                  <a:cubicBezTo>
                    <a:pt x="134" y="369"/>
                    <a:pt x="134" y="381"/>
                    <a:pt x="139" y="380"/>
                  </a:cubicBezTo>
                  <a:cubicBezTo>
                    <a:pt x="145" y="380"/>
                    <a:pt x="146" y="356"/>
                    <a:pt x="156" y="356"/>
                  </a:cubicBezTo>
                  <a:cubicBezTo>
                    <a:pt x="168" y="358"/>
                    <a:pt x="176" y="365"/>
                    <a:pt x="176" y="365"/>
                  </a:cubicBezTo>
                  <a:cubicBezTo>
                    <a:pt x="174" y="370"/>
                    <a:pt x="174" y="370"/>
                    <a:pt x="174" y="370"/>
                  </a:cubicBezTo>
                  <a:cubicBezTo>
                    <a:pt x="169" y="368"/>
                    <a:pt x="169" y="368"/>
                    <a:pt x="169" y="368"/>
                  </a:cubicBezTo>
                  <a:cubicBezTo>
                    <a:pt x="166" y="376"/>
                    <a:pt x="166" y="376"/>
                    <a:pt x="166" y="376"/>
                  </a:cubicBezTo>
                  <a:cubicBezTo>
                    <a:pt x="162" y="376"/>
                    <a:pt x="162" y="376"/>
                    <a:pt x="162" y="376"/>
                  </a:cubicBezTo>
                  <a:cubicBezTo>
                    <a:pt x="166" y="392"/>
                    <a:pt x="166" y="392"/>
                    <a:pt x="166" y="392"/>
                  </a:cubicBezTo>
                  <a:cubicBezTo>
                    <a:pt x="166" y="392"/>
                    <a:pt x="174" y="387"/>
                    <a:pt x="176" y="392"/>
                  </a:cubicBezTo>
                  <a:cubicBezTo>
                    <a:pt x="177" y="393"/>
                    <a:pt x="176" y="396"/>
                    <a:pt x="174" y="397"/>
                  </a:cubicBezTo>
                  <a:cubicBezTo>
                    <a:pt x="180" y="400"/>
                    <a:pt x="188" y="404"/>
                    <a:pt x="191" y="404"/>
                  </a:cubicBezTo>
                  <a:cubicBezTo>
                    <a:pt x="196" y="406"/>
                    <a:pt x="200" y="403"/>
                    <a:pt x="200" y="408"/>
                  </a:cubicBezTo>
                  <a:cubicBezTo>
                    <a:pt x="202" y="415"/>
                    <a:pt x="192" y="414"/>
                    <a:pt x="191" y="422"/>
                  </a:cubicBezTo>
                  <a:cubicBezTo>
                    <a:pt x="191" y="429"/>
                    <a:pt x="196" y="430"/>
                    <a:pt x="204" y="430"/>
                  </a:cubicBezTo>
                  <a:cubicBezTo>
                    <a:pt x="211" y="431"/>
                    <a:pt x="224" y="419"/>
                    <a:pt x="230" y="419"/>
                  </a:cubicBezTo>
                  <a:cubicBezTo>
                    <a:pt x="234" y="419"/>
                    <a:pt x="242" y="424"/>
                    <a:pt x="242" y="424"/>
                  </a:cubicBezTo>
                  <a:cubicBezTo>
                    <a:pt x="253" y="424"/>
                    <a:pt x="253" y="424"/>
                    <a:pt x="253" y="424"/>
                  </a:cubicBezTo>
                  <a:cubicBezTo>
                    <a:pt x="253" y="424"/>
                    <a:pt x="265" y="431"/>
                    <a:pt x="279" y="430"/>
                  </a:cubicBezTo>
                  <a:cubicBezTo>
                    <a:pt x="293" y="429"/>
                    <a:pt x="295" y="422"/>
                    <a:pt x="299" y="418"/>
                  </a:cubicBezTo>
                  <a:cubicBezTo>
                    <a:pt x="304" y="416"/>
                    <a:pt x="306" y="419"/>
                    <a:pt x="310" y="419"/>
                  </a:cubicBezTo>
                  <a:cubicBezTo>
                    <a:pt x="316" y="422"/>
                    <a:pt x="328" y="415"/>
                    <a:pt x="328" y="415"/>
                  </a:cubicBezTo>
                  <a:cubicBezTo>
                    <a:pt x="338" y="419"/>
                    <a:pt x="338" y="419"/>
                    <a:pt x="338" y="419"/>
                  </a:cubicBezTo>
                  <a:cubicBezTo>
                    <a:pt x="346" y="415"/>
                    <a:pt x="346" y="415"/>
                    <a:pt x="346" y="415"/>
                  </a:cubicBezTo>
                  <a:cubicBezTo>
                    <a:pt x="346" y="415"/>
                    <a:pt x="349" y="422"/>
                    <a:pt x="366" y="418"/>
                  </a:cubicBezTo>
                  <a:cubicBezTo>
                    <a:pt x="383" y="414"/>
                    <a:pt x="387" y="403"/>
                    <a:pt x="392" y="395"/>
                  </a:cubicBezTo>
                  <a:cubicBezTo>
                    <a:pt x="397" y="387"/>
                    <a:pt x="408" y="373"/>
                    <a:pt x="416" y="372"/>
                  </a:cubicBezTo>
                  <a:cubicBezTo>
                    <a:pt x="423" y="370"/>
                    <a:pt x="443" y="358"/>
                    <a:pt x="455" y="354"/>
                  </a:cubicBezTo>
                  <a:cubicBezTo>
                    <a:pt x="466" y="350"/>
                    <a:pt x="474" y="361"/>
                    <a:pt x="480" y="362"/>
                  </a:cubicBezTo>
                  <a:cubicBezTo>
                    <a:pt x="485" y="364"/>
                    <a:pt x="493" y="354"/>
                    <a:pt x="496" y="354"/>
                  </a:cubicBezTo>
                  <a:cubicBezTo>
                    <a:pt x="499" y="354"/>
                    <a:pt x="499" y="361"/>
                    <a:pt x="503" y="362"/>
                  </a:cubicBezTo>
                  <a:cubicBezTo>
                    <a:pt x="507" y="364"/>
                    <a:pt x="515" y="354"/>
                    <a:pt x="515" y="354"/>
                  </a:cubicBezTo>
                  <a:cubicBezTo>
                    <a:pt x="520" y="368"/>
                    <a:pt x="520" y="368"/>
                    <a:pt x="520" y="368"/>
                  </a:cubicBezTo>
                  <a:cubicBezTo>
                    <a:pt x="520" y="368"/>
                    <a:pt x="531" y="370"/>
                    <a:pt x="537" y="370"/>
                  </a:cubicBezTo>
                  <a:cubicBezTo>
                    <a:pt x="542" y="372"/>
                    <a:pt x="558" y="369"/>
                    <a:pt x="558" y="369"/>
                  </a:cubicBezTo>
                  <a:cubicBezTo>
                    <a:pt x="558" y="369"/>
                    <a:pt x="561" y="358"/>
                    <a:pt x="559" y="347"/>
                  </a:cubicBezTo>
                  <a:cubicBezTo>
                    <a:pt x="559" y="337"/>
                    <a:pt x="551" y="323"/>
                    <a:pt x="551" y="323"/>
                  </a:cubicBezTo>
                  <a:cubicBezTo>
                    <a:pt x="566" y="289"/>
                    <a:pt x="566" y="289"/>
                    <a:pt x="566" y="289"/>
                  </a:cubicBezTo>
                  <a:cubicBezTo>
                    <a:pt x="555" y="299"/>
                    <a:pt x="555" y="299"/>
                    <a:pt x="555" y="299"/>
                  </a:cubicBezTo>
                  <a:cubicBezTo>
                    <a:pt x="555" y="283"/>
                    <a:pt x="555" y="283"/>
                    <a:pt x="555" y="283"/>
                  </a:cubicBezTo>
                  <a:cubicBezTo>
                    <a:pt x="550" y="280"/>
                    <a:pt x="550" y="280"/>
                    <a:pt x="550" y="280"/>
                  </a:cubicBezTo>
                  <a:cubicBezTo>
                    <a:pt x="561" y="275"/>
                    <a:pt x="561" y="275"/>
                    <a:pt x="561" y="275"/>
                  </a:cubicBezTo>
                  <a:cubicBezTo>
                    <a:pt x="561" y="275"/>
                    <a:pt x="555" y="266"/>
                    <a:pt x="558" y="258"/>
                  </a:cubicBezTo>
                  <a:cubicBezTo>
                    <a:pt x="559" y="249"/>
                    <a:pt x="569" y="256"/>
                    <a:pt x="569" y="256"/>
                  </a:cubicBezTo>
                  <a:cubicBezTo>
                    <a:pt x="568" y="261"/>
                    <a:pt x="568" y="261"/>
                    <a:pt x="568" y="261"/>
                  </a:cubicBezTo>
                  <a:cubicBezTo>
                    <a:pt x="570" y="268"/>
                    <a:pt x="570" y="268"/>
                    <a:pt x="570" y="268"/>
                  </a:cubicBezTo>
                  <a:cubicBezTo>
                    <a:pt x="573" y="264"/>
                    <a:pt x="573" y="264"/>
                    <a:pt x="573" y="264"/>
                  </a:cubicBezTo>
                  <a:cubicBezTo>
                    <a:pt x="576" y="268"/>
                    <a:pt x="576" y="268"/>
                    <a:pt x="576" y="268"/>
                  </a:cubicBezTo>
                  <a:cubicBezTo>
                    <a:pt x="566" y="276"/>
                    <a:pt x="566" y="276"/>
                    <a:pt x="566" y="276"/>
                  </a:cubicBezTo>
                  <a:cubicBezTo>
                    <a:pt x="572" y="280"/>
                    <a:pt x="572" y="280"/>
                    <a:pt x="572" y="280"/>
                  </a:cubicBezTo>
                  <a:cubicBezTo>
                    <a:pt x="572" y="280"/>
                    <a:pt x="578" y="273"/>
                    <a:pt x="582" y="269"/>
                  </a:cubicBezTo>
                  <a:cubicBezTo>
                    <a:pt x="587" y="268"/>
                    <a:pt x="593" y="268"/>
                    <a:pt x="599" y="260"/>
                  </a:cubicBezTo>
                  <a:cubicBezTo>
                    <a:pt x="605" y="253"/>
                    <a:pt x="599" y="226"/>
                    <a:pt x="599" y="226"/>
                  </a:cubicBezTo>
                  <a:close/>
                  <a:moveTo>
                    <a:pt x="561" y="285"/>
                  </a:moveTo>
                  <a:cubicBezTo>
                    <a:pt x="565" y="287"/>
                    <a:pt x="565" y="287"/>
                    <a:pt x="565" y="287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0"/>
                    <a:pt x="565" y="280"/>
                    <a:pt x="565" y="280"/>
                  </a:cubicBezTo>
                  <a:lnTo>
                    <a:pt x="561" y="28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0" name="Freeform 56"/>
            <p:cNvSpPr>
              <a:spLocks noEditPoints="1"/>
            </p:cNvSpPr>
            <p:nvPr/>
          </p:nvSpPr>
          <p:spPr bwMode="auto">
            <a:xfrm>
              <a:off x="3455" y="2652"/>
              <a:ext cx="853" cy="607"/>
            </a:xfrm>
            <a:custGeom>
              <a:avLst/>
              <a:gdLst>
                <a:gd name="T0" fmla="*/ 546 w 606"/>
                <a:gd name="T1" fmla="*/ 237 h 431"/>
                <a:gd name="T2" fmla="*/ 513 w 606"/>
                <a:gd name="T3" fmla="*/ 225 h 431"/>
                <a:gd name="T4" fmla="*/ 486 w 606"/>
                <a:gd name="T5" fmla="*/ 161 h 431"/>
                <a:gd name="T6" fmla="*/ 452 w 606"/>
                <a:gd name="T7" fmla="*/ 87 h 431"/>
                <a:gd name="T8" fmla="*/ 337 w 606"/>
                <a:gd name="T9" fmla="*/ 32 h 431"/>
                <a:gd name="T10" fmla="*/ 244 w 606"/>
                <a:gd name="T11" fmla="*/ 52 h 431"/>
                <a:gd name="T12" fmla="*/ 152 w 606"/>
                <a:gd name="T13" fmla="*/ 64 h 431"/>
                <a:gd name="T14" fmla="*/ 111 w 606"/>
                <a:gd name="T15" fmla="*/ 93 h 431"/>
                <a:gd name="T16" fmla="*/ 83 w 606"/>
                <a:gd name="T17" fmla="*/ 168 h 431"/>
                <a:gd name="T18" fmla="*/ 60 w 606"/>
                <a:gd name="T19" fmla="*/ 220 h 431"/>
                <a:gd name="T20" fmla="*/ 31 w 606"/>
                <a:gd name="T21" fmla="*/ 245 h 431"/>
                <a:gd name="T22" fmla="*/ 12 w 606"/>
                <a:gd name="T23" fmla="*/ 264 h 431"/>
                <a:gd name="T24" fmla="*/ 45 w 606"/>
                <a:gd name="T25" fmla="*/ 276 h 431"/>
                <a:gd name="T26" fmla="*/ 77 w 606"/>
                <a:gd name="T27" fmla="*/ 321 h 431"/>
                <a:gd name="T28" fmla="*/ 99 w 606"/>
                <a:gd name="T29" fmla="*/ 345 h 431"/>
                <a:gd name="T30" fmla="*/ 129 w 606"/>
                <a:gd name="T31" fmla="*/ 366 h 431"/>
                <a:gd name="T32" fmla="*/ 158 w 606"/>
                <a:gd name="T33" fmla="*/ 356 h 431"/>
                <a:gd name="T34" fmla="*/ 163 w 606"/>
                <a:gd name="T35" fmla="*/ 373 h 431"/>
                <a:gd name="T36" fmla="*/ 190 w 606"/>
                <a:gd name="T37" fmla="*/ 404 h 431"/>
                <a:gd name="T38" fmla="*/ 193 w 606"/>
                <a:gd name="T39" fmla="*/ 426 h 431"/>
                <a:gd name="T40" fmla="*/ 256 w 606"/>
                <a:gd name="T41" fmla="*/ 423 h 431"/>
                <a:gd name="T42" fmla="*/ 331 w 606"/>
                <a:gd name="T43" fmla="*/ 414 h 431"/>
                <a:gd name="T44" fmla="*/ 420 w 606"/>
                <a:gd name="T45" fmla="*/ 372 h 431"/>
                <a:gd name="T46" fmla="*/ 499 w 606"/>
                <a:gd name="T47" fmla="*/ 355 h 431"/>
                <a:gd name="T48" fmla="*/ 523 w 606"/>
                <a:gd name="T49" fmla="*/ 368 h 431"/>
                <a:gd name="T50" fmla="*/ 571 w 606"/>
                <a:gd name="T51" fmla="*/ 289 h 431"/>
                <a:gd name="T52" fmla="*/ 563 w 606"/>
                <a:gd name="T53" fmla="*/ 258 h 431"/>
                <a:gd name="T54" fmla="*/ 577 w 606"/>
                <a:gd name="T55" fmla="*/ 264 h 431"/>
                <a:gd name="T56" fmla="*/ 603 w 606"/>
                <a:gd name="T57" fmla="*/ 260 h 431"/>
                <a:gd name="T58" fmla="*/ 574 w 606"/>
                <a:gd name="T59" fmla="*/ 278 h 431"/>
                <a:gd name="T60" fmla="*/ 572 w 606"/>
                <a:gd name="T61" fmla="*/ 260 h 431"/>
                <a:gd name="T62" fmla="*/ 558 w 606"/>
                <a:gd name="T63" fmla="*/ 283 h 431"/>
                <a:gd name="T64" fmla="*/ 561 w 606"/>
                <a:gd name="T65" fmla="*/ 347 h 431"/>
                <a:gd name="T66" fmla="*/ 519 w 606"/>
                <a:gd name="T67" fmla="*/ 353 h 431"/>
                <a:gd name="T68" fmla="*/ 463 w 606"/>
                <a:gd name="T69" fmla="*/ 351 h 431"/>
                <a:gd name="T70" fmla="*/ 351 w 606"/>
                <a:gd name="T71" fmla="*/ 414 h 431"/>
                <a:gd name="T72" fmla="*/ 305 w 606"/>
                <a:gd name="T73" fmla="*/ 415 h 431"/>
                <a:gd name="T74" fmla="*/ 246 w 606"/>
                <a:gd name="T75" fmla="*/ 422 h 431"/>
                <a:gd name="T76" fmla="*/ 204 w 606"/>
                <a:gd name="T77" fmla="*/ 412 h 431"/>
                <a:gd name="T78" fmla="*/ 180 w 606"/>
                <a:gd name="T79" fmla="*/ 390 h 431"/>
                <a:gd name="T80" fmla="*/ 172 w 606"/>
                <a:gd name="T81" fmla="*/ 367 h 431"/>
                <a:gd name="T82" fmla="*/ 142 w 606"/>
                <a:gd name="T83" fmla="*/ 377 h 431"/>
                <a:gd name="T84" fmla="*/ 105 w 606"/>
                <a:gd name="T85" fmla="*/ 357 h 431"/>
                <a:gd name="T86" fmla="*/ 97 w 606"/>
                <a:gd name="T87" fmla="*/ 322 h 431"/>
                <a:gd name="T88" fmla="*/ 49 w 606"/>
                <a:gd name="T89" fmla="*/ 294 h 431"/>
                <a:gd name="T90" fmla="*/ 23 w 606"/>
                <a:gd name="T91" fmla="*/ 264 h 431"/>
                <a:gd name="T92" fmla="*/ 19 w 606"/>
                <a:gd name="T93" fmla="*/ 245 h 431"/>
                <a:gd name="T94" fmla="*/ 64 w 606"/>
                <a:gd name="T95" fmla="*/ 227 h 431"/>
                <a:gd name="T96" fmla="*/ 75 w 606"/>
                <a:gd name="T97" fmla="*/ 182 h 431"/>
                <a:gd name="T98" fmla="*/ 99 w 606"/>
                <a:gd name="T99" fmla="*/ 117 h 431"/>
                <a:gd name="T100" fmla="*/ 147 w 606"/>
                <a:gd name="T101" fmla="*/ 64 h 431"/>
                <a:gd name="T102" fmla="*/ 225 w 606"/>
                <a:gd name="T103" fmla="*/ 60 h 431"/>
                <a:gd name="T104" fmla="*/ 287 w 606"/>
                <a:gd name="T105" fmla="*/ 54 h 431"/>
                <a:gd name="T106" fmla="*/ 395 w 606"/>
                <a:gd name="T107" fmla="*/ 24 h 431"/>
                <a:gd name="T108" fmla="*/ 473 w 606"/>
                <a:gd name="T109" fmla="*/ 106 h 431"/>
                <a:gd name="T110" fmla="*/ 485 w 606"/>
                <a:gd name="T111" fmla="*/ 163 h 431"/>
                <a:gd name="T112" fmla="*/ 513 w 606"/>
                <a:gd name="T113" fmla="*/ 231 h 431"/>
                <a:gd name="T114" fmla="*/ 580 w 606"/>
                <a:gd name="T115" fmla="*/ 211 h 431"/>
                <a:gd name="T116" fmla="*/ 572 w 606"/>
                <a:gd name="T117" fmla="*/ 282 h 431"/>
                <a:gd name="T118" fmla="*/ 568 w 606"/>
                <a:gd name="T119" fmla="*/ 284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6" h="431">
                  <a:moveTo>
                    <a:pt x="602" y="225"/>
                  </a:moveTo>
                  <a:cubicBezTo>
                    <a:pt x="603" y="224"/>
                    <a:pt x="603" y="224"/>
                    <a:pt x="603" y="224"/>
                  </a:cubicBezTo>
                  <a:cubicBezTo>
                    <a:pt x="603" y="224"/>
                    <a:pt x="602" y="221"/>
                    <a:pt x="598" y="217"/>
                  </a:cubicBezTo>
                  <a:cubicBezTo>
                    <a:pt x="595" y="214"/>
                    <a:pt x="589" y="210"/>
                    <a:pt x="582" y="209"/>
                  </a:cubicBezTo>
                  <a:cubicBezTo>
                    <a:pt x="582" y="209"/>
                    <a:pt x="582" y="209"/>
                    <a:pt x="582" y="209"/>
                  </a:cubicBezTo>
                  <a:cubicBezTo>
                    <a:pt x="582" y="209"/>
                    <a:pt x="582" y="209"/>
                    <a:pt x="582" y="209"/>
                  </a:cubicBezTo>
                  <a:cubicBezTo>
                    <a:pt x="581" y="209"/>
                    <a:pt x="581" y="208"/>
                    <a:pt x="580" y="208"/>
                  </a:cubicBezTo>
                  <a:cubicBezTo>
                    <a:pt x="577" y="209"/>
                    <a:pt x="573" y="210"/>
                    <a:pt x="570" y="212"/>
                  </a:cubicBezTo>
                  <a:cubicBezTo>
                    <a:pt x="560" y="217"/>
                    <a:pt x="552" y="228"/>
                    <a:pt x="552" y="228"/>
                  </a:cubicBezTo>
                  <a:cubicBezTo>
                    <a:pt x="553" y="229"/>
                    <a:pt x="553" y="229"/>
                    <a:pt x="553" y="229"/>
                  </a:cubicBezTo>
                  <a:cubicBezTo>
                    <a:pt x="553" y="227"/>
                    <a:pt x="553" y="227"/>
                    <a:pt x="553" y="227"/>
                  </a:cubicBezTo>
                  <a:cubicBezTo>
                    <a:pt x="546" y="227"/>
                    <a:pt x="546" y="227"/>
                    <a:pt x="546" y="227"/>
                  </a:cubicBezTo>
                  <a:cubicBezTo>
                    <a:pt x="545" y="227"/>
                    <a:pt x="545" y="227"/>
                    <a:pt x="545" y="2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45" y="238"/>
                    <a:pt x="545" y="238"/>
                    <a:pt x="545" y="238"/>
                  </a:cubicBezTo>
                  <a:cubicBezTo>
                    <a:pt x="546" y="238"/>
                    <a:pt x="546" y="238"/>
                    <a:pt x="546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8"/>
                    <a:pt x="546" y="238"/>
                    <a:pt x="546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8"/>
                    <a:pt x="546" y="238"/>
                    <a:pt x="546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7"/>
                    <a:pt x="545" y="237"/>
                    <a:pt x="544" y="237"/>
                  </a:cubicBezTo>
                  <a:cubicBezTo>
                    <a:pt x="541" y="237"/>
                    <a:pt x="536" y="237"/>
                    <a:pt x="526" y="234"/>
                  </a:cubicBezTo>
                  <a:cubicBezTo>
                    <a:pt x="526" y="234"/>
                    <a:pt x="526" y="234"/>
                    <a:pt x="526" y="234"/>
                  </a:cubicBezTo>
                  <a:cubicBezTo>
                    <a:pt x="526" y="234"/>
                    <a:pt x="526" y="234"/>
                    <a:pt x="526" y="234"/>
                  </a:cubicBezTo>
                  <a:cubicBezTo>
                    <a:pt x="520" y="233"/>
                    <a:pt x="517" y="231"/>
                    <a:pt x="516" y="229"/>
                  </a:cubicBezTo>
                  <a:cubicBezTo>
                    <a:pt x="514" y="228"/>
                    <a:pt x="514" y="226"/>
                    <a:pt x="514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3" y="225"/>
                    <a:pt x="513" y="225"/>
                    <a:pt x="513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3" y="225"/>
                    <a:pt x="513" y="225"/>
                    <a:pt x="513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4" y="224"/>
                    <a:pt x="514" y="224"/>
                    <a:pt x="514" y="224"/>
                  </a:cubicBezTo>
                  <a:cubicBezTo>
                    <a:pt x="513" y="224"/>
                    <a:pt x="513" y="224"/>
                    <a:pt x="513" y="224"/>
                  </a:cubicBezTo>
                  <a:cubicBezTo>
                    <a:pt x="497" y="217"/>
                    <a:pt x="497" y="217"/>
                    <a:pt x="497" y="217"/>
                  </a:cubicBezTo>
                  <a:cubicBezTo>
                    <a:pt x="496" y="218"/>
                    <a:pt x="496" y="218"/>
                    <a:pt x="496" y="218"/>
                  </a:cubicBezTo>
                  <a:cubicBezTo>
                    <a:pt x="498" y="219"/>
                    <a:pt x="498" y="219"/>
                    <a:pt x="498" y="219"/>
                  </a:cubicBezTo>
                  <a:cubicBezTo>
                    <a:pt x="502" y="211"/>
                    <a:pt x="502" y="211"/>
                    <a:pt x="502" y="211"/>
                  </a:cubicBezTo>
                  <a:cubicBezTo>
                    <a:pt x="502" y="210"/>
                    <a:pt x="502" y="210"/>
                    <a:pt x="502" y="210"/>
                  </a:cubicBezTo>
                  <a:cubicBezTo>
                    <a:pt x="502" y="210"/>
                    <a:pt x="502" y="210"/>
                    <a:pt x="502" y="210"/>
                  </a:cubicBezTo>
                  <a:cubicBezTo>
                    <a:pt x="497" y="196"/>
                    <a:pt x="495" y="189"/>
                    <a:pt x="493" y="186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1" y="183"/>
                    <a:pt x="491" y="183"/>
                    <a:pt x="491" y="183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0" y="171"/>
                    <a:pt x="488" y="165"/>
                    <a:pt x="488" y="163"/>
                  </a:cubicBezTo>
                  <a:cubicBezTo>
                    <a:pt x="487" y="160"/>
                    <a:pt x="487" y="160"/>
                    <a:pt x="487" y="160"/>
                  </a:cubicBezTo>
                  <a:cubicBezTo>
                    <a:pt x="485" y="160"/>
                    <a:pt x="485" y="160"/>
                    <a:pt x="485" y="160"/>
                  </a:cubicBezTo>
                  <a:cubicBezTo>
                    <a:pt x="486" y="161"/>
                    <a:pt x="486" y="161"/>
                    <a:pt x="486" y="161"/>
                  </a:cubicBezTo>
                  <a:cubicBezTo>
                    <a:pt x="492" y="157"/>
                    <a:pt x="492" y="157"/>
                    <a:pt x="492" y="157"/>
                  </a:cubicBezTo>
                  <a:cubicBezTo>
                    <a:pt x="492" y="157"/>
                    <a:pt x="492" y="157"/>
                    <a:pt x="492" y="157"/>
                  </a:cubicBezTo>
                  <a:cubicBezTo>
                    <a:pt x="492" y="156"/>
                    <a:pt x="492" y="156"/>
                    <a:pt x="492" y="156"/>
                  </a:cubicBezTo>
                  <a:cubicBezTo>
                    <a:pt x="492" y="156"/>
                    <a:pt x="492" y="137"/>
                    <a:pt x="491" y="126"/>
                  </a:cubicBezTo>
                  <a:cubicBezTo>
                    <a:pt x="491" y="126"/>
                    <a:pt x="491" y="126"/>
                    <a:pt x="491" y="126"/>
                  </a:cubicBezTo>
                  <a:cubicBezTo>
                    <a:pt x="491" y="126"/>
                    <a:pt x="491" y="126"/>
                    <a:pt x="491" y="126"/>
                  </a:cubicBezTo>
                  <a:cubicBezTo>
                    <a:pt x="490" y="119"/>
                    <a:pt x="486" y="115"/>
                    <a:pt x="483" y="113"/>
                  </a:cubicBezTo>
                  <a:cubicBezTo>
                    <a:pt x="479" y="111"/>
                    <a:pt x="477" y="110"/>
                    <a:pt x="476" y="110"/>
                  </a:cubicBezTo>
                  <a:cubicBezTo>
                    <a:pt x="476" y="111"/>
                    <a:pt x="476" y="111"/>
                    <a:pt x="476" y="111"/>
                  </a:cubicBezTo>
                  <a:cubicBezTo>
                    <a:pt x="478" y="111"/>
                    <a:pt x="478" y="111"/>
                    <a:pt x="478" y="111"/>
                  </a:cubicBezTo>
                  <a:cubicBezTo>
                    <a:pt x="478" y="111"/>
                    <a:pt x="476" y="102"/>
                    <a:pt x="472" y="94"/>
                  </a:cubicBezTo>
                  <a:cubicBezTo>
                    <a:pt x="471" y="95"/>
                    <a:pt x="471" y="95"/>
                    <a:pt x="471" y="95"/>
                  </a:cubicBezTo>
                  <a:cubicBezTo>
                    <a:pt x="472" y="95"/>
                    <a:pt x="472" y="95"/>
                    <a:pt x="472" y="95"/>
                  </a:cubicBezTo>
                  <a:cubicBezTo>
                    <a:pt x="472" y="93"/>
                    <a:pt x="470" y="91"/>
                    <a:pt x="468" y="90"/>
                  </a:cubicBezTo>
                  <a:cubicBezTo>
                    <a:pt x="465" y="89"/>
                    <a:pt x="461" y="88"/>
                    <a:pt x="458" y="87"/>
                  </a:cubicBezTo>
                  <a:cubicBezTo>
                    <a:pt x="454" y="86"/>
                    <a:pt x="452" y="86"/>
                    <a:pt x="452" y="86"/>
                  </a:cubicBezTo>
                  <a:cubicBezTo>
                    <a:pt x="452" y="87"/>
                    <a:pt x="452" y="87"/>
                    <a:pt x="452" y="87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6"/>
                    <a:pt x="431" y="61"/>
                    <a:pt x="423" y="52"/>
                  </a:cubicBezTo>
                  <a:cubicBezTo>
                    <a:pt x="423" y="52"/>
                    <a:pt x="423" y="52"/>
                    <a:pt x="423" y="52"/>
                  </a:cubicBezTo>
                  <a:cubicBezTo>
                    <a:pt x="423" y="52"/>
                    <a:pt x="423" y="52"/>
                    <a:pt x="423" y="52"/>
                  </a:cubicBezTo>
                  <a:cubicBezTo>
                    <a:pt x="419" y="49"/>
                    <a:pt x="415" y="47"/>
                    <a:pt x="411" y="43"/>
                  </a:cubicBezTo>
                  <a:cubicBezTo>
                    <a:pt x="407" y="39"/>
                    <a:pt x="403" y="33"/>
                    <a:pt x="398" y="23"/>
                  </a:cubicBezTo>
                  <a:cubicBezTo>
                    <a:pt x="396" y="24"/>
                    <a:pt x="396" y="24"/>
                    <a:pt x="396" y="24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3" y="13"/>
                    <a:pt x="386" y="8"/>
                    <a:pt x="380" y="4"/>
                  </a:cubicBezTo>
                  <a:cubicBezTo>
                    <a:pt x="373" y="1"/>
                    <a:pt x="368" y="1"/>
                    <a:pt x="368" y="1"/>
                  </a:cubicBezTo>
                  <a:cubicBezTo>
                    <a:pt x="368" y="1"/>
                    <a:pt x="368" y="1"/>
                    <a:pt x="368" y="1"/>
                  </a:cubicBezTo>
                  <a:cubicBezTo>
                    <a:pt x="368" y="1"/>
                    <a:pt x="368" y="1"/>
                    <a:pt x="368" y="1"/>
                  </a:cubicBezTo>
                  <a:cubicBezTo>
                    <a:pt x="367" y="0"/>
                    <a:pt x="366" y="0"/>
                    <a:pt x="365" y="0"/>
                  </a:cubicBezTo>
                  <a:cubicBezTo>
                    <a:pt x="359" y="0"/>
                    <a:pt x="354" y="2"/>
                    <a:pt x="351" y="5"/>
                  </a:cubicBezTo>
                  <a:cubicBezTo>
                    <a:pt x="345" y="10"/>
                    <a:pt x="341" y="16"/>
                    <a:pt x="339" y="22"/>
                  </a:cubicBezTo>
                  <a:cubicBezTo>
                    <a:pt x="336" y="27"/>
                    <a:pt x="335" y="31"/>
                    <a:pt x="335" y="31"/>
                  </a:cubicBezTo>
                  <a:cubicBezTo>
                    <a:pt x="337" y="32"/>
                    <a:pt x="337" y="32"/>
                    <a:pt x="337" y="32"/>
                  </a:cubicBezTo>
                  <a:cubicBezTo>
                    <a:pt x="336" y="30"/>
                    <a:pt x="336" y="30"/>
                    <a:pt x="336" y="30"/>
                  </a:cubicBezTo>
                  <a:cubicBezTo>
                    <a:pt x="336" y="30"/>
                    <a:pt x="335" y="31"/>
                    <a:pt x="332" y="32"/>
                  </a:cubicBezTo>
                  <a:cubicBezTo>
                    <a:pt x="325" y="36"/>
                    <a:pt x="308" y="44"/>
                    <a:pt x="293" y="48"/>
                  </a:cubicBezTo>
                  <a:cubicBezTo>
                    <a:pt x="294" y="49"/>
                    <a:pt x="294" y="49"/>
                    <a:pt x="294" y="49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88" y="49"/>
                    <a:pt x="284" y="51"/>
                    <a:pt x="282" y="53"/>
                  </a:cubicBezTo>
                  <a:cubicBezTo>
                    <a:pt x="281" y="54"/>
                    <a:pt x="280" y="56"/>
                    <a:pt x="280" y="58"/>
                  </a:cubicBezTo>
                  <a:cubicBezTo>
                    <a:pt x="280" y="60"/>
                    <a:pt x="280" y="62"/>
                    <a:pt x="280" y="63"/>
                  </a:cubicBezTo>
                  <a:cubicBezTo>
                    <a:pt x="279" y="64"/>
                    <a:pt x="279" y="65"/>
                    <a:pt x="279" y="65"/>
                  </a:cubicBezTo>
                  <a:cubicBezTo>
                    <a:pt x="278" y="66"/>
                    <a:pt x="277" y="66"/>
                    <a:pt x="276" y="67"/>
                  </a:cubicBezTo>
                  <a:cubicBezTo>
                    <a:pt x="276" y="68"/>
                    <a:pt x="276" y="68"/>
                    <a:pt x="276" y="68"/>
                  </a:cubicBezTo>
                  <a:cubicBezTo>
                    <a:pt x="276" y="67"/>
                    <a:pt x="276" y="67"/>
                    <a:pt x="276" y="67"/>
                  </a:cubicBezTo>
                  <a:cubicBezTo>
                    <a:pt x="275" y="67"/>
                    <a:pt x="274" y="67"/>
                    <a:pt x="273" y="67"/>
                  </a:cubicBezTo>
                  <a:cubicBezTo>
                    <a:pt x="268" y="67"/>
                    <a:pt x="262" y="63"/>
                    <a:pt x="257" y="60"/>
                  </a:cubicBezTo>
                  <a:cubicBezTo>
                    <a:pt x="254" y="58"/>
                    <a:pt x="252" y="56"/>
                    <a:pt x="250" y="54"/>
                  </a:cubicBezTo>
                  <a:cubicBezTo>
                    <a:pt x="248" y="52"/>
                    <a:pt x="246" y="51"/>
                    <a:pt x="244" y="51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43" y="50"/>
                    <a:pt x="242" y="50"/>
                    <a:pt x="241" y="50"/>
                  </a:cubicBezTo>
                  <a:cubicBezTo>
                    <a:pt x="237" y="50"/>
                    <a:pt x="233" y="52"/>
                    <a:pt x="230" y="54"/>
                  </a:cubicBezTo>
                  <a:cubicBezTo>
                    <a:pt x="226" y="56"/>
                    <a:pt x="224" y="58"/>
                    <a:pt x="224" y="58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5" y="57"/>
                    <a:pt x="194" y="59"/>
                    <a:pt x="177" y="60"/>
                  </a:cubicBezTo>
                  <a:cubicBezTo>
                    <a:pt x="177" y="60"/>
                    <a:pt x="177" y="60"/>
                    <a:pt x="177" y="60"/>
                  </a:cubicBezTo>
                  <a:cubicBezTo>
                    <a:pt x="177" y="60"/>
                    <a:pt x="176" y="60"/>
                    <a:pt x="175" y="60"/>
                  </a:cubicBezTo>
                  <a:cubicBezTo>
                    <a:pt x="172" y="60"/>
                    <a:pt x="170" y="59"/>
                    <a:pt x="169" y="58"/>
                  </a:cubicBezTo>
                  <a:cubicBezTo>
                    <a:pt x="167" y="57"/>
                    <a:pt x="166" y="55"/>
                    <a:pt x="165" y="53"/>
                  </a:cubicBezTo>
                  <a:cubicBezTo>
                    <a:pt x="165" y="51"/>
                    <a:pt x="164" y="50"/>
                    <a:pt x="163" y="49"/>
                  </a:cubicBezTo>
                  <a:cubicBezTo>
                    <a:pt x="162" y="48"/>
                    <a:pt x="161" y="48"/>
                    <a:pt x="159" y="48"/>
                  </a:cubicBezTo>
                  <a:cubicBezTo>
                    <a:pt x="157" y="48"/>
                    <a:pt x="156" y="48"/>
                    <a:pt x="155" y="50"/>
                  </a:cubicBezTo>
                  <a:cubicBezTo>
                    <a:pt x="153" y="51"/>
                    <a:pt x="152" y="53"/>
                    <a:pt x="152" y="55"/>
                  </a:cubicBezTo>
                  <a:cubicBezTo>
                    <a:pt x="152" y="57"/>
                    <a:pt x="152" y="60"/>
                    <a:pt x="152" y="61"/>
                  </a:cubicBezTo>
                  <a:cubicBezTo>
                    <a:pt x="152" y="63"/>
                    <a:pt x="152" y="64"/>
                    <a:pt x="152" y="64"/>
                  </a:cubicBezTo>
                  <a:cubicBezTo>
                    <a:pt x="153" y="64"/>
                    <a:pt x="153" y="64"/>
                    <a:pt x="153" y="64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5" y="70"/>
                    <a:pt x="145" y="70"/>
                    <a:pt x="145" y="70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9" y="90"/>
                    <a:pt x="129" y="90"/>
                    <a:pt x="129" y="90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12" y="93"/>
                    <a:pt x="112" y="93"/>
                    <a:pt x="112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6" y="189"/>
                    <a:pt x="76" y="189"/>
                    <a:pt x="76" y="189"/>
                  </a:cubicBezTo>
                  <a:cubicBezTo>
                    <a:pt x="78" y="188"/>
                    <a:pt x="78" y="188"/>
                    <a:pt x="78" y="188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68" y="198"/>
                    <a:pt x="68" y="198"/>
                    <a:pt x="68" y="198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9" y="198"/>
                    <a:pt x="69" y="198"/>
                    <a:pt x="69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6" y="216"/>
                    <a:pt x="66" y="216"/>
                    <a:pt x="66" y="216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60" y="221"/>
                    <a:pt x="60" y="221"/>
                    <a:pt x="60" y="221"/>
                  </a:cubicBezTo>
                  <a:cubicBezTo>
                    <a:pt x="60" y="221"/>
                    <a:pt x="60" y="221"/>
                    <a:pt x="60" y="221"/>
                  </a:cubicBezTo>
                  <a:cubicBezTo>
                    <a:pt x="60" y="222"/>
                    <a:pt x="61" y="224"/>
                    <a:pt x="61" y="227"/>
                  </a:cubicBezTo>
                  <a:cubicBezTo>
                    <a:pt x="61" y="229"/>
                    <a:pt x="60" y="231"/>
                    <a:pt x="59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8" y="233"/>
                    <a:pt x="58" y="233"/>
                    <a:pt x="57" y="234"/>
                  </a:cubicBezTo>
                  <a:cubicBezTo>
                    <a:pt x="56" y="234"/>
                    <a:pt x="55" y="234"/>
                    <a:pt x="54" y="234"/>
                  </a:cubicBezTo>
                  <a:cubicBezTo>
                    <a:pt x="51" y="234"/>
                    <a:pt x="47" y="233"/>
                    <a:pt x="43" y="233"/>
                  </a:cubicBezTo>
                  <a:cubicBezTo>
                    <a:pt x="42" y="233"/>
                    <a:pt x="41" y="233"/>
                    <a:pt x="39" y="233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7" y="233"/>
                    <a:pt x="36" y="234"/>
                    <a:pt x="35" y="236"/>
                  </a:cubicBezTo>
                  <a:cubicBezTo>
                    <a:pt x="34" y="238"/>
                    <a:pt x="33" y="240"/>
                    <a:pt x="33" y="242"/>
                  </a:cubicBezTo>
                  <a:cubicBezTo>
                    <a:pt x="32" y="243"/>
                    <a:pt x="32" y="244"/>
                    <a:pt x="32" y="244"/>
                  </a:cubicBezTo>
                  <a:cubicBezTo>
                    <a:pt x="32" y="245"/>
                    <a:pt x="31" y="245"/>
                    <a:pt x="31" y="245"/>
                  </a:cubicBezTo>
                  <a:cubicBezTo>
                    <a:pt x="32" y="247"/>
                    <a:pt x="32" y="247"/>
                    <a:pt x="32" y="247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31" y="245"/>
                    <a:pt x="30" y="245"/>
                    <a:pt x="29" y="245"/>
                  </a:cubicBezTo>
                  <a:cubicBezTo>
                    <a:pt x="27" y="245"/>
                    <a:pt x="25" y="245"/>
                    <a:pt x="23" y="244"/>
                  </a:cubicBezTo>
                  <a:cubicBezTo>
                    <a:pt x="22" y="244"/>
                    <a:pt x="21" y="243"/>
                    <a:pt x="21" y="243"/>
                  </a:cubicBezTo>
                  <a:cubicBezTo>
                    <a:pt x="20" y="243"/>
                    <a:pt x="20" y="243"/>
                    <a:pt x="20" y="243"/>
                  </a:cubicBezTo>
                  <a:cubicBezTo>
                    <a:pt x="20" y="243"/>
                    <a:pt x="20" y="243"/>
                    <a:pt x="20" y="243"/>
                  </a:cubicBezTo>
                  <a:cubicBezTo>
                    <a:pt x="19" y="242"/>
                    <a:pt x="19" y="242"/>
                    <a:pt x="19" y="242"/>
                  </a:cubicBezTo>
                  <a:cubicBezTo>
                    <a:pt x="18" y="243"/>
                    <a:pt x="18" y="243"/>
                    <a:pt x="18" y="243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3" y="246"/>
                    <a:pt x="3" y="246"/>
                    <a:pt x="3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2" y="249"/>
                    <a:pt x="2" y="249"/>
                    <a:pt x="2" y="24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19" y="261"/>
                    <a:pt x="19" y="261"/>
                    <a:pt x="19" y="261"/>
                  </a:cubicBezTo>
                  <a:cubicBezTo>
                    <a:pt x="18" y="262"/>
                    <a:pt x="18" y="262"/>
                    <a:pt x="18" y="262"/>
                  </a:cubicBezTo>
                  <a:cubicBezTo>
                    <a:pt x="22" y="267"/>
                    <a:pt x="22" y="267"/>
                    <a:pt x="22" y="267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6" y="267"/>
                    <a:pt x="26" y="267"/>
                    <a:pt x="26" y="267"/>
                  </a:cubicBezTo>
                  <a:cubicBezTo>
                    <a:pt x="26" y="265"/>
                    <a:pt x="26" y="265"/>
                    <a:pt x="26" y="265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25" y="266"/>
                    <a:pt x="25" y="269"/>
                    <a:pt x="26" y="273"/>
                  </a:cubicBezTo>
                  <a:cubicBezTo>
                    <a:pt x="27" y="275"/>
                    <a:pt x="27" y="277"/>
                    <a:pt x="28" y="279"/>
                  </a:cubicBezTo>
                  <a:cubicBezTo>
                    <a:pt x="29" y="280"/>
                    <a:pt x="29" y="280"/>
                    <a:pt x="30" y="281"/>
                  </a:cubicBezTo>
                  <a:cubicBezTo>
                    <a:pt x="31" y="281"/>
                    <a:pt x="32" y="282"/>
                    <a:pt x="33" y="282"/>
                  </a:cubicBezTo>
                  <a:cubicBezTo>
                    <a:pt x="35" y="282"/>
                    <a:pt x="38" y="281"/>
                    <a:pt x="41" y="280"/>
                  </a:cubicBezTo>
                  <a:cubicBezTo>
                    <a:pt x="44" y="279"/>
                    <a:pt x="46" y="278"/>
                    <a:pt x="46" y="278"/>
                  </a:cubicBezTo>
                  <a:cubicBezTo>
                    <a:pt x="45" y="276"/>
                    <a:pt x="45" y="276"/>
                    <a:pt x="45" y="276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47" y="296"/>
                    <a:pt x="47" y="296"/>
                    <a:pt x="47" y="296"/>
                  </a:cubicBezTo>
                  <a:cubicBezTo>
                    <a:pt x="48" y="295"/>
                    <a:pt x="48" y="295"/>
                    <a:pt x="48" y="295"/>
                  </a:cubicBezTo>
                  <a:cubicBezTo>
                    <a:pt x="47" y="294"/>
                    <a:pt x="47" y="294"/>
                    <a:pt x="47" y="294"/>
                  </a:cubicBezTo>
                  <a:cubicBezTo>
                    <a:pt x="42" y="301"/>
                    <a:pt x="42" y="301"/>
                    <a:pt x="42" y="301"/>
                  </a:cubicBezTo>
                  <a:cubicBezTo>
                    <a:pt x="42" y="302"/>
                    <a:pt x="42" y="302"/>
                    <a:pt x="42" y="302"/>
                  </a:cubicBezTo>
                  <a:cubicBezTo>
                    <a:pt x="43" y="303"/>
                    <a:pt x="43" y="303"/>
                    <a:pt x="43" y="303"/>
                  </a:cubicBezTo>
                  <a:cubicBezTo>
                    <a:pt x="63" y="318"/>
                    <a:pt x="63" y="318"/>
                    <a:pt x="63" y="318"/>
                  </a:cubicBezTo>
                  <a:cubicBezTo>
                    <a:pt x="64" y="318"/>
                    <a:pt x="64" y="318"/>
                    <a:pt x="64" y="318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71" y="315"/>
                    <a:pt x="71" y="315"/>
                    <a:pt x="71" y="315"/>
                  </a:cubicBezTo>
                  <a:cubicBezTo>
                    <a:pt x="71" y="314"/>
                    <a:pt x="71" y="314"/>
                    <a:pt x="71" y="314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7" y="321"/>
                    <a:pt x="77" y="321"/>
                    <a:pt x="77" y="321"/>
                  </a:cubicBezTo>
                  <a:cubicBezTo>
                    <a:pt x="77" y="321"/>
                    <a:pt x="77" y="321"/>
                    <a:pt x="77" y="321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80" y="320"/>
                    <a:pt x="84" y="318"/>
                    <a:pt x="88" y="318"/>
                  </a:cubicBezTo>
                  <a:cubicBezTo>
                    <a:pt x="90" y="318"/>
                    <a:pt x="91" y="318"/>
                    <a:pt x="92" y="319"/>
                  </a:cubicBezTo>
                  <a:cubicBezTo>
                    <a:pt x="93" y="320"/>
                    <a:pt x="93" y="321"/>
                    <a:pt x="94" y="322"/>
                  </a:cubicBezTo>
                  <a:cubicBezTo>
                    <a:pt x="95" y="322"/>
                    <a:pt x="95" y="322"/>
                    <a:pt x="95" y="322"/>
                  </a:cubicBezTo>
                  <a:cubicBezTo>
                    <a:pt x="94" y="322"/>
                    <a:pt x="94" y="322"/>
                    <a:pt x="94" y="322"/>
                  </a:cubicBezTo>
                  <a:cubicBezTo>
                    <a:pt x="94" y="327"/>
                    <a:pt x="92" y="332"/>
                    <a:pt x="90" y="336"/>
                  </a:cubicBezTo>
                  <a:cubicBezTo>
                    <a:pt x="90" y="338"/>
                    <a:pt x="89" y="339"/>
                    <a:pt x="88" y="340"/>
                  </a:cubicBezTo>
                  <a:cubicBezTo>
                    <a:pt x="88" y="341"/>
                    <a:pt x="88" y="341"/>
                    <a:pt x="87" y="341"/>
                  </a:cubicBezTo>
                  <a:cubicBezTo>
                    <a:pt x="87" y="342"/>
                    <a:pt x="87" y="342"/>
                    <a:pt x="87" y="342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100" y="347"/>
                    <a:pt x="100" y="347"/>
                    <a:pt x="100" y="347"/>
                  </a:cubicBezTo>
                  <a:cubicBezTo>
                    <a:pt x="100" y="345"/>
                    <a:pt x="100" y="345"/>
                    <a:pt x="100" y="345"/>
                  </a:cubicBezTo>
                  <a:cubicBezTo>
                    <a:pt x="99" y="345"/>
                    <a:pt x="99" y="345"/>
                    <a:pt x="99" y="345"/>
                  </a:cubicBezTo>
                  <a:cubicBezTo>
                    <a:pt x="98" y="350"/>
                    <a:pt x="98" y="350"/>
                    <a:pt x="98" y="350"/>
                  </a:cubicBezTo>
                  <a:cubicBezTo>
                    <a:pt x="99" y="351"/>
                    <a:pt x="99" y="351"/>
                    <a:pt x="99" y="351"/>
                  </a:cubicBezTo>
                  <a:cubicBezTo>
                    <a:pt x="99" y="349"/>
                    <a:pt x="99" y="349"/>
                    <a:pt x="99" y="349"/>
                  </a:cubicBezTo>
                  <a:cubicBezTo>
                    <a:pt x="88" y="353"/>
                    <a:pt x="88" y="353"/>
                    <a:pt x="88" y="353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8" y="356"/>
                    <a:pt x="88" y="356"/>
                    <a:pt x="88" y="356"/>
                  </a:cubicBezTo>
                  <a:cubicBezTo>
                    <a:pt x="88" y="356"/>
                    <a:pt x="91" y="357"/>
                    <a:pt x="95" y="358"/>
                  </a:cubicBezTo>
                  <a:cubicBezTo>
                    <a:pt x="98" y="358"/>
                    <a:pt x="102" y="359"/>
                    <a:pt x="104" y="360"/>
                  </a:cubicBezTo>
                  <a:cubicBezTo>
                    <a:pt x="105" y="359"/>
                    <a:pt x="105" y="359"/>
                    <a:pt x="105" y="359"/>
                  </a:cubicBezTo>
                  <a:cubicBezTo>
                    <a:pt x="104" y="360"/>
                    <a:pt x="104" y="360"/>
                    <a:pt x="104" y="360"/>
                  </a:cubicBezTo>
                  <a:cubicBezTo>
                    <a:pt x="104" y="360"/>
                    <a:pt x="105" y="361"/>
                    <a:pt x="105" y="361"/>
                  </a:cubicBezTo>
                  <a:cubicBezTo>
                    <a:pt x="108" y="364"/>
                    <a:pt x="110" y="368"/>
                    <a:pt x="115" y="370"/>
                  </a:cubicBezTo>
                  <a:cubicBezTo>
                    <a:pt x="115" y="368"/>
                    <a:pt x="115" y="368"/>
                    <a:pt x="115" y="368"/>
                  </a:cubicBezTo>
                  <a:cubicBezTo>
                    <a:pt x="115" y="370"/>
                    <a:pt x="115" y="370"/>
                    <a:pt x="115" y="370"/>
                  </a:cubicBezTo>
                  <a:cubicBezTo>
                    <a:pt x="116" y="370"/>
                    <a:pt x="117" y="370"/>
                    <a:pt x="118" y="370"/>
                  </a:cubicBezTo>
                  <a:cubicBezTo>
                    <a:pt x="121" y="370"/>
                    <a:pt x="123" y="369"/>
                    <a:pt x="125" y="368"/>
                  </a:cubicBezTo>
                  <a:cubicBezTo>
                    <a:pt x="127" y="367"/>
                    <a:pt x="128" y="366"/>
                    <a:pt x="129" y="366"/>
                  </a:cubicBezTo>
                  <a:cubicBezTo>
                    <a:pt x="130" y="366"/>
                    <a:pt x="130" y="366"/>
                    <a:pt x="131" y="366"/>
                  </a:cubicBezTo>
                  <a:cubicBezTo>
                    <a:pt x="131" y="367"/>
                    <a:pt x="131" y="367"/>
                    <a:pt x="131" y="367"/>
                  </a:cubicBezTo>
                  <a:cubicBezTo>
                    <a:pt x="131" y="367"/>
                    <a:pt x="131" y="367"/>
                    <a:pt x="131" y="367"/>
                  </a:cubicBezTo>
                  <a:cubicBezTo>
                    <a:pt x="132" y="367"/>
                    <a:pt x="133" y="368"/>
                    <a:pt x="133" y="369"/>
                  </a:cubicBezTo>
                  <a:cubicBezTo>
                    <a:pt x="134" y="371"/>
                    <a:pt x="135" y="374"/>
                    <a:pt x="136" y="376"/>
                  </a:cubicBezTo>
                  <a:cubicBezTo>
                    <a:pt x="137" y="377"/>
                    <a:pt x="137" y="378"/>
                    <a:pt x="138" y="379"/>
                  </a:cubicBezTo>
                  <a:cubicBezTo>
                    <a:pt x="139" y="380"/>
                    <a:pt x="140" y="381"/>
                    <a:pt x="142" y="381"/>
                  </a:cubicBezTo>
                  <a:cubicBezTo>
                    <a:pt x="142" y="381"/>
                    <a:pt x="142" y="380"/>
                    <a:pt x="143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2" y="380"/>
                    <a:pt x="142" y="380"/>
                    <a:pt x="142" y="380"/>
                  </a:cubicBezTo>
                  <a:cubicBezTo>
                    <a:pt x="144" y="380"/>
                    <a:pt x="145" y="380"/>
                    <a:pt x="145" y="379"/>
                  </a:cubicBezTo>
                  <a:cubicBezTo>
                    <a:pt x="147" y="377"/>
                    <a:pt x="147" y="375"/>
                    <a:pt x="148" y="373"/>
                  </a:cubicBezTo>
                  <a:cubicBezTo>
                    <a:pt x="150" y="369"/>
                    <a:pt x="151" y="365"/>
                    <a:pt x="153" y="361"/>
                  </a:cubicBezTo>
                  <a:cubicBezTo>
                    <a:pt x="154" y="360"/>
                    <a:pt x="155" y="358"/>
                    <a:pt x="156" y="357"/>
                  </a:cubicBezTo>
                  <a:cubicBezTo>
                    <a:pt x="157" y="357"/>
                    <a:pt x="157" y="356"/>
                    <a:pt x="159" y="356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64" y="357"/>
                    <a:pt x="169" y="360"/>
                    <a:pt x="173" y="362"/>
                  </a:cubicBezTo>
                  <a:cubicBezTo>
                    <a:pt x="174" y="363"/>
                    <a:pt x="176" y="364"/>
                    <a:pt x="177" y="364"/>
                  </a:cubicBezTo>
                  <a:cubicBezTo>
                    <a:pt x="177" y="365"/>
                    <a:pt x="177" y="365"/>
                    <a:pt x="178" y="365"/>
                  </a:cubicBezTo>
                  <a:cubicBezTo>
                    <a:pt x="178" y="365"/>
                    <a:pt x="178" y="365"/>
                    <a:pt x="178" y="365"/>
                  </a:cubicBezTo>
                  <a:cubicBezTo>
                    <a:pt x="179" y="364"/>
                    <a:pt x="179" y="364"/>
                    <a:pt x="179" y="364"/>
                  </a:cubicBezTo>
                  <a:cubicBezTo>
                    <a:pt x="177" y="364"/>
                    <a:pt x="177" y="364"/>
                    <a:pt x="177" y="364"/>
                  </a:cubicBezTo>
                  <a:cubicBezTo>
                    <a:pt x="176" y="369"/>
                    <a:pt x="176" y="369"/>
                    <a:pt x="176" y="369"/>
                  </a:cubicBezTo>
                  <a:cubicBezTo>
                    <a:pt x="177" y="369"/>
                    <a:pt x="177" y="369"/>
                    <a:pt x="177" y="369"/>
                  </a:cubicBezTo>
                  <a:cubicBezTo>
                    <a:pt x="178" y="368"/>
                    <a:pt x="178" y="368"/>
                    <a:pt x="178" y="368"/>
                  </a:cubicBezTo>
                  <a:cubicBezTo>
                    <a:pt x="173" y="365"/>
                    <a:pt x="173" y="365"/>
                    <a:pt x="173" y="365"/>
                  </a:cubicBezTo>
                  <a:cubicBezTo>
                    <a:pt x="171" y="365"/>
                    <a:pt x="171" y="365"/>
                    <a:pt x="171" y="365"/>
                  </a:cubicBezTo>
                  <a:cubicBezTo>
                    <a:pt x="171" y="366"/>
                    <a:pt x="171" y="366"/>
                    <a:pt x="171" y="366"/>
                  </a:cubicBezTo>
                  <a:cubicBezTo>
                    <a:pt x="168" y="374"/>
                    <a:pt x="168" y="374"/>
                    <a:pt x="168" y="374"/>
                  </a:cubicBezTo>
                  <a:cubicBezTo>
                    <a:pt x="169" y="375"/>
                    <a:pt x="169" y="375"/>
                    <a:pt x="169" y="375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65" y="373"/>
                    <a:pt x="165" y="373"/>
                    <a:pt x="165" y="373"/>
                  </a:cubicBezTo>
                  <a:cubicBezTo>
                    <a:pt x="163" y="373"/>
                    <a:pt x="163" y="373"/>
                    <a:pt x="163" y="373"/>
                  </a:cubicBezTo>
                  <a:cubicBezTo>
                    <a:pt x="164" y="375"/>
                    <a:pt x="164" y="375"/>
                    <a:pt x="164" y="375"/>
                  </a:cubicBezTo>
                  <a:cubicBezTo>
                    <a:pt x="168" y="391"/>
                    <a:pt x="168" y="391"/>
                    <a:pt x="168" y="391"/>
                  </a:cubicBezTo>
                  <a:cubicBezTo>
                    <a:pt x="168" y="394"/>
                    <a:pt x="168" y="394"/>
                    <a:pt x="168" y="394"/>
                  </a:cubicBezTo>
                  <a:cubicBezTo>
                    <a:pt x="170" y="392"/>
                    <a:pt x="170" y="392"/>
                    <a:pt x="170" y="392"/>
                  </a:cubicBezTo>
                  <a:cubicBezTo>
                    <a:pt x="170" y="392"/>
                    <a:pt x="170" y="392"/>
                    <a:pt x="170" y="392"/>
                  </a:cubicBezTo>
                  <a:cubicBezTo>
                    <a:pt x="171" y="392"/>
                    <a:pt x="172" y="391"/>
                    <a:pt x="173" y="391"/>
                  </a:cubicBezTo>
                  <a:cubicBezTo>
                    <a:pt x="174" y="391"/>
                    <a:pt x="175" y="390"/>
                    <a:pt x="176" y="390"/>
                  </a:cubicBezTo>
                  <a:cubicBezTo>
                    <a:pt x="176" y="390"/>
                    <a:pt x="177" y="390"/>
                    <a:pt x="177" y="390"/>
                  </a:cubicBezTo>
                  <a:cubicBezTo>
                    <a:pt x="177" y="391"/>
                    <a:pt x="177" y="391"/>
                    <a:pt x="177" y="391"/>
                  </a:cubicBezTo>
                  <a:cubicBezTo>
                    <a:pt x="177" y="392"/>
                    <a:pt x="177" y="392"/>
                    <a:pt x="177" y="392"/>
                  </a:cubicBezTo>
                  <a:cubicBezTo>
                    <a:pt x="178" y="392"/>
                    <a:pt x="178" y="392"/>
                    <a:pt x="178" y="392"/>
                  </a:cubicBezTo>
                  <a:cubicBezTo>
                    <a:pt x="178" y="393"/>
                    <a:pt x="178" y="393"/>
                    <a:pt x="178" y="393"/>
                  </a:cubicBezTo>
                  <a:cubicBezTo>
                    <a:pt x="178" y="393"/>
                    <a:pt x="177" y="395"/>
                    <a:pt x="176" y="395"/>
                  </a:cubicBezTo>
                  <a:cubicBezTo>
                    <a:pt x="175" y="397"/>
                    <a:pt x="175" y="397"/>
                    <a:pt x="175" y="397"/>
                  </a:cubicBezTo>
                  <a:cubicBezTo>
                    <a:pt x="177" y="398"/>
                    <a:pt x="177" y="398"/>
                    <a:pt x="177" y="398"/>
                  </a:cubicBezTo>
                  <a:cubicBezTo>
                    <a:pt x="180" y="399"/>
                    <a:pt x="183" y="401"/>
                    <a:pt x="186" y="402"/>
                  </a:cubicBezTo>
                  <a:cubicBezTo>
                    <a:pt x="188" y="403"/>
                    <a:pt x="189" y="404"/>
                    <a:pt x="190" y="404"/>
                  </a:cubicBezTo>
                  <a:cubicBezTo>
                    <a:pt x="192" y="404"/>
                    <a:pt x="193" y="405"/>
                    <a:pt x="194" y="405"/>
                  </a:cubicBezTo>
                  <a:cubicBezTo>
                    <a:pt x="194" y="403"/>
                    <a:pt x="194" y="403"/>
                    <a:pt x="194" y="403"/>
                  </a:cubicBezTo>
                  <a:cubicBezTo>
                    <a:pt x="193" y="405"/>
                    <a:pt x="193" y="405"/>
                    <a:pt x="193" y="405"/>
                  </a:cubicBezTo>
                  <a:cubicBezTo>
                    <a:pt x="195" y="405"/>
                    <a:pt x="197" y="405"/>
                    <a:pt x="198" y="405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200" y="405"/>
                    <a:pt x="201" y="405"/>
                    <a:pt x="201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2" y="406"/>
                    <a:pt x="202" y="407"/>
                    <a:pt x="202" y="407"/>
                  </a:cubicBezTo>
                  <a:cubicBezTo>
                    <a:pt x="202" y="407"/>
                    <a:pt x="202" y="407"/>
                    <a:pt x="202" y="407"/>
                  </a:cubicBezTo>
                  <a:cubicBezTo>
                    <a:pt x="202" y="408"/>
                    <a:pt x="202" y="408"/>
                    <a:pt x="202" y="408"/>
                  </a:cubicBezTo>
                  <a:cubicBezTo>
                    <a:pt x="202" y="408"/>
                    <a:pt x="202" y="408"/>
                    <a:pt x="202" y="409"/>
                  </a:cubicBezTo>
                  <a:cubicBezTo>
                    <a:pt x="202" y="409"/>
                    <a:pt x="202" y="410"/>
                    <a:pt x="201" y="411"/>
                  </a:cubicBezTo>
                  <a:cubicBezTo>
                    <a:pt x="200" y="412"/>
                    <a:pt x="198" y="412"/>
                    <a:pt x="196" y="414"/>
                  </a:cubicBezTo>
                  <a:cubicBezTo>
                    <a:pt x="195" y="415"/>
                    <a:pt x="193" y="417"/>
                    <a:pt x="192" y="421"/>
                  </a:cubicBezTo>
                  <a:cubicBezTo>
                    <a:pt x="192" y="421"/>
                    <a:pt x="192" y="421"/>
                    <a:pt x="192" y="421"/>
                  </a:cubicBezTo>
                  <a:cubicBezTo>
                    <a:pt x="192" y="421"/>
                    <a:pt x="192" y="421"/>
                    <a:pt x="192" y="421"/>
                  </a:cubicBezTo>
                  <a:cubicBezTo>
                    <a:pt x="192" y="423"/>
                    <a:pt x="193" y="424"/>
                    <a:pt x="193" y="426"/>
                  </a:cubicBezTo>
                  <a:cubicBezTo>
                    <a:pt x="195" y="428"/>
                    <a:pt x="197" y="429"/>
                    <a:pt x="199" y="430"/>
                  </a:cubicBezTo>
                  <a:cubicBezTo>
                    <a:pt x="201" y="430"/>
                    <a:pt x="204" y="430"/>
                    <a:pt x="207" y="430"/>
                  </a:cubicBezTo>
                  <a:cubicBezTo>
                    <a:pt x="207" y="429"/>
                    <a:pt x="207" y="429"/>
                    <a:pt x="207" y="429"/>
                  </a:cubicBezTo>
                  <a:cubicBezTo>
                    <a:pt x="207" y="430"/>
                    <a:pt x="207" y="430"/>
                    <a:pt x="207" y="430"/>
                  </a:cubicBezTo>
                  <a:cubicBezTo>
                    <a:pt x="207" y="430"/>
                    <a:pt x="208" y="431"/>
                    <a:pt x="208" y="431"/>
                  </a:cubicBezTo>
                  <a:cubicBezTo>
                    <a:pt x="210" y="430"/>
                    <a:pt x="213" y="430"/>
                    <a:pt x="215" y="429"/>
                  </a:cubicBezTo>
                  <a:cubicBezTo>
                    <a:pt x="219" y="427"/>
                    <a:pt x="222" y="425"/>
                    <a:pt x="225" y="423"/>
                  </a:cubicBezTo>
                  <a:cubicBezTo>
                    <a:pt x="227" y="422"/>
                    <a:pt x="229" y="421"/>
                    <a:pt x="230" y="420"/>
                  </a:cubicBezTo>
                  <a:cubicBezTo>
                    <a:pt x="231" y="420"/>
                    <a:pt x="232" y="420"/>
                    <a:pt x="233" y="420"/>
                  </a:cubicBezTo>
                  <a:cubicBezTo>
                    <a:pt x="234" y="420"/>
                    <a:pt x="235" y="420"/>
                    <a:pt x="236" y="420"/>
                  </a:cubicBezTo>
                  <a:cubicBezTo>
                    <a:pt x="238" y="421"/>
                    <a:pt x="240" y="422"/>
                    <a:pt x="242" y="423"/>
                  </a:cubicBezTo>
                  <a:cubicBezTo>
                    <a:pt x="242" y="424"/>
                    <a:pt x="243" y="424"/>
                    <a:pt x="243" y="424"/>
                  </a:cubicBezTo>
                  <a:cubicBezTo>
                    <a:pt x="244" y="425"/>
                    <a:pt x="244" y="425"/>
                    <a:pt x="244" y="425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56" y="425"/>
                    <a:pt x="256" y="425"/>
                    <a:pt x="256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5" y="425"/>
                    <a:pt x="255" y="425"/>
                    <a:pt x="255" y="425"/>
                  </a:cubicBezTo>
                  <a:cubicBezTo>
                    <a:pt x="255" y="425"/>
                    <a:pt x="265" y="431"/>
                    <a:pt x="278" y="431"/>
                  </a:cubicBezTo>
                  <a:cubicBezTo>
                    <a:pt x="279" y="431"/>
                    <a:pt x="280" y="431"/>
                    <a:pt x="282" y="430"/>
                  </a:cubicBezTo>
                  <a:cubicBezTo>
                    <a:pt x="282" y="430"/>
                    <a:pt x="282" y="430"/>
                    <a:pt x="282" y="430"/>
                  </a:cubicBezTo>
                  <a:cubicBezTo>
                    <a:pt x="289" y="430"/>
                    <a:pt x="294" y="428"/>
                    <a:pt x="297" y="425"/>
                  </a:cubicBezTo>
                  <a:cubicBezTo>
                    <a:pt x="300" y="422"/>
                    <a:pt x="301" y="420"/>
                    <a:pt x="303" y="418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8"/>
                    <a:pt x="302" y="418"/>
                    <a:pt x="302" y="418"/>
                  </a:cubicBezTo>
                  <a:cubicBezTo>
                    <a:pt x="303" y="418"/>
                    <a:pt x="304" y="418"/>
                    <a:pt x="305" y="418"/>
                  </a:cubicBezTo>
                  <a:cubicBezTo>
                    <a:pt x="306" y="418"/>
                    <a:pt x="307" y="418"/>
                    <a:pt x="308" y="419"/>
                  </a:cubicBezTo>
                  <a:cubicBezTo>
                    <a:pt x="309" y="419"/>
                    <a:pt x="311" y="420"/>
                    <a:pt x="313" y="420"/>
                  </a:cubicBezTo>
                  <a:cubicBezTo>
                    <a:pt x="313" y="418"/>
                    <a:pt x="313" y="418"/>
                    <a:pt x="313" y="418"/>
                  </a:cubicBezTo>
                  <a:cubicBezTo>
                    <a:pt x="312" y="419"/>
                    <a:pt x="312" y="419"/>
                    <a:pt x="312" y="419"/>
                  </a:cubicBezTo>
                  <a:cubicBezTo>
                    <a:pt x="313" y="420"/>
                    <a:pt x="315" y="420"/>
                    <a:pt x="316" y="420"/>
                  </a:cubicBezTo>
                  <a:cubicBezTo>
                    <a:pt x="320" y="420"/>
                    <a:pt x="324" y="419"/>
                    <a:pt x="327" y="418"/>
                  </a:cubicBezTo>
                  <a:cubicBezTo>
                    <a:pt x="330" y="417"/>
                    <a:pt x="332" y="415"/>
                    <a:pt x="332" y="415"/>
                  </a:cubicBezTo>
                  <a:cubicBezTo>
                    <a:pt x="331" y="414"/>
                    <a:pt x="331" y="414"/>
                    <a:pt x="331" y="414"/>
                  </a:cubicBezTo>
                  <a:cubicBezTo>
                    <a:pt x="331" y="415"/>
                    <a:pt x="331" y="415"/>
                    <a:pt x="331" y="415"/>
                  </a:cubicBezTo>
                  <a:cubicBezTo>
                    <a:pt x="340" y="419"/>
                    <a:pt x="340" y="419"/>
                    <a:pt x="340" y="419"/>
                  </a:cubicBezTo>
                  <a:cubicBezTo>
                    <a:pt x="341" y="420"/>
                    <a:pt x="341" y="420"/>
                    <a:pt x="341" y="420"/>
                  </a:cubicBezTo>
                  <a:cubicBezTo>
                    <a:pt x="342" y="419"/>
                    <a:pt x="342" y="419"/>
                    <a:pt x="342" y="419"/>
                  </a:cubicBezTo>
                  <a:cubicBezTo>
                    <a:pt x="350" y="415"/>
                    <a:pt x="350" y="415"/>
                    <a:pt x="350" y="415"/>
                  </a:cubicBezTo>
                  <a:cubicBezTo>
                    <a:pt x="349" y="414"/>
                    <a:pt x="349" y="414"/>
                    <a:pt x="349" y="414"/>
                  </a:cubicBezTo>
                  <a:cubicBezTo>
                    <a:pt x="348" y="415"/>
                    <a:pt x="348" y="415"/>
                    <a:pt x="348" y="415"/>
                  </a:cubicBezTo>
                  <a:cubicBezTo>
                    <a:pt x="348" y="415"/>
                    <a:pt x="348" y="416"/>
                    <a:pt x="350" y="417"/>
                  </a:cubicBezTo>
                  <a:cubicBezTo>
                    <a:pt x="352" y="418"/>
                    <a:pt x="355" y="420"/>
                    <a:pt x="359" y="420"/>
                  </a:cubicBezTo>
                  <a:cubicBezTo>
                    <a:pt x="362" y="420"/>
                    <a:pt x="366" y="419"/>
                    <a:pt x="370" y="418"/>
                  </a:cubicBezTo>
                  <a:cubicBezTo>
                    <a:pt x="370" y="418"/>
                    <a:pt x="370" y="418"/>
                    <a:pt x="370" y="418"/>
                  </a:cubicBezTo>
                  <a:cubicBezTo>
                    <a:pt x="370" y="418"/>
                    <a:pt x="370" y="418"/>
                    <a:pt x="370" y="418"/>
                  </a:cubicBezTo>
                  <a:cubicBezTo>
                    <a:pt x="378" y="416"/>
                    <a:pt x="383" y="412"/>
                    <a:pt x="387" y="408"/>
                  </a:cubicBezTo>
                  <a:cubicBezTo>
                    <a:pt x="391" y="403"/>
                    <a:pt x="394" y="399"/>
                    <a:pt x="396" y="395"/>
                  </a:cubicBezTo>
                  <a:cubicBezTo>
                    <a:pt x="399" y="391"/>
                    <a:pt x="403" y="385"/>
                    <a:pt x="407" y="381"/>
                  </a:cubicBezTo>
                  <a:cubicBezTo>
                    <a:pt x="411" y="376"/>
                    <a:pt x="416" y="373"/>
                    <a:pt x="420" y="372"/>
                  </a:cubicBezTo>
                  <a:cubicBezTo>
                    <a:pt x="420" y="372"/>
                    <a:pt x="420" y="372"/>
                    <a:pt x="420" y="372"/>
                  </a:cubicBezTo>
                  <a:cubicBezTo>
                    <a:pt x="420" y="372"/>
                    <a:pt x="420" y="372"/>
                    <a:pt x="420" y="372"/>
                  </a:cubicBezTo>
                  <a:cubicBezTo>
                    <a:pt x="422" y="372"/>
                    <a:pt x="424" y="371"/>
                    <a:pt x="427" y="369"/>
                  </a:cubicBezTo>
                  <a:cubicBezTo>
                    <a:pt x="436" y="365"/>
                    <a:pt x="450" y="358"/>
                    <a:pt x="459" y="355"/>
                  </a:cubicBezTo>
                  <a:cubicBezTo>
                    <a:pt x="459" y="355"/>
                    <a:pt x="459" y="355"/>
                    <a:pt x="459" y="355"/>
                  </a:cubicBezTo>
                  <a:cubicBezTo>
                    <a:pt x="459" y="355"/>
                    <a:pt x="459" y="355"/>
                    <a:pt x="459" y="355"/>
                  </a:cubicBezTo>
                  <a:cubicBezTo>
                    <a:pt x="461" y="354"/>
                    <a:pt x="462" y="354"/>
                    <a:pt x="463" y="354"/>
                  </a:cubicBezTo>
                  <a:cubicBezTo>
                    <a:pt x="467" y="354"/>
                    <a:pt x="471" y="356"/>
                    <a:pt x="474" y="358"/>
                  </a:cubicBezTo>
                  <a:cubicBezTo>
                    <a:pt x="475" y="359"/>
                    <a:pt x="477" y="360"/>
                    <a:pt x="478" y="361"/>
                  </a:cubicBezTo>
                  <a:cubicBezTo>
                    <a:pt x="480" y="362"/>
                    <a:pt x="481" y="362"/>
                    <a:pt x="482" y="363"/>
                  </a:cubicBezTo>
                  <a:cubicBezTo>
                    <a:pt x="483" y="363"/>
                    <a:pt x="483" y="363"/>
                    <a:pt x="484" y="363"/>
                  </a:cubicBezTo>
                  <a:cubicBezTo>
                    <a:pt x="486" y="363"/>
                    <a:pt x="487" y="362"/>
                    <a:pt x="489" y="362"/>
                  </a:cubicBezTo>
                  <a:cubicBezTo>
                    <a:pt x="491" y="360"/>
                    <a:pt x="494" y="358"/>
                    <a:pt x="495" y="357"/>
                  </a:cubicBezTo>
                  <a:cubicBezTo>
                    <a:pt x="496" y="356"/>
                    <a:pt x="497" y="356"/>
                    <a:pt x="498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500" y="355"/>
                    <a:pt x="500" y="357"/>
                    <a:pt x="501" y="358"/>
                  </a:cubicBezTo>
                  <a:cubicBezTo>
                    <a:pt x="501" y="359"/>
                    <a:pt x="502" y="360"/>
                    <a:pt x="503" y="361"/>
                  </a:cubicBezTo>
                  <a:cubicBezTo>
                    <a:pt x="503" y="362"/>
                    <a:pt x="504" y="362"/>
                    <a:pt x="505" y="363"/>
                  </a:cubicBezTo>
                  <a:cubicBezTo>
                    <a:pt x="506" y="363"/>
                    <a:pt x="506" y="363"/>
                    <a:pt x="507" y="363"/>
                  </a:cubicBezTo>
                  <a:cubicBezTo>
                    <a:pt x="508" y="363"/>
                    <a:pt x="510" y="362"/>
                    <a:pt x="511" y="361"/>
                  </a:cubicBezTo>
                  <a:cubicBezTo>
                    <a:pt x="515" y="359"/>
                    <a:pt x="519" y="354"/>
                    <a:pt x="519" y="354"/>
                  </a:cubicBezTo>
                  <a:cubicBezTo>
                    <a:pt x="518" y="353"/>
                    <a:pt x="518" y="353"/>
                    <a:pt x="518" y="353"/>
                  </a:cubicBezTo>
                  <a:cubicBezTo>
                    <a:pt x="517" y="354"/>
                    <a:pt x="517" y="354"/>
                    <a:pt x="517" y="354"/>
                  </a:cubicBezTo>
                  <a:cubicBezTo>
                    <a:pt x="522" y="367"/>
                    <a:pt x="522" y="367"/>
                    <a:pt x="522" y="367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23" y="368"/>
                    <a:pt x="523" y="368"/>
                    <a:pt x="523" y="368"/>
                  </a:cubicBezTo>
                  <a:cubicBezTo>
                    <a:pt x="523" y="368"/>
                    <a:pt x="526" y="369"/>
                    <a:pt x="529" y="370"/>
                  </a:cubicBezTo>
                  <a:cubicBezTo>
                    <a:pt x="533" y="370"/>
                    <a:pt x="537" y="371"/>
                    <a:pt x="540" y="371"/>
                  </a:cubicBezTo>
                  <a:cubicBezTo>
                    <a:pt x="540" y="369"/>
                    <a:pt x="540" y="369"/>
                    <a:pt x="540" y="369"/>
                  </a:cubicBezTo>
                  <a:cubicBezTo>
                    <a:pt x="539" y="371"/>
                    <a:pt x="539" y="371"/>
                    <a:pt x="539" y="371"/>
                  </a:cubicBezTo>
                  <a:cubicBezTo>
                    <a:pt x="540" y="371"/>
                    <a:pt x="542" y="371"/>
                    <a:pt x="544" y="371"/>
                  </a:cubicBezTo>
                  <a:cubicBezTo>
                    <a:pt x="551" y="371"/>
                    <a:pt x="561" y="370"/>
                    <a:pt x="561" y="370"/>
                  </a:cubicBezTo>
                  <a:cubicBezTo>
                    <a:pt x="562" y="369"/>
                    <a:pt x="562" y="369"/>
                    <a:pt x="562" y="369"/>
                  </a:cubicBezTo>
                  <a:cubicBezTo>
                    <a:pt x="563" y="368"/>
                    <a:pt x="563" y="368"/>
                    <a:pt x="563" y="368"/>
                  </a:cubicBezTo>
                  <a:cubicBezTo>
                    <a:pt x="563" y="368"/>
                    <a:pt x="564" y="361"/>
                    <a:pt x="564" y="353"/>
                  </a:cubicBezTo>
                  <a:cubicBezTo>
                    <a:pt x="564" y="351"/>
                    <a:pt x="564" y="349"/>
                    <a:pt x="564" y="346"/>
                  </a:cubicBezTo>
                  <a:cubicBezTo>
                    <a:pt x="562" y="346"/>
                    <a:pt x="562" y="346"/>
                    <a:pt x="562" y="346"/>
                  </a:cubicBezTo>
                  <a:cubicBezTo>
                    <a:pt x="564" y="346"/>
                    <a:pt x="564" y="346"/>
                    <a:pt x="564" y="346"/>
                  </a:cubicBezTo>
                  <a:cubicBezTo>
                    <a:pt x="564" y="341"/>
                    <a:pt x="562" y="335"/>
                    <a:pt x="560" y="330"/>
                  </a:cubicBezTo>
                  <a:cubicBezTo>
                    <a:pt x="558" y="325"/>
                    <a:pt x="556" y="321"/>
                    <a:pt x="556" y="321"/>
                  </a:cubicBezTo>
                  <a:cubicBezTo>
                    <a:pt x="554" y="322"/>
                    <a:pt x="554" y="322"/>
                    <a:pt x="554" y="322"/>
                  </a:cubicBezTo>
                  <a:cubicBezTo>
                    <a:pt x="556" y="323"/>
                    <a:pt x="556" y="323"/>
                    <a:pt x="556" y="323"/>
                  </a:cubicBezTo>
                  <a:cubicBezTo>
                    <a:pt x="571" y="289"/>
                    <a:pt x="571" y="289"/>
                    <a:pt x="571" y="289"/>
                  </a:cubicBezTo>
                  <a:cubicBezTo>
                    <a:pt x="573" y="283"/>
                    <a:pt x="573" y="283"/>
                    <a:pt x="573" y="283"/>
                  </a:cubicBezTo>
                  <a:cubicBezTo>
                    <a:pt x="568" y="287"/>
                    <a:pt x="568" y="287"/>
                    <a:pt x="568" y="287"/>
                  </a:cubicBezTo>
                  <a:cubicBezTo>
                    <a:pt x="557" y="297"/>
                    <a:pt x="557" y="297"/>
                    <a:pt x="557" y="297"/>
                  </a:cubicBezTo>
                  <a:cubicBezTo>
                    <a:pt x="558" y="298"/>
                    <a:pt x="558" y="298"/>
                    <a:pt x="558" y="298"/>
                  </a:cubicBezTo>
                  <a:cubicBezTo>
                    <a:pt x="560" y="298"/>
                    <a:pt x="560" y="298"/>
                    <a:pt x="560" y="298"/>
                  </a:cubicBezTo>
                  <a:cubicBezTo>
                    <a:pt x="560" y="282"/>
                    <a:pt x="560" y="282"/>
                    <a:pt x="560" y="282"/>
                  </a:cubicBezTo>
                  <a:cubicBezTo>
                    <a:pt x="560" y="281"/>
                    <a:pt x="560" y="281"/>
                    <a:pt x="560" y="281"/>
                  </a:cubicBezTo>
                  <a:cubicBezTo>
                    <a:pt x="559" y="280"/>
                    <a:pt x="559" y="280"/>
                    <a:pt x="559" y="280"/>
                  </a:cubicBezTo>
                  <a:cubicBezTo>
                    <a:pt x="554" y="278"/>
                    <a:pt x="554" y="278"/>
                    <a:pt x="554" y="278"/>
                  </a:cubicBezTo>
                  <a:cubicBezTo>
                    <a:pt x="553" y="279"/>
                    <a:pt x="553" y="279"/>
                    <a:pt x="553" y="279"/>
                  </a:cubicBezTo>
                  <a:cubicBezTo>
                    <a:pt x="554" y="280"/>
                    <a:pt x="554" y="280"/>
                    <a:pt x="554" y="280"/>
                  </a:cubicBezTo>
                  <a:cubicBezTo>
                    <a:pt x="565" y="275"/>
                    <a:pt x="565" y="275"/>
                    <a:pt x="565" y="275"/>
                  </a:cubicBezTo>
                  <a:cubicBezTo>
                    <a:pt x="566" y="274"/>
                    <a:pt x="566" y="274"/>
                    <a:pt x="566" y="274"/>
                  </a:cubicBezTo>
                  <a:cubicBezTo>
                    <a:pt x="565" y="273"/>
                    <a:pt x="565" y="273"/>
                    <a:pt x="565" y="273"/>
                  </a:cubicBezTo>
                  <a:cubicBezTo>
                    <a:pt x="565" y="273"/>
                    <a:pt x="565" y="273"/>
                    <a:pt x="565" y="273"/>
                  </a:cubicBezTo>
                  <a:cubicBezTo>
                    <a:pt x="564" y="272"/>
                    <a:pt x="562" y="267"/>
                    <a:pt x="562" y="262"/>
                  </a:cubicBezTo>
                  <a:cubicBezTo>
                    <a:pt x="562" y="261"/>
                    <a:pt x="562" y="259"/>
                    <a:pt x="563" y="258"/>
                  </a:cubicBezTo>
                  <a:cubicBezTo>
                    <a:pt x="563" y="258"/>
                    <a:pt x="563" y="258"/>
                    <a:pt x="563" y="258"/>
                  </a:cubicBezTo>
                  <a:cubicBezTo>
                    <a:pt x="563" y="258"/>
                    <a:pt x="563" y="258"/>
                    <a:pt x="563" y="258"/>
                  </a:cubicBezTo>
                  <a:cubicBezTo>
                    <a:pt x="563" y="256"/>
                    <a:pt x="563" y="255"/>
                    <a:pt x="564" y="254"/>
                  </a:cubicBezTo>
                  <a:cubicBezTo>
                    <a:pt x="564" y="254"/>
                    <a:pt x="565" y="254"/>
                    <a:pt x="566" y="254"/>
                  </a:cubicBezTo>
                  <a:cubicBezTo>
                    <a:pt x="567" y="254"/>
                    <a:pt x="568" y="254"/>
                    <a:pt x="569" y="255"/>
                  </a:cubicBezTo>
                  <a:cubicBezTo>
                    <a:pt x="570" y="255"/>
                    <a:pt x="570" y="255"/>
                    <a:pt x="571" y="256"/>
                  </a:cubicBezTo>
                  <a:cubicBezTo>
                    <a:pt x="571" y="256"/>
                    <a:pt x="571" y="256"/>
                    <a:pt x="571" y="256"/>
                  </a:cubicBezTo>
                  <a:cubicBezTo>
                    <a:pt x="571" y="256"/>
                    <a:pt x="571" y="256"/>
                    <a:pt x="571" y="256"/>
                  </a:cubicBezTo>
                  <a:cubicBezTo>
                    <a:pt x="572" y="255"/>
                    <a:pt x="572" y="255"/>
                    <a:pt x="572" y="255"/>
                  </a:cubicBezTo>
                  <a:cubicBezTo>
                    <a:pt x="570" y="254"/>
                    <a:pt x="570" y="254"/>
                    <a:pt x="570" y="254"/>
                  </a:cubicBezTo>
                  <a:cubicBezTo>
                    <a:pt x="569" y="260"/>
                    <a:pt x="569" y="260"/>
                    <a:pt x="569" y="260"/>
                  </a:cubicBezTo>
                  <a:cubicBezTo>
                    <a:pt x="569" y="260"/>
                    <a:pt x="569" y="260"/>
                    <a:pt x="569" y="260"/>
                  </a:cubicBezTo>
                  <a:cubicBezTo>
                    <a:pt x="569" y="261"/>
                    <a:pt x="569" y="261"/>
                    <a:pt x="569" y="261"/>
                  </a:cubicBezTo>
                  <a:cubicBezTo>
                    <a:pt x="572" y="267"/>
                    <a:pt x="572" y="267"/>
                    <a:pt x="572" y="267"/>
                  </a:cubicBezTo>
                  <a:cubicBezTo>
                    <a:pt x="573" y="270"/>
                    <a:pt x="573" y="270"/>
                    <a:pt x="573" y="270"/>
                  </a:cubicBezTo>
                  <a:cubicBezTo>
                    <a:pt x="575" y="268"/>
                    <a:pt x="575" y="268"/>
                    <a:pt x="575" y="268"/>
                  </a:cubicBezTo>
                  <a:cubicBezTo>
                    <a:pt x="577" y="264"/>
                    <a:pt x="577" y="264"/>
                    <a:pt x="577" y="264"/>
                  </a:cubicBezTo>
                  <a:cubicBezTo>
                    <a:pt x="576" y="263"/>
                    <a:pt x="576" y="263"/>
                    <a:pt x="576" y="263"/>
                  </a:cubicBezTo>
                  <a:cubicBezTo>
                    <a:pt x="575" y="264"/>
                    <a:pt x="575" y="264"/>
                    <a:pt x="575" y="264"/>
                  </a:cubicBezTo>
                  <a:cubicBezTo>
                    <a:pt x="577" y="268"/>
                    <a:pt x="577" y="268"/>
                    <a:pt x="577" y="268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78" y="266"/>
                    <a:pt x="578" y="266"/>
                    <a:pt x="578" y="266"/>
                  </a:cubicBezTo>
                  <a:cubicBezTo>
                    <a:pt x="568" y="274"/>
                    <a:pt x="568" y="274"/>
                    <a:pt x="568" y="274"/>
                  </a:cubicBezTo>
                  <a:cubicBezTo>
                    <a:pt x="567" y="275"/>
                    <a:pt x="567" y="275"/>
                    <a:pt x="567" y="275"/>
                  </a:cubicBezTo>
                  <a:cubicBezTo>
                    <a:pt x="568" y="276"/>
                    <a:pt x="568" y="276"/>
                    <a:pt x="568" y="276"/>
                  </a:cubicBezTo>
                  <a:cubicBezTo>
                    <a:pt x="574" y="280"/>
                    <a:pt x="574" y="280"/>
                    <a:pt x="574" y="280"/>
                  </a:cubicBezTo>
                  <a:cubicBezTo>
                    <a:pt x="575" y="281"/>
                    <a:pt x="575" y="281"/>
                    <a:pt x="575" y="281"/>
                  </a:cubicBezTo>
                  <a:cubicBezTo>
                    <a:pt x="576" y="280"/>
                    <a:pt x="576" y="280"/>
                    <a:pt x="576" y="280"/>
                  </a:cubicBezTo>
                  <a:cubicBezTo>
                    <a:pt x="576" y="280"/>
                    <a:pt x="582" y="273"/>
                    <a:pt x="587" y="269"/>
                  </a:cubicBezTo>
                  <a:cubicBezTo>
                    <a:pt x="585" y="268"/>
                    <a:pt x="585" y="268"/>
                    <a:pt x="585" y="268"/>
                  </a:cubicBezTo>
                  <a:cubicBezTo>
                    <a:pt x="586" y="270"/>
                    <a:pt x="586" y="270"/>
                    <a:pt x="586" y="270"/>
                  </a:cubicBezTo>
                  <a:cubicBezTo>
                    <a:pt x="590" y="268"/>
                    <a:pt x="597" y="268"/>
                    <a:pt x="603" y="260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3" y="260"/>
                    <a:pt x="603" y="260"/>
                    <a:pt x="603" y="260"/>
                  </a:cubicBezTo>
                  <a:cubicBezTo>
                    <a:pt x="604" y="258"/>
                    <a:pt x="605" y="256"/>
                    <a:pt x="605" y="254"/>
                  </a:cubicBezTo>
                  <a:cubicBezTo>
                    <a:pt x="606" y="252"/>
                    <a:pt x="606" y="250"/>
                    <a:pt x="606" y="247"/>
                  </a:cubicBezTo>
                  <a:cubicBezTo>
                    <a:pt x="606" y="237"/>
                    <a:pt x="603" y="225"/>
                    <a:pt x="603" y="225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2" y="225"/>
                    <a:pt x="602" y="225"/>
                    <a:pt x="602" y="225"/>
                  </a:cubicBezTo>
                  <a:cubicBezTo>
                    <a:pt x="600" y="225"/>
                    <a:pt x="600" y="225"/>
                    <a:pt x="600" y="225"/>
                  </a:cubicBezTo>
                  <a:cubicBezTo>
                    <a:pt x="600" y="225"/>
                    <a:pt x="600" y="226"/>
                    <a:pt x="601" y="227"/>
                  </a:cubicBezTo>
                  <a:cubicBezTo>
                    <a:pt x="602" y="231"/>
                    <a:pt x="603" y="240"/>
                    <a:pt x="603" y="247"/>
                  </a:cubicBezTo>
                  <a:cubicBezTo>
                    <a:pt x="603" y="249"/>
                    <a:pt x="603" y="252"/>
                    <a:pt x="603" y="254"/>
                  </a:cubicBezTo>
                  <a:cubicBezTo>
                    <a:pt x="602" y="255"/>
                    <a:pt x="601" y="257"/>
                    <a:pt x="601" y="258"/>
                  </a:cubicBezTo>
                  <a:cubicBezTo>
                    <a:pt x="601" y="258"/>
                    <a:pt x="601" y="258"/>
                    <a:pt x="601" y="258"/>
                  </a:cubicBezTo>
                  <a:cubicBezTo>
                    <a:pt x="600" y="258"/>
                    <a:pt x="600" y="258"/>
                    <a:pt x="600" y="258"/>
                  </a:cubicBezTo>
                  <a:cubicBezTo>
                    <a:pt x="595" y="265"/>
                    <a:pt x="590" y="265"/>
                    <a:pt x="585" y="267"/>
                  </a:cubicBezTo>
                  <a:cubicBezTo>
                    <a:pt x="585" y="267"/>
                    <a:pt x="585" y="267"/>
                    <a:pt x="585" y="267"/>
                  </a:cubicBezTo>
                  <a:cubicBezTo>
                    <a:pt x="584" y="267"/>
                    <a:pt x="584" y="267"/>
                    <a:pt x="584" y="267"/>
                  </a:cubicBezTo>
                  <a:cubicBezTo>
                    <a:pt x="580" y="271"/>
                    <a:pt x="574" y="278"/>
                    <a:pt x="574" y="278"/>
                  </a:cubicBezTo>
                  <a:cubicBezTo>
                    <a:pt x="575" y="279"/>
                    <a:pt x="575" y="279"/>
                    <a:pt x="575" y="279"/>
                  </a:cubicBezTo>
                  <a:cubicBezTo>
                    <a:pt x="576" y="278"/>
                    <a:pt x="576" y="278"/>
                    <a:pt x="576" y="278"/>
                  </a:cubicBezTo>
                  <a:cubicBezTo>
                    <a:pt x="576" y="278"/>
                    <a:pt x="576" y="278"/>
                    <a:pt x="570" y="274"/>
                  </a:cubicBezTo>
                  <a:cubicBezTo>
                    <a:pt x="569" y="275"/>
                    <a:pt x="569" y="275"/>
                    <a:pt x="569" y="275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0" y="276"/>
                    <a:pt x="570" y="276"/>
                    <a:pt x="580" y="268"/>
                  </a:cubicBezTo>
                  <a:cubicBezTo>
                    <a:pt x="581" y="267"/>
                    <a:pt x="581" y="267"/>
                    <a:pt x="581" y="267"/>
                  </a:cubicBezTo>
                  <a:cubicBezTo>
                    <a:pt x="580" y="266"/>
                    <a:pt x="580" y="266"/>
                    <a:pt x="580" y="266"/>
                  </a:cubicBezTo>
                  <a:cubicBezTo>
                    <a:pt x="580" y="266"/>
                    <a:pt x="580" y="266"/>
                    <a:pt x="577" y="262"/>
                  </a:cubicBezTo>
                  <a:cubicBezTo>
                    <a:pt x="576" y="260"/>
                    <a:pt x="576" y="260"/>
                    <a:pt x="576" y="260"/>
                  </a:cubicBezTo>
                  <a:cubicBezTo>
                    <a:pt x="575" y="262"/>
                    <a:pt x="575" y="262"/>
                    <a:pt x="575" y="262"/>
                  </a:cubicBezTo>
                  <a:cubicBezTo>
                    <a:pt x="575" y="262"/>
                    <a:pt x="575" y="262"/>
                    <a:pt x="572" y="266"/>
                  </a:cubicBezTo>
                  <a:cubicBezTo>
                    <a:pt x="573" y="267"/>
                    <a:pt x="573" y="267"/>
                    <a:pt x="573" y="267"/>
                  </a:cubicBezTo>
                  <a:cubicBezTo>
                    <a:pt x="575" y="266"/>
                    <a:pt x="575" y="266"/>
                    <a:pt x="575" y="266"/>
                  </a:cubicBezTo>
                  <a:cubicBezTo>
                    <a:pt x="575" y="266"/>
                    <a:pt x="575" y="266"/>
                    <a:pt x="572" y="259"/>
                  </a:cubicBezTo>
                  <a:cubicBezTo>
                    <a:pt x="571" y="260"/>
                    <a:pt x="571" y="260"/>
                    <a:pt x="571" y="260"/>
                  </a:cubicBezTo>
                  <a:cubicBezTo>
                    <a:pt x="572" y="260"/>
                    <a:pt x="572" y="260"/>
                    <a:pt x="572" y="260"/>
                  </a:cubicBezTo>
                  <a:cubicBezTo>
                    <a:pt x="572" y="260"/>
                    <a:pt x="572" y="260"/>
                    <a:pt x="573" y="255"/>
                  </a:cubicBezTo>
                  <a:cubicBezTo>
                    <a:pt x="574" y="254"/>
                    <a:pt x="574" y="254"/>
                    <a:pt x="574" y="254"/>
                  </a:cubicBezTo>
                  <a:cubicBezTo>
                    <a:pt x="573" y="253"/>
                    <a:pt x="573" y="253"/>
                    <a:pt x="573" y="253"/>
                  </a:cubicBezTo>
                  <a:cubicBezTo>
                    <a:pt x="573" y="253"/>
                    <a:pt x="572" y="253"/>
                    <a:pt x="571" y="252"/>
                  </a:cubicBezTo>
                  <a:cubicBezTo>
                    <a:pt x="569" y="251"/>
                    <a:pt x="568" y="251"/>
                    <a:pt x="566" y="251"/>
                  </a:cubicBezTo>
                  <a:cubicBezTo>
                    <a:pt x="564" y="251"/>
                    <a:pt x="563" y="251"/>
                    <a:pt x="562" y="252"/>
                  </a:cubicBezTo>
                  <a:cubicBezTo>
                    <a:pt x="561" y="253"/>
                    <a:pt x="560" y="255"/>
                    <a:pt x="560" y="257"/>
                  </a:cubicBezTo>
                  <a:cubicBezTo>
                    <a:pt x="561" y="257"/>
                    <a:pt x="561" y="257"/>
                    <a:pt x="561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59" y="259"/>
                    <a:pt x="559" y="260"/>
                    <a:pt x="559" y="262"/>
                  </a:cubicBezTo>
                  <a:cubicBezTo>
                    <a:pt x="559" y="269"/>
                    <a:pt x="563" y="274"/>
                    <a:pt x="563" y="274"/>
                  </a:cubicBezTo>
                  <a:cubicBezTo>
                    <a:pt x="564" y="274"/>
                    <a:pt x="564" y="274"/>
                    <a:pt x="564" y="274"/>
                  </a:cubicBezTo>
                  <a:cubicBezTo>
                    <a:pt x="563" y="272"/>
                    <a:pt x="563" y="272"/>
                    <a:pt x="563" y="272"/>
                  </a:cubicBezTo>
                  <a:cubicBezTo>
                    <a:pt x="563" y="272"/>
                    <a:pt x="563" y="272"/>
                    <a:pt x="552" y="278"/>
                  </a:cubicBezTo>
                  <a:cubicBezTo>
                    <a:pt x="550" y="279"/>
                    <a:pt x="550" y="279"/>
                    <a:pt x="550" y="279"/>
                  </a:cubicBezTo>
                  <a:cubicBezTo>
                    <a:pt x="552" y="280"/>
                    <a:pt x="552" y="280"/>
                    <a:pt x="552" y="280"/>
                  </a:cubicBezTo>
                  <a:cubicBezTo>
                    <a:pt x="552" y="280"/>
                    <a:pt x="552" y="280"/>
                    <a:pt x="558" y="283"/>
                  </a:cubicBezTo>
                  <a:cubicBezTo>
                    <a:pt x="558" y="282"/>
                    <a:pt x="558" y="282"/>
                    <a:pt x="558" y="282"/>
                  </a:cubicBezTo>
                  <a:cubicBezTo>
                    <a:pt x="557" y="282"/>
                    <a:pt x="557" y="282"/>
                    <a:pt x="557" y="282"/>
                  </a:cubicBezTo>
                  <a:cubicBezTo>
                    <a:pt x="557" y="282"/>
                    <a:pt x="557" y="282"/>
                    <a:pt x="557" y="284"/>
                  </a:cubicBezTo>
                  <a:cubicBezTo>
                    <a:pt x="557" y="286"/>
                    <a:pt x="557" y="290"/>
                    <a:pt x="557" y="298"/>
                  </a:cubicBezTo>
                  <a:cubicBezTo>
                    <a:pt x="557" y="301"/>
                    <a:pt x="557" y="301"/>
                    <a:pt x="557" y="301"/>
                  </a:cubicBezTo>
                  <a:cubicBezTo>
                    <a:pt x="559" y="299"/>
                    <a:pt x="559" y="299"/>
                    <a:pt x="559" y="299"/>
                  </a:cubicBezTo>
                  <a:cubicBezTo>
                    <a:pt x="559" y="299"/>
                    <a:pt x="559" y="299"/>
                    <a:pt x="570" y="290"/>
                  </a:cubicBezTo>
                  <a:cubicBezTo>
                    <a:pt x="569" y="288"/>
                    <a:pt x="569" y="288"/>
                    <a:pt x="569" y="288"/>
                  </a:cubicBezTo>
                  <a:cubicBezTo>
                    <a:pt x="568" y="288"/>
                    <a:pt x="568" y="288"/>
                    <a:pt x="568" y="288"/>
                  </a:cubicBezTo>
                  <a:cubicBezTo>
                    <a:pt x="568" y="288"/>
                    <a:pt x="568" y="288"/>
                    <a:pt x="566" y="292"/>
                  </a:cubicBezTo>
                  <a:cubicBezTo>
                    <a:pt x="564" y="296"/>
                    <a:pt x="560" y="305"/>
                    <a:pt x="553" y="322"/>
                  </a:cubicBezTo>
                  <a:cubicBezTo>
                    <a:pt x="553" y="322"/>
                    <a:pt x="553" y="322"/>
                    <a:pt x="553" y="322"/>
                  </a:cubicBezTo>
                  <a:cubicBezTo>
                    <a:pt x="553" y="323"/>
                    <a:pt x="553" y="323"/>
                    <a:pt x="553" y="323"/>
                  </a:cubicBezTo>
                  <a:cubicBezTo>
                    <a:pt x="553" y="323"/>
                    <a:pt x="553" y="323"/>
                    <a:pt x="553" y="324"/>
                  </a:cubicBezTo>
                  <a:cubicBezTo>
                    <a:pt x="554" y="325"/>
                    <a:pt x="556" y="328"/>
                    <a:pt x="558" y="333"/>
                  </a:cubicBezTo>
                  <a:cubicBezTo>
                    <a:pt x="560" y="337"/>
                    <a:pt x="561" y="342"/>
                    <a:pt x="561" y="346"/>
                  </a:cubicBezTo>
                  <a:cubicBezTo>
                    <a:pt x="561" y="347"/>
                    <a:pt x="561" y="347"/>
                    <a:pt x="561" y="347"/>
                  </a:cubicBezTo>
                  <a:cubicBezTo>
                    <a:pt x="561" y="347"/>
                    <a:pt x="561" y="347"/>
                    <a:pt x="561" y="347"/>
                  </a:cubicBezTo>
                  <a:cubicBezTo>
                    <a:pt x="561" y="349"/>
                    <a:pt x="561" y="351"/>
                    <a:pt x="561" y="353"/>
                  </a:cubicBezTo>
                  <a:cubicBezTo>
                    <a:pt x="561" y="357"/>
                    <a:pt x="561" y="361"/>
                    <a:pt x="561" y="363"/>
                  </a:cubicBezTo>
                  <a:cubicBezTo>
                    <a:pt x="560" y="365"/>
                    <a:pt x="560" y="366"/>
                    <a:pt x="560" y="367"/>
                  </a:cubicBezTo>
                  <a:cubicBezTo>
                    <a:pt x="560" y="367"/>
                    <a:pt x="560" y="368"/>
                    <a:pt x="560" y="368"/>
                  </a:cubicBezTo>
                  <a:cubicBezTo>
                    <a:pt x="561" y="368"/>
                    <a:pt x="561" y="368"/>
                    <a:pt x="561" y="368"/>
                  </a:cubicBezTo>
                  <a:cubicBezTo>
                    <a:pt x="561" y="367"/>
                    <a:pt x="561" y="367"/>
                    <a:pt x="561" y="367"/>
                  </a:cubicBezTo>
                  <a:cubicBezTo>
                    <a:pt x="561" y="367"/>
                    <a:pt x="558" y="367"/>
                    <a:pt x="555" y="367"/>
                  </a:cubicBezTo>
                  <a:cubicBezTo>
                    <a:pt x="551" y="368"/>
                    <a:pt x="547" y="368"/>
                    <a:pt x="544" y="368"/>
                  </a:cubicBezTo>
                  <a:cubicBezTo>
                    <a:pt x="542" y="368"/>
                    <a:pt x="541" y="368"/>
                    <a:pt x="540" y="368"/>
                  </a:cubicBezTo>
                  <a:cubicBezTo>
                    <a:pt x="540" y="368"/>
                    <a:pt x="540" y="368"/>
                    <a:pt x="540" y="368"/>
                  </a:cubicBezTo>
                  <a:cubicBezTo>
                    <a:pt x="540" y="368"/>
                    <a:pt x="540" y="368"/>
                    <a:pt x="540" y="368"/>
                  </a:cubicBezTo>
                  <a:cubicBezTo>
                    <a:pt x="537" y="368"/>
                    <a:pt x="533" y="367"/>
                    <a:pt x="530" y="367"/>
                  </a:cubicBezTo>
                  <a:cubicBezTo>
                    <a:pt x="526" y="366"/>
                    <a:pt x="524" y="365"/>
                    <a:pt x="524" y="365"/>
                  </a:cubicBezTo>
                  <a:cubicBezTo>
                    <a:pt x="523" y="367"/>
                    <a:pt x="523" y="367"/>
                    <a:pt x="523" y="367"/>
                  </a:cubicBezTo>
                  <a:cubicBezTo>
                    <a:pt x="525" y="366"/>
                    <a:pt x="525" y="366"/>
                    <a:pt x="525" y="366"/>
                  </a:cubicBezTo>
                  <a:cubicBezTo>
                    <a:pt x="525" y="366"/>
                    <a:pt x="525" y="366"/>
                    <a:pt x="519" y="353"/>
                  </a:cubicBezTo>
                  <a:cubicBezTo>
                    <a:pt x="518" y="350"/>
                    <a:pt x="518" y="350"/>
                    <a:pt x="518" y="350"/>
                  </a:cubicBezTo>
                  <a:cubicBezTo>
                    <a:pt x="517" y="352"/>
                    <a:pt x="517" y="352"/>
                    <a:pt x="517" y="352"/>
                  </a:cubicBezTo>
                  <a:cubicBezTo>
                    <a:pt x="516" y="353"/>
                    <a:pt x="516" y="353"/>
                    <a:pt x="516" y="353"/>
                  </a:cubicBezTo>
                  <a:cubicBezTo>
                    <a:pt x="516" y="353"/>
                    <a:pt x="514" y="355"/>
                    <a:pt x="512" y="357"/>
                  </a:cubicBezTo>
                  <a:cubicBezTo>
                    <a:pt x="511" y="358"/>
                    <a:pt x="510" y="359"/>
                    <a:pt x="509" y="359"/>
                  </a:cubicBezTo>
                  <a:cubicBezTo>
                    <a:pt x="508" y="360"/>
                    <a:pt x="507" y="360"/>
                    <a:pt x="507" y="360"/>
                  </a:cubicBezTo>
                  <a:cubicBezTo>
                    <a:pt x="506" y="360"/>
                    <a:pt x="506" y="360"/>
                    <a:pt x="506" y="360"/>
                  </a:cubicBezTo>
                  <a:cubicBezTo>
                    <a:pt x="506" y="360"/>
                    <a:pt x="505" y="359"/>
                    <a:pt x="505" y="359"/>
                  </a:cubicBezTo>
                  <a:cubicBezTo>
                    <a:pt x="504" y="358"/>
                    <a:pt x="503" y="356"/>
                    <a:pt x="503" y="355"/>
                  </a:cubicBezTo>
                  <a:cubicBezTo>
                    <a:pt x="502" y="354"/>
                    <a:pt x="502" y="353"/>
                    <a:pt x="501" y="353"/>
                  </a:cubicBezTo>
                  <a:cubicBezTo>
                    <a:pt x="501" y="352"/>
                    <a:pt x="500" y="352"/>
                    <a:pt x="499" y="352"/>
                  </a:cubicBezTo>
                  <a:cubicBezTo>
                    <a:pt x="498" y="352"/>
                    <a:pt x="498" y="352"/>
                    <a:pt x="497" y="352"/>
                  </a:cubicBezTo>
                  <a:cubicBezTo>
                    <a:pt x="495" y="353"/>
                    <a:pt x="493" y="355"/>
                    <a:pt x="491" y="357"/>
                  </a:cubicBezTo>
                  <a:cubicBezTo>
                    <a:pt x="488" y="359"/>
                    <a:pt x="486" y="360"/>
                    <a:pt x="484" y="360"/>
                  </a:cubicBezTo>
                  <a:cubicBezTo>
                    <a:pt x="483" y="360"/>
                    <a:pt x="483" y="360"/>
                    <a:pt x="483" y="360"/>
                  </a:cubicBezTo>
                  <a:cubicBezTo>
                    <a:pt x="482" y="360"/>
                    <a:pt x="481" y="359"/>
                    <a:pt x="480" y="358"/>
                  </a:cubicBezTo>
                  <a:cubicBezTo>
                    <a:pt x="476" y="356"/>
                    <a:pt x="470" y="351"/>
                    <a:pt x="463" y="351"/>
                  </a:cubicBezTo>
                  <a:cubicBezTo>
                    <a:pt x="462" y="351"/>
                    <a:pt x="460" y="351"/>
                    <a:pt x="458" y="352"/>
                  </a:cubicBezTo>
                  <a:cubicBezTo>
                    <a:pt x="458" y="353"/>
                    <a:pt x="458" y="353"/>
                    <a:pt x="458" y="353"/>
                  </a:cubicBezTo>
                  <a:cubicBezTo>
                    <a:pt x="458" y="352"/>
                    <a:pt x="458" y="352"/>
                    <a:pt x="458" y="352"/>
                  </a:cubicBezTo>
                  <a:cubicBezTo>
                    <a:pt x="452" y="354"/>
                    <a:pt x="444" y="358"/>
                    <a:pt x="436" y="362"/>
                  </a:cubicBezTo>
                  <a:cubicBezTo>
                    <a:pt x="432" y="364"/>
                    <a:pt x="429" y="365"/>
                    <a:pt x="426" y="367"/>
                  </a:cubicBezTo>
                  <a:cubicBezTo>
                    <a:pt x="423" y="368"/>
                    <a:pt x="420" y="369"/>
                    <a:pt x="419" y="369"/>
                  </a:cubicBezTo>
                  <a:cubicBezTo>
                    <a:pt x="419" y="371"/>
                    <a:pt x="419" y="371"/>
                    <a:pt x="419" y="371"/>
                  </a:cubicBezTo>
                  <a:cubicBezTo>
                    <a:pt x="419" y="369"/>
                    <a:pt x="419" y="369"/>
                    <a:pt x="419" y="369"/>
                  </a:cubicBezTo>
                  <a:cubicBezTo>
                    <a:pt x="414" y="370"/>
                    <a:pt x="410" y="374"/>
                    <a:pt x="405" y="379"/>
                  </a:cubicBezTo>
                  <a:cubicBezTo>
                    <a:pt x="401" y="383"/>
                    <a:pt x="396" y="389"/>
                    <a:pt x="394" y="393"/>
                  </a:cubicBezTo>
                  <a:cubicBezTo>
                    <a:pt x="391" y="397"/>
                    <a:pt x="389" y="402"/>
                    <a:pt x="385" y="406"/>
                  </a:cubicBezTo>
                  <a:cubicBezTo>
                    <a:pt x="382" y="410"/>
                    <a:pt x="377" y="413"/>
                    <a:pt x="369" y="415"/>
                  </a:cubicBezTo>
                  <a:cubicBezTo>
                    <a:pt x="369" y="417"/>
                    <a:pt x="369" y="417"/>
                    <a:pt x="369" y="417"/>
                  </a:cubicBezTo>
                  <a:cubicBezTo>
                    <a:pt x="369" y="415"/>
                    <a:pt x="369" y="415"/>
                    <a:pt x="369" y="415"/>
                  </a:cubicBezTo>
                  <a:cubicBezTo>
                    <a:pt x="365" y="416"/>
                    <a:pt x="362" y="417"/>
                    <a:pt x="359" y="417"/>
                  </a:cubicBezTo>
                  <a:cubicBezTo>
                    <a:pt x="355" y="417"/>
                    <a:pt x="353" y="416"/>
                    <a:pt x="352" y="415"/>
                  </a:cubicBezTo>
                  <a:cubicBezTo>
                    <a:pt x="351" y="414"/>
                    <a:pt x="351" y="414"/>
                    <a:pt x="351" y="414"/>
                  </a:cubicBezTo>
                  <a:cubicBezTo>
                    <a:pt x="350" y="413"/>
                    <a:pt x="350" y="413"/>
                    <a:pt x="350" y="413"/>
                  </a:cubicBezTo>
                  <a:cubicBezTo>
                    <a:pt x="350" y="413"/>
                    <a:pt x="350" y="413"/>
                    <a:pt x="350" y="413"/>
                  </a:cubicBezTo>
                  <a:cubicBezTo>
                    <a:pt x="350" y="412"/>
                    <a:pt x="350" y="412"/>
                    <a:pt x="350" y="412"/>
                  </a:cubicBezTo>
                  <a:cubicBezTo>
                    <a:pt x="348" y="413"/>
                    <a:pt x="348" y="413"/>
                    <a:pt x="348" y="413"/>
                  </a:cubicBezTo>
                  <a:cubicBezTo>
                    <a:pt x="348" y="413"/>
                    <a:pt x="348" y="413"/>
                    <a:pt x="340" y="417"/>
                  </a:cubicBezTo>
                  <a:cubicBezTo>
                    <a:pt x="341" y="418"/>
                    <a:pt x="341" y="418"/>
                    <a:pt x="341" y="418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42" y="417"/>
                    <a:pt x="342" y="417"/>
                    <a:pt x="332" y="413"/>
                  </a:cubicBezTo>
                  <a:cubicBezTo>
                    <a:pt x="331" y="412"/>
                    <a:pt x="331" y="412"/>
                    <a:pt x="331" y="412"/>
                  </a:cubicBezTo>
                  <a:cubicBezTo>
                    <a:pt x="331" y="413"/>
                    <a:pt x="331" y="413"/>
                    <a:pt x="331" y="413"/>
                  </a:cubicBezTo>
                  <a:cubicBezTo>
                    <a:pt x="330" y="413"/>
                    <a:pt x="330" y="413"/>
                    <a:pt x="330" y="413"/>
                  </a:cubicBezTo>
                  <a:cubicBezTo>
                    <a:pt x="329" y="414"/>
                    <a:pt x="322" y="417"/>
                    <a:pt x="316" y="417"/>
                  </a:cubicBezTo>
                  <a:cubicBezTo>
                    <a:pt x="315" y="417"/>
                    <a:pt x="314" y="417"/>
                    <a:pt x="313" y="417"/>
                  </a:cubicBezTo>
                  <a:cubicBezTo>
                    <a:pt x="313" y="417"/>
                    <a:pt x="313" y="417"/>
                    <a:pt x="313" y="417"/>
                  </a:cubicBezTo>
                  <a:cubicBezTo>
                    <a:pt x="313" y="417"/>
                    <a:pt x="313" y="417"/>
                    <a:pt x="313" y="417"/>
                  </a:cubicBezTo>
                  <a:cubicBezTo>
                    <a:pt x="311" y="417"/>
                    <a:pt x="310" y="416"/>
                    <a:pt x="309" y="416"/>
                  </a:cubicBezTo>
                  <a:cubicBezTo>
                    <a:pt x="308" y="415"/>
                    <a:pt x="306" y="415"/>
                    <a:pt x="305" y="415"/>
                  </a:cubicBezTo>
                  <a:cubicBezTo>
                    <a:pt x="304" y="415"/>
                    <a:pt x="303" y="415"/>
                    <a:pt x="301" y="415"/>
                  </a:cubicBezTo>
                  <a:cubicBezTo>
                    <a:pt x="301" y="415"/>
                    <a:pt x="301" y="415"/>
                    <a:pt x="301" y="415"/>
                  </a:cubicBezTo>
                  <a:cubicBezTo>
                    <a:pt x="301" y="416"/>
                    <a:pt x="301" y="416"/>
                    <a:pt x="301" y="416"/>
                  </a:cubicBezTo>
                  <a:cubicBezTo>
                    <a:pt x="298" y="418"/>
                    <a:pt x="297" y="421"/>
                    <a:pt x="295" y="423"/>
                  </a:cubicBezTo>
                  <a:cubicBezTo>
                    <a:pt x="292" y="425"/>
                    <a:pt x="289" y="427"/>
                    <a:pt x="281" y="427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0" y="428"/>
                    <a:pt x="279" y="428"/>
                    <a:pt x="278" y="428"/>
                  </a:cubicBezTo>
                  <a:cubicBezTo>
                    <a:pt x="272" y="428"/>
                    <a:pt x="267" y="426"/>
                    <a:pt x="263" y="425"/>
                  </a:cubicBezTo>
                  <a:cubicBezTo>
                    <a:pt x="261" y="424"/>
                    <a:pt x="259" y="424"/>
                    <a:pt x="258" y="423"/>
                  </a:cubicBezTo>
                  <a:cubicBezTo>
                    <a:pt x="258" y="423"/>
                    <a:pt x="257" y="423"/>
                    <a:pt x="257" y="422"/>
                  </a:cubicBezTo>
                  <a:cubicBezTo>
                    <a:pt x="257" y="422"/>
                    <a:pt x="257" y="422"/>
                    <a:pt x="257" y="422"/>
                  </a:cubicBezTo>
                  <a:cubicBezTo>
                    <a:pt x="256" y="422"/>
                    <a:pt x="256" y="422"/>
                    <a:pt x="256" y="422"/>
                  </a:cubicBezTo>
                  <a:cubicBezTo>
                    <a:pt x="256" y="422"/>
                    <a:pt x="256" y="422"/>
                    <a:pt x="256" y="422"/>
                  </a:cubicBezTo>
                  <a:cubicBezTo>
                    <a:pt x="256" y="422"/>
                    <a:pt x="256" y="422"/>
                    <a:pt x="245" y="422"/>
                  </a:cubicBezTo>
                  <a:cubicBezTo>
                    <a:pt x="245" y="423"/>
                    <a:pt x="245" y="423"/>
                    <a:pt x="245" y="423"/>
                  </a:cubicBezTo>
                  <a:cubicBezTo>
                    <a:pt x="246" y="422"/>
                    <a:pt x="246" y="422"/>
                    <a:pt x="246" y="422"/>
                  </a:cubicBezTo>
                  <a:cubicBezTo>
                    <a:pt x="246" y="422"/>
                    <a:pt x="244" y="421"/>
                    <a:pt x="241" y="419"/>
                  </a:cubicBezTo>
                  <a:cubicBezTo>
                    <a:pt x="240" y="419"/>
                    <a:pt x="238" y="418"/>
                    <a:pt x="237" y="418"/>
                  </a:cubicBezTo>
                  <a:cubicBezTo>
                    <a:pt x="236" y="417"/>
                    <a:pt x="234" y="417"/>
                    <a:pt x="233" y="417"/>
                  </a:cubicBezTo>
                  <a:cubicBezTo>
                    <a:pt x="231" y="417"/>
                    <a:pt x="229" y="417"/>
                    <a:pt x="227" y="418"/>
                  </a:cubicBezTo>
                  <a:cubicBezTo>
                    <a:pt x="224" y="420"/>
                    <a:pt x="221" y="422"/>
                    <a:pt x="217" y="424"/>
                  </a:cubicBezTo>
                  <a:cubicBezTo>
                    <a:pt x="214" y="426"/>
                    <a:pt x="210" y="428"/>
                    <a:pt x="208" y="428"/>
                  </a:cubicBezTo>
                  <a:cubicBezTo>
                    <a:pt x="208" y="427"/>
                    <a:pt x="208" y="427"/>
                    <a:pt x="208" y="427"/>
                  </a:cubicBezTo>
                  <a:cubicBezTo>
                    <a:pt x="207" y="427"/>
                    <a:pt x="207" y="427"/>
                    <a:pt x="207" y="427"/>
                  </a:cubicBezTo>
                  <a:cubicBezTo>
                    <a:pt x="207" y="427"/>
                    <a:pt x="207" y="427"/>
                    <a:pt x="207" y="427"/>
                  </a:cubicBezTo>
                  <a:cubicBezTo>
                    <a:pt x="203" y="427"/>
                    <a:pt x="200" y="427"/>
                    <a:pt x="198" y="426"/>
                  </a:cubicBezTo>
                  <a:cubicBezTo>
                    <a:pt x="197" y="426"/>
                    <a:pt x="196" y="425"/>
                    <a:pt x="196" y="424"/>
                  </a:cubicBezTo>
                  <a:cubicBezTo>
                    <a:pt x="196" y="423"/>
                    <a:pt x="195" y="422"/>
                    <a:pt x="195" y="421"/>
                  </a:cubicBezTo>
                  <a:cubicBezTo>
                    <a:pt x="194" y="421"/>
                    <a:pt x="194" y="421"/>
                    <a:pt x="194" y="421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19"/>
                    <a:pt x="196" y="418"/>
                    <a:pt x="197" y="417"/>
                  </a:cubicBezTo>
                  <a:cubicBezTo>
                    <a:pt x="198" y="416"/>
                    <a:pt x="200" y="415"/>
                    <a:pt x="201" y="414"/>
                  </a:cubicBezTo>
                  <a:cubicBezTo>
                    <a:pt x="202" y="413"/>
                    <a:pt x="203" y="413"/>
                    <a:pt x="204" y="412"/>
                  </a:cubicBezTo>
                  <a:cubicBezTo>
                    <a:pt x="204" y="411"/>
                    <a:pt x="205" y="410"/>
                    <a:pt x="205" y="409"/>
                  </a:cubicBezTo>
                  <a:cubicBezTo>
                    <a:pt x="205" y="408"/>
                    <a:pt x="205" y="408"/>
                    <a:pt x="205" y="407"/>
                  </a:cubicBezTo>
                  <a:cubicBezTo>
                    <a:pt x="203" y="407"/>
                    <a:pt x="203" y="407"/>
                    <a:pt x="203" y="407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6"/>
                    <a:pt x="205" y="405"/>
                    <a:pt x="204" y="405"/>
                  </a:cubicBezTo>
                  <a:cubicBezTo>
                    <a:pt x="204" y="404"/>
                    <a:pt x="203" y="403"/>
                    <a:pt x="202" y="402"/>
                  </a:cubicBezTo>
                  <a:cubicBezTo>
                    <a:pt x="201" y="402"/>
                    <a:pt x="200" y="402"/>
                    <a:pt x="199" y="402"/>
                  </a:cubicBezTo>
                  <a:cubicBezTo>
                    <a:pt x="198" y="402"/>
                    <a:pt x="198" y="402"/>
                    <a:pt x="198" y="402"/>
                  </a:cubicBezTo>
                  <a:cubicBezTo>
                    <a:pt x="197" y="402"/>
                    <a:pt x="196" y="402"/>
                    <a:pt x="194" y="402"/>
                  </a:cubicBezTo>
                  <a:cubicBezTo>
                    <a:pt x="194" y="402"/>
                    <a:pt x="194" y="402"/>
                    <a:pt x="194" y="402"/>
                  </a:cubicBezTo>
                  <a:cubicBezTo>
                    <a:pt x="194" y="402"/>
                    <a:pt x="194" y="402"/>
                    <a:pt x="194" y="402"/>
                  </a:cubicBezTo>
                  <a:cubicBezTo>
                    <a:pt x="193" y="402"/>
                    <a:pt x="192" y="402"/>
                    <a:pt x="191" y="401"/>
                  </a:cubicBezTo>
                  <a:cubicBezTo>
                    <a:pt x="188" y="400"/>
                    <a:pt x="182" y="397"/>
                    <a:pt x="178" y="395"/>
                  </a:cubicBezTo>
                  <a:cubicBezTo>
                    <a:pt x="177" y="396"/>
                    <a:pt x="177" y="396"/>
                    <a:pt x="177" y="396"/>
                  </a:cubicBezTo>
                  <a:cubicBezTo>
                    <a:pt x="179" y="398"/>
                    <a:pt x="179" y="398"/>
                    <a:pt x="179" y="398"/>
                  </a:cubicBezTo>
                  <a:cubicBezTo>
                    <a:pt x="180" y="396"/>
                    <a:pt x="181" y="395"/>
                    <a:pt x="181" y="393"/>
                  </a:cubicBezTo>
                  <a:cubicBezTo>
                    <a:pt x="181" y="392"/>
                    <a:pt x="181" y="391"/>
                    <a:pt x="180" y="390"/>
                  </a:cubicBezTo>
                  <a:cubicBezTo>
                    <a:pt x="179" y="391"/>
                    <a:pt x="179" y="391"/>
                    <a:pt x="179" y="391"/>
                  </a:cubicBezTo>
                  <a:cubicBezTo>
                    <a:pt x="180" y="391"/>
                    <a:pt x="180" y="391"/>
                    <a:pt x="180" y="391"/>
                  </a:cubicBezTo>
                  <a:cubicBezTo>
                    <a:pt x="180" y="390"/>
                    <a:pt x="179" y="389"/>
                    <a:pt x="179" y="388"/>
                  </a:cubicBezTo>
                  <a:cubicBezTo>
                    <a:pt x="178" y="387"/>
                    <a:pt x="177" y="387"/>
                    <a:pt x="176" y="387"/>
                  </a:cubicBezTo>
                  <a:cubicBezTo>
                    <a:pt x="174" y="387"/>
                    <a:pt x="172" y="388"/>
                    <a:pt x="171" y="389"/>
                  </a:cubicBezTo>
                  <a:cubicBezTo>
                    <a:pt x="170" y="389"/>
                    <a:pt x="169" y="390"/>
                    <a:pt x="169" y="390"/>
                  </a:cubicBezTo>
                  <a:cubicBezTo>
                    <a:pt x="169" y="391"/>
                    <a:pt x="169" y="391"/>
                    <a:pt x="169" y="391"/>
                  </a:cubicBezTo>
                  <a:cubicBezTo>
                    <a:pt x="171" y="391"/>
                    <a:pt x="171" y="391"/>
                    <a:pt x="171" y="391"/>
                  </a:cubicBezTo>
                  <a:cubicBezTo>
                    <a:pt x="171" y="391"/>
                    <a:pt x="171" y="391"/>
                    <a:pt x="167" y="375"/>
                  </a:cubicBezTo>
                  <a:cubicBezTo>
                    <a:pt x="165" y="375"/>
                    <a:pt x="165" y="375"/>
                    <a:pt x="165" y="375"/>
                  </a:cubicBezTo>
                  <a:cubicBezTo>
                    <a:pt x="165" y="376"/>
                    <a:pt x="165" y="376"/>
                    <a:pt x="165" y="376"/>
                  </a:cubicBezTo>
                  <a:cubicBezTo>
                    <a:pt x="165" y="376"/>
                    <a:pt x="165" y="376"/>
                    <a:pt x="166" y="376"/>
                  </a:cubicBezTo>
                  <a:cubicBezTo>
                    <a:pt x="166" y="376"/>
                    <a:pt x="167" y="376"/>
                    <a:pt x="169" y="376"/>
                  </a:cubicBezTo>
                  <a:cubicBezTo>
                    <a:pt x="170" y="376"/>
                    <a:pt x="170" y="376"/>
                    <a:pt x="170" y="376"/>
                  </a:cubicBezTo>
                  <a:cubicBezTo>
                    <a:pt x="171" y="375"/>
                    <a:pt x="171" y="375"/>
                    <a:pt x="171" y="375"/>
                  </a:cubicBezTo>
                  <a:cubicBezTo>
                    <a:pt x="171" y="375"/>
                    <a:pt x="171" y="375"/>
                    <a:pt x="174" y="367"/>
                  </a:cubicBezTo>
                  <a:cubicBezTo>
                    <a:pt x="172" y="367"/>
                    <a:pt x="172" y="367"/>
                    <a:pt x="172" y="367"/>
                  </a:cubicBezTo>
                  <a:cubicBezTo>
                    <a:pt x="171" y="368"/>
                    <a:pt x="171" y="368"/>
                    <a:pt x="171" y="368"/>
                  </a:cubicBezTo>
                  <a:cubicBezTo>
                    <a:pt x="171" y="368"/>
                    <a:pt x="171" y="368"/>
                    <a:pt x="177" y="371"/>
                  </a:cubicBezTo>
                  <a:cubicBezTo>
                    <a:pt x="178" y="372"/>
                    <a:pt x="178" y="372"/>
                    <a:pt x="178" y="372"/>
                  </a:cubicBezTo>
                  <a:cubicBezTo>
                    <a:pt x="179" y="370"/>
                    <a:pt x="179" y="370"/>
                    <a:pt x="179" y="370"/>
                  </a:cubicBezTo>
                  <a:cubicBezTo>
                    <a:pt x="179" y="370"/>
                    <a:pt x="179" y="370"/>
                    <a:pt x="180" y="364"/>
                  </a:cubicBezTo>
                  <a:cubicBezTo>
                    <a:pt x="181" y="364"/>
                    <a:pt x="181" y="364"/>
                    <a:pt x="181" y="364"/>
                  </a:cubicBezTo>
                  <a:cubicBezTo>
                    <a:pt x="180" y="363"/>
                    <a:pt x="180" y="363"/>
                    <a:pt x="180" y="363"/>
                  </a:cubicBezTo>
                  <a:cubicBezTo>
                    <a:pt x="180" y="363"/>
                    <a:pt x="171" y="356"/>
                    <a:pt x="159" y="353"/>
                  </a:cubicBezTo>
                  <a:cubicBezTo>
                    <a:pt x="159" y="353"/>
                    <a:pt x="159" y="353"/>
                    <a:pt x="159" y="353"/>
                  </a:cubicBezTo>
                  <a:cubicBezTo>
                    <a:pt x="159" y="353"/>
                    <a:pt x="159" y="353"/>
                    <a:pt x="159" y="353"/>
                  </a:cubicBezTo>
                  <a:cubicBezTo>
                    <a:pt x="157" y="353"/>
                    <a:pt x="156" y="354"/>
                    <a:pt x="155" y="354"/>
                  </a:cubicBezTo>
                  <a:cubicBezTo>
                    <a:pt x="153" y="356"/>
                    <a:pt x="151" y="358"/>
                    <a:pt x="150" y="361"/>
                  </a:cubicBezTo>
                  <a:cubicBezTo>
                    <a:pt x="148" y="364"/>
                    <a:pt x="147" y="369"/>
                    <a:pt x="145" y="372"/>
                  </a:cubicBezTo>
                  <a:cubicBezTo>
                    <a:pt x="145" y="374"/>
                    <a:pt x="144" y="375"/>
                    <a:pt x="144" y="376"/>
                  </a:cubicBezTo>
                  <a:cubicBezTo>
                    <a:pt x="143" y="377"/>
                    <a:pt x="143" y="377"/>
                    <a:pt x="143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8"/>
                    <a:pt x="142" y="378"/>
                    <a:pt x="142" y="378"/>
                  </a:cubicBezTo>
                  <a:cubicBezTo>
                    <a:pt x="141" y="377"/>
                    <a:pt x="141" y="377"/>
                    <a:pt x="141" y="377"/>
                  </a:cubicBezTo>
                  <a:cubicBezTo>
                    <a:pt x="140" y="377"/>
                    <a:pt x="140" y="376"/>
                    <a:pt x="139" y="375"/>
                  </a:cubicBezTo>
                  <a:cubicBezTo>
                    <a:pt x="138" y="374"/>
                    <a:pt x="138" y="371"/>
                    <a:pt x="137" y="369"/>
                  </a:cubicBezTo>
                  <a:cubicBezTo>
                    <a:pt x="136" y="367"/>
                    <a:pt x="134" y="365"/>
                    <a:pt x="132" y="364"/>
                  </a:cubicBezTo>
                  <a:cubicBezTo>
                    <a:pt x="132" y="365"/>
                    <a:pt x="132" y="365"/>
                    <a:pt x="132" y="365"/>
                  </a:cubicBezTo>
                  <a:cubicBezTo>
                    <a:pt x="133" y="364"/>
                    <a:pt x="133" y="364"/>
                    <a:pt x="133" y="364"/>
                  </a:cubicBezTo>
                  <a:cubicBezTo>
                    <a:pt x="132" y="363"/>
                    <a:pt x="130" y="363"/>
                    <a:pt x="129" y="363"/>
                  </a:cubicBezTo>
                  <a:cubicBezTo>
                    <a:pt x="127" y="363"/>
                    <a:pt x="125" y="364"/>
                    <a:pt x="123" y="365"/>
                  </a:cubicBezTo>
                  <a:cubicBezTo>
                    <a:pt x="121" y="366"/>
                    <a:pt x="120" y="367"/>
                    <a:pt x="118" y="367"/>
                  </a:cubicBezTo>
                  <a:cubicBezTo>
                    <a:pt x="117" y="367"/>
                    <a:pt x="117" y="367"/>
                    <a:pt x="116" y="367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4" y="366"/>
                    <a:pt x="112" y="364"/>
                    <a:pt x="110" y="362"/>
                  </a:cubicBezTo>
                  <a:cubicBezTo>
                    <a:pt x="109" y="361"/>
                    <a:pt x="109" y="360"/>
                    <a:pt x="108" y="360"/>
                  </a:cubicBezTo>
                  <a:cubicBezTo>
                    <a:pt x="107" y="359"/>
                    <a:pt x="106" y="358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1" y="356"/>
                    <a:pt x="89" y="353"/>
                    <a:pt x="89" y="353"/>
                  </a:cubicBezTo>
                  <a:cubicBezTo>
                    <a:pt x="88" y="355"/>
                    <a:pt x="88" y="355"/>
                    <a:pt x="88" y="355"/>
                  </a:cubicBezTo>
                  <a:cubicBezTo>
                    <a:pt x="89" y="356"/>
                    <a:pt x="89" y="356"/>
                    <a:pt x="89" y="356"/>
                  </a:cubicBezTo>
                  <a:cubicBezTo>
                    <a:pt x="89" y="356"/>
                    <a:pt x="89" y="356"/>
                    <a:pt x="100" y="352"/>
                  </a:cubicBezTo>
                  <a:cubicBezTo>
                    <a:pt x="100" y="352"/>
                    <a:pt x="100" y="352"/>
                    <a:pt x="100" y="352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2" y="345"/>
                  </a:cubicBezTo>
                  <a:cubicBezTo>
                    <a:pt x="102" y="344"/>
                    <a:pt x="102" y="344"/>
                    <a:pt x="102" y="344"/>
                  </a:cubicBezTo>
                  <a:cubicBezTo>
                    <a:pt x="101" y="344"/>
                    <a:pt x="101" y="344"/>
                    <a:pt x="101" y="344"/>
                  </a:cubicBezTo>
                  <a:cubicBezTo>
                    <a:pt x="101" y="344"/>
                    <a:pt x="101" y="344"/>
                    <a:pt x="89" y="341"/>
                  </a:cubicBezTo>
                  <a:cubicBezTo>
                    <a:pt x="88" y="342"/>
                    <a:pt x="88" y="342"/>
                    <a:pt x="88" y="342"/>
                  </a:cubicBezTo>
                  <a:cubicBezTo>
                    <a:pt x="90" y="343"/>
                    <a:pt x="90" y="343"/>
                    <a:pt x="90" y="343"/>
                  </a:cubicBezTo>
                  <a:cubicBezTo>
                    <a:pt x="90" y="343"/>
                    <a:pt x="97" y="334"/>
                    <a:pt x="97" y="322"/>
                  </a:cubicBezTo>
                  <a:cubicBezTo>
                    <a:pt x="97" y="322"/>
                    <a:pt x="97" y="322"/>
                    <a:pt x="97" y="322"/>
                  </a:cubicBezTo>
                  <a:cubicBezTo>
                    <a:pt x="97" y="322"/>
                    <a:pt x="97" y="322"/>
                    <a:pt x="97" y="322"/>
                  </a:cubicBezTo>
                  <a:cubicBezTo>
                    <a:pt x="96" y="320"/>
                    <a:pt x="95" y="318"/>
                    <a:pt x="94" y="317"/>
                  </a:cubicBezTo>
                  <a:cubicBezTo>
                    <a:pt x="92" y="315"/>
                    <a:pt x="90" y="315"/>
                    <a:pt x="88" y="315"/>
                  </a:cubicBezTo>
                  <a:cubicBezTo>
                    <a:pt x="83" y="315"/>
                    <a:pt x="77" y="318"/>
                    <a:pt x="77" y="318"/>
                  </a:cubicBezTo>
                  <a:cubicBezTo>
                    <a:pt x="78" y="319"/>
                    <a:pt x="78" y="319"/>
                    <a:pt x="78" y="319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78" y="318"/>
                    <a:pt x="72" y="313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70" y="313"/>
                    <a:pt x="70" y="313"/>
                    <a:pt x="63" y="315"/>
                  </a:cubicBezTo>
                  <a:cubicBezTo>
                    <a:pt x="64" y="317"/>
                    <a:pt x="64" y="317"/>
                    <a:pt x="64" y="317"/>
                  </a:cubicBezTo>
                  <a:cubicBezTo>
                    <a:pt x="65" y="316"/>
                    <a:pt x="65" y="316"/>
                    <a:pt x="65" y="316"/>
                  </a:cubicBezTo>
                  <a:cubicBezTo>
                    <a:pt x="65" y="316"/>
                    <a:pt x="65" y="316"/>
                    <a:pt x="45" y="301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3"/>
                    <a:pt x="49" y="296"/>
                  </a:cubicBezTo>
                  <a:cubicBezTo>
                    <a:pt x="50" y="295"/>
                    <a:pt x="50" y="295"/>
                    <a:pt x="50" y="295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49" y="294"/>
                    <a:pt x="49" y="294"/>
                    <a:pt x="42" y="290"/>
                  </a:cubicBezTo>
                  <a:cubicBezTo>
                    <a:pt x="41" y="291"/>
                    <a:pt x="41" y="291"/>
                    <a:pt x="41" y="291"/>
                  </a:cubicBezTo>
                  <a:cubicBezTo>
                    <a:pt x="43" y="292"/>
                    <a:pt x="43" y="292"/>
                    <a:pt x="43" y="292"/>
                  </a:cubicBezTo>
                  <a:cubicBezTo>
                    <a:pt x="43" y="292"/>
                    <a:pt x="43" y="292"/>
                    <a:pt x="47" y="277"/>
                  </a:cubicBezTo>
                  <a:cubicBezTo>
                    <a:pt x="47" y="273"/>
                    <a:pt x="47" y="273"/>
                    <a:pt x="47" y="273"/>
                  </a:cubicBezTo>
                  <a:cubicBezTo>
                    <a:pt x="44" y="275"/>
                    <a:pt x="44" y="275"/>
                    <a:pt x="44" y="275"/>
                  </a:cubicBezTo>
                  <a:cubicBezTo>
                    <a:pt x="44" y="275"/>
                    <a:pt x="44" y="275"/>
                    <a:pt x="43" y="276"/>
                  </a:cubicBezTo>
                  <a:cubicBezTo>
                    <a:pt x="42" y="276"/>
                    <a:pt x="40" y="277"/>
                    <a:pt x="38" y="278"/>
                  </a:cubicBezTo>
                  <a:cubicBezTo>
                    <a:pt x="36" y="278"/>
                    <a:pt x="34" y="279"/>
                    <a:pt x="33" y="279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1" y="278"/>
                    <a:pt x="31" y="277"/>
                    <a:pt x="30" y="276"/>
                  </a:cubicBezTo>
                  <a:cubicBezTo>
                    <a:pt x="29" y="274"/>
                    <a:pt x="29" y="271"/>
                    <a:pt x="28" y="269"/>
                  </a:cubicBezTo>
                  <a:cubicBezTo>
                    <a:pt x="28" y="268"/>
                    <a:pt x="28" y="267"/>
                    <a:pt x="28" y="266"/>
                  </a:cubicBezTo>
                  <a:cubicBezTo>
                    <a:pt x="28" y="266"/>
                    <a:pt x="28" y="265"/>
                    <a:pt x="28" y="265"/>
                  </a:cubicBezTo>
                  <a:cubicBezTo>
                    <a:pt x="28" y="264"/>
                    <a:pt x="28" y="264"/>
                    <a:pt x="28" y="264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26" y="264"/>
                    <a:pt x="26" y="264"/>
                    <a:pt x="23" y="264"/>
                  </a:cubicBezTo>
                  <a:cubicBezTo>
                    <a:pt x="23" y="265"/>
                    <a:pt x="23" y="265"/>
                    <a:pt x="23" y="265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5" y="264"/>
                    <a:pt x="25" y="264"/>
                    <a:pt x="21" y="260"/>
                  </a:cubicBezTo>
                  <a:cubicBezTo>
                    <a:pt x="20" y="260"/>
                    <a:pt x="20" y="260"/>
                    <a:pt x="20" y="260"/>
                  </a:cubicBezTo>
                  <a:cubicBezTo>
                    <a:pt x="19" y="260"/>
                    <a:pt x="19" y="260"/>
                    <a:pt x="19" y="260"/>
                  </a:cubicBezTo>
                  <a:cubicBezTo>
                    <a:pt x="19" y="260"/>
                    <a:pt x="19" y="260"/>
                    <a:pt x="12" y="261"/>
                  </a:cubicBezTo>
                  <a:cubicBezTo>
                    <a:pt x="13" y="263"/>
                    <a:pt x="13" y="263"/>
                    <a:pt x="13" y="263"/>
                  </a:cubicBezTo>
                  <a:cubicBezTo>
                    <a:pt x="14" y="262"/>
                    <a:pt x="14" y="262"/>
                    <a:pt x="14" y="262"/>
                  </a:cubicBezTo>
                  <a:cubicBezTo>
                    <a:pt x="14" y="262"/>
                    <a:pt x="14" y="262"/>
                    <a:pt x="4" y="247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9"/>
                    <a:pt x="3" y="249"/>
                    <a:pt x="3" y="249"/>
                  </a:cubicBezTo>
                  <a:cubicBezTo>
                    <a:pt x="3" y="249"/>
                    <a:pt x="3" y="249"/>
                    <a:pt x="17" y="249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8" y="249"/>
                    <a:pt x="21" y="245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45"/>
                    <a:pt x="19" y="245"/>
                    <a:pt x="19" y="245"/>
                  </a:cubicBezTo>
                  <a:cubicBezTo>
                    <a:pt x="19" y="245"/>
                    <a:pt x="24" y="248"/>
                    <a:pt x="29" y="248"/>
                  </a:cubicBezTo>
                  <a:cubicBezTo>
                    <a:pt x="30" y="248"/>
                    <a:pt x="31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3" y="248"/>
                    <a:pt x="34" y="247"/>
                    <a:pt x="34" y="247"/>
                  </a:cubicBezTo>
                  <a:cubicBezTo>
                    <a:pt x="35" y="246"/>
                    <a:pt x="35" y="244"/>
                    <a:pt x="35" y="243"/>
                  </a:cubicBezTo>
                  <a:cubicBezTo>
                    <a:pt x="36" y="242"/>
                    <a:pt x="36" y="240"/>
                    <a:pt x="37" y="238"/>
                  </a:cubicBezTo>
                  <a:cubicBezTo>
                    <a:pt x="38" y="237"/>
                    <a:pt x="38" y="236"/>
                    <a:pt x="40" y="236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40" y="236"/>
                    <a:pt x="40" y="236"/>
                    <a:pt x="40" y="236"/>
                  </a:cubicBezTo>
                  <a:cubicBezTo>
                    <a:pt x="41" y="236"/>
                    <a:pt x="42" y="236"/>
                    <a:pt x="43" y="236"/>
                  </a:cubicBezTo>
                  <a:cubicBezTo>
                    <a:pt x="47" y="236"/>
                    <a:pt x="51" y="237"/>
                    <a:pt x="54" y="237"/>
                  </a:cubicBezTo>
                  <a:cubicBezTo>
                    <a:pt x="56" y="237"/>
                    <a:pt x="57" y="237"/>
                    <a:pt x="58" y="236"/>
                  </a:cubicBezTo>
                  <a:cubicBezTo>
                    <a:pt x="59" y="236"/>
                    <a:pt x="60" y="235"/>
                    <a:pt x="61" y="234"/>
                  </a:cubicBezTo>
                  <a:cubicBezTo>
                    <a:pt x="60" y="233"/>
                    <a:pt x="60" y="233"/>
                    <a:pt x="60" y="233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63" y="232"/>
                    <a:pt x="64" y="229"/>
                    <a:pt x="64" y="227"/>
                  </a:cubicBezTo>
                  <a:cubicBezTo>
                    <a:pt x="64" y="223"/>
                    <a:pt x="63" y="220"/>
                    <a:pt x="63" y="220"/>
                  </a:cubicBezTo>
                  <a:cubicBezTo>
                    <a:pt x="61" y="221"/>
                    <a:pt x="61" y="221"/>
                    <a:pt x="61" y="221"/>
                  </a:cubicBezTo>
                  <a:cubicBezTo>
                    <a:pt x="62" y="222"/>
                    <a:pt x="62" y="222"/>
                    <a:pt x="62" y="222"/>
                  </a:cubicBezTo>
                  <a:cubicBezTo>
                    <a:pt x="62" y="222"/>
                    <a:pt x="62" y="222"/>
                    <a:pt x="68" y="218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8" y="217"/>
                    <a:pt x="66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64" y="201"/>
                    <a:pt x="64" y="201"/>
                    <a:pt x="69" y="201"/>
                  </a:cubicBezTo>
                  <a:cubicBezTo>
                    <a:pt x="70" y="201"/>
                    <a:pt x="70" y="201"/>
                    <a:pt x="70" y="201"/>
                  </a:cubicBezTo>
                  <a:cubicBezTo>
                    <a:pt x="71" y="200"/>
                    <a:pt x="71" y="200"/>
                    <a:pt x="71" y="200"/>
                  </a:cubicBezTo>
                  <a:cubicBezTo>
                    <a:pt x="71" y="200"/>
                    <a:pt x="71" y="200"/>
                    <a:pt x="79" y="189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8"/>
                    <a:pt x="79" y="188"/>
                    <a:pt x="79" y="188"/>
                  </a:cubicBezTo>
                  <a:cubicBezTo>
                    <a:pt x="79" y="188"/>
                    <a:pt x="79" y="188"/>
                    <a:pt x="76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6" y="182"/>
                    <a:pt x="76" y="182"/>
                    <a:pt x="84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84" y="168"/>
                    <a:pt x="84" y="168"/>
                    <a:pt x="83" y="160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3" y="161"/>
                    <a:pt x="83" y="161"/>
                    <a:pt x="92" y="146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5"/>
                    <a:pt x="93" y="145"/>
                    <a:pt x="95" y="131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100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99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9" y="118"/>
                    <a:pt x="99" y="118"/>
                    <a:pt x="114" y="95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4" y="95"/>
                    <a:pt x="114" y="95"/>
                    <a:pt x="114" y="95"/>
                  </a:cubicBezTo>
                  <a:cubicBezTo>
                    <a:pt x="114" y="95"/>
                    <a:pt x="114" y="95"/>
                    <a:pt x="118" y="91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17" y="91"/>
                    <a:pt x="117" y="91"/>
                    <a:pt x="129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1"/>
                    <a:pt x="130" y="91"/>
                    <a:pt x="146" y="71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6" y="70"/>
                    <a:pt x="146" y="70"/>
                    <a:pt x="149" y="63"/>
                  </a:cubicBezTo>
                  <a:cubicBezTo>
                    <a:pt x="148" y="63"/>
                    <a:pt x="148" y="63"/>
                    <a:pt x="148" y="63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7" y="64"/>
                    <a:pt x="147" y="64"/>
                    <a:pt x="153" y="66"/>
                  </a:cubicBezTo>
                  <a:cubicBezTo>
                    <a:pt x="155" y="66"/>
                    <a:pt x="155" y="66"/>
                    <a:pt x="155" y="66"/>
                  </a:cubicBezTo>
                  <a:cubicBezTo>
                    <a:pt x="155" y="64"/>
                    <a:pt x="155" y="64"/>
                    <a:pt x="155" y="64"/>
                  </a:cubicBezTo>
                  <a:cubicBezTo>
                    <a:pt x="155" y="64"/>
                    <a:pt x="155" y="64"/>
                    <a:pt x="155" y="63"/>
                  </a:cubicBezTo>
                  <a:cubicBezTo>
                    <a:pt x="155" y="63"/>
                    <a:pt x="155" y="62"/>
                    <a:pt x="155" y="61"/>
                  </a:cubicBezTo>
                  <a:cubicBezTo>
                    <a:pt x="155" y="59"/>
                    <a:pt x="155" y="56"/>
                    <a:pt x="155" y="54"/>
                  </a:cubicBezTo>
                  <a:cubicBezTo>
                    <a:pt x="156" y="53"/>
                    <a:pt x="156" y="52"/>
                    <a:pt x="157" y="52"/>
                  </a:cubicBezTo>
                  <a:cubicBezTo>
                    <a:pt x="157" y="51"/>
                    <a:pt x="158" y="51"/>
                    <a:pt x="159" y="51"/>
                  </a:cubicBezTo>
                  <a:cubicBezTo>
                    <a:pt x="161" y="51"/>
                    <a:pt x="161" y="51"/>
                    <a:pt x="162" y="52"/>
                  </a:cubicBezTo>
                  <a:cubicBezTo>
                    <a:pt x="162" y="53"/>
                    <a:pt x="163" y="54"/>
                    <a:pt x="163" y="55"/>
                  </a:cubicBezTo>
                  <a:cubicBezTo>
                    <a:pt x="164" y="56"/>
                    <a:pt x="164" y="59"/>
                    <a:pt x="166" y="60"/>
                  </a:cubicBezTo>
                  <a:cubicBezTo>
                    <a:pt x="168" y="62"/>
                    <a:pt x="171" y="63"/>
                    <a:pt x="175" y="63"/>
                  </a:cubicBezTo>
                  <a:cubicBezTo>
                    <a:pt x="176" y="63"/>
                    <a:pt x="177" y="63"/>
                    <a:pt x="178" y="63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6" y="62"/>
                    <a:pt x="198" y="62"/>
                    <a:pt x="207" y="61"/>
                  </a:cubicBezTo>
                  <a:cubicBezTo>
                    <a:pt x="217" y="61"/>
                    <a:pt x="225" y="60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7" y="59"/>
                    <a:pt x="229" y="57"/>
                    <a:pt x="232" y="56"/>
                  </a:cubicBezTo>
                  <a:cubicBezTo>
                    <a:pt x="235" y="54"/>
                    <a:pt x="238" y="53"/>
                    <a:pt x="241" y="53"/>
                  </a:cubicBezTo>
                  <a:cubicBezTo>
                    <a:pt x="242" y="53"/>
                    <a:pt x="242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4" y="54"/>
                    <a:pt x="246" y="55"/>
                    <a:pt x="248" y="56"/>
                  </a:cubicBezTo>
                  <a:cubicBezTo>
                    <a:pt x="251" y="59"/>
                    <a:pt x="255" y="62"/>
                    <a:pt x="259" y="65"/>
                  </a:cubicBezTo>
                  <a:cubicBezTo>
                    <a:pt x="263" y="68"/>
                    <a:pt x="268" y="70"/>
                    <a:pt x="273" y="70"/>
                  </a:cubicBezTo>
                  <a:cubicBezTo>
                    <a:pt x="274" y="70"/>
                    <a:pt x="275" y="70"/>
                    <a:pt x="276" y="70"/>
                  </a:cubicBezTo>
                  <a:cubicBezTo>
                    <a:pt x="276" y="70"/>
                    <a:pt x="276" y="70"/>
                    <a:pt x="276" y="70"/>
                  </a:cubicBezTo>
                  <a:cubicBezTo>
                    <a:pt x="277" y="70"/>
                    <a:pt x="277" y="70"/>
                    <a:pt x="277" y="70"/>
                  </a:cubicBezTo>
                  <a:cubicBezTo>
                    <a:pt x="278" y="69"/>
                    <a:pt x="279" y="68"/>
                    <a:pt x="280" y="68"/>
                  </a:cubicBezTo>
                  <a:cubicBezTo>
                    <a:pt x="282" y="66"/>
                    <a:pt x="283" y="64"/>
                    <a:pt x="283" y="63"/>
                  </a:cubicBezTo>
                  <a:cubicBezTo>
                    <a:pt x="283" y="60"/>
                    <a:pt x="283" y="58"/>
                    <a:pt x="284" y="56"/>
                  </a:cubicBezTo>
                  <a:cubicBezTo>
                    <a:pt x="284" y="55"/>
                    <a:pt x="285" y="55"/>
                    <a:pt x="287" y="54"/>
                  </a:cubicBezTo>
                  <a:cubicBezTo>
                    <a:pt x="288" y="53"/>
                    <a:pt x="291" y="52"/>
                    <a:pt x="294" y="51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315" y="45"/>
                    <a:pt x="338" y="33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2"/>
                    <a:pt x="338" y="32"/>
                    <a:pt x="338" y="32"/>
                  </a:cubicBezTo>
                  <a:cubicBezTo>
                    <a:pt x="338" y="32"/>
                    <a:pt x="338" y="32"/>
                    <a:pt x="338" y="32"/>
                  </a:cubicBezTo>
                  <a:cubicBezTo>
                    <a:pt x="339" y="30"/>
                    <a:pt x="341" y="23"/>
                    <a:pt x="345" y="16"/>
                  </a:cubicBezTo>
                  <a:cubicBezTo>
                    <a:pt x="347" y="13"/>
                    <a:pt x="350" y="10"/>
                    <a:pt x="353" y="7"/>
                  </a:cubicBezTo>
                  <a:cubicBezTo>
                    <a:pt x="356" y="5"/>
                    <a:pt x="360" y="3"/>
                    <a:pt x="365" y="3"/>
                  </a:cubicBezTo>
                  <a:cubicBezTo>
                    <a:pt x="366" y="3"/>
                    <a:pt x="367" y="3"/>
                    <a:pt x="368" y="4"/>
                  </a:cubicBezTo>
                  <a:cubicBezTo>
                    <a:pt x="368" y="2"/>
                    <a:pt x="368" y="2"/>
                    <a:pt x="368" y="2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9" y="4"/>
                    <a:pt x="374" y="5"/>
                    <a:pt x="380" y="8"/>
                  </a:cubicBezTo>
                  <a:cubicBezTo>
                    <a:pt x="385" y="11"/>
                    <a:pt x="391" y="16"/>
                    <a:pt x="395" y="24"/>
                  </a:cubicBezTo>
                  <a:cubicBezTo>
                    <a:pt x="395" y="24"/>
                    <a:pt x="395" y="24"/>
                    <a:pt x="395" y="24"/>
                  </a:cubicBezTo>
                  <a:cubicBezTo>
                    <a:pt x="395" y="24"/>
                    <a:pt x="395" y="24"/>
                    <a:pt x="395" y="24"/>
                  </a:cubicBezTo>
                  <a:cubicBezTo>
                    <a:pt x="400" y="35"/>
                    <a:pt x="405" y="41"/>
                    <a:pt x="409" y="45"/>
                  </a:cubicBezTo>
                  <a:cubicBezTo>
                    <a:pt x="413" y="49"/>
                    <a:pt x="417" y="52"/>
                    <a:pt x="421" y="55"/>
                  </a:cubicBezTo>
                  <a:cubicBezTo>
                    <a:pt x="422" y="53"/>
                    <a:pt x="422" y="53"/>
                    <a:pt x="422" y="53"/>
                  </a:cubicBezTo>
                  <a:cubicBezTo>
                    <a:pt x="421" y="54"/>
                    <a:pt x="421" y="54"/>
                    <a:pt x="421" y="54"/>
                  </a:cubicBezTo>
                  <a:cubicBezTo>
                    <a:pt x="425" y="58"/>
                    <a:pt x="432" y="67"/>
                    <a:pt x="439" y="74"/>
                  </a:cubicBezTo>
                  <a:cubicBezTo>
                    <a:pt x="442" y="78"/>
                    <a:pt x="445" y="81"/>
                    <a:pt x="447" y="84"/>
                  </a:cubicBezTo>
                  <a:cubicBezTo>
                    <a:pt x="449" y="86"/>
                    <a:pt x="451" y="88"/>
                    <a:pt x="451" y="88"/>
                  </a:cubicBezTo>
                  <a:cubicBezTo>
                    <a:pt x="451" y="89"/>
                    <a:pt x="451" y="89"/>
                    <a:pt x="451" y="89"/>
                  </a:cubicBezTo>
                  <a:cubicBezTo>
                    <a:pt x="452" y="89"/>
                    <a:pt x="452" y="89"/>
                    <a:pt x="452" y="89"/>
                  </a:cubicBezTo>
                  <a:cubicBezTo>
                    <a:pt x="452" y="89"/>
                    <a:pt x="453" y="89"/>
                    <a:pt x="454" y="89"/>
                  </a:cubicBezTo>
                  <a:cubicBezTo>
                    <a:pt x="457" y="90"/>
                    <a:pt x="460" y="90"/>
                    <a:pt x="464" y="92"/>
                  </a:cubicBezTo>
                  <a:cubicBezTo>
                    <a:pt x="465" y="92"/>
                    <a:pt x="467" y="93"/>
                    <a:pt x="468" y="94"/>
                  </a:cubicBezTo>
                  <a:cubicBezTo>
                    <a:pt x="469" y="94"/>
                    <a:pt x="469" y="95"/>
                    <a:pt x="469" y="96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71" y="99"/>
                    <a:pt x="473" y="103"/>
                    <a:pt x="473" y="106"/>
                  </a:cubicBezTo>
                  <a:cubicBezTo>
                    <a:pt x="474" y="108"/>
                    <a:pt x="474" y="109"/>
                    <a:pt x="474" y="110"/>
                  </a:cubicBezTo>
                  <a:cubicBezTo>
                    <a:pt x="474" y="111"/>
                    <a:pt x="475" y="112"/>
                    <a:pt x="475" y="112"/>
                  </a:cubicBezTo>
                  <a:cubicBezTo>
                    <a:pt x="475" y="113"/>
                    <a:pt x="475" y="113"/>
                    <a:pt x="475" y="113"/>
                  </a:cubicBezTo>
                  <a:cubicBezTo>
                    <a:pt x="476" y="113"/>
                    <a:pt x="476" y="113"/>
                    <a:pt x="476" y="113"/>
                  </a:cubicBezTo>
                  <a:cubicBezTo>
                    <a:pt x="476" y="113"/>
                    <a:pt x="476" y="113"/>
                    <a:pt x="476" y="113"/>
                  </a:cubicBezTo>
                  <a:cubicBezTo>
                    <a:pt x="476" y="113"/>
                    <a:pt x="479" y="114"/>
                    <a:pt x="481" y="116"/>
                  </a:cubicBezTo>
                  <a:cubicBezTo>
                    <a:pt x="484" y="118"/>
                    <a:pt x="487" y="121"/>
                    <a:pt x="488" y="127"/>
                  </a:cubicBezTo>
                  <a:cubicBezTo>
                    <a:pt x="490" y="126"/>
                    <a:pt x="490" y="126"/>
                    <a:pt x="490" y="126"/>
                  </a:cubicBezTo>
                  <a:cubicBezTo>
                    <a:pt x="488" y="126"/>
                    <a:pt x="488" y="126"/>
                    <a:pt x="488" y="126"/>
                  </a:cubicBezTo>
                  <a:cubicBezTo>
                    <a:pt x="489" y="132"/>
                    <a:pt x="489" y="139"/>
                    <a:pt x="489" y="145"/>
                  </a:cubicBezTo>
                  <a:cubicBezTo>
                    <a:pt x="489" y="151"/>
                    <a:pt x="489" y="156"/>
                    <a:pt x="489" y="156"/>
                  </a:cubicBezTo>
                  <a:cubicBezTo>
                    <a:pt x="491" y="156"/>
                    <a:pt x="491" y="156"/>
                    <a:pt x="491" y="156"/>
                  </a:cubicBezTo>
                  <a:cubicBezTo>
                    <a:pt x="490" y="155"/>
                    <a:pt x="490" y="155"/>
                    <a:pt x="490" y="155"/>
                  </a:cubicBezTo>
                  <a:cubicBezTo>
                    <a:pt x="490" y="155"/>
                    <a:pt x="490" y="155"/>
                    <a:pt x="485" y="159"/>
                  </a:cubicBezTo>
                  <a:cubicBezTo>
                    <a:pt x="484" y="159"/>
                    <a:pt x="484" y="159"/>
                    <a:pt x="484" y="159"/>
                  </a:cubicBezTo>
                  <a:cubicBezTo>
                    <a:pt x="484" y="160"/>
                    <a:pt x="484" y="160"/>
                    <a:pt x="484" y="160"/>
                  </a:cubicBezTo>
                  <a:cubicBezTo>
                    <a:pt x="484" y="160"/>
                    <a:pt x="484" y="160"/>
                    <a:pt x="485" y="163"/>
                  </a:cubicBezTo>
                  <a:cubicBezTo>
                    <a:pt x="485" y="166"/>
                    <a:pt x="487" y="172"/>
                    <a:pt x="489" y="183"/>
                  </a:cubicBezTo>
                  <a:cubicBezTo>
                    <a:pt x="489" y="183"/>
                    <a:pt x="489" y="183"/>
                    <a:pt x="489" y="183"/>
                  </a:cubicBezTo>
                  <a:cubicBezTo>
                    <a:pt x="489" y="184"/>
                    <a:pt x="489" y="184"/>
                    <a:pt x="489" y="184"/>
                  </a:cubicBezTo>
                  <a:cubicBezTo>
                    <a:pt x="489" y="184"/>
                    <a:pt x="489" y="184"/>
                    <a:pt x="491" y="187"/>
                  </a:cubicBezTo>
                  <a:cubicBezTo>
                    <a:pt x="492" y="190"/>
                    <a:pt x="494" y="197"/>
                    <a:pt x="499" y="211"/>
                  </a:cubicBezTo>
                  <a:cubicBezTo>
                    <a:pt x="500" y="210"/>
                    <a:pt x="500" y="210"/>
                    <a:pt x="500" y="210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9" y="209"/>
                    <a:pt x="499" y="209"/>
                    <a:pt x="499" y="210"/>
                  </a:cubicBezTo>
                  <a:cubicBezTo>
                    <a:pt x="498" y="211"/>
                    <a:pt x="497" y="213"/>
                    <a:pt x="495" y="217"/>
                  </a:cubicBezTo>
                  <a:cubicBezTo>
                    <a:pt x="494" y="219"/>
                    <a:pt x="494" y="219"/>
                    <a:pt x="494" y="219"/>
                  </a:cubicBezTo>
                  <a:cubicBezTo>
                    <a:pt x="496" y="220"/>
                    <a:pt x="496" y="220"/>
                    <a:pt x="496" y="220"/>
                  </a:cubicBezTo>
                  <a:cubicBezTo>
                    <a:pt x="496" y="220"/>
                    <a:pt x="496" y="220"/>
                    <a:pt x="498" y="220"/>
                  </a:cubicBezTo>
                  <a:cubicBezTo>
                    <a:pt x="500" y="221"/>
                    <a:pt x="504" y="223"/>
                    <a:pt x="512" y="226"/>
                  </a:cubicBezTo>
                  <a:cubicBezTo>
                    <a:pt x="513" y="225"/>
                    <a:pt x="513" y="225"/>
                    <a:pt x="513" y="225"/>
                  </a:cubicBezTo>
                  <a:cubicBezTo>
                    <a:pt x="511" y="225"/>
                    <a:pt x="511" y="225"/>
                    <a:pt x="511" y="225"/>
                  </a:cubicBezTo>
                  <a:cubicBezTo>
                    <a:pt x="511" y="225"/>
                    <a:pt x="511" y="225"/>
                    <a:pt x="511" y="225"/>
                  </a:cubicBezTo>
                  <a:cubicBezTo>
                    <a:pt x="511" y="227"/>
                    <a:pt x="511" y="229"/>
                    <a:pt x="513" y="231"/>
                  </a:cubicBezTo>
                  <a:cubicBezTo>
                    <a:pt x="516" y="234"/>
                    <a:pt x="519" y="236"/>
                    <a:pt x="526" y="237"/>
                  </a:cubicBezTo>
                  <a:cubicBezTo>
                    <a:pt x="526" y="236"/>
                    <a:pt x="526" y="236"/>
                    <a:pt x="526" y="236"/>
                  </a:cubicBezTo>
                  <a:cubicBezTo>
                    <a:pt x="526" y="237"/>
                    <a:pt x="526" y="237"/>
                    <a:pt x="526" y="237"/>
                  </a:cubicBezTo>
                  <a:cubicBezTo>
                    <a:pt x="535" y="240"/>
                    <a:pt x="541" y="240"/>
                    <a:pt x="544" y="240"/>
                  </a:cubicBezTo>
                  <a:cubicBezTo>
                    <a:pt x="546" y="240"/>
                    <a:pt x="547" y="240"/>
                    <a:pt x="547" y="240"/>
                  </a:cubicBezTo>
                  <a:cubicBezTo>
                    <a:pt x="548" y="240"/>
                    <a:pt x="548" y="240"/>
                    <a:pt x="548" y="240"/>
                  </a:cubicBezTo>
                  <a:cubicBezTo>
                    <a:pt x="548" y="238"/>
                    <a:pt x="548" y="238"/>
                    <a:pt x="548" y="238"/>
                  </a:cubicBezTo>
                  <a:cubicBezTo>
                    <a:pt x="548" y="238"/>
                    <a:pt x="548" y="238"/>
                    <a:pt x="548" y="229"/>
                  </a:cubicBezTo>
                  <a:cubicBezTo>
                    <a:pt x="546" y="229"/>
                    <a:pt x="546" y="229"/>
                    <a:pt x="546" y="229"/>
                  </a:cubicBezTo>
                  <a:cubicBezTo>
                    <a:pt x="546" y="230"/>
                    <a:pt x="546" y="230"/>
                    <a:pt x="546" y="230"/>
                  </a:cubicBezTo>
                  <a:cubicBezTo>
                    <a:pt x="546" y="230"/>
                    <a:pt x="546" y="230"/>
                    <a:pt x="547" y="230"/>
                  </a:cubicBezTo>
                  <a:cubicBezTo>
                    <a:pt x="548" y="230"/>
                    <a:pt x="550" y="230"/>
                    <a:pt x="553" y="230"/>
                  </a:cubicBezTo>
                  <a:cubicBezTo>
                    <a:pt x="554" y="230"/>
                    <a:pt x="554" y="230"/>
                    <a:pt x="554" y="230"/>
                  </a:cubicBezTo>
                  <a:cubicBezTo>
                    <a:pt x="554" y="230"/>
                    <a:pt x="554" y="230"/>
                    <a:pt x="554" y="230"/>
                  </a:cubicBezTo>
                  <a:cubicBezTo>
                    <a:pt x="554" y="230"/>
                    <a:pt x="554" y="230"/>
                    <a:pt x="555" y="229"/>
                  </a:cubicBezTo>
                  <a:cubicBezTo>
                    <a:pt x="556" y="227"/>
                    <a:pt x="560" y="223"/>
                    <a:pt x="565" y="219"/>
                  </a:cubicBezTo>
                  <a:cubicBezTo>
                    <a:pt x="570" y="215"/>
                    <a:pt x="576" y="211"/>
                    <a:pt x="580" y="211"/>
                  </a:cubicBezTo>
                  <a:cubicBezTo>
                    <a:pt x="581" y="212"/>
                    <a:pt x="581" y="212"/>
                    <a:pt x="581" y="212"/>
                  </a:cubicBezTo>
                  <a:cubicBezTo>
                    <a:pt x="581" y="210"/>
                    <a:pt x="581" y="210"/>
                    <a:pt x="581" y="210"/>
                  </a:cubicBezTo>
                  <a:cubicBezTo>
                    <a:pt x="581" y="212"/>
                    <a:pt x="581" y="212"/>
                    <a:pt x="581" y="212"/>
                  </a:cubicBezTo>
                  <a:cubicBezTo>
                    <a:pt x="588" y="213"/>
                    <a:pt x="593" y="216"/>
                    <a:pt x="596" y="220"/>
                  </a:cubicBezTo>
                  <a:cubicBezTo>
                    <a:pt x="598" y="221"/>
                    <a:pt x="599" y="223"/>
                    <a:pt x="599" y="224"/>
                  </a:cubicBezTo>
                  <a:cubicBezTo>
                    <a:pt x="600" y="224"/>
                    <a:pt x="600" y="225"/>
                    <a:pt x="600" y="225"/>
                  </a:cubicBezTo>
                  <a:cubicBezTo>
                    <a:pt x="600" y="225"/>
                    <a:pt x="600" y="225"/>
                    <a:pt x="600" y="225"/>
                  </a:cubicBezTo>
                  <a:cubicBezTo>
                    <a:pt x="600" y="226"/>
                    <a:pt x="600" y="226"/>
                    <a:pt x="600" y="226"/>
                  </a:cubicBezTo>
                  <a:cubicBezTo>
                    <a:pt x="602" y="225"/>
                    <a:pt x="602" y="225"/>
                    <a:pt x="602" y="225"/>
                  </a:cubicBezTo>
                  <a:cubicBezTo>
                    <a:pt x="600" y="225"/>
                    <a:pt x="600" y="225"/>
                    <a:pt x="600" y="225"/>
                  </a:cubicBezTo>
                  <a:lnTo>
                    <a:pt x="602" y="225"/>
                  </a:lnTo>
                  <a:close/>
                  <a:moveTo>
                    <a:pt x="564" y="284"/>
                  </a:moveTo>
                  <a:cubicBezTo>
                    <a:pt x="563" y="286"/>
                    <a:pt x="563" y="286"/>
                    <a:pt x="563" y="286"/>
                  </a:cubicBezTo>
                  <a:cubicBezTo>
                    <a:pt x="567" y="287"/>
                    <a:pt x="567" y="287"/>
                    <a:pt x="567" y="287"/>
                  </a:cubicBezTo>
                  <a:cubicBezTo>
                    <a:pt x="569" y="287"/>
                    <a:pt x="569" y="287"/>
                    <a:pt x="569" y="287"/>
                  </a:cubicBezTo>
                  <a:cubicBezTo>
                    <a:pt x="569" y="287"/>
                    <a:pt x="569" y="287"/>
                    <a:pt x="569" y="287"/>
                  </a:cubicBezTo>
                  <a:cubicBezTo>
                    <a:pt x="572" y="282"/>
                    <a:pt x="572" y="282"/>
                    <a:pt x="572" y="282"/>
                  </a:cubicBezTo>
                  <a:cubicBezTo>
                    <a:pt x="573" y="281"/>
                    <a:pt x="573" y="281"/>
                    <a:pt x="573" y="281"/>
                  </a:cubicBezTo>
                  <a:cubicBezTo>
                    <a:pt x="572" y="281"/>
                    <a:pt x="572" y="281"/>
                    <a:pt x="572" y="281"/>
                  </a:cubicBezTo>
                  <a:cubicBezTo>
                    <a:pt x="569" y="278"/>
                    <a:pt x="569" y="278"/>
                    <a:pt x="569" y="278"/>
                  </a:cubicBezTo>
                  <a:cubicBezTo>
                    <a:pt x="568" y="277"/>
                    <a:pt x="568" y="277"/>
                    <a:pt x="568" y="277"/>
                  </a:cubicBezTo>
                  <a:cubicBezTo>
                    <a:pt x="561" y="285"/>
                    <a:pt x="561" y="285"/>
                    <a:pt x="561" y="285"/>
                  </a:cubicBezTo>
                  <a:cubicBezTo>
                    <a:pt x="563" y="286"/>
                    <a:pt x="563" y="286"/>
                    <a:pt x="563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5" y="285"/>
                    <a:pt x="565" y="285"/>
                    <a:pt x="565" y="285"/>
                  </a:cubicBezTo>
                  <a:cubicBezTo>
                    <a:pt x="569" y="280"/>
                    <a:pt x="569" y="280"/>
                    <a:pt x="569" y="280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67" y="280"/>
                    <a:pt x="567" y="280"/>
                    <a:pt x="567" y="280"/>
                  </a:cubicBezTo>
                  <a:cubicBezTo>
                    <a:pt x="567" y="280"/>
                    <a:pt x="567" y="280"/>
                    <a:pt x="570" y="283"/>
                  </a:cubicBezTo>
                  <a:cubicBezTo>
                    <a:pt x="571" y="282"/>
                    <a:pt x="571" y="282"/>
                    <a:pt x="571" y="282"/>
                  </a:cubicBezTo>
                  <a:cubicBezTo>
                    <a:pt x="569" y="281"/>
                    <a:pt x="569" y="281"/>
                    <a:pt x="569" y="281"/>
                  </a:cubicBezTo>
                  <a:cubicBezTo>
                    <a:pt x="569" y="281"/>
                    <a:pt x="569" y="281"/>
                    <a:pt x="567" y="285"/>
                  </a:cubicBezTo>
                  <a:cubicBezTo>
                    <a:pt x="568" y="286"/>
                    <a:pt x="568" y="286"/>
                    <a:pt x="568" y="286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4"/>
                    <a:pt x="568" y="284"/>
                    <a:pt x="564" y="283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5" y="285"/>
                    <a:pt x="565" y="285"/>
                    <a:pt x="565" y="285"/>
                  </a:cubicBezTo>
                  <a:lnTo>
                    <a:pt x="564" y="2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1" name="Freeform 57"/>
            <p:cNvSpPr>
              <a:spLocks/>
            </p:cNvSpPr>
            <p:nvPr/>
          </p:nvSpPr>
          <p:spPr bwMode="auto">
            <a:xfrm>
              <a:off x="3238" y="1294"/>
              <a:ext cx="16" cy="14"/>
            </a:xfrm>
            <a:custGeom>
              <a:avLst/>
              <a:gdLst>
                <a:gd name="T0" fmla="*/ 0 w 11"/>
                <a:gd name="T1" fmla="*/ 4 h 10"/>
                <a:gd name="T2" fmla="*/ 8 w 11"/>
                <a:gd name="T3" fmla="*/ 10 h 10"/>
                <a:gd name="T4" fmla="*/ 11 w 11"/>
                <a:gd name="T5" fmla="*/ 6 h 10"/>
                <a:gd name="T6" fmla="*/ 1 w 11"/>
                <a:gd name="T7" fmla="*/ 0 h 10"/>
                <a:gd name="T8" fmla="*/ 0 w 11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2" name="Freeform 58"/>
            <p:cNvSpPr>
              <a:spLocks/>
            </p:cNvSpPr>
            <p:nvPr/>
          </p:nvSpPr>
          <p:spPr bwMode="auto">
            <a:xfrm>
              <a:off x="3235" y="1291"/>
              <a:ext cx="22" cy="20"/>
            </a:xfrm>
            <a:custGeom>
              <a:avLst/>
              <a:gdLst>
                <a:gd name="T0" fmla="*/ 2 w 15"/>
                <a:gd name="T1" fmla="*/ 6 h 14"/>
                <a:gd name="T2" fmla="*/ 1 w 15"/>
                <a:gd name="T3" fmla="*/ 8 h 14"/>
                <a:gd name="T4" fmla="*/ 9 w 15"/>
                <a:gd name="T5" fmla="*/ 13 h 14"/>
                <a:gd name="T6" fmla="*/ 11 w 15"/>
                <a:gd name="T7" fmla="*/ 14 h 14"/>
                <a:gd name="T8" fmla="*/ 11 w 15"/>
                <a:gd name="T9" fmla="*/ 13 h 14"/>
                <a:gd name="T10" fmla="*/ 14 w 15"/>
                <a:gd name="T11" fmla="*/ 9 h 14"/>
                <a:gd name="T12" fmla="*/ 15 w 15"/>
                <a:gd name="T13" fmla="*/ 7 h 14"/>
                <a:gd name="T14" fmla="*/ 14 w 15"/>
                <a:gd name="T15" fmla="*/ 7 h 14"/>
                <a:gd name="T16" fmla="*/ 4 w 15"/>
                <a:gd name="T17" fmla="*/ 1 h 14"/>
                <a:gd name="T18" fmla="*/ 3 w 15"/>
                <a:gd name="T19" fmla="*/ 0 h 14"/>
                <a:gd name="T20" fmla="*/ 0 w 15"/>
                <a:gd name="T21" fmla="*/ 7 h 14"/>
                <a:gd name="T22" fmla="*/ 1 w 15"/>
                <a:gd name="T23" fmla="*/ 8 h 14"/>
                <a:gd name="T24" fmla="*/ 2 w 15"/>
                <a:gd name="T25" fmla="*/ 6 h 14"/>
                <a:gd name="T26" fmla="*/ 3 w 15"/>
                <a:gd name="T27" fmla="*/ 7 h 14"/>
                <a:gd name="T28" fmla="*/ 5 w 15"/>
                <a:gd name="T29" fmla="*/ 3 h 14"/>
                <a:gd name="T30" fmla="*/ 3 w 15"/>
                <a:gd name="T31" fmla="*/ 2 h 14"/>
                <a:gd name="T32" fmla="*/ 3 w 15"/>
                <a:gd name="T33" fmla="*/ 4 h 14"/>
                <a:gd name="T34" fmla="*/ 12 w 15"/>
                <a:gd name="T35" fmla="*/ 9 h 14"/>
                <a:gd name="T36" fmla="*/ 13 w 15"/>
                <a:gd name="T37" fmla="*/ 8 h 14"/>
                <a:gd name="T38" fmla="*/ 12 w 15"/>
                <a:gd name="T39" fmla="*/ 7 h 14"/>
                <a:gd name="T40" fmla="*/ 9 w 15"/>
                <a:gd name="T41" fmla="*/ 11 h 14"/>
                <a:gd name="T42" fmla="*/ 10 w 15"/>
                <a:gd name="T43" fmla="*/ 12 h 14"/>
                <a:gd name="T44" fmla="*/ 11 w 15"/>
                <a:gd name="T45" fmla="*/ 11 h 14"/>
                <a:gd name="T46" fmla="*/ 3 w 15"/>
                <a:gd name="T47" fmla="*/ 5 h 14"/>
                <a:gd name="T48" fmla="*/ 2 w 15"/>
                <a:gd name="T49" fmla="*/ 6 h 14"/>
                <a:gd name="T50" fmla="*/ 3 w 15"/>
                <a:gd name="T51" fmla="*/ 7 h 14"/>
                <a:gd name="T52" fmla="*/ 2 w 15"/>
                <a:gd name="T5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" h="14">
                  <a:moveTo>
                    <a:pt x="2" y="6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3" name="Freeform 59"/>
            <p:cNvSpPr>
              <a:spLocks/>
            </p:cNvSpPr>
            <p:nvPr/>
          </p:nvSpPr>
          <p:spPr bwMode="auto">
            <a:xfrm>
              <a:off x="3250" y="1285"/>
              <a:ext cx="9" cy="9"/>
            </a:xfrm>
            <a:custGeom>
              <a:avLst/>
              <a:gdLst>
                <a:gd name="T0" fmla="*/ 3 w 7"/>
                <a:gd name="T1" fmla="*/ 1 h 6"/>
                <a:gd name="T2" fmla="*/ 4 w 7"/>
                <a:gd name="T3" fmla="*/ 6 h 6"/>
                <a:gd name="T4" fmla="*/ 3 w 7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0" y="2"/>
                    <a:pt x="0" y="6"/>
                    <a:pt x="4" y="6"/>
                  </a:cubicBezTo>
                  <a:cubicBezTo>
                    <a:pt x="7" y="5"/>
                    <a:pt x="7" y="0"/>
                    <a:pt x="3" y="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4" name="Freeform 60"/>
            <p:cNvSpPr>
              <a:spLocks/>
            </p:cNvSpPr>
            <p:nvPr/>
          </p:nvSpPr>
          <p:spPr bwMode="auto">
            <a:xfrm>
              <a:off x="3248" y="1284"/>
              <a:ext cx="13" cy="12"/>
            </a:xfrm>
            <a:custGeom>
              <a:avLst/>
              <a:gdLst>
                <a:gd name="T0" fmla="*/ 4 w 9"/>
                <a:gd name="T1" fmla="*/ 2 h 9"/>
                <a:gd name="T2" fmla="*/ 3 w 9"/>
                <a:gd name="T3" fmla="*/ 1 h 9"/>
                <a:gd name="T4" fmla="*/ 0 w 9"/>
                <a:gd name="T5" fmla="*/ 5 h 9"/>
                <a:gd name="T6" fmla="*/ 2 w 9"/>
                <a:gd name="T7" fmla="*/ 8 h 9"/>
                <a:gd name="T8" fmla="*/ 5 w 9"/>
                <a:gd name="T9" fmla="*/ 9 h 9"/>
                <a:gd name="T10" fmla="*/ 6 w 9"/>
                <a:gd name="T11" fmla="*/ 9 h 9"/>
                <a:gd name="T12" fmla="*/ 6 w 9"/>
                <a:gd name="T13" fmla="*/ 9 h 9"/>
                <a:gd name="T14" fmla="*/ 9 w 9"/>
                <a:gd name="T15" fmla="*/ 4 h 9"/>
                <a:gd name="T16" fmla="*/ 8 w 9"/>
                <a:gd name="T17" fmla="*/ 2 h 9"/>
                <a:gd name="T18" fmla="*/ 5 w 9"/>
                <a:gd name="T19" fmla="*/ 0 h 9"/>
                <a:gd name="T20" fmla="*/ 3 w 9"/>
                <a:gd name="T21" fmla="*/ 1 h 9"/>
                <a:gd name="T22" fmla="*/ 3 w 9"/>
                <a:gd name="T23" fmla="*/ 1 h 9"/>
                <a:gd name="T24" fmla="*/ 3 w 9"/>
                <a:gd name="T25" fmla="*/ 1 h 9"/>
                <a:gd name="T26" fmla="*/ 4 w 9"/>
                <a:gd name="T27" fmla="*/ 2 h 9"/>
                <a:gd name="T28" fmla="*/ 4 w 9"/>
                <a:gd name="T29" fmla="*/ 3 h 9"/>
                <a:gd name="T30" fmla="*/ 5 w 9"/>
                <a:gd name="T31" fmla="*/ 3 h 9"/>
                <a:gd name="T32" fmla="*/ 5 w 9"/>
                <a:gd name="T33" fmla="*/ 3 h 9"/>
                <a:gd name="T34" fmla="*/ 6 w 9"/>
                <a:gd name="T35" fmla="*/ 4 h 9"/>
                <a:gd name="T36" fmla="*/ 5 w 9"/>
                <a:gd name="T37" fmla="*/ 6 h 9"/>
                <a:gd name="T38" fmla="*/ 5 w 9"/>
                <a:gd name="T39" fmla="*/ 7 h 9"/>
                <a:gd name="T40" fmla="*/ 5 w 9"/>
                <a:gd name="T41" fmla="*/ 6 h 9"/>
                <a:gd name="T42" fmla="*/ 4 w 9"/>
                <a:gd name="T43" fmla="*/ 6 h 9"/>
                <a:gd name="T44" fmla="*/ 3 w 9"/>
                <a:gd name="T45" fmla="*/ 5 h 9"/>
                <a:gd name="T46" fmla="*/ 5 w 9"/>
                <a:gd name="T47" fmla="*/ 3 h 9"/>
                <a:gd name="T48" fmla="*/ 4 w 9"/>
                <a:gd name="T49" fmla="*/ 2 h 9"/>
                <a:gd name="T50" fmla="*/ 4 w 9"/>
                <a:gd name="T51" fmla="*/ 3 h 9"/>
                <a:gd name="T52" fmla="*/ 4 w 9"/>
                <a:gd name="T5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9" y="6"/>
                    <a:pt x="9" y="4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5" name="Freeform 61"/>
            <p:cNvSpPr>
              <a:spLocks/>
            </p:cNvSpPr>
            <p:nvPr/>
          </p:nvSpPr>
          <p:spPr bwMode="auto">
            <a:xfrm>
              <a:off x="3261" y="894"/>
              <a:ext cx="10" cy="7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1 h 5"/>
                <a:gd name="T4" fmla="*/ 4 w 7"/>
                <a:gd name="T5" fmla="*/ 5 h 5"/>
                <a:gd name="T6" fmla="*/ 7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6" name="Freeform 62"/>
            <p:cNvSpPr>
              <a:spLocks/>
            </p:cNvSpPr>
            <p:nvPr/>
          </p:nvSpPr>
          <p:spPr bwMode="auto">
            <a:xfrm>
              <a:off x="3257" y="891"/>
              <a:ext cx="18" cy="14"/>
            </a:xfrm>
            <a:custGeom>
              <a:avLst/>
              <a:gdLst>
                <a:gd name="T0" fmla="*/ 10 w 13"/>
                <a:gd name="T1" fmla="*/ 2 h 10"/>
                <a:gd name="T2" fmla="*/ 10 w 13"/>
                <a:gd name="T3" fmla="*/ 0 h 10"/>
                <a:gd name="T4" fmla="*/ 3 w 13"/>
                <a:gd name="T5" fmla="*/ 2 h 10"/>
                <a:gd name="T6" fmla="*/ 0 w 13"/>
                <a:gd name="T7" fmla="*/ 2 h 10"/>
                <a:gd name="T8" fmla="*/ 2 w 13"/>
                <a:gd name="T9" fmla="*/ 4 h 10"/>
                <a:gd name="T10" fmla="*/ 6 w 13"/>
                <a:gd name="T11" fmla="*/ 8 h 10"/>
                <a:gd name="T12" fmla="*/ 8 w 13"/>
                <a:gd name="T13" fmla="*/ 10 h 10"/>
                <a:gd name="T14" fmla="*/ 13 w 13"/>
                <a:gd name="T15" fmla="*/ 0 h 10"/>
                <a:gd name="T16" fmla="*/ 10 w 13"/>
                <a:gd name="T17" fmla="*/ 0 h 10"/>
                <a:gd name="T18" fmla="*/ 10 w 13"/>
                <a:gd name="T19" fmla="*/ 2 h 10"/>
                <a:gd name="T20" fmla="*/ 9 w 13"/>
                <a:gd name="T21" fmla="*/ 1 h 10"/>
                <a:gd name="T22" fmla="*/ 6 w 13"/>
                <a:gd name="T23" fmla="*/ 6 h 10"/>
                <a:gd name="T24" fmla="*/ 7 w 13"/>
                <a:gd name="T25" fmla="*/ 7 h 10"/>
                <a:gd name="T26" fmla="*/ 8 w 13"/>
                <a:gd name="T27" fmla="*/ 6 h 10"/>
                <a:gd name="T28" fmla="*/ 4 w 13"/>
                <a:gd name="T29" fmla="*/ 2 h 10"/>
                <a:gd name="T30" fmla="*/ 3 w 13"/>
                <a:gd name="T31" fmla="*/ 3 h 10"/>
                <a:gd name="T32" fmla="*/ 4 w 13"/>
                <a:gd name="T33" fmla="*/ 4 h 10"/>
                <a:gd name="T34" fmla="*/ 4 w 13"/>
                <a:gd name="T35" fmla="*/ 4 h 10"/>
                <a:gd name="T36" fmla="*/ 10 w 13"/>
                <a:gd name="T37" fmla="*/ 3 h 10"/>
                <a:gd name="T38" fmla="*/ 10 w 13"/>
                <a:gd name="T39" fmla="*/ 2 h 10"/>
                <a:gd name="T40" fmla="*/ 9 w 13"/>
                <a:gd name="T41" fmla="*/ 1 h 10"/>
                <a:gd name="T42" fmla="*/ 10 w 13"/>
                <a:gd name="T4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0">
                  <a:moveTo>
                    <a:pt x="10" y="2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7" y="4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7" name="Freeform 63"/>
            <p:cNvSpPr>
              <a:spLocks/>
            </p:cNvSpPr>
            <p:nvPr/>
          </p:nvSpPr>
          <p:spPr bwMode="auto">
            <a:xfrm>
              <a:off x="3204" y="1277"/>
              <a:ext cx="8" cy="15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8 h 11"/>
                <a:gd name="T4" fmla="*/ 2 w 5"/>
                <a:gd name="T5" fmla="*/ 0 h 11"/>
                <a:gd name="T6" fmla="*/ 0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8" name="Freeform 64"/>
            <p:cNvSpPr>
              <a:spLocks/>
            </p:cNvSpPr>
            <p:nvPr/>
          </p:nvSpPr>
          <p:spPr bwMode="auto">
            <a:xfrm>
              <a:off x="3200" y="1270"/>
              <a:ext cx="14" cy="26"/>
            </a:xfrm>
            <a:custGeom>
              <a:avLst/>
              <a:gdLst>
                <a:gd name="T0" fmla="*/ 3 w 10"/>
                <a:gd name="T1" fmla="*/ 16 h 19"/>
                <a:gd name="T2" fmla="*/ 3 w 10"/>
                <a:gd name="T3" fmla="*/ 17 h 19"/>
                <a:gd name="T4" fmla="*/ 9 w 10"/>
                <a:gd name="T5" fmla="*/ 15 h 19"/>
                <a:gd name="T6" fmla="*/ 10 w 10"/>
                <a:gd name="T7" fmla="*/ 14 h 19"/>
                <a:gd name="T8" fmla="*/ 10 w 10"/>
                <a:gd name="T9" fmla="*/ 13 h 19"/>
                <a:gd name="T10" fmla="*/ 7 w 10"/>
                <a:gd name="T11" fmla="*/ 5 h 19"/>
                <a:gd name="T12" fmla="*/ 5 w 10"/>
                <a:gd name="T13" fmla="*/ 0 h 19"/>
                <a:gd name="T14" fmla="*/ 0 w 10"/>
                <a:gd name="T15" fmla="*/ 19 h 19"/>
                <a:gd name="T16" fmla="*/ 3 w 10"/>
                <a:gd name="T17" fmla="*/ 17 h 19"/>
                <a:gd name="T18" fmla="*/ 3 w 10"/>
                <a:gd name="T19" fmla="*/ 16 h 19"/>
                <a:gd name="T20" fmla="*/ 4 w 10"/>
                <a:gd name="T21" fmla="*/ 16 h 19"/>
                <a:gd name="T22" fmla="*/ 7 w 10"/>
                <a:gd name="T23" fmla="*/ 6 h 19"/>
                <a:gd name="T24" fmla="*/ 5 w 10"/>
                <a:gd name="T25" fmla="*/ 5 h 19"/>
                <a:gd name="T26" fmla="*/ 4 w 10"/>
                <a:gd name="T27" fmla="*/ 6 h 19"/>
                <a:gd name="T28" fmla="*/ 7 w 10"/>
                <a:gd name="T29" fmla="*/ 14 h 19"/>
                <a:gd name="T30" fmla="*/ 8 w 10"/>
                <a:gd name="T31" fmla="*/ 13 h 19"/>
                <a:gd name="T32" fmla="*/ 7 w 10"/>
                <a:gd name="T33" fmla="*/ 12 h 19"/>
                <a:gd name="T34" fmla="*/ 2 w 10"/>
                <a:gd name="T35" fmla="*/ 15 h 19"/>
                <a:gd name="T36" fmla="*/ 3 w 10"/>
                <a:gd name="T37" fmla="*/ 16 h 19"/>
                <a:gd name="T38" fmla="*/ 4 w 10"/>
                <a:gd name="T39" fmla="*/ 16 h 19"/>
                <a:gd name="T40" fmla="*/ 3 w 10"/>
                <a:gd name="T4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9">
                  <a:moveTo>
                    <a:pt x="3" y="16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7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lnTo>
                    <a:pt x="3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9" name="Freeform 65"/>
            <p:cNvSpPr>
              <a:spLocks/>
            </p:cNvSpPr>
            <p:nvPr/>
          </p:nvSpPr>
          <p:spPr bwMode="auto">
            <a:xfrm>
              <a:off x="3212" y="1250"/>
              <a:ext cx="38" cy="49"/>
            </a:xfrm>
            <a:custGeom>
              <a:avLst/>
              <a:gdLst>
                <a:gd name="T0" fmla="*/ 18 w 27"/>
                <a:gd name="T1" fmla="*/ 18 h 35"/>
                <a:gd name="T2" fmla="*/ 19 w 27"/>
                <a:gd name="T3" fmla="*/ 23 h 35"/>
                <a:gd name="T4" fmla="*/ 27 w 27"/>
                <a:gd name="T5" fmla="*/ 22 h 35"/>
                <a:gd name="T6" fmla="*/ 26 w 27"/>
                <a:gd name="T7" fmla="*/ 13 h 35"/>
                <a:gd name="T8" fmla="*/ 19 w 27"/>
                <a:gd name="T9" fmla="*/ 13 h 35"/>
                <a:gd name="T10" fmla="*/ 19 w 27"/>
                <a:gd name="T11" fmla="*/ 8 h 35"/>
                <a:gd name="T12" fmla="*/ 14 w 27"/>
                <a:gd name="T13" fmla="*/ 10 h 35"/>
                <a:gd name="T14" fmla="*/ 12 w 27"/>
                <a:gd name="T15" fmla="*/ 4 h 35"/>
                <a:gd name="T16" fmla="*/ 5 w 27"/>
                <a:gd name="T17" fmla="*/ 6 h 35"/>
                <a:gd name="T18" fmla="*/ 5 w 27"/>
                <a:gd name="T19" fmla="*/ 10 h 35"/>
                <a:gd name="T20" fmla="*/ 10 w 27"/>
                <a:gd name="T21" fmla="*/ 18 h 35"/>
                <a:gd name="T22" fmla="*/ 5 w 27"/>
                <a:gd name="T23" fmla="*/ 21 h 35"/>
                <a:gd name="T24" fmla="*/ 4 w 27"/>
                <a:gd name="T25" fmla="*/ 15 h 35"/>
                <a:gd name="T26" fmla="*/ 0 w 27"/>
                <a:gd name="T27" fmla="*/ 19 h 35"/>
                <a:gd name="T28" fmla="*/ 7 w 27"/>
                <a:gd name="T29" fmla="*/ 34 h 35"/>
                <a:gd name="T30" fmla="*/ 12 w 27"/>
                <a:gd name="T31" fmla="*/ 35 h 35"/>
                <a:gd name="T32" fmla="*/ 18 w 27"/>
                <a:gd name="T33" fmla="*/ 30 h 35"/>
                <a:gd name="T34" fmla="*/ 18 w 27"/>
                <a:gd name="T35" fmla="*/ 25 h 35"/>
                <a:gd name="T36" fmla="*/ 15 w 27"/>
                <a:gd name="T37" fmla="*/ 25 h 35"/>
                <a:gd name="T38" fmla="*/ 15 w 27"/>
                <a:gd name="T39" fmla="*/ 19 h 35"/>
                <a:gd name="T40" fmla="*/ 18 w 27"/>
                <a:gd name="T4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35">
                  <a:moveTo>
                    <a:pt x="18" y="18"/>
                  </a:moveTo>
                  <a:cubicBezTo>
                    <a:pt x="18" y="18"/>
                    <a:pt x="18" y="21"/>
                    <a:pt x="19" y="23"/>
                  </a:cubicBezTo>
                  <a:cubicBezTo>
                    <a:pt x="20" y="25"/>
                    <a:pt x="27" y="22"/>
                    <a:pt x="27" y="2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2" y="7"/>
                    <a:pt x="12" y="4"/>
                  </a:cubicBezTo>
                  <a:cubicBezTo>
                    <a:pt x="12" y="3"/>
                    <a:pt x="8" y="0"/>
                    <a:pt x="5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19"/>
                    <a:pt x="15" y="19"/>
                    <a:pt x="15" y="19"/>
                  </a:cubicBezTo>
                  <a:lnTo>
                    <a:pt x="18" y="18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0" name="Freeform 66"/>
            <p:cNvSpPr>
              <a:spLocks/>
            </p:cNvSpPr>
            <p:nvPr/>
          </p:nvSpPr>
          <p:spPr bwMode="auto">
            <a:xfrm>
              <a:off x="3209" y="1251"/>
              <a:ext cx="43" cy="51"/>
            </a:xfrm>
            <a:custGeom>
              <a:avLst/>
              <a:gdLst>
                <a:gd name="T0" fmla="*/ 20 w 31"/>
                <a:gd name="T1" fmla="*/ 23 h 36"/>
                <a:gd name="T2" fmla="*/ 22 w 31"/>
                <a:gd name="T3" fmla="*/ 24 h 36"/>
                <a:gd name="T4" fmla="*/ 31 w 31"/>
                <a:gd name="T5" fmla="*/ 22 h 36"/>
                <a:gd name="T6" fmla="*/ 29 w 31"/>
                <a:gd name="T7" fmla="*/ 10 h 36"/>
                <a:gd name="T8" fmla="*/ 21 w 31"/>
                <a:gd name="T9" fmla="*/ 12 h 36"/>
                <a:gd name="T10" fmla="*/ 23 w 31"/>
                <a:gd name="T11" fmla="*/ 6 h 36"/>
                <a:gd name="T12" fmla="*/ 16 w 31"/>
                <a:gd name="T13" fmla="*/ 9 h 36"/>
                <a:gd name="T14" fmla="*/ 16 w 31"/>
                <a:gd name="T15" fmla="*/ 3 h 36"/>
                <a:gd name="T16" fmla="*/ 6 w 31"/>
                <a:gd name="T17" fmla="*/ 4 h 36"/>
                <a:gd name="T18" fmla="*/ 6 w 31"/>
                <a:gd name="T19" fmla="*/ 9 h 36"/>
                <a:gd name="T20" fmla="*/ 10 w 31"/>
                <a:gd name="T21" fmla="*/ 18 h 36"/>
                <a:gd name="T22" fmla="*/ 7 w 31"/>
                <a:gd name="T23" fmla="*/ 18 h 36"/>
                <a:gd name="T24" fmla="*/ 8 w 31"/>
                <a:gd name="T25" fmla="*/ 14 h 36"/>
                <a:gd name="T26" fmla="*/ 1 w 31"/>
                <a:gd name="T27" fmla="*/ 17 h 36"/>
                <a:gd name="T28" fmla="*/ 7 w 31"/>
                <a:gd name="T29" fmla="*/ 34 h 36"/>
                <a:gd name="T30" fmla="*/ 14 w 31"/>
                <a:gd name="T31" fmla="*/ 36 h 36"/>
                <a:gd name="T32" fmla="*/ 21 w 31"/>
                <a:gd name="T33" fmla="*/ 30 h 36"/>
                <a:gd name="T34" fmla="*/ 21 w 31"/>
                <a:gd name="T35" fmla="*/ 24 h 36"/>
                <a:gd name="T36" fmla="*/ 17 w 31"/>
                <a:gd name="T37" fmla="*/ 22 h 36"/>
                <a:gd name="T38" fmla="*/ 18 w 31"/>
                <a:gd name="T39" fmla="*/ 18 h 36"/>
                <a:gd name="T40" fmla="*/ 20 w 31"/>
                <a:gd name="T41" fmla="*/ 18 h 36"/>
                <a:gd name="T42" fmla="*/ 20 w 31"/>
                <a:gd name="T43" fmla="*/ 17 h 36"/>
                <a:gd name="T44" fmla="*/ 15 w 31"/>
                <a:gd name="T45" fmla="*/ 17 h 36"/>
                <a:gd name="T46" fmla="*/ 15 w 31"/>
                <a:gd name="T47" fmla="*/ 25 h 36"/>
                <a:gd name="T48" fmla="*/ 20 w 31"/>
                <a:gd name="T49" fmla="*/ 24 h 36"/>
                <a:gd name="T50" fmla="*/ 20 w 31"/>
                <a:gd name="T51" fmla="*/ 29 h 36"/>
                <a:gd name="T52" fmla="*/ 14 w 31"/>
                <a:gd name="T53" fmla="*/ 34 h 36"/>
                <a:gd name="T54" fmla="*/ 9 w 31"/>
                <a:gd name="T55" fmla="*/ 33 h 36"/>
                <a:gd name="T56" fmla="*/ 2 w 31"/>
                <a:gd name="T57" fmla="*/ 18 h 36"/>
                <a:gd name="T58" fmla="*/ 6 w 31"/>
                <a:gd name="T59" fmla="*/ 14 h 36"/>
                <a:gd name="T60" fmla="*/ 7 w 31"/>
                <a:gd name="T61" fmla="*/ 22 h 36"/>
                <a:gd name="T62" fmla="*/ 13 w 31"/>
                <a:gd name="T63" fmla="*/ 17 h 36"/>
                <a:gd name="T64" fmla="*/ 7 w 31"/>
                <a:gd name="T65" fmla="*/ 9 h 36"/>
                <a:gd name="T66" fmla="*/ 7 w 31"/>
                <a:gd name="T67" fmla="*/ 5 h 36"/>
                <a:gd name="T68" fmla="*/ 13 w 31"/>
                <a:gd name="T69" fmla="*/ 3 h 36"/>
                <a:gd name="T70" fmla="*/ 13 w 31"/>
                <a:gd name="T71" fmla="*/ 4 h 36"/>
                <a:gd name="T72" fmla="*/ 13 w 31"/>
                <a:gd name="T73" fmla="*/ 4 h 36"/>
                <a:gd name="T74" fmla="*/ 13 w 31"/>
                <a:gd name="T75" fmla="*/ 4 h 36"/>
                <a:gd name="T76" fmla="*/ 14 w 31"/>
                <a:gd name="T77" fmla="*/ 9 h 36"/>
                <a:gd name="T78" fmla="*/ 21 w 31"/>
                <a:gd name="T79" fmla="*/ 9 h 36"/>
                <a:gd name="T80" fmla="*/ 20 w 31"/>
                <a:gd name="T81" fmla="*/ 12 h 36"/>
                <a:gd name="T82" fmla="*/ 22 w 31"/>
                <a:gd name="T83" fmla="*/ 13 h 36"/>
                <a:gd name="T84" fmla="*/ 26 w 31"/>
                <a:gd name="T85" fmla="*/ 12 h 36"/>
                <a:gd name="T86" fmla="*/ 29 w 31"/>
                <a:gd name="T87" fmla="*/ 20 h 36"/>
                <a:gd name="T88" fmla="*/ 22 w 31"/>
                <a:gd name="T89" fmla="*/ 21 h 36"/>
                <a:gd name="T90" fmla="*/ 22 w 31"/>
                <a:gd name="T91" fmla="*/ 21 h 36"/>
                <a:gd name="T92" fmla="*/ 22 w 31"/>
                <a:gd name="T93" fmla="*/ 21 h 36"/>
                <a:gd name="T94" fmla="*/ 21 w 31"/>
                <a:gd name="T95" fmla="*/ 18 h 36"/>
                <a:gd name="T96" fmla="*/ 21 w 31"/>
                <a:gd name="T97" fmla="*/ 17 h 36"/>
                <a:gd name="T98" fmla="*/ 20 w 31"/>
                <a:gd name="T9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6">
                  <a:moveTo>
                    <a:pt x="20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20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4" y="24"/>
                    <a:pt x="26" y="24"/>
                    <a:pt x="27" y="23"/>
                  </a:cubicBezTo>
                  <a:cubicBezTo>
                    <a:pt x="29" y="23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5"/>
                    <a:pt x="16" y="3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10" y="0"/>
                    <a:pt x="7" y="1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3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9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6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7"/>
                    <a:pt x="14" y="9"/>
                    <a:pt x="14" y="9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3" y="13"/>
                    <a:pt x="24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7" y="20"/>
                    <a:pt x="24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9" y="16"/>
                    <a:pt x="19" y="16"/>
                    <a:pt x="19" y="16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1" name="Freeform 67"/>
            <p:cNvSpPr>
              <a:spLocks/>
            </p:cNvSpPr>
            <p:nvPr/>
          </p:nvSpPr>
          <p:spPr bwMode="auto">
            <a:xfrm>
              <a:off x="3251" y="900"/>
              <a:ext cx="24" cy="18"/>
            </a:xfrm>
            <a:custGeom>
              <a:avLst/>
              <a:gdLst>
                <a:gd name="T0" fmla="*/ 17 w 17"/>
                <a:gd name="T1" fmla="*/ 9 h 13"/>
                <a:gd name="T2" fmla="*/ 16 w 17"/>
                <a:gd name="T3" fmla="*/ 8 h 13"/>
                <a:gd name="T4" fmla="*/ 14 w 17"/>
                <a:gd name="T5" fmla="*/ 4 h 13"/>
                <a:gd name="T6" fmla="*/ 9 w 17"/>
                <a:gd name="T7" fmla="*/ 6 h 13"/>
                <a:gd name="T8" fmla="*/ 7 w 17"/>
                <a:gd name="T9" fmla="*/ 2 h 13"/>
                <a:gd name="T10" fmla="*/ 6 w 17"/>
                <a:gd name="T11" fmla="*/ 0 h 13"/>
                <a:gd name="T12" fmla="*/ 0 w 17"/>
                <a:gd name="T13" fmla="*/ 2 h 13"/>
                <a:gd name="T14" fmla="*/ 6 w 17"/>
                <a:gd name="T15" fmla="*/ 12 h 13"/>
                <a:gd name="T16" fmla="*/ 16 w 17"/>
                <a:gd name="T17" fmla="*/ 10 h 13"/>
                <a:gd name="T18" fmla="*/ 17 w 17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3">
                  <a:moveTo>
                    <a:pt x="17" y="9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0" y="6"/>
                    <a:pt x="9" y="6"/>
                  </a:cubicBezTo>
                  <a:cubicBezTo>
                    <a:pt x="6" y="6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1" y="13"/>
                    <a:pt x="15" y="11"/>
                    <a:pt x="16" y="10"/>
                  </a:cubicBezTo>
                  <a:lnTo>
                    <a:pt x="17" y="9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2" name="Freeform 68"/>
            <p:cNvSpPr>
              <a:spLocks/>
            </p:cNvSpPr>
            <p:nvPr/>
          </p:nvSpPr>
          <p:spPr bwMode="auto">
            <a:xfrm>
              <a:off x="3248" y="897"/>
              <a:ext cx="30" cy="22"/>
            </a:xfrm>
            <a:custGeom>
              <a:avLst/>
              <a:gdLst>
                <a:gd name="T0" fmla="*/ 20 w 21"/>
                <a:gd name="T1" fmla="*/ 10 h 16"/>
                <a:gd name="T2" fmla="*/ 17 w 21"/>
                <a:gd name="T3" fmla="*/ 4 h 16"/>
                <a:gd name="T4" fmla="*/ 15 w 21"/>
                <a:gd name="T5" fmla="*/ 5 h 16"/>
                <a:gd name="T6" fmla="*/ 11 w 21"/>
                <a:gd name="T7" fmla="*/ 7 h 16"/>
                <a:gd name="T8" fmla="*/ 11 w 21"/>
                <a:gd name="T9" fmla="*/ 7 h 16"/>
                <a:gd name="T10" fmla="*/ 11 w 21"/>
                <a:gd name="T11" fmla="*/ 7 h 16"/>
                <a:gd name="T12" fmla="*/ 11 w 21"/>
                <a:gd name="T13" fmla="*/ 7 h 16"/>
                <a:gd name="T14" fmla="*/ 11 w 21"/>
                <a:gd name="T15" fmla="*/ 7 h 16"/>
                <a:gd name="T16" fmla="*/ 10 w 21"/>
                <a:gd name="T17" fmla="*/ 7 h 16"/>
                <a:gd name="T18" fmla="*/ 10 w 21"/>
                <a:gd name="T19" fmla="*/ 7 h 16"/>
                <a:gd name="T20" fmla="*/ 10 w 21"/>
                <a:gd name="T21" fmla="*/ 7 h 16"/>
                <a:gd name="T22" fmla="*/ 10 w 21"/>
                <a:gd name="T23" fmla="*/ 6 h 16"/>
                <a:gd name="T24" fmla="*/ 11 w 21"/>
                <a:gd name="T25" fmla="*/ 5 h 16"/>
                <a:gd name="T26" fmla="*/ 11 w 21"/>
                <a:gd name="T27" fmla="*/ 4 h 16"/>
                <a:gd name="T28" fmla="*/ 9 w 21"/>
                <a:gd name="T29" fmla="*/ 1 h 16"/>
                <a:gd name="T30" fmla="*/ 7 w 21"/>
                <a:gd name="T31" fmla="*/ 0 h 16"/>
                <a:gd name="T32" fmla="*/ 0 w 21"/>
                <a:gd name="T33" fmla="*/ 4 h 16"/>
                <a:gd name="T34" fmla="*/ 7 w 21"/>
                <a:gd name="T35" fmla="*/ 15 h 16"/>
                <a:gd name="T36" fmla="*/ 8 w 21"/>
                <a:gd name="T37" fmla="*/ 15 h 16"/>
                <a:gd name="T38" fmla="*/ 19 w 21"/>
                <a:gd name="T39" fmla="*/ 13 h 16"/>
                <a:gd name="T40" fmla="*/ 20 w 21"/>
                <a:gd name="T41" fmla="*/ 12 h 16"/>
                <a:gd name="T42" fmla="*/ 20 w 21"/>
                <a:gd name="T43" fmla="*/ 10 h 16"/>
                <a:gd name="T44" fmla="*/ 18 w 21"/>
                <a:gd name="T45" fmla="*/ 10 h 16"/>
                <a:gd name="T46" fmla="*/ 18 w 21"/>
                <a:gd name="T47" fmla="*/ 12 h 16"/>
                <a:gd name="T48" fmla="*/ 11 w 21"/>
                <a:gd name="T49" fmla="*/ 13 h 16"/>
                <a:gd name="T50" fmla="*/ 8 w 21"/>
                <a:gd name="T51" fmla="*/ 14 h 16"/>
                <a:gd name="T52" fmla="*/ 4 w 21"/>
                <a:gd name="T53" fmla="*/ 4 h 16"/>
                <a:gd name="T54" fmla="*/ 3 w 21"/>
                <a:gd name="T55" fmla="*/ 6 h 16"/>
                <a:gd name="T56" fmla="*/ 8 w 21"/>
                <a:gd name="T57" fmla="*/ 2 h 16"/>
                <a:gd name="T58" fmla="*/ 7 w 21"/>
                <a:gd name="T59" fmla="*/ 3 h 16"/>
                <a:gd name="T60" fmla="*/ 9 w 21"/>
                <a:gd name="T61" fmla="*/ 4 h 16"/>
                <a:gd name="T62" fmla="*/ 7 w 21"/>
                <a:gd name="T63" fmla="*/ 6 h 16"/>
                <a:gd name="T64" fmla="*/ 11 w 21"/>
                <a:gd name="T65" fmla="*/ 10 h 16"/>
                <a:gd name="T66" fmla="*/ 17 w 21"/>
                <a:gd name="T67" fmla="*/ 7 h 16"/>
                <a:gd name="T68" fmla="*/ 15 w 21"/>
                <a:gd name="T69" fmla="*/ 6 h 16"/>
                <a:gd name="T70" fmla="*/ 17 w 21"/>
                <a:gd name="T71" fmla="*/ 12 h 16"/>
                <a:gd name="T72" fmla="*/ 18 w 21"/>
                <a:gd name="T7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16">
                  <a:moveTo>
                    <a:pt x="19" y="11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5" y="16"/>
                    <a:pt x="18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4" y="13"/>
                    <a:pt x="11" y="13"/>
                  </a:cubicBezTo>
                  <a:cubicBezTo>
                    <a:pt x="10" y="13"/>
                    <a:pt x="9" y="13"/>
                    <a:pt x="8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7" y="7"/>
                    <a:pt x="8" y="8"/>
                    <a:pt x="8" y="9"/>
                  </a:cubicBezTo>
                  <a:cubicBezTo>
                    <a:pt x="9" y="9"/>
                    <a:pt x="10" y="10"/>
                    <a:pt x="11" y="10"/>
                  </a:cubicBezTo>
                  <a:cubicBezTo>
                    <a:pt x="11" y="10"/>
                    <a:pt x="12" y="10"/>
                    <a:pt x="13" y="9"/>
                  </a:cubicBezTo>
                  <a:cubicBezTo>
                    <a:pt x="15" y="9"/>
                    <a:pt x="17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3" name="Freeform 69"/>
            <p:cNvSpPr>
              <a:spLocks/>
            </p:cNvSpPr>
            <p:nvPr/>
          </p:nvSpPr>
          <p:spPr bwMode="auto">
            <a:xfrm>
              <a:off x="3304" y="1218"/>
              <a:ext cx="9" cy="8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6 h 6"/>
                <a:gd name="T4" fmla="*/ 6 w 6"/>
                <a:gd name="T5" fmla="*/ 2 h 6"/>
                <a:gd name="T6" fmla="*/ 2 w 6"/>
                <a:gd name="T7" fmla="*/ 0 h 6"/>
                <a:gd name="T8" fmla="*/ 0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4" name="Freeform 70"/>
            <p:cNvSpPr>
              <a:spLocks/>
            </p:cNvSpPr>
            <p:nvPr/>
          </p:nvSpPr>
          <p:spPr bwMode="auto">
            <a:xfrm>
              <a:off x="3302" y="1216"/>
              <a:ext cx="14" cy="14"/>
            </a:xfrm>
            <a:custGeom>
              <a:avLst/>
              <a:gdLst>
                <a:gd name="T0" fmla="*/ 2 w 10"/>
                <a:gd name="T1" fmla="*/ 3 h 10"/>
                <a:gd name="T2" fmla="*/ 1 w 10"/>
                <a:gd name="T3" fmla="*/ 4 h 10"/>
                <a:gd name="T4" fmla="*/ 5 w 10"/>
                <a:gd name="T5" fmla="*/ 8 h 10"/>
                <a:gd name="T6" fmla="*/ 7 w 10"/>
                <a:gd name="T7" fmla="*/ 10 h 10"/>
                <a:gd name="T8" fmla="*/ 8 w 10"/>
                <a:gd name="T9" fmla="*/ 7 h 10"/>
                <a:gd name="T10" fmla="*/ 9 w 10"/>
                <a:gd name="T11" fmla="*/ 3 h 10"/>
                <a:gd name="T12" fmla="*/ 10 w 10"/>
                <a:gd name="T13" fmla="*/ 2 h 10"/>
                <a:gd name="T14" fmla="*/ 8 w 10"/>
                <a:gd name="T15" fmla="*/ 1 h 10"/>
                <a:gd name="T16" fmla="*/ 4 w 10"/>
                <a:gd name="T17" fmla="*/ 0 h 10"/>
                <a:gd name="T18" fmla="*/ 3 w 10"/>
                <a:gd name="T19" fmla="*/ 0 h 10"/>
                <a:gd name="T20" fmla="*/ 1 w 10"/>
                <a:gd name="T21" fmla="*/ 2 h 10"/>
                <a:gd name="T22" fmla="*/ 0 w 10"/>
                <a:gd name="T23" fmla="*/ 3 h 10"/>
                <a:gd name="T24" fmla="*/ 1 w 10"/>
                <a:gd name="T25" fmla="*/ 4 h 10"/>
                <a:gd name="T26" fmla="*/ 2 w 10"/>
                <a:gd name="T27" fmla="*/ 3 h 10"/>
                <a:gd name="T28" fmla="*/ 3 w 10"/>
                <a:gd name="T29" fmla="*/ 4 h 10"/>
                <a:gd name="T30" fmla="*/ 5 w 10"/>
                <a:gd name="T31" fmla="*/ 2 h 10"/>
                <a:gd name="T32" fmla="*/ 4 w 10"/>
                <a:gd name="T33" fmla="*/ 1 h 10"/>
                <a:gd name="T34" fmla="*/ 3 w 10"/>
                <a:gd name="T35" fmla="*/ 3 h 10"/>
                <a:gd name="T36" fmla="*/ 7 w 10"/>
                <a:gd name="T37" fmla="*/ 4 h 10"/>
                <a:gd name="T38" fmla="*/ 8 w 10"/>
                <a:gd name="T39" fmla="*/ 3 h 10"/>
                <a:gd name="T40" fmla="*/ 6 w 10"/>
                <a:gd name="T41" fmla="*/ 2 h 10"/>
                <a:gd name="T42" fmla="*/ 6 w 10"/>
                <a:gd name="T43" fmla="*/ 3 h 10"/>
                <a:gd name="T44" fmla="*/ 5 w 10"/>
                <a:gd name="T45" fmla="*/ 6 h 10"/>
                <a:gd name="T46" fmla="*/ 6 w 10"/>
                <a:gd name="T47" fmla="*/ 7 h 10"/>
                <a:gd name="T48" fmla="*/ 7 w 10"/>
                <a:gd name="T49" fmla="*/ 6 h 10"/>
                <a:gd name="T50" fmla="*/ 3 w 10"/>
                <a:gd name="T51" fmla="*/ 2 h 10"/>
                <a:gd name="T52" fmla="*/ 2 w 10"/>
                <a:gd name="T53" fmla="*/ 3 h 10"/>
                <a:gd name="T54" fmla="*/ 3 w 10"/>
                <a:gd name="T55" fmla="*/ 4 h 10"/>
                <a:gd name="T56" fmla="*/ 2 w 10"/>
                <a:gd name="T5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0"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5" name="Freeform 71"/>
            <p:cNvSpPr>
              <a:spLocks/>
            </p:cNvSpPr>
            <p:nvPr/>
          </p:nvSpPr>
          <p:spPr bwMode="auto">
            <a:xfrm>
              <a:off x="3342" y="1239"/>
              <a:ext cx="16" cy="11"/>
            </a:xfrm>
            <a:custGeom>
              <a:avLst/>
              <a:gdLst>
                <a:gd name="T0" fmla="*/ 2 w 11"/>
                <a:gd name="T1" fmla="*/ 2 h 8"/>
                <a:gd name="T2" fmla="*/ 3 w 11"/>
                <a:gd name="T3" fmla="*/ 3 h 8"/>
                <a:gd name="T4" fmla="*/ 0 w 11"/>
                <a:gd name="T5" fmla="*/ 7 h 8"/>
                <a:gd name="T6" fmla="*/ 3 w 11"/>
                <a:gd name="T7" fmla="*/ 7 h 8"/>
                <a:gd name="T8" fmla="*/ 6 w 11"/>
                <a:gd name="T9" fmla="*/ 6 h 8"/>
                <a:gd name="T10" fmla="*/ 10 w 11"/>
                <a:gd name="T11" fmla="*/ 8 h 8"/>
                <a:gd name="T12" fmla="*/ 11 w 11"/>
                <a:gd name="T13" fmla="*/ 4 h 8"/>
                <a:gd name="T14" fmla="*/ 4 w 11"/>
                <a:gd name="T15" fmla="*/ 0 h 8"/>
                <a:gd name="T16" fmla="*/ 2 w 11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2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6" name="Freeform 72"/>
            <p:cNvSpPr>
              <a:spLocks/>
            </p:cNvSpPr>
            <p:nvPr/>
          </p:nvSpPr>
          <p:spPr bwMode="auto">
            <a:xfrm>
              <a:off x="3340" y="1237"/>
              <a:ext cx="21" cy="17"/>
            </a:xfrm>
            <a:custGeom>
              <a:avLst/>
              <a:gdLst>
                <a:gd name="T0" fmla="*/ 4 w 15"/>
                <a:gd name="T1" fmla="*/ 3 h 12"/>
                <a:gd name="T2" fmla="*/ 3 w 15"/>
                <a:gd name="T3" fmla="*/ 4 h 12"/>
                <a:gd name="T4" fmla="*/ 4 w 15"/>
                <a:gd name="T5" fmla="*/ 5 h 12"/>
                <a:gd name="T6" fmla="*/ 5 w 15"/>
                <a:gd name="T7" fmla="*/ 4 h 12"/>
                <a:gd name="T8" fmla="*/ 4 w 15"/>
                <a:gd name="T9" fmla="*/ 3 h 12"/>
                <a:gd name="T10" fmla="*/ 1 w 15"/>
                <a:gd name="T11" fmla="*/ 7 h 12"/>
                <a:gd name="T12" fmla="*/ 0 w 15"/>
                <a:gd name="T13" fmla="*/ 10 h 12"/>
                <a:gd name="T14" fmla="*/ 2 w 15"/>
                <a:gd name="T15" fmla="*/ 10 h 12"/>
                <a:gd name="T16" fmla="*/ 5 w 15"/>
                <a:gd name="T17" fmla="*/ 10 h 12"/>
                <a:gd name="T18" fmla="*/ 5 w 15"/>
                <a:gd name="T19" fmla="*/ 10 h 12"/>
                <a:gd name="T20" fmla="*/ 6 w 15"/>
                <a:gd name="T21" fmla="*/ 9 h 12"/>
                <a:gd name="T22" fmla="*/ 8 w 15"/>
                <a:gd name="T23" fmla="*/ 8 h 12"/>
                <a:gd name="T24" fmla="*/ 8 w 15"/>
                <a:gd name="T25" fmla="*/ 7 h 12"/>
                <a:gd name="T26" fmla="*/ 7 w 15"/>
                <a:gd name="T27" fmla="*/ 8 h 12"/>
                <a:gd name="T28" fmla="*/ 11 w 15"/>
                <a:gd name="T29" fmla="*/ 11 h 12"/>
                <a:gd name="T30" fmla="*/ 13 w 15"/>
                <a:gd name="T31" fmla="*/ 12 h 12"/>
                <a:gd name="T32" fmla="*/ 13 w 15"/>
                <a:gd name="T33" fmla="*/ 10 h 12"/>
                <a:gd name="T34" fmla="*/ 15 w 15"/>
                <a:gd name="T35" fmla="*/ 6 h 12"/>
                <a:gd name="T36" fmla="*/ 15 w 15"/>
                <a:gd name="T37" fmla="*/ 5 h 12"/>
                <a:gd name="T38" fmla="*/ 14 w 15"/>
                <a:gd name="T39" fmla="*/ 4 h 12"/>
                <a:gd name="T40" fmla="*/ 7 w 15"/>
                <a:gd name="T41" fmla="*/ 0 h 12"/>
                <a:gd name="T42" fmla="*/ 7 w 15"/>
                <a:gd name="T43" fmla="*/ 0 h 12"/>
                <a:gd name="T44" fmla="*/ 3 w 15"/>
                <a:gd name="T45" fmla="*/ 1 h 12"/>
                <a:gd name="T46" fmla="*/ 1 w 15"/>
                <a:gd name="T47" fmla="*/ 2 h 12"/>
                <a:gd name="T48" fmla="*/ 3 w 15"/>
                <a:gd name="T49" fmla="*/ 4 h 12"/>
                <a:gd name="T50" fmla="*/ 4 w 15"/>
                <a:gd name="T51" fmla="*/ 3 h 12"/>
                <a:gd name="T52" fmla="*/ 4 w 15"/>
                <a:gd name="T53" fmla="*/ 4 h 12"/>
                <a:gd name="T54" fmla="*/ 7 w 15"/>
                <a:gd name="T55" fmla="*/ 3 h 12"/>
                <a:gd name="T56" fmla="*/ 6 w 15"/>
                <a:gd name="T57" fmla="*/ 1 h 12"/>
                <a:gd name="T58" fmla="*/ 6 w 15"/>
                <a:gd name="T59" fmla="*/ 3 h 12"/>
                <a:gd name="T60" fmla="*/ 12 w 15"/>
                <a:gd name="T61" fmla="*/ 7 h 12"/>
                <a:gd name="T62" fmla="*/ 13 w 15"/>
                <a:gd name="T63" fmla="*/ 5 h 12"/>
                <a:gd name="T64" fmla="*/ 12 w 15"/>
                <a:gd name="T65" fmla="*/ 5 h 12"/>
                <a:gd name="T66" fmla="*/ 10 w 15"/>
                <a:gd name="T67" fmla="*/ 9 h 12"/>
                <a:gd name="T68" fmla="*/ 12 w 15"/>
                <a:gd name="T69" fmla="*/ 9 h 12"/>
                <a:gd name="T70" fmla="*/ 13 w 15"/>
                <a:gd name="T71" fmla="*/ 8 h 12"/>
                <a:gd name="T72" fmla="*/ 9 w 15"/>
                <a:gd name="T73" fmla="*/ 5 h 12"/>
                <a:gd name="T74" fmla="*/ 8 w 15"/>
                <a:gd name="T75" fmla="*/ 5 h 12"/>
                <a:gd name="T76" fmla="*/ 7 w 15"/>
                <a:gd name="T77" fmla="*/ 5 h 12"/>
                <a:gd name="T78" fmla="*/ 4 w 15"/>
                <a:gd name="T79" fmla="*/ 7 h 12"/>
                <a:gd name="T80" fmla="*/ 5 w 15"/>
                <a:gd name="T81" fmla="*/ 8 h 12"/>
                <a:gd name="T82" fmla="*/ 5 w 15"/>
                <a:gd name="T83" fmla="*/ 7 h 12"/>
                <a:gd name="T84" fmla="*/ 2 w 15"/>
                <a:gd name="T85" fmla="*/ 7 h 12"/>
                <a:gd name="T86" fmla="*/ 2 w 15"/>
                <a:gd name="T87" fmla="*/ 8 h 12"/>
                <a:gd name="T88" fmla="*/ 4 w 15"/>
                <a:gd name="T89" fmla="*/ 9 h 12"/>
                <a:gd name="T90" fmla="*/ 6 w 15"/>
                <a:gd name="T91" fmla="*/ 5 h 12"/>
                <a:gd name="T92" fmla="*/ 7 w 15"/>
                <a:gd name="T93" fmla="*/ 4 h 12"/>
                <a:gd name="T94" fmla="*/ 6 w 15"/>
                <a:gd name="T95" fmla="*/ 3 h 12"/>
                <a:gd name="T96" fmla="*/ 5 w 15"/>
                <a:gd name="T97" fmla="*/ 2 h 12"/>
                <a:gd name="T98" fmla="*/ 4 w 15"/>
                <a:gd name="T99" fmla="*/ 3 h 12"/>
                <a:gd name="T100" fmla="*/ 4 w 15"/>
                <a:gd name="T101" fmla="*/ 4 h 12"/>
                <a:gd name="T102" fmla="*/ 4 w 15"/>
                <a:gd name="T10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2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7" name="Freeform 73"/>
            <p:cNvSpPr>
              <a:spLocks/>
            </p:cNvSpPr>
            <p:nvPr/>
          </p:nvSpPr>
          <p:spPr bwMode="auto">
            <a:xfrm>
              <a:off x="3361" y="1270"/>
              <a:ext cx="5" cy="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3 h 4"/>
                <a:gd name="T4" fmla="*/ 4 w 4"/>
                <a:gd name="T5" fmla="*/ 0 h 4"/>
                <a:gd name="T6" fmla="*/ 0 w 4"/>
                <a:gd name="T7" fmla="*/ 0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8" name="Freeform 74"/>
            <p:cNvSpPr>
              <a:spLocks/>
            </p:cNvSpPr>
            <p:nvPr/>
          </p:nvSpPr>
          <p:spPr bwMode="auto">
            <a:xfrm>
              <a:off x="3358" y="1267"/>
              <a:ext cx="10" cy="11"/>
            </a:xfrm>
            <a:custGeom>
              <a:avLst/>
              <a:gdLst>
                <a:gd name="T0" fmla="*/ 3 w 7"/>
                <a:gd name="T1" fmla="*/ 6 h 8"/>
                <a:gd name="T2" fmla="*/ 4 w 7"/>
                <a:gd name="T3" fmla="*/ 7 h 8"/>
                <a:gd name="T4" fmla="*/ 6 w 7"/>
                <a:gd name="T5" fmla="*/ 6 h 8"/>
                <a:gd name="T6" fmla="*/ 7 w 7"/>
                <a:gd name="T7" fmla="*/ 6 h 8"/>
                <a:gd name="T8" fmla="*/ 7 w 7"/>
                <a:gd name="T9" fmla="*/ 5 h 8"/>
                <a:gd name="T10" fmla="*/ 7 w 7"/>
                <a:gd name="T11" fmla="*/ 2 h 8"/>
                <a:gd name="T12" fmla="*/ 7 w 7"/>
                <a:gd name="T13" fmla="*/ 0 h 8"/>
                <a:gd name="T14" fmla="*/ 6 w 7"/>
                <a:gd name="T15" fmla="*/ 0 h 8"/>
                <a:gd name="T16" fmla="*/ 2 w 7"/>
                <a:gd name="T17" fmla="*/ 0 h 8"/>
                <a:gd name="T18" fmla="*/ 0 w 7"/>
                <a:gd name="T19" fmla="*/ 0 h 8"/>
                <a:gd name="T20" fmla="*/ 2 w 7"/>
                <a:gd name="T21" fmla="*/ 8 h 8"/>
                <a:gd name="T22" fmla="*/ 4 w 7"/>
                <a:gd name="T23" fmla="*/ 7 h 8"/>
                <a:gd name="T24" fmla="*/ 3 w 7"/>
                <a:gd name="T25" fmla="*/ 6 h 8"/>
                <a:gd name="T26" fmla="*/ 4 w 7"/>
                <a:gd name="T27" fmla="*/ 5 h 8"/>
                <a:gd name="T28" fmla="*/ 3 w 7"/>
                <a:gd name="T29" fmla="*/ 1 h 8"/>
                <a:gd name="T30" fmla="*/ 2 w 7"/>
                <a:gd name="T31" fmla="*/ 2 h 8"/>
                <a:gd name="T32" fmla="*/ 2 w 7"/>
                <a:gd name="T33" fmla="*/ 3 h 8"/>
                <a:gd name="T34" fmla="*/ 6 w 7"/>
                <a:gd name="T35" fmla="*/ 3 h 8"/>
                <a:gd name="T36" fmla="*/ 6 w 7"/>
                <a:gd name="T37" fmla="*/ 2 h 8"/>
                <a:gd name="T38" fmla="*/ 4 w 7"/>
                <a:gd name="T39" fmla="*/ 2 h 8"/>
                <a:gd name="T40" fmla="*/ 4 w 7"/>
                <a:gd name="T41" fmla="*/ 5 h 8"/>
                <a:gd name="T42" fmla="*/ 6 w 7"/>
                <a:gd name="T43" fmla="*/ 5 h 8"/>
                <a:gd name="T44" fmla="*/ 5 w 7"/>
                <a:gd name="T45" fmla="*/ 3 h 8"/>
                <a:gd name="T46" fmla="*/ 2 w 7"/>
                <a:gd name="T47" fmla="*/ 5 h 8"/>
                <a:gd name="T48" fmla="*/ 3 w 7"/>
                <a:gd name="T49" fmla="*/ 6 h 8"/>
                <a:gd name="T50" fmla="*/ 4 w 7"/>
                <a:gd name="T51" fmla="*/ 5 h 8"/>
                <a:gd name="T52" fmla="*/ 3 w 7"/>
                <a:gd name="T5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8">
                  <a:moveTo>
                    <a:pt x="3" y="6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9" name="Freeform 75"/>
            <p:cNvSpPr>
              <a:spLocks/>
            </p:cNvSpPr>
            <p:nvPr/>
          </p:nvSpPr>
          <p:spPr bwMode="auto">
            <a:xfrm>
              <a:off x="3342" y="1268"/>
              <a:ext cx="15" cy="13"/>
            </a:xfrm>
            <a:custGeom>
              <a:avLst/>
              <a:gdLst>
                <a:gd name="T0" fmla="*/ 4 w 10"/>
                <a:gd name="T1" fmla="*/ 1 h 9"/>
                <a:gd name="T2" fmla="*/ 3 w 10"/>
                <a:gd name="T3" fmla="*/ 5 h 9"/>
                <a:gd name="T4" fmla="*/ 0 w 10"/>
                <a:gd name="T5" fmla="*/ 8 h 9"/>
                <a:gd name="T6" fmla="*/ 2 w 10"/>
                <a:gd name="T7" fmla="*/ 9 h 9"/>
                <a:gd name="T8" fmla="*/ 10 w 10"/>
                <a:gd name="T9" fmla="*/ 2 h 9"/>
                <a:gd name="T10" fmla="*/ 4 w 10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4" y="1"/>
                  </a:moveTo>
                  <a:cubicBezTo>
                    <a:pt x="2" y="2"/>
                    <a:pt x="3" y="5"/>
                    <a:pt x="3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0" name="Freeform 76"/>
            <p:cNvSpPr>
              <a:spLocks/>
            </p:cNvSpPr>
            <p:nvPr/>
          </p:nvSpPr>
          <p:spPr bwMode="auto">
            <a:xfrm>
              <a:off x="3340" y="1267"/>
              <a:ext cx="19" cy="17"/>
            </a:xfrm>
            <a:custGeom>
              <a:avLst/>
              <a:gdLst>
                <a:gd name="T0" fmla="*/ 6 w 14"/>
                <a:gd name="T1" fmla="*/ 2 h 12"/>
                <a:gd name="T2" fmla="*/ 6 w 14"/>
                <a:gd name="T3" fmla="*/ 1 h 12"/>
                <a:gd name="T4" fmla="*/ 4 w 14"/>
                <a:gd name="T5" fmla="*/ 2 h 12"/>
                <a:gd name="T6" fmla="*/ 3 w 14"/>
                <a:gd name="T7" fmla="*/ 4 h 12"/>
                <a:gd name="T8" fmla="*/ 4 w 14"/>
                <a:gd name="T9" fmla="*/ 7 h 12"/>
                <a:gd name="T10" fmla="*/ 5 w 14"/>
                <a:gd name="T11" fmla="*/ 6 h 12"/>
                <a:gd name="T12" fmla="*/ 4 w 14"/>
                <a:gd name="T13" fmla="*/ 5 h 12"/>
                <a:gd name="T14" fmla="*/ 1 w 14"/>
                <a:gd name="T15" fmla="*/ 8 h 12"/>
                <a:gd name="T16" fmla="*/ 0 w 14"/>
                <a:gd name="T17" fmla="*/ 9 h 12"/>
                <a:gd name="T18" fmla="*/ 1 w 14"/>
                <a:gd name="T19" fmla="*/ 10 h 12"/>
                <a:gd name="T20" fmla="*/ 3 w 14"/>
                <a:gd name="T21" fmla="*/ 11 h 12"/>
                <a:gd name="T22" fmla="*/ 4 w 14"/>
                <a:gd name="T23" fmla="*/ 12 h 12"/>
                <a:gd name="T24" fmla="*/ 5 w 14"/>
                <a:gd name="T25" fmla="*/ 11 h 12"/>
                <a:gd name="T26" fmla="*/ 13 w 14"/>
                <a:gd name="T27" fmla="*/ 4 h 12"/>
                <a:gd name="T28" fmla="*/ 14 w 14"/>
                <a:gd name="T29" fmla="*/ 3 h 12"/>
                <a:gd name="T30" fmla="*/ 13 w 14"/>
                <a:gd name="T31" fmla="*/ 2 h 12"/>
                <a:gd name="T32" fmla="*/ 12 w 14"/>
                <a:gd name="T33" fmla="*/ 1 h 12"/>
                <a:gd name="T34" fmla="*/ 8 w 14"/>
                <a:gd name="T35" fmla="*/ 0 h 12"/>
                <a:gd name="T36" fmla="*/ 6 w 14"/>
                <a:gd name="T37" fmla="*/ 1 h 12"/>
                <a:gd name="T38" fmla="*/ 6 w 14"/>
                <a:gd name="T39" fmla="*/ 2 h 12"/>
                <a:gd name="T40" fmla="*/ 7 w 14"/>
                <a:gd name="T41" fmla="*/ 3 h 12"/>
                <a:gd name="T42" fmla="*/ 8 w 14"/>
                <a:gd name="T43" fmla="*/ 3 h 12"/>
                <a:gd name="T44" fmla="*/ 10 w 14"/>
                <a:gd name="T45" fmla="*/ 4 h 12"/>
                <a:gd name="T46" fmla="*/ 11 w 14"/>
                <a:gd name="T47" fmla="*/ 4 h 12"/>
                <a:gd name="T48" fmla="*/ 11 w 14"/>
                <a:gd name="T49" fmla="*/ 4 h 12"/>
                <a:gd name="T50" fmla="*/ 11 w 14"/>
                <a:gd name="T51" fmla="*/ 4 h 12"/>
                <a:gd name="T52" fmla="*/ 11 w 14"/>
                <a:gd name="T53" fmla="*/ 4 h 12"/>
                <a:gd name="T54" fmla="*/ 11 w 14"/>
                <a:gd name="T55" fmla="*/ 4 h 12"/>
                <a:gd name="T56" fmla="*/ 11 w 14"/>
                <a:gd name="T57" fmla="*/ 4 h 12"/>
                <a:gd name="T58" fmla="*/ 11 w 14"/>
                <a:gd name="T59" fmla="*/ 4 h 12"/>
                <a:gd name="T60" fmla="*/ 11 w 14"/>
                <a:gd name="T61" fmla="*/ 4 h 12"/>
                <a:gd name="T62" fmla="*/ 12 w 14"/>
                <a:gd name="T63" fmla="*/ 3 h 12"/>
                <a:gd name="T64" fmla="*/ 11 w 14"/>
                <a:gd name="T65" fmla="*/ 2 h 12"/>
                <a:gd name="T66" fmla="*/ 3 w 14"/>
                <a:gd name="T67" fmla="*/ 9 h 12"/>
                <a:gd name="T68" fmla="*/ 4 w 14"/>
                <a:gd name="T69" fmla="*/ 10 h 12"/>
                <a:gd name="T70" fmla="*/ 5 w 14"/>
                <a:gd name="T71" fmla="*/ 9 h 12"/>
                <a:gd name="T72" fmla="*/ 3 w 14"/>
                <a:gd name="T73" fmla="*/ 8 h 12"/>
                <a:gd name="T74" fmla="*/ 2 w 14"/>
                <a:gd name="T75" fmla="*/ 9 h 12"/>
                <a:gd name="T76" fmla="*/ 3 w 14"/>
                <a:gd name="T77" fmla="*/ 10 h 12"/>
                <a:gd name="T78" fmla="*/ 6 w 14"/>
                <a:gd name="T79" fmla="*/ 7 h 12"/>
                <a:gd name="T80" fmla="*/ 7 w 14"/>
                <a:gd name="T81" fmla="*/ 6 h 12"/>
                <a:gd name="T82" fmla="*/ 6 w 14"/>
                <a:gd name="T83" fmla="*/ 5 h 12"/>
                <a:gd name="T84" fmla="*/ 6 w 14"/>
                <a:gd name="T85" fmla="*/ 5 h 12"/>
                <a:gd name="T86" fmla="*/ 6 w 14"/>
                <a:gd name="T87" fmla="*/ 5 h 12"/>
                <a:gd name="T88" fmla="*/ 6 w 14"/>
                <a:gd name="T89" fmla="*/ 5 h 12"/>
                <a:gd name="T90" fmla="*/ 6 w 14"/>
                <a:gd name="T91" fmla="*/ 5 h 12"/>
                <a:gd name="T92" fmla="*/ 6 w 14"/>
                <a:gd name="T93" fmla="*/ 5 h 12"/>
                <a:gd name="T94" fmla="*/ 6 w 14"/>
                <a:gd name="T95" fmla="*/ 4 h 12"/>
                <a:gd name="T96" fmla="*/ 6 w 14"/>
                <a:gd name="T97" fmla="*/ 4 h 12"/>
                <a:gd name="T98" fmla="*/ 7 w 14"/>
                <a:gd name="T99" fmla="*/ 3 h 12"/>
                <a:gd name="T100" fmla="*/ 6 w 14"/>
                <a:gd name="T10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12"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1" name="Freeform 77"/>
            <p:cNvSpPr>
              <a:spLocks/>
            </p:cNvSpPr>
            <p:nvPr/>
          </p:nvSpPr>
          <p:spPr bwMode="auto">
            <a:xfrm>
              <a:off x="3313" y="1223"/>
              <a:ext cx="15" cy="14"/>
            </a:xfrm>
            <a:custGeom>
              <a:avLst/>
              <a:gdLst>
                <a:gd name="T0" fmla="*/ 1 w 11"/>
                <a:gd name="T1" fmla="*/ 3 h 10"/>
                <a:gd name="T2" fmla="*/ 4 w 11"/>
                <a:gd name="T3" fmla="*/ 10 h 10"/>
                <a:gd name="T4" fmla="*/ 7 w 11"/>
                <a:gd name="T5" fmla="*/ 6 h 10"/>
                <a:gd name="T6" fmla="*/ 1 w 11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1" y="3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1" y="10"/>
                    <a:pt x="11" y="10"/>
                    <a:pt x="7" y="6"/>
                  </a:cubicBezTo>
                  <a:cubicBezTo>
                    <a:pt x="1" y="2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2" name="Freeform 78"/>
            <p:cNvSpPr>
              <a:spLocks/>
            </p:cNvSpPr>
            <p:nvPr/>
          </p:nvSpPr>
          <p:spPr bwMode="auto">
            <a:xfrm>
              <a:off x="3311" y="1223"/>
              <a:ext cx="17" cy="16"/>
            </a:xfrm>
            <a:custGeom>
              <a:avLst/>
              <a:gdLst>
                <a:gd name="T0" fmla="*/ 1 w 12"/>
                <a:gd name="T1" fmla="*/ 4 h 11"/>
                <a:gd name="T2" fmla="*/ 4 w 12"/>
                <a:gd name="T3" fmla="*/ 11 h 11"/>
                <a:gd name="T4" fmla="*/ 9 w 12"/>
                <a:gd name="T5" fmla="*/ 11 h 11"/>
                <a:gd name="T6" fmla="*/ 11 w 12"/>
                <a:gd name="T7" fmla="*/ 10 h 11"/>
                <a:gd name="T8" fmla="*/ 11 w 12"/>
                <a:gd name="T9" fmla="*/ 8 h 11"/>
                <a:gd name="T10" fmla="*/ 9 w 12"/>
                <a:gd name="T11" fmla="*/ 5 h 11"/>
                <a:gd name="T12" fmla="*/ 4 w 12"/>
                <a:gd name="T13" fmla="*/ 2 h 11"/>
                <a:gd name="T14" fmla="*/ 3 w 12"/>
                <a:gd name="T15" fmla="*/ 0 h 11"/>
                <a:gd name="T16" fmla="*/ 1 w 12"/>
                <a:gd name="T17" fmla="*/ 1 h 11"/>
                <a:gd name="T18" fmla="*/ 0 w 12"/>
                <a:gd name="T19" fmla="*/ 3 h 11"/>
                <a:gd name="T20" fmla="*/ 2 w 12"/>
                <a:gd name="T21" fmla="*/ 3 h 11"/>
                <a:gd name="T22" fmla="*/ 2 w 12"/>
                <a:gd name="T23" fmla="*/ 3 h 11"/>
                <a:gd name="T24" fmla="*/ 3 w 12"/>
                <a:gd name="T25" fmla="*/ 2 h 11"/>
                <a:gd name="T26" fmla="*/ 2 w 12"/>
                <a:gd name="T27" fmla="*/ 2 h 11"/>
                <a:gd name="T28" fmla="*/ 3 w 12"/>
                <a:gd name="T29" fmla="*/ 2 h 11"/>
                <a:gd name="T30" fmla="*/ 3 w 12"/>
                <a:gd name="T31" fmla="*/ 2 h 11"/>
                <a:gd name="T32" fmla="*/ 3 w 12"/>
                <a:gd name="T33" fmla="*/ 3 h 11"/>
                <a:gd name="T34" fmla="*/ 2 w 12"/>
                <a:gd name="T35" fmla="*/ 2 h 11"/>
                <a:gd name="T36" fmla="*/ 2 w 12"/>
                <a:gd name="T37" fmla="*/ 2 h 11"/>
                <a:gd name="T38" fmla="*/ 3 w 12"/>
                <a:gd name="T39" fmla="*/ 3 h 11"/>
                <a:gd name="T40" fmla="*/ 2 w 12"/>
                <a:gd name="T41" fmla="*/ 3 h 11"/>
                <a:gd name="T42" fmla="*/ 1 w 12"/>
                <a:gd name="T43" fmla="*/ 3 h 11"/>
                <a:gd name="T44" fmla="*/ 2 w 12"/>
                <a:gd name="T45" fmla="*/ 2 h 11"/>
                <a:gd name="T46" fmla="*/ 3 w 12"/>
                <a:gd name="T47" fmla="*/ 4 h 11"/>
                <a:gd name="T48" fmla="*/ 8 w 12"/>
                <a:gd name="T49" fmla="*/ 6 h 11"/>
                <a:gd name="T50" fmla="*/ 8 w 12"/>
                <a:gd name="T51" fmla="*/ 9 h 11"/>
                <a:gd name="T52" fmla="*/ 9 w 12"/>
                <a:gd name="T53" fmla="*/ 10 h 11"/>
                <a:gd name="T54" fmla="*/ 9 w 12"/>
                <a:gd name="T55" fmla="*/ 9 h 11"/>
                <a:gd name="T56" fmla="*/ 9 w 12"/>
                <a:gd name="T57" fmla="*/ 9 h 11"/>
                <a:gd name="T58" fmla="*/ 10 w 12"/>
                <a:gd name="T59" fmla="*/ 9 h 11"/>
                <a:gd name="T60" fmla="*/ 9 w 12"/>
                <a:gd name="T61" fmla="*/ 9 h 11"/>
                <a:gd name="T62" fmla="*/ 9 w 12"/>
                <a:gd name="T63" fmla="*/ 9 h 11"/>
                <a:gd name="T64" fmla="*/ 9 w 12"/>
                <a:gd name="T65" fmla="*/ 8 h 11"/>
                <a:gd name="T66" fmla="*/ 10 w 12"/>
                <a:gd name="T67" fmla="*/ 9 h 11"/>
                <a:gd name="T68" fmla="*/ 9 w 12"/>
                <a:gd name="T69" fmla="*/ 9 h 11"/>
                <a:gd name="T70" fmla="*/ 9 w 12"/>
                <a:gd name="T71" fmla="*/ 8 h 11"/>
                <a:gd name="T72" fmla="*/ 9 w 12"/>
                <a:gd name="T73" fmla="*/ 8 h 11"/>
                <a:gd name="T74" fmla="*/ 5 w 12"/>
                <a:gd name="T75" fmla="*/ 8 h 11"/>
                <a:gd name="T76" fmla="*/ 6 w 12"/>
                <a:gd name="T77" fmla="*/ 9 h 11"/>
                <a:gd name="T78" fmla="*/ 3 w 12"/>
                <a:gd name="T79" fmla="*/ 3 h 11"/>
                <a:gd name="T80" fmla="*/ 2 w 12"/>
                <a:gd name="T8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1"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5"/>
                    <a:pt x="5" y="6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3" name="Freeform 79"/>
            <p:cNvSpPr>
              <a:spLocks/>
            </p:cNvSpPr>
            <p:nvPr/>
          </p:nvSpPr>
          <p:spPr bwMode="auto">
            <a:xfrm>
              <a:off x="3324" y="1275"/>
              <a:ext cx="21" cy="10"/>
            </a:xfrm>
            <a:custGeom>
              <a:avLst/>
              <a:gdLst>
                <a:gd name="T0" fmla="*/ 9 w 15"/>
                <a:gd name="T1" fmla="*/ 0 h 7"/>
                <a:gd name="T2" fmla="*/ 8 w 15"/>
                <a:gd name="T3" fmla="*/ 5 h 7"/>
                <a:gd name="T4" fmla="*/ 9 w 1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9" y="0"/>
                  </a:moveTo>
                  <a:cubicBezTo>
                    <a:pt x="5" y="0"/>
                    <a:pt x="0" y="7"/>
                    <a:pt x="8" y="5"/>
                  </a:cubicBezTo>
                  <a:cubicBezTo>
                    <a:pt x="8" y="5"/>
                    <a:pt x="15" y="0"/>
                    <a:pt x="9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4" name="Freeform 80"/>
            <p:cNvSpPr>
              <a:spLocks/>
            </p:cNvSpPr>
            <p:nvPr/>
          </p:nvSpPr>
          <p:spPr bwMode="auto">
            <a:xfrm>
              <a:off x="3327" y="1273"/>
              <a:ext cx="15" cy="12"/>
            </a:xfrm>
            <a:custGeom>
              <a:avLst/>
              <a:gdLst>
                <a:gd name="T0" fmla="*/ 7 w 11"/>
                <a:gd name="T1" fmla="*/ 2 h 9"/>
                <a:gd name="T2" fmla="*/ 7 w 11"/>
                <a:gd name="T3" fmla="*/ 0 h 9"/>
                <a:gd name="T4" fmla="*/ 3 w 11"/>
                <a:gd name="T5" fmla="*/ 2 h 9"/>
                <a:gd name="T6" fmla="*/ 1 w 11"/>
                <a:gd name="T7" fmla="*/ 4 h 9"/>
                <a:gd name="T8" fmla="*/ 0 w 11"/>
                <a:gd name="T9" fmla="*/ 6 h 9"/>
                <a:gd name="T10" fmla="*/ 2 w 11"/>
                <a:gd name="T11" fmla="*/ 8 h 9"/>
                <a:gd name="T12" fmla="*/ 4 w 11"/>
                <a:gd name="T13" fmla="*/ 9 h 9"/>
                <a:gd name="T14" fmla="*/ 6 w 11"/>
                <a:gd name="T15" fmla="*/ 9 h 9"/>
                <a:gd name="T16" fmla="*/ 7 w 11"/>
                <a:gd name="T17" fmla="*/ 9 h 9"/>
                <a:gd name="T18" fmla="*/ 7 w 11"/>
                <a:gd name="T19" fmla="*/ 8 h 9"/>
                <a:gd name="T20" fmla="*/ 9 w 11"/>
                <a:gd name="T21" fmla="*/ 7 h 9"/>
                <a:gd name="T22" fmla="*/ 10 w 11"/>
                <a:gd name="T23" fmla="*/ 5 h 9"/>
                <a:gd name="T24" fmla="*/ 11 w 11"/>
                <a:gd name="T25" fmla="*/ 3 h 9"/>
                <a:gd name="T26" fmla="*/ 10 w 11"/>
                <a:gd name="T27" fmla="*/ 1 h 9"/>
                <a:gd name="T28" fmla="*/ 7 w 11"/>
                <a:gd name="T29" fmla="*/ 0 h 9"/>
                <a:gd name="T30" fmla="*/ 7 w 11"/>
                <a:gd name="T31" fmla="*/ 2 h 9"/>
                <a:gd name="T32" fmla="*/ 7 w 11"/>
                <a:gd name="T33" fmla="*/ 3 h 9"/>
                <a:gd name="T34" fmla="*/ 8 w 11"/>
                <a:gd name="T35" fmla="*/ 3 h 9"/>
                <a:gd name="T36" fmla="*/ 8 w 11"/>
                <a:gd name="T37" fmla="*/ 4 h 9"/>
                <a:gd name="T38" fmla="*/ 8 w 11"/>
                <a:gd name="T39" fmla="*/ 3 h 9"/>
                <a:gd name="T40" fmla="*/ 8 w 11"/>
                <a:gd name="T41" fmla="*/ 3 h 9"/>
                <a:gd name="T42" fmla="*/ 8 w 11"/>
                <a:gd name="T43" fmla="*/ 4 h 9"/>
                <a:gd name="T44" fmla="*/ 8 w 11"/>
                <a:gd name="T45" fmla="*/ 3 h 9"/>
                <a:gd name="T46" fmla="*/ 8 w 11"/>
                <a:gd name="T47" fmla="*/ 3 h 9"/>
                <a:gd name="T48" fmla="*/ 9 w 11"/>
                <a:gd name="T49" fmla="*/ 3 h 9"/>
                <a:gd name="T50" fmla="*/ 8 w 11"/>
                <a:gd name="T51" fmla="*/ 3 h 9"/>
                <a:gd name="T52" fmla="*/ 8 w 11"/>
                <a:gd name="T53" fmla="*/ 3 h 9"/>
                <a:gd name="T54" fmla="*/ 9 w 11"/>
                <a:gd name="T55" fmla="*/ 3 h 9"/>
                <a:gd name="T56" fmla="*/ 8 w 11"/>
                <a:gd name="T57" fmla="*/ 3 h 9"/>
                <a:gd name="T58" fmla="*/ 8 w 11"/>
                <a:gd name="T59" fmla="*/ 3 h 9"/>
                <a:gd name="T60" fmla="*/ 8 w 11"/>
                <a:gd name="T61" fmla="*/ 3 h 9"/>
                <a:gd name="T62" fmla="*/ 8 w 11"/>
                <a:gd name="T63" fmla="*/ 3 h 9"/>
                <a:gd name="T64" fmla="*/ 8 w 11"/>
                <a:gd name="T65" fmla="*/ 3 h 9"/>
                <a:gd name="T66" fmla="*/ 8 w 11"/>
                <a:gd name="T67" fmla="*/ 3 h 9"/>
                <a:gd name="T68" fmla="*/ 8 w 11"/>
                <a:gd name="T69" fmla="*/ 4 h 9"/>
                <a:gd name="T70" fmla="*/ 6 w 11"/>
                <a:gd name="T71" fmla="*/ 5 h 9"/>
                <a:gd name="T72" fmla="*/ 5 w 11"/>
                <a:gd name="T73" fmla="*/ 6 h 9"/>
                <a:gd name="T74" fmla="*/ 5 w 11"/>
                <a:gd name="T75" fmla="*/ 6 h 9"/>
                <a:gd name="T76" fmla="*/ 6 w 11"/>
                <a:gd name="T77" fmla="*/ 7 h 9"/>
                <a:gd name="T78" fmla="*/ 6 w 11"/>
                <a:gd name="T79" fmla="*/ 6 h 9"/>
                <a:gd name="T80" fmla="*/ 4 w 11"/>
                <a:gd name="T81" fmla="*/ 6 h 9"/>
                <a:gd name="T82" fmla="*/ 3 w 11"/>
                <a:gd name="T83" fmla="*/ 6 h 9"/>
                <a:gd name="T84" fmla="*/ 3 w 11"/>
                <a:gd name="T85" fmla="*/ 6 h 9"/>
                <a:gd name="T86" fmla="*/ 3 w 11"/>
                <a:gd name="T87" fmla="*/ 6 h 9"/>
                <a:gd name="T88" fmla="*/ 3 w 11"/>
                <a:gd name="T89" fmla="*/ 6 h 9"/>
                <a:gd name="T90" fmla="*/ 3 w 11"/>
                <a:gd name="T91" fmla="*/ 6 h 9"/>
                <a:gd name="T92" fmla="*/ 3 w 11"/>
                <a:gd name="T93" fmla="*/ 6 h 9"/>
                <a:gd name="T94" fmla="*/ 3 w 11"/>
                <a:gd name="T95" fmla="*/ 6 h 9"/>
                <a:gd name="T96" fmla="*/ 3 w 11"/>
                <a:gd name="T97" fmla="*/ 6 h 9"/>
                <a:gd name="T98" fmla="*/ 3 w 11"/>
                <a:gd name="T99" fmla="*/ 6 h 9"/>
                <a:gd name="T100" fmla="*/ 3 w 11"/>
                <a:gd name="T101" fmla="*/ 6 h 9"/>
                <a:gd name="T102" fmla="*/ 3 w 11"/>
                <a:gd name="T103" fmla="*/ 6 h 9"/>
                <a:gd name="T104" fmla="*/ 3 w 11"/>
                <a:gd name="T105" fmla="*/ 6 h 9"/>
                <a:gd name="T106" fmla="*/ 5 w 11"/>
                <a:gd name="T107" fmla="*/ 4 h 9"/>
                <a:gd name="T108" fmla="*/ 7 w 11"/>
                <a:gd name="T109" fmla="*/ 3 h 9"/>
                <a:gd name="T110" fmla="*/ 7 w 11"/>
                <a:gd name="T1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" h="9">
                  <a:moveTo>
                    <a:pt x="7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2"/>
                    <a:pt x="10" y="1"/>
                    <a:pt x="10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5" name="Freeform 81"/>
            <p:cNvSpPr>
              <a:spLocks/>
            </p:cNvSpPr>
            <p:nvPr/>
          </p:nvSpPr>
          <p:spPr bwMode="auto">
            <a:xfrm>
              <a:off x="3596" y="1223"/>
              <a:ext cx="8" cy="9"/>
            </a:xfrm>
            <a:custGeom>
              <a:avLst/>
              <a:gdLst>
                <a:gd name="T0" fmla="*/ 2 w 6"/>
                <a:gd name="T1" fmla="*/ 6 h 6"/>
                <a:gd name="T2" fmla="*/ 6 w 6"/>
                <a:gd name="T3" fmla="*/ 0 h 6"/>
                <a:gd name="T4" fmla="*/ 0 w 6"/>
                <a:gd name="T5" fmla="*/ 2 h 6"/>
                <a:gd name="T6" fmla="*/ 2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6" name="Freeform 82"/>
            <p:cNvSpPr>
              <a:spLocks/>
            </p:cNvSpPr>
            <p:nvPr/>
          </p:nvSpPr>
          <p:spPr bwMode="auto">
            <a:xfrm>
              <a:off x="3593" y="1220"/>
              <a:ext cx="15" cy="16"/>
            </a:xfrm>
            <a:custGeom>
              <a:avLst/>
              <a:gdLst>
                <a:gd name="T0" fmla="*/ 4 w 11"/>
                <a:gd name="T1" fmla="*/ 8 h 11"/>
                <a:gd name="T2" fmla="*/ 5 w 11"/>
                <a:gd name="T3" fmla="*/ 9 h 11"/>
                <a:gd name="T4" fmla="*/ 9 w 11"/>
                <a:gd name="T5" fmla="*/ 3 h 11"/>
                <a:gd name="T6" fmla="*/ 11 w 11"/>
                <a:gd name="T7" fmla="*/ 0 h 11"/>
                <a:gd name="T8" fmla="*/ 7 w 11"/>
                <a:gd name="T9" fmla="*/ 1 h 11"/>
                <a:gd name="T10" fmla="*/ 2 w 11"/>
                <a:gd name="T11" fmla="*/ 2 h 11"/>
                <a:gd name="T12" fmla="*/ 0 w 11"/>
                <a:gd name="T13" fmla="*/ 3 h 11"/>
                <a:gd name="T14" fmla="*/ 3 w 11"/>
                <a:gd name="T15" fmla="*/ 11 h 11"/>
                <a:gd name="T16" fmla="*/ 5 w 11"/>
                <a:gd name="T17" fmla="*/ 9 h 11"/>
                <a:gd name="T18" fmla="*/ 4 w 11"/>
                <a:gd name="T19" fmla="*/ 8 h 11"/>
                <a:gd name="T20" fmla="*/ 5 w 11"/>
                <a:gd name="T21" fmla="*/ 7 h 11"/>
                <a:gd name="T22" fmla="*/ 4 w 11"/>
                <a:gd name="T23" fmla="*/ 3 h 11"/>
                <a:gd name="T24" fmla="*/ 2 w 11"/>
                <a:gd name="T25" fmla="*/ 4 h 11"/>
                <a:gd name="T26" fmla="*/ 3 w 11"/>
                <a:gd name="T27" fmla="*/ 5 h 11"/>
                <a:gd name="T28" fmla="*/ 8 w 11"/>
                <a:gd name="T29" fmla="*/ 4 h 11"/>
                <a:gd name="T30" fmla="*/ 8 w 11"/>
                <a:gd name="T31" fmla="*/ 2 h 11"/>
                <a:gd name="T32" fmla="*/ 7 w 11"/>
                <a:gd name="T33" fmla="*/ 2 h 11"/>
                <a:gd name="T34" fmla="*/ 2 w 11"/>
                <a:gd name="T35" fmla="*/ 7 h 11"/>
                <a:gd name="T36" fmla="*/ 4 w 11"/>
                <a:gd name="T37" fmla="*/ 8 h 11"/>
                <a:gd name="T38" fmla="*/ 5 w 11"/>
                <a:gd name="T39" fmla="*/ 7 h 11"/>
                <a:gd name="T40" fmla="*/ 4 w 11"/>
                <a:gd name="T4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1">
                  <a:moveTo>
                    <a:pt x="4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8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7" name="Freeform 83"/>
            <p:cNvSpPr>
              <a:spLocks/>
            </p:cNvSpPr>
            <p:nvPr/>
          </p:nvSpPr>
          <p:spPr bwMode="auto">
            <a:xfrm>
              <a:off x="3458" y="1288"/>
              <a:ext cx="8" cy="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4 h 4"/>
                <a:gd name="T4" fmla="*/ 6 w 6"/>
                <a:gd name="T5" fmla="*/ 4 h 4"/>
                <a:gd name="T6" fmla="*/ 6 w 6"/>
                <a:gd name="T7" fmla="*/ 0 h 4"/>
                <a:gd name="T8" fmla="*/ 3 w 6"/>
                <a:gd name="T9" fmla="*/ 2 h 4"/>
                <a:gd name="T10" fmla="*/ 0 w 6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8" name="Freeform 84"/>
            <p:cNvSpPr>
              <a:spLocks/>
            </p:cNvSpPr>
            <p:nvPr/>
          </p:nvSpPr>
          <p:spPr bwMode="auto">
            <a:xfrm>
              <a:off x="3449" y="1285"/>
              <a:ext cx="20" cy="11"/>
            </a:xfrm>
            <a:custGeom>
              <a:avLst/>
              <a:gdLst>
                <a:gd name="T0" fmla="*/ 6 w 14"/>
                <a:gd name="T1" fmla="*/ 5 h 8"/>
                <a:gd name="T2" fmla="*/ 5 w 14"/>
                <a:gd name="T3" fmla="*/ 7 h 8"/>
                <a:gd name="T4" fmla="*/ 14 w 14"/>
                <a:gd name="T5" fmla="*/ 8 h 8"/>
                <a:gd name="T6" fmla="*/ 14 w 14"/>
                <a:gd name="T7" fmla="*/ 6 h 8"/>
                <a:gd name="T8" fmla="*/ 14 w 14"/>
                <a:gd name="T9" fmla="*/ 2 h 8"/>
                <a:gd name="T10" fmla="*/ 14 w 14"/>
                <a:gd name="T11" fmla="*/ 0 h 8"/>
                <a:gd name="T12" fmla="*/ 12 w 14"/>
                <a:gd name="T13" fmla="*/ 1 h 8"/>
                <a:gd name="T14" fmla="*/ 9 w 14"/>
                <a:gd name="T15" fmla="*/ 2 h 8"/>
                <a:gd name="T16" fmla="*/ 6 w 14"/>
                <a:gd name="T17" fmla="*/ 3 h 8"/>
                <a:gd name="T18" fmla="*/ 5 w 14"/>
                <a:gd name="T19" fmla="*/ 4 h 8"/>
                <a:gd name="T20" fmla="*/ 5 w 14"/>
                <a:gd name="T21" fmla="*/ 4 h 8"/>
                <a:gd name="T22" fmla="*/ 5 w 14"/>
                <a:gd name="T23" fmla="*/ 4 h 8"/>
                <a:gd name="T24" fmla="*/ 5 w 14"/>
                <a:gd name="T25" fmla="*/ 4 h 8"/>
                <a:gd name="T26" fmla="*/ 5 w 14"/>
                <a:gd name="T27" fmla="*/ 4 h 8"/>
                <a:gd name="T28" fmla="*/ 5 w 14"/>
                <a:gd name="T29" fmla="*/ 4 h 8"/>
                <a:gd name="T30" fmla="*/ 5 w 14"/>
                <a:gd name="T31" fmla="*/ 4 h 8"/>
                <a:gd name="T32" fmla="*/ 0 w 14"/>
                <a:gd name="T33" fmla="*/ 6 h 8"/>
                <a:gd name="T34" fmla="*/ 5 w 14"/>
                <a:gd name="T35" fmla="*/ 7 h 8"/>
                <a:gd name="T36" fmla="*/ 6 w 14"/>
                <a:gd name="T37" fmla="*/ 5 h 8"/>
                <a:gd name="T38" fmla="*/ 6 w 14"/>
                <a:gd name="T39" fmla="*/ 6 h 8"/>
                <a:gd name="T40" fmla="*/ 10 w 14"/>
                <a:gd name="T41" fmla="*/ 5 h 8"/>
                <a:gd name="T42" fmla="*/ 13 w 14"/>
                <a:gd name="T43" fmla="*/ 4 h 8"/>
                <a:gd name="T44" fmla="*/ 12 w 14"/>
                <a:gd name="T45" fmla="*/ 2 h 8"/>
                <a:gd name="T46" fmla="*/ 11 w 14"/>
                <a:gd name="T47" fmla="*/ 2 h 8"/>
                <a:gd name="T48" fmla="*/ 11 w 14"/>
                <a:gd name="T49" fmla="*/ 6 h 8"/>
                <a:gd name="T50" fmla="*/ 11 w 14"/>
                <a:gd name="T51" fmla="*/ 6 h 8"/>
                <a:gd name="T52" fmla="*/ 12 w 14"/>
                <a:gd name="T53" fmla="*/ 6 h 8"/>
                <a:gd name="T54" fmla="*/ 13 w 14"/>
                <a:gd name="T55" fmla="*/ 5 h 8"/>
                <a:gd name="T56" fmla="*/ 6 w 14"/>
                <a:gd name="T57" fmla="*/ 4 h 8"/>
                <a:gd name="T58" fmla="*/ 6 w 14"/>
                <a:gd name="T59" fmla="*/ 5 h 8"/>
                <a:gd name="T60" fmla="*/ 6 w 14"/>
                <a:gd name="T61" fmla="*/ 6 h 8"/>
                <a:gd name="T62" fmla="*/ 6 w 14"/>
                <a:gd name="T6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8">
                  <a:moveTo>
                    <a:pt x="6" y="5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0" y="2"/>
                    <a:pt x="9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10" y="5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9" name="Freeform 85"/>
            <p:cNvSpPr>
              <a:spLocks/>
            </p:cNvSpPr>
            <p:nvPr/>
          </p:nvSpPr>
          <p:spPr bwMode="auto">
            <a:xfrm>
              <a:off x="3587" y="1218"/>
              <a:ext cx="13" cy="5"/>
            </a:xfrm>
            <a:custGeom>
              <a:avLst/>
              <a:gdLst>
                <a:gd name="T0" fmla="*/ 9 w 9"/>
                <a:gd name="T1" fmla="*/ 0 h 4"/>
                <a:gd name="T2" fmla="*/ 5 w 9"/>
                <a:gd name="T3" fmla="*/ 0 h 4"/>
                <a:gd name="T4" fmla="*/ 4 w 9"/>
                <a:gd name="T5" fmla="*/ 0 h 4"/>
                <a:gd name="T6" fmla="*/ 0 w 9"/>
                <a:gd name="T7" fmla="*/ 0 h 4"/>
                <a:gd name="T8" fmla="*/ 3 w 9"/>
                <a:gd name="T9" fmla="*/ 3 h 4"/>
                <a:gd name="T10" fmla="*/ 3 w 9"/>
                <a:gd name="T11" fmla="*/ 3 h 4"/>
                <a:gd name="T12" fmla="*/ 5 w 9"/>
                <a:gd name="T13" fmla="*/ 4 h 4"/>
                <a:gd name="T14" fmla="*/ 5 w 9"/>
                <a:gd name="T15" fmla="*/ 4 h 4"/>
                <a:gd name="T16" fmla="*/ 5 w 9"/>
                <a:gd name="T17" fmla="*/ 4 h 4"/>
                <a:gd name="T18" fmla="*/ 5 w 9"/>
                <a:gd name="T19" fmla="*/ 4 h 4"/>
                <a:gd name="T20" fmla="*/ 6 w 9"/>
                <a:gd name="T21" fmla="*/ 3 h 4"/>
                <a:gd name="T22" fmla="*/ 7 w 9"/>
                <a:gd name="T23" fmla="*/ 2 h 4"/>
                <a:gd name="T24" fmla="*/ 9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0" name="Freeform 86"/>
            <p:cNvSpPr>
              <a:spLocks/>
            </p:cNvSpPr>
            <p:nvPr/>
          </p:nvSpPr>
          <p:spPr bwMode="auto">
            <a:xfrm>
              <a:off x="3303" y="1189"/>
              <a:ext cx="20" cy="8"/>
            </a:xfrm>
            <a:custGeom>
              <a:avLst/>
              <a:gdLst>
                <a:gd name="T0" fmla="*/ 8 w 14"/>
                <a:gd name="T1" fmla="*/ 0 h 5"/>
                <a:gd name="T2" fmla="*/ 4 w 14"/>
                <a:gd name="T3" fmla="*/ 0 h 5"/>
                <a:gd name="T4" fmla="*/ 0 w 14"/>
                <a:gd name="T5" fmla="*/ 0 h 5"/>
                <a:gd name="T6" fmla="*/ 3 w 14"/>
                <a:gd name="T7" fmla="*/ 3 h 5"/>
                <a:gd name="T8" fmla="*/ 4 w 14"/>
                <a:gd name="T9" fmla="*/ 2 h 5"/>
                <a:gd name="T10" fmla="*/ 3 w 14"/>
                <a:gd name="T11" fmla="*/ 3 h 5"/>
                <a:gd name="T12" fmla="*/ 5 w 14"/>
                <a:gd name="T13" fmla="*/ 4 h 5"/>
                <a:gd name="T14" fmla="*/ 5 w 14"/>
                <a:gd name="T15" fmla="*/ 5 h 5"/>
                <a:gd name="T16" fmla="*/ 6 w 14"/>
                <a:gd name="T17" fmla="*/ 4 h 5"/>
                <a:gd name="T18" fmla="*/ 9 w 14"/>
                <a:gd name="T19" fmla="*/ 3 h 5"/>
                <a:gd name="T20" fmla="*/ 14 w 14"/>
                <a:gd name="T21" fmla="*/ 0 h 5"/>
                <a:gd name="T22" fmla="*/ 8 w 14"/>
                <a:gd name="T23" fmla="*/ 0 h 5"/>
                <a:gd name="T24" fmla="*/ 8 w 1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5">
                  <a:moveTo>
                    <a:pt x="8" y="0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9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1" name="Freeform 87"/>
            <p:cNvSpPr>
              <a:spLocks noEditPoints="1"/>
            </p:cNvSpPr>
            <p:nvPr/>
          </p:nvSpPr>
          <p:spPr bwMode="auto">
            <a:xfrm>
              <a:off x="3455" y="1270"/>
              <a:ext cx="7" cy="10"/>
            </a:xfrm>
            <a:custGeom>
              <a:avLst/>
              <a:gdLst>
                <a:gd name="T0" fmla="*/ 3 w 5"/>
                <a:gd name="T1" fmla="*/ 1 h 7"/>
                <a:gd name="T2" fmla="*/ 3 w 5"/>
                <a:gd name="T3" fmla="*/ 1 h 7"/>
                <a:gd name="T4" fmla="*/ 3 w 5"/>
                <a:gd name="T5" fmla="*/ 1 h 7"/>
                <a:gd name="T6" fmla="*/ 3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2 w 5"/>
                <a:gd name="T15" fmla="*/ 1 h 7"/>
                <a:gd name="T16" fmla="*/ 2 w 5"/>
                <a:gd name="T17" fmla="*/ 1 h 7"/>
                <a:gd name="T18" fmla="*/ 1 w 5"/>
                <a:gd name="T19" fmla="*/ 2 h 7"/>
                <a:gd name="T20" fmla="*/ 0 w 5"/>
                <a:gd name="T21" fmla="*/ 3 h 7"/>
                <a:gd name="T22" fmla="*/ 1 w 5"/>
                <a:gd name="T23" fmla="*/ 4 h 7"/>
                <a:gd name="T24" fmla="*/ 2 w 5"/>
                <a:gd name="T25" fmla="*/ 3 h 7"/>
                <a:gd name="T26" fmla="*/ 1 w 5"/>
                <a:gd name="T27" fmla="*/ 4 h 7"/>
                <a:gd name="T28" fmla="*/ 1 w 5"/>
                <a:gd name="T29" fmla="*/ 4 h 7"/>
                <a:gd name="T30" fmla="*/ 3 w 5"/>
                <a:gd name="T31" fmla="*/ 7 h 7"/>
                <a:gd name="T32" fmla="*/ 4 w 5"/>
                <a:gd name="T33" fmla="*/ 4 h 7"/>
                <a:gd name="T34" fmla="*/ 4 w 5"/>
                <a:gd name="T35" fmla="*/ 2 h 7"/>
                <a:gd name="T36" fmla="*/ 4 w 5"/>
                <a:gd name="T37" fmla="*/ 2 h 7"/>
                <a:gd name="T38" fmla="*/ 3 w 5"/>
                <a:gd name="T39" fmla="*/ 0 h 7"/>
                <a:gd name="T40" fmla="*/ 3 w 5"/>
                <a:gd name="T4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2" name="Freeform 88"/>
            <p:cNvSpPr>
              <a:spLocks/>
            </p:cNvSpPr>
            <p:nvPr/>
          </p:nvSpPr>
          <p:spPr bwMode="auto">
            <a:xfrm>
              <a:off x="3369" y="1232"/>
              <a:ext cx="24" cy="10"/>
            </a:xfrm>
            <a:custGeom>
              <a:avLst/>
              <a:gdLst>
                <a:gd name="T0" fmla="*/ 0 w 17"/>
                <a:gd name="T1" fmla="*/ 0 h 7"/>
                <a:gd name="T2" fmla="*/ 1 w 17"/>
                <a:gd name="T3" fmla="*/ 3 h 7"/>
                <a:gd name="T4" fmla="*/ 1 w 17"/>
                <a:gd name="T5" fmla="*/ 4 h 7"/>
                <a:gd name="T6" fmla="*/ 2 w 17"/>
                <a:gd name="T7" fmla="*/ 4 h 7"/>
                <a:gd name="T8" fmla="*/ 2 w 17"/>
                <a:gd name="T9" fmla="*/ 4 h 7"/>
                <a:gd name="T10" fmla="*/ 2 w 17"/>
                <a:gd name="T11" fmla="*/ 4 h 7"/>
                <a:gd name="T12" fmla="*/ 2 w 17"/>
                <a:gd name="T13" fmla="*/ 4 h 7"/>
                <a:gd name="T14" fmla="*/ 4 w 17"/>
                <a:gd name="T15" fmla="*/ 4 h 7"/>
                <a:gd name="T16" fmla="*/ 17 w 17"/>
                <a:gd name="T17" fmla="*/ 7 h 7"/>
                <a:gd name="T18" fmla="*/ 5 w 17"/>
                <a:gd name="T19" fmla="*/ 2 h 7"/>
                <a:gd name="T20" fmla="*/ 3 w 17"/>
                <a:gd name="T21" fmla="*/ 1 h 7"/>
                <a:gd name="T22" fmla="*/ 0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3" name="Freeform 89"/>
            <p:cNvSpPr>
              <a:spLocks/>
            </p:cNvSpPr>
            <p:nvPr/>
          </p:nvSpPr>
          <p:spPr bwMode="auto">
            <a:xfrm>
              <a:off x="3638" y="1192"/>
              <a:ext cx="11" cy="7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1 h 5"/>
                <a:gd name="T4" fmla="*/ 2 w 8"/>
                <a:gd name="T5" fmla="*/ 4 h 5"/>
                <a:gd name="T6" fmla="*/ 3 w 8"/>
                <a:gd name="T7" fmla="*/ 5 h 5"/>
                <a:gd name="T8" fmla="*/ 8 w 8"/>
                <a:gd name="T9" fmla="*/ 2 h 5"/>
                <a:gd name="T10" fmla="*/ 8 w 8"/>
                <a:gd name="T11" fmla="*/ 1 h 5"/>
                <a:gd name="T12" fmla="*/ 7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4" name="Freeform 90"/>
            <p:cNvSpPr>
              <a:spLocks/>
            </p:cNvSpPr>
            <p:nvPr/>
          </p:nvSpPr>
          <p:spPr bwMode="auto">
            <a:xfrm>
              <a:off x="3635" y="1189"/>
              <a:ext cx="17" cy="13"/>
            </a:xfrm>
            <a:custGeom>
              <a:avLst/>
              <a:gdLst>
                <a:gd name="T0" fmla="*/ 9 w 12"/>
                <a:gd name="T1" fmla="*/ 2 h 9"/>
                <a:gd name="T2" fmla="*/ 9 w 12"/>
                <a:gd name="T3" fmla="*/ 0 h 9"/>
                <a:gd name="T4" fmla="*/ 0 w 12"/>
                <a:gd name="T5" fmla="*/ 2 h 9"/>
                <a:gd name="T6" fmla="*/ 1 w 12"/>
                <a:gd name="T7" fmla="*/ 4 h 9"/>
                <a:gd name="T8" fmla="*/ 3 w 12"/>
                <a:gd name="T9" fmla="*/ 7 h 9"/>
                <a:gd name="T10" fmla="*/ 3 w 12"/>
                <a:gd name="T11" fmla="*/ 7 h 9"/>
                <a:gd name="T12" fmla="*/ 3 w 12"/>
                <a:gd name="T13" fmla="*/ 8 h 9"/>
                <a:gd name="T14" fmla="*/ 4 w 12"/>
                <a:gd name="T15" fmla="*/ 8 h 9"/>
                <a:gd name="T16" fmla="*/ 4 w 12"/>
                <a:gd name="T17" fmla="*/ 8 h 9"/>
                <a:gd name="T18" fmla="*/ 4 w 12"/>
                <a:gd name="T19" fmla="*/ 9 h 9"/>
                <a:gd name="T20" fmla="*/ 5 w 12"/>
                <a:gd name="T21" fmla="*/ 8 h 9"/>
                <a:gd name="T22" fmla="*/ 11 w 12"/>
                <a:gd name="T23" fmla="*/ 6 h 9"/>
                <a:gd name="T24" fmla="*/ 12 w 12"/>
                <a:gd name="T25" fmla="*/ 5 h 9"/>
                <a:gd name="T26" fmla="*/ 12 w 12"/>
                <a:gd name="T27" fmla="*/ 4 h 9"/>
                <a:gd name="T28" fmla="*/ 11 w 12"/>
                <a:gd name="T29" fmla="*/ 3 h 9"/>
                <a:gd name="T30" fmla="*/ 11 w 12"/>
                <a:gd name="T31" fmla="*/ 3 h 9"/>
                <a:gd name="T32" fmla="*/ 10 w 12"/>
                <a:gd name="T33" fmla="*/ 1 h 9"/>
                <a:gd name="T34" fmla="*/ 10 w 12"/>
                <a:gd name="T35" fmla="*/ 0 h 9"/>
                <a:gd name="T36" fmla="*/ 9 w 12"/>
                <a:gd name="T37" fmla="*/ 0 h 9"/>
                <a:gd name="T38" fmla="*/ 9 w 12"/>
                <a:gd name="T39" fmla="*/ 2 h 9"/>
                <a:gd name="T40" fmla="*/ 8 w 12"/>
                <a:gd name="T41" fmla="*/ 2 h 9"/>
                <a:gd name="T42" fmla="*/ 8 w 12"/>
                <a:gd name="T43" fmla="*/ 2 h 9"/>
                <a:gd name="T44" fmla="*/ 8 w 12"/>
                <a:gd name="T45" fmla="*/ 2 h 9"/>
                <a:gd name="T46" fmla="*/ 8 w 12"/>
                <a:gd name="T47" fmla="*/ 2 h 9"/>
                <a:gd name="T48" fmla="*/ 8 w 12"/>
                <a:gd name="T49" fmla="*/ 2 h 9"/>
                <a:gd name="T50" fmla="*/ 8 w 12"/>
                <a:gd name="T51" fmla="*/ 2 h 9"/>
                <a:gd name="T52" fmla="*/ 8 w 12"/>
                <a:gd name="T53" fmla="*/ 4 h 9"/>
                <a:gd name="T54" fmla="*/ 8 w 12"/>
                <a:gd name="T55" fmla="*/ 4 h 9"/>
                <a:gd name="T56" fmla="*/ 9 w 12"/>
                <a:gd name="T57" fmla="*/ 5 h 9"/>
                <a:gd name="T58" fmla="*/ 10 w 12"/>
                <a:gd name="T59" fmla="*/ 4 h 9"/>
                <a:gd name="T60" fmla="*/ 10 w 12"/>
                <a:gd name="T61" fmla="*/ 3 h 9"/>
                <a:gd name="T62" fmla="*/ 4 w 12"/>
                <a:gd name="T63" fmla="*/ 6 h 9"/>
                <a:gd name="T64" fmla="*/ 5 w 12"/>
                <a:gd name="T65" fmla="*/ 7 h 9"/>
                <a:gd name="T66" fmla="*/ 6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  <a:gd name="T72" fmla="*/ 3 w 12"/>
                <a:gd name="T73" fmla="*/ 2 h 9"/>
                <a:gd name="T74" fmla="*/ 2 w 12"/>
                <a:gd name="T75" fmla="*/ 3 h 9"/>
                <a:gd name="T76" fmla="*/ 2 w 12"/>
                <a:gd name="T77" fmla="*/ 4 h 9"/>
                <a:gd name="T78" fmla="*/ 9 w 12"/>
                <a:gd name="T79" fmla="*/ 3 h 9"/>
                <a:gd name="T80" fmla="*/ 9 w 12"/>
                <a:gd name="T81" fmla="*/ 2 h 9"/>
                <a:gd name="T82" fmla="*/ 8 w 12"/>
                <a:gd name="T83" fmla="*/ 2 h 9"/>
                <a:gd name="T84" fmla="*/ 9 w 12"/>
                <a:gd name="T8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" h="9">
                  <a:moveTo>
                    <a:pt x="9" y="2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4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5" name="Freeform 91"/>
            <p:cNvSpPr>
              <a:spLocks/>
            </p:cNvSpPr>
            <p:nvPr/>
          </p:nvSpPr>
          <p:spPr bwMode="auto">
            <a:xfrm>
              <a:off x="3143" y="3"/>
              <a:ext cx="717" cy="1305"/>
            </a:xfrm>
            <a:custGeom>
              <a:avLst/>
              <a:gdLst>
                <a:gd name="T0" fmla="*/ 424 w 510"/>
                <a:gd name="T1" fmla="*/ 530 h 927"/>
                <a:gd name="T2" fmla="*/ 421 w 510"/>
                <a:gd name="T3" fmla="*/ 483 h 927"/>
                <a:gd name="T4" fmla="*/ 395 w 510"/>
                <a:gd name="T5" fmla="*/ 418 h 927"/>
                <a:gd name="T6" fmla="*/ 364 w 510"/>
                <a:gd name="T7" fmla="*/ 368 h 927"/>
                <a:gd name="T8" fmla="*/ 320 w 510"/>
                <a:gd name="T9" fmla="*/ 271 h 927"/>
                <a:gd name="T10" fmla="*/ 314 w 510"/>
                <a:gd name="T11" fmla="*/ 181 h 927"/>
                <a:gd name="T12" fmla="*/ 284 w 510"/>
                <a:gd name="T13" fmla="*/ 144 h 927"/>
                <a:gd name="T14" fmla="*/ 251 w 510"/>
                <a:gd name="T15" fmla="*/ 99 h 927"/>
                <a:gd name="T16" fmla="*/ 244 w 510"/>
                <a:gd name="T17" fmla="*/ 79 h 927"/>
                <a:gd name="T18" fmla="*/ 230 w 510"/>
                <a:gd name="T19" fmla="*/ 19 h 927"/>
                <a:gd name="T20" fmla="*/ 188 w 510"/>
                <a:gd name="T21" fmla="*/ 0 h 927"/>
                <a:gd name="T22" fmla="*/ 177 w 510"/>
                <a:gd name="T23" fmla="*/ 15 h 927"/>
                <a:gd name="T24" fmla="*/ 159 w 510"/>
                <a:gd name="T25" fmla="*/ 52 h 927"/>
                <a:gd name="T26" fmla="*/ 166 w 510"/>
                <a:gd name="T27" fmla="*/ 103 h 927"/>
                <a:gd name="T28" fmla="*/ 154 w 510"/>
                <a:gd name="T29" fmla="*/ 129 h 927"/>
                <a:gd name="T30" fmla="*/ 124 w 510"/>
                <a:gd name="T31" fmla="*/ 138 h 927"/>
                <a:gd name="T32" fmla="*/ 76 w 510"/>
                <a:gd name="T33" fmla="*/ 140 h 927"/>
                <a:gd name="T34" fmla="*/ 50 w 510"/>
                <a:gd name="T35" fmla="*/ 124 h 927"/>
                <a:gd name="T36" fmla="*/ 22 w 510"/>
                <a:gd name="T37" fmla="*/ 94 h 927"/>
                <a:gd name="T38" fmla="*/ 7 w 510"/>
                <a:gd name="T39" fmla="*/ 114 h 927"/>
                <a:gd name="T40" fmla="*/ 19 w 510"/>
                <a:gd name="T41" fmla="*/ 141 h 927"/>
                <a:gd name="T42" fmla="*/ 44 w 510"/>
                <a:gd name="T43" fmla="*/ 157 h 927"/>
                <a:gd name="T44" fmla="*/ 75 w 510"/>
                <a:gd name="T45" fmla="*/ 183 h 927"/>
                <a:gd name="T46" fmla="*/ 104 w 510"/>
                <a:gd name="T47" fmla="*/ 196 h 927"/>
                <a:gd name="T48" fmla="*/ 113 w 510"/>
                <a:gd name="T49" fmla="*/ 237 h 927"/>
                <a:gd name="T50" fmla="*/ 132 w 510"/>
                <a:gd name="T51" fmla="*/ 301 h 927"/>
                <a:gd name="T52" fmla="*/ 139 w 510"/>
                <a:gd name="T53" fmla="*/ 355 h 927"/>
                <a:gd name="T54" fmla="*/ 156 w 510"/>
                <a:gd name="T55" fmla="*/ 382 h 927"/>
                <a:gd name="T56" fmla="*/ 185 w 510"/>
                <a:gd name="T57" fmla="*/ 395 h 927"/>
                <a:gd name="T58" fmla="*/ 208 w 510"/>
                <a:gd name="T59" fmla="*/ 419 h 927"/>
                <a:gd name="T60" fmla="*/ 223 w 510"/>
                <a:gd name="T61" fmla="*/ 449 h 927"/>
                <a:gd name="T62" fmla="*/ 184 w 510"/>
                <a:gd name="T63" fmla="*/ 475 h 927"/>
                <a:gd name="T64" fmla="*/ 186 w 510"/>
                <a:gd name="T65" fmla="*/ 513 h 927"/>
                <a:gd name="T66" fmla="*/ 152 w 510"/>
                <a:gd name="T67" fmla="*/ 575 h 927"/>
                <a:gd name="T68" fmla="*/ 136 w 510"/>
                <a:gd name="T69" fmla="*/ 585 h 927"/>
                <a:gd name="T70" fmla="*/ 132 w 510"/>
                <a:gd name="T71" fmla="*/ 610 h 927"/>
                <a:gd name="T72" fmla="*/ 126 w 510"/>
                <a:gd name="T73" fmla="*/ 634 h 927"/>
                <a:gd name="T74" fmla="*/ 106 w 510"/>
                <a:gd name="T75" fmla="*/ 658 h 927"/>
                <a:gd name="T76" fmla="*/ 87 w 510"/>
                <a:gd name="T77" fmla="*/ 685 h 927"/>
                <a:gd name="T78" fmla="*/ 91 w 510"/>
                <a:gd name="T79" fmla="*/ 714 h 927"/>
                <a:gd name="T80" fmla="*/ 104 w 510"/>
                <a:gd name="T81" fmla="*/ 752 h 927"/>
                <a:gd name="T82" fmla="*/ 115 w 510"/>
                <a:gd name="T83" fmla="*/ 774 h 927"/>
                <a:gd name="T84" fmla="*/ 114 w 510"/>
                <a:gd name="T85" fmla="*/ 789 h 927"/>
                <a:gd name="T86" fmla="*/ 119 w 510"/>
                <a:gd name="T87" fmla="*/ 826 h 927"/>
                <a:gd name="T88" fmla="*/ 118 w 510"/>
                <a:gd name="T89" fmla="*/ 845 h 927"/>
                <a:gd name="T90" fmla="*/ 125 w 510"/>
                <a:gd name="T91" fmla="*/ 865 h 927"/>
                <a:gd name="T92" fmla="*/ 145 w 510"/>
                <a:gd name="T93" fmla="*/ 874 h 927"/>
                <a:gd name="T94" fmla="*/ 163 w 510"/>
                <a:gd name="T95" fmla="*/ 875 h 927"/>
                <a:gd name="T96" fmla="*/ 176 w 510"/>
                <a:gd name="T97" fmla="*/ 889 h 927"/>
                <a:gd name="T98" fmla="*/ 195 w 510"/>
                <a:gd name="T99" fmla="*/ 893 h 927"/>
                <a:gd name="T100" fmla="*/ 197 w 510"/>
                <a:gd name="T101" fmla="*/ 913 h 927"/>
                <a:gd name="T102" fmla="*/ 214 w 510"/>
                <a:gd name="T103" fmla="*/ 923 h 927"/>
                <a:gd name="T104" fmla="*/ 225 w 510"/>
                <a:gd name="T105" fmla="*/ 901 h 927"/>
                <a:gd name="T106" fmla="*/ 253 w 510"/>
                <a:gd name="T107" fmla="*/ 900 h 927"/>
                <a:gd name="T108" fmla="*/ 272 w 510"/>
                <a:gd name="T109" fmla="*/ 899 h 927"/>
                <a:gd name="T110" fmla="*/ 319 w 510"/>
                <a:gd name="T111" fmla="*/ 865 h 927"/>
                <a:gd name="T112" fmla="*/ 325 w 510"/>
                <a:gd name="T113" fmla="*/ 859 h 927"/>
                <a:gd name="T114" fmla="*/ 325 w 510"/>
                <a:gd name="T115" fmla="*/ 845 h 927"/>
                <a:gd name="T116" fmla="*/ 363 w 510"/>
                <a:gd name="T117" fmla="*/ 838 h 927"/>
                <a:gd name="T118" fmla="*/ 405 w 510"/>
                <a:gd name="T119" fmla="*/ 823 h 927"/>
                <a:gd name="T120" fmla="*/ 466 w 510"/>
                <a:gd name="T121" fmla="*/ 72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" h="927">
                  <a:moveTo>
                    <a:pt x="503" y="575"/>
                  </a:moveTo>
                  <a:cubicBezTo>
                    <a:pt x="498" y="573"/>
                    <a:pt x="493" y="573"/>
                    <a:pt x="493" y="573"/>
                  </a:cubicBezTo>
                  <a:cubicBezTo>
                    <a:pt x="489" y="562"/>
                    <a:pt x="489" y="562"/>
                    <a:pt x="489" y="562"/>
                  </a:cubicBezTo>
                  <a:cubicBezTo>
                    <a:pt x="467" y="552"/>
                    <a:pt x="467" y="552"/>
                    <a:pt x="467" y="552"/>
                  </a:cubicBezTo>
                  <a:cubicBezTo>
                    <a:pt x="452" y="549"/>
                    <a:pt x="452" y="549"/>
                    <a:pt x="452" y="549"/>
                  </a:cubicBezTo>
                  <a:cubicBezTo>
                    <a:pt x="424" y="530"/>
                    <a:pt x="424" y="530"/>
                    <a:pt x="424" y="530"/>
                  </a:cubicBezTo>
                  <a:cubicBezTo>
                    <a:pt x="436" y="522"/>
                    <a:pt x="436" y="522"/>
                    <a:pt x="436" y="522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435" y="517"/>
                    <a:pt x="435" y="515"/>
                    <a:pt x="436" y="513"/>
                  </a:cubicBezTo>
                  <a:cubicBezTo>
                    <a:pt x="437" y="507"/>
                    <a:pt x="440" y="493"/>
                    <a:pt x="436" y="484"/>
                  </a:cubicBezTo>
                  <a:cubicBezTo>
                    <a:pt x="436" y="484"/>
                    <a:pt x="436" y="484"/>
                    <a:pt x="435" y="483"/>
                  </a:cubicBezTo>
                  <a:cubicBezTo>
                    <a:pt x="430" y="483"/>
                    <a:pt x="425" y="483"/>
                    <a:pt x="421" y="483"/>
                  </a:cubicBezTo>
                  <a:cubicBezTo>
                    <a:pt x="422" y="469"/>
                    <a:pt x="422" y="469"/>
                    <a:pt x="422" y="469"/>
                  </a:cubicBezTo>
                  <a:cubicBezTo>
                    <a:pt x="421" y="462"/>
                    <a:pt x="421" y="457"/>
                    <a:pt x="416" y="451"/>
                  </a:cubicBezTo>
                  <a:cubicBezTo>
                    <a:pt x="413" y="447"/>
                    <a:pt x="409" y="446"/>
                    <a:pt x="406" y="443"/>
                  </a:cubicBezTo>
                  <a:cubicBezTo>
                    <a:pt x="403" y="440"/>
                    <a:pt x="402" y="437"/>
                    <a:pt x="401" y="433"/>
                  </a:cubicBezTo>
                  <a:cubicBezTo>
                    <a:pt x="400" y="423"/>
                    <a:pt x="400" y="423"/>
                    <a:pt x="400" y="423"/>
                  </a:cubicBezTo>
                  <a:cubicBezTo>
                    <a:pt x="400" y="420"/>
                    <a:pt x="397" y="419"/>
                    <a:pt x="395" y="418"/>
                  </a:cubicBezTo>
                  <a:cubicBezTo>
                    <a:pt x="391" y="416"/>
                    <a:pt x="387" y="416"/>
                    <a:pt x="384" y="413"/>
                  </a:cubicBezTo>
                  <a:cubicBezTo>
                    <a:pt x="379" y="408"/>
                    <a:pt x="378" y="404"/>
                    <a:pt x="377" y="397"/>
                  </a:cubicBezTo>
                  <a:cubicBezTo>
                    <a:pt x="376" y="391"/>
                    <a:pt x="375" y="387"/>
                    <a:pt x="374" y="381"/>
                  </a:cubicBezTo>
                  <a:cubicBezTo>
                    <a:pt x="373" y="379"/>
                    <a:pt x="374" y="377"/>
                    <a:pt x="373" y="375"/>
                  </a:cubicBezTo>
                  <a:cubicBezTo>
                    <a:pt x="373" y="374"/>
                    <a:pt x="372" y="374"/>
                    <a:pt x="371" y="374"/>
                  </a:cubicBezTo>
                  <a:cubicBezTo>
                    <a:pt x="368" y="371"/>
                    <a:pt x="364" y="371"/>
                    <a:pt x="364" y="368"/>
                  </a:cubicBezTo>
                  <a:cubicBezTo>
                    <a:pt x="362" y="355"/>
                    <a:pt x="369" y="347"/>
                    <a:pt x="367" y="334"/>
                  </a:cubicBezTo>
                  <a:cubicBezTo>
                    <a:pt x="366" y="326"/>
                    <a:pt x="364" y="321"/>
                    <a:pt x="358" y="314"/>
                  </a:cubicBezTo>
                  <a:cubicBezTo>
                    <a:pt x="353" y="308"/>
                    <a:pt x="350" y="305"/>
                    <a:pt x="344" y="300"/>
                  </a:cubicBezTo>
                  <a:cubicBezTo>
                    <a:pt x="340" y="298"/>
                    <a:pt x="339" y="295"/>
                    <a:pt x="336" y="292"/>
                  </a:cubicBezTo>
                  <a:cubicBezTo>
                    <a:pt x="330" y="286"/>
                    <a:pt x="326" y="282"/>
                    <a:pt x="322" y="275"/>
                  </a:cubicBezTo>
                  <a:cubicBezTo>
                    <a:pt x="321" y="274"/>
                    <a:pt x="321" y="272"/>
                    <a:pt x="320" y="271"/>
                  </a:cubicBezTo>
                  <a:cubicBezTo>
                    <a:pt x="316" y="262"/>
                    <a:pt x="314" y="256"/>
                    <a:pt x="306" y="250"/>
                  </a:cubicBezTo>
                  <a:cubicBezTo>
                    <a:pt x="309" y="245"/>
                    <a:pt x="309" y="241"/>
                    <a:pt x="310" y="235"/>
                  </a:cubicBezTo>
                  <a:cubicBezTo>
                    <a:pt x="312" y="229"/>
                    <a:pt x="313" y="225"/>
                    <a:pt x="315" y="218"/>
                  </a:cubicBezTo>
                  <a:cubicBezTo>
                    <a:pt x="317" y="210"/>
                    <a:pt x="317" y="205"/>
                    <a:pt x="318" y="197"/>
                  </a:cubicBezTo>
                  <a:cubicBezTo>
                    <a:pt x="319" y="192"/>
                    <a:pt x="320" y="190"/>
                    <a:pt x="320" y="186"/>
                  </a:cubicBezTo>
                  <a:cubicBezTo>
                    <a:pt x="319" y="183"/>
                    <a:pt x="317" y="183"/>
                    <a:pt x="314" y="181"/>
                  </a:cubicBezTo>
                  <a:cubicBezTo>
                    <a:pt x="313" y="180"/>
                    <a:pt x="312" y="179"/>
                    <a:pt x="310" y="177"/>
                  </a:cubicBezTo>
                  <a:cubicBezTo>
                    <a:pt x="307" y="174"/>
                    <a:pt x="305" y="172"/>
                    <a:pt x="301" y="168"/>
                  </a:cubicBezTo>
                  <a:cubicBezTo>
                    <a:pt x="300" y="165"/>
                    <a:pt x="299" y="162"/>
                    <a:pt x="298" y="159"/>
                  </a:cubicBezTo>
                  <a:cubicBezTo>
                    <a:pt x="297" y="157"/>
                    <a:pt x="297" y="156"/>
                    <a:pt x="296" y="154"/>
                  </a:cubicBezTo>
                  <a:cubicBezTo>
                    <a:pt x="295" y="152"/>
                    <a:pt x="294" y="151"/>
                    <a:pt x="293" y="150"/>
                  </a:cubicBezTo>
                  <a:cubicBezTo>
                    <a:pt x="291" y="146"/>
                    <a:pt x="287" y="146"/>
                    <a:pt x="284" y="144"/>
                  </a:cubicBezTo>
                  <a:cubicBezTo>
                    <a:pt x="279" y="142"/>
                    <a:pt x="277" y="140"/>
                    <a:pt x="274" y="138"/>
                  </a:cubicBezTo>
                  <a:cubicBezTo>
                    <a:pt x="268" y="134"/>
                    <a:pt x="265" y="132"/>
                    <a:pt x="261" y="127"/>
                  </a:cubicBezTo>
                  <a:cubicBezTo>
                    <a:pt x="259" y="124"/>
                    <a:pt x="257" y="122"/>
                    <a:pt x="255" y="119"/>
                  </a:cubicBezTo>
                  <a:cubicBezTo>
                    <a:pt x="254" y="117"/>
                    <a:pt x="254" y="116"/>
                    <a:pt x="253" y="114"/>
                  </a:cubicBezTo>
                  <a:cubicBezTo>
                    <a:pt x="252" y="110"/>
                    <a:pt x="252" y="108"/>
                    <a:pt x="251" y="104"/>
                  </a:cubicBezTo>
                  <a:cubicBezTo>
                    <a:pt x="251" y="102"/>
                    <a:pt x="251" y="101"/>
                    <a:pt x="251" y="99"/>
                  </a:cubicBezTo>
                  <a:cubicBezTo>
                    <a:pt x="251" y="97"/>
                    <a:pt x="252" y="95"/>
                    <a:pt x="251" y="93"/>
                  </a:cubicBezTo>
                  <a:cubicBezTo>
                    <a:pt x="251" y="91"/>
                    <a:pt x="249" y="92"/>
                    <a:pt x="248" y="92"/>
                  </a:cubicBezTo>
                  <a:cubicBezTo>
                    <a:pt x="245" y="91"/>
                    <a:pt x="245" y="90"/>
                    <a:pt x="243" y="89"/>
                  </a:cubicBezTo>
                  <a:cubicBezTo>
                    <a:pt x="242" y="89"/>
                    <a:pt x="241" y="88"/>
                    <a:pt x="241" y="87"/>
                  </a:cubicBezTo>
                  <a:cubicBezTo>
                    <a:pt x="241" y="86"/>
                    <a:pt x="242" y="86"/>
                    <a:pt x="242" y="85"/>
                  </a:cubicBezTo>
                  <a:cubicBezTo>
                    <a:pt x="243" y="83"/>
                    <a:pt x="244" y="81"/>
                    <a:pt x="244" y="79"/>
                  </a:cubicBezTo>
                  <a:cubicBezTo>
                    <a:pt x="244" y="77"/>
                    <a:pt x="245" y="75"/>
                    <a:pt x="245" y="73"/>
                  </a:cubicBezTo>
                  <a:cubicBezTo>
                    <a:pt x="244" y="66"/>
                    <a:pt x="241" y="63"/>
                    <a:pt x="240" y="57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5" y="23"/>
                    <a:pt x="233" y="21"/>
                    <a:pt x="230" y="19"/>
                  </a:cubicBezTo>
                  <a:cubicBezTo>
                    <a:pt x="228" y="18"/>
                    <a:pt x="227" y="17"/>
                    <a:pt x="226" y="15"/>
                  </a:cubicBezTo>
                  <a:cubicBezTo>
                    <a:pt x="224" y="14"/>
                    <a:pt x="223" y="14"/>
                    <a:pt x="222" y="13"/>
                  </a:cubicBezTo>
                  <a:cubicBezTo>
                    <a:pt x="219" y="12"/>
                    <a:pt x="217" y="10"/>
                    <a:pt x="213" y="9"/>
                  </a:cubicBezTo>
                  <a:cubicBezTo>
                    <a:pt x="208" y="7"/>
                    <a:pt x="205" y="6"/>
                    <a:pt x="200" y="4"/>
                  </a:cubicBezTo>
                  <a:cubicBezTo>
                    <a:pt x="197" y="3"/>
                    <a:pt x="195" y="2"/>
                    <a:pt x="193" y="1"/>
                  </a:cubicBezTo>
                  <a:cubicBezTo>
                    <a:pt x="191" y="1"/>
                    <a:pt x="190" y="0"/>
                    <a:pt x="188" y="0"/>
                  </a:cubicBezTo>
                  <a:cubicBezTo>
                    <a:pt x="188" y="0"/>
                    <a:pt x="188" y="1"/>
                    <a:pt x="188" y="1"/>
                  </a:cubicBezTo>
                  <a:cubicBezTo>
                    <a:pt x="187" y="2"/>
                    <a:pt x="187" y="3"/>
                    <a:pt x="187" y="4"/>
                  </a:cubicBezTo>
                  <a:cubicBezTo>
                    <a:pt x="187" y="6"/>
                    <a:pt x="187" y="7"/>
                    <a:pt x="187" y="9"/>
                  </a:cubicBezTo>
                  <a:cubicBezTo>
                    <a:pt x="187" y="10"/>
                    <a:pt x="186" y="11"/>
                    <a:pt x="185" y="12"/>
                  </a:cubicBezTo>
                  <a:cubicBezTo>
                    <a:pt x="184" y="14"/>
                    <a:pt x="183" y="15"/>
                    <a:pt x="181" y="15"/>
                  </a:cubicBezTo>
                  <a:cubicBezTo>
                    <a:pt x="179" y="15"/>
                    <a:pt x="178" y="15"/>
                    <a:pt x="177" y="15"/>
                  </a:cubicBezTo>
                  <a:cubicBezTo>
                    <a:pt x="174" y="15"/>
                    <a:pt x="173" y="16"/>
                    <a:pt x="171" y="18"/>
                  </a:cubicBezTo>
                  <a:cubicBezTo>
                    <a:pt x="169" y="20"/>
                    <a:pt x="167" y="21"/>
                    <a:pt x="166" y="23"/>
                  </a:cubicBezTo>
                  <a:cubicBezTo>
                    <a:pt x="165" y="26"/>
                    <a:pt x="166" y="28"/>
                    <a:pt x="165" y="31"/>
                  </a:cubicBezTo>
                  <a:cubicBezTo>
                    <a:pt x="165" y="34"/>
                    <a:pt x="164" y="35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1" y="44"/>
                    <a:pt x="159" y="47"/>
                    <a:pt x="159" y="52"/>
                  </a:cubicBezTo>
                  <a:cubicBezTo>
                    <a:pt x="160" y="55"/>
                    <a:pt x="164" y="55"/>
                    <a:pt x="164" y="58"/>
                  </a:cubicBezTo>
                  <a:cubicBezTo>
                    <a:pt x="164" y="59"/>
                    <a:pt x="164" y="60"/>
                    <a:pt x="164" y="61"/>
                  </a:cubicBezTo>
                  <a:cubicBezTo>
                    <a:pt x="163" y="63"/>
                    <a:pt x="163" y="64"/>
                    <a:pt x="163" y="66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7" y="98"/>
                    <a:pt x="167" y="100"/>
                    <a:pt x="166" y="102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5" y="105"/>
                    <a:pt x="163" y="105"/>
                    <a:pt x="162" y="106"/>
                  </a:cubicBezTo>
                  <a:cubicBezTo>
                    <a:pt x="161" y="109"/>
                    <a:pt x="160" y="110"/>
                    <a:pt x="159" y="112"/>
                  </a:cubicBezTo>
                  <a:cubicBezTo>
                    <a:pt x="158" y="115"/>
                    <a:pt x="156" y="116"/>
                    <a:pt x="156" y="119"/>
                  </a:cubicBezTo>
                  <a:cubicBezTo>
                    <a:pt x="156" y="120"/>
                    <a:pt x="157" y="121"/>
                    <a:pt x="157" y="122"/>
                  </a:cubicBezTo>
                  <a:cubicBezTo>
                    <a:pt x="157" y="124"/>
                    <a:pt x="156" y="125"/>
                    <a:pt x="156" y="126"/>
                  </a:cubicBezTo>
                  <a:cubicBezTo>
                    <a:pt x="155" y="127"/>
                    <a:pt x="155" y="128"/>
                    <a:pt x="154" y="129"/>
                  </a:cubicBezTo>
                  <a:cubicBezTo>
                    <a:pt x="154" y="130"/>
                    <a:pt x="153" y="130"/>
                    <a:pt x="152" y="131"/>
                  </a:cubicBezTo>
                  <a:cubicBezTo>
                    <a:pt x="150" y="132"/>
                    <a:pt x="150" y="134"/>
                    <a:pt x="149" y="137"/>
                  </a:cubicBezTo>
                  <a:cubicBezTo>
                    <a:pt x="147" y="137"/>
                    <a:pt x="147" y="138"/>
                    <a:pt x="145" y="139"/>
                  </a:cubicBezTo>
                  <a:cubicBezTo>
                    <a:pt x="143" y="140"/>
                    <a:pt x="142" y="140"/>
                    <a:pt x="140" y="140"/>
                  </a:cubicBezTo>
                  <a:cubicBezTo>
                    <a:pt x="139" y="141"/>
                    <a:pt x="138" y="141"/>
                    <a:pt x="137" y="141"/>
                  </a:cubicBezTo>
                  <a:cubicBezTo>
                    <a:pt x="132" y="142"/>
                    <a:pt x="128" y="140"/>
                    <a:pt x="124" y="138"/>
                  </a:cubicBezTo>
                  <a:cubicBezTo>
                    <a:pt x="122" y="137"/>
                    <a:pt x="120" y="137"/>
                    <a:pt x="118" y="136"/>
                  </a:cubicBezTo>
                  <a:cubicBezTo>
                    <a:pt x="115" y="134"/>
                    <a:pt x="115" y="132"/>
                    <a:pt x="113" y="131"/>
                  </a:cubicBezTo>
                  <a:cubicBezTo>
                    <a:pt x="110" y="129"/>
                    <a:pt x="109" y="128"/>
                    <a:pt x="106" y="127"/>
                  </a:cubicBezTo>
                  <a:cubicBezTo>
                    <a:pt x="106" y="131"/>
                    <a:pt x="102" y="132"/>
                    <a:pt x="99" y="133"/>
                  </a:cubicBezTo>
                  <a:cubicBezTo>
                    <a:pt x="95" y="135"/>
                    <a:pt x="94" y="136"/>
                    <a:pt x="90" y="136"/>
                  </a:cubicBezTo>
                  <a:cubicBezTo>
                    <a:pt x="85" y="138"/>
                    <a:pt x="82" y="139"/>
                    <a:pt x="76" y="140"/>
                  </a:cubicBezTo>
                  <a:cubicBezTo>
                    <a:pt x="74" y="141"/>
                    <a:pt x="72" y="141"/>
                    <a:pt x="70" y="142"/>
                  </a:cubicBezTo>
                  <a:cubicBezTo>
                    <a:pt x="68" y="142"/>
                    <a:pt x="67" y="142"/>
                    <a:pt x="65" y="142"/>
                  </a:cubicBezTo>
                  <a:cubicBezTo>
                    <a:pt x="63" y="140"/>
                    <a:pt x="62" y="138"/>
                    <a:pt x="60" y="136"/>
                  </a:cubicBezTo>
                  <a:cubicBezTo>
                    <a:pt x="58" y="135"/>
                    <a:pt x="57" y="134"/>
                    <a:pt x="56" y="132"/>
                  </a:cubicBezTo>
                  <a:cubicBezTo>
                    <a:pt x="55" y="131"/>
                    <a:pt x="54" y="130"/>
                    <a:pt x="52" y="128"/>
                  </a:cubicBezTo>
                  <a:cubicBezTo>
                    <a:pt x="51" y="127"/>
                    <a:pt x="51" y="126"/>
                    <a:pt x="50" y="124"/>
                  </a:cubicBezTo>
                  <a:cubicBezTo>
                    <a:pt x="47" y="121"/>
                    <a:pt x="46" y="119"/>
                    <a:pt x="43" y="116"/>
                  </a:cubicBezTo>
                  <a:cubicBezTo>
                    <a:pt x="40" y="114"/>
                    <a:pt x="39" y="112"/>
                    <a:pt x="36" y="109"/>
                  </a:cubicBezTo>
                  <a:cubicBezTo>
                    <a:pt x="35" y="108"/>
                    <a:pt x="34" y="107"/>
                    <a:pt x="33" y="105"/>
                  </a:cubicBezTo>
                  <a:cubicBezTo>
                    <a:pt x="32" y="105"/>
                    <a:pt x="32" y="104"/>
                    <a:pt x="31" y="103"/>
                  </a:cubicBezTo>
                  <a:cubicBezTo>
                    <a:pt x="30" y="102"/>
                    <a:pt x="29" y="102"/>
                    <a:pt x="29" y="101"/>
                  </a:cubicBezTo>
                  <a:cubicBezTo>
                    <a:pt x="26" y="99"/>
                    <a:pt x="24" y="97"/>
                    <a:pt x="22" y="94"/>
                  </a:cubicBezTo>
                  <a:cubicBezTo>
                    <a:pt x="21" y="92"/>
                    <a:pt x="21" y="91"/>
                    <a:pt x="19" y="89"/>
                  </a:cubicBezTo>
                  <a:cubicBezTo>
                    <a:pt x="18" y="88"/>
                    <a:pt x="16" y="87"/>
                    <a:pt x="15" y="86"/>
                  </a:cubicBezTo>
                  <a:cubicBezTo>
                    <a:pt x="14" y="90"/>
                    <a:pt x="14" y="92"/>
                    <a:pt x="13" y="96"/>
                  </a:cubicBezTo>
                  <a:cubicBezTo>
                    <a:pt x="13" y="99"/>
                    <a:pt x="11" y="101"/>
                    <a:pt x="11" y="103"/>
                  </a:cubicBezTo>
                  <a:cubicBezTo>
                    <a:pt x="11" y="106"/>
                    <a:pt x="11" y="108"/>
                    <a:pt x="11" y="111"/>
                  </a:cubicBezTo>
                  <a:cubicBezTo>
                    <a:pt x="10" y="113"/>
                    <a:pt x="9" y="114"/>
                    <a:pt x="7" y="114"/>
                  </a:cubicBezTo>
                  <a:cubicBezTo>
                    <a:pt x="5" y="114"/>
                    <a:pt x="5" y="115"/>
                    <a:pt x="4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3" y="118"/>
                    <a:pt x="5" y="120"/>
                  </a:cubicBezTo>
                  <a:cubicBezTo>
                    <a:pt x="6" y="121"/>
                    <a:pt x="6" y="122"/>
                    <a:pt x="8" y="124"/>
                  </a:cubicBezTo>
                  <a:cubicBezTo>
                    <a:pt x="10" y="127"/>
                    <a:pt x="11" y="129"/>
                    <a:pt x="13" y="132"/>
                  </a:cubicBezTo>
                  <a:cubicBezTo>
                    <a:pt x="15" y="136"/>
                    <a:pt x="17" y="138"/>
                    <a:pt x="19" y="141"/>
                  </a:cubicBezTo>
                  <a:cubicBezTo>
                    <a:pt x="20" y="142"/>
                    <a:pt x="20" y="143"/>
                    <a:pt x="21" y="144"/>
                  </a:cubicBezTo>
                  <a:cubicBezTo>
                    <a:pt x="24" y="146"/>
                    <a:pt x="25" y="147"/>
                    <a:pt x="27" y="150"/>
                  </a:cubicBezTo>
                  <a:cubicBezTo>
                    <a:pt x="28" y="151"/>
                    <a:pt x="28" y="152"/>
                    <a:pt x="29" y="152"/>
                  </a:cubicBezTo>
                  <a:cubicBezTo>
                    <a:pt x="30" y="153"/>
                    <a:pt x="31" y="153"/>
                    <a:pt x="32" y="154"/>
                  </a:cubicBezTo>
                  <a:cubicBezTo>
                    <a:pt x="34" y="154"/>
                    <a:pt x="35" y="155"/>
                    <a:pt x="36" y="155"/>
                  </a:cubicBezTo>
                  <a:cubicBezTo>
                    <a:pt x="40" y="156"/>
                    <a:pt x="41" y="157"/>
                    <a:pt x="44" y="157"/>
                  </a:cubicBezTo>
                  <a:cubicBezTo>
                    <a:pt x="48" y="157"/>
                    <a:pt x="50" y="157"/>
                    <a:pt x="53" y="158"/>
                  </a:cubicBezTo>
                  <a:cubicBezTo>
                    <a:pt x="55" y="159"/>
                    <a:pt x="55" y="160"/>
                    <a:pt x="56" y="162"/>
                  </a:cubicBezTo>
                  <a:cubicBezTo>
                    <a:pt x="56" y="164"/>
                    <a:pt x="57" y="165"/>
                    <a:pt x="58" y="166"/>
                  </a:cubicBezTo>
                  <a:cubicBezTo>
                    <a:pt x="61" y="169"/>
                    <a:pt x="63" y="171"/>
                    <a:pt x="66" y="175"/>
                  </a:cubicBezTo>
                  <a:cubicBezTo>
                    <a:pt x="67" y="176"/>
                    <a:pt x="68" y="177"/>
                    <a:pt x="70" y="178"/>
                  </a:cubicBezTo>
                  <a:cubicBezTo>
                    <a:pt x="72" y="179"/>
                    <a:pt x="73" y="181"/>
                    <a:pt x="75" y="183"/>
                  </a:cubicBezTo>
                  <a:cubicBezTo>
                    <a:pt x="78" y="184"/>
                    <a:pt x="80" y="186"/>
                    <a:pt x="83" y="186"/>
                  </a:cubicBezTo>
                  <a:cubicBezTo>
                    <a:pt x="86" y="187"/>
                    <a:pt x="88" y="187"/>
                    <a:pt x="91" y="187"/>
                  </a:cubicBezTo>
                  <a:cubicBezTo>
                    <a:pt x="93" y="187"/>
                    <a:pt x="94" y="187"/>
                    <a:pt x="96" y="187"/>
                  </a:cubicBezTo>
                  <a:cubicBezTo>
                    <a:pt x="98" y="187"/>
                    <a:pt x="99" y="186"/>
                    <a:pt x="100" y="188"/>
                  </a:cubicBezTo>
                  <a:cubicBezTo>
                    <a:pt x="101" y="188"/>
                    <a:pt x="101" y="189"/>
                    <a:pt x="101" y="190"/>
                  </a:cubicBezTo>
                  <a:cubicBezTo>
                    <a:pt x="102" y="192"/>
                    <a:pt x="103" y="193"/>
                    <a:pt x="104" y="196"/>
                  </a:cubicBezTo>
                  <a:cubicBezTo>
                    <a:pt x="104" y="198"/>
                    <a:pt x="105" y="200"/>
                    <a:pt x="105" y="202"/>
                  </a:cubicBezTo>
                  <a:cubicBezTo>
                    <a:pt x="106" y="206"/>
                    <a:pt x="106" y="208"/>
                    <a:pt x="107" y="212"/>
                  </a:cubicBezTo>
                  <a:cubicBezTo>
                    <a:pt x="107" y="213"/>
                    <a:pt x="108" y="213"/>
                    <a:pt x="108" y="213"/>
                  </a:cubicBezTo>
                  <a:cubicBezTo>
                    <a:pt x="109" y="227"/>
                    <a:pt x="109" y="227"/>
                    <a:pt x="109" y="227"/>
                  </a:cubicBezTo>
                  <a:cubicBezTo>
                    <a:pt x="109" y="229"/>
                    <a:pt x="110" y="230"/>
                    <a:pt x="111" y="232"/>
                  </a:cubicBezTo>
                  <a:cubicBezTo>
                    <a:pt x="111" y="234"/>
                    <a:pt x="111" y="236"/>
                    <a:pt x="113" y="237"/>
                  </a:cubicBezTo>
                  <a:cubicBezTo>
                    <a:pt x="116" y="242"/>
                    <a:pt x="119" y="245"/>
                    <a:pt x="120" y="251"/>
                  </a:cubicBezTo>
                  <a:cubicBezTo>
                    <a:pt x="120" y="253"/>
                    <a:pt x="118" y="255"/>
                    <a:pt x="117" y="257"/>
                  </a:cubicBezTo>
                  <a:cubicBezTo>
                    <a:pt x="116" y="260"/>
                    <a:pt x="116" y="261"/>
                    <a:pt x="115" y="264"/>
                  </a:cubicBezTo>
                  <a:cubicBezTo>
                    <a:pt x="114" y="266"/>
                    <a:pt x="113" y="267"/>
                    <a:pt x="113" y="269"/>
                  </a:cubicBezTo>
                  <a:cubicBezTo>
                    <a:pt x="114" y="277"/>
                    <a:pt x="122" y="278"/>
                    <a:pt x="126" y="285"/>
                  </a:cubicBezTo>
                  <a:cubicBezTo>
                    <a:pt x="129" y="291"/>
                    <a:pt x="132" y="295"/>
                    <a:pt x="132" y="301"/>
                  </a:cubicBezTo>
                  <a:cubicBezTo>
                    <a:pt x="133" y="306"/>
                    <a:pt x="133" y="309"/>
                    <a:pt x="132" y="314"/>
                  </a:cubicBezTo>
                  <a:cubicBezTo>
                    <a:pt x="132" y="317"/>
                    <a:pt x="130" y="319"/>
                    <a:pt x="131" y="322"/>
                  </a:cubicBezTo>
                  <a:cubicBezTo>
                    <a:pt x="132" y="333"/>
                    <a:pt x="132" y="333"/>
                    <a:pt x="132" y="333"/>
                  </a:cubicBezTo>
                  <a:cubicBezTo>
                    <a:pt x="132" y="334"/>
                    <a:pt x="133" y="334"/>
                    <a:pt x="133" y="335"/>
                  </a:cubicBezTo>
                  <a:cubicBezTo>
                    <a:pt x="134" y="339"/>
                    <a:pt x="135" y="341"/>
                    <a:pt x="136" y="345"/>
                  </a:cubicBezTo>
                  <a:cubicBezTo>
                    <a:pt x="138" y="348"/>
                    <a:pt x="138" y="351"/>
                    <a:pt x="139" y="355"/>
                  </a:cubicBezTo>
                  <a:cubicBezTo>
                    <a:pt x="141" y="358"/>
                    <a:pt x="142" y="359"/>
                    <a:pt x="144" y="363"/>
                  </a:cubicBezTo>
                  <a:cubicBezTo>
                    <a:pt x="146" y="367"/>
                    <a:pt x="146" y="371"/>
                    <a:pt x="149" y="376"/>
                  </a:cubicBezTo>
                  <a:cubicBezTo>
                    <a:pt x="155" y="375"/>
                    <a:pt x="155" y="375"/>
                    <a:pt x="155" y="375"/>
                  </a:cubicBezTo>
                  <a:cubicBezTo>
                    <a:pt x="155" y="377"/>
                    <a:pt x="155" y="377"/>
                    <a:pt x="155" y="377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5" y="381"/>
                    <a:pt x="155" y="382"/>
                    <a:pt x="156" y="382"/>
                  </a:cubicBezTo>
                  <a:cubicBezTo>
                    <a:pt x="158" y="383"/>
                    <a:pt x="160" y="382"/>
                    <a:pt x="162" y="382"/>
                  </a:cubicBezTo>
                  <a:cubicBezTo>
                    <a:pt x="165" y="382"/>
                    <a:pt x="166" y="386"/>
                    <a:pt x="169" y="387"/>
                  </a:cubicBezTo>
                  <a:cubicBezTo>
                    <a:pt x="172" y="387"/>
                    <a:pt x="174" y="387"/>
                    <a:pt x="177" y="389"/>
                  </a:cubicBezTo>
                  <a:cubicBezTo>
                    <a:pt x="178" y="389"/>
                    <a:pt x="178" y="391"/>
                    <a:pt x="179" y="393"/>
                  </a:cubicBezTo>
                  <a:cubicBezTo>
                    <a:pt x="180" y="393"/>
                    <a:pt x="181" y="393"/>
                    <a:pt x="183" y="393"/>
                  </a:cubicBezTo>
                  <a:cubicBezTo>
                    <a:pt x="184" y="393"/>
                    <a:pt x="184" y="394"/>
                    <a:pt x="185" y="395"/>
                  </a:cubicBezTo>
                  <a:cubicBezTo>
                    <a:pt x="187" y="395"/>
                    <a:pt x="189" y="395"/>
                    <a:pt x="191" y="396"/>
                  </a:cubicBezTo>
                  <a:cubicBezTo>
                    <a:pt x="192" y="396"/>
                    <a:pt x="192" y="397"/>
                    <a:pt x="193" y="397"/>
                  </a:cubicBezTo>
                  <a:cubicBezTo>
                    <a:pt x="195" y="398"/>
                    <a:pt x="197" y="398"/>
                    <a:pt x="199" y="399"/>
                  </a:cubicBezTo>
                  <a:cubicBezTo>
                    <a:pt x="202" y="402"/>
                    <a:pt x="202" y="404"/>
                    <a:pt x="205" y="407"/>
                  </a:cubicBezTo>
                  <a:cubicBezTo>
                    <a:pt x="208" y="410"/>
                    <a:pt x="211" y="411"/>
                    <a:pt x="212" y="416"/>
                  </a:cubicBezTo>
                  <a:cubicBezTo>
                    <a:pt x="212" y="417"/>
                    <a:pt x="209" y="417"/>
                    <a:pt x="208" y="419"/>
                  </a:cubicBezTo>
                  <a:cubicBezTo>
                    <a:pt x="207" y="420"/>
                    <a:pt x="208" y="421"/>
                    <a:pt x="208" y="423"/>
                  </a:cubicBezTo>
                  <a:cubicBezTo>
                    <a:pt x="208" y="426"/>
                    <a:pt x="207" y="428"/>
                    <a:pt x="207" y="431"/>
                  </a:cubicBezTo>
                  <a:cubicBezTo>
                    <a:pt x="207" y="433"/>
                    <a:pt x="207" y="435"/>
                    <a:pt x="209" y="436"/>
                  </a:cubicBezTo>
                  <a:cubicBezTo>
                    <a:pt x="211" y="437"/>
                    <a:pt x="212" y="436"/>
                    <a:pt x="215" y="437"/>
                  </a:cubicBezTo>
                  <a:cubicBezTo>
                    <a:pt x="219" y="438"/>
                    <a:pt x="222" y="441"/>
                    <a:pt x="223" y="446"/>
                  </a:cubicBezTo>
                  <a:cubicBezTo>
                    <a:pt x="223" y="447"/>
                    <a:pt x="223" y="448"/>
                    <a:pt x="223" y="449"/>
                  </a:cubicBezTo>
                  <a:cubicBezTo>
                    <a:pt x="217" y="450"/>
                    <a:pt x="220" y="460"/>
                    <a:pt x="215" y="461"/>
                  </a:cubicBezTo>
                  <a:cubicBezTo>
                    <a:pt x="213" y="461"/>
                    <a:pt x="212" y="460"/>
                    <a:pt x="210" y="460"/>
                  </a:cubicBezTo>
                  <a:cubicBezTo>
                    <a:pt x="208" y="461"/>
                    <a:pt x="207" y="462"/>
                    <a:pt x="205" y="464"/>
                  </a:cubicBezTo>
                  <a:cubicBezTo>
                    <a:pt x="202" y="466"/>
                    <a:pt x="200" y="466"/>
                    <a:pt x="197" y="468"/>
                  </a:cubicBezTo>
                  <a:cubicBezTo>
                    <a:pt x="195" y="469"/>
                    <a:pt x="195" y="471"/>
                    <a:pt x="193" y="472"/>
                  </a:cubicBezTo>
                  <a:cubicBezTo>
                    <a:pt x="189" y="474"/>
                    <a:pt x="187" y="473"/>
                    <a:pt x="184" y="475"/>
                  </a:cubicBezTo>
                  <a:cubicBezTo>
                    <a:pt x="185" y="476"/>
                    <a:pt x="185" y="476"/>
                    <a:pt x="186" y="477"/>
                  </a:cubicBezTo>
                  <a:cubicBezTo>
                    <a:pt x="192" y="484"/>
                    <a:pt x="192" y="484"/>
                    <a:pt x="192" y="484"/>
                  </a:cubicBezTo>
                  <a:cubicBezTo>
                    <a:pt x="192" y="496"/>
                    <a:pt x="192" y="496"/>
                    <a:pt x="192" y="496"/>
                  </a:cubicBezTo>
                  <a:cubicBezTo>
                    <a:pt x="190" y="499"/>
                    <a:pt x="190" y="499"/>
                    <a:pt x="190" y="499"/>
                  </a:cubicBezTo>
                  <a:cubicBezTo>
                    <a:pt x="190" y="511"/>
                    <a:pt x="190" y="511"/>
                    <a:pt x="190" y="511"/>
                  </a:cubicBezTo>
                  <a:cubicBezTo>
                    <a:pt x="186" y="513"/>
                    <a:pt x="186" y="513"/>
                    <a:pt x="186" y="513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68" y="550"/>
                    <a:pt x="168" y="550"/>
                    <a:pt x="168" y="550"/>
                  </a:cubicBezTo>
                  <a:cubicBezTo>
                    <a:pt x="171" y="558"/>
                    <a:pt x="171" y="558"/>
                    <a:pt x="171" y="558"/>
                  </a:cubicBezTo>
                  <a:cubicBezTo>
                    <a:pt x="160" y="556"/>
                    <a:pt x="160" y="556"/>
                    <a:pt x="160" y="556"/>
                  </a:cubicBezTo>
                  <a:cubicBezTo>
                    <a:pt x="161" y="569"/>
                    <a:pt x="161" y="569"/>
                    <a:pt x="161" y="569"/>
                  </a:cubicBezTo>
                  <a:cubicBezTo>
                    <a:pt x="152" y="575"/>
                    <a:pt x="152" y="575"/>
                    <a:pt x="152" y="575"/>
                  </a:cubicBezTo>
                  <a:cubicBezTo>
                    <a:pt x="148" y="581"/>
                    <a:pt x="148" y="581"/>
                    <a:pt x="148" y="581"/>
                  </a:cubicBezTo>
                  <a:cubicBezTo>
                    <a:pt x="145" y="575"/>
                    <a:pt x="145" y="575"/>
                    <a:pt x="145" y="575"/>
                  </a:cubicBezTo>
                  <a:cubicBezTo>
                    <a:pt x="140" y="576"/>
                    <a:pt x="140" y="576"/>
                    <a:pt x="140" y="576"/>
                  </a:cubicBezTo>
                  <a:cubicBezTo>
                    <a:pt x="140" y="580"/>
                    <a:pt x="140" y="580"/>
                    <a:pt x="140" y="580"/>
                  </a:cubicBezTo>
                  <a:cubicBezTo>
                    <a:pt x="137" y="581"/>
                    <a:pt x="137" y="581"/>
                    <a:pt x="137" y="581"/>
                  </a:cubicBezTo>
                  <a:cubicBezTo>
                    <a:pt x="136" y="585"/>
                    <a:pt x="136" y="585"/>
                    <a:pt x="136" y="585"/>
                  </a:cubicBezTo>
                  <a:cubicBezTo>
                    <a:pt x="144" y="585"/>
                    <a:pt x="144" y="585"/>
                    <a:pt x="144" y="585"/>
                  </a:cubicBezTo>
                  <a:cubicBezTo>
                    <a:pt x="146" y="587"/>
                    <a:pt x="146" y="587"/>
                    <a:pt x="146" y="587"/>
                  </a:cubicBezTo>
                  <a:cubicBezTo>
                    <a:pt x="144" y="598"/>
                    <a:pt x="144" y="598"/>
                    <a:pt x="144" y="598"/>
                  </a:cubicBezTo>
                  <a:cubicBezTo>
                    <a:pt x="144" y="598"/>
                    <a:pt x="138" y="592"/>
                    <a:pt x="134" y="595"/>
                  </a:cubicBezTo>
                  <a:cubicBezTo>
                    <a:pt x="129" y="598"/>
                    <a:pt x="132" y="606"/>
                    <a:pt x="132" y="606"/>
                  </a:cubicBezTo>
                  <a:cubicBezTo>
                    <a:pt x="132" y="610"/>
                    <a:pt x="132" y="610"/>
                    <a:pt x="132" y="610"/>
                  </a:cubicBezTo>
                  <a:cubicBezTo>
                    <a:pt x="130" y="612"/>
                    <a:pt x="129" y="614"/>
                    <a:pt x="129" y="614"/>
                  </a:cubicBezTo>
                  <a:cubicBezTo>
                    <a:pt x="125" y="607"/>
                    <a:pt x="125" y="607"/>
                    <a:pt x="125" y="607"/>
                  </a:cubicBezTo>
                  <a:cubicBezTo>
                    <a:pt x="123" y="608"/>
                    <a:pt x="123" y="608"/>
                    <a:pt x="123" y="608"/>
                  </a:cubicBezTo>
                  <a:cubicBezTo>
                    <a:pt x="126" y="616"/>
                    <a:pt x="126" y="616"/>
                    <a:pt x="126" y="616"/>
                  </a:cubicBezTo>
                  <a:cubicBezTo>
                    <a:pt x="122" y="616"/>
                    <a:pt x="122" y="616"/>
                    <a:pt x="122" y="616"/>
                  </a:cubicBezTo>
                  <a:cubicBezTo>
                    <a:pt x="122" y="616"/>
                    <a:pt x="128" y="631"/>
                    <a:pt x="126" y="634"/>
                  </a:cubicBezTo>
                  <a:cubicBezTo>
                    <a:pt x="125" y="638"/>
                    <a:pt x="117" y="635"/>
                    <a:pt x="114" y="635"/>
                  </a:cubicBezTo>
                  <a:cubicBezTo>
                    <a:pt x="105" y="635"/>
                    <a:pt x="105" y="635"/>
                    <a:pt x="105" y="635"/>
                  </a:cubicBezTo>
                  <a:cubicBezTo>
                    <a:pt x="105" y="635"/>
                    <a:pt x="105" y="641"/>
                    <a:pt x="102" y="641"/>
                  </a:cubicBezTo>
                  <a:cubicBezTo>
                    <a:pt x="100" y="641"/>
                    <a:pt x="98" y="637"/>
                    <a:pt x="98" y="637"/>
                  </a:cubicBezTo>
                  <a:cubicBezTo>
                    <a:pt x="95" y="647"/>
                    <a:pt x="95" y="647"/>
                    <a:pt x="95" y="647"/>
                  </a:cubicBezTo>
                  <a:cubicBezTo>
                    <a:pt x="106" y="658"/>
                    <a:pt x="106" y="658"/>
                    <a:pt x="106" y="658"/>
                  </a:cubicBezTo>
                  <a:cubicBezTo>
                    <a:pt x="98" y="657"/>
                    <a:pt x="98" y="657"/>
                    <a:pt x="98" y="657"/>
                  </a:cubicBezTo>
                  <a:cubicBezTo>
                    <a:pt x="95" y="668"/>
                    <a:pt x="95" y="668"/>
                    <a:pt x="95" y="668"/>
                  </a:cubicBezTo>
                  <a:cubicBezTo>
                    <a:pt x="95" y="668"/>
                    <a:pt x="98" y="670"/>
                    <a:pt x="98" y="673"/>
                  </a:cubicBezTo>
                  <a:cubicBezTo>
                    <a:pt x="98" y="674"/>
                    <a:pt x="91" y="674"/>
                    <a:pt x="91" y="674"/>
                  </a:cubicBezTo>
                  <a:cubicBezTo>
                    <a:pt x="87" y="681"/>
                    <a:pt x="87" y="681"/>
                    <a:pt x="87" y="681"/>
                  </a:cubicBezTo>
                  <a:cubicBezTo>
                    <a:pt x="87" y="683"/>
                    <a:pt x="87" y="684"/>
                    <a:pt x="87" y="685"/>
                  </a:cubicBezTo>
                  <a:cubicBezTo>
                    <a:pt x="86" y="697"/>
                    <a:pt x="86" y="697"/>
                    <a:pt x="86" y="697"/>
                  </a:cubicBezTo>
                  <a:cubicBezTo>
                    <a:pt x="87" y="697"/>
                    <a:pt x="88" y="697"/>
                    <a:pt x="89" y="697"/>
                  </a:cubicBezTo>
                  <a:cubicBezTo>
                    <a:pt x="91" y="697"/>
                    <a:pt x="91" y="697"/>
                    <a:pt x="91" y="697"/>
                  </a:cubicBezTo>
                  <a:cubicBezTo>
                    <a:pt x="89" y="702"/>
                    <a:pt x="89" y="702"/>
                    <a:pt x="89" y="702"/>
                  </a:cubicBezTo>
                  <a:cubicBezTo>
                    <a:pt x="88" y="704"/>
                    <a:pt x="88" y="706"/>
                    <a:pt x="88" y="710"/>
                  </a:cubicBezTo>
                  <a:cubicBezTo>
                    <a:pt x="88" y="711"/>
                    <a:pt x="89" y="713"/>
                    <a:pt x="91" y="714"/>
                  </a:cubicBezTo>
                  <a:cubicBezTo>
                    <a:pt x="91" y="714"/>
                    <a:pt x="92" y="715"/>
                    <a:pt x="93" y="715"/>
                  </a:cubicBezTo>
                  <a:cubicBezTo>
                    <a:pt x="95" y="717"/>
                    <a:pt x="97" y="718"/>
                    <a:pt x="99" y="720"/>
                  </a:cubicBezTo>
                  <a:cubicBezTo>
                    <a:pt x="100" y="721"/>
                    <a:pt x="101" y="722"/>
                    <a:pt x="102" y="723"/>
                  </a:cubicBezTo>
                  <a:cubicBezTo>
                    <a:pt x="106" y="730"/>
                    <a:pt x="102" y="738"/>
                    <a:pt x="102" y="738"/>
                  </a:cubicBezTo>
                  <a:cubicBezTo>
                    <a:pt x="102" y="750"/>
                    <a:pt x="102" y="750"/>
                    <a:pt x="102" y="750"/>
                  </a:cubicBezTo>
                  <a:cubicBezTo>
                    <a:pt x="103" y="751"/>
                    <a:pt x="103" y="751"/>
                    <a:pt x="104" y="752"/>
                  </a:cubicBezTo>
                  <a:cubicBezTo>
                    <a:pt x="104" y="753"/>
                    <a:pt x="105" y="753"/>
                    <a:pt x="105" y="753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10" y="751"/>
                    <a:pt x="110" y="751"/>
                    <a:pt x="110" y="751"/>
                  </a:cubicBezTo>
                  <a:cubicBezTo>
                    <a:pt x="110" y="751"/>
                    <a:pt x="110" y="760"/>
                    <a:pt x="111" y="762"/>
                  </a:cubicBezTo>
                  <a:cubicBezTo>
                    <a:pt x="113" y="766"/>
                    <a:pt x="117" y="772"/>
                    <a:pt x="117" y="772"/>
                  </a:cubicBezTo>
                  <a:cubicBezTo>
                    <a:pt x="115" y="774"/>
                    <a:pt x="115" y="774"/>
                    <a:pt x="115" y="774"/>
                  </a:cubicBezTo>
                  <a:cubicBezTo>
                    <a:pt x="121" y="776"/>
                    <a:pt x="121" y="776"/>
                    <a:pt x="121" y="776"/>
                  </a:cubicBezTo>
                  <a:cubicBezTo>
                    <a:pt x="122" y="782"/>
                    <a:pt x="122" y="782"/>
                    <a:pt x="122" y="782"/>
                  </a:cubicBezTo>
                  <a:cubicBezTo>
                    <a:pt x="115" y="781"/>
                    <a:pt x="115" y="781"/>
                    <a:pt x="115" y="781"/>
                  </a:cubicBezTo>
                  <a:cubicBezTo>
                    <a:pt x="115" y="785"/>
                    <a:pt x="115" y="785"/>
                    <a:pt x="115" y="785"/>
                  </a:cubicBezTo>
                  <a:cubicBezTo>
                    <a:pt x="119" y="789"/>
                    <a:pt x="119" y="789"/>
                    <a:pt x="119" y="789"/>
                  </a:cubicBezTo>
                  <a:cubicBezTo>
                    <a:pt x="114" y="789"/>
                    <a:pt x="114" y="789"/>
                    <a:pt x="114" y="789"/>
                  </a:cubicBezTo>
                  <a:cubicBezTo>
                    <a:pt x="119" y="796"/>
                    <a:pt x="119" y="796"/>
                    <a:pt x="119" y="796"/>
                  </a:cubicBezTo>
                  <a:cubicBezTo>
                    <a:pt x="115" y="797"/>
                    <a:pt x="115" y="797"/>
                    <a:pt x="115" y="797"/>
                  </a:cubicBezTo>
                  <a:cubicBezTo>
                    <a:pt x="122" y="805"/>
                    <a:pt x="122" y="805"/>
                    <a:pt x="122" y="805"/>
                  </a:cubicBezTo>
                  <a:cubicBezTo>
                    <a:pt x="122" y="805"/>
                    <a:pt x="123" y="811"/>
                    <a:pt x="121" y="815"/>
                  </a:cubicBezTo>
                  <a:cubicBezTo>
                    <a:pt x="117" y="818"/>
                    <a:pt x="122" y="824"/>
                    <a:pt x="122" y="824"/>
                  </a:cubicBezTo>
                  <a:cubicBezTo>
                    <a:pt x="122" y="824"/>
                    <a:pt x="120" y="825"/>
                    <a:pt x="119" y="826"/>
                  </a:cubicBezTo>
                  <a:cubicBezTo>
                    <a:pt x="117" y="827"/>
                    <a:pt x="115" y="828"/>
                    <a:pt x="115" y="831"/>
                  </a:cubicBezTo>
                  <a:cubicBezTo>
                    <a:pt x="117" y="836"/>
                    <a:pt x="121" y="840"/>
                    <a:pt x="121" y="840"/>
                  </a:cubicBezTo>
                  <a:cubicBezTo>
                    <a:pt x="117" y="840"/>
                    <a:pt x="117" y="840"/>
                    <a:pt x="117" y="840"/>
                  </a:cubicBezTo>
                  <a:cubicBezTo>
                    <a:pt x="113" y="836"/>
                    <a:pt x="113" y="836"/>
                    <a:pt x="113" y="836"/>
                  </a:cubicBezTo>
                  <a:cubicBezTo>
                    <a:pt x="111" y="845"/>
                    <a:pt x="111" y="845"/>
                    <a:pt x="111" y="845"/>
                  </a:cubicBezTo>
                  <a:cubicBezTo>
                    <a:pt x="114" y="845"/>
                    <a:pt x="116" y="845"/>
                    <a:pt x="118" y="845"/>
                  </a:cubicBezTo>
                  <a:cubicBezTo>
                    <a:pt x="122" y="845"/>
                    <a:pt x="122" y="845"/>
                    <a:pt x="122" y="845"/>
                  </a:cubicBezTo>
                  <a:cubicBezTo>
                    <a:pt x="120" y="845"/>
                    <a:pt x="120" y="846"/>
                    <a:pt x="120" y="846"/>
                  </a:cubicBezTo>
                  <a:cubicBezTo>
                    <a:pt x="119" y="846"/>
                    <a:pt x="119" y="846"/>
                    <a:pt x="119" y="846"/>
                  </a:cubicBezTo>
                  <a:cubicBezTo>
                    <a:pt x="121" y="853"/>
                    <a:pt x="121" y="853"/>
                    <a:pt x="121" y="853"/>
                  </a:cubicBezTo>
                  <a:cubicBezTo>
                    <a:pt x="125" y="857"/>
                    <a:pt x="125" y="857"/>
                    <a:pt x="125" y="857"/>
                  </a:cubicBezTo>
                  <a:cubicBezTo>
                    <a:pt x="125" y="857"/>
                    <a:pt x="122" y="859"/>
                    <a:pt x="125" y="865"/>
                  </a:cubicBezTo>
                  <a:cubicBezTo>
                    <a:pt x="128" y="870"/>
                    <a:pt x="130" y="870"/>
                    <a:pt x="130" y="870"/>
                  </a:cubicBezTo>
                  <a:cubicBezTo>
                    <a:pt x="134" y="874"/>
                    <a:pt x="134" y="874"/>
                    <a:pt x="134" y="874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42" y="862"/>
                    <a:pt x="142" y="862"/>
                    <a:pt x="142" y="862"/>
                  </a:cubicBezTo>
                  <a:cubicBezTo>
                    <a:pt x="142" y="874"/>
                    <a:pt x="142" y="874"/>
                    <a:pt x="142" y="874"/>
                  </a:cubicBezTo>
                  <a:cubicBezTo>
                    <a:pt x="145" y="874"/>
                    <a:pt x="145" y="874"/>
                    <a:pt x="145" y="874"/>
                  </a:cubicBezTo>
                  <a:cubicBezTo>
                    <a:pt x="146" y="869"/>
                    <a:pt x="146" y="869"/>
                    <a:pt x="146" y="869"/>
                  </a:cubicBezTo>
                  <a:cubicBezTo>
                    <a:pt x="147" y="869"/>
                    <a:pt x="147" y="869"/>
                    <a:pt x="147" y="869"/>
                  </a:cubicBezTo>
                  <a:cubicBezTo>
                    <a:pt x="148" y="870"/>
                    <a:pt x="149" y="871"/>
                    <a:pt x="150" y="871"/>
                  </a:cubicBezTo>
                  <a:cubicBezTo>
                    <a:pt x="153" y="874"/>
                    <a:pt x="153" y="874"/>
                    <a:pt x="153" y="874"/>
                  </a:cubicBezTo>
                  <a:cubicBezTo>
                    <a:pt x="161" y="874"/>
                    <a:pt x="161" y="874"/>
                    <a:pt x="161" y="874"/>
                  </a:cubicBezTo>
                  <a:cubicBezTo>
                    <a:pt x="162" y="875"/>
                    <a:pt x="163" y="875"/>
                    <a:pt x="163" y="875"/>
                  </a:cubicBezTo>
                  <a:cubicBezTo>
                    <a:pt x="164" y="875"/>
                    <a:pt x="165" y="876"/>
                    <a:pt x="165" y="876"/>
                  </a:cubicBezTo>
                  <a:cubicBezTo>
                    <a:pt x="171" y="878"/>
                    <a:pt x="171" y="878"/>
                    <a:pt x="171" y="878"/>
                  </a:cubicBezTo>
                  <a:cubicBezTo>
                    <a:pt x="179" y="878"/>
                    <a:pt x="179" y="878"/>
                    <a:pt x="179" y="878"/>
                  </a:cubicBezTo>
                  <a:cubicBezTo>
                    <a:pt x="179" y="880"/>
                    <a:pt x="178" y="881"/>
                    <a:pt x="178" y="882"/>
                  </a:cubicBezTo>
                  <a:cubicBezTo>
                    <a:pt x="178" y="884"/>
                    <a:pt x="177" y="885"/>
                    <a:pt x="177" y="886"/>
                  </a:cubicBezTo>
                  <a:cubicBezTo>
                    <a:pt x="176" y="889"/>
                    <a:pt x="176" y="889"/>
                    <a:pt x="176" y="889"/>
                  </a:cubicBezTo>
                  <a:cubicBezTo>
                    <a:pt x="179" y="892"/>
                    <a:pt x="179" y="892"/>
                    <a:pt x="179" y="892"/>
                  </a:cubicBezTo>
                  <a:cubicBezTo>
                    <a:pt x="182" y="891"/>
                    <a:pt x="184" y="890"/>
                    <a:pt x="185" y="889"/>
                  </a:cubicBezTo>
                  <a:cubicBezTo>
                    <a:pt x="188" y="888"/>
                    <a:pt x="188" y="888"/>
                    <a:pt x="188" y="888"/>
                  </a:cubicBezTo>
                  <a:cubicBezTo>
                    <a:pt x="198" y="880"/>
                    <a:pt x="198" y="880"/>
                    <a:pt x="198" y="880"/>
                  </a:cubicBezTo>
                  <a:cubicBezTo>
                    <a:pt x="199" y="881"/>
                    <a:pt x="199" y="881"/>
                    <a:pt x="199" y="881"/>
                  </a:cubicBezTo>
                  <a:cubicBezTo>
                    <a:pt x="195" y="893"/>
                    <a:pt x="195" y="893"/>
                    <a:pt x="195" y="893"/>
                  </a:cubicBezTo>
                  <a:cubicBezTo>
                    <a:pt x="202" y="899"/>
                    <a:pt x="202" y="899"/>
                    <a:pt x="202" y="899"/>
                  </a:cubicBezTo>
                  <a:cubicBezTo>
                    <a:pt x="201" y="904"/>
                    <a:pt x="201" y="904"/>
                    <a:pt x="201" y="904"/>
                  </a:cubicBezTo>
                  <a:cubicBezTo>
                    <a:pt x="201" y="904"/>
                    <a:pt x="202" y="904"/>
                    <a:pt x="202" y="903"/>
                  </a:cubicBezTo>
                  <a:cubicBezTo>
                    <a:pt x="206" y="903"/>
                    <a:pt x="206" y="903"/>
                    <a:pt x="206" y="903"/>
                  </a:cubicBezTo>
                  <a:cubicBezTo>
                    <a:pt x="206" y="905"/>
                    <a:pt x="206" y="905"/>
                    <a:pt x="206" y="905"/>
                  </a:cubicBezTo>
                  <a:cubicBezTo>
                    <a:pt x="197" y="913"/>
                    <a:pt x="197" y="913"/>
                    <a:pt x="197" y="913"/>
                  </a:cubicBezTo>
                  <a:cubicBezTo>
                    <a:pt x="198" y="916"/>
                    <a:pt x="198" y="916"/>
                    <a:pt x="198" y="916"/>
                  </a:cubicBezTo>
                  <a:cubicBezTo>
                    <a:pt x="205" y="916"/>
                    <a:pt x="205" y="916"/>
                    <a:pt x="205" y="916"/>
                  </a:cubicBezTo>
                  <a:cubicBezTo>
                    <a:pt x="209" y="911"/>
                    <a:pt x="209" y="911"/>
                    <a:pt x="209" y="911"/>
                  </a:cubicBezTo>
                  <a:cubicBezTo>
                    <a:pt x="209" y="911"/>
                    <a:pt x="211" y="913"/>
                    <a:pt x="211" y="916"/>
                  </a:cubicBezTo>
                  <a:cubicBezTo>
                    <a:pt x="213" y="920"/>
                    <a:pt x="199" y="927"/>
                    <a:pt x="199" y="927"/>
                  </a:cubicBezTo>
                  <a:cubicBezTo>
                    <a:pt x="214" y="923"/>
                    <a:pt x="214" y="923"/>
                    <a:pt x="214" y="923"/>
                  </a:cubicBezTo>
                  <a:cubicBezTo>
                    <a:pt x="214" y="922"/>
                    <a:pt x="215" y="922"/>
                    <a:pt x="215" y="921"/>
                  </a:cubicBezTo>
                  <a:cubicBezTo>
                    <a:pt x="216" y="919"/>
                    <a:pt x="217" y="917"/>
                    <a:pt x="218" y="915"/>
                  </a:cubicBezTo>
                  <a:cubicBezTo>
                    <a:pt x="218" y="914"/>
                    <a:pt x="218" y="914"/>
                    <a:pt x="218" y="914"/>
                  </a:cubicBezTo>
                  <a:cubicBezTo>
                    <a:pt x="219" y="913"/>
                    <a:pt x="220" y="912"/>
                    <a:pt x="220" y="911"/>
                  </a:cubicBezTo>
                  <a:cubicBezTo>
                    <a:pt x="222" y="907"/>
                    <a:pt x="223" y="904"/>
                    <a:pt x="224" y="903"/>
                  </a:cubicBezTo>
                  <a:cubicBezTo>
                    <a:pt x="225" y="901"/>
                    <a:pt x="225" y="901"/>
                    <a:pt x="225" y="901"/>
                  </a:cubicBezTo>
                  <a:cubicBezTo>
                    <a:pt x="225" y="902"/>
                    <a:pt x="225" y="903"/>
                    <a:pt x="224" y="903"/>
                  </a:cubicBezTo>
                  <a:cubicBezTo>
                    <a:pt x="224" y="906"/>
                    <a:pt x="223" y="908"/>
                    <a:pt x="223" y="909"/>
                  </a:cubicBezTo>
                  <a:cubicBezTo>
                    <a:pt x="222" y="912"/>
                    <a:pt x="222" y="912"/>
                    <a:pt x="222" y="912"/>
                  </a:cubicBezTo>
                  <a:cubicBezTo>
                    <a:pt x="238" y="908"/>
                    <a:pt x="238" y="908"/>
                    <a:pt x="238" y="908"/>
                  </a:cubicBezTo>
                  <a:cubicBezTo>
                    <a:pt x="249" y="900"/>
                    <a:pt x="249" y="900"/>
                    <a:pt x="249" y="900"/>
                  </a:cubicBezTo>
                  <a:cubicBezTo>
                    <a:pt x="253" y="900"/>
                    <a:pt x="253" y="900"/>
                    <a:pt x="253" y="900"/>
                  </a:cubicBezTo>
                  <a:cubicBezTo>
                    <a:pt x="261" y="893"/>
                    <a:pt x="261" y="893"/>
                    <a:pt x="261" y="893"/>
                  </a:cubicBezTo>
                  <a:cubicBezTo>
                    <a:pt x="266" y="894"/>
                    <a:pt x="266" y="894"/>
                    <a:pt x="266" y="894"/>
                  </a:cubicBezTo>
                  <a:cubicBezTo>
                    <a:pt x="267" y="897"/>
                    <a:pt x="267" y="899"/>
                    <a:pt x="268" y="900"/>
                  </a:cubicBezTo>
                  <a:cubicBezTo>
                    <a:pt x="268" y="901"/>
                    <a:pt x="268" y="901"/>
                    <a:pt x="268" y="901"/>
                  </a:cubicBezTo>
                  <a:cubicBezTo>
                    <a:pt x="269" y="901"/>
                    <a:pt x="269" y="901"/>
                    <a:pt x="269" y="900"/>
                  </a:cubicBezTo>
                  <a:cubicBezTo>
                    <a:pt x="272" y="899"/>
                    <a:pt x="272" y="899"/>
                    <a:pt x="272" y="899"/>
                  </a:cubicBezTo>
                  <a:cubicBezTo>
                    <a:pt x="272" y="888"/>
                    <a:pt x="272" y="888"/>
                    <a:pt x="272" y="888"/>
                  </a:cubicBezTo>
                  <a:cubicBezTo>
                    <a:pt x="293" y="878"/>
                    <a:pt x="293" y="878"/>
                    <a:pt x="293" y="878"/>
                  </a:cubicBezTo>
                  <a:cubicBezTo>
                    <a:pt x="294" y="874"/>
                    <a:pt x="294" y="874"/>
                    <a:pt x="294" y="874"/>
                  </a:cubicBezTo>
                  <a:cubicBezTo>
                    <a:pt x="311" y="866"/>
                    <a:pt x="311" y="866"/>
                    <a:pt x="311" y="866"/>
                  </a:cubicBezTo>
                  <a:cubicBezTo>
                    <a:pt x="311" y="857"/>
                    <a:pt x="311" y="857"/>
                    <a:pt x="311" y="857"/>
                  </a:cubicBezTo>
                  <a:cubicBezTo>
                    <a:pt x="311" y="857"/>
                    <a:pt x="314" y="864"/>
                    <a:pt x="319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1" y="865"/>
                    <a:pt x="322" y="865"/>
                  </a:cubicBezTo>
                  <a:cubicBezTo>
                    <a:pt x="325" y="864"/>
                    <a:pt x="329" y="862"/>
                    <a:pt x="329" y="862"/>
                  </a:cubicBezTo>
                  <a:cubicBezTo>
                    <a:pt x="329" y="862"/>
                    <a:pt x="328" y="861"/>
                    <a:pt x="328" y="861"/>
                  </a:cubicBezTo>
                  <a:cubicBezTo>
                    <a:pt x="325" y="859"/>
                    <a:pt x="325" y="859"/>
                    <a:pt x="325" y="859"/>
                  </a:cubicBezTo>
                  <a:cubicBezTo>
                    <a:pt x="326" y="854"/>
                    <a:pt x="326" y="854"/>
                    <a:pt x="326" y="854"/>
                  </a:cubicBezTo>
                  <a:cubicBezTo>
                    <a:pt x="328" y="856"/>
                    <a:pt x="330" y="857"/>
                    <a:pt x="331" y="857"/>
                  </a:cubicBezTo>
                  <a:cubicBezTo>
                    <a:pt x="333" y="859"/>
                    <a:pt x="333" y="859"/>
                    <a:pt x="333" y="859"/>
                  </a:cubicBezTo>
                  <a:cubicBezTo>
                    <a:pt x="333" y="859"/>
                    <a:pt x="333" y="858"/>
                    <a:pt x="333" y="858"/>
                  </a:cubicBezTo>
                  <a:cubicBezTo>
                    <a:pt x="333" y="857"/>
                    <a:pt x="333" y="857"/>
                    <a:pt x="333" y="857"/>
                  </a:cubicBezTo>
                  <a:cubicBezTo>
                    <a:pt x="325" y="845"/>
                    <a:pt x="325" y="845"/>
                    <a:pt x="325" y="845"/>
                  </a:cubicBezTo>
                  <a:cubicBezTo>
                    <a:pt x="325" y="845"/>
                    <a:pt x="330" y="848"/>
                    <a:pt x="336" y="849"/>
                  </a:cubicBezTo>
                  <a:cubicBezTo>
                    <a:pt x="339" y="850"/>
                    <a:pt x="342" y="851"/>
                    <a:pt x="345" y="850"/>
                  </a:cubicBezTo>
                  <a:cubicBezTo>
                    <a:pt x="346" y="849"/>
                    <a:pt x="346" y="849"/>
                    <a:pt x="346" y="849"/>
                  </a:cubicBezTo>
                  <a:cubicBezTo>
                    <a:pt x="350" y="845"/>
                    <a:pt x="348" y="842"/>
                    <a:pt x="348" y="842"/>
                  </a:cubicBezTo>
                  <a:cubicBezTo>
                    <a:pt x="356" y="840"/>
                    <a:pt x="356" y="840"/>
                    <a:pt x="356" y="840"/>
                  </a:cubicBezTo>
                  <a:cubicBezTo>
                    <a:pt x="363" y="838"/>
                    <a:pt x="363" y="838"/>
                    <a:pt x="363" y="838"/>
                  </a:cubicBezTo>
                  <a:cubicBezTo>
                    <a:pt x="371" y="838"/>
                    <a:pt x="371" y="838"/>
                    <a:pt x="371" y="838"/>
                  </a:cubicBezTo>
                  <a:cubicBezTo>
                    <a:pt x="376" y="830"/>
                    <a:pt x="376" y="830"/>
                    <a:pt x="376" y="830"/>
                  </a:cubicBezTo>
                  <a:cubicBezTo>
                    <a:pt x="390" y="831"/>
                    <a:pt x="390" y="831"/>
                    <a:pt x="390" y="831"/>
                  </a:cubicBezTo>
                  <a:cubicBezTo>
                    <a:pt x="395" y="829"/>
                    <a:pt x="399" y="827"/>
                    <a:pt x="401" y="826"/>
                  </a:cubicBezTo>
                  <a:cubicBezTo>
                    <a:pt x="405" y="824"/>
                    <a:pt x="405" y="824"/>
                    <a:pt x="405" y="824"/>
                  </a:cubicBezTo>
                  <a:cubicBezTo>
                    <a:pt x="405" y="823"/>
                    <a:pt x="405" y="823"/>
                    <a:pt x="405" y="823"/>
                  </a:cubicBezTo>
                  <a:cubicBezTo>
                    <a:pt x="416" y="801"/>
                    <a:pt x="416" y="801"/>
                    <a:pt x="416" y="801"/>
                  </a:cubicBezTo>
                  <a:cubicBezTo>
                    <a:pt x="431" y="781"/>
                    <a:pt x="431" y="781"/>
                    <a:pt x="431" y="781"/>
                  </a:cubicBezTo>
                  <a:cubicBezTo>
                    <a:pt x="436" y="777"/>
                    <a:pt x="436" y="777"/>
                    <a:pt x="436" y="777"/>
                  </a:cubicBezTo>
                  <a:cubicBezTo>
                    <a:pt x="437" y="765"/>
                    <a:pt x="437" y="765"/>
                    <a:pt x="437" y="765"/>
                  </a:cubicBezTo>
                  <a:cubicBezTo>
                    <a:pt x="455" y="746"/>
                    <a:pt x="455" y="746"/>
                    <a:pt x="455" y="746"/>
                  </a:cubicBezTo>
                  <a:cubicBezTo>
                    <a:pt x="455" y="746"/>
                    <a:pt x="462" y="728"/>
                    <a:pt x="466" y="720"/>
                  </a:cubicBezTo>
                  <a:cubicBezTo>
                    <a:pt x="470" y="714"/>
                    <a:pt x="481" y="687"/>
                    <a:pt x="485" y="672"/>
                  </a:cubicBezTo>
                  <a:cubicBezTo>
                    <a:pt x="489" y="656"/>
                    <a:pt x="501" y="638"/>
                    <a:pt x="501" y="638"/>
                  </a:cubicBezTo>
                  <a:cubicBezTo>
                    <a:pt x="501" y="638"/>
                    <a:pt x="504" y="633"/>
                    <a:pt x="505" y="627"/>
                  </a:cubicBezTo>
                  <a:cubicBezTo>
                    <a:pt x="508" y="622"/>
                    <a:pt x="510" y="589"/>
                    <a:pt x="510" y="581"/>
                  </a:cubicBezTo>
                  <a:cubicBezTo>
                    <a:pt x="510" y="578"/>
                    <a:pt x="506" y="576"/>
                    <a:pt x="503" y="575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6" name="Freeform 92"/>
            <p:cNvSpPr>
              <a:spLocks/>
            </p:cNvSpPr>
            <p:nvPr/>
          </p:nvSpPr>
          <p:spPr bwMode="auto">
            <a:xfrm>
              <a:off x="3138" y="0"/>
              <a:ext cx="725" cy="1309"/>
            </a:xfrm>
            <a:custGeom>
              <a:avLst/>
              <a:gdLst>
                <a:gd name="T0" fmla="*/ 421 w 515"/>
                <a:gd name="T1" fmla="*/ 452 h 930"/>
                <a:gd name="T2" fmla="*/ 372 w 515"/>
                <a:gd name="T3" fmla="*/ 336 h 930"/>
                <a:gd name="T4" fmla="*/ 302 w 515"/>
                <a:gd name="T5" fmla="*/ 160 h 930"/>
                <a:gd name="T6" fmla="*/ 245 w 515"/>
                <a:gd name="T7" fmla="*/ 89 h 930"/>
                <a:gd name="T8" fmla="*/ 191 w 515"/>
                <a:gd name="T9" fmla="*/ 3 h 930"/>
                <a:gd name="T10" fmla="*/ 165 w 515"/>
                <a:gd name="T11" fmla="*/ 62 h 930"/>
                <a:gd name="T12" fmla="*/ 151 w 515"/>
                <a:gd name="T13" fmla="*/ 138 h 930"/>
                <a:gd name="T14" fmla="*/ 57 w 515"/>
                <a:gd name="T15" fmla="*/ 130 h 930"/>
                <a:gd name="T16" fmla="*/ 1 w 515"/>
                <a:gd name="T17" fmla="*/ 118 h 930"/>
                <a:gd name="T18" fmla="*/ 72 w 515"/>
                <a:gd name="T19" fmla="*/ 181 h 930"/>
                <a:gd name="T20" fmla="*/ 109 w 515"/>
                <a:gd name="T21" fmla="*/ 215 h 930"/>
                <a:gd name="T22" fmla="*/ 132 w 515"/>
                <a:gd name="T23" fmla="*/ 325 h 930"/>
                <a:gd name="T24" fmla="*/ 176 w 515"/>
                <a:gd name="T25" fmla="*/ 391 h 930"/>
                <a:gd name="T26" fmla="*/ 213 w 515"/>
                <a:gd name="T27" fmla="*/ 418 h 930"/>
                <a:gd name="T28" fmla="*/ 222 w 515"/>
                <a:gd name="T29" fmla="*/ 452 h 930"/>
                <a:gd name="T30" fmla="*/ 181 w 515"/>
                <a:gd name="T31" fmla="*/ 526 h 930"/>
                <a:gd name="T32" fmla="*/ 149 w 515"/>
                <a:gd name="T33" fmla="*/ 589 h 930"/>
                <a:gd name="T34" fmla="*/ 128 w 515"/>
                <a:gd name="T35" fmla="*/ 635 h 930"/>
                <a:gd name="T36" fmla="*/ 97 w 515"/>
                <a:gd name="T37" fmla="*/ 669 h 930"/>
                <a:gd name="T38" fmla="*/ 87 w 515"/>
                <a:gd name="T39" fmla="*/ 699 h 930"/>
                <a:gd name="T40" fmla="*/ 104 w 515"/>
                <a:gd name="T41" fmla="*/ 753 h 930"/>
                <a:gd name="T42" fmla="*/ 121 w 515"/>
                <a:gd name="T43" fmla="*/ 799 h 930"/>
                <a:gd name="T44" fmla="*/ 123 w 515"/>
                <a:gd name="T45" fmla="*/ 848 h 930"/>
                <a:gd name="T46" fmla="*/ 156 w 515"/>
                <a:gd name="T47" fmla="*/ 878 h 930"/>
                <a:gd name="T48" fmla="*/ 202 w 515"/>
                <a:gd name="T49" fmla="*/ 906 h 930"/>
                <a:gd name="T50" fmla="*/ 223 w 515"/>
                <a:gd name="T51" fmla="*/ 917 h 930"/>
                <a:gd name="T52" fmla="*/ 224 w 515"/>
                <a:gd name="T53" fmla="*/ 914 h 930"/>
                <a:gd name="T54" fmla="*/ 276 w 515"/>
                <a:gd name="T55" fmla="*/ 902 h 930"/>
                <a:gd name="T56" fmla="*/ 329 w 515"/>
                <a:gd name="T57" fmla="*/ 860 h 930"/>
                <a:gd name="T58" fmla="*/ 328 w 515"/>
                <a:gd name="T59" fmla="*/ 847 h 930"/>
                <a:gd name="T60" fmla="*/ 408 w 515"/>
                <a:gd name="T61" fmla="*/ 825 h 930"/>
                <a:gd name="T62" fmla="*/ 512 w 515"/>
                <a:gd name="T63" fmla="*/ 578 h 930"/>
                <a:gd name="T64" fmla="*/ 417 w 515"/>
                <a:gd name="T65" fmla="*/ 803 h 930"/>
                <a:gd name="T66" fmla="*/ 345 w 515"/>
                <a:gd name="T67" fmla="*/ 851 h 930"/>
                <a:gd name="T68" fmla="*/ 313 w 515"/>
                <a:gd name="T69" fmla="*/ 850 h 930"/>
                <a:gd name="T70" fmla="*/ 225 w 515"/>
                <a:gd name="T71" fmla="*/ 914 h 930"/>
                <a:gd name="T72" fmla="*/ 214 w 515"/>
                <a:gd name="T73" fmla="*/ 918 h 930"/>
                <a:gd name="T74" fmla="*/ 187 w 515"/>
                <a:gd name="T75" fmla="*/ 890 h 930"/>
                <a:gd name="T76" fmla="*/ 147 w 515"/>
                <a:gd name="T77" fmla="*/ 861 h 930"/>
                <a:gd name="T78" fmla="*/ 125 w 515"/>
                <a:gd name="T79" fmla="*/ 845 h 930"/>
                <a:gd name="T80" fmla="*/ 124 w 515"/>
                <a:gd name="T81" fmla="*/ 797 h 930"/>
                <a:gd name="T82" fmla="*/ 108 w 515"/>
                <a:gd name="T83" fmla="*/ 753 h 930"/>
                <a:gd name="T84" fmla="*/ 94 w 515"/>
                <a:gd name="T85" fmla="*/ 678 h 930"/>
                <a:gd name="T86" fmla="*/ 125 w 515"/>
                <a:gd name="T87" fmla="*/ 618 h 930"/>
                <a:gd name="T88" fmla="*/ 139 w 515"/>
                <a:gd name="T89" fmla="*/ 586 h 930"/>
                <a:gd name="T90" fmla="*/ 193 w 515"/>
                <a:gd name="T91" fmla="*/ 515 h 930"/>
                <a:gd name="T92" fmla="*/ 227 w 515"/>
                <a:gd name="T93" fmla="*/ 448 h 930"/>
                <a:gd name="T94" fmla="*/ 197 w 515"/>
                <a:gd name="T95" fmla="*/ 398 h 930"/>
                <a:gd name="T96" fmla="*/ 165 w 515"/>
                <a:gd name="T97" fmla="*/ 382 h 930"/>
                <a:gd name="T98" fmla="*/ 137 w 515"/>
                <a:gd name="T99" fmla="*/ 316 h 930"/>
                <a:gd name="T100" fmla="*/ 111 w 515"/>
                <a:gd name="T101" fmla="*/ 214 h 930"/>
                <a:gd name="T102" fmla="*/ 62 w 515"/>
                <a:gd name="T103" fmla="*/ 167 h 930"/>
                <a:gd name="T104" fmla="*/ 13 w 515"/>
                <a:gd name="T105" fmla="*/ 116 h 930"/>
                <a:gd name="T106" fmla="*/ 58 w 515"/>
                <a:gd name="T107" fmla="*/ 135 h 930"/>
                <a:gd name="T108" fmla="*/ 155 w 515"/>
                <a:gd name="T109" fmla="*/ 133 h 930"/>
                <a:gd name="T110" fmla="*/ 169 w 515"/>
                <a:gd name="T111" fmla="*/ 60 h 930"/>
                <a:gd name="T112" fmla="*/ 191 w 515"/>
                <a:gd name="T113" fmla="*/ 3 h 930"/>
                <a:gd name="T114" fmla="*/ 245 w 515"/>
                <a:gd name="T115" fmla="*/ 93 h 930"/>
                <a:gd name="T116" fmla="*/ 295 w 515"/>
                <a:gd name="T117" fmla="*/ 152 h 930"/>
                <a:gd name="T118" fmla="*/ 346 w 515"/>
                <a:gd name="T119" fmla="*/ 303 h 930"/>
                <a:gd name="T120" fmla="*/ 397 w 515"/>
                <a:gd name="T121" fmla="*/ 421 h 930"/>
                <a:gd name="T122" fmla="*/ 429 w 515"/>
                <a:gd name="T123" fmla="*/ 536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5" h="930">
                  <a:moveTo>
                    <a:pt x="506" y="577"/>
                  </a:moveTo>
                  <a:cubicBezTo>
                    <a:pt x="506" y="575"/>
                    <a:pt x="506" y="575"/>
                    <a:pt x="506" y="575"/>
                  </a:cubicBezTo>
                  <a:cubicBezTo>
                    <a:pt x="501" y="574"/>
                    <a:pt x="496" y="574"/>
                    <a:pt x="496" y="574"/>
                  </a:cubicBezTo>
                  <a:cubicBezTo>
                    <a:pt x="496" y="575"/>
                    <a:pt x="496" y="575"/>
                    <a:pt x="496" y="575"/>
                  </a:cubicBezTo>
                  <a:cubicBezTo>
                    <a:pt x="497" y="575"/>
                    <a:pt x="497" y="575"/>
                    <a:pt x="497" y="575"/>
                  </a:cubicBezTo>
                  <a:cubicBezTo>
                    <a:pt x="493" y="564"/>
                    <a:pt x="493" y="564"/>
                    <a:pt x="493" y="564"/>
                  </a:cubicBezTo>
                  <a:cubicBezTo>
                    <a:pt x="493" y="563"/>
                    <a:pt x="493" y="563"/>
                    <a:pt x="493" y="563"/>
                  </a:cubicBezTo>
                  <a:cubicBezTo>
                    <a:pt x="492" y="563"/>
                    <a:pt x="492" y="563"/>
                    <a:pt x="492" y="563"/>
                  </a:cubicBezTo>
                  <a:cubicBezTo>
                    <a:pt x="482" y="558"/>
                    <a:pt x="476" y="555"/>
                    <a:pt x="473" y="554"/>
                  </a:cubicBezTo>
                  <a:cubicBezTo>
                    <a:pt x="471" y="552"/>
                    <a:pt x="471" y="552"/>
                    <a:pt x="471" y="552"/>
                  </a:cubicBezTo>
                  <a:cubicBezTo>
                    <a:pt x="471" y="552"/>
                    <a:pt x="471" y="552"/>
                    <a:pt x="471" y="552"/>
                  </a:cubicBezTo>
                  <a:cubicBezTo>
                    <a:pt x="470" y="552"/>
                    <a:pt x="470" y="552"/>
                    <a:pt x="470" y="552"/>
                  </a:cubicBezTo>
                  <a:cubicBezTo>
                    <a:pt x="455" y="549"/>
                    <a:pt x="455" y="549"/>
                    <a:pt x="455" y="549"/>
                  </a:cubicBezTo>
                  <a:cubicBezTo>
                    <a:pt x="455" y="551"/>
                    <a:pt x="455" y="551"/>
                    <a:pt x="455" y="551"/>
                  </a:cubicBezTo>
                  <a:cubicBezTo>
                    <a:pt x="456" y="550"/>
                    <a:pt x="456" y="550"/>
                    <a:pt x="456" y="550"/>
                  </a:cubicBezTo>
                  <a:cubicBezTo>
                    <a:pt x="428" y="531"/>
                    <a:pt x="428" y="531"/>
                    <a:pt x="428" y="531"/>
                  </a:cubicBezTo>
                  <a:cubicBezTo>
                    <a:pt x="427" y="532"/>
                    <a:pt x="427" y="532"/>
                    <a:pt x="427" y="532"/>
                  </a:cubicBezTo>
                  <a:cubicBezTo>
                    <a:pt x="428" y="533"/>
                    <a:pt x="428" y="533"/>
                    <a:pt x="428" y="533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41" y="525"/>
                    <a:pt x="441" y="525"/>
                    <a:pt x="441" y="525"/>
                  </a:cubicBezTo>
                  <a:cubicBezTo>
                    <a:pt x="440" y="524"/>
                    <a:pt x="440" y="524"/>
                    <a:pt x="440" y="524"/>
                  </a:cubicBezTo>
                  <a:cubicBezTo>
                    <a:pt x="439" y="518"/>
                    <a:pt x="439" y="518"/>
                    <a:pt x="439" y="518"/>
                  </a:cubicBezTo>
                  <a:cubicBezTo>
                    <a:pt x="438" y="519"/>
                    <a:pt x="438" y="519"/>
                    <a:pt x="438" y="519"/>
                  </a:cubicBezTo>
                  <a:cubicBezTo>
                    <a:pt x="439" y="519"/>
                    <a:pt x="439" y="519"/>
                    <a:pt x="439" y="519"/>
                  </a:cubicBezTo>
                  <a:cubicBezTo>
                    <a:pt x="439" y="519"/>
                    <a:pt x="439" y="518"/>
                    <a:pt x="440" y="515"/>
                  </a:cubicBezTo>
                  <a:cubicBezTo>
                    <a:pt x="440" y="515"/>
                    <a:pt x="440" y="515"/>
                    <a:pt x="440" y="515"/>
                  </a:cubicBezTo>
                  <a:cubicBezTo>
                    <a:pt x="441" y="511"/>
                    <a:pt x="443" y="505"/>
                    <a:pt x="443" y="498"/>
                  </a:cubicBezTo>
                  <a:cubicBezTo>
                    <a:pt x="443" y="494"/>
                    <a:pt x="442" y="489"/>
                    <a:pt x="440" y="486"/>
                  </a:cubicBezTo>
                  <a:cubicBezTo>
                    <a:pt x="440" y="485"/>
                    <a:pt x="440" y="485"/>
                    <a:pt x="440" y="485"/>
                  </a:cubicBezTo>
                  <a:cubicBezTo>
                    <a:pt x="440" y="485"/>
                    <a:pt x="440" y="485"/>
                    <a:pt x="440" y="485"/>
                  </a:cubicBezTo>
                  <a:cubicBezTo>
                    <a:pt x="440" y="485"/>
                    <a:pt x="440" y="485"/>
                    <a:pt x="439" y="484"/>
                  </a:cubicBezTo>
                  <a:cubicBezTo>
                    <a:pt x="438" y="483"/>
                    <a:pt x="438" y="483"/>
                    <a:pt x="438" y="483"/>
                  </a:cubicBezTo>
                  <a:cubicBezTo>
                    <a:pt x="438" y="483"/>
                    <a:pt x="438" y="483"/>
                    <a:pt x="438" y="483"/>
                  </a:cubicBezTo>
                  <a:cubicBezTo>
                    <a:pt x="433" y="483"/>
                    <a:pt x="428" y="483"/>
                    <a:pt x="424" y="483"/>
                  </a:cubicBezTo>
                  <a:cubicBezTo>
                    <a:pt x="424" y="485"/>
                    <a:pt x="424" y="485"/>
                    <a:pt x="424" y="485"/>
                  </a:cubicBezTo>
                  <a:cubicBezTo>
                    <a:pt x="425" y="485"/>
                    <a:pt x="425" y="485"/>
                    <a:pt x="425" y="485"/>
                  </a:cubicBezTo>
                  <a:cubicBezTo>
                    <a:pt x="427" y="471"/>
                    <a:pt x="427" y="471"/>
                    <a:pt x="427" y="471"/>
                  </a:cubicBezTo>
                  <a:cubicBezTo>
                    <a:pt x="427" y="471"/>
                    <a:pt x="427" y="471"/>
                    <a:pt x="427" y="471"/>
                  </a:cubicBezTo>
                  <a:cubicBezTo>
                    <a:pt x="426" y="467"/>
                    <a:pt x="426" y="464"/>
                    <a:pt x="425" y="461"/>
                  </a:cubicBezTo>
                  <a:cubicBezTo>
                    <a:pt x="424" y="458"/>
                    <a:pt x="423" y="455"/>
                    <a:pt x="421" y="452"/>
                  </a:cubicBezTo>
                  <a:cubicBezTo>
                    <a:pt x="419" y="453"/>
                    <a:pt x="419" y="453"/>
                    <a:pt x="419" y="453"/>
                  </a:cubicBezTo>
                  <a:cubicBezTo>
                    <a:pt x="421" y="452"/>
                    <a:pt x="421" y="452"/>
                    <a:pt x="421" y="452"/>
                  </a:cubicBezTo>
                  <a:cubicBezTo>
                    <a:pt x="419" y="450"/>
                    <a:pt x="417" y="449"/>
                    <a:pt x="415" y="447"/>
                  </a:cubicBezTo>
                  <a:cubicBezTo>
                    <a:pt x="413" y="446"/>
                    <a:pt x="412" y="445"/>
                    <a:pt x="410" y="444"/>
                  </a:cubicBezTo>
                  <a:cubicBezTo>
                    <a:pt x="409" y="445"/>
                    <a:pt x="409" y="445"/>
                    <a:pt x="409" y="445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8" y="441"/>
                    <a:pt x="406" y="439"/>
                    <a:pt x="406" y="435"/>
                  </a:cubicBezTo>
                  <a:cubicBezTo>
                    <a:pt x="406" y="435"/>
                    <a:pt x="406" y="435"/>
                    <a:pt x="406" y="435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4" y="423"/>
                    <a:pt x="403" y="421"/>
                    <a:pt x="402" y="420"/>
                  </a:cubicBezTo>
                  <a:cubicBezTo>
                    <a:pt x="401" y="420"/>
                    <a:pt x="400" y="419"/>
                    <a:pt x="398" y="419"/>
                  </a:cubicBezTo>
                  <a:cubicBezTo>
                    <a:pt x="398" y="420"/>
                    <a:pt x="398" y="420"/>
                    <a:pt x="398" y="420"/>
                  </a:cubicBezTo>
                  <a:cubicBezTo>
                    <a:pt x="398" y="419"/>
                    <a:pt x="398" y="419"/>
                    <a:pt x="398" y="419"/>
                  </a:cubicBezTo>
                  <a:cubicBezTo>
                    <a:pt x="396" y="418"/>
                    <a:pt x="394" y="417"/>
                    <a:pt x="393" y="417"/>
                  </a:cubicBezTo>
                  <a:cubicBezTo>
                    <a:pt x="391" y="416"/>
                    <a:pt x="389" y="415"/>
                    <a:pt x="388" y="414"/>
                  </a:cubicBezTo>
                  <a:cubicBezTo>
                    <a:pt x="388" y="414"/>
                    <a:pt x="388" y="414"/>
                    <a:pt x="388" y="414"/>
                  </a:cubicBezTo>
                  <a:cubicBezTo>
                    <a:pt x="386" y="412"/>
                    <a:pt x="384" y="410"/>
                    <a:pt x="383" y="407"/>
                  </a:cubicBezTo>
                  <a:cubicBezTo>
                    <a:pt x="382" y="405"/>
                    <a:pt x="382" y="402"/>
                    <a:pt x="381" y="399"/>
                  </a:cubicBezTo>
                  <a:cubicBezTo>
                    <a:pt x="381" y="399"/>
                    <a:pt x="381" y="399"/>
                    <a:pt x="381" y="399"/>
                  </a:cubicBezTo>
                  <a:cubicBezTo>
                    <a:pt x="380" y="393"/>
                    <a:pt x="380" y="389"/>
                    <a:pt x="378" y="383"/>
                  </a:cubicBezTo>
                  <a:cubicBezTo>
                    <a:pt x="377" y="383"/>
                    <a:pt x="377" y="383"/>
                    <a:pt x="377" y="383"/>
                  </a:cubicBezTo>
                  <a:cubicBezTo>
                    <a:pt x="378" y="383"/>
                    <a:pt x="378" y="383"/>
                    <a:pt x="378" y="383"/>
                  </a:cubicBezTo>
                  <a:cubicBezTo>
                    <a:pt x="378" y="382"/>
                    <a:pt x="378" y="381"/>
                    <a:pt x="378" y="380"/>
                  </a:cubicBezTo>
                  <a:cubicBezTo>
                    <a:pt x="378" y="379"/>
                    <a:pt x="378" y="378"/>
                    <a:pt x="378" y="376"/>
                  </a:cubicBezTo>
                  <a:cubicBezTo>
                    <a:pt x="376" y="377"/>
                    <a:pt x="376" y="377"/>
                    <a:pt x="376" y="377"/>
                  </a:cubicBezTo>
                  <a:cubicBezTo>
                    <a:pt x="378" y="377"/>
                    <a:pt x="378" y="377"/>
                    <a:pt x="378" y="377"/>
                  </a:cubicBezTo>
                  <a:cubicBezTo>
                    <a:pt x="377" y="376"/>
                    <a:pt x="377" y="375"/>
                    <a:pt x="377" y="375"/>
                  </a:cubicBezTo>
                  <a:cubicBezTo>
                    <a:pt x="376" y="375"/>
                    <a:pt x="376" y="375"/>
                    <a:pt x="375" y="375"/>
                  </a:cubicBezTo>
                  <a:cubicBezTo>
                    <a:pt x="375" y="375"/>
                    <a:pt x="375" y="375"/>
                    <a:pt x="375" y="375"/>
                  </a:cubicBezTo>
                  <a:cubicBezTo>
                    <a:pt x="375" y="375"/>
                    <a:pt x="375" y="375"/>
                    <a:pt x="375" y="375"/>
                  </a:cubicBezTo>
                  <a:cubicBezTo>
                    <a:pt x="375" y="375"/>
                    <a:pt x="375" y="375"/>
                    <a:pt x="375" y="375"/>
                  </a:cubicBezTo>
                  <a:cubicBezTo>
                    <a:pt x="373" y="373"/>
                    <a:pt x="372" y="372"/>
                    <a:pt x="370" y="372"/>
                  </a:cubicBezTo>
                  <a:cubicBezTo>
                    <a:pt x="370" y="371"/>
                    <a:pt x="369" y="371"/>
                    <a:pt x="369" y="371"/>
                  </a:cubicBezTo>
                  <a:cubicBezTo>
                    <a:pt x="369" y="370"/>
                    <a:pt x="369" y="370"/>
                    <a:pt x="368" y="370"/>
                  </a:cubicBezTo>
                  <a:cubicBezTo>
                    <a:pt x="368" y="370"/>
                    <a:pt x="368" y="370"/>
                    <a:pt x="368" y="370"/>
                  </a:cubicBezTo>
                  <a:cubicBezTo>
                    <a:pt x="368" y="368"/>
                    <a:pt x="368" y="367"/>
                    <a:pt x="368" y="366"/>
                  </a:cubicBezTo>
                  <a:cubicBezTo>
                    <a:pt x="368" y="361"/>
                    <a:pt x="369" y="357"/>
                    <a:pt x="370" y="353"/>
                  </a:cubicBezTo>
                  <a:cubicBezTo>
                    <a:pt x="371" y="349"/>
                    <a:pt x="372" y="345"/>
                    <a:pt x="372" y="340"/>
                  </a:cubicBezTo>
                  <a:cubicBezTo>
                    <a:pt x="372" y="339"/>
                    <a:pt x="372" y="337"/>
                    <a:pt x="372" y="336"/>
                  </a:cubicBezTo>
                  <a:cubicBezTo>
                    <a:pt x="371" y="327"/>
                    <a:pt x="368" y="322"/>
                    <a:pt x="362" y="315"/>
                  </a:cubicBezTo>
                  <a:cubicBezTo>
                    <a:pt x="362" y="315"/>
                    <a:pt x="362" y="315"/>
                    <a:pt x="362" y="315"/>
                  </a:cubicBezTo>
                  <a:cubicBezTo>
                    <a:pt x="357" y="309"/>
                    <a:pt x="354" y="306"/>
                    <a:pt x="347" y="301"/>
                  </a:cubicBezTo>
                  <a:cubicBezTo>
                    <a:pt x="347" y="301"/>
                    <a:pt x="347" y="301"/>
                    <a:pt x="347" y="301"/>
                  </a:cubicBezTo>
                  <a:cubicBezTo>
                    <a:pt x="346" y="300"/>
                    <a:pt x="345" y="299"/>
                    <a:pt x="344" y="297"/>
                  </a:cubicBezTo>
                  <a:cubicBezTo>
                    <a:pt x="343" y="296"/>
                    <a:pt x="342" y="294"/>
                    <a:pt x="340" y="293"/>
                  </a:cubicBezTo>
                  <a:cubicBezTo>
                    <a:pt x="340" y="293"/>
                    <a:pt x="340" y="293"/>
                    <a:pt x="340" y="293"/>
                  </a:cubicBezTo>
                  <a:cubicBezTo>
                    <a:pt x="334" y="287"/>
                    <a:pt x="330" y="284"/>
                    <a:pt x="326" y="276"/>
                  </a:cubicBezTo>
                  <a:cubicBezTo>
                    <a:pt x="325" y="277"/>
                    <a:pt x="325" y="277"/>
                    <a:pt x="325" y="277"/>
                  </a:cubicBezTo>
                  <a:cubicBezTo>
                    <a:pt x="326" y="276"/>
                    <a:pt x="326" y="276"/>
                    <a:pt x="326" y="276"/>
                  </a:cubicBezTo>
                  <a:cubicBezTo>
                    <a:pt x="326" y="275"/>
                    <a:pt x="325" y="274"/>
                    <a:pt x="325" y="273"/>
                  </a:cubicBezTo>
                  <a:cubicBezTo>
                    <a:pt x="325" y="272"/>
                    <a:pt x="325" y="272"/>
                    <a:pt x="325" y="272"/>
                  </a:cubicBezTo>
                  <a:cubicBezTo>
                    <a:pt x="325" y="272"/>
                    <a:pt x="325" y="272"/>
                    <a:pt x="325" y="272"/>
                  </a:cubicBezTo>
                  <a:cubicBezTo>
                    <a:pt x="323" y="268"/>
                    <a:pt x="321" y="264"/>
                    <a:pt x="319" y="261"/>
                  </a:cubicBezTo>
                  <a:cubicBezTo>
                    <a:pt x="317" y="257"/>
                    <a:pt x="314" y="254"/>
                    <a:pt x="310" y="251"/>
                  </a:cubicBezTo>
                  <a:cubicBezTo>
                    <a:pt x="309" y="252"/>
                    <a:pt x="309" y="252"/>
                    <a:pt x="309" y="252"/>
                  </a:cubicBezTo>
                  <a:cubicBezTo>
                    <a:pt x="310" y="253"/>
                    <a:pt x="310" y="253"/>
                    <a:pt x="310" y="253"/>
                  </a:cubicBezTo>
                  <a:cubicBezTo>
                    <a:pt x="313" y="247"/>
                    <a:pt x="313" y="243"/>
                    <a:pt x="315" y="238"/>
                  </a:cubicBezTo>
                  <a:cubicBezTo>
                    <a:pt x="313" y="237"/>
                    <a:pt x="313" y="237"/>
                    <a:pt x="313" y="237"/>
                  </a:cubicBezTo>
                  <a:cubicBezTo>
                    <a:pt x="315" y="238"/>
                    <a:pt x="315" y="238"/>
                    <a:pt x="315" y="238"/>
                  </a:cubicBezTo>
                  <a:cubicBezTo>
                    <a:pt x="317" y="231"/>
                    <a:pt x="318" y="227"/>
                    <a:pt x="320" y="221"/>
                  </a:cubicBezTo>
                  <a:cubicBezTo>
                    <a:pt x="320" y="221"/>
                    <a:pt x="320" y="221"/>
                    <a:pt x="320" y="221"/>
                  </a:cubicBezTo>
                  <a:cubicBezTo>
                    <a:pt x="322" y="212"/>
                    <a:pt x="322" y="207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7"/>
                    <a:pt x="323" y="196"/>
                    <a:pt x="324" y="194"/>
                  </a:cubicBezTo>
                  <a:cubicBezTo>
                    <a:pt x="324" y="193"/>
                    <a:pt x="324" y="191"/>
                    <a:pt x="324" y="190"/>
                  </a:cubicBezTo>
                  <a:cubicBezTo>
                    <a:pt x="324" y="189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6"/>
                    <a:pt x="323" y="185"/>
                    <a:pt x="322" y="184"/>
                  </a:cubicBezTo>
                  <a:cubicBezTo>
                    <a:pt x="320" y="183"/>
                    <a:pt x="319" y="182"/>
                    <a:pt x="318" y="182"/>
                  </a:cubicBezTo>
                  <a:cubicBezTo>
                    <a:pt x="318" y="182"/>
                    <a:pt x="318" y="182"/>
                    <a:pt x="318" y="182"/>
                  </a:cubicBezTo>
                  <a:cubicBezTo>
                    <a:pt x="317" y="181"/>
                    <a:pt x="316" y="180"/>
                    <a:pt x="314" y="178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1" y="175"/>
                    <a:pt x="309" y="173"/>
                    <a:pt x="306" y="169"/>
                  </a:cubicBezTo>
                  <a:cubicBezTo>
                    <a:pt x="304" y="170"/>
                    <a:pt x="304" y="170"/>
                    <a:pt x="304" y="170"/>
                  </a:cubicBezTo>
                  <a:cubicBezTo>
                    <a:pt x="306" y="169"/>
                    <a:pt x="306" y="169"/>
                    <a:pt x="306" y="169"/>
                  </a:cubicBezTo>
                  <a:cubicBezTo>
                    <a:pt x="305" y="166"/>
                    <a:pt x="304" y="164"/>
                    <a:pt x="302" y="160"/>
                  </a:cubicBezTo>
                  <a:cubicBezTo>
                    <a:pt x="302" y="160"/>
                    <a:pt x="302" y="160"/>
                    <a:pt x="302" y="160"/>
                  </a:cubicBezTo>
                  <a:cubicBezTo>
                    <a:pt x="301" y="159"/>
                    <a:pt x="301" y="157"/>
                    <a:pt x="300" y="155"/>
                  </a:cubicBezTo>
                  <a:cubicBezTo>
                    <a:pt x="299" y="156"/>
                    <a:pt x="299" y="156"/>
                    <a:pt x="299" y="156"/>
                  </a:cubicBezTo>
                  <a:cubicBezTo>
                    <a:pt x="300" y="155"/>
                    <a:pt x="300" y="155"/>
                    <a:pt x="300" y="155"/>
                  </a:cubicBezTo>
                  <a:cubicBezTo>
                    <a:pt x="299" y="153"/>
                    <a:pt x="298" y="152"/>
                    <a:pt x="297" y="151"/>
                  </a:cubicBezTo>
                  <a:cubicBezTo>
                    <a:pt x="297" y="151"/>
                    <a:pt x="297" y="151"/>
                    <a:pt x="297" y="151"/>
                  </a:cubicBezTo>
                  <a:cubicBezTo>
                    <a:pt x="296" y="149"/>
                    <a:pt x="294" y="148"/>
                    <a:pt x="293" y="147"/>
                  </a:cubicBezTo>
                  <a:cubicBezTo>
                    <a:pt x="291" y="146"/>
                    <a:pt x="289" y="145"/>
                    <a:pt x="287" y="144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3" y="143"/>
                    <a:pt x="281" y="141"/>
                    <a:pt x="277" y="138"/>
                  </a:cubicBezTo>
                  <a:cubicBezTo>
                    <a:pt x="277" y="138"/>
                    <a:pt x="277" y="138"/>
                    <a:pt x="277" y="138"/>
                  </a:cubicBezTo>
                  <a:cubicBezTo>
                    <a:pt x="272" y="135"/>
                    <a:pt x="269" y="133"/>
                    <a:pt x="266" y="128"/>
                  </a:cubicBezTo>
                  <a:cubicBezTo>
                    <a:pt x="266" y="128"/>
                    <a:pt x="266" y="128"/>
                    <a:pt x="266" y="128"/>
                  </a:cubicBezTo>
                  <a:cubicBezTo>
                    <a:pt x="264" y="126"/>
                    <a:pt x="263" y="125"/>
                    <a:pt x="262" y="124"/>
                  </a:cubicBezTo>
                  <a:cubicBezTo>
                    <a:pt x="261" y="123"/>
                    <a:pt x="260" y="122"/>
                    <a:pt x="260" y="120"/>
                  </a:cubicBezTo>
                  <a:cubicBezTo>
                    <a:pt x="260" y="120"/>
                    <a:pt x="260" y="120"/>
                    <a:pt x="260" y="120"/>
                  </a:cubicBezTo>
                  <a:cubicBezTo>
                    <a:pt x="259" y="119"/>
                    <a:pt x="258" y="118"/>
                    <a:pt x="258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57" y="112"/>
                    <a:pt x="256" y="110"/>
                    <a:pt x="256" y="106"/>
                  </a:cubicBezTo>
                  <a:cubicBezTo>
                    <a:pt x="256" y="106"/>
                    <a:pt x="256" y="106"/>
                    <a:pt x="256" y="106"/>
                  </a:cubicBezTo>
                  <a:cubicBezTo>
                    <a:pt x="256" y="106"/>
                    <a:pt x="256" y="106"/>
                    <a:pt x="256" y="106"/>
                  </a:cubicBezTo>
                  <a:cubicBezTo>
                    <a:pt x="256" y="104"/>
                    <a:pt x="255" y="103"/>
                    <a:pt x="255" y="101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99"/>
                    <a:pt x="256" y="98"/>
                    <a:pt x="256" y="96"/>
                  </a:cubicBezTo>
                  <a:cubicBezTo>
                    <a:pt x="256" y="95"/>
                    <a:pt x="256" y="95"/>
                    <a:pt x="256" y="95"/>
                  </a:cubicBezTo>
                  <a:cubicBezTo>
                    <a:pt x="256" y="95"/>
                    <a:pt x="256" y="95"/>
                    <a:pt x="256" y="95"/>
                  </a:cubicBezTo>
                  <a:cubicBezTo>
                    <a:pt x="256" y="94"/>
                    <a:pt x="256" y="94"/>
                    <a:pt x="255" y="93"/>
                  </a:cubicBezTo>
                  <a:cubicBezTo>
                    <a:pt x="255" y="93"/>
                    <a:pt x="254" y="92"/>
                    <a:pt x="254" y="92"/>
                  </a:cubicBezTo>
                  <a:cubicBezTo>
                    <a:pt x="253" y="92"/>
                    <a:pt x="253" y="92"/>
                    <a:pt x="252" y="92"/>
                  </a:cubicBezTo>
                  <a:cubicBezTo>
                    <a:pt x="252" y="92"/>
                    <a:pt x="252" y="92"/>
                    <a:pt x="252" y="92"/>
                  </a:cubicBezTo>
                  <a:cubicBezTo>
                    <a:pt x="251" y="92"/>
                    <a:pt x="251" y="92"/>
                    <a:pt x="251" y="92"/>
                  </a:cubicBezTo>
                  <a:cubicBezTo>
                    <a:pt x="250" y="92"/>
                    <a:pt x="249" y="92"/>
                    <a:pt x="249" y="91"/>
                  </a:cubicBezTo>
                  <a:cubicBezTo>
                    <a:pt x="248" y="91"/>
                    <a:pt x="247" y="91"/>
                    <a:pt x="246" y="90"/>
                  </a:cubicBezTo>
                  <a:cubicBezTo>
                    <a:pt x="246" y="91"/>
                    <a:pt x="246" y="91"/>
                    <a:pt x="246" y="91"/>
                  </a:cubicBezTo>
                  <a:cubicBezTo>
                    <a:pt x="247" y="90"/>
                    <a:pt x="247" y="90"/>
                    <a:pt x="247" y="90"/>
                  </a:cubicBezTo>
                  <a:cubicBezTo>
                    <a:pt x="246" y="90"/>
                    <a:pt x="246" y="89"/>
                    <a:pt x="246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6" y="88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7" y="85"/>
                    <a:pt x="248" y="84"/>
                    <a:pt x="248" y="81"/>
                  </a:cubicBezTo>
                  <a:cubicBezTo>
                    <a:pt x="249" y="80"/>
                    <a:pt x="249" y="78"/>
                    <a:pt x="249" y="76"/>
                  </a:cubicBezTo>
                  <a:cubicBezTo>
                    <a:pt x="249" y="76"/>
                    <a:pt x="249" y="75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1"/>
                    <a:pt x="248" y="69"/>
                    <a:pt x="247" y="66"/>
                  </a:cubicBezTo>
                  <a:cubicBezTo>
                    <a:pt x="246" y="64"/>
                    <a:pt x="245" y="62"/>
                    <a:pt x="245" y="59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0" y="26"/>
                    <a:pt x="239" y="24"/>
                    <a:pt x="238" y="23"/>
                  </a:cubicBezTo>
                  <a:cubicBezTo>
                    <a:pt x="237" y="22"/>
                    <a:pt x="235" y="21"/>
                    <a:pt x="234" y="20"/>
                  </a:cubicBezTo>
                  <a:cubicBezTo>
                    <a:pt x="234" y="20"/>
                    <a:pt x="234" y="20"/>
                    <a:pt x="234" y="20"/>
                  </a:cubicBezTo>
                  <a:cubicBezTo>
                    <a:pt x="232" y="19"/>
                    <a:pt x="231" y="17"/>
                    <a:pt x="229" y="16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28" y="15"/>
                    <a:pt x="227" y="15"/>
                    <a:pt x="226" y="14"/>
                  </a:cubicBezTo>
                  <a:cubicBezTo>
                    <a:pt x="223" y="13"/>
                    <a:pt x="221" y="11"/>
                    <a:pt x="217" y="9"/>
                  </a:cubicBezTo>
                  <a:cubicBezTo>
                    <a:pt x="212" y="7"/>
                    <a:pt x="208" y="7"/>
                    <a:pt x="204" y="5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1" y="4"/>
                    <a:pt x="199" y="3"/>
                    <a:pt x="196" y="2"/>
                  </a:cubicBezTo>
                  <a:cubicBezTo>
                    <a:pt x="196" y="2"/>
                    <a:pt x="196" y="2"/>
                    <a:pt x="196" y="2"/>
                  </a:cubicBezTo>
                  <a:cubicBezTo>
                    <a:pt x="195" y="2"/>
                    <a:pt x="195" y="1"/>
                    <a:pt x="194" y="1"/>
                  </a:cubicBezTo>
                  <a:cubicBezTo>
                    <a:pt x="194" y="1"/>
                    <a:pt x="193" y="0"/>
                    <a:pt x="192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1" y="1"/>
                    <a:pt x="190" y="1"/>
                    <a:pt x="190" y="1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89" y="3"/>
                    <a:pt x="189" y="4"/>
                    <a:pt x="189" y="4"/>
                  </a:cubicBezTo>
                  <a:cubicBezTo>
                    <a:pt x="189" y="5"/>
                    <a:pt x="189" y="6"/>
                    <a:pt x="189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9" y="8"/>
                    <a:pt x="189" y="9"/>
                    <a:pt x="188" y="11"/>
                  </a:cubicBezTo>
                  <a:cubicBezTo>
                    <a:pt x="190" y="11"/>
                    <a:pt x="190" y="11"/>
                    <a:pt x="190" y="11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8" y="12"/>
                    <a:pt x="188" y="12"/>
                    <a:pt x="187" y="13"/>
                  </a:cubicBezTo>
                  <a:cubicBezTo>
                    <a:pt x="187" y="13"/>
                    <a:pt x="187" y="13"/>
                    <a:pt x="187" y="13"/>
                  </a:cubicBezTo>
                  <a:cubicBezTo>
                    <a:pt x="186" y="14"/>
                    <a:pt x="186" y="14"/>
                    <a:pt x="185" y="15"/>
                  </a:cubicBezTo>
                  <a:cubicBezTo>
                    <a:pt x="185" y="15"/>
                    <a:pt x="184" y="15"/>
                    <a:pt x="183" y="15"/>
                  </a:cubicBezTo>
                  <a:cubicBezTo>
                    <a:pt x="183" y="15"/>
                    <a:pt x="183" y="15"/>
                    <a:pt x="183" y="15"/>
                  </a:cubicBezTo>
                  <a:cubicBezTo>
                    <a:pt x="182" y="15"/>
                    <a:pt x="182" y="15"/>
                    <a:pt x="181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78" y="16"/>
                    <a:pt x="177" y="16"/>
                    <a:pt x="176" y="17"/>
                  </a:cubicBezTo>
                  <a:cubicBezTo>
                    <a:pt x="175" y="17"/>
                    <a:pt x="174" y="18"/>
                    <a:pt x="173" y="19"/>
                  </a:cubicBezTo>
                  <a:cubicBezTo>
                    <a:pt x="172" y="20"/>
                    <a:pt x="171" y="20"/>
                    <a:pt x="170" y="21"/>
                  </a:cubicBezTo>
                  <a:cubicBezTo>
                    <a:pt x="169" y="22"/>
                    <a:pt x="168" y="23"/>
                    <a:pt x="168" y="25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7" y="26"/>
                    <a:pt x="167" y="28"/>
                    <a:pt x="167" y="29"/>
                  </a:cubicBezTo>
                  <a:cubicBezTo>
                    <a:pt x="167" y="30"/>
                    <a:pt x="167" y="3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5"/>
                    <a:pt x="165" y="37"/>
                    <a:pt x="164" y="39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41"/>
                    <a:pt x="166" y="41"/>
                    <a:pt x="166" y="41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42"/>
                    <a:pt x="163" y="44"/>
                    <a:pt x="162" y="46"/>
                  </a:cubicBezTo>
                  <a:cubicBezTo>
                    <a:pt x="161" y="48"/>
                    <a:pt x="161" y="50"/>
                    <a:pt x="161" y="52"/>
                  </a:cubicBezTo>
                  <a:cubicBezTo>
                    <a:pt x="161" y="53"/>
                    <a:pt x="161" y="53"/>
                    <a:pt x="161" y="54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1" y="55"/>
                    <a:pt x="161" y="56"/>
                    <a:pt x="162" y="57"/>
                  </a:cubicBezTo>
                  <a:cubicBezTo>
                    <a:pt x="163" y="58"/>
                    <a:pt x="164" y="58"/>
                    <a:pt x="165" y="59"/>
                  </a:cubicBezTo>
                  <a:cubicBezTo>
                    <a:pt x="165" y="60"/>
                    <a:pt x="166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5" y="61"/>
                    <a:pt x="165" y="62"/>
                    <a:pt x="165" y="62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4"/>
                    <a:pt x="164" y="65"/>
                    <a:pt x="164" y="67"/>
                  </a:cubicBezTo>
                  <a:cubicBezTo>
                    <a:pt x="164" y="67"/>
                    <a:pt x="164" y="68"/>
                    <a:pt x="165" y="68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8" y="98"/>
                    <a:pt x="168" y="99"/>
                    <a:pt x="168" y="99"/>
                  </a:cubicBezTo>
                  <a:cubicBezTo>
                    <a:pt x="168" y="101"/>
                    <a:pt x="168" y="102"/>
                    <a:pt x="167" y="103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7" y="104"/>
                    <a:pt x="167" y="104"/>
                    <a:pt x="167" y="104"/>
                  </a:cubicBezTo>
                  <a:cubicBezTo>
                    <a:pt x="167" y="105"/>
                    <a:pt x="167" y="105"/>
                    <a:pt x="166" y="105"/>
                  </a:cubicBezTo>
                  <a:cubicBezTo>
                    <a:pt x="165" y="106"/>
                    <a:pt x="164" y="106"/>
                    <a:pt x="164" y="108"/>
                  </a:cubicBezTo>
                  <a:cubicBezTo>
                    <a:pt x="164" y="108"/>
                    <a:pt x="164" y="108"/>
                    <a:pt x="164" y="108"/>
                  </a:cubicBezTo>
                  <a:cubicBezTo>
                    <a:pt x="162" y="110"/>
                    <a:pt x="162" y="112"/>
                    <a:pt x="161" y="114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1" y="115"/>
                    <a:pt x="160" y="116"/>
                    <a:pt x="159" y="117"/>
                  </a:cubicBezTo>
                  <a:cubicBezTo>
                    <a:pt x="159" y="118"/>
                    <a:pt x="158" y="119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7" y="122"/>
                    <a:pt x="158" y="123"/>
                    <a:pt x="158" y="123"/>
                  </a:cubicBezTo>
                  <a:cubicBezTo>
                    <a:pt x="158" y="124"/>
                    <a:pt x="158" y="124"/>
                    <a:pt x="158" y="125"/>
                  </a:cubicBezTo>
                  <a:cubicBezTo>
                    <a:pt x="158" y="125"/>
                    <a:pt x="158" y="125"/>
                    <a:pt x="158" y="125"/>
                  </a:cubicBezTo>
                  <a:cubicBezTo>
                    <a:pt x="158" y="125"/>
                    <a:pt x="158" y="125"/>
                    <a:pt x="158" y="125"/>
                  </a:cubicBezTo>
                  <a:cubicBezTo>
                    <a:pt x="158" y="125"/>
                    <a:pt x="158" y="126"/>
                    <a:pt x="158" y="126"/>
                  </a:cubicBezTo>
                  <a:cubicBezTo>
                    <a:pt x="158" y="126"/>
                    <a:pt x="157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28"/>
                    <a:pt x="157" y="129"/>
                    <a:pt x="157" y="130"/>
                  </a:cubicBezTo>
                  <a:cubicBezTo>
                    <a:pt x="157" y="130"/>
                    <a:pt x="156" y="130"/>
                    <a:pt x="156" y="131"/>
                  </a:cubicBezTo>
                  <a:cubicBezTo>
                    <a:pt x="157" y="131"/>
                    <a:pt x="157" y="131"/>
                    <a:pt x="157" y="131"/>
                  </a:cubicBezTo>
                  <a:cubicBezTo>
                    <a:pt x="156" y="130"/>
                    <a:pt x="156" y="130"/>
                    <a:pt x="156" y="130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6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3" y="132"/>
                    <a:pt x="153" y="134"/>
                    <a:pt x="152" y="135"/>
                  </a:cubicBezTo>
                  <a:cubicBezTo>
                    <a:pt x="152" y="136"/>
                    <a:pt x="151" y="137"/>
                    <a:pt x="151" y="138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1" y="137"/>
                    <a:pt x="150" y="138"/>
                    <a:pt x="149" y="138"/>
                  </a:cubicBezTo>
                  <a:cubicBezTo>
                    <a:pt x="149" y="138"/>
                    <a:pt x="148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6" y="140"/>
                    <a:pt x="145" y="140"/>
                    <a:pt x="142" y="141"/>
                  </a:cubicBezTo>
                  <a:cubicBezTo>
                    <a:pt x="143" y="142"/>
                    <a:pt x="143" y="142"/>
                    <a:pt x="143" y="142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1" y="141"/>
                    <a:pt x="141" y="142"/>
                    <a:pt x="140" y="142"/>
                  </a:cubicBezTo>
                  <a:cubicBezTo>
                    <a:pt x="139" y="142"/>
                    <a:pt x="139" y="142"/>
                    <a:pt x="138" y="142"/>
                  </a:cubicBezTo>
                  <a:cubicBezTo>
                    <a:pt x="136" y="142"/>
                    <a:pt x="135" y="142"/>
                    <a:pt x="133" y="141"/>
                  </a:cubicBezTo>
                  <a:cubicBezTo>
                    <a:pt x="131" y="140"/>
                    <a:pt x="129" y="139"/>
                    <a:pt x="127" y="138"/>
                  </a:cubicBezTo>
                  <a:cubicBezTo>
                    <a:pt x="127" y="138"/>
                    <a:pt x="127" y="138"/>
                    <a:pt x="127" y="138"/>
                  </a:cubicBezTo>
                  <a:cubicBezTo>
                    <a:pt x="126" y="138"/>
                    <a:pt x="125" y="138"/>
                    <a:pt x="124" y="137"/>
                  </a:cubicBezTo>
                  <a:cubicBezTo>
                    <a:pt x="123" y="137"/>
                    <a:pt x="122" y="137"/>
                    <a:pt x="122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6"/>
                    <a:pt x="120" y="135"/>
                    <a:pt x="119" y="134"/>
                  </a:cubicBezTo>
                  <a:cubicBezTo>
                    <a:pt x="119" y="133"/>
                    <a:pt x="118" y="132"/>
                    <a:pt x="117" y="132"/>
                  </a:cubicBezTo>
                  <a:cubicBezTo>
                    <a:pt x="114" y="130"/>
                    <a:pt x="112" y="129"/>
                    <a:pt x="110" y="128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107" y="130"/>
                    <a:pt x="107" y="131"/>
                    <a:pt x="106" y="132"/>
                  </a:cubicBezTo>
                  <a:cubicBezTo>
                    <a:pt x="105" y="133"/>
                    <a:pt x="103" y="133"/>
                    <a:pt x="101" y="134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98" y="135"/>
                    <a:pt x="96" y="136"/>
                    <a:pt x="93" y="137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87" y="138"/>
                    <a:pt x="84" y="140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6" y="141"/>
                    <a:pt x="75" y="142"/>
                    <a:pt x="73" y="142"/>
                  </a:cubicBezTo>
                  <a:cubicBezTo>
                    <a:pt x="72" y="142"/>
                    <a:pt x="71" y="142"/>
                    <a:pt x="70" y="142"/>
                  </a:cubicBezTo>
                  <a:cubicBezTo>
                    <a:pt x="70" y="142"/>
                    <a:pt x="69" y="142"/>
                    <a:pt x="69" y="142"/>
                  </a:cubicBezTo>
                  <a:cubicBezTo>
                    <a:pt x="68" y="142"/>
                    <a:pt x="67" y="141"/>
                    <a:pt x="66" y="140"/>
                  </a:cubicBezTo>
                  <a:cubicBezTo>
                    <a:pt x="66" y="139"/>
                    <a:pt x="65" y="138"/>
                    <a:pt x="64" y="137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2" y="136"/>
                    <a:pt x="61" y="135"/>
                    <a:pt x="60" y="134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59" y="132"/>
                    <a:pt x="58" y="131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6" y="128"/>
                    <a:pt x="55" y="127"/>
                    <a:pt x="54" y="125"/>
                  </a:cubicBezTo>
                  <a:cubicBezTo>
                    <a:pt x="54" y="125"/>
                    <a:pt x="54" y="125"/>
                    <a:pt x="54" y="125"/>
                  </a:cubicBezTo>
                  <a:cubicBezTo>
                    <a:pt x="51" y="122"/>
                    <a:pt x="50" y="120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4" y="114"/>
                    <a:pt x="43" y="113"/>
                    <a:pt x="40" y="110"/>
                  </a:cubicBezTo>
                  <a:cubicBezTo>
                    <a:pt x="39" y="109"/>
                    <a:pt x="38" y="108"/>
                    <a:pt x="37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6" y="106"/>
                    <a:pt x="36" y="105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4" y="103"/>
                    <a:pt x="34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0" y="100"/>
                    <a:pt x="28" y="98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3"/>
                    <a:pt x="25" y="93"/>
                  </a:cubicBezTo>
                  <a:cubicBezTo>
                    <a:pt x="25" y="92"/>
                    <a:pt x="24" y="91"/>
                    <a:pt x="23" y="90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89"/>
                    <a:pt x="20" y="88"/>
                    <a:pt x="19" y="87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5" y="92"/>
                    <a:pt x="15" y="94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9"/>
                    <a:pt x="14" y="100"/>
                    <a:pt x="14" y="101"/>
                  </a:cubicBezTo>
                  <a:cubicBezTo>
                    <a:pt x="13" y="102"/>
                    <a:pt x="13" y="104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6"/>
                    <a:pt x="12" y="107"/>
                    <a:pt x="12" y="108"/>
                  </a:cubicBezTo>
                  <a:cubicBezTo>
                    <a:pt x="12" y="109"/>
                    <a:pt x="13" y="109"/>
                    <a:pt x="13" y="110"/>
                  </a:cubicBezTo>
                  <a:cubicBezTo>
                    <a:pt x="13" y="111"/>
                    <a:pt x="12" y="112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4"/>
                    <a:pt x="11" y="114"/>
                  </a:cubicBezTo>
                  <a:cubicBezTo>
                    <a:pt x="11" y="114"/>
                    <a:pt x="10" y="114"/>
                    <a:pt x="9" y="115"/>
                  </a:cubicBezTo>
                  <a:cubicBezTo>
                    <a:pt x="9" y="115"/>
                    <a:pt x="8" y="115"/>
                    <a:pt x="8" y="115"/>
                  </a:cubicBezTo>
                  <a:cubicBezTo>
                    <a:pt x="7" y="115"/>
                    <a:pt x="7" y="115"/>
                    <a:pt x="6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20"/>
                    <a:pt x="3" y="120"/>
                    <a:pt x="4" y="121"/>
                  </a:cubicBezTo>
                  <a:cubicBezTo>
                    <a:pt x="5" y="122"/>
                    <a:pt x="6" y="122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8" y="124"/>
                    <a:pt x="8" y="125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2" y="130"/>
                    <a:pt x="13" y="132"/>
                    <a:pt x="15" y="135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7" y="139"/>
                    <a:pt x="19" y="141"/>
                    <a:pt x="21" y="144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1" y="144"/>
                    <a:pt x="22" y="145"/>
                    <a:pt x="22" y="145"/>
                  </a:cubicBezTo>
                  <a:cubicBezTo>
                    <a:pt x="22" y="146"/>
                    <a:pt x="23" y="147"/>
                    <a:pt x="23" y="147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6" y="150"/>
                    <a:pt x="27" y="150"/>
                    <a:pt x="29" y="153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30" y="153"/>
                    <a:pt x="30" y="154"/>
                    <a:pt x="31" y="156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2" y="156"/>
                    <a:pt x="33" y="156"/>
                    <a:pt x="33" y="157"/>
                  </a:cubicBezTo>
                  <a:cubicBezTo>
                    <a:pt x="34" y="157"/>
                    <a:pt x="34" y="157"/>
                    <a:pt x="35" y="157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6" y="158"/>
                    <a:pt x="37" y="158"/>
                    <a:pt x="39" y="158"/>
                  </a:cubicBezTo>
                  <a:cubicBezTo>
                    <a:pt x="42" y="159"/>
                    <a:pt x="44" y="160"/>
                    <a:pt x="47" y="160"/>
                  </a:cubicBezTo>
                  <a:cubicBezTo>
                    <a:pt x="49" y="161"/>
                    <a:pt x="51" y="161"/>
                    <a:pt x="52" y="161"/>
                  </a:cubicBezTo>
                  <a:cubicBezTo>
                    <a:pt x="53" y="161"/>
                    <a:pt x="54" y="161"/>
                    <a:pt x="56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2"/>
                    <a:pt x="56" y="162"/>
                    <a:pt x="56" y="163"/>
                  </a:cubicBezTo>
                  <a:cubicBezTo>
                    <a:pt x="57" y="163"/>
                    <a:pt x="57" y="164"/>
                    <a:pt x="57" y="165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8" y="167"/>
                    <a:pt x="59" y="168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3" y="172"/>
                    <a:pt x="65" y="174"/>
                    <a:pt x="68" y="178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9" y="179"/>
                    <a:pt x="70" y="180"/>
                    <a:pt x="72" y="181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3" y="182"/>
                    <a:pt x="74" y="183"/>
                    <a:pt x="74" y="183"/>
                  </a:cubicBezTo>
                  <a:cubicBezTo>
                    <a:pt x="75" y="184"/>
                    <a:pt x="76" y="185"/>
                    <a:pt x="78" y="186"/>
                  </a:cubicBezTo>
                  <a:cubicBezTo>
                    <a:pt x="78" y="186"/>
                    <a:pt x="78" y="186"/>
                    <a:pt x="78" y="186"/>
                  </a:cubicBezTo>
                  <a:cubicBezTo>
                    <a:pt x="79" y="187"/>
                    <a:pt x="80" y="187"/>
                    <a:pt x="81" y="188"/>
                  </a:cubicBezTo>
                  <a:cubicBezTo>
                    <a:pt x="83" y="189"/>
                    <a:pt x="84" y="189"/>
                    <a:pt x="86" y="190"/>
                  </a:cubicBezTo>
                  <a:cubicBezTo>
                    <a:pt x="86" y="190"/>
                    <a:pt x="86" y="190"/>
                    <a:pt x="86" y="190"/>
                  </a:cubicBezTo>
                  <a:cubicBezTo>
                    <a:pt x="87" y="190"/>
                    <a:pt x="89" y="190"/>
                    <a:pt x="90" y="190"/>
                  </a:cubicBezTo>
                  <a:cubicBezTo>
                    <a:pt x="91" y="190"/>
                    <a:pt x="93" y="190"/>
                    <a:pt x="94" y="19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90"/>
                    <a:pt x="96" y="190"/>
                    <a:pt x="97" y="190"/>
                  </a:cubicBezTo>
                  <a:cubicBezTo>
                    <a:pt x="98" y="190"/>
                    <a:pt x="98" y="190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100" y="190"/>
                    <a:pt x="100" y="190"/>
                    <a:pt x="101" y="190"/>
                  </a:cubicBezTo>
                  <a:cubicBezTo>
                    <a:pt x="101" y="190"/>
                    <a:pt x="101" y="190"/>
                    <a:pt x="102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2" y="191"/>
                    <a:pt x="102" y="191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3"/>
                    <a:pt x="103" y="194"/>
                    <a:pt x="104" y="195"/>
                  </a:cubicBezTo>
                  <a:cubicBezTo>
                    <a:pt x="104" y="196"/>
                    <a:pt x="105" y="197"/>
                    <a:pt x="105" y="198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106" y="200"/>
                    <a:pt x="106" y="202"/>
                    <a:pt x="107" y="205"/>
                  </a:cubicBezTo>
                  <a:cubicBezTo>
                    <a:pt x="107" y="205"/>
                    <a:pt x="107" y="205"/>
                    <a:pt x="107" y="205"/>
                  </a:cubicBezTo>
                  <a:cubicBezTo>
                    <a:pt x="107" y="205"/>
                    <a:pt x="107" y="205"/>
                    <a:pt x="107" y="205"/>
                  </a:cubicBezTo>
                  <a:cubicBezTo>
                    <a:pt x="108" y="208"/>
                    <a:pt x="108" y="211"/>
                    <a:pt x="109" y="215"/>
                  </a:cubicBezTo>
                  <a:cubicBezTo>
                    <a:pt x="110" y="214"/>
                    <a:pt x="110" y="214"/>
                    <a:pt x="110" y="214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15"/>
                    <a:pt x="109" y="216"/>
                    <a:pt x="109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5"/>
                    <a:pt x="110" y="215"/>
                    <a:pt x="110" y="215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5"/>
                    <a:pt x="110" y="215"/>
                    <a:pt x="110" y="215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11" y="229"/>
                    <a:pt x="111" y="229"/>
                    <a:pt x="111" y="229"/>
                  </a:cubicBezTo>
                  <a:cubicBezTo>
                    <a:pt x="111" y="229"/>
                    <a:pt x="111" y="229"/>
                    <a:pt x="111" y="229"/>
                  </a:cubicBezTo>
                  <a:cubicBezTo>
                    <a:pt x="111" y="230"/>
                    <a:pt x="111" y="231"/>
                    <a:pt x="112" y="232"/>
                  </a:cubicBezTo>
                  <a:cubicBezTo>
                    <a:pt x="112" y="233"/>
                    <a:pt x="112" y="233"/>
                    <a:pt x="112" y="234"/>
                  </a:cubicBezTo>
                  <a:cubicBezTo>
                    <a:pt x="114" y="234"/>
                    <a:pt x="114" y="234"/>
                    <a:pt x="114" y="234"/>
                  </a:cubicBezTo>
                  <a:cubicBezTo>
                    <a:pt x="112" y="234"/>
                    <a:pt x="112" y="234"/>
                    <a:pt x="112" y="234"/>
                  </a:cubicBezTo>
                  <a:cubicBezTo>
                    <a:pt x="113" y="235"/>
                    <a:pt x="113" y="236"/>
                    <a:pt x="113" y="237"/>
                  </a:cubicBezTo>
                  <a:cubicBezTo>
                    <a:pt x="113" y="238"/>
                    <a:pt x="114" y="239"/>
                    <a:pt x="115" y="240"/>
                  </a:cubicBezTo>
                  <a:cubicBezTo>
                    <a:pt x="116" y="239"/>
                    <a:pt x="116" y="239"/>
                    <a:pt x="116" y="239"/>
                  </a:cubicBezTo>
                  <a:cubicBezTo>
                    <a:pt x="115" y="240"/>
                    <a:pt x="115" y="240"/>
                    <a:pt x="115" y="240"/>
                  </a:cubicBezTo>
                  <a:cubicBezTo>
                    <a:pt x="116" y="242"/>
                    <a:pt x="118" y="244"/>
                    <a:pt x="119" y="246"/>
                  </a:cubicBezTo>
                  <a:cubicBezTo>
                    <a:pt x="120" y="248"/>
                    <a:pt x="121" y="250"/>
                    <a:pt x="121" y="253"/>
                  </a:cubicBezTo>
                  <a:cubicBezTo>
                    <a:pt x="121" y="253"/>
                    <a:pt x="121" y="253"/>
                    <a:pt x="121" y="253"/>
                  </a:cubicBezTo>
                  <a:cubicBezTo>
                    <a:pt x="121" y="253"/>
                    <a:pt x="121" y="253"/>
                    <a:pt x="121" y="253"/>
                  </a:cubicBezTo>
                  <a:cubicBezTo>
                    <a:pt x="121" y="253"/>
                    <a:pt x="121" y="253"/>
                    <a:pt x="121" y="253"/>
                  </a:cubicBezTo>
                  <a:cubicBezTo>
                    <a:pt x="121" y="254"/>
                    <a:pt x="121" y="255"/>
                    <a:pt x="120" y="255"/>
                  </a:cubicBezTo>
                  <a:cubicBezTo>
                    <a:pt x="120" y="256"/>
                    <a:pt x="119" y="257"/>
                    <a:pt x="119" y="259"/>
                  </a:cubicBezTo>
                  <a:cubicBezTo>
                    <a:pt x="119" y="259"/>
                    <a:pt x="119" y="259"/>
                    <a:pt x="119" y="259"/>
                  </a:cubicBezTo>
                  <a:cubicBezTo>
                    <a:pt x="118" y="261"/>
                    <a:pt x="117" y="263"/>
                    <a:pt x="117" y="265"/>
                  </a:cubicBezTo>
                  <a:cubicBezTo>
                    <a:pt x="118" y="266"/>
                    <a:pt x="118" y="266"/>
                    <a:pt x="118" y="266"/>
                  </a:cubicBezTo>
                  <a:cubicBezTo>
                    <a:pt x="117" y="265"/>
                    <a:pt x="117" y="265"/>
                    <a:pt x="117" y="265"/>
                  </a:cubicBezTo>
                  <a:cubicBezTo>
                    <a:pt x="116" y="266"/>
                    <a:pt x="116" y="266"/>
                    <a:pt x="115" y="267"/>
                  </a:cubicBezTo>
                  <a:cubicBezTo>
                    <a:pt x="115" y="268"/>
                    <a:pt x="114" y="269"/>
                    <a:pt x="114" y="271"/>
                  </a:cubicBezTo>
                  <a:cubicBezTo>
                    <a:pt x="114" y="271"/>
                    <a:pt x="114" y="271"/>
                    <a:pt x="114" y="271"/>
                  </a:cubicBezTo>
                  <a:cubicBezTo>
                    <a:pt x="114" y="271"/>
                    <a:pt x="114" y="271"/>
                    <a:pt x="114" y="271"/>
                  </a:cubicBezTo>
                  <a:cubicBezTo>
                    <a:pt x="115" y="276"/>
                    <a:pt x="118" y="278"/>
                    <a:pt x="120" y="281"/>
                  </a:cubicBezTo>
                  <a:cubicBezTo>
                    <a:pt x="123" y="283"/>
                    <a:pt x="126" y="285"/>
                    <a:pt x="127" y="288"/>
                  </a:cubicBezTo>
                  <a:cubicBezTo>
                    <a:pt x="127" y="288"/>
                    <a:pt x="127" y="288"/>
                    <a:pt x="127" y="288"/>
                  </a:cubicBezTo>
                  <a:cubicBezTo>
                    <a:pt x="131" y="294"/>
                    <a:pt x="133" y="297"/>
                    <a:pt x="134" y="303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4" y="305"/>
                    <a:pt x="134" y="307"/>
                    <a:pt x="134" y="309"/>
                  </a:cubicBezTo>
                  <a:cubicBezTo>
                    <a:pt x="134" y="311"/>
                    <a:pt x="134" y="313"/>
                    <a:pt x="134" y="315"/>
                  </a:cubicBezTo>
                  <a:cubicBezTo>
                    <a:pt x="134" y="315"/>
                    <a:pt x="134" y="315"/>
                    <a:pt x="134" y="315"/>
                  </a:cubicBezTo>
                  <a:cubicBezTo>
                    <a:pt x="134" y="317"/>
                    <a:pt x="133" y="318"/>
                    <a:pt x="133" y="319"/>
                  </a:cubicBezTo>
                  <a:cubicBezTo>
                    <a:pt x="132" y="320"/>
                    <a:pt x="132" y="322"/>
                    <a:pt x="132" y="323"/>
                  </a:cubicBezTo>
                  <a:cubicBezTo>
                    <a:pt x="132" y="324"/>
                    <a:pt x="132" y="324"/>
                    <a:pt x="132" y="325"/>
                  </a:cubicBezTo>
                  <a:cubicBezTo>
                    <a:pt x="132" y="325"/>
                    <a:pt x="132" y="325"/>
                    <a:pt x="132" y="325"/>
                  </a:cubicBezTo>
                  <a:cubicBezTo>
                    <a:pt x="133" y="335"/>
                    <a:pt x="133" y="335"/>
                    <a:pt x="133" y="335"/>
                  </a:cubicBezTo>
                  <a:cubicBezTo>
                    <a:pt x="133" y="335"/>
                    <a:pt x="133" y="335"/>
                    <a:pt x="133" y="335"/>
                  </a:cubicBezTo>
                  <a:cubicBezTo>
                    <a:pt x="134" y="336"/>
                    <a:pt x="134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6" y="337"/>
                    <a:pt x="136" y="337"/>
                    <a:pt x="136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6" y="341"/>
                    <a:pt x="137" y="343"/>
                    <a:pt x="138" y="347"/>
                  </a:cubicBezTo>
                  <a:cubicBezTo>
                    <a:pt x="138" y="347"/>
                    <a:pt x="138" y="347"/>
                    <a:pt x="138" y="347"/>
                  </a:cubicBezTo>
                  <a:cubicBezTo>
                    <a:pt x="139" y="351"/>
                    <a:pt x="139" y="353"/>
                    <a:pt x="141" y="357"/>
                  </a:cubicBezTo>
                  <a:cubicBezTo>
                    <a:pt x="141" y="357"/>
                    <a:pt x="141" y="357"/>
                    <a:pt x="141" y="357"/>
                  </a:cubicBezTo>
                  <a:cubicBezTo>
                    <a:pt x="142" y="359"/>
                    <a:pt x="142" y="360"/>
                    <a:pt x="143" y="361"/>
                  </a:cubicBezTo>
                  <a:cubicBezTo>
                    <a:pt x="144" y="363"/>
                    <a:pt x="145" y="364"/>
                    <a:pt x="145" y="365"/>
                  </a:cubicBezTo>
                  <a:cubicBezTo>
                    <a:pt x="145" y="365"/>
                    <a:pt x="145" y="365"/>
                    <a:pt x="145" y="365"/>
                  </a:cubicBezTo>
                  <a:cubicBezTo>
                    <a:pt x="147" y="369"/>
                    <a:pt x="148" y="374"/>
                    <a:pt x="151" y="379"/>
                  </a:cubicBezTo>
                  <a:cubicBezTo>
                    <a:pt x="151" y="379"/>
                    <a:pt x="151" y="379"/>
                    <a:pt x="151" y="379"/>
                  </a:cubicBezTo>
                  <a:cubicBezTo>
                    <a:pt x="156" y="379"/>
                    <a:pt x="156" y="379"/>
                    <a:pt x="156" y="379"/>
                  </a:cubicBezTo>
                  <a:cubicBezTo>
                    <a:pt x="156" y="379"/>
                    <a:pt x="156" y="379"/>
                    <a:pt x="156" y="379"/>
                  </a:cubicBezTo>
                  <a:cubicBezTo>
                    <a:pt x="156" y="381"/>
                    <a:pt x="156" y="381"/>
                    <a:pt x="156" y="381"/>
                  </a:cubicBezTo>
                  <a:cubicBezTo>
                    <a:pt x="156" y="382"/>
                    <a:pt x="156" y="382"/>
                    <a:pt x="156" y="382"/>
                  </a:cubicBezTo>
                  <a:cubicBezTo>
                    <a:pt x="156" y="382"/>
                    <a:pt x="156" y="382"/>
                    <a:pt x="156" y="382"/>
                  </a:cubicBezTo>
                  <a:cubicBezTo>
                    <a:pt x="156" y="383"/>
                    <a:pt x="157" y="383"/>
                    <a:pt x="157" y="384"/>
                  </a:cubicBezTo>
                  <a:cubicBezTo>
                    <a:pt x="157" y="385"/>
                    <a:pt x="158" y="385"/>
                    <a:pt x="159" y="386"/>
                  </a:cubicBezTo>
                  <a:cubicBezTo>
                    <a:pt x="159" y="384"/>
                    <a:pt x="159" y="384"/>
                    <a:pt x="159" y="384"/>
                  </a:cubicBezTo>
                  <a:cubicBezTo>
                    <a:pt x="159" y="386"/>
                    <a:pt x="159" y="386"/>
                    <a:pt x="159" y="386"/>
                  </a:cubicBezTo>
                  <a:cubicBezTo>
                    <a:pt x="159" y="386"/>
                    <a:pt x="160" y="386"/>
                    <a:pt x="161" y="386"/>
                  </a:cubicBezTo>
                  <a:cubicBezTo>
                    <a:pt x="162" y="386"/>
                    <a:pt x="162" y="386"/>
                    <a:pt x="163" y="386"/>
                  </a:cubicBezTo>
                  <a:cubicBezTo>
                    <a:pt x="164" y="386"/>
                    <a:pt x="164" y="385"/>
                    <a:pt x="165" y="385"/>
                  </a:cubicBezTo>
                  <a:cubicBezTo>
                    <a:pt x="165" y="385"/>
                    <a:pt x="165" y="385"/>
                    <a:pt x="165" y="385"/>
                  </a:cubicBezTo>
                  <a:cubicBezTo>
                    <a:pt x="165" y="385"/>
                    <a:pt x="166" y="386"/>
                    <a:pt x="166" y="386"/>
                  </a:cubicBezTo>
                  <a:cubicBezTo>
                    <a:pt x="167" y="386"/>
                    <a:pt x="167" y="387"/>
                    <a:pt x="168" y="388"/>
                  </a:cubicBezTo>
                  <a:cubicBezTo>
                    <a:pt x="169" y="389"/>
                    <a:pt x="170" y="390"/>
                    <a:pt x="172" y="390"/>
                  </a:cubicBezTo>
                  <a:cubicBezTo>
                    <a:pt x="172" y="390"/>
                    <a:pt x="172" y="390"/>
                    <a:pt x="172" y="390"/>
                  </a:cubicBezTo>
                  <a:cubicBezTo>
                    <a:pt x="173" y="391"/>
                    <a:pt x="175" y="391"/>
                    <a:pt x="176" y="391"/>
                  </a:cubicBezTo>
                  <a:cubicBezTo>
                    <a:pt x="177" y="391"/>
                    <a:pt x="178" y="391"/>
                    <a:pt x="179" y="392"/>
                  </a:cubicBezTo>
                  <a:cubicBezTo>
                    <a:pt x="179" y="392"/>
                    <a:pt x="179" y="392"/>
                    <a:pt x="179" y="392"/>
                  </a:cubicBezTo>
                  <a:cubicBezTo>
                    <a:pt x="179" y="392"/>
                    <a:pt x="179" y="392"/>
                    <a:pt x="180" y="393"/>
                  </a:cubicBezTo>
                  <a:cubicBezTo>
                    <a:pt x="180" y="394"/>
                    <a:pt x="180" y="395"/>
                    <a:pt x="181" y="396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1" y="396"/>
                    <a:pt x="181" y="396"/>
                    <a:pt x="181" y="396"/>
                  </a:cubicBezTo>
                  <a:cubicBezTo>
                    <a:pt x="182" y="396"/>
                    <a:pt x="183" y="397"/>
                    <a:pt x="184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7" y="398"/>
                    <a:pt x="187" y="398"/>
                    <a:pt x="188" y="398"/>
                  </a:cubicBezTo>
                  <a:cubicBezTo>
                    <a:pt x="188" y="397"/>
                    <a:pt x="188" y="397"/>
                    <a:pt x="188" y="397"/>
                  </a:cubicBezTo>
                  <a:cubicBezTo>
                    <a:pt x="188" y="398"/>
                    <a:pt x="188" y="398"/>
                    <a:pt x="188" y="398"/>
                  </a:cubicBezTo>
                  <a:cubicBezTo>
                    <a:pt x="190" y="398"/>
                    <a:pt x="192" y="398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400"/>
                    <a:pt x="194" y="400"/>
                    <a:pt x="194" y="400"/>
                  </a:cubicBezTo>
                  <a:cubicBezTo>
                    <a:pt x="194" y="400"/>
                    <a:pt x="195" y="401"/>
                    <a:pt x="195" y="401"/>
                  </a:cubicBezTo>
                  <a:cubicBezTo>
                    <a:pt x="196" y="399"/>
                    <a:pt x="196" y="399"/>
                    <a:pt x="196" y="399"/>
                  </a:cubicBezTo>
                  <a:cubicBezTo>
                    <a:pt x="195" y="401"/>
                    <a:pt x="195" y="401"/>
                    <a:pt x="195" y="401"/>
                  </a:cubicBezTo>
                  <a:cubicBezTo>
                    <a:pt x="197" y="401"/>
                    <a:pt x="198" y="402"/>
                    <a:pt x="199" y="402"/>
                  </a:cubicBezTo>
                  <a:cubicBezTo>
                    <a:pt x="200" y="402"/>
                    <a:pt x="200" y="402"/>
                    <a:pt x="201" y="403"/>
                  </a:cubicBezTo>
                  <a:cubicBezTo>
                    <a:pt x="202" y="401"/>
                    <a:pt x="202" y="401"/>
                    <a:pt x="202" y="401"/>
                  </a:cubicBezTo>
                  <a:cubicBezTo>
                    <a:pt x="201" y="403"/>
                    <a:pt x="201" y="403"/>
                    <a:pt x="201" y="403"/>
                  </a:cubicBezTo>
                  <a:cubicBezTo>
                    <a:pt x="202" y="404"/>
                    <a:pt x="203" y="405"/>
                    <a:pt x="204" y="406"/>
                  </a:cubicBezTo>
                  <a:cubicBezTo>
                    <a:pt x="205" y="407"/>
                    <a:pt x="205" y="408"/>
                    <a:pt x="207" y="410"/>
                  </a:cubicBezTo>
                  <a:cubicBezTo>
                    <a:pt x="207" y="410"/>
                    <a:pt x="207" y="410"/>
                    <a:pt x="207" y="410"/>
                  </a:cubicBezTo>
                  <a:cubicBezTo>
                    <a:pt x="208" y="412"/>
                    <a:pt x="210" y="413"/>
                    <a:pt x="211" y="414"/>
                  </a:cubicBezTo>
                  <a:cubicBezTo>
                    <a:pt x="212" y="415"/>
                    <a:pt x="213" y="416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7"/>
                    <a:pt x="213" y="417"/>
                    <a:pt x="213" y="417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7"/>
                    <a:pt x="213" y="417"/>
                    <a:pt x="213" y="417"/>
                  </a:cubicBezTo>
                  <a:cubicBezTo>
                    <a:pt x="213" y="418"/>
                    <a:pt x="213" y="418"/>
                    <a:pt x="212" y="418"/>
                  </a:cubicBezTo>
                  <a:cubicBezTo>
                    <a:pt x="211" y="418"/>
                    <a:pt x="210" y="419"/>
                    <a:pt x="209" y="420"/>
                  </a:cubicBezTo>
                  <a:cubicBezTo>
                    <a:pt x="209" y="420"/>
                    <a:pt x="209" y="420"/>
                    <a:pt x="209" y="420"/>
                  </a:cubicBezTo>
                  <a:cubicBezTo>
                    <a:pt x="209" y="421"/>
                    <a:pt x="209" y="421"/>
                    <a:pt x="209" y="422"/>
                  </a:cubicBezTo>
                  <a:cubicBezTo>
                    <a:pt x="209" y="423"/>
                    <a:pt x="209" y="424"/>
                    <a:pt x="209" y="425"/>
                  </a:cubicBezTo>
                  <a:cubicBezTo>
                    <a:pt x="209" y="425"/>
                    <a:pt x="209" y="425"/>
                    <a:pt x="209" y="425"/>
                  </a:cubicBezTo>
                  <a:cubicBezTo>
                    <a:pt x="209" y="425"/>
                    <a:pt x="209" y="425"/>
                    <a:pt x="209" y="425"/>
                  </a:cubicBezTo>
                  <a:cubicBezTo>
                    <a:pt x="209" y="426"/>
                    <a:pt x="209" y="426"/>
                    <a:pt x="209" y="426"/>
                  </a:cubicBezTo>
                  <a:cubicBezTo>
                    <a:pt x="209" y="427"/>
                    <a:pt x="209" y="428"/>
                    <a:pt x="209" y="429"/>
                  </a:cubicBezTo>
                  <a:cubicBezTo>
                    <a:pt x="209" y="430"/>
                    <a:pt x="209" y="431"/>
                    <a:pt x="209" y="432"/>
                  </a:cubicBezTo>
                  <a:cubicBezTo>
                    <a:pt x="209" y="432"/>
                    <a:pt x="209" y="433"/>
                    <a:pt x="209" y="433"/>
                  </a:cubicBezTo>
                  <a:cubicBezTo>
                    <a:pt x="209" y="433"/>
                    <a:pt x="209" y="433"/>
                    <a:pt x="209" y="433"/>
                  </a:cubicBezTo>
                  <a:cubicBezTo>
                    <a:pt x="209" y="433"/>
                    <a:pt x="209" y="433"/>
                    <a:pt x="209" y="433"/>
                  </a:cubicBezTo>
                  <a:cubicBezTo>
                    <a:pt x="209" y="434"/>
                    <a:pt x="209" y="435"/>
                    <a:pt x="209" y="436"/>
                  </a:cubicBezTo>
                  <a:cubicBezTo>
                    <a:pt x="209" y="437"/>
                    <a:pt x="210" y="439"/>
                    <a:pt x="211" y="439"/>
                  </a:cubicBezTo>
                  <a:cubicBezTo>
                    <a:pt x="211" y="439"/>
                    <a:pt x="211" y="439"/>
                    <a:pt x="211" y="439"/>
                  </a:cubicBezTo>
                  <a:cubicBezTo>
                    <a:pt x="211" y="439"/>
                    <a:pt x="211" y="439"/>
                    <a:pt x="211" y="439"/>
                  </a:cubicBezTo>
                  <a:cubicBezTo>
                    <a:pt x="213" y="440"/>
                    <a:pt x="214" y="440"/>
                    <a:pt x="215" y="440"/>
                  </a:cubicBezTo>
                  <a:cubicBezTo>
                    <a:pt x="216" y="440"/>
                    <a:pt x="216" y="440"/>
                    <a:pt x="217" y="441"/>
                  </a:cubicBezTo>
                  <a:cubicBezTo>
                    <a:pt x="217" y="441"/>
                    <a:pt x="217" y="441"/>
                    <a:pt x="217" y="441"/>
                  </a:cubicBezTo>
                  <a:cubicBezTo>
                    <a:pt x="217" y="441"/>
                    <a:pt x="217" y="441"/>
                    <a:pt x="217" y="441"/>
                  </a:cubicBezTo>
                  <a:cubicBezTo>
                    <a:pt x="219" y="441"/>
                    <a:pt x="221" y="442"/>
                    <a:pt x="222" y="443"/>
                  </a:cubicBezTo>
                  <a:cubicBezTo>
                    <a:pt x="223" y="445"/>
                    <a:pt x="224" y="446"/>
                    <a:pt x="224" y="448"/>
                  </a:cubicBezTo>
                  <a:cubicBezTo>
                    <a:pt x="224" y="448"/>
                    <a:pt x="224" y="448"/>
                    <a:pt x="224" y="448"/>
                  </a:cubicBezTo>
                  <a:cubicBezTo>
                    <a:pt x="225" y="449"/>
                    <a:pt x="224" y="450"/>
                    <a:pt x="224" y="451"/>
                  </a:cubicBezTo>
                  <a:cubicBezTo>
                    <a:pt x="226" y="451"/>
                    <a:pt x="226" y="451"/>
                    <a:pt x="226" y="451"/>
                  </a:cubicBezTo>
                  <a:cubicBezTo>
                    <a:pt x="226" y="449"/>
                    <a:pt x="226" y="449"/>
                    <a:pt x="226" y="449"/>
                  </a:cubicBezTo>
                  <a:cubicBezTo>
                    <a:pt x="224" y="450"/>
                    <a:pt x="222" y="451"/>
                    <a:pt x="222" y="452"/>
                  </a:cubicBezTo>
                  <a:cubicBezTo>
                    <a:pt x="221" y="454"/>
                    <a:pt x="220" y="457"/>
                    <a:pt x="220" y="459"/>
                  </a:cubicBezTo>
                  <a:cubicBezTo>
                    <a:pt x="220" y="460"/>
                    <a:pt x="219" y="460"/>
                    <a:pt x="219" y="461"/>
                  </a:cubicBezTo>
                  <a:cubicBezTo>
                    <a:pt x="219" y="461"/>
                    <a:pt x="218" y="462"/>
                    <a:pt x="218" y="462"/>
                  </a:cubicBezTo>
                  <a:cubicBezTo>
                    <a:pt x="218" y="462"/>
                    <a:pt x="218" y="462"/>
                    <a:pt x="218" y="462"/>
                  </a:cubicBezTo>
                  <a:cubicBezTo>
                    <a:pt x="217" y="462"/>
                    <a:pt x="217" y="462"/>
                    <a:pt x="217" y="462"/>
                  </a:cubicBezTo>
                  <a:cubicBezTo>
                    <a:pt x="217" y="462"/>
                    <a:pt x="217" y="462"/>
                    <a:pt x="216" y="461"/>
                  </a:cubicBezTo>
                  <a:cubicBezTo>
                    <a:pt x="216" y="461"/>
                    <a:pt x="215" y="461"/>
                    <a:pt x="214" y="461"/>
                  </a:cubicBezTo>
                  <a:cubicBezTo>
                    <a:pt x="213" y="461"/>
                    <a:pt x="213" y="461"/>
                    <a:pt x="213" y="461"/>
                  </a:cubicBezTo>
                  <a:cubicBezTo>
                    <a:pt x="213" y="461"/>
                    <a:pt x="213" y="461"/>
                    <a:pt x="213" y="461"/>
                  </a:cubicBezTo>
                  <a:cubicBezTo>
                    <a:pt x="212" y="461"/>
                    <a:pt x="211" y="462"/>
                    <a:pt x="210" y="463"/>
                  </a:cubicBezTo>
                  <a:cubicBezTo>
                    <a:pt x="209" y="463"/>
                    <a:pt x="208" y="464"/>
                    <a:pt x="207" y="465"/>
                  </a:cubicBezTo>
                  <a:cubicBezTo>
                    <a:pt x="207" y="465"/>
                    <a:pt x="207" y="465"/>
                    <a:pt x="207" y="465"/>
                  </a:cubicBezTo>
                  <a:cubicBezTo>
                    <a:pt x="205" y="467"/>
                    <a:pt x="203" y="467"/>
                    <a:pt x="199" y="469"/>
                  </a:cubicBezTo>
                  <a:cubicBezTo>
                    <a:pt x="200" y="470"/>
                    <a:pt x="200" y="470"/>
                    <a:pt x="200" y="470"/>
                  </a:cubicBezTo>
                  <a:cubicBezTo>
                    <a:pt x="199" y="469"/>
                    <a:pt x="199" y="469"/>
                    <a:pt x="199" y="469"/>
                  </a:cubicBezTo>
                  <a:cubicBezTo>
                    <a:pt x="198" y="470"/>
                    <a:pt x="197" y="471"/>
                    <a:pt x="197" y="471"/>
                  </a:cubicBezTo>
                  <a:cubicBezTo>
                    <a:pt x="196" y="472"/>
                    <a:pt x="196" y="473"/>
                    <a:pt x="195" y="473"/>
                  </a:cubicBezTo>
                  <a:cubicBezTo>
                    <a:pt x="195" y="473"/>
                    <a:pt x="195" y="473"/>
                    <a:pt x="195" y="473"/>
                  </a:cubicBezTo>
                  <a:cubicBezTo>
                    <a:pt x="194" y="474"/>
                    <a:pt x="192" y="474"/>
                    <a:pt x="191" y="474"/>
                  </a:cubicBezTo>
                  <a:cubicBezTo>
                    <a:pt x="189" y="474"/>
                    <a:pt x="188" y="475"/>
                    <a:pt x="186" y="476"/>
                  </a:cubicBezTo>
                  <a:cubicBezTo>
                    <a:pt x="185" y="477"/>
                    <a:pt x="185" y="477"/>
                    <a:pt x="185" y="477"/>
                  </a:cubicBezTo>
                  <a:cubicBezTo>
                    <a:pt x="186" y="478"/>
                    <a:pt x="186" y="478"/>
                    <a:pt x="186" y="478"/>
                  </a:cubicBezTo>
                  <a:cubicBezTo>
                    <a:pt x="187" y="479"/>
                    <a:pt x="187" y="479"/>
                    <a:pt x="187" y="480"/>
                  </a:cubicBezTo>
                  <a:cubicBezTo>
                    <a:pt x="187" y="480"/>
                    <a:pt x="187" y="480"/>
                    <a:pt x="187" y="480"/>
                  </a:cubicBezTo>
                  <a:cubicBezTo>
                    <a:pt x="194" y="487"/>
                    <a:pt x="194" y="487"/>
                    <a:pt x="194" y="487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4" y="486"/>
                    <a:pt x="194" y="486"/>
                    <a:pt x="194" y="486"/>
                  </a:cubicBezTo>
                  <a:cubicBezTo>
                    <a:pt x="194" y="498"/>
                    <a:pt x="194" y="498"/>
                    <a:pt x="194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4" y="497"/>
                    <a:pt x="194" y="497"/>
                    <a:pt x="194" y="497"/>
                  </a:cubicBezTo>
                  <a:cubicBezTo>
                    <a:pt x="192" y="500"/>
                    <a:pt x="192" y="500"/>
                    <a:pt x="192" y="500"/>
                  </a:cubicBezTo>
                  <a:cubicBezTo>
                    <a:pt x="191" y="500"/>
                    <a:pt x="191" y="500"/>
                    <a:pt x="191" y="500"/>
                  </a:cubicBezTo>
                  <a:cubicBezTo>
                    <a:pt x="191" y="501"/>
                    <a:pt x="191" y="501"/>
                    <a:pt x="191" y="501"/>
                  </a:cubicBezTo>
                  <a:cubicBezTo>
                    <a:pt x="191" y="513"/>
                    <a:pt x="191" y="513"/>
                    <a:pt x="191" y="513"/>
                  </a:cubicBezTo>
                  <a:cubicBezTo>
                    <a:pt x="193" y="513"/>
                    <a:pt x="193" y="513"/>
                    <a:pt x="193" y="513"/>
                  </a:cubicBezTo>
                  <a:cubicBezTo>
                    <a:pt x="192" y="512"/>
                    <a:pt x="192" y="512"/>
                    <a:pt x="192" y="512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87" y="514"/>
                    <a:pt x="187" y="514"/>
                    <a:pt x="187" y="514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70" y="552"/>
                    <a:pt x="170" y="552"/>
                    <a:pt x="170" y="552"/>
                  </a:cubicBezTo>
                  <a:cubicBezTo>
                    <a:pt x="170" y="552"/>
                    <a:pt x="170" y="552"/>
                    <a:pt x="170" y="552"/>
                  </a:cubicBezTo>
                  <a:cubicBezTo>
                    <a:pt x="170" y="553"/>
                    <a:pt x="170" y="553"/>
                    <a:pt x="170" y="553"/>
                  </a:cubicBezTo>
                  <a:cubicBezTo>
                    <a:pt x="172" y="561"/>
                    <a:pt x="172" y="561"/>
                    <a:pt x="172" y="561"/>
                  </a:cubicBezTo>
                  <a:cubicBezTo>
                    <a:pt x="174" y="560"/>
                    <a:pt x="174" y="560"/>
                    <a:pt x="174" y="560"/>
                  </a:cubicBezTo>
                  <a:cubicBezTo>
                    <a:pt x="174" y="559"/>
                    <a:pt x="174" y="559"/>
                    <a:pt x="174" y="559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1" y="556"/>
                    <a:pt x="161" y="556"/>
                    <a:pt x="161" y="556"/>
                  </a:cubicBezTo>
                  <a:cubicBezTo>
                    <a:pt x="162" y="558"/>
                    <a:pt x="162" y="558"/>
                    <a:pt x="162" y="558"/>
                  </a:cubicBezTo>
                  <a:cubicBezTo>
                    <a:pt x="163" y="571"/>
                    <a:pt x="163" y="571"/>
                    <a:pt x="163" y="571"/>
                  </a:cubicBezTo>
                  <a:cubicBezTo>
                    <a:pt x="164" y="571"/>
                    <a:pt x="164" y="571"/>
                    <a:pt x="164" y="571"/>
                  </a:cubicBezTo>
                  <a:cubicBezTo>
                    <a:pt x="164" y="570"/>
                    <a:pt x="164" y="570"/>
                    <a:pt x="164" y="570"/>
                  </a:cubicBezTo>
                  <a:cubicBezTo>
                    <a:pt x="154" y="575"/>
                    <a:pt x="154" y="575"/>
                    <a:pt x="154" y="575"/>
                  </a:cubicBezTo>
                  <a:cubicBezTo>
                    <a:pt x="154" y="575"/>
                    <a:pt x="154" y="575"/>
                    <a:pt x="154" y="575"/>
                  </a:cubicBezTo>
                  <a:cubicBezTo>
                    <a:pt x="154" y="576"/>
                    <a:pt x="154" y="576"/>
                    <a:pt x="154" y="576"/>
                  </a:cubicBezTo>
                  <a:cubicBezTo>
                    <a:pt x="150" y="583"/>
                    <a:pt x="150" y="583"/>
                    <a:pt x="150" y="583"/>
                  </a:cubicBezTo>
                  <a:cubicBezTo>
                    <a:pt x="151" y="583"/>
                    <a:pt x="151" y="583"/>
                    <a:pt x="151" y="583"/>
                  </a:cubicBezTo>
                  <a:cubicBezTo>
                    <a:pt x="152" y="583"/>
                    <a:pt x="152" y="583"/>
                    <a:pt x="152" y="583"/>
                  </a:cubicBezTo>
                  <a:cubicBezTo>
                    <a:pt x="150" y="576"/>
                    <a:pt x="150" y="576"/>
                    <a:pt x="150" y="576"/>
                  </a:cubicBezTo>
                  <a:cubicBezTo>
                    <a:pt x="149" y="575"/>
                    <a:pt x="149" y="575"/>
                    <a:pt x="149" y="575"/>
                  </a:cubicBezTo>
                  <a:cubicBezTo>
                    <a:pt x="148" y="575"/>
                    <a:pt x="148" y="575"/>
                    <a:pt x="148" y="575"/>
                  </a:cubicBezTo>
                  <a:cubicBezTo>
                    <a:pt x="142" y="576"/>
                    <a:pt x="142" y="576"/>
                    <a:pt x="142" y="576"/>
                  </a:cubicBezTo>
                  <a:cubicBezTo>
                    <a:pt x="141" y="577"/>
                    <a:pt x="141" y="577"/>
                    <a:pt x="141" y="577"/>
                  </a:cubicBezTo>
                  <a:cubicBezTo>
                    <a:pt x="141" y="578"/>
                    <a:pt x="141" y="578"/>
                    <a:pt x="141" y="578"/>
                  </a:cubicBezTo>
                  <a:cubicBezTo>
                    <a:pt x="141" y="582"/>
                    <a:pt x="141" y="582"/>
                    <a:pt x="141" y="582"/>
                  </a:cubicBezTo>
                  <a:cubicBezTo>
                    <a:pt x="143" y="582"/>
                    <a:pt x="143" y="582"/>
                    <a:pt x="143" y="582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39" y="582"/>
                    <a:pt x="139" y="582"/>
                    <a:pt x="139" y="582"/>
                  </a:cubicBezTo>
                  <a:cubicBezTo>
                    <a:pt x="139" y="582"/>
                    <a:pt x="139" y="582"/>
                    <a:pt x="139" y="582"/>
                  </a:cubicBezTo>
                  <a:cubicBezTo>
                    <a:pt x="139" y="583"/>
                    <a:pt x="139" y="583"/>
                    <a:pt x="139" y="583"/>
                  </a:cubicBezTo>
                  <a:cubicBezTo>
                    <a:pt x="137" y="587"/>
                    <a:pt x="137" y="587"/>
                    <a:pt x="137" y="587"/>
                  </a:cubicBezTo>
                  <a:cubicBezTo>
                    <a:pt x="137" y="589"/>
                    <a:pt x="137" y="589"/>
                    <a:pt x="137" y="589"/>
                  </a:cubicBezTo>
                  <a:cubicBezTo>
                    <a:pt x="139" y="589"/>
                    <a:pt x="139" y="589"/>
                    <a:pt x="139" y="589"/>
                  </a:cubicBezTo>
                  <a:cubicBezTo>
                    <a:pt x="147" y="589"/>
                    <a:pt x="147" y="589"/>
                    <a:pt x="147" y="589"/>
                  </a:cubicBezTo>
                  <a:cubicBezTo>
                    <a:pt x="147" y="587"/>
                    <a:pt x="147" y="587"/>
                    <a:pt x="147" y="587"/>
                  </a:cubicBezTo>
                  <a:cubicBezTo>
                    <a:pt x="146" y="589"/>
                    <a:pt x="146" y="589"/>
                    <a:pt x="146" y="589"/>
                  </a:cubicBezTo>
                  <a:cubicBezTo>
                    <a:pt x="149" y="590"/>
                    <a:pt x="149" y="590"/>
                    <a:pt x="149" y="590"/>
                  </a:cubicBezTo>
                  <a:cubicBezTo>
                    <a:pt x="149" y="589"/>
                    <a:pt x="149" y="589"/>
                    <a:pt x="149" y="589"/>
                  </a:cubicBezTo>
                  <a:cubicBezTo>
                    <a:pt x="148" y="588"/>
                    <a:pt x="148" y="588"/>
                    <a:pt x="148" y="588"/>
                  </a:cubicBezTo>
                  <a:cubicBezTo>
                    <a:pt x="145" y="599"/>
                    <a:pt x="145" y="599"/>
                    <a:pt x="145" y="599"/>
                  </a:cubicBezTo>
                  <a:cubicBezTo>
                    <a:pt x="147" y="600"/>
                    <a:pt x="147" y="600"/>
                    <a:pt x="147" y="600"/>
                  </a:cubicBezTo>
                  <a:cubicBezTo>
                    <a:pt x="148" y="598"/>
                    <a:pt x="148" y="598"/>
                    <a:pt x="148" y="598"/>
                  </a:cubicBezTo>
                  <a:cubicBezTo>
                    <a:pt x="148" y="598"/>
                    <a:pt x="147" y="598"/>
                    <a:pt x="145" y="597"/>
                  </a:cubicBezTo>
                  <a:cubicBezTo>
                    <a:pt x="144" y="596"/>
                    <a:pt x="142" y="595"/>
                    <a:pt x="140" y="595"/>
                  </a:cubicBezTo>
                  <a:cubicBezTo>
                    <a:pt x="139" y="595"/>
                    <a:pt x="138" y="595"/>
                    <a:pt x="136" y="596"/>
                  </a:cubicBezTo>
                  <a:cubicBezTo>
                    <a:pt x="137" y="597"/>
                    <a:pt x="137" y="597"/>
                    <a:pt x="137" y="597"/>
                  </a:cubicBezTo>
                  <a:cubicBezTo>
                    <a:pt x="137" y="595"/>
                    <a:pt x="137" y="595"/>
                    <a:pt x="137" y="595"/>
                  </a:cubicBezTo>
                  <a:cubicBezTo>
                    <a:pt x="135" y="596"/>
                    <a:pt x="134" y="598"/>
                    <a:pt x="133" y="599"/>
                  </a:cubicBezTo>
                  <a:cubicBezTo>
                    <a:pt x="133" y="600"/>
                    <a:pt x="132" y="602"/>
                    <a:pt x="132" y="603"/>
                  </a:cubicBezTo>
                  <a:cubicBezTo>
                    <a:pt x="132" y="606"/>
                    <a:pt x="133" y="608"/>
                    <a:pt x="133" y="608"/>
                  </a:cubicBezTo>
                  <a:cubicBezTo>
                    <a:pt x="135" y="608"/>
                    <a:pt x="135" y="608"/>
                    <a:pt x="135" y="608"/>
                  </a:cubicBezTo>
                  <a:cubicBezTo>
                    <a:pt x="133" y="608"/>
                    <a:pt x="133" y="608"/>
                    <a:pt x="133" y="608"/>
                  </a:cubicBezTo>
                  <a:cubicBezTo>
                    <a:pt x="133" y="612"/>
                    <a:pt x="133" y="612"/>
                    <a:pt x="133" y="612"/>
                  </a:cubicBezTo>
                  <a:cubicBezTo>
                    <a:pt x="135" y="612"/>
                    <a:pt x="135" y="612"/>
                    <a:pt x="135" y="612"/>
                  </a:cubicBezTo>
                  <a:cubicBezTo>
                    <a:pt x="133" y="611"/>
                    <a:pt x="133" y="611"/>
                    <a:pt x="133" y="611"/>
                  </a:cubicBezTo>
                  <a:cubicBezTo>
                    <a:pt x="133" y="612"/>
                    <a:pt x="132" y="613"/>
                    <a:pt x="132" y="614"/>
                  </a:cubicBezTo>
                  <a:cubicBezTo>
                    <a:pt x="131" y="614"/>
                    <a:pt x="131" y="614"/>
                    <a:pt x="131" y="614"/>
                  </a:cubicBezTo>
                  <a:cubicBezTo>
                    <a:pt x="131" y="615"/>
                    <a:pt x="131" y="615"/>
                    <a:pt x="131" y="615"/>
                  </a:cubicBezTo>
                  <a:cubicBezTo>
                    <a:pt x="131" y="615"/>
                    <a:pt x="131" y="615"/>
                    <a:pt x="131" y="615"/>
                  </a:cubicBezTo>
                  <a:cubicBezTo>
                    <a:pt x="132" y="616"/>
                    <a:pt x="132" y="616"/>
                    <a:pt x="132" y="616"/>
                  </a:cubicBezTo>
                  <a:cubicBezTo>
                    <a:pt x="133" y="615"/>
                    <a:pt x="133" y="615"/>
                    <a:pt x="133" y="615"/>
                  </a:cubicBezTo>
                  <a:cubicBezTo>
                    <a:pt x="129" y="608"/>
                    <a:pt x="129" y="608"/>
                    <a:pt x="129" y="608"/>
                  </a:cubicBezTo>
                  <a:cubicBezTo>
                    <a:pt x="128" y="607"/>
                    <a:pt x="128" y="607"/>
                    <a:pt x="128" y="607"/>
                  </a:cubicBezTo>
                  <a:cubicBezTo>
                    <a:pt x="127" y="608"/>
                    <a:pt x="127" y="608"/>
                    <a:pt x="127" y="608"/>
                  </a:cubicBezTo>
                  <a:cubicBezTo>
                    <a:pt x="125" y="609"/>
                    <a:pt x="125" y="609"/>
                    <a:pt x="125" y="609"/>
                  </a:cubicBezTo>
                  <a:cubicBezTo>
                    <a:pt x="125" y="610"/>
                    <a:pt x="125" y="610"/>
                    <a:pt x="125" y="610"/>
                  </a:cubicBezTo>
                  <a:cubicBezTo>
                    <a:pt x="125" y="611"/>
                    <a:pt x="125" y="611"/>
                    <a:pt x="125" y="611"/>
                  </a:cubicBezTo>
                  <a:cubicBezTo>
                    <a:pt x="128" y="619"/>
                    <a:pt x="128" y="619"/>
                    <a:pt x="128" y="619"/>
                  </a:cubicBezTo>
                  <a:cubicBezTo>
                    <a:pt x="129" y="618"/>
                    <a:pt x="129" y="618"/>
                    <a:pt x="129" y="618"/>
                  </a:cubicBezTo>
                  <a:cubicBezTo>
                    <a:pt x="129" y="617"/>
                    <a:pt x="129" y="617"/>
                    <a:pt x="129" y="617"/>
                  </a:cubicBezTo>
                  <a:cubicBezTo>
                    <a:pt x="125" y="617"/>
                    <a:pt x="125" y="617"/>
                    <a:pt x="125" y="617"/>
                  </a:cubicBezTo>
                  <a:cubicBezTo>
                    <a:pt x="123" y="617"/>
                    <a:pt x="123" y="617"/>
                    <a:pt x="123" y="617"/>
                  </a:cubicBezTo>
                  <a:cubicBezTo>
                    <a:pt x="124" y="619"/>
                    <a:pt x="124" y="619"/>
                    <a:pt x="124" y="619"/>
                  </a:cubicBezTo>
                  <a:cubicBezTo>
                    <a:pt x="124" y="619"/>
                    <a:pt x="124" y="620"/>
                    <a:pt x="124" y="621"/>
                  </a:cubicBezTo>
                  <a:cubicBezTo>
                    <a:pt x="125" y="623"/>
                    <a:pt x="126" y="625"/>
                    <a:pt x="127" y="628"/>
                  </a:cubicBezTo>
                  <a:cubicBezTo>
                    <a:pt x="127" y="631"/>
                    <a:pt x="128" y="633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6"/>
                    <a:pt x="128" y="636"/>
                    <a:pt x="128" y="636"/>
                  </a:cubicBezTo>
                  <a:cubicBezTo>
                    <a:pt x="128" y="636"/>
                    <a:pt x="127" y="636"/>
                    <a:pt x="127" y="636"/>
                  </a:cubicBezTo>
                  <a:cubicBezTo>
                    <a:pt x="126" y="637"/>
                    <a:pt x="126" y="637"/>
                    <a:pt x="125" y="637"/>
                  </a:cubicBezTo>
                  <a:cubicBezTo>
                    <a:pt x="123" y="637"/>
                    <a:pt x="122" y="637"/>
                    <a:pt x="121" y="636"/>
                  </a:cubicBezTo>
                  <a:cubicBezTo>
                    <a:pt x="119" y="636"/>
                    <a:pt x="118" y="636"/>
                    <a:pt x="117" y="636"/>
                  </a:cubicBezTo>
                  <a:cubicBezTo>
                    <a:pt x="108" y="636"/>
                    <a:pt x="108" y="636"/>
                    <a:pt x="108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6" y="637"/>
                    <a:pt x="106" y="637"/>
                    <a:pt x="106" y="637"/>
                  </a:cubicBezTo>
                  <a:cubicBezTo>
                    <a:pt x="106" y="638"/>
                    <a:pt x="106" y="638"/>
                    <a:pt x="106" y="638"/>
                  </a:cubicBezTo>
                  <a:cubicBezTo>
                    <a:pt x="106" y="638"/>
                    <a:pt x="106" y="639"/>
                    <a:pt x="106" y="640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2"/>
                    <a:pt x="105" y="642"/>
                    <a:pt x="105" y="642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2"/>
                    <a:pt x="105" y="642"/>
                    <a:pt x="105" y="642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0"/>
                    <a:pt x="103" y="639"/>
                    <a:pt x="103" y="639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0" y="635"/>
                    <a:pt x="100" y="635"/>
                    <a:pt x="100" y="635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7" y="649"/>
                    <a:pt x="97" y="649"/>
                    <a:pt x="97" y="649"/>
                  </a:cubicBezTo>
                  <a:cubicBezTo>
                    <a:pt x="96" y="650"/>
                    <a:pt x="96" y="650"/>
                    <a:pt x="96" y="650"/>
                  </a:cubicBezTo>
                  <a:cubicBezTo>
                    <a:pt x="97" y="651"/>
                    <a:pt x="97" y="651"/>
                    <a:pt x="97" y="651"/>
                  </a:cubicBezTo>
                  <a:cubicBezTo>
                    <a:pt x="108" y="661"/>
                    <a:pt x="108" y="661"/>
                    <a:pt x="108" y="661"/>
                  </a:cubicBezTo>
                  <a:cubicBezTo>
                    <a:pt x="109" y="660"/>
                    <a:pt x="109" y="660"/>
                    <a:pt x="109" y="660"/>
                  </a:cubicBezTo>
                  <a:cubicBezTo>
                    <a:pt x="109" y="659"/>
                    <a:pt x="109" y="659"/>
                    <a:pt x="109" y="659"/>
                  </a:cubicBezTo>
                  <a:cubicBezTo>
                    <a:pt x="101" y="657"/>
                    <a:pt x="101" y="657"/>
                    <a:pt x="101" y="657"/>
                  </a:cubicBezTo>
                  <a:cubicBezTo>
                    <a:pt x="100" y="657"/>
                    <a:pt x="100" y="657"/>
                    <a:pt x="100" y="657"/>
                  </a:cubicBezTo>
                  <a:cubicBezTo>
                    <a:pt x="99" y="659"/>
                    <a:pt x="99" y="659"/>
                    <a:pt x="99" y="659"/>
                  </a:cubicBezTo>
                  <a:cubicBezTo>
                    <a:pt x="97" y="669"/>
                    <a:pt x="97" y="669"/>
                    <a:pt x="97" y="669"/>
                  </a:cubicBezTo>
                  <a:cubicBezTo>
                    <a:pt x="96" y="670"/>
                    <a:pt x="96" y="670"/>
                    <a:pt x="96" y="670"/>
                  </a:cubicBezTo>
                  <a:cubicBezTo>
                    <a:pt x="97" y="671"/>
                    <a:pt x="97" y="671"/>
                    <a:pt x="97" y="671"/>
                  </a:cubicBezTo>
                  <a:cubicBezTo>
                    <a:pt x="97" y="671"/>
                    <a:pt x="97" y="671"/>
                    <a:pt x="97" y="671"/>
                  </a:cubicBezTo>
                  <a:cubicBezTo>
                    <a:pt x="97" y="671"/>
                    <a:pt x="98" y="672"/>
                    <a:pt x="98" y="673"/>
                  </a:cubicBezTo>
                  <a:cubicBezTo>
                    <a:pt x="99" y="673"/>
                    <a:pt x="99" y="674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99" y="675"/>
                    <a:pt x="99" y="675"/>
                  </a:cubicBezTo>
                  <a:cubicBezTo>
                    <a:pt x="98" y="675"/>
                    <a:pt x="96" y="675"/>
                    <a:pt x="96" y="675"/>
                  </a:cubicBezTo>
                  <a:cubicBezTo>
                    <a:pt x="95" y="675"/>
                    <a:pt x="94" y="675"/>
                    <a:pt x="94" y="675"/>
                  </a:cubicBezTo>
                  <a:cubicBezTo>
                    <a:pt x="93" y="675"/>
                    <a:pt x="93" y="675"/>
                    <a:pt x="93" y="675"/>
                  </a:cubicBezTo>
                  <a:cubicBezTo>
                    <a:pt x="93" y="676"/>
                    <a:pt x="93" y="676"/>
                    <a:pt x="93" y="676"/>
                  </a:cubicBezTo>
                  <a:cubicBezTo>
                    <a:pt x="89" y="682"/>
                    <a:pt x="89" y="682"/>
                    <a:pt x="89" y="682"/>
                  </a:cubicBezTo>
                  <a:cubicBezTo>
                    <a:pt x="88" y="683"/>
                    <a:pt x="88" y="683"/>
                    <a:pt x="88" y="683"/>
                  </a:cubicBezTo>
                  <a:cubicBezTo>
                    <a:pt x="88" y="683"/>
                    <a:pt x="88" y="683"/>
                    <a:pt x="88" y="683"/>
                  </a:cubicBezTo>
                  <a:cubicBezTo>
                    <a:pt x="88" y="685"/>
                    <a:pt x="88" y="686"/>
                    <a:pt x="88" y="687"/>
                  </a:cubicBezTo>
                  <a:cubicBezTo>
                    <a:pt x="88" y="693"/>
                    <a:pt x="87" y="696"/>
                    <a:pt x="87" y="698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8" y="699"/>
                    <a:pt x="88" y="699"/>
                    <a:pt x="88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8" y="699"/>
                    <a:pt x="88" y="699"/>
                    <a:pt x="88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701"/>
                    <a:pt x="87" y="701"/>
                    <a:pt x="87" y="701"/>
                  </a:cubicBezTo>
                  <a:cubicBezTo>
                    <a:pt x="89" y="701"/>
                    <a:pt x="89" y="701"/>
                    <a:pt x="89" y="701"/>
                  </a:cubicBezTo>
                  <a:cubicBezTo>
                    <a:pt x="90" y="701"/>
                    <a:pt x="91" y="701"/>
                    <a:pt x="92" y="701"/>
                  </a:cubicBezTo>
                  <a:cubicBezTo>
                    <a:pt x="94" y="701"/>
                    <a:pt x="94" y="701"/>
                    <a:pt x="94" y="701"/>
                  </a:cubicBezTo>
                  <a:cubicBezTo>
                    <a:pt x="94" y="699"/>
                    <a:pt x="94" y="699"/>
                    <a:pt x="94" y="699"/>
                  </a:cubicBezTo>
                  <a:cubicBezTo>
                    <a:pt x="93" y="699"/>
                    <a:pt x="93" y="699"/>
                    <a:pt x="93" y="699"/>
                  </a:cubicBezTo>
                  <a:cubicBezTo>
                    <a:pt x="91" y="703"/>
                    <a:pt x="91" y="703"/>
                    <a:pt x="91" y="703"/>
                  </a:cubicBezTo>
                  <a:cubicBezTo>
                    <a:pt x="91" y="703"/>
                    <a:pt x="91" y="703"/>
                    <a:pt x="91" y="703"/>
                  </a:cubicBezTo>
                  <a:cubicBezTo>
                    <a:pt x="90" y="705"/>
                    <a:pt x="90" y="707"/>
                    <a:pt x="90" y="709"/>
                  </a:cubicBezTo>
                  <a:cubicBezTo>
                    <a:pt x="90" y="710"/>
                    <a:pt x="90" y="711"/>
                    <a:pt x="90" y="712"/>
                  </a:cubicBezTo>
                  <a:cubicBezTo>
                    <a:pt x="91" y="712"/>
                    <a:pt x="91" y="712"/>
                    <a:pt x="91" y="712"/>
                  </a:cubicBezTo>
                  <a:cubicBezTo>
                    <a:pt x="90" y="712"/>
                    <a:pt x="90" y="712"/>
                    <a:pt x="90" y="712"/>
                  </a:cubicBezTo>
                  <a:cubicBezTo>
                    <a:pt x="90" y="713"/>
                    <a:pt x="90" y="714"/>
                    <a:pt x="91" y="715"/>
                  </a:cubicBezTo>
                  <a:cubicBezTo>
                    <a:pt x="91" y="716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3" y="717"/>
                    <a:pt x="94" y="718"/>
                    <a:pt x="95" y="718"/>
                  </a:cubicBezTo>
                  <a:cubicBezTo>
                    <a:pt x="95" y="718"/>
                    <a:pt x="95" y="718"/>
                    <a:pt x="95" y="718"/>
                  </a:cubicBezTo>
                  <a:cubicBezTo>
                    <a:pt x="97" y="720"/>
                    <a:pt x="99" y="721"/>
                    <a:pt x="101" y="723"/>
                  </a:cubicBezTo>
                  <a:cubicBezTo>
                    <a:pt x="101" y="723"/>
                    <a:pt x="101" y="723"/>
                    <a:pt x="101" y="723"/>
                  </a:cubicBezTo>
                  <a:cubicBezTo>
                    <a:pt x="102" y="724"/>
                    <a:pt x="103" y="725"/>
                    <a:pt x="103" y="726"/>
                  </a:cubicBezTo>
                  <a:cubicBezTo>
                    <a:pt x="104" y="726"/>
                    <a:pt x="104" y="726"/>
                    <a:pt x="104" y="726"/>
                  </a:cubicBezTo>
                  <a:cubicBezTo>
                    <a:pt x="104" y="726"/>
                    <a:pt x="104" y="726"/>
                    <a:pt x="104" y="726"/>
                  </a:cubicBezTo>
                  <a:cubicBezTo>
                    <a:pt x="105" y="728"/>
                    <a:pt x="105" y="730"/>
                    <a:pt x="105" y="732"/>
                  </a:cubicBezTo>
                  <a:cubicBezTo>
                    <a:pt x="105" y="734"/>
                    <a:pt x="105" y="736"/>
                    <a:pt x="104" y="737"/>
                  </a:cubicBezTo>
                  <a:cubicBezTo>
                    <a:pt x="104" y="738"/>
                    <a:pt x="104" y="738"/>
                    <a:pt x="104" y="739"/>
                  </a:cubicBezTo>
                  <a:cubicBezTo>
                    <a:pt x="104" y="739"/>
                    <a:pt x="104" y="739"/>
                    <a:pt x="104" y="739"/>
                  </a:cubicBezTo>
                  <a:cubicBezTo>
                    <a:pt x="103" y="739"/>
                    <a:pt x="103" y="739"/>
                    <a:pt x="103" y="739"/>
                  </a:cubicBezTo>
                  <a:cubicBezTo>
                    <a:pt x="103" y="740"/>
                    <a:pt x="103" y="740"/>
                    <a:pt x="103" y="740"/>
                  </a:cubicBezTo>
                  <a:cubicBezTo>
                    <a:pt x="103" y="740"/>
                    <a:pt x="103" y="740"/>
                    <a:pt x="103" y="740"/>
                  </a:cubicBezTo>
                  <a:cubicBezTo>
                    <a:pt x="103" y="752"/>
                    <a:pt x="103" y="752"/>
                    <a:pt x="103" y="752"/>
                  </a:cubicBezTo>
                  <a:cubicBezTo>
                    <a:pt x="103" y="753"/>
                    <a:pt x="103" y="753"/>
                    <a:pt x="103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5" y="754"/>
                    <a:pt x="105" y="755"/>
                    <a:pt x="106" y="755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6" y="756"/>
                    <a:pt x="107" y="756"/>
                    <a:pt x="107" y="756"/>
                  </a:cubicBezTo>
                  <a:cubicBezTo>
                    <a:pt x="108" y="757"/>
                    <a:pt x="108" y="757"/>
                    <a:pt x="108" y="757"/>
                  </a:cubicBezTo>
                  <a:cubicBezTo>
                    <a:pt x="109" y="758"/>
                    <a:pt x="109" y="758"/>
                    <a:pt x="109" y="758"/>
                  </a:cubicBezTo>
                  <a:cubicBezTo>
                    <a:pt x="110" y="757"/>
                    <a:pt x="110" y="757"/>
                    <a:pt x="110" y="757"/>
                  </a:cubicBezTo>
                  <a:cubicBezTo>
                    <a:pt x="114" y="755"/>
                    <a:pt x="114" y="755"/>
                    <a:pt x="114" y="755"/>
                  </a:cubicBezTo>
                  <a:cubicBezTo>
                    <a:pt x="113" y="753"/>
                    <a:pt x="113" y="753"/>
                    <a:pt x="113" y="753"/>
                  </a:cubicBezTo>
                  <a:cubicBezTo>
                    <a:pt x="111" y="753"/>
                    <a:pt x="111" y="753"/>
                    <a:pt x="111" y="753"/>
                  </a:cubicBezTo>
                  <a:cubicBezTo>
                    <a:pt x="111" y="753"/>
                    <a:pt x="111" y="755"/>
                    <a:pt x="112" y="758"/>
                  </a:cubicBezTo>
                  <a:cubicBezTo>
                    <a:pt x="112" y="759"/>
                    <a:pt x="112" y="760"/>
                    <a:pt x="112" y="762"/>
                  </a:cubicBezTo>
                  <a:cubicBezTo>
                    <a:pt x="112" y="763"/>
                    <a:pt x="113" y="764"/>
                    <a:pt x="113" y="765"/>
                  </a:cubicBezTo>
                  <a:cubicBezTo>
                    <a:pt x="114" y="764"/>
                    <a:pt x="114" y="764"/>
                    <a:pt x="114" y="764"/>
                  </a:cubicBezTo>
                  <a:cubicBezTo>
                    <a:pt x="113" y="765"/>
                    <a:pt x="113" y="765"/>
                    <a:pt x="113" y="765"/>
                  </a:cubicBezTo>
                  <a:cubicBezTo>
                    <a:pt x="114" y="769"/>
                    <a:pt x="118" y="774"/>
                    <a:pt x="119" y="775"/>
                  </a:cubicBezTo>
                  <a:cubicBezTo>
                    <a:pt x="120" y="774"/>
                    <a:pt x="120" y="774"/>
                    <a:pt x="120" y="774"/>
                  </a:cubicBezTo>
                  <a:cubicBezTo>
                    <a:pt x="118" y="773"/>
                    <a:pt x="118" y="773"/>
                    <a:pt x="118" y="773"/>
                  </a:cubicBezTo>
                  <a:cubicBezTo>
                    <a:pt x="117" y="776"/>
                    <a:pt x="117" y="776"/>
                    <a:pt x="117" y="776"/>
                  </a:cubicBezTo>
                  <a:cubicBezTo>
                    <a:pt x="116" y="777"/>
                    <a:pt x="116" y="777"/>
                    <a:pt x="116" y="777"/>
                  </a:cubicBezTo>
                  <a:cubicBezTo>
                    <a:pt x="118" y="778"/>
                    <a:pt x="118" y="778"/>
                    <a:pt x="118" y="778"/>
                  </a:cubicBezTo>
                  <a:cubicBezTo>
                    <a:pt x="123" y="779"/>
                    <a:pt x="123" y="779"/>
                    <a:pt x="123" y="779"/>
                  </a:cubicBezTo>
                  <a:cubicBezTo>
                    <a:pt x="124" y="778"/>
                    <a:pt x="124" y="778"/>
                    <a:pt x="124" y="778"/>
                  </a:cubicBezTo>
                  <a:cubicBezTo>
                    <a:pt x="122" y="778"/>
                    <a:pt x="122" y="778"/>
                    <a:pt x="122" y="778"/>
                  </a:cubicBezTo>
                  <a:cubicBezTo>
                    <a:pt x="124" y="785"/>
                    <a:pt x="124" y="785"/>
                    <a:pt x="124" y="785"/>
                  </a:cubicBezTo>
                  <a:cubicBezTo>
                    <a:pt x="125" y="784"/>
                    <a:pt x="125" y="784"/>
                    <a:pt x="125" y="784"/>
                  </a:cubicBezTo>
                  <a:cubicBezTo>
                    <a:pt x="125" y="783"/>
                    <a:pt x="125" y="783"/>
                    <a:pt x="125" y="783"/>
                  </a:cubicBezTo>
                  <a:cubicBezTo>
                    <a:pt x="119" y="782"/>
                    <a:pt x="119" y="782"/>
                    <a:pt x="119" y="782"/>
                  </a:cubicBezTo>
                  <a:cubicBezTo>
                    <a:pt x="117" y="781"/>
                    <a:pt x="117" y="781"/>
                    <a:pt x="117" y="781"/>
                  </a:cubicBezTo>
                  <a:cubicBezTo>
                    <a:pt x="117" y="783"/>
                    <a:pt x="117" y="783"/>
                    <a:pt x="117" y="783"/>
                  </a:cubicBezTo>
                  <a:cubicBezTo>
                    <a:pt x="117" y="787"/>
                    <a:pt x="117" y="787"/>
                    <a:pt x="117" y="787"/>
                  </a:cubicBezTo>
                  <a:cubicBezTo>
                    <a:pt x="117" y="788"/>
                    <a:pt x="117" y="788"/>
                    <a:pt x="117" y="788"/>
                  </a:cubicBezTo>
                  <a:cubicBezTo>
                    <a:pt x="117" y="788"/>
                    <a:pt x="117" y="788"/>
                    <a:pt x="117" y="788"/>
                  </a:cubicBezTo>
                  <a:cubicBezTo>
                    <a:pt x="121" y="792"/>
                    <a:pt x="121" y="792"/>
                    <a:pt x="121" y="792"/>
                  </a:cubicBezTo>
                  <a:cubicBezTo>
                    <a:pt x="122" y="791"/>
                    <a:pt x="122" y="791"/>
                    <a:pt x="122" y="791"/>
                  </a:cubicBezTo>
                  <a:cubicBezTo>
                    <a:pt x="122" y="790"/>
                    <a:pt x="122" y="790"/>
                    <a:pt x="122" y="790"/>
                  </a:cubicBezTo>
                  <a:cubicBezTo>
                    <a:pt x="117" y="790"/>
                    <a:pt x="117" y="790"/>
                    <a:pt x="117" y="790"/>
                  </a:cubicBezTo>
                  <a:cubicBezTo>
                    <a:pt x="114" y="790"/>
                    <a:pt x="114" y="790"/>
                    <a:pt x="114" y="790"/>
                  </a:cubicBezTo>
                  <a:cubicBezTo>
                    <a:pt x="116" y="792"/>
                    <a:pt x="116" y="792"/>
                    <a:pt x="116" y="792"/>
                  </a:cubicBezTo>
                  <a:cubicBezTo>
                    <a:pt x="121" y="799"/>
                    <a:pt x="121" y="799"/>
                    <a:pt x="121" y="799"/>
                  </a:cubicBezTo>
                  <a:cubicBezTo>
                    <a:pt x="122" y="798"/>
                    <a:pt x="122" y="798"/>
                    <a:pt x="122" y="798"/>
                  </a:cubicBezTo>
                  <a:cubicBezTo>
                    <a:pt x="122" y="797"/>
                    <a:pt x="122" y="797"/>
                    <a:pt x="122" y="797"/>
                  </a:cubicBezTo>
                  <a:cubicBezTo>
                    <a:pt x="118" y="798"/>
                    <a:pt x="118" y="798"/>
                    <a:pt x="118" y="798"/>
                  </a:cubicBezTo>
                  <a:cubicBezTo>
                    <a:pt x="116" y="799"/>
                    <a:pt x="116" y="799"/>
                    <a:pt x="116" y="799"/>
                  </a:cubicBezTo>
                  <a:cubicBezTo>
                    <a:pt x="117" y="800"/>
                    <a:pt x="117" y="800"/>
                    <a:pt x="117" y="800"/>
                  </a:cubicBezTo>
                  <a:cubicBezTo>
                    <a:pt x="124" y="808"/>
                    <a:pt x="124" y="808"/>
                    <a:pt x="124" y="808"/>
                  </a:cubicBezTo>
                  <a:cubicBezTo>
                    <a:pt x="125" y="807"/>
                    <a:pt x="125" y="807"/>
                    <a:pt x="125" y="807"/>
                  </a:cubicBezTo>
                  <a:cubicBezTo>
                    <a:pt x="124" y="808"/>
                    <a:pt x="124" y="808"/>
                    <a:pt x="124" y="808"/>
                  </a:cubicBezTo>
                  <a:cubicBezTo>
                    <a:pt x="124" y="808"/>
                    <a:pt x="124" y="808"/>
                    <a:pt x="124" y="808"/>
                  </a:cubicBezTo>
                  <a:cubicBezTo>
                    <a:pt x="124" y="808"/>
                    <a:pt x="124" y="809"/>
                    <a:pt x="124" y="811"/>
                  </a:cubicBezTo>
                  <a:cubicBezTo>
                    <a:pt x="124" y="812"/>
                    <a:pt x="124" y="814"/>
                    <a:pt x="123" y="816"/>
                  </a:cubicBezTo>
                  <a:cubicBezTo>
                    <a:pt x="124" y="817"/>
                    <a:pt x="124" y="817"/>
                    <a:pt x="124" y="817"/>
                  </a:cubicBezTo>
                  <a:cubicBezTo>
                    <a:pt x="123" y="816"/>
                    <a:pt x="123" y="816"/>
                    <a:pt x="123" y="816"/>
                  </a:cubicBezTo>
                  <a:cubicBezTo>
                    <a:pt x="121" y="817"/>
                    <a:pt x="121" y="818"/>
                    <a:pt x="121" y="820"/>
                  </a:cubicBezTo>
                  <a:cubicBezTo>
                    <a:pt x="121" y="822"/>
                    <a:pt x="122" y="823"/>
                    <a:pt x="122" y="825"/>
                  </a:cubicBezTo>
                  <a:cubicBezTo>
                    <a:pt x="123" y="826"/>
                    <a:pt x="124" y="827"/>
                    <a:pt x="124" y="827"/>
                  </a:cubicBezTo>
                  <a:cubicBezTo>
                    <a:pt x="125" y="826"/>
                    <a:pt x="125" y="826"/>
                    <a:pt x="125" y="826"/>
                  </a:cubicBezTo>
                  <a:cubicBezTo>
                    <a:pt x="125" y="825"/>
                    <a:pt x="125" y="825"/>
                    <a:pt x="125" y="825"/>
                  </a:cubicBezTo>
                  <a:cubicBezTo>
                    <a:pt x="125" y="825"/>
                    <a:pt x="123" y="825"/>
                    <a:pt x="121" y="827"/>
                  </a:cubicBezTo>
                  <a:cubicBezTo>
                    <a:pt x="119" y="828"/>
                    <a:pt x="117" y="830"/>
                    <a:pt x="117" y="833"/>
                  </a:cubicBezTo>
                  <a:cubicBezTo>
                    <a:pt x="117" y="833"/>
                    <a:pt x="117" y="833"/>
                    <a:pt x="117" y="833"/>
                  </a:cubicBezTo>
                  <a:cubicBezTo>
                    <a:pt x="117" y="833"/>
                    <a:pt x="117" y="833"/>
                    <a:pt x="117" y="833"/>
                  </a:cubicBezTo>
                  <a:cubicBezTo>
                    <a:pt x="118" y="839"/>
                    <a:pt x="123" y="843"/>
                    <a:pt x="123" y="844"/>
                  </a:cubicBezTo>
                  <a:cubicBezTo>
                    <a:pt x="124" y="842"/>
                    <a:pt x="124" y="842"/>
                    <a:pt x="124" y="842"/>
                  </a:cubicBezTo>
                  <a:cubicBezTo>
                    <a:pt x="124" y="841"/>
                    <a:pt x="124" y="841"/>
                    <a:pt x="124" y="841"/>
                  </a:cubicBezTo>
                  <a:cubicBezTo>
                    <a:pt x="120" y="841"/>
                    <a:pt x="120" y="841"/>
                    <a:pt x="120" y="841"/>
                  </a:cubicBezTo>
                  <a:cubicBezTo>
                    <a:pt x="120" y="842"/>
                    <a:pt x="120" y="842"/>
                    <a:pt x="120" y="842"/>
                  </a:cubicBezTo>
                  <a:cubicBezTo>
                    <a:pt x="121" y="841"/>
                    <a:pt x="121" y="841"/>
                    <a:pt x="121" y="841"/>
                  </a:cubicBezTo>
                  <a:cubicBezTo>
                    <a:pt x="117" y="837"/>
                    <a:pt x="117" y="837"/>
                    <a:pt x="117" y="837"/>
                  </a:cubicBezTo>
                  <a:cubicBezTo>
                    <a:pt x="115" y="835"/>
                    <a:pt x="115" y="835"/>
                    <a:pt x="115" y="835"/>
                  </a:cubicBezTo>
                  <a:cubicBezTo>
                    <a:pt x="114" y="838"/>
                    <a:pt x="114" y="838"/>
                    <a:pt x="114" y="838"/>
                  </a:cubicBezTo>
                  <a:cubicBezTo>
                    <a:pt x="113" y="846"/>
                    <a:pt x="113" y="846"/>
                    <a:pt x="113" y="846"/>
                  </a:cubicBezTo>
                  <a:cubicBezTo>
                    <a:pt x="113" y="848"/>
                    <a:pt x="113" y="848"/>
                    <a:pt x="113" y="848"/>
                  </a:cubicBezTo>
                  <a:cubicBezTo>
                    <a:pt x="114" y="848"/>
                    <a:pt x="114" y="848"/>
                    <a:pt x="114" y="848"/>
                  </a:cubicBezTo>
                  <a:cubicBezTo>
                    <a:pt x="117" y="848"/>
                    <a:pt x="119" y="848"/>
                    <a:pt x="121" y="848"/>
                  </a:cubicBezTo>
                  <a:cubicBezTo>
                    <a:pt x="125" y="848"/>
                    <a:pt x="125" y="848"/>
                    <a:pt x="125" y="848"/>
                  </a:cubicBezTo>
                  <a:cubicBezTo>
                    <a:pt x="125" y="847"/>
                    <a:pt x="125" y="847"/>
                    <a:pt x="125" y="847"/>
                  </a:cubicBezTo>
                  <a:cubicBezTo>
                    <a:pt x="124" y="845"/>
                    <a:pt x="124" y="845"/>
                    <a:pt x="124" y="845"/>
                  </a:cubicBezTo>
                  <a:cubicBezTo>
                    <a:pt x="123" y="846"/>
                    <a:pt x="122" y="846"/>
                    <a:pt x="122" y="846"/>
                  </a:cubicBezTo>
                  <a:cubicBezTo>
                    <a:pt x="123" y="848"/>
                    <a:pt x="123" y="848"/>
                    <a:pt x="123" y="848"/>
                  </a:cubicBezTo>
                  <a:cubicBezTo>
                    <a:pt x="122" y="846"/>
                    <a:pt x="122" y="846"/>
                    <a:pt x="122" y="846"/>
                  </a:cubicBezTo>
                  <a:cubicBezTo>
                    <a:pt x="122" y="847"/>
                    <a:pt x="122" y="847"/>
                    <a:pt x="122" y="847"/>
                  </a:cubicBezTo>
                  <a:cubicBezTo>
                    <a:pt x="121" y="847"/>
                    <a:pt x="121" y="847"/>
                    <a:pt x="121" y="847"/>
                  </a:cubicBezTo>
                  <a:cubicBezTo>
                    <a:pt x="121" y="848"/>
                    <a:pt x="121" y="848"/>
                    <a:pt x="121" y="848"/>
                  </a:cubicBezTo>
                  <a:cubicBezTo>
                    <a:pt x="122" y="855"/>
                    <a:pt x="122" y="855"/>
                    <a:pt x="122" y="855"/>
                  </a:cubicBezTo>
                  <a:cubicBezTo>
                    <a:pt x="122" y="855"/>
                    <a:pt x="122" y="855"/>
                    <a:pt x="122" y="855"/>
                  </a:cubicBezTo>
                  <a:cubicBezTo>
                    <a:pt x="123" y="856"/>
                    <a:pt x="123" y="856"/>
                    <a:pt x="123" y="856"/>
                  </a:cubicBezTo>
                  <a:cubicBezTo>
                    <a:pt x="127" y="860"/>
                    <a:pt x="127" y="860"/>
                    <a:pt x="127" y="860"/>
                  </a:cubicBezTo>
                  <a:cubicBezTo>
                    <a:pt x="128" y="859"/>
                    <a:pt x="128" y="859"/>
                    <a:pt x="128" y="859"/>
                  </a:cubicBezTo>
                  <a:cubicBezTo>
                    <a:pt x="127" y="858"/>
                    <a:pt x="127" y="858"/>
                    <a:pt x="127" y="858"/>
                  </a:cubicBezTo>
                  <a:cubicBezTo>
                    <a:pt x="127" y="858"/>
                    <a:pt x="125" y="859"/>
                    <a:pt x="125" y="862"/>
                  </a:cubicBezTo>
                  <a:cubicBezTo>
                    <a:pt x="125" y="864"/>
                    <a:pt x="125" y="865"/>
                    <a:pt x="126" y="867"/>
                  </a:cubicBezTo>
                  <a:cubicBezTo>
                    <a:pt x="128" y="870"/>
                    <a:pt x="129" y="872"/>
                    <a:pt x="131" y="873"/>
                  </a:cubicBezTo>
                  <a:cubicBezTo>
                    <a:pt x="132" y="874"/>
                    <a:pt x="133" y="874"/>
                    <a:pt x="133" y="874"/>
                  </a:cubicBezTo>
                  <a:cubicBezTo>
                    <a:pt x="133" y="872"/>
                    <a:pt x="133" y="872"/>
                    <a:pt x="133" y="872"/>
                  </a:cubicBezTo>
                  <a:cubicBezTo>
                    <a:pt x="132" y="873"/>
                    <a:pt x="132" y="873"/>
                    <a:pt x="132" y="873"/>
                  </a:cubicBezTo>
                  <a:cubicBezTo>
                    <a:pt x="136" y="877"/>
                    <a:pt x="136" y="877"/>
                    <a:pt x="136" y="877"/>
                  </a:cubicBezTo>
                  <a:cubicBezTo>
                    <a:pt x="139" y="880"/>
                    <a:pt x="139" y="880"/>
                    <a:pt x="139" y="880"/>
                  </a:cubicBezTo>
                  <a:cubicBezTo>
                    <a:pt x="139" y="876"/>
                    <a:pt x="139" y="876"/>
                    <a:pt x="139" y="876"/>
                  </a:cubicBezTo>
                  <a:cubicBezTo>
                    <a:pt x="139" y="869"/>
                    <a:pt x="139" y="869"/>
                    <a:pt x="139" y="869"/>
                  </a:cubicBezTo>
                  <a:cubicBezTo>
                    <a:pt x="137" y="869"/>
                    <a:pt x="137" y="869"/>
                    <a:pt x="137" y="869"/>
                  </a:cubicBezTo>
                  <a:cubicBezTo>
                    <a:pt x="138" y="871"/>
                    <a:pt x="138" y="871"/>
                    <a:pt x="138" y="871"/>
                  </a:cubicBezTo>
                  <a:cubicBezTo>
                    <a:pt x="146" y="865"/>
                    <a:pt x="146" y="865"/>
                    <a:pt x="146" y="865"/>
                  </a:cubicBezTo>
                  <a:cubicBezTo>
                    <a:pt x="145" y="864"/>
                    <a:pt x="145" y="864"/>
                    <a:pt x="145" y="864"/>
                  </a:cubicBezTo>
                  <a:cubicBezTo>
                    <a:pt x="144" y="864"/>
                    <a:pt x="144" y="864"/>
                    <a:pt x="144" y="864"/>
                  </a:cubicBezTo>
                  <a:cubicBezTo>
                    <a:pt x="144" y="876"/>
                    <a:pt x="144" y="876"/>
                    <a:pt x="144" y="876"/>
                  </a:cubicBezTo>
                  <a:cubicBezTo>
                    <a:pt x="144" y="878"/>
                    <a:pt x="144" y="878"/>
                    <a:pt x="144" y="878"/>
                  </a:cubicBezTo>
                  <a:cubicBezTo>
                    <a:pt x="145" y="878"/>
                    <a:pt x="145" y="878"/>
                    <a:pt x="145" y="878"/>
                  </a:cubicBezTo>
                  <a:cubicBezTo>
                    <a:pt x="148" y="878"/>
                    <a:pt x="148" y="878"/>
                    <a:pt x="148" y="878"/>
                  </a:cubicBezTo>
                  <a:cubicBezTo>
                    <a:pt x="149" y="878"/>
                    <a:pt x="149" y="878"/>
                    <a:pt x="149" y="878"/>
                  </a:cubicBezTo>
                  <a:cubicBezTo>
                    <a:pt x="150" y="877"/>
                    <a:pt x="150" y="877"/>
                    <a:pt x="150" y="877"/>
                  </a:cubicBezTo>
                  <a:cubicBezTo>
                    <a:pt x="151" y="871"/>
                    <a:pt x="151" y="871"/>
                    <a:pt x="151" y="871"/>
                  </a:cubicBezTo>
                  <a:cubicBezTo>
                    <a:pt x="149" y="871"/>
                    <a:pt x="149" y="871"/>
                    <a:pt x="149" y="871"/>
                  </a:cubicBezTo>
                  <a:cubicBezTo>
                    <a:pt x="149" y="872"/>
                    <a:pt x="149" y="872"/>
                    <a:pt x="149" y="872"/>
                  </a:cubicBezTo>
                  <a:cubicBezTo>
                    <a:pt x="149" y="872"/>
                    <a:pt x="149" y="872"/>
                    <a:pt x="149" y="872"/>
                  </a:cubicBezTo>
                  <a:cubicBezTo>
                    <a:pt x="149" y="872"/>
                    <a:pt x="149" y="872"/>
                    <a:pt x="149" y="872"/>
                  </a:cubicBezTo>
                  <a:cubicBezTo>
                    <a:pt x="150" y="873"/>
                    <a:pt x="151" y="874"/>
                    <a:pt x="152" y="874"/>
                  </a:cubicBezTo>
                  <a:cubicBezTo>
                    <a:pt x="155" y="877"/>
                    <a:pt x="155" y="877"/>
                    <a:pt x="155" y="877"/>
                  </a:cubicBezTo>
                  <a:cubicBezTo>
                    <a:pt x="156" y="878"/>
                    <a:pt x="156" y="878"/>
                    <a:pt x="156" y="878"/>
                  </a:cubicBezTo>
                  <a:cubicBezTo>
                    <a:pt x="156" y="878"/>
                    <a:pt x="156" y="878"/>
                    <a:pt x="156" y="878"/>
                  </a:cubicBezTo>
                  <a:cubicBezTo>
                    <a:pt x="164" y="878"/>
                    <a:pt x="164" y="878"/>
                    <a:pt x="164" y="878"/>
                  </a:cubicBezTo>
                  <a:cubicBezTo>
                    <a:pt x="164" y="876"/>
                    <a:pt x="164" y="876"/>
                    <a:pt x="164" y="876"/>
                  </a:cubicBezTo>
                  <a:cubicBezTo>
                    <a:pt x="164" y="878"/>
                    <a:pt x="164" y="878"/>
                    <a:pt x="164" y="878"/>
                  </a:cubicBezTo>
                  <a:cubicBezTo>
                    <a:pt x="164" y="878"/>
                    <a:pt x="165" y="878"/>
                    <a:pt x="166" y="878"/>
                  </a:cubicBezTo>
                  <a:cubicBezTo>
                    <a:pt x="166" y="879"/>
                    <a:pt x="167" y="879"/>
                    <a:pt x="168" y="879"/>
                  </a:cubicBezTo>
                  <a:cubicBezTo>
                    <a:pt x="173" y="882"/>
                    <a:pt x="173" y="882"/>
                    <a:pt x="173" y="882"/>
                  </a:cubicBezTo>
                  <a:cubicBezTo>
                    <a:pt x="174" y="882"/>
                    <a:pt x="174" y="882"/>
                    <a:pt x="174" y="882"/>
                  </a:cubicBezTo>
                  <a:cubicBezTo>
                    <a:pt x="174" y="882"/>
                    <a:pt x="174" y="882"/>
                    <a:pt x="174" y="882"/>
                  </a:cubicBezTo>
                  <a:cubicBezTo>
                    <a:pt x="182" y="882"/>
                    <a:pt x="182" y="882"/>
                    <a:pt x="182" y="882"/>
                  </a:cubicBezTo>
                  <a:cubicBezTo>
                    <a:pt x="182" y="880"/>
                    <a:pt x="182" y="880"/>
                    <a:pt x="182" y="880"/>
                  </a:cubicBezTo>
                  <a:cubicBezTo>
                    <a:pt x="180" y="880"/>
                    <a:pt x="180" y="880"/>
                    <a:pt x="180" y="880"/>
                  </a:cubicBezTo>
                  <a:cubicBezTo>
                    <a:pt x="180" y="881"/>
                    <a:pt x="180" y="882"/>
                    <a:pt x="180" y="883"/>
                  </a:cubicBezTo>
                  <a:cubicBezTo>
                    <a:pt x="180" y="883"/>
                    <a:pt x="180" y="883"/>
                    <a:pt x="180" y="883"/>
                  </a:cubicBezTo>
                  <a:cubicBezTo>
                    <a:pt x="179" y="885"/>
                    <a:pt x="179" y="887"/>
                    <a:pt x="179" y="888"/>
                  </a:cubicBezTo>
                  <a:cubicBezTo>
                    <a:pt x="179" y="888"/>
                    <a:pt x="179" y="888"/>
                    <a:pt x="179" y="888"/>
                  </a:cubicBezTo>
                  <a:cubicBezTo>
                    <a:pt x="178" y="889"/>
                    <a:pt x="178" y="890"/>
                    <a:pt x="178" y="890"/>
                  </a:cubicBezTo>
                  <a:cubicBezTo>
                    <a:pt x="178" y="891"/>
                    <a:pt x="178" y="891"/>
                    <a:pt x="178" y="891"/>
                  </a:cubicBezTo>
                  <a:cubicBezTo>
                    <a:pt x="178" y="891"/>
                    <a:pt x="178" y="891"/>
                    <a:pt x="178" y="891"/>
                  </a:cubicBezTo>
                  <a:cubicBezTo>
                    <a:pt x="178" y="892"/>
                    <a:pt x="178" y="892"/>
                    <a:pt x="178" y="892"/>
                  </a:cubicBezTo>
                  <a:cubicBezTo>
                    <a:pt x="178" y="892"/>
                    <a:pt x="178" y="892"/>
                    <a:pt x="178" y="892"/>
                  </a:cubicBezTo>
                  <a:cubicBezTo>
                    <a:pt x="181" y="895"/>
                    <a:pt x="181" y="895"/>
                    <a:pt x="181" y="895"/>
                  </a:cubicBezTo>
                  <a:cubicBezTo>
                    <a:pt x="182" y="896"/>
                    <a:pt x="182" y="896"/>
                    <a:pt x="182" y="896"/>
                  </a:cubicBezTo>
                  <a:cubicBezTo>
                    <a:pt x="183" y="895"/>
                    <a:pt x="183" y="895"/>
                    <a:pt x="183" y="895"/>
                  </a:cubicBezTo>
                  <a:cubicBezTo>
                    <a:pt x="185" y="894"/>
                    <a:pt x="187" y="893"/>
                    <a:pt x="189" y="893"/>
                  </a:cubicBezTo>
                  <a:cubicBezTo>
                    <a:pt x="192" y="891"/>
                    <a:pt x="192" y="891"/>
                    <a:pt x="192" y="891"/>
                  </a:cubicBezTo>
                  <a:cubicBezTo>
                    <a:pt x="192" y="891"/>
                    <a:pt x="192" y="891"/>
                    <a:pt x="192" y="891"/>
                  </a:cubicBezTo>
                  <a:cubicBezTo>
                    <a:pt x="192" y="891"/>
                    <a:pt x="192" y="891"/>
                    <a:pt x="192" y="891"/>
                  </a:cubicBezTo>
                  <a:cubicBezTo>
                    <a:pt x="202" y="883"/>
                    <a:pt x="202" y="883"/>
                    <a:pt x="202" y="883"/>
                  </a:cubicBezTo>
                  <a:cubicBezTo>
                    <a:pt x="201" y="882"/>
                    <a:pt x="201" y="882"/>
                    <a:pt x="201" y="882"/>
                  </a:cubicBezTo>
                  <a:cubicBezTo>
                    <a:pt x="200" y="883"/>
                    <a:pt x="200" y="883"/>
                    <a:pt x="200" y="883"/>
                  </a:cubicBezTo>
                  <a:cubicBezTo>
                    <a:pt x="201" y="884"/>
                    <a:pt x="201" y="884"/>
                    <a:pt x="201" y="884"/>
                  </a:cubicBezTo>
                  <a:cubicBezTo>
                    <a:pt x="202" y="883"/>
                    <a:pt x="202" y="883"/>
                    <a:pt x="202" y="883"/>
                  </a:cubicBezTo>
                  <a:cubicBezTo>
                    <a:pt x="201" y="882"/>
                    <a:pt x="201" y="882"/>
                    <a:pt x="201" y="882"/>
                  </a:cubicBezTo>
                  <a:cubicBezTo>
                    <a:pt x="197" y="895"/>
                    <a:pt x="197" y="895"/>
                    <a:pt x="197" y="895"/>
                  </a:cubicBezTo>
                  <a:cubicBezTo>
                    <a:pt x="196" y="896"/>
                    <a:pt x="196" y="896"/>
                    <a:pt x="196" y="896"/>
                  </a:cubicBezTo>
                  <a:cubicBezTo>
                    <a:pt x="197" y="896"/>
                    <a:pt x="197" y="896"/>
                    <a:pt x="197" y="896"/>
                  </a:cubicBezTo>
                  <a:cubicBezTo>
                    <a:pt x="204" y="902"/>
                    <a:pt x="204" y="902"/>
                    <a:pt x="204" y="902"/>
                  </a:cubicBezTo>
                  <a:cubicBezTo>
                    <a:pt x="205" y="901"/>
                    <a:pt x="205" y="901"/>
                    <a:pt x="205" y="901"/>
                  </a:cubicBezTo>
                  <a:cubicBezTo>
                    <a:pt x="203" y="900"/>
                    <a:pt x="203" y="900"/>
                    <a:pt x="203" y="900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8"/>
                    <a:pt x="202" y="908"/>
                    <a:pt x="202" y="908"/>
                  </a:cubicBezTo>
                  <a:cubicBezTo>
                    <a:pt x="204" y="907"/>
                    <a:pt x="204" y="907"/>
                    <a:pt x="204" y="907"/>
                  </a:cubicBezTo>
                  <a:cubicBezTo>
                    <a:pt x="205" y="907"/>
                    <a:pt x="205" y="907"/>
                    <a:pt x="206" y="907"/>
                  </a:cubicBezTo>
                  <a:cubicBezTo>
                    <a:pt x="209" y="906"/>
                    <a:pt x="209" y="906"/>
                    <a:pt x="209" y="906"/>
                  </a:cubicBezTo>
                  <a:cubicBezTo>
                    <a:pt x="209" y="905"/>
                    <a:pt x="209" y="905"/>
                    <a:pt x="209" y="905"/>
                  </a:cubicBezTo>
                  <a:cubicBezTo>
                    <a:pt x="207" y="905"/>
                    <a:pt x="207" y="905"/>
                    <a:pt x="207" y="905"/>
                  </a:cubicBezTo>
                  <a:cubicBezTo>
                    <a:pt x="207" y="907"/>
                    <a:pt x="207" y="907"/>
                    <a:pt x="207" y="907"/>
                  </a:cubicBezTo>
                  <a:cubicBezTo>
                    <a:pt x="209" y="907"/>
                    <a:pt x="209" y="907"/>
                    <a:pt x="209" y="907"/>
                  </a:cubicBezTo>
                  <a:cubicBezTo>
                    <a:pt x="208" y="906"/>
                    <a:pt x="208" y="906"/>
                    <a:pt x="208" y="906"/>
                  </a:cubicBezTo>
                  <a:cubicBezTo>
                    <a:pt x="199" y="914"/>
                    <a:pt x="199" y="914"/>
                    <a:pt x="199" y="914"/>
                  </a:cubicBezTo>
                  <a:cubicBezTo>
                    <a:pt x="198" y="915"/>
                    <a:pt x="198" y="915"/>
                    <a:pt x="198" y="915"/>
                  </a:cubicBezTo>
                  <a:cubicBezTo>
                    <a:pt x="198" y="916"/>
                    <a:pt x="198" y="916"/>
                    <a:pt x="198" y="916"/>
                  </a:cubicBezTo>
                  <a:cubicBezTo>
                    <a:pt x="200" y="919"/>
                    <a:pt x="200" y="919"/>
                    <a:pt x="200" y="919"/>
                  </a:cubicBezTo>
                  <a:cubicBezTo>
                    <a:pt x="200" y="920"/>
                    <a:pt x="200" y="920"/>
                    <a:pt x="200" y="920"/>
                  </a:cubicBezTo>
                  <a:cubicBezTo>
                    <a:pt x="201" y="920"/>
                    <a:pt x="201" y="920"/>
                    <a:pt x="201" y="920"/>
                  </a:cubicBezTo>
                  <a:cubicBezTo>
                    <a:pt x="208" y="920"/>
                    <a:pt x="208" y="920"/>
                    <a:pt x="208" y="920"/>
                  </a:cubicBezTo>
                  <a:cubicBezTo>
                    <a:pt x="208" y="920"/>
                    <a:pt x="208" y="920"/>
                    <a:pt x="208" y="920"/>
                  </a:cubicBezTo>
                  <a:cubicBezTo>
                    <a:pt x="209" y="919"/>
                    <a:pt x="209" y="919"/>
                    <a:pt x="209" y="919"/>
                  </a:cubicBezTo>
                  <a:cubicBezTo>
                    <a:pt x="213" y="914"/>
                    <a:pt x="213" y="914"/>
                    <a:pt x="213" y="914"/>
                  </a:cubicBezTo>
                  <a:cubicBezTo>
                    <a:pt x="212" y="913"/>
                    <a:pt x="212" y="913"/>
                    <a:pt x="212" y="913"/>
                  </a:cubicBezTo>
                  <a:cubicBezTo>
                    <a:pt x="211" y="914"/>
                    <a:pt x="211" y="914"/>
                    <a:pt x="211" y="914"/>
                  </a:cubicBezTo>
                  <a:cubicBezTo>
                    <a:pt x="211" y="914"/>
                    <a:pt x="211" y="914"/>
                    <a:pt x="211" y="914"/>
                  </a:cubicBezTo>
                  <a:cubicBezTo>
                    <a:pt x="211" y="914"/>
                    <a:pt x="212" y="915"/>
                    <a:pt x="212" y="916"/>
                  </a:cubicBezTo>
                  <a:cubicBezTo>
                    <a:pt x="213" y="916"/>
                    <a:pt x="213" y="917"/>
                    <a:pt x="213" y="918"/>
                  </a:cubicBezTo>
                  <a:cubicBezTo>
                    <a:pt x="213" y="918"/>
                    <a:pt x="213" y="918"/>
                    <a:pt x="213" y="918"/>
                  </a:cubicBezTo>
                  <a:cubicBezTo>
                    <a:pt x="213" y="919"/>
                    <a:pt x="213" y="919"/>
                    <a:pt x="213" y="919"/>
                  </a:cubicBezTo>
                  <a:cubicBezTo>
                    <a:pt x="213" y="919"/>
                    <a:pt x="213" y="919"/>
                    <a:pt x="213" y="919"/>
                  </a:cubicBezTo>
                  <a:cubicBezTo>
                    <a:pt x="213" y="919"/>
                    <a:pt x="213" y="920"/>
                    <a:pt x="212" y="921"/>
                  </a:cubicBezTo>
                  <a:cubicBezTo>
                    <a:pt x="210" y="922"/>
                    <a:pt x="207" y="924"/>
                    <a:pt x="205" y="925"/>
                  </a:cubicBezTo>
                  <a:cubicBezTo>
                    <a:pt x="204" y="926"/>
                    <a:pt x="203" y="927"/>
                    <a:pt x="203" y="927"/>
                  </a:cubicBezTo>
                  <a:cubicBezTo>
                    <a:pt x="202" y="927"/>
                    <a:pt x="202" y="928"/>
                    <a:pt x="202" y="928"/>
                  </a:cubicBezTo>
                  <a:cubicBezTo>
                    <a:pt x="203" y="930"/>
                    <a:pt x="203" y="930"/>
                    <a:pt x="203" y="930"/>
                  </a:cubicBezTo>
                  <a:cubicBezTo>
                    <a:pt x="217" y="926"/>
                    <a:pt x="217" y="926"/>
                    <a:pt x="217" y="926"/>
                  </a:cubicBezTo>
                  <a:cubicBezTo>
                    <a:pt x="218" y="926"/>
                    <a:pt x="218" y="926"/>
                    <a:pt x="218" y="926"/>
                  </a:cubicBezTo>
                  <a:cubicBezTo>
                    <a:pt x="218" y="925"/>
                    <a:pt x="218" y="925"/>
                    <a:pt x="218" y="925"/>
                  </a:cubicBezTo>
                  <a:cubicBezTo>
                    <a:pt x="219" y="925"/>
                    <a:pt x="219" y="925"/>
                    <a:pt x="219" y="924"/>
                  </a:cubicBezTo>
                  <a:cubicBezTo>
                    <a:pt x="220" y="922"/>
                    <a:pt x="222" y="919"/>
                    <a:pt x="222" y="917"/>
                  </a:cubicBezTo>
                  <a:cubicBezTo>
                    <a:pt x="222" y="917"/>
                    <a:pt x="222" y="917"/>
                    <a:pt x="222" y="917"/>
                  </a:cubicBezTo>
                  <a:cubicBezTo>
                    <a:pt x="223" y="917"/>
                    <a:pt x="223" y="917"/>
                    <a:pt x="223" y="917"/>
                  </a:cubicBezTo>
                  <a:cubicBezTo>
                    <a:pt x="223" y="917"/>
                    <a:pt x="223" y="917"/>
                    <a:pt x="223" y="917"/>
                  </a:cubicBezTo>
                  <a:cubicBezTo>
                    <a:pt x="223" y="916"/>
                    <a:pt x="224" y="914"/>
                    <a:pt x="225" y="913"/>
                  </a:cubicBezTo>
                  <a:cubicBezTo>
                    <a:pt x="227" y="909"/>
                    <a:pt x="228" y="907"/>
                    <a:pt x="228" y="906"/>
                  </a:cubicBezTo>
                  <a:cubicBezTo>
                    <a:pt x="229" y="905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30" y="903"/>
                    <a:pt x="229" y="902"/>
                    <a:pt x="228" y="902"/>
                  </a:cubicBezTo>
                  <a:cubicBezTo>
                    <a:pt x="228" y="902"/>
                    <a:pt x="227" y="902"/>
                    <a:pt x="226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6" y="904"/>
                    <a:pt x="226" y="904"/>
                    <a:pt x="226" y="905"/>
                  </a:cubicBezTo>
                  <a:cubicBezTo>
                    <a:pt x="226" y="905"/>
                    <a:pt x="226" y="905"/>
                    <a:pt x="226" y="905"/>
                  </a:cubicBezTo>
                  <a:cubicBezTo>
                    <a:pt x="225" y="908"/>
                    <a:pt x="225" y="910"/>
                    <a:pt x="224" y="911"/>
                  </a:cubicBezTo>
                  <a:cubicBezTo>
                    <a:pt x="224" y="911"/>
                    <a:pt x="224" y="911"/>
                    <a:pt x="224" y="911"/>
                  </a:cubicBezTo>
                  <a:cubicBezTo>
                    <a:pt x="224" y="911"/>
                    <a:pt x="224" y="911"/>
                    <a:pt x="224" y="911"/>
                  </a:cubicBezTo>
                  <a:cubicBezTo>
                    <a:pt x="224" y="912"/>
                    <a:pt x="224" y="913"/>
                    <a:pt x="224" y="913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3"/>
                    <a:pt x="224" y="913"/>
                    <a:pt x="224" y="913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3"/>
                    <a:pt x="224" y="913"/>
                    <a:pt x="224" y="913"/>
                  </a:cubicBezTo>
                  <a:cubicBezTo>
                    <a:pt x="222" y="916"/>
                    <a:pt x="222" y="916"/>
                    <a:pt x="222" y="916"/>
                  </a:cubicBezTo>
                  <a:cubicBezTo>
                    <a:pt x="226" y="915"/>
                    <a:pt x="226" y="915"/>
                    <a:pt x="226" y="915"/>
                  </a:cubicBezTo>
                  <a:cubicBezTo>
                    <a:pt x="242" y="911"/>
                    <a:pt x="242" y="911"/>
                    <a:pt x="242" y="911"/>
                  </a:cubicBezTo>
                  <a:cubicBezTo>
                    <a:pt x="242" y="911"/>
                    <a:pt x="242" y="911"/>
                    <a:pt x="242" y="911"/>
                  </a:cubicBezTo>
                  <a:cubicBezTo>
                    <a:pt x="242" y="911"/>
                    <a:pt x="242" y="911"/>
                    <a:pt x="242" y="911"/>
                  </a:cubicBezTo>
                  <a:cubicBezTo>
                    <a:pt x="253" y="903"/>
                    <a:pt x="253" y="903"/>
                    <a:pt x="253" y="903"/>
                  </a:cubicBezTo>
                  <a:cubicBezTo>
                    <a:pt x="252" y="902"/>
                    <a:pt x="252" y="902"/>
                    <a:pt x="252" y="902"/>
                  </a:cubicBezTo>
                  <a:cubicBezTo>
                    <a:pt x="252" y="903"/>
                    <a:pt x="252" y="903"/>
                    <a:pt x="252" y="903"/>
                  </a:cubicBezTo>
                  <a:cubicBezTo>
                    <a:pt x="256" y="903"/>
                    <a:pt x="256" y="903"/>
                    <a:pt x="256" y="903"/>
                  </a:cubicBezTo>
                  <a:cubicBezTo>
                    <a:pt x="257" y="903"/>
                    <a:pt x="257" y="903"/>
                    <a:pt x="257" y="903"/>
                  </a:cubicBezTo>
                  <a:cubicBezTo>
                    <a:pt x="257" y="903"/>
                    <a:pt x="257" y="903"/>
                    <a:pt x="257" y="903"/>
                  </a:cubicBezTo>
                  <a:cubicBezTo>
                    <a:pt x="265" y="896"/>
                    <a:pt x="265" y="896"/>
                    <a:pt x="265" y="896"/>
                  </a:cubicBezTo>
                  <a:cubicBezTo>
                    <a:pt x="264" y="895"/>
                    <a:pt x="264" y="895"/>
                    <a:pt x="264" y="895"/>
                  </a:cubicBezTo>
                  <a:cubicBezTo>
                    <a:pt x="264" y="897"/>
                    <a:pt x="264" y="897"/>
                    <a:pt x="264" y="897"/>
                  </a:cubicBezTo>
                  <a:cubicBezTo>
                    <a:pt x="268" y="898"/>
                    <a:pt x="268" y="898"/>
                    <a:pt x="268" y="898"/>
                  </a:cubicBezTo>
                  <a:cubicBezTo>
                    <a:pt x="269" y="896"/>
                    <a:pt x="269" y="896"/>
                    <a:pt x="269" y="896"/>
                  </a:cubicBezTo>
                  <a:cubicBezTo>
                    <a:pt x="267" y="897"/>
                    <a:pt x="267" y="897"/>
                    <a:pt x="267" y="897"/>
                  </a:cubicBezTo>
                  <a:cubicBezTo>
                    <a:pt x="268" y="900"/>
                    <a:pt x="269" y="901"/>
                    <a:pt x="269" y="902"/>
                  </a:cubicBezTo>
                  <a:cubicBezTo>
                    <a:pt x="270" y="903"/>
                    <a:pt x="270" y="903"/>
                    <a:pt x="270" y="904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1" y="903"/>
                    <a:pt x="271" y="903"/>
                    <a:pt x="271" y="903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1" y="903"/>
                    <a:pt x="271" y="903"/>
                    <a:pt x="271" y="903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0" y="906"/>
                    <a:pt x="270" y="906"/>
                    <a:pt x="270" y="906"/>
                  </a:cubicBezTo>
                  <a:cubicBezTo>
                    <a:pt x="272" y="904"/>
                    <a:pt x="272" y="904"/>
                    <a:pt x="272" y="904"/>
                  </a:cubicBezTo>
                  <a:cubicBezTo>
                    <a:pt x="272" y="904"/>
                    <a:pt x="273" y="904"/>
                    <a:pt x="273" y="904"/>
                  </a:cubicBezTo>
                  <a:cubicBezTo>
                    <a:pt x="273" y="904"/>
                    <a:pt x="273" y="904"/>
                    <a:pt x="273" y="904"/>
                  </a:cubicBezTo>
                  <a:cubicBezTo>
                    <a:pt x="275" y="903"/>
                    <a:pt x="275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5" y="901"/>
                    <a:pt x="275" y="901"/>
                    <a:pt x="275" y="901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5" y="901"/>
                    <a:pt x="275" y="901"/>
                    <a:pt x="275" y="901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7" y="901"/>
                    <a:pt x="277" y="901"/>
                    <a:pt x="277" y="901"/>
                  </a:cubicBezTo>
                  <a:cubicBezTo>
                    <a:pt x="277" y="901"/>
                    <a:pt x="277" y="901"/>
                    <a:pt x="277" y="901"/>
                  </a:cubicBezTo>
                  <a:cubicBezTo>
                    <a:pt x="277" y="890"/>
                    <a:pt x="277" y="890"/>
                    <a:pt x="277" y="890"/>
                  </a:cubicBezTo>
                  <a:cubicBezTo>
                    <a:pt x="275" y="890"/>
                    <a:pt x="275" y="890"/>
                    <a:pt x="275" y="890"/>
                  </a:cubicBezTo>
                  <a:cubicBezTo>
                    <a:pt x="276" y="891"/>
                    <a:pt x="276" y="891"/>
                    <a:pt x="276" y="891"/>
                  </a:cubicBezTo>
                  <a:cubicBezTo>
                    <a:pt x="296" y="882"/>
                    <a:pt x="296" y="882"/>
                    <a:pt x="296" y="882"/>
                  </a:cubicBezTo>
                  <a:cubicBezTo>
                    <a:pt x="297" y="881"/>
                    <a:pt x="297" y="881"/>
                    <a:pt x="297" y="881"/>
                  </a:cubicBezTo>
                  <a:cubicBezTo>
                    <a:pt x="297" y="881"/>
                    <a:pt x="297" y="881"/>
                    <a:pt x="297" y="881"/>
                  </a:cubicBezTo>
                  <a:cubicBezTo>
                    <a:pt x="298" y="877"/>
                    <a:pt x="298" y="877"/>
                    <a:pt x="298" y="877"/>
                  </a:cubicBezTo>
                  <a:cubicBezTo>
                    <a:pt x="297" y="876"/>
                    <a:pt x="297" y="876"/>
                    <a:pt x="297" y="876"/>
                  </a:cubicBezTo>
                  <a:cubicBezTo>
                    <a:pt x="298" y="878"/>
                    <a:pt x="298" y="878"/>
                    <a:pt x="298" y="878"/>
                  </a:cubicBezTo>
                  <a:cubicBezTo>
                    <a:pt x="315" y="869"/>
                    <a:pt x="315" y="869"/>
                    <a:pt x="315" y="869"/>
                  </a:cubicBezTo>
                  <a:cubicBezTo>
                    <a:pt x="316" y="869"/>
                    <a:pt x="316" y="869"/>
                    <a:pt x="316" y="869"/>
                  </a:cubicBezTo>
                  <a:cubicBezTo>
                    <a:pt x="316" y="868"/>
                    <a:pt x="316" y="868"/>
                    <a:pt x="316" y="868"/>
                  </a:cubicBezTo>
                  <a:cubicBezTo>
                    <a:pt x="316" y="859"/>
                    <a:pt x="316" y="859"/>
                    <a:pt x="316" y="859"/>
                  </a:cubicBezTo>
                  <a:cubicBezTo>
                    <a:pt x="314" y="859"/>
                    <a:pt x="314" y="859"/>
                    <a:pt x="314" y="859"/>
                  </a:cubicBezTo>
                  <a:cubicBezTo>
                    <a:pt x="313" y="859"/>
                    <a:pt x="313" y="859"/>
                    <a:pt x="313" y="859"/>
                  </a:cubicBezTo>
                  <a:cubicBezTo>
                    <a:pt x="313" y="859"/>
                    <a:pt x="314" y="861"/>
                    <a:pt x="315" y="863"/>
                  </a:cubicBezTo>
                  <a:cubicBezTo>
                    <a:pt x="316" y="865"/>
                    <a:pt x="318" y="867"/>
                    <a:pt x="321" y="868"/>
                  </a:cubicBezTo>
                  <a:cubicBezTo>
                    <a:pt x="322" y="868"/>
                    <a:pt x="322" y="868"/>
                    <a:pt x="322" y="868"/>
                  </a:cubicBezTo>
                  <a:cubicBezTo>
                    <a:pt x="323" y="868"/>
                    <a:pt x="323" y="868"/>
                    <a:pt x="323" y="868"/>
                  </a:cubicBezTo>
                  <a:cubicBezTo>
                    <a:pt x="323" y="868"/>
                    <a:pt x="323" y="868"/>
                    <a:pt x="323" y="868"/>
                  </a:cubicBezTo>
                  <a:cubicBezTo>
                    <a:pt x="323" y="867"/>
                    <a:pt x="323" y="867"/>
                    <a:pt x="323" y="867"/>
                  </a:cubicBezTo>
                  <a:cubicBezTo>
                    <a:pt x="323" y="868"/>
                    <a:pt x="323" y="868"/>
                    <a:pt x="323" y="868"/>
                  </a:cubicBezTo>
                  <a:cubicBezTo>
                    <a:pt x="323" y="868"/>
                    <a:pt x="324" y="868"/>
                    <a:pt x="325" y="868"/>
                  </a:cubicBezTo>
                  <a:cubicBezTo>
                    <a:pt x="329" y="867"/>
                    <a:pt x="333" y="865"/>
                    <a:pt x="333" y="865"/>
                  </a:cubicBezTo>
                  <a:cubicBezTo>
                    <a:pt x="335" y="864"/>
                    <a:pt x="335" y="864"/>
                    <a:pt x="335" y="864"/>
                  </a:cubicBezTo>
                  <a:cubicBezTo>
                    <a:pt x="333" y="863"/>
                    <a:pt x="333" y="863"/>
                    <a:pt x="333" y="863"/>
                  </a:cubicBezTo>
                  <a:cubicBezTo>
                    <a:pt x="332" y="862"/>
                    <a:pt x="332" y="862"/>
                    <a:pt x="332" y="862"/>
                  </a:cubicBezTo>
                  <a:cubicBezTo>
                    <a:pt x="330" y="861"/>
                    <a:pt x="330" y="861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2"/>
                    <a:pt x="329" y="862"/>
                    <a:pt x="329" y="862"/>
                  </a:cubicBezTo>
                  <a:cubicBezTo>
                    <a:pt x="331" y="856"/>
                    <a:pt x="331" y="856"/>
                    <a:pt x="331" y="856"/>
                  </a:cubicBezTo>
                  <a:cubicBezTo>
                    <a:pt x="329" y="856"/>
                    <a:pt x="329" y="856"/>
                    <a:pt x="329" y="856"/>
                  </a:cubicBezTo>
                  <a:cubicBezTo>
                    <a:pt x="328" y="857"/>
                    <a:pt x="328" y="857"/>
                    <a:pt x="328" y="857"/>
                  </a:cubicBezTo>
                  <a:cubicBezTo>
                    <a:pt x="330" y="859"/>
                    <a:pt x="332" y="860"/>
                    <a:pt x="333" y="861"/>
                  </a:cubicBezTo>
                  <a:cubicBezTo>
                    <a:pt x="333" y="861"/>
                    <a:pt x="333" y="861"/>
                    <a:pt x="333" y="861"/>
                  </a:cubicBezTo>
                  <a:cubicBezTo>
                    <a:pt x="334" y="862"/>
                    <a:pt x="335" y="862"/>
                    <a:pt x="335" y="862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6" y="862"/>
                    <a:pt x="336" y="862"/>
                    <a:pt x="336" y="862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6" y="862"/>
                    <a:pt x="336" y="862"/>
                    <a:pt x="336" y="862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8" y="865"/>
                    <a:pt x="338" y="865"/>
                    <a:pt x="338" y="865"/>
                  </a:cubicBezTo>
                  <a:cubicBezTo>
                    <a:pt x="338" y="861"/>
                    <a:pt x="338" y="861"/>
                    <a:pt x="338" y="861"/>
                  </a:cubicBezTo>
                  <a:cubicBezTo>
                    <a:pt x="338" y="861"/>
                    <a:pt x="338" y="860"/>
                    <a:pt x="338" y="860"/>
                  </a:cubicBezTo>
                  <a:cubicBezTo>
                    <a:pt x="338" y="859"/>
                    <a:pt x="338" y="859"/>
                    <a:pt x="338" y="859"/>
                  </a:cubicBezTo>
                  <a:cubicBezTo>
                    <a:pt x="338" y="858"/>
                    <a:pt x="338" y="858"/>
                    <a:pt x="338" y="858"/>
                  </a:cubicBezTo>
                  <a:cubicBezTo>
                    <a:pt x="337" y="858"/>
                    <a:pt x="337" y="858"/>
                    <a:pt x="337" y="858"/>
                  </a:cubicBezTo>
                  <a:cubicBezTo>
                    <a:pt x="329" y="846"/>
                    <a:pt x="329" y="846"/>
                    <a:pt x="329" y="846"/>
                  </a:cubicBezTo>
                  <a:cubicBezTo>
                    <a:pt x="328" y="847"/>
                    <a:pt x="328" y="847"/>
                    <a:pt x="328" y="847"/>
                  </a:cubicBezTo>
                  <a:cubicBezTo>
                    <a:pt x="327" y="848"/>
                    <a:pt x="327" y="848"/>
                    <a:pt x="327" y="848"/>
                  </a:cubicBezTo>
                  <a:cubicBezTo>
                    <a:pt x="327" y="848"/>
                    <a:pt x="332" y="851"/>
                    <a:pt x="338" y="853"/>
                  </a:cubicBezTo>
                  <a:cubicBezTo>
                    <a:pt x="340" y="854"/>
                    <a:pt x="342" y="854"/>
                    <a:pt x="345" y="854"/>
                  </a:cubicBezTo>
                  <a:cubicBezTo>
                    <a:pt x="346" y="854"/>
                    <a:pt x="347" y="854"/>
                    <a:pt x="349" y="853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50" y="852"/>
                    <a:pt x="350" y="852"/>
                    <a:pt x="350" y="852"/>
                  </a:cubicBezTo>
                  <a:cubicBezTo>
                    <a:pt x="350" y="852"/>
                    <a:pt x="350" y="852"/>
                    <a:pt x="350" y="852"/>
                  </a:cubicBezTo>
                  <a:cubicBezTo>
                    <a:pt x="352" y="850"/>
                    <a:pt x="353" y="848"/>
                    <a:pt x="353" y="846"/>
                  </a:cubicBezTo>
                  <a:cubicBezTo>
                    <a:pt x="353" y="844"/>
                    <a:pt x="352" y="843"/>
                    <a:pt x="352" y="843"/>
                  </a:cubicBezTo>
                  <a:cubicBezTo>
                    <a:pt x="351" y="844"/>
                    <a:pt x="351" y="844"/>
                    <a:pt x="351" y="844"/>
                  </a:cubicBezTo>
                  <a:cubicBezTo>
                    <a:pt x="351" y="845"/>
                    <a:pt x="351" y="845"/>
                    <a:pt x="351" y="845"/>
                  </a:cubicBezTo>
                  <a:cubicBezTo>
                    <a:pt x="359" y="844"/>
                    <a:pt x="359" y="844"/>
                    <a:pt x="359" y="844"/>
                  </a:cubicBezTo>
                  <a:cubicBezTo>
                    <a:pt x="360" y="844"/>
                    <a:pt x="360" y="844"/>
                    <a:pt x="360" y="844"/>
                  </a:cubicBezTo>
                  <a:cubicBezTo>
                    <a:pt x="360" y="844"/>
                    <a:pt x="360" y="844"/>
                    <a:pt x="360" y="844"/>
                  </a:cubicBezTo>
                  <a:cubicBezTo>
                    <a:pt x="366" y="841"/>
                    <a:pt x="366" y="841"/>
                    <a:pt x="366" y="841"/>
                  </a:cubicBezTo>
                  <a:cubicBezTo>
                    <a:pt x="366" y="840"/>
                    <a:pt x="366" y="840"/>
                    <a:pt x="366" y="840"/>
                  </a:cubicBezTo>
                  <a:cubicBezTo>
                    <a:pt x="366" y="841"/>
                    <a:pt x="366" y="841"/>
                    <a:pt x="366" y="841"/>
                  </a:cubicBezTo>
                  <a:cubicBezTo>
                    <a:pt x="374" y="841"/>
                    <a:pt x="374" y="841"/>
                    <a:pt x="374" y="841"/>
                  </a:cubicBezTo>
                  <a:cubicBezTo>
                    <a:pt x="375" y="841"/>
                    <a:pt x="375" y="841"/>
                    <a:pt x="375" y="841"/>
                  </a:cubicBezTo>
                  <a:cubicBezTo>
                    <a:pt x="375" y="841"/>
                    <a:pt x="375" y="841"/>
                    <a:pt x="375" y="841"/>
                  </a:cubicBezTo>
                  <a:cubicBezTo>
                    <a:pt x="381" y="833"/>
                    <a:pt x="381" y="833"/>
                    <a:pt x="381" y="833"/>
                  </a:cubicBezTo>
                  <a:cubicBezTo>
                    <a:pt x="379" y="832"/>
                    <a:pt x="379" y="832"/>
                    <a:pt x="379" y="832"/>
                  </a:cubicBezTo>
                  <a:cubicBezTo>
                    <a:pt x="379" y="833"/>
                    <a:pt x="379" y="833"/>
                    <a:pt x="379" y="833"/>
                  </a:cubicBezTo>
                  <a:cubicBezTo>
                    <a:pt x="393" y="835"/>
                    <a:pt x="393" y="835"/>
                    <a:pt x="393" y="835"/>
                  </a:cubicBezTo>
                  <a:cubicBezTo>
                    <a:pt x="393" y="835"/>
                    <a:pt x="393" y="835"/>
                    <a:pt x="393" y="835"/>
                  </a:cubicBezTo>
                  <a:cubicBezTo>
                    <a:pt x="394" y="834"/>
                    <a:pt x="394" y="834"/>
                    <a:pt x="394" y="834"/>
                  </a:cubicBezTo>
                  <a:cubicBezTo>
                    <a:pt x="399" y="832"/>
                    <a:pt x="402" y="830"/>
                    <a:pt x="404" y="829"/>
                  </a:cubicBezTo>
                  <a:cubicBezTo>
                    <a:pt x="406" y="829"/>
                    <a:pt x="407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6"/>
                    <a:pt x="408" y="826"/>
                    <a:pt x="408" y="826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6"/>
                    <a:pt x="408" y="826"/>
                    <a:pt x="408" y="826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9" y="827"/>
                    <a:pt x="409" y="827"/>
                    <a:pt x="409" y="827"/>
                  </a:cubicBezTo>
                  <a:cubicBezTo>
                    <a:pt x="409" y="826"/>
                    <a:pt x="409" y="826"/>
                    <a:pt x="409" y="826"/>
                  </a:cubicBezTo>
                  <a:cubicBezTo>
                    <a:pt x="409" y="825"/>
                    <a:pt x="409" y="825"/>
                    <a:pt x="409" y="825"/>
                  </a:cubicBezTo>
                  <a:cubicBezTo>
                    <a:pt x="408" y="825"/>
                    <a:pt x="408" y="825"/>
                    <a:pt x="408" y="825"/>
                  </a:cubicBezTo>
                  <a:cubicBezTo>
                    <a:pt x="409" y="826"/>
                    <a:pt x="409" y="826"/>
                    <a:pt x="409" y="826"/>
                  </a:cubicBezTo>
                  <a:cubicBezTo>
                    <a:pt x="415" y="815"/>
                    <a:pt x="417" y="809"/>
                    <a:pt x="419" y="807"/>
                  </a:cubicBezTo>
                  <a:cubicBezTo>
                    <a:pt x="420" y="804"/>
                    <a:pt x="420" y="804"/>
                    <a:pt x="420" y="804"/>
                  </a:cubicBezTo>
                  <a:cubicBezTo>
                    <a:pt x="419" y="803"/>
                    <a:pt x="419" y="803"/>
                    <a:pt x="419" y="803"/>
                  </a:cubicBezTo>
                  <a:cubicBezTo>
                    <a:pt x="420" y="804"/>
                    <a:pt x="420" y="804"/>
                    <a:pt x="420" y="804"/>
                  </a:cubicBezTo>
                  <a:cubicBezTo>
                    <a:pt x="427" y="794"/>
                    <a:pt x="431" y="789"/>
                    <a:pt x="433" y="787"/>
                  </a:cubicBezTo>
                  <a:cubicBezTo>
                    <a:pt x="435" y="784"/>
                    <a:pt x="435" y="784"/>
                    <a:pt x="435" y="784"/>
                  </a:cubicBezTo>
                  <a:cubicBezTo>
                    <a:pt x="434" y="783"/>
                    <a:pt x="434" y="783"/>
                    <a:pt x="434" y="783"/>
                  </a:cubicBezTo>
                  <a:cubicBezTo>
                    <a:pt x="434" y="784"/>
                    <a:pt x="434" y="784"/>
                    <a:pt x="434" y="784"/>
                  </a:cubicBezTo>
                  <a:cubicBezTo>
                    <a:pt x="440" y="780"/>
                    <a:pt x="440" y="780"/>
                    <a:pt x="440" y="780"/>
                  </a:cubicBezTo>
                  <a:cubicBezTo>
                    <a:pt x="440" y="780"/>
                    <a:pt x="440" y="780"/>
                    <a:pt x="440" y="780"/>
                  </a:cubicBezTo>
                  <a:cubicBezTo>
                    <a:pt x="440" y="779"/>
                    <a:pt x="440" y="779"/>
                    <a:pt x="440" y="779"/>
                  </a:cubicBezTo>
                  <a:cubicBezTo>
                    <a:pt x="442" y="767"/>
                    <a:pt x="442" y="767"/>
                    <a:pt x="442" y="767"/>
                  </a:cubicBezTo>
                  <a:cubicBezTo>
                    <a:pt x="440" y="767"/>
                    <a:pt x="440" y="767"/>
                    <a:pt x="440" y="767"/>
                  </a:cubicBezTo>
                  <a:cubicBezTo>
                    <a:pt x="441" y="768"/>
                    <a:pt x="441" y="768"/>
                    <a:pt x="441" y="768"/>
                  </a:cubicBezTo>
                  <a:cubicBezTo>
                    <a:pt x="459" y="749"/>
                    <a:pt x="459" y="749"/>
                    <a:pt x="459" y="749"/>
                  </a:cubicBezTo>
                  <a:cubicBezTo>
                    <a:pt x="459" y="749"/>
                    <a:pt x="459" y="749"/>
                    <a:pt x="459" y="749"/>
                  </a:cubicBezTo>
                  <a:cubicBezTo>
                    <a:pt x="459" y="749"/>
                    <a:pt x="459" y="749"/>
                    <a:pt x="459" y="749"/>
                  </a:cubicBezTo>
                  <a:cubicBezTo>
                    <a:pt x="459" y="749"/>
                    <a:pt x="461" y="744"/>
                    <a:pt x="463" y="739"/>
                  </a:cubicBezTo>
                  <a:cubicBezTo>
                    <a:pt x="465" y="733"/>
                    <a:pt x="468" y="727"/>
                    <a:pt x="470" y="723"/>
                  </a:cubicBezTo>
                  <a:cubicBezTo>
                    <a:pt x="469" y="722"/>
                    <a:pt x="469" y="722"/>
                    <a:pt x="469" y="722"/>
                  </a:cubicBezTo>
                  <a:cubicBezTo>
                    <a:pt x="470" y="723"/>
                    <a:pt x="470" y="723"/>
                    <a:pt x="470" y="723"/>
                  </a:cubicBezTo>
                  <a:cubicBezTo>
                    <a:pt x="472" y="720"/>
                    <a:pt x="476" y="711"/>
                    <a:pt x="480" y="702"/>
                  </a:cubicBezTo>
                  <a:cubicBezTo>
                    <a:pt x="483" y="692"/>
                    <a:pt x="487" y="682"/>
                    <a:pt x="489" y="674"/>
                  </a:cubicBezTo>
                  <a:cubicBezTo>
                    <a:pt x="489" y="674"/>
                    <a:pt x="489" y="674"/>
                    <a:pt x="489" y="674"/>
                  </a:cubicBezTo>
                  <a:cubicBezTo>
                    <a:pt x="489" y="674"/>
                    <a:pt x="489" y="674"/>
                    <a:pt x="489" y="674"/>
                  </a:cubicBezTo>
                  <a:cubicBezTo>
                    <a:pt x="491" y="666"/>
                    <a:pt x="495" y="658"/>
                    <a:pt x="499" y="652"/>
                  </a:cubicBezTo>
                  <a:cubicBezTo>
                    <a:pt x="500" y="648"/>
                    <a:pt x="502" y="646"/>
                    <a:pt x="503" y="644"/>
                  </a:cubicBezTo>
                  <a:cubicBezTo>
                    <a:pt x="504" y="643"/>
                    <a:pt x="504" y="642"/>
                    <a:pt x="505" y="642"/>
                  </a:cubicBezTo>
                  <a:cubicBezTo>
                    <a:pt x="505" y="641"/>
                    <a:pt x="505" y="641"/>
                    <a:pt x="505" y="641"/>
                  </a:cubicBezTo>
                  <a:cubicBezTo>
                    <a:pt x="505" y="641"/>
                    <a:pt x="505" y="641"/>
                    <a:pt x="505" y="641"/>
                  </a:cubicBezTo>
                  <a:cubicBezTo>
                    <a:pt x="505" y="641"/>
                    <a:pt x="505" y="641"/>
                    <a:pt x="505" y="641"/>
                  </a:cubicBezTo>
                  <a:cubicBezTo>
                    <a:pt x="505" y="641"/>
                    <a:pt x="508" y="635"/>
                    <a:pt x="509" y="630"/>
                  </a:cubicBezTo>
                  <a:cubicBezTo>
                    <a:pt x="508" y="629"/>
                    <a:pt x="508" y="629"/>
                    <a:pt x="508" y="629"/>
                  </a:cubicBezTo>
                  <a:cubicBezTo>
                    <a:pt x="509" y="630"/>
                    <a:pt x="509" y="630"/>
                    <a:pt x="509" y="630"/>
                  </a:cubicBezTo>
                  <a:cubicBezTo>
                    <a:pt x="510" y="629"/>
                    <a:pt x="510" y="628"/>
                    <a:pt x="510" y="626"/>
                  </a:cubicBezTo>
                  <a:cubicBezTo>
                    <a:pt x="513" y="616"/>
                    <a:pt x="515" y="591"/>
                    <a:pt x="515" y="583"/>
                  </a:cubicBezTo>
                  <a:cubicBezTo>
                    <a:pt x="515" y="583"/>
                    <a:pt x="515" y="583"/>
                    <a:pt x="515" y="583"/>
                  </a:cubicBezTo>
                  <a:cubicBezTo>
                    <a:pt x="515" y="583"/>
                    <a:pt x="515" y="583"/>
                    <a:pt x="515" y="583"/>
                  </a:cubicBezTo>
                  <a:cubicBezTo>
                    <a:pt x="514" y="581"/>
                    <a:pt x="513" y="579"/>
                    <a:pt x="512" y="578"/>
                  </a:cubicBezTo>
                  <a:cubicBezTo>
                    <a:pt x="510" y="577"/>
                    <a:pt x="508" y="576"/>
                    <a:pt x="506" y="575"/>
                  </a:cubicBezTo>
                  <a:cubicBezTo>
                    <a:pt x="506" y="577"/>
                    <a:pt x="506" y="577"/>
                    <a:pt x="506" y="577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7" y="579"/>
                    <a:pt x="509" y="579"/>
                    <a:pt x="510" y="580"/>
                  </a:cubicBezTo>
                  <a:cubicBezTo>
                    <a:pt x="511" y="581"/>
                    <a:pt x="512" y="582"/>
                    <a:pt x="512" y="584"/>
                  </a:cubicBezTo>
                  <a:cubicBezTo>
                    <a:pt x="513" y="583"/>
                    <a:pt x="513" y="583"/>
                    <a:pt x="513" y="583"/>
                  </a:cubicBezTo>
                  <a:cubicBezTo>
                    <a:pt x="512" y="583"/>
                    <a:pt x="512" y="583"/>
                    <a:pt x="512" y="583"/>
                  </a:cubicBezTo>
                  <a:cubicBezTo>
                    <a:pt x="512" y="587"/>
                    <a:pt x="511" y="597"/>
                    <a:pt x="510" y="607"/>
                  </a:cubicBezTo>
                  <a:cubicBezTo>
                    <a:pt x="510" y="612"/>
                    <a:pt x="509" y="617"/>
                    <a:pt x="508" y="621"/>
                  </a:cubicBezTo>
                  <a:cubicBezTo>
                    <a:pt x="508" y="623"/>
                    <a:pt x="508" y="624"/>
                    <a:pt x="507" y="626"/>
                  </a:cubicBezTo>
                  <a:cubicBezTo>
                    <a:pt x="507" y="627"/>
                    <a:pt x="507" y="628"/>
                    <a:pt x="507" y="629"/>
                  </a:cubicBezTo>
                  <a:cubicBezTo>
                    <a:pt x="507" y="629"/>
                    <a:pt x="507" y="629"/>
                    <a:pt x="507" y="629"/>
                  </a:cubicBezTo>
                  <a:cubicBezTo>
                    <a:pt x="506" y="629"/>
                    <a:pt x="506" y="629"/>
                    <a:pt x="506" y="629"/>
                  </a:cubicBezTo>
                  <a:cubicBezTo>
                    <a:pt x="506" y="631"/>
                    <a:pt x="505" y="634"/>
                    <a:pt x="504" y="636"/>
                  </a:cubicBezTo>
                  <a:cubicBezTo>
                    <a:pt x="504" y="637"/>
                    <a:pt x="503" y="638"/>
                    <a:pt x="503" y="638"/>
                  </a:cubicBezTo>
                  <a:cubicBezTo>
                    <a:pt x="503" y="639"/>
                    <a:pt x="503" y="639"/>
                    <a:pt x="503" y="639"/>
                  </a:cubicBezTo>
                  <a:cubicBezTo>
                    <a:pt x="504" y="640"/>
                    <a:pt x="504" y="640"/>
                    <a:pt x="504" y="640"/>
                  </a:cubicBezTo>
                  <a:cubicBezTo>
                    <a:pt x="503" y="639"/>
                    <a:pt x="503" y="639"/>
                    <a:pt x="503" y="639"/>
                  </a:cubicBezTo>
                  <a:cubicBezTo>
                    <a:pt x="503" y="639"/>
                    <a:pt x="490" y="657"/>
                    <a:pt x="486" y="673"/>
                  </a:cubicBezTo>
                  <a:cubicBezTo>
                    <a:pt x="488" y="674"/>
                    <a:pt x="488" y="674"/>
                    <a:pt x="488" y="674"/>
                  </a:cubicBezTo>
                  <a:cubicBezTo>
                    <a:pt x="486" y="673"/>
                    <a:pt x="486" y="673"/>
                    <a:pt x="486" y="673"/>
                  </a:cubicBezTo>
                  <a:cubicBezTo>
                    <a:pt x="484" y="681"/>
                    <a:pt x="480" y="691"/>
                    <a:pt x="477" y="701"/>
                  </a:cubicBezTo>
                  <a:cubicBezTo>
                    <a:pt x="473" y="710"/>
                    <a:pt x="469" y="718"/>
                    <a:pt x="467" y="722"/>
                  </a:cubicBezTo>
                  <a:cubicBezTo>
                    <a:pt x="467" y="722"/>
                    <a:pt x="467" y="722"/>
                    <a:pt x="467" y="722"/>
                  </a:cubicBezTo>
                  <a:cubicBezTo>
                    <a:pt x="467" y="722"/>
                    <a:pt x="467" y="722"/>
                    <a:pt x="467" y="722"/>
                  </a:cubicBezTo>
                  <a:cubicBezTo>
                    <a:pt x="463" y="730"/>
                    <a:pt x="456" y="747"/>
                    <a:pt x="456" y="747"/>
                  </a:cubicBezTo>
                  <a:cubicBezTo>
                    <a:pt x="458" y="748"/>
                    <a:pt x="458" y="748"/>
                    <a:pt x="458" y="748"/>
                  </a:cubicBezTo>
                  <a:cubicBezTo>
                    <a:pt x="457" y="747"/>
                    <a:pt x="457" y="747"/>
                    <a:pt x="457" y="747"/>
                  </a:cubicBezTo>
                  <a:cubicBezTo>
                    <a:pt x="457" y="747"/>
                    <a:pt x="457" y="747"/>
                    <a:pt x="439" y="766"/>
                  </a:cubicBezTo>
                  <a:cubicBezTo>
                    <a:pt x="439" y="766"/>
                    <a:pt x="439" y="766"/>
                    <a:pt x="439" y="766"/>
                  </a:cubicBezTo>
                  <a:cubicBezTo>
                    <a:pt x="439" y="767"/>
                    <a:pt x="439" y="767"/>
                    <a:pt x="439" y="767"/>
                  </a:cubicBezTo>
                  <a:cubicBezTo>
                    <a:pt x="439" y="767"/>
                    <a:pt x="439" y="767"/>
                    <a:pt x="437" y="779"/>
                  </a:cubicBezTo>
                  <a:cubicBezTo>
                    <a:pt x="439" y="779"/>
                    <a:pt x="439" y="779"/>
                    <a:pt x="439" y="779"/>
                  </a:cubicBezTo>
                  <a:cubicBezTo>
                    <a:pt x="438" y="778"/>
                    <a:pt x="438" y="778"/>
                    <a:pt x="438" y="778"/>
                  </a:cubicBezTo>
                  <a:cubicBezTo>
                    <a:pt x="438" y="778"/>
                    <a:pt x="438" y="778"/>
                    <a:pt x="433" y="782"/>
                  </a:cubicBezTo>
                  <a:cubicBezTo>
                    <a:pt x="432" y="782"/>
                    <a:pt x="432" y="782"/>
                    <a:pt x="432" y="782"/>
                  </a:cubicBezTo>
                  <a:cubicBezTo>
                    <a:pt x="432" y="782"/>
                    <a:pt x="432" y="782"/>
                    <a:pt x="432" y="782"/>
                  </a:cubicBezTo>
                  <a:cubicBezTo>
                    <a:pt x="432" y="782"/>
                    <a:pt x="432" y="782"/>
                    <a:pt x="417" y="802"/>
                  </a:cubicBezTo>
                  <a:cubicBezTo>
                    <a:pt x="417" y="803"/>
                    <a:pt x="417" y="803"/>
                    <a:pt x="417" y="803"/>
                  </a:cubicBezTo>
                  <a:cubicBezTo>
                    <a:pt x="417" y="803"/>
                    <a:pt x="417" y="803"/>
                    <a:pt x="417" y="803"/>
                  </a:cubicBezTo>
                  <a:cubicBezTo>
                    <a:pt x="417" y="803"/>
                    <a:pt x="417" y="803"/>
                    <a:pt x="416" y="805"/>
                  </a:cubicBezTo>
                  <a:cubicBezTo>
                    <a:pt x="415" y="808"/>
                    <a:pt x="412" y="813"/>
                    <a:pt x="406" y="824"/>
                  </a:cubicBezTo>
                  <a:cubicBezTo>
                    <a:pt x="406" y="825"/>
                    <a:pt x="406" y="825"/>
                    <a:pt x="406" y="825"/>
                  </a:cubicBezTo>
                  <a:cubicBezTo>
                    <a:pt x="406" y="825"/>
                    <a:pt x="406" y="825"/>
                    <a:pt x="406" y="825"/>
                  </a:cubicBezTo>
                  <a:cubicBezTo>
                    <a:pt x="406" y="825"/>
                    <a:pt x="406" y="825"/>
                    <a:pt x="406" y="826"/>
                  </a:cubicBezTo>
                  <a:cubicBezTo>
                    <a:pt x="408" y="826"/>
                    <a:pt x="408" y="826"/>
                    <a:pt x="408" y="826"/>
                  </a:cubicBezTo>
                  <a:cubicBezTo>
                    <a:pt x="407" y="825"/>
                    <a:pt x="407" y="825"/>
                    <a:pt x="407" y="825"/>
                  </a:cubicBezTo>
                  <a:cubicBezTo>
                    <a:pt x="407" y="825"/>
                    <a:pt x="407" y="825"/>
                    <a:pt x="407" y="825"/>
                  </a:cubicBezTo>
                  <a:cubicBezTo>
                    <a:pt x="407" y="825"/>
                    <a:pt x="407" y="825"/>
                    <a:pt x="403" y="827"/>
                  </a:cubicBezTo>
                  <a:cubicBezTo>
                    <a:pt x="401" y="828"/>
                    <a:pt x="398" y="829"/>
                    <a:pt x="392" y="832"/>
                  </a:cubicBezTo>
                  <a:cubicBezTo>
                    <a:pt x="393" y="833"/>
                    <a:pt x="393" y="833"/>
                    <a:pt x="393" y="833"/>
                  </a:cubicBezTo>
                  <a:cubicBezTo>
                    <a:pt x="393" y="832"/>
                    <a:pt x="393" y="832"/>
                    <a:pt x="393" y="832"/>
                  </a:cubicBezTo>
                  <a:cubicBezTo>
                    <a:pt x="393" y="832"/>
                    <a:pt x="393" y="832"/>
                    <a:pt x="380" y="830"/>
                  </a:cubicBezTo>
                  <a:cubicBezTo>
                    <a:pt x="379" y="830"/>
                    <a:pt x="379" y="830"/>
                    <a:pt x="379" y="830"/>
                  </a:cubicBezTo>
                  <a:cubicBezTo>
                    <a:pt x="378" y="831"/>
                    <a:pt x="378" y="831"/>
                    <a:pt x="378" y="831"/>
                  </a:cubicBezTo>
                  <a:cubicBezTo>
                    <a:pt x="378" y="831"/>
                    <a:pt x="378" y="831"/>
                    <a:pt x="377" y="832"/>
                  </a:cubicBezTo>
                  <a:cubicBezTo>
                    <a:pt x="377" y="833"/>
                    <a:pt x="375" y="835"/>
                    <a:pt x="373" y="839"/>
                  </a:cubicBezTo>
                  <a:cubicBezTo>
                    <a:pt x="374" y="840"/>
                    <a:pt x="374" y="840"/>
                    <a:pt x="374" y="840"/>
                  </a:cubicBezTo>
                  <a:cubicBezTo>
                    <a:pt x="374" y="838"/>
                    <a:pt x="374" y="838"/>
                    <a:pt x="374" y="838"/>
                  </a:cubicBezTo>
                  <a:cubicBezTo>
                    <a:pt x="374" y="838"/>
                    <a:pt x="374" y="838"/>
                    <a:pt x="366" y="838"/>
                  </a:cubicBezTo>
                  <a:cubicBezTo>
                    <a:pt x="366" y="838"/>
                    <a:pt x="366" y="838"/>
                    <a:pt x="366" y="838"/>
                  </a:cubicBezTo>
                  <a:cubicBezTo>
                    <a:pt x="365" y="838"/>
                    <a:pt x="365" y="838"/>
                    <a:pt x="365" y="838"/>
                  </a:cubicBezTo>
                  <a:cubicBezTo>
                    <a:pt x="365" y="838"/>
                    <a:pt x="365" y="838"/>
                    <a:pt x="359" y="841"/>
                  </a:cubicBezTo>
                  <a:cubicBezTo>
                    <a:pt x="359" y="842"/>
                    <a:pt x="359" y="842"/>
                    <a:pt x="359" y="842"/>
                  </a:cubicBezTo>
                  <a:cubicBezTo>
                    <a:pt x="359" y="841"/>
                    <a:pt x="359" y="841"/>
                    <a:pt x="359" y="841"/>
                  </a:cubicBezTo>
                  <a:cubicBezTo>
                    <a:pt x="359" y="841"/>
                    <a:pt x="359" y="841"/>
                    <a:pt x="351" y="842"/>
                  </a:cubicBezTo>
                  <a:cubicBezTo>
                    <a:pt x="349" y="843"/>
                    <a:pt x="349" y="843"/>
                    <a:pt x="349" y="843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4"/>
                    <a:pt x="350" y="844"/>
                    <a:pt x="350" y="844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4"/>
                    <a:pt x="350" y="844"/>
                    <a:pt x="350" y="844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5"/>
                    <a:pt x="350" y="845"/>
                    <a:pt x="350" y="846"/>
                  </a:cubicBezTo>
                  <a:cubicBezTo>
                    <a:pt x="350" y="847"/>
                    <a:pt x="350" y="848"/>
                    <a:pt x="348" y="850"/>
                  </a:cubicBezTo>
                  <a:cubicBezTo>
                    <a:pt x="348" y="850"/>
                    <a:pt x="348" y="850"/>
                    <a:pt x="348" y="850"/>
                  </a:cubicBezTo>
                  <a:cubicBezTo>
                    <a:pt x="347" y="851"/>
                    <a:pt x="347" y="851"/>
                    <a:pt x="347" y="851"/>
                  </a:cubicBezTo>
                  <a:cubicBezTo>
                    <a:pt x="348" y="852"/>
                    <a:pt x="348" y="852"/>
                    <a:pt x="348" y="852"/>
                  </a:cubicBezTo>
                  <a:cubicBezTo>
                    <a:pt x="348" y="851"/>
                    <a:pt x="348" y="851"/>
                    <a:pt x="348" y="851"/>
                  </a:cubicBezTo>
                  <a:cubicBezTo>
                    <a:pt x="347" y="851"/>
                    <a:pt x="346" y="851"/>
                    <a:pt x="345" y="851"/>
                  </a:cubicBezTo>
                  <a:cubicBezTo>
                    <a:pt x="343" y="851"/>
                    <a:pt x="341" y="851"/>
                    <a:pt x="339" y="850"/>
                  </a:cubicBezTo>
                  <a:cubicBezTo>
                    <a:pt x="336" y="849"/>
                    <a:pt x="334" y="848"/>
                    <a:pt x="332" y="847"/>
                  </a:cubicBezTo>
                  <a:cubicBezTo>
                    <a:pt x="331" y="847"/>
                    <a:pt x="330" y="846"/>
                    <a:pt x="330" y="846"/>
                  </a:cubicBezTo>
                  <a:cubicBezTo>
                    <a:pt x="329" y="845"/>
                    <a:pt x="329" y="845"/>
                    <a:pt x="329" y="845"/>
                  </a:cubicBezTo>
                  <a:cubicBezTo>
                    <a:pt x="329" y="845"/>
                    <a:pt x="329" y="845"/>
                    <a:pt x="329" y="845"/>
                  </a:cubicBezTo>
                  <a:cubicBezTo>
                    <a:pt x="323" y="841"/>
                    <a:pt x="323" y="841"/>
                    <a:pt x="323" y="841"/>
                  </a:cubicBezTo>
                  <a:cubicBezTo>
                    <a:pt x="327" y="847"/>
                    <a:pt x="327" y="847"/>
                    <a:pt x="327" y="847"/>
                  </a:cubicBezTo>
                  <a:cubicBezTo>
                    <a:pt x="327" y="847"/>
                    <a:pt x="327" y="847"/>
                    <a:pt x="335" y="860"/>
                  </a:cubicBezTo>
                  <a:cubicBezTo>
                    <a:pt x="336" y="859"/>
                    <a:pt x="336" y="859"/>
                    <a:pt x="336" y="859"/>
                  </a:cubicBezTo>
                  <a:cubicBezTo>
                    <a:pt x="335" y="859"/>
                    <a:pt x="335" y="859"/>
                    <a:pt x="335" y="859"/>
                  </a:cubicBezTo>
                  <a:cubicBezTo>
                    <a:pt x="335" y="859"/>
                    <a:pt x="335" y="859"/>
                    <a:pt x="335" y="860"/>
                  </a:cubicBezTo>
                  <a:cubicBezTo>
                    <a:pt x="335" y="860"/>
                    <a:pt x="335" y="861"/>
                    <a:pt x="335" y="861"/>
                  </a:cubicBezTo>
                  <a:cubicBezTo>
                    <a:pt x="336" y="861"/>
                    <a:pt x="336" y="861"/>
                    <a:pt x="336" y="861"/>
                  </a:cubicBezTo>
                  <a:cubicBezTo>
                    <a:pt x="337" y="860"/>
                    <a:pt x="337" y="860"/>
                    <a:pt x="337" y="860"/>
                  </a:cubicBezTo>
                  <a:cubicBezTo>
                    <a:pt x="337" y="860"/>
                    <a:pt x="337" y="860"/>
                    <a:pt x="335" y="858"/>
                  </a:cubicBezTo>
                  <a:cubicBezTo>
                    <a:pt x="335" y="858"/>
                    <a:pt x="335" y="858"/>
                    <a:pt x="335" y="858"/>
                  </a:cubicBezTo>
                  <a:cubicBezTo>
                    <a:pt x="334" y="858"/>
                    <a:pt x="332" y="856"/>
                    <a:pt x="330" y="855"/>
                  </a:cubicBezTo>
                  <a:cubicBezTo>
                    <a:pt x="328" y="853"/>
                    <a:pt x="328" y="853"/>
                    <a:pt x="328" y="853"/>
                  </a:cubicBezTo>
                  <a:cubicBezTo>
                    <a:pt x="328" y="856"/>
                    <a:pt x="328" y="856"/>
                    <a:pt x="328" y="856"/>
                  </a:cubicBezTo>
                  <a:cubicBezTo>
                    <a:pt x="328" y="856"/>
                    <a:pt x="328" y="856"/>
                    <a:pt x="327" y="861"/>
                  </a:cubicBezTo>
                  <a:cubicBezTo>
                    <a:pt x="326" y="862"/>
                    <a:pt x="326" y="862"/>
                    <a:pt x="326" y="862"/>
                  </a:cubicBezTo>
                  <a:cubicBezTo>
                    <a:pt x="327" y="863"/>
                    <a:pt x="327" y="863"/>
                    <a:pt x="327" y="863"/>
                  </a:cubicBezTo>
                  <a:cubicBezTo>
                    <a:pt x="327" y="863"/>
                    <a:pt x="327" y="863"/>
                    <a:pt x="327" y="863"/>
                  </a:cubicBezTo>
                  <a:cubicBezTo>
                    <a:pt x="327" y="863"/>
                    <a:pt x="327" y="863"/>
                    <a:pt x="330" y="864"/>
                  </a:cubicBezTo>
                  <a:cubicBezTo>
                    <a:pt x="330" y="865"/>
                    <a:pt x="331" y="865"/>
                    <a:pt x="331" y="865"/>
                  </a:cubicBezTo>
                  <a:cubicBezTo>
                    <a:pt x="332" y="864"/>
                    <a:pt x="332" y="864"/>
                    <a:pt x="332" y="864"/>
                  </a:cubicBezTo>
                  <a:cubicBezTo>
                    <a:pt x="331" y="863"/>
                    <a:pt x="331" y="863"/>
                    <a:pt x="331" y="863"/>
                  </a:cubicBezTo>
                  <a:cubicBezTo>
                    <a:pt x="331" y="863"/>
                    <a:pt x="331" y="863"/>
                    <a:pt x="331" y="863"/>
                  </a:cubicBezTo>
                  <a:cubicBezTo>
                    <a:pt x="330" y="864"/>
                    <a:pt x="327" y="865"/>
                    <a:pt x="324" y="865"/>
                  </a:cubicBezTo>
                  <a:cubicBezTo>
                    <a:pt x="324" y="865"/>
                    <a:pt x="323" y="865"/>
                    <a:pt x="323" y="865"/>
                  </a:cubicBezTo>
                  <a:cubicBezTo>
                    <a:pt x="323" y="865"/>
                    <a:pt x="323" y="865"/>
                    <a:pt x="323" y="865"/>
                  </a:cubicBezTo>
                  <a:cubicBezTo>
                    <a:pt x="323" y="865"/>
                    <a:pt x="323" y="865"/>
                    <a:pt x="323" y="865"/>
                  </a:cubicBezTo>
                  <a:cubicBezTo>
                    <a:pt x="323" y="867"/>
                    <a:pt x="323" y="867"/>
                    <a:pt x="323" y="867"/>
                  </a:cubicBezTo>
                  <a:cubicBezTo>
                    <a:pt x="323" y="865"/>
                    <a:pt x="323" y="865"/>
                    <a:pt x="323" y="865"/>
                  </a:cubicBezTo>
                  <a:cubicBezTo>
                    <a:pt x="322" y="865"/>
                    <a:pt x="322" y="865"/>
                    <a:pt x="322" y="865"/>
                  </a:cubicBezTo>
                  <a:cubicBezTo>
                    <a:pt x="320" y="865"/>
                    <a:pt x="319" y="863"/>
                    <a:pt x="318" y="861"/>
                  </a:cubicBezTo>
                  <a:cubicBezTo>
                    <a:pt x="317" y="861"/>
                    <a:pt x="317" y="860"/>
                    <a:pt x="316" y="859"/>
                  </a:cubicBezTo>
                  <a:cubicBezTo>
                    <a:pt x="316" y="858"/>
                    <a:pt x="316" y="858"/>
                    <a:pt x="316" y="858"/>
                  </a:cubicBezTo>
                  <a:cubicBezTo>
                    <a:pt x="316" y="858"/>
                    <a:pt x="316" y="858"/>
                    <a:pt x="316" y="858"/>
                  </a:cubicBezTo>
                  <a:cubicBezTo>
                    <a:pt x="313" y="850"/>
                    <a:pt x="313" y="850"/>
                    <a:pt x="313" y="850"/>
                  </a:cubicBezTo>
                  <a:cubicBezTo>
                    <a:pt x="313" y="859"/>
                    <a:pt x="313" y="859"/>
                    <a:pt x="313" y="859"/>
                  </a:cubicBezTo>
                  <a:cubicBezTo>
                    <a:pt x="313" y="859"/>
                    <a:pt x="313" y="859"/>
                    <a:pt x="313" y="868"/>
                  </a:cubicBezTo>
                  <a:cubicBezTo>
                    <a:pt x="314" y="868"/>
                    <a:pt x="314" y="868"/>
                    <a:pt x="314" y="868"/>
                  </a:cubicBezTo>
                  <a:cubicBezTo>
                    <a:pt x="314" y="867"/>
                    <a:pt x="314" y="867"/>
                    <a:pt x="314" y="867"/>
                  </a:cubicBezTo>
                  <a:cubicBezTo>
                    <a:pt x="314" y="867"/>
                    <a:pt x="314" y="867"/>
                    <a:pt x="296" y="875"/>
                  </a:cubicBezTo>
                  <a:cubicBezTo>
                    <a:pt x="296" y="875"/>
                    <a:pt x="296" y="875"/>
                    <a:pt x="296" y="875"/>
                  </a:cubicBezTo>
                  <a:cubicBezTo>
                    <a:pt x="295" y="876"/>
                    <a:pt x="295" y="876"/>
                    <a:pt x="295" y="876"/>
                  </a:cubicBezTo>
                  <a:cubicBezTo>
                    <a:pt x="295" y="876"/>
                    <a:pt x="295" y="876"/>
                    <a:pt x="294" y="880"/>
                  </a:cubicBezTo>
                  <a:cubicBezTo>
                    <a:pt x="296" y="880"/>
                    <a:pt x="296" y="880"/>
                    <a:pt x="296" y="880"/>
                  </a:cubicBezTo>
                  <a:cubicBezTo>
                    <a:pt x="295" y="879"/>
                    <a:pt x="295" y="879"/>
                    <a:pt x="295" y="879"/>
                  </a:cubicBezTo>
                  <a:cubicBezTo>
                    <a:pt x="295" y="879"/>
                    <a:pt x="295" y="879"/>
                    <a:pt x="275" y="888"/>
                  </a:cubicBezTo>
                  <a:cubicBezTo>
                    <a:pt x="274" y="889"/>
                    <a:pt x="274" y="889"/>
                    <a:pt x="274" y="889"/>
                  </a:cubicBezTo>
                  <a:cubicBezTo>
                    <a:pt x="274" y="890"/>
                    <a:pt x="274" y="890"/>
                    <a:pt x="274" y="890"/>
                  </a:cubicBezTo>
                  <a:cubicBezTo>
                    <a:pt x="274" y="890"/>
                    <a:pt x="274" y="890"/>
                    <a:pt x="274" y="901"/>
                  </a:cubicBezTo>
                  <a:cubicBezTo>
                    <a:pt x="275" y="901"/>
                    <a:pt x="275" y="901"/>
                    <a:pt x="275" y="901"/>
                  </a:cubicBezTo>
                  <a:cubicBezTo>
                    <a:pt x="274" y="899"/>
                    <a:pt x="274" y="899"/>
                    <a:pt x="274" y="899"/>
                  </a:cubicBezTo>
                  <a:cubicBezTo>
                    <a:pt x="274" y="899"/>
                    <a:pt x="274" y="899"/>
                    <a:pt x="272" y="901"/>
                  </a:cubicBezTo>
                  <a:cubicBezTo>
                    <a:pt x="271" y="901"/>
                    <a:pt x="271" y="901"/>
                    <a:pt x="271" y="901"/>
                  </a:cubicBezTo>
                  <a:cubicBezTo>
                    <a:pt x="272" y="901"/>
                    <a:pt x="272" y="901"/>
                    <a:pt x="272" y="901"/>
                  </a:cubicBezTo>
                  <a:cubicBezTo>
                    <a:pt x="271" y="901"/>
                    <a:pt x="271" y="902"/>
                    <a:pt x="270" y="902"/>
                  </a:cubicBezTo>
                  <a:cubicBezTo>
                    <a:pt x="271" y="903"/>
                    <a:pt x="271" y="903"/>
                    <a:pt x="271" y="903"/>
                  </a:cubicBezTo>
                  <a:cubicBezTo>
                    <a:pt x="273" y="903"/>
                    <a:pt x="273" y="903"/>
                    <a:pt x="273" y="903"/>
                  </a:cubicBezTo>
                  <a:cubicBezTo>
                    <a:pt x="273" y="903"/>
                    <a:pt x="273" y="903"/>
                    <a:pt x="272" y="901"/>
                  </a:cubicBezTo>
                  <a:cubicBezTo>
                    <a:pt x="272" y="900"/>
                    <a:pt x="271" y="899"/>
                    <a:pt x="270" y="896"/>
                  </a:cubicBezTo>
                  <a:cubicBezTo>
                    <a:pt x="270" y="895"/>
                    <a:pt x="270" y="895"/>
                    <a:pt x="270" y="895"/>
                  </a:cubicBezTo>
                  <a:cubicBezTo>
                    <a:pt x="269" y="895"/>
                    <a:pt x="269" y="895"/>
                    <a:pt x="269" y="895"/>
                  </a:cubicBezTo>
                  <a:cubicBezTo>
                    <a:pt x="269" y="895"/>
                    <a:pt x="269" y="895"/>
                    <a:pt x="265" y="894"/>
                  </a:cubicBezTo>
                  <a:cubicBezTo>
                    <a:pt x="264" y="893"/>
                    <a:pt x="264" y="893"/>
                    <a:pt x="264" y="893"/>
                  </a:cubicBezTo>
                  <a:cubicBezTo>
                    <a:pt x="263" y="894"/>
                    <a:pt x="263" y="894"/>
                    <a:pt x="263" y="894"/>
                  </a:cubicBezTo>
                  <a:cubicBezTo>
                    <a:pt x="263" y="894"/>
                    <a:pt x="263" y="894"/>
                    <a:pt x="255" y="901"/>
                  </a:cubicBezTo>
                  <a:cubicBezTo>
                    <a:pt x="256" y="902"/>
                    <a:pt x="256" y="902"/>
                    <a:pt x="256" y="902"/>
                  </a:cubicBezTo>
                  <a:cubicBezTo>
                    <a:pt x="256" y="900"/>
                    <a:pt x="256" y="900"/>
                    <a:pt x="256" y="900"/>
                  </a:cubicBezTo>
                  <a:cubicBezTo>
                    <a:pt x="256" y="900"/>
                    <a:pt x="256" y="900"/>
                    <a:pt x="252" y="900"/>
                  </a:cubicBezTo>
                  <a:cubicBezTo>
                    <a:pt x="252" y="900"/>
                    <a:pt x="252" y="900"/>
                    <a:pt x="252" y="900"/>
                  </a:cubicBezTo>
                  <a:cubicBezTo>
                    <a:pt x="251" y="901"/>
                    <a:pt x="251" y="901"/>
                    <a:pt x="251" y="901"/>
                  </a:cubicBezTo>
                  <a:cubicBezTo>
                    <a:pt x="251" y="901"/>
                    <a:pt x="251" y="901"/>
                    <a:pt x="241" y="909"/>
                  </a:cubicBezTo>
                  <a:cubicBezTo>
                    <a:pt x="241" y="910"/>
                    <a:pt x="241" y="910"/>
                    <a:pt x="241" y="910"/>
                  </a:cubicBezTo>
                  <a:cubicBezTo>
                    <a:pt x="241" y="909"/>
                    <a:pt x="241" y="909"/>
                    <a:pt x="241" y="909"/>
                  </a:cubicBezTo>
                  <a:cubicBezTo>
                    <a:pt x="241" y="909"/>
                    <a:pt x="241" y="909"/>
                    <a:pt x="225" y="913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7" y="915"/>
                    <a:pt x="227" y="915"/>
                    <a:pt x="227" y="915"/>
                  </a:cubicBezTo>
                  <a:cubicBezTo>
                    <a:pt x="227" y="915"/>
                    <a:pt x="227" y="915"/>
                    <a:pt x="227" y="915"/>
                  </a:cubicBezTo>
                  <a:cubicBezTo>
                    <a:pt x="227" y="914"/>
                    <a:pt x="227" y="914"/>
                    <a:pt x="227" y="914"/>
                  </a:cubicBezTo>
                  <a:cubicBezTo>
                    <a:pt x="227" y="914"/>
                    <a:pt x="227" y="914"/>
                    <a:pt x="227" y="912"/>
                  </a:cubicBezTo>
                  <a:cubicBezTo>
                    <a:pt x="227" y="912"/>
                    <a:pt x="227" y="912"/>
                    <a:pt x="227" y="912"/>
                  </a:cubicBezTo>
                  <a:cubicBezTo>
                    <a:pt x="228" y="910"/>
                    <a:pt x="228" y="908"/>
                    <a:pt x="229" y="906"/>
                  </a:cubicBezTo>
                  <a:cubicBezTo>
                    <a:pt x="229" y="906"/>
                    <a:pt x="229" y="906"/>
                    <a:pt x="229" y="906"/>
                  </a:cubicBezTo>
                  <a:cubicBezTo>
                    <a:pt x="229" y="905"/>
                    <a:pt x="229" y="904"/>
                    <a:pt x="229" y="904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7" y="903"/>
                    <a:pt x="227" y="903"/>
                    <a:pt x="227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7" y="903"/>
                    <a:pt x="227" y="903"/>
                    <a:pt x="227" y="903"/>
                  </a:cubicBezTo>
                  <a:cubicBezTo>
                    <a:pt x="227" y="903"/>
                    <a:pt x="227" y="903"/>
                    <a:pt x="227" y="903"/>
                  </a:cubicBezTo>
                  <a:cubicBezTo>
                    <a:pt x="227" y="903"/>
                    <a:pt x="226" y="903"/>
                    <a:pt x="226" y="904"/>
                  </a:cubicBezTo>
                  <a:cubicBezTo>
                    <a:pt x="225" y="906"/>
                    <a:pt x="224" y="908"/>
                    <a:pt x="222" y="912"/>
                  </a:cubicBezTo>
                  <a:cubicBezTo>
                    <a:pt x="221" y="913"/>
                    <a:pt x="221" y="914"/>
                    <a:pt x="220" y="915"/>
                  </a:cubicBezTo>
                  <a:cubicBezTo>
                    <a:pt x="220" y="915"/>
                    <a:pt x="220" y="915"/>
                    <a:pt x="220" y="915"/>
                  </a:cubicBezTo>
                  <a:cubicBezTo>
                    <a:pt x="220" y="916"/>
                    <a:pt x="220" y="916"/>
                    <a:pt x="220" y="916"/>
                  </a:cubicBezTo>
                  <a:cubicBezTo>
                    <a:pt x="220" y="916"/>
                    <a:pt x="220" y="916"/>
                    <a:pt x="220" y="916"/>
                  </a:cubicBezTo>
                  <a:cubicBezTo>
                    <a:pt x="219" y="918"/>
                    <a:pt x="218" y="920"/>
                    <a:pt x="216" y="923"/>
                  </a:cubicBezTo>
                  <a:cubicBezTo>
                    <a:pt x="216" y="923"/>
                    <a:pt x="216" y="924"/>
                    <a:pt x="216" y="924"/>
                  </a:cubicBezTo>
                  <a:cubicBezTo>
                    <a:pt x="217" y="925"/>
                    <a:pt x="217" y="925"/>
                    <a:pt x="217" y="925"/>
                  </a:cubicBezTo>
                  <a:cubicBezTo>
                    <a:pt x="217" y="923"/>
                    <a:pt x="217" y="923"/>
                    <a:pt x="217" y="923"/>
                  </a:cubicBezTo>
                  <a:cubicBezTo>
                    <a:pt x="217" y="923"/>
                    <a:pt x="217" y="923"/>
                    <a:pt x="202" y="927"/>
                  </a:cubicBezTo>
                  <a:cubicBezTo>
                    <a:pt x="202" y="929"/>
                    <a:pt x="202" y="929"/>
                    <a:pt x="202" y="929"/>
                  </a:cubicBezTo>
                  <a:cubicBezTo>
                    <a:pt x="203" y="930"/>
                    <a:pt x="203" y="930"/>
                    <a:pt x="203" y="930"/>
                  </a:cubicBezTo>
                  <a:cubicBezTo>
                    <a:pt x="203" y="930"/>
                    <a:pt x="206" y="929"/>
                    <a:pt x="209" y="927"/>
                  </a:cubicBezTo>
                  <a:cubicBezTo>
                    <a:pt x="211" y="925"/>
                    <a:pt x="212" y="924"/>
                    <a:pt x="214" y="923"/>
                  </a:cubicBezTo>
                  <a:cubicBezTo>
                    <a:pt x="215" y="922"/>
                    <a:pt x="216" y="920"/>
                    <a:pt x="216" y="919"/>
                  </a:cubicBezTo>
                  <a:cubicBezTo>
                    <a:pt x="216" y="918"/>
                    <a:pt x="216" y="918"/>
                    <a:pt x="216" y="918"/>
                  </a:cubicBezTo>
                  <a:cubicBezTo>
                    <a:pt x="214" y="918"/>
                    <a:pt x="214" y="918"/>
                    <a:pt x="214" y="918"/>
                  </a:cubicBezTo>
                  <a:cubicBezTo>
                    <a:pt x="216" y="918"/>
                    <a:pt x="216" y="918"/>
                    <a:pt x="216" y="918"/>
                  </a:cubicBezTo>
                  <a:cubicBezTo>
                    <a:pt x="216" y="916"/>
                    <a:pt x="215" y="915"/>
                    <a:pt x="214" y="914"/>
                  </a:cubicBezTo>
                  <a:cubicBezTo>
                    <a:pt x="214" y="912"/>
                    <a:pt x="213" y="912"/>
                    <a:pt x="213" y="912"/>
                  </a:cubicBezTo>
                  <a:cubicBezTo>
                    <a:pt x="212" y="910"/>
                    <a:pt x="212" y="910"/>
                    <a:pt x="212" y="910"/>
                  </a:cubicBezTo>
                  <a:cubicBezTo>
                    <a:pt x="210" y="912"/>
                    <a:pt x="210" y="912"/>
                    <a:pt x="210" y="912"/>
                  </a:cubicBezTo>
                  <a:cubicBezTo>
                    <a:pt x="210" y="912"/>
                    <a:pt x="210" y="912"/>
                    <a:pt x="206" y="917"/>
                  </a:cubicBezTo>
                  <a:cubicBezTo>
                    <a:pt x="208" y="918"/>
                    <a:pt x="208" y="918"/>
                    <a:pt x="208" y="918"/>
                  </a:cubicBezTo>
                  <a:cubicBezTo>
                    <a:pt x="208" y="917"/>
                    <a:pt x="208" y="917"/>
                    <a:pt x="208" y="917"/>
                  </a:cubicBezTo>
                  <a:cubicBezTo>
                    <a:pt x="208" y="917"/>
                    <a:pt x="208" y="917"/>
                    <a:pt x="201" y="917"/>
                  </a:cubicBezTo>
                  <a:cubicBezTo>
                    <a:pt x="201" y="918"/>
                    <a:pt x="201" y="918"/>
                    <a:pt x="201" y="918"/>
                  </a:cubicBezTo>
                  <a:cubicBezTo>
                    <a:pt x="202" y="917"/>
                    <a:pt x="202" y="917"/>
                    <a:pt x="202" y="917"/>
                  </a:cubicBezTo>
                  <a:cubicBezTo>
                    <a:pt x="202" y="917"/>
                    <a:pt x="202" y="917"/>
                    <a:pt x="201" y="915"/>
                  </a:cubicBezTo>
                  <a:cubicBezTo>
                    <a:pt x="200" y="915"/>
                    <a:pt x="200" y="915"/>
                    <a:pt x="200" y="915"/>
                  </a:cubicBezTo>
                  <a:cubicBezTo>
                    <a:pt x="201" y="917"/>
                    <a:pt x="201" y="917"/>
                    <a:pt x="201" y="917"/>
                  </a:cubicBezTo>
                  <a:cubicBezTo>
                    <a:pt x="201" y="917"/>
                    <a:pt x="201" y="917"/>
                    <a:pt x="210" y="908"/>
                  </a:cubicBezTo>
                  <a:cubicBezTo>
                    <a:pt x="210" y="908"/>
                    <a:pt x="210" y="908"/>
                    <a:pt x="210" y="908"/>
                  </a:cubicBezTo>
                  <a:cubicBezTo>
                    <a:pt x="210" y="907"/>
                    <a:pt x="210" y="907"/>
                    <a:pt x="210" y="907"/>
                  </a:cubicBezTo>
                  <a:cubicBezTo>
                    <a:pt x="210" y="907"/>
                    <a:pt x="210" y="907"/>
                    <a:pt x="210" y="905"/>
                  </a:cubicBezTo>
                  <a:cubicBezTo>
                    <a:pt x="210" y="903"/>
                    <a:pt x="210" y="903"/>
                    <a:pt x="210" y="903"/>
                  </a:cubicBezTo>
                  <a:cubicBezTo>
                    <a:pt x="209" y="903"/>
                    <a:pt x="209" y="903"/>
                    <a:pt x="209" y="903"/>
                  </a:cubicBezTo>
                  <a:cubicBezTo>
                    <a:pt x="209" y="903"/>
                    <a:pt x="209" y="903"/>
                    <a:pt x="205" y="904"/>
                  </a:cubicBezTo>
                  <a:cubicBezTo>
                    <a:pt x="204" y="904"/>
                    <a:pt x="204" y="904"/>
                    <a:pt x="203" y="904"/>
                  </a:cubicBezTo>
                  <a:cubicBezTo>
                    <a:pt x="204" y="906"/>
                    <a:pt x="204" y="906"/>
                    <a:pt x="204" y="906"/>
                  </a:cubicBezTo>
                  <a:cubicBezTo>
                    <a:pt x="205" y="906"/>
                    <a:pt x="205" y="906"/>
                    <a:pt x="205" y="906"/>
                  </a:cubicBezTo>
                  <a:cubicBezTo>
                    <a:pt x="205" y="906"/>
                    <a:pt x="205" y="906"/>
                    <a:pt x="206" y="901"/>
                  </a:cubicBezTo>
                  <a:cubicBezTo>
                    <a:pt x="207" y="900"/>
                    <a:pt x="207" y="900"/>
                    <a:pt x="207" y="900"/>
                  </a:cubicBezTo>
                  <a:cubicBezTo>
                    <a:pt x="206" y="899"/>
                    <a:pt x="206" y="899"/>
                    <a:pt x="206" y="899"/>
                  </a:cubicBezTo>
                  <a:cubicBezTo>
                    <a:pt x="206" y="899"/>
                    <a:pt x="206" y="899"/>
                    <a:pt x="199" y="894"/>
                  </a:cubicBezTo>
                  <a:cubicBezTo>
                    <a:pt x="198" y="895"/>
                    <a:pt x="198" y="895"/>
                    <a:pt x="198" y="895"/>
                  </a:cubicBezTo>
                  <a:cubicBezTo>
                    <a:pt x="200" y="896"/>
                    <a:pt x="200" y="896"/>
                    <a:pt x="200" y="896"/>
                  </a:cubicBezTo>
                  <a:cubicBezTo>
                    <a:pt x="200" y="896"/>
                    <a:pt x="200" y="896"/>
                    <a:pt x="204" y="883"/>
                  </a:cubicBezTo>
                  <a:cubicBezTo>
                    <a:pt x="204" y="883"/>
                    <a:pt x="204" y="883"/>
                    <a:pt x="204" y="883"/>
                  </a:cubicBezTo>
                  <a:cubicBezTo>
                    <a:pt x="203" y="882"/>
                    <a:pt x="203" y="882"/>
                    <a:pt x="203" y="882"/>
                  </a:cubicBezTo>
                  <a:cubicBezTo>
                    <a:pt x="203" y="882"/>
                    <a:pt x="203" y="882"/>
                    <a:pt x="202" y="881"/>
                  </a:cubicBezTo>
                  <a:cubicBezTo>
                    <a:pt x="201" y="880"/>
                    <a:pt x="201" y="880"/>
                    <a:pt x="201" y="880"/>
                  </a:cubicBezTo>
                  <a:cubicBezTo>
                    <a:pt x="200" y="880"/>
                    <a:pt x="200" y="880"/>
                    <a:pt x="200" y="880"/>
                  </a:cubicBezTo>
                  <a:cubicBezTo>
                    <a:pt x="200" y="880"/>
                    <a:pt x="200" y="880"/>
                    <a:pt x="190" y="889"/>
                  </a:cubicBezTo>
                  <a:cubicBezTo>
                    <a:pt x="191" y="890"/>
                    <a:pt x="191" y="890"/>
                    <a:pt x="191" y="890"/>
                  </a:cubicBezTo>
                  <a:cubicBezTo>
                    <a:pt x="191" y="888"/>
                    <a:pt x="191" y="888"/>
                    <a:pt x="191" y="888"/>
                  </a:cubicBezTo>
                  <a:cubicBezTo>
                    <a:pt x="191" y="888"/>
                    <a:pt x="191" y="888"/>
                    <a:pt x="187" y="890"/>
                  </a:cubicBezTo>
                  <a:cubicBezTo>
                    <a:pt x="186" y="890"/>
                    <a:pt x="184" y="891"/>
                    <a:pt x="181" y="892"/>
                  </a:cubicBezTo>
                  <a:cubicBezTo>
                    <a:pt x="182" y="894"/>
                    <a:pt x="182" y="894"/>
                    <a:pt x="182" y="894"/>
                  </a:cubicBezTo>
                  <a:cubicBezTo>
                    <a:pt x="183" y="893"/>
                    <a:pt x="183" y="893"/>
                    <a:pt x="183" y="893"/>
                  </a:cubicBezTo>
                  <a:cubicBezTo>
                    <a:pt x="183" y="893"/>
                    <a:pt x="183" y="893"/>
                    <a:pt x="180" y="890"/>
                  </a:cubicBezTo>
                  <a:cubicBezTo>
                    <a:pt x="179" y="891"/>
                    <a:pt x="179" y="891"/>
                    <a:pt x="179" y="891"/>
                  </a:cubicBezTo>
                  <a:cubicBezTo>
                    <a:pt x="181" y="891"/>
                    <a:pt x="181" y="891"/>
                    <a:pt x="181" y="891"/>
                  </a:cubicBezTo>
                  <a:cubicBezTo>
                    <a:pt x="181" y="891"/>
                    <a:pt x="181" y="891"/>
                    <a:pt x="181" y="891"/>
                  </a:cubicBezTo>
                  <a:cubicBezTo>
                    <a:pt x="181" y="891"/>
                    <a:pt x="181" y="890"/>
                    <a:pt x="181" y="888"/>
                  </a:cubicBezTo>
                  <a:cubicBezTo>
                    <a:pt x="181" y="888"/>
                    <a:pt x="181" y="888"/>
                    <a:pt x="181" y="888"/>
                  </a:cubicBezTo>
                  <a:cubicBezTo>
                    <a:pt x="182" y="887"/>
                    <a:pt x="182" y="886"/>
                    <a:pt x="183" y="884"/>
                  </a:cubicBezTo>
                  <a:cubicBezTo>
                    <a:pt x="183" y="884"/>
                    <a:pt x="183" y="884"/>
                    <a:pt x="183" y="884"/>
                  </a:cubicBezTo>
                  <a:cubicBezTo>
                    <a:pt x="183" y="883"/>
                    <a:pt x="183" y="882"/>
                    <a:pt x="183" y="881"/>
                  </a:cubicBezTo>
                  <a:cubicBezTo>
                    <a:pt x="184" y="879"/>
                    <a:pt x="184" y="879"/>
                    <a:pt x="184" y="879"/>
                  </a:cubicBezTo>
                  <a:cubicBezTo>
                    <a:pt x="182" y="879"/>
                    <a:pt x="182" y="879"/>
                    <a:pt x="182" y="879"/>
                  </a:cubicBezTo>
                  <a:cubicBezTo>
                    <a:pt x="182" y="879"/>
                    <a:pt x="182" y="879"/>
                    <a:pt x="174" y="879"/>
                  </a:cubicBezTo>
                  <a:cubicBezTo>
                    <a:pt x="174" y="880"/>
                    <a:pt x="174" y="880"/>
                    <a:pt x="174" y="880"/>
                  </a:cubicBezTo>
                  <a:cubicBezTo>
                    <a:pt x="174" y="879"/>
                    <a:pt x="174" y="879"/>
                    <a:pt x="174" y="879"/>
                  </a:cubicBezTo>
                  <a:cubicBezTo>
                    <a:pt x="174" y="879"/>
                    <a:pt x="174" y="879"/>
                    <a:pt x="174" y="879"/>
                  </a:cubicBezTo>
                  <a:cubicBezTo>
                    <a:pt x="173" y="878"/>
                    <a:pt x="172" y="878"/>
                    <a:pt x="169" y="877"/>
                  </a:cubicBezTo>
                  <a:cubicBezTo>
                    <a:pt x="168" y="876"/>
                    <a:pt x="168" y="876"/>
                    <a:pt x="167" y="876"/>
                  </a:cubicBezTo>
                  <a:cubicBezTo>
                    <a:pt x="166" y="875"/>
                    <a:pt x="166" y="875"/>
                    <a:pt x="165" y="875"/>
                  </a:cubicBezTo>
                  <a:cubicBezTo>
                    <a:pt x="165" y="875"/>
                    <a:pt x="165" y="875"/>
                    <a:pt x="165" y="875"/>
                  </a:cubicBezTo>
                  <a:cubicBezTo>
                    <a:pt x="164" y="875"/>
                    <a:pt x="164" y="875"/>
                    <a:pt x="164" y="875"/>
                  </a:cubicBezTo>
                  <a:cubicBezTo>
                    <a:pt x="164" y="875"/>
                    <a:pt x="164" y="875"/>
                    <a:pt x="156" y="875"/>
                  </a:cubicBezTo>
                  <a:cubicBezTo>
                    <a:pt x="156" y="876"/>
                    <a:pt x="156" y="876"/>
                    <a:pt x="156" y="876"/>
                  </a:cubicBezTo>
                  <a:cubicBezTo>
                    <a:pt x="157" y="875"/>
                    <a:pt x="157" y="875"/>
                    <a:pt x="157" y="875"/>
                  </a:cubicBezTo>
                  <a:cubicBezTo>
                    <a:pt x="157" y="875"/>
                    <a:pt x="157" y="875"/>
                    <a:pt x="154" y="872"/>
                  </a:cubicBezTo>
                  <a:cubicBezTo>
                    <a:pt x="153" y="872"/>
                    <a:pt x="152" y="871"/>
                    <a:pt x="151" y="870"/>
                  </a:cubicBezTo>
                  <a:cubicBezTo>
                    <a:pt x="151" y="870"/>
                    <a:pt x="151" y="870"/>
                    <a:pt x="151" y="870"/>
                  </a:cubicBezTo>
                  <a:cubicBezTo>
                    <a:pt x="150" y="870"/>
                    <a:pt x="150" y="870"/>
                    <a:pt x="150" y="870"/>
                  </a:cubicBezTo>
                  <a:cubicBezTo>
                    <a:pt x="149" y="868"/>
                    <a:pt x="149" y="868"/>
                    <a:pt x="149" y="868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8" y="870"/>
                    <a:pt x="148" y="870"/>
                    <a:pt x="147" y="876"/>
                  </a:cubicBezTo>
                  <a:cubicBezTo>
                    <a:pt x="148" y="876"/>
                    <a:pt x="148" y="876"/>
                    <a:pt x="148" y="876"/>
                  </a:cubicBezTo>
                  <a:cubicBezTo>
                    <a:pt x="148" y="875"/>
                    <a:pt x="148" y="875"/>
                    <a:pt x="148" y="875"/>
                  </a:cubicBezTo>
                  <a:cubicBezTo>
                    <a:pt x="148" y="875"/>
                    <a:pt x="148" y="875"/>
                    <a:pt x="145" y="875"/>
                  </a:cubicBezTo>
                  <a:cubicBezTo>
                    <a:pt x="145" y="876"/>
                    <a:pt x="145" y="876"/>
                    <a:pt x="145" y="876"/>
                  </a:cubicBezTo>
                  <a:cubicBezTo>
                    <a:pt x="147" y="876"/>
                    <a:pt x="147" y="876"/>
                    <a:pt x="147" y="876"/>
                  </a:cubicBezTo>
                  <a:cubicBezTo>
                    <a:pt x="147" y="876"/>
                    <a:pt x="147" y="876"/>
                    <a:pt x="147" y="864"/>
                  </a:cubicBezTo>
                  <a:cubicBezTo>
                    <a:pt x="147" y="861"/>
                    <a:pt x="147" y="861"/>
                    <a:pt x="147" y="861"/>
                  </a:cubicBezTo>
                  <a:cubicBezTo>
                    <a:pt x="145" y="863"/>
                    <a:pt x="145" y="863"/>
                    <a:pt x="145" y="863"/>
                  </a:cubicBezTo>
                  <a:cubicBezTo>
                    <a:pt x="145" y="863"/>
                    <a:pt x="145" y="863"/>
                    <a:pt x="136" y="868"/>
                  </a:cubicBezTo>
                  <a:cubicBezTo>
                    <a:pt x="136" y="869"/>
                    <a:pt x="136" y="869"/>
                    <a:pt x="136" y="869"/>
                  </a:cubicBezTo>
                  <a:cubicBezTo>
                    <a:pt x="136" y="869"/>
                    <a:pt x="136" y="869"/>
                    <a:pt x="136" y="869"/>
                  </a:cubicBezTo>
                  <a:cubicBezTo>
                    <a:pt x="136" y="869"/>
                    <a:pt x="136" y="869"/>
                    <a:pt x="136" y="876"/>
                  </a:cubicBezTo>
                  <a:cubicBezTo>
                    <a:pt x="137" y="876"/>
                    <a:pt x="137" y="876"/>
                    <a:pt x="137" y="876"/>
                  </a:cubicBezTo>
                  <a:cubicBezTo>
                    <a:pt x="138" y="875"/>
                    <a:pt x="138" y="875"/>
                    <a:pt x="138" y="875"/>
                  </a:cubicBezTo>
                  <a:cubicBezTo>
                    <a:pt x="138" y="875"/>
                    <a:pt x="138" y="875"/>
                    <a:pt x="134" y="871"/>
                  </a:cubicBezTo>
                  <a:cubicBezTo>
                    <a:pt x="134" y="871"/>
                    <a:pt x="134" y="871"/>
                    <a:pt x="134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1" y="871"/>
                    <a:pt x="129" y="866"/>
                  </a:cubicBezTo>
                  <a:cubicBezTo>
                    <a:pt x="128" y="864"/>
                    <a:pt x="128" y="863"/>
                    <a:pt x="128" y="862"/>
                  </a:cubicBezTo>
                  <a:cubicBezTo>
                    <a:pt x="128" y="861"/>
                    <a:pt x="128" y="861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8" y="859"/>
                    <a:pt x="128" y="859"/>
                    <a:pt x="128" y="859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8" y="859"/>
                    <a:pt x="128" y="859"/>
                    <a:pt x="128" y="859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59"/>
                    <a:pt x="130" y="859"/>
                    <a:pt x="130" y="859"/>
                  </a:cubicBezTo>
                  <a:cubicBezTo>
                    <a:pt x="129" y="858"/>
                    <a:pt x="129" y="858"/>
                    <a:pt x="129" y="858"/>
                  </a:cubicBezTo>
                  <a:cubicBezTo>
                    <a:pt x="129" y="858"/>
                    <a:pt x="129" y="858"/>
                    <a:pt x="125" y="854"/>
                  </a:cubicBezTo>
                  <a:cubicBezTo>
                    <a:pt x="124" y="855"/>
                    <a:pt x="124" y="855"/>
                    <a:pt x="124" y="855"/>
                  </a:cubicBezTo>
                  <a:cubicBezTo>
                    <a:pt x="125" y="854"/>
                    <a:pt x="125" y="854"/>
                    <a:pt x="125" y="854"/>
                  </a:cubicBezTo>
                  <a:cubicBezTo>
                    <a:pt x="125" y="854"/>
                    <a:pt x="125" y="854"/>
                    <a:pt x="124" y="848"/>
                  </a:cubicBezTo>
                  <a:cubicBezTo>
                    <a:pt x="122" y="848"/>
                    <a:pt x="122" y="848"/>
                    <a:pt x="122" y="848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4" y="849"/>
                    <a:pt x="126" y="848"/>
                  </a:cubicBezTo>
                  <a:cubicBezTo>
                    <a:pt x="131" y="845"/>
                    <a:pt x="131" y="845"/>
                    <a:pt x="131" y="845"/>
                  </a:cubicBezTo>
                  <a:cubicBezTo>
                    <a:pt x="125" y="845"/>
                    <a:pt x="125" y="845"/>
                    <a:pt x="125" y="845"/>
                  </a:cubicBezTo>
                  <a:cubicBezTo>
                    <a:pt x="125" y="845"/>
                    <a:pt x="125" y="845"/>
                    <a:pt x="121" y="845"/>
                  </a:cubicBezTo>
                  <a:cubicBezTo>
                    <a:pt x="119" y="845"/>
                    <a:pt x="117" y="845"/>
                    <a:pt x="114" y="845"/>
                  </a:cubicBezTo>
                  <a:cubicBezTo>
                    <a:pt x="114" y="847"/>
                    <a:pt x="114" y="847"/>
                    <a:pt x="114" y="847"/>
                  </a:cubicBezTo>
                  <a:cubicBezTo>
                    <a:pt x="116" y="847"/>
                    <a:pt x="116" y="847"/>
                    <a:pt x="116" y="847"/>
                  </a:cubicBezTo>
                  <a:cubicBezTo>
                    <a:pt x="116" y="847"/>
                    <a:pt x="116" y="847"/>
                    <a:pt x="117" y="839"/>
                  </a:cubicBezTo>
                  <a:cubicBezTo>
                    <a:pt x="116" y="838"/>
                    <a:pt x="116" y="838"/>
                    <a:pt x="116" y="838"/>
                  </a:cubicBezTo>
                  <a:cubicBezTo>
                    <a:pt x="115" y="839"/>
                    <a:pt x="115" y="839"/>
                    <a:pt x="115" y="839"/>
                  </a:cubicBezTo>
                  <a:cubicBezTo>
                    <a:pt x="115" y="839"/>
                    <a:pt x="115" y="839"/>
                    <a:pt x="119" y="844"/>
                  </a:cubicBezTo>
                  <a:cubicBezTo>
                    <a:pt x="119" y="844"/>
                    <a:pt x="119" y="844"/>
                    <a:pt x="119" y="844"/>
                  </a:cubicBezTo>
                  <a:cubicBezTo>
                    <a:pt x="120" y="844"/>
                    <a:pt x="120" y="844"/>
                    <a:pt x="120" y="844"/>
                  </a:cubicBezTo>
                  <a:cubicBezTo>
                    <a:pt x="120" y="844"/>
                    <a:pt x="120" y="844"/>
                    <a:pt x="124" y="844"/>
                  </a:cubicBezTo>
                  <a:cubicBezTo>
                    <a:pt x="127" y="844"/>
                    <a:pt x="127" y="844"/>
                    <a:pt x="127" y="844"/>
                  </a:cubicBezTo>
                  <a:cubicBezTo>
                    <a:pt x="125" y="841"/>
                    <a:pt x="125" y="841"/>
                    <a:pt x="125" y="841"/>
                  </a:cubicBezTo>
                  <a:cubicBezTo>
                    <a:pt x="125" y="841"/>
                    <a:pt x="125" y="841"/>
                    <a:pt x="125" y="841"/>
                  </a:cubicBezTo>
                  <a:cubicBezTo>
                    <a:pt x="124" y="841"/>
                    <a:pt x="121" y="837"/>
                    <a:pt x="120" y="833"/>
                  </a:cubicBezTo>
                  <a:cubicBezTo>
                    <a:pt x="118" y="833"/>
                    <a:pt x="118" y="833"/>
                    <a:pt x="118" y="833"/>
                  </a:cubicBezTo>
                  <a:cubicBezTo>
                    <a:pt x="120" y="833"/>
                    <a:pt x="120" y="833"/>
                    <a:pt x="120" y="833"/>
                  </a:cubicBezTo>
                  <a:cubicBezTo>
                    <a:pt x="120" y="831"/>
                    <a:pt x="121" y="830"/>
                    <a:pt x="122" y="829"/>
                  </a:cubicBezTo>
                  <a:cubicBezTo>
                    <a:pt x="123" y="829"/>
                    <a:pt x="124" y="828"/>
                    <a:pt x="124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8" y="827"/>
                    <a:pt x="128" y="827"/>
                    <a:pt x="128" y="827"/>
                  </a:cubicBezTo>
                  <a:cubicBezTo>
                    <a:pt x="126" y="825"/>
                    <a:pt x="126" y="825"/>
                    <a:pt x="126" y="825"/>
                  </a:cubicBezTo>
                  <a:cubicBezTo>
                    <a:pt x="126" y="825"/>
                    <a:pt x="126" y="825"/>
                    <a:pt x="126" y="825"/>
                  </a:cubicBezTo>
                  <a:cubicBezTo>
                    <a:pt x="126" y="825"/>
                    <a:pt x="125" y="824"/>
                    <a:pt x="125" y="823"/>
                  </a:cubicBezTo>
                  <a:cubicBezTo>
                    <a:pt x="124" y="822"/>
                    <a:pt x="124" y="821"/>
                    <a:pt x="124" y="820"/>
                  </a:cubicBezTo>
                  <a:cubicBezTo>
                    <a:pt x="124" y="819"/>
                    <a:pt x="124" y="819"/>
                    <a:pt x="125" y="818"/>
                  </a:cubicBezTo>
                  <a:cubicBezTo>
                    <a:pt x="125" y="818"/>
                    <a:pt x="125" y="818"/>
                    <a:pt x="125" y="818"/>
                  </a:cubicBezTo>
                  <a:cubicBezTo>
                    <a:pt x="125" y="818"/>
                    <a:pt x="125" y="818"/>
                    <a:pt x="125" y="818"/>
                  </a:cubicBezTo>
                  <a:cubicBezTo>
                    <a:pt x="127" y="815"/>
                    <a:pt x="127" y="813"/>
                    <a:pt x="127" y="811"/>
                  </a:cubicBezTo>
                  <a:cubicBezTo>
                    <a:pt x="127" y="809"/>
                    <a:pt x="127" y="807"/>
                    <a:pt x="127" y="807"/>
                  </a:cubicBezTo>
                  <a:cubicBezTo>
                    <a:pt x="127" y="807"/>
                    <a:pt x="127" y="807"/>
                    <a:pt x="127" y="807"/>
                  </a:cubicBezTo>
                  <a:cubicBezTo>
                    <a:pt x="126" y="806"/>
                    <a:pt x="126" y="806"/>
                    <a:pt x="126" y="806"/>
                  </a:cubicBezTo>
                  <a:cubicBezTo>
                    <a:pt x="126" y="806"/>
                    <a:pt x="126" y="806"/>
                    <a:pt x="120" y="798"/>
                  </a:cubicBezTo>
                  <a:cubicBezTo>
                    <a:pt x="118" y="799"/>
                    <a:pt x="118" y="799"/>
                    <a:pt x="118" y="799"/>
                  </a:cubicBezTo>
                  <a:cubicBezTo>
                    <a:pt x="119" y="801"/>
                    <a:pt x="119" y="801"/>
                    <a:pt x="119" y="801"/>
                  </a:cubicBezTo>
                  <a:cubicBezTo>
                    <a:pt x="119" y="801"/>
                    <a:pt x="119" y="801"/>
                    <a:pt x="123" y="799"/>
                  </a:cubicBezTo>
                  <a:cubicBezTo>
                    <a:pt x="125" y="799"/>
                    <a:pt x="125" y="799"/>
                    <a:pt x="125" y="799"/>
                  </a:cubicBezTo>
                  <a:cubicBezTo>
                    <a:pt x="124" y="797"/>
                    <a:pt x="124" y="797"/>
                    <a:pt x="124" y="797"/>
                  </a:cubicBezTo>
                  <a:cubicBezTo>
                    <a:pt x="124" y="797"/>
                    <a:pt x="124" y="797"/>
                    <a:pt x="118" y="790"/>
                  </a:cubicBezTo>
                  <a:cubicBezTo>
                    <a:pt x="117" y="791"/>
                    <a:pt x="117" y="791"/>
                    <a:pt x="117" y="791"/>
                  </a:cubicBezTo>
                  <a:cubicBezTo>
                    <a:pt x="117" y="793"/>
                    <a:pt x="117" y="793"/>
                    <a:pt x="117" y="793"/>
                  </a:cubicBezTo>
                  <a:cubicBezTo>
                    <a:pt x="117" y="793"/>
                    <a:pt x="117" y="793"/>
                    <a:pt x="118" y="793"/>
                  </a:cubicBezTo>
                  <a:cubicBezTo>
                    <a:pt x="118" y="793"/>
                    <a:pt x="120" y="793"/>
                    <a:pt x="122" y="793"/>
                  </a:cubicBezTo>
                  <a:cubicBezTo>
                    <a:pt x="126" y="793"/>
                    <a:pt x="126" y="793"/>
                    <a:pt x="126" y="793"/>
                  </a:cubicBezTo>
                  <a:cubicBezTo>
                    <a:pt x="123" y="790"/>
                    <a:pt x="123" y="790"/>
                    <a:pt x="123" y="790"/>
                  </a:cubicBezTo>
                  <a:cubicBezTo>
                    <a:pt x="123" y="790"/>
                    <a:pt x="123" y="790"/>
                    <a:pt x="119" y="786"/>
                  </a:cubicBezTo>
                  <a:cubicBezTo>
                    <a:pt x="118" y="787"/>
                    <a:pt x="118" y="787"/>
                    <a:pt x="118" y="787"/>
                  </a:cubicBezTo>
                  <a:cubicBezTo>
                    <a:pt x="120" y="787"/>
                    <a:pt x="120" y="787"/>
                    <a:pt x="120" y="787"/>
                  </a:cubicBezTo>
                  <a:cubicBezTo>
                    <a:pt x="120" y="787"/>
                    <a:pt x="120" y="787"/>
                    <a:pt x="120" y="783"/>
                  </a:cubicBezTo>
                  <a:cubicBezTo>
                    <a:pt x="118" y="783"/>
                    <a:pt x="118" y="783"/>
                    <a:pt x="118" y="783"/>
                  </a:cubicBezTo>
                  <a:cubicBezTo>
                    <a:pt x="118" y="785"/>
                    <a:pt x="118" y="785"/>
                    <a:pt x="118" y="785"/>
                  </a:cubicBezTo>
                  <a:cubicBezTo>
                    <a:pt x="118" y="785"/>
                    <a:pt x="118" y="785"/>
                    <a:pt x="125" y="786"/>
                  </a:cubicBezTo>
                  <a:cubicBezTo>
                    <a:pt x="127" y="786"/>
                    <a:pt x="127" y="786"/>
                    <a:pt x="127" y="786"/>
                  </a:cubicBezTo>
                  <a:cubicBezTo>
                    <a:pt x="127" y="784"/>
                    <a:pt x="127" y="784"/>
                    <a:pt x="127" y="784"/>
                  </a:cubicBezTo>
                  <a:cubicBezTo>
                    <a:pt x="127" y="784"/>
                    <a:pt x="127" y="784"/>
                    <a:pt x="125" y="777"/>
                  </a:cubicBezTo>
                  <a:cubicBezTo>
                    <a:pt x="125" y="776"/>
                    <a:pt x="125" y="776"/>
                    <a:pt x="125" y="776"/>
                  </a:cubicBezTo>
                  <a:cubicBezTo>
                    <a:pt x="124" y="776"/>
                    <a:pt x="124" y="776"/>
                    <a:pt x="124" y="776"/>
                  </a:cubicBezTo>
                  <a:cubicBezTo>
                    <a:pt x="124" y="776"/>
                    <a:pt x="124" y="776"/>
                    <a:pt x="119" y="775"/>
                  </a:cubicBezTo>
                  <a:cubicBezTo>
                    <a:pt x="118" y="776"/>
                    <a:pt x="118" y="776"/>
                    <a:pt x="118" y="776"/>
                  </a:cubicBezTo>
                  <a:cubicBezTo>
                    <a:pt x="120" y="777"/>
                    <a:pt x="120" y="777"/>
                    <a:pt x="120" y="777"/>
                  </a:cubicBezTo>
                  <a:cubicBezTo>
                    <a:pt x="120" y="777"/>
                    <a:pt x="120" y="777"/>
                    <a:pt x="121" y="774"/>
                  </a:cubicBezTo>
                  <a:cubicBezTo>
                    <a:pt x="121" y="773"/>
                    <a:pt x="121" y="773"/>
                    <a:pt x="121" y="773"/>
                  </a:cubicBezTo>
                  <a:cubicBezTo>
                    <a:pt x="121" y="773"/>
                    <a:pt x="121" y="773"/>
                    <a:pt x="121" y="773"/>
                  </a:cubicBezTo>
                  <a:cubicBezTo>
                    <a:pt x="121" y="773"/>
                    <a:pt x="121" y="772"/>
                    <a:pt x="120" y="772"/>
                  </a:cubicBezTo>
                  <a:cubicBezTo>
                    <a:pt x="119" y="770"/>
                    <a:pt x="117" y="766"/>
                    <a:pt x="116" y="764"/>
                  </a:cubicBezTo>
                  <a:cubicBezTo>
                    <a:pt x="116" y="764"/>
                    <a:pt x="116" y="764"/>
                    <a:pt x="116" y="764"/>
                  </a:cubicBezTo>
                  <a:cubicBezTo>
                    <a:pt x="116" y="764"/>
                    <a:pt x="116" y="764"/>
                    <a:pt x="116" y="764"/>
                  </a:cubicBezTo>
                  <a:cubicBezTo>
                    <a:pt x="115" y="763"/>
                    <a:pt x="115" y="762"/>
                    <a:pt x="115" y="761"/>
                  </a:cubicBezTo>
                  <a:cubicBezTo>
                    <a:pt x="115" y="760"/>
                    <a:pt x="115" y="758"/>
                    <a:pt x="115" y="756"/>
                  </a:cubicBezTo>
                  <a:cubicBezTo>
                    <a:pt x="114" y="755"/>
                    <a:pt x="114" y="753"/>
                    <a:pt x="114" y="753"/>
                  </a:cubicBezTo>
                  <a:cubicBezTo>
                    <a:pt x="114" y="751"/>
                    <a:pt x="114" y="751"/>
                    <a:pt x="114" y="751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2" y="752"/>
                    <a:pt x="112" y="752"/>
                    <a:pt x="108" y="755"/>
                  </a:cubicBezTo>
                  <a:cubicBezTo>
                    <a:pt x="109" y="756"/>
                    <a:pt x="109" y="756"/>
                    <a:pt x="109" y="756"/>
                  </a:cubicBezTo>
                  <a:cubicBezTo>
                    <a:pt x="110" y="755"/>
                    <a:pt x="110" y="755"/>
                    <a:pt x="110" y="755"/>
                  </a:cubicBezTo>
                  <a:cubicBezTo>
                    <a:pt x="110" y="755"/>
                    <a:pt x="110" y="755"/>
                    <a:pt x="109" y="754"/>
                  </a:cubicBezTo>
                  <a:cubicBezTo>
                    <a:pt x="109" y="754"/>
                    <a:pt x="108" y="754"/>
                    <a:pt x="108" y="753"/>
                  </a:cubicBezTo>
                  <a:cubicBezTo>
                    <a:pt x="108" y="753"/>
                    <a:pt x="108" y="753"/>
                    <a:pt x="108" y="753"/>
                  </a:cubicBezTo>
                  <a:cubicBezTo>
                    <a:pt x="107" y="752"/>
                    <a:pt x="107" y="752"/>
                    <a:pt x="106" y="751"/>
                  </a:cubicBezTo>
                  <a:cubicBezTo>
                    <a:pt x="105" y="752"/>
                    <a:pt x="105" y="752"/>
                    <a:pt x="105" y="752"/>
                  </a:cubicBezTo>
                  <a:cubicBezTo>
                    <a:pt x="106" y="752"/>
                    <a:pt x="106" y="752"/>
                    <a:pt x="106" y="752"/>
                  </a:cubicBezTo>
                  <a:cubicBezTo>
                    <a:pt x="106" y="752"/>
                    <a:pt x="106" y="752"/>
                    <a:pt x="106" y="740"/>
                  </a:cubicBezTo>
                  <a:cubicBezTo>
                    <a:pt x="105" y="740"/>
                    <a:pt x="105" y="740"/>
                    <a:pt x="105" y="740"/>
                  </a:cubicBezTo>
                  <a:cubicBezTo>
                    <a:pt x="106" y="741"/>
                    <a:pt x="106" y="741"/>
                    <a:pt x="106" y="741"/>
                  </a:cubicBezTo>
                  <a:cubicBezTo>
                    <a:pt x="106" y="740"/>
                    <a:pt x="108" y="737"/>
                    <a:pt x="108" y="732"/>
                  </a:cubicBezTo>
                  <a:cubicBezTo>
                    <a:pt x="108" y="730"/>
                    <a:pt x="108" y="727"/>
                    <a:pt x="106" y="724"/>
                  </a:cubicBezTo>
                  <a:cubicBezTo>
                    <a:pt x="105" y="725"/>
                    <a:pt x="105" y="725"/>
                    <a:pt x="105" y="725"/>
                  </a:cubicBezTo>
                  <a:cubicBezTo>
                    <a:pt x="106" y="724"/>
                    <a:pt x="106" y="724"/>
                    <a:pt x="106" y="724"/>
                  </a:cubicBezTo>
                  <a:cubicBezTo>
                    <a:pt x="105" y="723"/>
                    <a:pt x="104" y="722"/>
                    <a:pt x="103" y="720"/>
                  </a:cubicBezTo>
                  <a:cubicBezTo>
                    <a:pt x="103" y="720"/>
                    <a:pt x="103" y="720"/>
                    <a:pt x="103" y="720"/>
                  </a:cubicBezTo>
                  <a:cubicBezTo>
                    <a:pt x="103" y="720"/>
                    <a:pt x="103" y="720"/>
                    <a:pt x="103" y="720"/>
                  </a:cubicBezTo>
                  <a:cubicBezTo>
                    <a:pt x="101" y="719"/>
                    <a:pt x="98" y="717"/>
                    <a:pt x="96" y="716"/>
                  </a:cubicBezTo>
                  <a:cubicBezTo>
                    <a:pt x="96" y="716"/>
                    <a:pt x="96" y="716"/>
                    <a:pt x="96" y="716"/>
                  </a:cubicBezTo>
                  <a:cubicBezTo>
                    <a:pt x="96" y="716"/>
                    <a:pt x="96" y="716"/>
                    <a:pt x="96" y="716"/>
                  </a:cubicBezTo>
                  <a:cubicBezTo>
                    <a:pt x="96" y="716"/>
                    <a:pt x="95" y="715"/>
                    <a:pt x="95" y="715"/>
                  </a:cubicBezTo>
                  <a:cubicBezTo>
                    <a:pt x="95" y="715"/>
                    <a:pt x="95" y="715"/>
                    <a:pt x="95" y="715"/>
                  </a:cubicBezTo>
                  <a:cubicBezTo>
                    <a:pt x="94" y="714"/>
                    <a:pt x="94" y="714"/>
                    <a:pt x="93" y="713"/>
                  </a:cubicBezTo>
                  <a:cubicBezTo>
                    <a:pt x="93" y="713"/>
                    <a:pt x="93" y="712"/>
                    <a:pt x="93" y="712"/>
                  </a:cubicBezTo>
                  <a:cubicBezTo>
                    <a:pt x="93" y="711"/>
                    <a:pt x="93" y="711"/>
                    <a:pt x="93" y="711"/>
                  </a:cubicBezTo>
                  <a:cubicBezTo>
                    <a:pt x="93" y="711"/>
                    <a:pt x="93" y="711"/>
                    <a:pt x="93" y="711"/>
                  </a:cubicBezTo>
                  <a:cubicBezTo>
                    <a:pt x="93" y="710"/>
                    <a:pt x="93" y="710"/>
                    <a:pt x="93" y="709"/>
                  </a:cubicBezTo>
                  <a:cubicBezTo>
                    <a:pt x="93" y="707"/>
                    <a:pt x="93" y="705"/>
                    <a:pt x="93" y="704"/>
                  </a:cubicBezTo>
                  <a:cubicBezTo>
                    <a:pt x="92" y="704"/>
                    <a:pt x="92" y="704"/>
                    <a:pt x="92" y="704"/>
                  </a:cubicBezTo>
                  <a:cubicBezTo>
                    <a:pt x="93" y="704"/>
                    <a:pt x="93" y="704"/>
                    <a:pt x="93" y="704"/>
                  </a:cubicBezTo>
                  <a:cubicBezTo>
                    <a:pt x="96" y="698"/>
                    <a:pt x="96" y="698"/>
                    <a:pt x="96" y="698"/>
                  </a:cubicBezTo>
                  <a:cubicBezTo>
                    <a:pt x="94" y="698"/>
                    <a:pt x="94" y="698"/>
                    <a:pt x="94" y="698"/>
                  </a:cubicBezTo>
                  <a:cubicBezTo>
                    <a:pt x="94" y="698"/>
                    <a:pt x="94" y="698"/>
                    <a:pt x="92" y="698"/>
                  </a:cubicBezTo>
                  <a:cubicBezTo>
                    <a:pt x="91" y="698"/>
                    <a:pt x="90" y="698"/>
                    <a:pt x="89" y="698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90" y="700"/>
                    <a:pt x="90" y="700"/>
                    <a:pt x="90" y="700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90" y="699"/>
                    <a:pt x="90" y="696"/>
                    <a:pt x="91" y="687"/>
                  </a:cubicBezTo>
                  <a:cubicBezTo>
                    <a:pt x="91" y="686"/>
                    <a:pt x="91" y="685"/>
                    <a:pt x="91" y="683"/>
                  </a:cubicBezTo>
                  <a:cubicBezTo>
                    <a:pt x="90" y="683"/>
                    <a:pt x="90" y="683"/>
                    <a:pt x="90" y="683"/>
                  </a:cubicBezTo>
                  <a:cubicBezTo>
                    <a:pt x="91" y="684"/>
                    <a:pt x="91" y="684"/>
                    <a:pt x="91" y="684"/>
                  </a:cubicBezTo>
                  <a:cubicBezTo>
                    <a:pt x="91" y="684"/>
                    <a:pt x="91" y="684"/>
                    <a:pt x="95" y="677"/>
                  </a:cubicBezTo>
                  <a:cubicBezTo>
                    <a:pt x="94" y="676"/>
                    <a:pt x="94" y="676"/>
                    <a:pt x="94" y="676"/>
                  </a:cubicBezTo>
                  <a:cubicBezTo>
                    <a:pt x="94" y="678"/>
                    <a:pt x="94" y="678"/>
                    <a:pt x="94" y="678"/>
                  </a:cubicBezTo>
                  <a:cubicBezTo>
                    <a:pt x="94" y="678"/>
                    <a:pt x="96" y="678"/>
                    <a:pt x="98" y="678"/>
                  </a:cubicBezTo>
                  <a:cubicBezTo>
                    <a:pt x="98" y="678"/>
                    <a:pt x="99" y="678"/>
                    <a:pt x="100" y="677"/>
                  </a:cubicBezTo>
                  <a:cubicBezTo>
                    <a:pt x="101" y="677"/>
                    <a:pt x="101" y="677"/>
                    <a:pt x="101" y="677"/>
                  </a:cubicBezTo>
                  <a:cubicBezTo>
                    <a:pt x="102" y="677"/>
                    <a:pt x="102" y="676"/>
                    <a:pt x="102" y="675"/>
                  </a:cubicBezTo>
                  <a:cubicBezTo>
                    <a:pt x="102" y="673"/>
                    <a:pt x="101" y="672"/>
                    <a:pt x="101" y="671"/>
                  </a:cubicBezTo>
                  <a:cubicBezTo>
                    <a:pt x="100" y="669"/>
                    <a:pt x="99" y="669"/>
                    <a:pt x="99" y="669"/>
                  </a:cubicBezTo>
                  <a:cubicBezTo>
                    <a:pt x="98" y="670"/>
                    <a:pt x="98" y="670"/>
                    <a:pt x="98" y="670"/>
                  </a:cubicBezTo>
                  <a:cubicBezTo>
                    <a:pt x="100" y="670"/>
                    <a:pt x="100" y="670"/>
                    <a:pt x="100" y="670"/>
                  </a:cubicBezTo>
                  <a:cubicBezTo>
                    <a:pt x="100" y="670"/>
                    <a:pt x="100" y="670"/>
                    <a:pt x="102" y="659"/>
                  </a:cubicBezTo>
                  <a:cubicBezTo>
                    <a:pt x="101" y="659"/>
                    <a:pt x="101" y="659"/>
                    <a:pt x="101" y="659"/>
                  </a:cubicBezTo>
                  <a:cubicBezTo>
                    <a:pt x="101" y="660"/>
                    <a:pt x="101" y="660"/>
                    <a:pt x="101" y="660"/>
                  </a:cubicBezTo>
                  <a:cubicBezTo>
                    <a:pt x="101" y="660"/>
                    <a:pt x="101" y="660"/>
                    <a:pt x="109" y="662"/>
                  </a:cubicBezTo>
                  <a:cubicBezTo>
                    <a:pt x="113" y="663"/>
                    <a:pt x="113" y="663"/>
                    <a:pt x="113" y="663"/>
                  </a:cubicBezTo>
                  <a:cubicBezTo>
                    <a:pt x="110" y="659"/>
                    <a:pt x="110" y="659"/>
                    <a:pt x="110" y="659"/>
                  </a:cubicBezTo>
                  <a:cubicBezTo>
                    <a:pt x="110" y="659"/>
                    <a:pt x="110" y="659"/>
                    <a:pt x="99" y="648"/>
                  </a:cubicBezTo>
                  <a:cubicBezTo>
                    <a:pt x="98" y="649"/>
                    <a:pt x="98" y="649"/>
                    <a:pt x="98" y="649"/>
                  </a:cubicBezTo>
                  <a:cubicBezTo>
                    <a:pt x="100" y="650"/>
                    <a:pt x="100" y="650"/>
                    <a:pt x="100" y="650"/>
                  </a:cubicBezTo>
                  <a:cubicBezTo>
                    <a:pt x="100" y="650"/>
                    <a:pt x="100" y="650"/>
                    <a:pt x="102" y="639"/>
                  </a:cubicBezTo>
                  <a:cubicBezTo>
                    <a:pt x="101" y="639"/>
                    <a:pt x="101" y="639"/>
                    <a:pt x="101" y="639"/>
                  </a:cubicBezTo>
                  <a:cubicBezTo>
                    <a:pt x="100" y="640"/>
                    <a:pt x="100" y="640"/>
                    <a:pt x="100" y="640"/>
                  </a:cubicBezTo>
                  <a:cubicBezTo>
                    <a:pt x="100" y="640"/>
                    <a:pt x="100" y="641"/>
                    <a:pt x="101" y="642"/>
                  </a:cubicBezTo>
                  <a:cubicBezTo>
                    <a:pt x="102" y="642"/>
                    <a:pt x="102" y="643"/>
                    <a:pt x="103" y="643"/>
                  </a:cubicBezTo>
                  <a:cubicBezTo>
                    <a:pt x="103" y="644"/>
                    <a:pt x="104" y="644"/>
                    <a:pt x="105" y="644"/>
                  </a:cubicBezTo>
                  <a:cubicBezTo>
                    <a:pt x="106" y="644"/>
                    <a:pt x="107" y="644"/>
                    <a:pt x="108" y="643"/>
                  </a:cubicBezTo>
                  <a:cubicBezTo>
                    <a:pt x="108" y="642"/>
                    <a:pt x="109" y="640"/>
                    <a:pt x="109" y="639"/>
                  </a:cubicBezTo>
                  <a:cubicBezTo>
                    <a:pt x="109" y="638"/>
                    <a:pt x="109" y="637"/>
                    <a:pt x="109" y="637"/>
                  </a:cubicBezTo>
                  <a:cubicBezTo>
                    <a:pt x="108" y="637"/>
                    <a:pt x="108" y="637"/>
                    <a:pt x="108" y="637"/>
                  </a:cubicBezTo>
                  <a:cubicBezTo>
                    <a:pt x="108" y="639"/>
                    <a:pt x="108" y="639"/>
                    <a:pt x="108" y="639"/>
                  </a:cubicBezTo>
                  <a:cubicBezTo>
                    <a:pt x="108" y="639"/>
                    <a:pt x="108" y="639"/>
                    <a:pt x="109" y="639"/>
                  </a:cubicBezTo>
                  <a:cubicBezTo>
                    <a:pt x="110" y="639"/>
                    <a:pt x="112" y="639"/>
                    <a:pt x="117" y="639"/>
                  </a:cubicBezTo>
                  <a:cubicBezTo>
                    <a:pt x="118" y="639"/>
                    <a:pt x="119" y="639"/>
                    <a:pt x="120" y="639"/>
                  </a:cubicBezTo>
                  <a:cubicBezTo>
                    <a:pt x="122" y="639"/>
                    <a:pt x="123" y="640"/>
                    <a:pt x="125" y="640"/>
                  </a:cubicBezTo>
                  <a:cubicBezTo>
                    <a:pt x="126" y="640"/>
                    <a:pt x="127" y="640"/>
                    <a:pt x="128" y="639"/>
                  </a:cubicBezTo>
                  <a:cubicBezTo>
                    <a:pt x="129" y="639"/>
                    <a:pt x="130" y="638"/>
                    <a:pt x="131" y="636"/>
                  </a:cubicBezTo>
                  <a:cubicBezTo>
                    <a:pt x="129" y="636"/>
                    <a:pt x="129" y="636"/>
                    <a:pt x="129" y="636"/>
                  </a:cubicBezTo>
                  <a:cubicBezTo>
                    <a:pt x="131" y="637"/>
                    <a:pt x="131" y="637"/>
                    <a:pt x="131" y="637"/>
                  </a:cubicBezTo>
                  <a:cubicBezTo>
                    <a:pt x="131" y="636"/>
                    <a:pt x="131" y="635"/>
                    <a:pt x="131" y="635"/>
                  </a:cubicBezTo>
                  <a:cubicBezTo>
                    <a:pt x="131" y="632"/>
                    <a:pt x="130" y="628"/>
                    <a:pt x="129" y="624"/>
                  </a:cubicBezTo>
                  <a:cubicBezTo>
                    <a:pt x="128" y="621"/>
                    <a:pt x="127" y="618"/>
                    <a:pt x="127" y="618"/>
                  </a:cubicBezTo>
                  <a:cubicBezTo>
                    <a:pt x="125" y="618"/>
                    <a:pt x="125" y="618"/>
                    <a:pt x="125" y="618"/>
                  </a:cubicBezTo>
                  <a:cubicBezTo>
                    <a:pt x="125" y="620"/>
                    <a:pt x="125" y="620"/>
                    <a:pt x="125" y="620"/>
                  </a:cubicBezTo>
                  <a:cubicBezTo>
                    <a:pt x="125" y="620"/>
                    <a:pt x="125" y="620"/>
                    <a:pt x="129" y="620"/>
                  </a:cubicBezTo>
                  <a:cubicBezTo>
                    <a:pt x="131" y="620"/>
                    <a:pt x="131" y="620"/>
                    <a:pt x="131" y="620"/>
                  </a:cubicBezTo>
                  <a:cubicBezTo>
                    <a:pt x="131" y="618"/>
                    <a:pt x="131" y="618"/>
                    <a:pt x="131" y="618"/>
                  </a:cubicBezTo>
                  <a:cubicBezTo>
                    <a:pt x="131" y="618"/>
                    <a:pt x="131" y="618"/>
                    <a:pt x="128" y="610"/>
                  </a:cubicBezTo>
                  <a:cubicBezTo>
                    <a:pt x="126" y="610"/>
                    <a:pt x="126" y="610"/>
                    <a:pt x="126" y="610"/>
                  </a:cubicBezTo>
                  <a:cubicBezTo>
                    <a:pt x="128" y="611"/>
                    <a:pt x="128" y="611"/>
                    <a:pt x="128" y="611"/>
                  </a:cubicBezTo>
                  <a:cubicBezTo>
                    <a:pt x="128" y="611"/>
                    <a:pt x="128" y="611"/>
                    <a:pt x="129" y="610"/>
                  </a:cubicBezTo>
                  <a:cubicBezTo>
                    <a:pt x="128" y="609"/>
                    <a:pt x="128" y="609"/>
                    <a:pt x="128" y="609"/>
                  </a:cubicBezTo>
                  <a:cubicBezTo>
                    <a:pt x="127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11"/>
                  </a:cubicBezTo>
                  <a:cubicBezTo>
                    <a:pt x="128" y="611"/>
                    <a:pt x="129" y="613"/>
                    <a:pt x="131" y="617"/>
                  </a:cubicBezTo>
                  <a:cubicBezTo>
                    <a:pt x="132" y="618"/>
                    <a:pt x="132" y="618"/>
                    <a:pt x="132" y="618"/>
                  </a:cubicBezTo>
                  <a:cubicBezTo>
                    <a:pt x="133" y="617"/>
                    <a:pt x="133" y="617"/>
                    <a:pt x="133" y="617"/>
                  </a:cubicBezTo>
                  <a:cubicBezTo>
                    <a:pt x="133" y="617"/>
                    <a:pt x="134" y="615"/>
                    <a:pt x="136" y="612"/>
                  </a:cubicBezTo>
                  <a:cubicBezTo>
                    <a:pt x="136" y="612"/>
                    <a:pt x="136" y="612"/>
                    <a:pt x="136" y="612"/>
                  </a:cubicBezTo>
                  <a:cubicBezTo>
                    <a:pt x="136" y="612"/>
                    <a:pt x="136" y="612"/>
                    <a:pt x="136" y="612"/>
                  </a:cubicBezTo>
                  <a:cubicBezTo>
                    <a:pt x="136" y="612"/>
                    <a:pt x="136" y="612"/>
                    <a:pt x="136" y="608"/>
                  </a:cubicBezTo>
                  <a:cubicBezTo>
                    <a:pt x="136" y="607"/>
                    <a:pt x="136" y="607"/>
                    <a:pt x="136" y="607"/>
                  </a:cubicBezTo>
                  <a:cubicBezTo>
                    <a:pt x="136" y="607"/>
                    <a:pt x="136" y="607"/>
                    <a:pt x="136" y="607"/>
                  </a:cubicBezTo>
                  <a:cubicBezTo>
                    <a:pt x="136" y="607"/>
                    <a:pt x="136" y="607"/>
                    <a:pt x="136" y="607"/>
                  </a:cubicBezTo>
                  <a:cubicBezTo>
                    <a:pt x="136" y="607"/>
                    <a:pt x="135" y="605"/>
                    <a:pt x="135" y="603"/>
                  </a:cubicBezTo>
                  <a:cubicBezTo>
                    <a:pt x="135" y="602"/>
                    <a:pt x="136" y="601"/>
                    <a:pt x="136" y="600"/>
                  </a:cubicBezTo>
                  <a:cubicBezTo>
                    <a:pt x="136" y="599"/>
                    <a:pt x="137" y="599"/>
                    <a:pt x="138" y="598"/>
                  </a:cubicBezTo>
                  <a:cubicBezTo>
                    <a:pt x="138" y="598"/>
                    <a:pt x="138" y="598"/>
                    <a:pt x="138" y="598"/>
                  </a:cubicBezTo>
                  <a:cubicBezTo>
                    <a:pt x="138" y="598"/>
                    <a:pt x="138" y="598"/>
                    <a:pt x="138" y="598"/>
                  </a:cubicBezTo>
                  <a:cubicBezTo>
                    <a:pt x="139" y="598"/>
                    <a:pt x="139" y="598"/>
                    <a:pt x="140" y="598"/>
                  </a:cubicBezTo>
                  <a:cubicBezTo>
                    <a:pt x="141" y="598"/>
                    <a:pt x="143" y="598"/>
                    <a:pt x="144" y="599"/>
                  </a:cubicBezTo>
                  <a:cubicBezTo>
                    <a:pt x="144" y="599"/>
                    <a:pt x="145" y="600"/>
                    <a:pt x="145" y="600"/>
                  </a:cubicBezTo>
                  <a:cubicBezTo>
                    <a:pt x="146" y="600"/>
                    <a:pt x="146" y="600"/>
                    <a:pt x="146" y="600"/>
                  </a:cubicBezTo>
                  <a:cubicBezTo>
                    <a:pt x="146" y="601"/>
                    <a:pt x="146" y="601"/>
                    <a:pt x="146" y="601"/>
                  </a:cubicBezTo>
                  <a:cubicBezTo>
                    <a:pt x="148" y="602"/>
                    <a:pt x="148" y="602"/>
                    <a:pt x="148" y="602"/>
                  </a:cubicBezTo>
                  <a:cubicBezTo>
                    <a:pt x="148" y="600"/>
                    <a:pt x="148" y="600"/>
                    <a:pt x="148" y="600"/>
                  </a:cubicBezTo>
                  <a:cubicBezTo>
                    <a:pt x="148" y="600"/>
                    <a:pt x="148" y="600"/>
                    <a:pt x="151" y="589"/>
                  </a:cubicBezTo>
                  <a:cubicBezTo>
                    <a:pt x="151" y="588"/>
                    <a:pt x="151" y="588"/>
                    <a:pt x="151" y="588"/>
                  </a:cubicBezTo>
                  <a:cubicBezTo>
                    <a:pt x="150" y="587"/>
                    <a:pt x="150" y="587"/>
                    <a:pt x="150" y="587"/>
                  </a:cubicBezTo>
                  <a:cubicBezTo>
                    <a:pt x="150" y="587"/>
                    <a:pt x="150" y="587"/>
                    <a:pt x="147" y="586"/>
                  </a:cubicBezTo>
                  <a:cubicBezTo>
                    <a:pt x="147" y="586"/>
                    <a:pt x="147" y="586"/>
                    <a:pt x="147" y="586"/>
                  </a:cubicBezTo>
                  <a:cubicBezTo>
                    <a:pt x="147" y="586"/>
                    <a:pt x="147" y="586"/>
                    <a:pt x="147" y="586"/>
                  </a:cubicBezTo>
                  <a:cubicBezTo>
                    <a:pt x="147" y="586"/>
                    <a:pt x="147" y="586"/>
                    <a:pt x="139" y="586"/>
                  </a:cubicBezTo>
                  <a:cubicBezTo>
                    <a:pt x="139" y="587"/>
                    <a:pt x="139" y="587"/>
                    <a:pt x="139" y="587"/>
                  </a:cubicBezTo>
                  <a:cubicBezTo>
                    <a:pt x="140" y="588"/>
                    <a:pt x="140" y="588"/>
                    <a:pt x="140" y="588"/>
                  </a:cubicBezTo>
                  <a:cubicBezTo>
                    <a:pt x="140" y="588"/>
                    <a:pt x="140" y="588"/>
                    <a:pt x="141" y="584"/>
                  </a:cubicBezTo>
                  <a:cubicBezTo>
                    <a:pt x="140" y="583"/>
                    <a:pt x="140" y="583"/>
                    <a:pt x="140" y="583"/>
                  </a:cubicBezTo>
                  <a:cubicBezTo>
                    <a:pt x="141" y="585"/>
                    <a:pt x="141" y="585"/>
                    <a:pt x="141" y="585"/>
                  </a:cubicBezTo>
                  <a:cubicBezTo>
                    <a:pt x="141" y="585"/>
                    <a:pt x="141" y="585"/>
                    <a:pt x="143" y="583"/>
                  </a:cubicBezTo>
                  <a:cubicBezTo>
                    <a:pt x="144" y="583"/>
                    <a:pt x="144" y="583"/>
                    <a:pt x="144" y="583"/>
                  </a:cubicBezTo>
                  <a:cubicBezTo>
                    <a:pt x="144" y="582"/>
                    <a:pt x="144" y="582"/>
                    <a:pt x="144" y="582"/>
                  </a:cubicBezTo>
                  <a:cubicBezTo>
                    <a:pt x="144" y="582"/>
                    <a:pt x="144" y="582"/>
                    <a:pt x="144" y="578"/>
                  </a:cubicBezTo>
                  <a:cubicBezTo>
                    <a:pt x="143" y="578"/>
                    <a:pt x="143" y="578"/>
                    <a:pt x="143" y="578"/>
                  </a:cubicBezTo>
                  <a:cubicBezTo>
                    <a:pt x="143" y="579"/>
                    <a:pt x="143" y="579"/>
                    <a:pt x="143" y="579"/>
                  </a:cubicBezTo>
                  <a:cubicBezTo>
                    <a:pt x="143" y="579"/>
                    <a:pt x="143" y="579"/>
                    <a:pt x="143" y="579"/>
                  </a:cubicBezTo>
                  <a:cubicBezTo>
                    <a:pt x="143" y="579"/>
                    <a:pt x="143" y="579"/>
                    <a:pt x="148" y="578"/>
                  </a:cubicBezTo>
                  <a:cubicBezTo>
                    <a:pt x="148" y="577"/>
                    <a:pt x="148" y="577"/>
                    <a:pt x="148" y="577"/>
                  </a:cubicBezTo>
                  <a:cubicBezTo>
                    <a:pt x="147" y="577"/>
                    <a:pt x="147" y="577"/>
                    <a:pt x="147" y="577"/>
                  </a:cubicBezTo>
                  <a:cubicBezTo>
                    <a:pt x="147" y="577"/>
                    <a:pt x="147" y="577"/>
                    <a:pt x="149" y="584"/>
                  </a:cubicBezTo>
                  <a:cubicBezTo>
                    <a:pt x="151" y="587"/>
                    <a:pt x="151" y="587"/>
                    <a:pt x="151" y="587"/>
                  </a:cubicBezTo>
                  <a:cubicBezTo>
                    <a:pt x="152" y="584"/>
                    <a:pt x="152" y="584"/>
                    <a:pt x="152" y="584"/>
                  </a:cubicBezTo>
                  <a:cubicBezTo>
                    <a:pt x="152" y="584"/>
                    <a:pt x="152" y="584"/>
                    <a:pt x="156" y="577"/>
                  </a:cubicBezTo>
                  <a:cubicBezTo>
                    <a:pt x="155" y="577"/>
                    <a:pt x="155" y="577"/>
                    <a:pt x="155" y="577"/>
                  </a:cubicBezTo>
                  <a:cubicBezTo>
                    <a:pt x="156" y="578"/>
                    <a:pt x="156" y="578"/>
                    <a:pt x="156" y="578"/>
                  </a:cubicBezTo>
                  <a:cubicBezTo>
                    <a:pt x="156" y="578"/>
                    <a:pt x="156" y="578"/>
                    <a:pt x="165" y="572"/>
                  </a:cubicBezTo>
                  <a:cubicBezTo>
                    <a:pt x="166" y="572"/>
                    <a:pt x="166" y="572"/>
                    <a:pt x="166" y="572"/>
                  </a:cubicBezTo>
                  <a:cubicBezTo>
                    <a:pt x="166" y="571"/>
                    <a:pt x="166" y="571"/>
                    <a:pt x="166" y="571"/>
                  </a:cubicBezTo>
                  <a:cubicBezTo>
                    <a:pt x="166" y="571"/>
                    <a:pt x="166" y="571"/>
                    <a:pt x="164" y="558"/>
                  </a:cubicBezTo>
                  <a:cubicBezTo>
                    <a:pt x="163" y="558"/>
                    <a:pt x="163" y="558"/>
                    <a:pt x="163" y="558"/>
                  </a:cubicBezTo>
                  <a:cubicBezTo>
                    <a:pt x="163" y="559"/>
                    <a:pt x="163" y="559"/>
                    <a:pt x="163" y="559"/>
                  </a:cubicBezTo>
                  <a:cubicBezTo>
                    <a:pt x="163" y="559"/>
                    <a:pt x="163" y="559"/>
                    <a:pt x="173" y="562"/>
                  </a:cubicBezTo>
                  <a:cubicBezTo>
                    <a:pt x="176" y="563"/>
                    <a:pt x="176" y="563"/>
                    <a:pt x="176" y="563"/>
                  </a:cubicBezTo>
                  <a:cubicBezTo>
                    <a:pt x="175" y="560"/>
                    <a:pt x="175" y="560"/>
                    <a:pt x="175" y="560"/>
                  </a:cubicBezTo>
                  <a:cubicBezTo>
                    <a:pt x="175" y="560"/>
                    <a:pt x="175" y="560"/>
                    <a:pt x="173" y="552"/>
                  </a:cubicBezTo>
                  <a:cubicBezTo>
                    <a:pt x="171" y="552"/>
                    <a:pt x="171" y="552"/>
                    <a:pt x="171" y="552"/>
                  </a:cubicBezTo>
                  <a:cubicBezTo>
                    <a:pt x="172" y="553"/>
                    <a:pt x="172" y="553"/>
                    <a:pt x="172" y="553"/>
                  </a:cubicBezTo>
                  <a:cubicBezTo>
                    <a:pt x="172" y="553"/>
                    <a:pt x="172" y="553"/>
                    <a:pt x="183" y="527"/>
                  </a:cubicBezTo>
                  <a:cubicBezTo>
                    <a:pt x="182" y="527"/>
                    <a:pt x="182" y="527"/>
                    <a:pt x="182" y="527"/>
                  </a:cubicBezTo>
                  <a:cubicBezTo>
                    <a:pt x="183" y="527"/>
                    <a:pt x="183" y="527"/>
                    <a:pt x="183" y="527"/>
                  </a:cubicBezTo>
                  <a:cubicBezTo>
                    <a:pt x="183" y="527"/>
                    <a:pt x="183" y="527"/>
                    <a:pt x="190" y="515"/>
                  </a:cubicBezTo>
                  <a:cubicBezTo>
                    <a:pt x="189" y="515"/>
                    <a:pt x="189" y="515"/>
                    <a:pt x="189" y="515"/>
                  </a:cubicBezTo>
                  <a:cubicBezTo>
                    <a:pt x="189" y="516"/>
                    <a:pt x="189" y="516"/>
                    <a:pt x="189" y="516"/>
                  </a:cubicBezTo>
                  <a:cubicBezTo>
                    <a:pt x="189" y="516"/>
                    <a:pt x="189" y="516"/>
                    <a:pt x="193" y="515"/>
                  </a:cubicBezTo>
                  <a:cubicBezTo>
                    <a:pt x="194" y="514"/>
                    <a:pt x="194" y="514"/>
                    <a:pt x="194" y="514"/>
                  </a:cubicBezTo>
                  <a:cubicBezTo>
                    <a:pt x="194" y="513"/>
                    <a:pt x="194" y="513"/>
                    <a:pt x="194" y="513"/>
                  </a:cubicBezTo>
                  <a:cubicBezTo>
                    <a:pt x="194" y="513"/>
                    <a:pt x="194" y="513"/>
                    <a:pt x="194" y="501"/>
                  </a:cubicBezTo>
                  <a:cubicBezTo>
                    <a:pt x="193" y="501"/>
                    <a:pt x="193" y="501"/>
                    <a:pt x="193" y="501"/>
                  </a:cubicBezTo>
                  <a:cubicBezTo>
                    <a:pt x="194" y="502"/>
                    <a:pt x="194" y="502"/>
                    <a:pt x="194" y="502"/>
                  </a:cubicBezTo>
                  <a:cubicBezTo>
                    <a:pt x="194" y="502"/>
                    <a:pt x="194" y="502"/>
                    <a:pt x="197" y="499"/>
                  </a:cubicBezTo>
                  <a:cubicBezTo>
                    <a:pt x="197" y="499"/>
                    <a:pt x="197" y="499"/>
                    <a:pt x="197" y="499"/>
                  </a:cubicBezTo>
                  <a:cubicBezTo>
                    <a:pt x="197" y="498"/>
                    <a:pt x="197" y="498"/>
                    <a:pt x="197" y="498"/>
                  </a:cubicBezTo>
                  <a:cubicBezTo>
                    <a:pt x="197" y="498"/>
                    <a:pt x="197" y="498"/>
                    <a:pt x="197" y="486"/>
                  </a:cubicBezTo>
                  <a:cubicBezTo>
                    <a:pt x="197" y="486"/>
                    <a:pt x="197" y="486"/>
                    <a:pt x="197" y="486"/>
                  </a:cubicBezTo>
                  <a:cubicBezTo>
                    <a:pt x="190" y="478"/>
                    <a:pt x="190" y="478"/>
                    <a:pt x="190" y="478"/>
                  </a:cubicBezTo>
                  <a:cubicBezTo>
                    <a:pt x="189" y="479"/>
                    <a:pt x="189" y="479"/>
                    <a:pt x="189" y="479"/>
                  </a:cubicBezTo>
                  <a:cubicBezTo>
                    <a:pt x="190" y="478"/>
                    <a:pt x="190" y="478"/>
                    <a:pt x="190" y="478"/>
                  </a:cubicBezTo>
                  <a:cubicBezTo>
                    <a:pt x="190" y="478"/>
                    <a:pt x="189" y="477"/>
                    <a:pt x="188" y="476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8" y="478"/>
                    <a:pt x="188" y="478"/>
                    <a:pt x="188" y="478"/>
                  </a:cubicBezTo>
                  <a:cubicBezTo>
                    <a:pt x="189" y="477"/>
                    <a:pt x="190" y="477"/>
                    <a:pt x="191" y="477"/>
                  </a:cubicBezTo>
                  <a:cubicBezTo>
                    <a:pt x="193" y="477"/>
                    <a:pt x="194" y="476"/>
                    <a:pt x="196" y="476"/>
                  </a:cubicBezTo>
                  <a:cubicBezTo>
                    <a:pt x="196" y="476"/>
                    <a:pt x="196" y="476"/>
                    <a:pt x="196" y="476"/>
                  </a:cubicBezTo>
                  <a:cubicBezTo>
                    <a:pt x="198" y="475"/>
                    <a:pt x="198" y="474"/>
                    <a:pt x="199" y="473"/>
                  </a:cubicBezTo>
                  <a:cubicBezTo>
                    <a:pt x="200" y="472"/>
                    <a:pt x="200" y="472"/>
                    <a:pt x="201" y="471"/>
                  </a:cubicBezTo>
                  <a:cubicBezTo>
                    <a:pt x="201" y="471"/>
                    <a:pt x="201" y="471"/>
                    <a:pt x="201" y="471"/>
                  </a:cubicBezTo>
                  <a:cubicBezTo>
                    <a:pt x="204" y="470"/>
                    <a:pt x="206" y="469"/>
                    <a:pt x="209" y="467"/>
                  </a:cubicBezTo>
                  <a:cubicBezTo>
                    <a:pt x="209" y="467"/>
                    <a:pt x="209" y="467"/>
                    <a:pt x="209" y="467"/>
                  </a:cubicBezTo>
                  <a:cubicBezTo>
                    <a:pt x="210" y="466"/>
                    <a:pt x="211" y="465"/>
                    <a:pt x="212" y="465"/>
                  </a:cubicBezTo>
                  <a:cubicBezTo>
                    <a:pt x="212" y="464"/>
                    <a:pt x="213" y="464"/>
                    <a:pt x="214" y="464"/>
                  </a:cubicBezTo>
                  <a:cubicBezTo>
                    <a:pt x="214" y="464"/>
                    <a:pt x="214" y="464"/>
                    <a:pt x="214" y="464"/>
                  </a:cubicBezTo>
                  <a:cubicBezTo>
                    <a:pt x="214" y="464"/>
                    <a:pt x="214" y="464"/>
                    <a:pt x="214" y="464"/>
                  </a:cubicBezTo>
                  <a:cubicBezTo>
                    <a:pt x="214" y="464"/>
                    <a:pt x="215" y="464"/>
                    <a:pt x="215" y="464"/>
                  </a:cubicBezTo>
                  <a:cubicBezTo>
                    <a:pt x="216" y="464"/>
                    <a:pt x="216" y="465"/>
                    <a:pt x="217" y="465"/>
                  </a:cubicBezTo>
                  <a:cubicBezTo>
                    <a:pt x="218" y="465"/>
                    <a:pt x="218" y="465"/>
                    <a:pt x="218" y="465"/>
                  </a:cubicBezTo>
                  <a:cubicBezTo>
                    <a:pt x="218" y="465"/>
                    <a:pt x="218" y="465"/>
                    <a:pt x="218" y="465"/>
                  </a:cubicBezTo>
                  <a:cubicBezTo>
                    <a:pt x="220" y="464"/>
                    <a:pt x="221" y="463"/>
                    <a:pt x="222" y="462"/>
                  </a:cubicBezTo>
                  <a:cubicBezTo>
                    <a:pt x="223" y="460"/>
                    <a:pt x="223" y="457"/>
                    <a:pt x="224" y="455"/>
                  </a:cubicBezTo>
                  <a:cubicBezTo>
                    <a:pt x="224" y="454"/>
                    <a:pt x="224" y="454"/>
                    <a:pt x="225" y="453"/>
                  </a:cubicBezTo>
                  <a:cubicBezTo>
                    <a:pt x="225" y="453"/>
                    <a:pt x="225" y="453"/>
                    <a:pt x="226" y="452"/>
                  </a:cubicBezTo>
                  <a:cubicBezTo>
                    <a:pt x="228" y="452"/>
                    <a:pt x="228" y="452"/>
                    <a:pt x="228" y="452"/>
                  </a:cubicBezTo>
                  <a:cubicBezTo>
                    <a:pt x="227" y="451"/>
                    <a:pt x="227" y="451"/>
                    <a:pt x="227" y="451"/>
                  </a:cubicBezTo>
                  <a:cubicBezTo>
                    <a:pt x="227" y="450"/>
                    <a:pt x="228" y="449"/>
                    <a:pt x="227" y="448"/>
                  </a:cubicBezTo>
                  <a:cubicBezTo>
                    <a:pt x="227" y="448"/>
                    <a:pt x="227" y="448"/>
                    <a:pt x="227" y="448"/>
                  </a:cubicBezTo>
                  <a:cubicBezTo>
                    <a:pt x="227" y="445"/>
                    <a:pt x="226" y="443"/>
                    <a:pt x="224" y="441"/>
                  </a:cubicBezTo>
                  <a:cubicBezTo>
                    <a:pt x="223" y="440"/>
                    <a:pt x="220" y="438"/>
                    <a:pt x="218" y="438"/>
                  </a:cubicBezTo>
                  <a:cubicBezTo>
                    <a:pt x="218" y="439"/>
                    <a:pt x="218" y="439"/>
                    <a:pt x="218" y="439"/>
                  </a:cubicBezTo>
                  <a:cubicBezTo>
                    <a:pt x="218" y="438"/>
                    <a:pt x="218" y="438"/>
                    <a:pt x="218" y="438"/>
                  </a:cubicBezTo>
                  <a:cubicBezTo>
                    <a:pt x="217" y="437"/>
                    <a:pt x="216" y="437"/>
                    <a:pt x="215" y="437"/>
                  </a:cubicBezTo>
                  <a:cubicBezTo>
                    <a:pt x="214" y="437"/>
                    <a:pt x="213" y="437"/>
                    <a:pt x="213" y="437"/>
                  </a:cubicBezTo>
                  <a:cubicBezTo>
                    <a:pt x="213" y="437"/>
                    <a:pt x="213" y="437"/>
                    <a:pt x="213" y="437"/>
                  </a:cubicBezTo>
                  <a:cubicBezTo>
                    <a:pt x="212" y="436"/>
                    <a:pt x="212" y="436"/>
                    <a:pt x="212" y="436"/>
                  </a:cubicBezTo>
                  <a:cubicBezTo>
                    <a:pt x="212" y="435"/>
                    <a:pt x="212" y="434"/>
                    <a:pt x="212" y="433"/>
                  </a:cubicBezTo>
                  <a:cubicBezTo>
                    <a:pt x="212" y="433"/>
                    <a:pt x="212" y="433"/>
                    <a:pt x="212" y="433"/>
                  </a:cubicBezTo>
                  <a:cubicBezTo>
                    <a:pt x="212" y="432"/>
                    <a:pt x="212" y="432"/>
                    <a:pt x="212" y="432"/>
                  </a:cubicBezTo>
                  <a:cubicBezTo>
                    <a:pt x="212" y="431"/>
                    <a:pt x="212" y="430"/>
                    <a:pt x="212" y="429"/>
                  </a:cubicBezTo>
                  <a:cubicBezTo>
                    <a:pt x="212" y="428"/>
                    <a:pt x="212" y="427"/>
                    <a:pt x="212" y="426"/>
                  </a:cubicBezTo>
                  <a:cubicBezTo>
                    <a:pt x="212" y="425"/>
                    <a:pt x="212" y="425"/>
                    <a:pt x="212" y="425"/>
                  </a:cubicBezTo>
                  <a:cubicBezTo>
                    <a:pt x="211" y="425"/>
                    <a:pt x="211" y="425"/>
                    <a:pt x="211" y="425"/>
                  </a:cubicBezTo>
                  <a:cubicBezTo>
                    <a:pt x="212" y="425"/>
                    <a:pt x="212" y="425"/>
                    <a:pt x="212" y="425"/>
                  </a:cubicBezTo>
                  <a:cubicBezTo>
                    <a:pt x="212" y="424"/>
                    <a:pt x="212" y="423"/>
                    <a:pt x="212" y="422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1" y="421"/>
                    <a:pt x="211" y="421"/>
                    <a:pt x="211" y="421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3" y="421"/>
                    <a:pt x="213" y="421"/>
                    <a:pt x="214" y="420"/>
                  </a:cubicBezTo>
                  <a:cubicBezTo>
                    <a:pt x="215" y="420"/>
                    <a:pt x="215" y="420"/>
                    <a:pt x="215" y="419"/>
                  </a:cubicBezTo>
                  <a:cubicBezTo>
                    <a:pt x="216" y="419"/>
                    <a:pt x="216" y="418"/>
                    <a:pt x="216" y="418"/>
                  </a:cubicBezTo>
                  <a:cubicBezTo>
                    <a:pt x="216" y="417"/>
                    <a:pt x="216" y="417"/>
                    <a:pt x="216" y="417"/>
                  </a:cubicBezTo>
                  <a:cubicBezTo>
                    <a:pt x="216" y="417"/>
                    <a:pt x="216" y="417"/>
                    <a:pt x="216" y="417"/>
                  </a:cubicBezTo>
                  <a:cubicBezTo>
                    <a:pt x="216" y="417"/>
                    <a:pt x="216" y="417"/>
                    <a:pt x="216" y="417"/>
                  </a:cubicBezTo>
                  <a:cubicBezTo>
                    <a:pt x="216" y="415"/>
                    <a:pt x="214" y="413"/>
                    <a:pt x="213" y="412"/>
                  </a:cubicBezTo>
                  <a:cubicBezTo>
                    <a:pt x="212" y="411"/>
                    <a:pt x="210" y="409"/>
                    <a:pt x="209" y="408"/>
                  </a:cubicBezTo>
                  <a:cubicBezTo>
                    <a:pt x="209" y="408"/>
                    <a:pt x="209" y="408"/>
                    <a:pt x="209" y="408"/>
                  </a:cubicBezTo>
                  <a:cubicBezTo>
                    <a:pt x="208" y="407"/>
                    <a:pt x="207" y="405"/>
                    <a:pt x="206" y="404"/>
                  </a:cubicBezTo>
                  <a:cubicBezTo>
                    <a:pt x="205" y="403"/>
                    <a:pt x="204" y="402"/>
                    <a:pt x="203" y="400"/>
                  </a:cubicBezTo>
                  <a:cubicBezTo>
                    <a:pt x="203" y="400"/>
                    <a:pt x="203" y="400"/>
                    <a:pt x="203" y="400"/>
                  </a:cubicBezTo>
                  <a:cubicBezTo>
                    <a:pt x="203" y="400"/>
                    <a:pt x="203" y="400"/>
                    <a:pt x="203" y="400"/>
                  </a:cubicBezTo>
                  <a:cubicBezTo>
                    <a:pt x="202" y="399"/>
                    <a:pt x="200" y="399"/>
                    <a:pt x="199" y="399"/>
                  </a:cubicBezTo>
                  <a:cubicBezTo>
                    <a:pt x="198" y="399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6" y="398"/>
                    <a:pt x="196" y="398"/>
                    <a:pt x="196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6" y="398"/>
                    <a:pt x="196" y="398"/>
                    <a:pt x="196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6" y="397"/>
                  </a:cubicBezTo>
                  <a:cubicBezTo>
                    <a:pt x="196" y="397"/>
                    <a:pt x="195" y="396"/>
                    <a:pt x="195" y="396"/>
                  </a:cubicBezTo>
                  <a:cubicBezTo>
                    <a:pt x="195" y="396"/>
                    <a:pt x="195" y="396"/>
                    <a:pt x="195" y="396"/>
                  </a:cubicBezTo>
                  <a:cubicBezTo>
                    <a:pt x="192" y="396"/>
                    <a:pt x="191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7" y="394"/>
                    <a:pt x="187" y="394"/>
                    <a:pt x="186" y="394"/>
                  </a:cubicBezTo>
                  <a:cubicBezTo>
                    <a:pt x="186" y="394"/>
                    <a:pt x="186" y="394"/>
                    <a:pt x="186" y="394"/>
                  </a:cubicBezTo>
                  <a:cubicBezTo>
                    <a:pt x="185" y="394"/>
                    <a:pt x="184" y="394"/>
                    <a:pt x="184" y="394"/>
                  </a:cubicBezTo>
                  <a:cubicBezTo>
                    <a:pt x="184" y="394"/>
                    <a:pt x="184" y="394"/>
                    <a:pt x="184" y="394"/>
                  </a:cubicBezTo>
                  <a:cubicBezTo>
                    <a:pt x="184" y="394"/>
                    <a:pt x="184" y="394"/>
                    <a:pt x="184" y="394"/>
                  </a:cubicBezTo>
                  <a:cubicBezTo>
                    <a:pt x="183" y="394"/>
                    <a:pt x="183" y="394"/>
                    <a:pt x="183" y="394"/>
                  </a:cubicBezTo>
                  <a:cubicBezTo>
                    <a:pt x="183" y="393"/>
                    <a:pt x="183" y="393"/>
                    <a:pt x="183" y="392"/>
                  </a:cubicBezTo>
                  <a:cubicBezTo>
                    <a:pt x="182" y="391"/>
                    <a:pt x="182" y="390"/>
                    <a:pt x="180" y="389"/>
                  </a:cubicBezTo>
                  <a:cubicBezTo>
                    <a:pt x="180" y="389"/>
                    <a:pt x="180" y="389"/>
                    <a:pt x="180" y="389"/>
                  </a:cubicBezTo>
                  <a:cubicBezTo>
                    <a:pt x="179" y="388"/>
                    <a:pt x="177" y="388"/>
                    <a:pt x="176" y="388"/>
                  </a:cubicBezTo>
                  <a:cubicBezTo>
                    <a:pt x="175" y="388"/>
                    <a:pt x="174" y="388"/>
                    <a:pt x="172" y="387"/>
                  </a:cubicBezTo>
                  <a:cubicBezTo>
                    <a:pt x="172" y="387"/>
                    <a:pt x="172" y="387"/>
                    <a:pt x="172" y="387"/>
                  </a:cubicBezTo>
                  <a:cubicBezTo>
                    <a:pt x="172" y="387"/>
                    <a:pt x="171" y="387"/>
                    <a:pt x="171" y="387"/>
                  </a:cubicBezTo>
                  <a:cubicBezTo>
                    <a:pt x="170" y="386"/>
                    <a:pt x="170" y="385"/>
                    <a:pt x="169" y="384"/>
                  </a:cubicBezTo>
                  <a:cubicBezTo>
                    <a:pt x="168" y="384"/>
                    <a:pt x="167" y="383"/>
                    <a:pt x="165" y="382"/>
                  </a:cubicBezTo>
                  <a:cubicBezTo>
                    <a:pt x="165" y="382"/>
                    <a:pt x="165" y="382"/>
                    <a:pt x="165" y="382"/>
                  </a:cubicBezTo>
                  <a:cubicBezTo>
                    <a:pt x="164" y="382"/>
                    <a:pt x="163" y="383"/>
                    <a:pt x="162" y="383"/>
                  </a:cubicBezTo>
                  <a:cubicBezTo>
                    <a:pt x="162" y="383"/>
                    <a:pt x="161" y="383"/>
                    <a:pt x="161" y="383"/>
                  </a:cubicBezTo>
                  <a:cubicBezTo>
                    <a:pt x="160" y="383"/>
                    <a:pt x="160" y="383"/>
                    <a:pt x="160" y="383"/>
                  </a:cubicBezTo>
                  <a:cubicBezTo>
                    <a:pt x="160" y="383"/>
                    <a:pt x="160" y="383"/>
                    <a:pt x="160" y="383"/>
                  </a:cubicBezTo>
                  <a:cubicBezTo>
                    <a:pt x="160" y="383"/>
                    <a:pt x="160" y="383"/>
                    <a:pt x="160" y="383"/>
                  </a:cubicBezTo>
                  <a:cubicBezTo>
                    <a:pt x="160" y="382"/>
                    <a:pt x="160" y="382"/>
                    <a:pt x="160" y="382"/>
                  </a:cubicBezTo>
                  <a:cubicBezTo>
                    <a:pt x="159" y="382"/>
                    <a:pt x="159" y="382"/>
                    <a:pt x="159" y="381"/>
                  </a:cubicBezTo>
                  <a:cubicBezTo>
                    <a:pt x="158" y="381"/>
                    <a:pt x="158" y="381"/>
                    <a:pt x="158" y="381"/>
                  </a:cubicBezTo>
                  <a:cubicBezTo>
                    <a:pt x="159" y="382"/>
                    <a:pt x="159" y="382"/>
                    <a:pt x="159" y="382"/>
                  </a:cubicBezTo>
                  <a:cubicBezTo>
                    <a:pt x="159" y="380"/>
                    <a:pt x="159" y="380"/>
                    <a:pt x="159" y="380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59" y="377"/>
                    <a:pt x="159" y="377"/>
                    <a:pt x="159" y="377"/>
                  </a:cubicBezTo>
                  <a:cubicBezTo>
                    <a:pt x="159" y="375"/>
                    <a:pt x="159" y="375"/>
                    <a:pt x="159" y="375"/>
                  </a:cubicBezTo>
                  <a:cubicBezTo>
                    <a:pt x="152" y="376"/>
                    <a:pt x="152" y="376"/>
                    <a:pt x="152" y="376"/>
                  </a:cubicBezTo>
                  <a:cubicBezTo>
                    <a:pt x="152" y="378"/>
                    <a:pt x="152" y="378"/>
                    <a:pt x="152" y="378"/>
                  </a:cubicBezTo>
                  <a:cubicBezTo>
                    <a:pt x="153" y="377"/>
                    <a:pt x="153" y="377"/>
                    <a:pt x="153" y="377"/>
                  </a:cubicBezTo>
                  <a:cubicBezTo>
                    <a:pt x="151" y="373"/>
                    <a:pt x="150" y="369"/>
                    <a:pt x="148" y="364"/>
                  </a:cubicBezTo>
                  <a:cubicBezTo>
                    <a:pt x="148" y="364"/>
                    <a:pt x="148" y="364"/>
                    <a:pt x="148" y="364"/>
                  </a:cubicBezTo>
                  <a:cubicBezTo>
                    <a:pt x="148" y="364"/>
                    <a:pt x="148" y="364"/>
                    <a:pt x="148" y="364"/>
                  </a:cubicBezTo>
                  <a:cubicBezTo>
                    <a:pt x="147" y="362"/>
                    <a:pt x="146" y="361"/>
                    <a:pt x="146" y="360"/>
                  </a:cubicBezTo>
                  <a:cubicBezTo>
                    <a:pt x="145" y="359"/>
                    <a:pt x="144" y="358"/>
                    <a:pt x="144" y="356"/>
                  </a:cubicBezTo>
                  <a:cubicBezTo>
                    <a:pt x="144" y="356"/>
                    <a:pt x="144" y="356"/>
                    <a:pt x="144" y="356"/>
                  </a:cubicBezTo>
                  <a:cubicBezTo>
                    <a:pt x="142" y="353"/>
                    <a:pt x="142" y="350"/>
                    <a:pt x="141" y="346"/>
                  </a:cubicBezTo>
                  <a:cubicBezTo>
                    <a:pt x="141" y="346"/>
                    <a:pt x="141" y="346"/>
                    <a:pt x="141" y="346"/>
                  </a:cubicBezTo>
                  <a:cubicBezTo>
                    <a:pt x="140" y="342"/>
                    <a:pt x="139" y="340"/>
                    <a:pt x="138" y="336"/>
                  </a:cubicBezTo>
                  <a:cubicBezTo>
                    <a:pt x="138" y="336"/>
                    <a:pt x="138" y="336"/>
                    <a:pt x="138" y="336"/>
                  </a:cubicBezTo>
                  <a:cubicBezTo>
                    <a:pt x="137" y="335"/>
                    <a:pt x="137" y="335"/>
                    <a:pt x="137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5" y="324"/>
                    <a:pt x="135" y="324"/>
                    <a:pt x="135" y="324"/>
                  </a:cubicBezTo>
                  <a:cubicBezTo>
                    <a:pt x="135" y="324"/>
                    <a:pt x="135" y="324"/>
                    <a:pt x="135" y="324"/>
                  </a:cubicBezTo>
                  <a:cubicBezTo>
                    <a:pt x="135" y="323"/>
                    <a:pt x="135" y="323"/>
                    <a:pt x="135" y="323"/>
                  </a:cubicBezTo>
                  <a:cubicBezTo>
                    <a:pt x="135" y="322"/>
                    <a:pt x="135" y="321"/>
                    <a:pt x="136" y="320"/>
                  </a:cubicBezTo>
                  <a:cubicBezTo>
                    <a:pt x="136" y="319"/>
                    <a:pt x="137" y="317"/>
                    <a:pt x="137" y="316"/>
                  </a:cubicBezTo>
                  <a:cubicBezTo>
                    <a:pt x="137" y="316"/>
                    <a:pt x="137" y="316"/>
                    <a:pt x="137" y="316"/>
                  </a:cubicBezTo>
                  <a:cubicBezTo>
                    <a:pt x="137" y="316"/>
                    <a:pt x="137" y="316"/>
                    <a:pt x="137" y="316"/>
                  </a:cubicBezTo>
                  <a:cubicBezTo>
                    <a:pt x="137" y="313"/>
                    <a:pt x="137" y="311"/>
                    <a:pt x="137" y="309"/>
                  </a:cubicBezTo>
                  <a:cubicBezTo>
                    <a:pt x="137" y="307"/>
                    <a:pt x="137" y="305"/>
                    <a:pt x="137" y="303"/>
                  </a:cubicBezTo>
                  <a:cubicBezTo>
                    <a:pt x="137" y="303"/>
                    <a:pt x="137" y="303"/>
                    <a:pt x="137" y="303"/>
                  </a:cubicBezTo>
                  <a:cubicBezTo>
                    <a:pt x="136" y="296"/>
                    <a:pt x="133" y="292"/>
                    <a:pt x="130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28" y="283"/>
                    <a:pt x="125" y="281"/>
                    <a:pt x="122" y="278"/>
                  </a:cubicBezTo>
                  <a:cubicBezTo>
                    <a:pt x="120" y="276"/>
                    <a:pt x="118" y="274"/>
                    <a:pt x="117" y="271"/>
                  </a:cubicBezTo>
                  <a:cubicBezTo>
                    <a:pt x="117" y="271"/>
                    <a:pt x="117" y="271"/>
                    <a:pt x="117" y="271"/>
                  </a:cubicBezTo>
                  <a:cubicBezTo>
                    <a:pt x="117" y="271"/>
                    <a:pt x="117" y="271"/>
                    <a:pt x="117" y="271"/>
                  </a:cubicBezTo>
                  <a:cubicBezTo>
                    <a:pt x="117" y="270"/>
                    <a:pt x="118" y="269"/>
                    <a:pt x="118" y="269"/>
                  </a:cubicBezTo>
                  <a:cubicBezTo>
                    <a:pt x="118" y="268"/>
                    <a:pt x="119" y="267"/>
                    <a:pt x="119" y="266"/>
                  </a:cubicBezTo>
                  <a:cubicBezTo>
                    <a:pt x="119" y="266"/>
                    <a:pt x="119" y="266"/>
                    <a:pt x="119" y="266"/>
                  </a:cubicBezTo>
                  <a:cubicBezTo>
                    <a:pt x="119" y="266"/>
                    <a:pt x="119" y="266"/>
                    <a:pt x="119" y="266"/>
                  </a:cubicBezTo>
                  <a:cubicBezTo>
                    <a:pt x="120" y="264"/>
                    <a:pt x="121" y="262"/>
                    <a:pt x="122" y="260"/>
                  </a:cubicBezTo>
                  <a:cubicBezTo>
                    <a:pt x="122" y="260"/>
                    <a:pt x="122" y="260"/>
                    <a:pt x="122" y="260"/>
                  </a:cubicBezTo>
                  <a:cubicBezTo>
                    <a:pt x="122" y="259"/>
                    <a:pt x="123" y="258"/>
                    <a:pt x="123" y="257"/>
                  </a:cubicBezTo>
                  <a:cubicBezTo>
                    <a:pt x="124" y="256"/>
                    <a:pt x="124" y="255"/>
                    <a:pt x="124" y="253"/>
                  </a:cubicBezTo>
                  <a:cubicBezTo>
                    <a:pt x="124" y="252"/>
                    <a:pt x="124" y="252"/>
                    <a:pt x="124" y="252"/>
                  </a:cubicBezTo>
                  <a:cubicBezTo>
                    <a:pt x="124" y="252"/>
                    <a:pt x="124" y="252"/>
                    <a:pt x="124" y="252"/>
                  </a:cubicBezTo>
                  <a:cubicBezTo>
                    <a:pt x="124" y="249"/>
                    <a:pt x="123" y="247"/>
                    <a:pt x="122" y="245"/>
                  </a:cubicBezTo>
                  <a:cubicBezTo>
                    <a:pt x="120" y="242"/>
                    <a:pt x="119" y="240"/>
                    <a:pt x="117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6" y="237"/>
                    <a:pt x="116" y="237"/>
                    <a:pt x="116" y="236"/>
                  </a:cubicBezTo>
                  <a:cubicBezTo>
                    <a:pt x="116" y="236"/>
                    <a:pt x="116" y="235"/>
                    <a:pt x="115" y="233"/>
                  </a:cubicBezTo>
                  <a:cubicBezTo>
                    <a:pt x="115" y="233"/>
                    <a:pt x="115" y="233"/>
                    <a:pt x="115" y="233"/>
                  </a:cubicBezTo>
                  <a:cubicBezTo>
                    <a:pt x="115" y="233"/>
                    <a:pt x="115" y="233"/>
                    <a:pt x="115" y="233"/>
                  </a:cubicBezTo>
                  <a:cubicBezTo>
                    <a:pt x="115" y="232"/>
                    <a:pt x="115" y="231"/>
                    <a:pt x="114" y="231"/>
                  </a:cubicBezTo>
                  <a:cubicBezTo>
                    <a:pt x="114" y="230"/>
                    <a:pt x="114" y="229"/>
                    <a:pt x="114" y="229"/>
                  </a:cubicBezTo>
                  <a:cubicBezTo>
                    <a:pt x="112" y="215"/>
                    <a:pt x="112" y="215"/>
                    <a:pt x="112" y="215"/>
                  </a:cubicBezTo>
                  <a:cubicBezTo>
                    <a:pt x="112" y="215"/>
                    <a:pt x="112" y="215"/>
                    <a:pt x="112" y="215"/>
                  </a:cubicBezTo>
                  <a:cubicBezTo>
                    <a:pt x="112" y="214"/>
                    <a:pt x="112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1" y="210"/>
                    <a:pt x="110" y="208"/>
                    <a:pt x="110" y="204"/>
                  </a:cubicBezTo>
                  <a:cubicBezTo>
                    <a:pt x="108" y="204"/>
                    <a:pt x="108" y="204"/>
                    <a:pt x="108" y="204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1"/>
                    <a:pt x="109" y="200"/>
                    <a:pt x="108" y="197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6"/>
                    <a:pt x="107" y="195"/>
                    <a:pt x="107" y="194"/>
                  </a:cubicBezTo>
                  <a:cubicBezTo>
                    <a:pt x="106" y="193"/>
                    <a:pt x="106" y="192"/>
                    <a:pt x="105" y="191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5" y="191"/>
                    <a:pt x="105" y="190"/>
                    <a:pt x="104" y="189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04" y="188"/>
                    <a:pt x="103" y="188"/>
                    <a:pt x="103" y="187"/>
                  </a:cubicBezTo>
                  <a:cubicBezTo>
                    <a:pt x="102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99" y="187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8" y="187"/>
                    <a:pt x="97" y="187"/>
                  </a:cubicBezTo>
                  <a:cubicBezTo>
                    <a:pt x="96" y="187"/>
                    <a:pt x="96" y="187"/>
                    <a:pt x="95" y="187"/>
                  </a:cubicBezTo>
                  <a:cubicBezTo>
                    <a:pt x="95" y="187"/>
                    <a:pt x="95" y="187"/>
                    <a:pt x="94" y="187"/>
                  </a:cubicBezTo>
                  <a:cubicBezTo>
                    <a:pt x="93" y="187"/>
                    <a:pt x="91" y="187"/>
                    <a:pt x="90" y="187"/>
                  </a:cubicBezTo>
                  <a:cubicBezTo>
                    <a:pt x="89" y="187"/>
                    <a:pt x="88" y="187"/>
                    <a:pt x="86" y="187"/>
                  </a:cubicBezTo>
                  <a:cubicBezTo>
                    <a:pt x="86" y="187"/>
                    <a:pt x="86" y="187"/>
                    <a:pt x="86" y="187"/>
                  </a:cubicBezTo>
                  <a:cubicBezTo>
                    <a:pt x="85" y="187"/>
                    <a:pt x="84" y="186"/>
                    <a:pt x="83" y="186"/>
                  </a:cubicBezTo>
                  <a:cubicBezTo>
                    <a:pt x="82" y="185"/>
                    <a:pt x="80" y="184"/>
                    <a:pt x="79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8" y="183"/>
                    <a:pt x="77" y="182"/>
                    <a:pt x="77" y="181"/>
                  </a:cubicBezTo>
                  <a:cubicBezTo>
                    <a:pt x="76" y="181"/>
                    <a:pt x="75" y="180"/>
                    <a:pt x="74" y="179"/>
                  </a:cubicBezTo>
                  <a:cubicBezTo>
                    <a:pt x="74" y="179"/>
                    <a:pt x="74" y="179"/>
                    <a:pt x="74" y="179"/>
                  </a:cubicBezTo>
                  <a:cubicBezTo>
                    <a:pt x="72" y="178"/>
                    <a:pt x="71" y="177"/>
                    <a:pt x="70" y="176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67" y="172"/>
                    <a:pt x="65" y="170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1" y="166"/>
                    <a:pt x="61" y="165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60" y="163"/>
                    <a:pt x="60" y="162"/>
                    <a:pt x="59" y="161"/>
                  </a:cubicBezTo>
                  <a:cubicBezTo>
                    <a:pt x="59" y="160"/>
                    <a:pt x="58" y="159"/>
                    <a:pt x="57" y="159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55" y="158"/>
                    <a:pt x="53" y="158"/>
                    <a:pt x="52" y="158"/>
                  </a:cubicBezTo>
                  <a:cubicBezTo>
                    <a:pt x="51" y="158"/>
                    <a:pt x="49" y="158"/>
                    <a:pt x="48" y="157"/>
                  </a:cubicBezTo>
                  <a:cubicBezTo>
                    <a:pt x="45" y="157"/>
                    <a:pt x="43" y="156"/>
                    <a:pt x="40" y="156"/>
                  </a:cubicBezTo>
                  <a:cubicBezTo>
                    <a:pt x="38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5" y="154"/>
                    <a:pt x="34" y="154"/>
                    <a:pt x="34" y="154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2" y="152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29" y="148"/>
                    <a:pt x="27" y="147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4" y="144"/>
                  </a:cubicBezTo>
                  <a:cubicBezTo>
                    <a:pt x="24" y="143"/>
                    <a:pt x="24" y="143"/>
                    <a:pt x="23" y="142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1" y="139"/>
                    <a:pt x="19" y="137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5" y="130"/>
                    <a:pt x="14" y="128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1" y="124"/>
                    <a:pt x="10" y="122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0"/>
                    <a:pt x="7" y="119"/>
                    <a:pt x="6" y="119"/>
                  </a:cubicBezTo>
                  <a:cubicBezTo>
                    <a:pt x="5" y="118"/>
                    <a:pt x="4" y="118"/>
                    <a:pt x="4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8" y="118"/>
                    <a:pt x="8" y="118"/>
                    <a:pt x="9" y="118"/>
                  </a:cubicBezTo>
                  <a:cubicBezTo>
                    <a:pt x="9" y="118"/>
                    <a:pt x="10" y="118"/>
                    <a:pt x="10" y="118"/>
                  </a:cubicBezTo>
                  <a:cubicBezTo>
                    <a:pt x="11" y="117"/>
                    <a:pt x="12" y="117"/>
                    <a:pt x="13" y="116"/>
                  </a:cubicBezTo>
                  <a:cubicBezTo>
                    <a:pt x="14" y="116"/>
                    <a:pt x="15" y="115"/>
                    <a:pt x="15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5" y="112"/>
                    <a:pt x="16" y="111"/>
                    <a:pt x="16" y="110"/>
                  </a:cubicBezTo>
                  <a:cubicBezTo>
                    <a:pt x="16" y="109"/>
                    <a:pt x="15" y="109"/>
                    <a:pt x="15" y="108"/>
                  </a:cubicBezTo>
                  <a:cubicBezTo>
                    <a:pt x="15" y="107"/>
                    <a:pt x="16" y="107"/>
                    <a:pt x="16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4"/>
                    <a:pt x="16" y="103"/>
                    <a:pt x="17" y="102"/>
                  </a:cubicBezTo>
                  <a:cubicBezTo>
                    <a:pt x="17" y="101"/>
                    <a:pt x="17" y="100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4"/>
                    <a:pt x="18" y="92"/>
                    <a:pt x="19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9" y="91"/>
                    <a:pt x="20" y="91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3"/>
                    <a:pt x="22" y="93"/>
                    <a:pt x="23" y="94"/>
                  </a:cubicBezTo>
                  <a:cubicBezTo>
                    <a:pt x="23" y="95"/>
                    <a:pt x="23" y="95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6" y="100"/>
                    <a:pt x="28" y="102"/>
                    <a:pt x="30" y="104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1" y="105"/>
                    <a:pt x="32" y="105"/>
                    <a:pt x="32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4" y="107"/>
                    <a:pt x="34" y="107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6" y="110"/>
                    <a:pt x="37" y="111"/>
                    <a:pt x="38" y="112"/>
                  </a:cubicBezTo>
                  <a:cubicBezTo>
                    <a:pt x="41" y="115"/>
                    <a:pt x="42" y="117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8" y="122"/>
                    <a:pt x="49" y="124"/>
                    <a:pt x="51" y="127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3" y="128"/>
                    <a:pt x="53" y="130"/>
                    <a:pt x="54" y="131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6" y="133"/>
                    <a:pt x="57" y="134"/>
                    <a:pt x="58" y="135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9" y="137"/>
                    <a:pt x="60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0"/>
                    <a:pt x="63" y="141"/>
                    <a:pt x="64" y="142"/>
                  </a:cubicBezTo>
                  <a:cubicBezTo>
                    <a:pt x="65" y="143"/>
                    <a:pt x="66" y="144"/>
                    <a:pt x="68" y="145"/>
                  </a:cubicBezTo>
                  <a:cubicBezTo>
                    <a:pt x="69" y="145"/>
                    <a:pt x="70" y="145"/>
                    <a:pt x="70" y="145"/>
                  </a:cubicBezTo>
                  <a:cubicBezTo>
                    <a:pt x="71" y="145"/>
                    <a:pt x="72" y="145"/>
                    <a:pt x="73" y="145"/>
                  </a:cubicBezTo>
                  <a:cubicBezTo>
                    <a:pt x="76" y="145"/>
                    <a:pt x="77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5" y="142"/>
                    <a:pt x="88" y="141"/>
                    <a:pt x="93" y="140"/>
                  </a:cubicBezTo>
                  <a:cubicBezTo>
                    <a:pt x="93" y="140"/>
                    <a:pt x="93" y="140"/>
                    <a:pt x="93" y="140"/>
                  </a:cubicBezTo>
                  <a:cubicBezTo>
                    <a:pt x="97" y="139"/>
                    <a:pt x="99" y="138"/>
                    <a:pt x="102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4" y="136"/>
                    <a:pt x="106" y="136"/>
                    <a:pt x="107" y="134"/>
                  </a:cubicBezTo>
                  <a:cubicBezTo>
                    <a:pt x="109" y="133"/>
                    <a:pt x="110" y="132"/>
                    <a:pt x="111" y="129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11" y="132"/>
                    <a:pt x="113" y="132"/>
                    <a:pt x="115" y="134"/>
                  </a:cubicBezTo>
                  <a:cubicBezTo>
                    <a:pt x="116" y="135"/>
                    <a:pt x="116" y="135"/>
                    <a:pt x="117" y="136"/>
                  </a:cubicBezTo>
                  <a:cubicBezTo>
                    <a:pt x="118" y="137"/>
                    <a:pt x="119" y="138"/>
                    <a:pt x="120" y="139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1" y="140"/>
                    <a:pt x="122" y="140"/>
                    <a:pt x="123" y="140"/>
                  </a:cubicBezTo>
                  <a:cubicBezTo>
                    <a:pt x="124" y="140"/>
                    <a:pt x="125" y="141"/>
                    <a:pt x="126" y="141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8" y="142"/>
                    <a:pt x="130" y="143"/>
                    <a:pt x="132" y="144"/>
                  </a:cubicBezTo>
                  <a:cubicBezTo>
                    <a:pt x="134" y="144"/>
                    <a:pt x="136" y="145"/>
                    <a:pt x="138" y="145"/>
                  </a:cubicBezTo>
                  <a:cubicBezTo>
                    <a:pt x="139" y="145"/>
                    <a:pt x="139" y="145"/>
                    <a:pt x="140" y="145"/>
                  </a:cubicBezTo>
                  <a:cubicBezTo>
                    <a:pt x="142" y="145"/>
                    <a:pt x="142" y="144"/>
                    <a:pt x="143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5" y="143"/>
                    <a:pt x="147" y="143"/>
                    <a:pt x="149" y="142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50" y="141"/>
                    <a:pt x="150" y="141"/>
                    <a:pt x="151" y="141"/>
                  </a:cubicBezTo>
                  <a:cubicBezTo>
                    <a:pt x="151" y="140"/>
                    <a:pt x="152" y="140"/>
                    <a:pt x="152" y="140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154" y="138"/>
                    <a:pt x="154" y="137"/>
                    <a:pt x="155" y="136"/>
                  </a:cubicBezTo>
                  <a:cubicBezTo>
                    <a:pt x="155" y="135"/>
                    <a:pt x="156" y="134"/>
                    <a:pt x="156" y="134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6" y="134"/>
                    <a:pt x="157" y="134"/>
                    <a:pt x="157" y="133"/>
                  </a:cubicBezTo>
                  <a:cubicBezTo>
                    <a:pt x="158" y="133"/>
                    <a:pt x="158" y="133"/>
                    <a:pt x="159" y="132"/>
                  </a:cubicBezTo>
                  <a:cubicBezTo>
                    <a:pt x="159" y="132"/>
                    <a:pt x="159" y="132"/>
                    <a:pt x="159" y="132"/>
                  </a:cubicBezTo>
                  <a:cubicBezTo>
                    <a:pt x="159" y="132"/>
                    <a:pt x="159" y="131"/>
                    <a:pt x="160" y="130"/>
                  </a:cubicBezTo>
                  <a:cubicBezTo>
                    <a:pt x="160" y="130"/>
                    <a:pt x="160" y="129"/>
                    <a:pt x="160" y="129"/>
                  </a:cubicBezTo>
                  <a:cubicBezTo>
                    <a:pt x="159" y="128"/>
                    <a:pt x="159" y="128"/>
                    <a:pt x="159" y="128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0" y="128"/>
                    <a:pt x="160" y="128"/>
                    <a:pt x="161" y="127"/>
                  </a:cubicBezTo>
                  <a:cubicBezTo>
                    <a:pt x="161" y="126"/>
                    <a:pt x="161" y="126"/>
                    <a:pt x="161" y="125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1" y="123"/>
                    <a:pt x="161" y="123"/>
                    <a:pt x="161" y="122"/>
                  </a:cubicBezTo>
                  <a:cubicBezTo>
                    <a:pt x="161" y="122"/>
                    <a:pt x="160" y="122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1" y="120"/>
                    <a:pt x="161" y="119"/>
                    <a:pt x="162" y="118"/>
                  </a:cubicBezTo>
                  <a:cubicBezTo>
                    <a:pt x="162" y="117"/>
                    <a:pt x="163" y="116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5" y="112"/>
                    <a:pt x="165" y="111"/>
                    <a:pt x="166" y="109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6" y="109"/>
                    <a:pt x="167" y="108"/>
                    <a:pt x="168" y="108"/>
                  </a:cubicBezTo>
                  <a:cubicBezTo>
                    <a:pt x="168" y="108"/>
                    <a:pt x="169" y="107"/>
                    <a:pt x="170" y="106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70" y="104"/>
                    <a:pt x="170" y="104"/>
                    <a:pt x="170" y="104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70" y="104"/>
                    <a:pt x="170" y="104"/>
                    <a:pt x="170" y="104"/>
                  </a:cubicBezTo>
                  <a:cubicBezTo>
                    <a:pt x="171" y="103"/>
                    <a:pt x="171" y="101"/>
                    <a:pt x="171" y="99"/>
                  </a:cubicBezTo>
                  <a:cubicBezTo>
                    <a:pt x="171" y="99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7" y="68"/>
                    <a:pt x="167" y="67"/>
                    <a:pt x="167" y="67"/>
                  </a:cubicBezTo>
                  <a:cubicBezTo>
                    <a:pt x="167" y="66"/>
                    <a:pt x="168" y="65"/>
                    <a:pt x="168" y="63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69" y="61"/>
                    <a:pt x="169" y="61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59"/>
                    <a:pt x="168" y="58"/>
                    <a:pt x="167" y="58"/>
                  </a:cubicBezTo>
                  <a:cubicBezTo>
                    <a:pt x="167" y="56"/>
                    <a:pt x="166" y="56"/>
                    <a:pt x="165" y="55"/>
                  </a:cubicBezTo>
                  <a:cubicBezTo>
                    <a:pt x="164" y="55"/>
                    <a:pt x="164" y="54"/>
                    <a:pt x="164" y="54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4" y="53"/>
                    <a:pt x="164" y="53"/>
                    <a:pt x="164" y="52"/>
                  </a:cubicBezTo>
                  <a:cubicBezTo>
                    <a:pt x="164" y="50"/>
                    <a:pt x="164" y="49"/>
                    <a:pt x="165" y="47"/>
                  </a:cubicBezTo>
                  <a:cubicBezTo>
                    <a:pt x="165" y="45"/>
                    <a:pt x="166" y="44"/>
                    <a:pt x="167" y="41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38"/>
                    <a:pt x="169" y="3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2"/>
                    <a:pt x="170" y="30"/>
                    <a:pt x="170" y="29"/>
                  </a:cubicBezTo>
                  <a:cubicBezTo>
                    <a:pt x="170" y="28"/>
                    <a:pt x="170" y="27"/>
                    <a:pt x="170" y="26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1" y="25"/>
                    <a:pt x="171" y="24"/>
                    <a:pt x="172" y="23"/>
                  </a:cubicBezTo>
                  <a:cubicBezTo>
                    <a:pt x="173" y="23"/>
                    <a:pt x="174" y="22"/>
                    <a:pt x="175" y="21"/>
                  </a:cubicBezTo>
                  <a:cubicBezTo>
                    <a:pt x="176" y="20"/>
                    <a:pt x="177" y="20"/>
                    <a:pt x="177" y="19"/>
                  </a:cubicBezTo>
                  <a:cubicBezTo>
                    <a:pt x="178" y="19"/>
                    <a:pt x="179" y="18"/>
                    <a:pt x="180" y="18"/>
                  </a:cubicBezTo>
                  <a:cubicBezTo>
                    <a:pt x="181" y="18"/>
                    <a:pt x="181" y="18"/>
                    <a:pt x="181" y="18"/>
                  </a:cubicBezTo>
                  <a:cubicBezTo>
                    <a:pt x="181" y="18"/>
                    <a:pt x="182" y="18"/>
                    <a:pt x="183" y="18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5" y="18"/>
                    <a:pt x="186" y="18"/>
                    <a:pt x="187" y="17"/>
                  </a:cubicBezTo>
                  <a:cubicBezTo>
                    <a:pt x="188" y="17"/>
                    <a:pt x="188" y="16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90" y="14"/>
                    <a:pt x="191" y="13"/>
                    <a:pt x="191" y="11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2" y="10"/>
                    <a:pt x="192" y="8"/>
                    <a:pt x="192" y="6"/>
                  </a:cubicBezTo>
                  <a:cubicBezTo>
                    <a:pt x="192" y="6"/>
                    <a:pt x="192" y="6"/>
                    <a:pt x="192" y="6"/>
                  </a:cubicBezTo>
                  <a:cubicBezTo>
                    <a:pt x="192" y="6"/>
                    <a:pt x="192" y="6"/>
                    <a:pt x="192" y="6"/>
                  </a:cubicBezTo>
                  <a:cubicBezTo>
                    <a:pt x="192" y="5"/>
                    <a:pt x="192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2" y="4"/>
                    <a:pt x="193" y="4"/>
                  </a:cubicBezTo>
                  <a:cubicBezTo>
                    <a:pt x="193" y="4"/>
                    <a:pt x="194" y="4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8" y="6"/>
                    <a:pt x="200" y="6"/>
                    <a:pt x="203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8" y="10"/>
                    <a:pt x="211" y="10"/>
                    <a:pt x="216" y="12"/>
                  </a:cubicBezTo>
                  <a:cubicBezTo>
                    <a:pt x="219" y="13"/>
                    <a:pt x="221" y="15"/>
                    <a:pt x="225" y="17"/>
                  </a:cubicBezTo>
                  <a:cubicBezTo>
                    <a:pt x="226" y="17"/>
                    <a:pt x="227" y="18"/>
                    <a:pt x="228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9" y="20"/>
                    <a:pt x="230" y="21"/>
                    <a:pt x="232" y="22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3" y="23"/>
                    <a:pt x="235" y="24"/>
                    <a:pt x="236" y="25"/>
                  </a:cubicBezTo>
                  <a:cubicBezTo>
                    <a:pt x="236" y="26"/>
                    <a:pt x="237" y="27"/>
                    <a:pt x="237" y="28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8" y="34"/>
                    <a:pt x="238" y="34"/>
                    <a:pt x="238" y="34"/>
                  </a:cubicBezTo>
                  <a:cubicBezTo>
                    <a:pt x="240" y="45"/>
                    <a:pt x="240" y="45"/>
                    <a:pt x="240" y="45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2" y="63"/>
                    <a:pt x="243" y="65"/>
                    <a:pt x="244" y="67"/>
                  </a:cubicBezTo>
                  <a:cubicBezTo>
                    <a:pt x="245" y="70"/>
                    <a:pt x="246" y="72"/>
                    <a:pt x="246" y="75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246" y="75"/>
                    <a:pt x="246" y="76"/>
                    <a:pt x="246" y="76"/>
                  </a:cubicBezTo>
                  <a:cubicBezTo>
                    <a:pt x="246" y="78"/>
                    <a:pt x="246" y="79"/>
                    <a:pt x="246" y="81"/>
                  </a:cubicBezTo>
                  <a:cubicBezTo>
                    <a:pt x="245" y="83"/>
                    <a:pt x="245" y="84"/>
                    <a:pt x="244" y="86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6"/>
                    <a:pt x="244" y="86"/>
                    <a:pt x="243" y="87"/>
                  </a:cubicBezTo>
                  <a:cubicBezTo>
                    <a:pt x="243" y="87"/>
                    <a:pt x="242" y="88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90"/>
                    <a:pt x="243" y="91"/>
                    <a:pt x="243" y="91"/>
                  </a:cubicBezTo>
                  <a:cubicBezTo>
                    <a:pt x="244" y="92"/>
                    <a:pt x="244" y="92"/>
                    <a:pt x="245" y="92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6" y="93"/>
                    <a:pt x="246" y="94"/>
                    <a:pt x="247" y="94"/>
                  </a:cubicBezTo>
                  <a:cubicBezTo>
                    <a:pt x="248" y="95"/>
                    <a:pt x="249" y="95"/>
                    <a:pt x="250" y="95"/>
                  </a:cubicBezTo>
                  <a:cubicBezTo>
                    <a:pt x="251" y="95"/>
                    <a:pt x="251" y="95"/>
                    <a:pt x="252" y="95"/>
                  </a:cubicBezTo>
                  <a:cubicBezTo>
                    <a:pt x="252" y="95"/>
                    <a:pt x="252" y="95"/>
                    <a:pt x="252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7"/>
                    <a:pt x="252" y="99"/>
                    <a:pt x="252" y="101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3"/>
                    <a:pt x="253" y="105"/>
                    <a:pt x="253" y="106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3" y="110"/>
                    <a:pt x="254" y="113"/>
                    <a:pt x="255" y="116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5" y="119"/>
                    <a:pt x="256" y="120"/>
                    <a:pt x="257" y="122"/>
                  </a:cubicBezTo>
                  <a:cubicBezTo>
                    <a:pt x="257" y="122"/>
                    <a:pt x="257" y="122"/>
                    <a:pt x="257" y="122"/>
                  </a:cubicBezTo>
                  <a:cubicBezTo>
                    <a:pt x="258" y="124"/>
                    <a:pt x="259" y="125"/>
                    <a:pt x="260" y="126"/>
                  </a:cubicBezTo>
                  <a:cubicBezTo>
                    <a:pt x="261" y="127"/>
                    <a:pt x="262" y="128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7" y="135"/>
                    <a:pt x="270" y="137"/>
                    <a:pt x="276" y="141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279" y="144"/>
                    <a:pt x="282" y="145"/>
                    <a:pt x="286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288" y="148"/>
                    <a:pt x="290" y="149"/>
                    <a:pt x="291" y="149"/>
                  </a:cubicBezTo>
                  <a:cubicBezTo>
                    <a:pt x="293" y="150"/>
                    <a:pt x="294" y="151"/>
                    <a:pt x="295" y="152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6" y="154"/>
                    <a:pt x="297" y="155"/>
                    <a:pt x="297" y="157"/>
                  </a:cubicBezTo>
                  <a:cubicBezTo>
                    <a:pt x="297" y="157"/>
                    <a:pt x="297" y="157"/>
                    <a:pt x="297" y="157"/>
                  </a:cubicBezTo>
                  <a:cubicBezTo>
                    <a:pt x="297" y="157"/>
                    <a:pt x="297" y="157"/>
                    <a:pt x="297" y="157"/>
                  </a:cubicBezTo>
                  <a:cubicBezTo>
                    <a:pt x="298" y="158"/>
                    <a:pt x="298" y="159"/>
                    <a:pt x="299" y="162"/>
                  </a:cubicBezTo>
                  <a:cubicBezTo>
                    <a:pt x="299" y="162"/>
                    <a:pt x="299" y="162"/>
                    <a:pt x="299" y="162"/>
                  </a:cubicBezTo>
                  <a:cubicBezTo>
                    <a:pt x="301" y="165"/>
                    <a:pt x="302" y="167"/>
                    <a:pt x="303" y="170"/>
                  </a:cubicBezTo>
                  <a:cubicBezTo>
                    <a:pt x="303" y="171"/>
                    <a:pt x="303" y="171"/>
                    <a:pt x="303" y="171"/>
                  </a:cubicBezTo>
                  <a:cubicBezTo>
                    <a:pt x="303" y="171"/>
                    <a:pt x="303" y="171"/>
                    <a:pt x="303" y="171"/>
                  </a:cubicBezTo>
                  <a:cubicBezTo>
                    <a:pt x="307" y="174"/>
                    <a:pt x="309" y="177"/>
                    <a:pt x="312" y="180"/>
                  </a:cubicBezTo>
                  <a:cubicBezTo>
                    <a:pt x="313" y="179"/>
                    <a:pt x="313" y="179"/>
                    <a:pt x="313" y="179"/>
                  </a:cubicBezTo>
                  <a:cubicBezTo>
                    <a:pt x="312" y="180"/>
                    <a:pt x="312" y="180"/>
                    <a:pt x="312" y="180"/>
                  </a:cubicBezTo>
                  <a:cubicBezTo>
                    <a:pt x="314" y="182"/>
                    <a:pt x="315" y="183"/>
                    <a:pt x="316" y="184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18" y="185"/>
                    <a:pt x="319" y="186"/>
                    <a:pt x="320" y="186"/>
                  </a:cubicBezTo>
                  <a:cubicBezTo>
                    <a:pt x="321" y="187"/>
                    <a:pt x="321" y="187"/>
                    <a:pt x="321" y="188"/>
                  </a:cubicBezTo>
                  <a:cubicBezTo>
                    <a:pt x="321" y="188"/>
                    <a:pt x="321" y="188"/>
                    <a:pt x="321" y="188"/>
                  </a:cubicBezTo>
                  <a:cubicBezTo>
                    <a:pt x="321" y="189"/>
                    <a:pt x="321" y="189"/>
                    <a:pt x="321" y="190"/>
                  </a:cubicBezTo>
                  <a:cubicBezTo>
                    <a:pt x="321" y="191"/>
                    <a:pt x="321" y="192"/>
                    <a:pt x="321" y="194"/>
                  </a:cubicBezTo>
                  <a:cubicBezTo>
                    <a:pt x="320" y="195"/>
                    <a:pt x="320" y="197"/>
                    <a:pt x="320" y="198"/>
                  </a:cubicBezTo>
                  <a:cubicBezTo>
                    <a:pt x="321" y="199"/>
                    <a:pt x="321" y="199"/>
                    <a:pt x="321" y="199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19" y="207"/>
                    <a:pt x="319" y="212"/>
                    <a:pt x="317" y="220"/>
                  </a:cubicBezTo>
                  <a:cubicBezTo>
                    <a:pt x="317" y="220"/>
                    <a:pt x="317" y="220"/>
                    <a:pt x="317" y="220"/>
                  </a:cubicBezTo>
                  <a:cubicBezTo>
                    <a:pt x="315" y="226"/>
                    <a:pt x="314" y="230"/>
                    <a:pt x="312" y="237"/>
                  </a:cubicBezTo>
                  <a:cubicBezTo>
                    <a:pt x="312" y="237"/>
                    <a:pt x="312" y="237"/>
                    <a:pt x="312" y="237"/>
                  </a:cubicBezTo>
                  <a:cubicBezTo>
                    <a:pt x="310" y="243"/>
                    <a:pt x="310" y="247"/>
                    <a:pt x="308" y="252"/>
                  </a:cubicBezTo>
                  <a:cubicBezTo>
                    <a:pt x="307" y="253"/>
                    <a:pt x="307" y="253"/>
                    <a:pt x="307" y="253"/>
                  </a:cubicBezTo>
                  <a:cubicBezTo>
                    <a:pt x="308" y="254"/>
                    <a:pt x="308" y="254"/>
                    <a:pt x="308" y="254"/>
                  </a:cubicBezTo>
                  <a:cubicBezTo>
                    <a:pt x="312" y="256"/>
                    <a:pt x="314" y="259"/>
                    <a:pt x="316" y="262"/>
                  </a:cubicBezTo>
                  <a:cubicBezTo>
                    <a:pt x="318" y="266"/>
                    <a:pt x="320" y="269"/>
                    <a:pt x="322" y="274"/>
                  </a:cubicBezTo>
                  <a:cubicBezTo>
                    <a:pt x="323" y="273"/>
                    <a:pt x="323" y="273"/>
                    <a:pt x="323" y="273"/>
                  </a:cubicBezTo>
                  <a:cubicBezTo>
                    <a:pt x="322" y="274"/>
                    <a:pt x="322" y="274"/>
                    <a:pt x="322" y="274"/>
                  </a:cubicBezTo>
                  <a:cubicBezTo>
                    <a:pt x="322" y="275"/>
                    <a:pt x="323" y="276"/>
                    <a:pt x="324" y="278"/>
                  </a:cubicBezTo>
                  <a:cubicBezTo>
                    <a:pt x="324" y="278"/>
                    <a:pt x="324" y="278"/>
                    <a:pt x="324" y="278"/>
                  </a:cubicBezTo>
                  <a:cubicBezTo>
                    <a:pt x="324" y="278"/>
                    <a:pt x="324" y="278"/>
                    <a:pt x="324" y="278"/>
                  </a:cubicBezTo>
                  <a:cubicBezTo>
                    <a:pt x="328" y="285"/>
                    <a:pt x="332" y="289"/>
                    <a:pt x="338" y="295"/>
                  </a:cubicBezTo>
                  <a:cubicBezTo>
                    <a:pt x="338" y="295"/>
                    <a:pt x="338" y="295"/>
                    <a:pt x="338" y="295"/>
                  </a:cubicBezTo>
                  <a:cubicBezTo>
                    <a:pt x="340" y="296"/>
                    <a:pt x="341" y="298"/>
                    <a:pt x="342" y="299"/>
                  </a:cubicBezTo>
                  <a:cubicBezTo>
                    <a:pt x="343" y="300"/>
                    <a:pt x="344" y="302"/>
                    <a:pt x="346" y="303"/>
                  </a:cubicBezTo>
                  <a:cubicBezTo>
                    <a:pt x="346" y="303"/>
                    <a:pt x="346" y="303"/>
                    <a:pt x="346" y="303"/>
                  </a:cubicBezTo>
                  <a:cubicBezTo>
                    <a:pt x="352" y="308"/>
                    <a:pt x="355" y="311"/>
                    <a:pt x="360" y="317"/>
                  </a:cubicBezTo>
                  <a:cubicBezTo>
                    <a:pt x="360" y="317"/>
                    <a:pt x="360" y="317"/>
                    <a:pt x="360" y="317"/>
                  </a:cubicBezTo>
                  <a:cubicBezTo>
                    <a:pt x="365" y="324"/>
                    <a:pt x="368" y="328"/>
                    <a:pt x="369" y="336"/>
                  </a:cubicBezTo>
                  <a:cubicBezTo>
                    <a:pt x="369" y="338"/>
                    <a:pt x="369" y="339"/>
                    <a:pt x="369" y="340"/>
                  </a:cubicBezTo>
                  <a:cubicBezTo>
                    <a:pt x="369" y="345"/>
                    <a:pt x="368" y="349"/>
                    <a:pt x="367" y="353"/>
                  </a:cubicBezTo>
                  <a:cubicBezTo>
                    <a:pt x="366" y="357"/>
                    <a:pt x="365" y="361"/>
                    <a:pt x="365" y="366"/>
                  </a:cubicBezTo>
                  <a:cubicBezTo>
                    <a:pt x="365" y="367"/>
                    <a:pt x="365" y="368"/>
                    <a:pt x="366" y="370"/>
                  </a:cubicBezTo>
                  <a:cubicBezTo>
                    <a:pt x="366" y="370"/>
                    <a:pt x="366" y="370"/>
                    <a:pt x="366" y="370"/>
                  </a:cubicBezTo>
                  <a:cubicBezTo>
                    <a:pt x="366" y="371"/>
                    <a:pt x="366" y="372"/>
                    <a:pt x="367" y="373"/>
                  </a:cubicBezTo>
                  <a:cubicBezTo>
                    <a:pt x="368" y="374"/>
                    <a:pt x="369" y="374"/>
                    <a:pt x="370" y="375"/>
                  </a:cubicBezTo>
                  <a:cubicBezTo>
                    <a:pt x="371" y="376"/>
                    <a:pt x="372" y="376"/>
                    <a:pt x="373" y="377"/>
                  </a:cubicBezTo>
                  <a:cubicBezTo>
                    <a:pt x="373" y="377"/>
                    <a:pt x="373" y="377"/>
                    <a:pt x="373" y="377"/>
                  </a:cubicBezTo>
                  <a:cubicBezTo>
                    <a:pt x="374" y="377"/>
                    <a:pt x="374" y="378"/>
                    <a:pt x="375" y="378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9"/>
                    <a:pt x="375" y="380"/>
                  </a:cubicBezTo>
                  <a:cubicBezTo>
                    <a:pt x="375" y="381"/>
                    <a:pt x="375" y="382"/>
                    <a:pt x="375" y="383"/>
                  </a:cubicBezTo>
                  <a:cubicBezTo>
                    <a:pt x="375" y="383"/>
                    <a:pt x="375" y="383"/>
                    <a:pt x="375" y="383"/>
                  </a:cubicBezTo>
                  <a:cubicBezTo>
                    <a:pt x="375" y="383"/>
                    <a:pt x="375" y="383"/>
                    <a:pt x="375" y="383"/>
                  </a:cubicBezTo>
                  <a:cubicBezTo>
                    <a:pt x="377" y="390"/>
                    <a:pt x="377" y="393"/>
                    <a:pt x="378" y="400"/>
                  </a:cubicBezTo>
                  <a:cubicBezTo>
                    <a:pt x="379" y="401"/>
                    <a:pt x="379" y="401"/>
                    <a:pt x="379" y="401"/>
                  </a:cubicBezTo>
                  <a:cubicBezTo>
                    <a:pt x="378" y="400"/>
                    <a:pt x="378" y="400"/>
                    <a:pt x="378" y="400"/>
                  </a:cubicBezTo>
                  <a:cubicBezTo>
                    <a:pt x="379" y="403"/>
                    <a:pt x="379" y="406"/>
                    <a:pt x="381" y="409"/>
                  </a:cubicBezTo>
                  <a:cubicBezTo>
                    <a:pt x="382" y="411"/>
                    <a:pt x="383" y="414"/>
                    <a:pt x="386" y="416"/>
                  </a:cubicBezTo>
                  <a:cubicBezTo>
                    <a:pt x="386" y="416"/>
                    <a:pt x="386" y="416"/>
                    <a:pt x="386" y="416"/>
                  </a:cubicBezTo>
                  <a:cubicBezTo>
                    <a:pt x="388" y="418"/>
                    <a:pt x="390" y="419"/>
                    <a:pt x="392" y="420"/>
                  </a:cubicBezTo>
                  <a:cubicBezTo>
                    <a:pt x="393" y="420"/>
                    <a:pt x="395" y="421"/>
                    <a:pt x="397" y="421"/>
                  </a:cubicBezTo>
                  <a:cubicBezTo>
                    <a:pt x="397" y="421"/>
                    <a:pt x="397" y="421"/>
                    <a:pt x="397" y="421"/>
                  </a:cubicBezTo>
                  <a:cubicBezTo>
                    <a:pt x="397" y="421"/>
                    <a:pt x="397" y="421"/>
                    <a:pt x="397" y="421"/>
                  </a:cubicBezTo>
                  <a:cubicBezTo>
                    <a:pt x="399" y="422"/>
                    <a:pt x="400" y="422"/>
                    <a:pt x="400" y="423"/>
                  </a:cubicBezTo>
                  <a:cubicBezTo>
                    <a:pt x="401" y="423"/>
                    <a:pt x="401" y="424"/>
                    <a:pt x="402" y="425"/>
                  </a:cubicBezTo>
                  <a:cubicBezTo>
                    <a:pt x="402" y="425"/>
                    <a:pt x="402" y="425"/>
                    <a:pt x="402" y="425"/>
                  </a:cubicBezTo>
                  <a:cubicBezTo>
                    <a:pt x="403" y="435"/>
                    <a:pt x="403" y="435"/>
                    <a:pt x="403" y="435"/>
                  </a:cubicBezTo>
                  <a:cubicBezTo>
                    <a:pt x="403" y="435"/>
                    <a:pt x="403" y="435"/>
                    <a:pt x="403" y="435"/>
                  </a:cubicBezTo>
                  <a:cubicBezTo>
                    <a:pt x="403" y="440"/>
                    <a:pt x="405" y="443"/>
                    <a:pt x="408" y="446"/>
                  </a:cubicBezTo>
                  <a:cubicBezTo>
                    <a:pt x="408" y="446"/>
                    <a:pt x="408" y="446"/>
                    <a:pt x="408" y="446"/>
                  </a:cubicBezTo>
                  <a:cubicBezTo>
                    <a:pt x="408" y="446"/>
                    <a:pt x="408" y="446"/>
                    <a:pt x="408" y="446"/>
                  </a:cubicBezTo>
                  <a:cubicBezTo>
                    <a:pt x="410" y="448"/>
                    <a:pt x="412" y="449"/>
                    <a:pt x="414" y="450"/>
                  </a:cubicBezTo>
                  <a:cubicBezTo>
                    <a:pt x="415" y="451"/>
                    <a:pt x="417" y="452"/>
                    <a:pt x="418" y="454"/>
                  </a:cubicBezTo>
                  <a:cubicBezTo>
                    <a:pt x="418" y="454"/>
                    <a:pt x="418" y="454"/>
                    <a:pt x="418" y="454"/>
                  </a:cubicBezTo>
                  <a:cubicBezTo>
                    <a:pt x="420" y="456"/>
                    <a:pt x="421" y="459"/>
                    <a:pt x="422" y="462"/>
                  </a:cubicBezTo>
                  <a:cubicBezTo>
                    <a:pt x="423" y="464"/>
                    <a:pt x="423" y="467"/>
                    <a:pt x="424" y="471"/>
                  </a:cubicBezTo>
                  <a:cubicBezTo>
                    <a:pt x="425" y="471"/>
                    <a:pt x="425" y="471"/>
                    <a:pt x="425" y="471"/>
                  </a:cubicBezTo>
                  <a:cubicBezTo>
                    <a:pt x="424" y="471"/>
                    <a:pt x="424" y="471"/>
                    <a:pt x="424" y="471"/>
                  </a:cubicBezTo>
                  <a:cubicBezTo>
                    <a:pt x="422" y="486"/>
                    <a:pt x="422" y="486"/>
                    <a:pt x="422" y="486"/>
                  </a:cubicBezTo>
                  <a:cubicBezTo>
                    <a:pt x="424" y="486"/>
                    <a:pt x="424" y="486"/>
                    <a:pt x="424" y="486"/>
                  </a:cubicBezTo>
                  <a:cubicBezTo>
                    <a:pt x="428" y="486"/>
                    <a:pt x="433" y="486"/>
                    <a:pt x="438" y="486"/>
                  </a:cubicBezTo>
                  <a:cubicBezTo>
                    <a:pt x="438" y="485"/>
                    <a:pt x="438" y="485"/>
                    <a:pt x="438" y="485"/>
                  </a:cubicBezTo>
                  <a:cubicBezTo>
                    <a:pt x="437" y="486"/>
                    <a:pt x="437" y="486"/>
                    <a:pt x="437" y="486"/>
                  </a:cubicBezTo>
                  <a:cubicBezTo>
                    <a:pt x="438" y="487"/>
                    <a:pt x="438" y="487"/>
                    <a:pt x="438" y="487"/>
                  </a:cubicBezTo>
                  <a:cubicBezTo>
                    <a:pt x="439" y="486"/>
                    <a:pt x="439" y="486"/>
                    <a:pt x="439" y="486"/>
                  </a:cubicBezTo>
                  <a:cubicBezTo>
                    <a:pt x="438" y="487"/>
                    <a:pt x="438" y="487"/>
                    <a:pt x="438" y="487"/>
                  </a:cubicBezTo>
                  <a:cubicBezTo>
                    <a:pt x="439" y="490"/>
                    <a:pt x="440" y="494"/>
                    <a:pt x="440" y="498"/>
                  </a:cubicBezTo>
                  <a:cubicBezTo>
                    <a:pt x="440" y="504"/>
                    <a:pt x="438" y="511"/>
                    <a:pt x="437" y="515"/>
                  </a:cubicBezTo>
                  <a:cubicBezTo>
                    <a:pt x="437" y="515"/>
                    <a:pt x="437" y="515"/>
                    <a:pt x="437" y="515"/>
                  </a:cubicBezTo>
                  <a:cubicBezTo>
                    <a:pt x="437" y="515"/>
                    <a:pt x="437" y="515"/>
                    <a:pt x="437" y="515"/>
                  </a:cubicBezTo>
                  <a:cubicBezTo>
                    <a:pt x="437" y="516"/>
                    <a:pt x="437" y="517"/>
                    <a:pt x="436" y="517"/>
                  </a:cubicBezTo>
                  <a:cubicBezTo>
                    <a:pt x="436" y="518"/>
                    <a:pt x="436" y="518"/>
                    <a:pt x="436" y="518"/>
                  </a:cubicBezTo>
                  <a:cubicBezTo>
                    <a:pt x="436" y="518"/>
                    <a:pt x="436" y="518"/>
                    <a:pt x="436" y="518"/>
                  </a:cubicBezTo>
                  <a:cubicBezTo>
                    <a:pt x="436" y="519"/>
                    <a:pt x="436" y="519"/>
                    <a:pt x="436" y="519"/>
                  </a:cubicBezTo>
                  <a:cubicBezTo>
                    <a:pt x="436" y="519"/>
                    <a:pt x="436" y="519"/>
                    <a:pt x="437" y="524"/>
                  </a:cubicBezTo>
                  <a:cubicBezTo>
                    <a:pt x="439" y="524"/>
                    <a:pt x="439" y="524"/>
                    <a:pt x="439" y="524"/>
                  </a:cubicBezTo>
                  <a:cubicBezTo>
                    <a:pt x="438" y="523"/>
                    <a:pt x="438" y="523"/>
                    <a:pt x="438" y="523"/>
                  </a:cubicBezTo>
                  <a:cubicBezTo>
                    <a:pt x="438" y="523"/>
                    <a:pt x="438" y="523"/>
                    <a:pt x="426" y="531"/>
                  </a:cubicBezTo>
                  <a:cubicBezTo>
                    <a:pt x="424" y="532"/>
                    <a:pt x="424" y="532"/>
                    <a:pt x="424" y="532"/>
                  </a:cubicBezTo>
                  <a:cubicBezTo>
                    <a:pt x="426" y="533"/>
                    <a:pt x="426" y="533"/>
                    <a:pt x="426" y="533"/>
                  </a:cubicBezTo>
                  <a:cubicBezTo>
                    <a:pt x="426" y="533"/>
                    <a:pt x="426" y="533"/>
                    <a:pt x="429" y="536"/>
                  </a:cubicBezTo>
                  <a:cubicBezTo>
                    <a:pt x="433" y="538"/>
                    <a:pt x="440" y="543"/>
                    <a:pt x="454" y="552"/>
                  </a:cubicBezTo>
                  <a:cubicBezTo>
                    <a:pt x="455" y="552"/>
                    <a:pt x="455" y="552"/>
                    <a:pt x="455" y="552"/>
                  </a:cubicBezTo>
                  <a:cubicBezTo>
                    <a:pt x="455" y="552"/>
                    <a:pt x="455" y="552"/>
                    <a:pt x="455" y="552"/>
                  </a:cubicBezTo>
                  <a:cubicBezTo>
                    <a:pt x="455" y="552"/>
                    <a:pt x="455" y="552"/>
                    <a:pt x="457" y="553"/>
                  </a:cubicBezTo>
                  <a:cubicBezTo>
                    <a:pt x="459" y="553"/>
                    <a:pt x="462" y="554"/>
                    <a:pt x="470" y="555"/>
                  </a:cubicBezTo>
                  <a:cubicBezTo>
                    <a:pt x="470" y="554"/>
                    <a:pt x="470" y="554"/>
                    <a:pt x="470" y="554"/>
                  </a:cubicBezTo>
                  <a:cubicBezTo>
                    <a:pt x="469" y="555"/>
                    <a:pt x="469" y="555"/>
                    <a:pt x="469" y="555"/>
                  </a:cubicBezTo>
                  <a:cubicBezTo>
                    <a:pt x="469" y="555"/>
                    <a:pt x="469" y="555"/>
                    <a:pt x="472" y="556"/>
                  </a:cubicBezTo>
                  <a:cubicBezTo>
                    <a:pt x="475" y="558"/>
                    <a:pt x="480" y="560"/>
                    <a:pt x="491" y="566"/>
                  </a:cubicBezTo>
                  <a:cubicBezTo>
                    <a:pt x="492" y="564"/>
                    <a:pt x="492" y="564"/>
                    <a:pt x="492" y="564"/>
                  </a:cubicBezTo>
                  <a:cubicBezTo>
                    <a:pt x="490" y="565"/>
                    <a:pt x="490" y="565"/>
                    <a:pt x="490" y="565"/>
                  </a:cubicBezTo>
                  <a:cubicBezTo>
                    <a:pt x="490" y="565"/>
                    <a:pt x="490" y="565"/>
                    <a:pt x="494" y="576"/>
                  </a:cubicBezTo>
                  <a:cubicBezTo>
                    <a:pt x="495" y="577"/>
                    <a:pt x="495" y="577"/>
                    <a:pt x="495" y="577"/>
                  </a:cubicBezTo>
                  <a:cubicBezTo>
                    <a:pt x="496" y="577"/>
                    <a:pt x="496" y="577"/>
                    <a:pt x="496" y="577"/>
                  </a:cubicBezTo>
                  <a:cubicBezTo>
                    <a:pt x="496" y="577"/>
                    <a:pt x="496" y="577"/>
                    <a:pt x="497" y="577"/>
                  </a:cubicBezTo>
                  <a:cubicBezTo>
                    <a:pt x="498" y="577"/>
                    <a:pt x="502" y="577"/>
                    <a:pt x="505" y="578"/>
                  </a:cubicBezTo>
                  <a:lnTo>
                    <a:pt x="506" y="5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7" name="Freeform 93"/>
            <p:cNvSpPr>
              <a:spLocks/>
            </p:cNvSpPr>
            <p:nvPr/>
          </p:nvSpPr>
          <p:spPr bwMode="auto">
            <a:xfrm>
              <a:off x="3628" y="1198"/>
              <a:ext cx="10" cy="6"/>
            </a:xfrm>
            <a:custGeom>
              <a:avLst/>
              <a:gdLst>
                <a:gd name="T0" fmla="*/ 4 w 7"/>
                <a:gd name="T1" fmla="*/ 0 h 4"/>
                <a:gd name="T2" fmla="*/ 3 w 7"/>
                <a:gd name="T3" fmla="*/ 0 h 4"/>
                <a:gd name="T4" fmla="*/ 0 w 7"/>
                <a:gd name="T5" fmla="*/ 2 h 4"/>
                <a:gd name="T6" fmla="*/ 7 w 7"/>
                <a:gd name="T7" fmla="*/ 4 h 4"/>
                <a:gd name="T8" fmla="*/ 5 w 7"/>
                <a:gd name="T9" fmla="*/ 1 h 4"/>
                <a:gd name="T10" fmla="*/ 4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8" name="Freeform 94"/>
            <p:cNvSpPr>
              <a:spLocks/>
            </p:cNvSpPr>
            <p:nvPr/>
          </p:nvSpPr>
          <p:spPr bwMode="auto">
            <a:xfrm>
              <a:off x="3623" y="1195"/>
              <a:ext cx="19" cy="11"/>
            </a:xfrm>
            <a:custGeom>
              <a:avLst/>
              <a:gdLst>
                <a:gd name="T0" fmla="*/ 8 w 14"/>
                <a:gd name="T1" fmla="*/ 2 h 8"/>
                <a:gd name="T2" fmla="*/ 8 w 14"/>
                <a:gd name="T3" fmla="*/ 0 h 8"/>
                <a:gd name="T4" fmla="*/ 6 w 14"/>
                <a:gd name="T5" fmla="*/ 1 h 8"/>
                <a:gd name="T6" fmla="*/ 3 w 14"/>
                <a:gd name="T7" fmla="*/ 3 h 8"/>
                <a:gd name="T8" fmla="*/ 0 w 14"/>
                <a:gd name="T9" fmla="*/ 5 h 8"/>
                <a:gd name="T10" fmla="*/ 4 w 14"/>
                <a:gd name="T11" fmla="*/ 6 h 8"/>
                <a:gd name="T12" fmla="*/ 11 w 14"/>
                <a:gd name="T13" fmla="*/ 7 h 8"/>
                <a:gd name="T14" fmla="*/ 14 w 14"/>
                <a:gd name="T15" fmla="*/ 8 h 8"/>
                <a:gd name="T16" fmla="*/ 12 w 14"/>
                <a:gd name="T17" fmla="*/ 5 h 8"/>
                <a:gd name="T18" fmla="*/ 10 w 14"/>
                <a:gd name="T19" fmla="*/ 2 h 8"/>
                <a:gd name="T20" fmla="*/ 10 w 14"/>
                <a:gd name="T21" fmla="*/ 2 h 8"/>
                <a:gd name="T22" fmla="*/ 10 w 14"/>
                <a:gd name="T23" fmla="*/ 1 h 8"/>
                <a:gd name="T24" fmla="*/ 10 w 14"/>
                <a:gd name="T25" fmla="*/ 1 h 8"/>
                <a:gd name="T26" fmla="*/ 10 w 14"/>
                <a:gd name="T27" fmla="*/ 1 h 8"/>
                <a:gd name="T28" fmla="*/ 10 w 14"/>
                <a:gd name="T29" fmla="*/ 1 h 8"/>
                <a:gd name="T30" fmla="*/ 9 w 14"/>
                <a:gd name="T31" fmla="*/ 1 h 8"/>
                <a:gd name="T32" fmla="*/ 9 w 14"/>
                <a:gd name="T33" fmla="*/ 0 h 8"/>
                <a:gd name="T34" fmla="*/ 8 w 14"/>
                <a:gd name="T35" fmla="*/ 0 h 8"/>
                <a:gd name="T36" fmla="*/ 8 w 14"/>
                <a:gd name="T37" fmla="*/ 2 h 8"/>
                <a:gd name="T38" fmla="*/ 7 w 14"/>
                <a:gd name="T39" fmla="*/ 3 h 8"/>
                <a:gd name="T40" fmla="*/ 8 w 14"/>
                <a:gd name="T41" fmla="*/ 2 h 8"/>
                <a:gd name="T42" fmla="*/ 7 w 14"/>
                <a:gd name="T43" fmla="*/ 2 h 8"/>
                <a:gd name="T44" fmla="*/ 7 w 14"/>
                <a:gd name="T45" fmla="*/ 3 h 8"/>
                <a:gd name="T46" fmla="*/ 8 w 14"/>
                <a:gd name="T47" fmla="*/ 2 h 8"/>
                <a:gd name="T48" fmla="*/ 7 w 14"/>
                <a:gd name="T49" fmla="*/ 2 h 8"/>
                <a:gd name="T50" fmla="*/ 8 w 14"/>
                <a:gd name="T51" fmla="*/ 2 h 8"/>
                <a:gd name="T52" fmla="*/ 7 w 14"/>
                <a:gd name="T53" fmla="*/ 2 h 8"/>
                <a:gd name="T54" fmla="*/ 7 w 14"/>
                <a:gd name="T55" fmla="*/ 2 h 8"/>
                <a:gd name="T56" fmla="*/ 8 w 14"/>
                <a:gd name="T57" fmla="*/ 2 h 8"/>
                <a:gd name="T58" fmla="*/ 7 w 14"/>
                <a:gd name="T59" fmla="*/ 2 h 8"/>
                <a:gd name="T60" fmla="*/ 8 w 14"/>
                <a:gd name="T61" fmla="*/ 3 h 8"/>
                <a:gd name="T62" fmla="*/ 8 w 14"/>
                <a:gd name="T63" fmla="*/ 3 h 8"/>
                <a:gd name="T64" fmla="*/ 10 w 14"/>
                <a:gd name="T65" fmla="*/ 6 h 8"/>
                <a:gd name="T66" fmla="*/ 11 w 14"/>
                <a:gd name="T67" fmla="*/ 6 h 8"/>
                <a:gd name="T68" fmla="*/ 11 w 14"/>
                <a:gd name="T69" fmla="*/ 4 h 8"/>
                <a:gd name="T70" fmla="*/ 5 w 14"/>
                <a:gd name="T71" fmla="*/ 3 h 8"/>
                <a:gd name="T72" fmla="*/ 4 w 14"/>
                <a:gd name="T73" fmla="*/ 4 h 8"/>
                <a:gd name="T74" fmla="*/ 5 w 14"/>
                <a:gd name="T75" fmla="*/ 6 h 8"/>
                <a:gd name="T76" fmla="*/ 8 w 14"/>
                <a:gd name="T77" fmla="*/ 4 h 8"/>
                <a:gd name="T78" fmla="*/ 9 w 14"/>
                <a:gd name="T79" fmla="*/ 3 h 8"/>
                <a:gd name="T80" fmla="*/ 8 w 14"/>
                <a:gd name="T81" fmla="*/ 2 h 8"/>
                <a:gd name="T82" fmla="*/ 7 w 14"/>
                <a:gd name="T83" fmla="*/ 3 h 8"/>
                <a:gd name="T84" fmla="*/ 8 w 14"/>
                <a:gd name="T8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8">
                  <a:moveTo>
                    <a:pt x="8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9" y="5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9" name="Freeform 95"/>
            <p:cNvSpPr>
              <a:spLocks/>
            </p:cNvSpPr>
            <p:nvPr/>
          </p:nvSpPr>
          <p:spPr bwMode="auto">
            <a:xfrm>
              <a:off x="3387" y="1249"/>
              <a:ext cx="30" cy="39"/>
            </a:xfrm>
            <a:custGeom>
              <a:avLst/>
              <a:gdLst>
                <a:gd name="T0" fmla="*/ 21 w 21"/>
                <a:gd name="T1" fmla="*/ 1 h 28"/>
                <a:gd name="T2" fmla="*/ 20 w 21"/>
                <a:gd name="T3" fmla="*/ 0 h 28"/>
                <a:gd name="T4" fmla="*/ 17 w 21"/>
                <a:gd name="T5" fmla="*/ 5 h 28"/>
                <a:gd name="T6" fmla="*/ 12 w 21"/>
                <a:gd name="T7" fmla="*/ 7 h 28"/>
                <a:gd name="T8" fmla="*/ 9 w 21"/>
                <a:gd name="T9" fmla="*/ 9 h 28"/>
                <a:gd name="T10" fmla="*/ 8 w 21"/>
                <a:gd name="T11" fmla="*/ 9 h 28"/>
                <a:gd name="T12" fmla="*/ 1 w 21"/>
                <a:gd name="T13" fmla="*/ 11 h 28"/>
                <a:gd name="T14" fmla="*/ 0 w 21"/>
                <a:gd name="T15" fmla="*/ 16 h 28"/>
                <a:gd name="T16" fmla="*/ 4 w 21"/>
                <a:gd name="T17" fmla="*/ 16 h 28"/>
                <a:gd name="T18" fmla="*/ 0 w 21"/>
                <a:gd name="T19" fmla="*/ 22 h 28"/>
                <a:gd name="T20" fmla="*/ 0 w 21"/>
                <a:gd name="T21" fmla="*/ 28 h 28"/>
                <a:gd name="T22" fmla="*/ 5 w 21"/>
                <a:gd name="T23" fmla="*/ 25 h 28"/>
                <a:gd name="T24" fmla="*/ 8 w 21"/>
                <a:gd name="T25" fmla="*/ 24 h 28"/>
                <a:gd name="T26" fmla="*/ 16 w 21"/>
                <a:gd name="T27" fmla="*/ 24 h 28"/>
                <a:gd name="T28" fmla="*/ 21 w 21"/>
                <a:gd name="T29" fmla="*/ 15 h 28"/>
                <a:gd name="T30" fmla="*/ 18 w 21"/>
                <a:gd name="T31" fmla="*/ 8 h 28"/>
                <a:gd name="T32" fmla="*/ 21 w 21"/>
                <a:gd name="T3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8">
                  <a:moveTo>
                    <a:pt x="21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8"/>
                    <a:pt x="9" y="8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4" y="26"/>
                    <a:pt x="5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0" name="Freeform 96"/>
            <p:cNvSpPr>
              <a:spLocks/>
            </p:cNvSpPr>
            <p:nvPr/>
          </p:nvSpPr>
          <p:spPr bwMode="auto">
            <a:xfrm>
              <a:off x="3385" y="1244"/>
              <a:ext cx="35" cy="48"/>
            </a:xfrm>
            <a:custGeom>
              <a:avLst/>
              <a:gdLst>
                <a:gd name="T0" fmla="*/ 24 w 25"/>
                <a:gd name="T1" fmla="*/ 3 h 34"/>
                <a:gd name="T2" fmla="*/ 21 w 25"/>
                <a:gd name="T3" fmla="*/ 0 h 34"/>
                <a:gd name="T4" fmla="*/ 18 w 25"/>
                <a:gd name="T5" fmla="*/ 8 h 34"/>
                <a:gd name="T6" fmla="*/ 19 w 25"/>
                <a:gd name="T7" fmla="*/ 7 h 34"/>
                <a:gd name="T8" fmla="*/ 13 w 25"/>
                <a:gd name="T9" fmla="*/ 8 h 34"/>
                <a:gd name="T10" fmla="*/ 10 w 25"/>
                <a:gd name="T11" fmla="*/ 11 h 34"/>
                <a:gd name="T12" fmla="*/ 9 w 25"/>
                <a:gd name="T13" fmla="*/ 11 h 34"/>
                <a:gd name="T14" fmla="*/ 10 w 25"/>
                <a:gd name="T15" fmla="*/ 12 h 34"/>
                <a:gd name="T16" fmla="*/ 9 w 25"/>
                <a:gd name="T17" fmla="*/ 11 h 34"/>
                <a:gd name="T18" fmla="*/ 9 w 25"/>
                <a:gd name="T19" fmla="*/ 11 h 34"/>
                <a:gd name="T20" fmla="*/ 9 w 25"/>
                <a:gd name="T21" fmla="*/ 11 h 34"/>
                <a:gd name="T22" fmla="*/ 10 w 25"/>
                <a:gd name="T23" fmla="*/ 12 h 34"/>
                <a:gd name="T24" fmla="*/ 10 w 25"/>
                <a:gd name="T25" fmla="*/ 12 h 34"/>
                <a:gd name="T26" fmla="*/ 3 w 25"/>
                <a:gd name="T27" fmla="*/ 12 h 34"/>
                <a:gd name="T28" fmla="*/ 1 w 25"/>
                <a:gd name="T29" fmla="*/ 13 h 34"/>
                <a:gd name="T30" fmla="*/ 0 w 25"/>
                <a:gd name="T31" fmla="*/ 21 h 34"/>
                <a:gd name="T32" fmla="*/ 6 w 25"/>
                <a:gd name="T33" fmla="*/ 21 h 34"/>
                <a:gd name="T34" fmla="*/ 4 w 25"/>
                <a:gd name="T35" fmla="*/ 18 h 34"/>
                <a:gd name="T36" fmla="*/ 0 w 25"/>
                <a:gd name="T37" fmla="*/ 24 h 34"/>
                <a:gd name="T38" fmla="*/ 0 w 25"/>
                <a:gd name="T39" fmla="*/ 31 h 34"/>
                <a:gd name="T40" fmla="*/ 2 w 25"/>
                <a:gd name="T41" fmla="*/ 33 h 34"/>
                <a:gd name="T42" fmla="*/ 10 w 25"/>
                <a:gd name="T43" fmla="*/ 29 h 34"/>
                <a:gd name="T44" fmla="*/ 10 w 25"/>
                <a:gd name="T45" fmla="*/ 29 h 34"/>
                <a:gd name="T46" fmla="*/ 19 w 25"/>
                <a:gd name="T47" fmla="*/ 29 h 34"/>
                <a:gd name="T48" fmla="*/ 24 w 25"/>
                <a:gd name="T49" fmla="*/ 19 h 34"/>
                <a:gd name="T50" fmla="*/ 25 w 25"/>
                <a:gd name="T51" fmla="*/ 17 h 34"/>
                <a:gd name="T52" fmla="*/ 20 w 25"/>
                <a:gd name="T53" fmla="*/ 11 h 34"/>
                <a:gd name="T54" fmla="*/ 25 w 25"/>
                <a:gd name="T55" fmla="*/ 4 h 34"/>
                <a:gd name="T56" fmla="*/ 23 w 25"/>
                <a:gd name="T57" fmla="*/ 4 h 34"/>
                <a:gd name="T58" fmla="*/ 19 w 25"/>
                <a:gd name="T59" fmla="*/ 11 h 34"/>
                <a:gd name="T60" fmla="*/ 22 w 25"/>
                <a:gd name="T61" fmla="*/ 18 h 34"/>
                <a:gd name="T62" fmla="*/ 22 w 25"/>
                <a:gd name="T63" fmla="*/ 17 h 34"/>
                <a:gd name="T64" fmla="*/ 18 w 25"/>
                <a:gd name="T65" fmla="*/ 27 h 34"/>
                <a:gd name="T66" fmla="*/ 10 w 25"/>
                <a:gd name="T67" fmla="*/ 26 h 34"/>
                <a:gd name="T68" fmla="*/ 9 w 25"/>
                <a:gd name="T69" fmla="*/ 26 h 34"/>
                <a:gd name="T70" fmla="*/ 9 w 25"/>
                <a:gd name="T71" fmla="*/ 26 h 34"/>
                <a:gd name="T72" fmla="*/ 9 w 25"/>
                <a:gd name="T73" fmla="*/ 27 h 34"/>
                <a:gd name="T74" fmla="*/ 7 w 25"/>
                <a:gd name="T75" fmla="*/ 27 h 34"/>
                <a:gd name="T76" fmla="*/ 2 w 25"/>
                <a:gd name="T77" fmla="*/ 31 h 34"/>
                <a:gd name="T78" fmla="*/ 3 w 25"/>
                <a:gd name="T79" fmla="*/ 25 h 34"/>
                <a:gd name="T80" fmla="*/ 3 w 25"/>
                <a:gd name="T81" fmla="*/ 26 h 34"/>
                <a:gd name="T82" fmla="*/ 9 w 25"/>
                <a:gd name="T83" fmla="*/ 18 h 34"/>
                <a:gd name="T84" fmla="*/ 2 w 25"/>
                <a:gd name="T85" fmla="*/ 18 h 34"/>
                <a:gd name="T86" fmla="*/ 3 w 25"/>
                <a:gd name="T87" fmla="*/ 20 h 34"/>
                <a:gd name="T88" fmla="*/ 3 w 25"/>
                <a:gd name="T89" fmla="*/ 14 h 34"/>
                <a:gd name="T90" fmla="*/ 10 w 25"/>
                <a:gd name="T91" fmla="*/ 14 h 34"/>
                <a:gd name="T92" fmla="*/ 10 w 25"/>
                <a:gd name="T93" fmla="*/ 14 h 34"/>
                <a:gd name="T94" fmla="*/ 12 w 25"/>
                <a:gd name="T95" fmla="*/ 13 h 34"/>
                <a:gd name="T96" fmla="*/ 14 w 25"/>
                <a:gd name="T97" fmla="*/ 10 h 34"/>
                <a:gd name="T98" fmla="*/ 19 w 25"/>
                <a:gd name="T99" fmla="*/ 10 h 34"/>
                <a:gd name="T100" fmla="*/ 20 w 25"/>
                <a:gd name="T101" fmla="*/ 9 h 34"/>
                <a:gd name="T102" fmla="*/ 22 w 25"/>
                <a:gd name="T103" fmla="*/ 3 h 34"/>
                <a:gd name="T104" fmla="*/ 22 w 25"/>
                <a:gd name="T105" fmla="*/ 5 h 34"/>
                <a:gd name="T106" fmla="*/ 22 w 25"/>
                <a:gd name="T107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34">
                  <a:moveTo>
                    <a:pt x="23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5" y="31"/>
                    <a:pt x="7" y="30"/>
                    <a:pt x="8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7" y="27"/>
                  </a:cubicBezTo>
                  <a:cubicBezTo>
                    <a:pt x="6" y="28"/>
                    <a:pt x="4" y="29"/>
                    <a:pt x="1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7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1" name="Freeform 97"/>
            <p:cNvSpPr>
              <a:spLocks/>
            </p:cNvSpPr>
            <p:nvPr/>
          </p:nvSpPr>
          <p:spPr bwMode="auto">
            <a:xfrm>
              <a:off x="3304" y="885"/>
              <a:ext cx="15" cy="9"/>
            </a:xfrm>
            <a:custGeom>
              <a:avLst/>
              <a:gdLst>
                <a:gd name="T0" fmla="*/ 6 w 10"/>
                <a:gd name="T1" fmla="*/ 6 h 6"/>
                <a:gd name="T2" fmla="*/ 9 w 10"/>
                <a:gd name="T3" fmla="*/ 4 h 6"/>
                <a:gd name="T4" fmla="*/ 10 w 10"/>
                <a:gd name="T5" fmla="*/ 3 h 6"/>
                <a:gd name="T6" fmla="*/ 9 w 10"/>
                <a:gd name="T7" fmla="*/ 2 h 6"/>
                <a:gd name="T8" fmla="*/ 4 w 10"/>
                <a:gd name="T9" fmla="*/ 0 h 6"/>
                <a:gd name="T10" fmla="*/ 0 w 10"/>
                <a:gd name="T11" fmla="*/ 6 h 6"/>
                <a:gd name="T12" fmla="*/ 1 w 10"/>
                <a:gd name="T13" fmla="*/ 6 h 6"/>
                <a:gd name="T14" fmla="*/ 6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6" y="6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2" name="Freeform 98"/>
            <p:cNvSpPr>
              <a:spLocks/>
            </p:cNvSpPr>
            <p:nvPr/>
          </p:nvSpPr>
          <p:spPr bwMode="auto">
            <a:xfrm>
              <a:off x="3300" y="883"/>
              <a:ext cx="23" cy="12"/>
            </a:xfrm>
            <a:custGeom>
              <a:avLst/>
              <a:gdLst>
                <a:gd name="T0" fmla="*/ 9 w 16"/>
                <a:gd name="T1" fmla="*/ 8 h 9"/>
                <a:gd name="T2" fmla="*/ 10 w 16"/>
                <a:gd name="T3" fmla="*/ 9 h 9"/>
                <a:gd name="T4" fmla="*/ 13 w 16"/>
                <a:gd name="T5" fmla="*/ 7 h 9"/>
                <a:gd name="T6" fmla="*/ 14 w 16"/>
                <a:gd name="T7" fmla="*/ 6 h 9"/>
                <a:gd name="T8" fmla="*/ 16 w 16"/>
                <a:gd name="T9" fmla="*/ 5 h 9"/>
                <a:gd name="T10" fmla="*/ 14 w 16"/>
                <a:gd name="T11" fmla="*/ 4 h 9"/>
                <a:gd name="T12" fmla="*/ 12 w 16"/>
                <a:gd name="T13" fmla="*/ 3 h 9"/>
                <a:gd name="T14" fmla="*/ 12 w 16"/>
                <a:gd name="T15" fmla="*/ 3 h 9"/>
                <a:gd name="T16" fmla="*/ 9 w 16"/>
                <a:gd name="T17" fmla="*/ 1 h 9"/>
                <a:gd name="T18" fmla="*/ 8 w 16"/>
                <a:gd name="T19" fmla="*/ 1 h 9"/>
                <a:gd name="T20" fmla="*/ 8 w 16"/>
                <a:gd name="T21" fmla="*/ 1 h 9"/>
                <a:gd name="T22" fmla="*/ 8 w 16"/>
                <a:gd name="T23" fmla="*/ 1 h 9"/>
                <a:gd name="T24" fmla="*/ 7 w 16"/>
                <a:gd name="T25" fmla="*/ 2 h 9"/>
                <a:gd name="T26" fmla="*/ 8 w 16"/>
                <a:gd name="T27" fmla="*/ 1 h 9"/>
                <a:gd name="T28" fmla="*/ 8 w 16"/>
                <a:gd name="T29" fmla="*/ 1 h 9"/>
                <a:gd name="T30" fmla="*/ 7 w 16"/>
                <a:gd name="T31" fmla="*/ 2 h 9"/>
                <a:gd name="T32" fmla="*/ 8 w 16"/>
                <a:gd name="T33" fmla="*/ 1 h 9"/>
                <a:gd name="T34" fmla="*/ 7 w 16"/>
                <a:gd name="T35" fmla="*/ 0 h 9"/>
                <a:gd name="T36" fmla="*/ 6 w 16"/>
                <a:gd name="T37" fmla="*/ 1 h 9"/>
                <a:gd name="T38" fmla="*/ 2 w 16"/>
                <a:gd name="T39" fmla="*/ 7 h 9"/>
                <a:gd name="T40" fmla="*/ 0 w 16"/>
                <a:gd name="T41" fmla="*/ 9 h 9"/>
                <a:gd name="T42" fmla="*/ 4 w 16"/>
                <a:gd name="T43" fmla="*/ 9 h 9"/>
                <a:gd name="T44" fmla="*/ 9 w 16"/>
                <a:gd name="T45" fmla="*/ 9 h 9"/>
                <a:gd name="T46" fmla="*/ 9 w 16"/>
                <a:gd name="T47" fmla="*/ 9 h 9"/>
                <a:gd name="T48" fmla="*/ 10 w 16"/>
                <a:gd name="T49" fmla="*/ 9 h 9"/>
                <a:gd name="T50" fmla="*/ 10 w 16"/>
                <a:gd name="T51" fmla="*/ 9 h 9"/>
                <a:gd name="T52" fmla="*/ 9 w 16"/>
                <a:gd name="T53" fmla="*/ 8 h 9"/>
                <a:gd name="T54" fmla="*/ 8 w 16"/>
                <a:gd name="T55" fmla="*/ 6 h 9"/>
                <a:gd name="T56" fmla="*/ 8 w 16"/>
                <a:gd name="T57" fmla="*/ 6 h 9"/>
                <a:gd name="T58" fmla="*/ 9 w 16"/>
                <a:gd name="T59" fmla="*/ 8 h 9"/>
                <a:gd name="T60" fmla="*/ 9 w 16"/>
                <a:gd name="T61" fmla="*/ 6 h 9"/>
                <a:gd name="T62" fmla="*/ 4 w 16"/>
                <a:gd name="T63" fmla="*/ 6 h 9"/>
                <a:gd name="T64" fmla="*/ 3 w 16"/>
                <a:gd name="T65" fmla="*/ 6 h 9"/>
                <a:gd name="T66" fmla="*/ 3 w 16"/>
                <a:gd name="T67" fmla="*/ 8 h 9"/>
                <a:gd name="T68" fmla="*/ 5 w 16"/>
                <a:gd name="T69" fmla="*/ 9 h 9"/>
                <a:gd name="T70" fmla="*/ 9 w 16"/>
                <a:gd name="T71" fmla="*/ 3 h 9"/>
                <a:gd name="T72" fmla="*/ 7 w 16"/>
                <a:gd name="T73" fmla="*/ 2 h 9"/>
                <a:gd name="T74" fmla="*/ 7 w 16"/>
                <a:gd name="T75" fmla="*/ 4 h 9"/>
                <a:gd name="T76" fmla="*/ 7 w 16"/>
                <a:gd name="T77" fmla="*/ 4 h 9"/>
                <a:gd name="T78" fmla="*/ 11 w 16"/>
                <a:gd name="T79" fmla="*/ 6 h 9"/>
                <a:gd name="T80" fmla="*/ 11 w 16"/>
                <a:gd name="T81" fmla="*/ 6 h 9"/>
                <a:gd name="T82" fmla="*/ 12 w 16"/>
                <a:gd name="T83" fmla="*/ 6 h 9"/>
                <a:gd name="T84" fmla="*/ 13 w 16"/>
                <a:gd name="T85" fmla="*/ 5 h 9"/>
                <a:gd name="T86" fmla="*/ 12 w 16"/>
                <a:gd name="T87" fmla="*/ 4 h 9"/>
                <a:gd name="T88" fmla="*/ 11 w 16"/>
                <a:gd name="T89" fmla="*/ 4 h 9"/>
                <a:gd name="T90" fmla="*/ 8 w 16"/>
                <a:gd name="T91" fmla="*/ 6 h 9"/>
                <a:gd name="T92" fmla="*/ 8 w 16"/>
                <a:gd name="T93" fmla="*/ 6 h 9"/>
                <a:gd name="T94" fmla="*/ 9 w 16"/>
                <a:gd name="T9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9">
                  <a:moveTo>
                    <a:pt x="9" y="8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9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3" name="Freeform 99"/>
            <p:cNvSpPr>
              <a:spLocks/>
            </p:cNvSpPr>
            <p:nvPr/>
          </p:nvSpPr>
          <p:spPr bwMode="auto">
            <a:xfrm>
              <a:off x="3051" y="1522"/>
              <a:ext cx="7" cy="11"/>
            </a:xfrm>
            <a:custGeom>
              <a:avLst/>
              <a:gdLst>
                <a:gd name="T0" fmla="*/ 2 w 5"/>
                <a:gd name="T1" fmla="*/ 4 h 8"/>
                <a:gd name="T2" fmla="*/ 2 w 5"/>
                <a:gd name="T3" fmla="*/ 3 h 8"/>
                <a:gd name="T4" fmla="*/ 1 w 5"/>
                <a:gd name="T5" fmla="*/ 0 h 8"/>
                <a:gd name="T6" fmla="*/ 0 w 5"/>
                <a:gd name="T7" fmla="*/ 0 h 8"/>
                <a:gd name="T8" fmla="*/ 0 w 5"/>
                <a:gd name="T9" fmla="*/ 3 h 8"/>
                <a:gd name="T10" fmla="*/ 0 w 5"/>
                <a:gd name="T11" fmla="*/ 8 h 8"/>
                <a:gd name="T12" fmla="*/ 5 w 5"/>
                <a:gd name="T13" fmla="*/ 6 h 8"/>
                <a:gd name="T14" fmla="*/ 2 w 5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2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4" name="Freeform 100"/>
            <p:cNvSpPr>
              <a:spLocks/>
            </p:cNvSpPr>
            <p:nvPr/>
          </p:nvSpPr>
          <p:spPr bwMode="auto">
            <a:xfrm>
              <a:off x="3048" y="1519"/>
              <a:ext cx="14" cy="17"/>
            </a:xfrm>
            <a:custGeom>
              <a:avLst/>
              <a:gdLst>
                <a:gd name="T0" fmla="*/ 4 w 10"/>
                <a:gd name="T1" fmla="*/ 6 h 12"/>
                <a:gd name="T2" fmla="*/ 6 w 10"/>
                <a:gd name="T3" fmla="*/ 5 h 12"/>
                <a:gd name="T4" fmla="*/ 6 w 10"/>
                <a:gd name="T5" fmla="*/ 4 h 12"/>
                <a:gd name="T6" fmla="*/ 5 w 10"/>
                <a:gd name="T7" fmla="*/ 2 h 12"/>
                <a:gd name="T8" fmla="*/ 5 w 10"/>
                <a:gd name="T9" fmla="*/ 1 h 12"/>
                <a:gd name="T10" fmla="*/ 4 w 10"/>
                <a:gd name="T11" fmla="*/ 0 h 12"/>
                <a:gd name="T12" fmla="*/ 3 w 10"/>
                <a:gd name="T13" fmla="*/ 0 h 12"/>
                <a:gd name="T14" fmla="*/ 2 w 10"/>
                <a:gd name="T15" fmla="*/ 0 h 12"/>
                <a:gd name="T16" fmla="*/ 0 w 10"/>
                <a:gd name="T17" fmla="*/ 0 h 12"/>
                <a:gd name="T18" fmla="*/ 0 w 10"/>
                <a:gd name="T19" fmla="*/ 2 h 12"/>
                <a:gd name="T20" fmla="*/ 0 w 10"/>
                <a:gd name="T21" fmla="*/ 5 h 12"/>
                <a:gd name="T22" fmla="*/ 0 w 10"/>
                <a:gd name="T23" fmla="*/ 10 h 12"/>
                <a:gd name="T24" fmla="*/ 0 w 10"/>
                <a:gd name="T25" fmla="*/ 12 h 12"/>
                <a:gd name="T26" fmla="*/ 2 w 10"/>
                <a:gd name="T27" fmla="*/ 11 h 12"/>
                <a:gd name="T28" fmla="*/ 8 w 10"/>
                <a:gd name="T29" fmla="*/ 10 h 12"/>
                <a:gd name="T30" fmla="*/ 10 w 10"/>
                <a:gd name="T31" fmla="*/ 9 h 12"/>
                <a:gd name="T32" fmla="*/ 6 w 10"/>
                <a:gd name="T33" fmla="*/ 5 h 12"/>
                <a:gd name="T34" fmla="*/ 4 w 10"/>
                <a:gd name="T35" fmla="*/ 6 h 12"/>
                <a:gd name="T36" fmla="*/ 6 w 10"/>
                <a:gd name="T37" fmla="*/ 5 h 12"/>
                <a:gd name="T38" fmla="*/ 4 w 10"/>
                <a:gd name="T39" fmla="*/ 6 h 12"/>
                <a:gd name="T40" fmla="*/ 3 w 10"/>
                <a:gd name="T41" fmla="*/ 7 h 12"/>
                <a:gd name="T42" fmla="*/ 6 w 10"/>
                <a:gd name="T43" fmla="*/ 10 h 12"/>
                <a:gd name="T44" fmla="*/ 7 w 10"/>
                <a:gd name="T45" fmla="*/ 8 h 12"/>
                <a:gd name="T46" fmla="*/ 7 w 10"/>
                <a:gd name="T47" fmla="*/ 7 h 12"/>
                <a:gd name="T48" fmla="*/ 1 w 10"/>
                <a:gd name="T49" fmla="*/ 8 h 12"/>
                <a:gd name="T50" fmla="*/ 2 w 10"/>
                <a:gd name="T51" fmla="*/ 10 h 12"/>
                <a:gd name="T52" fmla="*/ 3 w 10"/>
                <a:gd name="T53" fmla="*/ 10 h 12"/>
                <a:gd name="T54" fmla="*/ 3 w 10"/>
                <a:gd name="T55" fmla="*/ 5 h 12"/>
                <a:gd name="T56" fmla="*/ 3 w 10"/>
                <a:gd name="T57" fmla="*/ 2 h 12"/>
                <a:gd name="T58" fmla="*/ 2 w 10"/>
                <a:gd name="T59" fmla="*/ 2 h 12"/>
                <a:gd name="T60" fmla="*/ 2 w 10"/>
                <a:gd name="T61" fmla="*/ 3 h 12"/>
                <a:gd name="T62" fmla="*/ 3 w 10"/>
                <a:gd name="T63" fmla="*/ 3 h 12"/>
                <a:gd name="T64" fmla="*/ 3 w 10"/>
                <a:gd name="T65" fmla="*/ 2 h 12"/>
                <a:gd name="T66" fmla="*/ 2 w 10"/>
                <a:gd name="T67" fmla="*/ 2 h 12"/>
                <a:gd name="T68" fmla="*/ 3 w 10"/>
                <a:gd name="T69" fmla="*/ 2 h 12"/>
                <a:gd name="T70" fmla="*/ 2 w 10"/>
                <a:gd name="T71" fmla="*/ 2 h 12"/>
                <a:gd name="T72" fmla="*/ 2 w 10"/>
                <a:gd name="T73" fmla="*/ 2 h 12"/>
                <a:gd name="T74" fmla="*/ 3 w 10"/>
                <a:gd name="T75" fmla="*/ 2 h 12"/>
                <a:gd name="T76" fmla="*/ 2 w 10"/>
                <a:gd name="T77" fmla="*/ 2 h 12"/>
                <a:gd name="T78" fmla="*/ 3 w 10"/>
                <a:gd name="T79" fmla="*/ 5 h 12"/>
                <a:gd name="T80" fmla="*/ 3 w 10"/>
                <a:gd name="T81" fmla="*/ 6 h 12"/>
                <a:gd name="T82" fmla="*/ 3 w 10"/>
                <a:gd name="T83" fmla="*/ 7 h 12"/>
                <a:gd name="T84" fmla="*/ 3 w 10"/>
                <a:gd name="T85" fmla="*/ 7 h 12"/>
                <a:gd name="T86" fmla="*/ 4 w 10"/>
                <a:gd name="T8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" h="12">
                  <a:moveTo>
                    <a:pt x="4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1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5" name="Freeform 101"/>
            <p:cNvSpPr>
              <a:spLocks/>
            </p:cNvSpPr>
            <p:nvPr/>
          </p:nvSpPr>
          <p:spPr bwMode="auto">
            <a:xfrm>
              <a:off x="3137" y="1392"/>
              <a:ext cx="24" cy="11"/>
            </a:xfrm>
            <a:custGeom>
              <a:avLst/>
              <a:gdLst>
                <a:gd name="T0" fmla="*/ 0 w 17"/>
                <a:gd name="T1" fmla="*/ 7 h 8"/>
                <a:gd name="T2" fmla="*/ 2 w 17"/>
                <a:gd name="T3" fmla="*/ 7 h 8"/>
                <a:gd name="T4" fmla="*/ 16 w 17"/>
                <a:gd name="T5" fmla="*/ 8 h 8"/>
                <a:gd name="T6" fmla="*/ 17 w 17"/>
                <a:gd name="T7" fmla="*/ 7 h 8"/>
                <a:gd name="T8" fmla="*/ 15 w 17"/>
                <a:gd name="T9" fmla="*/ 3 h 8"/>
                <a:gd name="T10" fmla="*/ 14 w 17"/>
                <a:gd name="T11" fmla="*/ 1 h 8"/>
                <a:gd name="T12" fmla="*/ 10 w 17"/>
                <a:gd name="T13" fmla="*/ 0 h 8"/>
                <a:gd name="T14" fmla="*/ 6 w 17"/>
                <a:gd name="T15" fmla="*/ 1 h 8"/>
                <a:gd name="T16" fmla="*/ 8 w 17"/>
                <a:gd name="T17" fmla="*/ 4 h 8"/>
                <a:gd name="T18" fmla="*/ 0 w 17"/>
                <a:gd name="T19" fmla="*/ 4 h 8"/>
                <a:gd name="T20" fmla="*/ 0 w 17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0" y="7"/>
                    <a:pt x="1" y="7"/>
                    <a:pt x="2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5"/>
                    <a:pt x="16" y="4"/>
                    <a:pt x="15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6" name="Freeform 102"/>
            <p:cNvSpPr>
              <a:spLocks/>
            </p:cNvSpPr>
            <p:nvPr/>
          </p:nvSpPr>
          <p:spPr bwMode="auto">
            <a:xfrm>
              <a:off x="3134" y="1389"/>
              <a:ext cx="30" cy="16"/>
            </a:xfrm>
            <a:custGeom>
              <a:avLst/>
              <a:gdLst>
                <a:gd name="T0" fmla="*/ 1 w 21"/>
                <a:gd name="T1" fmla="*/ 10 h 11"/>
                <a:gd name="T2" fmla="*/ 16 w 21"/>
                <a:gd name="T3" fmla="*/ 11 h 11"/>
                <a:gd name="T4" fmla="*/ 18 w 21"/>
                <a:gd name="T5" fmla="*/ 11 h 11"/>
                <a:gd name="T6" fmla="*/ 18 w 21"/>
                <a:gd name="T7" fmla="*/ 11 h 11"/>
                <a:gd name="T8" fmla="*/ 18 w 21"/>
                <a:gd name="T9" fmla="*/ 11 h 11"/>
                <a:gd name="T10" fmla="*/ 18 w 21"/>
                <a:gd name="T11" fmla="*/ 11 h 11"/>
                <a:gd name="T12" fmla="*/ 18 w 21"/>
                <a:gd name="T13" fmla="*/ 11 h 11"/>
                <a:gd name="T14" fmla="*/ 20 w 21"/>
                <a:gd name="T15" fmla="*/ 10 h 11"/>
                <a:gd name="T16" fmla="*/ 20 w 21"/>
                <a:gd name="T17" fmla="*/ 8 h 11"/>
                <a:gd name="T18" fmla="*/ 19 w 21"/>
                <a:gd name="T19" fmla="*/ 5 h 11"/>
                <a:gd name="T20" fmla="*/ 18 w 21"/>
                <a:gd name="T21" fmla="*/ 3 h 11"/>
                <a:gd name="T22" fmla="*/ 18 w 21"/>
                <a:gd name="T23" fmla="*/ 3 h 11"/>
                <a:gd name="T24" fmla="*/ 18 w 21"/>
                <a:gd name="T25" fmla="*/ 3 h 11"/>
                <a:gd name="T26" fmla="*/ 17 w 21"/>
                <a:gd name="T27" fmla="*/ 2 h 11"/>
                <a:gd name="T28" fmla="*/ 13 w 21"/>
                <a:gd name="T29" fmla="*/ 0 h 11"/>
                <a:gd name="T30" fmla="*/ 12 w 21"/>
                <a:gd name="T31" fmla="*/ 0 h 11"/>
                <a:gd name="T32" fmla="*/ 6 w 21"/>
                <a:gd name="T33" fmla="*/ 2 h 11"/>
                <a:gd name="T34" fmla="*/ 8 w 21"/>
                <a:gd name="T35" fmla="*/ 7 h 11"/>
                <a:gd name="T36" fmla="*/ 10 w 21"/>
                <a:gd name="T37" fmla="*/ 4 h 11"/>
                <a:gd name="T38" fmla="*/ 0 w 21"/>
                <a:gd name="T39" fmla="*/ 4 h 11"/>
                <a:gd name="T40" fmla="*/ 0 w 21"/>
                <a:gd name="T41" fmla="*/ 10 h 11"/>
                <a:gd name="T42" fmla="*/ 2 w 21"/>
                <a:gd name="T43" fmla="*/ 9 h 11"/>
                <a:gd name="T44" fmla="*/ 3 w 21"/>
                <a:gd name="T45" fmla="*/ 6 h 11"/>
                <a:gd name="T46" fmla="*/ 2 w 21"/>
                <a:gd name="T47" fmla="*/ 7 h 11"/>
                <a:gd name="T48" fmla="*/ 12 w 21"/>
                <a:gd name="T49" fmla="*/ 7 h 11"/>
                <a:gd name="T50" fmla="*/ 10 w 21"/>
                <a:gd name="T51" fmla="*/ 3 h 11"/>
                <a:gd name="T52" fmla="*/ 9 w 21"/>
                <a:gd name="T53" fmla="*/ 5 h 11"/>
                <a:gd name="T54" fmla="*/ 12 w 21"/>
                <a:gd name="T55" fmla="*/ 2 h 11"/>
                <a:gd name="T56" fmla="*/ 16 w 21"/>
                <a:gd name="T57" fmla="*/ 5 h 11"/>
                <a:gd name="T58" fmla="*/ 15 w 21"/>
                <a:gd name="T59" fmla="*/ 4 h 11"/>
                <a:gd name="T60" fmla="*/ 16 w 21"/>
                <a:gd name="T61" fmla="*/ 6 h 11"/>
                <a:gd name="T62" fmla="*/ 18 w 21"/>
                <a:gd name="T63" fmla="*/ 9 h 11"/>
                <a:gd name="T64" fmla="*/ 18 w 21"/>
                <a:gd name="T65" fmla="*/ 8 h 11"/>
                <a:gd name="T66" fmla="*/ 18 w 21"/>
                <a:gd name="T67" fmla="*/ 10 h 11"/>
                <a:gd name="T68" fmla="*/ 18 w 21"/>
                <a:gd name="T69" fmla="*/ 10 h 11"/>
                <a:gd name="T70" fmla="*/ 18 w 21"/>
                <a:gd name="T71" fmla="*/ 8 h 11"/>
                <a:gd name="T72" fmla="*/ 18 w 21"/>
                <a:gd name="T73" fmla="*/ 8 h 11"/>
                <a:gd name="T74" fmla="*/ 4 w 21"/>
                <a:gd name="T75" fmla="*/ 7 h 11"/>
                <a:gd name="T76" fmla="*/ 2 w 21"/>
                <a:gd name="T77" fmla="*/ 9 h 11"/>
                <a:gd name="T78" fmla="*/ 2 w 21"/>
                <a:gd name="T7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11">
                  <a:moveTo>
                    <a:pt x="2" y="9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11" y="11"/>
                    <a:pt x="14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6" y="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8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6" y="8"/>
                    <a:pt x="4" y="7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7" name="Freeform 103"/>
            <p:cNvSpPr>
              <a:spLocks/>
            </p:cNvSpPr>
            <p:nvPr/>
          </p:nvSpPr>
          <p:spPr bwMode="auto">
            <a:xfrm>
              <a:off x="3150" y="1289"/>
              <a:ext cx="11" cy="12"/>
            </a:xfrm>
            <a:custGeom>
              <a:avLst/>
              <a:gdLst>
                <a:gd name="T0" fmla="*/ 4 w 8"/>
                <a:gd name="T1" fmla="*/ 0 h 8"/>
                <a:gd name="T2" fmla="*/ 2 w 8"/>
                <a:gd name="T3" fmla="*/ 1 h 8"/>
                <a:gd name="T4" fmla="*/ 4 w 8"/>
                <a:gd name="T5" fmla="*/ 7 h 8"/>
                <a:gd name="T6" fmla="*/ 8 w 8"/>
                <a:gd name="T7" fmla="*/ 3 h 8"/>
                <a:gd name="T8" fmla="*/ 8 w 8"/>
                <a:gd name="T9" fmla="*/ 2 h 8"/>
                <a:gd name="T10" fmla="*/ 4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0" y="2"/>
                    <a:pt x="1" y="5"/>
                    <a:pt x="4" y="7"/>
                  </a:cubicBezTo>
                  <a:cubicBezTo>
                    <a:pt x="7" y="8"/>
                    <a:pt x="8" y="7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8" name="Freeform 104"/>
            <p:cNvSpPr>
              <a:spLocks/>
            </p:cNvSpPr>
            <p:nvPr/>
          </p:nvSpPr>
          <p:spPr bwMode="auto">
            <a:xfrm>
              <a:off x="3148" y="1287"/>
              <a:ext cx="16" cy="15"/>
            </a:xfrm>
            <a:custGeom>
              <a:avLst/>
              <a:gdLst>
                <a:gd name="T0" fmla="*/ 5 w 11"/>
                <a:gd name="T1" fmla="*/ 2 h 11"/>
                <a:gd name="T2" fmla="*/ 5 w 11"/>
                <a:gd name="T3" fmla="*/ 0 h 11"/>
                <a:gd name="T4" fmla="*/ 2 w 11"/>
                <a:gd name="T5" fmla="*/ 1 h 11"/>
                <a:gd name="T6" fmla="*/ 0 w 11"/>
                <a:gd name="T7" fmla="*/ 4 h 11"/>
                <a:gd name="T8" fmla="*/ 4 w 11"/>
                <a:gd name="T9" fmla="*/ 10 h 11"/>
                <a:gd name="T10" fmla="*/ 4 w 11"/>
                <a:gd name="T11" fmla="*/ 10 h 11"/>
                <a:gd name="T12" fmla="*/ 4 w 11"/>
                <a:gd name="T13" fmla="*/ 10 h 11"/>
                <a:gd name="T14" fmla="*/ 7 w 11"/>
                <a:gd name="T15" fmla="*/ 11 h 11"/>
                <a:gd name="T16" fmla="*/ 9 w 11"/>
                <a:gd name="T17" fmla="*/ 10 h 11"/>
                <a:gd name="T18" fmla="*/ 10 w 11"/>
                <a:gd name="T19" fmla="*/ 8 h 11"/>
                <a:gd name="T20" fmla="*/ 11 w 11"/>
                <a:gd name="T21" fmla="*/ 5 h 11"/>
                <a:gd name="T22" fmla="*/ 11 w 11"/>
                <a:gd name="T23" fmla="*/ 4 h 11"/>
                <a:gd name="T24" fmla="*/ 10 w 11"/>
                <a:gd name="T25" fmla="*/ 3 h 11"/>
                <a:gd name="T26" fmla="*/ 9 w 11"/>
                <a:gd name="T27" fmla="*/ 4 h 11"/>
                <a:gd name="T28" fmla="*/ 10 w 11"/>
                <a:gd name="T29" fmla="*/ 3 h 11"/>
                <a:gd name="T30" fmla="*/ 8 w 11"/>
                <a:gd name="T31" fmla="*/ 1 h 11"/>
                <a:gd name="T32" fmla="*/ 5 w 11"/>
                <a:gd name="T33" fmla="*/ 0 h 11"/>
                <a:gd name="T34" fmla="*/ 5 w 11"/>
                <a:gd name="T35" fmla="*/ 2 h 11"/>
                <a:gd name="T36" fmla="*/ 5 w 11"/>
                <a:gd name="T37" fmla="*/ 3 h 11"/>
                <a:gd name="T38" fmla="*/ 6 w 11"/>
                <a:gd name="T39" fmla="*/ 4 h 11"/>
                <a:gd name="T40" fmla="*/ 7 w 11"/>
                <a:gd name="T41" fmla="*/ 5 h 11"/>
                <a:gd name="T42" fmla="*/ 7 w 11"/>
                <a:gd name="T43" fmla="*/ 5 h 11"/>
                <a:gd name="T44" fmla="*/ 8 w 11"/>
                <a:gd name="T45" fmla="*/ 5 h 11"/>
                <a:gd name="T46" fmla="*/ 9 w 11"/>
                <a:gd name="T47" fmla="*/ 5 h 11"/>
                <a:gd name="T48" fmla="*/ 8 w 11"/>
                <a:gd name="T49" fmla="*/ 5 h 11"/>
                <a:gd name="T50" fmla="*/ 7 w 11"/>
                <a:gd name="T51" fmla="*/ 7 h 11"/>
                <a:gd name="T52" fmla="*/ 7 w 11"/>
                <a:gd name="T53" fmla="*/ 8 h 11"/>
                <a:gd name="T54" fmla="*/ 7 w 11"/>
                <a:gd name="T55" fmla="*/ 8 h 11"/>
                <a:gd name="T56" fmla="*/ 6 w 11"/>
                <a:gd name="T57" fmla="*/ 7 h 11"/>
                <a:gd name="T58" fmla="*/ 5 w 11"/>
                <a:gd name="T59" fmla="*/ 9 h 11"/>
                <a:gd name="T60" fmla="*/ 6 w 11"/>
                <a:gd name="T61" fmla="*/ 7 h 11"/>
                <a:gd name="T62" fmla="*/ 3 w 11"/>
                <a:gd name="T63" fmla="*/ 4 h 11"/>
                <a:gd name="T64" fmla="*/ 4 w 11"/>
                <a:gd name="T65" fmla="*/ 4 h 11"/>
                <a:gd name="T66" fmla="*/ 5 w 11"/>
                <a:gd name="T67" fmla="*/ 3 h 11"/>
                <a:gd name="T68" fmla="*/ 5 w 11"/>
                <a:gd name="T6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1">
                  <a:moveTo>
                    <a:pt x="5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1" y="6"/>
                    <a:pt x="2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7" y="11"/>
                    <a:pt x="8" y="10"/>
                    <a:pt x="9" y="10"/>
                  </a:cubicBezTo>
                  <a:cubicBezTo>
                    <a:pt x="9" y="10"/>
                    <a:pt x="10" y="9"/>
                    <a:pt x="10" y="8"/>
                  </a:cubicBezTo>
                  <a:cubicBezTo>
                    <a:pt x="10" y="7"/>
                    <a:pt x="11" y="6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9" name="Freeform 105"/>
            <p:cNvSpPr>
              <a:spLocks/>
            </p:cNvSpPr>
            <p:nvPr/>
          </p:nvSpPr>
          <p:spPr bwMode="auto">
            <a:xfrm>
              <a:off x="3166" y="1358"/>
              <a:ext cx="15" cy="9"/>
            </a:xfrm>
            <a:custGeom>
              <a:avLst/>
              <a:gdLst>
                <a:gd name="T0" fmla="*/ 10 w 10"/>
                <a:gd name="T1" fmla="*/ 4 h 6"/>
                <a:gd name="T2" fmla="*/ 8 w 10"/>
                <a:gd name="T3" fmla="*/ 0 h 6"/>
                <a:gd name="T4" fmla="*/ 8 w 10"/>
                <a:gd name="T5" fmla="*/ 0 h 6"/>
                <a:gd name="T6" fmla="*/ 0 w 10"/>
                <a:gd name="T7" fmla="*/ 4 h 6"/>
                <a:gd name="T8" fmla="*/ 2 w 10"/>
                <a:gd name="T9" fmla="*/ 5 h 6"/>
                <a:gd name="T10" fmla="*/ 4 w 10"/>
                <a:gd name="T11" fmla="*/ 6 h 6"/>
                <a:gd name="T12" fmla="*/ 10 w 10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0" y="4"/>
                  </a:moveTo>
                  <a:cubicBezTo>
                    <a:pt x="9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10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0" name="Freeform 106"/>
            <p:cNvSpPr>
              <a:spLocks/>
            </p:cNvSpPr>
            <p:nvPr/>
          </p:nvSpPr>
          <p:spPr bwMode="auto">
            <a:xfrm>
              <a:off x="3162" y="1356"/>
              <a:ext cx="20" cy="14"/>
            </a:xfrm>
            <a:custGeom>
              <a:avLst/>
              <a:gdLst>
                <a:gd name="T0" fmla="*/ 13 w 14"/>
                <a:gd name="T1" fmla="*/ 6 h 10"/>
                <a:gd name="T2" fmla="*/ 14 w 14"/>
                <a:gd name="T3" fmla="*/ 5 h 10"/>
                <a:gd name="T4" fmla="*/ 13 w 14"/>
                <a:gd name="T5" fmla="*/ 2 h 10"/>
                <a:gd name="T6" fmla="*/ 13 w 14"/>
                <a:gd name="T7" fmla="*/ 2 h 10"/>
                <a:gd name="T8" fmla="*/ 13 w 14"/>
                <a:gd name="T9" fmla="*/ 2 h 10"/>
                <a:gd name="T10" fmla="*/ 13 w 14"/>
                <a:gd name="T11" fmla="*/ 1 h 10"/>
                <a:gd name="T12" fmla="*/ 13 w 14"/>
                <a:gd name="T13" fmla="*/ 1 h 10"/>
                <a:gd name="T14" fmla="*/ 13 w 14"/>
                <a:gd name="T15" fmla="*/ 1 h 10"/>
                <a:gd name="T16" fmla="*/ 13 w 14"/>
                <a:gd name="T17" fmla="*/ 1 h 10"/>
                <a:gd name="T18" fmla="*/ 12 w 14"/>
                <a:gd name="T19" fmla="*/ 1 h 10"/>
                <a:gd name="T20" fmla="*/ 12 w 14"/>
                <a:gd name="T21" fmla="*/ 0 h 10"/>
                <a:gd name="T22" fmla="*/ 11 w 14"/>
                <a:gd name="T23" fmla="*/ 0 h 10"/>
                <a:gd name="T24" fmla="*/ 2 w 14"/>
                <a:gd name="T25" fmla="*/ 4 h 10"/>
                <a:gd name="T26" fmla="*/ 0 w 14"/>
                <a:gd name="T27" fmla="*/ 5 h 10"/>
                <a:gd name="T28" fmla="*/ 2 w 14"/>
                <a:gd name="T29" fmla="*/ 7 h 10"/>
                <a:gd name="T30" fmla="*/ 4 w 14"/>
                <a:gd name="T31" fmla="*/ 8 h 10"/>
                <a:gd name="T32" fmla="*/ 6 w 14"/>
                <a:gd name="T33" fmla="*/ 9 h 10"/>
                <a:gd name="T34" fmla="*/ 6 w 14"/>
                <a:gd name="T35" fmla="*/ 9 h 10"/>
                <a:gd name="T36" fmla="*/ 6 w 14"/>
                <a:gd name="T37" fmla="*/ 9 h 10"/>
                <a:gd name="T38" fmla="*/ 6 w 14"/>
                <a:gd name="T39" fmla="*/ 9 h 10"/>
                <a:gd name="T40" fmla="*/ 6 w 14"/>
                <a:gd name="T41" fmla="*/ 9 h 10"/>
                <a:gd name="T42" fmla="*/ 6 w 14"/>
                <a:gd name="T43" fmla="*/ 9 h 10"/>
                <a:gd name="T44" fmla="*/ 6 w 14"/>
                <a:gd name="T45" fmla="*/ 9 h 10"/>
                <a:gd name="T46" fmla="*/ 7 w 14"/>
                <a:gd name="T47" fmla="*/ 10 h 10"/>
                <a:gd name="T48" fmla="*/ 14 w 14"/>
                <a:gd name="T49" fmla="*/ 6 h 10"/>
                <a:gd name="T50" fmla="*/ 14 w 14"/>
                <a:gd name="T51" fmla="*/ 5 h 10"/>
                <a:gd name="T52" fmla="*/ 13 w 14"/>
                <a:gd name="T53" fmla="*/ 6 h 10"/>
                <a:gd name="T54" fmla="*/ 12 w 14"/>
                <a:gd name="T55" fmla="*/ 4 h 10"/>
                <a:gd name="T56" fmla="*/ 6 w 14"/>
                <a:gd name="T57" fmla="*/ 7 h 10"/>
                <a:gd name="T58" fmla="*/ 7 w 14"/>
                <a:gd name="T59" fmla="*/ 8 h 10"/>
                <a:gd name="T60" fmla="*/ 8 w 14"/>
                <a:gd name="T61" fmla="*/ 7 h 10"/>
                <a:gd name="T62" fmla="*/ 8 w 14"/>
                <a:gd name="T63" fmla="*/ 7 h 10"/>
                <a:gd name="T64" fmla="*/ 6 w 14"/>
                <a:gd name="T65" fmla="*/ 5 h 10"/>
                <a:gd name="T66" fmla="*/ 4 w 14"/>
                <a:gd name="T67" fmla="*/ 4 h 10"/>
                <a:gd name="T68" fmla="*/ 3 w 14"/>
                <a:gd name="T69" fmla="*/ 6 h 10"/>
                <a:gd name="T70" fmla="*/ 4 w 14"/>
                <a:gd name="T71" fmla="*/ 7 h 10"/>
                <a:gd name="T72" fmla="*/ 12 w 14"/>
                <a:gd name="T73" fmla="*/ 3 h 10"/>
                <a:gd name="T74" fmla="*/ 11 w 14"/>
                <a:gd name="T75" fmla="*/ 2 h 10"/>
                <a:gd name="T76" fmla="*/ 10 w 14"/>
                <a:gd name="T77" fmla="*/ 2 h 10"/>
                <a:gd name="T78" fmla="*/ 11 w 14"/>
                <a:gd name="T79" fmla="*/ 2 h 10"/>
                <a:gd name="T80" fmla="*/ 10 w 14"/>
                <a:gd name="T81" fmla="*/ 2 h 10"/>
                <a:gd name="T82" fmla="*/ 10 w 14"/>
                <a:gd name="T83" fmla="*/ 2 h 10"/>
                <a:gd name="T84" fmla="*/ 11 w 14"/>
                <a:gd name="T85" fmla="*/ 2 h 10"/>
                <a:gd name="T86" fmla="*/ 10 w 14"/>
                <a:gd name="T87" fmla="*/ 2 h 10"/>
                <a:gd name="T88" fmla="*/ 11 w 14"/>
                <a:gd name="T89" fmla="*/ 2 h 10"/>
                <a:gd name="T90" fmla="*/ 10 w 14"/>
                <a:gd name="T91" fmla="*/ 2 h 10"/>
                <a:gd name="T92" fmla="*/ 10 w 14"/>
                <a:gd name="T93" fmla="*/ 2 h 10"/>
                <a:gd name="T94" fmla="*/ 11 w 14"/>
                <a:gd name="T95" fmla="*/ 2 h 10"/>
                <a:gd name="T96" fmla="*/ 10 w 14"/>
                <a:gd name="T97" fmla="*/ 2 h 10"/>
                <a:gd name="T98" fmla="*/ 10 w 14"/>
                <a:gd name="T99" fmla="*/ 3 h 10"/>
                <a:gd name="T100" fmla="*/ 10 w 14"/>
                <a:gd name="T101" fmla="*/ 3 h 10"/>
                <a:gd name="T102" fmla="*/ 11 w 14"/>
                <a:gd name="T103" fmla="*/ 6 h 10"/>
                <a:gd name="T104" fmla="*/ 13 w 14"/>
                <a:gd name="T105" fmla="*/ 6 h 10"/>
                <a:gd name="T106" fmla="*/ 12 w 14"/>
                <a:gd name="T107" fmla="*/ 4 h 10"/>
                <a:gd name="T108" fmla="*/ 13 w 14"/>
                <a:gd name="T10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" h="10">
                  <a:moveTo>
                    <a:pt x="13" y="6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12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1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1" name="Freeform 107"/>
            <p:cNvSpPr>
              <a:spLocks/>
            </p:cNvSpPr>
            <p:nvPr/>
          </p:nvSpPr>
          <p:spPr bwMode="auto">
            <a:xfrm>
              <a:off x="3165" y="1394"/>
              <a:ext cx="6" cy="8"/>
            </a:xfrm>
            <a:custGeom>
              <a:avLst/>
              <a:gdLst>
                <a:gd name="T0" fmla="*/ 0 w 4"/>
                <a:gd name="T1" fmla="*/ 3 h 6"/>
                <a:gd name="T2" fmla="*/ 0 w 4"/>
                <a:gd name="T3" fmla="*/ 6 h 6"/>
                <a:gd name="T4" fmla="*/ 2 w 4"/>
                <a:gd name="T5" fmla="*/ 5 h 6"/>
                <a:gd name="T6" fmla="*/ 4 w 4"/>
                <a:gd name="T7" fmla="*/ 4 h 6"/>
                <a:gd name="T8" fmla="*/ 0 w 4"/>
                <a:gd name="T9" fmla="*/ 0 h 6"/>
                <a:gd name="T10" fmla="*/ 0 w 4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2" name="Freeform 108"/>
            <p:cNvSpPr>
              <a:spLocks/>
            </p:cNvSpPr>
            <p:nvPr/>
          </p:nvSpPr>
          <p:spPr bwMode="auto">
            <a:xfrm>
              <a:off x="3162" y="1389"/>
              <a:ext cx="13" cy="16"/>
            </a:xfrm>
            <a:custGeom>
              <a:avLst/>
              <a:gdLst>
                <a:gd name="T0" fmla="*/ 2 w 9"/>
                <a:gd name="T1" fmla="*/ 6 h 11"/>
                <a:gd name="T2" fmla="*/ 0 w 9"/>
                <a:gd name="T3" fmla="*/ 6 h 11"/>
                <a:gd name="T4" fmla="*/ 0 w 9"/>
                <a:gd name="T5" fmla="*/ 9 h 11"/>
                <a:gd name="T6" fmla="*/ 0 w 9"/>
                <a:gd name="T7" fmla="*/ 11 h 11"/>
                <a:gd name="T8" fmla="*/ 2 w 9"/>
                <a:gd name="T9" fmla="*/ 10 h 11"/>
                <a:gd name="T10" fmla="*/ 5 w 9"/>
                <a:gd name="T11" fmla="*/ 9 h 11"/>
                <a:gd name="T12" fmla="*/ 6 w 9"/>
                <a:gd name="T13" fmla="*/ 9 h 11"/>
                <a:gd name="T14" fmla="*/ 6 w 9"/>
                <a:gd name="T15" fmla="*/ 9 h 11"/>
                <a:gd name="T16" fmla="*/ 6 w 9"/>
                <a:gd name="T17" fmla="*/ 9 h 11"/>
                <a:gd name="T18" fmla="*/ 6 w 9"/>
                <a:gd name="T19" fmla="*/ 8 h 11"/>
                <a:gd name="T20" fmla="*/ 6 w 9"/>
                <a:gd name="T21" fmla="*/ 9 h 11"/>
                <a:gd name="T22" fmla="*/ 6 w 9"/>
                <a:gd name="T23" fmla="*/ 9 h 11"/>
                <a:gd name="T24" fmla="*/ 6 w 9"/>
                <a:gd name="T25" fmla="*/ 8 h 11"/>
                <a:gd name="T26" fmla="*/ 6 w 9"/>
                <a:gd name="T27" fmla="*/ 9 h 11"/>
                <a:gd name="T28" fmla="*/ 9 w 9"/>
                <a:gd name="T29" fmla="*/ 8 h 11"/>
                <a:gd name="T30" fmla="*/ 7 w 9"/>
                <a:gd name="T31" fmla="*/ 6 h 11"/>
                <a:gd name="T32" fmla="*/ 3 w 9"/>
                <a:gd name="T33" fmla="*/ 2 h 11"/>
                <a:gd name="T34" fmla="*/ 0 w 9"/>
                <a:gd name="T35" fmla="*/ 0 h 11"/>
                <a:gd name="T36" fmla="*/ 0 w 9"/>
                <a:gd name="T37" fmla="*/ 6 h 11"/>
                <a:gd name="T38" fmla="*/ 2 w 9"/>
                <a:gd name="T39" fmla="*/ 6 h 11"/>
                <a:gd name="T40" fmla="*/ 3 w 9"/>
                <a:gd name="T41" fmla="*/ 6 h 11"/>
                <a:gd name="T42" fmla="*/ 3 w 9"/>
                <a:gd name="T43" fmla="*/ 3 h 11"/>
                <a:gd name="T44" fmla="*/ 2 w 9"/>
                <a:gd name="T45" fmla="*/ 3 h 11"/>
                <a:gd name="T46" fmla="*/ 1 w 9"/>
                <a:gd name="T47" fmla="*/ 4 h 11"/>
                <a:gd name="T48" fmla="*/ 5 w 9"/>
                <a:gd name="T49" fmla="*/ 8 h 11"/>
                <a:gd name="T50" fmla="*/ 6 w 9"/>
                <a:gd name="T51" fmla="*/ 7 h 11"/>
                <a:gd name="T52" fmla="*/ 5 w 9"/>
                <a:gd name="T53" fmla="*/ 6 h 11"/>
                <a:gd name="T54" fmla="*/ 4 w 9"/>
                <a:gd name="T55" fmla="*/ 6 h 11"/>
                <a:gd name="T56" fmla="*/ 1 w 9"/>
                <a:gd name="T57" fmla="*/ 7 h 11"/>
                <a:gd name="T58" fmla="*/ 2 w 9"/>
                <a:gd name="T59" fmla="*/ 9 h 11"/>
                <a:gd name="T60" fmla="*/ 3 w 9"/>
                <a:gd name="T61" fmla="*/ 9 h 11"/>
                <a:gd name="T62" fmla="*/ 3 w 9"/>
                <a:gd name="T63" fmla="*/ 6 h 11"/>
                <a:gd name="T64" fmla="*/ 2 w 9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1">
                  <a:moveTo>
                    <a:pt x="2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4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3" name="Freeform 109"/>
            <p:cNvSpPr>
              <a:spLocks/>
            </p:cNvSpPr>
            <p:nvPr/>
          </p:nvSpPr>
          <p:spPr bwMode="auto">
            <a:xfrm>
              <a:off x="3130" y="1257"/>
              <a:ext cx="13" cy="24"/>
            </a:xfrm>
            <a:custGeom>
              <a:avLst/>
              <a:gdLst>
                <a:gd name="T0" fmla="*/ 9 w 9"/>
                <a:gd name="T1" fmla="*/ 11 h 17"/>
                <a:gd name="T2" fmla="*/ 6 w 9"/>
                <a:gd name="T3" fmla="*/ 11 h 17"/>
                <a:gd name="T4" fmla="*/ 5 w 9"/>
                <a:gd name="T5" fmla="*/ 5 h 17"/>
                <a:gd name="T6" fmla="*/ 2 w 9"/>
                <a:gd name="T7" fmla="*/ 0 h 17"/>
                <a:gd name="T8" fmla="*/ 0 w 9"/>
                <a:gd name="T9" fmla="*/ 0 h 17"/>
                <a:gd name="T10" fmla="*/ 2 w 9"/>
                <a:gd name="T11" fmla="*/ 8 h 17"/>
                <a:gd name="T12" fmla="*/ 2 w 9"/>
                <a:gd name="T13" fmla="*/ 8 h 17"/>
                <a:gd name="T14" fmla="*/ 4 w 9"/>
                <a:gd name="T15" fmla="*/ 11 h 17"/>
                <a:gd name="T16" fmla="*/ 9 w 9"/>
                <a:gd name="T17" fmla="*/ 17 h 17"/>
                <a:gd name="T18" fmla="*/ 9 w 9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7">
                  <a:moveTo>
                    <a:pt x="9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10"/>
                    <a:pt x="4" y="11"/>
                  </a:cubicBezTo>
                  <a:cubicBezTo>
                    <a:pt x="9" y="17"/>
                    <a:pt x="9" y="17"/>
                    <a:pt x="9" y="17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4" name="Freeform 110"/>
            <p:cNvSpPr>
              <a:spLocks/>
            </p:cNvSpPr>
            <p:nvPr/>
          </p:nvSpPr>
          <p:spPr bwMode="auto">
            <a:xfrm>
              <a:off x="3128" y="1254"/>
              <a:ext cx="16" cy="34"/>
            </a:xfrm>
            <a:custGeom>
              <a:avLst/>
              <a:gdLst>
                <a:gd name="T0" fmla="*/ 10 w 11"/>
                <a:gd name="T1" fmla="*/ 11 h 24"/>
                <a:gd name="T2" fmla="*/ 7 w 11"/>
                <a:gd name="T3" fmla="*/ 13 h 24"/>
                <a:gd name="T4" fmla="*/ 7 w 11"/>
                <a:gd name="T5" fmla="*/ 7 h 24"/>
                <a:gd name="T6" fmla="*/ 7 w 11"/>
                <a:gd name="T7" fmla="*/ 7 h 24"/>
                <a:gd name="T8" fmla="*/ 4 w 11"/>
                <a:gd name="T9" fmla="*/ 0 h 24"/>
                <a:gd name="T10" fmla="*/ 1 w 11"/>
                <a:gd name="T11" fmla="*/ 0 h 24"/>
                <a:gd name="T12" fmla="*/ 0 w 11"/>
                <a:gd name="T13" fmla="*/ 2 h 24"/>
                <a:gd name="T14" fmla="*/ 1 w 11"/>
                <a:gd name="T15" fmla="*/ 10 h 24"/>
                <a:gd name="T16" fmla="*/ 1 w 11"/>
                <a:gd name="T17" fmla="*/ 11 h 24"/>
                <a:gd name="T18" fmla="*/ 4 w 11"/>
                <a:gd name="T19" fmla="*/ 14 h 24"/>
                <a:gd name="T20" fmla="*/ 8 w 11"/>
                <a:gd name="T21" fmla="*/ 20 h 24"/>
                <a:gd name="T22" fmla="*/ 8 w 11"/>
                <a:gd name="T23" fmla="*/ 20 h 24"/>
                <a:gd name="T24" fmla="*/ 8 w 11"/>
                <a:gd name="T25" fmla="*/ 20 h 24"/>
                <a:gd name="T26" fmla="*/ 8 w 11"/>
                <a:gd name="T27" fmla="*/ 20 h 24"/>
                <a:gd name="T28" fmla="*/ 11 w 11"/>
                <a:gd name="T29" fmla="*/ 11 h 24"/>
                <a:gd name="T30" fmla="*/ 10 w 11"/>
                <a:gd name="T31" fmla="*/ 13 h 24"/>
                <a:gd name="T32" fmla="*/ 8 w 11"/>
                <a:gd name="T33" fmla="*/ 19 h 24"/>
                <a:gd name="T34" fmla="*/ 11 w 11"/>
                <a:gd name="T35" fmla="*/ 19 h 24"/>
                <a:gd name="T36" fmla="*/ 11 w 11"/>
                <a:gd name="T37" fmla="*/ 19 h 24"/>
                <a:gd name="T38" fmla="*/ 10 w 11"/>
                <a:gd name="T39" fmla="*/ 19 h 24"/>
                <a:gd name="T40" fmla="*/ 11 w 11"/>
                <a:gd name="T41" fmla="*/ 18 h 24"/>
                <a:gd name="T42" fmla="*/ 4 w 11"/>
                <a:gd name="T43" fmla="*/ 9 h 24"/>
                <a:gd name="T44" fmla="*/ 4 w 11"/>
                <a:gd name="T45" fmla="*/ 10 h 24"/>
                <a:gd name="T46" fmla="*/ 3 w 11"/>
                <a:gd name="T47" fmla="*/ 10 h 24"/>
                <a:gd name="T48" fmla="*/ 3 w 11"/>
                <a:gd name="T49" fmla="*/ 2 h 24"/>
                <a:gd name="T50" fmla="*/ 1 w 11"/>
                <a:gd name="T51" fmla="*/ 3 h 24"/>
                <a:gd name="T52" fmla="*/ 3 w 11"/>
                <a:gd name="T53" fmla="*/ 2 h 24"/>
                <a:gd name="T54" fmla="*/ 4 w 11"/>
                <a:gd name="T55" fmla="*/ 8 h 24"/>
                <a:gd name="T56" fmla="*/ 4 w 11"/>
                <a:gd name="T57" fmla="*/ 8 h 24"/>
                <a:gd name="T58" fmla="*/ 6 w 11"/>
                <a:gd name="T59" fmla="*/ 14 h 24"/>
                <a:gd name="T60" fmla="*/ 10 w 11"/>
                <a:gd name="T61" fmla="*/ 14 h 24"/>
                <a:gd name="T62" fmla="*/ 8 w 11"/>
                <a:gd name="T6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24">
                  <a:moveTo>
                    <a:pt x="10" y="13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6" y="17"/>
                    <a:pt x="7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6" y="12"/>
                  </a:cubicBezTo>
                  <a:cubicBezTo>
                    <a:pt x="6" y="11"/>
                    <a:pt x="5" y="10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7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4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1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5" name="Freeform 111"/>
            <p:cNvSpPr>
              <a:spLocks/>
            </p:cNvSpPr>
            <p:nvPr/>
          </p:nvSpPr>
          <p:spPr bwMode="auto">
            <a:xfrm>
              <a:off x="3081" y="999"/>
              <a:ext cx="5" cy="13"/>
            </a:xfrm>
            <a:custGeom>
              <a:avLst/>
              <a:gdLst>
                <a:gd name="T0" fmla="*/ 0 w 4"/>
                <a:gd name="T1" fmla="*/ 0 h 9"/>
                <a:gd name="T2" fmla="*/ 0 w 4"/>
                <a:gd name="T3" fmla="*/ 1 h 9"/>
                <a:gd name="T4" fmla="*/ 0 w 4"/>
                <a:gd name="T5" fmla="*/ 3 h 9"/>
                <a:gd name="T6" fmla="*/ 0 w 4"/>
                <a:gd name="T7" fmla="*/ 6 h 9"/>
                <a:gd name="T8" fmla="*/ 0 w 4"/>
                <a:gd name="T9" fmla="*/ 9 h 9"/>
                <a:gd name="T10" fmla="*/ 4 w 4"/>
                <a:gd name="T11" fmla="*/ 3 h 9"/>
                <a:gd name="T12" fmla="*/ 3 w 4"/>
                <a:gd name="T13" fmla="*/ 0 h 9"/>
                <a:gd name="T14" fmla="*/ 0 w 4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6" name="Freeform 112"/>
            <p:cNvSpPr>
              <a:spLocks/>
            </p:cNvSpPr>
            <p:nvPr/>
          </p:nvSpPr>
          <p:spPr bwMode="auto">
            <a:xfrm>
              <a:off x="3079" y="998"/>
              <a:ext cx="10" cy="20"/>
            </a:xfrm>
            <a:custGeom>
              <a:avLst/>
              <a:gdLst>
                <a:gd name="T0" fmla="*/ 1 w 7"/>
                <a:gd name="T1" fmla="*/ 1 h 14"/>
                <a:gd name="T2" fmla="*/ 0 w 7"/>
                <a:gd name="T3" fmla="*/ 1 h 14"/>
                <a:gd name="T4" fmla="*/ 0 w 7"/>
                <a:gd name="T5" fmla="*/ 2 h 14"/>
                <a:gd name="T6" fmla="*/ 0 w 7"/>
                <a:gd name="T7" fmla="*/ 4 h 14"/>
                <a:gd name="T8" fmla="*/ 0 w 7"/>
                <a:gd name="T9" fmla="*/ 7 h 14"/>
                <a:gd name="T10" fmla="*/ 0 w 7"/>
                <a:gd name="T11" fmla="*/ 10 h 14"/>
                <a:gd name="T12" fmla="*/ 0 w 7"/>
                <a:gd name="T13" fmla="*/ 14 h 14"/>
                <a:gd name="T14" fmla="*/ 3 w 7"/>
                <a:gd name="T15" fmla="*/ 10 h 14"/>
                <a:gd name="T16" fmla="*/ 7 w 7"/>
                <a:gd name="T17" fmla="*/ 5 h 14"/>
                <a:gd name="T18" fmla="*/ 7 w 7"/>
                <a:gd name="T19" fmla="*/ 4 h 14"/>
                <a:gd name="T20" fmla="*/ 7 w 7"/>
                <a:gd name="T21" fmla="*/ 4 h 14"/>
                <a:gd name="T22" fmla="*/ 5 w 7"/>
                <a:gd name="T23" fmla="*/ 1 h 14"/>
                <a:gd name="T24" fmla="*/ 5 w 7"/>
                <a:gd name="T25" fmla="*/ 0 h 14"/>
                <a:gd name="T26" fmla="*/ 1 w 7"/>
                <a:gd name="T27" fmla="*/ 0 h 14"/>
                <a:gd name="T28" fmla="*/ 0 w 7"/>
                <a:gd name="T29" fmla="*/ 0 h 14"/>
                <a:gd name="T30" fmla="*/ 0 w 7"/>
                <a:gd name="T31" fmla="*/ 1 h 14"/>
                <a:gd name="T32" fmla="*/ 1 w 7"/>
                <a:gd name="T33" fmla="*/ 1 h 14"/>
                <a:gd name="T34" fmla="*/ 1 w 7"/>
                <a:gd name="T35" fmla="*/ 3 h 14"/>
                <a:gd name="T36" fmla="*/ 4 w 7"/>
                <a:gd name="T37" fmla="*/ 3 h 14"/>
                <a:gd name="T38" fmla="*/ 4 w 7"/>
                <a:gd name="T39" fmla="*/ 1 h 14"/>
                <a:gd name="T40" fmla="*/ 3 w 7"/>
                <a:gd name="T41" fmla="*/ 2 h 14"/>
                <a:gd name="T42" fmla="*/ 4 w 7"/>
                <a:gd name="T43" fmla="*/ 5 h 14"/>
                <a:gd name="T44" fmla="*/ 5 w 7"/>
                <a:gd name="T45" fmla="*/ 4 h 14"/>
                <a:gd name="T46" fmla="*/ 4 w 7"/>
                <a:gd name="T47" fmla="*/ 3 h 14"/>
                <a:gd name="T48" fmla="*/ 0 w 7"/>
                <a:gd name="T49" fmla="*/ 9 h 14"/>
                <a:gd name="T50" fmla="*/ 1 w 7"/>
                <a:gd name="T51" fmla="*/ 10 h 14"/>
                <a:gd name="T52" fmla="*/ 3 w 7"/>
                <a:gd name="T53" fmla="*/ 10 h 14"/>
                <a:gd name="T54" fmla="*/ 3 w 7"/>
                <a:gd name="T55" fmla="*/ 7 h 14"/>
                <a:gd name="T56" fmla="*/ 3 w 7"/>
                <a:gd name="T57" fmla="*/ 4 h 14"/>
                <a:gd name="T58" fmla="*/ 3 w 7"/>
                <a:gd name="T59" fmla="*/ 2 h 14"/>
                <a:gd name="T60" fmla="*/ 3 w 7"/>
                <a:gd name="T61" fmla="*/ 1 h 14"/>
                <a:gd name="T62" fmla="*/ 1 w 7"/>
                <a:gd name="T63" fmla="*/ 1 h 14"/>
                <a:gd name="T64" fmla="*/ 1 w 7"/>
                <a:gd name="T65" fmla="*/ 3 h 14"/>
                <a:gd name="T66" fmla="*/ 1 w 7"/>
                <a:gd name="T6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4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4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7" name="Freeform 113"/>
            <p:cNvSpPr>
              <a:spLocks/>
            </p:cNvSpPr>
            <p:nvPr/>
          </p:nvSpPr>
          <p:spPr bwMode="auto">
            <a:xfrm>
              <a:off x="3233" y="842"/>
              <a:ext cx="5" cy="14"/>
            </a:xfrm>
            <a:custGeom>
              <a:avLst/>
              <a:gdLst>
                <a:gd name="T0" fmla="*/ 0 w 4"/>
                <a:gd name="T1" fmla="*/ 6 h 10"/>
                <a:gd name="T2" fmla="*/ 0 w 4"/>
                <a:gd name="T3" fmla="*/ 10 h 10"/>
                <a:gd name="T4" fmla="*/ 4 w 4"/>
                <a:gd name="T5" fmla="*/ 8 h 10"/>
                <a:gd name="T6" fmla="*/ 3 w 4"/>
                <a:gd name="T7" fmla="*/ 0 h 10"/>
                <a:gd name="T8" fmla="*/ 0 w 4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0" y="6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8" name="Freeform 114"/>
            <p:cNvSpPr>
              <a:spLocks/>
            </p:cNvSpPr>
            <p:nvPr/>
          </p:nvSpPr>
          <p:spPr bwMode="auto">
            <a:xfrm>
              <a:off x="3231" y="836"/>
              <a:ext cx="10" cy="23"/>
            </a:xfrm>
            <a:custGeom>
              <a:avLst/>
              <a:gdLst>
                <a:gd name="T0" fmla="*/ 1 w 7"/>
                <a:gd name="T1" fmla="*/ 10 h 16"/>
                <a:gd name="T2" fmla="*/ 0 w 7"/>
                <a:gd name="T3" fmla="*/ 10 h 16"/>
                <a:gd name="T4" fmla="*/ 0 w 7"/>
                <a:gd name="T5" fmla="*/ 14 h 16"/>
                <a:gd name="T6" fmla="*/ 0 w 7"/>
                <a:gd name="T7" fmla="*/ 16 h 16"/>
                <a:gd name="T8" fmla="*/ 2 w 7"/>
                <a:gd name="T9" fmla="*/ 15 h 16"/>
                <a:gd name="T10" fmla="*/ 6 w 7"/>
                <a:gd name="T11" fmla="*/ 14 h 16"/>
                <a:gd name="T12" fmla="*/ 7 w 7"/>
                <a:gd name="T13" fmla="*/ 13 h 16"/>
                <a:gd name="T14" fmla="*/ 7 w 7"/>
                <a:gd name="T15" fmla="*/ 12 h 16"/>
                <a:gd name="T16" fmla="*/ 6 w 7"/>
                <a:gd name="T17" fmla="*/ 4 h 16"/>
                <a:gd name="T18" fmla="*/ 5 w 7"/>
                <a:gd name="T19" fmla="*/ 0 h 16"/>
                <a:gd name="T20" fmla="*/ 0 w 7"/>
                <a:gd name="T21" fmla="*/ 9 h 16"/>
                <a:gd name="T22" fmla="*/ 0 w 7"/>
                <a:gd name="T23" fmla="*/ 10 h 16"/>
                <a:gd name="T24" fmla="*/ 1 w 7"/>
                <a:gd name="T25" fmla="*/ 10 h 16"/>
                <a:gd name="T26" fmla="*/ 3 w 7"/>
                <a:gd name="T27" fmla="*/ 10 h 16"/>
                <a:gd name="T28" fmla="*/ 5 w 7"/>
                <a:gd name="T29" fmla="*/ 5 h 16"/>
                <a:gd name="T30" fmla="*/ 4 w 7"/>
                <a:gd name="T31" fmla="*/ 4 h 16"/>
                <a:gd name="T32" fmla="*/ 3 w 7"/>
                <a:gd name="T33" fmla="*/ 5 h 16"/>
                <a:gd name="T34" fmla="*/ 4 w 7"/>
                <a:gd name="T35" fmla="*/ 13 h 16"/>
                <a:gd name="T36" fmla="*/ 5 w 7"/>
                <a:gd name="T37" fmla="*/ 12 h 16"/>
                <a:gd name="T38" fmla="*/ 5 w 7"/>
                <a:gd name="T39" fmla="*/ 11 h 16"/>
                <a:gd name="T40" fmla="*/ 1 w 7"/>
                <a:gd name="T41" fmla="*/ 12 h 16"/>
                <a:gd name="T42" fmla="*/ 1 w 7"/>
                <a:gd name="T43" fmla="*/ 14 h 16"/>
                <a:gd name="T44" fmla="*/ 3 w 7"/>
                <a:gd name="T45" fmla="*/ 14 h 16"/>
                <a:gd name="T46" fmla="*/ 3 w 7"/>
                <a:gd name="T47" fmla="*/ 10 h 16"/>
                <a:gd name="T48" fmla="*/ 1 w 7"/>
                <a:gd name="T49" fmla="*/ 10 h 16"/>
                <a:gd name="T50" fmla="*/ 3 w 7"/>
                <a:gd name="T51" fmla="*/ 10 h 16"/>
                <a:gd name="T52" fmla="*/ 1 w 7"/>
                <a:gd name="T5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16">
                  <a:moveTo>
                    <a:pt x="1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1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9" name="Freeform 115"/>
            <p:cNvSpPr>
              <a:spLocks/>
            </p:cNvSpPr>
            <p:nvPr/>
          </p:nvSpPr>
          <p:spPr bwMode="auto">
            <a:xfrm>
              <a:off x="3219" y="1557"/>
              <a:ext cx="8" cy="5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4 h 4"/>
                <a:gd name="T4" fmla="*/ 6 w 6"/>
                <a:gd name="T5" fmla="*/ 0 h 4"/>
                <a:gd name="T6" fmla="*/ 2 w 6"/>
                <a:gd name="T7" fmla="*/ 0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0" name="Freeform 116"/>
            <p:cNvSpPr>
              <a:spLocks/>
            </p:cNvSpPr>
            <p:nvPr/>
          </p:nvSpPr>
          <p:spPr bwMode="auto">
            <a:xfrm>
              <a:off x="3214" y="1555"/>
              <a:ext cx="16" cy="10"/>
            </a:xfrm>
            <a:custGeom>
              <a:avLst/>
              <a:gdLst>
                <a:gd name="T0" fmla="*/ 3 w 11"/>
                <a:gd name="T1" fmla="*/ 5 h 7"/>
                <a:gd name="T2" fmla="*/ 3 w 11"/>
                <a:gd name="T3" fmla="*/ 7 h 7"/>
                <a:gd name="T4" fmla="*/ 8 w 11"/>
                <a:gd name="T5" fmla="*/ 7 h 7"/>
                <a:gd name="T6" fmla="*/ 9 w 11"/>
                <a:gd name="T7" fmla="*/ 7 h 7"/>
                <a:gd name="T8" fmla="*/ 9 w 11"/>
                <a:gd name="T9" fmla="*/ 6 h 7"/>
                <a:gd name="T10" fmla="*/ 11 w 11"/>
                <a:gd name="T11" fmla="*/ 2 h 7"/>
                <a:gd name="T12" fmla="*/ 11 w 11"/>
                <a:gd name="T13" fmla="*/ 0 h 7"/>
                <a:gd name="T14" fmla="*/ 9 w 11"/>
                <a:gd name="T15" fmla="*/ 0 h 7"/>
                <a:gd name="T16" fmla="*/ 5 w 11"/>
                <a:gd name="T17" fmla="*/ 0 h 7"/>
                <a:gd name="T18" fmla="*/ 4 w 11"/>
                <a:gd name="T19" fmla="*/ 0 h 7"/>
                <a:gd name="T20" fmla="*/ 0 w 11"/>
                <a:gd name="T21" fmla="*/ 7 h 7"/>
                <a:gd name="T22" fmla="*/ 3 w 11"/>
                <a:gd name="T23" fmla="*/ 7 h 7"/>
                <a:gd name="T24" fmla="*/ 3 w 11"/>
                <a:gd name="T25" fmla="*/ 5 h 7"/>
                <a:gd name="T26" fmla="*/ 4 w 11"/>
                <a:gd name="T27" fmla="*/ 6 h 7"/>
                <a:gd name="T28" fmla="*/ 7 w 11"/>
                <a:gd name="T29" fmla="*/ 2 h 7"/>
                <a:gd name="T30" fmla="*/ 5 w 11"/>
                <a:gd name="T31" fmla="*/ 1 h 7"/>
                <a:gd name="T32" fmla="*/ 5 w 11"/>
                <a:gd name="T33" fmla="*/ 3 h 7"/>
                <a:gd name="T34" fmla="*/ 6 w 11"/>
                <a:gd name="T35" fmla="*/ 3 h 7"/>
                <a:gd name="T36" fmla="*/ 9 w 11"/>
                <a:gd name="T37" fmla="*/ 3 h 7"/>
                <a:gd name="T38" fmla="*/ 9 w 11"/>
                <a:gd name="T39" fmla="*/ 1 h 7"/>
                <a:gd name="T40" fmla="*/ 8 w 11"/>
                <a:gd name="T41" fmla="*/ 1 h 7"/>
                <a:gd name="T42" fmla="*/ 7 w 11"/>
                <a:gd name="T43" fmla="*/ 5 h 7"/>
                <a:gd name="T44" fmla="*/ 8 w 11"/>
                <a:gd name="T45" fmla="*/ 5 h 7"/>
                <a:gd name="T46" fmla="*/ 8 w 11"/>
                <a:gd name="T47" fmla="*/ 4 h 7"/>
                <a:gd name="T48" fmla="*/ 3 w 11"/>
                <a:gd name="T49" fmla="*/ 4 h 7"/>
                <a:gd name="T50" fmla="*/ 3 w 11"/>
                <a:gd name="T51" fmla="*/ 5 h 7"/>
                <a:gd name="T52" fmla="*/ 4 w 11"/>
                <a:gd name="T53" fmla="*/ 6 h 7"/>
                <a:gd name="T54" fmla="*/ 3 w 11"/>
                <a:gd name="T5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7">
                  <a:moveTo>
                    <a:pt x="3" y="5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7" y="3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1" name="Freeform 117"/>
            <p:cNvSpPr>
              <a:spLocks/>
            </p:cNvSpPr>
            <p:nvPr/>
          </p:nvSpPr>
          <p:spPr bwMode="auto">
            <a:xfrm>
              <a:off x="3206" y="1555"/>
              <a:ext cx="13" cy="20"/>
            </a:xfrm>
            <a:custGeom>
              <a:avLst/>
              <a:gdLst>
                <a:gd name="T0" fmla="*/ 2 w 9"/>
                <a:gd name="T1" fmla="*/ 1 h 14"/>
                <a:gd name="T2" fmla="*/ 0 w 9"/>
                <a:gd name="T3" fmla="*/ 11 h 14"/>
                <a:gd name="T4" fmla="*/ 3 w 9"/>
                <a:gd name="T5" fmla="*/ 14 h 14"/>
                <a:gd name="T6" fmla="*/ 9 w 9"/>
                <a:gd name="T7" fmla="*/ 0 h 14"/>
                <a:gd name="T8" fmla="*/ 2 w 9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2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2" name="Freeform 118"/>
            <p:cNvSpPr>
              <a:spLocks/>
            </p:cNvSpPr>
            <p:nvPr/>
          </p:nvSpPr>
          <p:spPr bwMode="auto">
            <a:xfrm>
              <a:off x="3204" y="1553"/>
              <a:ext cx="17" cy="25"/>
            </a:xfrm>
            <a:custGeom>
              <a:avLst/>
              <a:gdLst>
                <a:gd name="T0" fmla="*/ 3 w 12"/>
                <a:gd name="T1" fmla="*/ 3 h 18"/>
                <a:gd name="T2" fmla="*/ 1 w 12"/>
                <a:gd name="T3" fmla="*/ 3 h 18"/>
                <a:gd name="T4" fmla="*/ 0 w 12"/>
                <a:gd name="T5" fmla="*/ 13 h 18"/>
                <a:gd name="T6" fmla="*/ 0 w 12"/>
                <a:gd name="T7" fmla="*/ 13 h 18"/>
                <a:gd name="T8" fmla="*/ 0 w 12"/>
                <a:gd name="T9" fmla="*/ 14 h 18"/>
                <a:gd name="T10" fmla="*/ 3 w 12"/>
                <a:gd name="T11" fmla="*/ 17 h 18"/>
                <a:gd name="T12" fmla="*/ 5 w 12"/>
                <a:gd name="T13" fmla="*/ 18 h 18"/>
                <a:gd name="T14" fmla="*/ 6 w 12"/>
                <a:gd name="T15" fmla="*/ 16 h 18"/>
                <a:gd name="T16" fmla="*/ 11 w 12"/>
                <a:gd name="T17" fmla="*/ 3 h 18"/>
                <a:gd name="T18" fmla="*/ 12 w 12"/>
                <a:gd name="T19" fmla="*/ 0 h 18"/>
                <a:gd name="T20" fmla="*/ 1 w 12"/>
                <a:gd name="T21" fmla="*/ 2 h 18"/>
                <a:gd name="T22" fmla="*/ 1 w 12"/>
                <a:gd name="T23" fmla="*/ 3 h 18"/>
                <a:gd name="T24" fmla="*/ 3 w 12"/>
                <a:gd name="T25" fmla="*/ 3 h 18"/>
                <a:gd name="T26" fmla="*/ 3 w 12"/>
                <a:gd name="T27" fmla="*/ 5 h 18"/>
                <a:gd name="T28" fmla="*/ 10 w 12"/>
                <a:gd name="T29" fmla="*/ 3 h 18"/>
                <a:gd name="T30" fmla="*/ 10 w 12"/>
                <a:gd name="T31" fmla="*/ 2 h 18"/>
                <a:gd name="T32" fmla="*/ 8 w 12"/>
                <a:gd name="T33" fmla="*/ 1 h 18"/>
                <a:gd name="T34" fmla="*/ 3 w 12"/>
                <a:gd name="T35" fmla="*/ 15 h 18"/>
                <a:gd name="T36" fmla="*/ 4 w 12"/>
                <a:gd name="T37" fmla="*/ 16 h 18"/>
                <a:gd name="T38" fmla="*/ 5 w 12"/>
                <a:gd name="T39" fmla="*/ 14 h 18"/>
                <a:gd name="T40" fmla="*/ 3 w 12"/>
                <a:gd name="T41" fmla="*/ 12 h 18"/>
                <a:gd name="T42" fmla="*/ 1 w 12"/>
                <a:gd name="T43" fmla="*/ 13 h 18"/>
                <a:gd name="T44" fmla="*/ 3 w 12"/>
                <a:gd name="T45" fmla="*/ 13 h 18"/>
                <a:gd name="T46" fmla="*/ 4 w 12"/>
                <a:gd name="T47" fmla="*/ 4 h 18"/>
                <a:gd name="T48" fmla="*/ 3 w 12"/>
                <a:gd name="T49" fmla="*/ 3 h 18"/>
                <a:gd name="T50" fmla="*/ 3 w 12"/>
                <a:gd name="T51" fmla="*/ 5 h 18"/>
                <a:gd name="T52" fmla="*/ 3 w 12"/>
                <a:gd name="T5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8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3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3" name="Freeform 119"/>
            <p:cNvSpPr>
              <a:spLocks/>
            </p:cNvSpPr>
            <p:nvPr/>
          </p:nvSpPr>
          <p:spPr bwMode="auto">
            <a:xfrm>
              <a:off x="3226" y="833"/>
              <a:ext cx="11" cy="17"/>
            </a:xfrm>
            <a:custGeom>
              <a:avLst/>
              <a:gdLst>
                <a:gd name="T0" fmla="*/ 4 w 8"/>
                <a:gd name="T1" fmla="*/ 5 h 12"/>
                <a:gd name="T2" fmla="*/ 5 w 8"/>
                <a:gd name="T3" fmla="*/ 6 h 12"/>
                <a:gd name="T4" fmla="*/ 4 w 8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4" y="5"/>
                  </a:moveTo>
                  <a:cubicBezTo>
                    <a:pt x="0" y="12"/>
                    <a:pt x="5" y="6"/>
                    <a:pt x="5" y="6"/>
                  </a:cubicBezTo>
                  <a:cubicBezTo>
                    <a:pt x="8" y="2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4" name="Freeform 120"/>
            <p:cNvSpPr>
              <a:spLocks/>
            </p:cNvSpPr>
            <p:nvPr/>
          </p:nvSpPr>
          <p:spPr bwMode="auto">
            <a:xfrm>
              <a:off x="3227" y="833"/>
              <a:ext cx="10" cy="14"/>
            </a:xfrm>
            <a:custGeom>
              <a:avLst/>
              <a:gdLst>
                <a:gd name="T0" fmla="*/ 2 w 7"/>
                <a:gd name="T1" fmla="*/ 4 h 10"/>
                <a:gd name="T2" fmla="*/ 0 w 7"/>
                <a:gd name="T3" fmla="*/ 8 h 10"/>
                <a:gd name="T4" fmla="*/ 2 w 7"/>
                <a:gd name="T5" fmla="*/ 10 h 10"/>
                <a:gd name="T6" fmla="*/ 4 w 7"/>
                <a:gd name="T7" fmla="*/ 8 h 10"/>
                <a:gd name="T8" fmla="*/ 6 w 7"/>
                <a:gd name="T9" fmla="*/ 7 h 10"/>
                <a:gd name="T10" fmla="*/ 7 w 7"/>
                <a:gd name="T11" fmla="*/ 3 h 10"/>
                <a:gd name="T12" fmla="*/ 5 w 7"/>
                <a:gd name="T13" fmla="*/ 0 h 10"/>
                <a:gd name="T14" fmla="*/ 2 w 7"/>
                <a:gd name="T15" fmla="*/ 4 h 10"/>
                <a:gd name="T16" fmla="*/ 2 w 7"/>
                <a:gd name="T17" fmla="*/ 4 h 10"/>
                <a:gd name="T18" fmla="*/ 4 w 7"/>
                <a:gd name="T19" fmla="*/ 6 h 10"/>
                <a:gd name="T20" fmla="*/ 6 w 7"/>
                <a:gd name="T21" fmla="*/ 3 h 10"/>
                <a:gd name="T22" fmla="*/ 6 w 7"/>
                <a:gd name="T23" fmla="*/ 3 h 10"/>
                <a:gd name="T24" fmla="*/ 6 w 7"/>
                <a:gd name="T25" fmla="*/ 3 h 10"/>
                <a:gd name="T26" fmla="*/ 5 w 7"/>
                <a:gd name="T27" fmla="*/ 2 h 10"/>
                <a:gd name="T28" fmla="*/ 6 w 7"/>
                <a:gd name="T29" fmla="*/ 3 h 10"/>
                <a:gd name="T30" fmla="*/ 5 w 7"/>
                <a:gd name="T31" fmla="*/ 3 h 10"/>
                <a:gd name="T32" fmla="*/ 4 w 7"/>
                <a:gd name="T33" fmla="*/ 3 h 10"/>
                <a:gd name="T34" fmla="*/ 5 w 7"/>
                <a:gd name="T35" fmla="*/ 2 h 10"/>
                <a:gd name="T36" fmla="*/ 5 w 7"/>
                <a:gd name="T37" fmla="*/ 2 h 10"/>
                <a:gd name="T38" fmla="*/ 4 w 7"/>
                <a:gd name="T39" fmla="*/ 3 h 10"/>
                <a:gd name="T40" fmla="*/ 4 w 7"/>
                <a:gd name="T41" fmla="*/ 3 h 10"/>
                <a:gd name="T42" fmla="*/ 4 w 7"/>
                <a:gd name="T43" fmla="*/ 3 h 10"/>
                <a:gd name="T44" fmla="*/ 4 w 7"/>
                <a:gd name="T45" fmla="*/ 3 h 10"/>
                <a:gd name="T46" fmla="*/ 3 w 7"/>
                <a:gd name="T47" fmla="*/ 5 h 10"/>
                <a:gd name="T48" fmla="*/ 3 w 7"/>
                <a:gd name="T49" fmla="*/ 5 h 10"/>
                <a:gd name="T50" fmla="*/ 2 w 7"/>
                <a:gd name="T51" fmla="*/ 7 h 10"/>
                <a:gd name="T52" fmla="*/ 1 w 7"/>
                <a:gd name="T53" fmla="*/ 7 h 10"/>
                <a:gd name="T54" fmla="*/ 2 w 7"/>
                <a:gd name="T55" fmla="*/ 8 h 10"/>
                <a:gd name="T56" fmla="*/ 1 w 7"/>
                <a:gd name="T57" fmla="*/ 7 h 10"/>
                <a:gd name="T58" fmla="*/ 2 w 7"/>
                <a:gd name="T59" fmla="*/ 7 h 10"/>
                <a:gd name="T60" fmla="*/ 3 w 7"/>
                <a:gd name="T61" fmla="*/ 7 h 10"/>
                <a:gd name="T62" fmla="*/ 2 w 7"/>
                <a:gd name="T63" fmla="*/ 8 h 10"/>
                <a:gd name="T64" fmla="*/ 2 w 7"/>
                <a:gd name="T65" fmla="*/ 8 h 10"/>
                <a:gd name="T66" fmla="*/ 3 w 7"/>
                <a:gd name="T67" fmla="*/ 7 h 10"/>
                <a:gd name="T68" fmla="*/ 3 w 7"/>
                <a:gd name="T69" fmla="*/ 8 h 10"/>
                <a:gd name="T70" fmla="*/ 3 w 7"/>
                <a:gd name="T71" fmla="*/ 8 h 10"/>
                <a:gd name="T72" fmla="*/ 2 w 7"/>
                <a:gd name="T73" fmla="*/ 8 h 10"/>
                <a:gd name="T74" fmla="*/ 4 w 7"/>
                <a:gd name="T75" fmla="*/ 6 h 10"/>
                <a:gd name="T76" fmla="*/ 4 w 7"/>
                <a:gd name="T7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10">
                  <a:moveTo>
                    <a:pt x="3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5" name="Freeform 121"/>
            <p:cNvSpPr>
              <a:spLocks/>
            </p:cNvSpPr>
            <p:nvPr/>
          </p:nvSpPr>
          <p:spPr bwMode="auto">
            <a:xfrm>
              <a:off x="3051" y="1023"/>
              <a:ext cx="6" cy="14"/>
            </a:xfrm>
            <a:custGeom>
              <a:avLst/>
              <a:gdLst>
                <a:gd name="T0" fmla="*/ 1 w 4"/>
                <a:gd name="T1" fmla="*/ 10 h 10"/>
                <a:gd name="T2" fmla="*/ 4 w 4"/>
                <a:gd name="T3" fmla="*/ 10 h 10"/>
                <a:gd name="T4" fmla="*/ 2 w 4"/>
                <a:gd name="T5" fmla="*/ 1 h 10"/>
                <a:gd name="T6" fmla="*/ 0 w 4"/>
                <a:gd name="T7" fmla="*/ 0 h 10"/>
                <a:gd name="T8" fmla="*/ 1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1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6" name="Freeform 122"/>
            <p:cNvSpPr>
              <a:spLocks/>
            </p:cNvSpPr>
            <p:nvPr/>
          </p:nvSpPr>
          <p:spPr bwMode="auto">
            <a:xfrm>
              <a:off x="3048" y="1019"/>
              <a:ext cx="12" cy="21"/>
            </a:xfrm>
            <a:custGeom>
              <a:avLst/>
              <a:gdLst>
                <a:gd name="T0" fmla="*/ 3 w 8"/>
                <a:gd name="T1" fmla="*/ 13 h 15"/>
                <a:gd name="T2" fmla="*/ 3 w 8"/>
                <a:gd name="T3" fmla="*/ 15 h 15"/>
                <a:gd name="T4" fmla="*/ 6 w 8"/>
                <a:gd name="T5" fmla="*/ 15 h 15"/>
                <a:gd name="T6" fmla="*/ 8 w 8"/>
                <a:gd name="T7" fmla="*/ 15 h 15"/>
                <a:gd name="T8" fmla="*/ 7 w 8"/>
                <a:gd name="T9" fmla="*/ 13 h 15"/>
                <a:gd name="T10" fmla="*/ 6 w 8"/>
                <a:gd name="T11" fmla="*/ 4 h 15"/>
                <a:gd name="T12" fmla="*/ 6 w 8"/>
                <a:gd name="T13" fmla="*/ 3 h 15"/>
                <a:gd name="T14" fmla="*/ 5 w 8"/>
                <a:gd name="T15" fmla="*/ 3 h 15"/>
                <a:gd name="T16" fmla="*/ 2 w 8"/>
                <a:gd name="T17" fmla="*/ 1 h 15"/>
                <a:gd name="T18" fmla="*/ 0 w 8"/>
                <a:gd name="T19" fmla="*/ 0 h 15"/>
                <a:gd name="T20" fmla="*/ 2 w 8"/>
                <a:gd name="T21" fmla="*/ 15 h 15"/>
                <a:gd name="T22" fmla="*/ 3 w 8"/>
                <a:gd name="T23" fmla="*/ 15 h 15"/>
                <a:gd name="T24" fmla="*/ 3 w 8"/>
                <a:gd name="T25" fmla="*/ 13 h 15"/>
                <a:gd name="T26" fmla="*/ 5 w 8"/>
                <a:gd name="T27" fmla="*/ 13 h 15"/>
                <a:gd name="T28" fmla="*/ 3 w 8"/>
                <a:gd name="T29" fmla="*/ 2 h 15"/>
                <a:gd name="T30" fmla="*/ 2 w 8"/>
                <a:gd name="T31" fmla="*/ 3 h 15"/>
                <a:gd name="T32" fmla="*/ 1 w 8"/>
                <a:gd name="T33" fmla="*/ 4 h 15"/>
                <a:gd name="T34" fmla="*/ 4 w 8"/>
                <a:gd name="T35" fmla="*/ 5 h 15"/>
                <a:gd name="T36" fmla="*/ 4 w 8"/>
                <a:gd name="T37" fmla="*/ 4 h 15"/>
                <a:gd name="T38" fmla="*/ 3 w 8"/>
                <a:gd name="T39" fmla="*/ 4 h 15"/>
                <a:gd name="T40" fmla="*/ 4 w 8"/>
                <a:gd name="T41" fmla="*/ 14 h 15"/>
                <a:gd name="T42" fmla="*/ 6 w 8"/>
                <a:gd name="T43" fmla="*/ 13 h 15"/>
                <a:gd name="T44" fmla="*/ 6 w 8"/>
                <a:gd name="T45" fmla="*/ 12 h 15"/>
                <a:gd name="T46" fmla="*/ 3 w 8"/>
                <a:gd name="T47" fmla="*/ 12 h 15"/>
                <a:gd name="T48" fmla="*/ 3 w 8"/>
                <a:gd name="T49" fmla="*/ 13 h 15"/>
                <a:gd name="T50" fmla="*/ 5 w 8"/>
                <a:gd name="T51" fmla="*/ 13 h 15"/>
                <a:gd name="T52" fmla="*/ 3 w 8"/>
                <a:gd name="T5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5">
                  <a:moveTo>
                    <a:pt x="3" y="13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lnTo>
                    <a:pt x="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7" name="Freeform 123"/>
            <p:cNvSpPr>
              <a:spLocks/>
            </p:cNvSpPr>
            <p:nvPr/>
          </p:nvSpPr>
          <p:spPr bwMode="auto">
            <a:xfrm>
              <a:off x="3138" y="1441"/>
              <a:ext cx="10" cy="13"/>
            </a:xfrm>
            <a:custGeom>
              <a:avLst/>
              <a:gdLst>
                <a:gd name="T0" fmla="*/ 1 w 7"/>
                <a:gd name="T1" fmla="*/ 3 h 9"/>
                <a:gd name="T2" fmla="*/ 4 w 7"/>
                <a:gd name="T3" fmla="*/ 7 h 9"/>
                <a:gd name="T4" fmla="*/ 1 w 7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7"/>
                    <a:pt x="1" y="9"/>
                    <a:pt x="4" y="7"/>
                  </a:cubicBezTo>
                  <a:cubicBezTo>
                    <a:pt x="7" y="3"/>
                    <a:pt x="3" y="0"/>
                    <a:pt x="1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8" name="Freeform 124"/>
            <p:cNvSpPr>
              <a:spLocks/>
            </p:cNvSpPr>
            <p:nvPr/>
          </p:nvSpPr>
          <p:spPr bwMode="auto">
            <a:xfrm>
              <a:off x="3137" y="1441"/>
              <a:ext cx="10" cy="13"/>
            </a:xfrm>
            <a:custGeom>
              <a:avLst/>
              <a:gdLst>
                <a:gd name="T0" fmla="*/ 2 w 7"/>
                <a:gd name="T1" fmla="*/ 3 h 9"/>
                <a:gd name="T2" fmla="*/ 1 w 7"/>
                <a:gd name="T3" fmla="*/ 2 h 9"/>
                <a:gd name="T4" fmla="*/ 0 w 7"/>
                <a:gd name="T5" fmla="*/ 6 h 9"/>
                <a:gd name="T6" fmla="*/ 1 w 7"/>
                <a:gd name="T7" fmla="*/ 8 h 9"/>
                <a:gd name="T8" fmla="*/ 3 w 7"/>
                <a:gd name="T9" fmla="*/ 9 h 9"/>
                <a:gd name="T10" fmla="*/ 6 w 7"/>
                <a:gd name="T11" fmla="*/ 8 h 9"/>
                <a:gd name="T12" fmla="*/ 6 w 7"/>
                <a:gd name="T13" fmla="*/ 8 h 9"/>
                <a:gd name="T14" fmla="*/ 6 w 7"/>
                <a:gd name="T15" fmla="*/ 8 h 9"/>
                <a:gd name="T16" fmla="*/ 7 w 7"/>
                <a:gd name="T17" fmla="*/ 4 h 9"/>
                <a:gd name="T18" fmla="*/ 4 w 7"/>
                <a:gd name="T19" fmla="*/ 0 h 9"/>
                <a:gd name="T20" fmla="*/ 1 w 7"/>
                <a:gd name="T21" fmla="*/ 2 h 9"/>
                <a:gd name="T22" fmla="*/ 1 w 7"/>
                <a:gd name="T23" fmla="*/ 2 h 9"/>
                <a:gd name="T24" fmla="*/ 1 w 7"/>
                <a:gd name="T25" fmla="*/ 2 h 9"/>
                <a:gd name="T26" fmla="*/ 2 w 7"/>
                <a:gd name="T27" fmla="*/ 3 h 9"/>
                <a:gd name="T28" fmla="*/ 4 w 7"/>
                <a:gd name="T29" fmla="*/ 3 h 9"/>
                <a:gd name="T30" fmla="*/ 4 w 7"/>
                <a:gd name="T31" fmla="*/ 3 h 9"/>
                <a:gd name="T32" fmla="*/ 4 w 7"/>
                <a:gd name="T33" fmla="*/ 3 h 9"/>
                <a:gd name="T34" fmla="*/ 4 w 7"/>
                <a:gd name="T35" fmla="*/ 4 h 9"/>
                <a:gd name="T36" fmla="*/ 4 w 7"/>
                <a:gd name="T37" fmla="*/ 6 h 9"/>
                <a:gd name="T38" fmla="*/ 5 w 7"/>
                <a:gd name="T39" fmla="*/ 7 h 9"/>
                <a:gd name="T40" fmla="*/ 4 w 7"/>
                <a:gd name="T41" fmla="*/ 6 h 9"/>
                <a:gd name="T42" fmla="*/ 3 w 7"/>
                <a:gd name="T43" fmla="*/ 6 h 9"/>
                <a:gd name="T44" fmla="*/ 3 w 7"/>
                <a:gd name="T45" fmla="*/ 6 h 9"/>
                <a:gd name="T46" fmla="*/ 3 w 7"/>
                <a:gd name="T47" fmla="*/ 6 h 9"/>
                <a:gd name="T48" fmla="*/ 3 w 7"/>
                <a:gd name="T49" fmla="*/ 7 h 9"/>
                <a:gd name="T50" fmla="*/ 3 w 7"/>
                <a:gd name="T51" fmla="*/ 6 h 9"/>
                <a:gd name="T52" fmla="*/ 3 w 7"/>
                <a:gd name="T53" fmla="*/ 6 h 9"/>
                <a:gd name="T54" fmla="*/ 3 w 7"/>
                <a:gd name="T55" fmla="*/ 7 h 9"/>
                <a:gd name="T56" fmla="*/ 3 w 7"/>
                <a:gd name="T57" fmla="*/ 6 h 9"/>
                <a:gd name="T58" fmla="*/ 3 w 7"/>
                <a:gd name="T59" fmla="*/ 7 h 9"/>
                <a:gd name="T60" fmla="*/ 3 w 7"/>
                <a:gd name="T61" fmla="*/ 6 h 9"/>
                <a:gd name="T62" fmla="*/ 3 w 7"/>
                <a:gd name="T63" fmla="*/ 6 h 9"/>
                <a:gd name="T64" fmla="*/ 3 w 7"/>
                <a:gd name="T65" fmla="*/ 7 h 9"/>
                <a:gd name="T66" fmla="*/ 3 w 7"/>
                <a:gd name="T67" fmla="*/ 6 h 9"/>
                <a:gd name="T68" fmla="*/ 3 w 7"/>
                <a:gd name="T69" fmla="*/ 7 h 9"/>
                <a:gd name="T70" fmla="*/ 3 w 7"/>
                <a:gd name="T71" fmla="*/ 6 h 9"/>
                <a:gd name="T72" fmla="*/ 3 w 7"/>
                <a:gd name="T73" fmla="*/ 6 h 9"/>
                <a:gd name="T74" fmla="*/ 3 w 7"/>
                <a:gd name="T75" fmla="*/ 7 h 9"/>
                <a:gd name="T76" fmla="*/ 3 w 7"/>
                <a:gd name="T77" fmla="*/ 6 h 9"/>
                <a:gd name="T78" fmla="*/ 3 w 7"/>
                <a:gd name="T79" fmla="*/ 6 h 9"/>
                <a:gd name="T80" fmla="*/ 3 w 7"/>
                <a:gd name="T81" fmla="*/ 6 h 9"/>
                <a:gd name="T82" fmla="*/ 4 w 7"/>
                <a:gd name="T83" fmla="*/ 3 h 9"/>
                <a:gd name="T84" fmla="*/ 2 w 7"/>
                <a:gd name="T85" fmla="*/ 3 h 9"/>
                <a:gd name="T86" fmla="*/ 4 w 7"/>
                <a:gd name="T87" fmla="*/ 3 h 9"/>
                <a:gd name="T88" fmla="*/ 2 w 7"/>
                <a:gd name="T8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4" y="9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9" name="Freeform 125"/>
            <p:cNvSpPr>
              <a:spLocks/>
            </p:cNvSpPr>
            <p:nvPr/>
          </p:nvSpPr>
          <p:spPr bwMode="auto">
            <a:xfrm>
              <a:off x="2689" y="1551"/>
              <a:ext cx="27" cy="24"/>
            </a:xfrm>
            <a:custGeom>
              <a:avLst/>
              <a:gdLst>
                <a:gd name="T0" fmla="*/ 8 w 19"/>
                <a:gd name="T1" fmla="*/ 12 h 17"/>
                <a:gd name="T2" fmla="*/ 18 w 19"/>
                <a:gd name="T3" fmla="*/ 14 h 17"/>
                <a:gd name="T4" fmla="*/ 19 w 19"/>
                <a:gd name="T5" fmla="*/ 4 h 17"/>
                <a:gd name="T6" fmla="*/ 15 w 19"/>
                <a:gd name="T7" fmla="*/ 0 h 17"/>
                <a:gd name="T8" fmla="*/ 12 w 19"/>
                <a:gd name="T9" fmla="*/ 4 h 17"/>
                <a:gd name="T10" fmla="*/ 11 w 19"/>
                <a:gd name="T11" fmla="*/ 4 h 17"/>
                <a:gd name="T12" fmla="*/ 0 w 19"/>
                <a:gd name="T13" fmla="*/ 15 h 17"/>
                <a:gd name="T14" fmla="*/ 8 w 19"/>
                <a:gd name="T15" fmla="*/ 17 h 17"/>
                <a:gd name="T16" fmla="*/ 8 w 19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7">
                  <a:moveTo>
                    <a:pt x="8" y="12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7"/>
                    <a:pt x="8" y="17"/>
                    <a:pt x="8" y="17"/>
                  </a:cubicBezTo>
                  <a:lnTo>
                    <a:pt x="8" y="1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0" name="Freeform 126"/>
            <p:cNvSpPr>
              <a:spLocks/>
            </p:cNvSpPr>
            <p:nvPr/>
          </p:nvSpPr>
          <p:spPr bwMode="auto">
            <a:xfrm>
              <a:off x="2685" y="1548"/>
              <a:ext cx="34" cy="29"/>
            </a:xfrm>
            <a:custGeom>
              <a:avLst/>
              <a:gdLst>
                <a:gd name="T0" fmla="*/ 11 w 24"/>
                <a:gd name="T1" fmla="*/ 14 h 20"/>
                <a:gd name="T2" fmla="*/ 11 w 24"/>
                <a:gd name="T3" fmla="*/ 16 h 20"/>
                <a:gd name="T4" fmla="*/ 21 w 24"/>
                <a:gd name="T5" fmla="*/ 17 h 20"/>
                <a:gd name="T6" fmla="*/ 22 w 24"/>
                <a:gd name="T7" fmla="*/ 18 h 20"/>
                <a:gd name="T8" fmla="*/ 22 w 24"/>
                <a:gd name="T9" fmla="*/ 16 h 20"/>
                <a:gd name="T10" fmla="*/ 24 w 24"/>
                <a:gd name="T11" fmla="*/ 7 h 20"/>
                <a:gd name="T12" fmla="*/ 24 w 24"/>
                <a:gd name="T13" fmla="*/ 6 h 20"/>
                <a:gd name="T14" fmla="*/ 23 w 24"/>
                <a:gd name="T15" fmla="*/ 5 h 20"/>
                <a:gd name="T16" fmla="*/ 19 w 24"/>
                <a:gd name="T17" fmla="*/ 1 h 20"/>
                <a:gd name="T18" fmla="*/ 18 w 24"/>
                <a:gd name="T19" fmla="*/ 0 h 20"/>
                <a:gd name="T20" fmla="*/ 17 w 24"/>
                <a:gd name="T21" fmla="*/ 1 h 20"/>
                <a:gd name="T22" fmla="*/ 14 w 24"/>
                <a:gd name="T23" fmla="*/ 6 h 20"/>
                <a:gd name="T24" fmla="*/ 15 w 24"/>
                <a:gd name="T25" fmla="*/ 6 h 20"/>
                <a:gd name="T26" fmla="*/ 15 w 24"/>
                <a:gd name="T27" fmla="*/ 5 h 20"/>
                <a:gd name="T28" fmla="*/ 14 w 24"/>
                <a:gd name="T29" fmla="*/ 5 h 20"/>
                <a:gd name="T30" fmla="*/ 13 w 24"/>
                <a:gd name="T31" fmla="*/ 5 h 20"/>
                <a:gd name="T32" fmla="*/ 13 w 24"/>
                <a:gd name="T33" fmla="*/ 5 h 20"/>
                <a:gd name="T34" fmla="*/ 2 w 24"/>
                <a:gd name="T35" fmla="*/ 16 h 20"/>
                <a:gd name="T36" fmla="*/ 0 w 24"/>
                <a:gd name="T37" fmla="*/ 18 h 20"/>
                <a:gd name="T38" fmla="*/ 3 w 24"/>
                <a:gd name="T39" fmla="*/ 19 h 20"/>
                <a:gd name="T40" fmla="*/ 11 w 24"/>
                <a:gd name="T41" fmla="*/ 20 h 20"/>
                <a:gd name="T42" fmla="*/ 13 w 24"/>
                <a:gd name="T43" fmla="*/ 20 h 20"/>
                <a:gd name="T44" fmla="*/ 13 w 24"/>
                <a:gd name="T45" fmla="*/ 14 h 20"/>
                <a:gd name="T46" fmla="*/ 11 w 24"/>
                <a:gd name="T47" fmla="*/ 14 h 20"/>
                <a:gd name="T48" fmla="*/ 11 w 24"/>
                <a:gd name="T49" fmla="*/ 16 h 20"/>
                <a:gd name="T50" fmla="*/ 11 w 24"/>
                <a:gd name="T51" fmla="*/ 14 h 20"/>
                <a:gd name="T52" fmla="*/ 10 w 24"/>
                <a:gd name="T53" fmla="*/ 14 h 20"/>
                <a:gd name="T54" fmla="*/ 10 w 24"/>
                <a:gd name="T55" fmla="*/ 19 h 20"/>
                <a:gd name="T56" fmla="*/ 11 w 24"/>
                <a:gd name="T57" fmla="*/ 19 h 20"/>
                <a:gd name="T58" fmla="*/ 12 w 24"/>
                <a:gd name="T59" fmla="*/ 17 h 20"/>
                <a:gd name="T60" fmla="*/ 3 w 24"/>
                <a:gd name="T61" fmla="*/ 16 h 20"/>
                <a:gd name="T62" fmla="*/ 3 w 24"/>
                <a:gd name="T63" fmla="*/ 17 h 20"/>
                <a:gd name="T64" fmla="*/ 4 w 24"/>
                <a:gd name="T65" fmla="*/ 18 h 20"/>
                <a:gd name="T66" fmla="*/ 15 w 24"/>
                <a:gd name="T67" fmla="*/ 7 h 20"/>
                <a:gd name="T68" fmla="*/ 14 w 24"/>
                <a:gd name="T69" fmla="*/ 6 h 20"/>
                <a:gd name="T70" fmla="*/ 14 w 24"/>
                <a:gd name="T71" fmla="*/ 8 h 20"/>
                <a:gd name="T72" fmla="*/ 15 w 24"/>
                <a:gd name="T73" fmla="*/ 8 h 20"/>
                <a:gd name="T74" fmla="*/ 16 w 24"/>
                <a:gd name="T75" fmla="*/ 8 h 20"/>
                <a:gd name="T76" fmla="*/ 17 w 24"/>
                <a:gd name="T77" fmla="*/ 7 h 20"/>
                <a:gd name="T78" fmla="*/ 19 w 24"/>
                <a:gd name="T79" fmla="*/ 3 h 20"/>
                <a:gd name="T80" fmla="*/ 18 w 24"/>
                <a:gd name="T81" fmla="*/ 2 h 20"/>
                <a:gd name="T82" fmla="*/ 17 w 24"/>
                <a:gd name="T83" fmla="*/ 3 h 20"/>
                <a:gd name="T84" fmla="*/ 21 w 24"/>
                <a:gd name="T85" fmla="*/ 7 h 20"/>
                <a:gd name="T86" fmla="*/ 22 w 24"/>
                <a:gd name="T87" fmla="*/ 6 h 20"/>
                <a:gd name="T88" fmla="*/ 21 w 24"/>
                <a:gd name="T89" fmla="*/ 6 h 20"/>
                <a:gd name="T90" fmla="*/ 19 w 24"/>
                <a:gd name="T91" fmla="*/ 16 h 20"/>
                <a:gd name="T92" fmla="*/ 21 w 24"/>
                <a:gd name="T93" fmla="*/ 16 h 20"/>
                <a:gd name="T94" fmla="*/ 21 w 24"/>
                <a:gd name="T95" fmla="*/ 14 h 20"/>
                <a:gd name="T96" fmla="*/ 12 w 24"/>
                <a:gd name="T97" fmla="*/ 13 h 20"/>
                <a:gd name="T98" fmla="*/ 10 w 24"/>
                <a:gd name="T99" fmla="*/ 13 h 20"/>
                <a:gd name="T100" fmla="*/ 10 w 24"/>
                <a:gd name="T101" fmla="*/ 14 h 20"/>
                <a:gd name="T102" fmla="*/ 11 w 24"/>
                <a:gd name="T10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" h="20">
                  <a:moveTo>
                    <a:pt x="11" y="14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19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12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lnTo>
                    <a:pt x="11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1" name="Freeform 127"/>
            <p:cNvSpPr>
              <a:spLocks/>
            </p:cNvSpPr>
            <p:nvPr/>
          </p:nvSpPr>
          <p:spPr bwMode="auto">
            <a:xfrm>
              <a:off x="3081" y="985"/>
              <a:ext cx="18" cy="13"/>
            </a:xfrm>
            <a:custGeom>
              <a:avLst/>
              <a:gdLst>
                <a:gd name="T0" fmla="*/ 8 w 13"/>
                <a:gd name="T1" fmla="*/ 0 h 9"/>
                <a:gd name="T2" fmla="*/ 3 w 13"/>
                <a:gd name="T3" fmla="*/ 6 h 9"/>
                <a:gd name="T4" fmla="*/ 8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8" y="0"/>
                  </a:moveTo>
                  <a:cubicBezTo>
                    <a:pt x="2" y="1"/>
                    <a:pt x="0" y="5"/>
                    <a:pt x="3" y="6"/>
                  </a:cubicBezTo>
                  <a:cubicBezTo>
                    <a:pt x="8" y="9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2" name="Freeform 128"/>
            <p:cNvSpPr>
              <a:spLocks/>
            </p:cNvSpPr>
            <p:nvPr/>
          </p:nvSpPr>
          <p:spPr bwMode="auto">
            <a:xfrm>
              <a:off x="3081" y="983"/>
              <a:ext cx="17" cy="14"/>
            </a:xfrm>
            <a:custGeom>
              <a:avLst/>
              <a:gdLst>
                <a:gd name="T0" fmla="*/ 8 w 12"/>
                <a:gd name="T1" fmla="*/ 2 h 10"/>
                <a:gd name="T2" fmla="*/ 8 w 12"/>
                <a:gd name="T3" fmla="*/ 0 h 10"/>
                <a:gd name="T4" fmla="*/ 2 w 12"/>
                <a:gd name="T5" fmla="*/ 3 h 10"/>
                <a:gd name="T6" fmla="*/ 0 w 12"/>
                <a:gd name="T7" fmla="*/ 6 h 10"/>
                <a:gd name="T8" fmla="*/ 2 w 12"/>
                <a:gd name="T9" fmla="*/ 10 h 10"/>
                <a:gd name="T10" fmla="*/ 5 w 12"/>
                <a:gd name="T11" fmla="*/ 10 h 10"/>
                <a:gd name="T12" fmla="*/ 10 w 12"/>
                <a:gd name="T13" fmla="*/ 8 h 10"/>
                <a:gd name="T14" fmla="*/ 12 w 12"/>
                <a:gd name="T15" fmla="*/ 3 h 10"/>
                <a:gd name="T16" fmla="*/ 11 w 12"/>
                <a:gd name="T17" fmla="*/ 1 h 10"/>
                <a:gd name="T18" fmla="*/ 8 w 12"/>
                <a:gd name="T19" fmla="*/ 0 h 10"/>
                <a:gd name="T20" fmla="*/ 8 w 12"/>
                <a:gd name="T21" fmla="*/ 0 h 10"/>
                <a:gd name="T22" fmla="*/ 8 w 12"/>
                <a:gd name="T23" fmla="*/ 0 h 10"/>
                <a:gd name="T24" fmla="*/ 8 w 12"/>
                <a:gd name="T25" fmla="*/ 2 h 10"/>
                <a:gd name="T26" fmla="*/ 8 w 12"/>
                <a:gd name="T27" fmla="*/ 3 h 10"/>
                <a:gd name="T28" fmla="*/ 9 w 12"/>
                <a:gd name="T29" fmla="*/ 3 h 10"/>
                <a:gd name="T30" fmla="*/ 9 w 12"/>
                <a:gd name="T31" fmla="*/ 3 h 10"/>
                <a:gd name="T32" fmla="*/ 9 w 12"/>
                <a:gd name="T33" fmla="*/ 3 h 10"/>
                <a:gd name="T34" fmla="*/ 9 w 12"/>
                <a:gd name="T35" fmla="*/ 3 h 10"/>
                <a:gd name="T36" fmla="*/ 9 w 12"/>
                <a:gd name="T37" fmla="*/ 3 h 10"/>
                <a:gd name="T38" fmla="*/ 9 w 12"/>
                <a:gd name="T39" fmla="*/ 3 h 10"/>
                <a:gd name="T40" fmla="*/ 9 w 12"/>
                <a:gd name="T41" fmla="*/ 3 h 10"/>
                <a:gd name="T42" fmla="*/ 7 w 12"/>
                <a:gd name="T43" fmla="*/ 6 h 10"/>
                <a:gd name="T44" fmla="*/ 5 w 12"/>
                <a:gd name="T45" fmla="*/ 7 h 10"/>
                <a:gd name="T46" fmla="*/ 4 w 12"/>
                <a:gd name="T47" fmla="*/ 7 h 10"/>
                <a:gd name="T48" fmla="*/ 3 w 12"/>
                <a:gd name="T49" fmla="*/ 6 h 10"/>
                <a:gd name="T50" fmla="*/ 4 w 12"/>
                <a:gd name="T51" fmla="*/ 5 h 10"/>
                <a:gd name="T52" fmla="*/ 9 w 12"/>
                <a:gd name="T53" fmla="*/ 3 h 10"/>
                <a:gd name="T54" fmla="*/ 8 w 12"/>
                <a:gd name="T55" fmla="*/ 2 h 10"/>
                <a:gd name="T56" fmla="*/ 8 w 12"/>
                <a:gd name="T57" fmla="*/ 3 h 10"/>
                <a:gd name="T58" fmla="*/ 8 w 12"/>
                <a:gd name="T5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1" y="7"/>
                    <a:pt x="12" y="5"/>
                    <a:pt x="12" y="3"/>
                  </a:cubicBezTo>
                  <a:cubicBezTo>
                    <a:pt x="12" y="3"/>
                    <a:pt x="11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4"/>
                    <a:pt x="7" y="4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3" name="Freeform 129"/>
            <p:cNvSpPr>
              <a:spLocks/>
            </p:cNvSpPr>
            <p:nvPr/>
          </p:nvSpPr>
          <p:spPr bwMode="auto">
            <a:xfrm>
              <a:off x="3036" y="1648"/>
              <a:ext cx="45" cy="145"/>
            </a:xfrm>
            <a:custGeom>
              <a:avLst/>
              <a:gdLst>
                <a:gd name="T0" fmla="*/ 28 w 32"/>
                <a:gd name="T1" fmla="*/ 0 h 103"/>
                <a:gd name="T2" fmla="*/ 23 w 32"/>
                <a:gd name="T3" fmla="*/ 7 h 103"/>
                <a:gd name="T4" fmla="*/ 24 w 32"/>
                <a:gd name="T5" fmla="*/ 15 h 103"/>
                <a:gd name="T6" fmla="*/ 23 w 32"/>
                <a:gd name="T7" fmla="*/ 15 h 103"/>
                <a:gd name="T8" fmla="*/ 23 w 32"/>
                <a:gd name="T9" fmla="*/ 18 h 103"/>
                <a:gd name="T10" fmla="*/ 20 w 32"/>
                <a:gd name="T11" fmla="*/ 31 h 103"/>
                <a:gd name="T12" fmla="*/ 16 w 32"/>
                <a:gd name="T13" fmla="*/ 33 h 103"/>
                <a:gd name="T14" fmla="*/ 13 w 32"/>
                <a:gd name="T15" fmla="*/ 43 h 103"/>
                <a:gd name="T16" fmla="*/ 11 w 32"/>
                <a:gd name="T17" fmla="*/ 43 h 103"/>
                <a:gd name="T18" fmla="*/ 5 w 32"/>
                <a:gd name="T19" fmla="*/ 56 h 103"/>
                <a:gd name="T20" fmla="*/ 4 w 32"/>
                <a:gd name="T21" fmla="*/ 65 h 103"/>
                <a:gd name="T22" fmla="*/ 0 w 32"/>
                <a:gd name="T23" fmla="*/ 76 h 103"/>
                <a:gd name="T24" fmla="*/ 0 w 32"/>
                <a:gd name="T25" fmla="*/ 83 h 103"/>
                <a:gd name="T26" fmla="*/ 4 w 32"/>
                <a:gd name="T27" fmla="*/ 85 h 103"/>
                <a:gd name="T28" fmla="*/ 3 w 32"/>
                <a:gd name="T29" fmla="*/ 103 h 103"/>
                <a:gd name="T30" fmla="*/ 9 w 32"/>
                <a:gd name="T31" fmla="*/ 95 h 103"/>
                <a:gd name="T32" fmla="*/ 9 w 32"/>
                <a:gd name="T33" fmla="*/ 84 h 103"/>
                <a:gd name="T34" fmla="*/ 13 w 32"/>
                <a:gd name="T35" fmla="*/ 75 h 103"/>
                <a:gd name="T36" fmla="*/ 13 w 32"/>
                <a:gd name="T37" fmla="*/ 64 h 103"/>
                <a:gd name="T38" fmla="*/ 19 w 32"/>
                <a:gd name="T39" fmla="*/ 49 h 103"/>
                <a:gd name="T40" fmla="*/ 22 w 32"/>
                <a:gd name="T41" fmla="*/ 49 h 103"/>
                <a:gd name="T42" fmla="*/ 24 w 32"/>
                <a:gd name="T43" fmla="*/ 38 h 103"/>
                <a:gd name="T44" fmla="*/ 23 w 32"/>
                <a:gd name="T45" fmla="*/ 34 h 103"/>
                <a:gd name="T46" fmla="*/ 26 w 32"/>
                <a:gd name="T47" fmla="*/ 31 h 103"/>
                <a:gd name="T48" fmla="*/ 24 w 32"/>
                <a:gd name="T49" fmla="*/ 30 h 103"/>
                <a:gd name="T50" fmla="*/ 27 w 32"/>
                <a:gd name="T51" fmla="*/ 26 h 103"/>
                <a:gd name="T52" fmla="*/ 26 w 32"/>
                <a:gd name="T53" fmla="*/ 23 h 103"/>
                <a:gd name="T54" fmla="*/ 30 w 32"/>
                <a:gd name="T55" fmla="*/ 16 h 103"/>
                <a:gd name="T56" fmla="*/ 28 w 32"/>
                <a:gd name="T57" fmla="*/ 8 h 103"/>
                <a:gd name="T58" fmla="*/ 32 w 32"/>
                <a:gd name="T59" fmla="*/ 4 h 103"/>
                <a:gd name="T60" fmla="*/ 28 w 32"/>
                <a:gd name="T6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103">
                  <a:moveTo>
                    <a:pt x="28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7" y="50"/>
                    <a:pt x="5" y="56"/>
                  </a:cubicBezTo>
                  <a:cubicBezTo>
                    <a:pt x="4" y="60"/>
                    <a:pt x="5" y="64"/>
                    <a:pt x="4" y="65"/>
                  </a:cubicBezTo>
                  <a:cubicBezTo>
                    <a:pt x="4" y="68"/>
                    <a:pt x="0" y="71"/>
                    <a:pt x="0" y="7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8" y="99"/>
                    <a:pt x="9" y="95"/>
                  </a:cubicBezTo>
                  <a:cubicBezTo>
                    <a:pt x="11" y="88"/>
                    <a:pt x="9" y="87"/>
                    <a:pt x="9" y="84"/>
                  </a:cubicBezTo>
                  <a:cubicBezTo>
                    <a:pt x="9" y="81"/>
                    <a:pt x="12" y="77"/>
                    <a:pt x="13" y="75"/>
                  </a:cubicBezTo>
                  <a:cubicBezTo>
                    <a:pt x="15" y="72"/>
                    <a:pt x="13" y="64"/>
                    <a:pt x="13" y="6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4" name="Freeform 130"/>
            <p:cNvSpPr>
              <a:spLocks/>
            </p:cNvSpPr>
            <p:nvPr/>
          </p:nvSpPr>
          <p:spPr bwMode="auto">
            <a:xfrm>
              <a:off x="3033" y="1646"/>
              <a:ext cx="50" cy="152"/>
            </a:xfrm>
            <a:custGeom>
              <a:avLst/>
              <a:gdLst>
                <a:gd name="T0" fmla="*/ 23 w 36"/>
                <a:gd name="T1" fmla="*/ 9 h 108"/>
                <a:gd name="T2" fmla="*/ 26 w 36"/>
                <a:gd name="T3" fmla="*/ 16 h 108"/>
                <a:gd name="T4" fmla="*/ 23 w 36"/>
                <a:gd name="T5" fmla="*/ 20 h 108"/>
                <a:gd name="T6" fmla="*/ 22 w 36"/>
                <a:gd name="T7" fmla="*/ 33 h 108"/>
                <a:gd name="T8" fmla="*/ 17 w 36"/>
                <a:gd name="T9" fmla="*/ 34 h 108"/>
                <a:gd name="T10" fmla="*/ 13 w 36"/>
                <a:gd name="T11" fmla="*/ 44 h 108"/>
                <a:gd name="T12" fmla="*/ 7 w 36"/>
                <a:gd name="T13" fmla="*/ 58 h 108"/>
                <a:gd name="T14" fmla="*/ 5 w 36"/>
                <a:gd name="T15" fmla="*/ 66 h 108"/>
                <a:gd name="T16" fmla="*/ 4 w 36"/>
                <a:gd name="T17" fmla="*/ 68 h 108"/>
                <a:gd name="T18" fmla="*/ 1 w 36"/>
                <a:gd name="T19" fmla="*/ 86 h 108"/>
                <a:gd name="T20" fmla="*/ 3 w 36"/>
                <a:gd name="T21" fmla="*/ 105 h 108"/>
                <a:gd name="T22" fmla="*/ 13 w 36"/>
                <a:gd name="T23" fmla="*/ 97 h 108"/>
                <a:gd name="T24" fmla="*/ 13 w 36"/>
                <a:gd name="T25" fmla="*/ 88 h 108"/>
                <a:gd name="T26" fmla="*/ 18 w 36"/>
                <a:gd name="T27" fmla="*/ 73 h 108"/>
                <a:gd name="T28" fmla="*/ 22 w 36"/>
                <a:gd name="T29" fmla="*/ 51 h 108"/>
                <a:gd name="T30" fmla="*/ 25 w 36"/>
                <a:gd name="T31" fmla="*/ 52 h 108"/>
                <a:gd name="T32" fmla="*/ 28 w 36"/>
                <a:gd name="T33" fmla="*/ 40 h 108"/>
                <a:gd name="T34" fmla="*/ 29 w 36"/>
                <a:gd name="T35" fmla="*/ 34 h 108"/>
                <a:gd name="T36" fmla="*/ 26 w 36"/>
                <a:gd name="T37" fmla="*/ 32 h 108"/>
                <a:gd name="T38" fmla="*/ 30 w 36"/>
                <a:gd name="T39" fmla="*/ 27 h 108"/>
                <a:gd name="T40" fmla="*/ 33 w 36"/>
                <a:gd name="T41" fmla="*/ 19 h 108"/>
                <a:gd name="T42" fmla="*/ 30 w 36"/>
                <a:gd name="T43" fmla="*/ 10 h 108"/>
                <a:gd name="T44" fmla="*/ 30 w 36"/>
                <a:gd name="T45" fmla="*/ 0 h 108"/>
                <a:gd name="T46" fmla="*/ 33 w 36"/>
                <a:gd name="T47" fmla="*/ 7 h 108"/>
                <a:gd name="T48" fmla="*/ 29 w 36"/>
                <a:gd name="T49" fmla="*/ 10 h 108"/>
                <a:gd name="T50" fmla="*/ 30 w 36"/>
                <a:gd name="T51" fmla="*/ 18 h 108"/>
                <a:gd name="T52" fmla="*/ 28 w 36"/>
                <a:gd name="T53" fmla="*/ 29 h 108"/>
                <a:gd name="T54" fmla="*/ 24 w 36"/>
                <a:gd name="T55" fmla="*/ 32 h 108"/>
                <a:gd name="T56" fmla="*/ 28 w 36"/>
                <a:gd name="T57" fmla="*/ 33 h 108"/>
                <a:gd name="T58" fmla="*/ 23 w 36"/>
                <a:gd name="T59" fmla="*/ 36 h 108"/>
                <a:gd name="T60" fmla="*/ 26 w 36"/>
                <a:gd name="T61" fmla="*/ 40 h 108"/>
                <a:gd name="T62" fmla="*/ 24 w 36"/>
                <a:gd name="T63" fmla="*/ 49 h 108"/>
                <a:gd name="T64" fmla="*/ 19 w 36"/>
                <a:gd name="T65" fmla="*/ 52 h 108"/>
                <a:gd name="T66" fmla="*/ 14 w 36"/>
                <a:gd name="T67" fmla="*/ 68 h 108"/>
                <a:gd name="T68" fmla="*/ 10 w 36"/>
                <a:gd name="T69" fmla="*/ 86 h 108"/>
                <a:gd name="T70" fmla="*/ 11 w 36"/>
                <a:gd name="T71" fmla="*/ 97 h 108"/>
                <a:gd name="T72" fmla="*/ 4 w 36"/>
                <a:gd name="T73" fmla="*/ 104 h 108"/>
                <a:gd name="T74" fmla="*/ 8 w 36"/>
                <a:gd name="T75" fmla="*/ 87 h 108"/>
                <a:gd name="T76" fmla="*/ 2 w 36"/>
                <a:gd name="T77" fmla="*/ 85 h 108"/>
                <a:gd name="T78" fmla="*/ 7 w 36"/>
                <a:gd name="T79" fmla="*/ 70 h 108"/>
                <a:gd name="T80" fmla="*/ 8 w 36"/>
                <a:gd name="T81" fmla="*/ 66 h 108"/>
                <a:gd name="T82" fmla="*/ 9 w 36"/>
                <a:gd name="T83" fmla="*/ 58 h 108"/>
                <a:gd name="T84" fmla="*/ 13 w 36"/>
                <a:gd name="T85" fmla="*/ 45 h 108"/>
                <a:gd name="T86" fmla="*/ 17 w 36"/>
                <a:gd name="T87" fmla="*/ 46 h 108"/>
                <a:gd name="T88" fmla="*/ 23 w 36"/>
                <a:gd name="T89" fmla="*/ 35 h 108"/>
                <a:gd name="T90" fmla="*/ 26 w 36"/>
                <a:gd name="T91" fmla="*/ 20 h 108"/>
                <a:gd name="T92" fmla="*/ 25 w 36"/>
                <a:gd name="T93" fmla="*/ 19 h 108"/>
                <a:gd name="T94" fmla="*/ 28 w 36"/>
                <a:gd name="T95" fmla="*/ 17 h 108"/>
                <a:gd name="T96" fmla="*/ 31 w 36"/>
                <a:gd name="T97" fmla="*/ 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108">
                  <a:moveTo>
                    <a:pt x="30" y="2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7" y="52"/>
                    <a:pt x="6" y="57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9"/>
                    <a:pt x="5" y="62"/>
                    <a:pt x="5" y="63"/>
                  </a:cubicBezTo>
                  <a:cubicBezTo>
                    <a:pt x="5" y="64"/>
                    <a:pt x="5" y="65"/>
                    <a:pt x="5" y="65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4" y="68"/>
                    <a:pt x="4" y="68"/>
                  </a:cubicBezTo>
                  <a:cubicBezTo>
                    <a:pt x="3" y="70"/>
                    <a:pt x="0" y="73"/>
                    <a:pt x="0" y="78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6"/>
                    <a:pt x="7" y="105"/>
                    <a:pt x="9" y="103"/>
                  </a:cubicBezTo>
                  <a:cubicBezTo>
                    <a:pt x="10" y="102"/>
                    <a:pt x="12" y="100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4" y="93"/>
                    <a:pt x="14" y="92"/>
                  </a:cubicBezTo>
                  <a:cubicBezTo>
                    <a:pt x="14" y="90"/>
                    <a:pt x="13" y="89"/>
                    <a:pt x="13" y="88"/>
                  </a:cubicBezTo>
                  <a:cubicBezTo>
                    <a:pt x="13" y="87"/>
                    <a:pt x="13" y="87"/>
                    <a:pt x="13" y="86"/>
                  </a:cubicBezTo>
                  <a:cubicBezTo>
                    <a:pt x="13" y="85"/>
                    <a:pt x="13" y="84"/>
                    <a:pt x="14" y="82"/>
                  </a:cubicBezTo>
                  <a:cubicBezTo>
                    <a:pt x="15" y="80"/>
                    <a:pt x="16" y="79"/>
                    <a:pt x="17" y="77"/>
                  </a:cubicBezTo>
                  <a:cubicBezTo>
                    <a:pt x="17" y="76"/>
                    <a:pt x="18" y="74"/>
                    <a:pt x="18" y="73"/>
                  </a:cubicBezTo>
                  <a:cubicBezTo>
                    <a:pt x="18" y="69"/>
                    <a:pt x="17" y="66"/>
                    <a:pt x="17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30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26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8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5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3"/>
                    <a:pt x="26" y="34"/>
                    <a:pt x="27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5" y="34"/>
                    <a:pt x="24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4" y="37"/>
                  </a:cubicBezTo>
                  <a:cubicBezTo>
                    <a:pt x="24" y="38"/>
                    <a:pt x="24" y="39"/>
                    <a:pt x="25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2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1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2"/>
                  </a:cubicBezTo>
                  <a:cubicBezTo>
                    <a:pt x="18" y="54"/>
                    <a:pt x="17" y="58"/>
                    <a:pt x="14" y="65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7"/>
                    <a:pt x="14" y="68"/>
                  </a:cubicBezTo>
                  <a:cubicBezTo>
                    <a:pt x="14" y="69"/>
                    <a:pt x="15" y="71"/>
                    <a:pt x="15" y="73"/>
                  </a:cubicBezTo>
                  <a:cubicBezTo>
                    <a:pt x="15" y="74"/>
                    <a:pt x="14" y="75"/>
                    <a:pt x="14" y="76"/>
                  </a:cubicBezTo>
                  <a:cubicBezTo>
                    <a:pt x="13" y="77"/>
                    <a:pt x="12" y="79"/>
                    <a:pt x="12" y="81"/>
                  </a:cubicBezTo>
                  <a:cubicBezTo>
                    <a:pt x="11" y="82"/>
                    <a:pt x="10" y="84"/>
                    <a:pt x="10" y="86"/>
                  </a:cubicBezTo>
                  <a:cubicBezTo>
                    <a:pt x="10" y="87"/>
                    <a:pt x="10" y="88"/>
                    <a:pt x="10" y="89"/>
                  </a:cubicBezTo>
                  <a:cubicBezTo>
                    <a:pt x="10" y="90"/>
                    <a:pt x="11" y="90"/>
                    <a:pt x="11" y="92"/>
                  </a:cubicBezTo>
                  <a:cubicBezTo>
                    <a:pt x="11" y="93"/>
                    <a:pt x="10" y="94"/>
                    <a:pt x="10" y="97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8"/>
                    <a:pt x="8" y="100"/>
                    <a:pt x="6" y="101"/>
                  </a:cubicBezTo>
                  <a:cubicBezTo>
                    <a:pt x="6" y="102"/>
                    <a:pt x="5" y="103"/>
                    <a:pt x="5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6" y="105"/>
                    <a:pt x="6" y="105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6"/>
                    <a:pt x="7" y="86"/>
                    <a:pt x="3" y="83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78"/>
                  </a:cubicBezTo>
                  <a:cubicBezTo>
                    <a:pt x="3" y="76"/>
                    <a:pt x="4" y="74"/>
                    <a:pt x="5" y="72"/>
                  </a:cubicBezTo>
                  <a:cubicBezTo>
                    <a:pt x="6" y="71"/>
                    <a:pt x="6" y="71"/>
                    <a:pt x="7" y="70"/>
                  </a:cubicBezTo>
                  <a:cubicBezTo>
                    <a:pt x="7" y="69"/>
                    <a:pt x="8" y="68"/>
                    <a:pt x="8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8" y="67"/>
                    <a:pt x="8" y="67"/>
                    <a:pt x="8" y="66"/>
                  </a:cubicBezTo>
                  <a:cubicBezTo>
                    <a:pt x="8" y="65"/>
                    <a:pt x="8" y="64"/>
                    <a:pt x="8" y="63"/>
                  </a:cubicBezTo>
                  <a:cubicBezTo>
                    <a:pt x="8" y="62"/>
                    <a:pt x="8" y="60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5"/>
                    <a:pt x="11" y="53"/>
                    <a:pt x="12" y="50"/>
                  </a:cubicBezTo>
                  <a:cubicBezTo>
                    <a:pt x="12" y="49"/>
                    <a:pt x="13" y="48"/>
                    <a:pt x="13" y="47"/>
                  </a:cubicBezTo>
                  <a:cubicBezTo>
                    <a:pt x="14" y="47"/>
                    <a:pt x="14" y="46"/>
                    <a:pt x="14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5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20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31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29" y="3"/>
                    <a:pt x="29" y="3"/>
                  </a:cubicBezTo>
                  <a:lnTo>
                    <a:pt x="3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5" name="Freeform 131"/>
            <p:cNvSpPr>
              <a:spLocks/>
            </p:cNvSpPr>
            <p:nvPr/>
          </p:nvSpPr>
          <p:spPr bwMode="auto">
            <a:xfrm>
              <a:off x="2695" y="1578"/>
              <a:ext cx="17" cy="14"/>
            </a:xfrm>
            <a:custGeom>
              <a:avLst/>
              <a:gdLst>
                <a:gd name="T0" fmla="*/ 12 w 12"/>
                <a:gd name="T1" fmla="*/ 6 h 10"/>
                <a:gd name="T2" fmla="*/ 11 w 12"/>
                <a:gd name="T3" fmla="*/ 0 h 10"/>
                <a:gd name="T4" fmla="*/ 0 w 12"/>
                <a:gd name="T5" fmla="*/ 3 h 10"/>
                <a:gd name="T6" fmla="*/ 3 w 12"/>
                <a:gd name="T7" fmla="*/ 7 h 10"/>
                <a:gd name="T8" fmla="*/ 3 w 12"/>
                <a:gd name="T9" fmla="*/ 10 h 10"/>
                <a:gd name="T10" fmla="*/ 7 w 12"/>
                <a:gd name="T11" fmla="*/ 10 h 10"/>
                <a:gd name="T12" fmla="*/ 8 w 12"/>
                <a:gd name="T13" fmla="*/ 6 h 10"/>
                <a:gd name="T14" fmla="*/ 12 w 12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12" y="6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6" name="Freeform 132"/>
            <p:cNvSpPr>
              <a:spLocks/>
            </p:cNvSpPr>
            <p:nvPr/>
          </p:nvSpPr>
          <p:spPr bwMode="auto">
            <a:xfrm>
              <a:off x="2692" y="1575"/>
              <a:ext cx="23" cy="18"/>
            </a:xfrm>
            <a:custGeom>
              <a:avLst/>
              <a:gdLst>
                <a:gd name="T0" fmla="*/ 14 w 16"/>
                <a:gd name="T1" fmla="*/ 8 h 13"/>
                <a:gd name="T2" fmla="*/ 16 w 16"/>
                <a:gd name="T3" fmla="*/ 7 h 13"/>
                <a:gd name="T4" fmla="*/ 15 w 16"/>
                <a:gd name="T5" fmla="*/ 2 h 13"/>
                <a:gd name="T6" fmla="*/ 14 w 16"/>
                <a:gd name="T7" fmla="*/ 0 h 13"/>
                <a:gd name="T8" fmla="*/ 13 w 16"/>
                <a:gd name="T9" fmla="*/ 1 h 13"/>
                <a:gd name="T10" fmla="*/ 2 w 16"/>
                <a:gd name="T11" fmla="*/ 3 h 13"/>
                <a:gd name="T12" fmla="*/ 0 w 16"/>
                <a:gd name="T13" fmla="*/ 4 h 13"/>
                <a:gd name="T14" fmla="*/ 1 w 16"/>
                <a:gd name="T15" fmla="*/ 6 h 13"/>
                <a:gd name="T16" fmla="*/ 4 w 16"/>
                <a:gd name="T17" fmla="*/ 10 h 13"/>
                <a:gd name="T18" fmla="*/ 5 w 16"/>
                <a:gd name="T19" fmla="*/ 9 h 13"/>
                <a:gd name="T20" fmla="*/ 3 w 16"/>
                <a:gd name="T21" fmla="*/ 9 h 13"/>
                <a:gd name="T22" fmla="*/ 3 w 16"/>
                <a:gd name="T23" fmla="*/ 12 h 13"/>
                <a:gd name="T24" fmla="*/ 3 w 16"/>
                <a:gd name="T25" fmla="*/ 13 h 13"/>
                <a:gd name="T26" fmla="*/ 5 w 16"/>
                <a:gd name="T27" fmla="*/ 13 h 13"/>
                <a:gd name="T28" fmla="*/ 9 w 16"/>
                <a:gd name="T29" fmla="*/ 13 h 13"/>
                <a:gd name="T30" fmla="*/ 10 w 16"/>
                <a:gd name="T31" fmla="*/ 13 h 13"/>
                <a:gd name="T32" fmla="*/ 10 w 16"/>
                <a:gd name="T33" fmla="*/ 12 h 13"/>
                <a:gd name="T34" fmla="*/ 12 w 16"/>
                <a:gd name="T35" fmla="*/ 8 h 13"/>
                <a:gd name="T36" fmla="*/ 10 w 16"/>
                <a:gd name="T37" fmla="*/ 8 h 13"/>
                <a:gd name="T38" fmla="*/ 10 w 16"/>
                <a:gd name="T39" fmla="*/ 9 h 13"/>
                <a:gd name="T40" fmla="*/ 14 w 16"/>
                <a:gd name="T41" fmla="*/ 9 h 13"/>
                <a:gd name="T42" fmla="*/ 16 w 16"/>
                <a:gd name="T43" fmla="*/ 9 h 13"/>
                <a:gd name="T44" fmla="*/ 16 w 16"/>
                <a:gd name="T45" fmla="*/ 7 h 13"/>
                <a:gd name="T46" fmla="*/ 14 w 16"/>
                <a:gd name="T47" fmla="*/ 8 h 13"/>
                <a:gd name="T48" fmla="*/ 14 w 16"/>
                <a:gd name="T49" fmla="*/ 6 h 13"/>
                <a:gd name="T50" fmla="*/ 10 w 16"/>
                <a:gd name="T51" fmla="*/ 6 h 13"/>
                <a:gd name="T52" fmla="*/ 9 w 16"/>
                <a:gd name="T53" fmla="*/ 6 h 13"/>
                <a:gd name="T54" fmla="*/ 9 w 16"/>
                <a:gd name="T55" fmla="*/ 7 h 13"/>
                <a:gd name="T56" fmla="*/ 9 w 16"/>
                <a:gd name="T57" fmla="*/ 8 h 13"/>
                <a:gd name="T58" fmla="*/ 8 w 16"/>
                <a:gd name="T59" fmla="*/ 11 h 13"/>
                <a:gd name="T60" fmla="*/ 9 w 16"/>
                <a:gd name="T61" fmla="*/ 12 h 13"/>
                <a:gd name="T62" fmla="*/ 9 w 16"/>
                <a:gd name="T63" fmla="*/ 10 h 13"/>
                <a:gd name="T64" fmla="*/ 5 w 16"/>
                <a:gd name="T65" fmla="*/ 10 h 13"/>
                <a:gd name="T66" fmla="*/ 5 w 16"/>
                <a:gd name="T67" fmla="*/ 12 h 13"/>
                <a:gd name="T68" fmla="*/ 6 w 16"/>
                <a:gd name="T69" fmla="*/ 12 h 13"/>
                <a:gd name="T70" fmla="*/ 6 w 16"/>
                <a:gd name="T71" fmla="*/ 9 h 13"/>
                <a:gd name="T72" fmla="*/ 6 w 16"/>
                <a:gd name="T73" fmla="*/ 9 h 13"/>
                <a:gd name="T74" fmla="*/ 6 w 16"/>
                <a:gd name="T75" fmla="*/ 8 h 13"/>
                <a:gd name="T76" fmla="*/ 4 w 16"/>
                <a:gd name="T77" fmla="*/ 4 h 13"/>
                <a:gd name="T78" fmla="*/ 2 w 16"/>
                <a:gd name="T79" fmla="*/ 5 h 13"/>
                <a:gd name="T80" fmla="*/ 3 w 16"/>
                <a:gd name="T81" fmla="*/ 6 h 13"/>
                <a:gd name="T82" fmla="*/ 13 w 16"/>
                <a:gd name="T83" fmla="*/ 4 h 13"/>
                <a:gd name="T84" fmla="*/ 13 w 16"/>
                <a:gd name="T85" fmla="*/ 2 h 13"/>
                <a:gd name="T86" fmla="*/ 12 w 16"/>
                <a:gd name="T87" fmla="*/ 3 h 13"/>
                <a:gd name="T88" fmla="*/ 13 w 16"/>
                <a:gd name="T89" fmla="*/ 8 h 13"/>
                <a:gd name="T90" fmla="*/ 14 w 16"/>
                <a:gd name="T91" fmla="*/ 8 h 13"/>
                <a:gd name="T92" fmla="*/ 14 w 16"/>
                <a:gd name="T93" fmla="*/ 6 h 13"/>
                <a:gd name="T94" fmla="*/ 14 w 16"/>
                <a:gd name="T9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3">
                  <a:moveTo>
                    <a:pt x="14" y="8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8" y="9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5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7" name="Freeform 133"/>
            <p:cNvSpPr>
              <a:spLocks/>
            </p:cNvSpPr>
            <p:nvPr/>
          </p:nvSpPr>
          <p:spPr bwMode="auto">
            <a:xfrm>
              <a:off x="3144" y="1568"/>
              <a:ext cx="65" cy="132"/>
            </a:xfrm>
            <a:custGeom>
              <a:avLst/>
              <a:gdLst>
                <a:gd name="T0" fmla="*/ 34 w 46"/>
                <a:gd name="T1" fmla="*/ 2 h 94"/>
                <a:gd name="T2" fmla="*/ 31 w 46"/>
                <a:gd name="T3" fmla="*/ 9 h 94"/>
                <a:gd name="T4" fmla="*/ 31 w 46"/>
                <a:gd name="T5" fmla="*/ 2 h 94"/>
                <a:gd name="T6" fmla="*/ 26 w 46"/>
                <a:gd name="T7" fmla="*/ 3 h 94"/>
                <a:gd name="T8" fmla="*/ 22 w 46"/>
                <a:gd name="T9" fmla="*/ 9 h 94"/>
                <a:gd name="T10" fmla="*/ 16 w 46"/>
                <a:gd name="T11" fmla="*/ 11 h 94"/>
                <a:gd name="T12" fmla="*/ 8 w 46"/>
                <a:gd name="T13" fmla="*/ 29 h 94"/>
                <a:gd name="T14" fmla="*/ 1 w 46"/>
                <a:gd name="T15" fmla="*/ 38 h 94"/>
                <a:gd name="T16" fmla="*/ 8 w 46"/>
                <a:gd name="T17" fmla="*/ 53 h 94"/>
                <a:gd name="T18" fmla="*/ 3 w 46"/>
                <a:gd name="T19" fmla="*/ 61 h 94"/>
                <a:gd name="T20" fmla="*/ 5 w 46"/>
                <a:gd name="T21" fmla="*/ 64 h 94"/>
                <a:gd name="T22" fmla="*/ 5 w 46"/>
                <a:gd name="T23" fmla="*/ 73 h 94"/>
                <a:gd name="T24" fmla="*/ 9 w 46"/>
                <a:gd name="T25" fmla="*/ 75 h 94"/>
                <a:gd name="T26" fmla="*/ 9 w 46"/>
                <a:gd name="T27" fmla="*/ 79 h 94"/>
                <a:gd name="T28" fmla="*/ 13 w 46"/>
                <a:gd name="T29" fmla="*/ 79 h 94"/>
                <a:gd name="T30" fmla="*/ 11 w 46"/>
                <a:gd name="T31" fmla="*/ 82 h 94"/>
                <a:gd name="T32" fmla="*/ 11 w 46"/>
                <a:gd name="T33" fmla="*/ 87 h 94"/>
                <a:gd name="T34" fmla="*/ 8 w 46"/>
                <a:gd name="T35" fmla="*/ 94 h 94"/>
                <a:gd name="T36" fmla="*/ 15 w 46"/>
                <a:gd name="T37" fmla="*/ 91 h 94"/>
                <a:gd name="T38" fmla="*/ 19 w 46"/>
                <a:gd name="T39" fmla="*/ 83 h 94"/>
                <a:gd name="T40" fmla="*/ 17 w 46"/>
                <a:gd name="T41" fmla="*/ 83 h 94"/>
                <a:gd name="T42" fmla="*/ 19 w 46"/>
                <a:gd name="T43" fmla="*/ 76 h 94"/>
                <a:gd name="T44" fmla="*/ 20 w 46"/>
                <a:gd name="T45" fmla="*/ 73 h 94"/>
                <a:gd name="T46" fmla="*/ 19 w 46"/>
                <a:gd name="T47" fmla="*/ 73 h 94"/>
                <a:gd name="T48" fmla="*/ 26 w 46"/>
                <a:gd name="T49" fmla="*/ 65 h 94"/>
                <a:gd name="T50" fmla="*/ 32 w 46"/>
                <a:gd name="T51" fmla="*/ 61 h 94"/>
                <a:gd name="T52" fmla="*/ 32 w 46"/>
                <a:gd name="T53" fmla="*/ 55 h 94"/>
                <a:gd name="T54" fmla="*/ 40 w 46"/>
                <a:gd name="T55" fmla="*/ 44 h 94"/>
                <a:gd name="T56" fmla="*/ 36 w 46"/>
                <a:gd name="T57" fmla="*/ 44 h 94"/>
                <a:gd name="T58" fmla="*/ 32 w 46"/>
                <a:gd name="T59" fmla="*/ 38 h 94"/>
                <a:gd name="T60" fmla="*/ 36 w 46"/>
                <a:gd name="T61" fmla="*/ 30 h 94"/>
                <a:gd name="T62" fmla="*/ 32 w 46"/>
                <a:gd name="T63" fmla="*/ 23 h 94"/>
                <a:gd name="T64" fmla="*/ 34 w 46"/>
                <a:gd name="T65" fmla="*/ 17 h 94"/>
                <a:gd name="T66" fmla="*/ 40 w 46"/>
                <a:gd name="T67" fmla="*/ 18 h 94"/>
                <a:gd name="T68" fmla="*/ 46 w 46"/>
                <a:gd name="T69" fmla="*/ 9 h 94"/>
                <a:gd name="T70" fmla="*/ 42 w 46"/>
                <a:gd name="T71" fmla="*/ 0 h 94"/>
                <a:gd name="T72" fmla="*/ 34 w 46"/>
                <a:gd name="T7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94">
                  <a:moveTo>
                    <a:pt x="34" y="2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7" y="2"/>
                    <a:pt x="26" y="3"/>
                  </a:cubicBezTo>
                  <a:cubicBezTo>
                    <a:pt x="23" y="5"/>
                    <a:pt x="22" y="9"/>
                    <a:pt x="22" y="9"/>
                  </a:cubicBezTo>
                  <a:cubicBezTo>
                    <a:pt x="22" y="9"/>
                    <a:pt x="20" y="7"/>
                    <a:pt x="16" y="11"/>
                  </a:cubicBezTo>
                  <a:cubicBezTo>
                    <a:pt x="13" y="15"/>
                    <a:pt x="8" y="29"/>
                    <a:pt x="8" y="29"/>
                  </a:cubicBezTo>
                  <a:cubicBezTo>
                    <a:pt x="8" y="29"/>
                    <a:pt x="1" y="32"/>
                    <a:pt x="1" y="38"/>
                  </a:cubicBezTo>
                  <a:cubicBezTo>
                    <a:pt x="0" y="48"/>
                    <a:pt x="8" y="48"/>
                    <a:pt x="8" y="53"/>
                  </a:cubicBezTo>
                  <a:cubicBezTo>
                    <a:pt x="5" y="60"/>
                    <a:pt x="3" y="61"/>
                    <a:pt x="3" y="61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13" y="78"/>
                    <a:pt x="13" y="79"/>
                  </a:cubicBezTo>
                  <a:cubicBezTo>
                    <a:pt x="13" y="80"/>
                    <a:pt x="11" y="82"/>
                    <a:pt x="11" y="82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8"/>
                    <a:pt x="8" y="94"/>
                    <a:pt x="8" y="94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5" y="34"/>
                    <a:pt x="36" y="30"/>
                  </a:cubicBezTo>
                  <a:cubicBezTo>
                    <a:pt x="36" y="28"/>
                    <a:pt x="32" y="23"/>
                    <a:pt x="32" y="2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4" y="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8" name="Freeform 134"/>
            <p:cNvSpPr>
              <a:spLocks/>
            </p:cNvSpPr>
            <p:nvPr/>
          </p:nvSpPr>
          <p:spPr bwMode="auto">
            <a:xfrm>
              <a:off x="3144" y="1567"/>
              <a:ext cx="68" cy="138"/>
            </a:xfrm>
            <a:custGeom>
              <a:avLst/>
              <a:gdLst>
                <a:gd name="T0" fmla="*/ 32 w 48"/>
                <a:gd name="T1" fmla="*/ 10 h 98"/>
                <a:gd name="T2" fmla="*/ 24 w 48"/>
                <a:gd name="T3" fmla="*/ 3 h 98"/>
                <a:gd name="T4" fmla="*/ 22 w 48"/>
                <a:gd name="T5" fmla="*/ 10 h 98"/>
                <a:gd name="T6" fmla="*/ 15 w 48"/>
                <a:gd name="T7" fmla="*/ 11 h 98"/>
                <a:gd name="T8" fmla="*/ 4 w 48"/>
                <a:gd name="T9" fmla="*/ 31 h 98"/>
                <a:gd name="T10" fmla="*/ 1 w 48"/>
                <a:gd name="T11" fmla="*/ 47 h 98"/>
                <a:gd name="T12" fmla="*/ 3 w 48"/>
                <a:gd name="T13" fmla="*/ 60 h 98"/>
                <a:gd name="T14" fmla="*/ 2 w 48"/>
                <a:gd name="T15" fmla="*/ 61 h 98"/>
                <a:gd name="T16" fmla="*/ 2 w 48"/>
                <a:gd name="T17" fmla="*/ 63 h 98"/>
                <a:gd name="T18" fmla="*/ 4 w 48"/>
                <a:gd name="T19" fmla="*/ 76 h 98"/>
                <a:gd name="T20" fmla="*/ 8 w 48"/>
                <a:gd name="T21" fmla="*/ 80 h 98"/>
                <a:gd name="T22" fmla="*/ 13 w 48"/>
                <a:gd name="T23" fmla="*/ 81 h 98"/>
                <a:gd name="T24" fmla="*/ 12 w 48"/>
                <a:gd name="T25" fmla="*/ 81 h 98"/>
                <a:gd name="T26" fmla="*/ 12 w 48"/>
                <a:gd name="T27" fmla="*/ 80 h 98"/>
                <a:gd name="T28" fmla="*/ 12 w 48"/>
                <a:gd name="T29" fmla="*/ 80 h 98"/>
                <a:gd name="T30" fmla="*/ 12 w 48"/>
                <a:gd name="T31" fmla="*/ 80 h 98"/>
                <a:gd name="T32" fmla="*/ 9 w 48"/>
                <a:gd name="T33" fmla="*/ 82 h 98"/>
                <a:gd name="T34" fmla="*/ 9 w 48"/>
                <a:gd name="T35" fmla="*/ 88 h 98"/>
                <a:gd name="T36" fmla="*/ 7 w 48"/>
                <a:gd name="T37" fmla="*/ 94 h 98"/>
                <a:gd name="T38" fmla="*/ 16 w 48"/>
                <a:gd name="T39" fmla="*/ 93 h 98"/>
                <a:gd name="T40" fmla="*/ 17 w 48"/>
                <a:gd name="T41" fmla="*/ 84 h 98"/>
                <a:gd name="T42" fmla="*/ 22 w 48"/>
                <a:gd name="T43" fmla="*/ 75 h 98"/>
                <a:gd name="T44" fmla="*/ 20 w 48"/>
                <a:gd name="T45" fmla="*/ 75 h 98"/>
                <a:gd name="T46" fmla="*/ 34 w 48"/>
                <a:gd name="T47" fmla="*/ 63 h 98"/>
                <a:gd name="T48" fmla="*/ 42 w 48"/>
                <a:gd name="T49" fmla="*/ 46 h 98"/>
                <a:gd name="T50" fmla="*/ 38 w 48"/>
                <a:gd name="T51" fmla="*/ 44 h 98"/>
                <a:gd name="T52" fmla="*/ 38 w 48"/>
                <a:gd name="T53" fmla="*/ 31 h 98"/>
                <a:gd name="T54" fmla="*/ 34 w 48"/>
                <a:gd name="T55" fmla="*/ 25 h 98"/>
                <a:gd name="T56" fmla="*/ 41 w 48"/>
                <a:gd name="T57" fmla="*/ 21 h 98"/>
                <a:gd name="T58" fmla="*/ 43 w 48"/>
                <a:gd name="T59" fmla="*/ 1 h 98"/>
                <a:gd name="T60" fmla="*/ 34 w 48"/>
                <a:gd name="T61" fmla="*/ 4 h 98"/>
                <a:gd name="T62" fmla="*/ 46 w 48"/>
                <a:gd name="T63" fmla="*/ 10 h 98"/>
                <a:gd name="T64" fmla="*/ 34 w 48"/>
                <a:gd name="T65" fmla="*/ 16 h 98"/>
                <a:gd name="T66" fmla="*/ 31 w 48"/>
                <a:gd name="T67" fmla="*/ 26 h 98"/>
                <a:gd name="T68" fmla="*/ 35 w 48"/>
                <a:gd name="T69" fmla="*/ 31 h 98"/>
                <a:gd name="T70" fmla="*/ 31 w 48"/>
                <a:gd name="T71" fmla="*/ 40 h 98"/>
                <a:gd name="T72" fmla="*/ 40 w 48"/>
                <a:gd name="T73" fmla="*/ 45 h 98"/>
                <a:gd name="T74" fmla="*/ 31 w 48"/>
                <a:gd name="T75" fmla="*/ 62 h 98"/>
                <a:gd name="T76" fmla="*/ 24 w 48"/>
                <a:gd name="T77" fmla="*/ 65 h 98"/>
                <a:gd name="T78" fmla="*/ 20 w 48"/>
                <a:gd name="T79" fmla="*/ 74 h 98"/>
                <a:gd name="T80" fmla="*/ 16 w 48"/>
                <a:gd name="T81" fmla="*/ 84 h 98"/>
                <a:gd name="T82" fmla="*/ 17 w 48"/>
                <a:gd name="T83" fmla="*/ 83 h 98"/>
                <a:gd name="T84" fmla="*/ 8 w 48"/>
                <a:gd name="T85" fmla="*/ 95 h 98"/>
                <a:gd name="T86" fmla="*/ 12 w 48"/>
                <a:gd name="T87" fmla="*/ 83 h 98"/>
                <a:gd name="T88" fmla="*/ 15 w 48"/>
                <a:gd name="T89" fmla="*/ 80 h 98"/>
                <a:gd name="T90" fmla="*/ 9 w 48"/>
                <a:gd name="T91" fmla="*/ 80 h 98"/>
                <a:gd name="T92" fmla="*/ 6 w 48"/>
                <a:gd name="T93" fmla="*/ 73 h 98"/>
                <a:gd name="T94" fmla="*/ 6 w 48"/>
                <a:gd name="T95" fmla="*/ 64 h 98"/>
                <a:gd name="T96" fmla="*/ 10 w 48"/>
                <a:gd name="T97" fmla="*/ 54 h 98"/>
                <a:gd name="T98" fmla="*/ 3 w 48"/>
                <a:gd name="T99" fmla="*/ 40 h 98"/>
                <a:gd name="T100" fmla="*/ 8 w 48"/>
                <a:gd name="T101" fmla="*/ 31 h 98"/>
                <a:gd name="T102" fmla="*/ 12 w 48"/>
                <a:gd name="T103" fmla="*/ 23 h 98"/>
                <a:gd name="T104" fmla="*/ 21 w 48"/>
                <a:gd name="T105" fmla="*/ 11 h 98"/>
                <a:gd name="T106" fmla="*/ 20 w 48"/>
                <a:gd name="T107" fmla="*/ 11 h 98"/>
                <a:gd name="T108" fmla="*/ 26 w 48"/>
                <a:gd name="T109" fmla="*/ 6 h 98"/>
                <a:gd name="T110" fmla="*/ 31 w 48"/>
                <a:gd name="T111" fmla="*/ 4 h 98"/>
                <a:gd name="T112" fmla="*/ 32 w 48"/>
                <a:gd name="T113" fmla="*/ 1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" h="98">
                  <a:moveTo>
                    <a:pt x="34" y="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0" y="1"/>
                    <a:pt x="29" y="2"/>
                  </a:cubicBezTo>
                  <a:cubicBezTo>
                    <a:pt x="27" y="2"/>
                    <a:pt x="26" y="2"/>
                    <a:pt x="24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4"/>
                    <a:pt x="22" y="5"/>
                    <a:pt x="21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19" y="8"/>
                    <a:pt x="18" y="9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4"/>
                    <a:pt x="11" y="18"/>
                    <a:pt x="10" y="22"/>
                  </a:cubicBezTo>
                  <a:cubicBezTo>
                    <a:pt x="8" y="26"/>
                    <a:pt x="7" y="29"/>
                    <a:pt x="7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6" y="29"/>
                    <a:pt x="4" y="31"/>
                  </a:cubicBezTo>
                  <a:cubicBezTo>
                    <a:pt x="2" y="33"/>
                    <a:pt x="0" y="35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3"/>
                    <a:pt x="0" y="45"/>
                    <a:pt x="1" y="47"/>
                  </a:cubicBezTo>
                  <a:cubicBezTo>
                    <a:pt x="2" y="49"/>
                    <a:pt x="4" y="50"/>
                    <a:pt x="5" y="51"/>
                  </a:cubicBezTo>
                  <a:cubicBezTo>
                    <a:pt x="6" y="52"/>
                    <a:pt x="6" y="53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5" y="57"/>
                    <a:pt x="4" y="59"/>
                    <a:pt x="3" y="60"/>
                  </a:cubicBezTo>
                  <a:cubicBezTo>
                    <a:pt x="3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1" y="81"/>
                    <a:pt x="12" y="81"/>
                    <a:pt x="12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1" y="80"/>
                    <a:pt x="11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9" y="89"/>
                  </a:cubicBezTo>
                  <a:cubicBezTo>
                    <a:pt x="8" y="90"/>
                    <a:pt x="8" y="91"/>
                    <a:pt x="7" y="92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6" y="36"/>
                    <a:pt x="38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29"/>
                    <a:pt x="37" y="28"/>
                  </a:cubicBezTo>
                  <a:cubicBezTo>
                    <a:pt x="36" y="26"/>
                    <a:pt x="33" y="23"/>
                    <a:pt x="33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4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39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34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1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7"/>
                    <a:pt x="33" y="28"/>
                  </a:cubicBezTo>
                  <a:cubicBezTo>
                    <a:pt x="34" y="29"/>
                    <a:pt x="35" y="31"/>
                    <a:pt x="35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3"/>
                    <a:pt x="33" y="35"/>
                    <a:pt x="33" y="36"/>
                  </a:cubicBezTo>
                  <a:cubicBezTo>
                    <a:pt x="32" y="37"/>
                    <a:pt x="32" y="37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5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40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5"/>
                    <a:pt x="24" y="65"/>
                    <a:pt x="18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4"/>
                    <a:pt x="19" y="74"/>
                    <a:pt x="17" y="76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17" y="77"/>
                    <a:pt x="16" y="84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85"/>
                    <a:pt x="17" y="85"/>
                    <a:pt x="19" y="85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3" y="91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7" y="93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5"/>
                    <a:pt x="10" y="94"/>
                    <a:pt x="11" y="92"/>
                  </a:cubicBezTo>
                  <a:cubicBezTo>
                    <a:pt x="11" y="92"/>
                    <a:pt x="11" y="91"/>
                    <a:pt x="12" y="90"/>
                  </a:cubicBezTo>
                  <a:cubicBezTo>
                    <a:pt x="12" y="89"/>
                    <a:pt x="12" y="89"/>
                    <a:pt x="12" y="88"/>
                  </a:cubicBezTo>
                  <a:cubicBezTo>
                    <a:pt x="12" y="88"/>
                    <a:pt x="12" y="88"/>
                    <a:pt x="12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2" y="84"/>
                    <a:pt x="13" y="83"/>
                  </a:cubicBezTo>
                  <a:cubicBezTo>
                    <a:pt x="13" y="83"/>
                    <a:pt x="14" y="82"/>
                    <a:pt x="14" y="82"/>
                  </a:cubicBezTo>
                  <a:cubicBezTo>
                    <a:pt x="15" y="81"/>
                    <a:pt x="15" y="81"/>
                    <a:pt x="15" y="80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4" y="78"/>
                    <a:pt x="14" y="78"/>
                    <a:pt x="13" y="78"/>
                  </a:cubicBezTo>
                  <a:cubicBezTo>
                    <a:pt x="13" y="78"/>
                    <a:pt x="13" y="78"/>
                    <a:pt x="12" y="78"/>
                  </a:cubicBezTo>
                  <a:cubicBezTo>
                    <a:pt x="11" y="78"/>
                    <a:pt x="9" y="78"/>
                    <a:pt x="9" y="78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6" y="73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4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63"/>
                    <a:pt x="7" y="62"/>
                    <a:pt x="9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3"/>
                    <a:pt x="9" y="51"/>
                    <a:pt x="8" y="50"/>
                  </a:cubicBezTo>
                  <a:cubicBezTo>
                    <a:pt x="7" y="49"/>
                    <a:pt x="5" y="48"/>
                    <a:pt x="4" y="46"/>
                  </a:cubicBezTo>
                  <a:cubicBezTo>
                    <a:pt x="3" y="45"/>
                    <a:pt x="3" y="44"/>
                    <a:pt x="3" y="41"/>
                  </a:cubicBezTo>
                  <a:cubicBezTo>
                    <a:pt x="3" y="41"/>
                    <a:pt x="3" y="40"/>
                    <a:pt x="3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6"/>
                    <a:pt x="4" y="35"/>
                    <a:pt x="6" y="33"/>
                  </a:cubicBezTo>
                  <a:cubicBezTo>
                    <a:pt x="6" y="33"/>
                    <a:pt x="7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11" y="27"/>
                    <a:pt x="12" y="23"/>
                  </a:cubicBezTo>
                  <a:cubicBezTo>
                    <a:pt x="14" y="19"/>
                    <a:pt x="16" y="15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9"/>
                    <a:pt x="24" y="8"/>
                  </a:cubicBezTo>
                  <a:cubicBezTo>
                    <a:pt x="25" y="7"/>
                    <a:pt x="25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1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lnTo>
                    <a:pt x="3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9" name="Freeform 135"/>
            <p:cNvSpPr>
              <a:spLocks/>
            </p:cNvSpPr>
            <p:nvPr/>
          </p:nvSpPr>
          <p:spPr bwMode="auto">
            <a:xfrm>
              <a:off x="3206" y="1505"/>
              <a:ext cx="14" cy="12"/>
            </a:xfrm>
            <a:custGeom>
              <a:avLst/>
              <a:gdLst>
                <a:gd name="T0" fmla="*/ 3 w 10"/>
                <a:gd name="T1" fmla="*/ 9 h 9"/>
                <a:gd name="T2" fmla="*/ 10 w 10"/>
                <a:gd name="T3" fmla="*/ 5 h 9"/>
                <a:gd name="T4" fmla="*/ 0 w 10"/>
                <a:gd name="T5" fmla="*/ 0 h 9"/>
                <a:gd name="T6" fmla="*/ 2 w 10"/>
                <a:gd name="T7" fmla="*/ 6 h 9"/>
                <a:gd name="T8" fmla="*/ 3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3" y="9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0" name="Freeform 136"/>
            <p:cNvSpPr>
              <a:spLocks/>
            </p:cNvSpPr>
            <p:nvPr/>
          </p:nvSpPr>
          <p:spPr bwMode="auto">
            <a:xfrm>
              <a:off x="3203" y="1501"/>
              <a:ext cx="21" cy="19"/>
            </a:xfrm>
            <a:custGeom>
              <a:avLst/>
              <a:gdLst>
                <a:gd name="T0" fmla="*/ 5 w 15"/>
                <a:gd name="T1" fmla="*/ 12 h 14"/>
                <a:gd name="T2" fmla="*/ 6 w 15"/>
                <a:gd name="T3" fmla="*/ 13 h 14"/>
                <a:gd name="T4" fmla="*/ 13 w 15"/>
                <a:gd name="T5" fmla="*/ 9 h 14"/>
                <a:gd name="T6" fmla="*/ 15 w 15"/>
                <a:gd name="T7" fmla="*/ 8 h 14"/>
                <a:gd name="T8" fmla="*/ 13 w 15"/>
                <a:gd name="T9" fmla="*/ 7 h 14"/>
                <a:gd name="T10" fmla="*/ 3 w 15"/>
                <a:gd name="T11" fmla="*/ 1 h 14"/>
                <a:gd name="T12" fmla="*/ 0 w 15"/>
                <a:gd name="T13" fmla="*/ 0 h 14"/>
                <a:gd name="T14" fmla="*/ 1 w 15"/>
                <a:gd name="T15" fmla="*/ 3 h 14"/>
                <a:gd name="T16" fmla="*/ 2 w 15"/>
                <a:gd name="T17" fmla="*/ 10 h 14"/>
                <a:gd name="T18" fmla="*/ 2 w 15"/>
                <a:gd name="T19" fmla="*/ 10 h 14"/>
                <a:gd name="T20" fmla="*/ 4 w 15"/>
                <a:gd name="T21" fmla="*/ 13 h 14"/>
                <a:gd name="T22" fmla="*/ 5 w 15"/>
                <a:gd name="T23" fmla="*/ 14 h 14"/>
                <a:gd name="T24" fmla="*/ 6 w 15"/>
                <a:gd name="T25" fmla="*/ 13 h 14"/>
                <a:gd name="T26" fmla="*/ 5 w 15"/>
                <a:gd name="T27" fmla="*/ 12 h 14"/>
                <a:gd name="T28" fmla="*/ 7 w 15"/>
                <a:gd name="T29" fmla="*/ 11 h 14"/>
                <a:gd name="T30" fmla="*/ 5 w 15"/>
                <a:gd name="T31" fmla="*/ 9 h 14"/>
                <a:gd name="T32" fmla="*/ 4 w 15"/>
                <a:gd name="T33" fmla="*/ 9 h 14"/>
                <a:gd name="T34" fmla="*/ 5 w 15"/>
                <a:gd name="T35" fmla="*/ 9 h 14"/>
                <a:gd name="T36" fmla="*/ 4 w 15"/>
                <a:gd name="T37" fmla="*/ 2 h 14"/>
                <a:gd name="T38" fmla="*/ 2 w 15"/>
                <a:gd name="T39" fmla="*/ 3 h 14"/>
                <a:gd name="T40" fmla="*/ 2 w 15"/>
                <a:gd name="T41" fmla="*/ 4 h 14"/>
                <a:gd name="T42" fmla="*/ 11 w 15"/>
                <a:gd name="T43" fmla="*/ 9 h 14"/>
                <a:gd name="T44" fmla="*/ 12 w 15"/>
                <a:gd name="T45" fmla="*/ 8 h 14"/>
                <a:gd name="T46" fmla="*/ 11 w 15"/>
                <a:gd name="T47" fmla="*/ 7 h 14"/>
                <a:gd name="T48" fmla="*/ 4 w 15"/>
                <a:gd name="T49" fmla="*/ 11 h 14"/>
                <a:gd name="T50" fmla="*/ 5 w 15"/>
                <a:gd name="T51" fmla="*/ 12 h 14"/>
                <a:gd name="T52" fmla="*/ 7 w 15"/>
                <a:gd name="T53" fmla="*/ 11 h 14"/>
                <a:gd name="T54" fmla="*/ 5 w 15"/>
                <a:gd name="T5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4">
                  <a:moveTo>
                    <a:pt x="5" y="12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4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5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1" name="Freeform 137"/>
            <p:cNvSpPr>
              <a:spLocks/>
            </p:cNvSpPr>
            <p:nvPr/>
          </p:nvSpPr>
          <p:spPr bwMode="auto">
            <a:xfrm>
              <a:off x="3143" y="1426"/>
              <a:ext cx="12" cy="15"/>
            </a:xfrm>
            <a:custGeom>
              <a:avLst/>
              <a:gdLst>
                <a:gd name="T0" fmla="*/ 4 w 9"/>
                <a:gd name="T1" fmla="*/ 11 h 11"/>
                <a:gd name="T2" fmla="*/ 9 w 9"/>
                <a:gd name="T3" fmla="*/ 2 h 11"/>
                <a:gd name="T4" fmla="*/ 5 w 9"/>
                <a:gd name="T5" fmla="*/ 0 h 11"/>
                <a:gd name="T6" fmla="*/ 0 w 9"/>
                <a:gd name="T7" fmla="*/ 8 h 11"/>
                <a:gd name="T8" fmla="*/ 4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4" y="1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4" y="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2" name="Freeform 138"/>
            <p:cNvSpPr>
              <a:spLocks/>
            </p:cNvSpPr>
            <p:nvPr/>
          </p:nvSpPr>
          <p:spPr bwMode="auto">
            <a:xfrm>
              <a:off x="3138" y="1423"/>
              <a:ext cx="20" cy="21"/>
            </a:xfrm>
            <a:custGeom>
              <a:avLst/>
              <a:gdLst>
                <a:gd name="T0" fmla="*/ 7 w 14"/>
                <a:gd name="T1" fmla="*/ 13 h 15"/>
                <a:gd name="T2" fmla="*/ 8 w 14"/>
                <a:gd name="T3" fmla="*/ 14 h 15"/>
                <a:gd name="T4" fmla="*/ 13 w 14"/>
                <a:gd name="T5" fmla="*/ 4 h 15"/>
                <a:gd name="T6" fmla="*/ 14 w 14"/>
                <a:gd name="T7" fmla="*/ 3 h 15"/>
                <a:gd name="T8" fmla="*/ 12 w 14"/>
                <a:gd name="T9" fmla="*/ 2 h 15"/>
                <a:gd name="T10" fmla="*/ 8 w 14"/>
                <a:gd name="T11" fmla="*/ 1 h 15"/>
                <a:gd name="T12" fmla="*/ 7 w 14"/>
                <a:gd name="T13" fmla="*/ 0 h 15"/>
                <a:gd name="T14" fmla="*/ 7 w 14"/>
                <a:gd name="T15" fmla="*/ 1 h 15"/>
                <a:gd name="T16" fmla="*/ 1 w 14"/>
                <a:gd name="T17" fmla="*/ 9 h 15"/>
                <a:gd name="T18" fmla="*/ 0 w 14"/>
                <a:gd name="T19" fmla="*/ 11 h 15"/>
                <a:gd name="T20" fmla="*/ 7 w 14"/>
                <a:gd name="T21" fmla="*/ 15 h 15"/>
                <a:gd name="T22" fmla="*/ 8 w 14"/>
                <a:gd name="T23" fmla="*/ 14 h 15"/>
                <a:gd name="T24" fmla="*/ 7 w 14"/>
                <a:gd name="T25" fmla="*/ 13 h 15"/>
                <a:gd name="T26" fmla="*/ 7 w 14"/>
                <a:gd name="T27" fmla="*/ 12 h 15"/>
                <a:gd name="T28" fmla="*/ 3 w 14"/>
                <a:gd name="T29" fmla="*/ 9 h 15"/>
                <a:gd name="T30" fmla="*/ 3 w 14"/>
                <a:gd name="T31" fmla="*/ 10 h 15"/>
                <a:gd name="T32" fmla="*/ 4 w 14"/>
                <a:gd name="T33" fmla="*/ 11 h 15"/>
                <a:gd name="T34" fmla="*/ 9 w 14"/>
                <a:gd name="T35" fmla="*/ 3 h 15"/>
                <a:gd name="T36" fmla="*/ 8 w 14"/>
                <a:gd name="T37" fmla="*/ 2 h 15"/>
                <a:gd name="T38" fmla="*/ 7 w 14"/>
                <a:gd name="T39" fmla="*/ 4 h 15"/>
                <a:gd name="T40" fmla="*/ 8 w 14"/>
                <a:gd name="T41" fmla="*/ 4 h 15"/>
                <a:gd name="T42" fmla="*/ 12 w 14"/>
                <a:gd name="T43" fmla="*/ 5 h 15"/>
                <a:gd name="T44" fmla="*/ 12 w 14"/>
                <a:gd name="T45" fmla="*/ 4 h 15"/>
                <a:gd name="T46" fmla="*/ 11 w 14"/>
                <a:gd name="T47" fmla="*/ 3 h 15"/>
                <a:gd name="T48" fmla="*/ 5 w 14"/>
                <a:gd name="T49" fmla="*/ 12 h 15"/>
                <a:gd name="T50" fmla="*/ 7 w 14"/>
                <a:gd name="T51" fmla="*/ 13 h 15"/>
                <a:gd name="T52" fmla="*/ 7 w 14"/>
                <a:gd name="T53" fmla="*/ 12 h 15"/>
                <a:gd name="T54" fmla="*/ 7 w 14"/>
                <a:gd name="T5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" h="15">
                  <a:moveTo>
                    <a:pt x="7" y="13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9" y="4"/>
                    <a:pt x="10" y="4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5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3" name="Freeform 139"/>
            <p:cNvSpPr>
              <a:spLocks/>
            </p:cNvSpPr>
            <p:nvPr/>
          </p:nvSpPr>
          <p:spPr bwMode="auto">
            <a:xfrm>
              <a:off x="3054" y="1115"/>
              <a:ext cx="13" cy="11"/>
            </a:xfrm>
            <a:custGeom>
              <a:avLst/>
              <a:gdLst>
                <a:gd name="T0" fmla="*/ 7 w 9"/>
                <a:gd name="T1" fmla="*/ 8 h 8"/>
                <a:gd name="T2" fmla="*/ 9 w 9"/>
                <a:gd name="T3" fmla="*/ 4 h 8"/>
                <a:gd name="T4" fmla="*/ 3 w 9"/>
                <a:gd name="T5" fmla="*/ 0 h 8"/>
                <a:gd name="T6" fmla="*/ 0 w 9"/>
                <a:gd name="T7" fmla="*/ 4 h 8"/>
                <a:gd name="T8" fmla="*/ 7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7" y="8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4" name="Freeform 140"/>
            <p:cNvSpPr>
              <a:spLocks/>
            </p:cNvSpPr>
            <p:nvPr/>
          </p:nvSpPr>
          <p:spPr bwMode="auto">
            <a:xfrm>
              <a:off x="3051" y="1111"/>
              <a:ext cx="17" cy="18"/>
            </a:xfrm>
            <a:custGeom>
              <a:avLst/>
              <a:gdLst>
                <a:gd name="T0" fmla="*/ 9 w 12"/>
                <a:gd name="T1" fmla="*/ 11 h 13"/>
                <a:gd name="T2" fmla="*/ 11 w 12"/>
                <a:gd name="T3" fmla="*/ 11 h 13"/>
                <a:gd name="T4" fmla="*/ 12 w 12"/>
                <a:gd name="T5" fmla="*/ 7 h 13"/>
                <a:gd name="T6" fmla="*/ 12 w 12"/>
                <a:gd name="T7" fmla="*/ 6 h 13"/>
                <a:gd name="T8" fmla="*/ 11 w 12"/>
                <a:gd name="T9" fmla="*/ 5 h 13"/>
                <a:gd name="T10" fmla="*/ 6 w 12"/>
                <a:gd name="T11" fmla="*/ 1 h 13"/>
                <a:gd name="T12" fmla="*/ 5 w 12"/>
                <a:gd name="T13" fmla="*/ 0 h 13"/>
                <a:gd name="T14" fmla="*/ 4 w 12"/>
                <a:gd name="T15" fmla="*/ 2 h 13"/>
                <a:gd name="T16" fmla="*/ 1 w 12"/>
                <a:gd name="T17" fmla="*/ 6 h 13"/>
                <a:gd name="T18" fmla="*/ 0 w 12"/>
                <a:gd name="T19" fmla="*/ 7 h 13"/>
                <a:gd name="T20" fmla="*/ 10 w 12"/>
                <a:gd name="T21" fmla="*/ 13 h 13"/>
                <a:gd name="T22" fmla="*/ 11 w 12"/>
                <a:gd name="T23" fmla="*/ 11 h 13"/>
                <a:gd name="T24" fmla="*/ 9 w 12"/>
                <a:gd name="T25" fmla="*/ 11 h 13"/>
                <a:gd name="T26" fmla="*/ 10 w 12"/>
                <a:gd name="T27" fmla="*/ 9 h 13"/>
                <a:gd name="T28" fmla="*/ 3 w 12"/>
                <a:gd name="T29" fmla="*/ 5 h 13"/>
                <a:gd name="T30" fmla="*/ 2 w 12"/>
                <a:gd name="T31" fmla="*/ 7 h 13"/>
                <a:gd name="T32" fmla="*/ 4 w 12"/>
                <a:gd name="T33" fmla="*/ 7 h 13"/>
                <a:gd name="T34" fmla="*/ 6 w 12"/>
                <a:gd name="T35" fmla="*/ 3 h 13"/>
                <a:gd name="T36" fmla="*/ 5 w 12"/>
                <a:gd name="T37" fmla="*/ 3 h 13"/>
                <a:gd name="T38" fmla="*/ 4 w 12"/>
                <a:gd name="T39" fmla="*/ 4 h 13"/>
                <a:gd name="T40" fmla="*/ 10 w 12"/>
                <a:gd name="T41" fmla="*/ 8 h 13"/>
                <a:gd name="T42" fmla="*/ 11 w 12"/>
                <a:gd name="T43" fmla="*/ 7 h 13"/>
                <a:gd name="T44" fmla="*/ 9 w 12"/>
                <a:gd name="T45" fmla="*/ 6 h 13"/>
                <a:gd name="T46" fmla="*/ 8 w 12"/>
                <a:gd name="T47" fmla="*/ 10 h 13"/>
                <a:gd name="T48" fmla="*/ 9 w 12"/>
                <a:gd name="T49" fmla="*/ 11 h 13"/>
                <a:gd name="T50" fmla="*/ 10 w 12"/>
                <a:gd name="T51" fmla="*/ 9 h 13"/>
                <a:gd name="T52" fmla="*/ 9 w 12"/>
                <a:gd name="T5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3">
                  <a:moveTo>
                    <a:pt x="9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10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5" name="Freeform 141"/>
            <p:cNvSpPr>
              <a:spLocks/>
            </p:cNvSpPr>
            <p:nvPr/>
          </p:nvSpPr>
          <p:spPr bwMode="auto">
            <a:xfrm>
              <a:off x="2674" y="165"/>
              <a:ext cx="678" cy="1748"/>
            </a:xfrm>
            <a:custGeom>
              <a:avLst/>
              <a:gdLst>
                <a:gd name="T0" fmla="*/ 459 w 482"/>
                <a:gd name="T1" fmla="*/ 170 h 1242"/>
                <a:gd name="T2" fmla="*/ 440 w 482"/>
                <a:gd name="T3" fmla="*/ 97 h 1242"/>
                <a:gd name="T4" fmla="*/ 408 w 482"/>
                <a:gd name="T5" fmla="*/ 68 h 1242"/>
                <a:gd name="T6" fmla="*/ 362 w 482"/>
                <a:gd name="T7" fmla="*/ 37 h 1242"/>
                <a:gd name="T8" fmla="*/ 331 w 482"/>
                <a:gd name="T9" fmla="*/ 0 h 1242"/>
                <a:gd name="T10" fmla="*/ 323 w 482"/>
                <a:gd name="T11" fmla="*/ 69 h 1242"/>
                <a:gd name="T12" fmla="*/ 286 w 482"/>
                <a:gd name="T13" fmla="*/ 62 h 1242"/>
                <a:gd name="T14" fmla="*/ 253 w 482"/>
                <a:gd name="T15" fmla="*/ 95 h 1242"/>
                <a:gd name="T16" fmla="*/ 207 w 482"/>
                <a:gd name="T17" fmla="*/ 129 h 1242"/>
                <a:gd name="T18" fmla="*/ 165 w 482"/>
                <a:gd name="T19" fmla="*/ 236 h 1242"/>
                <a:gd name="T20" fmla="*/ 131 w 482"/>
                <a:gd name="T21" fmla="*/ 335 h 1242"/>
                <a:gd name="T22" fmla="*/ 126 w 482"/>
                <a:gd name="T23" fmla="*/ 446 h 1242"/>
                <a:gd name="T24" fmla="*/ 41 w 482"/>
                <a:gd name="T25" fmla="*/ 548 h 1242"/>
                <a:gd name="T26" fmla="*/ 55 w 482"/>
                <a:gd name="T27" fmla="*/ 636 h 1242"/>
                <a:gd name="T28" fmla="*/ 60 w 482"/>
                <a:gd name="T29" fmla="*/ 743 h 1242"/>
                <a:gd name="T30" fmla="*/ 61 w 482"/>
                <a:gd name="T31" fmla="*/ 807 h 1242"/>
                <a:gd name="T32" fmla="*/ 33 w 482"/>
                <a:gd name="T33" fmla="*/ 899 h 1242"/>
                <a:gd name="T34" fmla="*/ 0 w 482"/>
                <a:gd name="T35" fmla="*/ 945 h 1242"/>
                <a:gd name="T36" fmla="*/ 15 w 482"/>
                <a:gd name="T37" fmla="*/ 982 h 1242"/>
                <a:gd name="T38" fmla="*/ 28 w 482"/>
                <a:gd name="T39" fmla="*/ 982 h 1242"/>
                <a:gd name="T40" fmla="*/ 36 w 482"/>
                <a:gd name="T41" fmla="*/ 1050 h 1242"/>
                <a:gd name="T42" fmla="*/ 50 w 482"/>
                <a:gd name="T43" fmla="*/ 1089 h 1242"/>
                <a:gd name="T44" fmla="*/ 75 w 482"/>
                <a:gd name="T45" fmla="*/ 1130 h 1242"/>
                <a:gd name="T46" fmla="*/ 80 w 482"/>
                <a:gd name="T47" fmla="*/ 1156 h 1242"/>
                <a:gd name="T48" fmla="*/ 88 w 482"/>
                <a:gd name="T49" fmla="*/ 1197 h 1242"/>
                <a:gd name="T50" fmla="*/ 88 w 482"/>
                <a:gd name="T51" fmla="*/ 1238 h 1242"/>
                <a:gd name="T52" fmla="*/ 170 w 482"/>
                <a:gd name="T53" fmla="*/ 1180 h 1242"/>
                <a:gd name="T54" fmla="*/ 249 w 482"/>
                <a:gd name="T55" fmla="*/ 1122 h 1242"/>
                <a:gd name="T56" fmla="*/ 264 w 482"/>
                <a:gd name="T57" fmla="*/ 1040 h 1242"/>
                <a:gd name="T58" fmla="*/ 263 w 482"/>
                <a:gd name="T59" fmla="*/ 1008 h 1242"/>
                <a:gd name="T60" fmla="*/ 260 w 482"/>
                <a:gd name="T61" fmla="*/ 970 h 1242"/>
                <a:gd name="T62" fmla="*/ 238 w 482"/>
                <a:gd name="T63" fmla="*/ 947 h 1242"/>
                <a:gd name="T64" fmla="*/ 295 w 482"/>
                <a:gd name="T65" fmla="*/ 927 h 1242"/>
                <a:gd name="T66" fmla="*/ 308 w 482"/>
                <a:gd name="T67" fmla="*/ 916 h 1242"/>
                <a:gd name="T68" fmla="*/ 331 w 482"/>
                <a:gd name="T69" fmla="*/ 891 h 1242"/>
                <a:gd name="T70" fmla="*/ 349 w 482"/>
                <a:gd name="T71" fmla="*/ 848 h 1242"/>
                <a:gd name="T72" fmla="*/ 361 w 482"/>
                <a:gd name="T73" fmla="*/ 827 h 1242"/>
                <a:gd name="T74" fmla="*/ 334 w 482"/>
                <a:gd name="T75" fmla="*/ 808 h 1242"/>
                <a:gd name="T76" fmla="*/ 292 w 482"/>
                <a:gd name="T77" fmla="*/ 780 h 1242"/>
                <a:gd name="T78" fmla="*/ 270 w 482"/>
                <a:gd name="T79" fmla="*/ 749 h 1242"/>
                <a:gd name="T80" fmla="*/ 261 w 482"/>
                <a:gd name="T81" fmla="*/ 706 h 1242"/>
                <a:gd name="T82" fmla="*/ 272 w 482"/>
                <a:gd name="T83" fmla="*/ 675 h 1242"/>
                <a:gd name="T84" fmla="*/ 269 w 482"/>
                <a:gd name="T85" fmla="*/ 624 h 1242"/>
                <a:gd name="T86" fmla="*/ 280 w 482"/>
                <a:gd name="T87" fmla="*/ 611 h 1242"/>
                <a:gd name="T88" fmla="*/ 287 w 482"/>
                <a:gd name="T89" fmla="*/ 580 h 1242"/>
                <a:gd name="T90" fmla="*/ 307 w 482"/>
                <a:gd name="T91" fmla="*/ 571 h 1242"/>
                <a:gd name="T92" fmla="*/ 308 w 482"/>
                <a:gd name="T93" fmla="*/ 550 h 1242"/>
                <a:gd name="T94" fmla="*/ 333 w 482"/>
                <a:gd name="T95" fmla="*/ 529 h 1242"/>
                <a:gd name="T96" fmla="*/ 349 w 482"/>
                <a:gd name="T97" fmla="*/ 511 h 1242"/>
                <a:gd name="T98" fmla="*/ 368 w 482"/>
                <a:gd name="T99" fmla="*/ 495 h 1242"/>
                <a:gd name="T100" fmla="*/ 403 w 482"/>
                <a:gd name="T101" fmla="*/ 443 h 1242"/>
                <a:gd name="T102" fmla="*/ 418 w 482"/>
                <a:gd name="T103" fmla="*/ 410 h 1242"/>
                <a:gd name="T104" fmla="*/ 399 w 482"/>
                <a:gd name="T105" fmla="*/ 380 h 1242"/>
                <a:gd name="T106" fmla="*/ 395 w 482"/>
                <a:gd name="T107" fmla="*/ 329 h 1242"/>
                <a:gd name="T108" fmla="*/ 410 w 482"/>
                <a:gd name="T109" fmla="*/ 304 h 1242"/>
                <a:gd name="T110" fmla="*/ 413 w 482"/>
                <a:gd name="T111" fmla="*/ 286 h 1242"/>
                <a:gd name="T112" fmla="*/ 431 w 482"/>
                <a:gd name="T113" fmla="*/ 275 h 1242"/>
                <a:gd name="T114" fmla="*/ 474 w 482"/>
                <a:gd name="T115" fmla="*/ 26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1242">
                  <a:moveTo>
                    <a:pt x="477" y="248"/>
                  </a:moveTo>
                  <a:cubicBezTo>
                    <a:pt x="475" y="244"/>
                    <a:pt x="474" y="243"/>
                    <a:pt x="472" y="240"/>
                  </a:cubicBezTo>
                  <a:cubicBezTo>
                    <a:pt x="471" y="236"/>
                    <a:pt x="471" y="233"/>
                    <a:pt x="469" y="230"/>
                  </a:cubicBezTo>
                  <a:cubicBezTo>
                    <a:pt x="468" y="226"/>
                    <a:pt x="467" y="224"/>
                    <a:pt x="466" y="220"/>
                  </a:cubicBezTo>
                  <a:cubicBezTo>
                    <a:pt x="466" y="219"/>
                    <a:pt x="465" y="219"/>
                    <a:pt x="465" y="218"/>
                  </a:cubicBezTo>
                  <a:cubicBezTo>
                    <a:pt x="464" y="207"/>
                    <a:pt x="464" y="207"/>
                    <a:pt x="464" y="207"/>
                  </a:cubicBezTo>
                  <a:cubicBezTo>
                    <a:pt x="463" y="204"/>
                    <a:pt x="465" y="202"/>
                    <a:pt x="465" y="199"/>
                  </a:cubicBezTo>
                  <a:cubicBezTo>
                    <a:pt x="466" y="194"/>
                    <a:pt x="466" y="191"/>
                    <a:pt x="465" y="186"/>
                  </a:cubicBezTo>
                  <a:cubicBezTo>
                    <a:pt x="465" y="180"/>
                    <a:pt x="462" y="176"/>
                    <a:pt x="459" y="170"/>
                  </a:cubicBezTo>
                  <a:cubicBezTo>
                    <a:pt x="455" y="163"/>
                    <a:pt x="447" y="162"/>
                    <a:pt x="446" y="154"/>
                  </a:cubicBezTo>
                  <a:cubicBezTo>
                    <a:pt x="446" y="152"/>
                    <a:pt x="447" y="151"/>
                    <a:pt x="448" y="149"/>
                  </a:cubicBezTo>
                  <a:cubicBezTo>
                    <a:pt x="449" y="146"/>
                    <a:pt x="449" y="145"/>
                    <a:pt x="450" y="142"/>
                  </a:cubicBezTo>
                  <a:cubicBezTo>
                    <a:pt x="451" y="140"/>
                    <a:pt x="453" y="138"/>
                    <a:pt x="453" y="136"/>
                  </a:cubicBezTo>
                  <a:cubicBezTo>
                    <a:pt x="452" y="130"/>
                    <a:pt x="449" y="127"/>
                    <a:pt x="446" y="122"/>
                  </a:cubicBezTo>
                  <a:cubicBezTo>
                    <a:pt x="444" y="121"/>
                    <a:pt x="444" y="119"/>
                    <a:pt x="444" y="117"/>
                  </a:cubicBezTo>
                  <a:cubicBezTo>
                    <a:pt x="443" y="115"/>
                    <a:pt x="442" y="114"/>
                    <a:pt x="442" y="112"/>
                  </a:cubicBezTo>
                  <a:cubicBezTo>
                    <a:pt x="441" y="98"/>
                    <a:pt x="441" y="98"/>
                    <a:pt x="441" y="98"/>
                  </a:cubicBezTo>
                  <a:cubicBezTo>
                    <a:pt x="441" y="98"/>
                    <a:pt x="440" y="98"/>
                    <a:pt x="440" y="97"/>
                  </a:cubicBezTo>
                  <a:cubicBezTo>
                    <a:pt x="439" y="93"/>
                    <a:pt x="439" y="91"/>
                    <a:pt x="438" y="87"/>
                  </a:cubicBezTo>
                  <a:cubicBezTo>
                    <a:pt x="438" y="85"/>
                    <a:pt x="437" y="83"/>
                    <a:pt x="437" y="81"/>
                  </a:cubicBezTo>
                  <a:cubicBezTo>
                    <a:pt x="436" y="78"/>
                    <a:pt x="435" y="77"/>
                    <a:pt x="434" y="75"/>
                  </a:cubicBezTo>
                  <a:cubicBezTo>
                    <a:pt x="434" y="74"/>
                    <a:pt x="434" y="73"/>
                    <a:pt x="433" y="73"/>
                  </a:cubicBezTo>
                  <a:cubicBezTo>
                    <a:pt x="432" y="71"/>
                    <a:pt x="431" y="72"/>
                    <a:pt x="429" y="72"/>
                  </a:cubicBezTo>
                  <a:cubicBezTo>
                    <a:pt x="428" y="72"/>
                    <a:pt x="427" y="72"/>
                    <a:pt x="426" y="72"/>
                  </a:cubicBezTo>
                  <a:cubicBezTo>
                    <a:pt x="426" y="72"/>
                    <a:pt x="425" y="72"/>
                    <a:pt x="424" y="72"/>
                  </a:cubicBezTo>
                  <a:cubicBezTo>
                    <a:pt x="421" y="72"/>
                    <a:pt x="419" y="72"/>
                    <a:pt x="416" y="71"/>
                  </a:cubicBezTo>
                  <a:cubicBezTo>
                    <a:pt x="413" y="71"/>
                    <a:pt x="411" y="69"/>
                    <a:pt x="408" y="68"/>
                  </a:cubicBezTo>
                  <a:cubicBezTo>
                    <a:pt x="406" y="66"/>
                    <a:pt x="405" y="64"/>
                    <a:pt x="403" y="63"/>
                  </a:cubicBezTo>
                  <a:cubicBezTo>
                    <a:pt x="401" y="62"/>
                    <a:pt x="400" y="61"/>
                    <a:pt x="399" y="60"/>
                  </a:cubicBezTo>
                  <a:cubicBezTo>
                    <a:pt x="396" y="56"/>
                    <a:pt x="394" y="54"/>
                    <a:pt x="391" y="51"/>
                  </a:cubicBezTo>
                  <a:cubicBezTo>
                    <a:pt x="390" y="50"/>
                    <a:pt x="389" y="49"/>
                    <a:pt x="389" y="47"/>
                  </a:cubicBezTo>
                  <a:cubicBezTo>
                    <a:pt x="388" y="45"/>
                    <a:pt x="388" y="44"/>
                    <a:pt x="386" y="43"/>
                  </a:cubicBezTo>
                  <a:cubicBezTo>
                    <a:pt x="383" y="42"/>
                    <a:pt x="381" y="42"/>
                    <a:pt x="377" y="42"/>
                  </a:cubicBezTo>
                  <a:cubicBezTo>
                    <a:pt x="374" y="42"/>
                    <a:pt x="373" y="41"/>
                    <a:pt x="369" y="40"/>
                  </a:cubicBezTo>
                  <a:cubicBezTo>
                    <a:pt x="368" y="40"/>
                    <a:pt x="367" y="39"/>
                    <a:pt x="365" y="39"/>
                  </a:cubicBezTo>
                  <a:cubicBezTo>
                    <a:pt x="364" y="38"/>
                    <a:pt x="363" y="38"/>
                    <a:pt x="362" y="37"/>
                  </a:cubicBezTo>
                  <a:cubicBezTo>
                    <a:pt x="361" y="37"/>
                    <a:pt x="361" y="36"/>
                    <a:pt x="360" y="35"/>
                  </a:cubicBezTo>
                  <a:cubicBezTo>
                    <a:pt x="358" y="32"/>
                    <a:pt x="357" y="31"/>
                    <a:pt x="354" y="29"/>
                  </a:cubicBezTo>
                  <a:cubicBezTo>
                    <a:pt x="353" y="28"/>
                    <a:pt x="353" y="27"/>
                    <a:pt x="352" y="26"/>
                  </a:cubicBezTo>
                  <a:cubicBezTo>
                    <a:pt x="350" y="23"/>
                    <a:pt x="348" y="21"/>
                    <a:pt x="346" y="17"/>
                  </a:cubicBezTo>
                  <a:cubicBezTo>
                    <a:pt x="344" y="14"/>
                    <a:pt x="343" y="12"/>
                    <a:pt x="341" y="9"/>
                  </a:cubicBezTo>
                  <a:cubicBezTo>
                    <a:pt x="339" y="7"/>
                    <a:pt x="339" y="6"/>
                    <a:pt x="338" y="5"/>
                  </a:cubicBezTo>
                  <a:cubicBezTo>
                    <a:pt x="336" y="3"/>
                    <a:pt x="334" y="3"/>
                    <a:pt x="333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29" y="0"/>
                    <a:pt x="328" y="1"/>
                    <a:pt x="327" y="1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3" y="2"/>
                    <a:pt x="322" y="2"/>
                    <a:pt x="322" y="3"/>
                  </a:cubicBezTo>
                  <a:cubicBezTo>
                    <a:pt x="321" y="4"/>
                    <a:pt x="322" y="4"/>
                    <a:pt x="322" y="5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2"/>
                    <a:pt x="326" y="43"/>
                    <a:pt x="326" y="45"/>
                  </a:cubicBezTo>
                  <a:cubicBezTo>
                    <a:pt x="326" y="49"/>
                    <a:pt x="326" y="52"/>
                    <a:pt x="326" y="56"/>
                  </a:cubicBezTo>
                  <a:cubicBezTo>
                    <a:pt x="326" y="59"/>
                    <a:pt x="326" y="61"/>
                    <a:pt x="326" y="64"/>
                  </a:cubicBezTo>
                  <a:cubicBezTo>
                    <a:pt x="325" y="66"/>
                    <a:pt x="324" y="67"/>
                    <a:pt x="323" y="69"/>
                  </a:cubicBezTo>
                  <a:cubicBezTo>
                    <a:pt x="323" y="70"/>
                    <a:pt x="323" y="72"/>
                    <a:pt x="321" y="72"/>
                  </a:cubicBezTo>
                  <a:cubicBezTo>
                    <a:pt x="320" y="72"/>
                    <a:pt x="319" y="72"/>
                    <a:pt x="318" y="71"/>
                  </a:cubicBezTo>
                  <a:cubicBezTo>
                    <a:pt x="316" y="70"/>
                    <a:pt x="315" y="69"/>
                    <a:pt x="313" y="68"/>
                  </a:cubicBezTo>
                  <a:cubicBezTo>
                    <a:pt x="309" y="67"/>
                    <a:pt x="307" y="65"/>
                    <a:pt x="303" y="64"/>
                  </a:cubicBezTo>
                  <a:cubicBezTo>
                    <a:pt x="302" y="63"/>
                    <a:pt x="301" y="63"/>
                    <a:pt x="299" y="62"/>
                  </a:cubicBezTo>
                  <a:cubicBezTo>
                    <a:pt x="298" y="62"/>
                    <a:pt x="297" y="62"/>
                    <a:pt x="296" y="62"/>
                  </a:cubicBezTo>
                  <a:cubicBezTo>
                    <a:pt x="296" y="62"/>
                    <a:pt x="296" y="62"/>
                    <a:pt x="295" y="62"/>
                  </a:cubicBezTo>
                  <a:cubicBezTo>
                    <a:pt x="294" y="62"/>
                    <a:pt x="292" y="62"/>
                    <a:pt x="291" y="62"/>
                  </a:cubicBezTo>
                  <a:cubicBezTo>
                    <a:pt x="289" y="62"/>
                    <a:pt x="288" y="62"/>
                    <a:pt x="286" y="62"/>
                  </a:cubicBezTo>
                  <a:cubicBezTo>
                    <a:pt x="280" y="63"/>
                    <a:pt x="276" y="64"/>
                    <a:pt x="270" y="65"/>
                  </a:cubicBezTo>
                  <a:cubicBezTo>
                    <a:pt x="266" y="65"/>
                    <a:pt x="264" y="63"/>
                    <a:pt x="260" y="64"/>
                  </a:cubicBezTo>
                  <a:cubicBezTo>
                    <a:pt x="259" y="64"/>
                    <a:pt x="259" y="65"/>
                    <a:pt x="259" y="66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8" y="69"/>
                    <a:pt x="258" y="70"/>
                    <a:pt x="258" y="71"/>
                  </a:cubicBezTo>
                  <a:cubicBezTo>
                    <a:pt x="257" y="73"/>
                    <a:pt x="256" y="73"/>
                    <a:pt x="255" y="75"/>
                  </a:cubicBezTo>
                  <a:cubicBezTo>
                    <a:pt x="254" y="79"/>
                    <a:pt x="252" y="81"/>
                    <a:pt x="253" y="86"/>
                  </a:cubicBezTo>
                  <a:cubicBezTo>
                    <a:pt x="253" y="89"/>
                    <a:pt x="253" y="91"/>
                    <a:pt x="253" y="94"/>
                  </a:cubicBezTo>
                  <a:cubicBezTo>
                    <a:pt x="253" y="94"/>
                    <a:pt x="253" y="95"/>
                    <a:pt x="253" y="95"/>
                  </a:cubicBezTo>
                  <a:cubicBezTo>
                    <a:pt x="253" y="97"/>
                    <a:pt x="253" y="98"/>
                    <a:pt x="253" y="100"/>
                  </a:cubicBezTo>
                  <a:cubicBezTo>
                    <a:pt x="253" y="100"/>
                    <a:pt x="252" y="101"/>
                    <a:pt x="252" y="101"/>
                  </a:cubicBezTo>
                  <a:cubicBezTo>
                    <a:pt x="252" y="104"/>
                    <a:pt x="251" y="106"/>
                    <a:pt x="248" y="108"/>
                  </a:cubicBezTo>
                  <a:cubicBezTo>
                    <a:pt x="247" y="109"/>
                    <a:pt x="246" y="110"/>
                    <a:pt x="245" y="111"/>
                  </a:cubicBezTo>
                  <a:cubicBezTo>
                    <a:pt x="241" y="107"/>
                    <a:pt x="237" y="104"/>
                    <a:pt x="231" y="105"/>
                  </a:cubicBezTo>
                  <a:cubicBezTo>
                    <a:pt x="228" y="105"/>
                    <a:pt x="226" y="106"/>
                    <a:pt x="222" y="108"/>
                  </a:cubicBezTo>
                  <a:cubicBezTo>
                    <a:pt x="220" y="109"/>
                    <a:pt x="218" y="110"/>
                    <a:pt x="217" y="112"/>
                  </a:cubicBezTo>
                  <a:cubicBezTo>
                    <a:pt x="215" y="114"/>
                    <a:pt x="215" y="116"/>
                    <a:pt x="214" y="118"/>
                  </a:cubicBezTo>
                  <a:cubicBezTo>
                    <a:pt x="212" y="122"/>
                    <a:pt x="209" y="124"/>
                    <a:pt x="207" y="129"/>
                  </a:cubicBezTo>
                  <a:cubicBezTo>
                    <a:pt x="204" y="136"/>
                    <a:pt x="201" y="140"/>
                    <a:pt x="197" y="147"/>
                  </a:cubicBezTo>
                  <a:cubicBezTo>
                    <a:pt x="195" y="150"/>
                    <a:pt x="193" y="151"/>
                    <a:pt x="190" y="154"/>
                  </a:cubicBezTo>
                  <a:cubicBezTo>
                    <a:pt x="188" y="156"/>
                    <a:pt x="186" y="156"/>
                    <a:pt x="186" y="159"/>
                  </a:cubicBezTo>
                  <a:cubicBezTo>
                    <a:pt x="187" y="167"/>
                    <a:pt x="190" y="171"/>
                    <a:pt x="191" y="179"/>
                  </a:cubicBezTo>
                  <a:cubicBezTo>
                    <a:pt x="192" y="187"/>
                    <a:pt x="190" y="193"/>
                    <a:pt x="186" y="200"/>
                  </a:cubicBezTo>
                  <a:cubicBezTo>
                    <a:pt x="184" y="205"/>
                    <a:pt x="184" y="208"/>
                    <a:pt x="183" y="213"/>
                  </a:cubicBezTo>
                  <a:cubicBezTo>
                    <a:pt x="182" y="220"/>
                    <a:pt x="179" y="223"/>
                    <a:pt x="174" y="229"/>
                  </a:cubicBezTo>
                  <a:cubicBezTo>
                    <a:pt x="174" y="229"/>
                    <a:pt x="174" y="230"/>
                    <a:pt x="173" y="231"/>
                  </a:cubicBezTo>
                  <a:cubicBezTo>
                    <a:pt x="171" y="234"/>
                    <a:pt x="167" y="233"/>
                    <a:pt x="165" y="236"/>
                  </a:cubicBezTo>
                  <a:cubicBezTo>
                    <a:pt x="164" y="238"/>
                    <a:pt x="165" y="240"/>
                    <a:pt x="165" y="242"/>
                  </a:cubicBezTo>
                  <a:cubicBezTo>
                    <a:pt x="165" y="250"/>
                    <a:pt x="166" y="255"/>
                    <a:pt x="163" y="261"/>
                  </a:cubicBezTo>
                  <a:cubicBezTo>
                    <a:pt x="160" y="266"/>
                    <a:pt x="156" y="267"/>
                    <a:pt x="151" y="269"/>
                  </a:cubicBezTo>
                  <a:cubicBezTo>
                    <a:pt x="148" y="270"/>
                    <a:pt x="147" y="270"/>
                    <a:pt x="145" y="271"/>
                  </a:cubicBezTo>
                  <a:cubicBezTo>
                    <a:pt x="142" y="272"/>
                    <a:pt x="140" y="271"/>
                    <a:pt x="139" y="273"/>
                  </a:cubicBezTo>
                  <a:cubicBezTo>
                    <a:pt x="138" y="274"/>
                    <a:pt x="138" y="276"/>
                    <a:pt x="138" y="277"/>
                  </a:cubicBezTo>
                  <a:cubicBezTo>
                    <a:pt x="137" y="283"/>
                    <a:pt x="135" y="287"/>
                    <a:pt x="135" y="293"/>
                  </a:cubicBezTo>
                  <a:cubicBezTo>
                    <a:pt x="133" y="303"/>
                    <a:pt x="134" y="309"/>
                    <a:pt x="133" y="319"/>
                  </a:cubicBezTo>
                  <a:cubicBezTo>
                    <a:pt x="133" y="325"/>
                    <a:pt x="132" y="328"/>
                    <a:pt x="131" y="335"/>
                  </a:cubicBezTo>
                  <a:cubicBezTo>
                    <a:pt x="131" y="338"/>
                    <a:pt x="130" y="340"/>
                    <a:pt x="130" y="343"/>
                  </a:cubicBezTo>
                  <a:cubicBezTo>
                    <a:pt x="131" y="350"/>
                    <a:pt x="132" y="354"/>
                    <a:pt x="132" y="360"/>
                  </a:cubicBezTo>
                  <a:cubicBezTo>
                    <a:pt x="132" y="364"/>
                    <a:pt x="131" y="366"/>
                    <a:pt x="130" y="369"/>
                  </a:cubicBezTo>
                  <a:cubicBezTo>
                    <a:pt x="128" y="378"/>
                    <a:pt x="126" y="384"/>
                    <a:pt x="123" y="393"/>
                  </a:cubicBezTo>
                  <a:cubicBezTo>
                    <a:pt x="121" y="398"/>
                    <a:pt x="120" y="402"/>
                    <a:pt x="118" y="407"/>
                  </a:cubicBezTo>
                  <a:cubicBezTo>
                    <a:pt x="115" y="414"/>
                    <a:pt x="110" y="418"/>
                    <a:pt x="111" y="426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12" y="436"/>
                    <a:pt x="116" y="439"/>
                    <a:pt x="119" y="441"/>
                  </a:cubicBezTo>
                  <a:cubicBezTo>
                    <a:pt x="126" y="446"/>
                    <a:pt x="126" y="446"/>
                    <a:pt x="126" y="446"/>
                  </a:cubicBezTo>
                  <a:cubicBezTo>
                    <a:pt x="127" y="466"/>
                    <a:pt x="127" y="466"/>
                    <a:pt x="127" y="466"/>
                  </a:cubicBezTo>
                  <a:cubicBezTo>
                    <a:pt x="121" y="483"/>
                    <a:pt x="121" y="483"/>
                    <a:pt x="121" y="483"/>
                  </a:cubicBezTo>
                  <a:cubicBezTo>
                    <a:pt x="121" y="483"/>
                    <a:pt x="94" y="475"/>
                    <a:pt x="80" y="479"/>
                  </a:cubicBezTo>
                  <a:cubicBezTo>
                    <a:pt x="67" y="482"/>
                    <a:pt x="55" y="506"/>
                    <a:pt x="50" y="516"/>
                  </a:cubicBezTo>
                  <a:cubicBezTo>
                    <a:pt x="48" y="519"/>
                    <a:pt x="48" y="521"/>
                    <a:pt x="48" y="521"/>
                  </a:cubicBezTo>
                  <a:cubicBezTo>
                    <a:pt x="48" y="522"/>
                    <a:pt x="48" y="522"/>
                    <a:pt x="49" y="52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1" y="534"/>
                    <a:pt x="50" y="535"/>
                    <a:pt x="49" y="537"/>
                  </a:cubicBezTo>
                  <a:cubicBezTo>
                    <a:pt x="41" y="547"/>
                    <a:pt x="41" y="548"/>
                    <a:pt x="41" y="548"/>
                  </a:cubicBezTo>
                  <a:cubicBezTo>
                    <a:pt x="44" y="556"/>
                    <a:pt x="46" y="561"/>
                    <a:pt x="47" y="565"/>
                  </a:cubicBezTo>
                  <a:cubicBezTo>
                    <a:pt x="50" y="573"/>
                    <a:pt x="50" y="573"/>
                    <a:pt x="50" y="573"/>
                  </a:cubicBezTo>
                  <a:cubicBezTo>
                    <a:pt x="50" y="574"/>
                    <a:pt x="49" y="575"/>
                    <a:pt x="49" y="576"/>
                  </a:cubicBezTo>
                  <a:cubicBezTo>
                    <a:pt x="45" y="581"/>
                    <a:pt x="45" y="581"/>
                    <a:pt x="45" y="581"/>
                  </a:cubicBezTo>
                  <a:cubicBezTo>
                    <a:pt x="47" y="589"/>
                    <a:pt x="48" y="593"/>
                    <a:pt x="49" y="594"/>
                  </a:cubicBezTo>
                  <a:cubicBezTo>
                    <a:pt x="49" y="596"/>
                    <a:pt x="49" y="596"/>
                    <a:pt x="49" y="596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5" y="607"/>
                    <a:pt x="45" y="607"/>
                    <a:pt x="45" y="607"/>
                  </a:cubicBezTo>
                  <a:cubicBezTo>
                    <a:pt x="52" y="626"/>
                    <a:pt x="54" y="633"/>
                    <a:pt x="55" y="636"/>
                  </a:cubicBezTo>
                  <a:cubicBezTo>
                    <a:pt x="56" y="638"/>
                    <a:pt x="56" y="638"/>
                    <a:pt x="56" y="638"/>
                  </a:cubicBezTo>
                  <a:cubicBezTo>
                    <a:pt x="56" y="639"/>
                    <a:pt x="56" y="639"/>
                    <a:pt x="55" y="640"/>
                  </a:cubicBezTo>
                  <a:cubicBezTo>
                    <a:pt x="48" y="685"/>
                    <a:pt x="48" y="685"/>
                    <a:pt x="48" y="685"/>
                  </a:cubicBezTo>
                  <a:cubicBezTo>
                    <a:pt x="61" y="699"/>
                    <a:pt x="61" y="699"/>
                    <a:pt x="61" y="699"/>
                  </a:cubicBezTo>
                  <a:cubicBezTo>
                    <a:pt x="61" y="699"/>
                    <a:pt x="68" y="703"/>
                    <a:pt x="73" y="707"/>
                  </a:cubicBezTo>
                  <a:cubicBezTo>
                    <a:pt x="74" y="708"/>
                    <a:pt x="75" y="708"/>
                    <a:pt x="75" y="709"/>
                  </a:cubicBezTo>
                  <a:cubicBezTo>
                    <a:pt x="79" y="714"/>
                    <a:pt x="79" y="720"/>
                    <a:pt x="75" y="734"/>
                  </a:cubicBezTo>
                  <a:cubicBezTo>
                    <a:pt x="72" y="750"/>
                    <a:pt x="61" y="742"/>
                    <a:pt x="61" y="742"/>
                  </a:cubicBezTo>
                  <a:cubicBezTo>
                    <a:pt x="61" y="742"/>
                    <a:pt x="60" y="742"/>
                    <a:pt x="60" y="743"/>
                  </a:cubicBezTo>
                  <a:cubicBezTo>
                    <a:pt x="49" y="746"/>
                    <a:pt x="49" y="746"/>
                    <a:pt x="49" y="746"/>
                  </a:cubicBezTo>
                  <a:cubicBezTo>
                    <a:pt x="56" y="754"/>
                    <a:pt x="56" y="754"/>
                    <a:pt x="56" y="754"/>
                  </a:cubicBezTo>
                  <a:cubicBezTo>
                    <a:pt x="56" y="756"/>
                    <a:pt x="56" y="757"/>
                    <a:pt x="57" y="758"/>
                  </a:cubicBezTo>
                  <a:cubicBezTo>
                    <a:pt x="58" y="766"/>
                    <a:pt x="58" y="766"/>
                    <a:pt x="58" y="766"/>
                  </a:cubicBezTo>
                  <a:cubicBezTo>
                    <a:pt x="58" y="766"/>
                    <a:pt x="59" y="767"/>
                    <a:pt x="59" y="768"/>
                  </a:cubicBezTo>
                  <a:cubicBezTo>
                    <a:pt x="61" y="772"/>
                    <a:pt x="67" y="787"/>
                    <a:pt x="69" y="795"/>
                  </a:cubicBezTo>
                  <a:cubicBezTo>
                    <a:pt x="69" y="795"/>
                    <a:pt x="70" y="796"/>
                    <a:pt x="70" y="796"/>
                  </a:cubicBezTo>
                  <a:cubicBezTo>
                    <a:pt x="71" y="800"/>
                    <a:pt x="70" y="801"/>
                    <a:pt x="68" y="802"/>
                  </a:cubicBezTo>
                  <a:cubicBezTo>
                    <a:pt x="66" y="803"/>
                    <a:pt x="62" y="803"/>
                    <a:pt x="61" y="807"/>
                  </a:cubicBezTo>
                  <a:cubicBezTo>
                    <a:pt x="60" y="811"/>
                    <a:pt x="62" y="814"/>
                    <a:pt x="63" y="821"/>
                  </a:cubicBezTo>
                  <a:cubicBezTo>
                    <a:pt x="63" y="824"/>
                    <a:pt x="62" y="828"/>
                    <a:pt x="61" y="834"/>
                  </a:cubicBezTo>
                  <a:cubicBezTo>
                    <a:pt x="59" y="842"/>
                    <a:pt x="54" y="844"/>
                    <a:pt x="49" y="845"/>
                  </a:cubicBezTo>
                  <a:cubicBezTo>
                    <a:pt x="43" y="845"/>
                    <a:pt x="38" y="845"/>
                    <a:pt x="36" y="848"/>
                  </a:cubicBezTo>
                  <a:cubicBezTo>
                    <a:pt x="29" y="852"/>
                    <a:pt x="38" y="853"/>
                    <a:pt x="37" y="860"/>
                  </a:cubicBezTo>
                  <a:cubicBezTo>
                    <a:pt x="37" y="865"/>
                    <a:pt x="29" y="864"/>
                    <a:pt x="26" y="869"/>
                  </a:cubicBezTo>
                  <a:cubicBezTo>
                    <a:pt x="23" y="871"/>
                    <a:pt x="31" y="889"/>
                    <a:pt x="33" y="894"/>
                  </a:cubicBezTo>
                  <a:cubicBezTo>
                    <a:pt x="34" y="895"/>
                    <a:pt x="34" y="896"/>
                    <a:pt x="34" y="896"/>
                  </a:cubicBezTo>
                  <a:cubicBezTo>
                    <a:pt x="34" y="896"/>
                    <a:pt x="34" y="897"/>
                    <a:pt x="33" y="899"/>
                  </a:cubicBezTo>
                  <a:cubicBezTo>
                    <a:pt x="31" y="903"/>
                    <a:pt x="28" y="910"/>
                    <a:pt x="26" y="916"/>
                  </a:cubicBezTo>
                  <a:cubicBezTo>
                    <a:pt x="26" y="918"/>
                    <a:pt x="25" y="920"/>
                    <a:pt x="25" y="922"/>
                  </a:cubicBezTo>
                  <a:cubicBezTo>
                    <a:pt x="23" y="929"/>
                    <a:pt x="21" y="934"/>
                    <a:pt x="17" y="934"/>
                  </a:cubicBezTo>
                  <a:cubicBezTo>
                    <a:pt x="16" y="934"/>
                    <a:pt x="15" y="934"/>
                    <a:pt x="15" y="933"/>
                  </a:cubicBezTo>
                  <a:cubicBezTo>
                    <a:pt x="13" y="930"/>
                    <a:pt x="15" y="921"/>
                    <a:pt x="14" y="915"/>
                  </a:cubicBezTo>
                  <a:cubicBezTo>
                    <a:pt x="13" y="908"/>
                    <a:pt x="2" y="915"/>
                    <a:pt x="2" y="915"/>
                  </a:cubicBezTo>
                  <a:cubicBezTo>
                    <a:pt x="0" y="925"/>
                    <a:pt x="0" y="925"/>
                    <a:pt x="0" y="925"/>
                  </a:cubicBezTo>
                  <a:cubicBezTo>
                    <a:pt x="0" y="925"/>
                    <a:pt x="4" y="930"/>
                    <a:pt x="4" y="937"/>
                  </a:cubicBezTo>
                  <a:cubicBezTo>
                    <a:pt x="4" y="941"/>
                    <a:pt x="0" y="945"/>
                    <a:pt x="0" y="945"/>
                  </a:cubicBezTo>
                  <a:cubicBezTo>
                    <a:pt x="0" y="945"/>
                    <a:pt x="7" y="964"/>
                    <a:pt x="7" y="968"/>
                  </a:cubicBezTo>
                  <a:cubicBezTo>
                    <a:pt x="7" y="972"/>
                    <a:pt x="2" y="972"/>
                    <a:pt x="2" y="972"/>
                  </a:cubicBezTo>
                  <a:cubicBezTo>
                    <a:pt x="3" y="977"/>
                    <a:pt x="3" y="977"/>
                    <a:pt x="3" y="977"/>
                  </a:cubicBezTo>
                  <a:cubicBezTo>
                    <a:pt x="3" y="977"/>
                    <a:pt x="8" y="973"/>
                    <a:pt x="12" y="976"/>
                  </a:cubicBezTo>
                  <a:cubicBezTo>
                    <a:pt x="13" y="976"/>
                    <a:pt x="13" y="976"/>
                    <a:pt x="13" y="976"/>
                  </a:cubicBezTo>
                  <a:cubicBezTo>
                    <a:pt x="14" y="977"/>
                    <a:pt x="13" y="980"/>
                    <a:pt x="13" y="982"/>
                  </a:cubicBezTo>
                  <a:cubicBezTo>
                    <a:pt x="13" y="982"/>
                    <a:pt x="13" y="983"/>
                    <a:pt x="13" y="983"/>
                  </a:cubicBezTo>
                  <a:cubicBezTo>
                    <a:pt x="15" y="983"/>
                    <a:pt x="15" y="983"/>
                    <a:pt x="15" y="983"/>
                  </a:cubicBezTo>
                  <a:cubicBezTo>
                    <a:pt x="15" y="982"/>
                    <a:pt x="15" y="982"/>
                    <a:pt x="15" y="982"/>
                  </a:cubicBezTo>
                  <a:cubicBezTo>
                    <a:pt x="19" y="969"/>
                    <a:pt x="19" y="969"/>
                    <a:pt x="19" y="969"/>
                  </a:cubicBezTo>
                  <a:cubicBezTo>
                    <a:pt x="23" y="973"/>
                    <a:pt x="23" y="973"/>
                    <a:pt x="23" y="973"/>
                  </a:cubicBezTo>
                  <a:cubicBezTo>
                    <a:pt x="23" y="974"/>
                    <a:pt x="23" y="974"/>
                    <a:pt x="22" y="975"/>
                  </a:cubicBezTo>
                  <a:cubicBezTo>
                    <a:pt x="21" y="977"/>
                    <a:pt x="20" y="978"/>
                    <a:pt x="19" y="979"/>
                  </a:cubicBezTo>
                  <a:cubicBezTo>
                    <a:pt x="18" y="980"/>
                    <a:pt x="18" y="981"/>
                    <a:pt x="17" y="982"/>
                  </a:cubicBezTo>
                  <a:cubicBezTo>
                    <a:pt x="14" y="987"/>
                    <a:pt x="14" y="987"/>
                    <a:pt x="14" y="987"/>
                  </a:cubicBezTo>
                  <a:cubicBezTo>
                    <a:pt x="14" y="989"/>
                    <a:pt x="14" y="989"/>
                    <a:pt x="14" y="989"/>
                  </a:cubicBezTo>
                  <a:cubicBezTo>
                    <a:pt x="18" y="987"/>
                    <a:pt x="21" y="986"/>
                    <a:pt x="23" y="984"/>
                  </a:cubicBezTo>
                  <a:cubicBezTo>
                    <a:pt x="25" y="983"/>
                    <a:pt x="27" y="983"/>
                    <a:pt x="28" y="982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0" y="985"/>
                    <a:pt x="30" y="985"/>
                    <a:pt x="30" y="985"/>
                  </a:cubicBezTo>
                  <a:cubicBezTo>
                    <a:pt x="34" y="991"/>
                    <a:pt x="34" y="991"/>
                    <a:pt x="34" y="991"/>
                  </a:cubicBezTo>
                  <a:cubicBezTo>
                    <a:pt x="29" y="1014"/>
                    <a:pt x="29" y="1014"/>
                    <a:pt x="29" y="1014"/>
                  </a:cubicBezTo>
                  <a:cubicBezTo>
                    <a:pt x="25" y="1023"/>
                    <a:pt x="25" y="1023"/>
                    <a:pt x="25" y="1023"/>
                  </a:cubicBezTo>
                  <a:cubicBezTo>
                    <a:pt x="30" y="1029"/>
                    <a:pt x="30" y="1029"/>
                    <a:pt x="30" y="1029"/>
                  </a:cubicBezTo>
                  <a:cubicBezTo>
                    <a:pt x="23" y="1035"/>
                    <a:pt x="23" y="1035"/>
                    <a:pt x="23" y="1035"/>
                  </a:cubicBezTo>
                  <a:cubicBezTo>
                    <a:pt x="30" y="1035"/>
                    <a:pt x="30" y="1035"/>
                    <a:pt x="30" y="1035"/>
                  </a:cubicBezTo>
                  <a:cubicBezTo>
                    <a:pt x="33" y="1035"/>
                    <a:pt x="36" y="1046"/>
                    <a:pt x="36" y="1050"/>
                  </a:cubicBezTo>
                  <a:cubicBezTo>
                    <a:pt x="36" y="1056"/>
                    <a:pt x="37" y="1065"/>
                    <a:pt x="40" y="1065"/>
                  </a:cubicBezTo>
                  <a:cubicBezTo>
                    <a:pt x="40" y="1065"/>
                    <a:pt x="41" y="1065"/>
                    <a:pt x="41" y="1064"/>
                  </a:cubicBezTo>
                  <a:cubicBezTo>
                    <a:pt x="43" y="1061"/>
                    <a:pt x="44" y="1056"/>
                    <a:pt x="44" y="1056"/>
                  </a:cubicBezTo>
                  <a:cubicBezTo>
                    <a:pt x="44" y="1068"/>
                    <a:pt x="44" y="1068"/>
                    <a:pt x="44" y="1068"/>
                  </a:cubicBezTo>
                  <a:cubicBezTo>
                    <a:pt x="45" y="1068"/>
                    <a:pt x="45" y="1069"/>
                    <a:pt x="46" y="1069"/>
                  </a:cubicBezTo>
                  <a:cubicBezTo>
                    <a:pt x="46" y="1069"/>
                    <a:pt x="46" y="1069"/>
                    <a:pt x="46" y="1069"/>
                  </a:cubicBezTo>
                  <a:cubicBezTo>
                    <a:pt x="44" y="1077"/>
                    <a:pt x="44" y="1077"/>
                    <a:pt x="44" y="1077"/>
                  </a:cubicBezTo>
                  <a:cubicBezTo>
                    <a:pt x="50" y="1080"/>
                    <a:pt x="50" y="1080"/>
                    <a:pt x="50" y="1080"/>
                  </a:cubicBezTo>
                  <a:cubicBezTo>
                    <a:pt x="50" y="1089"/>
                    <a:pt x="50" y="1089"/>
                    <a:pt x="50" y="1089"/>
                  </a:cubicBezTo>
                  <a:cubicBezTo>
                    <a:pt x="52" y="1091"/>
                    <a:pt x="52" y="1091"/>
                    <a:pt x="53" y="1092"/>
                  </a:cubicBezTo>
                  <a:cubicBezTo>
                    <a:pt x="57" y="1096"/>
                    <a:pt x="57" y="1096"/>
                    <a:pt x="57" y="1096"/>
                  </a:cubicBezTo>
                  <a:cubicBezTo>
                    <a:pt x="57" y="1099"/>
                    <a:pt x="57" y="1100"/>
                    <a:pt x="57" y="1101"/>
                  </a:cubicBezTo>
                  <a:cubicBezTo>
                    <a:pt x="57" y="1103"/>
                    <a:pt x="57" y="1103"/>
                    <a:pt x="57" y="1103"/>
                  </a:cubicBezTo>
                  <a:cubicBezTo>
                    <a:pt x="65" y="1114"/>
                    <a:pt x="65" y="1114"/>
                    <a:pt x="65" y="1114"/>
                  </a:cubicBezTo>
                  <a:cubicBezTo>
                    <a:pt x="66" y="1113"/>
                    <a:pt x="67" y="1113"/>
                    <a:pt x="67" y="1113"/>
                  </a:cubicBezTo>
                  <a:cubicBezTo>
                    <a:pt x="68" y="1112"/>
                    <a:pt x="68" y="1112"/>
                    <a:pt x="68" y="1112"/>
                  </a:cubicBezTo>
                  <a:cubicBezTo>
                    <a:pt x="68" y="1112"/>
                    <a:pt x="68" y="1113"/>
                    <a:pt x="68" y="1113"/>
                  </a:cubicBezTo>
                  <a:cubicBezTo>
                    <a:pt x="69" y="1117"/>
                    <a:pt x="71" y="1129"/>
                    <a:pt x="75" y="1130"/>
                  </a:cubicBezTo>
                  <a:cubicBezTo>
                    <a:pt x="76" y="1131"/>
                    <a:pt x="78" y="1131"/>
                    <a:pt x="79" y="1131"/>
                  </a:cubicBezTo>
                  <a:cubicBezTo>
                    <a:pt x="82" y="1130"/>
                    <a:pt x="83" y="1127"/>
                    <a:pt x="83" y="1127"/>
                  </a:cubicBezTo>
                  <a:cubicBezTo>
                    <a:pt x="83" y="1127"/>
                    <a:pt x="84" y="1130"/>
                    <a:pt x="85" y="1134"/>
                  </a:cubicBezTo>
                  <a:cubicBezTo>
                    <a:pt x="86" y="1137"/>
                    <a:pt x="87" y="1140"/>
                    <a:pt x="87" y="1142"/>
                  </a:cubicBezTo>
                  <a:cubicBezTo>
                    <a:pt x="87" y="1147"/>
                    <a:pt x="79" y="1146"/>
                    <a:pt x="79" y="1146"/>
                  </a:cubicBezTo>
                  <a:cubicBezTo>
                    <a:pt x="79" y="1146"/>
                    <a:pt x="77" y="1139"/>
                    <a:pt x="71" y="1143"/>
                  </a:cubicBezTo>
                  <a:cubicBezTo>
                    <a:pt x="65" y="1149"/>
                    <a:pt x="79" y="1154"/>
                    <a:pt x="79" y="1154"/>
                  </a:cubicBezTo>
                  <a:cubicBezTo>
                    <a:pt x="79" y="1154"/>
                    <a:pt x="79" y="1154"/>
                    <a:pt x="79" y="1154"/>
                  </a:cubicBezTo>
                  <a:cubicBezTo>
                    <a:pt x="79" y="1154"/>
                    <a:pt x="79" y="1155"/>
                    <a:pt x="80" y="1156"/>
                  </a:cubicBezTo>
                  <a:cubicBezTo>
                    <a:pt x="81" y="1159"/>
                    <a:pt x="82" y="1162"/>
                    <a:pt x="80" y="1164"/>
                  </a:cubicBezTo>
                  <a:cubicBezTo>
                    <a:pt x="75" y="1168"/>
                    <a:pt x="69" y="1160"/>
                    <a:pt x="67" y="1158"/>
                  </a:cubicBezTo>
                  <a:cubicBezTo>
                    <a:pt x="64" y="1156"/>
                    <a:pt x="60" y="1156"/>
                    <a:pt x="58" y="1157"/>
                  </a:cubicBezTo>
                  <a:cubicBezTo>
                    <a:pt x="57" y="1158"/>
                    <a:pt x="64" y="1161"/>
                    <a:pt x="64" y="1161"/>
                  </a:cubicBezTo>
                  <a:cubicBezTo>
                    <a:pt x="65" y="1168"/>
                    <a:pt x="65" y="1168"/>
                    <a:pt x="65" y="1168"/>
                  </a:cubicBezTo>
                  <a:cubicBezTo>
                    <a:pt x="65" y="1168"/>
                    <a:pt x="72" y="1177"/>
                    <a:pt x="77" y="1183"/>
                  </a:cubicBezTo>
                  <a:cubicBezTo>
                    <a:pt x="78" y="1183"/>
                    <a:pt x="78" y="1184"/>
                    <a:pt x="79" y="1184"/>
                  </a:cubicBezTo>
                  <a:cubicBezTo>
                    <a:pt x="83" y="1191"/>
                    <a:pt x="83" y="1196"/>
                    <a:pt x="83" y="1196"/>
                  </a:cubicBezTo>
                  <a:cubicBezTo>
                    <a:pt x="88" y="1197"/>
                    <a:pt x="88" y="1197"/>
                    <a:pt x="88" y="1197"/>
                  </a:cubicBezTo>
                  <a:cubicBezTo>
                    <a:pt x="87" y="1204"/>
                    <a:pt x="87" y="1204"/>
                    <a:pt x="87" y="1204"/>
                  </a:cubicBezTo>
                  <a:cubicBezTo>
                    <a:pt x="87" y="1204"/>
                    <a:pt x="91" y="1204"/>
                    <a:pt x="94" y="1212"/>
                  </a:cubicBezTo>
                  <a:cubicBezTo>
                    <a:pt x="95" y="1216"/>
                    <a:pt x="92" y="1217"/>
                    <a:pt x="90" y="1218"/>
                  </a:cubicBezTo>
                  <a:cubicBezTo>
                    <a:pt x="88" y="1219"/>
                    <a:pt x="87" y="1219"/>
                    <a:pt x="87" y="1219"/>
                  </a:cubicBezTo>
                  <a:cubicBezTo>
                    <a:pt x="87" y="1227"/>
                    <a:pt x="87" y="1227"/>
                    <a:pt x="87" y="1227"/>
                  </a:cubicBezTo>
                  <a:cubicBezTo>
                    <a:pt x="87" y="1227"/>
                    <a:pt x="91" y="1231"/>
                    <a:pt x="90" y="1235"/>
                  </a:cubicBezTo>
                  <a:cubicBezTo>
                    <a:pt x="88" y="1238"/>
                    <a:pt x="84" y="1234"/>
                    <a:pt x="84" y="1234"/>
                  </a:cubicBezTo>
                  <a:cubicBezTo>
                    <a:pt x="83" y="1239"/>
                    <a:pt x="83" y="1239"/>
                    <a:pt x="83" y="1239"/>
                  </a:cubicBezTo>
                  <a:cubicBezTo>
                    <a:pt x="88" y="1238"/>
                    <a:pt x="88" y="1238"/>
                    <a:pt x="88" y="1238"/>
                  </a:cubicBezTo>
                  <a:cubicBezTo>
                    <a:pt x="88" y="1238"/>
                    <a:pt x="91" y="1239"/>
                    <a:pt x="94" y="1239"/>
                  </a:cubicBezTo>
                  <a:cubicBezTo>
                    <a:pt x="100" y="1241"/>
                    <a:pt x="108" y="1242"/>
                    <a:pt x="111" y="1242"/>
                  </a:cubicBezTo>
                  <a:cubicBezTo>
                    <a:pt x="115" y="1242"/>
                    <a:pt x="123" y="1237"/>
                    <a:pt x="131" y="1234"/>
                  </a:cubicBezTo>
                  <a:cubicBezTo>
                    <a:pt x="139" y="1231"/>
                    <a:pt x="144" y="1237"/>
                    <a:pt x="144" y="1237"/>
                  </a:cubicBezTo>
                  <a:cubicBezTo>
                    <a:pt x="152" y="1235"/>
                    <a:pt x="152" y="1235"/>
                    <a:pt x="152" y="1235"/>
                  </a:cubicBezTo>
                  <a:cubicBezTo>
                    <a:pt x="152" y="1235"/>
                    <a:pt x="158" y="1223"/>
                    <a:pt x="160" y="1216"/>
                  </a:cubicBezTo>
                  <a:cubicBezTo>
                    <a:pt x="161" y="1211"/>
                    <a:pt x="150" y="1210"/>
                    <a:pt x="150" y="1202"/>
                  </a:cubicBezTo>
                  <a:cubicBezTo>
                    <a:pt x="150" y="1196"/>
                    <a:pt x="160" y="1181"/>
                    <a:pt x="162" y="1179"/>
                  </a:cubicBezTo>
                  <a:cubicBezTo>
                    <a:pt x="164" y="1178"/>
                    <a:pt x="168" y="1179"/>
                    <a:pt x="170" y="1180"/>
                  </a:cubicBezTo>
                  <a:cubicBezTo>
                    <a:pt x="173" y="1181"/>
                    <a:pt x="176" y="1182"/>
                    <a:pt x="177" y="1181"/>
                  </a:cubicBezTo>
                  <a:cubicBezTo>
                    <a:pt x="180" y="1179"/>
                    <a:pt x="175" y="1168"/>
                    <a:pt x="175" y="1168"/>
                  </a:cubicBezTo>
                  <a:cubicBezTo>
                    <a:pt x="199" y="1165"/>
                    <a:pt x="199" y="1165"/>
                    <a:pt x="199" y="1165"/>
                  </a:cubicBezTo>
                  <a:cubicBezTo>
                    <a:pt x="210" y="1168"/>
                    <a:pt x="210" y="1168"/>
                    <a:pt x="210" y="1168"/>
                  </a:cubicBezTo>
                  <a:cubicBezTo>
                    <a:pt x="218" y="1161"/>
                    <a:pt x="218" y="1161"/>
                    <a:pt x="218" y="1161"/>
                  </a:cubicBezTo>
                  <a:cubicBezTo>
                    <a:pt x="233" y="1172"/>
                    <a:pt x="233" y="1172"/>
                    <a:pt x="233" y="1172"/>
                  </a:cubicBezTo>
                  <a:cubicBezTo>
                    <a:pt x="233" y="1172"/>
                    <a:pt x="238" y="1160"/>
                    <a:pt x="241" y="1158"/>
                  </a:cubicBezTo>
                  <a:cubicBezTo>
                    <a:pt x="242" y="1156"/>
                    <a:pt x="245" y="1135"/>
                    <a:pt x="245" y="1135"/>
                  </a:cubicBezTo>
                  <a:cubicBezTo>
                    <a:pt x="249" y="1122"/>
                    <a:pt x="249" y="1122"/>
                    <a:pt x="249" y="1122"/>
                  </a:cubicBezTo>
                  <a:cubicBezTo>
                    <a:pt x="254" y="1118"/>
                    <a:pt x="254" y="1118"/>
                    <a:pt x="254" y="1118"/>
                  </a:cubicBezTo>
                  <a:cubicBezTo>
                    <a:pt x="260" y="1096"/>
                    <a:pt x="260" y="1096"/>
                    <a:pt x="260" y="1096"/>
                  </a:cubicBezTo>
                  <a:cubicBezTo>
                    <a:pt x="257" y="1088"/>
                    <a:pt x="257" y="1088"/>
                    <a:pt x="257" y="1088"/>
                  </a:cubicBezTo>
                  <a:cubicBezTo>
                    <a:pt x="257" y="1088"/>
                    <a:pt x="261" y="1087"/>
                    <a:pt x="262" y="1083"/>
                  </a:cubicBezTo>
                  <a:cubicBezTo>
                    <a:pt x="264" y="1077"/>
                    <a:pt x="258" y="1075"/>
                    <a:pt x="258" y="1075"/>
                  </a:cubicBezTo>
                  <a:cubicBezTo>
                    <a:pt x="260" y="1056"/>
                    <a:pt x="260" y="1056"/>
                    <a:pt x="260" y="1056"/>
                  </a:cubicBezTo>
                  <a:cubicBezTo>
                    <a:pt x="260" y="1056"/>
                    <a:pt x="264" y="1057"/>
                    <a:pt x="266" y="1049"/>
                  </a:cubicBezTo>
                  <a:cubicBezTo>
                    <a:pt x="268" y="1047"/>
                    <a:pt x="267" y="1045"/>
                    <a:pt x="267" y="1043"/>
                  </a:cubicBezTo>
                  <a:cubicBezTo>
                    <a:pt x="266" y="1042"/>
                    <a:pt x="265" y="1041"/>
                    <a:pt x="264" y="1040"/>
                  </a:cubicBezTo>
                  <a:cubicBezTo>
                    <a:pt x="262" y="1037"/>
                    <a:pt x="258" y="1035"/>
                    <a:pt x="258" y="1035"/>
                  </a:cubicBezTo>
                  <a:cubicBezTo>
                    <a:pt x="261" y="1033"/>
                    <a:pt x="261" y="1033"/>
                    <a:pt x="261" y="1033"/>
                  </a:cubicBezTo>
                  <a:cubicBezTo>
                    <a:pt x="262" y="1025"/>
                    <a:pt x="262" y="1022"/>
                    <a:pt x="262" y="1021"/>
                  </a:cubicBezTo>
                  <a:cubicBezTo>
                    <a:pt x="262" y="1020"/>
                    <a:pt x="262" y="1020"/>
                    <a:pt x="262" y="1020"/>
                  </a:cubicBezTo>
                  <a:cubicBezTo>
                    <a:pt x="260" y="1014"/>
                    <a:pt x="260" y="1012"/>
                    <a:pt x="260" y="1011"/>
                  </a:cubicBezTo>
                  <a:cubicBezTo>
                    <a:pt x="260" y="1011"/>
                    <a:pt x="260" y="1011"/>
                    <a:pt x="260" y="1011"/>
                  </a:cubicBezTo>
                  <a:cubicBezTo>
                    <a:pt x="254" y="1011"/>
                    <a:pt x="254" y="1011"/>
                    <a:pt x="254" y="1011"/>
                  </a:cubicBezTo>
                  <a:cubicBezTo>
                    <a:pt x="254" y="1011"/>
                    <a:pt x="254" y="1008"/>
                    <a:pt x="258" y="1007"/>
                  </a:cubicBezTo>
                  <a:cubicBezTo>
                    <a:pt x="260" y="1007"/>
                    <a:pt x="261" y="1007"/>
                    <a:pt x="263" y="1008"/>
                  </a:cubicBezTo>
                  <a:cubicBezTo>
                    <a:pt x="266" y="1009"/>
                    <a:pt x="268" y="1011"/>
                    <a:pt x="268" y="1011"/>
                  </a:cubicBezTo>
                  <a:cubicBezTo>
                    <a:pt x="268" y="1010"/>
                    <a:pt x="268" y="1009"/>
                    <a:pt x="267" y="1009"/>
                  </a:cubicBezTo>
                  <a:cubicBezTo>
                    <a:pt x="266" y="1003"/>
                    <a:pt x="266" y="1003"/>
                    <a:pt x="266" y="1003"/>
                  </a:cubicBezTo>
                  <a:cubicBezTo>
                    <a:pt x="261" y="1000"/>
                    <a:pt x="261" y="1000"/>
                    <a:pt x="261" y="1000"/>
                  </a:cubicBezTo>
                  <a:cubicBezTo>
                    <a:pt x="265" y="999"/>
                    <a:pt x="265" y="999"/>
                    <a:pt x="265" y="999"/>
                  </a:cubicBezTo>
                  <a:cubicBezTo>
                    <a:pt x="265" y="999"/>
                    <a:pt x="265" y="988"/>
                    <a:pt x="268" y="983"/>
                  </a:cubicBezTo>
                  <a:cubicBezTo>
                    <a:pt x="270" y="980"/>
                    <a:pt x="267" y="976"/>
                    <a:pt x="265" y="974"/>
                  </a:cubicBezTo>
                  <a:cubicBezTo>
                    <a:pt x="262" y="972"/>
                    <a:pt x="260" y="971"/>
                    <a:pt x="260" y="971"/>
                  </a:cubicBezTo>
                  <a:cubicBezTo>
                    <a:pt x="260" y="970"/>
                    <a:pt x="260" y="970"/>
                    <a:pt x="260" y="970"/>
                  </a:cubicBezTo>
                  <a:cubicBezTo>
                    <a:pt x="264" y="969"/>
                    <a:pt x="264" y="969"/>
                    <a:pt x="264" y="969"/>
                  </a:cubicBezTo>
                  <a:cubicBezTo>
                    <a:pt x="262" y="966"/>
                    <a:pt x="261" y="964"/>
                    <a:pt x="260" y="963"/>
                  </a:cubicBezTo>
                  <a:cubicBezTo>
                    <a:pt x="260" y="962"/>
                    <a:pt x="260" y="962"/>
                    <a:pt x="260" y="962"/>
                  </a:cubicBezTo>
                  <a:cubicBezTo>
                    <a:pt x="260" y="962"/>
                    <a:pt x="266" y="964"/>
                    <a:pt x="270" y="958"/>
                  </a:cubicBezTo>
                  <a:cubicBezTo>
                    <a:pt x="271" y="958"/>
                    <a:pt x="271" y="957"/>
                    <a:pt x="272" y="956"/>
                  </a:cubicBezTo>
                  <a:cubicBezTo>
                    <a:pt x="273" y="952"/>
                    <a:pt x="271" y="950"/>
                    <a:pt x="268" y="948"/>
                  </a:cubicBezTo>
                  <a:cubicBezTo>
                    <a:pt x="261" y="945"/>
                    <a:pt x="248" y="945"/>
                    <a:pt x="248" y="945"/>
                  </a:cubicBezTo>
                  <a:cubicBezTo>
                    <a:pt x="246" y="949"/>
                    <a:pt x="246" y="949"/>
                    <a:pt x="246" y="949"/>
                  </a:cubicBezTo>
                  <a:cubicBezTo>
                    <a:pt x="238" y="947"/>
                    <a:pt x="238" y="947"/>
                    <a:pt x="238" y="947"/>
                  </a:cubicBezTo>
                  <a:cubicBezTo>
                    <a:pt x="238" y="942"/>
                    <a:pt x="238" y="942"/>
                    <a:pt x="238" y="942"/>
                  </a:cubicBezTo>
                  <a:cubicBezTo>
                    <a:pt x="260" y="942"/>
                    <a:pt x="260" y="942"/>
                    <a:pt x="260" y="942"/>
                  </a:cubicBezTo>
                  <a:cubicBezTo>
                    <a:pt x="264" y="942"/>
                    <a:pt x="272" y="946"/>
                    <a:pt x="272" y="946"/>
                  </a:cubicBezTo>
                  <a:cubicBezTo>
                    <a:pt x="276" y="939"/>
                    <a:pt x="276" y="939"/>
                    <a:pt x="276" y="939"/>
                  </a:cubicBezTo>
                  <a:cubicBezTo>
                    <a:pt x="273" y="930"/>
                    <a:pt x="273" y="930"/>
                    <a:pt x="273" y="930"/>
                  </a:cubicBezTo>
                  <a:cubicBezTo>
                    <a:pt x="281" y="935"/>
                    <a:pt x="281" y="935"/>
                    <a:pt x="281" y="935"/>
                  </a:cubicBezTo>
                  <a:cubicBezTo>
                    <a:pt x="281" y="935"/>
                    <a:pt x="285" y="934"/>
                    <a:pt x="287" y="934"/>
                  </a:cubicBezTo>
                  <a:cubicBezTo>
                    <a:pt x="287" y="934"/>
                    <a:pt x="288" y="934"/>
                    <a:pt x="288" y="934"/>
                  </a:cubicBezTo>
                  <a:cubicBezTo>
                    <a:pt x="289" y="934"/>
                    <a:pt x="295" y="927"/>
                    <a:pt x="295" y="927"/>
                  </a:cubicBezTo>
                  <a:cubicBezTo>
                    <a:pt x="295" y="926"/>
                    <a:pt x="295" y="926"/>
                    <a:pt x="295" y="926"/>
                  </a:cubicBezTo>
                  <a:cubicBezTo>
                    <a:pt x="295" y="921"/>
                    <a:pt x="295" y="920"/>
                    <a:pt x="295" y="920"/>
                  </a:cubicBezTo>
                  <a:cubicBezTo>
                    <a:pt x="296" y="921"/>
                    <a:pt x="297" y="921"/>
                    <a:pt x="298" y="921"/>
                  </a:cubicBezTo>
                  <a:cubicBezTo>
                    <a:pt x="300" y="922"/>
                    <a:pt x="300" y="922"/>
                    <a:pt x="300" y="922"/>
                  </a:cubicBezTo>
                  <a:cubicBezTo>
                    <a:pt x="301" y="912"/>
                    <a:pt x="301" y="907"/>
                    <a:pt x="301" y="905"/>
                  </a:cubicBezTo>
                  <a:cubicBezTo>
                    <a:pt x="302" y="902"/>
                    <a:pt x="302" y="902"/>
                    <a:pt x="302" y="902"/>
                  </a:cubicBezTo>
                  <a:cubicBezTo>
                    <a:pt x="306" y="903"/>
                    <a:pt x="306" y="903"/>
                    <a:pt x="306" y="903"/>
                  </a:cubicBezTo>
                  <a:cubicBezTo>
                    <a:pt x="306" y="903"/>
                    <a:pt x="306" y="904"/>
                    <a:pt x="306" y="904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18" y="918"/>
                    <a:pt x="318" y="918"/>
                    <a:pt x="318" y="918"/>
                  </a:cubicBezTo>
                  <a:cubicBezTo>
                    <a:pt x="320" y="904"/>
                    <a:pt x="320" y="904"/>
                    <a:pt x="320" y="904"/>
                  </a:cubicBezTo>
                  <a:cubicBezTo>
                    <a:pt x="320" y="904"/>
                    <a:pt x="323" y="904"/>
                    <a:pt x="326" y="903"/>
                  </a:cubicBezTo>
                  <a:cubicBezTo>
                    <a:pt x="327" y="902"/>
                    <a:pt x="327" y="896"/>
                    <a:pt x="327" y="896"/>
                  </a:cubicBezTo>
                  <a:cubicBezTo>
                    <a:pt x="333" y="895"/>
                    <a:pt x="333" y="895"/>
                    <a:pt x="333" y="895"/>
                  </a:cubicBezTo>
                  <a:cubicBezTo>
                    <a:pt x="333" y="894"/>
                    <a:pt x="334" y="894"/>
                    <a:pt x="334" y="893"/>
                  </a:cubicBezTo>
                  <a:cubicBezTo>
                    <a:pt x="335" y="892"/>
                    <a:pt x="335" y="892"/>
                    <a:pt x="335" y="892"/>
                  </a:cubicBezTo>
                  <a:cubicBezTo>
                    <a:pt x="331" y="891"/>
                    <a:pt x="331" y="891"/>
                    <a:pt x="331" y="891"/>
                  </a:cubicBezTo>
                  <a:cubicBezTo>
                    <a:pt x="330" y="888"/>
                    <a:pt x="330" y="886"/>
                    <a:pt x="329" y="885"/>
                  </a:cubicBezTo>
                  <a:cubicBezTo>
                    <a:pt x="329" y="883"/>
                    <a:pt x="329" y="883"/>
                    <a:pt x="329" y="883"/>
                  </a:cubicBezTo>
                  <a:cubicBezTo>
                    <a:pt x="328" y="882"/>
                    <a:pt x="327" y="881"/>
                    <a:pt x="326" y="881"/>
                  </a:cubicBezTo>
                  <a:cubicBezTo>
                    <a:pt x="320" y="876"/>
                    <a:pt x="320" y="876"/>
                    <a:pt x="320" y="876"/>
                  </a:cubicBezTo>
                  <a:cubicBezTo>
                    <a:pt x="323" y="872"/>
                    <a:pt x="323" y="872"/>
                    <a:pt x="323" y="872"/>
                  </a:cubicBezTo>
                  <a:cubicBezTo>
                    <a:pt x="330" y="872"/>
                    <a:pt x="330" y="872"/>
                    <a:pt x="330" y="872"/>
                  </a:cubicBezTo>
                  <a:cubicBezTo>
                    <a:pt x="331" y="870"/>
                    <a:pt x="333" y="869"/>
                    <a:pt x="334" y="867"/>
                  </a:cubicBezTo>
                  <a:cubicBezTo>
                    <a:pt x="349" y="852"/>
                    <a:pt x="349" y="852"/>
                    <a:pt x="349" y="852"/>
                  </a:cubicBezTo>
                  <a:cubicBezTo>
                    <a:pt x="349" y="848"/>
                    <a:pt x="349" y="848"/>
                    <a:pt x="349" y="848"/>
                  </a:cubicBezTo>
                  <a:cubicBezTo>
                    <a:pt x="350" y="847"/>
                    <a:pt x="351" y="846"/>
                    <a:pt x="352" y="845"/>
                  </a:cubicBezTo>
                  <a:cubicBezTo>
                    <a:pt x="359" y="839"/>
                    <a:pt x="360" y="839"/>
                    <a:pt x="360" y="839"/>
                  </a:cubicBezTo>
                  <a:cubicBezTo>
                    <a:pt x="361" y="838"/>
                    <a:pt x="361" y="838"/>
                    <a:pt x="361" y="838"/>
                  </a:cubicBezTo>
                  <a:cubicBezTo>
                    <a:pt x="355" y="838"/>
                    <a:pt x="353" y="838"/>
                    <a:pt x="351" y="838"/>
                  </a:cubicBezTo>
                  <a:cubicBezTo>
                    <a:pt x="350" y="838"/>
                    <a:pt x="350" y="838"/>
                    <a:pt x="350" y="838"/>
                  </a:cubicBezTo>
                  <a:cubicBezTo>
                    <a:pt x="353" y="830"/>
                    <a:pt x="353" y="830"/>
                    <a:pt x="353" y="830"/>
                  </a:cubicBezTo>
                  <a:cubicBezTo>
                    <a:pt x="356" y="831"/>
                    <a:pt x="358" y="831"/>
                    <a:pt x="358" y="831"/>
                  </a:cubicBezTo>
                  <a:cubicBezTo>
                    <a:pt x="360" y="831"/>
                    <a:pt x="360" y="831"/>
                    <a:pt x="360" y="831"/>
                  </a:cubicBezTo>
                  <a:cubicBezTo>
                    <a:pt x="361" y="827"/>
                    <a:pt x="361" y="827"/>
                    <a:pt x="361" y="827"/>
                  </a:cubicBezTo>
                  <a:cubicBezTo>
                    <a:pt x="360" y="827"/>
                    <a:pt x="359" y="826"/>
                    <a:pt x="359" y="826"/>
                  </a:cubicBezTo>
                  <a:cubicBezTo>
                    <a:pt x="353" y="822"/>
                    <a:pt x="353" y="822"/>
                    <a:pt x="353" y="822"/>
                  </a:cubicBezTo>
                  <a:cubicBezTo>
                    <a:pt x="352" y="820"/>
                    <a:pt x="351" y="819"/>
                    <a:pt x="351" y="818"/>
                  </a:cubicBezTo>
                  <a:cubicBezTo>
                    <a:pt x="348" y="812"/>
                    <a:pt x="347" y="810"/>
                    <a:pt x="346" y="809"/>
                  </a:cubicBezTo>
                  <a:cubicBezTo>
                    <a:pt x="345" y="809"/>
                    <a:pt x="344" y="809"/>
                    <a:pt x="343" y="808"/>
                  </a:cubicBezTo>
                  <a:cubicBezTo>
                    <a:pt x="341" y="808"/>
                    <a:pt x="339" y="807"/>
                    <a:pt x="336" y="807"/>
                  </a:cubicBezTo>
                  <a:cubicBezTo>
                    <a:pt x="336" y="807"/>
                    <a:pt x="335" y="807"/>
                    <a:pt x="335" y="807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4" y="808"/>
                    <a:pt x="334" y="808"/>
                    <a:pt x="334" y="808"/>
                  </a:cubicBezTo>
                  <a:cubicBezTo>
                    <a:pt x="331" y="808"/>
                    <a:pt x="327" y="798"/>
                    <a:pt x="327" y="798"/>
                  </a:cubicBezTo>
                  <a:cubicBezTo>
                    <a:pt x="327" y="792"/>
                    <a:pt x="327" y="792"/>
                    <a:pt x="327" y="792"/>
                  </a:cubicBezTo>
                  <a:cubicBezTo>
                    <a:pt x="326" y="789"/>
                    <a:pt x="326" y="789"/>
                    <a:pt x="326" y="789"/>
                  </a:cubicBezTo>
                  <a:cubicBezTo>
                    <a:pt x="320" y="791"/>
                    <a:pt x="320" y="791"/>
                    <a:pt x="320" y="791"/>
                  </a:cubicBezTo>
                  <a:cubicBezTo>
                    <a:pt x="318" y="788"/>
                    <a:pt x="317" y="786"/>
                    <a:pt x="315" y="785"/>
                  </a:cubicBezTo>
                  <a:cubicBezTo>
                    <a:pt x="307" y="776"/>
                    <a:pt x="307" y="776"/>
                    <a:pt x="307" y="776"/>
                  </a:cubicBezTo>
                  <a:cubicBezTo>
                    <a:pt x="307" y="776"/>
                    <a:pt x="308" y="770"/>
                    <a:pt x="304" y="769"/>
                  </a:cubicBezTo>
                  <a:cubicBezTo>
                    <a:pt x="302" y="769"/>
                    <a:pt x="300" y="770"/>
                    <a:pt x="298" y="772"/>
                  </a:cubicBezTo>
                  <a:cubicBezTo>
                    <a:pt x="295" y="776"/>
                    <a:pt x="292" y="780"/>
                    <a:pt x="292" y="780"/>
                  </a:cubicBezTo>
                  <a:cubicBezTo>
                    <a:pt x="291" y="778"/>
                    <a:pt x="290" y="776"/>
                    <a:pt x="289" y="775"/>
                  </a:cubicBezTo>
                  <a:cubicBezTo>
                    <a:pt x="288" y="773"/>
                    <a:pt x="288" y="773"/>
                    <a:pt x="288" y="773"/>
                  </a:cubicBezTo>
                  <a:cubicBezTo>
                    <a:pt x="288" y="773"/>
                    <a:pt x="291" y="770"/>
                    <a:pt x="288" y="768"/>
                  </a:cubicBezTo>
                  <a:cubicBezTo>
                    <a:pt x="286" y="766"/>
                    <a:pt x="281" y="766"/>
                    <a:pt x="276" y="767"/>
                  </a:cubicBezTo>
                  <a:cubicBezTo>
                    <a:pt x="272" y="767"/>
                    <a:pt x="268" y="768"/>
                    <a:pt x="268" y="768"/>
                  </a:cubicBezTo>
                  <a:cubicBezTo>
                    <a:pt x="270" y="766"/>
                    <a:pt x="271" y="764"/>
                    <a:pt x="272" y="763"/>
                  </a:cubicBezTo>
                  <a:cubicBezTo>
                    <a:pt x="277" y="758"/>
                    <a:pt x="277" y="758"/>
                    <a:pt x="277" y="758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65" y="748"/>
                    <a:pt x="265" y="748"/>
                    <a:pt x="265" y="748"/>
                  </a:cubicBezTo>
                  <a:cubicBezTo>
                    <a:pt x="265" y="746"/>
                    <a:pt x="266" y="744"/>
                    <a:pt x="266" y="743"/>
                  </a:cubicBezTo>
                  <a:cubicBezTo>
                    <a:pt x="268" y="737"/>
                    <a:pt x="268" y="737"/>
                    <a:pt x="268" y="737"/>
                  </a:cubicBezTo>
                  <a:cubicBezTo>
                    <a:pt x="265" y="723"/>
                    <a:pt x="265" y="723"/>
                    <a:pt x="265" y="723"/>
                  </a:cubicBezTo>
                  <a:cubicBezTo>
                    <a:pt x="265" y="723"/>
                    <a:pt x="265" y="722"/>
                    <a:pt x="266" y="721"/>
                  </a:cubicBezTo>
                  <a:cubicBezTo>
                    <a:pt x="266" y="719"/>
                    <a:pt x="267" y="717"/>
                    <a:pt x="267" y="714"/>
                  </a:cubicBezTo>
                  <a:cubicBezTo>
                    <a:pt x="268" y="713"/>
                    <a:pt x="268" y="712"/>
                    <a:pt x="268" y="711"/>
                  </a:cubicBezTo>
                  <a:cubicBezTo>
                    <a:pt x="268" y="710"/>
                    <a:pt x="266" y="708"/>
                    <a:pt x="264" y="707"/>
                  </a:cubicBezTo>
                  <a:cubicBezTo>
                    <a:pt x="263" y="706"/>
                    <a:pt x="261" y="706"/>
                    <a:pt x="261" y="706"/>
                  </a:cubicBezTo>
                  <a:cubicBezTo>
                    <a:pt x="262" y="703"/>
                    <a:pt x="262" y="701"/>
                    <a:pt x="262" y="699"/>
                  </a:cubicBezTo>
                  <a:cubicBezTo>
                    <a:pt x="262" y="698"/>
                    <a:pt x="263" y="697"/>
                    <a:pt x="263" y="696"/>
                  </a:cubicBezTo>
                  <a:cubicBezTo>
                    <a:pt x="264" y="691"/>
                    <a:pt x="264" y="691"/>
                    <a:pt x="264" y="691"/>
                  </a:cubicBezTo>
                  <a:cubicBezTo>
                    <a:pt x="261" y="689"/>
                    <a:pt x="261" y="689"/>
                    <a:pt x="261" y="689"/>
                  </a:cubicBezTo>
                  <a:cubicBezTo>
                    <a:pt x="265" y="687"/>
                    <a:pt x="265" y="687"/>
                    <a:pt x="265" y="687"/>
                  </a:cubicBezTo>
                  <a:cubicBezTo>
                    <a:pt x="260" y="675"/>
                    <a:pt x="260" y="675"/>
                    <a:pt x="260" y="675"/>
                  </a:cubicBezTo>
                  <a:cubicBezTo>
                    <a:pt x="261" y="675"/>
                    <a:pt x="261" y="676"/>
                    <a:pt x="262" y="676"/>
                  </a:cubicBezTo>
                  <a:cubicBezTo>
                    <a:pt x="268" y="680"/>
                    <a:pt x="268" y="680"/>
                    <a:pt x="268" y="680"/>
                  </a:cubicBezTo>
                  <a:cubicBezTo>
                    <a:pt x="272" y="675"/>
                    <a:pt x="272" y="675"/>
                    <a:pt x="272" y="675"/>
                  </a:cubicBezTo>
                  <a:cubicBezTo>
                    <a:pt x="272" y="675"/>
                    <a:pt x="272" y="673"/>
                    <a:pt x="271" y="672"/>
                  </a:cubicBezTo>
                  <a:cubicBezTo>
                    <a:pt x="270" y="670"/>
                    <a:pt x="269" y="668"/>
                    <a:pt x="268" y="666"/>
                  </a:cubicBezTo>
                  <a:cubicBezTo>
                    <a:pt x="264" y="665"/>
                    <a:pt x="266" y="654"/>
                    <a:pt x="266" y="654"/>
                  </a:cubicBezTo>
                  <a:cubicBezTo>
                    <a:pt x="270" y="650"/>
                    <a:pt x="270" y="650"/>
                    <a:pt x="270" y="650"/>
                  </a:cubicBezTo>
                  <a:cubicBezTo>
                    <a:pt x="272" y="635"/>
                    <a:pt x="272" y="635"/>
                    <a:pt x="272" y="635"/>
                  </a:cubicBezTo>
                  <a:cubicBezTo>
                    <a:pt x="279" y="633"/>
                    <a:pt x="279" y="633"/>
                    <a:pt x="279" y="633"/>
                  </a:cubicBezTo>
                  <a:cubicBezTo>
                    <a:pt x="279" y="629"/>
                    <a:pt x="279" y="629"/>
                    <a:pt x="279" y="629"/>
                  </a:cubicBezTo>
                  <a:cubicBezTo>
                    <a:pt x="270" y="629"/>
                    <a:pt x="270" y="629"/>
                    <a:pt x="270" y="629"/>
                  </a:cubicBezTo>
                  <a:cubicBezTo>
                    <a:pt x="270" y="626"/>
                    <a:pt x="269" y="625"/>
                    <a:pt x="269" y="624"/>
                  </a:cubicBezTo>
                  <a:cubicBezTo>
                    <a:pt x="269" y="623"/>
                    <a:pt x="269" y="623"/>
                    <a:pt x="269" y="623"/>
                  </a:cubicBezTo>
                  <a:cubicBezTo>
                    <a:pt x="269" y="623"/>
                    <a:pt x="268" y="624"/>
                    <a:pt x="268" y="624"/>
                  </a:cubicBezTo>
                  <a:cubicBezTo>
                    <a:pt x="267" y="624"/>
                    <a:pt x="266" y="625"/>
                    <a:pt x="266" y="625"/>
                  </a:cubicBezTo>
                  <a:cubicBezTo>
                    <a:pt x="266" y="624"/>
                    <a:pt x="266" y="623"/>
                    <a:pt x="266" y="622"/>
                  </a:cubicBezTo>
                  <a:cubicBezTo>
                    <a:pt x="265" y="611"/>
                    <a:pt x="265" y="611"/>
                    <a:pt x="265" y="611"/>
                  </a:cubicBezTo>
                  <a:cubicBezTo>
                    <a:pt x="262" y="608"/>
                    <a:pt x="262" y="608"/>
                    <a:pt x="262" y="608"/>
                  </a:cubicBezTo>
                  <a:cubicBezTo>
                    <a:pt x="269" y="606"/>
                    <a:pt x="269" y="606"/>
                    <a:pt x="269" y="606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80" y="611"/>
                    <a:pt x="280" y="611"/>
                    <a:pt x="280" y="611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80" y="604"/>
                    <a:pt x="280" y="604"/>
                    <a:pt x="280" y="604"/>
                  </a:cubicBezTo>
                  <a:cubicBezTo>
                    <a:pt x="280" y="604"/>
                    <a:pt x="287" y="604"/>
                    <a:pt x="287" y="602"/>
                  </a:cubicBezTo>
                  <a:cubicBezTo>
                    <a:pt x="287" y="595"/>
                    <a:pt x="287" y="593"/>
                    <a:pt x="287" y="592"/>
                  </a:cubicBezTo>
                  <a:cubicBezTo>
                    <a:pt x="287" y="592"/>
                    <a:pt x="287" y="592"/>
                    <a:pt x="287" y="592"/>
                  </a:cubicBezTo>
                  <a:cubicBezTo>
                    <a:pt x="287" y="589"/>
                    <a:pt x="288" y="588"/>
                    <a:pt x="288" y="587"/>
                  </a:cubicBezTo>
                  <a:cubicBezTo>
                    <a:pt x="288" y="587"/>
                    <a:pt x="288" y="587"/>
                    <a:pt x="288" y="587"/>
                  </a:cubicBezTo>
                  <a:cubicBezTo>
                    <a:pt x="288" y="587"/>
                    <a:pt x="287" y="583"/>
                    <a:pt x="287" y="580"/>
                  </a:cubicBezTo>
                  <a:cubicBezTo>
                    <a:pt x="287" y="579"/>
                    <a:pt x="287" y="579"/>
                    <a:pt x="288" y="579"/>
                  </a:cubicBezTo>
                  <a:cubicBezTo>
                    <a:pt x="291" y="577"/>
                    <a:pt x="292" y="581"/>
                    <a:pt x="292" y="581"/>
                  </a:cubicBezTo>
                  <a:cubicBezTo>
                    <a:pt x="299" y="577"/>
                    <a:pt x="299" y="577"/>
                    <a:pt x="299" y="577"/>
                  </a:cubicBezTo>
                  <a:cubicBezTo>
                    <a:pt x="299" y="577"/>
                    <a:pt x="295" y="572"/>
                    <a:pt x="299" y="569"/>
                  </a:cubicBezTo>
                  <a:cubicBezTo>
                    <a:pt x="300" y="569"/>
                    <a:pt x="300" y="569"/>
                    <a:pt x="300" y="569"/>
                  </a:cubicBezTo>
                  <a:cubicBezTo>
                    <a:pt x="301" y="570"/>
                    <a:pt x="303" y="572"/>
                    <a:pt x="304" y="574"/>
                  </a:cubicBezTo>
                  <a:cubicBezTo>
                    <a:pt x="304" y="574"/>
                    <a:pt x="304" y="575"/>
                    <a:pt x="304" y="575"/>
                  </a:cubicBezTo>
                  <a:cubicBezTo>
                    <a:pt x="305" y="574"/>
                    <a:pt x="305" y="573"/>
                    <a:pt x="305" y="573"/>
                  </a:cubicBezTo>
                  <a:cubicBezTo>
                    <a:pt x="306" y="572"/>
                    <a:pt x="306" y="571"/>
                    <a:pt x="307" y="571"/>
                  </a:cubicBezTo>
                  <a:cubicBezTo>
                    <a:pt x="310" y="567"/>
                    <a:pt x="310" y="566"/>
                    <a:pt x="310" y="566"/>
                  </a:cubicBezTo>
                  <a:cubicBezTo>
                    <a:pt x="309" y="566"/>
                    <a:pt x="309" y="566"/>
                    <a:pt x="309" y="566"/>
                  </a:cubicBezTo>
                  <a:cubicBezTo>
                    <a:pt x="304" y="564"/>
                    <a:pt x="304" y="564"/>
                    <a:pt x="304" y="564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08" y="561"/>
                    <a:pt x="308" y="561"/>
                    <a:pt x="308" y="561"/>
                  </a:cubicBezTo>
                  <a:cubicBezTo>
                    <a:pt x="300" y="561"/>
                    <a:pt x="300" y="561"/>
                    <a:pt x="300" y="561"/>
                  </a:cubicBezTo>
                  <a:cubicBezTo>
                    <a:pt x="306" y="557"/>
                    <a:pt x="306" y="557"/>
                    <a:pt x="306" y="557"/>
                  </a:cubicBezTo>
                  <a:cubicBezTo>
                    <a:pt x="306" y="556"/>
                    <a:pt x="307" y="555"/>
                    <a:pt x="307" y="554"/>
                  </a:cubicBezTo>
                  <a:cubicBezTo>
                    <a:pt x="307" y="552"/>
                    <a:pt x="308" y="551"/>
                    <a:pt x="308" y="550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6" y="541"/>
                    <a:pt x="316" y="541"/>
                    <a:pt x="316" y="541"/>
                  </a:cubicBezTo>
                  <a:cubicBezTo>
                    <a:pt x="323" y="537"/>
                    <a:pt x="323" y="537"/>
                    <a:pt x="323" y="537"/>
                  </a:cubicBezTo>
                  <a:cubicBezTo>
                    <a:pt x="315" y="534"/>
                    <a:pt x="315" y="534"/>
                    <a:pt x="315" y="534"/>
                  </a:cubicBezTo>
                  <a:cubicBezTo>
                    <a:pt x="323" y="533"/>
                    <a:pt x="323" y="533"/>
                    <a:pt x="323" y="533"/>
                  </a:cubicBezTo>
                  <a:cubicBezTo>
                    <a:pt x="324" y="534"/>
                    <a:pt x="325" y="535"/>
                    <a:pt x="326" y="535"/>
                  </a:cubicBezTo>
                  <a:cubicBezTo>
                    <a:pt x="328" y="538"/>
                    <a:pt x="329" y="538"/>
                    <a:pt x="329" y="538"/>
                  </a:cubicBezTo>
                  <a:cubicBezTo>
                    <a:pt x="329" y="538"/>
                    <a:pt x="329" y="536"/>
                    <a:pt x="330" y="533"/>
                  </a:cubicBezTo>
                  <a:cubicBezTo>
                    <a:pt x="331" y="532"/>
                    <a:pt x="332" y="530"/>
                    <a:pt x="333" y="529"/>
                  </a:cubicBezTo>
                  <a:cubicBezTo>
                    <a:pt x="333" y="527"/>
                    <a:pt x="334" y="525"/>
                    <a:pt x="335" y="523"/>
                  </a:cubicBezTo>
                  <a:cubicBezTo>
                    <a:pt x="335" y="521"/>
                    <a:pt x="336" y="519"/>
                    <a:pt x="336" y="517"/>
                  </a:cubicBezTo>
                  <a:cubicBezTo>
                    <a:pt x="336" y="516"/>
                    <a:pt x="337" y="515"/>
                    <a:pt x="337" y="515"/>
                  </a:cubicBezTo>
                  <a:cubicBezTo>
                    <a:pt x="337" y="515"/>
                    <a:pt x="339" y="516"/>
                    <a:pt x="342" y="514"/>
                  </a:cubicBezTo>
                  <a:cubicBezTo>
                    <a:pt x="343" y="514"/>
                    <a:pt x="343" y="514"/>
                    <a:pt x="343" y="514"/>
                  </a:cubicBezTo>
                  <a:cubicBezTo>
                    <a:pt x="345" y="513"/>
                    <a:pt x="345" y="508"/>
                    <a:pt x="345" y="505"/>
                  </a:cubicBezTo>
                  <a:cubicBezTo>
                    <a:pt x="345" y="505"/>
                    <a:pt x="345" y="504"/>
                    <a:pt x="345" y="504"/>
                  </a:cubicBezTo>
                  <a:cubicBezTo>
                    <a:pt x="345" y="505"/>
                    <a:pt x="345" y="505"/>
                    <a:pt x="345" y="505"/>
                  </a:cubicBezTo>
                  <a:cubicBezTo>
                    <a:pt x="349" y="511"/>
                    <a:pt x="349" y="511"/>
                    <a:pt x="349" y="511"/>
                  </a:cubicBezTo>
                  <a:cubicBezTo>
                    <a:pt x="353" y="518"/>
                    <a:pt x="353" y="518"/>
                    <a:pt x="353" y="518"/>
                  </a:cubicBezTo>
                  <a:cubicBezTo>
                    <a:pt x="356" y="515"/>
                    <a:pt x="356" y="515"/>
                    <a:pt x="356" y="515"/>
                  </a:cubicBezTo>
                  <a:cubicBezTo>
                    <a:pt x="354" y="510"/>
                    <a:pt x="354" y="510"/>
                    <a:pt x="354" y="510"/>
                  </a:cubicBezTo>
                  <a:cubicBezTo>
                    <a:pt x="365" y="498"/>
                    <a:pt x="365" y="498"/>
                    <a:pt x="365" y="498"/>
                  </a:cubicBezTo>
                  <a:cubicBezTo>
                    <a:pt x="363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6" y="493"/>
                    <a:pt x="366" y="493"/>
                    <a:pt x="366" y="493"/>
                  </a:cubicBezTo>
                  <a:cubicBezTo>
                    <a:pt x="368" y="495"/>
                    <a:pt x="368" y="495"/>
                    <a:pt x="368" y="495"/>
                  </a:cubicBezTo>
                  <a:cubicBezTo>
                    <a:pt x="376" y="492"/>
                    <a:pt x="376" y="492"/>
                    <a:pt x="376" y="492"/>
                  </a:cubicBezTo>
                  <a:cubicBezTo>
                    <a:pt x="376" y="487"/>
                    <a:pt x="376" y="487"/>
                    <a:pt x="376" y="487"/>
                  </a:cubicBezTo>
                  <a:cubicBezTo>
                    <a:pt x="378" y="492"/>
                    <a:pt x="378" y="492"/>
                    <a:pt x="378" y="492"/>
                  </a:cubicBezTo>
                  <a:cubicBezTo>
                    <a:pt x="380" y="479"/>
                    <a:pt x="380" y="479"/>
                    <a:pt x="380" y="479"/>
                  </a:cubicBezTo>
                  <a:cubicBezTo>
                    <a:pt x="384" y="485"/>
                    <a:pt x="384" y="485"/>
                    <a:pt x="384" y="485"/>
                  </a:cubicBezTo>
                  <a:cubicBezTo>
                    <a:pt x="392" y="477"/>
                    <a:pt x="392" y="477"/>
                    <a:pt x="392" y="477"/>
                  </a:cubicBezTo>
                  <a:cubicBezTo>
                    <a:pt x="392" y="477"/>
                    <a:pt x="396" y="466"/>
                    <a:pt x="397" y="461"/>
                  </a:cubicBezTo>
                  <a:cubicBezTo>
                    <a:pt x="399" y="457"/>
                    <a:pt x="396" y="450"/>
                    <a:pt x="396" y="450"/>
                  </a:cubicBezTo>
                  <a:cubicBezTo>
                    <a:pt x="403" y="443"/>
                    <a:pt x="403" y="443"/>
                    <a:pt x="403" y="443"/>
                  </a:cubicBezTo>
                  <a:cubicBezTo>
                    <a:pt x="404" y="435"/>
                    <a:pt x="404" y="435"/>
                    <a:pt x="404" y="435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16" y="416"/>
                    <a:pt x="416" y="416"/>
                    <a:pt x="416" y="416"/>
                  </a:cubicBezTo>
                  <a:cubicBezTo>
                    <a:pt x="414" y="416"/>
                    <a:pt x="414" y="416"/>
                    <a:pt x="414" y="416"/>
                  </a:cubicBezTo>
                  <a:cubicBezTo>
                    <a:pt x="411" y="414"/>
                    <a:pt x="411" y="414"/>
                    <a:pt x="411" y="414"/>
                  </a:cubicBezTo>
                  <a:cubicBezTo>
                    <a:pt x="416" y="412"/>
                    <a:pt x="416" y="412"/>
                    <a:pt x="416" y="412"/>
                  </a:cubicBezTo>
                  <a:cubicBezTo>
                    <a:pt x="417" y="412"/>
                    <a:pt x="417" y="411"/>
                    <a:pt x="417" y="411"/>
                  </a:cubicBezTo>
                  <a:cubicBezTo>
                    <a:pt x="418" y="410"/>
                    <a:pt x="418" y="410"/>
                    <a:pt x="418" y="410"/>
                  </a:cubicBezTo>
                  <a:cubicBezTo>
                    <a:pt x="415" y="410"/>
                    <a:pt x="412" y="410"/>
                    <a:pt x="411" y="410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399" y="401"/>
                    <a:pt x="399" y="400"/>
                    <a:pt x="400" y="399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396" y="391"/>
                    <a:pt x="396" y="391"/>
                    <a:pt x="396" y="391"/>
                  </a:cubicBezTo>
                  <a:cubicBezTo>
                    <a:pt x="396" y="390"/>
                    <a:pt x="396" y="389"/>
                    <a:pt x="397" y="388"/>
                  </a:cubicBezTo>
                  <a:cubicBezTo>
                    <a:pt x="397" y="385"/>
                    <a:pt x="398" y="383"/>
                    <a:pt x="398" y="382"/>
                  </a:cubicBezTo>
                  <a:cubicBezTo>
                    <a:pt x="399" y="380"/>
                    <a:pt x="399" y="380"/>
                    <a:pt x="399" y="380"/>
                  </a:cubicBezTo>
                  <a:cubicBezTo>
                    <a:pt x="403" y="377"/>
                    <a:pt x="403" y="377"/>
                    <a:pt x="403" y="377"/>
                  </a:cubicBezTo>
                  <a:cubicBezTo>
                    <a:pt x="407" y="368"/>
                    <a:pt x="407" y="368"/>
                    <a:pt x="407" y="368"/>
                  </a:cubicBezTo>
                  <a:cubicBezTo>
                    <a:pt x="403" y="368"/>
                    <a:pt x="399" y="368"/>
                    <a:pt x="395" y="368"/>
                  </a:cubicBezTo>
                  <a:cubicBezTo>
                    <a:pt x="396" y="364"/>
                    <a:pt x="397" y="361"/>
                    <a:pt x="399" y="358"/>
                  </a:cubicBezTo>
                  <a:cubicBezTo>
                    <a:pt x="402" y="353"/>
                    <a:pt x="408" y="352"/>
                    <a:pt x="408" y="346"/>
                  </a:cubicBezTo>
                  <a:cubicBezTo>
                    <a:pt x="408" y="346"/>
                    <a:pt x="409" y="345"/>
                    <a:pt x="409" y="345"/>
                  </a:cubicBezTo>
                  <a:cubicBezTo>
                    <a:pt x="408" y="343"/>
                    <a:pt x="407" y="342"/>
                    <a:pt x="406" y="341"/>
                  </a:cubicBezTo>
                  <a:cubicBezTo>
                    <a:pt x="404" y="338"/>
                    <a:pt x="404" y="336"/>
                    <a:pt x="401" y="333"/>
                  </a:cubicBezTo>
                  <a:cubicBezTo>
                    <a:pt x="399" y="331"/>
                    <a:pt x="395" y="332"/>
                    <a:pt x="395" y="329"/>
                  </a:cubicBezTo>
                  <a:cubicBezTo>
                    <a:pt x="395" y="327"/>
                    <a:pt x="396" y="326"/>
                    <a:pt x="396" y="325"/>
                  </a:cubicBezTo>
                  <a:cubicBezTo>
                    <a:pt x="396" y="323"/>
                    <a:pt x="395" y="323"/>
                    <a:pt x="395" y="321"/>
                  </a:cubicBezTo>
                  <a:cubicBezTo>
                    <a:pt x="397" y="321"/>
                    <a:pt x="398" y="322"/>
                    <a:pt x="399" y="322"/>
                  </a:cubicBezTo>
                  <a:cubicBezTo>
                    <a:pt x="401" y="322"/>
                    <a:pt x="401" y="320"/>
                    <a:pt x="402" y="319"/>
                  </a:cubicBezTo>
                  <a:cubicBezTo>
                    <a:pt x="403" y="317"/>
                    <a:pt x="406" y="317"/>
                    <a:pt x="408" y="316"/>
                  </a:cubicBezTo>
                  <a:cubicBezTo>
                    <a:pt x="410" y="315"/>
                    <a:pt x="411" y="315"/>
                    <a:pt x="413" y="314"/>
                  </a:cubicBezTo>
                  <a:cubicBezTo>
                    <a:pt x="415" y="313"/>
                    <a:pt x="417" y="313"/>
                    <a:pt x="417" y="311"/>
                  </a:cubicBezTo>
                  <a:cubicBezTo>
                    <a:pt x="417" y="310"/>
                    <a:pt x="415" y="310"/>
                    <a:pt x="414" y="310"/>
                  </a:cubicBezTo>
                  <a:cubicBezTo>
                    <a:pt x="412" y="308"/>
                    <a:pt x="411" y="306"/>
                    <a:pt x="410" y="304"/>
                  </a:cubicBezTo>
                  <a:cubicBezTo>
                    <a:pt x="412" y="302"/>
                    <a:pt x="413" y="302"/>
                    <a:pt x="415" y="300"/>
                  </a:cubicBezTo>
                  <a:cubicBezTo>
                    <a:pt x="416" y="300"/>
                    <a:pt x="417" y="300"/>
                    <a:pt x="417" y="299"/>
                  </a:cubicBezTo>
                  <a:cubicBezTo>
                    <a:pt x="416" y="295"/>
                    <a:pt x="413" y="295"/>
                    <a:pt x="410" y="293"/>
                  </a:cubicBezTo>
                  <a:cubicBezTo>
                    <a:pt x="407" y="292"/>
                    <a:pt x="406" y="291"/>
                    <a:pt x="404" y="290"/>
                  </a:cubicBezTo>
                  <a:cubicBezTo>
                    <a:pt x="398" y="287"/>
                    <a:pt x="397" y="282"/>
                    <a:pt x="391" y="279"/>
                  </a:cubicBezTo>
                  <a:cubicBezTo>
                    <a:pt x="392" y="279"/>
                    <a:pt x="392" y="279"/>
                    <a:pt x="392" y="279"/>
                  </a:cubicBezTo>
                  <a:cubicBezTo>
                    <a:pt x="396" y="281"/>
                    <a:pt x="399" y="280"/>
                    <a:pt x="404" y="281"/>
                  </a:cubicBezTo>
                  <a:cubicBezTo>
                    <a:pt x="405" y="282"/>
                    <a:pt x="406" y="283"/>
                    <a:pt x="408" y="284"/>
                  </a:cubicBezTo>
                  <a:cubicBezTo>
                    <a:pt x="409" y="285"/>
                    <a:pt x="411" y="285"/>
                    <a:pt x="413" y="286"/>
                  </a:cubicBezTo>
                  <a:cubicBezTo>
                    <a:pt x="418" y="288"/>
                    <a:pt x="420" y="290"/>
                    <a:pt x="426" y="291"/>
                  </a:cubicBezTo>
                  <a:cubicBezTo>
                    <a:pt x="425" y="282"/>
                    <a:pt x="425" y="282"/>
                    <a:pt x="425" y="282"/>
                  </a:cubicBezTo>
                  <a:cubicBezTo>
                    <a:pt x="425" y="280"/>
                    <a:pt x="423" y="280"/>
                    <a:pt x="422" y="279"/>
                  </a:cubicBezTo>
                  <a:cubicBezTo>
                    <a:pt x="421" y="281"/>
                    <a:pt x="419" y="281"/>
                    <a:pt x="417" y="282"/>
                  </a:cubicBezTo>
                  <a:cubicBezTo>
                    <a:pt x="414" y="282"/>
                    <a:pt x="414" y="282"/>
                    <a:pt x="414" y="282"/>
                  </a:cubicBezTo>
                  <a:cubicBezTo>
                    <a:pt x="414" y="280"/>
                    <a:pt x="414" y="280"/>
                    <a:pt x="414" y="280"/>
                  </a:cubicBezTo>
                  <a:cubicBezTo>
                    <a:pt x="414" y="277"/>
                    <a:pt x="415" y="275"/>
                    <a:pt x="416" y="272"/>
                  </a:cubicBezTo>
                  <a:cubicBezTo>
                    <a:pt x="416" y="270"/>
                    <a:pt x="416" y="266"/>
                    <a:pt x="418" y="266"/>
                  </a:cubicBezTo>
                  <a:cubicBezTo>
                    <a:pt x="424" y="265"/>
                    <a:pt x="425" y="274"/>
                    <a:pt x="431" y="275"/>
                  </a:cubicBezTo>
                  <a:cubicBezTo>
                    <a:pt x="431" y="270"/>
                    <a:pt x="431" y="268"/>
                    <a:pt x="433" y="263"/>
                  </a:cubicBezTo>
                  <a:cubicBezTo>
                    <a:pt x="434" y="262"/>
                    <a:pt x="434" y="262"/>
                    <a:pt x="434" y="262"/>
                  </a:cubicBezTo>
                  <a:cubicBezTo>
                    <a:pt x="436" y="267"/>
                    <a:pt x="438" y="269"/>
                    <a:pt x="441" y="272"/>
                  </a:cubicBezTo>
                  <a:cubicBezTo>
                    <a:pt x="443" y="274"/>
                    <a:pt x="444" y="276"/>
                    <a:pt x="447" y="276"/>
                  </a:cubicBezTo>
                  <a:cubicBezTo>
                    <a:pt x="448" y="274"/>
                    <a:pt x="447" y="272"/>
                    <a:pt x="447" y="270"/>
                  </a:cubicBezTo>
                  <a:cubicBezTo>
                    <a:pt x="451" y="270"/>
                    <a:pt x="454" y="270"/>
                    <a:pt x="457" y="269"/>
                  </a:cubicBezTo>
                  <a:cubicBezTo>
                    <a:pt x="459" y="268"/>
                    <a:pt x="459" y="265"/>
                    <a:pt x="461" y="265"/>
                  </a:cubicBezTo>
                  <a:cubicBezTo>
                    <a:pt x="463" y="265"/>
                    <a:pt x="465" y="265"/>
                    <a:pt x="467" y="266"/>
                  </a:cubicBezTo>
                  <a:cubicBezTo>
                    <a:pt x="469" y="266"/>
                    <a:pt x="471" y="266"/>
                    <a:pt x="474" y="266"/>
                  </a:cubicBezTo>
                  <a:cubicBezTo>
                    <a:pt x="477" y="266"/>
                    <a:pt x="482" y="264"/>
                    <a:pt x="481" y="261"/>
                  </a:cubicBezTo>
                  <a:cubicBezTo>
                    <a:pt x="482" y="261"/>
                    <a:pt x="482" y="261"/>
                    <a:pt x="482" y="261"/>
                  </a:cubicBezTo>
                  <a:cubicBezTo>
                    <a:pt x="479" y="256"/>
                    <a:pt x="479" y="252"/>
                    <a:pt x="477" y="248"/>
                  </a:cubicBezTo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6" name="Freeform 142"/>
            <p:cNvSpPr>
              <a:spLocks/>
            </p:cNvSpPr>
            <p:nvPr/>
          </p:nvSpPr>
          <p:spPr bwMode="auto">
            <a:xfrm>
              <a:off x="2672" y="162"/>
              <a:ext cx="683" cy="1754"/>
            </a:xfrm>
            <a:custGeom>
              <a:avLst/>
              <a:gdLst>
                <a:gd name="T0" fmla="*/ 442 w 485"/>
                <a:gd name="T1" fmla="*/ 99 h 1246"/>
                <a:gd name="T2" fmla="*/ 367 w 485"/>
                <a:gd name="T3" fmla="*/ 39 h 1246"/>
                <a:gd name="T4" fmla="*/ 326 w 485"/>
                <a:gd name="T5" fmla="*/ 46 h 1246"/>
                <a:gd name="T6" fmla="*/ 255 w 485"/>
                <a:gd name="T7" fmla="*/ 76 h 1246"/>
                <a:gd name="T8" fmla="*/ 190 w 485"/>
                <a:gd name="T9" fmla="*/ 155 h 1246"/>
                <a:gd name="T10" fmla="*/ 130 w 485"/>
                <a:gd name="T11" fmla="*/ 345 h 1246"/>
                <a:gd name="T12" fmla="*/ 45 w 485"/>
                <a:gd name="T13" fmla="*/ 582 h 1246"/>
                <a:gd name="T14" fmla="*/ 74 w 485"/>
                <a:gd name="T15" fmla="*/ 736 h 1246"/>
                <a:gd name="T16" fmla="*/ 36 w 485"/>
                <a:gd name="T17" fmla="*/ 848 h 1246"/>
                <a:gd name="T18" fmla="*/ 1 w 485"/>
                <a:gd name="T19" fmla="*/ 974 h 1246"/>
                <a:gd name="T20" fmla="*/ 14 w 485"/>
                <a:gd name="T21" fmla="*/ 988 h 1246"/>
                <a:gd name="T22" fmla="*/ 43 w 485"/>
                <a:gd name="T23" fmla="*/ 1079 h 1246"/>
                <a:gd name="T24" fmla="*/ 79 w 485"/>
                <a:gd name="T25" fmla="*/ 1158 h 1246"/>
                <a:gd name="T26" fmla="*/ 86 w 485"/>
                <a:gd name="T27" fmla="*/ 1220 h 1246"/>
                <a:gd name="T28" fmla="*/ 163 w 485"/>
                <a:gd name="T29" fmla="*/ 1181 h 1246"/>
                <a:gd name="T30" fmla="*/ 261 w 485"/>
                <a:gd name="T31" fmla="*/ 1058 h 1246"/>
                <a:gd name="T32" fmla="*/ 268 w 485"/>
                <a:gd name="T33" fmla="*/ 1001 h 1246"/>
                <a:gd name="T34" fmla="*/ 239 w 485"/>
                <a:gd name="T35" fmla="*/ 946 h 1246"/>
                <a:gd name="T36" fmla="*/ 318 w 485"/>
                <a:gd name="T37" fmla="*/ 921 h 1246"/>
                <a:gd name="T38" fmla="*/ 354 w 485"/>
                <a:gd name="T39" fmla="*/ 848 h 1246"/>
                <a:gd name="T40" fmla="*/ 335 w 485"/>
                <a:gd name="T41" fmla="*/ 809 h 1246"/>
                <a:gd name="T42" fmla="*/ 272 w 485"/>
                <a:gd name="T43" fmla="*/ 750 h 1246"/>
                <a:gd name="T44" fmla="*/ 263 w 485"/>
                <a:gd name="T45" fmla="*/ 677 h 1246"/>
                <a:gd name="T46" fmla="*/ 268 w 485"/>
                <a:gd name="T47" fmla="*/ 613 h 1246"/>
                <a:gd name="T48" fmla="*/ 289 w 485"/>
                <a:gd name="T49" fmla="*/ 582 h 1246"/>
                <a:gd name="T50" fmla="*/ 310 w 485"/>
                <a:gd name="T51" fmla="*/ 566 h 1246"/>
                <a:gd name="T52" fmla="*/ 347 w 485"/>
                <a:gd name="T53" fmla="*/ 507 h 1246"/>
                <a:gd name="T54" fmla="*/ 398 w 485"/>
                <a:gd name="T55" fmla="*/ 453 h 1246"/>
                <a:gd name="T56" fmla="*/ 401 w 485"/>
                <a:gd name="T57" fmla="*/ 384 h 1246"/>
                <a:gd name="T58" fmla="*/ 400 w 485"/>
                <a:gd name="T59" fmla="*/ 325 h 1246"/>
                <a:gd name="T60" fmla="*/ 414 w 485"/>
                <a:gd name="T61" fmla="*/ 288 h 1246"/>
                <a:gd name="T62" fmla="*/ 483 w 485"/>
                <a:gd name="T63" fmla="*/ 266 h 1246"/>
                <a:gd name="T64" fmla="*/ 414 w 485"/>
                <a:gd name="T65" fmla="*/ 277 h 1246"/>
                <a:gd name="T66" fmla="*/ 417 w 485"/>
                <a:gd name="T67" fmla="*/ 300 h 1246"/>
                <a:gd name="T68" fmla="*/ 396 w 485"/>
                <a:gd name="T69" fmla="*/ 333 h 1246"/>
                <a:gd name="T70" fmla="*/ 399 w 485"/>
                <a:gd name="T71" fmla="*/ 401 h 1246"/>
                <a:gd name="T72" fmla="*/ 381 w 485"/>
                <a:gd name="T73" fmla="*/ 493 h 1246"/>
                <a:gd name="T74" fmla="*/ 338 w 485"/>
                <a:gd name="T75" fmla="*/ 516 h 1246"/>
                <a:gd name="T76" fmla="*/ 309 w 485"/>
                <a:gd name="T77" fmla="*/ 569 h 1246"/>
                <a:gd name="T78" fmla="*/ 276 w 485"/>
                <a:gd name="T79" fmla="*/ 611 h 1246"/>
                <a:gd name="T80" fmla="*/ 269 w 485"/>
                <a:gd name="T81" fmla="*/ 668 h 1246"/>
                <a:gd name="T82" fmla="*/ 272 w 485"/>
                <a:gd name="T83" fmla="*/ 764 h 1246"/>
                <a:gd name="T84" fmla="*/ 333 w 485"/>
                <a:gd name="T85" fmla="*/ 811 h 1246"/>
                <a:gd name="T86" fmla="*/ 349 w 485"/>
                <a:gd name="T87" fmla="*/ 848 h 1246"/>
                <a:gd name="T88" fmla="*/ 320 w 485"/>
                <a:gd name="T89" fmla="*/ 908 h 1246"/>
                <a:gd name="T90" fmla="*/ 276 w 485"/>
                <a:gd name="T91" fmla="*/ 941 h 1246"/>
                <a:gd name="T92" fmla="*/ 268 w 485"/>
                <a:gd name="T93" fmla="*/ 982 h 1246"/>
                <a:gd name="T94" fmla="*/ 264 w 485"/>
                <a:gd name="T95" fmla="*/ 1043 h 1246"/>
                <a:gd name="T96" fmla="*/ 218 w 485"/>
                <a:gd name="T97" fmla="*/ 1162 h 1246"/>
                <a:gd name="T98" fmla="*/ 86 w 485"/>
                <a:gd name="T99" fmla="*/ 1238 h 1246"/>
                <a:gd name="T100" fmla="*/ 67 w 485"/>
                <a:gd name="T101" fmla="*/ 1162 h 1246"/>
                <a:gd name="T102" fmla="*/ 58 w 485"/>
                <a:gd name="T103" fmla="*/ 1105 h 1246"/>
                <a:gd name="T104" fmla="*/ 27 w 485"/>
                <a:gd name="T105" fmla="*/ 1024 h 1246"/>
                <a:gd name="T106" fmla="*/ 6 w 485"/>
                <a:gd name="T107" fmla="*/ 979 h 1246"/>
                <a:gd name="T108" fmla="*/ 36 w 485"/>
                <a:gd name="T109" fmla="*/ 852 h 1246"/>
                <a:gd name="T110" fmla="*/ 63 w 485"/>
                <a:gd name="T111" fmla="*/ 700 h 1246"/>
                <a:gd name="T112" fmla="*/ 73 w 485"/>
                <a:gd name="T113" fmla="*/ 487 h 1246"/>
                <a:gd name="T114" fmla="*/ 159 w 485"/>
                <a:gd name="T115" fmla="*/ 270 h 1246"/>
                <a:gd name="T116" fmla="*/ 250 w 485"/>
                <a:gd name="T117" fmla="*/ 111 h 1246"/>
                <a:gd name="T118" fmla="*/ 266 w 485"/>
                <a:gd name="T119" fmla="*/ 68 h 1246"/>
                <a:gd name="T120" fmla="*/ 328 w 485"/>
                <a:gd name="T121" fmla="*/ 5 h 1246"/>
                <a:gd name="T122" fmla="*/ 378 w 485"/>
                <a:gd name="T123" fmla="*/ 45 h 1246"/>
                <a:gd name="T124" fmla="*/ 440 w 485"/>
                <a:gd name="T125" fmla="*/ 10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5" h="1246">
                  <a:moveTo>
                    <a:pt x="478" y="250"/>
                  </a:moveTo>
                  <a:cubicBezTo>
                    <a:pt x="479" y="249"/>
                    <a:pt x="479" y="249"/>
                    <a:pt x="479" y="249"/>
                  </a:cubicBezTo>
                  <a:cubicBezTo>
                    <a:pt x="478" y="247"/>
                    <a:pt x="477" y="246"/>
                    <a:pt x="477" y="245"/>
                  </a:cubicBezTo>
                  <a:cubicBezTo>
                    <a:pt x="476" y="244"/>
                    <a:pt x="475" y="243"/>
                    <a:pt x="475" y="241"/>
                  </a:cubicBezTo>
                  <a:cubicBezTo>
                    <a:pt x="475" y="241"/>
                    <a:pt x="475" y="241"/>
                    <a:pt x="475" y="241"/>
                  </a:cubicBezTo>
                  <a:cubicBezTo>
                    <a:pt x="473" y="238"/>
                    <a:pt x="473" y="235"/>
                    <a:pt x="472" y="231"/>
                  </a:cubicBezTo>
                  <a:cubicBezTo>
                    <a:pt x="472" y="231"/>
                    <a:pt x="472" y="231"/>
                    <a:pt x="472" y="231"/>
                  </a:cubicBezTo>
                  <a:cubicBezTo>
                    <a:pt x="471" y="227"/>
                    <a:pt x="470" y="225"/>
                    <a:pt x="469" y="221"/>
                  </a:cubicBezTo>
                  <a:cubicBezTo>
                    <a:pt x="469" y="221"/>
                    <a:pt x="469" y="221"/>
                    <a:pt x="469" y="221"/>
                  </a:cubicBezTo>
                  <a:cubicBezTo>
                    <a:pt x="468" y="220"/>
                    <a:pt x="468" y="220"/>
                    <a:pt x="468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6" y="209"/>
                    <a:pt x="466" y="209"/>
                    <a:pt x="466" y="209"/>
                  </a:cubicBezTo>
                  <a:cubicBezTo>
                    <a:pt x="466" y="209"/>
                    <a:pt x="466" y="209"/>
                    <a:pt x="466" y="209"/>
                  </a:cubicBezTo>
                  <a:cubicBezTo>
                    <a:pt x="466" y="208"/>
                    <a:pt x="466" y="208"/>
                    <a:pt x="466" y="208"/>
                  </a:cubicBezTo>
                  <a:cubicBezTo>
                    <a:pt x="466" y="207"/>
                    <a:pt x="466" y="206"/>
                    <a:pt x="467" y="205"/>
                  </a:cubicBezTo>
                  <a:cubicBezTo>
                    <a:pt x="467" y="204"/>
                    <a:pt x="468" y="202"/>
                    <a:pt x="468" y="201"/>
                  </a:cubicBezTo>
                  <a:cubicBezTo>
                    <a:pt x="468" y="201"/>
                    <a:pt x="468" y="201"/>
                    <a:pt x="468" y="201"/>
                  </a:cubicBezTo>
                  <a:cubicBezTo>
                    <a:pt x="468" y="201"/>
                    <a:pt x="468" y="201"/>
                    <a:pt x="468" y="201"/>
                  </a:cubicBezTo>
                  <a:cubicBezTo>
                    <a:pt x="468" y="198"/>
                    <a:pt x="468" y="196"/>
                    <a:pt x="468" y="194"/>
                  </a:cubicBezTo>
                  <a:cubicBezTo>
                    <a:pt x="468" y="192"/>
                    <a:pt x="468" y="190"/>
                    <a:pt x="468" y="188"/>
                  </a:cubicBezTo>
                  <a:cubicBezTo>
                    <a:pt x="468" y="188"/>
                    <a:pt x="468" y="188"/>
                    <a:pt x="468" y="188"/>
                  </a:cubicBezTo>
                  <a:cubicBezTo>
                    <a:pt x="467" y="181"/>
                    <a:pt x="464" y="177"/>
                    <a:pt x="461" y="171"/>
                  </a:cubicBezTo>
                  <a:cubicBezTo>
                    <a:pt x="461" y="171"/>
                    <a:pt x="461" y="171"/>
                    <a:pt x="461" y="171"/>
                  </a:cubicBezTo>
                  <a:cubicBezTo>
                    <a:pt x="459" y="168"/>
                    <a:pt x="456" y="166"/>
                    <a:pt x="453" y="163"/>
                  </a:cubicBezTo>
                  <a:cubicBezTo>
                    <a:pt x="451" y="161"/>
                    <a:pt x="449" y="159"/>
                    <a:pt x="448" y="156"/>
                  </a:cubicBezTo>
                  <a:cubicBezTo>
                    <a:pt x="448" y="156"/>
                    <a:pt x="448" y="156"/>
                    <a:pt x="448" y="156"/>
                  </a:cubicBezTo>
                  <a:cubicBezTo>
                    <a:pt x="448" y="156"/>
                    <a:pt x="448" y="156"/>
                    <a:pt x="448" y="156"/>
                  </a:cubicBezTo>
                  <a:cubicBezTo>
                    <a:pt x="448" y="156"/>
                    <a:pt x="448" y="156"/>
                    <a:pt x="448" y="156"/>
                  </a:cubicBezTo>
                  <a:cubicBezTo>
                    <a:pt x="448" y="155"/>
                    <a:pt x="449" y="154"/>
                    <a:pt x="449" y="154"/>
                  </a:cubicBezTo>
                  <a:cubicBezTo>
                    <a:pt x="449" y="153"/>
                    <a:pt x="450" y="152"/>
                    <a:pt x="450" y="151"/>
                  </a:cubicBezTo>
                  <a:cubicBezTo>
                    <a:pt x="450" y="151"/>
                    <a:pt x="450" y="151"/>
                    <a:pt x="450" y="151"/>
                  </a:cubicBezTo>
                  <a:cubicBezTo>
                    <a:pt x="450" y="151"/>
                    <a:pt x="450" y="151"/>
                    <a:pt x="450" y="151"/>
                  </a:cubicBezTo>
                  <a:cubicBezTo>
                    <a:pt x="451" y="149"/>
                    <a:pt x="452" y="147"/>
                    <a:pt x="453" y="145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144"/>
                    <a:pt x="454" y="143"/>
                    <a:pt x="454" y="142"/>
                  </a:cubicBezTo>
                  <a:cubicBezTo>
                    <a:pt x="455" y="141"/>
                    <a:pt x="455" y="140"/>
                    <a:pt x="455" y="138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5" y="134"/>
                    <a:pt x="454" y="132"/>
                    <a:pt x="453" y="130"/>
                  </a:cubicBezTo>
                  <a:cubicBezTo>
                    <a:pt x="451" y="127"/>
                    <a:pt x="450" y="125"/>
                    <a:pt x="448" y="123"/>
                  </a:cubicBezTo>
                  <a:cubicBezTo>
                    <a:pt x="448" y="123"/>
                    <a:pt x="448" y="123"/>
                    <a:pt x="448" y="123"/>
                  </a:cubicBezTo>
                  <a:cubicBezTo>
                    <a:pt x="448" y="123"/>
                    <a:pt x="448" y="123"/>
                    <a:pt x="448" y="123"/>
                  </a:cubicBezTo>
                  <a:cubicBezTo>
                    <a:pt x="447" y="122"/>
                    <a:pt x="447" y="122"/>
                    <a:pt x="447" y="121"/>
                  </a:cubicBezTo>
                  <a:cubicBezTo>
                    <a:pt x="447" y="121"/>
                    <a:pt x="447" y="120"/>
                    <a:pt x="446" y="118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6" y="117"/>
                    <a:pt x="446" y="116"/>
                    <a:pt x="445" y="116"/>
                  </a:cubicBezTo>
                  <a:cubicBezTo>
                    <a:pt x="445" y="115"/>
                    <a:pt x="445" y="114"/>
                    <a:pt x="445" y="114"/>
                  </a:cubicBezTo>
                  <a:cubicBezTo>
                    <a:pt x="443" y="100"/>
                    <a:pt x="443" y="100"/>
                    <a:pt x="443" y="100"/>
                  </a:cubicBezTo>
                  <a:cubicBezTo>
                    <a:pt x="443" y="100"/>
                    <a:pt x="443" y="100"/>
                    <a:pt x="443" y="100"/>
                  </a:cubicBezTo>
                  <a:cubicBezTo>
                    <a:pt x="443" y="99"/>
                    <a:pt x="443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2" y="95"/>
                    <a:pt x="441" y="93"/>
                    <a:pt x="441" y="89"/>
                  </a:cubicBezTo>
                  <a:cubicBezTo>
                    <a:pt x="439" y="89"/>
                    <a:pt x="439" y="89"/>
                    <a:pt x="439" y="89"/>
                  </a:cubicBezTo>
                  <a:cubicBezTo>
                    <a:pt x="441" y="89"/>
                    <a:pt x="441" y="89"/>
                    <a:pt x="441" y="89"/>
                  </a:cubicBezTo>
                  <a:cubicBezTo>
                    <a:pt x="440" y="86"/>
                    <a:pt x="440" y="85"/>
                    <a:pt x="439" y="82"/>
                  </a:cubicBezTo>
                  <a:cubicBezTo>
                    <a:pt x="438" y="83"/>
                    <a:pt x="438" y="83"/>
                    <a:pt x="438" y="83"/>
                  </a:cubicBezTo>
                  <a:cubicBezTo>
                    <a:pt x="439" y="82"/>
                    <a:pt x="439" y="82"/>
                    <a:pt x="439" y="82"/>
                  </a:cubicBezTo>
                  <a:cubicBezTo>
                    <a:pt x="438" y="81"/>
                    <a:pt x="438" y="80"/>
                    <a:pt x="438" y="79"/>
                  </a:cubicBezTo>
                  <a:cubicBezTo>
                    <a:pt x="437" y="78"/>
                    <a:pt x="437" y="77"/>
                    <a:pt x="436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6"/>
                    <a:pt x="436" y="75"/>
                    <a:pt x="435" y="74"/>
                  </a:cubicBezTo>
                  <a:cubicBezTo>
                    <a:pt x="435" y="74"/>
                    <a:pt x="435" y="74"/>
                    <a:pt x="435" y="74"/>
                  </a:cubicBezTo>
                  <a:cubicBezTo>
                    <a:pt x="435" y="74"/>
                    <a:pt x="435" y="74"/>
                    <a:pt x="435" y="74"/>
                  </a:cubicBezTo>
                  <a:cubicBezTo>
                    <a:pt x="435" y="73"/>
                    <a:pt x="434" y="73"/>
                    <a:pt x="434" y="72"/>
                  </a:cubicBezTo>
                  <a:cubicBezTo>
                    <a:pt x="433" y="72"/>
                    <a:pt x="432" y="72"/>
                    <a:pt x="432" y="72"/>
                  </a:cubicBezTo>
                  <a:cubicBezTo>
                    <a:pt x="431" y="72"/>
                    <a:pt x="431" y="72"/>
                    <a:pt x="430" y="72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29" y="72"/>
                    <a:pt x="429" y="72"/>
                    <a:pt x="428" y="72"/>
                  </a:cubicBezTo>
                  <a:cubicBezTo>
                    <a:pt x="427" y="72"/>
                    <a:pt x="427" y="72"/>
                    <a:pt x="426" y="72"/>
                  </a:cubicBezTo>
                  <a:cubicBezTo>
                    <a:pt x="426" y="72"/>
                    <a:pt x="426" y="72"/>
                    <a:pt x="425" y="72"/>
                  </a:cubicBezTo>
                  <a:cubicBezTo>
                    <a:pt x="424" y="72"/>
                    <a:pt x="422" y="72"/>
                    <a:pt x="421" y="72"/>
                  </a:cubicBezTo>
                  <a:cubicBezTo>
                    <a:pt x="420" y="72"/>
                    <a:pt x="419" y="72"/>
                    <a:pt x="417" y="72"/>
                  </a:cubicBezTo>
                  <a:cubicBezTo>
                    <a:pt x="417" y="72"/>
                    <a:pt x="417" y="72"/>
                    <a:pt x="417" y="72"/>
                  </a:cubicBezTo>
                  <a:cubicBezTo>
                    <a:pt x="416" y="72"/>
                    <a:pt x="415" y="71"/>
                    <a:pt x="414" y="71"/>
                  </a:cubicBezTo>
                  <a:cubicBezTo>
                    <a:pt x="413" y="70"/>
                    <a:pt x="411" y="69"/>
                    <a:pt x="410" y="68"/>
                  </a:cubicBezTo>
                  <a:cubicBezTo>
                    <a:pt x="410" y="68"/>
                    <a:pt x="410" y="68"/>
                    <a:pt x="410" y="68"/>
                  </a:cubicBezTo>
                  <a:cubicBezTo>
                    <a:pt x="409" y="68"/>
                    <a:pt x="408" y="67"/>
                    <a:pt x="408" y="66"/>
                  </a:cubicBezTo>
                  <a:cubicBezTo>
                    <a:pt x="407" y="66"/>
                    <a:pt x="406" y="65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3" y="63"/>
                    <a:pt x="402" y="62"/>
                    <a:pt x="401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8" y="57"/>
                    <a:pt x="396" y="55"/>
                    <a:pt x="393" y="52"/>
                  </a:cubicBezTo>
                  <a:cubicBezTo>
                    <a:pt x="393" y="52"/>
                    <a:pt x="393" y="52"/>
                    <a:pt x="393" y="52"/>
                  </a:cubicBezTo>
                  <a:cubicBezTo>
                    <a:pt x="392" y="51"/>
                    <a:pt x="392" y="50"/>
                    <a:pt x="391" y="49"/>
                  </a:cubicBezTo>
                  <a:cubicBezTo>
                    <a:pt x="391" y="49"/>
                    <a:pt x="391" y="49"/>
                    <a:pt x="391" y="49"/>
                  </a:cubicBezTo>
                  <a:cubicBezTo>
                    <a:pt x="391" y="48"/>
                    <a:pt x="391" y="47"/>
                    <a:pt x="390" y="46"/>
                  </a:cubicBezTo>
                  <a:cubicBezTo>
                    <a:pt x="390" y="45"/>
                    <a:pt x="389" y="44"/>
                    <a:pt x="388" y="44"/>
                  </a:cubicBezTo>
                  <a:cubicBezTo>
                    <a:pt x="387" y="45"/>
                    <a:pt x="387" y="45"/>
                    <a:pt x="387" y="45"/>
                  </a:cubicBezTo>
                  <a:cubicBezTo>
                    <a:pt x="388" y="44"/>
                    <a:pt x="388" y="44"/>
                    <a:pt x="388" y="44"/>
                  </a:cubicBezTo>
                  <a:cubicBezTo>
                    <a:pt x="386" y="43"/>
                    <a:pt x="384" y="43"/>
                    <a:pt x="383" y="43"/>
                  </a:cubicBezTo>
                  <a:cubicBezTo>
                    <a:pt x="382" y="43"/>
                    <a:pt x="380" y="43"/>
                    <a:pt x="379" y="42"/>
                  </a:cubicBezTo>
                  <a:cubicBezTo>
                    <a:pt x="376" y="42"/>
                    <a:pt x="374" y="41"/>
                    <a:pt x="371" y="41"/>
                  </a:cubicBezTo>
                  <a:cubicBezTo>
                    <a:pt x="369" y="40"/>
                    <a:pt x="368" y="40"/>
                    <a:pt x="367" y="39"/>
                  </a:cubicBezTo>
                  <a:cubicBezTo>
                    <a:pt x="367" y="39"/>
                    <a:pt x="367" y="39"/>
                    <a:pt x="367" y="39"/>
                  </a:cubicBezTo>
                  <a:cubicBezTo>
                    <a:pt x="367" y="39"/>
                    <a:pt x="367" y="39"/>
                    <a:pt x="367" y="39"/>
                  </a:cubicBezTo>
                  <a:cubicBezTo>
                    <a:pt x="366" y="39"/>
                    <a:pt x="365" y="39"/>
                    <a:pt x="365" y="39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4" y="38"/>
                    <a:pt x="363" y="37"/>
                    <a:pt x="362" y="36"/>
                  </a:cubicBezTo>
                  <a:cubicBezTo>
                    <a:pt x="362" y="36"/>
                    <a:pt x="362" y="36"/>
                    <a:pt x="362" y="36"/>
                  </a:cubicBezTo>
                  <a:cubicBezTo>
                    <a:pt x="360" y="33"/>
                    <a:pt x="358" y="32"/>
                    <a:pt x="356" y="30"/>
                  </a:cubicBezTo>
                  <a:cubicBezTo>
                    <a:pt x="356" y="30"/>
                    <a:pt x="356" y="30"/>
                    <a:pt x="356" y="30"/>
                  </a:cubicBezTo>
                  <a:cubicBezTo>
                    <a:pt x="356" y="30"/>
                    <a:pt x="356" y="30"/>
                    <a:pt x="356" y="30"/>
                  </a:cubicBezTo>
                  <a:cubicBezTo>
                    <a:pt x="356" y="30"/>
                    <a:pt x="356" y="29"/>
                    <a:pt x="355" y="29"/>
                  </a:cubicBezTo>
                  <a:cubicBezTo>
                    <a:pt x="355" y="28"/>
                    <a:pt x="355" y="28"/>
                    <a:pt x="354" y="27"/>
                  </a:cubicBezTo>
                  <a:cubicBezTo>
                    <a:pt x="354" y="27"/>
                    <a:pt x="354" y="27"/>
                    <a:pt x="354" y="27"/>
                  </a:cubicBezTo>
                  <a:cubicBezTo>
                    <a:pt x="354" y="27"/>
                    <a:pt x="354" y="27"/>
                    <a:pt x="354" y="27"/>
                  </a:cubicBezTo>
                  <a:cubicBezTo>
                    <a:pt x="352" y="24"/>
                    <a:pt x="350" y="22"/>
                    <a:pt x="348" y="19"/>
                  </a:cubicBezTo>
                  <a:cubicBezTo>
                    <a:pt x="348" y="19"/>
                    <a:pt x="348" y="19"/>
                    <a:pt x="348" y="19"/>
                  </a:cubicBezTo>
                  <a:cubicBezTo>
                    <a:pt x="348" y="19"/>
                    <a:pt x="348" y="19"/>
                    <a:pt x="348" y="19"/>
                  </a:cubicBezTo>
                  <a:cubicBezTo>
                    <a:pt x="346" y="15"/>
                    <a:pt x="345" y="13"/>
                    <a:pt x="343" y="10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2" y="9"/>
                    <a:pt x="341" y="7"/>
                    <a:pt x="340" y="6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39" y="5"/>
                    <a:pt x="338" y="4"/>
                    <a:pt x="337" y="4"/>
                  </a:cubicBezTo>
                  <a:cubicBezTo>
                    <a:pt x="336" y="3"/>
                    <a:pt x="335" y="3"/>
                    <a:pt x="335" y="2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30" y="0"/>
                    <a:pt x="330" y="1"/>
                    <a:pt x="329" y="1"/>
                  </a:cubicBezTo>
                  <a:cubicBezTo>
                    <a:pt x="328" y="2"/>
                    <a:pt x="328" y="2"/>
                    <a:pt x="327" y="2"/>
                  </a:cubicBezTo>
                  <a:cubicBezTo>
                    <a:pt x="328" y="3"/>
                    <a:pt x="328" y="3"/>
                    <a:pt x="328" y="3"/>
                  </a:cubicBezTo>
                  <a:cubicBezTo>
                    <a:pt x="328" y="2"/>
                    <a:pt x="328" y="2"/>
                    <a:pt x="328" y="2"/>
                  </a:cubicBezTo>
                  <a:cubicBezTo>
                    <a:pt x="325" y="2"/>
                    <a:pt x="325" y="2"/>
                    <a:pt x="325" y="2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4" y="2"/>
                    <a:pt x="324" y="2"/>
                    <a:pt x="324" y="2"/>
                  </a:cubicBezTo>
                  <a:cubicBezTo>
                    <a:pt x="323" y="2"/>
                    <a:pt x="322" y="3"/>
                    <a:pt x="322" y="4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22" y="4"/>
                    <a:pt x="322" y="4"/>
                    <a:pt x="322" y="4"/>
                  </a:cubicBezTo>
                  <a:cubicBezTo>
                    <a:pt x="321" y="4"/>
                    <a:pt x="321" y="5"/>
                    <a:pt x="321" y="5"/>
                  </a:cubicBezTo>
                  <a:cubicBezTo>
                    <a:pt x="321" y="7"/>
                    <a:pt x="322" y="7"/>
                    <a:pt x="322" y="8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26" y="44"/>
                    <a:pt x="326" y="44"/>
                    <a:pt x="326" y="44"/>
                  </a:cubicBezTo>
                  <a:cubicBezTo>
                    <a:pt x="326" y="44"/>
                    <a:pt x="326" y="45"/>
                    <a:pt x="326" y="46"/>
                  </a:cubicBezTo>
                  <a:cubicBezTo>
                    <a:pt x="326" y="47"/>
                    <a:pt x="326" y="47"/>
                    <a:pt x="326" y="47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6" y="47"/>
                    <a:pt x="326" y="47"/>
                    <a:pt x="326" y="47"/>
                  </a:cubicBezTo>
                  <a:cubicBezTo>
                    <a:pt x="326" y="47"/>
                    <a:pt x="326" y="48"/>
                    <a:pt x="326" y="49"/>
                  </a:cubicBezTo>
                  <a:cubicBezTo>
                    <a:pt x="326" y="52"/>
                    <a:pt x="325" y="54"/>
                    <a:pt x="325" y="58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5" y="59"/>
                    <a:pt x="325" y="59"/>
                    <a:pt x="325" y="60"/>
                  </a:cubicBezTo>
                  <a:cubicBezTo>
                    <a:pt x="325" y="60"/>
                    <a:pt x="325" y="61"/>
                    <a:pt x="325" y="61"/>
                  </a:cubicBezTo>
                  <a:cubicBezTo>
                    <a:pt x="325" y="63"/>
                    <a:pt x="325" y="64"/>
                    <a:pt x="325" y="66"/>
                  </a:cubicBezTo>
                  <a:cubicBezTo>
                    <a:pt x="325" y="66"/>
                    <a:pt x="325" y="66"/>
                    <a:pt x="325" y="66"/>
                  </a:cubicBezTo>
                  <a:cubicBezTo>
                    <a:pt x="325" y="67"/>
                    <a:pt x="325" y="67"/>
                    <a:pt x="324" y="68"/>
                  </a:cubicBezTo>
                  <a:cubicBezTo>
                    <a:pt x="324" y="68"/>
                    <a:pt x="324" y="69"/>
                    <a:pt x="323" y="70"/>
                  </a:cubicBezTo>
                  <a:cubicBezTo>
                    <a:pt x="323" y="70"/>
                    <a:pt x="323" y="70"/>
                    <a:pt x="323" y="70"/>
                  </a:cubicBezTo>
                  <a:cubicBezTo>
                    <a:pt x="323" y="71"/>
                    <a:pt x="323" y="72"/>
                    <a:pt x="322" y="72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321" y="72"/>
                    <a:pt x="320" y="72"/>
                    <a:pt x="320" y="72"/>
                  </a:cubicBezTo>
                  <a:cubicBezTo>
                    <a:pt x="320" y="72"/>
                    <a:pt x="320" y="72"/>
                    <a:pt x="320" y="72"/>
                  </a:cubicBezTo>
                  <a:cubicBezTo>
                    <a:pt x="320" y="72"/>
                    <a:pt x="320" y="72"/>
                    <a:pt x="320" y="72"/>
                  </a:cubicBezTo>
                  <a:cubicBezTo>
                    <a:pt x="318" y="71"/>
                    <a:pt x="317" y="70"/>
                    <a:pt x="315" y="69"/>
                  </a:cubicBezTo>
                  <a:cubicBezTo>
                    <a:pt x="315" y="69"/>
                    <a:pt x="315" y="69"/>
                    <a:pt x="315" y="69"/>
                  </a:cubicBezTo>
                  <a:cubicBezTo>
                    <a:pt x="311" y="67"/>
                    <a:pt x="309" y="66"/>
                    <a:pt x="305" y="64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3" y="64"/>
                    <a:pt x="302" y="63"/>
                    <a:pt x="300" y="63"/>
                  </a:cubicBezTo>
                  <a:cubicBezTo>
                    <a:pt x="300" y="64"/>
                    <a:pt x="300" y="64"/>
                    <a:pt x="300" y="64"/>
                  </a:cubicBezTo>
                  <a:cubicBezTo>
                    <a:pt x="300" y="63"/>
                    <a:pt x="300" y="63"/>
                    <a:pt x="300" y="63"/>
                  </a:cubicBezTo>
                  <a:cubicBezTo>
                    <a:pt x="299" y="63"/>
                    <a:pt x="299" y="63"/>
                    <a:pt x="298" y="63"/>
                  </a:cubicBezTo>
                  <a:cubicBezTo>
                    <a:pt x="298" y="63"/>
                    <a:pt x="297" y="63"/>
                    <a:pt x="296" y="63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6" y="63"/>
                    <a:pt x="295" y="63"/>
                    <a:pt x="294" y="63"/>
                  </a:cubicBezTo>
                  <a:cubicBezTo>
                    <a:pt x="294" y="62"/>
                    <a:pt x="293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0" y="62"/>
                    <a:pt x="288" y="63"/>
                    <a:pt x="287" y="63"/>
                  </a:cubicBezTo>
                  <a:cubicBezTo>
                    <a:pt x="280" y="64"/>
                    <a:pt x="277" y="64"/>
                    <a:pt x="271" y="65"/>
                  </a:cubicBezTo>
                  <a:cubicBezTo>
                    <a:pt x="271" y="67"/>
                    <a:pt x="271" y="67"/>
                    <a:pt x="271" y="67"/>
                  </a:cubicBezTo>
                  <a:cubicBezTo>
                    <a:pt x="271" y="65"/>
                    <a:pt x="271" y="65"/>
                    <a:pt x="271" y="65"/>
                  </a:cubicBezTo>
                  <a:cubicBezTo>
                    <a:pt x="270" y="65"/>
                    <a:pt x="268" y="65"/>
                    <a:pt x="267" y="65"/>
                  </a:cubicBezTo>
                  <a:cubicBezTo>
                    <a:pt x="266" y="64"/>
                    <a:pt x="264" y="64"/>
                    <a:pt x="263" y="64"/>
                  </a:cubicBezTo>
                  <a:cubicBezTo>
                    <a:pt x="262" y="64"/>
                    <a:pt x="261" y="64"/>
                    <a:pt x="261" y="64"/>
                  </a:cubicBezTo>
                  <a:cubicBezTo>
                    <a:pt x="260" y="64"/>
                    <a:pt x="260" y="64"/>
                    <a:pt x="259" y="65"/>
                  </a:cubicBezTo>
                  <a:cubicBezTo>
                    <a:pt x="259" y="65"/>
                    <a:pt x="259" y="66"/>
                    <a:pt x="259" y="66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7" y="71"/>
                    <a:pt x="257" y="72"/>
                    <a:pt x="257" y="72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3"/>
                    <a:pt x="257" y="73"/>
                    <a:pt x="256" y="74"/>
                  </a:cubicBezTo>
                  <a:cubicBezTo>
                    <a:pt x="256" y="75"/>
                    <a:pt x="255" y="75"/>
                    <a:pt x="255" y="76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54" y="80"/>
                    <a:pt x="252" y="82"/>
                    <a:pt x="252" y="86"/>
                  </a:cubicBezTo>
                  <a:cubicBezTo>
                    <a:pt x="252" y="87"/>
                    <a:pt x="252" y="87"/>
                    <a:pt x="252" y="88"/>
                  </a:cubicBezTo>
                  <a:cubicBezTo>
                    <a:pt x="252" y="88"/>
                    <a:pt x="252" y="88"/>
                    <a:pt x="252" y="88"/>
                  </a:cubicBezTo>
                  <a:cubicBezTo>
                    <a:pt x="253" y="90"/>
                    <a:pt x="253" y="92"/>
                    <a:pt x="253" y="94"/>
                  </a:cubicBezTo>
                  <a:cubicBezTo>
                    <a:pt x="253" y="95"/>
                    <a:pt x="253" y="95"/>
                    <a:pt x="253" y="96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2" y="97"/>
                    <a:pt x="252" y="97"/>
                  </a:cubicBezTo>
                  <a:cubicBezTo>
                    <a:pt x="254" y="97"/>
                    <a:pt x="254" y="97"/>
                    <a:pt x="254" y="97"/>
                  </a:cubicBezTo>
                  <a:cubicBezTo>
                    <a:pt x="252" y="97"/>
                    <a:pt x="252" y="97"/>
                    <a:pt x="252" y="97"/>
                  </a:cubicBezTo>
                  <a:cubicBezTo>
                    <a:pt x="252" y="97"/>
                    <a:pt x="252" y="98"/>
                    <a:pt x="252" y="98"/>
                  </a:cubicBezTo>
                  <a:cubicBezTo>
                    <a:pt x="252" y="99"/>
                    <a:pt x="252" y="100"/>
                    <a:pt x="252" y="101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3"/>
                  </a:cubicBezTo>
                  <a:cubicBezTo>
                    <a:pt x="253" y="103"/>
                    <a:pt x="253" y="103"/>
                    <a:pt x="253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6"/>
                    <a:pt x="250" y="107"/>
                    <a:pt x="248" y="109"/>
                  </a:cubicBezTo>
                  <a:cubicBezTo>
                    <a:pt x="249" y="110"/>
                    <a:pt x="249" y="110"/>
                    <a:pt x="249" y="110"/>
                  </a:cubicBezTo>
                  <a:cubicBezTo>
                    <a:pt x="249" y="109"/>
                    <a:pt x="249" y="109"/>
                    <a:pt x="249" y="109"/>
                  </a:cubicBezTo>
                  <a:cubicBezTo>
                    <a:pt x="247" y="110"/>
                    <a:pt x="246" y="111"/>
                    <a:pt x="245" y="112"/>
                  </a:cubicBezTo>
                  <a:cubicBezTo>
                    <a:pt x="246" y="113"/>
                    <a:pt x="246" y="113"/>
                    <a:pt x="246" y="113"/>
                  </a:cubicBezTo>
                  <a:cubicBezTo>
                    <a:pt x="247" y="112"/>
                    <a:pt x="247" y="112"/>
                    <a:pt x="247" y="112"/>
                  </a:cubicBezTo>
                  <a:cubicBezTo>
                    <a:pt x="245" y="110"/>
                    <a:pt x="243" y="108"/>
                    <a:pt x="241" y="107"/>
                  </a:cubicBezTo>
                  <a:cubicBezTo>
                    <a:pt x="239" y="106"/>
                    <a:pt x="237" y="105"/>
                    <a:pt x="234" y="105"/>
                  </a:cubicBezTo>
                  <a:cubicBezTo>
                    <a:pt x="233" y="105"/>
                    <a:pt x="233" y="105"/>
                    <a:pt x="232" y="105"/>
                  </a:cubicBezTo>
                  <a:cubicBezTo>
                    <a:pt x="228" y="106"/>
                    <a:pt x="226" y="107"/>
                    <a:pt x="223" y="108"/>
                  </a:cubicBezTo>
                  <a:cubicBezTo>
                    <a:pt x="223" y="108"/>
                    <a:pt x="223" y="108"/>
                    <a:pt x="223" y="108"/>
                  </a:cubicBezTo>
                  <a:cubicBezTo>
                    <a:pt x="223" y="108"/>
                    <a:pt x="223" y="108"/>
                    <a:pt x="223" y="108"/>
                  </a:cubicBezTo>
                  <a:cubicBezTo>
                    <a:pt x="222" y="109"/>
                    <a:pt x="221" y="109"/>
                    <a:pt x="219" y="110"/>
                  </a:cubicBezTo>
                  <a:cubicBezTo>
                    <a:pt x="218" y="111"/>
                    <a:pt x="217" y="111"/>
                    <a:pt x="216" y="113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5" y="115"/>
                    <a:pt x="214" y="117"/>
                    <a:pt x="213" y="119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2" y="121"/>
                    <a:pt x="211" y="123"/>
                    <a:pt x="210" y="125"/>
                  </a:cubicBezTo>
                  <a:cubicBezTo>
                    <a:pt x="209" y="126"/>
                    <a:pt x="208" y="128"/>
                    <a:pt x="207" y="130"/>
                  </a:cubicBezTo>
                  <a:cubicBezTo>
                    <a:pt x="207" y="130"/>
                    <a:pt x="207" y="130"/>
                    <a:pt x="207" y="130"/>
                  </a:cubicBezTo>
                  <a:cubicBezTo>
                    <a:pt x="204" y="137"/>
                    <a:pt x="201" y="141"/>
                    <a:pt x="197" y="148"/>
                  </a:cubicBezTo>
                  <a:cubicBezTo>
                    <a:pt x="197" y="148"/>
                    <a:pt x="197" y="148"/>
                    <a:pt x="197" y="148"/>
                  </a:cubicBezTo>
                  <a:cubicBezTo>
                    <a:pt x="195" y="151"/>
                    <a:pt x="193" y="152"/>
                    <a:pt x="190" y="155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9" y="156"/>
                    <a:pt x="189" y="156"/>
                    <a:pt x="188" y="157"/>
                  </a:cubicBezTo>
                  <a:cubicBezTo>
                    <a:pt x="187" y="157"/>
                    <a:pt x="187" y="158"/>
                    <a:pt x="186" y="158"/>
                  </a:cubicBezTo>
                  <a:cubicBezTo>
                    <a:pt x="186" y="159"/>
                    <a:pt x="186" y="160"/>
                    <a:pt x="186" y="160"/>
                  </a:cubicBezTo>
                  <a:cubicBezTo>
                    <a:pt x="186" y="161"/>
                    <a:pt x="186" y="161"/>
                    <a:pt x="186" y="161"/>
                  </a:cubicBezTo>
                  <a:cubicBezTo>
                    <a:pt x="186" y="161"/>
                    <a:pt x="186" y="161"/>
                    <a:pt x="186" y="161"/>
                  </a:cubicBezTo>
                  <a:cubicBezTo>
                    <a:pt x="186" y="165"/>
                    <a:pt x="187" y="168"/>
                    <a:pt x="188" y="171"/>
                  </a:cubicBezTo>
                  <a:cubicBezTo>
                    <a:pt x="189" y="174"/>
                    <a:pt x="190" y="177"/>
                    <a:pt x="191" y="181"/>
                  </a:cubicBezTo>
                  <a:cubicBezTo>
                    <a:pt x="191" y="181"/>
                    <a:pt x="191" y="181"/>
                    <a:pt x="191" y="181"/>
                  </a:cubicBezTo>
                  <a:cubicBezTo>
                    <a:pt x="191" y="182"/>
                    <a:pt x="191" y="183"/>
                    <a:pt x="191" y="184"/>
                  </a:cubicBezTo>
                  <a:cubicBezTo>
                    <a:pt x="191" y="191"/>
                    <a:pt x="189" y="195"/>
                    <a:pt x="186" y="202"/>
                  </a:cubicBezTo>
                  <a:cubicBezTo>
                    <a:pt x="186" y="202"/>
                    <a:pt x="186" y="202"/>
                    <a:pt x="186" y="202"/>
                  </a:cubicBezTo>
                  <a:cubicBezTo>
                    <a:pt x="184" y="207"/>
                    <a:pt x="184" y="210"/>
                    <a:pt x="183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2" y="218"/>
                    <a:pt x="181" y="220"/>
                    <a:pt x="180" y="223"/>
                  </a:cubicBezTo>
                  <a:cubicBezTo>
                    <a:pt x="178" y="225"/>
                    <a:pt x="176" y="227"/>
                    <a:pt x="174" y="230"/>
                  </a:cubicBezTo>
                  <a:cubicBezTo>
                    <a:pt x="174" y="230"/>
                    <a:pt x="174" y="230"/>
                    <a:pt x="174" y="230"/>
                  </a:cubicBezTo>
                  <a:cubicBezTo>
                    <a:pt x="174" y="230"/>
                    <a:pt x="174" y="231"/>
                    <a:pt x="173" y="231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2" y="233"/>
                    <a:pt x="171" y="233"/>
                    <a:pt x="169" y="234"/>
                  </a:cubicBezTo>
                  <a:cubicBezTo>
                    <a:pt x="168" y="235"/>
                    <a:pt x="166" y="235"/>
                    <a:pt x="165" y="237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5" y="237"/>
                    <a:pt x="165" y="237"/>
                    <a:pt x="165" y="237"/>
                  </a:cubicBezTo>
                  <a:cubicBezTo>
                    <a:pt x="164" y="238"/>
                    <a:pt x="164" y="240"/>
                    <a:pt x="164" y="241"/>
                  </a:cubicBezTo>
                  <a:cubicBezTo>
                    <a:pt x="164" y="242"/>
                    <a:pt x="164" y="243"/>
                    <a:pt x="164" y="244"/>
                  </a:cubicBezTo>
                  <a:cubicBezTo>
                    <a:pt x="166" y="244"/>
                    <a:pt x="166" y="244"/>
                    <a:pt x="166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5"/>
                    <a:pt x="164" y="245"/>
                    <a:pt x="164" y="245"/>
                  </a:cubicBezTo>
                  <a:cubicBezTo>
                    <a:pt x="164" y="248"/>
                    <a:pt x="164" y="251"/>
                    <a:pt x="164" y="253"/>
                  </a:cubicBezTo>
                  <a:cubicBezTo>
                    <a:pt x="164" y="256"/>
                    <a:pt x="164" y="259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1" y="265"/>
                    <a:pt x="160" y="266"/>
                    <a:pt x="158" y="267"/>
                  </a:cubicBezTo>
                  <a:cubicBezTo>
                    <a:pt x="156" y="268"/>
                    <a:pt x="154" y="269"/>
                    <a:pt x="151" y="269"/>
                  </a:cubicBezTo>
                  <a:cubicBezTo>
                    <a:pt x="151" y="269"/>
                    <a:pt x="151" y="269"/>
                    <a:pt x="151" y="269"/>
                  </a:cubicBezTo>
                  <a:cubicBezTo>
                    <a:pt x="151" y="269"/>
                    <a:pt x="151" y="269"/>
                    <a:pt x="151" y="269"/>
                  </a:cubicBezTo>
                  <a:cubicBezTo>
                    <a:pt x="149" y="270"/>
                    <a:pt x="147" y="271"/>
                    <a:pt x="145" y="272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4" y="272"/>
                    <a:pt x="143" y="272"/>
                    <a:pt x="142" y="272"/>
                  </a:cubicBezTo>
                  <a:cubicBezTo>
                    <a:pt x="141" y="272"/>
                    <a:pt x="140" y="273"/>
                    <a:pt x="138" y="274"/>
                  </a:cubicBezTo>
                  <a:cubicBezTo>
                    <a:pt x="140" y="275"/>
                    <a:pt x="140" y="275"/>
                    <a:pt x="140" y="275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8" y="275"/>
                    <a:pt x="137" y="276"/>
                    <a:pt x="137" y="277"/>
                  </a:cubicBezTo>
                  <a:cubicBezTo>
                    <a:pt x="137" y="278"/>
                    <a:pt x="137" y="278"/>
                    <a:pt x="137" y="279"/>
                  </a:cubicBezTo>
                  <a:cubicBezTo>
                    <a:pt x="139" y="279"/>
                    <a:pt x="139" y="279"/>
                    <a:pt x="139" y="279"/>
                  </a:cubicBezTo>
                  <a:cubicBezTo>
                    <a:pt x="137" y="279"/>
                    <a:pt x="137" y="279"/>
                    <a:pt x="137" y="279"/>
                  </a:cubicBezTo>
                  <a:cubicBezTo>
                    <a:pt x="136" y="285"/>
                    <a:pt x="135" y="288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3" y="305"/>
                    <a:pt x="133" y="311"/>
                    <a:pt x="133" y="321"/>
                  </a:cubicBezTo>
                  <a:cubicBezTo>
                    <a:pt x="133" y="321"/>
                    <a:pt x="133" y="321"/>
                    <a:pt x="133" y="321"/>
                  </a:cubicBezTo>
                  <a:cubicBezTo>
                    <a:pt x="133" y="321"/>
                    <a:pt x="133" y="321"/>
                    <a:pt x="133" y="321"/>
                  </a:cubicBezTo>
                  <a:cubicBezTo>
                    <a:pt x="132" y="327"/>
                    <a:pt x="132" y="330"/>
                    <a:pt x="131" y="336"/>
                  </a:cubicBezTo>
                  <a:cubicBezTo>
                    <a:pt x="132" y="337"/>
                    <a:pt x="132" y="337"/>
                    <a:pt x="132" y="337"/>
                  </a:cubicBezTo>
                  <a:cubicBezTo>
                    <a:pt x="131" y="336"/>
                    <a:pt x="131" y="336"/>
                    <a:pt x="131" y="336"/>
                  </a:cubicBezTo>
                  <a:cubicBezTo>
                    <a:pt x="130" y="339"/>
                    <a:pt x="130" y="341"/>
                    <a:pt x="130" y="344"/>
                  </a:cubicBezTo>
                  <a:cubicBezTo>
                    <a:pt x="130" y="344"/>
                    <a:pt x="130" y="345"/>
                    <a:pt x="130" y="345"/>
                  </a:cubicBezTo>
                  <a:cubicBezTo>
                    <a:pt x="130" y="345"/>
                    <a:pt x="130" y="345"/>
                    <a:pt x="130" y="345"/>
                  </a:cubicBezTo>
                  <a:cubicBezTo>
                    <a:pt x="130" y="351"/>
                    <a:pt x="131" y="355"/>
                    <a:pt x="131" y="361"/>
                  </a:cubicBezTo>
                  <a:cubicBezTo>
                    <a:pt x="131" y="361"/>
                    <a:pt x="131" y="362"/>
                    <a:pt x="131" y="362"/>
                  </a:cubicBezTo>
                  <a:cubicBezTo>
                    <a:pt x="131" y="362"/>
                    <a:pt x="131" y="362"/>
                    <a:pt x="131" y="362"/>
                  </a:cubicBezTo>
                  <a:cubicBezTo>
                    <a:pt x="131" y="365"/>
                    <a:pt x="130" y="367"/>
                    <a:pt x="130" y="371"/>
                  </a:cubicBezTo>
                  <a:cubicBezTo>
                    <a:pt x="130" y="371"/>
                    <a:pt x="130" y="371"/>
                    <a:pt x="130" y="371"/>
                  </a:cubicBezTo>
                  <a:cubicBezTo>
                    <a:pt x="128" y="380"/>
                    <a:pt x="126" y="385"/>
                    <a:pt x="122" y="395"/>
                  </a:cubicBezTo>
                  <a:cubicBezTo>
                    <a:pt x="122" y="395"/>
                    <a:pt x="122" y="395"/>
                    <a:pt x="122" y="395"/>
                  </a:cubicBezTo>
                  <a:cubicBezTo>
                    <a:pt x="120" y="400"/>
                    <a:pt x="120" y="403"/>
                    <a:pt x="118" y="408"/>
                  </a:cubicBezTo>
                  <a:cubicBezTo>
                    <a:pt x="118" y="408"/>
                    <a:pt x="118" y="408"/>
                    <a:pt x="118" y="408"/>
                  </a:cubicBezTo>
                  <a:cubicBezTo>
                    <a:pt x="116" y="411"/>
                    <a:pt x="115" y="414"/>
                    <a:pt x="113" y="417"/>
                  </a:cubicBezTo>
                  <a:cubicBezTo>
                    <a:pt x="112" y="420"/>
                    <a:pt x="110" y="423"/>
                    <a:pt x="110" y="426"/>
                  </a:cubicBezTo>
                  <a:cubicBezTo>
                    <a:pt x="110" y="427"/>
                    <a:pt x="110" y="428"/>
                    <a:pt x="110" y="428"/>
                  </a:cubicBezTo>
                  <a:cubicBezTo>
                    <a:pt x="112" y="428"/>
                    <a:pt x="112" y="428"/>
                    <a:pt x="112" y="428"/>
                  </a:cubicBezTo>
                  <a:cubicBezTo>
                    <a:pt x="111" y="427"/>
                    <a:pt x="111" y="427"/>
                    <a:pt x="111" y="427"/>
                  </a:cubicBezTo>
                  <a:cubicBezTo>
                    <a:pt x="107" y="434"/>
                    <a:pt x="107" y="434"/>
                    <a:pt x="107" y="434"/>
                  </a:cubicBezTo>
                  <a:cubicBezTo>
                    <a:pt x="106" y="435"/>
                    <a:pt x="106" y="435"/>
                    <a:pt x="106" y="435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112" y="440"/>
                    <a:pt x="116" y="442"/>
                    <a:pt x="119" y="444"/>
                  </a:cubicBezTo>
                  <a:cubicBezTo>
                    <a:pt x="126" y="449"/>
                    <a:pt x="126" y="449"/>
                    <a:pt x="126" y="449"/>
                  </a:cubicBezTo>
                  <a:cubicBezTo>
                    <a:pt x="127" y="448"/>
                    <a:pt x="127" y="448"/>
                    <a:pt x="127" y="448"/>
                  </a:cubicBezTo>
                  <a:cubicBezTo>
                    <a:pt x="125" y="448"/>
                    <a:pt x="125" y="448"/>
                    <a:pt x="125" y="448"/>
                  </a:cubicBezTo>
                  <a:cubicBezTo>
                    <a:pt x="127" y="469"/>
                    <a:pt x="127" y="469"/>
                    <a:pt x="127" y="469"/>
                  </a:cubicBezTo>
                  <a:cubicBezTo>
                    <a:pt x="128" y="468"/>
                    <a:pt x="128" y="468"/>
                    <a:pt x="128" y="468"/>
                  </a:cubicBezTo>
                  <a:cubicBezTo>
                    <a:pt x="127" y="468"/>
                    <a:pt x="127" y="468"/>
                    <a:pt x="127" y="468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2" y="485"/>
                    <a:pt x="122" y="485"/>
                    <a:pt x="122" y="485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3"/>
                    <a:pt x="105" y="478"/>
                    <a:pt x="90" y="478"/>
                  </a:cubicBezTo>
                  <a:cubicBezTo>
                    <a:pt x="87" y="478"/>
                    <a:pt x="84" y="478"/>
                    <a:pt x="81" y="479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1" y="479"/>
                    <a:pt x="81" y="479"/>
                    <a:pt x="81" y="479"/>
                  </a:cubicBezTo>
                  <a:cubicBezTo>
                    <a:pt x="77" y="480"/>
                    <a:pt x="74" y="482"/>
                    <a:pt x="71" y="485"/>
                  </a:cubicBezTo>
                  <a:cubicBezTo>
                    <a:pt x="61" y="494"/>
                    <a:pt x="53" y="509"/>
                    <a:pt x="49" y="517"/>
                  </a:cubicBezTo>
                  <a:cubicBezTo>
                    <a:pt x="49" y="517"/>
                    <a:pt x="49" y="517"/>
                    <a:pt x="49" y="517"/>
                  </a:cubicBezTo>
                  <a:cubicBezTo>
                    <a:pt x="48" y="520"/>
                    <a:pt x="47" y="522"/>
                    <a:pt x="47" y="522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7" y="523"/>
                    <a:pt x="47" y="523"/>
                    <a:pt x="47" y="523"/>
                  </a:cubicBezTo>
                  <a:cubicBezTo>
                    <a:pt x="48" y="524"/>
                    <a:pt x="48" y="525"/>
                    <a:pt x="48" y="526"/>
                  </a:cubicBezTo>
                  <a:cubicBezTo>
                    <a:pt x="48" y="526"/>
                    <a:pt x="48" y="526"/>
                    <a:pt x="48" y="526"/>
                  </a:cubicBezTo>
                  <a:cubicBezTo>
                    <a:pt x="50" y="530"/>
                    <a:pt x="51" y="533"/>
                    <a:pt x="51" y="534"/>
                  </a:cubicBezTo>
                  <a:cubicBezTo>
                    <a:pt x="51" y="535"/>
                    <a:pt x="51" y="535"/>
                    <a:pt x="51" y="535"/>
                  </a:cubicBezTo>
                  <a:cubicBezTo>
                    <a:pt x="53" y="535"/>
                    <a:pt x="53" y="535"/>
                    <a:pt x="53" y="535"/>
                  </a:cubicBezTo>
                  <a:cubicBezTo>
                    <a:pt x="52" y="534"/>
                    <a:pt x="52" y="534"/>
                    <a:pt x="52" y="534"/>
                  </a:cubicBezTo>
                  <a:cubicBezTo>
                    <a:pt x="50" y="535"/>
                    <a:pt x="49" y="537"/>
                    <a:pt x="49" y="53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40" y="549"/>
                    <a:pt x="40" y="549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4" y="558"/>
                    <a:pt x="46" y="564"/>
                    <a:pt x="47" y="567"/>
                  </a:cubicBezTo>
                  <a:cubicBezTo>
                    <a:pt x="48" y="572"/>
                    <a:pt x="49" y="574"/>
                    <a:pt x="50" y="575"/>
                  </a:cubicBezTo>
                  <a:cubicBezTo>
                    <a:pt x="50" y="575"/>
                    <a:pt x="50" y="575"/>
                    <a:pt x="50" y="576"/>
                  </a:cubicBezTo>
                  <a:cubicBezTo>
                    <a:pt x="50" y="576"/>
                    <a:pt x="50" y="576"/>
                    <a:pt x="50" y="576"/>
                  </a:cubicBezTo>
                  <a:cubicBezTo>
                    <a:pt x="51" y="575"/>
                    <a:pt x="51" y="575"/>
                    <a:pt x="51" y="575"/>
                  </a:cubicBezTo>
                  <a:cubicBezTo>
                    <a:pt x="50" y="574"/>
                    <a:pt x="50" y="574"/>
                    <a:pt x="50" y="574"/>
                  </a:cubicBezTo>
                  <a:cubicBezTo>
                    <a:pt x="49" y="575"/>
                    <a:pt x="49" y="576"/>
                    <a:pt x="48" y="577"/>
                  </a:cubicBezTo>
                  <a:cubicBezTo>
                    <a:pt x="47" y="580"/>
                    <a:pt x="46" y="581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3"/>
                    <a:pt x="45" y="583"/>
                    <a:pt x="45" y="583"/>
                  </a:cubicBezTo>
                  <a:cubicBezTo>
                    <a:pt x="44" y="583"/>
                    <a:pt x="44" y="583"/>
                    <a:pt x="44" y="583"/>
                  </a:cubicBezTo>
                  <a:cubicBezTo>
                    <a:pt x="45" y="584"/>
                    <a:pt x="45" y="584"/>
                    <a:pt x="45" y="584"/>
                  </a:cubicBezTo>
                  <a:cubicBezTo>
                    <a:pt x="47" y="591"/>
                    <a:pt x="48" y="595"/>
                    <a:pt x="48" y="597"/>
                  </a:cubicBezTo>
                  <a:cubicBezTo>
                    <a:pt x="48" y="598"/>
                    <a:pt x="48" y="598"/>
                    <a:pt x="49" y="598"/>
                  </a:cubicBezTo>
                  <a:cubicBezTo>
                    <a:pt x="49" y="599"/>
                    <a:pt x="49" y="599"/>
                    <a:pt x="49" y="599"/>
                  </a:cubicBezTo>
                  <a:cubicBezTo>
                    <a:pt x="49" y="599"/>
                    <a:pt x="49" y="599"/>
                    <a:pt x="49" y="599"/>
                  </a:cubicBezTo>
                  <a:cubicBezTo>
                    <a:pt x="50" y="598"/>
                    <a:pt x="50" y="598"/>
                    <a:pt x="50" y="598"/>
                  </a:cubicBezTo>
                  <a:cubicBezTo>
                    <a:pt x="49" y="598"/>
                    <a:pt x="49" y="598"/>
                    <a:pt x="49" y="598"/>
                  </a:cubicBezTo>
                  <a:cubicBezTo>
                    <a:pt x="48" y="598"/>
                    <a:pt x="48" y="598"/>
                    <a:pt x="48" y="599"/>
                  </a:cubicBezTo>
                  <a:cubicBezTo>
                    <a:pt x="48" y="599"/>
                    <a:pt x="48" y="599"/>
                    <a:pt x="48" y="599"/>
                  </a:cubicBezTo>
                  <a:cubicBezTo>
                    <a:pt x="45" y="608"/>
                    <a:pt x="45" y="608"/>
                    <a:pt x="45" y="608"/>
                  </a:cubicBezTo>
                  <a:cubicBezTo>
                    <a:pt x="44" y="609"/>
                    <a:pt x="44" y="609"/>
                    <a:pt x="44" y="609"/>
                  </a:cubicBezTo>
                  <a:cubicBezTo>
                    <a:pt x="45" y="609"/>
                    <a:pt x="45" y="609"/>
                    <a:pt x="45" y="609"/>
                  </a:cubicBezTo>
                  <a:cubicBezTo>
                    <a:pt x="51" y="629"/>
                    <a:pt x="54" y="636"/>
                    <a:pt x="55" y="639"/>
                  </a:cubicBezTo>
                  <a:cubicBezTo>
                    <a:pt x="55" y="639"/>
                    <a:pt x="55" y="639"/>
                    <a:pt x="55" y="639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6" y="640"/>
                    <a:pt x="56" y="640"/>
                    <a:pt x="56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6" y="640"/>
                    <a:pt x="56" y="640"/>
                    <a:pt x="56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7" y="640"/>
                    <a:pt x="57" y="640"/>
                    <a:pt x="57" y="640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7" y="640"/>
                    <a:pt x="57" y="640"/>
                    <a:pt x="57" y="640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7" y="640"/>
                    <a:pt x="57" y="640"/>
                    <a:pt x="57" y="640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5" y="640"/>
                    <a:pt x="55" y="641"/>
                    <a:pt x="55" y="642"/>
                  </a:cubicBezTo>
                  <a:cubicBezTo>
                    <a:pt x="51" y="664"/>
                    <a:pt x="49" y="676"/>
                    <a:pt x="48" y="681"/>
                  </a:cubicBezTo>
                  <a:cubicBezTo>
                    <a:pt x="48" y="684"/>
                    <a:pt x="47" y="686"/>
                    <a:pt x="47" y="686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8" y="687"/>
                    <a:pt x="48" y="687"/>
                    <a:pt x="48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8" y="687"/>
                    <a:pt x="48" y="687"/>
                    <a:pt x="48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7" y="688"/>
                    <a:pt x="47" y="688"/>
                    <a:pt x="47" y="688"/>
                  </a:cubicBezTo>
                  <a:cubicBezTo>
                    <a:pt x="48" y="688"/>
                    <a:pt x="48" y="688"/>
                    <a:pt x="48" y="688"/>
                  </a:cubicBezTo>
                  <a:cubicBezTo>
                    <a:pt x="61" y="702"/>
                    <a:pt x="61" y="702"/>
                    <a:pt x="61" y="702"/>
                  </a:cubicBezTo>
                  <a:cubicBezTo>
                    <a:pt x="61" y="702"/>
                    <a:pt x="61" y="702"/>
                    <a:pt x="61" y="702"/>
                  </a:cubicBezTo>
                  <a:cubicBezTo>
                    <a:pt x="61" y="702"/>
                    <a:pt x="61" y="702"/>
                    <a:pt x="61" y="702"/>
                  </a:cubicBezTo>
                  <a:cubicBezTo>
                    <a:pt x="61" y="702"/>
                    <a:pt x="63" y="703"/>
                    <a:pt x="65" y="705"/>
                  </a:cubicBezTo>
                  <a:cubicBezTo>
                    <a:pt x="68" y="706"/>
                    <a:pt x="71" y="708"/>
                    <a:pt x="73" y="710"/>
                  </a:cubicBezTo>
                  <a:cubicBezTo>
                    <a:pt x="74" y="709"/>
                    <a:pt x="74" y="709"/>
                    <a:pt x="74" y="709"/>
                  </a:cubicBezTo>
                  <a:cubicBezTo>
                    <a:pt x="73" y="710"/>
                    <a:pt x="73" y="710"/>
                    <a:pt x="73" y="710"/>
                  </a:cubicBezTo>
                  <a:cubicBezTo>
                    <a:pt x="74" y="711"/>
                    <a:pt x="75" y="711"/>
                    <a:pt x="75" y="712"/>
                  </a:cubicBezTo>
                  <a:cubicBezTo>
                    <a:pt x="75" y="712"/>
                    <a:pt x="75" y="712"/>
                    <a:pt x="75" y="712"/>
                  </a:cubicBezTo>
                  <a:cubicBezTo>
                    <a:pt x="77" y="714"/>
                    <a:pt x="78" y="716"/>
                    <a:pt x="78" y="720"/>
                  </a:cubicBezTo>
                  <a:cubicBezTo>
                    <a:pt x="78" y="724"/>
                    <a:pt x="77" y="728"/>
                    <a:pt x="74" y="736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4" y="740"/>
                    <a:pt x="72" y="742"/>
                    <a:pt x="71" y="743"/>
                  </a:cubicBezTo>
                  <a:cubicBezTo>
                    <a:pt x="70" y="744"/>
                    <a:pt x="69" y="745"/>
                    <a:pt x="68" y="745"/>
                  </a:cubicBezTo>
                  <a:cubicBezTo>
                    <a:pt x="67" y="745"/>
                    <a:pt x="65" y="744"/>
                    <a:pt x="65" y="744"/>
                  </a:cubicBezTo>
                  <a:cubicBezTo>
                    <a:pt x="64" y="744"/>
                    <a:pt x="64" y="743"/>
                    <a:pt x="63" y="743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2" y="743"/>
                    <a:pt x="62" y="743"/>
                    <a:pt x="62" y="743"/>
                  </a:cubicBezTo>
                  <a:cubicBezTo>
                    <a:pt x="61" y="743"/>
                    <a:pt x="61" y="743"/>
                    <a:pt x="60" y="743"/>
                  </a:cubicBezTo>
                  <a:cubicBezTo>
                    <a:pt x="50" y="747"/>
                    <a:pt x="50" y="747"/>
                    <a:pt x="50" y="747"/>
                  </a:cubicBezTo>
                  <a:cubicBezTo>
                    <a:pt x="47" y="747"/>
                    <a:pt x="47" y="747"/>
                    <a:pt x="47" y="747"/>
                  </a:cubicBezTo>
                  <a:cubicBezTo>
                    <a:pt x="49" y="749"/>
                    <a:pt x="49" y="749"/>
                    <a:pt x="49" y="749"/>
                  </a:cubicBezTo>
                  <a:cubicBezTo>
                    <a:pt x="56" y="757"/>
                    <a:pt x="56" y="757"/>
                    <a:pt x="56" y="757"/>
                  </a:cubicBezTo>
                  <a:cubicBezTo>
                    <a:pt x="57" y="756"/>
                    <a:pt x="57" y="756"/>
                    <a:pt x="57" y="756"/>
                  </a:cubicBezTo>
                  <a:cubicBezTo>
                    <a:pt x="55" y="757"/>
                    <a:pt x="55" y="757"/>
                    <a:pt x="55" y="757"/>
                  </a:cubicBezTo>
                  <a:cubicBezTo>
                    <a:pt x="56" y="758"/>
                    <a:pt x="56" y="759"/>
                    <a:pt x="56" y="760"/>
                  </a:cubicBezTo>
                  <a:cubicBezTo>
                    <a:pt x="56" y="760"/>
                    <a:pt x="56" y="760"/>
                    <a:pt x="56" y="760"/>
                  </a:cubicBezTo>
                  <a:cubicBezTo>
                    <a:pt x="57" y="764"/>
                    <a:pt x="58" y="767"/>
                    <a:pt x="58" y="768"/>
                  </a:cubicBezTo>
                  <a:cubicBezTo>
                    <a:pt x="58" y="768"/>
                    <a:pt x="58" y="768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9" y="768"/>
                    <a:pt x="59" y="768"/>
                    <a:pt x="59" y="768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9" y="768"/>
                    <a:pt x="59" y="768"/>
                    <a:pt x="59" y="768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9" y="770"/>
                  </a:cubicBezTo>
                  <a:cubicBezTo>
                    <a:pt x="59" y="770"/>
                    <a:pt x="59" y="770"/>
                    <a:pt x="59" y="770"/>
                  </a:cubicBezTo>
                  <a:cubicBezTo>
                    <a:pt x="59" y="770"/>
                    <a:pt x="59" y="770"/>
                    <a:pt x="59" y="770"/>
                  </a:cubicBezTo>
                  <a:cubicBezTo>
                    <a:pt x="60" y="774"/>
                    <a:pt x="67" y="789"/>
                    <a:pt x="69" y="797"/>
                  </a:cubicBezTo>
                  <a:cubicBezTo>
                    <a:pt x="69" y="797"/>
                    <a:pt x="69" y="797"/>
                    <a:pt x="69" y="797"/>
                  </a:cubicBezTo>
                  <a:cubicBezTo>
                    <a:pt x="69" y="797"/>
                    <a:pt x="69" y="797"/>
                    <a:pt x="69" y="797"/>
                  </a:cubicBezTo>
                  <a:cubicBezTo>
                    <a:pt x="69" y="798"/>
                    <a:pt x="69" y="798"/>
                    <a:pt x="69" y="799"/>
                  </a:cubicBezTo>
                  <a:cubicBezTo>
                    <a:pt x="69" y="799"/>
                    <a:pt x="69" y="799"/>
                    <a:pt x="69" y="799"/>
                  </a:cubicBezTo>
                  <a:cubicBezTo>
                    <a:pt x="70" y="800"/>
                    <a:pt x="70" y="800"/>
                    <a:pt x="70" y="801"/>
                  </a:cubicBezTo>
                  <a:cubicBezTo>
                    <a:pt x="70" y="801"/>
                    <a:pt x="70" y="802"/>
                    <a:pt x="69" y="802"/>
                  </a:cubicBezTo>
                  <a:cubicBezTo>
                    <a:pt x="69" y="802"/>
                    <a:pt x="69" y="802"/>
                    <a:pt x="69" y="803"/>
                  </a:cubicBezTo>
                  <a:cubicBezTo>
                    <a:pt x="68" y="803"/>
                    <a:pt x="66" y="803"/>
                    <a:pt x="65" y="804"/>
                  </a:cubicBezTo>
                  <a:cubicBezTo>
                    <a:pt x="64" y="804"/>
                    <a:pt x="63" y="805"/>
                    <a:pt x="62" y="806"/>
                  </a:cubicBezTo>
                  <a:cubicBezTo>
                    <a:pt x="62" y="806"/>
                    <a:pt x="61" y="807"/>
                    <a:pt x="61" y="809"/>
                  </a:cubicBezTo>
                  <a:cubicBezTo>
                    <a:pt x="62" y="809"/>
                    <a:pt x="62" y="809"/>
                    <a:pt x="62" y="809"/>
                  </a:cubicBezTo>
                  <a:cubicBezTo>
                    <a:pt x="61" y="809"/>
                    <a:pt x="61" y="809"/>
                    <a:pt x="61" y="809"/>
                  </a:cubicBezTo>
                  <a:cubicBezTo>
                    <a:pt x="61" y="809"/>
                    <a:pt x="60" y="810"/>
                    <a:pt x="60" y="811"/>
                  </a:cubicBezTo>
                  <a:cubicBezTo>
                    <a:pt x="61" y="814"/>
                    <a:pt x="62" y="817"/>
                    <a:pt x="62" y="823"/>
                  </a:cubicBezTo>
                  <a:cubicBezTo>
                    <a:pt x="62" y="823"/>
                    <a:pt x="62" y="824"/>
                    <a:pt x="62" y="824"/>
                  </a:cubicBezTo>
                  <a:cubicBezTo>
                    <a:pt x="62" y="827"/>
                    <a:pt x="62" y="831"/>
                    <a:pt x="61" y="836"/>
                  </a:cubicBezTo>
                  <a:cubicBezTo>
                    <a:pt x="62" y="836"/>
                    <a:pt x="62" y="836"/>
                    <a:pt x="62" y="836"/>
                  </a:cubicBezTo>
                  <a:cubicBezTo>
                    <a:pt x="61" y="836"/>
                    <a:pt x="61" y="836"/>
                    <a:pt x="61" y="836"/>
                  </a:cubicBezTo>
                  <a:cubicBezTo>
                    <a:pt x="60" y="839"/>
                    <a:pt x="58" y="841"/>
                    <a:pt x="56" y="843"/>
                  </a:cubicBezTo>
                  <a:cubicBezTo>
                    <a:pt x="54" y="844"/>
                    <a:pt x="52" y="845"/>
                    <a:pt x="49" y="845"/>
                  </a:cubicBezTo>
                  <a:cubicBezTo>
                    <a:pt x="47" y="846"/>
                    <a:pt x="44" y="846"/>
                    <a:pt x="42" y="846"/>
                  </a:cubicBezTo>
                  <a:cubicBezTo>
                    <a:pt x="40" y="846"/>
                    <a:pt x="37" y="847"/>
                    <a:pt x="35" y="848"/>
                  </a:cubicBezTo>
                  <a:cubicBezTo>
                    <a:pt x="37" y="850"/>
                    <a:pt x="37" y="850"/>
                    <a:pt x="37" y="850"/>
                  </a:cubicBezTo>
                  <a:cubicBezTo>
                    <a:pt x="36" y="848"/>
                    <a:pt x="36" y="848"/>
                    <a:pt x="36" y="848"/>
                  </a:cubicBezTo>
                  <a:cubicBezTo>
                    <a:pt x="35" y="849"/>
                    <a:pt x="34" y="849"/>
                    <a:pt x="33" y="850"/>
                  </a:cubicBezTo>
                  <a:cubicBezTo>
                    <a:pt x="33" y="851"/>
                    <a:pt x="33" y="852"/>
                    <a:pt x="33" y="852"/>
                  </a:cubicBezTo>
                  <a:cubicBezTo>
                    <a:pt x="33" y="853"/>
                    <a:pt x="33" y="854"/>
                    <a:pt x="33" y="855"/>
                  </a:cubicBezTo>
                  <a:cubicBezTo>
                    <a:pt x="34" y="856"/>
                    <a:pt x="35" y="857"/>
                    <a:pt x="36" y="857"/>
                  </a:cubicBezTo>
                  <a:cubicBezTo>
                    <a:pt x="36" y="858"/>
                    <a:pt x="37" y="859"/>
                    <a:pt x="37" y="860"/>
                  </a:cubicBezTo>
                  <a:cubicBezTo>
                    <a:pt x="37" y="861"/>
                    <a:pt x="36" y="861"/>
                    <a:pt x="36" y="861"/>
                  </a:cubicBezTo>
                  <a:cubicBezTo>
                    <a:pt x="36" y="862"/>
                    <a:pt x="36" y="862"/>
                    <a:pt x="36" y="862"/>
                  </a:cubicBezTo>
                  <a:cubicBezTo>
                    <a:pt x="36" y="862"/>
                    <a:pt x="36" y="862"/>
                    <a:pt x="36" y="862"/>
                  </a:cubicBezTo>
                  <a:cubicBezTo>
                    <a:pt x="36" y="863"/>
                    <a:pt x="36" y="863"/>
                    <a:pt x="36" y="864"/>
                  </a:cubicBezTo>
                  <a:cubicBezTo>
                    <a:pt x="35" y="864"/>
                    <a:pt x="33" y="865"/>
                    <a:pt x="31" y="866"/>
                  </a:cubicBezTo>
                  <a:cubicBezTo>
                    <a:pt x="29" y="867"/>
                    <a:pt x="27" y="868"/>
                    <a:pt x="26" y="870"/>
                  </a:cubicBezTo>
                  <a:cubicBezTo>
                    <a:pt x="27" y="871"/>
                    <a:pt x="27" y="871"/>
                    <a:pt x="27" y="871"/>
                  </a:cubicBezTo>
                  <a:cubicBezTo>
                    <a:pt x="26" y="870"/>
                    <a:pt x="26" y="870"/>
                    <a:pt x="26" y="870"/>
                  </a:cubicBezTo>
                  <a:cubicBezTo>
                    <a:pt x="26" y="870"/>
                    <a:pt x="25" y="871"/>
                    <a:pt x="25" y="872"/>
                  </a:cubicBezTo>
                  <a:cubicBezTo>
                    <a:pt x="25" y="872"/>
                    <a:pt x="25" y="873"/>
                    <a:pt x="25" y="873"/>
                  </a:cubicBezTo>
                  <a:cubicBezTo>
                    <a:pt x="25" y="877"/>
                    <a:pt x="26" y="881"/>
                    <a:pt x="28" y="886"/>
                  </a:cubicBezTo>
                  <a:cubicBezTo>
                    <a:pt x="30" y="890"/>
                    <a:pt x="32" y="894"/>
                    <a:pt x="33" y="897"/>
                  </a:cubicBezTo>
                  <a:cubicBezTo>
                    <a:pt x="33" y="898"/>
                    <a:pt x="34" y="899"/>
                    <a:pt x="34" y="899"/>
                  </a:cubicBezTo>
                  <a:cubicBezTo>
                    <a:pt x="35" y="898"/>
                    <a:pt x="35" y="898"/>
                    <a:pt x="35" y="898"/>
                  </a:cubicBezTo>
                  <a:cubicBezTo>
                    <a:pt x="34" y="897"/>
                    <a:pt x="34" y="897"/>
                    <a:pt x="34" y="897"/>
                  </a:cubicBezTo>
                  <a:cubicBezTo>
                    <a:pt x="34" y="897"/>
                    <a:pt x="33" y="899"/>
                    <a:pt x="32" y="900"/>
                  </a:cubicBezTo>
                  <a:cubicBezTo>
                    <a:pt x="31" y="904"/>
                    <a:pt x="28" y="911"/>
                    <a:pt x="26" y="918"/>
                  </a:cubicBezTo>
                  <a:cubicBezTo>
                    <a:pt x="25" y="920"/>
                    <a:pt x="25" y="922"/>
                    <a:pt x="24" y="924"/>
                  </a:cubicBezTo>
                  <a:cubicBezTo>
                    <a:pt x="23" y="927"/>
                    <a:pt x="22" y="930"/>
                    <a:pt x="21" y="932"/>
                  </a:cubicBezTo>
                  <a:cubicBezTo>
                    <a:pt x="21" y="933"/>
                    <a:pt x="20" y="933"/>
                    <a:pt x="20" y="934"/>
                  </a:cubicBezTo>
                  <a:cubicBezTo>
                    <a:pt x="19" y="934"/>
                    <a:pt x="18" y="934"/>
                    <a:pt x="18" y="934"/>
                  </a:cubicBezTo>
                  <a:cubicBezTo>
                    <a:pt x="17" y="934"/>
                    <a:pt x="17" y="934"/>
                    <a:pt x="17" y="934"/>
                  </a:cubicBezTo>
                  <a:cubicBezTo>
                    <a:pt x="17" y="934"/>
                    <a:pt x="17" y="934"/>
                    <a:pt x="17" y="934"/>
                  </a:cubicBezTo>
                  <a:cubicBezTo>
                    <a:pt x="17" y="934"/>
                    <a:pt x="16" y="932"/>
                    <a:pt x="16" y="930"/>
                  </a:cubicBezTo>
                  <a:cubicBezTo>
                    <a:pt x="16" y="928"/>
                    <a:pt x="17" y="924"/>
                    <a:pt x="17" y="921"/>
                  </a:cubicBezTo>
                  <a:cubicBezTo>
                    <a:pt x="17" y="919"/>
                    <a:pt x="17" y="918"/>
                    <a:pt x="16" y="917"/>
                  </a:cubicBezTo>
                  <a:cubicBezTo>
                    <a:pt x="16" y="915"/>
                    <a:pt x="15" y="914"/>
                    <a:pt x="14" y="913"/>
                  </a:cubicBezTo>
                  <a:cubicBezTo>
                    <a:pt x="13" y="913"/>
                    <a:pt x="12" y="913"/>
                    <a:pt x="11" y="913"/>
                  </a:cubicBezTo>
                  <a:cubicBezTo>
                    <a:pt x="9" y="913"/>
                    <a:pt x="7" y="913"/>
                    <a:pt x="5" y="914"/>
                  </a:cubicBezTo>
                  <a:cubicBezTo>
                    <a:pt x="3" y="915"/>
                    <a:pt x="2" y="916"/>
                    <a:pt x="2" y="916"/>
                  </a:cubicBezTo>
                  <a:cubicBezTo>
                    <a:pt x="1" y="916"/>
                    <a:pt x="1" y="916"/>
                    <a:pt x="1" y="916"/>
                  </a:cubicBezTo>
                  <a:cubicBezTo>
                    <a:pt x="1" y="917"/>
                    <a:pt x="1" y="917"/>
                    <a:pt x="1" y="917"/>
                  </a:cubicBezTo>
                  <a:cubicBezTo>
                    <a:pt x="0" y="926"/>
                    <a:pt x="0" y="926"/>
                    <a:pt x="0" y="926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1" y="928"/>
                    <a:pt x="4" y="933"/>
                    <a:pt x="4" y="939"/>
                  </a:cubicBezTo>
                  <a:cubicBezTo>
                    <a:pt x="4" y="940"/>
                    <a:pt x="3" y="942"/>
                    <a:pt x="2" y="943"/>
                  </a:cubicBezTo>
                  <a:cubicBezTo>
                    <a:pt x="2" y="944"/>
                    <a:pt x="1" y="945"/>
                    <a:pt x="1" y="945"/>
                  </a:cubicBezTo>
                  <a:cubicBezTo>
                    <a:pt x="1" y="946"/>
                    <a:pt x="1" y="946"/>
                    <a:pt x="1" y="946"/>
                  </a:cubicBezTo>
                  <a:cubicBezTo>
                    <a:pt x="0" y="946"/>
                    <a:pt x="0" y="946"/>
                    <a:pt x="0" y="946"/>
                  </a:cubicBezTo>
                  <a:cubicBezTo>
                    <a:pt x="0" y="946"/>
                    <a:pt x="0" y="946"/>
                    <a:pt x="0" y="946"/>
                  </a:cubicBezTo>
                  <a:cubicBezTo>
                    <a:pt x="0" y="947"/>
                    <a:pt x="0" y="947"/>
                    <a:pt x="0" y="947"/>
                  </a:cubicBezTo>
                  <a:cubicBezTo>
                    <a:pt x="0" y="947"/>
                    <a:pt x="2" y="952"/>
                    <a:pt x="3" y="957"/>
                  </a:cubicBezTo>
                  <a:cubicBezTo>
                    <a:pt x="4" y="960"/>
                    <a:pt x="5" y="963"/>
                    <a:pt x="6" y="965"/>
                  </a:cubicBezTo>
                  <a:cubicBezTo>
                    <a:pt x="6" y="967"/>
                    <a:pt x="7" y="969"/>
                    <a:pt x="7" y="970"/>
                  </a:cubicBezTo>
                  <a:cubicBezTo>
                    <a:pt x="7" y="970"/>
                    <a:pt x="7" y="971"/>
                    <a:pt x="6" y="971"/>
                  </a:cubicBezTo>
                  <a:cubicBezTo>
                    <a:pt x="6" y="972"/>
                    <a:pt x="5" y="972"/>
                    <a:pt x="4" y="972"/>
                  </a:cubicBezTo>
                  <a:cubicBezTo>
                    <a:pt x="4" y="972"/>
                    <a:pt x="3" y="972"/>
                    <a:pt x="3" y="972"/>
                  </a:cubicBezTo>
                  <a:cubicBezTo>
                    <a:pt x="3" y="972"/>
                    <a:pt x="3" y="972"/>
                    <a:pt x="3" y="972"/>
                  </a:cubicBezTo>
                  <a:cubicBezTo>
                    <a:pt x="3" y="972"/>
                    <a:pt x="3" y="972"/>
                    <a:pt x="3" y="972"/>
                  </a:cubicBezTo>
                  <a:cubicBezTo>
                    <a:pt x="1" y="972"/>
                    <a:pt x="1" y="972"/>
                    <a:pt x="1" y="972"/>
                  </a:cubicBezTo>
                  <a:cubicBezTo>
                    <a:pt x="1" y="974"/>
                    <a:pt x="1" y="974"/>
                    <a:pt x="1" y="974"/>
                  </a:cubicBezTo>
                  <a:cubicBezTo>
                    <a:pt x="3" y="980"/>
                    <a:pt x="3" y="980"/>
                    <a:pt x="3" y="980"/>
                  </a:cubicBezTo>
                  <a:cubicBezTo>
                    <a:pt x="3" y="982"/>
                    <a:pt x="3" y="982"/>
                    <a:pt x="3" y="982"/>
                  </a:cubicBezTo>
                  <a:cubicBezTo>
                    <a:pt x="5" y="980"/>
                    <a:pt x="5" y="980"/>
                    <a:pt x="5" y="980"/>
                  </a:cubicBezTo>
                  <a:cubicBezTo>
                    <a:pt x="5" y="980"/>
                    <a:pt x="5" y="980"/>
                    <a:pt x="5" y="980"/>
                  </a:cubicBezTo>
                  <a:cubicBezTo>
                    <a:pt x="6" y="980"/>
                    <a:pt x="8" y="978"/>
                    <a:pt x="10" y="978"/>
                  </a:cubicBezTo>
                  <a:cubicBezTo>
                    <a:pt x="11" y="978"/>
                    <a:pt x="12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4" y="978"/>
                    <a:pt x="14" y="978"/>
                    <a:pt x="14" y="978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80"/>
                    <a:pt x="13" y="980"/>
                  </a:cubicBezTo>
                  <a:cubicBezTo>
                    <a:pt x="13" y="981"/>
                    <a:pt x="12" y="983"/>
                    <a:pt x="12" y="984"/>
                  </a:cubicBezTo>
                  <a:cubicBezTo>
                    <a:pt x="12" y="984"/>
                    <a:pt x="12" y="984"/>
                    <a:pt x="12" y="984"/>
                  </a:cubicBezTo>
                  <a:cubicBezTo>
                    <a:pt x="12" y="986"/>
                    <a:pt x="12" y="986"/>
                    <a:pt x="12" y="986"/>
                  </a:cubicBezTo>
                  <a:cubicBezTo>
                    <a:pt x="14" y="986"/>
                    <a:pt x="14" y="986"/>
                    <a:pt x="14" y="986"/>
                  </a:cubicBezTo>
                  <a:cubicBezTo>
                    <a:pt x="16" y="986"/>
                    <a:pt x="16" y="986"/>
                    <a:pt x="16" y="986"/>
                  </a:cubicBezTo>
                  <a:cubicBezTo>
                    <a:pt x="17" y="986"/>
                    <a:pt x="17" y="986"/>
                    <a:pt x="17" y="986"/>
                  </a:cubicBezTo>
                  <a:cubicBezTo>
                    <a:pt x="18" y="984"/>
                    <a:pt x="18" y="984"/>
                    <a:pt x="18" y="984"/>
                  </a:cubicBezTo>
                  <a:cubicBezTo>
                    <a:pt x="20" y="978"/>
                    <a:pt x="21" y="975"/>
                    <a:pt x="21" y="973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1" y="971"/>
                    <a:pt x="21" y="971"/>
                    <a:pt x="21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1" y="971"/>
                    <a:pt x="21" y="971"/>
                    <a:pt x="21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19" y="972"/>
                    <a:pt x="19" y="972"/>
                    <a:pt x="19" y="972"/>
                  </a:cubicBezTo>
                  <a:cubicBezTo>
                    <a:pt x="23" y="976"/>
                    <a:pt x="23" y="976"/>
                    <a:pt x="23" y="976"/>
                  </a:cubicBezTo>
                  <a:cubicBezTo>
                    <a:pt x="24" y="975"/>
                    <a:pt x="24" y="975"/>
                    <a:pt x="24" y="975"/>
                  </a:cubicBezTo>
                  <a:cubicBezTo>
                    <a:pt x="23" y="974"/>
                    <a:pt x="23" y="974"/>
                    <a:pt x="23" y="974"/>
                  </a:cubicBezTo>
                  <a:cubicBezTo>
                    <a:pt x="23" y="975"/>
                    <a:pt x="22" y="975"/>
                    <a:pt x="22" y="976"/>
                  </a:cubicBezTo>
                  <a:cubicBezTo>
                    <a:pt x="21" y="978"/>
                    <a:pt x="20" y="979"/>
                    <a:pt x="19" y="981"/>
                  </a:cubicBezTo>
                  <a:cubicBezTo>
                    <a:pt x="19" y="981"/>
                    <a:pt x="19" y="981"/>
                    <a:pt x="19" y="981"/>
                  </a:cubicBezTo>
                  <a:cubicBezTo>
                    <a:pt x="19" y="981"/>
                    <a:pt x="19" y="981"/>
                    <a:pt x="19" y="981"/>
                  </a:cubicBezTo>
                  <a:cubicBezTo>
                    <a:pt x="18" y="981"/>
                    <a:pt x="18" y="982"/>
                    <a:pt x="17" y="983"/>
                  </a:cubicBezTo>
                  <a:cubicBezTo>
                    <a:pt x="15" y="985"/>
                    <a:pt x="15" y="987"/>
                    <a:pt x="14" y="987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5" y="989"/>
                    <a:pt x="15" y="989"/>
                    <a:pt x="15" y="989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5" y="989"/>
                    <a:pt x="15" y="989"/>
                    <a:pt x="15" y="989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3" y="988"/>
                    <a:pt x="13" y="988"/>
                    <a:pt x="13" y="988"/>
                  </a:cubicBezTo>
                  <a:cubicBezTo>
                    <a:pt x="13" y="989"/>
                    <a:pt x="13" y="989"/>
                    <a:pt x="13" y="989"/>
                  </a:cubicBezTo>
                  <a:cubicBezTo>
                    <a:pt x="13" y="991"/>
                    <a:pt x="13" y="991"/>
                    <a:pt x="13" y="991"/>
                  </a:cubicBezTo>
                  <a:cubicBezTo>
                    <a:pt x="13" y="994"/>
                    <a:pt x="13" y="994"/>
                    <a:pt x="13" y="994"/>
                  </a:cubicBezTo>
                  <a:cubicBezTo>
                    <a:pt x="16" y="993"/>
                    <a:pt x="16" y="993"/>
                    <a:pt x="16" y="993"/>
                  </a:cubicBezTo>
                  <a:cubicBezTo>
                    <a:pt x="19" y="991"/>
                    <a:pt x="23" y="989"/>
                    <a:pt x="25" y="988"/>
                  </a:cubicBezTo>
                  <a:cubicBezTo>
                    <a:pt x="27" y="987"/>
                    <a:pt x="28" y="986"/>
                    <a:pt x="30" y="985"/>
                  </a:cubicBezTo>
                  <a:cubicBezTo>
                    <a:pt x="36" y="982"/>
                    <a:pt x="36" y="982"/>
                    <a:pt x="36" y="982"/>
                  </a:cubicBezTo>
                  <a:cubicBezTo>
                    <a:pt x="35" y="981"/>
                    <a:pt x="35" y="981"/>
                    <a:pt x="35" y="981"/>
                  </a:cubicBezTo>
                  <a:cubicBezTo>
                    <a:pt x="34" y="980"/>
                    <a:pt x="34" y="980"/>
                    <a:pt x="34" y="980"/>
                  </a:cubicBezTo>
                  <a:cubicBezTo>
                    <a:pt x="30" y="987"/>
                    <a:pt x="30" y="987"/>
                    <a:pt x="30" y="987"/>
                  </a:cubicBezTo>
                  <a:cubicBezTo>
                    <a:pt x="29" y="987"/>
                    <a:pt x="29" y="987"/>
                    <a:pt x="29" y="987"/>
                  </a:cubicBezTo>
                  <a:cubicBezTo>
                    <a:pt x="30" y="988"/>
                    <a:pt x="30" y="988"/>
                    <a:pt x="30" y="988"/>
                  </a:cubicBezTo>
                  <a:cubicBezTo>
                    <a:pt x="34" y="994"/>
                    <a:pt x="34" y="994"/>
                    <a:pt x="34" y="994"/>
                  </a:cubicBezTo>
                  <a:cubicBezTo>
                    <a:pt x="35" y="993"/>
                    <a:pt x="35" y="993"/>
                    <a:pt x="35" y="993"/>
                  </a:cubicBezTo>
                  <a:cubicBezTo>
                    <a:pt x="34" y="992"/>
                    <a:pt x="34" y="992"/>
                    <a:pt x="34" y="992"/>
                  </a:cubicBezTo>
                  <a:cubicBezTo>
                    <a:pt x="28" y="1015"/>
                    <a:pt x="28" y="1015"/>
                    <a:pt x="28" y="1015"/>
                  </a:cubicBezTo>
                  <a:cubicBezTo>
                    <a:pt x="30" y="1016"/>
                    <a:pt x="30" y="1016"/>
                    <a:pt x="30" y="1016"/>
                  </a:cubicBezTo>
                  <a:cubicBezTo>
                    <a:pt x="28" y="1015"/>
                    <a:pt x="28" y="1015"/>
                    <a:pt x="28" y="1015"/>
                  </a:cubicBezTo>
                  <a:cubicBezTo>
                    <a:pt x="24" y="1025"/>
                    <a:pt x="24" y="1025"/>
                    <a:pt x="24" y="1025"/>
                  </a:cubicBezTo>
                  <a:cubicBezTo>
                    <a:pt x="24" y="1026"/>
                    <a:pt x="24" y="1026"/>
                    <a:pt x="24" y="1026"/>
                  </a:cubicBezTo>
                  <a:cubicBezTo>
                    <a:pt x="25" y="1026"/>
                    <a:pt x="25" y="1026"/>
                    <a:pt x="25" y="1026"/>
                  </a:cubicBezTo>
                  <a:cubicBezTo>
                    <a:pt x="30" y="1032"/>
                    <a:pt x="30" y="1032"/>
                    <a:pt x="30" y="1032"/>
                  </a:cubicBezTo>
                  <a:cubicBezTo>
                    <a:pt x="31" y="1031"/>
                    <a:pt x="31" y="1031"/>
                    <a:pt x="31" y="1031"/>
                  </a:cubicBezTo>
                  <a:cubicBezTo>
                    <a:pt x="30" y="1030"/>
                    <a:pt x="30" y="1030"/>
                    <a:pt x="30" y="1030"/>
                  </a:cubicBezTo>
                  <a:cubicBezTo>
                    <a:pt x="23" y="1036"/>
                    <a:pt x="23" y="1036"/>
                    <a:pt x="23" y="1036"/>
                  </a:cubicBezTo>
                  <a:cubicBezTo>
                    <a:pt x="21" y="1039"/>
                    <a:pt x="21" y="1039"/>
                    <a:pt x="21" y="1039"/>
                  </a:cubicBezTo>
                  <a:cubicBezTo>
                    <a:pt x="24" y="1039"/>
                    <a:pt x="24" y="1039"/>
                    <a:pt x="24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2" y="1040"/>
                    <a:pt x="33" y="1043"/>
                    <a:pt x="34" y="1045"/>
                  </a:cubicBezTo>
                  <a:cubicBezTo>
                    <a:pt x="35" y="1048"/>
                    <a:pt x="35" y="1051"/>
                    <a:pt x="35" y="1052"/>
                  </a:cubicBezTo>
                  <a:cubicBezTo>
                    <a:pt x="35" y="1055"/>
                    <a:pt x="35" y="1059"/>
                    <a:pt x="36" y="1062"/>
                  </a:cubicBezTo>
                  <a:cubicBezTo>
                    <a:pt x="36" y="1064"/>
                    <a:pt x="37" y="1065"/>
                    <a:pt x="37" y="1066"/>
                  </a:cubicBezTo>
                  <a:cubicBezTo>
                    <a:pt x="38" y="1067"/>
                    <a:pt x="38" y="1067"/>
                    <a:pt x="39" y="1068"/>
                  </a:cubicBezTo>
                  <a:cubicBezTo>
                    <a:pt x="39" y="1068"/>
                    <a:pt x="40" y="1069"/>
                    <a:pt x="41" y="1069"/>
                  </a:cubicBezTo>
                  <a:cubicBezTo>
                    <a:pt x="41" y="1069"/>
                    <a:pt x="42" y="1068"/>
                    <a:pt x="42" y="1068"/>
                  </a:cubicBezTo>
                  <a:cubicBezTo>
                    <a:pt x="43" y="1068"/>
                    <a:pt x="43" y="1067"/>
                    <a:pt x="43" y="1067"/>
                  </a:cubicBezTo>
                  <a:cubicBezTo>
                    <a:pt x="44" y="1065"/>
                    <a:pt x="45" y="1063"/>
                    <a:pt x="45" y="1061"/>
                  </a:cubicBezTo>
                  <a:cubicBezTo>
                    <a:pt x="46" y="1059"/>
                    <a:pt x="46" y="1058"/>
                    <a:pt x="46" y="1058"/>
                  </a:cubicBezTo>
                  <a:cubicBezTo>
                    <a:pt x="45" y="1058"/>
                    <a:pt x="45" y="1058"/>
                    <a:pt x="45" y="1058"/>
                  </a:cubicBezTo>
                  <a:cubicBezTo>
                    <a:pt x="43" y="1058"/>
                    <a:pt x="43" y="1058"/>
                    <a:pt x="43" y="1058"/>
                  </a:cubicBezTo>
                  <a:cubicBezTo>
                    <a:pt x="43" y="1070"/>
                    <a:pt x="43" y="1070"/>
                    <a:pt x="43" y="1070"/>
                  </a:cubicBezTo>
                  <a:cubicBezTo>
                    <a:pt x="43" y="1071"/>
                    <a:pt x="43" y="1071"/>
                    <a:pt x="43" y="1071"/>
                  </a:cubicBezTo>
                  <a:cubicBezTo>
                    <a:pt x="44" y="1071"/>
                    <a:pt x="44" y="1071"/>
                    <a:pt x="44" y="1071"/>
                  </a:cubicBezTo>
                  <a:cubicBezTo>
                    <a:pt x="45" y="1072"/>
                    <a:pt x="46" y="1072"/>
                    <a:pt x="46" y="1072"/>
                  </a:cubicBezTo>
                  <a:cubicBezTo>
                    <a:pt x="47" y="1072"/>
                    <a:pt x="47" y="1072"/>
                    <a:pt x="47" y="1072"/>
                  </a:cubicBezTo>
                  <a:cubicBezTo>
                    <a:pt x="47" y="1071"/>
                    <a:pt x="47" y="1071"/>
                    <a:pt x="47" y="1071"/>
                  </a:cubicBezTo>
                  <a:cubicBezTo>
                    <a:pt x="46" y="1071"/>
                    <a:pt x="46" y="1071"/>
                    <a:pt x="46" y="1071"/>
                  </a:cubicBezTo>
                  <a:cubicBezTo>
                    <a:pt x="43" y="1079"/>
                    <a:pt x="43" y="1079"/>
                    <a:pt x="43" y="1079"/>
                  </a:cubicBezTo>
                  <a:cubicBezTo>
                    <a:pt x="43" y="1080"/>
                    <a:pt x="43" y="1080"/>
                    <a:pt x="43" y="1080"/>
                  </a:cubicBezTo>
                  <a:cubicBezTo>
                    <a:pt x="44" y="1081"/>
                    <a:pt x="44" y="1081"/>
                    <a:pt x="44" y="1081"/>
                  </a:cubicBezTo>
                  <a:cubicBezTo>
                    <a:pt x="51" y="1083"/>
                    <a:pt x="51" y="1083"/>
                    <a:pt x="51" y="1083"/>
                  </a:cubicBezTo>
                  <a:cubicBezTo>
                    <a:pt x="51" y="1082"/>
                    <a:pt x="51" y="1082"/>
                    <a:pt x="51" y="1082"/>
                  </a:cubicBezTo>
                  <a:cubicBezTo>
                    <a:pt x="50" y="1082"/>
                    <a:pt x="50" y="1082"/>
                    <a:pt x="50" y="1082"/>
                  </a:cubicBezTo>
                  <a:cubicBezTo>
                    <a:pt x="50" y="1091"/>
                    <a:pt x="50" y="1091"/>
                    <a:pt x="50" y="1091"/>
                  </a:cubicBezTo>
                  <a:cubicBezTo>
                    <a:pt x="50" y="1092"/>
                    <a:pt x="50" y="1092"/>
                    <a:pt x="50" y="1092"/>
                  </a:cubicBezTo>
                  <a:cubicBezTo>
                    <a:pt x="50" y="1092"/>
                    <a:pt x="50" y="1092"/>
                    <a:pt x="50" y="1092"/>
                  </a:cubicBezTo>
                  <a:cubicBezTo>
                    <a:pt x="52" y="1094"/>
                    <a:pt x="52" y="1095"/>
                    <a:pt x="53" y="1095"/>
                  </a:cubicBezTo>
                  <a:cubicBezTo>
                    <a:pt x="55" y="1097"/>
                    <a:pt x="56" y="1098"/>
                    <a:pt x="57" y="1099"/>
                  </a:cubicBezTo>
                  <a:cubicBezTo>
                    <a:pt x="57" y="1099"/>
                    <a:pt x="57" y="1099"/>
                    <a:pt x="57" y="1099"/>
                  </a:cubicBezTo>
                  <a:cubicBezTo>
                    <a:pt x="58" y="1098"/>
                    <a:pt x="58" y="1098"/>
                    <a:pt x="58" y="1098"/>
                  </a:cubicBezTo>
                  <a:cubicBezTo>
                    <a:pt x="57" y="1098"/>
                    <a:pt x="57" y="1098"/>
                    <a:pt x="57" y="1098"/>
                  </a:cubicBezTo>
                  <a:cubicBezTo>
                    <a:pt x="57" y="1101"/>
                    <a:pt x="57" y="1102"/>
                    <a:pt x="57" y="1103"/>
                  </a:cubicBezTo>
                  <a:cubicBezTo>
                    <a:pt x="57" y="1105"/>
                    <a:pt x="57" y="1105"/>
                    <a:pt x="57" y="1105"/>
                  </a:cubicBezTo>
                  <a:cubicBezTo>
                    <a:pt x="57" y="1105"/>
                    <a:pt x="57" y="1105"/>
                    <a:pt x="57" y="1105"/>
                  </a:cubicBezTo>
                  <a:cubicBezTo>
                    <a:pt x="57" y="1106"/>
                    <a:pt x="57" y="1106"/>
                    <a:pt x="57" y="1106"/>
                  </a:cubicBezTo>
                  <a:cubicBezTo>
                    <a:pt x="65" y="1117"/>
                    <a:pt x="65" y="1117"/>
                    <a:pt x="65" y="1117"/>
                  </a:cubicBezTo>
                  <a:cubicBezTo>
                    <a:pt x="66" y="1118"/>
                    <a:pt x="66" y="1118"/>
                    <a:pt x="66" y="1118"/>
                  </a:cubicBezTo>
                  <a:cubicBezTo>
                    <a:pt x="67" y="1117"/>
                    <a:pt x="67" y="1117"/>
                    <a:pt x="67" y="1117"/>
                  </a:cubicBezTo>
                  <a:cubicBezTo>
                    <a:pt x="68" y="1117"/>
                    <a:pt x="68" y="1116"/>
                    <a:pt x="69" y="1116"/>
                  </a:cubicBezTo>
                  <a:cubicBezTo>
                    <a:pt x="70" y="1116"/>
                    <a:pt x="70" y="1116"/>
                    <a:pt x="70" y="1116"/>
                  </a:cubicBezTo>
                  <a:cubicBezTo>
                    <a:pt x="69" y="1114"/>
                    <a:pt x="69" y="1114"/>
                    <a:pt x="69" y="1114"/>
                  </a:cubicBezTo>
                  <a:cubicBezTo>
                    <a:pt x="67" y="1115"/>
                    <a:pt x="67" y="1115"/>
                    <a:pt x="67" y="1115"/>
                  </a:cubicBezTo>
                  <a:cubicBezTo>
                    <a:pt x="67" y="1115"/>
                    <a:pt x="68" y="1115"/>
                    <a:pt x="68" y="1116"/>
                  </a:cubicBezTo>
                  <a:cubicBezTo>
                    <a:pt x="68" y="1116"/>
                    <a:pt x="68" y="1116"/>
                    <a:pt x="68" y="1116"/>
                  </a:cubicBezTo>
                  <a:cubicBezTo>
                    <a:pt x="68" y="1117"/>
                    <a:pt x="69" y="1121"/>
                    <a:pt x="70" y="1125"/>
                  </a:cubicBezTo>
                  <a:cubicBezTo>
                    <a:pt x="70" y="1127"/>
                    <a:pt x="71" y="1129"/>
                    <a:pt x="72" y="1130"/>
                  </a:cubicBezTo>
                  <a:cubicBezTo>
                    <a:pt x="73" y="1131"/>
                    <a:pt x="74" y="1133"/>
                    <a:pt x="75" y="1133"/>
                  </a:cubicBezTo>
                  <a:cubicBezTo>
                    <a:pt x="76" y="1132"/>
                    <a:pt x="76" y="1132"/>
                    <a:pt x="76" y="1132"/>
                  </a:cubicBezTo>
                  <a:cubicBezTo>
                    <a:pt x="75" y="1133"/>
                    <a:pt x="75" y="1133"/>
                    <a:pt x="75" y="1133"/>
                  </a:cubicBezTo>
                  <a:cubicBezTo>
                    <a:pt x="77" y="1134"/>
                    <a:pt x="78" y="1134"/>
                    <a:pt x="79" y="1134"/>
                  </a:cubicBezTo>
                  <a:cubicBezTo>
                    <a:pt x="79" y="1134"/>
                    <a:pt x="80" y="1134"/>
                    <a:pt x="80" y="1134"/>
                  </a:cubicBezTo>
                  <a:cubicBezTo>
                    <a:pt x="82" y="1134"/>
                    <a:pt x="84" y="1133"/>
                    <a:pt x="84" y="1132"/>
                  </a:cubicBezTo>
                  <a:cubicBezTo>
                    <a:pt x="85" y="1131"/>
                    <a:pt x="85" y="1130"/>
                    <a:pt x="85" y="1130"/>
                  </a:cubicBezTo>
                  <a:cubicBezTo>
                    <a:pt x="84" y="1129"/>
                    <a:pt x="84" y="1129"/>
                    <a:pt x="84" y="1129"/>
                  </a:cubicBezTo>
                  <a:cubicBezTo>
                    <a:pt x="82" y="1130"/>
                    <a:pt x="82" y="1130"/>
                    <a:pt x="82" y="1130"/>
                  </a:cubicBezTo>
                  <a:cubicBezTo>
                    <a:pt x="82" y="1130"/>
                    <a:pt x="83" y="1130"/>
                    <a:pt x="83" y="1132"/>
                  </a:cubicBezTo>
                  <a:cubicBezTo>
                    <a:pt x="83" y="1133"/>
                    <a:pt x="84" y="1134"/>
                    <a:pt x="85" y="1136"/>
                  </a:cubicBezTo>
                  <a:cubicBezTo>
                    <a:pt x="85" y="1139"/>
                    <a:pt x="86" y="1143"/>
                    <a:pt x="86" y="1144"/>
                  </a:cubicBezTo>
                  <a:cubicBezTo>
                    <a:pt x="86" y="1145"/>
                    <a:pt x="86" y="1145"/>
                    <a:pt x="86" y="1145"/>
                  </a:cubicBezTo>
                  <a:cubicBezTo>
                    <a:pt x="86" y="1146"/>
                    <a:pt x="85" y="1146"/>
                    <a:pt x="84" y="1146"/>
                  </a:cubicBezTo>
                  <a:cubicBezTo>
                    <a:pt x="84" y="1147"/>
                    <a:pt x="83" y="1147"/>
                    <a:pt x="82" y="1147"/>
                  </a:cubicBezTo>
                  <a:cubicBezTo>
                    <a:pt x="81" y="1147"/>
                    <a:pt x="81" y="1147"/>
                    <a:pt x="80" y="1147"/>
                  </a:cubicBezTo>
                  <a:cubicBezTo>
                    <a:pt x="80" y="1147"/>
                    <a:pt x="80" y="1147"/>
                    <a:pt x="80" y="1147"/>
                  </a:cubicBezTo>
                  <a:cubicBezTo>
                    <a:pt x="80" y="1147"/>
                    <a:pt x="80" y="1147"/>
                    <a:pt x="80" y="1147"/>
                  </a:cubicBezTo>
                  <a:cubicBezTo>
                    <a:pt x="80" y="1148"/>
                    <a:pt x="80" y="1148"/>
                    <a:pt x="80" y="1148"/>
                  </a:cubicBezTo>
                  <a:cubicBezTo>
                    <a:pt x="81" y="1148"/>
                    <a:pt x="81" y="1148"/>
                    <a:pt x="81" y="1148"/>
                  </a:cubicBezTo>
                  <a:cubicBezTo>
                    <a:pt x="81" y="1148"/>
                    <a:pt x="81" y="1147"/>
                    <a:pt x="80" y="1145"/>
                  </a:cubicBezTo>
                  <a:cubicBezTo>
                    <a:pt x="79" y="1144"/>
                    <a:pt x="78" y="1143"/>
                    <a:pt x="75" y="1143"/>
                  </a:cubicBezTo>
                  <a:cubicBezTo>
                    <a:pt x="74" y="1143"/>
                    <a:pt x="73" y="1143"/>
                    <a:pt x="71" y="1144"/>
                  </a:cubicBezTo>
                  <a:cubicBezTo>
                    <a:pt x="71" y="1144"/>
                    <a:pt x="71" y="1144"/>
                    <a:pt x="71" y="1144"/>
                  </a:cubicBezTo>
                  <a:cubicBezTo>
                    <a:pt x="71" y="1144"/>
                    <a:pt x="71" y="1144"/>
                    <a:pt x="71" y="1144"/>
                  </a:cubicBezTo>
                  <a:cubicBezTo>
                    <a:pt x="69" y="1145"/>
                    <a:pt x="69" y="1147"/>
                    <a:pt x="69" y="1148"/>
                  </a:cubicBezTo>
                  <a:cubicBezTo>
                    <a:pt x="69" y="1150"/>
                    <a:pt x="70" y="1151"/>
                    <a:pt x="71" y="1152"/>
                  </a:cubicBezTo>
                  <a:cubicBezTo>
                    <a:pt x="72" y="1154"/>
                    <a:pt x="74" y="1155"/>
                    <a:pt x="76" y="1156"/>
                  </a:cubicBezTo>
                  <a:cubicBezTo>
                    <a:pt x="78" y="1157"/>
                    <a:pt x="79" y="1158"/>
                    <a:pt x="79" y="1158"/>
                  </a:cubicBezTo>
                  <a:cubicBezTo>
                    <a:pt x="79" y="1158"/>
                    <a:pt x="79" y="1158"/>
                    <a:pt x="79" y="1158"/>
                  </a:cubicBezTo>
                  <a:cubicBezTo>
                    <a:pt x="79" y="1158"/>
                    <a:pt x="79" y="1158"/>
                    <a:pt x="79" y="1158"/>
                  </a:cubicBezTo>
                  <a:cubicBezTo>
                    <a:pt x="80" y="1156"/>
                    <a:pt x="80" y="1156"/>
                    <a:pt x="80" y="1156"/>
                  </a:cubicBezTo>
                  <a:cubicBezTo>
                    <a:pt x="78" y="1157"/>
                    <a:pt x="78" y="1157"/>
                    <a:pt x="78" y="1157"/>
                  </a:cubicBezTo>
                  <a:cubicBezTo>
                    <a:pt x="79" y="1157"/>
                    <a:pt x="79" y="1157"/>
                    <a:pt x="79" y="1157"/>
                  </a:cubicBezTo>
                  <a:cubicBezTo>
                    <a:pt x="79" y="1157"/>
                    <a:pt x="79" y="1158"/>
                    <a:pt x="79" y="1159"/>
                  </a:cubicBezTo>
                  <a:cubicBezTo>
                    <a:pt x="80" y="1160"/>
                    <a:pt x="81" y="1162"/>
                    <a:pt x="81" y="1163"/>
                  </a:cubicBezTo>
                  <a:cubicBezTo>
                    <a:pt x="81" y="1164"/>
                    <a:pt x="80" y="1164"/>
                    <a:pt x="80" y="1165"/>
                  </a:cubicBezTo>
                  <a:cubicBezTo>
                    <a:pt x="81" y="1166"/>
                    <a:pt x="81" y="1166"/>
                    <a:pt x="81" y="1166"/>
                  </a:cubicBezTo>
                  <a:cubicBezTo>
                    <a:pt x="80" y="1164"/>
                    <a:pt x="80" y="1164"/>
                    <a:pt x="80" y="1164"/>
                  </a:cubicBezTo>
                  <a:cubicBezTo>
                    <a:pt x="79" y="1165"/>
                    <a:pt x="79" y="1165"/>
                    <a:pt x="78" y="1165"/>
                  </a:cubicBezTo>
                  <a:cubicBezTo>
                    <a:pt x="76" y="1165"/>
                    <a:pt x="75" y="1164"/>
                    <a:pt x="73" y="1163"/>
                  </a:cubicBezTo>
                  <a:cubicBezTo>
                    <a:pt x="72" y="1162"/>
                    <a:pt x="71" y="1161"/>
                    <a:pt x="71" y="1161"/>
                  </a:cubicBezTo>
                  <a:cubicBezTo>
                    <a:pt x="70" y="1160"/>
                    <a:pt x="69" y="1159"/>
                    <a:pt x="68" y="1159"/>
                  </a:cubicBezTo>
                  <a:cubicBezTo>
                    <a:pt x="68" y="1160"/>
                    <a:pt x="68" y="1160"/>
                    <a:pt x="68" y="1160"/>
                  </a:cubicBezTo>
                  <a:cubicBezTo>
                    <a:pt x="69" y="1159"/>
                    <a:pt x="69" y="1159"/>
                    <a:pt x="69" y="1159"/>
                  </a:cubicBezTo>
                  <a:cubicBezTo>
                    <a:pt x="67" y="1157"/>
                    <a:pt x="64" y="1157"/>
                    <a:pt x="62" y="1157"/>
                  </a:cubicBezTo>
                  <a:cubicBezTo>
                    <a:pt x="61" y="1157"/>
                    <a:pt x="59" y="1157"/>
                    <a:pt x="58" y="1158"/>
                  </a:cubicBezTo>
                  <a:cubicBezTo>
                    <a:pt x="58" y="1158"/>
                    <a:pt x="58" y="1159"/>
                    <a:pt x="58" y="1159"/>
                  </a:cubicBezTo>
                  <a:cubicBezTo>
                    <a:pt x="58" y="1160"/>
                    <a:pt x="58" y="1160"/>
                    <a:pt x="58" y="1161"/>
                  </a:cubicBezTo>
                  <a:cubicBezTo>
                    <a:pt x="59" y="1161"/>
                    <a:pt x="59" y="1162"/>
                    <a:pt x="60" y="1162"/>
                  </a:cubicBezTo>
                  <a:cubicBezTo>
                    <a:pt x="62" y="1163"/>
                    <a:pt x="64" y="1164"/>
                    <a:pt x="64" y="1164"/>
                  </a:cubicBezTo>
                  <a:cubicBezTo>
                    <a:pt x="65" y="1163"/>
                    <a:pt x="65" y="1163"/>
                    <a:pt x="65" y="1163"/>
                  </a:cubicBezTo>
                  <a:cubicBezTo>
                    <a:pt x="63" y="1163"/>
                    <a:pt x="63" y="1163"/>
                    <a:pt x="63" y="1163"/>
                  </a:cubicBezTo>
                  <a:cubicBezTo>
                    <a:pt x="65" y="1170"/>
                    <a:pt x="65" y="1170"/>
                    <a:pt x="65" y="1170"/>
                  </a:cubicBezTo>
                  <a:cubicBezTo>
                    <a:pt x="65" y="1170"/>
                    <a:pt x="65" y="1170"/>
                    <a:pt x="65" y="1170"/>
                  </a:cubicBezTo>
                  <a:cubicBezTo>
                    <a:pt x="65" y="1171"/>
                    <a:pt x="65" y="1171"/>
                    <a:pt x="65" y="1171"/>
                  </a:cubicBezTo>
                  <a:cubicBezTo>
                    <a:pt x="65" y="1171"/>
                    <a:pt x="72" y="1180"/>
                    <a:pt x="77" y="1186"/>
                  </a:cubicBezTo>
                  <a:cubicBezTo>
                    <a:pt x="78" y="1186"/>
                    <a:pt x="78" y="1187"/>
                    <a:pt x="79" y="1187"/>
                  </a:cubicBezTo>
                  <a:cubicBezTo>
                    <a:pt x="80" y="1186"/>
                    <a:pt x="80" y="1186"/>
                    <a:pt x="80" y="1186"/>
                  </a:cubicBezTo>
                  <a:cubicBezTo>
                    <a:pt x="78" y="1187"/>
                    <a:pt x="78" y="1187"/>
                    <a:pt x="78" y="1187"/>
                  </a:cubicBezTo>
                  <a:cubicBezTo>
                    <a:pt x="80" y="1190"/>
                    <a:pt x="81" y="1193"/>
                    <a:pt x="82" y="1195"/>
                  </a:cubicBezTo>
                  <a:cubicBezTo>
                    <a:pt x="82" y="1196"/>
                    <a:pt x="82" y="1197"/>
                    <a:pt x="82" y="1197"/>
                  </a:cubicBezTo>
                  <a:cubicBezTo>
                    <a:pt x="82" y="1198"/>
                    <a:pt x="82" y="1198"/>
                    <a:pt x="82" y="1198"/>
                  </a:cubicBezTo>
                  <a:cubicBezTo>
                    <a:pt x="82" y="1198"/>
                    <a:pt x="82" y="1198"/>
                    <a:pt x="82" y="1198"/>
                  </a:cubicBezTo>
                  <a:cubicBezTo>
                    <a:pt x="82" y="1199"/>
                    <a:pt x="82" y="1199"/>
                    <a:pt x="82" y="1199"/>
                  </a:cubicBezTo>
                  <a:cubicBezTo>
                    <a:pt x="83" y="1200"/>
                    <a:pt x="83" y="1200"/>
                    <a:pt x="83" y="1200"/>
                  </a:cubicBezTo>
                  <a:cubicBezTo>
                    <a:pt x="89" y="1201"/>
                    <a:pt x="89" y="1201"/>
                    <a:pt x="89" y="1201"/>
                  </a:cubicBezTo>
                  <a:cubicBezTo>
                    <a:pt x="89" y="1199"/>
                    <a:pt x="89" y="1199"/>
                    <a:pt x="89" y="1199"/>
                  </a:cubicBezTo>
                  <a:cubicBezTo>
                    <a:pt x="88" y="1199"/>
                    <a:pt x="88" y="1199"/>
                    <a:pt x="88" y="1199"/>
                  </a:cubicBezTo>
                  <a:cubicBezTo>
                    <a:pt x="86" y="1206"/>
                    <a:pt x="86" y="1206"/>
                    <a:pt x="86" y="1206"/>
                  </a:cubicBezTo>
                  <a:cubicBezTo>
                    <a:pt x="86" y="1208"/>
                    <a:pt x="86" y="1208"/>
                    <a:pt x="86" y="1208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7"/>
                    <a:pt x="88" y="1207"/>
                    <a:pt x="88" y="1207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7"/>
                    <a:pt x="88" y="1207"/>
                    <a:pt x="88" y="1207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8"/>
                    <a:pt x="88" y="1208"/>
                    <a:pt x="90" y="1209"/>
                  </a:cubicBezTo>
                  <a:cubicBezTo>
                    <a:pt x="91" y="1209"/>
                    <a:pt x="92" y="1211"/>
                    <a:pt x="93" y="1215"/>
                  </a:cubicBezTo>
                  <a:cubicBezTo>
                    <a:pt x="93" y="1215"/>
                    <a:pt x="93" y="1215"/>
                    <a:pt x="93" y="1215"/>
                  </a:cubicBezTo>
                  <a:cubicBezTo>
                    <a:pt x="93" y="1215"/>
                    <a:pt x="93" y="1215"/>
                    <a:pt x="93" y="1215"/>
                  </a:cubicBezTo>
                  <a:cubicBezTo>
                    <a:pt x="94" y="1216"/>
                    <a:pt x="94" y="1216"/>
                    <a:pt x="94" y="1216"/>
                  </a:cubicBezTo>
                  <a:cubicBezTo>
                    <a:pt x="94" y="1217"/>
                    <a:pt x="93" y="1217"/>
                    <a:pt x="93" y="1218"/>
                  </a:cubicBezTo>
                  <a:cubicBezTo>
                    <a:pt x="92" y="1218"/>
                    <a:pt x="91" y="1219"/>
                    <a:pt x="90" y="1219"/>
                  </a:cubicBezTo>
                  <a:cubicBezTo>
                    <a:pt x="90" y="1219"/>
                    <a:pt x="89" y="1219"/>
                    <a:pt x="88" y="1219"/>
                  </a:cubicBezTo>
                  <a:cubicBezTo>
                    <a:pt x="88" y="1220"/>
                    <a:pt x="88" y="1220"/>
                    <a:pt x="88" y="1220"/>
                  </a:cubicBezTo>
                  <a:cubicBezTo>
                    <a:pt x="88" y="1220"/>
                    <a:pt x="88" y="1220"/>
                    <a:pt x="88" y="1220"/>
                  </a:cubicBezTo>
                  <a:cubicBezTo>
                    <a:pt x="86" y="1220"/>
                    <a:pt x="86" y="1220"/>
                    <a:pt x="86" y="1220"/>
                  </a:cubicBezTo>
                  <a:cubicBezTo>
                    <a:pt x="86" y="1221"/>
                    <a:pt x="86" y="1221"/>
                    <a:pt x="86" y="1221"/>
                  </a:cubicBezTo>
                  <a:cubicBezTo>
                    <a:pt x="86" y="1229"/>
                    <a:pt x="86" y="1229"/>
                    <a:pt x="86" y="1229"/>
                  </a:cubicBezTo>
                  <a:cubicBezTo>
                    <a:pt x="86" y="1230"/>
                    <a:pt x="86" y="1230"/>
                    <a:pt x="86" y="1230"/>
                  </a:cubicBezTo>
                  <a:cubicBezTo>
                    <a:pt x="87" y="1230"/>
                    <a:pt x="87" y="1230"/>
                    <a:pt x="87" y="1230"/>
                  </a:cubicBezTo>
                  <a:cubicBezTo>
                    <a:pt x="87" y="1230"/>
                    <a:pt x="87" y="1230"/>
                    <a:pt x="87" y="1230"/>
                  </a:cubicBezTo>
                  <a:cubicBezTo>
                    <a:pt x="87" y="1231"/>
                    <a:pt x="89" y="1233"/>
                    <a:pt x="89" y="1236"/>
                  </a:cubicBezTo>
                  <a:cubicBezTo>
                    <a:pt x="89" y="1236"/>
                    <a:pt x="89" y="1236"/>
                    <a:pt x="89" y="1237"/>
                  </a:cubicBezTo>
                  <a:cubicBezTo>
                    <a:pt x="91" y="1237"/>
                    <a:pt x="91" y="1237"/>
                    <a:pt x="91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8" y="1236"/>
                    <a:pt x="87" y="1236"/>
                  </a:cubicBezTo>
                  <a:cubicBezTo>
                    <a:pt x="87" y="1235"/>
                    <a:pt x="87" y="1235"/>
                    <a:pt x="87" y="1235"/>
                  </a:cubicBezTo>
                  <a:cubicBezTo>
                    <a:pt x="86" y="1235"/>
                    <a:pt x="86" y="1235"/>
                    <a:pt x="86" y="1235"/>
                  </a:cubicBezTo>
                  <a:cubicBezTo>
                    <a:pt x="86" y="1235"/>
                    <a:pt x="86" y="1235"/>
                    <a:pt x="86" y="1235"/>
                  </a:cubicBezTo>
                  <a:cubicBezTo>
                    <a:pt x="84" y="1233"/>
                    <a:pt x="84" y="1233"/>
                    <a:pt x="84" y="1233"/>
                  </a:cubicBezTo>
                  <a:cubicBezTo>
                    <a:pt x="84" y="1236"/>
                    <a:pt x="84" y="1236"/>
                    <a:pt x="84" y="1236"/>
                  </a:cubicBezTo>
                  <a:cubicBezTo>
                    <a:pt x="82" y="1241"/>
                    <a:pt x="82" y="1241"/>
                    <a:pt x="82" y="1241"/>
                  </a:cubicBezTo>
                  <a:cubicBezTo>
                    <a:pt x="82" y="1243"/>
                    <a:pt x="82" y="1243"/>
                    <a:pt x="82" y="1243"/>
                  </a:cubicBezTo>
                  <a:cubicBezTo>
                    <a:pt x="84" y="1243"/>
                    <a:pt x="84" y="1243"/>
                    <a:pt x="84" y="1243"/>
                  </a:cubicBezTo>
                  <a:cubicBezTo>
                    <a:pt x="90" y="1241"/>
                    <a:pt x="90" y="1241"/>
                    <a:pt x="90" y="1241"/>
                  </a:cubicBezTo>
                  <a:cubicBezTo>
                    <a:pt x="89" y="1240"/>
                    <a:pt x="89" y="1240"/>
                    <a:pt x="89" y="1240"/>
                  </a:cubicBezTo>
                  <a:cubicBezTo>
                    <a:pt x="89" y="1241"/>
                    <a:pt x="89" y="1241"/>
                    <a:pt x="89" y="1241"/>
                  </a:cubicBezTo>
                  <a:cubicBezTo>
                    <a:pt x="89" y="1241"/>
                    <a:pt x="92" y="1242"/>
                    <a:pt x="95" y="1243"/>
                  </a:cubicBezTo>
                  <a:cubicBezTo>
                    <a:pt x="98" y="1243"/>
                    <a:pt x="101" y="1244"/>
                    <a:pt x="104" y="1245"/>
                  </a:cubicBezTo>
                  <a:cubicBezTo>
                    <a:pt x="107" y="1245"/>
                    <a:pt x="110" y="1246"/>
                    <a:pt x="112" y="1246"/>
                  </a:cubicBezTo>
                  <a:cubicBezTo>
                    <a:pt x="113" y="1246"/>
                    <a:pt x="115" y="1245"/>
                    <a:pt x="116" y="1245"/>
                  </a:cubicBezTo>
                  <a:cubicBezTo>
                    <a:pt x="121" y="1243"/>
                    <a:pt x="127" y="1239"/>
                    <a:pt x="133" y="1237"/>
                  </a:cubicBezTo>
                  <a:cubicBezTo>
                    <a:pt x="134" y="1237"/>
                    <a:pt x="136" y="1237"/>
                    <a:pt x="137" y="1237"/>
                  </a:cubicBezTo>
                  <a:cubicBezTo>
                    <a:pt x="139" y="1237"/>
                    <a:pt x="141" y="1237"/>
                    <a:pt x="142" y="1238"/>
                  </a:cubicBezTo>
                  <a:cubicBezTo>
                    <a:pt x="142" y="1239"/>
                    <a:pt x="143" y="1239"/>
                    <a:pt x="143" y="1239"/>
                  </a:cubicBezTo>
                  <a:cubicBezTo>
                    <a:pt x="143" y="1239"/>
                    <a:pt x="143" y="1239"/>
                    <a:pt x="143" y="1239"/>
                  </a:cubicBezTo>
                  <a:cubicBezTo>
                    <a:pt x="143" y="1240"/>
                    <a:pt x="143" y="1240"/>
                    <a:pt x="143" y="1240"/>
                  </a:cubicBezTo>
                  <a:cubicBezTo>
                    <a:pt x="143" y="1240"/>
                    <a:pt x="143" y="1240"/>
                    <a:pt x="143" y="1240"/>
                  </a:cubicBezTo>
                  <a:cubicBezTo>
                    <a:pt x="144" y="1240"/>
                    <a:pt x="144" y="1240"/>
                    <a:pt x="144" y="1240"/>
                  </a:cubicBezTo>
                  <a:cubicBezTo>
                    <a:pt x="145" y="1240"/>
                    <a:pt x="145" y="1240"/>
                    <a:pt x="145" y="1240"/>
                  </a:cubicBezTo>
                  <a:cubicBezTo>
                    <a:pt x="153" y="1239"/>
                    <a:pt x="153" y="1239"/>
                    <a:pt x="153" y="1239"/>
                  </a:cubicBezTo>
                  <a:cubicBezTo>
                    <a:pt x="154" y="1239"/>
                    <a:pt x="154" y="1239"/>
                    <a:pt x="154" y="1239"/>
                  </a:cubicBezTo>
                  <a:cubicBezTo>
                    <a:pt x="154" y="1238"/>
                    <a:pt x="154" y="1238"/>
                    <a:pt x="154" y="1238"/>
                  </a:cubicBezTo>
                  <a:cubicBezTo>
                    <a:pt x="154" y="1238"/>
                    <a:pt x="156" y="1235"/>
                    <a:pt x="158" y="1231"/>
                  </a:cubicBezTo>
                  <a:cubicBezTo>
                    <a:pt x="159" y="1227"/>
                    <a:pt x="161" y="1222"/>
                    <a:pt x="162" y="1219"/>
                  </a:cubicBezTo>
                  <a:cubicBezTo>
                    <a:pt x="161" y="1218"/>
                    <a:pt x="161" y="1218"/>
                    <a:pt x="161" y="1218"/>
                  </a:cubicBezTo>
                  <a:cubicBezTo>
                    <a:pt x="162" y="1219"/>
                    <a:pt x="162" y="1219"/>
                    <a:pt x="162" y="1219"/>
                  </a:cubicBezTo>
                  <a:cubicBezTo>
                    <a:pt x="162" y="1218"/>
                    <a:pt x="162" y="1218"/>
                    <a:pt x="162" y="1217"/>
                  </a:cubicBezTo>
                  <a:cubicBezTo>
                    <a:pt x="162" y="1216"/>
                    <a:pt x="161" y="1214"/>
                    <a:pt x="160" y="1213"/>
                  </a:cubicBezTo>
                  <a:cubicBezTo>
                    <a:pt x="159" y="1212"/>
                    <a:pt x="157" y="1211"/>
                    <a:pt x="155" y="1209"/>
                  </a:cubicBezTo>
                  <a:cubicBezTo>
                    <a:pt x="154" y="1207"/>
                    <a:pt x="153" y="1206"/>
                    <a:pt x="153" y="1204"/>
                  </a:cubicBezTo>
                  <a:cubicBezTo>
                    <a:pt x="153" y="1203"/>
                    <a:pt x="153" y="1201"/>
                    <a:pt x="154" y="1199"/>
                  </a:cubicBezTo>
                  <a:cubicBezTo>
                    <a:pt x="156" y="1195"/>
                    <a:pt x="158" y="1192"/>
                    <a:pt x="160" y="1188"/>
                  </a:cubicBezTo>
                  <a:cubicBezTo>
                    <a:pt x="161" y="1187"/>
                    <a:pt x="162" y="1185"/>
                    <a:pt x="163" y="1184"/>
                  </a:cubicBezTo>
                  <a:cubicBezTo>
                    <a:pt x="163" y="1183"/>
                    <a:pt x="164" y="1182"/>
                    <a:pt x="165" y="1182"/>
                  </a:cubicBezTo>
                  <a:cubicBezTo>
                    <a:pt x="163" y="1181"/>
                    <a:pt x="163" y="1181"/>
                    <a:pt x="163" y="1181"/>
                  </a:cubicBezTo>
                  <a:cubicBezTo>
                    <a:pt x="164" y="1182"/>
                    <a:pt x="164" y="1182"/>
                    <a:pt x="164" y="1182"/>
                  </a:cubicBezTo>
                  <a:cubicBezTo>
                    <a:pt x="164" y="1182"/>
                    <a:pt x="165" y="1182"/>
                    <a:pt x="165" y="1182"/>
                  </a:cubicBezTo>
                  <a:cubicBezTo>
                    <a:pt x="166" y="1182"/>
                    <a:pt x="169" y="1183"/>
                    <a:pt x="171" y="1183"/>
                  </a:cubicBezTo>
                  <a:cubicBezTo>
                    <a:pt x="173" y="1184"/>
                    <a:pt x="175" y="1185"/>
                    <a:pt x="177" y="1185"/>
                  </a:cubicBezTo>
                  <a:cubicBezTo>
                    <a:pt x="178" y="1185"/>
                    <a:pt x="178" y="1185"/>
                    <a:pt x="179" y="1185"/>
                  </a:cubicBezTo>
                  <a:cubicBezTo>
                    <a:pt x="179" y="1184"/>
                    <a:pt x="179" y="1184"/>
                    <a:pt x="179" y="1184"/>
                  </a:cubicBezTo>
                  <a:cubicBezTo>
                    <a:pt x="179" y="1184"/>
                    <a:pt x="179" y="1184"/>
                    <a:pt x="179" y="1184"/>
                  </a:cubicBezTo>
                  <a:cubicBezTo>
                    <a:pt x="180" y="1183"/>
                    <a:pt x="181" y="1182"/>
                    <a:pt x="181" y="1181"/>
                  </a:cubicBezTo>
                  <a:cubicBezTo>
                    <a:pt x="181" y="1178"/>
                    <a:pt x="180" y="1176"/>
                    <a:pt x="179" y="1173"/>
                  </a:cubicBezTo>
                  <a:cubicBezTo>
                    <a:pt x="178" y="1171"/>
                    <a:pt x="177" y="1169"/>
                    <a:pt x="177" y="1169"/>
                  </a:cubicBezTo>
                  <a:cubicBezTo>
                    <a:pt x="176" y="1170"/>
                    <a:pt x="176" y="1170"/>
                    <a:pt x="176" y="1170"/>
                  </a:cubicBezTo>
                  <a:cubicBezTo>
                    <a:pt x="176" y="1171"/>
                    <a:pt x="176" y="1171"/>
                    <a:pt x="176" y="1171"/>
                  </a:cubicBezTo>
                  <a:cubicBezTo>
                    <a:pt x="200" y="1169"/>
                    <a:pt x="200" y="1169"/>
                    <a:pt x="200" y="1169"/>
                  </a:cubicBezTo>
                  <a:cubicBezTo>
                    <a:pt x="200" y="1167"/>
                    <a:pt x="200" y="1167"/>
                    <a:pt x="200" y="1167"/>
                  </a:cubicBezTo>
                  <a:cubicBezTo>
                    <a:pt x="200" y="1168"/>
                    <a:pt x="200" y="1168"/>
                    <a:pt x="200" y="1168"/>
                  </a:cubicBezTo>
                  <a:cubicBezTo>
                    <a:pt x="210" y="1171"/>
                    <a:pt x="210" y="1171"/>
                    <a:pt x="210" y="1171"/>
                  </a:cubicBezTo>
                  <a:cubicBezTo>
                    <a:pt x="211" y="1171"/>
                    <a:pt x="211" y="1171"/>
                    <a:pt x="211" y="1171"/>
                  </a:cubicBezTo>
                  <a:cubicBezTo>
                    <a:pt x="212" y="1171"/>
                    <a:pt x="212" y="1171"/>
                    <a:pt x="212" y="1171"/>
                  </a:cubicBezTo>
                  <a:cubicBezTo>
                    <a:pt x="220" y="1164"/>
                    <a:pt x="220" y="1164"/>
                    <a:pt x="220" y="1164"/>
                  </a:cubicBezTo>
                  <a:cubicBezTo>
                    <a:pt x="219" y="1163"/>
                    <a:pt x="219" y="1163"/>
                    <a:pt x="219" y="1163"/>
                  </a:cubicBezTo>
                  <a:cubicBezTo>
                    <a:pt x="218" y="1164"/>
                    <a:pt x="218" y="1164"/>
                    <a:pt x="218" y="1164"/>
                  </a:cubicBezTo>
                  <a:cubicBezTo>
                    <a:pt x="233" y="1175"/>
                    <a:pt x="233" y="1175"/>
                    <a:pt x="233" y="1175"/>
                  </a:cubicBezTo>
                  <a:cubicBezTo>
                    <a:pt x="234" y="1176"/>
                    <a:pt x="234" y="1176"/>
                    <a:pt x="234" y="1176"/>
                  </a:cubicBezTo>
                  <a:cubicBezTo>
                    <a:pt x="235" y="1174"/>
                    <a:pt x="235" y="1174"/>
                    <a:pt x="235" y="1174"/>
                  </a:cubicBezTo>
                  <a:cubicBezTo>
                    <a:pt x="235" y="1174"/>
                    <a:pt x="235" y="1174"/>
                    <a:pt x="236" y="1173"/>
                  </a:cubicBezTo>
                  <a:cubicBezTo>
                    <a:pt x="237" y="1171"/>
                    <a:pt x="238" y="1168"/>
                    <a:pt x="239" y="1166"/>
                  </a:cubicBezTo>
                  <a:cubicBezTo>
                    <a:pt x="240" y="1165"/>
                    <a:pt x="241" y="1164"/>
                    <a:pt x="241" y="1163"/>
                  </a:cubicBezTo>
                  <a:cubicBezTo>
                    <a:pt x="242" y="1162"/>
                    <a:pt x="242" y="1162"/>
                    <a:pt x="242" y="1162"/>
                  </a:cubicBezTo>
                  <a:cubicBezTo>
                    <a:pt x="243" y="1161"/>
                    <a:pt x="243" y="1161"/>
                    <a:pt x="243" y="1161"/>
                  </a:cubicBezTo>
                  <a:cubicBezTo>
                    <a:pt x="243" y="1161"/>
                    <a:pt x="243" y="1161"/>
                    <a:pt x="243" y="1161"/>
                  </a:cubicBezTo>
                  <a:cubicBezTo>
                    <a:pt x="243" y="1160"/>
                    <a:pt x="244" y="1160"/>
                    <a:pt x="244" y="1159"/>
                  </a:cubicBezTo>
                  <a:cubicBezTo>
                    <a:pt x="245" y="1153"/>
                    <a:pt x="247" y="1138"/>
                    <a:pt x="247" y="1138"/>
                  </a:cubicBezTo>
                  <a:cubicBezTo>
                    <a:pt x="246" y="1137"/>
                    <a:pt x="246" y="1137"/>
                    <a:pt x="246" y="1137"/>
                  </a:cubicBezTo>
                  <a:cubicBezTo>
                    <a:pt x="247" y="1138"/>
                    <a:pt x="247" y="1138"/>
                    <a:pt x="247" y="1138"/>
                  </a:cubicBezTo>
                  <a:cubicBezTo>
                    <a:pt x="251" y="1124"/>
                    <a:pt x="251" y="1124"/>
                    <a:pt x="251" y="1124"/>
                  </a:cubicBezTo>
                  <a:cubicBezTo>
                    <a:pt x="250" y="1124"/>
                    <a:pt x="250" y="1124"/>
                    <a:pt x="250" y="1124"/>
                  </a:cubicBezTo>
                  <a:cubicBezTo>
                    <a:pt x="251" y="1125"/>
                    <a:pt x="251" y="1125"/>
                    <a:pt x="251" y="1125"/>
                  </a:cubicBezTo>
                  <a:cubicBezTo>
                    <a:pt x="256" y="1121"/>
                    <a:pt x="256" y="1121"/>
                    <a:pt x="256" y="1121"/>
                  </a:cubicBezTo>
                  <a:cubicBezTo>
                    <a:pt x="257" y="1121"/>
                    <a:pt x="257" y="1121"/>
                    <a:pt x="257" y="1121"/>
                  </a:cubicBezTo>
                  <a:cubicBezTo>
                    <a:pt x="257" y="1120"/>
                    <a:pt x="257" y="1120"/>
                    <a:pt x="257" y="1120"/>
                  </a:cubicBezTo>
                  <a:cubicBezTo>
                    <a:pt x="259" y="1109"/>
                    <a:pt x="261" y="1104"/>
                    <a:pt x="261" y="1101"/>
                  </a:cubicBezTo>
                  <a:cubicBezTo>
                    <a:pt x="262" y="1098"/>
                    <a:pt x="262" y="1098"/>
                    <a:pt x="262" y="1098"/>
                  </a:cubicBezTo>
                  <a:cubicBezTo>
                    <a:pt x="262" y="1098"/>
                    <a:pt x="262" y="1098"/>
                    <a:pt x="262" y="1098"/>
                  </a:cubicBezTo>
                  <a:cubicBezTo>
                    <a:pt x="262" y="1098"/>
                    <a:pt x="262" y="1098"/>
                    <a:pt x="262" y="1098"/>
                  </a:cubicBezTo>
                  <a:cubicBezTo>
                    <a:pt x="259" y="1090"/>
                    <a:pt x="259" y="1090"/>
                    <a:pt x="259" y="1090"/>
                  </a:cubicBezTo>
                  <a:cubicBezTo>
                    <a:pt x="258" y="1090"/>
                    <a:pt x="258" y="1090"/>
                    <a:pt x="258" y="1090"/>
                  </a:cubicBezTo>
                  <a:cubicBezTo>
                    <a:pt x="258" y="1091"/>
                    <a:pt x="258" y="1091"/>
                    <a:pt x="258" y="1091"/>
                  </a:cubicBezTo>
                  <a:cubicBezTo>
                    <a:pt x="259" y="1091"/>
                    <a:pt x="260" y="1091"/>
                    <a:pt x="261" y="1090"/>
                  </a:cubicBezTo>
                  <a:cubicBezTo>
                    <a:pt x="262" y="1089"/>
                    <a:pt x="264" y="1088"/>
                    <a:pt x="265" y="1085"/>
                  </a:cubicBezTo>
                  <a:cubicBezTo>
                    <a:pt x="265" y="1085"/>
                    <a:pt x="265" y="1085"/>
                    <a:pt x="265" y="1085"/>
                  </a:cubicBezTo>
                  <a:cubicBezTo>
                    <a:pt x="265" y="1085"/>
                    <a:pt x="265" y="1085"/>
                    <a:pt x="265" y="1085"/>
                  </a:cubicBezTo>
                  <a:cubicBezTo>
                    <a:pt x="265" y="1084"/>
                    <a:pt x="265" y="1084"/>
                    <a:pt x="265" y="1083"/>
                  </a:cubicBezTo>
                  <a:cubicBezTo>
                    <a:pt x="265" y="1080"/>
                    <a:pt x="264" y="1078"/>
                    <a:pt x="262" y="1077"/>
                  </a:cubicBezTo>
                  <a:cubicBezTo>
                    <a:pt x="261" y="1076"/>
                    <a:pt x="260" y="1075"/>
                    <a:pt x="260" y="1075"/>
                  </a:cubicBezTo>
                  <a:cubicBezTo>
                    <a:pt x="259" y="1077"/>
                    <a:pt x="259" y="1077"/>
                    <a:pt x="259" y="1077"/>
                  </a:cubicBezTo>
                  <a:cubicBezTo>
                    <a:pt x="261" y="1077"/>
                    <a:pt x="261" y="1077"/>
                    <a:pt x="261" y="1077"/>
                  </a:cubicBezTo>
                  <a:cubicBezTo>
                    <a:pt x="262" y="1058"/>
                    <a:pt x="262" y="1058"/>
                    <a:pt x="262" y="1058"/>
                  </a:cubicBezTo>
                  <a:cubicBezTo>
                    <a:pt x="261" y="1058"/>
                    <a:pt x="261" y="1058"/>
                    <a:pt x="261" y="1058"/>
                  </a:cubicBezTo>
                  <a:cubicBezTo>
                    <a:pt x="260" y="1059"/>
                    <a:pt x="260" y="1059"/>
                    <a:pt x="260" y="1059"/>
                  </a:cubicBezTo>
                  <a:cubicBezTo>
                    <a:pt x="260" y="1059"/>
                    <a:pt x="261" y="1059"/>
                    <a:pt x="261" y="1059"/>
                  </a:cubicBezTo>
                  <a:cubicBezTo>
                    <a:pt x="262" y="1059"/>
                    <a:pt x="264" y="1059"/>
                    <a:pt x="265" y="1058"/>
                  </a:cubicBezTo>
                  <a:cubicBezTo>
                    <a:pt x="266" y="1056"/>
                    <a:pt x="268" y="1055"/>
                    <a:pt x="269" y="1051"/>
                  </a:cubicBezTo>
                  <a:cubicBezTo>
                    <a:pt x="267" y="1051"/>
                    <a:pt x="267" y="1051"/>
                    <a:pt x="267" y="1051"/>
                  </a:cubicBezTo>
                  <a:cubicBezTo>
                    <a:pt x="269" y="1052"/>
                    <a:pt x="269" y="1052"/>
                    <a:pt x="269" y="1052"/>
                  </a:cubicBezTo>
                  <a:cubicBezTo>
                    <a:pt x="269" y="1050"/>
                    <a:pt x="270" y="1049"/>
                    <a:pt x="270" y="1048"/>
                  </a:cubicBezTo>
                  <a:cubicBezTo>
                    <a:pt x="270" y="1047"/>
                    <a:pt x="269" y="1046"/>
                    <a:pt x="269" y="1045"/>
                  </a:cubicBezTo>
                  <a:cubicBezTo>
                    <a:pt x="268" y="1043"/>
                    <a:pt x="267" y="1042"/>
                    <a:pt x="266" y="1041"/>
                  </a:cubicBezTo>
                  <a:cubicBezTo>
                    <a:pt x="263" y="1038"/>
                    <a:pt x="260" y="1036"/>
                    <a:pt x="260" y="1036"/>
                  </a:cubicBezTo>
                  <a:cubicBezTo>
                    <a:pt x="259" y="1037"/>
                    <a:pt x="259" y="1037"/>
                    <a:pt x="259" y="1037"/>
                  </a:cubicBezTo>
                  <a:cubicBezTo>
                    <a:pt x="260" y="1038"/>
                    <a:pt x="260" y="1038"/>
                    <a:pt x="260" y="1038"/>
                  </a:cubicBezTo>
                  <a:cubicBezTo>
                    <a:pt x="263" y="1036"/>
                    <a:pt x="263" y="1036"/>
                    <a:pt x="263" y="1036"/>
                  </a:cubicBezTo>
                  <a:cubicBezTo>
                    <a:pt x="263" y="1035"/>
                    <a:pt x="263" y="1035"/>
                    <a:pt x="263" y="1035"/>
                  </a:cubicBezTo>
                  <a:cubicBezTo>
                    <a:pt x="263" y="1035"/>
                    <a:pt x="263" y="1035"/>
                    <a:pt x="263" y="1035"/>
                  </a:cubicBezTo>
                  <a:cubicBezTo>
                    <a:pt x="264" y="1027"/>
                    <a:pt x="265" y="1024"/>
                    <a:pt x="265" y="1023"/>
                  </a:cubicBezTo>
                  <a:cubicBezTo>
                    <a:pt x="265" y="1023"/>
                    <a:pt x="265" y="1023"/>
                    <a:pt x="265" y="1023"/>
                  </a:cubicBezTo>
                  <a:cubicBezTo>
                    <a:pt x="265" y="1023"/>
                    <a:pt x="265" y="1023"/>
                    <a:pt x="265" y="1023"/>
                  </a:cubicBezTo>
                  <a:cubicBezTo>
                    <a:pt x="265" y="1023"/>
                    <a:pt x="265" y="1023"/>
                    <a:pt x="265" y="1023"/>
                  </a:cubicBezTo>
                  <a:cubicBezTo>
                    <a:pt x="265" y="1022"/>
                    <a:pt x="265" y="1022"/>
                    <a:pt x="265" y="1022"/>
                  </a:cubicBezTo>
                  <a:cubicBezTo>
                    <a:pt x="265" y="1022"/>
                    <a:pt x="265" y="1022"/>
                    <a:pt x="265" y="1022"/>
                  </a:cubicBezTo>
                  <a:cubicBezTo>
                    <a:pt x="265" y="1022"/>
                    <a:pt x="265" y="1022"/>
                    <a:pt x="265" y="1022"/>
                  </a:cubicBezTo>
                  <a:cubicBezTo>
                    <a:pt x="263" y="1015"/>
                    <a:pt x="262" y="1013"/>
                    <a:pt x="262" y="1013"/>
                  </a:cubicBezTo>
                  <a:cubicBezTo>
                    <a:pt x="262" y="1013"/>
                    <a:pt x="262" y="1013"/>
                    <a:pt x="262" y="1013"/>
                  </a:cubicBezTo>
                  <a:cubicBezTo>
                    <a:pt x="262" y="1013"/>
                    <a:pt x="262" y="1013"/>
                    <a:pt x="262" y="1013"/>
                  </a:cubicBezTo>
                  <a:cubicBezTo>
                    <a:pt x="262" y="1011"/>
                    <a:pt x="262" y="1011"/>
                    <a:pt x="262" y="1011"/>
                  </a:cubicBezTo>
                  <a:cubicBezTo>
                    <a:pt x="261" y="1011"/>
                    <a:pt x="261" y="1011"/>
                    <a:pt x="261" y="1011"/>
                  </a:cubicBezTo>
                  <a:cubicBezTo>
                    <a:pt x="255" y="1011"/>
                    <a:pt x="255" y="1011"/>
                    <a:pt x="255" y="1011"/>
                  </a:cubicBezTo>
                  <a:cubicBezTo>
                    <a:pt x="255" y="1013"/>
                    <a:pt x="255" y="1013"/>
                    <a:pt x="255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6" y="1013"/>
                    <a:pt x="256" y="1013"/>
                    <a:pt x="256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6" y="1013"/>
                    <a:pt x="256" y="1013"/>
                    <a:pt x="256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7" y="1012"/>
                    <a:pt x="257" y="1011"/>
                    <a:pt x="260" y="1010"/>
                  </a:cubicBezTo>
                  <a:cubicBezTo>
                    <a:pt x="259" y="1009"/>
                    <a:pt x="259" y="1009"/>
                    <a:pt x="259" y="1009"/>
                  </a:cubicBezTo>
                  <a:cubicBezTo>
                    <a:pt x="259" y="1010"/>
                    <a:pt x="259" y="1010"/>
                    <a:pt x="259" y="1010"/>
                  </a:cubicBezTo>
                  <a:cubicBezTo>
                    <a:pt x="261" y="1010"/>
                    <a:pt x="262" y="1011"/>
                    <a:pt x="263" y="1011"/>
                  </a:cubicBezTo>
                  <a:cubicBezTo>
                    <a:pt x="265" y="1012"/>
                    <a:pt x="266" y="1013"/>
                    <a:pt x="267" y="1013"/>
                  </a:cubicBezTo>
                  <a:cubicBezTo>
                    <a:pt x="267" y="1013"/>
                    <a:pt x="267" y="1014"/>
                    <a:pt x="267" y="1014"/>
                  </a:cubicBezTo>
                  <a:cubicBezTo>
                    <a:pt x="268" y="1014"/>
                    <a:pt x="268" y="1014"/>
                    <a:pt x="268" y="1014"/>
                  </a:cubicBezTo>
                  <a:cubicBezTo>
                    <a:pt x="268" y="1014"/>
                    <a:pt x="268" y="1014"/>
                    <a:pt x="268" y="1014"/>
                  </a:cubicBezTo>
                  <a:cubicBezTo>
                    <a:pt x="271" y="1017"/>
                    <a:pt x="271" y="1017"/>
                    <a:pt x="271" y="1017"/>
                  </a:cubicBezTo>
                  <a:cubicBezTo>
                    <a:pt x="270" y="1013"/>
                    <a:pt x="270" y="1013"/>
                    <a:pt x="270" y="1013"/>
                  </a:cubicBezTo>
                  <a:cubicBezTo>
                    <a:pt x="270" y="1012"/>
                    <a:pt x="270" y="1011"/>
                    <a:pt x="270" y="1011"/>
                  </a:cubicBezTo>
                  <a:cubicBezTo>
                    <a:pt x="270" y="1011"/>
                    <a:pt x="270" y="1011"/>
                    <a:pt x="270" y="1011"/>
                  </a:cubicBezTo>
                  <a:cubicBezTo>
                    <a:pt x="270" y="1011"/>
                    <a:pt x="270" y="1011"/>
                    <a:pt x="270" y="1011"/>
                  </a:cubicBezTo>
                  <a:cubicBezTo>
                    <a:pt x="269" y="1005"/>
                    <a:pt x="269" y="1005"/>
                    <a:pt x="269" y="1005"/>
                  </a:cubicBezTo>
                  <a:cubicBezTo>
                    <a:pt x="269" y="1004"/>
                    <a:pt x="269" y="1004"/>
                    <a:pt x="269" y="1004"/>
                  </a:cubicBezTo>
                  <a:cubicBezTo>
                    <a:pt x="268" y="1004"/>
                    <a:pt x="268" y="1004"/>
                    <a:pt x="268" y="1004"/>
                  </a:cubicBezTo>
                  <a:cubicBezTo>
                    <a:pt x="263" y="1001"/>
                    <a:pt x="263" y="1001"/>
                    <a:pt x="263" y="1001"/>
                  </a:cubicBezTo>
                  <a:cubicBezTo>
                    <a:pt x="262" y="1002"/>
                    <a:pt x="262" y="1002"/>
                    <a:pt x="262" y="1002"/>
                  </a:cubicBezTo>
                  <a:cubicBezTo>
                    <a:pt x="262" y="1004"/>
                    <a:pt x="262" y="1004"/>
                    <a:pt x="262" y="1004"/>
                  </a:cubicBezTo>
                  <a:cubicBezTo>
                    <a:pt x="267" y="1002"/>
                    <a:pt x="267" y="1002"/>
                    <a:pt x="267" y="1002"/>
                  </a:cubicBezTo>
                  <a:cubicBezTo>
                    <a:pt x="268" y="1002"/>
                    <a:pt x="268" y="1002"/>
                    <a:pt x="268" y="1002"/>
                  </a:cubicBezTo>
                  <a:cubicBezTo>
                    <a:pt x="268" y="1001"/>
                    <a:pt x="268" y="1001"/>
                    <a:pt x="268" y="1001"/>
                  </a:cubicBezTo>
                  <a:cubicBezTo>
                    <a:pt x="268" y="1001"/>
                    <a:pt x="268" y="1000"/>
                    <a:pt x="268" y="999"/>
                  </a:cubicBezTo>
                  <a:cubicBezTo>
                    <a:pt x="268" y="998"/>
                    <a:pt x="268" y="995"/>
                    <a:pt x="268" y="992"/>
                  </a:cubicBezTo>
                  <a:cubicBezTo>
                    <a:pt x="269" y="990"/>
                    <a:pt x="269" y="987"/>
                    <a:pt x="270" y="985"/>
                  </a:cubicBezTo>
                  <a:cubicBezTo>
                    <a:pt x="269" y="985"/>
                    <a:pt x="269" y="985"/>
                    <a:pt x="269" y="985"/>
                  </a:cubicBezTo>
                  <a:cubicBezTo>
                    <a:pt x="270" y="986"/>
                    <a:pt x="270" y="986"/>
                    <a:pt x="270" y="986"/>
                  </a:cubicBezTo>
                  <a:cubicBezTo>
                    <a:pt x="271" y="985"/>
                    <a:pt x="271" y="983"/>
                    <a:pt x="271" y="982"/>
                  </a:cubicBezTo>
                  <a:cubicBezTo>
                    <a:pt x="271" y="981"/>
                    <a:pt x="270" y="979"/>
                    <a:pt x="270" y="978"/>
                  </a:cubicBezTo>
                  <a:cubicBezTo>
                    <a:pt x="269" y="977"/>
                    <a:pt x="268" y="976"/>
                    <a:pt x="267" y="975"/>
                  </a:cubicBezTo>
                  <a:cubicBezTo>
                    <a:pt x="264" y="973"/>
                    <a:pt x="262" y="972"/>
                    <a:pt x="262" y="971"/>
                  </a:cubicBezTo>
                  <a:cubicBezTo>
                    <a:pt x="261" y="973"/>
                    <a:pt x="261" y="973"/>
                    <a:pt x="261" y="973"/>
                  </a:cubicBezTo>
                  <a:cubicBezTo>
                    <a:pt x="262" y="972"/>
                    <a:pt x="262" y="972"/>
                    <a:pt x="262" y="972"/>
                  </a:cubicBezTo>
                  <a:cubicBezTo>
                    <a:pt x="262" y="972"/>
                    <a:pt x="262" y="972"/>
                    <a:pt x="262" y="972"/>
                  </a:cubicBezTo>
                  <a:cubicBezTo>
                    <a:pt x="261" y="972"/>
                    <a:pt x="261" y="972"/>
                    <a:pt x="261" y="972"/>
                  </a:cubicBezTo>
                  <a:cubicBezTo>
                    <a:pt x="261" y="974"/>
                    <a:pt x="261" y="974"/>
                    <a:pt x="261" y="974"/>
                  </a:cubicBezTo>
                  <a:cubicBezTo>
                    <a:pt x="263" y="973"/>
                    <a:pt x="264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2"/>
                    <a:pt x="265" y="972"/>
                    <a:pt x="265" y="972"/>
                  </a:cubicBezTo>
                  <a:cubicBezTo>
                    <a:pt x="267" y="972"/>
                    <a:pt x="267" y="972"/>
                    <a:pt x="267" y="972"/>
                  </a:cubicBezTo>
                  <a:cubicBezTo>
                    <a:pt x="266" y="970"/>
                    <a:pt x="266" y="970"/>
                    <a:pt x="266" y="970"/>
                  </a:cubicBezTo>
                  <a:cubicBezTo>
                    <a:pt x="264" y="967"/>
                    <a:pt x="263" y="965"/>
                    <a:pt x="263" y="965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3" y="965"/>
                    <a:pt x="263" y="965"/>
                    <a:pt x="263" y="965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2" y="963"/>
                    <a:pt x="262" y="963"/>
                    <a:pt x="262" y="963"/>
                  </a:cubicBezTo>
                  <a:cubicBezTo>
                    <a:pt x="261" y="964"/>
                    <a:pt x="261" y="964"/>
                    <a:pt x="261" y="964"/>
                  </a:cubicBezTo>
                  <a:cubicBezTo>
                    <a:pt x="260" y="966"/>
                    <a:pt x="260" y="966"/>
                    <a:pt x="260" y="966"/>
                  </a:cubicBezTo>
                  <a:cubicBezTo>
                    <a:pt x="260" y="966"/>
                    <a:pt x="261" y="966"/>
                    <a:pt x="263" y="966"/>
                  </a:cubicBezTo>
                  <a:cubicBezTo>
                    <a:pt x="266" y="966"/>
                    <a:pt x="270" y="965"/>
                    <a:pt x="272" y="961"/>
                  </a:cubicBezTo>
                  <a:cubicBezTo>
                    <a:pt x="273" y="960"/>
                    <a:pt x="274" y="959"/>
                    <a:pt x="274" y="958"/>
                  </a:cubicBezTo>
                  <a:cubicBezTo>
                    <a:pt x="274" y="958"/>
                    <a:pt x="274" y="958"/>
                    <a:pt x="274" y="958"/>
                  </a:cubicBezTo>
                  <a:cubicBezTo>
                    <a:pt x="274" y="958"/>
                    <a:pt x="274" y="958"/>
                    <a:pt x="274" y="958"/>
                  </a:cubicBezTo>
                  <a:cubicBezTo>
                    <a:pt x="275" y="957"/>
                    <a:pt x="275" y="956"/>
                    <a:pt x="275" y="956"/>
                  </a:cubicBezTo>
                  <a:cubicBezTo>
                    <a:pt x="275" y="954"/>
                    <a:pt x="274" y="953"/>
                    <a:pt x="273" y="952"/>
                  </a:cubicBezTo>
                  <a:cubicBezTo>
                    <a:pt x="272" y="950"/>
                    <a:pt x="271" y="950"/>
                    <a:pt x="270" y="949"/>
                  </a:cubicBezTo>
                  <a:cubicBezTo>
                    <a:pt x="266" y="947"/>
                    <a:pt x="261" y="946"/>
                    <a:pt x="256" y="946"/>
                  </a:cubicBezTo>
                  <a:cubicBezTo>
                    <a:pt x="252" y="945"/>
                    <a:pt x="249" y="945"/>
                    <a:pt x="249" y="945"/>
                  </a:cubicBezTo>
                  <a:cubicBezTo>
                    <a:pt x="247" y="945"/>
                    <a:pt x="247" y="945"/>
                    <a:pt x="247" y="945"/>
                  </a:cubicBezTo>
                  <a:cubicBezTo>
                    <a:pt x="247" y="946"/>
                    <a:pt x="247" y="946"/>
                    <a:pt x="247" y="946"/>
                  </a:cubicBezTo>
                  <a:cubicBezTo>
                    <a:pt x="246" y="950"/>
                    <a:pt x="246" y="950"/>
                    <a:pt x="246" y="950"/>
                  </a:cubicBezTo>
                  <a:cubicBezTo>
                    <a:pt x="247" y="951"/>
                    <a:pt x="247" y="951"/>
                    <a:pt x="247" y="951"/>
                  </a:cubicBezTo>
                  <a:cubicBezTo>
                    <a:pt x="247" y="949"/>
                    <a:pt x="247" y="949"/>
                    <a:pt x="247" y="949"/>
                  </a:cubicBezTo>
                  <a:cubicBezTo>
                    <a:pt x="239" y="948"/>
                    <a:pt x="239" y="948"/>
                    <a:pt x="239" y="948"/>
                  </a:cubicBezTo>
                  <a:cubicBezTo>
                    <a:pt x="239" y="949"/>
                    <a:pt x="239" y="949"/>
                    <a:pt x="239" y="949"/>
                  </a:cubicBezTo>
                  <a:cubicBezTo>
                    <a:pt x="241" y="949"/>
                    <a:pt x="241" y="949"/>
                    <a:pt x="241" y="949"/>
                  </a:cubicBezTo>
                  <a:cubicBezTo>
                    <a:pt x="241" y="944"/>
                    <a:pt x="241" y="944"/>
                    <a:pt x="241" y="944"/>
                  </a:cubicBezTo>
                  <a:cubicBezTo>
                    <a:pt x="239" y="944"/>
                    <a:pt x="239" y="944"/>
                    <a:pt x="239" y="944"/>
                  </a:cubicBezTo>
                  <a:cubicBezTo>
                    <a:pt x="239" y="946"/>
                    <a:pt x="239" y="946"/>
                    <a:pt x="239" y="946"/>
                  </a:cubicBezTo>
                  <a:cubicBezTo>
                    <a:pt x="261" y="946"/>
                    <a:pt x="261" y="946"/>
                    <a:pt x="261" y="946"/>
                  </a:cubicBezTo>
                  <a:cubicBezTo>
                    <a:pt x="262" y="946"/>
                    <a:pt x="265" y="947"/>
                    <a:pt x="268" y="948"/>
                  </a:cubicBezTo>
                  <a:cubicBezTo>
                    <a:pt x="269" y="948"/>
                    <a:pt x="270" y="948"/>
                    <a:pt x="271" y="949"/>
                  </a:cubicBezTo>
                  <a:cubicBezTo>
                    <a:pt x="272" y="949"/>
                    <a:pt x="272" y="949"/>
                    <a:pt x="272" y="949"/>
                  </a:cubicBezTo>
                  <a:cubicBezTo>
                    <a:pt x="273" y="950"/>
                    <a:pt x="273" y="950"/>
                    <a:pt x="273" y="950"/>
                  </a:cubicBezTo>
                  <a:cubicBezTo>
                    <a:pt x="274" y="949"/>
                    <a:pt x="274" y="949"/>
                    <a:pt x="274" y="949"/>
                  </a:cubicBezTo>
                  <a:cubicBezTo>
                    <a:pt x="278" y="942"/>
                    <a:pt x="278" y="942"/>
                    <a:pt x="278" y="942"/>
                  </a:cubicBezTo>
                  <a:cubicBezTo>
                    <a:pt x="278" y="942"/>
                    <a:pt x="278" y="942"/>
                    <a:pt x="278" y="942"/>
                  </a:cubicBezTo>
                  <a:cubicBezTo>
                    <a:pt x="278" y="941"/>
                    <a:pt x="278" y="941"/>
                    <a:pt x="278" y="941"/>
                  </a:cubicBezTo>
                  <a:cubicBezTo>
                    <a:pt x="276" y="932"/>
                    <a:pt x="276" y="932"/>
                    <a:pt x="276" y="932"/>
                  </a:cubicBezTo>
                  <a:cubicBezTo>
                    <a:pt x="274" y="932"/>
                    <a:pt x="274" y="932"/>
                    <a:pt x="274" y="932"/>
                  </a:cubicBezTo>
                  <a:cubicBezTo>
                    <a:pt x="273" y="933"/>
                    <a:pt x="273" y="933"/>
                    <a:pt x="273" y="933"/>
                  </a:cubicBezTo>
                  <a:cubicBezTo>
                    <a:pt x="281" y="939"/>
                    <a:pt x="281" y="939"/>
                    <a:pt x="281" y="939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83" y="939"/>
                    <a:pt x="283" y="939"/>
                    <a:pt x="283" y="939"/>
                  </a:cubicBezTo>
                  <a:cubicBezTo>
                    <a:pt x="283" y="939"/>
                    <a:pt x="284" y="939"/>
                    <a:pt x="285" y="938"/>
                  </a:cubicBezTo>
                  <a:cubicBezTo>
                    <a:pt x="286" y="938"/>
                    <a:pt x="287" y="938"/>
                    <a:pt x="288" y="938"/>
                  </a:cubicBezTo>
                  <a:cubicBezTo>
                    <a:pt x="289" y="937"/>
                    <a:pt x="289" y="937"/>
                    <a:pt x="289" y="937"/>
                  </a:cubicBezTo>
                  <a:cubicBezTo>
                    <a:pt x="290" y="937"/>
                    <a:pt x="290" y="937"/>
                    <a:pt x="291" y="937"/>
                  </a:cubicBezTo>
                  <a:cubicBezTo>
                    <a:pt x="292" y="936"/>
                    <a:pt x="293" y="934"/>
                    <a:pt x="295" y="933"/>
                  </a:cubicBezTo>
                  <a:cubicBezTo>
                    <a:pt x="296" y="931"/>
                    <a:pt x="297" y="930"/>
                    <a:pt x="297" y="930"/>
                  </a:cubicBezTo>
                  <a:cubicBezTo>
                    <a:pt x="297" y="930"/>
                    <a:pt x="297" y="930"/>
                    <a:pt x="297" y="930"/>
                  </a:cubicBezTo>
                  <a:cubicBezTo>
                    <a:pt x="297" y="928"/>
                    <a:pt x="297" y="928"/>
                    <a:pt x="297" y="928"/>
                  </a:cubicBezTo>
                  <a:cubicBezTo>
                    <a:pt x="297" y="923"/>
                    <a:pt x="297" y="922"/>
                    <a:pt x="297" y="922"/>
                  </a:cubicBezTo>
                  <a:cubicBezTo>
                    <a:pt x="296" y="922"/>
                    <a:pt x="296" y="922"/>
                    <a:pt x="296" y="922"/>
                  </a:cubicBezTo>
                  <a:cubicBezTo>
                    <a:pt x="295" y="924"/>
                    <a:pt x="295" y="924"/>
                    <a:pt x="295" y="924"/>
                  </a:cubicBezTo>
                  <a:cubicBezTo>
                    <a:pt x="297" y="924"/>
                    <a:pt x="298" y="925"/>
                    <a:pt x="299" y="925"/>
                  </a:cubicBezTo>
                  <a:cubicBezTo>
                    <a:pt x="301" y="925"/>
                    <a:pt x="301" y="925"/>
                    <a:pt x="301" y="925"/>
                  </a:cubicBezTo>
                  <a:cubicBezTo>
                    <a:pt x="303" y="926"/>
                    <a:pt x="303" y="926"/>
                    <a:pt x="303" y="926"/>
                  </a:cubicBezTo>
                  <a:cubicBezTo>
                    <a:pt x="303" y="924"/>
                    <a:pt x="303" y="924"/>
                    <a:pt x="303" y="924"/>
                  </a:cubicBezTo>
                  <a:cubicBezTo>
                    <a:pt x="303" y="915"/>
                    <a:pt x="304" y="910"/>
                    <a:pt x="304" y="907"/>
                  </a:cubicBezTo>
                  <a:cubicBezTo>
                    <a:pt x="304" y="905"/>
                    <a:pt x="304" y="904"/>
                    <a:pt x="304" y="904"/>
                  </a:cubicBezTo>
                  <a:cubicBezTo>
                    <a:pt x="304" y="904"/>
                    <a:pt x="304" y="904"/>
                    <a:pt x="304" y="904"/>
                  </a:cubicBezTo>
                  <a:cubicBezTo>
                    <a:pt x="304" y="904"/>
                    <a:pt x="304" y="904"/>
                    <a:pt x="304" y="904"/>
                  </a:cubicBezTo>
                  <a:cubicBezTo>
                    <a:pt x="304" y="904"/>
                    <a:pt x="304" y="904"/>
                    <a:pt x="304" y="904"/>
                  </a:cubicBezTo>
                  <a:cubicBezTo>
                    <a:pt x="303" y="904"/>
                    <a:pt x="303" y="904"/>
                    <a:pt x="303" y="904"/>
                  </a:cubicBezTo>
                  <a:cubicBezTo>
                    <a:pt x="302" y="905"/>
                    <a:pt x="302" y="905"/>
                    <a:pt x="302" y="905"/>
                  </a:cubicBezTo>
                  <a:cubicBezTo>
                    <a:pt x="306" y="906"/>
                    <a:pt x="306" y="906"/>
                    <a:pt x="306" y="906"/>
                  </a:cubicBezTo>
                  <a:cubicBezTo>
                    <a:pt x="307" y="905"/>
                    <a:pt x="307" y="905"/>
                    <a:pt x="307" y="905"/>
                  </a:cubicBezTo>
                  <a:cubicBezTo>
                    <a:pt x="305" y="905"/>
                    <a:pt x="305" y="905"/>
                    <a:pt x="305" y="905"/>
                  </a:cubicBezTo>
                  <a:cubicBezTo>
                    <a:pt x="305" y="906"/>
                    <a:pt x="305" y="906"/>
                    <a:pt x="305" y="906"/>
                  </a:cubicBezTo>
                  <a:cubicBezTo>
                    <a:pt x="305" y="906"/>
                    <a:pt x="305" y="906"/>
                    <a:pt x="305" y="906"/>
                  </a:cubicBezTo>
                  <a:cubicBezTo>
                    <a:pt x="307" y="913"/>
                    <a:pt x="307" y="916"/>
                    <a:pt x="307" y="917"/>
                  </a:cubicBezTo>
                  <a:cubicBezTo>
                    <a:pt x="308" y="918"/>
                    <a:pt x="308" y="918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20"/>
                    <a:pt x="308" y="920"/>
                    <a:pt x="308" y="920"/>
                  </a:cubicBezTo>
                  <a:cubicBezTo>
                    <a:pt x="309" y="920"/>
                    <a:pt x="309" y="920"/>
                    <a:pt x="309" y="920"/>
                  </a:cubicBezTo>
                  <a:cubicBezTo>
                    <a:pt x="309" y="920"/>
                    <a:pt x="309" y="920"/>
                    <a:pt x="309" y="920"/>
                  </a:cubicBezTo>
                  <a:cubicBezTo>
                    <a:pt x="314" y="921"/>
                    <a:pt x="316" y="921"/>
                    <a:pt x="317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9" y="921"/>
                    <a:pt x="319" y="921"/>
                    <a:pt x="319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9" y="921"/>
                    <a:pt x="319" y="921"/>
                    <a:pt x="319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20" y="921"/>
                    <a:pt x="320" y="921"/>
                    <a:pt x="320" y="921"/>
                  </a:cubicBezTo>
                  <a:cubicBezTo>
                    <a:pt x="320" y="920"/>
                    <a:pt x="320" y="920"/>
                    <a:pt x="320" y="920"/>
                  </a:cubicBezTo>
                  <a:cubicBezTo>
                    <a:pt x="323" y="907"/>
                    <a:pt x="323" y="907"/>
                    <a:pt x="323" y="907"/>
                  </a:cubicBezTo>
                  <a:cubicBezTo>
                    <a:pt x="321" y="906"/>
                    <a:pt x="321" y="906"/>
                    <a:pt x="321" y="906"/>
                  </a:cubicBezTo>
                  <a:cubicBezTo>
                    <a:pt x="321" y="908"/>
                    <a:pt x="321" y="908"/>
                    <a:pt x="321" y="908"/>
                  </a:cubicBezTo>
                  <a:cubicBezTo>
                    <a:pt x="322" y="908"/>
                    <a:pt x="324" y="908"/>
                    <a:pt x="327" y="906"/>
                  </a:cubicBezTo>
                  <a:cubicBezTo>
                    <a:pt x="328" y="906"/>
                    <a:pt x="328" y="906"/>
                    <a:pt x="328" y="906"/>
                  </a:cubicBezTo>
                  <a:cubicBezTo>
                    <a:pt x="328" y="906"/>
                    <a:pt x="328" y="906"/>
                    <a:pt x="328" y="906"/>
                  </a:cubicBezTo>
                  <a:cubicBezTo>
                    <a:pt x="329" y="905"/>
                    <a:pt x="329" y="904"/>
                    <a:pt x="329" y="904"/>
                  </a:cubicBezTo>
                  <a:cubicBezTo>
                    <a:pt x="330" y="901"/>
                    <a:pt x="330" y="898"/>
                    <a:pt x="330" y="898"/>
                  </a:cubicBezTo>
                  <a:cubicBezTo>
                    <a:pt x="328" y="898"/>
                    <a:pt x="328" y="898"/>
                    <a:pt x="328" y="898"/>
                  </a:cubicBezTo>
                  <a:cubicBezTo>
                    <a:pt x="329" y="900"/>
                    <a:pt x="329" y="900"/>
                    <a:pt x="329" y="900"/>
                  </a:cubicBezTo>
                  <a:cubicBezTo>
                    <a:pt x="334" y="898"/>
                    <a:pt x="334" y="898"/>
                    <a:pt x="334" y="898"/>
                  </a:cubicBezTo>
                  <a:cubicBezTo>
                    <a:pt x="334" y="898"/>
                    <a:pt x="334" y="898"/>
                    <a:pt x="334" y="898"/>
                  </a:cubicBezTo>
                  <a:cubicBezTo>
                    <a:pt x="335" y="898"/>
                    <a:pt x="335" y="898"/>
                    <a:pt x="335" y="898"/>
                  </a:cubicBezTo>
                  <a:cubicBezTo>
                    <a:pt x="335" y="897"/>
                    <a:pt x="336" y="897"/>
                    <a:pt x="336" y="896"/>
                  </a:cubicBezTo>
                  <a:cubicBezTo>
                    <a:pt x="336" y="896"/>
                    <a:pt x="336" y="896"/>
                    <a:pt x="336" y="896"/>
                  </a:cubicBezTo>
                  <a:cubicBezTo>
                    <a:pt x="337" y="895"/>
                    <a:pt x="337" y="895"/>
                    <a:pt x="337" y="895"/>
                  </a:cubicBezTo>
                  <a:cubicBezTo>
                    <a:pt x="339" y="893"/>
                    <a:pt x="339" y="893"/>
                    <a:pt x="339" y="893"/>
                  </a:cubicBezTo>
                  <a:cubicBezTo>
                    <a:pt x="337" y="893"/>
                    <a:pt x="337" y="893"/>
                    <a:pt x="337" y="893"/>
                  </a:cubicBezTo>
                  <a:cubicBezTo>
                    <a:pt x="333" y="891"/>
                    <a:pt x="333" y="891"/>
                    <a:pt x="333" y="891"/>
                  </a:cubicBezTo>
                  <a:cubicBezTo>
                    <a:pt x="332" y="893"/>
                    <a:pt x="332" y="893"/>
                    <a:pt x="332" y="893"/>
                  </a:cubicBezTo>
                  <a:cubicBezTo>
                    <a:pt x="334" y="892"/>
                    <a:pt x="334" y="892"/>
                    <a:pt x="334" y="892"/>
                  </a:cubicBezTo>
                  <a:cubicBezTo>
                    <a:pt x="333" y="890"/>
                    <a:pt x="332" y="888"/>
                    <a:pt x="332" y="887"/>
                  </a:cubicBezTo>
                  <a:cubicBezTo>
                    <a:pt x="332" y="887"/>
                    <a:pt x="332" y="887"/>
                    <a:pt x="332" y="887"/>
                  </a:cubicBezTo>
                  <a:cubicBezTo>
                    <a:pt x="331" y="885"/>
                    <a:pt x="331" y="885"/>
                    <a:pt x="331" y="885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0" y="884"/>
                    <a:pt x="330" y="884"/>
                    <a:pt x="330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0" y="884"/>
                    <a:pt x="330" y="884"/>
                    <a:pt x="330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0" y="883"/>
                    <a:pt x="330" y="883"/>
                    <a:pt x="330" y="883"/>
                  </a:cubicBezTo>
                  <a:cubicBezTo>
                    <a:pt x="330" y="883"/>
                    <a:pt x="329" y="882"/>
                    <a:pt x="328" y="881"/>
                  </a:cubicBezTo>
                  <a:cubicBezTo>
                    <a:pt x="325" y="879"/>
                    <a:pt x="324" y="878"/>
                    <a:pt x="323" y="877"/>
                  </a:cubicBezTo>
                  <a:cubicBezTo>
                    <a:pt x="322" y="877"/>
                    <a:pt x="322" y="877"/>
                    <a:pt x="322" y="877"/>
                  </a:cubicBezTo>
                  <a:cubicBezTo>
                    <a:pt x="322" y="877"/>
                    <a:pt x="322" y="877"/>
                    <a:pt x="322" y="877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23" y="879"/>
                    <a:pt x="323" y="879"/>
                    <a:pt x="323" y="879"/>
                  </a:cubicBezTo>
                  <a:cubicBezTo>
                    <a:pt x="325" y="875"/>
                    <a:pt x="325" y="875"/>
                    <a:pt x="325" y="875"/>
                  </a:cubicBezTo>
                  <a:cubicBezTo>
                    <a:pt x="324" y="874"/>
                    <a:pt x="324" y="874"/>
                    <a:pt x="324" y="874"/>
                  </a:cubicBezTo>
                  <a:cubicBezTo>
                    <a:pt x="324" y="875"/>
                    <a:pt x="324" y="875"/>
                    <a:pt x="324" y="875"/>
                  </a:cubicBezTo>
                  <a:cubicBezTo>
                    <a:pt x="331" y="875"/>
                    <a:pt x="331" y="875"/>
                    <a:pt x="331" y="875"/>
                  </a:cubicBezTo>
                  <a:cubicBezTo>
                    <a:pt x="332" y="875"/>
                    <a:pt x="332" y="875"/>
                    <a:pt x="332" y="875"/>
                  </a:cubicBezTo>
                  <a:cubicBezTo>
                    <a:pt x="332" y="875"/>
                    <a:pt x="332" y="875"/>
                    <a:pt x="332" y="875"/>
                  </a:cubicBezTo>
                  <a:cubicBezTo>
                    <a:pt x="334" y="873"/>
                    <a:pt x="335" y="872"/>
                    <a:pt x="336" y="870"/>
                  </a:cubicBezTo>
                  <a:cubicBezTo>
                    <a:pt x="351" y="855"/>
                    <a:pt x="351" y="855"/>
                    <a:pt x="351" y="855"/>
                  </a:cubicBezTo>
                  <a:cubicBezTo>
                    <a:pt x="351" y="854"/>
                    <a:pt x="351" y="854"/>
                    <a:pt x="351" y="854"/>
                  </a:cubicBezTo>
                  <a:cubicBezTo>
                    <a:pt x="351" y="854"/>
                    <a:pt x="351" y="854"/>
                    <a:pt x="351" y="854"/>
                  </a:cubicBezTo>
                  <a:cubicBezTo>
                    <a:pt x="351" y="850"/>
                    <a:pt x="351" y="850"/>
                    <a:pt x="351" y="850"/>
                  </a:cubicBezTo>
                  <a:cubicBezTo>
                    <a:pt x="350" y="850"/>
                    <a:pt x="350" y="850"/>
                    <a:pt x="350" y="850"/>
                  </a:cubicBezTo>
                  <a:cubicBezTo>
                    <a:pt x="351" y="851"/>
                    <a:pt x="351" y="851"/>
                    <a:pt x="351" y="851"/>
                  </a:cubicBezTo>
                  <a:cubicBezTo>
                    <a:pt x="352" y="850"/>
                    <a:pt x="353" y="849"/>
                    <a:pt x="354" y="848"/>
                  </a:cubicBezTo>
                  <a:cubicBezTo>
                    <a:pt x="354" y="848"/>
                    <a:pt x="354" y="848"/>
                    <a:pt x="354" y="848"/>
                  </a:cubicBezTo>
                  <a:cubicBezTo>
                    <a:pt x="361" y="843"/>
                    <a:pt x="361" y="843"/>
                    <a:pt x="361" y="843"/>
                  </a:cubicBezTo>
                  <a:cubicBezTo>
                    <a:pt x="362" y="843"/>
                    <a:pt x="362" y="843"/>
                    <a:pt x="362" y="843"/>
                  </a:cubicBezTo>
                  <a:cubicBezTo>
                    <a:pt x="362" y="842"/>
                    <a:pt x="362" y="842"/>
                    <a:pt x="362" y="842"/>
                  </a:cubicBezTo>
                  <a:cubicBezTo>
                    <a:pt x="363" y="841"/>
                    <a:pt x="363" y="841"/>
                    <a:pt x="363" y="841"/>
                  </a:cubicBezTo>
                  <a:cubicBezTo>
                    <a:pt x="366" y="839"/>
                    <a:pt x="366" y="839"/>
                    <a:pt x="366" y="839"/>
                  </a:cubicBezTo>
                  <a:cubicBezTo>
                    <a:pt x="362" y="839"/>
                    <a:pt x="362" y="839"/>
                    <a:pt x="362" y="839"/>
                  </a:cubicBezTo>
                  <a:cubicBezTo>
                    <a:pt x="356" y="839"/>
                    <a:pt x="354" y="839"/>
                    <a:pt x="352" y="839"/>
                  </a:cubicBezTo>
                  <a:cubicBezTo>
                    <a:pt x="351" y="839"/>
                    <a:pt x="351" y="839"/>
                    <a:pt x="351" y="839"/>
                  </a:cubicBezTo>
                  <a:cubicBezTo>
                    <a:pt x="351" y="840"/>
                    <a:pt x="351" y="840"/>
                    <a:pt x="351" y="840"/>
                  </a:cubicBezTo>
                  <a:cubicBezTo>
                    <a:pt x="353" y="841"/>
                    <a:pt x="353" y="841"/>
                    <a:pt x="353" y="841"/>
                  </a:cubicBezTo>
                  <a:cubicBezTo>
                    <a:pt x="355" y="832"/>
                    <a:pt x="355" y="832"/>
                    <a:pt x="355" y="832"/>
                  </a:cubicBezTo>
                  <a:cubicBezTo>
                    <a:pt x="354" y="832"/>
                    <a:pt x="354" y="832"/>
                    <a:pt x="354" y="832"/>
                  </a:cubicBezTo>
                  <a:cubicBezTo>
                    <a:pt x="354" y="833"/>
                    <a:pt x="354" y="833"/>
                    <a:pt x="354" y="833"/>
                  </a:cubicBezTo>
                  <a:cubicBezTo>
                    <a:pt x="357" y="834"/>
                    <a:pt x="358" y="834"/>
                    <a:pt x="359" y="835"/>
                  </a:cubicBezTo>
                  <a:cubicBezTo>
                    <a:pt x="360" y="835"/>
                    <a:pt x="360" y="835"/>
                    <a:pt x="360" y="835"/>
                  </a:cubicBezTo>
                  <a:cubicBezTo>
                    <a:pt x="362" y="835"/>
                    <a:pt x="362" y="835"/>
                    <a:pt x="362" y="835"/>
                  </a:cubicBezTo>
                  <a:cubicBezTo>
                    <a:pt x="362" y="834"/>
                    <a:pt x="362" y="834"/>
                    <a:pt x="362" y="834"/>
                  </a:cubicBezTo>
                  <a:cubicBezTo>
                    <a:pt x="363" y="830"/>
                    <a:pt x="363" y="830"/>
                    <a:pt x="363" y="830"/>
                  </a:cubicBezTo>
                  <a:cubicBezTo>
                    <a:pt x="364" y="829"/>
                    <a:pt x="364" y="829"/>
                    <a:pt x="364" y="829"/>
                  </a:cubicBezTo>
                  <a:cubicBezTo>
                    <a:pt x="363" y="828"/>
                    <a:pt x="363" y="828"/>
                    <a:pt x="363" y="828"/>
                  </a:cubicBezTo>
                  <a:cubicBezTo>
                    <a:pt x="362" y="827"/>
                    <a:pt x="361" y="827"/>
                    <a:pt x="360" y="826"/>
                  </a:cubicBezTo>
                  <a:cubicBezTo>
                    <a:pt x="358" y="825"/>
                    <a:pt x="356" y="824"/>
                    <a:pt x="355" y="823"/>
                  </a:cubicBezTo>
                  <a:cubicBezTo>
                    <a:pt x="355" y="823"/>
                    <a:pt x="355" y="823"/>
                    <a:pt x="355" y="823"/>
                  </a:cubicBezTo>
                  <a:cubicBezTo>
                    <a:pt x="354" y="824"/>
                    <a:pt x="354" y="824"/>
                    <a:pt x="354" y="824"/>
                  </a:cubicBezTo>
                  <a:cubicBezTo>
                    <a:pt x="355" y="823"/>
                    <a:pt x="355" y="823"/>
                    <a:pt x="355" y="823"/>
                  </a:cubicBezTo>
                  <a:cubicBezTo>
                    <a:pt x="354" y="822"/>
                    <a:pt x="354" y="820"/>
                    <a:pt x="353" y="819"/>
                  </a:cubicBezTo>
                  <a:cubicBezTo>
                    <a:pt x="350" y="813"/>
                    <a:pt x="349" y="811"/>
                    <a:pt x="349" y="810"/>
                  </a:cubicBezTo>
                  <a:cubicBezTo>
                    <a:pt x="348" y="809"/>
                    <a:pt x="348" y="809"/>
                    <a:pt x="348" y="809"/>
                  </a:cubicBezTo>
                  <a:cubicBezTo>
                    <a:pt x="347" y="809"/>
                    <a:pt x="347" y="809"/>
                    <a:pt x="347" y="809"/>
                  </a:cubicBezTo>
                  <a:cubicBezTo>
                    <a:pt x="346" y="809"/>
                    <a:pt x="345" y="809"/>
                    <a:pt x="345" y="809"/>
                  </a:cubicBezTo>
                  <a:cubicBezTo>
                    <a:pt x="343" y="808"/>
                    <a:pt x="341" y="807"/>
                    <a:pt x="338" y="807"/>
                  </a:cubicBezTo>
                  <a:cubicBezTo>
                    <a:pt x="338" y="807"/>
                    <a:pt x="337" y="807"/>
                    <a:pt x="337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9"/>
                    <a:pt x="336" y="809"/>
                    <a:pt x="336" y="809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9"/>
                    <a:pt x="336" y="809"/>
                    <a:pt x="336" y="809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3" y="808"/>
                    <a:pt x="333" y="808"/>
                    <a:pt x="333" y="808"/>
                  </a:cubicBezTo>
                  <a:cubicBezTo>
                    <a:pt x="336" y="811"/>
                    <a:pt x="336" y="811"/>
                    <a:pt x="336" y="811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09"/>
                    <a:pt x="337" y="809"/>
                    <a:pt x="337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4" y="808"/>
                    <a:pt x="334" y="807"/>
                  </a:cubicBezTo>
                  <a:cubicBezTo>
                    <a:pt x="333" y="806"/>
                    <a:pt x="332" y="804"/>
                    <a:pt x="331" y="802"/>
                  </a:cubicBezTo>
                  <a:cubicBezTo>
                    <a:pt x="330" y="801"/>
                    <a:pt x="330" y="800"/>
                    <a:pt x="330" y="800"/>
                  </a:cubicBezTo>
                  <a:cubicBezTo>
                    <a:pt x="330" y="799"/>
                    <a:pt x="330" y="799"/>
                    <a:pt x="330" y="799"/>
                  </a:cubicBezTo>
                  <a:cubicBezTo>
                    <a:pt x="328" y="800"/>
                    <a:pt x="328" y="800"/>
                    <a:pt x="328" y="800"/>
                  </a:cubicBezTo>
                  <a:cubicBezTo>
                    <a:pt x="330" y="800"/>
                    <a:pt x="330" y="800"/>
                    <a:pt x="330" y="800"/>
                  </a:cubicBezTo>
                  <a:cubicBezTo>
                    <a:pt x="330" y="794"/>
                    <a:pt x="330" y="794"/>
                    <a:pt x="330" y="794"/>
                  </a:cubicBezTo>
                  <a:cubicBezTo>
                    <a:pt x="330" y="794"/>
                    <a:pt x="330" y="794"/>
                    <a:pt x="330" y="794"/>
                  </a:cubicBezTo>
                  <a:cubicBezTo>
                    <a:pt x="330" y="793"/>
                    <a:pt x="330" y="793"/>
                    <a:pt x="330" y="793"/>
                  </a:cubicBezTo>
                  <a:cubicBezTo>
                    <a:pt x="328" y="791"/>
                    <a:pt x="328" y="791"/>
                    <a:pt x="328" y="791"/>
                  </a:cubicBezTo>
                  <a:cubicBezTo>
                    <a:pt x="328" y="790"/>
                    <a:pt x="328" y="790"/>
                    <a:pt x="328" y="790"/>
                  </a:cubicBezTo>
                  <a:cubicBezTo>
                    <a:pt x="326" y="790"/>
                    <a:pt x="326" y="790"/>
                    <a:pt x="326" y="790"/>
                  </a:cubicBezTo>
                  <a:cubicBezTo>
                    <a:pt x="321" y="791"/>
                    <a:pt x="321" y="791"/>
                    <a:pt x="321" y="791"/>
                  </a:cubicBezTo>
                  <a:cubicBezTo>
                    <a:pt x="321" y="793"/>
                    <a:pt x="321" y="793"/>
                    <a:pt x="321" y="793"/>
                  </a:cubicBezTo>
                  <a:cubicBezTo>
                    <a:pt x="323" y="792"/>
                    <a:pt x="323" y="792"/>
                    <a:pt x="323" y="792"/>
                  </a:cubicBezTo>
                  <a:cubicBezTo>
                    <a:pt x="320" y="789"/>
                    <a:pt x="319" y="787"/>
                    <a:pt x="317" y="786"/>
                  </a:cubicBezTo>
                  <a:cubicBezTo>
                    <a:pt x="309" y="777"/>
                    <a:pt x="309" y="777"/>
                    <a:pt x="309" y="777"/>
                  </a:cubicBezTo>
                  <a:cubicBezTo>
                    <a:pt x="308" y="778"/>
                    <a:pt x="308" y="778"/>
                    <a:pt x="308" y="778"/>
                  </a:cubicBezTo>
                  <a:cubicBezTo>
                    <a:pt x="309" y="778"/>
                    <a:pt x="309" y="778"/>
                    <a:pt x="309" y="778"/>
                  </a:cubicBezTo>
                  <a:cubicBezTo>
                    <a:pt x="309" y="778"/>
                    <a:pt x="310" y="777"/>
                    <a:pt x="310" y="776"/>
                  </a:cubicBezTo>
                  <a:cubicBezTo>
                    <a:pt x="310" y="775"/>
                    <a:pt x="309" y="774"/>
                    <a:pt x="309" y="773"/>
                  </a:cubicBezTo>
                  <a:cubicBezTo>
                    <a:pt x="308" y="771"/>
                    <a:pt x="307" y="770"/>
                    <a:pt x="306" y="770"/>
                  </a:cubicBezTo>
                  <a:cubicBezTo>
                    <a:pt x="306" y="770"/>
                    <a:pt x="306" y="770"/>
                    <a:pt x="306" y="770"/>
                  </a:cubicBezTo>
                  <a:cubicBezTo>
                    <a:pt x="306" y="770"/>
                    <a:pt x="306" y="770"/>
                    <a:pt x="306" y="770"/>
                  </a:cubicBezTo>
                  <a:cubicBezTo>
                    <a:pt x="305" y="770"/>
                    <a:pt x="305" y="770"/>
                    <a:pt x="304" y="770"/>
                  </a:cubicBezTo>
                  <a:cubicBezTo>
                    <a:pt x="302" y="770"/>
                    <a:pt x="299" y="771"/>
                    <a:pt x="298" y="773"/>
                  </a:cubicBezTo>
                  <a:cubicBezTo>
                    <a:pt x="294" y="777"/>
                    <a:pt x="292" y="781"/>
                    <a:pt x="292" y="781"/>
                  </a:cubicBezTo>
                  <a:cubicBezTo>
                    <a:pt x="293" y="782"/>
                    <a:pt x="293" y="782"/>
                    <a:pt x="293" y="782"/>
                  </a:cubicBezTo>
                  <a:cubicBezTo>
                    <a:pt x="294" y="781"/>
                    <a:pt x="294" y="781"/>
                    <a:pt x="294" y="781"/>
                  </a:cubicBezTo>
                  <a:cubicBezTo>
                    <a:pt x="293" y="779"/>
                    <a:pt x="292" y="777"/>
                    <a:pt x="291" y="776"/>
                  </a:cubicBezTo>
                  <a:cubicBezTo>
                    <a:pt x="291" y="776"/>
                    <a:pt x="291" y="776"/>
                    <a:pt x="291" y="776"/>
                  </a:cubicBezTo>
                  <a:cubicBezTo>
                    <a:pt x="291" y="775"/>
                    <a:pt x="291" y="775"/>
                    <a:pt x="290" y="775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89" y="775"/>
                    <a:pt x="289" y="775"/>
                    <a:pt x="289" y="775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89" y="775"/>
                    <a:pt x="289" y="775"/>
                    <a:pt x="289" y="775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89" y="775"/>
                    <a:pt x="289" y="775"/>
                    <a:pt x="289" y="775"/>
                  </a:cubicBezTo>
                  <a:cubicBezTo>
                    <a:pt x="290" y="776"/>
                    <a:pt x="290" y="776"/>
                    <a:pt x="290" y="776"/>
                  </a:cubicBezTo>
                  <a:cubicBezTo>
                    <a:pt x="290" y="776"/>
                    <a:pt x="292" y="775"/>
                    <a:pt x="292" y="772"/>
                  </a:cubicBezTo>
                  <a:cubicBezTo>
                    <a:pt x="292" y="771"/>
                    <a:pt x="291" y="770"/>
                    <a:pt x="290" y="769"/>
                  </a:cubicBezTo>
                  <a:cubicBezTo>
                    <a:pt x="290" y="769"/>
                    <a:pt x="290" y="769"/>
                    <a:pt x="290" y="769"/>
                  </a:cubicBezTo>
                  <a:cubicBezTo>
                    <a:pt x="290" y="769"/>
                    <a:pt x="290" y="769"/>
                    <a:pt x="290" y="769"/>
                  </a:cubicBezTo>
                  <a:cubicBezTo>
                    <a:pt x="289" y="768"/>
                    <a:pt x="288" y="768"/>
                    <a:pt x="286" y="767"/>
                  </a:cubicBezTo>
                  <a:cubicBezTo>
                    <a:pt x="285" y="767"/>
                    <a:pt x="284" y="767"/>
                    <a:pt x="282" y="767"/>
                  </a:cubicBezTo>
                  <a:cubicBezTo>
                    <a:pt x="280" y="767"/>
                    <a:pt x="279" y="767"/>
                    <a:pt x="277" y="767"/>
                  </a:cubicBezTo>
                  <a:cubicBezTo>
                    <a:pt x="273" y="768"/>
                    <a:pt x="269" y="768"/>
                    <a:pt x="269" y="768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70" y="771"/>
                    <a:pt x="270" y="771"/>
                    <a:pt x="270" y="771"/>
                  </a:cubicBezTo>
                  <a:cubicBezTo>
                    <a:pt x="272" y="769"/>
                    <a:pt x="273" y="767"/>
                    <a:pt x="274" y="766"/>
                  </a:cubicBezTo>
                  <a:cubicBezTo>
                    <a:pt x="279" y="761"/>
                    <a:pt x="279" y="761"/>
                    <a:pt x="279" y="761"/>
                  </a:cubicBezTo>
                  <a:cubicBezTo>
                    <a:pt x="280" y="760"/>
                    <a:pt x="280" y="760"/>
                    <a:pt x="280" y="760"/>
                  </a:cubicBezTo>
                  <a:cubicBezTo>
                    <a:pt x="279" y="759"/>
                    <a:pt x="279" y="759"/>
                    <a:pt x="279" y="759"/>
                  </a:cubicBezTo>
                  <a:cubicBezTo>
                    <a:pt x="273" y="750"/>
                    <a:pt x="273" y="750"/>
                    <a:pt x="273" y="750"/>
                  </a:cubicBezTo>
                  <a:cubicBezTo>
                    <a:pt x="272" y="750"/>
                    <a:pt x="272" y="750"/>
                    <a:pt x="272" y="750"/>
                  </a:cubicBezTo>
                  <a:cubicBezTo>
                    <a:pt x="271" y="749"/>
                    <a:pt x="271" y="749"/>
                    <a:pt x="271" y="749"/>
                  </a:cubicBezTo>
                  <a:cubicBezTo>
                    <a:pt x="266" y="748"/>
                    <a:pt x="266" y="748"/>
                    <a:pt x="266" y="748"/>
                  </a:cubicBezTo>
                  <a:cubicBezTo>
                    <a:pt x="266" y="750"/>
                    <a:pt x="266" y="750"/>
                    <a:pt x="266" y="750"/>
                  </a:cubicBezTo>
                  <a:cubicBezTo>
                    <a:pt x="268" y="750"/>
                    <a:pt x="268" y="750"/>
                    <a:pt x="268" y="750"/>
                  </a:cubicBezTo>
                  <a:cubicBezTo>
                    <a:pt x="268" y="748"/>
                    <a:pt x="268" y="747"/>
                    <a:pt x="269" y="746"/>
                  </a:cubicBezTo>
                  <a:cubicBezTo>
                    <a:pt x="270" y="739"/>
                    <a:pt x="270" y="739"/>
                    <a:pt x="270" y="739"/>
                  </a:cubicBezTo>
                  <a:cubicBezTo>
                    <a:pt x="270" y="739"/>
                    <a:pt x="270" y="739"/>
                    <a:pt x="270" y="739"/>
                  </a:cubicBezTo>
                  <a:cubicBezTo>
                    <a:pt x="270" y="738"/>
                    <a:pt x="270" y="738"/>
                    <a:pt x="270" y="738"/>
                  </a:cubicBezTo>
                  <a:cubicBezTo>
                    <a:pt x="268" y="725"/>
                    <a:pt x="268" y="725"/>
                    <a:pt x="268" y="725"/>
                  </a:cubicBezTo>
                  <a:cubicBezTo>
                    <a:pt x="266" y="725"/>
                    <a:pt x="266" y="725"/>
                    <a:pt x="266" y="725"/>
                  </a:cubicBezTo>
                  <a:cubicBezTo>
                    <a:pt x="267" y="726"/>
                    <a:pt x="267" y="726"/>
                    <a:pt x="267" y="726"/>
                  </a:cubicBezTo>
                  <a:cubicBezTo>
                    <a:pt x="267" y="726"/>
                    <a:pt x="268" y="725"/>
                    <a:pt x="268" y="724"/>
                  </a:cubicBezTo>
                  <a:cubicBezTo>
                    <a:pt x="269" y="722"/>
                    <a:pt x="269" y="719"/>
                    <a:pt x="270" y="716"/>
                  </a:cubicBezTo>
                  <a:cubicBezTo>
                    <a:pt x="270" y="715"/>
                    <a:pt x="270" y="714"/>
                    <a:pt x="270" y="713"/>
                  </a:cubicBezTo>
                  <a:cubicBezTo>
                    <a:pt x="270" y="712"/>
                    <a:pt x="269" y="711"/>
                    <a:pt x="269" y="710"/>
                  </a:cubicBezTo>
                  <a:cubicBezTo>
                    <a:pt x="268" y="709"/>
                    <a:pt x="267" y="708"/>
                    <a:pt x="266" y="708"/>
                  </a:cubicBezTo>
                  <a:cubicBezTo>
                    <a:pt x="264" y="707"/>
                    <a:pt x="263" y="706"/>
                    <a:pt x="263" y="706"/>
                  </a:cubicBezTo>
                  <a:cubicBezTo>
                    <a:pt x="262" y="708"/>
                    <a:pt x="262" y="708"/>
                    <a:pt x="262" y="708"/>
                  </a:cubicBezTo>
                  <a:cubicBezTo>
                    <a:pt x="263" y="708"/>
                    <a:pt x="263" y="708"/>
                    <a:pt x="263" y="708"/>
                  </a:cubicBezTo>
                  <a:cubicBezTo>
                    <a:pt x="264" y="705"/>
                    <a:pt x="264" y="703"/>
                    <a:pt x="265" y="701"/>
                  </a:cubicBezTo>
                  <a:cubicBezTo>
                    <a:pt x="265" y="701"/>
                    <a:pt x="265" y="701"/>
                    <a:pt x="265" y="701"/>
                  </a:cubicBezTo>
                  <a:cubicBezTo>
                    <a:pt x="265" y="700"/>
                    <a:pt x="265" y="699"/>
                    <a:pt x="265" y="698"/>
                  </a:cubicBezTo>
                  <a:cubicBezTo>
                    <a:pt x="266" y="696"/>
                    <a:pt x="266" y="694"/>
                    <a:pt x="266" y="694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7" y="692"/>
                    <a:pt x="267" y="692"/>
                    <a:pt x="267" y="692"/>
                  </a:cubicBezTo>
                  <a:cubicBezTo>
                    <a:pt x="265" y="691"/>
                    <a:pt x="265" y="691"/>
                    <a:pt x="265" y="691"/>
                  </a:cubicBezTo>
                  <a:cubicBezTo>
                    <a:pt x="263" y="690"/>
                    <a:pt x="263" y="690"/>
                    <a:pt x="263" y="690"/>
                  </a:cubicBezTo>
                  <a:cubicBezTo>
                    <a:pt x="262" y="691"/>
                    <a:pt x="262" y="691"/>
                    <a:pt x="262" y="691"/>
                  </a:cubicBezTo>
                  <a:cubicBezTo>
                    <a:pt x="263" y="693"/>
                    <a:pt x="263" y="693"/>
                    <a:pt x="263" y="693"/>
                  </a:cubicBezTo>
                  <a:cubicBezTo>
                    <a:pt x="267" y="690"/>
                    <a:pt x="267" y="690"/>
                    <a:pt x="267" y="690"/>
                  </a:cubicBezTo>
                  <a:cubicBezTo>
                    <a:pt x="268" y="689"/>
                    <a:pt x="268" y="689"/>
                    <a:pt x="268" y="689"/>
                  </a:cubicBezTo>
                  <a:cubicBezTo>
                    <a:pt x="267" y="688"/>
                    <a:pt x="267" y="688"/>
                    <a:pt x="267" y="688"/>
                  </a:cubicBezTo>
                  <a:cubicBezTo>
                    <a:pt x="265" y="682"/>
                    <a:pt x="263" y="679"/>
                    <a:pt x="263" y="677"/>
                  </a:cubicBezTo>
                  <a:cubicBezTo>
                    <a:pt x="262" y="676"/>
                    <a:pt x="262" y="676"/>
                    <a:pt x="262" y="676"/>
                  </a:cubicBezTo>
                  <a:cubicBezTo>
                    <a:pt x="261" y="677"/>
                    <a:pt x="261" y="677"/>
                    <a:pt x="261" y="677"/>
                  </a:cubicBezTo>
                  <a:cubicBezTo>
                    <a:pt x="260" y="678"/>
                    <a:pt x="260" y="678"/>
                    <a:pt x="260" y="678"/>
                  </a:cubicBezTo>
                  <a:cubicBezTo>
                    <a:pt x="261" y="678"/>
                    <a:pt x="262" y="679"/>
                    <a:pt x="262" y="679"/>
                  </a:cubicBezTo>
                  <a:cubicBezTo>
                    <a:pt x="262" y="679"/>
                    <a:pt x="262" y="679"/>
                    <a:pt x="262" y="679"/>
                  </a:cubicBezTo>
                  <a:cubicBezTo>
                    <a:pt x="268" y="683"/>
                    <a:pt x="268" y="683"/>
                    <a:pt x="268" y="683"/>
                  </a:cubicBezTo>
                  <a:cubicBezTo>
                    <a:pt x="269" y="684"/>
                    <a:pt x="269" y="684"/>
                    <a:pt x="269" y="684"/>
                  </a:cubicBezTo>
                  <a:cubicBezTo>
                    <a:pt x="270" y="683"/>
                    <a:pt x="270" y="683"/>
                    <a:pt x="270" y="683"/>
                  </a:cubicBezTo>
                  <a:cubicBezTo>
                    <a:pt x="274" y="677"/>
                    <a:pt x="274" y="677"/>
                    <a:pt x="274" y="677"/>
                  </a:cubicBezTo>
                  <a:cubicBezTo>
                    <a:pt x="274" y="677"/>
                    <a:pt x="274" y="677"/>
                    <a:pt x="274" y="677"/>
                  </a:cubicBezTo>
                  <a:cubicBezTo>
                    <a:pt x="274" y="676"/>
                    <a:pt x="274" y="676"/>
                    <a:pt x="274" y="676"/>
                  </a:cubicBezTo>
                  <a:cubicBezTo>
                    <a:pt x="274" y="676"/>
                    <a:pt x="274" y="675"/>
                    <a:pt x="273" y="673"/>
                  </a:cubicBezTo>
                  <a:cubicBezTo>
                    <a:pt x="273" y="672"/>
                    <a:pt x="272" y="669"/>
                    <a:pt x="270" y="667"/>
                  </a:cubicBezTo>
                  <a:cubicBezTo>
                    <a:pt x="270" y="667"/>
                    <a:pt x="270" y="667"/>
                    <a:pt x="270" y="667"/>
                  </a:cubicBezTo>
                  <a:cubicBezTo>
                    <a:pt x="269" y="667"/>
                    <a:pt x="269" y="667"/>
                    <a:pt x="269" y="667"/>
                  </a:cubicBezTo>
                  <a:cubicBezTo>
                    <a:pt x="269" y="667"/>
                    <a:pt x="269" y="667"/>
                    <a:pt x="268" y="666"/>
                  </a:cubicBezTo>
                  <a:cubicBezTo>
                    <a:pt x="268" y="665"/>
                    <a:pt x="268" y="664"/>
                    <a:pt x="268" y="663"/>
                  </a:cubicBezTo>
                  <a:cubicBezTo>
                    <a:pt x="268" y="662"/>
                    <a:pt x="268" y="660"/>
                    <a:pt x="268" y="659"/>
                  </a:cubicBezTo>
                  <a:cubicBezTo>
                    <a:pt x="269" y="658"/>
                    <a:pt x="269" y="658"/>
                    <a:pt x="269" y="657"/>
                  </a:cubicBezTo>
                  <a:cubicBezTo>
                    <a:pt x="269" y="657"/>
                    <a:pt x="269" y="657"/>
                    <a:pt x="269" y="657"/>
                  </a:cubicBezTo>
                  <a:cubicBezTo>
                    <a:pt x="267" y="656"/>
                    <a:pt x="267" y="656"/>
                    <a:pt x="267" y="656"/>
                  </a:cubicBezTo>
                  <a:cubicBezTo>
                    <a:pt x="268" y="657"/>
                    <a:pt x="268" y="657"/>
                    <a:pt x="268" y="657"/>
                  </a:cubicBezTo>
                  <a:cubicBezTo>
                    <a:pt x="273" y="653"/>
                    <a:pt x="273" y="653"/>
                    <a:pt x="273" y="653"/>
                  </a:cubicBezTo>
                  <a:cubicBezTo>
                    <a:pt x="273" y="653"/>
                    <a:pt x="273" y="653"/>
                    <a:pt x="273" y="653"/>
                  </a:cubicBezTo>
                  <a:cubicBezTo>
                    <a:pt x="273" y="652"/>
                    <a:pt x="273" y="652"/>
                    <a:pt x="273" y="652"/>
                  </a:cubicBezTo>
                  <a:cubicBezTo>
                    <a:pt x="274" y="637"/>
                    <a:pt x="274" y="637"/>
                    <a:pt x="274" y="637"/>
                  </a:cubicBezTo>
                  <a:cubicBezTo>
                    <a:pt x="273" y="637"/>
                    <a:pt x="273" y="637"/>
                    <a:pt x="273" y="637"/>
                  </a:cubicBezTo>
                  <a:cubicBezTo>
                    <a:pt x="273" y="639"/>
                    <a:pt x="273" y="639"/>
                    <a:pt x="273" y="639"/>
                  </a:cubicBezTo>
                  <a:cubicBezTo>
                    <a:pt x="280" y="636"/>
                    <a:pt x="280" y="636"/>
                    <a:pt x="280" y="636"/>
                  </a:cubicBezTo>
                  <a:cubicBezTo>
                    <a:pt x="281" y="636"/>
                    <a:pt x="281" y="636"/>
                    <a:pt x="281" y="636"/>
                  </a:cubicBezTo>
                  <a:cubicBezTo>
                    <a:pt x="281" y="635"/>
                    <a:pt x="281" y="635"/>
                    <a:pt x="281" y="635"/>
                  </a:cubicBezTo>
                  <a:cubicBezTo>
                    <a:pt x="281" y="631"/>
                    <a:pt x="281" y="631"/>
                    <a:pt x="281" y="631"/>
                  </a:cubicBezTo>
                  <a:cubicBezTo>
                    <a:pt x="281" y="629"/>
                    <a:pt x="281" y="629"/>
                    <a:pt x="281" y="629"/>
                  </a:cubicBezTo>
                  <a:cubicBezTo>
                    <a:pt x="280" y="629"/>
                    <a:pt x="280" y="629"/>
                    <a:pt x="280" y="629"/>
                  </a:cubicBezTo>
                  <a:cubicBezTo>
                    <a:pt x="271" y="629"/>
                    <a:pt x="271" y="629"/>
                    <a:pt x="271" y="629"/>
                  </a:cubicBezTo>
                  <a:cubicBezTo>
                    <a:pt x="271" y="631"/>
                    <a:pt x="271" y="631"/>
                    <a:pt x="271" y="631"/>
                  </a:cubicBezTo>
                  <a:cubicBezTo>
                    <a:pt x="273" y="630"/>
                    <a:pt x="273" y="630"/>
                    <a:pt x="273" y="630"/>
                  </a:cubicBezTo>
                  <a:cubicBezTo>
                    <a:pt x="272" y="628"/>
                    <a:pt x="272" y="626"/>
                    <a:pt x="272" y="626"/>
                  </a:cubicBezTo>
                  <a:cubicBezTo>
                    <a:pt x="272" y="626"/>
                    <a:pt x="272" y="626"/>
                    <a:pt x="272" y="626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0" y="625"/>
                    <a:pt x="270" y="625"/>
                    <a:pt x="270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0" y="625"/>
                    <a:pt x="270" y="625"/>
                    <a:pt x="270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1" y="623"/>
                    <a:pt x="271" y="623"/>
                    <a:pt x="271" y="623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7" y="625"/>
                    <a:pt x="267" y="625"/>
                    <a:pt x="267" y="625"/>
                  </a:cubicBezTo>
                  <a:cubicBezTo>
                    <a:pt x="267" y="627"/>
                    <a:pt x="267" y="627"/>
                    <a:pt x="267" y="627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5"/>
                    <a:pt x="269" y="624"/>
                    <a:pt x="269" y="624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8" y="618"/>
                    <a:pt x="268" y="616"/>
                    <a:pt x="268" y="614"/>
                  </a:cubicBezTo>
                  <a:cubicBezTo>
                    <a:pt x="268" y="614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2"/>
                    <a:pt x="268" y="612"/>
                    <a:pt x="268" y="612"/>
                  </a:cubicBezTo>
                  <a:cubicBezTo>
                    <a:pt x="267" y="612"/>
                    <a:pt x="267" y="612"/>
                    <a:pt x="267" y="612"/>
                  </a:cubicBezTo>
                  <a:cubicBezTo>
                    <a:pt x="264" y="609"/>
                    <a:pt x="264" y="609"/>
                    <a:pt x="264" y="609"/>
                  </a:cubicBezTo>
                  <a:cubicBezTo>
                    <a:pt x="263" y="610"/>
                    <a:pt x="263" y="610"/>
                    <a:pt x="263" y="610"/>
                  </a:cubicBezTo>
                  <a:cubicBezTo>
                    <a:pt x="264" y="612"/>
                    <a:pt x="264" y="612"/>
                    <a:pt x="264" y="612"/>
                  </a:cubicBezTo>
                  <a:cubicBezTo>
                    <a:pt x="271" y="609"/>
                    <a:pt x="271" y="609"/>
                    <a:pt x="271" y="609"/>
                  </a:cubicBezTo>
                  <a:cubicBezTo>
                    <a:pt x="270" y="608"/>
                    <a:pt x="270" y="608"/>
                    <a:pt x="270" y="608"/>
                  </a:cubicBezTo>
                  <a:cubicBezTo>
                    <a:pt x="269" y="608"/>
                    <a:pt x="269" y="608"/>
                    <a:pt x="269" y="608"/>
                  </a:cubicBezTo>
                  <a:cubicBezTo>
                    <a:pt x="273" y="616"/>
                    <a:pt x="273" y="616"/>
                    <a:pt x="273" y="616"/>
                  </a:cubicBezTo>
                  <a:cubicBezTo>
                    <a:pt x="273" y="618"/>
                    <a:pt x="273" y="618"/>
                    <a:pt x="273" y="618"/>
                  </a:cubicBezTo>
                  <a:cubicBezTo>
                    <a:pt x="275" y="617"/>
                    <a:pt x="275" y="617"/>
                    <a:pt x="275" y="617"/>
                  </a:cubicBezTo>
                  <a:cubicBezTo>
                    <a:pt x="281" y="614"/>
                    <a:pt x="281" y="614"/>
                    <a:pt x="281" y="614"/>
                  </a:cubicBezTo>
                  <a:cubicBezTo>
                    <a:pt x="284" y="614"/>
                    <a:pt x="284" y="614"/>
                    <a:pt x="284" y="614"/>
                  </a:cubicBezTo>
                  <a:cubicBezTo>
                    <a:pt x="282" y="612"/>
                    <a:pt x="282" y="612"/>
                    <a:pt x="282" y="612"/>
                  </a:cubicBezTo>
                  <a:cubicBezTo>
                    <a:pt x="279" y="609"/>
                    <a:pt x="279" y="609"/>
                    <a:pt x="279" y="609"/>
                  </a:cubicBezTo>
                  <a:cubicBezTo>
                    <a:pt x="278" y="610"/>
                    <a:pt x="278" y="610"/>
                    <a:pt x="278" y="610"/>
                  </a:cubicBezTo>
                  <a:cubicBezTo>
                    <a:pt x="279" y="611"/>
                    <a:pt x="279" y="611"/>
                    <a:pt x="279" y="611"/>
                  </a:cubicBezTo>
                  <a:cubicBezTo>
                    <a:pt x="279" y="611"/>
                    <a:pt x="279" y="611"/>
                    <a:pt x="279" y="611"/>
                  </a:cubicBezTo>
                  <a:cubicBezTo>
                    <a:pt x="281" y="609"/>
                    <a:pt x="281" y="608"/>
                    <a:pt x="282" y="608"/>
                  </a:cubicBezTo>
                  <a:cubicBezTo>
                    <a:pt x="282" y="607"/>
                    <a:pt x="282" y="607"/>
                    <a:pt x="282" y="607"/>
                  </a:cubicBezTo>
                  <a:cubicBezTo>
                    <a:pt x="281" y="606"/>
                    <a:pt x="281" y="606"/>
                    <a:pt x="281" y="606"/>
                  </a:cubicBezTo>
                  <a:cubicBezTo>
                    <a:pt x="281" y="608"/>
                    <a:pt x="281" y="608"/>
                    <a:pt x="281" y="608"/>
                  </a:cubicBezTo>
                  <a:cubicBezTo>
                    <a:pt x="281" y="608"/>
                    <a:pt x="283" y="608"/>
                    <a:pt x="285" y="607"/>
                  </a:cubicBezTo>
                  <a:cubicBezTo>
                    <a:pt x="286" y="607"/>
                    <a:pt x="286" y="607"/>
                    <a:pt x="287" y="606"/>
                  </a:cubicBezTo>
                  <a:cubicBezTo>
                    <a:pt x="288" y="606"/>
                    <a:pt x="288" y="606"/>
                    <a:pt x="289" y="605"/>
                  </a:cubicBezTo>
                  <a:cubicBezTo>
                    <a:pt x="289" y="605"/>
                    <a:pt x="289" y="604"/>
                    <a:pt x="289" y="604"/>
                  </a:cubicBezTo>
                  <a:cubicBezTo>
                    <a:pt x="289" y="597"/>
                    <a:pt x="289" y="595"/>
                    <a:pt x="289" y="594"/>
                  </a:cubicBezTo>
                  <a:cubicBezTo>
                    <a:pt x="289" y="594"/>
                    <a:pt x="289" y="594"/>
                    <a:pt x="289" y="594"/>
                  </a:cubicBezTo>
                  <a:cubicBezTo>
                    <a:pt x="288" y="594"/>
                    <a:pt x="288" y="594"/>
                    <a:pt x="288" y="594"/>
                  </a:cubicBezTo>
                  <a:cubicBezTo>
                    <a:pt x="289" y="594"/>
                    <a:pt x="289" y="594"/>
                    <a:pt x="289" y="594"/>
                  </a:cubicBezTo>
                  <a:cubicBezTo>
                    <a:pt x="290" y="591"/>
                    <a:pt x="290" y="590"/>
                    <a:pt x="290" y="589"/>
                  </a:cubicBezTo>
                  <a:cubicBezTo>
                    <a:pt x="290" y="589"/>
                    <a:pt x="290" y="589"/>
                    <a:pt x="290" y="589"/>
                  </a:cubicBezTo>
                  <a:cubicBezTo>
                    <a:pt x="291" y="589"/>
                    <a:pt x="291" y="589"/>
                    <a:pt x="291" y="589"/>
                  </a:cubicBezTo>
                  <a:cubicBezTo>
                    <a:pt x="290" y="588"/>
                    <a:pt x="290" y="588"/>
                    <a:pt x="290" y="588"/>
                  </a:cubicBezTo>
                  <a:cubicBezTo>
                    <a:pt x="290" y="588"/>
                    <a:pt x="290" y="588"/>
                    <a:pt x="290" y="588"/>
                  </a:cubicBezTo>
                  <a:cubicBezTo>
                    <a:pt x="290" y="587"/>
                    <a:pt x="289" y="584"/>
                    <a:pt x="289" y="583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91" y="582"/>
                    <a:pt x="291" y="583"/>
                    <a:pt x="291" y="583"/>
                  </a:cubicBezTo>
                  <a:cubicBezTo>
                    <a:pt x="292" y="584"/>
                    <a:pt x="292" y="584"/>
                    <a:pt x="292" y="584"/>
                  </a:cubicBezTo>
                  <a:cubicBezTo>
                    <a:pt x="292" y="584"/>
                    <a:pt x="292" y="584"/>
                    <a:pt x="292" y="584"/>
                  </a:cubicBezTo>
                  <a:cubicBezTo>
                    <a:pt x="292" y="584"/>
                    <a:pt x="292" y="584"/>
                    <a:pt x="292" y="584"/>
                  </a:cubicBezTo>
                  <a:cubicBezTo>
                    <a:pt x="292" y="586"/>
                    <a:pt x="292" y="586"/>
                    <a:pt x="292" y="586"/>
                  </a:cubicBezTo>
                  <a:cubicBezTo>
                    <a:pt x="294" y="585"/>
                    <a:pt x="294" y="585"/>
                    <a:pt x="294" y="585"/>
                  </a:cubicBezTo>
                  <a:cubicBezTo>
                    <a:pt x="301" y="581"/>
                    <a:pt x="301" y="581"/>
                    <a:pt x="301" y="581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1" y="578"/>
                    <a:pt x="301" y="578"/>
                    <a:pt x="301" y="578"/>
                  </a:cubicBezTo>
                  <a:cubicBezTo>
                    <a:pt x="301" y="578"/>
                    <a:pt x="301" y="578"/>
                    <a:pt x="301" y="578"/>
                  </a:cubicBezTo>
                  <a:cubicBezTo>
                    <a:pt x="301" y="578"/>
                    <a:pt x="299" y="576"/>
                    <a:pt x="300" y="574"/>
                  </a:cubicBezTo>
                  <a:cubicBezTo>
                    <a:pt x="300" y="574"/>
                    <a:pt x="300" y="573"/>
                    <a:pt x="301" y="572"/>
                  </a:cubicBezTo>
                  <a:cubicBezTo>
                    <a:pt x="300" y="571"/>
                    <a:pt x="300" y="571"/>
                    <a:pt x="300" y="571"/>
                  </a:cubicBezTo>
                  <a:cubicBezTo>
                    <a:pt x="300" y="573"/>
                    <a:pt x="300" y="573"/>
                    <a:pt x="300" y="573"/>
                  </a:cubicBezTo>
                  <a:cubicBezTo>
                    <a:pt x="301" y="573"/>
                    <a:pt x="301" y="573"/>
                    <a:pt x="301" y="573"/>
                  </a:cubicBezTo>
                  <a:cubicBezTo>
                    <a:pt x="301" y="571"/>
                    <a:pt x="301" y="571"/>
                    <a:pt x="301" y="571"/>
                  </a:cubicBezTo>
                  <a:cubicBezTo>
                    <a:pt x="300" y="572"/>
                    <a:pt x="300" y="572"/>
                    <a:pt x="300" y="572"/>
                  </a:cubicBezTo>
                  <a:cubicBezTo>
                    <a:pt x="300" y="573"/>
                    <a:pt x="301" y="573"/>
                    <a:pt x="302" y="574"/>
                  </a:cubicBezTo>
                  <a:cubicBezTo>
                    <a:pt x="302" y="575"/>
                    <a:pt x="303" y="576"/>
                    <a:pt x="303" y="576"/>
                  </a:cubicBezTo>
                  <a:cubicBezTo>
                    <a:pt x="303" y="576"/>
                    <a:pt x="303" y="576"/>
                    <a:pt x="303" y="576"/>
                  </a:cubicBezTo>
                  <a:cubicBezTo>
                    <a:pt x="304" y="577"/>
                    <a:pt x="304" y="577"/>
                    <a:pt x="304" y="577"/>
                  </a:cubicBezTo>
                  <a:cubicBezTo>
                    <a:pt x="305" y="579"/>
                    <a:pt x="305" y="579"/>
                    <a:pt x="305" y="579"/>
                  </a:cubicBezTo>
                  <a:cubicBezTo>
                    <a:pt x="306" y="577"/>
                    <a:pt x="306" y="577"/>
                    <a:pt x="306" y="577"/>
                  </a:cubicBezTo>
                  <a:cubicBezTo>
                    <a:pt x="307" y="577"/>
                    <a:pt x="307" y="576"/>
                    <a:pt x="308" y="576"/>
                  </a:cubicBezTo>
                  <a:cubicBezTo>
                    <a:pt x="306" y="575"/>
                    <a:pt x="306" y="575"/>
                    <a:pt x="306" y="575"/>
                  </a:cubicBezTo>
                  <a:cubicBezTo>
                    <a:pt x="307" y="576"/>
                    <a:pt x="307" y="576"/>
                    <a:pt x="307" y="576"/>
                  </a:cubicBezTo>
                  <a:cubicBezTo>
                    <a:pt x="308" y="575"/>
                    <a:pt x="309" y="574"/>
                    <a:pt x="309" y="573"/>
                  </a:cubicBezTo>
                  <a:cubicBezTo>
                    <a:pt x="308" y="573"/>
                    <a:pt x="308" y="573"/>
                    <a:pt x="308" y="573"/>
                  </a:cubicBezTo>
                  <a:cubicBezTo>
                    <a:pt x="309" y="573"/>
                    <a:pt x="309" y="573"/>
                    <a:pt x="309" y="573"/>
                  </a:cubicBezTo>
                  <a:cubicBezTo>
                    <a:pt x="312" y="569"/>
                    <a:pt x="312" y="569"/>
                    <a:pt x="312" y="569"/>
                  </a:cubicBezTo>
                  <a:cubicBezTo>
                    <a:pt x="313" y="568"/>
                    <a:pt x="313" y="568"/>
                    <a:pt x="313" y="568"/>
                  </a:cubicBezTo>
                  <a:cubicBezTo>
                    <a:pt x="311" y="567"/>
                    <a:pt x="311" y="567"/>
                    <a:pt x="311" y="567"/>
                  </a:cubicBezTo>
                  <a:cubicBezTo>
                    <a:pt x="308" y="566"/>
                    <a:pt x="307" y="565"/>
                    <a:pt x="306" y="565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5" y="566"/>
                    <a:pt x="305" y="566"/>
                    <a:pt x="305" y="566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5" y="566"/>
                    <a:pt x="305" y="566"/>
                    <a:pt x="305" y="566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5" y="566"/>
                    <a:pt x="305" y="566"/>
                    <a:pt x="305" y="566"/>
                  </a:cubicBezTo>
                  <a:cubicBezTo>
                    <a:pt x="306" y="567"/>
                    <a:pt x="306" y="567"/>
                    <a:pt x="306" y="567"/>
                  </a:cubicBezTo>
                  <a:cubicBezTo>
                    <a:pt x="310" y="566"/>
                    <a:pt x="310" y="566"/>
                    <a:pt x="310" y="566"/>
                  </a:cubicBezTo>
                  <a:cubicBezTo>
                    <a:pt x="311" y="565"/>
                    <a:pt x="311" y="565"/>
                    <a:pt x="311" y="565"/>
                  </a:cubicBezTo>
                  <a:cubicBezTo>
                    <a:pt x="311" y="564"/>
                    <a:pt x="311" y="564"/>
                    <a:pt x="311" y="564"/>
                  </a:cubicBezTo>
                  <a:cubicBezTo>
                    <a:pt x="311" y="563"/>
                    <a:pt x="311" y="563"/>
                    <a:pt x="311" y="563"/>
                  </a:cubicBezTo>
                  <a:cubicBezTo>
                    <a:pt x="311" y="562"/>
                    <a:pt x="311" y="562"/>
                    <a:pt x="311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1" y="562"/>
                    <a:pt x="301" y="562"/>
                    <a:pt x="301" y="562"/>
                  </a:cubicBezTo>
                  <a:cubicBezTo>
                    <a:pt x="301" y="563"/>
                    <a:pt x="301" y="563"/>
                    <a:pt x="301" y="563"/>
                  </a:cubicBezTo>
                  <a:cubicBezTo>
                    <a:pt x="302" y="564"/>
                    <a:pt x="302" y="564"/>
                    <a:pt x="302" y="564"/>
                  </a:cubicBezTo>
                  <a:cubicBezTo>
                    <a:pt x="307" y="560"/>
                    <a:pt x="307" y="560"/>
                    <a:pt x="307" y="560"/>
                  </a:cubicBezTo>
                  <a:cubicBezTo>
                    <a:pt x="308" y="560"/>
                    <a:pt x="308" y="560"/>
                    <a:pt x="308" y="560"/>
                  </a:cubicBezTo>
                  <a:cubicBezTo>
                    <a:pt x="308" y="560"/>
                    <a:pt x="308" y="560"/>
                    <a:pt x="308" y="560"/>
                  </a:cubicBezTo>
                  <a:cubicBezTo>
                    <a:pt x="308" y="558"/>
                    <a:pt x="309" y="557"/>
                    <a:pt x="309" y="556"/>
                  </a:cubicBezTo>
                  <a:cubicBezTo>
                    <a:pt x="310" y="555"/>
                    <a:pt x="310" y="554"/>
                    <a:pt x="311" y="553"/>
                  </a:cubicBezTo>
                  <a:cubicBezTo>
                    <a:pt x="311" y="553"/>
                    <a:pt x="311" y="553"/>
                    <a:pt x="311" y="553"/>
                  </a:cubicBezTo>
                  <a:cubicBezTo>
                    <a:pt x="313" y="548"/>
                    <a:pt x="314" y="546"/>
                    <a:pt x="314" y="545"/>
                  </a:cubicBezTo>
                  <a:cubicBezTo>
                    <a:pt x="314" y="544"/>
                    <a:pt x="315" y="544"/>
                    <a:pt x="315" y="544"/>
                  </a:cubicBezTo>
                  <a:cubicBezTo>
                    <a:pt x="315" y="543"/>
                    <a:pt x="315" y="543"/>
                    <a:pt x="315" y="543"/>
                  </a:cubicBezTo>
                  <a:cubicBezTo>
                    <a:pt x="315" y="543"/>
                    <a:pt x="315" y="543"/>
                    <a:pt x="315" y="543"/>
                  </a:cubicBezTo>
                  <a:cubicBezTo>
                    <a:pt x="313" y="543"/>
                    <a:pt x="313" y="543"/>
                    <a:pt x="313" y="543"/>
                  </a:cubicBezTo>
                  <a:cubicBezTo>
                    <a:pt x="313" y="544"/>
                    <a:pt x="313" y="544"/>
                    <a:pt x="313" y="544"/>
                  </a:cubicBezTo>
                  <a:cubicBezTo>
                    <a:pt x="317" y="544"/>
                    <a:pt x="317" y="544"/>
                    <a:pt x="317" y="544"/>
                  </a:cubicBezTo>
                  <a:cubicBezTo>
                    <a:pt x="318" y="544"/>
                    <a:pt x="318" y="544"/>
                    <a:pt x="318" y="544"/>
                  </a:cubicBezTo>
                  <a:cubicBezTo>
                    <a:pt x="318" y="544"/>
                    <a:pt x="318" y="544"/>
                    <a:pt x="318" y="544"/>
                  </a:cubicBezTo>
                  <a:cubicBezTo>
                    <a:pt x="325" y="540"/>
                    <a:pt x="325" y="540"/>
                    <a:pt x="325" y="540"/>
                  </a:cubicBezTo>
                  <a:cubicBezTo>
                    <a:pt x="328" y="538"/>
                    <a:pt x="328" y="538"/>
                    <a:pt x="328" y="538"/>
                  </a:cubicBezTo>
                  <a:cubicBezTo>
                    <a:pt x="325" y="537"/>
                    <a:pt x="325" y="537"/>
                    <a:pt x="325" y="537"/>
                  </a:cubicBezTo>
                  <a:cubicBezTo>
                    <a:pt x="316" y="535"/>
                    <a:pt x="316" y="535"/>
                    <a:pt x="316" y="535"/>
                  </a:cubicBezTo>
                  <a:cubicBezTo>
                    <a:pt x="316" y="536"/>
                    <a:pt x="316" y="536"/>
                    <a:pt x="316" y="536"/>
                  </a:cubicBezTo>
                  <a:cubicBezTo>
                    <a:pt x="316" y="537"/>
                    <a:pt x="316" y="537"/>
                    <a:pt x="316" y="537"/>
                  </a:cubicBezTo>
                  <a:cubicBezTo>
                    <a:pt x="324" y="536"/>
                    <a:pt x="324" y="536"/>
                    <a:pt x="324" y="536"/>
                  </a:cubicBezTo>
                  <a:cubicBezTo>
                    <a:pt x="324" y="535"/>
                    <a:pt x="324" y="535"/>
                    <a:pt x="324" y="535"/>
                  </a:cubicBezTo>
                  <a:cubicBezTo>
                    <a:pt x="323" y="536"/>
                    <a:pt x="323" y="536"/>
                    <a:pt x="323" y="536"/>
                  </a:cubicBezTo>
                  <a:cubicBezTo>
                    <a:pt x="324" y="537"/>
                    <a:pt x="325" y="538"/>
                    <a:pt x="326" y="538"/>
                  </a:cubicBezTo>
                  <a:cubicBezTo>
                    <a:pt x="326" y="538"/>
                    <a:pt x="326" y="538"/>
                    <a:pt x="326" y="538"/>
                  </a:cubicBezTo>
                  <a:cubicBezTo>
                    <a:pt x="328" y="541"/>
                    <a:pt x="328" y="541"/>
                    <a:pt x="328" y="541"/>
                  </a:cubicBezTo>
                  <a:cubicBezTo>
                    <a:pt x="330" y="543"/>
                    <a:pt x="330" y="543"/>
                    <a:pt x="330" y="543"/>
                  </a:cubicBezTo>
                  <a:cubicBezTo>
                    <a:pt x="331" y="540"/>
                    <a:pt x="331" y="540"/>
                    <a:pt x="331" y="540"/>
                  </a:cubicBezTo>
                  <a:cubicBezTo>
                    <a:pt x="331" y="540"/>
                    <a:pt x="331" y="540"/>
                    <a:pt x="331" y="540"/>
                  </a:cubicBezTo>
                  <a:cubicBezTo>
                    <a:pt x="331" y="539"/>
                    <a:pt x="332" y="538"/>
                    <a:pt x="333" y="536"/>
                  </a:cubicBezTo>
                  <a:cubicBezTo>
                    <a:pt x="333" y="534"/>
                    <a:pt x="334" y="533"/>
                    <a:pt x="335" y="531"/>
                  </a:cubicBezTo>
                  <a:cubicBezTo>
                    <a:pt x="336" y="530"/>
                    <a:pt x="337" y="528"/>
                    <a:pt x="337" y="526"/>
                  </a:cubicBezTo>
                  <a:cubicBezTo>
                    <a:pt x="337" y="526"/>
                    <a:pt x="337" y="526"/>
                    <a:pt x="337" y="526"/>
                  </a:cubicBezTo>
                  <a:cubicBezTo>
                    <a:pt x="338" y="524"/>
                    <a:pt x="338" y="521"/>
                    <a:pt x="339" y="520"/>
                  </a:cubicBezTo>
                  <a:cubicBezTo>
                    <a:pt x="339" y="520"/>
                    <a:pt x="339" y="520"/>
                    <a:pt x="339" y="520"/>
                  </a:cubicBezTo>
                  <a:cubicBezTo>
                    <a:pt x="339" y="520"/>
                    <a:pt x="339" y="520"/>
                    <a:pt x="339" y="520"/>
                  </a:cubicBezTo>
                  <a:cubicBezTo>
                    <a:pt x="339" y="518"/>
                    <a:pt x="339" y="517"/>
                    <a:pt x="339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7" y="518"/>
                    <a:pt x="337" y="518"/>
                    <a:pt x="337" y="518"/>
                  </a:cubicBezTo>
                  <a:cubicBezTo>
                    <a:pt x="337" y="519"/>
                    <a:pt x="338" y="519"/>
                    <a:pt x="339" y="519"/>
                  </a:cubicBezTo>
                  <a:cubicBezTo>
                    <a:pt x="341" y="519"/>
                    <a:pt x="342" y="519"/>
                    <a:pt x="344" y="518"/>
                  </a:cubicBezTo>
                  <a:cubicBezTo>
                    <a:pt x="344" y="518"/>
                    <a:pt x="344" y="518"/>
                    <a:pt x="344" y="518"/>
                  </a:cubicBezTo>
                  <a:cubicBezTo>
                    <a:pt x="345" y="517"/>
                    <a:pt x="345" y="517"/>
                    <a:pt x="345" y="517"/>
                  </a:cubicBezTo>
                  <a:cubicBezTo>
                    <a:pt x="344" y="516"/>
                    <a:pt x="344" y="516"/>
                    <a:pt x="344" y="516"/>
                  </a:cubicBezTo>
                  <a:cubicBezTo>
                    <a:pt x="345" y="517"/>
                    <a:pt x="345" y="517"/>
                    <a:pt x="345" y="517"/>
                  </a:cubicBezTo>
                  <a:cubicBezTo>
                    <a:pt x="346" y="516"/>
                    <a:pt x="347" y="515"/>
                    <a:pt x="347" y="514"/>
                  </a:cubicBezTo>
                  <a:cubicBezTo>
                    <a:pt x="347" y="513"/>
                    <a:pt x="348" y="512"/>
                    <a:pt x="348" y="511"/>
                  </a:cubicBezTo>
                  <a:cubicBezTo>
                    <a:pt x="348" y="509"/>
                    <a:pt x="347" y="508"/>
                    <a:pt x="347" y="507"/>
                  </a:cubicBezTo>
                  <a:cubicBezTo>
                    <a:pt x="347" y="507"/>
                    <a:pt x="347" y="507"/>
                    <a:pt x="347" y="507"/>
                  </a:cubicBezTo>
                  <a:cubicBezTo>
                    <a:pt x="347" y="507"/>
                    <a:pt x="347" y="506"/>
                    <a:pt x="347" y="506"/>
                  </a:cubicBezTo>
                  <a:cubicBezTo>
                    <a:pt x="346" y="506"/>
                    <a:pt x="346" y="506"/>
                    <a:pt x="346" y="506"/>
                  </a:cubicBezTo>
                  <a:cubicBezTo>
                    <a:pt x="344" y="507"/>
                    <a:pt x="344" y="507"/>
                    <a:pt x="344" y="507"/>
                  </a:cubicBezTo>
                  <a:cubicBezTo>
                    <a:pt x="345" y="507"/>
                    <a:pt x="345" y="508"/>
                    <a:pt x="345" y="508"/>
                  </a:cubicBezTo>
                  <a:cubicBezTo>
                    <a:pt x="345" y="508"/>
                    <a:pt x="345" y="508"/>
                    <a:pt x="345" y="508"/>
                  </a:cubicBezTo>
                  <a:cubicBezTo>
                    <a:pt x="348" y="514"/>
                    <a:pt x="348" y="514"/>
                    <a:pt x="348" y="514"/>
                  </a:cubicBezTo>
                  <a:cubicBezTo>
                    <a:pt x="348" y="514"/>
                    <a:pt x="348" y="514"/>
                    <a:pt x="348" y="514"/>
                  </a:cubicBezTo>
                  <a:cubicBezTo>
                    <a:pt x="353" y="521"/>
                    <a:pt x="353" y="521"/>
                    <a:pt x="353" y="521"/>
                  </a:cubicBezTo>
                  <a:cubicBezTo>
                    <a:pt x="354" y="522"/>
                    <a:pt x="354" y="522"/>
                    <a:pt x="354" y="522"/>
                  </a:cubicBezTo>
                  <a:cubicBezTo>
                    <a:pt x="355" y="521"/>
                    <a:pt x="355" y="521"/>
                    <a:pt x="355" y="521"/>
                  </a:cubicBezTo>
                  <a:cubicBezTo>
                    <a:pt x="358" y="518"/>
                    <a:pt x="358" y="518"/>
                    <a:pt x="358" y="518"/>
                  </a:cubicBezTo>
                  <a:cubicBezTo>
                    <a:pt x="358" y="518"/>
                    <a:pt x="358" y="518"/>
                    <a:pt x="358" y="518"/>
                  </a:cubicBezTo>
                  <a:cubicBezTo>
                    <a:pt x="358" y="517"/>
                    <a:pt x="358" y="517"/>
                    <a:pt x="358" y="517"/>
                  </a:cubicBezTo>
                  <a:cubicBezTo>
                    <a:pt x="357" y="511"/>
                    <a:pt x="357" y="511"/>
                    <a:pt x="357" y="511"/>
                  </a:cubicBezTo>
                  <a:cubicBezTo>
                    <a:pt x="355" y="512"/>
                    <a:pt x="355" y="512"/>
                    <a:pt x="355" y="512"/>
                  </a:cubicBezTo>
                  <a:cubicBezTo>
                    <a:pt x="356" y="513"/>
                    <a:pt x="356" y="513"/>
                    <a:pt x="356" y="513"/>
                  </a:cubicBezTo>
                  <a:cubicBezTo>
                    <a:pt x="367" y="501"/>
                    <a:pt x="367" y="501"/>
                    <a:pt x="367" y="501"/>
                  </a:cubicBezTo>
                  <a:cubicBezTo>
                    <a:pt x="368" y="499"/>
                    <a:pt x="368" y="499"/>
                    <a:pt x="368" y="499"/>
                  </a:cubicBezTo>
                  <a:cubicBezTo>
                    <a:pt x="367" y="498"/>
                    <a:pt x="367" y="498"/>
                    <a:pt x="367" y="498"/>
                  </a:cubicBezTo>
                  <a:cubicBezTo>
                    <a:pt x="365" y="496"/>
                    <a:pt x="364" y="496"/>
                    <a:pt x="364" y="496"/>
                  </a:cubicBezTo>
                  <a:cubicBezTo>
                    <a:pt x="363" y="497"/>
                    <a:pt x="363" y="497"/>
                    <a:pt x="363" y="497"/>
                  </a:cubicBezTo>
                  <a:cubicBezTo>
                    <a:pt x="364" y="496"/>
                    <a:pt x="364" y="496"/>
                    <a:pt x="364" y="496"/>
                  </a:cubicBezTo>
                  <a:cubicBezTo>
                    <a:pt x="364" y="496"/>
                    <a:pt x="364" y="496"/>
                    <a:pt x="364" y="496"/>
                  </a:cubicBezTo>
                  <a:cubicBezTo>
                    <a:pt x="363" y="497"/>
                    <a:pt x="363" y="497"/>
                    <a:pt x="363" y="497"/>
                  </a:cubicBezTo>
                  <a:cubicBezTo>
                    <a:pt x="364" y="498"/>
                    <a:pt x="364" y="498"/>
                    <a:pt x="364" y="498"/>
                  </a:cubicBezTo>
                  <a:cubicBezTo>
                    <a:pt x="364" y="498"/>
                    <a:pt x="364" y="498"/>
                    <a:pt x="364" y="498"/>
                  </a:cubicBezTo>
                  <a:cubicBezTo>
                    <a:pt x="364" y="498"/>
                    <a:pt x="364" y="498"/>
                    <a:pt x="364" y="498"/>
                  </a:cubicBezTo>
                  <a:cubicBezTo>
                    <a:pt x="368" y="497"/>
                    <a:pt x="368" y="497"/>
                    <a:pt x="368" y="497"/>
                  </a:cubicBezTo>
                  <a:cubicBezTo>
                    <a:pt x="367" y="495"/>
                    <a:pt x="367" y="495"/>
                    <a:pt x="367" y="495"/>
                  </a:cubicBezTo>
                  <a:cubicBezTo>
                    <a:pt x="366" y="497"/>
                    <a:pt x="366" y="497"/>
                    <a:pt x="366" y="497"/>
                  </a:cubicBezTo>
                  <a:cubicBezTo>
                    <a:pt x="368" y="498"/>
                    <a:pt x="368" y="498"/>
                    <a:pt x="368" y="498"/>
                  </a:cubicBezTo>
                  <a:cubicBezTo>
                    <a:pt x="368" y="499"/>
                    <a:pt x="368" y="499"/>
                    <a:pt x="368" y="499"/>
                  </a:cubicBezTo>
                  <a:cubicBezTo>
                    <a:pt x="369" y="498"/>
                    <a:pt x="369" y="498"/>
                    <a:pt x="369" y="498"/>
                  </a:cubicBezTo>
                  <a:cubicBezTo>
                    <a:pt x="377" y="496"/>
                    <a:pt x="377" y="496"/>
                    <a:pt x="377" y="496"/>
                  </a:cubicBezTo>
                  <a:cubicBezTo>
                    <a:pt x="378" y="495"/>
                    <a:pt x="378" y="495"/>
                    <a:pt x="378" y="495"/>
                  </a:cubicBezTo>
                  <a:cubicBezTo>
                    <a:pt x="378" y="494"/>
                    <a:pt x="378" y="494"/>
                    <a:pt x="378" y="494"/>
                  </a:cubicBezTo>
                  <a:cubicBezTo>
                    <a:pt x="378" y="489"/>
                    <a:pt x="378" y="489"/>
                    <a:pt x="378" y="489"/>
                  </a:cubicBezTo>
                  <a:cubicBezTo>
                    <a:pt x="377" y="489"/>
                    <a:pt x="377" y="489"/>
                    <a:pt x="377" y="489"/>
                  </a:cubicBezTo>
                  <a:cubicBezTo>
                    <a:pt x="375" y="489"/>
                    <a:pt x="375" y="489"/>
                    <a:pt x="375" y="489"/>
                  </a:cubicBezTo>
                  <a:cubicBezTo>
                    <a:pt x="378" y="495"/>
                    <a:pt x="378" y="495"/>
                    <a:pt x="378" y="495"/>
                  </a:cubicBezTo>
                  <a:cubicBezTo>
                    <a:pt x="380" y="499"/>
                    <a:pt x="380" y="499"/>
                    <a:pt x="380" y="499"/>
                  </a:cubicBezTo>
                  <a:cubicBezTo>
                    <a:pt x="381" y="494"/>
                    <a:pt x="381" y="494"/>
                    <a:pt x="381" y="494"/>
                  </a:cubicBezTo>
                  <a:cubicBezTo>
                    <a:pt x="382" y="481"/>
                    <a:pt x="382" y="481"/>
                    <a:pt x="382" y="481"/>
                  </a:cubicBezTo>
                  <a:cubicBezTo>
                    <a:pt x="381" y="481"/>
                    <a:pt x="381" y="481"/>
                    <a:pt x="381" y="481"/>
                  </a:cubicBezTo>
                  <a:cubicBezTo>
                    <a:pt x="380" y="481"/>
                    <a:pt x="380" y="481"/>
                    <a:pt x="380" y="481"/>
                  </a:cubicBezTo>
                  <a:cubicBezTo>
                    <a:pt x="384" y="488"/>
                    <a:pt x="384" y="488"/>
                    <a:pt x="384" y="488"/>
                  </a:cubicBezTo>
                  <a:cubicBezTo>
                    <a:pt x="385" y="490"/>
                    <a:pt x="385" y="490"/>
                    <a:pt x="385" y="490"/>
                  </a:cubicBezTo>
                  <a:cubicBezTo>
                    <a:pt x="386" y="488"/>
                    <a:pt x="386" y="488"/>
                    <a:pt x="386" y="488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80"/>
                    <a:pt x="398" y="469"/>
                    <a:pt x="400" y="463"/>
                  </a:cubicBezTo>
                  <a:cubicBezTo>
                    <a:pt x="398" y="463"/>
                    <a:pt x="398" y="463"/>
                    <a:pt x="398" y="463"/>
                  </a:cubicBezTo>
                  <a:cubicBezTo>
                    <a:pt x="400" y="464"/>
                    <a:pt x="400" y="464"/>
                    <a:pt x="400" y="464"/>
                  </a:cubicBezTo>
                  <a:cubicBezTo>
                    <a:pt x="400" y="462"/>
                    <a:pt x="400" y="461"/>
                    <a:pt x="400" y="460"/>
                  </a:cubicBezTo>
                  <a:cubicBezTo>
                    <a:pt x="400" y="456"/>
                    <a:pt x="398" y="452"/>
                    <a:pt x="398" y="452"/>
                  </a:cubicBezTo>
                  <a:cubicBezTo>
                    <a:pt x="397" y="452"/>
                    <a:pt x="397" y="452"/>
                    <a:pt x="397" y="452"/>
                  </a:cubicBezTo>
                  <a:cubicBezTo>
                    <a:pt x="398" y="453"/>
                    <a:pt x="398" y="453"/>
                    <a:pt x="398" y="453"/>
                  </a:cubicBezTo>
                  <a:cubicBezTo>
                    <a:pt x="405" y="447"/>
                    <a:pt x="405" y="447"/>
                    <a:pt x="405" y="447"/>
                  </a:cubicBezTo>
                  <a:cubicBezTo>
                    <a:pt x="405" y="446"/>
                    <a:pt x="405" y="446"/>
                    <a:pt x="405" y="446"/>
                  </a:cubicBezTo>
                  <a:cubicBezTo>
                    <a:pt x="405" y="446"/>
                    <a:pt x="405" y="446"/>
                    <a:pt x="405" y="446"/>
                  </a:cubicBezTo>
                  <a:cubicBezTo>
                    <a:pt x="407" y="438"/>
                    <a:pt x="407" y="438"/>
                    <a:pt x="407" y="438"/>
                  </a:cubicBezTo>
                  <a:cubicBezTo>
                    <a:pt x="405" y="437"/>
                    <a:pt x="405" y="437"/>
                    <a:pt x="405" y="437"/>
                  </a:cubicBezTo>
                  <a:cubicBezTo>
                    <a:pt x="406" y="438"/>
                    <a:pt x="406" y="438"/>
                    <a:pt x="406" y="438"/>
                  </a:cubicBezTo>
                  <a:cubicBezTo>
                    <a:pt x="420" y="426"/>
                    <a:pt x="420" y="426"/>
                    <a:pt x="420" y="426"/>
                  </a:cubicBezTo>
                  <a:cubicBezTo>
                    <a:pt x="420" y="426"/>
                    <a:pt x="420" y="426"/>
                    <a:pt x="420" y="426"/>
                  </a:cubicBezTo>
                  <a:cubicBezTo>
                    <a:pt x="420" y="425"/>
                    <a:pt x="420" y="425"/>
                    <a:pt x="420" y="425"/>
                  </a:cubicBezTo>
                  <a:cubicBezTo>
                    <a:pt x="421" y="417"/>
                    <a:pt x="421" y="417"/>
                    <a:pt x="421" y="417"/>
                  </a:cubicBezTo>
                  <a:cubicBezTo>
                    <a:pt x="422" y="415"/>
                    <a:pt x="422" y="415"/>
                    <a:pt x="422" y="415"/>
                  </a:cubicBezTo>
                  <a:cubicBezTo>
                    <a:pt x="417" y="416"/>
                    <a:pt x="417" y="416"/>
                    <a:pt x="417" y="416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6" y="417"/>
                    <a:pt x="416" y="417"/>
                    <a:pt x="416" y="417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6"/>
                    <a:pt x="412" y="416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19" y="414"/>
                    <a:pt x="419" y="414"/>
                    <a:pt x="419" y="414"/>
                  </a:cubicBezTo>
                  <a:cubicBezTo>
                    <a:pt x="419" y="414"/>
                    <a:pt x="419" y="414"/>
                    <a:pt x="419" y="414"/>
                  </a:cubicBezTo>
                  <a:cubicBezTo>
                    <a:pt x="420" y="413"/>
                    <a:pt x="420" y="413"/>
                    <a:pt x="420" y="413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1" y="410"/>
                    <a:pt x="421" y="410"/>
                    <a:pt x="421" y="410"/>
                  </a:cubicBezTo>
                  <a:cubicBezTo>
                    <a:pt x="419" y="410"/>
                    <a:pt x="419" y="410"/>
                    <a:pt x="419" y="410"/>
                  </a:cubicBezTo>
                  <a:cubicBezTo>
                    <a:pt x="416" y="410"/>
                    <a:pt x="413" y="410"/>
                    <a:pt x="412" y="410"/>
                  </a:cubicBezTo>
                  <a:cubicBezTo>
                    <a:pt x="405" y="410"/>
                    <a:pt x="405" y="410"/>
                    <a:pt x="405" y="410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6" y="411"/>
                    <a:pt x="406" y="411"/>
                    <a:pt x="406" y="411"/>
                  </a:cubicBezTo>
                  <a:cubicBezTo>
                    <a:pt x="401" y="403"/>
                    <a:pt x="401" y="403"/>
                    <a:pt x="401" y="403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1" y="404"/>
                    <a:pt x="401" y="404"/>
                    <a:pt x="401" y="404"/>
                  </a:cubicBezTo>
                  <a:cubicBezTo>
                    <a:pt x="401" y="403"/>
                    <a:pt x="402" y="403"/>
                    <a:pt x="402" y="402"/>
                  </a:cubicBezTo>
                  <a:cubicBezTo>
                    <a:pt x="402" y="402"/>
                    <a:pt x="402" y="402"/>
                    <a:pt x="402" y="402"/>
                  </a:cubicBezTo>
                  <a:cubicBezTo>
                    <a:pt x="402" y="402"/>
                    <a:pt x="402" y="402"/>
                    <a:pt x="402" y="402"/>
                  </a:cubicBezTo>
                  <a:cubicBezTo>
                    <a:pt x="405" y="393"/>
                    <a:pt x="405" y="393"/>
                    <a:pt x="405" y="393"/>
                  </a:cubicBezTo>
                  <a:cubicBezTo>
                    <a:pt x="406" y="391"/>
                    <a:pt x="406" y="391"/>
                    <a:pt x="406" y="391"/>
                  </a:cubicBezTo>
                  <a:cubicBezTo>
                    <a:pt x="404" y="391"/>
                    <a:pt x="404" y="391"/>
                    <a:pt x="404" y="391"/>
                  </a:cubicBezTo>
                  <a:cubicBezTo>
                    <a:pt x="397" y="391"/>
                    <a:pt x="397" y="391"/>
                    <a:pt x="397" y="391"/>
                  </a:cubicBezTo>
                  <a:cubicBezTo>
                    <a:pt x="397" y="393"/>
                    <a:pt x="397" y="393"/>
                    <a:pt x="397" y="393"/>
                  </a:cubicBezTo>
                  <a:cubicBezTo>
                    <a:pt x="398" y="393"/>
                    <a:pt x="398" y="393"/>
                    <a:pt x="398" y="393"/>
                  </a:cubicBezTo>
                  <a:cubicBezTo>
                    <a:pt x="399" y="392"/>
                    <a:pt x="399" y="391"/>
                    <a:pt x="399" y="391"/>
                  </a:cubicBezTo>
                  <a:cubicBezTo>
                    <a:pt x="399" y="390"/>
                    <a:pt x="399" y="390"/>
                    <a:pt x="399" y="390"/>
                  </a:cubicBezTo>
                  <a:cubicBezTo>
                    <a:pt x="399" y="391"/>
                    <a:pt x="399" y="391"/>
                    <a:pt x="399" y="391"/>
                  </a:cubicBezTo>
                  <a:cubicBezTo>
                    <a:pt x="400" y="387"/>
                    <a:pt x="400" y="385"/>
                    <a:pt x="401" y="384"/>
                  </a:cubicBezTo>
                  <a:cubicBezTo>
                    <a:pt x="401" y="384"/>
                    <a:pt x="401" y="384"/>
                    <a:pt x="401" y="384"/>
                  </a:cubicBezTo>
                  <a:cubicBezTo>
                    <a:pt x="401" y="382"/>
                    <a:pt x="401" y="382"/>
                    <a:pt x="401" y="382"/>
                  </a:cubicBezTo>
                  <a:cubicBezTo>
                    <a:pt x="400" y="382"/>
                    <a:pt x="400" y="382"/>
                    <a:pt x="400" y="382"/>
                  </a:cubicBezTo>
                  <a:cubicBezTo>
                    <a:pt x="401" y="383"/>
                    <a:pt x="401" y="383"/>
                    <a:pt x="401" y="383"/>
                  </a:cubicBezTo>
                  <a:cubicBezTo>
                    <a:pt x="405" y="381"/>
                    <a:pt x="405" y="381"/>
                    <a:pt x="405" y="381"/>
                  </a:cubicBezTo>
                  <a:cubicBezTo>
                    <a:pt x="405" y="380"/>
                    <a:pt x="405" y="380"/>
                    <a:pt x="405" y="380"/>
                  </a:cubicBezTo>
                  <a:cubicBezTo>
                    <a:pt x="405" y="380"/>
                    <a:pt x="405" y="380"/>
                    <a:pt x="405" y="380"/>
                  </a:cubicBezTo>
                  <a:cubicBezTo>
                    <a:pt x="409" y="370"/>
                    <a:pt x="409" y="370"/>
                    <a:pt x="409" y="370"/>
                  </a:cubicBezTo>
                  <a:cubicBezTo>
                    <a:pt x="410" y="368"/>
                    <a:pt x="410" y="368"/>
                    <a:pt x="410" y="368"/>
                  </a:cubicBezTo>
                  <a:cubicBezTo>
                    <a:pt x="408" y="368"/>
                    <a:pt x="408" y="368"/>
                    <a:pt x="408" y="368"/>
                  </a:cubicBezTo>
                  <a:cubicBezTo>
                    <a:pt x="404" y="368"/>
                    <a:pt x="400" y="368"/>
                    <a:pt x="396" y="368"/>
                  </a:cubicBezTo>
                  <a:cubicBezTo>
                    <a:pt x="396" y="370"/>
                    <a:pt x="396" y="370"/>
                    <a:pt x="396" y="370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398" y="366"/>
                    <a:pt x="399" y="364"/>
                    <a:pt x="401" y="361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1" y="361"/>
                    <a:pt x="401" y="361"/>
                    <a:pt x="401" y="361"/>
                  </a:cubicBezTo>
                  <a:cubicBezTo>
                    <a:pt x="403" y="358"/>
                    <a:pt x="405" y="357"/>
                    <a:pt x="407" y="355"/>
                  </a:cubicBezTo>
                  <a:cubicBezTo>
                    <a:pt x="409" y="354"/>
                    <a:pt x="410" y="352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7"/>
                  </a:cubicBezTo>
                  <a:cubicBezTo>
                    <a:pt x="411" y="347"/>
                    <a:pt x="411" y="347"/>
                    <a:pt x="411" y="347"/>
                  </a:cubicBezTo>
                  <a:cubicBezTo>
                    <a:pt x="411" y="347"/>
                    <a:pt x="411" y="347"/>
                    <a:pt x="411" y="347"/>
                  </a:cubicBezTo>
                  <a:cubicBezTo>
                    <a:pt x="411" y="346"/>
                    <a:pt x="410" y="345"/>
                    <a:pt x="410" y="344"/>
                  </a:cubicBezTo>
                  <a:cubicBezTo>
                    <a:pt x="409" y="343"/>
                    <a:pt x="409" y="343"/>
                    <a:pt x="409" y="342"/>
                  </a:cubicBezTo>
                  <a:cubicBezTo>
                    <a:pt x="409" y="342"/>
                    <a:pt x="409" y="342"/>
                    <a:pt x="409" y="342"/>
                  </a:cubicBezTo>
                  <a:cubicBezTo>
                    <a:pt x="409" y="342"/>
                    <a:pt x="409" y="342"/>
                    <a:pt x="409" y="342"/>
                  </a:cubicBezTo>
                  <a:cubicBezTo>
                    <a:pt x="407" y="339"/>
                    <a:pt x="406" y="337"/>
                    <a:pt x="403" y="334"/>
                  </a:cubicBezTo>
                  <a:cubicBezTo>
                    <a:pt x="403" y="334"/>
                    <a:pt x="403" y="334"/>
                    <a:pt x="403" y="334"/>
                  </a:cubicBezTo>
                  <a:cubicBezTo>
                    <a:pt x="402" y="333"/>
                    <a:pt x="400" y="332"/>
                    <a:pt x="399" y="332"/>
                  </a:cubicBezTo>
                  <a:cubicBezTo>
                    <a:pt x="398" y="331"/>
                    <a:pt x="398" y="331"/>
                    <a:pt x="398" y="331"/>
                  </a:cubicBezTo>
                  <a:cubicBezTo>
                    <a:pt x="398" y="331"/>
                    <a:pt x="397" y="331"/>
                    <a:pt x="397" y="330"/>
                  </a:cubicBezTo>
                  <a:cubicBezTo>
                    <a:pt x="397" y="330"/>
                    <a:pt x="397" y="330"/>
                    <a:pt x="397" y="330"/>
                  </a:cubicBezTo>
                  <a:cubicBezTo>
                    <a:pt x="397" y="330"/>
                    <a:pt x="397" y="330"/>
                    <a:pt x="397" y="330"/>
                  </a:cubicBezTo>
                  <a:cubicBezTo>
                    <a:pt x="397" y="330"/>
                    <a:pt x="397" y="330"/>
                    <a:pt x="398" y="329"/>
                  </a:cubicBezTo>
                  <a:cubicBezTo>
                    <a:pt x="398" y="329"/>
                    <a:pt x="398" y="328"/>
                    <a:pt x="398" y="327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8" y="326"/>
                    <a:pt x="398" y="325"/>
                    <a:pt x="398" y="325"/>
                  </a:cubicBezTo>
                  <a:cubicBezTo>
                    <a:pt x="398" y="324"/>
                    <a:pt x="398" y="324"/>
                    <a:pt x="398" y="323"/>
                  </a:cubicBezTo>
                  <a:cubicBezTo>
                    <a:pt x="398" y="323"/>
                    <a:pt x="398" y="323"/>
                    <a:pt x="398" y="323"/>
                  </a:cubicBezTo>
                  <a:cubicBezTo>
                    <a:pt x="396" y="323"/>
                    <a:pt x="396" y="323"/>
                    <a:pt x="396" y="323"/>
                  </a:cubicBezTo>
                  <a:cubicBezTo>
                    <a:pt x="396" y="325"/>
                    <a:pt x="396" y="325"/>
                    <a:pt x="396" y="325"/>
                  </a:cubicBezTo>
                  <a:cubicBezTo>
                    <a:pt x="397" y="325"/>
                    <a:pt x="397" y="325"/>
                    <a:pt x="398" y="325"/>
                  </a:cubicBezTo>
                  <a:cubicBezTo>
                    <a:pt x="398" y="325"/>
                    <a:pt x="399" y="325"/>
                    <a:pt x="400" y="325"/>
                  </a:cubicBezTo>
                  <a:cubicBezTo>
                    <a:pt x="400" y="325"/>
                    <a:pt x="400" y="325"/>
                    <a:pt x="400" y="325"/>
                  </a:cubicBezTo>
                  <a:cubicBezTo>
                    <a:pt x="400" y="325"/>
                    <a:pt x="400" y="325"/>
                    <a:pt x="400" y="325"/>
                  </a:cubicBezTo>
                  <a:cubicBezTo>
                    <a:pt x="401" y="325"/>
                    <a:pt x="402" y="325"/>
                    <a:pt x="403" y="324"/>
                  </a:cubicBezTo>
                  <a:cubicBezTo>
                    <a:pt x="403" y="323"/>
                    <a:pt x="404" y="323"/>
                    <a:pt x="404" y="322"/>
                  </a:cubicBezTo>
                  <a:cubicBezTo>
                    <a:pt x="404" y="322"/>
                    <a:pt x="404" y="322"/>
                    <a:pt x="404" y="322"/>
                  </a:cubicBezTo>
                  <a:cubicBezTo>
                    <a:pt x="405" y="321"/>
                    <a:pt x="405" y="321"/>
                    <a:pt x="406" y="321"/>
                  </a:cubicBezTo>
                  <a:cubicBezTo>
                    <a:pt x="407" y="320"/>
                    <a:pt x="408" y="320"/>
                    <a:pt x="410" y="319"/>
                  </a:cubicBezTo>
                  <a:cubicBezTo>
                    <a:pt x="410" y="319"/>
                    <a:pt x="410" y="319"/>
                    <a:pt x="410" y="319"/>
                  </a:cubicBezTo>
                  <a:cubicBezTo>
                    <a:pt x="410" y="319"/>
                    <a:pt x="410" y="319"/>
                    <a:pt x="410" y="319"/>
                  </a:cubicBezTo>
                  <a:cubicBezTo>
                    <a:pt x="412" y="318"/>
                    <a:pt x="413" y="318"/>
                    <a:pt x="415" y="317"/>
                  </a:cubicBezTo>
                  <a:cubicBezTo>
                    <a:pt x="415" y="317"/>
                    <a:pt x="415" y="317"/>
                    <a:pt x="415" y="317"/>
                  </a:cubicBezTo>
                  <a:cubicBezTo>
                    <a:pt x="415" y="317"/>
                    <a:pt x="415" y="317"/>
                    <a:pt x="415" y="317"/>
                  </a:cubicBezTo>
                  <a:cubicBezTo>
                    <a:pt x="415" y="317"/>
                    <a:pt x="416" y="317"/>
                    <a:pt x="417" y="316"/>
                  </a:cubicBezTo>
                  <a:cubicBezTo>
                    <a:pt x="418" y="316"/>
                    <a:pt x="418" y="316"/>
                    <a:pt x="419" y="315"/>
                  </a:cubicBezTo>
                  <a:cubicBezTo>
                    <a:pt x="419" y="315"/>
                    <a:pt x="419" y="314"/>
                    <a:pt x="419" y="313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9" y="312"/>
                    <a:pt x="419" y="312"/>
                    <a:pt x="418" y="312"/>
                  </a:cubicBezTo>
                  <a:cubicBezTo>
                    <a:pt x="418" y="311"/>
                    <a:pt x="417" y="311"/>
                    <a:pt x="417" y="311"/>
                  </a:cubicBezTo>
                  <a:cubicBezTo>
                    <a:pt x="417" y="311"/>
                    <a:pt x="416" y="311"/>
                    <a:pt x="416" y="310"/>
                  </a:cubicBezTo>
                  <a:cubicBezTo>
                    <a:pt x="416" y="310"/>
                    <a:pt x="416" y="310"/>
                    <a:pt x="416" y="310"/>
                  </a:cubicBezTo>
                  <a:cubicBezTo>
                    <a:pt x="416" y="310"/>
                    <a:pt x="416" y="310"/>
                    <a:pt x="416" y="310"/>
                  </a:cubicBezTo>
                  <a:cubicBezTo>
                    <a:pt x="415" y="310"/>
                    <a:pt x="415" y="309"/>
                    <a:pt x="414" y="308"/>
                  </a:cubicBezTo>
                  <a:cubicBezTo>
                    <a:pt x="413" y="307"/>
                    <a:pt x="413" y="306"/>
                    <a:pt x="412" y="305"/>
                  </a:cubicBezTo>
                  <a:cubicBezTo>
                    <a:pt x="411" y="306"/>
                    <a:pt x="411" y="306"/>
                    <a:pt x="411" y="306"/>
                  </a:cubicBezTo>
                  <a:cubicBezTo>
                    <a:pt x="412" y="307"/>
                    <a:pt x="412" y="307"/>
                    <a:pt x="412" y="307"/>
                  </a:cubicBezTo>
                  <a:cubicBezTo>
                    <a:pt x="413" y="306"/>
                    <a:pt x="415" y="305"/>
                    <a:pt x="417" y="303"/>
                  </a:cubicBezTo>
                  <a:cubicBezTo>
                    <a:pt x="416" y="302"/>
                    <a:pt x="416" y="302"/>
                    <a:pt x="416" y="302"/>
                  </a:cubicBezTo>
                  <a:cubicBezTo>
                    <a:pt x="417" y="303"/>
                    <a:pt x="417" y="303"/>
                    <a:pt x="417" y="303"/>
                  </a:cubicBezTo>
                  <a:cubicBezTo>
                    <a:pt x="417" y="303"/>
                    <a:pt x="418" y="303"/>
                    <a:pt x="418" y="303"/>
                  </a:cubicBezTo>
                  <a:cubicBezTo>
                    <a:pt x="419" y="302"/>
                    <a:pt x="419" y="302"/>
                    <a:pt x="419" y="302"/>
                  </a:cubicBezTo>
                  <a:cubicBezTo>
                    <a:pt x="419" y="302"/>
                    <a:pt x="419" y="301"/>
                    <a:pt x="419" y="301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19" y="299"/>
                    <a:pt x="419" y="298"/>
                    <a:pt x="418" y="298"/>
                  </a:cubicBezTo>
                  <a:cubicBezTo>
                    <a:pt x="417" y="297"/>
                    <a:pt x="416" y="296"/>
                    <a:pt x="415" y="296"/>
                  </a:cubicBezTo>
                  <a:cubicBezTo>
                    <a:pt x="414" y="295"/>
                    <a:pt x="412" y="295"/>
                    <a:pt x="411" y="294"/>
                  </a:cubicBezTo>
                  <a:cubicBezTo>
                    <a:pt x="411" y="294"/>
                    <a:pt x="411" y="294"/>
                    <a:pt x="411" y="294"/>
                  </a:cubicBezTo>
                  <a:cubicBezTo>
                    <a:pt x="409" y="293"/>
                    <a:pt x="408" y="291"/>
                    <a:pt x="405" y="290"/>
                  </a:cubicBezTo>
                  <a:cubicBezTo>
                    <a:pt x="405" y="290"/>
                    <a:pt x="405" y="290"/>
                    <a:pt x="405" y="290"/>
                  </a:cubicBezTo>
                  <a:cubicBezTo>
                    <a:pt x="403" y="289"/>
                    <a:pt x="401" y="288"/>
                    <a:pt x="399" y="286"/>
                  </a:cubicBezTo>
                  <a:cubicBezTo>
                    <a:pt x="398" y="284"/>
                    <a:pt x="396" y="282"/>
                    <a:pt x="393" y="280"/>
                  </a:cubicBezTo>
                  <a:cubicBezTo>
                    <a:pt x="392" y="281"/>
                    <a:pt x="392" y="281"/>
                    <a:pt x="392" y="281"/>
                  </a:cubicBezTo>
                  <a:cubicBezTo>
                    <a:pt x="393" y="283"/>
                    <a:pt x="393" y="283"/>
                    <a:pt x="393" y="283"/>
                  </a:cubicBezTo>
                  <a:cubicBezTo>
                    <a:pt x="394" y="282"/>
                    <a:pt x="394" y="282"/>
                    <a:pt x="394" y="282"/>
                  </a:cubicBezTo>
                  <a:cubicBezTo>
                    <a:pt x="393" y="281"/>
                    <a:pt x="393" y="281"/>
                    <a:pt x="393" y="281"/>
                  </a:cubicBezTo>
                  <a:cubicBezTo>
                    <a:pt x="393" y="282"/>
                    <a:pt x="393" y="282"/>
                    <a:pt x="393" y="282"/>
                  </a:cubicBezTo>
                  <a:cubicBezTo>
                    <a:pt x="395" y="283"/>
                    <a:pt x="397" y="284"/>
                    <a:pt x="399" y="284"/>
                  </a:cubicBezTo>
                  <a:cubicBezTo>
                    <a:pt x="401" y="284"/>
                    <a:pt x="402" y="284"/>
                    <a:pt x="404" y="285"/>
                  </a:cubicBezTo>
                  <a:cubicBezTo>
                    <a:pt x="404" y="285"/>
                    <a:pt x="404" y="285"/>
                    <a:pt x="404" y="285"/>
                  </a:cubicBezTo>
                  <a:cubicBezTo>
                    <a:pt x="405" y="285"/>
                    <a:pt x="405" y="285"/>
                    <a:pt x="406" y="286"/>
                  </a:cubicBezTo>
                  <a:cubicBezTo>
                    <a:pt x="406" y="286"/>
                    <a:pt x="407" y="287"/>
                    <a:pt x="408" y="287"/>
                  </a:cubicBezTo>
                  <a:cubicBezTo>
                    <a:pt x="409" y="286"/>
                    <a:pt x="409" y="286"/>
                    <a:pt x="409" y="286"/>
                  </a:cubicBezTo>
                  <a:cubicBezTo>
                    <a:pt x="408" y="287"/>
                    <a:pt x="408" y="287"/>
                    <a:pt x="408" y="287"/>
                  </a:cubicBezTo>
                  <a:cubicBezTo>
                    <a:pt x="409" y="288"/>
                    <a:pt x="410" y="288"/>
                    <a:pt x="411" y="288"/>
                  </a:cubicBezTo>
                  <a:cubicBezTo>
                    <a:pt x="412" y="289"/>
                    <a:pt x="413" y="289"/>
                    <a:pt x="414" y="289"/>
                  </a:cubicBezTo>
                  <a:cubicBezTo>
                    <a:pt x="414" y="288"/>
                    <a:pt x="414" y="288"/>
                    <a:pt x="414" y="288"/>
                  </a:cubicBezTo>
                  <a:cubicBezTo>
                    <a:pt x="414" y="289"/>
                    <a:pt x="414" y="289"/>
                    <a:pt x="414" y="289"/>
                  </a:cubicBezTo>
                  <a:cubicBezTo>
                    <a:pt x="416" y="290"/>
                    <a:pt x="418" y="291"/>
                    <a:pt x="420" y="292"/>
                  </a:cubicBezTo>
                  <a:cubicBezTo>
                    <a:pt x="422" y="293"/>
                    <a:pt x="424" y="294"/>
                    <a:pt x="427" y="294"/>
                  </a:cubicBezTo>
                  <a:cubicBezTo>
                    <a:pt x="428" y="294"/>
                    <a:pt x="428" y="294"/>
                    <a:pt x="428" y="294"/>
                  </a:cubicBezTo>
                  <a:cubicBezTo>
                    <a:pt x="427" y="284"/>
                    <a:pt x="427" y="284"/>
                    <a:pt x="427" y="284"/>
                  </a:cubicBezTo>
                  <a:cubicBezTo>
                    <a:pt x="427" y="284"/>
                    <a:pt x="427" y="284"/>
                    <a:pt x="427" y="284"/>
                  </a:cubicBezTo>
                  <a:cubicBezTo>
                    <a:pt x="427" y="282"/>
                    <a:pt x="426" y="281"/>
                    <a:pt x="426" y="281"/>
                  </a:cubicBezTo>
                  <a:cubicBezTo>
                    <a:pt x="425" y="280"/>
                    <a:pt x="424" y="280"/>
                    <a:pt x="423" y="280"/>
                  </a:cubicBezTo>
                  <a:cubicBezTo>
                    <a:pt x="422" y="279"/>
                    <a:pt x="422" y="279"/>
                    <a:pt x="422" y="279"/>
                  </a:cubicBezTo>
                  <a:cubicBezTo>
                    <a:pt x="422" y="280"/>
                    <a:pt x="422" y="280"/>
                    <a:pt x="422" y="280"/>
                  </a:cubicBezTo>
                  <a:cubicBezTo>
                    <a:pt x="421" y="281"/>
                    <a:pt x="420" y="282"/>
                    <a:pt x="418" y="282"/>
                  </a:cubicBezTo>
                  <a:cubicBezTo>
                    <a:pt x="418" y="282"/>
                    <a:pt x="418" y="282"/>
                    <a:pt x="418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1"/>
                    <a:pt x="417" y="281"/>
                    <a:pt x="417" y="281"/>
                  </a:cubicBezTo>
                  <a:cubicBezTo>
                    <a:pt x="417" y="280"/>
                    <a:pt x="417" y="279"/>
                    <a:pt x="417" y="278"/>
                  </a:cubicBezTo>
                  <a:cubicBezTo>
                    <a:pt x="417" y="277"/>
                    <a:pt x="418" y="276"/>
                    <a:pt x="418" y="274"/>
                  </a:cubicBezTo>
                  <a:cubicBezTo>
                    <a:pt x="418" y="274"/>
                    <a:pt x="418" y="274"/>
                    <a:pt x="418" y="274"/>
                  </a:cubicBezTo>
                  <a:cubicBezTo>
                    <a:pt x="418" y="273"/>
                    <a:pt x="418" y="272"/>
                    <a:pt x="418" y="271"/>
                  </a:cubicBezTo>
                  <a:cubicBezTo>
                    <a:pt x="419" y="270"/>
                    <a:pt x="419" y="270"/>
                    <a:pt x="419" y="270"/>
                  </a:cubicBezTo>
                  <a:cubicBezTo>
                    <a:pt x="419" y="270"/>
                    <a:pt x="419" y="270"/>
                    <a:pt x="419" y="270"/>
                  </a:cubicBezTo>
                  <a:cubicBezTo>
                    <a:pt x="420" y="270"/>
                    <a:pt x="420" y="270"/>
                    <a:pt x="420" y="270"/>
                  </a:cubicBezTo>
                  <a:cubicBezTo>
                    <a:pt x="421" y="270"/>
                    <a:pt x="422" y="270"/>
                    <a:pt x="422" y="271"/>
                  </a:cubicBezTo>
                  <a:cubicBezTo>
                    <a:pt x="423" y="272"/>
                    <a:pt x="425" y="273"/>
                    <a:pt x="426" y="275"/>
                  </a:cubicBezTo>
                  <a:cubicBezTo>
                    <a:pt x="427" y="277"/>
                    <a:pt x="429" y="278"/>
                    <a:pt x="432" y="279"/>
                  </a:cubicBezTo>
                  <a:cubicBezTo>
                    <a:pt x="434" y="279"/>
                    <a:pt x="434" y="279"/>
                    <a:pt x="434" y="279"/>
                  </a:cubicBezTo>
                  <a:cubicBezTo>
                    <a:pt x="434" y="277"/>
                    <a:pt x="434" y="277"/>
                    <a:pt x="434" y="277"/>
                  </a:cubicBezTo>
                  <a:cubicBezTo>
                    <a:pt x="434" y="272"/>
                    <a:pt x="434" y="270"/>
                    <a:pt x="435" y="265"/>
                  </a:cubicBezTo>
                  <a:cubicBezTo>
                    <a:pt x="434" y="265"/>
                    <a:pt x="434" y="265"/>
                    <a:pt x="434" y="265"/>
                  </a:cubicBezTo>
                  <a:cubicBezTo>
                    <a:pt x="434" y="266"/>
                    <a:pt x="434" y="266"/>
                    <a:pt x="434" y="266"/>
                  </a:cubicBezTo>
                  <a:cubicBezTo>
                    <a:pt x="435" y="266"/>
                    <a:pt x="435" y="266"/>
                    <a:pt x="435" y="266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3" y="265"/>
                    <a:pt x="433" y="265"/>
                    <a:pt x="433" y="265"/>
                  </a:cubicBezTo>
                  <a:cubicBezTo>
                    <a:pt x="436" y="269"/>
                    <a:pt x="438" y="272"/>
                    <a:pt x="441" y="275"/>
                  </a:cubicBezTo>
                  <a:cubicBezTo>
                    <a:pt x="442" y="274"/>
                    <a:pt x="442" y="274"/>
                    <a:pt x="442" y="274"/>
                  </a:cubicBezTo>
                  <a:cubicBezTo>
                    <a:pt x="441" y="275"/>
                    <a:pt x="441" y="275"/>
                    <a:pt x="441" y="275"/>
                  </a:cubicBezTo>
                  <a:cubicBezTo>
                    <a:pt x="442" y="276"/>
                    <a:pt x="443" y="277"/>
                    <a:pt x="444" y="278"/>
                  </a:cubicBezTo>
                  <a:cubicBezTo>
                    <a:pt x="445" y="279"/>
                    <a:pt x="446" y="279"/>
                    <a:pt x="448" y="279"/>
                  </a:cubicBezTo>
                  <a:cubicBezTo>
                    <a:pt x="449" y="279"/>
                    <a:pt x="449" y="279"/>
                    <a:pt x="449" y="279"/>
                  </a:cubicBezTo>
                  <a:cubicBezTo>
                    <a:pt x="450" y="278"/>
                    <a:pt x="450" y="278"/>
                    <a:pt x="450" y="278"/>
                  </a:cubicBezTo>
                  <a:cubicBezTo>
                    <a:pt x="450" y="277"/>
                    <a:pt x="450" y="276"/>
                    <a:pt x="450" y="275"/>
                  </a:cubicBezTo>
                  <a:cubicBezTo>
                    <a:pt x="450" y="274"/>
                    <a:pt x="450" y="273"/>
                    <a:pt x="450" y="272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48" y="274"/>
                    <a:pt x="448" y="274"/>
                    <a:pt x="448" y="274"/>
                  </a:cubicBezTo>
                  <a:cubicBezTo>
                    <a:pt x="450" y="273"/>
                    <a:pt x="452" y="274"/>
                    <a:pt x="453" y="273"/>
                  </a:cubicBezTo>
                  <a:cubicBezTo>
                    <a:pt x="455" y="273"/>
                    <a:pt x="457" y="273"/>
                    <a:pt x="459" y="272"/>
                  </a:cubicBezTo>
                  <a:cubicBezTo>
                    <a:pt x="458" y="271"/>
                    <a:pt x="458" y="271"/>
                    <a:pt x="458" y="271"/>
                  </a:cubicBezTo>
                  <a:cubicBezTo>
                    <a:pt x="459" y="272"/>
                    <a:pt x="459" y="272"/>
                    <a:pt x="459" y="272"/>
                  </a:cubicBezTo>
                  <a:cubicBezTo>
                    <a:pt x="460" y="271"/>
                    <a:pt x="461" y="270"/>
                    <a:pt x="461" y="269"/>
                  </a:cubicBezTo>
                  <a:cubicBezTo>
                    <a:pt x="462" y="269"/>
                    <a:pt x="462" y="269"/>
                    <a:pt x="462" y="269"/>
                  </a:cubicBezTo>
                  <a:cubicBezTo>
                    <a:pt x="462" y="269"/>
                    <a:pt x="462" y="269"/>
                    <a:pt x="462" y="269"/>
                  </a:cubicBezTo>
                  <a:cubicBezTo>
                    <a:pt x="462" y="269"/>
                    <a:pt x="463" y="269"/>
                    <a:pt x="464" y="269"/>
                  </a:cubicBezTo>
                  <a:cubicBezTo>
                    <a:pt x="467" y="269"/>
                    <a:pt x="469" y="270"/>
                    <a:pt x="473" y="270"/>
                  </a:cubicBezTo>
                  <a:cubicBezTo>
                    <a:pt x="474" y="270"/>
                    <a:pt x="474" y="270"/>
                    <a:pt x="475" y="270"/>
                  </a:cubicBezTo>
                  <a:cubicBezTo>
                    <a:pt x="477" y="269"/>
                    <a:pt x="479" y="269"/>
                    <a:pt x="481" y="268"/>
                  </a:cubicBezTo>
                  <a:cubicBezTo>
                    <a:pt x="482" y="268"/>
                    <a:pt x="482" y="267"/>
                    <a:pt x="483" y="266"/>
                  </a:cubicBezTo>
                  <a:cubicBezTo>
                    <a:pt x="484" y="265"/>
                    <a:pt x="484" y="264"/>
                    <a:pt x="484" y="263"/>
                  </a:cubicBezTo>
                  <a:cubicBezTo>
                    <a:pt x="484" y="263"/>
                    <a:pt x="484" y="263"/>
                    <a:pt x="484" y="263"/>
                  </a:cubicBezTo>
                  <a:cubicBezTo>
                    <a:pt x="482" y="263"/>
                    <a:pt x="482" y="263"/>
                    <a:pt x="482" y="263"/>
                  </a:cubicBezTo>
                  <a:cubicBezTo>
                    <a:pt x="483" y="264"/>
                    <a:pt x="483" y="264"/>
                    <a:pt x="483" y="264"/>
                  </a:cubicBezTo>
                  <a:cubicBezTo>
                    <a:pt x="483" y="264"/>
                    <a:pt x="483" y="264"/>
                    <a:pt x="483" y="264"/>
                  </a:cubicBezTo>
                  <a:cubicBezTo>
                    <a:pt x="485" y="264"/>
                    <a:pt x="485" y="264"/>
                    <a:pt x="485" y="264"/>
                  </a:cubicBezTo>
                  <a:cubicBezTo>
                    <a:pt x="484" y="262"/>
                    <a:pt x="484" y="262"/>
                    <a:pt x="484" y="262"/>
                  </a:cubicBezTo>
                  <a:cubicBezTo>
                    <a:pt x="482" y="258"/>
                    <a:pt x="481" y="254"/>
                    <a:pt x="479" y="249"/>
                  </a:cubicBezTo>
                  <a:cubicBezTo>
                    <a:pt x="479" y="249"/>
                    <a:pt x="479" y="249"/>
                    <a:pt x="479" y="249"/>
                  </a:cubicBezTo>
                  <a:cubicBezTo>
                    <a:pt x="479" y="249"/>
                    <a:pt x="479" y="249"/>
                    <a:pt x="479" y="249"/>
                  </a:cubicBezTo>
                  <a:cubicBezTo>
                    <a:pt x="478" y="250"/>
                    <a:pt x="478" y="250"/>
                    <a:pt x="478" y="250"/>
                  </a:cubicBezTo>
                  <a:cubicBezTo>
                    <a:pt x="476" y="250"/>
                    <a:pt x="476" y="250"/>
                    <a:pt x="476" y="250"/>
                  </a:cubicBezTo>
                  <a:cubicBezTo>
                    <a:pt x="478" y="254"/>
                    <a:pt x="479" y="259"/>
                    <a:pt x="481" y="264"/>
                  </a:cubicBezTo>
                  <a:cubicBezTo>
                    <a:pt x="483" y="263"/>
                    <a:pt x="483" y="263"/>
                    <a:pt x="483" y="263"/>
                  </a:cubicBezTo>
                  <a:cubicBezTo>
                    <a:pt x="483" y="261"/>
                    <a:pt x="483" y="261"/>
                    <a:pt x="483" y="261"/>
                  </a:cubicBezTo>
                  <a:cubicBezTo>
                    <a:pt x="482" y="261"/>
                    <a:pt x="482" y="261"/>
                    <a:pt x="482" y="261"/>
                  </a:cubicBezTo>
                  <a:cubicBezTo>
                    <a:pt x="481" y="262"/>
                    <a:pt x="481" y="262"/>
                    <a:pt x="481" y="262"/>
                  </a:cubicBezTo>
                  <a:cubicBezTo>
                    <a:pt x="481" y="263"/>
                    <a:pt x="481" y="263"/>
                    <a:pt x="481" y="263"/>
                  </a:cubicBezTo>
                  <a:cubicBezTo>
                    <a:pt x="481" y="263"/>
                    <a:pt x="481" y="263"/>
                    <a:pt x="481" y="263"/>
                  </a:cubicBezTo>
                  <a:cubicBezTo>
                    <a:pt x="481" y="264"/>
                    <a:pt x="481" y="264"/>
                    <a:pt x="481" y="264"/>
                  </a:cubicBezTo>
                  <a:cubicBezTo>
                    <a:pt x="480" y="265"/>
                    <a:pt x="479" y="265"/>
                    <a:pt x="478" y="266"/>
                  </a:cubicBezTo>
                  <a:cubicBezTo>
                    <a:pt x="477" y="266"/>
                    <a:pt x="476" y="266"/>
                    <a:pt x="475" y="267"/>
                  </a:cubicBezTo>
                  <a:cubicBezTo>
                    <a:pt x="474" y="267"/>
                    <a:pt x="474" y="267"/>
                    <a:pt x="473" y="267"/>
                  </a:cubicBezTo>
                  <a:cubicBezTo>
                    <a:pt x="470" y="267"/>
                    <a:pt x="467" y="266"/>
                    <a:pt x="464" y="266"/>
                  </a:cubicBezTo>
                  <a:cubicBezTo>
                    <a:pt x="463" y="266"/>
                    <a:pt x="462" y="266"/>
                    <a:pt x="461" y="266"/>
                  </a:cubicBezTo>
                  <a:cubicBezTo>
                    <a:pt x="461" y="266"/>
                    <a:pt x="460" y="266"/>
                    <a:pt x="460" y="267"/>
                  </a:cubicBezTo>
                  <a:cubicBezTo>
                    <a:pt x="459" y="267"/>
                    <a:pt x="459" y="268"/>
                    <a:pt x="458" y="268"/>
                  </a:cubicBezTo>
                  <a:cubicBezTo>
                    <a:pt x="458" y="269"/>
                    <a:pt x="458" y="269"/>
                    <a:pt x="457" y="269"/>
                  </a:cubicBezTo>
                  <a:cubicBezTo>
                    <a:pt x="457" y="269"/>
                    <a:pt x="457" y="269"/>
                    <a:pt x="457" y="269"/>
                  </a:cubicBezTo>
                  <a:cubicBezTo>
                    <a:pt x="457" y="269"/>
                    <a:pt x="457" y="269"/>
                    <a:pt x="457" y="269"/>
                  </a:cubicBezTo>
                  <a:cubicBezTo>
                    <a:pt x="456" y="270"/>
                    <a:pt x="455" y="270"/>
                    <a:pt x="453" y="270"/>
                  </a:cubicBezTo>
                  <a:cubicBezTo>
                    <a:pt x="452" y="271"/>
                    <a:pt x="450" y="270"/>
                    <a:pt x="448" y="271"/>
                  </a:cubicBezTo>
                  <a:cubicBezTo>
                    <a:pt x="447" y="271"/>
                    <a:pt x="447" y="271"/>
                    <a:pt x="447" y="271"/>
                  </a:cubicBezTo>
                  <a:cubicBezTo>
                    <a:pt x="447" y="272"/>
                    <a:pt x="447" y="272"/>
                    <a:pt x="447" y="272"/>
                  </a:cubicBezTo>
                  <a:cubicBezTo>
                    <a:pt x="447" y="273"/>
                    <a:pt x="447" y="274"/>
                    <a:pt x="447" y="275"/>
                  </a:cubicBezTo>
                  <a:cubicBezTo>
                    <a:pt x="447" y="276"/>
                    <a:pt x="447" y="276"/>
                    <a:pt x="447" y="277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48" y="276"/>
                    <a:pt x="448" y="276"/>
                    <a:pt x="448" y="276"/>
                  </a:cubicBezTo>
                  <a:cubicBezTo>
                    <a:pt x="447" y="276"/>
                    <a:pt x="446" y="276"/>
                    <a:pt x="445" y="275"/>
                  </a:cubicBezTo>
                  <a:cubicBezTo>
                    <a:pt x="445" y="275"/>
                    <a:pt x="444" y="274"/>
                    <a:pt x="443" y="273"/>
                  </a:cubicBezTo>
                  <a:cubicBezTo>
                    <a:pt x="443" y="273"/>
                    <a:pt x="443" y="273"/>
                    <a:pt x="443" y="273"/>
                  </a:cubicBezTo>
                  <a:cubicBezTo>
                    <a:pt x="440" y="270"/>
                    <a:pt x="438" y="268"/>
                    <a:pt x="436" y="264"/>
                  </a:cubicBezTo>
                  <a:cubicBezTo>
                    <a:pt x="435" y="263"/>
                    <a:pt x="435" y="263"/>
                    <a:pt x="435" y="263"/>
                  </a:cubicBezTo>
                  <a:cubicBezTo>
                    <a:pt x="433" y="263"/>
                    <a:pt x="433" y="263"/>
                    <a:pt x="433" y="263"/>
                  </a:cubicBezTo>
                  <a:cubicBezTo>
                    <a:pt x="432" y="264"/>
                    <a:pt x="432" y="264"/>
                    <a:pt x="432" y="264"/>
                  </a:cubicBezTo>
                  <a:cubicBezTo>
                    <a:pt x="432" y="264"/>
                    <a:pt x="432" y="264"/>
                    <a:pt x="432" y="264"/>
                  </a:cubicBezTo>
                  <a:cubicBezTo>
                    <a:pt x="431" y="269"/>
                    <a:pt x="431" y="272"/>
                    <a:pt x="431" y="277"/>
                  </a:cubicBezTo>
                  <a:cubicBezTo>
                    <a:pt x="432" y="277"/>
                    <a:pt x="432" y="277"/>
                    <a:pt x="432" y="277"/>
                  </a:cubicBezTo>
                  <a:cubicBezTo>
                    <a:pt x="432" y="276"/>
                    <a:pt x="432" y="276"/>
                    <a:pt x="432" y="276"/>
                  </a:cubicBezTo>
                  <a:cubicBezTo>
                    <a:pt x="431" y="276"/>
                    <a:pt x="430" y="275"/>
                    <a:pt x="430" y="274"/>
                  </a:cubicBezTo>
                  <a:cubicBezTo>
                    <a:pt x="428" y="273"/>
                    <a:pt x="427" y="271"/>
                    <a:pt x="426" y="270"/>
                  </a:cubicBezTo>
                  <a:cubicBezTo>
                    <a:pt x="425" y="269"/>
                    <a:pt x="424" y="268"/>
                    <a:pt x="423" y="268"/>
                  </a:cubicBezTo>
                  <a:cubicBezTo>
                    <a:pt x="422" y="267"/>
                    <a:pt x="421" y="267"/>
                    <a:pt x="420" y="267"/>
                  </a:cubicBezTo>
                  <a:cubicBezTo>
                    <a:pt x="419" y="267"/>
                    <a:pt x="419" y="267"/>
                    <a:pt x="419" y="267"/>
                  </a:cubicBezTo>
                  <a:cubicBezTo>
                    <a:pt x="418" y="267"/>
                    <a:pt x="417" y="267"/>
                    <a:pt x="417" y="268"/>
                  </a:cubicBezTo>
                  <a:cubicBezTo>
                    <a:pt x="416" y="269"/>
                    <a:pt x="416" y="270"/>
                    <a:pt x="415" y="271"/>
                  </a:cubicBezTo>
                  <a:cubicBezTo>
                    <a:pt x="415" y="272"/>
                    <a:pt x="415" y="273"/>
                    <a:pt x="415" y="274"/>
                  </a:cubicBezTo>
                  <a:cubicBezTo>
                    <a:pt x="415" y="275"/>
                    <a:pt x="415" y="276"/>
                    <a:pt x="414" y="277"/>
                  </a:cubicBezTo>
                  <a:cubicBezTo>
                    <a:pt x="414" y="278"/>
                    <a:pt x="414" y="279"/>
                    <a:pt x="414" y="281"/>
                  </a:cubicBezTo>
                  <a:cubicBezTo>
                    <a:pt x="414" y="281"/>
                    <a:pt x="414" y="282"/>
                    <a:pt x="414" y="282"/>
                  </a:cubicBezTo>
                  <a:cubicBezTo>
                    <a:pt x="414" y="284"/>
                    <a:pt x="414" y="284"/>
                    <a:pt x="414" y="284"/>
                  </a:cubicBezTo>
                  <a:cubicBezTo>
                    <a:pt x="414" y="286"/>
                    <a:pt x="414" y="286"/>
                    <a:pt x="414" y="286"/>
                  </a:cubicBezTo>
                  <a:cubicBezTo>
                    <a:pt x="418" y="285"/>
                    <a:pt x="418" y="285"/>
                    <a:pt x="418" y="285"/>
                  </a:cubicBezTo>
                  <a:cubicBezTo>
                    <a:pt x="418" y="285"/>
                    <a:pt x="418" y="285"/>
                    <a:pt x="418" y="285"/>
                  </a:cubicBezTo>
                  <a:cubicBezTo>
                    <a:pt x="421" y="285"/>
                    <a:pt x="423" y="284"/>
                    <a:pt x="424" y="282"/>
                  </a:cubicBezTo>
                  <a:cubicBezTo>
                    <a:pt x="423" y="281"/>
                    <a:pt x="423" y="281"/>
                    <a:pt x="423" y="281"/>
                  </a:cubicBezTo>
                  <a:cubicBezTo>
                    <a:pt x="422" y="283"/>
                    <a:pt x="422" y="283"/>
                    <a:pt x="422" y="283"/>
                  </a:cubicBezTo>
                  <a:cubicBezTo>
                    <a:pt x="423" y="283"/>
                    <a:pt x="423" y="283"/>
                    <a:pt x="424" y="283"/>
                  </a:cubicBezTo>
                  <a:cubicBezTo>
                    <a:pt x="424" y="284"/>
                    <a:pt x="424" y="284"/>
                    <a:pt x="424" y="284"/>
                  </a:cubicBezTo>
                  <a:cubicBezTo>
                    <a:pt x="424" y="284"/>
                    <a:pt x="424" y="284"/>
                    <a:pt x="424" y="284"/>
                  </a:cubicBezTo>
                  <a:cubicBezTo>
                    <a:pt x="425" y="293"/>
                    <a:pt x="425" y="293"/>
                    <a:pt x="425" y="293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7" y="291"/>
                    <a:pt x="427" y="291"/>
                    <a:pt x="427" y="291"/>
                  </a:cubicBezTo>
                  <a:cubicBezTo>
                    <a:pt x="424" y="291"/>
                    <a:pt x="423" y="290"/>
                    <a:pt x="421" y="289"/>
                  </a:cubicBezTo>
                  <a:cubicBezTo>
                    <a:pt x="419" y="288"/>
                    <a:pt x="417" y="287"/>
                    <a:pt x="415" y="286"/>
                  </a:cubicBezTo>
                  <a:cubicBezTo>
                    <a:pt x="415" y="286"/>
                    <a:pt x="415" y="286"/>
                    <a:pt x="415" y="286"/>
                  </a:cubicBezTo>
                  <a:cubicBezTo>
                    <a:pt x="415" y="286"/>
                    <a:pt x="415" y="286"/>
                    <a:pt x="415" y="286"/>
                  </a:cubicBezTo>
                  <a:cubicBezTo>
                    <a:pt x="414" y="286"/>
                    <a:pt x="412" y="286"/>
                    <a:pt x="412" y="286"/>
                  </a:cubicBezTo>
                  <a:cubicBezTo>
                    <a:pt x="411" y="285"/>
                    <a:pt x="410" y="285"/>
                    <a:pt x="409" y="285"/>
                  </a:cubicBezTo>
                  <a:cubicBezTo>
                    <a:pt x="409" y="285"/>
                    <a:pt x="409" y="285"/>
                    <a:pt x="409" y="285"/>
                  </a:cubicBezTo>
                  <a:cubicBezTo>
                    <a:pt x="409" y="285"/>
                    <a:pt x="409" y="285"/>
                    <a:pt x="409" y="285"/>
                  </a:cubicBezTo>
                  <a:cubicBezTo>
                    <a:pt x="409" y="284"/>
                    <a:pt x="408" y="284"/>
                    <a:pt x="408" y="283"/>
                  </a:cubicBezTo>
                  <a:cubicBezTo>
                    <a:pt x="407" y="283"/>
                    <a:pt x="406" y="282"/>
                    <a:pt x="405" y="282"/>
                  </a:cubicBezTo>
                  <a:cubicBezTo>
                    <a:pt x="405" y="282"/>
                    <a:pt x="405" y="282"/>
                    <a:pt x="405" y="282"/>
                  </a:cubicBezTo>
                  <a:cubicBezTo>
                    <a:pt x="405" y="282"/>
                    <a:pt x="405" y="282"/>
                    <a:pt x="405" y="282"/>
                  </a:cubicBezTo>
                  <a:cubicBezTo>
                    <a:pt x="403" y="281"/>
                    <a:pt x="401" y="281"/>
                    <a:pt x="399" y="281"/>
                  </a:cubicBezTo>
                  <a:cubicBezTo>
                    <a:pt x="397" y="281"/>
                    <a:pt x="396" y="280"/>
                    <a:pt x="394" y="280"/>
                  </a:cubicBezTo>
                  <a:cubicBezTo>
                    <a:pt x="393" y="279"/>
                    <a:pt x="393" y="279"/>
                    <a:pt x="393" y="279"/>
                  </a:cubicBezTo>
                  <a:cubicBezTo>
                    <a:pt x="392" y="280"/>
                    <a:pt x="392" y="280"/>
                    <a:pt x="392" y="280"/>
                  </a:cubicBezTo>
                  <a:cubicBezTo>
                    <a:pt x="389" y="281"/>
                    <a:pt x="389" y="281"/>
                    <a:pt x="389" y="281"/>
                  </a:cubicBezTo>
                  <a:cubicBezTo>
                    <a:pt x="392" y="283"/>
                    <a:pt x="392" y="283"/>
                    <a:pt x="392" y="283"/>
                  </a:cubicBezTo>
                  <a:cubicBezTo>
                    <a:pt x="394" y="284"/>
                    <a:pt x="396" y="286"/>
                    <a:pt x="397" y="288"/>
                  </a:cubicBezTo>
                  <a:cubicBezTo>
                    <a:pt x="399" y="290"/>
                    <a:pt x="401" y="292"/>
                    <a:pt x="404" y="293"/>
                  </a:cubicBezTo>
                  <a:cubicBezTo>
                    <a:pt x="404" y="293"/>
                    <a:pt x="404" y="293"/>
                    <a:pt x="404" y="293"/>
                  </a:cubicBezTo>
                  <a:cubicBezTo>
                    <a:pt x="406" y="294"/>
                    <a:pt x="407" y="295"/>
                    <a:pt x="410" y="297"/>
                  </a:cubicBezTo>
                  <a:cubicBezTo>
                    <a:pt x="410" y="297"/>
                    <a:pt x="410" y="297"/>
                    <a:pt x="410" y="297"/>
                  </a:cubicBezTo>
                  <a:cubicBezTo>
                    <a:pt x="412" y="298"/>
                    <a:pt x="413" y="298"/>
                    <a:pt x="415" y="299"/>
                  </a:cubicBezTo>
                  <a:cubicBezTo>
                    <a:pt x="415" y="299"/>
                    <a:pt x="416" y="299"/>
                    <a:pt x="416" y="300"/>
                  </a:cubicBezTo>
                  <a:cubicBezTo>
                    <a:pt x="416" y="300"/>
                    <a:pt x="416" y="300"/>
                    <a:pt x="416" y="301"/>
                  </a:cubicBezTo>
                  <a:cubicBezTo>
                    <a:pt x="418" y="301"/>
                    <a:pt x="418" y="301"/>
                    <a:pt x="418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0"/>
                    <a:pt x="416" y="300"/>
                    <a:pt x="416" y="300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0"/>
                    <a:pt x="416" y="300"/>
                    <a:pt x="416" y="300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6" y="300"/>
                    <a:pt x="416" y="300"/>
                    <a:pt x="416" y="300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6" y="300"/>
                    <a:pt x="416" y="301"/>
                    <a:pt x="416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5" y="301"/>
                    <a:pt x="415" y="301"/>
                    <a:pt x="415" y="301"/>
                  </a:cubicBezTo>
                  <a:cubicBezTo>
                    <a:pt x="414" y="303"/>
                    <a:pt x="412" y="303"/>
                    <a:pt x="410" y="305"/>
                  </a:cubicBezTo>
                  <a:cubicBezTo>
                    <a:pt x="409" y="306"/>
                    <a:pt x="409" y="306"/>
                    <a:pt x="409" y="306"/>
                  </a:cubicBezTo>
                  <a:cubicBezTo>
                    <a:pt x="410" y="307"/>
                    <a:pt x="410" y="307"/>
                    <a:pt x="410" y="307"/>
                  </a:cubicBezTo>
                  <a:cubicBezTo>
                    <a:pt x="410" y="308"/>
                    <a:pt x="411" y="309"/>
                    <a:pt x="412" y="310"/>
                  </a:cubicBezTo>
                  <a:cubicBezTo>
                    <a:pt x="412" y="311"/>
                    <a:pt x="413" y="312"/>
                    <a:pt x="415" y="313"/>
                  </a:cubicBezTo>
                  <a:cubicBezTo>
                    <a:pt x="415" y="313"/>
                    <a:pt x="415" y="313"/>
                    <a:pt x="415" y="313"/>
                  </a:cubicBezTo>
                  <a:cubicBezTo>
                    <a:pt x="415" y="313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7" y="313"/>
                    <a:pt x="417" y="313"/>
                    <a:pt x="417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7" y="313"/>
                    <a:pt x="417" y="313"/>
                    <a:pt x="417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8" y="313"/>
                    <a:pt x="418" y="313"/>
                    <a:pt x="418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4"/>
                    <a:pt x="416" y="314"/>
                    <a:pt x="415" y="314"/>
                  </a:cubicBezTo>
                  <a:cubicBezTo>
                    <a:pt x="415" y="314"/>
                    <a:pt x="414" y="314"/>
                    <a:pt x="414" y="315"/>
                  </a:cubicBezTo>
                  <a:cubicBezTo>
                    <a:pt x="414" y="316"/>
                    <a:pt x="414" y="316"/>
                    <a:pt x="414" y="316"/>
                  </a:cubicBezTo>
                  <a:cubicBezTo>
                    <a:pt x="414" y="315"/>
                    <a:pt x="414" y="315"/>
                    <a:pt x="414" y="315"/>
                  </a:cubicBezTo>
                  <a:cubicBezTo>
                    <a:pt x="412" y="315"/>
                    <a:pt x="410" y="316"/>
                    <a:pt x="408" y="317"/>
                  </a:cubicBezTo>
                  <a:cubicBezTo>
                    <a:pt x="409" y="318"/>
                    <a:pt x="409" y="318"/>
                    <a:pt x="409" y="318"/>
                  </a:cubicBezTo>
                  <a:cubicBezTo>
                    <a:pt x="408" y="317"/>
                    <a:pt x="408" y="317"/>
                    <a:pt x="408" y="317"/>
                  </a:cubicBezTo>
                  <a:cubicBezTo>
                    <a:pt x="407" y="317"/>
                    <a:pt x="406" y="318"/>
                    <a:pt x="405" y="318"/>
                  </a:cubicBezTo>
                  <a:cubicBezTo>
                    <a:pt x="404" y="318"/>
                    <a:pt x="403" y="319"/>
                    <a:pt x="402" y="320"/>
                  </a:cubicBezTo>
                  <a:cubicBezTo>
                    <a:pt x="402" y="320"/>
                    <a:pt x="402" y="320"/>
                    <a:pt x="402" y="320"/>
                  </a:cubicBezTo>
                  <a:cubicBezTo>
                    <a:pt x="401" y="321"/>
                    <a:pt x="401" y="322"/>
                    <a:pt x="401" y="322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399" y="322"/>
                    <a:pt x="399" y="322"/>
                    <a:pt x="398" y="322"/>
                  </a:cubicBezTo>
                  <a:cubicBezTo>
                    <a:pt x="398" y="322"/>
                    <a:pt x="397" y="322"/>
                    <a:pt x="396" y="322"/>
                  </a:cubicBezTo>
                  <a:cubicBezTo>
                    <a:pt x="395" y="322"/>
                    <a:pt x="395" y="322"/>
                    <a:pt x="395" y="322"/>
                  </a:cubicBezTo>
                  <a:cubicBezTo>
                    <a:pt x="395" y="323"/>
                    <a:pt x="395" y="323"/>
                    <a:pt x="395" y="323"/>
                  </a:cubicBezTo>
                  <a:cubicBezTo>
                    <a:pt x="395" y="323"/>
                    <a:pt x="395" y="323"/>
                    <a:pt x="395" y="323"/>
                  </a:cubicBezTo>
                  <a:cubicBezTo>
                    <a:pt x="395" y="324"/>
                    <a:pt x="395" y="325"/>
                    <a:pt x="395" y="325"/>
                  </a:cubicBezTo>
                  <a:cubicBezTo>
                    <a:pt x="395" y="326"/>
                    <a:pt x="395" y="326"/>
                    <a:pt x="395" y="327"/>
                  </a:cubicBezTo>
                  <a:cubicBezTo>
                    <a:pt x="395" y="327"/>
                    <a:pt x="395" y="327"/>
                    <a:pt x="395" y="327"/>
                  </a:cubicBezTo>
                  <a:cubicBezTo>
                    <a:pt x="395" y="327"/>
                    <a:pt x="395" y="327"/>
                    <a:pt x="395" y="327"/>
                  </a:cubicBezTo>
                  <a:cubicBezTo>
                    <a:pt x="395" y="327"/>
                    <a:pt x="395" y="328"/>
                    <a:pt x="395" y="328"/>
                  </a:cubicBezTo>
                  <a:cubicBezTo>
                    <a:pt x="395" y="329"/>
                    <a:pt x="394" y="329"/>
                    <a:pt x="394" y="330"/>
                  </a:cubicBezTo>
                  <a:cubicBezTo>
                    <a:pt x="394" y="331"/>
                    <a:pt x="394" y="331"/>
                    <a:pt x="394" y="331"/>
                  </a:cubicBezTo>
                  <a:cubicBezTo>
                    <a:pt x="394" y="331"/>
                    <a:pt x="394" y="331"/>
                    <a:pt x="394" y="331"/>
                  </a:cubicBezTo>
                  <a:cubicBezTo>
                    <a:pt x="395" y="332"/>
                    <a:pt x="395" y="333"/>
                    <a:pt x="396" y="333"/>
                  </a:cubicBezTo>
                  <a:cubicBezTo>
                    <a:pt x="397" y="334"/>
                    <a:pt x="398" y="335"/>
                    <a:pt x="399" y="335"/>
                  </a:cubicBezTo>
                  <a:cubicBezTo>
                    <a:pt x="400" y="335"/>
                    <a:pt x="401" y="336"/>
                    <a:pt x="401" y="336"/>
                  </a:cubicBezTo>
                  <a:cubicBezTo>
                    <a:pt x="401" y="336"/>
                    <a:pt x="401" y="336"/>
                    <a:pt x="401" y="336"/>
                  </a:cubicBezTo>
                  <a:cubicBezTo>
                    <a:pt x="403" y="339"/>
                    <a:pt x="404" y="340"/>
                    <a:pt x="406" y="343"/>
                  </a:cubicBezTo>
                  <a:cubicBezTo>
                    <a:pt x="407" y="343"/>
                    <a:pt x="407" y="343"/>
                    <a:pt x="407" y="343"/>
                  </a:cubicBezTo>
                  <a:cubicBezTo>
                    <a:pt x="406" y="343"/>
                    <a:pt x="406" y="343"/>
                    <a:pt x="406" y="343"/>
                  </a:cubicBezTo>
                  <a:cubicBezTo>
                    <a:pt x="406" y="344"/>
                    <a:pt x="407" y="345"/>
                    <a:pt x="407" y="346"/>
                  </a:cubicBezTo>
                  <a:cubicBezTo>
                    <a:pt x="408" y="346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8"/>
                  </a:cubicBezTo>
                  <a:cubicBezTo>
                    <a:pt x="408" y="348"/>
                    <a:pt x="408" y="348"/>
                    <a:pt x="408" y="348"/>
                  </a:cubicBezTo>
                  <a:cubicBezTo>
                    <a:pt x="409" y="348"/>
                    <a:pt x="409" y="348"/>
                    <a:pt x="409" y="348"/>
                  </a:cubicBezTo>
                  <a:cubicBezTo>
                    <a:pt x="408" y="348"/>
                    <a:pt x="408" y="348"/>
                    <a:pt x="408" y="348"/>
                  </a:cubicBezTo>
                  <a:cubicBezTo>
                    <a:pt x="408" y="350"/>
                    <a:pt x="406" y="352"/>
                    <a:pt x="405" y="353"/>
                  </a:cubicBezTo>
                  <a:cubicBezTo>
                    <a:pt x="403" y="355"/>
                    <a:pt x="401" y="356"/>
                    <a:pt x="399" y="359"/>
                  </a:cubicBezTo>
                  <a:cubicBezTo>
                    <a:pt x="399" y="359"/>
                    <a:pt x="399" y="359"/>
                    <a:pt x="399" y="359"/>
                  </a:cubicBezTo>
                  <a:cubicBezTo>
                    <a:pt x="396" y="363"/>
                    <a:pt x="395" y="366"/>
                    <a:pt x="395" y="369"/>
                  </a:cubicBezTo>
                  <a:cubicBezTo>
                    <a:pt x="394" y="371"/>
                    <a:pt x="394" y="371"/>
                    <a:pt x="394" y="371"/>
                  </a:cubicBezTo>
                  <a:cubicBezTo>
                    <a:pt x="396" y="371"/>
                    <a:pt x="396" y="371"/>
                    <a:pt x="396" y="371"/>
                  </a:cubicBezTo>
                  <a:cubicBezTo>
                    <a:pt x="400" y="371"/>
                    <a:pt x="404" y="371"/>
                    <a:pt x="408" y="371"/>
                  </a:cubicBezTo>
                  <a:cubicBezTo>
                    <a:pt x="408" y="370"/>
                    <a:pt x="408" y="370"/>
                    <a:pt x="408" y="370"/>
                  </a:cubicBezTo>
                  <a:cubicBezTo>
                    <a:pt x="406" y="369"/>
                    <a:pt x="406" y="369"/>
                    <a:pt x="406" y="369"/>
                  </a:cubicBezTo>
                  <a:cubicBezTo>
                    <a:pt x="406" y="369"/>
                    <a:pt x="406" y="369"/>
                    <a:pt x="402" y="379"/>
                  </a:cubicBezTo>
                  <a:cubicBezTo>
                    <a:pt x="404" y="379"/>
                    <a:pt x="404" y="379"/>
                    <a:pt x="404" y="379"/>
                  </a:cubicBezTo>
                  <a:cubicBezTo>
                    <a:pt x="403" y="378"/>
                    <a:pt x="403" y="378"/>
                    <a:pt x="403" y="378"/>
                  </a:cubicBezTo>
                  <a:cubicBezTo>
                    <a:pt x="403" y="378"/>
                    <a:pt x="403" y="378"/>
                    <a:pt x="399" y="381"/>
                  </a:cubicBezTo>
                  <a:cubicBezTo>
                    <a:pt x="398" y="381"/>
                    <a:pt x="398" y="381"/>
                    <a:pt x="398" y="381"/>
                  </a:cubicBezTo>
                  <a:cubicBezTo>
                    <a:pt x="398" y="382"/>
                    <a:pt x="398" y="382"/>
                    <a:pt x="398" y="382"/>
                  </a:cubicBezTo>
                  <a:cubicBezTo>
                    <a:pt x="398" y="382"/>
                    <a:pt x="398" y="382"/>
                    <a:pt x="398" y="382"/>
                  </a:cubicBezTo>
                  <a:cubicBezTo>
                    <a:pt x="398" y="382"/>
                    <a:pt x="398" y="382"/>
                    <a:pt x="398" y="383"/>
                  </a:cubicBezTo>
                  <a:cubicBezTo>
                    <a:pt x="398" y="383"/>
                    <a:pt x="398" y="383"/>
                    <a:pt x="398" y="383"/>
                  </a:cubicBezTo>
                  <a:cubicBezTo>
                    <a:pt x="398" y="385"/>
                    <a:pt x="397" y="387"/>
                    <a:pt x="396" y="390"/>
                  </a:cubicBezTo>
                  <a:cubicBezTo>
                    <a:pt x="396" y="390"/>
                    <a:pt x="396" y="390"/>
                    <a:pt x="396" y="390"/>
                  </a:cubicBezTo>
                  <a:cubicBezTo>
                    <a:pt x="396" y="391"/>
                    <a:pt x="396" y="391"/>
                    <a:pt x="396" y="392"/>
                  </a:cubicBezTo>
                  <a:cubicBezTo>
                    <a:pt x="395" y="394"/>
                    <a:pt x="395" y="394"/>
                    <a:pt x="395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397" y="394"/>
                    <a:pt x="397" y="394"/>
                    <a:pt x="398" y="394"/>
                  </a:cubicBezTo>
                  <a:cubicBezTo>
                    <a:pt x="399" y="394"/>
                    <a:pt x="400" y="394"/>
                    <a:pt x="404" y="394"/>
                  </a:cubicBezTo>
                  <a:cubicBezTo>
                    <a:pt x="404" y="393"/>
                    <a:pt x="404" y="393"/>
                    <a:pt x="404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3" y="393"/>
                    <a:pt x="403" y="393"/>
                    <a:pt x="403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3" y="393"/>
                    <a:pt x="403" y="393"/>
                    <a:pt x="403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2" y="392"/>
                    <a:pt x="402" y="393"/>
                    <a:pt x="399" y="401"/>
                  </a:cubicBezTo>
                  <a:cubicBezTo>
                    <a:pt x="399" y="401"/>
                    <a:pt x="399" y="401"/>
                    <a:pt x="399" y="401"/>
                  </a:cubicBezTo>
                  <a:cubicBezTo>
                    <a:pt x="399" y="401"/>
                    <a:pt x="399" y="401"/>
                    <a:pt x="399" y="401"/>
                  </a:cubicBezTo>
                  <a:cubicBezTo>
                    <a:pt x="399" y="401"/>
                    <a:pt x="399" y="402"/>
                    <a:pt x="398" y="403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398" y="404"/>
                    <a:pt x="398" y="404"/>
                    <a:pt x="404" y="413"/>
                  </a:cubicBezTo>
                  <a:cubicBezTo>
                    <a:pt x="404" y="413"/>
                    <a:pt x="404" y="413"/>
                    <a:pt x="404" y="413"/>
                  </a:cubicBezTo>
                  <a:cubicBezTo>
                    <a:pt x="405" y="413"/>
                    <a:pt x="405" y="413"/>
                    <a:pt x="405" y="413"/>
                  </a:cubicBezTo>
                  <a:cubicBezTo>
                    <a:pt x="405" y="413"/>
                    <a:pt x="405" y="413"/>
                    <a:pt x="406" y="413"/>
                  </a:cubicBezTo>
                  <a:cubicBezTo>
                    <a:pt x="407" y="413"/>
                    <a:pt x="408" y="413"/>
                    <a:pt x="412" y="413"/>
                  </a:cubicBezTo>
                  <a:cubicBezTo>
                    <a:pt x="413" y="413"/>
                    <a:pt x="416" y="413"/>
                    <a:pt x="419" y="413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17" y="411"/>
                    <a:pt x="417" y="411"/>
                    <a:pt x="417" y="411"/>
                  </a:cubicBezTo>
                  <a:cubicBezTo>
                    <a:pt x="417" y="411"/>
                    <a:pt x="417" y="411"/>
                    <a:pt x="417" y="411"/>
                  </a:cubicBezTo>
                  <a:cubicBezTo>
                    <a:pt x="417" y="411"/>
                    <a:pt x="417" y="412"/>
                    <a:pt x="417" y="412"/>
                  </a:cubicBezTo>
                  <a:cubicBezTo>
                    <a:pt x="416" y="413"/>
                    <a:pt x="416" y="413"/>
                    <a:pt x="416" y="413"/>
                  </a:cubicBezTo>
                  <a:cubicBezTo>
                    <a:pt x="417" y="412"/>
                    <a:pt x="417" y="412"/>
                    <a:pt x="417" y="412"/>
                  </a:cubicBezTo>
                  <a:cubicBezTo>
                    <a:pt x="417" y="413"/>
                    <a:pt x="416" y="413"/>
                    <a:pt x="416" y="414"/>
                  </a:cubicBezTo>
                  <a:cubicBezTo>
                    <a:pt x="417" y="414"/>
                    <a:pt x="417" y="414"/>
                    <a:pt x="417" y="414"/>
                  </a:cubicBezTo>
                  <a:cubicBezTo>
                    <a:pt x="417" y="413"/>
                    <a:pt x="417" y="413"/>
                    <a:pt x="417" y="413"/>
                  </a:cubicBezTo>
                  <a:cubicBezTo>
                    <a:pt x="417" y="413"/>
                    <a:pt x="417" y="413"/>
                    <a:pt x="412" y="414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4" y="420"/>
                  </a:cubicBezTo>
                  <a:cubicBezTo>
                    <a:pt x="414" y="420"/>
                    <a:pt x="414" y="420"/>
                    <a:pt x="414" y="420"/>
                  </a:cubicBezTo>
                  <a:cubicBezTo>
                    <a:pt x="418" y="419"/>
                    <a:pt x="418" y="419"/>
                    <a:pt x="418" y="419"/>
                  </a:cubicBezTo>
                  <a:cubicBezTo>
                    <a:pt x="420" y="419"/>
                    <a:pt x="420" y="419"/>
                    <a:pt x="420" y="419"/>
                  </a:cubicBezTo>
                  <a:cubicBezTo>
                    <a:pt x="420" y="417"/>
                    <a:pt x="420" y="417"/>
                    <a:pt x="420" y="417"/>
                  </a:cubicBezTo>
                  <a:cubicBezTo>
                    <a:pt x="418" y="417"/>
                    <a:pt x="418" y="417"/>
                    <a:pt x="418" y="417"/>
                  </a:cubicBezTo>
                  <a:cubicBezTo>
                    <a:pt x="418" y="417"/>
                    <a:pt x="418" y="417"/>
                    <a:pt x="417" y="425"/>
                  </a:cubicBezTo>
                  <a:cubicBezTo>
                    <a:pt x="419" y="425"/>
                    <a:pt x="419" y="425"/>
                    <a:pt x="419" y="425"/>
                  </a:cubicBezTo>
                  <a:cubicBezTo>
                    <a:pt x="418" y="424"/>
                    <a:pt x="418" y="424"/>
                    <a:pt x="418" y="424"/>
                  </a:cubicBezTo>
                  <a:cubicBezTo>
                    <a:pt x="418" y="424"/>
                    <a:pt x="418" y="424"/>
                    <a:pt x="404" y="436"/>
                  </a:cubicBezTo>
                  <a:cubicBezTo>
                    <a:pt x="404" y="437"/>
                    <a:pt x="404" y="437"/>
                    <a:pt x="404" y="437"/>
                  </a:cubicBezTo>
                  <a:cubicBezTo>
                    <a:pt x="404" y="437"/>
                    <a:pt x="404" y="437"/>
                    <a:pt x="404" y="437"/>
                  </a:cubicBezTo>
                  <a:cubicBezTo>
                    <a:pt x="404" y="437"/>
                    <a:pt x="404" y="437"/>
                    <a:pt x="402" y="445"/>
                  </a:cubicBezTo>
                  <a:cubicBezTo>
                    <a:pt x="404" y="445"/>
                    <a:pt x="404" y="445"/>
                    <a:pt x="404" y="445"/>
                  </a:cubicBezTo>
                  <a:cubicBezTo>
                    <a:pt x="403" y="444"/>
                    <a:pt x="403" y="444"/>
                    <a:pt x="403" y="444"/>
                  </a:cubicBezTo>
                  <a:cubicBezTo>
                    <a:pt x="403" y="444"/>
                    <a:pt x="403" y="444"/>
                    <a:pt x="396" y="451"/>
                  </a:cubicBezTo>
                  <a:cubicBezTo>
                    <a:pt x="395" y="452"/>
                    <a:pt x="395" y="452"/>
                    <a:pt x="395" y="452"/>
                  </a:cubicBezTo>
                  <a:cubicBezTo>
                    <a:pt x="396" y="453"/>
                    <a:pt x="396" y="453"/>
                    <a:pt x="396" y="453"/>
                  </a:cubicBezTo>
                  <a:cubicBezTo>
                    <a:pt x="396" y="453"/>
                    <a:pt x="396" y="453"/>
                    <a:pt x="396" y="453"/>
                  </a:cubicBezTo>
                  <a:cubicBezTo>
                    <a:pt x="396" y="455"/>
                    <a:pt x="397" y="458"/>
                    <a:pt x="397" y="460"/>
                  </a:cubicBezTo>
                  <a:cubicBezTo>
                    <a:pt x="397" y="461"/>
                    <a:pt x="397" y="462"/>
                    <a:pt x="397" y="463"/>
                  </a:cubicBezTo>
                  <a:cubicBezTo>
                    <a:pt x="397" y="463"/>
                    <a:pt x="397" y="463"/>
                    <a:pt x="397" y="463"/>
                  </a:cubicBezTo>
                  <a:cubicBezTo>
                    <a:pt x="397" y="463"/>
                    <a:pt x="397" y="463"/>
                    <a:pt x="397" y="463"/>
                  </a:cubicBezTo>
                  <a:cubicBezTo>
                    <a:pt x="396" y="465"/>
                    <a:pt x="395" y="469"/>
                    <a:pt x="394" y="473"/>
                  </a:cubicBezTo>
                  <a:cubicBezTo>
                    <a:pt x="393" y="476"/>
                    <a:pt x="392" y="479"/>
                    <a:pt x="392" y="479"/>
                  </a:cubicBezTo>
                  <a:cubicBezTo>
                    <a:pt x="393" y="479"/>
                    <a:pt x="393" y="479"/>
                    <a:pt x="393" y="479"/>
                  </a:cubicBezTo>
                  <a:cubicBezTo>
                    <a:pt x="392" y="478"/>
                    <a:pt x="392" y="478"/>
                    <a:pt x="392" y="478"/>
                  </a:cubicBezTo>
                  <a:cubicBezTo>
                    <a:pt x="392" y="478"/>
                    <a:pt x="392" y="478"/>
                    <a:pt x="384" y="486"/>
                  </a:cubicBezTo>
                  <a:cubicBezTo>
                    <a:pt x="385" y="487"/>
                    <a:pt x="385" y="487"/>
                    <a:pt x="385" y="487"/>
                  </a:cubicBezTo>
                  <a:cubicBezTo>
                    <a:pt x="386" y="487"/>
                    <a:pt x="386" y="487"/>
                    <a:pt x="386" y="487"/>
                  </a:cubicBezTo>
                  <a:cubicBezTo>
                    <a:pt x="386" y="487"/>
                    <a:pt x="386" y="487"/>
                    <a:pt x="382" y="480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79" y="480"/>
                    <a:pt x="379" y="480"/>
                    <a:pt x="379" y="480"/>
                  </a:cubicBezTo>
                  <a:cubicBezTo>
                    <a:pt x="379" y="480"/>
                    <a:pt x="379" y="480"/>
                    <a:pt x="378" y="494"/>
                  </a:cubicBezTo>
                  <a:cubicBezTo>
                    <a:pt x="379" y="494"/>
                    <a:pt x="379" y="494"/>
                    <a:pt x="379" y="494"/>
                  </a:cubicBezTo>
                  <a:cubicBezTo>
                    <a:pt x="381" y="493"/>
                    <a:pt x="381" y="493"/>
                    <a:pt x="381" y="493"/>
                  </a:cubicBezTo>
                  <a:cubicBezTo>
                    <a:pt x="381" y="493"/>
                    <a:pt x="381" y="493"/>
                    <a:pt x="378" y="488"/>
                  </a:cubicBezTo>
                  <a:cubicBezTo>
                    <a:pt x="375" y="482"/>
                    <a:pt x="375" y="482"/>
                    <a:pt x="375" y="482"/>
                  </a:cubicBezTo>
                  <a:cubicBezTo>
                    <a:pt x="375" y="489"/>
                    <a:pt x="375" y="489"/>
                    <a:pt x="375" y="489"/>
                  </a:cubicBezTo>
                  <a:cubicBezTo>
                    <a:pt x="375" y="489"/>
                    <a:pt x="375" y="489"/>
                    <a:pt x="375" y="494"/>
                  </a:cubicBezTo>
                  <a:cubicBezTo>
                    <a:pt x="377" y="494"/>
                    <a:pt x="377" y="494"/>
                    <a:pt x="377" y="494"/>
                  </a:cubicBezTo>
                  <a:cubicBezTo>
                    <a:pt x="376" y="493"/>
                    <a:pt x="376" y="493"/>
                    <a:pt x="376" y="493"/>
                  </a:cubicBezTo>
                  <a:cubicBezTo>
                    <a:pt x="376" y="493"/>
                    <a:pt x="376" y="493"/>
                    <a:pt x="368" y="495"/>
                  </a:cubicBezTo>
                  <a:cubicBezTo>
                    <a:pt x="369" y="497"/>
                    <a:pt x="369" y="497"/>
                    <a:pt x="369" y="497"/>
                  </a:cubicBezTo>
                  <a:cubicBezTo>
                    <a:pt x="370" y="496"/>
                    <a:pt x="370" y="496"/>
                    <a:pt x="370" y="496"/>
                  </a:cubicBezTo>
                  <a:cubicBezTo>
                    <a:pt x="370" y="496"/>
                    <a:pt x="370" y="496"/>
                    <a:pt x="368" y="494"/>
                  </a:cubicBezTo>
                  <a:cubicBezTo>
                    <a:pt x="368" y="494"/>
                    <a:pt x="368" y="494"/>
                    <a:pt x="368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6" y="494"/>
                    <a:pt x="363" y="495"/>
                  </a:cubicBezTo>
                  <a:cubicBezTo>
                    <a:pt x="363" y="495"/>
                    <a:pt x="363" y="495"/>
                    <a:pt x="363" y="495"/>
                  </a:cubicBezTo>
                  <a:cubicBezTo>
                    <a:pt x="363" y="495"/>
                    <a:pt x="363" y="495"/>
                    <a:pt x="363" y="495"/>
                  </a:cubicBezTo>
                  <a:cubicBezTo>
                    <a:pt x="361" y="496"/>
                    <a:pt x="361" y="496"/>
                    <a:pt x="361" y="496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2" y="498"/>
                    <a:pt x="363" y="498"/>
                    <a:pt x="365" y="501"/>
                  </a:cubicBezTo>
                  <a:cubicBezTo>
                    <a:pt x="366" y="500"/>
                    <a:pt x="366" y="500"/>
                    <a:pt x="366" y="500"/>
                  </a:cubicBezTo>
                  <a:cubicBezTo>
                    <a:pt x="365" y="499"/>
                    <a:pt x="365" y="499"/>
                    <a:pt x="365" y="499"/>
                  </a:cubicBezTo>
                  <a:cubicBezTo>
                    <a:pt x="365" y="499"/>
                    <a:pt x="365" y="499"/>
                    <a:pt x="354" y="511"/>
                  </a:cubicBezTo>
                  <a:cubicBezTo>
                    <a:pt x="354" y="511"/>
                    <a:pt x="354" y="511"/>
                    <a:pt x="354" y="511"/>
                  </a:cubicBezTo>
                  <a:cubicBezTo>
                    <a:pt x="354" y="512"/>
                    <a:pt x="354" y="512"/>
                    <a:pt x="354" y="512"/>
                  </a:cubicBezTo>
                  <a:cubicBezTo>
                    <a:pt x="354" y="512"/>
                    <a:pt x="354" y="512"/>
                    <a:pt x="355" y="517"/>
                  </a:cubicBezTo>
                  <a:cubicBezTo>
                    <a:pt x="357" y="517"/>
                    <a:pt x="357" y="517"/>
                    <a:pt x="357" y="517"/>
                  </a:cubicBezTo>
                  <a:cubicBezTo>
                    <a:pt x="355" y="516"/>
                    <a:pt x="355" y="516"/>
                    <a:pt x="355" y="516"/>
                  </a:cubicBezTo>
                  <a:cubicBezTo>
                    <a:pt x="355" y="516"/>
                    <a:pt x="355" y="516"/>
                    <a:pt x="353" y="519"/>
                  </a:cubicBezTo>
                  <a:cubicBezTo>
                    <a:pt x="354" y="520"/>
                    <a:pt x="354" y="520"/>
                    <a:pt x="354" y="520"/>
                  </a:cubicBezTo>
                  <a:cubicBezTo>
                    <a:pt x="355" y="519"/>
                    <a:pt x="355" y="519"/>
                    <a:pt x="355" y="519"/>
                  </a:cubicBezTo>
                  <a:cubicBezTo>
                    <a:pt x="355" y="519"/>
                    <a:pt x="355" y="519"/>
                    <a:pt x="351" y="512"/>
                  </a:cubicBezTo>
                  <a:cubicBezTo>
                    <a:pt x="351" y="512"/>
                    <a:pt x="351" y="512"/>
                    <a:pt x="351" y="512"/>
                  </a:cubicBezTo>
                  <a:cubicBezTo>
                    <a:pt x="351" y="512"/>
                    <a:pt x="351" y="512"/>
                    <a:pt x="348" y="507"/>
                  </a:cubicBezTo>
                  <a:cubicBezTo>
                    <a:pt x="348" y="507"/>
                    <a:pt x="348" y="507"/>
                    <a:pt x="348" y="507"/>
                  </a:cubicBezTo>
                  <a:cubicBezTo>
                    <a:pt x="347" y="506"/>
                    <a:pt x="347" y="506"/>
                    <a:pt x="347" y="506"/>
                  </a:cubicBezTo>
                  <a:cubicBezTo>
                    <a:pt x="343" y="499"/>
                    <a:pt x="343" y="499"/>
                    <a:pt x="343" y="499"/>
                  </a:cubicBezTo>
                  <a:cubicBezTo>
                    <a:pt x="344" y="507"/>
                    <a:pt x="344" y="507"/>
                    <a:pt x="344" y="507"/>
                  </a:cubicBezTo>
                  <a:cubicBezTo>
                    <a:pt x="344" y="507"/>
                    <a:pt x="344" y="507"/>
                    <a:pt x="344" y="508"/>
                  </a:cubicBezTo>
                  <a:cubicBezTo>
                    <a:pt x="344" y="508"/>
                    <a:pt x="344" y="508"/>
                    <a:pt x="344" y="508"/>
                  </a:cubicBezTo>
                  <a:cubicBezTo>
                    <a:pt x="344" y="508"/>
                    <a:pt x="345" y="509"/>
                    <a:pt x="345" y="511"/>
                  </a:cubicBezTo>
                  <a:cubicBezTo>
                    <a:pt x="345" y="512"/>
                    <a:pt x="344" y="513"/>
                    <a:pt x="344" y="513"/>
                  </a:cubicBezTo>
                  <a:cubicBezTo>
                    <a:pt x="344" y="514"/>
                    <a:pt x="344" y="514"/>
                    <a:pt x="344" y="514"/>
                  </a:cubicBezTo>
                  <a:cubicBezTo>
                    <a:pt x="344" y="514"/>
                    <a:pt x="344" y="514"/>
                    <a:pt x="344" y="514"/>
                  </a:cubicBezTo>
                  <a:cubicBezTo>
                    <a:pt x="343" y="515"/>
                    <a:pt x="343" y="515"/>
                    <a:pt x="343" y="515"/>
                  </a:cubicBezTo>
                  <a:cubicBezTo>
                    <a:pt x="343" y="516"/>
                    <a:pt x="343" y="516"/>
                    <a:pt x="343" y="516"/>
                  </a:cubicBezTo>
                  <a:cubicBezTo>
                    <a:pt x="343" y="515"/>
                    <a:pt x="343" y="515"/>
                    <a:pt x="343" y="515"/>
                  </a:cubicBezTo>
                  <a:cubicBezTo>
                    <a:pt x="341" y="516"/>
                    <a:pt x="340" y="516"/>
                    <a:pt x="339" y="516"/>
                  </a:cubicBezTo>
                  <a:cubicBezTo>
                    <a:pt x="339" y="516"/>
                    <a:pt x="339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6" y="515"/>
                    <a:pt x="336" y="515"/>
                    <a:pt x="336" y="515"/>
                  </a:cubicBezTo>
                  <a:cubicBezTo>
                    <a:pt x="336" y="517"/>
                    <a:pt x="336" y="517"/>
                    <a:pt x="336" y="517"/>
                  </a:cubicBezTo>
                  <a:cubicBezTo>
                    <a:pt x="336" y="517"/>
                    <a:pt x="336" y="518"/>
                    <a:pt x="336" y="519"/>
                  </a:cubicBezTo>
                  <a:cubicBezTo>
                    <a:pt x="336" y="519"/>
                    <a:pt x="336" y="519"/>
                    <a:pt x="336" y="519"/>
                  </a:cubicBezTo>
                  <a:cubicBezTo>
                    <a:pt x="336" y="519"/>
                    <a:pt x="336" y="519"/>
                    <a:pt x="336" y="519"/>
                  </a:cubicBezTo>
                  <a:cubicBezTo>
                    <a:pt x="335" y="521"/>
                    <a:pt x="335" y="523"/>
                    <a:pt x="334" y="525"/>
                  </a:cubicBezTo>
                  <a:cubicBezTo>
                    <a:pt x="334" y="525"/>
                    <a:pt x="334" y="525"/>
                    <a:pt x="334" y="525"/>
                  </a:cubicBezTo>
                  <a:cubicBezTo>
                    <a:pt x="334" y="525"/>
                    <a:pt x="334" y="525"/>
                    <a:pt x="334" y="525"/>
                  </a:cubicBezTo>
                  <a:cubicBezTo>
                    <a:pt x="334" y="527"/>
                    <a:pt x="333" y="529"/>
                    <a:pt x="332" y="530"/>
                  </a:cubicBezTo>
                  <a:cubicBezTo>
                    <a:pt x="331" y="531"/>
                    <a:pt x="330" y="533"/>
                    <a:pt x="330" y="535"/>
                  </a:cubicBezTo>
                  <a:cubicBezTo>
                    <a:pt x="329" y="537"/>
                    <a:pt x="328" y="540"/>
                    <a:pt x="328" y="540"/>
                  </a:cubicBezTo>
                  <a:cubicBezTo>
                    <a:pt x="330" y="540"/>
                    <a:pt x="330" y="540"/>
                    <a:pt x="330" y="540"/>
                  </a:cubicBezTo>
                  <a:cubicBezTo>
                    <a:pt x="331" y="539"/>
                    <a:pt x="331" y="539"/>
                    <a:pt x="331" y="539"/>
                  </a:cubicBezTo>
                  <a:cubicBezTo>
                    <a:pt x="331" y="539"/>
                    <a:pt x="331" y="539"/>
                    <a:pt x="328" y="536"/>
                  </a:cubicBezTo>
                  <a:cubicBezTo>
                    <a:pt x="328" y="536"/>
                    <a:pt x="328" y="536"/>
                    <a:pt x="328" y="536"/>
                  </a:cubicBezTo>
                  <a:cubicBezTo>
                    <a:pt x="327" y="536"/>
                    <a:pt x="326" y="535"/>
                    <a:pt x="325" y="534"/>
                  </a:cubicBezTo>
                  <a:cubicBezTo>
                    <a:pt x="325" y="533"/>
                    <a:pt x="325" y="533"/>
                    <a:pt x="325" y="533"/>
                  </a:cubicBezTo>
                  <a:cubicBezTo>
                    <a:pt x="324" y="533"/>
                    <a:pt x="324" y="533"/>
                    <a:pt x="324" y="533"/>
                  </a:cubicBezTo>
                  <a:cubicBezTo>
                    <a:pt x="324" y="533"/>
                    <a:pt x="324" y="533"/>
                    <a:pt x="316" y="535"/>
                  </a:cubicBezTo>
                  <a:cubicBezTo>
                    <a:pt x="310" y="536"/>
                    <a:pt x="310" y="536"/>
                    <a:pt x="310" y="536"/>
                  </a:cubicBezTo>
                  <a:cubicBezTo>
                    <a:pt x="316" y="537"/>
                    <a:pt x="316" y="537"/>
                    <a:pt x="316" y="537"/>
                  </a:cubicBezTo>
                  <a:cubicBezTo>
                    <a:pt x="316" y="537"/>
                    <a:pt x="316" y="537"/>
                    <a:pt x="324" y="540"/>
                  </a:cubicBezTo>
                  <a:cubicBezTo>
                    <a:pt x="324" y="539"/>
                    <a:pt x="324" y="539"/>
                    <a:pt x="324" y="539"/>
                  </a:cubicBezTo>
                  <a:cubicBezTo>
                    <a:pt x="323" y="537"/>
                    <a:pt x="323" y="537"/>
                    <a:pt x="323" y="537"/>
                  </a:cubicBezTo>
                  <a:cubicBezTo>
                    <a:pt x="323" y="537"/>
                    <a:pt x="323" y="537"/>
                    <a:pt x="317" y="541"/>
                  </a:cubicBezTo>
                  <a:cubicBezTo>
                    <a:pt x="317" y="543"/>
                    <a:pt x="317" y="543"/>
                    <a:pt x="317" y="543"/>
                  </a:cubicBezTo>
                  <a:cubicBezTo>
                    <a:pt x="317" y="541"/>
                    <a:pt x="317" y="541"/>
                    <a:pt x="317" y="541"/>
                  </a:cubicBezTo>
                  <a:cubicBezTo>
                    <a:pt x="317" y="541"/>
                    <a:pt x="317" y="541"/>
                    <a:pt x="313" y="541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3" y="543"/>
                    <a:pt x="313" y="543"/>
                    <a:pt x="313" y="543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3" y="543"/>
                    <a:pt x="313" y="543"/>
                    <a:pt x="313" y="543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2" y="542"/>
                    <a:pt x="312" y="543"/>
                    <a:pt x="308" y="552"/>
                  </a:cubicBezTo>
                  <a:cubicBezTo>
                    <a:pt x="308" y="552"/>
                    <a:pt x="308" y="552"/>
                    <a:pt x="308" y="552"/>
                  </a:cubicBezTo>
                  <a:cubicBezTo>
                    <a:pt x="307" y="553"/>
                    <a:pt x="307" y="554"/>
                    <a:pt x="307" y="555"/>
                  </a:cubicBezTo>
                  <a:cubicBezTo>
                    <a:pt x="306" y="556"/>
                    <a:pt x="306" y="557"/>
                    <a:pt x="305" y="558"/>
                  </a:cubicBezTo>
                  <a:cubicBezTo>
                    <a:pt x="307" y="559"/>
                    <a:pt x="307" y="559"/>
                    <a:pt x="307" y="559"/>
                  </a:cubicBezTo>
                  <a:cubicBezTo>
                    <a:pt x="306" y="558"/>
                    <a:pt x="306" y="558"/>
                    <a:pt x="306" y="558"/>
                  </a:cubicBezTo>
                  <a:cubicBezTo>
                    <a:pt x="306" y="558"/>
                    <a:pt x="306" y="558"/>
                    <a:pt x="300" y="562"/>
                  </a:cubicBezTo>
                  <a:cubicBezTo>
                    <a:pt x="297" y="565"/>
                    <a:pt x="297" y="565"/>
                    <a:pt x="297" y="565"/>
                  </a:cubicBezTo>
                  <a:cubicBezTo>
                    <a:pt x="301" y="565"/>
                    <a:pt x="301" y="565"/>
                    <a:pt x="301" y="565"/>
                  </a:cubicBezTo>
                  <a:cubicBezTo>
                    <a:pt x="301" y="565"/>
                    <a:pt x="301" y="565"/>
                    <a:pt x="309" y="565"/>
                  </a:cubicBezTo>
                  <a:cubicBezTo>
                    <a:pt x="309" y="563"/>
                    <a:pt x="309" y="563"/>
                    <a:pt x="309" y="563"/>
                  </a:cubicBezTo>
                  <a:cubicBezTo>
                    <a:pt x="308" y="563"/>
                    <a:pt x="308" y="563"/>
                    <a:pt x="308" y="563"/>
                  </a:cubicBezTo>
                  <a:cubicBezTo>
                    <a:pt x="308" y="563"/>
                    <a:pt x="308" y="563"/>
                    <a:pt x="308" y="563"/>
                  </a:cubicBezTo>
                  <a:cubicBezTo>
                    <a:pt x="308" y="563"/>
                    <a:pt x="308" y="564"/>
                    <a:pt x="308" y="564"/>
                  </a:cubicBezTo>
                  <a:cubicBezTo>
                    <a:pt x="309" y="564"/>
                    <a:pt x="309" y="564"/>
                    <a:pt x="309" y="564"/>
                  </a:cubicBezTo>
                  <a:cubicBezTo>
                    <a:pt x="309" y="563"/>
                    <a:pt x="309" y="563"/>
                    <a:pt x="309" y="563"/>
                  </a:cubicBezTo>
                  <a:cubicBezTo>
                    <a:pt x="309" y="563"/>
                    <a:pt x="309" y="563"/>
                    <a:pt x="305" y="564"/>
                  </a:cubicBezTo>
                  <a:cubicBezTo>
                    <a:pt x="301" y="565"/>
                    <a:pt x="301" y="565"/>
                    <a:pt x="301" y="565"/>
                  </a:cubicBezTo>
                  <a:cubicBezTo>
                    <a:pt x="304" y="567"/>
                    <a:pt x="304" y="567"/>
                    <a:pt x="304" y="567"/>
                  </a:cubicBezTo>
                  <a:cubicBezTo>
                    <a:pt x="305" y="567"/>
                    <a:pt x="305" y="567"/>
                    <a:pt x="305" y="567"/>
                  </a:cubicBezTo>
                  <a:cubicBezTo>
                    <a:pt x="305" y="567"/>
                    <a:pt x="306" y="568"/>
                    <a:pt x="309" y="569"/>
                  </a:cubicBezTo>
                  <a:cubicBezTo>
                    <a:pt x="310" y="570"/>
                    <a:pt x="310" y="570"/>
                    <a:pt x="310" y="570"/>
                  </a:cubicBezTo>
                  <a:cubicBezTo>
                    <a:pt x="311" y="568"/>
                    <a:pt x="311" y="568"/>
                    <a:pt x="311" y="568"/>
                  </a:cubicBezTo>
                  <a:cubicBezTo>
                    <a:pt x="309" y="568"/>
                    <a:pt x="309" y="568"/>
                    <a:pt x="309" y="568"/>
                  </a:cubicBezTo>
                  <a:cubicBezTo>
                    <a:pt x="309" y="568"/>
                    <a:pt x="309" y="568"/>
                    <a:pt x="307" y="572"/>
                  </a:cubicBezTo>
                  <a:cubicBezTo>
                    <a:pt x="306" y="572"/>
                    <a:pt x="306" y="572"/>
                    <a:pt x="306" y="572"/>
                  </a:cubicBezTo>
                  <a:cubicBezTo>
                    <a:pt x="306" y="572"/>
                    <a:pt x="306" y="572"/>
                    <a:pt x="306" y="572"/>
                  </a:cubicBezTo>
                  <a:cubicBezTo>
                    <a:pt x="306" y="573"/>
                    <a:pt x="306" y="573"/>
                    <a:pt x="305" y="574"/>
                  </a:cubicBezTo>
                  <a:cubicBezTo>
                    <a:pt x="305" y="574"/>
                    <a:pt x="305" y="574"/>
                    <a:pt x="305" y="574"/>
                  </a:cubicBezTo>
                  <a:cubicBezTo>
                    <a:pt x="305" y="574"/>
                    <a:pt x="305" y="574"/>
                    <a:pt x="305" y="574"/>
                  </a:cubicBezTo>
                  <a:cubicBezTo>
                    <a:pt x="305" y="574"/>
                    <a:pt x="304" y="575"/>
                    <a:pt x="304" y="576"/>
                  </a:cubicBezTo>
                  <a:cubicBezTo>
                    <a:pt x="305" y="577"/>
                    <a:pt x="305" y="577"/>
                    <a:pt x="305" y="577"/>
                  </a:cubicBezTo>
                  <a:cubicBezTo>
                    <a:pt x="306" y="576"/>
                    <a:pt x="306" y="576"/>
                    <a:pt x="306" y="576"/>
                  </a:cubicBezTo>
                  <a:cubicBezTo>
                    <a:pt x="306" y="576"/>
                    <a:pt x="306" y="575"/>
                    <a:pt x="306" y="575"/>
                  </a:cubicBezTo>
                  <a:cubicBezTo>
                    <a:pt x="306" y="575"/>
                    <a:pt x="306" y="575"/>
                    <a:pt x="306" y="575"/>
                  </a:cubicBezTo>
                  <a:cubicBezTo>
                    <a:pt x="306" y="575"/>
                    <a:pt x="306" y="575"/>
                    <a:pt x="306" y="575"/>
                  </a:cubicBezTo>
                  <a:cubicBezTo>
                    <a:pt x="305" y="574"/>
                    <a:pt x="305" y="573"/>
                    <a:pt x="304" y="572"/>
                  </a:cubicBezTo>
                  <a:cubicBezTo>
                    <a:pt x="303" y="571"/>
                    <a:pt x="302" y="570"/>
                    <a:pt x="301" y="570"/>
                  </a:cubicBezTo>
                  <a:cubicBezTo>
                    <a:pt x="301" y="570"/>
                    <a:pt x="301" y="570"/>
                    <a:pt x="301" y="570"/>
                  </a:cubicBezTo>
                  <a:cubicBezTo>
                    <a:pt x="300" y="570"/>
                    <a:pt x="300" y="570"/>
                    <a:pt x="300" y="570"/>
                  </a:cubicBezTo>
                  <a:cubicBezTo>
                    <a:pt x="299" y="570"/>
                    <a:pt x="299" y="570"/>
                    <a:pt x="299" y="570"/>
                  </a:cubicBezTo>
                  <a:cubicBezTo>
                    <a:pt x="299" y="570"/>
                    <a:pt x="299" y="570"/>
                    <a:pt x="299" y="570"/>
                  </a:cubicBezTo>
                  <a:cubicBezTo>
                    <a:pt x="297" y="571"/>
                    <a:pt x="296" y="573"/>
                    <a:pt x="297" y="574"/>
                  </a:cubicBezTo>
                  <a:cubicBezTo>
                    <a:pt x="297" y="576"/>
                    <a:pt x="297" y="577"/>
                    <a:pt x="298" y="578"/>
                  </a:cubicBezTo>
                  <a:cubicBezTo>
                    <a:pt x="298" y="579"/>
                    <a:pt x="299" y="580"/>
                    <a:pt x="299" y="580"/>
                  </a:cubicBezTo>
                  <a:cubicBezTo>
                    <a:pt x="300" y="579"/>
                    <a:pt x="300" y="579"/>
                    <a:pt x="300" y="579"/>
                  </a:cubicBezTo>
                  <a:cubicBezTo>
                    <a:pt x="299" y="578"/>
                    <a:pt x="299" y="578"/>
                    <a:pt x="299" y="578"/>
                  </a:cubicBezTo>
                  <a:cubicBezTo>
                    <a:pt x="299" y="578"/>
                    <a:pt x="299" y="578"/>
                    <a:pt x="292" y="582"/>
                  </a:cubicBezTo>
                  <a:cubicBezTo>
                    <a:pt x="293" y="583"/>
                    <a:pt x="293" y="583"/>
                    <a:pt x="293" y="583"/>
                  </a:cubicBezTo>
                  <a:cubicBezTo>
                    <a:pt x="294" y="583"/>
                    <a:pt x="294" y="583"/>
                    <a:pt x="294" y="583"/>
                  </a:cubicBezTo>
                  <a:cubicBezTo>
                    <a:pt x="294" y="583"/>
                    <a:pt x="294" y="582"/>
                    <a:pt x="294" y="581"/>
                  </a:cubicBezTo>
                  <a:cubicBezTo>
                    <a:pt x="293" y="581"/>
                    <a:pt x="293" y="580"/>
                    <a:pt x="292" y="580"/>
                  </a:cubicBezTo>
                  <a:cubicBezTo>
                    <a:pt x="292" y="579"/>
                    <a:pt x="291" y="579"/>
                    <a:pt x="290" y="579"/>
                  </a:cubicBezTo>
                  <a:cubicBezTo>
                    <a:pt x="289" y="579"/>
                    <a:pt x="289" y="579"/>
                    <a:pt x="288" y="579"/>
                  </a:cubicBezTo>
                  <a:cubicBezTo>
                    <a:pt x="289" y="581"/>
                    <a:pt x="289" y="581"/>
                    <a:pt x="289" y="581"/>
                  </a:cubicBezTo>
                  <a:cubicBezTo>
                    <a:pt x="289" y="579"/>
                    <a:pt x="289" y="579"/>
                    <a:pt x="289" y="579"/>
                  </a:cubicBezTo>
                  <a:cubicBezTo>
                    <a:pt x="288" y="579"/>
                    <a:pt x="287" y="580"/>
                    <a:pt x="287" y="580"/>
                  </a:cubicBezTo>
                  <a:cubicBezTo>
                    <a:pt x="286" y="581"/>
                    <a:pt x="286" y="582"/>
                    <a:pt x="286" y="582"/>
                  </a:cubicBezTo>
                  <a:cubicBezTo>
                    <a:pt x="286" y="582"/>
                    <a:pt x="286" y="582"/>
                    <a:pt x="286" y="582"/>
                  </a:cubicBezTo>
                  <a:cubicBezTo>
                    <a:pt x="286" y="583"/>
                    <a:pt x="286" y="583"/>
                    <a:pt x="286" y="583"/>
                  </a:cubicBezTo>
                  <a:cubicBezTo>
                    <a:pt x="286" y="586"/>
                    <a:pt x="288" y="589"/>
                    <a:pt x="288" y="589"/>
                  </a:cubicBezTo>
                  <a:cubicBezTo>
                    <a:pt x="289" y="589"/>
                    <a:pt x="289" y="589"/>
                    <a:pt x="289" y="589"/>
                  </a:cubicBezTo>
                  <a:cubicBezTo>
                    <a:pt x="288" y="588"/>
                    <a:pt x="288" y="588"/>
                    <a:pt x="288" y="588"/>
                  </a:cubicBezTo>
                  <a:cubicBezTo>
                    <a:pt x="287" y="589"/>
                    <a:pt x="287" y="589"/>
                    <a:pt x="287" y="589"/>
                  </a:cubicBezTo>
                  <a:cubicBezTo>
                    <a:pt x="287" y="589"/>
                    <a:pt x="287" y="589"/>
                    <a:pt x="287" y="589"/>
                  </a:cubicBezTo>
                  <a:cubicBezTo>
                    <a:pt x="287" y="589"/>
                    <a:pt x="287" y="590"/>
                    <a:pt x="286" y="594"/>
                  </a:cubicBezTo>
                  <a:cubicBezTo>
                    <a:pt x="286" y="594"/>
                    <a:pt x="286" y="594"/>
                    <a:pt x="286" y="594"/>
                  </a:cubicBezTo>
                  <a:cubicBezTo>
                    <a:pt x="286" y="594"/>
                    <a:pt x="286" y="594"/>
                    <a:pt x="286" y="594"/>
                  </a:cubicBezTo>
                  <a:cubicBezTo>
                    <a:pt x="286" y="595"/>
                    <a:pt x="286" y="597"/>
                    <a:pt x="286" y="604"/>
                  </a:cubicBezTo>
                  <a:cubicBezTo>
                    <a:pt x="286" y="604"/>
                    <a:pt x="286" y="604"/>
                    <a:pt x="286" y="604"/>
                  </a:cubicBezTo>
                  <a:cubicBezTo>
                    <a:pt x="286" y="604"/>
                    <a:pt x="286" y="604"/>
                    <a:pt x="286" y="604"/>
                  </a:cubicBezTo>
                  <a:cubicBezTo>
                    <a:pt x="286" y="604"/>
                    <a:pt x="284" y="604"/>
                    <a:pt x="283" y="605"/>
                  </a:cubicBezTo>
                  <a:cubicBezTo>
                    <a:pt x="283" y="605"/>
                    <a:pt x="282" y="605"/>
                    <a:pt x="282" y="605"/>
                  </a:cubicBezTo>
                  <a:cubicBezTo>
                    <a:pt x="281" y="605"/>
                    <a:pt x="281" y="605"/>
                    <a:pt x="281" y="605"/>
                  </a:cubicBezTo>
                  <a:cubicBezTo>
                    <a:pt x="280" y="605"/>
                    <a:pt x="280" y="605"/>
                    <a:pt x="280" y="605"/>
                  </a:cubicBezTo>
                  <a:cubicBezTo>
                    <a:pt x="280" y="605"/>
                    <a:pt x="280" y="605"/>
                    <a:pt x="280" y="605"/>
                  </a:cubicBezTo>
                  <a:cubicBezTo>
                    <a:pt x="280" y="605"/>
                    <a:pt x="280" y="605"/>
                    <a:pt x="277" y="609"/>
                  </a:cubicBezTo>
                  <a:cubicBezTo>
                    <a:pt x="277" y="610"/>
                    <a:pt x="277" y="610"/>
                    <a:pt x="277" y="610"/>
                  </a:cubicBezTo>
                  <a:cubicBezTo>
                    <a:pt x="276" y="611"/>
                    <a:pt x="276" y="611"/>
                    <a:pt x="276" y="611"/>
                  </a:cubicBezTo>
                  <a:cubicBezTo>
                    <a:pt x="277" y="611"/>
                    <a:pt x="277" y="611"/>
                    <a:pt x="277" y="611"/>
                  </a:cubicBezTo>
                  <a:cubicBezTo>
                    <a:pt x="277" y="611"/>
                    <a:pt x="277" y="611"/>
                    <a:pt x="280" y="614"/>
                  </a:cubicBezTo>
                  <a:cubicBezTo>
                    <a:pt x="281" y="613"/>
                    <a:pt x="281" y="613"/>
                    <a:pt x="281" y="613"/>
                  </a:cubicBezTo>
                  <a:cubicBezTo>
                    <a:pt x="280" y="612"/>
                    <a:pt x="280" y="612"/>
                    <a:pt x="280" y="612"/>
                  </a:cubicBezTo>
                  <a:cubicBezTo>
                    <a:pt x="280" y="612"/>
                    <a:pt x="280" y="612"/>
                    <a:pt x="274" y="614"/>
                  </a:cubicBezTo>
                  <a:cubicBezTo>
                    <a:pt x="274" y="616"/>
                    <a:pt x="274" y="616"/>
                    <a:pt x="274" y="616"/>
                  </a:cubicBezTo>
                  <a:cubicBezTo>
                    <a:pt x="275" y="615"/>
                    <a:pt x="275" y="615"/>
                    <a:pt x="275" y="615"/>
                  </a:cubicBezTo>
                  <a:cubicBezTo>
                    <a:pt x="275" y="615"/>
                    <a:pt x="275" y="615"/>
                    <a:pt x="271" y="607"/>
                  </a:cubicBezTo>
                  <a:cubicBezTo>
                    <a:pt x="271" y="606"/>
                    <a:pt x="271" y="606"/>
                    <a:pt x="271" y="606"/>
                  </a:cubicBezTo>
                  <a:cubicBezTo>
                    <a:pt x="270" y="606"/>
                    <a:pt x="270" y="606"/>
                    <a:pt x="270" y="606"/>
                  </a:cubicBezTo>
                  <a:cubicBezTo>
                    <a:pt x="270" y="606"/>
                    <a:pt x="270" y="606"/>
                    <a:pt x="263" y="609"/>
                  </a:cubicBezTo>
                  <a:cubicBezTo>
                    <a:pt x="261" y="610"/>
                    <a:pt x="261" y="610"/>
                    <a:pt x="261" y="610"/>
                  </a:cubicBezTo>
                  <a:cubicBezTo>
                    <a:pt x="262" y="611"/>
                    <a:pt x="262" y="611"/>
                    <a:pt x="262" y="611"/>
                  </a:cubicBezTo>
                  <a:cubicBezTo>
                    <a:pt x="262" y="611"/>
                    <a:pt x="262" y="611"/>
                    <a:pt x="265" y="614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5" y="613"/>
                    <a:pt x="265" y="613"/>
                    <a:pt x="265" y="613"/>
                  </a:cubicBezTo>
                  <a:cubicBezTo>
                    <a:pt x="265" y="613"/>
                    <a:pt x="265" y="613"/>
                    <a:pt x="265" y="613"/>
                  </a:cubicBezTo>
                  <a:cubicBezTo>
                    <a:pt x="265" y="613"/>
                    <a:pt x="265" y="613"/>
                    <a:pt x="265" y="613"/>
                  </a:cubicBezTo>
                  <a:cubicBezTo>
                    <a:pt x="265" y="614"/>
                    <a:pt x="265" y="616"/>
                    <a:pt x="266" y="624"/>
                  </a:cubicBezTo>
                  <a:cubicBezTo>
                    <a:pt x="266" y="624"/>
                    <a:pt x="266" y="624"/>
                    <a:pt x="266" y="624"/>
                  </a:cubicBezTo>
                  <a:cubicBezTo>
                    <a:pt x="266" y="625"/>
                    <a:pt x="266" y="626"/>
                    <a:pt x="266" y="627"/>
                  </a:cubicBezTo>
                  <a:cubicBezTo>
                    <a:pt x="266" y="629"/>
                    <a:pt x="266" y="629"/>
                    <a:pt x="266" y="629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7"/>
                    <a:pt x="268" y="627"/>
                    <a:pt x="268" y="627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7"/>
                    <a:pt x="268" y="627"/>
                    <a:pt x="268" y="627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8"/>
                    <a:pt x="268" y="628"/>
                    <a:pt x="270" y="627"/>
                  </a:cubicBezTo>
                  <a:cubicBezTo>
                    <a:pt x="270" y="627"/>
                    <a:pt x="270" y="627"/>
                    <a:pt x="270" y="627"/>
                  </a:cubicBezTo>
                  <a:cubicBezTo>
                    <a:pt x="270" y="627"/>
                    <a:pt x="270" y="627"/>
                    <a:pt x="271" y="627"/>
                  </a:cubicBezTo>
                  <a:cubicBezTo>
                    <a:pt x="270" y="625"/>
                    <a:pt x="270" y="625"/>
                    <a:pt x="270" y="625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7"/>
                    <a:pt x="269" y="628"/>
                    <a:pt x="270" y="631"/>
                  </a:cubicBezTo>
                  <a:cubicBezTo>
                    <a:pt x="270" y="632"/>
                    <a:pt x="270" y="632"/>
                    <a:pt x="270" y="632"/>
                  </a:cubicBezTo>
                  <a:cubicBezTo>
                    <a:pt x="271" y="632"/>
                    <a:pt x="271" y="632"/>
                    <a:pt x="271" y="632"/>
                  </a:cubicBezTo>
                  <a:cubicBezTo>
                    <a:pt x="271" y="632"/>
                    <a:pt x="271" y="632"/>
                    <a:pt x="280" y="632"/>
                  </a:cubicBezTo>
                  <a:cubicBezTo>
                    <a:pt x="280" y="631"/>
                    <a:pt x="280" y="631"/>
                    <a:pt x="280" y="631"/>
                  </a:cubicBezTo>
                  <a:cubicBezTo>
                    <a:pt x="278" y="631"/>
                    <a:pt x="278" y="631"/>
                    <a:pt x="278" y="631"/>
                  </a:cubicBezTo>
                  <a:cubicBezTo>
                    <a:pt x="278" y="631"/>
                    <a:pt x="278" y="631"/>
                    <a:pt x="278" y="635"/>
                  </a:cubicBezTo>
                  <a:cubicBezTo>
                    <a:pt x="280" y="635"/>
                    <a:pt x="280" y="635"/>
                    <a:pt x="280" y="635"/>
                  </a:cubicBezTo>
                  <a:cubicBezTo>
                    <a:pt x="279" y="633"/>
                    <a:pt x="279" y="633"/>
                    <a:pt x="279" y="633"/>
                  </a:cubicBezTo>
                  <a:cubicBezTo>
                    <a:pt x="279" y="633"/>
                    <a:pt x="279" y="633"/>
                    <a:pt x="272" y="636"/>
                  </a:cubicBezTo>
                  <a:cubicBezTo>
                    <a:pt x="271" y="636"/>
                    <a:pt x="271" y="636"/>
                    <a:pt x="271" y="636"/>
                  </a:cubicBezTo>
                  <a:cubicBezTo>
                    <a:pt x="271" y="637"/>
                    <a:pt x="271" y="637"/>
                    <a:pt x="271" y="637"/>
                  </a:cubicBezTo>
                  <a:cubicBezTo>
                    <a:pt x="271" y="637"/>
                    <a:pt x="271" y="637"/>
                    <a:pt x="271" y="639"/>
                  </a:cubicBezTo>
                  <a:cubicBezTo>
                    <a:pt x="271" y="641"/>
                    <a:pt x="271" y="645"/>
                    <a:pt x="270" y="652"/>
                  </a:cubicBezTo>
                  <a:cubicBezTo>
                    <a:pt x="271" y="652"/>
                    <a:pt x="271" y="652"/>
                    <a:pt x="271" y="652"/>
                  </a:cubicBezTo>
                  <a:cubicBezTo>
                    <a:pt x="270" y="651"/>
                    <a:pt x="270" y="651"/>
                    <a:pt x="270" y="651"/>
                  </a:cubicBezTo>
                  <a:cubicBezTo>
                    <a:pt x="270" y="651"/>
                    <a:pt x="270" y="651"/>
                    <a:pt x="266" y="655"/>
                  </a:cubicBezTo>
                  <a:cubicBezTo>
                    <a:pt x="266" y="656"/>
                    <a:pt x="266" y="656"/>
                    <a:pt x="266" y="656"/>
                  </a:cubicBezTo>
                  <a:cubicBezTo>
                    <a:pt x="266" y="656"/>
                    <a:pt x="266" y="656"/>
                    <a:pt x="266" y="656"/>
                  </a:cubicBezTo>
                  <a:cubicBezTo>
                    <a:pt x="266" y="656"/>
                    <a:pt x="265" y="660"/>
                    <a:pt x="265" y="663"/>
                  </a:cubicBezTo>
                  <a:cubicBezTo>
                    <a:pt x="265" y="664"/>
                    <a:pt x="265" y="666"/>
                    <a:pt x="266" y="667"/>
                  </a:cubicBezTo>
                  <a:cubicBezTo>
                    <a:pt x="266" y="668"/>
                    <a:pt x="267" y="669"/>
                    <a:pt x="268" y="670"/>
                  </a:cubicBezTo>
                  <a:cubicBezTo>
                    <a:pt x="269" y="668"/>
                    <a:pt x="269" y="668"/>
                    <a:pt x="269" y="668"/>
                  </a:cubicBezTo>
                  <a:cubicBezTo>
                    <a:pt x="268" y="669"/>
                    <a:pt x="268" y="669"/>
                    <a:pt x="268" y="669"/>
                  </a:cubicBezTo>
                  <a:cubicBezTo>
                    <a:pt x="269" y="671"/>
                    <a:pt x="270" y="673"/>
                    <a:pt x="271" y="674"/>
                  </a:cubicBezTo>
                  <a:cubicBezTo>
                    <a:pt x="271" y="675"/>
                    <a:pt x="271" y="676"/>
                    <a:pt x="271" y="676"/>
                  </a:cubicBezTo>
                  <a:cubicBezTo>
                    <a:pt x="271" y="677"/>
                    <a:pt x="271" y="677"/>
                    <a:pt x="271" y="677"/>
                  </a:cubicBezTo>
                  <a:cubicBezTo>
                    <a:pt x="273" y="677"/>
                    <a:pt x="273" y="677"/>
                    <a:pt x="273" y="677"/>
                  </a:cubicBezTo>
                  <a:cubicBezTo>
                    <a:pt x="272" y="676"/>
                    <a:pt x="272" y="676"/>
                    <a:pt x="272" y="676"/>
                  </a:cubicBezTo>
                  <a:cubicBezTo>
                    <a:pt x="272" y="676"/>
                    <a:pt x="272" y="676"/>
                    <a:pt x="268" y="681"/>
                  </a:cubicBezTo>
                  <a:cubicBezTo>
                    <a:pt x="269" y="682"/>
                    <a:pt x="269" y="682"/>
                    <a:pt x="269" y="682"/>
                  </a:cubicBezTo>
                  <a:cubicBezTo>
                    <a:pt x="270" y="681"/>
                    <a:pt x="270" y="681"/>
                    <a:pt x="270" y="681"/>
                  </a:cubicBezTo>
                  <a:cubicBezTo>
                    <a:pt x="270" y="681"/>
                    <a:pt x="270" y="681"/>
                    <a:pt x="264" y="677"/>
                  </a:cubicBezTo>
                  <a:cubicBezTo>
                    <a:pt x="264" y="677"/>
                    <a:pt x="264" y="677"/>
                    <a:pt x="264" y="677"/>
                  </a:cubicBezTo>
                  <a:cubicBezTo>
                    <a:pt x="263" y="676"/>
                    <a:pt x="262" y="676"/>
                    <a:pt x="261" y="675"/>
                  </a:cubicBezTo>
                  <a:cubicBezTo>
                    <a:pt x="257" y="672"/>
                    <a:pt x="257" y="672"/>
                    <a:pt x="257" y="672"/>
                  </a:cubicBezTo>
                  <a:cubicBezTo>
                    <a:pt x="259" y="677"/>
                    <a:pt x="259" y="677"/>
                    <a:pt x="259" y="677"/>
                  </a:cubicBezTo>
                  <a:cubicBezTo>
                    <a:pt x="259" y="677"/>
                    <a:pt x="259" y="677"/>
                    <a:pt x="260" y="679"/>
                  </a:cubicBezTo>
                  <a:cubicBezTo>
                    <a:pt x="261" y="680"/>
                    <a:pt x="262" y="683"/>
                    <a:pt x="265" y="689"/>
                  </a:cubicBezTo>
                  <a:cubicBezTo>
                    <a:pt x="266" y="689"/>
                    <a:pt x="266" y="689"/>
                    <a:pt x="266" y="689"/>
                  </a:cubicBezTo>
                  <a:cubicBezTo>
                    <a:pt x="265" y="687"/>
                    <a:pt x="265" y="687"/>
                    <a:pt x="265" y="687"/>
                  </a:cubicBezTo>
                  <a:cubicBezTo>
                    <a:pt x="265" y="687"/>
                    <a:pt x="265" y="687"/>
                    <a:pt x="261" y="690"/>
                  </a:cubicBezTo>
                  <a:cubicBezTo>
                    <a:pt x="259" y="692"/>
                    <a:pt x="259" y="692"/>
                    <a:pt x="259" y="692"/>
                  </a:cubicBezTo>
                  <a:cubicBezTo>
                    <a:pt x="261" y="693"/>
                    <a:pt x="261" y="693"/>
                    <a:pt x="261" y="693"/>
                  </a:cubicBezTo>
                  <a:cubicBezTo>
                    <a:pt x="261" y="693"/>
                    <a:pt x="261" y="693"/>
                    <a:pt x="264" y="694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3" y="692"/>
                    <a:pt x="263" y="692"/>
                    <a:pt x="263" y="692"/>
                  </a:cubicBezTo>
                  <a:cubicBezTo>
                    <a:pt x="263" y="692"/>
                    <a:pt x="263" y="692"/>
                    <a:pt x="263" y="692"/>
                  </a:cubicBezTo>
                  <a:cubicBezTo>
                    <a:pt x="263" y="692"/>
                    <a:pt x="263" y="692"/>
                    <a:pt x="263" y="692"/>
                  </a:cubicBezTo>
                  <a:cubicBezTo>
                    <a:pt x="263" y="693"/>
                    <a:pt x="263" y="693"/>
                    <a:pt x="262" y="698"/>
                  </a:cubicBezTo>
                  <a:cubicBezTo>
                    <a:pt x="262" y="698"/>
                    <a:pt x="262" y="699"/>
                    <a:pt x="262" y="700"/>
                  </a:cubicBezTo>
                  <a:cubicBezTo>
                    <a:pt x="262" y="700"/>
                    <a:pt x="262" y="700"/>
                    <a:pt x="262" y="700"/>
                  </a:cubicBezTo>
                  <a:cubicBezTo>
                    <a:pt x="261" y="702"/>
                    <a:pt x="261" y="705"/>
                    <a:pt x="261" y="707"/>
                  </a:cubicBezTo>
                  <a:cubicBezTo>
                    <a:pt x="260" y="709"/>
                    <a:pt x="260" y="709"/>
                    <a:pt x="260" y="709"/>
                  </a:cubicBezTo>
                  <a:cubicBezTo>
                    <a:pt x="261" y="709"/>
                    <a:pt x="261" y="709"/>
                    <a:pt x="261" y="709"/>
                  </a:cubicBezTo>
                  <a:cubicBezTo>
                    <a:pt x="262" y="709"/>
                    <a:pt x="262" y="709"/>
                    <a:pt x="262" y="709"/>
                  </a:cubicBezTo>
                  <a:cubicBezTo>
                    <a:pt x="262" y="709"/>
                    <a:pt x="263" y="710"/>
                    <a:pt x="264" y="710"/>
                  </a:cubicBezTo>
                  <a:cubicBezTo>
                    <a:pt x="265" y="711"/>
                    <a:pt x="266" y="712"/>
                    <a:pt x="267" y="712"/>
                  </a:cubicBezTo>
                  <a:cubicBezTo>
                    <a:pt x="267" y="713"/>
                    <a:pt x="267" y="713"/>
                    <a:pt x="267" y="713"/>
                  </a:cubicBezTo>
                  <a:cubicBezTo>
                    <a:pt x="267" y="713"/>
                    <a:pt x="267" y="713"/>
                    <a:pt x="267" y="713"/>
                  </a:cubicBezTo>
                  <a:cubicBezTo>
                    <a:pt x="267" y="714"/>
                    <a:pt x="267" y="715"/>
                    <a:pt x="267" y="716"/>
                  </a:cubicBezTo>
                  <a:cubicBezTo>
                    <a:pt x="267" y="718"/>
                    <a:pt x="266" y="721"/>
                    <a:pt x="265" y="723"/>
                  </a:cubicBezTo>
                  <a:cubicBezTo>
                    <a:pt x="265" y="724"/>
                    <a:pt x="265" y="725"/>
                    <a:pt x="265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5" y="727"/>
                  </a:cubicBezTo>
                  <a:cubicBezTo>
                    <a:pt x="265" y="729"/>
                    <a:pt x="266" y="732"/>
                    <a:pt x="267" y="739"/>
                  </a:cubicBezTo>
                  <a:cubicBezTo>
                    <a:pt x="269" y="739"/>
                    <a:pt x="269" y="739"/>
                    <a:pt x="269" y="739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7" y="738"/>
                    <a:pt x="267" y="738"/>
                    <a:pt x="266" y="745"/>
                  </a:cubicBezTo>
                  <a:cubicBezTo>
                    <a:pt x="265" y="746"/>
                    <a:pt x="265" y="747"/>
                    <a:pt x="265" y="749"/>
                  </a:cubicBezTo>
                  <a:cubicBezTo>
                    <a:pt x="264" y="751"/>
                    <a:pt x="264" y="751"/>
                    <a:pt x="264" y="751"/>
                  </a:cubicBezTo>
                  <a:cubicBezTo>
                    <a:pt x="266" y="751"/>
                    <a:pt x="266" y="751"/>
                    <a:pt x="266" y="751"/>
                  </a:cubicBezTo>
                  <a:cubicBezTo>
                    <a:pt x="266" y="751"/>
                    <a:pt x="266" y="751"/>
                    <a:pt x="270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1"/>
                    <a:pt x="271" y="751"/>
                    <a:pt x="271" y="751"/>
                  </a:cubicBezTo>
                  <a:cubicBezTo>
                    <a:pt x="270" y="752"/>
                    <a:pt x="270" y="752"/>
                    <a:pt x="270" y="752"/>
                  </a:cubicBezTo>
                  <a:cubicBezTo>
                    <a:pt x="270" y="752"/>
                    <a:pt x="270" y="752"/>
                    <a:pt x="277" y="761"/>
                  </a:cubicBezTo>
                  <a:cubicBezTo>
                    <a:pt x="278" y="760"/>
                    <a:pt x="278" y="760"/>
                    <a:pt x="278" y="760"/>
                  </a:cubicBezTo>
                  <a:cubicBezTo>
                    <a:pt x="277" y="759"/>
                    <a:pt x="277" y="759"/>
                    <a:pt x="277" y="759"/>
                  </a:cubicBezTo>
                  <a:cubicBezTo>
                    <a:pt x="277" y="759"/>
                    <a:pt x="277" y="759"/>
                    <a:pt x="272" y="764"/>
                  </a:cubicBezTo>
                  <a:cubicBezTo>
                    <a:pt x="271" y="765"/>
                    <a:pt x="270" y="767"/>
                    <a:pt x="268" y="769"/>
                  </a:cubicBezTo>
                  <a:cubicBezTo>
                    <a:pt x="264" y="772"/>
                    <a:pt x="264" y="772"/>
                    <a:pt x="264" y="772"/>
                  </a:cubicBezTo>
                  <a:cubicBezTo>
                    <a:pt x="269" y="771"/>
                    <a:pt x="269" y="771"/>
                    <a:pt x="269" y="771"/>
                  </a:cubicBezTo>
                  <a:cubicBezTo>
                    <a:pt x="269" y="771"/>
                    <a:pt x="270" y="771"/>
                    <a:pt x="272" y="771"/>
                  </a:cubicBezTo>
                  <a:cubicBezTo>
                    <a:pt x="273" y="771"/>
                    <a:pt x="275" y="770"/>
                    <a:pt x="278" y="770"/>
                  </a:cubicBezTo>
                  <a:cubicBezTo>
                    <a:pt x="279" y="770"/>
                    <a:pt x="281" y="770"/>
                    <a:pt x="282" y="770"/>
                  </a:cubicBezTo>
                  <a:cubicBezTo>
                    <a:pt x="283" y="770"/>
                    <a:pt x="285" y="770"/>
                    <a:pt x="286" y="770"/>
                  </a:cubicBezTo>
                  <a:cubicBezTo>
                    <a:pt x="287" y="770"/>
                    <a:pt x="288" y="771"/>
                    <a:pt x="288" y="771"/>
                  </a:cubicBezTo>
                  <a:cubicBezTo>
                    <a:pt x="289" y="770"/>
                    <a:pt x="289" y="770"/>
                    <a:pt x="289" y="770"/>
                  </a:cubicBezTo>
                  <a:cubicBezTo>
                    <a:pt x="288" y="771"/>
                    <a:pt x="288" y="771"/>
                    <a:pt x="288" y="771"/>
                  </a:cubicBezTo>
                  <a:cubicBezTo>
                    <a:pt x="289" y="772"/>
                    <a:pt x="289" y="772"/>
                    <a:pt x="289" y="772"/>
                  </a:cubicBezTo>
                  <a:cubicBezTo>
                    <a:pt x="289" y="773"/>
                    <a:pt x="289" y="773"/>
                    <a:pt x="288" y="774"/>
                  </a:cubicBezTo>
                  <a:cubicBezTo>
                    <a:pt x="288" y="774"/>
                    <a:pt x="288" y="774"/>
                    <a:pt x="288" y="774"/>
                  </a:cubicBezTo>
                  <a:cubicBezTo>
                    <a:pt x="288" y="774"/>
                    <a:pt x="288" y="774"/>
                    <a:pt x="288" y="774"/>
                  </a:cubicBezTo>
                  <a:cubicBezTo>
                    <a:pt x="288" y="774"/>
                    <a:pt x="288" y="774"/>
                    <a:pt x="288" y="774"/>
                  </a:cubicBezTo>
                  <a:cubicBezTo>
                    <a:pt x="287" y="775"/>
                    <a:pt x="287" y="775"/>
                    <a:pt x="287" y="775"/>
                  </a:cubicBezTo>
                  <a:cubicBezTo>
                    <a:pt x="288" y="776"/>
                    <a:pt x="288" y="776"/>
                    <a:pt x="288" y="776"/>
                  </a:cubicBezTo>
                  <a:cubicBezTo>
                    <a:pt x="288" y="776"/>
                    <a:pt x="288" y="776"/>
                    <a:pt x="288" y="776"/>
                  </a:cubicBezTo>
                  <a:cubicBezTo>
                    <a:pt x="288" y="776"/>
                    <a:pt x="288" y="776"/>
                    <a:pt x="289" y="778"/>
                  </a:cubicBezTo>
                  <a:cubicBezTo>
                    <a:pt x="289" y="778"/>
                    <a:pt x="289" y="778"/>
                    <a:pt x="289" y="778"/>
                  </a:cubicBezTo>
                  <a:cubicBezTo>
                    <a:pt x="289" y="778"/>
                    <a:pt x="289" y="778"/>
                    <a:pt x="289" y="778"/>
                  </a:cubicBezTo>
                  <a:cubicBezTo>
                    <a:pt x="289" y="779"/>
                    <a:pt x="290" y="780"/>
                    <a:pt x="292" y="783"/>
                  </a:cubicBezTo>
                  <a:cubicBezTo>
                    <a:pt x="293" y="785"/>
                    <a:pt x="293" y="785"/>
                    <a:pt x="293" y="785"/>
                  </a:cubicBezTo>
                  <a:cubicBezTo>
                    <a:pt x="294" y="783"/>
                    <a:pt x="294" y="783"/>
                    <a:pt x="294" y="783"/>
                  </a:cubicBezTo>
                  <a:cubicBezTo>
                    <a:pt x="294" y="783"/>
                    <a:pt x="295" y="782"/>
                    <a:pt x="295" y="782"/>
                  </a:cubicBezTo>
                  <a:cubicBezTo>
                    <a:pt x="296" y="781"/>
                    <a:pt x="298" y="778"/>
                    <a:pt x="300" y="775"/>
                  </a:cubicBezTo>
                  <a:cubicBezTo>
                    <a:pt x="301" y="774"/>
                    <a:pt x="303" y="772"/>
                    <a:pt x="304" y="773"/>
                  </a:cubicBezTo>
                  <a:cubicBezTo>
                    <a:pt x="305" y="773"/>
                    <a:pt x="305" y="773"/>
                    <a:pt x="305" y="773"/>
                  </a:cubicBezTo>
                  <a:cubicBezTo>
                    <a:pt x="305" y="771"/>
                    <a:pt x="305" y="771"/>
                    <a:pt x="305" y="771"/>
                  </a:cubicBezTo>
                  <a:cubicBezTo>
                    <a:pt x="305" y="773"/>
                    <a:pt x="305" y="773"/>
                    <a:pt x="305" y="773"/>
                  </a:cubicBezTo>
                  <a:cubicBezTo>
                    <a:pt x="306" y="773"/>
                    <a:pt x="306" y="773"/>
                    <a:pt x="306" y="774"/>
                  </a:cubicBezTo>
                  <a:cubicBezTo>
                    <a:pt x="307" y="774"/>
                    <a:pt x="307" y="775"/>
                    <a:pt x="307" y="776"/>
                  </a:cubicBezTo>
                  <a:cubicBezTo>
                    <a:pt x="307" y="776"/>
                    <a:pt x="307" y="777"/>
                    <a:pt x="307" y="777"/>
                  </a:cubicBezTo>
                  <a:cubicBezTo>
                    <a:pt x="306" y="777"/>
                    <a:pt x="306" y="777"/>
                    <a:pt x="306" y="777"/>
                  </a:cubicBezTo>
                  <a:cubicBezTo>
                    <a:pt x="306" y="778"/>
                    <a:pt x="306" y="778"/>
                    <a:pt x="306" y="778"/>
                  </a:cubicBezTo>
                  <a:cubicBezTo>
                    <a:pt x="306" y="778"/>
                    <a:pt x="306" y="778"/>
                    <a:pt x="306" y="778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8" y="778"/>
                    <a:pt x="308" y="778"/>
                    <a:pt x="308" y="778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8" y="778"/>
                    <a:pt x="308" y="778"/>
                    <a:pt x="308" y="778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7" y="779"/>
                    <a:pt x="307" y="779"/>
                    <a:pt x="315" y="788"/>
                  </a:cubicBezTo>
                  <a:cubicBezTo>
                    <a:pt x="316" y="789"/>
                    <a:pt x="318" y="791"/>
                    <a:pt x="320" y="794"/>
                  </a:cubicBezTo>
                  <a:cubicBezTo>
                    <a:pt x="321" y="794"/>
                    <a:pt x="321" y="794"/>
                    <a:pt x="321" y="794"/>
                  </a:cubicBezTo>
                  <a:cubicBezTo>
                    <a:pt x="322" y="794"/>
                    <a:pt x="322" y="794"/>
                    <a:pt x="322" y="794"/>
                  </a:cubicBezTo>
                  <a:cubicBezTo>
                    <a:pt x="322" y="794"/>
                    <a:pt x="322" y="794"/>
                    <a:pt x="327" y="793"/>
                  </a:cubicBezTo>
                  <a:cubicBezTo>
                    <a:pt x="327" y="791"/>
                    <a:pt x="327" y="791"/>
                    <a:pt x="327" y="791"/>
                  </a:cubicBezTo>
                  <a:cubicBezTo>
                    <a:pt x="325" y="792"/>
                    <a:pt x="325" y="792"/>
                    <a:pt x="325" y="792"/>
                  </a:cubicBezTo>
                  <a:cubicBezTo>
                    <a:pt x="325" y="792"/>
                    <a:pt x="325" y="792"/>
                    <a:pt x="327" y="795"/>
                  </a:cubicBezTo>
                  <a:cubicBezTo>
                    <a:pt x="328" y="794"/>
                    <a:pt x="328" y="794"/>
                    <a:pt x="328" y="794"/>
                  </a:cubicBezTo>
                  <a:cubicBezTo>
                    <a:pt x="327" y="794"/>
                    <a:pt x="327" y="794"/>
                    <a:pt x="327" y="794"/>
                  </a:cubicBezTo>
                  <a:cubicBezTo>
                    <a:pt x="327" y="794"/>
                    <a:pt x="327" y="794"/>
                    <a:pt x="327" y="800"/>
                  </a:cubicBezTo>
                  <a:cubicBezTo>
                    <a:pt x="327" y="800"/>
                    <a:pt x="327" y="800"/>
                    <a:pt x="327" y="800"/>
                  </a:cubicBezTo>
                  <a:cubicBezTo>
                    <a:pt x="327" y="800"/>
                    <a:pt x="327" y="800"/>
                    <a:pt x="327" y="800"/>
                  </a:cubicBezTo>
                  <a:cubicBezTo>
                    <a:pt x="327" y="800"/>
                    <a:pt x="328" y="803"/>
                    <a:pt x="329" y="806"/>
                  </a:cubicBezTo>
                  <a:cubicBezTo>
                    <a:pt x="330" y="807"/>
                    <a:pt x="331" y="808"/>
                    <a:pt x="332" y="810"/>
                  </a:cubicBezTo>
                  <a:cubicBezTo>
                    <a:pt x="332" y="810"/>
                    <a:pt x="332" y="811"/>
                    <a:pt x="333" y="811"/>
                  </a:cubicBezTo>
                  <a:cubicBezTo>
                    <a:pt x="333" y="811"/>
                    <a:pt x="334" y="812"/>
                    <a:pt x="335" y="812"/>
                  </a:cubicBezTo>
                  <a:cubicBezTo>
                    <a:pt x="335" y="812"/>
                    <a:pt x="335" y="812"/>
                    <a:pt x="337" y="812"/>
                  </a:cubicBezTo>
                  <a:cubicBezTo>
                    <a:pt x="340" y="812"/>
                    <a:pt x="340" y="812"/>
                    <a:pt x="340" y="812"/>
                  </a:cubicBezTo>
                  <a:cubicBezTo>
                    <a:pt x="337" y="808"/>
                    <a:pt x="337" y="808"/>
                    <a:pt x="337" y="808"/>
                  </a:cubicBezTo>
                  <a:cubicBezTo>
                    <a:pt x="336" y="809"/>
                    <a:pt x="336" y="809"/>
                    <a:pt x="336" y="809"/>
                  </a:cubicBezTo>
                  <a:cubicBezTo>
                    <a:pt x="336" y="811"/>
                    <a:pt x="336" y="811"/>
                    <a:pt x="336" y="811"/>
                  </a:cubicBezTo>
                  <a:cubicBezTo>
                    <a:pt x="337" y="811"/>
                    <a:pt x="337" y="811"/>
                    <a:pt x="337" y="811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1"/>
                    <a:pt x="337" y="811"/>
                    <a:pt x="337" y="811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1"/>
                    <a:pt x="337" y="811"/>
                    <a:pt x="337" y="811"/>
                  </a:cubicBezTo>
                  <a:cubicBezTo>
                    <a:pt x="338" y="810"/>
                    <a:pt x="338" y="810"/>
                    <a:pt x="338" y="810"/>
                  </a:cubicBezTo>
                  <a:cubicBezTo>
                    <a:pt x="340" y="810"/>
                    <a:pt x="342" y="811"/>
                    <a:pt x="344" y="812"/>
                  </a:cubicBezTo>
                  <a:cubicBezTo>
                    <a:pt x="345" y="812"/>
                    <a:pt x="346" y="812"/>
                    <a:pt x="347" y="812"/>
                  </a:cubicBezTo>
                  <a:cubicBezTo>
                    <a:pt x="347" y="811"/>
                    <a:pt x="347" y="811"/>
                    <a:pt x="347" y="811"/>
                  </a:cubicBezTo>
                  <a:cubicBezTo>
                    <a:pt x="346" y="811"/>
                    <a:pt x="346" y="811"/>
                    <a:pt x="346" y="811"/>
                  </a:cubicBezTo>
                  <a:cubicBezTo>
                    <a:pt x="346" y="812"/>
                    <a:pt x="348" y="815"/>
                    <a:pt x="351" y="821"/>
                  </a:cubicBezTo>
                  <a:cubicBezTo>
                    <a:pt x="351" y="822"/>
                    <a:pt x="352" y="823"/>
                    <a:pt x="352" y="824"/>
                  </a:cubicBezTo>
                  <a:cubicBezTo>
                    <a:pt x="353" y="825"/>
                    <a:pt x="353" y="825"/>
                    <a:pt x="353" y="825"/>
                  </a:cubicBezTo>
                  <a:cubicBezTo>
                    <a:pt x="353" y="825"/>
                    <a:pt x="353" y="825"/>
                    <a:pt x="353" y="825"/>
                  </a:cubicBezTo>
                  <a:cubicBezTo>
                    <a:pt x="353" y="825"/>
                    <a:pt x="353" y="825"/>
                    <a:pt x="359" y="829"/>
                  </a:cubicBezTo>
                  <a:cubicBezTo>
                    <a:pt x="359" y="829"/>
                    <a:pt x="360" y="830"/>
                    <a:pt x="361" y="830"/>
                  </a:cubicBezTo>
                  <a:cubicBezTo>
                    <a:pt x="362" y="829"/>
                    <a:pt x="362" y="829"/>
                    <a:pt x="362" y="829"/>
                  </a:cubicBezTo>
                  <a:cubicBezTo>
                    <a:pt x="360" y="829"/>
                    <a:pt x="360" y="829"/>
                    <a:pt x="360" y="829"/>
                  </a:cubicBezTo>
                  <a:cubicBezTo>
                    <a:pt x="360" y="829"/>
                    <a:pt x="360" y="829"/>
                    <a:pt x="359" y="833"/>
                  </a:cubicBezTo>
                  <a:cubicBezTo>
                    <a:pt x="361" y="833"/>
                    <a:pt x="361" y="833"/>
                    <a:pt x="361" y="833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0" y="832"/>
                  </a:cubicBezTo>
                  <a:cubicBezTo>
                    <a:pt x="359" y="831"/>
                    <a:pt x="357" y="831"/>
                    <a:pt x="354" y="830"/>
                  </a:cubicBezTo>
                  <a:cubicBezTo>
                    <a:pt x="353" y="830"/>
                    <a:pt x="353" y="830"/>
                    <a:pt x="353" y="830"/>
                  </a:cubicBezTo>
                  <a:cubicBezTo>
                    <a:pt x="352" y="831"/>
                    <a:pt x="352" y="831"/>
                    <a:pt x="352" y="831"/>
                  </a:cubicBezTo>
                  <a:cubicBezTo>
                    <a:pt x="352" y="831"/>
                    <a:pt x="352" y="831"/>
                    <a:pt x="350" y="840"/>
                  </a:cubicBezTo>
                  <a:cubicBezTo>
                    <a:pt x="349" y="842"/>
                    <a:pt x="349" y="842"/>
                    <a:pt x="349" y="842"/>
                  </a:cubicBezTo>
                  <a:cubicBezTo>
                    <a:pt x="351" y="842"/>
                    <a:pt x="351" y="842"/>
                    <a:pt x="351" y="842"/>
                  </a:cubicBezTo>
                  <a:cubicBezTo>
                    <a:pt x="351" y="842"/>
                    <a:pt x="351" y="842"/>
                    <a:pt x="351" y="842"/>
                  </a:cubicBezTo>
                  <a:cubicBezTo>
                    <a:pt x="351" y="842"/>
                    <a:pt x="352" y="842"/>
                    <a:pt x="352" y="842"/>
                  </a:cubicBezTo>
                  <a:cubicBezTo>
                    <a:pt x="354" y="842"/>
                    <a:pt x="356" y="842"/>
                    <a:pt x="362" y="842"/>
                  </a:cubicBezTo>
                  <a:cubicBezTo>
                    <a:pt x="362" y="840"/>
                    <a:pt x="362" y="840"/>
                    <a:pt x="362" y="840"/>
                  </a:cubicBezTo>
                  <a:cubicBezTo>
                    <a:pt x="361" y="839"/>
                    <a:pt x="361" y="839"/>
                    <a:pt x="361" y="839"/>
                  </a:cubicBezTo>
                  <a:cubicBezTo>
                    <a:pt x="361" y="839"/>
                    <a:pt x="361" y="839"/>
                    <a:pt x="359" y="840"/>
                  </a:cubicBezTo>
                  <a:cubicBezTo>
                    <a:pt x="361" y="841"/>
                    <a:pt x="361" y="841"/>
                    <a:pt x="361" y="841"/>
                  </a:cubicBezTo>
                  <a:cubicBezTo>
                    <a:pt x="360" y="840"/>
                    <a:pt x="360" y="840"/>
                    <a:pt x="360" y="840"/>
                  </a:cubicBezTo>
                  <a:cubicBezTo>
                    <a:pt x="360" y="840"/>
                    <a:pt x="360" y="840"/>
                    <a:pt x="360" y="840"/>
                  </a:cubicBezTo>
                  <a:cubicBezTo>
                    <a:pt x="360" y="840"/>
                    <a:pt x="359" y="841"/>
                    <a:pt x="352" y="846"/>
                  </a:cubicBezTo>
                  <a:cubicBezTo>
                    <a:pt x="352" y="846"/>
                    <a:pt x="352" y="846"/>
                    <a:pt x="352" y="846"/>
                  </a:cubicBezTo>
                  <a:cubicBezTo>
                    <a:pt x="351" y="847"/>
                    <a:pt x="350" y="847"/>
                    <a:pt x="349" y="848"/>
                  </a:cubicBezTo>
                  <a:cubicBezTo>
                    <a:pt x="348" y="849"/>
                    <a:pt x="348" y="849"/>
                    <a:pt x="348" y="849"/>
                  </a:cubicBezTo>
                  <a:cubicBezTo>
                    <a:pt x="348" y="850"/>
                    <a:pt x="348" y="850"/>
                    <a:pt x="348" y="850"/>
                  </a:cubicBezTo>
                  <a:cubicBezTo>
                    <a:pt x="348" y="850"/>
                    <a:pt x="348" y="850"/>
                    <a:pt x="348" y="854"/>
                  </a:cubicBezTo>
                  <a:cubicBezTo>
                    <a:pt x="350" y="854"/>
                    <a:pt x="350" y="854"/>
                    <a:pt x="350" y="854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50" y="854"/>
                    <a:pt x="350" y="854"/>
                    <a:pt x="350" y="854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50" y="854"/>
                    <a:pt x="350" y="854"/>
                    <a:pt x="350" y="854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49" y="853"/>
                    <a:pt x="348" y="853"/>
                    <a:pt x="334" y="868"/>
                  </a:cubicBezTo>
                  <a:cubicBezTo>
                    <a:pt x="333" y="870"/>
                    <a:pt x="331" y="871"/>
                    <a:pt x="330" y="873"/>
                  </a:cubicBezTo>
                  <a:cubicBezTo>
                    <a:pt x="331" y="874"/>
                    <a:pt x="331" y="874"/>
                    <a:pt x="331" y="874"/>
                  </a:cubicBezTo>
                  <a:cubicBezTo>
                    <a:pt x="331" y="872"/>
                    <a:pt x="331" y="872"/>
                    <a:pt x="331" y="872"/>
                  </a:cubicBezTo>
                  <a:cubicBezTo>
                    <a:pt x="331" y="872"/>
                    <a:pt x="331" y="872"/>
                    <a:pt x="324" y="872"/>
                  </a:cubicBezTo>
                  <a:cubicBezTo>
                    <a:pt x="323" y="872"/>
                    <a:pt x="323" y="872"/>
                    <a:pt x="323" y="872"/>
                  </a:cubicBezTo>
                  <a:cubicBezTo>
                    <a:pt x="323" y="873"/>
                    <a:pt x="323" y="873"/>
                    <a:pt x="323" y="873"/>
                  </a:cubicBezTo>
                  <a:cubicBezTo>
                    <a:pt x="323" y="873"/>
                    <a:pt x="323" y="873"/>
                    <a:pt x="320" y="877"/>
                  </a:cubicBezTo>
                  <a:cubicBezTo>
                    <a:pt x="319" y="878"/>
                    <a:pt x="319" y="878"/>
                    <a:pt x="319" y="878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0" y="879"/>
                    <a:pt x="321" y="879"/>
                    <a:pt x="326" y="884"/>
                  </a:cubicBezTo>
                  <a:cubicBezTo>
                    <a:pt x="327" y="884"/>
                    <a:pt x="328" y="885"/>
                    <a:pt x="329" y="886"/>
                  </a:cubicBezTo>
                  <a:cubicBezTo>
                    <a:pt x="330" y="885"/>
                    <a:pt x="330" y="885"/>
                    <a:pt x="330" y="885"/>
                  </a:cubicBezTo>
                  <a:cubicBezTo>
                    <a:pt x="328" y="885"/>
                    <a:pt x="328" y="885"/>
                    <a:pt x="328" y="885"/>
                  </a:cubicBezTo>
                  <a:cubicBezTo>
                    <a:pt x="328" y="885"/>
                    <a:pt x="328" y="885"/>
                    <a:pt x="329" y="888"/>
                  </a:cubicBezTo>
                  <a:cubicBezTo>
                    <a:pt x="329" y="888"/>
                    <a:pt x="329" y="888"/>
                    <a:pt x="329" y="888"/>
                  </a:cubicBezTo>
                  <a:cubicBezTo>
                    <a:pt x="329" y="889"/>
                    <a:pt x="330" y="891"/>
                    <a:pt x="331" y="893"/>
                  </a:cubicBezTo>
                  <a:cubicBezTo>
                    <a:pt x="331" y="894"/>
                    <a:pt x="331" y="894"/>
                    <a:pt x="331" y="894"/>
                  </a:cubicBezTo>
                  <a:cubicBezTo>
                    <a:pt x="332" y="894"/>
                    <a:pt x="332" y="894"/>
                    <a:pt x="332" y="894"/>
                  </a:cubicBezTo>
                  <a:cubicBezTo>
                    <a:pt x="332" y="894"/>
                    <a:pt x="332" y="894"/>
                    <a:pt x="336" y="896"/>
                  </a:cubicBezTo>
                  <a:cubicBezTo>
                    <a:pt x="336" y="894"/>
                    <a:pt x="336" y="894"/>
                    <a:pt x="336" y="894"/>
                  </a:cubicBezTo>
                  <a:cubicBezTo>
                    <a:pt x="335" y="893"/>
                    <a:pt x="335" y="893"/>
                    <a:pt x="335" y="893"/>
                  </a:cubicBezTo>
                  <a:cubicBezTo>
                    <a:pt x="335" y="893"/>
                    <a:pt x="335" y="893"/>
                    <a:pt x="334" y="894"/>
                  </a:cubicBezTo>
                  <a:cubicBezTo>
                    <a:pt x="334" y="894"/>
                    <a:pt x="334" y="894"/>
                    <a:pt x="334" y="894"/>
                  </a:cubicBezTo>
                  <a:cubicBezTo>
                    <a:pt x="334" y="894"/>
                    <a:pt x="333" y="895"/>
                    <a:pt x="332" y="896"/>
                  </a:cubicBezTo>
                  <a:cubicBezTo>
                    <a:pt x="334" y="897"/>
                    <a:pt x="334" y="897"/>
                    <a:pt x="334" y="897"/>
                  </a:cubicBezTo>
                  <a:cubicBezTo>
                    <a:pt x="333" y="895"/>
                    <a:pt x="333" y="895"/>
                    <a:pt x="333" y="895"/>
                  </a:cubicBezTo>
                  <a:cubicBezTo>
                    <a:pt x="333" y="895"/>
                    <a:pt x="333" y="895"/>
                    <a:pt x="328" y="897"/>
                  </a:cubicBezTo>
                  <a:cubicBezTo>
                    <a:pt x="327" y="897"/>
                    <a:pt x="327" y="897"/>
                    <a:pt x="327" y="897"/>
                  </a:cubicBezTo>
                  <a:cubicBezTo>
                    <a:pt x="327" y="898"/>
                    <a:pt x="327" y="898"/>
                    <a:pt x="327" y="898"/>
                  </a:cubicBezTo>
                  <a:cubicBezTo>
                    <a:pt x="327" y="898"/>
                    <a:pt x="327" y="898"/>
                    <a:pt x="327" y="899"/>
                  </a:cubicBezTo>
                  <a:cubicBezTo>
                    <a:pt x="327" y="900"/>
                    <a:pt x="327" y="901"/>
                    <a:pt x="326" y="902"/>
                  </a:cubicBezTo>
                  <a:cubicBezTo>
                    <a:pt x="326" y="902"/>
                    <a:pt x="326" y="903"/>
                    <a:pt x="326" y="903"/>
                  </a:cubicBezTo>
                  <a:cubicBezTo>
                    <a:pt x="326" y="904"/>
                    <a:pt x="326" y="904"/>
                    <a:pt x="326" y="904"/>
                  </a:cubicBezTo>
                  <a:cubicBezTo>
                    <a:pt x="327" y="905"/>
                    <a:pt x="327" y="905"/>
                    <a:pt x="327" y="905"/>
                  </a:cubicBezTo>
                  <a:cubicBezTo>
                    <a:pt x="326" y="904"/>
                    <a:pt x="326" y="904"/>
                    <a:pt x="326" y="904"/>
                  </a:cubicBezTo>
                  <a:cubicBezTo>
                    <a:pt x="325" y="904"/>
                    <a:pt x="324" y="904"/>
                    <a:pt x="323" y="905"/>
                  </a:cubicBezTo>
                  <a:cubicBezTo>
                    <a:pt x="322" y="905"/>
                    <a:pt x="322" y="905"/>
                    <a:pt x="322" y="905"/>
                  </a:cubicBezTo>
                  <a:cubicBezTo>
                    <a:pt x="321" y="905"/>
                    <a:pt x="321" y="905"/>
                    <a:pt x="321" y="905"/>
                  </a:cubicBezTo>
                  <a:cubicBezTo>
                    <a:pt x="321" y="905"/>
                    <a:pt x="321" y="905"/>
                    <a:pt x="321" y="905"/>
                  </a:cubicBezTo>
                  <a:cubicBezTo>
                    <a:pt x="320" y="905"/>
                    <a:pt x="320" y="905"/>
                    <a:pt x="320" y="905"/>
                  </a:cubicBezTo>
                  <a:cubicBezTo>
                    <a:pt x="320" y="906"/>
                    <a:pt x="320" y="906"/>
                    <a:pt x="320" y="906"/>
                  </a:cubicBezTo>
                  <a:cubicBezTo>
                    <a:pt x="320" y="906"/>
                    <a:pt x="320" y="906"/>
                    <a:pt x="320" y="908"/>
                  </a:cubicBezTo>
                  <a:cubicBezTo>
                    <a:pt x="319" y="909"/>
                    <a:pt x="319" y="913"/>
                    <a:pt x="317" y="919"/>
                  </a:cubicBezTo>
                  <a:cubicBezTo>
                    <a:pt x="319" y="920"/>
                    <a:pt x="319" y="920"/>
                    <a:pt x="319" y="920"/>
                  </a:cubicBezTo>
                  <a:cubicBezTo>
                    <a:pt x="319" y="918"/>
                    <a:pt x="319" y="918"/>
                    <a:pt x="319" y="918"/>
                  </a:cubicBezTo>
                  <a:cubicBezTo>
                    <a:pt x="319" y="918"/>
                    <a:pt x="319" y="918"/>
                    <a:pt x="310" y="917"/>
                  </a:cubicBezTo>
                  <a:cubicBezTo>
                    <a:pt x="310" y="917"/>
                    <a:pt x="310" y="917"/>
                    <a:pt x="310" y="917"/>
                  </a:cubicBezTo>
                  <a:cubicBezTo>
                    <a:pt x="309" y="917"/>
                    <a:pt x="309" y="917"/>
                    <a:pt x="309" y="917"/>
                  </a:cubicBezTo>
                  <a:cubicBezTo>
                    <a:pt x="309" y="918"/>
                    <a:pt x="309" y="918"/>
                    <a:pt x="3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09" y="918"/>
                    <a:pt x="309" y="918"/>
                    <a:pt x="3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09" y="918"/>
                    <a:pt x="309" y="918"/>
                    <a:pt x="3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11" y="918"/>
                    <a:pt x="311" y="918"/>
                    <a:pt x="308" y="906"/>
                  </a:cubicBezTo>
                  <a:cubicBezTo>
                    <a:pt x="308" y="906"/>
                    <a:pt x="308" y="906"/>
                    <a:pt x="308" y="906"/>
                  </a:cubicBezTo>
                  <a:cubicBezTo>
                    <a:pt x="308" y="905"/>
                    <a:pt x="308" y="905"/>
                    <a:pt x="308" y="905"/>
                  </a:cubicBezTo>
                  <a:cubicBezTo>
                    <a:pt x="308" y="904"/>
                    <a:pt x="308" y="904"/>
                    <a:pt x="308" y="904"/>
                  </a:cubicBezTo>
                  <a:cubicBezTo>
                    <a:pt x="307" y="903"/>
                    <a:pt x="307" y="903"/>
                    <a:pt x="307" y="903"/>
                  </a:cubicBezTo>
                  <a:cubicBezTo>
                    <a:pt x="307" y="903"/>
                    <a:pt x="307" y="903"/>
                    <a:pt x="303" y="902"/>
                  </a:cubicBezTo>
                  <a:cubicBezTo>
                    <a:pt x="301" y="901"/>
                    <a:pt x="301" y="901"/>
                    <a:pt x="301" y="901"/>
                  </a:cubicBezTo>
                  <a:cubicBezTo>
                    <a:pt x="301" y="904"/>
                    <a:pt x="301" y="904"/>
                    <a:pt x="301" y="904"/>
                  </a:cubicBezTo>
                  <a:cubicBezTo>
                    <a:pt x="302" y="904"/>
                    <a:pt x="302" y="904"/>
                    <a:pt x="302" y="904"/>
                  </a:cubicBezTo>
                  <a:cubicBezTo>
                    <a:pt x="301" y="903"/>
                    <a:pt x="301" y="903"/>
                    <a:pt x="301" y="903"/>
                  </a:cubicBezTo>
                  <a:cubicBezTo>
                    <a:pt x="301" y="904"/>
                    <a:pt x="301" y="904"/>
                    <a:pt x="301" y="904"/>
                  </a:cubicBezTo>
                  <a:cubicBezTo>
                    <a:pt x="302" y="904"/>
                    <a:pt x="302" y="904"/>
                    <a:pt x="302" y="904"/>
                  </a:cubicBezTo>
                  <a:cubicBezTo>
                    <a:pt x="301" y="903"/>
                    <a:pt x="301" y="903"/>
                    <a:pt x="301" y="903"/>
                  </a:cubicBezTo>
                  <a:cubicBezTo>
                    <a:pt x="301" y="903"/>
                    <a:pt x="301" y="904"/>
                    <a:pt x="301" y="907"/>
                  </a:cubicBezTo>
                  <a:cubicBezTo>
                    <a:pt x="301" y="909"/>
                    <a:pt x="300" y="914"/>
                    <a:pt x="300" y="924"/>
                  </a:cubicBezTo>
                  <a:cubicBezTo>
                    <a:pt x="301" y="924"/>
                    <a:pt x="301" y="924"/>
                    <a:pt x="301" y="924"/>
                  </a:cubicBezTo>
                  <a:cubicBezTo>
                    <a:pt x="302" y="922"/>
                    <a:pt x="302" y="922"/>
                    <a:pt x="302" y="922"/>
                  </a:cubicBezTo>
                  <a:cubicBezTo>
                    <a:pt x="302" y="922"/>
                    <a:pt x="302" y="922"/>
                    <a:pt x="299" y="922"/>
                  </a:cubicBezTo>
                  <a:cubicBezTo>
                    <a:pt x="299" y="922"/>
                    <a:pt x="298" y="921"/>
                    <a:pt x="296" y="921"/>
                  </a:cubicBezTo>
                  <a:cubicBezTo>
                    <a:pt x="294" y="921"/>
                    <a:pt x="294" y="921"/>
                    <a:pt x="294" y="921"/>
                  </a:cubicBezTo>
                  <a:cubicBezTo>
                    <a:pt x="294" y="922"/>
                    <a:pt x="294" y="922"/>
                    <a:pt x="294" y="922"/>
                  </a:cubicBezTo>
                  <a:cubicBezTo>
                    <a:pt x="294" y="922"/>
                    <a:pt x="294" y="923"/>
                    <a:pt x="294" y="928"/>
                  </a:cubicBezTo>
                  <a:cubicBezTo>
                    <a:pt x="294" y="929"/>
                    <a:pt x="294" y="929"/>
                    <a:pt x="294" y="929"/>
                  </a:cubicBezTo>
                  <a:cubicBezTo>
                    <a:pt x="296" y="929"/>
                    <a:pt x="296" y="929"/>
                    <a:pt x="296" y="929"/>
                  </a:cubicBezTo>
                  <a:cubicBezTo>
                    <a:pt x="295" y="928"/>
                    <a:pt x="295" y="928"/>
                    <a:pt x="295" y="928"/>
                  </a:cubicBezTo>
                  <a:cubicBezTo>
                    <a:pt x="295" y="928"/>
                    <a:pt x="294" y="929"/>
                    <a:pt x="294" y="929"/>
                  </a:cubicBezTo>
                  <a:cubicBezTo>
                    <a:pt x="293" y="930"/>
                    <a:pt x="292" y="932"/>
                    <a:pt x="291" y="933"/>
                  </a:cubicBezTo>
                  <a:cubicBezTo>
                    <a:pt x="290" y="933"/>
                    <a:pt x="290" y="934"/>
                    <a:pt x="289" y="934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4"/>
                    <a:pt x="289" y="934"/>
                    <a:pt x="289" y="934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4"/>
                    <a:pt x="289" y="934"/>
                    <a:pt x="289" y="934"/>
                  </a:cubicBezTo>
                  <a:cubicBezTo>
                    <a:pt x="289" y="934"/>
                    <a:pt x="288" y="935"/>
                    <a:pt x="288" y="935"/>
                  </a:cubicBezTo>
                  <a:cubicBezTo>
                    <a:pt x="286" y="935"/>
                    <a:pt x="282" y="936"/>
                    <a:pt x="282" y="936"/>
                  </a:cubicBezTo>
                  <a:cubicBezTo>
                    <a:pt x="282" y="937"/>
                    <a:pt x="282" y="937"/>
                    <a:pt x="282" y="937"/>
                  </a:cubicBezTo>
                  <a:cubicBezTo>
                    <a:pt x="283" y="936"/>
                    <a:pt x="283" y="936"/>
                    <a:pt x="283" y="936"/>
                  </a:cubicBezTo>
                  <a:cubicBezTo>
                    <a:pt x="283" y="936"/>
                    <a:pt x="283" y="936"/>
                    <a:pt x="275" y="931"/>
                  </a:cubicBezTo>
                  <a:cubicBezTo>
                    <a:pt x="272" y="928"/>
                    <a:pt x="272" y="928"/>
                    <a:pt x="272" y="928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32"/>
                    <a:pt x="273" y="932"/>
                    <a:pt x="275" y="942"/>
                  </a:cubicBezTo>
                  <a:cubicBezTo>
                    <a:pt x="277" y="941"/>
                    <a:pt x="277" y="941"/>
                    <a:pt x="277" y="941"/>
                  </a:cubicBezTo>
                  <a:cubicBezTo>
                    <a:pt x="276" y="941"/>
                    <a:pt x="276" y="941"/>
                    <a:pt x="276" y="941"/>
                  </a:cubicBezTo>
                  <a:cubicBezTo>
                    <a:pt x="276" y="941"/>
                    <a:pt x="276" y="941"/>
                    <a:pt x="272" y="947"/>
                  </a:cubicBezTo>
                  <a:cubicBezTo>
                    <a:pt x="273" y="948"/>
                    <a:pt x="273" y="948"/>
                    <a:pt x="273" y="948"/>
                  </a:cubicBezTo>
                  <a:cubicBezTo>
                    <a:pt x="273" y="947"/>
                    <a:pt x="273" y="947"/>
                    <a:pt x="273" y="947"/>
                  </a:cubicBezTo>
                  <a:cubicBezTo>
                    <a:pt x="273" y="947"/>
                    <a:pt x="271" y="946"/>
                    <a:pt x="269" y="945"/>
                  </a:cubicBezTo>
                  <a:cubicBezTo>
                    <a:pt x="266" y="944"/>
                    <a:pt x="263" y="943"/>
                    <a:pt x="261" y="943"/>
                  </a:cubicBezTo>
                  <a:cubicBezTo>
                    <a:pt x="261" y="943"/>
                    <a:pt x="261" y="943"/>
                    <a:pt x="239" y="943"/>
                  </a:cubicBezTo>
                  <a:cubicBezTo>
                    <a:pt x="238" y="943"/>
                    <a:pt x="238" y="943"/>
                    <a:pt x="238" y="943"/>
                  </a:cubicBezTo>
                  <a:cubicBezTo>
                    <a:pt x="238" y="944"/>
                    <a:pt x="238" y="944"/>
                    <a:pt x="238" y="944"/>
                  </a:cubicBezTo>
                  <a:cubicBezTo>
                    <a:pt x="238" y="944"/>
                    <a:pt x="238" y="944"/>
                    <a:pt x="238" y="945"/>
                  </a:cubicBezTo>
                  <a:cubicBezTo>
                    <a:pt x="238" y="945"/>
                    <a:pt x="238" y="947"/>
                    <a:pt x="238" y="949"/>
                  </a:cubicBezTo>
                  <a:cubicBezTo>
                    <a:pt x="238" y="951"/>
                    <a:pt x="238" y="951"/>
                    <a:pt x="238" y="951"/>
                  </a:cubicBezTo>
                  <a:cubicBezTo>
                    <a:pt x="239" y="951"/>
                    <a:pt x="239" y="951"/>
                    <a:pt x="239" y="951"/>
                  </a:cubicBezTo>
                  <a:cubicBezTo>
                    <a:pt x="239" y="951"/>
                    <a:pt x="239" y="951"/>
                    <a:pt x="247" y="952"/>
                  </a:cubicBezTo>
                  <a:cubicBezTo>
                    <a:pt x="248" y="953"/>
                    <a:pt x="248" y="953"/>
                    <a:pt x="248" y="953"/>
                  </a:cubicBezTo>
                  <a:cubicBezTo>
                    <a:pt x="249" y="951"/>
                    <a:pt x="249" y="951"/>
                    <a:pt x="249" y="951"/>
                  </a:cubicBezTo>
                  <a:cubicBezTo>
                    <a:pt x="249" y="951"/>
                    <a:pt x="249" y="951"/>
                    <a:pt x="250" y="947"/>
                  </a:cubicBezTo>
                  <a:cubicBezTo>
                    <a:pt x="249" y="947"/>
                    <a:pt x="249" y="947"/>
                    <a:pt x="249" y="947"/>
                  </a:cubicBezTo>
                  <a:cubicBezTo>
                    <a:pt x="249" y="948"/>
                    <a:pt x="249" y="948"/>
                    <a:pt x="249" y="948"/>
                  </a:cubicBezTo>
                  <a:cubicBezTo>
                    <a:pt x="249" y="948"/>
                    <a:pt x="249" y="948"/>
                    <a:pt x="251" y="948"/>
                  </a:cubicBezTo>
                  <a:cubicBezTo>
                    <a:pt x="255" y="948"/>
                    <a:pt x="264" y="949"/>
                    <a:pt x="268" y="952"/>
                  </a:cubicBezTo>
                  <a:cubicBezTo>
                    <a:pt x="269" y="952"/>
                    <a:pt x="270" y="953"/>
                    <a:pt x="271" y="954"/>
                  </a:cubicBezTo>
                  <a:cubicBezTo>
                    <a:pt x="271" y="954"/>
                    <a:pt x="272" y="955"/>
                    <a:pt x="272" y="956"/>
                  </a:cubicBezTo>
                  <a:cubicBezTo>
                    <a:pt x="272" y="956"/>
                    <a:pt x="272" y="956"/>
                    <a:pt x="271" y="957"/>
                  </a:cubicBezTo>
                  <a:cubicBezTo>
                    <a:pt x="273" y="958"/>
                    <a:pt x="273" y="958"/>
                    <a:pt x="273" y="958"/>
                  </a:cubicBezTo>
                  <a:cubicBezTo>
                    <a:pt x="271" y="957"/>
                    <a:pt x="271" y="957"/>
                    <a:pt x="271" y="957"/>
                  </a:cubicBezTo>
                  <a:cubicBezTo>
                    <a:pt x="271" y="958"/>
                    <a:pt x="270" y="959"/>
                    <a:pt x="270" y="960"/>
                  </a:cubicBezTo>
                  <a:cubicBezTo>
                    <a:pt x="268" y="963"/>
                    <a:pt x="265" y="963"/>
                    <a:pt x="263" y="963"/>
                  </a:cubicBezTo>
                  <a:cubicBezTo>
                    <a:pt x="263" y="963"/>
                    <a:pt x="262" y="963"/>
                    <a:pt x="262" y="963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257" y="961"/>
                    <a:pt x="257" y="961"/>
                    <a:pt x="257" y="961"/>
                  </a:cubicBezTo>
                  <a:cubicBezTo>
                    <a:pt x="259" y="965"/>
                    <a:pt x="259" y="965"/>
                    <a:pt x="259" y="965"/>
                  </a:cubicBezTo>
                  <a:cubicBezTo>
                    <a:pt x="259" y="965"/>
                    <a:pt x="259" y="965"/>
                    <a:pt x="259" y="965"/>
                  </a:cubicBezTo>
                  <a:cubicBezTo>
                    <a:pt x="260" y="965"/>
                    <a:pt x="260" y="966"/>
                    <a:pt x="260" y="966"/>
                  </a:cubicBezTo>
                  <a:cubicBezTo>
                    <a:pt x="260" y="966"/>
                    <a:pt x="260" y="966"/>
                    <a:pt x="260" y="966"/>
                  </a:cubicBezTo>
                  <a:cubicBezTo>
                    <a:pt x="260" y="966"/>
                    <a:pt x="260" y="966"/>
                    <a:pt x="260" y="966"/>
                  </a:cubicBezTo>
                  <a:cubicBezTo>
                    <a:pt x="260" y="967"/>
                    <a:pt x="261" y="969"/>
                    <a:pt x="263" y="972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4" y="970"/>
                    <a:pt x="264" y="970"/>
                    <a:pt x="260" y="971"/>
                  </a:cubicBezTo>
                  <a:cubicBezTo>
                    <a:pt x="258" y="972"/>
                    <a:pt x="258" y="972"/>
                    <a:pt x="258" y="972"/>
                  </a:cubicBezTo>
                  <a:cubicBezTo>
                    <a:pt x="260" y="973"/>
                    <a:pt x="260" y="973"/>
                    <a:pt x="260" y="973"/>
                  </a:cubicBezTo>
                  <a:cubicBezTo>
                    <a:pt x="260" y="974"/>
                    <a:pt x="260" y="974"/>
                    <a:pt x="260" y="974"/>
                  </a:cubicBezTo>
                  <a:cubicBezTo>
                    <a:pt x="260" y="974"/>
                    <a:pt x="260" y="974"/>
                    <a:pt x="260" y="974"/>
                  </a:cubicBezTo>
                  <a:cubicBezTo>
                    <a:pt x="260" y="974"/>
                    <a:pt x="263" y="975"/>
                    <a:pt x="265" y="977"/>
                  </a:cubicBezTo>
                  <a:cubicBezTo>
                    <a:pt x="266" y="978"/>
                    <a:pt x="266" y="979"/>
                    <a:pt x="267" y="980"/>
                  </a:cubicBezTo>
                  <a:cubicBezTo>
                    <a:pt x="268" y="981"/>
                    <a:pt x="268" y="982"/>
                    <a:pt x="268" y="982"/>
                  </a:cubicBezTo>
                  <a:cubicBezTo>
                    <a:pt x="268" y="983"/>
                    <a:pt x="268" y="983"/>
                    <a:pt x="268" y="984"/>
                  </a:cubicBezTo>
                  <a:cubicBezTo>
                    <a:pt x="267" y="984"/>
                    <a:pt x="267" y="984"/>
                    <a:pt x="267" y="984"/>
                  </a:cubicBezTo>
                  <a:cubicBezTo>
                    <a:pt x="267" y="984"/>
                    <a:pt x="267" y="984"/>
                    <a:pt x="267" y="984"/>
                  </a:cubicBezTo>
                  <a:cubicBezTo>
                    <a:pt x="266" y="987"/>
                    <a:pt x="265" y="991"/>
                    <a:pt x="265" y="995"/>
                  </a:cubicBezTo>
                  <a:cubicBezTo>
                    <a:pt x="265" y="998"/>
                    <a:pt x="265" y="1001"/>
                    <a:pt x="265" y="1001"/>
                  </a:cubicBezTo>
                  <a:cubicBezTo>
                    <a:pt x="266" y="1001"/>
                    <a:pt x="266" y="1001"/>
                    <a:pt x="266" y="1001"/>
                  </a:cubicBezTo>
                  <a:cubicBezTo>
                    <a:pt x="266" y="999"/>
                    <a:pt x="266" y="999"/>
                    <a:pt x="266" y="999"/>
                  </a:cubicBezTo>
                  <a:cubicBezTo>
                    <a:pt x="266" y="999"/>
                    <a:pt x="266" y="999"/>
                    <a:pt x="262" y="1001"/>
                  </a:cubicBezTo>
                  <a:cubicBezTo>
                    <a:pt x="258" y="1002"/>
                    <a:pt x="258" y="1002"/>
                    <a:pt x="258" y="1002"/>
                  </a:cubicBezTo>
                  <a:cubicBezTo>
                    <a:pt x="261" y="1004"/>
                    <a:pt x="261" y="1004"/>
                    <a:pt x="261" y="1004"/>
                  </a:cubicBezTo>
                  <a:cubicBezTo>
                    <a:pt x="261" y="1004"/>
                    <a:pt x="261" y="1004"/>
                    <a:pt x="267" y="1006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6" y="1005"/>
                    <a:pt x="266" y="1006"/>
                    <a:pt x="267" y="1011"/>
                  </a:cubicBezTo>
                  <a:cubicBezTo>
                    <a:pt x="267" y="1011"/>
                    <a:pt x="267" y="1011"/>
                    <a:pt x="267" y="1011"/>
                  </a:cubicBezTo>
                  <a:cubicBezTo>
                    <a:pt x="267" y="1012"/>
                    <a:pt x="267" y="1012"/>
                    <a:pt x="267" y="1013"/>
                  </a:cubicBezTo>
                  <a:cubicBezTo>
                    <a:pt x="269" y="1013"/>
                    <a:pt x="269" y="1013"/>
                    <a:pt x="269" y="1013"/>
                  </a:cubicBezTo>
                  <a:cubicBezTo>
                    <a:pt x="270" y="1012"/>
                    <a:pt x="270" y="1012"/>
                    <a:pt x="270" y="1012"/>
                  </a:cubicBezTo>
                  <a:cubicBezTo>
                    <a:pt x="270" y="1012"/>
                    <a:pt x="268" y="1010"/>
                    <a:pt x="264" y="1008"/>
                  </a:cubicBezTo>
                  <a:cubicBezTo>
                    <a:pt x="263" y="1008"/>
                    <a:pt x="261" y="1007"/>
                    <a:pt x="259" y="1007"/>
                  </a:cubicBezTo>
                  <a:cubicBezTo>
                    <a:pt x="259" y="1007"/>
                    <a:pt x="259" y="1007"/>
                    <a:pt x="259" y="1007"/>
                  </a:cubicBezTo>
                  <a:cubicBezTo>
                    <a:pt x="259" y="1008"/>
                    <a:pt x="259" y="1008"/>
                    <a:pt x="259" y="1008"/>
                  </a:cubicBezTo>
                  <a:cubicBezTo>
                    <a:pt x="257" y="1008"/>
                    <a:pt x="255" y="1010"/>
                    <a:pt x="254" y="1011"/>
                  </a:cubicBezTo>
                  <a:cubicBezTo>
                    <a:pt x="254" y="1012"/>
                    <a:pt x="254" y="1013"/>
                    <a:pt x="254" y="1013"/>
                  </a:cubicBezTo>
                  <a:cubicBezTo>
                    <a:pt x="254" y="1014"/>
                    <a:pt x="254" y="1014"/>
                    <a:pt x="254" y="1014"/>
                  </a:cubicBezTo>
                  <a:cubicBezTo>
                    <a:pt x="255" y="1014"/>
                    <a:pt x="255" y="1014"/>
                    <a:pt x="255" y="1014"/>
                  </a:cubicBezTo>
                  <a:cubicBezTo>
                    <a:pt x="255" y="1014"/>
                    <a:pt x="255" y="1014"/>
                    <a:pt x="261" y="1014"/>
                  </a:cubicBezTo>
                  <a:cubicBezTo>
                    <a:pt x="261" y="1013"/>
                    <a:pt x="261" y="1013"/>
                    <a:pt x="261" y="1013"/>
                  </a:cubicBezTo>
                  <a:cubicBezTo>
                    <a:pt x="259" y="1013"/>
                    <a:pt x="259" y="1013"/>
                    <a:pt x="259" y="1013"/>
                  </a:cubicBezTo>
                  <a:cubicBezTo>
                    <a:pt x="259" y="1014"/>
                    <a:pt x="259" y="1014"/>
                    <a:pt x="259" y="1014"/>
                  </a:cubicBezTo>
                  <a:cubicBezTo>
                    <a:pt x="259" y="1014"/>
                    <a:pt x="259" y="1014"/>
                    <a:pt x="259" y="1014"/>
                  </a:cubicBezTo>
                  <a:cubicBezTo>
                    <a:pt x="259" y="1014"/>
                    <a:pt x="260" y="1016"/>
                    <a:pt x="262" y="1023"/>
                  </a:cubicBezTo>
                  <a:cubicBezTo>
                    <a:pt x="263" y="1022"/>
                    <a:pt x="263" y="1022"/>
                    <a:pt x="263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3" y="1022"/>
                    <a:pt x="263" y="1022"/>
                    <a:pt x="263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3" y="1022"/>
                    <a:pt x="263" y="1022"/>
                    <a:pt x="263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3"/>
                    <a:pt x="262" y="1023"/>
                  </a:cubicBezTo>
                  <a:cubicBezTo>
                    <a:pt x="262" y="1023"/>
                    <a:pt x="262" y="1023"/>
                    <a:pt x="262" y="1023"/>
                  </a:cubicBezTo>
                  <a:cubicBezTo>
                    <a:pt x="262" y="1024"/>
                    <a:pt x="261" y="1027"/>
                    <a:pt x="261" y="1034"/>
                  </a:cubicBezTo>
                  <a:cubicBezTo>
                    <a:pt x="262" y="1035"/>
                    <a:pt x="262" y="1035"/>
                    <a:pt x="262" y="1035"/>
                  </a:cubicBezTo>
                  <a:cubicBezTo>
                    <a:pt x="261" y="1034"/>
                    <a:pt x="261" y="1034"/>
                    <a:pt x="261" y="1034"/>
                  </a:cubicBezTo>
                  <a:cubicBezTo>
                    <a:pt x="261" y="1034"/>
                    <a:pt x="261" y="1034"/>
                    <a:pt x="258" y="1036"/>
                  </a:cubicBezTo>
                  <a:cubicBezTo>
                    <a:pt x="257" y="1038"/>
                    <a:pt x="257" y="1038"/>
                    <a:pt x="257" y="1038"/>
                  </a:cubicBezTo>
                  <a:cubicBezTo>
                    <a:pt x="259" y="1039"/>
                    <a:pt x="259" y="1039"/>
                    <a:pt x="259" y="1039"/>
                  </a:cubicBezTo>
                  <a:cubicBezTo>
                    <a:pt x="259" y="1039"/>
                    <a:pt x="259" y="1039"/>
                    <a:pt x="259" y="1039"/>
                  </a:cubicBezTo>
                  <a:cubicBezTo>
                    <a:pt x="260" y="1040"/>
                    <a:pt x="262" y="1041"/>
                    <a:pt x="264" y="1043"/>
                  </a:cubicBezTo>
                  <a:cubicBezTo>
                    <a:pt x="265" y="1044"/>
                    <a:pt x="266" y="1045"/>
                    <a:pt x="266" y="1046"/>
                  </a:cubicBezTo>
                  <a:cubicBezTo>
                    <a:pt x="267" y="1047"/>
                    <a:pt x="267" y="1047"/>
                    <a:pt x="267" y="1048"/>
                  </a:cubicBezTo>
                  <a:cubicBezTo>
                    <a:pt x="267" y="1049"/>
                    <a:pt x="267" y="1049"/>
                    <a:pt x="266" y="1050"/>
                  </a:cubicBezTo>
                  <a:cubicBezTo>
                    <a:pt x="266" y="1050"/>
                    <a:pt x="266" y="1050"/>
                    <a:pt x="266" y="1050"/>
                  </a:cubicBezTo>
                  <a:cubicBezTo>
                    <a:pt x="266" y="1050"/>
                    <a:pt x="266" y="1050"/>
                    <a:pt x="266" y="1050"/>
                  </a:cubicBezTo>
                  <a:cubicBezTo>
                    <a:pt x="265" y="1053"/>
                    <a:pt x="264" y="1055"/>
                    <a:pt x="263" y="1055"/>
                  </a:cubicBezTo>
                  <a:cubicBezTo>
                    <a:pt x="262" y="1056"/>
                    <a:pt x="262" y="1056"/>
                    <a:pt x="261" y="1056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7"/>
                    <a:pt x="261" y="1057"/>
                    <a:pt x="261" y="1057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7"/>
                    <a:pt x="261" y="1057"/>
                    <a:pt x="261" y="1057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59" y="1056"/>
                    <a:pt x="259" y="1056"/>
                    <a:pt x="259" y="1056"/>
                  </a:cubicBezTo>
                  <a:cubicBezTo>
                    <a:pt x="259" y="1057"/>
                    <a:pt x="259" y="1057"/>
                    <a:pt x="259" y="1057"/>
                  </a:cubicBezTo>
                  <a:cubicBezTo>
                    <a:pt x="259" y="1057"/>
                    <a:pt x="259" y="1057"/>
                    <a:pt x="259" y="1060"/>
                  </a:cubicBezTo>
                  <a:cubicBezTo>
                    <a:pt x="259" y="1062"/>
                    <a:pt x="258" y="1067"/>
                    <a:pt x="258" y="1076"/>
                  </a:cubicBezTo>
                  <a:cubicBezTo>
                    <a:pt x="258" y="1077"/>
                    <a:pt x="258" y="1077"/>
                    <a:pt x="258" y="1077"/>
                  </a:cubicBezTo>
                  <a:cubicBezTo>
                    <a:pt x="259" y="1078"/>
                    <a:pt x="259" y="1078"/>
                    <a:pt x="259" y="1078"/>
                  </a:cubicBezTo>
                  <a:cubicBezTo>
                    <a:pt x="259" y="1078"/>
                    <a:pt x="259" y="1078"/>
                    <a:pt x="259" y="1078"/>
                  </a:cubicBezTo>
                  <a:cubicBezTo>
                    <a:pt x="259" y="1078"/>
                    <a:pt x="260" y="1078"/>
                    <a:pt x="261" y="1079"/>
                  </a:cubicBezTo>
                  <a:cubicBezTo>
                    <a:pt x="261" y="1080"/>
                    <a:pt x="262" y="1081"/>
                    <a:pt x="262" y="1083"/>
                  </a:cubicBezTo>
                  <a:cubicBezTo>
                    <a:pt x="262" y="1083"/>
                    <a:pt x="262" y="1084"/>
                    <a:pt x="262" y="1084"/>
                  </a:cubicBezTo>
                  <a:cubicBezTo>
                    <a:pt x="263" y="1085"/>
                    <a:pt x="263" y="1085"/>
                    <a:pt x="263" y="1085"/>
                  </a:cubicBezTo>
                  <a:cubicBezTo>
                    <a:pt x="262" y="1084"/>
                    <a:pt x="262" y="1084"/>
                    <a:pt x="262" y="1084"/>
                  </a:cubicBezTo>
                  <a:cubicBezTo>
                    <a:pt x="261" y="1086"/>
                    <a:pt x="260" y="1087"/>
                    <a:pt x="259" y="1088"/>
                  </a:cubicBezTo>
                  <a:cubicBezTo>
                    <a:pt x="259" y="1088"/>
                    <a:pt x="258" y="1088"/>
                    <a:pt x="258" y="1088"/>
                  </a:cubicBezTo>
                  <a:cubicBezTo>
                    <a:pt x="258" y="1089"/>
                    <a:pt x="258" y="1089"/>
                    <a:pt x="258" y="1089"/>
                  </a:cubicBezTo>
                  <a:cubicBezTo>
                    <a:pt x="257" y="1089"/>
                    <a:pt x="257" y="1089"/>
                    <a:pt x="257" y="1089"/>
                  </a:cubicBezTo>
                  <a:cubicBezTo>
                    <a:pt x="257" y="1089"/>
                    <a:pt x="257" y="1089"/>
                    <a:pt x="257" y="1089"/>
                  </a:cubicBezTo>
                  <a:cubicBezTo>
                    <a:pt x="256" y="1089"/>
                    <a:pt x="256" y="1089"/>
                    <a:pt x="256" y="1089"/>
                  </a:cubicBezTo>
                  <a:cubicBezTo>
                    <a:pt x="257" y="1090"/>
                    <a:pt x="257" y="1090"/>
                    <a:pt x="257" y="1090"/>
                  </a:cubicBezTo>
                  <a:cubicBezTo>
                    <a:pt x="257" y="1091"/>
                    <a:pt x="257" y="1091"/>
                    <a:pt x="259" y="1099"/>
                  </a:cubicBezTo>
                  <a:cubicBezTo>
                    <a:pt x="261" y="1098"/>
                    <a:pt x="261" y="1098"/>
                    <a:pt x="261" y="1098"/>
                  </a:cubicBezTo>
                  <a:cubicBezTo>
                    <a:pt x="259" y="1098"/>
                    <a:pt x="259" y="1098"/>
                    <a:pt x="259" y="1098"/>
                  </a:cubicBezTo>
                  <a:cubicBezTo>
                    <a:pt x="259" y="1098"/>
                    <a:pt x="259" y="1098"/>
                    <a:pt x="254" y="1119"/>
                  </a:cubicBezTo>
                  <a:cubicBezTo>
                    <a:pt x="255" y="1120"/>
                    <a:pt x="255" y="1120"/>
                    <a:pt x="255" y="1120"/>
                  </a:cubicBezTo>
                  <a:cubicBezTo>
                    <a:pt x="254" y="1119"/>
                    <a:pt x="254" y="1119"/>
                    <a:pt x="254" y="1119"/>
                  </a:cubicBezTo>
                  <a:cubicBezTo>
                    <a:pt x="254" y="1119"/>
                    <a:pt x="254" y="1119"/>
                    <a:pt x="249" y="1123"/>
                  </a:cubicBezTo>
                  <a:cubicBezTo>
                    <a:pt x="249" y="1123"/>
                    <a:pt x="249" y="1123"/>
                    <a:pt x="249" y="1123"/>
                  </a:cubicBezTo>
                  <a:cubicBezTo>
                    <a:pt x="248" y="1123"/>
                    <a:pt x="248" y="1123"/>
                    <a:pt x="248" y="1123"/>
                  </a:cubicBezTo>
                  <a:cubicBezTo>
                    <a:pt x="248" y="1123"/>
                    <a:pt x="248" y="1123"/>
                    <a:pt x="244" y="1137"/>
                  </a:cubicBezTo>
                  <a:cubicBezTo>
                    <a:pt x="244" y="1137"/>
                    <a:pt x="244" y="1137"/>
                    <a:pt x="244" y="1137"/>
                  </a:cubicBezTo>
                  <a:cubicBezTo>
                    <a:pt x="244" y="1137"/>
                    <a:pt x="244" y="1137"/>
                    <a:pt x="244" y="1137"/>
                  </a:cubicBezTo>
                  <a:cubicBezTo>
                    <a:pt x="244" y="1137"/>
                    <a:pt x="244" y="1142"/>
                    <a:pt x="243" y="1148"/>
                  </a:cubicBezTo>
                  <a:cubicBezTo>
                    <a:pt x="242" y="1150"/>
                    <a:pt x="242" y="1153"/>
                    <a:pt x="241" y="1155"/>
                  </a:cubicBezTo>
                  <a:cubicBezTo>
                    <a:pt x="241" y="1156"/>
                    <a:pt x="241" y="1157"/>
                    <a:pt x="241" y="1158"/>
                  </a:cubicBezTo>
                  <a:cubicBezTo>
                    <a:pt x="241" y="1159"/>
                    <a:pt x="240" y="1160"/>
                    <a:pt x="240" y="1160"/>
                  </a:cubicBezTo>
                  <a:cubicBezTo>
                    <a:pt x="242" y="1160"/>
                    <a:pt x="242" y="1160"/>
                    <a:pt x="242" y="1160"/>
                  </a:cubicBezTo>
                  <a:cubicBezTo>
                    <a:pt x="241" y="1159"/>
                    <a:pt x="241" y="1159"/>
                    <a:pt x="241" y="1159"/>
                  </a:cubicBezTo>
                  <a:cubicBezTo>
                    <a:pt x="240" y="1160"/>
                    <a:pt x="239" y="1161"/>
                    <a:pt x="238" y="1162"/>
                  </a:cubicBezTo>
                  <a:cubicBezTo>
                    <a:pt x="235" y="1166"/>
                    <a:pt x="232" y="1173"/>
                    <a:pt x="232" y="1173"/>
                  </a:cubicBezTo>
                  <a:cubicBezTo>
                    <a:pt x="234" y="1174"/>
                    <a:pt x="234" y="1174"/>
                    <a:pt x="234" y="1174"/>
                  </a:cubicBezTo>
                  <a:cubicBezTo>
                    <a:pt x="235" y="1173"/>
                    <a:pt x="235" y="1173"/>
                    <a:pt x="235" y="1173"/>
                  </a:cubicBezTo>
                  <a:cubicBezTo>
                    <a:pt x="235" y="1173"/>
                    <a:pt x="235" y="1173"/>
                    <a:pt x="220" y="1162"/>
                  </a:cubicBezTo>
                  <a:cubicBezTo>
                    <a:pt x="219" y="1161"/>
                    <a:pt x="219" y="1161"/>
                    <a:pt x="219" y="1161"/>
                  </a:cubicBezTo>
                  <a:cubicBezTo>
                    <a:pt x="218" y="1162"/>
                    <a:pt x="218" y="1162"/>
                    <a:pt x="218" y="1162"/>
                  </a:cubicBezTo>
                  <a:cubicBezTo>
                    <a:pt x="218" y="1162"/>
                    <a:pt x="218" y="1162"/>
                    <a:pt x="210" y="1169"/>
                  </a:cubicBezTo>
                  <a:cubicBezTo>
                    <a:pt x="211" y="1170"/>
                    <a:pt x="211" y="1170"/>
                    <a:pt x="211" y="1170"/>
                  </a:cubicBezTo>
                  <a:cubicBezTo>
                    <a:pt x="211" y="1168"/>
                    <a:pt x="211" y="1168"/>
                    <a:pt x="211" y="1168"/>
                  </a:cubicBezTo>
                  <a:cubicBezTo>
                    <a:pt x="211" y="1168"/>
                    <a:pt x="211" y="1168"/>
                    <a:pt x="200" y="1166"/>
                  </a:cubicBezTo>
                  <a:cubicBezTo>
                    <a:pt x="200" y="1166"/>
                    <a:pt x="200" y="1166"/>
                    <a:pt x="200" y="1166"/>
                  </a:cubicBezTo>
                  <a:cubicBezTo>
                    <a:pt x="200" y="1166"/>
                    <a:pt x="200" y="1166"/>
                    <a:pt x="200" y="1166"/>
                  </a:cubicBezTo>
                  <a:cubicBezTo>
                    <a:pt x="200" y="1166"/>
                    <a:pt x="200" y="1166"/>
                    <a:pt x="175" y="1168"/>
                  </a:cubicBezTo>
                  <a:cubicBezTo>
                    <a:pt x="173" y="1168"/>
                    <a:pt x="173" y="1168"/>
                    <a:pt x="173" y="1168"/>
                  </a:cubicBezTo>
                  <a:cubicBezTo>
                    <a:pt x="174" y="1170"/>
                    <a:pt x="174" y="1170"/>
                    <a:pt x="174" y="1170"/>
                  </a:cubicBezTo>
                  <a:cubicBezTo>
                    <a:pt x="174" y="1170"/>
                    <a:pt x="174" y="1171"/>
                    <a:pt x="175" y="1172"/>
                  </a:cubicBezTo>
                  <a:cubicBezTo>
                    <a:pt x="175" y="1173"/>
                    <a:pt x="176" y="1174"/>
                    <a:pt x="177" y="1176"/>
                  </a:cubicBezTo>
                  <a:cubicBezTo>
                    <a:pt x="177" y="1178"/>
                    <a:pt x="178" y="1180"/>
                    <a:pt x="178" y="1181"/>
                  </a:cubicBezTo>
                  <a:cubicBezTo>
                    <a:pt x="178" y="1182"/>
                    <a:pt x="177" y="1182"/>
                    <a:pt x="177" y="1182"/>
                  </a:cubicBezTo>
                  <a:cubicBezTo>
                    <a:pt x="178" y="1183"/>
                    <a:pt x="178" y="1183"/>
                    <a:pt x="178" y="1183"/>
                  </a:cubicBezTo>
                  <a:cubicBezTo>
                    <a:pt x="178" y="1182"/>
                    <a:pt x="178" y="1182"/>
                    <a:pt x="178" y="1182"/>
                  </a:cubicBezTo>
                  <a:cubicBezTo>
                    <a:pt x="177" y="1182"/>
                    <a:pt x="177" y="1182"/>
                    <a:pt x="177" y="1182"/>
                  </a:cubicBezTo>
                  <a:cubicBezTo>
                    <a:pt x="176" y="1182"/>
                    <a:pt x="174" y="1181"/>
                    <a:pt x="172" y="1180"/>
                  </a:cubicBezTo>
                  <a:cubicBezTo>
                    <a:pt x="170" y="1180"/>
                    <a:pt x="167" y="1179"/>
                    <a:pt x="165" y="1179"/>
                  </a:cubicBezTo>
                  <a:cubicBezTo>
                    <a:pt x="164" y="1179"/>
                    <a:pt x="164" y="1179"/>
                    <a:pt x="163" y="1179"/>
                  </a:cubicBezTo>
                  <a:cubicBezTo>
                    <a:pt x="163" y="1179"/>
                    <a:pt x="163" y="1179"/>
                    <a:pt x="163" y="1179"/>
                  </a:cubicBezTo>
                  <a:cubicBezTo>
                    <a:pt x="162" y="1179"/>
                    <a:pt x="162" y="1179"/>
                    <a:pt x="162" y="1179"/>
                  </a:cubicBezTo>
                  <a:cubicBezTo>
                    <a:pt x="162" y="1180"/>
                    <a:pt x="160" y="1182"/>
                    <a:pt x="159" y="1184"/>
                  </a:cubicBezTo>
                  <a:cubicBezTo>
                    <a:pt x="157" y="1187"/>
                    <a:pt x="155" y="1190"/>
                    <a:pt x="153" y="1194"/>
                  </a:cubicBezTo>
                  <a:cubicBezTo>
                    <a:pt x="152" y="1196"/>
                    <a:pt x="151" y="1197"/>
                    <a:pt x="151" y="1199"/>
                  </a:cubicBezTo>
                  <a:cubicBezTo>
                    <a:pt x="150" y="1201"/>
                    <a:pt x="150" y="1202"/>
                    <a:pt x="150" y="1204"/>
                  </a:cubicBezTo>
                  <a:cubicBezTo>
                    <a:pt x="150" y="1206"/>
                    <a:pt x="151" y="1208"/>
                    <a:pt x="152" y="1209"/>
                  </a:cubicBezTo>
                  <a:cubicBezTo>
                    <a:pt x="153" y="1211"/>
                    <a:pt x="155" y="1213"/>
                    <a:pt x="157" y="1214"/>
                  </a:cubicBezTo>
                  <a:cubicBezTo>
                    <a:pt x="158" y="1215"/>
                    <a:pt x="158" y="1215"/>
                    <a:pt x="159" y="1216"/>
                  </a:cubicBezTo>
                  <a:cubicBezTo>
                    <a:pt x="159" y="1217"/>
                    <a:pt x="159" y="1217"/>
                    <a:pt x="159" y="1217"/>
                  </a:cubicBezTo>
                  <a:cubicBezTo>
                    <a:pt x="159" y="1218"/>
                    <a:pt x="159" y="1218"/>
                    <a:pt x="159" y="1218"/>
                  </a:cubicBezTo>
                  <a:cubicBezTo>
                    <a:pt x="159" y="1218"/>
                    <a:pt x="159" y="1218"/>
                    <a:pt x="159" y="1218"/>
                  </a:cubicBezTo>
                  <a:cubicBezTo>
                    <a:pt x="159" y="1218"/>
                    <a:pt x="159" y="1218"/>
                    <a:pt x="159" y="1218"/>
                  </a:cubicBezTo>
                  <a:cubicBezTo>
                    <a:pt x="159" y="1221"/>
                    <a:pt x="157" y="1226"/>
                    <a:pt x="155" y="1230"/>
                  </a:cubicBezTo>
                  <a:cubicBezTo>
                    <a:pt x="154" y="1232"/>
                    <a:pt x="153" y="1233"/>
                    <a:pt x="152" y="1235"/>
                  </a:cubicBezTo>
                  <a:cubicBezTo>
                    <a:pt x="152" y="1236"/>
                    <a:pt x="151" y="1237"/>
                    <a:pt x="151" y="1237"/>
                  </a:cubicBezTo>
                  <a:cubicBezTo>
                    <a:pt x="153" y="1237"/>
                    <a:pt x="153" y="1237"/>
                    <a:pt x="153" y="1237"/>
                  </a:cubicBezTo>
                  <a:cubicBezTo>
                    <a:pt x="152" y="1236"/>
                    <a:pt x="152" y="1236"/>
                    <a:pt x="152" y="1236"/>
                  </a:cubicBezTo>
                  <a:cubicBezTo>
                    <a:pt x="152" y="1236"/>
                    <a:pt x="152" y="1236"/>
                    <a:pt x="144" y="1237"/>
                  </a:cubicBezTo>
                  <a:cubicBezTo>
                    <a:pt x="145" y="1239"/>
                    <a:pt x="145" y="1239"/>
                    <a:pt x="145" y="1239"/>
                  </a:cubicBezTo>
                  <a:cubicBezTo>
                    <a:pt x="146" y="1238"/>
                    <a:pt x="146" y="1238"/>
                    <a:pt x="146" y="1238"/>
                  </a:cubicBezTo>
                  <a:cubicBezTo>
                    <a:pt x="146" y="1238"/>
                    <a:pt x="145" y="1237"/>
                    <a:pt x="143" y="1236"/>
                  </a:cubicBezTo>
                  <a:cubicBezTo>
                    <a:pt x="142" y="1235"/>
                    <a:pt x="140" y="1234"/>
                    <a:pt x="137" y="1234"/>
                  </a:cubicBezTo>
                  <a:cubicBezTo>
                    <a:pt x="135" y="1234"/>
                    <a:pt x="134" y="1234"/>
                    <a:pt x="132" y="1235"/>
                  </a:cubicBezTo>
                  <a:cubicBezTo>
                    <a:pt x="128" y="1236"/>
                    <a:pt x="124" y="1238"/>
                    <a:pt x="120" y="1240"/>
                  </a:cubicBezTo>
                  <a:cubicBezTo>
                    <a:pt x="118" y="1241"/>
                    <a:pt x="117" y="1241"/>
                    <a:pt x="115" y="1242"/>
                  </a:cubicBezTo>
                  <a:cubicBezTo>
                    <a:pt x="114" y="1242"/>
                    <a:pt x="113" y="1243"/>
                    <a:pt x="112" y="1243"/>
                  </a:cubicBezTo>
                  <a:cubicBezTo>
                    <a:pt x="111" y="1243"/>
                    <a:pt x="108" y="1242"/>
                    <a:pt x="105" y="1242"/>
                  </a:cubicBezTo>
                  <a:cubicBezTo>
                    <a:pt x="102" y="1241"/>
                    <a:pt x="98" y="1240"/>
                    <a:pt x="96" y="1240"/>
                  </a:cubicBezTo>
                  <a:cubicBezTo>
                    <a:pt x="92" y="1239"/>
                    <a:pt x="90" y="1239"/>
                    <a:pt x="90" y="1239"/>
                  </a:cubicBezTo>
                  <a:cubicBezTo>
                    <a:pt x="89" y="1238"/>
                    <a:pt x="89" y="1238"/>
                    <a:pt x="89" y="1238"/>
                  </a:cubicBezTo>
                  <a:cubicBezTo>
                    <a:pt x="89" y="1239"/>
                    <a:pt x="89" y="1239"/>
                    <a:pt x="89" y="1239"/>
                  </a:cubicBezTo>
                  <a:cubicBezTo>
                    <a:pt x="89" y="1239"/>
                    <a:pt x="89" y="1239"/>
                    <a:pt x="83" y="1240"/>
                  </a:cubicBezTo>
                  <a:cubicBezTo>
                    <a:pt x="84" y="1241"/>
                    <a:pt x="84" y="1241"/>
                    <a:pt x="84" y="1241"/>
                  </a:cubicBezTo>
                  <a:cubicBezTo>
                    <a:pt x="85" y="1242"/>
                    <a:pt x="85" y="1242"/>
                    <a:pt x="85" y="1242"/>
                  </a:cubicBezTo>
                  <a:cubicBezTo>
                    <a:pt x="85" y="1242"/>
                    <a:pt x="85" y="1242"/>
                    <a:pt x="87" y="1236"/>
                  </a:cubicBezTo>
                  <a:cubicBezTo>
                    <a:pt x="85" y="1236"/>
                    <a:pt x="85" y="1236"/>
                    <a:pt x="85" y="1236"/>
                  </a:cubicBezTo>
                  <a:cubicBezTo>
                    <a:pt x="84" y="1237"/>
                    <a:pt x="84" y="1237"/>
                    <a:pt x="84" y="1237"/>
                  </a:cubicBezTo>
                  <a:cubicBezTo>
                    <a:pt x="84" y="1237"/>
                    <a:pt x="85" y="1238"/>
                    <a:pt x="86" y="1238"/>
                  </a:cubicBezTo>
                  <a:cubicBezTo>
                    <a:pt x="87" y="1239"/>
                    <a:pt x="88" y="1240"/>
                    <a:pt x="89" y="1240"/>
                  </a:cubicBezTo>
                  <a:cubicBezTo>
                    <a:pt x="90" y="1240"/>
                    <a:pt x="90" y="1240"/>
                    <a:pt x="91" y="1239"/>
                  </a:cubicBezTo>
                  <a:cubicBezTo>
                    <a:pt x="91" y="1239"/>
                    <a:pt x="92" y="1239"/>
                    <a:pt x="92" y="1238"/>
                  </a:cubicBezTo>
                  <a:cubicBezTo>
                    <a:pt x="92" y="1238"/>
                    <a:pt x="92" y="1238"/>
                    <a:pt x="92" y="1238"/>
                  </a:cubicBezTo>
                  <a:cubicBezTo>
                    <a:pt x="92" y="1238"/>
                    <a:pt x="92" y="1238"/>
                    <a:pt x="92" y="1238"/>
                  </a:cubicBezTo>
                  <a:cubicBezTo>
                    <a:pt x="92" y="1237"/>
                    <a:pt x="92" y="1236"/>
                    <a:pt x="92" y="1236"/>
                  </a:cubicBezTo>
                  <a:cubicBezTo>
                    <a:pt x="92" y="1233"/>
                    <a:pt x="91" y="1232"/>
                    <a:pt x="91" y="1230"/>
                  </a:cubicBezTo>
                  <a:cubicBezTo>
                    <a:pt x="90" y="1229"/>
                    <a:pt x="89" y="1228"/>
                    <a:pt x="89" y="1228"/>
                  </a:cubicBezTo>
                  <a:cubicBezTo>
                    <a:pt x="88" y="1229"/>
                    <a:pt x="88" y="1229"/>
                    <a:pt x="88" y="1229"/>
                  </a:cubicBezTo>
                  <a:cubicBezTo>
                    <a:pt x="89" y="1229"/>
                    <a:pt x="89" y="1229"/>
                    <a:pt x="89" y="1229"/>
                  </a:cubicBezTo>
                  <a:cubicBezTo>
                    <a:pt x="89" y="1229"/>
                    <a:pt x="89" y="1229"/>
                    <a:pt x="89" y="1221"/>
                  </a:cubicBezTo>
                  <a:cubicBezTo>
                    <a:pt x="88" y="1221"/>
                    <a:pt x="88" y="1221"/>
                    <a:pt x="88" y="1221"/>
                  </a:cubicBezTo>
                  <a:cubicBezTo>
                    <a:pt x="88" y="1223"/>
                    <a:pt x="88" y="1223"/>
                    <a:pt x="88" y="1223"/>
                  </a:cubicBezTo>
                  <a:cubicBezTo>
                    <a:pt x="88" y="1223"/>
                    <a:pt x="90" y="1222"/>
                    <a:pt x="91" y="1222"/>
                  </a:cubicBezTo>
                  <a:cubicBezTo>
                    <a:pt x="92" y="1221"/>
                    <a:pt x="94" y="1221"/>
                    <a:pt x="95" y="1220"/>
                  </a:cubicBezTo>
                  <a:cubicBezTo>
                    <a:pt x="96" y="1219"/>
                    <a:pt x="97" y="1218"/>
                    <a:pt x="97" y="1216"/>
                  </a:cubicBezTo>
                  <a:cubicBezTo>
                    <a:pt x="97" y="1215"/>
                    <a:pt x="96" y="1215"/>
                    <a:pt x="96" y="1214"/>
                  </a:cubicBezTo>
                  <a:cubicBezTo>
                    <a:pt x="95" y="1214"/>
                    <a:pt x="95" y="1214"/>
                    <a:pt x="95" y="1214"/>
                  </a:cubicBezTo>
                  <a:cubicBezTo>
                    <a:pt x="96" y="1214"/>
                    <a:pt x="96" y="1214"/>
                    <a:pt x="96" y="1214"/>
                  </a:cubicBezTo>
                  <a:cubicBezTo>
                    <a:pt x="95" y="1210"/>
                    <a:pt x="93" y="1207"/>
                    <a:pt x="91" y="1206"/>
                  </a:cubicBezTo>
                  <a:cubicBezTo>
                    <a:pt x="89" y="1205"/>
                    <a:pt x="88" y="1205"/>
                    <a:pt x="88" y="1205"/>
                  </a:cubicBezTo>
                  <a:cubicBezTo>
                    <a:pt x="88" y="1206"/>
                    <a:pt x="88" y="1206"/>
                    <a:pt x="88" y="1206"/>
                  </a:cubicBezTo>
                  <a:cubicBezTo>
                    <a:pt x="89" y="1207"/>
                    <a:pt x="89" y="1207"/>
                    <a:pt x="89" y="1207"/>
                  </a:cubicBezTo>
                  <a:cubicBezTo>
                    <a:pt x="89" y="1207"/>
                    <a:pt x="89" y="1207"/>
                    <a:pt x="91" y="1200"/>
                  </a:cubicBezTo>
                  <a:cubicBezTo>
                    <a:pt x="91" y="1198"/>
                    <a:pt x="91" y="1198"/>
                    <a:pt x="91" y="1198"/>
                  </a:cubicBezTo>
                  <a:cubicBezTo>
                    <a:pt x="90" y="1198"/>
                    <a:pt x="90" y="1198"/>
                    <a:pt x="90" y="1198"/>
                  </a:cubicBezTo>
                  <a:cubicBezTo>
                    <a:pt x="90" y="1198"/>
                    <a:pt x="90" y="1198"/>
                    <a:pt x="84" y="1197"/>
                  </a:cubicBezTo>
                  <a:cubicBezTo>
                    <a:pt x="84" y="1198"/>
                    <a:pt x="84" y="1198"/>
                    <a:pt x="84" y="1198"/>
                  </a:cubicBezTo>
                  <a:cubicBezTo>
                    <a:pt x="85" y="1198"/>
                    <a:pt x="85" y="1198"/>
                    <a:pt x="85" y="1198"/>
                  </a:cubicBezTo>
                  <a:cubicBezTo>
                    <a:pt x="85" y="1198"/>
                    <a:pt x="85" y="1192"/>
                    <a:pt x="81" y="1185"/>
                  </a:cubicBezTo>
                  <a:cubicBezTo>
                    <a:pt x="81" y="1185"/>
                    <a:pt x="81" y="1185"/>
                    <a:pt x="81" y="1185"/>
                  </a:cubicBezTo>
                  <a:cubicBezTo>
                    <a:pt x="81" y="1185"/>
                    <a:pt x="81" y="1185"/>
                    <a:pt x="81" y="1185"/>
                  </a:cubicBezTo>
                  <a:cubicBezTo>
                    <a:pt x="80" y="1185"/>
                    <a:pt x="80" y="1184"/>
                    <a:pt x="80" y="1184"/>
                  </a:cubicBezTo>
                  <a:cubicBezTo>
                    <a:pt x="77" y="1181"/>
                    <a:pt x="74" y="1177"/>
                    <a:pt x="72" y="1174"/>
                  </a:cubicBezTo>
                  <a:cubicBezTo>
                    <a:pt x="69" y="1171"/>
                    <a:pt x="67" y="1169"/>
                    <a:pt x="67" y="1169"/>
                  </a:cubicBezTo>
                  <a:cubicBezTo>
                    <a:pt x="66" y="1170"/>
                    <a:pt x="66" y="1170"/>
                    <a:pt x="66" y="1170"/>
                  </a:cubicBezTo>
                  <a:cubicBezTo>
                    <a:pt x="68" y="1169"/>
                    <a:pt x="68" y="1169"/>
                    <a:pt x="68" y="1169"/>
                  </a:cubicBezTo>
                  <a:cubicBezTo>
                    <a:pt x="68" y="1169"/>
                    <a:pt x="68" y="1169"/>
                    <a:pt x="66" y="1163"/>
                  </a:cubicBezTo>
                  <a:cubicBezTo>
                    <a:pt x="66" y="1162"/>
                    <a:pt x="66" y="1162"/>
                    <a:pt x="66" y="1162"/>
                  </a:cubicBezTo>
                  <a:cubicBezTo>
                    <a:pt x="65" y="1162"/>
                    <a:pt x="65" y="1162"/>
                    <a:pt x="65" y="1162"/>
                  </a:cubicBezTo>
                  <a:cubicBezTo>
                    <a:pt x="65" y="1162"/>
                    <a:pt x="65" y="1161"/>
                    <a:pt x="65" y="1161"/>
                  </a:cubicBezTo>
                  <a:cubicBezTo>
                    <a:pt x="64" y="1161"/>
                    <a:pt x="63" y="1160"/>
                    <a:pt x="62" y="1160"/>
                  </a:cubicBezTo>
                  <a:cubicBezTo>
                    <a:pt x="61" y="1160"/>
                    <a:pt x="61" y="1159"/>
                    <a:pt x="61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60"/>
                    <a:pt x="61" y="1160"/>
                    <a:pt x="61" y="1160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60"/>
                    <a:pt x="61" y="1160"/>
                    <a:pt x="61" y="1160"/>
                  </a:cubicBezTo>
                  <a:cubicBezTo>
                    <a:pt x="61" y="1160"/>
                    <a:pt x="61" y="1160"/>
                    <a:pt x="62" y="1160"/>
                  </a:cubicBezTo>
                  <a:cubicBezTo>
                    <a:pt x="64" y="1160"/>
                    <a:pt x="65" y="1160"/>
                    <a:pt x="67" y="1161"/>
                  </a:cubicBezTo>
                  <a:cubicBezTo>
                    <a:pt x="67" y="1162"/>
                    <a:pt x="67" y="1162"/>
                    <a:pt x="67" y="1162"/>
                  </a:cubicBezTo>
                  <a:cubicBezTo>
                    <a:pt x="67" y="1162"/>
                    <a:pt x="67" y="1162"/>
                    <a:pt x="67" y="1162"/>
                  </a:cubicBezTo>
                  <a:cubicBezTo>
                    <a:pt x="67" y="1162"/>
                    <a:pt x="68" y="1162"/>
                    <a:pt x="69" y="1163"/>
                  </a:cubicBezTo>
                  <a:cubicBezTo>
                    <a:pt x="70" y="1164"/>
                    <a:pt x="71" y="1165"/>
                    <a:pt x="72" y="1166"/>
                  </a:cubicBezTo>
                  <a:cubicBezTo>
                    <a:pt x="74" y="1167"/>
                    <a:pt x="76" y="1168"/>
                    <a:pt x="78" y="1168"/>
                  </a:cubicBezTo>
                  <a:cubicBezTo>
                    <a:pt x="79" y="1168"/>
                    <a:pt x="81" y="1168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6"/>
                    <a:pt x="84" y="1164"/>
                    <a:pt x="84" y="1163"/>
                  </a:cubicBezTo>
                  <a:cubicBezTo>
                    <a:pt x="84" y="1161"/>
                    <a:pt x="83" y="1159"/>
                    <a:pt x="82" y="1158"/>
                  </a:cubicBezTo>
                  <a:cubicBezTo>
                    <a:pt x="82" y="1156"/>
                    <a:pt x="81" y="1156"/>
                    <a:pt x="81" y="1155"/>
                  </a:cubicBezTo>
                  <a:cubicBezTo>
                    <a:pt x="81" y="1155"/>
                    <a:pt x="81" y="1155"/>
                    <a:pt x="81" y="1155"/>
                  </a:cubicBezTo>
                  <a:cubicBezTo>
                    <a:pt x="80" y="1155"/>
                    <a:pt x="80" y="1155"/>
                    <a:pt x="80" y="1155"/>
                  </a:cubicBezTo>
                  <a:cubicBezTo>
                    <a:pt x="80" y="1156"/>
                    <a:pt x="80" y="1156"/>
                    <a:pt x="80" y="1156"/>
                  </a:cubicBezTo>
                  <a:cubicBezTo>
                    <a:pt x="80" y="1155"/>
                    <a:pt x="80" y="1155"/>
                    <a:pt x="80" y="1155"/>
                  </a:cubicBezTo>
                  <a:cubicBezTo>
                    <a:pt x="80" y="1155"/>
                    <a:pt x="78" y="1154"/>
                    <a:pt x="76" y="1153"/>
                  </a:cubicBezTo>
                  <a:cubicBezTo>
                    <a:pt x="75" y="1152"/>
                    <a:pt x="74" y="1151"/>
                    <a:pt x="73" y="1150"/>
                  </a:cubicBezTo>
                  <a:cubicBezTo>
                    <a:pt x="72" y="1149"/>
                    <a:pt x="72" y="1149"/>
                    <a:pt x="72" y="1148"/>
                  </a:cubicBezTo>
                  <a:cubicBezTo>
                    <a:pt x="72" y="1148"/>
                    <a:pt x="72" y="1147"/>
                    <a:pt x="73" y="1146"/>
                  </a:cubicBezTo>
                  <a:cubicBezTo>
                    <a:pt x="72" y="1145"/>
                    <a:pt x="72" y="1145"/>
                    <a:pt x="72" y="1145"/>
                  </a:cubicBezTo>
                  <a:cubicBezTo>
                    <a:pt x="72" y="1147"/>
                    <a:pt x="72" y="1147"/>
                    <a:pt x="72" y="1147"/>
                  </a:cubicBezTo>
                  <a:cubicBezTo>
                    <a:pt x="74" y="1146"/>
                    <a:pt x="75" y="1146"/>
                    <a:pt x="75" y="1146"/>
                  </a:cubicBezTo>
                  <a:cubicBezTo>
                    <a:pt x="77" y="1146"/>
                    <a:pt x="77" y="1146"/>
                    <a:pt x="78" y="1147"/>
                  </a:cubicBezTo>
                  <a:cubicBezTo>
                    <a:pt x="78" y="1147"/>
                    <a:pt x="78" y="1148"/>
                    <a:pt x="78" y="1148"/>
                  </a:cubicBezTo>
                  <a:cubicBezTo>
                    <a:pt x="78" y="1148"/>
                    <a:pt x="78" y="1148"/>
                    <a:pt x="78" y="1148"/>
                  </a:cubicBezTo>
                  <a:cubicBezTo>
                    <a:pt x="78" y="1148"/>
                    <a:pt x="78" y="1148"/>
                    <a:pt x="78" y="1148"/>
                  </a:cubicBezTo>
                  <a:cubicBezTo>
                    <a:pt x="78" y="1148"/>
                    <a:pt x="78" y="1148"/>
                    <a:pt x="78" y="1148"/>
                  </a:cubicBezTo>
                  <a:cubicBezTo>
                    <a:pt x="78" y="1149"/>
                    <a:pt x="78" y="1149"/>
                    <a:pt x="78" y="1149"/>
                  </a:cubicBezTo>
                  <a:cubicBezTo>
                    <a:pt x="79" y="1150"/>
                    <a:pt x="79" y="1150"/>
                    <a:pt x="79" y="1150"/>
                  </a:cubicBezTo>
                  <a:cubicBezTo>
                    <a:pt x="80" y="1150"/>
                    <a:pt x="81" y="1150"/>
                    <a:pt x="82" y="1150"/>
                  </a:cubicBezTo>
                  <a:cubicBezTo>
                    <a:pt x="83" y="1150"/>
                    <a:pt x="85" y="1150"/>
                    <a:pt x="86" y="1149"/>
                  </a:cubicBezTo>
                  <a:cubicBezTo>
                    <a:pt x="87" y="1148"/>
                    <a:pt x="88" y="1148"/>
                    <a:pt x="88" y="1147"/>
                  </a:cubicBezTo>
                  <a:cubicBezTo>
                    <a:pt x="89" y="1146"/>
                    <a:pt x="89" y="1145"/>
                    <a:pt x="89" y="1144"/>
                  </a:cubicBezTo>
                  <a:cubicBezTo>
                    <a:pt x="89" y="1142"/>
                    <a:pt x="88" y="1138"/>
                    <a:pt x="87" y="1135"/>
                  </a:cubicBezTo>
                  <a:cubicBezTo>
                    <a:pt x="86" y="1132"/>
                    <a:pt x="85" y="1129"/>
                    <a:pt x="85" y="1129"/>
                  </a:cubicBezTo>
                  <a:cubicBezTo>
                    <a:pt x="84" y="1124"/>
                    <a:pt x="84" y="1124"/>
                    <a:pt x="84" y="1124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3" y="1129"/>
                    <a:pt x="83" y="1129"/>
                    <a:pt x="83" y="1129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3" y="1129"/>
                    <a:pt x="83" y="1129"/>
                    <a:pt x="83" y="1129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2" y="1129"/>
                    <a:pt x="82" y="1129"/>
                    <a:pt x="82" y="1130"/>
                  </a:cubicBezTo>
                  <a:cubicBezTo>
                    <a:pt x="81" y="1130"/>
                    <a:pt x="81" y="1131"/>
                    <a:pt x="80" y="1131"/>
                  </a:cubicBezTo>
                  <a:cubicBezTo>
                    <a:pt x="79" y="1131"/>
                    <a:pt x="79" y="1131"/>
                    <a:pt x="79" y="1131"/>
                  </a:cubicBezTo>
                  <a:cubicBezTo>
                    <a:pt x="78" y="1131"/>
                    <a:pt x="77" y="1131"/>
                    <a:pt x="76" y="1131"/>
                  </a:cubicBezTo>
                  <a:cubicBezTo>
                    <a:pt x="76" y="1131"/>
                    <a:pt x="76" y="1131"/>
                    <a:pt x="76" y="1131"/>
                  </a:cubicBezTo>
                  <a:cubicBezTo>
                    <a:pt x="76" y="1130"/>
                    <a:pt x="76" y="1130"/>
                    <a:pt x="76" y="1130"/>
                  </a:cubicBezTo>
                  <a:cubicBezTo>
                    <a:pt x="76" y="1130"/>
                    <a:pt x="75" y="1130"/>
                    <a:pt x="75" y="1129"/>
                  </a:cubicBezTo>
                  <a:cubicBezTo>
                    <a:pt x="73" y="1125"/>
                    <a:pt x="71" y="1117"/>
                    <a:pt x="71" y="1115"/>
                  </a:cubicBezTo>
                  <a:cubicBezTo>
                    <a:pt x="71" y="1115"/>
                    <a:pt x="71" y="1115"/>
                    <a:pt x="71" y="1115"/>
                  </a:cubicBezTo>
                  <a:cubicBezTo>
                    <a:pt x="70" y="1114"/>
                    <a:pt x="70" y="1114"/>
                    <a:pt x="70" y="1114"/>
                  </a:cubicBezTo>
                  <a:cubicBezTo>
                    <a:pt x="70" y="1112"/>
                    <a:pt x="70" y="1112"/>
                    <a:pt x="70" y="1112"/>
                  </a:cubicBezTo>
                  <a:cubicBezTo>
                    <a:pt x="68" y="1113"/>
                    <a:pt x="68" y="1113"/>
                    <a:pt x="68" y="1113"/>
                  </a:cubicBezTo>
                  <a:cubicBezTo>
                    <a:pt x="68" y="1113"/>
                    <a:pt x="68" y="1113"/>
                    <a:pt x="67" y="1114"/>
                  </a:cubicBezTo>
                  <a:cubicBezTo>
                    <a:pt x="67" y="1114"/>
                    <a:pt x="66" y="1114"/>
                    <a:pt x="66" y="1114"/>
                  </a:cubicBezTo>
                  <a:cubicBezTo>
                    <a:pt x="66" y="1116"/>
                    <a:pt x="66" y="1116"/>
                    <a:pt x="66" y="1116"/>
                  </a:cubicBezTo>
                  <a:cubicBezTo>
                    <a:pt x="67" y="1115"/>
                    <a:pt x="67" y="1115"/>
                    <a:pt x="67" y="1115"/>
                  </a:cubicBezTo>
                  <a:cubicBezTo>
                    <a:pt x="67" y="1115"/>
                    <a:pt x="67" y="1115"/>
                    <a:pt x="59" y="1104"/>
                  </a:cubicBezTo>
                  <a:cubicBezTo>
                    <a:pt x="58" y="1105"/>
                    <a:pt x="58" y="1105"/>
                    <a:pt x="58" y="1105"/>
                  </a:cubicBezTo>
                  <a:cubicBezTo>
                    <a:pt x="60" y="1105"/>
                    <a:pt x="60" y="1105"/>
                    <a:pt x="60" y="1105"/>
                  </a:cubicBezTo>
                  <a:cubicBezTo>
                    <a:pt x="60" y="1105"/>
                    <a:pt x="60" y="1105"/>
                    <a:pt x="60" y="1103"/>
                  </a:cubicBezTo>
                  <a:cubicBezTo>
                    <a:pt x="60" y="1102"/>
                    <a:pt x="60" y="1101"/>
                    <a:pt x="60" y="1098"/>
                  </a:cubicBezTo>
                  <a:cubicBezTo>
                    <a:pt x="60" y="1098"/>
                    <a:pt x="60" y="1098"/>
                    <a:pt x="60" y="1098"/>
                  </a:cubicBezTo>
                  <a:cubicBezTo>
                    <a:pt x="59" y="1097"/>
                    <a:pt x="59" y="1097"/>
                    <a:pt x="59" y="1097"/>
                  </a:cubicBezTo>
                  <a:cubicBezTo>
                    <a:pt x="59" y="1097"/>
                    <a:pt x="59" y="1097"/>
                    <a:pt x="55" y="1093"/>
                  </a:cubicBezTo>
                  <a:cubicBezTo>
                    <a:pt x="55" y="1092"/>
                    <a:pt x="54" y="1091"/>
                    <a:pt x="52" y="1090"/>
                  </a:cubicBezTo>
                  <a:cubicBezTo>
                    <a:pt x="51" y="1091"/>
                    <a:pt x="51" y="1091"/>
                    <a:pt x="51" y="1091"/>
                  </a:cubicBezTo>
                  <a:cubicBezTo>
                    <a:pt x="53" y="1091"/>
                    <a:pt x="53" y="1091"/>
                    <a:pt x="53" y="1091"/>
                  </a:cubicBezTo>
                  <a:cubicBezTo>
                    <a:pt x="53" y="1091"/>
                    <a:pt x="53" y="1091"/>
                    <a:pt x="53" y="1082"/>
                  </a:cubicBezTo>
                  <a:cubicBezTo>
                    <a:pt x="53" y="1081"/>
                    <a:pt x="53" y="1081"/>
                    <a:pt x="53" y="1081"/>
                  </a:cubicBezTo>
                  <a:cubicBezTo>
                    <a:pt x="52" y="1081"/>
                    <a:pt x="52" y="1081"/>
                    <a:pt x="52" y="1081"/>
                  </a:cubicBezTo>
                  <a:cubicBezTo>
                    <a:pt x="52" y="1081"/>
                    <a:pt x="52" y="1081"/>
                    <a:pt x="45" y="1078"/>
                  </a:cubicBezTo>
                  <a:cubicBezTo>
                    <a:pt x="45" y="1079"/>
                    <a:pt x="45" y="1079"/>
                    <a:pt x="45" y="1079"/>
                  </a:cubicBezTo>
                  <a:cubicBezTo>
                    <a:pt x="46" y="1080"/>
                    <a:pt x="46" y="1080"/>
                    <a:pt x="46" y="1080"/>
                  </a:cubicBezTo>
                  <a:cubicBezTo>
                    <a:pt x="46" y="1080"/>
                    <a:pt x="46" y="1080"/>
                    <a:pt x="49" y="1072"/>
                  </a:cubicBezTo>
                  <a:cubicBezTo>
                    <a:pt x="49" y="1070"/>
                    <a:pt x="49" y="1070"/>
                    <a:pt x="49" y="1070"/>
                  </a:cubicBezTo>
                  <a:cubicBezTo>
                    <a:pt x="48" y="1070"/>
                    <a:pt x="48" y="1070"/>
                    <a:pt x="48" y="1070"/>
                  </a:cubicBezTo>
                  <a:cubicBezTo>
                    <a:pt x="48" y="1070"/>
                    <a:pt x="48" y="1070"/>
                    <a:pt x="47" y="1069"/>
                  </a:cubicBezTo>
                  <a:cubicBezTo>
                    <a:pt x="47" y="1069"/>
                    <a:pt x="46" y="1069"/>
                    <a:pt x="45" y="1068"/>
                  </a:cubicBezTo>
                  <a:cubicBezTo>
                    <a:pt x="45" y="1070"/>
                    <a:pt x="45" y="1070"/>
                    <a:pt x="45" y="1070"/>
                  </a:cubicBezTo>
                  <a:cubicBezTo>
                    <a:pt x="46" y="1070"/>
                    <a:pt x="46" y="1070"/>
                    <a:pt x="46" y="1070"/>
                  </a:cubicBezTo>
                  <a:cubicBezTo>
                    <a:pt x="46" y="1070"/>
                    <a:pt x="46" y="1070"/>
                    <a:pt x="46" y="1058"/>
                  </a:cubicBezTo>
                  <a:cubicBezTo>
                    <a:pt x="43" y="1057"/>
                    <a:pt x="43" y="1057"/>
                    <a:pt x="43" y="1057"/>
                  </a:cubicBezTo>
                  <a:cubicBezTo>
                    <a:pt x="43" y="1057"/>
                    <a:pt x="43" y="1058"/>
                    <a:pt x="43" y="1058"/>
                  </a:cubicBezTo>
                  <a:cubicBezTo>
                    <a:pt x="43" y="1059"/>
                    <a:pt x="43" y="1060"/>
                    <a:pt x="42" y="1062"/>
                  </a:cubicBezTo>
                  <a:cubicBezTo>
                    <a:pt x="42" y="1063"/>
                    <a:pt x="41" y="1064"/>
                    <a:pt x="41" y="1065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0" y="1065"/>
                    <a:pt x="40" y="1065"/>
                    <a:pt x="40" y="1064"/>
                  </a:cubicBezTo>
                  <a:cubicBezTo>
                    <a:pt x="39" y="1061"/>
                    <a:pt x="38" y="1056"/>
                    <a:pt x="38" y="1052"/>
                  </a:cubicBezTo>
                  <a:cubicBezTo>
                    <a:pt x="38" y="1050"/>
                    <a:pt x="37" y="1046"/>
                    <a:pt x="36" y="1043"/>
                  </a:cubicBezTo>
                  <a:cubicBezTo>
                    <a:pt x="36" y="1041"/>
                    <a:pt x="35" y="1040"/>
                    <a:pt x="34" y="1038"/>
                  </a:cubicBezTo>
                  <a:cubicBezTo>
                    <a:pt x="34" y="1038"/>
                    <a:pt x="34" y="1037"/>
                    <a:pt x="33" y="1037"/>
                  </a:cubicBezTo>
                  <a:cubicBezTo>
                    <a:pt x="33" y="1036"/>
                    <a:pt x="32" y="1036"/>
                    <a:pt x="31" y="1036"/>
                  </a:cubicBezTo>
                  <a:cubicBezTo>
                    <a:pt x="31" y="1036"/>
                    <a:pt x="31" y="1036"/>
                    <a:pt x="24" y="1036"/>
                  </a:cubicBezTo>
                  <a:cubicBezTo>
                    <a:pt x="24" y="1037"/>
                    <a:pt x="24" y="1037"/>
                    <a:pt x="24" y="1037"/>
                  </a:cubicBezTo>
                  <a:cubicBezTo>
                    <a:pt x="25" y="1038"/>
                    <a:pt x="25" y="1038"/>
                    <a:pt x="25" y="1038"/>
                  </a:cubicBezTo>
                  <a:cubicBezTo>
                    <a:pt x="25" y="1038"/>
                    <a:pt x="25" y="1038"/>
                    <a:pt x="32" y="1032"/>
                  </a:cubicBezTo>
                  <a:cubicBezTo>
                    <a:pt x="33" y="1031"/>
                    <a:pt x="33" y="1031"/>
                    <a:pt x="33" y="1031"/>
                  </a:cubicBezTo>
                  <a:cubicBezTo>
                    <a:pt x="32" y="1030"/>
                    <a:pt x="32" y="1030"/>
                    <a:pt x="32" y="1030"/>
                  </a:cubicBezTo>
                  <a:cubicBezTo>
                    <a:pt x="32" y="1030"/>
                    <a:pt x="32" y="1030"/>
                    <a:pt x="27" y="1024"/>
                  </a:cubicBezTo>
                  <a:cubicBezTo>
                    <a:pt x="26" y="1025"/>
                    <a:pt x="26" y="1025"/>
                    <a:pt x="26" y="1025"/>
                  </a:cubicBezTo>
                  <a:cubicBezTo>
                    <a:pt x="27" y="1026"/>
                    <a:pt x="27" y="1026"/>
                    <a:pt x="27" y="1026"/>
                  </a:cubicBezTo>
                  <a:cubicBezTo>
                    <a:pt x="27" y="1026"/>
                    <a:pt x="27" y="1026"/>
                    <a:pt x="31" y="1016"/>
                  </a:cubicBezTo>
                  <a:cubicBezTo>
                    <a:pt x="31" y="1016"/>
                    <a:pt x="31" y="1016"/>
                    <a:pt x="31" y="1016"/>
                  </a:cubicBezTo>
                  <a:cubicBezTo>
                    <a:pt x="31" y="1016"/>
                    <a:pt x="31" y="1016"/>
                    <a:pt x="31" y="1016"/>
                  </a:cubicBezTo>
                  <a:cubicBezTo>
                    <a:pt x="31" y="1016"/>
                    <a:pt x="31" y="1016"/>
                    <a:pt x="37" y="993"/>
                  </a:cubicBezTo>
                  <a:cubicBezTo>
                    <a:pt x="37" y="992"/>
                    <a:pt x="37" y="992"/>
                    <a:pt x="37" y="992"/>
                  </a:cubicBezTo>
                  <a:cubicBezTo>
                    <a:pt x="36" y="992"/>
                    <a:pt x="36" y="992"/>
                    <a:pt x="36" y="992"/>
                  </a:cubicBezTo>
                  <a:cubicBezTo>
                    <a:pt x="36" y="992"/>
                    <a:pt x="36" y="992"/>
                    <a:pt x="32" y="986"/>
                  </a:cubicBezTo>
                  <a:cubicBezTo>
                    <a:pt x="31" y="987"/>
                    <a:pt x="31" y="987"/>
                    <a:pt x="31" y="987"/>
                  </a:cubicBezTo>
                  <a:cubicBezTo>
                    <a:pt x="32" y="988"/>
                    <a:pt x="32" y="988"/>
                    <a:pt x="32" y="988"/>
                  </a:cubicBezTo>
                  <a:cubicBezTo>
                    <a:pt x="32" y="988"/>
                    <a:pt x="32" y="988"/>
                    <a:pt x="36" y="981"/>
                  </a:cubicBezTo>
                  <a:cubicBezTo>
                    <a:pt x="39" y="977"/>
                    <a:pt x="39" y="977"/>
                    <a:pt x="39" y="977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5" y="980"/>
                    <a:pt x="35" y="980"/>
                    <a:pt x="35" y="980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5" y="980"/>
                    <a:pt x="35" y="980"/>
                    <a:pt x="35" y="980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4" y="979"/>
                    <a:pt x="34" y="980"/>
                    <a:pt x="28" y="983"/>
                  </a:cubicBezTo>
                  <a:cubicBezTo>
                    <a:pt x="27" y="983"/>
                    <a:pt x="26" y="984"/>
                    <a:pt x="24" y="985"/>
                  </a:cubicBezTo>
                  <a:cubicBezTo>
                    <a:pt x="21" y="986"/>
                    <a:pt x="18" y="988"/>
                    <a:pt x="14" y="990"/>
                  </a:cubicBezTo>
                  <a:cubicBezTo>
                    <a:pt x="15" y="991"/>
                    <a:pt x="15" y="991"/>
                    <a:pt x="15" y="991"/>
                  </a:cubicBezTo>
                  <a:cubicBezTo>
                    <a:pt x="16" y="991"/>
                    <a:pt x="16" y="991"/>
                    <a:pt x="16" y="991"/>
                  </a:cubicBezTo>
                  <a:cubicBezTo>
                    <a:pt x="16" y="991"/>
                    <a:pt x="16" y="991"/>
                    <a:pt x="16" y="989"/>
                  </a:cubicBezTo>
                  <a:cubicBezTo>
                    <a:pt x="15" y="989"/>
                    <a:pt x="15" y="989"/>
                    <a:pt x="15" y="989"/>
                  </a:cubicBezTo>
                  <a:cubicBezTo>
                    <a:pt x="16" y="990"/>
                    <a:pt x="16" y="990"/>
                    <a:pt x="16" y="990"/>
                  </a:cubicBezTo>
                  <a:cubicBezTo>
                    <a:pt x="16" y="990"/>
                    <a:pt x="16" y="990"/>
                    <a:pt x="17" y="989"/>
                  </a:cubicBezTo>
                  <a:cubicBezTo>
                    <a:pt x="17" y="988"/>
                    <a:pt x="18" y="987"/>
                    <a:pt x="20" y="985"/>
                  </a:cubicBezTo>
                  <a:cubicBezTo>
                    <a:pt x="20" y="984"/>
                    <a:pt x="21" y="983"/>
                    <a:pt x="21" y="982"/>
                  </a:cubicBezTo>
                  <a:cubicBezTo>
                    <a:pt x="21" y="982"/>
                    <a:pt x="21" y="982"/>
                    <a:pt x="21" y="982"/>
                  </a:cubicBezTo>
                  <a:cubicBezTo>
                    <a:pt x="22" y="981"/>
                    <a:pt x="23" y="979"/>
                    <a:pt x="25" y="978"/>
                  </a:cubicBezTo>
                  <a:cubicBezTo>
                    <a:pt x="25" y="977"/>
                    <a:pt x="25" y="977"/>
                    <a:pt x="26" y="976"/>
                  </a:cubicBezTo>
                  <a:cubicBezTo>
                    <a:pt x="26" y="975"/>
                    <a:pt x="26" y="975"/>
                    <a:pt x="26" y="975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5" y="974"/>
                    <a:pt x="25" y="974"/>
                    <a:pt x="21" y="970"/>
                  </a:cubicBezTo>
                  <a:cubicBezTo>
                    <a:pt x="20" y="968"/>
                    <a:pt x="20" y="968"/>
                    <a:pt x="20" y="968"/>
                  </a:cubicBezTo>
                  <a:cubicBezTo>
                    <a:pt x="19" y="971"/>
                    <a:pt x="19" y="971"/>
                    <a:pt x="19" y="971"/>
                  </a:cubicBezTo>
                  <a:cubicBezTo>
                    <a:pt x="19" y="971"/>
                    <a:pt x="19" y="971"/>
                    <a:pt x="19" y="971"/>
                  </a:cubicBezTo>
                  <a:cubicBezTo>
                    <a:pt x="19" y="971"/>
                    <a:pt x="19" y="971"/>
                    <a:pt x="15" y="984"/>
                  </a:cubicBezTo>
                  <a:cubicBezTo>
                    <a:pt x="15" y="984"/>
                    <a:pt x="15" y="984"/>
                    <a:pt x="15" y="984"/>
                  </a:cubicBezTo>
                  <a:cubicBezTo>
                    <a:pt x="16" y="985"/>
                    <a:pt x="16" y="985"/>
                    <a:pt x="16" y="985"/>
                  </a:cubicBezTo>
                  <a:cubicBezTo>
                    <a:pt x="16" y="983"/>
                    <a:pt x="16" y="983"/>
                    <a:pt x="16" y="983"/>
                  </a:cubicBezTo>
                  <a:cubicBezTo>
                    <a:pt x="16" y="983"/>
                    <a:pt x="16" y="983"/>
                    <a:pt x="14" y="983"/>
                  </a:cubicBezTo>
                  <a:cubicBezTo>
                    <a:pt x="14" y="985"/>
                    <a:pt x="14" y="985"/>
                    <a:pt x="14" y="985"/>
                  </a:cubicBezTo>
                  <a:cubicBezTo>
                    <a:pt x="15" y="985"/>
                    <a:pt x="15" y="985"/>
                    <a:pt x="15" y="985"/>
                  </a:cubicBezTo>
                  <a:cubicBezTo>
                    <a:pt x="15" y="985"/>
                    <a:pt x="15" y="985"/>
                    <a:pt x="15" y="984"/>
                  </a:cubicBezTo>
                  <a:cubicBezTo>
                    <a:pt x="15" y="983"/>
                    <a:pt x="16" y="982"/>
                    <a:pt x="16" y="980"/>
                  </a:cubicBezTo>
                  <a:cubicBezTo>
                    <a:pt x="16" y="980"/>
                    <a:pt x="16" y="979"/>
                    <a:pt x="16" y="979"/>
                  </a:cubicBezTo>
                  <a:cubicBezTo>
                    <a:pt x="15" y="978"/>
                    <a:pt x="15" y="977"/>
                    <a:pt x="15" y="977"/>
                  </a:cubicBezTo>
                  <a:cubicBezTo>
                    <a:pt x="14" y="977"/>
                    <a:pt x="14" y="977"/>
                    <a:pt x="14" y="977"/>
                  </a:cubicBezTo>
                  <a:cubicBezTo>
                    <a:pt x="14" y="976"/>
                    <a:pt x="14" y="976"/>
                    <a:pt x="14" y="976"/>
                  </a:cubicBezTo>
                  <a:cubicBezTo>
                    <a:pt x="13" y="978"/>
                    <a:pt x="13" y="978"/>
                    <a:pt x="13" y="978"/>
                  </a:cubicBezTo>
                  <a:cubicBezTo>
                    <a:pt x="14" y="977"/>
                    <a:pt x="14" y="977"/>
                    <a:pt x="14" y="977"/>
                  </a:cubicBezTo>
                  <a:cubicBezTo>
                    <a:pt x="13" y="976"/>
                    <a:pt x="12" y="975"/>
                    <a:pt x="10" y="975"/>
                  </a:cubicBezTo>
                  <a:cubicBezTo>
                    <a:pt x="6" y="976"/>
                    <a:pt x="3" y="978"/>
                    <a:pt x="3" y="978"/>
                  </a:cubicBezTo>
                  <a:cubicBezTo>
                    <a:pt x="4" y="979"/>
                    <a:pt x="4" y="979"/>
                    <a:pt x="4" y="979"/>
                  </a:cubicBezTo>
                  <a:cubicBezTo>
                    <a:pt x="6" y="979"/>
                    <a:pt x="6" y="979"/>
                    <a:pt x="6" y="979"/>
                  </a:cubicBezTo>
                  <a:cubicBezTo>
                    <a:pt x="6" y="979"/>
                    <a:pt x="6" y="979"/>
                    <a:pt x="4" y="973"/>
                  </a:cubicBezTo>
                  <a:cubicBezTo>
                    <a:pt x="3" y="974"/>
                    <a:pt x="3" y="974"/>
                    <a:pt x="3" y="974"/>
                  </a:cubicBezTo>
                  <a:cubicBezTo>
                    <a:pt x="3" y="975"/>
                    <a:pt x="3" y="975"/>
                    <a:pt x="3" y="975"/>
                  </a:cubicBezTo>
                  <a:cubicBezTo>
                    <a:pt x="3" y="975"/>
                    <a:pt x="4" y="975"/>
                    <a:pt x="6" y="975"/>
                  </a:cubicBezTo>
                  <a:cubicBezTo>
                    <a:pt x="7" y="974"/>
                    <a:pt x="8" y="974"/>
                    <a:pt x="8" y="973"/>
                  </a:cubicBezTo>
                  <a:cubicBezTo>
                    <a:pt x="9" y="972"/>
                    <a:pt x="10" y="971"/>
                    <a:pt x="10" y="970"/>
                  </a:cubicBezTo>
                  <a:cubicBezTo>
                    <a:pt x="10" y="968"/>
                    <a:pt x="9" y="966"/>
                    <a:pt x="9" y="964"/>
                  </a:cubicBezTo>
                  <a:cubicBezTo>
                    <a:pt x="7" y="957"/>
                    <a:pt x="3" y="946"/>
                    <a:pt x="3" y="946"/>
                  </a:cubicBezTo>
                  <a:cubicBezTo>
                    <a:pt x="1" y="947"/>
                    <a:pt x="1" y="947"/>
                    <a:pt x="1" y="947"/>
                  </a:cubicBezTo>
                  <a:cubicBezTo>
                    <a:pt x="2" y="948"/>
                    <a:pt x="2" y="948"/>
                    <a:pt x="2" y="948"/>
                  </a:cubicBezTo>
                  <a:cubicBezTo>
                    <a:pt x="3" y="948"/>
                    <a:pt x="4" y="947"/>
                    <a:pt x="5" y="945"/>
                  </a:cubicBezTo>
                  <a:cubicBezTo>
                    <a:pt x="6" y="943"/>
                    <a:pt x="7" y="941"/>
                    <a:pt x="7" y="939"/>
                  </a:cubicBezTo>
                  <a:cubicBezTo>
                    <a:pt x="7" y="931"/>
                    <a:pt x="3" y="926"/>
                    <a:pt x="3" y="926"/>
                  </a:cubicBezTo>
                  <a:cubicBezTo>
                    <a:pt x="1" y="927"/>
                    <a:pt x="1" y="927"/>
                    <a:pt x="1" y="927"/>
                  </a:cubicBezTo>
                  <a:cubicBezTo>
                    <a:pt x="3" y="927"/>
                    <a:pt x="3" y="927"/>
                    <a:pt x="3" y="927"/>
                  </a:cubicBezTo>
                  <a:cubicBezTo>
                    <a:pt x="3" y="927"/>
                    <a:pt x="3" y="927"/>
                    <a:pt x="4" y="917"/>
                  </a:cubicBezTo>
                  <a:cubicBezTo>
                    <a:pt x="3" y="917"/>
                    <a:pt x="3" y="917"/>
                    <a:pt x="3" y="917"/>
                  </a:cubicBezTo>
                  <a:cubicBezTo>
                    <a:pt x="4" y="918"/>
                    <a:pt x="4" y="918"/>
                    <a:pt x="4" y="918"/>
                  </a:cubicBezTo>
                  <a:cubicBezTo>
                    <a:pt x="4" y="918"/>
                    <a:pt x="4" y="918"/>
                    <a:pt x="4" y="918"/>
                  </a:cubicBezTo>
                  <a:cubicBezTo>
                    <a:pt x="4" y="918"/>
                    <a:pt x="5" y="917"/>
                    <a:pt x="7" y="917"/>
                  </a:cubicBezTo>
                  <a:cubicBezTo>
                    <a:pt x="8" y="916"/>
                    <a:pt x="10" y="916"/>
                    <a:pt x="11" y="916"/>
                  </a:cubicBezTo>
                  <a:cubicBezTo>
                    <a:pt x="12" y="916"/>
                    <a:pt x="12" y="916"/>
                    <a:pt x="13" y="916"/>
                  </a:cubicBezTo>
                  <a:cubicBezTo>
                    <a:pt x="13" y="916"/>
                    <a:pt x="13" y="917"/>
                    <a:pt x="13" y="917"/>
                  </a:cubicBezTo>
                  <a:cubicBezTo>
                    <a:pt x="14" y="918"/>
                    <a:pt x="14" y="919"/>
                    <a:pt x="14" y="921"/>
                  </a:cubicBezTo>
                  <a:cubicBezTo>
                    <a:pt x="14" y="924"/>
                    <a:pt x="13" y="927"/>
                    <a:pt x="13" y="930"/>
                  </a:cubicBezTo>
                  <a:cubicBezTo>
                    <a:pt x="13" y="932"/>
                    <a:pt x="13" y="934"/>
                    <a:pt x="14" y="936"/>
                  </a:cubicBezTo>
                  <a:cubicBezTo>
                    <a:pt x="15" y="936"/>
                    <a:pt x="15" y="937"/>
                    <a:pt x="16" y="937"/>
                  </a:cubicBezTo>
                  <a:cubicBezTo>
                    <a:pt x="16" y="937"/>
                    <a:pt x="17" y="937"/>
                    <a:pt x="18" y="937"/>
                  </a:cubicBezTo>
                  <a:cubicBezTo>
                    <a:pt x="19" y="937"/>
                    <a:pt x="20" y="937"/>
                    <a:pt x="21" y="936"/>
                  </a:cubicBezTo>
                  <a:cubicBezTo>
                    <a:pt x="23" y="935"/>
                    <a:pt x="24" y="933"/>
                    <a:pt x="25" y="931"/>
                  </a:cubicBezTo>
                  <a:cubicBezTo>
                    <a:pt x="26" y="929"/>
                    <a:pt x="26" y="927"/>
                    <a:pt x="27" y="924"/>
                  </a:cubicBezTo>
                  <a:cubicBezTo>
                    <a:pt x="27" y="923"/>
                    <a:pt x="28" y="921"/>
                    <a:pt x="29" y="919"/>
                  </a:cubicBezTo>
                  <a:cubicBezTo>
                    <a:pt x="30" y="912"/>
                    <a:pt x="33" y="905"/>
                    <a:pt x="35" y="902"/>
                  </a:cubicBezTo>
                  <a:cubicBezTo>
                    <a:pt x="36" y="900"/>
                    <a:pt x="37" y="899"/>
                    <a:pt x="37" y="899"/>
                  </a:cubicBezTo>
                  <a:cubicBezTo>
                    <a:pt x="37" y="898"/>
                    <a:pt x="37" y="898"/>
                    <a:pt x="37" y="898"/>
                  </a:cubicBezTo>
                  <a:cubicBezTo>
                    <a:pt x="37" y="897"/>
                    <a:pt x="37" y="897"/>
                    <a:pt x="37" y="897"/>
                  </a:cubicBezTo>
                  <a:cubicBezTo>
                    <a:pt x="37" y="897"/>
                    <a:pt x="36" y="897"/>
                    <a:pt x="36" y="896"/>
                  </a:cubicBezTo>
                  <a:cubicBezTo>
                    <a:pt x="34" y="893"/>
                    <a:pt x="33" y="889"/>
                    <a:pt x="31" y="885"/>
                  </a:cubicBezTo>
                  <a:cubicBezTo>
                    <a:pt x="29" y="880"/>
                    <a:pt x="28" y="876"/>
                    <a:pt x="28" y="873"/>
                  </a:cubicBezTo>
                  <a:cubicBezTo>
                    <a:pt x="28" y="873"/>
                    <a:pt x="28" y="873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9" y="871"/>
                    <a:pt x="30" y="870"/>
                    <a:pt x="31" y="869"/>
                  </a:cubicBezTo>
                  <a:cubicBezTo>
                    <a:pt x="32" y="868"/>
                    <a:pt x="34" y="868"/>
                    <a:pt x="36" y="867"/>
                  </a:cubicBezTo>
                  <a:cubicBezTo>
                    <a:pt x="37" y="866"/>
                    <a:pt x="38" y="866"/>
                    <a:pt x="38" y="865"/>
                  </a:cubicBezTo>
                  <a:cubicBezTo>
                    <a:pt x="39" y="864"/>
                    <a:pt x="39" y="863"/>
                    <a:pt x="39" y="862"/>
                  </a:cubicBezTo>
                  <a:cubicBezTo>
                    <a:pt x="38" y="862"/>
                    <a:pt x="38" y="862"/>
                    <a:pt x="38" y="862"/>
                  </a:cubicBezTo>
                  <a:cubicBezTo>
                    <a:pt x="39" y="862"/>
                    <a:pt x="39" y="862"/>
                    <a:pt x="39" y="862"/>
                  </a:cubicBezTo>
                  <a:cubicBezTo>
                    <a:pt x="39" y="861"/>
                    <a:pt x="40" y="861"/>
                    <a:pt x="40" y="860"/>
                  </a:cubicBezTo>
                  <a:cubicBezTo>
                    <a:pt x="40" y="858"/>
                    <a:pt x="38" y="856"/>
                    <a:pt x="37" y="855"/>
                  </a:cubicBezTo>
                  <a:cubicBezTo>
                    <a:pt x="37" y="854"/>
                    <a:pt x="36" y="853"/>
                    <a:pt x="36" y="853"/>
                  </a:cubicBezTo>
                  <a:cubicBezTo>
                    <a:pt x="36" y="853"/>
                    <a:pt x="36" y="852"/>
                    <a:pt x="36" y="852"/>
                  </a:cubicBezTo>
                  <a:cubicBezTo>
                    <a:pt x="36" y="852"/>
                    <a:pt x="36" y="852"/>
                    <a:pt x="36" y="852"/>
                  </a:cubicBezTo>
                  <a:cubicBezTo>
                    <a:pt x="36" y="852"/>
                    <a:pt x="36" y="851"/>
                    <a:pt x="37" y="851"/>
                  </a:cubicBezTo>
                  <a:cubicBezTo>
                    <a:pt x="37" y="851"/>
                    <a:pt x="37" y="851"/>
                    <a:pt x="37" y="851"/>
                  </a:cubicBezTo>
                  <a:cubicBezTo>
                    <a:pt x="38" y="851"/>
                    <a:pt x="38" y="851"/>
                    <a:pt x="38" y="851"/>
                  </a:cubicBezTo>
                  <a:cubicBezTo>
                    <a:pt x="39" y="850"/>
                    <a:pt x="40" y="849"/>
                    <a:pt x="42" y="849"/>
                  </a:cubicBezTo>
                  <a:cubicBezTo>
                    <a:pt x="44" y="849"/>
                    <a:pt x="47" y="849"/>
                    <a:pt x="50" y="848"/>
                  </a:cubicBezTo>
                  <a:cubicBezTo>
                    <a:pt x="52" y="848"/>
                    <a:pt x="55" y="847"/>
                    <a:pt x="58" y="845"/>
                  </a:cubicBezTo>
                  <a:cubicBezTo>
                    <a:pt x="60" y="844"/>
                    <a:pt x="62" y="841"/>
                    <a:pt x="64" y="836"/>
                  </a:cubicBezTo>
                  <a:cubicBezTo>
                    <a:pt x="64" y="836"/>
                    <a:pt x="64" y="836"/>
                    <a:pt x="64" y="836"/>
                  </a:cubicBezTo>
                  <a:cubicBezTo>
                    <a:pt x="64" y="836"/>
                    <a:pt x="64" y="836"/>
                    <a:pt x="64" y="836"/>
                  </a:cubicBezTo>
                  <a:cubicBezTo>
                    <a:pt x="65" y="831"/>
                    <a:pt x="65" y="827"/>
                    <a:pt x="65" y="824"/>
                  </a:cubicBezTo>
                  <a:cubicBezTo>
                    <a:pt x="65" y="824"/>
                    <a:pt x="65" y="823"/>
                    <a:pt x="65" y="823"/>
                  </a:cubicBezTo>
                  <a:cubicBezTo>
                    <a:pt x="65" y="817"/>
                    <a:pt x="63" y="813"/>
                    <a:pt x="63" y="811"/>
                  </a:cubicBezTo>
                  <a:cubicBezTo>
                    <a:pt x="63" y="810"/>
                    <a:pt x="64" y="810"/>
                    <a:pt x="64" y="809"/>
                  </a:cubicBezTo>
                  <a:cubicBezTo>
                    <a:pt x="64" y="809"/>
                    <a:pt x="64" y="809"/>
                    <a:pt x="64" y="809"/>
                  </a:cubicBezTo>
                  <a:cubicBezTo>
                    <a:pt x="64" y="809"/>
                    <a:pt x="64" y="809"/>
                    <a:pt x="64" y="809"/>
                  </a:cubicBezTo>
                  <a:cubicBezTo>
                    <a:pt x="64" y="809"/>
                    <a:pt x="64" y="808"/>
                    <a:pt x="64" y="808"/>
                  </a:cubicBezTo>
                  <a:cubicBezTo>
                    <a:pt x="65" y="807"/>
                    <a:pt x="66" y="807"/>
                    <a:pt x="67" y="806"/>
                  </a:cubicBezTo>
                  <a:cubicBezTo>
                    <a:pt x="68" y="806"/>
                    <a:pt x="69" y="806"/>
                    <a:pt x="70" y="805"/>
                  </a:cubicBezTo>
                  <a:cubicBezTo>
                    <a:pt x="71" y="805"/>
                    <a:pt x="71" y="804"/>
                    <a:pt x="72" y="804"/>
                  </a:cubicBezTo>
                  <a:cubicBezTo>
                    <a:pt x="72" y="803"/>
                    <a:pt x="73" y="802"/>
                    <a:pt x="73" y="801"/>
                  </a:cubicBezTo>
                  <a:cubicBezTo>
                    <a:pt x="73" y="800"/>
                    <a:pt x="73" y="799"/>
                    <a:pt x="72" y="798"/>
                  </a:cubicBezTo>
                  <a:cubicBezTo>
                    <a:pt x="72" y="798"/>
                    <a:pt x="72" y="798"/>
                    <a:pt x="72" y="798"/>
                  </a:cubicBezTo>
                  <a:cubicBezTo>
                    <a:pt x="72" y="797"/>
                    <a:pt x="72" y="797"/>
                    <a:pt x="72" y="796"/>
                  </a:cubicBezTo>
                  <a:cubicBezTo>
                    <a:pt x="70" y="797"/>
                    <a:pt x="70" y="797"/>
                    <a:pt x="70" y="797"/>
                  </a:cubicBezTo>
                  <a:cubicBezTo>
                    <a:pt x="72" y="796"/>
                    <a:pt x="72" y="796"/>
                    <a:pt x="72" y="796"/>
                  </a:cubicBezTo>
                  <a:cubicBezTo>
                    <a:pt x="69" y="788"/>
                    <a:pt x="63" y="773"/>
                    <a:pt x="61" y="769"/>
                  </a:cubicBezTo>
                  <a:cubicBezTo>
                    <a:pt x="61" y="769"/>
                    <a:pt x="61" y="769"/>
                    <a:pt x="61" y="769"/>
                  </a:cubicBezTo>
                  <a:cubicBezTo>
                    <a:pt x="61" y="768"/>
                    <a:pt x="61" y="768"/>
                    <a:pt x="61" y="768"/>
                  </a:cubicBezTo>
                  <a:cubicBezTo>
                    <a:pt x="59" y="768"/>
                    <a:pt x="59" y="768"/>
                    <a:pt x="59" y="768"/>
                  </a:cubicBezTo>
                  <a:cubicBezTo>
                    <a:pt x="61" y="768"/>
                    <a:pt x="61" y="768"/>
                    <a:pt x="61" y="768"/>
                  </a:cubicBezTo>
                  <a:cubicBezTo>
                    <a:pt x="61" y="768"/>
                    <a:pt x="61" y="768"/>
                    <a:pt x="61" y="767"/>
                  </a:cubicBezTo>
                  <a:cubicBezTo>
                    <a:pt x="60" y="766"/>
                    <a:pt x="60" y="764"/>
                    <a:pt x="59" y="759"/>
                  </a:cubicBezTo>
                  <a:cubicBezTo>
                    <a:pt x="59" y="759"/>
                    <a:pt x="59" y="759"/>
                    <a:pt x="59" y="759"/>
                  </a:cubicBezTo>
                  <a:cubicBezTo>
                    <a:pt x="59" y="758"/>
                    <a:pt x="59" y="757"/>
                    <a:pt x="58" y="756"/>
                  </a:cubicBezTo>
                  <a:cubicBezTo>
                    <a:pt x="58" y="756"/>
                    <a:pt x="58" y="756"/>
                    <a:pt x="58" y="756"/>
                  </a:cubicBezTo>
                  <a:cubicBezTo>
                    <a:pt x="58" y="755"/>
                    <a:pt x="58" y="755"/>
                    <a:pt x="58" y="755"/>
                  </a:cubicBezTo>
                  <a:cubicBezTo>
                    <a:pt x="58" y="755"/>
                    <a:pt x="58" y="755"/>
                    <a:pt x="51" y="747"/>
                  </a:cubicBezTo>
                  <a:cubicBezTo>
                    <a:pt x="50" y="748"/>
                    <a:pt x="50" y="748"/>
                    <a:pt x="50" y="748"/>
                  </a:cubicBezTo>
                  <a:cubicBezTo>
                    <a:pt x="51" y="750"/>
                    <a:pt x="51" y="750"/>
                    <a:pt x="51" y="750"/>
                  </a:cubicBezTo>
                  <a:cubicBezTo>
                    <a:pt x="51" y="750"/>
                    <a:pt x="51" y="750"/>
                    <a:pt x="52" y="749"/>
                  </a:cubicBezTo>
                  <a:cubicBezTo>
                    <a:pt x="53" y="749"/>
                    <a:pt x="56" y="748"/>
                    <a:pt x="61" y="746"/>
                  </a:cubicBezTo>
                  <a:cubicBezTo>
                    <a:pt x="62" y="746"/>
                    <a:pt x="62" y="746"/>
                    <a:pt x="63" y="746"/>
                  </a:cubicBezTo>
                  <a:cubicBezTo>
                    <a:pt x="62" y="744"/>
                    <a:pt x="62" y="744"/>
                    <a:pt x="62" y="744"/>
                  </a:cubicBezTo>
                  <a:cubicBezTo>
                    <a:pt x="61" y="745"/>
                    <a:pt x="61" y="745"/>
                    <a:pt x="61" y="745"/>
                  </a:cubicBezTo>
                  <a:cubicBezTo>
                    <a:pt x="61" y="745"/>
                    <a:pt x="64" y="748"/>
                    <a:pt x="68" y="748"/>
                  </a:cubicBezTo>
                  <a:cubicBezTo>
                    <a:pt x="70" y="748"/>
                    <a:pt x="72" y="747"/>
                    <a:pt x="74" y="745"/>
                  </a:cubicBezTo>
                  <a:cubicBezTo>
                    <a:pt x="75" y="743"/>
                    <a:pt x="76" y="740"/>
                    <a:pt x="77" y="736"/>
                  </a:cubicBezTo>
                  <a:cubicBezTo>
                    <a:pt x="76" y="736"/>
                    <a:pt x="76" y="736"/>
                    <a:pt x="76" y="736"/>
                  </a:cubicBezTo>
                  <a:cubicBezTo>
                    <a:pt x="77" y="736"/>
                    <a:pt x="77" y="736"/>
                    <a:pt x="77" y="736"/>
                  </a:cubicBezTo>
                  <a:cubicBezTo>
                    <a:pt x="79" y="729"/>
                    <a:pt x="81" y="724"/>
                    <a:pt x="81" y="720"/>
                  </a:cubicBezTo>
                  <a:cubicBezTo>
                    <a:pt x="81" y="716"/>
                    <a:pt x="79" y="713"/>
                    <a:pt x="77" y="710"/>
                  </a:cubicBezTo>
                  <a:cubicBezTo>
                    <a:pt x="77" y="710"/>
                    <a:pt x="77" y="710"/>
                    <a:pt x="77" y="710"/>
                  </a:cubicBezTo>
                  <a:cubicBezTo>
                    <a:pt x="77" y="710"/>
                    <a:pt x="77" y="710"/>
                    <a:pt x="77" y="710"/>
                  </a:cubicBezTo>
                  <a:cubicBezTo>
                    <a:pt x="77" y="709"/>
                    <a:pt x="76" y="709"/>
                    <a:pt x="75" y="708"/>
                  </a:cubicBezTo>
                  <a:cubicBezTo>
                    <a:pt x="75" y="708"/>
                    <a:pt x="75" y="708"/>
                    <a:pt x="75" y="708"/>
                  </a:cubicBezTo>
                  <a:cubicBezTo>
                    <a:pt x="75" y="708"/>
                    <a:pt x="75" y="708"/>
                    <a:pt x="75" y="708"/>
                  </a:cubicBezTo>
                  <a:cubicBezTo>
                    <a:pt x="70" y="704"/>
                    <a:pt x="63" y="700"/>
                    <a:pt x="63" y="700"/>
                  </a:cubicBezTo>
                  <a:cubicBezTo>
                    <a:pt x="62" y="701"/>
                    <a:pt x="62" y="701"/>
                    <a:pt x="62" y="701"/>
                  </a:cubicBezTo>
                  <a:cubicBezTo>
                    <a:pt x="63" y="700"/>
                    <a:pt x="63" y="700"/>
                    <a:pt x="63" y="700"/>
                  </a:cubicBezTo>
                  <a:cubicBezTo>
                    <a:pt x="63" y="700"/>
                    <a:pt x="63" y="700"/>
                    <a:pt x="50" y="686"/>
                  </a:cubicBezTo>
                  <a:cubicBezTo>
                    <a:pt x="49" y="687"/>
                    <a:pt x="49" y="687"/>
                    <a:pt x="49" y="687"/>
                  </a:cubicBezTo>
                  <a:cubicBezTo>
                    <a:pt x="50" y="688"/>
                    <a:pt x="50" y="688"/>
                    <a:pt x="50" y="688"/>
                  </a:cubicBezTo>
                  <a:cubicBezTo>
                    <a:pt x="50" y="688"/>
                    <a:pt x="50" y="688"/>
                    <a:pt x="58" y="642"/>
                  </a:cubicBezTo>
                  <a:cubicBezTo>
                    <a:pt x="58" y="642"/>
                    <a:pt x="58" y="641"/>
                    <a:pt x="58" y="640"/>
                  </a:cubicBezTo>
                  <a:cubicBezTo>
                    <a:pt x="58" y="640"/>
                    <a:pt x="58" y="640"/>
                    <a:pt x="58" y="640"/>
                  </a:cubicBezTo>
                  <a:cubicBezTo>
                    <a:pt x="58" y="640"/>
                    <a:pt x="58" y="640"/>
                    <a:pt x="58" y="640"/>
                  </a:cubicBezTo>
                  <a:cubicBezTo>
                    <a:pt x="58" y="640"/>
                    <a:pt x="58" y="640"/>
                    <a:pt x="58" y="640"/>
                  </a:cubicBezTo>
                  <a:cubicBezTo>
                    <a:pt x="58" y="640"/>
                    <a:pt x="58" y="639"/>
                    <a:pt x="58" y="638"/>
                  </a:cubicBezTo>
                  <a:cubicBezTo>
                    <a:pt x="58" y="638"/>
                    <a:pt x="58" y="638"/>
                    <a:pt x="58" y="638"/>
                  </a:cubicBezTo>
                  <a:cubicBezTo>
                    <a:pt x="57" y="635"/>
                    <a:pt x="54" y="628"/>
                    <a:pt x="47" y="608"/>
                  </a:cubicBezTo>
                  <a:cubicBezTo>
                    <a:pt x="46" y="609"/>
                    <a:pt x="46" y="609"/>
                    <a:pt x="46" y="609"/>
                  </a:cubicBezTo>
                  <a:cubicBezTo>
                    <a:pt x="47" y="610"/>
                    <a:pt x="47" y="610"/>
                    <a:pt x="47" y="610"/>
                  </a:cubicBezTo>
                  <a:cubicBezTo>
                    <a:pt x="47" y="609"/>
                    <a:pt x="47" y="609"/>
                    <a:pt x="51" y="600"/>
                  </a:cubicBezTo>
                  <a:cubicBezTo>
                    <a:pt x="51" y="600"/>
                    <a:pt x="51" y="600"/>
                    <a:pt x="51" y="600"/>
                  </a:cubicBezTo>
                  <a:cubicBezTo>
                    <a:pt x="51" y="600"/>
                    <a:pt x="51" y="600"/>
                    <a:pt x="51" y="600"/>
                  </a:cubicBezTo>
                  <a:cubicBezTo>
                    <a:pt x="51" y="599"/>
                    <a:pt x="51" y="599"/>
                    <a:pt x="51" y="599"/>
                  </a:cubicBezTo>
                  <a:cubicBezTo>
                    <a:pt x="52" y="598"/>
                    <a:pt x="52" y="598"/>
                    <a:pt x="52" y="598"/>
                  </a:cubicBezTo>
                  <a:cubicBezTo>
                    <a:pt x="51" y="598"/>
                    <a:pt x="51" y="598"/>
                    <a:pt x="51" y="598"/>
                  </a:cubicBezTo>
                  <a:cubicBezTo>
                    <a:pt x="51" y="598"/>
                    <a:pt x="51" y="598"/>
                    <a:pt x="51" y="596"/>
                  </a:cubicBezTo>
                  <a:cubicBezTo>
                    <a:pt x="51" y="594"/>
                    <a:pt x="49" y="590"/>
                    <a:pt x="47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8" y="583"/>
                    <a:pt x="51" y="579"/>
                  </a:cubicBezTo>
                  <a:cubicBezTo>
                    <a:pt x="51" y="578"/>
                    <a:pt x="52" y="577"/>
                    <a:pt x="53" y="576"/>
                  </a:cubicBezTo>
                  <a:cubicBezTo>
                    <a:pt x="53" y="575"/>
                    <a:pt x="53" y="575"/>
                    <a:pt x="53" y="575"/>
                  </a:cubicBezTo>
                  <a:cubicBezTo>
                    <a:pt x="53" y="575"/>
                    <a:pt x="53" y="575"/>
                    <a:pt x="53" y="575"/>
                  </a:cubicBezTo>
                  <a:cubicBezTo>
                    <a:pt x="53" y="575"/>
                    <a:pt x="53" y="575"/>
                    <a:pt x="53" y="575"/>
                  </a:cubicBezTo>
                  <a:cubicBezTo>
                    <a:pt x="53" y="575"/>
                    <a:pt x="53" y="575"/>
                    <a:pt x="50" y="566"/>
                  </a:cubicBezTo>
                  <a:cubicBezTo>
                    <a:pt x="48" y="563"/>
                    <a:pt x="46" y="557"/>
                    <a:pt x="43" y="549"/>
                  </a:cubicBezTo>
                  <a:cubicBezTo>
                    <a:pt x="42" y="550"/>
                    <a:pt x="42" y="550"/>
                    <a:pt x="42" y="550"/>
                  </a:cubicBezTo>
                  <a:cubicBezTo>
                    <a:pt x="43" y="550"/>
                    <a:pt x="43" y="550"/>
                    <a:pt x="43" y="550"/>
                  </a:cubicBezTo>
                  <a:cubicBezTo>
                    <a:pt x="43" y="550"/>
                    <a:pt x="43" y="550"/>
                    <a:pt x="51" y="540"/>
                  </a:cubicBezTo>
                  <a:cubicBezTo>
                    <a:pt x="52" y="538"/>
                    <a:pt x="53" y="537"/>
                    <a:pt x="54" y="536"/>
                  </a:cubicBezTo>
                  <a:cubicBezTo>
                    <a:pt x="54" y="535"/>
                    <a:pt x="54" y="535"/>
                    <a:pt x="54" y="535"/>
                  </a:cubicBezTo>
                  <a:cubicBezTo>
                    <a:pt x="54" y="534"/>
                    <a:pt x="54" y="534"/>
                    <a:pt x="54" y="534"/>
                  </a:cubicBezTo>
                  <a:cubicBezTo>
                    <a:pt x="54" y="534"/>
                    <a:pt x="54" y="534"/>
                    <a:pt x="51" y="525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1" y="524"/>
                    <a:pt x="50" y="523"/>
                    <a:pt x="50" y="522"/>
                  </a:cubicBezTo>
                  <a:cubicBezTo>
                    <a:pt x="49" y="523"/>
                    <a:pt x="49" y="523"/>
                    <a:pt x="49" y="523"/>
                  </a:cubicBezTo>
                  <a:cubicBezTo>
                    <a:pt x="50" y="523"/>
                    <a:pt x="50" y="523"/>
                    <a:pt x="50" y="523"/>
                  </a:cubicBezTo>
                  <a:cubicBezTo>
                    <a:pt x="50" y="523"/>
                    <a:pt x="50" y="523"/>
                    <a:pt x="51" y="522"/>
                  </a:cubicBezTo>
                  <a:cubicBezTo>
                    <a:pt x="51" y="521"/>
                    <a:pt x="52" y="520"/>
                    <a:pt x="52" y="518"/>
                  </a:cubicBezTo>
                  <a:cubicBezTo>
                    <a:pt x="52" y="518"/>
                    <a:pt x="52" y="518"/>
                    <a:pt x="52" y="518"/>
                  </a:cubicBezTo>
                  <a:cubicBezTo>
                    <a:pt x="55" y="513"/>
                    <a:pt x="59" y="505"/>
                    <a:pt x="64" y="497"/>
                  </a:cubicBezTo>
                  <a:cubicBezTo>
                    <a:pt x="67" y="494"/>
                    <a:pt x="70" y="490"/>
                    <a:pt x="73" y="487"/>
                  </a:cubicBezTo>
                  <a:cubicBezTo>
                    <a:pt x="76" y="485"/>
                    <a:pt x="79" y="483"/>
                    <a:pt x="81" y="482"/>
                  </a:cubicBezTo>
                  <a:cubicBezTo>
                    <a:pt x="81" y="482"/>
                    <a:pt x="81" y="482"/>
                    <a:pt x="81" y="482"/>
                  </a:cubicBezTo>
                  <a:cubicBezTo>
                    <a:pt x="82" y="482"/>
                    <a:pt x="82" y="482"/>
                    <a:pt x="82" y="482"/>
                  </a:cubicBezTo>
                  <a:cubicBezTo>
                    <a:pt x="84" y="481"/>
                    <a:pt x="87" y="481"/>
                    <a:pt x="90" y="481"/>
                  </a:cubicBezTo>
                  <a:cubicBezTo>
                    <a:pt x="97" y="481"/>
                    <a:pt x="105" y="482"/>
                    <a:pt x="111" y="484"/>
                  </a:cubicBezTo>
                  <a:cubicBezTo>
                    <a:pt x="114" y="484"/>
                    <a:pt x="116" y="485"/>
                    <a:pt x="118" y="485"/>
                  </a:cubicBezTo>
                  <a:cubicBezTo>
                    <a:pt x="120" y="486"/>
                    <a:pt x="121" y="486"/>
                    <a:pt x="121" y="486"/>
                  </a:cubicBezTo>
                  <a:cubicBezTo>
                    <a:pt x="122" y="486"/>
                    <a:pt x="122" y="486"/>
                    <a:pt x="122" y="486"/>
                  </a:cubicBezTo>
                  <a:cubicBezTo>
                    <a:pt x="123" y="485"/>
                    <a:pt x="123" y="485"/>
                    <a:pt x="123" y="485"/>
                  </a:cubicBezTo>
                  <a:cubicBezTo>
                    <a:pt x="123" y="485"/>
                    <a:pt x="123" y="485"/>
                    <a:pt x="130" y="469"/>
                  </a:cubicBezTo>
                  <a:cubicBezTo>
                    <a:pt x="130" y="469"/>
                    <a:pt x="130" y="469"/>
                    <a:pt x="130" y="469"/>
                  </a:cubicBezTo>
                  <a:cubicBezTo>
                    <a:pt x="130" y="468"/>
                    <a:pt x="130" y="468"/>
                    <a:pt x="130" y="468"/>
                  </a:cubicBezTo>
                  <a:cubicBezTo>
                    <a:pt x="130" y="468"/>
                    <a:pt x="130" y="468"/>
                    <a:pt x="128" y="448"/>
                  </a:cubicBezTo>
                  <a:cubicBezTo>
                    <a:pt x="128" y="447"/>
                    <a:pt x="128" y="447"/>
                    <a:pt x="128" y="447"/>
                  </a:cubicBezTo>
                  <a:cubicBezTo>
                    <a:pt x="128" y="447"/>
                    <a:pt x="128" y="447"/>
                    <a:pt x="128" y="447"/>
                  </a:cubicBezTo>
                  <a:cubicBezTo>
                    <a:pt x="128" y="447"/>
                    <a:pt x="128" y="447"/>
                    <a:pt x="120" y="442"/>
                  </a:cubicBezTo>
                  <a:cubicBezTo>
                    <a:pt x="118" y="440"/>
                    <a:pt x="114" y="437"/>
                    <a:pt x="109" y="433"/>
                  </a:cubicBezTo>
                  <a:cubicBezTo>
                    <a:pt x="108" y="435"/>
                    <a:pt x="108" y="435"/>
                    <a:pt x="108" y="435"/>
                  </a:cubicBezTo>
                  <a:cubicBezTo>
                    <a:pt x="109" y="435"/>
                    <a:pt x="109" y="435"/>
                    <a:pt x="109" y="435"/>
                  </a:cubicBezTo>
                  <a:cubicBezTo>
                    <a:pt x="109" y="435"/>
                    <a:pt x="109" y="435"/>
                    <a:pt x="113" y="429"/>
                  </a:cubicBezTo>
                  <a:cubicBezTo>
                    <a:pt x="114" y="428"/>
                    <a:pt x="114" y="428"/>
                    <a:pt x="114" y="428"/>
                  </a:cubicBezTo>
                  <a:cubicBezTo>
                    <a:pt x="113" y="428"/>
                    <a:pt x="113" y="428"/>
                    <a:pt x="113" y="428"/>
                  </a:cubicBezTo>
                  <a:cubicBezTo>
                    <a:pt x="113" y="427"/>
                    <a:pt x="113" y="427"/>
                    <a:pt x="113" y="426"/>
                  </a:cubicBezTo>
                  <a:cubicBezTo>
                    <a:pt x="113" y="423"/>
                    <a:pt x="114" y="421"/>
                    <a:pt x="116" y="418"/>
                  </a:cubicBezTo>
                  <a:cubicBezTo>
                    <a:pt x="117" y="416"/>
                    <a:pt x="119" y="413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2" y="404"/>
                    <a:pt x="123" y="401"/>
                    <a:pt x="125" y="396"/>
                  </a:cubicBezTo>
                  <a:cubicBezTo>
                    <a:pt x="125" y="396"/>
                    <a:pt x="125" y="396"/>
                    <a:pt x="125" y="396"/>
                  </a:cubicBezTo>
                  <a:cubicBezTo>
                    <a:pt x="128" y="386"/>
                    <a:pt x="131" y="381"/>
                    <a:pt x="133" y="371"/>
                  </a:cubicBezTo>
                  <a:cubicBezTo>
                    <a:pt x="133" y="371"/>
                    <a:pt x="133" y="371"/>
                    <a:pt x="133" y="371"/>
                  </a:cubicBezTo>
                  <a:cubicBezTo>
                    <a:pt x="133" y="368"/>
                    <a:pt x="134" y="366"/>
                    <a:pt x="134" y="362"/>
                  </a:cubicBezTo>
                  <a:cubicBezTo>
                    <a:pt x="134" y="362"/>
                    <a:pt x="134" y="362"/>
                    <a:pt x="134" y="362"/>
                  </a:cubicBezTo>
                  <a:cubicBezTo>
                    <a:pt x="134" y="362"/>
                    <a:pt x="134" y="361"/>
                    <a:pt x="134" y="361"/>
                  </a:cubicBezTo>
                  <a:cubicBezTo>
                    <a:pt x="134" y="355"/>
                    <a:pt x="133" y="351"/>
                    <a:pt x="133" y="345"/>
                  </a:cubicBezTo>
                  <a:cubicBezTo>
                    <a:pt x="133" y="345"/>
                    <a:pt x="133" y="345"/>
                    <a:pt x="133" y="345"/>
                  </a:cubicBezTo>
                  <a:cubicBezTo>
                    <a:pt x="133" y="345"/>
                    <a:pt x="133" y="345"/>
                    <a:pt x="133" y="345"/>
                  </a:cubicBezTo>
                  <a:cubicBezTo>
                    <a:pt x="133" y="344"/>
                    <a:pt x="133" y="344"/>
                    <a:pt x="133" y="344"/>
                  </a:cubicBezTo>
                  <a:cubicBezTo>
                    <a:pt x="133" y="342"/>
                    <a:pt x="133" y="340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1"/>
                    <a:pt x="135" y="327"/>
                    <a:pt x="136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36" y="321"/>
                    <a:pt x="136" y="321"/>
                    <a:pt x="136" y="321"/>
                  </a:cubicBezTo>
                  <a:cubicBezTo>
                    <a:pt x="136" y="311"/>
                    <a:pt x="136" y="305"/>
                    <a:pt x="137" y="295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8" y="289"/>
                    <a:pt x="139" y="285"/>
                    <a:pt x="140" y="279"/>
                  </a:cubicBezTo>
                  <a:cubicBezTo>
                    <a:pt x="140" y="279"/>
                    <a:pt x="140" y="279"/>
                    <a:pt x="140" y="279"/>
                  </a:cubicBezTo>
                  <a:cubicBezTo>
                    <a:pt x="140" y="279"/>
                    <a:pt x="140" y="279"/>
                    <a:pt x="140" y="279"/>
                  </a:cubicBezTo>
                  <a:cubicBezTo>
                    <a:pt x="140" y="278"/>
                    <a:pt x="140" y="278"/>
                    <a:pt x="140" y="277"/>
                  </a:cubicBezTo>
                  <a:cubicBezTo>
                    <a:pt x="140" y="276"/>
                    <a:pt x="140" y="276"/>
                    <a:pt x="141" y="276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1" y="275"/>
                    <a:pt x="142" y="275"/>
                    <a:pt x="143" y="275"/>
                  </a:cubicBezTo>
                  <a:cubicBezTo>
                    <a:pt x="143" y="275"/>
                    <a:pt x="145" y="275"/>
                    <a:pt x="146" y="275"/>
                  </a:cubicBezTo>
                  <a:cubicBezTo>
                    <a:pt x="146" y="275"/>
                    <a:pt x="146" y="275"/>
                    <a:pt x="146" y="275"/>
                  </a:cubicBezTo>
                  <a:cubicBezTo>
                    <a:pt x="148" y="274"/>
                    <a:pt x="150" y="273"/>
                    <a:pt x="152" y="272"/>
                  </a:cubicBezTo>
                  <a:cubicBezTo>
                    <a:pt x="152" y="272"/>
                    <a:pt x="152" y="272"/>
                    <a:pt x="152" y="272"/>
                  </a:cubicBezTo>
                  <a:cubicBezTo>
                    <a:pt x="155" y="272"/>
                    <a:pt x="157" y="271"/>
                    <a:pt x="159" y="270"/>
                  </a:cubicBezTo>
                  <a:cubicBezTo>
                    <a:pt x="162" y="268"/>
                    <a:pt x="164" y="267"/>
                    <a:pt x="165" y="264"/>
                  </a:cubicBezTo>
                  <a:cubicBezTo>
                    <a:pt x="165" y="264"/>
                    <a:pt x="165" y="264"/>
                    <a:pt x="165" y="264"/>
                  </a:cubicBezTo>
                  <a:cubicBezTo>
                    <a:pt x="167" y="260"/>
                    <a:pt x="167" y="257"/>
                    <a:pt x="167" y="253"/>
                  </a:cubicBezTo>
                  <a:cubicBezTo>
                    <a:pt x="167" y="251"/>
                    <a:pt x="167" y="248"/>
                    <a:pt x="167" y="245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7" y="243"/>
                    <a:pt x="167" y="242"/>
                    <a:pt x="167" y="241"/>
                  </a:cubicBezTo>
                  <a:cubicBezTo>
                    <a:pt x="167" y="240"/>
                    <a:pt x="167" y="240"/>
                    <a:pt x="168" y="239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68" y="238"/>
                    <a:pt x="169" y="237"/>
                    <a:pt x="171" y="237"/>
                  </a:cubicBezTo>
                  <a:cubicBezTo>
                    <a:pt x="172" y="236"/>
                    <a:pt x="174" y="236"/>
                    <a:pt x="175" y="234"/>
                  </a:cubicBezTo>
                  <a:cubicBezTo>
                    <a:pt x="174" y="233"/>
                    <a:pt x="174" y="233"/>
                    <a:pt x="174" y="233"/>
                  </a:cubicBezTo>
                  <a:cubicBezTo>
                    <a:pt x="175" y="234"/>
                    <a:pt x="175" y="234"/>
                    <a:pt x="175" y="234"/>
                  </a:cubicBezTo>
                  <a:cubicBezTo>
                    <a:pt x="176" y="233"/>
                    <a:pt x="176" y="233"/>
                    <a:pt x="176" y="232"/>
                  </a:cubicBezTo>
                  <a:cubicBezTo>
                    <a:pt x="176" y="232"/>
                    <a:pt x="176" y="232"/>
                    <a:pt x="177" y="232"/>
                  </a:cubicBezTo>
                  <a:cubicBezTo>
                    <a:pt x="177" y="232"/>
                    <a:pt x="177" y="232"/>
                    <a:pt x="177" y="232"/>
                  </a:cubicBezTo>
                  <a:cubicBezTo>
                    <a:pt x="179" y="229"/>
                    <a:pt x="181" y="227"/>
                    <a:pt x="182" y="224"/>
                  </a:cubicBezTo>
                  <a:cubicBezTo>
                    <a:pt x="184" y="222"/>
                    <a:pt x="185" y="219"/>
                    <a:pt x="186" y="215"/>
                  </a:cubicBezTo>
                  <a:cubicBezTo>
                    <a:pt x="186" y="215"/>
                    <a:pt x="186" y="215"/>
                    <a:pt x="186" y="215"/>
                  </a:cubicBezTo>
                  <a:cubicBezTo>
                    <a:pt x="186" y="215"/>
                    <a:pt x="186" y="215"/>
                    <a:pt x="186" y="215"/>
                  </a:cubicBezTo>
                  <a:cubicBezTo>
                    <a:pt x="187" y="210"/>
                    <a:pt x="187" y="207"/>
                    <a:pt x="188" y="203"/>
                  </a:cubicBezTo>
                  <a:cubicBezTo>
                    <a:pt x="187" y="202"/>
                    <a:pt x="187" y="202"/>
                    <a:pt x="187" y="202"/>
                  </a:cubicBezTo>
                  <a:cubicBezTo>
                    <a:pt x="188" y="203"/>
                    <a:pt x="188" y="203"/>
                    <a:pt x="188" y="203"/>
                  </a:cubicBezTo>
                  <a:cubicBezTo>
                    <a:pt x="192" y="196"/>
                    <a:pt x="194" y="191"/>
                    <a:pt x="194" y="184"/>
                  </a:cubicBezTo>
                  <a:cubicBezTo>
                    <a:pt x="194" y="183"/>
                    <a:pt x="194" y="182"/>
                    <a:pt x="194" y="181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3" y="177"/>
                    <a:pt x="192" y="173"/>
                    <a:pt x="191" y="170"/>
                  </a:cubicBezTo>
                  <a:cubicBezTo>
                    <a:pt x="190" y="167"/>
                    <a:pt x="189" y="164"/>
                    <a:pt x="189" y="161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60"/>
                    <a:pt x="190" y="159"/>
                    <a:pt x="190" y="159"/>
                  </a:cubicBezTo>
                  <a:cubicBezTo>
                    <a:pt x="191" y="158"/>
                    <a:pt x="191" y="158"/>
                    <a:pt x="192" y="157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5" y="154"/>
                    <a:pt x="197" y="153"/>
                    <a:pt x="199" y="149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204" y="143"/>
                    <a:pt x="206" y="139"/>
                    <a:pt x="210" y="131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1" y="129"/>
                    <a:pt x="212" y="128"/>
                    <a:pt x="213" y="126"/>
                  </a:cubicBezTo>
                  <a:cubicBezTo>
                    <a:pt x="214" y="125"/>
                    <a:pt x="215" y="123"/>
                    <a:pt x="216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7" y="118"/>
                    <a:pt x="218" y="116"/>
                    <a:pt x="219" y="114"/>
                  </a:cubicBezTo>
                  <a:cubicBezTo>
                    <a:pt x="219" y="114"/>
                    <a:pt x="219" y="114"/>
                    <a:pt x="219" y="114"/>
                  </a:cubicBezTo>
                  <a:cubicBezTo>
                    <a:pt x="219" y="114"/>
                    <a:pt x="220" y="113"/>
                    <a:pt x="221" y="113"/>
                  </a:cubicBezTo>
                  <a:cubicBezTo>
                    <a:pt x="222" y="112"/>
                    <a:pt x="223" y="112"/>
                    <a:pt x="224" y="111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7" y="110"/>
                    <a:pt x="229" y="108"/>
                    <a:pt x="233" y="108"/>
                  </a:cubicBezTo>
                  <a:cubicBezTo>
                    <a:pt x="233" y="108"/>
                    <a:pt x="234" y="108"/>
                    <a:pt x="234" y="108"/>
                  </a:cubicBezTo>
                  <a:cubicBezTo>
                    <a:pt x="236" y="108"/>
                    <a:pt x="238" y="109"/>
                    <a:pt x="239" y="110"/>
                  </a:cubicBezTo>
                  <a:cubicBezTo>
                    <a:pt x="241" y="111"/>
                    <a:pt x="243" y="112"/>
                    <a:pt x="244" y="114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8" y="113"/>
                    <a:pt x="249" y="113"/>
                    <a:pt x="250" y="111"/>
                  </a:cubicBezTo>
                  <a:cubicBezTo>
                    <a:pt x="250" y="111"/>
                    <a:pt x="250" y="111"/>
                    <a:pt x="250" y="111"/>
                  </a:cubicBezTo>
                  <a:cubicBezTo>
                    <a:pt x="250" y="111"/>
                    <a:pt x="250" y="111"/>
                    <a:pt x="250" y="111"/>
                  </a:cubicBezTo>
                  <a:cubicBezTo>
                    <a:pt x="253" y="109"/>
                    <a:pt x="254" y="106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4" y="103"/>
                    <a:pt x="254" y="103"/>
                    <a:pt x="254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4" y="103"/>
                    <a:pt x="254" y="103"/>
                    <a:pt x="254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2"/>
                    <a:pt x="255" y="102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100"/>
                    <a:pt x="255" y="99"/>
                    <a:pt x="255" y="98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6" y="97"/>
                    <a:pt x="256" y="96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5"/>
                    <a:pt x="256" y="95"/>
                    <a:pt x="256" y="94"/>
                  </a:cubicBezTo>
                  <a:cubicBezTo>
                    <a:pt x="256" y="92"/>
                    <a:pt x="256" y="90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7"/>
                    <a:pt x="255" y="86"/>
                    <a:pt x="255" y="86"/>
                  </a:cubicBezTo>
                  <a:cubicBezTo>
                    <a:pt x="255" y="83"/>
                    <a:pt x="256" y="81"/>
                    <a:pt x="258" y="77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8" y="77"/>
                    <a:pt x="258" y="76"/>
                    <a:pt x="259" y="76"/>
                  </a:cubicBezTo>
                  <a:cubicBezTo>
                    <a:pt x="259" y="75"/>
                    <a:pt x="260" y="74"/>
                    <a:pt x="260" y="73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60" y="73"/>
                    <a:pt x="260" y="73"/>
                    <a:pt x="260" y="73"/>
                  </a:cubicBezTo>
                  <a:cubicBezTo>
                    <a:pt x="260" y="72"/>
                    <a:pt x="260" y="71"/>
                    <a:pt x="260" y="71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60" y="68"/>
                    <a:pt x="260" y="68"/>
                    <a:pt x="260" y="68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61" y="68"/>
                    <a:pt x="261" y="67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2" y="67"/>
                    <a:pt x="262" y="67"/>
                    <a:pt x="263" y="67"/>
                  </a:cubicBezTo>
                  <a:cubicBezTo>
                    <a:pt x="264" y="67"/>
                    <a:pt x="265" y="67"/>
                    <a:pt x="266" y="68"/>
                  </a:cubicBezTo>
                  <a:cubicBezTo>
                    <a:pt x="268" y="68"/>
                    <a:pt x="269" y="68"/>
                    <a:pt x="271" y="68"/>
                  </a:cubicBezTo>
                  <a:cubicBezTo>
                    <a:pt x="271" y="68"/>
                    <a:pt x="271" y="68"/>
                    <a:pt x="271" y="68"/>
                  </a:cubicBezTo>
                  <a:cubicBezTo>
                    <a:pt x="271" y="68"/>
                    <a:pt x="271" y="68"/>
                    <a:pt x="271" y="68"/>
                  </a:cubicBezTo>
                  <a:cubicBezTo>
                    <a:pt x="277" y="67"/>
                    <a:pt x="281" y="67"/>
                    <a:pt x="287" y="66"/>
                  </a:cubicBezTo>
                  <a:cubicBezTo>
                    <a:pt x="289" y="66"/>
                    <a:pt x="290" y="6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3" y="65"/>
                    <a:pt x="293" y="65"/>
                    <a:pt x="294" y="65"/>
                  </a:cubicBezTo>
                  <a:cubicBezTo>
                    <a:pt x="294" y="66"/>
                    <a:pt x="295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7" y="66"/>
                    <a:pt x="298" y="66"/>
                    <a:pt x="298" y="66"/>
                  </a:cubicBezTo>
                  <a:cubicBezTo>
                    <a:pt x="299" y="66"/>
                    <a:pt x="299" y="66"/>
                    <a:pt x="300" y="66"/>
                  </a:cubicBezTo>
                  <a:cubicBezTo>
                    <a:pt x="300" y="66"/>
                    <a:pt x="300" y="66"/>
                    <a:pt x="300" y="66"/>
                  </a:cubicBezTo>
                  <a:cubicBezTo>
                    <a:pt x="300" y="66"/>
                    <a:pt x="300" y="66"/>
                    <a:pt x="300" y="66"/>
                  </a:cubicBezTo>
                  <a:cubicBezTo>
                    <a:pt x="301" y="66"/>
                    <a:pt x="302" y="67"/>
                    <a:pt x="304" y="67"/>
                  </a:cubicBezTo>
                  <a:cubicBezTo>
                    <a:pt x="304" y="66"/>
                    <a:pt x="304" y="66"/>
                    <a:pt x="304" y="66"/>
                  </a:cubicBezTo>
                  <a:cubicBezTo>
                    <a:pt x="304" y="67"/>
                    <a:pt x="304" y="67"/>
                    <a:pt x="304" y="67"/>
                  </a:cubicBezTo>
                  <a:cubicBezTo>
                    <a:pt x="308" y="69"/>
                    <a:pt x="310" y="70"/>
                    <a:pt x="313" y="72"/>
                  </a:cubicBezTo>
                  <a:cubicBezTo>
                    <a:pt x="313" y="72"/>
                    <a:pt x="313" y="72"/>
                    <a:pt x="313" y="72"/>
                  </a:cubicBezTo>
                  <a:cubicBezTo>
                    <a:pt x="315" y="73"/>
                    <a:pt x="316" y="74"/>
                    <a:pt x="318" y="75"/>
                  </a:cubicBezTo>
                  <a:cubicBezTo>
                    <a:pt x="319" y="73"/>
                    <a:pt x="319" y="73"/>
                    <a:pt x="319" y="73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9" y="75"/>
                    <a:pt x="319" y="75"/>
                    <a:pt x="320" y="75"/>
                  </a:cubicBezTo>
                  <a:cubicBezTo>
                    <a:pt x="320" y="76"/>
                    <a:pt x="321" y="76"/>
                    <a:pt x="322" y="76"/>
                  </a:cubicBezTo>
                  <a:cubicBezTo>
                    <a:pt x="322" y="76"/>
                    <a:pt x="322" y="76"/>
                    <a:pt x="322" y="76"/>
                  </a:cubicBezTo>
                  <a:cubicBezTo>
                    <a:pt x="323" y="76"/>
                    <a:pt x="324" y="75"/>
                    <a:pt x="324" y="75"/>
                  </a:cubicBezTo>
                  <a:cubicBezTo>
                    <a:pt x="325" y="74"/>
                    <a:pt x="325" y="74"/>
                    <a:pt x="325" y="73"/>
                  </a:cubicBezTo>
                  <a:cubicBezTo>
                    <a:pt x="325" y="72"/>
                    <a:pt x="326" y="72"/>
                    <a:pt x="326" y="71"/>
                  </a:cubicBezTo>
                  <a:cubicBezTo>
                    <a:pt x="326" y="71"/>
                    <a:pt x="326" y="71"/>
                    <a:pt x="326" y="71"/>
                  </a:cubicBezTo>
                  <a:cubicBezTo>
                    <a:pt x="326" y="71"/>
                    <a:pt x="326" y="71"/>
                    <a:pt x="326" y="71"/>
                  </a:cubicBezTo>
                  <a:cubicBezTo>
                    <a:pt x="326" y="71"/>
                    <a:pt x="327" y="70"/>
                    <a:pt x="327" y="69"/>
                  </a:cubicBezTo>
                  <a:cubicBezTo>
                    <a:pt x="327" y="68"/>
                    <a:pt x="328" y="68"/>
                    <a:pt x="328" y="66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28" y="64"/>
                    <a:pt x="328" y="63"/>
                    <a:pt x="328" y="61"/>
                  </a:cubicBezTo>
                  <a:cubicBezTo>
                    <a:pt x="328" y="61"/>
                    <a:pt x="328" y="60"/>
                    <a:pt x="328" y="60"/>
                  </a:cubicBezTo>
                  <a:cubicBezTo>
                    <a:pt x="328" y="59"/>
                    <a:pt x="328" y="59"/>
                    <a:pt x="328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28" y="54"/>
                    <a:pt x="329" y="52"/>
                    <a:pt x="329" y="49"/>
                  </a:cubicBezTo>
                  <a:cubicBezTo>
                    <a:pt x="329" y="48"/>
                    <a:pt x="329" y="47"/>
                    <a:pt x="329" y="47"/>
                  </a:cubicBezTo>
                  <a:cubicBezTo>
                    <a:pt x="329" y="47"/>
                    <a:pt x="329" y="47"/>
                    <a:pt x="329" y="47"/>
                  </a:cubicBezTo>
                  <a:cubicBezTo>
                    <a:pt x="329" y="47"/>
                    <a:pt x="329" y="47"/>
                    <a:pt x="329" y="47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29" y="46"/>
                    <a:pt x="329" y="45"/>
                    <a:pt x="329" y="44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4" y="6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5" y="5"/>
                    <a:pt x="325" y="4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9" y="4"/>
                    <a:pt x="330" y="4"/>
                    <a:pt x="330" y="4"/>
                  </a:cubicBezTo>
                  <a:cubicBezTo>
                    <a:pt x="331" y="3"/>
                    <a:pt x="331" y="3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2"/>
                    <a:pt x="331" y="2"/>
                    <a:pt x="331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2"/>
                    <a:pt x="331" y="2"/>
                    <a:pt x="331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4"/>
                    <a:pt x="332" y="4"/>
                  </a:cubicBezTo>
                  <a:cubicBezTo>
                    <a:pt x="332" y="4"/>
                    <a:pt x="332" y="4"/>
                    <a:pt x="332" y="4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3" y="5"/>
                    <a:pt x="334" y="5"/>
                    <a:pt x="335" y="6"/>
                  </a:cubicBezTo>
                  <a:cubicBezTo>
                    <a:pt x="336" y="7"/>
                    <a:pt x="337" y="7"/>
                    <a:pt x="337" y="8"/>
                  </a:cubicBezTo>
                  <a:cubicBezTo>
                    <a:pt x="337" y="8"/>
                    <a:pt x="337" y="8"/>
                    <a:pt x="337" y="8"/>
                  </a:cubicBezTo>
                  <a:cubicBezTo>
                    <a:pt x="339" y="9"/>
                    <a:pt x="339" y="10"/>
                    <a:pt x="340" y="12"/>
                  </a:cubicBezTo>
                  <a:cubicBezTo>
                    <a:pt x="340" y="12"/>
                    <a:pt x="340" y="12"/>
                    <a:pt x="340" y="12"/>
                  </a:cubicBezTo>
                  <a:cubicBezTo>
                    <a:pt x="343" y="15"/>
                    <a:pt x="344" y="17"/>
                    <a:pt x="346" y="20"/>
                  </a:cubicBezTo>
                  <a:cubicBezTo>
                    <a:pt x="346" y="20"/>
                    <a:pt x="346" y="20"/>
                    <a:pt x="346" y="20"/>
                  </a:cubicBezTo>
                  <a:cubicBezTo>
                    <a:pt x="348" y="24"/>
                    <a:pt x="350" y="26"/>
                    <a:pt x="352" y="29"/>
                  </a:cubicBezTo>
                  <a:cubicBezTo>
                    <a:pt x="353" y="28"/>
                    <a:pt x="353" y="28"/>
                    <a:pt x="353" y="28"/>
                  </a:cubicBezTo>
                  <a:cubicBezTo>
                    <a:pt x="352" y="29"/>
                    <a:pt x="352" y="29"/>
                    <a:pt x="352" y="29"/>
                  </a:cubicBezTo>
                  <a:cubicBezTo>
                    <a:pt x="352" y="29"/>
                    <a:pt x="353" y="30"/>
                    <a:pt x="353" y="30"/>
                  </a:cubicBezTo>
                  <a:cubicBezTo>
                    <a:pt x="353" y="31"/>
                    <a:pt x="354" y="32"/>
                    <a:pt x="354" y="32"/>
                  </a:cubicBezTo>
                  <a:cubicBezTo>
                    <a:pt x="355" y="31"/>
                    <a:pt x="355" y="31"/>
                    <a:pt x="355" y="31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57" y="35"/>
                    <a:pt x="358" y="35"/>
                    <a:pt x="360" y="38"/>
                  </a:cubicBezTo>
                  <a:cubicBezTo>
                    <a:pt x="361" y="37"/>
                    <a:pt x="361" y="37"/>
                    <a:pt x="361" y="37"/>
                  </a:cubicBezTo>
                  <a:cubicBezTo>
                    <a:pt x="360" y="38"/>
                    <a:pt x="360" y="38"/>
                    <a:pt x="360" y="38"/>
                  </a:cubicBezTo>
                  <a:cubicBezTo>
                    <a:pt x="361" y="38"/>
                    <a:pt x="361" y="39"/>
                    <a:pt x="362" y="41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2" y="40"/>
                    <a:pt x="362" y="40"/>
                    <a:pt x="362" y="40"/>
                  </a:cubicBezTo>
                  <a:cubicBezTo>
                    <a:pt x="363" y="41"/>
                    <a:pt x="364" y="41"/>
                    <a:pt x="364" y="42"/>
                  </a:cubicBezTo>
                  <a:cubicBezTo>
                    <a:pt x="365" y="42"/>
                    <a:pt x="365" y="42"/>
                    <a:pt x="366" y="42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6" y="42"/>
                    <a:pt x="366" y="42"/>
                    <a:pt x="366" y="42"/>
                  </a:cubicBezTo>
                  <a:cubicBezTo>
                    <a:pt x="367" y="43"/>
                    <a:pt x="368" y="43"/>
                    <a:pt x="370" y="43"/>
                  </a:cubicBezTo>
                  <a:cubicBezTo>
                    <a:pt x="373" y="44"/>
                    <a:pt x="375" y="45"/>
                    <a:pt x="378" y="45"/>
                  </a:cubicBezTo>
                  <a:cubicBezTo>
                    <a:pt x="380" y="46"/>
                    <a:pt x="382" y="46"/>
                    <a:pt x="383" y="46"/>
                  </a:cubicBezTo>
                  <a:cubicBezTo>
                    <a:pt x="384" y="46"/>
                    <a:pt x="385" y="46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87" y="47"/>
                    <a:pt x="387" y="47"/>
                    <a:pt x="387" y="48"/>
                  </a:cubicBezTo>
                  <a:cubicBezTo>
                    <a:pt x="388" y="48"/>
                    <a:pt x="388" y="49"/>
                    <a:pt x="388" y="50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9" y="52"/>
                    <a:pt x="390" y="53"/>
                    <a:pt x="391" y="54"/>
                  </a:cubicBezTo>
                  <a:cubicBezTo>
                    <a:pt x="391" y="54"/>
                    <a:pt x="391" y="54"/>
                    <a:pt x="391" y="54"/>
                  </a:cubicBezTo>
                  <a:cubicBezTo>
                    <a:pt x="394" y="57"/>
                    <a:pt x="396" y="59"/>
                    <a:pt x="399" y="63"/>
                  </a:cubicBezTo>
                  <a:cubicBezTo>
                    <a:pt x="400" y="62"/>
                    <a:pt x="400" y="62"/>
                    <a:pt x="400" y="62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400" y="64"/>
                    <a:pt x="401" y="65"/>
                    <a:pt x="403" y="66"/>
                  </a:cubicBezTo>
                  <a:cubicBezTo>
                    <a:pt x="403" y="66"/>
                    <a:pt x="403" y="66"/>
                    <a:pt x="403" y="66"/>
                  </a:cubicBezTo>
                  <a:cubicBezTo>
                    <a:pt x="404" y="67"/>
                    <a:pt x="405" y="68"/>
                    <a:pt x="405" y="68"/>
                  </a:cubicBezTo>
                  <a:cubicBezTo>
                    <a:pt x="406" y="69"/>
                    <a:pt x="407" y="70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10" y="72"/>
                    <a:pt x="411" y="72"/>
                    <a:pt x="412" y="73"/>
                  </a:cubicBezTo>
                  <a:cubicBezTo>
                    <a:pt x="414" y="74"/>
                    <a:pt x="415" y="74"/>
                    <a:pt x="417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18" y="75"/>
                    <a:pt x="420" y="75"/>
                    <a:pt x="421" y="75"/>
                  </a:cubicBezTo>
                  <a:cubicBezTo>
                    <a:pt x="422" y="75"/>
                    <a:pt x="424" y="75"/>
                    <a:pt x="425" y="75"/>
                  </a:cubicBezTo>
                  <a:cubicBezTo>
                    <a:pt x="426" y="75"/>
                    <a:pt x="426" y="75"/>
                    <a:pt x="426" y="75"/>
                  </a:cubicBezTo>
                  <a:cubicBezTo>
                    <a:pt x="427" y="75"/>
                    <a:pt x="427" y="75"/>
                    <a:pt x="428" y="75"/>
                  </a:cubicBezTo>
                  <a:cubicBezTo>
                    <a:pt x="429" y="75"/>
                    <a:pt x="429" y="75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1" y="75"/>
                    <a:pt x="431" y="75"/>
                    <a:pt x="432" y="75"/>
                  </a:cubicBezTo>
                  <a:cubicBezTo>
                    <a:pt x="432" y="75"/>
                    <a:pt x="432" y="75"/>
                    <a:pt x="433" y="75"/>
                  </a:cubicBezTo>
                  <a:cubicBezTo>
                    <a:pt x="433" y="76"/>
                    <a:pt x="433" y="76"/>
                    <a:pt x="433" y="76"/>
                  </a:cubicBezTo>
                  <a:cubicBezTo>
                    <a:pt x="434" y="75"/>
                    <a:pt x="434" y="75"/>
                    <a:pt x="434" y="75"/>
                  </a:cubicBezTo>
                  <a:cubicBezTo>
                    <a:pt x="433" y="76"/>
                    <a:pt x="433" y="76"/>
                    <a:pt x="433" y="76"/>
                  </a:cubicBezTo>
                  <a:cubicBezTo>
                    <a:pt x="433" y="76"/>
                    <a:pt x="433" y="76"/>
                    <a:pt x="434" y="77"/>
                  </a:cubicBezTo>
                  <a:cubicBezTo>
                    <a:pt x="434" y="77"/>
                    <a:pt x="434" y="77"/>
                    <a:pt x="434" y="77"/>
                  </a:cubicBezTo>
                  <a:cubicBezTo>
                    <a:pt x="434" y="78"/>
                    <a:pt x="434" y="79"/>
                    <a:pt x="435" y="80"/>
                  </a:cubicBezTo>
                  <a:cubicBezTo>
                    <a:pt x="435" y="81"/>
                    <a:pt x="436" y="82"/>
                    <a:pt x="436" y="83"/>
                  </a:cubicBezTo>
                  <a:cubicBezTo>
                    <a:pt x="436" y="83"/>
                    <a:pt x="436" y="83"/>
                    <a:pt x="436" y="83"/>
                  </a:cubicBezTo>
                  <a:cubicBezTo>
                    <a:pt x="436" y="83"/>
                    <a:pt x="436" y="83"/>
                    <a:pt x="436" y="83"/>
                  </a:cubicBezTo>
                  <a:cubicBezTo>
                    <a:pt x="437" y="85"/>
                    <a:pt x="437" y="87"/>
                    <a:pt x="438" y="90"/>
                  </a:cubicBezTo>
                  <a:cubicBezTo>
                    <a:pt x="438" y="90"/>
                    <a:pt x="438" y="90"/>
                    <a:pt x="438" y="90"/>
                  </a:cubicBezTo>
                  <a:cubicBezTo>
                    <a:pt x="438" y="90"/>
                    <a:pt x="438" y="90"/>
                    <a:pt x="438" y="90"/>
                  </a:cubicBezTo>
                  <a:cubicBezTo>
                    <a:pt x="439" y="93"/>
                    <a:pt x="439" y="96"/>
                    <a:pt x="440" y="100"/>
                  </a:cubicBezTo>
                  <a:cubicBezTo>
                    <a:pt x="441" y="99"/>
                    <a:pt x="441" y="99"/>
                    <a:pt x="441" y="99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0"/>
                    <a:pt x="440" y="101"/>
                    <a:pt x="440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1"/>
                    <a:pt x="441" y="101"/>
                    <a:pt x="441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1"/>
                    <a:pt x="441" y="101"/>
                    <a:pt x="441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0"/>
                    <a:pt x="441" y="100"/>
                    <a:pt x="441" y="100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0"/>
                    <a:pt x="441" y="100"/>
                    <a:pt x="441" y="100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2" y="114"/>
                    <a:pt x="442" y="114"/>
                    <a:pt x="442" y="114"/>
                  </a:cubicBezTo>
                  <a:cubicBezTo>
                    <a:pt x="442" y="114"/>
                    <a:pt x="442" y="114"/>
                    <a:pt x="442" y="114"/>
                  </a:cubicBezTo>
                  <a:cubicBezTo>
                    <a:pt x="442" y="115"/>
                    <a:pt x="442" y="116"/>
                    <a:pt x="443" y="117"/>
                  </a:cubicBezTo>
                  <a:cubicBezTo>
                    <a:pt x="443" y="118"/>
                    <a:pt x="443" y="118"/>
                    <a:pt x="443" y="119"/>
                  </a:cubicBezTo>
                  <a:cubicBezTo>
                    <a:pt x="445" y="119"/>
                    <a:pt x="445" y="119"/>
                    <a:pt x="445" y="119"/>
                  </a:cubicBezTo>
                  <a:cubicBezTo>
                    <a:pt x="443" y="119"/>
                    <a:pt x="443" y="119"/>
                    <a:pt x="443" y="119"/>
                  </a:cubicBezTo>
                  <a:cubicBezTo>
                    <a:pt x="444" y="120"/>
                    <a:pt x="444" y="121"/>
                    <a:pt x="444" y="122"/>
                  </a:cubicBezTo>
                  <a:cubicBezTo>
                    <a:pt x="444" y="123"/>
                    <a:pt x="445" y="124"/>
                    <a:pt x="446" y="125"/>
                  </a:cubicBezTo>
                  <a:cubicBezTo>
                    <a:pt x="447" y="124"/>
                    <a:pt x="447" y="124"/>
                    <a:pt x="447" y="124"/>
                  </a:cubicBezTo>
                  <a:cubicBezTo>
                    <a:pt x="446" y="125"/>
                    <a:pt x="446" y="125"/>
                    <a:pt x="446" y="125"/>
                  </a:cubicBezTo>
                  <a:cubicBezTo>
                    <a:pt x="447" y="127"/>
                    <a:pt x="449" y="129"/>
                    <a:pt x="450" y="131"/>
                  </a:cubicBezTo>
                  <a:cubicBezTo>
                    <a:pt x="451" y="133"/>
                    <a:pt x="452" y="135"/>
                    <a:pt x="452" y="138"/>
                  </a:cubicBezTo>
                  <a:cubicBezTo>
                    <a:pt x="452" y="138"/>
                    <a:pt x="452" y="138"/>
                    <a:pt x="452" y="138"/>
                  </a:cubicBezTo>
                  <a:cubicBezTo>
                    <a:pt x="452" y="138"/>
                    <a:pt x="452" y="138"/>
                    <a:pt x="452" y="138"/>
                  </a:cubicBezTo>
                  <a:cubicBezTo>
                    <a:pt x="452" y="139"/>
                    <a:pt x="452" y="140"/>
                    <a:pt x="451" y="140"/>
                  </a:cubicBezTo>
                  <a:cubicBezTo>
                    <a:pt x="451" y="141"/>
                    <a:pt x="450" y="142"/>
                    <a:pt x="450" y="144"/>
                  </a:cubicBezTo>
                  <a:cubicBezTo>
                    <a:pt x="450" y="144"/>
                    <a:pt x="450" y="144"/>
                    <a:pt x="450" y="144"/>
                  </a:cubicBezTo>
                  <a:cubicBezTo>
                    <a:pt x="449" y="146"/>
                    <a:pt x="448" y="148"/>
                    <a:pt x="448" y="150"/>
                  </a:cubicBezTo>
                  <a:cubicBezTo>
                    <a:pt x="449" y="151"/>
                    <a:pt x="449" y="151"/>
                    <a:pt x="449" y="151"/>
                  </a:cubicBezTo>
                  <a:cubicBezTo>
                    <a:pt x="448" y="150"/>
                    <a:pt x="448" y="150"/>
                    <a:pt x="448" y="150"/>
                  </a:cubicBezTo>
                  <a:cubicBezTo>
                    <a:pt x="447" y="151"/>
                    <a:pt x="447" y="151"/>
                    <a:pt x="446" y="152"/>
                  </a:cubicBezTo>
                  <a:cubicBezTo>
                    <a:pt x="446" y="153"/>
                    <a:pt x="445" y="154"/>
                    <a:pt x="445" y="156"/>
                  </a:cubicBezTo>
                  <a:cubicBezTo>
                    <a:pt x="445" y="156"/>
                    <a:pt x="445" y="156"/>
                    <a:pt x="445" y="156"/>
                  </a:cubicBezTo>
                  <a:cubicBezTo>
                    <a:pt x="445" y="156"/>
                    <a:pt x="445" y="156"/>
                    <a:pt x="445" y="156"/>
                  </a:cubicBezTo>
                  <a:cubicBezTo>
                    <a:pt x="446" y="161"/>
                    <a:pt x="449" y="163"/>
                    <a:pt x="451" y="166"/>
                  </a:cubicBezTo>
                  <a:cubicBezTo>
                    <a:pt x="454" y="168"/>
                    <a:pt x="457" y="170"/>
                    <a:pt x="458" y="173"/>
                  </a:cubicBezTo>
                  <a:cubicBezTo>
                    <a:pt x="458" y="173"/>
                    <a:pt x="458" y="173"/>
                    <a:pt x="458" y="173"/>
                  </a:cubicBezTo>
                  <a:cubicBezTo>
                    <a:pt x="462" y="179"/>
                    <a:pt x="464" y="182"/>
                    <a:pt x="465" y="188"/>
                  </a:cubicBezTo>
                  <a:cubicBezTo>
                    <a:pt x="465" y="188"/>
                    <a:pt x="465" y="188"/>
                    <a:pt x="465" y="188"/>
                  </a:cubicBezTo>
                  <a:cubicBezTo>
                    <a:pt x="465" y="190"/>
                    <a:pt x="465" y="192"/>
                    <a:pt x="465" y="194"/>
                  </a:cubicBezTo>
                  <a:cubicBezTo>
                    <a:pt x="465" y="196"/>
                    <a:pt x="465" y="198"/>
                    <a:pt x="465" y="200"/>
                  </a:cubicBezTo>
                  <a:cubicBezTo>
                    <a:pt x="465" y="200"/>
                    <a:pt x="465" y="200"/>
                    <a:pt x="465" y="200"/>
                  </a:cubicBezTo>
                  <a:cubicBezTo>
                    <a:pt x="465" y="202"/>
                    <a:pt x="464" y="203"/>
                    <a:pt x="464" y="204"/>
                  </a:cubicBezTo>
                  <a:cubicBezTo>
                    <a:pt x="463" y="205"/>
                    <a:pt x="463" y="207"/>
                    <a:pt x="463" y="208"/>
                  </a:cubicBezTo>
                  <a:cubicBezTo>
                    <a:pt x="463" y="209"/>
                    <a:pt x="463" y="209"/>
                    <a:pt x="463" y="210"/>
                  </a:cubicBezTo>
                  <a:cubicBezTo>
                    <a:pt x="463" y="210"/>
                    <a:pt x="463" y="210"/>
                    <a:pt x="463" y="210"/>
                  </a:cubicBezTo>
                  <a:cubicBezTo>
                    <a:pt x="464" y="220"/>
                    <a:pt x="464" y="220"/>
                    <a:pt x="464" y="220"/>
                  </a:cubicBezTo>
                  <a:cubicBezTo>
                    <a:pt x="464" y="220"/>
                    <a:pt x="464" y="220"/>
                    <a:pt x="464" y="220"/>
                  </a:cubicBezTo>
                  <a:cubicBezTo>
                    <a:pt x="465" y="221"/>
                    <a:pt x="465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7" y="222"/>
                    <a:pt x="467" y="222"/>
                    <a:pt x="467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7" y="226"/>
                    <a:pt x="468" y="228"/>
                    <a:pt x="469" y="232"/>
                  </a:cubicBezTo>
                  <a:cubicBezTo>
                    <a:pt x="469" y="232"/>
                    <a:pt x="469" y="232"/>
                    <a:pt x="469" y="232"/>
                  </a:cubicBezTo>
                  <a:cubicBezTo>
                    <a:pt x="470" y="236"/>
                    <a:pt x="470" y="238"/>
                    <a:pt x="472" y="242"/>
                  </a:cubicBezTo>
                  <a:cubicBezTo>
                    <a:pt x="472" y="242"/>
                    <a:pt x="472" y="242"/>
                    <a:pt x="472" y="242"/>
                  </a:cubicBezTo>
                  <a:cubicBezTo>
                    <a:pt x="473" y="244"/>
                    <a:pt x="473" y="245"/>
                    <a:pt x="474" y="246"/>
                  </a:cubicBezTo>
                  <a:cubicBezTo>
                    <a:pt x="475" y="248"/>
                    <a:pt x="476" y="249"/>
                    <a:pt x="476" y="250"/>
                  </a:cubicBezTo>
                  <a:cubicBezTo>
                    <a:pt x="476" y="250"/>
                    <a:pt x="476" y="250"/>
                    <a:pt x="476" y="250"/>
                  </a:cubicBezTo>
                  <a:cubicBezTo>
                    <a:pt x="478" y="250"/>
                    <a:pt x="478" y="250"/>
                    <a:pt x="478" y="2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7" name="Freeform 143"/>
            <p:cNvSpPr>
              <a:spLocks/>
            </p:cNvSpPr>
            <p:nvPr/>
          </p:nvSpPr>
          <p:spPr bwMode="auto">
            <a:xfrm>
              <a:off x="2740" y="1002"/>
              <a:ext cx="0" cy="3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2 h 2"/>
                <a:gd name="T5" fmla="*/ 1 h 2"/>
                <a:gd name="T6" fmla="*/ 0 h 2"/>
                <a:gd name="T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8" name="Freeform 144"/>
            <p:cNvSpPr>
              <a:spLocks noEditPoints="1"/>
            </p:cNvSpPr>
            <p:nvPr/>
          </p:nvSpPr>
          <p:spPr bwMode="auto">
            <a:xfrm>
              <a:off x="2741" y="995"/>
              <a:ext cx="5" cy="20"/>
            </a:xfrm>
            <a:custGeom>
              <a:avLst/>
              <a:gdLst>
                <a:gd name="T0" fmla="*/ 2 w 3"/>
                <a:gd name="T1" fmla="*/ 8 h 14"/>
                <a:gd name="T2" fmla="*/ 0 w 3"/>
                <a:gd name="T3" fmla="*/ 14 h 14"/>
                <a:gd name="T4" fmla="*/ 0 w 3"/>
                <a:gd name="T5" fmla="*/ 14 h 14"/>
                <a:gd name="T6" fmla="*/ 2 w 3"/>
                <a:gd name="T7" fmla="*/ 8 h 14"/>
                <a:gd name="T8" fmla="*/ 1 w 3"/>
                <a:gd name="T9" fmla="*/ 0 h 14"/>
                <a:gd name="T10" fmla="*/ 2 w 3"/>
                <a:gd name="T11" fmla="*/ 4 h 14"/>
                <a:gd name="T12" fmla="*/ 2 w 3"/>
                <a:gd name="T13" fmla="*/ 6 h 14"/>
                <a:gd name="T14" fmla="*/ 3 w 3"/>
                <a:gd name="T15" fmla="*/ 6 h 14"/>
                <a:gd name="T16" fmla="*/ 2 w 3"/>
                <a:gd name="T17" fmla="*/ 6 h 14"/>
                <a:gd name="T18" fmla="*/ 2 w 3"/>
                <a:gd name="T19" fmla="*/ 4 h 14"/>
                <a:gd name="T20" fmla="*/ 1 w 3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4">
                  <a:moveTo>
                    <a:pt x="2" y="8"/>
                  </a:moveTo>
                  <a:cubicBezTo>
                    <a:pt x="1" y="11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1" y="0"/>
                  </a:moveTo>
                  <a:cubicBezTo>
                    <a:pt x="1" y="2"/>
                    <a:pt x="2" y="3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9" name="Freeform 145"/>
            <p:cNvSpPr>
              <a:spLocks noEditPoints="1"/>
            </p:cNvSpPr>
            <p:nvPr/>
          </p:nvSpPr>
          <p:spPr bwMode="auto">
            <a:xfrm>
              <a:off x="2740" y="987"/>
              <a:ext cx="6" cy="28"/>
            </a:xfrm>
            <a:custGeom>
              <a:avLst/>
              <a:gdLst>
                <a:gd name="T0" fmla="*/ 0 w 4"/>
                <a:gd name="T1" fmla="*/ 11 h 20"/>
                <a:gd name="T2" fmla="*/ 2 w 4"/>
                <a:gd name="T3" fmla="*/ 10 h 20"/>
                <a:gd name="T4" fmla="*/ 0 w 4"/>
                <a:gd name="T5" fmla="*/ 11 h 20"/>
                <a:gd name="T6" fmla="*/ 0 w 4"/>
                <a:gd name="T7" fmla="*/ 0 h 20"/>
                <a:gd name="T8" fmla="*/ 0 w 4"/>
                <a:gd name="T9" fmla="*/ 10 h 20"/>
                <a:gd name="T10" fmla="*/ 0 w 4"/>
                <a:gd name="T11" fmla="*/ 11 h 20"/>
                <a:gd name="T12" fmla="*/ 0 w 4"/>
                <a:gd name="T13" fmla="*/ 11 h 20"/>
                <a:gd name="T14" fmla="*/ 0 w 4"/>
                <a:gd name="T15" fmla="*/ 12 h 20"/>
                <a:gd name="T16" fmla="*/ 0 w 4"/>
                <a:gd name="T17" fmla="*/ 13 h 20"/>
                <a:gd name="T18" fmla="*/ 0 w 4"/>
                <a:gd name="T19" fmla="*/ 13 h 20"/>
                <a:gd name="T20" fmla="*/ 0 w 4"/>
                <a:gd name="T21" fmla="*/ 13 h 20"/>
                <a:gd name="T22" fmla="*/ 0 w 4"/>
                <a:gd name="T23" fmla="*/ 13 h 20"/>
                <a:gd name="T24" fmla="*/ 1 w 4"/>
                <a:gd name="T25" fmla="*/ 20 h 20"/>
                <a:gd name="T26" fmla="*/ 3 w 4"/>
                <a:gd name="T27" fmla="*/ 14 h 20"/>
                <a:gd name="T28" fmla="*/ 3 w 4"/>
                <a:gd name="T29" fmla="*/ 14 h 20"/>
                <a:gd name="T30" fmla="*/ 3 w 4"/>
                <a:gd name="T31" fmla="*/ 13 h 20"/>
                <a:gd name="T32" fmla="*/ 4 w 4"/>
                <a:gd name="T33" fmla="*/ 12 h 20"/>
                <a:gd name="T34" fmla="*/ 3 w 4"/>
                <a:gd name="T35" fmla="*/ 12 h 20"/>
                <a:gd name="T36" fmla="*/ 3 w 4"/>
                <a:gd name="T37" fmla="*/ 10 h 20"/>
                <a:gd name="T38" fmla="*/ 2 w 4"/>
                <a:gd name="T39" fmla="*/ 6 h 20"/>
                <a:gd name="T40" fmla="*/ 0 w 4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20">
                  <a:moveTo>
                    <a:pt x="0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0"/>
                  </a:cubicBezTo>
                  <a:cubicBezTo>
                    <a:pt x="3" y="9"/>
                    <a:pt x="2" y="8"/>
                    <a:pt x="2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0" name="Freeform 146"/>
            <p:cNvSpPr>
              <a:spLocks/>
            </p:cNvSpPr>
            <p:nvPr/>
          </p:nvSpPr>
          <p:spPr bwMode="auto">
            <a:xfrm>
              <a:off x="2750" y="1061"/>
              <a:ext cx="0" cy="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1 h 3"/>
                <a:gd name="T4" fmla="*/ 0 h 3"/>
                <a:gd name="T5" fmla="*/ 0 h 3"/>
                <a:gd name="T6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1" name="Oval 147"/>
            <p:cNvSpPr>
              <a:spLocks noChangeArrowheads="1"/>
            </p:cNvSpPr>
            <p:nvPr/>
          </p:nvSpPr>
          <p:spPr bwMode="auto">
            <a:xfrm>
              <a:off x="2754" y="1064"/>
              <a:ext cx="1" cy="2"/>
            </a:xfrm>
            <a:prstGeom prst="ellipse">
              <a:avLst/>
            </a:pr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2" name="Freeform 148"/>
            <p:cNvSpPr>
              <a:spLocks noEditPoints="1"/>
            </p:cNvSpPr>
            <p:nvPr/>
          </p:nvSpPr>
          <p:spPr bwMode="auto">
            <a:xfrm>
              <a:off x="2747" y="1043"/>
              <a:ext cx="7" cy="39"/>
            </a:xfrm>
            <a:custGeom>
              <a:avLst/>
              <a:gdLst>
                <a:gd name="T0" fmla="*/ 3 w 5"/>
                <a:gd name="T1" fmla="*/ 12 h 28"/>
                <a:gd name="T2" fmla="*/ 3 w 5"/>
                <a:gd name="T3" fmla="*/ 12 h 28"/>
                <a:gd name="T4" fmla="*/ 0 w 5"/>
                <a:gd name="T5" fmla="*/ 0 h 28"/>
                <a:gd name="T6" fmla="*/ 2 w 5"/>
                <a:gd name="T7" fmla="*/ 12 h 28"/>
                <a:gd name="T8" fmla="*/ 3 w 5"/>
                <a:gd name="T9" fmla="*/ 12 h 28"/>
                <a:gd name="T10" fmla="*/ 2 w 5"/>
                <a:gd name="T11" fmla="*/ 13 h 28"/>
                <a:gd name="T12" fmla="*/ 3 w 5"/>
                <a:gd name="T13" fmla="*/ 12 h 28"/>
                <a:gd name="T14" fmla="*/ 2 w 5"/>
                <a:gd name="T15" fmla="*/ 12 h 28"/>
                <a:gd name="T16" fmla="*/ 2 w 5"/>
                <a:gd name="T17" fmla="*/ 13 h 28"/>
                <a:gd name="T18" fmla="*/ 2 w 5"/>
                <a:gd name="T19" fmla="*/ 13 h 28"/>
                <a:gd name="T20" fmla="*/ 2 w 5"/>
                <a:gd name="T21" fmla="*/ 13 h 28"/>
                <a:gd name="T22" fmla="*/ 2 w 5"/>
                <a:gd name="T23" fmla="*/ 14 h 28"/>
                <a:gd name="T24" fmla="*/ 2 w 5"/>
                <a:gd name="T25" fmla="*/ 16 h 28"/>
                <a:gd name="T26" fmla="*/ 2 w 5"/>
                <a:gd name="T27" fmla="*/ 16 h 28"/>
                <a:gd name="T28" fmla="*/ 2 w 5"/>
                <a:gd name="T29" fmla="*/ 16 h 28"/>
                <a:gd name="T30" fmla="*/ 3 w 5"/>
                <a:gd name="T31" fmla="*/ 28 h 28"/>
                <a:gd name="T32" fmla="*/ 5 w 5"/>
                <a:gd name="T33" fmla="*/ 16 h 28"/>
                <a:gd name="T34" fmla="*/ 5 w 5"/>
                <a:gd name="T35" fmla="*/ 16 h 28"/>
                <a:gd name="T36" fmla="*/ 5 w 5"/>
                <a:gd name="T37" fmla="*/ 15 h 28"/>
                <a:gd name="T38" fmla="*/ 5 w 5"/>
                <a:gd name="T39" fmla="*/ 14 h 28"/>
                <a:gd name="T40" fmla="*/ 5 w 5"/>
                <a:gd name="T41" fmla="*/ 14 h 28"/>
                <a:gd name="T42" fmla="*/ 5 w 5"/>
                <a:gd name="T43" fmla="*/ 14 h 28"/>
                <a:gd name="T44" fmla="*/ 5 w 5"/>
                <a:gd name="T45" fmla="*/ 14 h 28"/>
                <a:gd name="T46" fmla="*/ 5 w 5"/>
                <a:gd name="T47" fmla="*/ 12 h 28"/>
                <a:gd name="T48" fmla="*/ 5 w 5"/>
                <a:gd name="T49" fmla="*/ 12 h 28"/>
                <a:gd name="T50" fmla="*/ 5 w 5"/>
                <a:gd name="T51" fmla="*/ 12 h 28"/>
                <a:gd name="T52" fmla="*/ 0 w 5"/>
                <a:gd name="T5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28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moveTo>
                    <a:pt x="0" y="0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3" name="Freeform 149"/>
            <p:cNvSpPr>
              <a:spLocks/>
            </p:cNvSpPr>
            <p:nvPr/>
          </p:nvSpPr>
          <p:spPr bwMode="auto">
            <a:xfrm>
              <a:off x="3113" y="933"/>
              <a:ext cx="8" cy="17"/>
            </a:xfrm>
            <a:custGeom>
              <a:avLst/>
              <a:gdLst>
                <a:gd name="T0" fmla="*/ 4 w 6"/>
                <a:gd name="T1" fmla="*/ 9 h 12"/>
                <a:gd name="T2" fmla="*/ 2 w 6"/>
                <a:gd name="T3" fmla="*/ 0 h 12"/>
                <a:gd name="T4" fmla="*/ 1 w 6"/>
                <a:gd name="T5" fmla="*/ 9 h 12"/>
                <a:gd name="T6" fmla="*/ 0 w 6"/>
                <a:gd name="T7" fmla="*/ 12 h 12"/>
                <a:gd name="T8" fmla="*/ 4 w 6"/>
                <a:gd name="T9" fmla="*/ 11 h 12"/>
                <a:gd name="T10" fmla="*/ 4 w 6"/>
                <a:gd name="T11" fmla="*/ 11 h 12"/>
                <a:gd name="T12" fmla="*/ 4 w 6"/>
                <a:gd name="T13" fmla="*/ 11 h 12"/>
                <a:gd name="T14" fmla="*/ 6 w 6"/>
                <a:gd name="T15" fmla="*/ 9 h 12"/>
                <a:gd name="T16" fmla="*/ 4 w 6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1" y="7"/>
                    <a:pt x="1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4" name="Freeform 150"/>
            <p:cNvSpPr>
              <a:spLocks/>
            </p:cNvSpPr>
            <p:nvPr/>
          </p:nvSpPr>
          <p:spPr bwMode="auto">
            <a:xfrm>
              <a:off x="3112" y="922"/>
              <a:ext cx="12" cy="31"/>
            </a:xfrm>
            <a:custGeom>
              <a:avLst/>
              <a:gdLst>
                <a:gd name="T0" fmla="*/ 5 w 9"/>
                <a:gd name="T1" fmla="*/ 17 h 22"/>
                <a:gd name="T2" fmla="*/ 6 w 9"/>
                <a:gd name="T3" fmla="*/ 17 h 22"/>
                <a:gd name="T4" fmla="*/ 4 w 9"/>
                <a:gd name="T5" fmla="*/ 8 h 22"/>
                <a:gd name="T6" fmla="*/ 2 w 9"/>
                <a:gd name="T7" fmla="*/ 0 h 22"/>
                <a:gd name="T8" fmla="*/ 1 w 9"/>
                <a:gd name="T9" fmla="*/ 8 h 22"/>
                <a:gd name="T10" fmla="*/ 0 w 9"/>
                <a:gd name="T11" fmla="*/ 17 h 22"/>
                <a:gd name="T12" fmla="*/ 0 w 9"/>
                <a:gd name="T13" fmla="*/ 17 h 22"/>
                <a:gd name="T14" fmla="*/ 0 w 9"/>
                <a:gd name="T15" fmla="*/ 20 h 22"/>
                <a:gd name="T16" fmla="*/ 0 w 9"/>
                <a:gd name="T17" fmla="*/ 22 h 22"/>
                <a:gd name="T18" fmla="*/ 6 w 9"/>
                <a:gd name="T19" fmla="*/ 20 h 22"/>
                <a:gd name="T20" fmla="*/ 6 w 9"/>
                <a:gd name="T21" fmla="*/ 20 h 22"/>
                <a:gd name="T22" fmla="*/ 7 w 9"/>
                <a:gd name="T23" fmla="*/ 20 h 22"/>
                <a:gd name="T24" fmla="*/ 7 w 9"/>
                <a:gd name="T25" fmla="*/ 18 h 22"/>
                <a:gd name="T26" fmla="*/ 5 w 9"/>
                <a:gd name="T27" fmla="*/ 19 h 22"/>
                <a:gd name="T28" fmla="*/ 6 w 9"/>
                <a:gd name="T29" fmla="*/ 20 h 22"/>
                <a:gd name="T30" fmla="*/ 8 w 9"/>
                <a:gd name="T31" fmla="*/ 18 h 22"/>
                <a:gd name="T32" fmla="*/ 9 w 9"/>
                <a:gd name="T33" fmla="*/ 16 h 22"/>
                <a:gd name="T34" fmla="*/ 7 w 9"/>
                <a:gd name="T35" fmla="*/ 16 h 22"/>
                <a:gd name="T36" fmla="*/ 5 w 9"/>
                <a:gd name="T37" fmla="*/ 16 h 22"/>
                <a:gd name="T38" fmla="*/ 5 w 9"/>
                <a:gd name="T39" fmla="*/ 17 h 22"/>
                <a:gd name="T40" fmla="*/ 6 w 9"/>
                <a:gd name="T41" fmla="*/ 17 h 22"/>
                <a:gd name="T42" fmla="*/ 5 w 9"/>
                <a:gd name="T43" fmla="*/ 17 h 22"/>
                <a:gd name="T44" fmla="*/ 5 w 9"/>
                <a:gd name="T45" fmla="*/ 19 h 22"/>
                <a:gd name="T46" fmla="*/ 6 w 9"/>
                <a:gd name="T47" fmla="*/ 19 h 22"/>
                <a:gd name="T48" fmla="*/ 7 w 9"/>
                <a:gd name="T49" fmla="*/ 17 h 22"/>
                <a:gd name="T50" fmla="*/ 5 w 9"/>
                <a:gd name="T51" fmla="*/ 16 h 22"/>
                <a:gd name="T52" fmla="*/ 4 w 9"/>
                <a:gd name="T53" fmla="*/ 18 h 22"/>
                <a:gd name="T54" fmla="*/ 4 w 9"/>
                <a:gd name="T55" fmla="*/ 18 h 22"/>
                <a:gd name="T56" fmla="*/ 4 w 9"/>
                <a:gd name="T57" fmla="*/ 19 h 22"/>
                <a:gd name="T58" fmla="*/ 5 w 9"/>
                <a:gd name="T59" fmla="*/ 19 h 22"/>
                <a:gd name="T60" fmla="*/ 5 w 9"/>
                <a:gd name="T61" fmla="*/ 18 h 22"/>
                <a:gd name="T62" fmla="*/ 5 w 9"/>
                <a:gd name="T63" fmla="*/ 18 h 22"/>
                <a:gd name="T64" fmla="*/ 5 w 9"/>
                <a:gd name="T65" fmla="*/ 18 h 22"/>
                <a:gd name="T66" fmla="*/ 1 w 9"/>
                <a:gd name="T67" fmla="*/ 19 h 22"/>
                <a:gd name="T68" fmla="*/ 1 w 9"/>
                <a:gd name="T69" fmla="*/ 20 h 22"/>
                <a:gd name="T70" fmla="*/ 3 w 9"/>
                <a:gd name="T71" fmla="*/ 20 h 22"/>
                <a:gd name="T72" fmla="*/ 2 w 9"/>
                <a:gd name="T73" fmla="*/ 20 h 22"/>
                <a:gd name="T74" fmla="*/ 3 w 9"/>
                <a:gd name="T75" fmla="*/ 20 h 22"/>
                <a:gd name="T76" fmla="*/ 3 w 9"/>
                <a:gd name="T77" fmla="*/ 20 h 22"/>
                <a:gd name="T78" fmla="*/ 2 w 9"/>
                <a:gd name="T79" fmla="*/ 20 h 22"/>
                <a:gd name="T80" fmla="*/ 3 w 9"/>
                <a:gd name="T81" fmla="*/ 20 h 22"/>
                <a:gd name="T82" fmla="*/ 3 w 9"/>
                <a:gd name="T83" fmla="*/ 17 h 22"/>
                <a:gd name="T84" fmla="*/ 3 w 9"/>
                <a:gd name="T85" fmla="*/ 17 h 22"/>
                <a:gd name="T86" fmla="*/ 4 w 9"/>
                <a:gd name="T87" fmla="*/ 8 h 22"/>
                <a:gd name="T88" fmla="*/ 3 w 9"/>
                <a:gd name="T89" fmla="*/ 8 h 22"/>
                <a:gd name="T90" fmla="*/ 1 w 9"/>
                <a:gd name="T91" fmla="*/ 9 h 22"/>
                <a:gd name="T92" fmla="*/ 3 w 9"/>
                <a:gd name="T93" fmla="*/ 18 h 22"/>
                <a:gd name="T94" fmla="*/ 4 w 9"/>
                <a:gd name="T95" fmla="*/ 19 h 22"/>
                <a:gd name="T96" fmla="*/ 5 w 9"/>
                <a:gd name="T97" fmla="*/ 19 h 22"/>
                <a:gd name="T98" fmla="*/ 5 w 9"/>
                <a:gd name="T9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" h="22">
                  <a:moveTo>
                    <a:pt x="5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2"/>
                    <a:pt x="0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7" y="19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5"/>
                    <a:pt x="4" y="13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3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lnTo>
                    <a:pt x="5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5" name="Freeform 151"/>
            <p:cNvSpPr>
              <a:spLocks/>
            </p:cNvSpPr>
            <p:nvPr/>
          </p:nvSpPr>
          <p:spPr bwMode="auto">
            <a:xfrm>
              <a:off x="2782" y="1791"/>
              <a:ext cx="3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1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6" name="Freeform 152"/>
            <p:cNvSpPr>
              <a:spLocks/>
            </p:cNvSpPr>
            <p:nvPr/>
          </p:nvSpPr>
          <p:spPr bwMode="auto">
            <a:xfrm>
              <a:off x="2785" y="1788"/>
              <a:ext cx="7" cy="12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1 w 5"/>
                <a:gd name="T5" fmla="*/ 0 h 9"/>
                <a:gd name="T6" fmla="*/ 1 w 5"/>
                <a:gd name="T7" fmla="*/ 0 h 9"/>
                <a:gd name="T8" fmla="*/ 2 w 5"/>
                <a:gd name="T9" fmla="*/ 3 h 9"/>
                <a:gd name="T10" fmla="*/ 4 w 5"/>
                <a:gd name="T11" fmla="*/ 8 h 9"/>
                <a:gd name="T12" fmla="*/ 5 w 5"/>
                <a:gd name="T13" fmla="*/ 9 h 9"/>
                <a:gd name="T14" fmla="*/ 2 w 5"/>
                <a:gd name="T15" fmla="*/ 3 h 9"/>
                <a:gd name="T16" fmla="*/ 1 w 5"/>
                <a:gd name="T17" fmla="*/ 0 h 9"/>
                <a:gd name="T18" fmla="*/ 1 w 5"/>
                <a:gd name="T19" fmla="*/ 0 h 9"/>
                <a:gd name="T20" fmla="*/ 0 w 5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3"/>
                  </a:cubicBezTo>
                  <a:cubicBezTo>
                    <a:pt x="3" y="4"/>
                    <a:pt x="3" y="6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7" name="Freeform 153"/>
            <p:cNvSpPr>
              <a:spLocks noEditPoints="1"/>
            </p:cNvSpPr>
            <p:nvPr/>
          </p:nvSpPr>
          <p:spPr bwMode="auto">
            <a:xfrm>
              <a:off x="2782" y="1786"/>
              <a:ext cx="9" cy="13"/>
            </a:xfrm>
            <a:custGeom>
              <a:avLst/>
              <a:gdLst>
                <a:gd name="T0" fmla="*/ 2 w 6"/>
                <a:gd name="T1" fmla="*/ 2 h 9"/>
                <a:gd name="T2" fmla="*/ 2 w 6"/>
                <a:gd name="T3" fmla="*/ 2 h 9"/>
                <a:gd name="T4" fmla="*/ 2 w 6"/>
                <a:gd name="T5" fmla="*/ 2 h 9"/>
                <a:gd name="T6" fmla="*/ 0 w 6"/>
                <a:gd name="T7" fmla="*/ 0 h 9"/>
                <a:gd name="T8" fmla="*/ 0 w 6"/>
                <a:gd name="T9" fmla="*/ 2 h 9"/>
                <a:gd name="T10" fmla="*/ 0 w 6"/>
                <a:gd name="T11" fmla="*/ 2 h 9"/>
                <a:gd name="T12" fmla="*/ 0 w 6"/>
                <a:gd name="T13" fmla="*/ 2 h 9"/>
                <a:gd name="T14" fmla="*/ 0 w 6"/>
                <a:gd name="T15" fmla="*/ 3 h 9"/>
                <a:gd name="T16" fmla="*/ 0 w 6"/>
                <a:gd name="T17" fmla="*/ 3 h 9"/>
                <a:gd name="T18" fmla="*/ 1 w 6"/>
                <a:gd name="T19" fmla="*/ 3 h 9"/>
                <a:gd name="T20" fmla="*/ 1 w 6"/>
                <a:gd name="T21" fmla="*/ 5 h 9"/>
                <a:gd name="T22" fmla="*/ 2 w 6"/>
                <a:gd name="T23" fmla="*/ 5 h 9"/>
                <a:gd name="T24" fmla="*/ 2 w 6"/>
                <a:gd name="T25" fmla="*/ 5 h 9"/>
                <a:gd name="T26" fmla="*/ 6 w 6"/>
                <a:gd name="T27" fmla="*/ 9 h 9"/>
                <a:gd name="T28" fmla="*/ 4 w 6"/>
                <a:gd name="T29" fmla="*/ 4 h 9"/>
                <a:gd name="T30" fmla="*/ 3 w 6"/>
                <a:gd name="T31" fmla="*/ 1 h 9"/>
                <a:gd name="T32" fmla="*/ 3 w 6"/>
                <a:gd name="T33" fmla="*/ 1 h 9"/>
                <a:gd name="T34" fmla="*/ 2 w 6"/>
                <a:gd name="T35" fmla="*/ 1 h 9"/>
                <a:gd name="T36" fmla="*/ 2 w 6"/>
                <a:gd name="T37" fmla="*/ 1 h 9"/>
                <a:gd name="T38" fmla="*/ 2 w 6"/>
                <a:gd name="T39" fmla="*/ 1 h 9"/>
                <a:gd name="T40" fmla="*/ 0 w 6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9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5" y="5"/>
                    <a:pt x="4" y="4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8" name="Freeform 154"/>
            <p:cNvSpPr>
              <a:spLocks/>
            </p:cNvSpPr>
            <p:nvPr/>
          </p:nvSpPr>
          <p:spPr bwMode="auto">
            <a:xfrm>
              <a:off x="2767" y="1727"/>
              <a:ext cx="5" cy="6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1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1 w 4"/>
                <a:gd name="T13" fmla="*/ 1 h 4"/>
                <a:gd name="T14" fmla="*/ 3 w 4"/>
                <a:gd name="T15" fmla="*/ 0 h 4"/>
                <a:gd name="T16" fmla="*/ 3 w 4"/>
                <a:gd name="T17" fmla="*/ 2 h 4"/>
                <a:gd name="T18" fmla="*/ 4 w 4"/>
                <a:gd name="T19" fmla="*/ 3 h 4"/>
                <a:gd name="T20" fmla="*/ 4 w 4"/>
                <a:gd name="T21" fmla="*/ 3 h 4"/>
                <a:gd name="T22" fmla="*/ 4 w 4"/>
                <a:gd name="T23" fmla="*/ 4 h 4"/>
                <a:gd name="T24" fmla="*/ 4 w 4"/>
                <a:gd name="T25" fmla="*/ 3 h 4"/>
                <a:gd name="T26" fmla="*/ 3 w 4"/>
                <a:gd name="T27" fmla="*/ 2 h 4"/>
                <a:gd name="T28" fmla="*/ 3 w 4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9" name="Freeform 155"/>
            <p:cNvSpPr>
              <a:spLocks/>
            </p:cNvSpPr>
            <p:nvPr/>
          </p:nvSpPr>
          <p:spPr bwMode="auto">
            <a:xfrm>
              <a:off x="2763" y="1727"/>
              <a:ext cx="9" cy="7"/>
            </a:xfrm>
            <a:custGeom>
              <a:avLst/>
              <a:gdLst>
                <a:gd name="T0" fmla="*/ 6 w 7"/>
                <a:gd name="T1" fmla="*/ 0 h 5"/>
                <a:gd name="T2" fmla="*/ 4 w 7"/>
                <a:gd name="T3" fmla="*/ 1 h 5"/>
                <a:gd name="T4" fmla="*/ 3 w 7"/>
                <a:gd name="T5" fmla="*/ 2 h 5"/>
                <a:gd name="T6" fmla="*/ 3 w 7"/>
                <a:gd name="T7" fmla="*/ 2 h 5"/>
                <a:gd name="T8" fmla="*/ 3 w 7"/>
                <a:gd name="T9" fmla="*/ 2 h 5"/>
                <a:gd name="T10" fmla="*/ 0 w 7"/>
                <a:gd name="T11" fmla="*/ 3 h 5"/>
                <a:gd name="T12" fmla="*/ 3 w 7"/>
                <a:gd name="T13" fmla="*/ 4 h 5"/>
                <a:gd name="T14" fmla="*/ 4 w 7"/>
                <a:gd name="T15" fmla="*/ 4 h 5"/>
                <a:gd name="T16" fmla="*/ 3 w 7"/>
                <a:gd name="T17" fmla="*/ 4 h 5"/>
                <a:gd name="T18" fmla="*/ 5 w 7"/>
                <a:gd name="T19" fmla="*/ 5 h 5"/>
                <a:gd name="T20" fmla="*/ 7 w 7"/>
                <a:gd name="T21" fmla="*/ 5 h 5"/>
                <a:gd name="T22" fmla="*/ 7 w 7"/>
                <a:gd name="T23" fmla="*/ 4 h 5"/>
                <a:gd name="T24" fmla="*/ 7 w 7"/>
                <a:gd name="T25" fmla="*/ 3 h 5"/>
                <a:gd name="T26" fmla="*/ 7 w 7"/>
                <a:gd name="T27" fmla="*/ 3 h 5"/>
                <a:gd name="T28" fmla="*/ 6 w 7"/>
                <a:gd name="T29" fmla="*/ 2 h 5"/>
                <a:gd name="T30" fmla="*/ 6 w 7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0" name="Freeform 156"/>
            <p:cNvSpPr>
              <a:spLocks/>
            </p:cNvSpPr>
            <p:nvPr/>
          </p:nvSpPr>
          <p:spPr bwMode="auto">
            <a:xfrm>
              <a:off x="3137" y="1285"/>
              <a:ext cx="11" cy="6"/>
            </a:xfrm>
            <a:custGeom>
              <a:avLst/>
              <a:gdLst>
                <a:gd name="T0" fmla="*/ 2 w 8"/>
                <a:gd name="T1" fmla="*/ 3 h 4"/>
                <a:gd name="T2" fmla="*/ 4 w 8"/>
                <a:gd name="T3" fmla="*/ 0 h 4"/>
                <a:gd name="T4" fmla="*/ 2 w 8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2" y="3"/>
                  </a:moveTo>
                  <a:cubicBezTo>
                    <a:pt x="6" y="4"/>
                    <a:pt x="8" y="0"/>
                    <a:pt x="4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1" name="Freeform 157"/>
            <p:cNvSpPr>
              <a:spLocks/>
            </p:cNvSpPr>
            <p:nvPr/>
          </p:nvSpPr>
          <p:spPr bwMode="auto">
            <a:xfrm>
              <a:off x="3136" y="1284"/>
              <a:ext cx="12" cy="8"/>
            </a:xfrm>
            <a:custGeom>
              <a:avLst/>
              <a:gdLst>
                <a:gd name="T0" fmla="*/ 3 w 9"/>
                <a:gd name="T1" fmla="*/ 4 h 6"/>
                <a:gd name="T2" fmla="*/ 3 w 9"/>
                <a:gd name="T3" fmla="*/ 5 h 6"/>
                <a:gd name="T4" fmla="*/ 5 w 9"/>
                <a:gd name="T5" fmla="*/ 6 h 6"/>
                <a:gd name="T6" fmla="*/ 7 w 9"/>
                <a:gd name="T7" fmla="*/ 5 h 6"/>
                <a:gd name="T8" fmla="*/ 9 w 9"/>
                <a:gd name="T9" fmla="*/ 3 h 6"/>
                <a:gd name="T10" fmla="*/ 7 w 9"/>
                <a:gd name="T11" fmla="*/ 0 h 6"/>
                <a:gd name="T12" fmla="*/ 5 w 9"/>
                <a:gd name="T13" fmla="*/ 0 h 6"/>
                <a:gd name="T14" fmla="*/ 1 w 9"/>
                <a:gd name="T15" fmla="*/ 0 h 6"/>
                <a:gd name="T16" fmla="*/ 0 w 9"/>
                <a:gd name="T17" fmla="*/ 3 h 6"/>
                <a:gd name="T18" fmla="*/ 1 w 9"/>
                <a:gd name="T19" fmla="*/ 5 h 6"/>
                <a:gd name="T20" fmla="*/ 3 w 9"/>
                <a:gd name="T21" fmla="*/ 5 h 6"/>
                <a:gd name="T22" fmla="*/ 3 w 9"/>
                <a:gd name="T23" fmla="*/ 4 h 6"/>
                <a:gd name="T24" fmla="*/ 3 w 9"/>
                <a:gd name="T25" fmla="*/ 5 h 6"/>
                <a:gd name="T26" fmla="*/ 3 w 9"/>
                <a:gd name="T27" fmla="*/ 4 h 6"/>
                <a:gd name="T28" fmla="*/ 3 w 9"/>
                <a:gd name="T29" fmla="*/ 2 h 6"/>
                <a:gd name="T30" fmla="*/ 3 w 9"/>
                <a:gd name="T31" fmla="*/ 2 h 6"/>
                <a:gd name="T32" fmla="*/ 2 w 9"/>
                <a:gd name="T33" fmla="*/ 3 h 6"/>
                <a:gd name="T34" fmla="*/ 3 w 9"/>
                <a:gd name="T35" fmla="*/ 2 h 6"/>
                <a:gd name="T36" fmla="*/ 3 w 9"/>
                <a:gd name="T37" fmla="*/ 2 h 6"/>
                <a:gd name="T38" fmla="*/ 2 w 9"/>
                <a:gd name="T39" fmla="*/ 3 h 6"/>
                <a:gd name="T40" fmla="*/ 3 w 9"/>
                <a:gd name="T41" fmla="*/ 2 h 6"/>
                <a:gd name="T42" fmla="*/ 2 w 9"/>
                <a:gd name="T43" fmla="*/ 3 h 6"/>
                <a:gd name="T44" fmla="*/ 3 w 9"/>
                <a:gd name="T45" fmla="*/ 3 h 6"/>
                <a:gd name="T46" fmla="*/ 3 w 9"/>
                <a:gd name="T47" fmla="*/ 2 h 6"/>
                <a:gd name="T48" fmla="*/ 2 w 9"/>
                <a:gd name="T49" fmla="*/ 3 h 6"/>
                <a:gd name="T50" fmla="*/ 3 w 9"/>
                <a:gd name="T51" fmla="*/ 3 h 6"/>
                <a:gd name="T52" fmla="*/ 2 w 9"/>
                <a:gd name="T53" fmla="*/ 3 h 6"/>
                <a:gd name="T54" fmla="*/ 3 w 9"/>
                <a:gd name="T55" fmla="*/ 3 h 6"/>
                <a:gd name="T56" fmla="*/ 3 w 9"/>
                <a:gd name="T57" fmla="*/ 3 h 6"/>
                <a:gd name="T58" fmla="*/ 2 w 9"/>
                <a:gd name="T59" fmla="*/ 3 h 6"/>
                <a:gd name="T60" fmla="*/ 3 w 9"/>
                <a:gd name="T61" fmla="*/ 3 h 6"/>
                <a:gd name="T62" fmla="*/ 3 w 9"/>
                <a:gd name="T63" fmla="*/ 3 h 6"/>
                <a:gd name="T64" fmla="*/ 3 w 9"/>
                <a:gd name="T65" fmla="*/ 3 h 6"/>
                <a:gd name="T66" fmla="*/ 3 w 9"/>
                <a:gd name="T67" fmla="*/ 3 h 6"/>
                <a:gd name="T68" fmla="*/ 3 w 9"/>
                <a:gd name="T69" fmla="*/ 3 h 6"/>
                <a:gd name="T70" fmla="*/ 3 w 9"/>
                <a:gd name="T71" fmla="*/ 3 h 6"/>
                <a:gd name="T72" fmla="*/ 5 w 9"/>
                <a:gd name="T73" fmla="*/ 3 h 6"/>
                <a:gd name="T74" fmla="*/ 6 w 9"/>
                <a:gd name="T75" fmla="*/ 3 h 6"/>
                <a:gd name="T76" fmla="*/ 6 w 9"/>
                <a:gd name="T77" fmla="*/ 3 h 6"/>
                <a:gd name="T78" fmla="*/ 6 w 9"/>
                <a:gd name="T79" fmla="*/ 3 h 6"/>
                <a:gd name="T80" fmla="*/ 6 w 9"/>
                <a:gd name="T81" fmla="*/ 3 h 6"/>
                <a:gd name="T82" fmla="*/ 6 w 9"/>
                <a:gd name="T83" fmla="*/ 3 h 6"/>
                <a:gd name="T84" fmla="*/ 6 w 9"/>
                <a:gd name="T85" fmla="*/ 3 h 6"/>
                <a:gd name="T86" fmla="*/ 6 w 9"/>
                <a:gd name="T87" fmla="*/ 3 h 6"/>
                <a:gd name="T88" fmla="*/ 6 w 9"/>
                <a:gd name="T89" fmla="*/ 3 h 6"/>
                <a:gd name="T90" fmla="*/ 6 w 9"/>
                <a:gd name="T91" fmla="*/ 2 h 6"/>
                <a:gd name="T92" fmla="*/ 6 w 9"/>
                <a:gd name="T93" fmla="*/ 3 h 6"/>
                <a:gd name="T94" fmla="*/ 6 w 9"/>
                <a:gd name="T95" fmla="*/ 3 h 6"/>
                <a:gd name="T96" fmla="*/ 6 w 9"/>
                <a:gd name="T97" fmla="*/ 2 h 6"/>
                <a:gd name="T98" fmla="*/ 6 w 9"/>
                <a:gd name="T99" fmla="*/ 2 h 6"/>
                <a:gd name="T100" fmla="*/ 5 w 9"/>
                <a:gd name="T101" fmla="*/ 3 h 6"/>
                <a:gd name="T102" fmla="*/ 4 w 9"/>
                <a:gd name="T103" fmla="*/ 2 h 6"/>
                <a:gd name="T104" fmla="*/ 3 w 9"/>
                <a:gd name="T105" fmla="*/ 2 h 6"/>
                <a:gd name="T106" fmla="*/ 3 w 9"/>
                <a:gd name="T107" fmla="*/ 2 h 6"/>
                <a:gd name="T108" fmla="*/ 3 w 9"/>
                <a:gd name="T10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" h="6"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2" name="Freeform 158"/>
            <p:cNvSpPr>
              <a:spLocks/>
            </p:cNvSpPr>
            <p:nvPr/>
          </p:nvSpPr>
          <p:spPr bwMode="auto">
            <a:xfrm>
              <a:off x="3171" y="1337"/>
              <a:ext cx="10" cy="3"/>
            </a:xfrm>
            <a:custGeom>
              <a:avLst/>
              <a:gdLst>
                <a:gd name="T0" fmla="*/ 3 w 7"/>
                <a:gd name="T1" fmla="*/ 0 h 2"/>
                <a:gd name="T2" fmla="*/ 0 w 7"/>
                <a:gd name="T3" fmla="*/ 2 h 2"/>
                <a:gd name="T4" fmla="*/ 3 w 7"/>
                <a:gd name="T5" fmla="*/ 2 h 2"/>
                <a:gd name="T6" fmla="*/ 7 w 7"/>
                <a:gd name="T7" fmla="*/ 2 h 2"/>
                <a:gd name="T8" fmla="*/ 4 w 7"/>
                <a:gd name="T9" fmla="*/ 1 h 2"/>
                <a:gd name="T10" fmla="*/ 3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3" name="Freeform 159"/>
            <p:cNvSpPr>
              <a:spLocks/>
            </p:cNvSpPr>
            <p:nvPr/>
          </p:nvSpPr>
          <p:spPr bwMode="auto">
            <a:xfrm>
              <a:off x="3165" y="1334"/>
              <a:ext cx="23" cy="9"/>
            </a:xfrm>
            <a:custGeom>
              <a:avLst/>
              <a:gdLst>
                <a:gd name="T0" fmla="*/ 7 w 16"/>
                <a:gd name="T1" fmla="*/ 2 h 6"/>
                <a:gd name="T2" fmla="*/ 5 w 16"/>
                <a:gd name="T3" fmla="*/ 1 h 6"/>
                <a:gd name="T4" fmla="*/ 3 w 16"/>
                <a:gd name="T5" fmla="*/ 3 h 6"/>
                <a:gd name="T6" fmla="*/ 0 w 16"/>
                <a:gd name="T7" fmla="*/ 6 h 6"/>
                <a:gd name="T8" fmla="*/ 7 w 16"/>
                <a:gd name="T9" fmla="*/ 6 h 6"/>
                <a:gd name="T10" fmla="*/ 11 w 16"/>
                <a:gd name="T11" fmla="*/ 6 h 6"/>
                <a:gd name="T12" fmla="*/ 16 w 16"/>
                <a:gd name="T13" fmla="*/ 6 h 6"/>
                <a:gd name="T14" fmla="*/ 11 w 16"/>
                <a:gd name="T15" fmla="*/ 3 h 6"/>
                <a:gd name="T16" fmla="*/ 9 w 16"/>
                <a:gd name="T17" fmla="*/ 1 h 6"/>
                <a:gd name="T18" fmla="*/ 7 w 16"/>
                <a:gd name="T19" fmla="*/ 0 h 6"/>
                <a:gd name="T20" fmla="*/ 6 w 16"/>
                <a:gd name="T21" fmla="*/ 0 h 6"/>
                <a:gd name="T22" fmla="*/ 5 w 16"/>
                <a:gd name="T23" fmla="*/ 1 h 6"/>
                <a:gd name="T24" fmla="*/ 7 w 16"/>
                <a:gd name="T25" fmla="*/ 2 h 6"/>
                <a:gd name="T26" fmla="*/ 6 w 16"/>
                <a:gd name="T27" fmla="*/ 3 h 6"/>
                <a:gd name="T28" fmla="*/ 6 w 16"/>
                <a:gd name="T29" fmla="*/ 2 h 6"/>
                <a:gd name="T30" fmla="*/ 6 w 16"/>
                <a:gd name="T31" fmla="*/ 3 h 6"/>
                <a:gd name="T32" fmla="*/ 6 w 16"/>
                <a:gd name="T33" fmla="*/ 3 h 6"/>
                <a:gd name="T34" fmla="*/ 6 w 16"/>
                <a:gd name="T35" fmla="*/ 2 h 6"/>
                <a:gd name="T36" fmla="*/ 6 w 16"/>
                <a:gd name="T37" fmla="*/ 3 h 6"/>
                <a:gd name="T38" fmla="*/ 7 w 16"/>
                <a:gd name="T39" fmla="*/ 4 h 6"/>
                <a:gd name="T40" fmla="*/ 10 w 16"/>
                <a:gd name="T41" fmla="*/ 6 h 6"/>
                <a:gd name="T42" fmla="*/ 11 w 16"/>
                <a:gd name="T43" fmla="*/ 4 h 6"/>
                <a:gd name="T44" fmla="*/ 11 w 16"/>
                <a:gd name="T45" fmla="*/ 3 h 6"/>
                <a:gd name="T46" fmla="*/ 7 w 16"/>
                <a:gd name="T47" fmla="*/ 3 h 6"/>
                <a:gd name="T48" fmla="*/ 4 w 16"/>
                <a:gd name="T49" fmla="*/ 3 h 6"/>
                <a:gd name="T50" fmla="*/ 4 w 16"/>
                <a:gd name="T51" fmla="*/ 4 h 6"/>
                <a:gd name="T52" fmla="*/ 5 w 16"/>
                <a:gd name="T53" fmla="*/ 5 h 6"/>
                <a:gd name="T54" fmla="*/ 8 w 16"/>
                <a:gd name="T55" fmla="*/ 3 h 6"/>
                <a:gd name="T56" fmla="*/ 7 w 16"/>
                <a:gd name="T57" fmla="*/ 2 h 6"/>
                <a:gd name="T58" fmla="*/ 6 w 16"/>
                <a:gd name="T59" fmla="*/ 3 h 6"/>
                <a:gd name="T60" fmla="*/ 7 w 16"/>
                <a:gd name="T6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6">
                  <a:moveTo>
                    <a:pt x="7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8" y="4"/>
                    <a:pt x="9" y="5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4" name="Freeform 160"/>
            <p:cNvSpPr>
              <a:spLocks/>
            </p:cNvSpPr>
            <p:nvPr/>
          </p:nvSpPr>
          <p:spPr bwMode="auto">
            <a:xfrm>
              <a:off x="3157" y="1302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5" name="Freeform 161"/>
            <p:cNvSpPr>
              <a:spLocks/>
            </p:cNvSpPr>
            <p:nvPr/>
          </p:nvSpPr>
          <p:spPr bwMode="auto">
            <a:xfrm>
              <a:off x="3143" y="1301"/>
              <a:ext cx="22" cy="4"/>
            </a:xfrm>
            <a:custGeom>
              <a:avLst/>
              <a:gdLst>
                <a:gd name="T0" fmla="*/ 13 w 16"/>
                <a:gd name="T1" fmla="*/ 1 h 3"/>
                <a:gd name="T2" fmla="*/ 13 w 16"/>
                <a:gd name="T3" fmla="*/ 0 h 3"/>
                <a:gd name="T4" fmla="*/ 10 w 16"/>
                <a:gd name="T5" fmla="*/ 0 h 3"/>
                <a:gd name="T6" fmla="*/ 0 w 16"/>
                <a:gd name="T7" fmla="*/ 0 h 3"/>
                <a:gd name="T8" fmla="*/ 10 w 16"/>
                <a:gd name="T9" fmla="*/ 3 h 3"/>
                <a:gd name="T10" fmla="*/ 13 w 16"/>
                <a:gd name="T11" fmla="*/ 3 h 3"/>
                <a:gd name="T12" fmla="*/ 16 w 16"/>
                <a:gd name="T13" fmla="*/ 3 h 3"/>
                <a:gd name="T14" fmla="*/ 15 w 16"/>
                <a:gd name="T15" fmla="*/ 1 h 3"/>
                <a:gd name="T16" fmla="*/ 14 w 16"/>
                <a:gd name="T17" fmla="*/ 1 h 3"/>
                <a:gd name="T18" fmla="*/ 14 w 16"/>
                <a:gd name="T19" fmla="*/ 1 h 3"/>
                <a:gd name="T20" fmla="*/ 14 w 16"/>
                <a:gd name="T21" fmla="*/ 1 h 3"/>
                <a:gd name="T22" fmla="*/ 14 w 16"/>
                <a:gd name="T23" fmla="*/ 1 h 3"/>
                <a:gd name="T24" fmla="*/ 14 w 16"/>
                <a:gd name="T25" fmla="*/ 1 h 3"/>
                <a:gd name="T26" fmla="*/ 14 w 16"/>
                <a:gd name="T27" fmla="*/ 1 h 3"/>
                <a:gd name="T28" fmla="*/ 14 w 16"/>
                <a:gd name="T29" fmla="*/ 1 h 3"/>
                <a:gd name="T30" fmla="*/ 13 w 16"/>
                <a:gd name="T31" fmla="*/ 1 h 3"/>
                <a:gd name="T32" fmla="*/ 14 w 16"/>
                <a:gd name="T33" fmla="*/ 1 h 3"/>
                <a:gd name="T34" fmla="*/ 14 w 16"/>
                <a:gd name="T35" fmla="*/ 1 h 3"/>
                <a:gd name="T36" fmla="*/ 13 w 16"/>
                <a:gd name="T37" fmla="*/ 1 h 3"/>
                <a:gd name="T38" fmla="*/ 14 w 16"/>
                <a:gd name="T39" fmla="*/ 1 h 3"/>
                <a:gd name="T40" fmla="*/ 14 w 16"/>
                <a:gd name="T41" fmla="*/ 0 h 3"/>
                <a:gd name="T42" fmla="*/ 13 w 16"/>
                <a:gd name="T43" fmla="*/ 0 h 3"/>
                <a:gd name="T44" fmla="*/ 13 w 16"/>
                <a:gd name="T45" fmla="*/ 1 h 3"/>
                <a:gd name="T46" fmla="*/ 12 w 16"/>
                <a:gd name="T47" fmla="*/ 2 h 3"/>
                <a:gd name="T48" fmla="*/ 12 w 16"/>
                <a:gd name="T49" fmla="*/ 2 h 3"/>
                <a:gd name="T50" fmla="*/ 12 w 16"/>
                <a:gd name="T51" fmla="*/ 3 h 3"/>
                <a:gd name="T52" fmla="*/ 13 w 16"/>
                <a:gd name="T53" fmla="*/ 2 h 3"/>
                <a:gd name="T54" fmla="*/ 13 w 16"/>
                <a:gd name="T55" fmla="*/ 0 h 3"/>
                <a:gd name="T56" fmla="*/ 11 w 16"/>
                <a:gd name="T57" fmla="*/ 0 h 3"/>
                <a:gd name="T58" fmla="*/ 10 w 16"/>
                <a:gd name="T59" fmla="*/ 1 h 3"/>
                <a:gd name="T60" fmla="*/ 10 w 16"/>
                <a:gd name="T61" fmla="*/ 3 h 3"/>
                <a:gd name="T62" fmla="*/ 13 w 16"/>
                <a:gd name="T63" fmla="*/ 3 h 3"/>
                <a:gd name="T64" fmla="*/ 13 w 16"/>
                <a:gd name="T65" fmla="*/ 1 h 3"/>
                <a:gd name="T66" fmla="*/ 12 w 16"/>
                <a:gd name="T67" fmla="*/ 2 h 3"/>
                <a:gd name="T68" fmla="*/ 13 w 16"/>
                <a:gd name="T6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6" name="Freeform 162"/>
            <p:cNvSpPr>
              <a:spLocks noEditPoints="1"/>
            </p:cNvSpPr>
            <p:nvPr/>
          </p:nvSpPr>
          <p:spPr bwMode="auto">
            <a:xfrm>
              <a:off x="3143" y="1301"/>
              <a:ext cx="22" cy="4"/>
            </a:xfrm>
            <a:custGeom>
              <a:avLst/>
              <a:gdLst>
                <a:gd name="T0" fmla="*/ 14 w 16"/>
                <a:gd name="T1" fmla="*/ 1 h 3"/>
                <a:gd name="T2" fmla="*/ 14 w 16"/>
                <a:gd name="T3" fmla="*/ 1 h 3"/>
                <a:gd name="T4" fmla="*/ 14 w 16"/>
                <a:gd name="T5" fmla="*/ 1 h 3"/>
                <a:gd name="T6" fmla="*/ 14 w 16"/>
                <a:gd name="T7" fmla="*/ 1 h 3"/>
                <a:gd name="T8" fmla="*/ 14 w 16"/>
                <a:gd name="T9" fmla="*/ 0 h 3"/>
                <a:gd name="T10" fmla="*/ 13 w 16"/>
                <a:gd name="T11" fmla="*/ 0 h 3"/>
                <a:gd name="T12" fmla="*/ 10 w 16"/>
                <a:gd name="T13" fmla="*/ 0 h 3"/>
                <a:gd name="T14" fmla="*/ 10 w 16"/>
                <a:gd name="T15" fmla="*/ 0 h 3"/>
                <a:gd name="T16" fmla="*/ 0 w 16"/>
                <a:gd name="T17" fmla="*/ 0 h 3"/>
                <a:gd name="T18" fmla="*/ 10 w 16"/>
                <a:gd name="T19" fmla="*/ 3 h 3"/>
                <a:gd name="T20" fmla="*/ 13 w 16"/>
                <a:gd name="T21" fmla="*/ 3 h 3"/>
                <a:gd name="T22" fmla="*/ 16 w 16"/>
                <a:gd name="T23" fmla="*/ 3 h 3"/>
                <a:gd name="T24" fmla="*/ 15 w 16"/>
                <a:gd name="T25" fmla="*/ 1 h 3"/>
                <a:gd name="T26" fmla="*/ 15 w 16"/>
                <a:gd name="T27" fmla="*/ 1 h 3"/>
                <a:gd name="T28" fmla="*/ 14 w 16"/>
                <a:gd name="T29" fmla="*/ 1 h 3"/>
                <a:gd name="T30" fmla="*/ 14 w 16"/>
                <a:gd name="T31" fmla="*/ 1 h 3"/>
                <a:gd name="T32" fmla="*/ 14 w 16"/>
                <a:gd name="T33" fmla="*/ 1 h 3"/>
                <a:gd name="T34" fmla="*/ 14 w 16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7" name="Freeform 163"/>
            <p:cNvSpPr>
              <a:spLocks/>
            </p:cNvSpPr>
            <p:nvPr/>
          </p:nvSpPr>
          <p:spPr bwMode="auto">
            <a:xfrm>
              <a:off x="3155" y="1372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6 h 7"/>
                <a:gd name="T4" fmla="*/ 0 w 7"/>
                <a:gd name="T5" fmla="*/ 7 h 7"/>
                <a:gd name="T6" fmla="*/ 7 w 7"/>
                <a:gd name="T7" fmla="*/ 3 h 7"/>
                <a:gd name="T8" fmla="*/ 5 w 7"/>
                <a:gd name="T9" fmla="*/ 2 h 7"/>
                <a:gd name="T10" fmla="*/ 1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8" name="Freeform 164"/>
            <p:cNvSpPr>
              <a:spLocks/>
            </p:cNvSpPr>
            <p:nvPr/>
          </p:nvSpPr>
          <p:spPr bwMode="auto">
            <a:xfrm>
              <a:off x="3152" y="1370"/>
              <a:ext cx="17" cy="17"/>
            </a:xfrm>
            <a:custGeom>
              <a:avLst/>
              <a:gdLst>
                <a:gd name="T0" fmla="*/ 3 w 12"/>
                <a:gd name="T1" fmla="*/ 2 h 12"/>
                <a:gd name="T2" fmla="*/ 2 w 12"/>
                <a:gd name="T3" fmla="*/ 2 h 12"/>
                <a:gd name="T4" fmla="*/ 1 w 12"/>
                <a:gd name="T5" fmla="*/ 8 h 12"/>
                <a:gd name="T6" fmla="*/ 1 w 12"/>
                <a:gd name="T7" fmla="*/ 9 h 12"/>
                <a:gd name="T8" fmla="*/ 0 w 12"/>
                <a:gd name="T9" fmla="*/ 12 h 12"/>
                <a:gd name="T10" fmla="*/ 3 w 12"/>
                <a:gd name="T11" fmla="*/ 10 h 12"/>
                <a:gd name="T12" fmla="*/ 10 w 12"/>
                <a:gd name="T13" fmla="*/ 6 h 12"/>
                <a:gd name="T14" fmla="*/ 12 w 12"/>
                <a:gd name="T15" fmla="*/ 5 h 12"/>
                <a:gd name="T16" fmla="*/ 9 w 12"/>
                <a:gd name="T17" fmla="*/ 4 h 12"/>
                <a:gd name="T18" fmla="*/ 8 w 12"/>
                <a:gd name="T19" fmla="*/ 3 h 12"/>
                <a:gd name="T20" fmla="*/ 4 w 12"/>
                <a:gd name="T21" fmla="*/ 1 h 12"/>
                <a:gd name="T22" fmla="*/ 2 w 12"/>
                <a:gd name="T23" fmla="*/ 0 h 12"/>
                <a:gd name="T24" fmla="*/ 2 w 12"/>
                <a:gd name="T25" fmla="*/ 2 h 12"/>
                <a:gd name="T26" fmla="*/ 3 w 12"/>
                <a:gd name="T27" fmla="*/ 2 h 12"/>
                <a:gd name="T28" fmla="*/ 3 w 12"/>
                <a:gd name="T29" fmla="*/ 4 h 12"/>
                <a:gd name="T30" fmla="*/ 6 w 12"/>
                <a:gd name="T31" fmla="*/ 6 h 12"/>
                <a:gd name="T32" fmla="*/ 8 w 12"/>
                <a:gd name="T33" fmla="*/ 6 h 12"/>
                <a:gd name="T34" fmla="*/ 9 w 12"/>
                <a:gd name="T35" fmla="*/ 5 h 12"/>
                <a:gd name="T36" fmla="*/ 8 w 12"/>
                <a:gd name="T37" fmla="*/ 4 h 12"/>
                <a:gd name="T38" fmla="*/ 1 w 12"/>
                <a:gd name="T39" fmla="*/ 8 h 12"/>
                <a:gd name="T40" fmla="*/ 2 w 12"/>
                <a:gd name="T41" fmla="*/ 9 h 12"/>
                <a:gd name="T42" fmla="*/ 3 w 12"/>
                <a:gd name="T43" fmla="*/ 9 h 12"/>
                <a:gd name="T44" fmla="*/ 4 w 12"/>
                <a:gd name="T45" fmla="*/ 8 h 12"/>
                <a:gd name="T46" fmla="*/ 5 w 12"/>
                <a:gd name="T47" fmla="*/ 3 h 12"/>
                <a:gd name="T48" fmla="*/ 3 w 12"/>
                <a:gd name="T49" fmla="*/ 2 h 12"/>
                <a:gd name="T50" fmla="*/ 3 w 12"/>
                <a:gd name="T51" fmla="*/ 4 h 12"/>
                <a:gd name="T52" fmla="*/ 3 w 12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6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9" name="Freeform 165"/>
            <p:cNvSpPr>
              <a:spLocks/>
            </p:cNvSpPr>
            <p:nvPr/>
          </p:nvSpPr>
          <p:spPr bwMode="auto">
            <a:xfrm>
              <a:off x="3045" y="1603"/>
              <a:ext cx="6" cy="7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4 h 5"/>
                <a:gd name="T4" fmla="*/ 0 w 4"/>
                <a:gd name="T5" fmla="*/ 0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0" name="Freeform 166"/>
            <p:cNvSpPr>
              <a:spLocks/>
            </p:cNvSpPr>
            <p:nvPr/>
          </p:nvSpPr>
          <p:spPr bwMode="auto">
            <a:xfrm>
              <a:off x="3043" y="1598"/>
              <a:ext cx="12" cy="15"/>
            </a:xfrm>
            <a:custGeom>
              <a:avLst/>
              <a:gdLst>
                <a:gd name="T0" fmla="*/ 2 w 9"/>
                <a:gd name="T1" fmla="*/ 9 h 11"/>
                <a:gd name="T2" fmla="*/ 2 w 9"/>
                <a:gd name="T3" fmla="*/ 11 h 11"/>
                <a:gd name="T4" fmla="*/ 6 w 9"/>
                <a:gd name="T5" fmla="*/ 9 h 11"/>
                <a:gd name="T6" fmla="*/ 9 w 9"/>
                <a:gd name="T7" fmla="*/ 9 h 11"/>
                <a:gd name="T8" fmla="*/ 7 w 9"/>
                <a:gd name="T9" fmla="*/ 7 h 11"/>
                <a:gd name="T10" fmla="*/ 3 w 9"/>
                <a:gd name="T11" fmla="*/ 3 h 11"/>
                <a:gd name="T12" fmla="*/ 0 w 9"/>
                <a:gd name="T13" fmla="*/ 0 h 11"/>
                <a:gd name="T14" fmla="*/ 0 w 9"/>
                <a:gd name="T15" fmla="*/ 11 h 11"/>
                <a:gd name="T16" fmla="*/ 2 w 9"/>
                <a:gd name="T17" fmla="*/ 11 h 11"/>
                <a:gd name="T18" fmla="*/ 2 w 9"/>
                <a:gd name="T19" fmla="*/ 9 h 11"/>
                <a:gd name="T20" fmla="*/ 3 w 9"/>
                <a:gd name="T21" fmla="*/ 9 h 11"/>
                <a:gd name="T22" fmla="*/ 3 w 9"/>
                <a:gd name="T23" fmla="*/ 4 h 11"/>
                <a:gd name="T24" fmla="*/ 2 w 9"/>
                <a:gd name="T25" fmla="*/ 4 h 11"/>
                <a:gd name="T26" fmla="*/ 1 w 9"/>
                <a:gd name="T27" fmla="*/ 5 h 11"/>
                <a:gd name="T28" fmla="*/ 5 w 9"/>
                <a:gd name="T29" fmla="*/ 9 h 11"/>
                <a:gd name="T30" fmla="*/ 6 w 9"/>
                <a:gd name="T31" fmla="*/ 8 h 11"/>
                <a:gd name="T32" fmla="*/ 5 w 9"/>
                <a:gd name="T33" fmla="*/ 6 h 11"/>
                <a:gd name="T34" fmla="*/ 1 w 9"/>
                <a:gd name="T35" fmla="*/ 8 h 11"/>
                <a:gd name="T36" fmla="*/ 2 w 9"/>
                <a:gd name="T37" fmla="*/ 9 h 11"/>
                <a:gd name="T38" fmla="*/ 3 w 9"/>
                <a:gd name="T39" fmla="*/ 9 h 11"/>
                <a:gd name="T40" fmla="*/ 2 w 9"/>
                <a:gd name="T4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1">
                  <a:moveTo>
                    <a:pt x="2" y="9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1" name="Freeform 167"/>
            <p:cNvSpPr>
              <a:spLocks/>
            </p:cNvSpPr>
            <p:nvPr/>
          </p:nvSpPr>
          <p:spPr bwMode="auto">
            <a:xfrm>
              <a:off x="3127" y="1437"/>
              <a:ext cx="10" cy="9"/>
            </a:xfrm>
            <a:custGeom>
              <a:avLst/>
              <a:gdLst>
                <a:gd name="T0" fmla="*/ 5 w 7"/>
                <a:gd name="T1" fmla="*/ 0 h 6"/>
                <a:gd name="T2" fmla="*/ 0 w 7"/>
                <a:gd name="T3" fmla="*/ 4 h 6"/>
                <a:gd name="T4" fmla="*/ 4 w 7"/>
                <a:gd name="T5" fmla="*/ 6 h 6"/>
                <a:gd name="T6" fmla="*/ 5 w 7"/>
                <a:gd name="T7" fmla="*/ 4 h 6"/>
                <a:gd name="T8" fmla="*/ 7 w 7"/>
                <a:gd name="T9" fmla="*/ 0 h 6"/>
                <a:gd name="T10" fmla="*/ 6 w 7"/>
                <a:gd name="T11" fmla="*/ 0 h 6"/>
                <a:gd name="T12" fmla="*/ 5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2" name="Freeform 168"/>
            <p:cNvSpPr>
              <a:spLocks/>
            </p:cNvSpPr>
            <p:nvPr/>
          </p:nvSpPr>
          <p:spPr bwMode="auto">
            <a:xfrm>
              <a:off x="3123" y="1436"/>
              <a:ext cx="17" cy="11"/>
            </a:xfrm>
            <a:custGeom>
              <a:avLst/>
              <a:gdLst>
                <a:gd name="T0" fmla="*/ 8 w 12"/>
                <a:gd name="T1" fmla="*/ 1 h 8"/>
                <a:gd name="T2" fmla="*/ 7 w 12"/>
                <a:gd name="T3" fmla="*/ 0 h 8"/>
                <a:gd name="T4" fmla="*/ 0 w 12"/>
                <a:gd name="T5" fmla="*/ 6 h 8"/>
                <a:gd name="T6" fmla="*/ 2 w 12"/>
                <a:gd name="T7" fmla="*/ 7 h 8"/>
                <a:gd name="T8" fmla="*/ 6 w 12"/>
                <a:gd name="T9" fmla="*/ 8 h 8"/>
                <a:gd name="T10" fmla="*/ 8 w 12"/>
                <a:gd name="T11" fmla="*/ 8 h 8"/>
                <a:gd name="T12" fmla="*/ 8 w 12"/>
                <a:gd name="T13" fmla="*/ 7 h 8"/>
                <a:gd name="T14" fmla="*/ 9 w 12"/>
                <a:gd name="T15" fmla="*/ 6 h 8"/>
                <a:gd name="T16" fmla="*/ 11 w 12"/>
                <a:gd name="T17" fmla="*/ 2 h 8"/>
                <a:gd name="T18" fmla="*/ 11 w 12"/>
                <a:gd name="T19" fmla="*/ 2 h 8"/>
                <a:gd name="T20" fmla="*/ 12 w 12"/>
                <a:gd name="T21" fmla="*/ 0 h 8"/>
                <a:gd name="T22" fmla="*/ 10 w 12"/>
                <a:gd name="T23" fmla="*/ 0 h 8"/>
                <a:gd name="T24" fmla="*/ 9 w 12"/>
                <a:gd name="T25" fmla="*/ 0 h 8"/>
                <a:gd name="T26" fmla="*/ 8 w 12"/>
                <a:gd name="T27" fmla="*/ 0 h 8"/>
                <a:gd name="T28" fmla="*/ 8 w 12"/>
                <a:gd name="T29" fmla="*/ 0 h 8"/>
                <a:gd name="T30" fmla="*/ 7 w 12"/>
                <a:gd name="T31" fmla="*/ 0 h 8"/>
                <a:gd name="T32" fmla="*/ 8 w 12"/>
                <a:gd name="T33" fmla="*/ 1 h 8"/>
                <a:gd name="T34" fmla="*/ 8 w 12"/>
                <a:gd name="T35" fmla="*/ 3 h 8"/>
                <a:gd name="T36" fmla="*/ 9 w 12"/>
                <a:gd name="T37" fmla="*/ 3 h 8"/>
                <a:gd name="T38" fmla="*/ 10 w 12"/>
                <a:gd name="T39" fmla="*/ 3 h 8"/>
                <a:gd name="T40" fmla="*/ 10 w 12"/>
                <a:gd name="T41" fmla="*/ 1 h 8"/>
                <a:gd name="T42" fmla="*/ 8 w 12"/>
                <a:gd name="T43" fmla="*/ 1 h 8"/>
                <a:gd name="T44" fmla="*/ 6 w 12"/>
                <a:gd name="T45" fmla="*/ 4 h 8"/>
                <a:gd name="T46" fmla="*/ 5 w 12"/>
                <a:gd name="T47" fmla="*/ 6 h 8"/>
                <a:gd name="T48" fmla="*/ 7 w 12"/>
                <a:gd name="T49" fmla="*/ 7 h 8"/>
                <a:gd name="T50" fmla="*/ 7 w 12"/>
                <a:gd name="T51" fmla="*/ 5 h 8"/>
                <a:gd name="T52" fmla="*/ 3 w 12"/>
                <a:gd name="T53" fmla="*/ 4 h 8"/>
                <a:gd name="T54" fmla="*/ 3 w 12"/>
                <a:gd name="T55" fmla="*/ 5 h 8"/>
                <a:gd name="T56" fmla="*/ 4 w 12"/>
                <a:gd name="T57" fmla="*/ 7 h 8"/>
                <a:gd name="T58" fmla="*/ 9 w 12"/>
                <a:gd name="T59" fmla="*/ 2 h 8"/>
                <a:gd name="T60" fmla="*/ 8 w 12"/>
                <a:gd name="T61" fmla="*/ 1 h 8"/>
                <a:gd name="T62" fmla="*/ 8 w 12"/>
                <a:gd name="T63" fmla="*/ 3 h 8"/>
                <a:gd name="T64" fmla="*/ 8 w 12"/>
                <a:gd name="T6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8">
                  <a:moveTo>
                    <a:pt x="8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0" y="4"/>
                    <a:pt x="10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6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3" name="Freeform 169"/>
            <p:cNvSpPr>
              <a:spLocks/>
            </p:cNvSpPr>
            <p:nvPr/>
          </p:nvSpPr>
          <p:spPr bwMode="auto">
            <a:xfrm>
              <a:off x="3110" y="1460"/>
              <a:ext cx="6" cy="1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5 h 7"/>
                <a:gd name="T8" fmla="*/ 1 w 4"/>
                <a:gd name="T9" fmla="*/ 6 h 7"/>
                <a:gd name="T10" fmla="*/ 3 w 4"/>
                <a:gd name="T11" fmla="*/ 7 h 7"/>
                <a:gd name="T12" fmla="*/ 4 w 4"/>
                <a:gd name="T13" fmla="*/ 7 h 7"/>
                <a:gd name="T14" fmla="*/ 4 w 4"/>
                <a:gd name="T15" fmla="*/ 7 h 7"/>
                <a:gd name="T16" fmla="*/ 4 w 4"/>
                <a:gd name="T17" fmla="*/ 7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4" name="Freeform 170"/>
            <p:cNvSpPr>
              <a:spLocks/>
            </p:cNvSpPr>
            <p:nvPr/>
          </p:nvSpPr>
          <p:spPr bwMode="auto">
            <a:xfrm>
              <a:off x="3107" y="1458"/>
              <a:ext cx="12" cy="16"/>
            </a:xfrm>
            <a:custGeom>
              <a:avLst/>
              <a:gdLst>
                <a:gd name="T0" fmla="*/ 4 w 8"/>
                <a:gd name="T1" fmla="*/ 0 h 11"/>
                <a:gd name="T2" fmla="*/ 0 w 8"/>
                <a:gd name="T3" fmla="*/ 2 h 11"/>
                <a:gd name="T4" fmla="*/ 0 w 8"/>
                <a:gd name="T5" fmla="*/ 6 h 11"/>
                <a:gd name="T6" fmla="*/ 1 w 8"/>
                <a:gd name="T7" fmla="*/ 7 h 11"/>
                <a:gd name="T8" fmla="*/ 3 w 8"/>
                <a:gd name="T9" fmla="*/ 7 h 11"/>
                <a:gd name="T10" fmla="*/ 3 w 8"/>
                <a:gd name="T11" fmla="*/ 9 h 11"/>
                <a:gd name="T12" fmla="*/ 5 w 8"/>
                <a:gd name="T13" fmla="*/ 10 h 11"/>
                <a:gd name="T14" fmla="*/ 6 w 8"/>
                <a:gd name="T15" fmla="*/ 10 h 11"/>
                <a:gd name="T16" fmla="*/ 5 w 8"/>
                <a:gd name="T17" fmla="*/ 9 h 11"/>
                <a:gd name="T18" fmla="*/ 8 w 8"/>
                <a:gd name="T19" fmla="*/ 11 h 11"/>
                <a:gd name="T20" fmla="*/ 7 w 8"/>
                <a:gd name="T21" fmla="*/ 8 h 11"/>
                <a:gd name="T22" fmla="*/ 6 w 8"/>
                <a:gd name="T23" fmla="*/ 2 h 11"/>
                <a:gd name="T24" fmla="*/ 6 w 8"/>
                <a:gd name="T25" fmla="*/ 1 h 11"/>
                <a:gd name="T26" fmla="*/ 5 w 8"/>
                <a:gd name="T27" fmla="*/ 1 h 11"/>
                <a:gd name="T28" fmla="*/ 6 w 8"/>
                <a:gd name="T29" fmla="*/ 1 h 11"/>
                <a:gd name="T30" fmla="*/ 6 w 8"/>
                <a:gd name="T31" fmla="*/ 1 h 11"/>
                <a:gd name="T32" fmla="*/ 6 w 8"/>
                <a:gd name="T33" fmla="*/ 1 h 11"/>
                <a:gd name="T34" fmla="*/ 4 w 8"/>
                <a:gd name="T35" fmla="*/ 1 h 11"/>
                <a:gd name="T36" fmla="*/ 6 w 8"/>
                <a:gd name="T37" fmla="*/ 1 h 11"/>
                <a:gd name="T38" fmla="*/ 6 w 8"/>
                <a:gd name="T39" fmla="*/ 1 h 11"/>
                <a:gd name="T40" fmla="*/ 4 w 8"/>
                <a:gd name="T41" fmla="*/ 1 h 11"/>
                <a:gd name="T42" fmla="*/ 5 w 8"/>
                <a:gd name="T43" fmla="*/ 0 h 11"/>
                <a:gd name="T44" fmla="*/ 3 w 8"/>
                <a:gd name="T45" fmla="*/ 1 h 11"/>
                <a:gd name="T46" fmla="*/ 4 w 8"/>
                <a:gd name="T47" fmla="*/ 1 h 11"/>
                <a:gd name="T48" fmla="*/ 3 w 8"/>
                <a:gd name="T49" fmla="*/ 2 h 11"/>
                <a:gd name="T50" fmla="*/ 3 w 8"/>
                <a:gd name="T51" fmla="*/ 1 h 11"/>
                <a:gd name="T52" fmla="*/ 4 w 8"/>
                <a:gd name="T53" fmla="*/ 0 h 11"/>
                <a:gd name="T54" fmla="*/ 3 w 8"/>
                <a:gd name="T55" fmla="*/ 1 h 11"/>
                <a:gd name="T56" fmla="*/ 3 w 8"/>
                <a:gd name="T57" fmla="*/ 2 h 11"/>
                <a:gd name="T58" fmla="*/ 6 w 8"/>
                <a:gd name="T59" fmla="*/ 8 h 11"/>
                <a:gd name="T60" fmla="*/ 4 w 8"/>
                <a:gd name="T61" fmla="*/ 8 h 11"/>
                <a:gd name="T62" fmla="*/ 6 w 8"/>
                <a:gd name="T63" fmla="*/ 7 h 11"/>
                <a:gd name="T64" fmla="*/ 6 w 8"/>
                <a:gd name="T65" fmla="*/ 7 h 11"/>
                <a:gd name="T66" fmla="*/ 5 w 8"/>
                <a:gd name="T67" fmla="*/ 8 h 11"/>
                <a:gd name="T68" fmla="*/ 5 w 8"/>
                <a:gd name="T69" fmla="*/ 7 h 11"/>
                <a:gd name="T70" fmla="*/ 5 w 8"/>
                <a:gd name="T71" fmla="*/ 7 h 11"/>
                <a:gd name="T72" fmla="*/ 5 w 8"/>
                <a:gd name="T73" fmla="*/ 7 h 11"/>
                <a:gd name="T74" fmla="*/ 5 w 8"/>
                <a:gd name="T75" fmla="*/ 7 h 11"/>
                <a:gd name="T76" fmla="*/ 5 w 8"/>
                <a:gd name="T77" fmla="*/ 7 h 11"/>
                <a:gd name="T78" fmla="*/ 5 w 8"/>
                <a:gd name="T79" fmla="*/ 7 h 11"/>
                <a:gd name="T80" fmla="*/ 5 w 8"/>
                <a:gd name="T81" fmla="*/ 6 h 11"/>
                <a:gd name="T82" fmla="*/ 4 w 8"/>
                <a:gd name="T83" fmla="*/ 5 h 11"/>
                <a:gd name="T84" fmla="*/ 2 w 8"/>
                <a:gd name="T85" fmla="*/ 6 h 11"/>
                <a:gd name="T86" fmla="*/ 3 w 8"/>
                <a:gd name="T87" fmla="*/ 3 h 11"/>
                <a:gd name="T88" fmla="*/ 2 w 8"/>
                <a:gd name="T89" fmla="*/ 3 h 11"/>
                <a:gd name="T90" fmla="*/ 5 w 8"/>
                <a:gd name="T91" fmla="*/ 3 h 11"/>
                <a:gd name="T92" fmla="*/ 3 w 8"/>
                <a:gd name="T9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" h="11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5" name="Freeform 171"/>
            <p:cNvSpPr>
              <a:spLocks/>
            </p:cNvSpPr>
            <p:nvPr/>
          </p:nvSpPr>
          <p:spPr bwMode="auto">
            <a:xfrm>
              <a:off x="3143" y="1405"/>
              <a:ext cx="8" cy="8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0 h 6"/>
                <a:gd name="T4" fmla="*/ 4 w 6"/>
                <a:gd name="T5" fmla="*/ 2 h 6"/>
                <a:gd name="T6" fmla="*/ 1 w 6"/>
                <a:gd name="T7" fmla="*/ 4 h 6"/>
                <a:gd name="T8" fmla="*/ 0 w 6"/>
                <a:gd name="T9" fmla="*/ 4 h 6"/>
                <a:gd name="T10" fmla="*/ 4 w 6"/>
                <a:gd name="T11" fmla="*/ 5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6" name="Freeform 172"/>
            <p:cNvSpPr>
              <a:spLocks/>
            </p:cNvSpPr>
            <p:nvPr/>
          </p:nvSpPr>
          <p:spPr bwMode="auto">
            <a:xfrm>
              <a:off x="3136" y="1402"/>
              <a:ext cx="18" cy="13"/>
            </a:xfrm>
            <a:custGeom>
              <a:avLst/>
              <a:gdLst>
                <a:gd name="T0" fmla="*/ 11 w 13"/>
                <a:gd name="T1" fmla="*/ 8 h 9"/>
                <a:gd name="T2" fmla="*/ 13 w 13"/>
                <a:gd name="T3" fmla="*/ 8 h 9"/>
                <a:gd name="T4" fmla="*/ 13 w 13"/>
                <a:gd name="T5" fmla="*/ 0 h 9"/>
                <a:gd name="T6" fmla="*/ 11 w 13"/>
                <a:gd name="T7" fmla="*/ 1 h 9"/>
                <a:gd name="T8" fmla="*/ 8 w 13"/>
                <a:gd name="T9" fmla="*/ 2 h 9"/>
                <a:gd name="T10" fmla="*/ 8 w 13"/>
                <a:gd name="T11" fmla="*/ 2 h 9"/>
                <a:gd name="T12" fmla="*/ 8 w 13"/>
                <a:gd name="T13" fmla="*/ 2 h 9"/>
                <a:gd name="T14" fmla="*/ 5 w 13"/>
                <a:gd name="T15" fmla="*/ 4 h 9"/>
                <a:gd name="T16" fmla="*/ 4 w 13"/>
                <a:gd name="T17" fmla="*/ 5 h 9"/>
                <a:gd name="T18" fmla="*/ 4 w 13"/>
                <a:gd name="T19" fmla="*/ 5 h 9"/>
                <a:gd name="T20" fmla="*/ 0 w 13"/>
                <a:gd name="T21" fmla="*/ 7 h 9"/>
                <a:gd name="T22" fmla="*/ 4 w 13"/>
                <a:gd name="T23" fmla="*/ 8 h 9"/>
                <a:gd name="T24" fmla="*/ 8 w 13"/>
                <a:gd name="T25" fmla="*/ 9 h 9"/>
                <a:gd name="T26" fmla="*/ 11 w 13"/>
                <a:gd name="T27" fmla="*/ 9 h 9"/>
                <a:gd name="T28" fmla="*/ 13 w 13"/>
                <a:gd name="T29" fmla="*/ 9 h 9"/>
                <a:gd name="T30" fmla="*/ 13 w 13"/>
                <a:gd name="T31" fmla="*/ 8 h 9"/>
                <a:gd name="T32" fmla="*/ 11 w 13"/>
                <a:gd name="T33" fmla="*/ 8 h 9"/>
                <a:gd name="T34" fmla="*/ 12 w 13"/>
                <a:gd name="T35" fmla="*/ 6 h 9"/>
                <a:gd name="T36" fmla="*/ 11 w 13"/>
                <a:gd name="T37" fmla="*/ 8 h 9"/>
                <a:gd name="T38" fmla="*/ 12 w 13"/>
                <a:gd name="T39" fmla="*/ 6 h 9"/>
                <a:gd name="T40" fmla="*/ 12 w 13"/>
                <a:gd name="T41" fmla="*/ 6 h 9"/>
                <a:gd name="T42" fmla="*/ 11 w 13"/>
                <a:gd name="T43" fmla="*/ 8 h 9"/>
                <a:gd name="T44" fmla="*/ 12 w 13"/>
                <a:gd name="T45" fmla="*/ 6 h 9"/>
                <a:gd name="T46" fmla="*/ 9 w 13"/>
                <a:gd name="T47" fmla="*/ 6 h 9"/>
                <a:gd name="T48" fmla="*/ 5 w 13"/>
                <a:gd name="T49" fmla="*/ 5 h 9"/>
                <a:gd name="T50" fmla="*/ 5 w 13"/>
                <a:gd name="T51" fmla="*/ 6 h 9"/>
                <a:gd name="T52" fmla="*/ 5 w 13"/>
                <a:gd name="T53" fmla="*/ 8 h 9"/>
                <a:gd name="T54" fmla="*/ 5 w 13"/>
                <a:gd name="T55" fmla="*/ 8 h 9"/>
                <a:gd name="T56" fmla="*/ 6 w 13"/>
                <a:gd name="T57" fmla="*/ 7 h 9"/>
                <a:gd name="T58" fmla="*/ 9 w 13"/>
                <a:gd name="T59" fmla="*/ 5 h 9"/>
                <a:gd name="T60" fmla="*/ 9 w 13"/>
                <a:gd name="T61" fmla="*/ 4 h 9"/>
                <a:gd name="T62" fmla="*/ 9 w 13"/>
                <a:gd name="T63" fmla="*/ 5 h 9"/>
                <a:gd name="T64" fmla="*/ 12 w 13"/>
                <a:gd name="T65" fmla="*/ 4 h 9"/>
                <a:gd name="T66" fmla="*/ 11 w 13"/>
                <a:gd name="T67" fmla="*/ 2 h 9"/>
                <a:gd name="T68" fmla="*/ 10 w 13"/>
                <a:gd name="T69" fmla="*/ 2 h 9"/>
                <a:gd name="T70" fmla="*/ 10 w 13"/>
                <a:gd name="T71" fmla="*/ 8 h 9"/>
                <a:gd name="T72" fmla="*/ 11 w 13"/>
                <a:gd name="T73" fmla="*/ 8 h 9"/>
                <a:gd name="T74" fmla="*/ 12 w 13"/>
                <a:gd name="T75" fmla="*/ 6 h 9"/>
                <a:gd name="T76" fmla="*/ 11 w 13"/>
                <a:gd name="T7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9">
                  <a:moveTo>
                    <a:pt x="11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9" y="6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2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83" name="dotted rectangle"/>
          <p:cNvSpPr/>
          <p:nvPr/>
        </p:nvSpPr>
        <p:spPr>
          <a:xfrm>
            <a:off x="2905887" y="1808276"/>
            <a:ext cx="3034265" cy="3034265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5" name="Contact-Points"/>
          <p:cNvSpPr txBox="1">
            <a:spLocks/>
          </p:cNvSpPr>
          <p:nvPr/>
        </p:nvSpPr>
        <p:spPr>
          <a:xfrm>
            <a:off x="3005937" y="1801733"/>
            <a:ext cx="2854461" cy="32353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200" b="1" dirty="0" smtClean="0">
                <a:solidFill>
                  <a:srgbClr val="CC3300"/>
                </a:solidFill>
                <a:latin typeface="Trebuchet MS" panose="020B0603020202020204" pitchFamily="34" charset="0"/>
              </a:rPr>
              <a:t>CONTACT POINTS</a:t>
            </a:r>
            <a:endParaRPr lang="en-US" sz="2200" b="1" dirty="0">
              <a:solidFill>
                <a:srgbClr val="CC3300"/>
              </a:solidFill>
              <a:latin typeface="Trebuchet MS" panose="020B0603020202020204" pitchFamily="34" charset="0"/>
            </a:endParaRPr>
          </a:p>
        </p:txBody>
      </p:sp>
      <p:sp>
        <p:nvSpPr>
          <p:cNvPr id="1196" name="Netherlands"/>
          <p:cNvSpPr>
            <a:spLocks noEditPoints="1"/>
          </p:cNvSpPr>
          <p:nvPr/>
        </p:nvSpPr>
        <p:spPr bwMode="auto">
          <a:xfrm>
            <a:off x="4069078" y="3449078"/>
            <a:ext cx="180336" cy="190476"/>
          </a:xfrm>
          <a:custGeom>
            <a:avLst/>
            <a:gdLst>
              <a:gd name="T0" fmla="*/ 208 w 227"/>
              <a:gd name="T1" fmla="*/ 7 h 240"/>
              <a:gd name="T2" fmla="*/ 177 w 227"/>
              <a:gd name="T3" fmla="*/ 14 h 240"/>
              <a:gd name="T4" fmla="*/ 130 w 227"/>
              <a:gd name="T5" fmla="*/ 46 h 240"/>
              <a:gd name="T6" fmla="*/ 142 w 227"/>
              <a:gd name="T7" fmla="*/ 61 h 240"/>
              <a:gd name="T8" fmla="*/ 141 w 227"/>
              <a:gd name="T9" fmla="*/ 75 h 240"/>
              <a:gd name="T10" fmla="*/ 137 w 227"/>
              <a:gd name="T11" fmla="*/ 77 h 240"/>
              <a:gd name="T12" fmla="*/ 112 w 227"/>
              <a:gd name="T13" fmla="*/ 99 h 240"/>
              <a:gd name="T14" fmla="*/ 134 w 227"/>
              <a:gd name="T15" fmla="*/ 98 h 240"/>
              <a:gd name="T16" fmla="*/ 147 w 227"/>
              <a:gd name="T17" fmla="*/ 98 h 240"/>
              <a:gd name="T18" fmla="*/ 103 w 227"/>
              <a:gd name="T19" fmla="*/ 96 h 240"/>
              <a:gd name="T20" fmla="*/ 111 w 227"/>
              <a:gd name="T21" fmla="*/ 87 h 240"/>
              <a:gd name="T22" fmla="*/ 114 w 227"/>
              <a:gd name="T23" fmla="*/ 60 h 240"/>
              <a:gd name="T24" fmla="*/ 91 w 227"/>
              <a:gd name="T25" fmla="*/ 44 h 240"/>
              <a:gd name="T26" fmla="*/ 64 w 227"/>
              <a:gd name="T27" fmla="*/ 137 h 240"/>
              <a:gd name="T28" fmla="*/ 45 w 227"/>
              <a:gd name="T29" fmla="*/ 127 h 240"/>
              <a:gd name="T30" fmla="*/ 83 w 227"/>
              <a:gd name="T31" fmla="*/ 148 h 240"/>
              <a:gd name="T32" fmla="*/ 65 w 227"/>
              <a:gd name="T33" fmla="*/ 153 h 240"/>
              <a:gd name="T34" fmla="*/ 54 w 227"/>
              <a:gd name="T35" fmla="*/ 161 h 240"/>
              <a:gd name="T36" fmla="*/ 43 w 227"/>
              <a:gd name="T37" fmla="*/ 161 h 240"/>
              <a:gd name="T38" fmla="*/ 54 w 227"/>
              <a:gd name="T39" fmla="*/ 171 h 240"/>
              <a:gd name="T40" fmla="*/ 26 w 227"/>
              <a:gd name="T41" fmla="*/ 164 h 240"/>
              <a:gd name="T42" fmla="*/ 14 w 227"/>
              <a:gd name="T43" fmla="*/ 168 h 240"/>
              <a:gd name="T44" fmla="*/ 35 w 227"/>
              <a:gd name="T45" fmla="*/ 172 h 240"/>
              <a:gd name="T46" fmla="*/ 45 w 227"/>
              <a:gd name="T47" fmla="*/ 183 h 240"/>
              <a:gd name="T48" fmla="*/ 31 w 227"/>
              <a:gd name="T49" fmla="*/ 180 h 240"/>
              <a:gd name="T50" fmla="*/ 3 w 227"/>
              <a:gd name="T51" fmla="*/ 175 h 240"/>
              <a:gd name="T52" fmla="*/ 10 w 227"/>
              <a:gd name="T53" fmla="*/ 188 h 240"/>
              <a:gd name="T54" fmla="*/ 30 w 227"/>
              <a:gd name="T55" fmla="*/ 194 h 240"/>
              <a:gd name="T56" fmla="*/ 62 w 227"/>
              <a:gd name="T57" fmla="*/ 183 h 240"/>
              <a:gd name="T58" fmla="*/ 73 w 227"/>
              <a:gd name="T59" fmla="*/ 177 h 240"/>
              <a:gd name="T60" fmla="*/ 91 w 227"/>
              <a:gd name="T61" fmla="*/ 182 h 240"/>
              <a:gd name="T62" fmla="*/ 103 w 227"/>
              <a:gd name="T63" fmla="*/ 187 h 240"/>
              <a:gd name="T64" fmla="*/ 124 w 227"/>
              <a:gd name="T65" fmla="*/ 196 h 240"/>
              <a:gd name="T66" fmla="*/ 134 w 227"/>
              <a:gd name="T67" fmla="*/ 215 h 240"/>
              <a:gd name="T68" fmla="*/ 126 w 227"/>
              <a:gd name="T69" fmla="*/ 230 h 240"/>
              <a:gd name="T70" fmla="*/ 149 w 227"/>
              <a:gd name="T71" fmla="*/ 237 h 240"/>
              <a:gd name="T72" fmla="*/ 143 w 227"/>
              <a:gd name="T73" fmla="*/ 218 h 240"/>
              <a:gd name="T74" fmla="*/ 159 w 227"/>
              <a:gd name="T75" fmla="*/ 202 h 240"/>
              <a:gd name="T76" fmla="*/ 161 w 227"/>
              <a:gd name="T77" fmla="*/ 168 h 240"/>
              <a:gd name="T78" fmla="*/ 162 w 227"/>
              <a:gd name="T79" fmla="*/ 144 h 240"/>
              <a:gd name="T80" fmla="*/ 177 w 227"/>
              <a:gd name="T81" fmla="*/ 141 h 240"/>
              <a:gd name="T82" fmla="*/ 203 w 227"/>
              <a:gd name="T83" fmla="*/ 119 h 240"/>
              <a:gd name="T84" fmla="*/ 199 w 227"/>
              <a:gd name="T85" fmla="*/ 79 h 240"/>
              <a:gd name="T86" fmla="*/ 224 w 227"/>
              <a:gd name="T87" fmla="*/ 40 h 240"/>
              <a:gd name="T88" fmla="*/ 103 w 227"/>
              <a:gd name="T89" fmla="*/ 23 h 240"/>
              <a:gd name="T90" fmla="*/ 95 w 227"/>
              <a:gd name="T91" fmla="*/ 40 h 240"/>
              <a:gd name="T92" fmla="*/ 37 w 227"/>
              <a:gd name="T93" fmla="*/ 156 h 240"/>
              <a:gd name="T94" fmla="*/ 42 w 227"/>
              <a:gd name="T95" fmla="*/ 152 h 240"/>
              <a:gd name="T96" fmla="*/ 30 w 227"/>
              <a:gd name="T97" fmla="*/ 149 h 240"/>
              <a:gd name="T98" fmla="*/ 33 w 227"/>
              <a:gd name="T99" fmla="*/ 157 h 240"/>
              <a:gd name="T100" fmla="*/ 24 w 227"/>
              <a:gd name="T101" fmla="*/ 160 h 240"/>
              <a:gd name="T102" fmla="*/ 43 w 227"/>
              <a:gd name="T103" fmla="*/ 144 h 240"/>
              <a:gd name="T104" fmla="*/ 61 w 227"/>
              <a:gd name="T105" fmla="*/ 152 h 240"/>
              <a:gd name="T106" fmla="*/ 37 w 227"/>
              <a:gd name="T107" fmla="*/ 142 h 240"/>
              <a:gd name="T108" fmla="*/ 111 w 227"/>
              <a:gd name="T109" fmla="*/ 18 h 240"/>
              <a:gd name="T110" fmla="*/ 134 w 227"/>
              <a:gd name="T111" fmla="*/ 10 h 240"/>
              <a:gd name="T112" fmla="*/ 132 w 227"/>
              <a:gd name="T113" fmla="*/ 5 h 240"/>
              <a:gd name="T114" fmla="*/ 122 w 227"/>
              <a:gd name="T115" fmla="*/ 13 h 240"/>
              <a:gd name="T116" fmla="*/ 147 w 227"/>
              <a:gd name="T117" fmla="*/ 5 h 240"/>
              <a:gd name="T118" fmla="*/ 182 w 227"/>
              <a:gd name="T119" fmla="*/ 0 h 240"/>
              <a:gd name="T120" fmla="*/ 184 w 227"/>
              <a:gd name="T121" fmla="*/ 3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7" h="240">
                <a:moveTo>
                  <a:pt x="227" y="25"/>
                </a:moveTo>
                <a:cubicBezTo>
                  <a:pt x="222" y="23"/>
                  <a:pt x="216" y="21"/>
                  <a:pt x="215" y="19"/>
                </a:cubicBezTo>
                <a:cubicBezTo>
                  <a:pt x="209" y="17"/>
                  <a:pt x="209" y="10"/>
                  <a:pt x="208" y="7"/>
                </a:cubicBezTo>
                <a:cubicBezTo>
                  <a:pt x="207" y="5"/>
                  <a:pt x="201" y="10"/>
                  <a:pt x="201" y="10"/>
                </a:cubicBezTo>
                <a:cubicBezTo>
                  <a:pt x="176" y="11"/>
                  <a:pt x="176" y="11"/>
                  <a:pt x="176" y="11"/>
                </a:cubicBezTo>
                <a:cubicBezTo>
                  <a:pt x="177" y="14"/>
                  <a:pt x="177" y="14"/>
                  <a:pt x="177" y="14"/>
                </a:cubicBezTo>
                <a:cubicBezTo>
                  <a:pt x="177" y="14"/>
                  <a:pt x="173" y="14"/>
                  <a:pt x="172" y="11"/>
                </a:cubicBezTo>
                <a:cubicBezTo>
                  <a:pt x="169" y="9"/>
                  <a:pt x="146" y="15"/>
                  <a:pt x="138" y="19"/>
                </a:cubicBezTo>
                <a:cubicBezTo>
                  <a:pt x="130" y="22"/>
                  <a:pt x="128" y="40"/>
                  <a:pt x="130" y="46"/>
                </a:cubicBezTo>
                <a:cubicBezTo>
                  <a:pt x="130" y="55"/>
                  <a:pt x="128" y="53"/>
                  <a:pt x="128" y="53"/>
                </a:cubicBezTo>
                <a:cubicBezTo>
                  <a:pt x="128" y="53"/>
                  <a:pt x="130" y="55"/>
                  <a:pt x="134" y="56"/>
                </a:cubicBezTo>
                <a:cubicBezTo>
                  <a:pt x="138" y="59"/>
                  <a:pt x="142" y="61"/>
                  <a:pt x="142" y="61"/>
                </a:cubicBezTo>
                <a:cubicBezTo>
                  <a:pt x="142" y="61"/>
                  <a:pt x="137" y="64"/>
                  <a:pt x="137" y="65"/>
                </a:cubicBezTo>
                <a:cubicBezTo>
                  <a:pt x="137" y="68"/>
                  <a:pt x="141" y="68"/>
                  <a:pt x="141" y="68"/>
                </a:cubicBezTo>
                <a:cubicBezTo>
                  <a:pt x="141" y="68"/>
                  <a:pt x="137" y="73"/>
                  <a:pt x="141" y="75"/>
                </a:cubicBezTo>
                <a:cubicBezTo>
                  <a:pt x="147" y="76"/>
                  <a:pt x="153" y="77"/>
                  <a:pt x="153" y="77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51" y="80"/>
                  <a:pt x="142" y="77"/>
                  <a:pt x="137" y="77"/>
                </a:cubicBezTo>
                <a:cubicBezTo>
                  <a:pt x="132" y="77"/>
                  <a:pt x="127" y="84"/>
                  <a:pt x="122" y="87"/>
                </a:cubicBezTo>
                <a:cubicBezTo>
                  <a:pt x="118" y="90"/>
                  <a:pt x="107" y="95"/>
                  <a:pt x="107" y="95"/>
                </a:cubicBezTo>
                <a:cubicBezTo>
                  <a:pt x="107" y="95"/>
                  <a:pt x="110" y="99"/>
                  <a:pt x="112" y="99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8" y="99"/>
                  <a:pt x="127" y="104"/>
                  <a:pt x="130" y="103"/>
                </a:cubicBezTo>
                <a:cubicBezTo>
                  <a:pt x="134" y="100"/>
                  <a:pt x="134" y="98"/>
                  <a:pt x="134" y="98"/>
                </a:cubicBezTo>
                <a:cubicBezTo>
                  <a:pt x="134" y="98"/>
                  <a:pt x="143" y="94"/>
                  <a:pt x="146" y="90"/>
                </a:cubicBezTo>
                <a:cubicBezTo>
                  <a:pt x="147" y="88"/>
                  <a:pt x="150" y="88"/>
                  <a:pt x="151" y="88"/>
                </a:cubicBezTo>
                <a:cubicBezTo>
                  <a:pt x="153" y="90"/>
                  <a:pt x="147" y="98"/>
                  <a:pt x="147" y="98"/>
                </a:cubicBezTo>
                <a:cubicBezTo>
                  <a:pt x="130" y="106"/>
                  <a:pt x="130" y="106"/>
                  <a:pt x="130" y="106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99" y="94"/>
                  <a:pt x="99" y="94"/>
                  <a:pt x="99" y="94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87"/>
                  <a:pt x="107" y="75"/>
                  <a:pt x="107" y="72"/>
                </a:cubicBezTo>
                <a:cubicBezTo>
                  <a:pt x="105" y="68"/>
                  <a:pt x="115" y="73"/>
                  <a:pt x="119" y="68"/>
                </a:cubicBezTo>
                <a:cubicBezTo>
                  <a:pt x="122" y="65"/>
                  <a:pt x="118" y="61"/>
                  <a:pt x="114" y="60"/>
                </a:cubicBezTo>
                <a:cubicBezTo>
                  <a:pt x="108" y="59"/>
                  <a:pt x="111" y="45"/>
                  <a:pt x="105" y="45"/>
                </a:cubicBezTo>
                <a:cubicBezTo>
                  <a:pt x="100" y="44"/>
                  <a:pt x="104" y="48"/>
                  <a:pt x="99" y="46"/>
                </a:cubicBezTo>
                <a:cubicBezTo>
                  <a:pt x="96" y="45"/>
                  <a:pt x="93" y="41"/>
                  <a:pt x="91" y="44"/>
                </a:cubicBezTo>
                <a:cubicBezTo>
                  <a:pt x="88" y="45"/>
                  <a:pt x="81" y="86"/>
                  <a:pt x="76" y="95"/>
                </a:cubicBezTo>
                <a:cubicBezTo>
                  <a:pt x="72" y="103"/>
                  <a:pt x="50" y="123"/>
                  <a:pt x="50" y="123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64" y="141"/>
                  <a:pt x="54" y="132"/>
                  <a:pt x="53" y="132"/>
                </a:cubicBezTo>
                <a:cubicBezTo>
                  <a:pt x="50" y="130"/>
                  <a:pt x="47" y="127"/>
                  <a:pt x="45" y="127"/>
                </a:cubicBezTo>
                <a:cubicBezTo>
                  <a:pt x="43" y="127"/>
                  <a:pt x="46" y="137"/>
                  <a:pt x="46" y="137"/>
                </a:cubicBezTo>
                <a:cubicBezTo>
                  <a:pt x="46" y="137"/>
                  <a:pt x="68" y="152"/>
                  <a:pt x="69" y="152"/>
                </a:cubicBezTo>
                <a:cubicBezTo>
                  <a:pt x="72" y="152"/>
                  <a:pt x="76" y="149"/>
                  <a:pt x="83" y="148"/>
                </a:cubicBezTo>
                <a:cubicBezTo>
                  <a:pt x="88" y="148"/>
                  <a:pt x="87" y="152"/>
                  <a:pt x="84" y="152"/>
                </a:cubicBezTo>
                <a:cubicBezTo>
                  <a:pt x="81" y="152"/>
                  <a:pt x="70" y="156"/>
                  <a:pt x="70" y="156"/>
                </a:cubicBezTo>
                <a:cubicBezTo>
                  <a:pt x="70" y="156"/>
                  <a:pt x="68" y="153"/>
                  <a:pt x="65" y="153"/>
                </a:cubicBezTo>
                <a:cubicBezTo>
                  <a:pt x="61" y="153"/>
                  <a:pt x="58" y="157"/>
                  <a:pt x="58" y="157"/>
                </a:cubicBezTo>
                <a:cubicBezTo>
                  <a:pt x="49" y="156"/>
                  <a:pt x="49" y="156"/>
                  <a:pt x="49" y="156"/>
                </a:cubicBezTo>
                <a:cubicBezTo>
                  <a:pt x="54" y="161"/>
                  <a:pt x="54" y="161"/>
                  <a:pt x="54" y="161"/>
                </a:cubicBezTo>
                <a:cubicBezTo>
                  <a:pt x="54" y="161"/>
                  <a:pt x="47" y="159"/>
                  <a:pt x="46" y="159"/>
                </a:cubicBezTo>
                <a:cubicBezTo>
                  <a:pt x="43" y="157"/>
                  <a:pt x="39" y="161"/>
                  <a:pt x="39" y="161"/>
                </a:cubicBezTo>
                <a:cubicBezTo>
                  <a:pt x="43" y="161"/>
                  <a:pt x="43" y="161"/>
                  <a:pt x="43" y="161"/>
                </a:cubicBezTo>
                <a:cubicBezTo>
                  <a:pt x="45" y="163"/>
                  <a:pt x="45" y="163"/>
                  <a:pt x="45" y="163"/>
                </a:cubicBezTo>
                <a:cubicBezTo>
                  <a:pt x="54" y="168"/>
                  <a:pt x="54" y="168"/>
                  <a:pt x="54" y="168"/>
                </a:cubicBezTo>
                <a:cubicBezTo>
                  <a:pt x="54" y="171"/>
                  <a:pt x="54" y="171"/>
                  <a:pt x="54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71"/>
                  <a:pt x="42" y="165"/>
                  <a:pt x="37" y="164"/>
                </a:cubicBezTo>
                <a:cubicBezTo>
                  <a:pt x="26" y="164"/>
                  <a:pt x="26" y="164"/>
                  <a:pt x="26" y="164"/>
                </a:cubicBezTo>
                <a:cubicBezTo>
                  <a:pt x="26" y="164"/>
                  <a:pt x="23" y="163"/>
                  <a:pt x="20" y="160"/>
                </a:cubicBezTo>
                <a:cubicBezTo>
                  <a:pt x="19" y="159"/>
                  <a:pt x="10" y="161"/>
                  <a:pt x="10" y="161"/>
                </a:cubicBezTo>
                <a:cubicBezTo>
                  <a:pt x="10" y="161"/>
                  <a:pt x="10" y="165"/>
                  <a:pt x="14" y="168"/>
                </a:cubicBezTo>
                <a:cubicBezTo>
                  <a:pt x="18" y="171"/>
                  <a:pt x="23" y="169"/>
                  <a:pt x="23" y="169"/>
                </a:cubicBezTo>
                <a:cubicBezTo>
                  <a:pt x="23" y="169"/>
                  <a:pt x="23" y="173"/>
                  <a:pt x="26" y="175"/>
                </a:cubicBezTo>
                <a:cubicBezTo>
                  <a:pt x="30" y="177"/>
                  <a:pt x="35" y="172"/>
                  <a:pt x="35" y="172"/>
                </a:cubicBezTo>
                <a:cubicBezTo>
                  <a:pt x="39" y="172"/>
                  <a:pt x="39" y="172"/>
                  <a:pt x="39" y="172"/>
                </a:cubicBezTo>
                <a:cubicBezTo>
                  <a:pt x="39" y="172"/>
                  <a:pt x="47" y="177"/>
                  <a:pt x="51" y="179"/>
                </a:cubicBezTo>
                <a:cubicBezTo>
                  <a:pt x="56" y="179"/>
                  <a:pt x="45" y="183"/>
                  <a:pt x="45" y="183"/>
                </a:cubicBezTo>
                <a:cubicBezTo>
                  <a:pt x="42" y="182"/>
                  <a:pt x="42" y="182"/>
                  <a:pt x="42" y="182"/>
                </a:cubicBezTo>
                <a:cubicBezTo>
                  <a:pt x="42" y="182"/>
                  <a:pt x="41" y="177"/>
                  <a:pt x="38" y="177"/>
                </a:cubicBezTo>
                <a:cubicBezTo>
                  <a:pt x="35" y="175"/>
                  <a:pt x="31" y="180"/>
                  <a:pt x="31" y="180"/>
                </a:cubicBezTo>
                <a:cubicBezTo>
                  <a:pt x="31" y="180"/>
                  <a:pt x="26" y="180"/>
                  <a:pt x="22" y="179"/>
                </a:cubicBezTo>
                <a:cubicBezTo>
                  <a:pt x="19" y="179"/>
                  <a:pt x="15" y="172"/>
                  <a:pt x="11" y="172"/>
                </a:cubicBezTo>
                <a:cubicBezTo>
                  <a:pt x="10" y="172"/>
                  <a:pt x="3" y="175"/>
                  <a:pt x="3" y="175"/>
                </a:cubicBezTo>
                <a:cubicBezTo>
                  <a:pt x="3" y="175"/>
                  <a:pt x="2" y="180"/>
                  <a:pt x="0" y="182"/>
                </a:cubicBezTo>
                <a:cubicBezTo>
                  <a:pt x="0" y="183"/>
                  <a:pt x="2" y="187"/>
                  <a:pt x="2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1" y="183"/>
                  <a:pt x="11" y="183"/>
                  <a:pt x="11" y="183"/>
                </a:cubicBezTo>
                <a:cubicBezTo>
                  <a:pt x="24" y="187"/>
                  <a:pt x="24" y="187"/>
                  <a:pt x="24" y="187"/>
                </a:cubicBezTo>
                <a:cubicBezTo>
                  <a:pt x="24" y="187"/>
                  <a:pt x="20" y="194"/>
                  <a:pt x="30" y="194"/>
                </a:cubicBezTo>
                <a:cubicBezTo>
                  <a:pt x="39" y="195"/>
                  <a:pt x="53" y="182"/>
                  <a:pt x="53" y="182"/>
                </a:cubicBezTo>
                <a:cubicBezTo>
                  <a:pt x="58" y="183"/>
                  <a:pt x="58" y="183"/>
                  <a:pt x="58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2" y="183"/>
                  <a:pt x="60" y="175"/>
                  <a:pt x="65" y="173"/>
                </a:cubicBezTo>
                <a:cubicBezTo>
                  <a:pt x="69" y="171"/>
                  <a:pt x="69" y="177"/>
                  <a:pt x="69" y="177"/>
                </a:cubicBezTo>
                <a:cubicBezTo>
                  <a:pt x="73" y="177"/>
                  <a:pt x="73" y="177"/>
                  <a:pt x="73" y="177"/>
                </a:cubicBezTo>
                <a:cubicBezTo>
                  <a:pt x="73" y="177"/>
                  <a:pt x="80" y="172"/>
                  <a:pt x="85" y="172"/>
                </a:cubicBezTo>
                <a:cubicBezTo>
                  <a:pt x="89" y="172"/>
                  <a:pt x="84" y="182"/>
                  <a:pt x="84" y="182"/>
                </a:cubicBezTo>
                <a:cubicBezTo>
                  <a:pt x="91" y="182"/>
                  <a:pt x="91" y="182"/>
                  <a:pt x="91" y="182"/>
                </a:cubicBezTo>
                <a:cubicBezTo>
                  <a:pt x="91" y="182"/>
                  <a:pt x="93" y="173"/>
                  <a:pt x="97" y="175"/>
                </a:cubicBezTo>
                <a:cubicBezTo>
                  <a:pt x="100" y="177"/>
                  <a:pt x="96" y="184"/>
                  <a:pt x="96" y="184"/>
                </a:cubicBezTo>
                <a:cubicBezTo>
                  <a:pt x="103" y="187"/>
                  <a:pt x="103" y="187"/>
                  <a:pt x="103" y="187"/>
                </a:cubicBezTo>
                <a:cubicBezTo>
                  <a:pt x="103" y="187"/>
                  <a:pt x="104" y="194"/>
                  <a:pt x="108" y="194"/>
                </a:cubicBezTo>
                <a:cubicBezTo>
                  <a:pt x="112" y="195"/>
                  <a:pt x="116" y="191"/>
                  <a:pt x="120" y="192"/>
                </a:cubicBezTo>
                <a:cubicBezTo>
                  <a:pt x="126" y="192"/>
                  <a:pt x="124" y="196"/>
                  <a:pt x="124" y="196"/>
                </a:cubicBezTo>
                <a:cubicBezTo>
                  <a:pt x="130" y="203"/>
                  <a:pt x="130" y="203"/>
                  <a:pt x="130" y="203"/>
                </a:cubicBezTo>
                <a:cubicBezTo>
                  <a:pt x="130" y="203"/>
                  <a:pt x="134" y="203"/>
                  <a:pt x="138" y="207"/>
                </a:cubicBezTo>
                <a:cubicBezTo>
                  <a:pt x="141" y="210"/>
                  <a:pt x="137" y="213"/>
                  <a:pt x="134" y="215"/>
                </a:cubicBezTo>
                <a:cubicBezTo>
                  <a:pt x="132" y="217"/>
                  <a:pt x="134" y="221"/>
                  <a:pt x="134" y="221"/>
                </a:cubicBezTo>
                <a:cubicBezTo>
                  <a:pt x="132" y="227"/>
                  <a:pt x="132" y="227"/>
                  <a:pt x="132" y="227"/>
                </a:cubicBezTo>
                <a:cubicBezTo>
                  <a:pt x="132" y="227"/>
                  <a:pt x="127" y="227"/>
                  <a:pt x="126" y="230"/>
                </a:cubicBezTo>
                <a:cubicBezTo>
                  <a:pt x="122" y="234"/>
                  <a:pt x="127" y="236"/>
                  <a:pt x="127" y="236"/>
                </a:cubicBezTo>
                <a:cubicBezTo>
                  <a:pt x="127" y="236"/>
                  <a:pt x="132" y="238"/>
                  <a:pt x="138" y="238"/>
                </a:cubicBezTo>
                <a:cubicBezTo>
                  <a:pt x="142" y="240"/>
                  <a:pt x="147" y="237"/>
                  <a:pt x="149" y="237"/>
                </a:cubicBezTo>
                <a:cubicBezTo>
                  <a:pt x="149" y="236"/>
                  <a:pt x="147" y="234"/>
                  <a:pt x="147" y="234"/>
                </a:cubicBezTo>
                <a:cubicBezTo>
                  <a:pt x="150" y="232"/>
                  <a:pt x="151" y="230"/>
                  <a:pt x="154" y="230"/>
                </a:cubicBezTo>
                <a:cubicBezTo>
                  <a:pt x="153" y="225"/>
                  <a:pt x="153" y="215"/>
                  <a:pt x="143" y="218"/>
                </a:cubicBezTo>
                <a:cubicBezTo>
                  <a:pt x="142" y="215"/>
                  <a:pt x="142" y="211"/>
                  <a:pt x="146" y="210"/>
                </a:cubicBezTo>
                <a:cubicBezTo>
                  <a:pt x="147" y="211"/>
                  <a:pt x="147" y="213"/>
                  <a:pt x="149" y="214"/>
                </a:cubicBezTo>
                <a:cubicBezTo>
                  <a:pt x="150" y="207"/>
                  <a:pt x="158" y="209"/>
                  <a:pt x="159" y="202"/>
                </a:cubicBezTo>
                <a:cubicBezTo>
                  <a:pt x="155" y="203"/>
                  <a:pt x="155" y="203"/>
                  <a:pt x="155" y="203"/>
                </a:cubicBezTo>
                <a:cubicBezTo>
                  <a:pt x="153" y="192"/>
                  <a:pt x="164" y="191"/>
                  <a:pt x="164" y="184"/>
                </a:cubicBezTo>
                <a:cubicBezTo>
                  <a:pt x="164" y="179"/>
                  <a:pt x="164" y="172"/>
                  <a:pt x="161" y="168"/>
                </a:cubicBezTo>
                <a:cubicBezTo>
                  <a:pt x="158" y="164"/>
                  <a:pt x="155" y="159"/>
                  <a:pt x="155" y="153"/>
                </a:cubicBezTo>
                <a:cubicBezTo>
                  <a:pt x="155" y="156"/>
                  <a:pt x="151" y="142"/>
                  <a:pt x="151" y="142"/>
                </a:cubicBezTo>
                <a:cubicBezTo>
                  <a:pt x="155" y="142"/>
                  <a:pt x="158" y="141"/>
                  <a:pt x="162" y="144"/>
                </a:cubicBezTo>
                <a:cubicBezTo>
                  <a:pt x="161" y="142"/>
                  <a:pt x="161" y="140"/>
                  <a:pt x="159" y="138"/>
                </a:cubicBezTo>
                <a:cubicBezTo>
                  <a:pt x="165" y="138"/>
                  <a:pt x="173" y="141"/>
                  <a:pt x="177" y="144"/>
                </a:cubicBezTo>
                <a:cubicBezTo>
                  <a:pt x="177" y="141"/>
                  <a:pt x="177" y="141"/>
                  <a:pt x="177" y="141"/>
                </a:cubicBezTo>
                <a:cubicBezTo>
                  <a:pt x="182" y="142"/>
                  <a:pt x="188" y="133"/>
                  <a:pt x="195" y="138"/>
                </a:cubicBezTo>
                <a:cubicBezTo>
                  <a:pt x="197" y="140"/>
                  <a:pt x="203" y="126"/>
                  <a:pt x="192" y="126"/>
                </a:cubicBezTo>
                <a:cubicBezTo>
                  <a:pt x="195" y="122"/>
                  <a:pt x="197" y="119"/>
                  <a:pt x="203" y="119"/>
                </a:cubicBezTo>
                <a:cubicBezTo>
                  <a:pt x="203" y="119"/>
                  <a:pt x="212" y="110"/>
                  <a:pt x="215" y="109"/>
                </a:cubicBezTo>
                <a:cubicBezTo>
                  <a:pt x="208" y="104"/>
                  <a:pt x="218" y="96"/>
                  <a:pt x="209" y="88"/>
                </a:cubicBezTo>
                <a:cubicBezTo>
                  <a:pt x="205" y="98"/>
                  <a:pt x="186" y="84"/>
                  <a:pt x="199" y="79"/>
                </a:cubicBezTo>
                <a:cubicBezTo>
                  <a:pt x="192" y="67"/>
                  <a:pt x="208" y="76"/>
                  <a:pt x="212" y="75"/>
                </a:cubicBezTo>
                <a:cubicBezTo>
                  <a:pt x="219" y="72"/>
                  <a:pt x="215" y="61"/>
                  <a:pt x="219" y="56"/>
                </a:cubicBezTo>
                <a:cubicBezTo>
                  <a:pt x="222" y="52"/>
                  <a:pt x="226" y="45"/>
                  <a:pt x="224" y="40"/>
                </a:cubicBezTo>
                <a:cubicBezTo>
                  <a:pt x="224" y="36"/>
                  <a:pt x="227" y="30"/>
                  <a:pt x="227" y="25"/>
                </a:cubicBezTo>
                <a:close/>
                <a:moveTo>
                  <a:pt x="104" y="36"/>
                </a:moveTo>
                <a:cubicBezTo>
                  <a:pt x="110" y="26"/>
                  <a:pt x="104" y="25"/>
                  <a:pt x="103" y="23"/>
                </a:cubicBezTo>
                <a:cubicBezTo>
                  <a:pt x="100" y="22"/>
                  <a:pt x="97" y="25"/>
                  <a:pt x="97" y="25"/>
                </a:cubicBezTo>
                <a:cubicBezTo>
                  <a:pt x="92" y="36"/>
                  <a:pt x="92" y="36"/>
                  <a:pt x="92" y="36"/>
                </a:cubicBezTo>
                <a:cubicBezTo>
                  <a:pt x="95" y="40"/>
                  <a:pt x="95" y="40"/>
                  <a:pt x="95" y="40"/>
                </a:cubicBezTo>
                <a:cubicBezTo>
                  <a:pt x="95" y="40"/>
                  <a:pt x="99" y="41"/>
                  <a:pt x="104" y="36"/>
                </a:cubicBezTo>
                <a:close/>
                <a:moveTo>
                  <a:pt x="30" y="149"/>
                </a:moveTo>
                <a:cubicBezTo>
                  <a:pt x="33" y="150"/>
                  <a:pt x="37" y="156"/>
                  <a:pt x="37" y="156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2" y="146"/>
                  <a:pt x="37" y="146"/>
                </a:cubicBezTo>
                <a:cubicBezTo>
                  <a:pt x="30" y="145"/>
                  <a:pt x="24" y="145"/>
                  <a:pt x="24" y="146"/>
                </a:cubicBezTo>
                <a:cubicBezTo>
                  <a:pt x="24" y="149"/>
                  <a:pt x="30" y="149"/>
                  <a:pt x="30" y="149"/>
                </a:cubicBezTo>
                <a:close/>
                <a:moveTo>
                  <a:pt x="31" y="161"/>
                </a:moveTo>
                <a:cubicBezTo>
                  <a:pt x="37" y="161"/>
                  <a:pt x="37" y="161"/>
                  <a:pt x="37" y="161"/>
                </a:cubicBezTo>
                <a:cubicBezTo>
                  <a:pt x="38" y="161"/>
                  <a:pt x="33" y="157"/>
                  <a:pt x="33" y="157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6" y="156"/>
                  <a:pt x="22" y="157"/>
                  <a:pt x="24" y="160"/>
                </a:cubicBezTo>
                <a:cubicBezTo>
                  <a:pt x="29" y="163"/>
                  <a:pt x="30" y="161"/>
                  <a:pt x="31" y="161"/>
                </a:cubicBezTo>
                <a:close/>
                <a:moveTo>
                  <a:pt x="37" y="142"/>
                </a:moveTo>
                <a:cubicBezTo>
                  <a:pt x="39" y="144"/>
                  <a:pt x="43" y="144"/>
                  <a:pt x="43" y="144"/>
                </a:cubicBezTo>
                <a:cubicBezTo>
                  <a:pt x="43" y="144"/>
                  <a:pt x="43" y="146"/>
                  <a:pt x="49" y="149"/>
                </a:cubicBezTo>
                <a:cubicBezTo>
                  <a:pt x="53" y="152"/>
                  <a:pt x="54" y="153"/>
                  <a:pt x="58" y="153"/>
                </a:cubicBezTo>
                <a:cubicBezTo>
                  <a:pt x="61" y="153"/>
                  <a:pt x="61" y="152"/>
                  <a:pt x="61" y="152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7" y="140"/>
                  <a:pt x="35" y="142"/>
                  <a:pt x="37" y="142"/>
                </a:cubicBezTo>
                <a:close/>
                <a:moveTo>
                  <a:pt x="111" y="18"/>
                </a:moveTo>
                <a:cubicBezTo>
                  <a:pt x="118" y="14"/>
                  <a:pt x="116" y="10"/>
                  <a:pt x="110" y="15"/>
                </a:cubicBezTo>
                <a:cubicBezTo>
                  <a:pt x="104" y="19"/>
                  <a:pt x="111" y="18"/>
                  <a:pt x="111" y="18"/>
                </a:cubicBezTo>
                <a:close/>
                <a:moveTo>
                  <a:pt x="122" y="13"/>
                </a:moveTo>
                <a:cubicBezTo>
                  <a:pt x="126" y="10"/>
                  <a:pt x="126" y="10"/>
                  <a:pt x="126" y="1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42" y="3"/>
                  <a:pt x="142" y="3"/>
                  <a:pt x="142" y="3"/>
                </a:cubicBezTo>
                <a:cubicBezTo>
                  <a:pt x="139" y="3"/>
                  <a:pt x="139" y="3"/>
                  <a:pt x="139" y="3"/>
                </a:cubicBezTo>
                <a:cubicBezTo>
                  <a:pt x="132" y="5"/>
                  <a:pt x="132" y="5"/>
                  <a:pt x="132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5"/>
                  <a:pt x="120" y="7"/>
                  <a:pt x="119" y="10"/>
                </a:cubicBezTo>
                <a:cubicBezTo>
                  <a:pt x="118" y="13"/>
                  <a:pt x="122" y="13"/>
                  <a:pt x="122" y="13"/>
                </a:cubicBezTo>
                <a:close/>
                <a:moveTo>
                  <a:pt x="155" y="7"/>
                </a:moveTo>
                <a:cubicBezTo>
                  <a:pt x="159" y="7"/>
                  <a:pt x="170" y="3"/>
                  <a:pt x="159" y="3"/>
                </a:cubicBezTo>
                <a:cubicBezTo>
                  <a:pt x="151" y="3"/>
                  <a:pt x="147" y="5"/>
                  <a:pt x="147" y="5"/>
                </a:cubicBezTo>
                <a:cubicBezTo>
                  <a:pt x="147" y="9"/>
                  <a:pt x="151" y="7"/>
                  <a:pt x="155" y="7"/>
                </a:cubicBezTo>
                <a:close/>
                <a:moveTo>
                  <a:pt x="184" y="3"/>
                </a:moveTo>
                <a:cubicBezTo>
                  <a:pt x="182" y="0"/>
                  <a:pt x="182" y="0"/>
                  <a:pt x="182" y="0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7"/>
                  <a:pt x="174" y="7"/>
                  <a:pt x="174" y="7"/>
                </a:cubicBezTo>
                <a:lnTo>
                  <a:pt x="184" y="3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97" name="Freeform 6"/>
          <p:cNvSpPr>
            <a:spLocks noEditPoints="1"/>
          </p:cNvSpPr>
          <p:nvPr/>
        </p:nvSpPr>
        <p:spPr bwMode="auto">
          <a:xfrm>
            <a:off x="4068514" y="3448515"/>
            <a:ext cx="181463" cy="191040"/>
          </a:xfrm>
          <a:custGeom>
            <a:avLst/>
            <a:gdLst>
              <a:gd name="T0" fmla="*/ 154 w 229"/>
              <a:gd name="T1" fmla="*/ 13 h 241"/>
              <a:gd name="T2" fmla="*/ 134 w 229"/>
              <a:gd name="T3" fmla="*/ 58 h 241"/>
              <a:gd name="T4" fmla="*/ 122 w 229"/>
              <a:gd name="T5" fmla="*/ 87 h 241"/>
              <a:gd name="T6" fmla="*/ 151 w 229"/>
              <a:gd name="T7" fmla="*/ 90 h 241"/>
              <a:gd name="T8" fmla="*/ 113 w 229"/>
              <a:gd name="T9" fmla="*/ 89 h 241"/>
              <a:gd name="T10" fmla="*/ 121 w 229"/>
              <a:gd name="T11" fmla="*/ 70 h 241"/>
              <a:gd name="T12" fmla="*/ 100 w 229"/>
              <a:gd name="T13" fmla="*/ 47 h 241"/>
              <a:gd name="T14" fmla="*/ 54 w 229"/>
              <a:gd name="T15" fmla="*/ 131 h 241"/>
              <a:gd name="T16" fmla="*/ 85 w 229"/>
              <a:gd name="T17" fmla="*/ 151 h 241"/>
              <a:gd name="T18" fmla="*/ 45 w 229"/>
              <a:gd name="T19" fmla="*/ 165 h 241"/>
              <a:gd name="T20" fmla="*/ 25 w 229"/>
              <a:gd name="T21" fmla="*/ 172 h 241"/>
              <a:gd name="T22" fmla="*/ 52 w 229"/>
              <a:gd name="T23" fmla="*/ 180 h 241"/>
              <a:gd name="T24" fmla="*/ 23 w 229"/>
              <a:gd name="T25" fmla="*/ 178 h 241"/>
              <a:gd name="T26" fmla="*/ 31 w 229"/>
              <a:gd name="T27" fmla="*/ 196 h 241"/>
              <a:gd name="T28" fmla="*/ 75 w 229"/>
              <a:gd name="T29" fmla="*/ 179 h 241"/>
              <a:gd name="T30" fmla="*/ 96 w 229"/>
              <a:gd name="T31" fmla="*/ 184 h 241"/>
              <a:gd name="T32" fmla="*/ 131 w 229"/>
              <a:gd name="T33" fmla="*/ 206 h 241"/>
              <a:gd name="T34" fmla="*/ 138 w 229"/>
              <a:gd name="T35" fmla="*/ 241 h 241"/>
              <a:gd name="T36" fmla="*/ 147 w 229"/>
              <a:gd name="T37" fmla="*/ 212 h 241"/>
              <a:gd name="T38" fmla="*/ 155 w 229"/>
              <a:gd name="T39" fmla="*/ 154 h 241"/>
              <a:gd name="T40" fmla="*/ 164 w 229"/>
              <a:gd name="T41" fmla="*/ 144 h 241"/>
              <a:gd name="T42" fmla="*/ 216 w 229"/>
              <a:gd name="T43" fmla="*/ 111 h 241"/>
              <a:gd name="T44" fmla="*/ 214 w 229"/>
              <a:gd name="T45" fmla="*/ 77 h 241"/>
              <a:gd name="T46" fmla="*/ 212 w 229"/>
              <a:gd name="T47" fmla="*/ 74 h 241"/>
              <a:gd name="T48" fmla="*/ 197 w 229"/>
              <a:gd name="T49" fmla="*/ 130 h 241"/>
              <a:gd name="T50" fmla="*/ 178 w 229"/>
              <a:gd name="T51" fmla="*/ 145 h 241"/>
              <a:gd name="T52" fmla="*/ 157 w 229"/>
              <a:gd name="T53" fmla="*/ 206 h 241"/>
              <a:gd name="T54" fmla="*/ 148 w 229"/>
              <a:gd name="T55" fmla="*/ 238 h 241"/>
              <a:gd name="T56" fmla="*/ 136 w 229"/>
              <a:gd name="T57" fmla="*/ 221 h 241"/>
              <a:gd name="T58" fmla="*/ 105 w 229"/>
              <a:gd name="T59" fmla="*/ 187 h 241"/>
              <a:gd name="T60" fmla="*/ 71 w 229"/>
              <a:gd name="T61" fmla="*/ 176 h 241"/>
              <a:gd name="T62" fmla="*/ 26 w 229"/>
              <a:gd name="T63" fmla="*/ 186 h 241"/>
              <a:gd name="T64" fmla="*/ 14 w 229"/>
              <a:gd name="T65" fmla="*/ 175 h 241"/>
              <a:gd name="T66" fmla="*/ 54 w 229"/>
              <a:gd name="T67" fmla="*/ 179 h 241"/>
              <a:gd name="T68" fmla="*/ 12 w 229"/>
              <a:gd name="T69" fmla="*/ 162 h 241"/>
              <a:gd name="T70" fmla="*/ 55 w 229"/>
              <a:gd name="T71" fmla="*/ 173 h 241"/>
              <a:gd name="T72" fmla="*/ 56 w 229"/>
              <a:gd name="T73" fmla="*/ 161 h 241"/>
              <a:gd name="T74" fmla="*/ 70 w 229"/>
              <a:gd name="T75" fmla="*/ 151 h 241"/>
              <a:gd name="T76" fmla="*/ 54 w 229"/>
              <a:gd name="T77" fmla="*/ 134 h 241"/>
              <a:gd name="T78" fmla="*/ 92 w 229"/>
              <a:gd name="T79" fmla="*/ 45 h 241"/>
              <a:gd name="T80" fmla="*/ 110 w 229"/>
              <a:gd name="T81" fmla="*/ 57 h 241"/>
              <a:gd name="T82" fmla="*/ 103 w 229"/>
              <a:gd name="T83" fmla="*/ 99 h 241"/>
              <a:gd name="T84" fmla="*/ 133 w 229"/>
              <a:gd name="T85" fmla="*/ 99 h 241"/>
              <a:gd name="T86" fmla="*/ 152 w 229"/>
              <a:gd name="T87" fmla="*/ 83 h 241"/>
              <a:gd name="T88" fmla="*/ 139 w 229"/>
              <a:gd name="T89" fmla="*/ 67 h 241"/>
              <a:gd name="T90" fmla="*/ 155 w 229"/>
              <a:gd name="T91" fmla="*/ 16 h 241"/>
              <a:gd name="T92" fmla="*/ 208 w 229"/>
              <a:gd name="T93" fmla="*/ 9 h 241"/>
              <a:gd name="T94" fmla="*/ 97 w 229"/>
              <a:gd name="T95" fmla="*/ 25 h 241"/>
              <a:gd name="T96" fmla="*/ 99 w 229"/>
              <a:gd name="T97" fmla="*/ 27 h 241"/>
              <a:gd name="T98" fmla="*/ 45 w 229"/>
              <a:gd name="T99" fmla="*/ 153 h 241"/>
              <a:gd name="T100" fmla="*/ 27 w 229"/>
              <a:gd name="T101" fmla="*/ 148 h 241"/>
              <a:gd name="T102" fmla="*/ 39 w 229"/>
              <a:gd name="T103" fmla="*/ 163 h 241"/>
              <a:gd name="T104" fmla="*/ 27 w 229"/>
              <a:gd name="T105" fmla="*/ 158 h 241"/>
              <a:gd name="T106" fmla="*/ 38 w 229"/>
              <a:gd name="T107" fmla="*/ 161 h 241"/>
              <a:gd name="T108" fmla="*/ 37 w 229"/>
              <a:gd name="T109" fmla="*/ 145 h 241"/>
              <a:gd name="T110" fmla="*/ 60 w 229"/>
              <a:gd name="T111" fmla="*/ 153 h 241"/>
              <a:gd name="T112" fmla="*/ 118 w 229"/>
              <a:gd name="T113" fmla="*/ 14 h 241"/>
              <a:gd name="T114" fmla="*/ 110 w 229"/>
              <a:gd name="T115" fmla="*/ 19 h 241"/>
              <a:gd name="T116" fmla="*/ 115 w 229"/>
              <a:gd name="T117" fmla="*/ 14 h 241"/>
              <a:gd name="T118" fmla="*/ 121 w 229"/>
              <a:gd name="T119" fmla="*/ 15 h 241"/>
              <a:gd name="T120" fmla="*/ 134 w 229"/>
              <a:gd name="T121" fmla="*/ 10 h 241"/>
              <a:gd name="T122" fmla="*/ 150 w 229"/>
              <a:gd name="T123" fmla="*/ 6 h 241"/>
              <a:gd name="T124" fmla="*/ 156 w 229"/>
              <a:gd name="T125" fmla="*/ 7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9" h="241">
                <a:moveTo>
                  <a:pt x="228" y="26"/>
                </a:moveTo>
                <a:cubicBezTo>
                  <a:pt x="228" y="24"/>
                  <a:pt x="228" y="24"/>
                  <a:pt x="228" y="24"/>
                </a:cubicBezTo>
                <a:cubicBezTo>
                  <a:pt x="226" y="24"/>
                  <a:pt x="223" y="23"/>
                  <a:pt x="221" y="22"/>
                </a:cubicBezTo>
                <a:cubicBezTo>
                  <a:pt x="220" y="21"/>
                  <a:pt x="219" y="21"/>
                  <a:pt x="218" y="20"/>
                </a:cubicBezTo>
                <a:cubicBezTo>
                  <a:pt x="218" y="20"/>
                  <a:pt x="217" y="19"/>
                  <a:pt x="217" y="19"/>
                </a:cubicBezTo>
                <a:cubicBezTo>
                  <a:pt x="217" y="19"/>
                  <a:pt x="217" y="19"/>
                  <a:pt x="217" y="19"/>
                </a:cubicBezTo>
                <a:cubicBezTo>
                  <a:pt x="216" y="19"/>
                  <a:pt x="216" y="19"/>
                  <a:pt x="216" y="19"/>
                </a:cubicBezTo>
                <a:cubicBezTo>
                  <a:pt x="214" y="18"/>
                  <a:pt x="213" y="16"/>
                  <a:pt x="212" y="14"/>
                </a:cubicBezTo>
                <a:cubicBezTo>
                  <a:pt x="212" y="13"/>
                  <a:pt x="212" y="12"/>
                  <a:pt x="211" y="10"/>
                </a:cubicBezTo>
                <a:cubicBezTo>
                  <a:pt x="211" y="9"/>
                  <a:pt x="211" y="8"/>
                  <a:pt x="210" y="8"/>
                </a:cubicBezTo>
                <a:cubicBezTo>
                  <a:pt x="210" y="7"/>
                  <a:pt x="210" y="7"/>
                  <a:pt x="209" y="6"/>
                </a:cubicBezTo>
                <a:cubicBezTo>
                  <a:pt x="209" y="6"/>
                  <a:pt x="208" y="6"/>
                  <a:pt x="208" y="6"/>
                </a:cubicBezTo>
                <a:cubicBezTo>
                  <a:pt x="207" y="6"/>
                  <a:pt x="206" y="6"/>
                  <a:pt x="205" y="7"/>
                </a:cubicBezTo>
                <a:cubicBezTo>
                  <a:pt x="203" y="8"/>
                  <a:pt x="201" y="10"/>
                  <a:pt x="201" y="10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2" y="9"/>
                  <a:pt x="202" y="9"/>
                  <a:pt x="202" y="9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5" y="13"/>
                  <a:pt x="175" y="13"/>
                  <a:pt x="175" y="13"/>
                </a:cubicBezTo>
                <a:cubicBezTo>
                  <a:pt x="177" y="16"/>
                  <a:pt x="177" y="16"/>
                  <a:pt x="177" y="16"/>
                </a:cubicBezTo>
                <a:cubicBezTo>
                  <a:pt x="178" y="15"/>
                  <a:pt x="178" y="15"/>
                  <a:pt x="178" y="15"/>
                </a:cubicBezTo>
                <a:cubicBezTo>
                  <a:pt x="178" y="13"/>
                  <a:pt x="178" y="13"/>
                  <a:pt x="178" y="13"/>
                </a:cubicBezTo>
                <a:cubicBezTo>
                  <a:pt x="178" y="13"/>
                  <a:pt x="178" y="13"/>
                  <a:pt x="178" y="13"/>
                </a:cubicBezTo>
                <a:cubicBezTo>
                  <a:pt x="178" y="13"/>
                  <a:pt x="177" y="13"/>
                  <a:pt x="176" y="13"/>
                </a:cubicBezTo>
                <a:cubicBezTo>
                  <a:pt x="175" y="13"/>
                  <a:pt x="174" y="12"/>
                  <a:pt x="174" y="12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3" y="11"/>
                  <a:pt x="173" y="10"/>
                  <a:pt x="172" y="10"/>
                </a:cubicBezTo>
                <a:cubicBezTo>
                  <a:pt x="171" y="10"/>
                  <a:pt x="171" y="10"/>
                  <a:pt x="170" y="10"/>
                </a:cubicBezTo>
                <a:cubicBezTo>
                  <a:pt x="166" y="10"/>
                  <a:pt x="160" y="12"/>
                  <a:pt x="154" y="13"/>
                </a:cubicBezTo>
                <a:cubicBezTo>
                  <a:pt x="148" y="15"/>
                  <a:pt x="142" y="17"/>
                  <a:pt x="138" y="19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138" y="19"/>
                  <a:pt x="138" y="19"/>
                  <a:pt x="138" y="19"/>
                </a:cubicBezTo>
                <a:cubicBezTo>
                  <a:pt x="136" y="20"/>
                  <a:pt x="135" y="21"/>
                  <a:pt x="134" y="23"/>
                </a:cubicBezTo>
                <a:cubicBezTo>
                  <a:pt x="130" y="28"/>
                  <a:pt x="129" y="36"/>
                  <a:pt x="129" y="42"/>
                </a:cubicBezTo>
                <a:cubicBezTo>
                  <a:pt x="129" y="44"/>
                  <a:pt x="129" y="46"/>
                  <a:pt x="129" y="48"/>
                </a:cubicBezTo>
                <a:cubicBezTo>
                  <a:pt x="131" y="47"/>
                  <a:pt x="131" y="47"/>
                  <a:pt x="131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129" y="50"/>
                  <a:pt x="129" y="52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4"/>
                  <a:pt x="129" y="54"/>
                  <a:pt x="129" y="54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4"/>
                  <a:pt x="129" y="54"/>
                  <a:pt x="129" y="54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9" y="55"/>
                  <a:pt x="130" y="57"/>
                  <a:pt x="134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8" y="61"/>
                  <a:pt x="142" y="64"/>
                  <a:pt x="142" y="64"/>
                </a:cubicBezTo>
                <a:cubicBezTo>
                  <a:pt x="143" y="62"/>
                  <a:pt x="143" y="62"/>
                  <a:pt x="143" y="62"/>
                </a:cubicBezTo>
                <a:cubicBezTo>
                  <a:pt x="142" y="61"/>
                  <a:pt x="142" y="61"/>
                  <a:pt x="142" y="61"/>
                </a:cubicBezTo>
                <a:cubicBezTo>
                  <a:pt x="142" y="61"/>
                  <a:pt x="141" y="62"/>
                  <a:pt x="139" y="63"/>
                </a:cubicBezTo>
                <a:cubicBezTo>
                  <a:pt x="139" y="63"/>
                  <a:pt x="138" y="63"/>
                  <a:pt x="137" y="64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36" y="65"/>
                  <a:pt x="136" y="66"/>
                  <a:pt x="136" y="66"/>
                </a:cubicBezTo>
                <a:cubicBezTo>
                  <a:pt x="136" y="67"/>
                  <a:pt x="136" y="68"/>
                  <a:pt x="137" y="69"/>
                </a:cubicBezTo>
                <a:cubicBezTo>
                  <a:pt x="138" y="70"/>
                  <a:pt x="139" y="70"/>
                  <a:pt x="140" y="70"/>
                </a:cubicBezTo>
                <a:cubicBezTo>
                  <a:pt x="141" y="71"/>
                  <a:pt x="142" y="71"/>
                  <a:pt x="142" y="71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68"/>
                  <a:pt x="140" y="69"/>
                  <a:pt x="139" y="70"/>
                </a:cubicBezTo>
                <a:cubicBezTo>
                  <a:pt x="139" y="71"/>
                  <a:pt x="138" y="72"/>
                  <a:pt x="138" y="73"/>
                </a:cubicBezTo>
                <a:cubicBezTo>
                  <a:pt x="138" y="74"/>
                  <a:pt x="138" y="75"/>
                  <a:pt x="139" y="76"/>
                </a:cubicBezTo>
                <a:cubicBezTo>
                  <a:pt x="139" y="76"/>
                  <a:pt x="140" y="77"/>
                  <a:pt x="141" y="77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5" y="78"/>
                  <a:pt x="148" y="79"/>
                  <a:pt x="150" y="79"/>
                </a:cubicBezTo>
                <a:cubicBezTo>
                  <a:pt x="152" y="80"/>
                  <a:pt x="153" y="80"/>
                  <a:pt x="153" y="80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1" y="81"/>
                  <a:pt x="151" y="81"/>
                  <a:pt x="151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153" y="80"/>
                  <a:pt x="150" y="79"/>
                  <a:pt x="147" y="78"/>
                </a:cubicBezTo>
                <a:cubicBezTo>
                  <a:pt x="144" y="78"/>
                  <a:pt x="140" y="77"/>
                  <a:pt x="138" y="77"/>
                </a:cubicBezTo>
                <a:cubicBezTo>
                  <a:pt x="136" y="77"/>
                  <a:pt x="135" y="78"/>
                  <a:pt x="133" y="78"/>
                </a:cubicBezTo>
                <a:cubicBezTo>
                  <a:pt x="130" y="81"/>
                  <a:pt x="126" y="85"/>
                  <a:pt x="122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0" y="88"/>
                  <a:pt x="116" y="90"/>
                  <a:pt x="113" y="92"/>
                </a:cubicBezTo>
                <a:cubicBezTo>
                  <a:pt x="110" y="93"/>
                  <a:pt x="107" y="95"/>
                  <a:pt x="107" y="95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7" y="97"/>
                  <a:pt x="107" y="98"/>
                  <a:pt x="108" y="99"/>
                </a:cubicBezTo>
                <a:cubicBezTo>
                  <a:pt x="110" y="100"/>
                  <a:pt x="111" y="102"/>
                  <a:pt x="113" y="102"/>
                </a:cubicBezTo>
                <a:cubicBezTo>
                  <a:pt x="119" y="102"/>
                  <a:pt x="119" y="102"/>
                  <a:pt x="119" y="102"/>
                </a:cubicBezTo>
                <a:cubicBezTo>
                  <a:pt x="119" y="100"/>
                  <a:pt x="119" y="100"/>
                  <a:pt x="119" y="100"/>
                </a:cubicBezTo>
                <a:cubicBezTo>
                  <a:pt x="118" y="101"/>
                  <a:pt x="118" y="101"/>
                  <a:pt x="118" y="101"/>
                </a:cubicBezTo>
                <a:cubicBezTo>
                  <a:pt x="118" y="101"/>
                  <a:pt x="120" y="102"/>
                  <a:pt x="122" y="104"/>
                </a:cubicBezTo>
                <a:cubicBezTo>
                  <a:pt x="123" y="104"/>
                  <a:pt x="125" y="105"/>
                  <a:pt x="126" y="105"/>
                </a:cubicBezTo>
                <a:cubicBezTo>
                  <a:pt x="127" y="106"/>
                  <a:pt x="128" y="106"/>
                  <a:pt x="130" y="106"/>
                </a:cubicBezTo>
                <a:cubicBezTo>
                  <a:pt x="130" y="106"/>
                  <a:pt x="131" y="106"/>
                  <a:pt x="131" y="105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6" y="102"/>
                  <a:pt x="136" y="99"/>
                  <a:pt x="136" y="99"/>
                </a:cubicBezTo>
                <a:cubicBezTo>
                  <a:pt x="135" y="99"/>
                  <a:pt x="135" y="99"/>
                  <a:pt x="135" y="99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5" y="100"/>
                  <a:pt x="138" y="99"/>
                  <a:pt x="141" y="98"/>
                </a:cubicBezTo>
                <a:cubicBezTo>
                  <a:pt x="143" y="96"/>
                  <a:pt x="147" y="94"/>
                  <a:pt x="148" y="91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8" y="91"/>
                  <a:pt x="149" y="91"/>
                  <a:pt x="150" y="91"/>
                </a:cubicBezTo>
                <a:cubicBezTo>
                  <a:pt x="151" y="91"/>
                  <a:pt x="152" y="91"/>
                  <a:pt x="152" y="91"/>
                </a:cubicBezTo>
                <a:cubicBezTo>
                  <a:pt x="152" y="89"/>
                  <a:pt x="152" y="89"/>
                  <a:pt x="152" y="89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1"/>
                  <a:pt x="151" y="92"/>
                </a:cubicBezTo>
                <a:cubicBezTo>
                  <a:pt x="150" y="93"/>
                  <a:pt x="149" y="95"/>
                  <a:pt x="148" y="96"/>
                </a:cubicBezTo>
                <a:cubicBezTo>
                  <a:pt x="148" y="97"/>
                  <a:pt x="147" y="98"/>
                  <a:pt x="147" y="98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1" y="105"/>
                  <a:pt x="131" y="105"/>
                  <a:pt x="131" y="105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1" y="100"/>
                  <a:pt x="108" y="98"/>
                  <a:pt x="106" y="97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0" y="95"/>
                  <a:pt x="100" y="95"/>
                  <a:pt x="100" y="95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111" y="94"/>
                  <a:pt x="111" y="94"/>
                  <a:pt x="111" y="94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3" y="88"/>
                  <a:pt x="113" y="88"/>
                  <a:pt x="113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3" y="87"/>
                  <a:pt x="112" y="84"/>
                  <a:pt x="111" y="81"/>
                </a:cubicBezTo>
                <a:cubicBezTo>
                  <a:pt x="111" y="79"/>
                  <a:pt x="110" y="78"/>
                  <a:pt x="110" y="76"/>
                </a:cubicBezTo>
                <a:cubicBezTo>
                  <a:pt x="110" y="75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10" y="73"/>
                  <a:pt x="112" y="73"/>
                  <a:pt x="114" y="73"/>
                </a:cubicBezTo>
                <a:cubicBezTo>
                  <a:pt x="115" y="73"/>
                  <a:pt x="116" y="73"/>
                  <a:pt x="118" y="73"/>
                </a:cubicBezTo>
                <a:cubicBezTo>
                  <a:pt x="119" y="72"/>
                  <a:pt x="120" y="71"/>
                  <a:pt x="121" y="70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2" y="69"/>
                  <a:pt x="122" y="68"/>
                  <a:pt x="122" y="67"/>
                </a:cubicBezTo>
                <a:cubicBezTo>
                  <a:pt x="122" y="65"/>
                  <a:pt x="121" y="64"/>
                  <a:pt x="120" y="62"/>
                </a:cubicBezTo>
                <a:cubicBezTo>
                  <a:pt x="119" y="61"/>
                  <a:pt x="117" y="60"/>
                  <a:pt x="11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59"/>
                  <a:pt x="114" y="59"/>
                  <a:pt x="114" y="59"/>
                </a:cubicBezTo>
                <a:cubicBezTo>
                  <a:pt x="113" y="58"/>
                  <a:pt x="113" y="57"/>
                  <a:pt x="113" y="56"/>
                </a:cubicBezTo>
                <a:cubicBezTo>
                  <a:pt x="112" y="54"/>
                  <a:pt x="112" y="51"/>
                  <a:pt x="111" y="49"/>
                </a:cubicBezTo>
                <a:cubicBezTo>
                  <a:pt x="111" y="48"/>
                  <a:pt x="110" y="47"/>
                  <a:pt x="110" y="46"/>
                </a:cubicBezTo>
                <a:cubicBezTo>
                  <a:pt x="109" y="45"/>
                  <a:pt x="108" y="45"/>
                  <a:pt x="106" y="45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6" y="44"/>
                  <a:pt x="105" y="44"/>
                  <a:pt x="105" y="44"/>
                </a:cubicBezTo>
                <a:cubicBezTo>
                  <a:pt x="104" y="44"/>
                  <a:pt x="103" y="44"/>
                  <a:pt x="103" y="45"/>
                </a:cubicBezTo>
                <a:cubicBezTo>
                  <a:pt x="102" y="45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1" y="46"/>
                  <a:pt x="101" y="46"/>
                  <a:pt x="100" y="46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99" y="45"/>
                  <a:pt x="98" y="44"/>
                </a:cubicBezTo>
                <a:cubicBezTo>
                  <a:pt x="96" y="43"/>
                  <a:pt x="95" y="42"/>
                  <a:pt x="94" y="42"/>
                </a:cubicBezTo>
                <a:cubicBezTo>
                  <a:pt x="93" y="42"/>
                  <a:pt x="91" y="43"/>
                  <a:pt x="91" y="44"/>
                </a:cubicBezTo>
                <a:cubicBezTo>
                  <a:pt x="92" y="45"/>
                  <a:pt x="92" y="45"/>
                  <a:pt x="92" y="45"/>
                </a:cubicBezTo>
                <a:cubicBezTo>
                  <a:pt x="91" y="43"/>
                  <a:pt x="91" y="43"/>
                  <a:pt x="91" y="43"/>
                </a:cubicBezTo>
                <a:cubicBezTo>
                  <a:pt x="90" y="44"/>
                  <a:pt x="90" y="44"/>
                  <a:pt x="90" y="45"/>
                </a:cubicBezTo>
                <a:cubicBezTo>
                  <a:pt x="89" y="46"/>
                  <a:pt x="89" y="47"/>
                  <a:pt x="88" y="48"/>
                </a:cubicBezTo>
                <a:cubicBezTo>
                  <a:pt x="87" y="54"/>
                  <a:pt x="85" y="64"/>
                  <a:pt x="82" y="73"/>
                </a:cubicBezTo>
                <a:cubicBezTo>
                  <a:pt x="81" y="78"/>
                  <a:pt x="80" y="83"/>
                  <a:pt x="79" y="86"/>
                </a:cubicBezTo>
                <a:cubicBezTo>
                  <a:pt x="78" y="90"/>
                  <a:pt x="76" y="94"/>
                  <a:pt x="75" y="9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7"/>
                  <a:pt x="72" y="100"/>
                  <a:pt x="70" y="103"/>
                </a:cubicBezTo>
                <a:cubicBezTo>
                  <a:pt x="66" y="107"/>
                  <a:pt x="61" y="113"/>
                  <a:pt x="57" y="117"/>
                </a:cubicBezTo>
                <a:cubicBezTo>
                  <a:pt x="55" y="118"/>
                  <a:pt x="53" y="120"/>
                  <a:pt x="52" y="121"/>
                </a:cubicBezTo>
                <a:cubicBezTo>
                  <a:pt x="51" y="123"/>
                  <a:pt x="50" y="123"/>
                  <a:pt x="50" y="123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64" y="139"/>
                  <a:pt x="64" y="139"/>
                  <a:pt x="64" y="139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3" y="138"/>
                  <a:pt x="63" y="138"/>
                  <a:pt x="63" y="138"/>
                </a:cubicBezTo>
                <a:cubicBezTo>
                  <a:pt x="63" y="142"/>
                  <a:pt x="63" y="142"/>
                  <a:pt x="63" y="142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41"/>
                  <a:pt x="63" y="139"/>
                  <a:pt x="61" y="136"/>
                </a:cubicBezTo>
                <a:cubicBezTo>
                  <a:pt x="59" y="135"/>
                  <a:pt x="58" y="134"/>
                  <a:pt x="57" y="133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4" y="131"/>
                  <a:pt x="54" y="131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3" y="131"/>
                  <a:pt x="52" y="130"/>
                  <a:pt x="51" y="129"/>
                </a:cubicBezTo>
                <a:cubicBezTo>
                  <a:pt x="49" y="128"/>
                  <a:pt x="48" y="127"/>
                  <a:pt x="46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4" y="128"/>
                  <a:pt x="44" y="128"/>
                  <a:pt x="44" y="129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31"/>
                  <a:pt x="44" y="133"/>
                  <a:pt x="45" y="135"/>
                </a:cubicBezTo>
                <a:cubicBezTo>
                  <a:pt x="45" y="137"/>
                  <a:pt x="46" y="138"/>
                  <a:pt x="46" y="138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6" y="139"/>
                  <a:pt x="52" y="143"/>
                  <a:pt x="57" y="147"/>
                </a:cubicBezTo>
                <a:cubicBezTo>
                  <a:pt x="60" y="148"/>
                  <a:pt x="63" y="150"/>
                  <a:pt x="65" y="152"/>
                </a:cubicBezTo>
                <a:cubicBezTo>
                  <a:pt x="66" y="152"/>
                  <a:pt x="67" y="153"/>
                  <a:pt x="68" y="153"/>
                </a:cubicBezTo>
                <a:cubicBezTo>
                  <a:pt x="68" y="154"/>
                  <a:pt x="69" y="154"/>
                  <a:pt x="69" y="154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2" y="154"/>
                  <a:pt x="74" y="153"/>
                  <a:pt x="76" y="153"/>
                </a:cubicBezTo>
                <a:cubicBezTo>
                  <a:pt x="78" y="152"/>
                  <a:pt x="81" y="151"/>
                  <a:pt x="84" y="150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5" y="150"/>
                  <a:pt x="85" y="150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4" y="151"/>
                  <a:pt x="83" y="152"/>
                  <a:pt x="81" y="152"/>
                </a:cubicBezTo>
                <a:cubicBezTo>
                  <a:pt x="77" y="153"/>
                  <a:pt x="71" y="155"/>
                  <a:pt x="71" y="155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6"/>
                  <a:pt x="72" y="155"/>
                  <a:pt x="71" y="154"/>
                </a:cubicBezTo>
                <a:cubicBezTo>
                  <a:pt x="69" y="153"/>
                  <a:pt x="68" y="153"/>
                  <a:pt x="66" y="153"/>
                </a:cubicBezTo>
                <a:cubicBezTo>
                  <a:pt x="63" y="153"/>
                  <a:pt x="61" y="154"/>
                  <a:pt x="60" y="155"/>
                </a:cubicBezTo>
                <a:cubicBezTo>
                  <a:pt x="59" y="156"/>
                  <a:pt x="58" y="157"/>
                  <a:pt x="58" y="157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59" y="157"/>
                  <a:pt x="59" y="157"/>
                  <a:pt x="59" y="157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9" y="158"/>
                  <a:pt x="49" y="158"/>
                  <a:pt x="49" y="158"/>
                </a:cubicBezTo>
                <a:cubicBezTo>
                  <a:pt x="54" y="163"/>
                  <a:pt x="54" y="163"/>
                  <a:pt x="54" y="163"/>
                </a:cubicBezTo>
                <a:cubicBezTo>
                  <a:pt x="55" y="162"/>
                  <a:pt x="55" y="162"/>
                  <a:pt x="55" y="162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6" y="161"/>
                  <a:pt x="54" y="160"/>
                  <a:pt x="52" y="159"/>
                </a:cubicBezTo>
                <a:cubicBezTo>
                  <a:pt x="51" y="159"/>
                  <a:pt x="50" y="159"/>
                  <a:pt x="49" y="159"/>
                </a:cubicBezTo>
                <a:cubicBezTo>
                  <a:pt x="48" y="158"/>
                  <a:pt x="48" y="158"/>
                  <a:pt x="47" y="158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8" y="158"/>
                  <a:pt x="48" y="158"/>
                  <a:pt x="48" y="158"/>
                </a:cubicBezTo>
                <a:cubicBezTo>
                  <a:pt x="47" y="158"/>
                  <a:pt x="46" y="158"/>
                  <a:pt x="46" y="158"/>
                </a:cubicBezTo>
                <a:cubicBezTo>
                  <a:pt x="44" y="158"/>
                  <a:pt x="42" y="159"/>
                  <a:pt x="41" y="160"/>
                </a:cubicBezTo>
                <a:cubicBezTo>
                  <a:pt x="40" y="160"/>
                  <a:pt x="39" y="161"/>
                  <a:pt x="39" y="161"/>
                </a:cubicBezTo>
                <a:cubicBezTo>
                  <a:pt x="37" y="164"/>
                  <a:pt x="37" y="164"/>
                  <a:pt x="37" y="164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44" y="164"/>
                  <a:pt x="44" y="164"/>
                  <a:pt x="44" y="164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0"/>
                  <a:pt x="55" y="170"/>
                  <a:pt x="55" y="170"/>
                </a:cubicBezTo>
                <a:cubicBezTo>
                  <a:pt x="48" y="170"/>
                  <a:pt x="48" y="170"/>
                  <a:pt x="48" y="170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9" y="171"/>
                  <a:pt x="48" y="169"/>
                  <a:pt x="46" y="168"/>
                </a:cubicBezTo>
                <a:cubicBezTo>
                  <a:pt x="44" y="166"/>
                  <a:pt x="41" y="164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27" y="163"/>
                  <a:pt x="27" y="163"/>
                  <a:pt x="27" y="163"/>
                </a:cubicBezTo>
                <a:cubicBezTo>
                  <a:pt x="27" y="165"/>
                  <a:pt x="27" y="165"/>
                  <a:pt x="27" y="165"/>
                </a:cubicBezTo>
                <a:cubicBezTo>
                  <a:pt x="28" y="164"/>
                  <a:pt x="28" y="164"/>
                  <a:pt x="28" y="164"/>
                </a:cubicBezTo>
                <a:cubicBezTo>
                  <a:pt x="27" y="164"/>
                  <a:pt x="27" y="164"/>
                  <a:pt x="27" y="164"/>
                </a:cubicBezTo>
                <a:cubicBezTo>
                  <a:pt x="27" y="163"/>
                  <a:pt x="25" y="162"/>
                  <a:pt x="23" y="160"/>
                </a:cubicBezTo>
                <a:cubicBezTo>
                  <a:pt x="22" y="159"/>
                  <a:pt x="22" y="159"/>
                  <a:pt x="21" y="159"/>
                </a:cubicBezTo>
                <a:cubicBezTo>
                  <a:pt x="21" y="159"/>
                  <a:pt x="20" y="159"/>
                  <a:pt x="20" y="159"/>
                </a:cubicBezTo>
                <a:cubicBezTo>
                  <a:pt x="18" y="159"/>
                  <a:pt x="16" y="159"/>
                  <a:pt x="14" y="160"/>
                </a:cubicBezTo>
                <a:cubicBezTo>
                  <a:pt x="12" y="160"/>
                  <a:pt x="10" y="161"/>
                  <a:pt x="10" y="161"/>
                </a:cubicBezTo>
                <a:cubicBezTo>
                  <a:pt x="9" y="161"/>
                  <a:pt x="9" y="161"/>
                  <a:pt x="9" y="161"/>
                </a:cubicBezTo>
                <a:cubicBezTo>
                  <a:pt x="9" y="162"/>
                  <a:pt x="9" y="162"/>
                  <a:pt x="9" y="162"/>
                </a:cubicBezTo>
                <a:cubicBezTo>
                  <a:pt x="9" y="162"/>
                  <a:pt x="9" y="164"/>
                  <a:pt x="10" y="165"/>
                </a:cubicBezTo>
                <a:cubicBezTo>
                  <a:pt x="10" y="167"/>
                  <a:pt x="12" y="169"/>
                  <a:pt x="14" y="170"/>
                </a:cubicBezTo>
                <a:cubicBezTo>
                  <a:pt x="16" y="172"/>
                  <a:pt x="19" y="172"/>
                  <a:pt x="21" y="172"/>
                </a:cubicBezTo>
                <a:cubicBezTo>
                  <a:pt x="23" y="172"/>
                  <a:pt x="24" y="172"/>
                  <a:pt x="25" y="172"/>
                </a:cubicBezTo>
                <a:cubicBezTo>
                  <a:pt x="24" y="170"/>
                  <a:pt x="24" y="170"/>
                  <a:pt x="24" y="170"/>
                </a:cubicBezTo>
                <a:cubicBezTo>
                  <a:pt x="23" y="170"/>
                  <a:pt x="23" y="170"/>
                  <a:pt x="23" y="170"/>
                </a:cubicBezTo>
                <a:cubicBezTo>
                  <a:pt x="23" y="170"/>
                  <a:pt x="23" y="172"/>
                  <a:pt x="23" y="173"/>
                </a:cubicBezTo>
                <a:cubicBezTo>
                  <a:pt x="23" y="174"/>
                  <a:pt x="24" y="176"/>
                  <a:pt x="26" y="177"/>
                </a:cubicBezTo>
                <a:cubicBezTo>
                  <a:pt x="27" y="176"/>
                  <a:pt x="27" y="176"/>
                  <a:pt x="27" y="176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27" y="178"/>
                  <a:pt x="28" y="178"/>
                  <a:pt x="29" y="178"/>
                </a:cubicBezTo>
                <a:cubicBezTo>
                  <a:pt x="32" y="178"/>
                  <a:pt x="34" y="177"/>
                  <a:pt x="35" y="176"/>
                </a:cubicBezTo>
                <a:cubicBezTo>
                  <a:pt x="36" y="175"/>
                  <a:pt x="37" y="174"/>
                  <a:pt x="37" y="174"/>
                </a:cubicBezTo>
                <a:cubicBezTo>
                  <a:pt x="36" y="173"/>
                  <a:pt x="36" y="173"/>
                  <a:pt x="36" y="173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40" y="175"/>
                  <a:pt x="40" y="175"/>
                  <a:pt x="40" y="175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0" y="174"/>
                  <a:pt x="40" y="174"/>
                  <a:pt x="40" y="174"/>
                </a:cubicBezTo>
                <a:cubicBezTo>
                  <a:pt x="40" y="174"/>
                  <a:pt x="42" y="176"/>
                  <a:pt x="44" y="177"/>
                </a:cubicBezTo>
                <a:cubicBezTo>
                  <a:pt x="47" y="179"/>
                  <a:pt x="50" y="180"/>
                  <a:pt x="52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79"/>
                  <a:pt x="52" y="180"/>
                  <a:pt x="52" y="180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79"/>
                  <a:pt x="52" y="180"/>
                  <a:pt x="51" y="180"/>
                </a:cubicBezTo>
                <a:cubicBezTo>
                  <a:pt x="50" y="181"/>
                  <a:pt x="48" y="181"/>
                  <a:pt x="47" y="182"/>
                </a:cubicBezTo>
                <a:cubicBezTo>
                  <a:pt x="46" y="182"/>
                  <a:pt x="45" y="182"/>
                  <a:pt x="45" y="182"/>
                </a:cubicBezTo>
                <a:cubicBezTo>
                  <a:pt x="46" y="184"/>
                  <a:pt x="46" y="184"/>
                  <a:pt x="46" y="184"/>
                </a:cubicBezTo>
                <a:cubicBezTo>
                  <a:pt x="46" y="183"/>
                  <a:pt x="46" y="183"/>
                  <a:pt x="46" y="183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3" y="183"/>
                  <a:pt x="43" y="183"/>
                  <a:pt x="43" y="183"/>
                </a:cubicBezTo>
                <a:cubicBezTo>
                  <a:pt x="44" y="182"/>
                  <a:pt x="44" y="182"/>
                  <a:pt x="44" y="182"/>
                </a:cubicBezTo>
                <a:cubicBezTo>
                  <a:pt x="44" y="182"/>
                  <a:pt x="44" y="181"/>
                  <a:pt x="43" y="180"/>
                </a:cubicBezTo>
                <a:cubicBezTo>
                  <a:pt x="43" y="179"/>
                  <a:pt x="42" y="178"/>
                  <a:pt x="42" y="178"/>
                </a:cubicBezTo>
                <a:cubicBezTo>
                  <a:pt x="41" y="177"/>
                  <a:pt x="40" y="177"/>
                  <a:pt x="39" y="177"/>
                </a:cubicBezTo>
                <a:cubicBezTo>
                  <a:pt x="39" y="178"/>
                  <a:pt x="39" y="178"/>
                  <a:pt x="39" y="178"/>
                </a:cubicBezTo>
                <a:cubicBezTo>
                  <a:pt x="40" y="177"/>
                  <a:pt x="40" y="177"/>
                  <a:pt x="40" y="177"/>
                </a:cubicBezTo>
                <a:cubicBezTo>
                  <a:pt x="39" y="177"/>
                  <a:pt x="38" y="176"/>
                  <a:pt x="37" y="176"/>
                </a:cubicBezTo>
                <a:cubicBezTo>
                  <a:pt x="35" y="176"/>
                  <a:pt x="34" y="177"/>
                  <a:pt x="33" y="178"/>
                </a:cubicBezTo>
                <a:cubicBezTo>
                  <a:pt x="32" y="179"/>
                  <a:pt x="31" y="180"/>
                  <a:pt x="31" y="180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0"/>
                  <a:pt x="32" y="180"/>
                  <a:pt x="32" y="180"/>
                </a:cubicBezTo>
                <a:cubicBezTo>
                  <a:pt x="32" y="180"/>
                  <a:pt x="32" y="180"/>
                  <a:pt x="31" y="180"/>
                </a:cubicBezTo>
                <a:cubicBezTo>
                  <a:pt x="30" y="180"/>
                  <a:pt x="26" y="179"/>
                  <a:pt x="23" y="178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3" y="178"/>
                  <a:pt x="22" y="178"/>
                  <a:pt x="21" y="178"/>
                </a:cubicBezTo>
                <a:cubicBezTo>
                  <a:pt x="20" y="177"/>
                  <a:pt x="19" y="175"/>
                  <a:pt x="17" y="174"/>
                </a:cubicBezTo>
                <a:cubicBezTo>
                  <a:pt x="16" y="173"/>
                  <a:pt x="14" y="172"/>
                  <a:pt x="12" y="172"/>
                </a:cubicBezTo>
                <a:cubicBezTo>
                  <a:pt x="11" y="172"/>
                  <a:pt x="11" y="172"/>
                  <a:pt x="10" y="172"/>
                </a:cubicBezTo>
                <a:cubicBezTo>
                  <a:pt x="7" y="173"/>
                  <a:pt x="3" y="174"/>
                  <a:pt x="3" y="174"/>
                </a:cubicBezTo>
                <a:cubicBezTo>
                  <a:pt x="3" y="175"/>
                  <a:pt x="3" y="175"/>
                  <a:pt x="3" y="175"/>
                </a:cubicBezTo>
                <a:cubicBezTo>
                  <a:pt x="2" y="175"/>
                  <a:pt x="2" y="175"/>
                  <a:pt x="2" y="175"/>
                </a:cubicBezTo>
                <a:cubicBezTo>
                  <a:pt x="2" y="175"/>
                  <a:pt x="2" y="176"/>
                  <a:pt x="2" y="176"/>
                </a:cubicBezTo>
                <a:cubicBezTo>
                  <a:pt x="2" y="177"/>
                  <a:pt x="2" y="178"/>
                  <a:pt x="1" y="179"/>
                </a:cubicBezTo>
                <a:cubicBezTo>
                  <a:pt x="1" y="180"/>
                  <a:pt x="0" y="181"/>
                  <a:pt x="0" y="181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83"/>
                  <a:pt x="0" y="184"/>
                  <a:pt x="0" y="184"/>
                </a:cubicBezTo>
                <a:cubicBezTo>
                  <a:pt x="0" y="186"/>
                  <a:pt x="1" y="188"/>
                  <a:pt x="1" y="188"/>
                </a:cubicBezTo>
                <a:cubicBezTo>
                  <a:pt x="1" y="189"/>
                  <a:pt x="1" y="189"/>
                  <a:pt x="1" y="189"/>
                </a:cubicBezTo>
                <a:cubicBezTo>
                  <a:pt x="2" y="189"/>
                  <a:pt x="2" y="189"/>
                  <a:pt x="2" y="189"/>
                </a:cubicBezTo>
                <a:cubicBezTo>
                  <a:pt x="10" y="191"/>
                  <a:pt x="10" y="191"/>
                  <a:pt x="10" y="191"/>
                </a:cubicBezTo>
                <a:cubicBezTo>
                  <a:pt x="12" y="191"/>
                  <a:pt x="12" y="191"/>
                  <a:pt x="12" y="191"/>
                </a:cubicBezTo>
                <a:cubicBezTo>
                  <a:pt x="12" y="190"/>
                  <a:pt x="12" y="190"/>
                  <a:pt x="12" y="190"/>
                </a:cubicBezTo>
                <a:cubicBezTo>
                  <a:pt x="13" y="184"/>
                  <a:pt x="13" y="184"/>
                  <a:pt x="13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12" y="185"/>
                  <a:pt x="12" y="185"/>
                  <a:pt x="12" y="185"/>
                </a:cubicBezTo>
                <a:cubicBezTo>
                  <a:pt x="25" y="189"/>
                  <a:pt x="25" y="189"/>
                  <a:pt x="25" y="189"/>
                </a:cubicBezTo>
                <a:cubicBezTo>
                  <a:pt x="25" y="188"/>
                  <a:pt x="25" y="188"/>
                  <a:pt x="25" y="188"/>
                </a:cubicBezTo>
                <a:cubicBezTo>
                  <a:pt x="24" y="187"/>
                  <a:pt x="24" y="187"/>
                  <a:pt x="24" y="187"/>
                </a:cubicBezTo>
                <a:cubicBezTo>
                  <a:pt x="24" y="187"/>
                  <a:pt x="23" y="189"/>
                  <a:pt x="23" y="191"/>
                </a:cubicBezTo>
                <a:cubicBezTo>
                  <a:pt x="23" y="192"/>
                  <a:pt x="24" y="194"/>
                  <a:pt x="25" y="195"/>
                </a:cubicBezTo>
                <a:cubicBezTo>
                  <a:pt x="26" y="196"/>
                  <a:pt x="28" y="196"/>
                  <a:pt x="31" y="196"/>
                </a:cubicBezTo>
                <a:cubicBezTo>
                  <a:pt x="31" y="195"/>
                  <a:pt x="31" y="195"/>
                  <a:pt x="31" y="195"/>
                </a:cubicBezTo>
                <a:cubicBezTo>
                  <a:pt x="31" y="196"/>
                  <a:pt x="31" y="196"/>
                  <a:pt x="31" y="196"/>
                </a:cubicBezTo>
                <a:cubicBezTo>
                  <a:pt x="31" y="196"/>
                  <a:pt x="32" y="196"/>
                  <a:pt x="32" y="196"/>
                </a:cubicBezTo>
                <a:cubicBezTo>
                  <a:pt x="38" y="196"/>
                  <a:pt x="43" y="193"/>
                  <a:pt x="47" y="190"/>
                </a:cubicBezTo>
                <a:cubicBezTo>
                  <a:pt x="52" y="187"/>
                  <a:pt x="55" y="184"/>
                  <a:pt x="55" y="184"/>
                </a:cubicBezTo>
                <a:cubicBezTo>
                  <a:pt x="54" y="183"/>
                  <a:pt x="54" y="183"/>
                  <a:pt x="54" y="183"/>
                </a:cubicBezTo>
                <a:cubicBezTo>
                  <a:pt x="53" y="184"/>
                  <a:pt x="53" y="184"/>
                  <a:pt x="53" y="184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5" y="185"/>
                  <a:pt x="65" y="185"/>
                  <a:pt x="65" y="185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5" y="183"/>
                  <a:pt x="64" y="181"/>
                  <a:pt x="64" y="180"/>
                </a:cubicBezTo>
                <a:cubicBezTo>
                  <a:pt x="64" y="179"/>
                  <a:pt x="64" y="178"/>
                  <a:pt x="65" y="177"/>
                </a:cubicBezTo>
                <a:cubicBezTo>
                  <a:pt x="65" y="177"/>
                  <a:pt x="65" y="176"/>
                  <a:pt x="66" y="176"/>
                </a:cubicBezTo>
                <a:cubicBezTo>
                  <a:pt x="67" y="176"/>
                  <a:pt x="67" y="176"/>
                  <a:pt x="67" y="176"/>
                </a:cubicBezTo>
                <a:cubicBezTo>
                  <a:pt x="67" y="176"/>
                  <a:pt x="67" y="176"/>
                  <a:pt x="67" y="176"/>
                </a:cubicBezTo>
                <a:cubicBezTo>
                  <a:pt x="67" y="175"/>
                  <a:pt x="68" y="175"/>
                  <a:pt x="6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68" y="176"/>
                  <a:pt x="68" y="176"/>
                  <a:pt x="68" y="177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80"/>
                  <a:pt x="69" y="180"/>
                  <a:pt x="69" y="180"/>
                </a:cubicBezTo>
                <a:cubicBezTo>
                  <a:pt x="70" y="180"/>
                  <a:pt x="70" y="180"/>
                  <a:pt x="70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5" y="179"/>
                  <a:pt x="75" y="179"/>
                  <a:pt x="75" y="179"/>
                </a:cubicBezTo>
                <a:cubicBezTo>
                  <a:pt x="76" y="179"/>
                  <a:pt x="78" y="178"/>
                  <a:pt x="80" y="177"/>
                </a:cubicBezTo>
                <a:cubicBezTo>
                  <a:pt x="82" y="175"/>
                  <a:pt x="84" y="175"/>
                  <a:pt x="86" y="175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6"/>
                  <a:pt x="86" y="178"/>
                  <a:pt x="85" y="179"/>
                </a:cubicBezTo>
                <a:cubicBezTo>
                  <a:pt x="85" y="180"/>
                  <a:pt x="84" y="181"/>
                  <a:pt x="84" y="181"/>
                </a:cubicBezTo>
                <a:cubicBezTo>
                  <a:pt x="84" y="181"/>
                  <a:pt x="84" y="182"/>
                  <a:pt x="84" y="182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4"/>
                  <a:pt x="93" y="184"/>
                  <a:pt x="93" y="184"/>
                </a:cubicBezTo>
                <a:cubicBezTo>
                  <a:pt x="93" y="183"/>
                  <a:pt x="93" y="183"/>
                  <a:pt x="93" y="183"/>
                </a:cubicBezTo>
                <a:cubicBezTo>
                  <a:pt x="93" y="183"/>
                  <a:pt x="93" y="183"/>
                  <a:pt x="93" y="183"/>
                </a:cubicBezTo>
                <a:cubicBezTo>
                  <a:pt x="93" y="182"/>
                  <a:pt x="94" y="181"/>
                  <a:pt x="95" y="179"/>
                </a:cubicBezTo>
                <a:cubicBezTo>
                  <a:pt x="95" y="179"/>
                  <a:pt x="96" y="178"/>
                  <a:pt x="96" y="178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8" y="177"/>
                  <a:pt x="98" y="177"/>
                  <a:pt x="98" y="177"/>
                </a:cubicBezTo>
                <a:cubicBezTo>
                  <a:pt x="98" y="176"/>
                  <a:pt x="98" y="176"/>
                  <a:pt x="98" y="176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8" y="177"/>
                  <a:pt x="98" y="178"/>
                  <a:pt x="98" y="178"/>
                </a:cubicBezTo>
                <a:cubicBezTo>
                  <a:pt x="98" y="180"/>
                  <a:pt x="97" y="181"/>
                  <a:pt x="97" y="182"/>
                </a:cubicBezTo>
                <a:cubicBezTo>
                  <a:pt x="97" y="183"/>
                  <a:pt x="96" y="183"/>
                  <a:pt x="96" y="184"/>
                </a:cubicBezTo>
                <a:cubicBezTo>
                  <a:pt x="96" y="184"/>
                  <a:pt x="96" y="184"/>
                  <a:pt x="96" y="184"/>
                </a:cubicBezTo>
                <a:cubicBezTo>
                  <a:pt x="96" y="184"/>
                  <a:pt x="96" y="184"/>
                  <a:pt x="96" y="184"/>
                </a:cubicBezTo>
                <a:cubicBezTo>
                  <a:pt x="95" y="186"/>
                  <a:pt x="95" y="186"/>
                  <a:pt x="95" y="186"/>
                </a:cubicBezTo>
                <a:cubicBezTo>
                  <a:pt x="96" y="187"/>
                  <a:pt x="96" y="187"/>
                  <a:pt x="96" y="187"/>
                </a:cubicBezTo>
                <a:cubicBezTo>
                  <a:pt x="103" y="189"/>
                  <a:pt x="103" y="189"/>
                  <a:pt x="103" y="189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2" y="188"/>
                  <a:pt x="102" y="188"/>
                  <a:pt x="102" y="188"/>
                </a:cubicBezTo>
                <a:cubicBezTo>
                  <a:pt x="102" y="188"/>
                  <a:pt x="103" y="190"/>
                  <a:pt x="104" y="192"/>
                </a:cubicBezTo>
                <a:cubicBezTo>
                  <a:pt x="104" y="193"/>
                  <a:pt x="105" y="194"/>
                  <a:pt x="106" y="195"/>
                </a:cubicBezTo>
                <a:cubicBezTo>
                  <a:pt x="106" y="196"/>
                  <a:pt x="108" y="196"/>
                  <a:pt x="109" y="196"/>
                </a:cubicBezTo>
                <a:cubicBezTo>
                  <a:pt x="109" y="195"/>
                  <a:pt x="109" y="195"/>
                  <a:pt x="109" y="195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6"/>
                  <a:pt x="110" y="196"/>
                  <a:pt x="111" y="196"/>
                </a:cubicBezTo>
                <a:cubicBezTo>
                  <a:pt x="113" y="196"/>
                  <a:pt x="114" y="196"/>
                  <a:pt x="116" y="195"/>
                </a:cubicBezTo>
                <a:cubicBezTo>
                  <a:pt x="117" y="195"/>
                  <a:pt x="118" y="195"/>
                  <a:pt x="120" y="195"/>
                </a:cubicBezTo>
                <a:cubicBezTo>
                  <a:pt x="120" y="195"/>
                  <a:pt x="120" y="195"/>
                  <a:pt x="121" y="195"/>
                </a:cubicBezTo>
                <a:cubicBezTo>
                  <a:pt x="121" y="195"/>
                  <a:pt x="121" y="195"/>
                  <a:pt x="121" y="195"/>
                </a:cubicBezTo>
                <a:cubicBezTo>
                  <a:pt x="121" y="195"/>
                  <a:pt x="121" y="195"/>
                  <a:pt x="121" y="195"/>
                </a:cubicBezTo>
                <a:cubicBezTo>
                  <a:pt x="123" y="195"/>
                  <a:pt x="123" y="195"/>
                  <a:pt x="124" y="195"/>
                </a:cubicBezTo>
                <a:cubicBezTo>
                  <a:pt x="124" y="196"/>
                  <a:pt x="124" y="196"/>
                  <a:pt x="124" y="196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8"/>
                  <a:pt x="124" y="198"/>
                  <a:pt x="124" y="198"/>
                </a:cubicBezTo>
                <a:cubicBezTo>
                  <a:pt x="124" y="198"/>
                  <a:pt x="124" y="198"/>
                  <a:pt x="124" y="198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6"/>
                  <a:pt x="130" y="206"/>
                  <a:pt x="130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4" y="206"/>
                  <a:pt x="138" y="209"/>
                </a:cubicBezTo>
                <a:cubicBezTo>
                  <a:pt x="138" y="210"/>
                  <a:pt x="138" y="210"/>
                  <a:pt x="138" y="210"/>
                </a:cubicBezTo>
                <a:cubicBezTo>
                  <a:pt x="138" y="210"/>
                  <a:pt x="138" y="211"/>
                  <a:pt x="137" y="212"/>
                </a:cubicBezTo>
                <a:cubicBezTo>
                  <a:pt x="136" y="213"/>
                  <a:pt x="135" y="214"/>
                  <a:pt x="134" y="215"/>
                </a:cubicBezTo>
                <a:cubicBezTo>
                  <a:pt x="133" y="216"/>
                  <a:pt x="133" y="217"/>
                  <a:pt x="133" y="218"/>
                </a:cubicBezTo>
                <a:cubicBezTo>
                  <a:pt x="133" y="220"/>
                  <a:pt x="133" y="222"/>
                  <a:pt x="133" y="222"/>
                </a:cubicBezTo>
                <a:cubicBezTo>
                  <a:pt x="135" y="222"/>
                  <a:pt x="135" y="222"/>
                  <a:pt x="135" y="222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32" y="228"/>
                  <a:pt x="132" y="228"/>
                  <a:pt x="132" y="228"/>
                </a:cubicBezTo>
                <a:cubicBezTo>
                  <a:pt x="133" y="228"/>
                  <a:pt x="133" y="228"/>
                  <a:pt x="133" y="228"/>
                </a:cubicBezTo>
                <a:cubicBezTo>
                  <a:pt x="133" y="227"/>
                  <a:pt x="133" y="227"/>
                  <a:pt x="133" y="227"/>
                </a:cubicBezTo>
                <a:cubicBezTo>
                  <a:pt x="133" y="227"/>
                  <a:pt x="132" y="227"/>
                  <a:pt x="130" y="227"/>
                </a:cubicBezTo>
                <a:cubicBezTo>
                  <a:pt x="129" y="228"/>
                  <a:pt x="129" y="228"/>
                  <a:pt x="128" y="228"/>
                </a:cubicBezTo>
                <a:cubicBezTo>
                  <a:pt x="127" y="229"/>
                  <a:pt x="126" y="229"/>
                  <a:pt x="125" y="230"/>
                </a:cubicBezTo>
                <a:cubicBezTo>
                  <a:pt x="127" y="231"/>
                  <a:pt x="127" y="231"/>
                  <a:pt x="127" y="231"/>
                </a:cubicBezTo>
                <a:cubicBezTo>
                  <a:pt x="126" y="230"/>
                  <a:pt x="126" y="230"/>
                  <a:pt x="126" y="230"/>
                </a:cubicBezTo>
                <a:cubicBezTo>
                  <a:pt x="124" y="231"/>
                  <a:pt x="124" y="233"/>
                  <a:pt x="124" y="234"/>
                </a:cubicBezTo>
                <a:cubicBezTo>
                  <a:pt x="124" y="235"/>
                  <a:pt x="124" y="236"/>
                  <a:pt x="124" y="236"/>
                </a:cubicBezTo>
                <a:cubicBezTo>
                  <a:pt x="125" y="237"/>
                  <a:pt x="126" y="237"/>
                  <a:pt x="127" y="238"/>
                </a:cubicBezTo>
                <a:cubicBezTo>
                  <a:pt x="127" y="238"/>
                  <a:pt x="128" y="238"/>
                  <a:pt x="128" y="238"/>
                </a:cubicBezTo>
                <a:cubicBezTo>
                  <a:pt x="128" y="237"/>
                  <a:pt x="128" y="237"/>
                  <a:pt x="128" y="237"/>
                </a:cubicBezTo>
                <a:cubicBezTo>
                  <a:pt x="127" y="238"/>
                  <a:pt x="127" y="238"/>
                  <a:pt x="127" y="238"/>
                </a:cubicBezTo>
                <a:cubicBezTo>
                  <a:pt x="128" y="238"/>
                  <a:pt x="133" y="241"/>
                  <a:pt x="139" y="241"/>
                </a:cubicBezTo>
                <a:cubicBezTo>
                  <a:pt x="139" y="239"/>
                  <a:pt x="139" y="239"/>
                  <a:pt x="139" y="239"/>
                </a:cubicBezTo>
                <a:cubicBezTo>
                  <a:pt x="138" y="241"/>
                  <a:pt x="138" y="241"/>
                  <a:pt x="138" y="241"/>
                </a:cubicBezTo>
                <a:cubicBezTo>
                  <a:pt x="139" y="241"/>
                  <a:pt x="140" y="241"/>
                  <a:pt x="141" y="241"/>
                </a:cubicBezTo>
                <a:cubicBezTo>
                  <a:pt x="143" y="241"/>
                  <a:pt x="145" y="241"/>
                  <a:pt x="147" y="240"/>
                </a:cubicBezTo>
                <a:cubicBezTo>
                  <a:pt x="148" y="240"/>
                  <a:pt x="148" y="240"/>
                  <a:pt x="149" y="240"/>
                </a:cubicBezTo>
                <a:cubicBezTo>
                  <a:pt x="149" y="239"/>
                  <a:pt x="149" y="239"/>
                  <a:pt x="149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51" y="238"/>
                  <a:pt x="151" y="238"/>
                  <a:pt x="151" y="238"/>
                </a:cubicBezTo>
                <a:cubicBezTo>
                  <a:pt x="151" y="237"/>
                  <a:pt x="151" y="236"/>
                  <a:pt x="150" y="235"/>
                </a:cubicBezTo>
                <a:cubicBezTo>
                  <a:pt x="150" y="235"/>
                  <a:pt x="149" y="234"/>
                  <a:pt x="149" y="234"/>
                </a:cubicBezTo>
                <a:cubicBezTo>
                  <a:pt x="148" y="235"/>
                  <a:pt x="148" y="235"/>
                  <a:pt x="148" y="235"/>
                </a:cubicBezTo>
                <a:cubicBezTo>
                  <a:pt x="149" y="236"/>
                  <a:pt x="149" y="236"/>
                  <a:pt x="149" y="236"/>
                </a:cubicBezTo>
                <a:cubicBezTo>
                  <a:pt x="151" y="235"/>
                  <a:pt x="152" y="234"/>
                  <a:pt x="153" y="233"/>
                </a:cubicBezTo>
                <a:cubicBezTo>
                  <a:pt x="153" y="233"/>
                  <a:pt x="154" y="233"/>
                  <a:pt x="155" y="233"/>
                </a:cubicBezTo>
                <a:cubicBezTo>
                  <a:pt x="157" y="233"/>
                  <a:pt x="157" y="233"/>
                  <a:pt x="157" y="233"/>
                </a:cubicBezTo>
                <a:cubicBezTo>
                  <a:pt x="157" y="231"/>
                  <a:pt x="157" y="231"/>
                  <a:pt x="157" y="231"/>
                </a:cubicBezTo>
                <a:cubicBezTo>
                  <a:pt x="156" y="229"/>
                  <a:pt x="156" y="225"/>
                  <a:pt x="155" y="223"/>
                </a:cubicBezTo>
                <a:cubicBezTo>
                  <a:pt x="154" y="221"/>
                  <a:pt x="153" y="220"/>
                  <a:pt x="152" y="219"/>
                </a:cubicBezTo>
                <a:cubicBezTo>
                  <a:pt x="151" y="218"/>
                  <a:pt x="149" y="217"/>
                  <a:pt x="147" y="217"/>
                </a:cubicBezTo>
                <a:cubicBezTo>
                  <a:pt x="146" y="217"/>
                  <a:pt x="145" y="217"/>
                  <a:pt x="144" y="218"/>
                </a:cubicBezTo>
                <a:cubicBezTo>
                  <a:pt x="144" y="219"/>
                  <a:pt x="144" y="219"/>
                  <a:pt x="144" y="219"/>
                </a:cubicBezTo>
                <a:cubicBezTo>
                  <a:pt x="146" y="218"/>
                  <a:pt x="146" y="218"/>
                  <a:pt x="146" y="218"/>
                </a:cubicBezTo>
                <a:cubicBezTo>
                  <a:pt x="145" y="218"/>
                  <a:pt x="145" y="217"/>
                  <a:pt x="145" y="216"/>
                </a:cubicBezTo>
                <a:cubicBezTo>
                  <a:pt x="145" y="215"/>
                  <a:pt x="145" y="214"/>
                  <a:pt x="146" y="214"/>
                </a:cubicBezTo>
                <a:cubicBezTo>
                  <a:pt x="146" y="213"/>
                  <a:pt x="146" y="213"/>
                  <a:pt x="147" y="212"/>
                </a:cubicBezTo>
                <a:cubicBezTo>
                  <a:pt x="147" y="211"/>
                  <a:pt x="147" y="211"/>
                  <a:pt x="147" y="211"/>
                </a:cubicBezTo>
                <a:cubicBezTo>
                  <a:pt x="146" y="212"/>
                  <a:pt x="146" y="212"/>
                  <a:pt x="146" y="212"/>
                </a:cubicBezTo>
                <a:cubicBezTo>
                  <a:pt x="146" y="212"/>
                  <a:pt x="147" y="213"/>
                  <a:pt x="147" y="214"/>
                </a:cubicBezTo>
                <a:cubicBezTo>
                  <a:pt x="147" y="214"/>
                  <a:pt x="148" y="215"/>
                  <a:pt x="149" y="216"/>
                </a:cubicBezTo>
                <a:cubicBezTo>
                  <a:pt x="151" y="218"/>
                  <a:pt x="151" y="218"/>
                  <a:pt x="151" y="218"/>
                </a:cubicBezTo>
                <a:cubicBezTo>
                  <a:pt x="151" y="215"/>
                  <a:pt x="151" y="215"/>
                  <a:pt x="151" y="215"/>
                </a:cubicBezTo>
                <a:cubicBezTo>
                  <a:pt x="151" y="214"/>
                  <a:pt x="152" y="213"/>
                  <a:pt x="153" y="212"/>
                </a:cubicBezTo>
                <a:cubicBezTo>
                  <a:pt x="154" y="211"/>
                  <a:pt x="156" y="210"/>
                  <a:pt x="158" y="209"/>
                </a:cubicBezTo>
                <a:cubicBezTo>
                  <a:pt x="159" y="208"/>
                  <a:pt x="161" y="206"/>
                  <a:pt x="162" y="203"/>
                </a:cubicBezTo>
                <a:cubicBezTo>
                  <a:pt x="162" y="201"/>
                  <a:pt x="162" y="201"/>
                  <a:pt x="162" y="201"/>
                </a:cubicBezTo>
                <a:cubicBezTo>
                  <a:pt x="160" y="201"/>
                  <a:pt x="160" y="201"/>
                  <a:pt x="160" y="201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58" y="204"/>
                  <a:pt x="158" y="204"/>
                  <a:pt x="158" y="204"/>
                </a:cubicBezTo>
                <a:cubicBezTo>
                  <a:pt x="158" y="203"/>
                  <a:pt x="157" y="202"/>
                  <a:pt x="157" y="201"/>
                </a:cubicBezTo>
                <a:cubicBezTo>
                  <a:pt x="157" y="198"/>
                  <a:pt x="159" y="196"/>
                  <a:pt x="161" y="193"/>
                </a:cubicBezTo>
                <a:cubicBezTo>
                  <a:pt x="162" y="192"/>
                  <a:pt x="163" y="191"/>
                  <a:pt x="164" y="190"/>
                </a:cubicBezTo>
                <a:cubicBezTo>
                  <a:pt x="165" y="189"/>
                  <a:pt x="166" y="187"/>
                  <a:pt x="166" y="185"/>
                </a:cubicBezTo>
                <a:cubicBezTo>
                  <a:pt x="166" y="180"/>
                  <a:pt x="166" y="173"/>
                  <a:pt x="163" y="168"/>
                </a:cubicBezTo>
                <a:cubicBezTo>
                  <a:pt x="160" y="164"/>
                  <a:pt x="158" y="159"/>
                  <a:pt x="158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7" y="153"/>
                  <a:pt x="157" y="153"/>
                  <a:pt x="156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3"/>
                  <a:pt x="157" y="153"/>
                  <a:pt x="157" y="151"/>
                </a:cubicBezTo>
                <a:cubicBezTo>
                  <a:pt x="156" y="150"/>
                  <a:pt x="155" y="148"/>
                  <a:pt x="155" y="146"/>
                </a:cubicBezTo>
                <a:cubicBezTo>
                  <a:pt x="154" y="144"/>
                  <a:pt x="154" y="143"/>
                  <a:pt x="154" y="143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2" y="145"/>
                  <a:pt x="152" y="145"/>
                  <a:pt x="152" y="145"/>
                </a:cubicBezTo>
                <a:cubicBezTo>
                  <a:pt x="155" y="145"/>
                  <a:pt x="156" y="144"/>
                  <a:pt x="158" y="144"/>
                </a:cubicBezTo>
                <a:cubicBezTo>
                  <a:pt x="159" y="145"/>
                  <a:pt x="161" y="145"/>
                  <a:pt x="162" y="146"/>
                </a:cubicBezTo>
                <a:cubicBezTo>
                  <a:pt x="164" y="144"/>
                  <a:pt x="164" y="144"/>
                  <a:pt x="164" y="144"/>
                </a:cubicBezTo>
                <a:cubicBezTo>
                  <a:pt x="164" y="143"/>
                  <a:pt x="164" y="143"/>
                  <a:pt x="163" y="142"/>
                </a:cubicBezTo>
                <a:cubicBezTo>
                  <a:pt x="163" y="141"/>
                  <a:pt x="163" y="139"/>
                  <a:pt x="162" y="138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5" y="141"/>
                  <a:pt x="174" y="143"/>
                  <a:pt x="177" y="146"/>
                </a:cubicBezTo>
                <a:cubicBezTo>
                  <a:pt x="180" y="147"/>
                  <a:pt x="180" y="147"/>
                  <a:pt x="180" y="147"/>
                </a:cubicBezTo>
                <a:cubicBezTo>
                  <a:pt x="180" y="145"/>
                  <a:pt x="180" y="145"/>
                  <a:pt x="180" y="145"/>
                </a:cubicBezTo>
                <a:cubicBezTo>
                  <a:pt x="180" y="142"/>
                  <a:pt x="180" y="142"/>
                  <a:pt x="180" y="142"/>
                </a:cubicBezTo>
                <a:cubicBezTo>
                  <a:pt x="178" y="142"/>
                  <a:pt x="178" y="142"/>
                  <a:pt x="178" y="142"/>
                </a:cubicBezTo>
                <a:cubicBezTo>
                  <a:pt x="178" y="143"/>
                  <a:pt x="178" y="143"/>
                  <a:pt x="178" y="143"/>
                </a:cubicBezTo>
                <a:cubicBezTo>
                  <a:pt x="178" y="144"/>
                  <a:pt x="179" y="144"/>
                  <a:pt x="179" y="144"/>
                </a:cubicBezTo>
                <a:cubicBezTo>
                  <a:pt x="182" y="144"/>
                  <a:pt x="184" y="142"/>
                  <a:pt x="186" y="141"/>
                </a:cubicBezTo>
                <a:cubicBezTo>
                  <a:pt x="188" y="140"/>
                  <a:pt x="190" y="139"/>
                  <a:pt x="191" y="139"/>
                </a:cubicBezTo>
                <a:cubicBezTo>
                  <a:pt x="192" y="139"/>
                  <a:pt x="193" y="139"/>
                  <a:pt x="195" y="140"/>
                </a:cubicBezTo>
                <a:cubicBezTo>
                  <a:pt x="195" y="141"/>
                  <a:pt x="195" y="141"/>
                  <a:pt x="195" y="141"/>
                </a:cubicBezTo>
                <a:cubicBezTo>
                  <a:pt x="195" y="141"/>
                  <a:pt x="195" y="141"/>
                  <a:pt x="195" y="141"/>
                </a:cubicBezTo>
                <a:cubicBezTo>
                  <a:pt x="196" y="141"/>
                  <a:pt x="196" y="141"/>
                  <a:pt x="196" y="141"/>
                </a:cubicBezTo>
                <a:cubicBezTo>
                  <a:pt x="197" y="141"/>
                  <a:pt x="198" y="140"/>
                  <a:pt x="198" y="140"/>
                </a:cubicBezTo>
                <a:cubicBezTo>
                  <a:pt x="200" y="138"/>
                  <a:pt x="201" y="136"/>
                  <a:pt x="201" y="133"/>
                </a:cubicBezTo>
                <a:cubicBezTo>
                  <a:pt x="201" y="131"/>
                  <a:pt x="200" y="129"/>
                  <a:pt x="199" y="128"/>
                </a:cubicBezTo>
                <a:cubicBezTo>
                  <a:pt x="198" y="126"/>
                  <a:pt x="196" y="126"/>
                  <a:pt x="193" y="126"/>
                </a:cubicBezTo>
                <a:cubicBezTo>
                  <a:pt x="193" y="127"/>
                  <a:pt x="193" y="127"/>
                  <a:pt x="193" y="127"/>
                </a:cubicBezTo>
                <a:cubicBezTo>
                  <a:pt x="194" y="128"/>
                  <a:pt x="194" y="128"/>
                  <a:pt x="194" y="128"/>
                </a:cubicBezTo>
                <a:cubicBezTo>
                  <a:pt x="195" y="126"/>
                  <a:pt x="197" y="124"/>
                  <a:pt x="198" y="123"/>
                </a:cubicBezTo>
                <a:cubicBezTo>
                  <a:pt x="200" y="122"/>
                  <a:pt x="201" y="122"/>
                  <a:pt x="204" y="122"/>
                </a:cubicBezTo>
                <a:cubicBezTo>
                  <a:pt x="204" y="122"/>
                  <a:pt x="204" y="122"/>
                  <a:pt x="204" y="122"/>
                </a:cubicBezTo>
                <a:cubicBezTo>
                  <a:pt x="205" y="121"/>
                  <a:pt x="205" y="121"/>
                  <a:pt x="205" y="121"/>
                </a:cubicBezTo>
                <a:cubicBezTo>
                  <a:pt x="205" y="121"/>
                  <a:pt x="207" y="119"/>
                  <a:pt x="210" y="117"/>
                </a:cubicBezTo>
                <a:cubicBezTo>
                  <a:pt x="211" y="115"/>
                  <a:pt x="213" y="114"/>
                  <a:pt x="214" y="113"/>
                </a:cubicBezTo>
                <a:cubicBezTo>
                  <a:pt x="215" y="112"/>
                  <a:pt x="216" y="111"/>
                  <a:pt x="216" y="111"/>
                </a:cubicBezTo>
                <a:cubicBezTo>
                  <a:pt x="219" y="110"/>
                  <a:pt x="219" y="110"/>
                  <a:pt x="219" y="110"/>
                </a:cubicBezTo>
                <a:cubicBezTo>
                  <a:pt x="217" y="108"/>
                  <a:pt x="217" y="108"/>
                  <a:pt x="217" y="108"/>
                </a:cubicBezTo>
                <a:cubicBezTo>
                  <a:pt x="216" y="108"/>
                  <a:pt x="215" y="107"/>
                  <a:pt x="215" y="107"/>
                </a:cubicBezTo>
                <a:cubicBezTo>
                  <a:pt x="215" y="106"/>
                  <a:pt x="215" y="106"/>
                  <a:pt x="215" y="105"/>
                </a:cubicBezTo>
                <a:cubicBezTo>
                  <a:pt x="215" y="103"/>
                  <a:pt x="215" y="100"/>
                  <a:pt x="215" y="98"/>
                </a:cubicBezTo>
                <a:cubicBezTo>
                  <a:pt x="215" y="95"/>
                  <a:pt x="215" y="91"/>
                  <a:pt x="211" y="88"/>
                </a:cubicBezTo>
                <a:cubicBezTo>
                  <a:pt x="210" y="87"/>
                  <a:pt x="210" y="87"/>
                  <a:pt x="210" y="87"/>
                </a:cubicBezTo>
                <a:cubicBezTo>
                  <a:pt x="209" y="89"/>
                  <a:pt x="209" y="89"/>
                  <a:pt x="209" y="89"/>
                </a:cubicBezTo>
                <a:cubicBezTo>
                  <a:pt x="209" y="90"/>
                  <a:pt x="208" y="90"/>
                  <a:pt x="208" y="91"/>
                </a:cubicBezTo>
                <a:cubicBezTo>
                  <a:pt x="207" y="91"/>
                  <a:pt x="206" y="91"/>
                  <a:pt x="205" y="91"/>
                </a:cubicBezTo>
                <a:cubicBezTo>
                  <a:pt x="204" y="91"/>
                  <a:pt x="201" y="90"/>
                  <a:pt x="200" y="89"/>
                </a:cubicBezTo>
                <a:cubicBezTo>
                  <a:pt x="198" y="88"/>
                  <a:pt x="197" y="86"/>
                  <a:pt x="197" y="85"/>
                </a:cubicBezTo>
                <a:cubicBezTo>
                  <a:pt x="197" y="84"/>
                  <a:pt x="197" y="84"/>
                  <a:pt x="198" y="83"/>
                </a:cubicBezTo>
                <a:cubicBezTo>
                  <a:pt x="198" y="82"/>
                  <a:pt x="199" y="82"/>
                  <a:pt x="200" y="81"/>
                </a:cubicBezTo>
                <a:cubicBezTo>
                  <a:pt x="202" y="81"/>
                  <a:pt x="202" y="81"/>
                  <a:pt x="202" y="81"/>
                </a:cubicBezTo>
                <a:cubicBezTo>
                  <a:pt x="201" y="79"/>
                  <a:pt x="201" y="79"/>
                  <a:pt x="201" y="79"/>
                </a:cubicBezTo>
                <a:cubicBezTo>
                  <a:pt x="200" y="77"/>
                  <a:pt x="199" y="76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202" y="75"/>
                  <a:pt x="204" y="76"/>
                  <a:pt x="206" y="76"/>
                </a:cubicBezTo>
                <a:cubicBezTo>
                  <a:pt x="208" y="77"/>
                  <a:pt x="210" y="77"/>
                  <a:pt x="212" y="77"/>
                </a:cubicBezTo>
                <a:cubicBezTo>
                  <a:pt x="213" y="77"/>
                  <a:pt x="213" y="77"/>
                  <a:pt x="214" y="77"/>
                </a:cubicBezTo>
                <a:cubicBezTo>
                  <a:pt x="214" y="77"/>
                  <a:pt x="214" y="77"/>
                  <a:pt x="214" y="77"/>
                </a:cubicBezTo>
                <a:cubicBezTo>
                  <a:pt x="214" y="77"/>
                  <a:pt x="214" y="77"/>
                  <a:pt x="214" y="77"/>
                </a:cubicBezTo>
                <a:cubicBezTo>
                  <a:pt x="216" y="76"/>
                  <a:pt x="217" y="75"/>
                  <a:pt x="218" y="73"/>
                </a:cubicBezTo>
                <a:cubicBezTo>
                  <a:pt x="219" y="70"/>
                  <a:pt x="219" y="67"/>
                  <a:pt x="219" y="65"/>
                </a:cubicBezTo>
                <a:cubicBezTo>
                  <a:pt x="219" y="62"/>
                  <a:pt x="220" y="59"/>
                  <a:pt x="221" y="58"/>
                </a:cubicBezTo>
                <a:cubicBezTo>
                  <a:pt x="221" y="58"/>
                  <a:pt x="221" y="58"/>
                  <a:pt x="221" y="58"/>
                </a:cubicBezTo>
                <a:cubicBezTo>
                  <a:pt x="221" y="58"/>
                  <a:pt x="221" y="58"/>
                  <a:pt x="221" y="58"/>
                </a:cubicBezTo>
                <a:cubicBezTo>
                  <a:pt x="223" y="54"/>
                  <a:pt x="227" y="48"/>
                  <a:pt x="227" y="43"/>
                </a:cubicBezTo>
                <a:cubicBezTo>
                  <a:pt x="227" y="42"/>
                  <a:pt x="227" y="41"/>
                  <a:pt x="227" y="40"/>
                </a:cubicBezTo>
                <a:cubicBezTo>
                  <a:pt x="225" y="41"/>
                  <a:pt x="225" y="41"/>
                  <a:pt x="225" y="41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7" y="39"/>
                  <a:pt x="227" y="37"/>
                  <a:pt x="228" y="34"/>
                </a:cubicBezTo>
                <a:cubicBezTo>
                  <a:pt x="229" y="32"/>
                  <a:pt x="229" y="29"/>
                  <a:pt x="229" y="26"/>
                </a:cubicBezTo>
                <a:cubicBezTo>
                  <a:pt x="229" y="25"/>
                  <a:pt x="229" y="25"/>
                  <a:pt x="229" y="25"/>
                </a:cubicBezTo>
                <a:cubicBezTo>
                  <a:pt x="228" y="24"/>
                  <a:pt x="228" y="24"/>
                  <a:pt x="228" y="24"/>
                </a:cubicBezTo>
                <a:cubicBezTo>
                  <a:pt x="228" y="26"/>
                  <a:pt x="228" y="26"/>
                  <a:pt x="228" y="26"/>
                </a:cubicBezTo>
                <a:cubicBezTo>
                  <a:pt x="226" y="26"/>
                  <a:pt x="226" y="26"/>
                  <a:pt x="226" y="26"/>
                </a:cubicBezTo>
                <a:cubicBezTo>
                  <a:pt x="226" y="28"/>
                  <a:pt x="226" y="31"/>
                  <a:pt x="225" y="33"/>
                </a:cubicBezTo>
                <a:cubicBezTo>
                  <a:pt x="224" y="36"/>
                  <a:pt x="224" y="38"/>
                  <a:pt x="224" y="41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4" y="42"/>
                  <a:pt x="224" y="42"/>
                  <a:pt x="224" y="43"/>
                </a:cubicBezTo>
                <a:cubicBezTo>
                  <a:pt x="224" y="47"/>
                  <a:pt x="221" y="53"/>
                  <a:pt x="219" y="56"/>
                </a:cubicBezTo>
                <a:cubicBezTo>
                  <a:pt x="220" y="57"/>
                  <a:pt x="220" y="57"/>
                  <a:pt x="220" y="57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7" y="58"/>
                  <a:pt x="217" y="60"/>
                  <a:pt x="217" y="61"/>
                </a:cubicBezTo>
                <a:cubicBezTo>
                  <a:pt x="216" y="64"/>
                  <a:pt x="216" y="67"/>
                  <a:pt x="216" y="70"/>
                </a:cubicBezTo>
                <a:cubicBezTo>
                  <a:pt x="215" y="71"/>
                  <a:pt x="215" y="72"/>
                  <a:pt x="215" y="73"/>
                </a:cubicBezTo>
                <a:cubicBezTo>
                  <a:pt x="214" y="73"/>
                  <a:pt x="214" y="74"/>
                  <a:pt x="213" y="74"/>
                </a:cubicBezTo>
                <a:cubicBezTo>
                  <a:pt x="213" y="76"/>
                  <a:pt x="213" y="76"/>
                  <a:pt x="213" y="76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2" y="74"/>
                  <a:pt x="212" y="74"/>
                  <a:pt x="212" y="74"/>
                </a:cubicBezTo>
                <a:cubicBezTo>
                  <a:pt x="211" y="74"/>
                  <a:pt x="209" y="74"/>
                  <a:pt x="207" y="73"/>
                </a:cubicBezTo>
                <a:cubicBezTo>
                  <a:pt x="205" y="73"/>
                  <a:pt x="202" y="72"/>
                  <a:pt x="200" y="72"/>
                </a:cubicBezTo>
                <a:cubicBezTo>
                  <a:pt x="199" y="72"/>
                  <a:pt x="199" y="72"/>
                  <a:pt x="198" y="73"/>
                </a:cubicBezTo>
                <a:cubicBezTo>
                  <a:pt x="197" y="73"/>
                  <a:pt x="196" y="74"/>
                  <a:pt x="196" y="75"/>
                </a:cubicBezTo>
                <a:cubicBezTo>
                  <a:pt x="197" y="77"/>
                  <a:pt x="197" y="78"/>
                  <a:pt x="198" y="81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99" y="78"/>
                  <a:pt x="199" y="78"/>
                  <a:pt x="199" y="78"/>
                </a:cubicBezTo>
                <a:cubicBezTo>
                  <a:pt x="197" y="79"/>
                  <a:pt x="196" y="80"/>
                  <a:pt x="195" y="81"/>
                </a:cubicBezTo>
                <a:cubicBezTo>
                  <a:pt x="195" y="82"/>
                  <a:pt x="194" y="83"/>
                  <a:pt x="194" y="85"/>
                </a:cubicBezTo>
                <a:cubicBezTo>
                  <a:pt x="194" y="87"/>
                  <a:pt x="196" y="90"/>
                  <a:pt x="198" y="91"/>
                </a:cubicBezTo>
                <a:cubicBezTo>
                  <a:pt x="200" y="93"/>
                  <a:pt x="203" y="94"/>
                  <a:pt x="205" y="94"/>
                </a:cubicBezTo>
                <a:cubicBezTo>
                  <a:pt x="207" y="94"/>
                  <a:pt x="208" y="94"/>
                  <a:pt x="209" y="93"/>
                </a:cubicBezTo>
                <a:cubicBezTo>
                  <a:pt x="210" y="92"/>
                  <a:pt x="211" y="91"/>
                  <a:pt x="212" y="90"/>
                </a:cubicBezTo>
                <a:cubicBezTo>
                  <a:pt x="210" y="89"/>
                  <a:pt x="210" y="89"/>
                  <a:pt x="210" y="89"/>
                </a:cubicBezTo>
                <a:cubicBezTo>
                  <a:pt x="209" y="90"/>
                  <a:pt x="209" y="90"/>
                  <a:pt x="209" y="90"/>
                </a:cubicBezTo>
                <a:cubicBezTo>
                  <a:pt x="212" y="93"/>
                  <a:pt x="212" y="95"/>
                  <a:pt x="212" y="98"/>
                </a:cubicBezTo>
                <a:cubicBezTo>
                  <a:pt x="212" y="100"/>
                  <a:pt x="212" y="102"/>
                  <a:pt x="212" y="105"/>
                </a:cubicBezTo>
                <a:cubicBezTo>
                  <a:pt x="212" y="106"/>
                  <a:pt x="212" y="107"/>
                  <a:pt x="212" y="108"/>
                </a:cubicBezTo>
                <a:cubicBezTo>
                  <a:pt x="213" y="109"/>
                  <a:pt x="214" y="110"/>
                  <a:pt x="215" y="111"/>
                </a:cubicBezTo>
                <a:cubicBezTo>
                  <a:pt x="216" y="110"/>
                  <a:pt x="216" y="110"/>
                  <a:pt x="216" y="110"/>
                </a:cubicBezTo>
                <a:cubicBezTo>
                  <a:pt x="215" y="108"/>
                  <a:pt x="215" y="108"/>
                  <a:pt x="215" y="108"/>
                </a:cubicBezTo>
                <a:cubicBezTo>
                  <a:pt x="214" y="109"/>
                  <a:pt x="213" y="110"/>
                  <a:pt x="212" y="111"/>
                </a:cubicBezTo>
                <a:cubicBezTo>
                  <a:pt x="208" y="114"/>
                  <a:pt x="203" y="119"/>
                  <a:pt x="203" y="119"/>
                </a:cubicBezTo>
                <a:cubicBezTo>
                  <a:pt x="204" y="120"/>
                  <a:pt x="204" y="120"/>
                  <a:pt x="204" y="120"/>
                </a:cubicBezTo>
                <a:cubicBezTo>
                  <a:pt x="204" y="119"/>
                  <a:pt x="204" y="119"/>
                  <a:pt x="204" y="119"/>
                </a:cubicBezTo>
                <a:cubicBezTo>
                  <a:pt x="201" y="119"/>
                  <a:pt x="198" y="120"/>
                  <a:pt x="196" y="121"/>
                </a:cubicBezTo>
                <a:cubicBezTo>
                  <a:pt x="194" y="122"/>
                  <a:pt x="193" y="124"/>
                  <a:pt x="192" y="126"/>
                </a:cubicBezTo>
                <a:cubicBezTo>
                  <a:pt x="190" y="129"/>
                  <a:pt x="190" y="129"/>
                  <a:pt x="190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5" y="129"/>
                  <a:pt x="196" y="129"/>
                  <a:pt x="197" y="130"/>
                </a:cubicBezTo>
                <a:cubicBezTo>
                  <a:pt x="198" y="131"/>
                  <a:pt x="198" y="132"/>
                  <a:pt x="198" y="133"/>
                </a:cubicBezTo>
                <a:cubicBezTo>
                  <a:pt x="198" y="134"/>
                  <a:pt x="197" y="136"/>
                  <a:pt x="197" y="137"/>
                </a:cubicBezTo>
                <a:cubicBezTo>
                  <a:pt x="197" y="137"/>
                  <a:pt x="196" y="137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9"/>
                  <a:pt x="196" y="139"/>
                  <a:pt x="196" y="139"/>
                </a:cubicBezTo>
                <a:cubicBezTo>
                  <a:pt x="197" y="138"/>
                  <a:pt x="197" y="138"/>
                  <a:pt x="197" y="138"/>
                </a:cubicBezTo>
                <a:cubicBezTo>
                  <a:pt x="195" y="137"/>
                  <a:pt x="193" y="136"/>
                  <a:pt x="191" y="136"/>
                </a:cubicBezTo>
                <a:cubicBezTo>
                  <a:pt x="188" y="136"/>
                  <a:pt x="186" y="137"/>
                  <a:pt x="184" y="139"/>
                </a:cubicBezTo>
                <a:cubicBezTo>
                  <a:pt x="182" y="140"/>
                  <a:pt x="180" y="141"/>
                  <a:pt x="179" y="141"/>
                </a:cubicBezTo>
                <a:cubicBezTo>
                  <a:pt x="178" y="141"/>
                  <a:pt x="178" y="141"/>
                  <a:pt x="178" y="141"/>
                </a:cubicBezTo>
                <a:cubicBezTo>
                  <a:pt x="177" y="140"/>
                  <a:pt x="177" y="140"/>
                  <a:pt x="177" y="140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77" y="143"/>
                  <a:pt x="177" y="143"/>
                  <a:pt x="177" y="145"/>
                </a:cubicBezTo>
                <a:cubicBezTo>
                  <a:pt x="178" y="145"/>
                  <a:pt x="178" y="145"/>
                  <a:pt x="178" y="145"/>
                </a:cubicBezTo>
                <a:cubicBezTo>
                  <a:pt x="179" y="143"/>
                  <a:pt x="179" y="143"/>
                  <a:pt x="179" y="143"/>
                </a:cubicBezTo>
                <a:cubicBezTo>
                  <a:pt x="174" y="141"/>
                  <a:pt x="166" y="138"/>
                  <a:pt x="160" y="138"/>
                </a:cubicBezTo>
                <a:cubicBezTo>
                  <a:pt x="157" y="138"/>
                  <a:pt x="157" y="138"/>
                  <a:pt x="157" y="138"/>
                </a:cubicBezTo>
                <a:cubicBezTo>
                  <a:pt x="159" y="140"/>
                  <a:pt x="159" y="140"/>
                  <a:pt x="159" y="140"/>
                </a:cubicBezTo>
                <a:cubicBezTo>
                  <a:pt x="160" y="141"/>
                  <a:pt x="160" y="141"/>
                  <a:pt x="160" y="142"/>
                </a:cubicBezTo>
                <a:cubicBezTo>
                  <a:pt x="161" y="143"/>
                  <a:pt x="161" y="145"/>
                  <a:pt x="162" y="146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4" y="143"/>
                  <a:pt x="164" y="143"/>
                  <a:pt x="164" y="143"/>
                </a:cubicBezTo>
                <a:cubicBezTo>
                  <a:pt x="162" y="142"/>
                  <a:pt x="160" y="141"/>
                  <a:pt x="158" y="141"/>
                </a:cubicBezTo>
                <a:cubicBezTo>
                  <a:pt x="156" y="142"/>
                  <a:pt x="154" y="142"/>
                  <a:pt x="152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51" y="144"/>
                  <a:pt x="152" y="147"/>
                  <a:pt x="153" y="149"/>
                </a:cubicBezTo>
                <a:cubicBezTo>
                  <a:pt x="153" y="151"/>
                  <a:pt x="154" y="152"/>
                  <a:pt x="154" y="153"/>
                </a:cubicBezTo>
                <a:cubicBezTo>
                  <a:pt x="154" y="154"/>
                  <a:pt x="154" y="154"/>
                  <a:pt x="155" y="15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55" y="156"/>
                  <a:pt x="155" y="156"/>
                  <a:pt x="155" y="156"/>
                </a:cubicBezTo>
                <a:cubicBezTo>
                  <a:pt x="155" y="156"/>
                  <a:pt x="156" y="156"/>
                  <a:pt x="156" y="156"/>
                </a:cubicBezTo>
                <a:cubicBezTo>
                  <a:pt x="157" y="156"/>
                  <a:pt x="157" y="156"/>
                  <a:pt x="158" y="155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158" y="154"/>
                  <a:pt x="158" y="154"/>
                  <a:pt x="158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60"/>
                  <a:pt x="158" y="166"/>
                  <a:pt x="161" y="170"/>
                </a:cubicBezTo>
                <a:cubicBezTo>
                  <a:pt x="163" y="173"/>
                  <a:pt x="163" y="180"/>
                  <a:pt x="163" y="185"/>
                </a:cubicBezTo>
                <a:cubicBezTo>
                  <a:pt x="163" y="186"/>
                  <a:pt x="163" y="187"/>
                  <a:pt x="162" y="188"/>
                </a:cubicBezTo>
                <a:cubicBezTo>
                  <a:pt x="161" y="190"/>
                  <a:pt x="159" y="191"/>
                  <a:pt x="158" y="193"/>
                </a:cubicBezTo>
                <a:cubicBezTo>
                  <a:pt x="156" y="195"/>
                  <a:pt x="154" y="197"/>
                  <a:pt x="154" y="201"/>
                </a:cubicBezTo>
                <a:cubicBezTo>
                  <a:pt x="154" y="202"/>
                  <a:pt x="155" y="203"/>
                  <a:pt x="155" y="204"/>
                </a:cubicBezTo>
                <a:cubicBezTo>
                  <a:pt x="155" y="206"/>
                  <a:pt x="155" y="206"/>
                  <a:pt x="155" y="206"/>
                </a:cubicBezTo>
                <a:cubicBezTo>
                  <a:pt x="157" y="206"/>
                  <a:pt x="157" y="206"/>
                  <a:pt x="157" y="206"/>
                </a:cubicBezTo>
                <a:cubicBezTo>
                  <a:pt x="157" y="206"/>
                  <a:pt x="157" y="206"/>
                  <a:pt x="161" y="204"/>
                </a:cubicBezTo>
                <a:cubicBezTo>
                  <a:pt x="160" y="203"/>
                  <a:pt x="160" y="203"/>
                  <a:pt x="160" y="203"/>
                </a:cubicBezTo>
                <a:cubicBezTo>
                  <a:pt x="159" y="202"/>
                  <a:pt x="159" y="202"/>
                  <a:pt x="159" y="202"/>
                </a:cubicBezTo>
                <a:cubicBezTo>
                  <a:pt x="159" y="204"/>
                  <a:pt x="158" y="205"/>
                  <a:pt x="157" y="205"/>
                </a:cubicBezTo>
                <a:cubicBezTo>
                  <a:pt x="156" y="207"/>
                  <a:pt x="154" y="207"/>
                  <a:pt x="153" y="209"/>
                </a:cubicBezTo>
                <a:cubicBezTo>
                  <a:pt x="151" y="210"/>
                  <a:pt x="149" y="212"/>
                  <a:pt x="148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4"/>
                  <a:pt x="151" y="214"/>
                  <a:pt x="151" y="214"/>
                </a:cubicBezTo>
                <a:cubicBezTo>
                  <a:pt x="150" y="213"/>
                  <a:pt x="150" y="213"/>
                  <a:pt x="150" y="212"/>
                </a:cubicBezTo>
                <a:cubicBezTo>
                  <a:pt x="149" y="212"/>
                  <a:pt x="149" y="211"/>
                  <a:pt x="148" y="210"/>
                </a:cubicBezTo>
                <a:cubicBezTo>
                  <a:pt x="147" y="209"/>
                  <a:pt x="147" y="209"/>
                  <a:pt x="147" y="209"/>
                </a:cubicBezTo>
                <a:cubicBezTo>
                  <a:pt x="146" y="209"/>
                  <a:pt x="146" y="209"/>
                  <a:pt x="146" y="209"/>
                </a:cubicBezTo>
                <a:cubicBezTo>
                  <a:pt x="145" y="210"/>
                  <a:pt x="144" y="211"/>
                  <a:pt x="143" y="212"/>
                </a:cubicBezTo>
                <a:cubicBezTo>
                  <a:pt x="142" y="213"/>
                  <a:pt x="142" y="214"/>
                  <a:pt x="142" y="216"/>
                </a:cubicBezTo>
                <a:cubicBezTo>
                  <a:pt x="142" y="217"/>
                  <a:pt x="142" y="218"/>
                  <a:pt x="143" y="220"/>
                </a:cubicBezTo>
                <a:cubicBezTo>
                  <a:pt x="143" y="221"/>
                  <a:pt x="143" y="221"/>
                  <a:pt x="143" y="221"/>
                </a:cubicBezTo>
                <a:cubicBezTo>
                  <a:pt x="145" y="220"/>
                  <a:pt x="145" y="220"/>
                  <a:pt x="145" y="220"/>
                </a:cubicBezTo>
                <a:cubicBezTo>
                  <a:pt x="146" y="220"/>
                  <a:pt x="147" y="220"/>
                  <a:pt x="147" y="220"/>
                </a:cubicBezTo>
                <a:cubicBezTo>
                  <a:pt x="149" y="220"/>
                  <a:pt x="149" y="220"/>
                  <a:pt x="150" y="221"/>
                </a:cubicBezTo>
                <a:cubicBezTo>
                  <a:pt x="151" y="222"/>
                  <a:pt x="152" y="223"/>
                  <a:pt x="152" y="225"/>
                </a:cubicBezTo>
                <a:cubicBezTo>
                  <a:pt x="153" y="227"/>
                  <a:pt x="153" y="230"/>
                  <a:pt x="154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5" y="230"/>
                  <a:pt x="155" y="230"/>
                  <a:pt x="155" y="230"/>
                </a:cubicBezTo>
                <a:cubicBezTo>
                  <a:pt x="153" y="230"/>
                  <a:pt x="152" y="230"/>
                  <a:pt x="151" y="231"/>
                </a:cubicBezTo>
                <a:cubicBezTo>
                  <a:pt x="150" y="232"/>
                  <a:pt x="149" y="233"/>
                  <a:pt x="147" y="234"/>
                </a:cubicBezTo>
                <a:cubicBezTo>
                  <a:pt x="146" y="235"/>
                  <a:pt x="146" y="235"/>
                  <a:pt x="146" y="235"/>
                </a:cubicBezTo>
                <a:cubicBezTo>
                  <a:pt x="147" y="236"/>
                  <a:pt x="147" y="236"/>
                  <a:pt x="147" y="236"/>
                </a:cubicBezTo>
                <a:cubicBezTo>
                  <a:pt x="147" y="236"/>
                  <a:pt x="147" y="236"/>
                  <a:pt x="147" y="236"/>
                </a:cubicBezTo>
                <a:cubicBezTo>
                  <a:pt x="148" y="237"/>
                  <a:pt x="148" y="237"/>
                  <a:pt x="148" y="237"/>
                </a:cubicBezTo>
                <a:cubicBezTo>
                  <a:pt x="148" y="238"/>
                  <a:pt x="148" y="238"/>
                  <a:pt x="148" y="238"/>
                </a:cubicBezTo>
                <a:cubicBezTo>
                  <a:pt x="150" y="238"/>
                  <a:pt x="150" y="238"/>
                  <a:pt x="150" y="238"/>
                </a:cubicBezTo>
                <a:cubicBezTo>
                  <a:pt x="150" y="236"/>
                  <a:pt x="150" y="236"/>
                  <a:pt x="150" y="236"/>
                </a:cubicBezTo>
                <a:cubicBezTo>
                  <a:pt x="149" y="236"/>
                  <a:pt x="149" y="237"/>
                  <a:pt x="148" y="237"/>
                </a:cubicBezTo>
                <a:cubicBezTo>
                  <a:pt x="146" y="237"/>
                  <a:pt x="144" y="238"/>
                  <a:pt x="141" y="238"/>
                </a:cubicBezTo>
                <a:cubicBezTo>
                  <a:pt x="141" y="238"/>
                  <a:pt x="140" y="238"/>
                  <a:pt x="139" y="238"/>
                </a:cubicBezTo>
                <a:cubicBezTo>
                  <a:pt x="139" y="238"/>
                  <a:pt x="139" y="238"/>
                  <a:pt x="139" y="238"/>
                </a:cubicBezTo>
                <a:cubicBezTo>
                  <a:pt x="139" y="238"/>
                  <a:pt x="139" y="238"/>
                  <a:pt x="139" y="238"/>
                </a:cubicBezTo>
                <a:cubicBezTo>
                  <a:pt x="136" y="238"/>
                  <a:pt x="134" y="237"/>
                  <a:pt x="132" y="236"/>
                </a:cubicBezTo>
                <a:cubicBezTo>
                  <a:pt x="131" y="236"/>
                  <a:pt x="130" y="236"/>
                  <a:pt x="130" y="236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28" y="235"/>
                  <a:pt x="128" y="235"/>
                  <a:pt x="128" y="235"/>
                </a:cubicBezTo>
                <a:cubicBezTo>
                  <a:pt x="128" y="235"/>
                  <a:pt x="128" y="235"/>
                  <a:pt x="128" y="235"/>
                </a:cubicBezTo>
                <a:cubicBezTo>
                  <a:pt x="128" y="235"/>
                  <a:pt x="128" y="235"/>
                  <a:pt x="127" y="235"/>
                </a:cubicBezTo>
                <a:cubicBezTo>
                  <a:pt x="127" y="234"/>
                  <a:pt x="127" y="234"/>
                  <a:pt x="127" y="234"/>
                </a:cubicBezTo>
                <a:cubicBezTo>
                  <a:pt x="127" y="234"/>
                  <a:pt x="127" y="234"/>
                  <a:pt x="127" y="234"/>
                </a:cubicBezTo>
                <a:cubicBezTo>
                  <a:pt x="127" y="234"/>
                  <a:pt x="127" y="233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232"/>
                  <a:pt x="129" y="231"/>
                  <a:pt x="129" y="231"/>
                </a:cubicBezTo>
                <a:cubicBezTo>
                  <a:pt x="130" y="230"/>
                  <a:pt x="131" y="230"/>
                  <a:pt x="132" y="230"/>
                </a:cubicBezTo>
                <a:cubicBezTo>
                  <a:pt x="132" y="230"/>
                  <a:pt x="133" y="230"/>
                  <a:pt x="133" y="230"/>
                </a:cubicBezTo>
                <a:cubicBezTo>
                  <a:pt x="133" y="230"/>
                  <a:pt x="133" y="230"/>
                  <a:pt x="133" y="230"/>
                </a:cubicBezTo>
                <a:cubicBezTo>
                  <a:pt x="135" y="230"/>
                  <a:pt x="135" y="230"/>
                  <a:pt x="135" y="230"/>
                </a:cubicBezTo>
                <a:cubicBezTo>
                  <a:pt x="135" y="229"/>
                  <a:pt x="135" y="229"/>
                  <a:pt x="135" y="229"/>
                </a:cubicBezTo>
                <a:cubicBezTo>
                  <a:pt x="135" y="229"/>
                  <a:pt x="135" y="229"/>
                  <a:pt x="136" y="222"/>
                </a:cubicBezTo>
                <a:cubicBezTo>
                  <a:pt x="136" y="222"/>
                  <a:pt x="136" y="222"/>
                  <a:pt x="136" y="222"/>
                </a:cubicBezTo>
                <a:cubicBezTo>
                  <a:pt x="136" y="221"/>
                  <a:pt x="136" y="221"/>
                  <a:pt x="136" y="221"/>
                </a:cubicBezTo>
                <a:cubicBezTo>
                  <a:pt x="136" y="221"/>
                  <a:pt x="136" y="221"/>
                  <a:pt x="136" y="221"/>
                </a:cubicBezTo>
                <a:cubicBezTo>
                  <a:pt x="136" y="220"/>
                  <a:pt x="136" y="219"/>
                  <a:pt x="136" y="218"/>
                </a:cubicBezTo>
                <a:cubicBezTo>
                  <a:pt x="136" y="218"/>
                  <a:pt x="136" y="218"/>
                  <a:pt x="136" y="218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7" y="216"/>
                  <a:pt x="138" y="215"/>
                  <a:pt x="139" y="214"/>
                </a:cubicBezTo>
                <a:cubicBezTo>
                  <a:pt x="140" y="213"/>
                  <a:pt x="141" y="212"/>
                  <a:pt x="141" y="210"/>
                </a:cubicBezTo>
                <a:cubicBezTo>
                  <a:pt x="141" y="209"/>
                  <a:pt x="141" y="208"/>
                  <a:pt x="140" y="207"/>
                </a:cubicBezTo>
                <a:cubicBezTo>
                  <a:pt x="136" y="203"/>
                  <a:pt x="131" y="203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2" y="203"/>
                  <a:pt x="132" y="203"/>
                  <a:pt x="132" y="203"/>
                </a:cubicBezTo>
                <a:cubicBezTo>
                  <a:pt x="132" y="203"/>
                  <a:pt x="132" y="203"/>
                  <a:pt x="127" y="196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27" y="198"/>
                  <a:pt x="127" y="198"/>
                  <a:pt x="127" y="198"/>
                </a:cubicBezTo>
                <a:cubicBezTo>
                  <a:pt x="127" y="198"/>
                  <a:pt x="127" y="197"/>
                  <a:pt x="127" y="196"/>
                </a:cubicBezTo>
                <a:cubicBezTo>
                  <a:pt x="127" y="195"/>
                  <a:pt x="127" y="194"/>
                  <a:pt x="126" y="193"/>
                </a:cubicBezTo>
                <a:cubicBezTo>
                  <a:pt x="125" y="192"/>
                  <a:pt x="123" y="192"/>
                  <a:pt x="121" y="192"/>
                </a:cubicBezTo>
                <a:cubicBezTo>
                  <a:pt x="121" y="193"/>
                  <a:pt x="121" y="193"/>
                  <a:pt x="121" y="193"/>
                </a:cubicBezTo>
                <a:cubicBezTo>
                  <a:pt x="122" y="192"/>
                  <a:pt x="122" y="192"/>
                  <a:pt x="122" y="192"/>
                </a:cubicBezTo>
                <a:cubicBezTo>
                  <a:pt x="121" y="192"/>
                  <a:pt x="120" y="192"/>
                  <a:pt x="120" y="192"/>
                </a:cubicBezTo>
                <a:cubicBezTo>
                  <a:pt x="118" y="192"/>
                  <a:pt x="116" y="192"/>
                  <a:pt x="115" y="193"/>
                </a:cubicBezTo>
                <a:cubicBezTo>
                  <a:pt x="113" y="193"/>
                  <a:pt x="112" y="193"/>
                  <a:pt x="111" y="193"/>
                </a:cubicBezTo>
                <a:cubicBezTo>
                  <a:pt x="111" y="193"/>
                  <a:pt x="110" y="193"/>
                  <a:pt x="110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9" y="193"/>
                  <a:pt x="108" y="193"/>
                  <a:pt x="108" y="193"/>
                </a:cubicBezTo>
                <a:cubicBezTo>
                  <a:pt x="107" y="192"/>
                  <a:pt x="106" y="191"/>
                  <a:pt x="106" y="190"/>
                </a:cubicBezTo>
                <a:cubicBezTo>
                  <a:pt x="106" y="189"/>
                  <a:pt x="105" y="188"/>
                  <a:pt x="105" y="188"/>
                </a:cubicBezTo>
                <a:cubicBezTo>
                  <a:pt x="105" y="188"/>
                  <a:pt x="105" y="188"/>
                  <a:pt x="105" y="188"/>
                </a:cubicBezTo>
                <a:cubicBezTo>
                  <a:pt x="105" y="188"/>
                  <a:pt x="105" y="188"/>
                  <a:pt x="105" y="188"/>
                </a:cubicBezTo>
                <a:cubicBezTo>
                  <a:pt x="105" y="187"/>
                  <a:pt x="105" y="187"/>
                  <a:pt x="105" y="187"/>
                </a:cubicBezTo>
                <a:cubicBezTo>
                  <a:pt x="104" y="187"/>
                  <a:pt x="104" y="187"/>
                  <a:pt x="104" y="187"/>
                </a:cubicBezTo>
                <a:cubicBezTo>
                  <a:pt x="104" y="187"/>
                  <a:pt x="104" y="187"/>
                  <a:pt x="98" y="184"/>
                </a:cubicBezTo>
                <a:cubicBezTo>
                  <a:pt x="97" y="185"/>
                  <a:pt x="97" y="185"/>
                  <a:pt x="97" y="185"/>
                </a:cubicBezTo>
                <a:cubicBezTo>
                  <a:pt x="98" y="186"/>
                  <a:pt x="98" y="186"/>
                  <a:pt x="98" y="186"/>
                </a:cubicBezTo>
                <a:cubicBezTo>
                  <a:pt x="98" y="186"/>
                  <a:pt x="99" y="185"/>
                  <a:pt x="100" y="184"/>
                </a:cubicBezTo>
                <a:cubicBezTo>
                  <a:pt x="100" y="182"/>
                  <a:pt x="101" y="180"/>
                  <a:pt x="101" y="178"/>
                </a:cubicBezTo>
                <a:cubicBezTo>
                  <a:pt x="101" y="177"/>
                  <a:pt x="100" y="176"/>
                  <a:pt x="99" y="175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8" y="174"/>
                  <a:pt x="98" y="174"/>
                  <a:pt x="97" y="174"/>
                </a:cubicBezTo>
                <a:cubicBezTo>
                  <a:pt x="96" y="174"/>
                  <a:pt x="95" y="175"/>
                  <a:pt x="94" y="176"/>
                </a:cubicBezTo>
                <a:cubicBezTo>
                  <a:pt x="93" y="177"/>
                  <a:pt x="92" y="178"/>
                  <a:pt x="91" y="180"/>
                </a:cubicBezTo>
                <a:cubicBezTo>
                  <a:pt x="91" y="181"/>
                  <a:pt x="90" y="182"/>
                  <a:pt x="90" y="182"/>
                </a:cubicBezTo>
                <a:cubicBezTo>
                  <a:pt x="92" y="183"/>
                  <a:pt x="92" y="183"/>
                  <a:pt x="92" y="183"/>
                </a:cubicBezTo>
                <a:cubicBezTo>
                  <a:pt x="92" y="181"/>
                  <a:pt x="92" y="181"/>
                  <a:pt x="92" y="181"/>
                </a:cubicBezTo>
                <a:cubicBezTo>
                  <a:pt x="92" y="181"/>
                  <a:pt x="92" y="181"/>
                  <a:pt x="85" y="181"/>
                </a:cubicBezTo>
                <a:cubicBezTo>
                  <a:pt x="85" y="183"/>
                  <a:pt x="85" y="183"/>
                  <a:pt x="85" y="183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3"/>
                  <a:pt x="87" y="182"/>
                  <a:pt x="88" y="180"/>
                </a:cubicBezTo>
                <a:cubicBezTo>
                  <a:pt x="88" y="179"/>
                  <a:pt x="89" y="177"/>
                  <a:pt x="89" y="175"/>
                </a:cubicBezTo>
                <a:cubicBezTo>
                  <a:pt x="89" y="174"/>
                  <a:pt x="89" y="173"/>
                  <a:pt x="89" y="173"/>
                </a:cubicBezTo>
                <a:cubicBezTo>
                  <a:pt x="88" y="172"/>
                  <a:pt x="87" y="172"/>
                  <a:pt x="86" y="172"/>
                </a:cubicBezTo>
                <a:cubicBezTo>
                  <a:pt x="83" y="172"/>
                  <a:pt x="80" y="173"/>
                  <a:pt x="77" y="174"/>
                </a:cubicBezTo>
                <a:cubicBezTo>
                  <a:pt x="75" y="176"/>
                  <a:pt x="73" y="177"/>
                  <a:pt x="73" y="177"/>
                </a:cubicBezTo>
                <a:cubicBezTo>
                  <a:pt x="74" y="178"/>
                  <a:pt x="74" y="178"/>
                  <a:pt x="74" y="178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4" y="177"/>
                  <a:pt x="70" y="177"/>
                </a:cubicBezTo>
                <a:cubicBezTo>
                  <a:pt x="70" y="178"/>
                  <a:pt x="70" y="178"/>
                  <a:pt x="70" y="178"/>
                </a:cubicBezTo>
                <a:cubicBezTo>
                  <a:pt x="72" y="178"/>
                  <a:pt x="72" y="178"/>
                  <a:pt x="72" y="178"/>
                </a:cubicBezTo>
                <a:cubicBezTo>
                  <a:pt x="72" y="178"/>
                  <a:pt x="72" y="177"/>
                  <a:pt x="71" y="176"/>
                </a:cubicBezTo>
                <a:cubicBezTo>
                  <a:pt x="71" y="175"/>
                  <a:pt x="71" y="174"/>
                  <a:pt x="70" y="174"/>
                </a:cubicBezTo>
                <a:cubicBezTo>
                  <a:pt x="70" y="173"/>
                  <a:pt x="69" y="172"/>
                  <a:pt x="68" y="172"/>
                </a:cubicBezTo>
                <a:cubicBezTo>
                  <a:pt x="67" y="172"/>
                  <a:pt x="66" y="173"/>
                  <a:pt x="65" y="173"/>
                </a:cubicBezTo>
                <a:cubicBezTo>
                  <a:pt x="66" y="174"/>
                  <a:pt x="66" y="174"/>
                  <a:pt x="66" y="174"/>
                </a:cubicBezTo>
                <a:cubicBezTo>
                  <a:pt x="66" y="173"/>
                  <a:pt x="66" y="173"/>
                  <a:pt x="66" y="173"/>
                </a:cubicBezTo>
                <a:cubicBezTo>
                  <a:pt x="64" y="173"/>
                  <a:pt x="63" y="174"/>
                  <a:pt x="62" y="176"/>
                </a:cubicBezTo>
                <a:cubicBezTo>
                  <a:pt x="61" y="177"/>
                  <a:pt x="61" y="178"/>
                  <a:pt x="61" y="180"/>
                </a:cubicBezTo>
                <a:cubicBezTo>
                  <a:pt x="61" y="182"/>
                  <a:pt x="62" y="184"/>
                  <a:pt x="62" y="184"/>
                </a:cubicBezTo>
                <a:cubicBezTo>
                  <a:pt x="63" y="184"/>
                  <a:pt x="63" y="184"/>
                  <a:pt x="63" y="184"/>
                </a:cubicBezTo>
                <a:cubicBezTo>
                  <a:pt x="63" y="182"/>
                  <a:pt x="63" y="182"/>
                  <a:pt x="63" y="182"/>
                </a:cubicBezTo>
                <a:cubicBezTo>
                  <a:pt x="63" y="182"/>
                  <a:pt x="63" y="182"/>
                  <a:pt x="59" y="182"/>
                </a:cubicBezTo>
                <a:cubicBezTo>
                  <a:pt x="59" y="184"/>
                  <a:pt x="59" y="184"/>
                  <a:pt x="59" y="184"/>
                </a:cubicBezTo>
                <a:cubicBezTo>
                  <a:pt x="60" y="182"/>
                  <a:pt x="60" y="182"/>
                  <a:pt x="60" y="182"/>
                </a:cubicBezTo>
                <a:cubicBezTo>
                  <a:pt x="60" y="182"/>
                  <a:pt x="60" y="182"/>
                  <a:pt x="54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2" y="182"/>
                  <a:pt x="52" y="182"/>
                  <a:pt x="52" y="182"/>
                </a:cubicBezTo>
                <a:cubicBezTo>
                  <a:pt x="51" y="183"/>
                  <a:pt x="48" y="186"/>
                  <a:pt x="44" y="189"/>
                </a:cubicBezTo>
                <a:cubicBezTo>
                  <a:pt x="40" y="191"/>
                  <a:pt x="36" y="193"/>
                  <a:pt x="32" y="193"/>
                </a:cubicBezTo>
                <a:cubicBezTo>
                  <a:pt x="32" y="193"/>
                  <a:pt x="31" y="193"/>
                  <a:pt x="31" y="193"/>
                </a:cubicBezTo>
                <a:cubicBezTo>
                  <a:pt x="31" y="193"/>
                  <a:pt x="31" y="193"/>
                  <a:pt x="31" y="193"/>
                </a:cubicBezTo>
                <a:cubicBezTo>
                  <a:pt x="31" y="193"/>
                  <a:pt x="31" y="193"/>
                  <a:pt x="31" y="193"/>
                </a:cubicBezTo>
                <a:cubicBezTo>
                  <a:pt x="29" y="193"/>
                  <a:pt x="27" y="193"/>
                  <a:pt x="27" y="192"/>
                </a:cubicBezTo>
                <a:cubicBezTo>
                  <a:pt x="26" y="192"/>
                  <a:pt x="26" y="192"/>
                  <a:pt x="26" y="191"/>
                </a:cubicBezTo>
                <a:cubicBezTo>
                  <a:pt x="26" y="190"/>
                  <a:pt x="26" y="190"/>
                  <a:pt x="26" y="189"/>
                </a:cubicBezTo>
                <a:cubicBezTo>
                  <a:pt x="27" y="189"/>
                  <a:pt x="27" y="189"/>
                  <a:pt x="27" y="189"/>
                </a:cubicBezTo>
                <a:cubicBezTo>
                  <a:pt x="27" y="189"/>
                  <a:pt x="27" y="189"/>
                  <a:pt x="27" y="189"/>
                </a:cubicBezTo>
                <a:cubicBezTo>
                  <a:pt x="27" y="189"/>
                  <a:pt x="27" y="189"/>
                  <a:pt x="27" y="189"/>
                </a:cubicBezTo>
                <a:cubicBezTo>
                  <a:pt x="28" y="187"/>
                  <a:pt x="28" y="187"/>
                  <a:pt x="28" y="187"/>
                </a:cubicBezTo>
                <a:cubicBezTo>
                  <a:pt x="26" y="186"/>
                  <a:pt x="26" y="186"/>
                  <a:pt x="26" y="186"/>
                </a:cubicBezTo>
                <a:cubicBezTo>
                  <a:pt x="26" y="186"/>
                  <a:pt x="26" y="186"/>
                  <a:pt x="12" y="182"/>
                </a:cubicBezTo>
                <a:cubicBezTo>
                  <a:pt x="11" y="182"/>
                  <a:pt x="11" y="182"/>
                  <a:pt x="11" y="182"/>
                </a:cubicBezTo>
                <a:cubicBezTo>
                  <a:pt x="11" y="184"/>
                  <a:pt x="11" y="184"/>
                  <a:pt x="11" y="184"/>
                </a:cubicBezTo>
                <a:cubicBezTo>
                  <a:pt x="11" y="184"/>
                  <a:pt x="11" y="184"/>
                  <a:pt x="10" y="184"/>
                </a:cubicBezTo>
                <a:cubicBezTo>
                  <a:pt x="10" y="185"/>
                  <a:pt x="10" y="186"/>
                  <a:pt x="9" y="189"/>
                </a:cubicBezTo>
                <a:cubicBezTo>
                  <a:pt x="11" y="189"/>
                  <a:pt x="11" y="189"/>
                  <a:pt x="11" y="189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11" y="188"/>
                  <a:pt x="11" y="188"/>
                  <a:pt x="3" y="186"/>
                </a:cubicBezTo>
                <a:cubicBezTo>
                  <a:pt x="3" y="188"/>
                  <a:pt x="3" y="188"/>
                  <a:pt x="3" y="188"/>
                </a:cubicBezTo>
                <a:cubicBezTo>
                  <a:pt x="4" y="187"/>
                  <a:pt x="4" y="187"/>
                  <a:pt x="4" y="187"/>
                </a:cubicBezTo>
                <a:cubicBezTo>
                  <a:pt x="4" y="187"/>
                  <a:pt x="4" y="186"/>
                  <a:pt x="3" y="185"/>
                </a:cubicBezTo>
                <a:cubicBezTo>
                  <a:pt x="3" y="185"/>
                  <a:pt x="3" y="184"/>
                  <a:pt x="3" y="184"/>
                </a:cubicBezTo>
                <a:cubicBezTo>
                  <a:pt x="3" y="183"/>
                  <a:pt x="3" y="183"/>
                  <a:pt x="3" y="183"/>
                </a:cubicBezTo>
                <a:cubicBezTo>
                  <a:pt x="1" y="183"/>
                  <a:pt x="1" y="183"/>
                  <a:pt x="1" y="183"/>
                </a:cubicBezTo>
                <a:cubicBezTo>
                  <a:pt x="2" y="184"/>
                  <a:pt x="2" y="184"/>
                  <a:pt x="2" y="184"/>
                </a:cubicBezTo>
                <a:cubicBezTo>
                  <a:pt x="3" y="183"/>
                  <a:pt x="3" y="182"/>
                  <a:pt x="4" y="182"/>
                </a:cubicBezTo>
                <a:cubicBezTo>
                  <a:pt x="5" y="179"/>
                  <a:pt x="5" y="176"/>
                  <a:pt x="5" y="176"/>
                </a:cubicBezTo>
                <a:cubicBezTo>
                  <a:pt x="4" y="176"/>
                  <a:pt x="4" y="176"/>
                  <a:pt x="4" y="176"/>
                </a:cubicBezTo>
                <a:cubicBezTo>
                  <a:pt x="4" y="177"/>
                  <a:pt x="4" y="177"/>
                  <a:pt x="4" y="177"/>
                </a:cubicBezTo>
                <a:cubicBezTo>
                  <a:pt x="4" y="177"/>
                  <a:pt x="6" y="176"/>
                  <a:pt x="8" y="176"/>
                </a:cubicBezTo>
                <a:cubicBezTo>
                  <a:pt x="9" y="175"/>
                  <a:pt x="10" y="175"/>
                  <a:pt x="11" y="175"/>
                </a:cubicBezTo>
                <a:cubicBezTo>
                  <a:pt x="11" y="175"/>
                  <a:pt x="11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3" y="175"/>
                  <a:pt x="13" y="175"/>
                  <a:pt x="14" y="175"/>
                </a:cubicBezTo>
                <a:cubicBezTo>
                  <a:pt x="15" y="176"/>
                  <a:pt x="17" y="178"/>
                  <a:pt x="18" y="179"/>
                </a:cubicBezTo>
                <a:cubicBezTo>
                  <a:pt x="19" y="179"/>
                  <a:pt x="20" y="180"/>
                  <a:pt x="20" y="180"/>
                </a:cubicBezTo>
                <a:cubicBezTo>
                  <a:pt x="21" y="181"/>
                  <a:pt x="22" y="181"/>
                  <a:pt x="23" y="181"/>
                </a:cubicBezTo>
                <a:cubicBezTo>
                  <a:pt x="23" y="180"/>
                  <a:pt x="23" y="180"/>
                  <a:pt x="23" y="180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27" y="183"/>
                  <a:pt x="32" y="183"/>
                  <a:pt x="32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2"/>
                  <a:pt x="34" y="182"/>
                  <a:pt x="34" y="182"/>
                </a:cubicBezTo>
                <a:cubicBezTo>
                  <a:pt x="34" y="182"/>
                  <a:pt x="34" y="181"/>
                  <a:pt x="35" y="180"/>
                </a:cubicBezTo>
                <a:cubicBezTo>
                  <a:pt x="36" y="180"/>
                  <a:pt x="37" y="179"/>
                  <a:pt x="37" y="179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1"/>
                  <a:pt x="41" y="181"/>
                  <a:pt x="41" y="182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2" y="184"/>
                  <a:pt x="42" y="184"/>
                  <a:pt x="45" y="185"/>
                </a:cubicBezTo>
                <a:cubicBezTo>
                  <a:pt x="46" y="186"/>
                  <a:pt x="46" y="186"/>
                  <a:pt x="46" y="186"/>
                </a:cubicBezTo>
                <a:cubicBezTo>
                  <a:pt x="46" y="185"/>
                  <a:pt x="46" y="185"/>
                  <a:pt x="46" y="185"/>
                </a:cubicBezTo>
                <a:cubicBezTo>
                  <a:pt x="46" y="185"/>
                  <a:pt x="48" y="185"/>
                  <a:pt x="50" y="184"/>
                </a:cubicBezTo>
                <a:cubicBezTo>
                  <a:pt x="51" y="183"/>
                  <a:pt x="52" y="183"/>
                  <a:pt x="53" y="182"/>
                </a:cubicBezTo>
                <a:cubicBezTo>
                  <a:pt x="53" y="182"/>
                  <a:pt x="54" y="182"/>
                  <a:pt x="54" y="182"/>
                </a:cubicBezTo>
                <a:cubicBezTo>
                  <a:pt x="54" y="181"/>
                  <a:pt x="54" y="181"/>
                  <a:pt x="54" y="181"/>
                </a:cubicBezTo>
                <a:cubicBezTo>
                  <a:pt x="55" y="181"/>
                  <a:pt x="55" y="181"/>
                  <a:pt x="55" y="180"/>
                </a:cubicBezTo>
                <a:cubicBezTo>
                  <a:pt x="55" y="180"/>
                  <a:pt x="55" y="179"/>
                  <a:pt x="54" y="179"/>
                </a:cubicBezTo>
                <a:cubicBezTo>
                  <a:pt x="54" y="178"/>
                  <a:pt x="54" y="178"/>
                  <a:pt x="53" y="178"/>
                </a:cubicBezTo>
                <a:cubicBezTo>
                  <a:pt x="52" y="178"/>
                  <a:pt x="52" y="178"/>
                  <a:pt x="52" y="178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3" y="178"/>
                  <a:pt x="53" y="178"/>
                  <a:pt x="53" y="178"/>
                </a:cubicBezTo>
                <a:cubicBezTo>
                  <a:pt x="51" y="178"/>
                  <a:pt x="48" y="176"/>
                  <a:pt x="46" y="175"/>
                </a:cubicBezTo>
                <a:cubicBezTo>
                  <a:pt x="44" y="174"/>
                  <a:pt x="43" y="173"/>
                  <a:pt x="42" y="173"/>
                </a:cubicBezTo>
                <a:cubicBezTo>
                  <a:pt x="42" y="172"/>
                  <a:pt x="41" y="172"/>
                  <a:pt x="41" y="172"/>
                </a:cubicBezTo>
                <a:cubicBezTo>
                  <a:pt x="41" y="172"/>
                  <a:pt x="41" y="172"/>
                  <a:pt x="41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2"/>
                  <a:pt x="40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5" y="172"/>
                  <a:pt x="35" y="172"/>
                  <a:pt x="35" y="172"/>
                </a:cubicBezTo>
                <a:cubicBezTo>
                  <a:pt x="35" y="172"/>
                  <a:pt x="35" y="172"/>
                  <a:pt x="35" y="172"/>
                </a:cubicBezTo>
                <a:cubicBezTo>
                  <a:pt x="35" y="172"/>
                  <a:pt x="34" y="173"/>
                  <a:pt x="33" y="174"/>
                </a:cubicBezTo>
                <a:cubicBezTo>
                  <a:pt x="32" y="175"/>
                  <a:pt x="30" y="175"/>
                  <a:pt x="29" y="175"/>
                </a:cubicBezTo>
                <a:cubicBezTo>
                  <a:pt x="29" y="175"/>
                  <a:pt x="28" y="175"/>
                  <a:pt x="28" y="175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27" y="174"/>
                  <a:pt x="26" y="173"/>
                  <a:pt x="26" y="172"/>
                </a:cubicBezTo>
                <a:cubicBezTo>
                  <a:pt x="26" y="172"/>
                  <a:pt x="26" y="171"/>
                  <a:pt x="26" y="171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26" y="168"/>
                  <a:pt x="26" y="168"/>
                  <a:pt x="26" y="168"/>
                </a:cubicBezTo>
                <a:cubicBezTo>
                  <a:pt x="24" y="169"/>
                  <a:pt x="24" y="169"/>
                  <a:pt x="24" y="169"/>
                </a:cubicBezTo>
                <a:cubicBezTo>
                  <a:pt x="24" y="169"/>
                  <a:pt x="24" y="169"/>
                  <a:pt x="24" y="169"/>
                </a:cubicBezTo>
                <a:cubicBezTo>
                  <a:pt x="23" y="169"/>
                  <a:pt x="22" y="169"/>
                  <a:pt x="21" y="169"/>
                </a:cubicBezTo>
                <a:cubicBezTo>
                  <a:pt x="19" y="169"/>
                  <a:pt x="17" y="169"/>
                  <a:pt x="16" y="168"/>
                </a:cubicBezTo>
                <a:cubicBezTo>
                  <a:pt x="14" y="167"/>
                  <a:pt x="13" y="165"/>
                  <a:pt x="13" y="164"/>
                </a:cubicBezTo>
                <a:cubicBezTo>
                  <a:pt x="12" y="164"/>
                  <a:pt x="12" y="163"/>
                  <a:pt x="12" y="163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1" y="162"/>
                  <a:pt x="11" y="162"/>
                  <a:pt x="11" y="162"/>
                </a:cubicBezTo>
                <a:cubicBezTo>
                  <a:pt x="11" y="164"/>
                  <a:pt x="11" y="164"/>
                  <a:pt x="11" y="164"/>
                </a:cubicBezTo>
                <a:cubicBezTo>
                  <a:pt x="11" y="164"/>
                  <a:pt x="11" y="164"/>
                  <a:pt x="12" y="163"/>
                </a:cubicBezTo>
                <a:cubicBezTo>
                  <a:pt x="14" y="163"/>
                  <a:pt x="18" y="162"/>
                  <a:pt x="20" y="162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3" y="165"/>
                  <a:pt x="26" y="166"/>
                  <a:pt x="26" y="166"/>
                </a:cubicBezTo>
                <a:cubicBezTo>
                  <a:pt x="26" y="166"/>
                  <a:pt x="26" y="166"/>
                  <a:pt x="26" y="166"/>
                </a:cubicBezTo>
                <a:cubicBezTo>
                  <a:pt x="27" y="166"/>
                  <a:pt x="27" y="166"/>
                  <a:pt x="27" y="166"/>
                </a:cubicBezTo>
                <a:cubicBezTo>
                  <a:pt x="27" y="166"/>
                  <a:pt x="27" y="166"/>
                  <a:pt x="38" y="166"/>
                </a:cubicBezTo>
                <a:cubicBezTo>
                  <a:pt x="38" y="165"/>
                  <a:pt x="38" y="165"/>
                  <a:pt x="38" y="165"/>
                </a:cubicBezTo>
                <a:cubicBezTo>
                  <a:pt x="37" y="166"/>
                  <a:pt x="37" y="166"/>
                  <a:pt x="37" y="166"/>
                </a:cubicBezTo>
                <a:cubicBezTo>
                  <a:pt x="40" y="167"/>
                  <a:pt x="42" y="169"/>
                  <a:pt x="44" y="170"/>
                </a:cubicBezTo>
                <a:cubicBezTo>
                  <a:pt x="45" y="171"/>
                  <a:pt x="46" y="171"/>
                  <a:pt x="47" y="172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48" y="173"/>
                  <a:pt x="48" y="173"/>
                  <a:pt x="55" y="173"/>
                </a:cubicBezTo>
                <a:cubicBezTo>
                  <a:pt x="57" y="173"/>
                  <a:pt x="57" y="173"/>
                  <a:pt x="57" y="173"/>
                </a:cubicBezTo>
                <a:cubicBezTo>
                  <a:pt x="57" y="172"/>
                  <a:pt x="57" y="172"/>
                  <a:pt x="57" y="172"/>
                </a:cubicBezTo>
                <a:cubicBezTo>
                  <a:pt x="57" y="172"/>
                  <a:pt x="57" y="172"/>
                  <a:pt x="57" y="169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46" y="162"/>
                </a:cubicBezTo>
                <a:cubicBezTo>
                  <a:pt x="46" y="164"/>
                  <a:pt x="46" y="164"/>
                  <a:pt x="46" y="164"/>
                </a:cubicBezTo>
                <a:cubicBezTo>
                  <a:pt x="47" y="163"/>
                  <a:pt x="47" y="163"/>
                  <a:pt x="47" y="163"/>
                </a:cubicBezTo>
                <a:cubicBezTo>
                  <a:pt x="47" y="163"/>
                  <a:pt x="47" y="163"/>
                  <a:pt x="45" y="161"/>
                </a:cubicBezTo>
                <a:cubicBezTo>
                  <a:pt x="45" y="161"/>
                  <a:pt x="45" y="161"/>
                  <a:pt x="45" y="161"/>
                </a:cubicBezTo>
                <a:cubicBezTo>
                  <a:pt x="44" y="161"/>
                  <a:pt x="44" y="161"/>
                  <a:pt x="44" y="161"/>
                </a:cubicBezTo>
                <a:cubicBezTo>
                  <a:pt x="44" y="161"/>
                  <a:pt x="44" y="161"/>
                  <a:pt x="40" y="161"/>
                </a:cubicBezTo>
                <a:cubicBezTo>
                  <a:pt x="40" y="162"/>
                  <a:pt x="40" y="162"/>
                  <a:pt x="40" y="162"/>
                </a:cubicBezTo>
                <a:cubicBezTo>
                  <a:pt x="41" y="163"/>
                  <a:pt x="41" y="163"/>
                  <a:pt x="41" y="163"/>
                </a:cubicBezTo>
                <a:cubicBezTo>
                  <a:pt x="41" y="163"/>
                  <a:pt x="41" y="163"/>
                  <a:pt x="41" y="163"/>
                </a:cubicBezTo>
                <a:cubicBezTo>
                  <a:pt x="42" y="163"/>
                  <a:pt x="42" y="162"/>
                  <a:pt x="43" y="162"/>
                </a:cubicBezTo>
                <a:cubicBezTo>
                  <a:pt x="44" y="161"/>
                  <a:pt x="45" y="161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8" y="161"/>
                  <a:pt x="49" y="161"/>
                </a:cubicBezTo>
                <a:cubicBezTo>
                  <a:pt x="50" y="162"/>
                  <a:pt x="51" y="162"/>
                  <a:pt x="53" y="163"/>
                </a:cubicBezTo>
                <a:cubicBezTo>
                  <a:pt x="54" y="163"/>
                  <a:pt x="55" y="164"/>
                  <a:pt x="55" y="164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6" y="161"/>
                  <a:pt x="56" y="161"/>
                  <a:pt x="51" y="156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0" y="158"/>
                  <a:pt x="50" y="158"/>
                  <a:pt x="50" y="158"/>
                </a:cubicBezTo>
                <a:cubicBezTo>
                  <a:pt x="50" y="158"/>
                  <a:pt x="50" y="158"/>
                  <a:pt x="59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1" y="159"/>
                  <a:pt x="61" y="158"/>
                  <a:pt x="62" y="157"/>
                </a:cubicBezTo>
                <a:cubicBezTo>
                  <a:pt x="63" y="156"/>
                  <a:pt x="65" y="156"/>
                  <a:pt x="66" y="156"/>
                </a:cubicBezTo>
                <a:cubicBezTo>
                  <a:pt x="67" y="156"/>
                  <a:pt x="68" y="156"/>
                  <a:pt x="69" y="157"/>
                </a:cubicBezTo>
                <a:cubicBezTo>
                  <a:pt x="69" y="157"/>
                  <a:pt x="70" y="157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71" y="159"/>
                  <a:pt x="71" y="159"/>
                  <a:pt x="71" y="159"/>
                </a:cubicBezTo>
                <a:cubicBezTo>
                  <a:pt x="72" y="158"/>
                  <a:pt x="72" y="158"/>
                  <a:pt x="72" y="158"/>
                </a:cubicBezTo>
                <a:cubicBezTo>
                  <a:pt x="72" y="158"/>
                  <a:pt x="75" y="157"/>
                  <a:pt x="78" y="156"/>
                </a:cubicBezTo>
                <a:cubicBezTo>
                  <a:pt x="79" y="156"/>
                  <a:pt x="81" y="155"/>
                  <a:pt x="82" y="155"/>
                </a:cubicBezTo>
                <a:cubicBezTo>
                  <a:pt x="83" y="154"/>
                  <a:pt x="85" y="154"/>
                  <a:pt x="85" y="154"/>
                </a:cubicBezTo>
                <a:cubicBezTo>
                  <a:pt x="87" y="154"/>
                  <a:pt x="89" y="153"/>
                  <a:pt x="89" y="151"/>
                </a:cubicBezTo>
                <a:cubicBezTo>
                  <a:pt x="89" y="150"/>
                  <a:pt x="88" y="149"/>
                  <a:pt x="87" y="148"/>
                </a:cubicBezTo>
                <a:cubicBezTo>
                  <a:pt x="86" y="148"/>
                  <a:pt x="85" y="147"/>
                  <a:pt x="84" y="147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0" y="148"/>
                  <a:pt x="77" y="149"/>
                  <a:pt x="75" y="150"/>
                </a:cubicBezTo>
                <a:cubicBezTo>
                  <a:pt x="73" y="151"/>
                  <a:pt x="71" y="151"/>
                  <a:pt x="70" y="151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70" y="151"/>
                  <a:pt x="70" y="151"/>
                  <a:pt x="69" y="151"/>
                </a:cubicBezTo>
                <a:cubicBezTo>
                  <a:pt x="66" y="149"/>
                  <a:pt x="61" y="145"/>
                  <a:pt x="56" y="142"/>
                </a:cubicBezTo>
                <a:cubicBezTo>
                  <a:pt x="52" y="139"/>
                  <a:pt x="48" y="137"/>
                  <a:pt x="48" y="137"/>
                </a:cubicBezTo>
                <a:cubicBezTo>
                  <a:pt x="47" y="138"/>
                  <a:pt x="47" y="138"/>
                  <a:pt x="47" y="138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38"/>
                  <a:pt x="48" y="136"/>
                  <a:pt x="48" y="134"/>
                </a:cubicBezTo>
                <a:cubicBezTo>
                  <a:pt x="47" y="132"/>
                  <a:pt x="47" y="130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6" y="130"/>
                  <a:pt x="47" y="130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7" y="130"/>
                  <a:pt x="48" y="130"/>
                  <a:pt x="49" y="131"/>
                </a:cubicBezTo>
                <a:cubicBezTo>
                  <a:pt x="50" y="132"/>
                  <a:pt x="52" y="133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6" y="135"/>
                  <a:pt x="58" y="138"/>
                  <a:pt x="60" y="140"/>
                </a:cubicBezTo>
                <a:cubicBezTo>
                  <a:pt x="62" y="141"/>
                  <a:pt x="64" y="143"/>
                  <a:pt x="64" y="143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38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6" y="137"/>
                  <a:pt x="66" y="137"/>
                  <a:pt x="52" y="123"/>
                </a:cubicBezTo>
                <a:cubicBezTo>
                  <a:pt x="51" y="124"/>
                  <a:pt x="51" y="124"/>
                  <a:pt x="51" y="124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5"/>
                  <a:pt x="58" y="120"/>
                  <a:pt x="64" y="114"/>
                </a:cubicBezTo>
                <a:cubicBezTo>
                  <a:pt x="66" y="111"/>
                  <a:pt x="70" y="108"/>
                  <a:pt x="72" y="105"/>
                </a:cubicBezTo>
                <a:cubicBezTo>
                  <a:pt x="75" y="102"/>
                  <a:pt x="77" y="99"/>
                  <a:pt x="78" y="97"/>
                </a:cubicBezTo>
                <a:cubicBezTo>
                  <a:pt x="77" y="96"/>
                  <a:pt x="77" y="96"/>
                  <a:pt x="77" y="96"/>
                </a:cubicBezTo>
                <a:cubicBezTo>
                  <a:pt x="78" y="97"/>
                  <a:pt x="78" y="97"/>
                  <a:pt x="78" y="97"/>
                </a:cubicBezTo>
                <a:cubicBezTo>
                  <a:pt x="80" y="94"/>
                  <a:pt x="81" y="90"/>
                  <a:pt x="82" y="85"/>
                </a:cubicBezTo>
                <a:cubicBezTo>
                  <a:pt x="85" y="77"/>
                  <a:pt x="87" y="67"/>
                  <a:pt x="89" y="59"/>
                </a:cubicBezTo>
                <a:cubicBezTo>
                  <a:pt x="90" y="55"/>
                  <a:pt x="90" y="52"/>
                  <a:pt x="91" y="50"/>
                </a:cubicBezTo>
                <a:cubicBezTo>
                  <a:pt x="92" y="48"/>
                  <a:pt x="92" y="47"/>
                  <a:pt x="92" y="47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5"/>
                  <a:pt x="93" y="45"/>
                  <a:pt x="94" y="45"/>
                </a:cubicBezTo>
                <a:cubicBezTo>
                  <a:pt x="94" y="45"/>
                  <a:pt x="95" y="46"/>
                  <a:pt x="96" y="46"/>
                </a:cubicBezTo>
                <a:cubicBezTo>
                  <a:pt x="97" y="47"/>
                  <a:pt x="98" y="48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9"/>
                  <a:pt x="101" y="49"/>
                  <a:pt x="102" y="49"/>
                </a:cubicBezTo>
                <a:cubicBezTo>
                  <a:pt x="102" y="49"/>
                  <a:pt x="103" y="49"/>
                  <a:pt x="104" y="49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8" y="48"/>
                  <a:pt x="108" y="49"/>
                  <a:pt x="108" y="50"/>
                </a:cubicBezTo>
                <a:cubicBezTo>
                  <a:pt x="109" y="52"/>
                  <a:pt x="109" y="55"/>
                  <a:pt x="110" y="57"/>
                </a:cubicBezTo>
                <a:cubicBezTo>
                  <a:pt x="110" y="58"/>
                  <a:pt x="111" y="59"/>
                  <a:pt x="111" y="60"/>
                </a:cubicBezTo>
                <a:cubicBezTo>
                  <a:pt x="112" y="61"/>
                  <a:pt x="113" y="62"/>
                  <a:pt x="114" y="62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15" y="63"/>
                  <a:pt x="117" y="64"/>
                  <a:pt x="118" y="65"/>
                </a:cubicBezTo>
                <a:cubicBezTo>
                  <a:pt x="119" y="65"/>
                  <a:pt x="119" y="67"/>
                  <a:pt x="119" y="67"/>
                </a:cubicBezTo>
                <a:cubicBezTo>
                  <a:pt x="119" y="67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8" y="69"/>
                  <a:pt x="117" y="69"/>
                  <a:pt x="117" y="70"/>
                </a:cubicBezTo>
                <a:cubicBezTo>
                  <a:pt x="116" y="70"/>
                  <a:pt x="115" y="70"/>
                  <a:pt x="114" y="70"/>
                </a:cubicBezTo>
                <a:cubicBezTo>
                  <a:pt x="112" y="70"/>
                  <a:pt x="111" y="70"/>
                  <a:pt x="109" y="70"/>
                </a:cubicBezTo>
                <a:cubicBezTo>
                  <a:pt x="109" y="70"/>
                  <a:pt x="108" y="70"/>
                  <a:pt x="108" y="70"/>
                </a:cubicBezTo>
                <a:cubicBezTo>
                  <a:pt x="107" y="70"/>
                  <a:pt x="107" y="71"/>
                  <a:pt x="107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3"/>
                  <a:pt x="106" y="73"/>
                  <a:pt x="106" y="74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4"/>
                  <a:pt x="107" y="75"/>
                  <a:pt x="107" y="77"/>
                </a:cubicBezTo>
                <a:cubicBezTo>
                  <a:pt x="108" y="82"/>
                  <a:pt x="110" y="88"/>
                  <a:pt x="110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87"/>
                  <a:pt x="111" y="87"/>
                  <a:pt x="108" y="93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09" y="92"/>
                  <a:pt x="109" y="92"/>
                  <a:pt x="100" y="93"/>
                </a:cubicBezTo>
                <a:cubicBezTo>
                  <a:pt x="96" y="94"/>
                  <a:pt x="96" y="94"/>
                  <a:pt x="96" y="94"/>
                </a:cubicBezTo>
                <a:cubicBezTo>
                  <a:pt x="99" y="96"/>
                  <a:pt x="99" y="96"/>
                  <a:pt x="99" y="96"/>
                </a:cubicBezTo>
                <a:cubicBezTo>
                  <a:pt x="99" y="96"/>
                  <a:pt x="99" y="96"/>
                  <a:pt x="103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99"/>
                  <a:pt x="103" y="99"/>
                  <a:pt x="105" y="100"/>
                </a:cubicBezTo>
                <a:cubicBezTo>
                  <a:pt x="106" y="101"/>
                  <a:pt x="110" y="103"/>
                  <a:pt x="117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107"/>
                  <a:pt x="117" y="107"/>
                  <a:pt x="131" y="10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131" y="108"/>
                  <a:pt x="131" y="108"/>
                  <a:pt x="134" y="107"/>
                </a:cubicBezTo>
                <a:cubicBezTo>
                  <a:pt x="136" y="106"/>
                  <a:pt x="140" y="104"/>
                  <a:pt x="149" y="100"/>
                </a:cubicBezTo>
                <a:cubicBezTo>
                  <a:pt x="149" y="100"/>
                  <a:pt x="149" y="100"/>
                  <a:pt x="149" y="100"/>
                </a:cubicBezTo>
                <a:cubicBezTo>
                  <a:pt x="150" y="100"/>
                  <a:pt x="150" y="100"/>
                  <a:pt x="150" y="100"/>
                </a:cubicBezTo>
                <a:cubicBezTo>
                  <a:pt x="150" y="100"/>
                  <a:pt x="151" y="98"/>
                  <a:pt x="152" y="96"/>
                </a:cubicBezTo>
                <a:cubicBezTo>
                  <a:pt x="152" y="95"/>
                  <a:pt x="153" y="94"/>
                  <a:pt x="153" y="93"/>
                </a:cubicBezTo>
                <a:cubicBezTo>
                  <a:pt x="154" y="92"/>
                  <a:pt x="154" y="91"/>
                  <a:pt x="154" y="90"/>
                </a:cubicBezTo>
                <a:cubicBezTo>
                  <a:pt x="154" y="89"/>
                  <a:pt x="154" y="89"/>
                  <a:pt x="153" y="88"/>
                </a:cubicBezTo>
                <a:cubicBezTo>
                  <a:pt x="153" y="88"/>
                  <a:pt x="153" y="88"/>
                  <a:pt x="153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52" y="88"/>
                  <a:pt x="151" y="88"/>
                  <a:pt x="149" y="88"/>
                </a:cubicBezTo>
                <a:cubicBezTo>
                  <a:pt x="148" y="88"/>
                  <a:pt x="147" y="89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5" y="91"/>
                  <a:pt x="142" y="93"/>
                  <a:pt x="139" y="95"/>
                </a:cubicBezTo>
                <a:cubicBezTo>
                  <a:pt x="138" y="96"/>
                  <a:pt x="137" y="96"/>
                  <a:pt x="136" y="97"/>
                </a:cubicBezTo>
                <a:cubicBezTo>
                  <a:pt x="135" y="97"/>
                  <a:pt x="134" y="97"/>
                  <a:pt x="134" y="97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100"/>
                  <a:pt x="133" y="101"/>
                  <a:pt x="130" y="103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29" y="103"/>
                  <a:pt x="128" y="103"/>
                  <a:pt x="127" y="102"/>
                </a:cubicBezTo>
                <a:cubicBezTo>
                  <a:pt x="125" y="102"/>
                  <a:pt x="123" y="101"/>
                  <a:pt x="122" y="100"/>
                </a:cubicBezTo>
                <a:cubicBezTo>
                  <a:pt x="121" y="100"/>
                  <a:pt x="120" y="99"/>
                  <a:pt x="120" y="99"/>
                </a:cubicBezTo>
                <a:cubicBezTo>
                  <a:pt x="120" y="99"/>
                  <a:pt x="119" y="99"/>
                  <a:pt x="119" y="99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19" y="99"/>
                  <a:pt x="119" y="99"/>
                  <a:pt x="113" y="99"/>
                </a:cubicBezTo>
                <a:cubicBezTo>
                  <a:pt x="113" y="99"/>
                  <a:pt x="111" y="98"/>
                  <a:pt x="111" y="97"/>
                </a:cubicBezTo>
                <a:cubicBezTo>
                  <a:pt x="110" y="97"/>
                  <a:pt x="110" y="96"/>
                  <a:pt x="109" y="96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09" y="97"/>
                  <a:pt x="111" y="96"/>
                  <a:pt x="114" y="94"/>
                </a:cubicBezTo>
                <a:cubicBezTo>
                  <a:pt x="118" y="93"/>
                  <a:pt x="121" y="91"/>
                  <a:pt x="124" y="89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6" y="88"/>
                  <a:pt x="129" y="85"/>
                  <a:pt x="132" y="83"/>
                </a:cubicBezTo>
                <a:cubicBezTo>
                  <a:pt x="133" y="82"/>
                  <a:pt x="134" y="81"/>
                  <a:pt x="135" y="81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4" y="81"/>
                  <a:pt x="147" y="81"/>
                </a:cubicBezTo>
                <a:cubicBezTo>
                  <a:pt x="148" y="82"/>
                  <a:pt x="149" y="82"/>
                  <a:pt x="150" y="82"/>
                </a:cubicBezTo>
                <a:cubicBezTo>
                  <a:pt x="151" y="82"/>
                  <a:pt x="152" y="83"/>
                  <a:pt x="152" y="83"/>
                </a:cubicBezTo>
                <a:cubicBezTo>
                  <a:pt x="153" y="83"/>
                  <a:pt x="153" y="83"/>
                  <a:pt x="153" y="83"/>
                </a:cubicBezTo>
                <a:cubicBezTo>
                  <a:pt x="154" y="82"/>
                  <a:pt x="154" y="82"/>
                  <a:pt x="154" y="82"/>
                </a:cubicBezTo>
                <a:cubicBezTo>
                  <a:pt x="154" y="82"/>
                  <a:pt x="154" y="82"/>
                  <a:pt x="155" y="79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4" y="77"/>
                  <a:pt x="154" y="77"/>
                  <a:pt x="154" y="77"/>
                </a:cubicBezTo>
                <a:cubicBezTo>
                  <a:pt x="154" y="77"/>
                  <a:pt x="149" y="76"/>
                  <a:pt x="142" y="74"/>
                </a:cubicBezTo>
                <a:cubicBezTo>
                  <a:pt x="142" y="76"/>
                  <a:pt x="142" y="76"/>
                  <a:pt x="142" y="76"/>
                </a:cubicBezTo>
                <a:cubicBezTo>
                  <a:pt x="142" y="74"/>
                  <a:pt x="142" y="74"/>
                  <a:pt x="142" y="74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1" y="73"/>
                  <a:pt x="141" y="73"/>
                  <a:pt x="141" y="73"/>
                </a:cubicBezTo>
                <a:cubicBezTo>
                  <a:pt x="141" y="73"/>
                  <a:pt x="142" y="72"/>
                  <a:pt x="142" y="71"/>
                </a:cubicBezTo>
                <a:cubicBezTo>
                  <a:pt x="142" y="71"/>
                  <a:pt x="142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1" y="68"/>
                  <a:pt x="140" y="67"/>
                  <a:pt x="140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6"/>
                  <a:pt x="140" y="66"/>
                </a:cubicBezTo>
                <a:cubicBezTo>
                  <a:pt x="140" y="65"/>
                  <a:pt x="141" y="65"/>
                  <a:pt x="142" y="64"/>
                </a:cubicBezTo>
                <a:cubicBezTo>
                  <a:pt x="143" y="64"/>
                  <a:pt x="144" y="64"/>
                  <a:pt x="144" y="64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4" y="61"/>
                  <a:pt x="140" y="58"/>
                  <a:pt x="136" y="56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3" y="55"/>
                  <a:pt x="132" y="54"/>
                  <a:pt x="131" y="54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8" y="55"/>
                  <a:pt x="129" y="56"/>
                  <a:pt x="130" y="56"/>
                </a:cubicBezTo>
                <a:cubicBezTo>
                  <a:pt x="130" y="56"/>
                  <a:pt x="131" y="55"/>
                  <a:pt x="131" y="55"/>
                </a:cubicBezTo>
                <a:cubicBezTo>
                  <a:pt x="132" y="54"/>
                  <a:pt x="132" y="54"/>
                  <a:pt x="132" y="52"/>
                </a:cubicBezTo>
                <a:cubicBezTo>
                  <a:pt x="132" y="51"/>
                  <a:pt x="132" y="50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6"/>
                  <a:pt x="132" y="44"/>
                  <a:pt x="132" y="42"/>
                </a:cubicBezTo>
                <a:cubicBezTo>
                  <a:pt x="132" y="38"/>
                  <a:pt x="132" y="33"/>
                  <a:pt x="134" y="29"/>
                </a:cubicBezTo>
                <a:cubicBezTo>
                  <a:pt x="134" y="27"/>
                  <a:pt x="135" y="26"/>
                  <a:pt x="136" y="24"/>
                </a:cubicBezTo>
                <a:cubicBezTo>
                  <a:pt x="137" y="23"/>
                  <a:pt x="138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3" y="20"/>
                  <a:pt x="149" y="18"/>
                  <a:pt x="155" y="16"/>
                </a:cubicBezTo>
                <a:cubicBezTo>
                  <a:pt x="161" y="14"/>
                  <a:pt x="167" y="13"/>
                  <a:pt x="170" y="13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3" y="12"/>
                  <a:pt x="173" y="12"/>
                  <a:pt x="173" y="12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2" y="15"/>
                  <a:pt x="174" y="16"/>
                  <a:pt x="175" y="16"/>
                </a:cubicBezTo>
                <a:cubicBezTo>
                  <a:pt x="177" y="16"/>
                  <a:pt x="178" y="16"/>
                  <a:pt x="178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4"/>
                  <a:pt x="179" y="14"/>
                  <a:pt x="179" y="14"/>
                </a:cubicBezTo>
                <a:cubicBezTo>
                  <a:pt x="179" y="14"/>
                  <a:pt x="179" y="14"/>
                  <a:pt x="178" y="12"/>
                </a:cubicBezTo>
                <a:cubicBezTo>
                  <a:pt x="177" y="12"/>
                  <a:pt x="177" y="12"/>
                  <a:pt x="177" y="12"/>
                </a:cubicBezTo>
                <a:cubicBezTo>
                  <a:pt x="177" y="14"/>
                  <a:pt x="177" y="14"/>
                  <a:pt x="177" y="14"/>
                </a:cubicBezTo>
                <a:cubicBezTo>
                  <a:pt x="177" y="14"/>
                  <a:pt x="177" y="14"/>
                  <a:pt x="180" y="14"/>
                </a:cubicBezTo>
                <a:cubicBezTo>
                  <a:pt x="183" y="13"/>
                  <a:pt x="190" y="13"/>
                  <a:pt x="202" y="12"/>
                </a:cubicBezTo>
                <a:cubicBezTo>
                  <a:pt x="203" y="12"/>
                  <a:pt x="203" y="12"/>
                  <a:pt x="203" y="12"/>
                </a:cubicBezTo>
                <a:cubicBezTo>
                  <a:pt x="203" y="12"/>
                  <a:pt x="203" y="12"/>
                  <a:pt x="203" y="12"/>
                </a:cubicBezTo>
                <a:cubicBezTo>
                  <a:pt x="204" y="12"/>
                  <a:pt x="204" y="12"/>
                  <a:pt x="204" y="12"/>
                </a:cubicBezTo>
                <a:cubicBezTo>
                  <a:pt x="204" y="12"/>
                  <a:pt x="205" y="11"/>
                  <a:pt x="206" y="10"/>
                </a:cubicBezTo>
                <a:cubicBezTo>
                  <a:pt x="206" y="10"/>
                  <a:pt x="207" y="9"/>
                  <a:pt x="207" y="9"/>
                </a:cubicBezTo>
                <a:cubicBezTo>
                  <a:pt x="207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10"/>
                  <a:pt x="208" y="11"/>
                </a:cubicBezTo>
                <a:cubicBezTo>
                  <a:pt x="209" y="13"/>
                  <a:pt x="209" y="15"/>
                  <a:pt x="210" y="17"/>
                </a:cubicBezTo>
                <a:cubicBezTo>
                  <a:pt x="211" y="19"/>
                  <a:pt x="213" y="21"/>
                  <a:pt x="215" y="22"/>
                </a:cubicBezTo>
                <a:cubicBezTo>
                  <a:pt x="216" y="20"/>
                  <a:pt x="216" y="20"/>
                  <a:pt x="216" y="20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5" y="22"/>
                  <a:pt x="216" y="22"/>
                  <a:pt x="217" y="23"/>
                </a:cubicBezTo>
                <a:cubicBezTo>
                  <a:pt x="219" y="24"/>
                  <a:pt x="223" y="26"/>
                  <a:pt x="228" y="27"/>
                </a:cubicBezTo>
                <a:cubicBezTo>
                  <a:pt x="228" y="26"/>
                  <a:pt x="228" y="26"/>
                  <a:pt x="228" y="26"/>
                </a:cubicBezTo>
                <a:cubicBezTo>
                  <a:pt x="226" y="26"/>
                  <a:pt x="226" y="26"/>
                  <a:pt x="226" y="26"/>
                </a:cubicBezTo>
                <a:lnTo>
                  <a:pt x="228" y="26"/>
                </a:lnTo>
                <a:close/>
                <a:moveTo>
                  <a:pt x="105" y="37"/>
                </a:moveTo>
                <a:cubicBezTo>
                  <a:pt x="106" y="37"/>
                  <a:pt x="106" y="37"/>
                  <a:pt x="106" y="37"/>
                </a:cubicBezTo>
                <a:cubicBezTo>
                  <a:pt x="108" y="34"/>
                  <a:pt x="109" y="32"/>
                  <a:pt x="109" y="30"/>
                </a:cubicBezTo>
                <a:cubicBezTo>
                  <a:pt x="109" y="28"/>
                  <a:pt x="108" y="26"/>
                  <a:pt x="107" y="25"/>
                </a:cubicBezTo>
                <a:cubicBezTo>
                  <a:pt x="106" y="24"/>
                  <a:pt x="105" y="24"/>
                  <a:pt x="105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3" y="23"/>
                  <a:pt x="102" y="23"/>
                </a:cubicBezTo>
                <a:cubicBezTo>
                  <a:pt x="101" y="23"/>
                  <a:pt x="100" y="23"/>
                  <a:pt x="99" y="24"/>
                </a:cubicBezTo>
                <a:cubicBezTo>
                  <a:pt x="98" y="24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2" y="36"/>
                  <a:pt x="92" y="36"/>
                  <a:pt x="92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4" y="41"/>
                  <a:pt x="94" y="41"/>
                  <a:pt x="94" y="41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6" y="42"/>
                  <a:pt x="97" y="42"/>
                </a:cubicBezTo>
                <a:cubicBezTo>
                  <a:pt x="99" y="42"/>
                  <a:pt x="102" y="41"/>
                  <a:pt x="106" y="38"/>
                </a:cubicBezTo>
                <a:cubicBezTo>
                  <a:pt x="106" y="38"/>
                  <a:pt x="106" y="38"/>
                  <a:pt x="106" y="38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1" y="39"/>
                  <a:pt x="98" y="39"/>
                  <a:pt x="97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1"/>
                  <a:pt x="96" y="41"/>
                  <a:pt x="96" y="41"/>
                </a:cubicBezTo>
                <a:cubicBezTo>
                  <a:pt x="97" y="40"/>
                  <a:pt x="97" y="40"/>
                  <a:pt x="97" y="40"/>
                </a:cubicBezTo>
                <a:cubicBezTo>
                  <a:pt x="97" y="40"/>
                  <a:pt x="97" y="40"/>
                  <a:pt x="94" y="36"/>
                </a:cubicBezTo>
                <a:cubicBezTo>
                  <a:pt x="93" y="37"/>
                  <a:pt x="93" y="37"/>
                  <a:pt x="93" y="37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37"/>
                  <a:pt x="94" y="37"/>
                  <a:pt x="100" y="26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100" y="27"/>
                  <a:pt x="101" y="25"/>
                  <a:pt x="102" y="2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4" y="26"/>
                  <a:pt x="104" y="27"/>
                  <a:pt x="105" y="27"/>
                </a:cubicBezTo>
                <a:cubicBezTo>
                  <a:pt x="106" y="28"/>
                  <a:pt x="106" y="28"/>
                  <a:pt x="106" y="30"/>
                </a:cubicBezTo>
                <a:cubicBezTo>
                  <a:pt x="106" y="31"/>
                  <a:pt x="105" y="33"/>
                  <a:pt x="104" y="36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4" y="36"/>
                  <a:pt x="104" y="36"/>
                  <a:pt x="104" y="36"/>
                </a:cubicBezTo>
                <a:lnTo>
                  <a:pt x="105" y="37"/>
                </a:lnTo>
                <a:close/>
                <a:moveTo>
                  <a:pt x="31" y="150"/>
                </a:moveTo>
                <a:cubicBezTo>
                  <a:pt x="30" y="151"/>
                  <a:pt x="30" y="151"/>
                  <a:pt x="30" y="151"/>
                </a:cubicBezTo>
                <a:cubicBezTo>
                  <a:pt x="31" y="152"/>
                  <a:pt x="33" y="154"/>
                  <a:pt x="34" y="155"/>
                </a:cubicBezTo>
                <a:cubicBezTo>
                  <a:pt x="35" y="156"/>
                  <a:pt x="35" y="156"/>
                  <a:pt x="36" y="157"/>
                </a:cubicBezTo>
                <a:cubicBezTo>
                  <a:pt x="36" y="157"/>
                  <a:pt x="36" y="158"/>
                  <a:pt x="36" y="158"/>
                </a:cubicBezTo>
                <a:cubicBezTo>
                  <a:pt x="37" y="158"/>
                  <a:pt x="37" y="158"/>
                  <a:pt x="37" y="158"/>
                </a:cubicBezTo>
                <a:cubicBezTo>
                  <a:pt x="38" y="158"/>
                  <a:pt x="38" y="158"/>
                  <a:pt x="38" y="15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47" y="158"/>
                  <a:pt x="47" y="158"/>
                  <a:pt x="47" y="158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4" y="151"/>
                  <a:pt x="44" y="151"/>
                  <a:pt x="44" y="151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1"/>
                  <a:pt x="44" y="149"/>
                </a:cubicBezTo>
                <a:cubicBezTo>
                  <a:pt x="43" y="149"/>
                  <a:pt x="43" y="148"/>
                  <a:pt x="42" y="147"/>
                </a:cubicBezTo>
                <a:cubicBezTo>
                  <a:pt x="41" y="146"/>
                  <a:pt x="39" y="146"/>
                  <a:pt x="38" y="146"/>
                </a:cubicBezTo>
                <a:cubicBezTo>
                  <a:pt x="38" y="147"/>
                  <a:pt x="38" y="147"/>
                  <a:pt x="38" y="147"/>
                </a:cubicBezTo>
                <a:cubicBezTo>
                  <a:pt x="38" y="146"/>
                  <a:pt x="38" y="146"/>
                  <a:pt x="38" y="146"/>
                </a:cubicBezTo>
                <a:cubicBezTo>
                  <a:pt x="34" y="145"/>
                  <a:pt x="31" y="145"/>
                  <a:pt x="29" y="145"/>
                </a:cubicBezTo>
                <a:cubicBezTo>
                  <a:pt x="28" y="145"/>
                  <a:pt x="27" y="145"/>
                  <a:pt x="26" y="145"/>
                </a:cubicBezTo>
                <a:cubicBezTo>
                  <a:pt x="26" y="145"/>
                  <a:pt x="25" y="145"/>
                  <a:pt x="25" y="146"/>
                </a:cubicBezTo>
                <a:cubicBezTo>
                  <a:pt x="24" y="146"/>
                  <a:pt x="24" y="147"/>
                  <a:pt x="24" y="147"/>
                </a:cubicBezTo>
                <a:cubicBezTo>
                  <a:pt x="24" y="149"/>
                  <a:pt x="25" y="150"/>
                  <a:pt x="25" y="150"/>
                </a:cubicBezTo>
                <a:cubicBezTo>
                  <a:pt x="27" y="151"/>
                  <a:pt x="28" y="151"/>
                  <a:pt x="29" y="151"/>
                </a:cubicBezTo>
                <a:cubicBezTo>
                  <a:pt x="30" y="152"/>
                  <a:pt x="31" y="152"/>
                  <a:pt x="31" y="152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0" y="149"/>
                  <a:pt x="29" y="148"/>
                  <a:pt x="28" y="148"/>
                </a:cubicBezTo>
                <a:cubicBezTo>
                  <a:pt x="28" y="148"/>
                  <a:pt x="27" y="148"/>
                  <a:pt x="27" y="148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6" y="147"/>
                  <a:pt x="26" y="147"/>
                  <a:pt x="26" y="147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6" y="147"/>
                  <a:pt x="26" y="147"/>
                  <a:pt x="26" y="147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8" y="148"/>
                  <a:pt x="29" y="148"/>
                </a:cubicBezTo>
                <a:cubicBezTo>
                  <a:pt x="31" y="148"/>
                  <a:pt x="34" y="148"/>
                  <a:pt x="37" y="149"/>
                </a:cubicBezTo>
                <a:cubicBezTo>
                  <a:pt x="37" y="149"/>
                  <a:pt x="37" y="149"/>
                  <a:pt x="37" y="149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9" y="149"/>
                  <a:pt x="39" y="149"/>
                  <a:pt x="40" y="149"/>
                </a:cubicBezTo>
                <a:cubicBezTo>
                  <a:pt x="41" y="150"/>
                  <a:pt x="41" y="151"/>
                  <a:pt x="41" y="152"/>
                </a:cubicBezTo>
                <a:cubicBezTo>
                  <a:pt x="41" y="152"/>
                  <a:pt x="41" y="152"/>
                  <a:pt x="42" y="152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3" y="154"/>
                  <a:pt x="43" y="154"/>
                  <a:pt x="43" y="154"/>
                </a:cubicBezTo>
                <a:cubicBezTo>
                  <a:pt x="43" y="154"/>
                  <a:pt x="44" y="155"/>
                  <a:pt x="45" y="155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4"/>
                  <a:pt x="44" y="157"/>
                </a:cubicBezTo>
                <a:cubicBezTo>
                  <a:pt x="46" y="157"/>
                  <a:pt x="46" y="157"/>
                  <a:pt x="46" y="157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55"/>
                  <a:pt x="46" y="155"/>
                  <a:pt x="38" y="155"/>
                </a:cubicBezTo>
                <a:cubicBezTo>
                  <a:pt x="38" y="157"/>
                  <a:pt x="38" y="157"/>
                  <a:pt x="38" y="157"/>
                </a:cubicBezTo>
                <a:cubicBezTo>
                  <a:pt x="39" y="156"/>
                  <a:pt x="39" y="156"/>
                  <a:pt x="39" y="156"/>
                </a:cubicBezTo>
                <a:cubicBezTo>
                  <a:pt x="39" y="156"/>
                  <a:pt x="38" y="155"/>
                  <a:pt x="36" y="153"/>
                </a:cubicBezTo>
                <a:cubicBezTo>
                  <a:pt x="35" y="151"/>
                  <a:pt x="33" y="150"/>
                  <a:pt x="32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49"/>
                  <a:pt x="31" y="149"/>
                  <a:pt x="31" y="149"/>
                </a:cubicBezTo>
                <a:lnTo>
                  <a:pt x="31" y="150"/>
                </a:lnTo>
                <a:close/>
                <a:moveTo>
                  <a:pt x="32" y="162"/>
                </a:moveTo>
                <a:cubicBezTo>
                  <a:pt x="32" y="164"/>
                  <a:pt x="32" y="164"/>
                  <a:pt x="32" y="164"/>
                </a:cubicBezTo>
                <a:cubicBezTo>
                  <a:pt x="38" y="164"/>
                  <a:pt x="38" y="164"/>
                  <a:pt x="38" y="164"/>
                </a:cubicBezTo>
                <a:cubicBezTo>
                  <a:pt x="38" y="164"/>
                  <a:pt x="38" y="164"/>
                  <a:pt x="39" y="163"/>
                </a:cubicBezTo>
                <a:cubicBezTo>
                  <a:pt x="39" y="163"/>
                  <a:pt x="39" y="163"/>
                  <a:pt x="39" y="162"/>
                </a:cubicBezTo>
                <a:cubicBezTo>
                  <a:pt x="39" y="162"/>
                  <a:pt x="39" y="161"/>
                  <a:pt x="39" y="161"/>
                </a:cubicBezTo>
                <a:cubicBezTo>
                  <a:pt x="39" y="161"/>
                  <a:pt x="38" y="160"/>
                  <a:pt x="38" y="160"/>
                </a:cubicBezTo>
                <a:cubicBezTo>
                  <a:pt x="37" y="159"/>
                  <a:pt x="35" y="157"/>
                  <a:pt x="34" y="157"/>
                </a:cubicBezTo>
                <a:cubicBezTo>
                  <a:pt x="34" y="157"/>
                  <a:pt x="34" y="157"/>
                  <a:pt x="34" y="15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29" y="158"/>
                  <a:pt x="29" y="158"/>
                  <a:pt x="29" y="158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6" y="155"/>
                  <a:pt x="26" y="156"/>
                  <a:pt x="25" y="156"/>
                </a:cubicBezTo>
                <a:cubicBezTo>
                  <a:pt x="24" y="156"/>
                  <a:pt x="24" y="157"/>
                  <a:pt x="24" y="157"/>
                </a:cubicBezTo>
                <a:cubicBezTo>
                  <a:pt x="23" y="158"/>
                  <a:pt x="23" y="158"/>
                  <a:pt x="23" y="159"/>
                </a:cubicBezTo>
                <a:cubicBezTo>
                  <a:pt x="23" y="160"/>
                  <a:pt x="24" y="161"/>
                  <a:pt x="24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7" y="164"/>
                  <a:pt x="29" y="164"/>
                  <a:pt x="30" y="164"/>
                </a:cubicBezTo>
                <a:cubicBezTo>
                  <a:pt x="31" y="164"/>
                  <a:pt x="32" y="164"/>
                  <a:pt x="32" y="164"/>
                </a:cubicBezTo>
                <a:cubicBezTo>
                  <a:pt x="32" y="162"/>
                  <a:pt x="32" y="162"/>
                  <a:pt x="32" y="162"/>
                </a:cubicBezTo>
                <a:cubicBezTo>
                  <a:pt x="32" y="161"/>
                  <a:pt x="32" y="161"/>
                  <a:pt x="32" y="161"/>
                </a:cubicBezTo>
                <a:cubicBezTo>
                  <a:pt x="31" y="161"/>
                  <a:pt x="31" y="161"/>
                  <a:pt x="30" y="161"/>
                </a:cubicBezTo>
                <a:cubicBezTo>
                  <a:pt x="29" y="161"/>
                  <a:pt x="28" y="161"/>
                  <a:pt x="26" y="160"/>
                </a:cubicBezTo>
                <a:cubicBezTo>
                  <a:pt x="25" y="161"/>
                  <a:pt x="25" y="161"/>
                  <a:pt x="25" y="161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7"/>
                  <a:pt x="27" y="157"/>
                  <a:pt x="27" y="157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8"/>
                  <a:pt x="26" y="158"/>
                  <a:pt x="28" y="161"/>
                </a:cubicBezTo>
                <a:cubicBezTo>
                  <a:pt x="29" y="161"/>
                  <a:pt x="29" y="161"/>
                  <a:pt x="29" y="161"/>
                </a:cubicBezTo>
                <a:cubicBezTo>
                  <a:pt x="30" y="161"/>
                  <a:pt x="30" y="161"/>
                  <a:pt x="30" y="161"/>
                </a:cubicBezTo>
                <a:cubicBezTo>
                  <a:pt x="30" y="161"/>
                  <a:pt x="30" y="161"/>
                  <a:pt x="34" y="160"/>
                </a:cubicBezTo>
                <a:cubicBezTo>
                  <a:pt x="34" y="158"/>
                  <a:pt x="34" y="158"/>
                  <a:pt x="34" y="158"/>
                </a:cubicBezTo>
                <a:cubicBezTo>
                  <a:pt x="33" y="159"/>
                  <a:pt x="33" y="159"/>
                  <a:pt x="33" y="159"/>
                </a:cubicBezTo>
                <a:cubicBezTo>
                  <a:pt x="33" y="159"/>
                  <a:pt x="34" y="160"/>
                  <a:pt x="35" y="161"/>
                </a:cubicBezTo>
                <a:cubicBezTo>
                  <a:pt x="35" y="161"/>
                  <a:pt x="36" y="162"/>
                  <a:pt x="36" y="162"/>
                </a:cubicBezTo>
                <a:cubicBezTo>
                  <a:pt x="36" y="163"/>
                  <a:pt x="36" y="163"/>
                  <a:pt x="36" y="163"/>
                </a:cubicBezTo>
                <a:cubicBezTo>
                  <a:pt x="36" y="163"/>
                  <a:pt x="36" y="163"/>
                  <a:pt x="36" y="163"/>
                </a:cubicBezTo>
                <a:cubicBezTo>
                  <a:pt x="37" y="162"/>
                  <a:pt x="37" y="162"/>
                  <a:pt x="37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36" y="163"/>
                  <a:pt x="37" y="163"/>
                  <a:pt x="36" y="163"/>
                </a:cubicBezTo>
                <a:cubicBezTo>
                  <a:pt x="37" y="162"/>
                  <a:pt x="37" y="162"/>
                  <a:pt x="37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7" y="161"/>
                  <a:pt x="36" y="162"/>
                  <a:pt x="36" y="162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8" y="161"/>
                  <a:pt x="38" y="161"/>
                  <a:pt x="38" y="161"/>
                </a:cubicBezTo>
                <a:cubicBezTo>
                  <a:pt x="38" y="161"/>
                  <a:pt x="37" y="161"/>
                  <a:pt x="37" y="161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8" y="161"/>
                  <a:pt x="38" y="161"/>
                  <a:pt x="38" y="161"/>
                </a:cubicBezTo>
                <a:cubicBezTo>
                  <a:pt x="38" y="161"/>
                  <a:pt x="38" y="161"/>
                  <a:pt x="32" y="161"/>
                </a:cubicBezTo>
                <a:lnTo>
                  <a:pt x="32" y="162"/>
                </a:lnTo>
                <a:close/>
                <a:moveTo>
                  <a:pt x="38" y="143"/>
                </a:moveTo>
                <a:cubicBezTo>
                  <a:pt x="37" y="145"/>
                  <a:pt x="37" y="145"/>
                  <a:pt x="37" y="145"/>
                </a:cubicBezTo>
                <a:cubicBezTo>
                  <a:pt x="40" y="146"/>
                  <a:pt x="44" y="146"/>
                  <a:pt x="44" y="146"/>
                </a:cubicBezTo>
                <a:cubicBezTo>
                  <a:pt x="44" y="145"/>
                  <a:pt x="44" y="145"/>
                  <a:pt x="44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3" y="145"/>
                  <a:pt x="43" y="146"/>
                  <a:pt x="44" y="147"/>
                </a:cubicBezTo>
                <a:cubicBezTo>
                  <a:pt x="45" y="148"/>
                  <a:pt x="46" y="150"/>
                  <a:pt x="49" y="151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51" y="153"/>
                  <a:pt x="52" y="154"/>
                  <a:pt x="54" y="154"/>
                </a:cubicBezTo>
                <a:cubicBezTo>
                  <a:pt x="55" y="155"/>
                  <a:pt x="57" y="156"/>
                  <a:pt x="59" y="156"/>
                </a:cubicBezTo>
                <a:cubicBezTo>
                  <a:pt x="61" y="156"/>
                  <a:pt x="62" y="155"/>
                  <a:pt x="63" y="155"/>
                </a:cubicBezTo>
                <a:cubicBezTo>
                  <a:pt x="63" y="154"/>
                  <a:pt x="63" y="153"/>
                  <a:pt x="63" y="153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55" y="146"/>
                  <a:pt x="52" y="143"/>
                  <a:pt x="50" y="141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40"/>
                  <a:pt x="36" y="140"/>
                  <a:pt x="36" y="141"/>
                </a:cubicBezTo>
                <a:cubicBezTo>
                  <a:pt x="36" y="141"/>
                  <a:pt x="36" y="142"/>
                  <a:pt x="36" y="143"/>
                </a:cubicBezTo>
                <a:cubicBezTo>
                  <a:pt x="36" y="143"/>
                  <a:pt x="36" y="144"/>
                  <a:pt x="36" y="144"/>
                </a:cubicBezTo>
                <a:cubicBezTo>
                  <a:pt x="36" y="145"/>
                  <a:pt x="37" y="145"/>
                  <a:pt x="38" y="145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9" y="142"/>
                </a:cubicBezTo>
                <a:cubicBezTo>
                  <a:pt x="40" y="142"/>
                  <a:pt x="42" y="142"/>
                  <a:pt x="47" y="142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6" y="142"/>
                  <a:pt x="46" y="142"/>
                  <a:pt x="46" y="142"/>
                </a:cubicBezTo>
                <a:cubicBezTo>
                  <a:pt x="46" y="142"/>
                  <a:pt x="46" y="142"/>
                  <a:pt x="48" y="143"/>
                </a:cubicBezTo>
                <a:cubicBezTo>
                  <a:pt x="50" y="145"/>
                  <a:pt x="54" y="148"/>
                  <a:pt x="61" y="154"/>
                </a:cubicBezTo>
                <a:cubicBezTo>
                  <a:pt x="62" y="153"/>
                  <a:pt x="62" y="153"/>
                  <a:pt x="62" y="153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0" y="153"/>
                  <a:pt x="60" y="153"/>
                  <a:pt x="59" y="153"/>
                </a:cubicBezTo>
                <a:cubicBezTo>
                  <a:pt x="57" y="153"/>
                  <a:pt x="56" y="152"/>
                  <a:pt x="55" y="152"/>
                </a:cubicBezTo>
                <a:cubicBezTo>
                  <a:pt x="54" y="151"/>
                  <a:pt x="53" y="150"/>
                  <a:pt x="51" y="149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50" y="149"/>
                  <a:pt x="50" y="149"/>
                  <a:pt x="50" y="149"/>
                </a:cubicBezTo>
                <a:cubicBezTo>
                  <a:pt x="48" y="147"/>
                  <a:pt x="47" y="146"/>
                  <a:pt x="46" y="146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5" y="145"/>
                  <a:pt x="45" y="145"/>
                  <a:pt x="45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5" y="145"/>
                  <a:pt x="45" y="145"/>
                  <a:pt x="45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43"/>
                  <a:pt x="46" y="143"/>
                  <a:pt x="46" y="143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3" y="143"/>
                  <a:pt x="40" y="143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lnTo>
                  <a:pt x="38" y="143"/>
                </a:lnTo>
                <a:close/>
                <a:moveTo>
                  <a:pt x="112" y="19"/>
                </a:moveTo>
                <a:cubicBezTo>
                  <a:pt x="113" y="20"/>
                  <a:pt x="113" y="20"/>
                  <a:pt x="113" y="20"/>
                </a:cubicBezTo>
                <a:cubicBezTo>
                  <a:pt x="114" y="19"/>
                  <a:pt x="115" y="18"/>
                  <a:pt x="116" y="17"/>
                </a:cubicBezTo>
                <a:cubicBezTo>
                  <a:pt x="117" y="16"/>
                  <a:pt x="118" y="16"/>
                  <a:pt x="118" y="14"/>
                </a:cubicBezTo>
                <a:cubicBezTo>
                  <a:pt x="118" y="14"/>
                  <a:pt x="118" y="13"/>
                  <a:pt x="117" y="13"/>
                </a:cubicBezTo>
                <a:cubicBezTo>
                  <a:pt x="117" y="12"/>
                  <a:pt x="116" y="12"/>
                  <a:pt x="115" y="12"/>
                </a:cubicBezTo>
                <a:cubicBezTo>
                  <a:pt x="115" y="12"/>
                  <a:pt x="114" y="12"/>
                  <a:pt x="113" y="13"/>
                </a:cubicBezTo>
                <a:cubicBezTo>
                  <a:pt x="112" y="13"/>
                  <a:pt x="111" y="14"/>
                  <a:pt x="110" y="15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6"/>
                  <a:pt x="108" y="16"/>
                  <a:pt x="108" y="17"/>
                </a:cubicBezTo>
                <a:cubicBezTo>
                  <a:pt x="107" y="17"/>
                  <a:pt x="107" y="18"/>
                  <a:pt x="107" y="19"/>
                </a:cubicBezTo>
                <a:cubicBezTo>
                  <a:pt x="107" y="19"/>
                  <a:pt x="107" y="20"/>
                  <a:pt x="107" y="20"/>
                </a:cubicBezTo>
                <a:cubicBezTo>
                  <a:pt x="108" y="20"/>
                  <a:pt x="108" y="21"/>
                  <a:pt x="109" y="21"/>
                </a:cubicBezTo>
                <a:cubicBezTo>
                  <a:pt x="109" y="21"/>
                  <a:pt x="109" y="21"/>
                  <a:pt x="110" y="21"/>
                </a:cubicBezTo>
                <a:cubicBezTo>
                  <a:pt x="111" y="21"/>
                  <a:pt x="112" y="20"/>
                  <a:pt x="112" y="20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8"/>
                  <a:pt x="110" y="18"/>
                  <a:pt x="110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8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7"/>
                  <a:pt x="111" y="17"/>
                  <a:pt x="111" y="17"/>
                </a:cubicBezTo>
                <a:cubicBezTo>
                  <a:pt x="113" y="17"/>
                  <a:pt x="113" y="16"/>
                  <a:pt x="114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4" y="15"/>
                  <a:pt x="113" y="17"/>
                  <a:pt x="111" y="18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8"/>
                  <a:pt x="112" y="18"/>
                  <a:pt x="112" y="18"/>
                </a:cubicBezTo>
                <a:lnTo>
                  <a:pt x="112" y="19"/>
                </a:lnTo>
                <a:close/>
                <a:moveTo>
                  <a:pt x="123" y="14"/>
                </a:moveTo>
                <a:cubicBezTo>
                  <a:pt x="124" y="15"/>
                  <a:pt x="124" y="15"/>
                  <a:pt x="124" y="15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7" y="12"/>
                  <a:pt x="127" y="12"/>
                  <a:pt x="127" y="12"/>
                </a:cubicBezTo>
                <a:cubicBezTo>
                  <a:pt x="135" y="12"/>
                  <a:pt x="135" y="12"/>
                  <a:pt x="135" y="12"/>
                </a:cubicBezTo>
                <a:cubicBezTo>
                  <a:pt x="135" y="12"/>
                  <a:pt x="135" y="12"/>
                  <a:pt x="135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44" y="5"/>
                  <a:pt x="144" y="5"/>
                  <a:pt x="144" y="5"/>
                </a:cubicBezTo>
                <a:cubicBezTo>
                  <a:pt x="147" y="3"/>
                  <a:pt x="147" y="3"/>
                  <a:pt x="147" y="3"/>
                </a:cubicBezTo>
                <a:cubicBezTo>
                  <a:pt x="143" y="3"/>
                  <a:pt x="143" y="3"/>
                  <a:pt x="143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33" y="4"/>
                  <a:pt x="133" y="4"/>
                  <a:pt x="133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3" y="4"/>
                  <a:pt x="133" y="4"/>
                  <a:pt x="133" y="4"/>
                </a:cubicBezTo>
                <a:cubicBezTo>
                  <a:pt x="127" y="4"/>
                  <a:pt x="127" y="4"/>
                  <a:pt x="127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5" y="5"/>
                  <a:pt x="123" y="6"/>
                </a:cubicBezTo>
                <a:cubicBezTo>
                  <a:pt x="121" y="7"/>
                  <a:pt x="120" y="8"/>
                  <a:pt x="119" y="10"/>
                </a:cubicBezTo>
                <a:cubicBezTo>
                  <a:pt x="118" y="11"/>
                  <a:pt x="118" y="11"/>
                  <a:pt x="118" y="12"/>
                </a:cubicBezTo>
                <a:cubicBezTo>
                  <a:pt x="118" y="13"/>
                  <a:pt x="119" y="14"/>
                  <a:pt x="119" y="14"/>
                </a:cubicBezTo>
                <a:cubicBezTo>
                  <a:pt x="120" y="15"/>
                  <a:pt x="121" y="15"/>
                  <a:pt x="121" y="15"/>
                </a:cubicBezTo>
                <a:cubicBezTo>
                  <a:pt x="122" y="15"/>
                  <a:pt x="123" y="15"/>
                  <a:pt x="123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2" y="12"/>
                  <a:pt x="122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2" y="11"/>
                  <a:pt x="123" y="9"/>
                  <a:pt x="125" y="8"/>
                </a:cubicBezTo>
                <a:cubicBezTo>
                  <a:pt x="125" y="8"/>
                  <a:pt x="126" y="8"/>
                  <a:pt x="127" y="7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7"/>
                  <a:pt x="127" y="7"/>
                  <a:pt x="133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4" y="7"/>
                  <a:pt x="134" y="7"/>
                  <a:pt x="141" y="6"/>
                </a:cubicBezTo>
                <a:cubicBezTo>
                  <a:pt x="140" y="4"/>
                  <a:pt x="140" y="4"/>
                  <a:pt x="140" y="4"/>
                </a:cubicBezTo>
                <a:cubicBezTo>
                  <a:pt x="140" y="6"/>
                  <a:pt x="140" y="6"/>
                  <a:pt x="140" y="6"/>
                </a:cubicBezTo>
                <a:cubicBezTo>
                  <a:pt x="140" y="6"/>
                  <a:pt x="140" y="6"/>
                  <a:pt x="143" y="6"/>
                </a:cubicBezTo>
                <a:cubicBezTo>
                  <a:pt x="143" y="4"/>
                  <a:pt x="143" y="4"/>
                  <a:pt x="143" y="4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3"/>
                  <a:pt x="142" y="3"/>
                  <a:pt x="134" y="10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9"/>
                  <a:pt x="135" y="9"/>
                  <a:pt x="135" y="9"/>
                </a:cubicBezTo>
                <a:cubicBezTo>
                  <a:pt x="135" y="9"/>
                  <a:pt x="135" y="9"/>
                  <a:pt x="127" y="9"/>
                </a:cubicBezTo>
                <a:cubicBezTo>
                  <a:pt x="126" y="9"/>
                  <a:pt x="126" y="9"/>
                  <a:pt x="126" y="9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0"/>
                  <a:pt x="126" y="10"/>
                  <a:pt x="122" y="12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23" y="12"/>
                  <a:pt x="123" y="12"/>
                  <a:pt x="123" y="12"/>
                </a:cubicBezTo>
                <a:lnTo>
                  <a:pt x="123" y="14"/>
                </a:lnTo>
                <a:close/>
                <a:moveTo>
                  <a:pt x="156" y="8"/>
                </a:moveTo>
                <a:cubicBezTo>
                  <a:pt x="156" y="10"/>
                  <a:pt x="156" y="10"/>
                  <a:pt x="156" y="10"/>
                </a:cubicBezTo>
                <a:cubicBezTo>
                  <a:pt x="158" y="10"/>
                  <a:pt x="160" y="9"/>
                  <a:pt x="162" y="9"/>
                </a:cubicBezTo>
                <a:cubicBezTo>
                  <a:pt x="163" y="8"/>
                  <a:pt x="164" y="8"/>
                  <a:pt x="165" y="7"/>
                </a:cubicBezTo>
                <a:cubicBezTo>
                  <a:pt x="165" y="7"/>
                  <a:pt x="166" y="7"/>
                  <a:pt x="166" y="7"/>
                </a:cubicBezTo>
                <a:cubicBezTo>
                  <a:pt x="166" y="6"/>
                  <a:pt x="167" y="6"/>
                  <a:pt x="167" y="5"/>
                </a:cubicBezTo>
                <a:cubicBezTo>
                  <a:pt x="167" y="4"/>
                  <a:pt x="166" y="4"/>
                  <a:pt x="166" y="3"/>
                </a:cubicBezTo>
                <a:cubicBezTo>
                  <a:pt x="165" y="3"/>
                  <a:pt x="164" y="3"/>
                  <a:pt x="164" y="3"/>
                </a:cubicBezTo>
                <a:cubicBezTo>
                  <a:pt x="163" y="3"/>
                  <a:pt x="162" y="3"/>
                  <a:pt x="160" y="3"/>
                </a:cubicBezTo>
                <a:cubicBezTo>
                  <a:pt x="152" y="3"/>
                  <a:pt x="148" y="4"/>
                  <a:pt x="148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7" y="6"/>
                  <a:pt x="147" y="6"/>
                  <a:pt x="147" y="6"/>
                </a:cubicBezTo>
                <a:cubicBezTo>
                  <a:pt x="147" y="6"/>
                  <a:pt x="147" y="7"/>
                  <a:pt x="147" y="8"/>
                </a:cubicBezTo>
                <a:cubicBezTo>
                  <a:pt x="148" y="9"/>
                  <a:pt x="148" y="9"/>
                  <a:pt x="149" y="10"/>
                </a:cubicBezTo>
                <a:cubicBezTo>
                  <a:pt x="150" y="10"/>
                  <a:pt x="151" y="10"/>
                  <a:pt x="152" y="10"/>
                </a:cubicBezTo>
                <a:cubicBezTo>
                  <a:pt x="153" y="10"/>
                  <a:pt x="155" y="10"/>
                  <a:pt x="156" y="10"/>
                </a:cubicBezTo>
                <a:cubicBezTo>
                  <a:pt x="156" y="8"/>
                  <a:pt x="156" y="8"/>
                  <a:pt x="156" y="8"/>
                </a:cubicBezTo>
                <a:cubicBezTo>
                  <a:pt x="156" y="7"/>
                  <a:pt x="156" y="7"/>
                  <a:pt x="156" y="7"/>
                </a:cubicBezTo>
                <a:cubicBezTo>
                  <a:pt x="155" y="7"/>
                  <a:pt x="153" y="7"/>
                  <a:pt x="152" y="7"/>
                </a:cubicBezTo>
                <a:cubicBezTo>
                  <a:pt x="151" y="7"/>
                  <a:pt x="150" y="7"/>
                  <a:pt x="150" y="7"/>
                </a:cubicBezTo>
                <a:cubicBezTo>
                  <a:pt x="150" y="6"/>
                  <a:pt x="150" y="6"/>
                  <a:pt x="150" y="6"/>
                </a:cubicBezTo>
                <a:cubicBezTo>
                  <a:pt x="150" y="6"/>
                  <a:pt x="150" y="6"/>
                  <a:pt x="150" y="6"/>
                </a:cubicBezTo>
                <a:cubicBezTo>
                  <a:pt x="148" y="6"/>
                  <a:pt x="148" y="6"/>
                  <a:pt x="148" y="6"/>
                </a:cubicBezTo>
                <a:cubicBezTo>
                  <a:pt x="149" y="7"/>
                  <a:pt x="149" y="7"/>
                  <a:pt x="149" y="7"/>
                </a:cubicBezTo>
                <a:cubicBezTo>
                  <a:pt x="149" y="7"/>
                  <a:pt x="149" y="7"/>
                  <a:pt x="149" y="7"/>
                </a:cubicBezTo>
                <a:cubicBezTo>
                  <a:pt x="150" y="7"/>
                  <a:pt x="154" y="6"/>
                  <a:pt x="160" y="6"/>
                </a:cubicBezTo>
                <a:cubicBezTo>
                  <a:pt x="162" y="6"/>
                  <a:pt x="163" y="6"/>
                  <a:pt x="164" y="6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6"/>
                  <a:pt x="164" y="6"/>
                  <a:pt x="164" y="6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6"/>
                  <a:pt x="164" y="6"/>
                  <a:pt x="164" y="6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3" y="5"/>
                  <a:pt x="163" y="5"/>
                </a:cubicBezTo>
                <a:cubicBezTo>
                  <a:pt x="161" y="6"/>
                  <a:pt x="158" y="7"/>
                  <a:pt x="156" y="7"/>
                </a:cubicBezTo>
                <a:lnTo>
                  <a:pt x="156" y="8"/>
                </a:lnTo>
                <a:close/>
                <a:moveTo>
                  <a:pt x="185" y="4"/>
                </a:moveTo>
                <a:cubicBezTo>
                  <a:pt x="186" y="3"/>
                  <a:pt x="186" y="3"/>
                  <a:pt x="186" y="3"/>
                </a:cubicBezTo>
                <a:cubicBezTo>
                  <a:pt x="185" y="1"/>
                  <a:pt x="185" y="1"/>
                  <a:pt x="185" y="1"/>
                </a:cubicBezTo>
                <a:cubicBezTo>
                  <a:pt x="184" y="0"/>
                  <a:pt x="184" y="0"/>
                  <a:pt x="184" y="0"/>
                </a:cubicBezTo>
                <a:cubicBezTo>
                  <a:pt x="183" y="0"/>
                  <a:pt x="183" y="0"/>
                  <a:pt x="183" y="0"/>
                </a:cubicBezTo>
                <a:cubicBezTo>
                  <a:pt x="175" y="1"/>
                  <a:pt x="175" y="1"/>
                  <a:pt x="175" y="1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8"/>
                  <a:pt x="174" y="8"/>
                  <a:pt x="174" y="8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87" y="5"/>
                  <a:pt x="187" y="5"/>
                  <a:pt x="187" y="5"/>
                </a:cubicBezTo>
                <a:cubicBezTo>
                  <a:pt x="186" y="3"/>
                  <a:pt x="186" y="3"/>
                  <a:pt x="186" y="3"/>
                </a:cubicBezTo>
                <a:cubicBezTo>
                  <a:pt x="185" y="4"/>
                  <a:pt x="185" y="4"/>
                  <a:pt x="185" y="4"/>
                </a:cubicBezTo>
                <a:cubicBezTo>
                  <a:pt x="184" y="3"/>
                  <a:pt x="184" y="3"/>
                  <a:pt x="184" y="3"/>
                </a:cubicBezTo>
                <a:cubicBezTo>
                  <a:pt x="175" y="7"/>
                  <a:pt x="175" y="7"/>
                  <a:pt x="175" y="7"/>
                </a:cubicBezTo>
                <a:cubicBezTo>
                  <a:pt x="175" y="8"/>
                  <a:pt x="175" y="8"/>
                  <a:pt x="175" y="8"/>
                </a:cubicBezTo>
                <a:cubicBezTo>
                  <a:pt x="177" y="8"/>
                  <a:pt x="177" y="8"/>
                  <a:pt x="177" y="8"/>
                </a:cubicBezTo>
                <a:cubicBezTo>
                  <a:pt x="177" y="8"/>
                  <a:pt x="177" y="8"/>
                  <a:pt x="177" y="3"/>
                </a:cubicBezTo>
                <a:cubicBezTo>
                  <a:pt x="175" y="3"/>
                  <a:pt x="175" y="3"/>
                  <a:pt x="175" y="3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4"/>
                  <a:pt x="176" y="4"/>
                  <a:pt x="184" y="3"/>
                </a:cubicBezTo>
                <a:cubicBezTo>
                  <a:pt x="183" y="1"/>
                  <a:pt x="183" y="1"/>
                  <a:pt x="183" y="1"/>
                </a:cubicBezTo>
                <a:cubicBezTo>
                  <a:pt x="182" y="2"/>
                  <a:pt x="182" y="2"/>
                  <a:pt x="182" y="2"/>
                </a:cubicBezTo>
                <a:cubicBezTo>
                  <a:pt x="182" y="2"/>
                  <a:pt x="182" y="2"/>
                  <a:pt x="183" y="5"/>
                </a:cubicBezTo>
                <a:cubicBezTo>
                  <a:pt x="185" y="4"/>
                  <a:pt x="185" y="4"/>
                  <a:pt x="185" y="4"/>
                </a:cubicBezTo>
                <a:cubicBezTo>
                  <a:pt x="184" y="3"/>
                  <a:pt x="184" y="3"/>
                  <a:pt x="184" y="3"/>
                </a:cubicBezTo>
                <a:lnTo>
                  <a:pt x="185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98" name="Belgium"/>
          <p:cNvSpPr>
            <a:spLocks/>
          </p:cNvSpPr>
          <p:nvPr/>
        </p:nvSpPr>
        <p:spPr bwMode="auto">
          <a:xfrm>
            <a:off x="4032447" y="3583764"/>
            <a:ext cx="172446" cy="143139"/>
          </a:xfrm>
          <a:custGeom>
            <a:avLst/>
            <a:gdLst>
              <a:gd name="T0" fmla="*/ 203 w 217"/>
              <a:gd name="T1" fmla="*/ 87 h 180"/>
              <a:gd name="T2" fmla="*/ 195 w 217"/>
              <a:gd name="T3" fmla="*/ 66 h 180"/>
              <a:gd name="T4" fmla="*/ 174 w 217"/>
              <a:gd name="T5" fmla="*/ 65 h 180"/>
              <a:gd name="T6" fmla="*/ 179 w 217"/>
              <a:gd name="T7" fmla="*/ 57 h 180"/>
              <a:gd name="T8" fmla="*/ 180 w 217"/>
              <a:gd name="T9" fmla="*/ 45 h 180"/>
              <a:gd name="T10" fmla="*/ 176 w 217"/>
              <a:gd name="T11" fmla="*/ 33 h 180"/>
              <a:gd name="T12" fmla="*/ 167 w 217"/>
              <a:gd name="T13" fmla="*/ 22 h 180"/>
              <a:gd name="T14" fmla="*/ 149 w 217"/>
              <a:gd name="T15" fmla="*/ 17 h 180"/>
              <a:gd name="T16" fmla="*/ 144 w 217"/>
              <a:gd name="T17" fmla="*/ 4 h 180"/>
              <a:gd name="T18" fmla="*/ 130 w 217"/>
              <a:gd name="T19" fmla="*/ 11 h 180"/>
              <a:gd name="T20" fmla="*/ 119 w 217"/>
              <a:gd name="T21" fmla="*/ 7 h 180"/>
              <a:gd name="T22" fmla="*/ 111 w 217"/>
              <a:gd name="T23" fmla="*/ 3 h 180"/>
              <a:gd name="T24" fmla="*/ 104 w 217"/>
              <a:gd name="T25" fmla="*/ 12 h 180"/>
              <a:gd name="T26" fmla="*/ 76 w 217"/>
              <a:gd name="T27" fmla="*/ 23 h 180"/>
              <a:gd name="T28" fmla="*/ 57 w 217"/>
              <a:gd name="T29" fmla="*/ 12 h 180"/>
              <a:gd name="T30" fmla="*/ 48 w 217"/>
              <a:gd name="T31" fmla="*/ 17 h 180"/>
              <a:gd name="T32" fmla="*/ 49 w 217"/>
              <a:gd name="T33" fmla="*/ 7 h 180"/>
              <a:gd name="T34" fmla="*/ 15 w 217"/>
              <a:gd name="T35" fmla="*/ 21 h 180"/>
              <a:gd name="T36" fmla="*/ 2 w 217"/>
              <a:gd name="T37" fmla="*/ 34 h 180"/>
              <a:gd name="T38" fmla="*/ 3 w 217"/>
              <a:gd name="T39" fmla="*/ 39 h 180"/>
              <a:gd name="T40" fmla="*/ 0 w 217"/>
              <a:gd name="T41" fmla="*/ 50 h 180"/>
              <a:gd name="T42" fmla="*/ 11 w 217"/>
              <a:gd name="T43" fmla="*/ 60 h 180"/>
              <a:gd name="T44" fmla="*/ 21 w 217"/>
              <a:gd name="T45" fmla="*/ 56 h 180"/>
              <a:gd name="T46" fmla="*/ 34 w 217"/>
              <a:gd name="T47" fmla="*/ 65 h 180"/>
              <a:gd name="T48" fmla="*/ 38 w 217"/>
              <a:gd name="T49" fmla="*/ 84 h 180"/>
              <a:gd name="T50" fmla="*/ 56 w 217"/>
              <a:gd name="T51" fmla="*/ 87 h 180"/>
              <a:gd name="T52" fmla="*/ 67 w 217"/>
              <a:gd name="T53" fmla="*/ 97 h 180"/>
              <a:gd name="T54" fmla="*/ 79 w 217"/>
              <a:gd name="T55" fmla="*/ 118 h 180"/>
              <a:gd name="T56" fmla="*/ 81 w 217"/>
              <a:gd name="T57" fmla="*/ 135 h 180"/>
              <a:gd name="T58" fmla="*/ 99 w 217"/>
              <a:gd name="T59" fmla="*/ 139 h 180"/>
              <a:gd name="T60" fmla="*/ 109 w 217"/>
              <a:gd name="T61" fmla="*/ 133 h 180"/>
              <a:gd name="T62" fmla="*/ 117 w 217"/>
              <a:gd name="T63" fmla="*/ 135 h 180"/>
              <a:gd name="T64" fmla="*/ 117 w 217"/>
              <a:gd name="T65" fmla="*/ 149 h 180"/>
              <a:gd name="T66" fmla="*/ 129 w 217"/>
              <a:gd name="T67" fmla="*/ 151 h 180"/>
              <a:gd name="T68" fmla="*/ 145 w 217"/>
              <a:gd name="T69" fmla="*/ 168 h 180"/>
              <a:gd name="T70" fmla="*/ 175 w 217"/>
              <a:gd name="T71" fmla="*/ 178 h 180"/>
              <a:gd name="T72" fmla="*/ 174 w 217"/>
              <a:gd name="T73" fmla="*/ 142 h 180"/>
              <a:gd name="T74" fmla="*/ 187 w 217"/>
              <a:gd name="T75" fmla="*/ 122 h 180"/>
              <a:gd name="T76" fmla="*/ 203 w 217"/>
              <a:gd name="T77" fmla="*/ 115 h 180"/>
              <a:gd name="T78" fmla="*/ 211 w 217"/>
              <a:gd name="T79" fmla="*/ 93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7" h="180">
                <a:moveTo>
                  <a:pt x="211" y="93"/>
                </a:moveTo>
                <a:cubicBezTo>
                  <a:pt x="209" y="89"/>
                  <a:pt x="203" y="95"/>
                  <a:pt x="203" y="87"/>
                </a:cubicBezTo>
                <a:cubicBezTo>
                  <a:pt x="203" y="85"/>
                  <a:pt x="207" y="83"/>
                  <a:pt x="209" y="81"/>
                </a:cubicBezTo>
                <a:cubicBezTo>
                  <a:pt x="203" y="80"/>
                  <a:pt x="198" y="73"/>
                  <a:pt x="195" y="66"/>
                </a:cubicBezTo>
                <a:cubicBezTo>
                  <a:pt x="194" y="66"/>
                  <a:pt x="188" y="69"/>
                  <a:pt x="184" y="68"/>
                </a:cubicBezTo>
                <a:cubicBezTo>
                  <a:pt x="179" y="68"/>
                  <a:pt x="174" y="65"/>
                  <a:pt x="174" y="65"/>
                </a:cubicBezTo>
                <a:cubicBezTo>
                  <a:pt x="174" y="65"/>
                  <a:pt x="168" y="64"/>
                  <a:pt x="172" y="60"/>
                </a:cubicBezTo>
                <a:cubicBezTo>
                  <a:pt x="174" y="57"/>
                  <a:pt x="179" y="57"/>
                  <a:pt x="179" y="57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80" y="50"/>
                  <a:pt x="179" y="46"/>
                  <a:pt x="180" y="45"/>
                </a:cubicBezTo>
                <a:cubicBezTo>
                  <a:pt x="183" y="42"/>
                  <a:pt x="187" y="39"/>
                  <a:pt x="184" y="37"/>
                </a:cubicBezTo>
                <a:cubicBezTo>
                  <a:pt x="180" y="33"/>
                  <a:pt x="176" y="33"/>
                  <a:pt x="176" y="33"/>
                </a:cubicBezTo>
                <a:cubicBezTo>
                  <a:pt x="171" y="26"/>
                  <a:pt x="171" y="26"/>
                  <a:pt x="171" y="26"/>
                </a:cubicBezTo>
                <a:cubicBezTo>
                  <a:pt x="171" y="26"/>
                  <a:pt x="172" y="22"/>
                  <a:pt x="167" y="22"/>
                </a:cubicBezTo>
                <a:cubicBezTo>
                  <a:pt x="163" y="21"/>
                  <a:pt x="159" y="25"/>
                  <a:pt x="155" y="23"/>
                </a:cubicBezTo>
                <a:cubicBezTo>
                  <a:pt x="150" y="23"/>
                  <a:pt x="149" y="17"/>
                  <a:pt x="149" y="17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2" y="14"/>
                  <a:pt x="146" y="7"/>
                  <a:pt x="144" y="4"/>
                </a:cubicBezTo>
                <a:cubicBezTo>
                  <a:pt x="140" y="3"/>
                  <a:pt x="137" y="11"/>
                  <a:pt x="137" y="11"/>
                </a:cubicBezTo>
                <a:cubicBezTo>
                  <a:pt x="130" y="11"/>
                  <a:pt x="130" y="11"/>
                  <a:pt x="130" y="11"/>
                </a:cubicBezTo>
                <a:cubicBezTo>
                  <a:pt x="130" y="11"/>
                  <a:pt x="136" y="2"/>
                  <a:pt x="132" y="2"/>
                </a:cubicBezTo>
                <a:cubicBezTo>
                  <a:pt x="126" y="2"/>
                  <a:pt x="119" y="7"/>
                  <a:pt x="119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0"/>
                  <a:pt x="111" y="3"/>
                </a:cubicBezTo>
                <a:cubicBezTo>
                  <a:pt x="106" y="4"/>
                  <a:pt x="109" y="12"/>
                  <a:pt x="109" y="12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1"/>
                  <a:pt x="86" y="25"/>
                  <a:pt x="76" y="23"/>
                </a:cubicBezTo>
                <a:cubicBezTo>
                  <a:pt x="67" y="23"/>
                  <a:pt x="71" y="17"/>
                  <a:pt x="71" y="17"/>
                </a:cubicBezTo>
                <a:cubicBezTo>
                  <a:pt x="57" y="12"/>
                  <a:pt x="57" y="12"/>
                  <a:pt x="57" y="12"/>
                </a:cubicBezTo>
                <a:cubicBezTo>
                  <a:pt x="56" y="18"/>
                  <a:pt x="56" y="18"/>
                  <a:pt x="56" y="18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6" y="12"/>
                  <a:pt x="46" y="11"/>
                </a:cubicBezTo>
                <a:cubicBezTo>
                  <a:pt x="48" y="10"/>
                  <a:pt x="48" y="8"/>
                  <a:pt x="49" y="7"/>
                </a:cubicBezTo>
                <a:cubicBezTo>
                  <a:pt x="46" y="7"/>
                  <a:pt x="42" y="7"/>
                  <a:pt x="33" y="10"/>
                </a:cubicBezTo>
                <a:cubicBezTo>
                  <a:pt x="22" y="15"/>
                  <a:pt x="19" y="18"/>
                  <a:pt x="15" y="21"/>
                </a:cubicBezTo>
                <a:cubicBezTo>
                  <a:pt x="10" y="22"/>
                  <a:pt x="2" y="25"/>
                  <a:pt x="2" y="25"/>
                </a:cubicBezTo>
                <a:cubicBezTo>
                  <a:pt x="2" y="34"/>
                  <a:pt x="2" y="34"/>
                  <a:pt x="2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41"/>
                  <a:pt x="2" y="41"/>
                  <a:pt x="2" y="41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0"/>
                  <a:pt x="2" y="48"/>
                  <a:pt x="4" y="50"/>
                </a:cubicBezTo>
                <a:cubicBezTo>
                  <a:pt x="8" y="52"/>
                  <a:pt x="11" y="60"/>
                  <a:pt x="11" y="60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8" y="56"/>
                  <a:pt x="21" y="56"/>
                </a:cubicBezTo>
                <a:cubicBezTo>
                  <a:pt x="30" y="56"/>
                  <a:pt x="30" y="56"/>
                  <a:pt x="30" y="56"/>
                </a:cubicBezTo>
                <a:cubicBezTo>
                  <a:pt x="34" y="65"/>
                  <a:pt x="34" y="65"/>
                  <a:pt x="34" y="65"/>
                </a:cubicBezTo>
                <a:cubicBezTo>
                  <a:pt x="34" y="80"/>
                  <a:pt x="34" y="80"/>
                  <a:pt x="34" y="80"/>
                </a:cubicBezTo>
                <a:cubicBezTo>
                  <a:pt x="38" y="84"/>
                  <a:pt x="38" y="84"/>
                  <a:pt x="38" y="84"/>
                </a:cubicBezTo>
                <a:cubicBezTo>
                  <a:pt x="48" y="80"/>
                  <a:pt x="48" y="80"/>
                  <a:pt x="48" y="80"/>
                </a:cubicBezTo>
                <a:cubicBezTo>
                  <a:pt x="56" y="87"/>
                  <a:pt x="56" y="87"/>
                  <a:pt x="56" y="87"/>
                </a:cubicBezTo>
                <a:cubicBezTo>
                  <a:pt x="56" y="87"/>
                  <a:pt x="52" y="104"/>
                  <a:pt x="54" y="103"/>
                </a:cubicBezTo>
                <a:cubicBezTo>
                  <a:pt x="60" y="103"/>
                  <a:pt x="60" y="96"/>
                  <a:pt x="67" y="97"/>
                </a:cubicBezTo>
                <a:cubicBezTo>
                  <a:pt x="72" y="99"/>
                  <a:pt x="83" y="100"/>
                  <a:pt x="83" y="106"/>
                </a:cubicBezTo>
                <a:cubicBezTo>
                  <a:pt x="83" y="114"/>
                  <a:pt x="79" y="118"/>
                  <a:pt x="79" y="118"/>
                </a:cubicBezTo>
                <a:cubicBezTo>
                  <a:pt x="84" y="123"/>
                  <a:pt x="84" y="123"/>
                  <a:pt x="84" y="123"/>
                </a:cubicBezTo>
                <a:cubicBezTo>
                  <a:pt x="84" y="123"/>
                  <a:pt x="72" y="131"/>
                  <a:pt x="81" y="135"/>
                </a:cubicBezTo>
                <a:cubicBezTo>
                  <a:pt x="88" y="138"/>
                  <a:pt x="95" y="135"/>
                  <a:pt x="95" y="135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104" y="135"/>
                  <a:pt x="104" y="135"/>
                  <a:pt x="104" y="135"/>
                </a:cubicBezTo>
                <a:cubicBezTo>
                  <a:pt x="109" y="133"/>
                  <a:pt x="109" y="133"/>
                  <a:pt x="109" y="133"/>
                </a:cubicBezTo>
                <a:cubicBezTo>
                  <a:pt x="109" y="133"/>
                  <a:pt x="117" y="115"/>
                  <a:pt x="121" y="119"/>
                </a:cubicBezTo>
                <a:cubicBezTo>
                  <a:pt x="126" y="123"/>
                  <a:pt x="117" y="135"/>
                  <a:pt x="117" y="135"/>
                </a:cubicBezTo>
                <a:cubicBezTo>
                  <a:pt x="117" y="135"/>
                  <a:pt x="119" y="135"/>
                  <a:pt x="119" y="139"/>
                </a:cubicBezTo>
                <a:cubicBezTo>
                  <a:pt x="121" y="142"/>
                  <a:pt x="117" y="149"/>
                  <a:pt x="117" y="149"/>
                </a:cubicBezTo>
                <a:cubicBezTo>
                  <a:pt x="119" y="151"/>
                  <a:pt x="119" y="151"/>
                  <a:pt x="119" y="151"/>
                </a:cubicBezTo>
                <a:cubicBezTo>
                  <a:pt x="129" y="151"/>
                  <a:pt x="129" y="151"/>
                  <a:pt x="129" y="151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55" y="180"/>
                  <a:pt x="155" y="180"/>
                  <a:pt x="155" y="180"/>
                </a:cubicBezTo>
                <a:cubicBezTo>
                  <a:pt x="175" y="178"/>
                  <a:pt x="175" y="178"/>
                  <a:pt x="175" y="178"/>
                </a:cubicBezTo>
                <a:cubicBezTo>
                  <a:pt x="179" y="168"/>
                  <a:pt x="179" y="168"/>
                  <a:pt x="179" y="168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78" y="141"/>
                  <a:pt x="178" y="141"/>
                  <a:pt x="178" y="141"/>
                </a:cubicBezTo>
                <a:cubicBezTo>
                  <a:pt x="187" y="122"/>
                  <a:pt x="187" y="122"/>
                  <a:pt x="187" y="122"/>
                </a:cubicBezTo>
                <a:cubicBezTo>
                  <a:pt x="199" y="124"/>
                  <a:pt x="199" y="124"/>
                  <a:pt x="199" y="124"/>
                </a:cubicBezTo>
                <a:cubicBezTo>
                  <a:pt x="201" y="120"/>
                  <a:pt x="201" y="118"/>
                  <a:pt x="203" y="115"/>
                </a:cubicBezTo>
                <a:cubicBezTo>
                  <a:pt x="206" y="111"/>
                  <a:pt x="213" y="110"/>
                  <a:pt x="215" y="108"/>
                </a:cubicBezTo>
                <a:cubicBezTo>
                  <a:pt x="217" y="106"/>
                  <a:pt x="213" y="95"/>
                  <a:pt x="211" y="9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99" name="Freeform 8"/>
          <p:cNvSpPr>
            <a:spLocks/>
          </p:cNvSpPr>
          <p:nvPr/>
        </p:nvSpPr>
        <p:spPr bwMode="auto">
          <a:xfrm>
            <a:off x="4030193" y="3583764"/>
            <a:ext cx="174700" cy="143702"/>
          </a:xfrm>
          <a:custGeom>
            <a:avLst/>
            <a:gdLst>
              <a:gd name="T0" fmla="*/ 208 w 220"/>
              <a:gd name="T1" fmla="*/ 87 h 181"/>
              <a:gd name="T2" fmla="*/ 199 w 220"/>
              <a:gd name="T3" fmla="*/ 65 h 181"/>
              <a:gd name="T4" fmla="*/ 177 w 220"/>
              <a:gd name="T5" fmla="*/ 64 h 181"/>
              <a:gd name="T6" fmla="*/ 183 w 220"/>
              <a:gd name="T7" fmla="*/ 58 h 181"/>
              <a:gd name="T8" fmla="*/ 188 w 220"/>
              <a:gd name="T9" fmla="*/ 36 h 181"/>
              <a:gd name="T10" fmla="*/ 168 w 220"/>
              <a:gd name="T11" fmla="*/ 20 h 181"/>
              <a:gd name="T12" fmla="*/ 153 w 220"/>
              <a:gd name="T13" fmla="*/ 15 h 181"/>
              <a:gd name="T14" fmla="*/ 139 w 220"/>
              <a:gd name="T15" fmla="*/ 11 h 181"/>
              <a:gd name="T16" fmla="*/ 122 w 220"/>
              <a:gd name="T17" fmla="*/ 7 h 181"/>
              <a:gd name="T18" fmla="*/ 109 w 220"/>
              <a:gd name="T19" fmla="*/ 8 h 181"/>
              <a:gd name="T20" fmla="*/ 80 w 220"/>
              <a:gd name="T21" fmla="*/ 22 h 181"/>
              <a:gd name="T22" fmla="*/ 62 w 220"/>
              <a:gd name="T23" fmla="*/ 12 h 181"/>
              <a:gd name="T24" fmla="*/ 51 w 220"/>
              <a:gd name="T25" fmla="*/ 11 h 181"/>
              <a:gd name="T26" fmla="*/ 18 w 220"/>
              <a:gd name="T27" fmla="*/ 19 h 181"/>
              <a:gd name="T28" fmla="*/ 5 w 220"/>
              <a:gd name="T29" fmla="*/ 38 h 181"/>
              <a:gd name="T30" fmla="*/ 5 w 220"/>
              <a:gd name="T31" fmla="*/ 51 h 181"/>
              <a:gd name="T32" fmla="*/ 21 w 220"/>
              <a:gd name="T33" fmla="*/ 63 h 181"/>
              <a:gd name="T34" fmla="*/ 36 w 220"/>
              <a:gd name="T35" fmla="*/ 80 h 181"/>
              <a:gd name="T36" fmla="*/ 56 w 220"/>
              <a:gd name="T37" fmla="*/ 92 h 181"/>
              <a:gd name="T38" fmla="*/ 70 w 220"/>
              <a:gd name="T39" fmla="*/ 97 h 181"/>
              <a:gd name="T40" fmla="*/ 81 w 220"/>
              <a:gd name="T41" fmla="*/ 117 h 181"/>
              <a:gd name="T42" fmla="*/ 84 w 220"/>
              <a:gd name="T43" fmla="*/ 137 h 181"/>
              <a:gd name="T44" fmla="*/ 112 w 220"/>
              <a:gd name="T45" fmla="*/ 134 h 181"/>
              <a:gd name="T46" fmla="*/ 119 w 220"/>
              <a:gd name="T47" fmla="*/ 133 h 181"/>
              <a:gd name="T48" fmla="*/ 121 w 220"/>
              <a:gd name="T49" fmla="*/ 140 h 181"/>
              <a:gd name="T50" fmla="*/ 132 w 220"/>
              <a:gd name="T51" fmla="*/ 151 h 181"/>
              <a:gd name="T52" fmla="*/ 179 w 220"/>
              <a:gd name="T53" fmla="*/ 180 h 181"/>
              <a:gd name="T54" fmla="*/ 191 w 220"/>
              <a:gd name="T55" fmla="*/ 122 h 181"/>
              <a:gd name="T56" fmla="*/ 220 w 220"/>
              <a:gd name="T57" fmla="*/ 109 h 181"/>
              <a:gd name="T58" fmla="*/ 213 w 220"/>
              <a:gd name="T59" fmla="*/ 94 h 181"/>
              <a:gd name="T60" fmla="*/ 206 w 220"/>
              <a:gd name="T61" fmla="*/ 115 h 181"/>
              <a:gd name="T62" fmla="*/ 180 w 220"/>
              <a:gd name="T63" fmla="*/ 139 h 181"/>
              <a:gd name="T64" fmla="*/ 159 w 220"/>
              <a:gd name="T65" fmla="*/ 179 h 181"/>
              <a:gd name="T66" fmla="*/ 123 w 220"/>
              <a:gd name="T67" fmla="*/ 150 h 181"/>
              <a:gd name="T68" fmla="*/ 121 w 220"/>
              <a:gd name="T69" fmla="*/ 136 h 181"/>
              <a:gd name="T70" fmla="*/ 107 w 220"/>
              <a:gd name="T71" fmla="*/ 134 h 181"/>
              <a:gd name="T72" fmla="*/ 84 w 220"/>
              <a:gd name="T73" fmla="*/ 135 h 181"/>
              <a:gd name="T74" fmla="*/ 83 w 220"/>
              <a:gd name="T75" fmla="*/ 119 h 181"/>
              <a:gd name="T76" fmla="*/ 57 w 220"/>
              <a:gd name="T77" fmla="*/ 102 h 181"/>
              <a:gd name="T78" fmla="*/ 58 w 220"/>
              <a:gd name="T79" fmla="*/ 102 h 181"/>
              <a:gd name="T80" fmla="*/ 41 w 220"/>
              <a:gd name="T81" fmla="*/ 83 h 181"/>
              <a:gd name="T82" fmla="*/ 24 w 220"/>
              <a:gd name="T83" fmla="*/ 54 h 181"/>
              <a:gd name="T84" fmla="*/ 7 w 220"/>
              <a:gd name="T85" fmla="*/ 50 h 181"/>
              <a:gd name="T86" fmla="*/ 7 w 220"/>
              <a:gd name="T87" fmla="*/ 39 h 181"/>
              <a:gd name="T88" fmla="*/ 19 w 220"/>
              <a:gd name="T89" fmla="*/ 22 h 181"/>
              <a:gd name="T90" fmla="*/ 48 w 220"/>
              <a:gd name="T91" fmla="*/ 13 h 181"/>
              <a:gd name="T92" fmla="*/ 74 w 220"/>
              <a:gd name="T93" fmla="*/ 17 h 181"/>
              <a:gd name="T94" fmla="*/ 107 w 220"/>
              <a:gd name="T95" fmla="*/ 14 h 181"/>
              <a:gd name="T96" fmla="*/ 116 w 220"/>
              <a:gd name="T97" fmla="*/ 4 h 181"/>
              <a:gd name="T98" fmla="*/ 135 w 220"/>
              <a:gd name="T99" fmla="*/ 3 h 181"/>
              <a:gd name="T100" fmla="*/ 131 w 220"/>
              <a:gd name="T101" fmla="*/ 13 h 181"/>
              <a:gd name="T102" fmla="*/ 146 w 220"/>
              <a:gd name="T103" fmla="*/ 7 h 181"/>
              <a:gd name="T104" fmla="*/ 158 w 220"/>
              <a:gd name="T105" fmla="*/ 25 h 181"/>
              <a:gd name="T106" fmla="*/ 172 w 220"/>
              <a:gd name="T107" fmla="*/ 25 h 181"/>
              <a:gd name="T108" fmla="*/ 179 w 220"/>
              <a:gd name="T109" fmla="*/ 34 h 181"/>
              <a:gd name="T110" fmla="*/ 180 w 220"/>
              <a:gd name="T111" fmla="*/ 57 h 181"/>
              <a:gd name="T112" fmla="*/ 177 w 220"/>
              <a:gd name="T113" fmla="*/ 65 h 181"/>
              <a:gd name="T114" fmla="*/ 198 w 220"/>
              <a:gd name="T115" fmla="*/ 68 h 181"/>
              <a:gd name="T116" fmla="*/ 205 w 220"/>
              <a:gd name="T117" fmla="*/ 8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0" h="181">
                <a:moveTo>
                  <a:pt x="214" y="93"/>
                </a:moveTo>
                <a:cubicBezTo>
                  <a:pt x="216" y="93"/>
                  <a:pt x="216" y="93"/>
                  <a:pt x="216" y="93"/>
                </a:cubicBezTo>
                <a:cubicBezTo>
                  <a:pt x="215" y="91"/>
                  <a:pt x="213" y="91"/>
                  <a:pt x="212" y="90"/>
                </a:cubicBezTo>
                <a:cubicBezTo>
                  <a:pt x="211" y="90"/>
                  <a:pt x="209" y="90"/>
                  <a:pt x="209" y="90"/>
                </a:cubicBezTo>
                <a:cubicBezTo>
                  <a:pt x="208" y="90"/>
                  <a:pt x="208" y="90"/>
                  <a:pt x="208" y="89"/>
                </a:cubicBezTo>
                <a:cubicBezTo>
                  <a:pt x="208" y="89"/>
                  <a:pt x="208" y="88"/>
                  <a:pt x="208" y="87"/>
                </a:cubicBezTo>
                <a:cubicBezTo>
                  <a:pt x="207" y="87"/>
                  <a:pt x="207" y="87"/>
                  <a:pt x="207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7" y="87"/>
                  <a:pt x="207" y="87"/>
                  <a:pt x="207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6"/>
                  <a:pt x="208" y="86"/>
                </a:cubicBezTo>
                <a:cubicBezTo>
                  <a:pt x="209" y="86"/>
                  <a:pt x="210" y="85"/>
                  <a:pt x="211" y="84"/>
                </a:cubicBezTo>
                <a:cubicBezTo>
                  <a:pt x="211" y="84"/>
                  <a:pt x="212" y="83"/>
                  <a:pt x="213" y="82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0" y="79"/>
                  <a:pt x="207" y="77"/>
                  <a:pt x="205" y="75"/>
                </a:cubicBezTo>
                <a:cubicBezTo>
                  <a:pt x="203" y="72"/>
                  <a:pt x="201" y="69"/>
                  <a:pt x="200" y="66"/>
                </a:cubicBezTo>
                <a:cubicBezTo>
                  <a:pt x="199" y="65"/>
                  <a:pt x="199" y="65"/>
                  <a:pt x="199" y="65"/>
                </a:cubicBezTo>
                <a:cubicBezTo>
                  <a:pt x="198" y="65"/>
                  <a:pt x="198" y="65"/>
                  <a:pt x="198" y="65"/>
                </a:cubicBezTo>
                <a:cubicBezTo>
                  <a:pt x="198" y="65"/>
                  <a:pt x="197" y="65"/>
                  <a:pt x="196" y="65"/>
                </a:cubicBezTo>
                <a:cubicBezTo>
                  <a:pt x="195" y="66"/>
                  <a:pt x="192" y="67"/>
                  <a:pt x="190" y="67"/>
                </a:cubicBezTo>
                <a:cubicBezTo>
                  <a:pt x="189" y="67"/>
                  <a:pt x="188" y="67"/>
                  <a:pt x="188" y="66"/>
                </a:cubicBezTo>
                <a:cubicBezTo>
                  <a:pt x="188" y="66"/>
                  <a:pt x="188" y="66"/>
                  <a:pt x="188" y="66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85" y="66"/>
                  <a:pt x="182" y="66"/>
                  <a:pt x="180" y="65"/>
                </a:cubicBezTo>
                <a:cubicBezTo>
                  <a:pt x="179" y="65"/>
                  <a:pt x="179" y="64"/>
                  <a:pt x="178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6" y="63"/>
                  <a:pt x="176" y="63"/>
                </a:cubicBezTo>
                <a:cubicBezTo>
                  <a:pt x="175" y="63"/>
                  <a:pt x="175" y="63"/>
                  <a:pt x="175" y="63"/>
                </a:cubicBezTo>
                <a:cubicBezTo>
                  <a:pt x="175" y="62"/>
                  <a:pt x="175" y="62"/>
                  <a:pt x="175" y="62"/>
                </a:cubicBezTo>
                <a:cubicBezTo>
                  <a:pt x="175" y="62"/>
                  <a:pt x="175" y="62"/>
                  <a:pt x="176" y="61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0"/>
                  <a:pt x="176" y="60"/>
                  <a:pt x="176" y="60"/>
                </a:cubicBezTo>
                <a:cubicBezTo>
                  <a:pt x="177" y="60"/>
                  <a:pt x="177" y="60"/>
                  <a:pt x="177" y="59"/>
                </a:cubicBezTo>
                <a:cubicBezTo>
                  <a:pt x="178" y="59"/>
                  <a:pt x="179" y="59"/>
                  <a:pt x="180" y="59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3" y="58"/>
                  <a:pt x="183" y="58"/>
                  <a:pt x="183" y="58"/>
                </a:cubicBezTo>
                <a:cubicBezTo>
                  <a:pt x="183" y="57"/>
                  <a:pt x="183" y="57"/>
                  <a:pt x="183" y="57"/>
                </a:cubicBezTo>
                <a:cubicBezTo>
                  <a:pt x="185" y="51"/>
                  <a:pt x="185" y="51"/>
                  <a:pt x="185" y="51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4" y="49"/>
                  <a:pt x="184" y="48"/>
                  <a:pt x="184" y="47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5" y="45"/>
                  <a:pt x="187" y="44"/>
                  <a:pt x="188" y="43"/>
                </a:cubicBezTo>
                <a:cubicBezTo>
                  <a:pt x="189" y="42"/>
                  <a:pt x="190" y="40"/>
                  <a:pt x="190" y="39"/>
                </a:cubicBezTo>
                <a:cubicBezTo>
                  <a:pt x="190" y="38"/>
                  <a:pt x="189" y="37"/>
                  <a:pt x="188" y="36"/>
                </a:cubicBezTo>
                <a:cubicBezTo>
                  <a:pt x="184" y="31"/>
                  <a:pt x="179" y="31"/>
                  <a:pt x="179" y="31"/>
                </a:cubicBezTo>
                <a:cubicBezTo>
                  <a:pt x="179" y="33"/>
                  <a:pt x="179" y="33"/>
                  <a:pt x="179" y="33"/>
                </a:cubicBezTo>
                <a:cubicBezTo>
                  <a:pt x="180" y="32"/>
                  <a:pt x="180" y="32"/>
                  <a:pt x="180" y="32"/>
                </a:cubicBezTo>
                <a:cubicBezTo>
                  <a:pt x="175" y="25"/>
                  <a:pt x="175" y="25"/>
                  <a:pt x="175" y="25"/>
                </a:cubicBezTo>
                <a:cubicBezTo>
                  <a:pt x="174" y="26"/>
                  <a:pt x="174" y="26"/>
                  <a:pt x="174" y="26"/>
                </a:cubicBezTo>
                <a:cubicBezTo>
                  <a:pt x="175" y="26"/>
                  <a:pt x="175" y="26"/>
                  <a:pt x="175" y="26"/>
                </a:cubicBezTo>
                <a:cubicBezTo>
                  <a:pt x="175" y="26"/>
                  <a:pt x="175" y="26"/>
                  <a:pt x="175" y="25"/>
                </a:cubicBezTo>
                <a:cubicBezTo>
                  <a:pt x="175" y="24"/>
                  <a:pt x="175" y="23"/>
                  <a:pt x="174" y="22"/>
                </a:cubicBezTo>
                <a:cubicBezTo>
                  <a:pt x="173" y="21"/>
                  <a:pt x="172" y="20"/>
                  <a:pt x="170" y="20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1"/>
                  <a:pt x="170" y="21"/>
                  <a:pt x="170" y="21"/>
                </a:cubicBezTo>
                <a:cubicBezTo>
                  <a:pt x="169" y="20"/>
                  <a:pt x="169" y="20"/>
                  <a:pt x="168" y="20"/>
                </a:cubicBezTo>
                <a:cubicBezTo>
                  <a:pt x="166" y="20"/>
                  <a:pt x="165" y="21"/>
                  <a:pt x="163" y="21"/>
                </a:cubicBezTo>
                <a:cubicBezTo>
                  <a:pt x="162" y="22"/>
                  <a:pt x="160" y="22"/>
                  <a:pt x="159" y="22"/>
                </a:cubicBezTo>
                <a:cubicBezTo>
                  <a:pt x="159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7" y="22"/>
                  <a:pt x="157" y="22"/>
                  <a:pt x="156" y="21"/>
                </a:cubicBezTo>
                <a:cubicBezTo>
                  <a:pt x="155" y="20"/>
                  <a:pt x="155" y="19"/>
                  <a:pt x="154" y="18"/>
                </a:cubicBezTo>
                <a:cubicBezTo>
                  <a:pt x="154" y="18"/>
                  <a:pt x="154" y="17"/>
                  <a:pt x="154" y="17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46" y="12"/>
                  <a:pt x="146" y="12"/>
                  <a:pt x="146" y="12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7" y="15"/>
                  <a:pt x="147" y="14"/>
                  <a:pt x="148" y="12"/>
                </a:cubicBezTo>
                <a:cubicBezTo>
                  <a:pt x="149" y="11"/>
                  <a:pt x="149" y="9"/>
                  <a:pt x="149" y="7"/>
                </a:cubicBezTo>
                <a:cubicBezTo>
                  <a:pt x="149" y="6"/>
                  <a:pt x="149" y="4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3"/>
                  <a:pt x="146" y="3"/>
                  <a:pt x="146" y="3"/>
                </a:cubicBezTo>
                <a:cubicBezTo>
                  <a:pt x="144" y="3"/>
                  <a:pt x="143" y="3"/>
                  <a:pt x="142" y="4"/>
                </a:cubicBezTo>
                <a:cubicBezTo>
                  <a:pt x="141" y="5"/>
                  <a:pt x="140" y="7"/>
                  <a:pt x="140" y="8"/>
                </a:cubicBezTo>
                <a:cubicBezTo>
                  <a:pt x="139" y="10"/>
                  <a:pt x="139" y="11"/>
                  <a:pt x="139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33" y="10"/>
                  <a:pt x="133" y="10"/>
                  <a:pt x="133" y="10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5" y="12"/>
                  <a:pt x="135" y="11"/>
                  <a:pt x="136" y="9"/>
                </a:cubicBezTo>
                <a:cubicBezTo>
                  <a:pt x="137" y="7"/>
                  <a:pt x="138" y="5"/>
                  <a:pt x="138" y="3"/>
                </a:cubicBezTo>
                <a:cubicBezTo>
                  <a:pt x="138" y="3"/>
                  <a:pt x="137" y="2"/>
                  <a:pt x="137" y="1"/>
                </a:cubicBezTo>
                <a:cubicBezTo>
                  <a:pt x="136" y="1"/>
                  <a:pt x="135" y="0"/>
                  <a:pt x="135" y="0"/>
                </a:cubicBezTo>
                <a:cubicBezTo>
                  <a:pt x="131" y="0"/>
                  <a:pt x="128" y="2"/>
                  <a:pt x="126" y="3"/>
                </a:cubicBezTo>
                <a:cubicBezTo>
                  <a:pt x="123" y="4"/>
                  <a:pt x="121" y="6"/>
                  <a:pt x="121" y="6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6"/>
                  <a:pt x="122" y="6"/>
                  <a:pt x="122" y="6"/>
                </a:cubicBezTo>
                <a:cubicBezTo>
                  <a:pt x="118" y="6"/>
                  <a:pt x="118" y="6"/>
                  <a:pt x="118" y="6"/>
                </a:cubicBezTo>
                <a:cubicBezTo>
                  <a:pt x="118" y="7"/>
                  <a:pt x="118" y="7"/>
                  <a:pt x="118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6"/>
                  <a:pt x="119" y="4"/>
                </a:cubicBezTo>
                <a:cubicBezTo>
                  <a:pt x="119" y="4"/>
                  <a:pt x="119" y="3"/>
                  <a:pt x="119" y="2"/>
                </a:cubicBezTo>
                <a:cubicBezTo>
                  <a:pt x="118" y="2"/>
                  <a:pt x="117" y="1"/>
                  <a:pt x="116" y="1"/>
                </a:cubicBezTo>
                <a:cubicBezTo>
                  <a:pt x="115" y="1"/>
                  <a:pt x="114" y="1"/>
                  <a:pt x="113" y="2"/>
                </a:cubicBezTo>
                <a:cubicBezTo>
                  <a:pt x="114" y="3"/>
                  <a:pt x="114" y="3"/>
                  <a:pt x="114" y="3"/>
                </a:cubicBezTo>
                <a:cubicBezTo>
                  <a:pt x="114" y="2"/>
                  <a:pt x="114" y="2"/>
                  <a:pt x="114" y="2"/>
                </a:cubicBezTo>
                <a:cubicBezTo>
                  <a:pt x="112" y="2"/>
                  <a:pt x="111" y="3"/>
                  <a:pt x="110" y="4"/>
                </a:cubicBezTo>
                <a:cubicBezTo>
                  <a:pt x="110" y="6"/>
                  <a:pt x="109" y="7"/>
                  <a:pt x="109" y="8"/>
                </a:cubicBezTo>
                <a:cubicBezTo>
                  <a:pt x="109" y="11"/>
                  <a:pt x="110" y="13"/>
                  <a:pt x="110" y="13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11"/>
                  <a:pt x="112" y="11"/>
                  <a:pt x="112" y="11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2" y="10"/>
                  <a:pt x="102" y="10"/>
                  <a:pt x="102" y="10"/>
                </a:cubicBezTo>
                <a:cubicBezTo>
                  <a:pt x="102" y="9"/>
                  <a:pt x="102" y="9"/>
                  <a:pt x="102" y="9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99" y="12"/>
                  <a:pt x="96" y="15"/>
                  <a:pt x="92" y="17"/>
                </a:cubicBezTo>
                <a:cubicBezTo>
                  <a:pt x="88" y="20"/>
                  <a:pt x="84" y="22"/>
                  <a:pt x="80" y="22"/>
                </a:cubicBezTo>
                <a:cubicBezTo>
                  <a:pt x="80" y="22"/>
                  <a:pt x="80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7" y="22"/>
                  <a:pt x="75" y="21"/>
                  <a:pt x="75" y="21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19"/>
                  <a:pt x="74" y="18"/>
                  <a:pt x="75" y="18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6" y="16"/>
                  <a:pt x="76" y="16"/>
                  <a:pt x="76" y="16"/>
                </a:cubicBezTo>
                <a:cubicBezTo>
                  <a:pt x="74" y="15"/>
                  <a:pt x="74" y="15"/>
                  <a:pt x="74" y="15"/>
                </a:cubicBezTo>
                <a:cubicBezTo>
                  <a:pt x="67" y="13"/>
                  <a:pt x="64" y="12"/>
                  <a:pt x="62" y="12"/>
                </a:cubicBezTo>
                <a:cubicBezTo>
                  <a:pt x="61" y="11"/>
                  <a:pt x="61" y="11"/>
                  <a:pt x="61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2"/>
                  <a:pt x="59" y="12"/>
                  <a:pt x="59" y="12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6"/>
                  <a:pt x="59" y="16"/>
                  <a:pt x="59" y="16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5"/>
                  <a:pt x="51" y="14"/>
                </a:cubicBezTo>
                <a:cubicBezTo>
                  <a:pt x="51" y="13"/>
                  <a:pt x="51" y="13"/>
                  <a:pt x="51" y="12"/>
                </a:cubicBezTo>
                <a:cubicBezTo>
                  <a:pt x="51" y="12"/>
                  <a:pt x="51" y="11"/>
                  <a:pt x="51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50" y="12"/>
                  <a:pt x="50" y="12"/>
                  <a:pt x="50" y="12"/>
                </a:cubicBezTo>
                <a:cubicBezTo>
                  <a:pt x="51" y="11"/>
                  <a:pt x="52" y="10"/>
                  <a:pt x="52" y="10"/>
                </a:cubicBezTo>
                <a:cubicBezTo>
                  <a:pt x="52" y="9"/>
                  <a:pt x="53" y="9"/>
                  <a:pt x="53" y="8"/>
                </a:cubicBezTo>
                <a:cubicBezTo>
                  <a:pt x="56" y="6"/>
                  <a:pt x="56" y="6"/>
                  <a:pt x="56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49" y="6"/>
                  <a:pt x="45" y="6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24" y="14"/>
                  <a:pt x="21" y="17"/>
                  <a:pt x="17" y="19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2" y="20"/>
                  <a:pt x="4" y="23"/>
                  <a:pt x="4" y="23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6"/>
                  <a:pt x="3" y="36"/>
                  <a:pt x="3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4"/>
                  <a:pt x="6" y="34"/>
                  <a:pt x="6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9"/>
                  <a:pt x="4" y="39"/>
                  <a:pt x="4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38"/>
                  <a:pt x="5" y="38"/>
                  <a:pt x="5" y="38"/>
                </a:cubicBezTo>
                <a:cubicBezTo>
                  <a:pt x="4" y="40"/>
                  <a:pt x="4" y="40"/>
                  <a:pt x="4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1"/>
                  <a:pt x="3" y="41"/>
                  <a:pt x="3" y="41"/>
                </a:cubicBezTo>
                <a:cubicBezTo>
                  <a:pt x="2" y="50"/>
                  <a:pt x="2" y="50"/>
                  <a:pt x="2" y="50"/>
                </a:cubicBezTo>
                <a:cubicBezTo>
                  <a:pt x="0" y="59"/>
                  <a:pt x="0" y="59"/>
                  <a:pt x="0" y="59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4" y="51"/>
                  <a:pt x="4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4" y="51"/>
                  <a:pt x="4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6" y="51"/>
                  <a:pt x="6" y="51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8" y="52"/>
                  <a:pt x="9" y="53"/>
                </a:cubicBezTo>
                <a:cubicBezTo>
                  <a:pt x="10" y="55"/>
                  <a:pt x="11" y="56"/>
                  <a:pt x="12" y="58"/>
                </a:cubicBezTo>
                <a:cubicBezTo>
                  <a:pt x="12" y="58"/>
                  <a:pt x="12" y="59"/>
                  <a:pt x="12" y="59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61"/>
                  <a:pt x="13" y="61"/>
                  <a:pt x="13" y="61"/>
                </a:cubicBezTo>
                <a:cubicBezTo>
                  <a:pt x="14" y="61"/>
                  <a:pt x="14" y="61"/>
                  <a:pt x="14" y="61"/>
                </a:cubicBezTo>
                <a:cubicBezTo>
                  <a:pt x="19" y="62"/>
                  <a:pt x="19" y="62"/>
                  <a:pt x="19" y="62"/>
                </a:cubicBezTo>
                <a:cubicBezTo>
                  <a:pt x="21" y="63"/>
                  <a:pt x="21" y="63"/>
                  <a:pt x="21" y="63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2" y="60"/>
                  <a:pt x="22" y="59"/>
                </a:cubicBezTo>
                <a:cubicBezTo>
                  <a:pt x="22" y="58"/>
                  <a:pt x="23" y="58"/>
                  <a:pt x="23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3" y="56"/>
                  <a:pt x="33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6" y="66"/>
                  <a:pt x="36" y="66"/>
                  <a:pt x="36" y="66"/>
                </a:cubicBezTo>
                <a:cubicBezTo>
                  <a:pt x="37" y="65"/>
                  <a:pt x="37" y="65"/>
                  <a:pt x="37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40" y="85"/>
                  <a:pt x="40" y="85"/>
                  <a:pt x="40" y="85"/>
                </a:cubicBezTo>
                <a:cubicBezTo>
                  <a:pt x="41" y="86"/>
                  <a:pt x="41" y="86"/>
                  <a:pt x="41" y="86"/>
                </a:cubicBezTo>
                <a:cubicBezTo>
                  <a:pt x="42" y="85"/>
                  <a:pt x="42" y="85"/>
                  <a:pt x="42" y="85"/>
                </a:cubicBezTo>
                <a:cubicBezTo>
                  <a:pt x="51" y="81"/>
                  <a:pt x="51" y="81"/>
                  <a:pt x="51" y="81"/>
                </a:cubicBezTo>
                <a:cubicBezTo>
                  <a:pt x="51" y="80"/>
                  <a:pt x="51" y="80"/>
                  <a:pt x="51" y="80"/>
                </a:cubicBezTo>
                <a:cubicBezTo>
                  <a:pt x="50" y="81"/>
                  <a:pt x="50" y="81"/>
                  <a:pt x="50" y="81"/>
                </a:cubicBezTo>
                <a:cubicBezTo>
                  <a:pt x="58" y="88"/>
                  <a:pt x="58" y="88"/>
                  <a:pt x="58" y="88"/>
                </a:cubicBezTo>
                <a:cubicBezTo>
                  <a:pt x="59" y="87"/>
                  <a:pt x="59" y="87"/>
                  <a:pt x="59" y="87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86"/>
                  <a:pt x="57" y="89"/>
                  <a:pt x="56" y="92"/>
                </a:cubicBezTo>
                <a:cubicBezTo>
                  <a:pt x="56" y="95"/>
                  <a:pt x="55" y="98"/>
                  <a:pt x="55" y="101"/>
                </a:cubicBezTo>
                <a:cubicBezTo>
                  <a:pt x="55" y="102"/>
                  <a:pt x="55" y="102"/>
                  <a:pt x="55" y="103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6" y="104"/>
                  <a:pt x="57" y="104"/>
                  <a:pt x="57" y="104"/>
                </a:cubicBezTo>
                <a:cubicBezTo>
                  <a:pt x="57" y="104"/>
                  <a:pt x="58" y="104"/>
                  <a:pt x="58" y="104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59" y="104"/>
                  <a:pt x="60" y="104"/>
                  <a:pt x="61" y="103"/>
                </a:cubicBezTo>
                <a:cubicBezTo>
                  <a:pt x="63" y="102"/>
                  <a:pt x="64" y="101"/>
                  <a:pt x="65" y="100"/>
                </a:cubicBezTo>
                <a:cubicBezTo>
                  <a:pt x="66" y="99"/>
                  <a:pt x="66" y="99"/>
                  <a:pt x="68" y="99"/>
                </a:cubicBezTo>
                <a:cubicBezTo>
                  <a:pt x="68" y="99"/>
                  <a:pt x="69" y="99"/>
                  <a:pt x="69" y="99"/>
                </a:cubicBezTo>
                <a:cubicBezTo>
                  <a:pt x="70" y="97"/>
                  <a:pt x="70" y="97"/>
                  <a:pt x="70" y="97"/>
                </a:cubicBezTo>
                <a:cubicBezTo>
                  <a:pt x="69" y="99"/>
                  <a:pt x="69" y="99"/>
                  <a:pt x="69" y="99"/>
                </a:cubicBezTo>
                <a:cubicBezTo>
                  <a:pt x="72" y="100"/>
                  <a:pt x="76" y="100"/>
                  <a:pt x="79" y="101"/>
                </a:cubicBezTo>
                <a:cubicBezTo>
                  <a:pt x="81" y="102"/>
                  <a:pt x="82" y="103"/>
                  <a:pt x="83" y="103"/>
                </a:cubicBezTo>
                <a:cubicBezTo>
                  <a:pt x="84" y="104"/>
                  <a:pt x="84" y="105"/>
                  <a:pt x="84" y="106"/>
                </a:cubicBezTo>
                <a:cubicBezTo>
                  <a:pt x="84" y="109"/>
                  <a:pt x="83" y="112"/>
                  <a:pt x="82" y="114"/>
                </a:cubicBezTo>
                <a:cubicBezTo>
                  <a:pt x="82" y="115"/>
                  <a:pt x="82" y="116"/>
                  <a:pt x="81" y="116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6" y="122"/>
                  <a:pt x="85" y="123"/>
                  <a:pt x="83" y="125"/>
                </a:cubicBezTo>
                <a:cubicBezTo>
                  <a:pt x="81" y="126"/>
                  <a:pt x="79" y="128"/>
                  <a:pt x="79" y="131"/>
                </a:cubicBezTo>
                <a:cubicBezTo>
                  <a:pt x="79" y="132"/>
                  <a:pt x="80" y="133"/>
                  <a:pt x="81" y="134"/>
                </a:cubicBezTo>
                <a:cubicBezTo>
                  <a:pt x="81" y="135"/>
                  <a:pt x="82" y="136"/>
                  <a:pt x="84" y="137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6" y="138"/>
                  <a:pt x="89" y="138"/>
                  <a:pt x="91" y="138"/>
                </a:cubicBezTo>
                <a:cubicBezTo>
                  <a:pt x="95" y="138"/>
                  <a:pt x="98" y="137"/>
                  <a:pt x="99" y="137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3" y="133"/>
                  <a:pt x="113" y="132"/>
                  <a:pt x="114" y="131"/>
                </a:cubicBezTo>
                <a:cubicBezTo>
                  <a:pt x="115" y="129"/>
                  <a:pt x="117" y="126"/>
                  <a:pt x="118" y="124"/>
                </a:cubicBezTo>
                <a:cubicBezTo>
                  <a:pt x="119" y="123"/>
                  <a:pt x="120" y="122"/>
                  <a:pt x="121" y="121"/>
                </a:cubicBezTo>
                <a:cubicBezTo>
                  <a:pt x="122" y="120"/>
                  <a:pt x="122" y="120"/>
                  <a:pt x="122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4" y="121"/>
                  <a:pt x="124" y="122"/>
                  <a:pt x="124" y="123"/>
                </a:cubicBezTo>
                <a:cubicBezTo>
                  <a:pt x="124" y="125"/>
                  <a:pt x="123" y="128"/>
                  <a:pt x="121" y="130"/>
                </a:cubicBezTo>
                <a:cubicBezTo>
                  <a:pt x="121" y="131"/>
                  <a:pt x="120" y="132"/>
                  <a:pt x="119" y="133"/>
                </a:cubicBezTo>
                <a:cubicBezTo>
                  <a:pt x="119" y="133"/>
                  <a:pt x="119" y="134"/>
                  <a:pt x="119" y="134"/>
                </a:cubicBezTo>
                <a:cubicBezTo>
                  <a:pt x="118" y="134"/>
                  <a:pt x="118" y="134"/>
                  <a:pt x="118" y="134"/>
                </a:cubicBezTo>
                <a:cubicBezTo>
                  <a:pt x="117" y="137"/>
                  <a:pt x="117" y="137"/>
                  <a:pt x="117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1" y="138"/>
                  <a:pt x="121" y="139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1" y="140"/>
                  <a:pt x="121" y="141"/>
                </a:cubicBezTo>
                <a:cubicBezTo>
                  <a:pt x="121" y="142"/>
                  <a:pt x="121" y="144"/>
                  <a:pt x="120" y="145"/>
                </a:cubicBezTo>
                <a:cubicBezTo>
                  <a:pt x="119" y="146"/>
                  <a:pt x="119" y="147"/>
                  <a:pt x="119" y="147"/>
                </a:cubicBezTo>
                <a:cubicBezTo>
                  <a:pt x="119" y="148"/>
                  <a:pt x="118" y="148"/>
                  <a:pt x="118" y="148"/>
                </a:cubicBezTo>
                <a:cubicBezTo>
                  <a:pt x="118" y="149"/>
                  <a:pt x="118" y="149"/>
                  <a:pt x="118" y="149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122" y="153"/>
                  <a:pt x="122" y="153"/>
                  <a:pt x="122" y="153"/>
                </a:cubicBezTo>
                <a:cubicBezTo>
                  <a:pt x="122" y="153"/>
                  <a:pt x="122" y="153"/>
                  <a:pt x="122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2" y="151"/>
                  <a:pt x="132" y="151"/>
                  <a:pt x="132" y="151"/>
                </a:cubicBezTo>
                <a:cubicBezTo>
                  <a:pt x="131" y="153"/>
                  <a:pt x="131" y="153"/>
                  <a:pt x="131" y="153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48" y="165"/>
                  <a:pt x="148" y="165"/>
                  <a:pt x="148" y="165"/>
                </a:cubicBezTo>
                <a:cubicBezTo>
                  <a:pt x="147" y="165"/>
                  <a:pt x="147" y="165"/>
                  <a:pt x="147" y="165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169"/>
                  <a:pt x="147" y="169"/>
                  <a:pt x="147" y="169"/>
                </a:cubicBezTo>
                <a:cubicBezTo>
                  <a:pt x="156" y="181"/>
                  <a:pt x="156" y="181"/>
                  <a:pt x="156" y="181"/>
                </a:cubicBezTo>
                <a:cubicBezTo>
                  <a:pt x="157" y="181"/>
                  <a:pt x="157" y="181"/>
                  <a:pt x="157" y="181"/>
                </a:cubicBezTo>
                <a:cubicBezTo>
                  <a:pt x="158" y="181"/>
                  <a:pt x="158" y="181"/>
                  <a:pt x="158" y="181"/>
                </a:cubicBezTo>
                <a:cubicBezTo>
                  <a:pt x="178" y="180"/>
                  <a:pt x="178" y="180"/>
                  <a:pt x="178" y="180"/>
                </a:cubicBezTo>
                <a:cubicBezTo>
                  <a:pt x="179" y="180"/>
                  <a:pt x="179" y="180"/>
                  <a:pt x="179" y="180"/>
                </a:cubicBezTo>
                <a:cubicBezTo>
                  <a:pt x="179" y="179"/>
                  <a:pt x="179" y="179"/>
                  <a:pt x="179" y="179"/>
                </a:cubicBezTo>
                <a:cubicBezTo>
                  <a:pt x="183" y="168"/>
                  <a:pt x="183" y="168"/>
                  <a:pt x="183" y="168"/>
                </a:cubicBezTo>
                <a:cubicBezTo>
                  <a:pt x="183" y="168"/>
                  <a:pt x="183" y="168"/>
                  <a:pt x="183" y="168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78" y="142"/>
                  <a:pt x="178" y="142"/>
                  <a:pt x="178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81" y="142"/>
                  <a:pt x="181" y="142"/>
                  <a:pt x="181" y="142"/>
                </a:cubicBezTo>
                <a:cubicBezTo>
                  <a:pt x="182" y="142"/>
                  <a:pt x="182" y="142"/>
                  <a:pt x="182" y="142"/>
                </a:cubicBezTo>
                <a:cubicBezTo>
                  <a:pt x="182" y="141"/>
                  <a:pt x="182" y="141"/>
                  <a:pt x="182" y="141"/>
                </a:cubicBezTo>
                <a:cubicBezTo>
                  <a:pt x="187" y="132"/>
                  <a:pt x="189" y="127"/>
                  <a:pt x="190" y="125"/>
                </a:cubicBezTo>
                <a:cubicBezTo>
                  <a:pt x="191" y="122"/>
                  <a:pt x="191" y="122"/>
                  <a:pt x="191" y="122"/>
                </a:cubicBezTo>
                <a:cubicBezTo>
                  <a:pt x="190" y="122"/>
                  <a:pt x="190" y="122"/>
                  <a:pt x="190" y="122"/>
                </a:cubicBezTo>
                <a:cubicBezTo>
                  <a:pt x="190" y="123"/>
                  <a:pt x="190" y="123"/>
                  <a:pt x="190" y="123"/>
                </a:cubicBezTo>
                <a:cubicBezTo>
                  <a:pt x="202" y="126"/>
                  <a:pt x="202" y="126"/>
                  <a:pt x="202" y="126"/>
                </a:cubicBezTo>
                <a:cubicBezTo>
                  <a:pt x="203" y="126"/>
                  <a:pt x="203" y="126"/>
                  <a:pt x="203" y="126"/>
                </a:cubicBezTo>
                <a:cubicBezTo>
                  <a:pt x="204" y="125"/>
                  <a:pt x="204" y="125"/>
                  <a:pt x="204" y="125"/>
                </a:cubicBezTo>
                <a:cubicBezTo>
                  <a:pt x="204" y="123"/>
                  <a:pt x="205" y="121"/>
                  <a:pt x="205" y="120"/>
                </a:cubicBezTo>
                <a:cubicBezTo>
                  <a:pt x="206" y="118"/>
                  <a:pt x="206" y="117"/>
                  <a:pt x="207" y="116"/>
                </a:cubicBezTo>
                <a:cubicBezTo>
                  <a:pt x="207" y="116"/>
                  <a:pt x="207" y="116"/>
                  <a:pt x="207" y="116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9" y="114"/>
                  <a:pt x="211" y="113"/>
                  <a:pt x="213" y="112"/>
                </a:cubicBezTo>
                <a:cubicBezTo>
                  <a:pt x="215" y="111"/>
                  <a:pt x="218" y="110"/>
                  <a:pt x="219" y="110"/>
                </a:cubicBezTo>
                <a:cubicBezTo>
                  <a:pt x="220" y="109"/>
                  <a:pt x="220" y="109"/>
                  <a:pt x="220" y="109"/>
                </a:cubicBezTo>
                <a:cubicBezTo>
                  <a:pt x="220" y="109"/>
                  <a:pt x="220" y="109"/>
                  <a:pt x="220" y="109"/>
                </a:cubicBezTo>
                <a:cubicBezTo>
                  <a:pt x="220" y="108"/>
                  <a:pt x="220" y="107"/>
                  <a:pt x="220" y="107"/>
                </a:cubicBezTo>
                <a:cubicBezTo>
                  <a:pt x="220" y="104"/>
                  <a:pt x="219" y="101"/>
                  <a:pt x="218" y="98"/>
                </a:cubicBezTo>
                <a:cubicBezTo>
                  <a:pt x="218" y="97"/>
                  <a:pt x="217" y="96"/>
                  <a:pt x="217" y="95"/>
                </a:cubicBezTo>
                <a:cubicBezTo>
                  <a:pt x="217" y="94"/>
                  <a:pt x="216" y="94"/>
                  <a:pt x="216" y="93"/>
                </a:cubicBezTo>
                <a:cubicBezTo>
                  <a:pt x="216" y="93"/>
                  <a:pt x="216" y="93"/>
                  <a:pt x="215" y="92"/>
                </a:cubicBezTo>
                <a:cubicBezTo>
                  <a:pt x="214" y="93"/>
                  <a:pt x="214" y="93"/>
                  <a:pt x="214" y="93"/>
                </a:cubicBezTo>
                <a:cubicBezTo>
                  <a:pt x="216" y="93"/>
                  <a:pt x="216" y="93"/>
                  <a:pt x="216" y="93"/>
                </a:cubicBezTo>
                <a:cubicBezTo>
                  <a:pt x="214" y="93"/>
                  <a:pt x="214" y="93"/>
                  <a:pt x="214" y="93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5"/>
                  <a:pt x="214" y="95"/>
                  <a:pt x="214" y="96"/>
                </a:cubicBezTo>
                <a:cubicBezTo>
                  <a:pt x="215" y="98"/>
                  <a:pt x="216" y="100"/>
                  <a:pt x="216" y="102"/>
                </a:cubicBezTo>
                <a:cubicBezTo>
                  <a:pt x="217" y="104"/>
                  <a:pt x="217" y="105"/>
                  <a:pt x="217" y="107"/>
                </a:cubicBezTo>
                <a:cubicBezTo>
                  <a:pt x="217" y="107"/>
                  <a:pt x="217" y="108"/>
                  <a:pt x="217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7"/>
                  <a:pt x="218" y="107"/>
                  <a:pt x="218" y="107"/>
                </a:cubicBezTo>
                <a:cubicBezTo>
                  <a:pt x="217" y="107"/>
                  <a:pt x="214" y="108"/>
                  <a:pt x="212" y="109"/>
                </a:cubicBezTo>
                <a:cubicBezTo>
                  <a:pt x="209" y="110"/>
                  <a:pt x="207" y="112"/>
                  <a:pt x="205" y="114"/>
                </a:cubicBezTo>
                <a:cubicBezTo>
                  <a:pt x="206" y="115"/>
                  <a:pt x="206" y="115"/>
                  <a:pt x="206" y="115"/>
                </a:cubicBezTo>
                <a:cubicBezTo>
                  <a:pt x="205" y="114"/>
                  <a:pt x="205" y="114"/>
                  <a:pt x="205" y="114"/>
                </a:cubicBezTo>
                <a:cubicBezTo>
                  <a:pt x="204" y="115"/>
                  <a:pt x="203" y="117"/>
                  <a:pt x="202" y="119"/>
                </a:cubicBezTo>
                <a:cubicBezTo>
                  <a:pt x="202" y="120"/>
                  <a:pt x="201" y="122"/>
                  <a:pt x="201" y="124"/>
                </a:cubicBezTo>
                <a:cubicBezTo>
                  <a:pt x="202" y="124"/>
                  <a:pt x="202" y="124"/>
                  <a:pt x="202" y="124"/>
                </a:cubicBezTo>
                <a:cubicBezTo>
                  <a:pt x="203" y="123"/>
                  <a:pt x="203" y="123"/>
                  <a:pt x="203" y="123"/>
                </a:cubicBezTo>
                <a:cubicBezTo>
                  <a:pt x="203" y="123"/>
                  <a:pt x="203" y="123"/>
                  <a:pt x="190" y="120"/>
                </a:cubicBezTo>
                <a:cubicBezTo>
                  <a:pt x="189" y="120"/>
                  <a:pt x="189" y="120"/>
                  <a:pt x="189" y="120"/>
                </a:cubicBezTo>
                <a:cubicBezTo>
                  <a:pt x="189" y="121"/>
                  <a:pt x="189" y="121"/>
                  <a:pt x="189" y="121"/>
                </a:cubicBezTo>
                <a:cubicBezTo>
                  <a:pt x="189" y="121"/>
                  <a:pt x="189" y="121"/>
                  <a:pt x="188" y="123"/>
                </a:cubicBezTo>
                <a:cubicBezTo>
                  <a:pt x="186" y="126"/>
                  <a:pt x="184" y="130"/>
                  <a:pt x="179" y="140"/>
                </a:cubicBezTo>
                <a:cubicBezTo>
                  <a:pt x="181" y="141"/>
                  <a:pt x="181" y="141"/>
                  <a:pt x="181" y="141"/>
                </a:cubicBezTo>
                <a:cubicBezTo>
                  <a:pt x="180" y="139"/>
                  <a:pt x="180" y="139"/>
                  <a:pt x="180" y="139"/>
                </a:cubicBezTo>
                <a:cubicBezTo>
                  <a:pt x="180" y="139"/>
                  <a:pt x="180" y="139"/>
                  <a:pt x="176" y="141"/>
                </a:cubicBezTo>
                <a:cubicBezTo>
                  <a:pt x="175" y="141"/>
                  <a:pt x="175" y="141"/>
                  <a:pt x="175" y="141"/>
                </a:cubicBezTo>
                <a:cubicBezTo>
                  <a:pt x="175" y="142"/>
                  <a:pt x="175" y="142"/>
                  <a:pt x="175" y="142"/>
                </a:cubicBezTo>
                <a:cubicBezTo>
                  <a:pt x="175" y="142"/>
                  <a:pt x="175" y="142"/>
                  <a:pt x="180" y="168"/>
                </a:cubicBezTo>
                <a:cubicBezTo>
                  <a:pt x="182" y="168"/>
                  <a:pt x="182" y="168"/>
                  <a:pt x="182" y="168"/>
                </a:cubicBezTo>
                <a:cubicBezTo>
                  <a:pt x="181" y="167"/>
                  <a:pt x="181" y="167"/>
                  <a:pt x="181" y="167"/>
                </a:cubicBezTo>
                <a:cubicBezTo>
                  <a:pt x="181" y="167"/>
                  <a:pt x="181" y="167"/>
                  <a:pt x="176" y="178"/>
                </a:cubicBezTo>
                <a:cubicBezTo>
                  <a:pt x="178" y="178"/>
                  <a:pt x="178" y="178"/>
                  <a:pt x="178" y="178"/>
                </a:cubicBezTo>
                <a:cubicBezTo>
                  <a:pt x="178" y="177"/>
                  <a:pt x="178" y="177"/>
                  <a:pt x="178" y="177"/>
                </a:cubicBezTo>
                <a:cubicBezTo>
                  <a:pt x="178" y="177"/>
                  <a:pt x="178" y="177"/>
                  <a:pt x="157" y="178"/>
                </a:cubicBezTo>
                <a:cubicBezTo>
                  <a:pt x="158" y="180"/>
                  <a:pt x="158" y="180"/>
                  <a:pt x="158" y="180"/>
                </a:cubicBezTo>
                <a:cubicBezTo>
                  <a:pt x="159" y="179"/>
                  <a:pt x="159" y="179"/>
                  <a:pt x="159" y="179"/>
                </a:cubicBezTo>
                <a:cubicBezTo>
                  <a:pt x="159" y="179"/>
                  <a:pt x="159" y="179"/>
                  <a:pt x="149" y="167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50" y="168"/>
                  <a:pt x="150" y="168"/>
                  <a:pt x="150" y="168"/>
                </a:cubicBezTo>
                <a:cubicBezTo>
                  <a:pt x="150" y="168"/>
                  <a:pt x="150" y="168"/>
                  <a:pt x="150" y="165"/>
                </a:cubicBezTo>
                <a:cubicBezTo>
                  <a:pt x="150" y="164"/>
                  <a:pt x="150" y="164"/>
                  <a:pt x="150" y="164"/>
                </a:cubicBezTo>
                <a:cubicBezTo>
                  <a:pt x="149" y="164"/>
                  <a:pt x="149" y="164"/>
                  <a:pt x="149" y="164"/>
                </a:cubicBezTo>
                <a:cubicBezTo>
                  <a:pt x="149" y="164"/>
                  <a:pt x="149" y="164"/>
                  <a:pt x="133" y="150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2" y="150"/>
                  <a:pt x="132" y="150"/>
                  <a:pt x="122" y="150"/>
                </a:cubicBezTo>
                <a:cubicBezTo>
                  <a:pt x="122" y="151"/>
                  <a:pt x="122" y="151"/>
                  <a:pt x="122" y="151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23" y="150"/>
                  <a:pt x="123" y="150"/>
                  <a:pt x="121" y="148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1" y="149"/>
                  <a:pt x="121" y="149"/>
                  <a:pt x="121" y="149"/>
                </a:cubicBezTo>
                <a:cubicBezTo>
                  <a:pt x="121" y="149"/>
                  <a:pt x="122" y="148"/>
                  <a:pt x="123" y="146"/>
                </a:cubicBezTo>
                <a:cubicBezTo>
                  <a:pt x="123" y="145"/>
                  <a:pt x="124" y="143"/>
                  <a:pt x="124" y="141"/>
                </a:cubicBezTo>
                <a:cubicBezTo>
                  <a:pt x="124" y="140"/>
                  <a:pt x="124" y="139"/>
                  <a:pt x="124" y="139"/>
                </a:cubicBezTo>
                <a:cubicBezTo>
                  <a:pt x="122" y="139"/>
                  <a:pt x="122" y="139"/>
                  <a:pt x="122" y="139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4" y="137"/>
                  <a:pt x="123" y="135"/>
                  <a:pt x="122" y="135"/>
                </a:cubicBezTo>
                <a:cubicBezTo>
                  <a:pt x="121" y="134"/>
                  <a:pt x="120" y="134"/>
                  <a:pt x="120" y="134"/>
                </a:cubicBezTo>
                <a:cubicBezTo>
                  <a:pt x="120" y="135"/>
                  <a:pt x="120" y="135"/>
                  <a:pt x="120" y="135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1" y="136"/>
                  <a:pt x="122" y="134"/>
                  <a:pt x="124" y="132"/>
                </a:cubicBezTo>
                <a:cubicBezTo>
                  <a:pt x="125" y="129"/>
                  <a:pt x="127" y="126"/>
                  <a:pt x="127" y="123"/>
                </a:cubicBezTo>
                <a:cubicBezTo>
                  <a:pt x="127" y="121"/>
                  <a:pt x="126" y="119"/>
                  <a:pt x="125" y="118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4" y="117"/>
                  <a:pt x="123" y="117"/>
                  <a:pt x="122" y="117"/>
                </a:cubicBezTo>
                <a:cubicBezTo>
                  <a:pt x="120" y="117"/>
                  <a:pt x="119" y="118"/>
                  <a:pt x="118" y="120"/>
                </a:cubicBezTo>
                <a:cubicBezTo>
                  <a:pt x="116" y="122"/>
                  <a:pt x="114" y="125"/>
                  <a:pt x="113" y="127"/>
                </a:cubicBezTo>
                <a:cubicBezTo>
                  <a:pt x="111" y="130"/>
                  <a:pt x="110" y="132"/>
                  <a:pt x="110" y="132"/>
                </a:cubicBezTo>
                <a:cubicBezTo>
                  <a:pt x="112" y="133"/>
                  <a:pt x="112" y="133"/>
                  <a:pt x="112" y="133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07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34"/>
                  <a:pt x="107" y="134"/>
                  <a:pt x="101" y="138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3" y="138"/>
                  <a:pt x="103" y="138"/>
                  <a:pt x="99" y="134"/>
                </a:cubicBezTo>
                <a:cubicBezTo>
                  <a:pt x="98" y="133"/>
                  <a:pt x="98" y="133"/>
                  <a:pt x="98" y="133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34"/>
                  <a:pt x="94" y="135"/>
                  <a:pt x="91" y="135"/>
                </a:cubicBezTo>
                <a:cubicBezTo>
                  <a:pt x="89" y="135"/>
                  <a:pt x="87" y="135"/>
                  <a:pt x="85" y="134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4"/>
                  <a:pt x="85" y="134"/>
                  <a:pt x="85" y="134"/>
                </a:cubicBezTo>
                <a:cubicBezTo>
                  <a:pt x="84" y="133"/>
                  <a:pt x="83" y="133"/>
                  <a:pt x="83" y="132"/>
                </a:cubicBezTo>
                <a:cubicBezTo>
                  <a:pt x="82" y="132"/>
                  <a:pt x="82" y="132"/>
                  <a:pt x="82" y="131"/>
                </a:cubicBezTo>
                <a:cubicBezTo>
                  <a:pt x="82" y="130"/>
                  <a:pt x="84" y="128"/>
                  <a:pt x="85" y="127"/>
                </a:cubicBezTo>
                <a:cubicBezTo>
                  <a:pt x="86" y="126"/>
                  <a:pt x="87" y="125"/>
                  <a:pt x="87" y="125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88" y="122"/>
                  <a:pt x="88" y="122"/>
                  <a:pt x="83" y="117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7" y="114"/>
                  <a:pt x="87" y="106"/>
                </a:cubicBezTo>
                <a:cubicBezTo>
                  <a:pt x="87" y="104"/>
                  <a:pt x="86" y="102"/>
                  <a:pt x="85" y="101"/>
                </a:cubicBezTo>
                <a:cubicBezTo>
                  <a:pt x="83" y="99"/>
                  <a:pt x="80" y="98"/>
                  <a:pt x="77" y="98"/>
                </a:cubicBezTo>
                <a:cubicBezTo>
                  <a:pt x="75" y="97"/>
                  <a:pt x="72" y="96"/>
                  <a:pt x="70" y="96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96"/>
                  <a:pt x="70" y="96"/>
                  <a:pt x="70" y="96"/>
                </a:cubicBezTo>
                <a:cubicBezTo>
                  <a:pt x="69" y="96"/>
                  <a:pt x="69" y="96"/>
                  <a:pt x="68" y="96"/>
                </a:cubicBezTo>
                <a:cubicBezTo>
                  <a:pt x="66" y="96"/>
                  <a:pt x="65" y="96"/>
                  <a:pt x="64" y="97"/>
                </a:cubicBezTo>
                <a:cubicBezTo>
                  <a:pt x="62" y="98"/>
                  <a:pt x="61" y="99"/>
                  <a:pt x="61" y="100"/>
                </a:cubicBezTo>
                <a:cubicBezTo>
                  <a:pt x="60" y="101"/>
                  <a:pt x="59" y="101"/>
                  <a:pt x="57" y="10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1"/>
                  <a:pt x="58" y="101"/>
                </a:cubicBezTo>
                <a:cubicBezTo>
                  <a:pt x="58" y="99"/>
                  <a:pt x="59" y="95"/>
                  <a:pt x="59" y="92"/>
                </a:cubicBezTo>
                <a:cubicBezTo>
                  <a:pt x="60" y="89"/>
                  <a:pt x="60" y="87"/>
                  <a:pt x="60" y="8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52" y="79"/>
                </a:cubicBezTo>
                <a:cubicBezTo>
                  <a:pt x="51" y="78"/>
                  <a:pt x="51" y="78"/>
                  <a:pt x="51" y="78"/>
                </a:cubicBezTo>
                <a:cubicBezTo>
                  <a:pt x="50" y="79"/>
                  <a:pt x="50" y="79"/>
                  <a:pt x="50" y="79"/>
                </a:cubicBezTo>
                <a:cubicBezTo>
                  <a:pt x="50" y="79"/>
                  <a:pt x="50" y="79"/>
                  <a:pt x="41" y="83"/>
                </a:cubicBezTo>
                <a:cubicBezTo>
                  <a:pt x="41" y="84"/>
                  <a:pt x="41" y="84"/>
                  <a:pt x="41" y="84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83"/>
                  <a:pt x="42" y="83"/>
                  <a:pt x="38" y="79"/>
                </a:cubicBezTo>
                <a:cubicBezTo>
                  <a:pt x="37" y="80"/>
                  <a:pt x="37" y="80"/>
                  <a:pt x="37" y="80"/>
                </a:cubicBez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9" y="80"/>
                  <a:pt x="39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4"/>
                  <a:pt x="38" y="64"/>
                  <a:pt x="38" y="64"/>
                </a:cubicBezTo>
                <a:cubicBezTo>
                  <a:pt x="38" y="64"/>
                  <a:pt x="38" y="64"/>
                  <a:pt x="34" y="55"/>
                </a:cubicBezTo>
                <a:cubicBezTo>
                  <a:pt x="34" y="54"/>
                  <a:pt x="34" y="54"/>
                  <a:pt x="34" y="54"/>
                </a:cubicBezTo>
                <a:cubicBezTo>
                  <a:pt x="33" y="54"/>
                  <a:pt x="33" y="54"/>
                  <a:pt x="33" y="54"/>
                </a:cubicBezTo>
                <a:cubicBezTo>
                  <a:pt x="33" y="54"/>
                  <a:pt x="33" y="54"/>
                  <a:pt x="24" y="54"/>
                </a:cubicBezTo>
                <a:cubicBezTo>
                  <a:pt x="22" y="54"/>
                  <a:pt x="21" y="55"/>
                  <a:pt x="21" y="55"/>
                </a:cubicBezTo>
                <a:cubicBezTo>
                  <a:pt x="20" y="56"/>
                  <a:pt x="19" y="58"/>
                  <a:pt x="19" y="59"/>
                </a:cubicBezTo>
                <a:cubicBezTo>
                  <a:pt x="18" y="60"/>
                  <a:pt x="18" y="61"/>
                  <a:pt x="18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20" y="60"/>
                  <a:pt x="20" y="60"/>
                  <a:pt x="20" y="60"/>
                </a:cubicBezTo>
                <a:cubicBezTo>
                  <a:pt x="20" y="60"/>
                  <a:pt x="20" y="60"/>
                  <a:pt x="14" y="58"/>
                </a:cubicBezTo>
                <a:cubicBezTo>
                  <a:pt x="14" y="60"/>
                  <a:pt x="14" y="60"/>
                  <a:pt x="14" y="60"/>
                </a:cubicBezTo>
                <a:cubicBezTo>
                  <a:pt x="16" y="59"/>
                  <a:pt x="16" y="59"/>
                  <a:pt x="16" y="59"/>
                </a:cubicBezTo>
                <a:cubicBezTo>
                  <a:pt x="15" y="59"/>
                  <a:pt x="15" y="57"/>
                  <a:pt x="14" y="55"/>
                </a:cubicBezTo>
                <a:cubicBezTo>
                  <a:pt x="13" y="54"/>
                  <a:pt x="12" y="52"/>
                  <a:pt x="11" y="51"/>
                </a:cubicBezTo>
                <a:cubicBezTo>
                  <a:pt x="10" y="50"/>
                  <a:pt x="9" y="49"/>
                  <a:pt x="8" y="49"/>
                </a:cubicBezTo>
                <a:cubicBezTo>
                  <a:pt x="7" y="50"/>
                  <a:pt x="7" y="50"/>
                  <a:pt x="7" y="50"/>
                </a:cubicBezTo>
                <a:cubicBezTo>
                  <a:pt x="8" y="49"/>
                  <a:pt x="8" y="49"/>
                  <a:pt x="8" y="49"/>
                </a:cubicBezTo>
                <a:cubicBezTo>
                  <a:pt x="7" y="48"/>
                  <a:pt x="6" y="48"/>
                  <a:pt x="5" y="48"/>
                </a:cubicBezTo>
                <a:cubicBezTo>
                  <a:pt x="4" y="48"/>
                  <a:pt x="3" y="48"/>
                  <a:pt x="3" y="49"/>
                </a:cubicBezTo>
                <a:cubicBezTo>
                  <a:pt x="2" y="49"/>
                  <a:pt x="2" y="49"/>
                  <a:pt x="2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0"/>
                  <a:pt x="5" y="50"/>
                  <a:pt x="6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2"/>
                  <a:pt x="6" y="42"/>
                  <a:pt x="7" y="41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39"/>
                  <a:pt x="7" y="39"/>
                  <a:pt x="7" y="34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5" y="34"/>
                  <a:pt x="5" y="34"/>
                  <a:pt x="5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7" y="25"/>
                  <a:pt x="10" y="25"/>
                </a:cubicBezTo>
                <a:cubicBezTo>
                  <a:pt x="12" y="24"/>
                  <a:pt x="16" y="23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23" y="19"/>
                  <a:pt x="26" y="16"/>
                  <a:pt x="36" y="1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1"/>
                  <a:pt x="36" y="11"/>
                  <a:pt x="36" y="11"/>
                </a:cubicBezTo>
                <a:cubicBezTo>
                  <a:pt x="46" y="9"/>
                  <a:pt x="49" y="9"/>
                  <a:pt x="52" y="9"/>
                </a:cubicBezTo>
                <a:cubicBezTo>
                  <a:pt x="52" y="7"/>
                  <a:pt x="52" y="7"/>
                  <a:pt x="52" y="7"/>
                </a:cubicBezTo>
                <a:cubicBezTo>
                  <a:pt x="51" y="6"/>
                  <a:pt x="51" y="6"/>
                  <a:pt x="51" y="6"/>
                </a:cubicBezTo>
                <a:cubicBezTo>
                  <a:pt x="50" y="7"/>
                  <a:pt x="50" y="8"/>
                  <a:pt x="49" y="8"/>
                </a:cubicBezTo>
                <a:cubicBezTo>
                  <a:pt x="49" y="9"/>
                  <a:pt x="49" y="10"/>
                  <a:pt x="48" y="1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2"/>
                  <a:pt x="48" y="12"/>
                  <a:pt x="48" y="13"/>
                </a:cubicBezTo>
                <a:cubicBezTo>
                  <a:pt x="48" y="15"/>
                  <a:pt x="49" y="17"/>
                  <a:pt x="49" y="17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8"/>
                  <a:pt x="50" y="18"/>
                  <a:pt x="59" y="19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18"/>
                  <a:pt x="60" y="18"/>
                  <a:pt x="62" y="13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4"/>
                  <a:pt x="60" y="14"/>
                  <a:pt x="61" y="14"/>
                </a:cubicBezTo>
                <a:cubicBezTo>
                  <a:pt x="63" y="15"/>
                  <a:pt x="66" y="16"/>
                  <a:pt x="73" y="18"/>
                </a:cubicBezTo>
                <a:cubicBezTo>
                  <a:pt x="74" y="17"/>
                  <a:pt x="74" y="17"/>
                  <a:pt x="74" y="17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1" y="17"/>
                  <a:pt x="71" y="20"/>
                </a:cubicBezTo>
                <a:cubicBezTo>
                  <a:pt x="71" y="21"/>
                  <a:pt x="72" y="22"/>
                  <a:pt x="73" y="23"/>
                </a:cubicBezTo>
                <a:cubicBezTo>
                  <a:pt x="74" y="24"/>
                  <a:pt x="76" y="25"/>
                  <a:pt x="79" y="25"/>
                </a:cubicBezTo>
                <a:cubicBezTo>
                  <a:pt x="79" y="23"/>
                  <a:pt x="79" y="23"/>
                  <a:pt x="79" y="23"/>
                </a:cubicBezTo>
                <a:cubicBezTo>
                  <a:pt x="79" y="25"/>
                  <a:pt x="79" y="25"/>
                  <a:pt x="79" y="25"/>
                </a:cubicBezTo>
                <a:cubicBezTo>
                  <a:pt x="79" y="25"/>
                  <a:pt x="80" y="25"/>
                  <a:pt x="80" y="25"/>
                </a:cubicBezTo>
                <a:cubicBezTo>
                  <a:pt x="86" y="25"/>
                  <a:pt x="91" y="22"/>
                  <a:pt x="96" y="18"/>
                </a:cubicBezTo>
                <a:cubicBezTo>
                  <a:pt x="100" y="15"/>
                  <a:pt x="103" y="12"/>
                  <a:pt x="103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3"/>
                  <a:pt x="102" y="13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12" y="1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3" y="12"/>
                  <a:pt x="112" y="10"/>
                  <a:pt x="112" y="8"/>
                </a:cubicBezTo>
                <a:cubicBezTo>
                  <a:pt x="112" y="7"/>
                  <a:pt x="113" y="6"/>
                  <a:pt x="113" y="6"/>
                </a:cubicBezTo>
                <a:cubicBezTo>
                  <a:pt x="113" y="5"/>
                  <a:pt x="114" y="5"/>
                  <a:pt x="115" y="5"/>
                </a:cubicBezTo>
                <a:cubicBezTo>
                  <a:pt x="115" y="4"/>
                  <a:pt x="115" y="4"/>
                  <a:pt x="115" y="4"/>
                </a:cubicBezTo>
                <a:cubicBezTo>
                  <a:pt x="115" y="4"/>
                  <a:pt x="115" y="4"/>
                  <a:pt x="115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4"/>
                  <a:pt x="117" y="5"/>
                  <a:pt x="117" y="6"/>
                </a:cubicBezTo>
                <a:cubicBezTo>
                  <a:pt x="117" y="7"/>
                  <a:pt x="117" y="7"/>
                  <a:pt x="117" y="7"/>
                </a:cubicBezTo>
                <a:cubicBezTo>
                  <a:pt x="117" y="7"/>
                  <a:pt x="117" y="7"/>
                  <a:pt x="117" y="7"/>
                </a:cubicBezTo>
                <a:cubicBezTo>
                  <a:pt x="117" y="9"/>
                  <a:pt x="117" y="9"/>
                  <a:pt x="117" y="9"/>
                </a:cubicBezTo>
                <a:cubicBezTo>
                  <a:pt x="118" y="9"/>
                  <a:pt x="118" y="9"/>
                  <a:pt x="118" y="9"/>
                </a:cubicBezTo>
                <a:cubicBezTo>
                  <a:pt x="118" y="9"/>
                  <a:pt x="118" y="9"/>
                  <a:pt x="122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3" y="8"/>
                  <a:pt x="123" y="8"/>
                  <a:pt x="123" y="8"/>
                </a:cubicBezTo>
                <a:cubicBezTo>
                  <a:pt x="124" y="8"/>
                  <a:pt x="124" y="8"/>
                  <a:pt x="124" y="8"/>
                </a:cubicBezTo>
                <a:cubicBezTo>
                  <a:pt x="124" y="8"/>
                  <a:pt x="126" y="6"/>
                  <a:pt x="128" y="5"/>
                </a:cubicBezTo>
                <a:cubicBezTo>
                  <a:pt x="130" y="4"/>
                  <a:pt x="133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4"/>
                  <a:pt x="134" y="6"/>
                  <a:pt x="133" y="8"/>
                </a:cubicBezTo>
                <a:cubicBezTo>
                  <a:pt x="133" y="8"/>
                  <a:pt x="133" y="9"/>
                  <a:pt x="13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3"/>
                  <a:pt x="133" y="13"/>
                  <a:pt x="140" y="13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2" y="11"/>
                  <a:pt x="142" y="9"/>
                  <a:pt x="143" y="8"/>
                </a:cubicBezTo>
                <a:cubicBezTo>
                  <a:pt x="144" y="7"/>
                  <a:pt x="144" y="7"/>
                  <a:pt x="145" y="6"/>
                </a:cubicBezTo>
                <a:cubicBezTo>
                  <a:pt x="145" y="6"/>
                  <a:pt x="145" y="6"/>
                  <a:pt x="146" y="6"/>
                </a:cubicBezTo>
                <a:cubicBezTo>
                  <a:pt x="146" y="6"/>
                  <a:pt x="146" y="6"/>
                  <a:pt x="146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6" y="5"/>
                  <a:pt x="146" y="5"/>
                  <a:pt x="146" y="5"/>
                </a:cubicBezTo>
                <a:cubicBezTo>
                  <a:pt x="146" y="6"/>
                  <a:pt x="146" y="6"/>
                  <a:pt x="146" y="7"/>
                </a:cubicBezTo>
                <a:cubicBezTo>
                  <a:pt x="146" y="8"/>
                  <a:pt x="146" y="10"/>
                  <a:pt x="145" y="11"/>
                </a:cubicBezTo>
                <a:cubicBezTo>
                  <a:pt x="145" y="12"/>
                  <a:pt x="145" y="12"/>
                  <a:pt x="144" y="12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52" y="18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1" y="17"/>
                  <a:pt x="151" y="17"/>
                  <a:pt x="151" y="17"/>
                </a:cubicBezTo>
                <a:cubicBezTo>
                  <a:pt x="151" y="17"/>
                  <a:pt x="151" y="19"/>
                  <a:pt x="152" y="21"/>
                </a:cubicBezTo>
                <a:cubicBezTo>
                  <a:pt x="152" y="22"/>
                  <a:pt x="153" y="23"/>
                  <a:pt x="154" y="23"/>
                </a:cubicBezTo>
                <a:cubicBezTo>
                  <a:pt x="155" y="24"/>
                  <a:pt x="156" y="25"/>
                  <a:pt x="158" y="25"/>
                </a:cubicBezTo>
                <a:cubicBezTo>
                  <a:pt x="158" y="23"/>
                  <a:pt x="158" y="23"/>
                  <a:pt x="158" y="23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8" y="25"/>
                  <a:pt x="159" y="25"/>
                  <a:pt x="159" y="25"/>
                </a:cubicBezTo>
                <a:cubicBezTo>
                  <a:pt x="161" y="25"/>
                  <a:pt x="163" y="24"/>
                  <a:pt x="164" y="24"/>
                </a:cubicBezTo>
                <a:cubicBezTo>
                  <a:pt x="166" y="24"/>
                  <a:pt x="167" y="23"/>
                  <a:pt x="168" y="23"/>
                </a:cubicBezTo>
                <a:cubicBezTo>
                  <a:pt x="168" y="23"/>
                  <a:pt x="169" y="23"/>
                  <a:pt x="169" y="23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70" y="23"/>
                  <a:pt x="170" y="23"/>
                  <a:pt x="170" y="23"/>
                </a:cubicBezTo>
                <a:cubicBezTo>
                  <a:pt x="171" y="23"/>
                  <a:pt x="172" y="24"/>
                  <a:pt x="172" y="24"/>
                </a:cubicBezTo>
                <a:cubicBezTo>
                  <a:pt x="172" y="24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6"/>
                  <a:pt x="172" y="26"/>
                  <a:pt x="172" y="26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3" y="27"/>
                  <a:pt x="178" y="34"/>
                </a:cubicBezTo>
                <a:cubicBezTo>
                  <a:pt x="178" y="34"/>
                  <a:pt x="178" y="34"/>
                  <a:pt x="178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83" y="34"/>
                  <a:pt x="186" y="38"/>
                </a:cubicBezTo>
                <a:cubicBezTo>
                  <a:pt x="187" y="38"/>
                  <a:pt x="187" y="38"/>
                  <a:pt x="187" y="39"/>
                </a:cubicBezTo>
                <a:cubicBezTo>
                  <a:pt x="187" y="39"/>
                  <a:pt x="186" y="40"/>
                  <a:pt x="185" y="41"/>
                </a:cubicBezTo>
                <a:cubicBezTo>
                  <a:pt x="185" y="42"/>
                  <a:pt x="183" y="43"/>
                  <a:pt x="182" y="44"/>
                </a:cubicBezTo>
                <a:cubicBezTo>
                  <a:pt x="181" y="45"/>
                  <a:pt x="181" y="46"/>
                  <a:pt x="181" y="47"/>
                </a:cubicBezTo>
                <a:cubicBezTo>
                  <a:pt x="181" y="49"/>
                  <a:pt x="182" y="51"/>
                  <a:pt x="182" y="51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2" y="50"/>
                  <a:pt x="182" y="50"/>
                  <a:pt x="180" y="57"/>
                </a:cubicBezTo>
                <a:cubicBezTo>
                  <a:pt x="182" y="57"/>
                  <a:pt x="182" y="57"/>
                  <a:pt x="182" y="57"/>
                </a:cubicBezTo>
                <a:cubicBezTo>
                  <a:pt x="182" y="55"/>
                  <a:pt x="182" y="55"/>
                  <a:pt x="182" y="55"/>
                </a:cubicBezTo>
                <a:cubicBezTo>
                  <a:pt x="182" y="55"/>
                  <a:pt x="180" y="55"/>
                  <a:pt x="179" y="56"/>
                </a:cubicBezTo>
                <a:cubicBezTo>
                  <a:pt x="178" y="56"/>
                  <a:pt x="177" y="56"/>
                  <a:pt x="176" y="57"/>
                </a:cubicBezTo>
                <a:cubicBezTo>
                  <a:pt x="175" y="57"/>
                  <a:pt x="174" y="58"/>
                  <a:pt x="174" y="59"/>
                </a:cubicBezTo>
                <a:cubicBezTo>
                  <a:pt x="175" y="60"/>
                  <a:pt x="175" y="60"/>
                  <a:pt x="175" y="60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173" y="60"/>
                  <a:pt x="172" y="61"/>
                  <a:pt x="172" y="62"/>
                </a:cubicBezTo>
                <a:cubicBezTo>
                  <a:pt x="172" y="63"/>
                  <a:pt x="172" y="64"/>
                  <a:pt x="173" y="65"/>
                </a:cubicBezTo>
                <a:cubicBezTo>
                  <a:pt x="174" y="65"/>
                  <a:pt x="174" y="66"/>
                  <a:pt x="175" y="66"/>
                </a:cubicBezTo>
                <a:cubicBezTo>
                  <a:pt x="176" y="66"/>
                  <a:pt x="176" y="67"/>
                  <a:pt x="176" y="67"/>
                </a:cubicBezTo>
                <a:cubicBezTo>
                  <a:pt x="177" y="65"/>
                  <a:pt x="177" y="65"/>
                  <a:pt x="177" y="65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76" y="66"/>
                  <a:pt x="181" y="69"/>
                  <a:pt x="187" y="69"/>
                </a:cubicBezTo>
                <a:cubicBezTo>
                  <a:pt x="187" y="68"/>
                  <a:pt x="187" y="68"/>
                  <a:pt x="187" y="68"/>
                </a:cubicBezTo>
                <a:cubicBezTo>
                  <a:pt x="187" y="69"/>
                  <a:pt x="187" y="69"/>
                  <a:pt x="187" y="69"/>
                </a:cubicBezTo>
                <a:cubicBezTo>
                  <a:pt x="188" y="70"/>
                  <a:pt x="189" y="70"/>
                  <a:pt x="190" y="70"/>
                </a:cubicBezTo>
                <a:cubicBezTo>
                  <a:pt x="192" y="70"/>
                  <a:pt x="194" y="69"/>
                  <a:pt x="195" y="69"/>
                </a:cubicBezTo>
                <a:cubicBezTo>
                  <a:pt x="196" y="69"/>
                  <a:pt x="197" y="68"/>
                  <a:pt x="197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6"/>
                  <a:pt x="198" y="66"/>
                  <a:pt x="198" y="66"/>
                </a:cubicBezTo>
                <a:cubicBezTo>
                  <a:pt x="197" y="67"/>
                  <a:pt x="197" y="67"/>
                  <a:pt x="197" y="67"/>
                </a:cubicBezTo>
                <a:cubicBezTo>
                  <a:pt x="198" y="71"/>
                  <a:pt x="200" y="74"/>
                  <a:pt x="203" y="77"/>
                </a:cubicBezTo>
                <a:cubicBezTo>
                  <a:pt x="205" y="80"/>
                  <a:pt x="208" y="82"/>
                  <a:pt x="211" y="83"/>
                </a:cubicBezTo>
                <a:cubicBezTo>
                  <a:pt x="212" y="81"/>
                  <a:pt x="212" y="81"/>
                  <a:pt x="212" y="81"/>
                </a:cubicBezTo>
                <a:cubicBezTo>
                  <a:pt x="211" y="80"/>
                  <a:pt x="211" y="80"/>
                  <a:pt x="211" y="80"/>
                </a:cubicBezTo>
                <a:cubicBezTo>
                  <a:pt x="210" y="81"/>
                  <a:pt x="209" y="82"/>
                  <a:pt x="208" y="83"/>
                </a:cubicBezTo>
                <a:cubicBezTo>
                  <a:pt x="207" y="83"/>
                  <a:pt x="206" y="84"/>
                  <a:pt x="206" y="84"/>
                </a:cubicBezTo>
                <a:cubicBezTo>
                  <a:pt x="205" y="85"/>
                  <a:pt x="205" y="86"/>
                  <a:pt x="205" y="87"/>
                </a:cubicBezTo>
                <a:cubicBezTo>
                  <a:pt x="205" y="89"/>
                  <a:pt x="205" y="90"/>
                  <a:pt x="206" y="91"/>
                </a:cubicBezTo>
                <a:cubicBezTo>
                  <a:pt x="207" y="92"/>
                  <a:pt x="208" y="93"/>
                  <a:pt x="208" y="93"/>
                </a:cubicBezTo>
                <a:cubicBezTo>
                  <a:pt x="210" y="93"/>
                  <a:pt x="211" y="93"/>
                  <a:pt x="211" y="93"/>
                </a:cubicBezTo>
                <a:cubicBezTo>
                  <a:pt x="212" y="93"/>
                  <a:pt x="213" y="93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lnTo>
                  <a:pt x="214" y="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0" name="Luxembourg"/>
          <p:cNvSpPr>
            <a:spLocks/>
          </p:cNvSpPr>
          <p:nvPr/>
        </p:nvSpPr>
        <p:spPr bwMode="auto">
          <a:xfrm>
            <a:off x="4169953" y="3680129"/>
            <a:ext cx="37194" cy="53536"/>
          </a:xfrm>
          <a:custGeom>
            <a:avLst/>
            <a:gdLst>
              <a:gd name="T0" fmla="*/ 46 w 47"/>
              <a:gd name="T1" fmla="*/ 41 h 68"/>
              <a:gd name="T2" fmla="*/ 38 w 47"/>
              <a:gd name="T3" fmla="*/ 29 h 68"/>
              <a:gd name="T4" fmla="*/ 26 w 47"/>
              <a:gd name="T5" fmla="*/ 7 h 68"/>
              <a:gd name="T6" fmla="*/ 26 w 47"/>
              <a:gd name="T7" fmla="*/ 3 h 68"/>
              <a:gd name="T8" fmla="*/ 14 w 47"/>
              <a:gd name="T9" fmla="*/ 0 h 68"/>
              <a:gd name="T10" fmla="*/ 4 w 47"/>
              <a:gd name="T11" fmla="*/ 19 h 68"/>
              <a:gd name="T12" fmla="*/ 0 w 47"/>
              <a:gd name="T13" fmla="*/ 21 h 68"/>
              <a:gd name="T14" fmla="*/ 5 w 47"/>
              <a:gd name="T15" fmla="*/ 46 h 68"/>
              <a:gd name="T16" fmla="*/ 1 w 47"/>
              <a:gd name="T17" fmla="*/ 57 h 68"/>
              <a:gd name="T18" fmla="*/ 0 w 47"/>
              <a:gd name="T19" fmla="*/ 57 h 68"/>
              <a:gd name="T20" fmla="*/ 7 w 47"/>
              <a:gd name="T21" fmla="*/ 60 h 68"/>
              <a:gd name="T22" fmla="*/ 14 w 47"/>
              <a:gd name="T23" fmla="*/ 67 h 68"/>
              <a:gd name="T24" fmla="*/ 24 w 47"/>
              <a:gd name="T25" fmla="*/ 61 h 68"/>
              <a:gd name="T26" fmla="*/ 31 w 47"/>
              <a:gd name="T27" fmla="*/ 64 h 68"/>
              <a:gd name="T28" fmla="*/ 37 w 47"/>
              <a:gd name="T29" fmla="*/ 63 h 68"/>
              <a:gd name="T30" fmla="*/ 35 w 47"/>
              <a:gd name="T31" fmla="*/ 59 h 68"/>
              <a:gd name="T32" fmla="*/ 37 w 47"/>
              <a:gd name="T33" fmla="*/ 51 h 68"/>
              <a:gd name="T34" fmla="*/ 46 w 47"/>
              <a:gd name="T35" fmla="*/ 4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" h="68">
                <a:moveTo>
                  <a:pt x="46" y="41"/>
                </a:moveTo>
                <a:cubicBezTo>
                  <a:pt x="47" y="30"/>
                  <a:pt x="39" y="36"/>
                  <a:pt x="38" y="29"/>
                </a:cubicBezTo>
                <a:cubicBezTo>
                  <a:pt x="31" y="30"/>
                  <a:pt x="26" y="17"/>
                  <a:pt x="26" y="7"/>
                </a:cubicBezTo>
                <a:cubicBezTo>
                  <a:pt x="26" y="3"/>
                  <a:pt x="26" y="3"/>
                  <a:pt x="26" y="3"/>
                </a:cubicBezTo>
                <a:cubicBezTo>
                  <a:pt x="14" y="0"/>
                  <a:pt x="14" y="0"/>
                  <a:pt x="14" y="0"/>
                </a:cubicBezTo>
                <a:cubicBezTo>
                  <a:pt x="4" y="19"/>
                  <a:pt x="4" y="19"/>
                  <a:pt x="4" y="19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46"/>
                  <a:pt x="5" y="46"/>
                  <a:pt x="5" y="46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0"/>
                  <a:pt x="7" y="68"/>
                  <a:pt x="14" y="67"/>
                </a:cubicBezTo>
                <a:cubicBezTo>
                  <a:pt x="23" y="67"/>
                  <a:pt x="20" y="60"/>
                  <a:pt x="24" y="61"/>
                </a:cubicBezTo>
                <a:cubicBezTo>
                  <a:pt x="29" y="61"/>
                  <a:pt x="29" y="64"/>
                  <a:pt x="31" y="64"/>
                </a:cubicBezTo>
                <a:cubicBezTo>
                  <a:pt x="33" y="64"/>
                  <a:pt x="34" y="64"/>
                  <a:pt x="37" y="63"/>
                </a:cubicBezTo>
                <a:cubicBezTo>
                  <a:pt x="35" y="63"/>
                  <a:pt x="35" y="61"/>
                  <a:pt x="35" y="59"/>
                </a:cubicBezTo>
                <a:cubicBezTo>
                  <a:pt x="35" y="56"/>
                  <a:pt x="34" y="52"/>
                  <a:pt x="37" y="51"/>
                </a:cubicBezTo>
                <a:cubicBezTo>
                  <a:pt x="38" y="49"/>
                  <a:pt x="45" y="42"/>
                  <a:pt x="46" y="4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1" name="Freeform 10"/>
          <p:cNvSpPr>
            <a:spLocks/>
          </p:cNvSpPr>
          <p:nvPr/>
        </p:nvSpPr>
        <p:spPr bwMode="auto">
          <a:xfrm>
            <a:off x="4163754" y="3679002"/>
            <a:ext cx="43957" cy="55790"/>
          </a:xfrm>
          <a:custGeom>
            <a:avLst/>
            <a:gdLst>
              <a:gd name="T0" fmla="*/ 56 w 56"/>
              <a:gd name="T1" fmla="*/ 40 h 70"/>
              <a:gd name="T2" fmla="*/ 48 w 56"/>
              <a:gd name="T3" fmla="*/ 31 h 70"/>
              <a:gd name="T4" fmla="*/ 46 w 56"/>
              <a:gd name="T5" fmla="*/ 28 h 70"/>
              <a:gd name="T6" fmla="*/ 37 w 56"/>
              <a:gd name="T7" fmla="*/ 19 h 70"/>
              <a:gd name="T8" fmla="*/ 35 w 56"/>
              <a:gd name="T9" fmla="*/ 3 h 70"/>
              <a:gd name="T10" fmla="*/ 21 w 56"/>
              <a:gd name="T11" fmla="*/ 0 h 70"/>
              <a:gd name="T12" fmla="*/ 12 w 56"/>
              <a:gd name="T13" fmla="*/ 20 h 70"/>
              <a:gd name="T14" fmla="*/ 6 w 56"/>
              <a:gd name="T15" fmla="*/ 21 h 70"/>
              <a:gd name="T16" fmla="*/ 13 w 56"/>
              <a:gd name="T17" fmla="*/ 47 h 70"/>
              <a:gd name="T18" fmla="*/ 9 w 56"/>
              <a:gd name="T19" fmla="*/ 58 h 70"/>
              <a:gd name="T20" fmla="*/ 0 w 56"/>
              <a:gd name="T21" fmla="*/ 57 h 70"/>
              <a:gd name="T22" fmla="*/ 15 w 56"/>
              <a:gd name="T23" fmla="*/ 61 h 70"/>
              <a:gd name="T24" fmla="*/ 16 w 56"/>
              <a:gd name="T25" fmla="*/ 68 h 70"/>
              <a:gd name="T26" fmla="*/ 22 w 56"/>
              <a:gd name="T27" fmla="*/ 68 h 70"/>
              <a:gd name="T28" fmla="*/ 31 w 56"/>
              <a:gd name="T29" fmla="*/ 65 h 70"/>
              <a:gd name="T30" fmla="*/ 31 w 56"/>
              <a:gd name="T31" fmla="*/ 64 h 70"/>
              <a:gd name="T32" fmla="*/ 31 w 56"/>
              <a:gd name="T33" fmla="*/ 64 h 70"/>
              <a:gd name="T34" fmla="*/ 32 w 56"/>
              <a:gd name="T35" fmla="*/ 64 h 70"/>
              <a:gd name="T36" fmla="*/ 35 w 56"/>
              <a:gd name="T37" fmla="*/ 65 h 70"/>
              <a:gd name="T38" fmla="*/ 45 w 56"/>
              <a:gd name="T39" fmla="*/ 65 h 70"/>
              <a:gd name="T40" fmla="*/ 45 w 56"/>
              <a:gd name="T41" fmla="*/ 62 h 70"/>
              <a:gd name="T42" fmla="*/ 45 w 56"/>
              <a:gd name="T43" fmla="*/ 62 h 70"/>
              <a:gd name="T44" fmla="*/ 45 w 56"/>
              <a:gd name="T45" fmla="*/ 63 h 70"/>
              <a:gd name="T46" fmla="*/ 45 w 56"/>
              <a:gd name="T47" fmla="*/ 63 h 70"/>
              <a:gd name="T48" fmla="*/ 45 w 56"/>
              <a:gd name="T49" fmla="*/ 60 h 70"/>
              <a:gd name="T50" fmla="*/ 45 w 56"/>
              <a:gd name="T51" fmla="*/ 53 h 70"/>
              <a:gd name="T52" fmla="*/ 55 w 56"/>
              <a:gd name="T53" fmla="*/ 43 h 70"/>
              <a:gd name="T54" fmla="*/ 54 w 56"/>
              <a:gd name="T55" fmla="*/ 42 h 70"/>
              <a:gd name="T56" fmla="*/ 45 w 56"/>
              <a:gd name="T57" fmla="*/ 52 h 70"/>
              <a:gd name="T58" fmla="*/ 41 w 56"/>
              <a:gd name="T59" fmla="*/ 55 h 70"/>
              <a:gd name="T60" fmla="*/ 43 w 56"/>
              <a:gd name="T61" fmla="*/ 65 h 70"/>
              <a:gd name="T62" fmla="*/ 44 w 56"/>
              <a:gd name="T63" fmla="*/ 62 h 70"/>
              <a:gd name="T64" fmla="*/ 36 w 56"/>
              <a:gd name="T65" fmla="*/ 62 h 70"/>
              <a:gd name="T66" fmla="*/ 33 w 56"/>
              <a:gd name="T67" fmla="*/ 61 h 70"/>
              <a:gd name="T68" fmla="*/ 28 w 56"/>
              <a:gd name="T69" fmla="*/ 63 h 70"/>
              <a:gd name="T70" fmla="*/ 21 w 56"/>
              <a:gd name="T71" fmla="*/ 66 h 70"/>
              <a:gd name="T72" fmla="*/ 18 w 56"/>
              <a:gd name="T73" fmla="*/ 66 h 70"/>
              <a:gd name="T74" fmla="*/ 16 w 56"/>
              <a:gd name="T75" fmla="*/ 61 h 70"/>
              <a:gd name="T76" fmla="*/ 15 w 56"/>
              <a:gd name="T77" fmla="*/ 60 h 70"/>
              <a:gd name="T78" fmla="*/ 8 w 56"/>
              <a:gd name="T79" fmla="*/ 60 h 70"/>
              <a:gd name="T80" fmla="*/ 11 w 56"/>
              <a:gd name="T81" fmla="*/ 59 h 70"/>
              <a:gd name="T82" fmla="*/ 15 w 56"/>
              <a:gd name="T83" fmla="*/ 47 h 70"/>
              <a:gd name="T84" fmla="*/ 9 w 56"/>
              <a:gd name="T85" fmla="*/ 23 h 70"/>
              <a:gd name="T86" fmla="*/ 13 w 56"/>
              <a:gd name="T87" fmla="*/ 21 h 70"/>
              <a:gd name="T88" fmla="*/ 21 w 56"/>
              <a:gd name="T89" fmla="*/ 3 h 70"/>
              <a:gd name="T90" fmla="*/ 32 w 56"/>
              <a:gd name="T91" fmla="*/ 4 h 70"/>
              <a:gd name="T92" fmla="*/ 40 w 56"/>
              <a:gd name="T93" fmla="*/ 29 h 70"/>
              <a:gd name="T94" fmla="*/ 46 w 56"/>
              <a:gd name="T95" fmla="*/ 30 h 70"/>
              <a:gd name="T96" fmla="*/ 51 w 56"/>
              <a:gd name="T97" fmla="*/ 36 h 70"/>
              <a:gd name="T98" fmla="*/ 53 w 56"/>
              <a:gd name="T99" fmla="*/ 42 h 70"/>
              <a:gd name="T100" fmla="*/ 54 w 56"/>
              <a:gd name="T101" fmla="*/ 4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6" h="70">
                <a:moveTo>
                  <a:pt x="54" y="42"/>
                </a:moveTo>
                <a:cubicBezTo>
                  <a:pt x="56" y="42"/>
                  <a:pt x="56" y="42"/>
                  <a:pt x="56" y="42"/>
                </a:cubicBezTo>
                <a:cubicBezTo>
                  <a:pt x="56" y="41"/>
                  <a:pt x="56" y="41"/>
                  <a:pt x="56" y="40"/>
                </a:cubicBezTo>
                <a:cubicBezTo>
                  <a:pt x="56" y="38"/>
                  <a:pt x="55" y="36"/>
                  <a:pt x="54" y="35"/>
                </a:cubicBezTo>
                <a:cubicBezTo>
                  <a:pt x="53" y="33"/>
                  <a:pt x="51" y="33"/>
                  <a:pt x="50" y="32"/>
                </a:cubicBezTo>
                <a:cubicBezTo>
                  <a:pt x="49" y="32"/>
                  <a:pt x="49" y="32"/>
                  <a:pt x="48" y="31"/>
                </a:cubicBezTo>
                <a:cubicBezTo>
                  <a:pt x="48" y="31"/>
                  <a:pt x="48" y="31"/>
                  <a:pt x="47" y="30"/>
                </a:cubicBezTo>
                <a:cubicBezTo>
                  <a:pt x="47" y="28"/>
                  <a:pt x="47" y="28"/>
                  <a:pt x="47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4" y="28"/>
                  <a:pt x="43" y="28"/>
                  <a:pt x="42" y="27"/>
                </a:cubicBezTo>
                <a:cubicBezTo>
                  <a:pt x="40" y="25"/>
                  <a:pt x="38" y="22"/>
                  <a:pt x="37" y="19"/>
                </a:cubicBezTo>
                <a:cubicBezTo>
                  <a:pt x="36" y="15"/>
                  <a:pt x="35" y="11"/>
                  <a:pt x="35" y="8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1"/>
                  <a:pt x="6" y="21"/>
                  <a:pt x="6" y="21"/>
                </a:cubicBezTo>
                <a:cubicBezTo>
                  <a:pt x="7" y="22"/>
                  <a:pt x="7" y="22"/>
                  <a:pt x="7" y="22"/>
                </a:cubicBezTo>
                <a:cubicBezTo>
                  <a:pt x="12" y="48"/>
                  <a:pt x="12" y="48"/>
                  <a:pt x="12" y="48"/>
                </a:cubicBezTo>
                <a:cubicBezTo>
                  <a:pt x="13" y="47"/>
                  <a:pt x="13" y="47"/>
                  <a:pt x="13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8" y="58"/>
                  <a:pt x="8" y="58"/>
                  <a:pt x="8" y="58"/>
                </a:cubicBezTo>
                <a:cubicBezTo>
                  <a:pt x="9" y="58"/>
                  <a:pt x="9" y="58"/>
                  <a:pt x="9" y="58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7"/>
                  <a:pt x="8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8" y="60"/>
                  <a:pt x="8" y="60"/>
                  <a:pt x="8" y="60"/>
                </a:cubicBezTo>
                <a:cubicBezTo>
                  <a:pt x="14" y="62"/>
                  <a:pt x="14" y="62"/>
                  <a:pt x="14" y="62"/>
                </a:cubicBezTo>
                <a:cubicBezTo>
                  <a:pt x="15" y="61"/>
                  <a:pt x="15" y="61"/>
                  <a:pt x="15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3" y="61"/>
                  <a:pt x="13" y="63"/>
                  <a:pt x="14" y="65"/>
                </a:cubicBezTo>
                <a:cubicBezTo>
                  <a:pt x="14" y="66"/>
                  <a:pt x="15" y="67"/>
                  <a:pt x="16" y="68"/>
                </a:cubicBezTo>
                <a:cubicBezTo>
                  <a:pt x="17" y="69"/>
                  <a:pt x="19" y="70"/>
                  <a:pt x="20" y="69"/>
                </a:cubicBezTo>
                <a:cubicBezTo>
                  <a:pt x="21" y="69"/>
                  <a:pt x="21" y="69"/>
                  <a:pt x="22" y="69"/>
                </a:cubicBezTo>
                <a:cubicBezTo>
                  <a:pt x="22" y="68"/>
                  <a:pt x="22" y="68"/>
                  <a:pt x="22" y="68"/>
                </a:cubicBezTo>
                <a:cubicBezTo>
                  <a:pt x="22" y="69"/>
                  <a:pt x="22" y="69"/>
                  <a:pt x="22" y="69"/>
                </a:cubicBezTo>
                <a:cubicBezTo>
                  <a:pt x="24" y="69"/>
                  <a:pt x="26" y="69"/>
                  <a:pt x="27" y="68"/>
                </a:cubicBezTo>
                <a:cubicBezTo>
                  <a:pt x="29" y="67"/>
                  <a:pt x="30" y="66"/>
                  <a:pt x="31" y="65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4" y="64"/>
                  <a:pt x="35" y="64"/>
                  <a:pt x="35" y="65"/>
                </a:cubicBezTo>
                <a:cubicBezTo>
                  <a:pt x="36" y="65"/>
                  <a:pt x="36" y="66"/>
                  <a:pt x="37" y="66"/>
                </a:cubicBezTo>
                <a:cubicBezTo>
                  <a:pt x="37" y="66"/>
                  <a:pt x="38" y="67"/>
                  <a:pt x="39" y="67"/>
                </a:cubicBezTo>
                <a:cubicBezTo>
                  <a:pt x="41" y="67"/>
                  <a:pt x="42" y="67"/>
                  <a:pt x="45" y="65"/>
                </a:cubicBezTo>
                <a:cubicBezTo>
                  <a:pt x="51" y="62"/>
                  <a:pt x="51" y="62"/>
                  <a:pt x="51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2"/>
                  <a:pt x="45" y="62"/>
                </a:cubicBezTo>
                <a:cubicBezTo>
                  <a:pt x="45" y="61"/>
                  <a:pt x="45" y="61"/>
                  <a:pt x="45" y="60"/>
                </a:cubicBezTo>
                <a:cubicBezTo>
                  <a:pt x="45" y="58"/>
                  <a:pt x="44" y="56"/>
                  <a:pt x="44" y="55"/>
                </a:cubicBezTo>
                <a:cubicBezTo>
                  <a:pt x="44" y="54"/>
                  <a:pt x="45" y="54"/>
                  <a:pt x="45" y="54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1"/>
                  <a:pt x="54" y="44"/>
                  <a:pt x="55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2"/>
                  <a:pt x="56" y="42"/>
                  <a:pt x="56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1"/>
                  <a:pt x="53" y="41"/>
                  <a:pt x="53" y="41"/>
                </a:cubicBezTo>
                <a:cubicBezTo>
                  <a:pt x="52" y="42"/>
                  <a:pt x="45" y="49"/>
                  <a:pt x="44" y="51"/>
                </a:cubicBezTo>
                <a:cubicBezTo>
                  <a:pt x="45" y="52"/>
                  <a:pt x="45" y="52"/>
                  <a:pt x="45" y="52"/>
                </a:cubicBezTo>
                <a:cubicBezTo>
                  <a:pt x="44" y="50"/>
                  <a:pt x="44" y="50"/>
                  <a:pt x="44" y="50"/>
                </a:cubicBezTo>
                <a:cubicBezTo>
                  <a:pt x="43" y="51"/>
                  <a:pt x="42" y="52"/>
                  <a:pt x="42" y="52"/>
                </a:cubicBezTo>
                <a:cubicBezTo>
                  <a:pt x="42" y="53"/>
                  <a:pt x="41" y="54"/>
                  <a:pt x="41" y="55"/>
                </a:cubicBezTo>
                <a:cubicBezTo>
                  <a:pt x="41" y="57"/>
                  <a:pt x="42" y="59"/>
                  <a:pt x="42" y="60"/>
                </a:cubicBezTo>
                <a:cubicBezTo>
                  <a:pt x="42" y="61"/>
                  <a:pt x="42" y="62"/>
                  <a:pt x="42" y="63"/>
                </a:cubicBezTo>
                <a:cubicBezTo>
                  <a:pt x="42" y="64"/>
                  <a:pt x="42" y="64"/>
                  <a:pt x="43" y="65"/>
                </a:cubicBezTo>
                <a:cubicBezTo>
                  <a:pt x="43" y="65"/>
                  <a:pt x="44" y="65"/>
                  <a:pt x="45" y="65"/>
                </a:cubicBezTo>
                <a:cubicBezTo>
                  <a:pt x="45" y="64"/>
                  <a:pt x="45" y="64"/>
                  <a:pt x="45" y="64"/>
                </a:cubicBezTo>
                <a:cubicBezTo>
                  <a:pt x="44" y="62"/>
                  <a:pt x="44" y="62"/>
                  <a:pt x="44" y="62"/>
                </a:cubicBezTo>
                <a:cubicBezTo>
                  <a:pt x="41" y="64"/>
                  <a:pt x="41" y="64"/>
                  <a:pt x="39" y="64"/>
                </a:cubicBezTo>
                <a:cubicBezTo>
                  <a:pt x="39" y="64"/>
                  <a:pt x="39" y="64"/>
                  <a:pt x="38" y="63"/>
                </a:cubicBezTo>
                <a:cubicBezTo>
                  <a:pt x="38" y="63"/>
                  <a:pt x="37" y="63"/>
                  <a:pt x="36" y="62"/>
                </a:cubicBezTo>
                <a:cubicBezTo>
                  <a:pt x="36" y="61"/>
                  <a:pt x="34" y="61"/>
                  <a:pt x="32" y="61"/>
                </a:cubicBezTo>
                <a:cubicBezTo>
                  <a:pt x="32" y="62"/>
                  <a:pt x="32" y="62"/>
                  <a:pt x="32" y="62"/>
                </a:cubicBezTo>
                <a:cubicBezTo>
                  <a:pt x="33" y="61"/>
                  <a:pt x="33" y="61"/>
                  <a:pt x="33" y="61"/>
                </a:cubicBezTo>
                <a:cubicBezTo>
                  <a:pt x="32" y="61"/>
                  <a:pt x="32" y="61"/>
                  <a:pt x="31" y="61"/>
                </a:cubicBezTo>
                <a:cubicBezTo>
                  <a:pt x="31" y="61"/>
                  <a:pt x="30" y="61"/>
                  <a:pt x="30" y="61"/>
                </a:cubicBezTo>
                <a:cubicBezTo>
                  <a:pt x="29" y="62"/>
                  <a:pt x="29" y="62"/>
                  <a:pt x="28" y="63"/>
                </a:cubicBezTo>
                <a:cubicBezTo>
                  <a:pt x="28" y="64"/>
                  <a:pt x="27" y="65"/>
                  <a:pt x="26" y="65"/>
                </a:cubicBezTo>
                <a:cubicBezTo>
                  <a:pt x="26" y="66"/>
                  <a:pt x="24" y="66"/>
                  <a:pt x="22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66"/>
                  <a:pt x="20" y="66"/>
                  <a:pt x="20" y="66"/>
                </a:cubicBezTo>
                <a:cubicBezTo>
                  <a:pt x="19" y="66"/>
                  <a:pt x="19" y="66"/>
                  <a:pt x="18" y="66"/>
                </a:cubicBezTo>
                <a:cubicBezTo>
                  <a:pt x="17" y="65"/>
                  <a:pt x="17" y="64"/>
                  <a:pt x="17" y="63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0"/>
                  <a:pt x="16" y="60"/>
                  <a:pt x="16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5" y="60"/>
                  <a:pt x="9" y="57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0"/>
                  <a:pt x="8" y="60"/>
                  <a:pt x="9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9"/>
                  <a:pt x="11" y="59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47"/>
                  <a:pt x="15" y="47"/>
                  <a:pt x="15" y="47"/>
                </a:cubicBezTo>
                <a:cubicBezTo>
                  <a:pt x="15" y="47"/>
                  <a:pt x="15" y="47"/>
                  <a:pt x="10" y="21"/>
                </a:cubicBezTo>
                <a:cubicBezTo>
                  <a:pt x="8" y="22"/>
                  <a:pt x="8" y="22"/>
                  <a:pt x="8" y="22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23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33" y="6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4"/>
                  <a:pt x="32" y="4"/>
                  <a:pt x="32" y="8"/>
                </a:cubicBezTo>
                <a:cubicBezTo>
                  <a:pt x="32" y="13"/>
                  <a:pt x="34" y="19"/>
                  <a:pt x="36" y="23"/>
                </a:cubicBezTo>
                <a:cubicBezTo>
                  <a:pt x="37" y="25"/>
                  <a:pt x="38" y="27"/>
                  <a:pt x="40" y="29"/>
                </a:cubicBezTo>
                <a:cubicBezTo>
                  <a:pt x="41" y="30"/>
                  <a:pt x="43" y="31"/>
                  <a:pt x="45" y="31"/>
                </a:cubicBezTo>
                <a:cubicBezTo>
                  <a:pt x="45" y="31"/>
                  <a:pt x="46" y="31"/>
                  <a:pt x="46" y="31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2"/>
                  <a:pt x="46" y="33"/>
                  <a:pt x="47" y="34"/>
                </a:cubicBezTo>
                <a:cubicBezTo>
                  <a:pt x="49" y="35"/>
                  <a:pt x="50" y="36"/>
                  <a:pt x="51" y="36"/>
                </a:cubicBezTo>
                <a:cubicBezTo>
                  <a:pt x="52" y="36"/>
                  <a:pt x="52" y="37"/>
                  <a:pt x="52" y="37"/>
                </a:cubicBezTo>
                <a:cubicBezTo>
                  <a:pt x="53" y="38"/>
                  <a:pt x="53" y="39"/>
                  <a:pt x="53" y="40"/>
                </a:cubicBezTo>
                <a:cubicBezTo>
                  <a:pt x="53" y="40"/>
                  <a:pt x="53" y="41"/>
                  <a:pt x="53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1"/>
                  <a:pt x="53" y="41"/>
                  <a:pt x="53" y="41"/>
                </a:cubicBezTo>
                <a:lnTo>
                  <a:pt x="5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2" name="Czech Republic"/>
          <p:cNvSpPr>
            <a:spLocks/>
          </p:cNvSpPr>
          <p:nvPr/>
        </p:nvSpPr>
        <p:spPr bwMode="auto">
          <a:xfrm>
            <a:off x="4459617" y="3618703"/>
            <a:ext cx="315587" cy="179205"/>
          </a:xfrm>
          <a:custGeom>
            <a:avLst/>
            <a:gdLst>
              <a:gd name="T0" fmla="*/ 381 w 398"/>
              <a:gd name="T1" fmla="*/ 107 h 226"/>
              <a:gd name="T2" fmla="*/ 363 w 398"/>
              <a:gd name="T3" fmla="*/ 87 h 226"/>
              <a:gd name="T4" fmla="*/ 340 w 398"/>
              <a:gd name="T5" fmla="*/ 85 h 226"/>
              <a:gd name="T6" fmla="*/ 328 w 398"/>
              <a:gd name="T7" fmla="*/ 79 h 226"/>
              <a:gd name="T8" fmla="*/ 328 w 398"/>
              <a:gd name="T9" fmla="*/ 65 h 226"/>
              <a:gd name="T10" fmla="*/ 307 w 398"/>
              <a:gd name="T11" fmla="*/ 65 h 226"/>
              <a:gd name="T12" fmla="*/ 276 w 398"/>
              <a:gd name="T13" fmla="*/ 50 h 226"/>
              <a:gd name="T14" fmla="*/ 285 w 398"/>
              <a:gd name="T15" fmla="*/ 62 h 226"/>
              <a:gd name="T16" fmla="*/ 280 w 398"/>
              <a:gd name="T17" fmla="*/ 69 h 226"/>
              <a:gd name="T18" fmla="*/ 258 w 398"/>
              <a:gd name="T19" fmla="*/ 79 h 226"/>
              <a:gd name="T20" fmla="*/ 237 w 398"/>
              <a:gd name="T21" fmla="*/ 56 h 226"/>
              <a:gd name="T22" fmla="*/ 242 w 398"/>
              <a:gd name="T23" fmla="*/ 34 h 226"/>
              <a:gd name="T24" fmla="*/ 223 w 398"/>
              <a:gd name="T25" fmla="*/ 34 h 226"/>
              <a:gd name="T26" fmla="*/ 193 w 398"/>
              <a:gd name="T27" fmla="*/ 30 h 226"/>
              <a:gd name="T28" fmla="*/ 185 w 398"/>
              <a:gd name="T29" fmla="*/ 10 h 226"/>
              <a:gd name="T30" fmla="*/ 164 w 398"/>
              <a:gd name="T31" fmla="*/ 11 h 226"/>
              <a:gd name="T32" fmla="*/ 164 w 398"/>
              <a:gd name="T33" fmla="*/ 18 h 226"/>
              <a:gd name="T34" fmla="*/ 149 w 398"/>
              <a:gd name="T35" fmla="*/ 19 h 226"/>
              <a:gd name="T36" fmla="*/ 137 w 398"/>
              <a:gd name="T37" fmla="*/ 12 h 226"/>
              <a:gd name="T38" fmla="*/ 120 w 398"/>
              <a:gd name="T39" fmla="*/ 7 h 226"/>
              <a:gd name="T40" fmla="*/ 120 w 398"/>
              <a:gd name="T41" fmla="*/ 16 h 226"/>
              <a:gd name="T42" fmla="*/ 87 w 398"/>
              <a:gd name="T43" fmla="*/ 31 h 226"/>
              <a:gd name="T44" fmla="*/ 64 w 398"/>
              <a:gd name="T45" fmla="*/ 50 h 226"/>
              <a:gd name="T46" fmla="*/ 41 w 398"/>
              <a:gd name="T47" fmla="*/ 60 h 226"/>
              <a:gd name="T48" fmla="*/ 22 w 398"/>
              <a:gd name="T49" fmla="*/ 66 h 226"/>
              <a:gd name="T50" fmla="*/ 3 w 398"/>
              <a:gd name="T51" fmla="*/ 70 h 226"/>
              <a:gd name="T52" fmla="*/ 10 w 398"/>
              <a:gd name="T53" fmla="*/ 91 h 226"/>
              <a:gd name="T54" fmla="*/ 26 w 398"/>
              <a:gd name="T55" fmla="*/ 104 h 226"/>
              <a:gd name="T56" fmla="*/ 19 w 398"/>
              <a:gd name="T57" fmla="*/ 119 h 226"/>
              <a:gd name="T58" fmla="*/ 31 w 398"/>
              <a:gd name="T59" fmla="*/ 140 h 226"/>
              <a:gd name="T60" fmla="*/ 68 w 398"/>
              <a:gd name="T61" fmla="*/ 176 h 226"/>
              <a:gd name="T62" fmla="*/ 93 w 398"/>
              <a:gd name="T63" fmla="*/ 191 h 226"/>
              <a:gd name="T64" fmla="*/ 110 w 398"/>
              <a:gd name="T65" fmla="*/ 207 h 226"/>
              <a:gd name="T66" fmla="*/ 120 w 398"/>
              <a:gd name="T67" fmla="*/ 218 h 226"/>
              <a:gd name="T68" fmla="*/ 123 w 398"/>
              <a:gd name="T69" fmla="*/ 223 h 226"/>
              <a:gd name="T70" fmla="*/ 143 w 398"/>
              <a:gd name="T71" fmla="*/ 218 h 226"/>
              <a:gd name="T72" fmla="*/ 152 w 398"/>
              <a:gd name="T73" fmla="*/ 219 h 226"/>
              <a:gd name="T74" fmla="*/ 157 w 398"/>
              <a:gd name="T75" fmla="*/ 211 h 226"/>
              <a:gd name="T76" fmla="*/ 173 w 398"/>
              <a:gd name="T77" fmla="*/ 207 h 226"/>
              <a:gd name="T78" fmla="*/ 183 w 398"/>
              <a:gd name="T79" fmla="*/ 184 h 226"/>
              <a:gd name="T80" fmla="*/ 193 w 398"/>
              <a:gd name="T81" fmla="*/ 184 h 226"/>
              <a:gd name="T82" fmla="*/ 218 w 398"/>
              <a:gd name="T83" fmla="*/ 194 h 226"/>
              <a:gd name="T84" fmla="*/ 239 w 398"/>
              <a:gd name="T85" fmla="*/ 203 h 226"/>
              <a:gd name="T86" fmla="*/ 261 w 398"/>
              <a:gd name="T87" fmla="*/ 195 h 226"/>
              <a:gd name="T88" fmla="*/ 278 w 398"/>
              <a:gd name="T89" fmla="*/ 203 h 226"/>
              <a:gd name="T90" fmla="*/ 292 w 398"/>
              <a:gd name="T91" fmla="*/ 206 h 226"/>
              <a:gd name="T92" fmla="*/ 327 w 398"/>
              <a:gd name="T93" fmla="*/ 191 h 226"/>
              <a:gd name="T94" fmla="*/ 346 w 398"/>
              <a:gd name="T95" fmla="*/ 171 h 226"/>
              <a:gd name="T96" fmla="*/ 359 w 398"/>
              <a:gd name="T97" fmla="*/ 145 h 226"/>
              <a:gd name="T98" fmla="*/ 380 w 398"/>
              <a:gd name="T99" fmla="*/ 125 h 226"/>
              <a:gd name="T100" fmla="*/ 398 w 398"/>
              <a:gd name="T101" fmla="*/ 122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8" h="226">
                <a:moveTo>
                  <a:pt x="393" y="107"/>
                </a:moveTo>
                <a:cubicBezTo>
                  <a:pt x="381" y="107"/>
                  <a:pt x="381" y="107"/>
                  <a:pt x="381" y="107"/>
                </a:cubicBezTo>
                <a:cubicBezTo>
                  <a:pt x="377" y="91"/>
                  <a:pt x="377" y="91"/>
                  <a:pt x="377" y="91"/>
                </a:cubicBezTo>
                <a:cubicBezTo>
                  <a:pt x="363" y="87"/>
                  <a:pt x="363" y="87"/>
                  <a:pt x="363" y="87"/>
                </a:cubicBezTo>
                <a:cubicBezTo>
                  <a:pt x="342" y="80"/>
                  <a:pt x="342" y="80"/>
                  <a:pt x="342" y="80"/>
                </a:cubicBezTo>
                <a:cubicBezTo>
                  <a:pt x="340" y="85"/>
                  <a:pt x="340" y="85"/>
                  <a:pt x="340" y="85"/>
                </a:cubicBezTo>
                <a:cubicBezTo>
                  <a:pt x="334" y="88"/>
                  <a:pt x="334" y="88"/>
                  <a:pt x="334" y="88"/>
                </a:cubicBezTo>
                <a:cubicBezTo>
                  <a:pt x="334" y="88"/>
                  <a:pt x="331" y="80"/>
                  <a:pt x="328" y="79"/>
                </a:cubicBezTo>
                <a:cubicBezTo>
                  <a:pt x="327" y="77"/>
                  <a:pt x="323" y="72"/>
                  <a:pt x="323" y="72"/>
                </a:cubicBezTo>
                <a:cubicBezTo>
                  <a:pt x="328" y="65"/>
                  <a:pt x="328" y="65"/>
                  <a:pt x="328" y="65"/>
                </a:cubicBezTo>
                <a:cubicBezTo>
                  <a:pt x="323" y="58"/>
                  <a:pt x="323" y="58"/>
                  <a:pt x="323" y="58"/>
                </a:cubicBezTo>
                <a:cubicBezTo>
                  <a:pt x="307" y="65"/>
                  <a:pt x="307" y="65"/>
                  <a:pt x="307" y="65"/>
                </a:cubicBezTo>
                <a:cubicBezTo>
                  <a:pt x="307" y="65"/>
                  <a:pt x="301" y="58"/>
                  <a:pt x="293" y="56"/>
                </a:cubicBezTo>
                <a:cubicBezTo>
                  <a:pt x="285" y="53"/>
                  <a:pt x="276" y="50"/>
                  <a:pt x="276" y="50"/>
                </a:cubicBezTo>
                <a:cubicBezTo>
                  <a:pt x="277" y="58"/>
                  <a:pt x="277" y="58"/>
                  <a:pt x="277" y="58"/>
                </a:cubicBezTo>
                <a:cubicBezTo>
                  <a:pt x="277" y="58"/>
                  <a:pt x="282" y="62"/>
                  <a:pt x="285" y="62"/>
                </a:cubicBezTo>
                <a:cubicBezTo>
                  <a:pt x="288" y="62"/>
                  <a:pt x="285" y="70"/>
                  <a:pt x="285" y="70"/>
                </a:cubicBezTo>
                <a:cubicBezTo>
                  <a:pt x="280" y="69"/>
                  <a:pt x="280" y="69"/>
                  <a:pt x="280" y="69"/>
                </a:cubicBezTo>
                <a:cubicBezTo>
                  <a:pt x="280" y="69"/>
                  <a:pt x="272" y="73"/>
                  <a:pt x="272" y="76"/>
                </a:cubicBezTo>
                <a:cubicBezTo>
                  <a:pt x="270" y="79"/>
                  <a:pt x="262" y="81"/>
                  <a:pt x="258" y="79"/>
                </a:cubicBezTo>
                <a:cubicBezTo>
                  <a:pt x="254" y="76"/>
                  <a:pt x="255" y="65"/>
                  <a:pt x="253" y="61"/>
                </a:cubicBezTo>
                <a:cubicBezTo>
                  <a:pt x="251" y="57"/>
                  <a:pt x="239" y="58"/>
                  <a:pt x="237" y="56"/>
                </a:cubicBezTo>
                <a:cubicBezTo>
                  <a:pt x="234" y="52"/>
                  <a:pt x="251" y="41"/>
                  <a:pt x="251" y="41"/>
                </a:cubicBezTo>
                <a:cubicBezTo>
                  <a:pt x="242" y="34"/>
                  <a:pt x="242" y="34"/>
                  <a:pt x="242" y="34"/>
                </a:cubicBezTo>
                <a:cubicBezTo>
                  <a:pt x="224" y="42"/>
                  <a:pt x="224" y="42"/>
                  <a:pt x="224" y="42"/>
                </a:cubicBezTo>
                <a:cubicBezTo>
                  <a:pt x="223" y="34"/>
                  <a:pt x="223" y="34"/>
                  <a:pt x="223" y="34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30"/>
                  <a:pt x="193" y="30"/>
                  <a:pt x="193" y="30"/>
                </a:cubicBezTo>
                <a:cubicBezTo>
                  <a:pt x="183" y="19"/>
                  <a:pt x="183" y="19"/>
                  <a:pt x="183" y="19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66" y="7"/>
                  <a:pt x="166" y="7"/>
                  <a:pt x="166" y="7"/>
                </a:cubicBezTo>
                <a:cubicBezTo>
                  <a:pt x="164" y="11"/>
                  <a:pt x="164" y="11"/>
                  <a:pt x="164" y="11"/>
                </a:cubicBezTo>
                <a:cubicBezTo>
                  <a:pt x="166" y="15"/>
                  <a:pt x="166" y="15"/>
                  <a:pt x="166" y="15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8"/>
                  <a:pt x="152" y="22"/>
                  <a:pt x="149" y="19"/>
                </a:cubicBezTo>
                <a:cubicBezTo>
                  <a:pt x="145" y="16"/>
                  <a:pt x="137" y="19"/>
                  <a:pt x="143" y="11"/>
                </a:cubicBezTo>
                <a:cubicBezTo>
                  <a:pt x="142" y="12"/>
                  <a:pt x="138" y="12"/>
                  <a:pt x="137" y="12"/>
                </a:cubicBezTo>
                <a:cubicBezTo>
                  <a:pt x="145" y="1"/>
                  <a:pt x="127" y="3"/>
                  <a:pt x="123" y="0"/>
                </a:cubicBezTo>
                <a:cubicBezTo>
                  <a:pt x="122" y="1"/>
                  <a:pt x="120" y="6"/>
                  <a:pt x="120" y="7"/>
                </a:cubicBezTo>
                <a:cubicBezTo>
                  <a:pt x="122" y="7"/>
                  <a:pt x="129" y="10"/>
                  <a:pt x="129" y="11"/>
                </a:cubicBezTo>
                <a:cubicBezTo>
                  <a:pt x="129" y="16"/>
                  <a:pt x="125" y="14"/>
                  <a:pt x="120" y="16"/>
                </a:cubicBezTo>
                <a:cubicBezTo>
                  <a:pt x="114" y="19"/>
                  <a:pt x="108" y="24"/>
                  <a:pt x="104" y="24"/>
                </a:cubicBezTo>
                <a:cubicBezTo>
                  <a:pt x="100" y="24"/>
                  <a:pt x="89" y="30"/>
                  <a:pt x="87" y="31"/>
                </a:cubicBezTo>
                <a:cubicBezTo>
                  <a:pt x="81" y="34"/>
                  <a:pt x="79" y="47"/>
                  <a:pt x="72" y="41"/>
                </a:cubicBezTo>
                <a:cubicBezTo>
                  <a:pt x="72" y="41"/>
                  <a:pt x="68" y="43"/>
                  <a:pt x="64" y="50"/>
                </a:cubicBezTo>
                <a:cubicBezTo>
                  <a:pt x="61" y="53"/>
                  <a:pt x="58" y="54"/>
                  <a:pt x="56" y="53"/>
                </a:cubicBezTo>
                <a:cubicBezTo>
                  <a:pt x="54" y="65"/>
                  <a:pt x="45" y="57"/>
                  <a:pt x="41" y="60"/>
                </a:cubicBezTo>
                <a:cubicBezTo>
                  <a:pt x="40" y="60"/>
                  <a:pt x="34" y="62"/>
                  <a:pt x="34" y="62"/>
                </a:cubicBezTo>
                <a:cubicBezTo>
                  <a:pt x="26" y="58"/>
                  <a:pt x="25" y="65"/>
                  <a:pt x="22" y="66"/>
                </a:cubicBezTo>
                <a:cubicBezTo>
                  <a:pt x="19" y="70"/>
                  <a:pt x="15" y="83"/>
                  <a:pt x="14" y="84"/>
                </a:cubicBezTo>
                <a:cubicBezTo>
                  <a:pt x="13" y="84"/>
                  <a:pt x="4" y="73"/>
                  <a:pt x="3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7"/>
                  <a:pt x="6" y="85"/>
                  <a:pt x="10" y="91"/>
                </a:cubicBezTo>
                <a:cubicBezTo>
                  <a:pt x="13" y="95"/>
                  <a:pt x="25" y="98"/>
                  <a:pt x="22" y="103"/>
                </a:cubicBezTo>
                <a:cubicBezTo>
                  <a:pt x="23" y="103"/>
                  <a:pt x="25" y="104"/>
                  <a:pt x="26" y="104"/>
                </a:cubicBezTo>
                <a:cubicBezTo>
                  <a:pt x="26" y="107"/>
                  <a:pt x="25" y="114"/>
                  <a:pt x="23" y="114"/>
                </a:cubicBezTo>
                <a:cubicBezTo>
                  <a:pt x="19" y="119"/>
                  <a:pt x="19" y="119"/>
                  <a:pt x="19" y="119"/>
                </a:cubicBezTo>
                <a:cubicBezTo>
                  <a:pt x="19" y="125"/>
                  <a:pt x="25" y="125"/>
                  <a:pt x="26" y="126"/>
                </a:cubicBezTo>
                <a:cubicBezTo>
                  <a:pt x="29" y="130"/>
                  <a:pt x="29" y="135"/>
                  <a:pt x="31" y="140"/>
                </a:cubicBezTo>
                <a:cubicBezTo>
                  <a:pt x="33" y="144"/>
                  <a:pt x="40" y="156"/>
                  <a:pt x="45" y="157"/>
                </a:cubicBezTo>
                <a:cubicBezTo>
                  <a:pt x="54" y="158"/>
                  <a:pt x="66" y="176"/>
                  <a:pt x="68" y="176"/>
                </a:cubicBezTo>
                <a:cubicBezTo>
                  <a:pt x="72" y="176"/>
                  <a:pt x="80" y="177"/>
                  <a:pt x="80" y="183"/>
                </a:cubicBezTo>
                <a:cubicBezTo>
                  <a:pt x="81" y="194"/>
                  <a:pt x="89" y="184"/>
                  <a:pt x="93" y="191"/>
                </a:cubicBezTo>
                <a:cubicBezTo>
                  <a:pt x="98" y="198"/>
                  <a:pt x="103" y="202"/>
                  <a:pt x="104" y="209"/>
                </a:cubicBezTo>
                <a:cubicBezTo>
                  <a:pt x="110" y="207"/>
                  <a:pt x="110" y="207"/>
                  <a:pt x="110" y="207"/>
                </a:cubicBezTo>
                <a:cubicBezTo>
                  <a:pt x="110" y="207"/>
                  <a:pt x="112" y="210"/>
                  <a:pt x="115" y="210"/>
                </a:cubicBezTo>
                <a:cubicBezTo>
                  <a:pt x="116" y="211"/>
                  <a:pt x="120" y="218"/>
                  <a:pt x="120" y="218"/>
                </a:cubicBezTo>
                <a:cubicBezTo>
                  <a:pt x="119" y="221"/>
                  <a:pt x="119" y="221"/>
                  <a:pt x="119" y="221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37" y="226"/>
                  <a:pt x="137" y="226"/>
                  <a:pt x="137" y="226"/>
                </a:cubicBezTo>
                <a:cubicBezTo>
                  <a:pt x="143" y="218"/>
                  <a:pt x="143" y="218"/>
                  <a:pt x="143" y="218"/>
                </a:cubicBezTo>
                <a:cubicBezTo>
                  <a:pt x="147" y="219"/>
                  <a:pt x="147" y="219"/>
                  <a:pt x="147" y="219"/>
                </a:cubicBezTo>
                <a:cubicBezTo>
                  <a:pt x="152" y="219"/>
                  <a:pt x="152" y="219"/>
                  <a:pt x="152" y="219"/>
                </a:cubicBezTo>
                <a:cubicBezTo>
                  <a:pt x="152" y="219"/>
                  <a:pt x="157" y="222"/>
                  <a:pt x="160" y="222"/>
                </a:cubicBezTo>
                <a:cubicBezTo>
                  <a:pt x="161" y="222"/>
                  <a:pt x="157" y="214"/>
                  <a:pt x="157" y="211"/>
                </a:cubicBezTo>
                <a:cubicBezTo>
                  <a:pt x="158" y="209"/>
                  <a:pt x="164" y="203"/>
                  <a:pt x="164" y="203"/>
                </a:cubicBezTo>
                <a:cubicBezTo>
                  <a:pt x="173" y="207"/>
                  <a:pt x="173" y="207"/>
                  <a:pt x="173" y="207"/>
                </a:cubicBezTo>
                <a:cubicBezTo>
                  <a:pt x="174" y="184"/>
                  <a:pt x="174" y="184"/>
                  <a:pt x="174" y="184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83" y="184"/>
                  <a:pt x="185" y="187"/>
                  <a:pt x="189" y="187"/>
                </a:cubicBezTo>
                <a:cubicBezTo>
                  <a:pt x="192" y="186"/>
                  <a:pt x="193" y="184"/>
                  <a:pt x="193" y="184"/>
                </a:cubicBezTo>
                <a:cubicBezTo>
                  <a:pt x="193" y="184"/>
                  <a:pt x="203" y="187"/>
                  <a:pt x="204" y="187"/>
                </a:cubicBezTo>
                <a:cubicBezTo>
                  <a:pt x="206" y="187"/>
                  <a:pt x="218" y="194"/>
                  <a:pt x="218" y="194"/>
                </a:cubicBezTo>
                <a:cubicBezTo>
                  <a:pt x="218" y="194"/>
                  <a:pt x="220" y="192"/>
                  <a:pt x="226" y="192"/>
                </a:cubicBezTo>
                <a:cubicBezTo>
                  <a:pt x="232" y="192"/>
                  <a:pt x="239" y="203"/>
                  <a:pt x="239" y="203"/>
                </a:cubicBezTo>
                <a:cubicBezTo>
                  <a:pt x="258" y="202"/>
                  <a:pt x="258" y="202"/>
                  <a:pt x="258" y="202"/>
                </a:cubicBezTo>
                <a:cubicBezTo>
                  <a:pt x="261" y="195"/>
                  <a:pt x="261" y="195"/>
                  <a:pt x="261" y="195"/>
                </a:cubicBezTo>
                <a:cubicBezTo>
                  <a:pt x="276" y="199"/>
                  <a:pt x="276" y="199"/>
                  <a:pt x="276" y="199"/>
                </a:cubicBezTo>
                <a:cubicBezTo>
                  <a:pt x="278" y="203"/>
                  <a:pt x="278" y="203"/>
                  <a:pt x="278" y="203"/>
                </a:cubicBezTo>
                <a:cubicBezTo>
                  <a:pt x="288" y="203"/>
                  <a:pt x="288" y="203"/>
                  <a:pt x="288" y="203"/>
                </a:cubicBezTo>
                <a:cubicBezTo>
                  <a:pt x="292" y="206"/>
                  <a:pt x="292" y="206"/>
                  <a:pt x="292" y="206"/>
                </a:cubicBezTo>
                <a:cubicBezTo>
                  <a:pt x="293" y="202"/>
                  <a:pt x="300" y="191"/>
                  <a:pt x="305" y="188"/>
                </a:cubicBezTo>
                <a:cubicBezTo>
                  <a:pt x="311" y="186"/>
                  <a:pt x="327" y="191"/>
                  <a:pt x="327" y="191"/>
                </a:cubicBezTo>
                <a:cubicBezTo>
                  <a:pt x="345" y="180"/>
                  <a:pt x="345" y="180"/>
                  <a:pt x="345" y="180"/>
                </a:cubicBezTo>
                <a:cubicBezTo>
                  <a:pt x="345" y="180"/>
                  <a:pt x="342" y="176"/>
                  <a:pt x="346" y="171"/>
                </a:cubicBezTo>
                <a:cubicBezTo>
                  <a:pt x="350" y="167"/>
                  <a:pt x="353" y="172"/>
                  <a:pt x="355" y="167"/>
                </a:cubicBezTo>
                <a:cubicBezTo>
                  <a:pt x="359" y="161"/>
                  <a:pt x="357" y="150"/>
                  <a:pt x="359" y="145"/>
                </a:cubicBezTo>
                <a:cubicBezTo>
                  <a:pt x="365" y="141"/>
                  <a:pt x="367" y="144"/>
                  <a:pt x="373" y="140"/>
                </a:cubicBezTo>
                <a:cubicBezTo>
                  <a:pt x="378" y="135"/>
                  <a:pt x="380" y="125"/>
                  <a:pt x="380" y="125"/>
                </a:cubicBezTo>
                <a:cubicBezTo>
                  <a:pt x="389" y="126"/>
                  <a:pt x="389" y="126"/>
                  <a:pt x="389" y="126"/>
                </a:cubicBezTo>
                <a:cubicBezTo>
                  <a:pt x="398" y="122"/>
                  <a:pt x="398" y="122"/>
                  <a:pt x="398" y="122"/>
                </a:cubicBezTo>
                <a:lnTo>
                  <a:pt x="393" y="107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3" name="Freeform 12"/>
          <p:cNvSpPr>
            <a:spLocks/>
          </p:cNvSpPr>
          <p:nvPr/>
        </p:nvSpPr>
        <p:spPr bwMode="auto">
          <a:xfrm>
            <a:off x="4458490" y="3617013"/>
            <a:ext cx="318405" cy="182586"/>
          </a:xfrm>
          <a:custGeom>
            <a:avLst/>
            <a:gdLst>
              <a:gd name="T0" fmla="*/ 341 w 401"/>
              <a:gd name="T1" fmla="*/ 82 h 230"/>
              <a:gd name="T2" fmla="*/ 325 w 401"/>
              <a:gd name="T3" fmla="*/ 75 h 230"/>
              <a:gd name="T4" fmla="*/ 277 w 401"/>
              <a:gd name="T5" fmla="*/ 61 h 230"/>
              <a:gd name="T6" fmla="*/ 286 w 401"/>
              <a:gd name="T7" fmla="*/ 66 h 230"/>
              <a:gd name="T8" fmla="*/ 273 w 401"/>
              <a:gd name="T9" fmla="*/ 75 h 230"/>
              <a:gd name="T10" fmla="*/ 240 w 401"/>
              <a:gd name="T11" fmla="*/ 57 h 230"/>
              <a:gd name="T12" fmla="*/ 225 w 401"/>
              <a:gd name="T13" fmla="*/ 44 h 230"/>
              <a:gd name="T14" fmla="*/ 188 w 401"/>
              <a:gd name="T15" fmla="*/ 10 h 230"/>
              <a:gd name="T16" fmla="*/ 152 w 401"/>
              <a:gd name="T17" fmla="*/ 15 h 230"/>
              <a:gd name="T18" fmla="*/ 151 w 401"/>
              <a:gd name="T19" fmla="*/ 20 h 230"/>
              <a:gd name="T20" fmla="*/ 143 w 401"/>
              <a:gd name="T21" fmla="*/ 18 h 230"/>
              <a:gd name="T22" fmla="*/ 124 w 401"/>
              <a:gd name="T23" fmla="*/ 0 h 230"/>
              <a:gd name="T24" fmla="*/ 129 w 401"/>
              <a:gd name="T25" fmla="*/ 13 h 230"/>
              <a:gd name="T26" fmla="*/ 80 w 401"/>
              <a:gd name="T27" fmla="*/ 41 h 230"/>
              <a:gd name="T28" fmla="*/ 44 w 401"/>
              <a:gd name="T29" fmla="*/ 60 h 230"/>
              <a:gd name="T30" fmla="*/ 15 w 401"/>
              <a:gd name="T31" fmla="*/ 83 h 230"/>
              <a:gd name="T32" fmla="*/ 15 w 401"/>
              <a:gd name="T33" fmla="*/ 85 h 230"/>
              <a:gd name="T34" fmla="*/ 19 w 401"/>
              <a:gd name="T35" fmla="*/ 100 h 230"/>
              <a:gd name="T36" fmla="*/ 24 w 401"/>
              <a:gd name="T37" fmla="*/ 115 h 230"/>
              <a:gd name="T38" fmla="*/ 25 w 401"/>
              <a:gd name="T39" fmla="*/ 129 h 230"/>
              <a:gd name="T40" fmla="*/ 62 w 401"/>
              <a:gd name="T41" fmla="*/ 173 h 230"/>
              <a:gd name="T42" fmla="*/ 100 w 401"/>
              <a:gd name="T43" fmla="*/ 203 h 230"/>
              <a:gd name="T44" fmla="*/ 120 w 401"/>
              <a:gd name="T45" fmla="*/ 219 h 230"/>
              <a:gd name="T46" fmla="*/ 148 w 401"/>
              <a:gd name="T47" fmla="*/ 223 h 230"/>
              <a:gd name="T48" fmla="*/ 165 w 401"/>
              <a:gd name="T49" fmla="*/ 207 h 230"/>
              <a:gd name="T50" fmla="*/ 191 w 401"/>
              <a:gd name="T51" fmla="*/ 190 h 230"/>
              <a:gd name="T52" fmla="*/ 213 w 401"/>
              <a:gd name="T53" fmla="*/ 194 h 230"/>
              <a:gd name="T54" fmla="*/ 240 w 401"/>
              <a:gd name="T55" fmla="*/ 207 h 230"/>
              <a:gd name="T56" fmla="*/ 288 w 401"/>
              <a:gd name="T57" fmla="*/ 206 h 230"/>
              <a:gd name="T58" fmla="*/ 347 w 401"/>
              <a:gd name="T59" fmla="*/ 181 h 230"/>
              <a:gd name="T60" fmla="*/ 360 w 401"/>
              <a:gd name="T61" fmla="*/ 158 h 230"/>
              <a:gd name="T62" fmla="*/ 395 w 401"/>
              <a:gd name="T63" fmla="*/ 108 h 230"/>
              <a:gd name="T64" fmla="*/ 373 w 401"/>
              <a:gd name="T65" fmla="*/ 140 h 230"/>
              <a:gd name="T66" fmla="*/ 343 w 401"/>
              <a:gd name="T67" fmla="*/ 179 h 230"/>
              <a:gd name="T68" fmla="*/ 289 w 401"/>
              <a:gd name="T69" fmla="*/ 204 h 230"/>
              <a:gd name="T70" fmla="*/ 242 w 401"/>
              <a:gd name="T71" fmla="*/ 204 h 230"/>
              <a:gd name="T72" fmla="*/ 205 w 401"/>
              <a:gd name="T73" fmla="*/ 187 h 230"/>
              <a:gd name="T74" fmla="*/ 184 w 401"/>
              <a:gd name="T75" fmla="*/ 185 h 230"/>
              <a:gd name="T76" fmla="*/ 157 w 401"/>
              <a:gd name="T77" fmla="*/ 216 h 230"/>
              <a:gd name="T78" fmla="*/ 161 w 401"/>
              <a:gd name="T79" fmla="*/ 223 h 230"/>
              <a:gd name="T80" fmla="*/ 137 w 401"/>
              <a:gd name="T81" fmla="*/ 227 h 230"/>
              <a:gd name="T82" fmla="*/ 117 w 401"/>
              <a:gd name="T83" fmla="*/ 210 h 230"/>
              <a:gd name="T84" fmla="*/ 86 w 401"/>
              <a:gd name="T85" fmla="*/ 189 h 230"/>
              <a:gd name="T86" fmla="*/ 69 w 401"/>
              <a:gd name="T87" fmla="*/ 177 h 230"/>
              <a:gd name="T88" fmla="*/ 28 w 401"/>
              <a:gd name="T89" fmla="*/ 127 h 230"/>
              <a:gd name="T90" fmla="*/ 23 w 401"/>
              <a:gd name="T91" fmla="*/ 103 h 230"/>
              <a:gd name="T92" fmla="*/ 3 w 401"/>
              <a:gd name="T93" fmla="*/ 73 h 230"/>
              <a:gd name="T94" fmla="*/ 28 w 401"/>
              <a:gd name="T95" fmla="*/ 66 h 230"/>
              <a:gd name="T96" fmla="*/ 42 w 401"/>
              <a:gd name="T97" fmla="*/ 63 h 230"/>
              <a:gd name="T98" fmla="*/ 74 w 401"/>
              <a:gd name="T99" fmla="*/ 44 h 230"/>
              <a:gd name="T100" fmla="*/ 127 w 401"/>
              <a:gd name="T101" fmla="*/ 18 h 230"/>
              <a:gd name="T102" fmla="*/ 135 w 401"/>
              <a:gd name="T103" fmla="*/ 7 h 230"/>
              <a:gd name="T104" fmla="*/ 149 w 401"/>
              <a:gd name="T105" fmla="*/ 22 h 230"/>
              <a:gd name="T106" fmla="*/ 166 w 401"/>
              <a:gd name="T107" fmla="*/ 12 h 230"/>
              <a:gd name="T108" fmla="*/ 196 w 401"/>
              <a:gd name="T109" fmla="*/ 36 h 230"/>
              <a:gd name="T110" fmla="*/ 243 w 401"/>
              <a:gd name="T111" fmla="*/ 38 h 230"/>
              <a:gd name="T112" fmla="*/ 252 w 401"/>
              <a:gd name="T113" fmla="*/ 64 h 230"/>
              <a:gd name="T114" fmla="*/ 281 w 401"/>
              <a:gd name="T115" fmla="*/ 71 h 230"/>
              <a:gd name="T116" fmla="*/ 278 w 401"/>
              <a:gd name="T117" fmla="*/ 52 h 230"/>
              <a:gd name="T118" fmla="*/ 329 w 401"/>
              <a:gd name="T119" fmla="*/ 67 h 230"/>
              <a:gd name="T120" fmla="*/ 342 w 401"/>
              <a:gd name="T121" fmla="*/ 89 h 230"/>
              <a:gd name="T122" fmla="*/ 382 w 401"/>
              <a:gd name="T123" fmla="*/ 111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1" h="230">
                <a:moveTo>
                  <a:pt x="394" y="109"/>
                </a:moveTo>
                <a:cubicBezTo>
                  <a:pt x="394" y="108"/>
                  <a:pt x="394" y="108"/>
                  <a:pt x="394" y="108"/>
                </a:cubicBezTo>
                <a:cubicBezTo>
                  <a:pt x="382" y="108"/>
                  <a:pt x="382" y="108"/>
                  <a:pt x="382" y="108"/>
                </a:cubicBezTo>
                <a:cubicBezTo>
                  <a:pt x="382" y="109"/>
                  <a:pt x="382" y="109"/>
                  <a:pt x="382" y="109"/>
                </a:cubicBezTo>
                <a:cubicBezTo>
                  <a:pt x="383" y="109"/>
                  <a:pt x="383" y="109"/>
                  <a:pt x="383" y="109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8" y="91"/>
                  <a:pt x="378" y="91"/>
                  <a:pt x="378" y="91"/>
                </a:cubicBezTo>
                <a:cubicBezTo>
                  <a:pt x="365" y="87"/>
                  <a:pt x="365" y="87"/>
                  <a:pt x="365" y="87"/>
                </a:cubicBezTo>
                <a:cubicBezTo>
                  <a:pt x="364" y="89"/>
                  <a:pt x="364" y="89"/>
                  <a:pt x="364" y="89"/>
                </a:cubicBezTo>
                <a:cubicBezTo>
                  <a:pt x="365" y="87"/>
                  <a:pt x="365" y="87"/>
                  <a:pt x="365" y="87"/>
                </a:cubicBezTo>
                <a:cubicBezTo>
                  <a:pt x="354" y="84"/>
                  <a:pt x="349" y="82"/>
                  <a:pt x="346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2" y="80"/>
                  <a:pt x="342" y="80"/>
                  <a:pt x="342" y="80"/>
                </a:cubicBezTo>
                <a:cubicBezTo>
                  <a:pt x="341" y="82"/>
                  <a:pt x="341" y="82"/>
                  <a:pt x="341" y="82"/>
                </a:cubicBezTo>
                <a:cubicBezTo>
                  <a:pt x="340" y="87"/>
                  <a:pt x="340" y="87"/>
                  <a:pt x="340" y="87"/>
                </a:cubicBezTo>
                <a:cubicBezTo>
                  <a:pt x="341" y="87"/>
                  <a:pt x="341" y="87"/>
                  <a:pt x="341" y="87"/>
                </a:cubicBezTo>
                <a:cubicBezTo>
                  <a:pt x="341" y="86"/>
                  <a:pt x="341" y="86"/>
                  <a:pt x="341" y="86"/>
                </a:cubicBezTo>
                <a:cubicBezTo>
                  <a:pt x="334" y="89"/>
                  <a:pt x="334" y="89"/>
                  <a:pt x="334" y="89"/>
                </a:cubicBezTo>
                <a:cubicBezTo>
                  <a:pt x="335" y="90"/>
                  <a:pt x="335" y="90"/>
                  <a:pt x="335" y="90"/>
                </a:cubicBezTo>
                <a:cubicBezTo>
                  <a:pt x="336" y="90"/>
                  <a:pt x="336" y="90"/>
                  <a:pt x="336" y="90"/>
                </a:cubicBezTo>
                <a:cubicBezTo>
                  <a:pt x="336" y="90"/>
                  <a:pt x="335" y="88"/>
                  <a:pt x="334" y="85"/>
                </a:cubicBezTo>
                <a:cubicBezTo>
                  <a:pt x="334" y="84"/>
                  <a:pt x="333" y="83"/>
                  <a:pt x="333" y="82"/>
                </a:cubicBezTo>
                <a:cubicBezTo>
                  <a:pt x="332" y="81"/>
                  <a:pt x="331" y="80"/>
                  <a:pt x="330" y="79"/>
                </a:cubicBezTo>
                <a:cubicBezTo>
                  <a:pt x="329" y="81"/>
                  <a:pt x="329" y="81"/>
                  <a:pt x="329" y="81"/>
                </a:cubicBezTo>
                <a:cubicBezTo>
                  <a:pt x="330" y="80"/>
                  <a:pt x="330" y="80"/>
                  <a:pt x="330" y="80"/>
                </a:cubicBezTo>
                <a:cubicBezTo>
                  <a:pt x="330" y="79"/>
                  <a:pt x="328" y="77"/>
                  <a:pt x="327" y="76"/>
                </a:cubicBezTo>
                <a:cubicBezTo>
                  <a:pt x="326" y="74"/>
                  <a:pt x="325" y="73"/>
                  <a:pt x="325" y="73"/>
                </a:cubicBezTo>
                <a:cubicBezTo>
                  <a:pt x="324" y="74"/>
                  <a:pt x="324" y="74"/>
                  <a:pt x="324" y="74"/>
                </a:cubicBezTo>
                <a:cubicBezTo>
                  <a:pt x="325" y="75"/>
                  <a:pt x="325" y="75"/>
                  <a:pt x="325" y="75"/>
                </a:cubicBezTo>
                <a:cubicBezTo>
                  <a:pt x="330" y="68"/>
                  <a:pt x="330" y="68"/>
                  <a:pt x="330" y="68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0" y="66"/>
                  <a:pt x="330" y="66"/>
                  <a:pt x="330" y="66"/>
                </a:cubicBezTo>
                <a:cubicBezTo>
                  <a:pt x="325" y="59"/>
                  <a:pt x="325" y="59"/>
                  <a:pt x="325" y="59"/>
                </a:cubicBezTo>
                <a:cubicBezTo>
                  <a:pt x="324" y="58"/>
                  <a:pt x="324" y="58"/>
                  <a:pt x="324" y="58"/>
                </a:cubicBezTo>
                <a:cubicBezTo>
                  <a:pt x="323" y="59"/>
                  <a:pt x="323" y="59"/>
                  <a:pt x="323" y="59"/>
                </a:cubicBezTo>
                <a:cubicBezTo>
                  <a:pt x="307" y="66"/>
                  <a:pt x="307" y="66"/>
                  <a:pt x="307" y="66"/>
                </a:cubicBezTo>
                <a:cubicBezTo>
                  <a:pt x="308" y="67"/>
                  <a:pt x="308" y="67"/>
                  <a:pt x="308" y="67"/>
                </a:cubicBezTo>
                <a:cubicBezTo>
                  <a:pt x="309" y="66"/>
                  <a:pt x="309" y="66"/>
                  <a:pt x="309" y="66"/>
                </a:cubicBezTo>
                <a:cubicBezTo>
                  <a:pt x="309" y="66"/>
                  <a:pt x="303" y="59"/>
                  <a:pt x="295" y="56"/>
                </a:cubicBezTo>
                <a:cubicBezTo>
                  <a:pt x="287" y="53"/>
                  <a:pt x="277" y="51"/>
                  <a:pt x="277" y="51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75" y="52"/>
                  <a:pt x="275" y="52"/>
                  <a:pt x="275" y="52"/>
                </a:cubicBezTo>
                <a:cubicBezTo>
                  <a:pt x="277" y="61"/>
                  <a:pt x="277" y="61"/>
                  <a:pt x="277" y="61"/>
                </a:cubicBezTo>
                <a:cubicBezTo>
                  <a:pt x="277" y="61"/>
                  <a:pt x="277" y="61"/>
                  <a:pt x="277" y="61"/>
                </a:cubicBezTo>
                <a:cubicBezTo>
                  <a:pt x="277" y="61"/>
                  <a:pt x="277" y="61"/>
                  <a:pt x="277" y="61"/>
                </a:cubicBezTo>
                <a:cubicBezTo>
                  <a:pt x="277" y="62"/>
                  <a:pt x="279" y="63"/>
                  <a:pt x="280" y="64"/>
                </a:cubicBezTo>
                <a:cubicBezTo>
                  <a:pt x="281" y="64"/>
                  <a:pt x="282" y="65"/>
                  <a:pt x="283" y="65"/>
                </a:cubicBezTo>
                <a:cubicBezTo>
                  <a:pt x="284" y="66"/>
                  <a:pt x="285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7"/>
                  <a:pt x="286" y="69"/>
                  <a:pt x="285" y="70"/>
                </a:cubicBezTo>
                <a:cubicBezTo>
                  <a:pt x="285" y="71"/>
                  <a:pt x="285" y="71"/>
                  <a:pt x="285" y="71"/>
                </a:cubicBezTo>
                <a:cubicBezTo>
                  <a:pt x="285" y="72"/>
                  <a:pt x="285" y="72"/>
                  <a:pt x="285" y="72"/>
                </a:cubicBezTo>
                <a:cubicBezTo>
                  <a:pt x="286" y="72"/>
                  <a:pt x="286" y="72"/>
                  <a:pt x="286" y="72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281" y="70"/>
                  <a:pt x="281" y="70"/>
                  <a:pt x="281" y="70"/>
                </a:cubicBezTo>
                <a:cubicBezTo>
                  <a:pt x="281" y="70"/>
                  <a:pt x="281" y="70"/>
                  <a:pt x="281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80" y="70"/>
                  <a:pt x="278" y="71"/>
                  <a:pt x="276" y="72"/>
                </a:cubicBezTo>
                <a:cubicBezTo>
                  <a:pt x="275" y="73"/>
                  <a:pt x="274" y="74"/>
                  <a:pt x="273" y="75"/>
                </a:cubicBezTo>
                <a:cubicBezTo>
                  <a:pt x="272" y="76"/>
                  <a:pt x="271" y="76"/>
                  <a:pt x="271" y="78"/>
                </a:cubicBezTo>
                <a:cubicBezTo>
                  <a:pt x="273" y="78"/>
                  <a:pt x="273" y="78"/>
                  <a:pt x="273" y="78"/>
                </a:cubicBezTo>
                <a:cubicBezTo>
                  <a:pt x="271" y="77"/>
                  <a:pt x="271" y="77"/>
                  <a:pt x="271" y="77"/>
                </a:cubicBezTo>
                <a:cubicBezTo>
                  <a:pt x="271" y="78"/>
                  <a:pt x="270" y="79"/>
                  <a:pt x="269" y="79"/>
                </a:cubicBezTo>
                <a:cubicBezTo>
                  <a:pt x="267" y="80"/>
                  <a:pt x="265" y="80"/>
                  <a:pt x="263" y="80"/>
                </a:cubicBezTo>
                <a:cubicBezTo>
                  <a:pt x="262" y="80"/>
                  <a:pt x="261" y="80"/>
                  <a:pt x="260" y="79"/>
                </a:cubicBezTo>
                <a:cubicBezTo>
                  <a:pt x="259" y="79"/>
                  <a:pt x="259" y="78"/>
                  <a:pt x="258" y="77"/>
                </a:cubicBezTo>
                <a:cubicBezTo>
                  <a:pt x="258" y="75"/>
                  <a:pt x="257" y="72"/>
                  <a:pt x="257" y="69"/>
                </a:cubicBezTo>
                <a:cubicBezTo>
                  <a:pt x="257" y="67"/>
                  <a:pt x="256" y="64"/>
                  <a:pt x="255" y="62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255" y="63"/>
                  <a:pt x="255" y="63"/>
                  <a:pt x="255" y="63"/>
                </a:cubicBezTo>
                <a:cubicBezTo>
                  <a:pt x="255" y="62"/>
                  <a:pt x="254" y="61"/>
                  <a:pt x="254" y="61"/>
                </a:cubicBezTo>
                <a:cubicBezTo>
                  <a:pt x="253" y="60"/>
                  <a:pt x="251" y="59"/>
                  <a:pt x="250" y="59"/>
                </a:cubicBezTo>
                <a:cubicBezTo>
                  <a:pt x="247" y="58"/>
                  <a:pt x="245" y="58"/>
                  <a:pt x="243" y="58"/>
                </a:cubicBezTo>
                <a:cubicBezTo>
                  <a:pt x="242" y="58"/>
                  <a:pt x="241" y="57"/>
                  <a:pt x="240" y="57"/>
                </a:cubicBezTo>
                <a:cubicBezTo>
                  <a:pt x="239" y="57"/>
                  <a:pt x="239" y="57"/>
                  <a:pt x="239" y="57"/>
                </a:cubicBezTo>
                <a:cubicBezTo>
                  <a:pt x="238" y="58"/>
                  <a:pt x="238" y="58"/>
                  <a:pt x="238" y="58"/>
                </a:cubicBezTo>
                <a:cubicBezTo>
                  <a:pt x="239" y="57"/>
                  <a:pt x="239" y="57"/>
                  <a:pt x="239" y="57"/>
                </a:cubicBezTo>
                <a:cubicBezTo>
                  <a:pt x="239" y="57"/>
                  <a:pt x="239" y="57"/>
                  <a:pt x="239" y="57"/>
                </a:cubicBezTo>
                <a:cubicBezTo>
                  <a:pt x="239" y="56"/>
                  <a:pt x="239" y="56"/>
                  <a:pt x="239" y="55"/>
                </a:cubicBezTo>
                <a:cubicBezTo>
                  <a:pt x="240" y="53"/>
                  <a:pt x="244" y="50"/>
                  <a:pt x="247" y="48"/>
                </a:cubicBezTo>
                <a:cubicBezTo>
                  <a:pt x="249" y="47"/>
                  <a:pt x="250" y="46"/>
                  <a:pt x="251" y="45"/>
                </a:cubicBezTo>
                <a:cubicBezTo>
                  <a:pt x="252" y="44"/>
                  <a:pt x="253" y="44"/>
                  <a:pt x="253" y="44"/>
                </a:cubicBezTo>
                <a:cubicBezTo>
                  <a:pt x="255" y="43"/>
                  <a:pt x="255" y="43"/>
                  <a:pt x="255" y="43"/>
                </a:cubicBezTo>
                <a:cubicBezTo>
                  <a:pt x="253" y="41"/>
                  <a:pt x="253" y="41"/>
                  <a:pt x="253" y="41"/>
                </a:cubicBezTo>
                <a:cubicBezTo>
                  <a:pt x="244" y="35"/>
                  <a:pt x="244" y="35"/>
                  <a:pt x="244" y="35"/>
                </a:cubicBezTo>
                <a:cubicBezTo>
                  <a:pt x="243" y="34"/>
                  <a:pt x="243" y="34"/>
                  <a:pt x="243" y="34"/>
                </a:cubicBezTo>
                <a:cubicBezTo>
                  <a:pt x="242" y="35"/>
                  <a:pt x="242" y="35"/>
                  <a:pt x="242" y="35"/>
                </a:cubicBezTo>
                <a:cubicBezTo>
                  <a:pt x="225" y="43"/>
                  <a:pt x="225" y="43"/>
                  <a:pt x="225" y="43"/>
                </a:cubicBezTo>
                <a:cubicBezTo>
                  <a:pt x="225" y="44"/>
                  <a:pt x="225" y="44"/>
                  <a:pt x="225" y="44"/>
                </a:cubicBezTo>
                <a:cubicBezTo>
                  <a:pt x="227" y="44"/>
                  <a:pt x="227" y="44"/>
                  <a:pt x="227" y="44"/>
                </a:cubicBezTo>
                <a:cubicBezTo>
                  <a:pt x="226" y="36"/>
                  <a:pt x="226" y="36"/>
                  <a:pt x="226" y="36"/>
                </a:cubicBezTo>
                <a:cubicBezTo>
                  <a:pt x="225" y="35"/>
                  <a:pt x="225" y="35"/>
                  <a:pt x="225" y="35"/>
                </a:cubicBezTo>
                <a:cubicBezTo>
                  <a:pt x="225" y="35"/>
                  <a:pt x="225" y="35"/>
                  <a:pt x="225" y="35"/>
                </a:cubicBezTo>
                <a:cubicBezTo>
                  <a:pt x="195" y="24"/>
                  <a:pt x="195" y="24"/>
                  <a:pt x="195" y="24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25"/>
                  <a:pt x="193" y="25"/>
                  <a:pt x="193" y="25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4" y="32"/>
                  <a:pt x="194" y="32"/>
                  <a:pt x="194" y="32"/>
                </a:cubicBezTo>
                <a:cubicBezTo>
                  <a:pt x="195" y="31"/>
                  <a:pt x="195" y="31"/>
                  <a:pt x="195" y="31"/>
                </a:cubicBezTo>
                <a:cubicBezTo>
                  <a:pt x="185" y="20"/>
                  <a:pt x="185" y="20"/>
                  <a:pt x="185" y="20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5" y="21"/>
                  <a:pt x="185" y="21"/>
                  <a:pt x="185" y="21"/>
                </a:cubicBezTo>
                <a:cubicBezTo>
                  <a:pt x="188" y="12"/>
                  <a:pt x="188" y="12"/>
                  <a:pt x="188" y="12"/>
                </a:cubicBezTo>
                <a:cubicBezTo>
                  <a:pt x="188" y="10"/>
                  <a:pt x="188" y="10"/>
                  <a:pt x="188" y="10"/>
                </a:cubicBezTo>
                <a:cubicBezTo>
                  <a:pt x="186" y="10"/>
                  <a:pt x="186" y="10"/>
                  <a:pt x="186" y="10"/>
                </a:cubicBezTo>
                <a:cubicBezTo>
                  <a:pt x="168" y="7"/>
                  <a:pt x="168" y="7"/>
                  <a:pt x="168" y="7"/>
                </a:cubicBezTo>
                <a:cubicBezTo>
                  <a:pt x="167" y="7"/>
                  <a:pt x="167" y="7"/>
                  <a:pt x="167" y="7"/>
                </a:cubicBezTo>
                <a:cubicBezTo>
                  <a:pt x="166" y="8"/>
                  <a:pt x="166" y="8"/>
                  <a:pt x="166" y="8"/>
                </a:cubicBezTo>
                <a:cubicBezTo>
                  <a:pt x="163" y="12"/>
                  <a:pt x="163" y="12"/>
                  <a:pt x="163" y="12"/>
                </a:cubicBezTo>
                <a:cubicBezTo>
                  <a:pt x="163" y="13"/>
                  <a:pt x="163" y="13"/>
                  <a:pt x="163" y="13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6" y="18"/>
                  <a:pt x="166" y="18"/>
                  <a:pt x="166" y="18"/>
                </a:cubicBezTo>
                <a:cubicBezTo>
                  <a:pt x="167" y="17"/>
                  <a:pt x="167" y="17"/>
                  <a:pt x="167" y="17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2" y="18"/>
                  <a:pt x="152" y="19"/>
                  <a:pt x="152" y="20"/>
                </a:cubicBezTo>
                <a:cubicBezTo>
                  <a:pt x="152" y="20"/>
                  <a:pt x="152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49" y="19"/>
                  <a:pt x="147" y="18"/>
                  <a:pt x="145" y="18"/>
                </a:cubicBezTo>
                <a:cubicBezTo>
                  <a:pt x="144" y="18"/>
                  <a:pt x="144" y="18"/>
                  <a:pt x="143" y="1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7"/>
                  <a:pt x="143" y="17"/>
                  <a:pt x="144" y="16"/>
                </a:cubicBezTo>
                <a:cubicBezTo>
                  <a:pt x="144" y="16"/>
                  <a:pt x="145" y="15"/>
                  <a:pt x="146" y="14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12"/>
                  <a:pt x="142" y="13"/>
                  <a:pt x="141" y="13"/>
                </a:cubicBezTo>
                <a:cubicBezTo>
                  <a:pt x="140" y="13"/>
                  <a:pt x="138" y="13"/>
                  <a:pt x="138" y="13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3"/>
                  <a:pt x="141" y="11"/>
                  <a:pt x="141" y="9"/>
                </a:cubicBezTo>
                <a:cubicBezTo>
                  <a:pt x="141" y="7"/>
                  <a:pt x="140" y="6"/>
                  <a:pt x="139" y="5"/>
                </a:cubicBezTo>
                <a:cubicBezTo>
                  <a:pt x="136" y="4"/>
                  <a:pt x="134" y="3"/>
                  <a:pt x="131" y="2"/>
                </a:cubicBezTo>
                <a:cubicBezTo>
                  <a:pt x="130" y="2"/>
                  <a:pt x="128" y="2"/>
                  <a:pt x="127" y="2"/>
                </a:cubicBezTo>
                <a:cubicBezTo>
                  <a:pt x="126" y="1"/>
                  <a:pt x="125" y="1"/>
                  <a:pt x="125" y="1"/>
                </a:cubicBezTo>
                <a:cubicBezTo>
                  <a:pt x="124" y="0"/>
                  <a:pt x="124" y="0"/>
                  <a:pt x="124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22" y="2"/>
                  <a:pt x="121" y="3"/>
                  <a:pt x="121" y="5"/>
                </a:cubicBezTo>
                <a:cubicBezTo>
                  <a:pt x="120" y="6"/>
                  <a:pt x="120" y="8"/>
                  <a:pt x="120" y="9"/>
                </a:cubicBezTo>
                <a:cubicBezTo>
                  <a:pt x="120" y="10"/>
                  <a:pt x="120" y="10"/>
                  <a:pt x="120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2" y="10"/>
                  <a:pt x="122" y="11"/>
                  <a:pt x="123" y="11"/>
                </a:cubicBezTo>
                <a:cubicBezTo>
                  <a:pt x="124" y="11"/>
                  <a:pt x="126" y="12"/>
                  <a:pt x="127" y="12"/>
                </a:cubicBezTo>
                <a:cubicBezTo>
                  <a:pt x="127" y="13"/>
                  <a:pt x="128" y="13"/>
                  <a:pt x="128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4"/>
                  <a:pt x="128" y="15"/>
                  <a:pt x="128" y="15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6" y="15"/>
                  <a:pt x="123" y="15"/>
                  <a:pt x="121" y="17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17" y="18"/>
                  <a:pt x="114" y="20"/>
                  <a:pt x="112" y="22"/>
                </a:cubicBezTo>
                <a:cubicBezTo>
                  <a:pt x="109" y="24"/>
                  <a:pt x="107" y="25"/>
                  <a:pt x="105" y="25"/>
                </a:cubicBezTo>
                <a:cubicBezTo>
                  <a:pt x="104" y="25"/>
                  <a:pt x="102" y="25"/>
                  <a:pt x="101" y="26"/>
                </a:cubicBezTo>
                <a:cubicBezTo>
                  <a:pt x="96" y="28"/>
                  <a:pt x="89" y="31"/>
                  <a:pt x="87" y="32"/>
                </a:cubicBezTo>
                <a:cubicBezTo>
                  <a:pt x="86" y="33"/>
                  <a:pt x="85" y="34"/>
                  <a:pt x="84" y="35"/>
                </a:cubicBezTo>
                <a:cubicBezTo>
                  <a:pt x="82" y="37"/>
                  <a:pt x="81" y="39"/>
                  <a:pt x="80" y="41"/>
                </a:cubicBezTo>
                <a:cubicBezTo>
                  <a:pt x="79" y="41"/>
                  <a:pt x="78" y="42"/>
                  <a:pt x="78" y="43"/>
                </a:cubicBezTo>
                <a:cubicBezTo>
                  <a:pt x="77" y="43"/>
                  <a:pt x="77" y="43"/>
                  <a:pt x="76" y="43"/>
                </a:cubicBezTo>
                <a:cubicBezTo>
                  <a:pt x="76" y="43"/>
                  <a:pt x="75" y="43"/>
                  <a:pt x="74" y="42"/>
                </a:cubicBezTo>
                <a:cubicBezTo>
                  <a:pt x="73" y="41"/>
                  <a:pt x="73" y="41"/>
                  <a:pt x="73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2"/>
                  <a:pt x="68" y="44"/>
                  <a:pt x="64" y="51"/>
                </a:cubicBezTo>
                <a:cubicBezTo>
                  <a:pt x="65" y="52"/>
                  <a:pt x="65" y="52"/>
                  <a:pt x="65" y="52"/>
                </a:cubicBezTo>
                <a:cubicBezTo>
                  <a:pt x="64" y="51"/>
                  <a:pt x="64" y="51"/>
                  <a:pt x="64" y="51"/>
                </a:cubicBezTo>
                <a:cubicBezTo>
                  <a:pt x="62" y="53"/>
                  <a:pt x="60" y="54"/>
                  <a:pt x="59" y="54"/>
                </a:cubicBezTo>
                <a:cubicBezTo>
                  <a:pt x="58" y="54"/>
                  <a:pt x="58" y="54"/>
                  <a:pt x="57" y="54"/>
                </a:cubicBezTo>
                <a:cubicBezTo>
                  <a:pt x="55" y="53"/>
                  <a:pt x="55" y="53"/>
                  <a:pt x="55" y="53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7"/>
                  <a:pt x="54" y="59"/>
                  <a:pt x="54" y="59"/>
                </a:cubicBezTo>
                <a:cubicBezTo>
                  <a:pt x="53" y="60"/>
                  <a:pt x="52" y="60"/>
                  <a:pt x="51" y="60"/>
                </a:cubicBezTo>
                <a:cubicBezTo>
                  <a:pt x="49" y="60"/>
                  <a:pt x="47" y="60"/>
                  <a:pt x="44" y="60"/>
                </a:cubicBezTo>
                <a:cubicBezTo>
                  <a:pt x="43" y="60"/>
                  <a:pt x="42" y="60"/>
                  <a:pt x="41" y="60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0" y="60"/>
                  <a:pt x="40" y="61"/>
                </a:cubicBezTo>
                <a:cubicBezTo>
                  <a:pt x="37" y="61"/>
                  <a:pt x="34" y="63"/>
                  <a:pt x="34" y="63"/>
                </a:cubicBezTo>
                <a:cubicBezTo>
                  <a:pt x="35" y="64"/>
                  <a:pt x="35" y="64"/>
                  <a:pt x="35" y="64"/>
                </a:cubicBezTo>
                <a:cubicBezTo>
                  <a:pt x="36" y="63"/>
                  <a:pt x="36" y="63"/>
                  <a:pt x="36" y="63"/>
                </a:cubicBezTo>
                <a:cubicBezTo>
                  <a:pt x="34" y="62"/>
                  <a:pt x="32" y="62"/>
                  <a:pt x="31" y="62"/>
                </a:cubicBezTo>
                <a:cubicBezTo>
                  <a:pt x="28" y="62"/>
                  <a:pt x="26" y="63"/>
                  <a:pt x="25" y="64"/>
                </a:cubicBezTo>
                <a:cubicBezTo>
                  <a:pt x="24" y="65"/>
                  <a:pt x="24" y="66"/>
                  <a:pt x="23" y="66"/>
                </a:cubicBezTo>
                <a:cubicBezTo>
                  <a:pt x="23" y="67"/>
                  <a:pt x="23" y="67"/>
                  <a:pt x="22" y="67"/>
                </a:cubicBezTo>
                <a:cubicBezTo>
                  <a:pt x="22" y="67"/>
                  <a:pt x="22" y="67"/>
                  <a:pt x="22" y="67"/>
                </a:cubicBezTo>
                <a:cubicBezTo>
                  <a:pt x="22" y="68"/>
                  <a:pt x="22" y="68"/>
                  <a:pt x="22" y="68"/>
                </a:cubicBezTo>
                <a:cubicBezTo>
                  <a:pt x="20" y="70"/>
                  <a:pt x="19" y="74"/>
                  <a:pt x="17" y="78"/>
                </a:cubicBezTo>
                <a:cubicBezTo>
                  <a:pt x="16" y="80"/>
                  <a:pt x="16" y="81"/>
                  <a:pt x="15" y="83"/>
                </a:cubicBezTo>
                <a:cubicBezTo>
                  <a:pt x="15" y="83"/>
                  <a:pt x="14" y="84"/>
                  <a:pt x="14" y="84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4" y="84"/>
                  <a:pt x="13" y="83"/>
                </a:cubicBezTo>
                <a:cubicBezTo>
                  <a:pt x="12" y="81"/>
                  <a:pt x="10" y="79"/>
                  <a:pt x="9" y="77"/>
                </a:cubicBezTo>
                <a:cubicBezTo>
                  <a:pt x="7" y="75"/>
                  <a:pt x="6" y="73"/>
                  <a:pt x="5" y="72"/>
                </a:cubicBezTo>
                <a:cubicBezTo>
                  <a:pt x="5" y="71"/>
                  <a:pt x="5" y="71"/>
                  <a:pt x="5" y="71"/>
                </a:cubicBezTo>
                <a:cubicBezTo>
                  <a:pt x="4" y="71"/>
                  <a:pt x="4" y="71"/>
                  <a:pt x="4" y="71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1" y="80"/>
                  <a:pt x="3" y="84"/>
                </a:cubicBezTo>
                <a:cubicBezTo>
                  <a:pt x="5" y="87"/>
                  <a:pt x="8" y="91"/>
                  <a:pt x="10" y="94"/>
                </a:cubicBezTo>
                <a:cubicBezTo>
                  <a:pt x="11" y="93"/>
                  <a:pt x="11" y="93"/>
                  <a:pt x="11" y="93"/>
                </a:cubicBezTo>
                <a:cubicBezTo>
                  <a:pt x="10" y="94"/>
                  <a:pt x="10" y="94"/>
                  <a:pt x="10" y="94"/>
                </a:cubicBezTo>
                <a:cubicBezTo>
                  <a:pt x="10" y="95"/>
                  <a:pt x="12" y="96"/>
                  <a:pt x="13" y="97"/>
                </a:cubicBezTo>
                <a:cubicBezTo>
                  <a:pt x="15" y="98"/>
                  <a:pt x="17" y="99"/>
                  <a:pt x="19" y="100"/>
                </a:cubicBezTo>
                <a:cubicBezTo>
                  <a:pt x="20" y="101"/>
                  <a:pt x="21" y="102"/>
                  <a:pt x="21" y="102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3" y="106"/>
                  <a:pt x="24" y="107"/>
                  <a:pt x="24" y="107"/>
                </a:cubicBezTo>
                <a:cubicBezTo>
                  <a:pt x="25" y="107"/>
                  <a:pt x="26" y="108"/>
                  <a:pt x="27" y="108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6" y="107"/>
                  <a:pt x="25" y="110"/>
                  <a:pt x="25" y="112"/>
                </a:cubicBezTo>
                <a:cubicBezTo>
                  <a:pt x="24" y="113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3"/>
                  <a:pt x="19" y="124"/>
                  <a:pt x="20" y="125"/>
                </a:cubicBezTo>
                <a:cubicBezTo>
                  <a:pt x="21" y="127"/>
                  <a:pt x="22" y="128"/>
                  <a:pt x="24" y="128"/>
                </a:cubicBezTo>
                <a:cubicBezTo>
                  <a:pt x="24" y="128"/>
                  <a:pt x="25" y="129"/>
                  <a:pt x="25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7" y="131"/>
                  <a:pt x="28" y="133"/>
                  <a:pt x="28" y="135"/>
                </a:cubicBezTo>
                <a:cubicBezTo>
                  <a:pt x="29" y="138"/>
                  <a:pt x="30" y="140"/>
                  <a:pt x="31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2" y="144"/>
                  <a:pt x="34" y="148"/>
                  <a:pt x="36" y="152"/>
                </a:cubicBezTo>
                <a:cubicBezTo>
                  <a:pt x="38" y="154"/>
                  <a:pt x="39" y="156"/>
                  <a:pt x="41" y="157"/>
                </a:cubicBezTo>
                <a:cubicBezTo>
                  <a:pt x="42" y="159"/>
                  <a:pt x="44" y="160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8" y="161"/>
                  <a:pt x="50" y="162"/>
                  <a:pt x="52" y="164"/>
                </a:cubicBezTo>
                <a:cubicBezTo>
                  <a:pt x="56" y="166"/>
                  <a:pt x="60" y="170"/>
                  <a:pt x="62" y="173"/>
                </a:cubicBezTo>
                <a:cubicBezTo>
                  <a:pt x="64" y="175"/>
                  <a:pt x="65" y="176"/>
                  <a:pt x="66" y="177"/>
                </a:cubicBezTo>
                <a:cubicBezTo>
                  <a:pt x="66" y="178"/>
                  <a:pt x="67" y="178"/>
                  <a:pt x="67" y="179"/>
                </a:cubicBezTo>
                <a:cubicBezTo>
                  <a:pt x="68" y="179"/>
                  <a:pt x="68" y="179"/>
                  <a:pt x="68" y="179"/>
                </a:cubicBezTo>
                <a:cubicBezTo>
                  <a:pt x="68" y="179"/>
                  <a:pt x="68" y="180"/>
                  <a:pt x="69" y="180"/>
                </a:cubicBezTo>
                <a:cubicBezTo>
                  <a:pt x="71" y="180"/>
                  <a:pt x="74" y="180"/>
                  <a:pt x="76" y="181"/>
                </a:cubicBezTo>
                <a:cubicBezTo>
                  <a:pt x="77" y="181"/>
                  <a:pt x="78" y="182"/>
                  <a:pt x="79" y="182"/>
                </a:cubicBezTo>
                <a:cubicBezTo>
                  <a:pt x="79" y="183"/>
                  <a:pt x="79" y="184"/>
                  <a:pt x="79" y="185"/>
                </a:cubicBezTo>
                <a:cubicBezTo>
                  <a:pt x="79" y="185"/>
                  <a:pt x="79" y="185"/>
                  <a:pt x="79" y="185"/>
                </a:cubicBezTo>
                <a:cubicBezTo>
                  <a:pt x="80" y="185"/>
                  <a:pt x="80" y="185"/>
                  <a:pt x="80" y="185"/>
                </a:cubicBezTo>
                <a:cubicBezTo>
                  <a:pt x="80" y="188"/>
                  <a:pt x="81" y="189"/>
                  <a:pt x="82" y="191"/>
                </a:cubicBezTo>
                <a:cubicBezTo>
                  <a:pt x="83" y="192"/>
                  <a:pt x="85" y="192"/>
                  <a:pt x="86" y="192"/>
                </a:cubicBezTo>
                <a:cubicBezTo>
                  <a:pt x="87" y="192"/>
                  <a:pt x="88" y="192"/>
                  <a:pt x="89" y="192"/>
                </a:cubicBezTo>
                <a:cubicBezTo>
                  <a:pt x="90" y="192"/>
                  <a:pt x="91" y="192"/>
                  <a:pt x="92" y="192"/>
                </a:cubicBezTo>
                <a:cubicBezTo>
                  <a:pt x="92" y="192"/>
                  <a:pt x="93" y="193"/>
                  <a:pt x="93" y="194"/>
                </a:cubicBezTo>
                <a:cubicBezTo>
                  <a:pt x="95" y="197"/>
                  <a:pt x="98" y="200"/>
                  <a:pt x="100" y="203"/>
                </a:cubicBezTo>
                <a:cubicBezTo>
                  <a:pt x="102" y="205"/>
                  <a:pt x="103" y="208"/>
                  <a:pt x="104" y="211"/>
                </a:cubicBezTo>
                <a:cubicBezTo>
                  <a:pt x="104" y="212"/>
                  <a:pt x="104" y="212"/>
                  <a:pt x="104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11" y="211"/>
                  <a:pt x="111" y="211"/>
                  <a:pt x="111" y="211"/>
                </a:cubicBezTo>
                <a:cubicBezTo>
                  <a:pt x="111" y="209"/>
                  <a:pt x="111" y="209"/>
                  <a:pt x="111" y="209"/>
                </a:cubicBezTo>
                <a:cubicBezTo>
                  <a:pt x="110" y="210"/>
                  <a:pt x="110" y="210"/>
                  <a:pt x="110" y="210"/>
                </a:cubicBezTo>
                <a:cubicBezTo>
                  <a:pt x="110" y="210"/>
                  <a:pt x="110" y="211"/>
                  <a:pt x="112" y="212"/>
                </a:cubicBezTo>
                <a:cubicBezTo>
                  <a:pt x="113" y="213"/>
                  <a:pt x="114" y="213"/>
                  <a:pt x="116" y="213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13"/>
                  <a:pt x="116" y="214"/>
                  <a:pt x="116" y="215"/>
                </a:cubicBezTo>
                <a:cubicBezTo>
                  <a:pt x="117" y="216"/>
                  <a:pt x="118" y="217"/>
                  <a:pt x="119" y="219"/>
                </a:cubicBezTo>
                <a:cubicBezTo>
                  <a:pt x="120" y="220"/>
                  <a:pt x="120" y="221"/>
                  <a:pt x="120" y="221"/>
                </a:cubicBezTo>
                <a:cubicBezTo>
                  <a:pt x="121" y="220"/>
                  <a:pt x="121" y="220"/>
                  <a:pt x="121" y="220"/>
                </a:cubicBezTo>
                <a:cubicBezTo>
                  <a:pt x="120" y="219"/>
                  <a:pt x="120" y="219"/>
                  <a:pt x="120" y="219"/>
                </a:cubicBezTo>
                <a:cubicBezTo>
                  <a:pt x="119" y="222"/>
                  <a:pt x="119" y="222"/>
                  <a:pt x="119" y="222"/>
                </a:cubicBezTo>
                <a:cubicBezTo>
                  <a:pt x="118" y="223"/>
                  <a:pt x="118" y="223"/>
                  <a:pt x="118" y="223"/>
                </a:cubicBezTo>
                <a:cubicBezTo>
                  <a:pt x="119" y="224"/>
                  <a:pt x="119" y="224"/>
                  <a:pt x="119" y="224"/>
                </a:cubicBezTo>
                <a:cubicBezTo>
                  <a:pt x="123" y="227"/>
                  <a:pt x="123" y="227"/>
                  <a:pt x="123" y="227"/>
                </a:cubicBezTo>
                <a:cubicBezTo>
                  <a:pt x="124" y="227"/>
                  <a:pt x="124" y="227"/>
                  <a:pt x="124" y="227"/>
                </a:cubicBezTo>
                <a:cubicBezTo>
                  <a:pt x="124" y="227"/>
                  <a:pt x="124" y="227"/>
                  <a:pt x="124" y="227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38" y="230"/>
                  <a:pt x="138" y="230"/>
                  <a:pt x="138" y="230"/>
                </a:cubicBezTo>
                <a:cubicBezTo>
                  <a:pt x="139" y="229"/>
                  <a:pt x="139" y="229"/>
                  <a:pt x="139" y="229"/>
                </a:cubicBezTo>
                <a:cubicBezTo>
                  <a:pt x="146" y="221"/>
                  <a:pt x="146" y="221"/>
                  <a:pt x="146" y="221"/>
                </a:cubicBezTo>
                <a:cubicBezTo>
                  <a:pt x="144" y="220"/>
                  <a:pt x="144" y="220"/>
                  <a:pt x="144" y="220"/>
                </a:cubicBezTo>
                <a:cubicBezTo>
                  <a:pt x="144" y="221"/>
                  <a:pt x="144" y="221"/>
                  <a:pt x="144" y="221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53" y="223"/>
                  <a:pt x="153" y="223"/>
                  <a:pt x="153" y="223"/>
                </a:cubicBezTo>
                <a:cubicBezTo>
                  <a:pt x="153" y="221"/>
                  <a:pt x="153" y="221"/>
                  <a:pt x="153" y="221"/>
                </a:cubicBezTo>
                <a:cubicBezTo>
                  <a:pt x="152" y="223"/>
                  <a:pt x="152" y="223"/>
                  <a:pt x="152" y="223"/>
                </a:cubicBezTo>
                <a:cubicBezTo>
                  <a:pt x="152" y="223"/>
                  <a:pt x="153" y="223"/>
                  <a:pt x="155" y="224"/>
                </a:cubicBezTo>
                <a:cubicBezTo>
                  <a:pt x="157" y="225"/>
                  <a:pt x="159" y="226"/>
                  <a:pt x="161" y="226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2" y="225"/>
                  <a:pt x="162" y="225"/>
                  <a:pt x="162" y="224"/>
                </a:cubicBezTo>
                <a:cubicBezTo>
                  <a:pt x="162" y="224"/>
                  <a:pt x="162" y="224"/>
                  <a:pt x="162" y="224"/>
                </a:cubicBezTo>
                <a:cubicBezTo>
                  <a:pt x="162" y="223"/>
                  <a:pt x="162" y="222"/>
                  <a:pt x="162" y="221"/>
                </a:cubicBezTo>
                <a:cubicBezTo>
                  <a:pt x="161" y="220"/>
                  <a:pt x="161" y="218"/>
                  <a:pt x="160" y="217"/>
                </a:cubicBezTo>
                <a:cubicBezTo>
                  <a:pt x="160" y="215"/>
                  <a:pt x="159" y="214"/>
                  <a:pt x="159" y="213"/>
                </a:cubicBezTo>
                <a:cubicBezTo>
                  <a:pt x="158" y="213"/>
                  <a:pt x="158" y="213"/>
                  <a:pt x="158" y="213"/>
                </a:cubicBezTo>
                <a:cubicBezTo>
                  <a:pt x="159" y="214"/>
                  <a:pt x="159" y="214"/>
                  <a:pt x="159" y="214"/>
                </a:cubicBezTo>
                <a:cubicBezTo>
                  <a:pt x="160" y="213"/>
                  <a:pt x="161" y="211"/>
                  <a:pt x="163" y="209"/>
                </a:cubicBezTo>
                <a:cubicBezTo>
                  <a:pt x="164" y="208"/>
                  <a:pt x="164" y="208"/>
                  <a:pt x="165" y="207"/>
                </a:cubicBezTo>
                <a:cubicBezTo>
                  <a:pt x="165" y="207"/>
                  <a:pt x="166" y="206"/>
                  <a:pt x="166" y="206"/>
                </a:cubicBezTo>
                <a:cubicBezTo>
                  <a:pt x="165" y="205"/>
                  <a:pt x="165" y="205"/>
                  <a:pt x="165" y="205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74" y="211"/>
                  <a:pt x="174" y="211"/>
                  <a:pt x="174" y="211"/>
                </a:cubicBezTo>
                <a:cubicBezTo>
                  <a:pt x="175" y="211"/>
                  <a:pt x="175" y="211"/>
                  <a:pt x="175" y="211"/>
                </a:cubicBezTo>
                <a:cubicBezTo>
                  <a:pt x="176" y="209"/>
                  <a:pt x="176" y="209"/>
                  <a:pt x="176" y="209"/>
                </a:cubicBezTo>
                <a:cubicBezTo>
                  <a:pt x="176" y="198"/>
                  <a:pt x="177" y="192"/>
                  <a:pt x="177" y="189"/>
                </a:cubicBezTo>
                <a:cubicBezTo>
                  <a:pt x="177" y="186"/>
                  <a:pt x="177" y="186"/>
                  <a:pt x="177" y="186"/>
                </a:cubicBezTo>
                <a:cubicBezTo>
                  <a:pt x="175" y="186"/>
                  <a:pt x="175" y="186"/>
                  <a:pt x="175" y="186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84" y="188"/>
                  <a:pt x="184" y="188"/>
                  <a:pt x="184" y="188"/>
                </a:cubicBezTo>
                <a:cubicBezTo>
                  <a:pt x="184" y="186"/>
                  <a:pt x="184" y="186"/>
                  <a:pt x="184" y="186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83" y="187"/>
                  <a:pt x="186" y="190"/>
                  <a:pt x="190" y="190"/>
                </a:cubicBezTo>
                <a:cubicBezTo>
                  <a:pt x="191" y="190"/>
                  <a:pt x="191" y="190"/>
                  <a:pt x="191" y="190"/>
                </a:cubicBezTo>
                <a:cubicBezTo>
                  <a:pt x="191" y="190"/>
                  <a:pt x="191" y="190"/>
                  <a:pt x="191" y="190"/>
                </a:cubicBezTo>
                <a:cubicBezTo>
                  <a:pt x="194" y="189"/>
                  <a:pt x="195" y="187"/>
                  <a:pt x="195" y="187"/>
                </a:cubicBezTo>
                <a:cubicBezTo>
                  <a:pt x="194" y="186"/>
                  <a:pt x="194" y="186"/>
                  <a:pt x="194" y="186"/>
                </a:cubicBezTo>
                <a:cubicBezTo>
                  <a:pt x="194" y="188"/>
                  <a:pt x="194" y="188"/>
                  <a:pt x="194" y="188"/>
                </a:cubicBezTo>
                <a:cubicBezTo>
                  <a:pt x="194" y="188"/>
                  <a:pt x="196" y="188"/>
                  <a:pt x="199" y="189"/>
                </a:cubicBezTo>
                <a:cubicBezTo>
                  <a:pt x="200" y="189"/>
                  <a:pt x="201" y="190"/>
                  <a:pt x="203" y="190"/>
                </a:cubicBezTo>
                <a:cubicBezTo>
                  <a:pt x="203" y="190"/>
                  <a:pt x="204" y="190"/>
                  <a:pt x="204" y="190"/>
                </a:cubicBezTo>
                <a:cubicBezTo>
                  <a:pt x="204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6" y="191"/>
                </a:cubicBezTo>
                <a:cubicBezTo>
                  <a:pt x="207" y="191"/>
                  <a:pt x="211" y="193"/>
                  <a:pt x="213" y="194"/>
                </a:cubicBezTo>
                <a:cubicBezTo>
                  <a:pt x="216" y="196"/>
                  <a:pt x="218" y="197"/>
                  <a:pt x="218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22" y="196"/>
                  <a:pt x="227" y="196"/>
                </a:cubicBezTo>
                <a:cubicBezTo>
                  <a:pt x="229" y="196"/>
                  <a:pt x="233" y="198"/>
                  <a:pt x="235" y="201"/>
                </a:cubicBezTo>
                <a:cubicBezTo>
                  <a:pt x="236" y="202"/>
                  <a:pt x="237" y="203"/>
                  <a:pt x="238" y="204"/>
                </a:cubicBezTo>
                <a:cubicBezTo>
                  <a:pt x="238" y="205"/>
                  <a:pt x="238" y="205"/>
                  <a:pt x="239" y="205"/>
                </a:cubicBezTo>
                <a:cubicBezTo>
                  <a:pt x="239" y="206"/>
                  <a:pt x="239" y="206"/>
                  <a:pt x="239" y="206"/>
                </a:cubicBezTo>
                <a:cubicBezTo>
                  <a:pt x="239" y="207"/>
                  <a:pt x="239" y="207"/>
                  <a:pt x="239" y="207"/>
                </a:cubicBezTo>
                <a:cubicBezTo>
                  <a:pt x="240" y="207"/>
                  <a:pt x="240" y="207"/>
                  <a:pt x="240" y="207"/>
                </a:cubicBezTo>
                <a:cubicBezTo>
                  <a:pt x="259" y="205"/>
                  <a:pt x="259" y="205"/>
                  <a:pt x="259" y="205"/>
                </a:cubicBezTo>
                <a:cubicBezTo>
                  <a:pt x="260" y="205"/>
                  <a:pt x="260" y="205"/>
                  <a:pt x="260" y="205"/>
                </a:cubicBezTo>
                <a:cubicBezTo>
                  <a:pt x="261" y="204"/>
                  <a:pt x="261" y="204"/>
                  <a:pt x="261" y="204"/>
                </a:cubicBezTo>
                <a:cubicBezTo>
                  <a:pt x="263" y="198"/>
                  <a:pt x="263" y="198"/>
                  <a:pt x="263" y="198"/>
                </a:cubicBezTo>
                <a:cubicBezTo>
                  <a:pt x="262" y="197"/>
                  <a:pt x="262" y="197"/>
                  <a:pt x="262" y="197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76" y="203"/>
                  <a:pt x="276" y="203"/>
                  <a:pt x="276" y="203"/>
                </a:cubicBezTo>
                <a:cubicBezTo>
                  <a:pt x="277" y="201"/>
                  <a:pt x="277" y="201"/>
                  <a:pt x="277" y="201"/>
                </a:cubicBezTo>
                <a:cubicBezTo>
                  <a:pt x="275" y="202"/>
                  <a:pt x="275" y="202"/>
                  <a:pt x="275" y="202"/>
                </a:cubicBezTo>
                <a:cubicBezTo>
                  <a:pt x="278" y="206"/>
                  <a:pt x="278" y="206"/>
                  <a:pt x="278" y="206"/>
                </a:cubicBezTo>
                <a:cubicBezTo>
                  <a:pt x="279" y="207"/>
                  <a:pt x="279" y="207"/>
                  <a:pt x="279" y="207"/>
                </a:cubicBezTo>
                <a:cubicBezTo>
                  <a:pt x="279" y="207"/>
                  <a:pt x="279" y="207"/>
                  <a:pt x="279" y="207"/>
                </a:cubicBezTo>
                <a:cubicBezTo>
                  <a:pt x="289" y="207"/>
                  <a:pt x="289" y="207"/>
                  <a:pt x="289" y="207"/>
                </a:cubicBezTo>
                <a:cubicBezTo>
                  <a:pt x="289" y="205"/>
                  <a:pt x="289" y="205"/>
                  <a:pt x="289" y="205"/>
                </a:cubicBezTo>
                <a:cubicBezTo>
                  <a:pt x="288" y="206"/>
                  <a:pt x="288" y="206"/>
                  <a:pt x="288" y="206"/>
                </a:cubicBezTo>
                <a:cubicBezTo>
                  <a:pt x="292" y="209"/>
                  <a:pt x="292" y="209"/>
                  <a:pt x="292" y="209"/>
                </a:cubicBezTo>
                <a:cubicBezTo>
                  <a:pt x="294" y="210"/>
                  <a:pt x="294" y="210"/>
                  <a:pt x="294" y="210"/>
                </a:cubicBezTo>
                <a:cubicBezTo>
                  <a:pt x="294" y="208"/>
                  <a:pt x="294" y="208"/>
                  <a:pt x="294" y="208"/>
                </a:cubicBezTo>
                <a:cubicBezTo>
                  <a:pt x="295" y="207"/>
                  <a:pt x="297" y="203"/>
                  <a:pt x="299" y="199"/>
                </a:cubicBezTo>
                <a:cubicBezTo>
                  <a:pt x="302" y="196"/>
                  <a:pt x="305" y="193"/>
                  <a:pt x="307" y="192"/>
                </a:cubicBezTo>
                <a:cubicBezTo>
                  <a:pt x="308" y="191"/>
                  <a:pt x="309" y="191"/>
                  <a:pt x="311" y="191"/>
                </a:cubicBezTo>
                <a:cubicBezTo>
                  <a:pt x="314" y="191"/>
                  <a:pt x="318" y="192"/>
                  <a:pt x="322" y="193"/>
                </a:cubicBezTo>
                <a:cubicBezTo>
                  <a:pt x="323" y="193"/>
                  <a:pt x="325" y="194"/>
                  <a:pt x="326" y="194"/>
                </a:cubicBezTo>
                <a:cubicBezTo>
                  <a:pt x="327" y="194"/>
                  <a:pt x="327" y="194"/>
                  <a:pt x="327" y="194"/>
                </a:cubicBezTo>
                <a:cubicBezTo>
                  <a:pt x="328" y="195"/>
                  <a:pt x="328" y="195"/>
                  <a:pt x="328" y="195"/>
                </a:cubicBezTo>
                <a:cubicBezTo>
                  <a:pt x="329" y="194"/>
                  <a:pt x="329" y="194"/>
                  <a:pt x="329" y="194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8" y="183"/>
                  <a:pt x="348" y="183"/>
                  <a:pt x="348" y="183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6" y="180"/>
                  <a:pt x="346" y="179"/>
                </a:cubicBezTo>
                <a:cubicBezTo>
                  <a:pt x="346" y="177"/>
                  <a:pt x="346" y="176"/>
                  <a:pt x="348" y="174"/>
                </a:cubicBezTo>
                <a:cubicBezTo>
                  <a:pt x="347" y="173"/>
                  <a:pt x="347" y="173"/>
                  <a:pt x="347" y="173"/>
                </a:cubicBezTo>
                <a:cubicBezTo>
                  <a:pt x="348" y="174"/>
                  <a:pt x="348" y="174"/>
                  <a:pt x="348" y="174"/>
                </a:cubicBezTo>
                <a:cubicBezTo>
                  <a:pt x="349" y="173"/>
                  <a:pt x="350" y="173"/>
                  <a:pt x="351" y="172"/>
                </a:cubicBezTo>
                <a:cubicBezTo>
                  <a:pt x="351" y="172"/>
                  <a:pt x="352" y="173"/>
                  <a:pt x="353" y="173"/>
                </a:cubicBezTo>
                <a:cubicBezTo>
                  <a:pt x="354" y="173"/>
                  <a:pt x="355" y="173"/>
                  <a:pt x="356" y="172"/>
                </a:cubicBezTo>
                <a:cubicBezTo>
                  <a:pt x="356" y="171"/>
                  <a:pt x="357" y="170"/>
                  <a:pt x="358" y="169"/>
                </a:cubicBezTo>
                <a:cubicBezTo>
                  <a:pt x="356" y="169"/>
                  <a:pt x="356" y="169"/>
                  <a:pt x="356" y="169"/>
                </a:cubicBezTo>
                <a:cubicBezTo>
                  <a:pt x="358" y="169"/>
                  <a:pt x="358" y="169"/>
                  <a:pt x="358" y="169"/>
                </a:cubicBezTo>
                <a:cubicBezTo>
                  <a:pt x="360" y="166"/>
                  <a:pt x="360" y="162"/>
                  <a:pt x="360" y="158"/>
                </a:cubicBezTo>
                <a:cubicBezTo>
                  <a:pt x="360" y="154"/>
                  <a:pt x="361" y="150"/>
                  <a:pt x="362" y="148"/>
                </a:cubicBezTo>
                <a:cubicBezTo>
                  <a:pt x="360" y="147"/>
                  <a:pt x="360" y="147"/>
                  <a:pt x="360" y="147"/>
                </a:cubicBezTo>
                <a:cubicBezTo>
                  <a:pt x="361" y="148"/>
                  <a:pt x="361" y="148"/>
                  <a:pt x="361" y="148"/>
                </a:cubicBezTo>
                <a:cubicBezTo>
                  <a:pt x="364" y="146"/>
                  <a:pt x="365" y="146"/>
                  <a:pt x="367" y="146"/>
                </a:cubicBezTo>
                <a:cubicBezTo>
                  <a:pt x="369" y="145"/>
                  <a:pt x="372" y="145"/>
                  <a:pt x="375" y="143"/>
                </a:cubicBezTo>
                <a:cubicBezTo>
                  <a:pt x="378" y="140"/>
                  <a:pt x="380" y="136"/>
                  <a:pt x="381" y="133"/>
                </a:cubicBezTo>
                <a:cubicBezTo>
                  <a:pt x="382" y="130"/>
                  <a:pt x="382" y="127"/>
                  <a:pt x="382" y="127"/>
                </a:cubicBezTo>
                <a:cubicBezTo>
                  <a:pt x="381" y="127"/>
                  <a:pt x="381" y="127"/>
                  <a:pt x="381" y="127"/>
                </a:cubicBezTo>
                <a:cubicBezTo>
                  <a:pt x="380" y="128"/>
                  <a:pt x="380" y="128"/>
                  <a:pt x="380" y="128"/>
                </a:cubicBezTo>
                <a:cubicBezTo>
                  <a:pt x="390" y="129"/>
                  <a:pt x="390" y="129"/>
                  <a:pt x="390" y="129"/>
                </a:cubicBezTo>
                <a:cubicBezTo>
                  <a:pt x="390" y="130"/>
                  <a:pt x="390" y="130"/>
                  <a:pt x="390" y="130"/>
                </a:cubicBezTo>
                <a:cubicBezTo>
                  <a:pt x="391" y="129"/>
                  <a:pt x="391" y="129"/>
                  <a:pt x="391" y="129"/>
                </a:cubicBezTo>
                <a:cubicBezTo>
                  <a:pt x="400" y="125"/>
                  <a:pt x="400" y="125"/>
                  <a:pt x="400" y="125"/>
                </a:cubicBezTo>
                <a:cubicBezTo>
                  <a:pt x="401" y="125"/>
                  <a:pt x="401" y="125"/>
                  <a:pt x="401" y="125"/>
                </a:cubicBezTo>
                <a:cubicBezTo>
                  <a:pt x="395" y="108"/>
                  <a:pt x="395" y="108"/>
                  <a:pt x="395" y="108"/>
                </a:cubicBezTo>
                <a:cubicBezTo>
                  <a:pt x="394" y="108"/>
                  <a:pt x="394" y="108"/>
                  <a:pt x="394" y="108"/>
                </a:cubicBezTo>
                <a:cubicBezTo>
                  <a:pt x="394" y="109"/>
                  <a:pt x="394" y="109"/>
                  <a:pt x="394" y="109"/>
                </a:cubicBezTo>
                <a:cubicBezTo>
                  <a:pt x="393" y="110"/>
                  <a:pt x="393" y="110"/>
                  <a:pt x="393" y="110"/>
                </a:cubicBezTo>
                <a:cubicBezTo>
                  <a:pt x="398" y="124"/>
                  <a:pt x="398" y="124"/>
                  <a:pt x="398" y="124"/>
                </a:cubicBezTo>
                <a:cubicBezTo>
                  <a:pt x="399" y="124"/>
                  <a:pt x="399" y="124"/>
                  <a:pt x="399" y="124"/>
                </a:cubicBezTo>
                <a:cubicBezTo>
                  <a:pt x="399" y="123"/>
                  <a:pt x="399" y="123"/>
                  <a:pt x="399" y="123"/>
                </a:cubicBezTo>
                <a:cubicBezTo>
                  <a:pt x="399" y="123"/>
                  <a:pt x="399" y="123"/>
                  <a:pt x="389" y="127"/>
                </a:cubicBezTo>
                <a:cubicBezTo>
                  <a:pt x="390" y="128"/>
                  <a:pt x="390" y="128"/>
                  <a:pt x="390" y="128"/>
                </a:cubicBezTo>
                <a:cubicBezTo>
                  <a:pt x="390" y="126"/>
                  <a:pt x="390" y="126"/>
                  <a:pt x="390" y="126"/>
                </a:cubicBezTo>
                <a:cubicBezTo>
                  <a:pt x="390" y="126"/>
                  <a:pt x="390" y="126"/>
                  <a:pt x="381" y="125"/>
                </a:cubicBezTo>
                <a:cubicBezTo>
                  <a:pt x="379" y="125"/>
                  <a:pt x="379" y="125"/>
                  <a:pt x="379" y="125"/>
                </a:cubicBezTo>
                <a:cubicBezTo>
                  <a:pt x="379" y="126"/>
                  <a:pt x="379" y="126"/>
                  <a:pt x="379" y="126"/>
                </a:cubicBezTo>
                <a:cubicBezTo>
                  <a:pt x="379" y="127"/>
                  <a:pt x="379" y="127"/>
                  <a:pt x="379" y="127"/>
                </a:cubicBezTo>
                <a:cubicBezTo>
                  <a:pt x="379" y="128"/>
                  <a:pt x="378" y="131"/>
                  <a:pt x="377" y="133"/>
                </a:cubicBezTo>
                <a:cubicBezTo>
                  <a:pt x="376" y="136"/>
                  <a:pt x="375" y="139"/>
                  <a:pt x="373" y="140"/>
                </a:cubicBezTo>
                <a:cubicBezTo>
                  <a:pt x="370" y="142"/>
                  <a:pt x="369" y="142"/>
                  <a:pt x="367" y="143"/>
                </a:cubicBezTo>
                <a:cubicBezTo>
                  <a:pt x="365" y="143"/>
                  <a:pt x="362" y="144"/>
                  <a:pt x="359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7" y="150"/>
                  <a:pt x="358" y="154"/>
                  <a:pt x="357" y="158"/>
                </a:cubicBezTo>
                <a:cubicBezTo>
                  <a:pt x="357" y="162"/>
                  <a:pt x="357" y="166"/>
                  <a:pt x="355" y="168"/>
                </a:cubicBezTo>
                <a:cubicBezTo>
                  <a:pt x="355" y="168"/>
                  <a:pt x="355" y="168"/>
                  <a:pt x="355" y="168"/>
                </a:cubicBezTo>
                <a:cubicBezTo>
                  <a:pt x="355" y="168"/>
                  <a:pt x="355" y="168"/>
                  <a:pt x="355" y="168"/>
                </a:cubicBezTo>
                <a:cubicBezTo>
                  <a:pt x="354" y="169"/>
                  <a:pt x="354" y="169"/>
                  <a:pt x="354" y="169"/>
                </a:cubicBezTo>
                <a:cubicBezTo>
                  <a:pt x="354" y="170"/>
                  <a:pt x="353" y="170"/>
                  <a:pt x="353" y="170"/>
                </a:cubicBezTo>
                <a:cubicBezTo>
                  <a:pt x="352" y="170"/>
                  <a:pt x="352" y="169"/>
                  <a:pt x="351" y="169"/>
                </a:cubicBezTo>
                <a:cubicBezTo>
                  <a:pt x="349" y="169"/>
                  <a:pt x="347" y="170"/>
                  <a:pt x="346" y="172"/>
                </a:cubicBezTo>
                <a:cubicBezTo>
                  <a:pt x="346" y="172"/>
                  <a:pt x="346" y="172"/>
                  <a:pt x="346" y="172"/>
                </a:cubicBezTo>
                <a:cubicBezTo>
                  <a:pt x="346" y="172"/>
                  <a:pt x="346" y="172"/>
                  <a:pt x="346" y="172"/>
                </a:cubicBezTo>
                <a:cubicBezTo>
                  <a:pt x="344" y="174"/>
                  <a:pt x="343" y="177"/>
                  <a:pt x="343" y="179"/>
                </a:cubicBezTo>
                <a:cubicBezTo>
                  <a:pt x="343" y="181"/>
                  <a:pt x="344" y="183"/>
                  <a:pt x="344" y="183"/>
                </a:cubicBezTo>
                <a:cubicBezTo>
                  <a:pt x="346" y="182"/>
                  <a:pt x="346" y="182"/>
                  <a:pt x="346" y="182"/>
                </a:cubicBezTo>
                <a:cubicBezTo>
                  <a:pt x="345" y="181"/>
                  <a:pt x="345" y="181"/>
                  <a:pt x="345" y="181"/>
                </a:cubicBezTo>
                <a:cubicBezTo>
                  <a:pt x="345" y="181"/>
                  <a:pt x="345" y="181"/>
                  <a:pt x="327" y="192"/>
                </a:cubicBezTo>
                <a:cubicBezTo>
                  <a:pt x="328" y="193"/>
                  <a:pt x="328" y="193"/>
                  <a:pt x="328" y="193"/>
                </a:cubicBezTo>
                <a:cubicBezTo>
                  <a:pt x="328" y="192"/>
                  <a:pt x="328" y="192"/>
                  <a:pt x="328" y="192"/>
                </a:cubicBezTo>
                <a:cubicBezTo>
                  <a:pt x="328" y="192"/>
                  <a:pt x="318" y="188"/>
                  <a:pt x="311" y="188"/>
                </a:cubicBezTo>
                <a:cubicBezTo>
                  <a:pt x="309" y="188"/>
                  <a:pt x="307" y="188"/>
                  <a:pt x="306" y="189"/>
                </a:cubicBezTo>
                <a:cubicBezTo>
                  <a:pt x="303" y="191"/>
                  <a:pt x="300" y="194"/>
                  <a:pt x="297" y="198"/>
                </a:cubicBezTo>
                <a:cubicBezTo>
                  <a:pt x="294" y="201"/>
                  <a:pt x="292" y="205"/>
                  <a:pt x="291" y="207"/>
                </a:cubicBezTo>
                <a:cubicBezTo>
                  <a:pt x="293" y="208"/>
                  <a:pt x="293" y="208"/>
                  <a:pt x="293" y="208"/>
                </a:cubicBezTo>
                <a:cubicBezTo>
                  <a:pt x="294" y="207"/>
                  <a:pt x="294" y="207"/>
                  <a:pt x="294" y="207"/>
                </a:cubicBezTo>
                <a:cubicBezTo>
                  <a:pt x="294" y="207"/>
                  <a:pt x="294" y="207"/>
                  <a:pt x="290" y="204"/>
                </a:cubicBezTo>
                <a:cubicBezTo>
                  <a:pt x="289" y="204"/>
                  <a:pt x="289" y="204"/>
                  <a:pt x="289" y="204"/>
                </a:cubicBezTo>
                <a:cubicBezTo>
                  <a:pt x="289" y="204"/>
                  <a:pt x="289" y="204"/>
                  <a:pt x="289" y="204"/>
                </a:cubicBezTo>
                <a:cubicBezTo>
                  <a:pt x="289" y="204"/>
                  <a:pt x="289" y="204"/>
                  <a:pt x="279" y="204"/>
                </a:cubicBezTo>
                <a:cubicBezTo>
                  <a:pt x="279" y="205"/>
                  <a:pt x="279" y="205"/>
                  <a:pt x="279" y="205"/>
                </a:cubicBezTo>
                <a:cubicBezTo>
                  <a:pt x="281" y="204"/>
                  <a:pt x="281" y="204"/>
                  <a:pt x="281" y="204"/>
                </a:cubicBezTo>
                <a:cubicBezTo>
                  <a:pt x="281" y="204"/>
                  <a:pt x="281" y="204"/>
                  <a:pt x="278" y="200"/>
                </a:cubicBezTo>
                <a:cubicBezTo>
                  <a:pt x="278" y="200"/>
                  <a:pt x="278" y="200"/>
                  <a:pt x="278" y="200"/>
                </a:cubicBezTo>
                <a:cubicBezTo>
                  <a:pt x="277" y="200"/>
                  <a:pt x="277" y="200"/>
                  <a:pt x="277" y="200"/>
                </a:cubicBezTo>
                <a:cubicBezTo>
                  <a:pt x="277" y="200"/>
                  <a:pt x="277" y="200"/>
                  <a:pt x="262" y="196"/>
                </a:cubicBezTo>
                <a:cubicBezTo>
                  <a:pt x="261" y="195"/>
                  <a:pt x="261" y="195"/>
                  <a:pt x="261" y="195"/>
                </a:cubicBezTo>
                <a:cubicBezTo>
                  <a:pt x="260" y="196"/>
                  <a:pt x="260" y="196"/>
                  <a:pt x="260" y="196"/>
                </a:cubicBezTo>
                <a:cubicBezTo>
                  <a:pt x="260" y="196"/>
                  <a:pt x="260" y="196"/>
                  <a:pt x="258" y="203"/>
                </a:cubicBezTo>
                <a:cubicBezTo>
                  <a:pt x="259" y="204"/>
                  <a:pt x="259" y="204"/>
                  <a:pt x="259" y="204"/>
                </a:cubicBezTo>
                <a:cubicBezTo>
                  <a:pt x="259" y="202"/>
                  <a:pt x="259" y="202"/>
                  <a:pt x="259" y="202"/>
                </a:cubicBezTo>
                <a:cubicBezTo>
                  <a:pt x="259" y="202"/>
                  <a:pt x="259" y="202"/>
                  <a:pt x="240" y="204"/>
                </a:cubicBezTo>
                <a:cubicBezTo>
                  <a:pt x="240" y="205"/>
                  <a:pt x="240" y="205"/>
                  <a:pt x="240" y="205"/>
                </a:cubicBezTo>
                <a:cubicBezTo>
                  <a:pt x="242" y="204"/>
                  <a:pt x="242" y="204"/>
                  <a:pt x="242" y="204"/>
                </a:cubicBezTo>
                <a:cubicBezTo>
                  <a:pt x="241" y="204"/>
                  <a:pt x="240" y="202"/>
                  <a:pt x="237" y="199"/>
                </a:cubicBezTo>
                <a:cubicBezTo>
                  <a:pt x="234" y="196"/>
                  <a:pt x="231" y="193"/>
                  <a:pt x="227" y="193"/>
                </a:cubicBezTo>
                <a:cubicBezTo>
                  <a:pt x="221" y="193"/>
                  <a:pt x="218" y="194"/>
                  <a:pt x="218" y="194"/>
                </a:cubicBezTo>
                <a:cubicBezTo>
                  <a:pt x="219" y="196"/>
                  <a:pt x="219" y="196"/>
                  <a:pt x="219" y="196"/>
                </a:cubicBezTo>
                <a:cubicBezTo>
                  <a:pt x="219" y="194"/>
                  <a:pt x="219" y="194"/>
                  <a:pt x="219" y="194"/>
                </a:cubicBezTo>
                <a:cubicBezTo>
                  <a:pt x="219" y="194"/>
                  <a:pt x="216" y="193"/>
                  <a:pt x="213" y="191"/>
                </a:cubicBezTo>
                <a:cubicBezTo>
                  <a:pt x="211" y="190"/>
                  <a:pt x="210" y="189"/>
                  <a:pt x="208" y="189"/>
                </a:cubicBezTo>
                <a:cubicBezTo>
                  <a:pt x="208" y="188"/>
                  <a:pt x="207" y="188"/>
                  <a:pt x="207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6" y="187"/>
                  <a:pt x="206" y="187"/>
                  <a:pt x="205" y="187"/>
                </a:cubicBezTo>
                <a:cubicBezTo>
                  <a:pt x="205" y="188"/>
                  <a:pt x="205" y="188"/>
                  <a:pt x="205" y="188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88"/>
                  <a:pt x="205" y="188"/>
                  <a:pt x="205" y="188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87"/>
                  <a:pt x="204" y="187"/>
                  <a:pt x="203" y="187"/>
                </a:cubicBezTo>
                <a:cubicBezTo>
                  <a:pt x="200" y="186"/>
                  <a:pt x="195" y="185"/>
                  <a:pt x="195" y="185"/>
                </a:cubicBezTo>
                <a:cubicBezTo>
                  <a:pt x="194" y="184"/>
                  <a:pt x="194" y="184"/>
                  <a:pt x="194" y="184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5"/>
                  <a:pt x="192" y="186"/>
                  <a:pt x="190" y="188"/>
                </a:cubicBezTo>
                <a:cubicBezTo>
                  <a:pt x="190" y="189"/>
                  <a:pt x="190" y="189"/>
                  <a:pt x="190" y="189"/>
                </a:cubicBezTo>
                <a:cubicBezTo>
                  <a:pt x="190" y="187"/>
                  <a:pt x="190" y="187"/>
                  <a:pt x="190" y="187"/>
                </a:cubicBezTo>
                <a:cubicBezTo>
                  <a:pt x="189" y="187"/>
                  <a:pt x="187" y="187"/>
                  <a:pt x="186" y="186"/>
                </a:cubicBezTo>
                <a:cubicBezTo>
                  <a:pt x="186" y="186"/>
                  <a:pt x="185" y="186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4" y="185"/>
                  <a:pt x="184" y="185"/>
                  <a:pt x="184" y="185"/>
                </a:cubicBezTo>
                <a:cubicBezTo>
                  <a:pt x="184" y="185"/>
                  <a:pt x="184" y="185"/>
                  <a:pt x="184" y="185"/>
                </a:cubicBezTo>
                <a:cubicBezTo>
                  <a:pt x="184" y="185"/>
                  <a:pt x="184" y="185"/>
                  <a:pt x="175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74" y="186"/>
                  <a:pt x="174" y="186"/>
                  <a:pt x="174" y="186"/>
                </a:cubicBezTo>
                <a:cubicBezTo>
                  <a:pt x="174" y="186"/>
                  <a:pt x="174" y="186"/>
                  <a:pt x="174" y="189"/>
                </a:cubicBezTo>
                <a:cubicBezTo>
                  <a:pt x="174" y="192"/>
                  <a:pt x="173" y="198"/>
                  <a:pt x="173" y="209"/>
                </a:cubicBezTo>
                <a:cubicBezTo>
                  <a:pt x="174" y="209"/>
                  <a:pt x="174" y="209"/>
                  <a:pt x="174" y="209"/>
                </a:cubicBezTo>
                <a:cubicBezTo>
                  <a:pt x="175" y="208"/>
                  <a:pt x="175" y="208"/>
                  <a:pt x="175" y="208"/>
                </a:cubicBezTo>
                <a:cubicBezTo>
                  <a:pt x="175" y="208"/>
                  <a:pt x="175" y="208"/>
                  <a:pt x="165" y="204"/>
                </a:cubicBezTo>
                <a:cubicBezTo>
                  <a:pt x="164" y="203"/>
                  <a:pt x="164" y="203"/>
                  <a:pt x="164" y="203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4" y="204"/>
                  <a:pt x="162" y="205"/>
                  <a:pt x="161" y="207"/>
                </a:cubicBezTo>
                <a:cubicBezTo>
                  <a:pt x="159" y="209"/>
                  <a:pt x="157" y="211"/>
                  <a:pt x="157" y="213"/>
                </a:cubicBezTo>
                <a:cubicBezTo>
                  <a:pt x="156" y="213"/>
                  <a:pt x="156" y="213"/>
                  <a:pt x="156" y="213"/>
                </a:cubicBezTo>
                <a:cubicBezTo>
                  <a:pt x="156" y="213"/>
                  <a:pt x="156" y="213"/>
                  <a:pt x="156" y="213"/>
                </a:cubicBezTo>
                <a:cubicBezTo>
                  <a:pt x="156" y="214"/>
                  <a:pt x="157" y="215"/>
                  <a:pt x="157" y="216"/>
                </a:cubicBezTo>
                <a:cubicBezTo>
                  <a:pt x="157" y="218"/>
                  <a:pt x="158" y="219"/>
                  <a:pt x="159" y="221"/>
                </a:cubicBezTo>
                <a:cubicBezTo>
                  <a:pt x="159" y="221"/>
                  <a:pt x="159" y="222"/>
                  <a:pt x="159" y="223"/>
                </a:cubicBezTo>
                <a:cubicBezTo>
                  <a:pt x="159" y="223"/>
                  <a:pt x="159" y="224"/>
                  <a:pt x="159" y="224"/>
                </a:cubicBezTo>
                <a:cubicBezTo>
                  <a:pt x="160" y="224"/>
                  <a:pt x="160" y="224"/>
                  <a:pt x="160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59" y="224"/>
                  <a:pt x="159" y="224"/>
                  <a:pt x="159" y="224"/>
                </a:cubicBezTo>
                <a:cubicBezTo>
                  <a:pt x="160" y="224"/>
                  <a:pt x="160" y="224"/>
                  <a:pt x="160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3"/>
                  <a:pt x="161" y="223"/>
                  <a:pt x="161" y="223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3"/>
                  <a:pt x="161" y="223"/>
                  <a:pt x="161" y="223"/>
                </a:cubicBezTo>
                <a:cubicBezTo>
                  <a:pt x="160" y="223"/>
                  <a:pt x="158" y="222"/>
                  <a:pt x="156" y="221"/>
                </a:cubicBezTo>
                <a:cubicBezTo>
                  <a:pt x="155" y="221"/>
                  <a:pt x="155" y="221"/>
                  <a:pt x="154" y="220"/>
                </a:cubicBezTo>
                <a:cubicBezTo>
                  <a:pt x="154" y="220"/>
                  <a:pt x="153" y="220"/>
                  <a:pt x="153" y="220"/>
                </a:cubicBezTo>
                <a:cubicBezTo>
                  <a:pt x="153" y="220"/>
                  <a:pt x="153" y="220"/>
                  <a:pt x="153" y="220"/>
                </a:cubicBezTo>
                <a:cubicBezTo>
                  <a:pt x="153" y="220"/>
                  <a:pt x="153" y="220"/>
                  <a:pt x="153" y="220"/>
                </a:cubicBezTo>
                <a:cubicBezTo>
                  <a:pt x="153" y="220"/>
                  <a:pt x="153" y="220"/>
                  <a:pt x="148" y="220"/>
                </a:cubicBezTo>
                <a:cubicBezTo>
                  <a:pt x="148" y="221"/>
                  <a:pt x="148" y="221"/>
                  <a:pt x="148" y="221"/>
                </a:cubicBez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20"/>
                  <a:pt x="145" y="219"/>
                </a:cubicBezTo>
                <a:cubicBezTo>
                  <a:pt x="144" y="218"/>
                  <a:pt x="144" y="218"/>
                  <a:pt x="144" y="218"/>
                </a:cubicBezTo>
                <a:cubicBezTo>
                  <a:pt x="143" y="219"/>
                  <a:pt x="143" y="219"/>
                  <a:pt x="143" y="219"/>
                </a:cubicBezTo>
                <a:cubicBezTo>
                  <a:pt x="143" y="219"/>
                  <a:pt x="143" y="219"/>
                  <a:pt x="137" y="227"/>
                </a:cubicBezTo>
                <a:cubicBezTo>
                  <a:pt x="138" y="228"/>
                  <a:pt x="138" y="228"/>
                  <a:pt x="138" y="228"/>
                </a:cubicBezTo>
                <a:cubicBezTo>
                  <a:pt x="138" y="227"/>
                  <a:pt x="138" y="227"/>
                  <a:pt x="138" y="227"/>
                </a:cubicBezTo>
                <a:cubicBezTo>
                  <a:pt x="138" y="227"/>
                  <a:pt x="138" y="227"/>
                  <a:pt x="124" y="224"/>
                </a:cubicBezTo>
                <a:cubicBezTo>
                  <a:pt x="124" y="225"/>
                  <a:pt x="124" y="225"/>
                  <a:pt x="124" y="225"/>
                </a:cubicBezTo>
                <a:cubicBezTo>
                  <a:pt x="125" y="224"/>
                  <a:pt x="125" y="224"/>
                  <a:pt x="125" y="224"/>
                </a:cubicBezTo>
                <a:cubicBezTo>
                  <a:pt x="125" y="224"/>
                  <a:pt x="125" y="224"/>
                  <a:pt x="121" y="221"/>
                </a:cubicBezTo>
                <a:cubicBezTo>
                  <a:pt x="120" y="223"/>
                  <a:pt x="120" y="223"/>
                  <a:pt x="120" y="223"/>
                </a:cubicBezTo>
                <a:cubicBezTo>
                  <a:pt x="121" y="223"/>
                  <a:pt x="121" y="223"/>
                  <a:pt x="121" y="223"/>
                </a:cubicBezTo>
                <a:cubicBezTo>
                  <a:pt x="121" y="223"/>
                  <a:pt x="121" y="223"/>
                  <a:pt x="123" y="221"/>
                </a:cubicBezTo>
                <a:cubicBezTo>
                  <a:pt x="123" y="220"/>
                  <a:pt x="123" y="220"/>
                  <a:pt x="123" y="220"/>
                </a:cubicBezTo>
                <a:cubicBezTo>
                  <a:pt x="123" y="219"/>
                  <a:pt x="123" y="219"/>
                  <a:pt x="123" y="219"/>
                </a:cubicBezTo>
                <a:cubicBezTo>
                  <a:pt x="123" y="219"/>
                  <a:pt x="122" y="218"/>
                  <a:pt x="121" y="216"/>
                </a:cubicBezTo>
                <a:cubicBezTo>
                  <a:pt x="120" y="215"/>
                  <a:pt x="119" y="214"/>
                  <a:pt x="119" y="213"/>
                </a:cubicBezTo>
                <a:cubicBezTo>
                  <a:pt x="118" y="212"/>
                  <a:pt x="118" y="211"/>
                  <a:pt x="117" y="211"/>
                </a:cubicBezTo>
                <a:cubicBezTo>
                  <a:pt x="117" y="210"/>
                  <a:pt x="117" y="210"/>
                  <a:pt x="117" y="210"/>
                </a:cubicBezTo>
                <a:cubicBezTo>
                  <a:pt x="116" y="210"/>
                  <a:pt x="116" y="210"/>
                  <a:pt x="116" y="210"/>
                </a:cubicBezTo>
                <a:cubicBezTo>
                  <a:pt x="115" y="210"/>
                  <a:pt x="114" y="210"/>
                  <a:pt x="113" y="209"/>
                </a:cubicBezTo>
                <a:cubicBezTo>
                  <a:pt x="113" y="209"/>
                  <a:pt x="112" y="209"/>
                  <a:pt x="112" y="208"/>
                </a:cubicBezTo>
                <a:cubicBezTo>
                  <a:pt x="112" y="208"/>
                  <a:pt x="112" y="208"/>
                  <a:pt x="112" y="208"/>
                </a:cubicBezTo>
                <a:cubicBezTo>
                  <a:pt x="112" y="208"/>
                  <a:pt x="112" y="208"/>
                  <a:pt x="112" y="208"/>
                </a:cubicBezTo>
                <a:cubicBezTo>
                  <a:pt x="111" y="208"/>
                  <a:pt x="111" y="208"/>
                  <a:pt x="111" y="208"/>
                </a:cubicBezTo>
                <a:cubicBezTo>
                  <a:pt x="110" y="208"/>
                  <a:pt x="110" y="208"/>
                  <a:pt x="110" y="208"/>
                </a:cubicBezTo>
                <a:cubicBezTo>
                  <a:pt x="110" y="208"/>
                  <a:pt x="110" y="208"/>
                  <a:pt x="105" y="209"/>
                </a:cubicBezTo>
                <a:cubicBezTo>
                  <a:pt x="105" y="211"/>
                  <a:pt x="105" y="211"/>
                  <a:pt x="105" y="211"/>
                </a:cubicBezTo>
                <a:cubicBezTo>
                  <a:pt x="107" y="210"/>
                  <a:pt x="107" y="210"/>
                  <a:pt x="107" y="210"/>
                </a:cubicBezTo>
                <a:cubicBezTo>
                  <a:pt x="106" y="207"/>
                  <a:pt x="104" y="204"/>
                  <a:pt x="102" y="201"/>
                </a:cubicBezTo>
                <a:cubicBezTo>
                  <a:pt x="100" y="198"/>
                  <a:pt x="98" y="195"/>
                  <a:pt x="96" y="192"/>
                </a:cubicBezTo>
                <a:cubicBezTo>
                  <a:pt x="95" y="191"/>
                  <a:pt x="94" y="190"/>
                  <a:pt x="93" y="189"/>
                </a:cubicBezTo>
                <a:cubicBezTo>
                  <a:pt x="92" y="189"/>
                  <a:pt x="91" y="189"/>
                  <a:pt x="89" y="189"/>
                </a:cubicBezTo>
                <a:cubicBezTo>
                  <a:pt x="88" y="189"/>
                  <a:pt x="87" y="189"/>
                  <a:pt x="86" y="189"/>
                </a:cubicBezTo>
                <a:cubicBezTo>
                  <a:pt x="85" y="189"/>
                  <a:pt x="84" y="189"/>
                  <a:pt x="84" y="188"/>
                </a:cubicBezTo>
                <a:cubicBezTo>
                  <a:pt x="83" y="188"/>
                  <a:pt x="83" y="187"/>
                  <a:pt x="82" y="185"/>
                </a:cubicBezTo>
                <a:cubicBezTo>
                  <a:pt x="81" y="185"/>
                  <a:pt x="81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3" y="183"/>
                  <a:pt x="82" y="182"/>
                  <a:pt x="81" y="180"/>
                </a:cubicBezTo>
                <a:cubicBezTo>
                  <a:pt x="79" y="179"/>
                  <a:pt x="77" y="178"/>
                  <a:pt x="75" y="177"/>
                </a:cubicBezTo>
                <a:cubicBezTo>
                  <a:pt x="73" y="177"/>
                  <a:pt x="70" y="177"/>
                  <a:pt x="69" y="177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6"/>
                  <a:pt x="68" y="176"/>
                </a:cubicBezTo>
                <a:cubicBezTo>
                  <a:pt x="66" y="173"/>
                  <a:pt x="63" y="169"/>
                  <a:pt x="59" y="166"/>
                </a:cubicBezTo>
                <a:cubicBezTo>
                  <a:pt x="55" y="162"/>
                  <a:pt x="51" y="158"/>
                  <a:pt x="46" y="158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45" y="157"/>
                  <a:pt x="44" y="157"/>
                  <a:pt x="43" y="155"/>
                </a:cubicBezTo>
                <a:cubicBezTo>
                  <a:pt x="39" y="151"/>
                  <a:pt x="35" y="144"/>
                  <a:pt x="34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32" y="139"/>
                  <a:pt x="32" y="137"/>
                  <a:pt x="31" y="134"/>
                </a:cubicBezTo>
                <a:cubicBezTo>
                  <a:pt x="30" y="132"/>
                  <a:pt x="30" y="129"/>
                  <a:pt x="28" y="127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7" y="126"/>
                  <a:pt x="27" y="126"/>
                  <a:pt x="26" y="126"/>
                </a:cubicBezTo>
                <a:cubicBezTo>
                  <a:pt x="25" y="125"/>
                  <a:pt x="24" y="125"/>
                  <a:pt x="23" y="124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2"/>
                  <a:pt x="21" y="122"/>
                  <a:pt x="26" y="117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5" y="117"/>
                  <a:pt x="26" y="117"/>
                  <a:pt x="26" y="116"/>
                </a:cubicBezTo>
                <a:cubicBezTo>
                  <a:pt x="26" y="116"/>
                  <a:pt x="27" y="115"/>
                  <a:pt x="27" y="114"/>
                </a:cubicBezTo>
                <a:cubicBezTo>
                  <a:pt x="28" y="112"/>
                  <a:pt x="28" y="108"/>
                  <a:pt x="29" y="106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5"/>
                  <a:pt x="26" y="105"/>
                  <a:pt x="26" y="104"/>
                </a:cubicBezTo>
                <a:cubicBezTo>
                  <a:pt x="25" y="104"/>
                  <a:pt x="24" y="103"/>
                  <a:pt x="23" y="103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5" y="105"/>
                  <a:pt x="25" y="104"/>
                  <a:pt x="25" y="103"/>
                </a:cubicBezTo>
                <a:cubicBezTo>
                  <a:pt x="25" y="102"/>
                  <a:pt x="24" y="100"/>
                  <a:pt x="23" y="99"/>
                </a:cubicBezTo>
                <a:cubicBezTo>
                  <a:pt x="21" y="98"/>
                  <a:pt x="19" y="97"/>
                  <a:pt x="17" y="95"/>
                </a:cubicBezTo>
                <a:cubicBezTo>
                  <a:pt x="14" y="94"/>
                  <a:pt x="13" y="93"/>
                  <a:pt x="12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89"/>
                  <a:pt x="8" y="86"/>
                  <a:pt x="6" y="82"/>
                </a:cubicBezTo>
                <a:cubicBezTo>
                  <a:pt x="4" y="79"/>
                  <a:pt x="3" y="75"/>
                  <a:pt x="3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1" y="74"/>
                  <a:pt x="1" y="74"/>
                  <a:pt x="1" y="74"/>
                </a:cubicBezTo>
                <a:cubicBezTo>
                  <a:pt x="1" y="74"/>
                  <a:pt x="1" y="74"/>
                  <a:pt x="4" y="74"/>
                </a:cubicBezTo>
                <a:cubicBezTo>
                  <a:pt x="4" y="72"/>
                  <a:pt x="4" y="72"/>
                  <a:pt x="4" y="72"/>
                </a:cubicBezTo>
                <a:cubicBezTo>
                  <a:pt x="3" y="73"/>
                  <a:pt x="3" y="73"/>
                  <a:pt x="3" y="73"/>
                </a:cubicBezTo>
                <a:cubicBezTo>
                  <a:pt x="3" y="74"/>
                  <a:pt x="4" y="75"/>
                  <a:pt x="5" y="77"/>
                </a:cubicBezTo>
                <a:cubicBezTo>
                  <a:pt x="6" y="79"/>
                  <a:pt x="8" y="81"/>
                  <a:pt x="10" y="83"/>
                </a:cubicBezTo>
                <a:cubicBezTo>
                  <a:pt x="11" y="84"/>
                  <a:pt x="12" y="85"/>
                  <a:pt x="12" y="86"/>
                </a:cubicBezTo>
                <a:cubicBezTo>
                  <a:pt x="13" y="87"/>
                  <a:pt x="13" y="87"/>
                  <a:pt x="13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7"/>
                  <a:pt x="14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7" y="86"/>
                  <a:pt x="17" y="86"/>
                </a:cubicBezTo>
                <a:cubicBezTo>
                  <a:pt x="18" y="84"/>
                  <a:pt x="19" y="81"/>
                  <a:pt x="20" y="77"/>
                </a:cubicBezTo>
                <a:cubicBezTo>
                  <a:pt x="22" y="74"/>
                  <a:pt x="23" y="71"/>
                  <a:pt x="24" y="69"/>
                </a:cubicBezTo>
                <a:cubicBezTo>
                  <a:pt x="23" y="68"/>
                  <a:pt x="23" y="68"/>
                  <a:pt x="23" y="68"/>
                </a:cubicBezTo>
                <a:cubicBezTo>
                  <a:pt x="24" y="70"/>
                  <a:pt x="24" y="70"/>
                  <a:pt x="24" y="70"/>
                </a:cubicBezTo>
                <a:cubicBezTo>
                  <a:pt x="24" y="69"/>
                  <a:pt x="25" y="69"/>
                  <a:pt x="26" y="68"/>
                </a:cubicBezTo>
                <a:cubicBezTo>
                  <a:pt x="26" y="67"/>
                  <a:pt x="27" y="66"/>
                  <a:pt x="28" y="66"/>
                </a:cubicBezTo>
                <a:cubicBezTo>
                  <a:pt x="29" y="65"/>
                  <a:pt x="29" y="65"/>
                  <a:pt x="31" y="65"/>
                </a:cubicBezTo>
                <a:cubicBezTo>
                  <a:pt x="31" y="65"/>
                  <a:pt x="33" y="65"/>
                  <a:pt x="34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7" y="65"/>
                  <a:pt x="39" y="64"/>
                </a:cubicBezTo>
                <a:cubicBezTo>
                  <a:pt x="39" y="64"/>
                  <a:pt x="40" y="64"/>
                  <a:pt x="41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3" y="63"/>
                  <a:pt x="43" y="63"/>
                  <a:pt x="43" y="63"/>
                </a:cubicBezTo>
                <a:cubicBezTo>
                  <a:pt x="43" y="63"/>
                  <a:pt x="43" y="63"/>
                  <a:pt x="44" y="63"/>
                </a:cubicBezTo>
                <a:cubicBezTo>
                  <a:pt x="46" y="63"/>
                  <a:pt x="48" y="63"/>
                  <a:pt x="51" y="63"/>
                </a:cubicBezTo>
                <a:cubicBezTo>
                  <a:pt x="52" y="63"/>
                  <a:pt x="54" y="63"/>
                  <a:pt x="56" y="62"/>
                </a:cubicBezTo>
                <a:cubicBezTo>
                  <a:pt x="57" y="60"/>
                  <a:pt x="58" y="58"/>
                  <a:pt x="58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6"/>
                  <a:pt x="56" y="56"/>
                  <a:pt x="56" y="56"/>
                </a:cubicBezTo>
                <a:cubicBezTo>
                  <a:pt x="57" y="57"/>
                  <a:pt x="58" y="57"/>
                  <a:pt x="59" y="57"/>
                </a:cubicBezTo>
                <a:cubicBezTo>
                  <a:pt x="62" y="57"/>
                  <a:pt x="64" y="55"/>
                  <a:pt x="66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8" y="50"/>
                  <a:pt x="70" y="47"/>
                  <a:pt x="71" y="46"/>
                </a:cubicBezTo>
                <a:cubicBezTo>
                  <a:pt x="72" y="45"/>
                  <a:pt x="73" y="45"/>
                  <a:pt x="73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3" y="43"/>
                  <a:pt x="73" y="43"/>
                  <a:pt x="73" y="43"/>
                </a:cubicBezTo>
                <a:cubicBezTo>
                  <a:pt x="72" y="44"/>
                  <a:pt x="72" y="44"/>
                  <a:pt x="72" y="44"/>
                </a:cubicBezTo>
                <a:cubicBezTo>
                  <a:pt x="73" y="45"/>
                  <a:pt x="75" y="46"/>
                  <a:pt x="76" y="46"/>
                </a:cubicBezTo>
                <a:cubicBezTo>
                  <a:pt x="78" y="46"/>
                  <a:pt x="79" y="45"/>
                  <a:pt x="80" y="44"/>
                </a:cubicBezTo>
                <a:cubicBezTo>
                  <a:pt x="82" y="43"/>
                  <a:pt x="83" y="41"/>
                  <a:pt x="85" y="39"/>
                </a:cubicBezTo>
                <a:cubicBezTo>
                  <a:pt x="86" y="37"/>
                  <a:pt x="87" y="35"/>
                  <a:pt x="88" y="35"/>
                </a:cubicBezTo>
                <a:cubicBezTo>
                  <a:pt x="90" y="34"/>
                  <a:pt x="93" y="32"/>
                  <a:pt x="97" y="31"/>
                </a:cubicBezTo>
                <a:cubicBezTo>
                  <a:pt x="98" y="30"/>
                  <a:pt x="100" y="29"/>
                  <a:pt x="102" y="29"/>
                </a:cubicBezTo>
                <a:cubicBezTo>
                  <a:pt x="103" y="28"/>
                  <a:pt x="105" y="28"/>
                  <a:pt x="105" y="28"/>
                </a:cubicBezTo>
                <a:cubicBezTo>
                  <a:pt x="108" y="28"/>
                  <a:pt x="110" y="26"/>
                  <a:pt x="113" y="25"/>
                </a:cubicBezTo>
                <a:cubicBezTo>
                  <a:pt x="116" y="23"/>
                  <a:pt x="119" y="21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4" y="18"/>
                  <a:pt x="126" y="18"/>
                  <a:pt x="127" y="18"/>
                </a:cubicBezTo>
                <a:cubicBezTo>
                  <a:pt x="128" y="18"/>
                  <a:pt x="129" y="18"/>
                  <a:pt x="130" y="17"/>
                </a:cubicBezTo>
                <a:cubicBezTo>
                  <a:pt x="131" y="16"/>
                  <a:pt x="131" y="14"/>
                  <a:pt x="131" y="13"/>
                </a:cubicBezTo>
                <a:cubicBezTo>
                  <a:pt x="131" y="12"/>
                  <a:pt x="131" y="12"/>
                  <a:pt x="130" y="11"/>
                </a:cubicBezTo>
                <a:cubicBezTo>
                  <a:pt x="130" y="11"/>
                  <a:pt x="129" y="10"/>
                  <a:pt x="128" y="10"/>
                </a:cubicBezTo>
                <a:cubicBezTo>
                  <a:pt x="127" y="9"/>
                  <a:pt x="126" y="9"/>
                  <a:pt x="125" y="8"/>
                </a:cubicBezTo>
                <a:cubicBezTo>
                  <a:pt x="124" y="8"/>
                  <a:pt x="123" y="8"/>
                  <a:pt x="123" y="8"/>
                </a:cubicBezTo>
                <a:cubicBezTo>
                  <a:pt x="122" y="7"/>
                  <a:pt x="122" y="7"/>
                  <a:pt x="121" y="7"/>
                </a:cubicBezTo>
                <a:cubicBezTo>
                  <a:pt x="121" y="9"/>
                  <a:pt x="121" y="9"/>
                  <a:pt x="121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3" y="9"/>
                  <a:pt x="123" y="7"/>
                  <a:pt x="124" y="6"/>
                </a:cubicBezTo>
                <a:cubicBezTo>
                  <a:pt x="124" y="5"/>
                  <a:pt x="125" y="3"/>
                  <a:pt x="125" y="3"/>
                </a:cubicBezTo>
                <a:cubicBezTo>
                  <a:pt x="124" y="2"/>
                  <a:pt x="124" y="2"/>
                  <a:pt x="124" y="2"/>
                </a:cubicBezTo>
                <a:cubicBezTo>
                  <a:pt x="123" y="3"/>
                  <a:pt x="123" y="3"/>
                  <a:pt x="123" y="3"/>
                </a:cubicBezTo>
                <a:cubicBezTo>
                  <a:pt x="125" y="4"/>
                  <a:pt x="126" y="4"/>
                  <a:pt x="128" y="5"/>
                </a:cubicBezTo>
                <a:cubicBezTo>
                  <a:pt x="130" y="5"/>
                  <a:pt x="133" y="6"/>
                  <a:pt x="135" y="7"/>
                </a:cubicBezTo>
                <a:cubicBezTo>
                  <a:pt x="136" y="7"/>
                  <a:pt x="137" y="7"/>
                  <a:pt x="138" y="8"/>
                </a:cubicBezTo>
                <a:cubicBezTo>
                  <a:pt x="138" y="8"/>
                  <a:pt x="138" y="9"/>
                  <a:pt x="138" y="9"/>
                </a:cubicBezTo>
                <a:cubicBezTo>
                  <a:pt x="138" y="10"/>
                  <a:pt x="138" y="12"/>
                  <a:pt x="136" y="13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16"/>
                  <a:pt x="140" y="16"/>
                  <a:pt x="141" y="16"/>
                </a:cubicBezTo>
                <a:cubicBezTo>
                  <a:pt x="143" y="15"/>
                  <a:pt x="144" y="15"/>
                  <a:pt x="145" y="14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2" y="13"/>
                  <a:pt x="142" y="14"/>
                  <a:pt x="141" y="15"/>
                </a:cubicBezTo>
                <a:cubicBezTo>
                  <a:pt x="141" y="16"/>
                  <a:pt x="140" y="17"/>
                  <a:pt x="140" y="18"/>
                </a:cubicBezTo>
                <a:cubicBezTo>
                  <a:pt x="140" y="18"/>
                  <a:pt x="140" y="19"/>
                  <a:pt x="141" y="19"/>
                </a:cubicBezTo>
                <a:cubicBezTo>
                  <a:pt x="141" y="20"/>
                  <a:pt x="142" y="20"/>
                  <a:pt x="143" y="21"/>
                </a:cubicBezTo>
                <a:cubicBezTo>
                  <a:pt x="144" y="21"/>
                  <a:pt x="145" y="21"/>
                  <a:pt x="146" y="21"/>
                </a:cubicBezTo>
                <a:cubicBezTo>
                  <a:pt x="147" y="22"/>
                  <a:pt x="148" y="22"/>
                  <a:pt x="149" y="22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49" y="22"/>
                  <a:pt x="149" y="22"/>
                  <a:pt x="149" y="22"/>
                </a:cubicBezTo>
                <a:cubicBezTo>
                  <a:pt x="150" y="23"/>
                  <a:pt x="150" y="23"/>
                  <a:pt x="151" y="23"/>
                </a:cubicBezTo>
                <a:cubicBezTo>
                  <a:pt x="152" y="23"/>
                  <a:pt x="153" y="23"/>
                  <a:pt x="154" y="23"/>
                </a:cubicBezTo>
                <a:cubicBezTo>
                  <a:pt x="154" y="22"/>
                  <a:pt x="155" y="21"/>
                  <a:pt x="155" y="20"/>
                </a:cubicBezTo>
                <a:cubicBezTo>
                  <a:pt x="155" y="19"/>
                  <a:pt x="155" y="18"/>
                  <a:pt x="155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4" y="18"/>
                  <a:pt x="154" y="18"/>
                  <a:pt x="164" y="21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66" y="21"/>
                  <a:pt x="166" y="21"/>
                  <a:pt x="166" y="21"/>
                </a:cubicBezTo>
                <a:cubicBezTo>
                  <a:pt x="166" y="21"/>
                  <a:pt x="166" y="21"/>
                  <a:pt x="168" y="18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169" y="16"/>
                  <a:pt x="169" y="16"/>
                  <a:pt x="169" y="16"/>
                </a:cubicBezTo>
                <a:cubicBezTo>
                  <a:pt x="169" y="16"/>
                  <a:pt x="169" y="16"/>
                  <a:pt x="166" y="12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6" y="14"/>
                  <a:pt x="166" y="14"/>
                  <a:pt x="166" y="14"/>
                </a:cubicBezTo>
                <a:cubicBezTo>
                  <a:pt x="166" y="14"/>
                  <a:pt x="166" y="14"/>
                  <a:pt x="169" y="10"/>
                </a:cubicBezTo>
                <a:cubicBezTo>
                  <a:pt x="167" y="9"/>
                  <a:pt x="167" y="9"/>
                  <a:pt x="167" y="9"/>
                </a:cubicBezTo>
                <a:cubicBezTo>
                  <a:pt x="167" y="10"/>
                  <a:pt x="167" y="10"/>
                  <a:pt x="167" y="10"/>
                </a:cubicBezTo>
                <a:cubicBezTo>
                  <a:pt x="167" y="10"/>
                  <a:pt x="167" y="10"/>
                  <a:pt x="170" y="11"/>
                </a:cubicBezTo>
                <a:cubicBezTo>
                  <a:pt x="172" y="11"/>
                  <a:pt x="177" y="12"/>
                  <a:pt x="186" y="13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5" y="11"/>
                  <a:pt x="185" y="11"/>
                  <a:pt x="185" y="11"/>
                </a:cubicBezTo>
                <a:cubicBezTo>
                  <a:pt x="185" y="11"/>
                  <a:pt x="185" y="11"/>
                  <a:pt x="182" y="21"/>
                </a:cubicBezTo>
                <a:cubicBezTo>
                  <a:pt x="182" y="21"/>
                  <a:pt x="182" y="21"/>
                  <a:pt x="182" y="21"/>
                </a:cubicBezTo>
                <a:cubicBezTo>
                  <a:pt x="182" y="22"/>
                  <a:pt x="182" y="22"/>
                  <a:pt x="182" y="22"/>
                </a:cubicBezTo>
                <a:cubicBezTo>
                  <a:pt x="183" y="22"/>
                  <a:pt x="183" y="22"/>
                  <a:pt x="184" y="23"/>
                </a:cubicBezTo>
                <a:cubicBezTo>
                  <a:pt x="185" y="25"/>
                  <a:pt x="188" y="28"/>
                  <a:pt x="193" y="33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6" y="32"/>
                  <a:pt x="196" y="32"/>
                  <a:pt x="196" y="25"/>
                </a:cubicBezTo>
                <a:cubicBezTo>
                  <a:pt x="194" y="25"/>
                  <a:pt x="194" y="25"/>
                  <a:pt x="194" y="25"/>
                </a:cubicBezTo>
                <a:cubicBezTo>
                  <a:pt x="194" y="27"/>
                  <a:pt x="194" y="27"/>
                  <a:pt x="194" y="27"/>
                </a:cubicBezTo>
                <a:cubicBezTo>
                  <a:pt x="194" y="27"/>
                  <a:pt x="194" y="27"/>
                  <a:pt x="224" y="37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23" y="36"/>
                  <a:pt x="223" y="36"/>
                  <a:pt x="223" y="36"/>
                </a:cubicBezTo>
                <a:cubicBezTo>
                  <a:pt x="223" y="36"/>
                  <a:pt x="223" y="36"/>
                  <a:pt x="224" y="44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6" y="45"/>
                  <a:pt x="226" y="45"/>
                  <a:pt x="226" y="45"/>
                </a:cubicBezTo>
                <a:cubicBezTo>
                  <a:pt x="226" y="45"/>
                  <a:pt x="226" y="45"/>
                  <a:pt x="228" y="44"/>
                </a:cubicBezTo>
                <a:cubicBezTo>
                  <a:pt x="230" y="43"/>
                  <a:pt x="235" y="41"/>
                  <a:pt x="244" y="37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7"/>
                  <a:pt x="242" y="37"/>
                  <a:pt x="242" y="37"/>
                </a:cubicBezTo>
                <a:cubicBezTo>
                  <a:pt x="242" y="37"/>
                  <a:pt x="242" y="37"/>
                  <a:pt x="243" y="38"/>
                </a:cubicBezTo>
                <a:cubicBezTo>
                  <a:pt x="244" y="39"/>
                  <a:pt x="247" y="41"/>
                  <a:pt x="252" y="44"/>
                </a:cubicBezTo>
                <a:cubicBezTo>
                  <a:pt x="252" y="43"/>
                  <a:pt x="252" y="43"/>
                  <a:pt x="252" y="43"/>
                </a:cubicBezTo>
                <a:cubicBezTo>
                  <a:pt x="252" y="41"/>
                  <a:pt x="252" y="41"/>
                  <a:pt x="252" y="41"/>
                </a:cubicBezTo>
                <a:cubicBezTo>
                  <a:pt x="252" y="41"/>
                  <a:pt x="248" y="44"/>
                  <a:pt x="244" y="47"/>
                </a:cubicBezTo>
                <a:cubicBezTo>
                  <a:pt x="242" y="48"/>
                  <a:pt x="240" y="50"/>
                  <a:pt x="239" y="51"/>
                </a:cubicBezTo>
                <a:cubicBezTo>
                  <a:pt x="238" y="52"/>
                  <a:pt x="237" y="53"/>
                  <a:pt x="237" y="54"/>
                </a:cubicBezTo>
                <a:cubicBezTo>
                  <a:pt x="236" y="55"/>
                  <a:pt x="236" y="56"/>
                  <a:pt x="236" y="57"/>
                </a:cubicBezTo>
                <a:cubicBezTo>
                  <a:pt x="236" y="57"/>
                  <a:pt x="236" y="58"/>
                  <a:pt x="236" y="58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8" y="60"/>
                  <a:pt x="239" y="60"/>
                  <a:pt x="241" y="60"/>
                </a:cubicBezTo>
                <a:cubicBezTo>
                  <a:pt x="243" y="61"/>
                  <a:pt x="246" y="61"/>
                  <a:pt x="248" y="62"/>
                </a:cubicBezTo>
                <a:cubicBezTo>
                  <a:pt x="250" y="62"/>
                  <a:pt x="251" y="62"/>
                  <a:pt x="251" y="63"/>
                </a:cubicBezTo>
                <a:cubicBezTo>
                  <a:pt x="252" y="63"/>
                  <a:pt x="252" y="63"/>
                  <a:pt x="252" y="63"/>
                </a:cubicBezTo>
                <a:cubicBezTo>
                  <a:pt x="252" y="64"/>
                  <a:pt x="252" y="64"/>
                  <a:pt x="252" y="64"/>
                </a:cubicBezTo>
                <a:cubicBezTo>
                  <a:pt x="252" y="64"/>
                  <a:pt x="252" y="64"/>
                  <a:pt x="252" y="64"/>
                </a:cubicBezTo>
                <a:cubicBezTo>
                  <a:pt x="253" y="65"/>
                  <a:pt x="253" y="66"/>
                  <a:pt x="254" y="67"/>
                </a:cubicBezTo>
                <a:cubicBezTo>
                  <a:pt x="254" y="70"/>
                  <a:pt x="254" y="73"/>
                  <a:pt x="255" y="75"/>
                </a:cubicBezTo>
                <a:cubicBezTo>
                  <a:pt x="255" y="78"/>
                  <a:pt x="256" y="80"/>
                  <a:pt x="258" y="82"/>
                </a:cubicBezTo>
                <a:cubicBezTo>
                  <a:pt x="260" y="83"/>
                  <a:pt x="262" y="83"/>
                  <a:pt x="263" y="83"/>
                </a:cubicBezTo>
                <a:cubicBezTo>
                  <a:pt x="266" y="83"/>
                  <a:pt x="268" y="83"/>
                  <a:pt x="270" y="82"/>
                </a:cubicBezTo>
                <a:cubicBezTo>
                  <a:pt x="272" y="81"/>
                  <a:pt x="273" y="80"/>
                  <a:pt x="274" y="79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8"/>
                  <a:pt x="275" y="77"/>
                  <a:pt x="275" y="76"/>
                </a:cubicBezTo>
                <a:cubicBezTo>
                  <a:pt x="276" y="75"/>
                  <a:pt x="278" y="74"/>
                  <a:pt x="279" y="74"/>
                </a:cubicBezTo>
                <a:cubicBezTo>
                  <a:pt x="280" y="73"/>
                  <a:pt x="280" y="73"/>
                  <a:pt x="281" y="73"/>
                </a:cubicBezTo>
                <a:cubicBezTo>
                  <a:pt x="281" y="73"/>
                  <a:pt x="281" y="72"/>
                  <a:pt x="281" y="72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0" y="73"/>
                  <a:pt x="280" y="73"/>
                  <a:pt x="280" y="73"/>
                </a:cubicBezTo>
                <a:cubicBezTo>
                  <a:pt x="280" y="73"/>
                  <a:pt x="280" y="73"/>
                  <a:pt x="286" y="74"/>
                </a:cubicBezTo>
                <a:cubicBezTo>
                  <a:pt x="287" y="74"/>
                  <a:pt x="287" y="74"/>
                  <a:pt x="287" y="74"/>
                </a:cubicBezTo>
                <a:cubicBezTo>
                  <a:pt x="288" y="73"/>
                  <a:pt x="288" y="73"/>
                  <a:pt x="288" y="73"/>
                </a:cubicBezTo>
                <a:cubicBezTo>
                  <a:pt x="288" y="73"/>
                  <a:pt x="289" y="69"/>
                  <a:pt x="289" y="66"/>
                </a:cubicBezTo>
                <a:cubicBezTo>
                  <a:pt x="289" y="66"/>
                  <a:pt x="289" y="65"/>
                  <a:pt x="288" y="64"/>
                </a:cubicBezTo>
                <a:cubicBezTo>
                  <a:pt x="288" y="64"/>
                  <a:pt x="288" y="64"/>
                  <a:pt x="288" y="63"/>
                </a:cubicBezTo>
                <a:cubicBezTo>
                  <a:pt x="287" y="63"/>
                  <a:pt x="287" y="63"/>
                  <a:pt x="286" y="63"/>
                </a:cubicBezTo>
                <a:cubicBezTo>
                  <a:pt x="286" y="63"/>
                  <a:pt x="285" y="63"/>
                  <a:pt x="284" y="62"/>
                </a:cubicBezTo>
                <a:cubicBezTo>
                  <a:pt x="283" y="62"/>
                  <a:pt x="282" y="61"/>
                  <a:pt x="281" y="60"/>
                </a:cubicBezTo>
                <a:cubicBezTo>
                  <a:pt x="280" y="60"/>
                  <a:pt x="280" y="60"/>
                  <a:pt x="279" y="59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78" y="60"/>
                  <a:pt x="278" y="60"/>
                  <a:pt x="278" y="60"/>
                </a:cubicBezTo>
                <a:cubicBezTo>
                  <a:pt x="280" y="60"/>
                  <a:pt x="280" y="60"/>
                  <a:pt x="280" y="60"/>
                </a:cubicBezTo>
                <a:cubicBezTo>
                  <a:pt x="280" y="60"/>
                  <a:pt x="280" y="60"/>
                  <a:pt x="278" y="52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54"/>
                  <a:pt x="279" y="54"/>
                  <a:pt x="282" y="55"/>
                </a:cubicBezTo>
                <a:cubicBezTo>
                  <a:pt x="285" y="56"/>
                  <a:pt x="290" y="58"/>
                  <a:pt x="294" y="59"/>
                </a:cubicBezTo>
                <a:cubicBezTo>
                  <a:pt x="298" y="60"/>
                  <a:pt x="301" y="63"/>
                  <a:pt x="303" y="64"/>
                </a:cubicBezTo>
                <a:cubicBezTo>
                  <a:pt x="304" y="65"/>
                  <a:pt x="305" y="66"/>
                  <a:pt x="306" y="67"/>
                </a:cubicBezTo>
                <a:cubicBezTo>
                  <a:pt x="306" y="68"/>
                  <a:pt x="306" y="68"/>
                  <a:pt x="306" y="68"/>
                </a:cubicBezTo>
                <a:cubicBezTo>
                  <a:pt x="307" y="68"/>
                  <a:pt x="307" y="68"/>
                  <a:pt x="307" y="68"/>
                </a:cubicBezTo>
                <a:cubicBezTo>
                  <a:pt x="307" y="69"/>
                  <a:pt x="307" y="69"/>
                  <a:pt x="307" y="69"/>
                </a:cubicBezTo>
                <a:cubicBezTo>
                  <a:pt x="308" y="68"/>
                  <a:pt x="308" y="68"/>
                  <a:pt x="308" y="68"/>
                </a:cubicBezTo>
                <a:cubicBezTo>
                  <a:pt x="308" y="68"/>
                  <a:pt x="308" y="68"/>
                  <a:pt x="324" y="62"/>
                </a:cubicBezTo>
                <a:cubicBezTo>
                  <a:pt x="324" y="60"/>
                  <a:pt x="324" y="60"/>
                  <a:pt x="324" y="60"/>
                </a:cubicBezTo>
                <a:cubicBezTo>
                  <a:pt x="323" y="61"/>
                  <a:pt x="323" y="61"/>
                  <a:pt x="323" y="61"/>
                </a:cubicBezTo>
                <a:cubicBezTo>
                  <a:pt x="323" y="61"/>
                  <a:pt x="323" y="61"/>
                  <a:pt x="328" y="68"/>
                </a:cubicBezTo>
                <a:cubicBezTo>
                  <a:pt x="329" y="67"/>
                  <a:pt x="329" y="67"/>
                  <a:pt x="329" y="67"/>
                </a:cubicBezTo>
                <a:cubicBezTo>
                  <a:pt x="328" y="66"/>
                  <a:pt x="328" y="66"/>
                  <a:pt x="328" y="66"/>
                </a:cubicBezTo>
                <a:cubicBezTo>
                  <a:pt x="328" y="66"/>
                  <a:pt x="328" y="66"/>
                  <a:pt x="323" y="73"/>
                </a:cubicBezTo>
                <a:cubicBezTo>
                  <a:pt x="322" y="74"/>
                  <a:pt x="322" y="74"/>
                  <a:pt x="322" y="74"/>
                </a:cubicBezTo>
                <a:cubicBezTo>
                  <a:pt x="323" y="75"/>
                  <a:pt x="323" y="75"/>
                  <a:pt x="323" y="75"/>
                </a:cubicBezTo>
                <a:cubicBezTo>
                  <a:pt x="323" y="75"/>
                  <a:pt x="324" y="76"/>
                  <a:pt x="325" y="78"/>
                </a:cubicBezTo>
                <a:cubicBezTo>
                  <a:pt x="326" y="79"/>
                  <a:pt x="327" y="81"/>
                  <a:pt x="328" y="82"/>
                </a:cubicBezTo>
                <a:cubicBezTo>
                  <a:pt x="328" y="82"/>
                  <a:pt x="328" y="82"/>
                  <a:pt x="328" y="82"/>
                </a:cubicBezTo>
                <a:cubicBezTo>
                  <a:pt x="329" y="82"/>
                  <a:pt x="329" y="82"/>
                  <a:pt x="329" y="82"/>
                </a:cubicBezTo>
                <a:cubicBezTo>
                  <a:pt x="329" y="82"/>
                  <a:pt x="329" y="83"/>
                  <a:pt x="330" y="83"/>
                </a:cubicBezTo>
                <a:cubicBezTo>
                  <a:pt x="331" y="85"/>
                  <a:pt x="332" y="87"/>
                  <a:pt x="332" y="88"/>
                </a:cubicBezTo>
                <a:cubicBezTo>
                  <a:pt x="333" y="89"/>
                  <a:pt x="333" y="89"/>
                  <a:pt x="333" y="90"/>
                </a:cubicBezTo>
                <a:cubicBezTo>
                  <a:pt x="333" y="90"/>
                  <a:pt x="333" y="91"/>
                  <a:pt x="333" y="91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35" y="91"/>
                  <a:pt x="335" y="91"/>
                  <a:pt x="335" y="91"/>
                </a:cubicBezTo>
                <a:cubicBezTo>
                  <a:pt x="335" y="91"/>
                  <a:pt x="335" y="91"/>
                  <a:pt x="342" y="89"/>
                </a:cubicBezTo>
                <a:cubicBezTo>
                  <a:pt x="343" y="88"/>
                  <a:pt x="343" y="88"/>
                  <a:pt x="343" y="88"/>
                </a:cubicBezTo>
                <a:cubicBezTo>
                  <a:pt x="343" y="88"/>
                  <a:pt x="343" y="88"/>
                  <a:pt x="343" y="88"/>
                </a:cubicBezTo>
                <a:cubicBezTo>
                  <a:pt x="343" y="88"/>
                  <a:pt x="343" y="88"/>
                  <a:pt x="344" y="82"/>
                </a:cubicBezTo>
                <a:cubicBezTo>
                  <a:pt x="343" y="82"/>
                  <a:pt x="343" y="82"/>
                  <a:pt x="343" y="82"/>
                </a:cubicBezTo>
                <a:cubicBezTo>
                  <a:pt x="342" y="83"/>
                  <a:pt x="342" y="83"/>
                  <a:pt x="342" y="83"/>
                </a:cubicBezTo>
                <a:cubicBezTo>
                  <a:pt x="342" y="83"/>
                  <a:pt x="342" y="83"/>
                  <a:pt x="345" y="84"/>
                </a:cubicBezTo>
                <a:cubicBezTo>
                  <a:pt x="348" y="85"/>
                  <a:pt x="353" y="87"/>
                  <a:pt x="364" y="90"/>
                </a:cubicBezTo>
                <a:cubicBezTo>
                  <a:pt x="364" y="90"/>
                  <a:pt x="364" y="90"/>
                  <a:pt x="364" y="90"/>
                </a:cubicBezTo>
                <a:cubicBezTo>
                  <a:pt x="364" y="90"/>
                  <a:pt x="364" y="90"/>
                  <a:pt x="364" y="90"/>
                </a:cubicBezTo>
                <a:cubicBezTo>
                  <a:pt x="364" y="90"/>
                  <a:pt x="364" y="90"/>
                  <a:pt x="377" y="94"/>
                </a:cubicBezTo>
                <a:cubicBezTo>
                  <a:pt x="378" y="93"/>
                  <a:pt x="378" y="93"/>
                  <a:pt x="378" y="93"/>
                </a:cubicBezTo>
                <a:cubicBezTo>
                  <a:pt x="376" y="93"/>
                  <a:pt x="376" y="93"/>
                  <a:pt x="376" y="93"/>
                </a:cubicBezTo>
                <a:cubicBezTo>
                  <a:pt x="376" y="93"/>
                  <a:pt x="376" y="93"/>
                  <a:pt x="380" y="109"/>
                </a:cubicBezTo>
                <a:cubicBezTo>
                  <a:pt x="381" y="111"/>
                  <a:pt x="381" y="111"/>
                  <a:pt x="381" y="111"/>
                </a:cubicBezTo>
                <a:cubicBezTo>
                  <a:pt x="382" y="111"/>
                  <a:pt x="382" y="111"/>
                  <a:pt x="382" y="111"/>
                </a:cubicBezTo>
                <a:cubicBezTo>
                  <a:pt x="382" y="111"/>
                  <a:pt x="382" y="111"/>
                  <a:pt x="383" y="111"/>
                </a:cubicBezTo>
                <a:cubicBezTo>
                  <a:pt x="385" y="111"/>
                  <a:pt x="388" y="111"/>
                  <a:pt x="394" y="111"/>
                </a:cubicBezTo>
                <a:cubicBezTo>
                  <a:pt x="394" y="109"/>
                  <a:pt x="394" y="109"/>
                  <a:pt x="394" y="109"/>
                </a:cubicBezTo>
                <a:cubicBezTo>
                  <a:pt x="393" y="110"/>
                  <a:pt x="393" y="110"/>
                  <a:pt x="393" y="110"/>
                </a:cubicBezTo>
                <a:lnTo>
                  <a:pt x="394" y="10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4" name="Denmark"/>
          <p:cNvSpPr>
            <a:spLocks noEditPoints="1"/>
          </p:cNvSpPr>
          <p:nvPr/>
        </p:nvSpPr>
        <p:spPr bwMode="auto">
          <a:xfrm>
            <a:off x="4292806" y="3156602"/>
            <a:ext cx="287973" cy="218653"/>
          </a:xfrm>
          <a:custGeom>
            <a:avLst/>
            <a:gdLst>
              <a:gd name="T0" fmla="*/ 200 w 363"/>
              <a:gd name="T1" fmla="*/ 265 h 276"/>
              <a:gd name="T2" fmla="*/ 219 w 363"/>
              <a:gd name="T3" fmla="*/ 234 h 276"/>
              <a:gd name="T4" fmla="*/ 210 w 363"/>
              <a:gd name="T5" fmla="*/ 249 h 276"/>
              <a:gd name="T6" fmla="*/ 110 w 363"/>
              <a:gd name="T7" fmla="*/ 251 h 276"/>
              <a:gd name="T8" fmla="*/ 133 w 363"/>
              <a:gd name="T9" fmla="*/ 249 h 276"/>
              <a:gd name="T10" fmla="*/ 132 w 363"/>
              <a:gd name="T11" fmla="*/ 237 h 276"/>
              <a:gd name="T12" fmla="*/ 114 w 363"/>
              <a:gd name="T13" fmla="*/ 241 h 276"/>
              <a:gd name="T14" fmla="*/ 88 w 363"/>
              <a:gd name="T15" fmla="*/ 241 h 276"/>
              <a:gd name="T16" fmla="*/ 92 w 363"/>
              <a:gd name="T17" fmla="*/ 237 h 276"/>
              <a:gd name="T18" fmla="*/ 134 w 363"/>
              <a:gd name="T19" fmla="*/ 233 h 276"/>
              <a:gd name="T20" fmla="*/ 127 w 363"/>
              <a:gd name="T21" fmla="*/ 184 h 276"/>
              <a:gd name="T22" fmla="*/ 114 w 363"/>
              <a:gd name="T23" fmla="*/ 186 h 276"/>
              <a:gd name="T24" fmla="*/ 86 w 363"/>
              <a:gd name="T25" fmla="*/ 202 h 276"/>
              <a:gd name="T26" fmla="*/ 102 w 363"/>
              <a:gd name="T27" fmla="*/ 222 h 276"/>
              <a:gd name="T28" fmla="*/ 126 w 363"/>
              <a:gd name="T29" fmla="*/ 152 h 276"/>
              <a:gd name="T30" fmla="*/ 172 w 363"/>
              <a:gd name="T31" fmla="*/ 253 h 276"/>
              <a:gd name="T32" fmla="*/ 146 w 363"/>
              <a:gd name="T33" fmla="*/ 252 h 276"/>
              <a:gd name="T34" fmla="*/ 179 w 363"/>
              <a:gd name="T35" fmla="*/ 269 h 276"/>
              <a:gd name="T36" fmla="*/ 23 w 363"/>
              <a:gd name="T37" fmla="*/ 89 h 276"/>
              <a:gd name="T38" fmla="*/ 48 w 363"/>
              <a:gd name="T39" fmla="*/ 64 h 276"/>
              <a:gd name="T40" fmla="*/ 90 w 363"/>
              <a:gd name="T41" fmla="*/ 58 h 276"/>
              <a:gd name="T42" fmla="*/ 121 w 363"/>
              <a:gd name="T43" fmla="*/ 17 h 276"/>
              <a:gd name="T44" fmla="*/ 86 w 363"/>
              <a:gd name="T45" fmla="*/ 38 h 276"/>
              <a:gd name="T46" fmla="*/ 14 w 363"/>
              <a:gd name="T47" fmla="*/ 85 h 276"/>
              <a:gd name="T48" fmla="*/ 27 w 363"/>
              <a:gd name="T49" fmla="*/ 90 h 276"/>
              <a:gd name="T50" fmla="*/ 27 w 363"/>
              <a:gd name="T51" fmla="*/ 86 h 276"/>
              <a:gd name="T52" fmla="*/ 163 w 363"/>
              <a:gd name="T53" fmla="*/ 166 h 276"/>
              <a:gd name="T54" fmla="*/ 145 w 363"/>
              <a:gd name="T55" fmla="*/ 39 h 276"/>
              <a:gd name="T56" fmla="*/ 21 w 363"/>
              <a:gd name="T57" fmla="*/ 220 h 276"/>
              <a:gd name="T58" fmla="*/ 68 w 363"/>
              <a:gd name="T59" fmla="*/ 236 h 276"/>
              <a:gd name="T60" fmla="*/ 80 w 363"/>
              <a:gd name="T61" fmla="*/ 214 h 276"/>
              <a:gd name="T62" fmla="*/ 80 w 363"/>
              <a:gd name="T63" fmla="*/ 179 h 276"/>
              <a:gd name="T64" fmla="*/ 99 w 363"/>
              <a:gd name="T65" fmla="*/ 162 h 276"/>
              <a:gd name="T66" fmla="*/ 121 w 363"/>
              <a:gd name="T67" fmla="*/ 128 h 276"/>
              <a:gd name="T68" fmla="*/ 130 w 363"/>
              <a:gd name="T69" fmla="*/ 133 h 276"/>
              <a:gd name="T70" fmla="*/ 144 w 363"/>
              <a:gd name="T71" fmla="*/ 116 h 276"/>
              <a:gd name="T72" fmla="*/ 111 w 363"/>
              <a:gd name="T73" fmla="*/ 105 h 276"/>
              <a:gd name="T74" fmla="*/ 114 w 363"/>
              <a:gd name="T75" fmla="*/ 73 h 276"/>
              <a:gd name="T76" fmla="*/ 77 w 363"/>
              <a:gd name="T77" fmla="*/ 64 h 276"/>
              <a:gd name="T78" fmla="*/ 65 w 363"/>
              <a:gd name="T79" fmla="*/ 102 h 276"/>
              <a:gd name="T80" fmla="*/ 53 w 363"/>
              <a:gd name="T81" fmla="*/ 102 h 276"/>
              <a:gd name="T82" fmla="*/ 33 w 363"/>
              <a:gd name="T83" fmla="*/ 101 h 276"/>
              <a:gd name="T84" fmla="*/ 7 w 363"/>
              <a:gd name="T85" fmla="*/ 94 h 276"/>
              <a:gd name="T86" fmla="*/ 7 w 363"/>
              <a:gd name="T87" fmla="*/ 128 h 276"/>
              <a:gd name="T88" fmla="*/ 11 w 363"/>
              <a:gd name="T89" fmla="*/ 144 h 276"/>
              <a:gd name="T90" fmla="*/ 3 w 363"/>
              <a:gd name="T91" fmla="*/ 178 h 276"/>
              <a:gd name="T92" fmla="*/ 23 w 363"/>
              <a:gd name="T93" fmla="*/ 198 h 276"/>
              <a:gd name="T94" fmla="*/ 53 w 363"/>
              <a:gd name="T95" fmla="*/ 249 h 276"/>
              <a:gd name="T96" fmla="*/ 83 w 363"/>
              <a:gd name="T97" fmla="*/ 253 h 276"/>
              <a:gd name="T98" fmla="*/ 213 w 363"/>
              <a:gd name="T99" fmla="*/ 140 h 276"/>
              <a:gd name="T100" fmla="*/ 205 w 363"/>
              <a:gd name="T101" fmla="*/ 179 h 276"/>
              <a:gd name="T102" fmla="*/ 196 w 363"/>
              <a:gd name="T103" fmla="*/ 164 h 276"/>
              <a:gd name="T104" fmla="*/ 180 w 363"/>
              <a:gd name="T105" fmla="*/ 168 h 276"/>
              <a:gd name="T106" fmla="*/ 176 w 363"/>
              <a:gd name="T107" fmla="*/ 157 h 276"/>
              <a:gd name="T108" fmla="*/ 146 w 363"/>
              <a:gd name="T109" fmla="*/ 176 h 276"/>
              <a:gd name="T110" fmla="*/ 155 w 363"/>
              <a:gd name="T111" fmla="*/ 194 h 276"/>
              <a:gd name="T112" fmla="*/ 186 w 363"/>
              <a:gd name="T113" fmla="*/ 224 h 276"/>
              <a:gd name="T114" fmla="*/ 192 w 363"/>
              <a:gd name="T115" fmla="*/ 238 h 276"/>
              <a:gd name="T116" fmla="*/ 223 w 363"/>
              <a:gd name="T117" fmla="*/ 213 h 276"/>
              <a:gd name="T118" fmla="*/ 229 w 363"/>
              <a:gd name="T119" fmla="*/ 191 h 276"/>
              <a:gd name="T120" fmla="*/ 17 w 363"/>
              <a:gd name="T121" fmla="*/ 203 h 276"/>
              <a:gd name="T122" fmla="*/ 337 w 363"/>
              <a:gd name="T123" fmla="*/ 228 h 276"/>
              <a:gd name="T124" fmla="*/ 236 w 363"/>
              <a:gd name="T125" fmla="*/ 18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276">
                <a:moveTo>
                  <a:pt x="194" y="244"/>
                </a:moveTo>
                <a:cubicBezTo>
                  <a:pt x="192" y="241"/>
                  <a:pt x="192" y="241"/>
                  <a:pt x="192" y="241"/>
                </a:cubicBezTo>
                <a:cubicBezTo>
                  <a:pt x="192" y="241"/>
                  <a:pt x="187" y="240"/>
                  <a:pt x="186" y="241"/>
                </a:cubicBezTo>
                <a:cubicBezTo>
                  <a:pt x="186" y="241"/>
                  <a:pt x="187" y="249"/>
                  <a:pt x="190" y="252"/>
                </a:cubicBezTo>
                <a:cubicBezTo>
                  <a:pt x="192" y="256"/>
                  <a:pt x="194" y="259"/>
                  <a:pt x="194" y="259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9" y="276"/>
                  <a:pt x="199" y="276"/>
                  <a:pt x="199" y="276"/>
                </a:cubicBezTo>
                <a:cubicBezTo>
                  <a:pt x="200" y="265"/>
                  <a:pt x="200" y="265"/>
                  <a:pt x="200" y="265"/>
                </a:cubicBezTo>
                <a:cubicBezTo>
                  <a:pt x="209" y="251"/>
                  <a:pt x="209" y="251"/>
                  <a:pt x="209" y="251"/>
                </a:cubicBezTo>
                <a:cubicBezTo>
                  <a:pt x="199" y="242"/>
                  <a:pt x="199" y="242"/>
                  <a:pt x="199" y="242"/>
                </a:cubicBezTo>
                <a:lnTo>
                  <a:pt x="194" y="244"/>
                </a:lnTo>
                <a:close/>
                <a:moveTo>
                  <a:pt x="178" y="240"/>
                </a:moveTo>
                <a:cubicBezTo>
                  <a:pt x="178" y="237"/>
                  <a:pt x="175" y="238"/>
                  <a:pt x="175" y="240"/>
                </a:cubicBezTo>
                <a:cubicBezTo>
                  <a:pt x="176" y="242"/>
                  <a:pt x="178" y="240"/>
                  <a:pt x="178" y="240"/>
                </a:cubicBezTo>
                <a:close/>
                <a:moveTo>
                  <a:pt x="225" y="236"/>
                </a:moveTo>
                <a:cubicBezTo>
                  <a:pt x="223" y="236"/>
                  <a:pt x="219" y="236"/>
                  <a:pt x="219" y="234"/>
                </a:cubicBezTo>
                <a:cubicBezTo>
                  <a:pt x="218" y="234"/>
                  <a:pt x="213" y="233"/>
                  <a:pt x="213" y="233"/>
                </a:cubicBezTo>
                <a:cubicBezTo>
                  <a:pt x="211" y="233"/>
                  <a:pt x="211" y="233"/>
                  <a:pt x="211" y="233"/>
                </a:cubicBezTo>
                <a:cubicBezTo>
                  <a:pt x="214" y="236"/>
                  <a:pt x="214" y="236"/>
                  <a:pt x="214" y="236"/>
                </a:cubicBezTo>
                <a:cubicBezTo>
                  <a:pt x="214" y="236"/>
                  <a:pt x="218" y="238"/>
                  <a:pt x="214" y="238"/>
                </a:cubicBezTo>
                <a:cubicBezTo>
                  <a:pt x="213" y="240"/>
                  <a:pt x="209" y="240"/>
                  <a:pt x="209" y="240"/>
                </a:cubicBezTo>
                <a:cubicBezTo>
                  <a:pt x="206" y="241"/>
                  <a:pt x="206" y="241"/>
                  <a:pt x="206" y="241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9" y="249"/>
                  <a:pt x="210" y="249"/>
                  <a:pt x="210" y="249"/>
                </a:cubicBezTo>
                <a:cubicBezTo>
                  <a:pt x="213" y="244"/>
                  <a:pt x="213" y="244"/>
                  <a:pt x="213" y="244"/>
                </a:cubicBezTo>
                <a:cubicBezTo>
                  <a:pt x="213" y="244"/>
                  <a:pt x="218" y="241"/>
                  <a:pt x="219" y="241"/>
                </a:cubicBezTo>
                <a:cubicBezTo>
                  <a:pt x="221" y="241"/>
                  <a:pt x="223" y="244"/>
                  <a:pt x="228" y="242"/>
                </a:cubicBezTo>
                <a:cubicBezTo>
                  <a:pt x="230" y="241"/>
                  <a:pt x="228" y="236"/>
                  <a:pt x="225" y="236"/>
                </a:cubicBezTo>
                <a:close/>
                <a:moveTo>
                  <a:pt x="114" y="249"/>
                </a:moveTo>
                <a:cubicBezTo>
                  <a:pt x="114" y="249"/>
                  <a:pt x="114" y="246"/>
                  <a:pt x="111" y="244"/>
                </a:cubicBezTo>
                <a:cubicBezTo>
                  <a:pt x="110" y="242"/>
                  <a:pt x="107" y="241"/>
                  <a:pt x="107" y="241"/>
                </a:cubicBezTo>
                <a:cubicBezTo>
                  <a:pt x="107" y="241"/>
                  <a:pt x="109" y="249"/>
                  <a:pt x="110" y="251"/>
                </a:cubicBezTo>
                <a:cubicBezTo>
                  <a:pt x="113" y="252"/>
                  <a:pt x="114" y="255"/>
                  <a:pt x="114" y="255"/>
                </a:cubicBezTo>
                <a:cubicBezTo>
                  <a:pt x="122" y="253"/>
                  <a:pt x="122" y="253"/>
                  <a:pt x="122" y="253"/>
                </a:cubicBezTo>
                <a:cubicBezTo>
                  <a:pt x="117" y="249"/>
                  <a:pt x="117" y="249"/>
                  <a:pt x="117" y="249"/>
                </a:cubicBezTo>
                <a:lnTo>
                  <a:pt x="114" y="249"/>
                </a:lnTo>
                <a:close/>
                <a:moveTo>
                  <a:pt x="144" y="225"/>
                </a:moveTo>
                <a:cubicBezTo>
                  <a:pt x="140" y="236"/>
                  <a:pt x="140" y="236"/>
                  <a:pt x="140" y="236"/>
                </a:cubicBezTo>
                <a:cubicBezTo>
                  <a:pt x="130" y="246"/>
                  <a:pt x="130" y="246"/>
                  <a:pt x="130" y="246"/>
                </a:cubicBezTo>
                <a:cubicBezTo>
                  <a:pt x="133" y="249"/>
                  <a:pt x="133" y="249"/>
                  <a:pt x="133" y="249"/>
                </a:cubicBezTo>
                <a:cubicBezTo>
                  <a:pt x="126" y="253"/>
                  <a:pt x="126" y="253"/>
                  <a:pt x="126" y="253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44" y="236"/>
                  <a:pt x="144" y="236"/>
                  <a:pt x="144" y="236"/>
                </a:cubicBezTo>
                <a:cubicBezTo>
                  <a:pt x="145" y="234"/>
                  <a:pt x="145" y="225"/>
                  <a:pt x="145" y="225"/>
                </a:cubicBezTo>
                <a:lnTo>
                  <a:pt x="144" y="225"/>
                </a:lnTo>
                <a:close/>
                <a:moveTo>
                  <a:pt x="132" y="238"/>
                </a:moveTo>
                <a:cubicBezTo>
                  <a:pt x="127" y="238"/>
                  <a:pt x="127" y="238"/>
                  <a:pt x="127" y="238"/>
                </a:cubicBezTo>
                <a:cubicBezTo>
                  <a:pt x="132" y="237"/>
                  <a:pt x="132" y="237"/>
                  <a:pt x="132" y="237"/>
                </a:cubicBezTo>
                <a:cubicBezTo>
                  <a:pt x="132" y="237"/>
                  <a:pt x="130" y="236"/>
                  <a:pt x="127" y="236"/>
                </a:cubicBezTo>
                <a:cubicBezTo>
                  <a:pt x="122" y="238"/>
                  <a:pt x="122" y="238"/>
                  <a:pt x="122" y="238"/>
                </a:cubicBezTo>
                <a:cubicBezTo>
                  <a:pt x="123" y="244"/>
                  <a:pt x="123" y="244"/>
                  <a:pt x="123" y="244"/>
                </a:cubicBezTo>
                <a:cubicBezTo>
                  <a:pt x="123" y="244"/>
                  <a:pt x="130" y="242"/>
                  <a:pt x="132" y="242"/>
                </a:cubicBezTo>
                <a:cubicBezTo>
                  <a:pt x="133" y="241"/>
                  <a:pt x="132" y="238"/>
                  <a:pt x="132" y="238"/>
                </a:cubicBezTo>
                <a:close/>
                <a:moveTo>
                  <a:pt x="118" y="242"/>
                </a:moveTo>
                <a:cubicBezTo>
                  <a:pt x="119" y="242"/>
                  <a:pt x="119" y="241"/>
                  <a:pt x="119" y="241"/>
                </a:cubicBezTo>
                <a:cubicBezTo>
                  <a:pt x="114" y="241"/>
                  <a:pt x="114" y="241"/>
                  <a:pt x="114" y="241"/>
                </a:cubicBezTo>
                <a:lnTo>
                  <a:pt x="118" y="242"/>
                </a:lnTo>
                <a:close/>
                <a:moveTo>
                  <a:pt x="171" y="244"/>
                </a:moveTo>
                <a:cubicBezTo>
                  <a:pt x="175" y="242"/>
                  <a:pt x="175" y="241"/>
                  <a:pt x="169" y="241"/>
                </a:cubicBezTo>
                <a:cubicBezTo>
                  <a:pt x="169" y="241"/>
                  <a:pt x="167" y="241"/>
                  <a:pt x="167" y="242"/>
                </a:cubicBezTo>
                <a:cubicBezTo>
                  <a:pt x="167" y="244"/>
                  <a:pt x="168" y="245"/>
                  <a:pt x="171" y="244"/>
                </a:cubicBezTo>
                <a:close/>
                <a:moveTo>
                  <a:pt x="83" y="232"/>
                </a:moveTo>
                <a:cubicBezTo>
                  <a:pt x="82" y="232"/>
                  <a:pt x="79" y="233"/>
                  <a:pt x="79" y="236"/>
                </a:cubicBezTo>
                <a:cubicBezTo>
                  <a:pt x="79" y="237"/>
                  <a:pt x="87" y="240"/>
                  <a:pt x="88" y="241"/>
                </a:cubicBezTo>
                <a:cubicBezTo>
                  <a:pt x="91" y="242"/>
                  <a:pt x="88" y="244"/>
                  <a:pt x="88" y="244"/>
                </a:cubicBezTo>
                <a:cubicBezTo>
                  <a:pt x="87" y="242"/>
                  <a:pt x="87" y="242"/>
                  <a:pt x="87" y="242"/>
                </a:cubicBezTo>
                <a:cubicBezTo>
                  <a:pt x="86" y="242"/>
                  <a:pt x="86" y="242"/>
                  <a:pt x="86" y="242"/>
                </a:cubicBezTo>
                <a:cubicBezTo>
                  <a:pt x="87" y="246"/>
                  <a:pt x="87" y="246"/>
                  <a:pt x="87" y="246"/>
                </a:cubicBezTo>
                <a:cubicBezTo>
                  <a:pt x="90" y="246"/>
                  <a:pt x="90" y="246"/>
                  <a:pt x="90" y="246"/>
                </a:cubicBezTo>
                <a:cubicBezTo>
                  <a:pt x="94" y="252"/>
                  <a:pt x="94" y="252"/>
                  <a:pt x="94" y="252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1"/>
                  <a:pt x="96" y="242"/>
                  <a:pt x="92" y="237"/>
                </a:cubicBezTo>
                <a:cubicBezTo>
                  <a:pt x="92" y="237"/>
                  <a:pt x="87" y="232"/>
                  <a:pt x="83" y="232"/>
                </a:cubicBezTo>
                <a:close/>
                <a:moveTo>
                  <a:pt x="104" y="228"/>
                </a:moveTo>
                <a:cubicBezTo>
                  <a:pt x="100" y="230"/>
                  <a:pt x="100" y="230"/>
                  <a:pt x="100" y="230"/>
                </a:cubicBezTo>
                <a:cubicBezTo>
                  <a:pt x="107" y="233"/>
                  <a:pt x="107" y="233"/>
                  <a:pt x="107" y="233"/>
                </a:cubicBezTo>
                <a:cubicBezTo>
                  <a:pt x="109" y="232"/>
                  <a:pt x="109" y="232"/>
                  <a:pt x="109" y="232"/>
                </a:cubicBezTo>
                <a:cubicBezTo>
                  <a:pt x="109" y="232"/>
                  <a:pt x="110" y="234"/>
                  <a:pt x="117" y="236"/>
                </a:cubicBezTo>
                <a:cubicBezTo>
                  <a:pt x="123" y="237"/>
                  <a:pt x="125" y="232"/>
                  <a:pt x="125" y="232"/>
                </a:cubicBezTo>
                <a:cubicBezTo>
                  <a:pt x="125" y="232"/>
                  <a:pt x="133" y="236"/>
                  <a:pt x="134" y="233"/>
                </a:cubicBezTo>
                <a:cubicBezTo>
                  <a:pt x="137" y="229"/>
                  <a:pt x="140" y="220"/>
                  <a:pt x="140" y="220"/>
                </a:cubicBezTo>
                <a:cubicBezTo>
                  <a:pt x="140" y="220"/>
                  <a:pt x="136" y="217"/>
                  <a:pt x="137" y="214"/>
                </a:cubicBezTo>
                <a:cubicBezTo>
                  <a:pt x="137" y="213"/>
                  <a:pt x="138" y="213"/>
                  <a:pt x="138" y="213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27" y="199"/>
                  <a:pt x="132" y="199"/>
                  <a:pt x="133" y="198"/>
                </a:cubicBezTo>
                <a:cubicBezTo>
                  <a:pt x="134" y="195"/>
                  <a:pt x="136" y="195"/>
                  <a:pt x="134" y="193"/>
                </a:cubicBezTo>
                <a:cubicBezTo>
                  <a:pt x="132" y="190"/>
                  <a:pt x="127" y="184"/>
                  <a:pt x="127" y="184"/>
                </a:cubicBezTo>
                <a:cubicBezTo>
                  <a:pt x="126" y="186"/>
                  <a:pt x="126" y="186"/>
                  <a:pt x="126" y="186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26" y="193"/>
                  <a:pt x="126" y="193"/>
                  <a:pt x="126" y="193"/>
                </a:cubicBezTo>
                <a:cubicBezTo>
                  <a:pt x="127" y="195"/>
                  <a:pt x="127" y="195"/>
                  <a:pt x="127" y="195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19" y="198"/>
                  <a:pt x="119" y="198"/>
                  <a:pt x="119" y="198"/>
                </a:cubicBezTo>
                <a:cubicBezTo>
                  <a:pt x="123" y="194"/>
                  <a:pt x="123" y="194"/>
                  <a:pt x="123" y="194"/>
                </a:cubicBezTo>
                <a:cubicBezTo>
                  <a:pt x="114" y="186"/>
                  <a:pt x="114" y="186"/>
                  <a:pt x="114" y="186"/>
                </a:cubicBezTo>
                <a:cubicBezTo>
                  <a:pt x="113" y="189"/>
                  <a:pt x="113" y="189"/>
                  <a:pt x="113" y="189"/>
                </a:cubicBezTo>
                <a:cubicBezTo>
                  <a:pt x="110" y="186"/>
                  <a:pt x="110" y="186"/>
                  <a:pt x="110" y="186"/>
                </a:cubicBezTo>
                <a:cubicBezTo>
                  <a:pt x="91" y="194"/>
                  <a:pt x="91" y="194"/>
                  <a:pt x="91" y="194"/>
                </a:cubicBezTo>
                <a:cubicBezTo>
                  <a:pt x="88" y="191"/>
                  <a:pt x="88" y="191"/>
                  <a:pt x="88" y="191"/>
                </a:cubicBezTo>
                <a:cubicBezTo>
                  <a:pt x="83" y="195"/>
                  <a:pt x="83" y="195"/>
                  <a:pt x="83" y="195"/>
                </a:cubicBezTo>
                <a:cubicBezTo>
                  <a:pt x="87" y="198"/>
                  <a:pt x="87" y="198"/>
                  <a:pt x="87" y="198"/>
                </a:cubicBezTo>
                <a:cubicBezTo>
                  <a:pt x="83" y="198"/>
                  <a:pt x="83" y="198"/>
                  <a:pt x="83" y="198"/>
                </a:cubicBezTo>
                <a:cubicBezTo>
                  <a:pt x="86" y="202"/>
                  <a:pt x="86" y="202"/>
                  <a:pt x="86" y="202"/>
                </a:cubicBezTo>
                <a:cubicBezTo>
                  <a:pt x="88" y="202"/>
                  <a:pt x="88" y="202"/>
                  <a:pt x="88" y="202"/>
                </a:cubicBezTo>
                <a:cubicBezTo>
                  <a:pt x="87" y="207"/>
                  <a:pt x="87" y="207"/>
                  <a:pt x="87" y="207"/>
                </a:cubicBezTo>
                <a:cubicBezTo>
                  <a:pt x="91" y="209"/>
                  <a:pt x="91" y="209"/>
                  <a:pt x="91" y="209"/>
                </a:cubicBezTo>
                <a:cubicBezTo>
                  <a:pt x="91" y="209"/>
                  <a:pt x="90" y="217"/>
                  <a:pt x="92" y="218"/>
                </a:cubicBezTo>
                <a:cubicBezTo>
                  <a:pt x="95" y="220"/>
                  <a:pt x="96" y="229"/>
                  <a:pt x="96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2"/>
                  <a:pt x="98" y="222"/>
                  <a:pt x="98" y="222"/>
                </a:cubicBezTo>
                <a:cubicBezTo>
                  <a:pt x="102" y="222"/>
                  <a:pt x="102" y="222"/>
                  <a:pt x="102" y="222"/>
                </a:cubicBezTo>
                <a:lnTo>
                  <a:pt x="104" y="228"/>
                </a:lnTo>
                <a:close/>
                <a:moveTo>
                  <a:pt x="123" y="166"/>
                </a:moveTo>
                <a:cubicBezTo>
                  <a:pt x="123" y="168"/>
                  <a:pt x="125" y="171"/>
                  <a:pt x="125" y="171"/>
                </a:cubicBezTo>
                <a:cubicBezTo>
                  <a:pt x="130" y="174"/>
                  <a:pt x="130" y="174"/>
                  <a:pt x="130" y="174"/>
                </a:cubicBezTo>
                <a:cubicBezTo>
                  <a:pt x="133" y="171"/>
                  <a:pt x="134" y="170"/>
                  <a:pt x="134" y="167"/>
                </a:cubicBezTo>
                <a:cubicBezTo>
                  <a:pt x="134" y="166"/>
                  <a:pt x="132" y="159"/>
                  <a:pt x="132" y="159"/>
                </a:cubicBezTo>
                <a:cubicBezTo>
                  <a:pt x="132" y="159"/>
                  <a:pt x="130" y="160"/>
                  <a:pt x="127" y="157"/>
                </a:cubicBezTo>
                <a:cubicBezTo>
                  <a:pt x="127" y="155"/>
                  <a:pt x="126" y="152"/>
                  <a:pt x="126" y="152"/>
                </a:cubicBezTo>
                <a:cubicBezTo>
                  <a:pt x="123" y="152"/>
                  <a:pt x="123" y="152"/>
                  <a:pt x="123" y="152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6" y="160"/>
                  <a:pt x="123" y="162"/>
                  <a:pt x="123" y="166"/>
                </a:cubicBezTo>
                <a:close/>
                <a:moveTo>
                  <a:pt x="190" y="256"/>
                </a:moveTo>
                <a:cubicBezTo>
                  <a:pt x="188" y="253"/>
                  <a:pt x="183" y="245"/>
                  <a:pt x="183" y="245"/>
                </a:cubicBezTo>
                <a:cubicBezTo>
                  <a:pt x="180" y="245"/>
                  <a:pt x="180" y="245"/>
                  <a:pt x="180" y="245"/>
                </a:cubicBezTo>
                <a:cubicBezTo>
                  <a:pt x="180" y="251"/>
                  <a:pt x="180" y="251"/>
                  <a:pt x="180" y="251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2" y="251"/>
                  <a:pt x="172" y="251"/>
                  <a:pt x="172" y="251"/>
                </a:cubicBezTo>
                <a:cubicBezTo>
                  <a:pt x="169" y="249"/>
                  <a:pt x="169" y="249"/>
                  <a:pt x="169" y="249"/>
                </a:cubicBezTo>
                <a:cubicBezTo>
                  <a:pt x="169" y="249"/>
                  <a:pt x="168" y="242"/>
                  <a:pt x="160" y="242"/>
                </a:cubicBezTo>
                <a:cubicBezTo>
                  <a:pt x="152" y="241"/>
                  <a:pt x="148" y="246"/>
                  <a:pt x="148" y="246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49" y="256"/>
                  <a:pt x="149" y="256"/>
                  <a:pt x="149" y="256"/>
                </a:cubicBezTo>
                <a:cubicBezTo>
                  <a:pt x="146" y="255"/>
                  <a:pt x="146" y="255"/>
                  <a:pt x="146" y="255"/>
                </a:cubicBezTo>
                <a:cubicBezTo>
                  <a:pt x="146" y="252"/>
                  <a:pt x="146" y="252"/>
                  <a:pt x="146" y="252"/>
                </a:cubicBezTo>
                <a:cubicBezTo>
                  <a:pt x="145" y="253"/>
                  <a:pt x="145" y="253"/>
                  <a:pt x="145" y="253"/>
                </a:cubicBezTo>
                <a:cubicBezTo>
                  <a:pt x="145" y="259"/>
                  <a:pt x="145" y="259"/>
                  <a:pt x="145" y="259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4" y="264"/>
                  <a:pt x="165" y="267"/>
                  <a:pt x="167" y="269"/>
                </a:cubicBezTo>
                <a:cubicBezTo>
                  <a:pt x="167" y="272"/>
                  <a:pt x="171" y="275"/>
                  <a:pt x="171" y="275"/>
                </a:cubicBezTo>
                <a:cubicBezTo>
                  <a:pt x="175" y="273"/>
                  <a:pt x="175" y="273"/>
                  <a:pt x="175" y="273"/>
                </a:cubicBezTo>
                <a:cubicBezTo>
                  <a:pt x="175" y="271"/>
                  <a:pt x="175" y="271"/>
                  <a:pt x="175" y="271"/>
                </a:cubicBezTo>
                <a:cubicBezTo>
                  <a:pt x="175" y="271"/>
                  <a:pt x="176" y="269"/>
                  <a:pt x="179" y="269"/>
                </a:cubicBezTo>
                <a:cubicBezTo>
                  <a:pt x="182" y="269"/>
                  <a:pt x="190" y="267"/>
                  <a:pt x="190" y="267"/>
                </a:cubicBezTo>
                <a:cubicBezTo>
                  <a:pt x="191" y="264"/>
                  <a:pt x="191" y="264"/>
                  <a:pt x="191" y="264"/>
                </a:cubicBezTo>
                <a:cubicBezTo>
                  <a:pt x="190" y="261"/>
                  <a:pt x="190" y="261"/>
                  <a:pt x="190" y="261"/>
                </a:cubicBezTo>
                <a:cubicBezTo>
                  <a:pt x="190" y="261"/>
                  <a:pt x="191" y="259"/>
                  <a:pt x="190" y="256"/>
                </a:cubicBezTo>
                <a:close/>
                <a:moveTo>
                  <a:pt x="14" y="85"/>
                </a:moveTo>
                <a:cubicBezTo>
                  <a:pt x="15" y="90"/>
                  <a:pt x="15" y="90"/>
                  <a:pt x="15" y="90"/>
                </a:cubicBezTo>
                <a:cubicBezTo>
                  <a:pt x="15" y="90"/>
                  <a:pt x="19" y="91"/>
                  <a:pt x="21" y="91"/>
                </a:cubicBezTo>
                <a:cubicBezTo>
                  <a:pt x="22" y="91"/>
                  <a:pt x="23" y="89"/>
                  <a:pt x="23" y="89"/>
                </a:cubicBezTo>
                <a:cubicBezTo>
                  <a:pt x="26" y="87"/>
                  <a:pt x="26" y="87"/>
                  <a:pt x="26" y="87"/>
                </a:cubicBezTo>
                <a:cubicBezTo>
                  <a:pt x="26" y="87"/>
                  <a:pt x="25" y="85"/>
                  <a:pt x="23" y="83"/>
                </a:cubicBezTo>
                <a:cubicBezTo>
                  <a:pt x="23" y="81"/>
                  <a:pt x="29" y="78"/>
                  <a:pt x="30" y="75"/>
                </a:cubicBezTo>
                <a:cubicBezTo>
                  <a:pt x="31" y="74"/>
                  <a:pt x="34" y="69"/>
                  <a:pt x="34" y="69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3"/>
                  <a:pt x="44" y="63"/>
                  <a:pt x="44" y="63"/>
                </a:cubicBezTo>
                <a:cubicBezTo>
                  <a:pt x="45" y="64"/>
                  <a:pt x="45" y="64"/>
                  <a:pt x="45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60" y="63"/>
                  <a:pt x="64" y="64"/>
                </a:cubicBezTo>
                <a:cubicBezTo>
                  <a:pt x="65" y="64"/>
                  <a:pt x="72" y="60"/>
                  <a:pt x="72" y="60"/>
                </a:cubicBezTo>
                <a:cubicBezTo>
                  <a:pt x="82" y="60"/>
                  <a:pt x="82" y="60"/>
                  <a:pt x="82" y="60"/>
                </a:cubicBezTo>
                <a:cubicBezTo>
                  <a:pt x="82" y="60"/>
                  <a:pt x="82" y="55"/>
                  <a:pt x="83" y="55"/>
                </a:cubicBezTo>
                <a:cubicBezTo>
                  <a:pt x="87" y="55"/>
                  <a:pt x="86" y="59"/>
                  <a:pt x="86" y="59"/>
                </a:cubicBezTo>
                <a:cubicBezTo>
                  <a:pt x="86" y="59"/>
                  <a:pt x="87" y="59"/>
                  <a:pt x="90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100" y="58"/>
                  <a:pt x="107" y="62"/>
                  <a:pt x="109" y="63"/>
                </a:cubicBezTo>
                <a:cubicBezTo>
                  <a:pt x="111" y="64"/>
                  <a:pt x="113" y="66"/>
                  <a:pt x="115" y="64"/>
                </a:cubicBezTo>
                <a:cubicBezTo>
                  <a:pt x="118" y="64"/>
                  <a:pt x="121" y="52"/>
                  <a:pt x="121" y="52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6" y="40"/>
                  <a:pt x="126" y="39"/>
                </a:cubicBezTo>
                <a:cubicBezTo>
                  <a:pt x="125" y="38"/>
                  <a:pt x="127" y="31"/>
                  <a:pt x="126" y="25"/>
                </a:cubicBezTo>
                <a:cubicBezTo>
                  <a:pt x="126" y="19"/>
                  <a:pt x="122" y="20"/>
                  <a:pt x="121" y="17"/>
                </a:cubicBezTo>
                <a:cubicBezTo>
                  <a:pt x="121" y="16"/>
                  <a:pt x="126" y="5"/>
                  <a:pt x="127" y="4"/>
                </a:cubicBezTo>
                <a:cubicBezTo>
                  <a:pt x="130" y="2"/>
                  <a:pt x="134" y="1"/>
                  <a:pt x="134" y="1"/>
                </a:cubicBezTo>
                <a:cubicBezTo>
                  <a:pt x="133" y="0"/>
                  <a:pt x="133" y="0"/>
                  <a:pt x="133" y="0"/>
                </a:cubicBezTo>
                <a:cubicBezTo>
                  <a:pt x="126" y="1"/>
                  <a:pt x="126" y="1"/>
                  <a:pt x="126" y="1"/>
                </a:cubicBezTo>
                <a:cubicBezTo>
                  <a:pt x="126" y="1"/>
                  <a:pt x="123" y="4"/>
                  <a:pt x="122" y="5"/>
                </a:cubicBezTo>
                <a:cubicBezTo>
                  <a:pt x="119" y="8"/>
                  <a:pt x="113" y="15"/>
                  <a:pt x="113" y="15"/>
                </a:cubicBezTo>
                <a:cubicBezTo>
                  <a:pt x="113" y="15"/>
                  <a:pt x="99" y="15"/>
                  <a:pt x="98" y="16"/>
                </a:cubicBezTo>
                <a:cubicBezTo>
                  <a:pt x="95" y="16"/>
                  <a:pt x="87" y="32"/>
                  <a:pt x="86" y="38"/>
                </a:cubicBezTo>
                <a:cubicBezTo>
                  <a:pt x="83" y="40"/>
                  <a:pt x="75" y="50"/>
                  <a:pt x="68" y="51"/>
                </a:cubicBezTo>
                <a:cubicBezTo>
                  <a:pt x="59" y="52"/>
                  <a:pt x="54" y="50"/>
                  <a:pt x="52" y="50"/>
                </a:cubicBezTo>
                <a:cubicBezTo>
                  <a:pt x="48" y="50"/>
                  <a:pt x="46" y="52"/>
                  <a:pt x="46" y="52"/>
                </a:cubicBezTo>
                <a:cubicBezTo>
                  <a:pt x="46" y="52"/>
                  <a:pt x="38" y="54"/>
                  <a:pt x="37" y="54"/>
                </a:cubicBezTo>
                <a:cubicBezTo>
                  <a:pt x="37" y="54"/>
                  <a:pt x="36" y="51"/>
                  <a:pt x="31" y="51"/>
                </a:cubicBezTo>
                <a:cubicBezTo>
                  <a:pt x="29" y="52"/>
                  <a:pt x="22" y="64"/>
                  <a:pt x="17" y="70"/>
                </a:cubicBezTo>
                <a:cubicBezTo>
                  <a:pt x="13" y="75"/>
                  <a:pt x="11" y="85"/>
                  <a:pt x="11" y="85"/>
                </a:cubicBezTo>
                <a:lnTo>
                  <a:pt x="14" y="85"/>
                </a:lnTo>
                <a:close/>
                <a:moveTo>
                  <a:pt x="27" y="90"/>
                </a:moveTo>
                <a:cubicBezTo>
                  <a:pt x="25" y="90"/>
                  <a:pt x="25" y="90"/>
                  <a:pt x="25" y="90"/>
                </a:cubicBezTo>
                <a:cubicBezTo>
                  <a:pt x="25" y="91"/>
                  <a:pt x="25" y="91"/>
                  <a:pt x="25" y="91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93"/>
                  <a:pt x="23" y="94"/>
                  <a:pt x="25" y="95"/>
                </a:cubicBezTo>
                <a:cubicBezTo>
                  <a:pt x="26" y="95"/>
                  <a:pt x="30" y="95"/>
                  <a:pt x="31" y="94"/>
                </a:cubicBezTo>
                <a:cubicBezTo>
                  <a:pt x="33" y="93"/>
                  <a:pt x="29" y="93"/>
                  <a:pt x="29" y="93"/>
                </a:cubicBezTo>
                <a:lnTo>
                  <a:pt x="27" y="90"/>
                </a:lnTo>
                <a:close/>
                <a:moveTo>
                  <a:pt x="46" y="74"/>
                </a:moveTo>
                <a:cubicBezTo>
                  <a:pt x="49" y="74"/>
                  <a:pt x="48" y="69"/>
                  <a:pt x="48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71"/>
                  <a:pt x="42" y="71"/>
                  <a:pt x="42" y="71"/>
                </a:cubicBezTo>
                <a:cubicBezTo>
                  <a:pt x="34" y="74"/>
                  <a:pt x="34" y="74"/>
                  <a:pt x="34" y="74"/>
                </a:cubicBezTo>
                <a:cubicBezTo>
                  <a:pt x="33" y="81"/>
                  <a:pt x="33" y="81"/>
                  <a:pt x="33" y="81"/>
                </a:cubicBezTo>
                <a:cubicBezTo>
                  <a:pt x="30" y="82"/>
                  <a:pt x="30" y="82"/>
                  <a:pt x="30" y="82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6"/>
                  <a:pt x="30" y="87"/>
                  <a:pt x="30" y="89"/>
                </a:cubicBezTo>
                <a:cubicBezTo>
                  <a:pt x="31" y="89"/>
                  <a:pt x="33" y="90"/>
                  <a:pt x="33" y="90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45" y="82"/>
                  <a:pt x="45" y="81"/>
                </a:cubicBezTo>
                <a:cubicBezTo>
                  <a:pt x="45" y="81"/>
                  <a:pt x="42" y="75"/>
                  <a:pt x="44" y="74"/>
                </a:cubicBezTo>
                <a:cubicBezTo>
                  <a:pt x="45" y="73"/>
                  <a:pt x="45" y="75"/>
                  <a:pt x="46" y="74"/>
                </a:cubicBezTo>
                <a:close/>
                <a:moveTo>
                  <a:pt x="157" y="162"/>
                </a:moveTo>
                <a:cubicBezTo>
                  <a:pt x="159" y="164"/>
                  <a:pt x="163" y="166"/>
                  <a:pt x="163" y="166"/>
                </a:cubicBezTo>
                <a:cubicBezTo>
                  <a:pt x="163" y="166"/>
                  <a:pt x="160" y="162"/>
                  <a:pt x="159" y="160"/>
                </a:cubicBezTo>
                <a:cubicBezTo>
                  <a:pt x="157" y="159"/>
                  <a:pt x="153" y="157"/>
                  <a:pt x="153" y="157"/>
                </a:cubicBezTo>
                <a:cubicBezTo>
                  <a:pt x="153" y="157"/>
                  <a:pt x="155" y="162"/>
                  <a:pt x="157" y="162"/>
                </a:cubicBezTo>
                <a:close/>
                <a:moveTo>
                  <a:pt x="152" y="46"/>
                </a:moveTo>
                <a:cubicBezTo>
                  <a:pt x="153" y="46"/>
                  <a:pt x="152" y="44"/>
                  <a:pt x="153" y="42"/>
                </a:cubicBezTo>
                <a:cubicBezTo>
                  <a:pt x="156" y="40"/>
                  <a:pt x="159" y="40"/>
                  <a:pt x="159" y="40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57" y="33"/>
                  <a:pt x="148" y="36"/>
                  <a:pt x="145" y="39"/>
                </a:cubicBezTo>
                <a:cubicBezTo>
                  <a:pt x="144" y="40"/>
                  <a:pt x="142" y="43"/>
                  <a:pt x="142" y="43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4"/>
                  <a:pt x="148" y="47"/>
                  <a:pt x="152" y="46"/>
                </a:cubicBezTo>
                <a:close/>
                <a:moveTo>
                  <a:pt x="56" y="78"/>
                </a:moveTo>
                <a:cubicBezTo>
                  <a:pt x="48" y="79"/>
                  <a:pt x="48" y="79"/>
                  <a:pt x="48" y="79"/>
                </a:cubicBezTo>
                <a:cubicBezTo>
                  <a:pt x="50" y="81"/>
                  <a:pt x="50" y="81"/>
                  <a:pt x="50" y="81"/>
                </a:cubicBezTo>
                <a:lnTo>
                  <a:pt x="56" y="78"/>
                </a:lnTo>
                <a:close/>
                <a:moveTo>
                  <a:pt x="21" y="220"/>
                </a:moveTo>
                <a:cubicBezTo>
                  <a:pt x="21" y="220"/>
                  <a:pt x="17" y="221"/>
                  <a:pt x="17" y="225"/>
                </a:cubicBezTo>
                <a:cubicBezTo>
                  <a:pt x="17" y="229"/>
                  <a:pt x="21" y="232"/>
                  <a:pt x="22" y="232"/>
                </a:cubicBezTo>
                <a:cubicBezTo>
                  <a:pt x="23" y="232"/>
                  <a:pt x="22" y="225"/>
                  <a:pt x="22" y="225"/>
                </a:cubicBezTo>
                <a:cubicBezTo>
                  <a:pt x="22" y="225"/>
                  <a:pt x="25" y="220"/>
                  <a:pt x="21" y="220"/>
                </a:cubicBezTo>
                <a:close/>
                <a:moveTo>
                  <a:pt x="83" y="246"/>
                </a:moveTo>
                <a:cubicBezTo>
                  <a:pt x="80" y="240"/>
                  <a:pt x="80" y="240"/>
                  <a:pt x="80" y="240"/>
                </a:cubicBezTo>
                <a:cubicBezTo>
                  <a:pt x="72" y="234"/>
                  <a:pt x="72" y="234"/>
                  <a:pt x="72" y="234"/>
                </a:cubicBezTo>
                <a:cubicBezTo>
                  <a:pt x="68" y="236"/>
                  <a:pt x="68" y="236"/>
                  <a:pt x="68" y="236"/>
                </a:cubicBezTo>
                <a:cubicBezTo>
                  <a:pt x="68" y="236"/>
                  <a:pt x="71" y="233"/>
                  <a:pt x="72" y="233"/>
                </a:cubicBezTo>
                <a:cubicBezTo>
                  <a:pt x="73" y="232"/>
                  <a:pt x="72" y="229"/>
                  <a:pt x="72" y="229"/>
                </a:cubicBezTo>
                <a:cubicBezTo>
                  <a:pt x="71" y="229"/>
                  <a:pt x="71" y="229"/>
                  <a:pt x="71" y="229"/>
                </a:cubicBezTo>
                <a:cubicBezTo>
                  <a:pt x="76" y="222"/>
                  <a:pt x="76" y="222"/>
                  <a:pt x="76" y="222"/>
                </a:cubicBezTo>
                <a:cubicBezTo>
                  <a:pt x="76" y="222"/>
                  <a:pt x="79" y="222"/>
                  <a:pt x="80" y="221"/>
                </a:cubicBezTo>
                <a:cubicBezTo>
                  <a:pt x="82" y="220"/>
                  <a:pt x="80" y="214"/>
                  <a:pt x="80" y="214"/>
                </a:cubicBezTo>
                <a:cubicBezTo>
                  <a:pt x="77" y="215"/>
                  <a:pt x="77" y="215"/>
                  <a:pt x="77" y="215"/>
                </a:cubicBezTo>
                <a:cubicBezTo>
                  <a:pt x="80" y="214"/>
                  <a:pt x="80" y="214"/>
                  <a:pt x="80" y="214"/>
                </a:cubicBezTo>
                <a:cubicBezTo>
                  <a:pt x="80" y="214"/>
                  <a:pt x="77" y="209"/>
                  <a:pt x="77" y="207"/>
                </a:cubicBezTo>
                <a:cubicBezTo>
                  <a:pt x="77" y="203"/>
                  <a:pt x="80" y="199"/>
                  <a:pt x="80" y="199"/>
                </a:cubicBezTo>
                <a:cubicBezTo>
                  <a:pt x="79" y="195"/>
                  <a:pt x="79" y="195"/>
                  <a:pt x="79" y="195"/>
                </a:cubicBezTo>
                <a:cubicBezTo>
                  <a:pt x="79" y="195"/>
                  <a:pt x="72" y="197"/>
                  <a:pt x="72" y="195"/>
                </a:cubicBezTo>
                <a:cubicBezTo>
                  <a:pt x="73" y="194"/>
                  <a:pt x="80" y="193"/>
                  <a:pt x="80" y="193"/>
                </a:cubicBezTo>
                <a:cubicBezTo>
                  <a:pt x="91" y="184"/>
                  <a:pt x="91" y="184"/>
                  <a:pt x="91" y="184"/>
                </a:cubicBezTo>
                <a:cubicBezTo>
                  <a:pt x="86" y="184"/>
                  <a:pt x="86" y="184"/>
                  <a:pt x="86" y="184"/>
                </a:cubicBezTo>
                <a:cubicBezTo>
                  <a:pt x="86" y="184"/>
                  <a:pt x="82" y="179"/>
                  <a:pt x="80" y="179"/>
                </a:cubicBezTo>
                <a:cubicBezTo>
                  <a:pt x="76" y="178"/>
                  <a:pt x="76" y="178"/>
                  <a:pt x="76" y="178"/>
                </a:cubicBezTo>
                <a:cubicBezTo>
                  <a:pt x="76" y="178"/>
                  <a:pt x="77" y="176"/>
                  <a:pt x="80" y="176"/>
                </a:cubicBezTo>
                <a:cubicBezTo>
                  <a:pt x="82" y="176"/>
                  <a:pt x="88" y="180"/>
                  <a:pt x="92" y="179"/>
                </a:cubicBezTo>
                <a:cubicBezTo>
                  <a:pt x="96" y="178"/>
                  <a:pt x="99" y="172"/>
                  <a:pt x="99" y="172"/>
                </a:cubicBezTo>
                <a:cubicBezTo>
                  <a:pt x="99" y="168"/>
                  <a:pt x="99" y="168"/>
                  <a:pt x="99" y="168"/>
                </a:cubicBezTo>
                <a:cubicBezTo>
                  <a:pt x="99" y="167"/>
                  <a:pt x="91" y="164"/>
                  <a:pt x="91" y="164"/>
                </a:cubicBezTo>
                <a:cubicBezTo>
                  <a:pt x="91" y="162"/>
                  <a:pt x="95" y="164"/>
                  <a:pt x="95" y="164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104" y="162"/>
                  <a:pt x="104" y="162"/>
                  <a:pt x="104" y="162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9" y="166"/>
                  <a:pt x="109" y="166"/>
                  <a:pt x="109" y="166"/>
                </a:cubicBezTo>
                <a:cubicBezTo>
                  <a:pt x="109" y="166"/>
                  <a:pt x="110" y="160"/>
                  <a:pt x="110" y="159"/>
                </a:cubicBezTo>
                <a:cubicBezTo>
                  <a:pt x="111" y="157"/>
                  <a:pt x="113" y="156"/>
                  <a:pt x="113" y="156"/>
                </a:cubicBezTo>
                <a:cubicBezTo>
                  <a:pt x="113" y="148"/>
                  <a:pt x="113" y="148"/>
                  <a:pt x="113" y="148"/>
                </a:cubicBezTo>
                <a:cubicBezTo>
                  <a:pt x="113" y="147"/>
                  <a:pt x="110" y="140"/>
                  <a:pt x="110" y="139"/>
                </a:cubicBezTo>
                <a:cubicBezTo>
                  <a:pt x="110" y="137"/>
                  <a:pt x="118" y="128"/>
                  <a:pt x="121" y="128"/>
                </a:cubicBezTo>
                <a:cubicBezTo>
                  <a:pt x="122" y="128"/>
                  <a:pt x="122" y="131"/>
                  <a:pt x="122" y="131"/>
                </a:cubicBezTo>
                <a:cubicBezTo>
                  <a:pt x="118" y="136"/>
                  <a:pt x="118" y="136"/>
                  <a:pt x="118" y="136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8" y="139"/>
                  <a:pt x="122" y="137"/>
                  <a:pt x="123" y="137"/>
                </a:cubicBezTo>
                <a:cubicBezTo>
                  <a:pt x="125" y="139"/>
                  <a:pt x="123" y="140"/>
                  <a:pt x="122" y="143"/>
                </a:cubicBezTo>
                <a:cubicBezTo>
                  <a:pt x="121" y="143"/>
                  <a:pt x="125" y="144"/>
                  <a:pt x="126" y="144"/>
                </a:cubicBezTo>
                <a:cubicBezTo>
                  <a:pt x="127" y="143"/>
                  <a:pt x="126" y="137"/>
                  <a:pt x="126" y="137"/>
                </a:cubicBezTo>
                <a:cubicBezTo>
                  <a:pt x="126" y="137"/>
                  <a:pt x="127" y="133"/>
                  <a:pt x="130" y="133"/>
                </a:cubicBezTo>
                <a:cubicBezTo>
                  <a:pt x="132" y="133"/>
                  <a:pt x="133" y="136"/>
                  <a:pt x="132" y="136"/>
                </a:cubicBezTo>
                <a:cubicBezTo>
                  <a:pt x="130" y="137"/>
                  <a:pt x="130" y="139"/>
                  <a:pt x="132" y="140"/>
                </a:cubicBezTo>
                <a:cubicBezTo>
                  <a:pt x="133" y="140"/>
                  <a:pt x="136" y="139"/>
                  <a:pt x="136" y="139"/>
                </a:cubicBezTo>
                <a:cubicBezTo>
                  <a:pt x="136" y="135"/>
                  <a:pt x="136" y="135"/>
                  <a:pt x="136" y="135"/>
                </a:cubicBezTo>
                <a:cubicBezTo>
                  <a:pt x="140" y="131"/>
                  <a:pt x="140" y="131"/>
                  <a:pt x="140" y="131"/>
                </a:cubicBezTo>
                <a:cubicBezTo>
                  <a:pt x="140" y="129"/>
                  <a:pt x="140" y="129"/>
                  <a:pt x="140" y="129"/>
                </a:cubicBezTo>
                <a:cubicBezTo>
                  <a:pt x="145" y="124"/>
                  <a:pt x="145" y="124"/>
                  <a:pt x="145" y="124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5" y="110"/>
                  <a:pt x="145" y="110"/>
                  <a:pt x="145" y="110"/>
                </a:cubicBezTo>
                <a:cubicBezTo>
                  <a:pt x="145" y="108"/>
                  <a:pt x="140" y="105"/>
                  <a:pt x="140" y="105"/>
                </a:cubicBezTo>
                <a:cubicBezTo>
                  <a:pt x="123" y="108"/>
                  <a:pt x="123" y="108"/>
                  <a:pt x="123" y="108"/>
                </a:cubicBezTo>
                <a:cubicBezTo>
                  <a:pt x="118" y="105"/>
                  <a:pt x="118" y="105"/>
                  <a:pt x="118" y="105"/>
                </a:cubicBezTo>
                <a:cubicBezTo>
                  <a:pt x="118" y="105"/>
                  <a:pt x="117" y="101"/>
                  <a:pt x="115" y="101"/>
                </a:cubicBezTo>
                <a:cubicBezTo>
                  <a:pt x="114" y="100"/>
                  <a:pt x="111" y="102"/>
                  <a:pt x="111" y="102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5" y="97"/>
                  <a:pt x="115" y="97"/>
                  <a:pt x="115" y="97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7" y="87"/>
                  <a:pt x="117" y="87"/>
                  <a:pt x="117" y="87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5" y="69"/>
                  <a:pt x="115" y="69"/>
                  <a:pt x="115" y="69"/>
                </a:cubicBezTo>
                <a:cubicBezTo>
                  <a:pt x="115" y="67"/>
                  <a:pt x="110" y="67"/>
                  <a:pt x="110" y="67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2" y="64"/>
                  <a:pt x="82" y="66"/>
                </a:cubicBezTo>
                <a:cubicBezTo>
                  <a:pt x="80" y="67"/>
                  <a:pt x="77" y="70"/>
                  <a:pt x="76" y="69"/>
                </a:cubicBezTo>
                <a:cubicBezTo>
                  <a:pt x="76" y="67"/>
                  <a:pt x="79" y="66"/>
                  <a:pt x="77" y="64"/>
                </a:cubicBezTo>
                <a:cubicBezTo>
                  <a:pt x="77" y="62"/>
                  <a:pt x="67" y="64"/>
                  <a:pt x="67" y="64"/>
                </a:cubicBezTo>
                <a:cubicBezTo>
                  <a:pt x="59" y="73"/>
                  <a:pt x="59" y="73"/>
                  <a:pt x="59" y="73"/>
                </a:cubicBezTo>
                <a:cubicBezTo>
                  <a:pt x="59" y="73"/>
                  <a:pt x="60" y="83"/>
                  <a:pt x="60" y="85"/>
                </a:cubicBezTo>
                <a:cubicBezTo>
                  <a:pt x="59" y="85"/>
                  <a:pt x="61" y="86"/>
                  <a:pt x="61" y="86"/>
                </a:cubicBezTo>
                <a:cubicBezTo>
                  <a:pt x="61" y="86"/>
                  <a:pt x="61" y="87"/>
                  <a:pt x="60" y="87"/>
                </a:cubicBezTo>
                <a:cubicBezTo>
                  <a:pt x="59" y="89"/>
                  <a:pt x="60" y="91"/>
                  <a:pt x="60" y="91"/>
                </a:cubicBezTo>
                <a:cubicBezTo>
                  <a:pt x="61" y="91"/>
                  <a:pt x="65" y="93"/>
                  <a:pt x="65" y="93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69" y="102"/>
                  <a:pt x="68" y="105"/>
                  <a:pt x="65" y="105"/>
                </a:cubicBezTo>
                <a:cubicBezTo>
                  <a:pt x="61" y="106"/>
                  <a:pt x="61" y="102"/>
                  <a:pt x="61" y="102"/>
                </a:cubicBezTo>
                <a:cubicBezTo>
                  <a:pt x="64" y="97"/>
                  <a:pt x="64" y="97"/>
                  <a:pt x="64" y="97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4"/>
                  <a:pt x="56" y="97"/>
                  <a:pt x="54" y="97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57" y="90"/>
                  <a:pt x="57" y="90"/>
                  <a:pt x="57" y="90"/>
                </a:cubicBezTo>
                <a:cubicBezTo>
                  <a:pt x="54" y="83"/>
                  <a:pt x="54" y="83"/>
                  <a:pt x="54" y="83"/>
                </a:cubicBezTo>
                <a:cubicBezTo>
                  <a:pt x="48" y="83"/>
                  <a:pt x="48" y="83"/>
                  <a:pt x="48" y="83"/>
                </a:cubicBezTo>
                <a:cubicBezTo>
                  <a:pt x="45" y="83"/>
                  <a:pt x="44" y="86"/>
                  <a:pt x="44" y="89"/>
                </a:cubicBezTo>
                <a:cubicBezTo>
                  <a:pt x="42" y="90"/>
                  <a:pt x="45" y="90"/>
                  <a:pt x="45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3" y="101"/>
                  <a:pt x="37" y="104"/>
                  <a:pt x="37" y="106"/>
                </a:cubicBezTo>
                <a:cubicBezTo>
                  <a:pt x="37" y="110"/>
                  <a:pt x="30" y="109"/>
                  <a:pt x="30" y="109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102"/>
                  <a:pt x="17" y="101"/>
                  <a:pt x="13" y="100"/>
                </a:cubicBezTo>
                <a:cubicBezTo>
                  <a:pt x="8" y="97"/>
                  <a:pt x="10" y="94"/>
                  <a:pt x="10" y="91"/>
                </a:cubicBezTo>
                <a:cubicBezTo>
                  <a:pt x="10" y="90"/>
                  <a:pt x="11" y="89"/>
                  <a:pt x="11" y="89"/>
                </a:cubicBezTo>
                <a:cubicBezTo>
                  <a:pt x="10" y="86"/>
                  <a:pt x="10" y="86"/>
                  <a:pt x="10" y="86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100"/>
                  <a:pt x="4" y="114"/>
                  <a:pt x="4" y="114"/>
                </a:cubicBezTo>
                <a:cubicBezTo>
                  <a:pt x="6" y="113"/>
                  <a:pt x="6" y="113"/>
                  <a:pt x="6" y="113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8" y="121"/>
                  <a:pt x="8" y="121"/>
                  <a:pt x="8" y="121"/>
                </a:cubicBezTo>
                <a:cubicBezTo>
                  <a:pt x="6" y="118"/>
                  <a:pt x="6" y="118"/>
                  <a:pt x="6" y="118"/>
                </a:cubicBezTo>
                <a:cubicBezTo>
                  <a:pt x="4" y="129"/>
                  <a:pt x="4" y="129"/>
                  <a:pt x="4" y="129"/>
                </a:cubicBezTo>
                <a:cubicBezTo>
                  <a:pt x="7" y="128"/>
                  <a:pt x="7" y="128"/>
                  <a:pt x="7" y="128"/>
                </a:cubicBezTo>
                <a:cubicBezTo>
                  <a:pt x="10" y="133"/>
                  <a:pt x="10" y="133"/>
                  <a:pt x="10" y="133"/>
                </a:cubicBezTo>
                <a:cubicBezTo>
                  <a:pt x="7" y="135"/>
                  <a:pt x="7" y="135"/>
                  <a:pt x="7" y="135"/>
                </a:cubicBezTo>
                <a:cubicBezTo>
                  <a:pt x="6" y="132"/>
                  <a:pt x="6" y="132"/>
                  <a:pt x="6" y="132"/>
                </a:cubicBezTo>
                <a:cubicBezTo>
                  <a:pt x="3" y="133"/>
                  <a:pt x="3" y="133"/>
                  <a:pt x="3" y="133"/>
                </a:cubicBezTo>
                <a:cubicBezTo>
                  <a:pt x="2" y="148"/>
                  <a:pt x="2" y="148"/>
                  <a:pt x="2" y="148"/>
                </a:cubicBezTo>
                <a:cubicBezTo>
                  <a:pt x="3" y="147"/>
                  <a:pt x="3" y="147"/>
                  <a:pt x="3" y="147"/>
                </a:cubicBezTo>
                <a:cubicBezTo>
                  <a:pt x="6" y="140"/>
                  <a:pt x="6" y="140"/>
                  <a:pt x="6" y="14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7" y="155"/>
                  <a:pt x="15" y="157"/>
                </a:cubicBezTo>
                <a:cubicBezTo>
                  <a:pt x="14" y="160"/>
                  <a:pt x="11" y="164"/>
                  <a:pt x="8" y="162"/>
                </a:cubicBezTo>
                <a:cubicBezTo>
                  <a:pt x="4" y="160"/>
                  <a:pt x="6" y="151"/>
                  <a:pt x="6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4" y="151"/>
                  <a:pt x="6" y="164"/>
                  <a:pt x="6" y="167"/>
                </a:cubicBezTo>
                <a:cubicBezTo>
                  <a:pt x="6" y="171"/>
                  <a:pt x="2" y="176"/>
                  <a:pt x="2" y="176"/>
                </a:cubicBezTo>
                <a:cubicBezTo>
                  <a:pt x="3" y="178"/>
                  <a:pt x="3" y="178"/>
                  <a:pt x="3" y="178"/>
                </a:cubicBezTo>
                <a:cubicBezTo>
                  <a:pt x="0" y="189"/>
                  <a:pt x="0" y="189"/>
                  <a:pt x="0" y="189"/>
                </a:cubicBezTo>
                <a:cubicBezTo>
                  <a:pt x="3" y="190"/>
                  <a:pt x="3" y="190"/>
                  <a:pt x="3" y="190"/>
                </a:cubicBezTo>
                <a:cubicBezTo>
                  <a:pt x="10" y="195"/>
                  <a:pt x="10" y="195"/>
                  <a:pt x="10" y="195"/>
                </a:cubicBezTo>
                <a:cubicBezTo>
                  <a:pt x="7" y="186"/>
                  <a:pt x="7" y="186"/>
                  <a:pt x="7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13" y="195"/>
                  <a:pt x="13" y="195"/>
                  <a:pt x="13" y="195"/>
                </a:cubicBezTo>
                <a:cubicBezTo>
                  <a:pt x="21" y="198"/>
                  <a:pt x="21" y="198"/>
                  <a:pt x="21" y="198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9" y="210"/>
                  <a:pt x="29" y="210"/>
                  <a:pt x="29" y="210"/>
                </a:cubicBezTo>
                <a:cubicBezTo>
                  <a:pt x="27" y="214"/>
                  <a:pt x="27" y="214"/>
                  <a:pt x="27" y="214"/>
                </a:cubicBezTo>
                <a:cubicBezTo>
                  <a:pt x="27" y="214"/>
                  <a:pt x="29" y="220"/>
                  <a:pt x="29" y="224"/>
                </a:cubicBezTo>
                <a:cubicBezTo>
                  <a:pt x="29" y="228"/>
                  <a:pt x="25" y="233"/>
                  <a:pt x="25" y="236"/>
                </a:cubicBezTo>
                <a:cubicBezTo>
                  <a:pt x="25" y="238"/>
                  <a:pt x="27" y="240"/>
                  <a:pt x="27" y="241"/>
                </a:cubicBezTo>
                <a:cubicBezTo>
                  <a:pt x="26" y="241"/>
                  <a:pt x="26" y="242"/>
                  <a:pt x="26" y="244"/>
                </a:cubicBezTo>
                <a:cubicBezTo>
                  <a:pt x="27" y="244"/>
                  <a:pt x="29" y="245"/>
                  <a:pt x="30" y="245"/>
                </a:cubicBezTo>
                <a:cubicBezTo>
                  <a:pt x="38" y="244"/>
                  <a:pt x="45" y="246"/>
                  <a:pt x="53" y="249"/>
                </a:cubicBezTo>
                <a:cubicBezTo>
                  <a:pt x="56" y="249"/>
                  <a:pt x="54" y="256"/>
                  <a:pt x="60" y="255"/>
                </a:cubicBezTo>
                <a:cubicBezTo>
                  <a:pt x="64" y="252"/>
                  <a:pt x="65" y="246"/>
                  <a:pt x="67" y="255"/>
                </a:cubicBezTo>
                <a:cubicBezTo>
                  <a:pt x="67" y="255"/>
                  <a:pt x="67" y="253"/>
                  <a:pt x="68" y="253"/>
                </a:cubicBezTo>
                <a:cubicBezTo>
                  <a:pt x="68" y="251"/>
                  <a:pt x="68" y="251"/>
                  <a:pt x="68" y="251"/>
                </a:cubicBezTo>
                <a:cubicBezTo>
                  <a:pt x="73" y="246"/>
                  <a:pt x="73" y="246"/>
                  <a:pt x="73" y="246"/>
                </a:cubicBezTo>
                <a:cubicBezTo>
                  <a:pt x="73" y="246"/>
                  <a:pt x="76" y="244"/>
                  <a:pt x="77" y="244"/>
                </a:cubicBezTo>
                <a:cubicBezTo>
                  <a:pt x="79" y="244"/>
                  <a:pt x="77" y="249"/>
                  <a:pt x="77" y="251"/>
                </a:cubicBezTo>
                <a:cubicBezTo>
                  <a:pt x="77" y="252"/>
                  <a:pt x="80" y="253"/>
                  <a:pt x="83" y="253"/>
                </a:cubicBezTo>
                <a:cubicBezTo>
                  <a:pt x="86" y="252"/>
                  <a:pt x="82" y="251"/>
                  <a:pt x="80" y="249"/>
                </a:cubicBezTo>
                <a:cubicBezTo>
                  <a:pt x="80" y="246"/>
                  <a:pt x="83" y="246"/>
                  <a:pt x="83" y="246"/>
                </a:cubicBezTo>
                <a:close/>
                <a:moveTo>
                  <a:pt x="230" y="175"/>
                </a:moveTo>
                <a:cubicBezTo>
                  <a:pt x="230" y="174"/>
                  <a:pt x="229" y="170"/>
                  <a:pt x="229" y="168"/>
                </a:cubicBezTo>
                <a:cubicBezTo>
                  <a:pt x="226" y="156"/>
                  <a:pt x="226" y="156"/>
                  <a:pt x="226" y="156"/>
                </a:cubicBezTo>
                <a:cubicBezTo>
                  <a:pt x="226" y="156"/>
                  <a:pt x="226" y="151"/>
                  <a:pt x="228" y="149"/>
                </a:cubicBezTo>
                <a:cubicBezTo>
                  <a:pt x="230" y="149"/>
                  <a:pt x="232" y="147"/>
                  <a:pt x="229" y="145"/>
                </a:cubicBezTo>
                <a:cubicBezTo>
                  <a:pt x="226" y="144"/>
                  <a:pt x="213" y="140"/>
                  <a:pt x="213" y="140"/>
                </a:cubicBezTo>
                <a:cubicBezTo>
                  <a:pt x="213" y="140"/>
                  <a:pt x="206" y="145"/>
                  <a:pt x="202" y="148"/>
                </a:cubicBezTo>
                <a:cubicBezTo>
                  <a:pt x="198" y="149"/>
                  <a:pt x="192" y="151"/>
                  <a:pt x="192" y="151"/>
                </a:cubicBezTo>
                <a:cubicBezTo>
                  <a:pt x="192" y="153"/>
                  <a:pt x="192" y="153"/>
                  <a:pt x="192" y="153"/>
                </a:cubicBezTo>
                <a:cubicBezTo>
                  <a:pt x="192" y="153"/>
                  <a:pt x="199" y="152"/>
                  <a:pt x="200" y="153"/>
                </a:cubicBezTo>
                <a:cubicBezTo>
                  <a:pt x="202" y="156"/>
                  <a:pt x="202" y="162"/>
                  <a:pt x="202" y="162"/>
                </a:cubicBezTo>
                <a:cubicBezTo>
                  <a:pt x="205" y="170"/>
                  <a:pt x="205" y="170"/>
                  <a:pt x="205" y="170"/>
                </a:cubicBezTo>
                <a:cubicBezTo>
                  <a:pt x="203" y="176"/>
                  <a:pt x="203" y="176"/>
                  <a:pt x="203" y="176"/>
                </a:cubicBezTo>
                <a:cubicBezTo>
                  <a:pt x="205" y="179"/>
                  <a:pt x="205" y="179"/>
                  <a:pt x="205" y="179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194" y="179"/>
                  <a:pt x="194" y="179"/>
                  <a:pt x="194" y="179"/>
                </a:cubicBezTo>
                <a:cubicBezTo>
                  <a:pt x="198" y="174"/>
                  <a:pt x="198" y="174"/>
                  <a:pt x="198" y="174"/>
                </a:cubicBezTo>
                <a:cubicBezTo>
                  <a:pt x="202" y="174"/>
                  <a:pt x="202" y="174"/>
                  <a:pt x="202" y="174"/>
                </a:cubicBezTo>
                <a:cubicBezTo>
                  <a:pt x="202" y="172"/>
                  <a:pt x="202" y="168"/>
                  <a:pt x="200" y="16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198" y="155"/>
                  <a:pt x="196" y="156"/>
                </a:cubicBezTo>
                <a:cubicBezTo>
                  <a:pt x="192" y="157"/>
                  <a:pt x="196" y="164"/>
                  <a:pt x="196" y="164"/>
                </a:cubicBezTo>
                <a:cubicBezTo>
                  <a:pt x="196" y="164"/>
                  <a:pt x="192" y="166"/>
                  <a:pt x="192" y="168"/>
                </a:cubicBezTo>
                <a:cubicBezTo>
                  <a:pt x="192" y="175"/>
                  <a:pt x="192" y="175"/>
                  <a:pt x="192" y="175"/>
                </a:cubicBezTo>
                <a:cubicBezTo>
                  <a:pt x="188" y="180"/>
                  <a:pt x="188" y="180"/>
                  <a:pt x="188" y="180"/>
                </a:cubicBezTo>
                <a:cubicBezTo>
                  <a:pt x="190" y="175"/>
                  <a:pt x="190" y="175"/>
                  <a:pt x="190" y="175"/>
                </a:cubicBezTo>
                <a:cubicBezTo>
                  <a:pt x="183" y="175"/>
                  <a:pt x="183" y="175"/>
                  <a:pt x="183" y="175"/>
                </a:cubicBezTo>
                <a:cubicBezTo>
                  <a:pt x="187" y="172"/>
                  <a:pt x="187" y="172"/>
                  <a:pt x="187" y="172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0" y="168"/>
                  <a:pt x="180" y="168"/>
                  <a:pt x="180" y="168"/>
                </a:cubicBezTo>
                <a:cubicBezTo>
                  <a:pt x="180" y="168"/>
                  <a:pt x="186" y="164"/>
                  <a:pt x="186" y="162"/>
                </a:cubicBezTo>
                <a:cubicBezTo>
                  <a:pt x="186" y="159"/>
                  <a:pt x="186" y="157"/>
                  <a:pt x="187" y="156"/>
                </a:cubicBezTo>
                <a:cubicBezTo>
                  <a:pt x="188" y="156"/>
                  <a:pt x="190" y="153"/>
                  <a:pt x="190" y="153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188" y="152"/>
                  <a:pt x="178" y="155"/>
                  <a:pt x="175" y="153"/>
                </a:cubicBezTo>
                <a:cubicBezTo>
                  <a:pt x="169" y="152"/>
                  <a:pt x="163" y="148"/>
                  <a:pt x="163" y="148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52"/>
                  <a:pt x="172" y="155"/>
                  <a:pt x="176" y="157"/>
                </a:cubicBezTo>
                <a:cubicBezTo>
                  <a:pt x="178" y="160"/>
                  <a:pt x="167" y="164"/>
                  <a:pt x="167" y="164"/>
                </a:cubicBezTo>
                <a:cubicBezTo>
                  <a:pt x="167" y="164"/>
                  <a:pt x="167" y="171"/>
                  <a:pt x="164" y="172"/>
                </a:cubicBezTo>
                <a:cubicBezTo>
                  <a:pt x="161" y="174"/>
                  <a:pt x="156" y="171"/>
                  <a:pt x="156" y="171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48" y="172"/>
                  <a:pt x="148" y="172"/>
                  <a:pt x="148" y="172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46" y="176"/>
                  <a:pt x="146" y="176"/>
                  <a:pt x="146" y="176"/>
                </a:cubicBezTo>
                <a:cubicBezTo>
                  <a:pt x="149" y="178"/>
                  <a:pt x="149" y="178"/>
                  <a:pt x="149" y="178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8" y="180"/>
                  <a:pt x="148" y="180"/>
                  <a:pt x="148" y="180"/>
                </a:cubicBezTo>
                <a:cubicBezTo>
                  <a:pt x="156" y="186"/>
                  <a:pt x="156" y="186"/>
                  <a:pt x="156" y="186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3" y="191"/>
                  <a:pt x="153" y="191"/>
                  <a:pt x="153" y="191"/>
                </a:cubicBezTo>
                <a:cubicBezTo>
                  <a:pt x="155" y="194"/>
                  <a:pt x="155" y="194"/>
                  <a:pt x="155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53" y="209"/>
                  <a:pt x="153" y="209"/>
                  <a:pt x="153" y="209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64" y="220"/>
                  <a:pt x="169" y="218"/>
                  <a:pt x="172" y="218"/>
                </a:cubicBezTo>
                <a:cubicBezTo>
                  <a:pt x="175" y="218"/>
                  <a:pt x="176" y="222"/>
                  <a:pt x="179" y="221"/>
                </a:cubicBezTo>
                <a:cubicBezTo>
                  <a:pt x="182" y="221"/>
                  <a:pt x="183" y="217"/>
                  <a:pt x="186" y="218"/>
                </a:cubicBezTo>
                <a:cubicBezTo>
                  <a:pt x="187" y="221"/>
                  <a:pt x="186" y="224"/>
                  <a:pt x="186" y="224"/>
                </a:cubicBezTo>
                <a:cubicBezTo>
                  <a:pt x="188" y="224"/>
                  <a:pt x="188" y="224"/>
                  <a:pt x="188" y="224"/>
                </a:cubicBezTo>
                <a:cubicBezTo>
                  <a:pt x="186" y="228"/>
                  <a:pt x="186" y="228"/>
                  <a:pt x="186" y="228"/>
                </a:cubicBezTo>
                <a:cubicBezTo>
                  <a:pt x="187" y="230"/>
                  <a:pt x="187" y="230"/>
                  <a:pt x="187" y="230"/>
                </a:cubicBezTo>
                <a:cubicBezTo>
                  <a:pt x="188" y="230"/>
                  <a:pt x="188" y="230"/>
                  <a:pt x="188" y="230"/>
                </a:cubicBezTo>
                <a:cubicBezTo>
                  <a:pt x="188" y="233"/>
                  <a:pt x="188" y="233"/>
                  <a:pt x="188" y="233"/>
                </a:cubicBezTo>
                <a:cubicBezTo>
                  <a:pt x="182" y="230"/>
                  <a:pt x="182" y="230"/>
                  <a:pt x="182" y="230"/>
                </a:cubicBezTo>
                <a:cubicBezTo>
                  <a:pt x="182" y="232"/>
                  <a:pt x="182" y="232"/>
                  <a:pt x="182" y="232"/>
                </a:cubicBezTo>
                <a:cubicBezTo>
                  <a:pt x="192" y="238"/>
                  <a:pt x="192" y="238"/>
                  <a:pt x="192" y="238"/>
                </a:cubicBezTo>
                <a:cubicBezTo>
                  <a:pt x="199" y="237"/>
                  <a:pt x="199" y="237"/>
                  <a:pt x="199" y="237"/>
                </a:cubicBezTo>
                <a:cubicBezTo>
                  <a:pt x="202" y="241"/>
                  <a:pt x="202" y="241"/>
                  <a:pt x="202" y="241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5" y="236"/>
                  <a:pt x="207" y="234"/>
                </a:cubicBezTo>
                <a:cubicBezTo>
                  <a:pt x="209" y="233"/>
                  <a:pt x="211" y="230"/>
                  <a:pt x="209" y="229"/>
                </a:cubicBezTo>
                <a:cubicBezTo>
                  <a:pt x="205" y="229"/>
                  <a:pt x="200" y="229"/>
                  <a:pt x="200" y="225"/>
                </a:cubicBezTo>
                <a:cubicBezTo>
                  <a:pt x="202" y="224"/>
                  <a:pt x="210" y="217"/>
                  <a:pt x="214" y="217"/>
                </a:cubicBezTo>
                <a:cubicBezTo>
                  <a:pt x="218" y="217"/>
                  <a:pt x="222" y="217"/>
                  <a:pt x="223" y="213"/>
                </a:cubicBezTo>
                <a:cubicBezTo>
                  <a:pt x="223" y="209"/>
                  <a:pt x="219" y="202"/>
                  <a:pt x="215" y="202"/>
                </a:cubicBezTo>
                <a:cubicBezTo>
                  <a:pt x="213" y="201"/>
                  <a:pt x="207" y="199"/>
                  <a:pt x="209" y="198"/>
                </a:cubicBezTo>
                <a:cubicBezTo>
                  <a:pt x="210" y="197"/>
                  <a:pt x="210" y="191"/>
                  <a:pt x="210" y="191"/>
                </a:cubicBezTo>
                <a:cubicBezTo>
                  <a:pt x="210" y="191"/>
                  <a:pt x="213" y="186"/>
                  <a:pt x="214" y="186"/>
                </a:cubicBezTo>
                <a:cubicBezTo>
                  <a:pt x="215" y="184"/>
                  <a:pt x="222" y="184"/>
                  <a:pt x="222" y="184"/>
                </a:cubicBezTo>
                <a:cubicBezTo>
                  <a:pt x="222" y="184"/>
                  <a:pt x="223" y="179"/>
                  <a:pt x="225" y="180"/>
                </a:cubicBezTo>
                <a:cubicBezTo>
                  <a:pt x="228" y="180"/>
                  <a:pt x="225" y="180"/>
                  <a:pt x="225" y="184"/>
                </a:cubicBezTo>
                <a:cubicBezTo>
                  <a:pt x="225" y="186"/>
                  <a:pt x="226" y="193"/>
                  <a:pt x="229" y="191"/>
                </a:cubicBezTo>
                <a:cubicBezTo>
                  <a:pt x="232" y="190"/>
                  <a:pt x="234" y="186"/>
                  <a:pt x="234" y="186"/>
                </a:cubicBezTo>
                <a:cubicBezTo>
                  <a:pt x="234" y="186"/>
                  <a:pt x="232" y="175"/>
                  <a:pt x="230" y="175"/>
                </a:cubicBezTo>
                <a:close/>
                <a:moveTo>
                  <a:pt x="15" y="199"/>
                </a:moveTo>
                <a:cubicBezTo>
                  <a:pt x="13" y="197"/>
                  <a:pt x="13" y="197"/>
                  <a:pt x="13" y="197"/>
                </a:cubicBezTo>
                <a:cubicBezTo>
                  <a:pt x="13" y="201"/>
                  <a:pt x="13" y="201"/>
                  <a:pt x="13" y="201"/>
                </a:cubicBezTo>
                <a:cubicBezTo>
                  <a:pt x="14" y="203"/>
                  <a:pt x="14" y="203"/>
                  <a:pt x="14" y="203"/>
                </a:cubicBezTo>
                <a:cubicBezTo>
                  <a:pt x="15" y="209"/>
                  <a:pt x="15" y="209"/>
                  <a:pt x="15" y="209"/>
                </a:cubicBezTo>
                <a:cubicBezTo>
                  <a:pt x="17" y="203"/>
                  <a:pt x="17" y="203"/>
                  <a:pt x="17" y="203"/>
                </a:cubicBezTo>
                <a:cubicBezTo>
                  <a:pt x="17" y="199"/>
                  <a:pt x="15" y="199"/>
                  <a:pt x="15" y="199"/>
                </a:cubicBezTo>
                <a:close/>
                <a:moveTo>
                  <a:pt x="361" y="224"/>
                </a:moveTo>
                <a:cubicBezTo>
                  <a:pt x="353" y="218"/>
                  <a:pt x="353" y="218"/>
                  <a:pt x="353" y="218"/>
                </a:cubicBezTo>
                <a:cubicBezTo>
                  <a:pt x="347" y="217"/>
                  <a:pt x="347" y="217"/>
                  <a:pt x="347" y="217"/>
                </a:cubicBezTo>
                <a:cubicBezTo>
                  <a:pt x="341" y="210"/>
                  <a:pt x="341" y="210"/>
                  <a:pt x="341" y="210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7"/>
                  <a:pt x="340" y="218"/>
                  <a:pt x="338" y="221"/>
                </a:cubicBezTo>
                <a:cubicBezTo>
                  <a:pt x="338" y="224"/>
                  <a:pt x="337" y="228"/>
                  <a:pt x="337" y="228"/>
                </a:cubicBezTo>
                <a:cubicBezTo>
                  <a:pt x="357" y="236"/>
                  <a:pt x="357" y="236"/>
                  <a:pt x="357" y="236"/>
                </a:cubicBezTo>
                <a:cubicBezTo>
                  <a:pt x="359" y="234"/>
                  <a:pt x="359" y="234"/>
                  <a:pt x="359" y="234"/>
                </a:cubicBezTo>
                <a:cubicBezTo>
                  <a:pt x="359" y="230"/>
                  <a:pt x="359" y="230"/>
                  <a:pt x="359" y="230"/>
                </a:cubicBezTo>
                <a:cubicBezTo>
                  <a:pt x="363" y="229"/>
                  <a:pt x="363" y="229"/>
                  <a:pt x="363" y="229"/>
                </a:cubicBezTo>
                <a:lnTo>
                  <a:pt x="361" y="224"/>
                </a:lnTo>
                <a:close/>
                <a:moveTo>
                  <a:pt x="236" y="180"/>
                </a:moveTo>
                <a:cubicBezTo>
                  <a:pt x="237" y="186"/>
                  <a:pt x="241" y="186"/>
                  <a:pt x="238" y="180"/>
                </a:cubicBezTo>
                <a:cubicBezTo>
                  <a:pt x="238" y="176"/>
                  <a:pt x="236" y="180"/>
                  <a:pt x="236" y="180"/>
                </a:cubicBezTo>
                <a:close/>
                <a:moveTo>
                  <a:pt x="178" y="93"/>
                </a:moveTo>
                <a:cubicBezTo>
                  <a:pt x="182" y="91"/>
                  <a:pt x="184" y="87"/>
                  <a:pt x="184" y="87"/>
                </a:cubicBezTo>
                <a:cubicBezTo>
                  <a:pt x="175" y="87"/>
                  <a:pt x="175" y="87"/>
                  <a:pt x="175" y="87"/>
                </a:cubicBezTo>
                <a:cubicBezTo>
                  <a:pt x="175" y="87"/>
                  <a:pt x="175" y="93"/>
                  <a:pt x="178" y="9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5" name="Freeform 14"/>
          <p:cNvSpPr>
            <a:spLocks noEditPoints="1"/>
          </p:cNvSpPr>
          <p:nvPr/>
        </p:nvSpPr>
        <p:spPr bwMode="auto">
          <a:xfrm>
            <a:off x="4292243" y="3154911"/>
            <a:ext cx="290227" cy="222034"/>
          </a:xfrm>
          <a:custGeom>
            <a:avLst/>
            <a:gdLst>
              <a:gd name="T0" fmla="*/ 193 w 366"/>
              <a:gd name="T1" fmla="*/ 245 h 280"/>
              <a:gd name="T2" fmla="*/ 221 w 366"/>
              <a:gd name="T3" fmla="*/ 236 h 280"/>
              <a:gd name="T4" fmla="*/ 220 w 366"/>
              <a:gd name="T5" fmla="*/ 244 h 280"/>
              <a:gd name="T6" fmla="*/ 116 w 366"/>
              <a:gd name="T7" fmla="*/ 251 h 280"/>
              <a:gd name="T8" fmla="*/ 126 w 366"/>
              <a:gd name="T9" fmla="*/ 254 h 280"/>
              <a:gd name="T10" fmla="*/ 134 w 366"/>
              <a:gd name="T11" fmla="*/ 245 h 280"/>
              <a:gd name="T12" fmla="*/ 119 w 366"/>
              <a:gd name="T13" fmla="*/ 243 h 280"/>
              <a:gd name="T14" fmla="*/ 89 w 366"/>
              <a:gd name="T15" fmla="*/ 244 h 280"/>
              <a:gd name="T16" fmla="*/ 92 w 366"/>
              <a:gd name="T17" fmla="*/ 244 h 280"/>
              <a:gd name="T18" fmla="*/ 137 w 366"/>
              <a:gd name="T19" fmla="*/ 202 h 280"/>
              <a:gd name="T20" fmla="*/ 90 w 366"/>
              <a:gd name="T21" fmla="*/ 210 h 280"/>
              <a:gd name="T22" fmla="*/ 115 w 366"/>
              <a:gd name="T23" fmla="*/ 188 h 280"/>
              <a:gd name="T24" fmla="*/ 124 w 366"/>
              <a:gd name="T25" fmla="*/ 233 h 280"/>
              <a:gd name="T26" fmla="*/ 126 w 366"/>
              <a:gd name="T27" fmla="*/ 154 h 280"/>
              <a:gd name="T28" fmla="*/ 146 w 366"/>
              <a:gd name="T29" fmla="*/ 253 h 280"/>
              <a:gd name="T30" fmla="*/ 166 w 366"/>
              <a:gd name="T31" fmla="*/ 265 h 280"/>
              <a:gd name="T32" fmla="*/ 25 w 366"/>
              <a:gd name="T33" fmla="*/ 92 h 280"/>
              <a:gd name="T34" fmla="*/ 99 w 366"/>
              <a:gd name="T35" fmla="*/ 61 h 280"/>
              <a:gd name="T36" fmla="*/ 87 w 366"/>
              <a:gd name="T37" fmla="*/ 40 h 280"/>
              <a:gd name="T38" fmla="*/ 88 w 366"/>
              <a:gd name="T39" fmla="*/ 41 h 280"/>
              <a:gd name="T40" fmla="*/ 116 w 366"/>
              <a:gd name="T41" fmla="*/ 65 h 280"/>
              <a:gd name="T42" fmla="*/ 30 w 366"/>
              <a:gd name="T43" fmla="*/ 76 h 280"/>
              <a:gd name="T44" fmla="*/ 32 w 366"/>
              <a:gd name="T45" fmla="*/ 96 h 280"/>
              <a:gd name="T46" fmla="*/ 40 w 366"/>
              <a:gd name="T47" fmla="*/ 91 h 280"/>
              <a:gd name="T48" fmla="*/ 44 w 366"/>
              <a:gd name="T49" fmla="*/ 75 h 280"/>
              <a:gd name="T50" fmla="*/ 152 w 366"/>
              <a:gd name="T51" fmla="*/ 157 h 280"/>
              <a:gd name="T52" fmla="*/ 144 w 366"/>
              <a:gd name="T53" fmla="*/ 43 h 280"/>
              <a:gd name="T54" fmla="*/ 25 w 366"/>
              <a:gd name="T55" fmla="*/ 232 h 280"/>
              <a:gd name="T56" fmla="*/ 74 w 366"/>
              <a:gd name="T57" fmla="*/ 236 h 280"/>
              <a:gd name="T58" fmla="*/ 83 w 366"/>
              <a:gd name="T59" fmla="*/ 180 h 280"/>
              <a:gd name="T60" fmla="*/ 111 w 366"/>
              <a:gd name="T61" fmla="*/ 161 h 280"/>
              <a:gd name="T62" fmla="*/ 128 w 366"/>
              <a:gd name="T63" fmla="*/ 147 h 280"/>
              <a:gd name="T64" fmla="*/ 118 w 366"/>
              <a:gd name="T65" fmla="*/ 102 h 280"/>
              <a:gd name="T66" fmla="*/ 79 w 366"/>
              <a:gd name="T67" fmla="*/ 71 h 280"/>
              <a:gd name="T68" fmla="*/ 64 w 366"/>
              <a:gd name="T69" fmla="*/ 106 h 280"/>
              <a:gd name="T70" fmla="*/ 12 w 366"/>
              <a:gd name="T71" fmla="*/ 98 h 280"/>
              <a:gd name="T72" fmla="*/ 11 w 366"/>
              <a:gd name="T73" fmla="*/ 162 h 280"/>
              <a:gd name="T74" fmla="*/ 31 w 366"/>
              <a:gd name="T75" fmla="*/ 249 h 280"/>
              <a:gd name="T76" fmla="*/ 78 w 366"/>
              <a:gd name="T77" fmla="*/ 247 h 280"/>
              <a:gd name="T78" fmla="*/ 80 w 366"/>
              <a:gd name="T79" fmla="*/ 252 h 280"/>
              <a:gd name="T80" fmla="*/ 31 w 366"/>
              <a:gd name="T81" fmla="*/ 213 h 280"/>
              <a:gd name="T82" fmla="*/ 7 w 366"/>
              <a:gd name="T83" fmla="*/ 139 h 280"/>
              <a:gd name="T84" fmla="*/ 45 w 366"/>
              <a:gd name="T85" fmla="*/ 91 h 280"/>
              <a:gd name="T86" fmla="*/ 62 w 366"/>
              <a:gd name="T87" fmla="*/ 90 h 280"/>
              <a:gd name="T88" fmla="*/ 76 w 366"/>
              <a:gd name="T89" fmla="*/ 71 h 280"/>
              <a:gd name="T90" fmla="*/ 114 w 366"/>
              <a:gd name="T91" fmla="*/ 104 h 280"/>
              <a:gd name="T92" fmla="*/ 131 w 366"/>
              <a:gd name="T93" fmla="*/ 134 h 280"/>
              <a:gd name="T94" fmla="*/ 110 w 366"/>
              <a:gd name="T95" fmla="*/ 140 h 280"/>
              <a:gd name="T96" fmla="*/ 81 w 366"/>
              <a:gd name="T97" fmla="*/ 183 h 280"/>
              <a:gd name="T98" fmla="*/ 81 w 366"/>
              <a:gd name="T99" fmla="*/ 242 h 280"/>
              <a:gd name="T100" fmla="*/ 199 w 366"/>
              <a:gd name="T101" fmla="*/ 177 h 280"/>
              <a:gd name="T102" fmla="*/ 177 w 366"/>
              <a:gd name="T103" fmla="*/ 159 h 280"/>
              <a:gd name="T104" fmla="*/ 153 w 366"/>
              <a:gd name="T105" fmla="*/ 210 h 280"/>
              <a:gd name="T106" fmla="*/ 209 w 366"/>
              <a:gd name="T107" fmla="*/ 238 h 280"/>
              <a:gd name="T108" fmla="*/ 225 w 366"/>
              <a:gd name="T109" fmla="*/ 183 h 280"/>
              <a:gd name="T110" fmla="*/ 229 w 366"/>
              <a:gd name="T111" fmla="*/ 192 h 280"/>
              <a:gd name="T112" fmla="*/ 206 w 366"/>
              <a:gd name="T113" fmla="*/ 238 h 280"/>
              <a:gd name="T114" fmla="*/ 158 w 366"/>
              <a:gd name="T115" fmla="*/ 187 h 280"/>
              <a:gd name="T116" fmla="*/ 185 w 366"/>
              <a:gd name="T117" fmla="*/ 160 h 280"/>
              <a:gd name="T118" fmla="*/ 209 w 366"/>
              <a:gd name="T119" fmla="*/ 184 h 280"/>
              <a:gd name="T120" fmla="*/ 16 w 366"/>
              <a:gd name="T121" fmla="*/ 203 h 280"/>
              <a:gd name="T122" fmla="*/ 358 w 366"/>
              <a:gd name="T123" fmla="*/ 233 h 280"/>
              <a:gd name="T124" fmla="*/ 238 w 366"/>
              <a:gd name="T125" fmla="*/ 182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6" h="280">
                <a:moveTo>
                  <a:pt x="195" y="246"/>
                </a:moveTo>
                <a:cubicBezTo>
                  <a:pt x="196" y="245"/>
                  <a:pt x="196" y="245"/>
                  <a:pt x="196" y="245"/>
                </a:cubicBezTo>
                <a:cubicBezTo>
                  <a:pt x="195" y="242"/>
                  <a:pt x="195" y="242"/>
                  <a:pt x="195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4" y="242"/>
                  <a:pt x="191" y="241"/>
                  <a:pt x="189" y="241"/>
                </a:cubicBezTo>
                <a:cubicBezTo>
                  <a:pt x="188" y="241"/>
                  <a:pt x="188" y="241"/>
                  <a:pt x="187" y="241"/>
                </a:cubicBezTo>
                <a:cubicBezTo>
                  <a:pt x="187" y="241"/>
                  <a:pt x="186" y="241"/>
                  <a:pt x="186" y="242"/>
                </a:cubicBezTo>
                <a:cubicBezTo>
                  <a:pt x="185" y="243"/>
                  <a:pt x="185" y="243"/>
                  <a:pt x="185" y="243"/>
                </a:cubicBezTo>
                <a:cubicBezTo>
                  <a:pt x="185" y="243"/>
                  <a:pt x="185" y="243"/>
                  <a:pt x="185" y="243"/>
                </a:cubicBezTo>
                <a:cubicBezTo>
                  <a:pt x="185" y="243"/>
                  <a:pt x="185" y="245"/>
                  <a:pt x="186" y="248"/>
                </a:cubicBezTo>
                <a:cubicBezTo>
                  <a:pt x="187" y="250"/>
                  <a:pt x="188" y="253"/>
                  <a:pt x="190" y="255"/>
                </a:cubicBezTo>
                <a:cubicBezTo>
                  <a:pt x="191" y="254"/>
                  <a:pt x="191" y="254"/>
                  <a:pt x="191" y="254"/>
                </a:cubicBezTo>
                <a:cubicBezTo>
                  <a:pt x="189" y="255"/>
                  <a:pt x="189" y="255"/>
                  <a:pt x="189" y="255"/>
                </a:cubicBezTo>
                <a:cubicBezTo>
                  <a:pt x="191" y="257"/>
                  <a:pt x="192" y="258"/>
                  <a:pt x="192" y="259"/>
                </a:cubicBezTo>
                <a:cubicBezTo>
                  <a:pt x="193" y="260"/>
                  <a:pt x="193" y="261"/>
                  <a:pt x="193" y="261"/>
                </a:cubicBezTo>
                <a:cubicBezTo>
                  <a:pt x="193" y="261"/>
                  <a:pt x="193" y="261"/>
                  <a:pt x="193" y="261"/>
                </a:cubicBezTo>
                <a:cubicBezTo>
                  <a:pt x="195" y="261"/>
                  <a:pt x="195" y="261"/>
                  <a:pt x="195" y="261"/>
                </a:cubicBezTo>
                <a:cubicBezTo>
                  <a:pt x="193" y="261"/>
                  <a:pt x="193" y="261"/>
                  <a:pt x="193" y="261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3" y="280"/>
                  <a:pt x="193" y="280"/>
                  <a:pt x="193" y="280"/>
                </a:cubicBezTo>
                <a:cubicBezTo>
                  <a:pt x="195" y="280"/>
                  <a:pt x="195" y="280"/>
                  <a:pt x="195" y="280"/>
                </a:cubicBezTo>
                <a:cubicBezTo>
                  <a:pt x="200" y="280"/>
                  <a:pt x="200" y="280"/>
                  <a:pt x="200" y="280"/>
                </a:cubicBezTo>
                <a:cubicBezTo>
                  <a:pt x="201" y="280"/>
                  <a:pt x="201" y="280"/>
                  <a:pt x="201" y="280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01" y="267"/>
                  <a:pt x="201" y="267"/>
                  <a:pt x="201" y="267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11" y="253"/>
                  <a:pt x="211" y="253"/>
                  <a:pt x="211" y="253"/>
                </a:cubicBezTo>
                <a:cubicBezTo>
                  <a:pt x="212" y="252"/>
                  <a:pt x="212" y="252"/>
                  <a:pt x="212" y="252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194" y="244"/>
                  <a:pt x="194" y="244"/>
                  <a:pt x="194" y="244"/>
                </a:cubicBezTo>
                <a:cubicBezTo>
                  <a:pt x="195" y="246"/>
                  <a:pt x="195" y="246"/>
                  <a:pt x="195" y="246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195" y="246"/>
                  <a:pt x="195" y="246"/>
                  <a:pt x="195" y="246"/>
                </a:cubicBezTo>
                <a:cubicBezTo>
                  <a:pt x="195" y="247"/>
                  <a:pt x="195" y="247"/>
                  <a:pt x="195" y="247"/>
                </a:cubicBezTo>
                <a:cubicBezTo>
                  <a:pt x="201" y="246"/>
                  <a:pt x="201" y="246"/>
                  <a:pt x="201" y="246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199" y="246"/>
                  <a:pt x="199" y="246"/>
                  <a:pt x="199" y="246"/>
                </a:cubicBezTo>
                <a:cubicBezTo>
                  <a:pt x="199" y="246"/>
                  <a:pt x="199" y="246"/>
                  <a:pt x="200" y="247"/>
                </a:cubicBezTo>
                <a:cubicBezTo>
                  <a:pt x="202" y="248"/>
                  <a:pt x="204" y="250"/>
                  <a:pt x="209" y="254"/>
                </a:cubicBezTo>
                <a:cubicBezTo>
                  <a:pt x="210" y="253"/>
                  <a:pt x="210" y="253"/>
                  <a:pt x="210" y="253"/>
                </a:cubicBezTo>
                <a:cubicBezTo>
                  <a:pt x="208" y="252"/>
                  <a:pt x="208" y="252"/>
                  <a:pt x="208" y="252"/>
                </a:cubicBezTo>
                <a:cubicBezTo>
                  <a:pt x="208" y="252"/>
                  <a:pt x="208" y="252"/>
                  <a:pt x="200" y="267"/>
                </a:cubicBezTo>
                <a:cubicBezTo>
                  <a:pt x="200" y="267"/>
                  <a:pt x="200" y="267"/>
                  <a:pt x="200" y="267"/>
                </a:cubicBezTo>
                <a:cubicBezTo>
                  <a:pt x="200" y="267"/>
                  <a:pt x="200" y="267"/>
                  <a:pt x="200" y="267"/>
                </a:cubicBezTo>
                <a:cubicBezTo>
                  <a:pt x="200" y="267"/>
                  <a:pt x="200" y="267"/>
                  <a:pt x="199" y="278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77"/>
                  <a:pt x="200" y="277"/>
                  <a:pt x="200" y="277"/>
                </a:cubicBezTo>
                <a:cubicBezTo>
                  <a:pt x="200" y="277"/>
                  <a:pt x="200" y="277"/>
                  <a:pt x="195" y="277"/>
                </a:cubicBezTo>
                <a:cubicBezTo>
                  <a:pt x="195" y="278"/>
                  <a:pt x="195" y="278"/>
                  <a:pt x="195" y="278"/>
                </a:cubicBezTo>
                <a:cubicBezTo>
                  <a:pt x="196" y="278"/>
                  <a:pt x="196" y="278"/>
                  <a:pt x="196" y="278"/>
                </a:cubicBezTo>
                <a:cubicBezTo>
                  <a:pt x="196" y="278"/>
                  <a:pt x="196" y="278"/>
                  <a:pt x="196" y="261"/>
                </a:cubicBezTo>
                <a:cubicBezTo>
                  <a:pt x="196" y="260"/>
                  <a:pt x="196" y="260"/>
                  <a:pt x="196" y="260"/>
                </a:cubicBezTo>
                <a:cubicBezTo>
                  <a:pt x="196" y="260"/>
                  <a:pt x="196" y="260"/>
                  <a:pt x="196" y="260"/>
                </a:cubicBezTo>
                <a:cubicBezTo>
                  <a:pt x="196" y="260"/>
                  <a:pt x="195" y="257"/>
                  <a:pt x="192" y="253"/>
                </a:cubicBezTo>
                <a:cubicBezTo>
                  <a:pt x="192" y="253"/>
                  <a:pt x="192" y="253"/>
                  <a:pt x="192" y="253"/>
                </a:cubicBezTo>
                <a:cubicBezTo>
                  <a:pt x="192" y="253"/>
                  <a:pt x="192" y="253"/>
                  <a:pt x="192" y="253"/>
                </a:cubicBezTo>
                <a:cubicBezTo>
                  <a:pt x="191" y="252"/>
                  <a:pt x="190" y="249"/>
                  <a:pt x="189" y="247"/>
                </a:cubicBezTo>
                <a:cubicBezTo>
                  <a:pt x="189" y="246"/>
                  <a:pt x="189" y="245"/>
                  <a:pt x="188" y="244"/>
                </a:cubicBezTo>
                <a:cubicBezTo>
                  <a:pt x="188" y="243"/>
                  <a:pt x="188" y="243"/>
                  <a:pt x="188" y="243"/>
                </a:cubicBezTo>
                <a:cubicBezTo>
                  <a:pt x="187" y="243"/>
                  <a:pt x="187" y="243"/>
                  <a:pt x="187" y="243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9" y="244"/>
                  <a:pt x="189" y="244"/>
                </a:cubicBezTo>
                <a:cubicBezTo>
                  <a:pt x="190" y="244"/>
                  <a:pt x="191" y="244"/>
                  <a:pt x="192" y="244"/>
                </a:cubicBezTo>
                <a:cubicBezTo>
                  <a:pt x="192" y="244"/>
                  <a:pt x="192" y="244"/>
                  <a:pt x="193" y="244"/>
                </a:cubicBezTo>
                <a:cubicBezTo>
                  <a:pt x="193" y="245"/>
                  <a:pt x="193" y="245"/>
                  <a:pt x="193" y="245"/>
                </a:cubicBezTo>
                <a:cubicBezTo>
                  <a:pt x="193" y="243"/>
                  <a:pt x="193" y="243"/>
                  <a:pt x="193" y="243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44"/>
                  <a:pt x="192" y="244"/>
                  <a:pt x="193" y="246"/>
                </a:cubicBezTo>
                <a:cubicBezTo>
                  <a:pt x="194" y="248"/>
                  <a:pt x="194" y="248"/>
                  <a:pt x="194" y="248"/>
                </a:cubicBezTo>
                <a:cubicBezTo>
                  <a:pt x="195" y="247"/>
                  <a:pt x="195" y="247"/>
                  <a:pt x="195" y="247"/>
                </a:cubicBezTo>
                <a:lnTo>
                  <a:pt x="195" y="246"/>
                </a:lnTo>
                <a:close/>
                <a:moveTo>
                  <a:pt x="179" y="242"/>
                </a:moveTo>
                <a:cubicBezTo>
                  <a:pt x="180" y="242"/>
                  <a:pt x="180" y="242"/>
                  <a:pt x="180" y="242"/>
                </a:cubicBezTo>
                <a:cubicBezTo>
                  <a:pt x="180" y="241"/>
                  <a:pt x="180" y="240"/>
                  <a:pt x="179" y="240"/>
                </a:cubicBezTo>
                <a:cubicBezTo>
                  <a:pt x="179" y="239"/>
                  <a:pt x="178" y="239"/>
                  <a:pt x="177" y="239"/>
                </a:cubicBezTo>
                <a:cubicBezTo>
                  <a:pt x="177" y="239"/>
                  <a:pt x="176" y="239"/>
                  <a:pt x="175" y="240"/>
                </a:cubicBezTo>
                <a:cubicBezTo>
                  <a:pt x="175" y="240"/>
                  <a:pt x="174" y="241"/>
                  <a:pt x="174" y="242"/>
                </a:cubicBezTo>
                <a:cubicBezTo>
                  <a:pt x="174" y="242"/>
                  <a:pt x="174" y="242"/>
                  <a:pt x="174" y="242"/>
                </a:cubicBezTo>
                <a:cubicBezTo>
                  <a:pt x="174" y="242"/>
                  <a:pt x="174" y="242"/>
                  <a:pt x="174" y="242"/>
                </a:cubicBezTo>
                <a:cubicBezTo>
                  <a:pt x="175" y="243"/>
                  <a:pt x="175" y="243"/>
                  <a:pt x="176" y="244"/>
                </a:cubicBezTo>
                <a:cubicBezTo>
                  <a:pt x="176" y="244"/>
                  <a:pt x="177" y="244"/>
                  <a:pt x="177" y="244"/>
                </a:cubicBezTo>
                <a:cubicBezTo>
                  <a:pt x="178" y="244"/>
                  <a:pt x="178" y="244"/>
                  <a:pt x="178" y="244"/>
                </a:cubicBezTo>
                <a:cubicBezTo>
                  <a:pt x="179" y="243"/>
                  <a:pt x="180" y="242"/>
                  <a:pt x="180" y="242"/>
                </a:cubicBezTo>
                <a:cubicBezTo>
                  <a:pt x="180" y="242"/>
                  <a:pt x="180" y="242"/>
                  <a:pt x="180" y="242"/>
                </a:cubicBezTo>
                <a:cubicBezTo>
                  <a:pt x="180" y="242"/>
                  <a:pt x="180" y="242"/>
                  <a:pt x="180" y="242"/>
                </a:cubicBezTo>
                <a:cubicBezTo>
                  <a:pt x="179" y="242"/>
                  <a:pt x="179" y="242"/>
                  <a:pt x="179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6" y="242"/>
                  <a:pt x="176" y="242"/>
                  <a:pt x="176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8" y="242"/>
                  <a:pt x="178" y="242"/>
                  <a:pt x="178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8" y="242"/>
                  <a:pt x="178" y="242"/>
                  <a:pt x="178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9" y="242"/>
                  <a:pt x="179" y="242"/>
                  <a:pt x="179" y="242"/>
                </a:cubicBezTo>
                <a:cubicBezTo>
                  <a:pt x="177" y="241"/>
                  <a:pt x="177" y="241"/>
                  <a:pt x="177" y="241"/>
                </a:cubicBezTo>
                <a:lnTo>
                  <a:pt x="179" y="242"/>
                </a:lnTo>
                <a:close/>
                <a:moveTo>
                  <a:pt x="226" y="238"/>
                </a:moveTo>
                <a:cubicBezTo>
                  <a:pt x="226" y="236"/>
                  <a:pt x="226" y="236"/>
                  <a:pt x="226" y="236"/>
                </a:cubicBezTo>
                <a:cubicBezTo>
                  <a:pt x="225" y="236"/>
                  <a:pt x="224" y="236"/>
                  <a:pt x="223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5"/>
                  <a:pt x="222" y="235"/>
                  <a:pt x="222" y="235"/>
                </a:cubicBezTo>
                <a:cubicBezTo>
                  <a:pt x="220" y="235"/>
                  <a:pt x="220" y="235"/>
                  <a:pt x="220" y="235"/>
                </a:cubicBezTo>
                <a:cubicBezTo>
                  <a:pt x="220" y="235"/>
                  <a:pt x="220" y="235"/>
                  <a:pt x="219" y="235"/>
                </a:cubicBezTo>
                <a:cubicBezTo>
                  <a:pt x="217" y="234"/>
                  <a:pt x="214" y="234"/>
                  <a:pt x="214" y="234"/>
                </a:cubicBezTo>
                <a:cubicBezTo>
                  <a:pt x="214" y="233"/>
                  <a:pt x="214" y="233"/>
                  <a:pt x="214" y="233"/>
                </a:cubicBezTo>
                <a:cubicBezTo>
                  <a:pt x="214" y="233"/>
                  <a:pt x="214" y="233"/>
                  <a:pt x="214" y="233"/>
                </a:cubicBezTo>
                <a:cubicBezTo>
                  <a:pt x="212" y="233"/>
                  <a:pt x="212" y="233"/>
                  <a:pt x="212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11" y="236"/>
                  <a:pt x="211" y="236"/>
                  <a:pt x="211" y="236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5" y="239"/>
                  <a:pt x="215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40"/>
                  <a:pt x="213" y="240"/>
                  <a:pt x="212" y="240"/>
                </a:cubicBezTo>
                <a:cubicBezTo>
                  <a:pt x="211" y="240"/>
                  <a:pt x="211" y="240"/>
                  <a:pt x="210" y="240"/>
                </a:cubicBezTo>
                <a:cubicBezTo>
                  <a:pt x="210" y="240"/>
                  <a:pt x="210" y="240"/>
                  <a:pt x="210" y="240"/>
                </a:cubicBezTo>
                <a:cubicBezTo>
                  <a:pt x="209" y="240"/>
                  <a:pt x="209" y="240"/>
                  <a:pt x="209" y="240"/>
                </a:cubicBezTo>
                <a:cubicBezTo>
                  <a:pt x="209" y="240"/>
                  <a:pt x="209" y="240"/>
                  <a:pt x="209" y="240"/>
                </a:cubicBezTo>
                <a:cubicBezTo>
                  <a:pt x="206" y="242"/>
                  <a:pt x="206" y="242"/>
                  <a:pt x="206" y="242"/>
                </a:cubicBezTo>
                <a:cubicBezTo>
                  <a:pt x="205" y="242"/>
                  <a:pt x="205" y="242"/>
                  <a:pt x="205" y="242"/>
                </a:cubicBezTo>
                <a:cubicBezTo>
                  <a:pt x="205" y="244"/>
                  <a:pt x="205" y="244"/>
                  <a:pt x="205" y="244"/>
                </a:cubicBezTo>
                <a:cubicBezTo>
                  <a:pt x="207" y="248"/>
                  <a:pt x="207" y="248"/>
                  <a:pt x="207" y="248"/>
                </a:cubicBezTo>
                <a:cubicBezTo>
                  <a:pt x="208" y="250"/>
                  <a:pt x="208" y="251"/>
                  <a:pt x="209" y="252"/>
                </a:cubicBezTo>
                <a:cubicBezTo>
                  <a:pt x="210" y="252"/>
                  <a:pt x="211" y="253"/>
                  <a:pt x="211" y="253"/>
                </a:cubicBezTo>
                <a:cubicBezTo>
                  <a:pt x="212" y="253"/>
                  <a:pt x="212" y="253"/>
                  <a:pt x="212" y="253"/>
                </a:cubicBezTo>
                <a:cubicBezTo>
                  <a:pt x="212" y="252"/>
                  <a:pt x="212" y="252"/>
                  <a:pt x="212" y="252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4" y="246"/>
                  <a:pt x="214" y="246"/>
                  <a:pt x="214" y="246"/>
                </a:cubicBezTo>
                <a:cubicBezTo>
                  <a:pt x="214" y="247"/>
                  <a:pt x="214" y="247"/>
                  <a:pt x="214" y="247"/>
                </a:cubicBezTo>
                <a:cubicBezTo>
                  <a:pt x="214" y="247"/>
                  <a:pt x="216" y="246"/>
                  <a:pt x="217" y="246"/>
                </a:cubicBezTo>
                <a:cubicBezTo>
                  <a:pt x="218" y="245"/>
                  <a:pt x="219" y="245"/>
                  <a:pt x="219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1" y="245"/>
                  <a:pt x="222" y="245"/>
                </a:cubicBezTo>
                <a:cubicBezTo>
                  <a:pt x="223" y="246"/>
                  <a:pt x="225" y="246"/>
                  <a:pt x="226" y="246"/>
                </a:cubicBezTo>
                <a:cubicBezTo>
                  <a:pt x="227" y="246"/>
                  <a:pt x="228" y="246"/>
                  <a:pt x="229" y="246"/>
                </a:cubicBezTo>
                <a:cubicBezTo>
                  <a:pt x="229" y="246"/>
                  <a:pt x="229" y="246"/>
                  <a:pt x="229" y="246"/>
                </a:cubicBezTo>
                <a:cubicBezTo>
                  <a:pt x="229" y="246"/>
                  <a:pt x="229" y="246"/>
                  <a:pt x="229" y="246"/>
                </a:cubicBezTo>
                <a:cubicBezTo>
                  <a:pt x="230" y="245"/>
                  <a:pt x="230" y="245"/>
                  <a:pt x="231" y="244"/>
                </a:cubicBezTo>
                <a:cubicBezTo>
                  <a:pt x="231" y="244"/>
                  <a:pt x="231" y="243"/>
                  <a:pt x="231" y="242"/>
                </a:cubicBezTo>
                <a:cubicBezTo>
                  <a:pt x="231" y="241"/>
                  <a:pt x="231" y="240"/>
                  <a:pt x="230" y="238"/>
                </a:cubicBezTo>
                <a:cubicBezTo>
                  <a:pt x="229" y="237"/>
                  <a:pt x="228" y="236"/>
                  <a:pt x="226" y="236"/>
                </a:cubicBezTo>
                <a:cubicBezTo>
                  <a:pt x="226" y="238"/>
                  <a:pt x="226" y="238"/>
                  <a:pt x="226" y="238"/>
                </a:cubicBezTo>
                <a:cubicBezTo>
                  <a:pt x="226" y="239"/>
                  <a:pt x="226" y="239"/>
                  <a:pt x="226" y="239"/>
                </a:cubicBezTo>
                <a:cubicBezTo>
                  <a:pt x="226" y="239"/>
                  <a:pt x="227" y="239"/>
                  <a:pt x="227" y="240"/>
                </a:cubicBezTo>
                <a:cubicBezTo>
                  <a:pt x="228" y="241"/>
                  <a:pt x="228" y="242"/>
                  <a:pt x="228" y="242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29" y="244"/>
                  <a:pt x="229" y="244"/>
                  <a:pt x="229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27" y="243"/>
                  <a:pt x="227" y="243"/>
                  <a:pt x="226" y="243"/>
                </a:cubicBezTo>
                <a:cubicBezTo>
                  <a:pt x="225" y="243"/>
                  <a:pt x="224" y="243"/>
                  <a:pt x="223" y="243"/>
                </a:cubicBezTo>
                <a:cubicBezTo>
                  <a:pt x="223" y="242"/>
                  <a:pt x="222" y="242"/>
                  <a:pt x="222" y="242"/>
                </a:cubicBezTo>
                <a:cubicBezTo>
                  <a:pt x="222" y="242"/>
                  <a:pt x="221" y="242"/>
                  <a:pt x="220" y="242"/>
                </a:cubicBezTo>
                <a:cubicBezTo>
                  <a:pt x="220" y="242"/>
                  <a:pt x="219" y="242"/>
                  <a:pt x="218" y="242"/>
                </a:cubicBezTo>
                <a:cubicBezTo>
                  <a:pt x="216" y="243"/>
                  <a:pt x="213" y="244"/>
                  <a:pt x="213" y="244"/>
                </a:cubicBezTo>
                <a:cubicBezTo>
                  <a:pt x="213" y="245"/>
                  <a:pt x="213" y="245"/>
                  <a:pt x="213" y="245"/>
                </a:cubicBezTo>
                <a:cubicBezTo>
                  <a:pt x="212" y="245"/>
                  <a:pt x="212" y="245"/>
                  <a:pt x="212" y="245"/>
                </a:cubicBezTo>
                <a:cubicBezTo>
                  <a:pt x="212" y="245"/>
                  <a:pt x="212" y="245"/>
                  <a:pt x="210" y="250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49"/>
                  <a:pt x="210" y="247"/>
                </a:cubicBezTo>
                <a:cubicBezTo>
                  <a:pt x="210" y="247"/>
                  <a:pt x="210" y="247"/>
                  <a:pt x="208" y="243"/>
                </a:cubicBezTo>
                <a:cubicBezTo>
                  <a:pt x="207" y="243"/>
                  <a:pt x="207" y="243"/>
                  <a:pt x="207" y="243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44"/>
                  <a:pt x="208" y="244"/>
                  <a:pt x="210" y="243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3"/>
                  <a:pt x="210" y="243"/>
                  <a:pt x="210" y="243"/>
                </a:cubicBezTo>
                <a:cubicBezTo>
                  <a:pt x="210" y="243"/>
                  <a:pt x="211" y="243"/>
                  <a:pt x="212" y="243"/>
                </a:cubicBezTo>
                <a:cubicBezTo>
                  <a:pt x="213" y="243"/>
                  <a:pt x="215" y="243"/>
                  <a:pt x="216" y="241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2"/>
                  <a:pt x="215" y="242"/>
                  <a:pt x="215" y="242"/>
                </a:cubicBezTo>
                <a:cubicBezTo>
                  <a:pt x="216" y="242"/>
                  <a:pt x="216" y="242"/>
                  <a:pt x="217" y="242"/>
                </a:cubicBezTo>
                <a:cubicBezTo>
                  <a:pt x="218" y="241"/>
                  <a:pt x="218" y="241"/>
                  <a:pt x="218" y="241"/>
                </a:cubicBezTo>
                <a:cubicBezTo>
                  <a:pt x="218" y="241"/>
                  <a:pt x="218" y="240"/>
                  <a:pt x="218" y="240"/>
                </a:cubicBezTo>
                <a:cubicBezTo>
                  <a:pt x="218" y="239"/>
                  <a:pt x="218" y="238"/>
                  <a:pt x="218" y="238"/>
                </a:cubicBezTo>
                <a:cubicBezTo>
                  <a:pt x="217" y="237"/>
                  <a:pt x="216" y="236"/>
                  <a:pt x="216" y="236"/>
                </a:cubicBezTo>
                <a:cubicBezTo>
                  <a:pt x="215" y="238"/>
                  <a:pt x="215" y="238"/>
                  <a:pt x="215" y="238"/>
                </a:cubicBezTo>
                <a:cubicBezTo>
                  <a:pt x="216" y="237"/>
                  <a:pt x="216" y="237"/>
                  <a:pt x="216" y="237"/>
                </a:cubicBezTo>
                <a:cubicBezTo>
                  <a:pt x="216" y="237"/>
                  <a:pt x="216" y="237"/>
                  <a:pt x="213" y="234"/>
                </a:cubicBezTo>
                <a:cubicBezTo>
                  <a:pt x="212" y="235"/>
                  <a:pt x="212" y="235"/>
                  <a:pt x="212" y="235"/>
                </a:cubicBezTo>
                <a:cubicBezTo>
                  <a:pt x="212" y="236"/>
                  <a:pt x="212" y="236"/>
                  <a:pt x="212" y="236"/>
                </a:cubicBezTo>
                <a:cubicBezTo>
                  <a:pt x="212" y="236"/>
                  <a:pt x="212" y="236"/>
                  <a:pt x="212" y="236"/>
                </a:cubicBezTo>
                <a:cubicBezTo>
                  <a:pt x="213" y="236"/>
                  <a:pt x="213" y="236"/>
                  <a:pt x="214" y="236"/>
                </a:cubicBezTo>
                <a:cubicBezTo>
                  <a:pt x="214" y="235"/>
                  <a:pt x="214" y="235"/>
                  <a:pt x="214" y="235"/>
                </a:cubicBezTo>
                <a:cubicBezTo>
                  <a:pt x="213" y="236"/>
                  <a:pt x="213" y="236"/>
                  <a:pt x="213" y="236"/>
                </a:cubicBezTo>
                <a:cubicBezTo>
                  <a:pt x="213" y="236"/>
                  <a:pt x="215" y="237"/>
                  <a:pt x="216" y="237"/>
                </a:cubicBezTo>
                <a:cubicBezTo>
                  <a:pt x="217" y="237"/>
                  <a:pt x="218" y="237"/>
                  <a:pt x="219" y="238"/>
                </a:cubicBezTo>
                <a:cubicBezTo>
                  <a:pt x="219" y="238"/>
                  <a:pt x="220" y="238"/>
                  <a:pt x="220" y="238"/>
                </a:cubicBezTo>
                <a:cubicBezTo>
                  <a:pt x="220" y="236"/>
                  <a:pt x="220" y="236"/>
                  <a:pt x="220" y="236"/>
                </a:cubicBezTo>
                <a:cubicBezTo>
                  <a:pt x="219" y="236"/>
                  <a:pt x="219" y="236"/>
                  <a:pt x="219" y="236"/>
                </a:cubicBezTo>
                <a:cubicBezTo>
                  <a:pt x="219" y="237"/>
                  <a:pt x="219" y="237"/>
                  <a:pt x="219" y="238"/>
                </a:cubicBezTo>
                <a:cubicBezTo>
                  <a:pt x="220" y="238"/>
                  <a:pt x="221" y="239"/>
                  <a:pt x="221" y="239"/>
                </a:cubicBezTo>
                <a:cubicBezTo>
                  <a:pt x="223" y="239"/>
                  <a:pt x="225" y="239"/>
                  <a:pt x="226" y="239"/>
                </a:cubicBezTo>
                <a:lnTo>
                  <a:pt x="226" y="238"/>
                </a:lnTo>
                <a:close/>
                <a:moveTo>
                  <a:pt x="115" y="251"/>
                </a:moveTo>
                <a:cubicBezTo>
                  <a:pt x="116" y="251"/>
                  <a:pt x="116" y="251"/>
                  <a:pt x="116" y="251"/>
                </a:cubicBezTo>
                <a:cubicBezTo>
                  <a:pt x="116" y="251"/>
                  <a:pt x="116" y="248"/>
                  <a:pt x="113" y="245"/>
                </a:cubicBezTo>
                <a:cubicBezTo>
                  <a:pt x="112" y="244"/>
                  <a:pt x="111" y="243"/>
                  <a:pt x="110" y="243"/>
                </a:cubicBezTo>
                <a:cubicBezTo>
                  <a:pt x="110" y="242"/>
                  <a:pt x="109" y="242"/>
                  <a:pt x="109" y="242"/>
                </a:cubicBezTo>
                <a:cubicBezTo>
                  <a:pt x="106" y="240"/>
                  <a:pt x="106" y="240"/>
                  <a:pt x="106" y="240"/>
                </a:cubicBezTo>
                <a:cubicBezTo>
                  <a:pt x="107" y="243"/>
                  <a:pt x="107" y="243"/>
                  <a:pt x="107" y="243"/>
                </a:cubicBezTo>
                <a:cubicBezTo>
                  <a:pt x="107" y="243"/>
                  <a:pt x="107" y="245"/>
                  <a:pt x="108" y="248"/>
                </a:cubicBezTo>
                <a:cubicBezTo>
                  <a:pt x="108" y="249"/>
                  <a:pt x="108" y="250"/>
                  <a:pt x="108" y="251"/>
                </a:cubicBezTo>
                <a:cubicBezTo>
                  <a:pt x="109" y="252"/>
                  <a:pt x="109" y="253"/>
                  <a:pt x="110" y="254"/>
                </a:cubicBezTo>
                <a:cubicBezTo>
                  <a:pt x="110" y="254"/>
                  <a:pt x="110" y="254"/>
                  <a:pt x="110" y="254"/>
                </a:cubicBezTo>
                <a:cubicBezTo>
                  <a:pt x="110" y="254"/>
                  <a:pt x="110" y="254"/>
                  <a:pt x="110" y="254"/>
                </a:cubicBezTo>
                <a:cubicBezTo>
                  <a:pt x="111" y="254"/>
                  <a:pt x="112" y="255"/>
                  <a:pt x="113" y="256"/>
                </a:cubicBezTo>
                <a:cubicBezTo>
                  <a:pt x="113" y="256"/>
                  <a:pt x="113" y="257"/>
                  <a:pt x="113" y="257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4" y="258"/>
                  <a:pt x="114" y="258"/>
                  <a:pt x="114" y="258"/>
                </a:cubicBezTo>
                <a:cubicBezTo>
                  <a:pt x="115" y="258"/>
                  <a:pt x="115" y="258"/>
                  <a:pt x="115" y="258"/>
                </a:cubicBezTo>
                <a:cubicBezTo>
                  <a:pt x="123" y="257"/>
                  <a:pt x="123" y="257"/>
                  <a:pt x="123" y="257"/>
                </a:cubicBezTo>
                <a:cubicBezTo>
                  <a:pt x="127" y="256"/>
                  <a:pt x="127" y="256"/>
                  <a:pt x="127" y="256"/>
                </a:cubicBezTo>
                <a:cubicBezTo>
                  <a:pt x="124" y="254"/>
                  <a:pt x="124" y="254"/>
                  <a:pt x="124" y="254"/>
                </a:cubicBezTo>
                <a:cubicBezTo>
                  <a:pt x="119" y="250"/>
                  <a:pt x="119" y="250"/>
                  <a:pt x="119" y="250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15" y="250"/>
                  <a:pt x="115" y="250"/>
                  <a:pt x="115" y="250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6" y="251"/>
                  <a:pt x="116" y="251"/>
                  <a:pt x="116" y="251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5" y="253"/>
                  <a:pt x="115" y="253"/>
                  <a:pt x="115" y="253"/>
                </a:cubicBezTo>
                <a:cubicBezTo>
                  <a:pt x="118" y="253"/>
                  <a:pt x="118" y="253"/>
                  <a:pt x="118" y="253"/>
                </a:cubicBezTo>
                <a:cubicBezTo>
                  <a:pt x="118" y="251"/>
                  <a:pt x="118" y="251"/>
                  <a:pt x="118" y="251"/>
                </a:cubicBezTo>
                <a:cubicBezTo>
                  <a:pt x="117" y="252"/>
                  <a:pt x="117" y="252"/>
                  <a:pt x="117" y="252"/>
                </a:cubicBezTo>
                <a:cubicBezTo>
                  <a:pt x="117" y="252"/>
                  <a:pt x="117" y="252"/>
                  <a:pt x="117" y="253"/>
                </a:cubicBezTo>
                <a:cubicBezTo>
                  <a:pt x="118" y="253"/>
                  <a:pt x="119" y="254"/>
                  <a:pt x="122" y="256"/>
                </a:cubicBezTo>
                <a:cubicBezTo>
                  <a:pt x="123" y="255"/>
                  <a:pt x="123" y="255"/>
                  <a:pt x="123" y="255"/>
                </a:cubicBezTo>
                <a:cubicBezTo>
                  <a:pt x="123" y="254"/>
                  <a:pt x="123" y="254"/>
                  <a:pt x="123" y="254"/>
                </a:cubicBezTo>
                <a:cubicBezTo>
                  <a:pt x="123" y="254"/>
                  <a:pt x="123" y="254"/>
                  <a:pt x="115" y="255"/>
                </a:cubicBezTo>
                <a:cubicBezTo>
                  <a:pt x="115" y="257"/>
                  <a:pt x="115" y="257"/>
                  <a:pt x="115" y="257"/>
                </a:cubicBezTo>
                <a:cubicBezTo>
                  <a:pt x="116" y="256"/>
                  <a:pt x="116" y="256"/>
                  <a:pt x="116" y="256"/>
                </a:cubicBezTo>
                <a:cubicBezTo>
                  <a:pt x="116" y="256"/>
                  <a:pt x="115" y="253"/>
                  <a:pt x="112" y="251"/>
                </a:cubicBezTo>
                <a:cubicBezTo>
                  <a:pt x="111" y="253"/>
                  <a:pt x="111" y="253"/>
                  <a:pt x="111" y="253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1" y="250"/>
                </a:cubicBezTo>
                <a:cubicBezTo>
                  <a:pt x="111" y="248"/>
                  <a:pt x="110" y="247"/>
                  <a:pt x="110" y="245"/>
                </a:cubicBezTo>
                <a:cubicBezTo>
                  <a:pt x="110" y="244"/>
                  <a:pt x="110" y="243"/>
                  <a:pt x="110" y="243"/>
                </a:cubicBezTo>
                <a:cubicBezTo>
                  <a:pt x="108" y="243"/>
                  <a:pt x="108" y="243"/>
                  <a:pt x="108" y="243"/>
                </a:cubicBezTo>
                <a:cubicBezTo>
                  <a:pt x="108" y="244"/>
                  <a:pt x="108" y="244"/>
                  <a:pt x="108" y="244"/>
                </a:cubicBezTo>
                <a:cubicBezTo>
                  <a:pt x="108" y="245"/>
                  <a:pt x="108" y="245"/>
                  <a:pt x="108" y="245"/>
                </a:cubicBezTo>
                <a:cubicBezTo>
                  <a:pt x="109" y="245"/>
                  <a:pt x="110" y="246"/>
                  <a:pt x="111" y="247"/>
                </a:cubicBezTo>
                <a:cubicBezTo>
                  <a:pt x="112" y="248"/>
                  <a:pt x="113" y="249"/>
                  <a:pt x="113" y="250"/>
                </a:cubicBezTo>
                <a:cubicBezTo>
                  <a:pt x="113" y="250"/>
                  <a:pt x="113" y="251"/>
                  <a:pt x="113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53"/>
                  <a:pt x="113" y="253"/>
                  <a:pt x="113" y="253"/>
                </a:cubicBezTo>
                <a:cubicBezTo>
                  <a:pt x="115" y="253"/>
                  <a:pt x="115" y="253"/>
                  <a:pt x="115" y="253"/>
                </a:cubicBezTo>
                <a:lnTo>
                  <a:pt x="115" y="251"/>
                </a:lnTo>
                <a:close/>
                <a:moveTo>
                  <a:pt x="145" y="227"/>
                </a:moveTo>
                <a:cubicBezTo>
                  <a:pt x="143" y="226"/>
                  <a:pt x="143" y="226"/>
                  <a:pt x="143" y="226"/>
                </a:cubicBezTo>
                <a:cubicBezTo>
                  <a:pt x="139" y="237"/>
                  <a:pt x="139" y="237"/>
                  <a:pt x="139" y="237"/>
                </a:cubicBezTo>
                <a:cubicBezTo>
                  <a:pt x="141" y="238"/>
                  <a:pt x="141" y="238"/>
                  <a:pt x="141" y="238"/>
                </a:cubicBezTo>
                <a:cubicBezTo>
                  <a:pt x="140" y="237"/>
                  <a:pt x="140" y="237"/>
                  <a:pt x="140" y="237"/>
                </a:cubicBezTo>
                <a:cubicBezTo>
                  <a:pt x="130" y="247"/>
                  <a:pt x="130" y="247"/>
                  <a:pt x="130" y="247"/>
                </a:cubicBezTo>
                <a:cubicBezTo>
                  <a:pt x="129" y="249"/>
                  <a:pt x="129" y="249"/>
                  <a:pt x="129" y="249"/>
                </a:cubicBezTo>
                <a:cubicBezTo>
                  <a:pt x="130" y="250"/>
                  <a:pt x="130" y="250"/>
                  <a:pt x="130" y="250"/>
                </a:cubicBezTo>
                <a:cubicBezTo>
                  <a:pt x="133" y="252"/>
                  <a:pt x="133" y="252"/>
                  <a:pt x="133" y="252"/>
                </a:cubicBezTo>
                <a:cubicBezTo>
                  <a:pt x="134" y="251"/>
                  <a:pt x="134" y="251"/>
                  <a:pt x="134" y="251"/>
                </a:cubicBezTo>
                <a:cubicBezTo>
                  <a:pt x="133" y="250"/>
                  <a:pt x="133" y="250"/>
                  <a:pt x="133" y="250"/>
                </a:cubicBezTo>
                <a:cubicBezTo>
                  <a:pt x="126" y="254"/>
                  <a:pt x="126" y="254"/>
                  <a:pt x="126" y="254"/>
                </a:cubicBezTo>
                <a:cubicBezTo>
                  <a:pt x="125" y="255"/>
                  <a:pt x="125" y="255"/>
                  <a:pt x="125" y="255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33" y="267"/>
                  <a:pt x="133" y="267"/>
                  <a:pt x="133" y="267"/>
                </a:cubicBezTo>
                <a:cubicBezTo>
                  <a:pt x="134" y="269"/>
                  <a:pt x="134" y="269"/>
                  <a:pt x="134" y="269"/>
                </a:cubicBezTo>
                <a:cubicBezTo>
                  <a:pt x="135" y="267"/>
                  <a:pt x="135" y="267"/>
                  <a:pt x="135" y="267"/>
                </a:cubicBezTo>
                <a:cubicBezTo>
                  <a:pt x="141" y="252"/>
                  <a:pt x="143" y="245"/>
                  <a:pt x="145" y="242"/>
                </a:cubicBezTo>
                <a:cubicBezTo>
                  <a:pt x="146" y="238"/>
                  <a:pt x="146" y="238"/>
                  <a:pt x="146" y="238"/>
                </a:cubicBezTo>
                <a:cubicBezTo>
                  <a:pt x="145" y="238"/>
                  <a:pt x="145" y="238"/>
                  <a:pt x="145" y="238"/>
                </a:cubicBezTo>
                <a:cubicBezTo>
                  <a:pt x="146" y="239"/>
                  <a:pt x="146" y="239"/>
                  <a:pt x="146" y="239"/>
                </a:cubicBezTo>
                <a:cubicBezTo>
                  <a:pt x="146" y="238"/>
                  <a:pt x="146" y="238"/>
                  <a:pt x="147" y="237"/>
                </a:cubicBezTo>
                <a:cubicBezTo>
                  <a:pt x="147" y="236"/>
                  <a:pt x="147" y="233"/>
                  <a:pt x="147" y="231"/>
                </a:cubicBezTo>
                <a:cubicBezTo>
                  <a:pt x="148" y="229"/>
                  <a:pt x="148" y="227"/>
                  <a:pt x="148" y="227"/>
                </a:cubicBezTo>
                <a:cubicBezTo>
                  <a:pt x="148" y="225"/>
                  <a:pt x="148" y="225"/>
                  <a:pt x="148" y="225"/>
                </a:cubicBezTo>
                <a:cubicBezTo>
                  <a:pt x="145" y="225"/>
                  <a:pt x="145" y="225"/>
                  <a:pt x="145" y="225"/>
                </a:cubicBezTo>
                <a:cubicBezTo>
                  <a:pt x="144" y="225"/>
                  <a:pt x="144" y="225"/>
                  <a:pt x="144" y="225"/>
                </a:cubicBezTo>
                <a:cubicBezTo>
                  <a:pt x="143" y="226"/>
                  <a:pt x="143" y="226"/>
                  <a:pt x="143" y="226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8"/>
                  <a:pt x="145" y="228"/>
                  <a:pt x="145" y="228"/>
                </a:cubicBezTo>
                <a:cubicBezTo>
                  <a:pt x="146" y="228"/>
                  <a:pt x="146" y="228"/>
                  <a:pt x="146" y="228"/>
                </a:cubicBezTo>
                <a:cubicBezTo>
                  <a:pt x="146" y="227"/>
                  <a:pt x="146" y="227"/>
                  <a:pt x="146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9"/>
                  <a:pt x="144" y="232"/>
                </a:cubicBezTo>
                <a:cubicBezTo>
                  <a:pt x="144" y="233"/>
                  <a:pt x="144" y="234"/>
                  <a:pt x="144" y="235"/>
                </a:cubicBezTo>
                <a:cubicBezTo>
                  <a:pt x="144" y="236"/>
                  <a:pt x="144" y="236"/>
                  <a:pt x="144" y="236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3" y="237"/>
                  <a:pt x="143" y="237"/>
                  <a:pt x="142" y="241"/>
                </a:cubicBezTo>
                <a:cubicBezTo>
                  <a:pt x="141" y="244"/>
                  <a:pt x="138" y="251"/>
                  <a:pt x="132" y="265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135" y="265"/>
                  <a:pt x="135" y="265"/>
                  <a:pt x="135" y="265"/>
                </a:cubicBezTo>
                <a:cubicBezTo>
                  <a:pt x="135" y="265"/>
                  <a:pt x="135" y="265"/>
                  <a:pt x="128" y="254"/>
                </a:cubicBezTo>
                <a:cubicBezTo>
                  <a:pt x="127" y="255"/>
                  <a:pt x="127" y="255"/>
                  <a:pt x="127" y="255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35" y="252"/>
                </a:cubicBezTo>
                <a:cubicBezTo>
                  <a:pt x="136" y="251"/>
                  <a:pt x="136" y="251"/>
                  <a:pt x="136" y="251"/>
                </a:cubicBezTo>
                <a:cubicBezTo>
                  <a:pt x="135" y="250"/>
                  <a:pt x="135" y="250"/>
                  <a:pt x="135" y="250"/>
                </a:cubicBezTo>
                <a:cubicBezTo>
                  <a:pt x="135" y="250"/>
                  <a:pt x="135" y="250"/>
                  <a:pt x="132" y="247"/>
                </a:cubicBezTo>
                <a:cubicBezTo>
                  <a:pt x="131" y="248"/>
                  <a:pt x="131" y="248"/>
                  <a:pt x="131" y="248"/>
                </a:cubicBezTo>
                <a:cubicBezTo>
                  <a:pt x="132" y="249"/>
                  <a:pt x="132" y="249"/>
                  <a:pt x="132" y="249"/>
                </a:cubicBezTo>
                <a:cubicBezTo>
                  <a:pt x="132" y="249"/>
                  <a:pt x="132" y="249"/>
                  <a:pt x="142" y="239"/>
                </a:cubicBezTo>
                <a:cubicBezTo>
                  <a:pt x="142" y="238"/>
                  <a:pt x="142" y="238"/>
                  <a:pt x="142" y="238"/>
                </a:cubicBezTo>
                <a:cubicBezTo>
                  <a:pt x="142" y="238"/>
                  <a:pt x="142" y="238"/>
                  <a:pt x="142" y="238"/>
                </a:cubicBezTo>
                <a:cubicBezTo>
                  <a:pt x="142" y="238"/>
                  <a:pt x="142" y="238"/>
                  <a:pt x="146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8"/>
                  <a:pt x="145" y="228"/>
                  <a:pt x="145" y="228"/>
                </a:cubicBezTo>
                <a:lnTo>
                  <a:pt x="145" y="227"/>
                </a:lnTo>
                <a:close/>
                <a:moveTo>
                  <a:pt x="133" y="240"/>
                </a:moveTo>
                <a:cubicBezTo>
                  <a:pt x="133" y="239"/>
                  <a:pt x="133" y="239"/>
                  <a:pt x="133" y="239"/>
                </a:cubicBezTo>
                <a:cubicBezTo>
                  <a:pt x="128" y="239"/>
                  <a:pt x="128" y="239"/>
                  <a:pt x="128" y="239"/>
                </a:cubicBezTo>
                <a:cubicBezTo>
                  <a:pt x="128" y="240"/>
                  <a:pt x="128" y="240"/>
                  <a:pt x="128" y="240"/>
                </a:cubicBezTo>
                <a:cubicBezTo>
                  <a:pt x="129" y="242"/>
                  <a:pt x="129" y="242"/>
                  <a:pt x="129" y="242"/>
                </a:cubicBezTo>
                <a:cubicBezTo>
                  <a:pt x="133" y="240"/>
                  <a:pt x="133" y="240"/>
                  <a:pt x="133" y="240"/>
                </a:cubicBezTo>
                <a:cubicBezTo>
                  <a:pt x="135" y="240"/>
                  <a:pt x="135" y="240"/>
                  <a:pt x="135" y="240"/>
                </a:cubicBezTo>
                <a:cubicBezTo>
                  <a:pt x="134" y="238"/>
                  <a:pt x="134" y="238"/>
                  <a:pt x="134" y="238"/>
                </a:cubicBezTo>
                <a:cubicBezTo>
                  <a:pt x="133" y="238"/>
                  <a:pt x="132" y="236"/>
                  <a:pt x="128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2" y="239"/>
                  <a:pt x="122" y="239"/>
                  <a:pt x="122" y="239"/>
                </a:cubicBezTo>
                <a:cubicBezTo>
                  <a:pt x="121" y="240"/>
                  <a:pt x="121" y="240"/>
                  <a:pt x="121" y="240"/>
                </a:cubicBezTo>
                <a:cubicBezTo>
                  <a:pt x="122" y="241"/>
                  <a:pt x="122" y="241"/>
                  <a:pt x="122" y="241"/>
                </a:cubicBezTo>
                <a:cubicBezTo>
                  <a:pt x="123" y="246"/>
                  <a:pt x="123" y="246"/>
                  <a:pt x="123" y="246"/>
                </a:cubicBezTo>
                <a:cubicBezTo>
                  <a:pt x="123" y="248"/>
                  <a:pt x="123" y="248"/>
                  <a:pt x="123" y="248"/>
                </a:cubicBezTo>
                <a:cubicBezTo>
                  <a:pt x="125" y="247"/>
                  <a:pt x="125" y="247"/>
                  <a:pt x="125" y="247"/>
                </a:cubicBezTo>
                <a:cubicBezTo>
                  <a:pt x="125" y="247"/>
                  <a:pt x="126" y="247"/>
                  <a:pt x="128" y="247"/>
                </a:cubicBezTo>
                <a:cubicBezTo>
                  <a:pt x="129" y="246"/>
                  <a:pt x="130" y="246"/>
                  <a:pt x="131" y="246"/>
                </a:cubicBezTo>
                <a:cubicBezTo>
                  <a:pt x="132" y="246"/>
                  <a:pt x="132" y="246"/>
                  <a:pt x="133" y="246"/>
                </a:cubicBezTo>
                <a:cubicBezTo>
                  <a:pt x="133" y="246"/>
                  <a:pt x="133" y="246"/>
                  <a:pt x="133" y="246"/>
                </a:cubicBezTo>
                <a:cubicBezTo>
                  <a:pt x="134" y="245"/>
                  <a:pt x="134" y="245"/>
                  <a:pt x="134" y="245"/>
                </a:cubicBezTo>
                <a:cubicBezTo>
                  <a:pt x="134" y="245"/>
                  <a:pt x="135" y="244"/>
                  <a:pt x="135" y="243"/>
                </a:cubicBezTo>
                <a:cubicBezTo>
                  <a:pt x="135" y="241"/>
                  <a:pt x="134" y="240"/>
                  <a:pt x="134" y="240"/>
                </a:cubicBezTo>
                <a:cubicBezTo>
                  <a:pt x="133" y="239"/>
                  <a:pt x="133" y="239"/>
                  <a:pt x="133" y="239"/>
                </a:cubicBezTo>
                <a:cubicBezTo>
                  <a:pt x="133" y="239"/>
                  <a:pt x="133" y="239"/>
                  <a:pt x="133" y="239"/>
                </a:cubicBezTo>
                <a:cubicBezTo>
                  <a:pt x="133" y="240"/>
                  <a:pt x="133" y="240"/>
                  <a:pt x="133" y="240"/>
                </a:cubicBezTo>
                <a:cubicBezTo>
                  <a:pt x="131" y="241"/>
                  <a:pt x="131" y="241"/>
                  <a:pt x="131" y="241"/>
                </a:cubicBezTo>
                <a:cubicBezTo>
                  <a:pt x="131" y="241"/>
                  <a:pt x="131" y="241"/>
                  <a:pt x="131" y="241"/>
                </a:cubicBezTo>
                <a:cubicBezTo>
                  <a:pt x="131" y="241"/>
                  <a:pt x="132" y="242"/>
                  <a:pt x="132" y="243"/>
                </a:cubicBezTo>
                <a:cubicBezTo>
                  <a:pt x="132" y="243"/>
                  <a:pt x="132" y="243"/>
                  <a:pt x="131" y="243"/>
                </a:cubicBezTo>
                <a:cubicBezTo>
                  <a:pt x="133" y="244"/>
                  <a:pt x="133" y="244"/>
                  <a:pt x="133" y="244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1" y="243"/>
                  <a:pt x="130" y="243"/>
                </a:cubicBezTo>
                <a:cubicBezTo>
                  <a:pt x="128" y="244"/>
                  <a:pt x="124" y="244"/>
                  <a:pt x="124" y="244"/>
                </a:cubicBezTo>
                <a:cubicBezTo>
                  <a:pt x="124" y="246"/>
                  <a:pt x="124" y="246"/>
                  <a:pt x="124" y="246"/>
                </a:cubicBezTo>
                <a:cubicBezTo>
                  <a:pt x="126" y="245"/>
                  <a:pt x="126" y="245"/>
                  <a:pt x="126" y="245"/>
                </a:cubicBezTo>
                <a:cubicBezTo>
                  <a:pt x="126" y="245"/>
                  <a:pt x="126" y="245"/>
                  <a:pt x="125" y="240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2"/>
                  <a:pt x="124" y="242"/>
                  <a:pt x="129" y="239"/>
                </a:cubicBezTo>
                <a:cubicBezTo>
                  <a:pt x="128" y="238"/>
                  <a:pt x="128" y="238"/>
                  <a:pt x="128" y="238"/>
                </a:cubicBezTo>
                <a:cubicBezTo>
                  <a:pt x="128" y="239"/>
                  <a:pt x="128" y="239"/>
                  <a:pt x="128" y="239"/>
                </a:cubicBezTo>
                <a:cubicBezTo>
                  <a:pt x="130" y="239"/>
                  <a:pt x="130" y="239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3" y="239"/>
                  <a:pt x="133" y="239"/>
                  <a:pt x="133" y="239"/>
                </a:cubicBezTo>
                <a:cubicBezTo>
                  <a:pt x="132" y="238"/>
                  <a:pt x="132" y="238"/>
                  <a:pt x="132" y="238"/>
                </a:cubicBezTo>
                <a:cubicBezTo>
                  <a:pt x="132" y="238"/>
                  <a:pt x="132" y="238"/>
                  <a:pt x="128" y="239"/>
                </a:cubicBezTo>
                <a:cubicBezTo>
                  <a:pt x="119" y="242"/>
                  <a:pt x="119" y="242"/>
                  <a:pt x="119" y="242"/>
                </a:cubicBezTo>
                <a:cubicBezTo>
                  <a:pt x="128" y="242"/>
                  <a:pt x="128" y="242"/>
                  <a:pt x="128" y="242"/>
                </a:cubicBezTo>
                <a:cubicBezTo>
                  <a:pt x="128" y="242"/>
                  <a:pt x="128" y="242"/>
                  <a:pt x="133" y="242"/>
                </a:cubicBezTo>
                <a:cubicBezTo>
                  <a:pt x="133" y="240"/>
                  <a:pt x="133" y="240"/>
                  <a:pt x="133" y="240"/>
                </a:cubicBezTo>
                <a:cubicBezTo>
                  <a:pt x="131" y="241"/>
                  <a:pt x="131" y="241"/>
                  <a:pt x="131" y="241"/>
                </a:cubicBezTo>
                <a:lnTo>
                  <a:pt x="133" y="240"/>
                </a:lnTo>
                <a:close/>
                <a:moveTo>
                  <a:pt x="119" y="244"/>
                </a:moveTo>
                <a:cubicBezTo>
                  <a:pt x="119" y="246"/>
                  <a:pt x="119" y="246"/>
                  <a:pt x="119" y="246"/>
                </a:cubicBezTo>
                <a:cubicBezTo>
                  <a:pt x="120" y="246"/>
                  <a:pt x="120" y="246"/>
                  <a:pt x="121" y="245"/>
                </a:cubicBezTo>
                <a:cubicBezTo>
                  <a:pt x="121" y="245"/>
                  <a:pt x="122" y="244"/>
                  <a:pt x="122" y="244"/>
                </a:cubicBezTo>
                <a:cubicBezTo>
                  <a:pt x="122" y="243"/>
                  <a:pt x="122" y="243"/>
                  <a:pt x="122" y="243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20" y="242"/>
                  <a:pt x="120" y="242"/>
                  <a:pt x="120" y="242"/>
                </a:cubicBezTo>
                <a:cubicBezTo>
                  <a:pt x="115" y="242"/>
                  <a:pt x="115" y="242"/>
                  <a:pt x="115" y="242"/>
                </a:cubicBezTo>
                <a:cubicBezTo>
                  <a:pt x="106" y="242"/>
                  <a:pt x="106" y="242"/>
                  <a:pt x="106" y="242"/>
                </a:cubicBezTo>
                <a:cubicBezTo>
                  <a:pt x="119" y="246"/>
                  <a:pt x="119" y="246"/>
                  <a:pt x="119" y="246"/>
                </a:cubicBezTo>
                <a:cubicBezTo>
                  <a:pt x="119" y="246"/>
                  <a:pt x="119" y="246"/>
                  <a:pt x="119" y="246"/>
                </a:cubicBezTo>
                <a:cubicBezTo>
                  <a:pt x="119" y="244"/>
                  <a:pt x="119" y="244"/>
                  <a:pt x="119" y="244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5" y="242"/>
                  <a:pt x="115" y="242"/>
                  <a:pt x="115" y="242"/>
                </a:cubicBezTo>
                <a:cubicBezTo>
                  <a:pt x="115" y="243"/>
                  <a:pt x="115" y="243"/>
                  <a:pt x="115" y="243"/>
                </a:cubicBezTo>
                <a:cubicBezTo>
                  <a:pt x="115" y="245"/>
                  <a:pt x="115" y="245"/>
                  <a:pt x="115" y="245"/>
                </a:cubicBezTo>
                <a:cubicBezTo>
                  <a:pt x="115" y="245"/>
                  <a:pt x="115" y="245"/>
                  <a:pt x="120" y="245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4"/>
                  <a:pt x="119" y="244"/>
                  <a:pt x="119" y="244"/>
                </a:cubicBezTo>
                <a:cubicBezTo>
                  <a:pt x="119" y="243"/>
                  <a:pt x="119" y="243"/>
                  <a:pt x="119" y="243"/>
                </a:cubicBezTo>
                <a:lnTo>
                  <a:pt x="119" y="244"/>
                </a:lnTo>
                <a:close/>
                <a:moveTo>
                  <a:pt x="172" y="246"/>
                </a:moveTo>
                <a:cubicBezTo>
                  <a:pt x="172" y="247"/>
                  <a:pt x="172" y="247"/>
                  <a:pt x="172" y="247"/>
                </a:cubicBezTo>
                <a:cubicBezTo>
                  <a:pt x="173" y="247"/>
                  <a:pt x="174" y="247"/>
                  <a:pt x="175" y="246"/>
                </a:cubicBezTo>
                <a:cubicBezTo>
                  <a:pt x="176" y="245"/>
                  <a:pt x="176" y="245"/>
                  <a:pt x="176" y="245"/>
                </a:cubicBezTo>
                <a:cubicBezTo>
                  <a:pt x="176" y="245"/>
                  <a:pt x="176" y="245"/>
                  <a:pt x="176" y="244"/>
                </a:cubicBezTo>
                <a:cubicBezTo>
                  <a:pt x="176" y="243"/>
                  <a:pt x="176" y="243"/>
                  <a:pt x="175" y="242"/>
                </a:cubicBezTo>
                <a:cubicBezTo>
                  <a:pt x="175" y="242"/>
                  <a:pt x="174" y="242"/>
                  <a:pt x="173" y="242"/>
                </a:cubicBezTo>
                <a:cubicBezTo>
                  <a:pt x="172" y="242"/>
                  <a:pt x="172" y="242"/>
                  <a:pt x="170" y="242"/>
                </a:cubicBezTo>
                <a:cubicBezTo>
                  <a:pt x="170" y="242"/>
                  <a:pt x="170" y="242"/>
                  <a:pt x="169" y="242"/>
                </a:cubicBezTo>
                <a:cubicBezTo>
                  <a:pt x="168" y="242"/>
                  <a:pt x="168" y="242"/>
                  <a:pt x="167" y="242"/>
                </a:cubicBezTo>
                <a:cubicBezTo>
                  <a:pt x="167" y="243"/>
                  <a:pt x="166" y="244"/>
                  <a:pt x="166" y="244"/>
                </a:cubicBezTo>
                <a:cubicBezTo>
                  <a:pt x="166" y="245"/>
                  <a:pt x="166" y="246"/>
                  <a:pt x="167" y="247"/>
                </a:cubicBezTo>
                <a:cubicBezTo>
                  <a:pt x="168" y="247"/>
                  <a:pt x="169" y="248"/>
                  <a:pt x="170" y="248"/>
                </a:cubicBezTo>
                <a:cubicBezTo>
                  <a:pt x="171" y="248"/>
                  <a:pt x="171" y="248"/>
                  <a:pt x="172" y="247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2" y="247"/>
                  <a:pt x="172" y="247"/>
                  <a:pt x="172" y="247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1" y="244"/>
                  <a:pt x="171" y="244"/>
                  <a:pt x="171" y="244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72" y="245"/>
                  <a:pt x="173" y="245"/>
                  <a:pt x="173" y="245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5"/>
                  <a:pt x="173" y="245"/>
                  <a:pt x="173" y="245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5"/>
                  <a:pt x="173" y="245"/>
                  <a:pt x="173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4"/>
                  <a:pt x="173" y="244"/>
                  <a:pt x="173" y="244"/>
                </a:cubicBezTo>
                <a:cubicBezTo>
                  <a:pt x="173" y="245"/>
                  <a:pt x="173" y="245"/>
                  <a:pt x="173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4"/>
                  <a:pt x="173" y="244"/>
                  <a:pt x="173" y="244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3" y="243"/>
                  <a:pt x="173" y="244"/>
                  <a:pt x="173" y="244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3" y="244"/>
                  <a:pt x="172" y="244"/>
                  <a:pt x="171" y="244"/>
                </a:cubicBezTo>
                <a:cubicBezTo>
                  <a:pt x="171" y="244"/>
                  <a:pt x="171" y="244"/>
                  <a:pt x="171" y="244"/>
                </a:cubicBezTo>
                <a:cubicBezTo>
                  <a:pt x="171" y="244"/>
                  <a:pt x="171" y="244"/>
                  <a:pt x="171" y="244"/>
                </a:cubicBezTo>
                <a:lnTo>
                  <a:pt x="172" y="246"/>
                </a:lnTo>
                <a:close/>
                <a:moveTo>
                  <a:pt x="84" y="234"/>
                </a:moveTo>
                <a:cubicBezTo>
                  <a:pt x="84" y="232"/>
                  <a:pt x="84" y="232"/>
                  <a:pt x="84" y="232"/>
                </a:cubicBezTo>
                <a:cubicBezTo>
                  <a:pt x="83" y="232"/>
                  <a:pt x="82" y="233"/>
                  <a:pt x="80" y="233"/>
                </a:cubicBezTo>
                <a:cubicBezTo>
                  <a:pt x="79" y="234"/>
                  <a:pt x="78" y="236"/>
                  <a:pt x="78" y="238"/>
                </a:cubicBezTo>
                <a:cubicBezTo>
                  <a:pt x="78" y="239"/>
                  <a:pt x="79" y="239"/>
                  <a:pt x="79" y="239"/>
                </a:cubicBezTo>
                <a:cubicBezTo>
                  <a:pt x="80" y="240"/>
                  <a:pt x="81" y="240"/>
                  <a:pt x="81" y="241"/>
                </a:cubicBezTo>
                <a:cubicBezTo>
                  <a:pt x="83" y="241"/>
                  <a:pt x="84" y="242"/>
                  <a:pt x="86" y="243"/>
                </a:cubicBezTo>
                <a:cubicBezTo>
                  <a:pt x="86" y="243"/>
                  <a:pt x="87" y="243"/>
                  <a:pt x="87" y="244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6"/>
                  <a:pt x="89" y="246"/>
                  <a:pt x="89" y="246"/>
                </a:cubicBezTo>
                <a:cubicBezTo>
                  <a:pt x="90" y="245"/>
                  <a:pt x="90" y="245"/>
                  <a:pt x="90" y="245"/>
                </a:cubicBezTo>
                <a:cubicBezTo>
                  <a:pt x="89" y="243"/>
                  <a:pt x="89" y="243"/>
                  <a:pt x="89" y="243"/>
                </a:cubicBezTo>
                <a:cubicBezTo>
                  <a:pt x="89" y="243"/>
                  <a:pt x="89" y="243"/>
                  <a:pt x="89" y="243"/>
                </a:cubicBezTo>
                <a:cubicBezTo>
                  <a:pt x="88" y="243"/>
                  <a:pt x="88" y="243"/>
                  <a:pt x="88" y="243"/>
                </a:cubicBezTo>
                <a:cubicBezTo>
                  <a:pt x="87" y="243"/>
                  <a:pt x="87" y="243"/>
                  <a:pt x="87" y="243"/>
                </a:cubicBezTo>
                <a:cubicBezTo>
                  <a:pt x="84" y="243"/>
                  <a:pt x="84" y="243"/>
                  <a:pt x="84" y="243"/>
                </a:cubicBezTo>
                <a:cubicBezTo>
                  <a:pt x="85" y="245"/>
                  <a:pt x="85" y="245"/>
                  <a:pt x="85" y="245"/>
                </a:cubicBezTo>
                <a:cubicBezTo>
                  <a:pt x="86" y="249"/>
                  <a:pt x="86" y="249"/>
                  <a:pt x="86" y="249"/>
                </a:cubicBezTo>
                <a:cubicBezTo>
                  <a:pt x="87" y="250"/>
                  <a:pt x="87" y="250"/>
                  <a:pt x="87" y="250"/>
                </a:cubicBezTo>
                <a:cubicBezTo>
                  <a:pt x="88" y="250"/>
                  <a:pt x="88" y="250"/>
                  <a:pt x="88" y="250"/>
                </a:cubicBezTo>
                <a:cubicBezTo>
                  <a:pt x="91" y="250"/>
                  <a:pt x="91" y="250"/>
                  <a:pt x="91" y="250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89" y="249"/>
                  <a:pt x="89" y="249"/>
                  <a:pt x="89" y="249"/>
                </a:cubicBezTo>
                <a:cubicBezTo>
                  <a:pt x="93" y="255"/>
                  <a:pt x="93" y="255"/>
                  <a:pt x="93" y="255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95" y="255"/>
                  <a:pt x="95" y="255"/>
                  <a:pt x="95" y="255"/>
                </a:cubicBezTo>
                <a:cubicBezTo>
                  <a:pt x="100" y="254"/>
                  <a:pt x="100" y="254"/>
                  <a:pt x="100" y="254"/>
                </a:cubicBezTo>
                <a:cubicBezTo>
                  <a:pt x="102" y="254"/>
                  <a:pt x="102" y="254"/>
                  <a:pt x="102" y="254"/>
                </a:cubicBezTo>
                <a:cubicBezTo>
                  <a:pt x="102" y="252"/>
                  <a:pt x="102" y="252"/>
                  <a:pt x="102" y="252"/>
                </a:cubicBezTo>
                <a:cubicBezTo>
                  <a:pt x="101" y="252"/>
                  <a:pt x="99" y="244"/>
                  <a:pt x="95" y="238"/>
                </a:cubicBezTo>
                <a:cubicBezTo>
                  <a:pt x="94" y="238"/>
                  <a:pt x="94" y="238"/>
                  <a:pt x="94" y="238"/>
                </a:cubicBezTo>
                <a:cubicBezTo>
                  <a:pt x="94" y="238"/>
                  <a:pt x="94" y="238"/>
                  <a:pt x="94" y="238"/>
                </a:cubicBezTo>
                <a:cubicBezTo>
                  <a:pt x="94" y="238"/>
                  <a:pt x="93" y="237"/>
                  <a:pt x="91" y="235"/>
                </a:cubicBezTo>
                <a:cubicBezTo>
                  <a:pt x="89" y="234"/>
                  <a:pt x="87" y="232"/>
                  <a:pt x="84" y="232"/>
                </a:cubicBezTo>
                <a:cubicBezTo>
                  <a:pt x="84" y="234"/>
                  <a:pt x="84" y="234"/>
                  <a:pt x="84" y="234"/>
                </a:cubicBezTo>
                <a:cubicBezTo>
                  <a:pt x="84" y="235"/>
                  <a:pt x="84" y="235"/>
                  <a:pt x="84" y="235"/>
                </a:cubicBezTo>
                <a:cubicBezTo>
                  <a:pt x="85" y="235"/>
                  <a:pt x="87" y="236"/>
                  <a:pt x="89" y="238"/>
                </a:cubicBezTo>
                <a:cubicBezTo>
                  <a:pt x="90" y="238"/>
                  <a:pt x="91" y="239"/>
                  <a:pt x="91" y="239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3" y="239"/>
                  <a:pt x="93" y="239"/>
                  <a:pt x="93" y="239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4" y="242"/>
                  <a:pt x="96" y="246"/>
                  <a:pt x="97" y="248"/>
                </a:cubicBezTo>
                <a:cubicBezTo>
                  <a:pt x="97" y="250"/>
                  <a:pt x="98" y="251"/>
                  <a:pt x="98" y="252"/>
                </a:cubicBezTo>
                <a:cubicBezTo>
                  <a:pt x="99" y="253"/>
                  <a:pt x="99" y="253"/>
                  <a:pt x="99" y="253"/>
                </a:cubicBezTo>
                <a:cubicBezTo>
                  <a:pt x="100" y="253"/>
                  <a:pt x="100" y="253"/>
                  <a:pt x="100" y="253"/>
                </a:cubicBezTo>
                <a:cubicBezTo>
                  <a:pt x="100" y="251"/>
                  <a:pt x="100" y="251"/>
                  <a:pt x="100" y="251"/>
                </a:cubicBezTo>
                <a:cubicBezTo>
                  <a:pt x="100" y="251"/>
                  <a:pt x="100" y="251"/>
                  <a:pt x="94" y="252"/>
                </a:cubicBezTo>
                <a:cubicBezTo>
                  <a:pt x="95" y="254"/>
                  <a:pt x="95" y="254"/>
                  <a:pt x="95" y="254"/>
                </a:cubicBezTo>
                <a:cubicBezTo>
                  <a:pt x="96" y="253"/>
                  <a:pt x="96" y="253"/>
                  <a:pt x="96" y="253"/>
                </a:cubicBezTo>
                <a:cubicBezTo>
                  <a:pt x="96" y="253"/>
                  <a:pt x="96" y="253"/>
                  <a:pt x="92" y="248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88" y="247"/>
                </a:cubicBezTo>
                <a:cubicBezTo>
                  <a:pt x="88" y="248"/>
                  <a:pt x="88" y="248"/>
                  <a:pt x="88" y="248"/>
                </a:cubicBezTo>
                <a:cubicBezTo>
                  <a:pt x="89" y="248"/>
                  <a:pt x="89" y="248"/>
                  <a:pt x="89" y="248"/>
                </a:cubicBezTo>
                <a:cubicBezTo>
                  <a:pt x="89" y="248"/>
                  <a:pt x="89" y="248"/>
                  <a:pt x="88" y="244"/>
                </a:cubicBezTo>
                <a:cubicBezTo>
                  <a:pt x="87" y="244"/>
                  <a:pt x="87" y="244"/>
                  <a:pt x="87" y="244"/>
                </a:cubicBezTo>
                <a:cubicBezTo>
                  <a:pt x="87" y="246"/>
                  <a:pt x="87" y="246"/>
                  <a:pt x="87" y="246"/>
                </a:cubicBezTo>
                <a:cubicBezTo>
                  <a:pt x="87" y="246"/>
                  <a:pt x="87" y="246"/>
                  <a:pt x="88" y="246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7" y="245"/>
                  <a:pt x="87" y="245"/>
                  <a:pt x="87" y="245"/>
                </a:cubicBezTo>
                <a:cubicBezTo>
                  <a:pt x="87" y="245"/>
                  <a:pt x="87" y="245"/>
                  <a:pt x="88" y="247"/>
                </a:cubicBezTo>
                <a:cubicBezTo>
                  <a:pt x="89" y="248"/>
                  <a:pt x="89" y="248"/>
                  <a:pt x="89" y="248"/>
                </a:cubicBezTo>
                <a:cubicBezTo>
                  <a:pt x="90" y="247"/>
                  <a:pt x="90" y="247"/>
                  <a:pt x="90" y="247"/>
                </a:cubicBezTo>
                <a:cubicBezTo>
                  <a:pt x="90" y="247"/>
                  <a:pt x="90" y="247"/>
                  <a:pt x="91" y="247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5"/>
                  <a:pt x="92" y="245"/>
                  <a:pt x="92" y="244"/>
                </a:cubicBezTo>
                <a:cubicBezTo>
                  <a:pt x="92" y="244"/>
                  <a:pt x="92" y="243"/>
                  <a:pt x="91" y="243"/>
                </a:cubicBezTo>
                <a:cubicBezTo>
                  <a:pt x="91" y="242"/>
                  <a:pt x="91" y="242"/>
                  <a:pt x="90" y="242"/>
                </a:cubicBezTo>
                <a:cubicBezTo>
                  <a:pt x="89" y="243"/>
                  <a:pt x="89" y="243"/>
                  <a:pt x="89" y="243"/>
                </a:cubicBezTo>
                <a:cubicBezTo>
                  <a:pt x="90" y="242"/>
                  <a:pt x="90" y="242"/>
                  <a:pt x="90" y="242"/>
                </a:cubicBezTo>
                <a:cubicBezTo>
                  <a:pt x="90" y="241"/>
                  <a:pt x="89" y="241"/>
                  <a:pt x="88" y="241"/>
                </a:cubicBezTo>
                <a:cubicBezTo>
                  <a:pt x="86" y="240"/>
                  <a:pt x="85" y="239"/>
                  <a:pt x="83" y="238"/>
                </a:cubicBezTo>
                <a:cubicBezTo>
                  <a:pt x="82" y="238"/>
                  <a:pt x="82" y="238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0" y="238"/>
                  <a:pt x="80" y="238"/>
                  <a:pt x="80" y="238"/>
                </a:cubicBezTo>
                <a:cubicBezTo>
                  <a:pt x="81" y="238"/>
                  <a:pt x="81" y="238"/>
                  <a:pt x="81" y="238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0" y="238"/>
                  <a:pt x="80" y="238"/>
                  <a:pt x="80" y="238"/>
                </a:cubicBezTo>
                <a:cubicBezTo>
                  <a:pt x="81" y="238"/>
                  <a:pt x="81" y="238"/>
                  <a:pt x="81" y="238"/>
                </a:cubicBezTo>
                <a:cubicBezTo>
                  <a:pt x="81" y="237"/>
                  <a:pt x="82" y="236"/>
                  <a:pt x="82" y="236"/>
                </a:cubicBezTo>
                <a:cubicBezTo>
                  <a:pt x="83" y="235"/>
                  <a:pt x="84" y="235"/>
                  <a:pt x="84" y="235"/>
                </a:cubicBezTo>
                <a:lnTo>
                  <a:pt x="84" y="234"/>
                </a:lnTo>
                <a:close/>
                <a:moveTo>
                  <a:pt x="105" y="230"/>
                </a:moveTo>
                <a:cubicBezTo>
                  <a:pt x="105" y="228"/>
                  <a:pt x="105" y="228"/>
                  <a:pt x="105" y="228"/>
                </a:cubicBezTo>
                <a:cubicBezTo>
                  <a:pt x="101" y="231"/>
                  <a:pt x="101" y="231"/>
                  <a:pt x="101" y="231"/>
                </a:cubicBezTo>
                <a:cubicBezTo>
                  <a:pt x="98" y="233"/>
                  <a:pt x="98" y="233"/>
                  <a:pt x="98" y="233"/>
                </a:cubicBezTo>
                <a:cubicBezTo>
                  <a:pt x="101" y="234"/>
                  <a:pt x="101" y="234"/>
                  <a:pt x="101" y="234"/>
                </a:cubicBezTo>
                <a:cubicBezTo>
                  <a:pt x="108" y="236"/>
                  <a:pt x="108" y="236"/>
                  <a:pt x="108" y="236"/>
                </a:cubicBezTo>
                <a:cubicBezTo>
                  <a:pt x="109" y="237"/>
                  <a:pt x="109" y="237"/>
                  <a:pt x="109" y="237"/>
                </a:cubicBezTo>
                <a:cubicBezTo>
                  <a:pt x="109" y="236"/>
                  <a:pt x="109" y="236"/>
                  <a:pt x="109" y="236"/>
                </a:cubicBezTo>
                <a:cubicBezTo>
                  <a:pt x="111" y="235"/>
                  <a:pt x="111" y="235"/>
                  <a:pt x="111" y="235"/>
                </a:cubicBezTo>
                <a:cubicBezTo>
                  <a:pt x="110" y="234"/>
                  <a:pt x="110" y="234"/>
                  <a:pt x="110" y="234"/>
                </a:cubicBezTo>
                <a:cubicBezTo>
                  <a:pt x="108" y="234"/>
                  <a:pt x="108" y="234"/>
                  <a:pt x="108" y="234"/>
                </a:cubicBezTo>
                <a:cubicBezTo>
                  <a:pt x="108" y="235"/>
                  <a:pt x="110" y="238"/>
                  <a:pt x="117" y="239"/>
                </a:cubicBezTo>
                <a:cubicBezTo>
                  <a:pt x="118" y="239"/>
                  <a:pt x="119" y="239"/>
                  <a:pt x="120" y="239"/>
                </a:cubicBezTo>
                <a:cubicBezTo>
                  <a:pt x="123" y="239"/>
                  <a:pt x="125" y="238"/>
                  <a:pt x="126" y="237"/>
                </a:cubicBezTo>
                <a:cubicBezTo>
                  <a:pt x="127" y="235"/>
                  <a:pt x="127" y="234"/>
                  <a:pt x="127" y="234"/>
                </a:cubicBezTo>
                <a:cubicBezTo>
                  <a:pt x="126" y="234"/>
                  <a:pt x="126" y="234"/>
                  <a:pt x="126" y="234"/>
                </a:cubicBezTo>
                <a:cubicBezTo>
                  <a:pt x="125" y="235"/>
                  <a:pt x="125" y="235"/>
                  <a:pt x="125" y="235"/>
                </a:cubicBezTo>
                <a:cubicBezTo>
                  <a:pt x="125" y="235"/>
                  <a:pt x="126" y="236"/>
                  <a:pt x="128" y="236"/>
                </a:cubicBezTo>
                <a:cubicBezTo>
                  <a:pt x="129" y="237"/>
                  <a:pt x="131" y="237"/>
                  <a:pt x="133" y="237"/>
                </a:cubicBezTo>
                <a:cubicBezTo>
                  <a:pt x="134" y="237"/>
                  <a:pt x="134" y="237"/>
                  <a:pt x="135" y="237"/>
                </a:cubicBezTo>
                <a:cubicBezTo>
                  <a:pt x="136" y="237"/>
                  <a:pt x="136" y="236"/>
                  <a:pt x="137" y="236"/>
                </a:cubicBezTo>
                <a:cubicBezTo>
                  <a:pt x="135" y="235"/>
                  <a:pt x="135" y="235"/>
                  <a:pt x="135" y="235"/>
                </a:cubicBezTo>
                <a:cubicBezTo>
                  <a:pt x="136" y="236"/>
                  <a:pt x="136" y="236"/>
                  <a:pt x="136" y="236"/>
                </a:cubicBezTo>
                <a:cubicBezTo>
                  <a:pt x="138" y="234"/>
                  <a:pt x="139" y="230"/>
                  <a:pt x="140" y="227"/>
                </a:cubicBezTo>
                <a:cubicBezTo>
                  <a:pt x="141" y="224"/>
                  <a:pt x="142" y="222"/>
                  <a:pt x="142" y="222"/>
                </a:cubicBezTo>
                <a:cubicBezTo>
                  <a:pt x="142" y="221"/>
                  <a:pt x="142" y="221"/>
                  <a:pt x="142" y="221"/>
                </a:cubicBezTo>
                <a:cubicBezTo>
                  <a:pt x="141" y="220"/>
                  <a:pt x="141" y="220"/>
                  <a:pt x="141" y="220"/>
                </a:cubicBezTo>
                <a:cubicBezTo>
                  <a:pt x="141" y="220"/>
                  <a:pt x="141" y="220"/>
                  <a:pt x="141" y="220"/>
                </a:cubicBezTo>
                <a:cubicBezTo>
                  <a:pt x="141" y="220"/>
                  <a:pt x="141" y="220"/>
                  <a:pt x="140" y="219"/>
                </a:cubicBezTo>
                <a:cubicBezTo>
                  <a:pt x="139" y="218"/>
                  <a:pt x="139" y="218"/>
                  <a:pt x="139" y="217"/>
                </a:cubicBezTo>
                <a:cubicBezTo>
                  <a:pt x="139" y="217"/>
                  <a:pt x="139" y="217"/>
                  <a:pt x="139" y="217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41" y="216"/>
                  <a:pt x="141" y="216"/>
                  <a:pt x="141" y="216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37" y="202"/>
                  <a:pt x="137" y="202"/>
                  <a:pt x="137" y="202"/>
                </a:cubicBezTo>
                <a:cubicBezTo>
                  <a:pt x="136" y="201"/>
                  <a:pt x="136" y="201"/>
                  <a:pt x="136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26" y="201"/>
                  <a:pt x="126" y="201"/>
                  <a:pt x="126" y="201"/>
                </a:cubicBezTo>
                <a:cubicBezTo>
                  <a:pt x="126" y="203"/>
                  <a:pt x="126" y="203"/>
                  <a:pt x="126" y="203"/>
                </a:cubicBezTo>
                <a:cubicBezTo>
                  <a:pt x="126" y="204"/>
                  <a:pt x="126" y="204"/>
                  <a:pt x="126" y="204"/>
                </a:cubicBezTo>
                <a:cubicBezTo>
                  <a:pt x="128" y="203"/>
                  <a:pt x="129" y="203"/>
                  <a:pt x="131" y="203"/>
                </a:cubicBezTo>
                <a:cubicBezTo>
                  <a:pt x="132" y="202"/>
                  <a:pt x="134" y="202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0"/>
                  <a:pt x="136" y="199"/>
                  <a:pt x="136" y="199"/>
                </a:cubicBezTo>
                <a:cubicBezTo>
                  <a:pt x="137" y="198"/>
                  <a:pt x="137" y="197"/>
                  <a:pt x="137" y="196"/>
                </a:cubicBezTo>
                <a:cubicBezTo>
                  <a:pt x="137" y="196"/>
                  <a:pt x="137" y="195"/>
                  <a:pt x="137" y="194"/>
                </a:cubicBezTo>
                <a:cubicBezTo>
                  <a:pt x="136" y="194"/>
                  <a:pt x="136" y="194"/>
                  <a:pt x="136" y="194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35" y="192"/>
                  <a:pt x="133" y="190"/>
                  <a:pt x="132" y="189"/>
                </a:cubicBezTo>
                <a:cubicBezTo>
                  <a:pt x="131" y="187"/>
                  <a:pt x="130" y="186"/>
                  <a:pt x="130" y="186"/>
                </a:cubicBezTo>
                <a:cubicBezTo>
                  <a:pt x="129" y="184"/>
                  <a:pt x="129" y="184"/>
                  <a:pt x="129" y="184"/>
                </a:cubicBezTo>
                <a:cubicBezTo>
                  <a:pt x="127" y="185"/>
                  <a:pt x="127" y="185"/>
                  <a:pt x="127" y="185"/>
                </a:cubicBezTo>
                <a:cubicBezTo>
                  <a:pt x="126" y="187"/>
                  <a:pt x="126" y="187"/>
                  <a:pt x="126" y="187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8"/>
                  <a:pt x="126" y="188"/>
                  <a:pt x="126" y="188"/>
                </a:cubicBezTo>
                <a:cubicBezTo>
                  <a:pt x="127" y="194"/>
                  <a:pt x="127" y="194"/>
                  <a:pt x="127" y="194"/>
                </a:cubicBezTo>
                <a:cubicBezTo>
                  <a:pt x="128" y="193"/>
                  <a:pt x="128" y="193"/>
                  <a:pt x="128" y="193"/>
                </a:cubicBezTo>
                <a:cubicBezTo>
                  <a:pt x="127" y="192"/>
                  <a:pt x="127" y="192"/>
                  <a:pt x="127" y="192"/>
                </a:cubicBezTo>
                <a:cubicBezTo>
                  <a:pt x="126" y="193"/>
                  <a:pt x="126" y="193"/>
                  <a:pt x="126" y="193"/>
                </a:cubicBezTo>
                <a:cubicBezTo>
                  <a:pt x="125" y="194"/>
                  <a:pt x="125" y="194"/>
                  <a:pt x="125" y="194"/>
                </a:cubicBezTo>
                <a:cubicBezTo>
                  <a:pt x="126" y="195"/>
                  <a:pt x="126" y="195"/>
                  <a:pt x="126" y="195"/>
                </a:cubicBezTo>
                <a:cubicBezTo>
                  <a:pt x="127" y="198"/>
                  <a:pt x="127" y="198"/>
                  <a:pt x="127" y="198"/>
                </a:cubicBezTo>
                <a:cubicBezTo>
                  <a:pt x="128" y="197"/>
                  <a:pt x="128" y="197"/>
                  <a:pt x="128" y="197"/>
                </a:cubicBezTo>
                <a:cubicBezTo>
                  <a:pt x="128" y="196"/>
                  <a:pt x="128" y="196"/>
                  <a:pt x="128" y="196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22" y="203"/>
                  <a:pt x="122" y="203"/>
                  <a:pt x="122" y="203"/>
                </a:cubicBezTo>
                <a:cubicBezTo>
                  <a:pt x="123" y="202"/>
                  <a:pt x="123" y="202"/>
                  <a:pt x="123" y="202"/>
                </a:cubicBezTo>
                <a:cubicBezTo>
                  <a:pt x="122" y="199"/>
                  <a:pt x="122" y="199"/>
                  <a:pt x="122" y="199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27" y="196"/>
                  <a:pt x="127" y="196"/>
                  <a:pt x="127" y="196"/>
                </a:cubicBezTo>
                <a:cubicBezTo>
                  <a:pt x="125" y="195"/>
                  <a:pt x="125" y="195"/>
                  <a:pt x="125" y="195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114" y="185"/>
                  <a:pt x="114" y="185"/>
                  <a:pt x="114" y="185"/>
                </a:cubicBezTo>
                <a:cubicBezTo>
                  <a:pt x="114" y="187"/>
                  <a:pt x="114" y="187"/>
                  <a:pt x="114" y="187"/>
                </a:cubicBezTo>
                <a:cubicBezTo>
                  <a:pt x="112" y="190"/>
                  <a:pt x="112" y="190"/>
                  <a:pt x="112" y="190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5" y="189"/>
                  <a:pt x="115" y="189"/>
                  <a:pt x="115" y="189"/>
                </a:cubicBezTo>
                <a:cubicBezTo>
                  <a:pt x="112" y="187"/>
                  <a:pt x="112" y="187"/>
                  <a:pt x="112" y="187"/>
                </a:cubicBezTo>
                <a:cubicBezTo>
                  <a:pt x="111" y="186"/>
                  <a:pt x="111" y="186"/>
                  <a:pt x="111" y="186"/>
                </a:cubicBezTo>
                <a:cubicBezTo>
                  <a:pt x="110" y="186"/>
                  <a:pt x="110" y="186"/>
                  <a:pt x="110" y="186"/>
                </a:cubicBezTo>
                <a:cubicBezTo>
                  <a:pt x="91" y="195"/>
                  <a:pt x="91" y="195"/>
                  <a:pt x="91" y="195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3" y="195"/>
                  <a:pt x="93" y="195"/>
                  <a:pt x="93" y="195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3" y="196"/>
                  <a:pt x="83" y="196"/>
                  <a:pt x="83" y="196"/>
                </a:cubicBezTo>
                <a:cubicBezTo>
                  <a:pt x="81" y="197"/>
                  <a:pt x="81" y="197"/>
                  <a:pt x="81" y="197"/>
                </a:cubicBezTo>
                <a:cubicBezTo>
                  <a:pt x="83" y="198"/>
                  <a:pt x="83" y="198"/>
                  <a:pt x="83" y="198"/>
                </a:cubicBezTo>
                <a:cubicBezTo>
                  <a:pt x="87" y="201"/>
                  <a:pt x="87" y="201"/>
                  <a:pt x="87" y="201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88" y="198"/>
                  <a:pt x="88" y="198"/>
                  <a:pt x="88" y="198"/>
                </a:cubicBezTo>
                <a:cubicBezTo>
                  <a:pt x="84" y="198"/>
                  <a:pt x="84" y="198"/>
                  <a:pt x="84" y="198"/>
                </a:cubicBezTo>
                <a:cubicBezTo>
                  <a:pt x="81" y="198"/>
                  <a:pt x="81" y="198"/>
                  <a:pt x="81" y="198"/>
                </a:cubicBezTo>
                <a:cubicBezTo>
                  <a:pt x="83" y="201"/>
                  <a:pt x="83" y="201"/>
                  <a:pt x="83" y="201"/>
                </a:cubicBezTo>
                <a:cubicBezTo>
                  <a:pt x="85" y="205"/>
                  <a:pt x="85" y="205"/>
                  <a:pt x="85" y="205"/>
                </a:cubicBezTo>
                <a:cubicBezTo>
                  <a:pt x="86" y="205"/>
                  <a:pt x="86" y="205"/>
                  <a:pt x="86" y="205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9" y="205"/>
                  <a:pt x="89" y="205"/>
                  <a:pt x="89" y="205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6" y="209"/>
                  <a:pt x="86" y="209"/>
                  <a:pt x="86" y="209"/>
                </a:cubicBezTo>
                <a:cubicBezTo>
                  <a:pt x="86" y="210"/>
                  <a:pt x="86" y="210"/>
                  <a:pt x="86" y="210"/>
                </a:cubicBezTo>
                <a:cubicBezTo>
                  <a:pt x="87" y="211"/>
                  <a:pt x="87" y="211"/>
                  <a:pt x="87" y="211"/>
                </a:cubicBezTo>
                <a:cubicBezTo>
                  <a:pt x="92" y="212"/>
                  <a:pt x="92" y="212"/>
                  <a:pt x="92" y="212"/>
                </a:cubicBezTo>
                <a:cubicBezTo>
                  <a:pt x="92" y="211"/>
                  <a:pt x="92" y="211"/>
                  <a:pt x="92" y="211"/>
                </a:cubicBezTo>
                <a:cubicBezTo>
                  <a:pt x="90" y="210"/>
                  <a:pt x="90" y="210"/>
                  <a:pt x="90" y="210"/>
                </a:cubicBezTo>
                <a:cubicBezTo>
                  <a:pt x="90" y="211"/>
                  <a:pt x="90" y="213"/>
                  <a:pt x="90" y="215"/>
                </a:cubicBezTo>
                <a:cubicBezTo>
                  <a:pt x="90" y="216"/>
                  <a:pt x="90" y="217"/>
                  <a:pt x="91" y="219"/>
                </a:cubicBezTo>
                <a:cubicBezTo>
                  <a:pt x="91" y="220"/>
                  <a:pt x="91" y="221"/>
                  <a:pt x="93" y="222"/>
                </a:cubicBezTo>
                <a:cubicBezTo>
                  <a:pt x="93" y="222"/>
                  <a:pt x="93" y="222"/>
                  <a:pt x="94" y="223"/>
                </a:cubicBezTo>
                <a:cubicBezTo>
                  <a:pt x="94" y="224"/>
                  <a:pt x="95" y="227"/>
                  <a:pt x="95" y="228"/>
                </a:cubicBezTo>
                <a:cubicBezTo>
                  <a:pt x="96" y="229"/>
                  <a:pt x="96" y="230"/>
                  <a:pt x="96" y="230"/>
                </a:cubicBezTo>
                <a:cubicBezTo>
                  <a:pt x="96" y="231"/>
                  <a:pt x="96" y="231"/>
                  <a:pt x="96" y="231"/>
                </a:cubicBezTo>
                <a:cubicBezTo>
                  <a:pt x="96" y="232"/>
                  <a:pt x="96" y="232"/>
                  <a:pt x="96" y="232"/>
                </a:cubicBezTo>
                <a:cubicBezTo>
                  <a:pt x="97" y="232"/>
                  <a:pt x="97" y="232"/>
                  <a:pt x="97" y="232"/>
                </a:cubicBezTo>
                <a:cubicBezTo>
                  <a:pt x="99" y="232"/>
                  <a:pt x="99" y="232"/>
                  <a:pt x="99" y="232"/>
                </a:cubicBezTo>
                <a:cubicBezTo>
                  <a:pt x="100" y="232"/>
                  <a:pt x="100" y="232"/>
                  <a:pt x="100" y="232"/>
                </a:cubicBezTo>
                <a:cubicBezTo>
                  <a:pt x="100" y="231"/>
                  <a:pt x="100" y="231"/>
                  <a:pt x="100" y="231"/>
                </a:cubicBezTo>
                <a:cubicBezTo>
                  <a:pt x="100" y="224"/>
                  <a:pt x="100" y="224"/>
                  <a:pt x="100" y="224"/>
                </a:cubicBezTo>
                <a:cubicBezTo>
                  <a:pt x="99" y="224"/>
                  <a:pt x="99" y="224"/>
                  <a:pt x="99" y="224"/>
                </a:cubicBezTo>
                <a:cubicBezTo>
                  <a:pt x="99" y="226"/>
                  <a:pt x="99" y="226"/>
                  <a:pt x="99" y="226"/>
                </a:cubicBezTo>
                <a:cubicBezTo>
                  <a:pt x="103" y="226"/>
                  <a:pt x="103" y="226"/>
                  <a:pt x="103" y="226"/>
                </a:cubicBezTo>
                <a:cubicBezTo>
                  <a:pt x="103" y="224"/>
                  <a:pt x="103" y="224"/>
                  <a:pt x="103" y="224"/>
                </a:cubicBezTo>
                <a:cubicBezTo>
                  <a:pt x="101" y="225"/>
                  <a:pt x="101" y="225"/>
                  <a:pt x="101" y="225"/>
                </a:cubicBezTo>
                <a:cubicBezTo>
                  <a:pt x="104" y="230"/>
                  <a:pt x="104" y="230"/>
                  <a:pt x="104" y="230"/>
                </a:cubicBezTo>
                <a:cubicBezTo>
                  <a:pt x="105" y="230"/>
                  <a:pt x="105" y="230"/>
                  <a:pt x="105" y="230"/>
                </a:cubicBezTo>
                <a:cubicBezTo>
                  <a:pt x="105" y="228"/>
                  <a:pt x="105" y="228"/>
                  <a:pt x="105" y="228"/>
                </a:cubicBezTo>
                <a:cubicBezTo>
                  <a:pt x="105" y="230"/>
                  <a:pt x="105" y="230"/>
                  <a:pt x="105" y="230"/>
                </a:cubicBezTo>
                <a:cubicBezTo>
                  <a:pt x="107" y="229"/>
                  <a:pt x="107" y="229"/>
                  <a:pt x="107" y="229"/>
                </a:cubicBezTo>
                <a:cubicBezTo>
                  <a:pt x="104" y="223"/>
                  <a:pt x="104" y="223"/>
                  <a:pt x="104" y="223"/>
                </a:cubicBezTo>
                <a:cubicBezTo>
                  <a:pt x="103" y="223"/>
                  <a:pt x="103" y="223"/>
                  <a:pt x="103" y="223"/>
                </a:cubicBezTo>
                <a:cubicBezTo>
                  <a:pt x="103" y="223"/>
                  <a:pt x="103" y="223"/>
                  <a:pt x="99" y="223"/>
                </a:cubicBezTo>
                <a:cubicBezTo>
                  <a:pt x="97" y="223"/>
                  <a:pt x="97" y="223"/>
                  <a:pt x="97" y="223"/>
                </a:cubicBezTo>
                <a:cubicBezTo>
                  <a:pt x="97" y="224"/>
                  <a:pt x="97" y="224"/>
                  <a:pt x="97" y="224"/>
                </a:cubicBezTo>
                <a:cubicBezTo>
                  <a:pt x="97" y="224"/>
                  <a:pt x="97" y="224"/>
                  <a:pt x="97" y="231"/>
                </a:cubicBezTo>
                <a:cubicBezTo>
                  <a:pt x="99" y="231"/>
                  <a:pt x="99" y="231"/>
                  <a:pt x="99" y="231"/>
                </a:cubicBezTo>
                <a:cubicBezTo>
                  <a:pt x="99" y="229"/>
                  <a:pt x="99" y="229"/>
                  <a:pt x="99" y="229"/>
                </a:cubicBezTo>
                <a:cubicBezTo>
                  <a:pt x="99" y="229"/>
                  <a:pt x="99" y="229"/>
                  <a:pt x="97" y="229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9" y="231"/>
                  <a:pt x="99" y="231"/>
                  <a:pt x="99" y="231"/>
                </a:cubicBezTo>
                <a:cubicBezTo>
                  <a:pt x="99" y="231"/>
                  <a:pt x="99" y="228"/>
                  <a:pt x="98" y="226"/>
                </a:cubicBezTo>
                <a:cubicBezTo>
                  <a:pt x="97" y="224"/>
                  <a:pt x="97" y="223"/>
                  <a:pt x="96" y="222"/>
                </a:cubicBezTo>
                <a:cubicBezTo>
                  <a:pt x="96" y="221"/>
                  <a:pt x="95" y="219"/>
                  <a:pt x="94" y="219"/>
                </a:cubicBezTo>
                <a:cubicBezTo>
                  <a:pt x="94" y="219"/>
                  <a:pt x="94" y="218"/>
                  <a:pt x="93" y="218"/>
                </a:cubicBezTo>
                <a:cubicBezTo>
                  <a:pt x="93" y="217"/>
                  <a:pt x="93" y="216"/>
                  <a:pt x="93" y="215"/>
                </a:cubicBezTo>
                <a:cubicBezTo>
                  <a:pt x="93" y="214"/>
                  <a:pt x="93" y="213"/>
                  <a:pt x="93" y="212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4" y="210"/>
                  <a:pt x="94" y="210"/>
                  <a:pt x="94" y="210"/>
                </a:cubicBezTo>
                <a:cubicBezTo>
                  <a:pt x="92" y="209"/>
                  <a:pt x="92" y="209"/>
                  <a:pt x="92" y="209"/>
                </a:cubicBezTo>
                <a:cubicBezTo>
                  <a:pt x="92" y="209"/>
                  <a:pt x="92" y="209"/>
                  <a:pt x="88" y="208"/>
                </a:cubicBezTo>
                <a:cubicBezTo>
                  <a:pt x="88" y="209"/>
                  <a:pt x="88" y="209"/>
                  <a:pt x="88" y="209"/>
                </a:cubicBezTo>
                <a:cubicBezTo>
                  <a:pt x="89" y="210"/>
                  <a:pt x="89" y="210"/>
                  <a:pt x="89" y="210"/>
                </a:cubicBezTo>
                <a:cubicBezTo>
                  <a:pt x="89" y="210"/>
                  <a:pt x="89" y="210"/>
                  <a:pt x="91" y="204"/>
                </a:cubicBezTo>
                <a:cubicBezTo>
                  <a:pt x="91" y="202"/>
                  <a:pt x="91" y="202"/>
                  <a:pt x="91" y="202"/>
                </a:cubicBezTo>
                <a:cubicBezTo>
                  <a:pt x="89" y="202"/>
                  <a:pt x="89" y="202"/>
                  <a:pt x="89" y="202"/>
                </a:cubicBezTo>
                <a:cubicBezTo>
                  <a:pt x="89" y="202"/>
                  <a:pt x="89" y="202"/>
                  <a:pt x="87" y="202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5" y="199"/>
                </a:cubicBezTo>
                <a:cubicBezTo>
                  <a:pt x="84" y="200"/>
                  <a:pt x="84" y="200"/>
                  <a:pt x="84" y="200"/>
                </a:cubicBezTo>
                <a:cubicBezTo>
                  <a:pt x="84" y="201"/>
                  <a:pt x="84" y="201"/>
                  <a:pt x="84" y="201"/>
                </a:cubicBezTo>
                <a:cubicBezTo>
                  <a:pt x="84" y="201"/>
                  <a:pt x="84" y="201"/>
                  <a:pt x="88" y="201"/>
                </a:cubicBezTo>
                <a:cubicBezTo>
                  <a:pt x="93" y="201"/>
                  <a:pt x="93" y="201"/>
                  <a:pt x="93" y="201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9" y="199"/>
                  <a:pt x="89" y="199"/>
                  <a:pt x="85" y="196"/>
                </a:cubicBezTo>
                <a:cubicBezTo>
                  <a:pt x="84" y="197"/>
                  <a:pt x="84" y="197"/>
                  <a:pt x="84" y="197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85" y="198"/>
                  <a:pt x="85" y="198"/>
                  <a:pt x="90" y="194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8" y="194"/>
                  <a:pt x="88" y="194"/>
                  <a:pt x="88" y="194"/>
                </a:cubicBezTo>
                <a:cubicBezTo>
                  <a:pt x="88" y="194"/>
                  <a:pt x="88" y="194"/>
                  <a:pt x="91" y="197"/>
                </a:cubicBezTo>
                <a:cubicBezTo>
                  <a:pt x="92" y="198"/>
                  <a:pt x="92" y="198"/>
                  <a:pt x="92" y="198"/>
                </a:cubicBezTo>
                <a:cubicBezTo>
                  <a:pt x="93" y="197"/>
                  <a:pt x="93" y="197"/>
                  <a:pt x="93" y="197"/>
                </a:cubicBezTo>
                <a:cubicBezTo>
                  <a:pt x="93" y="197"/>
                  <a:pt x="93" y="197"/>
                  <a:pt x="111" y="189"/>
                </a:cubicBezTo>
                <a:cubicBezTo>
                  <a:pt x="111" y="188"/>
                  <a:pt x="111" y="188"/>
                  <a:pt x="111" y="188"/>
                </a:cubicBezTo>
                <a:cubicBezTo>
                  <a:pt x="110" y="189"/>
                  <a:pt x="110" y="189"/>
                  <a:pt x="110" y="189"/>
                </a:cubicBezTo>
                <a:cubicBezTo>
                  <a:pt x="110" y="189"/>
                  <a:pt x="110" y="189"/>
                  <a:pt x="113" y="192"/>
                </a:cubicBezTo>
                <a:cubicBezTo>
                  <a:pt x="114" y="193"/>
                  <a:pt x="114" y="193"/>
                  <a:pt x="114" y="193"/>
                </a:cubicBezTo>
                <a:cubicBezTo>
                  <a:pt x="115" y="191"/>
                  <a:pt x="115" y="191"/>
                  <a:pt x="115" y="191"/>
                </a:cubicBezTo>
                <a:cubicBezTo>
                  <a:pt x="115" y="191"/>
                  <a:pt x="115" y="191"/>
                  <a:pt x="116" y="188"/>
                </a:cubicBezTo>
                <a:cubicBezTo>
                  <a:pt x="115" y="188"/>
                  <a:pt x="115" y="188"/>
                  <a:pt x="115" y="188"/>
                </a:cubicBezTo>
                <a:cubicBezTo>
                  <a:pt x="114" y="189"/>
                  <a:pt x="114" y="189"/>
                  <a:pt x="114" y="189"/>
                </a:cubicBezTo>
                <a:cubicBezTo>
                  <a:pt x="114" y="189"/>
                  <a:pt x="114" y="189"/>
                  <a:pt x="115" y="190"/>
                </a:cubicBezTo>
                <a:cubicBezTo>
                  <a:pt x="116" y="191"/>
                  <a:pt x="119" y="193"/>
                  <a:pt x="123" y="197"/>
                </a:cubicBezTo>
                <a:cubicBezTo>
                  <a:pt x="124" y="196"/>
                  <a:pt x="124" y="196"/>
                  <a:pt x="124" y="196"/>
                </a:cubicBezTo>
                <a:cubicBezTo>
                  <a:pt x="123" y="195"/>
                  <a:pt x="123" y="195"/>
                  <a:pt x="123" y="195"/>
                </a:cubicBezTo>
                <a:cubicBezTo>
                  <a:pt x="123" y="195"/>
                  <a:pt x="123" y="195"/>
                  <a:pt x="119" y="199"/>
                </a:cubicBezTo>
                <a:cubicBezTo>
                  <a:pt x="119" y="200"/>
                  <a:pt x="119" y="200"/>
                  <a:pt x="119" y="200"/>
                </a:cubicBezTo>
                <a:cubicBezTo>
                  <a:pt x="119" y="201"/>
                  <a:pt x="119" y="201"/>
                  <a:pt x="119" y="201"/>
                </a:cubicBezTo>
                <a:cubicBezTo>
                  <a:pt x="119" y="201"/>
                  <a:pt x="119" y="201"/>
                  <a:pt x="120" y="203"/>
                </a:cubicBezTo>
                <a:cubicBezTo>
                  <a:pt x="121" y="205"/>
                  <a:pt x="121" y="205"/>
                  <a:pt x="121" y="205"/>
                </a:cubicBezTo>
                <a:cubicBezTo>
                  <a:pt x="123" y="204"/>
                  <a:pt x="123" y="204"/>
                  <a:pt x="123" y="204"/>
                </a:cubicBezTo>
                <a:cubicBezTo>
                  <a:pt x="123" y="204"/>
                  <a:pt x="123" y="204"/>
                  <a:pt x="129" y="198"/>
                </a:cubicBezTo>
                <a:cubicBezTo>
                  <a:pt x="130" y="198"/>
                  <a:pt x="130" y="198"/>
                  <a:pt x="130" y="198"/>
                </a:cubicBezTo>
                <a:cubicBezTo>
                  <a:pt x="130" y="197"/>
                  <a:pt x="130" y="197"/>
                  <a:pt x="130" y="197"/>
                </a:cubicBezTo>
                <a:cubicBezTo>
                  <a:pt x="130" y="197"/>
                  <a:pt x="130" y="197"/>
                  <a:pt x="128" y="194"/>
                </a:cubicBezTo>
                <a:cubicBezTo>
                  <a:pt x="127" y="195"/>
                  <a:pt x="127" y="195"/>
                  <a:pt x="127" y="195"/>
                </a:cubicBezTo>
                <a:cubicBezTo>
                  <a:pt x="128" y="196"/>
                  <a:pt x="128" y="196"/>
                  <a:pt x="128" y="196"/>
                </a:cubicBezTo>
                <a:cubicBezTo>
                  <a:pt x="128" y="196"/>
                  <a:pt x="128" y="196"/>
                  <a:pt x="130" y="194"/>
                </a:cubicBezTo>
                <a:cubicBezTo>
                  <a:pt x="130" y="194"/>
                  <a:pt x="130" y="194"/>
                  <a:pt x="130" y="194"/>
                </a:cubicBezTo>
                <a:cubicBezTo>
                  <a:pt x="130" y="193"/>
                  <a:pt x="130" y="193"/>
                  <a:pt x="130" y="193"/>
                </a:cubicBezTo>
                <a:cubicBezTo>
                  <a:pt x="130" y="193"/>
                  <a:pt x="130" y="193"/>
                  <a:pt x="129" y="187"/>
                </a:cubicBezTo>
                <a:cubicBezTo>
                  <a:pt x="127" y="188"/>
                  <a:pt x="127" y="188"/>
                  <a:pt x="127" y="188"/>
                </a:cubicBezTo>
                <a:cubicBezTo>
                  <a:pt x="128" y="189"/>
                  <a:pt x="128" y="189"/>
                  <a:pt x="128" y="189"/>
                </a:cubicBezTo>
                <a:cubicBezTo>
                  <a:pt x="128" y="189"/>
                  <a:pt x="128" y="189"/>
                  <a:pt x="130" y="188"/>
                </a:cubicBezTo>
                <a:cubicBezTo>
                  <a:pt x="128" y="186"/>
                  <a:pt x="128" y="186"/>
                  <a:pt x="128" y="186"/>
                </a:cubicBezTo>
                <a:cubicBezTo>
                  <a:pt x="127" y="187"/>
                  <a:pt x="127" y="187"/>
                  <a:pt x="127" y="187"/>
                </a:cubicBezTo>
                <a:cubicBezTo>
                  <a:pt x="127" y="187"/>
                  <a:pt x="131" y="193"/>
                  <a:pt x="134" y="196"/>
                </a:cubicBezTo>
                <a:cubicBezTo>
                  <a:pt x="135" y="195"/>
                  <a:pt x="135" y="195"/>
                  <a:pt x="135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4" y="196"/>
                  <a:pt x="134" y="196"/>
                  <a:pt x="134" y="196"/>
                </a:cubicBezTo>
                <a:cubicBezTo>
                  <a:pt x="134" y="196"/>
                  <a:pt x="134" y="197"/>
                  <a:pt x="134" y="197"/>
                </a:cubicBezTo>
                <a:cubicBezTo>
                  <a:pt x="134" y="197"/>
                  <a:pt x="133" y="198"/>
                  <a:pt x="133" y="199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3" y="199"/>
                  <a:pt x="132" y="200"/>
                  <a:pt x="130" y="200"/>
                </a:cubicBezTo>
                <a:cubicBezTo>
                  <a:pt x="129" y="200"/>
                  <a:pt x="127" y="200"/>
                  <a:pt x="125" y="201"/>
                </a:cubicBezTo>
                <a:cubicBezTo>
                  <a:pt x="119" y="204"/>
                  <a:pt x="119" y="204"/>
                  <a:pt x="119" y="204"/>
                </a:cubicBezTo>
                <a:cubicBezTo>
                  <a:pt x="126" y="204"/>
                  <a:pt x="126" y="204"/>
                  <a:pt x="126" y="204"/>
                </a:cubicBezTo>
                <a:cubicBezTo>
                  <a:pt x="126" y="204"/>
                  <a:pt x="126" y="204"/>
                  <a:pt x="127" y="204"/>
                </a:cubicBezTo>
                <a:cubicBezTo>
                  <a:pt x="128" y="204"/>
                  <a:pt x="131" y="204"/>
                  <a:pt x="135" y="204"/>
                </a:cubicBezTo>
                <a:cubicBezTo>
                  <a:pt x="135" y="203"/>
                  <a:pt x="135" y="203"/>
                  <a:pt x="135" y="203"/>
                </a:cubicBezTo>
                <a:cubicBezTo>
                  <a:pt x="134" y="203"/>
                  <a:pt x="134" y="203"/>
                  <a:pt x="134" y="203"/>
                </a:cubicBezTo>
                <a:cubicBezTo>
                  <a:pt x="134" y="203"/>
                  <a:pt x="134" y="203"/>
                  <a:pt x="134" y="205"/>
                </a:cubicBezTo>
                <a:cubicBezTo>
                  <a:pt x="135" y="206"/>
                  <a:pt x="136" y="209"/>
                  <a:pt x="138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3"/>
                  <a:pt x="139" y="213"/>
                  <a:pt x="139" y="213"/>
                </a:cubicBezTo>
                <a:cubicBezTo>
                  <a:pt x="139" y="213"/>
                  <a:pt x="139" y="213"/>
                  <a:pt x="138" y="214"/>
                </a:cubicBezTo>
                <a:cubicBezTo>
                  <a:pt x="138" y="214"/>
                  <a:pt x="137" y="214"/>
                  <a:pt x="137" y="215"/>
                </a:cubicBezTo>
                <a:cubicBezTo>
                  <a:pt x="137" y="215"/>
                  <a:pt x="136" y="216"/>
                  <a:pt x="136" y="216"/>
                </a:cubicBezTo>
                <a:cubicBezTo>
                  <a:pt x="138" y="216"/>
                  <a:pt x="138" y="216"/>
                  <a:pt x="138" y="216"/>
                </a:cubicBezTo>
                <a:cubicBezTo>
                  <a:pt x="137" y="215"/>
                  <a:pt x="137" y="215"/>
                  <a:pt x="137" y="215"/>
                </a:cubicBezTo>
                <a:cubicBezTo>
                  <a:pt x="136" y="216"/>
                  <a:pt x="136" y="217"/>
                  <a:pt x="136" y="217"/>
                </a:cubicBezTo>
                <a:cubicBezTo>
                  <a:pt x="136" y="219"/>
                  <a:pt x="137" y="220"/>
                  <a:pt x="138" y="221"/>
                </a:cubicBezTo>
                <a:cubicBezTo>
                  <a:pt x="139" y="222"/>
                  <a:pt x="140" y="223"/>
                  <a:pt x="140" y="223"/>
                </a:cubicBezTo>
                <a:cubicBezTo>
                  <a:pt x="141" y="222"/>
                  <a:pt x="141" y="222"/>
                  <a:pt x="141" y="222"/>
                </a:cubicBezTo>
                <a:cubicBezTo>
                  <a:pt x="139" y="221"/>
                  <a:pt x="139" y="221"/>
                  <a:pt x="139" y="221"/>
                </a:cubicBezTo>
                <a:cubicBezTo>
                  <a:pt x="139" y="221"/>
                  <a:pt x="139" y="222"/>
                  <a:pt x="139" y="223"/>
                </a:cubicBezTo>
                <a:cubicBezTo>
                  <a:pt x="138" y="224"/>
                  <a:pt x="138" y="226"/>
                  <a:pt x="137" y="228"/>
                </a:cubicBezTo>
                <a:cubicBezTo>
                  <a:pt x="136" y="231"/>
                  <a:pt x="135" y="233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3" y="234"/>
                  <a:pt x="133" y="234"/>
                  <a:pt x="133" y="234"/>
                </a:cubicBezTo>
                <a:cubicBezTo>
                  <a:pt x="132" y="234"/>
                  <a:pt x="130" y="234"/>
                  <a:pt x="129" y="233"/>
                </a:cubicBezTo>
                <a:cubicBezTo>
                  <a:pt x="128" y="233"/>
                  <a:pt x="128" y="233"/>
                  <a:pt x="127" y="233"/>
                </a:cubicBezTo>
                <a:cubicBezTo>
                  <a:pt x="127" y="232"/>
                  <a:pt x="126" y="232"/>
                  <a:pt x="126" y="232"/>
                </a:cubicBezTo>
                <a:cubicBezTo>
                  <a:pt x="125" y="231"/>
                  <a:pt x="125" y="231"/>
                  <a:pt x="125" y="231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4"/>
                  <a:pt x="123" y="235"/>
                </a:cubicBezTo>
                <a:cubicBezTo>
                  <a:pt x="123" y="236"/>
                  <a:pt x="122" y="236"/>
                  <a:pt x="120" y="236"/>
                </a:cubicBezTo>
                <a:cubicBezTo>
                  <a:pt x="119" y="236"/>
                  <a:pt x="119" y="236"/>
                  <a:pt x="118" y="236"/>
                </a:cubicBezTo>
                <a:cubicBezTo>
                  <a:pt x="115" y="236"/>
                  <a:pt x="113" y="235"/>
                  <a:pt x="112" y="234"/>
                </a:cubicBezTo>
                <a:cubicBezTo>
                  <a:pt x="111" y="234"/>
                  <a:pt x="111" y="233"/>
                  <a:pt x="111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0" y="233"/>
                  <a:pt x="110" y="233"/>
                  <a:pt x="110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0" y="233"/>
                  <a:pt x="110" y="233"/>
                  <a:pt x="110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0" y="231"/>
                  <a:pt x="110" y="231"/>
                  <a:pt x="110" y="231"/>
                </a:cubicBezTo>
                <a:cubicBezTo>
                  <a:pt x="108" y="233"/>
                  <a:pt x="108" y="233"/>
                  <a:pt x="108" y="233"/>
                </a:cubicBezTo>
                <a:cubicBezTo>
                  <a:pt x="108" y="233"/>
                  <a:pt x="108" y="233"/>
                  <a:pt x="107" y="234"/>
                </a:cubicBezTo>
                <a:cubicBezTo>
                  <a:pt x="108" y="235"/>
                  <a:pt x="108" y="235"/>
                  <a:pt x="108" y="235"/>
                </a:cubicBezTo>
                <a:cubicBezTo>
                  <a:pt x="109" y="234"/>
                  <a:pt x="109" y="234"/>
                  <a:pt x="109" y="234"/>
                </a:cubicBezTo>
                <a:cubicBezTo>
                  <a:pt x="109" y="234"/>
                  <a:pt x="109" y="234"/>
                  <a:pt x="102" y="231"/>
                </a:cubicBezTo>
                <a:cubicBezTo>
                  <a:pt x="101" y="232"/>
                  <a:pt x="101" y="232"/>
                  <a:pt x="101" y="232"/>
                </a:cubicBezTo>
                <a:cubicBezTo>
                  <a:pt x="102" y="234"/>
                  <a:pt x="102" y="234"/>
                  <a:pt x="102" y="234"/>
                </a:cubicBezTo>
                <a:cubicBezTo>
                  <a:pt x="102" y="234"/>
                  <a:pt x="102" y="234"/>
                  <a:pt x="106" y="231"/>
                </a:cubicBezTo>
                <a:cubicBezTo>
                  <a:pt x="107" y="230"/>
                  <a:pt x="107" y="230"/>
                  <a:pt x="107" y="230"/>
                </a:cubicBezTo>
                <a:cubicBezTo>
                  <a:pt x="107" y="229"/>
                  <a:pt x="107" y="229"/>
                  <a:pt x="107" y="229"/>
                </a:cubicBezTo>
                <a:lnTo>
                  <a:pt x="105" y="230"/>
                </a:lnTo>
                <a:close/>
                <a:moveTo>
                  <a:pt x="124" y="168"/>
                </a:moveTo>
                <a:cubicBezTo>
                  <a:pt x="123" y="168"/>
                  <a:pt x="123" y="168"/>
                  <a:pt x="123" y="168"/>
                </a:cubicBezTo>
                <a:cubicBezTo>
                  <a:pt x="123" y="171"/>
                  <a:pt x="124" y="174"/>
                  <a:pt x="124" y="174"/>
                </a:cubicBezTo>
                <a:cubicBezTo>
                  <a:pt x="125" y="174"/>
                  <a:pt x="125" y="174"/>
                  <a:pt x="125" y="174"/>
                </a:cubicBezTo>
                <a:cubicBezTo>
                  <a:pt x="125" y="174"/>
                  <a:pt x="125" y="174"/>
                  <a:pt x="125" y="174"/>
                </a:cubicBezTo>
                <a:cubicBezTo>
                  <a:pt x="131" y="177"/>
                  <a:pt x="131" y="177"/>
                  <a:pt x="131" y="177"/>
                </a:cubicBezTo>
                <a:cubicBezTo>
                  <a:pt x="131" y="177"/>
                  <a:pt x="131" y="177"/>
                  <a:pt x="131" y="177"/>
                </a:cubicBezTo>
                <a:cubicBezTo>
                  <a:pt x="132" y="177"/>
                  <a:pt x="132" y="177"/>
                  <a:pt x="132" y="177"/>
                </a:cubicBezTo>
                <a:cubicBezTo>
                  <a:pt x="134" y="175"/>
                  <a:pt x="135" y="174"/>
                  <a:pt x="135" y="173"/>
                </a:cubicBezTo>
                <a:cubicBezTo>
                  <a:pt x="136" y="172"/>
                  <a:pt x="137" y="171"/>
                  <a:pt x="137" y="169"/>
                </a:cubicBezTo>
                <a:cubicBezTo>
                  <a:pt x="137" y="168"/>
                  <a:pt x="137" y="168"/>
                  <a:pt x="136" y="167"/>
                </a:cubicBezTo>
                <a:cubicBezTo>
                  <a:pt x="135" y="164"/>
                  <a:pt x="134" y="160"/>
                  <a:pt x="134" y="160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1" y="160"/>
                  <a:pt x="131" y="160"/>
                  <a:pt x="130" y="158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30" y="159"/>
                  <a:pt x="130" y="159"/>
                  <a:pt x="130" y="159"/>
                </a:cubicBezTo>
                <a:cubicBezTo>
                  <a:pt x="130" y="156"/>
                  <a:pt x="129" y="154"/>
                  <a:pt x="128" y="153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7" y="153"/>
                  <a:pt x="127" y="153"/>
                  <a:pt x="127" y="153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2" y="153"/>
                  <a:pt x="122" y="153"/>
                  <a:pt x="122" y="153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26" y="163"/>
                  <a:pt x="126" y="163"/>
                  <a:pt x="126" y="163"/>
                </a:cubicBezTo>
                <a:cubicBezTo>
                  <a:pt x="127" y="162"/>
                  <a:pt x="127" y="162"/>
                  <a:pt x="127" y="162"/>
                </a:cubicBezTo>
                <a:cubicBezTo>
                  <a:pt x="126" y="161"/>
                  <a:pt x="126" y="161"/>
                  <a:pt x="126" y="161"/>
                </a:cubicBezTo>
                <a:cubicBezTo>
                  <a:pt x="126" y="161"/>
                  <a:pt x="125" y="161"/>
                  <a:pt x="125" y="162"/>
                </a:cubicBezTo>
                <a:cubicBezTo>
                  <a:pt x="124" y="163"/>
                  <a:pt x="123" y="165"/>
                  <a:pt x="123" y="168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6" y="168"/>
                  <a:pt x="126" y="168"/>
                  <a:pt x="126" y="168"/>
                </a:cubicBezTo>
                <a:cubicBezTo>
                  <a:pt x="126" y="166"/>
                  <a:pt x="126" y="165"/>
                  <a:pt x="127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3"/>
                  <a:pt x="128" y="163"/>
                  <a:pt x="128" y="163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3"/>
                  <a:pt x="128" y="163"/>
                  <a:pt x="128" y="163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9" y="163"/>
                  <a:pt x="129" y="163"/>
                  <a:pt x="129" y="163"/>
                </a:cubicBezTo>
                <a:cubicBezTo>
                  <a:pt x="129" y="162"/>
                  <a:pt x="129" y="162"/>
                  <a:pt x="129" y="162"/>
                </a:cubicBezTo>
                <a:cubicBezTo>
                  <a:pt x="129" y="162"/>
                  <a:pt x="129" y="162"/>
                  <a:pt x="126" y="154"/>
                </a:cubicBezTo>
                <a:cubicBezTo>
                  <a:pt x="124" y="154"/>
                  <a:pt x="124" y="154"/>
                  <a:pt x="124" y="154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6"/>
                  <a:pt x="124" y="156"/>
                  <a:pt x="127" y="156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55"/>
                  <a:pt x="127" y="158"/>
                  <a:pt x="127" y="159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7" y="161"/>
                  <a:pt x="127" y="161"/>
                  <a:pt x="127" y="161"/>
                </a:cubicBezTo>
                <a:cubicBezTo>
                  <a:pt x="129" y="162"/>
                  <a:pt x="130" y="163"/>
                  <a:pt x="132" y="163"/>
                </a:cubicBezTo>
                <a:cubicBezTo>
                  <a:pt x="133" y="163"/>
                  <a:pt x="133" y="162"/>
                  <a:pt x="134" y="162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31" y="161"/>
                  <a:pt x="132" y="163"/>
                  <a:pt x="132" y="165"/>
                </a:cubicBezTo>
                <a:cubicBezTo>
                  <a:pt x="133" y="166"/>
                  <a:pt x="133" y="167"/>
                  <a:pt x="133" y="168"/>
                </a:cubicBezTo>
                <a:cubicBezTo>
                  <a:pt x="134" y="168"/>
                  <a:pt x="134" y="168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70"/>
                  <a:pt x="134" y="171"/>
                  <a:pt x="133" y="171"/>
                </a:cubicBezTo>
                <a:cubicBezTo>
                  <a:pt x="132" y="172"/>
                  <a:pt x="131" y="173"/>
                  <a:pt x="130" y="175"/>
                </a:cubicBezTo>
                <a:cubicBezTo>
                  <a:pt x="131" y="176"/>
                  <a:pt x="131" y="176"/>
                  <a:pt x="131" y="176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32" y="174"/>
                  <a:pt x="132" y="174"/>
                  <a:pt x="126" y="172"/>
                </a:cubicBezTo>
                <a:cubicBezTo>
                  <a:pt x="126" y="173"/>
                  <a:pt x="126" y="173"/>
                  <a:pt x="126" y="173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6" y="170"/>
                  <a:pt x="126" y="168"/>
                </a:cubicBezTo>
                <a:lnTo>
                  <a:pt x="124" y="168"/>
                </a:lnTo>
                <a:close/>
                <a:moveTo>
                  <a:pt x="191" y="258"/>
                </a:moveTo>
                <a:cubicBezTo>
                  <a:pt x="192" y="257"/>
                  <a:pt x="192" y="257"/>
                  <a:pt x="192" y="257"/>
                </a:cubicBezTo>
                <a:cubicBezTo>
                  <a:pt x="191" y="256"/>
                  <a:pt x="190" y="253"/>
                  <a:pt x="188" y="251"/>
                </a:cubicBezTo>
                <a:cubicBezTo>
                  <a:pt x="187" y="248"/>
                  <a:pt x="185" y="246"/>
                  <a:pt x="185" y="246"/>
                </a:cubicBezTo>
                <a:cubicBezTo>
                  <a:pt x="185" y="246"/>
                  <a:pt x="185" y="246"/>
                  <a:pt x="185" y="246"/>
                </a:cubicBezTo>
                <a:cubicBezTo>
                  <a:pt x="184" y="246"/>
                  <a:pt x="184" y="246"/>
                  <a:pt x="184" y="246"/>
                </a:cubicBezTo>
                <a:cubicBezTo>
                  <a:pt x="181" y="246"/>
                  <a:pt x="181" y="246"/>
                  <a:pt x="181" y="246"/>
                </a:cubicBezTo>
                <a:cubicBezTo>
                  <a:pt x="180" y="246"/>
                  <a:pt x="180" y="246"/>
                  <a:pt x="180" y="246"/>
                </a:cubicBezTo>
                <a:cubicBezTo>
                  <a:pt x="180" y="247"/>
                  <a:pt x="180" y="247"/>
                  <a:pt x="180" y="247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1" y="253"/>
                  <a:pt x="181" y="253"/>
                  <a:pt x="181" y="253"/>
                </a:cubicBezTo>
                <a:cubicBezTo>
                  <a:pt x="181" y="251"/>
                  <a:pt x="181" y="251"/>
                  <a:pt x="181" y="251"/>
                </a:cubicBezTo>
                <a:cubicBezTo>
                  <a:pt x="173" y="254"/>
                  <a:pt x="173" y="254"/>
                  <a:pt x="173" y="254"/>
                </a:cubicBezTo>
                <a:cubicBezTo>
                  <a:pt x="173" y="255"/>
                  <a:pt x="173" y="255"/>
                  <a:pt x="173" y="255"/>
                </a:cubicBezTo>
                <a:cubicBezTo>
                  <a:pt x="175" y="255"/>
                  <a:pt x="175" y="255"/>
                  <a:pt x="175" y="255"/>
                </a:cubicBezTo>
                <a:cubicBezTo>
                  <a:pt x="175" y="253"/>
                  <a:pt x="175" y="253"/>
                  <a:pt x="175" y="253"/>
                </a:cubicBezTo>
                <a:cubicBezTo>
                  <a:pt x="175" y="252"/>
                  <a:pt x="175" y="252"/>
                  <a:pt x="175" y="252"/>
                </a:cubicBezTo>
                <a:cubicBezTo>
                  <a:pt x="174" y="251"/>
                  <a:pt x="174" y="251"/>
                  <a:pt x="174" y="251"/>
                </a:cubicBezTo>
                <a:cubicBezTo>
                  <a:pt x="171" y="250"/>
                  <a:pt x="171" y="250"/>
                  <a:pt x="171" y="250"/>
                </a:cubicBezTo>
                <a:cubicBezTo>
                  <a:pt x="170" y="251"/>
                  <a:pt x="170" y="251"/>
                  <a:pt x="170" y="251"/>
                </a:cubicBezTo>
                <a:cubicBezTo>
                  <a:pt x="172" y="251"/>
                  <a:pt x="172" y="251"/>
                  <a:pt x="172" y="251"/>
                </a:cubicBezTo>
                <a:cubicBezTo>
                  <a:pt x="172" y="251"/>
                  <a:pt x="171" y="249"/>
                  <a:pt x="170" y="247"/>
                </a:cubicBezTo>
                <a:cubicBezTo>
                  <a:pt x="168" y="245"/>
                  <a:pt x="165" y="243"/>
                  <a:pt x="161" y="243"/>
                </a:cubicBezTo>
                <a:cubicBezTo>
                  <a:pt x="161" y="244"/>
                  <a:pt x="161" y="244"/>
                  <a:pt x="161" y="244"/>
                </a:cubicBezTo>
                <a:cubicBezTo>
                  <a:pt x="161" y="243"/>
                  <a:pt x="161" y="243"/>
                  <a:pt x="161" y="243"/>
                </a:cubicBezTo>
                <a:cubicBezTo>
                  <a:pt x="160" y="243"/>
                  <a:pt x="159" y="243"/>
                  <a:pt x="158" y="243"/>
                </a:cubicBezTo>
                <a:cubicBezTo>
                  <a:pt x="155" y="243"/>
                  <a:pt x="152" y="244"/>
                  <a:pt x="150" y="245"/>
                </a:cubicBezTo>
                <a:cubicBezTo>
                  <a:pt x="149" y="246"/>
                  <a:pt x="148" y="247"/>
                  <a:pt x="148" y="248"/>
                </a:cubicBezTo>
                <a:cubicBezTo>
                  <a:pt x="147" y="249"/>
                  <a:pt x="147" y="249"/>
                  <a:pt x="147" y="249"/>
                </a:cubicBezTo>
                <a:cubicBezTo>
                  <a:pt x="148" y="250"/>
                  <a:pt x="148" y="250"/>
                  <a:pt x="148" y="250"/>
                </a:cubicBezTo>
                <a:cubicBezTo>
                  <a:pt x="154" y="256"/>
                  <a:pt x="154" y="256"/>
                  <a:pt x="154" y="256"/>
                </a:cubicBezTo>
                <a:cubicBezTo>
                  <a:pt x="156" y="255"/>
                  <a:pt x="156" y="255"/>
                  <a:pt x="156" y="255"/>
                </a:cubicBezTo>
                <a:cubicBezTo>
                  <a:pt x="155" y="254"/>
                  <a:pt x="155" y="254"/>
                  <a:pt x="155" y="254"/>
                </a:cubicBezTo>
                <a:cubicBezTo>
                  <a:pt x="149" y="257"/>
                  <a:pt x="149" y="257"/>
                  <a:pt x="149" y="257"/>
                </a:cubicBezTo>
                <a:cubicBezTo>
                  <a:pt x="150" y="258"/>
                  <a:pt x="150" y="258"/>
                  <a:pt x="150" y="258"/>
                </a:cubicBezTo>
                <a:cubicBezTo>
                  <a:pt x="151" y="257"/>
                  <a:pt x="151" y="257"/>
                  <a:pt x="151" y="257"/>
                </a:cubicBezTo>
                <a:cubicBezTo>
                  <a:pt x="148" y="255"/>
                  <a:pt x="148" y="255"/>
                  <a:pt x="148" y="255"/>
                </a:cubicBezTo>
                <a:cubicBezTo>
                  <a:pt x="147" y="257"/>
                  <a:pt x="147" y="257"/>
                  <a:pt x="147" y="257"/>
                </a:cubicBezTo>
                <a:cubicBezTo>
                  <a:pt x="149" y="257"/>
                  <a:pt x="149" y="257"/>
                  <a:pt x="149" y="257"/>
                </a:cubicBezTo>
                <a:cubicBezTo>
                  <a:pt x="149" y="254"/>
                  <a:pt x="149" y="254"/>
                  <a:pt x="149" y="254"/>
                </a:cubicBezTo>
                <a:cubicBezTo>
                  <a:pt x="149" y="250"/>
                  <a:pt x="149" y="250"/>
                  <a:pt x="149" y="250"/>
                </a:cubicBezTo>
                <a:cubicBezTo>
                  <a:pt x="146" y="253"/>
                  <a:pt x="146" y="253"/>
                  <a:pt x="146" y="253"/>
                </a:cubicBezTo>
                <a:cubicBezTo>
                  <a:pt x="145" y="254"/>
                  <a:pt x="145" y="254"/>
                  <a:pt x="145" y="254"/>
                </a:cubicBezTo>
                <a:cubicBezTo>
                  <a:pt x="145" y="255"/>
                  <a:pt x="145" y="255"/>
                  <a:pt x="145" y="255"/>
                </a:cubicBezTo>
                <a:cubicBezTo>
                  <a:pt x="145" y="255"/>
                  <a:pt x="145" y="255"/>
                  <a:pt x="145" y="255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6" y="262"/>
                </a:cubicBezTo>
                <a:cubicBezTo>
                  <a:pt x="165" y="267"/>
                  <a:pt x="165" y="267"/>
                  <a:pt x="165" y="267"/>
                </a:cubicBezTo>
                <a:cubicBezTo>
                  <a:pt x="165" y="266"/>
                  <a:pt x="165" y="266"/>
                  <a:pt x="165" y="266"/>
                </a:cubicBezTo>
                <a:cubicBezTo>
                  <a:pt x="164" y="267"/>
                  <a:pt x="164" y="267"/>
                  <a:pt x="164" y="267"/>
                </a:cubicBezTo>
                <a:cubicBezTo>
                  <a:pt x="164" y="267"/>
                  <a:pt x="165" y="269"/>
                  <a:pt x="166" y="272"/>
                </a:cubicBezTo>
                <a:cubicBezTo>
                  <a:pt x="168" y="271"/>
                  <a:pt x="168" y="271"/>
                  <a:pt x="168" y="271"/>
                </a:cubicBezTo>
                <a:cubicBezTo>
                  <a:pt x="166" y="271"/>
                  <a:pt x="166" y="271"/>
                  <a:pt x="166" y="271"/>
                </a:cubicBezTo>
                <a:cubicBezTo>
                  <a:pt x="166" y="274"/>
                  <a:pt x="168" y="275"/>
                  <a:pt x="169" y="276"/>
                </a:cubicBezTo>
                <a:cubicBezTo>
                  <a:pt x="170" y="277"/>
                  <a:pt x="171" y="278"/>
                  <a:pt x="171" y="278"/>
                </a:cubicBezTo>
                <a:cubicBezTo>
                  <a:pt x="172" y="278"/>
                  <a:pt x="172" y="278"/>
                  <a:pt x="172" y="278"/>
                </a:cubicBezTo>
                <a:cubicBezTo>
                  <a:pt x="172" y="278"/>
                  <a:pt x="172" y="278"/>
                  <a:pt x="172" y="278"/>
                </a:cubicBezTo>
                <a:cubicBezTo>
                  <a:pt x="176" y="277"/>
                  <a:pt x="176" y="277"/>
                  <a:pt x="176" y="277"/>
                </a:cubicBezTo>
                <a:cubicBezTo>
                  <a:pt x="177" y="277"/>
                  <a:pt x="177" y="277"/>
                  <a:pt x="177" y="277"/>
                </a:cubicBezTo>
                <a:cubicBezTo>
                  <a:pt x="177" y="275"/>
                  <a:pt x="177" y="275"/>
                  <a:pt x="177" y="275"/>
                </a:cubicBezTo>
                <a:cubicBezTo>
                  <a:pt x="177" y="273"/>
                  <a:pt x="177" y="273"/>
                  <a:pt x="177" y="273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7" y="274"/>
                  <a:pt x="177" y="274"/>
                  <a:pt x="178" y="273"/>
                </a:cubicBezTo>
                <a:cubicBezTo>
                  <a:pt x="178" y="273"/>
                  <a:pt x="179" y="273"/>
                  <a:pt x="180" y="273"/>
                </a:cubicBezTo>
                <a:cubicBezTo>
                  <a:pt x="181" y="273"/>
                  <a:pt x="182" y="273"/>
                  <a:pt x="183" y="272"/>
                </a:cubicBezTo>
                <a:cubicBezTo>
                  <a:pt x="187" y="272"/>
                  <a:pt x="191" y="270"/>
                  <a:pt x="191" y="270"/>
                </a:cubicBezTo>
                <a:cubicBezTo>
                  <a:pt x="192" y="270"/>
                  <a:pt x="192" y="270"/>
                  <a:pt x="192" y="270"/>
                </a:cubicBezTo>
                <a:cubicBezTo>
                  <a:pt x="192" y="269"/>
                  <a:pt x="192" y="269"/>
                  <a:pt x="192" y="269"/>
                </a:cubicBezTo>
                <a:cubicBezTo>
                  <a:pt x="193" y="267"/>
                  <a:pt x="193" y="267"/>
                  <a:pt x="193" y="267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3" y="265"/>
                  <a:pt x="193" y="265"/>
                  <a:pt x="193" y="265"/>
                </a:cubicBezTo>
                <a:cubicBezTo>
                  <a:pt x="192" y="263"/>
                  <a:pt x="192" y="263"/>
                  <a:pt x="192" y="263"/>
                </a:cubicBezTo>
                <a:cubicBezTo>
                  <a:pt x="191" y="263"/>
                  <a:pt x="191" y="263"/>
                  <a:pt x="191" y="263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3" y="262"/>
                  <a:pt x="193" y="260"/>
                </a:cubicBezTo>
                <a:cubicBezTo>
                  <a:pt x="193" y="260"/>
                  <a:pt x="193" y="258"/>
                  <a:pt x="192" y="257"/>
                </a:cubicBezTo>
                <a:cubicBezTo>
                  <a:pt x="191" y="258"/>
                  <a:pt x="191" y="258"/>
                  <a:pt x="191" y="258"/>
                </a:cubicBezTo>
                <a:cubicBezTo>
                  <a:pt x="189" y="259"/>
                  <a:pt x="189" y="259"/>
                  <a:pt x="189" y="259"/>
                </a:cubicBezTo>
                <a:cubicBezTo>
                  <a:pt x="190" y="259"/>
                  <a:pt x="190" y="260"/>
                  <a:pt x="190" y="260"/>
                </a:cubicBezTo>
                <a:cubicBezTo>
                  <a:pt x="190" y="261"/>
                  <a:pt x="190" y="262"/>
                  <a:pt x="190" y="262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4"/>
                  <a:pt x="189" y="264"/>
                  <a:pt x="189" y="264"/>
                </a:cubicBezTo>
                <a:cubicBezTo>
                  <a:pt x="189" y="264"/>
                  <a:pt x="189" y="264"/>
                  <a:pt x="191" y="267"/>
                </a:cubicBezTo>
                <a:cubicBezTo>
                  <a:pt x="192" y="266"/>
                  <a:pt x="192" y="266"/>
                  <a:pt x="192" y="266"/>
                </a:cubicBezTo>
                <a:cubicBezTo>
                  <a:pt x="191" y="265"/>
                  <a:pt x="191" y="265"/>
                  <a:pt x="191" y="265"/>
                </a:cubicBezTo>
                <a:cubicBezTo>
                  <a:pt x="191" y="265"/>
                  <a:pt x="191" y="265"/>
                  <a:pt x="189" y="268"/>
                </a:cubicBezTo>
                <a:cubicBezTo>
                  <a:pt x="191" y="269"/>
                  <a:pt x="191" y="269"/>
                  <a:pt x="191" y="269"/>
                </a:cubicBezTo>
                <a:cubicBezTo>
                  <a:pt x="190" y="267"/>
                  <a:pt x="190" y="267"/>
                  <a:pt x="190" y="267"/>
                </a:cubicBezTo>
                <a:cubicBezTo>
                  <a:pt x="190" y="267"/>
                  <a:pt x="188" y="268"/>
                  <a:pt x="186" y="269"/>
                </a:cubicBezTo>
                <a:cubicBezTo>
                  <a:pt x="185" y="269"/>
                  <a:pt x="183" y="269"/>
                  <a:pt x="182" y="269"/>
                </a:cubicBezTo>
                <a:cubicBezTo>
                  <a:pt x="181" y="270"/>
                  <a:pt x="180" y="270"/>
                  <a:pt x="180" y="270"/>
                </a:cubicBezTo>
                <a:cubicBezTo>
                  <a:pt x="177" y="270"/>
                  <a:pt x="175" y="272"/>
                  <a:pt x="175" y="272"/>
                </a:cubicBezTo>
                <a:cubicBezTo>
                  <a:pt x="174" y="272"/>
                  <a:pt x="174" y="272"/>
                  <a:pt x="174" y="272"/>
                </a:cubicBezTo>
                <a:cubicBezTo>
                  <a:pt x="174" y="273"/>
                  <a:pt x="174" y="273"/>
                  <a:pt x="174" y="273"/>
                </a:cubicBezTo>
                <a:cubicBezTo>
                  <a:pt x="174" y="273"/>
                  <a:pt x="174" y="273"/>
                  <a:pt x="174" y="275"/>
                </a:cubicBezTo>
                <a:cubicBezTo>
                  <a:pt x="176" y="275"/>
                  <a:pt x="176" y="275"/>
                  <a:pt x="176" y="275"/>
                </a:cubicBezTo>
                <a:cubicBezTo>
                  <a:pt x="175" y="274"/>
                  <a:pt x="175" y="274"/>
                  <a:pt x="175" y="274"/>
                </a:cubicBezTo>
                <a:cubicBezTo>
                  <a:pt x="175" y="274"/>
                  <a:pt x="175" y="274"/>
                  <a:pt x="171" y="275"/>
                </a:cubicBezTo>
                <a:cubicBezTo>
                  <a:pt x="172" y="277"/>
                  <a:pt x="172" y="277"/>
                  <a:pt x="172" y="277"/>
                </a:cubicBezTo>
                <a:cubicBezTo>
                  <a:pt x="173" y="276"/>
                  <a:pt x="173" y="276"/>
                  <a:pt x="173" y="276"/>
                </a:cubicBezTo>
                <a:cubicBezTo>
                  <a:pt x="172" y="275"/>
                  <a:pt x="172" y="275"/>
                  <a:pt x="172" y="275"/>
                </a:cubicBezTo>
                <a:cubicBezTo>
                  <a:pt x="172" y="275"/>
                  <a:pt x="171" y="275"/>
                  <a:pt x="170" y="274"/>
                </a:cubicBezTo>
                <a:cubicBezTo>
                  <a:pt x="170" y="273"/>
                  <a:pt x="169" y="272"/>
                  <a:pt x="169" y="271"/>
                </a:cubicBezTo>
                <a:cubicBezTo>
                  <a:pt x="169" y="271"/>
                  <a:pt x="169" y="271"/>
                  <a:pt x="169" y="271"/>
                </a:cubicBezTo>
                <a:cubicBezTo>
                  <a:pt x="169" y="271"/>
                  <a:pt x="169" y="271"/>
                  <a:pt x="169" y="271"/>
                </a:cubicBezTo>
                <a:cubicBezTo>
                  <a:pt x="168" y="268"/>
                  <a:pt x="166" y="265"/>
                  <a:pt x="166" y="265"/>
                </a:cubicBezTo>
                <a:cubicBezTo>
                  <a:pt x="166" y="265"/>
                  <a:pt x="166" y="265"/>
                  <a:pt x="166" y="265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165" y="265"/>
                  <a:pt x="165" y="265"/>
                  <a:pt x="146" y="259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8" y="261"/>
                  <a:pt x="148" y="261"/>
                  <a:pt x="148" y="261"/>
                </a:cubicBezTo>
                <a:cubicBezTo>
                  <a:pt x="148" y="261"/>
                  <a:pt x="148" y="261"/>
                  <a:pt x="148" y="255"/>
                </a:cubicBezTo>
                <a:cubicBezTo>
                  <a:pt x="146" y="255"/>
                  <a:pt x="146" y="255"/>
                  <a:pt x="146" y="255"/>
                </a:cubicBezTo>
                <a:cubicBezTo>
                  <a:pt x="147" y="256"/>
                  <a:pt x="147" y="256"/>
                  <a:pt x="147" y="256"/>
                </a:cubicBezTo>
                <a:cubicBezTo>
                  <a:pt x="147" y="256"/>
                  <a:pt x="147" y="256"/>
                  <a:pt x="148" y="255"/>
                </a:cubicBezTo>
                <a:cubicBezTo>
                  <a:pt x="147" y="254"/>
                  <a:pt x="147" y="254"/>
                  <a:pt x="147" y="254"/>
                </a:cubicBezTo>
                <a:cubicBezTo>
                  <a:pt x="146" y="254"/>
                  <a:pt x="146" y="254"/>
                  <a:pt x="146" y="254"/>
                </a:cubicBezTo>
                <a:cubicBezTo>
                  <a:pt x="146" y="254"/>
                  <a:pt x="146" y="254"/>
                  <a:pt x="146" y="257"/>
                </a:cubicBezTo>
                <a:cubicBezTo>
                  <a:pt x="146" y="257"/>
                  <a:pt x="146" y="257"/>
                  <a:pt x="146" y="257"/>
                </a:cubicBezTo>
                <a:cubicBezTo>
                  <a:pt x="147" y="258"/>
                  <a:pt x="147" y="258"/>
                  <a:pt x="147" y="258"/>
                </a:cubicBezTo>
                <a:cubicBezTo>
                  <a:pt x="147" y="258"/>
                  <a:pt x="147" y="258"/>
                  <a:pt x="149" y="259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1" y="259"/>
                  <a:pt x="151" y="259"/>
                  <a:pt x="151" y="259"/>
                </a:cubicBezTo>
                <a:cubicBezTo>
                  <a:pt x="151" y="259"/>
                  <a:pt x="151" y="259"/>
                  <a:pt x="156" y="257"/>
                </a:cubicBezTo>
                <a:cubicBezTo>
                  <a:pt x="158" y="256"/>
                  <a:pt x="158" y="256"/>
                  <a:pt x="158" y="256"/>
                </a:cubicBezTo>
                <a:cubicBezTo>
                  <a:pt x="157" y="254"/>
                  <a:pt x="157" y="254"/>
                  <a:pt x="157" y="254"/>
                </a:cubicBezTo>
                <a:cubicBezTo>
                  <a:pt x="157" y="254"/>
                  <a:pt x="157" y="254"/>
                  <a:pt x="150" y="247"/>
                </a:cubicBezTo>
                <a:cubicBezTo>
                  <a:pt x="149" y="248"/>
                  <a:pt x="149" y="248"/>
                  <a:pt x="149" y="248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1" y="248"/>
                  <a:pt x="152" y="247"/>
                </a:cubicBezTo>
                <a:cubicBezTo>
                  <a:pt x="154" y="247"/>
                  <a:pt x="156" y="246"/>
                  <a:pt x="158" y="246"/>
                </a:cubicBezTo>
                <a:cubicBezTo>
                  <a:pt x="159" y="246"/>
                  <a:pt x="160" y="246"/>
                  <a:pt x="161" y="246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65" y="246"/>
                  <a:pt x="166" y="247"/>
                  <a:pt x="168" y="249"/>
                </a:cubicBezTo>
                <a:cubicBezTo>
                  <a:pt x="168" y="249"/>
                  <a:pt x="168" y="250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2"/>
                  <a:pt x="169" y="252"/>
                  <a:pt x="169" y="252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2" y="254"/>
                </a:cubicBezTo>
                <a:cubicBezTo>
                  <a:pt x="173" y="253"/>
                  <a:pt x="173" y="253"/>
                  <a:pt x="173" y="253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2" y="253"/>
                  <a:pt x="172" y="254"/>
                  <a:pt x="172" y="255"/>
                </a:cubicBezTo>
                <a:cubicBezTo>
                  <a:pt x="172" y="257"/>
                  <a:pt x="172" y="257"/>
                  <a:pt x="172" y="257"/>
                </a:cubicBezTo>
                <a:cubicBezTo>
                  <a:pt x="174" y="257"/>
                  <a:pt x="174" y="257"/>
                  <a:pt x="174" y="257"/>
                </a:cubicBezTo>
                <a:cubicBezTo>
                  <a:pt x="174" y="257"/>
                  <a:pt x="174" y="257"/>
                  <a:pt x="182" y="254"/>
                </a:cubicBezTo>
                <a:cubicBezTo>
                  <a:pt x="183" y="254"/>
                  <a:pt x="183" y="254"/>
                  <a:pt x="183" y="254"/>
                </a:cubicBezTo>
                <a:cubicBezTo>
                  <a:pt x="183" y="253"/>
                  <a:pt x="183" y="253"/>
                  <a:pt x="183" y="253"/>
                </a:cubicBezTo>
                <a:cubicBezTo>
                  <a:pt x="183" y="253"/>
                  <a:pt x="183" y="253"/>
                  <a:pt x="183" y="247"/>
                </a:cubicBezTo>
                <a:cubicBezTo>
                  <a:pt x="181" y="247"/>
                  <a:pt x="181" y="247"/>
                  <a:pt x="181" y="247"/>
                </a:cubicBezTo>
                <a:cubicBezTo>
                  <a:pt x="181" y="249"/>
                  <a:pt x="181" y="249"/>
                  <a:pt x="181" y="249"/>
                </a:cubicBezTo>
                <a:cubicBezTo>
                  <a:pt x="181" y="249"/>
                  <a:pt x="181" y="249"/>
                  <a:pt x="184" y="249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183" y="248"/>
                  <a:pt x="183" y="248"/>
                  <a:pt x="183" y="248"/>
                </a:cubicBezTo>
                <a:cubicBezTo>
                  <a:pt x="183" y="248"/>
                  <a:pt x="184" y="250"/>
                  <a:pt x="186" y="252"/>
                </a:cubicBezTo>
                <a:cubicBezTo>
                  <a:pt x="187" y="255"/>
                  <a:pt x="189" y="257"/>
                  <a:pt x="189" y="259"/>
                </a:cubicBezTo>
                <a:lnTo>
                  <a:pt x="191" y="258"/>
                </a:lnTo>
                <a:close/>
                <a:moveTo>
                  <a:pt x="15" y="87"/>
                </a:moveTo>
                <a:cubicBezTo>
                  <a:pt x="13" y="87"/>
                  <a:pt x="13" y="87"/>
                  <a:pt x="13" y="87"/>
                </a:cubicBezTo>
                <a:cubicBezTo>
                  <a:pt x="15" y="92"/>
                  <a:pt x="15" y="92"/>
                  <a:pt x="15" y="92"/>
                </a:cubicBezTo>
                <a:cubicBezTo>
                  <a:pt x="15" y="93"/>
                  <a:pt x="15" y="93"/>
                  <a:pt x="15" y="93"/>
                </a:cubicBezTo>
                <a:cubicBezTo>
                  <a:pt x="16" y="94"/>
                  <a:pt x="16" y="94"/>
                  <a:pt x="16" y="94"/>
                </a:cubicBezTo>
                <a:cubicBezTo>
                  <a:pt x="16" y="94"/>
                  <a:pt x="17" y="94"/>
                  <a:pt x="18" y="94"/>
                </a:cubicBezTo>
                <a:cubicBezTo>
                  <a:pt x="19" y="94"/>
                  <a:pt x="19" y="95"/>
                  <a:pt x="20" y="95"/>
                </a:cubicBezTo>
                <a:cubicBezTo>
                  <a:pt x="21" y="95"/>
                  <a:pt x="21" y="95"/>
                  <a:pt x="22" y="95"/>
                </a:cubicBezTo>
                <a:cubicBezTo>
                  <a:pt x="23" y="95"/>
                  <a:pt x="23" y="95"/>
                  <a:pt x="24" y="94"/>
                </a:cubicBezTo>
                <a:cubicBezTo>
                  <a:pt x="25" y="93"/>
                  <a:pt x="26" y="91"/>
                  <a:pt x="26" y="91"/>
                </a:cubicBezTo>
                <a:cubicBezTo>
                  <a:pt x="24" y="91"/>
                  <a:pt x="24" y="91"/>
                  <a:pt x="24" y="91"/>
                </a:cubicBezTo>
                <a:cubicBezTo>
                  <a:pt x="25" y="92"/>
                  <a:pt x="25" y="92"/>
                  <a:pt x="25" y="92"/>
                </a:cubicBezTo>
                <a:cubicBezTo>
                  <a:pt x="28" y="91"/>
                  <a:pt x="28" y="91"/>
                  <a:pt x="28" y="91"/>
                </a:cubicBezTo>
                <a:cubicBezTo>
                  <a:pt x="29" y="90"/>
                  <a:pt x="29" y="90"/>
                  <a:pt x="29" y="90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9"/>
                  <a:pt x="28" y="88"/>
                  <a:pt x="28" y="87"/>
                </a:cubicBezTo>
                <a:cubicBezTo>
                  <a:pt x="27" y="86"/>
                  <a:pt x="26" y="85"/>
                  <a:pt x="25" y="84"/>
                </a:cubicBezTo>
                <a:cubicBezTo>
                  <a:pt x="24" y="85"/>
                  <a:pt x="24" y="85"/>
                  <a:pt x="24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85"/>
                  <a:pt x="26" y="85"/>
                  <a:pt x="26" y="84"/>
                </a:cubicBezTo>
                <a:cubicBezTo>
                  <a:pt x="27" y="83"/>
                  <a:pt x="28" y="82"/>
                  <a:pt x="29" y="81"/>
                </a:cubicBezTo>
                <a:cubicBezTo>
                  <a:pt x="31" y="80"/>
                  <a:pt x="32" y="79"/>
                  <a:pt x="32" y="78"/>
                </a:cubicBezTo>
                <a:cubicBezTo>
                  <a:pt x="31" y="77"/>
                  <a:pt x="31" y="77"/>
                  <a:pt x="31" y="77"/>
                </a:cubicBezTo>
                <a:cubicBezTo>
                  <a:pt x="32" y="78"/>
                  <a:pt x="32" y="78"/>
                  <a:pt x="32" y="78"/>
                </a:cubicBezTo>
                <a:cubicBezTo>
                  <a:pt x="33" y="78"/>
                  <a:pt x="33" y="77"/>
                  <a:pt x="34" y="76"/>
                </a:cubicBezTo>
                <a:cubicBezTo>
                  <a:pt x="35" y="74"/>
                  <a:pt x="37" y="71"/>
                  <a:pt x="37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6" y="72"/>
                  <a:pt x="36" y="72"/>
                  <a:pt x="36" y="72"/>
                </a:cubicBezTo>
                <a:cubicBezTo>
                  <a:pt x="45" y="69"/>
                  <a:pt x="45" y="69"/>
                  <a:pt x="45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5"/>
                  <a:pt x="46" y="65"/>
                  <a:pt x="46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4" y="66"/>
                  <a:pt x="44" y="66"/>
                  <a:pt x="44" y="66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5"/>
                  <a:pt x="50" y="65"/>
                  <a:pt x="50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7"/>
                  <a:pt x="49" y="67"/>
                  <a:pt x="49" y="67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64"/>
                  <a:pt x="58" y="64"/>
                  <a:pt x="58" y="64"/>
                </a:cubicBezTo>
                <a:cubicBezTo>
                  <a:pt x="57" y="65"/>
                  <a:pt x="57" y="65"/>
                  <a:pt x="57" y="65"/>
                </a:cubicBezTo>
                <a:cubicBezTo>
                  <a:pt x="58" y="65"/>
                  <a:pt x="60" y="67"/>
                  <a:pt x="64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6" y="68"/>
                  <a:pt x="66" y="68"/>
                </a:cubicBezTo>
                <a:cubicBezTo>
                  <a:pt x="67" y="67"/>
                  <a:pt x="69" y="66"/>
                  <a:pt x="71" y="65"/>
                </a:cubicBezTo>
                <a:cubicBezTo>
                  <a:pt x="72" y="65"/>
                  <a:pt x="74" y="64"/>
                  <a:pt x="74" y="64"/>
                </a:cubicBezTo>
                <a:cubicBezTo>
                  <a:pt x="73" y="62"/>
                  <a:pt x="73" y="62"/>
                  <a:pt x="73" y="62"/>
                </a:cubicBezTo>
                <a:cubicBezTo>
                  <a:pt x="73" y="64"/>
                  <a:pt x="73" y="64"/>
                  <a:pt x="73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1"/>
                  <a:pt x="84" y="60"/>
                  <a:pt x="84" y="59"/>
                </a:cubicBezTo>
                <a:cubicBezTo>
                  <a:pt x="84" y="59"/>
                  <a:pt x="84" y="58"/>
                  <a:pt x="85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9"/>
                  <a:pt x="84" y="59"/>
                  <a:pt x="84" y="59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9"/>
                  <a:pt x="84" y="59"/>
                  <a:pt x="84" y="59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59"/>
                  <a:pt x="85" y="59"/>
                  <a:pt x="85" y="60"/>
                </a:cubicBezTo>
                <a:cubicBezTo>
                  <a:pt x="85" y="60"/>
                  <a:pt x="85" y="60"/>
                  <a:pt x="85" y="60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4" y="63"/>
                  <a:pt x="84" y="63"/>
                  <a:pt x="84" y="63"/>
                </a:cubicBezTo>
                <a:cubicBezTo>
                  <a:pt x="87" y="63"/>
                  <a:pt x="87" y="63"/>
                  <a:pt x="87" y="63"/>
                </a:cubicBezTo>
                <a:cubicBezTo>
                  <a:pt x="87" y="63"/>
                  <a:pt x="88" y="63"/>
                  <a:pt x="91" y="61"/>
                </a:cubicBezTo>
                <a:cubicBezTo>
                  <a:pt x="91" y="60"/>
                  <a:pt x="91" y="60"/>
                  <a:pt x="91" y="60"/>
                </a:cubicBezTo>
                <a:cubicBezTo>
                  <a:pt x="91" y="61"/>
                  <a:pt x="91" y="61"/>
                  <a:pt x="91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100" y="61"/>
                  <a:pt x="101" y="62"/>
                </a:cubicBezTo>
                <a:cubicBezTo>
                  <a:pt x="102" y="62"/>
                  <a:pt x="104" y="63"/>
                  <a:pt x="105" y="64"/>
                </a:cubicBezTo>
                <a:cubicBezTo>
                  <a:pt x="107" y="65"/>
                  <a:pt x="108" y="66"/>
                  <a:pt x="108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0" y="67"/>
                  <a:pt x="111" y="67"/>
                  <a:pt x="111" y="68"/>
                </a:cubicBezTo>
                <a:cubicBezTo>
                  <a:pt x="112" y="68"/>
                  <a:pt x="113" y="69"/>
                  <a:pt x="114" y="69"/>
                </a:cubicBezTo>
                <a:cubicBezTo>
                  <a:pt x="115" y="69"/>
                  <a:pt x="116" y="68"/>
                  <a:pt x="117" y="68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7" y="68"/>
                  <a:pt x="118" y="67"/>
                  <a:pt x="118" y="67"/>
                </a:cubicBezTo>
                <a:cubicBezTo>
                  <a:pt x="119" y="66"/>
                  <a:pt x="120" y="65"/>
                  <a:pt x="120" y="64"/>
                </a:cubicBezTo>
                <a:cubicBezTo>
                  <a:pt x="122" y="60"/>
                  <a:pt x="123" y="55"/>
                  <a:pt x="123" y="55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3" y="55"/>
                  <a:pt x="123" y="55"/>
                  <a:pt x="123" y="55"/>
                </a:cubicBezTo>
                <a:cubicBezTo>
                  <a:pt x="130" y="46"/>
                  <a:pt x="130" y="46"/>
                  <a:pt x="130" y="46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9" y="43"/>
                  <a:pt x="129" y="43"/>
                  <a:pt x="129" y="42"/>
                </a:cubicBezTo>
                <a:cubicBezTo>
                  <a:pt x="129" y="42"/>
                  <a:pt x="129" y="41"/>
                  <a:pt x="129" y="41"/>
                </a:cubicBezTo>
                <a:cubicBezTo>
                  <a:pt x="129" y="40"/>
                  <a:pt x="129" y="40"/>
                  <a:pt x="129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8" y="38"/>
                  <a:pt x="129" y="34"/>
                  <a:pt x="129" y="31"/>
                </a:cubicBezTo>
                <a:cubicBezTo>
                  <a:pt x="129" y="30"/>
                  <a:pt x="129" y="28"/>
                  <a:pt x="129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9" y="26"/>
                  <a:pt x="128" y="24"/>
                  <a:pt x="128" y="23"/>
                </a:cubicBezTo>
                <a:cubicBezTo>
                  <a:pt x="127" y="21"/>
                  <a:pt x="126" y="20"/>
                  <a:pt x="125" y="20"/>
                </a:cubicBezTo>
                <a:cubicBezTo>
                  <a:pt x="124" y="20"/>
                  <a:pt x="124" y="19"/>
                  <a:pt x="124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4" y="18"/>
                  <a:pt x="124" y="17"/>
                </a:cubicBezTo>
                <a:cubicBezTo>
                  <a:pt x="125" y="15"/>
                  <a:pt x="126" y="13"/>
                  <a:pt x="127" y="11"/>
                </a:cubicBezTo>
                <a:cubicBezTo>
                  <a:pt x="128" y="10"/>
                  <a:pt x="128" y="9"/>
                  <a:pt x="129" y="8"/>
                </a:cubicBezTo>
                <a:cubicBezTo>
                  <a:pt x="129" y="7"/>
                  <a:pt x="130" y="7"/>
                  <a:pt x="130" y="7"/>
                </a:cubicBezTo>
                <a:cubicBezTo>
                  <a:pt x="128" y="6"/>
                  <a:pt x="128" y="6"/>
                  <a:pt x="128" y="6"/>
                </a:cubicBezTo>
                <a:cubicBezTo>
                  <a:pt x="129" y="7"/>
                  <a:pt x="129" y="7"/>
                  <a:pt x="129" y="7"/>
                </a:cubicBezTo>
                <a:cubicBezTo>
                  <a:pt x="130" y="7"/>
                  <a:pt x="132" y="6"/>
                  <a:pt x="133" y="5"/>
                </a:cubicBezTo>
                <a:cubicBezTo>
                  <a:pt x="135" y="5"/>
                  <a:pt x="136" y="5"/>
                  <a:pt x="136" y="5"/>
                </a:cubicBezTo>
                <a:cubicBezTo>
                  <a:pt x="138" y="4"/>
                  <a:pt x="138" y="4"/>
                  <a:pt x="138" y="4"/>
                </a:cubicBezTo>
                <a:cubicBezTo>
                  <a:pt x="136" y="2"/>
                  <a:pt x="136" y="2"/>
                  <a:pt x="136" y="2"/>
                </a:cubicBez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3" y="5"/>
                  <a:pt x="122" y="6"/>
                </a:cubicBezTo>
                <a:cubicBezTo>
                  <a:pt x="119" y="9"/>
                  <a:pt x="113" y="16"/>
                  <a:pt x="113" y="16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5"/>
                  <a:pt x="110" y="15"/>
                  <a:pt x="107" y="15"/>
                </a:cubicBezTo>
                <a:cubicBezTo>
                  <a:pt x="105" y="15"/>
                  <a:pt x="103" y="15"/>
                  <a:pt x="101" y="16"/>
                </a:cubicBezTo>
                <a:cubicBezTo>
                  <a:pt x="101" y="16"/>
                  <a:pt x="100" y="16"/>
                  <a:pt x="99" y="16"/>
                </a:cubicBezTo>
                <a:cubicBezTo>
                  <a:pt x="99" y="16"/>
                  <a:pt x="98" y="16"/>
                  <a:pt x="98" y="17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16"/>
                  <a:pt x="99" y="16"/>
                  <a:pt x="99" y="16"/>
                </a:cubicBezTo>
                <a:cubicBezTo>
                  <a:pt x="98" y="17"/>
                  <a:pt x="97" y="17"/>
                  <a:pt x="96" y="18"/>
                </a:cubicBezTo>
                <a:cubicBezTo>
                  <a:pt x="95" y="19"/>
                  <a:pt x="94" y="20"/>
                  <a:pt x="93" y="22"/>
                </a:cubicBezTo>
                <a:cubicBezTo>
                  <a:pt x="90" y="27"/>
                  <a:pt x="86" y="35"/>
                  <a:pt x="85" y="39"/>
                </a:cubicBezTo>
                <a:cubicBezTo>
                  <a:pt x="87" y="40"/>
                  <a:pt x="87" y="40"/>
                  <a:pt x="87" y="40"/>
                </a:cubicBezTo>
                <a:cubicBezTo>
                  <a:pt x="86" y="38"/>
                  <a:pt x="86" y="38"/>
                  <a:pt x="86" y="38"/>
                </a:cubicBezTo>
                <a:cubicBezTo>
                  <a:pt x="84" y="40"/>
                  <a:pt x="81" y="43"/>
                  <a:pt x="78" y="46"/>
                </a:cubicBezTo>
                <a:cubicBezTo>
                  <a:pt x="75" y="48"/>
                  <a:pt x="72" y="51"/>
                  <a:pt x="69" y="52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52"/>
                  <a:pt x="69" y="52"/>
                  <a:pt x="69" y="52"/>
                </a:cubicBezTo>
                <a:cubicBezTo>
                  <a:pt x="67" y="52"/>
                  <a:pt x="65" y="52"/>
                  <a:pt x="64" y="52"/>
                </a:cubicBezTo>
                <a:cubicBezTo>
                  <a:pt x="61" y="52"/>
                  <a:pt x="59" y="51"/>
                  <a:pt x="57" y="51"/>
                </a:cubicBezTo>
                <a:cubicBezTo>
                  <a:pt x="56" y="51"/>
                  <a:pt x="54" y="50"/>
                  <a:pt x="53" y="50"/>
                </a:cubicBezTo>
                <a:cubicBezTo>
                  <a:pt x="50" y="50"/>
                  <a:pt x="49" y="51"/>
                  <a:pt x="48" y="52"/>
                </a:cubicBezTo>
                <a:cubicBezTo>
                  <a:pt x="47" y="53"/>
                  <a:pt x="46" y="54"/>
                  <a:pt x="46" y="54"/>
                </a:cubicBezTo>
                <a:cubicBezTo>
                  <a:pt x="47" y="54"/>
                  <a:pt x="47" y="54"/>
                  <a:pt x="47" y="54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5" y="53"/>
                  <a:pt x="43" y="54"/>
                </a:cubicBezTo>
                <a:cubicBezTo>
                  <a:pt x="42" y="54"/>
                  <a:pt x="41" y="54"/>
                  <a:pt x="40" y="54"/>
                </a:cubicBezTo>
                <a:cubicBezTo>
                  <a:pt x="39" y="54"/>
                  <a:pt x="38" y="54"/>
                  <a:pt x="38" y="54"/>
                </a:cubicBezTo>
                <a:cubicBezTo>
                  <a:pt x="38" y="56"/>
                  <a:pt x="38" y="56"/>
                  <a:pt x="38" y="56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4"/>
                  <a:pt x="38" y="53"/>
                </a:cubicBezTo>
                <a:cubicBezTo>
                  <a:pt x="37" y="52"/>
                  <a:pt x="35" y="51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1" y="52"/>
                  <a:pt x="30" y="53"/>
                  <a:pt x="29" y="55"/>
                </a:cubicBezTo>
                <a:cubicBezTo>
                  <a:pt x="27" y="57"/>
                  <a:pt x="25" y="60"/>
                  <a:pt x="23" y="63"/>
                </a:cubicBezTo>
                <a:cubicBezTo>
                  <a:pt x="21" y="66"/>
                  <a:pt x="18" y="69"/>
                  <a:pt x="17" y="71"/>
                </a:cubicBezTo>
                <a:cubicBezTo>
                  <a:pt x="16" y="71"/>
                  <a:pt x="16" y="71"/>
                  <a:pt x="16" y="71"/>
                </a:cubicBezTo>
                <a:cubicBezTo>
                  <a:pt x="16" y="71"/>
                  <a:pt x="16" y="71"/>
                  <a:pt x="16" y="71"/>
                </a:cubicBezTo>
                <a:cubicBezTo>
                  <a:pt x="14" y="74"/>
                  <a:pt x="13" y="78"/>
                  <a:pt x="12" y="81"/>
                </a:cubicBezTo>
                <a:cubicBezTo>
                  <a:pt x="11" y="84"/>
                  <a:pt x="11" y="86"/>
                  <a:pt x="11" y="86"/>
                </a:cubicBezTo>
                <a:cubicBezTo>
                  <a:pt x="10" y="88"/>
                  <a:pt x="10" y="88"/>
                  <a:pt x="10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5" y="87"/>
                  <a:pt x="15" y="87"/>
                  <a:pt x="15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5" y="87"/>
                  <a:pt x="15" y="87"/>
                  <a:pt x="15" y="87"/>
                </a:cubicBezTo>
                <a:cubicBezTo>
                  <a:pt x="15" y="85"/>
                  <a:pt x="15" y="85"/>
                  <a:pt x="15" y="85"/>
                </a:cubicBezTo>
                <a:cubicBezTo>
                  <a:pt x="12" y="85"/>
                  <a:pt x="12" y="85"/>
                  <a:pt x="12" y="85"/>
                </a:cubicBezTo>
                <a:cubicBezTo>
                  <a:pt x="12" y="87"/>
                  <a:pt x="12" y="87"/>
                  <a:pt x="12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5"/>
                  <a:pt x="16" y="77"/>
                  <a:pt x="19" y="73"/>
                </a:cubicBezTo>
                <a:cubicBezTo>
                  <a:pt x="18" y="72"/>
                  <a:pt x="18" y="72"/>
                  <a:pt x="18" y="72"/>
                </a:cubicBezTo>
                <a:cubicBezTo>
                  <a:pt x="19" y="73"/>
                  <a:pt x="19" y="73"/>
                  <a:pt x="19" y="73"/>
                </a:cubicBezTo>
                <a:cubicBezTo>
                  <a:pt x="22" y="70"/>
                  <a:pt x="25" y="66"/>
                  <a:pt x="27" y="62"/>
                </a:cubicBezTo>
                <a:cubicBezTo>
                  <a:pt x="29" y="60"/>
                  <a:pt x="30" y="58"/>
                  <a:pt x="31" y="57"/>
                </a:cubicBezTo>
                <a:cubicBezTo>
                  <a:pt x="32" y="55"/>
                  <a:pt x="33" y="54"/>
                  <a:pt x="33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5"/>
                  <a:pt x="32" y="55"/>
                  <a:pt x="32" y="55"/>
                </a:cubicBezTo>
                <a:cubicBezTo>
                  <a:pt x="34" y="55"/>
                  <a:pt x="35" y="55"/>
                  <a:pt x="36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7"/>
                  <a:pt x="37" y="57"/>
                  <a:pt x="37" y="57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57"/>
                  <a:pt x="39" y="57"/>
                  <a:pt x="40" y="57"/>
                </a:cubicBezTo>
                <a:cubicBezTo>
                  <a:pt x="43" y="57"/>
                  <a:pt x="48" y="56"/>
                  <a:pt x="48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50" y="54"/>
                </a:cubicBezTo>
                <a:cubicBezTo>
                  <a:pt x="50" y="54"/>
                  <a:pt x="51" y="53"/>
                  <a:pt x="53" y="53"/>
                </a:cubicBezTo>
                <a:cubicBezTo>
                  <a:pt x="53" y="53"/>
                  <a:pt x="55" y="54"/>
                  <a:pt x="57" y="54"/>
                </a:cubicBezTo>
                <a:cubicBezTo>
                  <a:pt x="58" y="54"/>
                  <a:pt x="61" y="55"/>
                  <a:pt x="64" y="55"/>
                </a:cubicBezTo>
                <a:cubicBezTo>
                  <a:pt x="65" y="55"/>
                  <a:pt x="67" y="55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73" y="54"/>
                  <a:pt x="77" y="51"/>
                  <a:pt x="80" y="48"/>
                </a:cubicBezTo>
                <a:cubicBezTo>
                  <a:pt x="84" y="45"/>
                  <a:pt x="86" y="42"/>
                  <a:pt x="88" y="41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9" y="37"/>
                  <a:pt x="91" y="32"/>
                  <a:pt x="93" y="27"/>
                </a:cubicBezTo>
                <a:cubicBezTo>
                  <a:pt x="95" y="25"/>
                  <a:pt x="96" y="23"/>
                  <a:pt x="97" y="21"/>
                </a:cubicBezTo>
                <a:cubicBezTo>
                  <a:pt x="98" y="21"/>
                  <a:pt x="98" y="20"/>
                  <a:pt x="99" y="20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101" y="19"/>
                  <a:pt x="103" y="19"/>
                </a:cubicBezTo>
                <a:cubicBezTo>
                  <a:pt x="105" y="18"/>
                  <a:pt x="108" y="18"/>
                  <a:pt x="110" y="18"/>
                </a:cubicBezTo>
                <a:cubicBezTo>
                  <a:pt x="112" y="18"/>
                  <a:pt x="114" y="18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5" y="18"/>
                  <a:pt x="115" y="18"/>
                  <a:pt x="115" y="18"/>
                </a:cubicBezTo>
                <a:cubicBezTo>
                  <a:pt x="115" y="18"/>
                  <a:pt x="121" y="11"/>
                  <a:pt x="124" y="8"/>
                </a:cubicBezTo>
                <a:cubicBezTo>
                  <a:pt x="125" y="7"/>
                  <a:pt x="128" y="4"/>
                  <a:pt x="128" y="4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5"/>
                  <a:pt x="127" y="5"/>
                  <a:pt x="127" y="5"/>
                </a:cubicBezTo>
                <a:cubicBezTo>
                  <a:pt x="127" y="5"/>
                  <a:pt x="127" y="5"/>
                  <a:pt x="134" y="3"/>
                </a:cubicBezTo>
                <a:cubicBezTo>
                  <a:pt x="134" y="2"/>
                  <a:pt x="134" y="2"/>
                  <a:pt x="134" y="2"/>
                </a:cubicBezTo>
                <a:cubicBezTo>
                  <a:pt x="133" y="3"/>
                  <a:pt x="133" y="3"/>
                  <a:pt x="133" y="3"/>
                </a:cubicBezTo>
                <a:cubicBezTo>
                  <a:pt x="133" y="3"/>
                  <a:pt x="133" y="3"/>
                  <a:pt x="134" y="4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2"/>
                  <a:pt x="135" y="2"/>
                  <a:pt x="135" y="2"/>
                </a:cubicBezTo>
                <a:cubicBezTo>
                  <a:pt x="135" y="2"/>
                  <a:pt x="131" y="3"/>
                  <a:pt x="128" y="4"/>
                </a:cubicBezTo>
                <a:cubicBezTo>
                  <a:pt x="128" y="5"/>
                  <a:pt x="128" y="5"/>
                  <a:pt x="128" y="5"/>
                </a:cubicBezTo>
                <a:cubicBezTo>
                  <a:pt x="127" y="5"/>
                  <a:pt x="127" y="5"/>
                  <a:pt x="127" y="5"/>
                </a:cubicBezTo>
                <a:cubicBezTo>
                  <a:pt x="127" y="5"/>
                  <a:pt x="127" y="5"/>
                  <a:pt x="127" y="6"/>
                </a:cubicBezTo>
                <a:cubicBezTo>
                  <a:pt x="126" y="8"/>
                  <a:pt x="124" y="10"/>
                  <a:pt x="123" y="13"/>
                </a:cubicBezTo>
                <a:cubicBezTo>
                  <a:pt x="122" y="14"/>
                  <a:pt x="121" y="16"/>
                  <a:pt x="121" y="17"/>
                </a:cubicBezTo>
                <a:cubicBezTo>
                  <a:pt x="121" y="17"/>
                  <a:pt x="121" y="18"/>
                  <a:pt x="120" y="18"/>
                </a:cubicBezTo>
                <a:cubicBezTo>
                  <a:pt x="120" y="18"/>
                  <a:pt x="120" y="19"/>
                  <a:pt x="120" y="19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1" y="21"/>
                  <a:pt x="122" y="22"/>
                  <a:pt x="122" y="22"/>
                </a:cubicBezTo>
                <a:cubicBezTo>
                  <a:pt x="123" y="23"/>
                  <a:pt x="124" y="23"/>
                  <a:pt x="125" y="24"/>
                </a:cubicBezTo>
                <a:cubicBezTo>
                  <a:pt x="125" y="24"/>
                  <a:pt x="126" y="25"/>
                  <a:pt x="126" y="27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9"/>
                  <a:pt x="126" y="30"/>
                  <a:pt x="126" y="31"/>
                </a:cubicBezTo>
                <a:cubicBezTo>
                  <a:pt x="126" y="34"/>
                  <a:pt x="125" y="37"/>
                  <a:pt x="125" y="39"/>
                </a:cubicBezTo>
                <a:cubicBezTo>
                  <a:pt x="125" y="40"/>
                  <a:pt x="125" y="40"/>
                  <a:pt x="125" y="41"/>
                </a:cubicBezTo>
                <a:cubicBezTo>
                  <a:pt x="125" y="41"/>
                  <a:pt x="126" y="42"/>
                  <a:pt x="126" y="42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6" y="42"/>
                  <a:pt x="126" y="43"/>
                  <a:pt x="126" y="44"/>
                </a:cubicBezTo>
                <a:cubicBezTo>
                  <a:pt x="127" y="45"/>
                  <a:pt x="127" y="46"/>
                  <a:pt x="127" y="46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27" y="44"/>
                  <a:pt x="127" y="44"/>
                  <a:pt x="121" y="53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20" y="54"/>
                  <a:pt x="120" y="55"/>
                  <a:pt x="120" y="56"/>
                </a:cubicBezTo>
                <a:cubicBezTo>
                  <a:pt x="119" y="58"/>
                  <a:pt x="119" y="60"/>
                  <a:pt x="118" y="62"/>
                </a:cubicBezTo>
                <a:cubicBezTo>
                  <a:pt x="117" y="63"/>
                  <a:pt x="117" y="64"/>
                  <a:pt x="117" y="64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5" y="65"/>
                  <a:pt x="115" y="66"/>
                  <a:pt x="114" y="66"/>
                </a:cubicBezTo>
                <a:cubicBezTo>
                  <a:pt x="114" y="66"/>
                  <a:pt x="113" y="65"/>
                  <a:pt x="113" y="65"/>
                </a:cubicBezTo>
                <a:cubicBezTo>
                  <a:pt x="112" y="65"/>
                  <a:pt x="111" y="64"/>
                  <a:pt x="110" y="64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10" y="64"/>
                  <a:pt x="109" y="63"/>
                  <a:pt x="108" y="62"/>
                </a:cubicBezTo>
                <a:cubicBezTo>
                  <a:pt x="107" y="62"/>
                  <a:pt x="105" y="61"/>
                  <a:pt x="104" y="60"/>
                </a:cubicBezTo>
                <a:cubicBezTo>
                  <a:pt x="102" y="59"/>
                  <a:pt x="100" y="58"/>
                  <a:pt x="99" y="58"/>
                </a:cubicBezTo>
                <a:cubicBezTo>
                  <a:pt x="99" y="58"/>
                  <a:pt x="99" y="58"/>
                  <a:pt x="91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89" y="59"/>
                  <a:pt x="88" y="59"/>
                  <a:pt x="87" y="59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1"/>
                  <a:pt x="87" y="61"/>
                  <a:pt x="87" y="61"/>
                </a:cubicBezTo>
                <a:cubicBezTo>
                  <a:pt x="88" y="62"/>
                  <a:pt x="88" y="62"/>
                  <a:pt x="88" y="62"/>
                </a:cubicBezTo>
                <a:cubicBezTo>
                  <a:pt x="88" y="61"/>
                  <a:pt x="88" y="61"/>
                  <a:pt x="88" y="60"/>
                </a:cubicBezTo>
                <a:cubicBezTo>
                  <a:pt x="88" y="59"/>
                  <a:pt x="88" y="58"/>
                  <a:pt x="87" y="57"/>
                </a:cubicBezTo>
                <a:cubicBezTo>
                  <a:pt x="87" y="56"/>
                  <a:pt x="85" y="56"/>
                  <a:pt x="84" y="56"/>
                </a:cubicBezTo>
                <a:cubicBezTo>
                  <a:pt x="83" y="56"/>
                  <a:pt x="83" y="56"/>
                  <a:pt x="82" y="56"/>
                </a:cubicBezTo>
                <a:cubicBezTo>
                  <a:pt x="82" y="57"/>
                  <a:pt x="82" y="58"/>
                  <a:pt x="81" y="58"/>
                </a:cubicBezTo>
                <a:cubicBezTo>
                  <a:pt x="81" y="60"/>
                  <a:pt x="81" y="62"/>
                  <a:pt x="81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61"/>
                  <a:pt x="83" y="61"/>
                  <a:pt x="73" y="61"/>
                </a:cubicBezTo>
                <a:cubicBezTo>
                  <a:pt x="73" y="61"/>
                  <a:pt x="73" y="61"/>
                  <a:pt x="73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2" y="61"/>
                  <a:pt x="71" y="62"/>
                  <a:pt x="69" y="63"/>
                </a:cubicBezTo>
                <a:cubicBezTo>
                  <a:pt x="68" y="64"/>
                  <a:pt x="67" y="64"/>
                  <a:pt x="66" y="64"/>
                </a:cubicBezTo>
                <a:cubicBezTo>
                  <a:pt x="66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6"/>
                  <a:pt x="65" y="66"/>
                  <a:pt x="65" y="66"/>
                </a:cubicBezTo>
                <a:cubicBezTo>
                  <a:pt x="65" y="65"/>
                  <a:pt x="65" y="65"/>
                  <a:pt x="65" y="65"/>
                </a:cubicBezTo>
                <a:cubicBezTo>
                  <a:pt x="63" y="64"/>
                  <a:pt x="62" y="64"/>
                  <a:pt x="61" y="63"/>
                </a:cubicBezTo>
                <a:cubicBezTo>
                  <a:pt x="60" y="63"/>
                  <a:pt x="60" y="63"/>
                  <a:pt x="59" y="63"/>
                </a:cubicBezTo>
                <a:cubicBezTo>
                  <a:pt x="59" y="62"/>
                  <a:pt x="59" y="62"/>
                  <a:pt x="59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2"/>
                  <a:pt x="58" y="62"/>
                  <a:pt x="48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7" y="65"/>
                  <a:pt x="47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5"/>
                  <a:pt x="49" y="65"/>
                  <a:pt x="46" y="65"/>
                </a:cubicBezTo>
                <a:cubicBezTo>
                  <a:pt x="46" y="66"/>
                  <a:pt x="46" y="66"/>
                  <a:pt x="46" y="66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7" y="65"/>
                  <a:pt x="46" y="64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65"/>
                  <a:pt x="43" y="65"/>
                  <a:pt x="43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6"/>
                  <a:pt x="44" y="66"/>
                  <a:pt x="35" y="69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1"/>
                  <a:pt x="32" y="73"/>
                </a:cubicBezTo>
                <a:cubicBezTo>
                  <a:pt x="32" y="73"/>
                  <a:pt x="31" y="74"/>
                  <a:pt x="31" y="75"/>
                </a:cubicBezTo>
                <a:cubicBezTo>
                  <a:pt x="31" y="75"/>
                  <a:pt x="30" y="76"/>
                  <a:pt x="30" y="76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9"/>
                  <a:pt x="26" y="80"/>
                </a:cubicBezTo>
                <a:cubicBezTo>
                  <a:pt x="25" y="81"/>
                  <a:pt x="25" y="82"/>
                  <a:pt x="24" y="82"/>
                </a:cubicBezTo>
                <a:cubicBezTo>
                  <a:pt x="23" y="83"/>
                  <a:pt x="23" y="84"/>
                  <a:pt x="23" y="85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3" y="86"/>
                </a:cubicBezTo>
                <a:cubicBezTo>
                  <a:pt x="24" y="87"/>
                  <a:pt x="24" y="88"/>
                  <a:pt x="25" y="89"/>
                </a:cubicBezTo>
                <a:cubicBezTo>
                  <a:pt x="25" y="89"/>
                  <a:pt x="25" y="89"/>
                  <a:pt x="26" y="90"/>
                </a:cubicBezTo>
                <a:cubicBezTo>
                  <a:pt x="26" y="90"/>
                  <a:pt x="26" y="90"/>
                  <a:pt x="26" y="90"/>
                </a:cubicBezTo>
                <a:cubicBezTo>
                  <a:pt x="27" y="89"/>
                  <a:pt x="27" y="89"/>
                  <a:pt x="27" y="89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6" y="88"/>
                  <a:pt x="24" y="89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90"/>
                  <a:pt x="23" y="91"/>
                  <a:pt x="22" y="91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1" y="92"/>
                  <a:pt x="21" y="92"/>
                </a:cubicBezTo>
                <a:cubicBezTo>
                  <a:pt x="20" y="92"/>
                  <a:pt x="19" y="91"/>
                  <a:pt x="18" y="91"/>
                </a:cubicBezTo>
                <a:cubicBezTo>
                  <a:pt x="17" y="91"/>
                  <a:pt x="17" y="91"/>
                  <a:pt x="17" y="91"/>
                </a:cubicBezTo>
                <a:cubicBezTo>
                  <a:pt x="16" y="92"/>
                  <a:pt x="16" y="92"/>
                  <a:pt x="16" y="92"/>
                </a:cubicBezTo>
                <a:cubicBezTo>
                  <a:pt x="18" y="92"/>
                  <a:pt x="18" y="92"/>
                  <a:pt x="18" y="92"/>
                </a:cubicBezTo>
                <a:cubicBezTo>
                  <a:pt x="18" y="92"/>
                  <a:pt x="18" y="92"/>
                  <a:pt x="16" y="86"/>
                </a:cubicBezTo>
                <a:cubicBezTo>
                  <a:pt x="16" y="85"/>
                  <a:pt x="16" y="85"/>
                  <a:pt x="16" y="85"/>
                </a:cubicBezTo>
                <a:cubicBezTo>
                  <a:pt x="15" y="85"/>
                  <a:pt x="15" y="85"/>
                  <a:pt x="15" y="85"/>
                </a:cubicBezTo>
                <a:lnTo>
                  <a:pt x="15" y="87"/>
                </a:lnTo>
                <a:close/>
                <a:moveTo>
                  <a:pt x="28" y="92"/>
                </a:moveTo>
                <a:cubicBezTo>
                  <a:pt x="28" y="91"/>
                  <a:pt x="28" y="91"/>
                  <a:pt x="28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4" y="91"/>
                  <a:pt x="24" y="91"/>
                  <a:pt x="24" y="91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3"/>
                  <a:pt x="24" y="93"/>
                  <a:pt x="24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2" y="93"/>
                  <a:pt x="22" y="93"/>
                  <a:pt x="22" y="93"/>
                </a:cubicBezTo>
                <a:cubicBezTo>
                  <a:pt x="20" y="94"/>
                  <a:pt x="20" y="94"/>
                  <a:pt x="20" y="94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3" y="97"/>
                  <a:pt x="25" y="99"/>
                </a:cubicBezTo>
                <a:cubicBezTo>
                  <a:pt x="25" y="99"/>
                  <a:pt x="25" y="99"/>
                  <a:pt x="25" y="99"/>
                </a:cubicBezTo>
                <a:cubicBezTo>
                  <a:pt x="26" y="99"/>
                  <a:pt x="26" y="99"/>
                  <a:pt x="26" y="99"/>
                </a:cubicBezTo>
                <a:cubicBezTo>
                  <a:pt x="26" y="99"/>
                  <a:pt x="28" y="99"/>
                  <a:pt x="29" y="99"/>
                </a:cubicBezTo>
                <a:cubicBezTo>
                  <a:pt x="31" y="99"/>
                  <a:pt x="32" y="98"/>
                  <a:pt x="34" y="97"/>
                </a:cubicBezTo>
                <a:cubicBezTo>
                  <a:pt x="34" y="97"/>
                  <a:pt x="34" y="96"/>
                  <a:pt x="34" y="96"/>
                </a:cubicBezTo>
                <a:cubicBezTo>
                  <a:pt x="34" y="95"/>
                  <a:pt x="34" y="95"/>
                  <a:pt x="34" y="94"/>
                </a:cubicBezTo>
                <a:cubicBezTo>
                  <a:pt x="33" y="94"/>
                  <a:pt x="33" y="94"/>
                  <a:pt x="32" y="94"/>
                </a:cubicBezTo>
                <a:cubicBezTo>
                  <a:pt x="31" y="93"/>
                  <a:pt x="30" y="93"/>
                  <a:pt x="30" y="93"/>
                </a:cubicBezTo>
                <a:cubicBezTo>
                  <a:pt x="30" y="95"/>
                  <a:pt x="30" y="95"/>
                  <a:pt x="30" y="95"/>
                </a:cubicBezTo>
                <a:cubicBezTo>
                  <a:pt x="31" y="94"/>
                  <a:pt x="31" y="94"/>
                  <a:pt x="31" y="94"/>
                </a:cubicBezTo>
                <a:cubicBezTo>
                  <a:pt x="30" y="91"/>
                  <a:pt x="30" y="91"/>
                  <a:pt x="30" y="91"/>
                </a:cubicBezTo>
                <a:cubicBezTo>
                  <a:pt x="29" y="91"/>
                  <a:pt x="29" y="91"/>
                  <a:pt x="29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92"/>
                  <a:pt x="28" y="92"/>
                  <a:pt x="28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8" y="95"/>
                  <a:pt x="28" y="95"/>
                  <a:pt x="28" y="95"/>
                </a:cubicBezTo>
                <a:cubicBezTo>
                  <a:pt x="29" y="96"/>
                  <a:pt x="29" y="96"/>
                  <a:pt x="29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5"/>
                  <a:pt x="31" y="95"/>
                  <a:pt x="31" y="95"/>
                </a:cubicBezTo>
                <a:cubicBezTo>
                  <a:pt x="32" y="95"/>
                  <a:pt x="32" y="95"/>
                  <a:pt x="32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2" y="95"/>
                  <a:pt x="32" y="95"/>
                  <a:pt x="32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0" y="96"/>
                  <a:pt x="29" y="96"/>
                </a:cubicBezTo>
                <a:cubicBezTo>
                  <a:pt x="28" y="96"/>
                  <a:pt x="26" y="96"/>
                  <a:pt x="26" y="96"/>
                </a:cubicBezTo>
                <a:cubicBezTo>
                  <a:pt x="26" y="97"/>
                  <a:pt x="26" y="97"/>
                  <a:pt x="26" y="97"/>
                </a:cubicBezTo>
                <a:cubicBezTo>
                  <a:pt x="27" y="96"/>
                  <a:pt x="27" y="96"/>
                  <a:pt x="27" y="96"/>
                </a:cubicBezTo>
                <a:cubicBezTo>
                  <a:pt x="25" y="95"/>
                  <a:pt x="24" y="94"/>
                  <a:pt x="24" y="94"/>
                </a:cubicBezTo>
                <a:cubicBezTo>
                  <a:pt x="23" y="95"/>
                  <a:pt x="23" y="95"/>
                  <a:pt x="23" y="95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96"/>
                  <a:pt x="24" y="96"/>
                  <a:pt x="26" y="95"/>
                </a:cubicBezTo>
                <a:cubicBezTo>
                  <a:pt x="27" y="94"/>
                  <a:pt x="27" y="94"/>
                  <a:pt x="27" y="94"/>
                </a:cubicBezTo>
                <a:cubicBezTo>
                  <a:pt x="27" y="93"/>
                  <a:pt x="27" y="93"/>
                  <a:pt x="27" y="93"/>
                </a:cubicBezTo>
                <a:cubicBezTo>
                  <a:pt x="27" y="93"/>
                  <a:pt x="27" y="93"/>
                  <a:pt x="27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4"/>
                  <a:pt x="28" y="94"/>
                </a:cubicBezTo>
                <a:cubicBezTo>
                  <a:pt x="28" y="92"/>
                  <a:pt x="28" y="92"/>
                  <a:pt x="28" y="92"/>
                </a:cubicBezTo>
                <a:cubicBezTo>
                  <a:pt x="27" y="93"/>
                  <a:pt x="27" y="93"/>
                  <a:pt x="27" y="93"/>
                </a:cubicBezTo>
                <a:lnTo>
                  <a:pt x="28" y="92"/>
                </a:lnTo>
                <a:close/>
                <a:moveTo>
                  <a:pt x="47" y="76"/>
                </a:moveTo>
                <a:cubicBezTo>
                  <a:pt x="47" y="77"/>
                  <a:pt x="47" y="77"/>
                  <a:pt x="47" y="77"/>
                </a:cubicBezTo>
                <a:cubicBezTo>
                  <a:pt x="48" y="77"/>
                  <a:pt x="49" y="77"/>
                  <a:pt x="49" y="77"/>
                </a:cubicBezTo>
                <a:cubicBezTo>
                  <a:pt x="50" y="76"/>
                  <a:pt x="50" y="76"/>
                  <a:pt x="50" y="75"/>
                </a:cubicBezTo>
                <a:cubicBezTo>
                  <a:pt x="50" y="74"/>
                  <a:pt x="51" y="74"/>
                  <a:pt x="51" y="73"/>
                </a:cubicBezTo>
                <a:cubicBezTo>
                  <a:pt x="51" y="72"/>
                  <a:pt x="50" y="70"/>
                  <a:pt x="50" y="70"/>
                </a:cubicBezTo>
                <a:cubicBezTo>
                  <a:pt x="50" y="69"/>
                  <a:pt x="50" y="69"/>
                  <a:pt x="50" y="69"/>
                </a:cubicBezTo>
                <a:cubicBezTo>
                  <a:pt x="49" y="69"/>
                  <a:pt x="49" y="69"/>
                  <a:pt x="49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72"/>
                  <a:pt x="42" y="72"/>
                  <a:pt x="42" y="72"/>
                </a:cubicBezTo>
                <a:cubicBezTo>
                  <a:pt x="43" y="73"/>
                  <a:pt x="43" y="73"/>
                  <a:pt x="43" y="73"/>
                </a:cubicBezTo>
                <a:cubicBezTo>
                  <a:pt x="43" y="72"/>
                  <a:pt x="43" y="72"/>
                  <a:pt x="43" y="72"/>
                </a:cubicBezTo>
                <a:cubicBezTo>
                  <a:pt x="35" y="74"/>
                  <a:pt x="35" y="74"/>
                  <a:pt x="35" y="74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6"/>
                  <a:pt x="34" y="76"/>
                  <a:pt x="34" y="76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3" y="81"/>
                  <a:pt x="33" y="81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0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26" y="89"/>
                  <a:pt x="26" y="89"/>
                  <a:pt x="26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90"/>
                  <a:pt x="29" y="90"/>
                  <a:pt x="29" y="90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2"/>
                  <a:pt x="30" y="92"/>
                  <a:pt x="30" y="92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2" y="92"/>
                  <a:pt x="32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4" y="94"/>
                  <a:pt x="34" y="94"/>
                  <a:pt x="34" y="94"/>
                </a:cubicBezTo>
                <a:cubicBezTo>
                  <a:pt x="35" y="93"/>
                  <a:pt x="35" y="93"/>
                  <a:pt x="35" y="93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2" y="89"/>
                  <a:pt x="44" y="88"/>
                </a:cubicBezTo>
                <a:cubicBezTo>
                  <a:pt x="44" y="87"/>
                  <a:pt x="45" y="86"/>
                  <a:pt x="46" y="85"/>
                </a:cubicBezTo>
                <a:cubicBezTo>
                  <a:pt x="46" y="85"/>
                  <a:pt x="47" y="85"/>
                  <a:pt x="47" y="84"/>
                </a:cubicBezTo>
                <a:cubicBezTo>
                  <a:pt x="47" y="84"/>
                  <a:pt x="47" y="83"/>
                  <a:pt x="47" y="83"/>
                </a:cubicBezTo>
                <a:cubicBezTo>
                  <a:pt x="47" y="82"/>
                  <a:pt x="47" y="82"/>
                  <a:pt x="47" y="82"/>
                </a:cubicBezTo>
                <a:cubicBezTo>
                  <a:pt x="47" y="82"/>
                  <a:pt x="47" y="82"/>
                  <a:pt x="47" y="82"/>
                </a:cubicBezTo>
                <a:cubicBezTo>
                  <a:pt x="47" y="81"/>
                  <a:pt x="47" y="81"/>
                  <a:pt x="47" y="81"/>
                </a:cubicBezTo>
                <a:cubicBezTo>
                  <a:pt x="47" y="81"/>
                  <a:pt x="47" y="80"/>
                  <a:pt x="46" y="79"/>
                </a:cubicBezTo>
                <a:cubicBezTo>
                  <a:pt x="46" y="78"/>
                  <a:pt x="46" y="78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6" y="78"/>
                  <a:pt x="47" y="78"/>
                </a:cubicBezTo>
                <a:cubicBezTo>
                  <a:pt x="47" y="78"/>
                  <a:pt x="48" y="77"/>
                  <a:pt x="48" y="77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7"/>
                  <a:pt x="47" y="77"/>
                  <a:pt x="47" y="77"/>
                </a:cubicBezTo>
                <a:cubicBezTo>
                  <a:pt x="47" y="76"/>
                  <a:pt x="47" y="76"/>
                  <a:pt x="47" y="76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6" y="74"/>
                  <a:pt x="45" y="74"/>
                </a:cubicBezTo>
                <a:cubicBezTo>
                  <a:pt x="45" y="74"/>
                  <a:pt x="44" y="74"/>
                  <a:pt x="44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3" y="76"/>
                  <a:pt x="43" y="76"/>
                  <a:pt x="43" y="77"/>
                </a:cubicBezTo>
                <a:cubicBezTo>
                  <a:pt x="43" y="79"/>
                  <a:pt x="43" y="80"/>
                  <a:pt x="44" y="81"/>
                </a:cubicBezTo>
                <a:cubicBezTo>
                  <a:pt x="44" y="82"/>
                  <a:pt x="45" y="83"/>
                  <a:pt x="45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4" y="83"/>
                  <a:pt x="44" y="83"/>
                  <a:pt x="44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5" y="82"/>
                  <a:pt x="45" y="82"/>
                  <a:pt x="45" y="82"/>
                </a:cubicBezTo>
                <a:cubicBezTo>
                  <a:pt x="44" y="83"/>
                  <a:pt x="44" y="83"/>
                  <a:pt x="44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5" y="82"/>
                  <a:pt x="45" y="82"/>
                  <a:pt x="45" y="82"/>
                </a:cubicBezTo>
                <a:cubicBezTo>
                  <a:pt x="45" y="82"/>
                  <a:pt x="44" y="83"/>
                  <a:pt x="43" y="84"/>
                </a:cubicBezTo>
                <a:cubicBezTo>
                  <a:pt x="43" y="85"/>
                  <a:pt x="41" y="86"/>
                  <a:pt x="40" y="87"/>
                </a:cubicBezTo>
                <a:cubicBezTo>
                  <a:pt x="39" y="88"/>
                  <a:pt x="38" y="88"/>
                  <a:pt x="38" y="88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88"/>
                  <a:pt x="39" y="88"/>
                  <a:pt x="39" y="88"/>
                </a:cubicBezTo>
                <a:cubicBezTo>
                  <a:pt x="39" y="88"/>
                  <a:pt x="39" y="88"/>
                  <a:pt x="33" y="91"/>
                </a:cubicBezTo>
                <a:cubicBezTo>
                  <a:pt x="34" y="92"/>
                  <a:pt x="34" y="92"/>
                  <a:pt x="34" y="92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4" y="91"/>
                  <a:pt x="34" y="90"/>
                </a:cubicBezTo>
                <a:cubicBezTo>
                  <a:pt x="33" y="90"/>
                  <a:pt x="32" y="89"/>
                  <a:pt x="31" y="89"/>
                </a:cubicBezTo>
                <a:cubicBezTo>
                  <a:pt x="31" y="91"/>
                  <a:pt x="31" y="91"/>
                  <a:pt x="31" y="91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90"/>
                  <a:pt x="32" y="89"/>
                  <a:pt x="32" y="89"/>
                </a:cubicBezTo>
                <a:cubicBezTo>
                  <a:pt x="31" y="87"/>
                  <a:pt x="29" y="87"/>
                  <a:pt x="29" y="87"/>
                </a:cubicBezTo>
                <a:cubicBezTo>
                  <a:pt x="28" y="88"/>
                  <a:pt x="28" y="88"/>
                  <a:pt x="28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0" y="89"/>
                  <a:pt x="30" y="89"/>
                  <a:pt x="32" y="85"/>
                </a:cubicBezTo>
                <a:cubicBezTo>
                  <a:pt x="31" y="84"/>
                  <a:pt x="31" y="84"/>
                  <a:pt x="31" y="84"/>
                </a:cubicBezTo>
                <a:cubicBezTo>
                  <a:pt x="32" y="85"/>
                  <a:pt x="32" y="85"/>
                  <a:pt x="32" y="85"/>
                </a:cubicBezTo>
                <a:cubicBezTo>
                  <a:pt x="32" y="85"/>
                  <a:pt x="32" y="85"/>
                  <a:pt x="35" y="84"/>
                </a:cubicBezTo>
                <a:cubicBezTo>
                  <a:pt x="35" y="84"/>
                  <a:pt x="35" y="84"/>
                  <a:pt x="35" y="84"/>
                </a:cubicBezTo>
                <a:cubicBezTo>
                  <a:pt x="35" y="83"/>
                  <a:pt x="35" y="83"/>
                  <a:pt x="35" y="83"/>
                </a:cubicBezTo>
                <a:cubicBezTo>
                  <a:pt x="35" y="83"/>
                  <a:pt x="35" y="83"/>
                  <a:pt x="37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7"/>
                  <a:pt x="36" y="77"/>
                  <a:pt x="36" y="77"/>
                </a:cubicBezTo>
                <a:cubicBezTo>
                  <a:pt x="36" y="77"/>
                  <a:pt x="36" y="77"/>
                  <a:pt x="44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74"/>
                  <a:pt x="44" y="74"/>
                  <a:pt x="47" y="72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6" y="72"/>
                  <a:pt x="49" y="72"/>
                </a:cubicBezTo>
                <a:cubicBezTo>
                  <a:pt x="49" y="71"/>
                  <a:pt x="49" y="71"/>
                  <a:pt x="49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6" y="75"/>
                  <a:pt x="46" y="75"/>
                  <a:pt x="46" y="75"/>
                </a:cubicBezTo>
                <a:lnTo>
                  <a:pt x="47" y="76"/>
                </a:lnTo>
                <a:close/>
                <a:moveTo>
                  <a:pt x="158" y="164"/>
                </a:moveTo>
                <a:cubicBezTo>
                  <a:pt x="157" y="164"/>
                  <a:pt x="157" y="164"/>
                  <a:pt x="157" y="164"/>
                </a:cubicBezTo>
                <a:cubicBezTo>
                  <a:pt x="158" y="166"/>
                  <a:pt x="159" y="167"/>
                  <a:pt x="161" y="168"/>
                </a:cubicBezTo>
                <a:cubicBezTo>
                  <a:pt x="162" y="169"/>
                  <a:pt x="163" y="169"/>
                  <a:pt x="163" y="169"/>
                </a:cubicBezTo>
                <a:cubicBezTo>
                  <a:pt x="167" y="170"/>
                  <a:pt x="167" y="170"/>
                  <a:pt x="167" y="170"/>
                </a:cubicBezTo>
                <a:cubicBezTo>
                  <a:pt x="165" y="167"/>
                  <a:pt x="165" y="167"/>
                  <a:pt x="165" y="167"/>
                </a:cubicBezTo>
                <a:cubicBezTo>
                  <a:pt x="165" y="167"/>
                  <a:pt x="164" y="166"/>
                  <a:pt x="163" y="165"/>
                </a:cubicBezTo>
                <a:cubicBezTo>
                  <a:pt x="162" y="163"/>
                  <a:pt x="161" y="162"/>
                  <a:pt x="161" y="161"/>
                </a:cubicBezTo>
                <a:cubicBezTo>
                  <a:pt x="160" y="160"/>
                  <a:pt x="158" y="160"/>
                  <a:pt x="157" y="159"/>
                </a:cubicBezTo>
                <a:cubicBezTo>
                  <a:pt x="156" y="158"/>
                  <a:pt x="155" y="158"/>
                  <a:pt x="155" y="158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3" y="160"/>
                  <a:pt x="153" y="161"/>
                  <a:pt x="154" y="162"/>
                </a:cubicBezTo>
                <a:cubicBezTo>
                  <a:pt x="154" y="163"/>
                  <a:pt x="155" y="164"/>
                  <a:pt x="156" y="164"/>
                </a:cubicBezTo>
                <a:cubicBezTo>
                  <a:pt x="156" y="165"/>
                  <a:pt x="157" y="165"/>
                  <a:pt x="158" y="165"/>
                </a:cubicBezTo>
                <a:cubicBezTo>
                  <a:pt x="158" y="164"/>
                  <a:pt x="158" y="164"/>
                  <a:pt x="158" y="164"/>
                </a:cubicBezTo>
                <a:cubicBezTo>
                  <a:pt x="157" y="164"/>
                  <a:pt x="157" y="164"/>
                  <a:pt x="157" y="164"/>
                </a:cubicBezTo>
                <a:cubicBezTo>
                  <a:pt x="158" y="164"/>
                  <a:pt x="158" y="164"/>
                  <a:pt x="158" y="164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7" y="161"/>
                  <a:pt x="156" y="161"/>
                  <a:pt x="156" y="160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4" y="159"/>
                  <a:pt x="154" y="159"/>
                  <a:pt x="154" y="159"/>
                </a:cubicBezTo>
                <a:cubicBezTo>
                  <a:pt x="154" y="161"/>
                  <a:pt x="154" y="161"/>
                  <a:pt x="154" y="161"/>
                </a:cubicBezTo>
                <a:cubicBezTo>
                  <a:pt x="154" y="161"/>
                  <a:pt x="154" y="161"/>
                  <a:pt x="154" y="161"/>
                </a:cubicBezTo>
                <a:cubicBezTo>
                  <a:pt x="155" y="161"/>
                  <a:pt x="156" y="162"/>
                  <a:pt x="157" y="162"/>
                </a:cubicBezTo>
                <a:cubicBezTo>
                  <a:pt x="157" y="162"/>
                  <a:pt x="158" y="163"/>
                  <a:pt x="159" y="163"/>
                </a:cubicBezTo>
                <a:cubicBezTo>
                  <a:pt x="159" y="164"/>
                  <a:pt x="160" y="165"/>
                  <a:pt x="161" y="166"/>
                </a:cubicBezTo>
                <a:cubicBezTo>
                  <a:pt x="162" y="167"/>
                  <a:pt x="162" y="168"/>
                  <a:pt x="162" y="168"/>
                </a:cubicBezTo>
                <a:cubicBezTo>
                  <a:pt x="164" y="168"/>
                  <a:pt x="164" y="168"/>
                  <a:pt x="164" y="168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64" y="166"/>
                  <a:pt x="163" y="166"/>
                  <a:pt x="162" y="165"/>
                </a:cubicBezTo>
                <a:cubicBezTo>
                  <a:pt x="161" y="164"/>
                  <a:pt x="160" y="164"/>
                  <a:pt x="160" y="163"/>
                </a:cubicBezTo>
                <a:cubicBezTo>
                  <a:pt x="159" y="162"/>
                  <a:pt x="159" y="162"/>
                  <a:pt x="159" y="162"/>
                </a:cubicBezTo>
                <a:cubicBezTo>
                  <a:pt x="158" y="162"/>
                  <a:pt x="158" y="162"/>
                  <a:pt x="158" y="162"/>
                </a:cubicBezTo>
                <a:lnTo>
                  <a:pt x="158" y="164"/>
                </a:lnTo>
                <a:close/>
                <a:moveTo>
                  <a:pt x="153" y="48"/>
                </a:moveTo>
                <a:cubicBezTo>
                  <a:pt x="153" y="49"/>
                  <a:pt x="153" y="49"/>
                  <a:pt x="153" y="49"/>
                </a:cubicBezTo>
                <a:cubicBezTo>
                  <a:pt x="153" y="49"/>
                  <a:pt x="153" y="49"/>
                  <a:pt x="154" y="49"/>
                </a:cubicBezTo>
                <a:cubicBezTo>
                  <a:pt x="154" y="49"/>
                  <a:pt x="155" y="48"/>
                  <a:pt x="155" y="48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46"/>
                  <a:pt x="155" y="45"/>
                  <a:pt x="156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4"/>
                  <a:pt x="157" y="44"/>
                  <a:pt x="158" y="44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1" y="42"/>
                  <a:pt x="161" y="42"/>
                  <a:pt x="161" y="42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8" y="34"/>
                  <a:pt x="158" y="34"/>
                  <a:pt x="158" y="34"/>
                </a:cubicBezTo>
                <a:cubicBezTo>
                  <a:pt x="158" y="34"/>
                  <a:pt x="155" y="35"/>
                  <a:pt x="153" y="36"/>
                </a:cubicBezTo>
                <a:cubicBezTo>
                  <a:pt x="151" y="36"/>
                  <a:pt x="150" y="37"/>
                  <a:pt x="148" y="38"/>
                </a:cubicBezTo>
                <a:cubicBezTo>
                  <a:pt x="147" y="38"/>
                  <a:pt x="146" y="39"/>
                  <a:pt x="145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4" y="41"/>
                  <a:pt x="143" y="42"/>
                  <a:pt x="143" y="43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43" y="46"/>
                  <a:pt x="143" y="46"/>
                  <a:pt x="143" y="46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6" y="47"/>
                  <a:pt x="146" y="48"/>
                  <a:pt x="147" y="48"/>
                </a:cubicBezTo>
                <a:cubicBezTo>
                  <a:pt x="148" y="49"/>
                  <a:pt x="149" y="49"/>
                  <a:pt x="151" y="49"/>
                </a:cubicBezTo>
                <a:cubicBezTo>
                  <a:pt x="151" y="49"/>
                  <a:pt x="152" y="49"/>
                  <a:pt x="153" y="49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3" y="49"/>
                  <a:pt x="153" y="49"/>
                  <a:pt x="153" y="49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6"/>
                  <a:pt x="152" y="46"/>
                  <a:pt x="152" y="46"/>
                </a:cubicBezTo>
                <a:cubicBezTo>
                  <a:pt x="152" y="46"/>
                  <a:pt x="151" y="46"/>
                  <a:pt x="151" y="46"/>
                </a:cubicBezTo>
                <a:cubicBezTo>
                  <a:pt x="150" y="46"/>
                  <a:pt x="149" y="46"/>
                  <a:pt x="149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4" y="43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5"/>
                  <a:pt x="145" y="45"/>
                  <a:pt x="145" y="45"/>
                </a:cubicBezTo>
                <a:cubicBezTo>
                  <a:pt x="145" y="44"/>
                  <a:pt x="146" y="43"/>
                  <a:pt x="147" y="42"/>
                </a:cubicBezTo>
                <a:cubicBezTo>
                  <a:pt x="147" y="42"/>
                  <a:pt x="147" y="42"/>
                  <a:pt x="147" y="42"/>
                </a:cubicBezTo>
                <a:cubicBezTo>
                  <a:pt x="148" y="41"/>
                  <a:pt x="149" y="41"/>
                  <a:pt x="150" y="40"/>
                </a:cubicBezTo>
                <a:cubicBezTo>
                  <a:pt x="152" y="39"/>
                  <a:pt x="154" y="38"/>
                  <a:pt x="156" y="38"/>
                </a:cubicBezTo>
                <a:cubicBezTo>
                  <a:pt x="156" y="38"/>
                  <a:pt x="157" y="37"/>
                  <a:pt x="158" y="37"/>
                </a:cubicBezTo>
                <a:cubicBezTo>
                  <a:pt x="158" y="37"/>
                  <a:pt x="159" y="37"/>
                  <a:pt x="159" y="37"/>
                </a:cubicBezTo>
                <a:cubicBezTo>
                  <a:pt x="158" y="35"/>
                  <a:pt x="158" y="35"/>
                  <a:pt x="158" y="35"/>
                </a:cubicBezTo>
                <a:cubicBezTo>
                  <a:pt x="157" y="36"/>
                  <a:pt x="157" y="36"/>
                  <a:pt x="157" y="36"/>
                </a:cubicBezTo>
                <a:cubicBezTo>
                  <a:pt x="157" y="36"/>
                  <a:pt x="157" y="36"/>
                  <a:pt x="157" y="37"/>
                </a:cubicBezTo>
                <a:cubicBezTo>
                  <a:pt x="157" y="37"/>
                  <a:pt x="157" y="39"/>
                  <a:pt x="158" y="43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59" y="41"/>
                  <a:pt x="157" y="41"/>
                  <a:pt x="154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2" y="44"/>
                  <a:pt x="152" y="46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2" y="46"/>
                  <a:pt x="152" y="46"/>
                  <a:pt x="152" y="46"/>
                </a:cubicBezTo>
                <a:lnTo>
                  <a:pt x="153" y="48"/>
                </a:lnTo>
                <a:close/>
                <a:moveTo>
                  <a:pt x="57" y="80"/>
                </a:moveTo>
                <a:cubicBezTo>
                  <a:pt x="57" y="78"/>
                  <a:pt x="57" y="78"/>
                  <a:pt x="57" y="78"/>
                </a:cubicBezTo>
                <a:cubicBezTo>
                  <a:pt x="48" y="80"/>
                  <a:pt x="48" y="80"/>
                  <a:pt x="48" y="80"/>
                </a:cubicBezTo>
                <a:cubicBezTo>
                  <a:pt x="44" y="81"/>
                  <a:pt x="44" y="81"/>
                  <a:pt x="44" y="81"/>
                </a:cubicBezTo>
                <a:cubicBezTo>
                  <a:pt x="48" y="83"/>
                  <a:pt x="48" y="83"/>
                  <a:pt x="48" y="83"/>
                </a:cubicBezTo>
                <a:cubicBezTo>
                  <a:pt x="51" y="84"/>
                  <a:pt x="51" y="84"/>
                  <a:pt x="51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66" y="77"/>
                  <a:pt x="66" y="77"/>
                  <a:pt x="66" y="77"/>
                </a:cubicBezTo>
                <a:cubicBezTo>
                  <a:pt x="57" y="78"/>
                  <a:pt x="57" y="78"/>
                  <a:pt x="57" y="78"/>
                </a:cubicBezTo>
                <a:cubicBezTo>
                  <a:pt x="57" y="80"/>
                  <a:pt x="57" y="80"/>
                  <a:pt x="57" y="80"/>
                </a:cubicBezTo>
                <a:cubicBezTo>
                  <a:pt x="56" y="79"/>
                  <a:pt x="56" y="79"/>
                  <a:pt x="56" y="79"/>
                </a:cubicBezTo>
                <a:cubicBezTo>
                  <a:pt x="51" y="81"/>
                  <a:pt x="51" y="81"/>
                  <a:pt x="51" y="81"/>
                </a:cubicBezTo>
                <a:cubicBezTo>
                  <a:pt x="51" y="83"/>
                  <a:pt x="51" y="83"/>
                  <a:pt x="51" y="83"/>
                </a:cubicBezTo>
                <a:cubicBezTo>
                  <a:pt x="52" y="81"/>
                  <a:pt x="52" y="81"/>
                  <a:pt x="52" y="81"/>
                </a:cubicBezTo>
                <a:cubicBezTo>
                  <a:pt x="52" y="81"/>
                  <a:pt x="52" y="81"/>
                  <a:pt x="49" y="80"/>
                </a:cubicBezTo>
                <a:cubicBezTo>
                  <a:pt x="49" y="81"/>
                  <a:pt x="49" y="81"/>
                  <a:pt x="49" y="81"/>
                </a:cubicBezTo>
                <a:cubicBezTo>
                  <a:pt x="49" y="83"/>
                  <a:pt x="49" y="83"/>
                  <a:pt x="49" y="83"/>
                </a:cubicBezTo>
                <a:cubicBezTo>
                  <a:pt x="49" y="83"/>
                  <a:pt x="49" y="83"/>
                  <a:pt x="57" y="81"/>
                </a:cubicBezTo>
                <a:cubicBezTo>
                  <a:pt x="57" y="80"/>
                  <a:pt x="57" y="80"/>
                  <a:pt x="57" y="80"/>
                </a:cubicBezTo>
                <a:cubicBezTo>
                  <a:pt x="56" y="79"/>
                  <a:pt x="56" y="79"/>
                  <a:pt x="56" y="79"/>
                </a:cubicBezTo>
                <a:lnTo>
                  <a:pt x="57" y="80"/>
                </a:lnTo>
                <a:close/>
                <a:moveTo>
                  <a:pt x="22" y="222"/>
                </a:moveTo>
                <a:cubicBezTo>
                  <a:pt x="21" y="220"/>
                  <a:pt x="21" y="220"/>
                  <a:pt x="21" y="220"/>
                </a:cubicBezTo>
                <a:cubicBezTo>
                  <a:pt x="21" y="220"/>
                  <a:pt x="20" y="221"/>
                  <a:pt x="19" y="222"/>
                </a:cubicBezTo>
                <a:cubicBezTo>
                  <a:pt x="17" y="223"/>
                  <a:pt x="16" y="224"/>
                  <a:pt x="16" y="227"/>
                </a:cubicBezTo>
                <a:cubicBezTo>
                  <a:pt x="16" y="229"/>
                  <a:pt x="17" y="231"/>
                  <a:pt x="19" y="233"/>
                </a:cubicBezTo>
                <a:cubicBezTo>
                  <a:pt x="19" y="234"/>
                  <a:pt x="20" y="234"/>
                  <a:pt x="21" y="234"/>
                </a:cubicBezTo>
                <a:cubicBezTo>
                  <a:pt x="22" y="235"/>
                  <a:pt x="22" y="235"/>
                  <a:pt x="23" y="235"/>
                </a:cubicBezTo>
                <a:cubicBezTo>
                  <a:pt x="24" y="235"/>
                  <a:pt x="24" y="235"/>
                  <a:pt x="24" y="235"/>
                </a:cubicBezTo>
                <a:cubicBezTo>
                  <a:pt x="25" y="234"/>
                  <a:pt x="25" y="234"/>
                  <a:pt x="25" y="233"/>
                </a:cubicBezTo>
                <a:cubicBezTo>
                  <a:pt x="25" y="233"/>
                  <a:pt x="25" y="232"/>
                  <a:pt x="25" y="232"/>
                </a:cubicBezTo>
                <a:cubicBezTo>
                  <a:pt x="25" y="230"/>
                  <a:pt x="24" y="227"/>
                  <a:pt x="24" y="227"/>
                </a:cubicBezTo>
                <a:cubicBezTo>
                  <a:pt x="23" y="227"/>
                  <a:pt x="23" y="227"/>
                  <a:pt x="23" y="227"/>
                </a:cubicBezTo>
                <a:cubicBezTo>
                  <a:pt x="24" y="228"/>
                  <a:pt x="24" y="228"/>
                  <a:pt x="24" y="228"/>
                </a:cubicBezTo>
                <a:cubicBezTo>
                  <a:pt x="24" y="227"/>
                  <a:pt x="25" y="226"/>
                  <a:pt x="25" y="224"/>
                </a:cubicBezTo>
                <a:cubicBezTo>
                  <a:pt x="25" y="223"/>
                  <a:pt x="25" y="222"/>
                  <a:pt x="25" y="221"/>
                </a:cubicBezTo>
                <a:cubicBezTo>
                  <a:pt x="24" y="220"/>
                  <a:pt x="23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2"/>
                  <a:pt x="22" y="222"/>
                  <a:pt x="22" y="222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4"/>
                </a:cubicBezTo>
                <a:cubicBezTo>
                  <a:pt x="22" y="224"/>
                  <a:pt x="22" y="225"/>
                  <a:pt x="22" y="225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1" y="227"/>
                  <a:pt x="21" y="227"/>
                  <a:pt x="21" y="227"/>
                </a:cubicBezTo>
                <a:cubicBezTo>
                  <a:pt x="22" y="227"/>
                  <a:pt x="22" y="227"/>
                  <a:pt x="22" y="227"/>
                </a:cubicBezTo>
                <a:cubicBezTo>
                  <a:pt x="22" y="227"/>
                  <a:pt x="22" y="228"/>
                  <a:pt x="22" y="229"/>
                </a:cubicBezTo>
                <a:cubicBezTo>
                  <a:pt x="22" y="230"/>
                  <a:pt x="22" y="231"/>
                  <a:pt x="22" y="232"/>
                </a:cubicBezTo>
                <a:cubicBezTo>
                  <a:pt x="22" y="232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2" y="232"/>
                  <a:pt x="22" y="232"/>
                  <a:pt x="22" y="232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2" y="232"/>
                  <a:pt x="22" y="232"/>
                  <a:pt x="22" y="232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2" y="232"/>
                  <a:pt x="22" y="232"/>
                  <a:pt x="22" y="232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2" y="232"/>
                </a:cubicBezTo>
                <a:cubicBezTo>
                  <a:pt x="22" y="231"/>
                  <a:pt x="21" y="231"/>
                  <a:pt x="20" y="230"/>
                </a:cubicBezTo>
                <a:cubicBezTo>
                  <a:pt x="19" y="229"/>
                  <a:pt x="19" y="228"/>
                  <a:pt x="19" y="227"/>
                </a:cubicBezTo>
                <a:cubicBezTo>
                  <a:pt x="19" y="225"/>
                  <a:pt x="20" y="225"/>
                  <a:pt x="21" y="224"/>
                </a:cubicBezTo>
                <a:cubicBezTo>
                  <a:pt x="21" y="224"/>
                  <a:pt x="21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2"/>
                  <a:pt x="22" y="222"/>
                  <a:pt x="22" y="222"/>
                </a:cubicBezTo>
                <a:cubicBezTo>
                  <a:pt x="22" y="223"/>
                  <a:pt x="22" y="223"/>
                  <a:pt x="22" y="223"/>
                </a:cubicBezTo>
                <a:lnTo>
                  <a:pt x="22" y="222"/>
                </a:lnTo>
                <a:close/>
                <a:moveTo>
                  <a:pt x="84" y="248"/>
                </a:moveTo>
                <a:cubicBezTo>
                  <a:pt x="85" y="248"/>
                  <a:pt x="85" y="248"/>
                  <a:pt x="85" y="248"/>
                </a:cubicBezTo>
                <a:cubicBezTo>
                  <a:pt x="83" y="241"/>
                  <a:pt x="83" y="241"/>
                  <a:pt x="83" y="241"/>
                </a:cubicBezTo>
                <a:cubicBezTo>
                  <a:pt x="82" y="241"/>
                  <a:pt x="82" y="241"/>
                  <a:pt x="82" y="241"/>
                </a:cubicBezTo>
                <a:cubicBezTo>
                  <a:pt x="82" y="240"/>
                  <a:pt x="82" y="240"/>
                  <a:pt x="82" y="240"/>
                </a:cubicBezTo>
                <a:cubicBezTo>
                  <a:pt x="74" y="235"/>
                  <a:pt x="74" y="235"/>
                  <a:pt x="74" y="235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69" y="236"/>
                  <a:pt x="69" y="236"/>
                  <a:pt x="69" y="236"/>
                </a:cubicBezTo>
                <a:cubicBezTo>
                  <a:pt x="69" y="238"/>
                  <a:pt x="69" y="238"/>
                  <a:pt x="69" y="238"/>
                </a:cubicBezTo>
                <a:cubicBezTo>
                  <a:pt x="70" y="239"/>
                  <a:pt x="70" y="239"/>
                  <a:pt x="70" y="239"/>
                </a:cubicBezTo>
                <a:cubicBezTo>
                  <a:pt x="70" y="238"/>
                  <a:pt x="70" y="238"/>
                  <a:pt x="70" y="238"/>
                </a:cubicBezTo>
                <a:cubicBezTo>
                  <a:pt x="71" y="238"/>
                  <a:pt x="71" y="237"/>
                  <a:pt x="72" y="237"/>
                </a:cubicBezTo>
                <a:cubicBezTo>
                  <a:pt x="73" y="237"/>
                  <a:pt x="73" y="237"/>
                  <a:pt x="73" y="237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4" y="236"/>
                  <a:pt x="74" y="236"/>
                  <a:pt x="74" y="236"/>
                </a:cubicBezTo>
                <a:cubicBezTo>
                  <a:pt x="74" y="236"/>
                  <a:pt x="74" y="236"/>
                  <a:pt x="74" y="236"/>
                </a:cubicBezTo>
                <a:cubicBezTo>
                  <a:pt x="75" y="235"/>
                  <a:pt x="75" y="234"/>
                  <a:pt x="75" y="233"/>
                </a:cubicBezTo>
                <a:cubicBezTo>
                  <a:pt x="75" y="232"/>
                  <a:pt x="74" y="230"/>
                  <a:pt x="74" y="230"/>
                </a:cubicBezTo>
                <a:cubicBezTo>
                  <a:pt x="74" y="229"/>
                  <a:pt x="74" y="229"/>
                  <a:pt x="74" y="229"/>
                </a:cubicBezTo>
                <a:cubicBezTo>
                  <a:pt x="73" y="229"/>
                  <a:pt x="73" y="229"/>
                  <a:pt x="73" y="229"/>
                </a:cubicBezTo>
                <a:cubicBezTo>
                  <a:pt x="72" y="229"/>
                  <a:pt x="72" y="229"/>
                  <a:pt x="72" y="229"/>
                </a:cubicBezTo>
                <a:cubicBezTo>
                  <a:pt x="72" y="231"/>
                  <a:pt x="72" y="231"/>
                  <a:pt x="72" y="231"/>
                </a:cubicBezTo>
                <a:cubicBezTo>
                  <a:pt x="73" y="232"/>
                  <a:pt x="73" y="232"/>
                  <a:pt x="73" y="232"/>
                </a:cubicBezTo>
                <a:cubicBezTo>
                  <a:pt x="78" y="225"/>
                  <a:pt x="78" y="225"/>
                  <a:pt x="78" y="225"/>
                </a:cubicBezTo>
                <a:cubicBezTo>
                  <a:pt x="77" y="224"/>
                  <a:pt x="77" y="224"/>
                  <a:pt x="77" y="224"/>
                </a:cubicBezTo>
                <a:cubicBezTo>
                  <a:pt x="77" y="226"/>
                  <a:pt x="77" y="226"/>
                  <a:pt x="77" y="226"/>
                </a:cubicBezTo>
                <a:cubicBezTo>
                  <a:pt x="77" y="226"/>
                  <a:pt x="78" y="226"/>
                  <a:pt x="79" y="226"/>
                </a:cubicBezTo>
                <a:cubicBezTo>
                  <a:pt x="80" y="225"/>
                  <a:pt x="81" y="225"/>
                  <a:pt x="82" y="224"/>
                </a:cubicBezTo>
                <a:cubicBezTo>
                  <a:pt x="83" y="223"/>
                  <a:pt x="83" y="223"/>
                  <a:pt x="83" y="222"/>
                </a:cubicBezTo>
                <a:cubicBezTo>
                  <a:pt x="83" y="222"/>
                  <a:pt x="83" y="221"/>
                  <a:pt x="83" y="221"/>
                </a:cubicBezTo>
                <a:cubicBezTo>
                  <a:pt x="83" y="218"/>
                  <a:pt x="83" y="216"/>
                  <a:pt x="83" y="216"/>
                </a:cubicBezTo>
                <a:cubicBezTo>
                  <a:pt x="82" y="214"/>
                  <a:pt x="82" y="214"/>
                  <a:pt x="82" y="214"/>
                </a:cubicBezTo>
                <a:cubicBezTo>
                  <a:pt x="80" y="215"/>
                  <a:pt x="80" y="215"/>
                  <a:pt x="80" y="215"/>
                </a:cubicBezTo>
                <a:cubicBezTo>
                  <a:pt x="78" y="216"/>
                  <a:pt x="78" y="216"/>
                  <a:pt x="78" y="216"/>
                </a:cubicBezTo>
                <a:cubicBezTo>
                  <a:pt x="79" y="219"/>
                  <a:pt x="79" y="219"/>
                  <a:pt x="79" y="219"/>
                </a:cubicBezTo>
                <a:cubicBezTo>
                  <a:pt x="82" y="217"/>
                  <a:pt x="82" y="217"/>
                  <a:pt x="82" y="217"/>
                </a:cubicBezTo>
                <a:cubicBezTo>
                  <a:pt x="83" y="217"/>
                  <a:pt x="83" y="217"/>
                  <a:pt x="83" y="217"/>
                </a:cubicBezTo>
                <a:cubicBezTo>
                  <a:pt x="82" y="215"/>
                  <a:pt x="82" y="215"/>
                  <a:pt x="82" y="215"/>
                </a:cubicBezTo>
                <a:cubicBezTo>
                  <a:pt x="82" y="215"/>
                  <a:pt x="82" y="214"/>
                  <a:pt x="81" y="213"/>
                </a:cubicBezTo>
                <a:cubicBezTo>
                  <a:pt x="81" y="212"/>
                  <a:pt x="81" y="211"/>
                  <a:pt x="80" y="210"/>
                </a:cubicBezTo>
                <a:cubicBezTo>
                  <a:pt x="80" y="210"/>
                  <a:pt x="80" y="210"/>
                  <a:pt x="80" y="210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8"/>
                  <a:pt x="81" y="206"/>
                  <a:pt x="81" y="204"/>
                </a:cubicBezTo>
                <a:cubicBezTo>
                  <a:pt x="81" y="204"/>
                  <a:pt x="82" y="203"/>
                  <a:pt x="82" y="203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3" y="202"/>
                  <a:pt x="83" y="202"/>
                  <a:pt x="83" y="202"/>
                </a:cubicBezTo>
                <a:cubicBezTo>
                  <a:pt x="83" y="201"/>
                  <a:pt x="83" y="201"/>
                  <a:pt x="83" y="201"/>
                </a:cubicBezTo>
                <a:cubicBezTo>
                  <a:pt x="81" y="197"/>
                  <a:pt x="81" y="197"/>
                  <a:pt x="81" y="197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80" y="196"/>
                  <a:pt x="79" y="196"/>
                  <a:pt x="78" y="196"/>
                </a:cubicBezTo>
                <a:cubicBezTo>
                  <a:pt x="77" y="196"/>
                  <a:pt x="76" y="196"/>
                  <a:pt x="75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3" y="197"/>
                  <a:pt x="73" y="197"/>
                  <a:pt x="73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3" y="197"/>
                  <a:pt x="73" y="197"/>
                  <a:pt x="73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3" y="197"/>
                  <a:pt x="73" y="197"/>
                  <a:pt x="73" y="197"/>
                </a:cubicBezTo>
                <a:cubicBezTo>
                  <a:pt x="74" y="198"/>
                  <a:pt x="74" y="198"/>
                  <a:pt x="74" y="198"/>
                </a:cubicBezTo>
                <a:cubicBezTo>
                  <a:pt x="74" y="198"/>
                  <a:pt x="75" y="198"/>
                  <a:pt x="75" y="198"/>
                </a:cubicBezTo>
                <a:cubicBezTo>
                  <a:pt x="77" y="197"/>
                  <a:pt x="78" y="197"/>
                  <a:pt x="79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96" y="185"/>
                  <a:pt x="96" y="185"/>
                  <a:pt x="96" y="185"/>
                </a:cubicBezTo>
                <a:cubicBezTo>
                  <a:pt x="92" y="185"/>
                  <a:pt x="92" y="185"/>
                  <a:pt x="92" y="185"/>
                </a:cubicBezTo>
                <a:cubicBezTo>
                  <a:pt x="87" y="185"/>
                  <a:pt x="87" y="185"/>
                  <a:pt x="87" y="185"/>
                </a:cubicBezTo>
                <a:cubicBezTo>
                  <a:pt x="87" y="186"/>
                  <a:pt x="87" y="186"/>
                  <a:pt x="87" y="186"/>
                </a:cubicBezTo>
                <a:cubicBezTo>
                  <a:pt x="88" y="186"/>
                  <a:pt x="88" y="186"/>
                  <a:pt x="88" y="186"/>
                </a:cubicBezTo>
                <a:cubicBezTo>
                  <a:pt x="88" y="186"/>
                  <a:pt x="87" y="184"/>
                  <a:pt x="85" y="183"/>
                </a:cubicBezTo>
                <a:cubicBezTo>
                  <a:pt x="85" y="182"/>
                  <a:pt x="84" y="181"/>
                  <a:pt x="84" y="181"/>
                </a:cubicBezTo>
                <a:cubicBezTo>
                  <a:pt x="83" y="180"/>
                  <a:pt x="83" y="180"/>
                  <a:pt x="83" y="180"/>
                </a:cubicBezTo>
                <a:cubicBezTo>
                  <a:pt x="82" y="180"/>
                  <a:pt x="82" y="180"/>
                  <a:pt x="81" y="180"/>
                </a:cubicBezTo>
                <a:cubicBezTo>
                  <a:pt x="81" y="181"/>
                  <a:pt x="81" y="181"/>
                  <a:pt x="81" y="181"/>
                </a:cubicBezTo>
                <a:cubicBezTo>
                  <a:pt x="82" y="180"/>
                  <a:pt x="82" y="180"/>
                  <a:pt x="82" y="180"/>
                </a:cubicBezTo>
                <a:cubicBezTo>
                  <a:pt x="78" y="178"/>
                  <a:pt x="78" y="178"/>
                  <a:pt x="78" y="178"/>
                </a:cubicBezTo>
                <a:cubicBezTo>
                  <a:pt x="77" y="180"/>
                  <a:pt x="77" y="180"/>
                  <a:pt x="77" y="180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1"/>
                  <a:pt x="78" y="181"/>
                  <a:pt x="79" y="180"/>
                </a:cubicBezTo>
                <a:cubicBezTo>
                  <a:pt x="79" y="180"/>
                  <a:pt x="80" y="180"/>
                  <a:pt x="81" y="180"/>
                </a:cubicBezTo>
                <a:cubicBezTo>
                  <a:pt x="81" y="179"/>
                  <a:pt x="81" y="179"/>
                  <a:pt x="81" y="179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1" y="179"/>
                  <a:pt x="81" y="179"/>
                  <a:pt x="81" y="179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1" y="180"/>
                  <a:pt x="82" y="180"/>
                  <a:pt x="82" y="180"/>
                </a:cubicBezTo>
                <a:cubicBezTo>
                  <a:pt x="84" y="181"/>
                  <a:pt x="88" y="183"/>
                  <a:pt x="91" y="183"/>
                </a:cubicBezTo>
                <a:cubicBezTo>
                  <a:pt x="92" y="183"/>
                  <a:pt x="93" y="183"/>
                  <a:pt x="94" y="182"/>
                </a:cubicBezTo>
                <a:cubicBezTo>
                  <a:pt x="96" y="182"/>
                  <a:pt x="98" y="180"/>
                  <a:pt x="99" y="178"/>
                </a:cubicBezTo>
                <a:cubicBezTo>
                  <a:pt x="101" y="176"/>
                  <a:pt x="101" y="175"/>
                  <a:pt x="101" y="175"/>
                </a:cubicBezTo>
                <a:cubicBezTo>
                  <a:pt x="102" y="175"/>
                  <a:pt x="102" y="175"/>
                  <a:pt x="102" y="175"/>
                </a:cubicBezTo>
                <a:cubicBezTo>
                  <a:pt x="102" y="174"/>
                  <a:pt x="102" y="174"/>
                  <a:pt x="102" y="174"/>
                </a:cubicBezTo>
                <a:cubicBezTo>
                  <a:pt x="102" y="170"/>
                  <a:pt x="102" y="170"/>
                  <a:pt x="102" y="170"/>
                </a:cubicBezTo>
                <a:cubicBezTo>
                  <a:pt x="102" y="169"/>
                  <a:pt x="101" y="169"/>
                  <a:pt x="101" y="169"/>
                </a:cubicBezTo>
                <a:cubicBezTo>
                  <a:pt x="100" y="168"/>
                  <a:pt x="99" y="168"/>
                  <a:pt x="99" y="167"/>
                </a:cubicBezTo>
                <a:cubicBezTo>
                  <a:pt x="96" y="166"/>
                  <a:pt x="92" y="165"/>
                  <a:pt x="92" y="165"/>
                </a:cubicBezTo>
                <a:cubicBezTo>
                  <a:pt x="92" y="166"/>
                  <a:pt x="92" y="166"/>
                  <a:pt x="92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7"/>
                  <a:pt x="94" y="167"/>
                  <a:pt x="94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101" y="165"/>
                  <a:pt x="101" y="165"/>
                  <a:pt x="101" y="165"/>
                </a:cubicBezTo>
                <a:cubicBezTo>
                  <a:pt x="100" y="164"/>
                  <a:pt x="100" y="164"/>
                  <a:pt x="100" y="164"/>
                </a:cubicBezTo>
                <a:cubicBezTo>
                  <a:pt x="100" y="165"/>
                  <a:pt x="100" y="165"/>
                  <a:pt x="100" y="165"/>
                </a:cubicBezTo>
                <a:cubicBezTo>
                  <a:pt x="105" y="165"/>
                  <a:pt x="105" y="165"/>
                  <a:pt x="105" y="165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9"/>
                  <a:pt x="107" y="169"/>
                  <a:pt x="107" y="16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1" y="169"/>
                  <a:pt x="111" y="169"/>
                  <a:pt x="111" y="169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1" y="168"/>
                  <a:pt x="111" y="167"/>
                  <a:pt x="112" y="165"/>
                </a:cubicBezTo>
                <a:cubicBezTo>
                  <a:pt x="112" y="164"/>
                  <a:pt x="112" y="163"/>
                  <a:pt x="112" y="163"/>
                </a:cubicBezTo>
                <a:cubicBezTo>
                  <a:pt x="112" y="162"/>
                  <a:pt x="112" y="161"/>
                  <a:pt x="112" y="161"/>
                </a:cubicBezTo>
                <a:cubicBezTo>
                  <a:pt x="111" y="161"/>
                  <a:pt x="111" y="161"/>
                  <a:pt x="111" y="161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3" y="161"/>
                  <a:pt x="115" y="159"/>
                  <a:pt x="115" y="159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5" y="158"/>
                  <a:pt x="115" y="158"/>
                  <a:pt x="115" y="158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5" y="149"/>
                  <a:pt x="115" y="149"/>
                  <a:pt x="115" y="148"/>
                </a:cubicBezTo>
                <a:cubicBezTo>
                  <a:pt x="114" y="146"/>
                  <a:pt x="114" y="145"/>
                  <a:pt x="113" y="143"/>
                </a:cubicBezTo>
                <a:cubicBezTo>
                  <a:pt x="113" y="143"/>
                  <a:pt x="113" y="142"/>
                  <a:pt x="113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3" y="140"/>
                  <a:pt x="114" y="139"/>
                </a:cubicBezTo>
                <a:cubicBezTo>
                  <a:pt x="115" y="137"/>
                  <a:pt x="117" y="135"/>
                  <a:pt x="118" y="134"/>
                </a:cubicBezTo>
                <a:cubicBezTo>
                  <a:pt x="119" y="133"/>
                  <a:pt x="120" y="132"/>
                  <a:pt x="121" y="132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18" y="141"/>
                  <a:pt x="118" y="141"/>
                  <a:pt x="118" y="141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20" y="142"/>
                  <a:pt x="122" y="141"/>
                </a:cubicBezTo>
                <a:cubicBezTo>
                  <a:pt x="122" y="141"/>
                  <a:pt x="123" y="141"/>
                  <a:pt x="123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4" y="141"/>
                  <a:pt x="123" y="141"/>
                  <a:pt x="123" y="142"/>
                </a:cubicBezTo>
                <a:cubicBezTo>
                  <a:pt x="123" y="142"/>
                  <a:pt x="122" y="143"/>
                  <a:pt x="122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122" y="144"/>
                  <a:pt x="121" y="144"/>
                  <a:pt x="121" y="145"/>
                </a:cubicBezTo>
                <a:cubicBezTo>
                  <a:pt x="121" y="145"/>
                  <a:pt x="122" y="146"/>
                  <a:pt x="122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3" y="147"/>
                  <a:pt x="124" y="147"/>
                  <a:pt x="125" y="147"/>
                </a:cubicBezTo>
                <a:cubicBezTo>
                  <a:pt x="126" y="147"/>
                  <a:pt x="126" y="148"/>
                  <a:pt x="127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9" y="147"/>
                  <a:pt x="129" y="146"/>
                  <a:pt x="129" y="145"/>
                </a:cubicBezTo>
                <a:cubicBezTo>
                  <a:pt x="129" y="145"/>
                  <a:pt x="129" y="144"/>
                  <a:pt x="129" y="144"/>
                </a:cubicBezTo>
                <a:cubicBezTo>
                  <a:pt x="129" y="141"/>
                  <a:pt x="129" y="139"/>
                  <a:pt x="129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9" y="139"/>
                  <a:pt x="129" y="138"/>
                  <a:pt x="130" y="138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2" y="136"/>
                  <a:pt x="132" y="136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8"/>
                  <a:pt x="130" y="139"/>
                  <a:pt x="130" y="140"/>
                </a:cubicBezTo>
                <a:cubicBezTo>
                  <a:pt x="130" y="141"/>
                  <a:pt x="131" y="142"/>
                  <a:pt x="131" y="143"/>
                </a:cubicBezTo>
                <a:cubicBezTo>
                  <a:pt x="132" y="143"/>
                  <a:pt x="132" y="143"/>
                  <a:pt x="132" y="143"/>
                </a:cubicBezTo>
                <a:cubicBezTo>
                  <a:pt x="133" y="143"/>
                  <a:pt x="133" y="143"/>
                  <a:pt x="133" y="143"/>
                </a:cubicBezTo>
                <a:cubicBezTo>
                  <a:pt x="134" y="143"/>
                  <a:pt x="135" y="143"/>
                  <a:pt x="136" y="143"/>
                </a:cubicBezTo>
                <a:cubicBezTo>
                  <a:pt x="137" y="142"/>
                  <a:pt x="137" y="142"/>
                  <a:pt x="137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42" y="134"/>
                  <a:pt x="142" y="134"/>
                  <a:pt x="142" y="134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1" y="131"/>
                  <a:pt x="141" y="131"/>
                  <a:pt x="141" y="131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46" y="117"/>
                  <a:pt x="146" y="117"/>
                  <a:pt x="146" y="117"/>
                </a:cubicBezTo>
                <a:cubicBezTo>
                  <a:pt x="145" y="118"/>
                  <a:pt x="145" y="118"/>
                  <a:pt x="145" y="118"/>
                </a:cubicBezTo>
                <a:cubicBezTo>
                  <a:pt x="146" y="119"/>
                  <a:pt x="146" y="119"/>
                  <a:pt x="146" y="11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48" y="111"/>
                  <a:pt x="147" y="110"/>
                  <a:pt x="146" y="109"/>
                </a:cubicBezTo>
                <a:cubicBezTo>
                  <a:pt x="145" y="107"/>
                  <a:pt x="141" y="106"/>
                  <a:pt x="141" y="106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0" y="105"/>
                  <a:pt x="140" y="105"/>
                  <a:pt x="140" y="105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20" y="106"/>
                  <a:pt x="120" y="105"/>
                  <a:pt x="120" y="104"/>
                </a:cubicBezTo>
                <a:cubicBezTo>
                  <a:pt x="119" y="104"/>
                  <a:pt x="119" y="103"/>
                  <a:pt x="118" y="103"/>
                </a:cubicBezTo>
                <a:cubicBezTo>
                  <a:pt x="118" y="102"/>
                  <a:pt x="118" y="102"/>
                  <a:pt x="118" y="102"/>
                </a:cubicBezTo>
                <a:cubicBezTo>
                  <a:pt x="117" y="102"/>
                  <a:pt x="117" y="101"/>
                  <a:pt x="116" y="101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17" y="101"/>
                  <a:pt x="116" y="101"/>
                  <a:pt x="115" y="101"/>
                </a:cubicBezTo>
                <a:cubicBezTo>
                  <a:pt x="114" y="101"/>
                  <a:pt x="113" y="102"/>
                  <a:pt x="112" y="102"/>
                </a:cubicBezTo>
                <a:cubicBezTo>
                  <a:pt x="112" y="103"/>
                  <a:pt x="111" y="103"/>
                  <a:pt x="111" y="103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1" y="107"/>
                  <a:pt x="111" y="107"/>
                  <a:pt x="111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6"/>
                  <a:pt x="114" y="106"/>
                  <a:pt x="114" y="10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2" y="105"/>
                  <a:pt x="112" y="105"/>
                  <a:pt x="112" y="105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100"/>
                  <a:pt x="115" y="100"/>
                  <a:pt x="115" y="100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8" y="100"/>
                  <a:pt x="118" y="100"/>
                  <a:pt x="118" y="100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1" y="94"/>
                  <a:pt x="121" y="94"/>
                  <a:pt x="121" y="94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17" y="92"/>
                  <a:pt x="117" y="92"/>
                  <a:pt x="117" y="92"/>
                </a:cubicBezTo>
                <a:cubicBezTo>
                  <a:pt x="116" y="93"/>
                  <a:pt x="116" y="93"/>
                  <a:pt x="116" y="93"/>
                </a:cubicBezTo>
                <a:cubicBezTo>
                  <a:pt x="118" y="94"/>
                  <a:pt x="118" y="94"/>
                  <a:pt x="118" y="94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8" y="86"/>
                  <a:pt x="118" y="86"/>
                  <a:pt x="118" y="86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0"/>
                  <a:pt x="117" y="69"/>
                  <a:pt x="117" y="69"/>
                </a:cubicBezTo>
                <a:cubicBezTo>
                  <a:pt x="116" y="68"/>
                  <a:pt x="116" y="68"/>
                  <a:pt x="115" y="68"/>
                </a:cubicBezTo>
                <a:cubicBezTo>
                  <a:pt x="113" y="68"/>
                  <a:pt x="111" y="68"/>
                  <a:pt x="111" y="68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88" y="62"/>
                  <a:pt x="88" y="62"/>
                  <a:pt x="88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6" y="63"/>
                  <a:pt x="84" y="64"/>
                </a:cubicBezTo>
                <a:cubicBezTo>
                  <a:pt x="84" y="64"/>
                  <a:pt x="83" y="65"/>
                  <a:pt x="82" y="65"/>
                </a:cubicBezTo>
                <a:cubicBezTo>
                  <a:pt x="82" y="66"/>
                  <a:pt x="82" y="66"/>
                  <a:pt x="82" y="66"/>
                </a:cubicBezTo>
                <a:cubicBezTo>
                  <a:pt x="81" y="67"/>
                  <a:pt x="81" y="67"/>
                  <a:pt x="81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1" y="67"/>
                  <a:pt x="81" y="67"/>
                  <a:pt x="81" y="67"/>
                </a:cubicBezTo>
                <a:cubicBezTo>
                  <a:pt x="81" y="67"/>
                  <a:pt x="80" y="68"/>
                  <a:pt x="79" y="69"/>
                </a:cubicBezTo>
                <a:cubicBezTo>
                  <a:pt x="79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71"/>
                  <a:pt x="77" y="71"/>
                  <a:pt x="77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0"/>
                  <a:pt x="79" y="70"/>
                </a:cubicBezTo>
                <a:cubicBezTo>
                  <a:pt x="80" y="69"/>
                  <a:pt x="80" y="68"/>
                  <a:pt x="80" y="67"/>
                </a:cubicBezTo>
                <a:cubicBezTo>
                  <a:pt x="80" y="67"/>
                  <a:pt x="80" y="66"/>
                  <a:pt x="80" y="65"/>
                </a:cubicBezTo>
                <a:cubicBezTo>
                  <a:pt x="78" y="66"/>
                  <a:pt x="78" y="66"/>
                  <a:pt x="78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5"/>
                  <a:pt x="79" y="65"/>
                </a:cubicBezTo>
                <a:cubicBezTo>
                  <a:pt x="79" y="64"/>
                  <a:pt x="78" y="64"/>
                  <a:pt x="78" y="64"/>
                </a:cubicBezTo>
                <a:cubicBezTo>
                  <a:pt x="77" y="64"/>
                  <a:pt x="76" y="64"/>
                  <a:pt x="76" y="64"/>
                </a:cubicBezTo>
                <a:cubicBezTo>
                  <a:pt x="72" y="64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75"/>
                  <a:pt x="58" y="77"/>
                  <a:pt x="59" y="80"/>
                </a:cubicBezTo>
                <a:cubicBezTo>
                  <a:pt x="59" y="82"/>
                  <a:pt x="59" y="83"/>
                  <a:pt x="59" y="84"/>
                </a:cubicBezTo>
                <a:cubicBezTo>
                  <a:pt x="59" y="86"/>
                  <a:pt x="59" y="87"/>
                  <a:pt x="59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5"/>
                  <a:pt x="61" y="85"/>
                  <a:pt x="61" y="85"/>
                </a:cubicBezTo>
                <a:cubicBezTo>
                  <a:pt x="61" y="85"/>
                  <a:pt x="60" y="85"/>
                  <a:pt x="60" y="85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7"/>
                  <a:pt x="59" y="87"/>
                  <a:pt x="59" y="87"/>
                </a:cubicBezTo>
                <a:cubicBezTo>
                  <a:pt x="59" y="88"/>
                  <a:pt x="59" y="88"/>
                  <a:pt x="59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1" y="89"/>
                  <a:pt x="62" y="89"/>
                  <a:pt x="62" y="89"/>
                </a:cubicBezTo>
                <a:cubicBezTo>
                  <a:pt x="62" y="88"/>
                  <a:pt x="62" y="88"/>
                  <a:pt x="62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9" y="89"/>
                  <a:pt x="59" y="90"/>
                  <a:pt x="59" y="91"/>
                </a:cubicBezTo>
                <a:cubicBezTo>
                  <a:pt x="59" y="93"/>
                  <a:pt x="59" y="94"/>
                  <a:pt x="60" y="94"/>
                </a:cubicBezTo>
                <a:cubicBezTo>
                  <a:pt x="60" y="95"/>
                  <a:pt x="60" y="95"/>
                  <a:pt x="60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2" y="95"/>
                </a:cubicBezTo>
                <a:cubicBezTo>
                  <a:pt x="63" y="95"/>
                  <a:pt x="64" y="96"/>
                  <a:pt x="64" y="96"/>
                </a:cubicBezTo>
                <a:cubicBezTo>
                  <a:pt x="65" y="96"/>
                  <a:pt x="66" y="96"/>
                  <a:pt x="66" y="96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8" y="105"/>
                </a:cubicBezTo>
                <a:cubicBezTo>
                  <a:pt x="68" y="105"/>
                  <a:pt x="67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7" y="98"/>
                  <a:pt x="67" y="98"/>
                  <a:pt x="67" y="98"/>
                </a:cubicBezTo>
                <a:cubicBezTo>
                  <a:pt x="66" y="97"/>
                  <a:pt x="66" y="97"/>
                  <a:pt x="66" y="97"/>
                </a:cubicBezTo>
                <a:cubicBezTo>
                  <a:pt x="60" y="95"/>
                  <a:pt x="60" y="95"/>
                  <a:pt x="60" y="95"/>
                </a:cubicBezTo>
                <a:cubicBezTo>
                  <a:pt x="59" y="94"/>
                  <a:pt x="59" y="94"/>
                  <a:pt x="59" y="94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6"/>
                  <a:pt x="57" y="96"/>
                  <a:pt x="56" y="97"/>
                </a:cubicBezTo>
                <a:cubicBezTo>
                  <a:pt x="56" y="97"/>
                  <a:pt x="56" y="97"/>
                  <a:pt x="56" y="97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97"/>
                  <a:pt x="55" y="97"/>
                  <a:pt x="55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9" y="93"/>
                  <a:pt x="59" y="93"/>
                  <a:pt x="59" y="93"/>
                </a:cubicBezTo>
                <a:cubicBezTo>
                  <a:pt x="60" y="92"/>
                  <a:pt x="60" y="92"/>
                  <a:pt x="60" y="92"/>
                </a:cubicBezTo>
                <a:cubicBezTo>
                  <a:pt x="60" y="92"/>
                  <a:pt x="60" y="92"/>
                  <a:pt x="60" y="92"/>
                </a:cubicBezTo>
                <a:cubicBezTo>
                  <a:pt x="57" y="85"/>
                  <a:pt x="57" y="85"/>
                  <a:pt x="57" y="85"/>
                </a:cubicBezTo>
                <a:cubicBezTo>
                  <a:pt x="56" y="84"/>
                  <a:pt x="56" y="84"/>
                  <a:pt x="56" y="84"/>
                </a:cubicBezTo>
                <a:cubicBezTo>
                  <a:pt x="55" y="84"/>
                  <a:pt x="55" y="84"/>
                  <a:pt x="55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47" y="84"/>
                  <a:pt x="45" y="85"/>
                  <a:pt x="44" y="86"/>
                </a:cubicBezTo>
                <a:cubicBezTo>
                  <a:pt x="44" y="88"/>
                  <a:pt x="43" y="89"/>
                  <a:pt x="43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4" y="90"/>
                  <a:pt x="44" y="90"/>
                  <a:pt x="44" y="90"/>
                </a:cubicBezTo>
                <a:cubicBezTo>
                  <a:pt x="43" y="90"/>
                  <a:pt x="43" y="91"/>
                  <a:pt x="43" y="91"/>
                </a:cubicBezTo>
                <a:cubicBezTo>
                  <a:pt x="43" y="92"/>
                  <a:pt x="43" y="92"/>
                  <a:pt x="43" y="93"/>
                </a:cubicBezTo>
                <a:cubicBezTo>
                  <a:pt x="43" y="93"/>
                  <a:pt x="44" y="93"/>
                  <a:pt x="44" y="93"/>
                </a:cubicBezTo>
                <a:cubicBezTo>
                  <a:pt x="45" y="94"/>
                  <a:pt x="46" y="94"/>
                  <a:pt x="46" y="94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6" y="91"/>
                  <a:pt x="46" y="91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92"/>
                  <a:pt x="41" y="92"/>
                  <a:pt x="41" y="9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3" y="104"/>
                  <a:pt x="34" y="105"/>
                  <a:pt x="35" y="106"/>
                </a:cubicBezTo>
                <a:cubicBezTo>
                  <a:pt x="36" y="107"/>
                  <a:pt x="36" y="108"/>
                  <a:pt x="36" y="108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6" y="109"/>
                  <a:pt x="36" y="109"/>
                  <a:pt x="35" y="109"/>
                </a:cubicBezTo>
                <a:cubicBezTo>
                  <a:pt x="35" y="110"/>
                  <a:pt x="34" y="110"/>
                  <a:pt x="34" y="110"/>
                </a:cubicBezTo>
                <a:cubicBezTo>
                  <a:pt x="33" y="110"/>
                  <a:pt x="32" y="110"/>
                  <a:pt x="32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6" y="102"/>
                  <a:pt x="23" y="102"/>
                </a:cubicBezTo>
                <a:cubicBezTo>
                  <a:pt x="20" y="101"/>
                  <a:pt x="16" y="101"/>
                  <a:pt x="14" y="100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0"/>
                  <a:pt x="13" y="99"/>
                  <a:pt x="12" y="98"/>
                </a:cubicBezTo>
                <a:cubicBezTo>
                  <a:pt x="12" y="98"/>
                  <a:pt x="12" y="97"/>
                  <a:pt x="12" y="97"/>
                </a:cubicBezTo>
                <a:cubicBezTo>
                  <a:pt x="12" y="96"/>
                  <a:pt x="12" y="95"/>
                  <a:pt x="12" y="93"/>
                </a:cubicBezTo>
                <a:cubicBezTo>
                  <a:pt x="12" y="93"/>
                  <a:pt x="12" y="93"/>
                  <a:pt x="13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4" y="90"/>
                  <a:pt x="14" y="90"/>
                  <a:pt x="14" y="90"/>
                </a:cubicBezTo>
                <a:cubicBezTo>
                  <a:pt x="12" y="87"/>
                  <a:pt x="12" y="87"/>
                  <a:pt x="12" y="87"/>
                </a:cubicBezTo>
                <a:cubicBezTo>
                  <a:pt x="11" y="84"/>
                  <a:pt x="11" y="84"/>
                  <a:pt x="11" y="84"/>
                </a:cubicBezTo>
                <a:cubicBezTo>
                  <a:pt x="9" y="88"/>
                  <a:pt x="9" y="88"/>
                  <a:pt x="9" y="88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6" y="99"/>
                  <a:pt x="5" y="104"/>
                  <a:pt x="5" y="108"/>
                </a:cubicBezTo>
                <a:cubicBezTo>
                  <a:pt x="4" y="112"/>
                  <a:pt x="4" y="116"/>
                  <a:pt x="4" y="116"/>
                </a:cubicBezTo>
                <a:cubicBezTo>
                  <a:pt x="4" y="120"/>
                  <a:pt x="4" y="120"/>
                  <a:pt x="4" y="120"/>
                </a:cubicBezTo>
                <a:cubicBezTo>
                  <a:pt x="6" y="117"/>
                  <a:pt x="6" y="117"/>
                  <a:pt x="6" y="117"/>
                </a:cubicBezTo>
                <a:cubicBezTo>
                  <a:pt x="8" y="116"/>
                  <a:pt x="8" y="116"/>
                  <a:pt x="8" y="116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6"/>
                  <a:pt x="6" y="116"/>
                  <a:pt x="6" y="116"/>
                </a:cubicBezTo>
                <a:cubicBezTo>
                  <a:pt x="12" y="127"/>
                  <a:pt x="12" y="127"/>
                  <a:pt x="12" y="127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8" y="119"/>
                  <a:pt x="8" y="119"/>
                  <a:pt x="8" y="119"/>
                </a:cubicBezTo>
                <a:cubicBezTo>
                  <a:pt x="6" y="117"/>
                  <a:pt x="6" y="117"/>
                  <a:pt x="6" y="117"/>
                </a:cubicBezTo>
                <a:cubicBezTo>
                  <a:pt x="5" y="120"/>
                  <a:pt x="5" y="120"/>
                  <a:pt x="5" y="120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4"/>
                  <a:pt x="4" y="134"/>
                  <a:pt x="4" y="134"/>
                </a:cubicBezTo>
                <a:cubicBezTo>
                  <a:pt x="6" y="133"/>
                  <a:pt x="6" y="133"/>
                  <a:pt x="6" y="133"/>
                </a:cubicBezTo>
                <a:cubicBezTo>
                  <a:pt x="9" y="131"/>
                  <a:pt x="9" y="131"/>
                  <a:pt x="9" y="131"/>
                </a:cubicBezTo>
                <a:cubicBezTo>
                  <a:pt x="8" y="130"/>
                  <a:pt x="8" y="130"/>
                  <a:pt x="8" y="130"/>
                </a:cubicBezTo>
                <a:cubicBezTo>
                  <a:pt x="7" y="131"/>
                  <a:pt x="7" y="131"/>
                  <a:pt x="7" y="131"/>
                </a:cubicBezTo>
                <a:cubicBezTo>
                  <a:pt x="9" y="136"/>
                  <a:pt x="9" y="136"/>
                  <a:pt x="9" y="136"/>
                </a:cubicBezTo>
                <a:cubicBezTo>
                  <a:pt x="11" y="135"/>
                  <a:pt x="11" y="135"/>
                  <a:pt x="11" y="135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7" y="135"/>
                  <a:pt x="7" y="135"/>
                  <a:pt x="7" y="135"/>
                </a:cubicBezTo>
                <a:cubicBezTo>
                  <a:pt x="8" y="137"/>
                  <a:pt x="8" y="137"/>
                  <a:pt x="8" y="137"/>
                </a:cubicBezTo>
                <a:cubicBezTo>
                  <a:pt x="9" y="136"/>
                  <a:pt x="9" y="136"/>
                  <a:pt x="9" y="136"/>
                </a:cubicBezTo>
                <a:cubicBezTo>
                  <a:pt x="8" y="133"/>
                  <a:pt x="8" y="133"/>
                  <a:pt x="8" y="133"/>
                </a:cubicBezTo>
                <a:cubicBezTo>
                  <a:pt x="7" y="132"/>
                  <a:pt x="7" y="132"/>
                  <a:pt x="7" y="132"/>
                </a:cubicBezTo>
                <a:cubicBezTo>
                  <a:pt x="6" y="133"/>
                  <a:pt x="6" y="133"/>
                  <a:pt x="6" y="133"/>
                </a:cubicBezTo>
                <a:cubicBezTo>
                  <a:pt x="3" y="134"/>
                  <a:pt x="3" y="134"/>
                  <a:pt x="3" y="134"/>
                </a:cubicBezTo>
                <a:cubicBezTo>
                  <a:pt x="3" y="134"/>
                  <a:pt x="3" y="134"/>
                  <a:pt x="3" y="134"/>
                </a:cubicBezTo>
                <a:cubicBezTo>
                  <a:pt x="3" y="135"/>
                  <a:pt x="3" y="135"/>
                  <a:pt x="3" y="135"/>
                </a:cubicBezTo>
                <a:cubicBezTo>
                  <a:pt x="1" y="150"/>
                  <a:pt x="1" y="150"/>
                  <a:pt x="1" y="150"/>
                </a:cubicBezTo>
                <a:cubicBezTo>
                  <a:pt x="1" y="154"/>
                  <a:pt x="1" y="154"/>
                  <a:pt x="1" y="154"/>
                </a:cubicBezTo>
                <a:cubicBezTo>
                  <a:pt x="4" y="151"/>
                  <a:pt x="4" y="151"/>
                  <a:pt x="4" y="151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49"/>
                  <a:pt x="5" y="149"/>
                  <a:pt x="5" y="149"/>
                </a:cubicBezTo>
                <a:cubicBezTo>
                  <a:pt x="8" y="143"/>
                  <a:pt x="8" y="143"/>
                  <a:pt x="8" y="143"/>
                </a:cubicBezTo>
                <a:cubicBezTo>
                  <a:pt x="7" y="142"/>
                  <a:pt x="7" y="142"/>
                  <a:pt x="7" y="142"/>
                </a:cubicBezTo>
                <a:cubicBezTo>
                  <a:pt x="6" y="143"/>
                  <a:pt x="6" y="143"/>
                  <a:pt x="6" y="143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12" y="146"/>
                  <a:pt x="12" y="146"/>
                  <a:pt x="12" y="146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11" y="154"/>
                  <a:pt x="11" y="154"/>
                  <a:pt x="11" y="154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2" y="156"/>
                  <a:pt x="13" y="156"/>
                  <a:pt x="14" y="157"/>
                </a:cubicBezTo>
                <a:cubicBezTo>
                  <a:pt x="14" y="157"/>
                  <a:pt x="14" y="158"/>
                  <a:pt x="15" y="158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14" y="160"/>
                  <a:pt x="14" y="161"/>
                  <a:pt x="13" y="162"/>
                </a:cubicBezTo>
                <a:cubicBezTo>
                  <a:pt x="13" y="162"/>
                  <a:pt x="12" y="162"/>
                  <a:pt x="12" y="163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1" y="163"/>
                  <a:pt x="11" y="163"/>
                  <a:pt x="11" y="162"/>
                </a:cubicBezTo>
                <a:cubicBezTo>
                  <a:pt x="10" y="162"/>
                  <a:pt x="10" y="162"/>
                  <a:pt x="10" y="162"/>
                </a:cubicBezTo>
                <a:cubicBezTo>
                  <a:pt x="10" y="162"/>
                  <a:pt x="10" y="162"/>
                  <a:pt x="10" y="162"/>
                </a:cubicBezTo>
                <a:cubicBezTo>
                  <a:pt x="9" y="162"/>
                  <a:pt x="9" y="162"/>
                  <a:pt x="9" y="162"/>
                </a:cubicBezTo>
                <a:cubicBezTo>
                  <a:pt x="8" y="161"/>
                  <a:pt x="8" y="158"/>
                  <a:pt x="8" y="156"/>
                </a:cubicBezTo>
                <a:cubicBezTo>
                  <a:pt x="8" y="155"/>
                  <a:pt x="8" y="154"/>
                  <a:pt x="8" y="154"/>
                </a:cubicBezTo>
                <a:cubicBezTo>
                  <a:pt x="8" y="153"/>
                  <a:pt x="8" y="153"/>
                  <a:pt x="8" y="153"/>
                </a:cubicBezTo>
                <a:cubicBezTo>
                  <a:pt x="9" y="151"/>
                  <a:pt x="9" y="151"/>
                  <a:pt x="9" y="151"/>
                </a:cubicBezTo>
                <a:cubicBezTo>
                  <a:pt x="7" y="151"/>
                  <a:pt x="7" y="151"/>
                  <a:pt x="7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4" y="153"/>
                  <a:pt x="4" y="153"/>
                  <a:pt x="4" y="153"/>
                </a:cubicBezTo>
                <a:cubicBezTo>
                  <a:pt x="4" y="153"/>
                  <a:pt x="4" y="156"/>
                  <a:pt x="5" y="160"/>
                </a:cubicBezTo>
                <a:cubicBezTo>
                  <a:pt x="5" y="164"/>
                  <a:pt x="5" y="168"/>
                  <a:pt x="5" y="169"/>
                </a:cubicBezTo>
                <a:cubicBezTo>
                  <a:pt x="5" y="170"/>
                  <a:pt x="4" y="173"/>
                  <a:pt x="3" y="174"/>
                </a:cubicBezTo>
                <a:cubicBezTo>
                  <a:pt x="3" y="175"/>
                  <a:pt x="2" y="176"/>
                  <a:pt x="2" y="177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7"/>
                  <a:pt x="2" y="177"/>
                  <a:pt x="2" y="177"/>
                </a:cubicBezTo>
                <a:cubicBezTo>
                  <a:pt x="1" y="179"/>
                  <a:pt x="1" y="179"/>
                  <a:pt x="1" y="179"/>
                </a:cubicBezTo>
                <a:cubicBezTo>
                  <a:pt x="2" y="179"/>
                  <a:pt x="2" y="179"/>
                  <a:pt x="2" y="179"/>
                </a:cubicBezTo>
                <a:cubicBezTo>
                  <a:pt x="3" y="181"/>
                  <a:pt x="3" y="181"/>
                  <a:pt x="3" y="181"/>
                </a:cubicBezTo>
                <a:cubicBezTo>
                  <a:pt x="4" y="180"/>
                  <a:pt x="4" y="180"/>
                  <a:pt x="4" y="180"/>
                </a:cubicBezTo>
                <a:cubicBezTo>
                  <a:pt x="3" y="179"/>
                  <a:pt x="3" y="179"/>
                  <a:pt x="3" y="179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1"/>
                  <a:pt x="0" y="191"/>
                  <a:pt x="0" y="191"/>
                </a:cubicBezTo>
                <a:cubicBezTo>
                  <a:pt x="1" y="192"/>
                  <a:pt x="1" y="192"/>
                  <a:pt x="1" y="192"/>
                </a:cubicBezTo>
                <a:cubicBezTo>
                  <a:pt x="3" y="193"/>
                  <a:pt x="3" y="193"/>
                  <a:pt x="3" y="193"/>
                </a:cubicBezTo>
                <a:cubicBezTo>
                  <a:pt x="4" y="192"/>
                  <a:pt x="4" y="192"/>
                  <a:pt x="4" y="192"/>
                </a:cubicBezTo>
                <a:cubicBezTo>
                  <a:pt x="3" y="193"/>
                  <a:pt x="3" y="193"/>
                  <a:pt x="3" y="193"/>
                </a:cubicBezTo>
                <a:cubicBezTo>
                  <a:pt x="10" y="198"/>
                  <a:pt x="10" y="198"/>
                  <a:pt x="10" y="198"/>
                </a:cubicBezTo>
                <a:cubicBezTo>
                  <a:pt x="14" y="201"/>
                  <a:pt x="14" y="201"/>
                  <a:pt x="14" y="201"/>
                </a:cubicBezTo>
                <a:cubicBezTo>
                  <a:pt x="12" y="197"/>
                  <a:pt x="12" y="197"/>
                  <a:pt x="12" y="197"/>
                </a:cubicBezTo>
                <a:cubicBezTo>
                  <a:pt x="10" y="187"/>
                  <a:pt x="10" y="187"/>
                  <a:pt x="10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8" y="189"/>
                  <a:pt x="8" y="189"/>
                  <a:pt x="8" y="189"/>
                </a:cubicBezTo>
                <a:cubicBezTo>
                  <a:pt x="11" y="189"/>
                  <a:pt x="11" y="189"/>
                  <a:pt x="11" y="189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9" y="188"/>
                  <a:pt x="9" y="188"/>
                  <a:pt x="9" y="188"/>
                </a:cubicBezTo>
                <a:cubicBezTo>
                  <a:pt x="12" y="198"/>
                  <a:pt x="12" y="198"/>
                  <a:pt x="12" y="198"/>
                </a:cubicBezTo>
                <a:cubicBezTo>
                  <a:pt x="12" y="198"/>
                  <a:pt x="12" y="198"/>
                  <a:pt x="12" y="198"/>
                </a:cubicBezTo>
                <a:cubicBezTo>
                  <a:pt x="13" y="199"/>
                  <a:pt x="13" y="199"/>
                  <a:pt x="13" y="199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22" y="201"/>
                  <a:pt x="22" y="201"/>
                  <a:pt x="22" y="201"/>
                </a:cubicBezTo>
                <a:cubicBezTo>
                  <a:pt x="24" y="201"/>
                  <a:pt x="24" y="201"/>
                  <a:pt x="24" y="201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3" y="201"/>
                  <a:pt x="23" y="201"/>
                  <a:pt x="23" y="201"/>
                </a:cubicBezTo>
                <a:cubicBezTo>
                  <a:pt x="28" y="213"/>
                  <a:pt x="28" y="213"/>
                  <a:pt x="28" y="213"/>
                </a:cubicBezTo>
                <a:cubicBezTo>
                  <a:pt x="30" y="212"/>
                  <a:pt x="30" y="212"/>
                  <a:pt x="30" y="212"/>
                </a:cubicBezTo>
                <a:cubicBezTo>
                  <a:pt x="28" y="212"/>
                  <a:pt x="28" y="212"/>
                  <a:pt x="28" y="212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7" y="216"/>
                  <a:pt x="27" y="217"/>
                  <a:pt x="27" y="217"/>
                </a:cubicBezTo>
                <a:cubicBezTo>
                  <a:pt x="28" y="219"/>
                  <a:pt x="28" y="223"/>
                  <a:pt x="28" y="226"/>
                </a:cubicBezTo>
                <a:cubicBezTo>
                  <a:pt x="28" y="227"/>
                  <a:pt x="27" y="229"/>
                  <a:pt x="26" y="231"/>
                </a:cubicBezTo>
                <a:cubicBezTo>
                  <a:pt x="26" y="233"/>
                  <a:pt x="25" y="234"/>
                  <a:pt x="25" y="235"/>
                </a:cubicBezTo>
                <a:cubicBezTo>
                  <a:pt x="25" y="236"/>
                  <a:pt x="24" y="237"/>
                  <a:pt x="24" y="238"/>
                </a:cubicBezTo>
                <a:cubicBezTo>
                  <a:pt x="24" y="240"/>
                  <a:pt x="25" y="241"/>
                  <a:pt x="26" y="242"/>
                </a:cubicBezTo>
                <a:cubicBezTo>
                  <a:pt x="26" y="242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8" y="243"/>
                  <a:pt x="28" y="243"/>
                  <a:pt x="28" y="243"/>
                </a:cubicBezTo>
                <a:cubicBezTo>
                  <a:pt x="28" y="242"/>
                  <a:pt x="28" y="242"/>
                  <a:pt x="28" y="242"/>
                </a:cubicBezTo>
                <a:cubicBezTo>
                  <a:pt x="28" y="242"/>
                  <a:pt x="27" y="242"/>
                  <a:pt x="27" y="242"/>
                </a:cubicBezTo>
                <a:cubicBezTo>
                  <a:pt x="26" y="243"/>
                  <a:pt x="26" y="243"/>
                  <a:pt x="26" y="244"/>
                </a:cubicBezTo>
                <a:cubicBezTo>
                  <a:pt x="26" y="245"/>
                  <a:pt x="26" y="245"/>
                  <a:pt x="26" y="246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7" y="247"/>
                  <a:pt x="27" y="247"/>
                  <a:pt x="27" y="247"/>
                </a:cubicBezTo>
                <a:cubicBezTo>
                  <a:pt x="27" y="247"/>
                  <a:pt x="28" y="247"/>
                  <a:pt x="28" y="248"/>
                </a:cubicBezTo>
                <a:cubicBezTo>
                  <a:pt x="29" y="248"/>
                  <a:pt x="30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3" y="248"/>
                  <a:pt x="34" y="248"/>
                  <a:pt x="35" y="248"/>
                </a:cubicBezTo>
                <a:cubicBezTo>
                  <a:pt x="41" y="248"/>
                  <a:pt x="47" y="250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2"/>
                  <a:pt x="54" y="252"/>
                  <a:pt x="54" y="252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2"/>
                  <a:pt x="54" y="252"/>
                  <a:pt x="54" y="252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5" y="254"/>
                  <a:pt x="55" y="256"/>
                </a:cubicBezTo>
                <a:cubicBezTo>
                  <a:pt x="56" y="256"/>
                  <a:pt x="56" y="257"/>
                  <a:pt x="57" y="257"/>
                </a:cubicBezTo>
                <a:cubicBezTo>
                  <a:pt x="58" y="258"/>
                  <a:pt x="59" y="258"/>
                  <a:pt x="60" y="258"/>
                </a:cubicBezTo>
                <a:cubicBezTo>
                  <a:pt x="60" y="258"/>
                  <a:pt x="61" y="258"/>
                  <a:pt x="61" y="258"/>
                </a:cubicBezTo>
                <a:cubicBezTo>
                  <a:pt x="61" y="258"/>
                  <a:pt x="61" y="258"/>
                  <a:pt x="61" y="258"/>
                </a:cubicBezTo>
                <a:cubicBezTo>
                  <a:pt x="62" y="258"/>
                  <a:pt x="62" y="258"/>
                  <a:pt x="62" y="258"/>
                </a:cubicBezTo>
                <a:cubicBezTo>
                  <a:pt x="63" y="257"/>
                  <a:pt x="64" y="256"/>
                  <a:pt x="65" y="255"/>
                </a:cubicBezTo>
                <a:cubicBezTo>
                  <a:pt x="65" y="254"/>
                  <a:pt x="66" y="254"/>
                  <a:pt x="66" y="254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4"/>
                  <a:pt x="66" y="255"/>
                  <a:pt x="66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70" y="257"/>
                  <a:pt x="70" y="257"/>
                  <a:pt x="70" y="257"/>
                </a:cubicBezTo>
                <a:cubicBezTo>
                  <a:pt x="70" y="255"/>
                  <a:pt x="70" y="255"/>
                  <a:pt x="70" y="255"/>
                </a:cubicBezTo>
                <a:cubicBezTo>
                  <a:pt x="70" y="253"/>
                  <a:pt x="70" y="253"/>
                  <a:pt x="70" y="253"/>
                </a:cubicBezTo>
                <a:cubicBezTo>
                  <a:pt x="69" y="253"/>
                  <a:pt x="69" y="253"/>
                  <a:pt x="69" y="253"/>
                </a:cubicBezTo>
                <a:cubicBezTo>
                  <a:pt x="70" y="254"/>
                  <a:pt x="70" y="254"/>
                  <a:pt x="70" y="254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6" y="249"/>
                  <a:pt x="76" y="249"/>
                  <a:pt x="76" y="249"/>
                </a:cubicBezTo>
                <a:cubicBezTo>
                  <a:pt x="76" y="249"/>
                  <a:pt x="77" y="248"/>
                  <a:pt x="77" y="248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8"/>
                  <a:pt x="77" y="249"/>
                  <a:pt x="77" y="250"/>
                </a:cubicBezTo>
                <a:cubicBezTo>
                  <a:pt x="77" y="251"/>
                  <a:pt x="77" y="252"/>
                  <a:pt x="77" y="253"/>
                </a:cubicBezTo>
                <a:cubicBezTo>
                  <a:pt x="77" y="253"/>
                  <a:pt x="77" y="254"/>
                  <a:pt x="78" y="255"/>
                </a:cubicBezTo>
                <a:cubicBezTo>
                  <a:pt x="79" y="256"/>
                  <a:pt x="81" y="257"/>
                  <a:pt x="84" y="257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85" y="257"/>
                  <a:pt x="85" y="257"/>
                  <a:pt x="85" y="257"/>
                </a:cubicBezTo>
                <a:cubicBezTo>
                  <a:pt x="85" y="256"/>
                  <a:pt x="85" y="256"/>
                  <a:pt x="86" y="256"/>
                </a:cubicBezTo>
                <a:cubicBezTo>
                  <a:pt x="86" y="255"/>
                  <a:pt x="86" y="255"/>
                  <a:pt x="86" y="254"/>
                </a:cubicBezTo>
                <a:cubicBezTo>
                  <a:pt x="86" y="253"/>
                  <a:pt x="86" y="253"/>
                  <a:pt x="85" y="252"/>
                </a:cubicBezTo>
                <a:cubicBezTo>
                  <a:pt x="85" y="252"/>
                  <a:pt x="84" y="251"/>
                  <a:pt x="84" y="251"/>
                </a:cubicBezTo>
                <a:cubicBezTo>
                  <a:pt x="83" y="251"/>
                  <a:pt x="82" y="250"/>
                  <a:pt x="82" y="250"/>
                </a:cubicBezTo>
                <a:cubicBezTo>
                  <a:pt x="81" y="251"/>
                  <a:pt x="81" y="251"/>
                  <a:pt x="81" y="251"/>
                </a:cubicBezTo>
                <a:cubicBezTo>
                  <a:pt x="83" y="251"/>
                  <a:pt x="83" y="251"/>
                  <a:pt x="83" y="251"/>
                </a:cubicBezTo>
                <a:cubicBezTo>
                  <a:pt x="83" y="251"/>
                  <a:pt x="83" y="251"/>
                  <a:pt x="83" y="250"/>
                </a:cubicBezTo>
                <a:cubicBezTo>
                  <a:pt x="83" y="250"/>
                  <a:pt x="83" y="250"/>
                  <a:pt x="83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6" y="250"/>
                  <a:pt x="86" y="250"/>
                  <a:pt x="86" y="250"/>
                </a:cubicBezTo>
                <a:cubicBezTo>
                  <a:pt x="85" y="248"/>
                  <a:pt x="85" y="248"/>
                  <a:pt x="85" y="248"/>
                </a:cubicBezTo>
                <a:cubicBezTo>
                  <a:pt x="84" y="248"/>
                  <a:pt x="84" y="248"/>
                  <a:pt x="84" y="248"/>
                </a:cubicBezTo>
                <a:cubicBezTo>
                  <a:pt x="84" y="247"/>
                  <a:pt x="84" y="247"/>
                  <a:pt x="84" y="247"/>
                </a:cubicBezTo>
                <a:cubicBezTo>
                  <a:pt x="84" y="247"/>
                  <a:pt x="83" y="247"/>
                  <a:pt x="82" y="247"/>
                </a:cubicBezTo>
                <a:cubicBezTo>
                  <a:pt x="81" y="248"/>
                  <a:pt x="81" y="248"/>
                  <a:pt x="80" y="249"/>
                </a:cubicBezTo>
                <a:cubicBezTo>
                  <a:pt x="80" y="249"/>
                  <a:pt x="80" y="250"/>
                  <a:pt x="80" y="251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1" y="253"/>
                  <a:pt x="82" y="253"/>
                  <a:pt x="83" y="254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2" y="253"/>
                  <a:pt x="81" y="253"/>
                </a:cubicBezTo>
                <a:cubicBezTo>
                  <a:pt x="80" y="253"/>
                  <a:pt x="80" y="253"/>
                  <a:pt x="80" y="25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2"/>
                  <a:pt x="80" y="251"/>
                  <a:pt x="80" y="250"/>
                </a:cubicBezTo>
                <a:cubicBezTo>
                  <a:pt x="80" y="249"/>
                  <a:pt x="81" y="248"/>
                  <a:pt x="81" y="247"/>
                </a:cubicBezTo>
                <a:cubicBezTo>
                  <a:pt x="81" y="247"/>
                  <a:pt x="81" y="246"/>
                  <a:pt x="80" y="246"/>
                </a:cubicBezTo>
                <a:cubicBezTo>
                  <a:pt x="80" y="245"/>
                  <a:pt x="80" y="245"/>
                  <a:pt x="80" y="245"/>
                </a:cubicBezTo>
                <a:cubicBezTo>
                  <a:pt x="79" y="244"/>
                  <a:pt x="79" y="244"/>
                  <a:pt x="78" y="244"/>
                </a:cubicBezTo>
                <a:cubicBezTo>
                  <a:pt x="78" y="244"/>
                  <a:pt x="77" y="245"/>
                  <a:pt x="77" y="245"/>
                </a:cubicBezTo>
                <a:cubicBezTo>
                  <a:pt x="75" y="246"/>
                  <a:pt x="73" y="247"/>
                  <a:pt x="73" y="247"/>
                </a:cubicBezTo>
                <a:cubicBezTo>
                  <a:pt x="74" y="248"/>
                  <a:pt x="74" y="248"/>
                  <a:pt x="74" y="248"/>
                </a:cubicBezTo>
                <a:cubicBezTo>
                  <a:pt x="73" y="247"/>
                  <a:pt x="73" y="247"/>
                  <a:pt x="73" y="247"/>
                </a:cubicBezTo>
                <a:cubicBezTo>
                  <a:pt x="73" y="247"/>
                  <a:pt x="73" y="247"/>
                  <a:pt x="68" y="251"/>
                </a:cubicBezTo>
                <a:cubicBezTo>
                  <a:pt x="67" y="252"/>
                  <a:pt x="67" y="252"/>
                  <a:pt x="67" y="252"/>
                </a:cubicBezTo>
                <a:cubicBezTo>
                  <a:pt x="67" y="253"/>
                  <a:pt x="67" y="253"/>
                  <a:pt x="67" y="253"/>
                </a:cubicBezTo>
                <a:cubicBezTo>
                  <a:pt x="67" y="253"/>
                  <a:pt x="67" y="253"/>
                  <a:pt x="67" y="253"/>
                </a:cubicBezTo>
                <a:cubicBezTo>
                  <a:pt x="67" y="253"/>
                  <a:pt x="67" y="254"/>
                  <a:pt x="67" y="255"/>
                </a:cubicBezTo>
                <a:cubicBezTo>
                  <a:pt x="69" y="255"/>
                  <a:pt x="69" y="255"/>
                  <a:pt x="69" y="255"/>
                </a:cubicBezTo>
                <a:cubicBezTo>
                  <a:pt x="69" y="254"/>
                  <a:pt x="69" y="254"/>
                  <a:pt x="69" y="254"/>
                </a:cubicBezTo>
                <a:cubicBezTo>
                  <a:pt x="68" y="254"/>
                  <a:pt x="68" y="254"/>
                  <a:pt x="67" y="254"/>
                </a:cubicBezTo>
                <a:cubicBezTo>
                  <a:pt x="67" y="255"/>
                  <a:pt x="66" y="255"/>
                  <a:pt x="66" y="256"/>
                </a:cubicBezTo>
                <a:cubicBezTo>
                  <a:pt x="66" y="256"/>
                  <a:pt x="66" y="256"/>
                  <a:pt x="66" y="257"/>
                </a:cubicBezTo>
                <a:cubicBezTo>
                  <a:pt x="68" y="257"/>
                  <a:pt x="68" y="257"/>
                  <a:pt x="68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5"/>
                  <a:pt x="69" y="254"/>
                  <a:pt x="68" y="253"/>
                </a:cubicBezTo>
                <a:cubicBezTo>
                  <a:pt x="68" y="252"/>
                  <a:pt x="68" y="252"/>
                  <a:pt x="67" y="251"/>
                </a:cubicBezTo>
                <a:cubicBezTo>
                  <a:pt x="67" y="251"/>
                  <a:pt x="66" y="251"/>
                  <a:pt x="66" y="251"/>
                </a:cubicBezTo>
                <a:cubicBezTo>
                  <a:pt x="65" y="251"/>
                  <a:pt x="64" y="251"/>
                  <a:pt x="64" y="252"/>
                </a:cubicBezTo>
                <a:cubicBezTo>
                  <a:pt x="63" y="252"/>
                  <a:pt x="63" y="253"/>
                  <a:pt x="62" y="253"/>
                </a:cubicBezTo>
                <a:cubicBezTo>
                  <a:pt x="62" y="254"/>
                  <a:pt x="61" y="255"/>
                  <a:pt x="60" y="255"/>
                </a:cubicBezTo>
                <a:cubicBezTo>
                  <a:pt x="61" y="257"/>
                  <a:pt x="61" y="257"/>
                  <a:pt x="61" y="257"/>
                </a:cubicBezTo>
                <a:cubicBezTo>
                  <a:pt x="61" y="255"/>
                  <a:pt x="61" y="255"/>
                  <a:pt x="61" y="255"/>
                </a:cubicBezTo>
                <a:cubicBezTo>
                  <a:pt x="60" y="255"/>
                  <a:pt x="60" y="255"/>
                  <a:pt x="60" y="255"/>
                </a:cubicBezTo>
                <a:cubicBezTo>
                  <a:pt x="59" y="255"/>
                  <a:pt x="59" y="255"/>
                  <a:pt x="58" y="255"/>
                </a:cubicBezTo>
                <a:cubicBezTo>
                  <a:pt x="58" y="254"/>
                  <a:pt x="58" y="253"/>
                  <a:pt x="57" y="252"/>
                </a:cubicBezTo>
                <a:cubicBezTo>
                  <a:pt x="57" y="252"/>
                  <a:pt x="57" y="251"/>
                  <a:pt x="56" y="251"/>
                </a:cubicBezTo>
                <a:cubicBezTo>
                  <a:pt x="56" y="250"/>
                  <a:pt x="55" y="250"/>
                  <a:pt x="54" y="250"/>
                </a:cubicBezTo>
                <a:cubicBezTo>
                  <a:pt x="54" y="251"/>
                  <a:pt x="54" y="251"/>
                  <a:pt x="54" y="251"/>
                </a:cubicBezTo>
                <a:cubicBezTo>
                  <a:pt x="55" y="250"/>
                  <a:pt x="55" y="250"/>
                  <a:pt x="55" y="250"/>
                </a:cubicBezTo>
                <a:cubicBezTo>
                  <a:pt x="48" y="248"/>
                  <a:pt x="42" y="245"/>
                  <a:pt x="35" y="245"/>
                </a:cubicBezTo>
                <a:cubicBezTo>
                  <a:pt x="34" y="245"/>
                  <a:pt x="32" y="245"/>
                  <a:pt x="31" y="246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6"/>
                  <a:pt x="31" y="246"/>
                  <a:pt x="31" y="246"/>
                </a:cubicBezTo>
                <a:cubicBezTo>
                  <a:pt x="31" y="246"/>
                  <a:pt x="30" y="245"/>
                  <a:pt x="30" y="245"/>
                </a:cubicBezTo>
                <a:cubicBezTo>
                  <a:pt x="29" y="245"/>
                  <a:pt x="28" y="244"/>
                  <a:pt x="27" y="244"/>
                </a:cubicBezTo>
                <a:cubicBezTo>
                  <a:pt x="27" y="246"/>
                  <a:pt x="27" y="246"/>
                  <a:pt x="27" y="246"/>
                </a:cubicBezTo>
                <a:cubicBezTo>
                  <a:pt x="29" y="246"/>
                  <a:pt x="29" y="246"/>
                  <a:pt x="29" y="246"/>
                </a:cubicBezTo>
                <a:cubicBezTo>
                  <a:pt x="29" y="245"/>
                  <a:pt x="29" y="245"/>
                  <a:pt x="29" y="244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0" y="243"/>
                  <a:pt x="30" y="243"/>
                  <a:pt x="30" y="243"/>
                </a:cubicBezTo>
                <a:cubicBezTo>
                  <a:pt x="30" y="242"/>
                  <a:pt x="30" y="242"/>
                  <a:pt x="29" y="241"/>
                </a:cubicBezTo>
                <a:cubicBezTo>
                  <a:pt x="29" y="240"/>
                  <a:pt x="28" y="240"/>
                  <a:pt x="28" y="239"/>
                </a:cubicBezTo>
                <a:cubicBezTo>
                  <a:pt x="27" y="239"/>
                  <a:pt x="27" y="238"/>
                  <a:pt x="27" y="238"/>
                </a:cubicBezTo>
                <a:cubicBezTo>
                  <a:pt x="27" y="237"/>
                  <a:pt x="27" y="237"/>
                  <a:pt x="28" y="236"/>
                </a:cubicBezTo>
                <a:cubicBezTo>
                  <a:pt x="28" y="234"/>
                  <a:pt x="29" y="233"/>
                  <a:pt x="30" y="231"/>
                </a:cubicBezTo>
                <a:cubicBezTo>
                  <a:pt x="31" y="229"/>
                  <a:pt x="31" y="227"/>
                  <a:pt x="31" y="226"/>
                </a:cubicBezTo>
                <a:cubicBezTo>
                  <a:pt x="31" y="221"/>
                  <a:pt x="30" y="216"/>
                  <a:pt x="30" y="216"/>
                </a:cubicBezTo>
                <a:cubicBezTo>
                  <a:pt x="28" y="216"/>
                  <a:pt x="28" y="216"/>
                  <a:pt x="28" y="216"/>
                </a:cubicBezTo>
                <a:cubicBezTo>
                  <a:pt x="30" y="217"/>
                  <a:pt x="30" y="217"/>
                  <a:pt x="30" y="217"/>
                </a:cubicBezTo>
                <a:cubicBezTo>
                  <a:pt x="30" y="217"/>
                  <a:pt x="30" y="217"/>
                  <a:pt x="31" y="213"/>
                </a:cubicBezTo>
                <a:cubicBezTo>
                  <a:pt x="31" y="212"/>
                  <a:pt x="31" y="212"/>
                  <a:pt x="31" y="212"/>
                </a:cubicBezTo>
                <a:cubicBezTo>
                  <a:pt x="31" y="211"/>
                  <a:pt x="31" y="211"/>
                  <a:pt x="31" y="211"/>
                </a:cubicBezTo>
                <a:cubicBezTo>
                  <a:pt x="31" y="211"/>
                  <a:pt x="31" y="211"/>
                  <a:pt x="26" y="199"/>
                </a:cubicBezTo>
                <a:cubicBezTo>
                  <a:pt x="25" y="198"/>
                  <a:pt x="25" y="198"/>
                  <a:pt x="25" y="198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198"/>
                  <a:pt x="24" y="198"/>
                  <a:pt x="22" y="198"/>
                </a:cubicBezTo>
                <a:cubicBezTo>
                  <a:pt x="22" y="200"/>
                  <a:pt x="22" y="200"/>
                  <a:pt x="22" y="200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2" y="199"/>
                  <a:pt x="22" y="199"/>
                  <a:pt x="14" y="196"/>
                </a:cubicBezTo>
                <a:cubicBezTo>
                  <a:pt x="14" y="197"/>
                  <a:pt x="14" y="197"/>
                  <a:pt x="14" y="197"/>
                </a:cubicBezTo>
                <a:cubicBezTo>
                  <a:pt x="15" y="197"/>
                  <a:pt x="15" y="197"/>
                  <a:pt x="15" y="197"/>
                </a:cubicBezTo>
                <a:cubicBezTo>
                  <a:pt x="15" y="197"/>
                  <a:pt x="15" y="197"/>
                  <a:pt x="12" y="187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6"/>
                  <a:pt x="11" y="186"/>
                  <a:pt x="8" y="186"/>
                </a:cubicBezTo>
                <a:cubicBezTo>
                  <a:pt x="6" y="186"/>
                  <a:pt x="6" y="186"/>
                  <a:pt x="6" y="186"/>
                </a:cubicBezTo>
                <a:cubicBezTo>
                  <a:pt x="7" y="188"/>
                  <a:pt x="7" y="188"/>
                  <a:pt x="7" y="188"/>
                </a:cubicBezTo>
                <a:cubicBezTo>
                  <a:pt x="7" y="188"/>
                  <a:pt x="7" y="188"/>
                  <a:pt x="9" y="198"/>
                </a:cubicBezTo>
                <a:cubicBezTo>
                  <a:pt x="11" y="197"/>
                  <a:pt x="11" y="197"/>
                  <a:pt x="11" y="197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12" y="196"/>
                  <a:pt x="12" y="196"/>
                  <a:pt x="5" y="191"/>
                </a:cubicBezTo>
                <a:cubicBezTo>
                  <a:pt x="5" y="191"/>
                  <a:pt x="5" y="191"/>
                  <a:pt x="5" y="191"/>
                </a:cubicBezTo>
                <a:cubicBezTo>
                  <a:pt x="5" y="191"/>
                  <a:pt x="5" y="191"/>
                  <a:pt x="5" y="191"/>
                </a:cubicBezTo>
                <a:cubicBezTo>
                  <a:pt x="5" y="191"/>
                  <a:pt x="5" y="191"/>
                  <a:pt x="2" y="189"/>
                </a:cubicBezTo>
                <a:cubicBezTo>
                  <a:pt x="1" y="191"/>
                  <a:pt x="1" y="191"/>
                  <a:pt x="1" y="191"/>
                </a:cubicBezTo>
                <a:cubicBezTo>
                  <a:pt x="3" y="191"/>
                  <a:pt x="3" y="191"/>
                  <a:pt x="3" y="191"/>
                </a:cubicBezTo>
                <a:cubicBezTo>
                  <a:pt x="3" y="191"/>
                  <a:pt x="3" y="191"/>
                  <a:pt x="6" y="180"/>
                </a:cubicBezTo>
                <a:cubicBezTo>
                  <a:pt x="6" y="179"/>
                  <a:pt x="6" y="179"/>
                  <a:pt x="6" y="179"/>
                </a:cubicBezTo>
                <a:cubicBezTo>
                  <a:pt x="5" y="179"/>
                  <a:pt x="5" y="179"/>
                  <a:pt x="5" y="179"/>
                </a:cubicBezTo>
                <a:cubicBezTo>
                  <a:pt x="5" y="179"/>
                  <a:pt x="5" y="179"/>
                  <a:pt x="4" y="177"/>
                </a:cubicBezTo>
                <a:cubicBezTo>
                  <a:pt x="3" y="178"/>
                  <a:pt x="3" y="178"/>
                  <a:pt x="3" y="178"/>
                </a:cubicBezTo>
                <a:cubicBezTo>
                  <a:pt x="4" y="179"/>
                  <a:pt x="4" y="179"/>
                  <a:pt x="4" y="179"/>
                </a:cubicBezTo>
                <a:cubicBezTo>
                  <a:pt x="4" y="179"/>
                  <a:pt x="5" y="178"/>
                  <a:pt x="6" y="176"/>
                </a:cubicBezTo>
                <a:cubicBezTo>
                  <a:pt x="7" y="174"/>
                  <a:pt x="8" y="171"/>
                  <a:pt x="8" y="169"/>
                </a:cubicBezTo>
                <a:cubicBezTo>
                  <a:pt x="8" y="167"/>
                  <a:pt x="8" y="163"/>
                  <a:pt x="8" y="160"/>
                </a:cubicBezTo>
                <a:cubicBezTo>
                  <a:pt x="7" y="156"/>
                  <a:pt x="7" y="153"/>
                  <a:pt x="7" y="153"/>
                </a:cubicBezTo>
                <a:cubicBezTo>
                  <a:pt x="5" y="153"/>
                  <a:pt x="5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5" y="154"/>
                  <a:pt x="5" y="154"/>
                  <a:pt x="7" y="154"/>
                </a:cubicBezTo>
                <a:cubicBezTo>
                  <a:pt x="7" y="153"/>
                  <a:pt x="7" y="153"/>
                  <a:pt x="7" y="153"/>
                </a:cubicBezTo>
                <a:cubicBezTo>
                  <a:pt x="5" y="153"/>
                  <a:pt x="5" y="153"/>
                  <a:pt x="5" y="153"/>
                </a:cubicBezTo>
                <a:cubicBezTo>
                  <a:pt x="5" y="153"/>
                  <a:pt x="5" y="154"/>
                  <a:pt x="5" y="156"/>
                </a:cubicBezTo>
                <a:cubicBezTo>
                  <a:pt x="5" y="158"/>
                  <a:pt x="5" y="159"/>
                  <a:pt x="6" y="161"/>
                </a:cubicBezTo>
                <a:cubicBezTo>
                  <a:pt x="6" y="162"/>
                  <a:pt x="6" y="163"/>
                  <a:pt x="7" y="163"/>
                </a:cubicBezTo>
                <a:cubicBezTo>
                  <a:pt x="7" y="164"/>
                  <a:pt x="8" y="165"/>
                  <a:pt x="9" y="165"/>
                </a:cubicBezTo>
                <a:cubicBezTo>
                  <a:pt x="9" y="164"/>
                  <a:pt x="9" y="164"/>
                  <a:pt x="9" y="164"/>
                </a:cubicBezTo>
                <a:cubicBezTo>
                  <a:pt x="8" y="165"/>
                  <a:pt x="8" y="165"/>
                  <a:pt x="8" y="165"/>
                </a:cubicBezTo>
                <a:cubicBezTo>
                  <a:pt x="9" y="165"/>
                  <a:pt x="10" y="166"/>
                  <a:pt x="11" y="166"/>
                </a:cubicBezTo>
                <a:cubicBezTo>
                  <a:pt x="12" y="166"/>
                  <a:pt x="13" y="166"/>
                  <a:pt x="14" y="165"/>
                </a:cubicBezTo>
                <a:cubicBezTo>
                  <a:pt x="16" y="164"/>
                  <a:pt x="17" y="162"/>
                  <a:pt x="18" y="160"/>
                </a:cubicBezTo>
                <a:cubicBezTo>
                  <a:pt x="18" y="160"/>
                  <a:pt x="18" y="159"/>
                  <a:pt x="18" y="159"/>
                </a:cubicBezTo>
                <a:cubicBezTo>
                  <a:pt x="18" y="158"/>
                  <a:pt x="18" y="157"/>
                  <a:pt x="17" y="156"/>
                </a:cubicBezTo>
                <a:cubicBezTo>
                  <a:pt x="15" y="154"/>
                  <a:pt x="13" y="153"/>
                  <a:pt x="13" y="153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4" y="154"/>
                  <a:pt x="14" y="154"/>
                  <a:pt x="14" y="154"/>
                </a:cubicBezTo>
                <a:cubicBezTo>
                  <a:pt x="14" y="154"/>
                  <a:pt x="14" y="154"/>
                  <a:pt x="14" y="146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3" y="145"/>
                  <a:pt x="13" y="145"/>
                  <a:pt x="8" y="141"/>
                </a:cubicBezTo>
                <a:cubicBezTo>
                  <a:pt x="6" y="140"/>
                  <a:pt x="6" y="140"/>
                  <a:pt x="6" y="140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41"/>
                  <a:pt x="5" y="141"/>
                  <a:pt x="3" y="148"/>
                </a:cubicBezTo>
                <a:cubicBezTo>
                  <a:pt x="4" y="149"/>
                  <a:pt x="4" y="149"/>
                  <a:pt x="4" y="149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2" y="149"/>
                </a:cubicBezTo>
                <a:cubicBezTo>
                  <a:pt x="3" y="150"/>
                  <a:pt x="3" y="150"/>
                  <a:pt x="3" y="150"/>
                </a:cubicBezTo>
                <a:cubicBezTo>
                  <a:pt x="4" y="150"/>
                  <a:pt x="4" y="150"/>
                  <a:pt x="4" y="150"/>
                </a:cubicBezTo>
                <a:cubicBezTo>
                  <a:pt x="4" y="150"/>
                  <a:pt x="4" y="150"/>
                  <a:pt x="6" y="135"/>
                </a:cubicBezTo>
                <a:cubicBezTo>
                  <a:pt x="4" y="135"/>
                  <a:pt x="4" y="135"/>
                  <a:pt x="4" y="135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37"/>
                  <a:pt x="5" y="137"/>
                  <a:pt x="7" y="135"/>
                </a:cubicBezTo>
                <a:cubicBezTo>
                  <a:pt x="7" y="134"/>
                  <a:pt x="7" y="134"/>
                  <a:pt x="7" y="134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135"/>
                  <a:pt x="5" y="135"/>
                  <a:pt x="7" y="137"/>
                </a:cubicBezTo>
                <a:cubicBezTo>
                  <a:pt x="7" y="139"/>
                  <a:pt x="7" y="139"/>
                  <a:pt x="7" y="139"/>
                </a:cubicBezTo>
                <a:cubicBezTo>
                  <a:pt x="9" y="138"/>
                  <a:pt x="9" y="138"/>
                  <a:pt x="9" y="138"/>
                </a:cubicBezTo>
                <a:cubicBezTo>
                  <a:pt x="9" y="138"/>
                  <a:pt x="9" y="138"/>
                  <a:pt x="12" y="137"/>
                </a:cubicBezTo>
                <a:cubicBezTo>
                  <a:pt x="13" y="136"/>
                  <a:pt x="13" y="136"/>
                  <a:pt x="13" y="136"/>
                </a:cubicBezTo>
                <a:cubicBezTo>
                  <a:pt x="12" y="135"/>
                  <a:pt x="12" y="135"/>
                  <a:pt x="12" y="135"/>
                </a:cubicBezTo>
                <a:cubicBezTo>
                  <a:pt x="12" y="135"/>
                  <a:pt x="12" y="135"/>
                  <a:pt x="9" y="129"/>
                </a:cubicBezTo>
                <a:cubicBezTo>
                  <a:pt x="9" y="128"/>
                  <a:pt x="9" y="128"/>
                  <a:pt x="9" y="128"/>
                </a:cubicBezTo>
                <a:cubicBezTo>
                  <a:pt x="7" y="128"/>
                  <a:pt x="7" y="128"/>
                  <a:pt x="7" y="128"/>
                </a:cubicBezTo>
                <a:cubicBezTo>
                  <a:pt x="7" y="128"/>
                  <a:pt x="7" y="128"/>
                  <a:pt x="5" y="130"/>
                </a:cubicBezTo>
                <a:cubicBezTo>
                  <a:pt x="5" y="131"/>
                  <a:pt x="5" y="131"/>
                  <a:pt x="5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7" y="131"/>
                  <a:pt x="7" y="131"/>
                  <a:pt x="8" y="121"/>
                </a:cubicBezTo>
                <a:cubicBezTo>
                  <a:pt x="7" y="120"/>
                  <a:pt x="7" y="120"/>
                  <a:pt x="7" y="120"/>
                </a:cubicBezTo>
                <a:cubicBezTo>
                  <a:pt x="6" y="121"/>
                  <a:pt x="6" y="121"/>
                  <a:pt x="6" y="121"/>
                </a:cubicBezTo>
                <a:cubicBezTo>
                  <a:pt x="6" y="121"/>
                  <a:pt x="6" y="121"/>
                  <a:pt x="8" y="124"/>
                </a:cubicBezTo>
                <a:cubicBezTo>
                  <a:pt x="9" y="123"/>
                  <a:pt x="9" y="123"/>
                  <a:pt x="9" y="123"/>
                </a:cubicBezTo>
                <a:cubicBezTo>
                  <a:pt x="8" y="124"/>
                  <a:pt x="8" y="124"/>
                  <a:pt x="8" y="124"/>
                </a:cubicBezTo>
                <a:cubicBezTo>
                  <a:pt x="8" y="124"/>
                  <a:pt x="8" y="124"/>
                  <a:pt x="9" y="126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11" y="127"/>
                  <a:pt x="11" y="127"/>
                  <a:pt x="11" y="127"/>
                </a:cubicBezTo>
                <a:cubicBezTo>
                  <a:pt x="11" y="127"/>
                  <a:pt x="11" y="127"/>
                  <a:pt x="14" y="127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5"/>
                  <a:pt x="15" y="125"/>
                  <a:pt x="8" y="114"/>
                </a:cubicBezTo>
                <a:cubicBezTo>
                  <a:pt x="7" y="113"/>
                  <a:pt x="7" y="113"/>
                  <a:pt x="7" y="113"/>
                </a:cubicBezTo>
                <a:cubicBezTo>
                  <a:pt x="6" y="114"/>
                  <a:pt x="6" y="114"/>
                  <a:pt x="6" y="114"/>
                </a:cubicBezTo>
                <a:cubicBezTo>
                  <a:pt x="6" y="114"/>
                  <a:pt x="6" y="114"/>
                  <a:pt x="4" y="115"/>
                </a:cubicBezTo>
                <a:cubicBezTo>
                  <a:pt x="5" y="116"/>
                  <a:pt x="5" y="116"/>
                  <a:pt x="5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7" y="116"/>
                  <a:pt x="7" y="113"/>
                  <a:pt x="8" y="108"/>
                </a:cubicBezTo>
                <a:cubicBezTo>
                  <a:pt x="8" y="104"/>
                  <a:pt x="9" y="99"/>
                  <a:pt x="10" y="97"/>
                </a:cubicBezTo>
                <a:cubicBezTo>
                  <a:pt x="8" y="96"/>
                  <a:pt x="8" y="96"/>
                  <a:pt x="8" y="96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97"/>
                  <a:pt x="10" y="97"/>
                  <a:pt x="12" y="89"/>
                </a:cubicBezTo>
                <a:cubicBezTo>
                  <a:pt x="11" y="88"/>
                  <a:pt x="11" y="88"/>
                  <a:pt x="11" y="88"/>
                </a:cubicBezTo>
                <a:cubicBezTo>
                  <a:pt x="9" y="89"/>
                  <a:pt x="9" y="89"/>
                  <a:pt x="9" y="89"/>
                </a:cubicBezTo>
                <a:cubicBezTo>
                  <a:pt x="10" y="89"/>
                  <a:pt x="10" y="89"/>
                  <a:pt x="11" y="91"/>
                </a:cubicBezTo>
                <a:cubicBezTo>
                  <a:pt x="12" y="91"/>
                  <a:pt x="12" y="91"/>
                  <a:pt x="12" y="91"/>
                </a:cubicBezTo>
                <a:cubicBezTo>
                  <a:pt x="11" y="90"/>
                  <a:pt x="11" y="90"/>
                  <a:pt x="11" y="90"/>
                </a:cubicBezTo>
                <a:cubicBezTo>
                  <a:pt x="11" y="90"/>
                  <a:pt x="11" y="90"/>
                  <a:pt x="10" y="91"/>
                </a:cubicBezTo>
                <a:cubicBezTo>
                  <a:pt x="10" y="91"/>
                  <a:pt x="9" y="92"/>
                  <a:pt x="9" y="93"/>
                </a:cubicBezTo>
                <a:cubicBezTo>
                  <a:pt x="9" y="94"/>
                  <a:pt x="9" y="95"/>
                  <a:pt x="9" y="97"/>
                </a:cubicBezTo>
                <a:cubicBezTo>
                  <a:pt x="9" y="98"/>
                  <a:pt x="9" y="99"/>
                  <a:pt x="10" y="100"/>
                </a:cubicBezTo>
                <a:cubicBezTo>
                  <a:pt x="10" y="101"/>
                  <a:pt x="11" y="102"/>
                  <a:pt x="13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5" y="104"/>
                  <a:pt x="19" y="104"/>
                  <a:pt x="22" y="105"/>
                </a:cubicBezTo>
                <a:cubicBezTo>
                  <a:pt x="26" y="105"/>
                  <a:pt x="28" y="106"/>
                  <a:pt x="28" y="106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5"/>
                  <a:pt x="27" y="105"/>
                  <a:pt x="30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2" y="113"/>
                  <a:pt x="34" y="113"/>
                </a:cubicBezTo>
                <a:cubicBezTo>
                  <a:pt x="35" y="113"/>
                  <a:pt x="36" y="113"/>
                  <a:pt x="37" y="112"/>
                </a:cubicBezTo>
                <a:cubicBezTo>
                  <a:pt x="38" y="112"/>
                  <a:pt x="38" y="111"/>
                  <a:pt x="39" y="111"/>
                </a:cubicBezTo>
                <a:cubicBezTo>
                  <a:pt x="39" y="110"/>
                  <a:pt x="39" y="109"/>
                  <a:pt x="39" y="108"/>
                </a:cubicBezTo>
                <a:cubicBezTo>
                  <a:pt x="39" y="106"/>
                  <a:pt x="38" y="105"/>
                  <a:pt x="37" y="104"/>
                </a:cubicBezTo>
                <a:cubicBezTo>
                  <a:pt x="36" y="102"/>
                  <a:pt x="35" y="102"/>
                  <a:pt x="35" y="102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5" y="104"/>
                  <a:pt x="35" y="104"/>
                  <a:pt x="43" y="94"/>
                </a:cubicBezTo>
                <a:cubicBezTo>
                  <a:pt x="42" y="93"/>
                  <a:pt x="42" y="93"/>
                  <a:pt x="42" y="93"/>
                </a:cubicBezTo>
                <a:cubicBezTo>
                  <a:pt x="42" y="95"/>
                  <a:pt x="42" y="95"/>
                  <a:pt x="42" y="95"/>
                </a:cubicBezTo>
                <a:cubicBezTo>
                  <a:pt x="42" y="95"/>
                  <a:pt x="42" y="95"/>
                  <a:pt x="46" y="94"/>
                </a:cubicBezTo>
                <a:cubicBezTo>
                  <a:pt x="55" y="91"/>
                  <a:pt x="55" y="91"/>
                  <a:pt x="5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2"/>
                  <a:pt x="46" y="92"/>
                  <a:pt x="46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0"/>
                  <a:pt x="46" y="89"/>
                  <a:pt x="47" y="88"/>
                </a:cubicBezTo>
                <a:cubicBezTo>
                  <a:pt x="47" y="87"/>
                  <a:pt x="48" y="87"/>
                  <a:pt x="49" y="87"/>
                </a:cubicBezTo>
                <a:cubicBezTo>
                  <a:pt x="49" y="87"/>
                  <a:pt x="49" y="87"/>
                  <a:pt x="55" y="87"/>
                </a:cubicBezTo>
                <a:cubicBezTo>
                  <a:pt x="55" y="85"/>
                  <a:pt x="55" y="85"/>
                  <a:pt x="55" y="85"/>
                </a:cubicBezTo>
                <a:cubicBezTo>
                  <a:pt x="54" y="86"/>
                  <a:pt x="54" y="86"/>
                  <a:pt x="54" y="86"/>
                </a:cubicBezTo>
                <a:cubicBezTo>
                  <a:pt x="54" y="86"/>
                  <a:pt x="54" y="86"/>
                  <a:pt x="57" y="93"/>
                </a:cubicBezTo>
                <a:cubicBezTo>
                  <a:pt x="58" y="92"/>
                  <a:pt x="58" y="92"/>
                  <a:pt x="58" y="92"/>
                </a:cubicBezTo>
                <a:cubicBezTo>
                  <a:pt x="57" y="91"/>
                  <a:pt x="57" y="91"/>
                  <a:pt x="57" y="91"/>
                </a:cubicBezTo>
                <a:cubicBezTo>
                  <a:pt x="57" y="91"/>
                  <a:pt x="57" y="91"/>
                  <a:pt x="51" y="101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1" y="102"/>
                  <a:pt x="51" y="102"/>
                  <a:pt x="53" y="105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4" y="106"/>
                  <a:pt x="55" y="106"/>
                  <a:pt x="55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57" y="104"/>
                  <a:pt x="57" y="104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6" y="100"/>
                  <a:pt x="57" y="100"/>
                  <a:pt x="57" y="100"/>
                </a:cubicBezTo>
                <a:cubicBezTo>
                  <a:pt x="59" y="99"/>
                  <a:pt x="61" y="97"/>
                  <a:pt x="61" y="97"/>
                </a:cubicBezTo>
                <a:cubicBezTo>
                  <a:pt x="60" y="96"/>
                  <a:pt x="60" y="96"/>
                  <a:pt x="60" y="96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64" y="100"/>
                </a:cubicBezTo>
                <a:cubicBezTo>
                  <a:pt x="65" y="99"/>
                  <a:pt x="65" y="99"/>
                  <a:pt x="65" y="99"/>
                </a:cubicBezTo>
                <a:cubicBezTo>
                  <a:pt x="64" y="98"/>
                  <a:pt x="64" y="98"/>
                  <a:pt x="64" y="98"/>
                </a:cubicBezTo>
                <a:cubicBezTo>
                  <a:pt x="64" y="98"/>
                  <a:pt x="64" y="98"/>
                  <a:pt x="6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1" y="104"/>
                  <a:pt x="61" y="105"/>
                  <a:pt x="61" y="106"/>
                </a:cubicBezTo>
                <a:cubicBezTo>
                  <a:pt x="61" y="107"/>
                  <a:pt x="62" y="107"/>
                  <a:pt x="62" y="108"/>
                </a:cubicBezTo>
                <a:cubicBezTo>
                  <a:pt x="63" y="108"/>
                  <a:pt x="64" y="109"/>
                  <a:pt x="65" y="109"/>
                </a:cubicBezTo>
                <a:cubicBezTo>
                  <a:pt x="65" y="109"/>
                  <a:pt x="66" y="109"/>
                  <a:pt x="67" y="108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8" y="108"/>
                  <a:pt x="70" y="107"/>
                  <a:pt x="70" y="107"/>
                </a:cubicBezTo>
                <a:cubicBezTo>
                  <a:pt x="71" y="106"/>
                  <a:pt x="72" y="105"/>
                  <a:pt x="72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0" y="103"/>
                  <a:pt x="70" y="103"/>
                  <a:pt x="66" y="103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104"/>
                  <a:pt x="68" y="104"/>
                  <a:pt x="68" y="95"/>
                </a:cubicBezTo>
                <a:cubicBezTo>
                  <a:pt x="68" y="94"/>
                  <a:pt x="68" y="94"/>
                  <a:pt x="68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4" y="93"/>
                </a:cubicBezTo>
                <a:cubicBezTo>
                  <a:pt x="64" y="93"/>
                  <a:pt x="63" y="92"/>
                  <a:pt x="63" y="92"/>
                </a:cubicBezTo>
                <a:cubicBezTo>
                  <a:pt x="62" y="92"/>
                  <a:pt x="61" y="92"/>
                  <a:pt x="61" y="92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2"/>
                  <a:pt x="62" y="91"/>
                </a:cubicBezTo>
                <a:cubicBezTo>
                  <a:pt x="62" y="91"/>
                  <a:pt x="62" y="91"/>
                  <a:pt x="62" y="90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91"/>
                  <a:pt x="61" y="91"/>
                  <a:pt x="61" y="91"/>
                </a:cubicBezTo>
                <a:cubicBezTo>
                  <a:pt x="61" y="91"/>
                  <a:pt x="62" y="91"/>
                  <a:pt x="62" y="90"/>
                </a:cubicBezTo>
                <a:cubicBezTo>
                  <a:pt x="63" y="90"/>
                  <a:pt x="63" y="89"/>
                  <a:pt x="64" y="89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7"/>
                  <a:pt x="64" y="87"/>
                  <a:pt x="64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7"/>
                  <a:pt x="62" y="87"/>
                  <a:pt x="62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8"/>
                  <a:pt x="62" y="88"/>
                  <a:pt x="62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6"/>
                  <a:pt x="62" y="85"/>
                  <a:pt x="62" y="84"/>
                </a:cubicBezTo>
                <a:cubicBezTo>
                  <a:pt x="62" y="80"/>
                  <a:pt x="61" y="74"/>
                  <a:pt x="61" y="74"/>
                </a:cubicBezTo>
                <a:cubicBezTo>
                  <a:pt x="60" y="75"/>
                  <a:pt x="60" y="75"/>
                  <a:pt x="60" y="75"/>
                </a:cubicBezTo>
                <a:cubicBezTo>
                  <a:pt x="61" y="76"/>
                  <a:pt x="61" y="76"/>
                  <a:pt x="61" y="76"/>
                </a:cubicBezTo>
                <a:cubicBezTo>
                  <a:pt x="61" y="76"/>
                  <a:pt x="61" y="76"/>
                  <a:pt x="69" y="68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9" y="68"/>
                </a:cubicBezTo>
                <a:cubicBezTo>
                  <a:pt x="70" y="67"/>
                  <a:pt x="73" y="67"/>
                  <a:pt x="76" y="67"/>
                </a:cubicBezTo>
                <a:cubicBezTo>
                  <a:pt x="76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6"/>
                  <a:pt x="78" y="66"/>
                  <a:pt x="78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6"/>
                  <a:pt x="78" y="66"/>
                  <a:pt x="78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68"/>
                  <a:pt x="77" y="68"/>
                  <a:pt x="77" y="68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8"/>
                  <a:pt x="77" y="68"/>
                  <a:pt x="77" y="68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8"/>
                  <a:pt x="77" y="68"/>
                </a:cubicBezTo>
                <a:cubicBezTo>
                  <a:pt x="76" y="69"/>
                  <a:pt x="76" y="69"/>
                  <a:pt x="76" y="71"/>
                </a:cubicBezTo>
                <a:cubicBezTo>
                  <a:pt x="76" y="71"/>
                  <a:pt x="76" y="71"/>
                  <a:pt x="76" y="71"/>
                </a:cubicBezTo>
                <a:cubicBezTo>
                  <a:pt x="76" y="72"/>
                  <a:pt x="76" y="72"/>
                  <a:pt x="76" y="72"/>
                </a:cubicBezTo>
                <a:cubicBezTo>
                  <a:pt x="77" y="72"/>
                  <a:pt x="77" y="72"/>
                  <a:pt x="78" y="72"/>
                </a:cubicBezTo>
                <a:cubicBezTo>
                  <a:pt x="79" y="72"/>
                  <a:pt x="80" y="72"/>
                  <a:pt x="81" y="71"/>
                </a:cubicBezTo>
                <a:cubicBezTo>
                  <a:pt x="82" y="70"/>
                  <a:pt x="83" y="69"/>
                  <a:pt x="84" y="69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5" y="67"/>
                </a:cubicBezTo>
                <a:cubicBezTo>
                  <a:pt x="85" y="67"/>
                  <a:pt x="86" y="66"/>
                  <a:pt x="87" y="66"/>
                </a:cubicBezTo>
                <a:cubicBezTo>
                  <a:pt x="88" y="65"/>
                  <a:pt x="89" y="65"/>
                  <a:pt x="89" y="65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65"/>
                  <a:pt x="88" y="65"/>
                  <a:pt x="99" y="64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64"/>
                  <a:pt x="99" y="64"/>
                  <a:pt x="99" y="64"/>
                </a:cubicBezTo>
                <a:cubicBezTo>
                  <a:pt x="99" y="64"/>
                  <a:pt x="99" y="64"/>
                  <a:pt x="101" y="64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1" y="64"/>
                  <a:pt x="101" y="64"/>
                  <a:pt x="110" y="70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111" y="71"/>
                  <a:pt x="111" y="71"/>
                  <a:pt x="112" y="71"/>
                </a:cubicBezTo>
                <a:cubicBezTo>
                  <a:pt x="112" y="71"/>
                  <a:pt x="113" y="71"/>
                  <a:pt x="114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115" y="70"/>
                  <a:pt x="115" y="70"/>
                  <a:pt x="114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5"/>
                  <a:pt x="113" y="75"/>
                  <a:pt x="115" y="87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15" y="87"/>
                  <a:pt x="115" y="87"/>
                  <a:pt x="116" y="90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6" y="89"/>
                  <a:pt x="116" y="89"/>
                  <a:pt x="116" y="89"/>
                </a:cubicBezTo>
                <a:cubicBezTo>
                  <a:pt x="116" y="89"/>
                  <a:pt x="116" y="89"/>
                  <a:pt x="115" y="93"/>
                </a:cubicBezTo>
                <a:cubicBezTo>
                  <a:pt x="114" y="94"/>
                  <a:pt x="114" y="94"/>
                  <a:pt x="114" y="94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95"/>
                  <a:pt x="116" y="95"/>
                  <a:pt x="118" y="96"/>
                </a:cubicBezTo>
                <a:cubicBezTo>
                  <a:pt x="119" y="95"/>
                  <a:pt x="119" y="95"/>
                  <a:pt x="119" y="95"/>
                </a:cubicBezTo>
                <a:cubicBezTo>
                  <a:pt x="118" y="94"/>
                  <a:pt x="118" y="94"/>
                  <a:pt x="118" y="94"/>
                </a:cubicBezTo>
                <a:cubicBezTo>
                  <a:pt x="118" y="94"/>
                  <a:pt x="118" y="94"/>
                  <a:pt x="115" y="98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97"/>
                  <a:pt x="116" y="97"/>
                  <a:pt x="116" y="97"/>
                </a:cubicBezTo>
                <a:cubicBezTo>
                  <a:pt x="116" y="97"/>
                  <a:pt x="116" y="97"/>
                  <a:pt x="115" y="9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4" y="98"/>
                  <a:pt x="114" y="98"/>
                  <a:pt x="114" y="98"/>
                </a:cubicBezTo>
                <a:cubicBezTo>
                  <a:pt x="114" y="98"/>
                  <a:pt x="114" y="98"/>
                  <a:pt x="110" y="103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0" y="105"/>
                  <a:pt x="110" y="105"/>
                  <a:pt x="110" y="105"/>
                </a:cubicBezTo>
                <a:cubicBezTo>
                  <a:pt x="110" y="105"/>
                  <a:pt x="110" y="105"/>
                  <a:pt x="111" y="108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14" y="107"/>
                  <a:pt x="114" y="107"/>
                  <a:pt x="114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113" y="105"/>
                  <a:pt x="114" y="105"/>
                  <a:pt x="114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7" y="105"/>
                  <a:pt x="117" y="106"/>
                </a:cubicBezTo>
                <a:cubicBezTo>
                  <a:pt x="117" y="106"/>
                  <a:pt x="117" y="107"/>
                  <a:pt x="117" y="107"/>
                </a:cubicBezTo>
                <a:cubicBezTo>
                  <a:pt x="118" y="107"/>
                  <a:pt x="118" y="107"/>
                  <a:pt x="118" y="107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9"/>
                </a:cubicBezTo>
                <a:cubicBezTo>
                  <a:pt x="120" y="109"/>
                  <a:pt x="121" y="110"/>
                  <a:pt x="124" y="111"/>
                </a:cubicBezTo>
                <a:cubicBezTo>
                  <a:pt x="124" y="111"/>
                  <a:pt x="124" y="111"/>
                  <a:pt x="124" y="111"/>
                </a:cubicBezTo>
                <a:cubicBezTo>
                  <a:pt x="125" y="111"/>
                  <a:pt x="125" y="111"/>
                  <a:pt x="125" y="111"/>
                </a:cubicBezTo>
                <a:cubicBezTo>
                  <a:pt x="125" y="111"/>
                  <a:pt x="125" y="111"/>
                  <a:pt x="127" y="111"/>
                </a:cubicBezTo>
                <a:cubicBezTo>
                  <a:pt x="129" y="110"/>
                  <a:pt x="133" y="110"/>
                  <a:pt x="141" y="108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1" y="109"/>
                  <a:pt x="142" y="109"/>
                  <a:pt x="143" y="110"/>
                </a:cubicBezTo>
                <a:cubicBezTo>
                  <a:pt x="143" y="111"/>
                  <a:pt x="144" y="111"/>
                  <a:pt x="144" y="111"/>
                </a:cubicBezTo>
                <a:cubicBezTo>
                  <a:pt x="144" y="112"/>
                  <a:pt x="145" y="112"/>
                  <a:pt x="145" y="112"/>
                </a:cubicBezTo>
                <a:cubicBezTo>
                  <a:pt x="145" y="112"/>
                  <a:pt x="145" y="112"/>
                  <a:pt x="145" y="113"/>
                </a:cubicBezTo>
                <a:cubicBezTo>
                  <a:pt x="145" y="113"/>
                  <a:pt x="145" y="114"/>
                  <a:pt x="145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5" y="115"/>
                  <a:pt x="145" y="115"/>
                  <a:pt x="145" y="115"/>
                </a:cubicBezTo>
                <a:cubicBezTo>
                  <a:pt x="145" y="115"/>
                  <a:pt x="145" y="115"/>
                  <a:pt x="144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3" y="118"/>
                  <a:pt x="143" y="118"/>
                  <a:pt x="145" y="126"/>
                </a:cubicBezTo>
                <a:cubicBezTo>
                  <a:pt x="146" y="126"/>
                  <a:pt x="146" y="126"/>
                  <a:pt x="146" y="126"/>
                </a:cubicBezTo>
                <a:cubicBezTo>
                  <a:pt x="145" y="125"/>
                  <a:pt x="145" y="125"/>
                  <a:pt x="145" y="125"/>
                </a:cubicBezTo>
                <a:cubicBezTo>
                  <a:pt x="145" y="125"/>
                  <a:pt x="145" y="125"/>
                  <a:pt x="140" y="130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2"/>
                  <a:pt x="139" y="132"/>
                  <a:pt x="139" y="133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0" y="131"/>
                  <a:pt x="140" y="131"/>
                  <a:pt x="140" y="131"/>
                </a:cubicBezTo>
                <a:cubicBezTo>
                  <a:pt x="140" y="131"/>
                  <a:pt x="140" y="131"/>
                  <a:pt x="136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5" y="137"/>
                  <a:pt x="135" y="137"/>
                  <a:pt x="135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5" y="140"/>
                  <a:pt x="135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4" y="139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8"/>
                  <a:pt x="135" y="138"/>
                  <a:pt x="135" y="137"/>
                </a:cubicBezTo>
                <a:cubicBezTo>
                  <a:pt x="135" y="136"/>
                  <a:pt x="134" y="136"/>
                  <a:pt x="134" y="135"/>
                </a:cubicBezTo>
                <a:cubicBezTo>
                  <a:pt x="133" y="134"/>
                  <a:pt x="132" y="134"/>
                  <a:pt x="131" y="134"/>
                </a:cubicBezTo>
                <a:cubicBezTo>
                  <a:pt x="130" y="134"/>
                  <a:pt x="129" y="134"/>
                  <a:pt x="129" y="135"/>
                </a:cubicBezTo>
                <a:cubicBezTo>
                  <a:pt x="126" y="136"/>
                  <a:pt x="126" y="139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6" y="141"/>
                  <a:pt x="126" y="142"/>
                  <a:pt x="126" y="144"/>
                </a:cubicBezTo>
                <a:cubicBezTo>
                  <a:pt x="126" y="144"/>
                  <a:pt x="126" y="144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7" y="146"/>
                  <a:pt x="127" y="146"/>
                  <a:pt x="127" y="146"/>
                </a:cubicBezTo>
                <a:cubicBezTo>
                  <a:pt x="127" y="145"/>
                  <a:pt x="127" y="145"/>
                  <a:pt x="127" y="145"/>
                </a:cubicBezTo>
                <a:cubicBezTo>
                  <a:pt x="127" y="145"/>
                  <a:pt x="126" y="144"/>
                  <a:pt x="125" y="144"/>
                </a:cubicBezTo>
                <a:cubicBezTo>
                  <a:pt x="125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4" y="146"/>
                  <a:pt x="124" y="145"/>
                  <a:pt x="124" y="145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4" y="146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4"/>
                  <a:pt x="125" y="144"/>
                  <a:pt x="126" y="143"/>
                </a:cubicBezTo>
                <a:cubicBezTo>
                  <a:pt x="126" y="142"/>
                  <a:pt x="126" y="141"/>
                  <a:pt x="126" y="140"/>
                </a:cubicBezTo>
                <a:cubicBezTo>
                  <a:pt x="127" y="140"/>
                  <a:pt x="126" y="139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38"/>
                  <a:pt x="123" y="138"/>
                  <a:pt x="123" y="138"/>
                </a:cubicBezTo>
                <a:cubicBezTo>
                  <a:pt x="121" y="138"/>
                  <a:pt x="119" y="139"/>
                  <a:pt x="119" y="139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41"/>
                  <a:pt x="121" y="141"/>
                  <a:pt x="121" y="141"/>
                </a:cubicBezTo>
                <a:cubicBezTo>
                  <a:pt x="121" y="141"/>
                  <a:pt x="121" y="141"/>
                  <a:pt x="121" y="138"/>
                </a:cubicBezTo>
                <a:cubicBezTo>
                  <a:pt x="119" y="138"/>
                  <a:pt x="119" y="138"/>
                  <a:pt x="119" y="138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39"/>
                  <a:pt x="120" y="139"/>
                  <a:pt x="124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2"/>
                  <a:pt x="125" y="132"/>
                  <a:pt x="124" y="131"/>
                </a:cubicBezTo>
                <a:cubicBezTo>
                  <a:pt x="124" y="130"/>
                  <a:pt x="124" y="130"/>
                  <a:pt x="124" y="129"/>
                </a:cubicBezTo>
                <a:cubicBezTo>
                  <a:pt x="123" y="129"/>
                  <a:pt x="123" y="128"/>
                  <a:pt x="122" y="128"/>
                </a:cubicBezTo>
                <a:cubicBezTo>
                  <a:pt x="121" y="128"/>
                  <a:pt x="120" y="129"/>
                  <a:pt x="120" y="129"/>
                </a:cubicBezTo>
                <a:cubicBezTo>
                  <a:pt x="118" y="130"/>
                  <a:pt x="115" y="132"/>
                  <a:pt x="113" y="135"/>
                </a:cubicBezTo>
                <a:cubicBezTo>
                  <a:pt x="112" y="136"/>
                  <a:pt x="111" y="137"/>
                  <a:pt x="111" y="138"/>
                </a:cubicBezTo>
                <a:cubicBezTo>
                  <a:pt x="110" y="138"/>
                  <a:pt x="110" y="139"/>
                  <a:pt x="110" y="139"/>
                </a:cubicBezTo>
                <a:cubicBezTo>
                  <a:pt x="110" y="140"/>
                  <a:pt x="110" y="140"/>
                  <a:pt x="110" y="140"/>
                </a:cubicBezTo>
                <a:cubicBezTo>
                  <a:pt x="109" y="140"/>
                  <a:pt x="109" y="140"/>
                  <a:pt x="109" y="141"/>
                </a:cubicBezTo>
                <a:cubicBezTo>
                  <a:pt x="109" y="141"/>
                  <a:pt x="110" y="142"/>
                  <a:pt x="110" y="143"/>
                </a:cubicBezTo>
                <a:cubicBezTo>
                  <a:pt x="110" y="144"/>
                  <a:pt x="111" y="146"/>
                  <a:pt x="111" y="147"/>
                </a:cubicBezTo>
                <a:cubicBezTo>
                  <a:pt x="112" y="148"/>
                  <a:pt x="112" y="149"/>
                  <a:pt x="112" y="149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8"/>
                </a:cubicBezTo>
                <a:cubicBezTo>
                  <a:pt x="114" y="158"/>
                  <a:pt x="114" y="158"/>
                  <a:pt x="114" y="158"/>
                </a:cubicBezTo>
                <a:cubicBezTo>
                  <a:pt x="113" y="157"/>
                  <a:pt x="113" y="157"/>
                  <a:pt x="113" y="157"/>
                </a:cubicBezTo>
                <a:cubicBezTo>
                  <a:pt x="113" y="157"/>
                  <a:pt x="111" y="158"/>
                  <a:pt x="110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61"/>
                  <a:pt x="109" y="161"/>
                  <a:pt x="109" y="161"/>
                </a:cubicBezTo>
                <a:cubicBezTo>
                  <a:pt x="109" y="161"/>
                  <a:pt x="109" y="162"/>
                  <a:pt x="109" y="162"/>
                </a:cubicBezTo>
                <a:cubicBezTo>
                  <a:pt x="109" y="164"/>
                  <a:pt x="108" y="167"/>
                  <a:pt x="108" y="167"/>
                </a:cubicBezTo>
                <a:cubicBezTo>
                  <a:pt x="110" y="168"/>
                  <a:pt x="110" y="168"/>
                  <a:pt x="110" y="168"/>
                </a:cubicBezTo>
                <a:cubicBezTo>
                  <a:pt x="110" y="166"/>
                  <a:pt x="110" y="166"/>
                  <a:pt x="110" y="166"/>
                </a:cubicBezTo>
                <a:cubicBezTo>
                  <a:pt x="110" y="166"/>
                  <a:pt x="110" y="166"/>
                  <a:pt x="108" y="166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09" y="167"/>
                  <a:pt x="109" y="167"/>
                  <a:pt x="109" y="167"/>
                </a:cubicBezTo>
                <a:cubicBezTo>
                  <a:pt x="109" y="167"/>
                  <a:pt x="109" y="167"/>
                  <a:pt x="107" y="163"/>
                </a:cubicBezTo>
                <a:cubicBezTo>
                  <a:pt x="106" y="162"/>
                  <a:pt x="106" y="162"/>
                  <a:pt x="106" y="162"/>
                </a:cubicBezTo>
                <a:cubicBezTo>
                  <a:pt x="105" y="162"/>
                  <a:pt x="105" y="162"/>
                  <a:pt x="105" y="162"/>
                </a:cubicBezTo>
                <a:cubicBezTo>
                  <a:pt x="105" y="162"/>
                  <a:pt x="105" y="162"/>
                  <a:pt x="100" y="162"/>
                </a:cubicBezTo>
                <a:cubicBezTo>
                  <a:pt x="100" y="162"/>
                  <a:pt x="100" y="162"/>
                  <a:pt x="100" y="162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99" y="162"/>
                  <a:pt x="99" y="162"/>
                  <a:pt x="95" y="165"/>
                </a:cubicBezTo>
                <a:cubicBezTo>
                  <a:pt x="96" y="166"/>
                  <a:pt x="96" y="166"/>
                  <a:pt x="96" y="166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6" y="165"/>
                  <a:pt x="96" y="164"/>
                </a:cubicBezTo>
                <a:cubicBezTo>
                  <a:pt x="95" y="164"/>
                  <a:pt x="94" y="164"/>
                  <a:pt x="93" y="164"/>
                </a:cubicBezTo>
                <a:cubicBezTo>
                  <a:pt x="92" y="164"/>
                  <a:pt x="92" y="164"/>
                  <a:pt x="91" y="164"/>
                </a:cubicBezTo>
                <a:cubicBezTo>
                  <a:pt x="91" y="165"/>
                  <a:pt x="90" y="166"/>
                  <a:pt x="90" y="166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2" y="168"/>
                  <a:pt x="92" y="168"/>
                  <a:pt x="93" y="168"/>
                </a:cubicBezTo>
                <a:cubicBezTo>
                  <a:pt x="94" y="168"/>
                  <a:pt x="96" y="169"/>
                  <a:pt x="97" y="170"/>
                </a:cubicBezTo>
                <a:cubicBezTo>
                  <a:pt x="98" y="170"/>
                  <a:pt x="98" y="170"/>
                  <a:pt x="98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0" y="170"/>
                  <a:pt x="100" y="170"/>
                  <a:pt x="100" y="170"/>
                </a:cubicBezTo>
                <a:cubicBezTo>
                  <a:pt x="99" y="170"/>
                  <a:pt x="99" y="170"/>
                  <a:pt x="99" y="170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0" y="170"/>
                  <a:pt x="100" y="170"/>
                  <a:pt x="100" y="170"/>
                </a:cubicBezTo>
                <a:cubicBezTo>
                  <a:pt x="99" y="170"/>
                  <a:pt x="99" y="170"/>
                  <a:pt x="99" y="170"/>
                </a:cubicBezTo>
                <a:cubicBezTo>
                  <a:pt x="99" y="170"/>
                  <a:pt x="99" y="170"/>
                  <a:pt x="99" y="171"/>
                </a:cubicBezTo>
                <a:cubicBezTo>
                  <a:pt x="99" y="171"/>
                  <a:pt x="99" y="172"/>
                  <a:pt x="99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8" y="174"/>
                  <a:pt x="98" y="176"/>
                  <a:pt x="97" y="177"/>
                </a:cubicBezTo>
                <a:cubicBezTo>
                  <a:pt x="96" y="178"/>
                  <a:pt x="94" y="179"/>
                  <a:pt x="93" y="180"/>
                </a:cubicBezTo>
                <a:cubicBezTo>
                  <a:pt x="92" y="180"/>
                  <a:pt x="92" y="180"/>
                  <a:pt x="91" y="180"/>
                </a:cubicBezTo>
                <a:cubicBezTo>
                  <a:pt x="90" y="180"/>
                  <a:pt x="88" y="179"/>
                  <a:pt x="86" y="178"/>
                </a:cubicBezTo>
                <a:cubicBezTo>
                  <a:pt x="85" y="178"/>
                  <a:pt x="84" y="178"/>
                  <a:pt x="83" y="177"/>
                </a:cubicBezTo>
                <a:cubicBezTo>
                  <a:pt x="83" y="177"/>
                  <a:pt x="83" y="177"/>
                  <a:pt x="82" y="177"/>
                </a:cubicBezTo>
                <a:cubicBezTo>
                  <a:pt x="82" y="177"/>
                  <a:pt x="82" y="177"/>
                  <a:pt x="81" y="177"/>
                </a:cubicBezTo>
                <a:cubicBezTo>
                  <a:pt x="78" y="177"/>
                  <a:pt x="76" y="178"/>
                  <a:pt x="76" y="179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7" y="181"/>
                  <a:pt x="77" y="181"/>
                  <a:pt x="77" y="181"/>
                </a:cubicBezTo>
                <a:cubicBezTo>
                  <a:pt x="77" y="181"/>
                  <a:pt x="77" y="181"/>
                  <a:pt x="81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2"/>
                  <a:pt x="81" y="182"/>
                  <a:pt x="81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2"/>
                  <a:pt x="81" y="182"/>
                  <a:pt x="81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3" y="184"/>
                  <a:pt x="84" y="185"/>
                </a:cubicBezTo>
                <a:cubicBezTo>
                  <a:pt x="84" y="186"/>
                  <a:pt x="85" y="186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6" y="188"/>
                  <a:pt x="86" y="188"/>
                  <a:pt x="86" y="188"/>
                </a:cubicBezTo>
                <a:cubicBezTo>
                  <a:pt x="87" y="188"/>
                  <a:pt x="87" y="188"/>
                  <a:pt x="87" y="188"/>
                </a:cubicBezTo>
                <a:cubicBezTo>
                  <a:pt x="87" y="188"/>
                  <a:pt x="87" y="188"/>
                  <a:pt x="92" y="188"/>
                </a:cubicBezTo>
                <a:cubicBezTo>
                  <a:pt x="92" y="186"/>
                  <a:pt x="92" y="186"/>
                  <a:pt x="92" y="186"/>
                </a:cubicBezTo>
                <a:cubicBezTo>
                  <a:pt x="91" y="185"/>
                  <a:pt x="91" y="185"/>
                  <a:pt x="91" y="185"/>
                </a:cubicBezTo>
                <a:cubicBezTo>
                  <a:pt x="91" y="185"/>
                  <a:pt x="91" y="185"/>
                  <a:pt x="80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1" y="193"/>
                  <a:pt x="79" y="193"/>
                  <a:pt x="77" y="194"/>
                </a:cubicBezTo>
                <a:cubicBezTo>
                  <a:pt x="76" y="194"/>
                  <a:pt x="75" y="195"/>
                  <a:pt x="74" y="195"/>
                </a:cubicBezTo>
                <a:cubicBezTo>
                  <a:pt x="73" y="195"/>
                  <a:pt x="73" y="196"/>
                  <a:pt x="72" y="196"/>
                </a:cubicBezTo>
                <a:cubicBezTo>
                  <a:pt x="72" y="197"/>
                  <a:pt x="72" y="197"/>
                  <a:pt x="72" y="197"/>
                </a:cubicBezTo>
                <a:cubicBezTo>
                  <a:pt x="72" y="197"/>
                  <a:pt x="72" y="197"/>
                  <a:pt x="72" y="197"/>
                </a:cubicBezTo>
                <a:cubicBezTo>
                  <a:pt x="72" y="198"/>
                  <a:pt x="72" y="198"/>
                  <a:pt x="72" y="199"/>
                </a:cubicBezTo>
                <a:cubicBezTo>
                  <a:pt x="73" y="199"/>
                  <a:pt x="73" y="199"/>
                  <a:pt x="74" y="199"/>
                </a:cubicBezTo>
                <a:cubicBezTo>
                  <a:pt x="74" y="199"/>
                  <a:pt x="74" y="199"/>
                  <a:pt x="75" y="199"/>
                </a:cubicBezTo>
                <a:cubicBezTo>
                  <a:pt x="77" y="199"/>
                  <a:pt x="80" y="199"/>
                  <a:pt x="80" y="199"/>
                </a:cubicBezTo>
                <a:cubicBezTo>
                  <a:pt x="80" y="197"/>
                  <a:pt x="80" y="197"/>
                  <a:pt x="80" y="197"/>
                </a:cubicBezTo>
                <a:cubicBezTo>
                  <a:pt x="78" y="198"/>
                  <a:pt x="78" y="198"/>
                  <a:pt x="78" y="198"/>
                </a:cubicBezTo>
                <a:cubicBezTo>
                  <a:pt x="78" y="198"/>
                  <a:pt x="78" y="198"/>
                  <a:pt x="80" y="202"/>
                </a:cubicBezTo>
                <a:cubicBezTo>
                  <a:pt x="81" y="201"/>
                  <a:pt x="81" y="201"/>
                  <a:pt x="81" y="201"/>
                </a:cubicBezTo>
                <a:cubicBezTo>
                  <a:pt x="80" y="200"/>
                  <a:pt x="80" y="200"/>
                  <a:pt x="80" y="200"/>
                </a:cubicBezTo>
                <a:cubicBezTo>
                  <a:pt x="80" y="201"/>
                  <a:pt x="77" y="205"/>
                  <a:pt x="77" y="209"/>
                </a:cubicBezTo>
                <a:cubicBezTo>
                  <a:pt x="77" y="210"/>
                  <a:pt x="77" y="211"/>
                  <a:pt x="77" y="212"/>
                </a:cubicBezTo>
                <a:cubicBezTo>
                  <a:pt x="78" y="214"/>
                  <a:pt x="80" y="217"/>
                  <a:pt x="80" y="217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0" y="215"/>
                  <a:pt x="80" y="215"/>
                  <a:pt x="80" y="215"/>
                </a:cubicBezTo>
                <a:cubicBezTo>
                  <a:pt x="80" y="215"/>
                  <a:pt x="80" y="215"/>
                  <a:pt x="78" y="216"/>
                </a:cubicBezTo>
                <a:cubicBezTo>
                  <a:pt x="79" y="219"/>
                  <a:pt x="79" y="219"/>
                  <a:pt x="79" y="219"/>
                </a:cubicBezTo>
                <a:cubicBezTo>
                  <a:pt x="79" y="219"/>
                  <a:pt x="79" y="219"/>
                  <a:pt x="82" y="217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0" y="216"/>
                  <a:pt x="80" y="216"/>
                  <a:pt x="80" y="216"/>
                </a:cubicBezTo>
                <a:cubicBezTo>
                  <a:pt x="80" y="217"/>
                  <a:pt x="80" y="217"/>
                  <a:pt x="80" y="217"/>
                </a:cubicBezTo>
                <a:cubicBezTo>
                  <a:pt x="80" y="218"/>
                  <a:pt x="80" y="219"/>
                  <a:pt x="80" y="221"/>
                </a:cubicBezTo>
                <a:cubicBezTo>
                  <a:pt x="80" y="221"/>
                  <a:pt x="80" y="221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79" y="222"/>
                  <a:pt x="78" y="223"/>
                </a:cubicBezTo>
                <a:cubicBezTo>
                  <a:pt x="77" y="223"/>
                  <a:pt x="77" y="223"/>
                  <a:pt x="77" y="223"/>
                </a:cubicBezTo>
                <a:cubicBezTo>
                  <a:pt x="77" y="223"/>
                  <a:pt x="77" y="223"/>
                  <a:pt x="77" y="223"/>
                </a:cubicBezTo>
                <a:cubicBezTo>
                  <a:pt x="77" y="223"/>
                  <a:pt x="77" y="223"/>
                  <a:pt x="77" y="223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3"/>
                  <a:pt x="76" y="223"/>
                  <a:pt x="71" y="230"/>
                </a:cubicBezTo>
                <a:cubicBezTo>
                  <a:pt x="69" y="232"/>
                  <a:pt x="69" y="232"/>
                  <a:pt x="69" y="232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2" y="232"/>
                  <a:pt x="73" y="232"/>
                </a:cubicBezTo>
                <a:cubicBezTo>
                  <a:pt x="73" y="231"/>
                  <a:pt x="73" y="231"/>
                  <a:pt x="73" y="231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2" y="233"/>
                  <a:pt x="72" y="233"/>
                </a:cubicBezTo>
                <a:cubicBezTo>
                  <a:pt x="72" y="234"/>
                  <a:pt x="72" y="234"/>
                  <a:pt x="72" y="234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73" y="233"/>
                  <a:pt x="73" y="233"/>
                  <a:pt x="73" y="233"/>
                </a:cubicBezTo>
                <a:cubicBezTo>
                  <a:pt x="72" y="234"/>
                  <a:pt x="72" y="234"/>
                  <a:pt x="71" y="234"/>
                </a:cubicBezTo>
                <a:cubicBezTo>
                  <a:pt x="69" y="235"/>
                  <a:pt x="68" y="237"/>
                  <a:pt x="68" y="237"/>
                </a:cubicBezTo>
                <a:cubicBezTo>
                  <a:pt x="63" y="241"/>
                  <a:pt x="63" y="241"/>
                  <a:pt x="63" y="241"/>
                </a:cubicBezTo>
                <a:cubicBezTo>
                  <a:pt x="69" y="239"/>
                  <a:pt x="69" y="239"/>
                  <a:pt x="69" y="239"/>
                </a:cubicBezTo>
                <a:cubicBezTo>
                  <a:pt x="69" y="239"/>
                  <a:pt x="69" y="239"/>
                  <a:pt x="74" y="238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3" y="238"/>
                </a:cubicBezTo>
                <a:cubicBezTo>
                  <a:pt x="74" y="239"/>
                  <a:pt x="76" y="240"/>
                  <a:pt x="80" y="243"/>
                </a:cubicBezTo>
                <a:cubicBezTo>
                  <a:pt x="81" y="242"/>
                  <a:pt x="81" y="242"/>
                  <a:pt x="81" y="242"/>
                </a:cubicBezTo>
                <a:cubicBezTo>
                  <a:pt x="80" y="242"/>
                  <a:pt x="80" y="242"/>
                  <a:pt x="80" y="242"/>
                </a:cubicBezTo>
                <a:cubicBezTo>
                  <a:pt x="80" y="242"/>
                  <a:pt x="80" y="242"/>
                  <a:pt x="80" y="243"/>
                </a:cubicBezTo>
                <a:cubicBezTo>
                  <a:pt x="80" y="244"/>
                  <a:pt x="81" y="246"/>
                  <a:pt x="82" y="249"/>
                </a:cubicBezTo>
                <a:cubicBezTo>
                  <a:pt x="84" y="248"/>
                  <a:pt x="84" y="248"/>
                  <a:pt x="84" y="248"/>
                </a:cubicBezTo>
                <a:cubicBezTo>
                  <a:pt x="84" y="247"/>
                  <a:pt x="84" y="247"/>
                  <a:pt x="84" y="247"/>
                </a:cubicBezTo>
                <a:lnTo>
                  <a:pt x="84" y="248"/>
                </a:lnTo>
                <a:close/>
                <a:moveTo>
                  <a:pt x="231" y="177"/>
                </a:moveTo>
                <a:cubicBezTo>
                  <a:pt x="233" y="177"/>
                  <a:pt x="233" y="177"/>
                  <a:pt x="233" y="177"/>
                </a:cubicBezTo>
                <a:cubicBezTo>
                  <a:pt x="233" y="176"/>
                  <a:pt x="233" y="176"/>
                  <a:pt x="233" y="175"/>
                </a:cubicBezTo>
                <a:cubicBezTo>
                  <a:pt x="232" y="174"/>
                  <a:pt x="232" y="173"/>
                  <a:pt x="232" y="172"/>
                </a:cubicBezTo>
                <a:cubicBezTo>
                  <a:pt x="232" y="171"/>
                  <a:pt x="231" y="170"/>
                  <a:pt x="231" y="170"/>
                </a:cubicBezTo>
                <a:cubicBezTo>
                  <a:pt x="231" y="170"/>
                  <a:pt x="231" y="170"/>
                  <a:pt x="231" y="170"/>
                </a:cubicBezTo>
                <a:cubicBezTo>
                  <a:pt x="231" y="170"/>
                  <a:pt x="231" y="170"/>
                  <a:pt x="231" y="170"/>
                </a:cubicBezTo>
                <a:cubicBezTo>
                  <a:pt x="229" y="158"/>
                  <a:pt x="229" y="158"/>
                  <a:pt x="229" y="158"/>
                </a:cubicBezTo>
                <a:cubicBezTo>
                  <a:pt x="227" y="158"/>
                  <a:pt x="227" y="158"/>
                  <a:pt x="227" y="158"/>
                </a:cubicBezTo>
                <a:cubicBezTo>
                  <a:pt x="229" y="158"/>
                  <a:pt x="229" y="158"/>
                  <a:pt x="229" y="158"/>
                </a:cubicBezTo>
                <a:cubicBezTo>
                  <a:pt x="229" y="158"/>
                  <a:pt x="229" y="158"/>
                  <a:pt x="229" y="157"/>
                </a:cubicBezTo>
                <a:cubicBezTo>
                  <a:pt x="229" y="157"/>
                  <a:pt x="229" y="155"/>
                  <a:pt x="229" y="154"/>
                </a:cubicBezTo>
                <a:cubicBezTo>
                  <a:pt x="229" y="154"/>
                  <a:pt x="229" y="153"/>
                  <a:pt x="229" y="153"/>
                </a:cubicBezTo>
                <a:cubicBezTo>
                  <a:pt x="230" y="152"/>
                  <a:pt x="230" y="152"/>
                  <a:pt x="230" y="152"/>
                </a:cubicBezTo>
                <a:cubicBezTo>
                  <a:pt x="229" y="151"/>
                  <a:pt x="229" y="151"/>
                  <a:pt x="229" y="151"/>
                </a:cubicBezTo>
                <a:cubicBezTo>
                  <a:pt x="229" y="153"/>
                  <a:pt x="229" y="153"/>
                  <a:pt x="229" y="153"/>
                </a:cubicBezTo>
                <a:cubicBezTo>
                  <a:pt x="230" y="153"/>
                  <a:pt x="231" y="153"/>
                  <a:pt x="232" y="152"/>
                </a:cubicBezTo>
                <a:cubicBezTo>
                  <a:pt x="232" y="151"/>
                  <a:pt x="233" y="150"/>
                  <a:pt x="233" y="149"/>
                </a:cubicBezTo>
                <a:cubicBezTo>
                  <a:pt x="233" y="148"/>
                  <a:pt x="232" y="147"/>
                  <a:pt x="231" y="146"/>
                </a:cubicBezTo>
                <a:cubicBezTo>
                  <a:pt x="230" y="146"/>
                  <a:pt x="228" y="145"/>
                  <a:pt x="227" y="145"/>
                </a:cubicBezTo>
                <a:cubicBezTo>
                  <a:pt x="222" y="143"/>
                  <a:pt x="214" y="141"/>
                  <a:pt x="214" y="141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13" y="141"/>
                  <a:pt x="213" y="141"/>
                  <a:pt x="213" y="141"/>
                </a:cubicBezTo>
                <a:cubicBezTo>
                  <a:pt x="213" y="141"/>
                  <a:pt x="211" y="142"/>
                  <a:pt x="209" y="144"/>
                </a:cubicBezTo>
                <a:cubicBezTo>
                  <a:pt x="207" y="145"/>
                  <a:pt x="204" y="148"/>
                  <a:pt x="202" y="149"/>
                </a:cubicBezTo>
                <a:cubicBezTo>
                  <a:pt x="203" y="150"/>
                  <a:pt x="203" y="150"/>
                  <a:pt x="203" y="150"/>
                </a:cubicBezTo>
                <a:cubicBezTo>
                  <a:pt x="202" y="149"/>
                  <a:pt x="202" y="149"/>
                  <a:pt x="202" y="149"/>
                </a:cubicBezTo>
                <a:cubicBezTo>
                  <a:pt x="200" y="149"/>
                  <a:pt x="198" y="150"/>
                  <a:pt x="196" y="150"/>
                </a:cubicBezTo>
                <a:cubicBezTo>
                  <a:pt x="194" y="151"/>
                  <a:pt x="193" y="151"/>
                  <a:pt x="193" y="151"/>
                </a:cubicBezTo>
                <a:cubicBezTo>
                  <a:pt x="192" y="152"/>
                  <a:pt x="192" y="152"/>
                  <a:pt x="192" y="152"/>
                </a:cubicBezTo>
                <a:cubicBezTo>
                  <a:pt x="192" y="153"/>
                  <a:pt x="192" y="153"/>
                  <a:pt x="192" y="153"/>
                </a:cubicBezTo>
                <a:cubicBezTo>
                  <a:pt x="192" y="155"/>
                  <a:pt x="192" y="155"/>
                  <a:pt x="192" y="155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4" y="157"/>
                  <a:pt x="194" y="157"/>
                  <a:pt x="194" y="157"/>
                </a:cubicBezTo>
                <a:cubicBezTo>
                  <a:pt x="194" y="157"/>
                  <a:pt x="194" y="157"/>
                  <a:pt x="195" y="157"/>
                </a:cubicBezTo>
                <a:cubicBezTo>
                  <a:pt x="196" y="156"/>
                  <a:pt x="198" y="156"/>
                  <a:pt x="199" y="156"/>
                </a:cubicBezTo>
                <a:cubicBezTo>
                  <a:pt x="199" y="156"/>
                  <a:pt x="200" y="156"/>
                  <a:pt x="200" y="156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1" y="156"/>
                  <a:pt x="201" y="156"/>
                  <a:pt x="201" y="156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1" y="156"/>
                  <a:pt x="201" y="156"/>
                  <a:pt x="201" y="156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1" y="155"/>
                  <a:pt x="201" y="155"/>
                  <a:pt x="201" y="155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201" y="157"/>
                  <a:pt x="201" y="159"/>
                  <a:pt x="201" y="161"/>
                </a:cubicBezTo>
                <a:cubicBezTo>
                  <a:pt x="201" y="161"/>
                  <a:pt x="201" y="162"/>
                  <a:pt x="201" y="163"/>
                </a:cubicBezTo>
                <a:cubicBezTo>
                  <a:pt x="201" y="163"/>
                  <a:pt x="201" y="164"/>
                  <a:pt x="201" y="164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04" y="172"/>
                  <a:pt x="204" y="172"/>
                  <a:pt x="204" y="172"/>
                </a:cubicBezTo>
                <a:cubicBezTo>
                  <a:pt x="206" y="172"/>
                  <a:pt x="206" y="172"/>
                  <a:pt x="206" y="172"/>
                </a:cubicBezTo>
                <a:cubicBezTo>
                  <a:pt x="204" y="171"/>
                  <a:pt x="204" y="171"/>
                  <a:pt x="204" y="171"/>
                </a:cubicBezTo>
                <a:cubicBezTo>
                  <a:pt x="203" y="178"/>
                  <a:pt x="203" y="178"/>
                  <a:pt x="203" y="178"/>
                </a:cubicBezTo>
                <a:cubicBezTo>
                  <a:pt x="203" y="179"/>
                  <a:pt x="203" y="179"/>
                  <a:pt x="203" y="179"/>
                </a:cubicBezTo>
                <a:cubicBezTo>
                  <a:pt x="203" y="179"/>
                  <a:pt x="203" y="179"/>
                  <a:pt x="203" y="179"/>
                </a:cubicBezTo>
                <a:cubicBezTo>
                  <a:pt x="204" y="182"/>
                  <a:pt x="204" y="182"/>
                  <a:pt x="204" y="182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180"/>
                  <a:pt x="206" y="180"/>
                  <a:pt x="206" y="180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1" y="178"/>
                  <a:pt x="201" y="178"/>
                  <a:pt x="201" y="178"/>
                </a:cubicBezTo>
                <a:cubicBezTo>
                  <a:pt x="194" y="180"/>
                  <a:pt x="194" y="180"/>
                  <a:pt x="194" y="180"/>
                </a:cubicBezTo>
                <a:cubicBezTo>
                  <a:pt x="195" y="181"/>
                  <a:pt x="195" y="181"/>
                  <a:pt x="195" y="181"/>
                </a:cubicBezTo>
                <a:cubicBezTo>
                  <a:pt x="196" y="182"/>
                  <a:pt x="196" y="182"/>
                  <a:pt x="196" y="182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6"/>
                  <a:pt x="199" y="176"/>
                  <a:pt x="199" y="176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203" y="177"/>
                  <a:pt x="203" y="177"/>
                  <a:pt x="203" y="177"/>
                </a:cubicBezTo>
                <a:cubicBezTo>
                  <a:pt x="204" y="177"/>
                  <a:pt x="204" y="177"/>
                  <a:pt x="204" y="177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204" y="175"/>
                  <a:pt x="204" y="174"/>
                  <a:pt x="204" y="172"/>
                </a:cubicBezTo>
                <a:cubicBezTo>
                  <a:pt x="204" y="171"/>
                  <a:pt x="204" y="169"/>
                  <a:pt x="203" y="168"/>
                </a:cubicBezTo>
                <a:cubicBezTo>
                  <a:pt x="201" y="169"/>
                  <a:pt x="201" y="169"/>
                  <a:pt x="201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59"/>
                  <a:pt x="203" y="160"/>
                  <a:pt x="203" y="159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8"/>
                  <a:pt x="203" y="158"/>
                  <a:pt x="203" y="158"/>
                </a:cubicBezTo>
                <a:cubicBezTo>
                  <a:pt x="203" y="158"/>
                  <a:pt x="202" y="158"/>
                  <a:pt x="201" y="157"/>
                </a:cubicBezTo>
                <a:cubicBezTo>
                  <a:pt x="201" y="157"/>
                  <a:pt x="200" y="156"/>
                  <a:pt x="198" y="156"/>
                </a:cubicBezTo>
                <a:cubicBezTo>
                  <a:pt x="198" y="156"/>
                  <a:pt x="197" y="157"/>
                  <a:pt x="196" y="157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97" y="157"/>
                  <a:pt x="197" y="157"/>
                  <a:pt x="197" y="157"/>
                </a:cubicBezTo>
                <a:cubicBezTo>
                  <a:pt x="196" y="157"/>
                  <a:pt x="195" y="158"/>
                  <a:pt x="195" y="158"/>
                </a:cubicBezTo>
                <a:cubicBezTo>
                  <a:pt x="194" y="159"/>
                  <a:pt x="194" y="160"/>
                  <a:pt x="194" y="161"/>
                </a:cubicBezTo>
                <a:cubicBezTo>
                  <a:pt x="194" y="162"/>
                  <a:pt x="195" y="164"/>
                  <a:pt x="195" y="165"/>
                </a:cubicBezTo>
                <a:cubicBezTo>
                  <a:pt x="196" y="166"/>
                  <a:pt x="196" y="167"/>
                  <a:pt x="196" y="167"/>
                </a:cubicBezTo>
                <a:cubicBezTo>
                  <a:pt x="197" y="166"/>
                  <a:pt x="197" y="166"/>
                  <a:pt x="197" y="166"/>
                </a:cubicBezTo>
                <a:cubicBezTo>
                  <a:pt x="197" y="165"/>
                  <a:pt x="197" y="165"/>
                  <a:pt x="197" y="165"/>
                </a:cubicBezTo>
                <a:cubicBezTo>
                  <a:pt x="197" y="165"/>
                  <a:pt x="196" y="165"/>
                  <a:pt x="195" y="166"/>
                </a:cubicBezTo>
                <a:cubicBezTo>
                  <a:pt x="194" y="166"/>
                  <a:pt x="193" y="167"/>
                  <a:pt x="193" y="168"/>
                </a:cubicBezTo>
                <a:cubicBezTo>
                  <a:pt x="192" y="168"/>
                  <a:pt x="192" y="169"/>
                  <a:pt x="192" y="170"/>
                </a:cubicBezTo>
                <a:cubicBezTo>
                  <a:pt x="192" y="177"/>
                  <a:pt x="192" y="177"/>
                  <a:pt x="192" y="177"/>
                </a:cubicBezTo>
                <a:cubicBezTo>
                  <a:pt x="193" y="177"/>
                  <a:pt x="193" y="177"/>
                  <a:pt x="193" y="177"/>
                </a:cubicBezTo>
                <a:cubicBezTo>
                  <a:pt x="192" y="176"/>
                  <a:pt x="192" y="176"/>
                  <a:pt x="192" y="176"/>
                </a:cubicBezTo>
                <a:cubicBezTo>
                  <a:pt x="188" y="182"/>
                  <a:pt x="188" y="182"/>
                  <a:pt x="188" y="182"/>
                </a:cubicBezTo>
                <a:cubicBezTo>
                  <a:pt x="189" y="182"/>
                  <a:pt x="189" y="182"/>
                  <a:pt x="189" y="182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2" y="177"/>
                  <a:pt x="192" y="177"/>
                  <a:pt x="192" y="177"/>
                </a:cubicBezTo>
                <a:cubicBezTo>
                  <a:pt x="193" y="176"/>
                  <a:pt x="193" y="176"/>
                  <a:pt x="193" y="176"/>
                </a:cubicBezTo>
                <a:cubicBezTo>
                  <a:pt x="191" y="176"/>
                  <a:pt x="191" y="176"/>
                  <a:pt x="191" y="176"/>
                </a:cubicBezTo>
                <a:cubicBezTo>
                  <a:pt x="184" y="176"/>
                  <a:pt x="184" y="176"/>
                  <a:pt x="184" y="176"/>
                </a:cubicBezTo>
                <a:cubicBezTo>
                  <a:pt x="184" y="177"/>
                  <a:pt x="184" y="177"/>
                  <a:pt x="184" y="177"/>
                </a:cubicBezTo>
                <a:cubicBezTo>
                  <a:pt x="185" y="178"/>
                  <a:pt x="185" y="178"/>
                  <a:pt x="185" y="178"/>
                </a:cubicBezTo>
                <a:cubicBezTo>
                  <a:pt x="189" y="176"/>
                  <a:pt x="189" y="176"/>
                  <a:pt x="189" y="176"/>
                </a:cubicBezTo>
                <a:cubicBezTo>
                  <a:pt x="190" y="175"/>
                  <a:pt x="190" y="175"/>
                  <a:pt x="190" y="175"/>
                </a:cubicBezTo>
                <a:cubicBezTo>
                  <a:pt x="189" y="173"/>
                  <a:pt x="189" y="173"/>
                  <a:pt x="189" y="173"/>
                </a:cubicBezTo>
                <a:cubicBezTo>
                  <a:pt x="187" y="169"/>
                  <a:pt x="187" y="169"/>
                  <a:pt x="187" y="169"/>
                </a:cubicBezTo>
                <a:cubicBezTo>
                  <a:pt x="186" y="169"/>
                  <a:pt x="186" y="169"/>
                  <a:pt x="186" y="169"/>
                </a:cubicBezTo>
                <a:cubicBezTo>
                  <a:pt x="185" y="169"/>
                  <a:pt x="185" y="169"/>
                  <a:pt x="185" y="169"/>
                </a:cubicBezTo>
                <a:cubicBezTo>
                  <a:pt x="181" y="169"/>
                  <a:pt x="181" y="169"/>
                  <a:pt x="181" y="169"/>
                </a:cubicBezTo>
                <a:cubicBezTo>
                  <a:pt x="181" y="170"/>
                  <a:pt x="181" y="170"/>
                  <a:pt x="181" y="170"/>
                </a:cubicBezTo>
                <a:cubicBezTo>
                  <a:pt x="182" y="171"/>
                  <a:pt x="182" y="171"/>
                  <a:pt x="182" y="171"/>
                </a:cubicBezTo>
                <a:cubicBezTo>
                  <a:pt x="182" y="171"/>
                  <a:pt x="184" y="170"/>
                  <a:pt x="185" y="169"/>
                </a:cubicBezTo>
                <a:cubicBezTo>
                  <a:pt x="186" y="168"/>
                  <a:pt x="186" y="167"/>
                  <a:pt x="187" y="167"/>
                </a:cubicBezTo>
                <a:cubicBezTo>
                  <a:pt x="188" y="166"/>
                  <a:pt x="188" y="165"/>
                  <a:pt x="188" y="164"/>
                </a:cubicBezTo>
                <a:cubicBezTo>
                  <a:pt x="188" y="162"/>
                  <a:pt x="188" y="161"/>
                  <a:pt x="188" y="161"/>
                </a:cubicBezTo>
                <a:cubicBezTo>
                  <a:pt x="188" y="160"/>
                  <a:pt x="189" y="160"/>
                  <a:pt x="189" y="159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60"/>
                  <a:pt x="188" y="160"/>
                  <a:pt x="188" y="160"/>
                </a:cubicBezTo>
                <a:cubicBezTo>
                  <a:pt x="189" y="160"/>
                  <a:pt x="189" y="159"/>
                  <a:pt x="190" y="159"/>
                </a:cubicBezTo>
                <a:cubicBezTo>
                  <a:pt x="191" y="158"/>
                  <a:pt x="192" y="156"/>
                  <a:pt x="192" y="156"/>
                </a:cubicBezTo>
                <a:cubicBezTo>
                  <a:pt x="193" y="155"/>
                  <a:pt x="193" y="155"/>
                  <a:pt x="193" y="155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0" y="153"/>
                  <a:pt x="190" y="153"/>
                  <a:pt x="190" y="153"/>
                </a:cubicBezTo>
                <a:cubicBezTo>
                  <a:pt x="190" y="152"/>
                  <a:pt x="190" y="152"/>
                  <a:pt x="190" y="152"/>
                </a:cubicBezTo>
                <a:cubicBezTo>
                  <a:pt x="189" y="153"/>
                  <a:pt x="189" y="153"/>
                  <a:pt x="189" y="153"/>
                </a:cubicBezTo>
                <a:cubicBezTo>
                  <a:pt x="189" y="153"/>
                  <a:pt x="189" y="153"/>
                  <a:pt x="188" y="153"/>
                </a:cubicBezTo>
                <a:cubicBezTo>
                  <a:pt x="186" y="153"/>
                  <a:pt x="181" y="154"/>
                  <a:pt x="178" y="154"/>
                </a:cubicBezTo>
                <a:cubicBezTo>
                  <a:pt x="177" y="154"/>
                  <a:pt x="177" y="154"/>
                  <a:pt x="176" y="154"/>
                </a:cubicBezTo>
                <a:cubicBezTo>
                  <a:pt x="176" y="154"/>
                  <a:pt x="176" y="154"/>
                  <a:pt x="176" y="154"/>
                </a:cubicBezTo>
                <a:cubicBezTo>
                  <a:pt x="176" y="154"/>
                  <a:pt x="176" y="154"/>
                  <a:pt x="176" y="154"/>
                </a:cubicBezTo>
                <a:cubicBezTo>
                  <a:pt x="174" y="153"/>
                  <a:pt x="171" y="152"/>
                  <a:pt x="168" y="151"/>
                </a:cubicBezTo>
                <a:cubicBezTo>
                  <a:pt x="167" y="150"/>
                  <a:pt x="166" y="150"/>
                  <a:pt x="166" y="149"/>
                </a:cubicBezTo>
                <a:cubicBezTo>
                  <a:pt x="165" y="149"/>
                  <a:pt x="164" y="149"/>
                  <a:pt x="164" y="149"/>
                </a:cubicBezTo>
                <a:cubicBezTo>
                  <a:pt x="161" y="147"/>
                  <a:pt x="161" y="147"/>
                  <a:pt x="161" y="147"/>
                </a:cubicBezTo>
                <a:cubicBezTo>
                  <a:pt x="162" y="151"/>
                  <a:pt x="162" y="151"/>
                  <a:pt x="162" y="151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165" y="156"/>
                  <a:pt x="165" y="156"/>
                  <a:pt x="165" y="156"/>
                </a:cubicBezTo>
                <a:cubicBezTo>
                  <a:pt x="165" y="156"/>
                  <a:pt x="165" y="156"/>
                  <a:pt x="166" y="156"/>
                </a:cubicBezTo>
                <a:cubicBezTo>
                  <a:pt x="168" y="157"/>
                  <a:pt x="174" y="159"/>
                  <a:pt x="176" y="161"/>
                </a:cubicBezTo>
                <a:cubicBezTo>
                  <a:pt x="177" y="159"/>
                  <a:pt x="177" y="159"/>
                  <a:pt x="177" y="159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5" y="161"/>
                  <a:pt x="174" y="161"/>
                </a:cubicBezTo>
                <a:cubicBezTo>
                  <a:pt x="173" y="162"/>
                  <a:pt x="171" y="163"/>
                  <a:pt x="170" y="164"/>
                </a:cubicBezTo>
                <a:cubicBezTo>
                  <a:pt x="169" y="164"/>
                  <a:pt x="168" y="164"/>
                  <a:pt x="168" y="165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6" y="166"/>
                  <a:pt x="166" y="166"/>
                </a:cubicBezTo>
                <a:cubicBezTo>
                  <a:pt x="166" y="166"/>
                  <a:pt x="166" y="166"/>
                  <a:pt x="166" y="166"/>
                </a:cubicBezTo>
                <a:cubicBezTo>
                  <a:pt x="166" y="167"/>
                  <a:pt x="166" y="169"/>
                  <a:pt x="166" y="170"/>
                </a:cubicBezTo>
                <a:cubicBezTo>
                  <a:pt x="166" y="171"/>
                  <a:pt x="165" y="172"/>
                  <a:pt x="165" y="172"/>
                </a:cubicBezTo>
                <a:cubicBezTo>
                  <a:pt x="165" y="173"/>
                  <a:pt x="165" y="173"/>
                  <a:pt x="164" y="173"/>
                </a:cubicBezTo>
                <a:cubicBezTo>
                  <a:pt x="164" y="173"/>
                  <a:pt x="164" y="173"/>
                  <a:pt x="163" y="173"/>
                </a:cubicBezTo>
                <a:cubicBezTo>
                  <a:pt x="162" y="173"/>
                  <a:pt x="161" y="173"/>
                  <a:pt x="159" y="172"/>
                </a:cubicBezTo>
                <a:cubicBezTo>
                  <a:pt x="159" y="172"/>
                  <a:pt x="158" y="172"/>
                  <a:pt x="158" y="172"/>
                </a:cubicBezTo>
                <a:cubicBezTo>
                  <a:pt x="158" y="172"/>
                  <a:pt x="158" y="172"/>
                  <a:pt x="158" y="172"/>
                </a:cubicBezTo>
                <a:cubicBezTo>
                  <a:pt x="158" y="172"/>
                  <a:pt x="158" y="172"/>
                  <a:pt x="158" y="172"/>
                </a:cubicBezTo>
                <a:cubicBezTo>
                  <a:pt x="157" y="171"/>
                  <a:pt x="157" y="171"/>
                  <a:pt x="157" y="171"/>
                </a:cubicBezTo>
                <a:cubicBezTo>
                  <a:pt x="156" y="172"/>
                  <a:pt x="156" y="172"/>
                  <a:pt x="156" y="172"/>
                </a:cubicBezTo>
                <a:cubicBezTo>
                  <a:pt x="153" y="175"/>
                  <a:pt x="153" y="175"/>
                  <a:pt x="153" y="175"/>
                </a:cubicBezTo>
                <a:cubicBezTo>
                  <a:pt x="154" y="176"/>
                  <a:pt x="154" y="176"/>
                  <a:pt x="154" y="176"/>
                </a:cubicBezTo>
                <a:cubicBezTo>
                  <a:pt x="155" y="174"/>
                  <a:pt x="155" y="174"/>
                  <a:pt x="155" y="174"/>
                </a:cubicBezTo>
                <a:cubicBezTo>
                  <a:pt x="149" y="173"/>
                  <a:pt x="149" y="173"/>
                  <a:pt x="149" y="173"/>
                </a:cubicBezTo>
                <a:cubicBezTo>
                  <a:pt x="149" y="173"/>
                  <a:pt x="149" y="173"/>
                  <a:pt x="149" y="173"/>
                </a:cubicBezTo>
                <a:cubicBezTo>
                  <a:pt x="149" y="173"/>
                  <a:pt x="149" y="173"/>
                  <a:pt x="149" y="173"/>
                </a:cubicBezTo>
                <a:cubicBezTo>
                  <a:pt x="143" y="173"/>
                  <a:pt x="143" y="173"/>
                  <a:pt x="143" y="173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2" y="174"/>
                  <a:pt x="142" y="174"/>
                  <a:pt x="142" y="174"/>
                </a:cubicBezTo>
                <a:cubicBezTo>
                  <a:pt x="142" y="177"/>
                  <a:pt x="142" y="177"/>
                  <a:pt x="142" y="177"/>
                </a:cubicBezTo>
                <a:cubicBezTo>
                  <a:pt x="142" y="178"/>
                  <a:pt x="142" y="178"/>
                  <a:pt x="142" y="178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47" y="178"/>
                  <a:pt x="147" y="178"/>
                  <a:pt x="147" y="178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50" y="180"/>
                  <a:pt x="150" y="180"/>
                  <a:pt x="150" y="180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2"/>
                  <a:pt x="145" y="182"/>
                  <a:pt x="145" y="182"/>
                </a:cubicBezTo>
                <a:cubicBezTo>
                  <a:pt x="145" y="184"/>
                  <a:pt x="145" y="184"/>
                  <a:pt x="145" y="184"/>
                </a:cubicBezTo>
                <a:cubicBezTo>
                  <a:pt x="146" y="184"/>
                  <a:pt x="146" y="184"/>
                  <a:pt x="146" y="184"/>
                </a:cubicBezTo>
                <a:cubicBezTo>
                  <a:pt x="149" y="184"/>
                  <a:pt x="149" y="184"/>
                  <a:pt x="149" y="184"/>
                </a:cubicBezTo>
                <a:cubicBezTo>
                  <a:pt x="149" y="182"/>
                  <a:pt x="149" y="182"/>
                  <a:pt x="149" y="182"/>
                </a:cubicBezTo>
                <a:cubicBezTo>
                  <a:pt x="148" y="184"/>
                  <a:pt x="148" y="184"/>
                  <a:pt x="148" y="184"/>
                </a:cubicBezTo>
                <a:cubicBezTo>
                  <a:pt x="156" y="189"/>
                  <a:pt x="156" y="189"/>
                  <a:pt x="156" y="189"/>
                </a:cubicBezTo>
                <a:cubicBezTo>
                  <a:pt x="157" y="188"/>
                  <a:pt x="157" y="188"/>
                  <a:pt x="157" y="188"/>
                </a:cubicBezTo>
                <a:cubicBezTo>
                  <a:pt x="155" y="188"/>
                  <a:pt x="155" y="188"/>
                  <a:pt x="155" y="188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7" y="192"/>
                  <a:pt x="157" y="192"/>
                  <a:pt x="157" y="192"/>
                </a:cubicBezTo>
                <a:cubicBezTo>
                  <a:pt x="156" y="191"/>
                  <a:pt x="156" y="191"/>
                  <a:pt x="156" y="191"/>
                </a:cubicBezTo>
                <a:cubicBezTo>
                  <a:pt x="154" y="192"/>
                  <a:pt x="154" y="192"/>
                  <a:pt x="154" y="192"/>
                </a:cubicBezTo>
                <a:cubicBezTo>
                  <a:pt x="152" y="193"/>
                  <a:pt x="152" y="193"/>
                  <a:pt x="152" y="193"/>
                </a:cubicBezTo>
                <a:cubicBezTo>
                  <a:pt x="153" y="194"/>
                  <a:pt x="153" y="194"/>
                  <a:pt x="153" y="194"/>
                </a:cubicBezTo>
                <a:cubicBezTo>
                  <a:pt x="154" y="197"/>
                  <a:pt x="154" y="197"/>
                  <a:pt x="154" y="197"/>
                </a:cubicBezTo>
                <a:cubicBezTo>
                  <a:pt x="154" y="197"/>
                  <a:pt x="154" y="197"/>
                  <a:pt x="154" y="197"/>
                </a:cubicBezTo>
                <a:cubicBezTo>
                  <a:pt x="155" y="197"/>
                  <a:pt x="155" y="197"/>
                  <a:pt x="155" y="197"/>
                </a:cubicBezTo>
                <a:cubicBezTo>
                  <a:pt x="159" y="199"/>
                  <a:pt x="159" y="199"/>
                  <a:pt x="159" y="199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58" y="197"/>
                  <a:pt x="158" y="197"/>
                  <a:pt x="158" y="197"/>
                </a:cubicBezTo>
                <a:cubicBezTo>
                  <a:pt x="158" y="205"/>
                  <a:pt x="158" y="205"/>
                  <a:pt x="158" y="205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59" y="204"/>
                  <a:pt x="159" y="204"/>
                  <a:pt x="159" y="204"/>
                </a:cubicBezTo>
                <a:cubicBezTo>
                  <a:pt x="153" y="210"/>
                  <a:pt x="153" y="210"/>
                  <a:pt x="153" y="210"/>
                </a:cubicBezTo>
                <a:cubicBezTo>
                  <a:pt x="152" y="211"/>
                  <a:pt x="152" y="211"/>
                  <a:pt x="152" y="211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64" y="223"/>
                  <a:pt x="164" y="223"/>
                  <a:pt x="164" y="223"/>
                </a:cubicBezTo>
                <a:cubicBezTo>
                  <a:pt x="165" y="223"/>
                  <a:pt x="165" y="223"/>
                  <a:pt x="165" y="223"/>
                </a:cubicBezTo>
                <a:cubicBezTo>
                  <a:pt x="165" y="223"/>
                  <a:pt x="165" y="223"/>
                  <a:pt x="165" y="223"/>
                </a:cubicBezTo>
                <a:cubicBezTo>
                  <a:pt x="165" y="223"/>
                  <a:pt x="167" y="223"/>
                  <a:pt x="168" y="222"/>
                </a:cubicBezTo>
                <a:cubicBezTo>
                  <a:pt x="170" y="222"/>
                  <a:pt x="172" y="222"/>
                  <a:pt x="173" y="222"/>
                </a:cubicBezTo>
                <a:cubicBezTo>
                  <a:pt x="174" y="222"/>
                  <a:pt x="174" y="222"/>
                  <a:pt x="174" y="222"/>
                </a:cubicBezTo>
                <a:cubicBezTo>
                  <a:pt x="174" y="222"/>
                  <a:pt x="175" y="223"/>
                  <a:pt x="176" y="223"/>
                </a:cubicBezTo>
                <a:cubicBezTo>
                  <a:pt x="176" y="224"/>
                  <a:pt x="177" y="225"/>
                  <a:pt x="179" y="225"/>
                </a:cubicBezTo>
                <a:cubicBezTo>
                  <a:pt x="179" y="225"/>
                  <a:pt x="180" y="224"/>
                  <a:pt x="181" y="224"/>
                </a:cubicBezTo>
                <a:cubicBezTo>
                  <a:pt x="180" y="223"/>
                  <a:pt x="180" y="223"/>
                  <a:pt x="180" y="223"/>
                </a:cubicBezTo>
                <a:cubicBezTo>
                  <a:pt x="180" y="224"/>
                  <a:pt x="180" y="224"/>
                  <a:pt x="180" y="224"/>
                </a:cubicBezTo>
                <a:cubicBezTo>
                  <a:pt x="181" y="224"/>
                  <a:pt x="182" y="224"/>
                  <a:pt x="182" y="224"/>
                </a:cubicBezTo>
                <a:cubicBezTo>
                  <a:pt x="183" y="223"/>
                  <a:pt x="184" y="222"/>
                  <a:pt x="184" y="222"/>
                </a:cubicBezTo>
                <a:cubicBezTo>
                  <a:pt x="185" y="222"/>
                  <a:pt x="185" y="221"/>
                  <a:pt x="186" y="221"/>
                </a:cubicBezTo>
                <a:cubicBezTo>
                  <a:pt x="186" y="222"/>
                  <a:pt x="186" y="222"/>
                  <a:pt x="186" y="222"/>
                </a:cubicBezTo>
                <a:cubicBezTo>
                  <a:pt x="187" y="220"/>
                  <a:pt x="187" y="220"/>
                  <a:pt x="187" y="220"/>
                </a:cubicBezTo>
                <a:cubicBezTo>
                  <a:pt x="185" y="221"/>
                  <a:pt x="185" y="221"/>
                  <a:pt x="185" y="221"/>
                </a:cubicBezTo>
                <a:cubicBezTo>
                  <a:pt x="186" y="221"/>
                  <a:pt x="186" y="222"/>
                  <a:pt x="186" y="223"/>
                </a:cubicBezTo>
                <a:cubicBezTo>
                  <a:pt x="186" y="223"/>
                  <a:pt x="186" y="224"/>
                  <a:pt x="185" y="224"/>
                </a:cubicBezTo>
                <a:cubicBezTo>
                  <a:pt x="185" y="225"/>
                  <a:pt x="185" y="225"/>
                  <a:pt x="185" y="225"/>
                </a:cubicBezTo>
                <a:cubicBezTo>
                  <a:pt x="185" y="225"/>
                  <a:pt x="185" y="225"/>
                  <a:pt x="185" y="225"/>
                </a:cubicBezTo>
                <a:cubicBezTo>
                  <a:pt x="185" y="225"/>
                  <a:pt x="185" y="225"/>
                  <a:pt x="185" y="225"/>
                </a:cubicBezTo>
                <a:cubicBezTo>
                  <a:pt x="184" y="227"/>
                  <a:pt x="184" y="227"/>
                  <a:pt x="184" y="227"/>
                </a:cubicBezTo>
                <a:cubicBezTo>
                  <a:pt x="187" y="227"/>
                  <a:pt x="187" y="227"/>
                  <a:pt x="187" y="227"/>
                </a:cubicBezTo>
                <a:cubicBezTo>
                  <a:pt x="189" y="227"/>
                  <a:pt x="189" y="227"/>
                  <a:pt x="189" y="227"/>
                </a:cubicBezTo>
                <a:cubicBezTo>
                  <a:pt x="189" y="226"/>
                  <a:pt x="189" y="226"/>
                  <a:pt x="189" y="226"/>
                </a:cubicBezTo>
                <a:cubicBezTo>
                  <a:pt x="188" y="225"/>
                  <a:pt x="188" y="225"/>
                  <a:pt x="188" y="225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87" y="233"/>
                  <a:pt x="187" y="233"/>
                  <a:pt x="187" y="233"/>
                </a:cubicBezTo>
                <a:cubicBezTo>
                  <a:pt x="187" y="234"/>
                  <a:pt x="187" y="234"/>
                  <a:pt x="187" y="234"/>
                </a:cubicBezTo>
                <a:cubicBezTo>
                  <a:pt x="188" y="234"/>
                  <a:pt x="188" y="234"/>
                  <a:pt x="188" y="234"/>
                </a:cubicBezTo>
                <a:cubicBezTo>
                  <a:pt x="189" y="234"/>
                  <a:pt x="189" y="234"/>
                  <a:pt x="189" y="234"/>
                </a:cubicBezTo>
                <a:cubicBezTo>
                  <a:pt x="189" y="232"/>
                  <a:pt x="189" y="232"/>
                  <a:pt x="189" y="232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5"/>
                  <a:pt x="188" y="235"/>
                  <a:pt x="188" y="235"/>
                </a:cubicBezTo>
                <a:cubicBezTo>
                  <a:pt x="189" y="235"/>
                  <a:pt x="189" y="235"/>
                  <a:pt x="189" y="235"/>
                </a:cubicBezTo>
                <a:cubicBezTo>
                  <a:pt x="190" y="234"/>
                  <a:pt x="190" y="234"/>
                  <a:pt x="190" y="234"/>
                </a:cubicBezTo>
                <a:cubicBezTo>
                  <a:pt x="183" y="231"/>
                  <a:pt x="183" y="231"/>
                  <a:pt x="183" y="231"/>
                </a:cubicBezTo>
                <a:cubicBezTo>
                  <a:pt x="181" y="230"/>
                  <a:pt x="181" y="230"/>
                  <a:pt x="181" y="230"/>
                </a:cubicBezTo>
                <a:cubicBezTo>
                  <a:pt x="181" y="232"/>
                  <a:pt x="181" y="232"/>
                  <a:pt x="181" y="232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82" y="235"/>
                  <a:pt x="182" y="235"/>
                  <a:pt x="182" y="235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0" y="239"/>
                  <a:pt x="200" y="239"/>
                  <a:pt x="200" y="239"/>
                </a:cubicBezTo>
                <a:cubicBezTo>
                  <a:pt x="199" y="240"/>
                  <a:pt x="199" y="240"/>
                  <a:pt x="199" y="240"/>
                </a:cubicBezTo>
                <a:cubicBezTo>
                  <a:pt x="202" y="244"/>
                  <a:pt x="202" y="244"/>
                  <a:pt x="202" y="244"/>
                </a:cubicBezTo>
                <a:cubicBezTo>
                  <a:pt x="202" y="245"/>
                  <a:pt x="202" y="245"/>
                  <a:pt x="202" y="245"/>
                </a:cubicBezTo>
                <a:cubicBezTo>
                  <a:pt x="203" y="244"/>
                  <a:pt x="203" y="244"/>
                  <a:pt x="203" y="244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3" y="241"/>
                  <a:pt x="213" y="241"/>
                  <a:pt x="213" y="241"/>
                </a:cubicBezTo>
                <a:cubicBezTo>
                  <a:pt x="210" y="239"/>
                  <a:pt x="210" y="239"/>
                  <a:pt x="210" y="239"/>
                </a:cubicBezTo>
                <a:cubicBezTo>
                  <a:pt x="210" y="239"/>
                  <a:pt x="210" y="239"/>
                  <a:pt x="210" y="239"/>
                </a:cubicBezTo>
                <a:cubicBezTo>
                  <a:pt x="210" y="239"/>
                  <a:pt x="210" y="239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8" y="238"/>
                  <a:pt x="208" y="238"/>
                  <a:pt x="208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8" y="238"/>
                  <a:pt x="208" y="238"/>
                  <a:pt x="208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10" y="237"/>
                  <a:pt x="210" y="236"/>
                  <a:pt x="211" y="235"/>
                </a:cubicBezTo>
                <a:cubicBezTo>
                  <a:pt x="212" y="235"/>
                  <a:pt x="212" y="234"/>
                  <a:pt x="212" y="233"/>
                </a:cubicBezTo>
                <a:cubicBezTo>
                  <a:pt x="212" y="232"/>
                  <a:pt x="212" y="231"/>
                  <a:pt x="212" y="231"/>
                </a:cubicBezTo>
                <a:cubicBezTo>
                  <a:pt x="211" y="230"/>
                  <a:pt x="211" y="230"/>
                  <a:pt x="210" y="230"/>
                </a:cubicBezTo>
                <a:cubicBezTo>
                  <a:pt x="210" y="229"/>
                  <a:pt x="210" y="229"/>
                  <a:pt x="210" y="229"/>
                </a:cubicBezTo>
                <a:cubicBezTo>
                  <a:pt x="210" y="229"/>
                  <a:pt x="210" y="229"/>
                  <a:pt x="210" y="229"/>
                </a:cubicBezTo>
                <a:cubicBezTo>
                  <a:pt x="208" y="229"/>
                  <a:pt x="206" y="229"/>
                  <a:pt x="205" y="229"/>
                </a:cubicBezTo>
                <a:cubicBezTo>
                  <a:pt x="204" y="229"/>
                  <a:pt x="204" y="229"/>
                  <a:pt x="203" y="228"/>
                </a:cubicBezTo>
                <a:cubicBezTo>
                  <a:pt x="203" y="228"/>
                  <a:pt x="203" y="228"/>
                  <a:pt x="203" y="227"/>
                </a:cubicBezTo>
                <a:cubicBezTo>
                  <a:pt x="201" y="227"/>
                  <a:pt x="201" y="227"/>
                  <a:pt x="201" y="227"/>
                </a:cubicBezTo>
                <a:cubicBezTo>
                  <a:pt x="203" y="228"/>
                  <a:pt x="203" y="228"/>
                  <a:pt x="203" y="228"/>
                </a:cubicBezTo>
                <a:cubicBezTo>
                  <a:pt x="203" y="227"/>
                  <a:pt x="205" y="225"/>
                  <a:pt x="208" y="224"/>
                </a:cubicBezTo>
                <a:cubicBezTo>
                  <a:pt x="209" y="223"/>
                  <a:pt x="211" y="222"/>
                  <a:pt x="212" y="221"/>
                </a:cubicBezTo>
                <a:cubicBezTo>
                  <a:pt x="213" y="221"/>
                  <a:pt x="214" y="220"/>
                  <a:pt x="215" y="220"/>
                </a:cubicBezTo>
                <a:cubicBezTo>
                  <a:pt x="217" y="220"/>
                  <a:pt x="219" y="220"/>
                  <a:pt x="221" y="220"/>
                </a:cubicBezTo>
                <a:cubicBezTo>
                  <a:pt x="223" y="219"/>
                  <a:pt x="225" y="218"/>
                  <a:pt x="226" y="215"/>
                </a:cubicBezTo>
                <a:cubicBezTo>
                  <a:pt x="226" y="215"/>
                  <a:pt x="226" y="215"/>
                  <a:pt x="226" y="215"/>
                </a:cubicBezTo>
                <a:cubicBezTo>
                  <a:pt x="226" y="215"/>
                  <a:pt x="226" y="215"/>
                  <a:pt x="226" y="215"/>
                </a:cubicBezTo>
                <a:cubicBezTo>
                  <a:pt x="226" y="212"/>
                  <a:pt x="225" y="209"/>
                  <a:pt x="223" y="207"/>
                </a:cubicBezTo>
                <a:cubicBezTo>
                  <a:pt x="222" y="206"/>
                  <a:pt x="221" y="205"/>
                  <a:pt x="220" y="204"/>
                </a:cubicBezTo>
                <a:cubicBezTo>
                  <a:pt x="219" y="203"/>
                  <a:pt x="218" y="202"/>
                  <a:pt x="216" y="202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6" y="202"/>
                  <a:pt x="214" y="201"/>
                  <a:pt x="213" y="201"/>
                </a:cubicBezTo>
                <a:cubicBezTo>
                  <a:pt x="212" y="201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1"/>
                  <a:pt x="211" y="201"/>
                  <a:pt x="211" y="201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1"/>
                  <a:pt x="211" y="201"/>
                  <a:pt x="211" y="201"/>
                </a:cubicBezTo>
                <a:cubicBezTo>
                  <a:pt x="211" y="200"/>
                  <a:pt x="212" y="200"/>
                  <a:pt x="212" y="199"/>
                </a:cubicBezTo>
                <a:cubicBezTo>
                  <a:pt x="212" y="196"/>
                  <a:pt x="212" y="193"/>
                  <a:pt x="212" y="193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2" y="194"/>
                  <a:pt x="212" y="194"/>
                  <a:pt x="212" y="194"/>
                </a:cubicBezTo>
                <a:cubicBezTo>
                  <a:pt x="212" y="194"/>
                  <a:pt x="212" y="194"/>
                  <a:pt x="213" y="193"/>
                </a:cubicBezTo>
                <a:cubicBezTo>
                  <a:pt x="213" y="192"/>
                  <a:pt x="214" y="191"/>
                  <a:pt x="214" y="190"/>
                </a:cubicBezTo>
                <a:cubicBezTo>
                  <a:pt x="215" y="190"/>
                  <a:pt x="215" y="190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7" y="189"/>
                  <a:pt x="217" y="188"/>
                </a:cubicBezTo>
                <a:cubicBezTo>
                  <a:pt x="219" y="188"/>
                  <a:pt x="220" y="188"/>
                  <a:pt x="221" y="188"/>
                </a:cubicBezTo>
                <a:cubicBezTo>
                  <a:pt x="222" y="188"/>
                  <a:pt x="223" y="188"/>
                  <a:pt x="223" y="188"/>
                </a:cubicBezTo>
                <a:cubicBezTo>
                  <a:pt x="224" y="188"/>
                  <a:pt x="224" y="188"/>
                  <a:pt x="224" y="188"/>
                </a:cubicBezTo>
                <a:cubicBezTo>
                  <a:pt x="225" y="187"/>
                  <a:pt x="225" y="187"/>
                  <a:pt x="225" y="187"/>
                </a:cubicBezTo>
                <a:cubicBezTo>
                  <a:pt x="225" y="187"/>
                  <a:pt x="225" y="187"/>
                  <a:pt x="225" y="186"/>
                </a:cubicBezTo>
                <a:cubicBezTo>
                  <a:pt x="225" y="186"/>
                  <a:pt x="225" y="185"/>
                  <a:pt x="226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7" y="184"/>
                  <a:pt x="227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7" y="184"/>
                  <a:pt x="227" y="184"/>
                  <a:pt x="227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6" y="182"/>
                  <a:pt x="226" y="182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6" y="182"/>
                  <a:pt x="225" y="183"/>
                  <a:pt x="225" y="183"/>
                </a:cubicBezTo>
                <a:cubicBezTo>
                  <a:pt x="225" y="184"/>
                  <a:pt x="224" y="185"/>
                  <a:pt x="224" y="186"/>
                </a:cubicBezTo>
                <a:cubicBezTo>
                  <a:pt x="224" y="187"/>
                  <a:pt x="224" y="188"/>
                  <a:pt x="225" y="188"/>
                </a:cubicBezTo>
                <a:cubicBezTo>
                  <a:pt x="225" y="189"/>
                  <a:pt x="225" y="191"/>
                  <a:pt x="226" y="192"/>
                </a:cubicBezTo>
                <a:cubicBezTo>
                  <a:pt x="226" y="193"/>
                  <a:pt x="226" y="193"/>
                  <a:pt x="227" y="194"/>
                </a:cubicBezTo>
                <a:cubicBezTo>
                  <a:pt x="228" y="194"/>
                  <a:pt x="228" y="195"/>
                  <a:pt x="229" y="195"/>
                </a:cubicBezTo>
                <a:cubicBezTo>
                  <a:pt x="230" y="195"/>
                  <a:pt x="230" y="195"/>
                  <a:pt x="231" y="195"/>
                </a:cubicBezTo>
                <a:cubicBezTo>
                  <a:pt x="232" y="194"/>
                  <a:pt x="234" y="192"/>
                  <a:pt x="235" y="191"/>
                </a:cubicBezTo>
                <a:cubicBezTo>
                  <a:pt x="236" y="190"/>
                  <a:pt x="237" y="189"/>
                  <a:pt x="237" y="189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37" y="187"/>
                  <a:pt x="237" y="187"/>
                  <a:pt x="237" y="187"/>
                </a:cubicBezTo>
                <a:cubicBezTo>
                  <a:pt x="237" y="187"/>
                  <a:pt x="236" y="185"/>
                  <a:pt x="235" y="182"/>
                </a:cubicBezTo>
                <a:cubicBezTo>
                  <a:pt x="235" y="181"/>
                  <a:pt x="234" y="179"/>
                  <a:pt x="234" y="178"/>
                </a:cubicBezTo>
                <a:cubicBezTo>
                  <a:pt x="234" y="178"/>
                  <a:pt x="233" y="177"/>
                  <a:pt x="233" y="177"/>
                </a:cubicBezTo>
                <a:cubicBezTo>
                  <a:pt x="232" y="176"/>
                  <a:pt x="232" y="176"/>
                  <a:pt x="232" y="176"/>
                </a:cubicBezTo>
                <a:cubicBezTo>
                  <a:pt x="232" y="176"/>
                  <a:pt x="232" y="176"/>
                  <a:pt x="231" y="176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3" y="177"/>
                  <a:pt x="233" y="177"/>
                  <a:pt x="233" y="177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1" y="179"/>
                  <a:pt x="231" y="179"/>
                  <a:pt x="231" y="179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9"/>
                  <a:pt x="231" y="179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9"/>
                  <a:pt x="231" y="180"/>
                </a:cubicBezTo>
                <a:cubicBezTo>
                  <a:pt x="232" y="182"/>
                  <a:pt x="233" y="184"/>
                  <a:pt x="233" y="185"/>
                </a:cubicBezTo>
                <a:cubicBezTo>
                  <a:pt x="234" y="187"/>
                  <a:pt x="234" y="188"/>
                  <a:pt x="234" y="188"/>
                </a:cubicBezTo>
                <a:cubicBezTo>
                  <a:pt x="235" y="188"/>
                  <a:pt x="235" y="188"/>
                  <a:pt x="235" y="188"/>
                </a:cubicBezTo>
                <a:cubicBezTo>
                  <a:pt x="234" y="187"/>
                  <a:pt x="234" y="187"/>
                  <a:pt x="234" y="187"/>
                </a:cubicBezTo>
                <a:cubicBezTo>
                  <a:pt x="234" y="187"/>
                  <a:pt x="234" y="187"/>
                  <a:pt x="234" y="187"/>
                </a:cubicBezTo>
                <a:cubicBezTo>
                  <a:pt x="233" y="188"/>
                  <a:pt x="231" y="191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1"/>
                  <a:pt x="228" y="190"/>
                  <a:pt x="228" y="189"/>
                </a:cubicBezTo>
                <a:cubicBezTo>
                  <a:pt x="227" y="188"/>
                  <a:pt x="227" y="187"/>
                  <a:pt x="227" y="186"/>
                </a:cubicBezTo>
                <a:cubicBezTo>
                  <a:pt x="227" y="185"/>
                  <a:pt x="228" y="185"/>
                  <a:pt x="228" y="184"/>
                </a:cubicBezTo>
                <a:cubicBezTo>
                  <a:pt x="228" y="184"/>
                  <a:pt x="228" y="184"/>
                  <a:pt x="228" y="184"/>
                </a:cubicBezTo>
                <a:cubicBezTo>
                  <a:pt x="228" y="183"/>
                  <a:pt x="228" y="183"/>
                  <a:pt x="228" y="183"/>
                </a:cubicBezTo>
                <a:cubicBezTo>
                  <a:pt x="228" y="183"/>
                  <a:pt x="229" y="183"/>
                  <a:pt x="229" y="183"/>
                </a:cubicBezTo>
                <a:cubicBezTo>
                  <a:pt x="228" y="182"/>
                  <a:pt x="228" y="182"/>
                  <a:pt x="228" y="182"/>
                </a:cubicBezTo>
                <a:cubicBezTo>
                  <a:pt x="228" y="181"/>
                  <a:pt x="228" y="181"/>
                  <a:pt x="227" y="181"/>
                </a:cubicBezTo>
                <a:cubicBezTo>
                  <a:pt x="227" y="181"/>
                  <a:pt x="227" y="181"/>
                  <a:pt x="227" y="181"/>
                </a:cubicBezTo>
                <a:cubicBezTo>
                  <a:pt x="226" y="181"/>
                  <a:pt x="226" y="181"/>
                  <a:pt x="226" y="181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7" y="181"/>
                  <a:pt x="227" y="181"/>
                  <a:pt x="227" y="181"/>
                </a:cubicBezTo>
                <a:cubicBezTo>
                  <a:pt x="227" y="181"/>
                  <a:pt x="226" y="181"/>
                  <a:pt x="225" y="181"/>
                </a:cubicBezTo>
                <a:cubicBezTo>
                  <a:pt x="225" y="181"/>
                  <a:pt x="224" y="181"/>
                  <a:pt x="224" y="181"/>
                </a:cubicBezTo>
                <a:cubicBezTo>
                  <a:pt x="223" y="182"/>
                  <a:pt x="223" y="182"/>
                  <a:pt x="223" y="183"/>
                </a:cubicBezTo>
                <a:cubicBezTo>
                  <a:pt x="222" y="184"/>
                  <a:pt x="222" y="186"/>
                  <a:pt x="222" y="186"/>
                </a:cubicBezTo>
                <a:cubicBezTo>
                  <a:pt x="223" y="186"/>
                  <a:pt x="223" y="186"/>
                  <a:pt x="223" y="186"/>
                </a:cubicBezTo>
                <a:cubicBezTo>
                  <a:pt x="223" y="185"/>
                  <a:pt x="223" y="185"/>
                  <a:pt x="223" y="185"/>
                </a:cubicBezTo>
                <a:cubicBezTo>
                  <a:pt x="223" y="185"/>
                  <a:pt x="221" y="185"/>
                  <a:pt x="219" y="185"/>
                </a:cubicBezTo>
                <a:cubicBezTo>
                  <a:pt x="218" y="185"/>
                  <a:pt x="217" y="185"/>
                  <a:pt x="217" y="186"/>
                </a:cubicBezTo>
                <a:cubicBezTo>
                  <a:pt x="216" y="186"/>
                  <a:pt x="215" y="186"/>
                  <a:pt x="214" y="187"/>
                </a:cubicBezTo>
                <a:cubicBezTo>
                  <a:pt x="215" y="188"/>
                  <a:pt x="215" y="188"/>
                  <a:pt x="215" y="188"/>
                </a:cubicBezTo>
                <a:cubicBezTo>
                  <a:pt x="215" y="186"/>
                  <a:pt x="215" y="186"/>
                  <a:pt x="215" y="186"/>
                </a:cubicBezTo>
                <a:cubicBezTo>
                  <a:pt x="214" y="186"/>
                  <a:pt x="214" y="187"/>
                  <a:pt x="214" y="187"/>
                </a:cubicBezTo>
                <a:cubicBezTo>
                  <a:pt x="213" y="187"/>
                  <a:pt x="213" y="188"/>
                  <a:pt x="212" y="188"/>
                </a:cubicBezTo>
                <a:cubicBezTo>
                  <a:pt x="211" y="190"/>
                  <a:pt x="210" y="192"/>
                  <a:pt x="210" y="193"/>
                </a:cubicBezTo>
                <a:cubicBezTo>
                  <a:pt x="209" y="193"/>
                  <a:pt x="209" y="193"/>
                  <a:pt x="209" y="193"/>
                </a:cubicBezTo>
                <a:cubicBezTo>
                  <a:pt x="209" y="193"/>
                  <a:pt x="209" y="193"/>
                  <a:pt x="209" y="193"/>
                </a:cubicBezTo>
                <a:cubicBezTo>
                  <a:pt x="209" y="193"/>
                  <a:pt x="209" y="193"/>
                  <a:pt x="209" y="194"/>
                </a:cubicBezTo>
                <a:cubicBezTo>
                  <a:pt x="209" y="195"/>
                  <a:pt x="209" y="196"/>
                  <a:pt x="209" y="197"/>
                </a:cubicBezTo>
                <a:cubicBezTo>
                  <a:pt x="209" y="197"/>
                  <a:pt x="209" y="198"/>
                  <a:pt x="209" y="198"/>
                </a:cubicBezTo>
                <a:cubicBezTo>
                  <a:pt x="209" y="199"/>
                  <a:pt x="209" y="199"/>
                  <a:pt x="209" y="199"/>
                </a:cubicBezTo>
                <a:cubicBezTo>
                  <a:pt x="209" y="199"/>
                  <a:pt x="209" y="199"/>
                  <a:pt x="209" y="199"/>
                </a:cubicBezTo>
                <a:cubicBezTo>
                  <a:pt x="208" y="199"/>
                  <a:pt x="208" y="200"/>
                  <a:pt x="208" y="200"/>
                </a:cubicBezTo>
                <a:cubicBezTo>
                  <a:pt x="208" y="201"/>
                  <a:pt x="208" y="201"/>
                  <a:pt x="208" y="202"/>
                </a:cubicBezTo>
                <a:cubicBezTo>
                  <a:pt x="209" y="202"/>
                  <a:pt x="209" y="203"/>
                  <a:pt x="210" y="203"/>
                </a:cubicBezTo>
                <a:cubicBezTo>
                  <a:pt x="212" y="204"/>
                  <a:pt x="214" y="205"/>
                  <a:pt x="216" y="205"/>
                </a:cubicBezTo>
                <a:cubicBezTo>
                  <a:pt x="216" y="205"/>
                  <a:pt x="216" y="205"/>
                  <a:pt x="216" y="205"/>
                </a:cubicBezTo>
                <a:cubicBezTo>
                  <a:pt x="216" y="205"/>
                  <a:pt x="216" y="205"/>
                  <a:pt x="216" y="205"/>
                </a:cubicBezTo>
                <a:cubicBezTo>
                  <a:pt x="217" y="205"/>
                  <a:pt x="218" y="206"/>
                  <a:pt x="218" y="206"/>
                </a:cubicBezTo>
                <a:cubicBezTo>
                  <a:pt x="220" y="207"/>
                  <a:pt x="221" y="209"/>
                  <a:pt x="222" y="210"/>
                </a:cubicBezTo>
                <a:cubicBezTo>
                  <a:pt x="223" y="212"/>
                  <a:pt x="223" y="214"/>
                  <a:pt x="223" y="215"/>
                </a:cubicBezTo>
                <a:cubicBezTo>
                  <a:pt x="224" y="215"/>
                  <a:pt x="224" y="215"/>
                  <a:pt x="224" y="215"/>
                </a:cubicBezTo>
                <a:cubicBezTo>
                  <a:pt x="223" y="214"/>
                  <a:pt x="223" y="214"/>
                  <a:pt x="223" y="214"/>
                </a:cubicBezTo>
                <a:cubicBezTo>
                  <a:pt x="223" y="216"/>
                  <a:pt x="222" y="216"/>
                  <a:pt x="220" y="217"/>
                </a:cubicBezTo>
                <a:cubicBezTo>
                  <a:pt x="219" y="217"/>
                  <a:pt x="217" y="217"/>
                  <a:pt x="215" y="217"/>
                </a:cubicBezTo>
                <a:cubicBezTo>
                  <a:pt x="214" y="217"/>
                  <a:pt x="212" y="218"/>
                  <a:pt x="211" y="219"/>
                </a:cubicBezTo>
                <a:cubicBezTo>
                  <a:pt x="206" y="221"/>
                  <a:pt x="202" y="225"/>
                  <a:pt x="200" y="226"/>
                </a:cubicBezTo>
                <a:cubicBezTo>
                  <a:pt x="200" y="226"/>
                  <a:pt x="200" y="226"/>
                  <a:pt x="200" y="226"/>
                </a:cubicBezTo>
                <a:cubicBezTo>
                  <a:pt x="200" y="227"/>
                  <a:pt x="200" y="227"/>
                  <a:pt x="200" y="227"/>
                </a:cubicBezTo>
                <a:cubicBezTo>
                  <a:pt x="200" y="228"/>
                  <a:pt x="200" y="229"/>
                  <a:pt x="201" y="230"/>
                </a:cubicBezTo>
                <a:cubicBezTo>
                  <a:pt x="202" y="231"/>
                  <a:pt x="204" y="232"/>
                  <a:pt x="205" y="232"/>
                </a:cubicBezTo>
                <a:cubicBezTo>
                  <a:pt x="207" y="232"/>
                  <a:pt x="208" y="232"/>
                  <a:pt x="210" y="232"/>
                </a:cubicBezTo>
                <a:cubicBezTo>
                  <a:pt x="210" y="231"/>
                  <a:pt x="210" y="231"/>
                  <a:pt x="210" y="231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3"/>
                  <a:pt x="209" y="234"/>
                </a:cubicBezTo>
                <a:cubicBezTo>
                  <a:pt x="208" y="234"/>
                  <a:pt x="208" y="235"/>
                  <a:pt x="207" y="235"/>
                </a:cubicBezTo>
                <a:cubicBezTo>
                  <a:pt x="208" y="236"/>
                  <a:pt x="208" y="236"/>
                  <a:pt x="208" y="236"/>
                </a:cubicBezTo>
                <a:cubicBezTo>
                  <a:pt x="208" y="235"/>
                  <a:pt x="208" y="235"/>
                  <a:pt x="208" y="235"/>
                </a:cubicBezTo>
                <a:cubicBezTo>
                  <a:pt x="207" y="235"/>
                  <a:pt x="207" y="236"/>
                  <a:pt x="206" y="236"/>
                </a:cubicBezTo>
                <a:cubicBezTo>
                  <a:pt x="206" y="236"/>
                  <a:pt x="206" y="237"/>
                  <a:pt x="206" y="238"/>
                </a:cubicBezTo>
                <a:cubicBezTo>
                  <a:pt x="206" y="238"/>
                  <a:pt x="206" y="239"/>
                  <a:pt x="206" y="239"/>
                </a:cubicBezTo>
                <a:cubicBezTo>
                  <a:pt x="207" y="241"/>
                  <a:pt x="209" y="242"/>
                  <a:pt x="209" y="242"/>
                </a:cubicBezTo>
                <a:cubicBezTo>
                  <a:pt x="210" y="240"/>
                  <a:pt x="210" y="240"/>
                  <a:pt x="210" y="240"/>
                </a:cubicBezTo>
                <a:cubicBezTo>
                  <a:pt x="209" y="239"/>
                  <a:pt x="209" y="239"/>
                  <a:pt x="209" y="239"/>
                </a:cubicBezTo>
                <a:cubicBezTo>
                  <a:pt x="209" y="239"/>
                  <a:pt x="209" y="239"/>
                  <a:pt x="202" y="242"/>
                </a:cubicBezTo>
                <a:cubicBezTo>
                  <a:pt x="203" y="243"/>
                  <a:pt x="203" y="243"/>
                  <a:pt x="203" y="243"/>
                </a:cubicBezTo>
                <a:cubicBezTo>
                  <a:pt x="204" y="242"/>
                  <a:pt x="204" y="242"/>
                  <a:pt x="204" y="242"/>
                </a:cubicBezTo>
                <a:cubicBezTo>
                  <a:pt x="204" y="242"/>
                  <a:pt x="204" y="242"/>
                  <a:pt x="201" y="238"/>
                </a:cubicBezTo>
                <a:cubicBezTo>
                  <a:pt x="201" y="237"/>
                  <a:pt x="201" y="237"/>
                  <a:pt x="201" y="237"/>
                </a:cubicBezTo>
                <a:cubicBezTo>
                  <a:pt x="200" y="238"/>
                  <a:pt x="200" y="238"/>
                  <a:pt x="200" y="238"/>
                </a:cubicBezTo>
                <a:cubicBezTo>
                  <a:pt x="200" y="238"/>
                  <a:pt x="200" y="238"/>
                  <a:pt x="193" y="239"/>
                </a:cubicBezTo>
                <a:cubicBezTo>
                  <a:pt x="193" y="240"/>
                  <a:pt x="193" y="240"/>
                  <a:pt x="193" y="240"/>
                </a:cubicBezTo>
                <a:cubicBezTo>
                  <a:pt x="194" y="239"/>
                  <a:pt x="194" y="239"/>
                  <a:pt x="194" y="239"/>
                </a:cubicBezTo>
                <a:cubicBezTo>
                  <a:pt x="194" y="239"/>
                  <a:pt x="194" y="239"/>
                  <a:pt x="183" y="232"/>
                </a:cubicBezTo>
                <a:cubicBezTo>
                  <a:pt x="183" y="234"/>
                  <a:pt x="183" y="234"/>
                  <a:pt x="183" y="234"/>
                </a:cubicBezTo>
                <a:cubicBezTo>
                  <a:pt x="184" y="234"/>
                  <a:pt x="184" y="234"/>
                  <a:pt x="184" y="234"/>
                </a:cubicBezTo>
                <a:cubicBezTo>
                  <a:pt x="184" y="234"/>
                  <a:pt x="184" y="234"/>
                  <a:pt x="184" y="232"/>
                </a:cubicBezTo>
                <a:cubicBezTo>
                  <a:pt x="183" y="232"/>
                  <a:pt x="183" y="232"/>
                  <a:pt x="183" y="232"/>
                </a:cubicBezTo>
                <a:cubicBezTo>
                  <a:pt x="182" y="234"/>
                  <a:pt x="182" y="234"/>
                  <a:pt x="182" y="234"/>
                </a:cubicBezTo>
                <a:cubicBezTo>
                  <a:pt x="182" y="234"/>
                  <a:pt x="182" y="234"/>
                  <a:pt x="189" y="236"/>
                </a:cubicBezTo>
                <a:cubicBezTo>
                  <a:pt x="191" y="237"/>
                  <a:pt x="191" y="237"/>
                  <a:pt x="191" y="237"/>
                </a:cubicBezTo>
                <a:cubicBezTo>
                  <a:pt x="191" y="235"/>
                  <a:pt x="191" y="235"/>
                  <a:pt x="191" y="235"/>
                </a:cubicBezTo>
                <a:cubicBezTo>
                  <a:pt x="191" y="235"/>
                  <a:pt x="191" y="235"/>
                  <a:pt x="191" y="232"/>
                </a:cubicBezTo>
                <a:cubicBezTo>
                  <a:pt x="191" y="231"/>
                  <a:pt x="191" y="231"/>
                  <a:pt x="191" y="231"/>
                </a:cubicBezTo>
                <a:cubicBezTo>
                  <a:pt x="189" y="231"/>
                  <a:pt x="189" y="231"/>
                  <a:pt x="189" y="231"/>
                </a:cubicBezTo>
                <a:cubicBezTo>
                  <a:pt x="189" y="231"/>
                  <a:pt x="189" y="231"/>
                  <a:pt x="188" y="231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9" y="232"/>
                  <a:pt x="189" y="232"/>
                  <a:pt x="189" y="232"/>
                </a:cubicBezTo>
                <a:cubicBezTo>
                  <a:pt x="189" y="232"/>
                  <a:pt x="189" y="232"/>
                  <a:pt x="188" y="229"/>
                </a:cubicBezTo>
                <a:cubicBezTo>
                  <a:pt x="187" y="230"/>
                  <a:pt x="187" y="230"/>
                  <a:pt x="187" y="230"/>
                </a:cubicBezTo>
                <a:cubicBezTo>
                  <a:pt x="188" y="230"/>
                  <a:pt x="188" y="230"/>
                  <a:pt x="188" y="230"/>
                </a:cubicBezTo>
                <a:cubicBezTo>
                  <a:pt x="188" y="230"/>
                  <a:pt x="188" y="230"/>
                  <a:pt x="191" y="226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189" y="224"/>
                  <a:pt x="189" y="224"/>
                  <a:pt x="189" y="224"/>
                </a:cubicBezTo>
                <a:cubicBezTo>
                  <a:pt x="189" y="224"/>
                  <a:pt x="189" y="224"/>
                  <a:pt x="187" y="224"/>
                </a:cubicBezTo>
                <a:cubicBezTo>
                  <a:pt x="187" y="226"/>
                  <a:pt x="187" y="226"/>
                  <a:pt x="187" y="226"/>
                </a:cubicBezTo>
                <a:cubicBezTo>
                  <a:pt x="188" y="226"/>
                  <a:pt x="188" y="226"/>
                  <a:pt x="188" y="226"/>
                </a:cubicBezTo>
                <a:cubicBezTo>
                  <a:pt x="188" y="226"/>
                  <a:pt x="189" y="225"/>
                  <a:pt x="189" y="223"/>
                </a:cubicBezTo>
                <a:cubicBezTo>
                  <a:pt x="189" y="222"/>
                  <a:pt x="189" y="221"/>
                  <a:pt x="188" y="219"/>
                </a:cubicBezTo>
                <a:cubicBezTo>
                  <a:pt x="188" y="219"/>
                  <a:pt x="188" y="219"/>
                  <a:pt x="188" y="219"/>
                </a:cubicBezTo>
                <a:cubicBezTo>
                  <a:pt x="187" y="219"/>
                  <a:pt x="187" y="219"/>
                  <a:pt x="187" y="219"/>
                </a:cubicBezTo>
                <a:cubicBezTo>
                  <a:pt x="187" y="219"/>
                  <a:pt x="186" y="218"/>
                  <a:pt x="186" y="218"/>
                </a:cubicBezTo>
                <a:cubicBezTo>
                  <a:pt x="185" y="218"/>
                  <a:pt x="184" y="219"/>
                  <a:pt x="183" y="219"/>
                </a:cubicBezTo>
                <a:cubicBezTo>
                  <a:pt x="182" y="220"/>
                  <a:pt x="182" y="220"/>
                  <a:pt x="181" y="221"/>
                </a:cubicBezTo>
                <a:cubicBezTo>
                  <a:pt x="181" y="221"/>
                  <a:pt x="180" y="221"/>
                  <a:pt x="180" y="221"/>
                </a:cubicBezTo>
                <a:cubicBezTo>
                  <a:pt x="180" y="221"/>
                  <a:pt x="180" y="221"/>
                  <a:pt x="180" y="221"/>
                </a:cubicBezTo>
                <a:cubicBezTo>
                  <a:pt x="179" y="222"/>
                  <a:pt x="179" y="222"/>
                  <a:pt x="179" y="222"/>
                </a:cubicBezTo>
                <a:cubicBezTo>
                  <a:pt x="179" y="222"/>
                  <a:pt x="179" y="222"/>
                  <a:pt x="179" y="222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178" y="221"/>
                  <a:pt x="177" y="221"/>
                  <a:pt x="176" y="220"/>
                </a:cubicBezTo>
                <a:cubicBezTo>
                  <a:pt x="176" y="219"/>
                  <a:pt x="174" y="219"/>
                  <a:pt x="173" y="219"/>
                </a:cubicBezTo>
                <a:cubicBezTo>
                  <a:pt x="172" y="219"/>
                  <a:pt x="169" y="219"/>
                  <a:pt x="168" y="219"/>
                </a:cubicBezTo>
                <a:cubicBezTo>
                  <a:pt x="166" y="220"/>
                  <a:pt x="165" y="220"/>
                  <a:pt x="165" y="220"/>
                </a:cubicBezTo>
                <a:cubicBezTo>
                  <a:pt x="165" y="222"/>
                  <a:pt x="165" y="222"/>
                  <a:pt x="165" y="222"/>
                </a:cubicBezTo>
                <a:cubicBezTo>
                  <a:pt x="166" y="220"/>
                  <a:pt x="166" y="220"/>
                  <a:pt x="166" y="220"/>
                </a:cubicBezTo>
                <a:cubicBezTo>
                  <a:pt x="166" y="220"/>
                  <a:pt x="166" y="220"/>
                  <a:pt x="155" y="210"/>
                </a:cubicBezTo>
                <a:cubicBezTo>
                  <a:pt x="154" y="211"/>
                  <a:pt x="154" y="211"/>
                  <a:pt x="154" y="211"/>
                </a:cubicBezTo>
                <a:cubicBezTo>
                  <a:pt x="155" y="212"/>
                  <a:pt x="155" y="212"/>
                  <a:pt x="155" y="212"/>
                </a:cubicBezTo>
                <a:cubicBezTo>
                  <a:pt x="155" y="212"/>
                  <a:pt x="155" y="212"/>
                  <a:pt x="161" y="206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1" y="205"/>
                  <a:pt x="161" y="205"/>
                  <a:pt x="161" y="205"/>
                </a:cubicBezTo>
                <a:cubicBezTo>
                  <a:pt x="161" y="205"/>
                  <a:pt x="161" y="205"/>
                  <a:pt x="161" y="197"/>
                </a:cubicBezTo>
                <a:cubicBezTo>
                  <a:pt x="161" y="196"/>
                  <a:pt x="161" y="196"/>
                  <a:pt x="161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0" y="196"/>
                  <a:pt x="160" y="196"/>
                  <a:pt x="156" y="194"/>
                </a:cubicBezTo>
                <a:cubicBezTo>
                  <a:pt x="156" y="196"/>
                  <a:pt x="156" y="196"/>
                  <a:pt x="156" y="196"/>
                </a:cubicBezTo>
                <a:cubicBezTo>
                  <a:pt x="157" y="195"/>
                  <a:pt x="157" y="195"/>
                  <a:pt x="157" y="195"/>
                </a:cubicBezTo>
                <a:cubicBezTo>
                  <a:pt x="157" y="195"/>
                  <a:pt x="157" y="195"/>
                  <a:pt x="156" y="193"/>
                </a:cubicBezTo>
                <a:cubicBezTo>
                  <a:pt x="154" y="193"/>
                  <a:pt x="154" y="193"/>
                  <a:pt x="154" y="193"/>
                </a:cubicBezTo>
                <a:cubicBezTo>
                  <a:pt x="155" y="195"/>
                  <a:pt x="155" y="195"/>
                  <a:pt x="155" y="195"/>
                </a:cubicBezTo>
                <a:cubicBezTo>
                  <a:pt x="155" y="195"/>
                  <a:pt x="155" y="195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2"/>
                  <a:pt x="158" y="192"/>
                  <a:pt x="158" y="192"/>
                </a:cubicBezTo>
                <a:cubicBezTo>
                  <a:pt x="158" y="192"/>
                  <a:pt x="158" y="192"/>
                  <a:pt x="158" y="188"/>
                </a:cubicBezTo>
                <a:cubicBezTo>
                  <a:pt x="158" y="187"/>
                  <a:pt x="158" y="187"/>
                  <a:pt x="158" y="187"/>
                </a:cubicBezTo>
                <a:cubicBezTo>
                  <a:pt x="158" y="187"/>
                  <a:pt x="158" y="187"/>
                  <a:pt x="158" y="187"/>
                </a:cubicBezTo>
                <a:cubicBezTo>
                  <a:pt x="158" y="187"/>
                  <a:pt x="158" y="187"/>
                  <a:pt x="150" y="181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49" y="181"/>
                  <a:pt x="149" y="181"/>
                  <a:pt x="146" y="181"/>
                </a:cubicBezTo>
                <a:cubicBezTo>
                  <a:pt x="146" y="182"/>
                  <a:pt x="146" y="182"/>
                  <a:pt x="146" y="182"/>
                </a:cubicBezTo>
                <a:cubicBezTo>
                  <a:pt x="148" y="182"/>
                  <a:pt x="148" y="182"/>
                  <a:pt x="148" y="182"/>
                </a:cubicBezTo>
                <a:cubicBezTo>
                  <a:pt x="148" y="182"/>
                  <a:pt x="148" y="182"/>
                  <a:pt x="148" y="180"/>
                </a:cubicBezTo>
                <a:cubicBezTo>
                  <a:pt x="146" y="180"/>
                  <a:pt x="146" y="180"/>
                  <a:pt x="146" y="180"/>
                </a:cubicBezTo>
                <a:cubicBezTo>
                  <a:pt x="146" y="181"/>
                  <a:pt x="146" y="181"/>
                  <a:pt x="146" y="181"/>
                </a:cubicBezTo>
                <a:cubicBezTo>
                  <a:pt x="146" y="181"/>
                  <a:pt x="146" y="181"/>
                  <a:pt x="150" y="181"/>
                </a:cubicBezTo>
                <a:cubicBezTo>
                  <a:pt x="157" y="181"/>
                  <a:pt x="157" y="181"/>
                  <a:pt x="157" y="181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78"/>
                  <a:pt x="151" y="178"/>
                  <a:pt x="148" y="177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48" y="177"/>
                  <a:pt x="148" y="177"/>
                  <a:pt x="144" y="176"/>
                </a:cubicBezTo>
                <a:cubicBezTo>
                  <a:pt x="143" y="177"/>
                  <a:pt x="143" y="177"/>
                  <a:pt x="143" y="177"/>
                </a:cubicBezTo>
                <a:cubicBezTo>
                  <a:pt x="145" y="177"/>
                  <a:pt x="145" y="177"/>
                  <a:pt x="145" y="177"/>
                </a:cubicBezTo>
                <a:cubicBezTo>
                  <a:pt x="145" y="177"/>
                  <a:pt x="145" y="177"/>
                  <a:pt x="145" y="174"/>
                </a:cubicBezTo>
                <a:cubicBezTo>
                  <a:pt x="143" y="174"/>
                  <a:pt x="143" y="174"/>
                  <a:pt x="143" y="174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3" y="176"/>
                  <a:pt x="143" y="176"/>
                  <a:pt x="149" y="176"/>
                </a:cubicBezTo>
                <a:cubicBezTo>
                  <a:pt x="149" y="174"/>
                  <a:pt x="149" y="174"/>
                  <a:pt x="149" y="174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48" y="176"/>
                  <a:pt x="148" y="176"/>
                  <a:pt x="154" y="177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5" y="177"/>
                  <a:pt x="155" y="177"/>
                  <a:pt x="158" y="174"/>
                </a:cubicBezTo>
                <a:cubicBezTo>
                  <a:pt x="157" y="173"/>
                  <a:pt x="157" y="173"/>
                  <a:pt x="157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6" y="174"/>
                  <a:pt x="157" y="175"/>
                  <a:pt x="158" y="175"/>
                </a:cubicBezTo>
                <a:cubicBezTo>
                  <a:pt x="160" y="176"/>
                  <a:pt x="161" y="176"/>
                  <a:pt x="163" y="176"/>
                </a:cubicBezTo>
                <a:cubicBezTo>
                  <a:pt x="164" y="176"/>
                  <a:pt x="165" y="176"/>
                  <a:pt x="166" y="176"/>
                </a:cubicBezTo>
                <a:cubicBezTo>
                  <a:pt x="167" y="175"/>
                  <a:pt x="167" y="174"/>
                  <a:pt x="168" y="173"/>
                </a:cubicBezTo>
                <a:cubicBezTo>
                  <a:pt x="169" y="172"/>
                  <a:pt x="169" y="170"/>
                  <a:pt x="169" y="169"/>
                </a:cubicBezTo>
                <a:cubicBezTo>
                  <a:pt x="169" y="167"/>
                  <a:pt x="169" y="166"/>
                  <a:pt x="169" y="166"/>
                </a:cubicBezTo>
                <a:cubicBezTo>
                  <a:pt x="168" y="166"/>
                  <a:pt x="168" y="166"/>
                  <a:pt x="168" y="166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168"/>
                  <a:pt x="171" y="167"/>
                  <a:pt x="173" y="165"/>
                </a:cubicBezTo>
                <a:cubicBezTo>
                  <a:pt x="174" y="165"/>
                  <a:pt x="176" y="164"/>
                  <a:pt x="177" y="163"/>
                </a:cubicBezTo>
                <a:cubicBezTo>
                  <a:pt x="177" y="163"/>
                  <a:pt x="178" y="162"/>
                  <a:pt x="178" y="162"/>
                </a:cubicBezTo>
                <a:cubicBezTo>
                  <a:pt x="178" y="161"/>
                  <a:pt x="179" y="161"/>
                  <a:pt x="179" y="160"/>
                </a:cubicBezTo>
                <a:cubicBezTo>
                  <a:pt x="179" y="160"/>
                  <a:pt x="179" y="159"/>
                  <a:pt x="178" y="159"/>
                </a:cubicBezTo>
                <a:cubicBezTo>
                  <a:pt x="178" y="158"/>
                  <a:pt x="178" y="158"/>
                  <a:pt x="178" y="158"/>
                </a:cubicBezTo>
                <a:cubicBezTo>
                  <a:pt x="178" y="158"/>
                  <a:pt x="178" y="158"/>
                  <a:pt x="178" y="158"/>
                </a:cubicBezTo>
                <a:cubicBezTo>
                  <a:pt x="176" y="157"/>
                  <a:pt x="173" y="155"/>
                  <a:pt x="170" y="154"/>
                </a:cubicBezTo>
                <a:cubicBezTo>
                  <a:pt x="168" y="153"/>
                  <a:pt x="165" y="153"/>
                  <a:pt x="165" y="153"/>
                </a:cubicBezTo>
                <a:cubicBezTo>
                  <a:pt x="165" y="154"/>
                  <a:pt x="165" y="154"/>
                  <a:pt x="165" y="154"/>
                </a:cubicBezTo>
                <a:cubicBezTo>
                  <a:pt x="166" y="154"/>
                  <a:pt x="166" y="154"/>
                  <a:pt x="166" y="154"/>
                </a:cubicBezTo>
                <a:cubicBezTo>
                  <a:pt x="166" y="154"/>
                  <a:pt x="166" y="154"/>
                  <a:pt x="165" y="150"/>
                </a:cubicBezTo>
                <a:cubicBezTo>
                  <a:pt x="164" y="150"/>
                  <a:pt x="164" y="150"/>
                  <a:pt x="164" y="150"/>
                </a:cubicBezTo>
                <a:cubicBezTo>
                  <a:pt x="163" y="151"/>
                  <a:pt x="163" y="151"/>
                  <a:pt x="163" y="151"/>
                </a:cubicBezTo>
                <a:cubicBezTo>
                  <a:pt x="163" y="151"/>
                  <a:pt x="170" y="155"/>
                  <a:pt x="175" y="157"/>
                </a:cubicBezTo>
                <a:cubicBezTo>
                  <a:pt x="176" y="155"/>
                  <a:pt x="176" y="155"/>
                  <a:pt x="176" y="155"/>
                </a:cubicBezTo>
                <a:cubicBezTo>
                  <a:pt x="175" y="157"/>
                  <a:pt x="175" y="157"/>
                  <a:pt x="175" y="157"/>
                </a:cubicBezTo>
                <a:cubicBezTo>
                  <a:pt x="176" y="157"/>
                  <a:pt x="177" y="157"/>
                  <a:pt x="178" y="157"/>
                </a:cubicBezTo>
                <a:cubicBezTo>
                  <a:pt x="183" y="157"/>
                  <a:pt x="190" y="156"/>
                  <a:pt x="190" y="156"/>
                </a:cubicBezTo>
                <a:cubicBezTo>
                  <a:pt x="189" y="154"/>
                  <a:pt x="189" y="154"/>
                  <a:pt x="189" y="154"/>
                </a:cubicBezTo>
                <a:cubicBezTo>
                  <a:pt x="188" y="155"/>
                  <a:pt x="188" y="155"/>
                  <a:pt x="188" y="155"/>
                </a:cubicBezTo>
                <a:cubicBezTo>
                  <a:pt x="188" y="155"/>
                  <a:pt x="188" y="155"/>
                  <a:pt x="190" y="157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89" y="155"/>
                  <a:pt x="189" y="156"/>
                  <a:pt x="188" y="156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86" y="158"/>
                  <a:pt x="186" y="159"/>
                  <a:pt x="185" y="160"/>
                </a:cubicBezTo>
                <a:cubicBezTo>
                  <a:pt x="185" y="161"/>
                  <a:pt x="185" y="162"/>
                  <a:pt x="185" y="164"/>
                </a:cubicBezTo>
                <a:cubicBezTo>
                  <a:pt x="185" y="164"/>
                  <a:pt x="185" y="164"/>
                  <a:pt x="185" y="165"/>
                </a:cubicBezTo>
                <a:cubicBezTo>
                  <a:pt x="184" y="166"/>
                  <a:pt x="183" y="167"/>
                  <a:pt x="182" y="168"/>
                </a:cubicBezTo>
                <a:cubicBezTo>
                  <a:pt x="181" y="168"/>
                  <a:pt x="181" y="168"/>
                  <a:pt x="181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181" y="172"/>
                  <a:pt x="181" y="172"/>
                  <a:pt x="181" y="172"/>
                </a:cubicBezTo>
                <a:cubicBezTo>
                  <a:pt x="181" y="172"/>
                  <a:pt x="181" y="172"/>
                  <a:pt x="182" y="172"/>
                </a:cubicBezTo>
                <a:cubicBezTo>
                  <a:pt x="182" y="172"/>
                  <a:pt x="183" y="172"/>
                  <a:pt x="185" y="172"/>
                </a:cubicBezTo>
                <a:cubicBezTo>
                  <a:pt x="185" y="170"/>
                  <a:pt x="185" y="170"/>
                  <a:pt x="185" y="170"/>
                </a:cubicBezTo>
                <a:cubicBezTo>
                  <a:pt x="184" y="171"/>
                  <a:pt x="184" y="171"/>
                  <a:pt x="184" y="171"/>
                </a:cubicBezTo>
                <a:cubicBezTo>
                  <a:pt x="184" y="171"/>
                  <a:pt x="184" y="171"/>
                  <a:pt x="187" y="175"/>
                </a:cubicBezTo>
                <a:cubicBezTo>
                  <a:pt x="188" y="174"/>
                  <a:pt x="188" y="174"/>
                  <a:pt x="188" y="174"/>
                </a:cubicBezTo>
                <a:cubicBezTo>
                  <a:pt x="187" y="173"/>
                  <a:pt x="187" y="173"/>
                  <a:pt x="187" y="173"/>
                </a:cubicBezTo>
                <a:cubicBezTo>
                  <a:pt x="187" y="173"/>
                  <a:pt x="187" y="173"/>
                  <a:pt x="183" y="176"/>
                </a:cubicBezTo>
                <a:cubicBezTo>
                  <a:pt x="179" y="179"/>
                  <a:pt x="179" y="179"/>
                  <a:pt x="179" y="179"/>
                </a:cubicBezTo>
                <a:cubicBezTo>
                  <a:pt x="184" y="179"/>
                  <a:pt x="184" y="179"/>
                  <a:pt x="184" y="179"/>
                </a:cubicBezTo>
                <a:cubicBezTo>
                  <a:pt x="184" y="179"/>
                  <a:pt x="184" y="179"/>
                  <a:pt x="191" y="179"/>
                </a:cubicBezTo>
                <a:cubicBezTo>
                  <a:pt x="191" y="177"/>
                  <a:pt x="191" y="177"/>
                  <a:pt x="191" y="177"/>
                </a:cubicBezTo>
                <a:cubicBezTo>
                  <a:pt x="189" y="177"/>
                  <a:pt x="189" y="177"/>
                  <a:pt x="189" y="177"/>
                </a:cubicBezTo>
                <a:cubicBezTo>
                  <a:pt x="189" y="177"/>
                  <a:pt x="189" y="177"/>
                  <a:pt x="188" y="182"/>
                </a:cubicBezTo>
                <a:cubicBezTo>
                  <a:pt x="186" y="189"/>
                  <a:pt x="186" y="189"/>
                  <a:pt x="186" y="189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183"/>
                  <a:pt x="191" y="183"/>
                  <a:pt x="195" y="178"/>
                </a:cubicBezTo>
                <a:cubicBezTo>
                  <a:pt x="195" y="178"/>
                  <a:pt x="195" y="178"/>
                  <a:pt x="195" y="178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95" y="177"/>
                  <a:pt x="195" y="177"/>
                  <a:pt x="195" y="170"/>
                </a:cubicBezTo>
                <a:cubicBezTo>
                  <a:pt x="195" y="169"/>
                  <a:pt x="195" y="169"/>
                  <a:pt x="195" y="169"/>
                </a:cubicBezTo>
                <a:cubicBezTo>
                  <a:pt x="196" y="169"/>
                  <a:pt x="196" y="168"/>
                  <a:pt x="197" y="168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200" y="167"/>
                  <a:pt x="200" y="167"/>
                  <a:pt x="200" y="167"/>
                </a:cubicBezTo>
                <a:cubicBezTo>
                  <a:pt x="199" y="165"/>
                  <a:pt x="199" y="165"/>
                  <a:pt x="199" y="165"/>
                </a:cubicBezTo>
                <a:cubicBezTo>
                  <a:pt x="199" y="165"/>
                  <a:pt x="199" y="165"/>
                  <a:pt x="199" y="165"/>
                </a:cubicBezTo>
                <a:cubicBezTo>
                  <a:pt x="199" y="165"/>
                  <a:pt x="198" y="164"/>
                  <a:pt x="198" y="163"/>
                </a:cubicBezTo>
                <a:cubicBezTo>
                  <a:pt x="197" y="163"/>
                  <a:pt x="197" y="162"/>
                  <a:pt x="197" y="161"/>
                </a:cubicBezTo>
                <a:cubicBezTo>
                  <a:pt x="197" y="160"/>
                  <a:pt x="197" y="160"/>
                  <a:pt x="197" y="160"/>
                </a:cubicBezTo>
                <a:cubicBezTo>
                  <a:pt x="197" y="160"/>
                  <a:pt x="198" y="160"/>
                  <a:pt x="198" y="160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9" y="159"/>
                  <a:pt x="199" y="159"/>
                  <a:pt x="199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9" y="159"/>
                  <a:pt x="199" y="159"/>
                  <a:pt x="199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9" y="159"/>
                  <a:pt x="200" y="160"/>
                </a:cubicBezTo>
                <a:cubicBezTo>
                  <a:pt x="200" y="160"/>
                  <a:pt x="200" y="160"/>
                  <a:pt x="200" y="160"/>
                </a:cubicBezTo>
                <a:cubicBezTo>
                  <a:pt x="200" y="161"/>
                  <a:pt x="200" y="161"/>
                  <a:pt x="200" y="161"/>
                </a:cubicBezTo>
                <a:cubicBezTo>
                  <a:pt x="200" y="161"/>
                  <a:pt x="200" y="161"/>
                  <a:pt x="200" y="161"/>
                </a:cubicBezTo>
                <a:cubicBezTo>
                  <a:pt x="201" y="159"/>
                  <a:pt x="201" y="159"/>
                  <a:pt x="201" y="159"/>
                </a:cubicBezTo>
                <a:cubicBezTo>
                  <a:pt x="200" y="159"/>
                  <a:pt x="200" y="159"/>
                  <a:pt x="200" y="159"/>
                </a:cubicBezTo>
                <a:cubicBezTo>
                  <a:pt x="200" y="160"/>
                  <a:pt x="200" y="160"/>
                  <a:pt x="200" y="169"/>
                </a:cubicBezTo>
                <a:cubicBezTo>
                  <a:pt x="200" y="170"/>
                  <a:pt x="200" y="170"/>
                  <a:pt x="200" y="170"/>
                </a:cubicBezTo>
                <a:cubicBezTo>
                  <a:pt x="200" y="170"/>
                  <a:pt x="200" y="170"/>
                  <a:pt x="200" y="170"/>
                </a:cubicBezTo>
                <a:cubicBezTo>
                  <a:pt x="201" y="170"/>
                  <a:pt x="201" y="171"/>
                  <a:pt x="201" y="172"/>
                </a:cubicBezTo>
                <a:cubicBezTo>
                  <a:pt x="201" y="174"/>
                  <a:pt x="201" y="175"/>
                  <a:pt x="201" y="176"/>
                </a:cubicBezTo>
                <a:cubicBezTo>
                  <a:pt x="203" y="176"/>
                  <a:pt x="203" y="176"/>
                  <a:pt x="203" y="176"/>
                </a:cubicBezTo>
                <a:cubicBezTo>
                  <a:pt x="203" y="174"/>
                  <a:pt x="203" y="174"/>
                  <a:pt x="203" y="174"/>
                </a:cubicBezTo>
                <a:cubicBezTo>
                  <a:pt x="203" y="174"/>
                  <a:pt x="203" y="174"/>
                  <a:pt x="199" y="174"/>
                </a:cubicBezTo>
                <a:cubicBezTo>
                  <a:pt x="198" y="174"/>
                  <a:pt x="198" y="174"/>
                  <a:pt x="198" y="174"/>
                </a:cubicBezTo>
                <a:cubicBezTo>
                  <a:pt x="198" y="175"/>
                  <a:pt x="198" y="175"/>
                  <a:pt x="198" y="175"/>
                </a:cubicBezTo>
                <a:cubicBezTo>
                  <a:pt x="198" y="175"/>
                  <a:pt x="198" y="175"/>
                  <a:pt x="194" y="180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5" y="183"/>
                  <a:pt x="195" y="183"/>
                  <a:pt x="202" y="181"/>
                </a:cubicBezTo>
                <a:cubicBezTo>
                  <a:pt x="201" y="180"/>
                  <a:pt x="201" y="180"/>
                  <a:pt x="201" y="180"/>
                </a:cubicBezTo>
                <a:cubicBezTo>
                  <a:pt x="201" y="181"/>
                  <a:pt x="201" y="181"/>
                  <a:pt x="201" y="181"/>
                </a:cubicBezTo>
                <a:cubicBezTo>
                  <a:pt x="201" y="181"/>
                  <a:pt x="201" y="181"/>
                  <a:pt x="205" y="182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7" y="180"/>
                  <a:pt x="207" y="180"/>
                  <a:pt x="207" y="180"/>
                </a:cubicBezTo>
                <a:cubicBezTo>
                  <a:pt x="207" y="180"/>
                  <a:pt x="207" y="180"/>
                  <a:pt x="206" y="178"/>
                </a:cubicBezTo>
                <a:cubicBezTo>
                  <a:pt x="204" y="178"/>
                  <a:pt x="204" y="178"/>
                  <a:pt x="204" y="178"/>
                </a:cubicBezTo>
                <a:cubicBezTo>
                  <a:pt x="206" y="179"/>
                  <a:pt x="206" y="179"/>
                  <a:pt x="206" y="179"/>
                </a:cubicBezTo>
                <a:cubicBezTo>
                  <a:pt x="206" y="179"/>
                  <a:pt x="206" y="179"/>
                  <a:pt x="207" y="172"/>
                </a:cubicBezTo>
                <a:cubicBezTo>
                  <a:pt x="207" y="172"/>
                  <a:pt x="207" y="172"/>
                  <a:pt x="207" y="172"/>
                </a:cubicBezTo>
                <a:cubicBezTo>
                  <a:pt x="207" y="171"/>
                  <a:pt x="207" y="171"/>
                  <a:pt x="207" y="171"/>
                </a:cubicBezTo>
                <a:cubicBezTo>
                  <a:pt x="207" y="171"/>
                  <a:pt x="207" y="171"/>
                  <a:pt x="204" y="163"/>
                </a:cubicBezTo>
                <a:cubicBezTo>
                  <a:pt x="203" y="164"/>
                  <a:pt x="203" y="164"/>
                  <a:pt x="203" y="164"/>
                </a:cubicBezTo>
                <a:cubicBezTo>
                  <a:pt x="204" y="164"/>
                  <a:pt x="204" y="164"/>
                  <a:pt x="204" y="164"/>
                </a:cubicBezTo>
                <a:cubicBezTo>
                  <a:pt x="204" y="164"/>
                  <a:pt x="204" y="162"/>
                  <a:pt x="204" y="160"/>
                </a:cubicBezTo>
                <a:cubicBezTo>
                  <a:pt x="204" y="159"/>
                  <a:pt x="204" y="156"/>
                  <a:pt x="203" y="155"/>
                </a:cubicBezTo>
                <a:cubicBezTo>
                  <a:pt x="203" y="155"/>
                  <a:pt x="203" y="155"/>
                  <a:pt x="203" y="155"/>
                </a:cubicBezTo>
                <a:cubicBezTo>
                  <a:pt x="203" y="154"/>
                  <a:pt x="203" y="154"/>
                  <a:pt x="203" y="154"/>
                </a:cubicBezTo>
                <a:cubicBezTo>
                  <a:pt x="202" y="154"/>
                  <a:pt x="201" y="154"/>
                  <a:pt x="201" y="154"/>
                </a:cubicBezTo>
                <a:cubicBezTo>
                  <a:pt x="200" y="153"/>
                  <a:pt x="199" y="153"/>
                  <a:pt x="199" y="153"/>
                </a:cubicBezTo>
                <a:cubicBezTo>
                  <a:pt x="196" y="153"/>
                  <a:pt x="193" y="154"/>
                  <a:pt x="193" y="154"/>
                </a:cubicBezTo>
                <a:cubicBezTo>
                  <a:pt x="193" y="155"/>
                  <a:pt x="193" y="155"/>
                  <a:pt x="193" y="155"/>
                </a:cubicBezTo>
                <a:cubicBezTo>
                  <a:pt x="195" y="155"/>
                  <a:pt x="195" y="155"/>
                  <a:pt x="195" y="155"/>
                </a:cubicBezTo>
                <a:cubicBezTo>
                  <a:pt x="195" y="155"/>
                  <a:pt x="195" y="155"/>
                  <a:pt x="195" y="153"/>
                </a:cubicBezTo>
                <a:cubicBezTo>
                  <a:pt x="193" y="153"/>
                  <a:pt x="193" y="153"/>
                  <a:pt x="193" y="153"/>
                </a:cubicBezTo>
                <a:cubicBezTo>
                  <a:pt x="194" y="154"/>
                  <a:pt x="194" y="154"/>
                  <a:pt x="194" y="154"/>
                </a:cubicBezTo>
                <a:cubicBezTo>
                  <a:pt x="194" y="154"/>
                  <a:pt x="199" y="153"/>
                  <a:pt x="203" y="151"/>
                </a:cubicBezTo>
                <a:cubicBezTo>
                  <a:pt x="204" y="151"/>
                  <a:pt x="204" y="151"/>
                  <a:pt x="204" y="151"/>
                </a:cubicBezTo>
                <a:cubicBezTo>
                  <a:pt x="204" y="151"/>
                  <a:pt x="204" y="151"/>
                  <a:pt x="204" y="151"/>
                </a:cubicBezTo>
                <a:cubicBezTo>
                  <a:pt x="208" y="149"/>
                  <a:pt x="215" y="143"/>
                  <a:pt x="215" y="143"/>
                </a:cubicBezTo>
                <a:cubicBezTo>
                  <a:pt x="214" y="142"/>
                  <a:pt x="214" y="142"/>
                  <a:pt x="214" y="142"/>
                </a:cubicBezTo>
                <a:cubicBezTo>
                  <a:pt x="213" y="143"/>
                  <a:pt x="213" y="143"/>
                  <a:pt x="213" y="143"/>
                </a:cubicBezTo>
                <a:cubicBezTo>
                  <a:pt x="213" y="143"/>
                  <a:pt x="217" y="144"/>
                  <a:pt x="220" y="146"/>
                </a:cubicBezTo>
                <a:cubicBezTo>
                  <a:pt x="222" y="146"/>
                  <a:pt x="224" y="147"/>
                  <a:pt x="226" y="147"/>
                </a:cubicBezTo>
                <a:cubicBezTo>
                  <a:pt x="227" y="148"/>
                  <a:pt x="229" y="148"/>
                  <a:pt x="229" y="149"/>
                </a:cubicBezTo>
                <a:cubicBezTo>
                  <a:pt x="230" y="149"/>
                  <a:pt x="230" y="149"/>
                  <a:pt x="230" y="149"/>
                </a:cubicBezTo>
                <a:cubicBezTo>
                  <a:pt x="230" y="150"/>
                  <a:pt x="230" y="150"/>
                  <a:pt x="230" y="150"/>
                </a:cubicBezTo>
                <a:cubicBezTo>
                  <a:pt x="229" y="150"/>
                  <a:pt x="229" y="150"/>
                  <a:pt x="229" y="150"/>
                </a:cubicBezTo>
                <a:cubicBezTo>
                  <a:pt x="228" y="150"/>
                  <a:pt x="228" y="150"/>
                  <a:pt x="228" y="150"/>
                </a:cubicBezTo>
                <a:cubicBezTo>
                  <a:pt x="227" y="150"/>
                  <a:pt x="227" y="150"/>
                  <a:pt x="227" y="150"/>
                </a:cubicBezTo>
                <a:cubicBezTo>
                  <a:pt x="227" y="151"/>
                  <a:pt x="227" y="152"/>
                  <a:pt x="226" y="153"/>
                </a:cubicBezTo>
                <a:cubicBezTo>
                  <a:pt x="226" y="155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8" y="171"/>
                </a:cubicBezTo>
                <a:cubicBezTo>
                  <a:pt x="230" y="170"/>
                  <a:pt x="230" y="170"/>
                  <a:pt x="230" y="170"/>
                </a:cubicBezTo>
                <a:cubicBezTo>
                  <a:pt x="228" y="170"/>
                  <a:pt x="228" y="170"/>
                  <a:pt x="228" y="170"/>
                </a:cubicBezTo>
                <a:cubicBezTo>
                  <a:pt x="228" y="171"/>
                  <a:pt x="229" y="171"/>
                  <a:pt x="229" y="172"/>
                </a:cubicBezTo>
                <a:cubicBezTo>
                  <a:pt x="229" y="173"/>
                  <a:pt x="229" y="174"/>
                  <a:pt x="229" y="175"/>
                </a:cubicBezTo>
                <a:cubicBezTo>
                  <a:pt x="230" y="176"/>
                  <a:pt x="230" y="177"/>
                  <a:pt x="230" y="177"/>
                </a:cubicBezTo>
                <a:cubicBezTo>
                  <a:pt x="230" y="179"/>
                  <a:pt x="230" y="179"/>
                  <a:pt x="230" y="179"/>
                </a:cubicBezTo>
                <a:cubicBezTo>
                  <a:pt x="231" y="179"/>
                  <a:pt x="231" y="179"/>
                  <a:pt x="231" y="179"/>
                </a:cubicBezTo>
                <a:lnTo>
                  <a:pt x="231" y="177"/>
                </a:lnTo>
                <a:close/>
                <a:moveTo>
                  <a:pt x="16" y="201"/>
                </a:moveTo>
                <a:cubicBezTo>
                  <a:pt x="17" y="200"/>
                  <a:pt x="17" y="200"/>
                  <a:pt x="17" y="200"/>
                </a:cubicBezTo>
                <a:cubicBezTo>
                  <a:pt x="15" y="198"/>
                  <a:pt x="15" y="198"/>
                  <a:pt x="15" y="198"/>
                </a:cubicBezTo>
                <a:cubicBezTo>
                  <a:pt x="12" y="195"/>
                  <a:pt x="12" y="195"/>
                  <a:pt x="12" y="195"/>
                </a:cubicBezTo>
                <a:cubicBezTo>
                  <a:pt x="12" y="199"/>
                  <a:pt x="12" y="199"/>
                  <a:pt x="12" y="199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4" y="206"/>
                  <a:pt x="14" y="206"/>
                  <a:pt x="14" y="206"/>
                </a:cubicBezTo>
                <a:cubicBezTo>
                  <a:pt x="15" y="205"/>
                  <a:pt x="15" y="205"/>
                  <a:pt x="15" y="205"/>
                </a:cubicBezTo>
                <a:cubicBezTo>
                  <a:pt x="13" y="206"/>
                  <a:pt x="13" y="206"/>
                  <a:pt x="13" y="206"/>
                </a:cubicBezTo>
                <a:cubicBezTo>
                  <a:pt x="15" y="211"/>
                  <a:pt x="15" y="211"/>
                  <a:pt x="15" y="211"/>
                </a:cubicBezTo>
                <a:cubicBezTo>
                  <a:pt x="16" y="217"/>
                  <a:pt x="16" y="217"/>
                  <a:pt x="16" y="217"/>
                </a:cubicBezTo>
                <a:cubicBezTo>
                  <a:pt x="18" y="211"/>
                  <a:pt x="18" y="211"/>
                  <a:pt x="18" y="211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19" y="203"/>
                  <a:pt x="19" y="202"/>
                  <a:pt x="18" y="201"/>
                </a:cubicBezTo>
                <a:cubicBezTo>
                  <a:pt x="18" y="200"/>
                  <a:pt x="17" y="200"/>
                  <a:pt x="16" y="200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7" y="200"/>
                  <a:pt x="17" y="200"/>
                  <a:pt x="17" y="200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4"/>
                  <a:pt x="16" y="204"/>
                  <a:pt x="16" y="205"/>
                </a:cubicBezTo>
                <a:cubicBezTo>
                  <a:pt x="18" y="205"/>
                  <a:pt x="18" y="205"/>
                  <a:pt x="18" y="205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6" y="205"/>
                  <a:pt x="16" y="205"/>
                  <a:pt x="15" y="210"/>
                </a:cubicBezTo>
                <a:cubicBezTo>
                  <a:pt x="16" y="211"/>
                  <a:pt x="16" y="211"/>
                  <a:pt x="16" y="211"/>
                </a:cubicBezTo>
                <a:cubicBezTo>
                  <a:pt x="18" y="210"/>
                  <a:pt x="18" y="210"/>
                  <a:pt x="18" y="210"/>
                </a:cubicBezTo>
                <a:cubicBezTo>
                  <a:pt x="18" y="210"/>
                  <a:pt x="18" y="210"/>
                  <a:pt x="16" y="205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6" y="205"/>
                  <a:pt x="16" y="205"/>
                  <a:pt x="15" y="202"/>
                </a:cubicBezTo>
                <a:cubicBezTo>
                  <a:pt x="14" y="203"/>
                  <a:pt x="14" y="203"/>
                  <a:pt x="14" y="203"/>
                </a:cubicBezTo>
                <a:cubicBezTo>
                  <a:pt x="15" y="203"/>
                  <a:pt x="15" y="203"/>
                  <a:pt x="15" y="203"/>
                </a:cubicBezTo>
                <a:cubicBezTo>
                  <a:pt x="15" y="203"/>
                  <a:pt x="15" y="203"/>
                  <a:pt x="15" y="199"/>
                </a:cubicBezTo>
                <a:cubicBezTo>
                  <a:pt x="14" y="199"/>
                  <a:pt x="14" y="199"/>
                  <a:pt x="14" y="199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3" y="200"/>
                  <a:pt x="13" y="200"/>
                  <a:pt x="13" y="200"/>
                </a:cubicBezTo>
                <a:cubicBezTo>
                  <a:pt x="13" y="200"/>
                  <a:pt x="14" y="201"/>
                  <a:pt x="15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lnTo>
                  <a:pt x="16" y="201"/>
                </a:lnTo>
                <a:close/>
                <a:moveTo>
                  <a:pt x="362" y="226"/>
                </a:moveTo>
                <a:cubicBezTo>
                  <a:pt x="363" y="224"/>
                  <a:pt x="363" y="224"/>
                  <a:pt x="363" y="224"/>
                </a:cubicBezTo>
                <a:cubicBezTo>
                  <a:pt x="355" y="219"/>
                  <a:pt x="355" y="219"/>
                  <a:pt x="355" y="219"/>
                </a:cubicBezTo>
                <a:cubicBezTo>
                  <a:pt x="355" y="219"/>
                  <a:pt x="355" y="219"/>
                  <a:pt x="355" y="219"/>
                </a:cubicBezTo>
                <a:cubicBezTo>
                  <a:pt x="355" y="219"/>
                  <a:pt x="355" y="219"/>
                  <a:pt x="355" y="219"/>
                </a:cubicBezTo>
                <a:cubicBezTo>
                  <a:pt x="348" y="217"/>
                  <a:pt x="348" y="217"/>
                  <a:pt x="348" y="217"/>
                </a:cubicBezTo>
                <a:cubicBezTo>
                  <a:pt x="348" y="219"/>
                  <a:pt x="348" y="219"/>
                  <a:pt x="348" y="219"/>
                </a:cubicBezTo>
                <a:cubicBezTo>
                  <a:pt x="349" y="218"/>
                  <a:pt x="349" y="218"/>
                  <a:pt x="349" y="218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42" y="209"/>
                  <a:pt x="342" y="209"/>
                  <a:pt x="342" y="209"/>
                </a:cubicBezTo>
                <a:cubicBezTo>
                  <a:pt x="341" y="211"/>
                  <a:pt x="341" y="211"/>
                  <a:pt x="341" y="211"/>
                </a:cubicBezTo>
                <a:cubicBezTo>
                  <a:pt x="337" y="218"/>
                  <a:pt x="337" y="218"/>
                  <a:pt x="337" y="218"/>
                </a:cubicBezTo>
                <a:cubicBezTo>
                  <a:pt x="336" y="219"/>
                  <a:pt x="336" y="219"/>
                  <a:pt x="336" y="219"/>
                </a:cubicBezTo>
                <a:cubicBezTo>
                  <a:pt x="337" y="220"/>
                  <a:pt x="337" y="220"/>
                  <a:pt x="337" y="220"/>
                </a:cubicBezTo>
                <a:cubicBezTo>
                  <a:pt x="337" y="220"/>
                  <a:pt x="337" y="220"/>
                  <a:pt x="337" y="220"/>
                </a:cubicBezTo>
                <a:cubicBezTo>
                  <a:pt x="338" y="221"/>
                  <a:pt x="338" y="221"/>
                  <a:pt x="338" y="221"/>
                </a:cubicBezTo>
                <a:cubicBezTo>
                  <a:pt x="338" y="221"/>
                  <a:pt x="338" y="221"/>
                  <a:pt x="338" y="221"/>
                </a:cubicBezTo>
                <a:cubicBezTo>
                  <a:pt x="338" y="222"/>
                  <a:pt x="338" y="222"/>
                  <a:pt x="338" y="222"/>
                </a:cubicBezTo>
                <a:cubicBezTo>
                  <a:pt x="338" y="222"/>
                  <a:pt x="338" y="222"/>
                  <a:pt x="338" y="222"/>
                </a:cubicBezTo>
                <a:cubicBezTo>
                  <a:pt x="338" y="223"/>
                  <a:pt x="338" y="223"/>
                  <a:pt x="338" y="223"/>
                </a:cubicBezTo>
                <a:cubicBezTo>
                  <a:pt x="338" y="224"/>
                  <a:pt x="338" y="226"/>
                  <a:pt x="337" y="227"/>
                </a:cubicBezTo>
                <a:cubicBezTo>
                  <a:pt x="337" y="228"/>
                  <a:pt x="337" y="228"/>
                  <a:pt x="337" y="228"/>
                </a:cubicBezTo>
                <a:cubicBezTo>
                  <a:pt x="337" y="229"/>
                  <a:pt x="337" y="229"/>
                  <a:pt x="337" y="229"/>
                </a:cubicBezTo>
                <a:cubicBezTo>
                  <a:pt x="336" y="230"/>
                  <a:pt x="336" y="230"/>
                  <a:pt x="336" y="230"/>
                </a:cubicBezTo>
                <a:cubicBezTo>
                  <a:pt x="338" y="231"/>
                  <a:pt x="338" y="231"/>
                  <a:pt x="338" y="231"/>
                </a:cubicBezTo>
                <a:cubicBezTo>
                  <a:pt x="358" y="239"/>
                  <a:pt x="358" y="239"/>
                  <a:pt x="358" y="239"/>
                </a:cubicBezTo>
                <a:cubicBezTo>
                  <a:pt x="359" y="239"/>
                  <a:pt x="359" y="239"/>
                  <a:pt x="359" y="239"/>
                </a:cubicBezTo>
                <a:cubicBezTo>
                  <a:pt x="359" y="239"/>
                  <a:pt x="359" y="239"/>
                  <a:pt x="359" y="239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1" y="236"/>
                  <a:pt x="361" y="236"/>
                  <a:pt x="361" y="236"/>
                </a:cubicBezTo>
                <a:cubicBezTo>
                  <a:pt x="361" y="232"/>
                  <a:pt x="361" y="232"/>
                  <a:pt x="361" y="232"/>
                </a:cubicBezTo>
                <a:cubicBezTo>
                  <a:pt x="360" y="232"/>
                  <a:pt x="360" y="232"/>
                  <a:pt x="360" y="232"/>
                </a:cubicBezTo>
                <a:cubicBezTo>
                  <a:pt x="360" y="234"/>
                  <a:pt x="360" y="234"/>
                  <a:pt x="360" y="234"/>
                </a:cubicBezTo>
                <a:cubicBezTo>
                  <a:pt x="364" y="232"/>
                  <a:pt x="364" y="232"/>
                  <a:pt x="364" y="232"/>
                </a:cubicBezTo>
                <a:cubicBezTo>
                  <a:pt x="366" y="232"/>
                  <a:pt x="366" y="232"/>
                  <a:pt x="366" y="232"/>
                </a:cubicBezTo>
                <a:cubicBezTo>
                  <a:pt x="364" y="225"/>
                  <a:pt x="364" y="225"/>
                  <a:pt x="364" y="225"/>
                </a:cubicBezTo>
                <a:cubicBezTo>
                  <a:pt x="363" y="224"/>
                  <a:pt x="363" y="224"/>
                  <a:pt x="363" y="224"/>
                </a:cubicBezTo>
                <a:cubicBezTo>
                  <a:pt x="362" y="226"/>
                  <a:pt x="362" y="226"/>
                  <a:pt x="362" y="226"/>
                </a:cubicBezTo>
                <a:cubicBezTo>
                  <a:pt x="361" y="226"/>
                  <a:pt x="361" y="226"/>
                  <a:pt x="361" y="226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0"/>
                  <a:pt x="363" y="230"/>
                  <a:pt x="363" y="230"/>
                </a:cubicBezTo>
                <a:cubicBezTo>
                  <a:pt x="363" y="230"/>
                  <a:pt x="363" y="230"/>
                  <a:pt x="359" y="231"/>
                </a:cubicBezTo>
                <a:cubicBezTo>
                  <a:pt x="358" y="231"/>
                  <a:pt x="358" y="231"/>
                  <a:pt x="358" y="231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2"/>
                  <a:pt x="358" y="233"/>
                </a:cubicBezTo>
                <a:cubicBezTo>
                  <a:pt x="358" y="233"/>
                  <a:pt x="358" y="234"/>
                  <a:pt x="358" y="236"/>
                </a:cubicBezTo>
                <a:cubicBezTo>
                  <a:pt x="360" y="236"/>
                  <a:pt x="360" y="236"/>
                  <a:pt x="360" y="236"/>
                </a:cubicBezTo>
                <a:cubicBezTo>
                  <a:pt x="359" y="235"/>
                  <a:pt x="359" y="235"/>
                  <a:pt x="359" y="235"/>
                </a:cubicBezTo>
                <a:cubicBezTo>
                  <a:pt x="359" y="235"/>
                  <a:pt x="359" y="235"/>
                  <a:pt x="357" y="237"/>
                </a:cubicBezTo>
                <a:cubicBezTo>
                  <a:pt x="358" y="238"/>
                  <a:pt x="358" y="238"/>
                  <a:pt x="358" y="238"/>
                </a:cubicBezTo>
                <a:cubicBezTo>
                  <a:pt x="359" y="236"/>
                  <a:pt x="359" y="236"/>
                  <a:pt x="359" y="236"/>
                </a:cubicBezTo>
                <a:cubicBezTo>
                  <a:pt x="359" y="236"/>
                  <a:pt x="359" y="236"/>
                  <a:pt x="339" y="228"/>
                </a:cubicBezTo>
                <a:cubicBezTo>
                  <a:pt x="338" y="230"/>
                  <a:pt x="338" y="230"/>
                  <a:pt x="338" y="230"/>
                </a:cubicBezTo>
                <a:cubicBezTo>
                  <a:pt x="339" y="230"/>
                  <a:pt x="339" y="230"/>
                  <a:pt x="339" y="230"/>
                </a:cubicBezTo>
                <a:cubicBezTo>
                  <a:pt x="340" y="230"/>
                  <a:pt x="341" y="226"/>
                  <a:pt x="341" y="223"/>
                </a:cubicBezTo>
                <a:cubicBezTo>
                  <a:pt x="339" y="223"/>
                  <a:pt x="339" y="223"/>
                  <a:pt x="339" y="223"/>
                </a:cubicBezTo>
                <a:cubicBezTo>
                  <a:pt x="341" y="224"/>
                  <a:pt x="341" y="224"/>
                  <a:pt x="341" y="224"/>
                </a:cubicBezTo>
                <a:cubicBezTo>
                  <a:pt x="341" y="223"/>
                  <a:pt x="341" y="222"/>
                  <a:pt x="341" y="221"/>
                </a:cubicBezTo>
                <a:cubicBezTo>
                  <a:pt x="341" y="220"/>
                  <a:pt x="341" y="219"/>
                  <a:pt x="340" y="218"/>
                </a:cubicBezTo>
                <a:cubicBezTo>
                  <a:pt x="339" y="218"/>
                  <a:pt x="339" y="218"/>
                  <a:pt x="339" y="217"/>
                </a:cubicBezTo>
                <a:cubicBezTo>
                  <a:pt x="338" y="219"/>
                  <a:pt x="338" y="219"/>
                  <a:pt x="338" y="219"/>
                </a:cubicBezTo>
                <a:cubicBezTo>
                  <a:pt x="339" y="220"/>
                  <a:pt x="339" y="220"/>
                  <a:pt x="339" y="220"/>
                </a:cubicBezTo>
                <a:cubicBezTo>
                  <a:pt x="339" y="220"/>
                  <a:pt x="339" y="220"/>
                  <a:pt x="343" y="213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1" y="213"/>
                  <a:pt x="341" y="213"/>
                  <a:pt x="341" y="213"/>
                </a:cubicBezTo>
                <a:cubicBezTo>
                  <a:pt x="341" y="213"/>
                  <a:pt x="341" y="213"/>
                  <a:pt x="342" y="214"/>
                </a:cubicBezTo>
                <a:cubicBezTo>
                  <a:pt x="342" y="215"/>
                  <a:pt x="344" y="216"/>
                  <a:pt x="346" y="220"/>
                </a:cubicBezTo>
                <a:cubicBezTo>
                  <a:pt x="347" y="220"/>
                  <a:pt x="347" y="220"/>
                  <a:pt x="347" y="220"/>
                </a:cubicBezTo>
                <a:cubicBezTo>
                  <a:pt x="347" y="220"/>
                  <a:pt x="347" y="220"/>
                  <a:pt x="347" y="220"/>
                </a:cubicBezTo>
                <a:cubicBezTo>
                  <a:pt x="347" y="220"/>
                  <a:pt x="347" y="220"/>
                  <a:pt x="348" y="220"/>
                </a:cubicBezTo>
                <a:cubicBezTo>
                  <a:pt x="349" y="221"/>
                  <a:pt x="351" y="221"/>
                  <a:pt x="354" y="222"/>
                </a:cubicBezTo>
                <a:cubicBezTo>
                  <a:pt x="354" y="220"/>
                  <a:pt x="354" y="220"/>
                  <a:pt x="354" y="220"/>
                </a:cubicBezTo>
                <a:cubicBezTo>
                  <a:pt x="353" y="221"/>
                  <a:pt x="353" y="221"/>
                  <a:pt x="353" y="221"/>
                </a:cubicBezTo>
                <a:cubicBezTo>
                  <a:pt x="353" y="221"/>
                  <a:pt x="353" y="221"/>
                  <a:pt x="362" y="227"/>
                </a:cubicBezTo>
                <a:cubicBezTo>
                  <a:pt x="362" y="226"/>
                  <a:pt x="362" y="226"/>
                  <a:pt x="362" y="226"/>
                </a:cubicBezTo>
                <a:cubicBezTo>
                  <a:pt x="361" y="226"/>
                  <a:pt x="361" y="226"/>
                  <a:pt x="361" y="226"/>
                </a:cubicBezTo>
                <a:lnTo>
                  <a:pt x="362" y="226"/>
                </a:lnTo>
                <a:close/>
                <a:moveTo>
                  <a:pt x="237" y="182"/>
                </a:moveTo>
                <a:cubicBezTo>
                  <a:pt x="235" y="183"/>
                  <a:pt x="235" y="183"/>
                  <a:pt x="235" y="183"/>
                </a:cubicBezTo>
                <a:cubicBezTo>
                  <a:pt x="236" y="184"/>
                  <a:pt x="236" y="185"/>
                  <a:pt x="237" y="186"/>
                </a:cubicBezTo>
                <a:cubicBezTo>
                  <a:pt x="238" y="187"/>
                  <a:pt x="238" y="188"/>
                  <a:pt x="240" y="188"/>
                </a:cubicBezTo>
                <a:cubicBezTo>
                  <a:pt x="240" y="188"/>
                  <a:pt x="241" y="188"/>
                  <a:pt x="241" y="187"/>
                </a:cubicBezTo>
                <a:cubicBezTo>
                  <a:pt x="242" y="187"/>
                  <a:pt x="242" y="186"/>
                  <a:pt x="242" y="185"/>
                </a:cubicBezTo>
                <a:cubicBezTo>
                  <a:pt x="242" y="184"/>
                  <a:pt x="241" y="183"/>
                  <a:pt x="241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41" y="182"/>
                  <a:pt x="241" y="182"/>
                  <a:pt x="241" y="182"/>
                </a:cubicBezTo>
                <a:cubicBezTo>
                  <a:pt x="241" y="182"/>
                  <a:pt x="241" y="181"/>
                  <a:pt x="241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39" y="179"/>
                  <a:pt x="239" y="179"/>
                  <a:pt x="239" y="179"/>
                </a:cubicBezTo>
                <a:cubicBezTo>
                  <a:pt x="238" y="179"/>
                  <a:pt x="237" y="179"/>
                  <a:pt x="237" y="180"/>
                </a:cubicBezTo>
                <a:cubicBezTo>
                  <a:pt x="236" y="180"/>
                  <a:pt x="235" y="182"/>
                  <a:pt x="235" y="182"/>
                </a:cubicBezTo>
                <a:cubicBezTo>
                  <a:pt x="235" y="182"/>
                  <a:pt x="235" y="182"/>
                  <a:pt x="235" y="182"/>
                </a:cubicBezTo>
                <a:cubicBezTo>
                  <a:pt x="235" y="183"/>
                  <a:pt x="235" y="183"/>
                  <a:pt x="235" y="183"/>
                </a:cubicBezTo>
                <a:cubicBezTo>
                  <a:pt x="237" y="182"/>
                  <a:pt x="237" y="182"/>
                  <a:pt x="237" y="182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9" y="184"/>
                  <a:pt x="239" y="185"/>
                  <a:pt x="239" y="185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39" y="186"/>
                  <a:pt x="239" y="186"/>
                  <a:pt x="239" y="186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39" y="186"/>
                  <a:pt x="239" y="186"/>
                  <a:pt x="239" y="186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40" y="186"/>
                  <a:pt x="240" y="186"/>
                  <a:pt x="240" y="186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40" y="186"/>
                  <a:pt x="240" y="186"/>
                  <a:pt x="240" y="186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39" y="185"/>
                  <a:pt x="239" y="184"/>
                  <a:pt x="238" y="182"/>
                </a:cubicBezTo>
                <a:cubicBezTo>
                  <a:pt x="237" y="182"/>
                  <a:pt x="237" y="182"/>
                  <a:pt x="237" y="182"/>
                </a:cubicBezTo>
                <a:cubicBezTo>
                  <a:pt x="238" y="183"/>
                  <a:pt x="238" y="183"/>
                  <a:pt x="238" y="183"/>
                </a:cubicBezTo>
                <a:lnTo>
                  <a:pt x="237" y="182"/>
                </a:lnTo>
                <a:close/>
                <a:moveTo>
                  <a:pt x="179" y="95"/>
                </a:moveTo>
                <a:cubicBezTo>
                  <a:pt x="179" y="96"/>
                  <a:pt x="179" y="96"/>
                  <a:pt x="179" y="96"/>
                </a:cubicBezTo>
                <a:cubicBezTo>
                  <a:pt x="184" y="95"/>
                  <a:pt x="186" y="90"/>
                  <a:pt x="187" y="90"/>
                </a:cubicBezTo>
                <a:cubicBezTo>
                  <a:pt x="188" y="88"/>
                  <a:pt x="188" y="88"/>
                  <a:pt x="188" y="88"/>
                </a:cubicBezTo>
                <a:cubicBezTo>
                  <a:pt x="185" y="88"/>
                  <a:pt x="185" y="88"/>
                  <a:pt x="185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4" y="88"/>
                  <a:pt x="174" y="88"/>
                  <a:pt x="174" y="88"/>
                </a:cubicBezTo>
                <a:cubicBezTo>
                  <a:pt x="174" y="89"/>
                  <a:pt x="174" y="89"/>
                  <a:pt x="174" y="89"/>
                </a:cubicBezTo>
                <a:cubicBezTo>
                  <a:pt x="174" y="89"/>
                  <a:pt x="174" y="91"/>
                  <a:pt x="175" y="92"/>
                </a:cubicBezTo>
                <a:cubicBezTo>
                  <a:pt x="175" y="93"/>
                  <a:pt x="175" y="94"/>
                  <a:pt x="176" y="95"/>
                </a:cubicBezTo>
                <a:cubicBezTo>
                  <a:pt x="176" y="96"/>
                  <a:pt x="177" y="96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93"/>
                  <a:pt x="179" y="93"/>
                  <a:pt x="179" y="93"/>
                </a:cubicBezTo>
                <a:cubicBezTo>
                  <a:pt x="178" y="93"/>
                  <a:pt x="178" y="93"/>
                  <a:pt x="178" y="93"/>
                </a:cubicBezTo>
                <a:cubicBezTo>
                  <a:pt x="178" y="93"/>
                  <a:pt x="178" y="92"/>
                  <a:pt x="177" y="91"/>
                </a:cubicBezTo>
                <a:cubicBezTo>
                  <a:pt x="177" y="90"/>
                  <a:pt x="177" y="90"/>
                  <a:pt x="177" y="90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6" y="89"/>
                  <a:pt x="176" y="89"/>
                  <a:pt x="176" y="89"/>
                </a:cubicBezTo>
                <a:cubicBezTo>
                  <a:pt x="176" y="91"/>
                  <a:pt x="176" y="91"/>
                  <a:pt x="176" y="91"/>
                </a:cubicBezTo>
                <a:cubicBezTo>
                  <a:pt x="176" y="91"/>
                  <a:pt x="176" y="91"/>
                  <a:pt x="185" y="91"/>
                </a:cubicBezTo>
                <a:cubicBezTo>
                  <a:pt x="185" y="89"/>
                  <a:pt x="185" y="89"/>
                  <a:pt x="185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3" y="89"/>
                  <a:pt x="181" y="92"/>
                  <a:pt x="178" y="93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93"/>
                  <a:pt x="179" y="93"/>
                  <a:pt x="179" y="93"/>
                </a:cubicBezTo>
                <a:lnTo>
                  <a:pt x="179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6" name="Slovenia"/>
          <p:cNvSpPr>
            <a:spLocks/>
          </p:cNvSpPr>
          <p:nvPr/>
        </p:nvSpPr>
        <p:spPr bwMode="auto">
          <a:xfrm>
            <a:off x="4526679" y="3908362"/>
            <a:ext cx="155539" cy="108763"/>
          </a:xfrm>
          <a:custGeom>
            <a:avLst/>
            <a:gdLst>
              <a:gd name="T0" fmla="*/ 161 w 196"/>
              <a:gd name="T1" fmla="*/ 18 h 137"/>
              <a:gd name="T2" fmla="*/ 146 w 196"/>
              <a:gd name="T3" fmla="*/ 18 h 137"/>
              <a:gd name="T4" fmla="*/ 130 w 196"/>
              <a:gd name="T5" fmla="*/ 27 h 137"/>
              <a:gd name="T6" fmla="*/ 112 w 196"/>
              <a:gd name="T7" fmla="*/ 27 h 137"/>
              <a:gd name="T8" fmla="*/ 92 w 196"/>
              <a:gd name="T9" fmla="*/ 30 h 137"/>
              <a:gd name="T10" fmla="*/ 80 w 196"/>
              <a:gd name="T11" fmla="*/ 41 h 137"/>
              <a:gd name="T12" fmla="*/ 62 w 196"/>
              <a:gd name="T13" fmla="*/ 46 h 137"/>
              <a:gd name="T14" fmla="*/ 45 w 196"/>
              <a:gd name="T15" fmla="*/ 45 h 137"/>
              <a:gd name="T16" fmla="*/ 24 w 196"/>
              <a:gd name="T17" fmla="*/ 42 h 137"/>
              <a:gd name="T18" fmla="*/ 20 w 196"/>
              <a:gd name="T19" fmla="*/ 49 h 137"/>
              <a:gd name="T20" fmla="*/ 0 w 196"/>
              <a:gd name="T21" fmla="*/ 61 h 137"/>
              <a:gd name="T22" fmla="*/ 19 w 196"/>
              <a:gd name="T23" fmla="*/ 72 h 137"/>
              <a:gd name="T24" fmla="*/ 7 w 196"/>
              <a:gd name="T25" fmla="*/ 92 h 137"/>
              <a:gd name="T26" fmla="*/ 15 w 196"/>
              <a:gd name="T27" fmla="*/ 105 h 137"/>
              <a:gd name="T28" fmla="*/ 24 w 196"/>
              <a:gd name="T29" fmla="*/ 123 h 137"/>
              <a:gd name="T30" fmla="*/ 9 w 196"/>
              <a:gd name="T31" fmla="*/ 133 h 137"/>
              <a:gd name="T32" fmla="*/ 26 w 196"/>
              <a:gd name="T33" fmla="*/ 132 h 137"/>
              <a:gd name="T34" fmla="*/ 43 w 196"/>
              <a:gd name="T35" fmla="*/ 131 h 137"/>
              <a:gd name="T36" fmla="*/ 70 w 196"/>
              <a:gd name="T37" fmla="*/ 125 h 137"/>
              <a:gd name="T38" fmla="*/ 74 w 196"/>
              <a:gd name="T39" fmla="*/ 119 h 137"/>
              <a:gd name="T40" fmla="*/ 78 w 196"/>
              <a:gd name="T41" fmla="*/ 119 h 137"/>
              <a:gd name="T42" fmla="*/ 97 w 196"/>
              <a:gd name="T43" fmla="*/ 131 h 137"/>
              <a:gd name="T44" fmla="*/ 108 w 196"/>
              <a:gd name="T45" fmla="*/ 129 h 137"/>
              <a:gd name="T46" fmla="*/ 127 w 196"/>
              <a:gd name="T47" fmla="*/ 127 h 137"/>
              <a:gd name="T48" fmla="*/ 128 w 196"/>
              <a:gd name="T49" fmla="*/ 112 h 137"/>
              <a:gd name="T50" fmla="*/ 115 w 196"/>
              <a:gd name="T51" fmla="*/ 108 h 137"/>
              <a:gd name="T52" fmla="*/ 145 w 196"/>
              <a:gd name="T53" fmla="*/ 96 h 137"/>
              <a:gd name="T54" fmla="*/ 138 w 196"/>
              <a:gd name="T55" fmla="*/ 68 h 137"/>
              <a:gd name="T56" fmla="*/ 168 w 196"/>
              <a:gd name="T57" fmla="*/ 42 h 137"/>
              <a:gd name="T58" fmla="*/ 179 w 196"/>
              <a:gd name="T59" fmla="*/ 31 h 137"/>
              <a:gd name="T60" fmla="*/ 196 w 196"/>
              <a:gd name="T61" fmla="*/ 27 h 137"/>
              <a:gd name="T62" fmla="*/ 185 w 196"/>
              <a:gd name="T63" fmla="*/ 15 h 137"/>
              <a:gd name="T64" fmla="*/ 180 w 196"/>
              <a:gd name="T65" fmla="*/ 4 h 137"/>
              <a:gd name="T66" fmla="*/ 164 w 196"/>
              <a:gd name="T67" fmla="*/ 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6" h="137">
                <a:moveTo>
                  <a:pt x="158" y="8"/>
                </a:moveTo>
                <a:cubicBezTo>
                  <a:pt x="156" y="14"/>
                  <a:pt x="161" y="18"/>
                  <a:pt x="161" y="18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7" y="21"/>
                  <a:pt x="154" y="17"/>
                  <a:pt x="146" y="18"/>
                </a:cubicBezTo>
                <a:cubicBezTo>
                  <a:pt x="135" y="18"/>
                  <a:pt x="135" y="21"/>
                  <a:pt x="135" y="21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0" y="27"/>
                  <a:pt x="127" y="25"/>
                  <a:pt x="123" y="25"/>
                </a:cubicBezTo>
                <a:cubicBezTo>
                  <a:pt x="119" y="23"/>
                  <a:pt x="112" y="27"/>
                  <a:pt x="112" y="27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6"/>
                  <a:pt x="97" y="29"/>
                  <a:pt x="92" y="30"/>
                </a:cubicBezTo>
                <a:cubicBezTo>
                  <a:pt x="88" y="30"/>
                  <a:pt x="89" y="38"/>
                  <a:pt x="87" y="39"/>
                </a:cubicBezTo>
                <a:cubicBezTo>
                  <a:pt x="84" y="41"/>
                  <a:pt x="80" y="41"/>
                  <a:pt x="80" y="41"/>
                </a:cubicBezTo>
                <a:cubicBezTo>
                  <a:pt x="72" y="50"/>
                  <a:pt x="72" y="50"/>
                  <a:pt x="72" y="50"/>
                </a:cubicBezTo>
                <a:cubicBezTo>
                  <a:pt x="62" y="46"/>
                  <a:pt x="62" y="46"/>
                  <a:pt x="62" y="46"/>
                </a:cubicBezTo>
                <a:cubicBezTo>
                  <a:pt x="47" y="49"/>
                  <a:pt x="47" y="49"/>
                  <a:pt x="47" y="49"/>
                </a:cubicBezTo>
                <a:cubicBezTo>
                  <a:pt x="45" y="45"/>
                  <a:pt x="45" y="45"/>
                  <a:pt x="45" y="45"/>
                </a:cubicBezTo>
                <a:cubicBezTo>
                  <a:pt x="31" y="41"/>
                  <a:pt x="31" y="41"/>
                  <a:pt x="31" y="41"/>
                </a:cubicBezTo>
                <a:cubicBezTo>
                  <a:pt x="24" y="42"/>
                  <a:pt x="24" y="42"/>
                  <a:pt x="24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20" y="42"/>
                  <a:pt x="22" y="47"/>
                  <a:pt x="20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0" y="61"/>
                  <a:pt x="0" y="61"/>
                  <a:pt x="0" y="61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69"/>
                  <a:pt x="18" y="64"/>
                  <a:pt x="19" y="72"/>
                </a:cubicBezTo>
                <a:cubicBezTo>
                  <a:pt x="19" y="77"/>
                  <a:pt x="5" y="84"/>
                  <a:pt x="5" y="84"/>
                </a:cubicBezTo>
                <a:cubicBezTo>
                  <a:pt x="7" y="92"/>
                  <a:pt x="7" y="92"/>
                  <a:pt x="7" y="92"/>
                </a:cubicBezTo>
                <a:cubicBezTo>
                  <a:pt x="7" y="92"/>
                  <a:pt x="18" y="84"/>
                  <a:pt x="19" y="88"/>
                </a:cubicBezTo>
                <a:cubicBezTo>
                  <a:pt x="20" y="90"/>
                  <a:pt x="15" y="105"/>
                  <a:pt x="15" y="105"/>
                </a:cubicBezTo>
                <a:cubicBezTo>
                  <a:pt x="15" y="105"/>
                  <a:pt x="31" y="105"/>
                  <a:pt x="31" y="113"/>
                </a:cubicBezTo>
                <a:cubicBezTo>
                  <a:pt x="31" y="119"/>
                  <a:pt x="24" y="123"/>
                  <a:pt x="24" y="123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9" y="133"/>
                  <a:pt x="9" y="133"/>
                  <a:pt x="9" y="133"/>
                </a:cubicBezTo>
                <a:cubicBezTo>
                  <a:pt x="9" y="133"/>
                  <a:pt x="16" y="137"/>
                  <a:pt x="19" y="137"/>
                </a:cubicBezTo>
                <a:cubicBezTo>
                  <a:pt x="20" y="137"/>
                  <a:pt x="26" y="132"/>
                  <a:pt x="26" y="132"/>
                </a:cubicBezTo>
                <a:cubicBezTo>
                  <a:pt x="34" y="137"/>
                  <a:pt x="34" y="137"/>
                  <a:pt x="34" y="137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7" y="133"/>
                  <a:pt x="47" y="133"/>
                  <a:pt x="47" y="133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74" y="119"/>
                  <a:pt x="73" y="115"/>
                  <a:pt x="74" y="113"/>
                </a:cubicBezTo>
                <a:cubicBezTo>
                  <a:pt x="78" y="113"/>
                  <a:pt x="78" y="119"/>
                  <a:pt x="78" y="119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7" y="131"/>
                  <a:pt x="96" y="124"/>
                  <a:pt x="97" y="124"/>
                </a:cubicBezTo>
                <a:cubicBezTo>
                  <a:pt x="101" y="124"/>
                  <a:pt x="108" y="129"/>
                  <a:pt x="108" y="129"/>
                </a:cubicBezTo>
                <a:cubicBezTo>
                  <a:pt x="108" y="129"/>
                  <a:pt x="105" y="133"/>
                  <a:pt x="114" y="133"/>
                </a:cubicBezTo>
                <a:cubicBezTo>
                  <a:pt x="123" y="133"/>
                  <a:pt x="127" y="127"/>
                  <a:pt x="127" y="127"/>
                </a:cubicBezTo>
                <a:cubicBezTo>
                  <a:pt x="127" y="127"/>
                  <a:pt x="119" y="121"/>
                  <a:pt x="123" y="119"/>
                </a:cubicBezTo>
                <a:cubicBezTo>
                  <a:pt x="126" y="116"/>
                  <a:pt x="128" y="112"/>
                  <a:pt x="128" y="112"/>
                </a:cubicBezTo>
                <a:cubicBezTo>
                  <a:pt x="126" y="108"/>
                  <a:pt x="126" y="108"/>
                  <a:pt x="126" y="108"/>
                </a:cubicBezTo>
                <a:cubicBezTo>
                  <a:pt x="126" y="108"/>
                  <a:pt x="112" y="113"/>
                  <a:pt x="115" y="108"/>
                </a:cubicBezTo>
                <a:cubicBezTo>
                  <a:pt x="118" y="103"/>
                  <a:pt x="137" y="93"/>
                  <a:pt x="137" y="93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7" y="78"/>
                  <a:pt x="147" y="78"/>
                  <a:pt x="147" y="78"/>
                </a:cubicBezTo>
                <a:cubicBezTo>
                  <a:pt x="147" y="78"/>
                  <a:pt x="134" y="73"/>
                  <a:pt x="138" y="68"/>
                </a:cubicBezTo>
                <a:cubicBezTo>
                  <a:pt x="142" y="62"/>
                  <a:pt x="168" y="51"/>
                  <a:pt x="168" y="51"/>
                </a:cubicBezTo>
                <a:cubicBezTo>
                  <a:pt x="168" y="51"/>
                  <a:pt x="164" y="42"/>
                  <a:pt x="168" y="42"/>
                </a:cubicBezTo>
                <a:cubicBezTo>
                  <a:pt x="170" y="42"/>
                  <a:pt x="179" y="46"/>
                  <a:pt x="179" y="46"/>
                </a:cubicBezTo>
                <a:cubicBezTo>
                  <a:pt x="179" y="46"/>
                  <a:pt x="174" y="31"/>
                  <a:pt x="179" y="31"/>
                </a:cubicBezTo>
                <a:cubicBezTo>
                  <a:pt x="184" y="30"/>
                  <a:pt x="196" y="34"/>
                  <a:pt x="196" y="34"/>
                </a:cubicBezTo>
                <a:cubicBezTo>
                  <a:pt x="196" y="27"/>
                  <a:pt x="196" y="27"/>
                  <a:pt x="196" y="27"/>
                </a:cubicBezTo>
                <a:cubicBezTo>
                  <a:pt x="196" y="27"/>
                  <a:pt x="185" y="29"/>
                  <a:pt x="185" y="25"/>
                </a:cubicBezTo>
                <a:cubicBezTo>
                  <a:pt x="185" y="15"/>
                  <a:pt x="185" y="15"/>
                  <a:pt x="185" y="15"/>
                </a:cubicBezTo>
                <a:cubicBezTo>
                  <a:pt x="185" y="15"/>
                  <a:pt x="180" y="17"/>
                  <a:pt x="180" y="12"/>
                </a:cubicBezTo>
                <a:cubicBezTo>
                  <a:pt x="181" y="10"/>
                  <a:pt x="185" y="7"/>
                  <a:pt x="180" y="4"/>
                </a:cubicBezTo>
                <a:cubicBezTo>
                  <a:pt x="179" y="4"/>
                  <a:pt x="173" y="3"/>
                  <a:pt x="168" y="0"/>
                </a:cubicBezTo>
                <a:cubicBezTo>
                  <a:pt x="164" y="4"/>
                  <a:pt x="164" y="4"/>
                  <a:pt x="164" y="4"/>
                </a:cubicBezTo>
                <a:cubicBezTo>
                  <a:pt x="164" y="4"/>
                  <a:pt x="161" y="3"/>
                  <a:pt x="158" y="8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7" name="Freeform 16"/>
          <p:cNvSpPr>
            <a:spLocks/>
          </p:cNvSpPr>
          <p:nvPr/>
        </p:nvSpPr>
        <p:spPr bwMode="auto">
          <a:xfrm>
            <a:off x="4524988" y="3907799"/>
            <a:ext cx="158921" cy="111017"/>
          </a:xfrm>
          <a:custGeom>
            <a:avLst/>
            <a:gdLst>
              <a:gd name="T0" fmla="*/ 151 w 200"/>
              <a:gd name="T1" fmla="*/ 17 h 140"/>
              <a:gd name="T2" fmla="*/ 133 w 200"/>
              <a:gd name="T3" fmla="*/ 27 h 140"/>
              <a:gd name="T4" fmla="*/ 106 w 200"/>
              <a:gd name="T5" fmla="*/ 26 h 140"/>
              <a:gd name="T6" fmla="*/ 82 w 200"/>
              <a:gd name="T7" fmla="*/ 40 h 140"/>
              <a:gd name="T8" fmla="*/ 49 w 200"/>
              <a:gd name="T9" fmla="*/ 50 h 140"/>
              <a:gd name="T10" fmla="*/ 21 w 200"/>
              <a:gd name="T11" fmla="*/ 40 h 140"/>
              <a:gd name="T12" fmla="*/ 21 w 200"/>
              <a:gd name="T13" fmla="*/ 49 h 140"/>
              <a:gd name="T14" fmla="*/ 5 w 200"/>
              <a:gd name="T15" fmla="*/ 72 h 140"/>
              <a:gd name="T16" fmla="*/ 7 w 200"/>
              <a:gd name="T17" fmla="*/ 83 h 140"/>
              <a:gd name="T18" fmla="*/ 19 w 200"/>
              <a:gd name="T19" fmla="*/ 89 h 140"/>
              <a:gd name="T20" fmla="*/ 15 w 200"/>
              <a:gd name="T21" fmla="*/ 106 h 140"/>
              <a:gd name="T22" fmla="*/ 26 w 200"/>
              <a:gd name="T23" fmla="*/ 124 h 140"/>
              <a:gd name="T24" fmla="*/ 22 w 200"/>
              <a:gd name="T25" fmla="*/ 140 h 140"/>
              <a:gd name="T26" fmla="*/ 48 w 200"/>
              <a:gd name="T27" fmla="*/ 136 h 140"/>
              <a:gd name="T28" fmla="*/ 78 w 200"/>
              <a:gd name="T29" fmla="*/ 119 h 140"/>
              <a:gd name="T30" fmla="*/ 79 w 200"/>
              <a:gd name="T31" fmla="*/ 120 h 140"/>
              <a:gd name="T32" fmla="*/ 100 w 200"/>
              <a:gd name="T33" fmla="*/ 127 h 140"/>
              <a:gd name="T34" fmla="*/ 100 w 200"/>
              <a:gd name="T35" fmla="*/ 126 h 140"/>
              <a:gd name="T36" fmla="*/ 109 w 200"/>
              <a:gd name="T37" fmla="*/ 130 h 140"/>
              <a:gd name="T38" fmla="*/ 125 w 200"/>
              <a:gd name="T39" fmla="*/ 122 h 140"/>
              <a:gd name="T40" fmla="*/ 122 w 200"/>
              <a:gd name="T41" fmla="*/ 109 h 140"/>
              <a:gd name="T42" fmla="*/ 118 w 200"/>
              <a:gd name="T43" fmla="*/ 110 h 140"/>
              <a:gd name="T44" fmla="*/ 146 w 200"/>
              <a:gd name="T45" fmla="*/ 98 h 140"/>
              <a:gd name="T46" fmla="*/ 147 w 200"/>
              <a:gd name="T47" fmla="*/ 65 h 140"/>
              <a:gd name="T48" fmla="*/ 170 w 200"/>
              <a:gd name="T49" fmla="*/ 45 h 140"/>
              <a:gd name="T50" fmla="*/ 180 w 200"/>
              <a:gd name="T51" fmla="*/ 36 h 140"/>
              <a:gd name="T52" fmla="*/ 181 w 200"/>
              <a:gd name="T53" fmla="*/ 34 h 140"/>
              <a:gd name="T54" fmla="*/ 200 w 200"/>
              <a:gd name="T55" fmla="*/ 35 h 140"/>
              <a:gd name="T56" fmla="*/ 187 w 200"/>
              <a:gd name="T57" fmla="*/ 15 h 140"/>
              <a:gd name="T58" fmla="*/ 182 w 200"/>
              <a:gd name="T59" fmla="*/ 4 h 140"/>
              <a:gd name="T60" fmla="*/ 159 w 200"/>
              <a:gd name="T61" fmla="*/ 9 h 140"/>
              <a:gd name="T62" fmla="*/ 165 w 200"/>
              <a:gd name="T63" fmla="*/ 7 h 140"/>
              <a:gd name="T64" fmla="*/ 183 w 200"/>
              <a:gd name="T65" fmla="*/ 8 h 140"/>
              <a:gd name="T66" fmla="*/ 186 w 200"/>
              <a:gd name="T67" fmla="*/ 26 h 140"/>
              <a:gd name="T68" fmla="*/ 180 w 200"/>
              <a:gd name="T69" fmla="*/ 31 h 140"/>
              <a:gd name="T70" fmla="*/ 170 w 200"/>
              <a:gd name="T71" fmla="*/ 42 h 140"/>
              <a:gd name="T72" fmla="*/ 140 w 200"/>
              <a:gd name="T73" fmla="*/ 75 h 140"/>
              <a:gd name="T74" fmla="*/ 138 w 200"/>
              <a:gd name="T75" fmla="*/ 93 h 140"/>
              <a:gd name="T76" fmla="*/ 127 w 200"/>
              <a:gd name="T77" fmla="*/ 110 h 140"/>
              <a:gd name="T78" fmla="*/ 129 w 200"/>
              <a:gd name="T79" fmla="*/ 128 h 140"/>
              <a:gd name="T80" fmla="*/ 111 w 200"/>
              <a:gd name="T81" fmla="*/ 131 h 140"/>
              <a:gd name="T82" fmla="*/ 98 w 200"/>
              <a:gd name="T83" fmla="*/ 132 h 140"/>
              <a:gd name="T84" fmla="*/ 76 w 200"/>
              <a:gd name="T85" fmla="*/ 113 h 140"/>
              <a:gd name="T86" fmla="*/ 72 w 200"/>
              <a:gd name="T87" fmla="*/ 126 h 140"/>
              <a:gd name="T88" fmla="*/ 28 w 200"/>
              <a:gd name="T89" fmla="*/ 132 h 140"/>
              <a:gd name="T90" fmla="*/ 21 w 200"/>
              <a:gd name="T91" fmla="*/ 138 h 140"/>
              <a:gd name="T92" fmla="*/ 27 w 200"/>
              <a:gd name="T93" fmla="*/ 125 h 140"/>
              <a:gd name="T94" fmla="*/ 23 w 200"/>
              <a:gd name="T95" fmla="*/ 90 h 140"/>
              <a:gd name="T96" fmla="*/ 7 w 200"/>
              <a:gd name="T97" fmla="*/ 85 h 140"/>
              <a:gd name="T98" fmla="*/ 7 w 200"/>
              <a:gd name="T99" fmla="*/ 69 h 140"/>
              <a:gd name="T100" fmla="*/ 24 w 200"/>
              <a:gd name="T101" fmla="*/ 44 h 140"/>
              <a:gd name="T102" fmla="*/ 47 w 200"/>
              <a:gd name="T103" fmla="*/ 46 h 140"/>
              <a:gd name="T104" fmla="*/ 75 w 200"/>
              <a:gd name="T105" fmla="*/ 52 h 140"/>
              <a:gd name="T106" fmla="*/ 107 w 200"/>
              <a:gd name="T107" fmla="*/ 28 h 140"/>
              <a:gd name="T108" fmla="*/ 125 w 200"/>
              <a:gd name="T109" fmla="*/ 27 h 140"/>
              <a:gd name="T110" fmla="*/ 138 w 200"/>
              <a:gd name="T111" fmla="*/ 22 h 140"/>
              <a:gd name="T112" fmla="*/ 157 w 200"/>
              <a:gd name="T113" fmla="*/ 22 h 140"/>
              <a:gd name="T114" fmla="*/ 166 w 200"/>
              <a:gd name="T115" fmla="*/ 19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" h="140">
                <a:moveTo>
                  <a:pt x="160" y="9"/>
                </a:moveTo>
                <a:cubicBezTo>
                  <a:pt x="159" y="9"/>
                  <a:pt x="159" y="9"/>
                  <a:pt x="159" y="9"/>
                </a:cubicBezTo>
                <a:cubicBezTo>
                  <a:pt x="158" y="10"/>
                  <a:pt x="158" y="11"/>
                  <a:pt x="158" y="13"/>
                </a:cubicBezTo>
                <a:cubicBezTo>
                  <a:pt x="158" y="15"/>
                  <a:pt x="159" y="17"/>
                  <a:pt x="160" y="18"/>
                </a:cubicBezTo>
                <a:cubicBezTo>
                  <a:pt x="161" y="19"/>
                  <a:pt x="162" y="20"/>
                  <a:pt x="162" y="20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2" y="18"/>
                  <a:pt x="162" y="18"/>
                  <a:pt x="162" y="18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9" y="22"/>
                  <a:pt x="159" y="22"/>
                  <a:pt x="159" y="22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20"/>
                  <a:pt x="157" y="17"/>
                  <a:pt x="151" y="17"/>
                </a:cubicBezTo>
                <a:cubicBezTo>
                  <a:pt x="150" y="17"/>
                  <a:pt x="149" y="17"/>
                  <a:pt x="148" y="17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48" y="17"/>
                  <a:pt x="148" y="17"/>
                  <a:pt x="148" y="17"/>
                </a:cubicBezTo>
                <a:cubicBezTo>
                  <a:pt x="143" y="17"/>
                  <a:pt x="140" y="18"/>
                  <a:pt x="138" y="19"/>
                </a:cubicBezTo>
                <a:cubicBezTo>
                  <a:pt x="137" y="19"/>
                  <a:pt x="136" y="20"/>
                  <a:pt x="136" y="20"/>
                </a:cubicBezTo>
                <a:cubicBezTo>
                  <a:pt x="136" y="21"/>
                  <a:pt x="136" y="21"/>
                  <a:pt x="136" y="22"/>
                </a:cubicBezTo>
                <a:cubicBezTo>
                  <a:pt x="137" y="22"/>
                  <a:pt x="137" y="22"/>
                  <a:pt x="137" y="22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0" y="24"/>
                  <a:pt x="125" y="24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6" y="24"/>
                  <a:pt x="126" y="24"/>
                  <a:pt x="126" y="24"/>
                </a:cubicBezTo>
                <a:cubicBezTo>
                  <a:pt x="125" y="24"/>
                  <a:pt x="124" y="24"/>
                  <a:pt x="123" y="24"/>
                </a:cubicBezTo>
                <a:cubicBezTo>
                  <a:pt x="121" y="24"/>
                  <a:pt x="118" y="25"/>
                  <a:pt x="117" y="25"/>
                </a:cubicBezTo>
                <a:cubicBezTo>
                  <a:pt x="115" y="26"/>
                  <a:pt x="113" y="27"/>
                  <a:pt x="113" y="27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6" y="26"/>
                  <a:pt x="104" y="26"/>
                  <a:pt x="102" y="27"/>
                </a:cubicBezTo>
                <a:cubicBezTo>
                  <a:pt x="99" y="28"/>
                  <a:pt x="96" y="29"/>
                  <a:pt x="94" y="30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2" y="30"/>
                  <a:pt x="92" y="30"/>
                </a:cubicBezTo>
                <a:cubicBezTo>
                  <a:pt x="91" y="31"/>
                  <a:pt x="90" y="32"/>
                  <a:pt x="90" y="33"/>
                </a:cubicBezTo>
                <a:cubicBezTo>
                  <a:pt x="89" y="34"/>
                  <a:pt x="89" y="36"/>
                  <a:pt x="89" y="37"/>
                </a:cubicBezTo>
                <a:cubicBezTo>
                  <a:pt x="89" y="38"/>
                  <a:pt x="88" y="38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7" y="40"/>
                  <a:pt x="85" y="40"/>
                  <a:pt x="84" y="40"/>
                </a:cubicBezTo>
                <a:cubicBezTo>
                  <a:pt x="83" y="40"/>
                  <a:pt x="83" y="40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1" y="41"/>
                  <a:pt x="81" y="41"/>
                  <a:pt x="81" y="41"/>
                </a:cubicBezTo>
                <a:cubicBezTo>
                  <a:pt x="73" y="50"/>
                  <a:pt x="73" y="50"/>
                  <a:pt x="73" y="50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50"/>
                  <a:pt x="74" y="50"/>
                  <a:pt x="74" y="50"/>
                </a:cubicBezTo>
                <a:cubicBezTo>
                  <a:pt x="65" y="46"/>
                  <a:pt x="65" y="46"/>
                  <a:pt x="65" y="46"/>
                </a:cubicBezTo>
                <a:cubicBezTo>
                  <a:pt x="64" y="46"/>
                  <a:pt x="64" y="46"/>
                  <a:pt x="64" y="46"/>
                </a:cubicBezTo>
                <a:cubicBezTo>
                  <a:pt x="64" y="46"/>
                  <a:pt x="64" y="46"/>
                  <a:pt x="64" y="46"/>
                </a:cubicBezTo>
                <a:cubicBezTo>
                  <a:pt x="49" y="48"/>
                  <a:pt x="49" y="48"/>
                  <a:pt x="49" y="48"/>
                </a:cubicBezTo>
                <a:cubicBezTo>
                  <a:pt x="49" y="50"/>
                  <a:pt x="49" y="50"/>
                  <a:pt x="49" y="50"/>
                </a:cubicBezTo>
                <a:cubicBezTo>
                  <a:pt x="51" y="49"/>
                  <a:pt x="51" y="49"/>
                  <a:pt x="51" y="49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4"/>
                  <a:pt x="48" y="44"/>
                  <a:pt x="48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6" y="43"/>
                  <a:pt x="26" y="43"/>
                </a:cubicBezTo>
                <a:cubicBezTo>
                  <a:pt x="27" y="42"/>
                  <a:pt x="27" y="42"/>
                  <a:pt x="27" y="42"/>
                </a:cubicBezTo>
                <a:cubicBezTo>
                  <a:pt x="21" y="40"/>
                  <a:pt x="21" y="40"/>
                  <a:pt x="21" y="40"/>
                </a:cubicBezTo>
                <a:cubicBezTo>
                  <a:pt x="16" y="39"/>
                  <a:pt x="16" y="39"/>
                  <a:pt x="16" y="39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1" y="45"/>
                </a:cubicBezTo>
                <a:cubicBezTo>
                  <a:pt x="21" y="46"/>
                  <a:pt x="21" y="47"/>
                  <a:pt x="21" y="48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48"/>
                  <a:pt x="22" y="48"/>
                  <a:pt x="22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4" y="49"/>
                  <a:pt x="14" y="49"/>
                  <a:pt x="14" y="49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63"/>
                  <a:pt x="1" y="63"/>
                  <a:pt x="1" y="63"/>
                </a:cubicBezTo>
                <a:cubicBezTo>
                  <a:pt x="5" y="71"/>
                  <a:pt x="5" y="71"/>
                  <a:pt x="5" y="71"/>
                </a:cubicBezTo>
                <a:cubicBezTo>
                  <a:pt x="5" y="72"/>
                  <a:pt x="5" y="72"/>
                  <a:pt x="5" y="72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8" y="71"/>
                  <a:pt x="11" y="70"/>
                  <a:pt x="14" y="70"/>
                </a:cubicBezTo>
                <a:cubicBezTo>
                  <a:pt x="16" y="70"/>
                  <a:pt x="17" y="70"/>
                  <a:pt x="18" y="70"/>
                </a:cubicBezTo>
                <a:cubicBezTo>
                  <a:pt x="19" y="71"/>
                  <a:pt x="19" y="72"/>
                  <a:pt x="19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73"/>
                  <a:pt x="19" y="75"/>
                  <a:pt x="18" y="76"/>
                </a:cubicBezTo>
                <a:cubicBezTo>
                  <a:pt x="16" y="78"/>
                  <a:pt x="13" y="80"/>
                  <a:pt x="11" y="81"/>
                </a:cubicBezTo>
                <a:cubicBezTo>
                  <a:pt x="10" y="82"/>
                  <a:pt x="9" y="82"/>
                  <a:pt x="8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4"/>
                  <a:pt x="6" y="84"/>
                  <a:pt x="6" y="84"/>
                </a:cubicBezTo>
                <a:cubicBezTo>
                  <a:pt x="6" y="85"/>
                  <a:pt x="6" y="85"/>
                  <a:pt x="6" y="85"/>
                </a:cubicBezTo>
                <a:cubicBezTo>
                  <a:pt x="7" y="93"/>
                  <a:pt x="7" y="93"/>
                  <a:pt x="7" y="93"/>
                </a:cubicBezTo>
                <a:cubicBezTo>
                  <a:pt x="8" y="95"/>
                  <a:pt x="8" y="95"/>
                  <a:pt x="8" y="95"/>
                </a:cubicBezTo>
                <a:cubicBezTo>
                  <a:pt x="10" y="94"/>
                  <a:pt x="10" y="94"/>
                  <a:pt x="10" y="94"/>
                </a:cubicBezTo>
                <a:cubicBezTo>
                  <a:pt x="10" y="94"/>
                  <a:pt x="10" y="94"/>
                  <a:pt x="11" y="93"/>
                </a:cubicBezTo>
                <a:cubicBezTo>
                  <a:pt x="12" y="93"/>
                  <a:pt x="13" y="91"/>
                  <a:pt x="15" y="91"/>
                </a:cubicBezTo>
                <a:cubicBezTo>
                  <a:pt x="17" y="90"/>
                  <a:pt x="18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20" y="90"/>
                  <a:pt x="20" y="90"/>
                  <a:pt x="20" y="90"/>
                </a:cubicBezTo>
                <a:cubicBezTo>
                  <a:pt x="20" y="92"/>
                  <a:pt x="19" y="96"/>
                  <a:pt x="18" y="99"/>
                </a:cubicBezTo>
                <a:cubicBezTo>
                  <a:pt x="17" y="101"/>
                  <a:pt x="16" y="103"/>
                  <a:pt x="16" y="104"/>
                </a:cubicBezTo>
                <a:cubicBezTo>
                  <a:pt x="16" y="105"/>
                  <a:pt x="15" y="106"/>
                  <a:pt x="15" y="106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9" y="108"/>
                  <a:pt x="23" y="108"/>
                  <a:pt x="26" y="109"/>
                </a:cubicBezTo>
                <a:cubicBezTo>
                  <a:pt x="28" y="110"/>
                  <a:pt x="29" y="110"/>
                  <a:pt x="30" y="111"/>
                </a:cubicBezTo>
                <a:cubicBezTo>
                  <a:pt x="31" y="112"/>
                  <a:pt x="32" y="113"/>
                  <a:pt x="32" y="114"/>
                </a:cubicBezTo>
                <a:cubicBezTo>
                  <a:pt x="32" y="116"/>
                  <a:pt x="30" y="118"/>
                  <a:pt x="29" y="120"/>
                </a:cubicBezTo>
                <a:cubicBezTo>
                  <a:pt x="28" y="121"/>
                  <a:pt x="27" y="121"/>
                  <a:pt x="26" y="122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5"/>
                  <a:pt x="9" y="135"/>
                  <a:pt x="9" y="135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36"/>
                  <a:pt x="12" y="137"/>
                  <a:pt x="14" y="138"/>
                </a:cubicBezTo>
                <a:cubicBezTo>
                  <a:pt x="16" y="138"/>
                  <a:pt x="17" y="139"/>
                  <a:pt x="18" y="139"/>
                </a:cubicBezTo>
                <a:cubicBezTo>
                  <a:pt x="19" y="140"/>
                  <a:pt x="20" y="140"/>
                  <a:pt x="21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4" y="139"/>
                  <a:pt x="25" y="138"/>
                  <a:pt x="26" y="136"/>
                </a:cubicBezTo>
                <a:cubicBezTo>
                  <a:pt x="28" y="135"/>
                  <a:pt x="29" y="134"/>
                  <a:pt x="29" y="134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9" y="136"/>
                  <a:pt x="49" y="136"/>
                  <a:pt x="49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8"/>
                  <a:pt x="77" y="117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7" y="116"/>
                  <a:pt x="77" y="116"/>
                  <a:pt x="78" y="116"/>
                </a:cubicBezTo>
                <a:cubicBezTo>
                  <a:pt x="78" y="117"/>
                  <a:pt x="79" y="118"/>
                  <a:pt x="79" y="118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9" y="133"/>
                  <a:pt x="99" y="133"/>
                  <a:pt x="99" y="133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1"/>
                  <a:pt x="101" y="131"/>
                  <a:pt x="101" y="130"/>
                </a:cubicBezTo>
                <a:cubicBezTo>
                  <a:pt x="100" y="129"/>
                  <a:pt x="100" y="128"/>
                  <a:pt x="100" y="127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01" y="126"/>
                  <a:pt x="103" y="128"/>
                  <a:pt x="105" y="129"/>
                </a:cubicBezTo>
                <a:cubicBezTo>
                  <a:pt x="107" y="130"/>
                  <a:pt x="107" y="130"/>
                  <a:pt x="108" y="131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09" y="130"/>
                  <a:pt x="108" y="131"/>
                  <a:pt x="108" y="132"/>
                </a:cubicBezTo>
                <a:cubicBezTo>
                  <a:pt x="108" y="133"/>
                  <a:pt x="109" y="134"/>
                  <a:pt x="110" y="135"/>
                </a:cubicBezTo>
                <a:cubicBezTo>
                  <a:pt x="111" y="136"/>
                  <a:pt x="113" y="136"/>
                  <a:pt x="116" y="136"/>
                </a:cubicBezTo>
                <a:cubicBezTo>
                  <a:pt x="121" y="136"/>
                  <a:pt x="124" y="134"/>
                  <a:pt x="127" y="132"/>
                </a:cubicBezTo>
                <a:cubicBezTo>
                  <a:pt x="129" y="130"/>
                  <a:pt x="130" y="129"/>
                  <a:pt x="130" y="129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29" y="126"/>
                  <a:pt x="128" y="125"/>
                  <a:pt x="127" y="124"/>
                </a:cubicBezTo>
                <a:cubicBezTo>
                  <a:pt x="127" y="124"/>
                  <a:pt x="126" y="123"/>
                  <a:pt x="126" y="123"/>
                </a:cubicBezTo>
                <a:cubicBezTo>
                  <a:pt x="126" y="122"/>
                  <a:pt x="125" y="122"/>
                  <a:pt x="125" y="122"/>
                </a:cubicBezTo>
                <a:cubicBezTo>
                  <a:pt x="125" y="121"/>
                  <a:pt x="125" y="121"/>
                  <a:pt x="126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9" y="118"/>
                  <a:pt x="132" y="114"/>
                  <a:pt x="132" y="114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8"/>
                  <a:pt x="126" y="108"/>
                </a:cubicBezTo>
                <a:cubicBezTo>
                  <a:pt x="125" y="108"/>
                  <a:pt x="124" y="109"/>
                  <a:pt x="122" y="109"/>
                </a:cubicBezTo>
                <a:cubicBezTo>
                  <a:pt x="121" y="110"/>
                  <a:pt x="119" y="110"/>
                  <a:pt x="119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9" y="109"/>
                  <a:pt x="120" y="107"/>
                  <a:pt x="122" y="106"/>
                </a:cubicBezTo>
                <a:cubicBezTo>
                  <a:pt x="125" y="103"/>
                  <a:pt x="130" y="101"/>
                  <a:pt x="133" y="99"/>
                </a:cubicBezTo>
                <a:cubicBezTo>
                  <a:pt x="135" y="98"/>
                  <a:pt x="136" y="97"/>
                  <a:pt x="138" y="96"/>
                </a:cubicBezTo>
                <a:cubicBezTo>
                  <a:pt x="139" y="96"/>
                  <a:pt x="139" y="95"/>
                  <a:pt x="139" y="95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46" y="98"/>
                  <a:pt x="146" y="98"/>
                  <a:pt x="146" y="98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51" y="78"/>
                  <a:pt x="151" y="78"/>
                  <a:pt x="151" y="78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49" y="77"/>
                  <a:pt x="146" y="76"/>
                  <a:pt x="144" y="75"/>
                </a:cubicBezTo>
                <a:cubicBezTo>
                  <a:pt x="143" y="74"/>
                  <a:pt x="142" y="73"/>
                  <a:pt x="142" y="73"/>
                </a:cubicBezTo>
                <a:cubicBezTo>
                  <a:pt x="141" y="72"/>
                  <a:pt x="141" y="71"/>
                  <a:pt x="141" y="71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2" y="69"/>
                  <a:pt x="144" y="67"/>
                  <a:pt x="147" y="65"/>
                </a:cubicBezTo>
                <a:cubicBezTo>
                  <a:pt x="151" y="63"/>
                  <a:pt x="157" y="60"/>
                  <a:pt x="162" y="58"/>
                </a:cubicBezTo>
                <a:cubicBezTo>
                  <a:pt x="164" y="56"/>
                  <a:pt x="166" y="56"/>
                  <a:pt x="168" y="55"/>
                </a:cubicBezTo>
                <a:cubicBezTo>
                  <a:pt x="169" y="54"/>
                  <a:pt x="170" y="54"/>
                  <a:pt x="170" y="54"/>
                </a:cubicBezTo>
                <a:cubicBezTo>
                  <a:pt x="172" y="53"/>
                  <a:pt x="172" y="53"/>
                  <a:pt x="172" y="53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71" y="52"/>
                  <a:pt x="171" y="52"/>
                  <a:pt x="171" y="51"/>
                </a:cubicBezTo>
                <a:cubicBezTo>
                  <a:pt x="170" y="50"/>
                  <a:pt x="169" y="47"/>
                  <a:pt x="169" y="46"/>
                </a:cubicBezTo>
                <a:cubicBezTo>
                  <a:pt x="169" y="45"/>
                  <a:pt x="169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1" y="45"/>
                  <a:pt x="172" y="45"/>
                </a:cubicBezTo>
                <a:cubicBezTo>
                  <a:pt x="174" y="46"/>
                  <a:pt x="176" y="46"/>
                  <a:pt x="177" y="47"/>
                </a:cubicBezTo>
                <a:cubicBezTo>
                  <a:pt x="179" y="48"/>
                  <a:pt x="180" y="48"/>
                  <a:pt x="180" y="48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82" y="47"/>
                  <a:pt x="182" y="46"/>
                  <a:pt x="182" y="46"/>
                </a:cubicBezTo>
                <a:cubicBezTo>
                  <a:pt x="181" y="44"/>
                  <a:pt x="180" y="39"/>
                  <a:pt x="180" y="36"/>
                </a:cubicBezTo>
                <a:cubicBezTo>
                  <a:pt x="180" y="35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2" y="34"/>
                  <a:pt x="183" y="34"/>
                </a:cubicBezTo>
                <a:cubicBezTo>
                  <a:pt x="186" y="34"/>
                  <a:pt x="190" y="34"/>
                  <a:pt x="193" y="35"/>
                </a:cubicBezTo>
                <a:cubicBezTo>
                  <a:pt x="194" y="35"/>
                  <a:pt x="195" y="36"/>
                  <a:pt x="196" y="36"/>
                </a:cubicBezTo>
                <a:cubicBezTo>
                  <a:pt x="197" y="36"/>
                  <a:pt x="198" y="36"/>
                  <a:pt x="198" y="36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0" y="35"/>
                  <a:pt x="200" y="35"/>
                  <a:pt x="200" y="35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00" y="27"/>
                  <a:pt x="200" y="27"/>
                  <a:pt x="200" y="27"/>
                </a:cubicBezTo>
                <a:cubicBezTo>
                  <a:pt x="198" y="27"/>
                  <a:pt x="198" y="27"/>
                  <a:pt x="198" y="27"/>
                </a:cubicBezTo>
                <a:cubicBezTo>
                  <a:pt x="198" y="27"/>
                  <a:pt x="198" y="27"/>
                  <a:pt x="197" y="27"/>
                </a:cubicBezTo>
                <a:cubicBezTo>
                  <a:pt x="196" y="27"/>
                  <a:pt x="195" y="27"/>
                  <a:pt x="194" y="27"/>
                </a:cubicBezTo>
                <a:cubicBezTo>
                  <a:pt x="193" y="27"/>
                  <a:pt x="191" y="27"/>
                  <a:pt x="190" y="27"/>
                </a:cubicBezTo>
                <a:cubicBezTo>
                  <a:pt x="190" y="26"/>
                  <a:pt x="189" y="26"/>
                  <a:pt x="189" y="26"/>
                </a:cubicBezTo>
                <a:cubicBezTo>
                  <a:pt x="189" y="26"/>
                  <a:pt x="189" y="26"/>
                  <a:pt x="189" y="26"/>
                </a:cubicBezTo>
                <a:cubicBezTo>
                  <a:pt x="189" y="16"/>
                  <a:pt x="189" y="16"/>
                  <a:pt x="189" y="16"/>
                </a:cubicBezTo>
                <a:cubicBezTo>
                  <a:pt x="189" y="14"/>
                  <a:pt x="189" y="14"/>
                  <a:pt x="189" y="14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15"/>
                  <a:pt x="186" y="15"/>
                  <a:pt x="185" y="15"/>
                </a:cubicBezTo>
                <a:cubicBezTo>
                  <a:pt x="185" y="15"/>
                  <a:pt x="184" y="15"/>
                  <a:pt x="184" y="15"/>
                </a:cubicBezTo>
                <a:cubicBezTo>
                  <a:pt x="184" y="14"/>
                  <a:pt x="183" y="14"/>
                  <a:pt x="183" y="13"/>
                </a:cubicBezTo>
                <a:cubicBezTo>
                  <a:pt x="182" y="13"/>
                  <a:pt x="182" y="13"/>
                  <a:pt x="182" y="13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4" y="14"/>
                  <a:pt x="184" y="13"/>
                  <a:pt x="185" y="12"/>
                </a:cubicBezTo>
                <a:cubicBezTo>
                  <a:pt x="185" y="11"/>
                  <a:pt x="186" y="10"/>
                  <a:pt x="186" y="8"/>
                </a:cubicBezTo>
                <a:cubicBezTo>
                  <a:pt x="186" y="8"/>
                  <a:pt x="186" y="7"/>
                  <a:pt x="185" y="6"/>
                </a:cubicBezTo>
                <a:cubicBezTo>
                  <a:pt x="185" y="5"/>
                  <a:pt x="184" y="5"/>
                  <a:pt x="183" y="4"/>
                </a:cubicBezTo>
                <a:cubicBezTo>
                  <a:pt x="182" y="4"/>
                  <a:pt x="182" y="4"/>
                  <a:pt x="182" y="4"/>
                </a:cubicBezTo>
                <a:cubicBezTo>
                  <a:pt x="182" y="4"/>
                  <a:pt x="182" y="4"/>
                  <a:pt x="182" y="4"/>
                </a:cubicBezTo>
                <a:cubicBezTo>
                  <a:pt x="182" y="4"/>
                  <a:pt x="181" y="4"/>
                  <a:pt x="180" y="4"/>
                </a:cubicBezTo>
                <a:cubicBezTo>
                  <a:pt x="178" y="3"/>
                  <a:pt x="174" y="2"/>
                  <a:pt x="170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5" y="4"/>
                  <a:pt x="165" y="4"/>
                  <a:pt x="165" y="4"/>
                </a:cubicBezTo>
                <a:cubicBezTo>
                  <a:pt x="166" y="5"/>
                  <a:pt x="166" y="5"/>
                  <a:pt x="166" y="5"/>
                </a:cubicBezTo>
                <a:cubicBezTo>
                  <a:pt x="166" y="4"/>
                  <a:pt x="166" y="4"/>
                  <a:pt x="166" y="4"/>
                </a:cubicBezTo>
                <a:cubicBezTo>
                  <a:pt x="166" y="4"/>
                  <a:pt x="166" y="4"/>
                  <a:pt x="165" y="4"/>
                </a:cubicBezTo>
                <a:cubicBezTo>
                  <a:pt x="164" y="4"/>
                  <a:pt x="163" y="4"/>
                  <a:pt x="162" y="5"/>
                </a:cubicBezTo>
                <a:cubicBezTo>
                  <a:pt x="161" y="6"/>
                  <a:pt x="160" y="7"/>
                  <a:pt x="159" y="9"/>
                </a:cubicBezTo>
                <a:cubicBezTo>
                  <a:pt x="160" y="9"/>
                  <a:pt x="160" y="9"/>
                  <a:pt x="160" y="9"/>
                </a:cubicBezTo>
                <a:cubicBezTo>
                  <a:pt x="162" y="10"/>
                  <a:pt x="162" y="10"/>
                  <a:pt x="162" y="10"/>
                </a:cubicBezTo>
                <a:cubicBezTo>
                  <a:pt x="162" y="8"/>
                  <a:pt x="163" y="8"/>
                  <a:pt x="164" y="7"/>
                </a:cubicBezTo>
                <a:cubicBezTo>
                  <a:pt x="164" y="7"/>
                  <a:pt x="165" y="7"/>
                  <a:pt x="165" y="7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6"/>
                  <a:pt x="165" y="6"/>
                  <a:pt x="165" y="6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6"/>
                  <a:pt x="165" y="6"/>
                  <a:pt x="165" y="6"/>
                </a:cubicBezTo>
                <a:cubicBezTo>
                  <a:pt x="165" y="7"/>
                  <a:pt x="165" y="7"/>
                  <a:pt x="165" y="7"/>
                </a:cubicBezTo>
                <a:cubicBezTo>
                  <a:pt x="166" y="7"/>
                  <a:pt x="166" y="7"/>
                  <a:pt x="166" y="7"/>
                </a:cubicBezTo>
                <a:cubicBezTo>
                  <a:pt x="167" y="6"/>
                  <a:pt x="167" y="6"/>
                  <a:pt x="167" y="6"/>
                </a:cubicBezTo>
                <a:cubicBezTo>
                  <a:pt x="167" y="6"/>
                  <a:pt x="167" y="6"/>
                  <a:pt x="171" y="2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3"/>
                  <a:pt x="169" y="3"/>
                  <a:pt x="169" y="3"/>
                </a:cubicBezTo>
                <a:cubicBezTo>
                  <a:pt x="172" y="4"/>
                  <a:pt x="175" y="5"/>
                  <a:pt x="177" y="6"/>
                </a:cubicBezTo>
                <a:cubicBezTo>
                  <a:pt x="178" y="6"/>
                  <a:pt x="179" y="6"/>
                  <a:pt x="180" y="7"/>
                </a:cubicBezTo>
                <a:cubicBezTo>
                  <a:pt x="181" y="7"/>
                  <a:pt x="181" y="7"/>
                  <a:pt x="182" y="7"/>
                </a:cubicBezTo>
                <a:cubicBezTo>
                  <a:pt x="182" y="5"/>
                  <a:pt x="182" y="5"/>
                  <a:pt x="182" y="5"/>
                </a:cubicBezTo>
                <a:cubicBezTo>
                  <a:pt x="181" y="7"/>
                  <a:pt x="181" y="7"/>
                  <a:pt x="181" y="7"/>
                </a:cubicBezTo>
                <a:cubicBezTo>
                  <a:pt x="182" y="7"/>
                  <a:pt x="183" y="8"/>
                  <a:pt x="183" y="8"/>
                </a:cubicBezTo>
                <a:cubicBezTo>
                  <a:pt x="183" y="8"/>
                  <a:pt x="183" y="8"/>
                  <a:pt x="183" y="8"/>
                </a:cubicBezTo>
                <a:cubicBezTo>
                  <a:pt x="183" y="9"/>
                  <a:pt x="183" y="9"/>
                  <a:pt x="182" y="10"/>
                </a:cubicBezTo>
                <a:cubicBezTo>
                  <a:pt x="182" y="11"/>
                  <a:pt x="181" y="12"/>
                  <a:pt x="181" y="13"/>
                </a:cubicBezTo>
                <a:cubicBezTo>
                  <a:pt x="180" y="13"/>
                  <a:pt x="180" y="13"/>
                  <a:pt x="180" y="13"/>
                </a:cubicBezTo>
                <a:cubicBezTo>
                  <a:pt x="180" y="13"/>
                  <a:pt x="180" y="13"/>
                  <a:pt x="180" y="13"/>
                </a:cubicBezTo>
                <a:cubicBezTo>
                  <a:pt x="180" y="15"/>
                  <a:pt x="181" y="17"/>
                  <a:pt x="182" y="17"/>
                </a:cubicBezTo>
                <a:cubicBezTo>
                  <a:pt x="183" y="18"/>
                  <a:pt x="184" y="18"/>
                  <a:pt x="185" y="18"/>
                </a:cubicBezTo>
                <a:cubicBezTo>
                  <a:pt x="187" y="18"/>
                  <a:pt x="188" y="18"/>
                  <a:pt x="188" y="18"/>
                </a:cubicBezTo>
                <a:cubicBezTo>
                  <a:pt x="187" y="16"/>
                  <a:pt x="187" y="16"/>
                  <a:pt x="187" y="16"/>
                </a:cubicBezTo>
                <a:cubicBezTo>
                  <a:pt x="186" y="16"/>
                  <a:pt x="186" y="16"/>
                  <a:pt x="186" y="16"/>
                </a:cubicBezTo>
                <a:cubicBezTo>
                  <a:pt x="186" y="16"/>
                  <a:pt x="186" y="16"/>
                  <a:pt x="186" y="26"/>
                </a:cubicBezTo>
                <a:cubicBezTo>
                  <a:pt x="186" y="27"/>
                  <a:pt x="186" y="28"/>
                  <a:pt x="187" y="28"/>
                </a:cubicBezTo>
                <a:cubicBezTo>
                  <a:pt x="188" y="29"/>
                  <a:pt x="189" y="29"/>
                  <a:pt x="190" y="30"/>
                </a:cubicBezTo>
                <a:cubicBezTo>
                  <a:pt x="192" y="30"/>
                  <a:pt x="193" y="30"/>
                  <a:pt x="194" y="30"/>
                </a:cubicBezTo>
                <a:cubicBezTo>
                  <a:pt x="196" y="30"/>
                  <a:pt x="198" y="30"/>
                  <a:pt x="198" y="30"/>
                </a:cubicBezTo>
                <a:cubicBezTo>
                  <a:pt x="198" y="28"/>
                  <a:pt x="198" y="28"/>
                  <a:pt x="198" y="28"/>
                </a:cubicBezTo>
                <a:cubicBezTo>
                  <a:pt x="197" y="28"/>
                  <a:pt x="197" y="28"/>
                  <a:pt x="197" y="28"/>
                </a:cubicBezTo>
                <a:cubicBezTo>
                  <a:pt x="197" y="28"/>
                  <a:pt x="197" y="28"/>
                  <a:pt x="197" y="35"/>
                </a:cubicBezTo>
                <a:cubicBezTo>
                  <a:pt x="198" y="35"/>
                  <a:pt x="198" y="35"/>
                  <a:pt x="198" y="35"/>
                </a:cubicBezTo>
                <a:cubicBezTo>
                  <a:pt x="199" y="34"/>
                  <a:pt x="199" y="34"/>
                  <a:pt x="199" y="34"/>
                </a:cubicBezTo>
                <a:cubicBezTo>
                  <a:pt x="198" y="34"/>
                  <a:pt x="190" y="31"/>
                  <a:pt x="183" y="31"/>
                </a:cubicBezTo>
                <a:cubicBezTo>
                  <a:pt x="182" y="31"/>
                  <a:pt x="181" y="31"/>
                  <a:pt x="180" y="31"/>
                </a:cubicBezTo>
                <a:cubicBezTo>
                  <a:pt x="181" y="32"/>
                  <a:pt x="181" y="32"/>
                  <a:pt x="181" y="32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0" y="31"/>
                  <a:pt x="179" y="31"/>
                  <a:pt x="179" y="31"/>
                </a:cubicBezTo>
                <a:cubicBezTo>
                  <a:pt x="178" y="32"/>
                  <a:pt x="178" y="33"/>
                  <a:pt x="177" y="34"/>
                </a:cubicBezTo>
                <a:cubicBezTo>
                  <a:pt x="177" y="34"/>
                  <a:pt x="177" y="35"/>
                  <a:pt x="177" y="36"/>
                </a:cubicBezTo>
                <a:cubicBezTo>
                  <a:pt x="177" y="41"/>
                  <a:pt x="179" y="47"/>
                  <a:pt x="179" y="47"/>
                </a:cubicBezTo>
                <a:cubicBezTo>
                  <a:pt x="181" y="47"/>
                  <a:pt x="181" y="47"/>
                  <a:pt x="181" y="47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1" y="46"/>
                  <a:pt x="179" y="45"/>
                  <a:pt x="177" y="44"/>
                </a:cubicBezTo>
                <a:cubicBezTo>
                  <a:pt x="175" y="43"/>
                  <a:pt x="174" y="43"/>
                  <a:pt x="173" y="42"/>
                </a:cubicBezTo>
                <a:cubicBezTo>
                  <a:pt x="172" y="42"/>
                  <a:pt x="171" y="42"/>
                  <a:pt x="170" y="42"/>
                </a:cubicBezTo>
                <a:cubicBezTo>
                  <a:pt x="169" y="42"/>
                  <a:pt x="168" y="42"/>
                  <a:pt x="167" y="43"/>
                </a:cubicBezTo>
                <a:cubicBezTo>
                  <a:pt x="166" y="44"/>
                  <a:pt x="166" y="45"/>
                  <a:pt x="166" y="46"/>
                </a:cubicBezTo>
                <a:cubicBezTo>
                  <a:pt x="166" y="47"/>
                  <a:pt x="167" y="49"/>
                  <a:pt x="167" y="50"/>
                </a:cubicBezTo>
                <a:cubicBezTo>
                  <a:pt x="168" y="52"/>
                  <a:pt x="168" y="53"/>
                  <a:pt x="168" y="53"/>
                </a:cubicBezTo>
                <a:cubicBezTo>
                  <a:pt x="170" y="52"/>
                  <a:pt x="170" y="52"/>
                  <a:pt x="170" y="52"/>
                </a:cubicBezTo>
                <a:cubicBezTo>
                  <a:pt x="169" y="51"/>
                  <a:pt x="169" y="51"/>
                  <a:pt x="169" y="51"/>
                </a:cubicBezTo>
                <a:cubicBezTo>
                  <a:pt x="169" y="51"/>
                  <a:pt x="163" y="54"/>
                  <a:pt x="156" y="57"/>
                </a:cubicBezTo>
                <a:cubicBezTo>
                  <a:pt x="152" y="59"/>
                  <a:pt x="149" y="61"/>
                  <a:pt x="146" y="63"/>
                </a:cubicBezTo>
                <a:cubicBezTo>
                  <a:pt x="142" y="64"/>
                  <a:pt x="140" y="66"/>
                  <a:pt x="139" y="68"/>
                </a:cubicBezTo>
                <a:cubicBezTo>
                  <a:pt x="138" y="69"/>
                  <a:pt x="138" y="70"/>
                  <a:pt x="138" y="71"/>
                </a:cubicBezTo>
                <a:cubicBezTo>
                  <a:pt x="138" y="72"/>
                  <a:pt x="139" y="74"/>
                  <a:pt x="140" y="75"/>
                </a:cubicBezTo>
                <a:cubicBezTo>
                  <a:pt x="141" y="77"/>
                  <a:pt x="144" y="78"/>
                  <a:pt x="145" y="79"/>
                </a:cubicBezTo>
                <a:cubicBezTo>
                  <a:pt x="147" y="80"/>
                  <a:pt x="149" y="81"/>
                  <a:pt x="149" y="81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79"/>
                  <a:pt x="148" y="79"/>
                  <a:pt x="148" y="81"/>
                </a:cubicBezTo>
                <a:cubicBezTo>
                  <a:pt x="147" y="83"/>
                  <a:pt x="147" y="88"/>
                  <a:pt x="145" y="97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39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8" y="93"/>
                  <a:pt x="133" y="95"/>
                  <a:pt x="128" y="98"/>
                </a:cubicBezTo>
                <a:cubicBezTo>
                  <a:pt x="125" y="100"/>
                  <a:pt x="123" y="101"/>
                  <a:pt x="121" y="103"/>
                </a:cubicBezTo>
                <a:cubicBezTo>
                  <a:pt x="118" y="105"/>
                  <a:pt x="117" y="106"/>
                  <a:pt x="116" y="108"/>
                </a:cubicBezTo>
                <a:cubicBezTo>
                  <a:pt x="115" y="109"/>
                  <a:pt x="115" y="109"/>
                  <a:pt x="115" y="110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16" y="112"/>
                  <a:pt x="116" y="112"/>
                  <a:pt x="117" y="113"/>
                </a:cubicBezTo>
                <a:cubicBezTo>
                  <a:pt x="117" y="113"/>
                  <a:pt x="118" y="113"/>
                  <a:pt x="119" y="113"/>
                </a:cubicBezTo>
                <a:cubicBezTo>
                  <a:pt x="120" y="113"/>
                  <a:pt x="123" y="112"/>
                  <a:pt x="125" y="112"/>
                </a:cubicBezTo>
                <a:cubicBezTo>
                  <a:pt x="127" y="111"/>
                  <a:pt x="128" y="110"/>
                  <a:pt x="128" y="110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7" y="110"/>
                  <a:pt x="127" y="110"/>
                  <a:pt x="129" y="114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3"/>
                </a:cubicBezTo>
                <a:cubicBezTo>
                  <a:pt x="128" y="114"/>
                  <a:pt x="126" y="117"/>
                  <a:pt x="124" y="119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23" y="119"/>
                  <a:pt x="122" y="120"/>
                  <a:pt x="122" y="122"/>
                </a:cubicBezTo>
                <a:cubicBezTo>
                  <a:pt x="122" y="123"/>
                  <a:pt x="123" y="124"/>
                  <a:pt x="123" y="125"/>
                </a:cubicBezTo>
                <a:cubicBezTo>
                  <a:pt x="125" y="127"/>
                  <a:pt x="128" y="129"/>
                  <a:pt x="128" y="129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7" y="129"/>
                  <a:pt x="125" y="130"/>
                </a:cubicBezTo>
                <a:cubicBezTo>
                  <a:pt x="123" y="132"/>
                  <a:pt x="120" y="133"/>
                  <a:pt x="116" y="133"/>
                </a:cubicBezTo>
                <a:cubicBezTo>
                  <a:pt x="113" y="133"/>
                  <a:pt x="112" y="133"/>
                  <a:pt x="112" y="13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2" y="130"/>
                  <a:pt x="112" y="130"/>
                  <a:pt x="112" y="130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1" y="129"/>
                  <a:pt x="109" y="128"/>
                  <a:pt x="107" y="126"/>
                </a:cubicBezTo>
                <a:cubicBezTo>
                  <a:pt x="105" y="125"/>
                  <a:pt x="102" y="124"/>
                  <a:pt x="99" y="124"/>
                </a:cubicBezTo>
                <a:cubicBezTo>
                  <a:pt x="99" y="124"/>
                  <a:pt x="98" y="124"/>
                  <a:pt x="98" y="124"/>
                </a:cubicBezTo>
                <a:cubicBezTo>
                  <a:pt x="98" y="125"/>
                  <a:pt x="97" y="125"/>
                  <a:pt x="97" y="126"/>
                </a:cubicBezTo>
                <a:cubicBezTo>
                  <a:pt x="97" y="126"/>
                  <a:pt x="97" y="126"/>
                  <a:pt x="97" y="127"/>
                </a:cubicBezTo>
                <a:cubicBezTo>
                  <a:pt x="97" y="129"/>
                  <a:pt x="98" y="132"/>
                  <a:pt x="98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100" y="130"/>
                  <a:pt x="100" y="130"/>
                  <a:pt x="86" y="125"/>
                </a:cubicBezTo>
                <a:cubicBezTo>
                  <a:pt x="86" y="126"/>
                  <a:pt x="86" y="126"/>
                  <a:pt x="86" y="126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7" y="125"/>
                  <a:pt x="82" y="119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18"/>
                  <a:pt x="81" y="116"/>
                </a:cubicBezTo>
                <a:cubicBezTo>
                  <a:pt x="81" y="116"/>
                  <a:pt x="81" y="115"/>
                  <a:pt x="80" y="114"/>
                </a:cubicBezTo>
                <a:cubicBezTo>
                  <a:pt x="79" y="113"/>
                  <a:pt x="78" y="113"/>
                  <a:pt x="76" y="113"/>
                </a:cubicBezTo>
                <a:cubicBezTo>
                  <a:pt x="76" y="113"/>
                  <a:pt x="76" y="113"/>
                  <a:pt x="76" y="113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4" y="114"/>
                  <a:pt x="74" y="115"/>
                  <a:pt x="74" y="116"/>
                </a:cubicBezTo>
                <a:cubicBezTo>
                  <a:pt x="74" y="118"/>
                  <a:pt x="75" y="120"/>
                  <a:pt x="75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3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21"/>
                  <a:pt x="72" y="121"/>
                  <a:pt x="72" y="121"/>
                </a:cubicBezTo>
                <a:cubicBezTo>
                  <a:pt x="72" y="121"/>
                  <a:pt x="72" y="121"/>
                  <a:pt x="71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49" y="133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50" y="133"/>
                  <a:pt x="50" y="133"/>
                  <a:pt x="50" y="133"/>
                </a:cubicBezTo>
                <a:cubicBezTo>
                  <a:pt x="50" y="133"/>
                  <a:pt x="50" y="133"/>
                  <a:pt x="46" y="131"/>
                </a:cubicBezTo>
                <a:cubicBezTo>
                  <a:pt x="45" y="130"/>
                  <a:pt x="45" y="130"/>
                  <a:pt x="45" y="130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4" y="131"/>
                  <a:pt x="44" y="131"/>
                  <a:pt x="35" y="137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7" y="137"/>
                  <a:pt x="37" y="137"/>
                  <a:pt x="37" y="137"/>
                </a:cubicBezTo>
                <a:cubicBezTo>
                  <a:pt x="37" y="137"/>
                  <a:pt x="37" y="137"/>
                  <a:pt x="28" y="132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27" y="132"/>
                  <a:pt x="27" y="132"/>
                  <a:pt x="27" y="132"/>
                </a:cubicBezTo>
                <a:cubicBezTo>
                  <a:pt x="27" y="132"/>
                  <a:pt x="26" y="132"/>
                  <a:pt x="26" y="133"/>
                </a:cubicBezTo>
                <a:cubicBezTo>
                  <a:pt x="25" y="134"/>
                  <a:pt x="24" y="135"/>
                  <a:pt x="23" y="136"/>
                </a:cubicBezTo>
                <a:cubicBezTo>
                  <a:pt x="22" y="136"/>
                  <a:pt x="22" y="136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7"/>
                  <a:pt x="20" y="137"/>
                  <a:pt x="19" y="136"/>
                </a:cubicBezTo>
                <a:cubicBezTo>
                  <a:pt x="17" y="136"/>
                  <a:pt x="16" y="135"/>
                  <a:pt x="14" y="134"/>
                </a:cubicBezTo>
                <a:cubicBezTo>
                  <a:pt x="14" y="134"/>
                  <a:pt x="13" y="134"/>
                  <a:pt x="13" y="134"/>
                </a:cubicBezTo>
                <a:cubicBezTo>
                  <a:pt x="12" y="133"/>
                  <a:pt x="12" y="133"/>
                  <a:pt x="12" y="133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3" y="135"/>
                  <a:pt x="13" y="135"/>
                  <a:pt x="13" y="135"/>
                </a:cubicBezTo>
                <a:cubicBezTo>
                  <a:pt x="13" y="135"/>
                  <a:pt x="13" y="135"/>
                  <a:pt x="18" y="129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7" y="129"/>
                  <a:pt x="17" y="129"/>
                  <a:pt x="17" y="129"/>
                </a:cubicBezTo>
                <a:cubicBezTo>
                  <a:pt x="17" y="129"/>
                  <a:pt x="17" y="129"/>
                  <a:pt x="27" y="125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7" y="125"/>
                  <a:pt x="29" y="124"/>
                  <a:pt x="31" y="122"/>
                </a:cubicBezTo>
                <a:cubicBezTo>
                  <a:pt x="33" y="120"/>
                  <a:pt x="35" y="118"/>
                  <a:pt x="35" y="114"/>
                </a:cubicBezTo>
                <a:cubicBezTo>
                  <a:pt x="35" y="112"/>
                  <a:pt x="33" y="110"/>
                  <a:pt x="31" y="108"/>
                </a:cubicBezTo>
                <a:cubicBezTo>
                  <a:pt x="29" y="106"/>
                  <a:pt x="25" y="106"/>
                  <a:pt x="22" y="105"/>
                </a:cubicBezTo>
                <a:cubicBezTo>
                  <a:pt x="19" y="105"/>
                  <a:pt x="17" y="105"/>
                  <a:pt x="17" y="105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8" y="107"/>
                  <a:pt x="18" y="107"/>
                  <a:pt x="18" y="107"/>
                </a:cubicBezTo>
                <a:cubicBezTo>
                  <a:pt x="18" y="107"/>
                  <a:pt x="19" y="104"/>
                  <a:pt x="20" y="100"/>
                </a:cubicBezTo>
                <a:cubicBezTo>
                  <a:pt x="21" y="97"/>
                  <a:pt x="23" y="93"/>
                  <a:pt x="23" y="90"/>
                </a:cubicBezTo>
                <a:cubicBezTo>
                  <a:pt x="23" y="89"/>
                  <a:pt x="23" y="89"/>
                  <a:pt x="22" y="88"/>
                </a:cubicBezTo>
                <a:cubicBezTo>
                  <a:pt x="21" y="89"/>
                  <a:pt x="21" y="89"/>
                  <a:pt x="21" y="89"/>
                </a:cubicBezTo>
                <a:cubicBezTo>
                  <a:pt x="22" y="88"/>
                  <a:pt x="22" y="88"/>
                  <a:pt x="22" y="88"/>
                </a:cubicBezTo>
                <a:cubicBezTo>
                  <a:pt x="22" y="88"/>
                  <a:pt x="22" y="87"/>
                  <a:pt x="21" y="87"/>
                </a:cubicBezTo>
                <a:cubicBezTo>
                  <a:pt x="20" y="86"/>
                  <a:pt x="20" y="86"/>
                  <a:pt x="19" y="86"/>
                </a:cubicBezTo>
                <a:cubicBezTo>
                  <a:pt x="18" y="86"/>
                  <a:pt x="17" y="87"/>
                  <a:pt x="15" y="87"/>
                </a:cubicBezTo>
                <a:cubicBezTo>
                  <a:pt x="12" y="89"/>
                  <a:pt x="8" y="92"/>
                  <a:pt x="8" y="92"/>
                </a:cubicBezTo>
                <a:cubicBezTo>
                  <a:pt x="9" y="93"/>
                  <a:pt x="9" y="93"/>
                  <a:pt x="9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3"/>
                  <a:pt x="10" y="93"/>
                  <a:pt x="9" y="84"/>
                </a:cubicBezTo>
                <a:cubicBezTo>
                  <a:pt x="7" y="85"/>
                  <a:pt x="7" y="85"/>
                  <a:pt x="7" y="85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6"/>
                  <a:pt x="11" y="84"/>
                  <a:pt x="15" y="82"/>
                </a:cubicBezTo>
                <a:cubicBezTo>
                  <a:pt x="17" y="81"/>
                  <a:pt x="18" y="79"/>
                  <a:pt x="20" y="78"/>
                </a:cubicBezTo>
                <a:cubicBezTo>
                  <a:pt x="21" y="76"/>
                  <a:pt x="22" y="75"/>
                  <a:pt x="22" y="73"/>
                </a:cubicBezTo>
                <a:cubicBezTo>
                  <a:pt x="22" y="73"/>
                  <a:pt x="22" y="73"/>
                  <a:pt x="22" y="73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0"/>
                  <a:pt x="21" y="69"/>
                  <a:pt x="19" y="68"/>
                </a:cubicBezTo>
                <a:cubicBezTo>
                  <a:pt x="18" y="67"/>
                  <a:pt x="16" y="67"/>
                  <a:pt x="14" y="67"/>
                </a:cubicBezTo>
                <a:cubicBezTo>
                  <a:pt x="10" y="67"/>
                  <a:pt x="6" y="69"/>
                  <a:pt x="5" y="69"/>
                </a:cubicBezTo>
                <a:cubicBezTo>
                  <a:pt x="6" y="70"/>
                  <a:pt x="6" y="70"/>
                  <a:pt x="6" y="70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69"/>
                  <a:pt x="7" y="69"/>
                  <a:pt x="3" y="61"/>
                </a:cubicBezTo>
                <a:cubicBezTo>
                  <a:pt x="2" y="62"/>
                  <a:pt x="2" y="62"/>
                  <a:pt x="2" y="62"/>
                </a:cubicBezTo>
                <a:cubicBezTo>
                  <a:pt x="3" y="63"/>
                  <a:pt x="3" y="63"/>
                  <a:pt x="3" y="63"/>
                </a:cubicBezTo>
                <a:cubicBezTo>
                  <a:pt x="3" y="63"/>
                  <a:pt x="3" y="63"/>
                  <a:pt x="16" y="51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22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4" y="50"/>
                  <a:pt x="24" y="49"/>
                  <a:pt x="24" y="48"/>
                </a:cubicBezTo>
                <a:cubicBezTo>
                  <a:pt x="24" y="46"/>
                  <a:pt x="24" y="45"/>
                  <a:pt x="24" y="44"/>
                </a:cubicBezTo>
                <a:cubicBezTo>
                  <a:pt x="23" y="43"/>
                  <a:pt x="23" y="41"/>
                  <a:pt x="22" y="41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3"/>
                  <a:pt x="21" y="43"/>
                  <a:pt x="26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7" y="45"/>
                  <a:pt x="33" y="43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3"/>
                  <a:pt x="33" y="43"/>
                  <a:pt x="46" y="47"/>
                </a:cubicBezTo>
                <a:cubicBezTo>
                  <a:pt x="47" y="46"/>
                  <a:pt x="47" y="46"/>
                  <a:pt x="47" y="46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5" y="47"/>
                  <a:pt x="48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1"/>
                  <a:pt x="50" y="51"/>
                  <a:pt x="51" y="51"/>
                </a:cubicBezTo>
                <a:cubicBezTo>
                  <a:pt x="53" y="51"/>
                  <a:pt x="57" y="50"/>
                  <a:pt x="64" y="49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48"/>
                  <a:pt x="64" y="48"/>
                  <a:pt x="73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5" y="52"/>
                  <a:pt x="75" y="52"/>
                  <a:pt x="75" y="52"/>
                </a:cubicBezTo>
                <a:cubicBezTo>
                  <a:pt x="75" y="52"/>
                  <a:pt x="75" y="52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6" y="43"/>
                  <a:pt x="89" y="42"/>
                </a:cubicBezTo>
                <a:cubicBezTo>
                  <a:pt x="90" y="41"/>
                  <a:pt x="91" y="40"/>
                  <a:pt x="91" y="39"/>
                </a:cubicBezTo>
                <a:cubicBezTo>
                  <a:pt x="92" y="37"/>
                  <a:pt x="92" y="35"/>
                  <a:pt x="93" y="34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4" y="32"/>
                  <a:pt x="94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100" y="31"/>
                  <a:pt x="107" y="28"/>
                  <a:pt x="107" y="28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14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6" y="29"/>
                  <a:pt x="117" y="29"/>
                  <a:pt x="118" y="28"/>
                </a:cubicBezTo>
                <a:cubicBezTo>
                  <a:pt x="120" y="27"/>
                  <a:pt x="122" y="27"/>
                  <a:pt x="123" y="27"/>
                </a:cubicBezTo>
                <a:cubicBezTo>
                  <a:pt x="124" y="27"/>
                  <a:pt x="124" y="27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7" y="27"/>
                  <a:pt x="128" y="28"/>
                  <a:pt x="129" y="28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2" y="31"/>
                  <a:pt x="132" y="31"/>
                  <a:pt x="132" y="31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29"/>
                  <a:pt x="133" y="29"/>
                  <a:pt x="138" y="23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0" y="21"/>
                  <a:pt x="142" y="20"/>
                  <a:pt x="148" y="20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9" y="20"/>
                  <a:pt x="150" y="20"/>
                  <a:pt x="151" y="20"/>
                </a:cubicBezTo>
                <a:cubicBezTo>
                  <a:pt x="154" y="20"/>
                  <a:pt x="155" y="21"/>
                  <a:pt x="156" y="21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4"/>
                  <a:pt x="158" y="24"/>
                  <a:pt x="158" y="24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3"/>
                  <a:pt x="160" y="23"/>
                  <a:pt x="164" y="20"/>
                </a:cubicBezTo>
                <a:cubicBezTo>
                  <a:pt x="166" y="19"/>
                  <a:pt x="166" y="19"/>
                  <a:pt x="166" y="19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18"/>
                  <a:pt x="163" y="17"/>
                  <a:pt x="162" y="16"/>
                </a:cubicBezTo>
                <a:cubicBezTo>
                  <a:pt x="162" y="15"/>
                  <a:pt x="161" y="14"/>
                  <a:pt x="161" y="13"/>
                </a:cubicBezTo>
                <a:cubicBezTo>
                  <a:pt x="161" y="12"/>
                  <a:pt x="161" y="11"/>
                  <a:pt x="162" y="10"/>
                </a:cubicBezTo>
                <a:lnTo>
                  <a:pt x="16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8" name="Austria"/>
          <p:cNvSpPr>
            <a:spLocks/>
          </p:cNvSpPr>
          <p:nvPr/>
        </p:nvSpPr>
        <p:spPr bwMode="auto">
          <a:xfrm>
            <a:off x="4335636" y="3764660"/>
            <a:ext cx="367434" cy="184277"/>
          </a:xfrm>
          <a:custGeom>
            <a:avLst/>
            <a:gdLst>
              <a:gd name="T0" fmla="*/ 452 w 463"/>
              <a:gd name="T1" fmla="*/ 58 h 232"/>
              <a:gd name="T2" fmla="*/ 448 w 463"/>
              <a:gd name="T3" fmla="*/ 23 h 232"/>
              <a:gd name="T4" fmla="*/ 432 w 463"/>
              <a:gd name="T5" fmla="*/ 15 h 232"/>
              <a:gd name="T6" fmla="*/ 395 w 463"/>
              <a:gd name="T7" fmla="*/ 19 h 232"/>
              <a:gd name="T8" fmla="*/ 360 w 463"/>
              <a:gd name="T9" fmla="*/ 3 h 232"/>
              <a:gd name="T10" fmla="*/ 338 w 463"/>
              <a:gd name="T11" fmla="*/ 0 h 232"/>
              <a:gd name="T12" fmla="*/ 320 w 463"/>
              <a:gd name="T13" fmla="*/ 19 h 232"/>
              <a:gd name="T14" fmla="*/ 307 w 463"/>
              <a:gd name="T15" fmla="*/ 35 h 232"/>
              <a:gd name="T16" fmla="*/ 293 w 463"/>
              <a:gd name="T17" fmla="*/ 42 h 232"/>
              <a:gd name="T18" fmla="*/ 276 w 463"/>
              <a:gd name="T19" fmla="*/ 34 h 232"/>
              <a:gd name="T20" fmla="*/ 260 w 463"/>
              <a:gd name="T21" fmla="*/ 24 h 232"/>
              <a:gd name="T22" fmla="*/ 239 w 463"/>
              <a:gd name="T23" fmla="*/ 42 h 232"/>
              <a:gd name="T24" fmla="*/ 201 w 463"/>
              <a:gd name="T25" fmla="*/ 81 h 232"/>
              <a:gd name="T26" fmla="*/ 210 w 463"/>
              <a:gd name="T27" fmla="*/ 119 h 232"/>
              <a:gd name="T28" fmla="*/ 202 w 463"/>
              <a:gd name="T29" fmla="*/ 133 h 232"/>
              <a:gd name="T30" fmla="*/ 170 w 463"/>
              <a:gd name="T31" fmla="*/ 123 h 232"/>
              <a:gd name="T32" fmla="*/ 148 w 463"/>
              <a:gd name="T33" fmla="*/ 129 h 232"/>
              <a:gd name="T34" fmla="*/ 121 w 463"/>
              <a:gd name="T35" fmla="*/ 145 h 232"/>
              <a:gd name="T36" fmla="*/ 93 w 463"/>
              <a:gd name="T37" fmla="*/ 149 h 232"/>
              <a:gd name="T38" fmla="*/ 68 w 463"/>
              <a:gd name="T39" fmla="*/ 134 h 232"/>
              <a:gd name="T40" fmla="*/ 45 w 463"/>
              <a:gd name="T41" fmla="*/ 158 h 232"/>
              <a:gd name="T42" fmla="*/ 36 w 463"/>
              <a:gd name="T43" fmla="*/ 141 h 232"/>
              <a:gd name="T44" fmla="*/ 13 w 463"/>
              <a:gd name="T45" fmla="*/ 134 h 232"/>
              <a:gd name="T46" fmla="*/ 4 w 463"/>
              <a:gd name="T47" fmla="*/ 163 h 232"/>
              <a:gd name="T48" fmla="*/ 24 w 463"/>
              <a:gd name="T49" fmla="*/ 180 h 232"/>
              <a:gd name="T50" fmla="*/ 43 w 463"/>
              <a:gd name="T51" fmla="*/ 195 h 232"/>
              <a:gd name="T52" fmla="*/ 60 w 463"/>
              <a:gd name="T53" fmla="*/ 198 h 232"/>
              <a:gd name="T54" fmla="*/ 77 w 463"/>
              <a:gd name="T55" fmla="*/ 202 h 232"/>
              <a:gd name="T56" fmla="*/ 102 w 463"/>
              <a:gd name="T57" fmla="*/ 187 h 232"/>
              <a:gd name="T58" fmla="*/ 140 w 463"/>
              <a:gd name="T59" fmla="*/ 188 h 232"/>
              <a:gd name="T60" fmla="*/ 168 w 463"/>
              <a:gd name="T61" fmla="*/ 173 h 232"/>
              <a:gd name="T62" fmla="*/ 171 w 463"/>
              <a:gd name="T63" fmla="*/ 192 h 232"/>
              <a:gd name="T64" fmla="*/ 180 w 463"/>
              <a:gd name="T65" fmla="*/ 211 h 232"/>
              <a:gd name="T66" fmla="*/ 228 w 463"/>
              <a:gd name="T67" fmla="*/ 217 h 232"/>
              <a:gd name="T68" fmla="*/ 266 w 463"/>
              <a:gd name="T69" fmla="*/ 224 h 232"/>
              <a:gd name="T70" fmla="*/ 288 w 463"/>
              <a:gd name="T71" fmla="*/ 230 h 232"/>
              <a:gd name="T72" fmla="*/ 321 w 463"/>
              <a:gd name="T73" fmla="*/ 222 h 232"/>
              <a:gd name="T74" fmla="*/ 345 w 463"/>
              <a:gd name="T75" fmla="*/ 207 h 232"/>
              <a:gd name="T76" fmla="*/ 371 w 463"/>
              <a:gd name="T77" fmla="*/ 209 h 232"/>
              <a:gd name="T78" fmla="*/ 398 w 463"/>
              <a:gd name="T79" fmla="*/ 202 h 232"/>
              <a:gd name="T80" fmla="*/ 405 w 463"/>
              <a:gd name="T81" fmla="*/ 186 h 232"/>
              <a:gd name="T82" fmla="*/ 432 w 463"/>
              <a:gd name="T83" fmla="*/ 160 h 232"/>
              <a:gd name="T84" fmla="*/ 422 w 463"/>
              <a:gd name="T85" fmla="*/ 141 h 232"/>
              <a:gd name="T86" fmla="*/ 428 w 463"/>
              <a:gd name="T87" fmla="*/ 116 h 232"/>
              <a:gd name="T88" fmla="*/ 442 w 463"/>
              <a:gd name="T89" fmla="*/ 111 h 232"/>
              <a:gd name="T90" fmla="*/ 457 w 463"/>
              <a:gd name="T91" fmla="*/ 9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3" h="232">
                <a:moveTo>
                  <a:pt x="461" y="77"/>
                </a:moveTo>
                <a:cubicBezTo>
                  <a:pt x="459" y="72"/>
                  <a:pt x="455" y="66"/>
                  <a:pt x="455" y="66"/>
                </a:cubicBezTo>
                <a:cubicBezTo>
                  <a:pt x="452" y="58"/>
                  <a:pt x="452" y="58"/>
                  <a:pt x="452" y="58"/>
                </a:cubicBezTo>
                <a:cubicBezTo>
                  <a:pt x="452" y="58"/>
                  <a:pt x="442" y="53"/>
                  <a:pt x="442" y="46"/>
                </a:cubicBezTo>
                <a:cubicBezTo>
                  <a:pt x="444" y="39"/>
                  <a:pt x="448" y="36"/>
                  <a:pt x="448" y="36"/>
                </a:cubicBezTo>
                <a:cubicBezTo>
                  <a:pt x="448" y="23"/>
                  <a:pt x="448" y="23"/>
                  <a:pt x="448" y="23"/>
                </a:cubicBezTo>
                <a:cubicBezTo>
                  <a:pt x="444" y="19"/>
                  <a:pt x="444" y="19"/>
                  <a:pt x="444" y="19"/>
                </a:cubicBezTo>
                <a:cubicBezTo>
                  <a:pt x="434" y="19"/>
                  <a:pt x="434" y="19"/>
                  <a:pt x="434" y="19"/>
                </a:cubicBezTo>
                <a:cubicBezTo>
                  <a:pt x="432" y="15"/>
                  <a:pt x="432" y="15"/>
                  <a:pt x="432" y="15"/>
                </a:cubicBezTo>
                <a:cubicBezTo>
                  <a:pt x="417" y="11"/>
                  <a:pt x="417" y="11"/>
                  <a:pt x="417" y="11"/>
                </a:cubicBezTo>
                <a:cubicBezTo>
                  <a:pt x="414" y="17"/>
                  <a:pt x="414" y="17"/>
                  <a:pt x="414" y="17"/>
                </a:cubicBezTo>
                <a:cubicBezTo>
                  <a:pt x="395" y="19"/>
                  <a:pt x="395" y="19"/>
                  <a:pt x="395" y="19"/>
                </a:cubicBezTo>
                <a:cubicBezTo>
                  <a:pt x="395" y="19"/>
                  <a:pt x="388" y="8"/>
                  <a:pt x="382" y="8"/>
                </a:cubicBezTo>
                <a:cubicBezTo>
                  <a:pt x="376" y="8"/>
                  <a:pt x="374" y="9"/>
                  <a:pt x="374" y="9"/>
                </a:cubicBezTo>
                <a:cubicBezTo>
                  <a:pt x="374" y="9"/>
                  <a:pt x="361" y="3"/>
                  <a:pt x="360" y="3"/>
                </a:cubicBezTo>
                <a:cubicBezTo>
                  <a:pt x="359" y="3"/>
                  <a:pt x="349" y="0"/>
                  <a:pt x="349" y="0"/>
                </a:cubicBezTo>
                <a:cubicBezTo>
                  <a:pt x="349" y="0"/>
                  <a:pt x="348" y="1"/>
                  <a:pt x="345" y="3"/>
                </a:cubicBezTo>
                <a:cubicBezTo>
                  <a:pt x="341" y="3"/>
                  <a:pt x="338" y="0"/>
                  <a:pt x="338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29" y="23"/>
                  <a:pt x="329" y="23"/>
                  <a:pt x="329" y="23"/>
                </a:cubicBezTo>
                <a:cubicBezTo>
                  <a:pt x="320" y="19"/>
                  <a:pt x="320" y="19"/>
                  <a:pt x="320" y="19"/>
                </a:cubicBezTo>
                <a:cubicBezTo>
                  <a:pt x="320" y="19"/>
                  <a:pt x="314" y="24"/>
                  <a:pt x="313" y="27"/>
                </a:cubicBezTo>
                <a:cubicBezTo>
                  <a:pt x="313" y="30"/>
                  <a:pt x="317" y="38"/>
                  <a:pt x="315" y="38"/>
                </a:cubicBezTo>
                <a:cubicBezTo>
                  <a:pt x="313" y="38"/>
                  <a:pt x="307" y="35"/>
                  <a:pt x="307" y="35"/>
                </a:cubicBezTo>
                <a:cubicBezTo>
                  <a:pt x="303" y="35"/>
                  <a:pt x="303" y="35"/>
                  <a:pt x="303" y="35"/>
                </a:cubicBezTo>
                <a:cubicBezTo>
                  <a:pt x="299" y="34"/>
                  <a:pt x="299" y="34"/>
                  <a:pt x="299" y="34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279" y="39"/>
                  <a:pt x="279" y="39"/>
                  <a:pt x="279" y="39"/>
                </a:cubicBezTo>
                <a:cubicBezTo>
                  <a:pt x="275" y="36"/>
                  <a:pt x="275" y="36"/>
                  <a:pt x="275" y="36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4"/>
                  <a:pt x="272" y="27"/>
                  <a:pt x="271" y="26"/>
                </a:cubicBezTo>
                <a:cubicBezTo>
                  <a:pt x="268" y="26"/>
                  <a:pt x="266" y="23"/>
                  <a:pt x="266" y="23"/>
                </a:cubicBezTo>
                <a:cubicBezTo>
                  <a:pt x="260" y="24"/>
                  <a:pt x="260" y="24"/>
                  <a:pt x="260" y="24"/>
                </a:cubicBezTo>
                <a:cubicBezTo>
                  <a:pt x="260" y="26"/>
                  <a:pt x="261" y="26"/>
                  <a:pt x="261" y="27"/>
                </a:cubicBezTo>
                <a:cubicBezTo>
                  <a:pt x="261" y="34"/>
                  <a:pt x="259" y="41"/>
                  <a:pt x="256" y="45"/>
                </a:cubicBezTo>
                <a:cubicBezTo>
                  <a:pt x="248" y="39"/>
                  <a:pt x="244" y="39"/>
                  <a:pt x="239" y="42"/>
                </a:cubicBezTo>
                <a:cubicBezTo>
                  <a:pt x="241" y="47"/>
                  <a:pt x="237" y="65"/>
                  <a:pt x="228" y="65"/>
                </a:cubicBezTo>
                <a:cubicBezTo>
                  <a:pt x="224" y="65"/>
                  <a:pt x="220" y="66"/>
                  <a:pt x="216" y="68"/>
                </a:cubicBezTo>
                <a:cubicBezTo>
                  <a:pt x="213" y="69"/>
                  <a:pt x="206" y="80"/>
                  <a:pt x="201" y="81"/>
                </a:cubicBezTo>
                <a:cubicBezTo>
                  <a:pt x="195" y="84"/>
                  <a:pt x="203" y="88"/>
                  <a:pt x="205" y="91"/>
                </a:cubicBezTo>
                <a:cubicBezTo>
                  <a:pt x="206" y="95"/>
                  <a:pt x="210" y="95"/>
                  <a:pt x="213" y="100"/>
                </a:cubicBezTo>
                <a:cubicBezTo>
                  <a:pt x="218" y="108"/>
                  <a:pt x="212" y="110"/>
                  <a:pt x="210" y="119"/>
                </a:cubicBezTo>
                <a:cubicBezTo>
                  <a:pt x="217" y="116"/>
                  <a:pt x="218" y="119"/>
                  <a:pt x="221" y="123"/>
                </a:cubicBezTo>
                <a:cubicBezTo>
                  <a:pt x="221" y="125"/>
                  <a:pt x="220" y="135"/>
                  <a:pt x="218" y="138"/>
                </a:cubicBezTo>
                <a:cubicBezTo>
                  <a:pt x="216" y="141"/>
                  <a:pt x="203" y="135"/>
                  <a:pt x="202" y="133"/>
                </a:cubicBezTo>
                <a:cubicBezTo>
                  <a:pt x="201" y="131"/>
                  <a:pt x="202" y="123"/>
                  <a:pt x="203" y="122"/>
                </a:cubicBezTo>
                <a:cubicBezTo>
                  <a:pt x="194" y="116"/>
                  <a:pt x="193" y="131"/>
                  <a:pt x="187" y="127"/>
                </a:cubicBezTo>
                <a:cubicBezTo>
                  <a:pt x="180" y="123"/>
                  <a:pt x="176" y="121"/>
                  <a:pt x="170" y="123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0" y="122"/>
                  <a:pt x="171" y="125"/>
                  <a:pt x="167" y="129"/>
                </a:cubicBezTo>
                <a:cubicBezTo>
                  <a:pt x="166" y="130"/>
                  <a:pt x="151" y="129"/>
                  <a:pt x="148" y="129"/>
                </a:cubicBezTo>
                <a:cubicBezTo>
                  <a:pt x="144" y="130"/>
                  <a:pt x="137" y="130"/>
                  <a:pt x="132" y="131"/>
                </a:cubicBezTo>
                <a:cubicBezTo>
                  <a:pt x="129" y="133"/>
                  <a:pt x="121" y="138"/>
                  <a:pt x="118" y="142"/>
                </a:cubicBezTo>
                <a:cubicBezTo>
                  <a:pt x="118" y="142"/>
                  <a:pt x="121" y="144"/>
                  <a:pt x="121" y="145"/>
                </a:cubicBezTo>
                <a:cubicBezTo>
                  <a:pt x="114" y="142"/>
                  <a:pt x="113" y="148"/>
                  <a:pt x="108" y="149"/>
                </a:cubicBezTo>
                <a:cubicBezTo>
                  <a:pt x="109" y="145"/>
                  <a:pt x="109" y="145"/>
                  <a:pt x="109" y="145"/>
                </a:cubicBezTo>
                <a:cubicBezTo>
                  <a:pt x="105" y="148"/>
                  <a:pt x="99" y="149"/>
                  <a:pt x="93" y="149"/>
                </a:cubicBezTo>
                <a:cubicBezTo>
                  <a:pt x="93" y="145"/>
                  <a:pt x="90" y="142"/>
                  <a:pt x="87" y="141"/>
                </a:cubicBezTo>
                <a:cubicBezTo>
                  <a:pt x="89" y="138"/>
                  <a:pt x="90" y="137"/>
                  <a:pt x="87" y="135"/>
                </a:cubicBezTo>
                <a:cubicBezTo>
                  <a:pt x="89" y="135"/>
                  <a:pt x="71" y="131"/>
                  <a:pt x="68" y="134"/>
                </a:cubicBezTo>
                <a:cubicBezTo>
                  <a:pt x="66" y="141"/>
                  <a:pt x="63" y="131"/>
                  <a:pt x="64" y="131"/>
                </a:cubicBezTo>
                <a:cubicBezTo>
                  <a:pt x="59" y="134"/>
                  <a:pt x="64" y="138"/>
                  <a:pt x="64" y="145"/>
                </a:cubicBezTo>
                <a:cubicBezTo>
                  <a:pt x="63" y="152"/>
                  <a:pt x="51" y="157"/>
                  <a:pt x="45" y="158"/>
                </a:cubicBezTo>
                <a:cubicBezTo>
                  <a:pt x="45" y="157"/>
                  <a:pt x="51" y="150"/>
                  <a:pt x="47" y="149"/>
                </a:cubicBezTo>
                <a:cubicBezTo>
                  <a:pt x="45" y="148"/>
                  <a:pt x="41" y="150"/>
                  <a:pt x="41" y="152"/>
                </a:cubicBezTo>
                <a:cubicBezTo>
                  <a:pt x="39" y="145"/>
                  <a:pt x="40" y="145"/>
                  <a:pt x="36" y="141"/>
                </a:cubicBezTo>
                <a:cubicBezTo>
                  <a:pt x="32" y="137"/>
                  <a:pt x="25" y="131"/>
                  <a:pt x="24" y="131"/>
                </a:cubicBezTo>
                <a:cubicBezTo>
                  <a:pt x="18" y="129"/>
                  <a:pt x="21" y="135"/>
                  <a:pt x="16" y="135"/>
                </a:cubicBezTo>
                <a:cubicBezTo>
                  <a:pt x="14" y="135"/>
                  <a:pt x="14" y="135"/>
                  <a:pt x="13" y="134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3" y="149"/>
                  <a:pt x="0" y="163"/>
                  <a:pt x="0" y="163"/>
                </a:cubicBezTo>
                <a:cubicBezTo>
                  <a:pt x="4" y="163"/>
                  <a:pt x="4" y="163"/>
                  <a:pt x="4" y="163"/>
                </a:cubicBezTo>
                <a:cubicBezTo>
                  <a:pt x="6" y="175"/>
                  <a:pt x="6" y="175"/>
                  <a:pt x="6" y="175"/>
                </a:cubicBezTo>
                <a:cubicBezTo>
                  <a:pt x="2" y="176"/>
                  <a:pt x="2" y="176"/>
                  <a:pt x="2" y="176"/>
                </a:cubicBezTo>
                <a:cubicBezTo>
                  <a:pt x="24" y="180"/>
                  <a:pt x="24" y="180"/>
                  <a:pt x="24" y="180"/>
                </a:cubicBezTo>
                <a:cubicBezTo>
                  <a:pt x="24" y="180"/>
                  <a:pt x="21" y="188"/>
                  <a:pt x="23" y="190"/>
                </a:cubicBezTo>
                <a:cubicBezTo>
                  <a:pt x="24" y="192"/>
                  <a:pt x="29" y="191"/>
                  <a:pt x="29" y="191"/>
                </a:cubicBezTo>
                <a:cubicBezTo>
                  <a:pt x="29" y="191"/>
                  <a:pt x="39" y="198"/>
                  <a:pt x="43" y="195"/>
                </a:cubicBezTo>
                <a:cubicBezTo>
                  <a:pt x="47" y="194"/>
                  <a:pt x="55" y="184"/>
                  <a:pt x="55" y="184"/>
                </a:cubicBezTo>
                <a:cubicBezTo>
                  <a:pt x="62" y="190"/>
                  <a:pt x="62" y="190"/>
                  <a:pt x="62" y="190"/>
                </a:cubicBezTo>
                <a:cubicBezTo>
                  <a:pt x="60" y="198"/>
                  <a:pt x="60" y="198"/>
                  <a:pt x="60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4" y="198"/>
                  <a:pt x="67" y="192"/>
                  <a:pt x="71" y="194"/>
                </a:cubicBezTo>
                <a:cubicBezTo>
                  <a:pt x="77" y="196"/>
                  <a:pt x="77" y="202"/>
                  <a:pt x="77" y="202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8" y="199"/>
                  <a:pt x="98" y="199"/>
                  <a:pt x="98" y="199"/>
                </a:cubicBezTo>
                <a:cubicBezTo>
                  <a:pt x="98" y="199"/>
                  <a:pt x="90" y="188"/>
                  <a:pt x="102" y="187"/>
                </a:cubicBezTo>
                <a:cubicBezTo>
                  <a:pt x="114" y="186"/>
                  <a:pt x="117" y="187"/>
                  <a:pt x="117" y="187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40" y="188"/>
                  <a:pt x="140" y="188"/>
                  <a:pt x="140" y="188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8" y="179"/>
                  <a:pt x="158" y="179"/>
                  <a:pt x="158" y="179"/>
                </a:cubicBezTo>
                <a:cubicBezTo>
                  <a:pt x="158" y="179"/>
                  <a:pt x="166" y="171"/>
                  <a:pt x="168" y="173"/>
                </a:cubicBezTo>
                <a:cubicBezTo>
                  <a:pt x="171" y="176"/>
                  <a:pt x="162" y="182"/>
                  <a:pt x="162" y="182"/>
                </a:cubicBezTo>
                <a:cubicBezTo>
                  <a:pt x="166" y="194"/>
                  <a:pt x="166" y="194"/>
                  <a:pt x="166" y="194"/>
                </a:cubicBezTo>
                <a:cubicBezTo>
                  <a:pt x="166" y="194"/>
                  <a:pt x="168" y="191"/>
                  <a:pt x="171" y="192"/>
                </a:cubicBezTo>
                <a:cubicBezTo>
                  <a:pt x="174" y="194"/>
                  <a:pt x="172" y="199"/>
                  <a:pt x="172" y="199"/>
                </a:cubicBezTo>
                <a:cubicBezTo>
                  <a:pt x="176" y="201"/>
                  <a:pt x="176" y="201"/>
                  <a:pt x="176" y="201"/>
                </a:cubicBezTo>
                <a:cubicBezTo>
                  <a:pt x="180" y="211"/>
                  <a:pt x="180" y="211"/>
                  <a:pt x="180" y="211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6" y="217"/>
                  <a:pt x="206" y="217"/>
                  <a:pt x="206" y="217"/>
                </a:cubicBezTo>
                <a:cubicBezTo>
                  <a:pt x="228" y="217"/>
                  <a:pt x="228" y="217"/>
                  <a:pt x="228" y="217"/>
                </a:cubicBezTo>
                <a:cubicBezTo>
                  <a:pt x="232" y="221"/>
                  <a:pt x="232" y="221"/>
                  <a:pt x="232" y="221"/>
                </a:cubicBezTo>
                <a:cubicBezTo>
                  <a:pt x="240" y="218"/>
                  <a:pt x="240" y="218"/>
                  <a:pt x="240" y="218"/>
                </a:cubicBezTo>
                <a:cubicBezTo>
                  <a:pt x="266" y="224"/>
                  <a:pt x="266" y="224"/>
                  <a:pt x="266" y="224"/>
                </a:cubicBezTo>
                <a:cubicBezTo>
                  <a:pt x="272" y="222"/>
                  <a:pt x="272" y="222"/>
                  <a:pt x="272" y="222"/>
                </a:cubicBezTo>
                <a:cubicBezTo>
                  <a:pt x="286" y="226"/>
                  <a:pt x="286" y="226"/>
                  <a:pt x="286" y="226"/>
                </a:cubicBezTo>
                <a:cubicBezTo>
                  <a:pt x="288" y="230"/>
                  <a:pt x="288" y="230"/>
                  <a:pt x="288" y="230"/>
                </a:cubicBezTo>
                <a:cubicBezTo>
                  <a:pt x="303" y="228"/>
                  <a:pt x="303" y="228"/>
                  <a:pt x="303" y="228"/>
                </a:cubicBezTo>
                <a:cubicBezTo>
                  <a:pt x="313" y="232"/>
                  <a:pt x="313" y="232"/>
                  <a:pt x="313" y="232"/>
                </a:cubicBezTo>
                <a:cubicBezTo>
                  <a:pt x="321" y="222"/>
                  <a:pt x="321" y="222"/>
                  <a:pt x="321" y="222"/>
                </a:cubicBezTo>
                <a:cubicBezTo>
                  <a:pt x="321" y="222"/>
                  <a:pt x="325" y="222"/>
                  <a:pt x="328" y="221"/>
                </a:cubicBezTo>
                <a:cubicBezTo>
                  <a:pt x="330" y="220"/>
                  <a:pt x="329" y="211"/>
                  <a:pt x="333" y="211"/>
                </a:cubicBezTo>
                <a:cubicBezTo>
                  <a:pt x="338" y="210"/>
                  <a:pt x="345" y="207"/>
                  <a:pt x="345" y="207"/>
                </a:cubicBezTo>
                <a:cubicBezTo>
                  <a:pt x="353" y="209"/>
                  <a:pt x="353" y="209"/>
                  <a:pt x="353" y="209"/>
                </a:cubicBezTo>
                <a:cubicBezTo>
                  <a:pt x="353" y="209"/>
                  <a:pt x="360" y="205"/>
                  <a:pt x="364" y="206"/>
                </a:cubicBezTo>
                <a:cubicBezTo>
                  <a:pt x="368" y="206"/>
                  <a:pt x="371" y="209"/>
                  <a:pt x="371" y="209"/>
                </a:cubicBezTo>
                <a:cubicBezTo>
                  <a:pt x="376" y="202"/>
                  <a:pt x="376" y="202"/>
                  <a:pt x="376" y="202"/>
                </a:cubicBezTo>
                <a:cubicBezTo>
                  <a:pt x="376" y="202"/>
                  <a:pt x="376" y="199"/>
                  <a:pt x="387" y="199"/>
                </a:cubicBezTo>
                <a:cubicBezTo>
                  <a:pt x="395" y="198"/>
                  <a:pt x="398" y="202"/>
                  <a:pt x="398" y="202"/>
                </a:cubicBezTo>
                <a:cubicBezTo>
                  <a:pt x="402" y="199"/>
                  <a:pt x="402" y="199"/>
                  <a:pt x="402" y="199"/>
                </a:cubicBezTo>
                <a:cubicBezTo>
                  <a:pt x="402" y="199"/>
                  <a:pt x="396" y="195"/>
                  <a:pt x="399" y="190"/>
                </a:cubicBezTo>
                <a:cubicBezTo>
                  <a:pt x="402" y="184"/>
                  <a:pt x="405" y="186"/>
                  <a:pt x="405" y="186"/>
                </a:cubicBezTo>
                <a:cubicBezTo>
                  <a:pt x="417" y="173"/>
                  <a:pt x="417" y="173"/>
                  <a:pt x="417" y="173"/>
                </a:cubicBezTo>
                <a:cubicBezTo>
                  <a:pt x="430" y="172"/>
                  <a:pt x="430" y="172"/>
                  <a:pt x="430" y="172"/>
                </a:cubicBezTo>
                <a:cubicBezTo>
                  <a:pt x="432" y="160"/>
                  <a:pt x="432" y="160"/>
                  <a:pt x="432" y="160"/>
                </a:cubicBezTo>
                <a:cubicBezTo>
                  <a:pt x="432" y="160"/>
                  <a:pt x="425" y="158"/>
                  <a:pt x="425" y="156"/>
                </a:cubicBezTo>
                <a:cubicBezTo>
                  <a:pt x="423" y="152"/>
                  <a:pt x="428" y="149"/>
                  <a:pt x="428" y="148"/>
                </a:cubicBezTo>
                <a:cubicBezTo>
                  <a:pt x="428" y="145"/>
                  <a:pt x="422" y="145"/>
                  <a:pt x="422" y="141"/>
                </a:cubicBezTo>
                <a:cubicBezTo>
                  <a:pt x="423" y="137"/>
                  <a:pt x="442" y="133"/>
                  <a:pt x="440" y="125"/>
                </a:cubicBezTo>
                <a:cubicBezTo>
                  <a:pt x="437" y="115"/>
                  <a:pt x="434" y="115"/>
                  <a:pt x="434" y="115"/>
                </a:cubicBezTo>
                <a:cubicBezTo>
                  <a:pt x="428" y="116"/>
                  <a:pt x="428" y="116"/>
                  <a:pt x="428" y="116"/>
                </a:cubicBezTo>
                <a:cubicBezTo>
                  <a:pt x="428" y="116"/>
                  <a:pt x="421" y="119"/>
                  <a:pt x="423" y="112"/>
                </a:cubicBezTo>
                <a:cubicBezTo>
                  <a:pt x="425" y="107"/>
                  <a:pt x="432" y="106"/>
                  <a:pt x="434" y="104"/>
                </a:cubicBezTo>
                <a:cubicBezTo>
                  <a:pt x="437" y="104"/>
                  <a:pt x="442" y="111"/>
                  <a:pt x="442" y="111"/>
                </a:cubicBezTo>
                <a:cubicBezTo>
                  <a:pt x="460" y="106"/>
                  <a:pt x="460" y="106"/>
                  <a:pt x="460" y="106"/>
                </a:cubicBezTo>
                <a:cubicBezTo>
                  <a:pt x="460" y="95"/>
                  <a:pt x="460" y="95"/>
                  <a:pt x="460" y="95"/>
                </a:cubicBezTo>
                <a:cubicBezTo>
                  <a:pt x="457" y="93"/>
                  <a:pt x="457" y="93"/>
                  <a:pt x="457" y="93"/>
                </a:cubicBezTo>
                <a:cubicBezTo>
                  <a:pt x="461" y="91"/>
                  <a:pt x="461" y="91"/>
                  <a:pt x="461" y="91"/>
                </a:cubicBezTo>
                <a:cubicBezTo>
                  <a:pt x="461" y="91"/>
                  <a:pt x="463" y="81"/>
                  <a:pt x="461" y="77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9" name="Freeform 18"/>
          <p:cNvSpPr>
            <a:spLocks/>
          </p:cNvSpPr>
          <p:nvPr/>
        </p:nvSpPr>
        <p:spPr bwMode="auto">
          <a:xfrm>
            <a:off x="4332255" y="3762969"/>
            <a:ext cx="370815" cy="187658"/>
          </a:xfrm>
          <a:custGeom>
            <a:avLst/>
            <a:gdLst>
              <a:gd name="T0" fmla="*/ 453 w 467"/>
              <a:gd name="T1" fmla="*/ 24 h 236"/>
              <a:gd name="T2" fmla="*/ 377 w 467"/>
              <a:gd name="T3" fmla="*/ 10 h 236"/>
              <a:gd name="T4" fmla="*/ 344 w 467"/>
              <a:gd name="T5" fmla="*/ 1 h 236"/>
              <a:gd name="T6" fmla="*/ 318 w 467"/>
              <a:gd name="T7" fmla="*/ 39 h 236"/>
              <a:gd name="T8" fmla="*/ 295 w 467"/>
              <a:gd name="T9" fmla="*/ 43 h 236"/>
              <a:gd name="T10" fmla="*/ 270 w 467"/>
              <a:gd name="T11" fmla="*/ 23 h 236"/>
              <a:gd name="T12" fmla="*/ 239 w 467"/>
              <a:gd name="T13" fmla="*/ 60 h 236"/>
              <a:gd name="T14" fmla="*/ 217 w 467"/>
              <a:gd name="T15" fmla="*/ 108 h 236"/>
              <a:gd name="T16" fmla="*/ 207 w 467"/>
              <a:gd name="T17" fmla="*/ 134 h 236"/>
              <a:gd name="T18" fmla="*/ 193 w 467"/>
              <a:gd name="T19" fmla="*/ 129 h 236"/>
              <a:gd name="T20" fmla="*/ 169 w 467"/>
              <a:gd name="T21" fmla="*/ 130 h 236"/>
              <a:gd name="T22" fmla="*/ 124 w 467"/>
              <a:gd name="T23" fmla="*/ 147 h 236"/>
              <a:gd name="T24" fmla="*/ 91 w 467"/>
              <a:gd name="T25" fmla="*/ 137 h 236"/>
              <a:gd name="T26" fmla="*/ 71 w 467"/>
              <a:gd name="T27" fmla="*/ 137 h 236"/>
              <a:gd name="T28" fmla="*/ 68 w 467"/>
              <a:gd name="T29" fmla="*/ 133 h 236"/>
              <a:gd name="T30" fmla="*/ 51 w 467"/>
              <a:gd name="T31" fmla="*/ 151 h 236"/>
              <a:gd name="T32" fmla="*/ 19 w 467"/>
              <a:gd name="T33" fmla="*/ 136 h 236"/>
              <a:gd name="T34" fmla="*/ 10 w 467"/>
              <a:gd name="T35" fmla="*/ 175 h 236"/>
              <a:gd name="T36" fmla="*/ 47 w 467"/>
              <a:gd name="T37" fmla="*/ 199 h 236"/>
              <a:gd name="T38" fmla="*/ 79 w 467"/>
              <a:gd name="T39" fmla="*/ 204 h 236"/>
              <a:gd name="T40" fmla="*/ 121 w 467"/>
              <a:gd name="T41" fmla="*/ 190 h 236"/>
              <a:gd name="T42" fmla="*/ 171 w 467"/>
              <a:gd name="T43" fmla="*/ 177 h 236"/>
              <a:gd name="T44" fmla="*/ 175 w 467"/>
              <a:gd name="T45" fmla="*/ 202 h 236"/>
              <a:gd name="T46" fmla="*/ 244 w 467"/>
              <a:gd name="T47" fmla="*/ 222 h 236"/>
              <a:gd name="T48" fmla="*/ 332 w 467"/>
              <a:gd name="T49" fmla="*/ 224 h 236"/>
              <a:gd name="T50" fmla="*/ 374 w 467"/>
              <a:gd name="T51" fmla="*/ 212 h 236"/>
              <a:gd name="T52" fmla="*/ 401 w 467"/>
              <a:gd name="T53" fmla="*/ 205 h 236"/>
              <a:gd name="T54" fmla="*/ 409 w 467"/>
              <a:gd name="T55" fmla="*/ 189 h 236"/>
              <a:gd name="T56" fmla="*/ 429 w 467"/>
              <a:gd name="T57" fmla="*/ 145 h 236"/>
              <a:gd name="T58" fmla="*/ 428 w 467"/>
              <a:gd name="T59" fmla="*/ 117 h 236"/>
              <a:gd name="T60" fmla="*/ 461 w 467"/>
              <a:gd name="T61" fmla="*/ 95 h 236"/>
              <a:gd name="T62" fmla="*/ 462 w 467"/>
              <a:gd name="T63" fmla="*/ 97 h 236"/>
              <a:gd name="T64" fmla="*/ 439 w 467"/>
              <a:gd name="T65" fmla="*/ 119 h 236"/>
              <a:gd name="T66" fmla="*/ 425 w 467"/>
              <a:gd name="T67" fmla="*/ 143 h 236"/>
              <a:gd name="T68" fmla="*/ 435 w 467"/>
              <a:gd name="T69" fmla="*/ 163 h 236"/>
              <a:gd name="T70" fmla="*/ 403 w 467"/>
              <a:gd name="T71" fmla="*/ 203 h 236"/>
              <a:gd name="T72" fmla="*/ 349 w 467"/>
              <a:gd name="T73" fmla="*/ 208 h 236"/>
              <a:gd name="T74" fmla="*/ 307 w 467"/>
              <a:gd name="T75" fmla="*/ 228 h 236"/>
              <a:gd name="T76" fmla="*/ 210 w 467"/>
              <a:gd name="T77" fmla="*/ 217 h 236"/>
              <a:gd name="T78" fmla="*/ 171 w 467"/>
              <a:gd name="T79" fmla="*/ 195 h 236"/>
              <a:gd name="T80" fmla="*/ 120 w 467"/>
              <a:gd name="T81" fmla="*/ 188 h 236"/>
              <a:gd name="T82" fmla="*/ 74 w 467"/>
              <a:gd name="T83" fmla="*/ 194 h 236"/>
              <a:gd name="T84" fmla="*/ 34 w 467"/>
              <a:gd name="T85" fmla="*/ 192 h 236"/>
              <a:gd name="T86" fmla="*/ 7 w 467"/>
              <a:gd name="T87" fmla="*/ 177 h 236"/>
              <a:gd name="T88" fmla="*/ 23 w 467"/>
              <a:gd name="T89" fmla="*/ 138 h 236"/>
              <a:gd name="T90" fmla="*/ 47 w 467"/>
              <a:gd name="T91" fmla="*/ 154 h 236"/>
              <a:gd name="T92" fmla="*/ 51 w 467"/>
              <a:gd name="T93" fmla="*/ 153 h 236"/>
              <a:gd name="T94" fmla="*/ 70 w 467"/>
              <a:gd name="T95" fmla="*/ 140 h 236"/>
              <a:gd name="T96" fmla="*/ 90 w 467"/>
              <a:gd name="T97" fmla="*/ 137 h 236"/>
              <a:gd name="T98" fmla="*/ 91 w 467"/>
              <a:gd name="T99" fmla="*/ 139 h 236"/>
              <a:gd name="T100" fmla="*/ 122 w 467"/>
              <a:gd name="T101" fmla="*/ 144 h 236"/>
              <a:gd name="T102" fmla="*/ 172 w 467"/>
              <a:gd name="T103" fmla="*/ 125 h 236"/>
              <a:gd name="T104" fmla="*/ 213 w 467"/>
              <a:gd name="T105" fmla="*/ 141 h 236"/>
              <a:gd name="T106" fmla="*/ 210 w 467"/>
              <a:gd name="T107" fmla="*/ 92 h 236"/>
              <a:gd name="T108" fmla="*/ 249 w 467"/>
              <a:gd name="T109" fmla="*/ 44 h 236"/>
              <a:gd name="T110" fmla="*/ 274 w 467"/>
              <a:gd name="T111" fmla="*/ 29 h 236"/>
              <a:gd name="T112" fmla="*/ 307 w 467"/>
              <a:gd name="T113" fmla="*/ 39 h 236"/>
              <a:gd name="T114" fmla="*/ 334 w 467"/>
              <a:gd name="T115" fmla="*/ 2 h 236"/>
              <a:gd name="T116" fmla="*/ 377 w 467"/>
              <a:gd name="T117" fmla="*/ 13 h 236"/>
              <a:gd name="T118" fmla="*/ 422 w 467"/>
              <a:gd name="T119" fmla="*/ 15 h 236"/>
              <a:gd name="T120" fmla="*/ 454 w 467"/>
              <a:gd name="T121" fmla="*/ 61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7" h="236">
                <a:moveTo>
                  <a:pt x="465" y="79"/>
                </a:moveTo>
                <a:cubicBezTo>
                  <a:pt x="467" y="78"/>
                  <a:pt x="467" y="78"/>
                  <a:pt x="467" y="78"/>
                </a:cubicBezTo>
                <a:cubicBezTo>
                  <a:pt x="464" y="73"/>
                  <a:pt x="460" y="67"/>
                  <a:pt x="460" y="67"/>
                </a:cubicBezTo>
                <a:cubicBezTo>
                  <a:pt x="459" y="68"/>
                  <a:pt x="459" y="68"/>
                  <a:pt x="459" y="68"/>
                </a:cubicBezTo>
                <a:cubicBezTo>
                  <a:pt x="460" y="68"/>
                  <a:pt x="460" y="68"/>
                  <a:pt x="460" y="68"/>
                </a:cubicBezTo>
                <a:cubicBezTo>
                  <a:pt x="457" y="60"/>
                  <a:pt x="457" y="60"/>
                  <a:pt x="457" y="6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56" y="59"/>
                  <a:pt x="456" y="59"/>
                  <a:pt x="456" y="59"/>
                </a:cubicBezTo>
                <a:cubicBezTo>
                  <a:pt x="455" y="58"/>
                  <a:pt x="453" y="57"/>
                  <a:pt x="451" y="55"/>
                </a:cubicBezTo>
                <a:cubicBezTo>
                  <a:pt x="449" y="53"/>
                  <a:pt x="448" y="50"/>
                  <a:pt x="448" y="48"/>
                </a:cubicBezTo>
                <a:cubicBezTo>
                  <a:pt x="446" y="48"/>
                  <a:pt x="446" y="48"/>
                  <a:pt x="446" y="48"/>
                </a:cubicBezTo>
                <a:cubicBezTo>
                  <a:pt x="448" y="48"/>
                  <a:pt x="448" y="48"/>
                  <a:pt x="448" y="48"/>
                </a:cubicBezTo>
                <a:cubicBezTo>
                  <a:pt x="448" y="45"/>
                  <a:pt x="450" y="43"/>
                  <a:pt x="451" y="42"/>
                </a:cubicBezTo>
                <a:cubicBezTo>
                  <a:pt x="451" y="41"/>
                  <a:pt x="452" y="40"/>
                  <a:pt x="452" y="40"/>
                </a:cubicBezTo>
                <a:cubicBezTo>
                  <a:pt x="453" y="40"/>
                  <a:pt x="453" y="40"/>
                  <a:pt x="453" y="40"/>
                </a:cubicBezTo>
                <a:cubicBezTo>
                  <a:pt x="453" y="40"/>
                  <a:pt x="453" y="40"/>
                  <a:pt x="453" y="40"/>
                </a:cubicBezTo>
                <a:cubicBezTo>
                  <a:pt x="453" y="40"/>
                  <a:pt x="453" y="40"/>
                  <a:pt x="453" y="40"/>
                </a:cubicBezTo>
                <a:cubicBezTo>
                  <a:pt x="453" y="39"/>
                  <a:pt x="453" y="39"/>
                  <a:pt x="453" y="39"/>
                </a:cubicBezTo>
                <a:cubicBezTo>
                  <a:pt x="453" y="38"/>
                  <a:pt x="453" y="38"/>
                  <a:pt x="453" y="38"/>
                </a:cubicBezTo>
                <a:cubicBezTo>
                  <a:pt x="453" y="25"/>
                  <a:pt x="453" y="25"/>
                  <a:pt x="453" y="25"/>
                </a:cubicBezTo>
                <a:cubicBezTo>
                  <a:pt x="453" y="24"/>
                  <a:pt x="453" y="24"/>
                  <a:pt x="453" y="24"/>
                </a:cubicBezTo>
                <a:cubicBezTo>
                  <a:pt x="453" y="24"/>
                  <a:pt x="453" y="24"/>
                  <a:pt x="453" y="24"/>
                </a:cubicBezTo>
                <a:cubicBezTo>
                  <a:pt x="449" y="20"/>
                  <a:pt x="449" y="20"/>
                  <a:pt x="449" y="20"/>
                </a:cubicBezTo>
                <a:cubicBezTo>
                  <a:pt x="448" y="19"/>
                  <a:pt x="448" y="19"/>
                  <a:pt x="448" y="19"/>
                </a:cubicBezTo>
                <a:cubicBezTo>
                  <a:pt x="448" y="19"/>
                  <a:pt x="448" y="19"/>
                  <a:pt x="448" y="19"/>
                </a:cubicBezTo>
                <a:cubicBezTo>
                  <a:pt x="438" y="19"/>
                  <a:pt x="438" y="19"/>
                  <a:pt x="438" y="19"/>
                </a:cubicBezTo>
                <a:cubicBezTo>
                  <a:pt x="438" y="21"/>
                  <a:pt x="438" y="21"/>
                  <a:pt x="438" y="21"/>
                </a:cubicBezTo>
                <a:cubicBezTo>
                  <a:pt x="440" y="20"/>
                  <a:pt x="440" y="20"/>
                  <a:pt x="440" y="20"/>
                </a:cubicBezTo>
                <a:cubicBezTo>
                  <a:pt x="437" y="16"/>
                  <a:pt x="437" y="16"/>
                  <a:pt x="437" y="16"/>
                </a:cubicBezTo>
                <a:cubicBezTo>
                  <a:pt x="437" y="15"/>
                  <a:pt x="437" y="15"/>
                  <a:pt x="437" y="15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21" y="11"/>
                  <a:pt x="421" y="11"/>
                  <a:pt x="421" y="11"/>
                </a:cubicBezTo>
                <a:cubicBezTo>
                  <a:pt x="420" y="11"/>
                  <a:pt x="420" y="11"/>
                  <a:pt x="420" y="11"/>
                </a:cubicBezTo>
                <a:cubicBezTo>
                  <a:pt x="419" y="12"/>
                  <a:pt x="419" y="12"/>
                  <a:pt x="419" y="12"/>
                </a:cubicBezTo>
                <a:cubicBezTo>
                  <a:pt x="417" y="19"/>
                  <a:pt x="417" y="19"/>
                  <a:pt x="417" y="19"/>
                </a:cubicBezTo>
                <a:cubicBezTo>
                  <a:pt x="418" y="19"/>
                  <a:pt x="418" y="19"/>
                  <a:pt x="418" y="19"/>
                </a:cubicBezTo>
                <a:cubicBezTo>
                  <a:pt x="418" y="18"/>
                  <a:pt x="418" y="18"/>
                  <a:pt x="418" y="18"/>
                </a:cubicBezTo>
                <a:cubicBezTo>
                  <a:pt x="399" y="19"/>
                  <a:pt x="399" y="19"/>
                  <a:pt x="399" y="19"/>
                </a:cubicBezTo>
                <a:cubicBezTo>
                  <a:pt x="399" y="21"/>
                  <a:pt x="399" y="21"/>
                  <a:pt x="399" y="21"/>
                </a:cubicBezTo>
                <a:cubicBezTo>
                  <a:pt x="400" y="20"/>
                  <a:pt x="400" y="20"/>
                  <a:pt x="400" y="20"/>
                </a:cubicBezTo>
                <a:cubicBezTo>
                  <a:pt x="400" y="20"/>
                  <a:pt x="399" y="17"/>
                  <a:pt x="396" y="14"/>
                </a:cubicBezTo>
                <a:cubicBezTo>
                  <a:pt x="393" y="12"/>
                  <a:pt x="390" y="9"/>
                  <a:pt x="386" y="8"/>
                </a:cubicBezTo>
                <a:cubicBezTo>
                  <a:pt x="380" y="8"/>
                  <a:pt x="377" y="10"/>
                  <a:pt x="377" y="10"/>
                </a:cubicBezTo>
                <a:cubicBezTo>
                  <a:pt x="378" y="11"/>
                  <a:pt x="378" y="11"/>
                  <a:pt x="378" y="11"/>
                </a:cubicBezTo>
                <a:cubicBezTo>
                  <a:pt x="378" y="10"/>
                  <a:pt x="378" y="10"/>
                  <a:pt x="378" y="10"/>
                </a:cubicBezTo>
                <a:cubicBezTo>
                  <a:pt x="378" y="10"/>
                  <a:pt x="375" y="8"/>
                  <a:pt x="372" y="7"/>
                </a:cubicBezTo>
                <a:cubicBezTo>
                  <a:pt x="370" y="6"/>
                  <a:pt x="369" y="5"/>
                  <a:pt x="367" y="4"/>
                </a:cubicBezTo>
                <a:cubicBezTo>
                  <a:pt x="367" y="4"/>
                  <a:pt x="366" y="4"/>
                  <a:pt x="366" y="3"/>
                </a:cubicBezTo>
                <a:cubicBezTo>
                  <a:pt x="365" y="3"/>
                  <a:pt x="365" y="3"/>
                  <a:pt x="365" y="3"/>
                </a:cubicBezTo>
                <a:cubicBezTo>
                  <a:pt x="365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3" y="3"/>
                  <a:pt x="362" y="3"/>
                </a:cubicBezTo>
                <a:cubicBezTo>
                  <a:pt x="359" y="2"/>
                  <a:pt x="354" y="0"/>
                  <a:pt x="354" y="0"/>
                </a:cubicBezTo>
                <a:cubicBezTo>
                  <a:pt x="353" y="0"/>
                  <a:pt x="353" y="0"/>
                  <a:pt x="353" y="0"/>
                </a:cubicBezTo>
                <a:cubicBezTo>
                  <a:pt x="352" y="1"/>
                  <a:pt x="352" y="1"/>
                  <a:pt x="352" y="1"/>
                </a:cubicBezTo>
                <a:cubicBezTo>
                  <a:pt x="352" y="1"/>
                  <a:pt x="352" y="1"/>
                  <a:pt x="352" y="1"/>
                </a:cubicBezTo>
                <a:cubicBezTo>
                  <a:pt x="352" y="1"/>
                  <a:pt x="351" y="2"/>
                  <a:pt x="349" y="3"/>
                </a:cubicBezTo>
                <a:cubicBezTo>
                  <a:pt x="349" y="5"/>
                  <a:pt x="349" y="5"/>
                  <a:pt x="349" y="5"/>
                </a:cubicBezTo>
                <a:cubicBezTo>
                  <a:pt x="349" y="3"/>
                  <a:pt x="349" y="3"/>
                  <a:pt x="349" y="3"/>
                </a:cubicBezTo>
                <a:cubicBezTo>
                  <a:pt x="347" y="3"/>
                  <a:pt x="346" y="2"/>
                  <a:pt x="345" y="2"/>
                </a:cubicBezTo>
                <a:cubicBezTo>
                  <a:pt x="345" y="2"/>
                  <a:pt x="344" y="1"/>
                  <a:pt x="344" y="1"/>
                </a:cubicBezTo>
                <a:cubicBezTo>
                  <a:pt x="344" y="1"/>
                  <a:pt x="344" y="1"/>
                  <a:pt x="344" y="1"/>
                </a:cubicBezTo>
                <a:cubicBezTo>
                  <a:pt x="343" y="1"/>
                  <a:pt x="343" y="1"/>
                  <a:pt x="343" y="1"/>
                </a:cubicBezTo>
                <a:cubicBezTo>
                  <a:pt x="343" y="1"/>
                  <a:pt x="343" y="1"/>
                  <a:pt x="343" y="1"/>
                </a:cubicBezTo>
                <a:cubicBezTo>
                  <a:pt x="343" y="0"/>
                  <a:pt x="343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34" y="0"/>
                  <a:pt x="334" y="0"/>
                  <a:pt x="334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33" y="2"/>
                  <a:pt x="333" y="2"/>
                  <a:pt x="333" y="2"/>
                </a:cubicBezTo>
                <a:cubicBezTo>
                  <a:pt x="331" y="25"/>
                  <a:pt x="331" y="25"/>
                  <a:pt x="331" y="25"/>
                </a:cubicBezTo>
                <a:cubicBezTo>
                  <a:pt x="333" y="25"/>
                  <a:pt x="333" y="25"/>
                  <a:pt x="333" y="25"/>
                </a:cubicBezTo>
                <a:cubicBezTo>
                  <a:pt x="334" y="24"/>
                  <a:pt x="334" y="24"/>
                  <a:pt x="334" y="24"/>
                </a:cubicBezTo>
                <a:cubicBezTo>
                  <a:pt x="324" y="19"/>
                  <a:pt x="324" y="19"/>
                  <a:pt x="324" y="19"/>
                </a:cubicBezTo>
                <a:cubicBezTo>
                  <a:pt x="323" y="19"/>
                  <a:pt x="323" y="19"/>
                  <a:pt x="323" y="19"/>
                </a:cubicBezTo>
                <a:cubicBezTo>
                  <a:pt x="322" y="20"/>
                  <a:pt x="322" y="20"/>
                  <a:pt x="322" y="20"/>
                </a:cubicBezTo>
                <a:cubicBezTo>
                  <a:pt x="322" y="20"/>
                  <a:pt x="321" y="21"/>
                  <a:pt x="320" y="23"/>
                </a:cubicBezTo>
                <a:cubicBezTo>
                  <a:pt x="318" y="25"/>
                  <a:pt x="316" y="27"/>
                  <a:pt x="315" y="28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6" y="31"/>
                  <a:pt x="316" y="32"/>
                </a:cubicBezTo>
                <a:cubicBezTo>
                  <a:pt x="316" y="33"/>
                  <a:pt x="317" y="35"/>
                  <a:pt x="317" y="36"/>
                </a:cubicBezTo>
                <a:cubicBezTo>
                  <a:pt x="318" y="37"/>
                  <a:pt x="318" y="38"/>
                  <a:pt x="318" y="38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9" y="38"/>
                  <a:pt x="319" y="38"/>
                  <a:pt x="319" y="38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9" y="38"/>
                  <a:pt x="319" y="38"/>
                  <a:pt x="319" y="38"/>
                </a:cubicBezTo>
                <a:cubicBezTo>
                  <a:pt x="319" y="38"/>
                  <a:pt x="317" y="38"/>
                  <a:pt x="315" y="37"/>
                </a:cubicBezTo>
                <a:cubicBezTo>
                  <a:pt x="314" y="37"/>
                  <a:pt x="313" y="36"/>
                  <a:pt x="313" y="36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1" y="36"/>
                  <a:pt x="311" y="36"/>
                  <a:pt x="311" y="36"/>
                </a:cubicBezTo>
                <a:cubicBezTo>
                  <a:pt x="307" y="36"/>
                  <a:pt x="307" y="36"/>
                  <a:pt x="307" y="36"/>
                </a:cubicBezTo>
                <a:cubicBezTo>
                  <a:pt x="307" y="37"/>
                  <a:pt x="307" y="37"/>
                  <a:pt x="307" y="37"/>
                </a:cubicBezTo>
                <a:cubicBezTo>
                  <a:pt x="308" y="36"/>
                  <a:pt x="308" y="36"/>
                  <a:pt x="308" y="36"/>
                </a:cubicBezTo>
                <a:cubicBezTo>
                  <a:pt x="304" y="34"/>
                  <a:pt x="304" y="34"/>
                  <a:pt x="304" y="34"/>
                </a:cubicBezTo>
                <a:cubicBezTo>
                  <a:pt x="303" y="34"/>
                  <a:pt x="303" y="34"/>
                  <a:pt x="303" y="34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295" y="43"/>
                  <a:pt x="295" y="43"/>
                  <a:pt x="295" y="43"/>
                </a:cubicBezTo>
                <a:cubicBezTo>
                  <a:pt x="297" y="44"/>
                  <a:pt x="297" y="44"/>
                  <a:pt x="297" y="44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0" y="41"/>
                  <a:pt x="287" y="40"/>
                  <a:pt x="285" y="40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3" y="41"/>
                  <a:pt x="283" y="41"/>
                  <a:pt x="283" y="41"/>
                </a:cubicBezTo>
                <a:cubicBezTo>
                  <a:pt x="284" y="40"/>
                  <a:pt x="284" y="40"/>
                  <a:pt x="284" y="40"/>
                </a:cubicBezTo>
                <a:cubicBezTo>
                  <a:pt x="280" y="37"/>
                  <a:pt x="280" y="37"/>
                  <a:pt x="280" y="37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80" y="39"/>
                  <a:pt x="280" y="39"/>
                  <a:pt x="280" y="39"/>
                </a:cubicBezTo>
                <a:cubicBezTo>
                  <a:pt x="282" y="36"/>
                  <a:pt x="282" y="36"/>
                  <a:pt x="282" y="36"/>
                </a:cubicBezTo>
                <a:cubicBezTo>
                  <a:pt x="282" y="36"/>
                  <a:pt x="282" y="36"/>
                  <a:pt x="282" y="36"/>
                </a:cubicBezTo>
                <a:cubicBezTo>
                  <a:pt x="282" y="35"/>
                  <a:pt x="282" y="35"/>
                  <a:pt x="282" y="35"/>
                </a:cubicBezTo>
                <a:cubicBezTo>
                  <a:pt x="282" y="35"/>
                  <a:pt x="281" y="33"/>
                  <a:pt x="279" y="31"/>
                </a:cubicBezTo>
                <a:cubicBezTo>
                  <a:pt x="279" y="30"/>
                  <a:pt x="278" y="29"/>
                  <a:pt x="278" y="29"/>
                </a:cubicBezTo>
                <a:cubicBezTo>
                  <a:pt x="277" y="28"/>
                  <a:pt x="276" y="27"/>
                  <a:pt x="276" y="27"/>
                </a:cubicBezTo>
                <a:cubicBezTo>
                  <a:pt x="276" y="26"/>
                  <a:pt x="276" y="26"/>
                  <a:pt x="276" y="26"/>
                </a:cubicBezTo>
                <a:cubicBezTo>
                  <a:pt x="275" y="26"/>
                  <a:pt x="275" y="26"/>
                  <a:pt x="275" y="26"/>
                </a:cubicBezTo>
                <a:cubicBezTo>
                  <a:pt x="274" y="26"/>
                  <a:pt x="273" y="26"/>
                  <a:pt x="272" y="25"/>
                </a:cubicBezTo>
                <a:cubicBezTo>
                  <a:pt x="272" y="25"/>
                  <a:pt x="271" y="24"/>
                  <a:pt x="271" y="24"/>
                </a:cubicBezTo>
                <a:cubicBezTo>
                  <a:pt x="271" y="24"/>
                  <a:pt x="271" y="24"/>
                  <a:pt x="271" y="24"/>
                </a:cubicBezTo>
                <a:cubicBezTo>
                  <a:pt x="271" y="24"/>
                  <a:pt x="271" y="24"/>
                  <a:pt x="271" y="24"/>
                </a:cubicBezTo>
                <a:cubicBezTo>
                  <a:pt x="270" y="23"/>
                  <a:pt x="270" y="23"/>
                  <a:pt x="270" y="23"/>
                </a:cubicBezTo>
                <a:cubicBezTo>
                  <a:pt x="269" y="23"/>
                  <a:pt x="269" y="23"/>
                  <a:pt x="269" y="23"/>
                </a:cubicBezTo>
                <a:cubicBezTo>
                  <a:pt x="264" y="25"/>
                  <a:pt x="264" y="25"/>
                  <a:pt x="264" y="25"/>
                </a:cubicBezTo>
                <a:cubicBezTo>
                  <a:pt x="263" y="25"/>
                  <a:pt x="263" y="25"/>
                  <a:pt x="263" y="25"/>
                </a:cubicBezTo>
                <a:cubicBezTo>
                  <a:pt x="263" y="26"/>
                  <a:pt x="263" y="26"/>
                  <a:pt x="263" y="26"/>
                </a:cubicBezTo>
                <a:cubicBezTo>
                  <a:pt x="263" y="27"/>
                  <a:pt x="263" y="27"/>
                  <a:pt x="263" y="28"/>
                </a:cubicBezTo>
                <a:cubicBezTo>
                  <a:pt x="263" y="28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35"/>
                  <a:pt x="261" y="42"/>
                  <a:pt x="259" y="46"/>
                </a:cubicBezTo>
                <a:cubicBezTo>
                  <a:pt x="260" y="47"/>
                  <a:pt x="260" y="47"/>
                  <a:pt x="260" y="47"/>
                </a:cubicBezTo>
                <a:cubicBezTo>
                  <a:pt x="261" y="45"/>
                  <a:pt x="261" y="45"/>
                  <a:pt x="261" y="45"/>
                </a:cubicBezTo>
                <a:cubicBezTo>
                  <a:pt x="256" y="42"/>
                  <a:pt x="252" y="41"/>
                  <a:pt x="249" y="41"/>
                </a:cubicBezTo>
                <a:cubicBezTo>
                  <a:pt x="246" y="41"/>
                  <a:pt x="244" y="41"/>
                  <a:pt x="242" y="43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2" y="45"/>
                  <a:pt x="242" y="47"/>
                  <a:pt x="242" y="48"/>
                </a:cubicBezTo>
                <a:cubicBezTo>
                  <a:pt x="242" y="52"/>
                  <a:pt x="241" y="56"/>
                  <a:pt x="239" y="60"/>
                </a:cubicBezTo>
                <a:cubicBezTo>
                  <a:pt x="238" y="61"/>
                  <a:pt x="237" y="63"/>
                  <a:pt x="236" y="64"/>
                </a:cubicBezTo>
                <a:cubicBezTo>
                  <a:pt x="235" y="65"/>
                  <a:pt x="233" y="65"/>
                  <a:pt x="232" y="65"/>
                </a:cubicBezTo>
                <a:cubicBezTo>
                  <a:pt x="227" y="65"/>
                  <a:pt x="223" y="67"/>
                  <a:pt x="219" y="68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18" y="69"/>
                  <a:pt x="217" y="70"/>
                  <a:pt x="216" y="71"/>
                </a:cubicBezTo>
                <a:cubicBezTo>
                  <a:pt x="214" y="73"/>
                  <a:pt x="212" y="76"/>
                  <a:pt x="210" y="78"/>
                </a:cubicBezTo>
                <a:cubicBezTo>
                  <a:pt x="208" y="80"/>
                  <a:pt x="206" y="81"/>
                  <a:pt x="204" y="82"/>
                </a:cubicBezTo>
                <a:cubicBezTo>
                  <a:pt x="204" y="82"/>
                  <a:pt x="204" y="82"/>
                  <a:pt x="204" y="82"/>
                </a:cubicBezTo>
                <a:cubicBezTo>
                  <a:pt x="204" y="82"/>
                  <a:pt x="204" y="82"/>
                  <a:pt x="204" y="82"/>
                </a:cubicBezTo>
                <a:cubicBezTo>
                  <a:pt x="203" y="82"/>
                  <a:pt x="203" y="83"/>
                  <a:pt x="202" y="83"/>
                </a:cubicBezTo>
                <a:cubicBezTo>
                  <a:pt x="202" y="84"/>
                  <a:pt x="201" y="85"/>
                  <a:pt x="201" y="85"/>
                </a:cubicBezTo>
                <a:cubicBezTo>
                  <a:pt x="201" y="87"/>
                  <a:pt x="202" y="87"/>
                  <a:pt x="202" y="88"/>
                </a:cubicBezTo>
                <a:cubicBezTo>
                  <a:pt x="203" y="89"/>
                  <a:pt x="204" y="90"/>
                  <a:pt x="205" y="91"/>
                </a:cubicBezTo>
                <a:cubicBezTo>
                  <a:pt x="206" y="92"/>
                  <a:pt x="207" y="93"/>
                  <a:pt x="207" y="93"/>
                </a:cubicBezTo>
                <a:cubicBezTo>
                  <a:pt x="209" y="93"/>
                  <a:pt x="209" y="93"/>
                  <a:pt x="209" y="93"/>
                </a:cubicBezTo>
                <a:cubicBezTo>
                  <a:pt x="207" y="93"/>
                  <a:pt x="207" y="93"/>
                  <a:pt x="207" y="93"/>
                </a:cubicBezTo>
                <a:cubicBezTo>
                  <a:pt x="208" y="96"/>
                  <a:pt x="210" y="97"/>
                  <a:pt x="211" y="98"/>
                </a:cubicBezTo>
                <a:cubicBezTo>
                  <a:pt x="213" y="99"/>
                  <a:pt x="214" y="100"/>
                  <a:pt x="216" y="103"/>
                </a:cubicBezTo>
                <a:cubicBezTo>
                  <a:pt x="216" y="103"/>
                  <a:pt x="216" y="103"/>
                  <a:pt x="216" y="103"/>
                </a:cubicBezTo>
                <a:cubicBezTo>
                  <a:pt x="216" y="103"/>
                  <a:pt x="216" y="103"/>
                  <a:pt x="216" y="103"/>
                </a:cubicBezTo>
                <a:cubicBezTo>
                  <a:pt x="217" y="105"/>
                  <a:pt x="217" y="107"/>
                  <a:pt x="217" y="108"/>
                </a:cubicBezTo>
                <a:cubicBezTo>
                  <a:pt x="217" y="109"/>
                  <a:pt x="217" y="111"/>
                  <a:pt x="216" y="113"/>
                </a:cubicBezTo>
                <a:cubicBezTo>
                  <a:pt x="215" y="115"/>
                  <a:pt x="213" y="117"/>
                  <a:pt x="213" y="121"/>
                </a:cubicBezTo>
                <a:cubicBezTo>
                  <a:pt x="212" y="124"/>
                  <a:pt x="212" y="124"/>
                  <a:pt x="212" y="124"/>
                </a:cubicBezTo>
                <a:cubicBezTo>
                  <a:pt x="215" y="123"/>
                  <a:pt x="215" y="123"/>
                  <a:pt x="215" y="123"/>
                </a:cubicBezTo>
                <a:cubicBezTo>
                  <a:pt x="217" y="122"/>
                  <a:pt x="218" y="122"/>
                  <a:pt x="219" y="122"/>
                </a:cubicBezTo>
                <a:cubicBezTo>
                  <a:pt x="220" y="122"/>
                  <a:pt x="220" y="122"/>
                  <a:pt x="221" y="123"/>
                </a:cubicBezTo>
                <a:cubicBezTo>
                  <a:pt x="222" y="123"/>
                  <a:pt x="223" y="125"/>
                  <a:pt x="224" y="126"/>
                </a:cubicBezTo>
                <a:cubicBezTo>
                  <a:pt x="225" y="125"/>
                  <a:pt x="225" y="125"/>
                  <a:pt x="225" y="125"/>
                </a:cubicBezTo>
                <a:cubicBezTo>
                  <a:pt x="223" y="125"/>
                  <a:pt x="223" y="125"/>
                  <a:pt x="223" y="125"/>
                </a:cubicBezTo>
                <a:cubicBezTo>
                  <a:pt x="223" y="125"/>
                  <a:pt x="223" y="126"/>
                  <a:pt x="223" y="128"/>
                </a:cubicBezTo>
                <a:cubicBezTo>
                  <a:pt x="223" y="129"/>
                  <a:pt x="223" y="132"/>
                  <a:pt x="222" y="134"/>
                </a:cubicBezTo>
                <a:cubicBezTo>
                  <a:pt x="222" y="137"/>
                  <a:pt x="221" y="139"/>
                  <a:pt x="221" y="139"/>
                </a:cubicBezTo>
                <a:cubicBezTo>
                  <a:pt x="222" y="140"/>
                  <a:pt x="222" y="140"/>
                  <a:pt x="222" y="140"/>
                </a:cubicBezTo>
                <a:cubicBezTo>
                  <a:pt x="221" y="139"/>
                  <a:pt x="221" y="139"/>
                  <a:pt x="221" y="139"/>
                </a:cubicBezTo>
                <a:cubicBezTo>
                  <a:pt x="221" y="139"/>
                  <a:pt x="221" y="139"/>
                  <a:pt x="220" y="139"/>
                </a:cubicBezTo>
                <a:cubicBezTo>
                  <a:pt x="218" y="139"/>
                  <a:pt x="215" y="138"/>
                  <a:pt x="212" y="137"/>
                </a:cubicBezTo>
                <a:cubicBezTo>
                  <a:pt x="211" y="137"/>
                  <a:pt x="210" y="136"/>
                  <a:pt x="209" y="135"/>
                </a:cubicBezTo>
                <a:cubicBezTo>
                  <a:pt x="208" y="135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3"/>
                  <a:pt x="207" y="132"/>
                </a:cubicBezTo>
                <a:cubicBezTo>
                  <a:pt x="207" y="131"/>
                  <a:pt x="207" y="129"/>
                  <a:pt x="208" y="128"/>
                </a:cubicBezTo>
                <a:cubicBezTo>
                  <a:pt x="208" y="127"/>
                  <a:pt x="208" y="126"/>
                  <a:pt x="208" y="126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10" y="124"/>
                  <a:pt x="210" y="124"/>
                  <a:pt x="210" y="124"/>
                </a:cubicBezTo>
                <a:cubicBezTo>
                  <a:pt x="208" y="123"/>
                  <a:pt x="208" y="123"/>
                  <a:pt x="208" y="123"/>
                </a:cubicBezTo>
                <a:cubicBezTo>
                  <a:pt x="207" y="122"/>
                  <a:pt x="205" y="121"/>
                  <a:pt x="204" y="121"/>
                </a:cubicBezTo>
                <a:cubicBezTo>
                  <a:pt x="202" y="121"/>
                  <a:pt x="200" y="122"/>
                  <a:pt x="199" y="123"/>
                </a:cubicBezTo>
                <a:cubicBezTo>
                  <a:pt x="198" y="124"/>
                  <a:pt x="196" y="125"/>
                  <a:pt x="195" y="127"/>
                </a:cubicBezTo>
                <a:cubicBezTo>
                  <a:pt x="195" y="127"/>
                  <a:pt x="194" y="128"/>
                  <a:pt x="194" y="128"/>
                </a:cubicBezTo>
                <a:cubicBezTo>
                  <a:pt x="193" y="128"/>
                  <a:pt x="193" y="129"/>
                  <a:pt x="193" y="129"/>
                </a:cubicBezTo>
                <a:cubicBezTo>
                  <a:pt x="193" y="129"/>
                  <a:pt x="193" y="128"/>
                  <a:pt x="192" y="128"/>
                </a:cubicBezTo>
                <a:cubicBezTo>
                  <a:pt x="192" y="128"/>
                  <a:pt x="192" y="128"/>
                  <a:pt x="192" y="128"/>
                </a:cubicBezTo>
                <a:cubicBezTo>
                  <a:pt x="192" y="128"/>
                  <a:pt x="192" y="128"/>
                  <a:pt x="192" y="128"/>
                </a:cubicBezTo>
                <a:cubicBezTo>
                  <a:pt x="190" y="127"/>
                  <a:pt x="187" y="125"/>
                  <a:pt x="185" y="124"/>
                </a:cubicBezTo>
                <a:cubicBezTo>
                  <a:pt x="183" y="123"/>
                  <a:pt x="181" y="123"/>
                  <a:pt x="179" y="123"/>
                </a:cubicBezTo>
                <a:cubicBezTo>
                  <a:pt x="177" y="123"/>
                  <a:pt x="175" y="123"/>
                  <a:pt x="173" y="124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5" y="117"/>
                  <a:pt x="175" y="117"/>
                  <a:pt x="175" y="117"/>
                </a:cubicBezTo>
                <a:cubicBezTo>
                  <a:pt x="175" y="114"/>
                  <a:pt x="175" y="114"/>
                  <a:pt x="175" y="114"/>
                </a:cubicBezTo>
                <a:cubicBezTo>
                  <a:pt x="173" y="116"/>
                  <a:pt x="173" y="116"/>
                  <a:pt x="173" y="116"/>
                </a:cubicBezTo>
                <a:cubicBezTo>
                  <a:pt x="171" y="117"/>
                  <a:pt x="170" y="118"/>
                  <a:pt x="169" y="119"/>
                </a:cubicBezTo>
                <a:cubicBezTo>
                  <a:pt x="169" y="120"/>
                  <a:pt x="168" y="122"/>
                  <a:pt x="168" y="123"/>
                </a:cubicBezTo>
                <a:cubicBezTo>
                  <a:pt x="168" y="124"/>
                  <a:pt x="169" y="126"/>
                  <a:pt x="170" y="127"/>
                </a:cubicBezTo>
                <a:cubicBezTo>
                  <a:pt x="170" y="128"/>
                  <a:pt x="170" y="128"/>
                  <a:pt x="170" y="129"/>
                </a:cubicBezTo>
                <a:cubicBezTo>
                  <a:pt x="170" y="129"/>
                  <a:pt x="170" y="129"/>
                  <a:pt x="170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70" y="129"/>
                  <a:pt x="170" y="130"/>
                  <a:pt x="169" y="130"/>
                </a:cubicBezTo>
                <a:cubicBezTo>
                  <a:pt x="168" y="130"/>
                  <a:pt x="167" y="130"/>
                  <a:pt x="166" y="130"/>
                </a:cubicBezTo>
                <a:cubicBezTo>
                  <a:pt x="164" y="130"/>
                  <a:pt x="161" y="130"/>
                  <a:pt x="158" y="129"/>
                </a:cubicBezTo>
                <a:cubicBezTo>
                  <a:pt x="155" y="129"/>
                  <a:pt x="153" y="129"/>
                  <a:pt x="15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0" y="130"/>
                  <a:pt x="147" y="130"/>
                  <a:pt x="144" y="131"/>
                </a:cubicBezTo>
                <a:cubicBezTo>
                  <a:pt x="141" y="131"/>
                  <a:pt x="138" y="131"/>
                  <a:pt x="136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4" y="133"/>
                  <a:pt x="131" y="134"/>
                  <a:pt x="128" y="137"/>
                </a:cubicBezTo>
                <a:cubicBezTo>
                  <a:pt x="125" y="139"/>
                  <a:pt x="123" y="141"/>
                  <a:pt x="121" y="143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3" y="146"/>
                  <a:pt x="123" y="146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24" y="145"/>
                  <a:pt x="123" y="145"/>
                  <a:pt x="122" y="145"/>
                </a:cubicBezTo>
                <a:cubicBezTo>
                  <a:pt x="119" y="145"/>
                  <a:pt x="117" y="146"/>
                  <a:pt x="116" y="147"/>
                </a:cubicBezTo>
                <a:cubicBezTo>
                  <a:pt x="114" y="148"/>
                  <a:pt x="113" y="149"/>
                  <a:pt x="111" y="150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16" y="143"/>
                  <a:pt x="116" y="143"/>
                  <a:pt x="116" y="143"/>
                </a:cubicBezTo>
                <a:cubicBezTo>
                  <a:pt x="112" y="146"/>
                  <a:pt x="112" y="146"/>
                  <a:pt x="112" y="146"/>
                </a:cubicBezTo>
                <a:cubicBezTo>
                  <a:pt x="108" y="148"/>
                  <a:pt x="103" y="149"/>
                  <a:pt x="97" y="149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8" y="149"/>
                  <a:pt x="97" y="147"/>
                  <a:pt x="96" y="145"/>
                </a:cubicBezTo>
                <a:cubicBezTo>
                  <a:pt x="95" y="143"/>
                  <a:pt x="94" y="142"/>
                  <a:pt x="92" y="142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3" y="144"/>
                  <a:pt x="93" y="144"/>
                  <a:pt x="93" y="144"/>
                </a:cubicBezTo>
                <a:cubicBezTo>
                  <a:pt x="93" y="143"/>
                  <a:pt x="93" y="142"/>
                  <a:pt x="94" y="141"/>
                </a:cubicBezTo>
                <a:cubicBezTo>
                  <a:pt x="94" y="141"/>
                  <a:pt x="94" y="140"/>
                  <a:pt x="94" y="139"/>
                </a:cubicBezTo>
                <a:cubicBezTo>
                  <a:pt x="94" y="139"/>
                  <a:pt x="94" y="138"/>
                  <a:pt x="94" y="137"/>
                </a:cubicBezTo>
                <a:cubicBezTo>
                  <a:pt x="93" y="137"/>
                  <a:pt x="93" y="136"/>
                  <a:pt x="92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39"/>
                  <a:pt x="93" y="138"/>
                  <a:pt x="93" y="137"/>
                </a:cubicBezTo>
                <a:cubicBezTo>
                  <a:pt x="93" y="137"/>
                  <a:pt x="93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89" y="135"/>
                  <a:pt x="82" y="134"/>
                  <a:pt x="77" y="134"/>
                </a:cubicBezTo>
                <a:cubicBezTo>
                  <a:pt x="76" y="134"/>
                  <a:pt x="75" y="134"/>
                  <a:pt x="74" y="134"/>
                </a:cubicBezTo>
                <a:cubicBezTo>
                  <a:pt x="73" y="134"/>
                  <a:pt x="72" y="134"/>
                  <a:pt x="71" y="135"/>
                </a:cubicBezTo>
                <a:cubicBezTo>
                  <a:pt x="71" y="135"/>
                  <a:pt x="71" y="135"/>
                  <a:pt x="71" y="135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1" y="136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0" y="136"/>
                  <a:pt x="70" y="136"/>
                </a:cubicBezTo>
                <a:cubicBezTo>
                  <a:pt x="70" y="135"/>
                  <a:pt x="70" y="134"/>
                  <a:pt x="70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69" y="135"/>
                  <a:pt x="69" y="135"/>
                  <a:pt x="69" y="134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7" y="133"/>
                  <a:pt x="66" y="133"/>
                  <a:pt x="65" y="134"/>
                </a:cubicBezTo>
                <a:cubicBezTo>
                  <a:pt x="65" y="135"/>
                  <a:pt x="64" y="136"/>
                  <a:pt x="64" y="137"/>
                </a:cubicBezTo>
                <a:cubicBezTo>
                  <a:pt x="65" y="138"/>
                  <a:pt x="65" y="140"/>
                  <a:pt x="66" y="142"/>
                </a:cubicBezTo>
                <a:cubicBezTo>
                  <a:pt x="66" y="143"/>
                  <a:pt x="67" y="145"/>
                  <a:pt x="67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6" y="149"/>
                  <a:pt x="63" y="152"/>
                  <a:pt x="60" y="154"/>
                </a:cubicBezTo>
                <a:cubicBezTo>
                  <a:pt x="56" y="157"/>
                  <a:pt x="52" y="158"/>
                  <a:pt x="49" y="159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1"/>
                  <a:pt x="51" y="160"/>
                  <a:pt x="51" y="160"/>
                </a:cubicBezTo>
                <a:cubicBezTo>
                  <a:pt x="52" y="159"/>
                  <a:pt x="52" y="158"/>
                  <a:pt x="53" y="157"/>
                </a:cubicBezTo>
                <a:cubicBezTo>
                  <a:pt x="53" y="156"/>
                  <a:pt x="54" y="154"/>
                  <a:pt x="54" y="153"/>
                </a:cubicBezTo>
                <a:cubicBezTo>
                  <a:pt x="54" y="152"/>
                  <a:pt x="54" y="152"/>
                  <a:pt x="53" y="151"/>
                </a:cubicBezTo>
                <a:cubicBezTo>
                  <a:pt x="53" y="150"/>
                  <a:pt x="52" y="150"/>
                  <a:pt x="51" y="150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0"/>
                  <a:pt x="52" y="150"/>
                  <a:pt x="52" y="150"/>
                </a:cubicBezTo>
                <a:cubicBezTo>
                  <a:pt x="51" y="149"/>
                  <a:pt x="50" y="149"/>
                  <a:pt x="50" y="149"/>
                </a:cubicBezTo>
                <a:cubicBezTo>
                  <a:pt x="48" y="149"/>
                  <a:pt x="47" y="150"/>
                  <a:pt x="46" y="151"/>
                </a:cubicBezTo>
                <a:cubicBezTo>
                  <a:pt x="46" y="151"/>
                  <a:pt x="45" y="151"/>
                  <a:pt x="45" y="152"/>
                </a:cubicBezTo>
                <a:cubicBezTo>
                  <a:pt x="44" y="152"/>
                  <a:pt x="44" y="153"/>
                  <a:pt x="44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6" y="150"/>
                  <a:pt x="45" y="148"/>
                  <a:pt x="45" y="147"/>
                </a:cubicBezTo>
                <a:cubicBezTo>
                  <a:pt x="44" y="145"/>
                  <a:pt x="43" y="144"/>
                  <a:pt x="41" y="142"/>
                </a:cubicBezTo>
                <a:cubicBezTo>
                  <a:pt x="39" y="140"/>
                  <a:pt x="36" y="137"/>
                  <a:pt x="34" y="135"/>
                </a:cubicBezTo>
                <a:cubicBezTo>
                  <a:pt x="33" y="134"/>
                  <a:pt x="32" y="134"/>
                  <a:pt x="31" y="133"/>
                </a:cubicBezTo>
                <a:cubicBezTo>
                  <a:pt x="30" y="133"/>
                  <a:pt x="30" y="132"/>
                  <a:pt x="29" y="132"/>
                </a:cubicBezTo>
                <a:cubicBezTo>
                  <a:pt x="29" y="132"/>
                  <a:pt x="29" y="132"/>
                  <a:pt x="28" y="132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28" y="132"/>
                  <a:pt x="27" y="131"/>
                  <a:pt x="26" y="131"/>
                </a:cubicBezTo>
                <a:cubicBezTo>
                  <a:pt x="25" y="131"/>
                  <a:pt x="24" y="132"/>
                  <a:pt x="23" y="133"/>
                </a:cubicBezTo>
                <a:cubicBezTo>
                  <a:pt x="22" y="134"/>
                  <a:pt x="22" y="135"/>
                  <a:pt x="22" y="135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8" y="135"/>
                  <a:pt x="18" y="135"/>
                  <a:pt x="18" y="135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16" y="147"/>
                  <a:pt x="16" y="147"/>
                </a:cubicBezTo>
                <a:cubicBezTo>
                  <a:pt x="16" y="147"/>
                  <a:pt x="16" y="148"/>
                  <a:pt x="15" y="148"/>
                </a:cubicBezTo>
                <a:cubicBezTo>
                  <a:pt x="14" y="151"/>
                  <a:pt x="11" y="154"/>
                  <a:pt x="8" y="158"/>
                </a:cubicBezTo>
                <a:cubicBezTo>
                  <a:pt x="7" y="159"/>
                  <a:pt x="5" y="161"/>
                  <a:pt x="4" y="162"/>
                </a:cubicBezTo>
                <a:cubicBezTo>
                  <a:pt x="3" y="163"/>
                  <a:pt x="3" y="163"/>
                  <a:pt x="3" y="163"/>
                </a:cubicBezTo>
                <a:cubicBezTo>
                  <a:pt x="0" y="166"/>
                  <a:pt x="0" y="166"/>
                  <a:pt x="0" y="166"/>
                </a:cubicBezTo>
                <a:cubicBezTo>
                  <a:pt x="4" y="166"/>
                  <a:pt x="4" y="166"/>
                  <a:pt x="4" y="166"/>
                </a:cubicBezTo>
                <a:cubicBezTo>
                  <a:pt x="8" y="166"/>
                  <a:pt x="8" y="166"/>
                  <a:pt x="8" y="166"/>
                </a:cubicBezTo>
                <a:cubicBezTo>
                  <a:pt x="8" y="165"/>
                  <a:pt x="8" y="165"/>
                  <a:pt x="8" y="165"/>
                </a:cubicBezTo>
                <a:cubicBezTo>
                  <a:pt x="6" y="165"/>
                  <a:pt x="6" y="165"/>
                  <a:pt x="6" y="165"/>
                </a:cubicBezTo>
                <a:cubicBezTo>
                  <a:pt x="9" y="177"/>
                  <a:pt x="9" y="177"/>
                  <a:pt x="9" y="177"/>
                </a:cubicBezTo>
                <a:cubicBezTo>
                  <a:pt x="10" y="177"/>
                  <a:pt x="10" y="177"/>
                  <a:pt x="10" y="177"/>
                </a:cubicBezTo>
                <a:cubicBezTo>
                  <a:pt x="10" y="175"/>
                  <a:pt x="10" y="175"/>
                  <a:pt x="10" y="175"/>
                </a:cubicBezTo>
                <a:cubicBezTo>
                  <a:pt x="6" y="177"/>
                  <a:pt x="6" y="177"/>
                  <a:pt x="6" y="177"/>
                </a:cubicBezTo>
                <a:cubicBezTo>
                  <a:pt x="0" y="179"/>
                  <a:pt x="0" y="179"/>
                  <a:pt x="0" y="179"/>
                </a:cubicBezTo>
                <a:cubicBezTo>
                  <a:pt x="6" y="180"/>
                  <a:pt x="6" y="180"/>
                  <a:pt x="6" y="180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28" y="182"/>
                  <a:pt x="28" y="182"/>
                  <a:pt x="28" y="182"/>
                </a:cubicBezTo>
                <a:cubicBezTo>
                  <a:pt x="26" y="182"/>
                  <a:pt x="26" y="182"/>
                  <a:pt x="26" y="182"/>
                </a:cubicBezTo>
                <a:cubicBezTo>
                  <a:pt x="26" y="182"/>
                  <a:pt x="26" y="183"/>
                  <a:pt x="26" y="185"/>
                </a:cubicBezTo>
                <a:cubicBezTo>
                  <a:pt x="25" y="186"/>
                  <a:pt x="25" y="188"/>
                  <a:pt x="25" y="190"/>
                </a:cubicBezTo>
                <a:cubicBezTo>
                  <a:pt x="25" y="191"/>
                  <a:pt x="25" y="191"/>
                  <a:pt x="25" y="191"/>
                </a:cubicBezTo>
                <a:cubicBezTo>
                  <a:pt x="25" y="192"/>
                  <a:pt x="25" y="192"/>
                  <a:pt x="25" y="193"/>
                </a:cubicBezTo>
                <a:cubicBezTo>
                  <a:pt x="27" y="192"/>
                  <a:pt x="27" y="192"/>
                  <a:pt x="27" y="192"/>
                </a:cubicBezTo>
                <a:cubicBezTo>
                  <a:pt x="25" y="192"/>
                  <a:pt x="25" y="192"/>
                  <a:pt x="25" y="192"/>
                </a:cubicBezTo>
                <a:cubicBezTo>
                  <a:pt x="26" y="193"/>
                  <a:pt x="27" y="194"/>
                  <a:pt x="28" y="194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2" y="195"/>
                  <a:pt x="34" y="195"/>
                  <a:pt x="34" y="194"/>
                </a:cubicBezTo>
                <a:cubicBezTo>
                  <a:pt x="33" y="193"/>
                  <a:pt x="33" y="193"/>
                  <a:pt x="33" y="193"/>
                </a:cubicBezTo>
                <a:cubicBezTo>
                  <a:pt x="32" y="194"/>
                  <a:pt x="32" y="194"/>
                  <a:pt x="32" y="194"/>
                </a:cubicBezTo>
                <a:cubicBezTo>
                  <a:pt x="32" y="194"/>
                  <a:pt x="34" y="195"/>
                  <a:pt x="36" y="197"/>
                </a:cubicBezTo>
                <a:cubicBezTo>
                  <a:pt x="39" y="198"/>
                  <a:pt x="42" y="199"/>
                  <a:pt x="44" y="199"/>
                </a:cubicBezTo>
                <a:cubicBezTo>
                  <a:pt x="45" y="199"/>
                  <a:pt x="47" y="199"/>
                  <a:pt x="48" y="198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47" y="199"/>
                  <a:pt x="47" y="199"/>
                  <a:pt x="47" y="199"/>
                </a:cubicBezTo>
                <a:cubicBezTo>
                  <a:pt x="49" y="198"/>
                  <a:pt x="50" y="197"/>
                  <a:pt x="51" y="196"/>
                </a:cubicBezTo>
                <a:cubicBezTo>
                  <a:pt x="56" y="193"/>
                  <a:pt x="60" y="187"/>
                  <a:pt x="60" y="187"/>
                </a:cubicBezTo>
                <a:cubicBezTo>
                  <a:pt x="59" y="186"/>
                  <a:pt x="59" y="186"/>
                  <a:pt x="59" y="186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65" y="193"/>
                  <a:pt x="65" y="193"/>
                  <a:pt x="65" y="193"/>
                </a:cubicBezTo>
                <a:cubicBezTo>
                  <a:pt x="66" y="192"/>
                  <a:pt x="66" y="192"/>
                  <a:pt x="66" y="192"/>
                </a:cubicBezTo>
                <a:cubicBezTo>
                  <a:pt x="64" y="191"/>
                  <a:pt x="64" y="191"/>
                  <a:pt x="64" y="191"/>
                </a:cubicBezTo>
                <a:cubicBezTo>
                  <a:pt x="63" y="200"/>
                  <a:pt x="63" y="200"/>
                  <a:pt x="63" y="200"/>
                </a:cubicBezTo>
                <a:cubicBezTo>
                  <a:pt x="63" y="201"/>
                  <a:pt x="63" y="201"/>
                  <a:pt x="63" y="201"/>
                </a:cubicBezTo>
                <a:cubicBezTo>
                  <a:pt x="64" y="201"/>
                  <a:pt x="64" y="201"/>
                  <a:pt x="64" y="201"/>
                </a:cubicBezTo>
                <a:cubicBezTo>
                  <a:pt x="68" y="201"/>
                  <a:pt x="68" y="201"/>
                  <a:pt x="68" y="201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0" y="200"/>
                  <a:pt x="70" y="200"/>
                  <a:pt x="70" y="200"/>
                </a:cubicBezTo>
                <a:cubicBezTo>
                  <a:pt x="70" y="200"/>
                  <a:pt x="70" y="200"/>
                  <a:pt x="70" y="200"/>
                </a:cubicBezTo>
                <a:cubicBezTo>
                  <a:pt x="70" y="200"/>
                  <a:pt x="70" y="199"/>
                  <a:pt x="71" y="198"/>
                </a:cubicBezTo>
                <a:cubicBezTo>
                  <a:pt x="72" y="198"/>
                  <a:pt x="73" y="197"/>
                  <a:pt x="74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7" y="198"/>
                  <a:pt x="78" y="200"/>
                  <a:pt x="78" y="201"/>
                </a:cubicBezTo>
                <a:cubicBezTo>
                  <a:pt x="79" y="202"/>
                  <a:pt x="79" y="203"/>
                  <a:pt x="79" y="203"/>
                </a:cubicBezTo>
                <a:cubicBezTo>
                  <a:pt x="79" y="204"/>
                  <a:pt x="79" y="204"/>
                  <a:pt x="79" y="204"/>
                </a:cubicBezTo>
                <a:cubicBezTo>
                  <a:pt x="79" y="204"/>
                  <a:pt x="79" y="204"/>
                  <a:pt x="79" y="204"/>
                </a:cubicBezTo>
                <a:cubicBezTo>
                  <a:pt x="79" y="204"/>
                  <a:pt x="79" y="204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80" y="205"/>
                  <a:pt x="80" y="205"/>
                  <a:pt x="80" y="205"/>
                </a:cubicBezTo>
                <a:cubicBezTo>
                  <a:pt x="96" y="209"/>
                  <a:pt x="96" y="209"/>
                  <a:pt x="96" y="209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8" y="209"/>
                  <a:pt x="98" y="209"/>
                  <a:pt x="98" y="209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4" y="201"/>
                  <a:pt x="104" y="201"/>
                  <a:pt x="104" y="201"/>
                </a:cubicBezTo>
                <a:cubicBezTo>
                  <a:pt x="103" y="200"/>
                  <a:pt x="103" y="200"/>
                  <a:pt x="103" y="200"/>
                </a:cubicBezTo>
                <a:cubicBezTo>
                  <a:pt x="103" y="200"/>
                  <a:pt x="103" y="200"/>
                  <a:pt x="103" y="200"/>
                </a:cubicBezTo>
                <a:cubicBezTo>
                  <a:pt x="103" y="200"/>
                  <a:pt x="101" y="197"/>
                  <a:pt x="101" y="194"/>
                </a:cubicBezTo>
                <a:cubicBezTo>
                  <a:pt x="101" y="193"/>
                  <a:pt x="101" y="193"/>
                  <a:pt x="102" y="192"/>
                </a:cubicBezTo>
                <a:cubicBezTo>
                  <a:pt x="103" y="191"/>
                  <a:pt x="104" y="191"/>
                  <a:pt x="106" y="190"/>
                </a:cubicBezTo>
                <a:cubicBezTo>
                  <a:pt x="110" y="190"/>
                  <a:pt x="113" y="190"/>
                  <a:pt x="115" y="190"/>
                </a:cubicBezTo>
                <a:cubicBezTo>
                  <a:pt x="118" y="190"/>
                  <a:pt x="119" y="190"/>
                  <a:pt x="120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1" y="190"/>
                  <a:pt x="121" y="190"/>
                  <a:pt x="121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1" y="190"/>
                  <a:pt x="121" y="190"/>
                  <a:pt x="121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2" y="191"/>
                  <a:pt x="122" y="191"/>
                  <a:pt x="122" y="191"/>
                </a:cubicBezTo>
                <a:cubicBezTo>
                  <a:pt x="122" y="190"/>
                  <a:pt x="122" y="190"/>
                  <a:pt x="122" y="190"/>
                </a:cubicBezTo>
                <a:cubicBezTo>
                  <a:pt x="126" y="183"/>
                  <a:pt x="126" y="183"/>
                  <a:pt x="126" y="183"/>
                </a:cubicBezTo>
                <a:cubicBezTo>
                  <a:pt x="125" y="182"/>
                  <a:pt x="125" y="182"/>
                  <a:pt x="125" y="182"/>
                </a:cubicBezTo>
                <a:cubicBezTo>
                  <a:pt x="124" y="184"/>
                  <a:pt x="124" y="184"/>
                  <a:pt x="124" y="184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5" y="191"/>
                  <a:pt x="145" y="191"/>
                  <a:pt x="145" y="191"/>
                </a:cubicBezTo>
                <a:cubicBezTo>
                  <a:pt x="157" y="179"/>
                  <a:pt x="157" y="179"/>
                  <a:pt x="157" y="179"/>
                </a:cubicBezTo>
                <a:cubicBezTo>
                  <a:pt x="156" y="178"/>
                  <a:pt x="156" y="178"/>
                  <a:pt x="156" y="178"/>
                </a:cubicBezTo>
                <a:cubicBezTo>
                  <a:pt x="155" y="179"/>
                  <a:pt x="155" y="179"/>
                  <a:pt x="155" y="179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3" y="182"/>
                  <a:pt x="163" y="182"/>
                  <a:pt x="163" y="182"/>
                </a:cubicBezTo>
                <a:cubicBezTo>
                  <a:pt x="163" y="182"/>
                  <a:pt x="163" y="182"/>
                  <a:pt x="163" y="182"/>
                </a:cubicBezTo>
                <a:cubicBezTo>
                  <a:pt x="163" y="181"/>
                  <a:pt x="165" y="180"/>
                  <a:pt x="167" y="178"/>
                </a:cubicBezTo>
                <a:cubicBezTo>
                  <a:pt x="167" y="178"/>
                  <a:pt x="168" y="177"/>
                  <a:pt x="169" y="177"/>
                </a:cubicBezTo>
                <a:cubicBezTo>
                  <a:pt x="170" y="177"/>
                  <a:pt x="171" y="176"/>
                  <a:pt x="171" y="176"/>
                </a:cubicBezTo>
                <a:cubicBezTo>
                  <a:pt x="171" y="176"/>
                  <a:pt x="171" y="176"/>
                  <a:pt x="171" y="176"/>
                </a:cubicBezTo>
                <a:cubicBezTo>
                  <a:pt x="171" y="177"/>
                  <a:pt x="171" y="177"/>
                  <a:pt x="171" y="177"/>
                </a:cubicBezTo>
                <a:cubicBezTo>
                  <a:pt x="171" y="177"/>
                  <a:pt x="171" y="177"/>
                  <a:pt x="171" y="177"/>
                </a:cubicBezTo>
                <a:cubicBezTo>
                  <a:pt x="171" y="177"/>
                  <a:pt x="171" y="177"/>
                  <a:pt x="171" y="178"/>
                </a:cubicBezTo>
                <a:cubicBezTo>
                  <a:pt x="170" y="179"/>
                  <a:pt x="168" y="180"/>
                  <a:pt x="167" y="181"/>
                </a:cubicBezTo>
                <a:cubicBezTo>
                  <a:pt x="166" y="181"/>
                  <a:pt x="166" y="182"/>
                  <a:pt x="165" y="182"/>
                </a:cubicBezTo>
                <a:cubicBezTo>
                  <a:pt x="165" y="182"/>
                  <a:pt x="165" y="182"/>
                  <a:pt x="165" y="182"/>
                </a:cubicBezTo>
                <a:cubicBezTo>
                  <a:pt x="164" y="183"/>
                  <a:pt x="164" y="183"/>
                  <a:pt x="164" y="183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8" y="196"/>
                  <a:pt x="168" y="196"/>
                  <a:pt x="168" y="196"/>
                </a:cubicBezTo>
                <a:cubicBezTo>
                  <a:pt x="169" y="199"/>
                  <a:pt x="169" y="199"/>
                  <a:pt x="169" y="199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2" y="195"/>
                  <a:pt x="173" y="196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5" y="196"/>
                  <a:pt x="175" y="196"/>
                  <a:pt x="175" y="197"/>
                </a:cubicBezTo>
                <a:cubicBezTo>
                  <a:pt x="175" y="197"/>
                  <a:pt x="175" y="198"/>
                  <a:pt x="175" y="198"/>
                </a:cubicBezTo>
                <a:cubicBezTo>
                  <a:pt x="175" y="199"/>
                  <a:pt x="175" y="200"/>
                  <a:pt x="175" y="200"/>
                </a:cubicBezTo>
                <a:cubicBezTo>
                  <a:pt x="175" y="201"/>
                  <a:pt x="175" y="201"/>
                  <a:pt x="175" y="201"/>
                </a:cubicBezTo>
                <a:cubicBezTo>
                  <a:pt x="175" y="201"/>
                  <a:pt x="175" y="201"/>
                  <a:pt x="175" y="201"/>
                </a:cubicBezTo>
                <a:cubicBezTo>
                  <a:pt x="175" y="202"/>
                  <a:pt x="175" y="202"/>
                  <a:pt x="175" y="202"/>
                </a:cubicBezTo>
                <a:cubicBezTo>
                  <a:pt x="176" y="203"/>
                  <a:pt x="176" y="203"/>
                  <a:pt x="176" y="203"/>
                </a:cubicBezTo>
                <a:cubicBezTo>
                  <a:pt x="180" y="204"/>
                  <a:pt x="180" y="204"/>
                  <a:pt x="180" y="204"/>
                </a:cubicBezTo>
                <a:cubicBezTo>
                  <a:pt x="180" y="203"/>
                  <a:pt x="180" y="203"/>
                  <a:pt x="180" y="203"/>
                </a:cubicBezTo>
                <a:cubicBezTo>
                  <a:pt x="179" y="203"/>
                  <a:pt x="179" y="203"/>
                  <a:pt x="179" y="203"/>
                </a:cubicBezTo>
                <a:cubicBezTo>
                  <a:pt x="183" y="214"/>
                  <a:pt x="183" y="214"/>
                  <a:pt x="183" y="214"/>
                </a:cubicBezTo>
                <a:cubicBezTo>
                  <a:pt x="183" y="215"/>
                  <a:pt x="183" y="215"/>
                  <a:pt x="183" y="215"/>
                </a:cubicBezTo>
                <a:cubicBezTo>
                  <a:pt x="184" y="215"/>
                  <a:pt x="184" y="215"/>
                  <a:pt x="184" y="215"/>
                </a:cubicBezTo>
                <a:cubicBezTo>
                  <a:pt x="207" y="216"/>
                  <a:pt x="207" y="216"/>
                  <a:pt x="207" y="216"/>
                </a:cubicBezTo>
                <a:cubicBezTo>
                  <a:pt x="207" y="215"/>
                  <a:pt x="207" y="215"/>
                  <a:pt x="207" y="215"/>
                </a:cubicBezTo>
                <a:cubicBezTo>
                  <a:pt x="206" y="216"/>
                  <a:pt x="206" y="216"/>
                  <a:pt x="206" y="216"/>
                </a:cubicBezTo>
                <a:cubicBezTo>
                  <a:pt x="209" y="220"/>
                  <a:pt x="209" y="220"/>
                  <a:pt x="209" y="220"/>
                </a:cubicBezTo>
                <a:cubicBezTo>
                  <a:pt x="209" y="220"/>
                  <a:pt x="209" y="220"/>
                  <a:pt x="209" y="220"/>
                </a:cubicBezTo>
                <a:cubicBezTo>
                  <a:pt x="210" y="220"/>
                  <a:pt x="210" y="220"/>
                  <a:pt x="210" y="22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19"/>
                  <a:pt x="232" y="219"/>
                  <a:pt x="232" y="219"/>
                </a:cubicBezTo>
                <a:cubicBezTo>
                  <a:pt x="231" y="220"/>
                  <a:pt x="231" y="220"/>
                  <a:pt x="231" y="220"/>
                </a:cubicBezTo>
                <a:cubicBezTo>
                  <a:pt x="235" y="224"/>
                  <a:pt x="235" y="224"/>
                  <a:pt x="235" y="224"/>
                </a:cubicBezTo>
                <a:cubicBezTo>
                  <a:pt x="235" y="225"/>
                  <a:pt x="235" y="225"/>
                  <a:pt x="235" y="225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244" y="222"/>
                  <a:pt x="244" y="222"/>
                  <a:pt x="244" y="222"/>
                </a:cubicBezTo>
                <a:cubicBezTo>
                  <a:pt x="244" y="220"/>
                  <a:pt x="244" y="220"/>
                  <a:pt x="244" y="220"/>
                </a:cubicBezTo>
                <a:cubicBezTo>
                  <a:pt x="244" y="222"/>
                  <a:pt x="244" y="222"/>
                  <a:pt x="244" y="222"/>
                </a:cubicBezTo>
                <a:cubicBezTo>
                  <a:pt x="269" y="227"/>
                  <a:pt x="269" y="227"/>
                  <a:pt x="269" y="227"/>
                </a:cubicBezTo>
                <a:cubicBezTo>
                  <a:pt x="270" y="227"/>
                  <a:pt x="270" y="227"/>
                  <a:pt x="270" y="227"/>
                </a:cubicBezTo>
                <a:cubicBezTo>
                  <a:pt x="270" y="227"/>
                  <a:pt x="270" y="227"/>
                  <a:pt x="270" y="227"/>
                </a:cubicBezTo>
                <a:cubicBezTo>
                  <a:pt x="277" y="226"/>
                  <a:pt x="277" y="226"/>
                  <a:pt x="277" y="226"/>
                </a:cubicBezTo>
                <a:cubicBezTo>
                  <a:pt x="276" y="224"/>
                  <a:pt x="276" y="224"/>
                  <a:pt x="276" y="224"/>
                </a:cubicBezTo>
                <a:cubicBezTo>
                  <a:pt x="276" y="226"/>
                  <a:pt x="276" y="226"/>
                  <a:pt x="276" y="226"/>
                </a:cubicBezTo>
                <a:cubicBezTo>
                  <a:pt x="289" y="230"/>
                  <a:pt x="289" y="230"/>
                  <a:pt x="289" y="230"/>
                </a:cubicBezTo>
                <a:cubicBezTo>
                  <a:pt x="290" y="228"/>
                  <a:pt x="290" y="228"/>
                  <a:pt x="290" y="228"/>
                </a:cubicBezTo>
                <a:cubicBezTo>
                  <a:pt x="289" y="229"/>
                  <a:pt x="289" y="229"/>
                  <a:pt x="289" y="229"/>
                </a:cubicBezTo>
                <a:cubicBezTo>
                  <a:pt x="291" y="233"/>
                  <a:pt x="291" y="233"/>
                  <a:pt x="291" y="233"/>
                </a:cubicBezTo>
                <a:cubicBezTo>
                  <a:pt x="292" y="234"/>
                  <a:pt x="292" y="234"/>
                  <a:pt x="292" y="234"/>
                </a:cubicBezTo>
                <a:cubicBezTo>
                  <a:pt x="293" y="234"/>
                  <a:pt x="293" y="234"/>
                  <a:pt x="293" y="234"/>
                </a:cubicBezTo>
                <a:cubicBezTo>
                  <a:pt x="308" y="231"/>
                  <a:pt x="308" y="231"/>
                  <a:pt x="308" y="231"/>
                </a:cubicBezTo>
                <a:cubicBezTo>
                  <a:pt x="307" y="230"/>
                  <a:pt x="307" y="230"/>
                  <a:pt x="307" y="230"/>
                </a:cubicBezTo>
                <a:cubicBezTo>
                  <a:pt x="307" y="231"/>
                  <a:pt x="307" y="231"/>
                  <a:pt x="307" y="231"/>
                </a:cubicBezTo>
                <a:cubicBezTo>
                  <a:pt x="316" y="235"/>
                  <a:pt x="316" y="235"/>
                  <a:pt x="316" y="235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26" y="225"/>
                  <a:pt x="326" y="225"/>
                  <a:pt x="326" y="225"/>
                </a:cubicBezTo>
                <a:cubicBezTo>
                  <a:pt x="325" y="224"/>
                  <a:pt x="325" y="224"/>
                  <a:pt x="325" y="224"/>
                </a:cubicBezTo>
                <a:cubicBezTo>
                  <a:pt x="325" y="226"/>
                  <a:pt x="325" y="226"/>
                  <a:pt x="325" y="226"/>
                </a:cubicBezTo>
                <a:cubicBezTo>
                  <a:pt x="325" y="226"/>
                  <a:pt x="329" y="226"/>
                  <a:pt x="332" y="224"/>
                </a:cubicBezTo>
                <a:cubicBezTo>
                  <a:pt x="334" y="224"/>
                  <a:pt x="334" y="222"/>
                  <a:pt x="334" y="221"/>
                </a:cubicBezTo>
                <a:cubicBezTo>
                  <a:pt x="335" y="220"/>
                  <a:pt x="335" y="218"/>
                  <a:pt x="336" y="216"/>
                </a:cubicBezTo>
                <a:cubicBezTo>
                  <a:pt x="336" y="216"/>
                  <a:pt x="336" y="215"/>
                  <a:pt x="336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43" y="213"/>
                  <a:pt x="350" y="211"/>
                  <a:pt x="350" y="211"/>
                </a:cubicBezTo>
                <a:cubicBezTo>
                  <a:pt x="349" y="209"/>
                  <a:pt x="349" y="209"/>
                  <a:pt x="349" y="209"/>
                </a:cubicBezTo>
                <a:cubicBezTo>
                  <a:pt x="349" y="211"/>
                  <a:pt x="349" y="211"/>
                  <a:pt x="349" y="211"/>
                </a:cubicBezTo>
                <a:cubicBezTo>
                  <a:pt x="357" y="212"/>
                  <a:pt x="357" y="212"/>
                  <a:pt x="357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9" y="212"/>
                  <a:pt x="360" y="211"/>
                  <a:pt x="361" y="210"/>
                </a:cubicBezTo>
                <a:cubicBezTo>
                  <a:pt x="363" y="210"/>
                  <a:pt x="365" y="209"/>
                  <a:pt x="366" y="209"/>
                </a:cubicBezTo>
                <a:cubicBezTo>
                  <a:pt x="367" y="209"/>
                  <a:pt x="367" y="209"/>
                  <a:pt x="368" y="209"/>
                </a:cubicBezTo>
                <a:cubicBezTo>
                  <a:pt x="368" y="209"/>
                  <a:pt x="368" y="209"/>
                  <a:pt x="368" y="209"/>
                </a:cubicBezTo>
                <a:cubicBezTo>
                  <a:pt x="368" y="209"/>
                  <a:pt x="368" y="209"/>
                  <a:pt x="368" y="209"/>
                </a:cubicBezTo>
                <a:cubicBezTo>
                  <a:pt x="370" y="209"/>
                  <a:pt x="371" y="210"/>
                  <a:pt x="372" y="211"/>
                </a:cubicBezTo>
                <a:cubicBezTo>
                  <a:pt x="373" y="211"/>
                  <a:pt x="373" y="211"/>
                  <a:pt x="373" y="211"/>
                </a:cubicBezTo>
                <a:cubicBezTo>
                  <a:pt x="374" y="212"/>
                  <a:pt x="374" y="212"/>
                  <a:pt x="374" y="212"/>
                </a:cubicBezTo>
                <a:cubicBezTo>
                  <a:pt x="374" y="212"/>
                  <a:pt x="374" y="212"/>
                  <a:pt x="374" y="212"/>
                </a:cubicBezTo>
                <a:cubicBezTo>
                  <a:pt x="374" y="212"/>
                  <a:pt x="374" y="212"/>
                  <a:pt x="374" y="212"/>
                </a:cubicBezTo>
                <a:cubicBezTo>
                  <a:pt x="375" y="213"/>
                  <a:pt x="375" y="213"/>
                  <a:pt x="375" y="213"/>
                </a:cubicBezTo>
                <a:cubicBezTo>
                  <a:pt x="376" y="212"/>
                  <a:pt x="376" y="212"/>
                  <a:pt x="376" y="212"/>
                </a:cubicBezTo>
                <a:cubicBezTo>
                  <a:pt x="381" y="205"/>
                  <a:pt x="381" y="205"/>
                  <a:pt x="381" y="205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1" y="204"/>
                  <a:pt x="381" y="204"/>
                  <a:pt x="381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1" y="204"/>
                  <a:pt x="381" y="204"/>
                  <a:pt x="381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3" y="204"/>
                  <a:pt x="385" y="203"/>
                  <a:pt x="391" y="203"/>
                </a:cubicBezTo>
                <a:cubicBezTo>
                  <a:pt x="391" y="203"/>
                  <a:pt x="391" y="203"/>
                  <a:pt x="391" y="203"/>
                </a:cubicBezTo>
                <a:cubicBezTo>
                  <a:pt x="391" y="203"/>
                  <a:pt x="391" y="203"/>
                  <a:pt x="391" y="203"/>
                </a:cubicBezTo>
                <a:cubicBezTo>
                  <a:pt x="392" y="202"/>
                  <a:pt x="393" y="202"/>
                  <a:pt x="394" y="202"/>
                </a:cubicBezTo>
                <a:cubicBezTo>
                  <a:pt x="397" y="202"/>
                  <a:pt x="398" y="203"/>
                  <a:pt x="399" y="204"/>
                </a:cubicBezTo>
                <a:cubicBezTo>
                  <a:pt x="400" y="204"/>
                  <a:pt x="400" y="204"/>
                  <a:pt x="400" y="204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4"/>
                  <a:pt x="401" y="204"/>
                  <a:pt x="401" y="204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4"/>
                  <a:pt x="401" y="204"/>
                  <a:pt x="401" y="204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6"/>
                  <a:pt x="401" y="206"/>
                  <a:pt x="401" y="206"/>
                </a:cubicBezTo>
                <a:cubicBezTo>
                  <a:pt x="403" y="205"/>
                  <a:pt x="403" y="205"/>
                  <a:pt x="403" y="205"/>
                </a:cubicBezTo>
                <a:cubicBezTo>
                  <a:pt x="407" y="202"/>
                  <a:pt x="407" y="202"/>
                  <a:pt x="407" y="202"/>
                </a:cubicBezTo>
                <a:cubicBezTo>
                  <a:pt x="408" y="201"/>
                  <a:pt x="408" y="201"/>
                  <a:pt x="408" y="201"/>
                </a:cubicBezTo>
                <a:cubicBezTo>
                  <a:pt x="407" y="200"/>
                  <a:pt x="407" y="200"/>
                  <a:pt x="407" y="200"/>
                </a:cubicBezTo>
                <a:cubicBezTo>
                  <a:pt x="407" y="200"/>
                  <a:pt x="407" y="200"/>
                  <a:pt x="407" y="200"/>
                </a:cubicBezTo>
                <a:cubicBezTo>
                  <a:pt x="407" y="200"/>
                  <a:pt x="406" y="199"/>
                  <a:pt x="405" y="198"/>
                </a:cubicBezTo>
                <a:cubicBezTo>
                  <a:pt x="405" y="197"/>
                  <a:pt x="404" y="196"/>
                  <a:pt x="404" y="195"/>
                </a:cubicBezTo>
                <a:cubicBezTo>
                  <a:pt x="404" y="194"/>
                  <a:pt x="404" y="193"/>
                  <a:pt x="405" y="192"/>
                </a:cubicBezTo>
                <a:cubicBezTo>
                  <a:pt x="405" y="191"/>
                  <a:pt x="406" y="190"/>
                  <a:pt x="407" y="189"/>
                </a:cubicBezTo>
                <a:cubicBezTo>
                  <a:pt x="407" y="189"/>
                  <a:pt x="408" y="189"/>
                  <a:pt x="408" y="189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9" y="189"/>
                  <a:pt x="409" y="189"/>
                  <a:pt x="409" y="189"/>
                </a:cubicBezTo>
                <a:cubicBezTo>
                  <a:pt x="410" y="189"/>
                  <a:pt x="410" y="189"/>
                  <a:pt x="410" y="189"/>
                </a:cubicBezTo>
                <a:cubicBezTo>
                  <a:pt x="422" y="176"/>
                  <a:pt x="422" y="176"/>
                  <a:pt x="422" y="176"/>
                </a:cubicBezTo>
                <a:cubicBezTo>
                  <a:pt x="421" y="175"/>
                  <a:pt x="421" y="175"/>
                  <a:pt x="421" y="175"/>
                </a:cubicBezTo>
                <a:cubicBezTo>
                  <a:pt x="421" y="177"/>
                  <a:pt x="421" y="177"/>
                  <a:pt x="421" y="177"/>
                </a:cubicBezTo>
                <a:cubicBezTo>
                  <a:pt x="434" y="176"/>
                  <a:pt x="434" y="176"/>
                  <a:pt x="434" y="176"/>
                </a:cubicBezTo>
                <a:cubicBezTo>
                  <a:pt x="436" y="175"/>
                  <a:pt x="436" y="175"/>
                  <a:pt x="436" y="175"/>
                </a:cubicBezTo>
                <a:cubicBezTo>
                  <a:pt x="436" y="174"/>
                  <a:pt x="436" y="174"/>
                  <a:pt x="436" y="174"/>
                </a:cubicBezTo>
                <a:cubicBezTo>
                  <a:pt x="437" y="162"/>
                  <a:pt x="437" y="162"/>
                  <a:pt x="437" y="162"/>
                </a:cubicBezTo>
                <a:cubicBezTo>
                  <a:pt x="437" y="161"/>
                  <a:pt x="437" y="161"/>
                  <a:pt x="437" y="161"/>
                </a:cubicBezTo>
                <a:cubicBezTo>
                  <a:pt x="436" y="160"/>
                  <a:pt x="436" y="160"/>
                  <a:pt x="436" y="160"/>
                </a:cubicBezTo>
                <a:cubicBezTo>
                  <a:pt x="436" y="160"/>
                  <a:pt x="436" y="160"/>
                  <a:pt x="436" y="160"/>
                </a:cubicBezTo>
                <a:cubicBezTo>
                  <a:pt x="435" y="160"/>
                  <a:pt x="433" y="160"/>
                  <a:pt x="432" y="159"/>
                </a:cubicBezTo>
                <a:cubicBezTo>
                  <a:pt x="432" y="159"/>
                  <a:pt x="431" y="159"/>
                  <a:pt x="431" y="158"/>
                </a:cubicBezTo>
                <a:cubicBezTo>
                  <a:pt x="430" y="158"/>
                  <a:pt x="430" y="158"/>
                  <a:pt x="430" y="158"/>
                </a:cubicBezTo>
                <a:cubicBezTo>
                  <a:pt x="430" y="158"/>
                  <a:pt x="430" y="158"/>
                  <a:pt x="430" y="158"/>
                </a:cubicBezTo>
                <a:cubicBezTo>
                  <a:pt x="430" y="157"/>
                  <a:pt x="430" y="157"/>
                  <a:pt x="430" y="157"/>
                </a:cubicBezTo>
                <a:cubicBezTo>
                  <a:pt x="430" y="157"/>
                  <a:pt x="430" y="156"/>
                  <a:pt x="430" y="156"/>
                </a:cubicBezTo>
                <a:cubicBezTo>
                  <a:pt x="430" y="155"/>
                  <a:pt x="431" y="154"/>
                  <a:pt x="431" y="153"/>
                </a:cubicBezTo>
                <a:cubicBezTo>
                  <a:pt x="432" y="152"/>
                  <a:pt x="432" y="152"/>
                  <a:pt x="432" y="152"/>
                </a:cubicBezTo>
                <a:cubicBezTo>
                  <a:pt x="433" y="151"/>
                  <a:pt x="433" y="151"/>
                  <a:pt x="433" y="150"/>
                </a:cubicBezTo>
                <a:cubicBezTo>
                  <a:pt x="433" y="148"/>
                  <a:pt x="432" y="147"/>
                  <a:pt x="432" y="147"/>
                </a:cubicBezTo>
                <a:cubicBezTo>
                  <a:pt x="431" y="146"/>
                  <a:pt x="430" y="146"/>
                  <a:pt x="429" y="145"/>
                </a:cubicBezTo>
                <a:cubicBezTo>
                  <a:pt x="428" y="144"/>
                  <a:pt x="428" y="144"/>
                  <a:pt x="428" y="143"/>
                </a:cubicBezTo>
                <a:cubicBezTo>
                  <a:pt x="426" y="143"/>
                  <a:pt x="426" y="143"/>
                  <a:pt x="426" y="143"/>
                </a:cubicBezTo>
                <a:cubicBezTo>
                  <a:pt x="428" y="143"/>
                  <a:pt x="428" y="143"/>
                  <a:pt x="428" y="143"/>
                </a:cubicBezTo>
                <a:cubicBezTo>
                  <a:pt x="428" y="143"/>
                  <a:pt x="428" y="143"/>
                  <a:pt x="428" y="143"/>
                </a:cubicBezTo>
                <a:cubicBezTo>
                  <a:pt x="429" y="142"/>
                  <a:pt x="431" y="141"/>
                  <a:pt x="432" y="140"/>
                </a:cubicBezTo>
                <a:cubicBezTo>
                  <a:pt x="435" y="139"/>
                  <a:pt x="438" y="137"/>
                  <a:pt x="441" y="135"/>
                </a:cubicBezTo>
                <a:cubicBezTo>
                  <a:pt x="442" y="135"/>
                  <a:pt x="443" y="133"/>
                  <a:pt x="444" y="132"/>
                </a:cubicBezTo>
                <a:cubicBezTo>
                  <a:pt x="445" y="131"/>
                  <a:pt x="445" y="130"/>
                  <a:pt x="445" y="128"/>
                </a:cubicBezTo>
                <a:cubicBezTo>
                  <a:pt x="445" y="127"/>
                  <a:pt x="445" y="127"/>
                  <a:pt x="445" y="126"/>
                </a:cubicBezTo>
                <a:cubicBezTo>
                  <a:pt x="444" y="127"/>
                  <a:pt x="444" y="127"/>
                  <a:pt x="444" y="127"/>
                </a:cubicBezTo>
                <a:cubicBezTo>
                  <a:pt x="445" y="126"/>
                  <a:pt x="445" y="126"/>
                  <a:pt x="445" y="126"/>
                </a:cubicBezTo>
                <a:cubicBezTo>
                  <a:pt x="444" y="121"/>
                  <a:pt x="442" y="119"/>
                  <a:pt x="441" y="117"/>
                </a:cubicBezTo>
                <a:cubicBezTo>
                  <a:pt x="440" y="116"/>
                  <a:pt x="439" y="116"/>
                  <a:pt x="438" y="116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0" y="117"/>
                  <a:pt x="429" y="117"/>
                </a:cubicBezTo>
                <a:cubicBezTo>
                  <a:pt x="429" y="117"/>
                  <a:pt x="428" y="117"/>
                  <a:pt x="428" y="117"/>
                </a:cubicBezTo>
                <a:cubicBezTo>
                  <a:pt x="428" y="117"/>
                  <a:pt x="428" y="117"/>
                  <a:pt x="428" y="117"/>
                </a:cubicBezTo>
                <a:cubicBezTo>
                  <a:pt x="428" y="117"/>
                  <a:pt x="428" y="117"/>
                  <a:pt x="428" y="117"/>
                </a:cubicBezTo>
                <a:cubicBezTo>
                  <a:pt x="428" y="117"/>
                  <a:pt x="428" y="116"/>
                  <a:pt x="429" y="115"/>
                </a:cubicBezTo>
                <a:cubicBezTo>
                  <a:pt x="429" y="115"/>
                  <a:pt x="429" y="115"/>
                  <a:pt x="429" y="115"/>
                </a:cubicBezTo>
                <a:cubicBezTo>
                  <a:pt x="429" y="115"/>
                  <a:pt x="429" y="115"/>
                  <a:pt x="429" y="115"/>
                </a:cubicBezTo>
                <a:cubicBezTo>
                  <a:pt x="429" y="113"/>
                  <a:pt x="431" y="111"/>
                  <a:pt x="433" y="110"/>
                </a:cubicBezTo>
                <a:cubicBezTo>
                  <a:pt x="435" y="109"/>
                  <a:pt x="437" y="108"/>
                  <a:pt x="439" y="108"/>
                </a:cubicBezTo>
                <a:cubicBezTo>
                  <a:pt x="438" y="106"/>
                  <a:pt x="438" y="106"/>
                  <a:pt x="438" y="106"/>
                </a:cubicBezTo>
                <a:cubicBezTo>
                  <a:pt x="438" y="108"/>
                  <a:pt x="438" y="108"/>
                  <a:pt x="438" y="108"/>
                </a:cubicBezTo>
                <a:cubicBezTo>
                  <a:pt x="438" y="108"/>
                  <a:pt x="439" y="108"/>
                  <a:pt x="440" y="109"/>
                </a:cubicBezTo>
                <a:cubicBezTo>
                  <a:pt x="441" y="109"/>
                  <a:pt x="442" y="111"/>
                  <a:pt x="443" y="112"/>
                </a:cubicBezTo>
                <a:cubicBezTo>
                  <a:pt x="444" y="112"/>
                  <a:pt x="444" y="113"/>
                  <a:pt x="445" y="113"/>
                </a:cubicBezTo>
                <a:cubicBezTo>
                  <a:pt x="445" y="114"/>
                  <a:pt x="445" y="114"/>
                  <a:pt x="445" y="114"/>
                </a:cubicBezTo>
                <a:cubicBezTo>
                  <a:pt x="446" y="115"/>
                  <a:pt x="446" y="115"/>
                  <a:pt x="446" y="115"/>
                </a:cubicBezTo>
                <a:cubicBezTo>
                  <a:pt x="447" y="114"/>
                  <a:pt x="447" y="114"/>
                  <a:pt x="447" y="114"/>
                </a:cubicBezTo>
                <a:cubicBezTo>
                  <a:pt x="464" y="109"/>
                  <a:pt x="464" y="109"/>
                  <a:pt x="464" y="109"/>
                </a:cubicBezTo>
                <a:cubicBezTo>
                  <a:pt x="465" y="109"/>
                  <a:pt x="465" y="109"/>
                  <a:pt x="465" y="109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97"/>
                  <a:pt x="465" y="97"/>
                  <a:pt x="465" y="97"/>
                </a:cubicBezTo>
                <a:cubicBezTo>
                  <a:pt x="465" y="96"/>
                  <a:pt x="465" y="96"/>
                  <a:pt x="465" y="96"/>
                </a:cubicBezTo>
                <a:cubicBezTo>
                  <a:pt x="465" y="95"/>
                  <a:pt x="465" y="95"/>
                  <a:pt x="465" y="95"/>
                </a:cubicBezTo>
                <a:cubicBezTo>
                  <a:pt x="462" y="94"/>
                  <a:pt x="462" y="94"/>
                  <a:pt x="462" y="94"/>
                </a:cubicBezTo>
                <a:cubicBezTo>
                  <a:pt x="461" y="95"/>
                  <a:pt x="461" y="95"/>
                  <a:pt x="461" y="95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6" y="94"/>
                  <a:pt x="466" y="94"/>
                  <a:pt x="466" y="94"/>
                </a:cubicBezTo>
                <a:cubicBezTo>
                  <a:pt x="467" y="94"/>
                  <a:pt x="467" y="94"/>
                  <a:pt x="467" y="94"/>
                </a:cubicBezTo>
                <a:cubicBezTo>
                  <a:pt x="467" y="93"/>
                  <a:pt x="467" y="93"/>
                  <a:pt x="467" y="93"/>
                </a:cubicBezTo>
                <a:cubicBezTo>
                  <a:pt x="467" y="93"/>
                  <a:pt x="467" y="89"/>
                  <a:pt x="467" y="84"/>
                </a:cubicBezTo>
                <a:cubicBezTo>
                  <a:pt x="467" y="82"/>
                  <a:pt x="467" y="80"/>
                  <a:pt x="467" y="79"/>
                </a:cubicBezTo>
                <a:cubicBezTo>
                  <a:pt x="467" y="79"/>
                  <a:pt x="467" y="79"/>
                  <a:pt x="467" y="79"/>
                </a:cubicBezTo>
                <a:cubicBezTo>
                  <a:pt x="467" y="78"/>
                  <a:pt x="467" y="78"/>
                  <a:pt x="467" y="78"/>
                </a:cubicBezTo>
                <a:cubicBezTo>
                  <a:pt x="465" y="79"/>
                  <a:pt x="465" y="79"/>
                  <a:pt x="465" y="79"/>
                </a:cubicBezTo>
                <a:cubicBezTo>
                  <a:pt x="464" y="80"/>
                  <a:pt x="464" y="80"/>
                  <a:pt x="464" y="80"/>
                </a:cubicBezTo>
                <a:cubicBezTo>
                  <a:pt x="464" y="81"/>
                  <a:pt x="464" y="83"/>
                  <a:pt x="464" y="84"/>
                </a:cubicBezTo>
                <a:cubicBezTo>
                  <a:pt x="464" y="86"/>
                  <a:pt x="464" y="88"/>
                  <a:pt x="464" y="90"/>
                </a:cubicBezTo>
                <a:cubicBezTo>
                  <a:pt x="464" y="91"/>
                  <a:pt x="464" y="92"/>
                  <a:pt x="464" y="92"/>
                </a:cubicBezTo>
                <a:cubicBezTo>
                  <a:pt x="465" y="93"/>
                  <a:pt x="465" y="93"/>
                  <a:pt x="465" y="93"/>
                </a:cubicBezTo>
                <a:cubicBezTo>
                  <a:pt x="464" y="91"/>
                  <a:pt x="464" y="91"/>
                  <a:pt x="464" y="91"/>
                </a:cubicBezTo>
                <a:cubicBezTo>
                  <a:pt x="464" y="91"/>
                  <a:pt x="464" y="91"/>
                  <a:pt x="460" y="94"/>
                </a:cubicBezTo>
                <a:cubicBezTo>
                  <a:pt x="458" y="96"/>
                  <a:pt x="458" y="96"/>
                  <a:pt x="458" y="96"/>
                </a:cubicBezTo>
                <a:cubicBezTo>
                  <a:pt x="461" y="97"/>
                  <a:pt x="461" y="97"/>
                  <a:pt x="461" y="97"/>
                </a:cubicBezTo>
                <a:cubicBezTo>
                  <a:pt x="461" y="97"/>
                  <a:pt x="461" y="97"/>
                  <a:pt x="461" y="97"/>
                </a:cubicBezTo>
                <a:cubicBezTo>
                  <a:pt x="461" y="97"/>
                  <a:pt x="462" y="97"/>
                  <a:pt x="463" y="98"/>
                </a:cubicBezTo>
                <a:cubicBezTo>
                  <a:pt x="464" y="97"/>
                  <a:pt x="464" y="97"/>
                  <a:pt x="464" y="97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2" y="97"/>
                  <a:pt x="462" y="97"/>
                  <a:pt x="462" y="108"/>
                </a:cubicBezTo>
                <a:cubicBezTo>
                  <a:pt x="464" y="108"/>
                  <a:pt x="464" y="108"/>
                  <a:pt x="464" y="108"/>
                </a:cubicBezTo>
                <a:cubicBezTo>
                  <a:pt x="463" y="106"/>
                  <a:pt x="463" y="106"/>
                  <a:pt x="463" y="106"/>
                </a:cubicBezTo>
                <a:cubicBezTo>
                  <a:pt x="463" y="106"/>
                  <a:pt x="463" y="106"/>
                  <a:pt x="446" y="112"/>
                </a:cubicBezTo>
                <a:cubicBezTo>
                  <a:pt x="446" y="113"/>
                  <a:pt x="446" y="113"/>
                  <a:pt x="446" y="113"/>
                </a:cubicBezTo>
                <a:cubicBezTo>
                  <a:pt x="448" y="112"/>
                  <a:pt x="448" y="112"/>
                  <a:pt x="448" y="112"/>
                </a:cubicBezTo>
                <a:cubicBezTo>
                  <a:pt x="448" y="112"/>
                  <a:pt x="446" y="110"/>
                  <a:pt x="444" y="109"/>
                </a:cubicBezTo>
                <a:cubicBezTo>
                  <a:pt x="444" y="108"/>
                  <a:pt x="443" y="107"/>
                  <a:pt x="442" y="106"/>
                </a:cubicBezTo>
                <a:cubicBezTo>
                  <a:pt x="441" y="105"/>
                  <a:pt x="440" y="105"/>
                  <a:pt x="438" y="105"/>
                </a:cubicBezTo>
                <a:cubicBezTo>
                  <a:pt x="438" y="105"/>
                  <a:pt x="438" y="105"/>
                  <a:pt x="438" y="105"/>
                </a:cubicBezTo>
                <a:cubicBezTo>
                  <a:pt x="438" y="105"/>
                  <a:pt x="438" y="105"/>
                  <a:pt x="438" y="105"/>
                </a:cubicBezTo>
                <a:cubicBezTo>
                  <a:pt x="436" y="105"/>
                  <a:pt x="434" y="106"/>
                  <a:pt x="432" y="107"/>
                </a:cubicBezTo>
                <a:cubicBezTo>
                  <a:pt x="429" y="109"/>
                  <a:pt x="427" y="111"/>
                  <a:pt x="426" y="114"/>
                </a:cubicBezTo>
                <a:cubicBezTo>
                  <a:pt x="427" y="114"/>
                  <a:pt x="427" y="114"/>
                  <a:pt x="427" y="114"/>
                </a:cubicBezTo>
                <a:cubicBezTo>
                  <a:pt x="426" y="114"/>
                  <a:pt x="426" y="114"/>
                  <a:pt x="426" y="114"/>
                </a:cubicBezTo>
                <a:cubicBezTo>
                  <a:pt x="426" y="115"/>
                  <a:pt x="425" y="116"/>
                  <a:pt x="425" y="117"/>
                </a:cubicBezTo>
                <a:cubicBezTo>
                  <a:pt x="425" y="118"/>
                  <a:pt x="426" y="119"/>
                  <a:pt x="427" y="120"/>
                </a:cubicBezTo>
                <a:cubicBezTo>
                  <a:pt x="427" y="120"/>
                  <a:pt x="428" y="120"/>
                  <a:pt x="429" y="120"/>
                </a:cubicBezTo>
                <a:cubicBezTo>
                  <a:pt x="431" y="120"/>
                  <a:pt x="432" y="120"/>
                  <a:pt x="432" y="120"/>
                </a:cubicBezTo>
                <a:cubicBezTo>
                  <a:pt x="432" y="118"/>
                  <a:pt x="432" y="118"/>
                  <a:pt x="432" y="118"/>
                </a:cubicBezTo>
                <a:cubicBezTo>
                  <a:pt x="432" y="120"/>
                  <a:pt x="432" y="120"/>
                  <a:pt x="432" y="120"/>
                </a:cubicBezTo>
                <a:cubicBezTo>
                  <a:pt x="432" y="120"/>
                  <a:pt x="432" y="120"/>
                  <a:pt x="439" y="119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8"/>
                  <a:pt x="438" y="118"/>
                  <a:pt x="438" y="118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8"/>
                  <a:pt x="438" y="118"/>
                  <a:pt x="438" y="118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40" y="120"/>
                  <a:pt x="442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2" y="127"/>
                  <a:pt x="442" y="128"/>
                  <a:pt x="442" y="128"/>
                </a:cubicBezTo>
                <a:cubicBezTo>
                  <a:pt x="442" y="129"/>
                  <a:pt x="442" y="131"/>
                  <a:pt x="440" y="132"/>
                </a:cubicBezTo>
                <a:cubicBezTo>
                  <a:pt x="438" y="134"/>
                  <a:pt x="435" y="135"/>
                  <a:pt x="432" y="137"/>
                </a:cubicBezTo>
                <a:cubicBezTo>
                  <a:pt x="430" y="138"/>
                  <a:pt x="429" y="139"/>
                  <a:pt x="427" y="139"/>
                </a:cubicBezTo>
                <a:cubicBezTo>
                  <a:pt x="426" y="140"/>
                  <a:pt x="425" y="141"/>
                  <a:pt x="425" y="142"/>
                </a:cubicBezTo>
                <a:cubicBezTo>
                  <a:pt x="425" y="143"/>
                  <a:pt x="425" y="143"/>
                  <a:pt x="425" y="143"/>
                </a:cubicBezTo>
                <a:cubicBezTo>
                  <a:pt x="425" y="143"/>
                  <a:pt x="425" y="143"/>
                  <a:pt x="425" y="143"/>
                </a:cubicBezTo>
                <a:cubicBezTo>
                  <a:pt x="425" y="144"/>
                  <a:pt x="425" y="145"/>
                  <a:pt x="426" y="146"/>
                </a:cubicBezTo>
                <a:cubicBezTo>
                  <a:pt x="427" y="147"/>
                  <a:pt x="428" y="148"/>
                  <a:pt x="429" y="149"/>
                </a:cubicBezTo>
                <a:cubicBezTo>
                  <a:pt x="429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1" y="150"/>
                  <a:pt x="431" y="150"/>
                  <a:pt x="431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1" y="150"/>
                  <a:pt x="431" y="150"/>
                  <a:pt x="431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29" y="151"/>
                  <a:pt x="429" y="152"/>
                </a:cubicBezTo>
                <a:cubicBezTo>
                  <a:pt x="428" y="153"/>
                  <a:pt x="427" y="154"/>
                  <a:pt x="427" y="156"/>
                </a:cubicBezTo>
                <a:cubicBezTo>
                  <a:pt x="427" y="157"/>
                  <a:pt x="427" y="158"/>
                  <a:pt x="427" y="158"/>
                </a:cubicBezTo>
                <a:cubicBezTo>
                  <a:pt x="429" y="158"/>
                  <a:pt x="429" y="158"/>
                  <a:pt x="429" y="158"/>
                </a:cubicBezTo>
                <a:cubicBezTo>
                  <a:pt x="427" y="158"/>
                  <a:pt x="427" y="158"/>
                  <a:pt x="427" y="158"/>
                </a:cubicBezTo>
                <a:cubicBezTo>
                  <a:pt x="427" y="159"/>
                  <a:pt x="428" y="160"/>
                  <a:pt x="429" y="161"/>
                </a:cubicBezTo>
                <a:cubicBezTo>
                  <a:pt x="430" y="162"/>
                  <a:pt x="432" y="162"/>
                  <a:pt x="433" y="163"/>
                </a:cubicBezTo>
                <a:cubicBezTo>
                  <a:pt x="434" y="163"/>
                  <a:pt x="435" y="163"/>
                  <a:pt x="435" y="163"/>
                </a:cubicBezTo>
                <a:cubicBezTo>
                  <a:pt x="436" y="162"/>
                  <a:pt x="436" y="162"/>
                  <a:pt x="436" y="162"/>
                </a:cubicBezTo>
                <a:cubicBezTo>
                  <a:pt x="434" y="162"/>
                  <a:pt x="434" y="162"/>
                  <a:pt x="434" y="162"/>
                </a:cubicBezTo>
                <a:cubicBezTo>
                  <a:pt x="434" y="162"/>
                  <a:pt x="434" y="162"/>
                  <a:pt x="433" y="174"/>
                </a:cubicBezTo>
                <a:cubicBezTo>
                  <a:pt x="434" y="174"/>
                  <a:pt x="434" y="174"/>
                  <a:pt x="434" y="174"/>
                </a:cubicBezTo>
                <a:cubicBezTo>
                  <a:pt x="434" y="173"/>
                  <a:pt x="434" y="173"/>
                  <a:pt x="434" y="173"/>
                </a:cubicBezTo>
                <a:cubicBezTo>
                  <a:pt x="434" y="173"/>
                  <a:pt x="434" y="173"/>
                  <a:pt x="421" y="174"/>
                </a:cubicBezTo>
                <a:cubicBezTo>
                  <a:pt x="420" y="174"/>
                  <a:pt x="420" y="174"/>
                  <a:pt x="420" y="174"/>
                </a:cubicBezTo>
                <a:cubicBezTo>
                  <a:pt x="420" y="174"/>
                  <a:pt x="420" y="174"/>
                  <a:pt x="420" y="174"/>
                </a:cubicBezTo>
                <a:cubicBezTo>
                  <a:pt x="420" y="174"/>
                  <a:pt x="420" y="174"/>
                  <a:pt x="408" y="187"/>
                </a:cubicBezTo>
                <a:cubicBezTo>
                  <a:pt x="409" y="188"/>
                  <a:pt x="409" y="188"/>
                  <a:pt x="409" y="188"/>
                </a:cubicBezTo>
                <a:cubicBezTo>
                  <a:pt x="409" y="186"/>
                  <a:pt x="409" y="186"/>
                  <a:pt x="409" y="186"/>
                </a:cubicBezTo>
                <a:cubicBezTo>
                  <a:pt x="409" y="186"/>
                  <a:pt x="409" y="186"/>
                  <a:pt x="408" y="186"/>
                </a:cubicBezTo>
                <a:cubicBezTo>
                  <a:pt x="407" y="186"/>
                  <a:pt x="406" y="186"/>
                  <a:pt x="405" y="187"/>
                </a:cubicBezTo>
                <a:cubicBezTo>
                  <a:pt x="404" y="188"/>
                  <a:pt x="403" y="189"/>
                  <a:pt x="402" y="191"/>
                </a:cubicBezTo>
                <a:cubicBezTo>
                  <a:pt x="401" y="192"/>
                  <a:pt x="401" y="194"/>
                  <a:pt x="401" y="195"/>
                </a:cubicBezTo>
                <a:cubicBezTo>
                  <a:pt x="401" y="197"/>
                  <a:pt x="402" y="199"/>
                  <a:pt x="403" y="200"/>
                </a:cubicBezTo>
                <a:cubicBezTo>
                  <a:pt x="404" y="202"/>
                  <a:pt x="405" y="202"/>
                  <a:pt x="405" y="202"/>
                </a:cubicBezTo>
                <a:cubicBezTo>
                  <a:pt x="406" y="201"/>
                  <a:pt x="406" y="201"/>
                  <a:pt x="406" y="201"/>
                </a:cubicBezTo>
                <a:cubicBezTo>
                  <a:pt x="405" y="200"/>
                  <a:pt x="405" y="200"/>
                  <a:pt x="405" y="200"/>
                </a:cubicBezTo>
                <a:cubicBezTo>
                  <a:pt x="405" y="200"/>
                  <a:pt x="405" y="200"/>
                  <a:pt x="401" y="203"/>
                </a:cubicBezTo>
                <a:cubicBezTo>
                  <a:pt x="402" y="204"/>
                  <a:pt x="402" y="204"/>
                  <a:pt x="402" y="204"/>
                </a:cubicBezTo>
                <a:cubicBezTo>
                  <a:pt x="403" y="203"/>
                  <a:pt x="403" y="203"/>
                  <a:pt x="403" y="203"/>
                </a:cubicBezTo>
                <a:cubicBezTo>
                  <a:pt x="403" y="203"/>
                  <a:pt x="400" y="199"/>
                  <a:pt x="394" y="199"/>
                </a:cubicBezTo>
                <a:cubicBezTo>
                  <a:pt x="393" y="199"/>
                  <a:pt x="392" y="199"/>
                  <a:pt x="391" y="200"/>
                </a:cubicBezTo>
                <a:cubicBezTo>
                  <a:pt x="391" y="201"/>
                  <a:pt x="391" y="201"/>
                  <a:pt x="391" y="201"/>
                </a:cubicBezTo>
                <a:cubicBezTo>
                  <a:pt x="391" y="200"/>
                  <a:pt x="391" y="200"/>
                  <a:pt x="391" y="200"/>
                </a:cubicBezTo>
                <a:cubicBezTo>
                  <a:pt x="385" y="200"/>
                  <a:pt x="383" y="200"/>
                  <a:pt x="381" y="201"/>
                </a:cubicBezTo>
                <a:cubicBezTo>
                  <a:pt x="380" y="202"/>
                  <a:pt x="379" y="202"/>
                  <a:pt x="379" y="203"/>
                </a:cubicBezTo>
                <a:cubicBezTo>
                  <a:pt x="379" y="203"/>
                  <a:pt x="379" y="204"/>
                  <a:pt x="379" y="204"/>
                </a:cubicBezTo>
                <a:cubicBezTo>
                  <a:pt x="380" y="204"/>
                  <a:pt x="380" y="204"/>
                  <a:pt x="380" y="204"/>
                </a:cubicBezTo>
                <a:cubicBezTo>
                  <a:pt x="379" y="203"/>
                  <a:pt x="379" y="203"/>
                  <a:pt x="379" y="203"/>
                </a:cubicBezTo>
                <a:cubicBezTo>
                  <a:pt x="379" y="203"/>
                  <a:pt x="379" y="203"/>
                  <a:pt x="374" y="210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6" y="210"/>
                  <a:pt x="376" y="210"/>
                  <a:pt x="376" y="210"/>
                </a:cubicBezTo>
                <a:cubicBezTo>
                  <a:pt x="376" y="209"/>
                  <a:pt x="373" y="206"/>
                  <a:pt x="368" y="206"/>
                </a:cubicBezTo>
                <a:cubicBezTo>
                  <a:pt x="368" y="208"/>
                  <a:pt x="368" y="208"/>
                  <a:pt x="368" y="208"/>
                </a:cubicBezTo>
                <a:cubicBezTo>
                  <a:pt x="369" y="207"/>
                  <a:pt x="369" y="207"/>
                  <a:pt x="369" y="207"/>
                </a:cubicBezTo>
                <a:cubicBezTo>
                  <a:pt x="368" y="206"/>
                  <a:pt x="367" y="206"/>
                  <a:pt x="366" y="206"/>
                </a:cubicBezTo>
                <a:cubicBezTo>
                  <a:pt x="364" y="206"/>
                  <a:pt x="361" y="207"/>
                  <a:pt x="360" y="208"/>
                </a:cubicBezTo>
                <a:cubicBezTo>
                  <a:pt x="358" y="209"/>
                  <a:pt x="357" y="209"/>
                  <a:pt x="356" y="209"/>
                </a:cubicBezTo>
                <a:cubicBezTo>
                  <a:pt x="357" y="211"/>
                  <a:pt x="357" y="211"/>
                  <a:pt x="357" y="211"/>
                </a:cubicBezTo>
                <a:cubicBezTo>
                  <a:pt x="358" y="209"/>
                  <a:pt x="358" y="209"/>
                  <a:pt x="358" y="209"/>
                </a:cubicBezTo>
                <a:cubicBezTo>
                  <a:pt x="358" y="209"/>
                  <a:pt x="358" y="209"/>
                  <a:pt x="349" y="208"/>
                </a:cubicBezTo>
                <a:cubicBezTo>
                  <a:pt x="349" y="208"/>
                  <a:pt x="349" y="208"/>
                  <a:pt x="349" y="208"/>
                </a:cubicBezTo>
                <a:cubicBezTo>
                  <a:pt x="349" y="208"/>
                  <a:pt x="349" y="208"/>
                  <a:pt x="349" y="208"/>
                </a:cubicBezTo>
                <a:cubicBezTo>
                  <a:pt x="349" y="208"/>
                  <a:pt x="347" y="209"/>
                  <a:pt x="345" y="209"/>
                </a:cubicBezTo>
                <a:cubicBezTo>
                  <a:pt x="342" y="210"/>
                  <a:pt x="339" y="211"/>
                  <a:pt x="337" y="212"/>
                </a:cubicBezTo>
                <a:cubicBezTo>
                  <a:pt x="337" y="213"/>
                  <a:pt x="337" y="213"/>
                  <a:pt x="337" y="213"/>
                </a:cubicBezTo>
                <a:cubicBezTo>
                  <a:pt x="337" y="212"/>
                  <a:pt x="337" y="212"/>
                  <a:pt x="337" y="212"/>
                </a:cubicBezTo>
                <a:cubicBezTo>
                  <a:pt x="336" y="212"/>
                  <a:pt x="336" y="212"/>
                  <a:pt x="335" y="212"/>
                </a:cubicBezTo>
                <a:cubicBezTo>
                  <a:pt x="334" y="213"/>
                  <a:pt x="333" y="214"/>
                  <a:pt x="333" y="215"/>
                </a:cubicBezTo>
                <a:cubicBezTo>
                  <a:pt x="332" y="217"/>
                  <a:pt x="332" y="218"/>
                  <a:pt x="332" y="219"/>
                </a:cubicBezTo>
                <a:cubicBezTo>
                  <a:pt x="332" y="220"/>
                  <a:pt x="332" y="221"/>
                  <a:pt x="331" y="221"/>
                </a:cubicBezTo>
                <a:cubicBezTo>
                  <a:pt x="331" y="221"/>
                  <a:pt x="331" y="222"/>
                  <a:pt x="331" y="222"/>
                </a:cubicBezTo>
                <a:cubicBezTo>
                  <a:pt x="330" y="222"/>
                  <a:pt x="328" y="222"/>
                  <a:pt x="327" y="223"/>
                </a:cubicBezTo>
                <a:cubicBezTo>
                  <a:pt x="326" y="223"/>
                  <a:pt x="326" y="223"/>
                  <a:pt x="325" y="223"/>
                </a:cubicBezTo>
                <a:cubicBezTo>
                  <a:pt x="325" y="223"/>
                  <a:pt x="325" y="223"/>
                  <a:pt x="325" y="223"/>
                </a:cubicBezTo>
                <a:cubicBezTo>
                  <a:pt x="324" y="223"/>
                  <a:pt x="324" y="223"/>
                  <a:pt x="324" y="223"/>
                </a:cubicBezTo>
                <a:cubicBezTo>
                  <a:pt x="324" y="223"/>
                  <a:pt x="324" y="223"/>
                  <a:pt x="324" y="223"/>
                </a:cubicBezTo>
                <a:cubicBezTo>
                  <a:pt x="324" y="223"/>
                  <a:pt x="324" y="223"/>
                  <a:pt x="323" y="224"/>
                </a:cubicBezTo>
                <a:cubicBezTo>
                  <a:pt x="322" y="226"/>
                  <a:pt x="320" y="228"/>
                  <a:pt x="316" y="233"/>
                </a:cubicBezTo>
                <a:cubicBezTo>
                  <a:pt x="317" y="234"/>
                  <a:pt x="317" y="234"/>
                  <a:pt x="317" y="234"/>
                </a:cubicBezTo>
                <a:cubicBezTo>
                  <a:pt x="317" y="232"/>
                  <a:pt x="317" y="232"/>
                  <a:pt x="317" y="232"/>
                </a:cubicBezTo>
                <a:cubicBezTo>
                  <a:pt x="317" y="232"/>
                  <a:pt x="317" y="232"/>
                  <a:pt x="308" y="228"/>
                </a:cubicBezTo>
                <a:cubicBezTo>
                  <a:pt x="307" y="228"/>
                  <a:pt x="307" y="228"/>
                  <a:pt x="307" y="228"/>
                </a:cubicBezTo>
                <a:cubicBezTo>
                  <a:pt x="307" y="228"/>
                  <a:pt x="307" y="228"/>
                  <a:pt x="307" y="228"/>
                </a:cubicBezTo>
                <a:cubicBezTo>
                  <a:pt x="307" y="228"/>
                  <a:pt x="307" y="228"/>
                  <a:pt x="292" y="231"/>
                </a:cubicBezTo>
                <a:cubicBezTo>
                  <a:pt x="292" y="232"/>
                  <a:pt x="292" y="232"/>
                  <a:pt x="292" y="232"/>
                </a:cubicBezTo>
                <a:cubicBezTo>
                  <a:pt x="294" y="232"/>
                  <a:pt x="294" y="232"/>
                  <a:pt x="294" y="232"/>
                </a:cubicBezTo>
                <a:cubicBezTo>
                  <a:pt x="294" y="232"/>
                  <a:pt x="294" y="232"/>
                  <a:pt x="291" y="227"/>
                </a:cubicBezTo>
                <a:cubicBezTo>
                  <a:pt x="291" y="227"/>
                  <a:pt x="291" y="227"/>
                  <a:pt x="291" y="227"/>
                </a:cubicBezTo>
                <a:cubicBezTo>
                  <a:pt x="290" y="227"/>
                  <a:pt x="290" y="227"/>
                  <a:pt x="290" y="227"/>
                </a:cubicBezTo>
                <a:cubicBezTo>
                  <a:pt x="290" y="227"/>
                  <a:pt x="290" y="227"/>
                  <a:pt x="277" y="223"/>
                </a:cubicBezTo>
                <a:cubicBezTo>
                  <a:pt x="276" y="223"/>
                  <a:pt x="276" y="223"/>
                  <a:pt x="276" y="223"/>
                </a:cubicBezTo>
                <a:cubicBezTo>
                  <a:pt x="276" y="223"/>
                  <a:pt x="276" y="223"/>
                  <a:pt x="276" y="223"/>
                </a:cubicBezTo>
                <a:cubicBezTo>
                  <a:pt x="276" y="223"/>
                  <a:pt x="276" y="223"/>
                  <a:pt x="269" y="224"/>
                </a:cubicBezTo>
                <a:cubicBezTo>
                  <a:pt x="270" y="226"/>
                  <a:pt x="270" y="226"/>
                  <a:pt x="270" y="226"/>
                </a:cubicBezTo>
                <a:cubicBezTo>
                  <a:pt x="270" y="224"/>
                  <a:pt x="270" y="224"/>
                  <a:pt x="270" y="224"/>
                </a:cubicBezTo>
                <a:cubicBezTo>
                  <a:pt x="270" y="224"/>
                  <a:pt x="270" y="224"/>
                  <a:pt x="244" y="219"/>
                </a:cubicBezTo>
                <a:cubicBezTo>
                  <a:pt x="244" y="219"/>
                  <a:pt x="244" y="219"/>
                  <a:pt x="244" y="219"/>
                </a:cubicBezTo>
                <a:cubicBezTo>
                  <a:pt x="243" y="219"/>
                  <a:pt x="243" y="219"/>
                  <a:pt x="243" y="219"/>
                </a:cubicBezTo>
                <a:cubicBezTo>
                  <a:pt x="243" y="219"/>
                  <a:pt x="243" y="219"/>
                  <a:pt x="235" y="221"/>
                </a:cubicBezTo>
                <a:cubicBezTo>
                  <a:pt x="236" y="223"/>
                  <a:pt x="236" y="223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7" y="222"/>
                  <a:pt x="237" y="222"/>
                  <a:pt x="233" y="218"/>
                </a:cubicBezTo>
                <a:cubicBezTo>
                  <a:pt x="232" y="217"/>
                  <a:pt x="232" y="217"/>
                  <a:pt x="232" y="217"/>
                </a:cubicBezTo>
                <a:cubicBezTo>
                  <a:pt x="232" y="217"/>
                  <a:pt x="232" y="217"/>
                  <a:pt x="232" y="217"/>
                </a:cubicBezTo>
                <a:cubicBezTo>
                  <a:pt x="232" y="217"/>
                  <a:pt x="232" y="217"/>
                  <a:pt x="210" y="217"/>
                </a:cubicBezTo>
                <a:cubicBezTo>
                  <a:pt x="210" y="219"/>
                  <a:pt x="210" y="219"/>
                  <a:pt x="210" y="219"/>
                </a:cubicBezTo>
                <a:cubicBezTo>
                  <a:pt x="211" y="218"/>
                  <a:pt x="211" y="218"/>
                  <a:pt x="211" y="218"/>
                </a:cubicBezTo>
                <a:cubicBezTo>
                  <a:pt x="211" y="218"/>
                  <a:pt x="211" y="218"/>
                  <a:pt x="209" y="214"/>
                </a:cubicBezTo>
                <a:cubicBezTo>
                  <a:pt x="208" y="213"/>
                  <a:pt x="208" y="213"/>
                  <a:pt x="208" y="213"/>
                </a:cubicBezTo>
                <a:cubicBezTo>
                  <a:pt x="208" y="213"/>
                  <a:pt x="208" y="213"/>
                  <a:pt x="208" y="213"/>
                </a:cubicBezTo>
                <a:cubicBezTo>
                  <a:pt x="208" y="213"/>
                  <a:pt x="208" y="213"/>
                  <a:pt x="185" y="212"/>
                </a:cubicBezTo>
                <a:cubicBezTo>
                  <a:pt x="184" y="213"/>
                  <a:pt x="184" y="213"/>
                  <a:pt x="184" y="21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86" y="213"/>
                  <a:pt x="186" y="213"/>
                  <a:pt x="182" y="202"/>
                </a:cubicBezTo>
                <a:cubicBezTo>
                  <a:pt x="182" y="201"/>
                  <a:pt x="182" y="201"/>
                  <a:pt x="182" y="201"/>
                </a:cubicBezTo>
                <a:cubicBezTo>
                  <a:pt x="181" y="201"/>
                  <a:pt x="181" y="201"/>
                  <a:pt x="181" y="201"/>
                </a:cubicBezTo>
                <a:cubicBezTo>
                  <a:pt x="181" y="201"/>
                  <a:pt x="181" y="201"/>
                  <a:pt x="177" y="200"/>
                </a:cubicBezTo>
                <a:cubicBezTo>
                  <a:pt x="176" y="201"/>
                  <a:pt x="176" y="201"/>
                  <a:pt x="176" y="201"/>
                </a:cubicBezTo>
                <a:cubicBezTo>
                  <a:pt x="178" y="202"/>
                  <a:pt x="178" y="202"/>
                  <a:pt x="178" y="202"/>
                </a:cubicBezTo>
                <a:cubicBezTo>
                  <a:pt x="178" y="201"/>
                  <a:pt x="178" y="200"/>
                  <a:pt x="178" y="198"/>
                </a:cubicBezTo>
                <a:cubicBezTo>
                  <a:pt x="178" y="197"/>
                  <a:pt x="178" y="196"/>
                  <a:pt x="178" y="196"/>
                </a:cubicBezTo>
                <a:cubicBezTo>
                  <a:pt x="177" y="195"/>
                  <a:pt x="177" y="194"/>
                  <a:pt x="176" y="193"/>
                </a:cubicBezTo>
                <a:cubicBezTo>
                  <a:pt x="175" y="193"/>
                  <a:pt x="174" y="193"/>
                  <a:pt x="173" y="193"/>
                </a:cubicBezTo>
                <a:cubicBezTo>
                  <a:pt x="172" y="193"/>
                  <a:pt x="171" y="193"/>
                  <a:pt x="170" y="194"/>
                </a:cubicBezTo>
                <a:cubicBezTo>
                  <a:pt x="169" y="194"/>
                  <a:pt x="169" y="195"/>
                  <a:pt x="169" y="195"/>
                </a:cubicBezTo>
                <a:cubicBezTo>
                  <a:pt x="170" y="196"/>
                  <a:pt x="170" y="196"/>
                  <a:pt x="170" y="196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71" y="195"/>
                  <a:pt x="171" y="195"/>
                  <a:pt x="167" y="183"/>
                </a:cubicBezTo>
                <a:cubicBezTo>
                  <a:pt x="166" y="184"/>
                  <a:pt x="166" y="184"/>
                  <a:pt x="166" y="184"/>
                </a:cubicBezTo>
                <a:cubicBezTo>
                  <a:pt x="166" y="185"/>
                  <a:pt x="166" y="185"/>
                  <a:pt x="166" y="185"/>
                </a:cubicBezTo>
                <a:cubicBezTo>
                  <a:pt x="166" y="185"/>
                  <a:pt x="168" y="184"/>
                  <a:pt x="170" y="182"/>
                </a:cubicBezTo>
                <a:cubicBezTo>
                  <a:pt x="171" y="182"/>
                  <a:pt x="172" y="181"/>
                  <a:pt x="173" y="180"/>
                </a:cubicBezTo>
                <a:cubicBezTo>
                  <a:pt x="174" y="179"/>
                  <a:pt x="174" y="178"/>
                  <a:pt x="174" y="177"/>
                </a:cubicBezTo>
                <a:cubicBezTo>
                  <a:pt x="174" y="176"/>
                  <a:pt x="174" y="175"/>
                  <a:pt x="173" y="174"/>
                </a:cubicBezTo>
                <a:cubicBezTo>
                  <a:pt x="173" y="174"/>
                  <a:pt x="172" y="173"/>
                  <a:pt x="171" y="173"/>
                </a:cubicBezTo>
                <a:cubicBezTo>
                  <a:pt x="170" y="173"/>
                  <a:pt x="168" y="174"/>
                  <a:pt x="167" y="174"/>
                </a:cubicBezTo>
                <a:cubicBezTo>
                  <a:pt x="164" y="176"/>
                  <a:pt x="161" y="180"/>
                  <a:pt x="160" y="180"/>
                </a:cubicBezTo>
                <a:cubicBezTo>
                  <a:pt x="162" y="181"/>
                  <a:pt x="162" y="181"/>
                  <a:pt x="162" y="181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2" y="179"/>
                  <a:pt x="162" y="179"/>
                  <a:pt x="157" y="177"/>
                </a:cubicBezTo>
                <a:cubicBezTo>
                  <a:pt x="156" y="176"/>
                  <a:pt x="156" y="176"/>
                  <a:pt x="156" y="176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5" y="177"/>
                  <a:pt x="155" y="177"/>
                  <a:pt x="143" y="189"/>
                </a:cubicBezTo>
                <a:cubicBezTo>
                  <a:pt x="144" y="190"/>
                  <a:pt x="144" y="190"/>
                  <a:pt x="144" y="190"/>
                </a:cubicBezTo>
                <a:cubicBezTo>
                  <a:pt x="145" y="189"/>
                  <a:pt x="145" y="189"/>
                  <a:pt x="145" y="189"/>
                </a:cubicBezTo>
                <a:cubicBezTo>
                  <a:pt x="145" y="189"/>
                  <a:pt x="145" y="189"/>
                  <a:pt x="126" y="181"/>
                </a:cubicBezTo>
                <a:cubicBezTo>
                  <a:pt x="124" y="180"/>
                  <a:pt x="124" y="180"/>
                  <a:pt x="124" y="180"/>
                </a:cubicBezTo>
                <a:cubicBezTo>
                  <a:pt x="124" y="181"/>
                  <a:pt x="124" y="181"/>
                  <a:pt x="124" y="181"/>
                </a:cubicBezTo>
                <a:cubicBezTo>
                  <a:pt x="124" y="181"/>
                  <a:pt x="124" y="181"/>
                  <a:pt x="120" y="188"/>
                </a:cubicBezTo>
                <a:cubicBezTo>
                  <a:pt x="121" y="189"/>
                  <a:pt x="121" y="189"/>
                  <a:pt x="121" y="189"/>
                </a:cubicBezTo>
                <a:cubicBezTo>
                  <a:pt x="122" y="188"/>
                  <a:pt x="122" y="188"/>
                  <a:pt x="122" y="188"/>
                </a:cubicBezTo>
                <a:cubicBezTo>
                  <a:pt x="121" y="187"/>
                  <a:pt x="120" y="187"/>
                  <a:pt x="115" y="187"/>
                </a:cubicBezTo>
                <a:cubicBezTo>
                  <a:pt x="113" y="187"/>
                  <a:pt x="110" y="187"/>
                  <a:pt x="106" y="187"/>
                </a:cubicBezTo>
                <a:cubicBezTo>
                  <a:pt x="103" y="188"/>
                  <a:pt x="101" y="189"/>
                  <a:pt x="100" y="190"/>
                </a:cubicBezTo>
                <a:cubicBezTo>
                  <a:pt x="98" y="191"/>
                  <a:pt x="98" y="193"/>
                  <a:pt x="98" y="194"/>
                </a:cubicBezTo>
                <a:cubicBezTo>
                  <a:pt x="98" y="196"/>
                  <a:pt x="99" y="198"/>
                  <a:pt x="99" y="200"/>
                </a:cubicBezTo>
                <a:cubicBezTo>
                  <a:pt x="100" y="201"/>
                  <a:pt x="101" y="202"/>
                  <a:pt x="101" y="202"/>
                </a:cubicBezTo>
                <a:cubicBezTo>
                  <a:pt x="102" y="201"/>
                  <a:pt x="102" y="201"/>
                  <a:pt x="102" y="201"/>
                </a:cubicBezTo>
                <a:cubicBezTo>
                  <a:pt x="101" y="200"/>
                  <a:pt x="101" y="200"/>
                  <a:pt x="101" y="200"/>
                </a:cubicBezTo>
                <a:cubicBezTo>
                  <a:pt x="101" y="200"/>
                  <a:pt x="101" y="200"/>
                  <a:pt x="100" y="201"/>
                </a:cubicBezTo>
                <a:cubicBezTo>
                  <a:pt x="100" y="202"/>
                  <a:pt x="98" y="204"/>
                  <a:pt x="96" y="207"/>
                </a:cubicBezTo>
                <a:cubicBezTo>
                  <a:pt x="97" y="208"/>
                  <a:pt x="97" y="208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97" y="206"/>
                  <a:pt x="97" y="206"/>
                  <a:pt x="81" y="202"/>
                </a:cubicBezTo>
                <a:cubicBezTo>
                  <a:pt x="81" y="204"/>
                  <a:pt x="81" y="204"/>
                  <a:pt x="81" y="204"/>
                </a:cubicBezTo>
                <a:cubicBezTo>
                  <a:pt x="82" y="204"/>
                  <a:pt x="82" y="204"/>
                  <a:pt x="82" y="204"/>
                </a:cubicBezTo>
                <a:cubicBezTo>
                  <a:pt x="82" y="204"/>
                  <a:pt x="82" y="202"/>
                  <a:pt x="81" y="200"/>
                </a:cubicBezTo>
                <a:cubicBezTo>
                  <a:pt x="81" y="198"/>
                  <a:pt x="79" y="196"/>
                  <a:pt x="76" y="194"/>
                </a:cubicBezTo>
                <a:cubicBezTo>
                  <a:pt x="76" y="194"/>
                  <a:pt x="76" y="194"/>
                  <a:pt x="76" y="194"/>
                </a:cubicBezTo>
                <a:cubicBezTo>
                  <a:pt x="76" y="194"/>
                  <a:pt x="76" y="194"/>
                  <a:pt x="76" y="194"/>
                </a:cubicBezTo>
                <a:cubicBezTo>
                  <a:pt x="75" y="194"/>
                  <a:pt x="74" y="194"/>
                  <a:pt x="74" y="194"/>
                </a:cubicBezTo>
                <a:cubicBezTo>
                  <a:pt x="71" y="194"/>
                  <a:pt x="70" y="195"/>
                  <a:pt x="69" y="197"/>
                </a:cubicBezTo>
                <a:cubicBezTo>
                  <a:pt x="68" y="198"/>
                  <a:pt x="67" y="199"/>
                  <a:pt x="67" y="199"/>
                </a:cubicBezTo>
                <a:cubicBezTo>
                  <a:pt x="68" y="200"/>
                  <a:pt x="68" y="200"/>
                  <a:pt x="68" y="200"/>
                </a:cubicBezTo>
                <a:cubicBezTo>
                  <a:pt x="68" y="198"/>
                  <a:pt x="68" y="198"/>
                  <a:pt x="68" y="198"/>
                </a:cubicBezTo>
                <a:cubicBezTo>
                  <a:pt x="68" y="198"/>
                  <a:pt x="68" y="198"/>
                  <a:pt x="64" y="198"/>
                </a:cubicBezTo>
                <a:cubicBezTo>
                  <a:pt x="64" y="200"/>
                  <a:pt x="64" y="200"/>
                  <a:pt x="64" y="200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6" y="200"/>
                  <a:pt x="66" y="200"/>
                  <a:pt x="67" y="192"/>
                </a:cubicBezTo>
                <a:cubicBezTo>
                  <a:pt x="67" y="191"/>
                  <a:pt x="67" y="191"/>
                  <a:pt x="67" y="191"/>
                </a:cubicBezTo>
                <a:cubicBezTo>
                  <a:pt x="67" y="191"/>
                  <a:pt x="67" y="191"/>
                  <a:pt x="67" y="191"/>
                </a:cubicBezTo>
                <a:cubicBezTo>
                  <a:pt x="67" y="191"/>
                  <a:pt x="67" y="191"/>
                  <a:pt x="60" y="185"/>
                </a:cubicBezTo>
                <a:cubicBezTo>
                  <a:pt x="59" y="184"/>
                  <a:pt x="59" y="184"/>
                  <a:pt x="59" y="184"/>
                </a:cubicBezTo>
                <a:cubicBezTo>
                  <a:pt x="58" y="185"/>
                  <a:pt x="58" y="185"/>
                  <a:pt x="58" y="185"/>
                </a:cubicBezTo>
                <a:cubicBezTo>
                  <a:pt x="58" y="185"/>
                  <a:pt x="57" y="186"/>
                  <a:pt x="57" y="187"/>
                </a:cubicBezTo>
                <a:cubicBezTo>
                  <a:pt x="55" y="188"/>
                  <a:pt x="53" y="190"/>
                  <a:pt x="51" y="192"/>
                </a:cubicBezTo>
                <a:cubicBezTo>
                  <a:pt x="49" y="194"/>
                  <a:pt x="47" y="195"/>
                  <a:pt x="46" y="196"/>
                </a:cubicBezTo>
                <a:cubicBezTo>
                  <a:pt x="46" y="196"/>
                  <a:pt x="46" y="196"/>
                  <a:pt x="46" y="196"/>
                </a:cubicBezTo>
                <a:cubicBezTo>
                  <a:pt x="46" y="196"/>
                  <a:pt x="46" y="196"/>
                  <a:pt x="46" y="196"/>
                </a:cubicBezTo>
                <a:cubicBezTo>
                  <a:pt x="46" y="196"/>
                  <a:pt x="45" y="196"/>
                  <a:pt x="44" y="196"/>
                </a:cubicBezTo>
                <a:cubicBezTo>
                  <a:pt x="43" y="196"/>
                  <a:pt x="40" y="195"/>
                  <a:pt x="38" y="194"/>
                </a:cubicBezTo>
                <a:cubicBezTo>
                  <a:pt x="37" y="193"/>
                  <a:pt x="36" y="193"/>
                  <a:pt x="35" y="193"/>
                </a:cubicBezTo>
                <a:cubicBezTo>
                  <a:pt x="34" y="192"/>
                  <a:pt x="34" y="192"/>
                  <a:pt x="34" y="192"/>
                </a:cubicBezTo>
                <a:cubicBezTo>
                  <a:pt x="34" y="192"/>
                  <a:pt x="34" y="192"/>
                  <a:pt x="34" y="192"/>
                </a:cubicBezTo>
                <a:cubicBezTo>
                  <a:pt x="34" y="191"/>
                  <a:pt x="34" y="191"/>
                  <a:pt x="34" y="191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2" y="192"/>
                  <a:pt x="31" y="192"/>
                  <a:pt x="30" y="192"/>
                </a:cubicBezTo>
                <a:cubicBezTo>
                  <a:pt x="30" y="192"/>
                  <a:pt x="29" y="192"/>
                  <a:pt x="29" y="192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7" y="191"/>
                  <a:pt x="27" y="191"/>
                  <a:pt x="27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7" y="191"/>
                  <a:pt x="27" y="191"/>
                  <a:pt x="27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0"/>
                  <a:pt x="28" y="190"/>
                  <a:pt x="28" y="190"/>
                </a:cubicBezTo>
                <a:cubicBezTo>
                  <a:pt x="28" y="189"/>
                  <a:pt x="28" y="187"/>
                  <a:pt x="28" y="186"/>
                </a:cubicBezTo>
                <a:cubicBezTo>
                  <a:pt x="29" y="185"/>
                  <a:pt x="29" y="184"/>
                  <a:pt x="29" y="183"/>
                </a:cubicBezTo>
                <a:cubicBezTo>
                  <a:pt x="29" y="183"/>
                  <a:pt x="29" y="183"/>
                  <a:pt x="29" y="183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28" y="181"/>
                  <a:pt x="28" y="181"/>
                  <a:pt x="28" y="181"/>
                </a:cubicBezTo>
                <a:cubicBezTo>
                  <a:pt x="28" y="181"/>
                  <a:pt x="28" y="181"/>
                  <a:pt x="7" y="177"/>
                </a:cubicBezTo>
                <a:cubicBezTo>
                  <a:pt x="6" y="178"/>
                  <a:pt x="6" y="178"/>
                  <a:pt x="6" y="178"/>
                </a:cubicBezTo>
                <a:cubicBezTo>
                  <a:pt x="7" y="180"/>
                  <a:pt x="7" y="180"/>
                  <a:pt x="7" y="180"/>
                </a:cubicBezTo>
                <a:cubicBezTo>
                  <a:pt x="7" y="180"/>
                  <a:pt x="7" y="180"/>
                  <a:pt x="11" y="178"/>
                </a:cubicBezTo>
                <a:cubicBezTo>
                  <a:pt x="12" y="178"/>
                  <a:pt x="12" y="178"/>
                  <a:pt x="12" y="178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12" y="176"/>
                  <a:pt x="12" y="176"/>
                  <a:pt x="9" y="164"/>
                </a:cubicBezTo>
                <a:cubicBezTo>
                  <a:pt x="9" y="163"/>
                  <a:pt x="9" y="163"/>
                  <a:pt x="9" y="163"/>
                </a:cubicBezTo>
                <a:cubicBezTo>
                  <a:pt x="8" y="163"/>
                  <a:pt x="8" y="163"/>
                  <a:pt x="8" y="163"/>
                </a:cubicBezTo>
                <a:cubicBezTo>
                  <a:pt x="8" y="163"/>
                  <a:pt x="8" y="163"/>
                  <a:pt x="4" y="163"/>
                </a:cubicBezTo>
                <a:cubicBezTo>
                  <a:pt x="4" y="165"/>
                  <a:pt x="4" y="165"/>
                  <a:pt x="4" y="165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8" y="162"/>
                  <a:pt x="11" y="158"/>
                </a:cubicBezTo>
                <a:cubicBezTo>
                  <a:pt x="13" y="156"/>
                  <a:pt x="15" y="154"/>
                  <a:pt x="16" y="152"/>
                </a:cubicBezTo>
                <a:cubicBezTo>
                  <a:pt x="17" y="151"/>
                  <a:pt x="17" y="150"/>
                  <a:pt x="18" y="150"/>
                </a:cubicBezTo>
                <a:cubicBezTo>
                  <a:pt x="18" y="149"/>
                  <a:pt x="19" y="148"/>
                  <a:pt x="19" y="147"/>
                </a:cubicBezTo>
                <a:cubicBezTo>
                  <a:pt x="19" y="147"/>
                  <a:pt x="19" y="147"/>
                  <a:pt x="19" y="136"/>
                </a:cubicBezTo>
                <a:cubicBezTo>
                  <a:pt x="17" y="136"/>
                  <a:pt x="17" y="136"/>
                  <a:pt x="17" y="136"/>
                </a:cubicBezTo>
                <a:cubicBezTo>
                  <a:pt x="16" y="137"/>
                  <a:pt x="16" y="137"/>
                  <a:pt x="16" y="137"/>
                </a:cubicBezTo>
                <a:cubicBezTo>
                  <a:pt x="17" y="138"/>
                  <a:pt x="17" y="138"/>
                  <a:pt x="18" y="139"/>
                </a:cubicBezTo>
                <a:cubicBezTo>
                  <a:pt x="19" y="139"/>
                  <a:pt x="19" y="139"/>
                  <a:pt x="19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9"/>
                  <a:pt x="22" y="139"/>
                  <a:pt x="23" y="138"/>
                </a:cubicBezTo>
                <a:cubicBezTo>
                  <a:pt x="24" y="137"/>
                  <a:pt x="25" y="136"/>
                  <a:pt x="25" y="135"/>
                </a:cubicBezTo>
                <a:cubicBezTo>
                  <a:pt x="25" y="135"/>
                  <a:pt x="26" y="134"/>
                  <a:pt x="26" y="134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26" y="134"/>
                  <a:pt x="26" y="134"/>
                  <a:pt x="27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9" y="135"/>
                  <a:pt x="29" y="136"/>
                </a:cubicBezTo>
                <a:cubicBezTo>
                  <a:pt x="32" y="138"/>
                  <a:pt x="36" y="141"/>
                  <a:pt x="39" y="144"/>
                </a:cubicBezTo>
                <a:cubicBezTo>
                  <a:pt x="41" y="146"/>
                  <a:pt x="41" y="147"/>
                  <a:pt x="42" y="148"/>
                </a:cubicBezTo>
                <a:cubicBezTo>
                  <a:pt x="42" y="149"/>
                  <a:pt x="43" y="151"/>
                  <a:pt x="44" y="154"/>
                </a:cubicBezTo>
                <a:cubicBezTo>
                  <a:pt x="47" y="162"/>
                  <a:pt x="47" y="162"/>
                  <a:pt x="47" y="162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3"/>
                  <a:pt x="48" y="153"/>
                </a:cubicBezTo>
                <a:cubicBezTo>
                  <a:pt x="49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4"/>
                  <a:pt x="50" y="155"/>
                  <a:pt x="50" y="157"/>
                </a:cubicBezTo>
                <a:cubicBezTo>
                  <a:pt x="49" y="157"/>
                  <a:pt x="49" y="158"/>
                  <a:pt x="49" y="159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8" y="162"/>
                  <a:pt x="48" y="162"/>
                  <a:pt x="48" y="162"/>
                </a:cubicBezTo>
                <a:cubicBezTo>
                  <a:pt x="50" y="162"/>
                  <a:pt x="50" y="162"/>
                  <a:pt x="50" y="162"/>
                </a:cubicBezTo>
                <a:cubicBezTo>
                  <a:pt x="53" y="161"/>
                  <a:pt x="57" y="159"/>
                  <a:pt x="61" y="157"/>
                </a:cubicBezTo>
                <a:cubicBezTo>
                  <a:pt x="65" y="155"/>
                  <a:pt x="69" y="151"/>
                  <a:pt x="70" y="147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4"/>
                  <a:pt x="69" y="142"/>
                  <a:pt x="69" y="141"/>
                </a:cubicBezTo>
                <a:cubicBezTo>
                  <a:pt x="68" y="139"/>
                  <a:pt x="67" y="137"/>
                  <a:pt x="67" y="137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8" y="135"/>
                  <a:pt x="68" y="135"/>
                  <a:pt x="69" y="135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32"/>
                  <a:pt x="68" y="132"/>
                  <a:pt x="67" y="132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67" y="135"/>
                  <a:pt x="67" y="136"/>
                  <a:pt x="67" y="138"/>
                </a:cubicBezTo>
                <a:cubicBezTo>
                  <a:pt x="68" y="138"/>
                  <a:pt x="68" y="139"/>
                  <a:pt x="68" y="139"/>
                </a:cubicBezTo>
                <a:cubicBezTo>
                  <a:pt x="69" y="140"/>
                  <a:pt x="69" y="140"/>
                  <a:pt x="70" y="140"/>
                </a:cubicBezTo>
                <a:cubicBezTo>
                  <a:pt x="71" y="140"/>
                  <a:pt x="72" y="140"/>
                  <a:pt x="73" y="139"/>
                </a:cubicBezTo>
                <a:cubicBezTo>
                  <a:pt x="73" y="138"/>
                  <a:pt x="73" y="138"/>
                  <a:pt x="74" y="137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74" y="137"/>
                  <a:pt x="75" y="137"/>
                  <a:pt x="77" y="137"/>
                </a:cubicBezTo>
                <a:cubicBezTo>
                  <a:pt x="79" y="137"/>
                  <a:pt x="83" y="137"/>
                  <a:pt x="86" y="138"/>
                </a:cubicBezTo>
                <a:cubicBezTo>
                  <a:pt x="87" y="138"/>
                  <a:pt x="89" y="138"/>
                  <a:pt x="90" y="138"/>
                </a:cubicBezTo>
                <a:cubicBezTo>
                  <a:pt x="90" y="139"/>
                  <a:pt x="90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0" y="138"/>
                  <a:pt x="90" y="138"/>
                  <a:pt x="90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7"/>
                  <a:pt x="90" y="137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40"/>
                  <a:pt x="91" y="140"/>
                </a:cubicBezTo>
                <a:cubicBezTo>
                  <a:pt x="91" y="141"/>
                  <a:pt x="90" y="141"/>
                  <a:pt x="90" y="142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2" y="145"/>
                  <a:pt x="93" y="146"/>
                  <a:pt x="94" y="147"/>
                </a:cubicBezTo>
                <a:cubicBezTo>
                  <a:pt x="95" y="148"/>
                  <a:pt x="95" y="149"/>
                  <a:pt x="95" y="151"/>
                </a:cubicBezTo>
                <a:cubicBezTo>
                  <a:pt x="95" y="152"/>
                  <a:pt x="95" y="152"/>
                  <a:pt x="95" y="152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104" y="152"/>
                  <a:pt x="109" y="151"/>
                  <a:pt x="114" y="148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2" y="146"/>
                  <a:pt x="112" y="146"/>
                  <a:pt x="112" y="146"/>
                </a:cubicBezTo>
                <a:cubicBezTo>
                  <a:pt x="112" y="146"/>
                  <a:pt x="112" y="146"/>
                  <a:pt x="110" y="151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4" y="152"/>
                  <a:pt x="116" y="150"/>
                  <a:pt x="118" y="149"/>
                </a:cubicBezTo>
                <a:cubicBezTo>
                  <a:pt x="119" y="148"/>
                  <a:pt x="120" y="148"/>
                  <a:pt x="122" y="148"/>
                </a:cubicBezTo>
                <a:cubicBezTo>
                  <a:pt x="122" y="148"/>
                  <a:pt x="123" y="148"/>
                  <a:pt x="125" y="148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6"/>
                  <a:pt x="126" y="145"/>
                  <a:pt x="126" y="145"/>
                </a:cubicBezTo>
                <a:cubicBezTo>
                  <a:pt x="125" y="144"/>
                  <a:pt x="123" y="143"/>
                  <a:pt x="123" y="143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3"/>
                  <a:pt x="127" y="141"/>
                  <a:pt x="130" y="139"/>
                </a:cubicBezTo>
                <a:cubicBezTo>
                  <a:pt x="133" y="137"/>
                  <a:pt x="135" y="135"/>
                  <a:pt x="137" y="135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6" y="135"/>
                  <a:pt x="136" y="135"/>
                  <a:pt x="136" y="135"/>
                </a:cubicBezTo>
                <a:cubicBezTo>
                  <a:pt x="139" y="134"/>
                  <a:pt x="142" y="134"/>
                  <a:pt x="145" y="134"/>
                </a:cubicBezTo>
                <a:cubicBezTo>
                  <a:pt x="148" y="133"/>
                  <a:pt x="150" y="133"/>
                  <a:pt x="153" y="132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3" y="132"/>
                  <a:pt x="155" y="132"/>
                  <a:pt x="158" y="132"/>
                </a:cubicBezTo>
                <a:cubicBezTo>
                  <a:pt x="160" y="133"/>
                  <a:pt x="164" y="133"/>
                  <a:pt x="166" y="133"/>
                </a:cubicBezTo>
                <a:cubicBezTo>
                  <a:pt x="167" y="133"/>
                  <a:pt x="169" y="133"/>
                  <a:pt x="169" y="133"/>
                </a:cubicBezTo>
                <a:cubicBezTo>
                  <a:pt x="170" y="133"/>
                  <a:pt x="170" y="132"/>
                  <a:pt x="171" y="132"/>
                </a:cubicBezTo>
                <a:cubicBezTo>
                  <a:pt x="171" y="132"/>
                  <a:pt x="172" y="132"/>
                  <a:pt x="172" y="132"/>
                </a:cubicBezTo>
                <a:cubicBezTo>
                  <a:pt x="173" y="131"/>
                  <a:pt x="173" y="130"/>
                  <a:pt x="173" y="129"/>
                </a:cubicBezTo>
                <a:cubicBezTo>
                  <a:pt x="173" y="127"/>
                  <a:pt x="173" y="126"/>
                  <a:pt x="172" y="125"/>
                </a:cubicBezTo>
                <a:cubicBezTo>
                  <a:pt x="172" y="124"/>
                  <a:pt x="171" y="123"/>
                  <a:pt x="171" y="123"/>
                </a:cubicBezTo>
                <a:cubicBezTo>
                  <a:pt x="171" y="122"/>
                  <a:pt x="171" y="122"/>
                  <a:pt x="172" y="121"/>
                </a:cubicBezTo>
                <a:cubicBezTo>
                  <a:pt x="172" y="120"/>
                  <a:pt x="173" y="119"/>
                  <a:pt x="175" y="118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72" y="117"/>
                  <a:pt x="172" y="117"/>
                  <a:pt x="172" y="125"/>
                </a:cubicBezTo>
                <a:cubicBezTo>
                  <a:pt x="172" y="127"/>
                  <a:pt x="172" y="127"/>
                  <a:pt x="172" y="127"/>
                </a:cubicBezTo>
                <a:cubicBezTo>
                  <a:pt x="174" y="127"/>
                  <a:pt x="174" y="127"/>
                  <a:pt x="174" y="127"/>
                </a:cubicBezTo>
                <a:cubicBezTo>
                  <a:pt x="176" y="126"/>
                  <a:pt x="177" y="126"/>
                  <a:pt x="179" y="126"/>
                </a:cubicBezTo>
                <a:cubicBezTo>
                  <a:pt x="181" y="126"/>
                  <a:pt x="182" y="126"/>
                  <a:pt x="184" y="127"/>
                </a:cubicBezTo>
                <a:cubicBezTo>
                  <a:pt x="186" y="128"/>
                  <a:pt x="188" y="129"/>
                  <a:pt x="190" y="131"/>
                </a:cubicBezTo>
                <a:cubicBezTo>
                  <a:pt x="191" y="129"/>
                  <a:pt x="191" y="129"/>
                  <a:pt x="191" y="129"/>
                </a:cubicBezTo>
                <a:cubicBezTo>
                  <a:pt x="190" y="131"/>
                  <a:pt x="190" y="131"/>
                  <a:pt x="190" y="131"/>
                </a:cubicBezTo>
                <a:cubicBezTo>
                  <a:pt x="191" y="131"/>
                  <a:pt x="192" y="132"/>
                  <a:pt x="193" y="132"/>
                </a:cubicBezTo>
                <a:cubicBezTo>
                  <a:pt x="194" y="132"/>
                  <a:pt x="196" y="131"/>
                  <a:pt x="196" y="130"/>
                </a:cubicBezTo>
                <a:cubicBezTo>
                  <a:pt x="198" y="129"/>
                  <a:pt x="199" y="127"/>
                  <a:pt x="200" y="126"/>
                </a:cubicBezTo>
                <a:cubicBezTo>
                  <a:pt x="201" y="125"/>
                  <a:pt x="202" y="124"/>
                  <a:pt x="204" y="124"/>
                </a:cubicBezTo>
                <a:cubicBezTo>
                  <a:pt x="204" y="124"/>
                  <a:pt x="205" y="124"/>
                  <a:pt x="207" y="125"/>
                </a:cubicBezTo>
                <a:cubicBezTo>
                  <a:pt x="207" y="124"/>
                  <a:pt x="207" y="124"/>
                  <a:pt x="207" y="124"/>
                </a:cubicBezTo>
                <a:cubicBezTo>
                  <a:pt x="206" y="123"/>
                  <a:pt x="206" y="123"/>
                  <a:pt x="206" y="123"/>
                </a:cubicBezTo>
                <a:cubicBezTo>
                  <a:pt x="206" y="123"/>
                  <a:pt x="206" y="124"/>
                  <a:pt x="205" y="125"/>
                </a:cubicBezTo>
                <a:cubicBezTo>
                  <a:pt x="205" y="127"/>
                  <a:pt x="204" y="130"/>
                  <a:pt x="204" y="132"/>
                </a:cubicBezTo>
                <a:cubicBezTo>
                  <a:pt x="204" y="133"/>
                  <a:pt x="204" y="133"/>
                  <a:pt x="204" y="134"/>
                </a:cubicBezTo>
                <a:cubicBezTo>
                  <a:pt x="204" y="135"/>
                  <a:pt x="204" y="135"/>
                  <a:pt x="205" y="136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5" y="135"/>
                  <a:pt x="205" y="135"/>
                  <a:pt x="205" y="135"/>
                </a:cubicBezTo>
                <a:cubicBezTo>
                  <a:pt x="205" y="136"/>
                  <a:pt x="206" y="137"/>
                  <a:pt x="207" y="138"/>
                </a:cubicBezTo>
                <a:cubicBezTo>
                  <a:pt x="209" y="139"/>
                  <a:pt x="211" y="140"/>
                  <a:pt x="213" y="141"/>
                </a:cubicBezTo>
                <a:cubicBezTo>
                  <a:pt x="216" y="142"/>
                  <a:pt x="218" y="142"/>
                  <a:pt x="220" y="142"/>
                </a:cubicBezTo>
                <a:cubicBezTo>
                  <a:pt x="221" y="142"/>
                  <a:pt x="222" y="142"/>
                  <a:pt x="223" y="141"/>
                </a:cubicBezTo>
                <a:cubicBezTo>
                  <a:pt x="224" y="141"/>
                  <a:pt x="224" y="141"/>
                  <a:pt x="224" y="141"/>
                </a:cubicBezTo>
                <a:cubicBezTo>
                  <a:pt x="224" y="141"/>
                  <a:pt x="224" y="141"/>
                  <a:pt x="224" y="141"/>
                </a:cubicBezTo>
                <a:cubicBezTo>
                  <a:pt x="224" y="140"/>
                  <a:pt x="224" y="139"/>
                  <a:pt x="225" y="137"/>
                </a:cubicBezTo>
                <a:cubicBezTo>
                  <a:pt x="225" y="135"/>
                  <a:pt x="226" y="132"/>
                  <a:pt x="226" y="130"/>
                </a:cubicBezTo>
                <a:cubicBezTo>
                  <a:pt x="226" y="128"/>
                  <a:pt x="226" y="126"/>
                  <a:pt x="226" y="125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26" y="124"/>
                  <a:pt x="226" y="124"/>
                  <a:pt x="226" y="124"/>
                </a:cubicBezTo>
                <a:cubicBezTo>
                  <a:pt x="225" y="123"/>
                  <a:pt x="224" y="122"/>
                  <a:pt x="223" y="120"/>
                </a:cubicBezTo>
                <a:cubicBezTo>
                  <a:pt x="222" y="119"/>
                  <a:pt x="221" y="119"/>
                  <a:pt x="219" y="119"/>
                </a:cubicBezTo>
                <a:cubicBezTo>
                  <a:pt x="217" y="119"/>
                  <a:pt x="216" y="119"/>
                  <a:pt x="214" y="120"/>
                </a:cubicBezTo>
                <a:cubicBezTo>
                  <a:pt x="214" y="121"/>
                  <a:pt x="214" y="121"/>
                  <a:pt x="214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6" y="118"/>
                  <a:pt x="217" y="116"/>
                  <a:pt x="218" y="114"/>
                </a:cubicBezTo>
                <a:cubicBezTo>
                  <a:pt x="219" y="112"/>
                  <a:pt x="220" y="110"/>
                  <a:pt x="220" y="108"/>
                </a:cubicBezTo>
                <a:cubicBezTo>
                  <a:pt x="220" y="106"/>
                  <a:pt x="220" y="104"/>
                  <a:pt x="218" y="101"/>
                </a:cubicBezTo>
                <a:cubicBezTo>
                  <a:pt x="217" y="102"/>
                  <a:pt x="217" y="102"/>
                  <a:pt x="217" y="102"/>
                </a:cubicBezTo>
                <a:cubicBezTo>
                  <a:pt x="218" y="102"/>
                  <a:pt x="218" y="102"/>
                  <a:pt x="218" y="102"/>
                </a:cubicBezTo>
                <a:cubicBezTo>
                  <a:pt x="217" y="99"/>
                  <a:pt x="215" y="97"/>
                  <a:pt x="213" y="96"/>
                </a:cubicBezTo>
                <a:cubicBezTo>
                  <a:pt x="212" y="95"/>
                  <a:pt x="211" y="94"/>
                  <a:pt x="210" y="92"/>
                </a:cubicBezTo>
                <a:cubicBezTo>
                  <a:pt x="210" y="92"/>
                  <a:pt x="210" y="92"/>
                  <a:pt x="210" y="92"/>
                </a:cubicBezTo>
                <a:cubicBezTo>
                  <a:pt x="210" y="92"/>
                  <a:pt x="210" y="92"/>
                  <a:pt x="210" y="92"/>
                </a:cubicBezTo>
                <a:cubicBezTo>
                  <a:pt x="209" y="90"/>
                  <a:pt x="208" y="89"/>
                  <a:pt x="206" y="88"/>
                </a:cubicBezTo>
                <a:cubicBezTo>
                  <a:pt x="206" y="87"/>
                  <a:pt x="205" y="87"/>
                  <a:pt x="205" y="86"/>
                </a:cubicBezTo>
                <a:cubicBezTo>
                  <a:pt x="204" y="86"/>
                  <a:pt x="204" y="85"/>
                  <a:pt x="204" y="85"/>
                </a:cubicBezTo>
                <a:cubicBezTo>
                  <a:pt x="204" y="85"/>
                  <a:pt x="204" y="85"/>
                  <a:pt x="204" y="85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205" y="83"/>
                  <a:pt x="205" y="83"/>
                  <a:pt x="205" y="83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207" y="84"/>
                  <a:pt x="208" y="83"/>
                  <a:pt x="210" y="82"/>
                </a:cubicBezTo>
                <a:cubicBezTo>
                  <a:pt x="212" y="80"/>
                  <a:pt x="214" y="77"/>
                  <a:pt x="216" y="75"/>
                </a:cubicBezTo>
                <a:cubicBezTo>
                  <a:pt x="217" y="74"/>
                  <a:pt x="218" y="73"/>
                  <a:pt x="219" y="72"/>
                </a:cubicBezTo>
                <a:cubicBezTo>
                  <a:pt x="219" y="72"/>
                  <a:pt x="220" y="71"/>
                  <a:pt x="220" y="71"/>
                </a:cubicBezTo>
                <a:cubicBezTo>
                  <a:pt x="220" y="70"/>
                  <a:pt x="220" y="70"/>
                  <a:pt x="220" y="70"/>
                </a:cubicBezTo>
                <a:cubicBezTo>
                  <a:pt x="220" y="71"/>
                  <a:pt x="220" y="71"/>
                  <a:pt x="220" y="71"/>
                </a:cubicBezTo>
                <a:cubicBezTo>
                  <a:pt x="224" y="70"/>
                  <a:pt x="228" y="68"/>
                  <a:pt x="232" y="68"/>
                </a:cubicBezTo>
                <a:cubicBezTo>
                  <a:pt x="234" y="68"/>
                  <a:pt x="236" y="68"/>
                  <a:pt x="238" y="66"/>
                </a:cubicBezTo>
                <a:cubicBezTo>
                  <a:pt x="240" y="64"/>
                  <a:pt x="242" y="61"/>
                  <a:pt x="243" y="58"/>
                </a:cubicBezTo>
                <a:cubicBezTo>
                  <a:pt x="244" y="55"/>
                  <a:pt x="245" y="51"/>
                  <a:pt x="245" y="48"/>
                </a:cubicBezTo>
                <a:cubicBezTo>
                  <a:pt x="245" y="46"/>
                  <a:pt x="245" y="45"/>
                  <a:pt x="244" y="43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4"/>
                  <a:pt x="247" y="44"/>
                  <a:pt x="249" y="44"/>
                </a:cubicBezTo>
                <a:cubicBezTo>
                  <a:pt x="252" y="44"/>
                  <a:pt x="255" y="45"/>
                  <a:pt x="259" y="48"/>
                </a:cubicBezTo>
                <a:cubicBezTo>
                  <a:pt x="260" y="49"/>
                  <a:pt x="260" y="49"/>
                  <a:pt x="260" y="49"/>
                </a:cubicBezTo>
                <a:cubicBezTo>
                  <a:pt x="261" y="47"/>
                  <a:pt x="261" y="47"/>
                  <a:pt x="261" y="47"/>
                </a:cubicBezTo>
                <a:cubicBezTo>
                  <a:pt x="264" y="43"/>
                  <a:pt x="267" y="36"/>
                  <a:pt x="267" y="29"/>
                </a:cubicBezTo>
                <a:cubicBezTo>
                  <a:pt x="267" y="28"/>
                  <a:pt x="267" y="28"/>
                  <a:pt x="267" y="27"/>
                </a:cubicBezTo>
                <a:cubicBezTo>
                  <a:pt x="266" y="27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4" y="26"/>
                  <a:pt x="264" y="26"/>
                  <a:pt x="264" y="26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8"/>
                  <a:pt x="264" y="28"/>
                  <a:pt x="270" y="26"/>
                </a:cubicBezTo>
                <a:cubicBezTo>
                  <a:pt x="270" y="25"/>
                  <a:pt x="270" y="25"/>
                  <a:pt x="270" y="25"/>
                </a:cubicBezTo>
                <a:cubicBezTo>
                  <a:pt x="268" y="26"/>
                  <a:pt x="268" y="26"/>
                  <a:pt x="268" y="26"/>
                </a:cubicBezTo>
                <a:cubicBezTo>
                  <a:pt x="269" y="26"/>
                  <a:pt x="269" y="27"/>
                  <a:pt x="270" y="27"/>
                </a:cubicBezTo>
                <a:cubicBezTo>
                  <a:pt x="272" y="28"/>
                  <a:pt x="273" y="29"/>
                  <a:pt x="275" y="29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9"/>
                  <a:pt x="274" y="29"/>
                  <a:pt x="274" y="29"/>
                </a:cubicBezTo>
                <a:cubicBezTo>
                  <a:pt x="274" y="29"/>
                  <a:pt x="275" y="30"/>
                  <a:pt x="275" y="30"/>
                </a:cubicBezTo>
                <a:cubicBezTo>
                  <a:pt x="276" y="32"/>
                  <a:pt x="277" y="33"/>
                  <a:pt x="278" y="34"/>
                </a:cubicBezTo>
                <a:cubicBezTo>
                  <a:pt x="278" y="36"/>
                  <a:pt x="279" y="37"/>
                  <a:pt x="279" y="37"/>
                </a:cubicBezTo>
                <a:cubicBezTo>
                  <a:pt x="280" y="36"/>
                  <a:pt x="280" y="36"/>
                  <a:pt x="280" y="36"/>
                </a:cubicBezTo>
                <a:cubicBezTo>
                  <a:pt x="279" y="35"/>
                  <a:pt x="279" y="35"/>
                  <a:pt x="279" y="35"/>
                </a:cubicBezTo>
                <a:cubicBezTo>
                  <a:pt x="279" y="35"/>
                  <a:pt x="279" y="35"/>
                  <a:pt x="278" y="38"/>
                </a:cubicBezTo>
                <a:cubicBezTo>
                  <a:pt x="277" y="39"/>
                  <a:pt x="277" y="39"/>
                  <a:pt x="277" y="39"/>
                </a:cubicBezTo>
                <a:cubicBezTo>
                  <a:pt x="278" y="40"/>
                  <a:pt x="278" y="40"/>
                  <a:pt x="278" y="40"/>
                </a:cubicBezTo>
                <a:cubicBezTo>
                  <a:pt x="278" y="40"/>
                  <a:pt x="278" y="40"/>
                  <a:pt x="279" y="40"/>
                </a:cubicBezTo>
                <a:cubicBezTo>
                  <a:pt x="279" y="40"/>
                  <a:pt x="280" y="41"/>
                  <a:pt x="282" y="42"/>
                </a:cubicBezTo>
                <a:cubicBezTo>
                  <a:pt x="282" y="43"/>
                  <a:pt x="282" y="43"/>
                  <a:pt x="282" y="43"/>
                </a:cubicBezTo>
                <a:cubicBezTo>
                  <a:pt x="283" y="43"/>
                  <a:pt x="283" y="43"/>
                  <a:pt x="283" y="43"/>
                </a:cubicBezTo>
                <a:cubicBezTo>
                  <a:pt x="283" y="43"/>
                  <a:pt x="283" y="43"/>
                  <a:pt x="284" y="43"/>
                </a:cubicBezTo>
                <a:cubicBezTo>
                  <a:pt x="286" y="43"/>
                  <a:pt x="289" y="44"/>
                  <a:pt x="296" y="45"/>
                </a:cubicBezTo>
                <a:cubicBezTo>
                  <a:pt x="297" y="46"/>
                  <a:pt x="297" y="46"/>
                  <a:pt x="297" y="46"/>
                </a:cubicBezTo>
                <a:cubicBezTo>
                  <a:pt x="298" y="45"/>
                  <a:pt x="298" y="45"/>
                  <a:pt x="298" y="45"/>
                </a:cubicBezTo>
                <a:cubicBezTo>
                  <a:pt x="298" y="45"/>
                  <a:pt x="298" y="45"/>
                  <a:pt x="304" y="37"/>
                </a:cubicBezTo>
                <a:cubicBezTo>
                  <a:pt x="303" y="36"/>
                  <a:pt x="303" y="36"/>
                  <a:pt x="303" y="36"/>
                </a:cubicBezTo>
                <a:cubicBezTo>
                  <a:pt x="303" y="37"/>
                  <a:pt x="303" y="37"/>
                  <a:pt x="303" y="37"/>
                </a:cubicBezTo>
                <a:cubicBezTo>
                  <a:pt x="303" y="37"/>
                  <a:pt x="303" y="37"/>
                  <a:pt x="307" y="39"/>
                </a:cubicBezTo>
                <a:cubicBezTo>
                  <a:pt x="307" y="39"/>
                  <a:pt x="307" y="39"/>
                  <a:pt x="307" y="39"/>
                </a:cubicBezTo>
                <a:cubicBezTo>
                  <a:pt x="307" y="39"/>
                  <a:pt x="307" y="39"/>
                  <a:pt x="307" y="39"/>
                </a:cubicBezTo>
                <a:cubicBezTo>
                  <a:pt x="307" y="39"/>
                  <a:pt x="307" y="39"/>
                  <a:pt x="311" y="39"/>
                </a:cubicBezTo>
                <a:cubicBezTo>
                  <a:pt x="311" y="37"/>
                  <a:pt x="311" y="37"/>
                  <a:pt x="311" y="37"/>
                </a:cubicBezTo>
                <a:cubicBezTo>
                  <a:pt x="311" y="38"/>
                  <a:pt x="311" y="38"/>
                  <a:pt x="311" y="38"/>
                </a:cubicBezTo>
                <a:cubicBezTo>
                  <a:pt x="311" y="38"/>
                  <a:pt x="312" y="39"/>
                  <a:pt x="314" y="40"/>
                </a:cubicBezTo>
                <a:cubicBezTo>
                  <a:pt x="316" y="41"/>
                  <a:pt x="318" y="41"/>
                  <a:pt x="319" y="41"/>
                </a:cubicBezTo>
                <a:cubicBezTo>
                  <a:pt x="320" y="41"/>
                  <a:pt x="321" y="41"/>
                  <a:pt x="321" y="40"/>
                </a:cubicBezTo>
                <a:cubicBezTo>
                  <a:pt x="321" y="40"/>
                  <a:pt x="321" y="40"/>
                  <a:pt x="321" y="39"/>
                </a:cubicBezTo>
                <a:cubicBezTo>
                  <a:pt x="321" y="39"/>
                  <a:pt x="321" y="38"/>
                  <a:pt x="321" y="37"/>
                </a:cubicBezTo>
                <a:cubicBezTo>
                  <a:pt x="320" y="35"/>
                  <a:pt x="320" y="34"/>
                  <a:pt x="319" y="32"/>
                </a:cubicBezTo>
                <a:cubicBezTo>
                  <a:pt x="319" y="31"/>
                  <a:pt x="318" y="29"/>
                  <a:pt x="318" y="29"/>
                </a:cubicBezTo>
                <a:cubicBezTo>
                  <a:pt x="317" y="29"/>
                  <a:pt x="317" y="29"/>
                  <a:pt x="317" y="29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9" y="29"/>
                  <a:pt x="320" y="27"/>
                  <a:pt x="322" y="25"/>
                </a:cubicBezTo>
                <a:cubicBezTo>
                  <a:pt x="323" y="24"/>
                  <a:pt x="323" y="23"/>
                  <a:pt x="324" y="23"/>
                </a:cubicBezTo>
                <a:cubicBezTo>
                  <a:pt x="324" y="22"/>
                  <a:pt x="325" y="22"/>
                  <a:pt x="325" y="22"/>
                </a:cubicBezTo>
                <a:cubicBezTo>
                  <a:pt x="324" y="21"/>
                  <a:pt x="324" y="21"/>
                  <a:pt x="324" y="21"/>
                </a:cubicBezTo>
                <a:cubicBezTo>
                  <a:pt x="323" y="22"/>
                  <a:pt x="323" y="22"/>
                  <a:pt x="323" y="22"/>
                </a:cubicBezTo>
                <a:cubicBezTo>
                  <a:pt x="323" y="22"/>
                  <a:pt x="323" y="22"/>
                  <a:pt x="332" y="26"/>
                </a:cubicBezTo>
                <a:cubicBezTo>
                  <a:pt x="334" y="27"/>
                  <a:pt x="334" y="27"/>
                  <a:pt x="334" y="27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34" y="25"/>
                  <a:pt x="334" y="25"/>
                  <a:pt x="336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4" y="3"/>
                  <a:pt x="334" y="3"/>
                  <a:pt x="334" y="3"/>
                </a:cubicBezTo>
                <a:cubicBezTo>
                  <a:pt x="334" y="3"/>
                  <a:pt x="334" y="3"/>
                  <a:pt x="342" y="3"/>
                </a:cubicBezTo>
                <a:cubicBezTo>
                  <a:pt x="342" y="2"/>
                  <a:pt x="342" y="2"/>
                  <a:pt x="342" y="2"/>
                </a:cubicBezTo>
                <a:cubicBezTo>
                  <a:pt x="341" y="3"/>
                  <a:pt x="341" y="3"/>
                  <a:pt x="341" y="3"/>
                </a:cubicBezTo>
                <a:cubicBezTo>
                  <a:pt x="341" y="3"/>
                  <a:pt x="344" y="6"/>
                  <a:pt x="349" y="6"/>
                </a:cubicBezTo>
                <a:cubicBezTo>
                  <a:pt x="350" y="6"/>
                  <a:pt x="350" y="6"/>
                  <a:pt x="350" y="6"/>
                </a:cubicBezTo>
                <a:cubicBezTo>
                  <a:pt x="350" y="6"/>
                  <a:pt x="350" y="6"/>
                  <a:pt x="350" y="6"/>
                </a:cubicBezTo>
                <a:cubicBezTo>
                  <a:pt x="353" y="4"/>
                  <a:pt x="354" y="3"/>
                  <a:pt x="354" y="3"/>
                </a:cubicBezTo>
                <a:cubicBezTo>
                  <a:pt x="353" y="2"/>
                  <a:pt x="353" y="2"/>
                  <a:pt x="353" y="2"/>
                </a:cubicBezTo>
                <a:cubicBezTo>
                  <a:pt x="353" y="3"/>
                  <a:pt x="353" y="3"/>
                  <a:pt x="353" y="3"/>
                </a:cubicBezTo>
                <a:cubicBezTo>
                  <a:pt x="353" y="3"/>
                  <a:pt x="355" y="4"/>
                  <a:pt x="358" y="5"/>
                </a:cubicBezTo>
                <a:cubicBezTo>
                  <a:pt x="359" y="5"/>
                  <a:pt x="360" y="5"/>
                  <a:pt x="361" y="6"/>
                </a:cubicBezTo>
                <a:cubicBezTo>
                  <a:pt x="362" y="6"/>
                  <a:pt x="362" y="6"/>
                  <a:pt x="363" y="6"/>
                </a:cubicBezTo>
                <a:cubicBezTo>
                  <a:pt x="363" y="6"/>
                  <a:pt x="364" y="6"/>
                  <a:pt x="364" y="6"/>
                </a:cubicBezTo>
                <a:cubicBezTo>
                  <a:pt x="364" y="5"/>
                  <a:pt x="364" y="5"/>
                  <a:pt x="364" y="5"/>
                </a:cubicBezTo>
                <a:cubicBezTo>
                  <a:pt x="364" y="6"/>
                  <a:pt x="364" y="6"/>
                  <a:pt x="364" y="6"/>
                </a:cubicBezTo>
                <a:cubicBezTo>
                  <a:pt x="364" y="6"/>
                  <a:pt x="364" y="6"/>
                  <a:pt x="364" y="6"/>
                </a:cubicBezTo>
                <a:cubicBezTo>
                  <a:pt x="364" y="5"/>
                  <a:pt x="364" y="5"/>
                  <a:pt x="364" y="5"/>
                </a:cubicBezTo>
                <a:cubicBezTo>
                  <a:pt x="364" y="6"/>
                  <a:pt x="364" y="6"/>
                  <a:pt x="364" y="6"/>
                </a:cubicBezTo>
                <a:cubicBezTo>
                  <a:pt x="364" y="6"/>
                  <a:pt x="364" y="6"/>
                  <a:pt x="365" y="6"/>
                </a:cubicBezTo>
                <a:cubicBezTo>
                  <a:pt x="366" y="7"/>
                  <a:pt x="369" y="9"/>
                  <a:pt x="372" y="10"/>
                </a:cubicBezTo>
                <a:cubicBezTo>
                  <a:pt x="375" y="11"/>
                  <a:pt x="377" y="13"/>
                  <a:pt x="377" y="13"/>
                </a:cubicBezTo>
                <a:cubicBezTo>
                  <a:pt x="377" y="13"/>
                  <a:pt x="377" y="13"/>
                  <a:pt x="377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81" y="11"/>
                  <a:pt x="386" y="11"/>
                </a:cubicBezTo>
                <a:cubicBezTo>
                  <a:pt x="388" y="11"/>
                  <a:pt x="391" y="14"/>
                  <a:pt x="394" y="16"/>
                </a:cubicBezTo>
                <a:cubicBezTo>
                  <a:pt x="395" y="18"/>
                  <a:pt x="396" y="19"/>
                  <a:pt x="397" y="20"/>
                </a:cubicBezTo>
                <a:cubicBezTo>
                  <a:pt x="397" y="21"/>
                  <a:pt x="397" y="21"/>
                  <a:pt x="398" y="21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399" y="22"/>
                  <a:pt x="399" y="22"/>
                  <a:pt x="399" y="22"/>
                </a:cubicBezTo>
                <a:cubicBezTo>
                  <a:pt x="399" y="22"/>
                  <a:pt x="399" y="22"/>
                  <a:pt x="402" y="22"/>
                </a:cubicBezTo>
                <a:cubicBezTo>
                  <a:pt x="404" y="22"/>
                  <a:pt x="409" y="22"/>
                  <a:pt x="418" y="21"/>
                </a:cubicBezTo>
                <a:cubicBezTo>
                  <a:pt x="419" y="21"/>
                  <a:pt x="419" y="21"/>
                  <a:pt x="419" y="21"/>
                </a:cubicBezTo>
                <a:cubicBezTo>
                  <a:pt x="419" y="20"/>
                  <a:pt x="419" y="20"/>
                  <a:pt x="419" y="20"/>
                </a:cubicBezTo>
                <a:cubicBezTo>
                  <a:pt x="419" y="20"/>
                  <a:pt x="419" y="20"/>
                  <a:pt x="422" y="13"/>
                </a:cubicBezTo>
                <a:cubicBezTo>
                  <a:pt x="421" y="13"/>
                  <a:pt x="421" y="13"/>
                  <a:pt x="421" y="13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20" y="14"/>
                  <a:pt x="420" y="14"/>
                  <a:pt x="422" y="15"/>
                </a:cubicBezTo>
                <a:cubicBezTo>
                  <a:pt x="424" y="15"/>
                  <a:pt x="428" y="16"/>
                  <a:pt x="435" y="18"/>
                </a:cubicBezTo>
                <a:cubicBezTo>
                  <a:pt x="436" y="17"/>
                  <a:pt x="436" y="17"/>
                  <a:pt x="436" y="17"/>
                </a:cubicBezTo>
                <a:cubicBezTo>
                  <a:pt x="434" y="18"/>
                  <a:pt x="434" y="18"/>
                  <a:pt x="434" y="18"/>
                </a:cubicBezTo>
                <a:cubicBezTo>
                  <a:pt x="434" y="18"/>
                  <a:pt x="434" y="18"/>
                  <a:pt x="437" y="22"/>
                </a:cubicBezTo>
                <a:cubicBezTo>
                  <a:pt x="437" y="22"/>
                  <a:pt x="437" y="22"/>
                  <a:pt x="437" y="22"/>
                </a:cubicBezTo>
                <a:cubicBezTo>
                  <a:pt x="438" y="22"/>
                  <a:pt x="438" y="22"/>
                  <a:pt x="438" y="22"/>
                </a:cubicBezTo>
                <a:cubicBezTo>
                  <a:pt x="438" y="22"/>
                  <a:pt x="438" y="22"/>
                  <a:pt x="448" y="22"/>
                </a:cubicBezTo>
                <a:cubicBezTo>
                  <a:pt x="448" y="21"/>
                  <a:pt x="448" y="21"/>
                  <a:pt x="448" y="21"/>
                </a:cubicBezTo>
                <a:cubicBezTo>
                  <a:pt x="447" y="22"/>
                  <a:pt x="447" y="22"/>
                  <a:pt x="447" y="22"/>
                </a:cubicBezTo>
                <a:cubicBezTo>
                  <a:pt x="447" y="22"/>
                  <a:pt x="447" y="22"/>
                  <a:pt x="451" y="26"/>
                </a:cubicBezTo>
                <a:cubicBezTo>
                  <a:pt x="452" y="25"/>
                  <a:pt x="452" y="25"/>
                  <a:pt x="452" y="25"/>
                </a:cubicBezTo>
                <a:cubicBezTo>
                  <a:pt x="450" y="25"/>
                  <a:pt x="450" y="25"/>
                  <a:pt x="450" y="25"/>
                </a:cubicBezTo>
                <a:cubicBezTo>
                  <a:pt x="450" y="25"/>
                  <a:pt x="450" y="25"/>
                  <a:pt x="450" y="38"/>
                </a:cubicBezTo>
                <a:cubicBezTo>
                  <a:pt x="452" y="38"/>
                  <a:pt x="452" y="38"/>
                  <a:pt x="452" y="38"/>
                </a:cubicBezTo>
                <a:cubicBezTo>
                  <a:pt x="451" y="37"/>
                  <a:pt x="451" y="37"/>
                  <a:pt x="451" y="37"/>
                </a:cubicBezTo>
                <a:cubicBezTo>
                  <a:pt x="451" y="37"/>
                  <a:pt x="446" y="40"/>
                  <a:pt x="445" y="48"/>
                </a:cubicBezTo>
                <a:cubicBezTo>
                  <a:pt x="445" y="48"/>
                  <a:pt x="445" y="48"/>
                  <a:pt x="445" y="48"/>
                </a:cubicBezTo>
                <a:cubicBezTo>
                  <a:pt x="445" y="48"/>
                  <a:pt x="445" y="48"/>
                  <a:pt x="445" y="48"/>
                </a:cubicBezTo>
                <a:cubicBezTo>
                  <a:pt x="445" y="52"/>
                  <a:pt x="448" y="55"/>
                  <a:pt x="450" y="58"/>
                </a:cubicBezTo>
                <a:cubicBezTo>
                  <a:pt x="453" y="60"/>
                  <a:pt x="455" y="61"/>
                  <a:pt x="455" y="61"/>
                </a:cubicBezTo>
                <a:cubicBezTo>
                  <a:pt x="456" y="60"/>
                  <a:pt x="456" y="60"/>
                  <a:pt x="456" y="60"/>
                </a:cubicBezTo>
                <a:cubicBezTo>
                  <a:pt x="454" y="61"/>
                  <a:pt x="454" y="61"/>
                  <a:pt x="454" y="61"/>
                </a:cubicBezTo>
                <a:cubicBezTo>
                  <a:pt x="454" y="61"/>
                  <a:pt x="454" y="61"/>
                  <a:pt x="457" y="69"/>
                </a:cubicBezTo>
                <a:cubicBezTo>
                  <a:pt x="457" y="69"/>
                  <a:pt x="457" y="69"/>
                  <a:pt x="457" y="69"/>
                </a:cubicBezTo>
                <a:cubicBezTo>
                  <a:pt x="457" y="69"/>
                  <a:pt x="457" y="69"/>
                  <a:pt x="457" y="69"/>
                </a:cubicBezTo>
                <a:cubicBezTo>
                  <a:pt x="457" y="69"/>
                  <a:pt x="458" y="70"/>
                  <a:pt x="458" y="70"/>
                </a:cubicBezTo>
                <a:cubicBezTo>
                  <a:pt x="459" y="72"/>
                  <a:pt x="462" y="76"/>
                  <a:pt x="464" y="80"/>
                </a:cubicBezTo>
                <a:cubicBezTo>
                  <a:pt x="465" y="79"/>
                  <a:pt x="465" y="79"/>
                  <a:pt x="465" y="79"/>
                </a:cubicBezTo>
                <a:cubicBezTo>
                  <a:pt x="464" y="80"/>
                  <a:pt x="464" y="80"/>
                  <a:pt x="464" y="80"/>
                </a:cubicBezTo>
                <a:lnTo>
                  <a:pt x="465" y="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0" name="United Kingdom"/>
          <p:cNvSpPr>
            <a:spLocks noEditPoints="1"/>
          </p:cNvSpPr>
          <p:nvPr/>
        </p:nvSpPr>
        <p:spPr bwMode="auto">
          <a:xfrm>
            <a:off x="3629510" y="2908081"/>
            <a:ext cx="382649" cy="717948"/>
          </a:xfrm>
          <a:custGeom>
            <a:avLst/>
            <a:gdLst>
              <a:gd name="T0" fmla="*/ 379 w 482"/>
              <a:gd name="T1" fmla="*/ 631 h 905"/>
              <a:gd name="T2" fmla="*/ 392 w 482"/>
              <a:gd name="T3" fmla="*/ 582 h 905"/>
              <a:gd name="T4" fmla="*/ 331 w 482"/>
              <a:gd name="T5" fmla="*/ 434 h 905"/>
              <a:gd name="T6" fmla="*/ 284 w 482"/>
              <a:gd name="T7" fmla="*/ 398 h 905"/>
              <a:gd name="T8" fmla="*/ 347 w 482"/>
              <a:gd name="T9" fmla="*/ 334 h 905"/>
              <a:gd name="T10" fmla="*/ 266 w 482"/>
              <a:gd name="T11" fmla="*/ 251 h 905"/>
              <a:gd name="T12" fmla="*/ 335 w 482"/>
              <a:gd name="T13" fmla="*/ 190 h 905"/>
              <a:gd name="T14" fmla="*/ 258 w 482"/>
              <a:gd name="T15" fmla="*/ 180 h 905"/>
              <a:gd name="T16" fmla="*/ 221 w 482"/>
              <a:gd name="T17" fmla="*/ 189 h 905"/>
              <a:gd name="T18" fmla="*/ 193 w 482"/>
              <a:gd name="T19" fmla="*/ 217 h 905"/>
              <a:gd name="T20" fmla="*/ 197 w 482"/>
              <a:gd name="T21" fmla="*/ 273 h 905"/>
              <a:gd name="T22" fmla="*/ 150 w 482"/>
              <a:gd name="T23" fmla="*/ 311 h 905"/>
              <a:gd name="T24" fmla="*/ 171 w 482"/>
              <a:gd name="T25" fmla="*/ 334 h 905"/>
              <a:gd name="T26" fmla="*/ 177 w 482"/>
              <a:gd name="T27" fmla="*/ 351 h 905"/>
              <a:gd name="T28" fmla="*/ 136 w 482"/>
              <a:gd name="T29" fmla="*/ 428 h 905"/>
              <a:gd name="T30" fmla="*/ 192 w 482"/>
              <a:gd name="T31" fmla="*/ 373 h 905"/>
              <a:gd name="T32" fmla="*/ 200 w 482"/>
              <a:gd name="T33" fmla="*/ 388 h 905"/>
              <a:gd name="T34" fmla="*/ 171 w 482"/>
              <a:gd name="T35" fmla="*/ 465 h 905"/>
              <a:gd name="T36" fmla="*/ 196 w 482"/>
              <a:gd name="T37" fmla="*/ 490 h 905"/>
              <a:gd name="T38" fmla="*/ 254 w 482"/>
              <a:gd name="T39" fmla="*/ 494 h 905"/>
              <a:gd name="T40" fmla="*/ 243 w 482"/>
              <a:gd name="T41" fmla="*/ 562 h 905"/>
              <a:gd name="T42" fmla="*/ 251 w 482"/>
              <a:gd name="T43" fmla="*/ 637 h 905"/>
              <a:gd name="T44" fmla="*/ 147 w 482"/>
              <a:gd name="T45" fmla="*/ 664 h 905"/>
              <a:gd name="T46" fmla="*/ 138 w 482"/>
              <a:gd name="T47" fmla="*/ 724 h 905"/>
              <a:gd name="T48" fmla="*/ 100 w 482"/>
              <a:gd name="T49" fmla="*/ 756 h 905"/>
              <a:gd name="T50" fmla="*/ 147 w 482"/>
              <a:gd name="T51" fmla="*/ 768 h 905"/>
              <a:gd name="T52" fmla="*/ 231 w 482"/>
              <a:gd name="T53" fmla="*/ 786 h 905"/>
              <a:gd name="T54" fmla="*/ 74 w 482"/>
              <a:gd name="T55" fmla="*/ 864 h 905"/>
              <a:gd name="T56" fmla="*/ 84 w 482"/>
              <a:gd name="T57" fmla="*/ 887 h 905"/>
              <a:gd name="T58" fmla="*/ 165 w 482"/>
              <a:gd name="T59" fmla="*/ 871 h 905"/>
              <a:gd name="T60" fmla="*/ 271 w 482"/>
              <a:gd name="T61" fmla="*/ 876 h 905"/>
              <a:gd name="T62" fmla="*/ 419 w 482"/>
              <a:gd name="T63" fmla="*/ 882 h 905"/>
              <a:gd name="T64" fmla="*/ 398 w 482"/>
              <a:gd name="T65" fmla="*/ 829 h 905"/>
              <a:gd name="T66" fmla="*/ 431 w 482"/>
              <a:gd name="T67" fmla="*/ 808 h 905"/>
              <a:gd name="T68" fmla="*/ 282 w 482"/>
              <a:gd name="T69" fmla="*/ 878 h 905"/>
              <a:gd name="T70" fmla="*/ 163 w 482"/>
              <a:gd name="T71" fmla="*/ 636 h 905"/>
              <a:gd name="T72" fmla="*/ 188 w 482"/>
              <a:gd name="T73" fmla="*/ 535 h 905"/>
              <a:gd name="T74" fmla="*/ 186 w 482"/>
              <a:gd name="T75" fmla="*/ 408 h 905"/>
              <a:gd name="T76" fmla="*/ 120 w 482"/>
              <a:gd name="T77" fmla="*/ 393 h 905"/>
              <a:gd name="T78" fmla="*/ 147 w 482"/>
              <a:gd name="T79" fmla="*/ 379 h 905"/>
              <a:gd name="T80" fmla="*/ 119 w 482"/>
              <a:gd name="T81" fmla="*/ 321 h 905"/>
              <a:gd name="T82" fmla="*/ 151 w 482"/>
              <a:gd name="T83" fmla="*/ 317 h 905"/>
              <a:gd name="T84" fmla="*/ 139 w 482"/>
              <a:gd name="T85" fmla="*/ 351 h 905"/>
              <a:gd name="T86" fmla="*/ 158 w 482"/>
              <a:gd name="T87" fmla="*/ 293 h 905"/>
              <a:gd name="T88" fmla="*/ 111 w 482"/>
              <a:gd name="T89" fmla="*/ 266 h 905"/>
              <a:gd name="T90" fmla="*/ 119 w 482"/>
              <a:gd name="T91" fmla="*/ 239 h 905"/>
              <a:gd name="T92" fmla="*/ 154 w 482"/>
              <a:gd name="T93" fmla="*/ 238 h 905"/>
              <a:gd name="T94" fmla="*/ 171 w 482"/>
              <a:gd name="T95" fmla="*/ 274 h 905"/>
              <a:gd name="T96" fmla="*/ 182 w 482"/>
              <a:gd name="T97" fmla="*/ 234 h 905"/>
              <a:gd name="T98" fmla="*/ 109 w 482"/>
              <a:gd name="T99" fmla="*/ 223 h 905"/>
              <a:gd name="T100" fmla="*/ 190 w 482"/>
              <a:gd name="T101" fmla="*/ 181 h 905"/>
              <a:gd name="T102" fmla="*/ 140 w 482"/>
              <a:gd name="T103" fmla="*/ 178 h 905"/>
              <a:gd name="T104" fmla="*/ 327 w 482"/>
              <a:gd name="T105" fmla="*/ 153 h 905"/>
              <a:gd name="T106" fmla="*/ 346 w 482"/>
              <a:gd name="T107" fmla="*/ 144 h 905"/>
              <a:gd name="T108" fmla="*/ 350 w 482"/>
              <a:gd name="T109" fmla="*/ 127 h 905"/>
              <a:gd name="T110" fmla="*/ 419 w 482"/>
              <a:gd name="T111" fmla="*/ 111 h 905"/>
              <a:gd name="T112" fmla="*/ 381 w 482"/>
              <a:gd name="T113" fmla="*/ 126 h 905"/>
              <a:gd name="T114" fmla="*/ 458 w 482"/>
              <a:gd name="T115" fmla="*/ 31 h 905"/>
              <a:gd name="T116" fmla="*/ 482 w 482"/>
              <a:gd name="T117" fmla="*/ 4 h 905"/>
              <a:gd name="T118" fmla="*/ 66 w 482"/>
              <a:gd name="T119" fmla="*/ 535 h 905"/>
              <a:gd name="T120" fmla="*/ 130 w 482"/>
              <a:gd name="T121" fmla="*/ 521 h 905"/>
              <a:gd name="T122" fmla="*/ 46 w 482"/>
              <a:gd name="T123" fmla="*/ 448 h 905"/>
              <a:gd name="T124" fmla="*/ 18 w 482"/>
              <a:gd name="T125" fmla="*/ 509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2" h="905">
                <a:moveTo>
                  <a:pt x="462" y="710"/>
                </a:moveTo>
                <a:cubicBezTo>
                  <a:pt x="446" y="701"/>
                  <a:pt x="446" y="701"/>
                  <a:pt x="446" y="701"/>
                </a:cubicBezTo>
                <a:cubicBezTo>
                  <a:pt x="443" y="702"/>
                  <a:pt x="443" y="702"/>
                  <a:pt x="443" y="702"/>
                </a:cubicBezTo>
                <a:cubicBezTo>
                  <a:pt x="419" y="701"/>
                  <a:pt x="419" y="701"/>
                  <a:pt x="419" y="701"/>
                </a:cubicBezTo>
                <a:cubicBezTo>
                  <a:pt x="409" y="716"/>
                  <a:pt x="409" y="716"/>
                  <a:pt x="409" y="716"/>
                </a:cubicBezTo>
                <a:cubicBezTo>
                  <a:pt x="404" y="713"/>
                  <a:pt x="404" y="713"/>
                  <a:pt x="404" y="713"/>
                </a:cubicBezTo>
                <a:cubicBezTo>
                  <a:pt x="398" y="705"/>
                  <a:pt x="398" y="705"/>
                  <a:pt x="398" y="705"/>
                </a:cubicBezTo>
                <a:cubicBezTo>
                  <a:pt x="393" y="702"/>
                  <a:pt x="393" y="702"/>
                  <a:pt x="393" y="702"/>
                </a:cubicBezTo>
                <a:cubicBezTo>
                  <a:pt x="393" y="702"/>
                  <a:pt x="394" y="696"/>
                  <a:pt x="400" y="694"/>
                </a:cubicBezTo>
                <a:cubicBezTo>
                  <a:pt x="406" y="691"/>
                  <a:pt x="416" y="686"/>
                  <a:pt x="416" y="681"/>
                </a:cubicBezTo>
                <a:cubicBezTo>
                  <a:pt x="417" y="677"/>
                  <a:pt x="412" y="656"/>
                  <a:pt x="412" y="656"/>
                </a:cubicBezTo>
                <a:cubicBezTo>
                  <a:pt x="404" y="648"/>
                  <a:pt x="404" y="648"/>
                  <a:pt x="404" y="648"/>
                </a:cubicBezTo>
                <a:cubicBezTo>
                  <a:pt x="394" y="639"/>
                  <a:pt x="394" y="639"/>
                  <a:pt x="394" y="639"/>
                </a:cubicBezTo>
                <a:cubicBezTo>
                  <a:pt x="394" y="639"/>
                  <a:pt x="392" y="633"/>
                  <a:pt x="388" y="632"/>
                </a:cubicBezTo>
                <a:cubicBezTo>
                  <a:pt x="385" y="632"/>
                  <a:pt x="379" y="631"/>
                  <a:pt x="379" y="631"/>
                </a:cubicBezTo>
                <a:cubicBezTo>
                  <a:pt x="377" y="633"/>
                  <a:pt x="377" y="633"/>
                  <a:pt x="377" y="633"/>
                </a:cubicBezTo>
                <a:cubicBezTo>
                  <a:pt x="373" y="629"/>
                  <a:pt x="373" y="629"/>
                  <a:pt x="373" y="629"/>
                </a:cubicBezTo>
                <a:cubicBezTo>
                  <a:pt x="362" y="628"/>
                  <a:pt x="362" y="628"/>
                  <a:pt x="362" y="628"/>
                </a:cubicBezTo>
                <a:cubicBezTo>
                  <a:pt x="373" y="625"/>
                  <a:pt x="373" y="625"/>
                  <a:pt x="373" y="625"/>
                </a:cubicBezTo>
                <a:cubicBezTo>
                  <a:pt x="377" y="629"/>
                  <a:pt x="377" y="629"/>
                  <a:pt x="377" y="629"/>
                </a:cubicBezTo>
                <a:cubicBezTo>
                  <a:pt x="390" y="628"/>
                  <a:pt x="390" y="628"/>
                  <a:pt x="390" y="628"/>
                </a:cubicBezTo>
                <a:cubicBezTo>
                  <a:pt x="390" y="628"/>
                  <a:pt x="396" y="637"/>
                  <a:pt x="397" y="639"/>
                </a:cubicBezTo>
                <a:cubicBezTo>
                  <a:pt x="402" y="639"/>
                  <a:pt x="402" y="639"/>
                  <a:pt x="402" y="639"/>
                </a:cubicBezTo>
                <a:cubicBezTo>
                  <a:pt x="406" y="644"/>
                  <a:pt x="406" y="644"/>
                  <a:pt x="406" y="644"/>
                </a:cubicBezTo>
                <a:cubicBezTo>
                  <a:pt x="409" y="641"/>
                  <a:pt x="409" y="641"/>
                  <a:pt x="409" y="641"/>
                </a:cubicBezTo>
                <a:cubicBezTo>
                  <a:pt x="398" y="614"/>
                  <a:pt x="398" y="614"/>
                  <a:pt x="398" y="614"/>
                </a:cubicBezTo>
                <a:cubicBezTo>
                  <a:pt x="398" y="598"/>
                  <a:pt x="398" y="598"/>
                  <a:pt x="398" y="598"/>
                </a:cubicBezTo>
                <a:cubicBezTo>
                  <a:pt x="402" y="596"/>
                  <a:pt x="402" y="596"/>
                  <a:pt x="402" y="596"/>
                </a:cubicBezTo>
                <a:cubicBezTo>
                  <a:pt x="397" y="582"/>
                  <a:pt x="397" y="582"/>
                  <a:pt x="397" y="582"/>
                </a:cubicBezTo>
                <a:cubicBezTo>
                  <a:pt x="392" y="582"/>
                  <a:pt x="392" y="582"/>
                  <a:pt x="392" y="582"/>
                </a:cubicBezTo>
                <a:cubicBezTo>
                  <a:pt x="386" y="562"/>
                  <a:pt x="386" y="562"/>
                  <a:pt x="386" y="562"/>
                </a:cubicBezTo>
                <a:cubicBezTo>
                  <a:pt x="374" y="550"/>
                  <a:pt x="374" y="550"/>
                  <a:pt x="374" y="550"/>
                </a:cubicBezTo>
                <a:cubicBezTo>
                  <a:pt x="369" y="548"/>
                  <a:pt x="369" y="548"/>
                  <a:pt x="369" y="548"/>
                </a:cubicBezTo>
                <a:cubicBezTo>
                  <a:pt x="361" y="533"/>
                  <a:pt x="361" y="533"/>
                  <a:pt x="361" y="533"/>
                </a:cubicBezTo>
                <a:cubicBezTo>
                  <a:pt x="355" y="529"/>
                  <a:pt x="355" y="529"/>
                  <a:pt x="355" y="529"/>
                </a:cubicBezTo>
                <a:cubicBezTo>
                  <a:pt x="354" y="513"/>
                  <a:pt x="354" y="513"/>
                  <a:pt x="354" y="513"/>
                </a:cubicBezTo>
                <a:cubicBezTo>
                  <a:pt x="350" y="502"/>
                  <a:pt x="350" y="502"/>
                  <a:pt x="350" y="502"/>
                </a:cubicBezTo>
                <a:cubicBezTo>
                  <a:pt x="351" y="478"/>
                  <a:pt x="351" y="478"/>
                  <a:pt x="351" y="478"/>
                </a:cubicBezTo>
                <a:cubicBezTo>
                  <a:pt x="347" y="471"/>
                  <a:pt x="347" y="471"/>
                  <a:pt x="347" y="471"/>
                </a:cubicBezTo>
                <a:cubicBezTo>
                  <a:pt x="350" y="455"/>
                  <a:pt x="350" y="455"/>
                  <a:pt x="350" y="455"/>
                </a:cubicBezTo>
                <a:cubicBezTo>
                  <a:pt x="342" y="448"/>
                  <a:pt x="342" y="448"/>
                  <a:pt x="342" y="448"/>
                </a:cubicBezTo>
                <a:cubicBezTo>
                  <a:pt x="342" y="442"/>
                  <a:pt x="342" y="442"/>
                  <a:pt x="342" y="442"/>
                </a:cubicBezTo>
                <a:cubicBezTo>
                  <a:pt x="336" y="438"/>
                  <a:pt x="336" y="438"/>
                  <a:pt x="336" y="438"/>
                </a:cubicBezTo>
                <a:cubicBezTo>
                  <a:pt x="335" y="431"/>
                  <a:pt x="335" y="431"/>
                  <a:pt x="335" y="431"/>
                </a:cubicBezTo>
                <a:cubicBezTo>
                  <a:pt x="331" y="434"/>
                  <a:pt x="331" y="434"/>
                  <a:pt x="331" y="434"/>
                </a:cubicBezTo>
                <a:cubicBezTo>
                  <a:pt x="335" y="428"/>
                  <a:pt x="335" y="428"/>
                  <a:pt x="335" y="428"/>
                </a:cubicBezTo>
                <a:cubicBezTo>
                  <a:pt x="331" y="425"/>
                  <a:pt x="331" y="425"/>
                  <a:pt x="331" y="425"/>
                </a:cubicBezTo>
                <a:cubicBezTo>
                  <a:pt x="331" y="425"/>
                  <a:pt x="334" y="421"/>
                  <a:pt x="329" y="420"/>
                </a:cubicBezTo>
                <a:cubicBezTo>
                  <a:pt x="325" y="420"/>
                  <a:pt x="321" y="419"/>
                  <a:pt x="321" y="419"/>
                </a:cubicBezTo>
                <a:cubicBezTo>
                  <a:pt x="308" y="402"/>
                  <a:pt x="308" y="402"/>
                  <a:pt x="308" y="402"/>
                </a:cubicBezTo>
                <a:cubicBezTo>
                  <a:pt x="308" y="402"/>
                  <a:pt x="308" y="400"/>
                  <a:pt x="301" y="401"/>
                </a:cubicBezTo>
                <a:cubicBezTo>
                  <a:pt x="293" y="402"/>
                  <a:pt x="293" y="412"/>
                  <a:pt x="288" y="412"/>
                </a:cubicBezTo>
                <a:cubicBezTo>
                  <a:pt x="282" y="412"/>
                  <a:pt x="281" y="404"/>
                  <a:pt x="281" y="404"/>
                </a:cubicBezTo>
                <a:cubicBezTo>
                  <a:pt x="281" y="404"/>
                  <a:pt x="274" y="406"/>
                  <a:pt x="270" y="405"/>
                </a:cubicBezTo>
                <a:cubicBezTo>
                  <a:pt x="266" y="404"/>
                  <a:pt x="263" y="400"/>
                  <a:pt x="263" y="400"/>
                </a:cubicBezTo>
                <a:cubicBezTo>
                  <a:pt x="263" y="400"/>
                  <a:pt x="252" y="398"/>
                  <a:pt x="254" y="397"/>
                </a:cubicBezTo>
                <a:cubicBezTo>
                  <a:pt x="255" y="394"/>
                  <a:pt x="265" y="394"/>
                  <a:pt x="265" y="394"/>
                </a:cubicBezTo>
                <a:cubicBezTo>
                  <a:pt x="265" y="394"/>
                  <a:pt x="266" y="400"/>
                  <a:pt x="270" y="400"/>
                </a:cubicBezTo>
                <a:cubicBezTo>
                  <a:pt x="273" y="400"/>
                  <a:pt x="279" y="397"/>
                  <a:pt x="279" y="397"/>
                </a:cubicBezTo>
                <a:cubicBezTo>
                  <a:pt x="284" y="398"/>
                  <a:pt x="284" y="398"/>
                  <a:pt x="284" y="398"/>
                </a:cubicBezTo>
                <a:cubicBezTo>
                  <a:pt x="284" y="393"/>
                  <a:pt x="284" y="393"/>
                  <a:pt x="284" y="393"/>
                </a:cubicBezTo>
                <a:cubicBezTo>
                  <a:pt x="294" y="388"/>
                  <a:pt x="294" y="388"/>
                  <a:pt x="294" y="388"/>
                </a:cubicBezTo>
                <a:cubicBezTo>
                  <a:pt x="305" y="392"/>
                  <a:pt x="305" y="392"/>
                  <a:pt x="305" y="392"/>
                </a:cubicBezTo>
                <a:cubicBezTo>
                  <a:pt x="316" y="382"/>
                  <a:pt x="316" y="382"/>
                  <a:pt x="316" y="382"/>
                </a:cubicBezTo>
                <a:cubicBezTo>
                  <a:pt x="305" y="377"/>
                  <a:pt x="305" y="377"/>
                  <a:pt x="305" y="377"/>
                </a:cubicBezTo>
                <a:cubicBezTo>
                  <a:pt x="305" y="377"/>
                  <a:pt x="311" y="375"/>
                  <a:pt x="308" y="371"/>
                </a:cubicBezTo>
                <a:cubicBezTo>
                  <a:pt x="305" y="367"/>
                  <a:pt x="307" y="366"/>
                  <a:pt x="302" y="366"/>
                </a:cubicBezTo>
                <a:cubicBezTo>
                  <a:pt x="296" y="367"/>
                  <a:pt x="293" y="373"/>
                  <a:pt x="290" y="373"/>
                </a:cubicBezTo>
                <a:cubicBezTo>
                  <a:pt x="288" y="374"/>
                  <a:pt x="281" y="373"/>
                  <a:pt x="281" y="373"/>
                </a:cubicBezTo>
                <a:cubicBezTo>
                  <a:pt x="281" y="373"/>
                  <a:pt x="289" y="371"/>
                  <a:pt x="290" y="370"/>
                </a:cubicBezTo>
                <a:cubicBezTo>
                  <a:pt x="292" y="367"/>
                  <a:pt x="297" y="363"/>
                  <a:pt x="301" y="363"/>
                </a:cubicBezTo>
                <a:cubicBezTo>
                  <a:pt x="304" y="363"/>
                  <a:pt x="311" y="367"/>
                  <a:pt x="311" y="367"/>
                </a:cubicBezTo>
                <a:cubicBezTo>
                  <a:pt x="325" y="361"/>
                  <a:pt x="325" y="361"/>
                  <a:pt x="325" y="361"/>
                </a:cubicBezTo>
                <a:cubicBezTo>
                  <a:pt x="332" y="346"/>
                  <a:pt x="332" y="346"/>
                  <a:pt x="332" y="346"/>
                </a:cubicBezTo>
                <a:cubicBezTo>
                  <a:pt x="347" y="334"/>
                  <a:pt x="347" y="334"/>
                  <a:pt x="347" y="334"/>
                </a:cubicBezTo>
                <a:cubicBezTo>
                  <a:pt x="356" y="316"/>
                  <a:pt x="356" y="316"/>
                  <a:pt x="356" y="316"/>
                </a:cubicBezTo>
                <a:cubicBezTo>
                  <a:pt x="356" y="316"/>
                  <a:pt x="356" y="312"/>
                  <a:pt x="359" y="309"/>
                </a:cubicBezTo>
                <a:cubicBezTo>
                  <a:pt x="361" y="307"/>
                  <a:pt x="379" y="289"/>
                  <a:pt x="377" y="278"/>
                </a:cubicBezTo>
                <a:cubicBezTo>
                  <a:pt x="374" y="269"/>
                  <a:pt x="358" y="266"/>
                  <a:pt x="358" y="266"/>
                </a:cubicBezTo>
                <a:cubicBezTo>
                  <a:pt x="347" y="267"/>
                  <a:pt x="347" y="267"/>
                  <a:pt x="347" y="267"/>
                </a:cubicBezTo>
                <a:cubicBezTo>
                  <a:pt x="327" y="259"/>
                  <a:pt x="327" y="259"/>
                  <a:pt x="327" y="259"/>
                </a:cubicBezTo>
                <a:cubicBezTo>
                  <a:pt x="317" y="261"/>
                  <a:pt x="317" y="261"/>
                  <a:pt x="317" y="261"/>
                </a:cubicBezTo>
                <a:cubicBezTo>
                  <a:pt x="317" y="261"/>
                  <a:pt x="312" y="255"/>
                  <a:pt x="305" y="254"/>
                </a:cubicBezTo>
                <a:cubicBezTo>
                  <a:pt x="297" y="254"/>
                  <a:pt x="279" y="259"/>
                  <a:pt x="279" y="259"/>
                </a:cubicBezTo>
                <a:cubicBezTo>
                  <a:pt x="274" y="258"/>
                  <a:pt x="274" y="258"/>
                  <a:pt x="274" y="258"/>
                </a:cubicBezTo>
                <a:cubicBezTo>
                  <a:pt x="269" y="265"/>
                  <a:pt x="269" y="265"/>
                  <a:pt x="269" y="265"/>
                </a:cubicBezTo>
                <a:cubicBezTo>
                  <a:pt x="250" y="266"/>
                  <a:pt x="250" y="266"/>
                  <a:pt x="250" y="266"/>
                </a:cubicBezTo>
                <a:cubicBezTo>
                  <a:pt x="265" y="261"/>
                  <a:pt x="265" y="261"/>
                  <a:pt x="265" y="261"/>
                </a:cubicBezTo>
                <a:cubicBezTo>
                  <a:pt x="273" y="253"/>
                  <a:pt x="273" y="253"/>
                  <a:pt x="273" y="253"/>
                </a:cubicBezTo>
                <a:cubicBezTo>
                  <a:pt x="273" y="253"/>
                  <a:pt x="267" y="251"/>
                  <a:pt x="266" y="251"/>
                </a:cubicBezTo>
                <a:cubicBezTo>
                  <a:pt x="265" y="251"/>
                  <a:pt x="258" y="254"/>
                  <a:pt x="258" y="254"/>
                </a:cubicBezTo>
                <a:cubicBezTo>
                  <a:pt x="254" y="253"/>
                  <a:pt x="254" y="253"/>
                  <a:pt x="254" y="253"/>
                </a:cubicBezTo>
                <a:cubicBezTo>
                  <a:pt x="265" y="248"/>
                  <a:pt x="265" y="248"/>
                  <a:pt x="265" y="248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89" y="238"/>
                  <a:pt x="289" y="238"/>
                  <a:pt x="289" y="238"/>
                </a:cubicBezTo>
                <a:cubicBezTo>
                  <a:pt x="281" y="238"/>
                  <a:pt x="281" y="238"/>
                  <a:pt x="281" y="238"/>
                </a:cubicBezTo>
                <a:cubicBezTo>
                  <a:pt x="271" y="235"/>
                  <a:pt x="271" y="235"/>
                  <a:pt x="271" y="235"/>
                </a:cubicBezTo>
                <a:cubicBezTo>
                  <a:pt x="279" y="234"/>
                  <a:pt x="279" y="234"/>
                  <a:pt x="279" y="234"/>
                </a:cubicBezTo>
                <a:cubicBezTo>
                  <a:pt x="275" y="228"/>
                  <a:pt x="275" y="228"/>
                  <a:pt x="275" y="228"/>
                </a:cubicBezTo>
                <a:cubicBezTo>
                  <a:pt x="282" y="228"/>
                  <a:pt x="282" y="228"/>
                  <a:pt x="282" y="228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290" y="221"/>
                  <a:pt x="298" y="220"/>
                  <a:pt x="307" y="213"/>
                </a:cubicBezTo>
                <a:cubicBezTo>
                  <a:pt x="312" y="208"/>
                  <a:pt x="315" y="207"/>
                  <a:pt x="315" y="207"/>
                </a:cubicBezTo>
                <a:cubicBezTo>
                  <a:pt x="315" y="207"/>
                  <a:pt x="324" y="205"/>
                  <a:pt x="328" y="204"/>
                </a:cubicBezTo>
                <a:cubicBezTo>
                  <a:pt x="331" y="201"/>
                  <a:pt x="335" y="190"/>
                  <a:pt x="335" y="190"/>
                </a:cubicBezTo>
                <a:cubicBezTo>
                  <a:pt x="335" y="190"/>
                  <a:pt x="331" y="194"/>
                  <a:pt x="332" y="190"/>
                </a:cubicBezTo>
                <a:cubicBezTo>
                  <a:pt x="332" y="186"/>
                  <a:pt x="339" y="178"/>
                  <a:pt x="339" y="178"/>
                </a:cubicBezTo>
                <a:cubicBezTo>
                  <a:pt x="327" y="174"/>
                  <a:pt x="327" y="174"/>
                  <a:pt x="327" y="174"/>
                </a:cubicBezTo>
                <a:cubicBezTo>
                  <a:pt x="320" y="174"/>
                  <a:pt x="320" y="174"/>
                  <a:pt x="320" y="174"/>
                </a:cubicBezTo>
                <a:cubicBezTo>
                  <a:pt x="324" y="178"/>
                  <a:pt x="324" y="178"/>
                  <a:pt x="324" y="178"/>
                </a:cubicBezTo>
                <a:cubicBezTo>
                  <a:pt x="312" y="174"/>
                  <a:pt x="312" y="174"/>
                  <a:pt x="312" y="174"/>
                </a:cubicBezTo>
                <a:cubicBezTo>
                  <a:pt x="304" y="178"/>
                  <a:pt x="304" y="178"/>
                  <a:pt x="304" y="178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92" y="171"/>
                  <a:pt x="292" y="171"/>
                  <a:pt x="292" y="171"/>
                </a:cubicBezTo>
                <a:cubicBezTo>
                  <a:pt x="290" y="176"/>
                  <a:pt x="290" y="176"/>
                  <a:pt x="290" y="176"/>
                </a:cubicBezTo>
                <a:cubicBezTo>
                  <a:pt x="279" y="176"/>
                  <a:pt x="279" y="176"/>
                  <a:pt x="279" y="176"/>
                </a:cubicBezTo>
                <a:cubicBezTo>
                  <a:pt x="269" y="182"/>
                  <a:pt x="269" y="182"/>
                  <a:pt x="269" y="182"/>
                </a:cubicBezTo>
                <a:cubicBezTo>
                  <a:pt x="273" y="174"/>
                  <a:pt x="273" y="174"/>
                  <a:pt x="273" y="174"/>
                </a:cubicBezTo>
                <a:cubicBezTo>
                  <a:pt x="267" y="167"/>
                  <a:pt x="267" y="167"/>
                  <a:pt x="267" y="167"/>
                </a:cubicBezTo>
                <a:cubicBezTo>
                  <a:pt x="267" y="167"/>
                  <a:pt x="259" y="180"/>
                  <a:pt x="258" y="180"/>
                </a:cubicBezTo>
                <a:cubicBezTo>
                  <a:pt x="254" y="178"/>
                  <a:pt x="261" y="170"/>
                  <a:pt x="261" y="170"/>
                </a:cubicBezTo>
                <a:cubicBezTo>
                  <a:pt x="259" y="162"/>
                  <a:pt x="259" y="162"/>
                  <a:pt x="259" y="162"/>
                </a:cubicBezTo>
                <a:cubicBezTo>
                  <a:pt x="255" y="166"/>
                  <a:pt x="255" y="166"/>
                  <a:pt x="255" y="166"/>
                </a:cubicBezTo>
                <a:cubicBezTo>
                  <a:pt x="254" y="163"/>
                  <a:pt x="254" y="163"/>
                  <a:pt x="254" y="163"/>
                </a:cubicBezTo>
                <a:cubicBezTo>
                  <a:pt x="254" y="163"/>
                  <a:pt x="248" y="162"/>
                  <a:pt x="247" y="162"/>
                </a:cubicBezTo>
                <a:cubicBezTo>
                  <a:pt x="244" y="162"/>
                  <a:pt x="246" y="165"/>
                  <a:pt x="246" y="165"/>
                </a:cubicBezTo>
                <a:cubicBezTo>
                  <a:pt x="246" y="165"/>
                  <a:pt x="242" y="166"/>
                  <a:pt x="240" y="169"/>
                </a:cubicBezTo>
                <a:cubicBezTo>
                  <a:pt x="239" y="171"/>
                  <a:pt x="242" y="178"/>
                  <a:pt x="242" y="178"/>
                </a:cubicBezTo>
                <a:cubicBezTo>
                  <a:pt x="242" y="178"/>
                  <a:pt x="238" y="176"/>
                  <a:pt x="238" y="181"/>
                </a:cubicBezTo>
                <a:cubicBezTo>
                  <a:pt x="236" y="185"/>
                  <a:pt x="238" y="189"/>
                  <a:pt x="238" y="189"/>
                </a:cubicBezTo>
                <a:cubicBezTo>
                  <a:pt x="243" y="193"/>
                  <a:pt x="243" y="193"/>
                  <a:pt x="243" y="193"/>
                </a:cubicBezTo>
                <a:cubicBezTo>
                  <a:pt x="236" y="190"/>
                  <a:pt x="236" y="190"/>
                  <a:pt x="236" y="190"/>
                </a:cubicBezTo>
                <a:cubicBezTo>
                  <a:pt x="228" y="192"/>
                  <a:pt x="228" y="192"/>
                  <a:pt x="228" y="192"/>
                </a:cubicBezTo>
                <a:cubicBezTo>
                  <a:pt x="223" y="189"/>
                  <a:pt x="223" y="189"/>
                  <a:pt x="223" y="189"/>
                </a:cubicBezTo>
                <a:cubicBezTo>
                  <a:pt x="221" y="189"/>
                  <a:pt x="221" y="189"/>
                  <a:pt x="221" y="189"/>
                </a:cubicBezTo>
                <a:cubicBezTo>
                  <a:pt x="224" y="193"/>
                  <a:pt x="224" y="193"/>
                  <a:pt x="224" y="193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17" y="204"/>
                  <a:pt x="217" y="204"/>
                  <a:pt x="217" y="204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21" y="211"/>
                  <a:pt x="221" y="211"/>
                  <a:pt x="221" y="211"/>
                </a:cubicBezTo>
                <a:cubicBezTo>
                  <a:pt x="220" y="213"/>
                  <a:pt x="220" y="213"/>
                  <a:pt x="220" y="213"/>
                </a:cubicBezTo>
                <a:cubicBezTo>
                  <a:pt x="224" y="216"/>
                  <a:pt x="224" y="216"/>
                  <a:pt x="224" y="216"/>
                </a:cubicBezTo>
                <a:cubicBezTo>
                  <a:pt x="228" y="227"/>
                  <a:pt x="228" y="227"/>
                  <a:pt x="228" y="227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09" y="221"/>
                  <a:pt x="209" y="221"/>
                  <a:pt x="209" y="221"/>
                </a:cubicBezTo>
                <a:cubicBezTo>
                  <a:pt x="207" y="215"/>
                  <a:pt x="207" y="215"/>
                  <a:pt x="207" y="215"/>
                </a:cubicBezTo>
                <a:cubicBezTo>
                  <a:pt x="203" y="216"/>
                  <a:pt x="203" y="216"/>
                  <a:pt x="203" y="216"/>
                </a:cubicBezTo>
                <a:cubicBezTo>
                  <a:pt x="204" y="226"/>
                  <a:pt x="204" y="226"/>
                  <a:pt x="204" y="226"/>
                </a:cubicBezTo>
                <a:cubicBezTo>
                  <a:pt x="200" y="217"/>
                  <a:pt x="200" y="217"/>
                  <a:pt x="200" y="217"/>
                </a:cubicBezTo>
                <a:cubicBezTo>
                  <a:pt x="193" y="217"/>
                  <a:pt x="193" y="217"/>
                  <a:pt x="193" y="217"/>
                </a:cubicBezTo>
                <a:cubicBezTo>
                  <a:pt x="193" y="227"/>
                  <a:pt x="193" y="227"/>
                  <a:pt x="193" y="227"/>
                </a:cubicBezTo>
                <a:cubicBezTo>
                  <a:pt x="197" y="232"/>
                  <a:pt x="197" y="232"/>
                  <a:pt x="197" y="232"/>
                </a:cubicBezTo>
                <a:cubicBezTo>
                  <a:pt x="193" y="231"/>
                  <a:pt x="193" y="231"/>
                  <a:pt x="193" y="231"/>
                </a:cubicBezTo>
                <a:cubicBezTo>
                  <a:pt x="192" y="235"/>
                  <a:pt x="192" y="235"/>
                  <a:pt x="192" y="235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201" y="247"/>
                  <a:pt x="201" y="247"/>
                  <a:pt x="201" y="247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3" y="247"/>
                  <a:pt x="190" y="242"/>
                  <a:pt x="186" y="242"/>
                </a:cubicBezTo>
                <a:cubicBezTo>
                  <a:pt x="184" y="242"/>
                  <a:pt x="184" y="250"/>
                  <a:pt x="184" y="251"/>
                </a:cubicBezTo>
                <a:cubicBezTo>
                  <a:pt x="185" y="253"/>
                  <a:pt x="181" y="255"/>
                  <a:pt x="182" y="258"/>
                </a:cubicBezTo>
                <a:cubicBezTo>
                  <a:pt x="184" y="261"/>
                  <a:pt x="188" y="259"/>
                  <a:pt x="188" y="259"/>
                </a:cubicBezTo>
                <a:cubicBezTo>
                  <a:pt x="198" y="261"/>
                  <a:pt x="198" y="261"/>
                  <a:pt x="198" y="261"/>
                </a:cubicBezTo>
                <a:cubicBezTo>
                  <a:pt x="190" y="263"/>
                  <a:pt x="190" y="263"/>
                  <a:pt x="190" y="263"/>
                </a:cubicBezTo>
                <a:cubicBezTo>
                  <a:pt x="190" y="263"/>
                  <a:pt x="186" y="265"/>
                  <a:pt x="188" y="267"/>
                </a:cubicBezTo>
                <a:cubicBezTo>
                  <a:pt x="188" y="270"/>
                  <a:pt x="194" y="270"/>
                  <a:pt x="197" y="273"/>
                </a:cubicBezTo>
                <a:cubicBezTo>
                  <a:pt x="198" y="275"/>
                  <a:pt x="198" y="278"/>
                  <a:pt x="198" y="278"/>
                </a:cubicBezTo>
                <a:cubicBezTo>
                  <a:pt x="198" y="278"/>
                  <a:pt x="194" y="274"/>
                  <a:pt x="192" y="273"/>
                </a:cubicBezTo>
                <a:cubicBezTo>
                  <a:pt x="190" y="271"/>
                  <a:pt x="185" y="278"/>
                  <a:pt x="185" y="278"/>
                </a:cubicBezTo>
                <a:cubicBezTo>
                  <a:pt x="192" y="288"/>
                  <a:pt x="192" y="288"/>
                  <a:pt x="192" y="288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78" y="286"/>
                  <a:pt x="178" y="286"/>
                  <a:pt x="178" y="286"/>
                </a:cubicBezTo>
                <a:cubicBezTo>
                  <a:pt x="184" y="293"/>
                  <a:pt x="184" y="293"/>
                  <a:pt x="184" y="293"/>
                </a:cubicBezTo>
                <a:cubicBezTo>
                  <a:pt x="184" y="294"/>
                  <a:pt x="184" y="294"/>
                  <a:pt x="184" y="294"/>
                </a:cubicBezTo>
                <a:cubicBezTo>
                  <a:pt x="177" y="290"/>
                  <a:pt x="177" y="290"/>
                  <a:pt x="177" y="290"/>
                </a:cubicBezTo>
                <a:cubicBezTo>
                  <a:pt x="166" y="298"/>
                  <a:pt x="166" y="298"/>
                  <a:pt x="166" y="298"/>
                </a:cubicBezTo>
                <a:cubicBezTo>
                  <a:pt x="166" y="298"/>
                  <a:pt x="178" y="300"/>
                  <a:pt x="177" y="301"/>
                </a:cubicBezTo>
                <a:cubicBezTo>
                  <a:pt x="174" y="305"/>
                  <a:pt x="166" y="305"/>
                  <a:pt x="166" y="305"/>
                </a:cubicBezTo>
                <a:cubicBezTo>
                  <a:pt x="165" y="313"/>
                  <a:pt x="165" y="313"/>
                  <a:pt x="165" y="313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62" y="309"/>
                  <a:pt x="150" y="309"/>
                  <a:pt x="150" y="311"/>
                </a:cubicBezTo>
                <a:cubicBezTo>
                  <a:pt x="150" y="313"/>
                  <a:pt x="163" y="317"/>
                  <a:pt x="163" y="317"/>
                </a:cubicBezTo>
                <a:cubicBezTo>
                  <a:pt x="171" y="316"/>
                  <a:pt x="171" y="316"/>
                  <a:pt x="171" y="316"/>
                </a:cubicBezTo>
                <a:cubicBezTo>
                  <a:pt x="176" y="312"/>
                  <a:pt x="176" y="312"/>
                  <a:pt x="176" y="312"/>
                </a:cubicBezTo>
                <a:cubicBezTo>
                  <a:pt x="188" y="308"/>
                  <a:pt x="188" y="308"/>
                  <a:pt x="188" y="308"/>
                </a:cubicBezTo>
                <a:cubicBezTo>
                  <a:pt x="188" y="311"/>
                  <a:pt x="188" y="311"/>
                  <a:pt x="188" y="311"/>
                </a:cubicBezTo>
                <a:cubicBezTo>
                  <a:pt x="178" y="313"/>
                  <a:pt x="178" y="313"/>
                  <a:pt x="178" y="313"/>
                </a:cubicBezTo>
                <a:cubicBezTo>
                  <a:pt x="176" y="316"/>
                  <a:pt x="176" y="316"/>
                  <a:pt x="176" y="316"/>
                </a:cubicBezTo>
                <a:cubicBezTo>
                  <a:pt x="181" y="319"/>
                  <a:pt x="181" y="319"/>
                  <a:pt x="181" y="319"/>
                </a:cubicBezTo>
                <a:cubicBezTo>
                  <a:pt x="178" y="320"/>
                  <a:pt x="178" y="320"/>
                  <a:pt x="178" y="320"/>
                </a:cubicBezTo>
                <a:cubicBezTo>
                  <a:pt x="174" y="317"/>
                  <a:pt x="174" y="317"/>
                  <a:pt x="174" y="317"/>
                </a:cubicBezTo>
                <a:cubicBezTo>
                  <a:pt x="165" y="320"/>
                  <a:pt x="165" y="320"/>
                  <a:pt x="165" y="320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8" y="324"/>
                  <a:pt x="158" y="324"/>
                  <a:pt x="158" y="324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71" y="334"/>
                  <a:pt x="171" y="334"/>
                  <a:pt x="171" y="334"/>
                </a:cubicBezTo>
                <a:cubicBezTo>
                  <a:pt x="182" y="330"/>
                  <a:pt x="182" y="330"/>
                  <a:pt x="182" y="330"/>
                </a:cubicBezTo>
                <a:cubicBezTo>
                  <a:pt x="200" y="315"/>
                  <a:pt x="200" y="315"/>
                  <a:pt x="200" y="315"/>
                </a:cubicBezTo>
                <a:cubicBezTo>
                  <a:pt x="197" y="312"/>
                  <a:pt x="197" y="312"/>
                  <a:pt x="197" y="312"/>
                </a:cubicBezTo>
                <a:cubicBezTo>
                  <a:pt x="201" y="311"/>
                  <a:pt x="201" y="311"/>
                  <a:pt x="201" y="311"/>
                </a:cubicBezTo>
                <a:cubicBezTo>
                  <a:pt x="207" y="313"/>
                  <a:pt x="207" y="313"/>
                  <a:pt x="207" y="313"/>
                </a:cubicBezTo>
                <a:cubicBezTo>
                  <a:pt x="196" y="321"/>
                  <a:pt x="196" y="321"/>
                  <a:pt x="196" y="321"/>
                </a:cubicBezTo>
                <a:cubicBezTo>
                  <a:pt x="196" y="321"/>
                  <a:pt x="205" y="324"/>
                  <a:pt x="204" y="324"/>
                </a:cubicBezTo>
                <a:cubicBezTo>
                  <a:pt x="196" y="324"/>
                  <a:pt x="196" y="324"/>
                  <a:pt x="196" y="324"/>
                </a:cubicBezTo>
                <a:cubicBezTo>
                  <a:pt x="185" y="332"/>
                  <a:pt x="185" y="332"/>
                  <a:pt x="185" y="332"/>
                </a:cubicBezTo>
                <a:cubicBezTo>
                  <a:pt x="190" y="336"/>
                  <a:pt x="190" y="336"/>
                  <a:pt x="190" y="336"/>
                </a:cubicBezTo>
                <a:cubicBezTo>
                  <a:pt x="185" y="336"/>
                  <a:pt x="185" y="336"/>
                  <a:pt x="185" y="336"/>
                </a:cubicBezTo>
                <a:cubicBezTo>
                  <a:pt x="181" y="339"/>
                  <a:pt x="181" y="339"/>
                  <a:pt x="181" y="339"/>
                </a:cubicBezTo>
                <a:cubicBezTo>
                  <a:pt x="190" y="343"/>
                  <a:pt x="190" y="343"/>
                  <a:pt x="190" y="343"/>
                </a:cubicBezTo>
                <a:cubicBezTo>
                  <a:pt x="182" y="342"/>
                  <a:pt x="182" y="342"/>
                  <a:pt x="182" y="342"/>
                </a:cubicBezTo>
                <a:cubicBezTo>
                  <a:pt x="177" y="351"/>
                  <a:pt x="177" y="351"/>
                  <a:pt x="177" y="351"/>
                </a:cubicBezTo>
                <a:cubicBezTo>
                  <a:pt x="169" y="351"/>
                  <a:pt x="169" y="351"/>
                  <a:pt x="169" y="351"/>
                </a:cubicBezTo>
                <a:cubicBezTo>
                  <a:pt x="165" y="361"/>
                  <a:pt x="165" y="361"/>
                  <a:pt x="165" y="361"/>
                </a:cubicBezTo>
                <a:cubicBezTo>
                  <a:pt x="170" y="361"/>
                  <a:pt x="170" y="361"/>
                  <a:pt x="170" y="361"/>
                </a:cubicBezTo>
                <a:cubicBezTo>
                  <a:pt x="169" y="374"/>
                  <a:pt x="169" y="374"/>
                  <a:pt x="169" y="374"/>
                </a:cubicBezTo>
                <a:cubicBezTo>
                  <a:pt x="162" y="374"/>
                  <a:pt x="162" y="374"/>
                  <a:pt x="162" y="374"/>
                </a:cubicBezTo>
                <a:cubicBezTo>
                  <a:pt x="155" y="379"/>
                  <a:pt x="155" y="379"/>
                  <a:pt x="155" y="379"/>
                </a:cubicBezTo>
                <a:cubicBezTo>
                  <a:pt x="159" y="385"/>
                  <a:pt x="159" y="385"/>
                  <a:pt x="159" y="385"/>
                </a:cubicBezTo>
                <a:cubicBezTo>
                  <a:pt x="155" y="394"/>
                  <a:pt x="155" y="394"/>
                  <a:pt x="155" y="394"/>
                </a:cubicBezTo>
                <a:cubicBezTo>
                  <a:pt x="157" y="397"/>
                  <a:pt x="157" y="397"/>
                  <a:pt x="157" y="397"/>
                </a:cubicBezTo>
                <a:cubicBezTo>
                  <a:pt x="163" y="397"/>
                  <a:pt x="163" y="397"/>
                  <a:pt x="163" y="397"/>
                </a:cubicBezTo>
                <a:cubicBezTo>
                  <a:pt x="157" y="400"/>
                  <a:pt x="157" y="400"/>
                  <a:pt x="157" y="400"/>
                </a:cubicBezTo>
                <a:cubicBezTo>
                  <a:pt x="150" y="412"/>
                  <a:pt x="150" y="412"/>
                  <a:pt x="150" y="412"/>
                </a:cubicBezTo>
                <a:cubicBezTo>
                  <a:pt x="149" y="413"/>
                  <a:pt x="149" y="413"/>
                  <a:pt x="149" y="413"/>
                </a:cubicBezTo>
                <a:cubicBezTo>
                  <a:pt x="149" y="413"/>
                  <a:pt x="147" y="423"/>
                  <a:pt x="143" y="425"/>
                </a:cubicBezTo>
                <a:cubicBezTo>
                  <a:pt x="142" y="427"/>
                  <a:pt x="136" y="428"/>
                  <a:pt x="136" y="428"/>
                </a:cubicBezTo>
                <a:cubicBezTo>
                  <a:pt x="136" y="428"/>
                  <a:pt x="135" y="438"/>
                  <a:pt x="142" y="438"/>
                </a:cubicBezTo>
                <a:cubicBezTo>
                  <a:pt x="151" y="439"/>
                  <a:pt x="154" y="429"/>
                  <a:pt x="154" y="429"/>
                </a:cubicBezTo>
                <a:cubicBezTo>
                  <a:pt x="153" y="427"/>
                  <a:pt x="153" y="427"/>
                  <a:pt x="153" y="427"/>
                </a:cubicBezTo>
                <a:cubicBezTo>
                  <a:pt x="154" y="424"/>
                  <a:pt x="154" y="424"/>
                  <a:pt x="154" y="424"/>
                </a:cubicBezTo>
                <a:cubicBezTo>
                  <a:pt x="163" y="405"/>
                  <a:pt x="163" y="405"/>
                  <a:pt x="163" y="405"/>
                </a:cubicBezTo>
                <a:cubicBezTo>
                  <a:pt x="173" y="400"/>
                  <a:pt x="173" y="400"/>
                  <a:pt x="173" y="400"/>
                </a:cubicBezTo>
                <a:cubicBezTo>
                  <a:pt x="169" y="394"/>
                  <a:pt x="169" y="394"/>
                  <a:pt x="169" y="394"/>
                </a:cubicBezTo>
                <a:cubicBezTo>
                  <a:pt x="170" y="381"/>
                  <a:pt x="170" y="381"/>
                  <a:pt x="170" y="381"/>
                </a:cubicBezTo>
                <a:cubicBezTo>
                  <a:pt x="174" y="381"/>
                  <a:pt x="174" y="381"/>
                  <a:pt x="174" y="381"/>
                </a:cubicBezTo>
                <a:cubicBezTo>
                  <a:pt x="184" y="373"/>
                  <a:pt x="184" y="373"/>
                  <a:pt x="184" y="373"/>
                </a:cubicBezTo>
                <a:cubicBezTo>
                  <a:pt x="188" y="371"/>
                  <a:pt x="188" y="371"/>
                  <a:pt x="188" y="371"/>
                </a:cubicBezTo>
                <a:cubicBezTo>
                  <a:pt x="194" y="366"/>
                  <a:pt x="194" y="366"/>
                  <a:pt x="194" y="366"/>
                </a:cubicBezTo>
                <a:cubicBezTo>
                  <a:pt x="200" y="365"/>
                  <a:pt x="200" y="365"/>
                  <a:pt x="200" y="365"/>
                </a:cubicBezTo>
                <a:cubicBezTo>
                  <a:pt x="196" y="367"/>
                  <a:pt x="196" y="367"/>
                  <a:pt x="196" y="367"/>
                </a:cubicBezTo>
                <a:cubicBezTo>
                  <a:pt x="192" y="373"/>
                  <a:pt x="192" y="373"/>
                  <a:pt x="192" y="373"/>
                </a:cubicBezTo>
                <a:cubicBezTo>
                  <a:pt x="185" y="374"/>
                  <a:pt x="185" y="374"/>
                  <a:pt x="185" y="374"/>
                </a:cubicBezTo>
                <a:cubicBezTo>
                  <a:pt x="178" y="381"/>
                  <a:pt x="178" y="381"/>
                  <a:pt x="178" y="381"/>
                </a:cubicBezTo>
                <a:cubicBezTo>
                  <a:pt x="174" y="382"/>
                  <a:pt x="174" y="382"/>
                  <a:pt x="174" y="382"/>
                </a:cubicBezTo>
                <a:cubicBezTo>
                  <a:pt x="171" y="393"/>
                  <a:pt x="171" y="393"/>
                  <a:pt x="171" y="393"/>
                </a:cubicBezTo>
                <a:cubicBezTo>
                  <a:pt x="178" y="398"/>
                  <a:pt x="178" y="398"/>
                  <a:pt x="178" y="398"/>
                </a:cubicBezTo>
                <a:cubicBezTo>
                  <a:pt x="177" y="388"/>
                  <a:pt x="177" y="388"/>
                  <a:pt x="177" y="388"/>
                </a:cubicBezTo>
                <a:cubicBezTo>
                  <a:pt x="182" y="392"/>
                  <a:pt x="182" y="392"/>
                  <a:pt x="182" y="392"/>
                </a:cubicBezTo>
                <a:cubicBezTo>
                  <a:pt x="185" y="388"/>
                  <a:pt x="185" y="388"/>
                  <a:pt x="185" y="388"/>
                </a:cubicBezTo>
                <a:cubicBezTo>
                  <a:pt x="188" y="397"/>
                  <a:pt x="188" y="397"/>
                  <a:pt x="188" y="397"/>
                </a:cubicBezTo>
                <a:cubicBezTo>
                  <a:pt x="194" y="392"/>
                  <a:pt x="194" y="392"/>
                  <a:pt x="194" y="392"/>
                </a:cubicBezTo>
                <a:cubicBezTo>
                  <a:pt x="193" y="385"/>
                  <a:pt x="193" y="385"/>
                  <a:pt x="193" y="385"/>
                </a:cubicBezTo>
                <a:cubicBezTo>
                  <a:pt x="196" y="385"/>
                  <a:pt x="196" y="385"/>
                  <a:pt x="196" y="385"/>
                </a:cubicBezTo>
                <a:cubicBezTo>
                  <a:pt x="196" y="385"/>
                  <a:pt x="198" y="377"/>
                  <a:pt x="200" y="378"/>
                </a:cubicBezTo>
                <a:cubicBezTo>
                  <a:pt x="203" y="378"/>
                  <a:pt x="200" y="382"/>
                  <a:pt x="200" y="382"/>
                </a:cubicBezTo>
                <a:cubicBezTo>
                  <a:pt x="200" y="388"/>
                  <a:pt x="200" y="388"/>
                  <a:pt x="200" y="388"/>
                </a:cubicBezTo>
                <a:cubicBezTo>
                  <a:pt x="201" y="385"/>
                  <a:pt x="201" y="385"/>
                  <a:pt x="201" y="385"/>
                </a:cubicBezTo>
                <a:cubicBezTo>
                  <a:pt x="205" y="392"/>
                  <a:pt x="205" y="392"/>
                  <a:pt x="205" y="392"/>
                </a:cubicBezTo>
                <a:cubicBezTo>
                  <a:pt x="213" y="397"/>
                  <a:pt x="213" y="397"/>
                  <a:pt x="213" y="397"/>
                </a:cubicBezTo>
                <a:cubicBezTo>
                  <a:pt x="204" y="396"/>
                  <a:pt x="204" y="396"/>
                  <a:pt x="204" y="396"/>
                </a:cubicBezTo>
                <a:cubicBezTo>
                  <a:pt x="200" y="392"/>
                  <a:pt x="200" y="392"/>
                  <a:pt x="200" y="392"/>
                </a:cubicBezTo>
                <a:cubicBezTo>
                  <a:pt x="196" y="394"/>
                  <a:pt x="196" y="394"/>
                  <a:pt x="196" y="394"/>
                </a:cubicBezTo>
                <a:cubicBezTo>
                  <a:pt x="194" y="408"/>
                  <a:pt x="194" y="408"/>
                  <a:pt x="194" y="408"/>
                </a:cubicBezTo>
                <a:cubicBezTo>
                  <a:pt x="194" y="408"/>
                  <a:pt x="190" y="408"/>
                  <a:pt x="190" y="409"/>
                </a:cubicBezTo>
                <a:cubicBezTo>
                  <a:pt x="190" y="420"/>
                  <a:pt x="190" y="420"/>
                  <a:pt x="190" y="420"/>
                </a:cubicBezTo>
                <a:cubicBezTo>
                  <a:pt x="190" y="420"/>
                  <a:pt x="200" y="423"/>
                  <a:pt x="198" y="428"/>
                </a:cubicBezTo>
                <a:cubicBezTo>
                  <a:pt x="198" y="435"/>
                  <a:pt x="192" y="439"/>
                  <a:pt x="192" y="439"/>
                </a:cubicBezTo>
                <a:cubicBezTo>
                  <a:pt x="190" y="444"/>
                  <a:pt x="190" y="444"/>
                  <a:pt x="190" y="444"/>
                </a:cubicBezTo>
                <a:cubicBezTo>
                  <a:pt x="185" y="444"/>
                  <a:pt x="185" y="444"/>
                  <a:pt x="185" y="444"/>
                </a:cubicBezTo>
                <a:cubicBezTo>
                  <a:pt x="185" y="444"/>
                  <a:pt x="185" y="450"/>
                  <a:pt x="182" y="452"/>
                </a:cubicBezTo>
                <a:cubicBezTo>
                  <a:pt x="180" y="455"/>
                  <a:pt x="173" y="461"/>
                  <a:pt x="171" y="465"/>
                </a:cubicBezTo>
                <a:cubicBezTo>
                  <a:pt x="170" y="469"/>
                  <a:pt x="166" y="479"/>
                  <a:pt x="166" y="479"/>
                </a:cubicBezTo>
                <a:cubicBezTo>
                  <a:pt x="163" y="470"/>
                  <a:pt x="163" y="470"/>
                  <a:pt x="163" y="470"/>
                </a:cubicBezTo>
                <a:cubicBezTo>
                  <a:pt x="162" y="470"/>
                  <a:pt x="162" y="470"/>
                  <a:pt x="162" y="470"/>
                </a:cubicBezTo>
                <a:cubicBezTo>
                  <a:pt x="162" y="470"/>
                  <a:pt x="158" y="479"/>
                  <a:pt x="161" y="483"/>
                </a:cubicBezTo>
                <a:cubicBezTo>
                  <a:pt x="162" y="486"/>
                  <a:pt x="165" y="493"/>
                  <a:pt x="165" y="493"/>
                </a:cubicBezTo>
                <a:cubicBezTo>
                  <a:pt x="165" y="501"/>
                  <a:pt x="165" y="501"/>
                  <a:pt x="165" y="501"/>
                </a:cubicBezTo>
                <a:cubicBezTo>
                  <a:pt x="169" y="504"/>
                  <a:pt x="169" y="504"/>
                  <a:pt x="169" y="504"/>
                </a:cubicBezTo>
                <a:cubicBezTo>
                  <a:pt x="170" y="500"/>
                  <a:pt x="170" y="500"/>
                  <a:pt x="170" y="500"/>
                </a:cubicBezTo>
                <a:cubicBezTo>
                  <a:pt x="170" y="500"/>
                  <a:pt x="165" y="490"/>
                  <a:pt x="171" y="488"/>
                </a:cubicBezTo>
                <a:cubicBezTo>
                  <a:pt x="176" y="485"/>
                  <a:pt x="178" y="486"/>
                  <a:pt x="178" y="486"/>
                </a:cubicBezTo>
                <a:cubicBezTo>
                  <a:pt x="178" y="490"/>
                  <a:pt x="178" y="490"/>
                  <a:pt x="178" y="490"/>
                </a:cubicBezTo>
                <a:cubicBezTo>
                  <a:pt x="188" y="497"/>
                  <a:pt x="188" y="497"/>
                  <a:pt x="188" y="497"/>
                </a:cubicBezTo>
                <a:cubicBezTo>
                  <a:pt x="194" y="505"/>
                  <a:pt x="194" y="505"/>
                  <a:pt x="194" y="505"/>
                </a:cubicBezTo>
                <a:cubicBezTo>
                  <a:pt x="198" y="497"/>
                  <a:pt x="198" y="497"/>
                  <a:pt x="198" y="497"/>
                </a:cubicBezTo>
                <a:cubicBezTo>
                  <a:pt x="196" y="490"/>
                  <a:pt x="196" y="490"/>
                  <a:pt x="196" y="490"/>
                </a:cubicBezTo>
                <a:cubicBezTo>
                  <a:pt x="196" y="486"/>
                  <a:pt x="196" y="486"/>
                  <a:pt x="196" y="486"/>
                </a:cubicBezTo>
                <a:cubicBezTo>
                  <a:pt x="196" y="486"/>
                  <a:pt x="198" y="492"/>
                  <a:pt x="201" y="493"/>
                </a:cubicBezTo>
                <a:cubicBezTo>
                  <a:pt x="207" y="493"/>
                  <a:pt x="207" y="493"/>
                  <a:pt x="207" y="493"/>
                </a:cubicBezTo>
                <a:cubicBezTo>
                  <a:pt x="207" y="493"/>
                  <a:pt x="201" y="502"/>
                  <a:pt x="207" y="502"/>
                </a:cubicBezTo>
                <a:cubicBezTo>
                  <a:pt x="213" y="502"/>
                  <a:pt x="221" y="501"/>
                  <a:pt x="221" y="501"/>
                </a:cubicBezTo>
                <a:cubicBezTo>
                  <a:pt x="224" y="497"/>
                  <a:pt x="224" y="497"/>
                  <a:pt x="224" y="497"/>
                </a:cubicBezTo>
                <a:cubicBezTo>
                  <a:pt x="230" y="498"/>
                  <a:pt x="230" y="498"/>
                  <a:pt x="230" y="498"/>
                </a:cubicBezTo>
                <a:cubicBezTo>
                  <a:pt x="240" y="498"/>
                  <a:pt x="240" y="498"/>
                  <a:pt x="240" y="498"/>
                </a:cubicBezTo>
                <a:cubicBezTo>
                  <a:pt x="242" y="482"/>
                  <a:pt x="242" y="482"/>
                  <a:pt x="242" y="482"/>
                </a:cubicBezTo>
                <a:cubicBezTo>
                  <a:pt x="242" y="482"/>
                  <a:pt x="242" y="489"/>
                  <a:pt x="244" y="490"/>
                </a:cubicBezTo>
                <a:cubicBezTo>
                  <a:pt x="247" y="490"/>
                  <a:pt x="267" y="493"/>
                  <a:pt x="267" y="493"/>
                </a:cubicBezTo>
                <a:cubicBezTo>
                  <a:pt x="265" y="497"/>
                  <a:pt x="265" y="497"/>
                  <a:pt x="265" y="497"/>
                </a:cubicBezTo>
                <a:cubicBezTo>
                  <a:pt x="262" y="497"/>
                  <a:pt x="262" y="497"/>
                  <a:pt x="262" y="497"/>
                </a:cubicBezTo>
                <a:cubicBezTo>
                  <a:pt x="261" y="494"/>
                  <a:pt x="261" y="494"/>
                  <a:pt x="261" y="494"/>
                </a:cubicBezTo>
                <a:cubicBezTo>
                  <a:pt x="254" y="494"/>
                  <a:pt x="254" y="494"/>
                  <a:pt x="254" y="494"/>
                </a:cubicBezTo>
                <a:cubicBezTo>
                  <a:pt x="255" y="500"/>
                  <a:pt x="255" y="500"/>
                  <a:pt x="255" y="500"/>
                </a:cubicBezTo>
                <a:cubicBezTo>
                  <a:pt x="251" y="498"/>
                  <a:pt x="251" y="498"/>
                  <a:pt x="251" y="498"/>
                </a:cubicBezTo>
                <a:cubicBezTo>
                  <a:pt x="243" y="504"/>
                  <a:pt x="243" y="504"/>
                  <a:pt x="243" y="504"/>
                </a:cubicBezTo>
                <a:cubicBezTo>
                  <a:pt x="244" y="506"/>
                  <a:pt x="244" y="506"/>
                  <a:pt x="244" y="506"/>
                </a:cubicBezTo>
                <a:cubicBezTo>
                  <a:pt x="244" y="506"/>
                  <a:pt x="238" y="510"/>
                  <a:pt x="236" y="515"/>
                </a:cubicBezTo>
                <a:cubicBezTo>
                  <a:pt x="235" y="519"/>
                  <a:pt x="232" y="524"/>
                  <a:pt x="232" y="524"/>
                </a:cubicBezTo>
                <a:cubicBezTo>
                  <a:pt x="228" y="527"/>
                  <a:pt x="228" y="527"/>
                  <a:pt x="228" y="527"/>
                </a:cubicBezTo>
                <a:cubicBezTo>
                  <a:pt x="232" y="535"/>
                  <a:pt x="232" y="535"/>
                  <a:pt x="232" y="535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0"/>
                  <a:pt x="238" y="542"/>
                  <a:pt x="238" y="544"/>
                </a:cubicBezTo>
                <a:cubicBezTo>
                  <a:pt x="238" y="546"/>
                  <a:pt x="236" y="552"/>
                  <a:pt x="236" y="554"/>
                </a:cubicBezTo>
                <a:cubicBezTo>
                  <a:pt x="238" y="556"/>
                  <a:pt x="240" y="559"/>
                  <a:pt x="240" y="559"/>
                </a:cubicBezTo>
                <a:cubicBezTo>
                  <a:pt x="246" y="552"/>
                  <a:pt x="246" y="552"/>
                  <a:pt x="246" y="552"/>
                </a:cubicBezTo>
                <a:cubicBezTo>
                  <a:pt x="246" y="558"/>
                  <a:pt x="246" y="558"/>
                  <a:pt x="246" y="558"/>
                </a:cubicBezTo>
                <a:cubicBezTo>
                  <a:pt x="243" y="562"/>
                  <a:pt x="243" y="562"/>
                  <a:pt x="243" y="562"/>
                </a:cubicBezTo>
                <a:cubicBezTo>
                  <a:pt x="242" y="562"/>
                  <a:pt x="244" y="570"/>
                  <a:pt x="244" y="570"/>
                </a:cubicBezTo>
                <a:cubicBezTo>
                  <a:pt x="250" y="563"/>
                  <a:pt x="250" y="563"/>
                  <a:pt x="250" y="563"/>
                </a:cubicBezTo>
                <a:cubicBezTo>
                  <a:pt x="251" y="556"/>
                  <a:pt x="251" y="556"/>
                  <a:pt x="251" y="556"/>
                </a:cubicBezTo>
                <a:cubicBezTo>
                  <a:pt x="255" y="567"/>
                  <a:pt x="255" y="567"/>
                  <a:pt x="255" y="567"/>
                </a:cubicBezTo>
                <a:cubicBezTo>
                  <a:pt x="262" y="563"/>
                  <a:pt x="262" y="563"/>
                  <a:pt x="262" y="563"/>
                </a:cubicBezTo>
                <a:cubicBezTo>
                  <a:pt x="262" y="571"/>
                  <a:pt x="262" y="571"/>
                  <a:pt x="262" y="571"/>
                </a:cubicBezTo>
                <a:cubicBezTo>
                  <a:pt x="262" y="571"/>
                  <a:pt x="255" y="573"/>
                  <a:pt x="255" y="574"/>
                </a:cubicBezTo>
                <a:cubicBezTo>
                  <a:pt x="255" y="577"/>
                  <a:pt x="259" y="578"/>
                  <a:pt x="259" y="578"/>
                </a:cubicBezTo>
                <a:cubicBezTo>
                  <a:pt x="258" y="583"/>
                  <a:pt x="258" y="583"/>
                  <a:pt x="258" y="583"/>
                </a:cubicBezTo>
                <a:cubicBezTo>
                  <a:pt x="246" y="585"/>
                  <a:pt x="246" y="585"/>
                  <a:pt x="246" y="585"/>
                </a:cubicBezTo>
                <a:cubicBezTo>
                  <a:pt x="246" y="585"/>
                  <a:pt x="243" y="597"/>
                  <a:pt x="246" y="598"/>
                </a:cubicBezTo>
                <a:cubicBezTo>
                  <a:pt x="248" y="600"/>
                  <a:pt x="250" y="605"/>
                  <a:pt x="250" y="605"/>
                </a:cubicBezTo>
                <a:cubicBezTo>
                  <a:pt x="250" y="605"/>
                  <a:pt x="239" y="610"/>
                  <a:pt x="239" y="617"/>
                </a:cubicBezTo>
                <a:cubicBezTo>
                  <a:pt x="240" y="623"/>
                  <a:pt x="244" y="635"/>
                  <a:pt x="244" y="635"/>
                </a:cubicBezTo>
                <a:cubicBezTo>
                  <a:pt x="251" y="637"/>
                  <a:pt x="251" y="637"/>
                  <a:pt x="251" y="637"/>
                </a:cubicBezTo>
                <a:cubicBezTo>
                  <a:pt x="251" y="637"/>
                  <a:pt x="250" y="640"/>
                  <a:pt x="248" y="640"/>
                </a:cubicBezTo>
                <a:cubicBezTo>
                  <a:pt x="247" y="640"/>
                  <a:pt x="242" y="637"/>
                  <a:pt x="242" y="637"/>
                </a:cubicBezTo>
                <a:cubicBezTo>
                  <a:pt x="239" y="628"/>
                  <a:pt x="239" y="628"/>
                  <a:pt x="239" y="628"/>
                </a:cubicBezTo>
                <a:cubicBezTo>
                  <a:pt x="239" y="628"/>
                  <a:pt x="231" y="627"/>
                  <a:pt x="231" y="629"/>
                </a:cubicBezTo>
                <a:cubicBezTo>
                  <a:pt x="230" y="631"/>
                  <a:pt x="232" y="640"/>
                  <a:pt x="232" y="640"/>
                </a:cubicBezTo>
                <a:cubicBezTo>
                  <a:pt x="223" y="631"/>
                  <a:pt x="223" y="631"/>
                  <a:pt x="223" y="631"/>
                </a:cubicBezTo>
                <a:cubicBezTo>
                  <a:pt x="205" y="633"/>
                  <a:pt x="205" y="633"/>
                  <a:pt x="205" y="633"/>
                </a:cubicBezTo>
                <a:cubicBezTo>
                  <a:pt x="194" y="627"/>
                  <a:pt x="194" y="627"/>
                  <a:pt x="194" y="627"/>
                </a:cubicBezTo>
                <a:cubicBezTo>
                  <a:pt x="194" y="631"/>
                  <a:pt x="194" y="631"/>
                  <a:pt x="194" y="631"/>
                </a:cubicBezTo>
                <a:cubicBezTo>
                  <a:pt x="180" y="633"/>
                  <a:pt x="180" y="633"/>
                  <a:pt x="180" y="633"/>
                </a:cubicBezTo>
                <a:cubicBezTo>
                  <a:pt x="163" y="641"/>
                  <a:pt x="163" y="641"/>
                  <a:pt x="163" y="641"/>
                </a:cubicBezTo>
                <a:cubicBezTo>
                  <a:pt x="163" y="641"/>
                  <a:pt x="162" y="651"/>
                  <a:pt x="158" y="652"/>
                </a:cubicBezTo>
                <a:cubicBezTo>
                  <a:pt x="155" y="655"/>
                  <a:pt x="150" y="655"/>
                  <a:pt x="150" y="655"/>
                </a:cubicBezTo>
                <a:cubicBezTo>
                  <a:pt x="150" y="655"/>
                  <a:pt x="135" y="662"/>
                  <a:pt x="136" y="663"/>
                </a:cubicBezTo>
                <a:cubicBezTo>
                  <a:pt x="139" y="664"/>
                  <a:pt x="144" y="663"/>
                  <a:pt x="147" y="664"/>
                </a:cubicBezTo>
                <a:cubicBezTo>
                  <a:pt x="149" y="667"/>
                  <a:pt x="149" y="671"/>
                  <a:pt x="149" y="671"/>
                </a:cubicBezTo>
                <a:cubicBezTo>
                  <a:pt x="149" y="671"/>
                  <a:pt x="151" y="670"/>
                  <a:pt x="151" y="667"/>
                </a:cubicBezTo>
                <a:cubicBezTo>
                  <a:pt x="153" y="663"/>
                  <a:pt x="154" y="660"/>
                  <a:pt x="157" y="660"/>
                </a:cubicBezTo>
                <a:cubicBezTo>
                  <a:pt x="158" y="659"/>
                  <a:pt x="161" y="662"/>
                  <a:pt x="161" y="662"/>
                </a:cubicBezTo>
                <a:cubicBezTo>
                  <a:pt x="165" y="660"/>
                  <a:pt x="165" y="660"/>
                  <a:pt x="165" y="660"/>
                </a:cubicBezTo>
                <a:cubicBezTo>
                  <a:pt x="174" y="662"/>
                  <a:pt x="174" y="662"/>
                  <a:pt x="174" y="662"/>
                </a:cubicBezTo>
                <a:cubicBezTo>
                  <a:pt x="171" y="667"/>
                  <a:pt x="171" y="667"/>
                  <a:pt x="171" y="667"/>
                </a:cubicBezTo>
                <a:cubicBezTo>
                  <a:pt x="171" y="667"/>
                  <a:pt x="170" y="674"/>
                  <a:pt x="171" y="675"/>
                </a:cubicBezTo>
                <a:cubicBezTo>
                  <a:pt x="173" y="677"/>
                  <a:pt x="173" y="679"/>
                  <a:pt x="173" y="679"/>
                </a:cubicBezTo>
                <a:cubicBezTo>
                  <a:pt x="173" y="679"/>
                  <a:pt x="166" y="683"/>
                  <a:pt x="166" y="689"/>
                </a:cubicBezTo>
                <a:cubicBezTo>
                  <a:pt x="166" y="691"/>
                  <a:pt x="173" y="694"/>
                  <a:pt x="173" y="694"/>
                </a:cubicBezTo>
                <a:cubicBezTo>
                  <a:pt x="170" y="697"/>
                  <a:pt x="170" y="697"/>
                  <a:pt x="170" y="697"/>
                </a:cubicBezTo>
                <a:cubicBezTo>
                  <a:pt x="170" y="697"/>
                  <a:pt x="161" y="717"/>
                  <a:pt x="157" y="717"/>
                </a:cubicBezTo>
                <a:cubicBezTo>
                  <a:pt x="153" y="718"/>
                  <a:pt x="149" y="718"/>
                  <a:pt x="147" y="720"/>
                </a:cubicBezTo>
                <a:cubicBezTo>
                  <a:pt x="143" y="721"/>
                  <a:pt x="138" y="724"/>
                  <a:pt x="138" y="724"/>
                </a:cubicBezTo>
                <a:cubicBezTo>
                  <a:pt x="132" y="723"/>
                  <a:pt x="132" y="723"/>
                  <a:pt x="132" y="723"/>
                </a:cubicBezTo>
                <a:cubicBezTo>
                  <a:pt x="119" y="727"/>
                  <a:pt x="119" y="727"/>
                  <a:pt x="119" y="727"/>
                </a:cubicBezTo>
                <a:cubicBezTo>
                  <a:pt x="117" y="732"/>
                  <a:pt x="117" y="732"/>
                  <a:pt x="117" y="732"/>
                </a:cubicBezTo>
                <a:cubicBezTo>
                  <a:pt x="111" y="732"/>
                  <a:pt x="111" y="732"/>
                  <a:pt x="111" y="732"/>
                </a:cubicBezTo>
                <a:cubicBezTo>
                  <a:pt x="107" y="727"/>
                  <a:pt x="107" y="727"/>
                  <a:pt x="107" y="727"/>
                </a:cubicBezTo>
                <a:cubicBezTo>
                  <a:pt x="103" y="728"/>
                  <a:pt x="103" y="728"/>
                  <a:pt x="103" y="728"/>
                </a:cubicBezTo>
                <a:cubicBezTo>
                  <a:pt x="104" y="732"/>
                  <a:pt x="104" y="732"/>
                  <a:pt x="104" y="732"/>
                </a:cubicBezTo>
                <a:cubicBezTo>
                  <a:pt x="104" y="732"/>
                  <a:pt x="89" y="733"/>
                  <a:pt x="89" y="736"/>
                </a:cubicBezTo>
                <a:cubicBezTo>
                  <a:pt x="88" y="739"/>
                  <a:pt x="88" y="740"/>
                  <a:pt x="88" y="740"/>
                </a:cubicBezTo>
                <a:cubicBezTo>
                  <a:pt x="97" y="741"/>
                  <a:pt x="97" y="741"/>
                  <a:pt x="97" y="741"/>
                </a:cubicBezTo>
                <a:cubicBezTo>
                  <a:pt x="97" y="741"/>
                  <a:pt x="99" y="748"/>
                  <a:pt x="96" y="748"/>
                </a:cubicBezTo>
                <a:cubicBezTo>
                  <a:pt x="92" y="748"/>
                  <a:pt x="89" y="750"/>
                  <a:pt x="89" y="750"/>
                </a:cubicBezTo>
                <a:cubicBezTo>
                  <a:pt x="90" y="758"/>
                  <a:pt x="90" y="758"/>
                  <a:pt x="90" y="758"/>
                </a:cubicBezTo>
                <a:cubicBezTo>
                  <a:pt x="90" y="758"/>
                  <a:pt x="95" y="755"/>
                  <a:pt x="96" y="755"/>
                </a:cubicBezTo>
                <a:cubicBezTo>
                  <a:pt x="97" y="755"/>
                  <a:pt x="100" y="756"/>
                  <a:pt x="100" y="756"/>
                </a:cubicBezTo>
                <a:cubicBezTo>
                  <a:pt x="108" y="755"/>
                  <a:pt x="108" y="755"/>
                  <a:pt x="108" y="755"/>
                </a:cubicBezTo>
                <a:cubicBezTo>
                  <a:pt x="111" y="750"/>
                  <a:pt x="111" y="750"/>
                  <a:pt x="111" y="750"/>
                </a:cubicBezTo>
                <a:cubicBezTo>
                  <a:pt x="116" y="750"/>
                  <a:pt x="116" y="750"/>
                  <a:pt x="116" y="750"/>
                </a:cubicBezTo>
                <a:cubicBezTo>
                  <a:pt x="112" y="754"/>
                  <a:pt x="112" y="754"/>
                  <a:pt x="112" y="754"/>
                </a:cubicBezTo>
                <a:cubicBezTo>
                  <a:pt x="111" y="758"/>
                  <a:pt x="111" y="758"/>
                  <a:pt x="111" y="758"/>
                </a:cubicBezTo>
                <a:cubicBezTo>
                  <a:pt x="99" y="758"/>
                  <a:pt x="99" y="758"/>
                  <a:pt x="99" y="758"/>
                </a:cubicBezTo>
                <a:cubicBezTo>
                  <a:pt x="96" y="759"/>
                  <a:pt x="96" y="759"/>
                  <a:pt x="96" y="759"/>
                </a:cubicBezTo>
                <a:cubicBezTo>
                  <a:pt x="96" y="759"/>
                  <a:pt x="96" y="766"/>
                  <a:pt x="99" y="766"/>
                </a:cubicBezTo>
                <a:cubicBezTo>
                  <a:pt x="103" y="766"/>
                  <a:pt x="108" y="764"/>
                  <a:pt x="108" y="764"/>
                </a:cubicBezTo>
                <a:cubicBezTo>
                  <a:pt x="108" y="764"/>
                  <a:pt x="112" y="766"/>
                  <a:pt x="113" y="764"/>
                </a:cubicBezTo>
                <a:cubicBezTo>
                  <a:pt x="116" y="763"/>
                  <a:pt x="119" y="760"/>
                  <a:pt x="119" y="760"/>
                </a:cubicBezTo>
                <a:cubicBezTo>
                  <a:pt x="130" y="760"/>
                  <a:pt x="130" y="760"/>
                  <a:pt x="130" y="760"/>
                </a:cubicBezTo>
                <a:cubicBezTo>
                  <a:pt x="130" y="760"/>
                  <a:pt x="135" y="756"/>
                  <a:pt x="138" y="758"/>
                </a:cubicBezTo>
                <a:cubicBezTo>
                  <a:pt x="140" y="759"/>
                  <a:pt x="134" y="763"/>
                  <a:pt x="136" y="764"/>
                </a:cubicBezTo>
                <a:cubicBezTo>
                  <a:pt x="139" y="766"/>
                  <a:pt x="147" y="768"/>
                  <a:pt x="147" y="768"/>
                </a:cubicBezTo>
                <a:cubicBezTo>
                  <a:pt x="155" y="767"/>
                  <a:pt x="155" y="767"/>
                  <a:pt x="155" y="767"/>
                </a:cubicBezTo>
                <a:cubicBezTo>
                  <a:pt x="154" y="770"/>
                  <a:pt x="154" y="770"/>
                  <a:pt x="154" y="770"/>
                </a:cubicBezTo>
                <a:cubicBezTo>
                  <a:pt x="147" y="771"/>
                  <a:pt x="147" y="771"/>
                  <a:pt x="147" y="771"/>
                </a:cubicBezTo>
                <a:cubicBezTo>
                  <a:pt x="147" y="771"/>
                  <a:pt x="139" y="770"/>
                  <a:pt x="139" y="774"/>
                </a:cubicBezTo>
                <a:cubicBezTo>
                  <a:pt x="138" y="777"/>
                  <a:pt x="138" y="779"/>
                  <a:pt x="140" y="779"/>
                </a:cubicBezTo>
                <a:cubicBezTo>
                  <a:pt x="144" y="779"/>
                  <a:pt x="151" y="781"/>
                  <a:pt x="151" y="781"/>
                </a:cubicBezTo>
                <a:cubicBezTo>
                  <a:pt x="151" y="781"/>
                  <a:pt x="155" y="775"/>
                  <a:pt x="159" y="777"/>
                </a:cubicBezTo>
                <a:cubicBezTo>
                  <a:pt x="165" y="778"/>
                  <a:pt x="170" y="793"/>
                  <a:pt x="170" y="793"/>
                </a:cubicBezTo>
                <a:cubicBezTo>
                  <a:pt x="170" y="793"/>
                  <a:pt x="177" y="801"/>
                  <a:pt x="185" y="802"/>
                </a:cubicBezTo>
                <a:cubicBezTo>
                  <a:pt x="193" y="802"/>
                  <a:pt x="205" y="795"/>
                  <a:pt x="205" y="795"/>
                </a:cubicBezTo>
                <a:cubicBezTo>
                  <a:pt x="220" y="791"/>
                  <a:pt x="220" y="791"/>
                  <a:pt x="220" y="791"/>
                </a:cubicBezTo>
                <a:cubicBezTo>
                  <a:pt x="230" y="783"/>
                  <a:pt x="230" y="783"/>
                  <a:pt x="230" y="783"/>
                </a:cubicBezTo>
                <a:cubicBezTo>
                  <a:pt x="243" y="777"/>
                  <a:pt x="243" y="777"/>
                  <a:pt x="243" y="777"/>
                </a:cubicBezTo>
                <a:cubicBezTo>
                  <a:pt x="244" y="778"/>
                  <a:pt x="244" y="778"/>
                  <a:pt x="244" y="778"/>
                </a:cubicBezTo>
                <a:cubicBezTo>
                  <a:pt x="231" y="786"/>
                  <a:pt x="231" y="786"/>
                  <a:pt x="231" y="786"/>
                </a:cubicBezTo>
                <a:cubicBezTo>
                  <a:pt x="224" y="795"/>
                  <a:pt x="224" y="795"/>
                  <a:pt x="224" y="795"/>
                </a:cubicBezTo>
                <a:cubicBezTo>
                  <a:pt x="217" y="797"/>
                  <a:pt x="217" y="797"/>
                  <a:pt x="217" y="797"/>
                </a:cubicBezTo>
                <a:cubicBezTo>
                  <a:pt x="217" y="797"/>
                  <a:pt x="204" y="806"/>
                  <a:pt x="204" y="809"/>
                </a:cubicBezTo>
                <a:cubicBezTo>
                  <a:pt x="203" y="813"/>
                  <a:pt x="205" y="817"/>
                  <a:pt x="200" y="818"/>
                </a:cubicBezTo>
                <a:cubicBezTo>
                  <a:pt x="194" y="820"/>
                  <a:pt x="178" y="821"/>
                  <a:pt x="176" y="817"/>
                </a:cubicBezTo>
                <a:cubicBezTo>
                  <a:pt x="173" y="813"/>
                  <a:pt x="163" y="810"/>
                  <a:pt x="159" y="809"/>
                </a:cubicBezTo>
                <a:cubicBezTo>
                  <a:pt x="155" y="809"/>
                  <a:pt x="138" y="806"/>
                  <a:pt x="134" y="810"/>
                </a:cubicBezTo>
                <a:cubicBezTo>
                  <a:pt x="131" y="813"/>
                  <a:pt x="135" y="821"/>
                  <a:pt x="135" y="821"/>
                </a:cubicBezTo>
                <a:cubicBezTo>
                  <a:pt x="135" y="821"/>
                  <a:pt x="132" y="822"/>
                  <a:pt x="127" y="824"/>
                </a:cubicBezTo>
                <a:cubicBezTo>
                  <a:pt x="122" y="825"/>
                  <a:pt x="119" y="820"/>
                  <a:pt x="116" y="821"/>
                </a:cubicBezTo>
                <a:cubicBezTo>
                  <a:pt x="112" y="822"/>
                  <a:pt x="109" y="841"/>
                  <a:pt x="109" y="841"/>
                </a:cubicBezTo>
                <a:cubicBezTo>
                  <a:pt x="95" y="848"/>
                  <a:pt x="95" y="848"/>
                  <a:pt x="95" y="848"/>
                </a:cubicBezTo>
                <a:cubicBezTo>
                  <a:pt x="93" y="852"/>
                  <a:pt x="93" y="852"/>
                  <a:pt x="93" y="852"/>
                </a:cubicBezTo>
                <a:cubicBezTo>
                  <a:pt x="76" y="859"/>
                  <a:pt x="76" y="859"/>
                  <a:pt x="76" y="859"/>
                </a:cubicBezTo>
                <a:cubicBezTo>
                  <a:pt x="74" y="864"/>
                  <a:pt x="74" y="864"/>
                  <a:pt x="74" y="864"/>
                </a:cubicBezTo>
                <a:cubicBezTo>
                  <a:pt x="74" y="864"/>
                  <a:pt x="69" y="866"/>
                  <a:pt x="68" y="868"/>
                </a:cubicBezTo>
                <a:cubicBezTo>
                  <a:pt x="65" y="870"/>
                  <a:pt x="63" y="874"/>
                  <a:pt x="63" y="874"/>
                </a:cubicBezTo>
                <a:cubicBezTo>
                  <a:pt x="51" y="881"/>
                  <a:pt x="51" y="881"/>
                  <a:pt x="51" y="881"/>
                </a:cubicBezTo>
                <a:cubicBezTo>
                  <a:pt x="46" y="882"/>
                  <a:pt x="46" y="882"/>
                  <a:pt x="46" y="882"/>
                </a:cubicBezTo>
                <a:cubicBezTo>
                  <a:pt x="46" y="882"/>
                  <a:pt x="34" y="881"/>
                  <a:pt x="31" y="883"/>
                </a:cubicBezTo>
                <a:cubicBezTo>
                  <a:pt x="27" y="886"/>
                  <a:pt x="28" y="894"/>
                  <a:pt x="28" y="894"/>
                </a:cubicBezTo>
                <a:cubicBezTo>
                  <a:pt x="41" y="893"/>
                  <a:pt x="41" y="893"/>
                  <a:pt x="41" y="893"/>
                </a:cubicBezTo>
                <a:cubicBezTo>
                  <a:pt x="41" y="889"/>
                  <a:pt x="41" y="889"/>
                  <a:pt x="41" y="889"/>
                </a:cubicBezTo>
                <a:cubicBezTo>
                  <a:pt x="41" y="889"/>
                  <a:pt x="47" y="891"/>
                  <a:pt x="49" y="893"/>
                </a:cubicBezTo>
                <a:cubicBezTo>
                  <a:pt x="50" y="894"/>
                  <a:pt x="55" y="905"/>
                  <a:pt x="55" y="905"/>
                </a:cubicBezTo>
                <a:cubicBezTo>
                  <a:pt x="65" y="898"/>
                  <a:pt x="65" y="898"/>
                  <a:pt x="65" y="898"/>
                </a:cubicBezTo>
                <a:cubicBezTo>
                  <a:pt x="63" y="894"/>
                  <a:pt x="63" y="894"/>
                  <a:pt x="63" y="894"/>
                </a:cubicBezTo>
                <a:cubicBezTo>
                  <a:pt x="63" y="894"/>
                  <a:pt x="70" y="885"/>
                  <a:pt x="70" y="886"/>
                </a:cubicBezTo>
                <a:cubicBezTo>
                  <a:pt x="70" y="887"/>
                  <a:pt x="72" y="891"/>
                  <a:pt x="72" y="891"/>
                </a:cubicBezTo>
                <a:cubicBezTo>
                  <a:pt x="72" y="891"/>
                  <a:pt x="82" y="887"/>
                  <a:pt x="84" y="887"/>
                </a:cubicBezTo>
                <a:cubicBezTo>
                  <a:pt x="85" y="886"/>
                  <a:pt x="89" y="881"/>
                  <a:pt x="89" y="881"/>
                </a:cubicBezTo>
                <a:cubicBezTo>
                  <a:pt x="89" y="881"/>
                  <a:pt x="97" y="883"/>
                  <a:pt x="100" y="882"/>
                </a:cubicBezTo>
                <a:cubicBezTo>
                  <a:pt x="105" y="882"/>
                  <a:pt x="113" y="881"/>
                  <a:pt x="115" y="882"/>
                </a:cubicBezTo>
                <a:cubicBezTo>
                  <a:pt x="115" y="883"/>
                  <a:pt x="116" y="889"/>
                  <a:pt x="116" y="889"/>
                </a:cubicBezTo>
                <a:cubicBezTo>
                  <a:pt x="120" y="886"/>
                  <a:pt x="120" y="886"/>
                  <a:pt x="120" y="886"/>
                </a:cubicBezTo>
                <a:cubicBezTo>
                  <a:pt x="122" y="878"/>
                  <a:pt x="122" y="878"/>
                  <a:pt x="122" y="878"/>
                </a:cubicBezTo>
                <a:cubicBezTo>
                  <a:pt x="126" y="890"/>
                  <a:pt x="126" y="890"/>
                  <a:pt x="126" y="890"/>
                </a:cubicBezTo>
                <a:cubicBezTo>
                  <a:pt x="135" y="890"/>
                  <a:pt x="135" y="890"/>
                  <a:pt x="135" y="890"/>
                </a:cubicBezTo>
                <a:cubicBezTo>
                  <a:pt x="135" y="890"/>
                  <a:pt x="136" y="899"/>
                  <a:pt x="140" y="899"/>
                </a:cubicBezTo>
                <a:cubicBezTo>
                  <a:pt x="147" y="902"/>
                  <a:pt x="151" y="894"/>
                  <a:pt x="151" y="894"/>
                </a:cubicBezTo>
                <a:cubicBezTo>
                  <a:pt x="155" y="891"/>
                  <a:pt x="155" y="891"/>
                  <a:pt x="155" y="891"/>
                </a:cubicBezTo>
                <a:cubicBezTo>
                  <a:pt x="154" y="886"/>
                  <a:pt x="154" y="886"/>
                  <a:pt x="154" y="886"/>
                </a:cubicBezTo>
                <a:cubicBezTo>
                  <a:pt x="159" y="882"/>
                  <a:pt x="159" y="882"/>
                  <a:pt x="159" y="882"/>
                </a:cubicBezTo>
                <a:cubicBezTo>
                  <a:pt x="161" y="874"/>
                  <a:pt x="161" y="874"/>
                  <a:pt x="161" y="874"/>
                </a:cubicBezTo>
                <a:cubicBezTo>
                  <a:pt x="165" y="871"/>
                  <a:pt x="165" y="871"/>
                  <a:pt x="165" y="871"/>
                </a:cubicBezTo>
                <a:cubicBezTo>
                  <a:pt x="165" y="863"/>
                  <a:pt x="165" y="863"/>
                  <a:pt x="165" y="863"/>
                </a:cubicBezTo>
                <a:cubicBezTo>
                  <a:pt x="166" y="870"/>
                  <a:pt x="166" y="870"/>
                  <a:pt x="166" y="870"/>
                </a:cubicBezTo>
                <a:cubicBezTo>
                  <a:pt x="166" y="870"/>
                  <a:pt x="174" y="866"/>
                  <a:pt x="190" y="866"/>
                </a:cubicBezTo>
                <a:cubicBezTo>
                  <a:pt x="207" y="867"/>
                  <a:pt x="216" y="882"/>
                  <a:pt x="216" y="882"/>
                </a:cubicBezTo>
                <a:cubicBezTo>
                  <a:pt x="219" y="887"/>
                  <a:pt x="219" y="887"/>
                  <a:pt x="219" y="887"/>
                </a:cubicBezTo>
                <a:cubicBezTo>
                  <a:pt x="221" y="885"/>
                  <a:pt x="221" y="885"/>
                  <a:pt x="221" y="885"/>
                </a:cubicBezTo>
                <a:cubicBezTo>
                  <a:pt x="221" y="885"/>
                  <a:pt x="217" y="883"/>
                  <a:pt x="220" y="881"/>
                </a:cubicBezTo>
                <a:cubicBezTo>
                  <a:pt x="223" y="875"/>
                  <a:pt x="231" y="881"/>
                  <a:pt x="231" y="881"/>
                </a:cubicBezTo>
                <a:cubicBezTo>
                  <a:pt x="239" y="881"/>
                  <a:pt x="239" y="881"/>
                  <a:pt x="239" y="881"/>
                </a:cubicBezTo>
                <a:cubicBezTo>
                  <a:pt x="240" y="882"/>
                  <a:pt x="246" y="887"/>
                  <a:pt x="248" y="885"/>
                </a:cubicBezTo>
                <a:cubicBezTo>
                  <a:pt x="252" y="883"/>
                  <a:pt x="250" y="878"/>
                  <a:pt x="250" y="878"/>
                </a:cubicBezTo>
                <a:cubicBezTo>
                  <a:pt x="250" y="878"/>
                  <a:pt x="240" y="874"/>
                  <a:pt x="243" y="872"/>
                </a:cubicBezTo>
                <a:cubicBezTo>
                  <a:pt x="246" y="871"/>
                  <a:pt x="250" y="876"/>
                  <a:pt x="251" y="875"/>
                </a:cubicBezTo>
                <a:cubicBezTo>
                  <a:pt x="254" y="875"/>
                  <a:pt x="263" y="872"/>
                  <a:pt x="263" y="872"/>
                </a:cubicBezTo>
                <a:cubicBezTo>
                  <a:pt x="263" y="872"/>
                  <a:pt x="269" y="876"/>
                  <a:pt x="271" y="876"/>
                </a:cubicBezTo>
                <a:cubicBezTo>
                  <a:pt x="273" y="876"/>
                  <a:pt x="274" y="872"/>
                  <a:pt x="274" y="872"/>
                </a:cubicBezTo>
                <a:cubicBezTo>
                  <a:pt x="274" y="872"/>
                  <a:pt x="282" y="875"/>
                  <a:pt x="285" y="874"/>
                </a:cubicBezTo>
                <a:cubicBezTo>
                  <a:pt x="288" y="872"/>
                  <a:pt x="286" y="867"/>
                  <a:pt x="286" y="867"/>
                </a:cubicBezTo>
                <a:cubicBezTo>
                  <a:pt x="286" y="867"/>
                  <a:pt x="292" y="875"/>
                  <a:pt x="294" y="875"/>
                </a:cubicBezTo>
                <a:cubicBezTo>
                  <a:pt x="297" y="875"/>
                  <a:pt x="297" y="868"/>
                  <a:pt x="297" y="870"/>
                </a:cubicBezTo>
                <a:cubicBezTo>
                  <a:pt x="298" y="872"/>
                  <a:pt x="302" y="876"/>
                  <a:pt x="302" y="876"/>
                </a:cubicBezTo>
                <a:cubicBezTo>
                  <a:pt x="302" y="876"/>
                  <a:pt x="305" y="868"/>
                  <a:pt x="309" y="872"/>
                </a:cubicBezTo>
                <a:cubicBezTo>
                  <a:pt x="313" y="876"/>
                  <a:pt x="312" y="883"/>
                  <a:pt x="313" y="883"/>
                </a:cubicBezTo>
                <a:cubicBezTo>
                  <a:pt x="316" y="883"/>
                  <a:pt x="320" y="882"/>
                  <a:pt x="320" y="882"/>
                </a:cubicBezTo>
                <a:cubicBezTo>
                  <a:pt x="320" y="882"/>
                  <a:pt x="335" y="878"/>
                  <a:pt x="347" y="881"/>
                </a:cubicBezTo>
                <a:cubicBezTo>
                  <a:pt x="356" y="883"/>
                  <a:pt x="365" y="890"/>
                  <a:pt x="373" y="890"/>
                </a:cubicBezTo>
                <a:cubicBezTo>
                  <a:pt x="379" y="890"/>
                  <a:pt x="382" y="887"/>
                  <a:pt x="382" y="887"/>
                </a:cubicBezTo>
                <a:cubicBezTo>
                  <a:pt x="398" y="886"/>
                  <a:pt x="398" y="886"/>
                  <a:pt x="398" y="886"/>
                </a:cubicBezTo>
                <a:cubicBezTo>
                  <a:pt x="406" y="876"/>
                  <a:pt x="406" y="876"/>
                  <a:pt x="406" y="876"/>
                </a:cubicBezTo>
                <a:cubicBezTo>
                  <a:pt x="419" y="882"/>
                  <a:pt x="419" y="882"/>
                  <a:pt x="419" y="882"/>
                </a:cubicBezTo>
                <a:cubicBezTo>
                  <a:pt x="419" y="882"/>
                  <a:pt x="417" y="868"/>
                  <a:pt x="421" y="868"/>
                </a:cubicBezTo>
                <a:cubicBezTo>
                  <a:pt x="425" y="868"/>
                  <a:pt x="429" y="870"/>
                  <a:pt x="429" y="870"/>
                </a:cubicBezTo>
                <a:cubicBezTo>
                  <a:pt x="443" y="866"/>
                  <a:pt x="443" y="866"/>
                  <a:pt x="443" y="866"/>
                </a:cubicBezTo>
                <a:cubicBezTo>
                  <a:pt x="444" y="852"/>
                  <a:pt x="444" y="852"/>
                  <a:pt x="444" y="852"/>
                </a:cubicBezTo>
                <a:cubicBezTo>
                  <a:pt x="448" y="847"/>
                  <a:pt x="448" y="847"/>
                  <a:pt x="448" y="847"/>
                </a:cubicBezTo>
                <a:cubicBezTo>
                  <a:pt x="447" y="844"/>
                  <a:pt x="447" y="844"/>
                  <a:pt x="447" y="844"/>
                </a:cubicBezTo>
                <a:cubicBezTo>
                  <a:pt x="419" y="845"/>
                  <a:pt x="419" y="845"/>
                  <a:pt x="419" y="845"/>
                </a:cubicBezTo>
                <a:cubicBezTo>
                  <a:pt x="415" y="844"/>
                  <a:pt x="415" y="844"/>
                  <a:pt x="415" y="844"/>
                </a:cubicBezTo>
                <a:cubicBezTo>
                  <a:pt x="420" y="841"/>
                  <a:pt x="420" y="841"/>
                  <a:pt x="420" y="841"/>
                </a:cubicBezTo>
                <a:cubicBezTo>
                  <a:pt x="420" y="841"/>
                  <a:pt x="421" y="839"/>
                  <a:pt x="417" y="837"/>
                </a:cubicBezTo>
                <a:cubicBezTo>
                  <a:pt x="413" y="835"/>
                  <a:pt x="408" y="839"/>
                  <a:pt x="408" y="839"/>
                </a:cubicBezTo>
                <a:cubicBezTo>
                  <a:pt x="400" y="839"/>
                  <a:pt x="400" y="839"/>
                  <a:pt x="400" y="839"/>
                </a:cubicBezTo>
                <a:cubicBezTo>
                  <a:pt x="409" y="833"/>
                  <a:pt x="409" y="833"/>
                  <a:pt x="409" y="833"/>
                </a:cubicBezTo>
                <a:cubicBezTo>
                  <a:pt x="402" y="829"/>
                  <a:pt x="402" y="829"/>
                  <a:pt x="402" y="829"/>
                </a:cubicBezTo>
                <a:cubicBezTo>
                  <a:pt x="398" y="829"/>
                  <a:pt x="398" y="829"/>
                  <a:pt x="398" y="829"/>
                </a:cubicBezTo>
                <a:cubicBezTo>
                  <a:pt x="396" y="831"/>
                  <a:pt x="396" y="831"/>
                  <a:pt x="396" y="831"/>
                </a:cubicBezTo>
                <a:cubicBezTo>
                  <a:pt x="392" y="831"/>
                  <a:pt x="392" y="831"/>
                  <a:pt x="392" y="831"/>
                </a:cubicBezTo>
                <a:cubicBezTo>
                  <a:pt x="394" y="829"/>
                  <a:pt x="394" y="829"/>
                  <a:pt x="394" y="829"/>
                </a:cubicBezTo>
                <a:cubicBezTo>
                  <a:pt x="397" y="827"/>
                  <a:pt x="397" y="827"/>
                  <a:pt x="397" y="827"/>
                </a:cubicBezTo>
                <a:cubicBezTo>
                  <a:pt x="402" y="827"/>
                  <a:pt x="402" y="827"/>
                  <a:pt x="402" y="827"/>
                </a:cubicBezTo>
                <a:cubicBezTo>
                  <a:pt x="415" y="828"/>
                  <a:pt x="415" y="828"/>
                  <a:pt x="415" y="828"/>
                </a:cubicBezTo>
                <a:cubicBezTo>
                  <a:pt x="421" y="822"/>
                  <a:pt x="421" y="822"/>
                  <a:pt x="421" y="822"/>
                </a:cubicBezTo>
                <a:cubicBezTo>
                  <a:pt x="417" y="820"/>
                  <a:pt x="417" y="820"/>
                  <a:pt x="417" y="820"/>
                </a:cubicBezTo>
                <a:cubicBezTo>
                  <a:pt x="423" y="818"/>
                  <a:pt x="423" y="818"/>
                  <a:pt x="423" y="818"/>
                </a:cubicBezTo>
                <a:cubicBezTo>
                  <a:pt x="424" y="809"/>
                  <a:pt x="424" y="809"/>
                  <a:pt x="424" y="809"/>
                </a:cubicBezTo>
                <a:cubicBezTo>
                  <a:pt x="416" y="812"/>
                  <a:pt x="416" y="812"/>
                  <a:pt x="416" y="812"/>
                </a:cubicBezTo>
                <a:cubicBezTo>
                  <a:pt x="413" y="809"/>
                  <a:pt x="413" y="809"/>
                  <a:pt x="413" y="809"/>
                </a:cubicBezTo>
                <a:cubicBezTo>
                  <a:pt x="425" y="805"/>
                  <a:pt x="425" y="805"/>
                  <a:pt x="425" y="805"/>
                </a:cubicBezTo>
                <a:cubicBezTo>
                  <a:pt x="427" y="802"/>
                  <a:pt x="427" y="802"/>
                  <a:pt x="427" y="802"/>
                </a:cubicBezTo>
                <a:cubicBezTo>
                  <a:pt x="431" y="808"/>
                  <a:pt x="431" y="808"/>
                  <a:pt x="431" y="808"/>
                </a:cubicBezTo>
                <a:cubicBezTo>
                  <a:pt x="431" y="808"/>
                  <a:pt x="437" y="808"/>
                  <a:pt x="442" y="805"/>
                </a:cubicBezTo>
                <a:cubicBezTo>
                  <a:pt x="446" y="804"/>
                  <a:pt x="442" y="799"/>
                  <a:pt x="442" y="799"/>
                </a:cubicBezTo>
                <a:cubicBezTo>
                  <a:pt x="444" y="797"/>
                  <a:pt x="444" y="797"/>
                  <a:pt x="444" y="797"/>
                </a:cubicBezTo>
                <a:cubicBezTo>
                  <a:pt x="436" y="793"/>
                  <a:pt x="436" y="793"/>
                  <a:pt x="436" y="793"/>
                </a:cubicBezTo>
                <a:cubicBezTo>
                  <a:pt x="443" y="790"/>
                  <a:pt x="443" y="790"/>
                  <a:pt x="443" y="790"/>
                </a:cubicBezTo>
                <a:cubicBezTo>
                  <a:pt x="443" y="786"/>
                  <a:pt x="443" y="786"/>
                  <a:pt x="443" y="786"/>
                </a:cubicBezTo>
                <a:cubicBezTo>
                  <a:pt x="446" y="786"/>
                  <a:pt x="446" y="786"/>
                  <a:pt x="446" y="786"/>
                </a:cubicBezTo>
                <a:cubicBezTo>
                  <a:pt x="447" y="793"/>
                  <a:pt x="447" y="793"/>
                  <a:pt x="447" y="793"/>
                </a:cubicBezTo>
                <a:cubicBezTo>
                  <a:pt x="447" y="793"/>
                  <a:pt x="463" y="787"/>
                  <a:pt x="466" y="783"/>
                </a:cubicBezTo>
                <a:cubicBezTo>
                  <a:pt x="470" y="779"/>
                  <a:pt x="466" y="768"/>
                  <a:pt x="470" y="766"/>
                </a:cubicBezTo>
                <a:cubicBezTo>
                  <a:pt x="474" y="762"/>
                  <a:pt x="482" y="747"/>
                  <a:pt x="479" y="736"/>
                </a:cubicBezTo>
                <a:cubicBezTo>
                  <a:pt x="478" y="723"/>
                  <a:pt x="462" y="710"/>
                  <a:pt x="462" y="710"/>
                </a:cubicBezTo>
                <a:close/>
                <a:moveTo>
                  <a:pt x="293" y="881"/>
                </a:moveTo>
                <a:cubicBezTo>
                  <a:pt x="293" y="881"/>
                  <a:pt x="289" y="875"/>
                  <a:pt x="286" y="875"/>
                </a:cubicBezTo>
                <a:cubicBezTo>
                  <a:pt x="285" y="875"/>
                  <a:pt x="282" y="878"/>
                  <a:pt x="282" y="878"/>
                </a:cubicBezTo>
                <a:cubicBezTo>
                  <a:pt x="270" y="881"/>
                  <a:pt x="270" y="881"/>
                  <a:pt x="270" y="881"/>
                </a:cubicBezTo>
                <a:cubicBezTo>
                  <a:pt x="273" y="885"/>
                  <a:pt x="273" y="885"/>
                  <a:pt x="273" y="885"/>
                </a:cubicBezTo>
                <a:cubicBezTo>
                  <a:pt x="277" y="885"/>
                  <a:pt x="277" y="885"/>
                  <a:pt x="277" y="885"/>
                </a:cubicBezTo>
                <a:cubicBezTo>
                  <a:pt x="284" y="893"/>
                  <a:pt x="284" y="893"/>
                  <a:pt x="284" y="893"/>
                </a:cubicBezTo>
                <a:cubicBezTo>
                  <a:pt x="292" y="891"/>
                  <a:pt x="292" y="891"/>
                  <a:pt x="292" y="891"/>
                </a:cubicBezTo>
                <a:cubicBezTo>
                  <a:pt x="292" y="891"/>
                  <a:pt x="293" y="889"/>
                  <a:pt x="294" y="887"/>
                </a:cubicBezTo>
                <a:cubicBezTo>
                  <a:pt x="297" y="887"/>
                  <a:pt x="298" y="885"/>
                  <a:pt x="298" y="885"/>
                </a:cubicBezTo>
                <a:cubicBezTo>
                  <a:pt x="296" y="881"/>
                  <a:pt x="296" y="881"/>
                  <a:pt x="296" y="881"/>
                </a:cubicBezTo>
                <a:lnTo>
                  <a:pt x="293" y="881"/>
                </a:lnTo>
                <a:close/>
                <a:moveTo>
                  <a:pt x="158" y="613"/>
                </a:moveTo>
                <a:cubicBezTo>
                  <a:pt x="155" y="619"/>
                  <a:pt x="155" y="619"/>
                  <a:pt x="155" y="619"/>
                </a:cubicBezTo>
                <a:cubicBezTo>
                  <a:pt x="151" y="616"/>
                  <a:pt x="151" y="616"/>
                  <a:pt x="151" y="616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5" y="628"/>
                  <a:pt x="155" y="628"/>
                  <a:pt x="155" y="628"/>
                </a:cubicBezTo>
                <a:cubicBezTo>
                  <a:pt x="155" y="628"/>
                  <a:pt x="155" y="635"/>
                  <a:pt x="163" y="636"/>
                </a:cubicBezTo>
                <a:cubicBezTo>
                  <a:pt x="173" y="637"/>
                  <a:pt x="174" y="629"/>
                  <a:pt x="174" y="629"/>
                </a:cubicBezTo>
                <a:cubicBezTo>
                  <a:pt x="182" y="628"/>
                  <a:pt x="182" y="628"/>
                  <a:pt x="182" y="628"/>
                </a:cubicBezTo>
                <a:cubicBezTo>
                  <a:pt x="184" y="625"/>
                  <a:pt x="184" y="625"/>
                  <a:pt x="184" y="625"/>
                </a:cubicBezTo>
                <a:cubicBezTo>
                  <a:pt x="176" y="621"/>
                  <a:pt x="176" y="621"/>
                  <a:pt x="176" y="621"/>
                </a:cubicBezTo>
                <a:cubicBezTo>
                  <a:pt x="173" y="612"/>
                  <a:pt x="173" y="612"/>
                  <a:pt x="173" y="612"/>
                </a:cubicBezTo>
                <a:cubicBezTo>
                  <a:pt x="163" y="610"/>
                  <a:pt x="163" y="610"/>
                  <a:pt x="163" y="610"/>
                </a:cubicBezTo>
                <a:lnTo>
                  <a:pt x="158" y="613"/>
                </a:lnTo>
                <a:close/>
                <a:moveTo>
                  <a:pt x="181" y="528"/>
                </a:moveTo>
                <a:cubicBezTo>
                  <a:pt x="173" y="540"/>
                  <a:pt x="173" y="540"/>
                  <a:pt x="173" y="540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2"/>
                  <a:pt x="163" y="546"/>
                  <a:pt x="166" y="548"/>
                </a:cubicBezTo>
                <a:cubicBezTo>
                  <a:pt x="170" y="552"/>
                  <a:pt x="173" y="554"/>
                  <a:pt x="173" y="554"/>
                </a:cubicBezTo>
                <a:cubicBezTo>
                  <a:pt x="178" y="551"/>
                  <a:pt x="178" y="551"/>
                  <a:pt x="178" y="551"/>
                </a:cubicBezTo>
                <a:cubicBezTo>
                  <a:pt x="186" y="544"/>
                  <a:pt x="192" y="540"/>
                  <a:pt x="192" y="540"/>
                </a:cubicBezTo>
                <a:cubicBezTo>
                  <a:pt x="188" y="535"/>
                  <a:pt x="188" y="535"/>
                  <a:pt x="188" y="535"/>
                </a:cubicBezTo>
                <a:cubicBezTo>
                  <a:pt x="188" y="529"/>
                  <a:pt x="188" y="529"/>
                  <a:pt x="188" y="529"/>
                </a:cubicBezTo>
                <a:lnTo>
                  <a:pt x="181" y="528"/>
                </a:lnTo>
                <a:close/>
                <a:moveTo>
                  <a:pt x="174" y="408"/>
                </a:moveTo>
                <a:cubicBezTo>
                  <a:pt x="170" y="406"/>
                  <a:pt x="170" y="406"/>
                  <a:pt x="170" y="406"/>
                </a:cubicBezTo>
                <a:cubicBezTo>
                  <a:pt x="165" y="412"/>
                  <a:pt x="165" y="412"/>
                  <a:pt x="165" y="412"/>
                </a:cubicBezTo>
                <a:cubicBezTo>
                  <a:pt x="163" y="428"/>
                  <a:pt x="163" y="428"/>
                  <a:pt x="163" y="428"/>
                </a:cubicBezTo>
                <a:cubicBezTo>
                  <a:pt x="163" y="428"/>
                  <a:pt x="169" y="435"/>
                  <a:pt x="173" y="431"/>
                </a:cubicBezTo>
                <a:cubicBezTo>
                  <a:pt x="176" y="428"/>
                  <a:pt x="174" y="423"/>
                  <a:pt x="174" y="423"/>
                </a:cubicBezTo>
                <a:cubicBezTo>
                  <a:pt x="177" y="417"/>
                  <a:pt x="177" y="417"/>
                  <a:pt x="177" y="417"/>
                </a:cubicBezTo>
                <a:lnTo>
                  <a:pt x="174" y="408"/>
                </a:lnTo>
                <a:close/>
                <a:moveTo>
                  <a:pt x="182" y="394"/>
                </a:moveTo>
                <a:cubicBezTo>
                  <a:pt x="180" y="394"/>
                  <a:pt x="180" y="394"/>
                  <a:pt x="180" y="394"/>
                </a:cubicBezTo>
                <a:cubicBezTo>
                  <a:pt x="181" y="406"/>
                  <a:pt x="181" y="406"/>
                  <a:pt x="181" y="406"/>
                </a:cubicBezTo>
                <a:cubicBezTo>
                  <a:pt x="184" y="409"/>
                  <a:pt x="184" y="409"/>
                  <a:pt x="184" y="409"/>
                </a:cubicBezTo>
                <a:cubicBezTo>
                  <a:pt x="186" y="408"/>
                  <a:pt x="186" y="408"/>
                  <a:pt x="186" y="408"/>
                </a:cubicBezTo>
                <a:cubicBezTo>
                  <a:pt x="185" y="404"/>
                  <a:pt x="185" y="404"/>
                  <a:pt x="185" y="404"/>
                </a:cubicBezTo>
                <a:cubicBezTo>
                  <a:pt x="186" y="401"/>
                  <a:pt x="186" y="401"/>
                  <a:pt x="186" y="401"/>
                </a:cubicBezTo>
                <a:lnTo>
                  <a:pt x="182" y="394"/>
                </a:lnTo>
                <a:close/>
                <a:moveTo>
                  <a:pt x="134" y="386"/>
                </a:moveTo>
                <a:cubicBezTo>
                  <a:pt x="134" y="382"/>
                  <a:pt x="135" y="378"/>
                  <a:pt x="135" y="378"/>
                </a:cubicBezTo>
                <a:cubicBezTo>
                  <a:pt x="124" y="382"/>
                  <a:pt x="124" y="382"/>
                  <a:pt x="124" y="382"/>
                </a:cubicBezTo>
                <a:cubicBezTo>
                  <a:pt x="124" y="384"/>
                  <a:pt x="124" y="384"/>
                  <a:pt x="124" y="384"/>
                </a:cubicBezTo>
                <a:cubicBezTo>
                  <a:pt x="117" y="381"/>
                  <a:pt x="117" y="381"/>
                  <a:pt x="117" y="381"/>
                </a:cubicBezTo>
                <a:cubicBezTo>
                  <a:pt x="117" y="381"/>
                  <a:pt x="113" y="382"/>
                  <a:pt x="112" y="388"/>
                </a:cubicBezTo>
                <a:cubicBezTo>
                  <a:pt x="112" y="393"/>
                  <a:pt x="111" y="396"/>
                  <a:pt x="111" y="396"/>
                </a:cubicBezTo>
                <a:cubicBezTo>
                  <a:pt x="113" y="396"/>
                  <a:pt x="113" y="396"/>
                  <a:pt x="113" y="396"/>
                </a:cubicBezTo>
                <a:cubicBezTo>
                  <a:pt x="119" y="386"/>
                  <a:pt x="119" y="386"/>
                  <a:pt x="119" y="386"/>
                </a:cubicBezTo>
                <a:cubicBezTo>
                  <a:pt x="126" y="388"/>
                  <a:pt x="126" y="388"/>
                  <a:pt x="126" y="388"/>
                </a:cubicBezTo>
                <a:cubicBezTo>
                  <a:pt x="126" y="393"/>
                  <a:pt x="126" y="393"/>
                  <a:pt x="126" y="393"/>
                </a:cubicBezTo>
                <a:cubicBezTo>
                  <a:pt x="126" y="393"/>
                  <a:pt x="120" y="392"/>
                  <a:pt x="120" y="393"/>
                </a:cubicBezTo>
                <a:cubicBezTo>
                  <a:pt x="120" y="394"/>
                  <a:pt x="122" y="400"/>
                  <a:pt x="122" y="400"/>
                </a:cubicBezTo>
                <a:cubicBezTo>
                  <a:pt x="122" y="400"/>
                  <a:pt x="116" y="401"/>
                  <a:pt x="116" y="404"/>
                </a:cubicBezTo>
                <a:cubicBezTo>
                  <a:pt x="117" y="406"/>
                  <a:pt x="124" y="404"/>
                  <a:pt x="124" y="404"/>
                </a:cubicBezTo>
                <a:cubicBezTo>
                  <a:pt x="124" y="404"/>
                  <a:pt x="131" y="404"/>
                  <a:pt x="134" y="398"/>
                </a:cubicBezTo>
                <a:cubicBezTo>
                  <a:pt x="135" y="394"/>
                  <a:pt x="131" y="393"/>
                  <a:pt x="131" y="393"/>
                </a:cubicBezTo>
                <a:cubicBezTo>
                  <a:pt x="134" y="390"/>
                  <a:pt x="134" y="390"/>
                  <a:pt x="134" y="390"/>
                </a:cubicBezTo>
                <a:lnTo>
                  <a:pt x="134" y="386"/>
                </a:lnTo>
                <a:close/>
                <a:moveTo>
                  <a:pt x="150" y="382"/>
                </a:moveTo>
                <a:cubicBezTo>
                  <a:pt x="159" y="366"/>
                  <a:pt x="159" y="366"/>
                  <a:pt x="159" y="366"/>
                </a:cubicBezTo>
                <a:cubicBezTo>
                  <a:pt x="155" y="367"/>
                  <a:pt x="155" y="367"/>
                  <a:pt x="155" y="367"/>
                </a:cubicBezTo>
                <a:cubicBezTo>
                  <a:pt x="150" y="373"/>
                  <a:pt x="150" y="373"/>
                  <a:pt x="150" y="373"/>
                </a:cubicBezTo>
                <a:cubicBezTo>
                  <a:pt x="144" y="373"/>
                  <a:pt x="144" y="373"/>
                  <a:pt x="144" y="373"/>
                </a:cubicBezTo>
                <a:cubicBezTo>
                  <a:pt x="143" y="378"/>
                  <a:pt x="143" y="378"/>
                  <a:pt x="143" y="378"/>
                </a:cubicBezTo>
                <a:cubicBezTo>
                  <a:pt x="149" y="378"/>
                  <a:pt x="149" y="378"/>
                  <a:pt x="149" y="378"/>
                </a:cubicBezTo>
                <a:cubicBezTo>
                  <a:pt x="147" y="379"/>
                  <a:pt x="147" y="379"/>
                  <a:pt x="147" y="379"/>
                </a:cubicBezTo>
                <a:cubicBezTo>
                  <a:pt x="138" y="382"/>
                  <a:pt x="138" y="382"/>
                  <a:pt x="138" y="382"/>
                </a:cubicBezTo>
                <a:cubicBezTo>
                  <a:pt x="136" y="388"/>
                  <a:pt x="136" y="388"/>
                  <a:pt x="136" y="388"/>
                </a:cubicBezTo>
                <a:cubicBezTo>
                  <a:pt x="138" y="393"/>
                  <a:pt x="138" y="393"/>
                  <a:pt x="138" y="393"/>
                </a:cubicBezTo>
                <a:lnTo>
                  <a:pt x="150" y="382"/>
                </a:lnTo>
                <a:close/>
                <a:moveTo>
                  <a:pt x="139" y="363"/>
                </a:moveTo>
                <a:cubicBezTo>
                  <a:pt x="139" y="363"/>
                  <a:pt x="138" y="361"/>
                  <a:pt x="134" y="362"/>
                </a:cubicBezTo>
                <a:cubicBezTo>
                  <a:pt x="131" y="363"/>
                  <a:pt x="131" y="367"/>
                  <a:pt x="131" y="367"/>
                </a:cubicBezTo>
                <a:cubicBezTo>
                  <a:pt x="135" y="370"/>
                  <a:pt x="135" y="370"/>
                  <a:pt x="135" y="370"/>
                </a:cubicBezTo>
                <a:cubicBezTo>
                  <a:pt x="135" y="366"/>
                  <a:pt x="135" y="366"/>
                  <a:pt x="135" y="366"/>
                </a:cubicBezTo>
                <a:lnTo>
                  <a:pt x="139" y="363"/>
                </a:lnTo>
                <a:close/>
                <a:moveTo>
                  <a:pt x="109" y="319"/>
                </a:moveTo>
                <a:cubicBezTo>
                  <a:pt x="107" y="327"/>
                  <a:pt x="107" y="327"/>
                  <a:pt x="107" y="327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15" y="323"/>
                  <a:pt x="115" y="323"/>
                  <a:pt x="115" y="323"/>
                </a:cubicBezTo>
                <a:cubicBezTo>
                  <a:pt x="119" y="321"/>
                  <a:pt x="119" y="321"/>
                  <a:pt x="119" y="321"/>
                </a:cubicBezTo>
                <a:cubicBezTo>
                  <a:pt x="120" y="319"/>
                  <a:pt x="120" y="319"/>
                  <a:pt x="120" y="319"/>
                </a:cubicBezTo>
                <a:cubicBezTo>
                  <a:pt x="116" y="317"/>
                  <a:pt x="116" y="317"/>
                  <a:pt x="116" y="317"/>
                </a:cubicBezTo>
                <a:cubicBezTo>
                  <a:pt x="113" y="320"/>
                  <a:pt x="113" y="320"/>
                  <a:pt x="113" y="320"/>
                </a:cubicBezTo>
                <a:lnTo>
                  <a:pt x="109" y="319"/>
                </a:lnTo>
                <a:close/>
                <a:moveTo>
                  <a:pt x="134" y="311"/>
                </a:moveTo>
                <a:cubicBezTo>
                  <a:pt x="124" y="316"/>
                  <a:pt x="124" y="316"/>
                  <a:pt x="124" y="316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6" y="313"/>
                  <a:pt x="136" y="313"/>
                  <a:pt x="136" y="313"/>
                </a:cubicBezTo>
                <a:lnTo>
                  <a:pt x="134" y="311"/>
                </a:lnTo>
                <a:close/>
                <a:moveTo>
                  <a:pt x="169" y="344"/>
                </a:moveTo>
                <a:cubicBezTo>
                  <a:pt x="170" y="340"/>
                  <a:pt x="170" y="340"/>
                  <a:pt x="170" y="340"/>
                </a:cubicBezTo>
                <a:cubicBezTo>
                  <a:pt x="163" y="334"/>
                  <a:pt x="163" y="334"/>
                  <a:pt x="163" y="334"/>
                </a:cubicBezTo>
                <a:cubicBezTo>
                  <a:pt x="157" y="331"/>
                  <a:pt x="157" y="331"/>
                  <a:pt x="157" y="331"/>
                </a:cubicBezTo>
                <a:cubicBezTo>
                  <a:pt x="155" y="324"/>
                  <a:pt x="155" y="324"/>
                  <a:pt x="155" y="324"/>
                </a:cubicBezTo>
                <a:cubicBezTo>
                  <a:pt x="151" y="317"/>
                  <a:pt x="151" y="317"/>
                  <a:pt x="151" y="317"/>
                </a:cubicBezTo>
                <a:cubicBezTo>
                  <a:pt x="149" y="317"/>
                  <a:pt x="149" y="317"/>
                  <a:pt x="149" y="317"/>
                </a:cubicBezTo>
                <a:cubicBezTo>
                  <a:pt x="147" y="320"/>
                  <a:pt x="147" y="320"/>
                  <a:pt x="147" y="320"/>
                </a:cubicBezTo>
                <a:cubicBezTo>
                  <a:pt x="143" y="319"/>
                  <a:pt x="143" y="319"/>
                  <a:pt x="143" y="319"/>
                </a:cubicBezTo>
                <a:cubicBezTo>
                  <a:pt x="139" y="323"/>
                  <a:pt x="139" y="323"/>
                  <a:pt x="139" y="323"/>
                </a:cubicBezTo>
                <a:cubicBezTo>
                  <a:pt x="149" y="331"/>
                  <a:pt x="149" y="331"/>
                  <a:pt x="149" y="331"/>
                </a:cubicBezTo>
                <a:cubicBezTo>
                  <a:pt x="149" y="331"/>
                  <a:pt x="154" y="330"/>
                  <a:pt x="154" y="332"/>
                </a:cubicBezTo>
                <a:cubicBezTo>
                  <a:pt x="155" y="335"/>
                  <a:pt x="147" y="335"/>
                  <a:pt x="147" y="335"/>
                </a:cubicBezTo>
                <a:cubicBezTo>
                  <a:pt x="142" y="340"/>
                  <a:pt x="142" y="340"/>
                  <a:pt x="142" y="340"/>
                </a:cubicBezTo>
                <a:cubicBezTo>
                  <a:pt x="142" y="340"/>
                  <a:pt x="154" y="339"/>
                  <a:pt x="154" y="340"/>
                </a:cubicBezTo>
                <a:cubicBezTo>
                  <a:pt x="153" y="343"/>
                  <a:pt x="139" y="343"/>
                  <a:pt x="139" y="343"/>
                </a:cubicBezTo>
                <a:cubicBezTo>
                  <a:pt x="138" y="344"/>
                  <a:pt x="138" y="344"/>
                  <a:pt x="138" y="344"/>
                </a:cubicBezTo>
                <a:cubicBezTo>
                  <a:pt x="134" y="339"/>
                  <a:pt x="134" y="339"/>
                  <a:pt x="134" y="339"/>
                </a:cubicBezTo>
                <a:cubicBezTo>
                  <a:pt x="130" y="340"/>
                  <a:pt x="130" y="340"/>
                  <a:pt x="130" y="340"/>
                </a:cubicBezTo>
                <a:cubicBezTo>
                  <a:pt x="135" y="348"/>
                  <a:pt x="135" y="348"/>
                  <a:pt x="135" y="348"/>
                </a:cubicBezTo>
                <a:cubicBezTo>
                  <a:pt x="139" y="351"/>
                  <a:pt x="139" y="351"/>
                  <a:pt x="139" y="351"/>
                </a:cubicBezTo>
                <a:cubicBezTo>
                  <a:pt x="143" y="350"/>
                  <a:pt x="143" y="350"/>
                  <a:pt x="143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58" y="346"/>
                  <a:pt x="158" y="346"/>
                  <a:pt x="158" y="346"/>
                </a:cubicBezTo>
                <a:cubicBezTo>
                  <a:pt x="158" y="350"/>
                  <a:pt x="158" y="350"/>
                  <a:pt x="158" y="350"/>
                </a:cubicBezTo>
                <a:cubicBezTo>
                  <a:pt x="165" y="346"/>
                  <a:pt x="165" y="346"/>
                  <a:pt x="165" y="346"/>
                </a:cubicBezTo>
                <a:cubicBezTo>
                  <a:pt x="165" y="346"/>
                  <a:pt x="162" y="344"/>
                  <a:pt x="162" y="343"/>
                </a:cubicBezTo>
                <a:cubicBezTo>
                  <a:pt x="163" y="340"/>
                  <a:pt x="169" y="344"/>
                  <a:pt x="169" y="344"/>
                </a:cubicBezTo>
                <a:close/>
                <a:moveTo>
                  <a:pt x="180" y="332"/>
                </a:moveTo>
                <a:cubicBezTo>
                  <a:pt x="176" y="338"/>
                  <a:pt x="176" y="338"/>
                  <a:pt x="176" y="338"/>
                </a:cubicBezTo>
                <a:cubicBezTo>
                  <a:pt x="182" y="335"/>
                  <a:pt x="182" y="335"/>
                  <a:pt x="182" y="335"/>
                </a:cubicBezTo>
                <a:lnTo>
                  <a:pt x="180" y="332"/>
                </a:lnTo>
                <a:close/>
                <a:moveTo>
                  <a:pt x="158" y="293"/>
                </a:moveTo>
                <a:cubicBezTo>
                  <a:pt x="154" y="296"/>
                  <a:pt x="154" y="296"/>
                  <a:pt x="154" y="296"/>
                </a:cubicBezTo>
                <a:cubicBezTo>
                  <a:pt x="157" y="298"/>
                  <a:pt x="157" y="298"/>
                  <a:pt x="157" y="298"/>
                </a:cubicBezTo>
                <a:lnTo>
                  <a:pt x="158" y="293"/>
                </a:lnTo>
                <a:close/>
                <a:moveTo>
                  <a:pt x="154" y="285"/>
                </a:moveTo>
                <a:cubicBezTo>
                  <a:pt x="151" y="281"/>
                  <a:pt x="151" y="281"/>
                  <a:pt x="151" y="281"/>
                </a:cubicBezTo>
                <a:cubicBezTo>
                  <a:pt x="144" y="285"/>
                  <a:pt x="144" y="285"/>
                  <a:pt x="144" y="285"/>
                </a:cubicBezTo>
                <a:cubicBezTo>
                  <a:pt x="149" y="292"/>
                  <a:pt x="149" y="292"/>
                  <a:pt x="149" y="292"/>
                </a:cubicBezTo>
                <a:cubicBezTo>
                  <a:pt x="153" y="289"/>
                  <a:pt x="153" y="289"/>
                  <a:pt x="153" y="289"/>
                </a:cubicBezTo>
                <a:lnTo>
                  <a:pt x="154" y="285"/>
                </a:lnTo>
                <a:close/>
                <a:moveTo>
                  <a:pt x="143" y="275"/>
                </a:moveTo>
                <a:cubicBezTo>
                  <a:pt x="138" y="275"/>
                  <a:pt x="138" y="275"/>
                  <a:pt x="138" y="275"/>
                </a:cubicBezTo>
                <a:cubicBezTo>
                  <a:pt x="143" y="281"/>
                  <a:pt x="143" y="281"/>
                  <a:pt x="143" y="281"/>
                </a:cubicBezTo>
                <a:lnTo>
                  <a:pt x="143" y="275"/>
                </a:lnTo>
                <a:close/>
                <a:moveTo>
                  <a:pt x="96" y="277"/>
                </a:moveTo>
                <a:cubicBezTo>
                  <a:pt x="108" y="271"/>
                  <a:pt x="105" y="266"/>
                  <a:pt x="95" y="270"/>
                </a:cubicBezTo>
                <a:cubicBezTo>
                  <a:pt x="84" y="275"/>
                  <a:pt x="96" y="277"/>
                  <a:pt x="96" y="277"/>
                </a:cubicBezTo>
                <a:close/>
                <a:moveTo>
                  <a:pt x="108" y="267"/>
                </a:moveTo>
                <a:cubicBezTo>
                  <a:pt x="111" y="266"/>
                  <a:pt x="111" y="266"/>
                  <a:pt x="111" y="266"/>
                </a:cubicBezTo>
                <a:cubicBezTo>
                  <a:pt x="107" y="261"/>
                  <a:pt x="107" y="261"/>
                  <a:pt x="107" y="261"/>
                </a:cubicBezTo>
                <a:cubicBezTo>
                  <a:pt x="111" y="261"/>
                  <a:pt x="111" y="261"/>
                  <a:pt x="111" y="261"/>
                </a:cubicBezTo>
                <a:cubicBezTo>
                  <a:pt x="111" y="255"/>
                  <a:pt x="111" y="255"/>
                  <a:pt x="111" y="255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3" y="254"/>
                  <a:pt x="115" y="251"/>
                  <a:pt x="113" y="247"/>
                </a:cubicBezTo>
                <a:cubicBezTo>
                  <a:pt x="113" y="242"/>
                  <a:pt x="109" y="242"/>
                  <a:pt x="109" y="242"/>
                </a:cubicBezTo>
                <a:cubicBezTo>
                  <a:pt x="107" y="250"/>
                  <a:pt x="107" y="250"/>
                  <a:pt x="107" y="250"/>
                </a:cubicBezTo>
                <a:cubicBezTo>
                  <a:pt x="107" y="250"/>
                  <a:pt x="104" y="246"/>
                  <a:pt x="104" y="250"/>
                </a:cubicBezTo>
                <a:cubicBezTo>
                  <a:pt x="103" y="254"/>
                  <a:pt x="100" y="263"/>
                  <a:pt x="103" y="265"/>
                </a:cubicBezTo>
                <a:cubicBezTo>
                  <a:pt x="104" y="266"/>
                  <a:pt x="108" y="267"/>
                  <a:pt x="108" y="267"/>
                </a:cubicBezTo>
                <a:close/>
                <a:moveTo>
                  <a:pt x="115" y="234"/>
                </a:moveTo>
                <a:cubicBezTo>
                  <a:pt x="113" y="231"/>
                  <a:pt x="113" y="231"/>
                  <a:pt x="113" y="231"/>
                </a:cubicBezTo>
                <a:cubicBezTo>
                  <a:pt x="109" y="231"/>
                  <a:pt x="109" y="231"/>
                  <a:pt x="109" y="231"/>
                </a:cubicBezTo>
                <a:cubicBezTo>
                  <a:pt x="111" y="238"/>
                  <a:pt x="111" y="238"/>
                  <a:pt x="111" y="238"/>
                </a:cubicBezTo>
                <a:cubicBezTo>
                  <a:pt x="119" y="239"/>
                  <a:pt x="119" y="239"/>
                  <a:pt x="119" y="239"/>
                </a:cubicBezTo>
                <a:cubicBezTo>
                  <a:pt x="119" y="234"/>
                  <a:pt x="119" y="234"/>
                  <a:pt x="119" y="234"/>
                </a:cubicBezTo>
                <a:lnTo>
                  <a:pt x="115" y="234"/>
                </a:lnTo>
                <a:close/>
                <a:moveTo>
                  <a:pt x="166" y="286"/>
                </a:moveTo>
                <a:cubicBezTo>
                  <a:pt x="171" y="286"/>
                  <a:pt x="178" y="280"/>
                  <a:pt x="178" y="280"/>
                </a:cubicBezTo>
                <a:cubicBezTo>
                  <a:pt x="178" y="277"/>
                  <a:pt x="178" y="277"/>
                  <a:pt x="178" y="277"/>
                </a:cubicBezTo>
                <a:cubicBezTo>
                  <a:pt x="178" y="277"/>
                  <a:pt x="184" y="277"/>
                  <a:pt x="184" y="274"/>
                </a:cubicBezTo>
                <a:cubicBezTo>
                  <a:pt x="185" y="270"/>
                  <a:pt x="177" y="269"/>
                  <a:pt x="177" y="269"/>
                </a:cubicBezTo>
                <a:cubicBezTo>
                  <a:pt x="169" y="261"/>
                  <a:pt x="169" y="261"/>
                  <a:pt x="169" y="261"/>
                </a:cubicBezTo>
                <a:cubicBezTo>
                  <a:pt x="170" y="254"/>
                  <a:pt x="170" y="254"/>
                  <a:pt x="170" y="254"/>
                </a:cubicBezTo>
                <a:cubicBezTo>
                  <a:pt x="166" y="253"/>
                  <a:pt x="166" y="253"/>
                  <a:pt x="166" y="253"/>
                </a:cubicBezTo>
                <a:cubicBezTo>
                  <a:pt x="166" y="253"/>
                  <a:pt x="173" y="247"/>
                  <a:pt x="173" y="238"/>
                </a:cubicBezTo>
                <a:cubicBezTo>
                  <a:pt x="173" y="230"/>
                  <a:pt x="169" y="226"/>
                  <a:pt x="169" y="226"/>
                </a:cubicBezTo>
                <a:cubicBezTo>
                  <a:pt x="161" y="230"/>
                  <a:pt x="161" y="230"/>
                  <a:pt x="161" y="230"/>
                </a:cubicBezTo>
                <a:cubicBezTo>
                  <a:pt x="161" y="242"/>
                  <a:pt x="161" y="242"/>
                  <a:pt x="161" y="242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1" y="230"/>
                  <a:pt x="151" y="230"/>
                  <a:pt x="151" y="230"/>
                </a:cubicBezTo>
                <a:cubicBezTo>
                  <a:pt x="151" y="230"/>
                  <a:pt x="149" y="230"/>
                  <a:pt x="150" y="234"/>
                </a:cubicBezTo>
                <a:cubicBezTo>
                  <a:pt x="150" y="238"/>
                  <a:pt x="151" y="239"/>
                  <a:pt x="151" y="239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3" y="235"/>
                  <a:pt x="143" y="235"/>
                  <a:pt x="143" y="235"/>
                </a:cubicBezTo>
                <a:cubicBezTo>
                  <a:pt x="139" y="242"/>
                  <a:pt x="139" y="242"/>
                  <a:pt x="139" y="242"/>
                </a:cubicBezTo>
                <a:cubicBezTo>
                  <a:pt x="144" y="253"/>
                  <a:pt x="144" y="253"/>
                  <a:pt x="144" y="253"/>
                </a:cubicBezTo>
                <a:cubicBezTo>
                  <a:pt x="151" y="248"/>
                  <a:pt x="151" y="248"/>
                  <a:pt x="151" y="248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55" y="257"/>
                  <a:pt x="151" y="254"/>
                  <a:pt x="151" y="257"/>
                </a:cubicBezTo>
                <a:cubicBezTo>
                  <a:pt x="151" y="258"/>
                  <a:pt x="151" y="270"/>
                  <a:pt x="154" y="271"/>
                </a:cubicBezTo>
                <a:cubicBezTo>
                  <a:pt x="158" y="273"/>
                  <a:pt x="159" y="269"/>
                  <a:pt x="162" y="270"/>
                </a:cubicBezTo>
                <a:cubicBezTo>
                  <a:pt x="163" y="271"/>
                  <a:pt x="163" y="277"/>
                  <a:pt x="163" y="277"/>
                </a:cubicBezTo>
                <a:cubicBezTo>
                  <a:pt x="169" y="270"/>
                  <a:pt x="169" y="270"/>
                  <a:pt x="169" y="270"/>
                </a:cubicBezTo>
                <a:cubicBezTo>
                  <a:pt x="171" y="274"/>
                  <a:pt x="171" y="274"/>
                  <a:pt x="171" y="274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7" y="274"/>
                  <a:pt x="173" y="277"/>
                  <a:pt x="170" y="278"/>
                </a:cubicBezTo>
                <a:cubicBezTo>
                  <a:pt x="166" y="281"/>
                  <a:pt x="163" y="285"/>
                  <a:pt x="166" y="286"/>
                </a:cubicBezTo>
                <a:close/>
                <a:moveTo>
                  <a:pt x="173" y="251"/>
                </a:moveTo>
                <a:cubicBezTo>
                  <a:pt x="173" y="257"/>
                  <a:pt x="173" y="257"/>
                  <a:pt x="173" y="257"/>
                </a:cubicBezTo>
                <a:cubicBezTo>
                  <a:pt x="173" y="259"/>
                  <a:pt x="173" y="259"/>
                  <a:pt x="173" y="259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77" y="247"/>
                  <a:pt x="177" y="247"/>
                  <a:pt x="177" y="247"/>
                </a:cubicBezTo>
                <a:cubicBezTo>
                  <a:pt x="177" y="247"/>
                  <a:pt x="173" y="250"/>
                  <a:pt x="173" y="251"/>
                </a:cubicBezTo>
                <a:close/>
                <a:moveTo>
                  <a:pt x="178" y="265"/>
                </a:moveTo>
                <a:cubicBezTo>
                  <a:pt x="177" y="258"/>
                  <a:pt x="177" y="258"/>
                  <a:pt x="177" y="258"/>
                </a:cubicBezTo>
                <a:cubicBezTo>
                  <a:pt x="174" y="261"/>
                  <a:pt x="174" y="261"/>
                  <a:pt x="174" y="261"/>
                </a:cubicBezTo>
                <a:lnTo>
                  <a:pt x="178" y="265"/>
                </a:lnTo>
                <a:close/>
                <a:moveTo>
                  <a:pt x="182" y="234"/>
                </a:moveTo>
                <a:cubicBezTo>
                  <a:pt x="181" y="235"/>
                  <a:pt x="181" y="235"/>
                  <a:pt x="181" y="235"/>
                </a:cubicBezTo>
                <a:cubicBezTo>
                  <a:pt x="180" y="243"/>
                  <a:pt x="180" y="243"/>
                  <a:pt x="180" y="243"/>
                </a:cubicBezTo>
                <a:cubicBezTo>
                  <a:pt x="180" y="243"/>
                  <a:pt x="182" y="244"/>
                  <a:pt x="182" y="242"/>
                </a:cubicBezTo>
                <a:lnTo>
                  <a:pt x="182" y="234"/>
                </a:lnTo>
                <a:close/>
                <a:moveTo>
                  <a:pt x="117" y="230"/>
                </a:moveTo>
                <a:cubicBezTo>
                  <a:pt x="120" y="230"/>
                  <a:pt x="126" y="232"/>
                  <a:pt x="126" y="232"/>
                </a:cubicBezTo>
                <a:cubicBezTo>
                  <a:pt x="126" y="224"/>
                  <a:pt x="126" y="224"/>
                  <a:pt x="126" y="224"/>
                </a:cubicBezTo>
                <a:cubicBezTo>
                  <a:pt x="128" y="224"/>
                  <a:pt x="128" y="224"/>
                  <a:pt x="128" y="224"/>
                </a:cubicBezTo>
                <a:cubicBezTo>
                  <a:pt x="130" y="223"/>
                  <a:pt x="130" y="223"/>
                  <a:pt x="130" y="223"/>
                </a:cubicBezTo>
                <a:cubicBezTo>
                  <a:pt x="127" y="220"/>
                  <a:pt x="127" y="220"/>
                  <a:pt x="127" y="220"/>
                </a:cubicBezTo>
                <a:cubicBezTo>
                  <a:pt x="131" y="213"/>
                  <a:pt x="131" y="213"/>
                  <a:pt x="131" y="213"/>
                </a:cubicBezTo>
                <a:cubicBezTo>
                  <a:pt x="128" y="213"/>
                  <a:pt x="128" y="213"/>
                  <a:pt x="128" y="213"/>
                </a:cubicBezTo>
                <a:cubicBezTo>
                  <a:pt x="122" y="217"/>
                  <a:pt x="122" y="217"/>
                  <a:pt x="122" y="217"/>
                </a:cubicBezTo>
                <a:cubicBezTo>
                  <a:pt x="112" y="216"/>
                  <a:pt x="112" y="216"/>
                  <a:pt x="112" y="216"/>
                </a:cubicBezTo>
                <a:cubicBezTo>
                  <a:pt x="109" y="223"/>
                  <a:pt x="109" y="223"/>
                  <a:pt x="109" y="223"/>
                </a:cubicBezTo>
                <a:cubicBezTo>
                  <a:pt x="115" y="223"/>
                  <a:pt x="115" y="223"/>
                  <a:pt x="115" y="223"/>
                </a:cubicBezTo>
                <a:cubicBezTo>
                  <a:pt x="115" y="223"/>
                  <a:pt x="113" y="230"/>
                  <a:pt x="117" y="230"/>
                </a:cubicBezTo>
                <a:close/>
                <a:moveTo>
                  <a:pt x="150" y="209"/>
                </a:moveTo>
                <a:cubicBezTo>
                  <a:pt x="151" y="205"/>
                  <a:pt x="151" y="205"/>
                  <a:pt x="151" y="205"/>
                </a:cubicBezTo>
                <a:cubicBezTo>
                  <a:pt x="154" y="205"/>
                  <a:pt x="154" y="205"/>
                  <a:pt x="154" y="205"/>
                </a:cubicBezTo>
                <a:cubicBezTo>
                  <a:pt x="154" y="196"/>
                  <a:pt x="154" y="196"/>
                  <a:pt x="154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57" y="196"/>
                  <a:pt x="155" y="203"/>
                  <a:pt x="159" y="204"/>
                </a:cubicBezTo>
                <a:cubicBezTo>
                  <a:pt x="163" y="207"/>
                  <a:pt x="165" y="200"/>
                  <a:pt x="165" y="200"/>
                </a:cubicBezTo>
                <a:cubicBezTo>
                  <a:pt x="165" y="200"/>
                  <a:pt x="170" y="201"/>
                  <a:pt x="171" y="197"/>
                </a:cubicBezTo>
                <a:cubicBezTo>
                  <a:pt x="174" y="194"/>
                  <a:pt x="166" y="190"/>
                  <a:pt x="166" y="190"/>
                </a:cubicBezTo>
                <a:cubicBezTo>
                  <a:pt x="173" y="188"/>
                  <a:pt x="173" y="188"/>
                  <a:pt x="173" y="188"/>
                </a:cubicBezTo>
                <a:cubicBezTo>
                  <a:pt x="176" y="184"/>
                  <a:pt x="176" y="184"/>
                  <a:pt x="176" y="184"/>
                </a:cubicBezTo>
                <a:cubicBezTo>
                  <a:pt x="176" y="184"/>
                  <a:pt x="180" y="186"/>
                  <a:pt x="184" y="185"/>
                </a:cubicBezTo>
                <a:cubicBezTo>
                  <a:pt x="190" y="184"/>
                  <a:pt x="190" y="181"/>
                  <a:pt x="190" y="181"/>
                </a:cubicBezTo>
                <a:cubicBezTo>
                  <a:pt x="188" y="178"/>
                  <a:pt x="188" y="178"/>
                  <a:pt x="188" y="178"/>
                </a:cubicBezTo>
                <a:cubicBezTo>
                  <a:pt x="181" y="182"/>
                  <a:pt x="181" y="182"/>
                  <a:pt x="181" y="182"/>
                </a:cubicBezTo>
                <a:cubicBezTo>
                  <a:pt x="181" y="182"/>
                  <a:pt x="180" y="182"/>
                  <a:pt x="180" y="180"/>
                </a:cubicBezTo>
                <a:cubicBezTo>
                  <a:pt x="180" y="176"/>
                  <a:pt x="188" y="170"/>
                  <a:pt x="188" y="170"/>
                </a:cubicBezTo>
                <a:cubicBezTo>
                  <a:pt x="188" y="169"/>
                  <a:pt x="188" y="169"/>
                  <a:pt x="188" y="169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88" y="159"/>
                  <a:pt x="188" y="159"/>
                  <a:pt x="188" y="159"/>
                </a:cubicBezTo>
                <a:cubicBezTo>
                  <a:pt x="188" y="159"/>
                  <a:pt x="182" y="159"/>
                  <a:pt x="180" y="162"/>
                </a:cubicBezTo>
                <a:cubicBezTo>
                  <a:pt x="177" y="163"/>
                  <a:pt x="174" y="167"/>
                  <a:pt x="174" y="167"/>
                </a:cubicBezTo>
                <a:cubicBezTo>
                  <a:pt x="174" y="167"/>
                  <a:pt x="161" y="167"/>
                  <a:pt x="158" y="170"/>
                </a:cubicBezTo>
                <a:cubicBezTo>
                  <a:pt x="155" y="173"/>
                  <a:pt x="159" y="181"/>
                  <a:pt x="159" y="181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47" y="171"/>
                  <a:pt x="147" y="171"/>
                  <a:pt x="147" y="171"/>
                </a:cubicBezTo>
                <a:cubicBezTo>
                  <a:pt x="147" y="171"/>
                  <a:pt x="143" y="173"/>
                  <a:pt x="140" y="178"/>
                </a:cubicBezTo>
                <a:cubicBezTo>
                  <a:pt x="136" y="184"/>
                  <a:pt x="140" y="192"/>
                  <a:pt x="140" y="192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36" y="193"/>
                  <a:pt x="142" y="196"/>
                  <a:pt x="144" y="200"/>
                </a:cubicBezTo>
                <a:cubicBezTo>
                  <a:pt x="149" y="201"/>
                  <a:pt x="147" y="203"/>
                  <a:pt x="147" y="203"/>
                </a:cubicBezTo>
                <a:cubicBezTo>
                  <a:pt x="143" y="201"/>
                  <a:pt x="143" y="201"/>
                  <a:pt x="143" y="201"/>
                </a:cubicBezTo>
                <a:cubicBezTo>
                  <a:pt x="142" y="203"/>
                  <a:pt x="142" y="203"/>
                  <a:pt x="142" y="203"/>
                </a:cubicBezTo>
                <a:cubicBezTo>
                  <a:pt x="142" y="207"/>
                  <a:pt x="142" y="207"/>
                  <a:pt x="142" y="207"/>
                </a:cubicBezTo>
                <a:cubicBezTo>
                  <a:pt x="136" y="208"/>
                  <a:pt x="136" y="208"/>
                  <a:pt x="136" y="208"/>
                </a:cubicBezTo>
                <a:cubicBezTo>
                  <a:pt x="134" y="207"/>
                  <a:pt x="134" y="207"/>
                  <a:pt x="134" y="207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9" y="215"/>
                  <a:pt x="139" y="215"/>
                  <a:pt x="139" y="215"/>
                </a:cubicBezTo>
                <a:lnTo>
                  <a:pt x="150" y="209"/>
                </a:lnTo>
                <a:close/>
                <a:moveTo>
                  <a:pt x="336" y="166"/>
                </a:moveTo>
                <a:cubicBezTo>
                  <a:pt x="336" y="166"/>
                  <a:pt x="339" y="166"/>
                  <a:pt x="335" y="154"/>
                </a:cubicBezTo>
                <a:cubicBezTo>
                  <a:pt x="331" y="143"/>
                  <a:pt x="327" y="153"/>
                  <a:pt x="327" y="153"/>
                </a:cubicBezTo>
                <a:cubicBezTo>
                  <a:pt x="329" y="165"/>
                  <a:pt x="329" y="165"/>
                  <a:pt x="329" y="165"/>
                </a:cubicBezTo>
                <a:lnTo>
                  <a:pt x="336" y="166"/>
                </a:lnTo>
                <a:close/>
                <a:moveTo>
                  <a:pt x="342" y="163"/>
                </a:moveTo>
                <a:cubicBezTo>
                  <a:pt x="346" y="170"/>
                  <a:pt x="346" y="170"/>
                  <a:pt x="346" y="170"/>
                </a:cubicBezTo>
                <a:cubicBezTo>
                  <a:pt x="348" y="162"/>
                  <a:pt x="348" y="162"/>
                  <a:pt x="348" y="162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2" y="159"/>
                  <a:pt x="342" y="163"/>
                </a:cubicBezTo>
                <a:close/>
                <a:moveTo>
                  <a:pt x="339" y="150"/>
                </a:moveTo>
                <a:cubicBezTo>
                  <a:pt x="347" y="150"/>
                  <a:pt x="347" y="150"/>
                  <a:pt x="347" y="150"/>
                </a:cubicBezTo>
                <a:cubicBezTo>
                  <a:pt x="348" y="154"/>
                  <a:pt x="348" y="154"/>
                  <a:pt x="348" y="154"/>
                </a:cubicBezTo>
                <a:cubicBezTo>
                  <a:pt x="354" y="158"/>
                  <a:pt x="354" y="158"/>
                  <a:pt x="354" y="158"/>
                </a:cubicBezTo>
                <a:cubicBezTo>
                  <a:pt x="356" y="153"/>
                  <a:pt x="356" y="153"/>
                  <a:pt x="356" y="153"/>
                </a:cubicBezTo>
                <a:cubicBezTo>
                  <a:pt x="354" y="150"/>
                  <a:pt x="354" y="150"/>
                  <a:pt x="354" y="150"/>
                </a:cubicBezTo>
                <a:cubicBezTo>
                  <a:pt x="352" y="146"/>
                  <a:pt x="352" y="146"/>
                  <a:pt x="352" y="146"/>
                </a:cubicBezTo>
                <a:cubicBezTo>
                  <a:pt x="346" y="144"/>
                  <a:pt x="346" y="144"/>
                  <a:pt x="346" y="144"/>
                </a:cubicBezTo>
                <a:cubicBezTo>
                  <a:pt x="348" y="140"/>
                  <a:pt x="348" y="140"/>
                  <a:pt x="348" y="140"/>
                </a:cubicBezTo>
                <a:cubicBezTo>
                  <a:pt x="348" y="140"/>
                  <a:pt x="348" y="136"/>
                  <a:pt x="342" y="132"/>
                </a:cubicBezTo>
                <a:cubicBezTo>
                  <a:pt x="336" y="130"/>
                  <a:pt x="336" y="127"/>
                  <a:pt x="334" y="136"/>
                </a:cubicBezTo>
                <a:cubicBezTo>
                  <a:pt x="329" y="143"/>
                  <a:pt x="332" y="146"/>
                  <a:pt x="339" y="150"/>
                </a:cubicBezTo>
                <a:close/>
                <a:moveTo>
                  <a:pt x="351" y="142"/>
                </a:moveTo>
                <a:cubicBezTo>
                  <a:pt x="356" y="146"/>
                  <a:pt x="356" y="146"/>
                  <a:pt x="356" y="146"/>
                </a:cubicBezTo>
                <a:cubicBezTo>
                  <a:pt x="358" y="143"/>
                  <a:pt x="358" y="143"/>
                  <a:pt x="358" y="143"/>
                </a:cubicBezTo>
                <a:cubicBezTo>
                  <a:pt x="352" y="140"/>
                  <a:pt x="352" y="140"/>
                  <a:pt x="352" y="140"/>
                </a:cubicBezTo>
                <a:lnTo>
                  <a:pt x="351" y="142"/>
                </a:lnTo>
                <a:close/>
                <a:moveTo>
                  <a:pt x="371" y="143"/>
                </a:moveTo>
                <a:cubicBezTo>
                  <a:pt x="366" y="136"/>
                  <a:pt x="366" y="136"/>
                  <a:pt x="366" y="136"/>
                </a:cubicBezTo>
                <a:cubicBezTo>
                  <a:pt x="365" y="144"/>
                  <a:pt x="365" y="144"/>
                  <a:pt x="365" y="144"/>
                </a:cubicBezTo>
                <a:lnTo>
                  <a:pt x="371" y="143"/>
                </a:lnTo>
                <a:close/>
                <a:moveTo>
                  <a:pt x="355" y="131"/>
                </a:moveTo>
                <a:cubicBezTo>
                  <a:pt x="350" y="127"/>
                  <a:pt x="350" y="127"/>
                  <a:pt x="350" y="127"/>
                </a:cubicBezTo>
                <a:cubicBezTo>
                  <a:pt x="348" y="132"/>
                  <a:pt x="348" y="132"/>
                  <a:pt x="348" y="132"/>
                </a:cubicBezTo>
                <a:cubicBezTo>
                  <a:pt x="354" y="136"/>
                  <a:pt x="354" y="136"/>
                  <a:pt x="354" y="136"/>
                </a:cubicBezTo>
                <a:lnTo>
                  <a:pt x="355" y="131"/>
                </a:lnTo>
                <a:close/>
                <a:moveTo>
                  <a:pt x="358" y="120"/>
                </a:moveTo>
                <a:cubicBezTo>
                  <a:pt x="362" y="120"/>
                  <a:pt x="362" y="120"/>
                  <a:pt x="362" y="120"/>
                </a:cubicBezTo>
                <a:cubicBezTo>
                  <a:pt x="362" y="115"/>
                  <a:pt x="362" y="115"/>
                  <a:pt x="362" y="115"/>
                </a:cubicBezTo>
                <a:cubicBezTo>
                  <a:pt x="352" y="117"/>
                  <a:pt x="352" y="117"/>
                  <a:pt x="352" y="117"/>
                </a:cubicBezTo>
                <a:cubicBezTo>
                  <a:pt x="359" y="127"/>
                  <a:pt x="359" y="127"/>
                  <a:pt x="359" y="127"/>
                </a:cubicBezTo>
                <a:lnTo>
                  <a:pt x="358" y="120"/>
                </a:lnTo>
                <a:close/>
                <a:moveTo>
                  <a:pt x="381" y="117"/>
                </a:moveTo>
                <a:cubicBezTo>
                  <a:pt x="379" y="120"/>
                  <a:pt x="379" y="120"/>
                  <a:pt x="379" y="120"/>
                </a:cubicBezTo>
                <a:cubicBezTo>
                  <a:pt x="383" y="119"/>
                  <a:pt x="383" y="119"/>
                  <a:pt x="383" y="119"/>
                </a:cubicBezTo>
                <a:lnTo>
                  <a:pt x="381" y="117"/>
                </a:lnTo>
                <a:close/>
                <a:moveTo>
                  <a:pt x="420" y="111"/>
                </a:moveTo>
                <a:cubicBezTo>
                  <a:pt x="419" y="111"/>
                  <a:pt x="419" y="111"/>
                  <a:pt x="419" y="111"/>
                </a:cubicBezTo>
                <a:cubicBezTo>
                  <a:pt x="417" y="116"/>
                  <a:pt x="417" y="116"/>
                  <a:pt x="417" y="116"/>
                </a:cubicBezTo>
                <a:cubicBezTo>
                  <a:pt x="420" y="115"/>
                  <a:pt x="420" y="115"/>
                  <a:pt x="420" y="115"/>
                </a:cubicBezTo>
                <a:lnTo>
                  <a:pt x="420" y="111"/>
                </a:lnTo>
                <a:close/>
                <a:moveTo>
                  <a:pt x="362" y="138"/>
                </a:moveTo>
                <a:cubicBezTo>
                  <a:pt x="363" y="128"/>
                  <a:pt x="363" y="128"/>
                  <a:pt x="363" y="128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58" y="135"/>
                  <a:pt x="358" y="135"/>
                  <a:pt x="358" y="135"/>
                </a:cubicBezTo>
                <a:lnTo>
                  <a:pt x="362" y="138"/>
                </a:lnTo>
                <a:close/>
                <a:moveTo>
                  <a:pt x="381" y="126"/>
                </a:moveTo>
                <a:cubicBezTo>
                  <a:pt x="373" y="127"/>
                  <a:pt x="373" y="127"/>
                  <a:pt x="373" y="127"/>
                </a:cubicBezTo>
                <a:cubicBezTo>
                  <a:pt x="375" y="126"/>
                  <a:pt x="375" y="126"/>
                  <a:pt x="375" y="126"/>
                </a:cubicBezTo>
                <a:cubicBezTo>
                  <a:pt x="375" y="123"/>
                  <a:pt x="375" y="123"/>
                  <a:pt x="375" y="123"/>
                </a:cubicBezTo>
                <a:cubicBezTo>
                  <a:pt x="363" y="131"/>
                  <a:pt x="363" y="131"/>
                  <a:pt x="363" y="131"/>
                </a:cubicBezTo>
                <a:cubicBezTo>
                  <a:pt x="381" y="128"/>
                  <a:pt x="381" y="128"/>
                  <a:pt x="381" y="128"/>
                </a:cubicBezTo>
                <a:lnTo>
                  <a:pt x="381" y="126"/>
                </a:lnTo>
                <a:close/>
                <a:moveTo>
                  <a:pt x="446" y="46"/>
                </a:moveTo>
                <a:cubicBezTo>
                  <a:pt x="429" y="46"/>
                  <a:pt x="429" y="46"/>
                  <a:pt x="429" y="46"/>
                </a:cubicBezTo>
                <a:cubicBezTo>
                  <a:pt x="432" y="51"/>
                  <a:pt x="432" y="51"/>
                  <a:pt x="432" y="51"/>
                </a:cubicBezTo>
                <a:cubicBezTo>
                  <a:pt x="437" y="53"/>
                  <a:pt x="437" y="53"/>
                  <a:pt x="437" y="53"/>
                </a:cubicBezTo>
                <a:cubicBezTo>
                  <a:pt x="436" y="59"/>
                  <a:pt x="436" y="59"/>
                  <a:pt x="436" y="59"/>
                </a:cubicBezTo>
                <a:cubicBezTo>
                  <a:pt x="447" y="54"/>
                  <a:pt x="447" y="54"/>
                  <a:pt x="447" y="54"/>
                </a:cubicBezTo>
                <a:cubicBezTo>
                  <a:pt x="436" y="82"/>
                  <a:pt x="436" y="82"/>
                  <a:pt x="436" y="82"/>
                </a:cubicBezTo>
                <a:cubicBezTo>
                  <a:pt x="440" y="88"/>
                  <a:pt x="440" y="88"/>
                  <a:pt x="440" y="88"/>
                </a:cubicBezTo>
                <a:cubicBezTo>
                  <a:pt x="450" y="65"/>
                  <a:pt x="450" y="65"/>
                  <a:pt x="450" y="65"/>
                </a:cubicBezTo>
                <a:cubicBezTo>
                  <a:pt x="450" y="65"/>
                  <a:pt x="451" y="72"/>
                  <a:pt x="454" y="66"/>
                </a:cubicBezTo>
                <a:cubicBezTo>
                  <a:pt x="458" y="63"/>
                  <a:pt x="454" y="61"/>
                  <a:pt x="452" y="58"/>
                </a:cubicBezTo>
                <a:cubicBezTo>
                  <a:pt x="451" y="54"/>
                  <a:pt x="454" y="57"/>
                  <a:pt x="456" y="53"/>
                </a:cubicBezTo>
                <a:cubicBezTo>
                  <a:pt x="458" y="50"/>
                  <a:pt x="462" y="38"/>
                  <a:pt x="462" y="38"/>
                </a:cubicBezTo>
                <a:cubicBezTo>
                  <a:pt x="456" y="38"/>
                  <a:pt x="456" y="38"/>
                  <a:pt x="456" y="38"/>
                </a:cubicBezTo>
                <a:cubicBezTo>
                  <a:pt x="458" y="31"/>
                  <a:pt x="458" y="31"/>
                  <a:pt x="458" y="31"/>
                </a:cubicBezTo>
                <a:cubicBezTo>
                  <a:pt x="454" y="31"/>
                  <a:pt x="454" y="31"/>
                  <a:pt x="454" y="31"/>
                </a:cubicBezTo>
                <a:cubicBezTo>
                  <a:pt x="454" y="31"/>
                  <a:pt x="451" y="40"/>
                  <a:pt x="450" y="36"/>
                </a:cubicBezTo>
                <a:cubicBezTo>
                  <a:pt x="448" y="32"/>
                  <a:pt x="454" y="23"/>
                  <a:pt x="452" y="20"/>
                </a:cubicBezTo>
                <a:cubicBezTo>
                  <a:pt x="451" y="18"/>
                  <a:pt x="442" y="26"/>
                  <a:pt x="442" y="26"/>
                </a:cubicBezTo>
                <a:cubicBezTo>
                  <a:pt x="439" y="26"/>
                  <a:pt x="439" y="26"/>
                  <a:pt x="439" y="26"/>
                </a:cubicBezTo>
                <a:cubicBezTo>
                  <a:pt x="439" y="31"/>
                  <a:pt x="439" y="31"/>
                  <a:pt x="439" y="31"/>
                </a:cubicBezTo>
                <a:cubicBezTo>
                  <a:pt x="442" y="32"/>
                  <a:pt x="442" y="32"/>
                  <a:pt x="442" y="32"/>
                </a:cubicBezTo>
                <a:cubicBezTo>
                  <a:pt x="442" y="42"/>
                  <a:pt x="442" y="42"/>
                  <a:pt x="442" y="42"/>
                </a:cubicBezTo>
                <a:cubicBezTo>
                  <a:pt x="442" y="42"/>
                  <a:pt x="454" y="46"/>
                  <a:pt x="446" y="46"/>
                </a:cubicBezTo>
                <a:close/>
                <a:moveTo>
                  <a:pt x="462" y="34"/>
                </a:moveTo>
                <a:cubicBezTo>
                  <a:pt x="466" y="34"/>
                  <a:pt x="464" y="27"/>
                  <a:pt x="466" y="23"/>
                </a:cubicBezTo>
                <a:cubicBezTo>
                  <a:pt x="466" y="19"/>
                  <a:pt x="470" y="15"/>
                  <a:pt x="467" y="13"/>
                </a:cubicBezTo>
                <a:cubicBezTo>
                  <a:pt x="464" y="11"/>
                  <a:pt x="459" y="18"/>
                  <a:pt x="459" y="22"/>
                </a:cubicBezTo>
                <a:cubicBezTo>
                  <a:pt x="459" y="26"/>
                  <a:pt x="458" y="32"/>
                  <a:pt x="462" y="34"/>
                </a:cubicBezTo>
                <a:close/>
                <a:moveTo>
                  <a:pt x="482" y="4"/>
                </a:moveTo>
                <a:cubicBezTo>
                  <a:pt x="482" y="4"/>
                  <a:pt x="478" y="0"/>
                  <a:pt x="474" y="5"/>
                </a:cubicBezTo>
                <a:cubicBezTo>
                  <a:pt x="471" y="11"/>
                  <a:pt x="471" y="16"/>
                  <a:pt x="471" y="16"/>
                </a:cubicBezTo>
                <a:cubicBezTo>
                  <a:pt x="475" y="16"/>
                  <a:pt x="475" y="16"/>
                  <a:pt x="475" y="16"/>
                </a:cubicBezTo>
                <a:lnTo>
                  <a:pt x="482" y="4"/>
                </a:lnTo>
                <a:close/>
                <a:moveTo>
                  <a:pt x="471" y="22"/>
                </a:moveTo>
                <a:cubicBezTo>
                  <a:pt x="470" y="26"/>
                  <a:pt x="470" y="26"/>
                  <a:pt x="470" y="26"/>
                </a:cubicBezTo>
                <a:cubicBezTo>
                  <a:pt x="479" y="26"/>
                  <a:pt x="479" y="26"/>
                  <a:pt x="479" y="26"/>
                </a:cubicBezTo>
                <a:lnTo>
                  <a:pt x="471" y="22"/>
                </a:lnTo>
                <a:close/>
                <a:moveTo>
                  <a:pt x="45" y="512"/>
                </a:moveTo>
                <a:cubicBezTo>
                  <a:pt x="43" y="506"/>
                  <a:pt x="43" y="506"/>
                  <a:pt x="43" y="506"/>
                </a:cubicBezTo>
                <a:cubicBezTo>
                  <a:pt x="43" y="506"/>
                  <a:pt x="47" y="497"/>
                  <a:pt x="54" y="498"/>
                </a:cubicBezTo>
                <a:cubicBezTo>
                  <a:pt x="61" y="500"/>
                  <a:pt x="62" y="510"/>
                  <a:pt x="62" y="510"/>
                </a:cubicBezTo>
                <a:cubicBezTo>
                  <a:pt x="62" y="521"/>
                  <a:pt x="62" y="521"/>
                  <a:pt x="62" y="521"/>
                </a:cubicBezTo>
                <a:cubicBezTo>
                  <a:pt x="69" y="523"/>
                  <a:pt x="69" y="523"/>
                  <a:pt x="69" y="523"/>
                </a:cubicBezTo>
                <a:cubicBezTo>
                  <a:pt x="69" y="523"/>
                  <a:pt x="59" y="535"/>
                  <a:pt x="66" y="535"/>
                </a:cubicBezTo>
                <a:cubicBezTo>
                  <a:pt x="74" y="535"/>
                  <a:pt x="81" y="536"/>
                  <a:pt x="81" y="536"/>
                </a:cubicBezTo>
                <a:cubicBezTo>
                  <a:pt x="84" y="531"/>
                  <a:pt x="84" y="531"/>
                  <a:pt x="84" y="531"/>
                </a:cubicBezTo>
                <a:cubicBezTo>
                  <a:pt x="86" y="536"/>
                  <a:pt x="86" y="536"/>
                  <a:pt x="86" y="536"/>
                </a:cubicBezTo>
                <a:cubicBezTo>
                  <a:pt x="86" y="535"/>
                  <a:pt x="86" y="535"/>
                  <a:pt x="86" y="535"/>
                </a:cubicBezTo>
                <a:cubicBezTo>
                  <a:pt x="88" y="535"/>
                  <a:pt x="95" y="547"/>
                  <a:pt x="100" y="542"/>
                </a:cubicBezTo>
                <a:cubicBezTo>
                  <a:pt x="108" y="535"/>
                  <a:pt x="105" y="529"/>
                  <a:pt x="109" y="527"/>
                </a:cubicBezTo>
                <a:cubicBezTo>
                  <a:pt x="113" y="525"/>
                  <a:pt x="115" y="532"/>
                  <a:pt x="122" y="529"/>
                </a:cubicBezTo>
                <a:cubicBezTo>
                  <a:pt x="128" y="525"/>
                  <a:pt x="126" y="521"/>
                  <a:pt x="126" y="521"/>
                </a:cubicBezTo>
                <a:cubicBezTo>
                  <a:pt x="122" y="519"/>
                  <a:pt x="122" y="519"/>
                  <a:pt x="122" y="519"/>
                </a:cubicBezTo>
                <a:cubicBezTo>
                  <a:pt x="127" y="508"/>
                  <a:pt x="127" y="508"/>
                  <a:pt x="127" y="508"/>
                </a:cubicBezTo>
                <a:cubicBezTo>
                  <a:pt x="126" y="504"/>
                  <a:pt x="126" y="504"/>
                  <a:pt x="126" y="504"/>
                </a:cubicBezTo>
                <a:cubicBezTo>
                  <a:pt x="130" y="501"/>
                  <a:pt x="130" y="501"/>
                  <a:pt x="130" y="501"/>
                </a:cubicBezTo>
                <a:cubicBezTo>
                  <a:pt x="131" y="512"/>
                  <a:pt x="131" y="512"/>
                  <a:pt x="131" y="512"/>
                </a:cubicBezTo>
                <a:cubicBezTo>
                  <a:pt x="128" y="516"/>
                  <a:pt x="128" y="516"/>
                  <a:pt x="128" y="516"/>
                </a:cubicBezTo>
                <a:cubicBezTo>
                  <a:pt x="130" y="521"/>
                  <a:pt x="130" y="521"/>
                  <a:pt x="130" y="521"/>
                </a:cubicBezTo>
                <a:cubicBezTo>
                  <a:pt x="130" y="521"/>
                  <a:pt x="134" y="521"/>
                  <a:pt x="135" y="513"/>
                </a:cubicBezTo>
                <a:cubicBezTo>
                  <a:pt x="135" y="508"/>
                  <a:pt x="140" y="497"/>
                  <a:pt x="134" y="493"/>
                </a:cubicBezTo>
                <a:cubicBezTo>
                  <a:pt x="126" y="490"/>
                  <a:pt x="112" y="497"/>
                  <a:pt x="115" y="492"/>
                </a:cubicBezTo>
                <a:cubicBezTo>
                  <a:pt x="117" y="488"/>
                  <a:pt x="130" y="489"/>
                  <a:pt x="130" y="481"/>
                </a:cubicBezTo>
                <a:cubicBezTo>
                  <a:pt x="130" y="471"/>
                  <a:pt x="127" y="473"/>
                  <a:pt x="127" y="473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120" y="446"/>
                  <a:pt x="120" y="446"/>
                  <a:pt x="120" y="446"/>
                </a:cubicBezTo>
                <a:cubicBezTo>
                  <a:pt x="120" y="446"/>
                  <a:pt x="122" y="439"/>
                  <a:pt x="111" y="436"/>
                </a:cubicBezTo>
                <a:cubicBezTo>
                  <a:pt x="99" y="434"/>
                  <a:pt x="86" y="438"/>
                  <a:pt x="86" y="438"/>
                </a:cubicBezTo>
                <a:cubicBezTo>
                  <a:pt x="77" y="431"/>
                  <a:pt x="77" y="431"/>
                  <a:pt x="77" y="431"/>
                </a:cubicBezTo>
                <a:cubicBezTo>
                  <a:pt x="69" y="442"/>
                  <a:pt x="69" y="442"/>
                  <a:pt x="69" y="442"/>
                </a:cubicBezTo>
                <a:cubicBezTo>
                  <a:pt x="61" y="440"/>
                  <a:pt x="61" y="440"/>
                  <a:pt x="61" y="440"/>
                </a:cubicBezTo>
                <a:cubicBezTo>
                  <a:pt x="53" y="439"/>
                  <a:pt x="53" y="439"/>
                  <a:pt x="53" y="439"/>
                </a:cubicBezTo>
                <a:cubicBezTo>
                  <a:pt x="49" y="448"/>
                  <a:pt x="49" y="448"/>
                  <a:pt x="49" y="448"/>
                </a:cubicBezTo>
                <a:cubicBezTo>
                  <a:pt x="46" y="448"/>
                  <a:pt x="46" y="448"/>
                  <a:pt x="46" y="448"/>
                </a:cubicBezTo>
                <a:cubicBezTo>
                  <a:pt x="45" y="456"/>
                  <a:pt x="45" y="456"/>
                  <a:pt x="45" y="456"/>
                </a:cubicBezTo>
                <a:cubicBezTo>
                  <a:pt x="36" y="466"/>
                  <a:pt x="36" y="466"/>
                  <a:pt x="36" y="466"/>
                </a:cubicBezTo>
                <a:cubicBezTo>
                  <a:pt x="36" y="466"/>
                  <a:pt x="38" y="463"/>
                  <a:pt x="32" y="463"/>
                </a:cubicBezTo>
                <a:cubicBezTo>
                  <a:pt x="30" y="463"/>
                  <a:pt x="27" y="466"/>
                  <a:pt x="27" y="466"/>
                </a:cubicBezTo>
                <a:cubicBezTo>
                  <a:pt x="27" y="466"/>
                  <a:pt x="26" y="461"/>
                  <a:pt x="23" y="461"/>
                </a:cubicBezTo>
                <a:cubicBezTo>
                  <a:pt x="22" y="461"/>
                  <a:pt x="16" y="462"/>
                  <a:pt x="16" y="466"/>
                </a:cubicBezTo>
                <a:cubicBezTo>
                  <a:pt x="16" y="469"/>
                  <a:pt x="27" y="471"/>
                  <a:pt x="27" y="471"/>
                </a:cubicBezTo>
                <a:cubicBezTo>
                  <a:pt x="23" y="473"/>
                  <a:pt x="23" y="473"/>
                  <a:pt x="23" y="473"/>
                </a:cubicBezTo>
                <a:cubicBezTo>
                  <a:pt x="18" y="477"/>
                  <a:pt x="18" y="477"/>
                  <a:pt x="18" y="477"/>
                </a:cubicBezTo>
                <a:cubicBezTo>
                  <a:pt x="9" y="473"/>
                  <a:pt x="9" y="473"/>
                  <a:pt x="9" y="473"/>
                </a:cubicBezTo>
                <a:cubicBezTo>
                  <a:pt x="7" y="479"/>
                  <a:pt x="7" y="479"/>
                  <a:pt x="7" y="479"/>
                </a:cubicBezTo>
                <a:cubicBezTo>
                  <a:pt x="7" y="479"/>
                  <a:pt x="0" y="477"/>
                  <a:pt x="0" y="481"/>
                </a:cubicBezTo>
                <a:cubicBezTo>
                  <a:pt x="0" y="485"/>
                  <a:pt x="9" y="500"/>
                  <a:pt x="9" y="500"/>
                </a:cubicBezTo>
                <a:cubicBezTo>
                  <a:pt x="8" y="508"/>
                  <a:pt x="8" y="508"/>
                  <a:pt x="8" y="508"/>
                </a:cubicBezTo>
                <a:cubicBezTo>
                  <a:pt x="18" y="509"/>
                  <a:pt x="18" y="509"/>
                  <a:pt x="18" y="509"/>
                </a:cubicBezTo>
                <a:cubicBezTo>
                  <a:pt x="18" y="509"/>
                  <a:pt x="20" y="519"/>
                  <a:pt x="30" y="519"/>
                </a:cubicBezTo>
                <a:cubicBezTo>
                  <a:pt x="41" y="520"/>
                  <a:pt x="45" y="512"/>
                  <a:pt x="45" y="512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1" name="Freeform 20"/>
          <p:cNvSpPr>
            <a:spLocks noEditPoints="1"/>
          </p:cNvSpPr>
          <p:nvPr/>
        </p:nvSpPr>
        <p:spPr bwMode="auto">
          <a:xfrm>
            <a:off x="3628946" y="2908645"/>
            <a:ext cx="386031" cy="719075"/>
          </a:xfrm>
          <a:custGeom>
            <a:avLst/>
            <a:gdLst>
              <a:gd name="T0" fmla="*/ 352 w 487"/>
              <a:gd name="T1" fmla="*/ 501 h 906"/>
              <a:gd name="T2" fmla="*/ 307 w 487"/>
              <a:gd name="T3" fmla="*/ 374 h 906"/>
              <a:gd name="T4" fmla="*/ 281 w 487"/>
              <a:gd name="T5" fmla="*/ 234 h 906"/>
              <a:gd name="T6" fmla="*/ 263 w 487"/>
              <a:gd name="T7" fmla="*/ 169 h 906"/>
              <a:gd name="T8" fmla="*/ 184 w 487"/>
              <a:gd name="T9" fmla="*/ 251 h 906"/>
              <a:gd name="T10" fmla="*/ 189 w 487"/>
              <a:gd name="T11" fmla="*/ 308 h 906"/>
              <a:gd name="T12" fmla="*/ 170 w 487"/>
              <a:gd name="T13" fmla="*/ 359 h 906"/>
              <a:gd name="T14" fmla="*/ 194 w 487"/>
              <a:gd name="T15" fmla="*/ 384 h 906"/>
              <a:gd name="T16" fmla="*/ 165 w 487"/>
              <a:gd name="T17" fmla="*/ 501 h 906"/>
              <a:gd name="T18" fmla="*/ 237 w 487"/>
              <a:gd name="T19" fmla="*/ 545 h 906"/>
              <a:gd name="T20" fmla="*/ 180 w 487"/>
              <a:gd name="T21" fmla="*/ 631 h 906"/>
              <a:gd name="T22" fmla="*/ 103 w 487"/>
              <a:gd name="T23" fmla="*/ 725 h 906"/>
              <a:gd name="T24" fmla="*/ 148 w 487"/>
              <a:gd name="T25" fmla="*/ 769 h 906"/>
              <a:gd name="T26" fmla="*/ 63 w 487"/>
              <a:gd name="T27" fmla="*/ 872 h 906"/>
              <a:gd name="T28" fmla="*/ 157 w 487"/>
              <a:gd name="T29" fmla="*/ 892 h 906"/>
              <a:gd name="T30" fmla="*/ 289 w 487"/>
              <a:gd name="T31" fmla="*/ 871 h 906"/>
              <a:gd name="T32" fmla="*/ 420 w 487"/>
              <a:gd name="T33" fmla="*/ 843 h 906"/>
              <a:gd name="T34" fmla="*/ 463 w 487"/>
              <a:gd name="T35" fmla="*/ 709 h 906"/>
              <a:gd name="T36" fmla="*/ 420 w 487"/>
              <a:gd name="T37" fmla="*/ 840 h 906"/>
              <a:gd name="T38" fmla="*/ 274 w 487"/>
              <a:gd name="T39" fmla="*/ 871 h 906"/>
              <a:gd name="T40" fmla="*/ 122 w 487"/>
              <a:gd name="T41" fmla="*/ 871 h 906"/>
              <a:gd name="T42" fmla="*/ 137 w 487"/>
              <a:gd name="T43" fmla="*/ 819 h 906"/>
              <a:gd name="T44" fmla="*/ 132 w 487"/>
              <a:gd name="T45" fmla="*/ 757 h 906"/>
              <a:gd name="T46" fmla="*/ 172 w 487"/>
              <a:gd name="T47" fmla="*/ 697 h 906"/>
              <a:gd name="T48" fmla="*/ 233 w 487"/>
              <a:gd name="T49" fmla="*/ 629 h 906"/>
              <a:gd name="T50" fmla="*/ 236 w 487"/>
              <a:gd name="T51" fmla="*/ 539 h 906"/>
              <a:gd name="T52" fmla="*/ 163 w 487"/>
              <a:gd name="T53" fmla="*/ 482 h 906"/>
              <a:gd name="T54" fmla="*/ 186 w 487"/>
              <a:gd name="T55" fmla="*/ 375 h 906"/>
              <a:gd name="T56" fmla="*/ 187 w 487"/>
              <a:gd name="T57" fmla="*/ 332 h 906"/>
              <a:gd name="T58" fmla="*/ 178 w 487"/>
              <a:gd name="T59" fmla="*/ 289 h 906"/>
              <a:gd name="T60" fmla="*/ 194 w 487"/>
              <a:gd name="T61" fmla="*/ 218 h 906"/>
              <a:gd name="T62" fmla="*/ 257 w 487"/>
              <a:gd name="T63" fmla="*/ 179 h 906"/>
              <a:gd name="T64" fmla="*/ 267 w 487"/>
              <a:gd name="T65" fmla="*/ 252 h 906"/>
              <a:gd name="T66" fmla="*/ 283 w 487"/>
              <a:gd name="T67" fmla="*/ 397 h 906"/>
              <a:gd name="T68" fmla="*/ 375 w 487"/>
              <a:gd name="T69" fmla="*/ 550 h 906"/>
              <a:gd name="T70" fmla="*/ 285 w 487"/>
              <a:gd name="T71" fmla="*/ 873 h 906"/>
              <a:gd name="T72" fmla="*/ 164 w 487"/>
              <a:gd name="T73" fmla="*/ 608 h 906"/>
              <a:gd name="T74" fmla="*/ 164 w 487"/>
              <a:gd name="T75" fmla="*/ 410 h 906"/>
              <a:gd name="T76" fmla="*/ 112 w 487"/>
              <a:gd name="T77" fmla="*/ 396 h 906"/>
              <a:gd name="T78" fmla="*/ 119 w 487"/>
              <a:gd name="T79" fmla="*/ 381 h 906"/>
              <a:gd name="T80" fmla="*/ 135 w 487"/>
              <a:gd name="T81" fmla="*/ 362 h 906"/>
              <a:gd name="T82" fmla="*/ 139 w 487"/>
              <a:gd name="T83" fmla="*/ 323 h 906"/>
              <a:gd name="T84" fmla="*/ 163 w 487"/>
              <a:gd name="T85" fmla="*/ 340 h 906"/>
              <a:gd name="T86" fmla="*/ 154 w 487"/>
              <a:gd name="T87" fmla="*/ 293 h 906"/>
              <a:gd name="T88" fmla="*/ 103 w 487"/>
              <a:gd name="T89" fmla="*/ 269 h 906"/>
              <a:gd name="T90" fmla="*/ 110 w 487"/>
              <a:gd name="T91" fmla="*/ 260 h 906"/>
              <a:gd name="T92" fmla="*/ 151 w 487"/>
              <a:gd name="T93" fmla="*/ 248 h 906"/>
              <a:gd name="T94" fmla="*/ 149 w 487"/>
              <a:gd name="T95" fmla="*/ 243 h 906"/>
              <a:gd name="T96" fmla="*/ 175 w 487"/>
              <a:gd name="T97" fmla="*/ 255 h 906"/>
              <a:gd name="T98" fmla="*/ 117 w 487"/>
              <a:gd name="T99" fmla="*/ 222 h 906"/>
              <a:gd name="T100" fmla="*/ 175 w 487"/>
              <a:gd name="T101" fmla="*/ 165 h 906"/>
              <a:gd name="T102" fmla="*/ 151 w 487"/>
              <a:gd name="T103" fmla="*/ 177 h 906"/>
              <a:gd name="T104" fmla="*/ 332 w 487"/>
              <a:gd name="T105" fmla="*/ 146 h 906"/>
              <a:gd name="T106" fmla="*/ 336 w 487"/>
              <a:gd name="T107" fmla="*/ 136 h 906"/>
              <a:gd name="T108" fmla="*/ 358 w 487"/>
              <a:gd name="T109" fmla="*/ 129 h 906"/>
              <a:gd name="T110" fmla="*/ 363 w 487"/>
              <a:gd name="T111" fmla="*/ 127 h 906"/>
              <a:gd name="T112" fmla="*/ 451 w 487"/>
              <a:gd name="T113" fmla="*/ 35 h 906"/>
              <a:gd name="T114" fmla="*/ 463 w 487"/>
              <a:gd name="T115" fmla="*/ 38 h 906"/>
              <a:gd name="T116" fmla="*/ 483 w 487"/>
              <a:gd name="T117" fmla="*/ 3 h 906"/>
              <a:gd name="T118" fmla="*/ 111 w 487"/>
              <a:gd name="T119" fmla="*/ 527 h 906"/>
              <a:gd name="T120" fmla="*/ 27 w 487"/>
              <a:gd name="T121" fmla="*/ 459 h 906"/>
              <a:gd name="T122" fmla="*/ 36 w 487"/>
              <a:gd name="T123" fmla="*/ 464 h 906"/>
              <a:gd name="T124" fmla="*/ 128 w 487"/>
              <a:gd name="T125" fmla="*/ 507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7" h="906">
                <a:moveTo>
                  <a:pt x="463" y="709"/>
                </a:moveTo>
                <a:cubicBezTo>
                  <a:pt x="464" y="708"/>
                  <a:pt x="464" y="708"/>
                  <a:pt x="464" y="708"/>
                </a:cubicBezTo>
                <a:cubicBezTo>
                  <a:pt x="447" y="699"/>
                  <a:pt x="447" y="699"/>
                  <a:pt x="447" y="699"/>
                </a:cubicBezTo>
                <a:cubicBezTo>
                  <a:pt x="447" y="698"/>
                  <a:pt x="447" y="698"/>
                  <a:pt x="447" y="698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3" y="700"/>
                  <a:pt x="443" y="700"/>
                  <a:pt x="443" y="700"/>
                </a:cubicBezTo>
                <a:cubicBezTo>
                  <a:pt x="444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32" y="699"/>
                  <a:pt x="426" y="699"/>
                  <a:pt x="423" y="699"/>
                </a:cubicBezTo>
                <a:cubicBezTo>
                  <a:pt x="420" y="698"/>
                  <a:pt x="420" y="698"/>
                  <a:pt x="420" y="698"/>
                </a:cubicBezTo>
                <a:cubicBezTo>
                  <a:pt x="419" y="698"/>
                  <a:pt x="419" y="698"/>
                  <a:pt x="419" y="698"/>
                </a:cubicBezTo>
                <a:cubicBezTo>
                  <a:pt x="418" y="699"/>
                  <a:pt x="418" y="699"/>
                  <a:pt x="418" y="699"/>
                </a:cubicBezTo>
                <a:cubicBezTo>
                  <a:pt x="409" y="714"/>
                  <a:pt x="409" y="714"/>
                  <a:pt x="409" y="714"/>
                </a:cubicBezTo>
                <a:cubicBezTo>
                  <a:pt x="410" y="715"/>
                  <a:pt x="410" y="715"/>
                  <a:pt x="410" y="715"/>
                </a:cubicBezTo>
                <a:cubicBezTo>
                  <a:pt x="411" y="713"/>
                  <a:pt x="411" y="713"/>
                  <a:pt x="411" y="713"/>
                </a:cubicBezTo>
                <a:cubicBezTo>
                  <a:pt x="405" y="711"/>
                  <a:pt x="405" y="711"/>
                  <a:pt x="405" y="711"/>
                </a:cubicBezTo>
                <a:cubicBezTo>
                  <a:pt x="405" y="712"/>
                  <a:pt x="405" y="712"/>
                  <a:pt x="405" y="712"/>
                </a:cubicBezTo>
                <a:cubicBezTo>
                  <a:pt x="406" y="711"/>
                  <a:pt x="406" y="711"/>
                  <a:pt x="406" y="711"/>
                </a:cubicBezTo>
                <a:cubicBezTo>
                  <a:pt x="401" y="703"/>
                  <a:pt x="401" y="703"/>
                  <a:pt x="401" y="703"/>
                </a:cubicBezTo>
                <a:cubicBezTo>
                  <a:pt x="400" y="703"/>
                  <a:pt x="400" y="703"/>
                  <a:pt x="400" y="703"/>
                </a:cubicBezTo>
                <a:cubicBezTo>
                  <a:pt x="400" y="703"/>
                  <a:pt x="400" y="703"/>
                  <a:pt x="400" y="703"/>
                </a:cubicBezTo>
                <a:cubicBezTo>
                  <a:pt x="395" y="700"/>
                  <a:pt x="395" y="700"/>
                  <a:pt x="395" y="700"/>
                </a:cubicBezTo>
                <a:cubicBezTo>
                  <a:pt x="394" y="701"/>
                  <a:pt x="394" y="701"/>
                  <a:pt x="394" y="701"/>
                </a:cubicBezTo>
                <a:cubicBezTo>
                  <a:pt x="395" y="702"/>
                  <a:pt x="395" y="702"/>
                  <a:pt x="395" y="702"/>
                </a:cubicBezTo>
                <a:cubicBezTo>
                  <a:pt x="395" y="702"/>
                  <a:pt x="395" y="702"/>
                  <a:pt x="395" y="702"/>
                </a:cubicBezTo>
                <a:cubicBezTo>
                  <a:pt x="395" y="701"/>
                  <a:pt x="396" y="700"/>
                  <a:pt x="397" y="698"/>
                </a:cubicBezTo>
                <a:cubicBezTo>
                  <a:pt x="398" y="697"/>
                  <a:pt x="399" y="695"/>
                  <a:pt x="401" y="695"/>
                </a:cubicBezTo>
                <a:cubicBezTo>
                  <a:pt x="401" y="695"/>
                  <a:pt x="401" y="695"/>
                  <a:pt x="401" y="695"/>
                </a:cubicBezTo>
                <a:cubicBezTo>
                  <a:pt x="401" y="695"/>
                  <a:pt x="401" y="695"/>
                  <a:pt x="401" y="695"/>
                </a:cubicBezTo>
                <a:cubicBezTo>
                  <a:pt x="405" y="693"/>
                  <a:pt x="409" y="691"/>
                  <a:pt x="412" y="689"/>
                </a:cubicBezTo>
                <a:cubicBezTo>
                  <a:pt x="414" y="687"/>
                  <a:pt x="415" y="686"/>
                  <a:pt x="416" y="685"/>
                </a:cubicBezTo>
                <a:cubicBezTo>
                  <a:pt x="418" y="683"/>
                  <a:pt x="418" y="681"/>
                  <a:pt x="418" y="680"/>
                </a:cubicBezTo>
                <a:cubicBezTo>
                  <a:pt x="417" y="680"/>
                  <a:pt x="417" y="680"/>
                  <a:pt x="417" y="680"/>
                </a:cubicBezTo>
                <a:cubicBezTo>
                  <a:pt x="418" y="680"/>
                  <a:pt x="418" y="680"/>
                  <a:pt x="418" y="680"/>
                </a:cubicBezTo>
                <a:cubicBezTo>
                  <a:pt x="419" y="679"/>
                  <a:pt x="419" y="679"/>
                  <a:pt x="419" y="678"/>
                </a:cubicBezTo>
                <a:cubicBezTo>
                  <a:pt x="419" y="674"/>
                  <a:pt x="417" y="669"/>
                  <a:pt x="416" y="664"/>
                </a:cubicBezTo>
                <a:cubicBezTo>
                  <a:pt x="415" y="659"/>
                  <a:pt x="414" y="655"/>
                  <a:pt x="414" y="655"/>
                </a:cubicBezTo>
                <a:cubicBezTo>
                  <a:pt x="414" y="655"/>
                  <a:pt x="414" y="655"/>
                  <a:pt x="414" y="655"/>
                </a:cubicBezTo>
                <a:cubicBezTo>
                  <a:pt x="414" y="654"/>
                  <a:pt x="414" y="654"/>
                  <a:pt x="414" y="654"/>
                </a:cubicBezTo>
                <a:cubicBezTo>
                  <a:pt x="406" y="646"/>
                  <a:pt x="406" y="646"/>
                  <a:pt x="406" y="646"/>
                </a:cubicBezTo>
                <a:cubicBezTo>
                  <a:pt x="401" y="641"/>
                  <a:pt x="399" y="639"/>
                  <a:pt x="397" y="638"/>
                </a:cubicBezTo>
                <a:cubicBezTo>
                  <a:pt x="396" y="637"/>
                  <a:pt x="396" y="637"/>
                  <a:pt x="396" y="637"/>
                </a:cubicBezTo>
                <a:cubicBezTo>
                  <a:pt x="395" y="638"/>
                  <a:pt x="395" y="638"/>
                  <a:pt x="395" y="638"/>
                </a:cubicBezTo>
                <a:cubicBezTo>
                  <a:pt x="397" y="637"/>
                  <a:pt x="397" y="637"/>
                  <a:pt x="397" y="637"/>
                </a:cubicBezTo>
                <a:cubicBezTo>
                  <a:pt x="397" y="637"/>
                  <a:pt x="396" y="636"/>
                  <a:pt x="395" y="634"/>
                </a:cubicBezTo>
                <a:cubicBezTo>
                  <a:pt x="393" y="632"/>
                  <a:pt x="391" y="630"/>
                  <a:pt x="389" y="630"/>
                </a:cubicBezTo>
                <a:cubicBezTo>
                  <a:pt x="389" y="630"/>
                  <a:pt x="389" y="630"/>
                  <a:pt x="389" y="630"/>
                </a:cubicBezTo>
                <a:cubicBezTo>
                  <a:pt x="389" y="630"/>
                  <a:pt x="389" y="630"/>
                  <a:pt x="389" y="630"/>
                </a:cubicBezTo>
                <a:cubicBezTo>
                  <a:pt x="387" y="630"/>
                  <a:pt x="385" y="629"/>
                  <a:pt x="384" y="629"/>
                </a:cubicBezTo>
                <a:cubicBezTo>
                  <a:pt x="382" y="629"/>
                  <a:pt x="381" y="628"/>
                  <a:pt x="381" y="628"/>
                </a:cubicBezTo>
                <a:cubicBezTo>
                  <a:pt x="380" y="628"/>
                  <a:pt x="380" y="628"/>
                  <a:pt x="380" y="628"/>
                </a:cubicBezTo>
                <a:cubicBezTo>
                  <a:pt x="379" y="629"/>
                  <a:pt x="379" y="629"/>
                  <a:pt x="379" y="629"/>
                </a:cubicBezTo>
                <a:cubicBezTo>
                  <a:pt x="377" y="631"/>
                  <a:pt x="377" y="631"/>
                  <a:pt x="377" y="631"/>
                </a:cubicBezTo>
                <a:cubicBezTo>
                  <a:pt x="378" y="632"/>
                  <a:pt x="378" y="632"/>
                  <a:pt x="378" y="632"/>
                </a:cubicBezTo>
                <a:cubicBezTo>
                  <a:pt x="379" y="631"/>
                  <a:pt x="379" y="631"/>
                  <a:pt x="379" y="631"/>
                </a:cubicBezTo>
                <a:cubicBezTo>
                  <a:pt x="375" y="627"/>
                  <a:pt x="375" y="627"/>
                  <a:pt x="375" y="627"/>
                </a:cubicBezTo>
                <a:cubicBezTo>
                  <a:pt x="374" y="627"/>
                  <a:pt x="374" y="627"/>
                  <a:pt x="374" y="627"/>
                </a:cubicBezTo>
                <a:cubicBezTo>
                  <a:pt x="374" y="627"/>
                  <a:pt x="374" y="627"/>
                  <a:pt x="374" y="627"/>
                </a:cubicBezTo>
                <a:cubicBezTo>
                  <a:pt x="363" y="625"/>
                  <a:pt x="363" y="625"/>
                  <a:pt x="363" y="625"/>
                </a:cubicBezTo>
                <a:cubicBezTo>
                  <a:pt x="363" y="627"/>
                  <a:pt x="363" y="627"/>
                  <a:pt x="363" y="627"/>
                </a:cubicBezTo>
                <a:cubicBezTo>
                  <a:pt x="363" y="628"/>
                  <a:pt x="363" y="628"/>
                  <a:pt x="363" y="628"/>
                </a:cubicBezTo>
                <a:cubicBezTo>
                  <a:pt x="374" y="626"/>
                  <a:pt x="374" y="626"/>
                  <a:pt x="374" y="626"/>
                </a:cubicBezTo>
                <a:cubicBezTo>
                  <a:pt x="374" y="624"/>
                  <a:pt x="374" y="624"/>
                  <a:pt x="374" y="624"/>
                </a:cubicBezTo>
                <a:cubicBezTo>
                  <a:pt x="373" y="625"/>
                  <a:pt x="373" y="625"/>
                  <a:pt x="373" y="625"/>
                </a:cubicBezTo>
                <a:cubicBezTo>
                  <a:pt x="377" y="629"/>
                  <a:pt x="377" y="629"/>
                  <a:pt x="377" y="629"/>
                </a:cubicBezTo>
                <a:cubicBezTo>
                  <a:pt x="377" y="630"/>
                  <a:pt x="377" y="630"/>
                  <a:pt x="377" y="630"/>
                </a:cubicBezTo>
                <a:cubicBezTo>
                  <a:pt x="378" y="630"/>
                  <a:pt x="378" y="630"/>
                  <a:pt x="378" y="630"/>
                </a:cubicBezTo>
                <a:cubicBezTo>
                  <a:pt x="391" y="628"/>
                  <a:pt x="391" y="628"/>
                  <a:pt x="391" y="628"/>
                </a:cubicBezTo>
                <a:cubicBezTo>
                  <a:pt x="391" y="627"/>
                  <a:pt x="391" y="627"/>
                  <a:pt x="391" y="627"/>
                </a:cubicBezTo>
                <a:cubicBezTo>
                  <a:pt x="390" y="628"/>
                  <a:pt x="390" y="628"/>
                  <a:pt x="390" y="628"/>
                </a:cubicBezTo>
                <a:cubicBezTo>
                  <a:pt x="390" y="628"/>
                  <a:pt x="391" y="630"/>
                  <a:pt x="393" y="633"/>
                </a:cubicBezTo>
                <a:cubicBezTo>
                  <a:pt x="394" y="634"/>
                  <a:pt x="394" y="635"/>
                  <a:pt x="395" y="636"/>
                </a:cubicBezTo>
                <a:cubicBezTo>
                  <a:pt x="396" y="637"/>
                  <a:pt x="396" y="638"/>
                  <a:pt x="397" y="639"/>
                </a:cubicBezTo>
                <a:cubicBezTo>
                  <a:pt x="397" y="639"/>
                  <a:pt x="397" y="639"/>
                  <a:pt x="397" y="639"/>
                </a:cubicBezTo>
                <a:cubicBezTo>
                  <a:pt x="398" y="639"/>
                  <a:pt x="398" y="639"/>
                  <a:pt x="398" y="639"/>
                </a:cubicBezTo>
                <a:cubicBezTo>
                  <a:pt x="403" y="639"/>
                  <a:pt x="403" y="639"/>
                  <a:pt x="403" y="639"/>
                </a:cubicBezTo>
                <a:cubicBezTo>
                  <a:pt x="403" y="638"/>
                  <a:pt x="403" y="638"/>
                  <a:pt x="403" y="638"/>
                </a:cubicBezTo>
                <a:cubicBezTo>
                  <a:pt x="402" y="639"/>
                  <a:pt x="402" y="639"/>
                  <a:pt x="402" y="639"/>
                </a:cubicBezTo>
                <a:cubicBezTo>
                  <a:pt x="406" y="644"/>
                  <a:pt x="406" y="644"/>
                  <a:pt x="406" y="644"/>
                </a:cubicBezTo>
                <a:cubicBezTo>
                  <a:pt x="407" y="645"/>
                  <a:pt x="407" y="645"/>
                  <a:pt x="407" y="645"/>
                </a:cubicBezTo>
                <a:cubicBezTo>
                  <a:pt x="408" y="644"/>
                  <a:pt x="408" y="644"/>
                  <a:pt x="408" y="644"/>
                </a:cubicBezTo>
                <a:cubicBezTo>
                  <a:pt x="411" y="642"/>
                  <a:pt x="411" y="642"/>
                  <a:pt x="411" y="642"/>
                </a:cubicBezTo>
                <a:cubicBezTo>
                  <a:pt x="412" y="641"/>
                  <a:pt x="412" y="641"/>
                  <a:pt x="412" y="641"/>
                </a:cubicBezTo>
                <a:cubicBezTo>
                  <a:pt x="411" y="640"/>
                  <a:pt x="411" y="640"/>
                  <a:pt x="411" y="640"/>
                </a:cubicBezTo>
                <a:cubicBezTo>
                  <a:pt x="406" y="626"/>
                  <a:pt x="403" y="620"/>
                  <a:pt x="402" y="616"/>
                </a:cubicBezTo>
                <a:cubicBezTo>
                  <a:pt x="401" y="613"/>
                  <a:pt x="401" y="613"/>
                  <a:pt x="401" y="613"/>
                </a:cubicBezTo>
                <a:cubicBezTo>
                  <a:pt x="399" y="613"/>
                  <a:pt x="399" y="613"/>
                  <a:pt x="399" y="613"/>
                </a:cubicBezTo>
                <a:cubicBezTo>
                  <a:pt x="401" y="613"/>
                  <a:pt x="401" y="613"/>
                  <a:pt x="401" y="613"/>
                </a:cubicBezTo>
                <a:cubicBezTo>
                  <a:pt x="401" y="605"/>
                  <a:pt x="401" y="601"/>
                  <a:pt x="401" y="599"/>
                </a:cubicBezTo>
                <a:cubicBezTo>
                  <a:pt x="401" y="597"/>
                  <a:pt x="401" y="597"/>
                  <a:pt x="401" y="597"/>
                </a:cubicBezTo>
                <a:cubicBezTo>
                  <a:pt x="399" y="597"/>
                  <a:pt x="399" y="597"/>
                  <a:pt x="399" y="597"/>
                </a:cubicBezTo>
                <a:cubicBezTo>
                  <a:pt x="400" y="599"/>
                  <a:pt x="400" y="599"/>
                  <a:pt x="400" y="599"/>
                </a:cubicBezTo>
                <a:cubicBezTo>
                  <a:pt x="404" y="596"/>
                  <a:pt x="404" y="596"/>
                  <a:pt x="404" y="596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4"/>
                  <a:pt x="405" y="594"/>
                  <a:pt x="405" y="594"/>
                </a:cubicBezTo>
                <a:cubicBezTo>
                  <a:pt x="399" y="581"/>
                  <a:pt x="399" y="581"/>
                  <a:pt x="399" y="581"/>
                </a:cubicBezTo>
                <a:cubicBezTo>
                  <a:pt x="399" y="580"/>
                  <a:pt x="399" y="580"/>
                  <a:pt x="399" y="580"/>
                </a:cubicBezTo>
                <a:cubicBezTo>
                  <a:pt x="398" y="580"/>
                  <a:pt x="398" y="580"/>
                  <a:pt x="398" y="580"/>
                </a:cubicBezTo>
                <a:cubicBezTo>
                  <a:pt x="393" y="580"/>
                  <a:pt x="393" y="580"/>
                  <a:pt x="393" y="580"/>
                </a:cubicBezTo>
                <a:cubicBezTo>
                  <a:pt x="393" y="581"/>
                  <a:pt x="393" y="581"/>
                  <a:pt x="393" y="581"/>
                </a:cubicBezTo>
                <a:cubicBezTo>
                  <a:pt x="394" y="581"/>
                  <a:pt x="394" y="581"/>
                  <a:pt x="394" y="581"/>
                </a:cubicBezTo>
                <a:cubicBezTo>
                  <a:pt x="389" y="560"/>
                  <a:pt x="389" y="560"/>
                  <a:pt x="389" y="560"/>
                </a:cubicBezTo>
                <a:cubicBezTo>
                  <a:pt x="389" y="560"/>
                  <a:pt x="389" y="560"/>
                  <a:pt x="389" y="560"/>
                </a:cubicBezTo>
                <a:cubicBezTo>
                  <a:pt x="388" y="560"/>
                  <a:pt x="388" y="560"/>
                  <a:pt x="388" y="560"/>
                </a:cubicBezTo>
                <a:cubicBezTo>
                  <a:pt x="376" y="548"/>
                  <a:pt x="376" y="548"/>
                  <a:pt x="376" y="548"/>
                </a:cubicBezTo>
                <a:cubicBezTo>
                  <a:pt x="376" y="547"/>
                  <a:pt x="376" y="547"/>
                  <a:pt x="376" y="547"/>
                </a:cubicBezTo>
                <a:cubicBezTo>
                  <a:pt x="375" y="547"/>
                  <a:pt x="375" y="547"/>
                  <a:pt x="375" y="547"/>
                </a:cubicBezTo>
                <a:cubicBezTo>
                  <a:pt x="370" y="546"/>
                  <a:pt x="370" y="546"/>
                  <a:pt x="370" y="546"/>
                </a:cubicBezTo>
                <a:cubicBezTo>
                  <a:pt x="370" y="547"/>
                  <a:pt x="370" y="547"/>
                  <a:pt x="370" y="547"/>
                </a:cubicBezTo>
                <a:cubicBezTo>
                  <a:pt x="371" y="547"/>
                  <a:pt x="371" y="547"/>
                  <a:pt x="371" y="547"/>
                </a:cubicBezTo>
                <a:cubicBezTo>
                  <a:pt x="367" y="539"/>
                  <a:pt x="365" y="535"/>
                  <a:pt x="364" y="534"/>
                </a:cubicBezTo>
                <a:cubicBezTo>
                  <a:pt x="363" y="532"/>
                  <a:pt x="363" y="532"/>
                  <a:pt x="363" y="532"/>
                </a:cubicBezTo>
                <a:cubicBezTo>
                  <a:pt x="363" y="531"/>
                  <a:pt x="363" y="531"/>
                  <a:pt x="363" y="531"/>
                </a:cubicBezTo>
                <a:cubicBezTo>
                  <a:pt x="362" y="531"/>
                  <a:pt x="362" y="531"/>
                  <a:pt x="362" y="531"/>
                </a:cubicBezTo>
                <a:cubicBezTo>
                  <a:pt x="357" y="527"/>
                  <a:pt x="357" y="527"/>
                  <a:pt x="357" y="527"/>
                </a:cubicBezTo>
                <a:cubicBezTo>
                  <a:pt x="356" y="528"/>
                  <a:pt x="356" y="528"/>
                  <a:pt x="356" y="528"/>
                </a:cubicBezTo>
                <a:cubicBezTo>
                  <a:pt x="358" y="528"/>
                  <a:pt x="358" y="528"/>
                  <a:pt x="358" y="528"/>
                </a:cubicBezTo>
                <a:cubicBezTo>
                  <a:pt x="356" y="512"/>
                  <a:pt x="356" y="512"/>
                  <a:pt x="356" y="512"/>
                </a:cubicBezTo>
                <a:cubicBezTo>
                  <a:pt x="356" y="512"/>
                  <a:pt x="356" y="512"/>
                  <a:pt x="356" y="512"/>
                </a:cubicBezTo>
                <a:cubicBezTo>
                  <a:pt x="356" y="512"/>
                  <a:pt x="356" y="512"/>
                  <a:pt x="356" y="512"/>
                </a:cubicBezTo>
                <a:cubicBezTo>
                  <a:pt x="352" y="501"/>
                  <a:pt x="352" y="501"/>
                  <a:pt x="352" y="501"/>
                </a:cubicBezTo>
                <a:cubicBezTo>
                  <a:pt x="351" y="501"/>
                  <a:pt x="351" y="501"/>
                  <a:pt x="351" y="501"/>
                </a:cubicBezTo>
                <a:cubicBezTo>
                  <a:pt x="352" y="501"/>
                  <a:pt x="352" y="501"/>
                  <a:pt x="352" y="501"/>
                </a:cubicBezTo>
                <a:cubicBezTo>
                  <a:pt x="354" y="477"/>
                  <a:pt x="354" y="477"/>
                  <a:pt x="354" y="477"/>
                </a:cubicBezTo>
                <a:cubicBezTo>
                  <a:pt x="354" y="477"/>
                  <a:pt x="354" y="477"/>
                  <a:pt x="354" y="477"/>
                </a:cubicBezTo>
                <a:cubicBezTo>
                  <a:pt x="353" y="476"/>
                  <a:pt x="353" y="476"/>
                  <a:pt x="353" y="476"/>
                </a:cubicBezTo>
                <a:cubicBezTo>
                  <a:pt x="349" y="470"/>
                  <a:pt x="349" y="470"/>
                  <a:pt x="349" y="470"/>
                </a:cubicBezTo>
                <a:cubicBezTo>
                  <a:pt x="348" y="470"/>
                  <a:pt x="348" y="470"/>
                  <a:pt x="348" y="470"/>
                </a:cubicBezTo>
                <a:cubicBezTo>
                  <a:pt x="349" y="471"/>
                  <a:pt x="349" y="471"/>
                  <a:pt x="349" y="471"/>
                </a:cubicBezTo>
                <a:cubicBezTo>
                  <a:pt x="352" y="454"/>
                  <a:pt x="352" y="454"/>
                  <a:pt x="352" y="454"/>
                </a:cubicBezTo>
                <a:cubicBezTo>
                  <a:pt x="352" y="454"/>
                  <a:pt x="352" y="454"/>
                  <a:pt x="352" y="454"/>
                </a:cubicBezTo>
                <a:cubicBezTo>
                  <a:pt x="352" y="453"/>
                  <a:pt x="352" y="453"/>
                  <a:pt x="352" y="453"/>
                </a:cubicBezTo>
                <a:cubicBezTo>
                  <a:pt x="344" y="446"/>
                  <a:pt x="344" y="446"/>
                  <a:pt x="344" y="446"/>
                </a:cubicBezTo>
                <a:cubicBezTo>
                  <a:pt x="343" y="447"/>
                  <a:pt x="343" y="447"/>
                  <a:pt x="343" y="447"/>
                </a:cubicBezTo>
                <a:cubicBezTo>
                  <a:pt x="344" y="447"/>
                  <a:pt x="344" y="447"/>
                  <a:pt x="344" y="447"/>
                </a:cubicBezTo>
                <a:cubicBezTo>
                  <a:pt x="344" y="441"/>
                  <a:pt x="344" y="441"/>
                  <a:pt x="344" y="441"/>
                </a:cubicBezTo>
                <a:cubicBezTo>
                  <a:pt x="344" y="440"/>
                  <a:pt x="344" y="440"/>
                  <a:pt x="344" y="440"/>
                </a:cubicBezTo>
                <a:cubicBezTo>
                  <a:pt x="344" y="439"/>
                  <a:pt x="344" y="439"/>
                  <a:pt x="344" y="439"/>
                </a:cubicBezTo>
                <a:cubicBezTo>
                  <a:pt x="338" y="435"/>
                  <a:pt x="338" y="435"/>
                  <a:pt x="338" y="435"/>
                </a:cubicBezTo>
                <a:cubicBezTo>
                  <a:pt x="337" y="437"/>
                  <a:pt x="337" y="437"/>
                  <a:pt x="337" y="437"/>
                </a:cubicBezTo>
                <a:cubicBezTo>
                  <a:pt x="339" y="436"/>
                  <a:pt x="339" y="436"/>
                  <a:pt x="339" y="436"/>
                </a:cubicBezTo>
                <a:cubicBezTo>
                  <a:pt x="337" y="430"/>
                  <a:pt x="337" y="430"/>
                  <a:pt x="337" y="430"/>
                </a:cubicBezTo>
                <a:cubicBezTo>
                  <a:pt x="337" y="427"/>
                  <a:pt x="337" y="427"/>
                  <a:pt x="337" y="427"/>
                </a:cubicBezTo>
                <a:cubicBezTo>
                  <a:pt x="335" y="429"/>
                  <a:pt x="335" y="429"/>
                  <a:pt x="335" y="429"/>
                </a:cubicBezTo>
                <a:cubicBezTo>
                  <a:pt x="331" y="431"/>
                  <a:pt x="331" y="431"/>
                  <a:pt x="331" y="431"/>
                </a:cubicBezTo>
                <a:cubicBezTo>
                  <a:pt x="332" y="433"/>
                  <a:pt x="332" y="433"/>
                  <a:pt x="332" y="433"/>
                </a:cubicBezTo>
                <a:cubicBezTo>
                  <a:pt x="333" y="433"/>
                  <a:pt x="333" y="433"/>
                  <a:pt x="333" y="433"/>
                </a:cubicBezTo>
                <a:cubicBezTo>
                  <a:pt x="337" y="428"/>
                  <a:pt x="337" y="428"/>
                  <a:pt x="337" y="428"/>
                </a:cubicBezTo>
                <a:cubicBezTo>
                  <a:pt x="338" y="427"/>
                  <a:pt x="338" y="427"/>
                  <a:pt x="338" y="427"/>
                </a:cubicBezTo>
                <a:cubicBezTo>
                  <a:pt x="337" y="426"/>
                  <a:pt x="337" y="426"/>
                  <a:pt x="337" y="426"/>
                </a:cubicBezTo>
                <a:cubicBezTo>
                  <a:pt x="333" y="423"/>
                  <a:pt x="333" y="423"/>
                  <a:pt x="333" y="423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3" y="425"/>
                  <a:pt x="333" y="425"/>
                  <a:pt x="333" y="425"/>
                </a:cubicBezTo>
                <a:cubicBezTo>
                  <a:pt x="333" y="425"/>
                  <a:pt x="334" y="424"/>
                  <a:pt x="334" y="422"/>
                </a:cubicBezTo>
                <a:cubicBezTo>
                  <a:pt x="334" y="421"/>
                  <a:pt x="334" y="420"/>
                  <a:pt x="333" y="419"/>
                </a:cubicBezTo>
                <a:cubicBezTo>
                  <a:pt x="333" y="419"/>
                  <a:pt x="332" y="418"/>
                  <a:pt x="331" y="418"/>
                </a:cubicBezTo>
                <a:cubicBezTo>
                  <a:pt x="331" y="417"/>
                  <a:pt x="331" y="417"/>
                  <a:pt x="331" y="417"/>
                </a:cubicBezTo>
                <a:cubicBezTo>
                  <a:pt x="330" y="417"/>
                  <a:pt x="330" y="417"/>
                  <a:pt x="330" y="417"/>
                </a:cubicBezTo>
                <a:cubicBezTo>
                  <a:pt x="329" y="417"/>
                  <a:pt x="327" y="417"/>
                  <a:pt x="325" y="417"/>
                </a:cubicBezTo>
                <a:cubicBezTo>
                  <a:pt x="324" y="417"/>
                  <a:pt x="324" y="417"/>
                  <a:pt x="323" y="416"/>
                </a:cubicBezTo>
                <a:cubicBezTo>
                  <a:pt x="323" y="416"/>
                  <a:pt x="323" y="416"/>
                  <a:pt x="323" y="416"/>
                </a:cubicBezTo>
                <a:cubicBezTo>
                  <a:pt x="322" y="418"/>
                  <a:pt x="322" y="418"/>
                  <a:pt x="322" y="418"/>
                </a:cubicBezTo>
                <a:cubicBezTo>
                  <a:pt x="324" y="417"/>
                  <a:pt x="324" y="417"/>
                  <a:pt x="324" y="417"/>
                </a:cubicBezTo>
                <a:cubicBezTo>
                  <a:pt x="317" y="409"/>
                  <a:pt x="313" y="405"/>
                  <a:pt x="312" y="403"/>
                </a:cubicBezTo>
                <a:cubicBezTo>
                  <a:pt x="310" y="400"/>
                  <a:pt x="310" y="400"/>
                  <a:pt x="310" y="400"/>
                </a:cubicBezTo>
                <a:cubicBezTo>
                  <a:pt x="309" y="401"/>
                  <a:pt x="309" y="401"/>
                  <a:pt x="309" y="401"/>
                </a:cubicBezTo>
                <a:cubicBezTo>
                  <a:pt x="310" y="401"/>
                  <a:pt x="310" y="401"/>
                  <a:pt x="310" y="401"/>
                </a:cubicBezTo>
                <a:cubicBezTo>
                  <a:pt x="310" y="401"/>
                  <a:pt x="310" y="400"/>
                  <a:pt x="309" y="400"/>
                </a:cubicBezTo>
                <a:cubicBezTo>
                  <a:pt x="309" y="399"/>
                  <a:pt x="307" y="398"/>
                  <a:pt x="305" y="398"/>
                </a:cubicBezTo>
                <a:cubicBezTo>
                  <a:pt x="304" y="398"/>
                  <a:pt x="303" y="398"/>
                  <a:pt x="302" y="399"/>
                </a:cubicBezTo>
                <a:cubicBezTo>
                  <a:pt x="302" y="400"/>
                  <a:pt x="302" y="400"/>
                  <a:pt x="302" y="400"/>
                </a:cubicBezTo>
                <a:cubicBezTo>
                  <a:pt x="302" y="399"/>
                  <a:pt x="302" y="399"/>
                  <a:pt x="302" y="399"/>
                </a:cubicBezTo>
                <a:cubicBezTo>
                  <a:pt x="300" y="399"/>
                  <a:pt x="298" y="400"/>
                  <a:pt x="296" y="401"/>
                </a:cubicBezTo>
                <a:cubicBezTo>
                  <a:pt x="294" y="403"/>
                  <a:pt x="293" y="405"/>
                  <a:pt x="292" y="407"/>
                </a:cubicBezTo>
                <a:cubicBezTo>
                  <a:pt x="291" y="408"/>
                  <a:pt x="291" y="408"/>
                  <a:pt x="290" y="409"/>
                </a:cubicBezTo>
                <a:cubicBezTo>
                  <a:pt x="290" y="409"/>
                  <a:pt x="289" y="409"/>
                  <a:pt x="289" y="409"/>
                </a:cubicBezTo>
                <a:cubicBezTo>
                  <a:pt x="288" y="409"/>
                  <a:pt x="287" y="409"/>
                  <a:pt x="286" y="408"/>
                </a:cubicBezTo>
                <a:cubicBezTo>
                  <a:pt x="285" y="408"/>
                  <a:pt x="284" y="406"/>
                  <a:pt x="284" y="405"/>
                </a:cubicBezTo>
                <a:cubicBezTo>
                  <a:pt x="284" y="404"/>
                  <a:pt x="284" y="404"/>
                  <a:pt x="283" y="403"/>
                </a:cubicBezTo>
                <a:cubicBezTo>
                  <a:pt x="283" y="403"/>
                  <a:pt x="283" y="403"/>
                  <a:pt x="283" y="403"/>
                </a:cubicBezTo>
                <a:cubicBezTo>
                  <a:pt x="283" y="403"/>
                  <a:pt x="283" y="403"/>
                  <a:pt x="283" y="403"/>
                </a:cubicBezTo>
                <a:cubicBezTo>
                  <a:pt x="283" y="401"/>
                  <a:pt x="283" y="401"/>
                  <a:pt x="283" y="401"/>
                </a:cubicBezTo>
                <a:cubicBezTo>
                  <a:pt x="281" y="401"/>
                  <a:pt x="281" y="401"/>
                  <a:pt x="281" y="401"/>
                </a:cubicBezTo>
                <a:cubicBezTo>
                  <a:pt x="281" y="401"/>
                  <a:pt x="281" y="401"/>
                  <a:pt x="281" y="402"/>
                </a:cubicBezTo>
                <a:cubicBezTo>
                  <a:pt x="279" y="402"/>
                  <a:pt x="276" y="403"/>
                  <a:pt x="274" y="403"/>
                </a:cubicBezTo>
                <a:cubicBezTo>
                  <a:pt x="273" y="403"/>
                  <a:pt x="272" y="403"/>
                  <a:pt x="272" y="403"/>
                </a:cubicBezTo>
                <a:cubicBezTo>
                  <a:pt x="270" y="402"/>
                  <a:pt x="268" y="401"/>
                  <a:pt x="267" y="400"/>
                </a:cubicBezTo>
                <a:cubicBezTo>
                  <a:pt x="267" y="399"/>
                  <a:pt x="266" y="399"/>
                  <a:pt x="266" y="398"/>
                </a:cubicBezTo>
                <a:cubicBezTo>
                  <a:pt x="266" y="398"/>
                  <a:pt x="266" y="398"/>
                  <a:pt x="266" y="398"/>
                </a:cubicBezTo>
                <a:cubicBezTo>
                  <a:pt x="266" y="398"/>
                  <a:pt x="266" y="398"/>
                  <a:pt x="266" y="398"/>
                </a:cubicBezTo>
                <a:cubicBezTo>
                  <a:pt x="265" y="397"/>
                  <a:pt x="265" y="397"/>
                  <a:pt x="265" y="397"/>
                </a:cubicBezTo>
                <a:cubicBezTo>
                  <a:pt x="264" y="397"/>
                  <a:pt x="264" y="397"/>
                  <a:pt x="264" y="397"/>
                </a:cubicBezTo>
                <a:cubicBezTo>
                  <a:pt x="264" y="397"/>
                  <a:pt x="262" y="397"/>
                  <a:pt x="260" y="397"/>
                </a:cubicBezTo>
                <a:cubicBezTo>
                  <a:pt x="259" y="396"/>
                  <a:pt x="257" y="396"/>
                  <a:pt x="257" y="396"/>
                </a:cubicBezTo>
                <a:cubicBezTo>
                  <a:pt x="256" y="396"/>
                  <a:pt x="256" y="396"/>
                  <a:pt x="256" y="395"/>
                </a:cubicBezTo>
                <a:cubicBezTo>
                  <a:pt x="256" y="395"/>
                  <a:pt x="256" y="395"/>
                  <a:pt x="256" y="395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6" y="395"/>
                  <a:pt x="256" y="395"/>
                  <a:pt x="256" y="395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6" y="397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7" y="396"/>
                  <a:pt x="258" y="396"/>
                </a:cubicBezTo>
                <a:cubicBezTo>
                  <a:pt x="259" y="395"/>
                  <a:pt x="261" y="395"/>
                  <a:pt x="263" y="395"/>
                </a:cubicBezTo>
                <a:cubicBezTo>
                  <a:pt x="264" y="395"/>
                  <a:pt x="264" y="395"/>
                  <a:pt x="265" y="395"/>
                </a:cubicBezTo>
                <a:cubicBezTo>
                  <a:pt x="265" y="395"/>
                  <a:pt x="266" y="395"/>
                  <a:pt x="266" y="395"/>
                </a:cubicBezTo>
                <a:cubicBezTo>
                  <a:pt x="266" y="393"/>
                  <a:pt x="266" y="393"/>
                  <a:pt x="266" y="393"/>
                </a:cubicBezTo>
                <a:cubicBezTo>
                  <a:pt x="264" y="394"/>
                  <a:pt x="264" y="394"/>
                  <a:pt x="264" y="394"/>
                </a:cubicBezTo>
                <a:cubicBezTo>
                  <a:pt x="264" y="394"/>
                  <a:pt x="265" y="395"/>
                  <a:pt x="266" y="397"/>
                </a:cubicBezTo>
                <a:cubicBezTo>
                  <a:pt x="266" y="398"/>
                  <a:pt x="267" y="398"/>
                  <a:pt x="268" y="399"/>
                </a:cubicBezTo>
                <a:cubicBezTo>
                  <a:pt x="269" y="400"/>
                  <a:pt x="270" y="400"/>
                  <a:pt x="271" y="400"/>
                </a:cubicBezTo>
                <a:cubicBezTo>
                  <a:pt x="273" y="400"/>
                  <a:pt x="275" y="399"/>
                  <a:pt x="277" y="399"/>
                </a:cubicBezTo>
                <a:cubicBezTo>
                  <a:pt x="279" y="398"/>
                  <a:pt x="281" y="397"/>
                  <a:pt x="281" y="397"/>
                </a:cubicBezTo>
                <a:cubicBezTo>
                  <a:pt x="280" y="396"/>
                  <a:pt x="280" y="396"/>
                  <a:pt x="280" y="396"/>
                </a:cubicBezTo>
                <a:cubicBezTo>
                  <a:pt x="280" y="397"/>
                  <a:pt x="280" y="397"/>
                  <a:pt x="280" y="397"/>
                </a:cubicBezTo>
                <a:cubicBezTo>
                  <a:pt x="284" y="399"/>
                  <a:pt x="284" y="399"/>
                  <a:pt x="284" y="399"/>
                </a:cubicBezTo>
                <a:cubicBezTo>
                  <a:pt x="286" y="399"/>
                  <a:pt x="286" y="399"/>
                  <a:pt x="286" y="399"/>
                </a:cubicBezTo>
                <a:cubicBezTo>
                  <a:pt x="286" y="397"/>
                  <a:pt x="286" y="397"/>
                  <a:pt x="286" y="397"/>
                </a:cubicBezTo>
                <a:cubicBezTo>
                  <a:pt x="286" y="392"/>
                  <a:pt x="286" y="392"/>
                  <a:pt x="286" y="392"/>
                </a:cubicBezTo>
                <a:cubicBezTo>
                  <a:pt x="285" y="392"/>
                  <a:pt x="285" y="392"/>
                  <a:pt x="285" y="392"/>
                </a:cubicBezTo>
                <a:cubicBezTo>
                  <a:pt x="285" y="393"/>
                  <a:pt x="285" y="393"/>
                  <a:pt x="285" y="393"/>
                </a:cubicBezTo>
                <a:cubicBezTo>
                  <a:pt x="296" y="388"/>
                  <a:pt x="296" y="388"/>
                  <a:pt x="296" y="388"/>
                </a:cubicBezTo>
                <a:cubicBezTo>
                  <a:pt x="295" y="387"/>
                  <a:pt x="295" y="387"/>
                  <a:pt x="295" y="387"/>
                </a:cubicBezTo>
                <a:cubicBezTo>
                  <a:pt x="295" y="388"/>
                  <a:pt x="295" y="388"/>
                  <a:pt x="295" y="388"/>
                </a:cubicBezTo>
                <a:cubicBezTo>
                  <a:pt x="306" y="392"/>
                  <a:pt x="306" y="392"/>
                  <a:pt x="306" y="392"/>
                </a:cubicBezTo>
                <a:cubicBezTo>
                  <a:pt x="306" y="392"/>
                  <a:pt x="306" y="392"/>
                  <a:pt x="306" y="392"/>
                </a:cubicBezTo>
                <a:cubicBezTo>
                  <a:pt x="307" y="392"/>
                  <a:pt x="307" y="392"/>
                  <a:pt x="307" y="392"/>
                </a:cubicBezTo>
                <a:cubicBezTo>
                  <a:pt x="318" y="382"/>
                  <a:pt x="318" y="382"/>
                  <a:pt x="318" y="382"/>
                </a:cubicBezTo>
                <a:cubicBezTo>
                  <a:pt x="320" y="381"/>
                  <a:pt x="320" y="381"/>
                  <a:pt x="320" y="381"/>
                </a:cubicBezTo>
                <a:cubicBezTo>
                  <a:pt x="318" y="380"/>
                  <a:pt x="318" y="380"/>
                  <a:pt x="318" y="380"/>
                </a:cubicBezTo>
                <a:cubicBezTo>
                  <a:pt x="307" y="374"/>
                  <a:pt x="307" y="374"/>
                  <a:pt x="307" y="374"/>
                </a:cubicBezTo>
                <a:cubicBezTo>
                  <a:pt x="306" y="376"/>
                  <a:pt x="306" y="376"/>
                  <a:pt x="306" y="376"/>
                </a:cubicBezTo>
                <a:cubicBezTo>
                  <a:pt x="307" y="377"/>
                  <a:pt x="307" y="377"/>
                  <a:pt x="307" y="377"/>
                </a:cubicBezTo>
                <a:cubicBezTo>
                  <a:pt x="307" y="377"/>
                  <a:pt x="308" y="377"/>
                  <a:pt x="309" y="376"/>
                </a:cubicBezTo>
                <a:cubicBezTo>
                  <a:pt x="309" y="376"/>
                  <a:pt x="310" y="376"/>
                  <a:pt x="310" y="375"/>
                </a:cubicBezTo>
                <a:cubicBezTo>
                  <a:pt x="311" y="374"/>
                  <a:pt x="311" y="373"/>
                  <a:pt x="311" y="372"/>
                </a:cubicBezTo>
                <a:cubicBezTo>
                  <a:pt x="311" y="372"/>
                  <a:pt x="311" y="371"/>
                  <a:pt x="310" y="370"/>
                </a:cubicBezTo>
                <a:cubicBezTo>
                  <a:pt x="309" y="368"/>
                  <a:pt x="309" y="367"/>
                  <a:pt x="308" y="365"/>
                </a:cubicBezTo>
                <a:cubicBezTo>
                  <a:pt x="308" y="365"/>
                  <a:pt x="307" y="364"/>
                  <a:pt x="306" y="364"/>
                </a:cubicBezTo>
                <a:cubicBezTo>
                  <a:pt x="305" y="364"/>
                  <a:pt x="305" y="363"/>
                  <a:pt x="303" y="363"/>
                </a:cubicBezTo>
                <a:cubicBezTo>
                  <a:pt x="303" y="363"/>
                  <a:pt x="303" y="363"/>
                  <a:pt x="303" y="363"/>
                </a:cubicBezTo>
                <a:cubicBezTo>
                  <a:pt x="303" y="364"/>
                  <a:pt x="303" y="364"/>
                  <a:pt x="303" y="364"/>
                </a:cubicBezTo>
                <a:cubicBezTo>
                  <a:pt x="299" y="364"/>
                  <a:pt x="297" y="366"/>
                  <a:pt x="295" y="368"/>
                </a:cubicBezTo>
                <a:cubicBezTo>
                  <a:pt x="294" y="368"/>
                  <a:pt x="293" y="369"/>
                  <a:pt x="293" y="370"/>
                </a:cubicBezTo>
                <a:cubicBezTo>
                  <a:pt x="292" y="370"/>
                  <a:pt x="291" y="370"/>
                  <a:pt x="291" y="370"/>
                </a:cubicBezTo>
                <a:cubicBezTo>
                  <a:pt x="291" y="370"/>
                  <a:pt x="291" y="370"/>
                  <a:pt x="291" y="370"/>
                </a:cubicBezTo>
                <a:cubicBezTo>
                  <a:pt x="291" y="370"/>
                  <a:pt x="291" y="370"/>
                  <a:pt x="291" y="370"/>
                </a:cubicBezTo>
                <a:cubicBezTo>
                  <a:pt x="290" y="371"/>
                  <a:pt x="289" y="371"/>
                  <a:pt x="288" y="371"/>
                </a:cubicBezTo>
                <a:cubicBezTo>
                  <a:pt x="286" y="371"/>
                  <a:pt x="285" y="371"/>
                  <a:pt x="284" y="371"/>
                </a:cubicBezTo>
                <a:cubicBezTo>
                  <a:pt x="283" y="370"/>
                  <a:pt x="283" y="370"/>
                  <a:pt x="283" y="370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2" y="372"/>
                  <a:pt x="282" y="372"/>
                  <a:pt x="282" y="372"/>
                </a:cubicBezTo>
                <a:cubicBezTo>
                  <a:pt x="282" y="373"/>
                  <a:pt x="282" y="373"/>
                  <a:pt x="282" y="373"/>
                </a:cubicBezTo>
                <a:cubicBezTo>
                  <a:pt x="282" y="373"/>
                  <a:pt x="284" y="373"/>
                  <a:pt x="286" y="372"/>
                </a:cubicBezTo>
                <a:cubicBezTo>
                  <a:pt x="288" y="372"/>
                  <a:pt x="289" y="372"/>
                  <a:pt x="290" y="371"/>
                </a:cubicBezTo>
                <a:cubicBezTo>
                  <a:pt x="291" y="371"/>
                  <a:pt x="292" y="371"/>
                  <a:pt x="292" y="370"/>
                </a:cubicBezTo>
                <a:cubicBezTo>
                  <a:pt x="293" y="370"/>
                  <a:pt x="293" y="370"/>
                  <a:pt x="293" y="370"/>
                </a:cubicBezTo>
                <a:cubicBezTo>
                  <a:pt x="293" y="370"/>
                  <a:pt x="293" y="370"/>
                  <a:pt x="293" y="370"/>
                </a:cubicBezTo>
                <a:cubicBezTo>
                  <a:pt x="293" y="369"/>
                  <a:pt x="295" y="367"/>
                  <a:pt x="297" y="366"/>
                </a:cubicBezTo>
                <a:cubicBezTo>
                  <a:pt x="298" y="365"/>
                  <a:pt x="301" y="364"/>
                  <a:pt x="302" y="364"/>
                </a:cubicBezTo>
                <a:cubicBezTo>
                  <a:pt x="302" y="364"/>
                  <a:pt x="303" y="364"/>
                  <a:pt x="304" y="364"/>
                </a:cubicBezTo>
                <a:cubicBezTo>
                  <a:pt x="306" y="365"/>
                  <a:pt x="307" y="366"/>
                  <a:pt x="309" y="366"/>
                </a:cubicBezTo>
                <a:cubicBezTo>
                  <a:pt x="309" y="367"/>
                  <a:pt x="310" y="367"/>
                  <a:pt x="310" y="367"/>
                </a:cubicBezTo>
                <a:cubicBezTo>
                  <a:pt x="311" y="367"/>
                  <a:pt x="311" y="368"/>
                  <a:pt x="311" y="368"/>
                </a:cubicBezTo>
                <a:cubicBezTo>
                  <a:pt x="311" y="368"/>
                  <a:pt x="311" y="368"/>
                  <a:pt x="311" y="368"/>
                </a:cubicBezTo>
                <a:cubicBezTo>
                  <a:pt x="312" y="368"/>
                  <a:pt x="312" y="368"/>
                  <a:pt x="312" y="368"/>
                </a:cubicBezTo>
                <a:cubicBezTo>
                  <a:pt x="327" y="361"/>
                  <a:pt x="327" y="361"/>
                  <a:pt x="327" y="361"/>
                </a:cubicBezTo>
                <a:cubicBezTo>
                  <a:pt x="328" y="361"/>
                  <a:pt x="328" y="361"/>
                  <a:pt x="328" y="361"/>
                </a:cubicBezTo>
                <a:cubicBezTo>
                  <a:pt x="328" y="360"/>
                  <a:pt x="328" y="360"/>
                  <a:pt x="328" y="360"/>
                </a:cubicBezTo>
                <a:cubicBezTo>
                  <a:pt x="335" y="345"/>
                  <a:pt x="335" y="345"/>
                  <a:pt x="335" y="345"/>
                </a:cubicBezTo>
                <a:cubicBezTo>
                  <a:pt x="333" y="345"/>
                  <a:pt x="333" y="345"/>
                  <a:pt x="333" y="345"/>
                </a:cubicBezTo>
                <a:cubicBezTo>
                  <a:pt x="334" y="346"/>
                  <a:pt x="334" y="346"/>
                  <a:pt x="334" y="346"/>
                </a:cubicBezTo>
                <a:cubicBezTo>
                  <a:pt x="342" y="340"/>
                  <a:pt x="345" y="337"/>
                  <a:pt x="347" y="335"/>
                </a:cubicBezTo>
                <a:cubicBezTo>
                  <a:pt x="349" y="334"/>
                  <a:pt x="349" y="334"/>
                  <a:pt x="349" y="334"/>
                </a:cubicBezTo>
                <a:cubicBezTo>
                  <a:pt x="349" y="334"/>
                  <a:pt x="349" y="334"/>
                  <a:pt x="349" y="334"/>
                </a:cubicBezTo>
                <a:cubicBezTo>
                  <a:pt x="349" y="333"/>
                  <a:pt x="349" y="333"/>
                  <a:pt x="349" y="333"/>
                </a:cubicBezTo>
                <a:cubicBezTo>
                  <a:pt x="354" y="324"/>
                  <a:pt x="356" y="320"/>
                  <a:pt x="358" y="318"/>
                </a:cubicBezTo>
                <a:cubicBezTo>
                  <a:pt x="359" y="316"/>
                  <a:pt x="359" y="316"/>
                  <a:pt x="359" y="316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9" y="314"/>
                  <a:pt x="359" y="311"/>
                  <a:pt x="361" y="309"/>
                </a:cubicBezTo>
                <a:cubicBezTo>
                  <a:pt x="361" y="309"/>
                  <a:pt x="361" y="309"/>
                  <a:pt x="361" y="309"/>
                </a:cubicBezTo>
                <a:cubicBezTo>
                  <a:pt x="361" y="309"/>
                  <a:pt x="361" y="309"/>
                  <a:pt x="361" y="309"/>
                </a:cubicBezTo>
                <a:cubicBezTo>
                  <a:pt x="362" y="309"/>
                  <a:pt x="362" y="308"/>
                  <a:pt x="362" y="308"/>
                </a:cubicBezTo>
                <a:cubicBezTo>
                  <a:pt x="364" y="305"/>
                  <a:pt x="369" y="301"/>
                  <a:pt x="372" y="296"/>
                </a:cubicBezTo>
                <a:cubicBezTo>
                  <a:pt x="376" y="291"/>
                  <a:pt x="379" y="285"/>
                  <a:pt x="379" y="279"/>
                </a:cubicBezTo>
                <a:cubicBezTo>
                  <a:pt x="379" y="279"/>
                  <a:pt x="379" y="278"/>
                  <a:pt x="379" y="277"/>
                </a:cubicBezTo>
                <a:cubicBezTo>
                  <a:pt x="379" y="277"/>
                  <a:pt x="379" y="277"/>
                  <a:pt x="379" y="277"/>
                </a:cubicBezTo>
                <a:cubicBezTo>
                  <a:pt x="379" y="277"/>
                  <a:pt x="379" y="277"/>
                  <a:pt x="379" y="277"/>
                </a:cubicBezTo>
                <a:cubicBezTo>
                  <a:pt x="378" y="274"/>
                  <a:pt x="377" y="272"/>
                  <a:pt x="375" y="270"/>
                </a:cubicBezTo>
                <a:cubicBezTo>
                  <a:pt x="368" y="265"/>
                  <a:pt x="359" y="264"/>
                  <a:pt x="359" y="264"/>
                </a:cubicBezTo>
                <a:cubicBezTo>
                  <a:pt x="359" y="264"/>
                  <a:pt x="359" y="264"/>
                  <a:pt x="359" y="264"/>
                </a:cubicBezTo>
                <a:cubicBezTo>
                  <a:pt x="359" y="264"/>
                  <a:pt x="359" y="264"/>
                  <a:pt x="359" y="264"/>
                </a:cubicBezTo>
                <a:cubicBezTo>
                  <a:pt x="348" y="265"/>
                  <a:pt x="348" y="265"/>
                  <a:pt x="348" y="265"/>
                </a:cubicBezTo>
                <a:cubicBezTo>
                  <a:pt x="348" y="266"/>
                  <a:pt x="348" y="266"/>
                  <a:pt x="348" y="266"/>
                </a:cubicBezTo>
                <a:cubicBezTo>
                  <a:pt x="349" y="265"/>
                  <a:pt x="349" y="265"/>
                  <a:pt x="349" y="265"/>
                </a:cubicBezTo>
                <a:cubicBezTo>
                  <a:pt x="338" y="261"/>
                  <a:pt x="333" y="259"/>
                  <a:pt x="331" y="258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318" y="258"/>
                  <a:pt x="318" y="258"/>
                  <a:pt x="318" y="258"/>
                </a:cubicBezTo>
                <a:cubicBezTo>
                  <a:pt x="318" y="260"/>
                  <a:pt x="318" y="260"/>
                  <a:pt x="318" y="260"/>
                </a:cubicBezTo>
                <a:cubicBezTo>
                  <a:pt x="319" y="259"/>
                  <a:pt x="319" y="259"/>
                  <a:pt x="319" y="259"/>
                </a:cubicBezTo>
                <a:cubicBezTo>
                  <a:pt x="319" y="258"/>
                  <a:pt x="314" y="253"/>
                  <a:pt x="306" y="251"/>
                </a:cubicBezTo>
                <a:cubicBezTo>
                  <a:pt x="306" y="251"/>
                  <a:pt x="306" y="251"/>
                  <a:pt x="306" y="251"/>
                </a:cubicBezTo>
                <a:cubicBezTo>
                  <a:pt x="306" y="251"/>
                  <a:pt x="306" y="251"/>
                  <a:pt x="306" y="251"/>
                </a:cubicBezTo>
                <a:cubicBezTo>
                  <a:pt x="302" y="251"/>
                  <a:pt x="295" y="253"/>
                  <a:pt x="290" y="254"/>
                </a:cubicBezTo>
                <a:cubicBezTo>
                  <a:pt x="284" y="255"/>
                  <a:pt x="280" y="257"/>
                  <a:pt x="280" y="257"/>
                </a:cubicBezTo>
                <a:cubicBezTo>
                  <a:pt x="280" y="258"/>
                  <a:pt x="280" y="258"/>
                  <a:pt x="280" y="258"/>
                </a:cubicBezTo>
                <a:cubicBezTo>
                  <a:pt x="281" y="257"/>
                  <a:pt x="281" y="257"/>
                  <a:pt x="281" y="257"/>
                </a:cubicBezTo>
                <a:cubicBezTo>
                  <a:pt x="275" y="255"/>
                  <a:pt x="275" y="255"/>
                  <a:pt x="275" y="255"/>
                </a:cubicBezTo>
                <a:cubicBezTo>
                  <a:pt x="275" y="255"/>
                  <a:pt x="275" y="255"/>
                  <a:pt x="275" y="255"/>
                </a:cubicBezTo>
                <a:cubicBezTo>
                  <a:pt x="274" y="256"/>
                  <a:pt x="274" y="256"/>
                  <a:pt x="274" y="256"/>
                </a:cubicBezTo>
                <a:cubicBezTo>
                  <a:pt x="269" y="263"/>
                  <a:pt x="269" y="263"/>
                  <a:pt x="269" y="263"/>
                </a:cubicBezTo>
                <a:cubicBezTo>
                  <a:pt x="270" y="264"/>
                  <a:pt x="270" y="264"/>
                  <a:pt x="270" y="264"/>
                </a:cubicBezTo>
                <a:cubicBezTo>
                  <a:pt x="270" y="262"/>
                  <a:pt x="270" y="262"/>
                  <a:pt x="270" y="262"/>
                </a:cubicBezTo>
                <a:cubicBezTo>
                  <a:pt x="251" y="264"/>
                  <a:pt x="251" y="264"/>
                  <a:pt x="251" y="264"/>
                </a:cubicBezTo>
                <a:cubicBezTo>
                  <a:pt x="251" y="265"/>
                  <a:pt x="251" y="265"/>
                  <a:pt x="251" y="265"/>
                </a:cubicBezTo>
                <a:cubicBezTo>
                  <a:pt x="251" y="266"/>
                  <a:pt x="251" y="266"/>
                  <a:pt x="251" y="266"/>
                </a:cubicBezTo>
                <a:cubicBezTo>
                  <a:pt x="266" y="261"/>
                  <a:pt x="266" y="261"/>
                  <a:pt x="266" y="261"/>
                </a:cubicBezTo>
                <a:cubicBezTo>
                  <a:pt x="266" y="261"/>
                  <a:pt x="266" y="261"/>
                  <a:pt x="266" y="261"/>
                </a:cubicBezTo>
                <a:cubicBezTo>
                  <a:pt x="267" y="261"/>
                  <a:pt x="267" y="261"/>
                  <a:pt x="267" y="261"/>
                </a:cubicBezTo>
                <a:cubicBezTo>
                  <a:pt x="275" y="253"/>
                  <a:pt x="275" y="253"/>
                  <a:pt x="275" y="253"/>
                </a:cubicBezTo>
                <a:cubicBezTo>
                  <a:pt x="277" y="251"/>
                  <a:pt x="277" y="251"/>
                  <a:pt x="277" y="251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4" y="250"/>
                  <a:pt x="273" y="250"/>
                  <a:pt x="271" y="249"/>
                </a:cubicBezTo>
                <a:cubicBezTo>
                  <a:pt x="270" y="249"/>
                  <a:pt x="270" y="249"/>
                  <a:pt x="269" y="249"/>
                </a:cubicBezTo>
                <a:cubicBezTo>
                  <a:pt x="268" y="249"/>
                  <a:pt x="268" y="249"/>
                  <a:pt x="267" y="249"/>
                </a:cubicBezTo>
                <a:cubicBezTo>
                  <a:pt x="266" y="249"/>
                  <a:pt x="266" y="249"/>
                  <a:pt x="265" y="249"/>
                </a:cubicBezTo>
                <a:cubicBezTo>
                  <a:pt x="262" y="250"/>
                  <a:pt x="258" y="251"/>
                  <a:pt x="258" y="251"/>
                </a:cubicBezTo>
                <a:cubicBezTo>
                  <a:pt x="259" y="253"/>
                  <a:pt x="259" y="253"/>
                  <a:pt x="259" y="253"/>
                </a:cubicBezTo>
                <a:cubicBezTo>
                  <a:pt x="259" y="251"/>
                  <a:pt x="259" y="251"/>
                  <a:pt x="259" y="251"/>
                </a:cubicBezTo>
                <a:cubicBezTo>
                  <a:pt x="255" y="250"/>
                  <a:pt x="255" y="250"/>
                  <a:pt x="255" y="250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3"/>
                  <a:pt x="255" y="253"/>
                  <a:pt x="255" y="253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5" y="249"/>
                  <a:pt x="265" y="249"/>
                  <a:pt x="265" y="249"/>
                </a:cubicBezTo>
                <a:cubicBezTo>
                  <a:pt x="276" y="250"/>
                  <a:pt x="276" y="250"/>
                  <a:pt x="276" y="250"/>
                </a:cubicBezTo>
                <a:cubicBezTo>
                  <a:pt x="277" y="250"/>
                  <a:pt x="277" y="250"/>
                  <a:pt x="277" y="250"/>
                </a:cubicBezTo>
                <a:cubicBezTo>
                  <a:pt x="277" y="250"/>
                  <a:pt x="277" y="250"/>
                  <a:pt x="277" y="250"/>
                </a:cubicBezTo>
                <a:cubicBezTo>
                  <a:pt x="291" y="238"/>
                  <a:pt x="291" y="238"/>
                  <a:pt x="291" y="238"/>
                </a:cubicBezTo>
                <a:cubicBezTo>
                  <a:pt x="294" y="235"/>
                  <a:pt x="294" y="235"/>
                  <a:pt x="294" y="235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82" y="235"/>
                  <a:pt x="282" y="235"/>
                  <a:pt x="282" y="235"/>
                </a:cubicBezTo>
                <a:cubicBezTo>
                  <a:pt x="282" y="237"/>
                  <a:pt x="282" y="237"/>
                  <a:pt x="282" y="237"/>
                </a:cubicBezTo>
                <a:cubicBezTo>
                  <a:pt x="282" y="235"/>
                  <a:pt x="282" y="235"/>
                  <a:pt x="282" y="235"/>
                </a:cubicBezTo>
                <a:cubicBezTo>
                  <a:pt x="273" y="233"/>
                  <a:pt x="273" y="233"/>
                  <a:pt x="273" y="233"/>
                </a:cubicBezTo>
                <a:cubicBezTo>
                  <a:pt x="272" y="234"/>
                  <a:pt x="272" y="234"/>
                  <a:pt x="272" y="234"/>
                </a:cubicBezTo>
                <a:cubicBezTo>
                  <a:pt x="273" y="235"/>
                  <a:pt x="273" y="235"/>
                  <a:pt x="273" y="235"/>
                </a:cubicBezTo>
                <a:cubicBezTo>
                  <a:pt x="281" y="234"/>
                  <a:pt x="281" y="234"/>
                  <a:pt x="281" y="234"/>
                </a:cubicBezTo>
                <a:cubicBezTo>
                  <a:pt x="283" y="234"/>
                  <a:pt x="283" y="234"/>
                  <a:pt x="283" y="234"/>
                </a:cubicBezTo>
                <a:cubicBezTo>
                  <a:pt x="282" y="232"/>
                  <a:pt x="282" y="232"/>
                  <a:pt x="282" y="232"/>
                </a:cubicBezTo>
                <a:cubicBezTo>
                  <a:pt x="278" y="226"/>
                  <a:pt x="278" y="226"/>
                  <a:pt x="278" y="226"/>
                </a:cubicBezTo>
                <a:cubicBezTo>
                  <a:pt x="276" y="227"/>
                  <a:pt x="276" y="227"/>
                  <a:pt x="276" y="227"/>
                </a:cubicBezTo>
                <a:cubicBezTo>
                  <a:pt x="276" y="229"/>
                  <a:pt x="276" y="229"/>
                  <a:pt x="276" y="229"/>
                </a:cubicBezTo>
                <a:cubicBezTo>
                  <a:pt x="283" y="229"/>
                  <a:pt x="283" y="229"/>
                  <a:pt x="283" y="229"/>
                </a:cubicBezTo>
                <a:cubicBezTo>
                  <a:pt x="284" y="229"/>
                  <a:pt x="284" y="229"/>
                  <a:pt x="284" y="229"/>
                </a:cubicBezTo>
                <a:cubicBezTo>
                  <a:pt x="284" y="228"/>
                  <a:pt x="284" y="228"/>
                  <a:pt x="284" y="228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291" y="220"/>
                  <a:pt x="291" y="220"/>
                  <a:pt x="291" y="220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292" y="222"/>
                  <a:pt x="300" y="221"/>
                  <a:pt x="308" y="214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11" y="211"/>
                  <a:pt x="313" y="209"/>
                  <a:pt x="314" y="208"/>
                </a:cubicBezTo>
                <a:cubicBezTo>
                  <a:pt x="315" y="208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6"/>
                  <a:pt x="316" y="206"/>
                  <a:pt x="316" y="206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8" y="207"/>
                  <a:pt x="321" y="206"/>
                </a:cubicBezTo>
                <a:cubicBezTo>
                  <a:pt x="324" y="206"/>
                  <a:pt x="327" y="205"/>
                  <a:pt x="330" y="204"/>
                </a:cubicBezTo>
                <a:cubicBezTo>
                  <a:pt x="330" y="204"/>
                  <a:pt x="330" y="204"/>
                  <a:pt x="330" y="204"/>
                </a:cubicBezTo>
                <a:cubicBezTo>
                  <a:pt x="330" y="204"/>
                  <a:pt x="330" y="204"/>
                  <a:pt x="330" y="204"/>
                </a:cubicBezTo>
                <a:cubicBezTo>
                  <a:pt x="331" y="203"/>
                  <a:pt x="332" y="202"/>
                  <a:pt x="333" y="200"/>
                </a:cubicBezTo>
                <a:cubicBezTo>
                  <a:pt x="335" y="196"/>
                  <a:pt x="337" y="190"/>
                  <a:pt x="337" y="190"/>
                </a:cubicBezTo>
                <a:cubicBezTo>
                  <a:pt x="340" y="183"/>
                  <a:pt x="340" y="183"/>
                  <a:pt x="340" y="183"/>
                </a:cubicBezTo>
                <a:cubicBezTo>
                  <a:pt x="335" y="188"/>
                  <a:pt x="335" y="188"/>
                  <a:pt x="335" y="188"/>
                </a:cubicBezTo>
                <a:cubicBezTo>
                  <a:pt x="335" y="189"/>
                  <a:pt x="335" y="189"/>
                  <a:pt x="335" y="189"/>
                </a:cubicBezTo>
                <a:cubicBezTo>
                  <a:pt x="334" y="189"/>
                  <a:pt x="334" y="189"/>
                  <a:pt x="334" y="189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1"/>
                  <a:pt x="334" y="191"/>
                  <a:pt x="334" y="191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1"/>
                  <a:pt x="334" y="191"/>
                  <a:pt x="334" y="191"/>
                </a:cubicBezTo>
                <a:cubicBezTo>
                  <a:pt x="334" y="191"/>
                  <a:pt x="334" y="190"/>
                  <a:pt x="335" y="190"/>
                </a:cubicBezTo>
                <a:cubicBezTo>
                  <a:pt x="335" y="190"/>
                  <a:pt x="335" y="190"/>
                  <a:pt x="335" y="190"/>
                </a:cubicBezTo>
                <a:cubicBezTo>
                  <a:pt x="335" y="189"/>
                  <a:pt x="335" y="189"/>
                  <a:pt x="335" y="189"/>
                </a:cubicBezTo>
                <a:cubicBezTo>
                  <a:pt x="335" y="189"/>
                  <a:pt x="335" y="188"/>
                  <a:pt x="336" y="186"/>
                </a:cubicBezTo>
                <a:cubicBezTo>
                  <a:pt x="336" y="185"/>
                  <a:pt x="338" y="182"/>
                  <a:pt x="339" y="181"/>
                </a:cubicBezTo>
                <a:cubicBezTo>
                  <a:pt x="340" y="180"/>
                  <a:pt x="340" y="179"/>
                  <a:pt x="340" y="179"/>
                </a:cubicBezTo>
                <a:cubicBezTo>
                  <a:pt x="341" y="178"/>
                  <a:pt x="341" y="178"/>
                  <a:pt x="341" y="178"/>
                </a:cubicBezTo>
                <a:cubicBezTo>
                  <a:pt x="342" y="177"/>
                  <a:pt x="342" y="177"/>
                  <a:pt x="342" y="177"/>
                </a:cubicBezTo>
                <a:cubicBezTo>
                  <a:pt x="340" y="176"/>
                  <a:pt x="340" y="176"/>
                  <a:pt x="340" y="176"/>
                </a:cubicBezTo>
                <a:cubicBezTo>
                  <a:pt x="328" y="172"/>
                  <a:pt x="328" y="172"/>
                  <a:pt x="328" y="172"/>
                </a:cubicBezTo>
                <a:cubicBezTo>
                  <a:pt x="328" y="172"/>
                  <a:pt x="328" y="172"/>
                  <a:pt x="328" y="172"/>
                </a:cubicBezTo>
                <a:cubicBezTo>
                  <a:pt x="328" y="172"/>
                  <a:pt x="328" y="172"/>
                  <a:pt x="328" y="172"/>
                </a:cubicBezTo>
                <a:cubicBezTo>
                  <a:pt x="321" y="172"/>
                  <a:pt x="321" y="172"/>
                  <a:pt x="321" y="172"/>
                </a:cubicBezTo>
                <a:cubicBezTo>
                  <a:pt x="317" y="172"/>
                  <a:pt x="317" y="172"/>
                  <a:pt x="317" y="172"/>
                </a:cubicBezTo>
                <a:cubicBezTo>
                  <a:pt x="320" y="174"/>
                  <a:pt x="320" y="174"/>
                  <a:pt x="320" y="174"/>
                </a:cubicBezTo>
                <a:cubicBezTo>
                  <a:pt x="324" y="178"/>
                  <a:pt x="324" y="178"/>
                  <a:pt x="324" y="178"/>
                </a:cubicBezTo>
                <a:cubicBezTo>
                  <a:pt x="325" y="177"/>
                  <a:pt x="325" y="177"/>
                  <a:pt x="325" y="177"/>
                </a:cubicBezTo>
                <a:cubicBezTo>
                  <a:pt x="326" y="176"/>
                  <a:pt x="326" y="176"/>
                  <a:pt x="326" y="176"/>
                </a:cubicBezTo>
                <a:cubicBezTo>
                  <a:pt x="313" y="172"/>
                  <a:pt x="313" y="172"/>
                  <a:pt x="313" y="172"/>
                </a:cubicBezTo>
                <a:cubicBezTo>
                  <a:pt x="313" y="172"/>
                  <a:pt x="313" y="172"/>
                  <a:pt x="313" y="172"/>
                </a:cubicBezTo>
                <a:cubicBezTo>
                  <a:pt x="312" y="172"/>
                  <a:pt x="312" y="172"/>
                  <a:pt x="312" y="172"/>
                </a:cubicBezTo>
                <a:cubicBezTo>
                  <a:pt x="304" y="176"/>
                  <a:pt x="304" y="176"/>
                  <a:pt x="304" y="176"/>
                </a:cubicBezTo>
                <a:cubicBezTo>
                  <a:pt x="305" y="177"/>
                  <a:pt x="305" y="177"/>
                  <a:pt x="305" y="177"/>
                </a:cubicBezTo>
                <a:cubicBezTo>
                  <a:pt x="305" y="176"/>
                  <a:pt x="305" y="176"/>
                  <a:pt x="305" y="176"/>
                </a:cubicBezTo>
                <a:cubicBezTo>
                  <a:pt x="296" y="173"/>
                  <a:pt x="296" y="173"/>
                  <a:pt x="296" y="173"/>
                </a:cubicBezTo>
                <a:cubicBezTo>
                  <a:pt x="295" y="175"/>
                  <a:pt x="295" y="175"/>
                  <a:pt x="295" y="175"/>
                </a:cubicBezTo>
                <a:cubicBezTo>
                  <a:pt x="297" y="174"/>
                  <a:pt x="297" y="174"/>
                  <a:pt x="297" y="174"/>
                </a:cubicBezTo>
                <a:cubicBezTo>
                  <a:pt x="294" y="170"/>
                  <a:pt x="294" y="170"/>
                  <a:pt x="294" y="170"/>
                </a:cubicBezTo>
                <a:cubicBezTo>
                  <a:pt x="292" y="167"/>
                  <a:pt x="292" y="167"/>
                  <a:pt x="292" y="167"/>
                </a:cubicBezTo>
                <a:cubicBezTo>
                  <a:pt x="291" y="170"/>
                  <a:pt x="291" y="170"/>
                  <a:pt x="291" y="170"/>
                </a:cubicBezTo>
                <a:cubicBezTo>
                  <a:pt x="290" y="174"/>
                  <a:pt x="290" y="174"/>
                  <a:pt x="290" y="174"/>
                </a:cubicBezTo>
                <a:cubicBezTo>
                  <a:pt x="291" y="175"/>
                  <a:pt x="291" y="175"/>
                  <a:pt x="291" y="175"/>
                </a:cubicBezTo>
                <a:cubicBezTo>
                  <a:pt x="291" y="173"/>
                  <a:pt x="291" y="173"/>
                  <a:pt x="291" y="173"/>
                </a:cubicBezTo>
                <a:cubicBezTo>
                  <a:pt x="281" y="173"/>
                  <a:pt x="281" y="173"/>
                  <a:pt x="280" y="173"/>
                </a:cubicBezTo>
                <a:cubicBezTo>
                  <a:pt x="280" y="173"/>
                  <a:pt x="280" y="173"/>
                  <a:pt x="280" y="173"/>
                </a:cubicBezTo>
                <a:cubicBezTo>
                  <a:pt x="280" y="173"/>
                  <a:pt x="280" y="173"/>
                  <a:pt x="280" y="173"/>
                </a:cubicBezTo>
                <a:cubicBezTo>
                  <a:pt x="269" y="180"/>
                  <a:pt x="269" y="180"/>
                  <a:pt x="269" y="180"/>
                </a:cubicBezTo>
                <a:cubicBezTo>
                  <a:pt x="270" y="181"/>
                  <a:pt x="270" y="181"/>
                  <a:pt x="270" y="181"/>
                </a:cubicBezTo>
                <a:cubicBezTo>
                  <a:pt x="271" y="182"/>
                  <a:pt x="271" y="182"/>
                  <a:pt x="271" y="182"/>
                </a:cubicBezTo>
                <a:cubicBezTo>
                  <a:pt x="275" y="174"/>
                  <a:pt x="275" y="174"/>
                  <a:pt x="275" y="174"/>
                </a:cubicBezTo>
                <a:cubicBezTo>
                  <a:pt x="276" y="173"/>
                  <a:pt x="276" y="173"/>
                  <a:pt x="276" y="173"/>
                </a:cubicBezTo>
                <a:cubicBezTo>
                  <a:pt x="275" y="172"/>
                  <a:pt x="275" y="172"/>
                  <a:pt x="275" y="172"/>
                </a:cubicBezTo>
                <a:cubicBezTo>
                  <a:pt x="270" y="166"/>
                  <a:pt x="270" y="166"/>
                  <a:pt x="270" y="166"/>
                </a:cubicBezTo>
                <a:cubicBezTo>
                  <a:pt x="268" y="164"/>
                  <a:pt x="268" y="164"/>
                  <a:pt x="268" y="164"/>
                </a:cubicBezTo>
                <a:cubicBezTo>
                  <a:pt x="267" y="166"/>
                  <a:pt x="267" y="166"/>
                  <a:pt x="267" y="166"/>
                </a:cubicBezTo>
                <a:cubicBezTo>
                  <a:pt x="267" y="166"/>
                  <a:pt x="265" y="169"/>
                  <a:pt x="263" y="172"/>
                </a:cubicBezTo>
                <a:cubicBezTo>
                  <a:pt x="262" y="173"/>
                  <a:pt x="261" y="175"/>
                  <a:pt x="260" y="176"/>
                </a:cubicBezTo>
                <a:cubicBezTo>
                  <a:pt x="259" y="176"/>
                  <a:pt x="259" y="177"/>
                  <a:pt x="259" y="177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9"/>
                  <a:pt x="259" y="179"/>
                  <a:pt x="259" y="179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6"/>
                  <a:pt x="259" y="176"/>
                  <a:pt x="260" y="175"/>
                </a:cubicBezTo>
                <a:cubicBezTo>
                  <a:pt x="260" y="174"/>
                  <a:pt x="261" y="173"/>
                  <a:pt x="262" y="172"/>
                </a:cubicBezTo>
                <a:cubicBezTo>
                  <a:pt x="262" y="171"/>
                  <a:pt x="262" y="171"/>
                  <a:pt x="262" y="171"/>
                </a:cubicBezTo>
                <a:cubicBezTo>
                  <a:pt x="263" y="170"/>
                  <a:pt x="263" y="170"/>
                  <a:pt x="263" y="170"/>
                </a:cubicBezTo>
                <a:cubicBezTo>
                  <a:pt x="263" y="170"/>
                  <a:pt x="263" y="170"/>
                  <a:pt x="263" y="170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61" y="158"/>
                  <a:pt x="261" y="158"/>
                  <a:pt x="261" y="158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55" y="164"/>
                  <a:pt x="255" y="164"/>
                  <a:pt x="255" y="164"/>
                </a:cubicBezTo>
                <a:cubicBezTo>
                  <a:pt x="256" y="165"/>
                  <a:pt x="256" y="165"/>
                  <a:pt x="256" y="165"/>
                </a:cubicBezTo>
                <a:cubicBezTo>
                  <a:pt x="258" y="164"/>
                  <a:pt x="258" y="164"/>
                  <a:pt x="258" y="164"/>
                </a:cubicBezTo>
                <a:cubicBezTo>
                  <a:pt x="256" y="162"/>
                  <a:pt x="256" y="162"/>
                  <a:pt x="256" y="162"/>
                </a:cubicBezTo>
                <a:cubicBezTo>
                  <a:pt x="256" y="161"/>
                  <a:pt x="256" y="161"/>
                  <a:pt x="256" y="161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4" y="161"/>
                  <a:pt x="252" y="160"/>
                </a:cubicBezTo>
                <a:cubicBezTo>
                  <a:pt x="252" y="160"/>
                  <a:pt x="251" y="160"/>
                  <a:pt x="250" y="160"/>
                </a:cubicBezTo>
                <a:cubicBezTo>
                  <a:pt x="249" y="160"/>
                  <a:pt x="249" y="160"/>
                  <a:pt x="248" y="160"/>
                </a:cubicBezTo>
                <a:cubicBezTo>
                  <a:pt x="247" y="160"/>
                  <a:pt x="246" y="160"/>
                  <a:pt x="246" y="160"/>
                </a:cubicBezTo>
                <a:cubicBezTo>
                  <a:pt x="245" y="161"/>
                  <a:pt x="245" y="162"/>
                  <a:pt x="245" y="162"/>
                </a:cubicBezTo>
                <a:cubicBezTo>
                  <a:pt x="245" y="164"/>
                  <a:pt x="245" y="164"/>
                  <a:pt x="245" y="164"/>
                </a:cubicBezTo>
                <a:cubicBezTo>
                  <a:pt x="247" y="164"/>
                  <a:pt x="247" y="164"/>
                  <a:pt x="247" y="164"/>
                </a:cubicBezTo>
                <a:cubicBezTo>
                  <a:pt x="246" y="162"/>
                  <a:pt x="246" y="162"/>
                  <a:pt x="246" y="162"/>
                </a:cubicBezTo>
                <a:cubicBezTo>
                  <a:pt x="246" y="162"/>
                  <a:pt x="245" y="163"/>
                  <a:pt x="244" y="163"/>
                </a:cubicBezTo>
                <a:cubicBezTo>
                  <a:pt x="243" y="164"/>
                  <a:pt x="241" y="165"/>
                  <a:pt x="240" y="167"/>
                </a:cubicBezTo>
                <a:cubicBezTo>
                  <a:pt x="240" y="168"/>
                  <a:pt x="239" y="169"/>
                  <a:pt x="239" y="170"/>
                </a:cubicBezTo>
                <a:cubicBezTo>
                  <a:pt x="240" y="173"/>
                  <a:pt x="241" y="178"/>
                  <a:pt x="241" y="178"/>
                </a:cubicBezTo>
                <a:cubicBezTo>
                  <a:pt x="243" y="177"/>
                  <a:pt x="243" y="177"/>
                  <a:pt x="243" y="177"/>
                </a:cubicBezTo>
                <a:cubicBezTo>
                  <a:pt x="244" y="176"/>
                  <a:pt x="244" y="176"/>
                  <a:pt x="244" y="176"/>
                </a:cubicBezTo>
                <a:cubicBezTo>
                  <a:pt x="243" y="176"/>
                  <a:pt x="242" y="175"/>
                  <a:pt x="241" y="175"/>
                </a:cubicBezTo>
                <a:cubicBezTo>
                  <a:pt x="240" y="175"/>
                  <a:pt x="239" y="175"/>
                  <a:pt x="238" y="176"/>
                </a:cubicBezTo>
                <a:cubicBezTo>
                  <a:pt x="237" y="177"/>
                  <a:pt x="237" y="178"/>
                  <a:pt x="237" y="180"/>
                </a:cubicBezTo>
                <a:cubicBezTo>
                  <a:pt x="239" y="180"/>
                  <a:pt x="239" y="180"/>
                  <a:pt x="239" y="180"/>
                </a:cubicBezTo>
                <a:cubicBezTo>
                  <a:pt x="237" y="179"/>
                  <a:pt x="237" y="179"/>
                  <a:pt x="237" y="179"/>
                </a:cubicBezTo>
                <a:cubicBezTo>
                  <a:pt x="237" y="181"/>
                  <a:pt x="237" y="183"/>
                  <a:pt x="237" y="184"/>
                </a:cubicBezTo>
                <a:cubicBezTo>
                  <a:pt x="237" y="186"/>
                  <a:pt x="237" y="188"/>
                  <a:pt x="237" y="189"/>
                </a:cubicBezTo>
                <a:cubicBezTo>
                  <a:pt x="237" y="189"/>
                  <a:pt x="237" y="189"/>
                  <a:pt x="237" y="189"/>
                </a:cubicBezTo>
                <a:cubicBezTo>
                  <a:pt x="238" y="189"/>
                  <a:pt x="238" y="189"/>
                  <a:pt x="238" y="189"/>
                </a:cubicBezTo>
                <a:cubicBezTo>
                  <a:pt x="243" y="193"/>
                  <a:pt x="243" y="193"/>
                  <a:pt x="243" y="193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45" y="191"/>
                  <a:pt x="245" y="191"/>
                  <a:pt x="245" y="191"/>
                </a:cubicBezTo>
                <a:cubicBezTo>
                  <a:pt x="238" y="188"/>
                  <a:pt x="238" y="188"/>
                  <a:pt x="238" y="188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29" y="189"/>
                  <a:pt x="229" y="189"/>
                  <a:pt x="229" y="189"/>
                </a:cubicBezTo>
                <a:cubicBezTo>
                  <a:pt x="229" y="191"/>
                  <a:pt x="229" y="191"/>
                  <a:pt x="229" y="191"/>
                </a:cubicBezTo>
                <a:cubicBezTo>
                  <a:pt x="230" y="189"/>
                  <a:pt x="230" y="189"/>
                  <a:pt x="230" y="189"/>
                </a:cubicBezTo>
                <a:cubicBezTo>
                  <a:pt x="224" y="187"/>
                  <a:pt x="224" y="187"/>
                  <a:pt x="224" y="187"/>
                </a:cubicBezTo>
                <a:cubicBezTo>
                  <a:pt x="224" y="187"/>
                  <a:pt x="224" y="187"/>
                  <a:pt x="224" y="187"/>
                </a:cubicBezTo>
                <a:cubicBezTo>
                  <a:pt x="224" y="187"/>
                  <a:pt x="224" y="187"/>
                  <a:pt x="224" y="187"/>
                </a:cubicBezTo>
                <a:cubicBezTo>
                  <a:pt x="222" y="187"/>
                  <a:pt x="222" y="187"/>
                  <a:pt x="222" y="187"/>
                </a:cubicBezTo>
                <a:cubicBezTo>
                  <a:pt x="220" y="187"/>
                  <a:pt x="220" y="187"/>
                  <a:pt x="220" y="187"/>
                </a:cubicBezTo>
                <a:cubicBezTo>
                  <a:pt x="221" y="189"/>
                  <a:pt x="221" y="189"/>
                  <a:pt x="221" y="189"/>
                </a:cubicBezTo>
                <a:cubicBezTo>
                  <a:pt x="224" y="193"/>
                  <a:pt x="224" y="193"/>
                  <a:pt x="224" y="193"/>
                </a:cubicBezTo>
                <a:cubicBezTo>
                  <a:pt x="225" y="192"/>
                  <a:pt x="225" y="192"/>
                  <a:pt x="225" y="192"/>
                </a:cubicBezTo>
                <a:cubicBezTo>
                  <a:pt x="224" y="192"/>
                  <a:pt x="224" y="192"/>
                  <a:pt x="224" y="19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24" y="204"/>
                  <a:pt x="224" y="204"/>
                  <a:pt x="224" y="204"/>
                </a:cubicBezTo>
                <a:cubicBezTo>
                  <a:pt x="224" y="203"/>
                  <a:pt x="224" y="203"/>
                  <a:pt x="224" y="203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7" y="201"/>
                  <a:pt x="217" y="201"/>
                  <a:pt x="217" y="201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7" y="207"/>
                  <a:pt x="217" y="207"/>
                  <a:pt x="217" y="207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8" y="208"/>
                  <a:pt x="218" y="208"/>
                  <a:pt x="218" y="208"/>
                </a:cubicBezTo>
                <a:cubicBezTo>
                  <a:pt x="222" y="211"/>
                  <a:pt x="222" y="211"/>
                  <a:pt x="222" y="211"/>
                </a:cubicBezTo>
                <a:cubicBezTo>
                  <a:pt x="222" y="210"/>
                  <a:pt x="222" y="210"/>
                  <a:pt x="222" y="210"/>
                </a:cubicBezTo>
                <a:cubicBezTo>
                  <a:pt x="221" y="209"/>
                  <a:pt x="221" y="209"/>
                  <a:pt x="221" y="209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20" y="214"/>
                  <a:pt x="220" y="214"/>
                  <a:pt x="220" y="214"/>
                </a:cubicBezTo>
                <a:cubicBezTo>
                  <a:pt x="224" y="216"/>
                  <a:pt x="224" y="216"/>
                  <a:pt x="224" y="216"/>
                </a:cubicBezTo>
                <a:cubicBezTo>
                  <a:pt x="225" y="215"/>
                  <a:pt x="225" y="215"/>
                  <a:pt x="225" y="215"/>
                </a:cubicBezTo>
                <a:cubicBezTo>
                  <a:pt x="224" y="216"/>
                  <a:pt x="224" y="216"/>
                  <a:pt x="224" y="216"/>
                </a:cubicBezTo>
                <a:cubicBezTo>
                  <a:pt x="228" y="226"/>
                  <a:pt x="228" y="226"/>
                  <a:pt x="228" y="226"/>
                </a:cubicBezTo>
                <a:cubicBezTo>
                  <a:pt x="229" y="226"/>
                  <a:pt x="229" y="226"/>
                  <a:pt x="229" y="226"/>
                </a:cubicBezTo>
                <a:cubicBezTo>
                  <a:pt x="230" y="225"/>
                  <a:pt x="230" y="225"/>
                  <a:pt x="230" y="225"/>
                </a:cubicBezTo>
                <a:cubicBezTo>
                  <a:pt x="226" y="218"/>
                  <a:pt x="223" y="215"/>
                  <a:pt x="222" y="213"/>
                </a:cubicBezTo>
                <a:cubicBezTo>
                  <a:pt x="221" y="212"/>
                  <a:pt x="221" y="212"/>
                  <a:pt x="221" y="212"/>
                </a:cubicBezTo>
                <a:cubicBezTo>
                  <a:pt x="220" y="210"/>
                  <a:pt x="220" y="210"/>
                  <a:pt x="220" y="210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209" y="219"/>
                  <a:pt x="209" y="219"/>
                  <a:pt x="209" y="219"/>
                </a:cubicBezTo>
                <a:cubicBezTo>
                  <a:pt x="210" y="220"/>
                  <a:pt x="210" y="220"/>
                  <a:pt x="210" y="220"/>
                </a:cubicBezTo>
                <a:cubicBezTo>
                  <a:pt x="212" y="220"/>
                  <a:pt x="212" y="220"/>
                  <a:pt x="212" y="220"/>
                </a:cubicBezTo>
                <a:cubicBezTo>
                  <a:pt x="209" y="213"/>
                  <a:pt x="209" y="213"/>
                  <a:pt x="209" y="213"/>
                </a:cubicBezTo>
                <a:cubicBezTo>
                  <a:pt x="208" y="212"/>
                  <a:pt x="208" y="212"/>
                  <a:pt x="208" y="212"/>
                </a:cubicBezTo>
                <a:cubicBezTo>
                  <a:pt x="207" y="212"/>
                  <a:pt x="207" y="212"/>
                  <a:pt x="207" y="212"/>
                </a:cubicBezTo>
                <a:cubicBezTo>
                  <a:pt x="203" y="214"/>
                  <a:pt x="203" y="214"/>
                  <a:pt x="203" y="214"/>
                </a:cubicBezTo>
                <a:cubicBezTo>
                  <a:pt x="202" y="214"/>
                  <a:pt x="202" y="214"/>
                  <a:pt x="202" y="214"/>
                </a:cubicBezTo>
                <a:cubicBezTo>
                  <a:pt x="202" y="215"/>
                  <a:pt x="202" y="215"/>
                  <a:pt x="202" y="215"/>
                </a:cubicBezTo>
                <a:cubicBezTo>
                  <a:pt x="203" y="225"/>
                  <a:pt x="203" y="225"/>
                  <a:pt x="203" y="225"/>
                </a:cubicBezTo>
                <a:cubicBezTo>
                  <a:pt x="205" y="225"/>
                  <a:pt x="205" y="225"/>
                  <a:pt x="205" y="225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202" y="216"/>
                  <a:pt x="202" y="216"/>
                  <a:pt x="202" y="216"/>
                </a:cubicBezTo>
                <a:cubicBezTo>
                  <a:pt x="202" y="215"/>
                  <a:pt x="202" y="215"/>
                  <a:pt x="202" y="215"/>
                </a:cubicBezTo>
                <a:cubicBezTo>
                  <a:pt x="201" y="215"/>
                  <a:pt x="201" y="215"/>
                  <a:pt x="201" y="215"/>
                </a:cubicBezTo>
                <a:cubicBezTo>
                  <a:pt x="194" y="215"/>
                  <a:pt x="194" y="215"/>
                  <a:pt x="194" y="215"/>
                </a:cubicBezTo>
                <a:cubicBezTo>
                  <a:pt x="193" y="215"/>
                  <a:pt x="193" y="215"/>
                  <a:pt x="193" y="215"/>
                </a:cubicBezTo>
                <a:cubicBezTo>
                  <a:pt x="193" y="216"/>
                  <a:pt x="193" y="216"/>
                  <a:pt x="193" y="216"/>
                </a:cubicBezTo>
                <a:cubicBezTo>
                  <a:pt x="193" y="226"/>
                  <a:pt x="193" y="226"/>
                  <a:pt x="193" y="226"/>
                </a:cubicBezTo>
                <a:cubicBezTo>
                  <a:pt x="193" y="226"/>
                  <a:pt x="193" y="226"/>
                  <a:pt x="193" y="226"/>
                </a:cubicBezTo>
                <a:cubicBezTo>
                  <a:pt x="193" y="227"/>
                  <a:pt x="193" y="227"/>
                  <a:pt x="193" y="227"/>
                </a:cubicBezTo>
                <a:cubicBezTo>
                  <a:pt x="197" y="232"/>
                  <a:pt x="197" y="232"/>
                  <a:pt x="197" y="232"/>
                </a:cubicBezTo>
                <a:cubicBezTo>
                  <a:pt x="198" y="231"/>
                  <a:pt x="198" y="231"/>
                  <a:pt x="198" y="231"/>
                </a:cubicBezTo>
                <a:cubicBezTo>
                  <a:pt x="199" y="230"/>
                  <a:pt x="199" y="230"/>
                  <a:pt x="199" y="230"/>
                </a:cubicBezTo>
                <a:cubicBezTo>
                  <a:pt x="195" y="228"/>
                  <a:pt x="195" y="228"/>
                  <a:pt x="195" y="228"/>
                </a:cubicBezTo>
                <a:cubicBezTo>
                  <a:pt x="193" y="228"/>
                  <a:pt x="193" y="228"/>
                  <a:pt x="193" y="228"/>
                </a:cubicBezTo>
                <a:cubicBezTo>
                  <a:pt x="193" y="229"/>
                  <a:pt x="193" y="229"/>
                  <a:pt x="193" y="229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5"/>
                  <a:pt x="191" y="235"/>
                  <a:pt x="191" y="235"/>
                </a:cubicBezTo>
                <a:cubicBezTo>
                  <a:pt x="194" y="241"/>
                  <a:pt x="194" y="241"/>
                  <a:pt x="194" y="241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5" y="242"/>
                  <a:pt x="195" y="242"/>
                  <a:pt x="195" y="242"/>
                </a:cubicBezTo>
                <a:cubicBezTo>
                  <a:pt x="201" y="247"/>
                  <a:pt x="201" y="247"/>
                  <a:pt x="201" y="247"/>
                </a:cubicBezTo>
                <a:cubicBezTo>
                  <a:pt x="202" y="246"/>
                  <a:pt x="202" y="246"/>
                  <a:pt x="202" y="246"/>
                </a:cubicBezTo>
                <a:cubicBezTo>
                  <a:pt x="202" y="245"/>
                  <a:pt x="202" y="245"/>
                  <a:pt x="202" y="245"/>
                </a:cubicBezTo>
                <a:cubicBezTo>
                  <a:pt x="194" y="245"/>
                  <a:pt x="194" y="245"/>
                  <a:pt x="194" y="245"/>
                </a:cubicBezTo>
                <a:cubicBezTo>
                  <a:pt x="194" y="246"/>
                  <a:pt x="194" y="246"/>
                  <a:pt x="194" y="246"/>
                </a:cubicBezTo>
                <a:cubicBezTo>
                  <a:pt x="195" y="245"/>
                  <a:pt x="195" y="245"/>
                  <a:pt x="195" y="245"/>
                </a:cubicBezTo>
                <a:cubicBezTo>
                  <a:pt x="195" y="245"/>
                  <a:pt x="195" y="244"/>
                  <a:pt x="193" y="242"/>
                </a:cubicBezTo>
                <a:cubicBezTo>
                  <a:pt x="192" y="241"/>
                  <a:pt x="190" y="239"/>
                  <a:pt x="187" y="239"/>
                </a:cubicBezTo>
                <a:cubicBezTo>
                  <a:pt x="187" y="239"/>
                  <a:pt x="186" y="240"/>
                  <a:pt x="185" y="240"/>
                </a:cubicBezTo>
                <a:cubicBezTo>
                  <a:pt x="185" y="241"/>
                  <a:pt x="184" y="242"/>
                  <a:pt x="184" y="243"/>
                </a:cubicBezTo>
                <a:cubicBezTo>
                  <a:pt x="183" y="245"/>
                  <a:pt x="183" y="249"/>
                  <a:pt x="183" y="250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3" y="251"/>
                  <a:pt x="183" y="252"/>
                  <a:pt x="183" y="252"/>
                </a:cubicBezTo>
                <a:cubicBezTo>
                  <a:pt x="182" y="253"/>
                  <a:pt x="182" y="254"/>
                  <a:pt x="182" y="256"/>
                </a:cubicBezTo>
                <a:cubicBezTo>
                  <a:pt x="182" y="256"/>
                  <a:pt x="182" y="257"/>
                  <a:pt x="182" y="258"/>
                </a:cubicBezTo>
                <a:cubicBezTo>
                  <a:pt x="182" y="259"/>
                  <a:pt x="183" y="259"/>
                  <a:pt x="184" y="260"/>
                </a:cubicBezTo>
                <a:cubicBezTo>
                  <a:pt x="185" y="260"/>
                  <a:pt x="186" y="260"/>
                  <a:pt x="187" y="260"/>
                </a:cubicBezTo>
                <a:cubicBezTo>
                  <a:pt x="188" y="260"/>
                  <a:pt x="189" y="260"/>
                  <a:pt x="189" y="260"/>
                </a:cubicBezTo>
                <a:cubicBezTo>
                  <a:pt x="189" y="258"/>
                  <a:pt x="189" y="258"/>
                  <a:pt x="189" y="258"/>
                </a:cubicBezTo>
                <a:cubicBezTo>
                  <a:pt x="189" y="260"/>
                  <a:pt x="189" y="260"/>
                  <a:pt x="189" y="260"/>
                </a:cubicBezTo>
                <a:cubicBezTo>
                  <a:pt x="199" y="261"/>
                  <a:pt x="199" y="261"/>
                  <a:pt x="199" y="261"/>
                </a:cubicBezTo>
                <a:cubicBezTo>
                  <a:pt x="199" y="260"/>
                  <a:pt x="199" y="260"/>
                  <a:pt x="199" y="260"/>
                </a:cubicBezTo>
                <a:cubicBezTo>
                  <a:pt x="199" y="258"/>
                  <a:pt x="199" y="258"/>
                  <a:pt x="199" y="258"/>
                </a:cubicBezTo>
                <a:cubicBezTo>
                  <a:pt x="191" y="261"/>
                  <a:pt x="191" y="261"/>
                  <a:pt x="191" y="261"/>
                </a:cubicBezTo>
                <a:cubicBezTo>
                  <a:pt x="191" y="261"/>
                  <a:pt x="190" y="261"/>
                  <a:pt x="189" y="262"/>
                </a:cubicBezTo>
                <a:cubicBezTo>
                  <a:pt x="189" y="262"/>
                  <a:pt x="188" y="263"/>
                  <a:pt x="188" y="263"/>
                </a:cubicBezTo>
                <a:cubicBezTo>
                  <a:pt x="187" y="264"/>
                  <a:pt x="187" y="264"/>
                  <a:pt x="187" y="265"/>
                </a:cubicBezTo>
                <a:cubicBezTo>
                  <a:pt x="187" y="266"/>
                  <a:pt x="187" y="266"/>
                  <a:pt x="187" y="267"/>
                </a:cubicBezTo>
                <a:cubicBezTo>
                  <a:pt x="189" y="266"/>
                  <a:pt x="189" y="266"/>
                  <a:pt x="189" y="266"/>
                </a:cubicBezTo>
                <a:cubicBezTo>
                  <a:pt x="187" y="266"/>
                  <a:pt x="187" y="266"/>
                  <a:pt x="187" y="266"/>
                </a:cubicBezTo>
                <a:cubicBezTo>
                  <a:pt x="187" y="267"/>
                  <a:pt x="187" y="268"/>
                  <a:pt x="188" y="268"/>
                </a:cubicBezTo>
                <a:cubicBezTo>
                  <a:pt x="188" y="269"/>
                  <a:pt x="189" y="269"/>
                  <a:pt x="190" y="270"/>
                </a:cubicBezTo>
                <a:cubicBezTo>
                  <a:pt x="191" y="270"/>
                  <a:pt x="193" y="271"/>
                  <a:pt x="194" y="271"/>
                </a:cubicBezTo>
                <a:cubicBezTo>
                  <a:pt x="195" y="272"/>
                  <a:pt x="197" y="272"/>
                  <a:pt x="197" y="273"/>
                </a:cubicBezTo>
                <a:cubicBezTo>
                  <a:pt x="198" y="272"/>
                  <a:pt x="198" y="272"/>
                  <a:pt x="198" y="272"/>
                </a:cubicBezTo>
                <a:cubicBezTo>
                  <a:pt x="197" y="272"/>
                  <a:pt x="197" y="272"/>
                  <a:pt x="197" y="272"/>
                </a:cubicBezTo>
                <a:cubicBezTo>
                  <a:pt x="197" y="274"/>
                  <a:pt x="198" y="275"/>
                  <a:pt x="198" y="276"/>
                </a:cubicBezTo>
                <a:cubicBezTo>
                  <a:pt x="198" y="276"/>
                  <a:pt x="198" y="277"/>
                  <a:pt x="198" y="277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199" y="277"/>
                  <a:pt x="199" y="277"/>
                  <a:pt x="199" y="277"/>
                </a:cubicBezTo>
                <a:cubicBezTo>
                  <a:pt x="201" y="276"/>
                  <a:pt x="201" y="276"/>
                  <a:pt x="201" y="276"/>
                </a:cubicBezTo>
                <a:cubicBezTo>
                  <a:pt x="201" y="276"/>
                  <a:pt x="200" y="275"/>
                  <a:pt x="198" y="274"/>
                </a:cubicBezTo>
                <a:cubicBezTo>
                  <a:pt x="197" y="273"/>
                  <a:pt x="195" y="271"/>
                  <a:pt x="193" y="270"/>
                </a:cubicBezTo>
                <a:cubicBezTo>
                  <a:pt x="193" y="272"/>
                  <a:pt x="193" y="272"/>
                  <a:pt x="193" y="272"/>
                </a:cubicBezTo>
                <a:cubicBezTo>
                  <a:pt x="194" y="271"/>
                  <a:pt x="194" y="271"/>
                  <a:pt x="194" y="271"/>
                </a:cubicBezTo>
                <a:cubicBezTo>
                  <a:pt x="193" y="270"/>
                  <a:pt x="193" y="270"/>
                  <a:pt x="192" y="270"/>
                </a:cubicBezTo>
                <a:cubicBezTo>
                  <a:pt x="192" y="270"/>
                  <a:pt x="191" y="270"/>
                  <a:pt x="191" y="271"/>
                </a:cubicBezTo>
                <a:cubicBezTo>
                  <a:pt x="189" y="271"/>
                  <a:pt x="188" y="273"/>
                  <a:pt x="187" y="274"/>
                </a:cubicBezTo>
                <a:cubicBezTo>
                  <a:pt x="186" y="275"/>
                  <a:pt x="185" y="276"/>
                  <a:pt x="185" y="276"/>
                </a:cubicBezTo>
                <a:cubicBezTo>
                  <a:pt x="184" y="277"/>
                  <a:pt x="184" y="277"/>
                  <a:pt x="184" y="277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92" y="288"/>
                  <a:pt x="192" y="288"/>
                  <a:pt x="192" y="288"/>
                </a:cubicBezTo>
                <a:cubicBezTo>
                  <a:pt x="193" y="287"/>
                  <a:pt x="193" y="287"/>
                  <a:pt x="193" y="287"/>
                </a:cubicBezTo>
                <a:cubicBezTo>
                  <a:pt x="194" y="286"/>
                  <a:pt x="194" y="286"/>
                  <a:pt x="194" y="286"/>
                </a:cubicBezTo>
                <a:cubicBezTo>
                  <a:pt x="184" y="277"/>
                  <a:pt x="184" y="277"/>
                  <a:pt x="184" y="277"/>
                </a:cubicBezTo>
                <a:cubicBezTo>
                  <a:pt x="183" y="276"/>
                  <a:pt x="183" y="276"/>
                  <a:pt x="183" y="276"/>
                </a:cubicBezTo>
                <a:cubicBezTo>
                  <a:pt x="182" y="278"/>
                  <a:pt x="182" y="278"/>
                  <a:pt x="182" y="278"/>
                </a:cubicBezTo>
                <a:cubicBezTo>
                  <a:pt x="178" y="285"/>
                  <a:pt x="178" y="285"/>
                  <a:pt x="178" y="285"/>
                </a:cubicBezTo>
                <a:cubicBezTo>
                  <a:pt x="177" y="285"/>
                  <a:pt x="177" y="285"/>
                  <a:pt x="177" y="285"/>
                </a:cubicBezTo>
                <a:cubicBezTo>
                  <a:pt x="178" y="286"/>
                  <a:pt x="178" y="286"/>
                  <a:pt x="178" y="286"/>
                </a:cubicBezTo>
                <a:cubicBezTo>
                  <a:pt x="183" y="293"/>
                  <a:pt x="183" y="293"/>
                  <a:pt x="183" y="293"/>
                </a:cubicBezTo>
                <a:cubicBezTo>
                  <a:pt x="185" y="292"/>
                  <a:pt x="185" y="292"/>
                  <a:pt x="185" y="292"/>
                </a:cubicBezTo>
                <a:cubicBezTo>
                  <a:pt x="183" y="292"/>
                  <a:pt x="183" y="292"/>
                  <a:pt x="183" y="292"/>
                </a:cubicBezTo>
                <a:cubicBezTo>
                  <a:pt x="183" y="293"/>
                  <a:pt x="183" y="293"/>
                  <a:pt x="183" y="293"/>
                </a:cubicBezTo>
                <a:cubicBezTo>
                  <a:pt x="185" y="293"/>
                  <a:pt x="185" y="293"/>
                  <a:pt x="185" y="293"/>
                </a:cubicBezTo>
                <a:cubicBezTo>
                  <a:pt x="185" y="292"/>
                  <a:pt x="185" y="292"/>
                  <a:pt x="185" y="292"/>
                </a:cubicBezTo>
                <a:cubicBezTo>
                  <a:pt x="179" y="288"/>
                  <a:pt x="179" y="288"/>
                  <a:pt x="179" y="288"/>
                </a:cubicBezTo>
                <a:cubicBezTo>
                  <a:pt x="178" y="288"/>
                  <a:pt x="178" y="288"/>
                  <a:pt x="178" y="288"/>
                </a:cubicBezTo>
                <a:cubicBezTo>
                  <a:pt x="177" y="288"/>
                  <a:pt x="177" y="288"/>
                  <a:pt x="177" y="288"/>
                </a:cubicBezTo>
                <a:cubicBezTo>
                  <a:pt x="166" y="296"/>
                  <a:pt x="166" y="296"/>
                  <a:pt x="166" y="296"/>
                </a:cubicBezTo>
                <a:cubicBezTo>
                  <a:pt x="163" y="299"/>
                  <a:pt x="163" y="299"/>
                  <a:pt x="163" y="299"/>
                </a:cubicBezTo>
                <a:cubicBezTo>
                  <a:pt x="167" y="299"/>
                  <a:pt x="167" y="299"/>
                  <a:pt x="167" y="299"/>
                </a:cubicBezTo>
                <a:cubicBezTo>
                  <a:pt x="167" y="299"/>
                  <a:pt x="170" y="299"/>
                  <a:pt x="172" y="300"/>
                </a:cubicBezTo>
                <a:cubicBezTo>
                  <a:pt x="174" y="300"/>
                  <a:pt x="175" y="300"/>
                  <a:pt x="176" y="300"/>
                </a:cubicBezTo>
                <a:cubicBezTo>
                  <a:pt x="176" y="301"/>
                  <a:pt x="177" y="301"/>
                  <a:pt x="177" y="301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7" y="299"/>
                  <a:pt x="176" y="300"/>
                  <a:pt x="177" y="300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6" y="301"/>
                  <a:pt x="173" y="302"/>
                  <a:pt x="171" y="302"/>
                </a:cubicBezTo>
                <a:cubicBezTo>
                  <a:pt x="170" y="302"/>
                  <a:pt x="169" y="303"/>
                  <a:pt x="168" y="303"/>
                </a:cubicBezTo>
                <a:cubicBezTo>
                  <a:pt x="168" y="303"/>
                  <a:pt x="168" y="303"/>
                  <a:pt x="167" y="303"/>
                </a:cubicBezTo>
                <a:cubicBezTo>
                  <a:pt x="167" y="303"/>
                  <a:pt x="167" y="303"/>
                  <a:pt x="167" y="303"/>
                </a:cubicBezTo>
                <a:cubicBezTo>
                  <a:pt x="166" y="303"/>
                  <a:pt x="166" y="303"/>
                  <a:pt x="166" y="303"/>
                </a:cubicBezTo>
                <a:cubicBezTo>
                  <a:pt x="166" y="304"/>
                  <a:pt x="166" y="304"/>
                  <a:pt x="166" y="304"/>
                </a:cubicBezTo>
                <a:cubicBezTo>
                  <a:pt x="164" y="312"/>
                  <a:pt x="164" y="312"/>
                  <a:pt x="164" y="312"/>
                </a:cubicBezTo>
                <a:cubicBezTo>
                  <a:pt x="166" y="312"/>
                  <a:pt x="166" y="312"/>
                  <a:pt x="166" y="312"/>
                </a:cubicBezTo>
                <a:cubicBezTo>
                  <a:pt x="167" y="311"/>
                  <a:pt x="167" y="311"/>
                  <a:pt x="167" y="311"/>
                </a:cubicBezTo>
                <a:cubicBezTo>
                  <a:pt x="164" y="307"/>
                  <a:pt x="164" y="307"/>
                  <a:pt x="164" y="307"/>
                </a:cubicBezTo>
                <a:cubicBezTo>
                  <a:pt x="164" y="307"/>
                  <a:pt x="164" y="307"/>
                  <a:pt x="164" y="307"/>
                </a:cubicBezTo>
                <a:cubicBezTo>
                  <a:pt x="163" y="307"/>
                  <a:pt x="163" y="307"/>
                  <a:pt x="163" y="307"/>
                </a:cubicBezTo>
                <a:cubicBezTo>
                  <a:pt x="163" y="307"/>
                  <a:pt x="160" y="307"/>
                  <a:pt x="157" y="307"/>
                </a:cubicBezTo>
                <a:cubicBezTo>
                  <a:pt x="155" y="307"/>
                  <a:pt x="154" y="307"/>
                  <a:pt x="153" y="307"/>
                </a:cubicBezTo>
                <a:cubicBezTo>
                  <a:pt x="152" y="307"/>
                  <a:pt x="151" y="308"/>
                  <a:pt x="151" y="308"/>
                </a:cubicBezTo>
                <a:cubicBezTo>
                  <a:pt x="150" y="308"/>
                  <a:pt x="150" y="308"/>
                  <a:pt x="150" y="308"/>
                </a:cubicBezTo>
                <a:cubicBezTo>
                  <a:pt x="150" y="308"/>
                  <a:pt x="149" y="309"/>
                  <a:pt x="149" y="310"/>
                </a:cubicBezTo>
                <a:cubicBezTo>
                  <a:pt x="149" y="311"/>
                  <a:pt x="150" y="311"/>
                  <a:pt x="150" y="312"/>
                </a:cubicBezTo>
                <a:cubicBezTo>
                  <a:pt x="151" y="313"/>
                  <a:pt x="153" y="313"/>
                  <a:pt x="154" y="314"/>
                </a:cubicBezTo>
                <a:cubicBezTo>
                  <a:pt x="158" y="316"/>
                  <a:pt x="164" y="318"/>
                  <a:pt x="164" y="318"/>
                </a:cubicBezTo>
                <a:cubicBezTo>
                  <a:pt x="164" y="318"/>
                  <a:pt x="164" y="318"/>
                  <a:pt x="164" y="318"/>
                </a:cubicBezTo>
                <a:cubicBezTo>
                  <a:pt x="165" y="318"/>
                  <a:pt x="165" y="318"/>
                  <a:pt x="165" y="318"/>
                </a:cubicBezTo>
                <a:cubicBezTo>
                  <a:pt x="173" y="316"/>
                  <a:pt x="173" y="316"/>
                  <a:pt x="173" y="316"/>
                </a:cubicBezTo>
                <a:cubicBezTo>
                  <a:pt x="173" y="316"/>
                  <a:pt x="173" y="316"/>
                  <a:pt x="173" y="316"/>
                </a:cubicBezTo>
                <a:cubicBezTo>
                  <a:pt x="174" y="316"/>
                  <a:pt x="174" y="316"/>
                  <a:pt x="174" y="316"/>
                </a:cubicBezTo>
                <a:cubicBezTo>
                  <a:pt x="178" y="312"/>
                  <a:pt x="178" y="312"/>
                  <a:pt x="178" y="312"/>
                </a:cubicBezTo>
                <a:cubicBezTo>
                  <a:pt x="177" y="311"/>
                  <a:pt x="177" y="311"/>
                  <a:pt x="177" y="311"/>
                </a:cubicBezTo>
                <a:cubicBezTo>
                  <a:pt x="177" y="312"/>
                  <a:pt x="177" y="312"/>
                  <a:pt x="177" y="312"/>
                </a:cubicBezTo>
                <a:cubicBezTo>
                  <a:pt x="189" y="308"/>
                  <a:pt x="189" y="308"/>
                  <a:pt x="189" y="308"/>
                </a:cubicBezTo>
                <a:cubicBezTo>
                  <a:pt x="189" y="307"/>
                  <a:pt x="189" y="307"/>
                  <a:pt x="189" y="307"/>
                </a:cubicBezTo>
                <a:cubicBezTo>
                  <a:pt x="187" y="307"/>
                  <a:pt x="187" y="307"/>
                  <a:pt x="187" y="307"/>
                </a:cubicBezTo>
                <a:cubicBezTo>
                  <a:pt x="187" y="310"/>
                  <a:pt x="187" y="310"/>
                  <a:pt x="187" y="310"/>
                </a:cubicBezTo>
                <a:cubicBezTo>
                  <a:pt x="189" y="310"/>
                  <a:pt x="189" y="310"/>
                  <a:pt x="189" y="310"/>
                </a:cubicBezTo>
                <a:cubicBezTo>
                  <a:pt x="188" y="308"/>
                  <a:pt x="188" y="308"/>
                  <a:pt x="188" y="308"/>
                </a:cubicBezTo>
                <a:cubicBezTo>
                  <a:pt x="179" y="311"/>
                  <a:pt x="179" y="311"/>
                  <a:pt x="179" y="311"/>
                </a:cubicBezTo>
                <a:cubicBezTo>
                  <a:pt x="178" y="311"/>
                  <a:pt x="178" y="311"/>
                  <a:pt x="178" y="311"/>
                </a:cubicBezTo>
                <a:cubicBezTo>
                  <a:pt x="178" y="311"/>
                  <a:pt x="178" y="311"/>
                  <a:pt x="178" y="311"/>
                </a:cubicBezTo>
                <a:cubicBezTo>
                  <a:pt x="175" y="314"/>
                  <a:pt x="175" y="314"/>
                  <a:pt x="175" y="314"/>
                </a:cubicBezTo>
                <a:cubicBezTo>
                  <a:pt x="174" y="315"/>
                  <a:pt x="174" y="315"/>
                  <a:pt x="174" y="315"/>
                </a:cubicBezTo>
                <a:cubicBezTo>
                  <a:pt x="176" y="316"/>
                  <a:pt x="176" y="316"/>
                  <a:pt x="176" y="316"/>
                </a:cubicBezTo>
                <a:cubicBezTo>
                  <a:pt x="181" y="319"/>
                  <a:pt x="181" y="319"/>
                  <a:pt x="181" y="319"/>
                </a:cubicBezTo>
                <a:cubicBezTo>
                  <a:pt x="182" y="318"/>
                  <a:pt x="182" y="318"/>
                  <a:pt x="182" y="318"/>
                </a:cubicBezTo>
                <a:cubicBezTo>
                  <a:pt x="181" y="316"/>
                  <a:pt x="181" y="316"/>
                  <a:pt x="181" y="316"/>
                </a:cubicBezTo>
                <a:cubicBezTo>
                  <a:pt x="179" y="318"/>
                  <a:pt x="179" y="318"/>
                  <a:pt x="179" y="318"/>
                </a:cubicBezTo>
                <a:cubicBezTo>
                  <a:pt x="179" y="319"/>
                  <a:pt x="179" y="319"/>
                  <a:pt x="179" y="319"/>
                </a:cubicBezTo>
                <a:cubicBezTo>
                  <a:pt x="180" y="318"/>
                  <a:pt x="180" y="318"/>
                  <a:pt x="180" y="318"/>
                </a:cubicBezTo>
                <a:cubicBezTo>
                  <a:pt x="176" y="315"/>
                  <a:pt x="176" y="315"/>
                  <a:pt x="176" y="315"/>
                </a:cubicBezTo>
                <a:cubicBezTo>
                  <a:pt x="175" y="315"/>
                  <a:pt x="175" y="315"/>
                  <a:pt x="175" y="315"/>
                </a:cubicBezTo>
                <a:cubicBezTo>
                  <a:pt x="175" y="315"/>
                  <a:pt x="175" y="315"/>
                  <a:pt x="175" y="315"/>
                </a:cubicBezTo>
                <a:cubicBezTo>
                  <a:pt x="165" y="318"/>
                  <a:pt x="165" y="318"/>
                  <a:pt x="165" y="318"/>
                </a:cubicBezTo>
                <a:cubicBezTo>
                  <a:pt x="166" y="319"/>
                  <a:pt x="166" y="319"/>
                  <a:pt x="166" y="319"/>
                </a:cubicBezTo>
                <a:cubicBezTo>
                  <a:pt x="166" y="318"/>
                  <a:pt x="166" y="318"/>
                  <a:pt x="166" y="318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59" y="316"/>
                  <a:pt x="159" y="316"/>
                  <a:pt x="159" y="316"/>
                </a:cubicBezTo>
                <a:cubicBezTo>
                  <a:pt x="159" y="317"/>
                  <a:pt x="159" y="317"/>
                  <a:pt x="159" y="317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7" y="324"/>
                  <a:pt x="157" y="324"/>
                  <a:pt x="157" y="324"/>
                </a:cubicBezTo>
                <a:cubicBezTo>
                  <a:pt x="158" y="324"/>
                  <a:pt x="158" y="324"/>
                  <a:pt x="158" y="324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72" y="334"/>
                  <a:pt x="172" y="334"/>
                  <a:pt x="172" y="334"/>
                </a:cubicBezTo>
                <a:cubicBezTo>
                  <a:pt x="172" y="334"/>
                  <a:pt x="172" y="334"/>
                  <a:pt x="172" y="334"/>
                </a:cubicBezTo>
                <a:cubicBezTo>
                  <a:pt x="173" y="334"/>
                  <a:pt x="173" y="334"/>
                  <a:pt x="173" y="334"/>
                </a:cubicBezTo>
                <a:cubicBezTo>
                  <a:pt x="184" y="330"/>
                  <a:pt x="184" y="330"/>
                  <a:pt x="184" y="330"/>
                </a:cubicBezTo>
                <a:cubicBezTo>
                  <a:pt x="184" y="330"/>
                  <a:pt x="184" y="330"/>
                  <a:pt x="184" y="330"/>
                </a:cubicBezTo>
                <a:cubicBezTo>
                  <a:pt x="184" y="330"/>
                  <a:pt x="184" y="330"/>
                  <a:pt x="184" y="330"/>
                </a:cubicBezTo>
                <a:cubicBezTo>
                  <a:pt x="202" y="315"/>
                  <a:pt x="202" y="315"/>
                  <a:pt x="202" y="315"/>
                </a:cubicBezTo>
                <a:cubicBezTo>
                  <a:pt x="203" y="314"/>
                  <a:pt x="203" y="314"/>
                  <a:pt x="203" y="314"/>
                </a:cubicBezTo>
                <a:cubicBezTo>
                  <a:pt x="202" y="313"/>
                  <a:pt x="202" y="313"/>
                  <a:pt x="202" y="313"/>
                </a:cubicBezTo>
                <a:cubicBezTo>
                  <a:pt x="199" y="310"/>
                  <a:pt x="199" y="310"/>
                  <a:pt x="199" y="310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99" y="312"/>
                  <a:pt x="199" y="312"/>
                  <a:pt x="199" y="312"/>
                </a:cubicBezTo>
                <a:cubicBezTo>
                  <a:pt x="203" y="311"/>
                  <a:pt x="203" y="311"/>
                  <a:pt x="203" y="311"/>
                </a:cubicBezTo>
                <a:cubicBezTo>
                  <a:pt x="202" y="310"/>
                  <a:pt x="202" y="310"/>
                  <a:pt x="202" y="310"/>
                </a:cubicBezTo>
                <a:cubicBezTo>
                  <a:pt x="202" y="311"/>
                  <a:pt x="202" y="311"/>
                  <a:pt x="202" y="311"/>
                </a:cubicBezTo>
                <a:cubicBezTo>
                  <a:pt x="207" y="314"/>
                  <a:pt x="207" y="314"/>
                  <a:pt x="207" y="314"/>
                </a:cubicBezTo>
                <a:cubicBezTo>
                  <a:pt x="208" y="312"/>
                  <a:pt x="208" y="312"/>
                  <a:pt x="208" y="312"/>
                </a:cubicBezTo>
                <a:cubicBezTo>
                  <a:pt x="207" y="311"/>
                  <a:pt x="207" y="311"/>
                  <a:pt x="207" y="311"/>
                </a:cubicBezTo>
                <a:cubicBezTo>
                  <a:pt x="196" y="319"/>
                  <a:pt x="196" y="319"/>
                  <a:pt x="196" y="319"/>
                </a:cubicBezTo>
                <a:cubicBezTo>
                  <a:pt x="193" y="321"/>
                  <a:pt x="193" y="321"/>
                  <a:pt x="193" y="321"/>
                </a:cubicBezTo>
                <a:cubicBezTo>
                  <a:pt x="196" y="322"/>
                  <a:pt x="196" y="322"/>
                  <a:pt x="196" y="322"/>
                </a:cubicBezTo>
                <a:cubicBezTo>
                  <a:pt x="196" y="322"/>
                  <a:pt x="198" y="322"/>
                  <a:pt x="200" y="323"/>
                </a:cubicBezTo>
                <a:cubicBezTo>
                  <a:pt x="201" y="323"/>
                  <a:pt x="203" y="324"/>
                  <a:pt x="203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3"/>
                  <a:pt x="204" y="323"/>
                  <a:pt x="204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3"/>
                  <a:pt x="204" y="323"/>
                  <a:pt x="204" y="323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2"/>
                  <a:pt x="204" y="322"/>
                  <a:pt x="204" y="322"/>
                </a:cubicBezTo>
                <a:cubicBezTo>
                  <a:pt x="204" y="322"/>
                  <a:pt x="204" y="323"/>
                  <a:pt x="204" y="323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2"/>
                  <a:pt x="204" y="322"/>
                  <a:pt x="204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2"/>
                  <a:pt x="204" y="322"/>
                  <a:pt x="204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197" y="322"/>
                  <a:pt x="197" y="322"/>
                  <a:pt x="197" y="322"/>
                </a:cubicBezTo>
                <a:cubicBezTo>
                  <a:pt x="196" y="322"/>
                  <a:pt x="196" y="322"/>
                  <a:pt x="196" y="322"/>
                </a:cubicBezTo>
                <a:cubicBezTo>
                  <a:pt x="196" y="322"/>
                  <a:pt x="196" y="322"/>
                  <a:pt x="196" y="322"/>
                </a:cubicBezTo>
                <a:cubicBezTo>
                  <a:pt x="185" y="330"/>
                  <a:pt x="185" y="330"/>
                  <a:pt x="185" y="330"/>
                </a:cubicBezTo>
                <a:cubicBezTo>
                  <a:pt x="183" y="331"/>
                  <a:pt x="183" y="331"/>
                  <a:pt x="183" y="331"/>
                </a:cubicBezTo>
                <a:cubicBezTo>
                  <a:pt x="185" y="332"/>
                  <a:pt x="185" y="332"/>
                  <a:pt x="185" y="332"/>
                </a:cubicBezTo>
                <a:cubicBezTo>
                  <a:pt x="190" y="336"/>
                  <a:pt x="190" y="336"/>
                  <a:pt x="190" y="336"/>
                </a:cubicBezTo>
                <a:cubicBezTo>
                  <a:pt x="191" y="335"/>
                  <a:pt x="191" y="335"/>
                  <a:pt x="191" y="335"/>
                </a:cubicBezTo>
                <a:cubicBezTo>
                  <a:pt x="191" y="334"/>
                  <a:pt x="191" y="334"/>
                  <a:pt x="191" y="334"/>
                </a:cubicBezTo>
                <a:cubicBezTo>
                  <a:pt x="186" y="334"/>
                  <a:pt x="186" y="334"/>
                  <a:pt x="186" y="334"/>
                </a:cubicBezTo>
                <a:cubicBezTo>
                  <a:pt x="186" y="334"/>
                  <a:pt x="186" y="334"/>
                  <a:pt x="186" y="334"/>
                </a:cubicBezTo>
                <a:cubicBezTo>
                  <a:pt x="185" y="334"/>
                  <a:pt x="185" y="334"/>
                  <a:pt x="185" y="334"/>
                </a:cubicBezTo>
                <a:cubicBezTo>
                  <a:pt x="181" y="337"/>
                  <a:pt x="181" y="337"/>
                  <a:pt x="181" y="337"/>
                </a:cubicBezTo>
                <a:cubicBezTo>
                  <a:pt x="179" y="338"/>
                  <a:pt x="179" y="338"/>
                  <a:pt x="179" y="338"/>
                </a:cubicBezTo>
                <a:cubicBezTo>
                  <a:pt x="181" y="339"/>
                  <a:pt x="181" y="339"/>
                  <a:pt x="181" y="339"/>
                </a:cubicBezTo>
                <a:cubicBezTo>
                  <a:pt x="191" y="343"/>
                  <a:pt x="191" y="343"/>
                  <a:pt x="191" y="343"/>
                </a:cubicBezTo>
                <a:cubicBezTo>
                  <a:pt x="191" y="342"/>
                  <a:pt x="191" y="342"/>
                  <a:pt x="191" y="342"/>
                </a:cubicBezTo>
                <a:cubicBezTo>
                  <a:pt x="192" y="341"/>
                  <a:pt x="192" y="341"/>
                  <a:pt x="192" y="341"/>
                </a:cubicBezTo>
                <a:cubicBezTo>
                  <a:pt x="184" y="339"/>
                  <a:pt x="184" y="339"/>
                  <a:pt x="184" y="339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182" y="340"/>
                  <a:pt x="182" y="340"/>
                  <a:pt x="182" y="340"/>
                </a:cubicBezTo>
                <a:cubicBezTo>
                  <a:pt x="177" y="349"/>
                  <a:pt x="177" y="349"/>
                  <a:pt x="177" y="349"/>
                </a:cubicBezTo>
                <a:cubicBezTo>
                  <a:pt x="178" y="350"/>
                  <a:pt x="178" y="350"/>
                  <a:pt x="178" y="350"/>
                </a:cubicBezTo>
                <a:cubicBezTo>
                  <a:pt x="178" y="349"/>
                  <a:pt x="178" y="349"/>
                  <a:pt x="178" y="349"/>
                </a:cubicBezTo>
                <a:cubicBezTo>
                  <a:pt x="170" y="349"/>
                  <a:pt x="170" y="349"/>
                  <a:pt x="170" y="349"/>
                </a:cubicBezTo>
                <a:cubicBezTo>
                  <a:pt x="169" y="349"/>
                  <a:pt x="169" y="349"/>
                  <a:pt x="169" y="349"/>
                </a:cubicBezTo>
                <a:cubicBezTo>
                  <a:pt x="168" y="350"/>
                  <a:pt x="168" y="350"/>
                  <a:pt x="168" y="350"/>
                </a:cubicBezTo>
                <a:cubicBezTo>
                  <a:pt x="164" y="359"/>
                  <a:pt x="164" y="359"/>
                  <a:pt x="164" y="359"/>
                </a:cubicBezTo>
                <a:cubicBezTo>
                  <a:pt x="163" y="361"/>
                  <a:pt x="163" y="361"/>
                  <a:pt x="163" y="361"/>
                </a:cubicBezTo>
                <a:cubicBezTo>
                  <a:pt x="166" y="361"/>
                  <a:pt x="166" y="361"/>
                  <a:pt x="166" y="361"/>
                </a:cubicBezTo>
                <a:cubicBezTo>
                  <a:pt x="171" y="361"/>
                  <a:pt x="171" y="361"/>
                  <a:pt x="171" y="361"/>
                </a:cubicBezTo>
                <a:cubicBezTo>
                  <a:pt x="171" y="360"/>
                  <a:pt x="171" y="360"/>
                  <a:pt x="171" y="360"/>
                </a:cubicBezTo>
                <a:cubicBezTo>
                  <a:pt x="170" y="359"/>
                  <a:pt x="170" y="359"/>
                  <a:pt x="170" y="359"/>
                </a:cubicBezTo>
                <a:cubicBezTo>
                  <a:pt x="168" y="373"/>
                  <a:pt x="168" y="373"/>
                  <a:pt x="168" y="373"/>
                </a:cubicBezTo>
                <a:cubicBezTo>
                  <a:pt x="170" y="373"/>
                  <a:pt x="170" y="373"/>
                  <a:pt x="170" y="373"/>
                </a:cubicBezTo>
                <a:cubicBezTo>
                  <a:pt x="170" y="372"/>
                  <a:pt x="170" y="372"/>
                  <a:pt x="170" y="372"/>
                </a:cubicBezTo>
                <a:cubicBezTo>
                  <a:pt x="163" y="372"/>
                  <a:pt x="163" y="372"/>
                  <a:pt x="163" y="372"/>
                </a:cubicBezTo>
                <a:cubicBezTo>
                  <a:pt x="163" y="372"/>
                  <a:pt x="163" y="372"/>
                  <a:pt x="163" y="372"/>
                </a:cubicBezTo>
                <a:cubicBezTo>
                  <a:pt x="162" y="372"/>
                  <a:pt x="162" y="372"/>
                  <a:pt x="162" y="372"/>
                </a:cubicBezTo>
                <a:cubicBezTo>
                  <a:pt x="155" y="377"/>
                  <a:pt x="155" y="377"/>
                  <a:pt x="155" y="377"/>
                </a:cubicBezTo>
                <a:cubicBezTo>
                  <a:pt x="154" y="378"/>
                  <a:pt x="154" y="378"/>
                  <a:pt x="154" y="378"/>
                </a:cubicBezTo>
                <a:cubicBezTo>
                  <a:pt x="155" y="379"/>
                  <a:pt x="155" y="379"/>
                  <a:pt x="155" y="379"/>
                </a:cubicBezTo>
                <a:cubicBezTo>
                  <a:pt x="159" y="385"/>
                  <a:pt x="159" y="385"/>
                  <a:pt x="159" y="385"/>
                </a:cubicBezTo>
                <a:cubicBezTo>
                  <a:pt x="160" y="384"/>
                  <a:pt x="160" y="384"/>
                  <a:pt x="160" y="384"/>
                </a:cubicBezTo>
                <a:cubicBezTo>
                  <a:pt x="159" y="383"/>
                  <a:pt x="159" y="383"/>
                  <a:pt x="159" y="383"/>
                </a:cubicBezTo>
                <a:cubicBezTo>
                  <a:pt x="155" y="393"/>
                  <a:pt x="155" y="393"/>
                  <a:pt x="155" y="393"/>
                </a:cubicBezTo>
                <a:cubicBezTo>
                  <a:pt x="155" y="393"/>
                  <a:pt x="155" y="393"/>
                  <a:pt x="155" y="393"/>
                </a:cubicBezTo>
                <a:cubicBezTo>
                  <a:pt x="155" y="394"/>
                  <a:pt x="155" y="394"/>
                  <a:pt x="155" y="394"/>
                </a:cubicBezTo>
                <a:cubicBezTo>
                  <a:pt x="156" y="397"/>
                  <a:pt x="156" y="397"/>
                  <a:pt x="156" y="397"/>
                </a:cubicBezTo>
                <a:cubicBezTo>
                  <a:pt x="157" y="398"/>
                  <a:pt x="157" y="398"/>
                  <a:pt x="157" y="398"/>
                </a:cubicBezTo>
                <a:cubicBezTo>
                  <a:pt x="158" y="398"/>
                  <a:pt x="158" y="398"/>
                  <a:pt x="158" y="398"/>
                </a:cubicBezTo>
                <a:cubicBezTo>
                  <a:pt x="164" y="398"/>
                  <a:pt x="164" y="398"/>
                  <a:pt x="164" y="398"/>
                </a:cubicBezTo>
                <a:cubicBezTo>
                  <a:pt x="164" y="396"/>
                  <a:pt x="164" y="396"/>
                  <a:pt x="164" y="396"/>
                </a:cubicBezTo>
                <a:cubicBezTo>
                  <a:pt x="164" y="395"/>
                  <a:pt x="164" y="395"/>
                  <a:pt x="164" y="395"/>
                </a:cubicBezTo>
                <a:cubicBezTo>
                  <a:pt x="157" y="397"/>
                  <a:pt x="157" y="397"/>
                  <a:pt x="157" y="397"/>
                </a:cubicBezTo>
                <a:cubicBezTo>
                  <a:pt x="157" y="398"/>
                  <a:pt x="157" y="398"/>
                  <a:pt x="157" y="398"/>
                </a:cubicBezTo>
                <a:cubicBezTo>
                  <a:pt x="156" y="398"/>
                  <a:pt x="156" y="398"/>
                  <a:pt x="156" y="398"/>
                </a:cubicBezTo>
                <a:cubicBezTo>
                  <a:pt x="150" y="410"/>
                  <a:pt x="150" y="410"/>
                  <a:pt x="150" y="410"/>
                </a:cubicBezTo>
                <a:cubicBezTo>
                  <a:pt x="151" y="411"/>
                  <a:pt x="151" y="411"/>
                  <a:pt x="151" y="411"/>
                </a:cubicBezTo>
                <a:cubicBezTo>
                  <a:pt x="150" y="410"/>
                  <a:pt x="150" y="410"/>
                  <a:pt x="150" y="410"/>
                </a:cubicBezTo>
                <a:cubicBezTo>
                  <a:pt x="148" y="411"/>
                  <a:pt x="148" y="411"/>
                  <a:pt x="148" y="411"/>
                </a:cubicBezTo>
                <a:cubicBezTo>
                  <a:pt x="148" y="412"/>
                  <a:pt x="148" y="412"/>
                  <a:pt x="148" y="412"/>
                </a:cubicBezTo>
                <a:cubicBezTo>
                  <a:pt x="148" y="412"/>
                  <a:pt x="148" y="412"/>
                  <a:pt x="148" y="412"/>
                </a:cubicBezTo>
                <a:cubicBezTo>
                  <a:pt x="148" y="412"/>
                  <a:pt x="148" y="412"/>
                  <a:pt x="148" y="412"/>
                </a:cubicBezTo>
                <a:cubicBezTo>
                  <a:pt x="148" y="413"/>
                  <a:pt x="147" y="416"/>
                  <a:pt x="147" y="418"/>
                </a:cubicBezTo>
                <a:cubicBezTo>
                  <a:pt x="146" y="420"/>
                  <a:pt x="145" y="422"/>
                  <a:pt x="143" y="423"/>
                </a:cubicBezTo>
                <a:cubicBezTo>
                  <a:pt x="143" y="423"/>
                  <a:pt x="143" y="423"/>
                  <a:pt x="143" y="423"/>
                </a:cubicBezTo>
                <a:cubicBezTo>
                  <a:pt x="143" y="423"/>
                  <a:pt x="143" y="423"/>
                  <a:pt x="143" y="423"/>
                </a:cubicBezTo>
                <a:cubicBezTo>
                  <a:pt x="143" y="423"/>
                  <a:pt x="143" y="424"/>
                  <a:pt x="142" y="424"/>
                </a:cubicBezTo>
                <a:cubicBezTo>
                  <a:pt x="141" y="424"/>
                  <a:pt x="140" y="425"/>
                  <a:pt x="139" y="425"/>
                </a:cubicBezTo>
                <a:cubicBezTo>
                  <a:pt x="138" y="425"/>
                  <a:pt x="137" y="426"/>
                  <a:pt x="137" y="426"/>
                </a:cubicBezTo>
                <a:cubicBezTo>
                  <a:pt x="136" y="426"/>
                  <a:pt x="136" y="426"/>
                  <a:pt x="136" y="426"/>
                </a:cubicBezTo>
                <a:cubicBezTo>
                  <a:pt x="136" y="427"/>
                  <a:pt x="136" y="427"/>
                  <a:pt x="136" y="427"/>
                </a:cubicBezTo>
                <a:cubicBezTo>
                  <a:pt x="136" y="427"/>
                  <a:pt x="136" y="428"/>
                  <a:pt x="136" y="429"/>
                </a:cubicBezTo>
                <a:cubicBezTo>
                  <a:pt x="136" y="430"/>
                  <a:pt x="136" y="433"/>
                  <a:pt x="137" y="434"/>
                </a:cubicBezTo>
                <a:cubicBezTo>
                  <a:pt x="137" y="435"/>
                  <a:pt x="138" y="436"/>
                  <a:pt x="139" y="437"/>
                </a:cubicBezTo>
                <a:cubicBezTo>
                  <a:pt x="140" y="438"/>
                  <a:pt x="141" y="438"/>
                  <a:pt x="143" y="438"/>
                </a:cubicBezTo>
                <a:cubicBezTo>
                  <a:pt x="143" y="437"/>
                  <a:pt x="143" y="437"/>
                  <a:pt x="143" y="437"/>
                </a:cubicBezTo>
                <a:cubicBezTo>
                  <a:pt x="143" y="438"/>
                  <a:pt x="143" y="438"/>
                  <a:pt x="143" y="438"/>
                </a:cubicBezTo>
                <a:cubicBezTo>
                  <a:pt x="143" y="438"/>
                  <a:pt x="144" y="438"/>
                  <a:pt x="145" y="438"/>
                </a:cubicBezTo>
                <a:cubicBezTo>
                  <a:pt x="149" y="438"/>
                  <a:pt x="152" y="436"/>
                  <a:pt x="154" y="433"/>
                </a:cubicBezTo>
                <a:cubicBezTo>
                  <a:pt x="156" y="431"/>
                  <a:pt x="156" y="429"/>
                  <a:pt x="156" y="429"/>
                </a:cubicBezTo>
                <a:cubicBezTo>
                  <a:pt x="157" y="428"/>
                  <a:pt x="157" y="428"/>
                  <a:pt x="157" y="428"/>
                </a:cubicBezTo>
                <a:cubicBezTo>
                  <a:pt x="156" y="428"/>
                  <a:pt x="156" y="428"/>
                  <a:pt x="156" y="428"/>
                </a:cubicBezTo>
                <a:cubicBezTo>
                  <a:pt x="155" y="425"/>
                  <a:pt x="155" y="425"/>
                  <a:pt x="155" y="425"/>
                </a:cubicBezTo>
                <a:cubicBezTo>
                  <a:pt x="154" y="426"/>
                  <a:pt x="154" y="426"/>
                  <a:pt x="154" y="426"/>
                </a:cubicBezTo>
                <a:cubicBezTo>
                  <a:pt x="155" y="426"/>
                  <a:pt x="155" y="426"/>
                  <a:pt x="155" y="426"/>
                </a:cubicBezTo>
                <a:cubicBezTo>
                  <a:pt x="156" y="424"/>
                  <a:pt x="156" y="424"/>
                  <a:pt x="156" y="424"/>
                </a:cubicBezTo>
                <a:cubicBezTo>
                  <a:pt x="161" y="414"/>
                  <a:pt x="163" y="410"/>
                  <a:pt x="165" y="407"/>
                </a:cubicBezTo>
                <a:cubicBezTo>
                  <a:pt x="166" y="405"/>
                  <a:pt x="166" y="405"/>
                  <a:pt x="166" y="405"/>
                </a:cubicBezTo>
                <a:cubicBezTo>
                  <a:pt x="164" y="404"/>
                  <a:pt x="164" y="404"/>
                  <a:pt x="164" y="404"/>
                </a:cubicBezTo>
                <a:cubicBezTo>
                  <a:pt x="165" y="405"/>
                  <a:pt x="165" y="405"/>
                  <a:pt x="165" y="405"/>
                </a:cubicBezTo>
                <a:cubicBezTo>
                  <a:pt x="175" y="400"/>
                  <a:pt x="175" y="400"/>
                  <a:pt x="175" y="400"/>
                </a:cubicBezTo>
                <a:cubicBezTo>
                  <a:pt x="176" y="399"/>
                  <a:pt x="176" y="399"/>
                  <a:pt x="176" y="399"/>
                </a:cubicBezTo>
                <a:cubicBezTo>
                  <a:pt x="175" y="398"/>
                  <a:pt x="175" y="398"/>
                  <a:pt x="175" y="398"/>
                </a:cubicBezTo>
                <a:cubicBezTo>
                  <a:pt x="171" y="392"/>
                  <a:pt x="171" y="392"/>
                  <a:pt x="171" y="392"/>
                </a:cubicBezTo>
                <a:cubicBezTo>
                  <a:pt x="170" y="393"/>
                  <a:pt x="170" y="393"/>
                  <a:pt x="170" y="393"/>
                </a:cubicBezTo>
                <a:cubicBezTo>
                  <a:pt x="171" y="393"/>
                  <a:pt x="171" y="393"/>
                  <a:pt x="171" y="393"/>
                </a:cubicBezTo>
                <a:cubicBezTo>
                  <a:pt x="173" y="380"/>
                  <a:pt x="173" y="380"/>
                  <a:pt x="173" y="380"/>
                </a:cubicBezTo>
                <a:cubicBezTo>
                  <a:pt x="171" y="380"/>
                  <a:pt x="171" y="380"/>
                  <a:pt x="171" y="380"/>
                </a:cubicBezTo>
                <a:cubicBezTo>
                  <a:pt x="171" y="381"/>
                  <a:pt x="171" y="381"/>
                  <a:pt x="171" y="381"/>
                </a:cubicBezTo>
                <a:cubicBezTo>
                  <a:pt x="175" y="381"/>
                  <a:pt x="175" y="381"/>
                  <a:pt x="175" y="381"/>
                </a:cubicBezTo>
                <a:cubicBezTo>
                  <a:pt x="176" y="381"/>
                  <a:pt x="176" y="381"/>
                  <a:pt x="176" y="381"/>
                </a:cubicBezTo>
                <a:cubicBezTo>
                  <a:pt x="176" y="381"/>
                  <a:pt x="176" y="381"/>
                  <a:pt x="176" y="381"/>
                </a:cubicBezTo>
                <a:cubicBezTo>
                  <a:pt x="186" y="373"/>
                  <a:pt x="186" y="373"/>
                  <a:pt x="186" y="373"/>
                </a:cubicBezTo>
                <a:cubicBezTo>
                  <a:pt x="185" y="372"/>
                  <a:pt x="185" y="372"/>
                  <a:pt x="185" y="372"/>
                </a:cubicBezTo>
                <a:cubicBezTo>
                  <a:pt x="185" y="373"/>
                  <a:pt x="185" y="373"/>
                  <a:pt x="185" y="373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90" y="372"/>
                  <a:pt x="190" y="372"/>
                  <a:pt x="190" y="372"/>
                </a:cubicBezTo>
                <a:cubicBezTo>
                  <a:pt x="196" y="366"/>
                  <a:pt x="196" y="366"/>
                  <a:pt x="196" y="366"/>
                </a:cubicBezTo>
                <a:cubicBezTo>
                  <a:pt x="195" y="365"/>
                  <a:pt x="195" y="365"/>
                  <a:pt x="195" y="365"/>
                </a:cubicBezTo>
                <a:cubicBezTo>
                  <a:pt x="196" y="366"/>
                  <a:pt x="196" y="366"/>
                  <a:pt x="196" y="366"/>
                </a:cubicBezTo>
                <a:cubicBezTo>
                  <a:pt x="201" y="365"/>
                  <a:pt x="201" y="365"/>
                  <a:pt x="201" y="365"/>
                </a:cubicBezTo>
                <a:cubicBezTo>
                  <a:pt x="201" y="364"/>
                  <a:pt x="201" y="364"/>
                  <a:pt x="201" y="364"/>
                </a:cubicBezTo>
                <a:cubicBezTo>
                  <a:pt x="200" y="362"/>
                  <a:pt x="200" y="362"/>
                  <a:pt x="200" y="362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2" y="371"/>
                  <a:pt x="192" y="371"/>
                  <a:pt x="192" y="371"/>
                </a:cubicBezTo>
                <a:cubicBezTo>
                  <a:pt x="193" y="372"/>
                  <a:pt x="193" y="372"/>
                  <a:pt x="193" y="372"/>
                </a:cubicBezTo>
                <a:cubicBezTo>
                  <a:pt x="192" y="370"/>
                  <a:pt x="192" y="370"/>
                  <a:pt x="192" y="370"/>
                </a:cubicBezTo>
                <a:cubicBezTo>
                  <a:pt x="186" y="372"/>
                  <a:pt x="186" y="372"/>
                  <a:pt x="186" y="372"/>
                </a:cubicBezTo>
                <a:cubicBezTo>
                  <a:pt x="185" y="372"/>
                  <a:pt x="185" y="372"/>
                  <a:pt x="185" y="372"/>
                </a:cubicBezTo>
                <a:cubicBezTo>
                  <a:pt x="185" y="372"/>
                  <a:pt x="185" y="372"/>
                  <a:pt x="185" y="372"/>
                </a:cubicBezTo>
                <a:cubicBezTo>
                  <a:pt x="178" y="379"/>
                  <a:pt x="178" y="379"/>
                  <a:pt x="178" y="379"/>
                </a:cubicBezTo>
                <a:cubicBezTo>
                  <a:pt x="179" y="380"/>
                  <a:pt x="179" y="380"/>
                  <a:pt x="179" y="380"/>
                </a:cubicBezTo>
                <a:cubicBezTo>
                  <a:pt x="179" y="378"/>
                  <a:pt x="179" y="378"/>
                  <a:pt x="179" y="378"/>
                </a:cubicBezTo>
                <a:cubicBezTo>
                  <a:pt x="175" y="380"/>
                  <a:pt x="175" y="380"/>
                  <a:pt x="175" y="380"/>
                </a:cubicBezTo>
                <a:cubicBezTo>
                  <a:pt x="174" y="380"/>
                  <a:pt x="174" y="380"/>
                  <a:pt x="174" y="380"/>
                </a:cubicBezTo>
                <a:cubicBezTo>
                  <a:pt x="174" y="381"/>
                  <a:pt x="174" y="381"/>
                  <a:pt x="174" y="381"/>
                </a:cubicBezTo>
                <a:cubicBezTo>
                  <a:pt x="171" y="392"/>
                  <a:pt x="171" y="392"/>
                  <a:pt x="171" y="392"/>
                </a:cubicBezTo>
                <a:cubicBezTo>
                  <a:pt x="171" y="393"/>
                  <a:pt x="171" y="393"/>
                  <a:pt x="171" y="393"/>
                </a:cubicBezTo>
                <a:cubicBezTo>
                  <a:pt x="172" y="393"/>
                  <a:pt x="172" y="393"/>
                  <a:pt x="172" y="393"/>
                </a:cubicBezTo>
                <a:cubicBezTo>
                  <a:pt x="178" y="399"/>
                  <a:pt x="178" y="399"/>
                  <a:pt x="178" y="399"/>
                </a:cubicBezTo>
                <a:cubicBezTo>
                  <a:pt x="181" y="401"/>
                  <a:pt x="181" y="401"/>
                  <a:pt x="181" y="401"/>
                </a:cubicBezTo>
                <a:cubicBezTo>
                  <a:pt x="181" y="397"/>
                  <a:pt x="181" y="397"/>
                  <a:pt x="181" y="397"/>
                </a:cubicBezTo>
                <a:cubicBezTo>
                  <a:pt x="179" y="386"/>
                  <a:pt x="179" y="386"/>
                  <a:pt x="179" y="386"/>
                </a:cubicBezTo>
                <a:cubicBezTo>
                  <a:pt x="178" y="387"/>
                  <a:pt x="178" y="387"/>
                  <a:pt x="178" y="387"/>
                </a:cubicBezTo>
                <a:cubicBezTo>
                  <a:pt x="177" y="388"/>
                  <a:pt x="177" y="388"/>
                  <a:pt x="177" y="388"/>
                </a:cubicBezTo>
                <a:cubicBezTo>
                  <a:pt x="182" y="392"/>
                  <a:pt x="182" y="392"/>
                  <a:pt x="182" y="392"/>
                </a:cubicBezTo>
                <a:cubicBezTo>
                  <a:pt x="184" y="393"/>
                  <a:pt x="184" y="393"/>
                  <a:pt x="184" y="393"/>
                </a:cubicBezTo>
                <a:cubicBezTo>
                  <a:pt x="185" y="391"/>
                  <a:pt x="185" y="391"/>
                  <a:pt x="185" y="391"/>
                </a:cubicBezTo>
                <a:cubicBezTo>
                  <a:pt x="187" y="387"/>
                  <a:pt x="187" y="387"/>
                  <a:pt x="187" y="387"/>
                </a:cubicBezTo>
                <a:cubicBezTo>
                  <a:pt x="186" y="387"/>
                  <a:pt x="186" y="387"/>
                  <a:pt x="186" y="387"/>
                </a:cubicBezTo>
                <a:cubicBezTo>
                  <a:pt x="185" y="387"/>
                  <a:pt x="185" y="387"/>
                  <a:pt x="185" y="387"/>
                </a:cubicBezTo>
                <a:cubicBezTo>
                  <a:pt x="187" y="396"/>
                  <a:pt x="187" y="396"/>
                  <a:pt x="187" y="396"/>
                </a:cubicBezTo>
                <a:cubicBezTo>
                  <a:pt x="188" y="399"/>
                  <a:pt x="188" y="399"/>
                  <a:pt x="188" y="399"/>
                </a:cubicBezTo>
                <a:cubicBezTo>
                  <a:pt x="190" y="397"/>
                  <a:pt x="190" y="397"/>
                  <a:pt x="190" y="397"/>
                </a:cubicBezTo>
                <a:cubicBezTo>
                  <a:pt x="196" y="392"/>
                  <a:pt x="196" y="392"/>
                  <a:pt x="196" y="392"/>
                </a:cubicBezTo>
                <a:cubicBezTo>
                  <a:pt x="197" y="391"/>
                  <a:pt x="197" y="391"/>
                  <a:pt x="197" y="391"/>
                </a:cubicBezTo>
                <a:cubicBezTo>
                  <a:pt x="197" y="390"/>
                  <a:pt x="197" y="390"/>
                  <a:pt x="197" y="390"/>
                </a:cubicBezTo>
                <a:cubicBezTo>
                  <a:pt x="196" y="384"/>
                  <a:pt x="196" y="384"/>
                  <a:pt x="196" y="384"/>
                </a:cubicBezTo>
                <a:cubicBezTo>
                  <a:pt x="194" y="384"/>
                  <a:pt x="194" y="384"/>
                  <a:pt x="194" y="384"/>
                </a:cubicBezTo>
                <a:cubicBezTo>
                  <a:pt x="194" y="385"/>
                  <a:pt x="194" y="385"/>
                  <a:pt x="194" y="385"/>
                </a:cubicBezTo>
                <a:cubicBezTo>
                  <a:pt x="197" y="385"/>
                  <a:pt x="197" y="385"/>
                  <a:pt x="197" y="385"/>
                </a:cubicBezTo>
                <a:cubicBezTo>
                  <a:pt x="198" y="385"/>
                  <a:pt x="198" y="385"/>
                  <a:pt x="198" y="385"/>
                </a:cubicBezTo>
                <a:cubicBezTo>
                  <a:pt x="198" y="384"/>
                  <a:pt x="198" y="384"/>
                  <a:pt x="198" y="384"/>
                </a:cubicBezTo>
                <a:cubicBezTo>
                  <a:pt x="198" y="384"/>
                  <a:pt x="198" y="384"/>
                  <a:pt x="199" y="383"/>
                </a:cubicBezTo>
                <a:cubicBezTo>
                  <a:pt x="199" y="382"/>
                  <a:pt x="199" y="381"/>
                  <a:pt x="200" y="380"/>
                </a:cubicBezTo>
                <a:cubicBezTo>
                  <a:pt x="200" y="379"/>
                  <a:pt x="201" y="379"/>
                  <a:pt x="201" y="379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7"/>
                  <a:pt x="201" y="377"/>
                  <a:pt x="201" y="377"/>
                </a:cubicBezTo>
                <a:cubicBezTo>
                  <a:pt x="200" y="378"/>
                  <a:pt x="200" y="378"/>
                  <a:pt x="200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7"/>
                  <a:pt x="201" y="377"/>
                  <a:pt x="201" y="377"/>
                </a:cubicBezTo>
                <a:cubicBezTo>
                  <a:pt x="200" y="378"/>
                  <a:pt x="200" y="378"/>
                  <a:pt x="200" y="378"/>
                </a:cubicBezTo>
                <a:cubicBezTo>
                  <a:pt x="200" y="379"/>
                  <a:pt x="200" y="379"/>
                  <a:pt x="200" y="379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0" y="379"/>
                  <a:pt x="200" y="379"/>
                </a:cubicBezTo>
                <a:cubicBezTo>
                  <a:pt x="200" y="380"/>
                  <a:pt x="200" y="380"/>
                  <a:pt x="200" y="380"/>
                </a:cubicBezTo>
                <a:cubicBezTo>
                  <a:pt x="200" y="380"/>
                  <a:pt x="200" y="380"/>
                  <a:pt x="200" y="380"/>
                </a:cubicBezTo>
                <a:cubicBezTo>
                  <a:pt x="200" y="380"/>
                  <a:pt x="200" y="380"/>
                  <a:pt x="200" y="380"/>
                </a:cubicBezTo>
                <a:cubicBezTo>
                  <a:pt x="199" y="381"/>
                  <a:pt x="199" y="381"/>
                  <a:pt x="199" y="381"/>
                </a:cubicBezTo>
                <a:cubicBezTo>
                  <a:pt x="199" y="381"/>
                  <a:pt x="199" y="381"/>
                  <a:pt x="199" y="381"/>
                </a:cubicBezTo>
                <a:cubicBezTo>
                  <a:pt x="199" y="387"/>
                  <a:pt x="199" y="387"/>
                  <a:pt x="199" y="387"/>
                </a:cubicBezTo>
                <a:cubicBezTo>
                  <a:pt x="199" y="393"/>
                  <a:pt x="199" y="393"/>
                  <a:pt x="199" y="393"/>
                </a:cubicBezTo>
                <a:cubicBezTo>
                  <a:pt x="202" y="387"/>
                  <a:pt x="202" y="387"/>
                  <a:pt x="202" y="387"/>
                </a:cubicBezTo>
                <a:cubicBezTo>
                  <a:pt x="204" y="385"/>
                  <a:pt x="204" y="385"/>
                  <a:pt x="204" y="385"/>
                </a:cubicBezTo>
                <a:cubicBezTo>
                  <a:pt x="202" y="384"/>
                  <a:pt x="202" y="384"/>
                  <a:pt x="202" y="384"/>
                </a:cubicBezTo>
                <a:cubicBezTo>
                  <a:pt x="201" y="385"/>
                  <a:pt x="201" y="385"/>
                  <a:pt x="201" y="385"/>
                </a:cubicBezTo>
                <a:cubicBezTo>
                  <a:pt x="205" y="391"/>
                  <a:pt x="205" y="391"/>
                  <a:pt x="205" y="391"/>
                </a:cubicBezTo>
                <a:cubicBezTo>
                  <a:pt x="205" y="392"/>
                  <a:pt x="205" y="392"/>
                  <a:pt x="205" y="392"/>
                </a:cubicBezTo>
                <a:cubicBezTo>
                  <a:pt x="205" y="392"/>
                  <a:pt x="205" y="392"/>
                  <a:pt x="205" y="392"/>
                </a:cubicBezTo>
                <a:cubicBezTo>
                  <a:pt x="214" y="397"/>
                  <a:pt x="214" y="397"/>
                  <a:pt x="214" y="397"/>
                </a:cubicBezTo>
                <a:cubicBezTo>
                  <a:pt x="214" y="396"/>
                  <a:pt x="214" y="396"/>
                  <a:pt x="214" y="396"/>
                </a:cubicBezTo>
                <a:cubicBezTo>
                  <a:pt x="215" y="395"/>
                  <a:pt x="215" y="395"/>
                  <a:pt x="215" y="395"/>
                </a:cubicBezTo>
                <a:cubicBezTo>
                  <a:pt x="205" y="393"/>
                  <a:pt x="205" y="393"/>
                  <a:pt x="205" y="393"/>
                </a:cubicBezTo>
                <a:cubicBezTo>
                  <a:pt x="205" y="395"/>
                  <a:pt x="205" y="395"/>
                  <a:pt x="205" y="395"/>
                </a:cubicBezTo>
                <a:cubicBezTo>
                  <a:pt x="206" y="394"/>
                  <a:pt x="206" y="394"/>
                  <a:pt x="206" y="394"/>
                </a:cubicBezTo>
                <a:cubicBezTo>
                  <a:pt x="202" y="390"/>
                  <a:pt x="202" y="390"/>
                  <a:pt x="202" y="390"/>
                </a:cubicBezTo>
                <a:cubicBezTo>
                  <a:pt x="201" y="389"/>
                  <a:pt x="201" y="389"/>
                  <a:pt x="201" y="389"/>
                </a:cubicBezTo>
                <a:cubicBezTo>
                  <a:pt x="200" y="389"/>
                  <a:pt x="200" y="389"/>
                  <a:pt x="200" y="389"/>
                </a:cubicBezTo>
                <a:cubicBezTo>
                  <a:pt x="196" y="392"/>
                  <a:pt x="196" y="392"/>
                  <a:pt x="196" y="392"/>
                </a:cubicBezTo>
                <a:cubicBezTo>
                  <a:pt x="195" y="392"/>
                  <a:pt x="195" y="392"/>
                  <a:pt x="195" y="392"/>
                </a:cubicBezTo>
                <a:cubicBezTo>
                  <a:pt x="195" y="393"/>
                  <a:pt x="195" y="393"/>
                  <a:pt x="195" y="393"/>
                </a:cubicBezTo>
                <a:cubicBezTo>
                  <a:pt x="194" y="407"/>
                  <a:pt x="194" y="407"/>
                  <a:pt x="194" y="407"/>
                </a:cubicBezTo>
                <a:cubicBezTo>
                  <a:pt x="195" y="407"/>
                  <a:pt x="195" y="407"/>
                  <a:pt x="195" y="407"/>
                </a:cubicBezTo>
                <a:cubicBezTo>
                  <a:pt x="195" y="405"/>
                  <a:pt x="195" y="405"/>
                  <a:pt x="195" y="405"/>
                </a:cubicBezTo>
                <a:cubicBezTo>
                  <a:pt x="195" y="405"/>
                  <a:pt x="194" y="405"/>
                  <a:pt x="193" y="406"/>
                </a:cubicBezTo>
                <a:cubicBezTo>
                  <a:pt x="193" y="406"/>
                  <a:pt x="192" y="406"/>
                  <a:pt x="191" y="406"/>
                </a:cubicBezTo>
                <a:cubicBezTo>
                  <a:pt x="190" y="407"/>
                  <a:pt x="190" y="407"/>
                  <a:pt x="190" y="407"/>
                </a:cubicBezTo>
                <a:cubicBezTo>
                  <a:pt x="190" y="407"/>
                  <a:pt x="190" y="408"/>
                  <a:pt x="190" y="408"/>
                </a:cubicBezTo>
                <a:cubicBezTo>
                  <a:pt x="190" y="419"/>
                  <a:pt x="190" y="419"/>
                  <a:pt x="190" y="419"/>
                </a:cubicBezTo>
                <a:cubicBezTo>
                  <a:pt x="190" y="420"/>
                  <a:pt x="190" y="420"/>
                  <a:pt x="190" y="420"/>
                </a:cubicBezTo>
                <a:cubicBezTo>
                  <a:pt x="191" y="420"/>
                  <a:pt x="191" y="420"/>
                  <a:pt x="191" y="420"/>
                </a:cubicBezTo>
                <a:cubicBezTo>
                  <a:pt x="191" y="421"/>
                  <a:pt x="191" y="421"/>
                  <a:pt x="191" y="421"/>
                </a:cubicBezTo>
                <a:cubicBezTo>
                  <a:pt x="192" y="421"/>
                  <a:pt x="194" y="421"/>
                  <a:pt x="195" y="422"/>
                </a:cubicBezTo>
                <a:cubicBezTo>
                  <a:pt x="196" y="423"/>
                  <a:pt x="197" y="424"/>
                  <a:pt x="197" y="424"/>
                </a:cubicBezTo>
                <a:cubicBezTo>
                  <a:pt x="198" y="425"/>
                  <a:pt x="198" y="425"/>
                  <a:pt x="198" y="426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8" y="430"/>
                  <a:pt x="197" y="432"/>
                  <a:pt x="195" y="434"/>
                </a:cubicBezTo>
                <a:cubicBezTo>
                  <a:pt x="194" y="435"/>
                  <a:pt x="193" y="436"/>
                  <a:pt x="193" y="436"/>
                </a:cubicBezTo>
                <a:cubicBezTo>
                  <a:pt x="192" y="436"/>
                  <a:pt x="192" y="436"/>
                  <a:pt x="192" y="436"/>
                </a:cubicBezTo>
                <a:cubicBezTo>
                  <a:pt x="192" y="437"/>
                  <a:pt x="192" y="437"/>
                  <a:pt x="192" y="437"/>
                </a:cubicBezTo>
                <a:cubicBezTo>
                  <a:pt x="192" y="437"/>
                  <a:pt x="192" y="437"/>
                  <a:pt x="192" y="437"/>
                </a:cubicBezTo>
                <a:cubicBezTo>
                  <a:pt x="191" y="437"/>
                  <a:pt x="191" y="437"/>
                  <a:pt x="191" y="437"/>
                </a:cubicBezTo>
                <a:cubicBezTo>
                  <a:pt x="191" y="438"/>
                  <a:pt x="191" y="438"/>
                  <a:pt x="191" y="438"/>
                </a:cubicBezTo>
                <a:cubicBezTo>
                  <a:pt x="190" y="443"/>
                  <a:pt x="190" y="443"/>
                  <a:pt x="190" y="443"/>
                </a:cubicBezTo>
                <a:cubicBezTo>
                  <a:pt x="191" y="443"/>
                  <a:pt x="191" y="443"/>
                  <a:pt x="191" y="443"/>
                </a:cubicBezTo>
                <a:cubicBezTo>
                  <a:pt x="191" y="442"/>
                  <a:pt x="191" y="442"/>
                  <a:pt x="191" y="442"/>
                </a:cubicBezTo>
                <a:cubicBezTo>
                  <a:pt x="186" y="442"/>
                  <a:pt x="186" y="442"/>
                  <a:pt x="186" y="442"/>
                </a:cubicBezTo>
                <a:cubicBezTo>
                  <a:pt x="184" y="442"/>
                  <a:pt x="184" y="442"/>
                  <a:pt x="184" y="442"/>
                </a:cubicBezTo>
                <a:cubicBezTo>
                  <a:pt x="184" y="443"/>
                  <a:pt x="184" y="443"/>
                  <a:pt x="184" y="443"/>
                </a:cubicBezTo>
                <a:cubicBezTo>
                  <a:pt x="184" y="443"/>
                  <a:pt x="184" y="443"/>
                  <a:pt x="184" y="443"/>
                </a:cubicBezTo>
                <a:cubicBezTo>
                  <a:pt x="184" y="444"/>
                  <a:pt x="184" y="445"/>
                  <a:pt x="184" y="447"/>
                </a:cubicBezTo>
                <a:cubicBezTo>
                  <a:pt x="184" y="448"/>
                  <a:pt x="183" y="449"/>
                  <a:pt x="182" y="450"/>
                </a:cubicBezTo>
                <a:cubicBezTo>
                  <a:pt x="181" y="452"/>
                  <a:pt x="179" y="454"/>
                  <a:pt x="176" y="456"/>
                </a:cubicBezTo>
                <a:cubicBezTo>
                  <a:pt x="174" y="458"/>
                  <a:pt x="172" y="461"/>
                  <a:pt x="171" y="463"/>
                </a:cubicBezTo>
                <a:cubicBezTo>
                  <a:pt x="170" y="465"/>
                  <a:pt x="169" y="469"/>
                  <a:pt x="168" y="472"/>
                </a:cubicBezTo>
                <a:cubicBezTo>
                  <a:pt x="167" y="475"/>
                  <a:pt x="166" y="478"/>
                  <a:pt x="166" y="478"/>
                </a:cubicBezTo>
                <a:cubicBezTo>
                  <a:pt x="167" y="478"/>
                  <a:pt x="167" y="478"/>
                  <a:pt x="167" y="478"/>
                </a:cubicBezTo>
                <a:cubicBezTo>
                  <a:pt x="169" y="478"/>
                  <a:pt x="169" y="478"/>
                  <a:pt x="169" y="478"/>
                </a:cubicBezTo>
                <a:cubicBezTo>
                  <a:pt x="166" y="469"/>
                  <a:pt x="166" y="469"/>
                  <a:pt x="166" y="469"/>
                </a:cubicBezTo>
                <a:cubicBezTo>
                  <a:pt x="166" y="467"/>
                  <a:pt x="166" y="467"/>
                  <a:pt x="166" y="467"/>
                </a:cubicBezTo>
                <a:cubicBezTo>
                  <a:pt x="164" y="467"/>
                  <a:pt x="164" y="467"/>
                  <a:pt x="164" y="467"/>
                </a:cubicBezTo>
                <a:cubicBezTo>
                  <a:pt x="163" y="467"/>
                  <a:pt x="163" y="467"/>
                  <a:pt x="163" y="467"/>
                </a:cubicBezTo>
                <a:cubicBezTo>
                  <a:pt x="162" y="467"/>
                  <a:pt x="162" y="467"/>
                  <a:pt x="162" y="467"/>
                </a:cubicBezTo>
                <a:cubicBezTo>
                  <a:pt x="162" y="468"/>
                  <a:pt x="162" y="468"/>
                  <a:pt x="162" y="468"/>
                </a:cubicBezTo>
                <a:cubicBezTo>
                  <a:pt x="162" y="468"/>
                  <a:pt x="159" y="474"/>
                  <a:pt x="159" y="479"/>
                </a:cubicBezTo>
                <a:cubicBezTo>
                  <a:pt x="159" y="480"/>
                  <a:pt x="160" y="482"/>
                  <a:pt x="160" y="483"/>
                </a:cubicBezTo>
                <a:cubicBezTo>
                  <a:pt x="162" y="482"/>
                  <a:pt x="162" y="482"/>
                  <a:pt x="162" y="482"/>
                </a:cubicBezTo>
                <a:cubicBezTo>
                  <a:pt x="160" y="483"/>
                  <a:pt x="160" y="483"/>
                  <a:pt x="160" y="483"/>
                </a:cubicBezTo>
                <a:cubicBezTo>
                  <a:pt x="161" y="484"/>
                  <a:pt x="162" y="487"/>
                  <a:pt x="163" y="489"/>
                </a:cubicBezTo>
                <a:cubicBezTo>
                  <a:pt x="164" y="491"/>
                  <a:pt x="164" y="492"/>
                  <a:pt x="164" y="492"/>
                </a:cubicBezTo>
                <a:cubicBezTo>
                  <a:pt x="166" y="492"/>
                  <a:pt x="166" y="492"/>
                  <a:pt x="166" y="492"/>
                </a:cubicBezTo>
                <a:cubicBezTo>
                  <a:pt x="164" y="492"/>
                  <a:pt x="164" y="492"/>
                  <a:pt x="164" y="492"/>
                </a:cubicBezTo>
                <a:cubicBezTo>
                  <a:pt x="164" y="500"/>
                  <a:pt x="164" y="500"/>
                  <a:pt x="164" y="500"/>
                </a:cubicBezTo>
                <a:cubicBezTo>
                  <a:pt x="164" y="501"/>
                  <a:pt x="164" y="501"/>
                  <a:pt x="164" y="501"/>
                </a:cubicBezTo>
                <a:cubicBezTo>
                  <a:pt x="165" y="501"/>
                  <a:pt x="165" y="501"/>
                  <a:pt x="165" y="501"/>
                </a:cubicBezTo>
                <a:cubicBezTo>
                  <a:pt x="169" y="504"/>
                  <a:pt x="169" y="504"/>
                  <a:pt x="169" y="504"/>
                </a:cubicBezTo>
                <a:cubicBezTo>
                  <a:pt x="171" y="505"/>
                  <a:pt x="171" y="505"/>
                  <a:pt x="171" y="505"/>
                </a:cubicBezTo>
                <a:cubicBezTo>
                  <a:pt x="171" y="503"/>
                  <a:pt x="171" y="503"/>
                  <a:pt x="171" y="503"/>
                </a:cubicBezTo>
                <a:cubicBezTo>
                  <a:pt x="173" y="499"/>
                  <a:pt x="173" y="499"/>
                  <a:pt x="173" y="499"/>
                </a:cubicBezTo>
                <a:cubicBezTo>
                  <a:pt x="173" y="499"/>
                  <a:pt x="173" y="499"/>
                  <a:pt x="173" y="499"/>
                </a:cubicBezTo>
                <a:cubicBezTo>
                  <a:pt x="172" y="498"/>
                  <a:pt x="172" y="498"/>
                  <a:pt x="172" y="498"/>
                </a:cubicBezTo>
                <a:cubicBezTo>
                  <a:pt x="172" y="498"/>
                  <a:pt x="172" y="498"/>
                  <a:pt x="172" y="498"/>
                </a:cubicBezTo>
                <a:cubicBezTo>
                  <a:pt x="172" y="497"/>
                  <a:pt x="171" y="494"/>
                  <a:pt x="171" y="492"/>
                </a:cubicBezTo>
                <a:cubicBezTo>
                  <a:pt x="171" y="491"/>
                  <a:pt x="171" y="490"/>
                  <a:pt x="171" y="489"/>
                </a:cubicBezTo>
                <a:cubicBezTo>
                  <a:pt x="171" y="489"/>
                  <a:pt x="172" y="488"/>
                  <a:pt x="173" y="488"/>
                </a:cubicBezTo>
                <a:cubicBezTo>
                  <a:pt x="173" y="488"/>
                  <a:pt x="173" y="488"/>
                  <a:pt x="173" y="488"/>
                </a:cubicBezTo>
                <a:cubicBezTo>
                  <a:pt x="173" y="488"/>
                  <a:pt x="173" y="488"/>
                  <a:pt x="173" y="488"/>
                </a:cubicBezTo>
                <a:cubicBezTo>
                  <a:pt x="175" y="487"/>
                  <a:pt x="176" y="486"/>
                  <a:pt x="177" y="486"/>
                </a:cubicBezTo>
                <a:cubicBezTo>
                  <a:pt x="178" y="486"/>
                  <a:pt x="178" y="486"/>
                  <a:pt x="178" y="486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6"/>
                  <a:pt x="179" y="486"/>
                  <a:pt x="179" y="486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6"/>
                  <a:pt x="179" y="486"/>
                  <a:pt x="179" y="486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5"/>
                  <a:pt x="179" y="485"/>
                  <a:pt x="179" y="485"/>
                </a:cubicBezTo>
                <a:cubicBezTo>
                  <a:pt x="178" y="485"/>
                  <a:pt x="178" y="485"/>
                  <a:pt x="178" y="485"/>
                </a:cubicBezTo>
                <a:cubicBezTo>
                  <a:pt x="178" y="489"/>
                  <a:pt x="178" y="489"/>
                  <a:pt x="178" y="489"/>
                </a:cubicBezTo>
                <a:cubicBezTo>
                  <a:pt x="178" y="490"/>
                  <a:pt x="178" y="490"/>
                  <a:pt x="178" y="490"/>
                </a:cubicBezTo>
                <a:cubicBezTo>
                  <a:pt x="178" y="490"/>
                  <a:pt x="178" y="490"/>
                  <a:pt x="178" y="490"/>
                </a:cubicBezTo>
                <a:cubicBezTo>
                  <a:pt x="188" y="497"/>
                  <a:pt x="188" y="497"/>
                  <a:pt x="188" y="497"/>
                </a:cubicBezTo>
                <a:cubicBezTo>
                  <a:pt x="189" y="496"/>
                  <a:pt x="189" y="496"/>
                  <a:pt x="189" y="496"/>
                </a:cubicBezTo>
                <a:cubicBezTo>
                  <a:pt x="188" y="497"/>
                  <a:pt x="188" y="497"/>
                  <a:pt x="188" y="497"/>
                </a:cubicBezTo>
                <a:cubicBezTo>
                  <a:pt x="194" y="505"/>
                  <a:pt x="194" y="505"/>
                  <a:pt x="194" y="505"/>
                </a:cubicBezTo>
                <a:cubicBezTo>
                  <a:pt x="196" y="507"/>
                  <a:pt x="196" y="507"/>
                  <a:pt x="196" y="507"/>
                </a:cubicBezTo>
                <a:cubicBezTo>
                  <a:pt x="197" y="505"/>
                  <a:pt x="197" y="505"/>
                  <a:pt x="197" y="505"/>
                </a:cubicBezTo>
                <a:cubicBezTo>
                  <a:pt x="201" y="497"/>
                  <a:pt x="201" y="497"/>
                  <a:pt x="201" y="497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95"/>
                  <a:pt x="201" y="495"/>
                  <a:pt x="201" y="495"/>
                </a:cubicBezTo>
                <a:cubicBezTo>
                  <a:pt x="198" y="489"/>
                  <a:pt x="198" y="489"/>
                  <a:pt x="198" y="489"/>
                </a:cubicBezTo>
                <a:cubicBezTo>
                  <a:pt x="197" y="489"/>
                  <a:pt x="197" y="489"/>
                  <a:pt x="197" y="489"/>
                </a:cubicBezTo>
                <a:cubicBezTo>
                  <a:pt x="198" y="489"/>
                  <a:pt x="198" y="489"/>
                  <a:pt x="198" y="489"/>
                </a:cubicBezTo>
                <a:cubicBezTo>
                  <a:pt x="198" y="485"/>
                  <a:pt x="198" y="485"/>
                  <a:pt x="198" y="485"/>
                </a:cubicBezTo>
                <a:cubicBezTo>
                  <a:pt x="197" y="485"/>
                  <a:pt x="197" y="485"/>
                  <a:pt x="197" y="485"/>
                </a:cubicBezTo>
                <a:cubicBezTo>
                  <a:pt x="195" y="486"/>
                  <a:pt x="195" y="486"/>
                  <a:pt x="195" y="486"/>
                </a:cubicBezTo>
                <a:cubicBezTo>
                  <a:pt x="195" y="486"/>
                  <a:pt x="196" y="487"/>
                  <a:pt x="197" y="489"/>
                </a:cubicBezTo>
                <a:cubicBezTo>
                  <a:pt x="198" y="490"/>
                  <a:pt x="200" y="492"/>
                  <a:pt x="202" y="493"/>
                </a:cubicBezTo>
                <a:cubicBezTo>
                  <a:pt x="202" y="493"/>
                  <a:pt x="202" y="493"/>
                  <a:pt x="202" y="493"/>
                </a:cubicBezTo>
                <a:cubicBezTo>
                  <a:pt x="202" y="493"/>
                  <a:pt x="202" y="493"/>
                  <a:pt x="202" y="493"/>
                </a:cubicBezTo>
                <a:cubicBezTo>
                  <a:pt x="208" y="493"/>
                  <a:pt x="208" y="493"/>
                  <a:pt x="208" y="493"/>
                </a:cubicBezTo>
                <a:cubicBezTo>
                  <a:pt x="208" y="492"/>
                  <a:pt x="208" y="492"/>
                  <a:pt x="208" y="492"/>
                </a:cubicBezTo>
                <a:cubicBezTo>
                  <a:pt x="206" y="491"/>
                  <a:pt x="206" y="491"/>
                  <a:pt x="206" y="491"/>
                </a:cubicBezTo>
                <a:cubicBezTo>
                  <a:pt x="206" y="491"/>
                  <a:pt x="206" y="492"/>
                  <a:pt x="205" y="494"/>
                </a:cubicBezTo>
                <a:cubicBezTo>
                  <a:pt x="204" y="495"/>
                  <a:pt x="204" y="497"/>
                  <a:pt x="204" y="499"/>
                </a:cubicBezTo>
                <a:cubicBezTo>
                  <a:pt x="204" y="500"/>
                  <a:pt x="204" y="501"/>
                  <a:pt x="205" y="502"/>
                </a:cubicBezTo>
                <a:cubicBezTo>
                  <a:pt x="205" y="502"/>
                  <a:pt x="206" y="503"/>
                  <a:pt x="208" y="503"/>
                </a:cubicBezTo>
                <a:cubicBezTo>
                  <a:pt x="215" y="503"/>
                  <a:pt x="223" y="502"/>
                  <a:pt x="223" y="502"/>
                </a:cubicBezTo>
                <a:cubicBezTo>
                  <a:pt x="223" y="501"/>
                  <a:pt x="223" y="501"/>
                  <a:pt x="223" y="501"/>
                </a:cubicBezTo>
                <a:cubicBezTo>
                  <a:pt x="224" y="501"/>
                  <a:pt x="224" y="501"/>
                  <a:pt x="224" y="501"/>
                </a:cubicBezTo>
                <a:cubicBezTo>
                  <a:pt x="226" y="497"/>
                  <a:pt x="226" y="497"/>
                  <a:pt x="226" y="497"/>
                </a:cubicBezTo>
                <a:cubicBezTo>
                  <a:pt x="225" y="496"/>
                  <a:pt x="225" y="496"/>
                  <a:pt x="225" y="496"/>
                </a:cubicBezTo>
                <a:cubicBezTo>
                  <a:pt x="225" y="497"/>
                  <a:pt x="225" y="497"/>
                  <a:pt x="225" y="497"/>
                </a:cubicBezTo>
                <a:cubicBezTo>
                  <a:pt x="230" y="499"/>
                  <a:pt x="230" y="499"/>
                  <a:pt x="230" y="499"/>
                </a:cubicBezTo>
                <a:cubicBezTo>
                  <a:pt x="230" y="499"/>
                  <a:pt x="230" y="499"/>
                  <a:pt x="230" y="499"/>
                </a:cubicBezTo>
                <a:cubicBezTo>
                  <a:pt x="231" y="499"/>
                  <a:pt x="231" y="499"/>
                  <a:pt x="231" y="499"/>
                </a:cubicBezTo>
                <a:cubicBezTo>
                  <a:pt x="241" y="499"/>
                  <a:pt x="241" y="499"/>
                  <a:pt x="241" y="499"/>
                </a:cubicBezTo>
                <a:cubicBezTo>
                  <a:pt x="243" y="499"/>
                  <a:pt x="243" y="499"/>
                  <a:pt x="243" y="499"/>
                </a:cubicBezTo>
                <a:cubicBezTo>
                  <a:pt x="243" y="497"/>
                  <a:pt x="243" y="497"/>
                  <a:pt x="243" y="497"/>
                </a:cubicBezTo>
                <a:cubicBezTo>
                  <a:pt x="244" y="481"/>
                  <a:pt x="244" y="481"/>
                  <a:pt x="244" y="481"/>
                </a:cubicBezTo>
                <a:cubicBezTo>
                  <a:pt x="243" y="481"/>
                  <a:pt x="243" y="481"/>
                  <a:pt x="243" y="481"/>
                </a:cubicBezTo>
                <a:cubicBezTo>
                  <a:pt x="241" y="481"/>
                  <a:pt x="241" y="481"/>
                  <a:pt x="241" y="481"/>
                </a:cubicBezTo>
                <a:cubicBezTo>
                  <a:pt x="241" y="481"/>
                  <a:pt x="241" y="483"/>
                  <a:pt x="242" y="485"/>
                </a:cubicBezTo>
                <a:cubicBezTo>
                  <a:pt x="242" y="486"/>
                  <a:pt x="242" y="487"/>
                  <a:pt x="242" y="488"/>
                </a:cubicBezTo>
                <a:cubicBezTo>
                  <a:pt x="243" y="489"/>
                  <a:pt x="244" y="490"/>
                  <a:pt x="245" y="491"/>
                </a:cubicBezTo>
                <a:cubicBezTo>
                  <a:pt x="245" y="491"/>
                  <a:pt x="245" y="491"/>
                  <a:pt x="245" y="491"/>
                </a:cubicBezTo>
                <a:cubicBezTo>
                  <a:pt x="245" y="491"/>
                  <a:pt x="245" y="491"/>
                  <a:pt x="245" y="491"/>
                </a:cubicBezTo>
                <a:cubicBezTo>
                  <a:pt x="246" y="491"/>
                  <a:pt x="248" y="491"/>
                  <a:pt x="250" y="491"/>
                </a:cubicBezTo>
                <a:cubicBezTo>
                  <a:pt x="253" y="492"/>
                  <a:pt x="258" y="492"/>
                  <a:pt x="262" y="493"/>
                </a:cubicBezTo>
                <a:cubicBezTo>
                  <a:pt x="265" y="493"/>
                  <a:pt x="268" y="493"/>
                  <a:pt x="268" y="493"/>
                </a:cubicBezTo>
                <a:cubicBezTo>
                  <a:pt x="268" y="492"/>
                  <a:pt x="268" y="492"/>
                  <a:pt x="268" y="492"/>
                </a:cubicBezTo>
                <a:cubicBezTo>
                  <a:pt x="267" y="491"/>
                  <a:pt x="267" y="491"/>
                  <a:pt x="267" y="491"/>
                </a:cubicBezTo>
                <a:cubicBezTo>
                  <a:pt x="264" y="495"/>
                  <a:pt x="264" y="495"/>
                  <a:pt x="264" y="495"/>
                </a:cubicBezTo>
                <a:cubicBezTo>
                  <a:pt x="266" y="496"/>
                  <a:pt x="266" y="496"/>
                  <a:pt x="266" y="496"/>
                </a:cubicBezTo>
                <a:cubicBezTo>
                  <a:pt x="266" y="494"/>
                  <a:pt x="266" y="494"/>
                  <a:pt x="266" y="494"/>
                </a:cubicBezTo>
                <a:cubicBezTo>
                  <a:pt x="263" y="494"/>
                  <a:pt x="263" y="494"/>
                  <a:pt x="263" y="494"/>
                </a:cubicBezTo>
                <a:cubicBezTo>
                  <a:pt x="263" y="496"/>
                  <a:pt x="263" y="496"/>
                  <a:pt x="263" y="496"/>
                </a:cubicBezTo>
                <a:cubicBezTo>
                  <a:pt x="264" y="495"/>
                  <a:pt x="264" y="495"/>
                  <a:pt x="264" y="495"/>
                </a:cubicBezTo>
                <a:cubicBezTo>
                  <a:pt x="263" y="493"/>
                  <a:pt x="263" y="493"/>
                  <a:pt x="263" y="493"/>
                </a:cubicBezTo>
                <a:cubicBezTo>
                  <a:pt x="263" y="492"/>
                  <a:pt x="263" y="492"/>
                  <a:pt x="263" y="492"/>
                </a:cubicBezTo>
                <a:cubicBezTo>
                  <a:pt x="262" y="492"/>
                  <a:pt x="262" y="492"/>
                  <a:pt x="262" y="492"/>
                </a:cubicBezTo>
                <a:cubicBezTo>
                  <a:pt x="255" y="492"/>
                  <a:pt x="255" y="492"/>
                  <a:pt x="255" y="492"/>
                </a:cubicBezTo>
                <a:cubicBezTo>
                  <a:pt x="253" y="492"/>
                  <a:pt x="253" y="492"/>
                  <a:pt x="253" y="492"/>
                </a:cubicBezTo>
                <a:cubicBezTo>
                  <a:pt x="253" y="494"/>
                  <a:pt x="253" y="494"/>
                  <a:pt x="253" y="494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256" y="499"/>
                  <a:pt x="256" y="499"/>
                  <a:pt x="256" y="499"/>
                </a:cubicBezTo>
                <a:cubicBezTo>
                  <a:pt x="257" y="497"/>
                  <a:pt x="257" y="497"/>
                  <a:pt x="257" y="497"/>
                </a:cubicBezTo>
                <a:cubicBezTo>
                  <a:pt x="253" y="496"/>
                  <a:pt x="253" y="496"/>
                  <a:pt x="253" y="496"/>
                </a:cubicBezTo>
                <a:cubicBezTo>
                  <a:pt x="252" y="496"/>
                  <a:pt x="252" y="496"/>
                  <a:pt x="252" y="496"/>
                </a:cubicBezTo>
                <a:cubicBezTo>
                  <a:pt x="251" y="496"/>
                  <a:pt x="251" y="496"/>
                  <a:pt x="251" y="496"/>
                </a:cubicBezTo>
                <a:cubicBezTo>
                  <a:pt x="243" y="501"/>
                  <a:pt x="243" y="501"/>
                  <a:pt x="243" y="501"/>
                </a:cubicBezTo>
                <a:cubicBezTo>
                  <a:pt x="242" y="502"/>
                  <a:pt x="242" y="502"/>
                  <a:pt x="242" y="502"/>
                </a:cubicBezTo>
                <a:cubicBezTo>
                  <a:pt x="243" y="503"/>
                  <a:pt x="243" y="503"/>
                  <a:pt x="243" y="503"/>
                </a:cubicBezTo>
                <a:cubicBezTo>
                  <a:pt x="244" y="506"/>
                  <a:pt x="244" y="506"/>
                  <a:pt x="244" y="506"/>
                </a:cubicBezTo>
                <a:cubicBezTo>
                  <a:pt x="245" y="505"/>
                  <a:pt x="245" y="505"/>
                  <a:pt x="245" y="505"/>
                </a:cubicBezTo>
                <a:cubicBezTo>
                  <a:pt x="245" y="504"/>
                  <a:pt x="245" y="504"/>
                  <a:pt x="245" y="504"/>
                </a:cubicBezTo>
                <a:cubicBezTo>
                  <a:pt x="245" y="504"/>
                  <a:pt x="243" y="505"/>
                  <a:pt x="241" y="507"/>
                </a:cubicBezTo>
                <a:cubicBezTo>
                  <a:pt x="239" y="508"/>
                  <a:pt x="237" y="510"/>
                  <a:pt x="236" y="513"/>
                </a:cubicBezTo>
                <a:cubicBezTo>
                  <a:pt x="235" y="515"/>
                  <a:pt x="234" y="517"/>
                  <a:pt x="233" y="519"/>
                </a:cubicBezTo>
                <a:cubicBezTo>
                  <a:pt x="233" y="521"/>
                  <a:pt x="232" y="522"/>
                  <a:pt x="232" y="522"/>
                </a:cubicBezTo>
                <a:cubicBezTo>
                  <a:pt x="233" y="523"/>
                  <a:pt x="233" y="523"/>
                  <a:pt x="233" y="523"/>
                </a:cubicBezTo>
                <a:cubicBezTo>
                  <a:pt x="232" y="522"/>
                  <a:pt x="232" y="522"/>
                  <a:pt x="232" y="522"/>
                </a:cubicBezTo>
                <a:cubicBezTo>
                  <a:pt x="228" y="524"/>
                  <a:pt x="228" y="524"/>
                  <a:pt x="228" y="524"/>
                </a:cubicBezTo>
                <a:cubicBezTo>
                  <a:pt x="227" y="525"/>
                  <a:pt x="227" y="525"/>
                  <a:pt x="227" y="525"/>
                </a:cubicBezTo>
                <a:cubicBezTo>
                  <a:pt x="228" y="526"/>
                  <a:pt x="228" y="526"/>
                  <a:pt x="228" y="526"/>
                </a:cubicBezTo>
                <a:cubicBezTo>
                  <a:pt x="232" y="534"/>
                  <a:pt x="232" y="534"/>
                  <a:pt x="232" y="534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1"/>
                  <a:pt x="236" y="541"/>
                  <a:pt x="236" y="541"/>
                </a:cubicBezTo>
                <a:cubicBezTo>
                  <a:pt x="237" y="542"/>
                  <a:pt x="237" y="542"/>
                  <a:pt x="237" y="543"/>
                </a:cubicBezTo>
                <a:cubicBezTo>
                  <a:pt x="237" y="543"/>
                  <a:pt x="237" y="544"/>
                  <a:pt x="237" y="545"/>
                </a:cubicBezTo>
                <a:cubicBezTo>
                  <a:pt x="237" y="546"/>
                  <a:pt x="236" y="548"/>
                  <a:pt x="236" y="549"/>
                </a:cubicBezTo>
                <a:cubicBezTo>
                  <a:pt x="236" y="551"/>
                  <a:pt x="236" y="552"/>
                  <a:pt x="236" y="553"/>
                </a:cubicBezTo>
                <a:cubicBezTo>
                  <a:pt x="236" y="553"/>
                  <a:pt x="236" y="553"/>
                  <a:pt x="236" y="553"/>
                </a:cubicBezTo>
                <a:cubicBezTo>
                  <a:pt x="236" y="553"/>
                  <a:pt x="236" y="553"/>
                  <a:pt x="236" y="553"/>
                </a:cubicBezTo>
                <a:cubicBezTo>
                  <a:pt x="237" y="556"/>
                  <a:pt x="240" y="559"/>
                  <a:pt x="240" y="559"/>
                </a:cubicBezTo>
                <a:cubicBezTo>
                  <a:pt x="241" y="560"/>
                  <a:pt x="241" y="560"/>
                  <a:pt x="241" y="560"/>
                </a:cubicBezTo>
                <a:cubicBezTo>
                  <a:pt x="243" y="559"/>
                  <a:pt x="243" y="559"/>
                  <a:pt x="243" y="559"/>
                </a:cubicBezTo>
                <a:cubicBezTo>
                  <a:pt x="248" y="552"/>
                  <a:pt x="248" y="552"/>
                  <a:pt x="248" y="552"/>
                </a:cubicBezTo>
                <a:cubicBezTo>
                  <a:pt x="247" y="551"/>
                  <a:pt x="247" y="551"/>
                  <a:pt x="247" y="551"/>
                </a:cubicBezTo>
                <a:cubicBezTo>
                  <a:pt x="245" y="551"/>
                  <a:pt x="245" y="551"/>
                  <a:pt x="245" y="551"/>
                </a:cubicBezTo>
                <a:cubicBezTo>
                  <a:pt x="245" y="557"/>
                  <a:pt x="245" y="557"/>
                  <a:pt x="245" y="557"/>
                </a:cubicBezTo>
                <a:cubicBezTo>
                  <a:pt x="247" y="557"/>
                  <a:pt x="247" y="557"/>
                  <a:pt x="247" y="557"/>
                </a:cubicBezTo>
                <a:cubicBezTo>
                  <a:pt x="246" y="556"/>
                  <a:pt x="246" y="556"/>
                  <a:pt x="246" y="556"/>
                </a:cubicBezTo>
                <a:cubicBezTo>
                  <a:pt x="243" y="560"/>
                  <a:pt x="243" y="560"/>
                  <a:pt x="243" y="560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4" y="559"/>
                  <a:pt x="244" y="559"/>
                  <a:pt x="244" y="559"/>
                </a:cubicBezTo>
                <a:cubicBezTo>
                  <a:pt x="244" y="559"/>
                  <a:pt x="243" y="559"/>
                  <a:pt x="243" y="560"/>
                </a:cubicBezTo>
                <a:cubicBezTo>
                  <a:pt x="242" y="560"/>
                  <a:pt x="242" y="560"/>
                  <a:pt x="242" y="561"/>
                </a:cubicBezTo>
                <a:cubicBezTo>
                  <a:pt x="242" y="562"/>
                  <a:pt x="242" y="562"/>
                  <a:pt x="242" y="562"/>
                </a:cubicBezTo>
                <a:cubicBezTo>
                  <a:pt x="242" y="563"/>
                  <a:pt x="243" y="565"/>
                  <a:pt x="243" y="566"/>
                </a:cubicBezTo>
                <a:cubicBezTo>
                  <a:pt x="244" y="568"/>
                  <a:pt x="244" y="569"/>
                  <a:pt x="244" y="569"/>
                </a:cubicBezTo>
                <a:cubicBezTo>
                  <a:pt x="245" y="572"/>
                  <a:pt x="245" y="572"/>
                  <a:pt x="245" y="572"/>
                </a:cubicBezTo>
                <a:cubicBezTo>
                  <a:pt x="247" y="570"/>
                  <a:pt x="247" y="570"/>
                  <a:pt x="247" y="570"/>
                </a:cubicBezTo>
                <a:cubicBezTo>
                  <a:pt x="252" y="563"/>
                  <a:pt x="252" y="563"/>
                  <a:pt x="252" y="563"/>
                </a:cubicBezTo>
                <a:cubicBezTo>
                  <a:pt x="252" y="563"/>
                  <a:pt x="252" y="563"/>
                  <a:pt x="252" y="563"/>
                </a:cubicBezTo>
                <a:cubicBezTo>
                  <a:pt x="252" y="562"/>
                  <a:pt x="252" y="562"/>
                  <a:pt x="252" y="562"/>
                </a:cubicBezTo>
                <a:cubicBezTo>
                  <a:pt x="254" y="556"/>
                  <a:pt x="254" y="556"/>
                  <a:pt x="254" y="556"/>
                </a:cubicBezTo>
                <a:cubicBezTo>
                  <a:pt x="252" y="555"/>
                  <a:pt x="252" y="555"/>
                  <a:pt x="252" y="555"/>
                </a:cubicBezTo>
                <a:cubicBezTo>
                  <a:pt x="251" y="556"/>
                  <a:pt x="251" y="556"/>
                  <a:pt x="251" y="556"/>
                </a:cubicBezTo>
                <a:cubicBezTo>
                  <a:pt x="255" y="567"/>
                  <a:pt x="255" y="567"/>
                  <a:pt x="255" y="567"/>
                </a:cubicBezTo>
                <a:cubicBezTo>
                  <a:pt x="255" y="568"/>
                  <a:pt x="255" y="568"/>
                  <a:pt x="255" y="568"/>
                </a:cubicBezTo>
                <a:cubicBezTo>
                  <a:pt x="257" y="567"/>
                  <a:pt x="257" y="567"/>
                  <a:pt x="257" y="567"/>
                </a:cubicBezTo>
                <a:cubicBezTo>
                  <a:pt x="264" y="563"/>
                  <a:pt x="264" y="563"/>
                  <a:pt x="264" y="563"/>
                </a:cubicBezTo>
                <a:cubicBezTo>
                  <a:pt x="263" y="562"/>
                  <a:pt x="263" y="562"/>
                  <a:pt x="263" y="562"/>
                </a:cubicBezTo>
                <a:cubicBezTo>
                  <a:pt x="261" y="562"/>
                  <a:pt x="261" y="562"/>
                  <a:pt x="261" y="562"/>
                </a:cubicBezTo>
                <a:cubicBezTo>
                  <a:pt x="261" y="570"/>
                  <a:pt x="261" y="570"/>
                  <a:pt x="261" y="570"/>
                </a:cubicBezTo>
                <a:cubicBezTo>
                  <a:pt x="263" y="570"/>
                  <a:pt x="263" y="570"/>
                  <a:pt x="263" y="570"/>
                </a:cubicBezTo>
                <a:cubicBezTo>
                  <a:pt x="263" y="569"/>
                  <a:pt x="263" y="569"/>
                  <a:pt x="263" y="569"/>
                </a:cubicBezTo>
                <a:cubicBezTo>
                  <a:pt x="263" y="569"/>
                  <a:pt x="261" y="569"/>
                  <a:pt x="259" y="570"/>
                </a:cubicBezTo>
                <a:cubicBezTo>
                  <a:pt x="258" y="570"/>
                  <a:pt x="257" y="570"/>
                  <a:pt x="257" y="571"/>
                </a:cubicBezTo>
                <a:cubicBezTo>
                  <a:pt x="256" y="571"/>
                  <a:pt x="256" y="571"/>
                  <a:pt x="255" y="571"/>
                </a:cubicBezTo>
                <a:cubicBezTo>
                  <a:pt x="255" y="572"/>
                  <a:pt x="255" y="572"/>
                  <a:pt x="255" y="573"/>
                </a:cubicBezTo>
                <a:cubicBezTo>
                  <a:pt x="255" y="574"/>
                  <a:pt x="255" y="575"/>
                  <a:pt x="256" y="576"/>
                </a:cubicBezTo>
                <a:cubicBezTo>
                  <a:pt x="257" y="578"/>
                  <a:pt x="260" y="578"/>
                  <a:pt x="260" y="578"/>
                </a:cubicBezTo>
                <a:cubicBezTo>
                  <a:pt x="260" y="577"/>
                  <a:pt x="260" y="577"/>
                  <a:pt x="260" y="577"/>
                </a:cubicBezTo>
                <a:cubicBezTo>
                  <a:pt x="259" y="577"/>
                  <a:pt x="259" y="577"/>
                  <a:pt x="259" y="577"/>
                </a:cubicBezTo>
                <a:cubicBezTo>
                  <a:pt x="257" y="582"/>
                  <a:pt x="257" y="582"/>
                  <a:pt x="257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1"/>
                  <a:pt x="259" y="581"/>
                  <a:pt x="259" y="581"/>
                </a:cubicBezTo>
                <a:cubicBezTo>
                  <a:pt x="247" y="582"/>
                  <a:pt x="247" y="582"/>
                  <a:pt x="247" y="582"/>
                </a:cubicBezTo>
                <a:cubicBezTo>
                  <a:pt x="246" y="582"/>
                  <a:pt x="246" y="582"/>
                  <a:pt x="246" y="582"/>
                </a:cubicBezTo>
                <a:cubicBezTo>
                  <a:pt x="245" y="583"/>
                  <a:pt x="245" y="583"/>
                  <a:pt x="245" y="583"/>
                </a:cubicBezTo>
                <a:cubicBezTo>
                  <a:pt x="245" y="583"/>
                  <a:pt x="244" y="589"/>
                  <a:pt x="244" y="593"/>
                </a:cubicBezTo>
                <a:cubicBezTo>
                  <a:pt x="244" y="594"/>
                  <a:pt x="244" y="595"/>
                  <a:pt x="244" y="596"/>
                </a:cubicBezTo>
                <a:cubicBezTo>
                  <a:pt x="245" y="597"/>
                  <a:pt x="245" y="598"/>
                  <a:pt x="246" y="599"/>
                </a:cubicBezTo>
                <a:cubicBezTo>
                  <a:pt x="247" y="599"/>
                  <a:pt x="248" y="600"/>
                  <a:pt x="248" y="602"/>
                </a:cubicBezTo>
                <a:cubicBezTo>
                  <a:pt x="249" y="602"/>
                  <a:pt x="249" y="603"/>
                  <a:pt x="249" y="604"/>
                </a:cubicBezTo>
                <a:cubicBezTo>
                  <a:pt x="249" y="604"/>
                  <a:pt x="249" y="604"/>
                  <a:pt x="249" y="604"/>
                </a:cubicBezTo>
                <a:cubicBezTo>
                  <a:pt x="249" y="604"/>
                  <a:pt x="249" y="604"/>
                  <a:pt x="249" y="604"/>
                </a:cubicBezTo>
                <a:cubicBezTo>
                  <a:pt x="251" y="604"/>
                  <a:pt x="251" y="604"/>
                  <a:pt x="251" y="604"/>
                </a:cubicBezTo>
                <a:cubicBezTo>
                  <a:pt x="250" y="603"/>
                  <a:pt x="250" y="603"/>
                  <a:pt x="250" y="603"/>
                </a:cubicBezTo>
                <a:cubicBezTo>
                  <a:pt x="250" y="603"/>
                  <a:pt x="247" y="604"/>
                  <a:pt x="244" y="606"/>
                </a:cubicBezTo>
                <a:cubicBezTo>
                  <a:pt x="243" y="608"/>
                  <a:pt x="242" y="609"/>
                  <a:pt x="240" y="611"/>
                </a:cubicBezTo>
                <a:cubicBezTo>
                  <a:pt x="239" y="612"/>
                  <a:pt x="239" y="614"/>
                  <a:pt x="238" y="616"/>
                </a:cubicBezTo>
                <a:cubicBezTo>
                  <a:pt x="238" y="616"/>
                  <a:pt x="238" y="616"/>
                  <a:pt x="238" y="616"/>
                </a:cubicBezTo>
                <a:cubicBezTo>
                  <a:pt x="239" y="617"/>
                  <a:pt x="239" y="617"/>
                  <a:pt x="239" y="617"/>
                </a:cubicBezTo>
                <a:cubicBezTo>
                  <a:pt x="240" y="622"/>
                  <a:pt x="244" y="634"/>
                  <a:pt x="244" y="634"/>
                </a:cubicBezTo>
                <a:cubicBezTo>
                  <a:pt x="244" y="635"/>
                  <a:pt x="244" y="635"/>
                  <a:pt x="244" y="635"/>
                </a:cubicBezTo>
                <a:cubicBezTo>
                  <a:pt x="245" y="635"/>
                  <a:pt x="245" y="635"/>
                  <a:pt x="245" y="635"/>
                </a:cubicBezTo>
                <a:cubicBezTo>
                  <a:pt x="252" y="638"/>
                  <a:pt x="252" y="638"/>
                  <a:pt x="252" y="638"/>
                </a:cubicBezTo>
                <a:cubicBezTo>
                  <a:pt x="252" y="636"/>
                  <a:pt x="252" y="636"/>
                  <a:pt x="252" y="636"/>
                </a:cubicBezTo>
                <a:cubicBezTo>
                  <a:pt x="251" y="636"/>
                  <a:pt x="251" y="636"/>
                  <a:pt x="251" y="636"/>
                </a:cubicBezTo>
                <a:cubicBezTo>
                  <a:pt x="251" y="636"/>
                  <a:pt x="251" y="636"/>
                  <a:pt x="251" y="636"/>
                </a:cubicBezTo>
                <a:cubicBezTo>
                  <a:pt x="251" y="636"/>
                  <a:pt x="250" y="637"/>
                  <a:pt x="250" y="637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7"/>
                  <a:pt x="248" y="637"/>
                </a:cubicBezTo>
                <a:cubicBezTo>
                  <a:pt x="247" y="637"/>
                  <a:pt x="246" y="636"/>
                  <a:pt x="245" y="636"/>
                </a:cubicBezTo>
                <a:cubicBezTo>
                  <a:pt x="244" y="635"/>
                  <a:pt x="243" y="635"/>
                  <a:pt x="243" y="635"/>
                </a:cubicBezTo>
                <a:cubicBezTo>
                  <a:pt x="243" y="636"/>
                  <a:pt x="243" y="636"/>
                  <a:pt x="243" y="636"/>
                </a:cubicBezTo>
                <a:cubicBezTo>
                  <a:pt x="244" y="636"/>
                  <a:pt x="244" y="636"/>
                  <a:pt x="244" y="636"/>
                </a:cubicBezTo>
                <a:cubicBezTo>
                  <a:pt x="241" y="627"/>
                  <a:pt x="241" y="627"/>
                  <a:pt x="241" y="627"/>
                </a:cubicBezTo>
                <a:cubicBezTo>
                  <a:pt x="241" y="626"/>
                  <a:pt x="241" y="626"/>
                  <a:pt x="241" y="626"/>
                </a:cubicBezTo>
                <a:cubicBezTo>
                  <a:pt x="240" y="626"/>
                  <a:pt x="240" y="626"/>
                  <a:pt x="240" y="626"/>
                </a:cubicBezTo>
                <a:cubicBezTo>
                  <a:pt x="240" y="625"/>
                  <a:pt x="238" y="625"/>
                  <a:pt x="236" y="625"/>
                </a:cubicBezTo>
                <a:cubicBezTo>
                  <a:pt x="235" y="625"/>
                  <a:pt x="234" y="625"/>
                  <a:pt x="233" y="626"/>
                </a:cubicBezTo>
                <a:cubicBezTo>
                  <a:pt x="232" y="626"/>
                  <a:pt x="232" y="626"/>
                  <a:pt x="231" y="626"/>
                </a:cubicBezTo>
                <a:cubicBezTo>
                  <a:pt x="231" y="627"/>
                  <a:pt x="230" y="628"/>
                  <a:pt x="230" y="628"/>
                </a:cubicBezTo>
                <a:cubicBezTo>
                  <a:pt x="232" y="628"/>
                  <a:pt x="232" y="628"/>
                  <a:pt x="232" y="628"/>
                </a:cubicBezTo>
                <a:cubicBezTo>
                  <a:pt x="231" y="627"/>
                  <a:pt x="231" y="627"/>
                  <a:pt x="231" y="627"/>
                </a:cubicBezTo>
                <a:cubicBezTo>
                  <a:pt x="230" y="628"/>
                  <a:pt x="230" y="628"/>
                  <a:pt x="230" y="629"/>
                </a:cubicBezTo>
                <a:cubicBezTo>
                  <a:pt x="230" y="629"/>
                  <a:pt x="230" y="630"/>
                  <a:pt x="230" y="630"/>
                </a:cubicBezTo>
                <a:cubicBezTo>
                  <a:pt x="230" y="632"/>
                  <a:pt x="230" y="634"/>
                  <a:pt x="231" y="636"/>
                </a:cubicBezTo>
                <a:cubicBezTo>
                  <a:pt x="231" y="638"/>
                  <a:pt x="232" y="640"/>
                  <a:pt x="232" y="640"/>
                </a:cubicBezTo>
                <a:cubicBezTo>
                  <a:pt x="233" y="639"/>
                  <a:pt x="233" y="639"/>
                  <a:pt x="233" y="639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25" y="629"/>
                  <a:pt x="225" y="629"/>
                  <a:pt x="225" y="629"/>
                </a:cubicBezTo>
                <a:cubicBezTo>
                  <a:pt x="224" y="628"/>
                  <a:pt x="224" y="628"/>
                  <a:pt x="224" y="628"/>
                </a:cubicBezTo>
                <a:cubicBezTo>
                  <a:pt x="224" y="628"/>
                  <a:pt x="224" y="628"/>
                  <a:pt x="224" y="628"/>
                </a:cubicBezTo>
                <a:cubicBezTo>
                  <a:pt x="206" y="631"/>
                  <a:pt x="206" y="631"/>
                  <a:pt x="206" y="631"/>
                </a:cubicBezTo>
                <a:cubicBezTo>
                  <a:pt x="206" y="632"/>
                  <a:pt x="206" y="632"/>
                  <a:pt x="206" y="632"/>
                </a:cubicBezTo>
                <a:cubicBezTo>
                  <a:pt x="207" y="631"/>
                  <a:pt x="207" y="631"/>
                  <a:pt x="207" y="631"/>
                </a:cubicBezTo>
                <a:cubicBezTo>
                  <a:pt x="196" y="624"/>
                  <a:pt x="196" y="624"/>
                  <a:pt x="196" y="624"/>
                </a:cubicBezTo>
                <a:cubicBezTo>
                  <a:pt x="194" y="623"/>
                  <a:pt x="194" y="623"/>
                  <a:pt x="194" y="623"/>
                </a:cubicBezTo>
                <a:cubicBezTo>
                  <a:pt x="194" y="626"/>
                  <a:pt x="194" y="626"/>
                  <a:pt x="194" y="626"/>
                </a:cubicBezTo>
                <a:cubicBezTo>
                  <a:pt x="194" y="630"/>
                  <a:pt x="194" y="630"/>
                  <a:pt x="194" y="630"/>
                </a:cubicBezTo>
                <a:cubicBezTo>
                  <a:pt x="195" y="630"/>
                  <a:pt x="195" y="630"/>
                  <a:pt x="195" y="630"/>
                </a:cubicBezTo>
                <a:cubicBezTo>
                  <a:pt x="195" y="628"/>
                  <a:pt x="195" y="628"/>
                  <a:pt x="195" y="628"/>
                </a:cubicBezTo>
                <a:cubicBezTo>
                  <a:pt x="180" y="631"/>
                  <a:pt x="180" y="631"/>
                  <a:pt x="180" y="631"/>
                </a:cubicBezTo>
                <a:cubicBezTo>
                  <a:pt x="180" y="631"/>
                  <a:pt x="180" y="631"/>
                  <a:pt x="180" y="631"/>
                </a:cubicBezTo>
                <a:cubicBezTo>
                  <a:pt x="180" y="631"/>
                  <a:pt x="180" y="631"/>
                  <a:pt x="180" y="631"/>
                </a:cubicBezTo>
                <a:cubicBezTo>
                  <a:pt x="164" y="639"/>
                  <a:pt x="164" y="639"/>
                  <a:pt x="164" y="639"/>
                </a:cubicBezTo>
                <a:cubicBezTo>
                  <a:pt x="163" y="639"/>
                  <a:pt x="163" y="639"/>
                  <a:pt x="163" y="639"/>
                </a:cubicBezTo>
                <a:cubicBezTo>
                  <a:pt x="163" y="640"/>
                  <a:pt x="163" y="640"/>
                  <a:pt x="163" y="640"/>
                </a:cubicBezTo>
                <a:cubicBezTo>
                  <a:pt x="163" y="641"/>
                  <a:pt x="163" y="641"/>
                  <a:pt x="163" y="641"/>
                </a:cubicBezTo>
                <a:cubicBezTo>
                  <a:pt x="163" y="641"/>
                  <a:pt x="162" y="644"/>
                  <a:pt x="161" y="646"/>
                </a:cubicBezTo>
                <a:cubicBezTo>
                  <a:pt x="161" y="647"/>
                  <a:pt x="161" y="648"/>
                  <a:pt x="160" y="649"/>
                </a:cubicBezTo>
                <a:cubicBezTo>
                  <a:pt x="160" y="649"/>
                  <a:pt x="159" y="650"/>
                  <a:pt x="159" y="650"/>
                </a:cubicBezTo>
                <a:cubicBezTo>
                  <a:pt x="158" y="650"/>
                  <a:pt x="158" y="650"/>
                  <a:pt x="158" y="650"/>
                </a:cubicBezTo>
                <a:cubicBezTo>
                  <a:pt x="158" y="650"/>
                  <a:pt x="158" y="650"/>
                  <a:pt x="158" y="650"/>
                </a:cubicBezTo>
                <a:cubicBezTo>
                  <a:pt x="157" y="651"/>
                  <a:pt x="155" y="652"/>
                  <a:pt x="154" y="652"/>
                </a:cubicBezTo>
                <a:cubicBezTo>
                  <a:pt x="153" y="652"/>
                  <a:pt x="152" y="652"/>
                  <a:pt x="152" y="652"/>
                </a:cubicBezTo>
                <a:cubicBezTo>
                  <a:pt x="151" y="652"/>
                  <a:pt x="151" y="652"/>
                  <a:pt x="151" y="652"/>
                </a:cubicBezTo>
                <a:cubicBezTo>
                  <a:pt x="151" y="652"/>
                  <a:pt x="151" y="652"/>
                  <a:pt x="151" y="652"/>
                </a:cubicBezTo>
                <a:cubicBezTo>
                  <a:pt x="151" y="652"/>
                  <a:pt x="151" y="652"/>
                  <a:pt x="151" y="652"/>
                </a:cubicBezTo>
                <a:cubicBezTo>
                  <a:pt x="150" y="653"/>
                  <a:pt x="150" y="653"/>
                  <a:pt x="150" y="653"/>
                </a:cubicBezTo>
                <a:cubicBezTo>
                  <a:pt x="150" y="653"/>
                  <a:pt x="147" y="654"/>
                  <a:pt x="143" y="656"/>
                </a:cubicBezTo>
                <a:cubicBezTo>
                  <a:pt x="142" y="657"/>
                  <a:pt x="140" y="658"/>
                  <a:pt x="139" y="659"/>
                </a:cubicBezTo>
                <a:cubicBezTo>
                  <a:pt x="138" y="659"/>
                  <a:pt x="137" y="660"/>
                  <a:pt x="137" y="660"/>
                </a:cubicBezTo>
                <a:cubicBezTo>
                  <a:pt x="136" y="661"/>
                  <a:pt x="136" y="661"/>
                  <a:pt x="136" y="661"/>
                </a:cubicBezTo>
                <a:cubicBezTo>
                  <a:pt x="136" y="661"/>
                  <a:pt x="136" y="661"/>
                  <a:pt x="136" y="662"/>
                </a:cubicBezTo>
                <a:cubicBezTo>
                  <a:pt x="136" y="662"/>
                  <a:pt x="136" y="663"/>
                  <a:pt x="136" y="663"/>
                </a:cubicBezTo>
                <a:cubicBezTo>
                  <a:pt x="137" y="663"/>
                  <a:pt x="137" y="663"/>
                  <a:pt x="137" y="663"/>
                </a:cubicBezTo>
                <a:cubicBezTo>
                  <a:pt x="137" y="663"/>
                  <a:pt x="137" y="663"/>
                  <a:pt x="137" y="663"/>
                </a:cubicBezTo>
                <a:cubicBezTo>
                  <a:pt x="139" y="664"/>
                  <a:pt x="141" y="664"/>
                  <a:pt x="143" y="664"/>
                </a:cubicBezTo>
                <a:cubicBezTo>
                  <a:pt x="145" y="664"/>
                  <a:pt x="147" y="664"/>
                  <a:pt x="148" y="665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4"/>
                  <a:pt x="147" y="664"/>
                  <a:pt x="147" y="664"/>
                </a:cubicBezTo>
                <a:cubicBezTo>
                  <a:pt x="147" y="665"/>
                  <a:pt x="148" y="667"/>
                  <a:pt x="148" y="668"/>
                </a:cubicBezTo>
                <a:cubicBezTo>
                  <a:pt x="148" y="669"/>
                  <a:pt x="148" y="669"/>
                  <a:pt x="148" y="670"/>
                </a:cubicBezTo>
                <a:cubicBezTo>
                  <a:pt x="148" y="670"/>
                  <a:pt x="148" y="670"/>
                  <a:pt x="148" y="670"/>
                </a:cubicBezTo>
                <a:cubicBezTo>
                  <a:pt x="148" y="673"/>
                  <a:pt x="148" y="673"/>
                  <a:pt x="148" y="673"/>
                </a:cubicBezTo>
                <a:cubicBezTo>
                  <a:pt x="150" y="672"/>
                  <a:pt x="150" y="672"/>
                  <a:pt x="150" y="672"/>
                </a:cubicBezTo>
                <a:cubicBezTo>
                  <a:pt x="150" y="671"/>
                  <a:pt x="151" y="671"/>
                  <a:pt x="152" y="670"/>
                </a:cubicBezTo>
                <a:cubicBezTo>
                  <a:pt x="153" y="669"/>
                  <a:pt x="154" y="668"/>
                  <a:pt x="154" y="666"/>
                </a:cubicBezTo>
                <a:cubicBezTo>
                  <a:pt x="152" y="666"/>
                  <a:pt x="152" y="666"/>
                  <a:pt x="152" y="666"/>
                </a:cubicBezTo>
                <a:cubicBezTo>
                  <a:pt x="154" y="667"/>
                  <a:pt x="154" y="667"/>
                  <a:pt x="154" y="667"/>
                </a:cubicBezTo>
                <a:cubicBezTo>
                  <a:pt x="154" y="665"/>
                  <a:pt x="155" y="663"/>
                  <a:pt x="156" y="662"/>
                </a:cubicBezTo>
                <a:cubicBezTo>
                  <a:pt x="156" y="661"/>
                  <a:pt x="157" y="661"/>
                  <a:pt x="158" y="661"/>
                </a:cubicBezTo>
                <a:cubicBezTo>
                  <a:pt x="158" y="661"/>
                  <a:pt x="158" y="661"/>
                  <a:pt x="158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1"/>
                  <a:pt x="160" y="661"/>
                </a:cubicBezTo>
                <a:cubicBezTo>
                  <a:pt x="160" y="662"/>
                  <a:pt x="160" y="662"/>
                  <a:pt x="160" y="662"/>
                </a:cubicBezTo>
                <a:cubicBezTo>
                  <a:pt x="161" y="662"/>
                  <a:pt x="161" y="662"/>
                  <a:pt x="161" y="662"/>
                </a:cubicBezTo>
                <a:cubicBezTo>
                  <a:pt x="161" y="662"/>
                  <a:pt x="161" y="662"/>
                  <a:pt x="161" y="662"/>
                </a:cubicBezTo>
                <a:cubicBezTo>
                  <a:pt x="161" y="662"/>
                  <a:pt x="161" y="662"/>
                  <a:pt x="161" y="662"/>
                </a:cubicBezTo>
                <a:cubicBezTo>
                  <a:pt x="162" y="662"/>
                  <a:pt x="162" y="662"/>
                  <a:pt x="162" y="662"/>
                </a:cubicBezTo>
                <a:cubicBezTo>
                  <a:pt x="166" y="661"/>
                  <a:pt x="166" y="661"/>
                  <a:pt x="166" y="661"/>
                </a:cubicBezTo>
                <a:cubicBezTo>
                  <a:pt x="166" y="659"/>
                  <a:pt x="166" y="659"/>
                  <a:pt x="166" y="659"/>
                </a:cubicBezTo>
                <a:cubicBezTo>
                  <a:pt x="166" y="661"/>
                  <a:pt x="166" y="661"/>
                  <a:pt x="166" y="661"/>
                </a:cubicBezTo>
                <a:cubicBezTo>
                  <a:pt x="175" y="662"/>
                  <a:pt x="175" y="662"/>
                  <a:pt x="175" y="662"/>
                </a:cubicBezTo>
                <a:cubicBezTo>
                  <a:pt x="175" y="661"/>
                  <a:pt x="175" y="661"/>
                  <a:pt x="175" y="661"/>
                </a:cubicBezTo>
                <a:cubicBezTo>
                  <a:pt x="174" y="660"/>
                  <a:pt x="174" y="660"/>
                  <a:pt x="174" y="660"/>
                </a:cubicBezTo>
                <a:cubicBezTo>
                  <a:pt x="171" y="665"/>
                  <a:pt x="171" y="665"/>
                  <a:pt x="171" y="665"/>
                </a:cubicBezTo>
                <a:cubicBezTo>
                  <a:pt x="171" y="666"/>
                  <a:pt x="171" y="666"/>
                  <a:pt x="171" y="666"/>
                </a:cubicBezTo>
                <a:cubicBezTo>
                  <a:pt x="171" y="666"/>
                  <a:pt x="171" y="666"/>
                  <a:pt x="171" y="666"/>
                </a:cubicBezTo>
                <a:cubicBezTo>
                  <a:pt x="171" y="666"/>
                  <a:pt x="170" y="669"/>
                  <a:pt x="170" y="672"/>
                </a:cubicBezTo>
                <a:cubicBezTo>
                  <a:pt x="170" y="672"/>
                  <a:pt x="170" y="673"/>
                  <a:pt x="171" y="673"/>
                </a:cubicBezTo>
                <a:cubicBezTo>
                  <a:pt x="171" y="674"/>
                  <a:pt x="171" y="675"/>
                  <a:pt x="171" y="675"/>
                </a:cubicBezTo>
                <a:cubicBezTo>
                  <a:pt x="172" y="676"/>
                  <a:pt x="172" y="676"/>
                  <a:pt x="172" y="677"/>
                </a:cubicBezTo>
                <a:cubicBezTo>
                  <a:pt x="172" y="678"/>
                  <a:pt x="172" y="678"/>
                  <a:pt x="172" y="678"/>
                </a:cubicBezTo>
                <a:cubicBezTo>
                  <a:pt x="172" y="678"/>
                  <a:pt x="172" y="678"/>
                  <a:pt x="172" y="678"/>
                </a:cubicBezTo>
                <a:cubicBezTo>
                  <a:pt x="172" y="678"/>
                  <a:pt x="172" y="678"/>
                  <a:pt x="172" y="678"/>
                </a:cubicBezTo>
                <a:cubicBezTo>
                  <a:pt x="174" y="678"/>
                  <a:pt x="174" y="678"/>
                  <a:pt x="174" y="678"/>
                </a:cubicBezTo>
                <a:cubicBezTo>
                  <a:pt x="173" y="677"/>
                  <a:pt x="173" y="677"/>
                  <a:pt x="173" y="677"/>
                </a:cubicBezTo>
                <a:cubicBezTo>
                  <a:pt x="173" y="677"/>
                  <a:pt x="171" y="678"/>
                  <a:pt x="169" y="680"/>
                </a:cubicBezTo>
                <a:cubicBezTo>
                  <a:pt x="168" y="682"/>
                  <a:pt x="166" y="684"/>
                  <a:pt x="166" y="688"/>
                </a:cubicBezTo>
                <a:cubicBezTo>
                  <a:pt x="166" y="689"/>
                  <a:pt x="166" y="690"/>
                  <a:pt x="167" y="691"/>
                </a:cubicBezTo>
                <a:cubicBezTo>
                  <a:pt x="168" y="692"/>
                  <a:pt x="170" y="693"/>
                  <a:pt x="171" y="693"/>
                </a:cubicBezTo>
                <a:cubicBezTo>
                  <a:pt x="172" y="694"/>
                  <a:pt x="173" y="695"/>
                  <a:pt x="173" y="695"/>
                </a:cubicBezTo>
                <a:cubicBezTo>
                  <a:pt x="174" y="693"/>
                  <a:pt x="174" y="693"/>
                  <a:pt x="174" y="693"/>
                </a:cubicBezTo>
                <a:cubicBezTo>
                  <a:pt x="173" y="692"/>
                  <a:pt x="173" y="692"/>
                  <a:pt x="173" y="692"/>
                </a:cubicBezTo>
                <a:cubicBezTo>
                  <a:pt x="170" y="695"/>
                  <a:pt x="170" y="695"/>
                  <a:pt x="170" y="695"/>
                </a:cubicBezTo>
                <a:cubicBezTo>
                  <a:pt x="170" y="695"/>
                  <a:pt x="170" y="695"/>
                  <a:pt x="170" y="695"/>
                </a:cubicBezTo>
                <a:cubicBezTo>
                  <a:pt x="170" y="695"/>
                  <a:pt x="170" y="695"/>
                  <a:pt x="170" y="695"/>
                </a:cubicBezTo>
                <a:cubicBezTo>
                  <a:pt x="170" y="695"/>
                  <a:pt x="169" y="696"/>
                  <a:pt x="168" y="698"/>
                </a:cubicBezTo>
                <a:cubicBezTo>
                  <a:pt x="167" y="701"/>
                  <a:pt x="165" y="705"/>
                  <a:pt x="162" y="709"/>
                </a:cubicBezTo>
                <a:cubicBezTo>
                  <a:pt x="161" y="711"/>
                  <a:pt x="160" y="712"/>
                  <a:pt x="159" y="713"/>
                </a:cubicBezTo>
                <a:cubicBezTo>
                  <a:pt x="159" y="714"/>
                  <a:pt x="158" y="714"/>
                  <a:pt x="158" y="714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7" y="715"/>
                  <a:pt x="157" y="715"/>
                  <a:pt x="157" y="715"/>
                </a:cubicBezTo>
                <a:cubicBezTo>
                  <a:pt x="157" y="715"/>
                  <a:pt x="157" y="715"/>
                  <a:pt x="157" y="715"/>
                </a:cubicBezTo>
                <a:cubicBezTo>
                  <a:pt x="155" y="715"/>
                  <a:pt x="153" y="716"/>
                  <a:pt x="152" y="716"/>
                </a:cubicBezTo>
                <a:cubicBezTo>
                  <a:pt x="151" y="716"/>
                  <a:pt x="150" y="716"/>
                  <a:pt x="149" y="717"/>
                </a:cubicBezTo>
                <a:cubicBezTo>
                  <a:pt x="148" y="717"/>
                  <a:pt x="148" y="717"/>
                  <a:pt x="147" y="718"/>
                </a:cubicBezTo>
                <a:cubicBezTo>
                  <a:pt x="148" y="719"/>
                  <a:pt x="148" y="719"/>
                  <a:pt x="148" y="719"/>
                </a:cubicBezTo>
                <a:cubicBezTo>
                  <a:pt x="148" y="717"/>
                  <a:pt x="148" y="717"/>
                  <a:pt x="148" y="717"/>
                </a:cubicBezTo>
                <a:cubicBezTo>
                  <a:pt x="144" y="719"/>
                  <a:pt x="138" y="722"/>
                  <a:pt x="138" y="722"/>
                </a:cubicBezTo>
                <a:cubicBezTo>
                  <a:pt x="139" y="723"/>
                  <a:pt x="139" y="723"/>
                  <a:pt x="139" y="723"/>
                </a:cubicBezTo>
                <a:cubicBezTo>
                  <a:pt x="139" y="721"/>
                  <a:pt x="139" y="721"/>
                  <a:pt x="139" y="721"/>
                </a:cubicBezTo>
                <a:cubicBezTo>
                  <a:pt x="134" y="720"/>
                  <a:pt x="134" y="720"/>
                  <a:pt x="134" y="720"/>
                </a:cubicBezTo>
                <a:cubicBezTo>
                  <a:pt x="133" y="720"/>
                  <a:pt x="133" y="720"/>
                  <a:pt x="133" y="720"/>
                </a:cubicBezTo>
                <a:cubicBezTo>
                  <a:pt x="133" y="720"/>
                  <a:pt x="133" y="720"/>
                  <a:pt x="133" y="720"/>
                </a:cubicBezTo>
                <a:cubicBezTo>
                  <a:pt x="119" y="724"/>
                  <a:pt x="119" y="724"/>
                  <a:pt x="119" y="724"/>
                </a:cubicBezTo>
                <a:cubicBezTo>
                  <a:pt x="119" y="724"/>
                  <a:pt x="119" y="724"/>
                  <a:pt x="119" y="724"/>
                </a:cubicBezTo>
                <a:cubicBezTo>
                  <a:pt x="118" y="725"/>
                  <a:pt x="118" y="725"/>
                  <a:pt x="118" y="725"/>
                </a:cubicBezTo>
                <a:cubicBezTo>
                  <a:pt x="117" y="731"/>
                  <a:pt x="117" y="731"/>
                  <a:pt x="117" y="731"/>
                </a:cubicBezTo>
                <a:cubicBezTo>
                  <a:pt x="118" y="731"/>
                  <a:pt x="118" y="731"/>
                  <a:pt x="118" y="731"/>
                </a:cubicBezTo>
                <a:cubicBezTo>
                  <a:pt x="118" y="729"/>
                  <a:pt x="118" y="729"/>
                  <a:pt x="118" y="729"/>
                </a:cubicBezTo>
                <a:cubicBezTo>
                  <a:pt x="112" y="729"/>
                  <a:pt x="112" y="729"/>
                  <a:pt x="112" y="729"/>
                </a:cubicBezTo>
                <a:cubicBezTo>
                  <a:pt x="112" y="731"/>
                  <a:pt x="112" y="731"/>
                  <a:pt x="112" y="731"/>
                </a:cubicBezTo>
                <a:cubicBezTo>
                  <a:pt x="113" y="730"/>
                  <a:pt x="113" y="730"/>
                  <a:pt x="113" y="730"/>
                </a:cubicBezTo>
                <a:cubicBezTo>
                  <a:pt x="109" y="725"/>
                  <a:pt x="109" y="725"/>
                  <a:pt x="109" y="725"/>
                </a:cubicBezTo>
                <a:cubicBezTo>
                  <a:pt x="108" y="724"/>
                  <a:pt x="108" y="724"/>
                  <a:pt x="108" y="724"/>
                </a:cubicBezTo>
                <a:cubicBezTo>
                  <a:pt x="107" y="724"/>
                  <a:pt x="107" y="724"/>
                  <a:pt x="107" y="724"/>
                </a:cubicBezTo>
                <a:cubicBezTo>
                  <a:pt x="103" y="725"/>
                  <a:pt x="103" y="725"/>
                  <a:pt x="103" y="725"/>
                </a:cubicBezTo>
                <a:cubicBezTo>
                  <a:pt x="102" y="726"/>
                  <a:pt x="102" y="726"/>
                  <a:pt x="102" y="726"/>
                </a:cubicBezTo>
                <a:cubicBezTo>
                  <a:pt x="102" y="727"/>
                  <a:pt x="102" y="727"/>
                  <a:pt x="102" y="727"/>
                </a:cubicBezTo>
                <a:cubicBezTo>
                  <a:pt x="104" y="731"/>
                  <a:pt x="104" y="731"/>
                  <a:pt x="104" y="731"/>
                </a:cubicBezTo>
                <a:cubicBezTo>
                  <a:pt x="105" y="731"/>
                  <a:pt x="105" y="731"/>
                  <a:pt x="105" y="731"/>
                </a:cubicBezTo>
                <a:cubicBezTo>
                  <a:pt x="105" y="729"/>
                  <a:pt x="105" y="729"/>
                  <a:pt x="105" y="729"/>
                </a:cubicBezTo>
                <a:cubicBezTo>
                  <a:pt x="105" y="729"/>
                  <a:pt x="101" y="730"/>
                  <a:pt x="97" y="731"/>
                </a:cubicBezTo>
                <a:cubicBezTo>
                  <a:pt x="95" y="731"/>
                  <a:pt x="93" y="731"/>
                  <a:pt x="92" y="732"/>
                </a:cubicBezTo>
                <a:cubicBezTo>
                  <a:pt x="91" y="732"/>
                  <a:pt x="90" y="732"/>
                  <a:pt x="90" y="733"/>
                </a:cubicBezTo>
                <a:cubicBezTo>
                  <a:pt x="89" y="734"/>
                  <a:pt x="89" y="734"/>
                  <a:pt x="89" y="734"/>
                </a:cubicBezTo>
                <a:cubicBezTo>
                  <a:pt x="89" y="734"/>
                  <a:pt x="89" y="735"/>
                  <a:pt x="89" y="735"/>
                </a:cubicBezTo>
                <a:cubicBezTo>
                  <a:pt x="90" y="735"/>
                  <a:pt x="90" y="735"/>
                  <a:pt x="90" y="735"/>
                </a:cubicBezTo>
                <a:cubicBezTo>
                  <a:pt x="89" y="734"/>
                  <a:pt x="89" y="734"/>
                  <a:pt x="89" y="734"/>
                </a:cubicBezTo>
                <a:cubicBezTo>
                  <a:pt x="87" y="737"/>
                  <a:pt x="87" y="739"/>
                  <a:pt x="87" y="739"/>
                </a:cubicBezTo>
                <a:cubicBezTo>
                  <a:pt x="87" y="740"/>
                  <a:pt x="87" y="740"/>
                  <a:pt x="87" y="740"/>
                </a:cubicBezTo>
                <a:cubicBezTo>
                  <a:pt x="89" y="741"/>
                  <a:pt x="89" y="741"/>
                  <a:pt x="89" y="741"/>
                </a:cubicBezTo>
                <a:cubicBezTo>
                  <a:pt x="98" y="742"/>
                  <a:pt x="98" y="742"/>
                  <a:pt x="98" y="742"/>
                </a:cubicBezTo>
                <a:cubicBezTo>
                  <a:pt x="98" y="740"/>
                  <a:pt x="98" y="740"/>
                  <a:pt x="98" y="740"/>
                </a:cubicBezTo>
                <a:cubicBezTo>
                  <a:pt x="97" y="741"/>
                  <a:pt x="97" y="741"/>
                  <a:pt x="97" y="741"/>
                </a:cubicBezTo>
                <a:cubicBezTo>
                  <a:pt x="97" y="741"/>
                  <a:pt x="97" y="741"/>
                  <a:pt x="97" y="741"/>
                </a:cubicBezTo>
                <a:cubicBezTo>
                  <a:pt x="97" y="741"/>
                  <a:pt x="97" y="743"/>
                  <a:pt x="97" y="744"/>
                </a:cubicBezTo>
                <a:cubicBezTo>
                  <a:pt x="97" y="745"/>
                  <a:pt x="97" y="745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3" y="746"/>
                  <a:pt x="90" y="747"/>
                  <a:pt x="89" y="747"/>
                </a:cubicBezTo>
                <a:cubicBezTo>
                  <a:pt x="88" y="748"/>
                  <a:pt x="88" y="748"/>
                  <a:pt x="88" y="748"/>
                </a:cubicBezTo>
                <a:cubicBezTo>
                  <a:pt x="89" y="749"/>
                  <a:pt x="89" y="749"/>
                  <a:pt x="89" y="749"/>
                </a:cubicBezTo>
                <a:cubicBezTo>
                  <a:pt x="90" y="757"/>
                  <a:pt x="90" y="757"/>
                  <a:pt x="90" y="757"/>
                </a:cubicBezTo>
                <a:cubicBezTo>
                  <a:pt x="90" y="759"/>
                  <a:pt x="90" y="759"/>
                  <a:pt x="90" y="759"/>
                </a:cubicBezTo>
                <a:cubicBezTo>
                  <a:pt x="92" y="758"/>
                  <a:pt x="92" y="758"/>
                  <a:pt x="92" y="758"/>
                </a:cubicBezTo>
                <a:cubicBezTo>
                  <a:pt x="92" y="758"/>
                  <a:pt x="93" y="758"/>
                  <a:pt x="93" y="757"/>
                </a:cubicBezTo>
                <a:cubicBezTo>
                  <a:pt x="94" y="757"/>
                  <a:pt x="94" y="757"/>
                  <a:pt x="95" y="756"/>
                </a:cubicBezTo>
                <a:cubicBezTo>
                  <a:pt x="96" y="756"/>
                  <a:pt x="96" y="756"/>
                  <a:pt x="96" y="756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8" y="756"/>
                  <a:pt x="99" y="756"/>
                </a:cubicBezTo>
                <a:cubicBezTo>
                  <a:pt x="99" y="756"/>
                  <a:pt x="100" y="756"/>
                  <a:pt x="100" y="756"/>
                </a:cubicBezTo>
                <a:cubicBezTo>
                  <a:pt x="100" y="757"/>
                  <a:pt x="100" y="757"/>
                  <a:pt x="100" y="757"/>
                </a:cubicBezTo>
                <a:cubicBezTo>
                  <a:pt x="101" y="757"/>
                  <a:pt x="101" y="757"/>
                  <a:pt x="101" y="757"/>
                </a:cubicBezTo>
                <a:cubicBezTo>
                  <a:pt x="101" y="757"/>
                  <a:pt x="101" y="757"/>
                  <a:pt x="101" y="757"/>
                </a:cubicBezTo>
                <a:cubicBezTo>
                  <a:pt x="109" y="755"/>
                  <a:pt x="109" y="755"/>
                  <a:pt x="109" y="755"/>
                </a:cubicBezTo>
                <a:cubicBezTo>
                  <a:pt x="110" y="755"/>
                  <a:pt x="110" y="755"/>
                  <a:pt x="110" y="755"/>
                </a:cubicBezTo>
                <a:cubicBezTo>
                  <a:pt x="110" y="755"/>
                  <a:pt x="110" y="755"/>
                  <a:pt x="110" y="755"/>
                </a:cubicBezTo>
                <a:cubicBezTo>
                  <a:pt x="113" y="749"/>
                  <a:pt x="113" y="749"/>
                  <a:pt x="113" y="749"/>
                </a:cubicBezTo>
                <a:cubicBezTo>
                  <a:pt x="112" y="749"/>
                  <a:pt x="112" y="749"/>
                  <a:pt x="112" y="749"/>
                </a:cubicBezTo>
                <a:cubicBezTo>
                  <a:pt x="112" y="750"/>
                  <a:pt x="112" y="750"/>
                  <a:pt x="112" y="750"/>
                </a:cubicBezTo>
                <a:cubicBezTo>
                  <a:pt x="117" y="750"/>
                  <a:pt x="117" y="750"/>
                  <a:pt x="117" y="750"/>
                </a:cubicBezTo>
                <a:cubicBezTo>
                  <a:pt x="117" y="749"/>
                  <a:pt x="117" y="749"/>
                  <a:pt x="117" y="749"/>
                </a:cubicBezTo>
                <a:cubicBezTo>
                  <a:pt x="116" y="747"/>
                  <a:pt x="116" y="747"/>
                  <a:pt x="116" y="747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0" y="756"/>
                  <a:pt x="110" y="756"/>
                  <a:pt x="110" y="756"/>
                </a:cubicBezTo>
                <a:cubicBezTo>
                  <a:pt x="112" y="757"/>
                  <a:pt x="112" y="757"/>
                  <a:pt x="112" y="757"/>
                </a:cubicBezTo>
                <a:cubicBezTo>
                  <a:pt x="112" y="755"/>
                  <a:pt x="112" y="755"/>
                  <a:pt x="112" y="755"/>
                </a:cubicBezTo>
                <a:cubicBezTo>
                  <a:pt x="100" y="755"/>
                  <a:pt x="100" y="755"/>
                  <a:pt x="100" y="755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6" y="757"/>
                  <a:pt x="96" y="757"/>
                  <a:pt x="96" y="757"/>
                </a:cubicBezTo>
                <a:cubicBezTo>
                  <a:pt x="95" y="757"/>
                  <a:pt x="95" y="757"/>
                  <a:pt x="95" y="757"/>
                </a:cubicBezTo>
                <a:cubicBezTo>
                  <a:pt x="95" y="758"/>
                  <a:pt x="95" y="758"/>
                  <a:pt x="95" y="758"/>
                </a:cubicBezTo>
                <a:cubicBezTo>
                  <a:pt x="95" y="758"/>
                  <a:pt x="95" y="760"/>
                  <a:pt x="96" y="762"/>
                </a:cubicBezTo>
                <a:cubicBezTo>
                  <a:pt x="96" y="763"/>
                  <a:pt x="96" y="764"/>
                  <a:pt x="97" y="764"/>
                </a:cubicBezTo>
                <a:cubicBezTo>
                  <a:pt x="97" y="765"/>
                  <a:pt x="97" y="765"/>
                  <a:pt x="98" y="766"/>
                </a:cubicBezTo>
                <a:cubicBezTo>
                  <a:pt x="98" y="766"/>
                  <a:pt x="99" y="766"/>
                  <a:pt x="100" y="766"/>
                </a:cubicBezTo>
                <a:cubicBezTo>
                  <a:pt x="104" y="766"/>
                  <a:pt x="109" y="765"/>
                  <a:pt x="109" y="765"/>
                </a:cubicBezTo>
                <a:cubicBezTo>
                  <a:pt x="109" y="763"/>
                  <a:pt x="109" y="763"/>
                  <a:pt x="109" y="763"/>
                </a:cubicBezTo>
                <a:cubicBezTo>
                  <a:pt x="109" y="765"/>
                  <a:pt x="109" y="765"/>
                  <a:pt x="109" y="765"/>
                </a:cubicBezTo>
                <a:cubicBezTo>
                  <a:pt x="109" y="765"/>
                  <a:pt x="110" y="765"/>
                  <a:pt x="112" y="765"/>
                </a:cubicBezTo>
                <a:cubicBezTo>
                  <a:pt x="113" y="765"/>
                  <a:pt x="115" y="765"/>
                  <a:pt x="116" y="764"/>
                </a:cubicBezTo>
                <a:cubicBezTo>
                  <a:pt x="114" y="763"/>
                  <a:pt x="114" y="763"/>
                  <a:pt x="114" y="763"/>
                </a:cubicBezTo>
                <a:cubicBezTo>
                  <a:pt x="115" y="765"/>
                  <a:pt x="115" y="765"/>
                  <a:pt x="115" y="765"/>
                </a:cubicBezTo>
                <a:cubicBezTo>
                  <a:pt x="118" y="763"/>
                  <a:pt x="121" y="760"/>
                  <a:pt x="121" y="760"/>
                </a:cubicBezTo>
                <a:cubicBezTo>
                  <a:pt x="120" y="759"/>
                  <a:pt x="120" y="759"/>
                  <a:pt x="120" y="759"/>
                </a:cubicBezTo>
                <a:cubicBezTo>
                  <a:pt x="120" y="761"/>
                  <a:pt x="120" y="761"/>
                  <a:pt x="120" y="761"/>
                </a:cubicBezTo>
                <a:cubicBezTo>
                  <a:pt x="131" y="761"/>
                  <a:pt x="131" y="761"/>
                  <a:pt x="131" y="761"/>
                </a:cubicBezTo>
                <a:cubicBezTo>
                  <a:pt x="131" y="761"/>
                  <a:pt x="131" y="761"/>
                  <a:pt x="131" y="761"/>
                </a:cubicBezTo>
                <a:cubicBezTo>
                  <a:pt x="132" y="761"/>
                  <a:pt x="132" y="761"/>
                  <a:pt x="132" y="761"/>
                </a:cubicBezTo>
                <a:cubicBezTo>
                  <a:pt x="132" y="760"/>
                  <a:pt x="132" y="760"/>
                  <a:pt x="132" y="760"/>
                </a:cubicBezTo>
                <a:cubicBezTo>
                  <a:pt x="132" y="760"/>
                  <a:pt x="133" y="759"/>
                  <a:pt x="134" y="759"/>
                </a:cubicBezTo>
                <a:cubicBezTo>
                  <a:pt x="135" y="758"/>
                  <a:pt x="137" y="758"/>
                  <a:pt x="137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7" y="758"/>
                  <a:pt x="137" y="759"/>
                </a:cubicBezTo>
                <a:cubicBezTo>
                  <a:pt x="136" y="760"/>
                  <a:pt x="136" y="760"/>
                  <a:pt x="136" y="761"/>
                </a:cubicBezTo>
                <a:cubicBezTo>
                  <a:pt x="136" y="761"/>
                  <a:pt x="135" y="762"/>
                  <a:pt x="135" y="762"/>
                </a:cubicBezTo>
                <a:cubicBezTo>
                  <a:pt x="135" y="763"/>
                  <a:pt x="135" y="763"/>
                  <a:pt x="136" y="764"/>
                </a:cubicBezTo>
                <a:cubicBezTo>
                  <a:pt x="136" y="764"/>
                  <a:pt x="136" y="765"/>
                  <a:pt x="137" y="765"/>
                </a:cubicBezTo>
                <a:cubicBezTo>
                  <a:pt x="138" y="765"/>
                  <a:pt x="141" y="766"/>
                  <a:pt x="143" y="767"/>
                </a:cubicBezTo>
                <a:cubicBezTo>
                  <a:pt x="146" y="768"/>
                  <a:pt x="148" y="769"/>
                  <a:pt x="148" y="769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57" y="768"/>
                  <a:pt x="157" y="768"/>
                  <a:pt x="157" y="768"/>
                </a:cubicBezTo>
                <a:cubicBezTo>
                  <a:pt x="156" y="766"/>
                  <a:pt x="156" y="766"/>
                  <a:pt x="156" y="766"/>
                </a:cubicBezTo>
                <a:cubicBezTo>
                  <a:pt x="155" y="765"/>
                  <a:pt x="155" y="765"/>
                  <a:pt x="155" y="765"/>
                </a:cubicBezTo>
                <a:cubicBezTo>
                  <a:pt x="154" y="768"/>
                  <a:pt x="154" y="768"/>
                  <a:pt x="154" y="768"/>
                </a:cubicBezTo>
                <a:cubicBezTo>
                  <a:pt x="155" y="769"/>
                  <a:pt x="155" y="769"/>
                  <a:pt x="155" y="769"/>
                </a:cubicBezTo>
                <a:cubicBezTo>
                  <a:pt x="155" y="767"/>
                  <a:pt x="155" y="767"/>
                  <a:pt x="155" y="767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48" y="770"/>
                  <a:pt x="148" y="770"/>
                  <a:pt x="148" y="770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48" y="769"/>
                  <a:pt x="147" y="768"/>
                  <a:pt x="145" y="768"/>
                </a:cubicBezTo>
                <a:cubicBezTo>
                  <a:pt x="144" y="768"/>
                  <a:pt x="143" y="769"/>
                  <a:pt x="141" y="769"/>
                </a:cubicBezTo>
                <a:cubicBezTo>
                  <a:pt x="141" y="769"/>
                  <a:pt x="140" y="770"/>
                  <a:pt x="139" y="770"/>
                </a:cubicBezTo>
                <a:cubicBezTo>
                  <a:pt x="139" y="771"/>
                  <a:pt x="139" y="772"/>
                  <a:pt x="139" y="773"/>
                </a:cubicBezTo>
                <a:cubicBezTo>
                  <a:pt x="140" y="773"/>
                  <a:pt x="140" y="773"/>
                  <a:pt x="140" y="773"/>
                </a:cubicBezTo>
                <a:cubicBezTo>
                  <a:pt x="139" y="772"/>
                  <a:pt x="139" y="772"/>
                  <a:pt x="139" y="772"/>
                </a:cubicBezTo>
                <a:cubicBezTo>
                  <a:pt x="138" y="773"/>
                  <a:pt x="138" y="775"/>
                  <a:pt x="138" y="776"/>
                </a:cubicBezTo>
                <a:cubicBezTo>
                  <a:pt x="138" y="777"/>
                  <a:pt x="138" y="778"/>
                  <a:pt x="139" y="779"/>
                </a:cubicBezTo>
                <a:cubicBezTo>
                  <a:pt x="139" y="779"/>
                  <a:pt x="140" y="780"/>
                  <a:pt x="141" y="780"/>
                </a:cubicBezTo>
                <a:cubicBezTo>
                  <a:pt x="143" y="780"/>
                  <a:pt x="146" y="780"/>
                  <a:pt x="148" y="780"/>
                </a:cubicBezTo>
                <a:cubicBezTo>
                  <a:pt x="150" y="781"/>
                  <a:pt x="152" y="781"/>
                  <a:pt x="152" y="781"/>
                </a:cubicBezTo>
                <a:cubicBezTo>
                  <a:pt x="153" y="781"/>
                  <a:pt x="153" y="781"/>
                  <a:pt x="153" y="781"/>
                </a:cubicBezTo>
                <a:cubicBezTo>
                  <a:pt x="153" y="780"/>
                  <a:pt x="153" y="780"/>
                  <a:pt x="153" y="780"/>
                </a:cubicBezTo>
                <a:cubicBezTo>
                  <a:pt x="154" y="780"/>
                  <a:pt x="154" y="780"/>
                  <a:pt x="154" y="780"/>
                </a:cubicBezTo>
                <a:cubicBezTo>
                  <a:pt x="154" y="780"/>
                  <a:pt x="155" y="779"/>
                  <a:pt x="156" y="778"/>
                </a:cubicBezTo>
                <a:cubicBezTo>
                  <a:pt x="157" y="777"/>
                  <a:pt x="158" y="777"/>
                  <a:pt x="159" y="777"/>
                </a:cubicBezTo>
                <a:cubicBezTo>
                  <a:pt x="160" y="777"/>
                  <a:pt x="160" y="777"/>
                  <a:pt x="160" y="777"/>
                </a:cubicBezTo>
                <a:cubicBezTo>
                  <a:pt x="160" y="777"/>
                  <a:pt x="160" y="777"/>
                  <a:pt x="160" y="777"/>
                </a:cubicBezTo>
                <a:cubicBezTo>
                  <a:pt x="160" y="777"/>
                  <a:pt x="160" y="777"/>
                  <a:pt x="160" y="777"/>
                </a:cubicBezTo>
                <a:cubicBezTo>
                  <a:pt x="161" y="777"/>
                  <a:pt x="162" y="778"/>
                  <a:pt x="163" y="780"/>
                </a:cubicBezTo>
                <a:cubicBezTo>
                  <a:pt x="165" y="782"/>
                  <a:pt x="167" y="785"/>
                  <a:pt x="168" y="788"/>
                </a:cubicBezTo>
                <a:cubicBezTo>
                  <a:pt x="168" y="789"/>
                  <a:pt x="169" y="790"/>
                  <a:pt x="169" y="791"/>
                </a:cubicBezTo>
                <a:cubicBezTo>
                  <a:pt x="170" y="792"/>
                  <a:pt x="170" y="792"/>
                  <a:pt x="170" y="792"/>
                </a:cubicBezTo>
                <a:cubicBezTo>
                  <a:pt x="170" y="793"/>
                  <a:pt x="170" y="793"/>
                  <a:pt x="170" y="793"/>
                </a:cubicBezTo>
                <a:cubicBezTo>
                  <a:pt x="170" y="793"/>
                  <a:pt x="170" y="793"/>
                  <a:pt x="170" y="793"/>
                </a:cubicBezTo>
                <a:cubicBezTo>
                  <a:pt x="170" y="793"/>
                  <a:pt x="172" y="795"/>
                  <a:pt x="175" y="797"/>
                </a:cubicBezTo>
                <a:cubicBezTo>
                  <a:pt x="177" y="799"/>
                  <a:pt x="181" y="802"/>
                  <a:pt x="186" y="803"/>
                </a:cubicBezTo>
                <a:cubicBezTo>
                  <a:pt x="186" y="803"/>
                  <a:pt x="186" y="803"/>
                  <a:pt x="186" y="803"/>
                </a:cubicBezTo>
                <a:cubicBezTo>
                  <a:pt x="186" y="803"/>
                  <a:pt x="186" y="803"/>
                  <a:pt x="186" y="803"/>
                </a:cubicBezTo>
                <a:cubicBezTo>
                  <a:pt x="190" y="803"/>
                  <a:pt x="196" y="801"/>
                  <a:pt x="200" y="799"/>
                </a:cubicBezTo>
                <a:cubicBezTo>
                  <a:pt x="204" y="797"/>
                  <a:pt x="207" y="796"/>
                  <a:pt x="207" y="796"/>
                </a:cubicBezTo>
                <a:cubicBezTo>
                  <a:pt x="206" y="794"/>
                  <a:pt x="206" y="794"/>
                  <a:pt x="206" y="794"/>
                </a:cubicBezTo>
                <a:cubicBezTo>
                  <a:pt x="207" y="796"/>
                  <a:pt x="207" y="796"/>
                  <a:pt x="207" y="796"/>
                </a:cubicBezTo>
                <a:cubicBezTo>
                  <a:pt x="221" y="792"/>
                  <a:pt x="221" y="792"/>
                  <a:pt x="221" y="792"/>
                </a:cubicBezTo>
                <a:cubicBezTo>
                  <a:pt x="222" y="792"/>
                  <a:pt x="222" y="792"/>
                  <a:pt x="222" y="792"/>
                </a:cubicBezTo>
                <a:cubicBezTo>
                  <a:pt x="222" y="792"/>
                  <a:pt x="222" y="792"/>
                  <a:pt x="222" y="792"/>
                </a:cubicBezTo>
                <a:cubicBezTo>
                  <a:pt x="232" y="783"/>
                  <a:pt x="232" y="783"/>
                  <a:pt x="232" y="783"/>
                </a:cubicBezTo>
                <a:cubicBezTo>
                  <a:pt x="231" y="782"/>
                  <a:pt x="231" y="782"/>
                  <a:pt x="231" y="782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45" y="777"/>
                  <a:pt x="245" y="777"/>
                  <a:pt x="245" y="777"/>
                </a:cubicBezTo>
                <a:cubicBezTo>
                  <a:pt x="244" y="776"/>
                  <a:pt x="244" y="776"/>
                  <a:pt x="244" y="776"/>
                </a:cubicBezTo>
                <a:cubicBezTo>
                  <a:pt x="243" y="777"/>
                  <a:pt x="243" y="777"/>
                  <a:pt x="243" y="777"/>
                </a:cubicBezTo>
                <a:cubicBezTo>
                  <a:pt x="244" y="778"/>
                  <a:pt x="244" y="778"/>
                  <a:pt x="244" y="778"/>
                </a:cubicBezTo>
                <a:cubicBezTo>
                  <a:pt x="245" y="777"/>
                  <a:pt x="245" y="777"/>
                  <a:pt x="245" y="777"/>
                </a:cubicBezTo>
                <a:cubicBezTo>
                  <a:pt x="245" y="776"/>
                  <a:pt x="245" y="776"/>
                  <a:pt x="245" y="776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24" y="794"/>
                  <a:pt x="224" y="794"/>
                  <a:pt x="224" y="794"/>
                </a:cubicBezTo>
                <a:cubicBezTo>
                  <a:pt x="225" y="794"/>
                  <a:pt x="225" y="794"/>
                  <a:pt x="225" y="794"/>
                </a:cubicBezTo>
                <a:cubicBezTo>
                  <a:pt x="225" y="793"/>
                  <a:pt x="225" y="793"/>
                  <a:pt x="225" y="793"/>
                </a:cubicBezTo>
                <a:cubicBezTo>
                  <a:pt x="218" y="794"/>
                  <a:pt x="218" y="794"/>
                  <a:pt x="218" y="794"/>
                </a:cubicBezTo>
                <a:cubicBezTo>
                  <a:pt x="218" y="794"/>
                  <a:pt x="218" y="794"/>
                  <a:pt x="218" y="794"/>
                </a:cubicBezTo>
                <a:cubicBezTo>
                  <a:pt x="218" y="795"/>
                  <a:pt x="218" y="795"/>
                  <a:pt x="218" y="795"/>
                </a:cubicBezTo>
                <a:cubicBezTo>
                  <a:pt x="218" y="795"/>
                  <a:pt x="214" y="797"/>
                  <a:pt x="211" y="800"/>
                </a:cubicBezTo>
                <a:cubicBezTo>
                  <a:pt x="209" y="801"/>
                  <a:pt x="207" y="803"/>
                  <a:pt x="206" y="804"/>
                </a:cubicBezTo>
                <a:cubicBezTo>
                  <a:pt x="205" y="805"/>
                  <a:pt x="205" y="805"/>
                  <a:pt x="204" y="806"/>
                </a:cubicBezTo>
                <a:cubicBezTo>
                  <a:pt x="204" y="806"/>
                  <a:pt x="203" y="807"/>
                  <a:pt x="203" y="808"/>
                </a:cubicBezTo>
                <a:cubicBezTo>
                  <a:pt x="205" y="808"/>
                  <a:pt x="205" y="808"/>
                  <a:pt x="205" y="808"/>
                </a:cubicBezTo>
                <a:cubicBezTo>
                  <a:pt x="203" y="807"/>
                  <a:pt x="203" y="807"/>
                  <a:pt x="203" y="807"/>
                </a:cubicBezTo>
                <a:cubicBezTo>
                  <a:pt x="203" y="809"/>
                  <a:pt x="203" y="811"/>
                  <a:pt x="203" y="812"/>
                </a:cubicBezTo>
                <a:cubicBezTo>
                  <a:pt x="203" y="812"/>
                  <a:pt x="203" y="812"/>
                  <a:pt x="203" y="812"/>
                </a:cubicBezTo>
                <a:cubicBezTo>
                  <a:pt x="203" y="813"/>
                  <a:pt x="203" y="814"/>
                  <a:pt x="203" y="815"/>
                </a:cubicBezTo>
                <a:cubicBezTo>
                  <a:pt x="202" y="815"/>
                  <a:pt x="202" y="816"/>
                  <a:pt x="200" y="816"/>
                </a:cubicBezTo>
                <a:cubicBezTo>
                  <a:pt x="198" y="817"/>
                  <a:pt x="193" y="817"/>
                  <a:pt x="188" y="817"/>
                </a:cubicBezTo>
                <a:cubicBezTo>
                  <a:pt x="185" y="817"/>
                  <a:pt x="183" y="817"/>
                  <a:pt x="181" y="817"/>
                </a:cubicBezTo>
                <a:cubicBezTo>
                  <a:pt x="179" y="816"/>
                  <a:pt x="178" y="816"/>
                  <a:pt x="178" y="815"/>
                </a:cubicBezTo>
                <a:cubicBezTo>
                  <a:pt x="176" y="813"/>
                  <a:pt x="173" y="811"/>
                  <a:pt x="170" y="810"/>
                </a:cubicBezTo>
                <a:cubicBezTo>
                  <a:pt x="166" y="808"/>
                  <a:pt x="163" y="807"/>
                  <a:pt x="161" y="807"/>
                </a:cubicBezTo>
                <a:cubicBezTo>
                  <a:pt x="161" y="806"/>
                  <a:pt x="161" y="806"/>
                  <a:pt x="161" y="806"/>
                </a:cubicBezTo>
                <a:cubicBezTo>
                  <a:pt x="160" y="806"/>
                  <a:pt x="160" y="806"/>
                  <a:pt x="160" y="806"/>
                </a:cubicBezTo>
                <a:cubicBezTo>
                  <a:pt x="159" y="806"/>
                  <a:pt x="157" y="806"/>
                  <a:pt x="154" y="806"/>
                </a:cubicBezTo>
                <a:cubicBezTo>
                  <a:pt x="152" y="806"/>
                  <a:pt x="148" y="806"/>
                  <a:pt x="145" y="806"/>
                </a:cubicBezTo>
                <a:cubicBezTo>
                  <a:pt x="143" y="806"/>
                  <a:pt x="141" y="806"/>
                  <a:pt x="139" y="806"/>
                </a:cubicBezTo>
                <a:cubicBezTo>
                  <a:pt x="137" y="806"/>
                  <a:pt x="135" y="807"/>
                  <a:pt x="134" y="808"/>
                </a:cubicBezTo>
                <a:cubicBezTo>
                  <a:pt x="133" y="809"/>
                  <a:pt x="132" y="811"/>
                  <a:pt x="132" y="812"/>
                </a:cubicBezTo>
                <a:cubicBezTo>
                  <a:pt x="132" y="814"/>
                  <a:pt x="133" y="816"/>
                  <a:pt x="133" y="818"/>
                </a:cubicBezTo>
                <a:cubicBezTo>
                  <a:pt x="134" y="820"/>
                  <a:pt x="135" y="821"/>
                  <a:pt x="135" y="821"/>
                </a:cubicBezTo>
                <a:cubicBezTo>
                  <a:pt x="136" y="820"/>
                  <a:pt x="136" y="820"/>
                  <a:pt x="136" y="820"/>
                </a:cubicBezTo>
                <a:cubicBezTo>
                  <a:pt x="135" y="819"/>
                  <a:pt x="135" y="819"/>
                  <a:pt x="135" y="819"/>
                </a:cubicBezTo>
                <a:cubicBezTo>
                  <a:pt x="135" y="819"/>
                  <a:pt x="135" y="819"/>
                  <a:pt x="135" y="819"/>
                </a:cubicBezTo>
                <a:cubicBezTo>
                  <a:pt x="135" y="819"/>
                  <a:pt x="132" y="820"/>
                  <a:pt x="128" y="821"/>
                </a:cubicBezTo>
                <a:cubicBezTo>
                  <a:pt x="127" y="821"/>
                  <a:pt x="127" y="822"/>
                  <a:pt x="126" y="822"/>
                </a:cubicBezTo>
                <a:cubicBezTo>
                  <a:pt x="125" y="822"/>
                  <a:pt x="124" y="821"/>
                  <a:pt x="122" y="820"/>
                </a:cubicBezTo>
                <a:cubicBezTo>
                  <a:pt x="121" y="819"/>
                  <a:pt x="120" y="818"/>
                  <a:pt x="118" y="818"/>
                </a:cubicBezTo>
                <a:cubicBezTo>
                  <a:pt x="118" y="818"/>
                  <a:pt x="117" y="819"/>
                  <a:pt x="116" y="819"/>
                </a:cubicBezTo>
                <a:cubicBezTo>
                  <a:pt x="117" y="820"/>
                  <a:pt x="117" y="820"/>
                  <a:pt x="117" y="820"/>
                </a:cubicBezTo>
                <a:cubicBezTo>
                  <a:pt x="117" y="819"/>
                  <a:pt x="117" y="819"/>
                  <a:pt x="117" y="819"/>
                </a:cubicBezTo>
                <a:cubicBezTo>
                  <a:pt x="116" y="819"/>
                  <a:pt x="115" y="820"/>
                  <a:pt x="114" y="820"/>
                </a:cubicBezTo>
                <a:cubicBezTo>
                  <a:pt x="114" y="822"/>
                  <a:pt x="113" y="824"/>
                  <a:pt x="112" y="826"/>
                </a:cubicBezTo>
                <a:cubicBezTo>
                  <a:pt x="110" y="832"/>
                  <a:pt x="109" y="840"/>
                  <a:pt x="109" y="840"/>
                </a:cubicBezTo>
                <a:cubicBezTo>
                  <a:pt x="110" y="840"/>
                  <a:pt x="110" y="840"/>
                  <a:pt x="110" y="840"/>
                </a:cubicBezTo>
                <a:cubicBezTo>
                  <a:pt x="110" y="839"/>
                  <a:pt x="110" y="839"/>
                  <a:pt x="110" y="839"/>
                </a:cubicBezTo>
                <a:cubicBezTo>
                  <a:pt x="95" y="846"/>
                  <a:pt x="95" y="846"/>
                  <a:pt x="95" y="846"/>
                </a:cubicBezTo>
                <a:cubicBezTo>
                  <a:pt x="94" y="846"/>
                  <a:pt x="94" y="846"/>
                  <a:pt x="94" y="846"/>
                </a:cubicBezTo>
                <a:cubicBezTo>
                  <a:pt x="94" y="847"/>
                  <a:pt x="94" y="847"/>
                  <a:pt x="94" y="847"/>
                </a:cubicBezTo>
                <a:cubicBezTo>
                  <a:pt x="93" y="851"/>
                  <a:pt x="93" y="851"/>
                  <a:pt x="93" y="851"/>
                </a:cubicBezTo>
                <a:cubicBezTo>
                  <a:pt x="94" y="851"/>
                  <a:pt x="94" y="851"/>
                  <a:pt x="94" y="851"/>
                </a:cubicBezTo>
                <a:cubicBezTo>
                  <a:pt x="94" y="850"/>
                  <a:pt x="94" y="850"/>
                  <a:pt x="94" y="850"/>
                </a:cubicBezTo>
                <a:cubicBezTo>
                  <a:pt x="76" y="857"/>
                  <a:pt x="76" y="857"/>
                  <a:pt x="76" y="857"/>
                </a:cubicBezTo>
                <a:cubicBezTo>
                  <a:pt x="75" y="857"/>
                  <a:pt x="75" y="857"/>
                  <a:pt x="75" y="857"/>
                </a:cubicBezTo>
                <a:cubicBezTo>
                  <a:pt x="75" y="858"/>
                  <a:pt x="75" y="858"/>
                  <a:pt x="75" y="858"/>
                </a:cubicBezTo>
                <a:cubicBezTo>
                  <a:pt x="74" y="863"/>
                  <a:pt x="74" y="863"/>
                  <a:pt x="74" y="863"/>
                </a:cubicBezTo>
                <a:cubicBezTo>
                  <a:pt x="75" y="863"/>
                  <a:pt x="75" y="863"/>
                  <a:pt x="75" y="863"/>
                </a:cubicBezTo>
                <a:cubicBezTo>
                  <a:pt x="75" y="862"/>
                  <a:pt x="75" y="862"/>
                  <a:pt x="75" y="862"/>
                </a:cubicBezTo>
                <a:cubicBezTo>
                  <a:pt x="75" y="862"/>
                  <a:pt x="73" y="862"/>
                  <a:pt x="72" y="863"/>
                </a:cubicBezTo>
                <a:cubicBezTo>
                  <a:pt x="70" y="864"/>
                  <a:pt x="68" y="865"/>
                  <a:pt x="67" y="867"/>
                </a:cubicBezTo>
                <a:cubicBezTo>
                  <a:pt x="69" y="867"/>
                  <a:pt x="69" y="867"/>
                  <a:pt x="69" y="867"/>
                </a:cubicBezTo>
                <a:cubicBezTo>
                  <a:pt x="68" y="866"/>
                  <a:pt x="68" y="866"/>
                  <a:pt x="68" y="866"/>
                </a:cubicBezTo>
                <a:cubicBezTo>
                  <a:pt x="66" y="867"/>
                  <a:pt x="65" y="869"/>
                  <a:pt x="64" y="870"/>
                </a:cubicBezTo>
                <a:cubicBezTo>
                  <a:pt x="63" y="871"/>
                  <a:pt x="63" y="872"/>
                  <a:pt x="63" y="872"/>
                </a:cubicBezTo>
                <a:cubicBezTo>
                  <a:pt x="64" y="873"/>
                  <a:pt x="64" y="873"/>
                  <a:pt x="64" y="873"/>
                </a:cubicBezTo>
                <a:cubicBezTo>
                  <a:pt x="64" y="871"/>
                  <a:pt x="64" y="871"/>
                  <a:pt x="64" y="871"/>
                </a:cubicBezTo>
                <a:cubicBezTo>
                  <a:pt x="52" y="878"/>
                  <a:pt x="52" y="878"/>
                  <a:pt x="52" y="878"/>
                </a:cubicBezTo>
                <a:cubicBezTo>
                  <a:pt x="52" y="880"/>
                  <a:pt x="52" y="880"/>
                  <a:pt x="52" y="880"/>
                </a:cubicBezTo>
                <a:cubicBezTo>
                  <a:pt x="52" y="878"/>
                  <a:pt x="52" y="878"/>
                  <a:pt x="52" y="878"/>
                </a:cubicBezTo>
                <a:cubicBezTo>
                  <a:pt x="47" y="879"/>
                  <a:pt x="47" y="879"/>
                  <a:pt x="47" y="879"/>
                </a:cubicBezTo>
                <a:cubicBezTo>
                  <a:pt x="47" y="881"/>
                  <a:pt x="47" y="881"/>
                  <a:pt x="47" y="881"/>
                </a:cubicBezTo>
                <a:cubicBezTo>
                  <a:pt x="47" y="879"/>
                  <a:pt x="47" y="879"/>
                  <a:pt x="47" y="879"/>
                </a:cubicBezTo>
                <a:cubicBezTo>
                  <a:pt x="47" y="879"/>
                  <a:pt x="44" y="879"/>
                  <a:pt x="41" y="879"/>
                </a:cubicBezTo>
                <a:cubicBezTo>
                  <a:pt x="39" y="879"/>
                  <a:pt x="37" y="879"/>
                  <a:pt x="35" y="879"/>
                </a:cubicBezTo>
                <a:cubicBezTo>
                  <a:pt x="34" y="880"/>
                  <a:pt x="32" y="880"/>
                  <a:pt x="31" y="881"/>
                </a:cubicBezTo>
                <a:cubicBezTo>
                  <a:pt x="32" y="882"/>
                  <a:pt x="32" y="882"/>
                  <a:pt x="32" y="882"/>
                </a:cubicBezTo>
                <a:cubicBezTo>
                  <a:pt x="31" y="881"/>
                  <a:pt x="31" y="881"/>
                  <a:pt x="31" y="881"/>
                </a:cubicBezTo>
                <a:cubicBezTo>
                  <a:pt x="30" y="882"/>
                  <a:pt x="29" y="884"/>
                  <a:pt x="28" y="885"/>
                </a:cubicBezTo>
                <a:cubicBezTo>
                  <a:pt x="28" y="887"/>
                  <a:pt x="28" y="889"/>
                  <a:pt x="28" y="890"/>
                </a:cubicBezTo>
                <a:cubicBezTo>
                  <a:pt x="28" y="892"/>
                  <a:pt x="28" y="893"/>
                  <a:pt x="28" y="893"/>
                </a:cubicBezTo>
                <a:cubicBezTo>
                  <a:pt x="28" y="895"/>
                  <a:pt x="28" y="895"/>
                  <a:pt x="28" y="895"/>
                </a:cubicBezTo>
                <a:cubicBezTo>
                  <a:pt x="30" y="895"/>
                  <a:pt x="30" y="895"/>
                  <a:pt x="30" y="895"/>
                </a:cubicBezTo>
                <a:cubicBezTo>
                  <a:pt x="42" y="893"/>
                  <a:pt x="42" y="893"/>
                  <a:pt x="42" y="893"/>
                </a:cubicBezTo>
                <a:cubicBezTo>
                  <a:pt x="43" y="893"/>
                  <a:pt x="43" y="893"/>
                  <a:pt x="43" y="893"/>
                </a:cubicBezTo>
                <a:cubicBezTo>
                  <a:pt x="43" y="892"/>
                  <a:pt x="43" y="892"/>
                  <a:pt x="43" y="892"/>
                </a:cubicBezTo>
                <a:cubicBezTo>
                  <a:pt x="43" y="888"/>
                  <a:pt x="43" y="888"/>
                  <a:pt x="43" y="888"/>
                </a:cubicBezTo>
                <a:cubicBezTo>
                  <a:pt x="42" y="888"/>
                  <a:pt x="42" y="888"/>
                  <a:pt x="42" y="888"/>
                </a:cubicBezTo>
                <a:cubicBezTo>
                  <a:pt x="41" y="889"/>
                  <a:pt x="41" y="889"/>
                  <a:pt x="41" y="889"/>
                </a:cubicBezTo>
                <a:cubicBezTo>
                  <a:pt x="41" y="889"/>
                  <a:pt x="43" y="890"/>
                  <a:pt x="44" y="891"/>
                </a:cubicBezTo>
                <a:cubicBezTo>
                  <a:pt x="45" y="891"/>
                  <a:pt x="46" y="891"/>
                  <a:pt x="47" y="892"/>
                </a:cubicBezTo>
                <a:cubicBezTo>
                  <a:pt x="48" y="892"/>
                  <a:pt x="48" y="893"/>
                  <a:pt x="49" y="893"/>
                </a:cubicBezTo>
                <a:cubicBezTo>
                  <a:pt x="49" y="893"/>
                  <a:pt x="49" y="893"/>
                  <a:pt x="49" y="893"/>
                </a:cubicBezTo>
                <a:cubicBezTo>
                  <a:pt x="50" y="895"/>
                  <a:pt x="51" y="898"/>
                  <a:pt x="53" y="900"/>
                </a:cubicBezTo>
                <a:cubicBezTo>
                  <a:pt x="54" y="902"/>
                  <a:pt x="55" y="905"/>
                  <a:pt x="55" y="905"/>
                </a:cubicBezTo>
                <a:cubicBezTo>
                  <a:pt x="56" y="906"/>
                  <a:pt x="56" y="906"/>
                  <a:pt x="56" y="906"/>
                </a:cubicBezTo>
                <a:cubicBezTo>
                  <a:pt x="57" y="905"/>
                  <a:pt x="57" y="905"/>
                  <a:pt x="57" y="905"/>
                </a:cubicBezTo>
                <a:cubicBezTo>
                  <a:pt x="67" y="898"/>
                  <a:pt x="67" y="898"/>
                  <a:pt x="67" y="898"/>
                </a:cubicBezTo>
                <a:cubicBezTo>
                  <a:pt x="68" y="898"/>
                  <a:pt x="68" y="898"/>
                  <a:pt x="68" y="898"/>
                </a:cubicBezTo>
                <a:cubicBezTo>
                  <a:pt x="67" y="897"/>
                  <a:pt x="67" y="897"/>
                  <a:pt x="67" y="897"/>
                </a:cubicBezTo>
                <a:cubicBezTo>
                  <a:pt x="66" y="893"/>
                  <a:pt x="66" y="893"/>
                  <a:pt x="66" y="893"/>
                </a:cubicBezTo>
                <a:cubicBezTo>
                  <a:pt x="64" y="893"/>
                  <a:pt x="64" y="893"/>
                  <a:pt x="64" y="893"/>
                </a:cubicBezTo>
                <a:cubicBezTo>
                  <a:pt x="66" y="894"/>
                  <a:pt x="66" y="894"/>
                  <a:pt x="66" y="894"/>
                </a:cubicBezTo>
                <a:cubicBezTo>
                  <a:pt x="66" y="894"/>
                  <a:pt x="67" y="892"/>
                  <a:pt x="69" y="890"/>
                </a:cubicBezTo>
                <a:cubicBezTo>
                  <a:pt x="69" y="889"/>
                  <a:pt x="70" y="888"/>
                  <a:pt x="71" y="887"/>
                </a:cubicBezTo>
                <a:cubicBezTo>
                  <a:pt x="71" y="887"/>
                  <a:pt x="72" y="886"/>
                  <a:pt x="72" y="886"/>
                </a:cubicBezTo>
                <a:cubicBezTo>
                  <a:pt x="72" y="886"/>
                  <a:pt x="72" y="886"/>
                  <a:pt x="72" y="886"/>
                </a:cubicBezTo>
                <a:cubicBezTo>
                  <a:pt x="72" y="886"/>
                  <a:pt x="72" y="886"/>
                  <a:pt x="72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1" y="886"/>
                  <a:pt x="71" y="886"/>
                  <a:pt x="71" y="886"/>
                </a:cubicBezTo>
                <a:cubicBezTo>
                  <a:pt x="72" y="886"/>
                  <a:pt x="72" y="886"/>
                  <a:pt x="72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1" y="886"/>
                  <a:pt x="71" y="886"/>
                  <a:pt x="71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6"/>
                  <a:pt x="70" y="886"/>
                  <a:pt x="70" y="886"/>
                </a:cubicBezTo>
                <a:cubicBezTo>
                  <a:pt x="70" y="886"/>
                  <a:pt x="71" y="886"/>
                  <a:pt x="71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6"/>
                  <a:pt x="70" y="886"/>
                  <a:pt x="70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5"/>
                  <a:pt x="70" y="885"/>
                  <a:pt x="70" y="885"/>
                </a:cubicBezTo>
                <a:cubicBezTo>
                  <a:pt x="70" y="885"/>
                  <a:pt x="70" y="885"/>
                  <a:pt x="70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5"/>
                  <a:pt x="70" y="885"/>
                  <a:pt x="70" y="885"/>
                </a:cubicBezTo>
                <a:cubicBezTo>
                  <a:pt x="70" y="886"/>
                  <a:pt x="70" y="886"/>
                  <a:pt x="70" y="887"/>
                </a:cubicBezTo>
                <a:cubicBezTo>
                  <a:pt x="70" y="889"/>
                  <a:pt x="71" y="891"/>
                  <a:pt x="71" y="891"/>
                </a:cubicBezTo>
                <a:cubicBezTo>
                  <a:pt x="72" y="892"/>
                  <a:pt x="72" y="892"/>
                  <a:pt x="72" y="892"/>
                </a:cubicBezTo>
                <a:cubicBezTo>
                  <a:pt x="73" y="892"/>
                  <a:pt x="73" y="892"/>
                  <a:pt x="73" y="892"/>
                </a:cubicBezTo>
                <a:cubicBezTo>
                  <a:pt x="73" y="892"/>
                  <a:pt x="76" y="891"/>
                  <a:pt x="79" y="890"/>
                </a:cubicBezTo>
                <a:cubicBezTo>
                  <a:pt x="80" y="889"/>
                  <a:pt x="82" y="889"/>
                  <a:pt x="83" y="888"/>
                </a:cubicBezTo>
                <a:cubicBezTo>
                  <a:pt x="83" y="888"/>
                  <a:pt x="84" y="888"/>
                  <a:pt x="84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7"/>
                  <a:pt x="85" y="887"/>
                  <a:pt x="85" y="887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7"/>
                  <a:pt x="85" y="887"/>
                  <a:pt x="85" y="887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6" y="887"/>
                  <a:pt x="86" y="887"/>
                  <a:pt x="86" y="887"/>
                </a:cubicBezTo>
                <a:cubicBezTo>
                  <a:pt x="87" y="887"/>
                  <a:pt x="88" y="885"/>
                  <a:pt x="89" y="883"/>
                </a:cubicBezTo>
                <a:cubicBezTo>
                  <a:pt x="90" y="882"/>
                  <a:pt x="91" y="880"/>
                  <a:pt x="91" y="880"/>
                </a:cubicBezTo>
                <a:cubicBezTo>
                  <a:pt x="90" y="880"/>
                  <a:pt x="90" y="880"/>
                  <a:pt x="90" y="880"/>
                </a:cubicBezTo>
                <a:cubicBezTo>
                  <a:pt x="90" y="881"/>
                  <a:pt x="90" y="881"/>
                  <a:pt x="90" y="881"/>
                </a:cubicBezTo>
                <a:cubicBezTo>
                  <a:pt x="90" y="881"/>
                  <a:pt x="95" y="883"/>
                  <a:pt x="99" y="883"/>
                </a:cubicBezTo>
                <a:cubicBezTo>
                  <a:pt x="100" y="883"/>
                  <a:pt x="101" y="883"/>
                  <a:pt x="102" y="882"/>
                </a:cubicBezTo>
                <a:cubicBezTo>
                  <a:pt x="101" y="881"/>
                  <a:pt x="101" y="881"/>
                  <a:pt x="101" y="881"/>
                </a:cubicBezTo>
                <a:cubicBezTo>
                  <a:pt x="101" y="882"/>
                  <a:pt x="101" y="882"/>
                  <a:pt x="101" y="882"/>
                </a:cubicBezTo>
                <a:cubicBezTo>
                  <a:pt x="105" y="882"/>
                  <a:pt x="110" y="882"/>
                  <a:pt x="113" y="882"/>
                </a:cubicBezTo>
                <a:cubicBezTo>
                  <a:pt x="113" y="882"/>
                  <a:pt x="114" y="882"/>
                  <a:pt x="114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6" y="881"/>
                  <a:pt x="116" y="881"/>
                  <a:pt x="116" y="881"/>
                </a:cubicBezTo>
                <a:cubicBezTo>
                  <a:pt x="114" y="881"/>
                  <a:pt x="114" y="881"/>
                  <a:pt x="114" y="881"/>
                </a:cubicBezTo>
                <a:cubicBezTo>
                  <a:pt x="114" y="881"/>
                  <a:pt x="114" y="882"/>
                  <a:pt x="115" y="883"/>
                </a:cubicBezTo>
                <a:cubicBezTo>
                  <a:pt x="115" y="885"/>
                  <a:pt x="116" y="888"/>
                  <a:pt x="116" y="888"/>
                </a:cubicBezTo>
                <a:cubicBezTo>
                  <a:pt x="116" y="890"/>
                  <a:pt x="116" y="890"/>
                  <a:pt x="116" y="890"/>
                </a:cubicBezTo>
                <a:cubicBezTo>
                  <a:pt x="118" y="889"/>
                  <a:pt x="118" y="889"/>
                  <a:pt x="118" y="889"/>
                </a:cubicBezTo>
                <a:cubicBezTo>
                  <a:pt x="122" y="886"/>
                  <a:pt x="122" y="886"/>
                  <a:pt x="122" y="886"/>
                </a:cubicBezTo>
                <a:cubicBezTo>
                  <a:pt x="123" y="886"/>
                  <a:pt x="123" y="886"/>
                  <a:pt x="123" y="886"/>
                </a:cubicBezTo>
                <a:cubicBezTo>
                  <a:pt x="123" y="885"/>
                  <a:pt x="123" y="885"/>
                  <a:pt x="123" y="885"/>
                </a:cubicBezTo>
                <a:cubicBezTo>
                  <a:pt x="124" y="877"/>
                  <a:pt x="124" y="877"/>
                  <a:pt x="124" y="877"/>
                </a:cubicBezTo>
                <a:cubicBezTo>
                  <a:pt x="123" y="877"/>
                  <a:pt x="123" y="877"/>
                  <a:pt x="123" y="877"/>
                </a:cubicBezTo>
                <a:cubicBezTo>
                  <a:pt x="121" y="877"/>
                  <a:pt x="121" y="877"/>
                  <a:pt x="121" y="877"/>
                </a:cubicBezTo>
                <a:cubicBezTo>
                  <a:pt x="125" y="889"/>
                  <a:pt x="125" y="889"/>
                  <a:pt x="125" y="889"/>
                </a:cubicBezTo>
                <a:cubicBezTo>
                  <a:pt x="126" y="890"/>
                  <a:pt x="126" y="890"/>
                  <a:pt x="126" y="890"/>
                </a:cubicBezTo>
                <a:cubicBezTo>
                  <a:pt x="127" y="890"/>
                  <a:pt x="127" y="890"/>
                  <a:pt x="127" y="890"/>
                </a:cubicBezTo>
                <a:cubicBezTo>
                  <a:pt x="136" y="890"/>
                  <a:pt x="136" y="890"/>
                  <a:pt x="136" y="890"/>
                </a:cubicBezTo>
                <a:cubicBezTo>
                  <a:pt x="136" y="889"/>
                  <a:pt x="136" y="889"/>
                  <a:pt x="136" y="889"/>
                </a:cubicBezTo>
                <a:cubicBezTo>
                  <a:pt x="135" y="889"/>
                  <a:pt x="135" y="889"/>
                  <a:pt x="135" y="889"/>
                </a:cubicBezTo>
                <a:cubicBezTo>
                  <a:pt x="135" y="889"/>
                  <a:pt x="135" y="892"/>
                  <a:pt x="136" y="894"/>
                </a:cubicBezTo>
                <a:cubicBezTo>
                  <a:pt x="136" y="895"/>
                  <a:pt x="137" y="897"/>
                  <a:pt x="138" y="898"/>
                </a:cubicBezTo>
                <a:cubicBezTo>
                  <a:pt x="139" y="899"/>
                  <a:pt x="140" y="900"/>
                  <a:pt x="141" y="900"/>
                </a:cubicBezTo>
                <a:cubicBezTo>
                  <a:pt x="141" y="898"/>
                  <a:pt x="141" y="898"/>
                  <a:pt x="141" y="898"/>
                </a:cubicBezTo>
                <a:cubicBezTo>
                  <a:pt x="141" y="900"/>
                  <a:pt x="141" y="900"/>
                  <a:pt x="141" y="900"/>
                </a:cubicBezTo>
                <a:cubicBezTo>
                  <a:pt x="142" y="900"/>
                  <a:pt x="143" y="900"/>
                  <a:pt x="144" y="900"/>
                </a:cubicBezTo>
                <a:cubicBezTo>
                  <a:pt x="147" y="900"/>
                  <a:pt x="150" y="899"/>
                  <a:pt x="151" y="897"/>
                </a:cubicBezTo>
                <a:cubicBezTo>
                  <a:pt x="153" y="895"/>
                  <a:pt x="154" y="894"/>
                  <a:pt x="154" y="894"/>
                </a:cubicBezTo>
                <a:cubicBezTo>
                  <a:pt x="152" y="893"/>
                  <a:pt x="152" y="893"/>
                  <a:pt x="152" y="893"/>
                </a:cubicBezTo>
                <a:cubicBezTo>
                  <a:pt x="153" y="894"/>
                  <a:pt x="153" y="894"/>
                  <a:pt x="153" y="894"/>
                </a:cubicBezTo>
                <a:cubicBezTo>
                  <a:pt x="157" y="892"/>
                  <a:pt x="157" y="892"/>
                  <a:pt x="157" y="892"/>
                </a:cubicBezTo>
                <a:cubicBezTo>
                  <a:pt x="158" y="891"/>
                  <a:pt x="158" y="891"/>
                  <a:pt x="158" y="891"/>
                </a:cubicBezTo>
                <a:cubicBezTo>
                  <a:pt x="158" y="890"/>
                  <a:pt x="158" y="890"/>
                  <a:pt x="158" y="890"/>
                </a:cubicBezTo>
                <a:cubicBezTo>
                  <a:pt x="156" y="885"/>
                  <a:pt x="156" y="885"/>
                  <a:pt x="156" y="885"/>
                </a:cubicBezTo>
                <a:cubicBezTo>
                  <a:pt x="155" y="885"/>
                  <a:pt x="155" y="885"/>
                  <a:pt x="155" y="885"/>
                </a:cubicBezTo>
                <a:cubicBezTo>
                  <a:pt x="156" y="886"/>
                  <a:pt x="156" y="886"/>
                  <a:pt x="156" y="886"/>
                </a:cubicBezTo>
                <a:cubicBezTo>
                  <a:pt x="161" y="882"/>
                  <a:pt x="161" y="882"/>
                  <a:pt x="161" y="882"/>
                </a:cubicBezTo>
                <a:cubicBezTo>
                  <a:pt x="162" y="882"/>
                  <a:pt x="162" y="882"/>
                  <a:pt x="162" y="882"/>
                </a:cubicBezTo>
                <a:cubicBezTo>
                  <a:pt x="162" y="881"/>
                  <a:pt x="162" y="881"/>
                  <a:pt x="162" y="881"/>
                </a:cubicBezTo>
                <a:cubicBezTo>
                  <a:pt x="163" y="873"/>
                  <a:pt x="163" y="873"/>
                  <a:pt x="163" y="873"/>
                </a:cubicBezTo>
                <a:cubicBezTo>
                  <a:pt x="162" y="873"/>
                  <a:pt x="162" y="873"/>
                  <a:pt x="162" y="873"/>
                </a:cubicBezTo>
                <a:cubicBezTo>
                  <a:pt x="163" y="874"/>
                  <a:pt x="163" y="874"/>
                  <a:pt x="163" y="874"/>
                </a:cubicBezTo>
                <a:cubicBezTo>
                  <a:pt x="167" y="871"/>
                  <a:pt x="167" y="871"/>
                  <a:pt x="167" y="871"/>
                </a:cubicBezTo>
                <a:cubicBezTo>
                  <a:pt x="167" y="871"/>
                  <a:pt x="167" y="871"/>
                  <a:pt x="167" y="871"/>
                </a:cubicBezTo>
                <a:cubicBezTo>
                  <a:pt x="167" y="870"/>
                  <a:pt x="167" y="870"/>
                  <a:pt x="167" y="870"/>
                </a:cubicBezTo>
                <a:cubicBezTo>
                  <a:pt x="167" y="862"/>
                  <a:pt x="167" y="862"/>
                  <a:pt x="167" y="862"/>
                </a:cubicBezTo>
                <a:cubicBezTo>
                  <a:pt x="166" y="862"/>
                  <a:pt x="166" y="862"/>
                  <a:pt x="166" y="862"/>
                </a:cubicBezTo>
                <a:cubicBezTo>
                  <a:pt x="164" y="862"/>
                  <a:pt x="164" y="862"/>
                  <a:pt x="164" y="862"/>
                </a:cubicBezTo>
                <a:cubicBezTo>
                  <a:pt x="166" y="869"/>
                  <a:pt x="166" y="869"/>
                  <a:pt x="166" y="869"/>
                </a:cubicBezTo>
                <a:cubicBezTo>
                  <a:pt x="166" y="871"/>
                  <a:pt x="166" y="871"/>
                  <a:pt x="166" y="871"/>
                </a:cubicBezTo>
                <a:cubicBezTo>
                  <a:pt x="168" y="870"/>
                  <a:pt x="168" y="870"/>
                  <a:pt x="168" y="870"/>
                </a:cubicBezTo>
                <a:cubicBezTo>
                  <a:pt x="168" y="870"/>
                  <a:pt x="168" y="870"/>
                  <a:pt x="168" y="870"/>
                </a:cubicBezTo>
                <a:cubicBezTo>
                  <a:pt x="169" y="870"/>
                  <a:pt x="176" y="866"/>
                  <a:pt x="191" y="866"/>
                </a:cubicBezTo>
                <a:cubicBezTo>
                  <a:pt x="191" y="865"/>
                  <a:pt x="191" y="865"/>
                  <a:pt x="191" y="865"/>
                </a:cubicBezTo>
                <a:cubicBezTo>
                  <a:pt x="191" y="866"/>
                  <a:pt x="191" y="866"/>
                  <a:pt x="191" y="866"/>
                </a:cubicBezTo>
                <a:cubicBezTo>
                  <a:pt x="199" y="867"/>
                  <a:pt x="205" y="871"/>
                  <a:pt x="209" y="874"/>
                </a:cubicBezTo>
                <a:cubicBezTo>
                  <a:pt x="211" y="876"/>
                  <a:pt x="213" y="878"/>
                  <a:pt x="214" y="879"/>
                </a:cubicBezTo>
                <a:cubicBezTo>
                  <a:pt x="215" y="880"/>
                  <a:pt x="215" y="881"/>
                  <a:pt x="215" y="881"/>
                </a:cubicBezTo>
                <a:cubicBezTo>
                  <a:pt x="216" y="882"/>
                  <a:pt x="216" y="882"/>
                  <a:pt x="216" y="882"/>
                </a:cubicBezTo>
                <a:cubicBezTo>
                  <a:pt x="216" y="882"/>
                  <a:pt x="216" y="882"/>
                  <a:pt x="216" y="882"/>
                </a:cubicBezTo>
                <a:cubicBezTo>
                  <a:pt x="217" y="881"/>
                  <a:pt x="217" y="881"/>
                  <a:pt x="217" y="881"/>
                </a:cubicBezTo>
                <a:cubicBezTo>
                  <a:pt x="216" y="882"/>
                  <a:pt x="216" y="882"/>
                  <a:pt x="216" y="882"/>
                </a:cubicBezTo>
                <a:cubicBezTo>
                  <a:pt x="218" y="887"/>
                  <a:pt x="218" y="887"/>
                  <a:pt x="218" y="887"/>
                </a:cubicBezTo>
                <a:cubicBezTo>
                  <a:pt x="219" y="889"/>
                  <a:pt x="219" y="889"/>
                  <a:pt x="219" y="889"/>
                </a:cubicBezTo>
                <a:cubicBezTo>
                  <a:pt x="221" y="887"/>
                  <a:pt x="221" y="887"/>
                  <a:pt x="221" y="887"/>
                </a:cubicBezTo>
                <a:cubicBezTo>
                  <a:pt x="224" y="885"/>
                  <a:pt x="224" y="885"/>
                  <a:pt x="224" y="885"/>
                </a:cubicBezTo>
                <a:cubicBezTo>
                  <a:pt x="225" y="883"/>
                  <a:pt x="225" y="883"/>
                  <a:pt x="225" y="883"/>
                </a:cubicBezTo>
                <a:cubicBezTo>
                  <a:pt x="223" y="882"/>
                  <a:pt x="223" y="882"/>
                  <a:pt x="223" y="882"/>
                </a:cubicBezTo>
                <a:cubicBezTo>
                  <a:pt x="223" y="882"/>
                  <a:pt x="223" y="882"/>
                  <a:pt x="223" y="882"/>
                </a:cubicBezTo>
                <a:cubicBezTo>
                  <a:pt x="222" y="882"/>
                  <a:pt x="222" y="882"/>
                  <a:pt x="222" y="882"/>
                </a:cubicBezTo>
                <a:cubicBezTo>
                  <a:pt x="222" y="881"/>
                  <a:pt x="222" y="881"/>
                  <a:pt x="222" y="881"/>
                </a:cubicBezTo>
                <a:cubicBezTo>
                  <a:pt x="222" y="881"/>
                  <a:pt x="222" y="881"/>
                  <a:pt x="222" y="881"/>
                </a:cubicBezTo>
                <a:cubicBezTo>
                  <a:pt x="222" y="881"/>
                  <a:pt x="222" y="881"/>
                  <a:pt x="222" y="881"/>
                </a:cubicBezTo>
                <a:cubicBezTo>
                  <a:pt x="222" y="880"/>
                  <a:pt x="222" y="880"/>
                  <a:pt x="222" y="880"/>
                </a:cubicBezTo>
                <a:cubicBezTo>
                  <a:pt x="222" y="880"/>
                  <a:pt x="222" y="880"/>
                  <a:pt x="222" y="880"/>
                </a:cubicBezTo>
                <a:cubicBezTo>
                  <a:pt x="223" y="880"/>
                  <a:pt x="223" y="879"/>
                  <a:pt x="224" y="879"/>
                </a:cubicBezTo>
                <a:cubicBezTo>
                  <a:pt x="224" y="879"/>
                  <a:pt x="224" y="879"/>
                  <a:pt x="225" y="879"/>
                </a:cubicBezTo>
                <a:cubicBezTo>
                  <a:pt x="226" y="879"/>
                  <a:pt x="228" y="879"/>
                  <a:pt x="229" y="880"/>
                </a:cubicBezTo>
                <a:cubicBezTo>
                  <a:pt x="230" y="880"/>
                  <a:pt x="230" y="880"/>
                  <a:pt x="231" y="880"/>
                </a:cubicBezTo>
                <a:cubicBezTo>
                  <a:pt x="231" y="881"/>
                  <a:pt x="231" y="881"/>
                  <a:pt x="231" y="881"/>
                </a:cubicBezTo>
                <a:cubicBezTo>
                  <a:pt x="231" y="881"/>
                  <a:pt x="231" y="881"/>
                  <a:pt x="231" y="881"/>
                </a:cubicBezTo>
                <a:cubicBezTo>
                  <a:pt x="231" y="881"/>
                  <a:pt x="231" y="881"/>
                  <a:pt x="231" y="881"/>
                </a:cubicBezTo>
                <a:cubicBezTo>
                  <a:pt x="232" y="881"/>
                  <a:pt x="232" y="881"/>
                  <a:pt x="232" y="881"/>
                </a:cubicBezTo>
                <a:cubicBezTo>
                  <a:pt x="240" y="881"/>
                  <a:pt x="240" y="881"/>
                  <a:pt x="240" y="881"/>
                </a:cubicBezTo>
                <a:cubicBezTo>
                  <a:pt x="240" y="880"/>
                  <a:pt x="240" y="880"/>
                  <a:pt x="240" y="880"/>
                </a:cubicBezTo>
                <a:cubicBezTo>
                  <a:pt x="239" y="881"/>
                  <a:pt x="239" y="881"/>
                  <a:pt x="239" y="881"/>
                </a:cubicBezTo>
                <a:cubicBezTo>
                  <a:pt x="239" y="881"/>
                  <a:pt x="241" y="882"/>
                  <a:pt x="242" y="884"/>
                </a:cubicBezTo>
                <a:cubicBezTo>
                  <a:pt x="244" y="885"/>
                  <a:pt x="246" y="886"/>
                  <a:pt x="248" y="886"/>
                </a:cubicBezTo>
                <a:cubicBezTo>
                  <a:pt x="249" y="886"/>
                  <a:pt x="250" y="885"/>
                  <a:pt x="251" y="885"/>
                </a:cubicBezTo>
                <a:cubicBezTo>
                  <a:pt x="249" y="884"/>
                  <a:pt x="249" y="884"/>
                  <a:pt x="249" y="884"/>
                </a:cubicBezTo>
                <a:cubicBezTo>
                  <a:pt x="250" y="885"/>
                  <a:pt x="250" y="885"/>
                  <a:pt x="250" y="885"/>
                </a:cubicBezTo>
                <a:cubicBezTo>
                  <a:pt x="251" y="885"/>
                  <a:pt x="252" y="884"/>
                  <a:pt x="253" y="883"/>
                </a:cubicBezTo>
                <a:cubicBezTo>
                  <a:pt x="253" y="882"/>
                  <a:pt x="253" y="881"/>
                  <a:pt x="253" y="880"/>
                </a:cubicBezTo>
                <a:cubicBezTo>
                  <a:pt x="253" y="878"/>
                  <a:pt x="252" y="876"/>
                  <a:pt x="252" y="876"/>
                </a:cubicBezTo>
                <a:cubicBezTo>
                  <a:pt x="252" y="876"/>
                  <a:pt x="252" y="876"/>
                  <a:pt x="252" y="876"/>
                </a:cubicBezTo>
                <a:cubicBezTo>
                  <a:pt x="251" y="875"/>
                  <a:pt x="251" y="875"/>
                  <a:pt x="251" y="875"/>
                </a:cubicBezTo>
                <a:cubicBezTo>
                  <a:pt x="251" y="875"/>
                  <a:pt x="251" y="875"/>
                  <a:pt x="250" y="875"/>
                </a:cubicBezTo>
                <a:cubicBezTo>
                  <a:pt x="249" y="875"/>
                  <a:pt x="248" y="874"/>
                  <a:pt x="247" y="873"/>
                </a:cubicBezTo>
                <a:cubicBezTo>
                  <a:pt x="246" y="873"/>
                  <a:pt x="246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7" y="873"/>
                  <a:pt x="248" y="874"/>
                </a:cubicBezTo>
                <a:cubicBezTo>
                  <a:pt x="248" y="874"/>
                  <a:pt x="249" y="875"/>
                  <a:pt x="250" y="875"/>
                </a:cubicBezTo>
                <a:cubicBezTo>
                  <a:pt x="250" y="875"/>
                  <a:pt x="251" y="876"/>
                  <a:pt x="252" y="876"/>
                </a:cubicBezTo>
                <a:cubicBezTo>
                  <a:pt x="252" y="876"/>
                  <a:pt x="253" y="876"/>
                  <a:pt x="253" y="875"/>
                </a:cubicBezTo>
                <a:cubicBezTo>
                  <a:pt x="252" y="874"/>
                  <a:pt x="252" y="874"/>
                  <a:pt x="252" y="874"/>
                </a:cubicBezTo>
                <a:cubicBezTo>
                  <a:pt x="252" y="876"/>
                  <a:pt x="252" y="876"/>
                  <a:pt x="252" y="876"/>
                </a:cubicBezTo>
                <a:cubicBezTo>
                  <a:pt x="253" y="876"/>
                  <a:pt x="254" y="875"/>
                  <a:pt x="255" y="875"/>
                </a:cubicBezTo>
                <a:cubicBezTo>
                  <a:pt x="259" y="874"/>
                  <a:pt x="265" y="873"/>
                  <a:pt x="265" y="873"/>
                </a:cubicBezTo>
                <a:cubicBezTo>
                  <a:pt x="264" y="871"/>
                  <a:pt x="264" y="871"/>
                  <a:pt x="264" y="871"/>
                </a:cubicBezTo>
                <a:cubicBezTo>
                  <a:pt x="263" y="873"/>
                  <a:pt x="263" y="873"/>
                  <a:pt x="263" y="873"/>
                </a:cubicBezTo>
                <a:cubicBezTo>
                  <a:pt x="263" y="873"/>
                  <a:pt x="265" y="874"/>
                  <a:pt x="267" y="875"/>
                </a:cubicBezTo>
                <a:cubicBezTo>
                  <a:pt x="267" y="875"/>
                  <a:pt x="268" y="876"/>
                  <a:pt x="269" y="876"/>
                </a:cubicBezTo>
                <a:cubicBezTo>
                  <a:pt x="270" y="877"/>
                  <a:pt x="271" y="877"/>
                  <a:pt x="272" y="877"/>
                </a:cubicBezTo>
                <a:cubicBezTo>
                  <a:pt x="273" y="877"/>
                  <a:pt x="273" y="877"/>
                  <a:pt x="274" y="877"/>
                </a:cubicBezTo>
                <a:cubicBezTo>
                  <a:pt x="275" y="876"/>
                  <a:pt x="275" y="875"/>
                  <a:pt x="276" y="874"/>
                </a:cubicBezTo>
                <a:cubicBezTo>
                  <a:pt x="276" y="873"/>
                  <a:pt x="277" y="872"/>
                  <a:pt x="277" y="872"/>
                </a:cubicBezTo>
                <a:cubicBezTo>
                  <a:pt x="275" y="871"/>
                  <a:pt x="275" y="871"/>
                  <a:pt x="275" y="871"/>
                </a:cubicBezTo>
                <a:cubicBezTo>
                  <a:pt x="275" y="873"/>
                  <a:pt x="275" y="873"/>
                  <a:pt x="275" y="873"/>
                </a:cubicBezTo>
                <a:cubicBezTo>
                  <a:pt x="275" y="873"/>
                  <a:pt x="280" y="875"/>
                  <a:pt x="284" y="875"/>
                </a:cubicBezTo>
                <a:cubicBezTo>
                  <a:pt x="285" y="875"/>
                  <a:pt x="286" y="875"/>
                  <a:pt x="287" y="874"/>
                </a:cubicBezTo>
                <a:cubicBezTo>
                  <a:pt x="288" y="874"/>
                  <a:pt x="288" y="873"/>
                  <a:pt x="289" y="872"/>
                </a:cubicBezTo>
                <a:cubicBezTo>
                  <a:pt x="289" y="871"/>
                  <a:pt x="289" y="870"/>
                  <a:pt x="289" y="869"/>
                </a:cubicBezTo>
                <a:cubicBezTo>
                  <a:pt x="289" y="867"/>
                  <a:pt x="289" y="866"/>
                  <a:pt x="289" y="866"/>
                </a:cubicBezTo>
                <a:cubicBezTo>
                  <a:pt x="287" y="866"/>
                  <a:pt x="287" y="866"/>
                  <a:pt x="287" y="866"/>
                </a:cubicBezTo>
                <a:cubicBezTo>
                  <a:pt x="286" y="867"/>
                  <a:pt x="286" y="867"/>
                  <a:pt x="286" y="867"/>
                </a:cubicBezTo>
                <a:cubicBezTo>
                  <a:pt x="286" y="867"/>
                  <a:pt x="287" y="869"/>
                  <a:pt x="289" y="871"/>
                </a:cubicBezTo>
                <a:cubicBezTo>
                  <a:pt x="290" y="872"/>
                  <a:pt x="291" y="873"/>
                  <a:pt x="292" y="874"/>
                </a:cubicBezTo>
                <a:cubicBezTo>
                  <a:pt x="293" y="875"/>
                  <a:pt x="294" y="876"/>
                  <a:pt x="295" y="876"/>
                </a:cubicBezTo>
                <a:cubicBezTo>
                  <a:pt x="297" y="876"/>
                  <a:pt x="298" y="875"/>
                  <a:pt x="298" y="874"/>
                </a:cubicBezTo>
                <a:cubicBezTo>
                  <a:pt x="299" y="873"/>
                  <a:pt x="299" y="872"/>
                  <a:pt x="299" y="871"/>
                </a:cubicBezTo>
                <a:cubicBezTo>
                  <a:pt x="299" y="870"/>
                  <a:pt x="299" y="870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70"/>
                  <a:pt x="299" y="870"/>
                  <a:pt x="299" y="870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70"/>
                  <a:pt x="299" y="870"/>
                  <a:pt x="299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8" y="870"/>
                  <a:pt x="298" y="870"/>
                  <a:pt x="298" y="870"/>
                </a:cubicBezTo>
                <a:cubicBezTo>
                  <a:pt x="298" y="870"/>
                  <a:pt x="299" y="870"/>
                  <a:pt x="299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8" y="870"/>
                  <a:pt x="298" y="870"/>
                  <a:pt x="298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70"/>
                  <a:pt x="297" y="870"/>
                  <a:pt x="297" y="870"/>
                </a:cubicBezTo>
                <a:cubicBezTo>
                  <a:pt x="297" y="870"/>
                  <a:pt x="298" y="870"/>
                  <a:pt x="298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70"/>
                  <a:pt x="297" y="870"/>
                  <a:pt x="297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70"/>
                  <a:pt x="297" y="870"/>
                  <a:pt x="297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71"/>
                  <a:pt x="299" y="873"/>
                  <a:pt x="300" y="874"/>
                </a:cubicBezTo>
                <a:cubicBezTo>
                  <a:pt x="301" y="875"/>
                  <a:pt x="302" y="877"/>
                  <a:pt x="302" y="877"/>
                </a:cubicBezTo>
                <a:cubicBezTo>
                  <a:pt x="304" y="878"/>
                  <a:pt x="304" y="878"/>
                  <a:pt x="304" y="878"/>
                </a:cubicBezTo>
                <a:cubicBezTo>
                  <a:pt x="305" y="876"/>
                  <a:pt x="305" y="876"/>
                  <a:pt x="305" y="876"/>
                </a:cubicBezTo>
                <a:cubicBezTo>
                  <a:pt x="305" y="876"/>
                  <a:pt x="305" y="876"/>
                  <a:pt x="305" y="876"/>
                </a:cubicBezTo>
                <a:cubicBezTo>
                  <a:pt x="305" y="875"/>
                  <a:pt x="306" y="874"/>
                  <a:pt x="306" y="873"/>
                </a:cubicBezTo>
                <a:cubicBezTo>
                  <a:pt x="307" y="873"/>
                  <a:pt x="307" y="872"/>
                  <a:pt x="307" y="872"/>
                </a:cubicBezTo>
                <a:cubicBezTo>
                  <a:pt x="308" y="872"/>
                  <a:pt x="308" y="872"/>
                  <a:pt x="308" y="872"/>
                </a:cubicBezTo>
                <a:cubicBezTo>
                  <a:pt x="308" y="872"/>
                  <a:pt x="308" y="872"/>
                  <a:pt x="309" y="872"/>
                </a:cubicBezTo>
                <a:cubicBezTo>
                  <a:pt x="311" y="874"/>
                  <a:pt x="311" y="876"/>
                  <a:pt x="312" y="879"/>
                </a:cubicBezTo>
                <a:cubicBezTo>
                  <a:pt x="312" y="880"/>
                  <a:pt x="312" y="881"/>
                  <a:pt x="312" y="881"/>
                </a:cubicBezTo>
                <a:cubicBezTo>
                  <a:pt x="312" y="882"/>
                  <a:pt x="312" y="882"/>
                  <a:pt x="313" y="883"/>
                </a:cubicBezTo>
                <a:cubicBezTo>
                  <a:pt x="313" y="883"/>
                  <a:pt x="313" y="883"/>
                  <a:pt x="313" y="883"/>
                </a:cubicBezTo>
                <a:cubicBezTo>
                  <a:pt x="313" y="884"/>
                  <a:pt x="314" y="884"/>
                  <a:pt x="314" y="884"/>
                </a:cubicBezTo>
                <a:cubicBezTo>
                  <a:pt x="317" y="884"/>
                  <a:pt x="321" y="882"/>
                  <a:pt x="321" y="882"/>
                </a:cubicBezTo>
                <a:cubicBezTo>
                  <a:pt x="321" y="881"/>
                  <a:pt x="321" y="881"/>
                  <a:pt x="321" y="881"/>
                </a:cubicBezTo>
                <a:cubicBezTo>
                  <a:pt x="321" y="882"/>
                  <a:pt x="321" y="882"/>
                  <a:pt x="321" y="882"/>
                </a:cubicBezTo>
                <a:cubicBezTo>
                  <a:pt x="321" y="882"/>
                  <a:pt x="322" y="882"/>
                  <a:pt x="323" y="882"/>
                </a:cubicBezTo>
                <a:cubicBezTo>
                  <a:pt x="326" y="881"/>
                  <a:pt x="332" y="880"/>
                  <a:pt x="339" y="880"/>
                </a:cubicBezTo>
                <a:cubicBezTo>
                  <a:pt x="342" y="880"/>
                  <a:pt x="345" y="880"/>
                  <a:pt x="348" y="881"/>
                </a:cubicBezTo>
                <a:cubicBezTo>
                  <a:pt x="348" y="880"/>
                  <a:pt x="348" y="880"/>
                  <a:pt x="348" y="880"/>
                </a:cubicBezTo>
                <a:cubicBezTo>
                  <a:pt x="348" y="881"/>
                  <a:pt x="348" y="881"/>
                  <a:pt x="348" y="881"/>
                </a:cubicBezTo>
                <a:cubicBezTo>
                  <a:pt x="352" y="882"/>
                  <a:pt x="356" y="885"/>
                  <a:pt x="361" y="887"/>
                </a:cubicBezTo>
                <a:cubicBezTo>
                  <a:pt x="365" y="889"/>
                  <a:pt x="369" y="890"/>
                  <a:pt x="374" y="890"/>
                </a:cubicBezTo>
                <a:cubicBezTo>
                  <a:pt x="381" y="891"/>
                  <a:pt x="384" y="888"/>
                  <a:pt x="384" y="887"/>
                </a:cubicBezTo>
                <a:cubicBezTo>
                  <a:pt x="383" y="886"/>
                  <a:pt x="383" y="886"/>
                  <a:pt x="383" y="886"/>
                </a:cubicBezTo>
                <a:cubicBezTo>
                  <a:pt x="383" y="888"/>
                  <a:pt x="383" y="888"/>
                  <a:pt x="383" y="888"/>
                </a:cubicBezTo>
                <a:cubicBezTo>
                  <a:pt x="399" y="886"/>
                  <a:pt x="399" y="886"/>
                  <a:pt x="399" y="886"/>
                </a:cubicBezTo>
                <a:cubicBezTo>
                  <a:pt x="400" y="886"/>
                  <a:pt x="400" y="886"/>
                  <a:pt x="400" y="886"/>
                </a:cubicBezTo>
                <a:cubicBezTo>
                  <a:pt x="400" y="886"/>
                  <a:pt x="400" y="886"/>
                  <a:pt x="400" y="886"/>
                </a:cubicBezTo>
                <a:cubicBezTo>
                  <a:pt x="409" y="876"/>
                  <a:pt x="409" y="876"/>
                  <a:pt x="409" y="876"/>
                </a:cubicBezTo>
                <a:cubicBezTo>
                  <a:pt x="407" y="875"/>
                  <a:pt x="407" y="875"/>
                  <a:pt x="407" y="875"/>
                </a:cubicBezTo>
                <a:cubicBezTo>
                  <a:pt x="407" y="877"/>
                  <a:pt x="407" y="877"/>
                  <a:pt x="407" y="877"/>
                </a:cubicBezTo>
                <a:cubicBezTo>
                  <a:pt x="419" y="882"/>
                  <a:pt x="419" y="882"/>
                  <a:pt x="419" y="882"/>
                </a:cubicBezTo>
                <a:cubicBezTo>
                  <a:pt x="421" y="883"/>
                  <a:pt x="421" y="883"/>
                  <a:pt x="421" y="883"/>
                </a:cubicBezTo>
                <a:cubicBezTo>
                  <a:pt x="421" y="881"/>
                  <a:pt x="421" y="881"/>
                  <a:pt x="421" y="881"/>
                </a:cubicBezTo>
                <a:cubicBezTo>
                  <a:pt x="421" y="881"/>
                  <a:pt x="421" y="880"/>
                  <a:pt x="421" y="879"/>
                </a:cubicBezTo>
                <a:cubicBezTo>
                  <a:pt x="421" y="879"/>
                  <a:pt x="421" y="877"/>
                  <a:pt x="421" y="876"/>
                </a:cubicBezTo>
                <a:cubicBezTo>
                  <a:pt x="421" y="874"/>
                  <a:pt x="421" y="872"/>
                  <a:pt x="421" y="871"/>
                </a:cubicBezTo>
                <a:cubicBezTo>
                  <a:pt x="422" y="870"/>
                  <a:pt x="422" y="869"/>
                  <a:pt x="422" y="869"/>
                </a:cubicBezTo>
                <a:cubicBezTo>
                  <a:pt x="422" y="869"/>
                  <a:pt x="422" y="869"/>
                  <a:pt x="422" y="869"/>
                </a:cubicBezTo>
                <a:cubicBezTo>
                  <a:pt x="424" y="869"/>
                  <a:pt x="426" y="869"/>
                  <a:pt x="428" y="870"/>
                </a:cubicBezTo>
                <a:cubicBezTo>
                  <a:pt x="428" y="870"/>
                  <a:pt x="429" y="870"/>
                  <a:pt x="429" y="870"/>
                </a:cubicBezTo>
                <a:cubicBezTo>
                  <a:pt x="430" y="870"/>
                  <a:pt x="430" y="870"/>
                  <a:pt x="430" y="870"/>
                </a:cubicBezTo>
                <a:cubicBezTo>
                  <a:pt x="430" y="870"/>
                  <a:pt x="430" y="870"/>
                  <a:pt x="430" y="870"/>
                </a:cubicBezTo>
                <a:cubicBezTo>
                  <a:pt x="431" y="870"/>
                  <a:pt x="431" y="870"/>
                  <a:pt x="431" y="870"/>
                </a:cubicBezTo>
                <a:cubicBezTo>
                  <a:pt x="444" y="866"/>
                  <a:pt x="444" y="866"/>
                  <a:pt x="444" y="866"/>
                </a:cubicBezTo>
                <a:cubicBezTo>
                  <a:pt x="445" y="866"/>
                  <a:pt x="445" y="866"/>
                  <a:pt x="445" y="866"/>
                </a:cubicBezTo>
                <a:cubicBezTo>
                  <a:pt x="445" y="865"/>
                  <a:pt x="445" y="865"/>
                  <a:pt x="445" y="865"/>
                </a:cubicBezTo>
                <a:cubicBezTo>
                  <a:pt x="447" y="851"/>
                  <a:pt x="447" y="851"/>
                  <a:pt x="447" y="851"/>
                </a:cubicBezTo>
                <a:cubicBezTo>
                  <a:pt x="445" y="851"/>
                  <a:pt x="445" y="851"/>
                  <a:pt x="445" y="851"/>
                </a:cubicBezTo>
                <a:cubicBezTo>
                  <a:pt x="446" y="852"/>
                  <a:pt x="446" y="852"/>
                  <a:pt x="446" y="852"/>
                </a:cubicBezTo>
                <a:cubicBezTo>
                  <a:pt x="450" y="847"/>
                  <a:pt x="450" y="847"/>
                  <a:pt x="450" y="847"/>
                </a:cubicBezTo>
                <a:cubicBezTo>
                  <a:pt x="451" y="846"/>
                  <a:pt x="451" y="846"/>
                  <a:pt x="451" y="846"/>
                </a:cubicBezTo>
                <a:cubicBezTo>
                  <a:pt x="451" y="845"/>
                  <a:pt x="451" y="845"/>
                  <a:pt x="451" y="845"/>
                </a:cubicBezTo>
                <a:cubicBezTo>
                  <a:pt x="449" y="842"/>
                  <a:pt x="449" y="842"/>
                  <a:pt x="449" y="842"/>
                </a:cubicBezTo>
                <a:cubicBezTo>
                  <a:pt x="449" y="842"/>
                  <a:pt x="449" y="842"/>
                  <a:pt x="449" y="842"/>
                </a:cubicBezTo>
                <a:cubicBezTo>
                  <a:pt x="448" y="842"/>
                  <a:pt x="448" y="842"/>
                  <a:pt x="448" y="842"/>
                </a:cubicBezTo>
                <a:cubicBezTo>
                  <a:pt x="419" y="843"/>
                  <a:pt x="419" y="843"/>
                  <a:pt x="419" y="843"/>
                </a:cubicBezTo>
                <a:cubicBezTo>
                  <a:pt x="420" y="844"/>
                  <a:pt x="420" y="844"/>
                  <a:pt x="420" y="844"/>
                </a:cubicBezTo>
                <a:cubicBezTo>
                  <a:pt x="420" y="843"/>
                  <a:pt x="420" y="843"/>
                  <a:pt x="420" y="843"/>
                </a:cubicBezTo>
                <a:cubicBezTo>
                  <a:pt x="416" y="842"/>
                  <a:pt x="416" y="842"/>
                  <a:pt x="416" y="842"/>
                </a:cubicBezTo>
                <a:cubicBezTo>
                  <a:pt x="416" y="843"/>
                  <a:pt x="416" y="843"/>
                  <a:pt x="416" y="843"/>
                </a:cubicBezTo>
                <a:cubicBezTo>
                  <a:pt x="416" y="844"/>
                  <a:pt x="416" y="844"/>
                  <a:pt x="416" y="844"/>
                </a:cubicBezTo>
                <a:cubicBezTo>
                  <a:pt x="422" y="842"/>
                  <a:pt x="422" y="842"/>
                  <a:pt x="422" y="842"/>
                </a:cubicBezTo>
                <a:cubicBezTo>
                  <a:pt x="422" y="841"/>
                  <a:pt x="422" y="841"/>
                  <a:pt x="422" y="841"/>
                </a:cubicBezTo>
                <a:cubicBezTo>
                  <a:pt x="422" y="841"/>
                  <a:pt x="422" y="841"/>
                  <a:pt x="422" y="841"/>
                </a:cubicBezTo>
                <a:cubicBezTo>
                  <a:pt x="422" y="841"/>
                  <a:pt x="423" y="840"/>
                  <a:pt x="423" y="839"/>
                </a:cubicBezTo>
                <a:cubicBezTo>
                  <a:pt x="423" y="839"/>
                  <a:pt x="422" y="838"/>
                  <a:pt x="422" y="837"/>
                </a:cubicBezTo>
                <a:cubicBezTo>
                  <a:pt x="421" y="836"/>
                  <a:pt x="420" y="835"/>
                  <a:pt x="419" y="835"/>
                </a:cubicBezTo>
                <a:cubicBezTo>
                  <a:pt x="418" y="836"/>
                  <a:pt x="418" y="836"/>
                  <a:pt x="418" y="836"/>
                </a:cubicBezTo>
                <a:cubicBezTo>
                  <a:pt x="419" y="835"/>
                  <a:pt x="419" y="835"/>
                  <a:pt x="419" y="835"/>
                </a:cubicBezTo>
                <a:cubicBezTo>
                  <a:pt x="418" y="834"/>
                  <a:pt x="416" y="834"/>
                  <a:pt x="415" y="834"/>
                </a:cubicBezTo>
                <a:cubicBezTo>
                  <a:pt x="411" y="834"/>
                  <a:pt x="408" y="836"/>
                  <a:pt x="408" y="836"/>
                </a:cubicBezTo>
                <a:cubicBezTo>
                  <a:pt x="409" y="838"/>
                  <a:pt x="409" y="838"/>
                  <a:pt x="409" y="838"/>
                </a:cubicBezTo>
                <a:cubicBezTo>
                  <a:pt x="409" y="836"/>
                  <a:pt x="409" y="836"/>
                  <a:pt x="409" y="836"/>
                </a:cubicBezTo>
                <a:cubicBezTo>
                  <a:pt x="401" y="836"/>
                  <a:pt x="401" y="836"/>
                  <a:pt x="401" y="836"/>
                </a:cubicBezTo>
                <a:cubicBezTo>
                  <a:pt x="401" y="838"/>
                  <a:pt x="401" y="838"/>
                  <a:pt x="401" y="838"/>
                </a:cubicBezTo>
                <a:cubicBezTo>
                  <a:pt x="401" y="839"/>
                  <a:pt x="401" y="839"/>
                  <a:pt x="401" y="839"/>
                </a:cubicBezTo>
                <a:cubicBezTo>
                  <a:pt x="411" y="834"/>
                  <a:pt x="411" y="834"/>
                  <a:pt x="411" y="834"/>
                </a:cubicBezTo>
                <a:cubicBezTo>
                  <a:pt x="413" y="832"/>
                  <a:pt x="413" y="832"/>
                  <a:pt x="413" y="832"/>
                </a:cubicBezTo>
                <a:cubicBezTo>
                  <a:pt x="411" y="831"/>
                  <a:pt x="411" y="831"/>
                  <a:pt x="411" y="831"/>
                </a:cubicBezTo>
                <a:cubicBezTo>
                  <a:pt x="404" y="827"/>
                  <a:pt x="404" y="827"/>
                  <a:pt x="404" y="827"/>
                </a:cubicBezTo>
                <a:cubicBezTo>
                  <a:pt x="404" y="827"/>
                  <a:pt x="404" y="827"/>
                  <a:pt x="404" y="827"/>
                </a:cubicBezTo>
                <a:cubicBezTo>
                  <a:pt x="403" y="827"/>
                  <a:pt x="403" y="827"/>
                  <a:pt x="403" y="827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6" y="828"/>
                  <a:pt x="396" y="828"/>
                  <a:pt x="396" y="828"/>
                </a:cubicBezTo>
                <a:cubicBezTo>
                  <a:pt x="397" y="830"/>
                  <a:pt x="397" y="830"/>
                  <a:pt x="397" y="830"/>
                </a:cubicBezTo>
                <a:cubicBezTo>
                  <a:pt x="397" y="828"/>
                  <a:pt x="397" y="828"/>
                  <a:pt x="397" y="828"/>
                </a:cubicBezTo>
                <a:cubicBezTo>
                  <a:pt x="393" y="828"/>
                  <a:pt x="393" y="828"/>
                  <a:pt x="393" y="828"/>
                </a:cubicBezTo>
                <a:cubicBezTo>
                  <a:pt x="393" y="830"/>
                  <a:pt x="393" y="830"/>
                  <a:pt x="393" y="830"/>
                </a:cubicBezTo>
                <a:cubicBezTo>
                  <a:pt x="393" y="831"/>
                  <a:pt x="393" y="831"/>
                  <a:pt x="393" y="831"/>
                </a:cubicBezTo>
                <a:cubicBezTo>
                  <a:pt x="396" y="830"/>
                  <a:pt x="396" y="830"/>
                  <a:pt x="396" y="830"/>
                </a:cubicBezTo>
                <a:cubicBezTo>
                  <a:pt x="396" y="829"/>
                  <a:pt x="396" y="829"/>
                  <a:pt x="396" y="829"/>
                </a:cubicBezTo>
                <a:cubicBezTo>
                  <a:pt x="396" y="829"/>
                  <a:pt x="396" y="829"/>
                  <a:pt x="396" y="829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8" y="826"/>
                  <a:pt x="398" y="826"/>
                  <a:pt x="398" y="826"/>
                </a:cubicBezTo>
                <a:cubicBezTo>
                  <a:pt x="398" y="827"/>
                  <a:pt x="398" y="827"/>
                  <a:pt x="398" y="827"/>
                </a:cubicBezTo>
                <a:cubicBezTo>
                  <a:pt x="403" y="827"/>
                  <a:pt x="403" y="827"/>
                  <a:pt x="403" y="827"/>
                </a:cubicBezTo>
                <a:cubicBezTo>
                  <a:pt x="403" y="826"/>
                  <a:pt x="403" y="826"/>
                  <a:pt x="403" y="826"/>
                </a:cubicBezTo>
                <a:cubicBezTo>
                  <a:pt x="403" y="827"/>
                  <a:pt x="403" y="827"/>
                  <a:pt x="403" y="827"/>
                </a:cubicBezTo>
                <a:cubicBezTo>
                  <a:pt x="415" y="828"/>
                  <a:pt x="415" y="828"/>
                  <a:pt x="415" y="828"/>
                </a:cubicBezTo>
                <a:cubicBezTo>
                  <a:pt x="416" y="828"/>
                  <a:pt x="416" y="828"/>
                  <a:pt x="416" y="828"/>
                </a:cubicBezTo>
                <a:cubicBezTo>
                  <a:pt x="416" y="828"/>
                  <a:pt x="416" y="828"/>
                  <a:pt x="416" y="828"/>
                </a:cubicBezTo>
                <a:cubicBezTo>
                  <a:pt x="423" y="823"/>
                  <a:pt x="423" y="823"/>
                  <a:pt x="423" y="823"/>
                </a:cubicBezTo>
                <a:cubicBezTo>
                  <a:pt x="425" y="821"/>
                  <a:pt x="425" y="821"/>
                  <a:pt x="425" y="821"/>
                </a:cubicBezTo>
                <a:cubicBezTo>
                  <a:pt x="423" y="820"/>
                  <a:pt x="423" y="820"/>
                  <a:pt x="423" y="820"/>
                </a:cubicBezTo>
                <a:cubicBezTo>
                  <a:pt x="419" y="818"/>
                  <a:pt x="419" y="818"/>
                  <a:pt x="419" y="818"/>
                </a:cubicBezTo>
                <a:cubicBezTo>
                  <a:pt x="418" y="819"/>
                  <a:pt x="418" y="819"/>
                  <a:pt x="418" y="819"/>
                </a:cubicBezTo>
                <a:cubicBezTo>
                  <a:pt x="419" y="820"/>
                  <a:pt x="419" y="820"/>
                  <a:pt x="419" y="820"/>
                </a:cubicBezTo>
                <a:cubicBezTo>
                  <a:pt x="424" y="819"/>
                  <a:pt x="424" y="819"/>
                  <a:pt x="424" y="819"/>
                </a:cubicBezTo>
                <a:cubicBezTo>
                  <a:pt x="425" y="819"/>
                  <a:pt x="425" y="819"/>
                  <a:pt x="425" y="819"/>
                </a:cubicBezTo>
                <a:cubicBezTo>
                  <a:pt x="425" y="818"/>
                  <a:pt x="425" y="818"/>
                  <a:pt x="425" y="81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6"/>
                  <a:pt x="427" y="806"/>
                  <a:pt x="427" y="806"/>
                </a:cubicBezTo>
                <a:cubicBezTo>
                  <a:pt x="424" y="807"/>
                  <a:pt x="424" y="807"/>
                  <a:pt x="424" y="807"/>
                </a:cubicBezTo>
                <a:cubicBezTo>
                  <a:pt x="416" y="809"/>
                  <a:pt x="416" y="809"/>
                  <a:pt x="416" y="809"/>
                </a:cubicBezTo>
                <a:cubicBezTo>
                  <a:pt x="417" y="811"/>
                  <a:pt x="417" y="811"/>
                  <a:pt x="417" y="811"/>
                </a:cubicBezTo>
                <a:cubicBezTo>
                  <a:pt x="418" y="810"/>
                  <a:pt x="418" y="810"/>
                  <a:pt x="418" y="810"/>
                </a:cubicBezTo>
                <a:cubicBezTo>
                  <a:pt x="415" y="807"/>
                  <a:pt x="415" y="807"/>
                  <a:pt x="415" y="807"/>
                </a:cubicBezTo>
                <a:cubicBezTo>
                  <a:pt x="414" y="808"/>
                  <a:pt x="414" y="808"/>
                  <a:pt x="414" y="808"/>
                </a:cubicBezTo>
                <a:cubicBezTo>
                  <a:pt x="415" y="809"/>
                  <a:pt x="415" y="809"/>
                  <a:pt x="415" y="809"/>
                </a:cubicBezTo>
                <a:cubicBezTo>
                  <a:pt x="427" y="805"/>
                  <a:pt x="427" y="805"/>
                  <a:pt x="427" y="805"/>
                </a:cubicBezTo>
                <a:cubicBezTo>
                  <a:pt x="427" y="805"/>
                  <a:pt x="427" y="805"/>
                  <a:pt x="427" y="805"/>
                </a:cubicBezTo>
                <a:cubicBezTo>
                  <a:pt x="428" y="805"/>
                  <a:pt x="428" y="805"/>
                  <a:pt x="428" y="805"/>
                </a:cubicBezTo>
                <a:cubicBezTo>
                  <a:pt x="429" y="802"/>
                  <a:pt x="429" y="802"/>
                  <a:pt x="429" y="802"/>
                </a:cubicBezTo>
                <a:cubicBezTo>
                  <a:pt x="428" y="801"/>
                  <a:pt x="428" y="801"/>
                  <a:pt x="428" y="801"/>
                </a:cubicBezTo>
                <a:cubicBezTo>
                  <a:pt x="426" y="802"/>
                  <a:pt x="426" y="802"/>
                  <a:pt x="426" y="802"/>
                </a:cubicBezTo>
                <a:cubicBezTo>
                  <a:pt x="431" y="808"/>
                  <a:pt x="431" y="808"/>
                  <a:pt x="431" y="808"/>
                </a:cubicBezTo>
                <a:cubicBezTo>
                  <a:pt x="431" y="808"/>
                  <a:pt x="431" y="808"/>
                  <a:pt x="431" y="808"/>
                </a:cubicBezTo>
                <a:cubicBezTo>
                  <a:pt x="432" y="808"/>
                  <a:pt x="432" y="808"/>
                  <a:pt x="432" y="808"/>
                </a:cubicBezTo>
                <a:cubicBezTo>
                  <a:pt x="432" y="808"/>
                  <a:pt x="434" y="808"/>
                  <a:pt x="436" y="808"/>
                </a:cubicBezTo>
                <a:cubicBezTo>
                  <a:pt x="438" y="807"/>
                  <a:pt x="441" y="807"/>
                  <a:pt x="443" y="805"/>
                </a:cubicBezTo>
                <a:cubicBezTo>
                  <a:pt x="443" y="804"/>
                  <a:pt x="443" y="804"/>
                  <a:pt x="443" y="804"/>
                </a:cubicBezTo>
                <a:cubicBezTo>
                  <a:pt x="443" y="805"/>
                  <a:pt x="443" y="805"/>
                  <a:pt x="443" y="805"/>
                </a:cubicBezTo>
                <a:cubicBezTo>
                  <a:pt x="444" y="805"/>
                  <a:pt x="445" y="805"/>
                  <a:pt x="445" y="804"/>
                </a:cubicBezTo>
                <a:cubicBezTo>
                  <a:pt x="446" y="803"/>
                  <a:pt x="446" y="803"/>
                  <a:pt x="446" y="802"/>
                </a:cubicBezTo>
                <a:cubicBezTo>
                  <a:pt x="446" y="801"/>
                  <a:pt x="445" y="800"/>
                  <a:pt x="445" y="799"/>
                </a:cubicBezTo>
                <a:cubicBezTo>
                  <a:pt x="444" y="798"/>
                  <a:pt x="444" y="797"/>
                  <a:pt x="444" y="797"/>
                </a:cubicBezTo>
                <a:cubicBezTo>
                  <a:pt x="443" y="798"/>
                  <a:pt x="443" y="798"/>
                  <a:pt x="443" y="798"/>
                </a:cubicBezTo>
                <a:cubicBezTo>
                  <a:pt x="444" y="800"/>
                  <a:pt x="444" y="800"/>
                  <a:pt x="444" y="800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8" y="795"/>
                  <a:pt x="448" y="795"/>
                  <a:pt x="448" y="795"/>
                </a:cubicBezTo>
                <a:cubicBezTo>
                  <a:pt x="446" y="794"/>
                  <a:pt x="446" y="794"/>
                  <a:pt x="446" y="794"/>
                </a:cubicBezTo>
                <a:cubicBezTo>
                  <a:pt x="438" y="790"/>
                  <a:pt x="438" y="790"/>
                  <a:pt x="438" y="790"/>
                </a:cubicBezTo>
                <a:cubicBezTo>
                  <a:pt x="437" y="792"/>
                  <a:pt x="437" y="792"/>
                  <a:pt x="437" y="792"/>
                </a:cubicBezTo>
                <a:cubicBezTo>
                  <a:pt x="438" y="793"/>
                  <a:pt x="438" y="793"/>
                  <a:pt x="438" y="793"/>
                </a:cubicBezTo>
                <a:cubicBezTo>
                  <a:pt x="444" y="790"/>
                  <a:pt x="444" y="790"/>
                  <a:pt x="444" y="790"/>
                </a:cubicBezTo>
                <a:cubicBezTo>
                  <a:pt x="445" y="790"/>
                  <a:pt x="445" y="790"/>
                  <a:pt x="445" y="790"/>
                </a:cubicBezTo>
                <a:cubicBezTo>
                  <a:pt x="445" y="789"/>
                  <a:pt x="445" y="789"/>
                  <a:pt x="445" y="789"/>
                </a:cubicBezTo>
                <a:cubicBezTo>
                  <a:pt x="445" y="785"/>
                  <a:pt x="445" y="785"/>
                  <a:pt x="445" y="785"/>
                </a:cubicBezTo>
                <a:cubicBezTo>
                  <a:pt x="444" y="785"/>
                  <a:pt x="444" y="785"/>
                  <a:pt x="444" y="785"/>
                </a:cubicBezTo>
                <a:cubicBezTo>
                  <a:pt x="444" y="786"/>
                  <a:pt x="444" y="786"/>
                  <a:pt x="444" y="786"/>
                </a:cubicBezTo>
                <a:cubicBezTo>
                  <a:pt x="447" y="786"/>
                  <a:pt x="447" y="786"/>
                  <a:pt x="447" y="786"/>
                </a:cubicBezTo>
                <a:cubicBezTo>
                  <a:pt x="447" y="785"/>
                  <a:pt x="447" y="785"/>
                  <a:pt x="447" y="785"/>
                </a:cubicBezTo>
                <a:cubicBezTo>
                  <a:pt x="445" y="785"/>
                  <a:pt x="445" y="785"/>
                  <a:pt x="445" y="785"/>
                </a:cubicBezTo>
                <a:cubicBezTo>
                  <a:pt x="446" y="792"/>
                  <a:pt x="446" y="792"/>
                  <a:pt x="446" y="792"/>
                </a:cubicBezTo>
                <a:cubicBezTo>
                  <a:pt x="447" y="794"/>
                  <a:pt x="447" y="794"/>
                  <a:pt x="447" y="794"/>
                </a:cubicBezTo>
                <a:cubicBezTo>
                  <a:pt x="448" y="793"/>
                  <a:pt x="448" y="793"/>
                  <a:pt x="448" y="793"/>
                </a:cubicBezTo>
                <a:cubicBezTo>
                  <a:pt x="448" y="793"/>
                  <a:pt x="452" y="792"/>
                  <a:pt x="457" y="790"/>
                </a:cubicBezTo>
                <a:cubicBezTo>
                  <a:pt x="459" y="789"/>
                  <a:pt x="461" y="788"/>
                  <a:pt x="463" y="787"/>
                </a:cubicBezTo>
                <a:cubicBezTo>
                  <a:pt x="465" y="786"/>
                  <a:pt x="467" y="785"/>
                  <a:pt x="468" y="783"/>
                </a:cubicBezTo>
                <a:cubicBezTo>
                  <a:pt x="467" y="782"/>
                  <a:pt x="467" y="782"/>
                  <a:pt x="467" y="782"/>
                </a:cubicBezTo>
                <a:cubicBezTo>
                  <a:pt x="468" y="783"/>
                  <a:pt x="468" y="783"/>
                  <a:pt x="468" y="783"/>
                </a:cubicBezTo>
                <a:cubicBezTo>
                  <a:pt x="469" y="782"/>
                  <a:pt x="470" y="780"/>
                  <a:pt x="470" y="778"/>
                </a:cubicBezTo>
                <a:cubicBezTo>
                  <a:pt x="470" y="777"/>
                  <a:pt x="470" y="775"/>
                  <a:pt x="470" y="773"/>
                </a:cubicBezTo>
                <a:cubicBezTo>
                  <a:pt x="470" y="771"/>
                  <a:pt x="470" y="770"/>
                  <a:pt x="471" y="768"/>
                </a:cubicBezTo>
                <a:cubicBezTo>
                  <a:pt x="471" y="767"/>
                  <a:pt x="471" y="766"/>
                  <a:pt x="472" y="766"/>
                </a:cubicBezTo>
                <a:cubicBezTo>
                  <a:pt x="472" y="766"/>
                  <a:pt x="472" y="766"/>
                  <a:pt x="472" y="766"/>
                </a:cubicBezTo>
                <a:cubicBezTo>
                  <a:pt x="472" y="766"/>
                  <a:pt x="472" y="766"/>
                  <a:pt x="472" y="766"/>
                </a:cubicBezTo>
                <a:cubicBezTo>
                  <a:pt x="474" y="764"/>
                  <a:pt x="476" y="760"/>
                  <a:pt x="479" y="755"/>
                </a:cubicBezTo>
                <a:cubicBezTo>
                  <a:pt x="481" y="751"/>
                  <a:pt x="482" y="745"/>
                  <a:pt x="482" y="740"/>
                </a:cubicBezTo>
                <a:cubicBezTo>
                  <a:pt x="482" y="738"/>
                  <a:pt x="482" y="736"/>
                  <a:pt x="482" y="735"/>
                </a:cubicBezTo>
                <a:cubicBezTo>
                  <a:pt x="480" y="735"/>
                  <a:pt x="480" y="735"/>
                  <a:pt x="480" y="735"/>
                </a:cubicBezTo>
                <a:cubicBezTo>
                  <a:pt x="482" y="735"/>
                  <a:pt x="482" y="735"/>
                  <a:pt x="482" y="735"/>
                </a:cubicBezTo>
                <a:cubicBezTo>
                  <a:pt x="481" y="728"/>
                  <a:pt x="476" y="721"/>
                  <a:pt x="472" y="716"/>
                </a:cubicBezTo>
                <a:cubicBezTo>
                  <a:pt x="468" y="711"/>
                  <a:pt x="464" y="708"/>
                  <a:pt x="464" y="708"/>
                </a:cubicBezTo>
                <a:cubicBezTo>
                  <a:pt x="464" y="708"/>
                  <a:pt x="464" y="708"/>
                  <a:pt x="464" y="708"/>
                </a:cubicBezTo>
                <a:cubicBezTo>
                  <a:pt x="464" y="708"/>
                  <a:pt x="464" y="708"/>
                  <a:pt x="464" y="708"/>
                </a:cubicBezTo>
                <a:cubicBezTo>
                  <a:pt x="463" y="709"/>
                  <a:pt x="463" y="709"/>
                  <a:pt x="463" y="709"/>
                </a:cubicBezTo>
                <a:cubicBezTo>
                  <a:pt x="462" y="711"/>
                  <a:pt x="462" y="711"/>
                  <a:pt x="462" y="711"/>
                </a:cubicBezTo>
                <a:cubicBezTo>
                  <a:pt x="462" y="711"/>
                  <a:pt x="462" y="711"/>
                  <a:pt x="463" y="711"/>
                </a:cubicBezTo>
                <a:cubicBezTo>
                  <a:pt x="464" y="712"/>
                  <a:pt x="468" y="716"/>
                  <a:pt x="471" y="720"/>
                </a:cubicBezTo>
                <a:cubicBezTo>
                  <a:pt x="475" y="724"/>
                  <a:pt x="478" y="730"/>
                  <a:pt x="479" y="735"/>
                </a:cubicBezTo>
                <a:cubicBezTo>
                  <a:pt x="479" y="735"/>
                  <a:pt x="479" y="735"/>
                  <a:pt x="479" y="735"/>
                </a:cubicBezTo>
                <a:cubicBezTo>
                  <a:pt x="479" y="735"/>
                  <a:pt x="479" y="735"/>
                  <a:pt x="479" y="735"/>
                </a:cubicBezTo>
                <a:cubicBezTo>
                  <a:pt x="479" y="737"/>
                  <a:pt x="479" y="738"/>
                  <a:pt x="479" y="740"/>
                </a:cubicBezTo>
                <a:cubicBezTo>
                  <a:pt x="479" y="744"/>
                  <a:pt x="478" y="750"/>
                  <a:pt x="476" y="754"/>
                </a:cubicBezTo>
                <a:cubicBezTo>
                  <a:pt x="474" y="758"/>
                  <a:pt x="471" y="762"/>
                  <a:pt x="470" y="764"/>
                </a:cubicBezTo>
                <a:cubicBezTo>
                  <a:pt x="471" y="765"/>
                  <a:pt x="471" y="765"/>
                  <a:pt x="471" y="765"/>
                </a:cubicBezTo>
                <a:cubicBezTo>
                  <a:pt x="470" y="763"/>
                  <a:pt x="470" y="763"/>
                  <a:pt x="470" y="763"/>
                </a:cubicBezTo>
                <a:cubicBezTo>
                  <a:pt x="469" y="765"/>
                  <a:pt x="468" y="766"/>
                  <a:pt x="468" y="768"/>
                </a:cubicBezTo>
                <a:cubicBezTo>
                  <a:pt x="467" y="769"/>
                  <a:pt x="467" y="771"/>
                  <a:pt x="467" y="773"/>
                </a:cubicBezTo>
                <a:cubicBezTo>
                  <a:pt x="467" y="775"/>
                  <a:pt x="467" y="777"/>
                  <a:pt x="467" y="778"/>
                </a:cubicBezTo>
                <a:cubicBezTo>
                  <a:pt x="467" y="779"/>
                  <a:pt x="466" y="781"/>
                  <a:pt x="466" y="781"/>
                </a:cubicBezTo>
                <a:cubicBezTo>
                  <a:pt x="466" y="781"/>
                  <a:pt x="466" y="781"/>
                  <a:pt x="466" y="781"/>
                </a:cubicBezTo>
                <a:cubicBezTo>
                  <a:pt x="466" y="781"/>
                  <a:pt x="466" y="781"/>
                  <a:pt x="466" y="781"/>
                </a:cubicBezTo>
                <a:cubicBezTo>
                  <a:pt x="465" y="782"/>
                  <a:pt x="464" y="783"/>
                  <a:pt x="462" y="784"/>
                </a:cubicBezTo>
                <a:cubicBezTo>
                  <a:pt x="459" y="786"/>
                  <a:pt x="456" y="787"/>
                  <a:pt x="453" y="788"/>
                </a:cubicBezTo>
                <a:cubicBezTo>
                  <a:pt x="451" y="789"/>
                  <a:pt x="450" y="789"/>
                  <a:pt x="449" y="790"/>
                </a:cubicBezTo>
                <a:cubicBezTo>
                  <a:pt x="448" y="790"/>
                  <a:pt x="447" y="790"/>
                  <a:pt x="447" y="790"/>
                </a:cubicBezTo>
                <a:cubicBezTo>
                  <a:pt x="448" y="792"/>
                  <a:pt x="448" y="792"/>
                  <a:pt x="448" y="792"/>
                </a:cubicBezTo>
                <a:cubicBezTo>
                  <a:pt x="449" y="791"/>
                  <a:pt x="449" y="791"/>
                  <a:pt x="449" y="791"/>
                </a:cubicBezTo>
                <a:cubicBezTo>
                  <a:pt x="449" y="791"/>
                  <a:pt x="449" y="791"/>
                  <a:pt x="448" y="785"/>
                </a:cubicBezTo>
                <a:cubicBezTo>
                  <a:pt x="448" y="783"/>
                  <a:pt x="448" y="783"/>
                  <a:pt x="448" y="783"/>
                </a:cubicBezTo>
                <a:cubicBezTo>
                  <a:pt x="447" y="783"/>
                  <a:pt x="447" y="783"/>
                  <a:pt x="447" y="783"/>
                </a:cubicBezTo>
                <a:cubicBezTo>
                  <a:pt x="447" y="783"/>
                  <a:pt x="447" y="783"/>
                  <a:pt x="444" y="783"/>
                </a:cubicBezTo>
                <a:cubicBezTo>
                  <a:pt x="442" y="783"/>
                  <a:pt x="442" y="783"/>
                  <a:pt x="442" y="783"/>
                </a:cubicBezTo>
                <a:cubicBezTo>
                  <a:pt x="442" y="785"/>
                  <a:pt x="442" y="785"/>
                  <a:pt x="442" y="785"/>
                </a:cubicBezTo>
                <a:cubicBezTo>
                  <a:pt x="442" y="785"/>
                  <a:pt x="442" y="785"/>
                  <a:pt x="442" y="789"/>
                </a:cubicBezTo>
                <a:cubicBezTo>
                  <a:pt x="444" y="789"/>
                  <a:pt x="444" y="789"/>
                  <a:pt x="444" y="789"/>
                </a:cubicBezTo>
                <a:cubicBezTo>
                  <a:pt x="443" y="788"/>
                  <a:pt x="443" y="788"/>
                  <a:pt x="443" y="788"/>
                </a:cubicBezTo>
                <a:cubicBezTo>
                  <a:pt x="443" y="788"/>
                  <a:pt x="443" y="788"/>
                  <a:pt x="437" y="790"/>
                </a:cubicBezTo>
                <a:cubicBezTo>
                  <a:pt x="433" y="792"/>
                  <a:pt x="433" y="792"/>
                  <a:pt x="433" y="792"/>
                </a:cubicBezTo>
                <a:cubicBezTo>
                  <a:pt x="436" y="793"/>
                  <a:pt x="436" y="793"/>
                  <a:pt x="436" y="793"/>
                </a:cubicBezTo>
                <a:cubicBezTo>
                  <a:pt x="436" y="793"/>
                  <a:pt x="436" y="793"/>
                  <a:pt x="445" y="797"/>
                </a:cubicBezTo>
                <a:cubicBezTo>
                  <a:pt x="445" y="796"/>
                  <a:pt x="445" y="796"/>
                  <a:pt x="445" y="796"/>
                </a:cubicBezTo>
                <a:cubicBezTo>
                  <a:pt x="444" y="795"/>
                  <a:pt x="444" y="795"/>
                  <a:pt x="444" y="795"/>
                </a:cubicBezTo>
                <a:cubicBezTo>
                  <a:pt x="444" y="795"/>
                  <a:pt x="444" y="795"/>
                  <a:pt x="441" y="797"/>
                </a:cubicBezTo>
                <a:cubicBezTo>
                  <a:pt x="440" y="798"/>
                  <a:pt x="440" y="798"/>
                  <a:pt x="440" y="798"/>
                </a:cubicBezTo>
                <a:cubicBezTo>
                  <a:pt x="441" y="800"/>
                  <a:pt x="441" y="800"/>
                  <a:pt x="441" y="800"/>
                </a:cubicBezTo>
                <a:cubicBezTo>
                  <a:pt x="441" y="800"/>
                  <a:pt x="441" y="800"/>
                  <a:pt x="441" y="800"/>
                </a:cubicBezTo>
                <a:cubicBezTo>
                  <a:pt x="442" y="800"/>
                  <a:pt x="442" y="800"/>
                  <a:pt x="442" y="801"/>
                </a:cubicBezTo>
                <a:cubicBezTo>
                  <a:pt x="443" y="801"/>
                  <a:pt x="443" y="802"/>
                  <a:pt x="443" y="802"/>
                </a:cubicBezTo>
                <a:cubicBezTo>
                  <a:pt x="443" y="802"/>
                  <a:pt x="443" y="802"/>
                  <a:pt x="443" y="802"/>
                </a:cubicBezTo>
                <a:cubicBezTo>
                  <a:pt x="443" y="802"/>
                  <a:pt x="443" y="802"/>
                  <a:pt x="442" y="802"/>
                </a:cubicBezTo>
                <a:cubicBezTo>
                  <a:pt x="442" y="803"/>
                  <a:pt x="442" y="803"/>
                  <a:pt x="442" y="803"/>
                </a:cubicBezTo>
                <a:cubicBezTo>
                  <a:pt x="442" y="803"/>
                  <a:pt x="442" y="803"/>
                  <a:pt x="442" y="803"/>
                </a:cubicBezTo>
                <a:cubicBezTo>
                  <a:pt x="440" y="804"/>
                  <a:pt x="437" y="804"/>
                  <a:pt x="435" y="805"/>
                </a:cubicBezTo>
                <a:cubicBezTo>
                  <a:pt x="434" y="805"/>
                  <a:pt x="433" y="805"/>
                  <a:pt x="433" y="805"/>
                </a:cubicBezTo>
                <a:cubicBezTo>
                  <a:pt x="432" y="805"/>
                  <a:pt x="432" y="805"/>
                  <a:pt x="432" y="805"/>
                </a:cubicBezTo>
                <a:cubicBezTo>
                  <a:pt x="432" y="805"/>
                  <a:pt x="432" y="805"/>
                  <a:pt x="432" y="805"/>
                </a:cubicBezTo>
                <a:cubicBezTo>
                  <a:pt x="432" y="807"/>
                  <a:pt x="432" y="807"/>
                  <a:pt x="432" y="807"/>
                </a:cubicBezTo>
                <a:cubicBezTo>
                  <a:pt x="433" y="806"/>
                  <a:pt x="433" y="806"/>
                  <a:pt x="433" y="806"/>
                </a:cubicBezTo>
                <a:cubicBezTo>
                  <a:pt x="433" y="806"/>
                  <a:pt x="433" y="806"/>
                  <a:pt x="429" y="800"/>
                </a:cubicBezTo>
                <a:cubicBezTo>
                  <a:pt x="427" y="798"/>
                  <a:pt x="427" y="798"/>
                  <a:pt x="427" y="798"/>
                </a:cubicBezTo>
                <a:cubicBezTo>
                  <a:pt x="426" y="801"/>
                  <a:pt x="426" y="801"/>
                  <a:pt x="426" y="801"/>
                </a:cubicBezTo>
                <a:cubicBezTo>
                  <a:pt x="426" y="801"/>
                  <a:pt x="426" y="801"/>
                  <a:pt x="425" y="803"/>
                </a:cubicBezTo>
                <a:cubicBezTo>
                  <a:pt x="426" y="804"/>
                  <a:pt x="426" y="804"/>
                  <a:pt x="426" y="804"/>
                </a:cubicBezTo>
                <a:cubicBezTo>
                  <a:pt x="426" y="802"/>
                  <a:pt x="426" y="802"/>
                  <a:pt x="426" y="802"/>
                </a:cubicBezTo>
                <a:cubicBezTo>
                  <a:pt x="426" y="802"/>
                  <a:pt x="426" y="802"/>
                  <a:pt x="414" y="807"/>
                </a:cubicBezTo>
                <a:cubicBezTo>
                  <a:pt x="411" y="807"/>
                  <a:pt x="411" y="807"/>
                  <a:pt x="411" y="807"/>
                </a:cubicBezTo>
                <a:cubicBezTo>
                  <a:pt x="413" y="809"/>
                  <a:pt x="413" y="809"/>
                  <a:pt x="413" y="809"/>
                </a:cubicBezTo>
                <a:cubicBezTo>
                  <a:pt x="413" y="809"/>
                  <a:pt x="413" y="809"/>
                  <a:pt x="416" y="812"/>
                </a:cubicBezTo>
                <a:cubicBezTo>
                  <a:pt x="416" y="812"/>
                  <a:pt x="416" y="812"/>
                  <a:pt x="416" y="812"/>
                </a:cubicBezTo>
                <a:cubicBezTo>
                  <a:pt x="417" y="812"/>
                  <a:pt x="417" y="812"/>
                  <a:pt x="417" y="812"/>
                </a:cubicBezTo>
                <a:cubicBezTo>
                  <a:pt x="417" y="812"/>
                  <a:pt x="417" y="812"/>
                  <a:pt x="425" y="809"/>
                </a:cubicBezTo>
                <a:cubicBezTo>
                  <a:pt x="425" y="808"/>
                  <a:pt x="425" y="808"/>
                  <a:pt x="425" y="808"/>
                </a:cubicBezTo>
                <a:cubicBezTo>
                  <a:pt x="423" y="808"/>
                  <a:pt x="423" y="808"/>
                  <a:pt x="423" y="808"/>
                </a:cubicBezTo>
                <a:cubicBezTo>
                  <a:pt x="423" y="808"/>
                  <a:pt x="423" y="808"/>
                  <a:pt x="422" y="817"/>
                </a:cubicBezTo>
                <a:cubicBezTo>
                  <a:pt x="424" y="817"/>
                  <a:pt x="424" y="817"/>
                  <a:pt x="424" y="817"/>
                </a:cubicBezTo>
                <a:cubicBezTo>
                  <a:pt x="423" y="816"/>
                  <a:pt x="423" y="816"/>
                  <a:pt x="423" y="816"/>
                </a:cubicBezTo>
                <a:cubicBezTo>
                  <a:pt x="423" y="816"/>
                  <a:pt x="423" y="816"/>
                  <a:pt x="418" y="817"/>
                </a:cubicBezTo>
                <a:cubicBezTo>
                  <a:pt x="415" y="818"/>
                  <a:pt x="415" y="818"/>
                  <a:pt x="415" y="818"/>
                </a:cubicBezTo>
                <a:cubicBezTo>
                  <a:pt x="417" y="820"/>
                  <a:pt x="417" y="820"/>
                  <a:pt x="417" y="820"/>
                </a:cubicBezTo>
                <a:cubicBezTo>
                  <a:pt x="417" y="820"/>
                  <a:pt x="417" y="820"/>
                  <a:pt x="421" y="823"/>
                </a:cubicBezTo>
                <a:cubicBezTo>
                  <a:pt x="422" y="821"/>
                  <a:pt x="422" y="821"/>
                  <a:pt x="422" y="821"/>
                </a:cubicBezTo>
                <a:cubicBezTo>
                  <a:pt x="421" y="820"/>
                  <a:pt x="421" y="820"/>
                  <a:pt x="421" y="820"/>
                </a:cubicBezTo>
                <a:cubicBezTo>
                  <a:pt x="421" y="820"/>
                  <a:pt x="421" y="820"/>
                  <a:pt x="415" y="826"/>
                </a:cubicBezTo>
                <a:cubicBezTo>
                  <a:pt x="416" y="827"/>
                  <a:pt x="416" y="827"/>
                  <a:pt x="416" y="827"/>
                </a:cubicBezTo>
                <a:cubicBezTo>
                  <a:pt x="416" y="825"/>
                  <a:pt x="416" y="825"/>
                  <a:pt x="416" y="825"/>
                </a:cubicBezTo>
                <a:cubicBezTo>
                  <a:pt x="416" y="825"/>
                  <a:pt x="416" y="825"/>
                  <a:pt x="404" y="824"/>
                </a:cubicBezTo>
                <a:cubicBezTo>
                  <a:pt x="403" y="824"/>
                  <a:pt x="403" y="824"/>
                  <a:pt x="403" y="824"/>
                </a:cubicBezTo>
                <a:cubicBezTo>
                  <a:pt x="403" y="824"/>
                  <a:pt x="403" y="824"/>
                  <a:pt x="403" y="824"/>
                </a:cubicBezTo>
                <a:cubicBezTo>
                  <a:pt x="403" y="824"/>
                  <a:pt x="403" y="824"/>
                  <a:pt x="398" y="824"/>
                </a:cubicBezTo>
                <a:cubicBezTo>
                  <a:pt x="397" y="824"/>
                  <a:pt x="397" y="824"/>
                  <a:pt x="397" y="824"/>
                </a:cubicBezTo>
                <a:cubicBezTo>
                  <a:pt x="397" y="824"/>
                  <a:pt x="397" y="824"/>
                  <a:pt x="397" y="824"/>
                </a:cubicBezTo>
                <a:cubicBezTo>
                  <a:pt x="397" y="824"/>
                  <a:pt x="397" y="824"/>
                  <a:pt x="394" y="827"/>
                </a:cubicBezTo>
                <a:cubicBezTo>
                  <a:pt x="395" y="828"/>
                  <a:pt x="395" y="828"/>
                  <a:pt x="395" y="828"/>
                </a:cubicBezTo>
                <a:cubicBezTo>
                  <a:pt x="395" y="827"/>
                  <a:pt x="395" y="827"/>
                  <a:pt x="395" y="827"/>
                </a:cubicBezTo>
                <a:cubicBezTo>
                  <a:pt x="394" y="827"/>
                  <a:pt x="394" y="827"/>
                  <a:pt x="394" y="827"/>
                </a:cubicBezTo>
                <a:cubicBezTo>
                  <a:pt x="394" y="827"/>
                  <a:pt x="393" y="828"/>
                  <a:pt x="392" y="828"/>
                </a:cubicBezTo>
                <a:cubicBezTo>
                  <a:pt x="386" y="831"/>
                  <a:pt x="386" y="831"/>
                  <a:pt x="386" y="831"/>
                </a:cubicBezTo>
                <a:cubicBezTo>
                  <a:pt x="393" y="831"/>
                  <a:pt x="393" y="831"/>
                  <a:pt x="393" y="831"/>
                </a:cubicBezTo>
                <a:cubicBezTo>
                  <a:pt x="393" y="831"/>
                  <a:pt x="393" y="831"/>
                  <a:pt x="397" y="831"/>
                </a:cubicBezTo>
                <a:cubicBezTo>
                  <a:pt x="397" y="831"/>
                  <a:pt x="397" y="831"/>
                  <a:pt x="397" y="831"/>
                </a:cubicBezTo>
                <a:cubicBezTo>
                  <a:pt x="397" y="831"/>
                  <a:pt x="397" y="831"/>
                  <a:pt x="397" y="831"/>
                </a:cubicBezTo>
                <a:cubicBezTo>
                  <a:pt x="397" y="831"/>
                  <a:pt x="397" y="831"/>
                  <a:pt x="400" y="830"/>
                </a:cubicBezTo>
                <a:cubicBezTo>
                  <a:pt x="399" y="828"/>
                  <a:pt x="399" y="828"/>
                  <a:pt x="399" y="828"/>
                </a:cubicBezTo>
                <a:cubicBezTo>
                  <a:pt x="399" y="830"/>
                  <a:pt x="399" y="830"/>
                  <a:pt x="399" y="830"/>
                </a:cubicBezTo>
                <a:cubicBezTo>
                  <a:pt x="399" y="830"/>
                  <a:pt x="399" y="830"/>
                  <a:pt x="403" y="830"/>
                </a:cubicBezTo>
                <a:cubicBezTo>
                  <a:pt x="403" y="828"/>
                  <a:pt x="403" y="828"/>
                  <a:pt x="403" y="828"/>
                </a:cubicBezTo>
                <a:cubicBezTo>
                  <a:pt x="403" y="830"/>
                  <a:pt x="403" y="830"/>
                  <a:pt x="403" y="830"/>
                </a:cubicBezTo>
                <a:cubicBezTo>
                  <a:pt x="403" y="830"/>
                  <a:pt x="403" y="830"/>
                  <a:pt x="409" y="834"/>
                </a:cubicBezTo>
                <a:cubicBezTo>
                  <a:pt x="410" y="832"/>
                  <a:pt x="410" y="832"/>
                  <a:pt x="410" y="832"/>
                </a:cubicBezTo>
                <a:cubicBezTo>
                  <a:pt x="409" y="831"/>
                  <a:pt x="409" y="831"/>
                  <a:pt x="409" y="831"/>
                </a:cubicBezTo>
                <a:cubicBezTo>
                  <a:pt x="409" y="831"/>
                  <a:pt x="409" y="831"/>
                  <a:pt x="400" y="836"/>
                </a:cubicBezTo>
                <a:cubicBezTo>
                  <a:pt x="395" y="839"/>
                  <a:pt x="395" y="839"/>
                  <a:pt x="395" y="839"/>
                </a:cubicBezTo>
                <a:cubicBezTo>
                  <a:pt x="401" y="839"/>
                  <a:pt x="401" y="839"/>
                  <a:pt x="401" y="839"/>
                </a:cubicBezTo>
                <a:cubicBezTo>
                  <a:pt x="401" y="839"/>
                  <a:pt x="401" y="839"/>
                  <a:pt x="402" y="839"/>
                </a:cubicBezTo>
                <a:cubicBezTo>
                  <a:pt x="403" y="839"/>
                  <a:pt x="405" y="839"/>
                  <a:pt x="409" y="839"/>
                </a:cubicBezTo>
                <a:cubicBezTo>
                  <a:pt x="409" y="839"/>
                  <a:pt x="409" y="839"/>
                  <a:pt x="409" y="839"/>
                </a:cubicBezTo>
                <a:cubicBezTo>
                  <a:pt x="410" y="839"/>
                  <a:pt x="410" y="839"/>
                  <a:pt x="410" y="839"/>
                </a:cubicBezTo>
                <a:cubicBezTo>
                  <a:pt x="410" y="839"/>
                  <a:pt x="410" y="839"/>
                  <a:pt x="410" y="839"/>
                </a:cubicBezTo>
                <a:cubicBezTo>
                  <a:pt x="410" y="838"/>
                  <a:pt x="413" y="837"/>
                  <a:pt x="415" y="837"/>
                </a:cubicBezTo>
                <a:cubicBezTo>
                  <a:pt x="416" y="837"/>
                  <a:pt x="417" y="837"/>
                  <a:pt x="417" y="838"/>
                </a:cubicBezTo>
                <a:cubicBezTo>
                  <a:pt x="418" y="838"/>
                  <a:pt x="418" y="838"/>
                  <a:pt x="418" y="838"/>
                </a:cubicBezTo>
                <a:cubicBezTo>
                  <a:pt x="418" y="838"/>
                  <a:pt x="418" y="838"/>
                  <a:pt x="418" y="838"/>
                </a:cubicBezTo>
                <a:cubicBezTo>
                  <a:pt x="419" y="838"/>
                  <a:pt x="419" y="838"/>
                  <a:pt x="419" y="839"/>
                </a:cubicBezTo>
                <a:cubicBezTo>
                  <a:pt x="420" y="839"/>
                  <a:pt x="420" y="839"/>
                  <a:pt x="420" y="839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1" y="840"/>
                  <a:pt x="421" y="840"/>
                  <a:pt x="421" y="840"/>
                </a:cubicBezTo>
                <a:cubicBezTo>
                  <a:pt x="420" y="839"/>
                  <a:pt x="420" y="839"/>
                  <a:pt x="420" y="839"/>
                </a:cubicBezTo>
                <a:cubicBezTo>
                  <a:pt x="420" y="839"/>
                  <a:pt x="420" y="839"/>
                  <a:pt x="415" y="842"/>
                </a:cubicBezTo>
                <a:cubicBezTo>
                  <a:pt x="412" y="843"/>
                  <a:pt x="412" y="843"/>
                  <a:pt x="412" y="843"/>
                </a:cubicBezTo>
                <a:cubicBezTo>
                  <a:pt x="415" y="844"/>
                  <a:pt x="415" y="844"/>
                  <a:pt x="415" y="844"/>
                </a:cubicBezTo>
                <a:cubicBezTo>
                  <a:pt x="415" y="844"/>
                  <a:pt x="415" y="844"/>
                  <a:pt x="419" y="846"/>
                </a:cubicBezTo>
                <a:cubicBezTo>
                  <a:pt x="419" y="846"/>
                  <a:pt x="419" y="846"/>
                  <a:pt x="419" y="846"/>
                </a:cubicBezTo>
                <a:cubicBezTo>
                  <a:pt x="420" y="846"/>
                  <a:pt x="420" y="846"/>
                  <a:pt x="420" y="846"/>
                </a:cubicBezTo>
                <a:cubicBezTo>
                  <a:pt x="420" y="846"/>
                  <a:pt x="420" y="846"/>
                  <a:pt x="423" y="846"/>
                </a:cubicBezTo>
                <a:cubicBezTo>
                  <a:pt x="427" y="846"/>
                  <a:pt x="434" y="845"/>
                  <a:pt x="448" y="845"/>
                </a:cubicBezTo>
                <a:cubicBezTo>
                  <a:pt x="448" y="843"/>
                  <a:pt x="448" y="843"/>
                  <a:pt x="448" y="843"/>
                </a:cubicBezTo>
                <a:cubicBezTo>
                  <a:pt x="447" y="844"/>
                  <a:pt x="447" y="844"/>
                  <a:pt x="447" y="844"/>
                </a:cubicBezTo>
                <a:cubicBezTo>
                  <a:pt x="447" y="844"/>
                  <a:pt x="447" y="844"/>
                  <a:pt x="448" y="846"/>
                </a:cubicBezTo>
                <a:cubicBezTo>
                  <a:pt x="449" y="846"/>
                  <a:pt x="449" y="846"/>
                  <a:pt x="449" y="846"/>
                </a:cubicBezTo>
                <a:cubicBezTo>
                  <a:pt x="448" y="845"/>
                  <a:pt x="448" y="845"/>
                  <a:pt x="448" y="845"/>
                </a:cubicBezTo>
                <a:cubicBezTo>
                  <a:pt x="448" y="845"/>
                  <a:pt x="448" y="845"/>
                  <a:pt x="444" y="850"/>
                </a:cubicBezTo>
                <a:cubicBezTo>
                  <a:pt x="444" y="851"/>
                  <a:pt x="444" y="851"/>
                  <a:pt x="444" y="851"/>
                </a:cubicBezTo>
                <a:cubicBezTo>
                  <a:pt x="444" y="851"/>
                  <a:pt x="444" y="851"/>
                  <a:pt x="444" y="851"/>
                </a:cubicBezTo>
                <a:cubicBezTo>
                  <a:pt x="444" y="851"/>
                  <a:pt x="444" y="851"/>
                  <a:pt x="442" y="865"/>
                </a:cubicBezTo>
                <a:cubicBezTo>
                  <a:pt x="444" y="865"/>
                  <a:pt x="444" y="865"/>
                  <a:pt x="444" y="865"/>
                </a:cubicBezTo>
                <a:cubicBezTo>
                  <a:pt x="443" y="863"/>
                  <a:pt x="443" y="863"/>
                  <a:pt x="443" y="863"/>
                </a:cubicBezTo>
                <a:cubicBezTo>
                  <a:pt x="443" y="863"/>
                  <a:pt x="443" y="863"/>
                  <a:pt x="430" y="867"/>
                </a:cubicBezTo>
                <a:cubicBezTo>
                  <a:pt x="430" y="869"/>
                  <a:pt x="430" y="869"/>
                  <a:pt x="430" y="869"/>
                </a:cubicBezTo>
                <a:cubicBezTo>
                  <a:pt x="431" y="867"/>
                  <a:pt x="431" y="867"/>
                  <a:pt x="431" y="867"/>
                </a:cubicBezTo>
                <a:cubicBezTo>
                  <a:pt x="431" y="867"/>
                  <a:pt x="427" y="866"/>
                  <a:pt x="422" y="866"/>
                </a:cubicBezTo>
                <a:cubicBezTo>
                  <a:pt x="421" y="866"/>
                  <a:pt x="420" y="867"/>
                  <a:pt x="420" y="867"/>
                </a:cubicBezTo>
                <a:cubicBezTo>
                  <a:pt x="419" y="868"/>
                  <a:pt x="418" y="870"/>
                  <a:pt x="418" y="871"/>
                </a:cubicBezTo>
                <a:cubicBezTo>
                  <a:pt x="418" y="873"/>
                  <a:pt x="418" y="875"/>
                  <a:pt x="418" y="876"/>
                </a:cubicBezTo>
                <a:cubicBezTo>
                  <a:pt x="418" y="879"/>
                  <a:pt x="418" y="881"/>
                  <a:pt x="418" y="881"/>
                </a:cubicBezTo>
                <a:cubicBezTo>
                  <a:pt x="420" y="881"/>
                  <a:pt x="420" y="881"/>
                  <a:pt x="420" y="881"/>
                </a:cubicBezTo>
                <a:cubicBezTo>
                  <a:pt x="420" y="880"/>
                  <a:pt x="420" y="880"/>
                  <a:pt x="420" y="880"/>
                </a:cubicBezTo>
                <a:cubicBezTo>
                  <a:pt x="420" y="880"/>
                  <a:pt x="420" y="880"/>
                  <a:pt x="408" y="874"/>
                </a:cubicBezTo>
                <a:cubicBezTo>
                  <a:pt x="407" y="874"/>
                  <a:pt x="407" y="874"/>
                  <a:pt x="407" y="874"/>
                </a:cubicBezTo>
                <a:cubicBezTo>
                  <a:pt x="406" y="875"/>
                  <a:pt x="406" y="875"/>
                  <a:pt x="406" y="875"/>
                </a:cubicBezTo>
                <a:cubicBezTo>
                  <a:pt x="406" y="875"/>
                  <a:pt x="406" y="875"/>
                  <a:pt x="405" y="876"/>
                </a:cubicBezTo>
                <a:cubicBezTo>
                  <a:pt x="404" y="877"/>
                  <a:pt x="402" y="879"/>
                  <a:pt x="398" y="884"/>
                </a:cubicBezTo>
                <a:cubicBezTo>
                  <a:pt x="399" y="885"/>
                  <a:pt x="399" y="885"/>
                  <a:pt x="399" y="885"/>
                </a:cubicBezTo>
                <a:cubicBezTo>
                  <a:pt x="399" y="883"/>
                  <a:pt x="399" y="883"/>
                  <a:pt x="399" y="883"/>
                </a:cubicBezTo>
                <a:cubicBezTo>
                  <a:pt x="399" y="883"/>
                  <a:pt x="399" y="883"/>
                  <a:pt x="383" y="885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6"/>
                  <a:pt x="382" y="886"/>
                  <a:pt x="382" y="886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6"/>
                  <a:pt x="382" y="886"/>
                  <a:pt x="382" y="886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5"/>
                  <a:pt x="380" y="887"/>
                  <a:pt x="374" y="887"/>
                </a:cubicBezTo>
                <a:cubicBezTo>
                  <a:pt x="370" y="888"/>
                  <a:pt x="366" y="886"/>
                  <a:pt x="362" y="884"/>
                </a:cubicBezTo>
                <a:cubicBezTo>
                  <a:pt x="358" y="882"/>
                  <a:pt x="353" y="880"/>
                  <a:pt x="348" y="878"/>
                </a:cubicBezTo>
                <a:cubicBezTo>
                  <a:pt x="348" y="878"/>
                  <a:pt x="348" y="878"/>
                  <a:pt x="348" y="878"/>
                </a:cubicBezTo>
                <a:cubicBezTo>
                  <a:pt x="348" y="878"/>
                  <a:pt x="348" y="878"/>
                  <a:pt x="348" y="878"/>
                </a:cubicBezTo>
                <a:cubicBezTo>
                  <a:pt x="345" y="877"/>
                  <a:pt x="342" y="877"/>
                  <a:pt x="339" y="877"/>
                </a:cubicBezTo>
                <a:cubicBezTo>
                  <a:pt x="329" y="877"/>
                  <a:pt x="321" y="879"/>
                  <a:pt x="321" y="879"/>
                </a:cubicBezTo>
                <a:cubicBezTo>
                  <a:pt x="321" y="879"/>
                  <a:pt x="321" y="879"/>
                  <a:pt x="321" y="879"/>
                </a:cubicBezTo>
                <a:cubicBezTo>
                  <a:pt x="321" y="879"/>
                  <a:pt x="321" y="879"/>
                  <a:pt x="321" y="879"/>
                </a:cubicBezTo>
                <a:cubicBezTo>
                  <a:pt x="321" y="879"/>
                  <a:pt x="320" y="880"/>
                  <a:pt x="320" y="880"/>
                </a:cubicBezTo>
                <a:cubicBezTo>
                  <a:pt x="319" y="880"/>
                  <a:pt x="316" y="881"/>
                  <a:pt x="314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4" y="881"/>
                  <a:pt x="314" y="881"/>
                  <a:pt x="314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0"/>
                </a:cubicBezTo>
                <a:cubicBezTo>
                  <a:pt x="315" y="878"/>
                  <a:pt x="314" y="873"/>
                  <a:pt x="311" y="870"/>
                </a:cubicBezTo>
                <a:cubicBezTo>
                  <a:pt x="310" y="869"/>
                  <a:pt x="309" y="869"/>
                  <a:pt x="308" y="869"/>
                </a:cubicBezTo>
                <a:cubicBezTo>
                  <a:pt x="307" y="869"/>
                  <a:pt x="306" y="869"/>
                  <a:pt x="305" y="870"/>
                </a:cubicBezTo>
                <a:cubicBezTo>
                  <a:pt x="303" y="872"/>
                  <a:pt x="302" y="875"/>
                  <a:pt x="302" y="875"/>
                </a:cubicBezTo>
                <a:cubicBezTo>
                  <a:pt x="303" y="875"/>
                  <a:pt x="303" y="875"/>
                  <a:pt x="303" y="875"/>
                </a:cubicBezTo>
                <a:cubicBezTo>
                  <a:pt x="305" y="874"/>
                  <a:pt x="305" y="874"/>
                  <a:pt x="305" y="874"/>
                </a:cubicBezTo>
                <a:cubicBezTo>
                  <a:pt x="305" y="874"/>
                  <a:pt x="304" y="874"/>
                  <a:pt x="304" y="874"/>
                </a:cubicBezTo>
                <a:cubicBezTo>
                  <a:pt x="303" y="873"/>
                  <a:pt x="300" y="870"/>
                  <a:pt x="299" y="868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8"/>
                  <a:pt x="300" y="868"/>
                  <a:pt x="300" y="868"/>
                </a:cubicBezTo>
                <a:cubicBezTo>
                  <a:pt x="300" y="868"/>
                  <a:pt x="300" y="868"/>
                  <a:pt x="300" y="868"/>
                </a:cubicBezTo>
                <a:cubicBezTo>
                  <a:pt x="300" y="868"/>
                  <a:pt x="300" y="868"/>
                  <a:pt x="300" y="868"/>
                </a:cubicBezTo>
                <a:cubicBezTo>
                  <a:pt x="299" y="868"/>
                  <a:pt x="299" y="868"/>
                  <a:pt x="299" y="868"/>
                </a:cubicBezTo>
                <a:cubicBezTo>
                  <a:pt x="299" y="867"/>
                  <a:pt x="299" y="867"/>
                  <a:pt x="299" y="867"/>
                </a:cubicBezTo>
                <a:cubicBezTo>
                  <a:pt x="299" y="867"/>
                  <a:pt x="299" y="867"/>
                  <a:pt x="298" y="867"/>
                </a:cubicBezTo>
                <a:cubicBezTo>
                  <a:pt x="297" y="867"/>
                  <a:pt x="297" y="867"/>
                  <a:pt x="297" y="868"/>
                </a:cubicBezTo>
                <a:cubicBezTo>
                  <a:pt x="297" y="868"/>
                  <a:pt x="297" y="868"/>
                  <a:pt x="297" y="868"/>
                </a:cubicBezTo>
                <a:cubicBezTo>
                  <a:pt x="297" y="868"/>
                  <a:pt x="297" y="868"/>
                  <a:pt x="297" y="868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6" y="869"/>
                  <a:pt x="296" y="871"/>
                  <a:pt x="296" y="871"/>
                </a:cubicBezTo>
                <a:cubicBezTo>
                  <a:pt x="296" y="872"/>
                  <a:pt x="296" y="872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4" y="872"/>
                  <a:pt x="293" y="871"/>
                </a:cubicBezTo>
                <a:cubicBezTo>
                  <a:pt x="292" y="870"/>
                  <a:pt x="291" y="869"/>
                  <a:pt x="290" y="867"/>
                </a:cubicBezTo>
                <a:cubicBezTo>
                  <a:pt x="290" y="867"/>
                  <a:pt x="289" y="866"/>
                  <a:pt x="289" y="866"/>
                </a:cubicBezTo>
                <a:cubicBezTo>
                  <a:pt x="289" y="865"/>
                  <a:pt x="288" y="865"/>
                  <a:pt x="288" y="865"/>
                </a:cubicBezTo>
                <a:cubicBezTo>
                  <a:pt x="284" y="858"/>
                  <a:pt x="284" y="858"/>
                  <a:pt x="284" y="858"/>
                </a:cubicBezTo>
                <a:cubicBezTo>
                  <a:pt x="286" y="866"/>
                  <a:pt x="286" y="866"/>
                  <a:pt x="286" y="866"/>
                </a:cubicBezTo>
                <a:cubicBezTo>
                  <a:pt x="286" y="867"/>
                  <a:pt x="286" y="867"/>
                  <a:pt x="286" y="867"/>
                </a:cubicBezTo>
                <a:cubicBezTo>
                  <a:pt x="286" y="867"/>
                  <a:pt x="286" y="868"/>
                  <a:pt x="286" y="869"/>
                </a:cubicBezTo>
                <a:cubicBezTo>
                  <a:pt x="286" y="870"/>
                  <a:pt x="286" y="870"/>
                  <a:pt x="286" y="871"/>
                </a:cubicBezTo>
                <a:cubicBezTo>
                  <a:pt x="286" y="871"/>
                  <a:pt x="285" y="871"/>
                  <a:pt x="285" y="871"/>
                </a:cubicBezTo>
                <a:cubicBezTo>
                  <a:pt x="285" y="872"/>
                  <a:pt x="284" y="872"/>
                  <a:pt x="284" y="872"/>
                </a:cubicBezTo>
                <a:cubicBezTo>
                  <a:pt x="282" y="872"/>
                  <a:pt x="280" y="871"/>
                  <a:pt x="278" y="871"/>
                </a:cubicBezTo>
                <a:cubicBezTo>
                  <a:pt x="278" y="871"/>
                  <a:pt x="277" y="870"/>
                  <a:pt x="276" y="870"/>
                </a:cubicBezTo>
                <a:cubicBezTo>
                  <a:pt x="276" y="870"/>
                  <a:pt x="276" y="870"/>
                  <a:pt x="276" y="870"/>
                </a:cubicBezTo>
                <a:cubicBezTo>
                  <a:pt x="274" y="870"/>
                  <a:pt x="274" y="870"/>
                  <a:pt x="274" y="870"/>
                </a:cubicBezTo>
                <a:cubicBezTo>
                  <a:pt x="274" y="871"/>
                  <a:pt x="274" y="871"/>
                  <a:pt x="274" y="871"/>
                </a:cubicBezTo>
                <a:cubicBezTo>
                  <a:pt x="273" y="872"/>
                  <a:pt x="273" y="872"/>
                  <a:pt x="273" y="872"/>
                </a:cubicBezTo>
                <a:cubicBezTo>
                  <a:pt x="273" y="872"/>
                  <a:pt x="273" y="873"/>
                  <a:pt x="273" y="873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5"/>
                  <a:pt x="272" y="875"/>
                  <a:pt x="272" y="875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5"/>
                  <a:pt x="272" y="875"/>
                  <a:pt x="272" y="875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1" y="874"/>
                  <a:pt x="271" y="873"/>
                </a:cubicBezTo>
                <a:cubicBezTo>
                  <a:pt x="269" y="873"/>
                  <a:pt x="268" y="872"/>
                  <a:pt x="267" y="871"/>
                </a:cubicBezTo>
                <a:cubicBezTo>
                  <a:pt x="266" y="871"/>
                  <a:pt x="266" y="871"/>
                  <a:pt x="266" y="871"/>
                </a:cubicBezTo>
                <a:cubicBezTo>
                  <a:pt x="265" y="870"/>
                  <a:pt x="265" y="870"/>
                  <a:pt x="265" y="870"/>
                </a:cubicBezTo>
                <a:cubicBezTo>
                  <a:pt x="265" y="870"/>
                  <a:pt x="265" y="870"/>
                  <a:pt x="265" y="870"/>
                </a:cubicBezTo>
                <a:cubicBezTo>
                  <a:pt x="264" y="870"/>
                  <a:pt x="264" y="870"/>
                  <a:pt x="264" y="870"/>
                </a:cubicBezTo>
                <a:cubicBezTo>
                  <a:pt x="264" y="870"/>
                  <a:pt x="262" y="871"/>
                  <a:pt x="259" y="871"/>
                </a:cubicBezTo>
                <a:cubicBezTo>
                  <a:pt x="258" y="872"/>
                  <a:pt x="256" y="872"/>
                  <a:pt x="255" y="872"/>
                </a:cubicBezTo>
                <a:cubicBezTo>
                  <a:pt x="254" y="872"/>
                  <a:pt x="253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1" y="873"/>
                  <a:pt x="251" y="873"/>
                  <a:pt x="251" y="873"/>
                </a:cubicBezTo>
                <a:cubicBezTo>
                  <a:pt x="252" y="874"/>
                  <a:pt x="252" y="874"/>
                  <a:pt x="252" y="874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1" y="873"/>
                  <a:pt x="251" y="873"/>
                  <a:pt x="251" y="873"/>
                </a:cubicBezTo>
                <a:cubicBezTo>
                  <a:pt x="252" y="874"/>
                  <a:pt x="252" y="874"/>
                  <a:pt x="252" y="874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1" y="873"/>
                  <a:pt x="251" y="872"/>
                </a:cubicBezTo>
                <a:cubicBezTo>
                  <a:pt x="250" y="872"/>
                  <a:pt x="249" y="871"/>
                  <a:pt x="248" y="871"/>
                </a:cubicBezTo>
                <a:cubicBezTo>
                  <a:pt x="247" y="870"/>
                  <a:pt x="246" y="870"/>
                  <a:pt x="245" y="870"/>
                </a:cubicBezTo>
                <a:cubicBezTo>
                  <a:pt x="244" y="870"/>
                  <a:pt x="244" y="870"/>
                  <a:pt x="243" y="870"/>
                </a:cubicBezTo>
                <a:cubicBezTo>
                  <a:pt x="242" y="871"/>
                  <a:pt x="242" y="871"/>
                  <a:pt x="242" y="871"/>
                </a:cubicBezTo>
                <a:cubicBezTo>
                  <a:pt x="242" y="871"/>
                  <a:pt x="242" y="872"/>
                  <a:pt x="242" y="872"/>
                </a:cubicBezTo>
                <a:cubicBezTo>
                  <a:pt x="242" y="873"/>
                  <a:pt x="242" y="873"/>
                  <a:pt x="243" y="874"/>
                </a:cubicBezTo>
                <a:cubicBezTo>
                  <a:pt x="243" y="874"/>
                  <a:pt x="244" y="875"/>
                  <a:pt x="245" y="875"/>
                </a:cubicBezTo>
                <a:cubicBezTo>
                  <a:pt x="247" y="877"/>
                  <a:pt x="250" y="878"/>
                  <a:pt x="250" y="878"/>
                </a:cubicBezTo>
                <a:cubicBezTo>
                  <a:pt x="251" y="877"/>
                  <a:pt x="251" y="877"/>
                  <a:pt x="251" y="877"/>
                </a:cubicBezTo>
                <a:cubicBezTo>
                  <a:pt x="249" y="878"/>
                  <a:pt x="249" y="878"/>
                  <a:pt x="249" y="878"/>
                </a:cubicBezTo>
                <a:cubicBezTo>
                  <a:pt x="249" y="878"/>
                  <a:pt x="249" y="878"/>
                  <a:pt x="249" y="878"/>
                </a:cubicBezTo>
                <a:cubicBezTo>
                  <a:pt x="250" y="878"/>
                  <a:pt x="250" y="879"/>
                  <a:pt x="250" y="880"/>
                </a:cubicBezTo>
                <a:cubicBezTo>
                  <a:pt x="250" y="881"/>
                  <a:pt x="250" y="881"/>
                  <a:pt x="250" y="881"/>
                </a:cubicBezTo>
                <a:cubicBezTo>
                  <a:pt x="250" y="882"/>
                  <a:pt x="250" y="882"/>
                  <a:pt x="249" y="882"/>
                </a:cubicBezTo>
                <a:cubicBezTo>
                  <a:pt x="249" y="882"/>
                  <a:pt x="249" y="882"/>
                  <a:pt x="249" y="882"/>
                </a:cubicBezTo>
                <a:cubicBezTo>
                  <a:pt x="248" y="883"/>
                  <a:pt x="248" y="883"/>
                  <a:pt x="248" y="883"/>
                </a:cubicBezTo>
                <a:cubicBezTo>
                  <a:pt x="248" y="883"/>
                  <a:pt x="248" y="883"/>
                  <a:pt x="248" y="883"/>
                </a:cubicBezTo>
                <a:cubicBezTo>
                  <a:pt x="247" y="883"/>
                  <a:pt x="245" y="882"/>
                  <a:pt x="244" y="881"/>
                </a:cubicBezTo>
                <a:cubicBezTo>
                  <a:pt x="243" y="880"/>
                  <a:pt x="242" y="879"/>
                  <a:pt x="241" y="878"/>
                </a:cubicBezTo>
                <a:cubicBezTo>
                  <a:pt x="241" y="878"/>
                  <a:pt x="241" y="878"/>
                  <a:pt x="241" y="878"/>
                </a:cubicBezTo>
                <a:cubicBezTo>
                  <a:pt x="240" y="878"/>
                  <a:pt x="240" y="878"/>
                  <a:pt x="240" y="878"/>
                </a:cubicBezTo>
                <a:cubicBezTo>
                  <a:pt x="240" y="878"/>
                  <a:pt x="240" y="878"/>
                  <a:pt x="232" y="878"/>
                </a:cubicBezTo>
                <a:cubicBezTo>
                  <a:pt x="232" y="880"/>
                  <a:pt x="232" y="880"/>
                  <a:pt x="232" y="880"/>
                </a:cubicBezTo>
                <a:cubicBezTo>
                  <a:pt x="233" y="878"/>
                  <a:pt x="233" y="878"/>
                  <a:pt x="233" y="878"/>
                </a:cubicBezTo>
                <a:cubicBezTo>
                  <a:pt x="233" y="878"/>
                  <a:pt x="232" y="878"/>
                  <a:pt x="230" y="877"/>
                </a:cubicBezTo>
                <a:cubicBezTo>
                  <a:pt x="229" y="876"/>
                  <a:pt x="227" y="876"/>
                  <a:pt x="225" y="876"/>
                </a:cubicBezTo>
                <a:cubicBezTo>
                  <a:pt x="224" y="876"/>
                  <a:pt x="223" y="876"/>
                  <a:pt x="222" y="876"/>
                </a:cubicBezTo>
                <a:cubicBezTo>
                  <a:pt x="221" y="877"/>
                  <a:pt x="220" y="878"/>
                  <a:pt x="220" y="879"/>
                </a:cubicBezTo>
                <a:cubicBezTo>
                  <a:pt x="221" y="880"/>
                  <a:pt x="221" y="880"/>
                  <a:pt x="221" y="880"/>
                </a:cubicBezTo>
                <a:cubicBezTo>
                  <a:pt x="220" y="878"/>
                  <a:pt x="220" y="878"/>
                  <a:pt x="220" y="878"/>
                </a:cubicBezTo>
                <a:cubicBezTo>
                  <a:pt x="219" y="879"/>
                  <a:pt x="219" y="880"/>
                  <a:pt x="219" y="881"/>
                </a:cubicBezTo>
                <a:cubicBezTo>
                  <a:pt x="219" y="882"/>
                  <a:pt x="219" y="883"/>
                  <a:pt x="219" y="883"/>
                </a:cubicBezTo>
                <a:cubicBezTo>
                  <a:pt x="220" y="885"/>
                  <a:pt x="222" y="885"/>
                  <a:pt x="222" y="885"/>
                </a:cubicBezTo>
                <a:cubicBezTo>
                  <a:pt x="222" y="884"/>
                  <a:pt x="222" y="884"/>
                  <a:pt x="222" y="884"/>
                </a:cubicBezTo>
                <a:cubicBezTo>
                  <a:pt x="221" y="883"/>
                  <a:pt x="221" y="883"/>
                  <a:pt x="221" y="883"/>
                </a:cubicBezTo>
                <a:cubicBezTo>
                  <a:pt x="221" y="883"/>
                  <a:pt x="221" y="883"/>
                  <a:pt x="219" y="885"/>
                </a:cubicBezTo>
                <a:cubicBezTo>
                  <a:pt x="220" y="886"/>
                  <a:pt x="220" y="886"/>
                  <a:pt x="220" y="886"/>
                </a:cubicBezTo>
                <a:cubicBezTo>
                  <a:pt x="221" y="886"/>
                  <a:pt x="221" y="886"/>
                  <a:pt x="221" y="886"/>
                </a:cubicBezTo>
                <a:cubicBezTo>
                  <a:pt x="221" y="886"/>
                  <a:pt x="221" y="886"/>
                  <a:pt x="218" y="880"/>
                </a:cubicBezTo>
                <a:cubicBezTo>
                  <a:pt x="218" y="880"/>
                  <a:pt x="218" y="880"/>
                  <a:pt x="218" y="880"/>
                </a:cubicBezTo>
                <a:cubicBezTo>
                  <a:pt x="218" y="880"/>
                  <a:pt x="218" y="880"/>
                  <a:pt x="218" y="880"/>
                </a:cubicBezTo>
                <a:cubicBezTo>
                  <a:pt x="218" y="880"/>
                  <a:pt x="216" y="876"/>
                  <a:pt x="211" y="872"/>
                </a:cubicBezTo>
                <a:cubicBezTo>
                  <a:pt x="207" y="868"/>
                  <a:pt x="200" y="864"/>
                  <a:pt x="192" y="863"/>
                </a:cubicBezTo>
                <a:cubicBezTo>
                  <a:pt x="191" y="863"/>
                  <a:pt x="191" y="863"/>
                  <a:pt x="191" y="863"/>
                </a:cubicBezTo>
                <a:cubicBezTo>
                  <a:pt x="191" y="863"/>
                  <a:pt x="191" y="863"/>
                  <a:pt x="191" y="863"/>
                </a:cubicBezTo>
                <a:cubicBezTo>
                  <a:pt x="175" y="863"/>
                  <a:pt x="167" y="867"/>
                  <a:pt x="166" y="867"/>
                </a:cubicBezTo>
                <a:cubicBezTo>
                  <a:pt x="167" y="869"/>
                  <a:pt x="167" y="869"/>
                  <a:pt x="167" y="869"/>
                </a:cubicBezTo>
                <a:cubicBezTo>
                  <a:pt x="169" y="868"/>
                  <a:pt x="169" y="868"/>
                  <a:pt x="169" y="868"/>
                </a:cubicBezTo>
                <a:cubicBezTo>
                  <a:pt x="169" y="868"/>
                  <a:pt x="169" y="868"/>
                  <a:pt x="167" y="862"/>
                </a:cubicBezTo>
                <a:cubicBezTo>
                  <a:pt x="164" y="862"/>
                  <a:pt x="164" y="862"/>
                  <a:pt x="164" y="862"/>
                </a:cubicBezTo>
                <a:cubicBezTo>
                  <a:pt x="164" y="862"/>
                  <a:pt x="164" y="862"/>
                  <a:pt x="164" y="870"/>
                </a:cubicBezTo>
                <a:cubicBezTo>
                  <a:pt x="166" y="870"/>
                  <a:pt x="166" y="870"/>
                  <a:pt x="166" y="870"/>
                </a:cubicBezTo>
                <a:cubicBezTo>
                  <a:pt x="165" y="869"/>
                  <a:pt x="165" y="869"/>
                  <a:pt x="165" y="869"/>
                </a:cubicBezTo>
                <a:cubicBezTo>
                  <a:pt x="165" y="869"/>
                  <a:pt x="165" y="869"/>
                  <a:pt x="161" y="872"/>
                </a:cubicBezTo>
                <a:cubicBezTo>
                  <a:pt x="160" y="872"/>
                  <a:pt x="160" y="872"/>
                  <a:pt x="160" y="872"/>
                </a:cubicBezTo>
                <a:cubicBezTo>
                  <a:pt x="160" y="873"/>
                  <a:pt x="160" y="873"/>
                  <a:pt x="160" y="873"/>
                </a:cubicBezTo>
                <a:cubicBezTo>
                  <a:pt x="160" y="873"/>
                  <a:pt x="160" y="873"/>
                  <a:pt x="159" y="881"/>
                </a:cubicBezTo>
                <a:cubicBezTo>
                  <a:pt x="160" y="881"/>
                  <a:pt x="160" y="881"/>
                  <a:pt x="160" y="881"/>
                </a:cubicBezTo>
                <a:cubicBezTo>
                  <a:pt x="159" y="880"/>
                  <a:pt x="159" y="880"/>
                  <a:pt x="159" y="880"/>
                </a:cubicBezTo>
                <a:cubicBezTo>
                  <a:pt x="159" y="880"/>
                  <a:pt x="159" y="880"/>
                  <a:pt x="154" y="884"/>
                </a:cubicBezTo>
                <a:cubicBezTo>
                  <a:pt x="153" y="884"/>
                  <a:pt x="153" y="884"/>
                  <a:pt x="153" y="884"/>
                </a:cubicBezTo>
                <a:cubicBezTo>
                  <a:pt x="153" y="885"/>
                  <a:pt x="153" y="885"/>
                  <a:pt x="153" y="885"/>
                </a:cubicBezTo>
                <a:cubicBezTo>
                  <a:pt x="153" y="885"/>
                  <a:pt x="153" y="885"/>
                  <a:pt x="155" y="891"/>
                </a:cubicBezTo>
                <a:cubicBezTo>
                  <a:pt x="156" y="890"/>
                  <a:pt x="156" y="890"/>
                  <a:pt x="156" y="890"/>
                </a:cubicBezTo>
                <a:cubicBezTo>
                  <a:pt x="155" y="889"/>
                  <a:pt x="155" y="889"/>
                  <a:pt x="155" y="889"/>
                </a:cubicBezTo>
                <a:cubicBezTo>
                  <a:pt x="155" y="889"/>
                  <a:pt x="155" y="889"/>
                  <a:pt x="151" y="892"/>
                </a:cubicBezTo>
                <a:cubicBezTo>
                  <a:pt x="151" y="892"/>
                  <a:pt x="151" y="892"/>
                  <a:pt x="151" y="892"/>
                </a:cubicBezTo>
                <a:cubicBezTo>
                  <a:pt x="151" y="892"/>
                  <a:pt x="151" y="892"/>
                  <a:pt x="151" y="892"/>
                </a:cubicBezTo>
                <a:cubicBezTo>
                  <a:pt x="151" y="892"/>
                  <a:pt x="151" y="892"/>
                  <a:pt x="151" y="892"/>
                </a:cubicBezTo>
                <a:cubicBezTo>
                  <a:pt x="151" y="893"/>
                  <a:pt x="150" y="894"/>
                  <a:pt x="149" y="895"/>
                </a:cubicBezTo>
                <a:cubicBezTo>
                  <a:pt x="148" y="896"/>
                  <a:pt x="146" y="898"/>
                  <a:pt x="144" y="897"/>
                </a:cubicBezTo>
                <a:cubicBezTo>
                  <a:pt x="144" y="897"/>
                  <a:pt x="143" y="897"/>
                  <a:pt x="142" y="897"/>
                </a:cubicBezTo>
                <a:cubicBezTo>
                  <a:pt x="142" y="897"/>
                  <a:pt x="142" y="897"/>
                  <a:pt x="142" y="897"/>
                </a:cubicBezTo>
                <a:cubicBezTo>
                  <a:pt x="141" y="897"/>
                  <a:pt x="141" y="897"/>
                  <a:pt x="141" y="897"/>
                </a:cubicBezTo>
                <a:cubicBezTo>
                  <a:pt x="141" y="897"/>
                  <a:pt x="141" y="897"/>
                  <a:pt x="140" y="896"/>
                </a:cubicBezTo>
                <a:cubicBezTo>
                  <a:pt x="139" y="895"/>
                  <a:pt x="139" y="893"/>
                  <a:pt x="138" y="892"/>
                </a:cubicBezTo>
                <a:cubicBezTo>
                  <a:pt x="138" y="891"/>
                  <a:pt x="138" y="890"/>
                  <a:pt x="138" y="890"/>
                </a:cubicBezTo>
                <a:cubicBezTo>
                  <a:pt x="138" y="889"/>
                  <a:pt x="138" y="889"/>
                  <a:pt x="138" y="889"/>
                </a:cubicBezTo>
                <a:cubicBezTo>
                  <a:pt x="137" y="887"/>
                  <a:pt x="137" y="887"/>
                  <a:pt x="137" y="887"/>
                </a:cubicBezTo>
                <a:cubicBezTo>
                  <a:pt x="136" y="887"/>
                  <a:pt x="136" y="887"/>
                  <a:pt x="136" y="887"/>
                </a:cubicBezTo>
                <a:cubicBezTo>
                  <a:pt x="136" y="887"/>
                  <a:pt x="136" y="887"/>
                  <a:pt x="127" y="887"/>
                </a:cubicBezTo>
                <a:cubicBezTo>
                  <a:pt x="127" y="889"/>
                  <a:pt x="127" y="889"/>
                  <a:pt x="127" y="889"/>
                </a:cubicBezTo>
                <a:cubicBezTo>
                  <a:pt x="128" y="889"/>
                  <a:pt x="128" y="889"/>
                  <a:pt x="128" y="889"/>
                </a:cubicBezTo>
                <a:cubicBezTo>
                  <a:pt x="128" y="889"/>
                  <a:pt x="128" y="889"/>
                  <a:pt x="124" y="876"/>
                </a:cubicBezTo>
                <a:cubicBezTo>
                  <a:pt x="122" y="871"/>
                  <a:pt x="122" y="871"/>
                  <a:pt x="122" y="871"/>
                </a:cubicBezTo>
                <a:cubicBezTo>
                  <a:pt x="121" y="877"/>
                  <a:pt x="121" y="877"/>
                  <a:pt x="121" y="877"/>
                </a:cubicBezTo>
                <a:cubicBezTo>
                  <a:pt x="121" y="877"/>
                  <a:pt x="121" y="877"/>
                  <a:pt x="120" y="885"/>
                </a:cubicBezTo>
                <a:cubicBezTo>
                  <a:pt x="121" y="885"/>
                  <a:pt x="121" y="885"/>
                  <a:pt x="121" y="885"/>
                </a:cubicBezTo>
                <a:cubicBezTo>
                  <a:pt x="120" y="884"/>
                  <a:pt x="120" y="884"/>
                  <a:pt x="120" y="884"/>
                </a:cubicBezTo>
                <a:cubicBezTo>
                  <a:pt x="120" y="884"/>
                  <a:pt x="120" y="884"/>
                  <a:pt x="116" y="886"/>
                </a:cubicBezTo>
                <a:cubicBezTo>
                  <a:pt x="117" y="888"/>
                  <a:pt x="117" y="888"/>
                  <a:pt x="117" y="888"/>
                </a:cubicBezTo>
                <a:cubicBezTo>
                  <a:pt x="119" y="887"/>
                  <a:pt x="119" y="887"/>
                  <a:pt x="119" y="887"/>
                </a:cubicBezTo>
                <a:cubicBezTo>
                  <a:pt x="119" y="887"/>
                  <a:pt x="118" y="886"/>
                  <a:pt x="118" y="884"/>
                </a:cubicBezTo>
                <a:cubicBezTo>
                  <a:pt x="118" y="884"/>
                  <a:pt x="118" y="883"/>
                  <a:pt x="117" y="882"/>
                </a:cubicBezTo>
                <a:cubicBezTo>
                  <a:pt x="117" y="882"/>
                  <a:pt x="117" y="881"/>
                  <a:pt x="117" y="881"/>
                </a:cubicBezTo>
                <a:cubicBezTo>
                  <a:pt x="117" y="880"/>
                  <a:pt x="117" y="880"/>
                  <a:pt x="117" y="880"/>
                </a:cubicBezTo>
                <a:cubicBezTo>
                  <a:pt x="117" y="880"/>
                  <a:pt x="117" y="880"/>
                  <a:pt x="117" y="880"/>
                </a:cubicBezTo>
                <a:cubicBezTo>
                  <a:pt x="116" y="879"/>
                  <a:pt x="116" y="879"/>
                  <a:pt x="115" y="879"/>
                </a:cubicBezTo>
                <a:cubicBezTo>
                  <a:pt x="114" y="879"/>
                  <a:pt x="113" y="879"/>
                  <a:pt x="113" y="879"/>
                </a:cubicBezTo>
                <a:cubicBezTo>
                  <a:pt x="109" y="879"/>
                  <a:pt x="104" y="879"/>
                  <a:pt x="101" y="879"/>
                </a:cubicBezTo>
                <a:cubicBezTo>
                  <a:pt x="101" y="879"/>
                  <a:pt x="101" y="879"/>
                  <a:pt x="101" y="879"/>
                </a:cubicBezTo>
                <a:cubicBezTo>
                  <a:pt x="100" y="880"/>
                  <a:pt x="100" y="880"/>
                  <a:pt x="100" y="880"/>
                </a:cubicBezTo>
                <a:cubicBezTo>
                  <a:pt x="100" y="880"/>
                  <a:pt x="100" y="880"/>
                  <a:pt x="99" y="880"/>
                </a:cubicBezTo>
                <a:cubicBezTo>
                  <a:pt x="97" y="880"/>
                  <a:pt x="95" y="879"/>
                  <a:pt x="94" y="879"/>
                </a:cubicBezTo>
                <a:cubicBezTo>
                  <a:pt x="93" y="879"/>
                  <a:pt x="92" y="879"/>
                  <a:pt x="91" y="878"/>
                </a:cubicBezTo>
                <a:cubicBezTo>
                  <a:pt x="91" y="878"/>
                  <a:pt x="91" y="878"/>
                  <a:pt x="91" y="878"/>
                </a:cubicBezTo>
                <a:cubicBezTo>
                  <a:pt x="90" y="878"/>
                  <a:pt x="90" y="878"/>
                  <a:pt x="90" y="878"/>
                </a:cubicBezTo>
                <a:cubicBezTo>
                  <a:pt x="89" y="879"/>
                  <a:pt x="89" y="879"/>
                  <a:pt x="89" y="879"/>
                </a:cubicBezTo>
                <a:cubicBezTo>
                  <a:pt x="89" y="879"/>
                  <a:pt x="88" y="880"/>
                  <a:pt x="87" y="881"/>
                </a:cubicBezTo>
                <a:cubicBezTo>
                  <a:pt x="86" y="883"/>
                  <a:pt x="84" y="885"/>
                  <a:pt x="84" y="885"/>
                </a:cubicBezTo>
                <a:cubicBezTo>
                  <a:pt x="85" y="886"/>
                  <a:pt x="85" y="886"/>
                  <a:pt x="85" y="886"/>
                </a:cubicBezTo>
                <a:cubicBezTo>
                  <a:pt x="85" y="885"/>
                  <a:pt x="85" y="885"/>
                  <a:pt x="85" y="885"/>
                </a:cubicBezTo>
                <a:cubicBezTo>
                  <a:pt x="84" y="885"/>
                  <a:pt x="84" y="885"/>
                  <a:pt x="83" y="885"/>
                </a:cubicBezTo>
                <a:cubicBezTo>
                  <a:pt x="80" y="886"/>
                  <a:pt x="72" y="889"/>
                  <a:pt x="72" y="889"/>
                </a:cubicBezTo>
                <a:cubicBezTo>
                  <a:pt x="73" y="890"/>
                  <a:pt x="73" y="890"/>
                  <a:pt x="73" y="890"/>
                </a:cubicBezTo>
                <a:cubicBezTo>
                  <a:pt x="74" y="890"/>
                  <a:pt x="74" y="890"/>
                  <a:pt x="74" y="890"/>
                </a:cubicBezTo>
                <a:cubicBezTo>
                  <a:pt x="74" y="890"/>
                  <a:pt x="74" y="889"/>
                  <a:pt x="73" y="888"/>
                </a:cubicBezTo>
                <a:cubicBezTo>
                  <a:pt x="73" y="887"/>
                  <a:pt x="73" y="887"/>
                  <a:pt x="73" y="886"/>
                </a:cubicBezTo>
                <a:cubicBezTo>
                  <a:pt x="73" y="886"/>
                  <a:pt x="73" y="885"/>
                  <a:pt x="73" y="885"/>
                </a:cubicBezTo>
                <a:cubicBezTo>
                  <a:pt x="73" y="885"/>
                  <a:pt x="73" y="884"/>
                  <a:pt x="72" y="884"/>
                </a:cubicBezTo>
                <a:cubicBezTo>
                  <a:pt x="72" y="884"/>
                  <a:pt x="72" y="883"/>
                  <a:pt x="71" y="883"/>
                </a:cubicBezTo>
                <a:cubicBezTo>
                  <a:pt x="70" y="883"/>
                  <a:pt x="70" y="884"/>
                  <a:pt x="70" y="884"/>
                </a:cubicBezTo>
                <a:cubicBezTo>
                  <a:pt x="69" y="884"/>
                  <a:pt x="69" y="884"/>
                  <a:pt x="69" y="884"/>
                </a:cubicBezTo>
                <a:cubicBezTo>
                  <a:pt x="68" y="886"/>
                  <a:pt x="67" y="887"/>
                  <a:pt x="66" y="889"/>
                </a:cubicBezTo>
                <a:cubicBezTo>
                  <a:pt x="64" y="891"/>
                  <a:pt x="63" y="892"/>
                  <a:pt x="63" y="892"/>
                </a:cubicBezTo>
                <a:cubicBezTo>
                  <a:pt x="63" y="893"/>
                  <a:pt x="63" y="893"/>
                  <a:pt x="63" y="893"/>
                </a:cubicBezTo>
                <a:cubicBezTo>
                  <a:pt x="63" y="894"/>
                  <a:pt x="63" y="894"/>
                  <a:pt x="63" y="894"/>
                </a:cubicBezTo>
                <a:cubicBezTo>
                  <a:pt x="63" y="894"/>
                  <a:pt x="63" y="894"/>
                  <a:pt x="63" y="894"/>
                </a:cubicBezTo>
                <a:cubicBezTo>
                  <a:pt x="63" y="895"/>
                  <a:pt x="64" y="896"/>
                  <a:pt x="64" y="898"/>
                </a:cubicBezTo>
                <a:cubicBezTo>
                  <a:pt x="66" y="897"/>
                  <a:pt x="66" y="897"/>
                  <a:pt x="66" y="897"/>
                </a:cubicBezTo>
                <a:cubicBezTo>
                  <a:pt x="65" y="896"/>
                  <a:pt x="65" y="896"/>
                  <a:pt x="65" y="896"/>
                </a:cubicBezTo>
                <a:cubicBezTo>
                  <a:pt x="65" y="896"/>
                  <a:pt x="65" y="896"/>
                  <a:pt x="56" y="903"/>
                </a:cubicBezTo>
                <a:cubicBezTo>
                  <a:pt x="56" y="904"/>
                  <a:pt x="56" y="904"/>
                  <a:pt x="56" y="904"/>
                </a:cubicBezTo>
                <a:cubicBezTo>
                  <a:pt x="58" y="903"/>
                  <a:pt x="58" y="903"/>
                  <a:pt x="58" y="903"/>
                </a:cubicBezTo>
                <a:cubicBezTo>
                  <a:pt x="58" y="903"/>
                  <a:pt x="56" y="900"/>
                  <a:pt x="55" y="898"/>
                </a:cubicBezTo>
                <a:cubicBezTo>
                  <a:pt x="54" y="896"/>
                  <a:pt x="53" y="895"/>
                  <a:pt x="53" y="893"/>
                </a:cubicBezTo>
                <a:cubicBezTo>
                  <a:pt x="52" y="893"/>
                  <a:pt x="52" y="892"/>
                  <a:pt x="52" y="892"/>
                </a:cubicBezTo>
                <a:cubicBezTo>
                  <a:pt x="51" y="891"/>
                  <a:pt x="51" y="891"/>
                  <a:pt x="51" y="891"/>
                </a:cubicBezTo>
                <a:cubicBezTo>
                  <a:pt x="50" y="890"/>
                  <a:pt x="49" y="890"/>
                  <a:pt x="49" y="889"/>
                </a:cubicBezTo>
                <a:cubicBezTo>
                  <a:pt x="46" y="888"/>
                  <a:pt x="42" y="886"/>
                  <a:pt x="42" y="886"/>
                </a:cubicBezTo>
                <a:cubicBezTo>
                  <a:pt x="40" y="885"/>
                  <a:pt x="40" y="885"/>
                  <a:pt x="40" y="885"/>
                </a:cubicBezTo>
                <a:cubicBezTo>
                  <a:pt x="40" y="888"/>
                  <a:pt x="40" y="888"/>
                  <a:pt x="40" y="888"/>
                </a:cubicBezTo>
                <a:cubicBezTo>
                  <a:pt x="40" y="888"/>
                  <a:pt x="40" y="888"/>
                  <a:pt x="40" y="888"/>
                </a:cubicBezTo>
                <a:cubicBezTo>
                  <a:pt x="40" y="889"/>
                  <a:pt x="40" y="890"/>
                  <a:pt x="40" y="892"/>
                </a:cubicBezTo>
                <a:cubicBezTo>
                  <a:pt x="42" y="892"/>
                  <a:pt x="42" y="892"/>
                  <a:pt x="42" y="892"/>
                </a:cubicBezTo>
                <a:cubicBezTo>
                  <a:pt x="41" y="890"/>
                  <a:pt x="41" y="890"/>
                  <a:pt x="41" y="890"/>
                </a:cubicBezTo>
                <a:cubicBezTo>
                  <a:pt x="41" y="890"/>
                  <a:pt x="41" y="890"/>
                  <a:pt x="29" y="892"/>
                </a:cubicBezTo>
                <a:cubicBezTo>
                  <a:pt x="29" y="893"/>
                  <a:pt x="29" y="893"/>
                  <a:pt x="29" y="893"/>
                </a:cubicBezTo>
                <a:cubicBezTo>
                  <a:pt x="31" y="893"/>
                  <a:pt x="31" y="893"/>
                  <a:pt x="31" y="893"/>
                </a:cubicBezTo>
                <a:cubicBezTo>
                  <a:pt x="31" y="893"/>
                  <a:pt x="31" y="893"/>
                  <a:pt x="31" y="893"/>
                </a:cubicBezTo>
                <a:cubicBezTo>
                  <a:pt x="31" y="892"/>
                  <a:pt x="31" y="891"/>
                  <a:pt x="31" y="890"/>
                </a:cubicBezTo>
                <a:cubicBezTo>
                  <a:pt x="31" y="889"/>
                  <a:pt x="31" y="887"/>
                  <a:pt x="31" y="886"/>
                </a:cubicBezTo>
                <a:cubicBezTo>
                  <a:pt x="32" y="885"/>
                  <a:pt x="32" y="884"/>
                  <a:pt x="33" y="883"/>
                </a:cubicBezTo>
                <a:cubicBezTo>
                  <a:pt x="33" y="883"/>
                  <a:pt x="33" y="883"/>
                  <a:pt x="33" y="883"/>
                </a:cubicBezTo>
                <a:cubicBezTo>
                  <a:pt x="33" y="883"/>
                  <a:pt x="33" y="883"/>
                  <a:pt x="33" y="883"/>
                </a:cubicBezTo>
                <a:cubicBezTo>
                  <a:pt x="33" y="883"/>
                  <a:pt x="34" y="883"/>
                  <a:pt x="36" y="882"/>
                </a:cubicBezTo>
                <a:cubicBezTo>
                  <a:pt x="37" y="882"/>
                  <a:pt x="39" y="882"/>
                  <a:pt x="41" y="882"/>
                </a:cubicBezTo>
                <a:cubicBezTo>
                  <a:pt x="42" y="882"/>
                  <a:pt x="44" y="882"/>
                  <a:pt x="45" y="882"/>
                </a:cubicBezTo>
                <a:cubicBezTo>
                  <a:pt x="46" y="882"/>
                  <a:pt x="47" y="882"/>
                  <a:pt x="47" y="882"/>
                </a:cubicBezTo>
                <a:cubicBezTo>
                  <a:pt x="47" y="882"/>
                  <a:pt x="47" y="882"/>
                  <a:pt x="47" y="882"/>
                </a:cubicBezTo>
                <a:cubicBezTo>
                  <a:pt x="47" y="882"/>
                  <a:pt x="47" y="882"/>
                  <a:pt x="47" y="882"/>
                </a:cubicBezTo>
                <a:cubicBezTo>
                  <a:pt x="47" y="882"/>
                  <a:pt x="47" y="882"/>
                  <a:pt x="53" y="881"/>
                </a:cubicBezTo>
                <a:cubicBezTo>
                  <a:pt x="53" y="881"/>
                  <a:pt x="53" y="881"/>
                  <a:pt x="53" y="881"/>
                </a:cubicBezTo>
                <a:cubicBezTo>
                  <a:pt x="53" y="881"/>
                  <a:pt x="53" y="881"/>
                  <a:pt x="53" y="881"/>
                </a:cubicBezTo>
                <a:cubicBezTo>
                  <a:pt x="53" y="881"/>
                  <a:pt x="53" y="881"/>
                  <a:pt x="65" y="874"/>
                </a:cubicBezTo>
                <a:cubicBezTo>
                  <a:pt x="66" y="874"/>
                  <a:pt x="66" y="874"/>
                  <a:pt x="66" y="874"/>
                </a:cubicBezTo>
                <a:cubicBezTo>
                  <a:pt x="66" y="873"/>
                  <a:pt x="66" y="873"/>
                  <a:pt x="66" y="873"/>
                </a:cubicBezTo>
                <a:cubicBezTo>
                  <a:pt x="66" y="873"/>
                  <a:pt x="66" y="873"/>
                  <a:pt x="66" y="873"/>
                </a:cubicBezTo>
                <a:cubicBezTo>
                  <a:pt x="66" y="873"/>
                  <a:pt x="66" y="872"/>
                  <a:pt x="67" y="871"/>
                </a:cubicBezTo>
                <a:cubicBezTo>
                  <a:pt x="68" y="870"/>
                  <a:pt x="68" y="869"/>
                  <a:pt x="69" y="869"/>
                </a:cubicBezTo>
                <a:cubicBezTo>
                  <a:pt x="70" y="868"/>
                  <a:pt x="70" y="868"/>
                  <a:pt x="70" y="868"/>
                </a:cubicBezTo>
                <a:cubicBezTo>
                  <a:pt x="70" y="868"/>
                  <a:pt x="70" y="868"/>
                  <a:pt x="70" y="868"/>
                </a:cubicBezTo>
                <a:cubicBezTo>
                  <a:pt x="70" y="867"/>
                  <a:pt x="72" y="866"/>
                  <a:pt x="73" y="866"/>
                </a:cubicBezTo>
                <a:cubicBezTo>
                  <a:pt x="74" y="865"/>
                  <a:pt x="74" y="865"/>
                  <a:pt x="75" y="865"/>
                </a:cubicBezTo>
                <a:cubicBezTo>
                  <a:pt x="75" y="865"/>
                  <a:pt x="75" y="865"/>
                  <a:pt x="75" y="865"/>
                </a:cubicBezTo>
                <a:cubicBezTo>
                  <a:pt x="76" y="865"/>
                  <a:pt x="76" y="865"/>
                  <a:pt x="76" y="865"/>
                </a:cubicBezTo>
                <a:cubicBezTo>
                  <a:pt x="77" y="865"/>
                  <a:pt x="77" y="865"/>
                  <a:pt x="77" y="865"/>
                </a:cubicBezTo>
                <a:cubicBezTo>
                  <a:pt x="77" y="864"/>
                  <a:pt x="77" y="864"/>
                  <a:pt x="77" y="864"/>
                </a:cubicBezTo>
                <a:cubicBezTo>
                  <a:pt x="77" y="864"/>
                  <a:pt x="77" y="864"/>
                  <a:pt x="78" y="858"/>
                </a:cubicBezTo>
                <a:cubicBezTo>
                  <a:pt x="77" y="858"/>
                  <a:pt x="77" y="858"/>
                  <a:pt x="77" y="858"/>
                </a:cubicBezTo>
                <a:cubicBezTo>
                  <a:pt x="77" y="859"/>
                  <a:pt x="77" y="859"/>
                  <a:pt x="77" y="859"/>
                </a:cubicBezTo>
                <a:cubicBezTo>
                  <a:pt x="77" y="859"/>
                  <a:pt x="77" y="859"/>
                  <a:pt x="79" y="858"/>
                </a:cubicBezTo>
                <a:cubicBezTo>
                  <a:pt x="82" y="858"/>
                  <a:pt x="86" y="856"/>
                  <a:pt x="95" y="853"/>
                </a:cubicBezTo>
                <a:cubicBezTo>
                  <a:pt x="95" y="852"/>
                  <a:pt x="95" y="852"/>
                  <a:pt x="95" y="852"/>
                </a:cubicBezTo>
                <a:cubicBezTo>
                  <a:pt x="96" y="852"/>
                  <a:pt x="96" y="852"/>
                  <a:pt x="96" y="852"/>
                </a:cubicBezTo>
                <a:cubicBezTo>
                  <a:pt x="96" y="852"/>
                  <a:pt x="96" y="852"/>
                  <a:pt x="97" y="848"/>
                </a:cubicBezTo>
                <a:cubicBezTo>
                  <a:pt x="96" y="847"/>
                  <a:pt x="96" y="847"/>
                  <a:pt x="96" y="847"/>
                </a:cubicBezTo>
                <a:cubicBezTo>
                  <a:pt x="96" y="848"/>
                  <a:pt x="96" y="848"/>
                  <a:pt x="96" y="848"/>
                </a:cubicBezTo>
                <a:cubicBezTo>
                  <a:pt x="96" y="848"/>
                  <a:pt x="96" y="848"/>
                  <a:pt x="98" y="848"/>
                </a:cubicBezTo>
                <a:cubicBezTo>
                  <a:pt x="100" y="847"/>
                  <a:pt x="104" y="845"/>
                  <a:pt x="111" y="842"/>
                </a:cubicBezTo>
                <a:cubicBezTo>
                  <a:pt x="112" y="841"/>
                  <a:pt x="112" y="841"/>
                  <a:pt x="112" y="841"/>
                </a:cubicBezTo>
                <a:cubicBezTo>
                  <a:pt x="112" y="841"/>
                  <a:pt x="112" y="841"/>
                  <a:pt x="112" y="841"/>
                </a:cubicBezTo>
                <a:cubicBezTo>
                  <a:pt x="112" y="841"/>
                  <a:pt x="112" y="839"/>
                  <a:pt x="112" y="838"/>
                </a:cubicBezTo>
                <a:cubicBezTo>
                  <a:pt x="113" y="835"/>
                  <a:pt x="114" y="831"/>
                  <a:pt x="115" y="828"/>
                </a:cubicBezTo>
                <a:cubicBezTo>
                  <a:pt x="115" y="826"/>
                  <a:pt x="116" y="824"/>
                  <a:pt x="116" y="823"/>
                </a:cubicBezTo>
                <a:cubicBezTo>
                  <a:pt x="117" y="823"/>
                  <a:pt x="117" y="822"/>
                  <a:pt x="117" y="822"/>
                </a:cubicBezTo>
                <a:cubicBezTo>
                  <a:pt x="118" y="822"/>
                  <a:pt x="118" y="822"/>
                  <a:pt x="118" y="822"/>
                </a:cubicBezTo>
                <a:cubicBezTo>
                  <a:pt x="118" y="821"/>
                  <a:pt x="118" y="821"/>
                  <a:pt x="118" y="821"/>
                </a:cubicBezTo>
                <a:cubicBezTo>
                  <a:pt x="118" y="821"/>
                  <a:pt x="118" y="821"/>
                  <a:pt x="118" y="821"/>
                </a:cubicBezTo>
                <a:cubicBezTo>
                  <a:pt x="118" y="821"/>
                  <a:pt x="118" y="821"/>
                  <a:pt x="118" y="821"/>
                </a:cubicBezTo>
                <a:cubicBezTo>
                  <a:pt x="118" y="821"/>
                  <a:pt x="119" y="822"/>
                  <a:pt x="121" y="823"/>
                </a:cubicBezTo>
                <a:cubicBezTo>
                  <a:pt x="122" y="824"/>
                  <a:pt x="124" y="825"/>
                  <a:pt x="126" y="825"/>
                </a:cubicBezTo>
                <a:cubicBezTo>
                  <a:pt x="127" y="825"/>
                  <a:pt x="128" y="824"/>
                  <a:pt x="128" y="824"/>
                </a:cubicBezTo>
                <a:cubicBezTo>
                  <a:pt x="134" y="823"/>
                  <a:pt x="137" y="821"/>
                  <a:pt x="137" y="821"/>
                </a:cubicBezTo>
                <a:cubicBezTo>
                  <a:pt x="138" y="821"/>
                  <a:pt x="138" y="821"/>
                  <a:pt x="138" y="821"/>
                </a:cubicBezTo>
                <a:cubicBezTo>
                  <a:pt x="137" y="819"/>
                  <a:pt x="137" y="819"/>
                  <a:pt x="137" y="819"/>
                </a:cubicBezTo>
                <a:cubicBezTo>
                  <a:pt x="137" y="819"/>
                  <a:pt x="137" y="819"/>
                  <a:pt x="137" y="819"/>
                </a:cubicBezTo>
                <a:cubicBezTo>
                  <a:pt x="137" y="818"/>
                  <a:pt x="135" y="815"/>
                  <a:pt x="135" y="812"/>
                </a:cubicBezTo>
                <a:cubicBezTo>
                  <a:pt x="135" y="811"/>
                  <a:pt x="135" y="811"/>
                  <a:pt x="136" y="810"/>
                </a:cubicBezTo>
                <a:cubicBezTo>
                  <a:pt x="136" y="810"/>
                  <a:pt x="137" y="809"/>
                  <a:pt x="139" y="809"/>
                </a:cubicBezTo>
                <a:cubicBezTo>
                  <a:pt x="141" y="809"/>
                  <a:pt x="143" y="809"/>
                  <a:pt x="145" y="809"/>
                </a:cubicBezTo>
                <a:cubicBezTo>
                  <a:pt x="148" y="809"/>
                  <a:pt x="151" y="809"/>
                  <a:pt x="154" y="809"/>
                </a:cubicBezTo>
                <a:cubicBezTo>
                  <a:pt x="157" y="809"/>
                  <a:pt x="159" y="809"/>
                  <a:pt x="160" y="809"/>
                </a:cubicBezTo>
                <a:cubicBezTo>
                  <a:pt x="160" y="808"/>
                  <a:pt x="160" y="808"/>
                  <a:pt x="160" y="808"/>
                </a:cubicBezTo>
                <a:cubicBezTo>
                  <a:pt x="160" y="809"/>
                  <a:pt x="160" y="809"/>
                  <a:pt x="160" y="809"/>
                </a:cubicBezTo>
                <a:cubicBezTo>
                  <a:pt x="162" y="810"/>
                  <a:pt x="165" y="811"/>
                  <a:pt x="168" y="812"/>
                </a:cubicBezTo>
                <a:cubicBezTo>
                  <a:pt x="171" y="814"/>
                  <a:pt x="174" y="815"/>
                  <a:pt x="175" y="817"/>
                </a:cubicBezTo>
                <a:cubicBezTo>
                  <a:pt x="176" y="819"/>
                  <a:pt x="178" y="819"/>
                  <a:pt x="180" y="820"/>
                </a:cubicBezTo>
                <a:cubicBezTo>
                  <a:pt x="183" y="820"/>
                  <a:pt x="185" y="820"/>
                  <a:pt x="188" y="820"/>
                </a:cubicBezTo>
                <a:cubicBezTo>
                  <a:pt x="193" y="820"/>
                  <a:pt x="198" y="820"/>
                  <a:pt x="201" y="819"/>
                </a:cubicBezTo>
                <a:cubicBezTo>
                  <a:pt x="203" y="818"/>
                  <a:pt x="205" y="817"/>
                  <a:pt x="205" y="816"/>
                </a:cubicBezTo>
                <a:cubicBezTo>
                  <a:pt x="206" y="815"/>
                  <a:pt x="206" y="813"/>
                  <a:pt x="206" y="812"/>
                </a:cubicBezTo>
                <a:cubicBezTo>
                  <a:pt x="206" y="812"/>
                  <a:pt x="206" y="812"/>
                  <a:pt x="206" y="812"/>
                </a:cubicBezTo>
                <a:cubicBezTo>
                  <a:pt x="206" y="811"/>
                  <a:pt x="206" y="809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7" y="808"/>
                  <a:pt x="207" y="807"/>
                </a:cubicBezTo>
                <a:cubicBezTo>
                  <a:pt x="208" y="806"/>
                  <a:pt x="211" y="803"/>
                  <a:pt x="214" y="801"/>
                </a:cubicBezTo>
                <a:cubicBezTo>
                  <a:pt x="215" y="800"/>
                  <a:pt x="217" y="799"/>
                  <a:pt x="218" y="798"/>
                </a:cubicBezTo>
                <a:cubicBezTo>
                  <a:pt x="219" y="797"/>
                  <a:pt x="219" y="797"/>
                  <a:pt x="219" y="797"/>
                </a:cubicBezTo>
                <a:cubicBezTo>
                  <a:pt x="218" y="796"/>
                  <a:pt x="218" y="796"/>
                  <a:pt x="218" y="796"/>
                </a:cubicBezTo>
                <a:cubicBezTo>
                  <a:pt x="219" y="797"/>
                  <a:pt x="219" y="797"/>
                  <a:pt x="219" y="797"/>
                </a:cubicBezTo>
                <a:cubicBezTo>
                  <a:pt x="219" y="797"/>
                  <a:pt x="219" y="797"/>
                  <a:pt x="225" y="796"/>
                </a:cubicBezTo>
                <a:cubicBezTo>
                  <a:pt x="226" y="796"/>
                  <a:pt x="226" y="796"/>
                  <a:pt x="226" y="796"/>
                </a:cubicBezTo>
                <a:cubicBezTo>
                  <a:pt x="226" y="795"/>
                  <a:pt x="226" y="795"/>
                  <a:pt x="226" y="795"/>
                </a:cubicBezTo>
                <a:cubicBezTo>
                  <a:pt x="226" y="795"/>
                  <a:pt x="226" y="795"/>
                  <a:pt x="233" y="786"/>
                </a:cubicBezTo>
                <a:cubicBezTo>
                  <a:pt x="232" y="785"/>
                  <a:pt x="232" y="785"/>
                  <a:pt x="232" y="785"/>
                </a:cubicBezTo>
                <a:cubicBezTo>
                  <a:pt x="233" y="786"/>
                  <a:pt x="233" y="786"/>
                  <a:pt x="233" y="786"/>
                </a:cubicBezTo>
                <a:cubicBezTo>
                  <a:pt x="233" y="786"/>
                  <a:pt x="233" y="786"/>
                  <a:pt x="246" y="778"/>
                </a:cubicBezTo>
                <a:cubicBezTo>
                  <a:pt x="248" y="777"/>
                  <a:pt x="248" y="777"/>
                  <a:pt x="248" y="777"/>
                </a:cubicBezTo>
                <a:cubicBezTo>
                  <a:pt x="246" y="776"/>
                  <a:pt x="246" y="776"/>
                  <a:pt x="246" y="776"/>
                </a:cubicBezTo>
                <a:cubicBezTo>
                  <a:pt x="246" y="776"/>
                  <a:pt x="246" y="776"/>
                  <a:pt x="245" y="774"/>
                </a:cubicBezTo>
                <a:cubicBezTo>
                  <a:pt x="244" y="774"/>
                  <a:pt x="244" y="774"/>
                  <a:pt x="244" y="774"/>
                </a:cubicBezTo>
                <a:cubicBezTo>
                  <a:pt x="243" y="774"/>
                  <a:pt x="243" y="774"/>
                  <a:pt x="243" y="774"/>
                </a:cubicBezTo>
                <a:cubicBezTo>
                  <a:pt x="243" y="774"/>
                  <a:pt x="243" y="774"/>
                  <a:pt x="230" y="781"/>
                </a:cubicBezTo>
                <a:cubicBezTo>
                  <a:pt x="230" y="781"/>
                  <a:pt x="230" y="781"/>
                  <a:pt x="230" y="781"/>
                </a:cubicBezTo>
                <a:cubicBezTo>
                  <a:pt x="230" y="781"/>
                  <a:pt x="230" y="781"/>
                  <a:pt x="230" y="781"/>
                </a:cubicBezTo>
                <a:cubicBezTo>
                  <a:pt x="230" y="781"/>
                  <a:pt x="230" y="781"/>
                  <a:pt x="220" y="789"/>
                </a:cubicBezTo>
                <a:cubicBezTo>
                  <a:pt x="221" y="790"/>
                  <a:pt x="221" y="790"/>
                  <a:pt x="221" y="790"/>
                </a:cubicBezTo>
                <a:cubicBezTo>
                  <a:pt x="221" y="789"/>
                  <a:pt x="221" y="789"/>
                  <a:pt x="221" y="789"/>
                </a:cubicBezTo>
                <a:cubicBezTo>
                  <a:pt x="221" y="789"/>
                  <a:pt x="221" y="789"/>
                  <a:pt x="206" y="793"/>
                </a:cubicBezTo>
                <a:cubicBezTo>
                  <a:pt x="206" y="793"/>
                  <a:pt x="206" y="793"/>
                  <a:pt x="206" y="793"/>
                </a:cubicBezTo>
                <a:cubicBezTo>
                  <a:pt x="206" y="793"/>
                  <a:pt x="206" y="793"/>
                  <a:pt x="206" y="793"/>
                </a:cubicBezTo>
                <a:cubicBezTo>
                  <a:pt x="205" y="793"/>
                  <a:pt x="205" y="793"/>
                  <a:pt x="205" y="793"/>
                </a:cubicBezTo>
                <a:cubicBezTo>
                  <a:pt x="204" y="794"/>
                  <a:pt x="201" y="796"/>
                  <a:pt x="197" y="797"/>
                </a:cubicBezTo>
                <a:cubicBezTo>
                  <a:pt x="193" y="798"/>
                  <a:pt x="189" y="800"/>
                  <a:pt x="186" y="800"/>
                </a:cubicBezTo>
                <a:cubicBezTo>
                  <a:pt x="186" y="801"/>
                  <a:pt x="186" y="801"/>
                  <a:pt x="186" y="801"/>
                </a:cubicBezTo>
                <a:cubicBezTo>
                  <a:pt x="186" y="800"/>
                  <a:pt x="186" y="800"/>
                  <a:pt x="186" y="800"/>
                </a:cubicBezTo>
                <a:cubicBezTo>
                  <a:pt x="183" y="799"/>
                  <a:pt x="179" y="797"/>
                  <a:pt x="176" y="795"/>
                </a:cubicBezTo>
                <a:cubicBezTo>
                  <a:pt x="175" y="794"/>
                  <a:pt x="174" y="793"/>
                  <a:pt x="173" y="792"/>
                </a:cubicBezTo>
                <a:cubicBezTo>
                  <a:pt x="173" y="792"/>
                  <a:pt x="173" y="791"/>
                  <a:pt x="173" y="791"/>
                </a:cubicBezTo>
                <a:cubicBezTo>
                  <a:pt x="172" y="791"/>
                  <a:pt x="172" y="791"/>
                  <a:pt x="172" y="791"/>
                </a:cubicBezTo>
                <a:cubicBezTo>
                  <a:pt x="171" y="792"/>
                  <a:pt x="171" y="792"/>
                  <a:pt x="171" y="792"/>
                </a:cubicBezTo>
                <a:cubicBezTo>
                  <a:pt x="173" y="791"/>
                  <a:pt x="173" y="791"/>
                  <a:pt x="173" y="791"/>
                </a:cubicBezTo>
                <a:cubicBezTo>
                  <a:pt x="173" y="791"/>
                  <a:pt x="171" y="787"/>
                  <a:pt x="169" y="783"/>
                </a:cubicBezTo>
                <a:cubicBezTo>
                  <a:pt x="168" y="781"/>
                  <a:pt x="167" y="779"/>
                  <a:pt x="165" y="778"/>
                </a:cubicBezTo>
                <a:cubicBezTo>
                  <a:pt x="164" y="776"/>
                  <a:pt x="163" y="775"/>
                  <a:pt x="161" y="774"/>
                </a:cubicBezTo>
                <a:cubicBezTo>
                  <a:pt x="160" y="776"/>
                  <a:pt x="160" y="776"/>
                  <a:pt x="160" y="776"/>
                </a:cubicBezTo>
                <a:cubicBezTo>
                  <a:pt x="161" y="774"/>
                  <a:pt x="161" y="774"/>
                  <a:pt x="161" y="774"/>
                </a:cubicBezTo>
                <a:cubicBezTo>
                  <a:pt x="160" y="774"/>
                  <a:pt x="160" y="774"/>
                  <a:pt x="159" y="774"/>
                </a:cubicBezTo>
                <a:cubicBezTo>
                  <a:pt x="157" y="774"/>
                  <a:pt x="155" y="775"/>
                  <a:pt x="153" y="776"/>
                </a:cubicBezTo>
                <a:cubicBezTo>
                  <a:pt x="152" y="778"/>
                  <a:pt x="151" y="779"/>
                  <a:pt x="151" y="779"/>
                </a:cubicBezTo>
                <a:cubicBezTo>
                  <a:pt x="152" y="780"/>
                  <a:pt x="152" y="780"/>
                  <a:pt x="152" y="780"/>
                </a:cubicBezTo>
                <a:cubicBezTo>
                  <a:pt x="153" y="778"/>
                  <a:pt x="153" y="778"/>
                  <a:pt x="153" y="778"/>
                </a:cubicBezTo>
                <a:cubicBezTo>
                  <a:pt x="152" y="778"/>
                  <a:pt x="146" y="777"/>
                  <a:pt x="141" y="777"/>
                </a:cubicBezTo>
                <a:cubicBezTo>
                  <a:pt x="141" y="777"/>
                  <a:pt x="141" y="777"/>
                  <a:pt x="141" y="777"/>
                </a:cubicBezTo>
                <a:cubicBezTo>
                  <a:pt x="141" y="777"/>
                  <a:pt x="141" y="776"/>
                  <a:pt x="141" y="776"/>
                </a:cubicBezTo>
                <a:cubicBezTo>
                  <a:pt x="141" y="775"/>
                  <a:pt x="141" y="774"/>
                  <a:pt x="141" y="774"/>
                </a:cubicBezTo>
                <a:cubicBezTo>
                  <a:pt x="142" y="773"/>
                  <a:pt x="142" y="773"/>
                  <a:pt x="142" y="773"/>
                </a:cubicBezTo>
                <a:cubicBezTo>
                  <a:pt x="142" y="773"/>
                  <a:pt x="142" y="773"/>
                  <a:pt x="142" y="773"/>
                </a:cubicBezTo>
                <a:cubicBezTo>
                  <a:pt x="142" y="772"/>
                  <a:pt x="142" y="772"/>
                  <a:pt x="142" y="772"/>
                </a:cubicBezTo>
                <a:cubicBezTo>
                  <a:pt x="142" y="772"/>
                  <a:pt x="142" y="772"/>
                  <a:pt x="143" y="772"/>
                </a:cubicBezTo>
                <a:cubicBezTo>
                  <a:pt x="144" y="771"/>
                  <a:pt x="145" y="771"/>
                  <a:pt x="145" y="771"/>
                </a:cubicBezTo>
                <a:cubicBezTo>
                  <a:pt x="146" y="771"/>
                  <a:pt x="147" y="771"/>
                  <a:pt x="147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55" y="770"/>
                </a:cubicBezTo>
                <a:cubicBezTo>
                  <a:pt x="156" y="770"/>
                  <a:pt x="156" y="770"/>
                  <a:pt x="156" y="770"/>
                </a:cubicBezTo>
                <a:cubicBezTo>
                  <a:pt x="156" y="769"/>
                  <a:pt x="156" y="769"/>
                  <a:pt x="156" y="769"/>
                </a:cubicBezTo>
                <a:cubicBezTo>
                  <a:pt x="156" y="769"/>
                  <a:pt x="156" y="769"/>
                  <a:pt x="158" y="767"/>
                </a:cubicBezTo>
                <a:cubicBezTo>
                  <a:pt x="159" y="764"/>
                  <a:pt x="159" y="764"/>
                  <a:pt x="159" y="764"/>
                </a:cubicBezTo>
                <a:cubicBezTo>
                  <a:pt x="156" y="765"/>
                  <a:pt x="156" y="765"/>
                  <a:pt x="156" y="765"/>
                </a:cubicBezTo>
                <a:cubicBezTo>
                  <a:pt x="156" y="765"/>
                  <a:pt x="156" y="765"/>
                  <a:pt x="148" y="766"/>
                </a:cubicBezTo>
                <a:cubicBezTo>
                  <a:pt x="148" y="767"/>
                  <a:pt x="148" y="767"/>
                  <a:pt x="148" y="767"/>
                </a:cubicBezTo>
                <a:cubicBezTo>
                  <a:pt x="149" y="766"/>
                  <a:pt x="149" y="766"/>
                  <a:pt x="149" y="766"/>
                </a:cubicBezTo>
                <a:cubicBezTo>
                  <a:pt x="149" y="766"/>
                  <a:pt x="147" y="765"/>
                  <a:pt x="144" y="765"/>
                </a:cubicBezTo>
                <a:cubicBezTo>
                  <a:pt x="142" y="764"/>
                  <a:pt x="139" y="763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3"/>
                  <a:pt x="138" y="763"/>
                  <a:pt x="138" y="763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3"/>
                  <a:pt x="138" y="763"/>
                  <a:pt x="138" y="763"/>
                </a:cubicBezTo>
                <a:cubicBezTo>
                  <a:pt x="138" y="762"/>
                  <a:pt x="139" y="762"/>
                  <a:pt x="139" y="761"/>
                </a:cubicBezTo>
                <a:cubicBezTo>
                  <a:pt x="140" y="760"/>
                  <a:pt x="140" y="760"/>
                  <a:pt x="140" y="759"/>
                </a:cubicBezTo>
                <a:cubicBezTo>
                  <a:pt x="141" y="759"/>
                  <a:pt x="141" y="758"/>
                  <a:pt x="141" y="758"/>
                </a:cubicBezTo>
                <a:cubicBezTo>
                  <a:pt x="141" y="757"/>
                  <a:pt x="141" y="757"/>
                  <a:pt x="140" y="756"/>
                </a:cubicBezTo>
                <a:cubicBezTo>
                  <a:pt x="140" y="756"/>
                  <a:pt x="140" y="755"/>
                  <a:pt x="139" y="755"/>
                </a:cubicBezTo>
                <a:cubicBezTo>
                  <a:pt x="139" y="755"/>
                  <a:pt x="138" y="755"/>
                  <a:pt x="137" y="755"/>
                </a:cubicBezTo>
                <a:cubicBezTo>
                  <a:pt x="136" y="755"/>
                  <a:pt x="134" y="756"/>
                  <a:pt x="132" y="757"/>
                </a:cubicBezTo>
                <a:cubicBezTo>
                  <a:pt x="131" y="757"/>
                  <a:pt x="130" y="758"/>
                  <a:pt x="130" y="758"/>
                </a:cubicBezTo>
                <a:cubicBezTo>
                  <a:pt x="131" y="759"/>
                  <a:pt x="131" y="759"/>
                  <a:pt x="131" y="759"/>
                </a:cubicBezTo>
                <a:cubicBezTo>
                  <a:pt x="131" y="758"/>
                  <a:pt x="131" y="758"/>
                  <a:pt x="131" y="758"/>
                </a:cubicBezTo>
                <a:cubicBezTo>
                  <a:pt x="131" y="758"/>
                  <a:pt x="131" y="758"/>
                  <a:pt x="120" y="758"/>
                </a:cubicBezTo>
                <a:cubicBezTo>
                  <a:pt x="119" y="758"/>
                  <a:pt x="119" y="758"/>
                  <a:pt x="119" y="758"/>
                </a:cubicBezTo>
                <a:cubicBezTo>
                  <a:pt x="119" y="758"/>
                  <a:pt x="119" y="758"/>
                  <a:pt x="119" y="758"/>
                </a:cubicBezTo>
                <a:cubicBezTo>
                  <a:pt x="118" y="759"/>
                  <a:pt x="118" y="759"/>
                  <a:pt x="118" y="759"/>
                </a:cubicBezTo>
                <a:cubicBezTo>
                  <a:pt x="118" y="759"/>
                  <a:pt x="116" y="761"/>
                  <a:pt x="114" y="762"/>
                </a:cubicBezTo>
                <a:cubicBezTo>
                  <a:pt x="114" y="762"/>
                  <a:pt x="114" y="762"/>
                  <a:pt x="114" y="762"/>
                </a:cubicBezTo>
                <a:cubicBezTo>
                  <a:pt x="113" y="762"/>
                  <a:pt x="113" y="762"/>
                  <a:pt x="113" y="762"/>
                </a:cubicBezTo>
                <a:cubicBezTo>
                  <a:pt x="113" y="762"/>
                  <a:pt x="113" y="762"/>
                  <a:pt x="113" y="762"/>
                </a:cubicBezTo>
                <a:cubicBezTo>
                  <a:pt x="113" y="762"/>
                  <a:pt x="113" y="762"/>
                  <a:pt x="112" y="762"/>
                </a:cubicBezTo>
                <a:cubicBezTo>
                  <a:pt x="112" y="762"/>
                  <a:pt x="111" y="762"/>
                  <a:pt x="110" y="762"/>
                </a:cubicBezTo>
                <a:cubicBezTo>
                  <a:pt x="110" y="762"/>
                  <a:pt x="110" y="762"/>
                  <a:pt x="110" y="762"/>
                </a:cubicBezTo>
                <a:cubicBezTo>
                  <a:pt x="110" y="762"/>
                  <a:pt x="110" y="762"/>
                  <a:pt x="110" y="762"/>
                </a:cubicBezTo>
                <a:cubicBezTo>
                  <a:pt x="109" y="762"/>
                  <a:pt x="109" y="762"/>
                  <a:pt x="109" y="762"/>
                </a:cubicBezTo>
                <a:cubicBezTo>
                  <a:pt x="109" y="762"/>
                  <a:pt x="109" y="762"/>
                  <a:pt x="109" y="762"/>
                </a:cubicBezTo>
                <a:cubicBezTo>
                  <a:pt x="109" y="762"/>
                  <a:pt x="108" y="762"/>
                  <a:pt x="108" y="762"/>
                </a:cubicBezTo>
                <a:cubicBezTo>
                  <a:pt x="106" y="763"/>
                  <a:pt x="102" y="763"/>
                  <a:pt x="100" y="763"/>
                </a:cubicBezTo>
                <a:cubicBezTo>
                  <a:pt x="100" y="763"/>
                  <a:pt x="100" y="763"/>
                  <a:pt x="100" y="763"/>
                </a:cubicBezTo>
                <a:cubicBezTo>
                  <a:pt x="99" y="763"/>
                  <a:pt x="99" y="763"/>
                  <a:pt x="99" y="763"/>
                </a:cubicBezTo>
                <a:cubicBezTo>
                  <a:pt x="99" y="763"/>
                  <a:pt x="99" y="761"/>
                  <a:pt x="99" y="760"/>
                </a:cubicBezTo>
                <a:cubicBezTo>
                  <a:pt x="98" y="760"/>
                  <a:pt x="98" y="759"/>
                  <a:pt x="98" y="759"/>
                </a:cubicBezTo>
                <a:cubicBezTo>
                  <a:pt x="98" y="758"/>
                  <a:pt x="98" y="758"/>
                  <a:pt x="98" y="758"/>
                </a:cubicBezTo>
                <a:cubicBezTo>
                  <a:pt x="97" y="758"/>
                  <a:pt x="97" y="758"/>
                  <a:pt x="97" y="758"/>
                </a:cubicBezTo>
                <a:cubicBezTo>
                  <a:pt x="98" y="759"/>
                  <a:pt x="98" y="759"/>
                  <a:pt x="98" y="759"/>
                </a:cubicBezTo>
                <a:cubicBezTo>
                  <a:pt x="98" y="759"/>
                  <a:pt x="98" y="759"/>
                  <a:pt x="100" y="758"/>
                </a:cubicBezTo>
                <a:cubicBezTo>
                  <a:pt x="100" y="757"/>
                  <a:pt x="100" y="757"/>
                  <a:pt x="100" y="757"/>
                </a:cubicBezTo>
                <a:cubicBezTo>
                  <a:pt x="100" y="758"/>
                  <a:pt x="100" y="758"/>
                  <a:pt x="100" y="758"/>
                </a:cubicBezTo>
                <a:cubicBezTo>
                  <a:pt x="100" y="758"/>
                  <a:pt x="100" y="758"/>
                  <a:pt x="112" y="758"/>
                </a:cubicBezTo>
                <a:cubicBezTo>
                  <a:pt x="113" y="758"/>
                  <a:pt x="113" y="758"/>
                  <a:pt x="113" y="758"/>
                </a:cubicBezTo>
                <a:cubicBezTo>
                  <a:pt x="113" y="757"/>
                  <a:pt x="113" y="757"/>
                  <a:pt x="113" y="757"/>
                </a:cubicBezTo>
                <a:cubicBezTo>
                  <a:pt x="113" y="757"/>
                  <a:pt x="113" y="757"/>
                  <a:pt x="115" y="753"/>
                </a:cubicBezTo>
                <a:cubicBezTo>
                  <a:pt x="113" y="753"/>
                  <a:pt x="113" y="753"/>
                  <a:pt x="113" y="753"/>
                </a:cubicBezTo>
                <a:cubicBezTo>
                  <a:pt x="114" y="754"/>
                  <a:pt x="114" y="754"/>
                  <a:pt x="114" y="754"/>
                </a:cubicBezTo>
                <a:cubicBezTo>
                  <a:pt x="114" y="754"/>
                  <a:pt x="114" y="754"/>
                  <a:pt x="118" y="750"/>
                </a:cubicBezTo>
                <a:cubicBezTo>
                  <a:pt x="121" y="747"/>
                  <a:pt x="121" y="747"/>
                  <a:pt x="121" y="747"/>
                </a:cubicBezTo>
                <a:cubicBezTo>
                  <a:pt x="117" y="747"/>
                  <a:pt x="117" y="747"/>
                  <a:pt x="117" y="747"/>
                </a:cubicBezTo>
                <a:cubicBezTo>
                  <a:pt x="117" y="747"/>
                  <a:pt x="117" y="747"/>
                  <a:pt x="112" y="747"/>
                </a:cubicBezTo>
                <a:cubicBezTo>
                  <a:pt x="111" y="747"/>
                  <a:pt x="111" y="747"/>
                  <a:pt x="111" y="747"/>
                </a:cubicBezTo>
                <a:cubicBezTo>
                  <a:pt x="110" y="748"/>
                  <a:pt x="110" y="748"/>
                  <a:pt x="110" y="748"/>
                </a:cubicBezTo>
                <a:cubicBezTo>
                  <a:pt x="110" y="748"/>
                  <a:pt x="110" y="748"/>
                  <a:pt x="108" y="753"/>
                </a:cubicBezTo>
                <a:cubicBezTo>
                  <a:pt x="109" y="754"/>
                  <a:pt x="109" y="754"/>
                  <a:pt x="109" y="754"/>
                </a:cubicBezTo>
                <a:cubicBezTo>
                  <a:pt x="109" y="752"/>
                  <a:pt x="109" y="752"/>
                  <a:pt x="109" y="752"/>
                </a:cubicBezTo>
                <a:cubicBezTo>
                  <a:pt x="109" y="752"/>
                  <a:pt x="109" y="752"/>
                  <a:pt x="101" y="754"/>
                </a:cubicBezTo>
                <a:cubicBezTo>
                  <a:pt x="101" y="755"/>
                  <a:pt x="101" y="755"/>
                  <a:pt x="101" y="755"/>
                </a:cubicBezTo>
                <a:cubicBezTo>
                  <a:pt x="102" y="754"/>
                  <a:pt x="102" y="754"/>
                  <a:pt x="102" y="754"/>
                </a:cubicBezTo>
                <a:cubicBezTo>
                  <a:pt x="102" y="754"/>
                  <a:pt x="101" y="754"/>
                  <a:pt x="100" y="753"/>
                </a:cubicBezTo>
                <a:cubicBezTo>
                  <a:pt x="99" y="753"/>
                  <a:pt x="98" y="752"/>
                  <a:pt x="97" y="752"/>
                </a:cubicBezTo>
                <a:cubicBezTo>
                  <a:pt x="96" y="752"/>
                  <a:pt x="96" y="753"/>
                  <a:pt x="95" y="753"/>
                </a:cubicBezTo>
                <a:cubicBezTo>
                  <a:pt x="93" y="754"/>
                  <a:pt x="91" y="755"/>
                  <a:pt x="91" y="755"/>
                </a:cubicBezTo>
                <a:cubicBezTo>
                  <a:pt x="91" y="757"/>
                  <a:pt x="91" y="757"/>
                  <a:pt x="91" y="757"/>
                </a:cubicBezTo>
                <a:cubicBezTo>
                  <a:pt x="93" y="756"/>
                  <a:pt x="93" y="756"/>
                  <a:pt x="93" y="756"/>
                </a:cubicBezTo>
                <a:cubicBezTo>
                  <a:pt x="93" y="756"/>
                  <a:pt x="93" y="756"/>
                  <a:pt x="92" y="748"/>
                </a:cubicBezTo>
                <a:cubicBezTo>
                  <a:pt x="90" y="749"/>
                  <a:pt x="90" y="749"/>
                  <a:pt x="90" y="749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91" y="750"/>
                  <a:pt x="94" y="749"/>
                  <a:pt x="97" y="749"/>
                </a:cubicBezTo>
                <a:cubicBezTo>
                  <a:pt x="98" y="749"/>
                  <a:pt x="98" y="748"/>
                  <a:pt x="99" y="748"/>
                </a:cubicBezTo>
                <a:cubicBezTo>
                  <a:pt x="99" y="747"/>
                  <a:pt x="100" y="747"/>
                  <a:pt x="100" y="746"/>
                </a:cubicBezTo>
                <a:cubicBezTo>
                  <a:pt x="100" y="745"/>
                  <a:pt x="100" y="745"/>
                  <a:pt x="100" y="744"/>
                </a:cubicBezTo>
                <a:cubicBezTo>
                  <a:pt x="100" y="742"/>
                  <a:pt x="100" y="740"/>
                  <a:pt x="100" y="740"/>
                </a:cubicBezTo>
                <a:cubicBezTo>
                  <a:pt x="100" y="739"/>
                  <a:pt x="100" y="739"/>
                  <a:pt x="100" y="739"/>
                </a:cubicBezTo>
                <a:cubicBezTo>
                  <a:pt x="98" y="739"/>
                  <a:pt x="98" y="739"/>
                  <a:pt x="98" y="739"/>
                </a:cubicBezTo>
                <a:cubicBezTo>
                  <a:pt x="98" y="739"/>
                  <a:pt x="98" y="739"/>
                  <a:pt x="89" y="738"/>
                </a:cubicBezTo>
                <a:cubicBezTo>
                  <a:pt x="89" y="739"/>
                  <a:pt x="89" y="739"/>
                  <a:pt x="89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8"/>
                  <a:pt x="91" y="736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3" y="735"/>
                  <a:pt x="94" y="734"/>
                </a:cubicBezTo>
                <a:cubicBezTo>
                  <a:pt x="96" y="734"/>
                  <a:pt x="99" y="733"/>
                  <a:pt x="101" y="733"/>
                </a:cubicBezTo>
                <a:cubicBezTo>
                  <a:pt x="103" y="733"/>
                  <a:pt x="105" y="732"/>
                  <a:pt x="105" y="732"/>
                </a:cubicBezTo>
                <a:cubicBezTo>
                  <a:pt x="107" y="732"/>
                  <a:pt x="107" y="732"/>
                  <a:pt x="107" y="732"/>
                </a:cubicBezTo>
                <a:cubicBezTo>
                  <a:pt x="106" y="731"/>
                  <a:pt x="106" y="731"/>
                  <a:pt x="106" y="731"/>
                </a:cubicBezTo>
                <a:cubicBezTo>
                  <a:pt x="106" y="731"/>
                  <a:pt x="106" y="731"/>
                  <a:pt x="105" y="726"/>
                </a:cubicBezTo>
                <a:cubicBezTo>
                  <a:pt x="104" y="727"/>
                  <a:pt x="104" y="727"/>
                  <a:pt x="104" y="727"/>
                </a:cubicBezTo>
                <a:cubicBezTo>
                  <a:pt x="104" y="728"/>
                  <a:pt x="104" y="728"/>
                  <a:pt x="104" y="728"/>
                </a:cubicBezTo>
                <a:cubicBezTo>
                  <a:pt x="104" y="728"/>
                  <a:pt x="104" y="728"/>
                  <a:pt x="108" y="727"/>
                </a:cubicBezTo>
                <a:cubicBezTo>
                  <a:pt x="108" y="726"/>
                  <a:pt x="108" y="726"/>
                  <a:pt x="108" y="726"/>
                </a:cubicBezTo>
                <a:cubicBezTo>
                  <a:pt x="106" y="726"/>
                  <a:pt x="106" y="726"/>
                  <a:pt x="106" y="726"/>
                </a:cubicBezTo>
                <a:cubicBezTo>
                  <a:pt x="106" y="726"/>
                  <a:pt x="106" y="726"/>
                  <a:pt x="111" y="732"/>
                </a:cubicBezTo>
                <a:cubicBezTo>
                  <a:pt x="111" y="732"/>
                  <a:pt x="111" y="732"/>
                  <a:pt x="111" y="732"/>
                </a:cubicBezTo>
                <a:cubicBezTo>
                  <a:pt x="112" y="732"/>
                  <a:pt x="112" y="732"/>
                  <a:pt x="112" y="732"/>
                </a:cubicBezTo>
                <a:cubicBezTo>
                  <a:pt x="112" y="732"/>
                  <a:pt x="112" y="732"/>
                  <a:pt x="113" y="732"/>
                </a:cubicBezTo>
                <a:cubicBezTo>
                  <a:pt x="113" y="732"/>
                  <a:pt x="115" y="732"/>
                  <a:pt x="118" y="732"/>
                </a:cubicBezTo>
                <a:cubicBezTo>
                  <a:pt x="120" y="732"/>
                  <a:pt x="120" y="732"/>
                  <a:pt x="120" y="732"/>
                </a:cubicBezTo>
                <a:cubicBezTo>
                  <a:pt x="120" y="731"/>
                  <a:pt x="120" y="731"/>
                  <a:pt x="120" y="731"/>
                </a:cubicBezTo>
                <a:cubicBezTo>
                  <a:pt x="120" y="731"/>
                  <a:pt x="120" y="731"/>
                  <a:pt x="121" y="726"/>
                </a:cubicBezTo>
                <a:cubicBezTo>
                  <a:pt x="120" y="726"/>
                  <a:pt x="120" y="726"/>
                  <a:pt x="120" y="726"/>
                </a:cubicBezTo>
                <a:cubicBezTo>
                  <a:pt x="120" y="727"/>
                  <a:pt x="120" y="727"/>
                  <a:pt x="120" y="727"/>
                </a:cubicBezTo>
                <a:cubicBezTo>
                  <a:pt x="120" y="727"/>
                  <a:pt x="120" y="727"/>
                  <a:pt x="134" y="723"/>
                </a:cubicBezTo>
                <a:cubicBezTo>
                  <a:pt x="133" y="722"/>
                  <a:pt x="133" y="722"/>
                  <a:pt x="133" y="722"/>
                </a:cubicBezTo>
                <a:cubicBezTo>
                  <a:pt x="133" y="723"/>
                  <a:pt x="133" y="723"/>
                  <a:pt x="133" y="723"/>
                </a:cubicBezTo>
                <a:cubicBezTo>
                  <a:pt x="133" y="723"/>
                  <a:pt x="133" y="723"/>
                  <a:pt x="138" y="724"/>
                </a:cubicBez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41" y="724"/>
                  <a:pt x="143" y="723"/>
                </a:cubicBezTo>
                <a:cubicBezTo>
                  <a:pt x="144" y="722"/>
                  <a:pt x="147" y="721"/>
                  <a:pt x="149" y="720"/>
                </a:cubicBezTo>
                <a:cubicBezTo>
                  <a:pt x="149" y="720"/>
                  <a:pt x="149" y="720"/>
                  <a:pt x="149" y="720"/>
                </a:cubicBezTo>
                <a:cubicBezTo>
                  <a:pt x="149" y="720"/>
                  <a:pt x="149" y="720"/>
                  <a:pt x="149" y="720"/>
                </a:cubicBezTo>
                <a:cubicBezTo>
                  <a:pt x="149" y="720"/>
                  <a:pt x="150" y="720"/>
                  <a:pt x="150" y="719"/>
                </a:cubicBezTo>
                <a:cubicBezTo>
                  <a:pt x="152" y="719"/>
                  <a:pt x="155" y="719"/>
                  <a:pt x="158" y="718"/>
                </a:cubicBezTo>
                <a:cubicBezTo>
                  <a:pt x="158" y="716"/>
                  <a:pt x="158" y="716"/>
                  <a:pt x="158" y="716"/>
                </a:cubicBezTo>
                <a:cubicBezTo>
                  <a:pt x="158" y="718"/>
                  <a:pt x="158" y="718"/>
                  <a:pt x="158" y="718"/>
                </a:cubicBezTo>
                <a:cubicBezTo>
                  <a:pt x="159" y="718"/>
                  <a:pt x="160" y="717"/>
                  <a:pt x="160" y="716"/>
                </a:cubicBezTo>
                <a:cubicBezTo>
                  <a:pt x="162" y="715"/>
                  <a:pt x="163" y="713"/>
                  <a:pt x="164" y="711"/>
                </a:cubicBezTo>
                <a:cubicBezTo>
                  <a:pt x="168" y="705"/>
                  <a:pt x="172" y="697"/>
                  <a:pt x="173" y="696"/>
                </a:cubicBezTo>
                <a:cubicBezTo>
                  <a:pt x="171" y="696"/>
                  <a:pt x="171" y="696"/>
                  <a:pt x="171" y="696"/>
                </a:cubicBezTo>
                <a:cubicBezTo>
                  <a:pt x="172" y="697"/>
                  <a:pt x="172" y="697"/>
                  <a:pt x="172" y="697"/>
                </a:cubicBezTo>
                <a:cubicBezTo>
                  <a:pt x="172" y="697"/>
                  <a:pt x="172" y="697"/>
                  <a:pt x="175" y="694"/>
                </a:cubicBezTo>
                <a:cubicBezTo>
                  <a:pt x="177" y="693"/>
                  <a:pt x="177" y="693"/>
                  <a:pt x="177" y="693"/>
                </a:cubicBezTo>
                <a:cubicBezTo>
                  <a:pt x="174" y="692"/>
                  <a:pt x="174" y="692"/>
                  <a:pt x="174" y="692"/>
                </a:cubicBezTo>
                <a:cubicBezTo>
                  <a:pt x="174" y="692"/>
                  <a:pt x="174" y="692"/>
                  <a:pt x="174" y="692"/>
                </a:cubicBezTo>
                <a:cubicBezTo>
                  <a:pt x="174" y="691"/>
                  <a:pt x="172" y="691"/>
                  <a:pt x="171" y="690"/>
                </a:cubicBezTo>
                <a:cubicBezTo>
                  <a:pt x="170" y="689"/>
                  <a:pt x="169" y="689"/>
                  <a:pt x="169" y="688"/>
                </a:cubicBezTo>
                <a:cubicBezTo>
                  <a:pt x="169" y="688"/>
                  <a:pt x="169" y="688"/>
                  <a:pt x="169" y="688"/>
                </a:cubicBezTo>
                <a:cubicBezTo>
                  <a:pt x="169" y="686"/>
                  <a:pt x="170" y="684"/>
                  <a:pt x="172" y="682"/>
                </a:cubicBezTo>
                <a:cubicBezTo>
                  <a:pt x="172" y="681"/>
                  <a:pt x="173" y="681"/>
                  <a:pt x="174" y="680"/>
                </a:cubicBezTo>
                <a:cubicBezTo>
                  <a:pt x="174" y="680"/>
                  <a:pt x="174" y="680"/>
                  <a:pt x="174" y="680"/>
                </a:cubicBezTo>
                <a:cubicBezTo>
                  <a:pt x="175" y="680"/>
                  <a:pt x="175" y="680"/>
                  <a:pt x="175" y="680"/>
                </a:cubicBezTo>
                <a:cubicBezTo>
                  <a:pt x="175" y="680"/>
                  <a:pt x="175" y="680"/>
                  <a:pt x="175" y="680"/>
                </a:cubicBezTo>
                <a:cubicBezTo>
                  <a:pt x="175" y="679"/>
                  <a:pt x="175" y="679"/>
                  <a:pt x="175" y="679"/>
                </a:cubicBezTo>
                <a:cubicBezTo>
                  <a:pt x="175" y="678"/>
                  <a:pt x="175" y="678"/>
                  <a:pt x="175" y="678"/>
                </a:cubicBezTo>
                <a:cubicBezTo>
                  <a:pt x="175" y="678"/>
                  <a:pt x="175" y="677"/>
                  <a:pt x="175" y="676"/>
                </a:cubicBezTo>
                <a:cubicBezTo>
                  <a:pt x="175" y="675"/>
                  <a:pt x="175" y="674"/>
                  <a:pt x="174" y="673"/>
                </a:cubicBezTo>
                <a:cubicBezTo>
                  <a:pt x="173" y="673"/>
                  <a:pt x="173" y="673"/>
                  <a:pt x="173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3" y="673"/>
                  <a:pt x="173" y="673"/>
                  <a:pt x="173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3" y="673"/>
                  <a:pt x="173" y="672"/>
                  <a:pt x="173" y="672"/>
                </a:cubicBezTo>
                <a:cubicBezTo>
                  <a:pt x="173" y="670"/>
                  <a:pt x="174" y="669"/>
                  <a:pt x="174" y="668"/>
                </a:cubicBezTo>
                <a:cubicBezTo>
                  <a:pt x="174" y="667"/>
                  <a:pt x="174" y="666"/>
                  <a:pt x="174" y="666"/>
                </a:cubicBezTo>
                <a:cubicBezTo>
                  <a:pt x="172" y="666"/>
                  <a:pt x="172" y="666"/>
                  <a:pt x="172" y="666"/>
                </a:cubicBezTo>
                <a:cubicBezTo>
                  <a:pt x="174" y="667"/>
                  <a:pt x="174" y="667"/>
                  <a:pt x="174" y="667"/>
                </a:cubicBezTo>
                <a:cubicBezTo>
                  <a:pt x="174" y="667"/>
                  <a:pt x="174" y="667"/>
                  <a:pt x="177" y="661"/>
                </a:cubicBezTo>
                <a:cubicBezTo>
                  <a:pt x="177" y="660"/>
                  <a:pt x="177" y="660"/>
                  <a:pt x="177" y="660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9"/>
                  <a:pt x="175" y="659"/>
                  <a:pt x="166" y="658"/>
                </a:cubicBezTo>
                <a:cubicBezTo>
                  <a:pt x="166" y="658"/>
                  <a:pt x="166" y="658"/>
                  <a:pt x="166" y="658"/>
                </a:cubicBezTo>
                <a:cubicBezTo>
                  <a:pt x="165" y="658"/>
                  <a:pt x="165" y="658"/>
                  <a:pt x="165" y="658"/>
                </a:cubicBezTo>
                <a:cubicBezTo>
                  <a:pt x="165" y="658"/>
                  <a:pt x="165" y="658"/>
                  <a:pt x="161" y="659"/>
                </a:cubicBezTo>
                <a:cubicBezTo>
                  <a:pt x="162" y="661"/>
                  <a:pt x="162" y="661"/>
                  <a:pt x="162" y="661"/>
                </a:cubicBezTo>
                <a:cubicBezTo>
                  <a:pt x="163" y="660"/>
                  <a:pt x="163" y="660"/>
                  <a:pt x="163" y="660"/>
                </a:cubicBezTo>
                <a:cubicBezTo>
                  <a:pt x="163" y="660"/>
                  <a:pt x="162" y="659"/>
                  <a:pt x="162" y="659"/>
                </a:cubicBezTo>
                <a:cubicBezTo>
                  <a:pt x="161" y="658"/>
                  <a:pt x="160" y="658"/>
                  <a:pt x="159" y="658"/>
                </a:cubicBezTo>
                <a:cubicBezTo>
                  <a:pt x="158" y="658"/>
                  <a:pt x="157" y="658"/>
                  <a:pt x="157" y="658"/>
                </a:cubicBezTo>
                <a:cubicBezTo>
                  <a:pt x="158" y="659"/>
                  <a:pt x="158" y="659"/>
                  <a:pt x="158" y="659"/>
                </a:cubicBezTo>
                <a:cubicBezTo>
                  <a:pt x="158" y="658"/>
                  <a:pt x="158" y="658"/>
                  <a:pt x="158" y="658"/>
                </a:cubicBezTo>
                <a:cubicBezTo>
                  <a:pt x="156" y="658"/>
                  <a:pt x="154" y="659"/>
                  <a:pt x="153" y="660"/>
                </a:cubicBezTo>
                <a:cubicBezTo>
                  <a:pt x="152" y="662"/>
                  <a:pt x="152" y="664"/>
                  <a:pt x="151" y="666"/>
                </a:cubicBezTo>
                <a:cubicBezTo>
                  <a:pt x="151" y="666"/>
                  <a:pt x="151" y="666"/>
                  <a:pt x="151" y="666"/>
                </a:cubicBezTo>
                <a:cubicBezTo>
                  <a:pt x="151" y="666"/>
                  <a:pt x="151" y="666"/>
                  <a:pt x="151" y="666"/>
                </a:cubicBezTo>
                <a:cubicBezTo>
                  <a:pt x="151" y="667"/>
                  <a:pt x="150" y="668"/>
                  <a:pt x="150" y="668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50" y="670"/>
                  <a:pt x="150" y="670"/>
                  <a:pt x="150" y="670"/>
                </a:cubicBezTo>
                <a:cubicBezTo>
                  <a:pt x="151" y="670"/>
                  <a:pt x="151" y="670"/>
                  <a:pt x="151" y="670"/>
                </a:cubicBezTo>
                <a:cubicBezTo>
                  <a:pt x="151" y="670"/>
                  <a:pt x="151" y="666"/>
                  <a:pt x="150" y="663"/>
                </a:cubicBezTo>
                <a:cubicBezTo>
                  <a:pt x="149" y="662"/>
                  <a:pt x="149" y="662"/>
                  <a:pt x="149" y="662"/>
                </a:cubicBezTo>
                <a:cubicBezTo>
                  <a:pt x="149" y="662"/>
                  <a:pt x="149" y="662"/>
                  <a:pt x="149" y="662"/>
                </a:cubicBezTo>
                <a:cubicBezTo>
                  <a:pt x="147" y="661"/>
                  <a:pt x="145" y="661"/>
                  <a:pt x="143" y="661"/>
                </a:cubicBezTo>
                <a:cubicBezTo>
                  <a:pt x="141" y="661"/>
                  <a:pt x="139" y="661"/>
                  <a:pt x="138" y="661"/>
                </a:cubicBezTo>
                <a:cubicBezTo>
                  <a:pt x="137" y="662"/>
                  <a:pt x="137" y="662"/>
                  <a:pt x="137" y="662"/>
                </a:cubicBezTo>
                <a:cubicBezTo>
                  <a:pt x="138" y="661"/>
                  <a:pt x="138" y="661"/>
                  <a:pt x="138" y="661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8" y="661"/>
                  <a:pt x="138" y="661"/>
                  <a:pt x="138" y="661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41" y="661"/>
                  <a:pt x="144" y="659"/>
                  <a:pt x="147" y="658"/>
                </a:cubicBezTo>
                <a:cubicBezTo>
                  <a:pt x="149" y="656"/>
                  <a:pt x="152" y="655"/>
                  <a:pt x="152" y="655"/>
                </a:cubicBezTo>
                <a:cubicBezTo>
                  <a:pt x="151" y="654"/>
                  <a:pt x="151" y="654"/>
                  <a:pt x="151" y="654"/>
                </a:cubicBezTo>
                <a:cubicBezTo>
                  <a:pt x="151" y="655"/>
                  <a:pt x="151" y="655"/>
                  <a:pt x="151" y="655"/>
                </a:cubicBezTo>
                <a:cubicBezTo>
                  <a:pt x="151" y="655"/>
                  <a:pt x="152" y="655"/>
                  <a:pt x="154" y="655"/>
                </a:cubicBezTo>
                <a:cubicBezTo>
                  <a:pt x="156" y="655"/>
                  <a:pt x="158" y="654"/>
                  <a:pt x="160" y="652"/>
                </a:cubicBezTo>
                <a:cubicBezTo>
                  <a:pt x="159" y="651"/>
                  <a:pt x="159" y="651"/>
                  <a:pt x="159" y="651"/>
                </a:cubicBezTo>
                <a:cubicBezTo>
                  <a:pt x="159" y="653"/>
                  <a:pt x="159" y="653"/>
                  <a:pt x="159" y="653"/>
                </a:cubicBezTo>
                <a:cubicBezTo>
                  <a:pt x="161" y="652"/>
                  <a:pt x="162" y="651"/>
                  <a:pt x="163" y="650"/>
                </a:cubicBezTo>
                <a:cubicBezTo>
                  <a:pt x="165" y="646"/>
                  <a:pt x="166" y="641"/>
                  <a:pt x="166" y="641"/>
                </a:cubicBezTo>
                <a:cubicBezTo>
                  <a:pt x="164" y="640"/>
                  <a:pt x="164" y="640"/>
                  <a:pt x="164" y="640"/>
                </a:cubicBezTo>
                <a:cubicBezTo>
                  <a:pt x="165" y="642"/>
                  <a:pt x="165" y="642"/>
                  <a:pt x="165" y="642"/>
                </a:cubicBezTo>
                <a:cubicBezTo>
                  <a:pt x="165" y="642"/>
                  <a:pt x="165" y="642"/>
                  <a:pt x="181" y="634"/>
                </a:cubicBezTo>
                <a:cubicBezTo>
                  <a:pt x="181" y="632"/>
                  <a:pt x="181" y="632"/>
                  <a:pt x="181" y="632"/>
                </a:cubicBezTo>
                <a:cubicBezTo>
                  <a:pt x="181" y="634"/>
                  <a:pt x="181" y="634"/>
                  <a:pt x="181" y="634"/>
                </a:cubicBezTo>
                <a:cubicBezTo>
                  <a:pt x="181" y="634"/>
                  <a:pt x="181" y="634"/>
                  <a:pt x="183" y="634"/>
                </a:cubicBezTo>
                <a:cubicBezTo>
                  <a:pt x="185" y="633"/>
                  <a:pt x="188" y="633"/>
                  <a:pt x="196" y="631"/>
                </a:cubicBezTo>
                <a:cubicBezTo>
                  <a:pt x="197" y="631"/>
                  <a:pt x="197" y="631"/>
                  <a:pt x="197" y="631"/>
                </a:cubicBezTo>
                <a:cubicBezTo>
                  <a:pt x="197" y="630"/>
                  <a:pt x="197" y="630"/>
                  <a:pt x="197" y="630"/>
                </a:cubicBezTo>
                <a:cubicBezTo>
                  <a:pt x="197" y="630"/>
                  <a:pt x="197" y="630"/>
                  <a:pt x="197" y="626"/>
                </a:cubicBezTo>
                <a:cubicBezTo>
                  <a:pt x="195" y="626"/>
                  <a:pt x="195" y="626"/>
                  <a:pt x="195" y="626"/>
                </a:cubicBezTo>
                <a:cubicBezTo>
                  <a:pt x="195" y="627"/>
                  <a:pt x="195" y="627"/>
                  <a:pt x="195" y="627"/>
                </a:cubicBezTo>
                <a:cubicBezTo>
                  <a:pt x="195" y="627"/>
                  <a:pt x="195" y="627"/>
                  <a:pt x="196" y="628"/>
                </a:cubicBezTo>
                <a:cubicBezTo>
                  <a:pt x="197" y="629"/>
                  <a:pt x="200" y="630"/>
                  <a:pt x="205" y="634"/>
                </a:cubicBezTo>
                <a:cubicBezTo>
                  <a:pt x="206" y="634"/>
                  <a:pt x="206" y="634"/>
                  <a:pt x="206" y="634"/>
                </a:cubicBezTo>
                <a:cubicBezTo>
                  <a:pt x="206" y="634"/>
                  <a:pt x="206" y="634"/>
                  <a:pt x="206" y="634"/>
                </a:cubicBezTo>
                <a:cubicBezTo>
                  <a:pt x="206" y="634"/>
                  <a:pt x="206" y="634"/>
                  <a:pt x="209" y="634"/>
                </a:cubicBezTo>
                <a:cubicBezTo>
                  <a:pt x="211" y="633"/>
                  <a:pt x="215" y="633"/>
                  <a:pt x="224" y="631"/>
                </a:cubicBezTo>
                <a:cubicBezTo>
                  <a:pt x="224" y="630"/>
                  <a:pt x="224" y="630"/>
                  <a:pt x="224" y="630"/>
                </a:cubicBezTo>
                <a:cubicBezTo>
                  <a:pt x="223" y="631"/>
                  <a:pt x="223" y="631"/>
                  <a:pt x="223" y="631"/>
                </a:cubicBezTo>
                <a:cubicBezTo>
                  <a:pt x="223" y="631"/>
                  <a:pt x="223" y="631"/>
                  <a:pt x="224" y="632"/>
                </a:cubicBezTo>
                <a:cubicBezTo>
                  <a:pt x="225" y="633"/>
                  <a:pt x="227" y="635"/>
                  <a:pt x="232" y="640"/>
                </a:cubicBezTo>
                <a:cubicBezTo>
                  <a:pt x="236" y="644"/>
                  <a:pt x="236" y="644"/>
                  <a:pt x="236" y="644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8"/>
                  <a:pt x="234" y="638"/>
                </a:cubicBezTo>
                <a:cubicBezTo>
                  <a:pt x="234" y="636"/>
                  <a:pt x="233" y="632"/>
                  <a:pt x="233" y="630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4" y="628"/>
                  <a:pt x="235" y="628"/>
                  <a:pt x="236" y="628"/>
                </a:cubicBezTo>
                <a:cubicBezTo>
                  <a:pt x="237" y="628"/>
                  <a:pt x="238" y="628"/>
                  <a:pt x="239" y="628"/>
                </a:cubicBezTo>
                <a:cubicBezTo>
                  <a:pt x="239" y="628"/>
                  <a:pt x="240" y="628"/>
                  <a:pt x="240" y="628"/>
                </a:cubicBezTo>
                <a:cubicBezTo>
                  <a:pt x="240" y="627"/>
                  <a:pt x="240" y="627"/>
                  <a:pt x="240" y="627"/>
                </a:cubicBezTo>
                <a:cubicBezTo>
                  <a:pt x="239" y="627"/>
                  <a:pt x="239" y="627"/>
                  <a:pt x="239" y="627"/>
                </a:cubicBezTo>
                <a:cubicBezTo>
                  <a:pt x="239" y="627"/>
                  <a:pt x="239" y="627"/>
                  <a:pt x="241" y="637"/>
                </a:cubicBezTo>
                <a:cubicBezTo>
                  <a:pt x="241" y="637"/>
                  <a:pt x="241" y="637"/>
                  <a:pt x="241" y="637"/>
                </a:cubicBezTo>
                <a:cubicBezTo>
                  <a:pt x="242" y="638"/>
                  <a:pt x="242" y="638"/>
                  <a:pt x="242" y="638"/>
                </a:cubicBezTo>
                <a:cubicBezTo>
                  <a:pt x="242" y="638"/>
                  <a:pt x="243" y="638"/>
                  <a:pt x="245" y="639"/>
                </a:cubicBezTo>
                <a:cubicBezTo>
                  <a:pt x="246" y="640"/>
                  <a:pt x="247" y="640"/>
                  <a:pt x="247" y="640"/>
                </a:cubicBezTo>
                <a:cubicBezTo>
                  <a:pt x="248" y="640"/>
                  <a:pt x="249" y="641"/>
                  <a:pt x="249" y="641"/>
                </a:cubicBezTo>
                <a:cubicBezTo>
                  <a:pt x="250" y="641"/>
                  <a:pt x="251" y="640"/>
                  <a:pt x="251" y="640"/>
                </a:cubicBezTo>
                <a:cubicBezTo>
                  <a:pt x="253" y="639"/>
                  <a:pt x="253" y="637"/>
                  <a:pt x="253" y="637"/>
                </a:cubicBezTo>
                <a:cubicBezTo>
                  <a:pt x="254" y="636"/>
                  <a:pt x="254" y="636"/>
                  <a:pt x="254" y="636"/>
                </a:cubicBezTo>
                <a:cubicBezTo>
                  <a:pt x="253" y="635"/>
                  <a:pt x="253" y="635"/>
                  <a:pt x="253" y="635"/>
                </a:cubicBezTo>
                <a:cubicBezTo>
                  <a:pt x="253" y="635"/>
                  <a:pt x="253" y="635"/>
                  <a:pt x="246" y="632"/>
                </a:cubicBezTo>
                <a:cubicBezTo>
                  <a:pt x="245" y="634"/>
                  <a:pt x="245" y="634"/>
                  <a:pt x="245" y="634"/>
                </a:cubicBezTo>
                <a:cubicBezTo>
                  <a:pt x="247" y="633"/>
                  <a:pt x="247" y="633"/>
                  <a:pt x="247" y="633"/>
                </a:cubicBezTo>
                <a:cubicBezTo>
                  <a:pt x="247" y="633"/>
                  <a:pt x="246" y="630"/>
                  <a:pt x="245" y="627"/>
                </a:cubicBezTo>
                <a:cubicBezTo>
                  <a:pt x="243" y="623"/>
                  <a:pt x="242" y="618"/>
                  <a:pt x="241" y="616"/>
                </a:cubicBezTo>
                <a:cubicBezTo>
                  <a:pt x="240" y="616"/>
                  <a:pt x="240" y="616"/>
                  <a:pt x="240" y="616"/>
                </a:cubicBezTo>
                <a:cubicBezTo>
                  <a:pt x="241" y="616"/>
                  <a:pt x="241" y="616"/>
                  <a:pt x="241" y="616"/>
                </a:cubicBezTo>
                <a:cubicBezTo>
                  <a:pt x="241" y="615"/>
                  <a:pt x="242" y="614"/>
                  <a:pt x="243" y="612"/>
                </a:cubicBezTo>
                <a:cubicBezTo>
                  <a:pt x="244" y="610"/>
                  <a:pt x="246" y="609"/>
                  <a:pt x="248" y="607"/>
                </a:cubicBezTo>
                <a:cubicBezTo>
                  <a:pt x="249" y="607"/>
                  <a:pt x="250" y="606"/>
                  <a:pt x="251" y="606"/>
                </a:cubicBezTo>
                <a:cubicBezTo>
                  <a:pt x="251" y="605"/>
                  <a:pt x="251" y="605"/>
                  <a:pt x="251" y="605"/>
                </a:cubicBezTo>
                <a:cubicBezTo>
                  <a:pt x="251" y="605"/>
                  <a:pt x="251" y="605"/>
                  <a:pt x="251" y="605"/>
                </a:cubicBezTo>
                <a:cubicBezTo>
                  <a:pt x="253" y="605"/>
                  <a:pt x="253" y="605"/>
                  <a:pt x="253" y="605"/>
                </a:cubicBezTo>
                <a:cubicBezTo>
                  <a:pt x="252" y="604"/>
                  <a:pt x="252" y="604"/>
                  <a:pt x="252" y="604"/>
                </a:cubicBezTo>
                <a:cubicBezTo>
                  <a:pt x="252" y="604"/>
                  <a:pt x="252" y="602"/>
                  <a:pt x="251" y="601"/>
                </a:cubicBezTo>
                <a:cubicBezTo>
                  <a:pt x="250" y="599"/>
                  <a:pt x="249" y="597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5"/>
                  <a:pt x="247" y="594"/>
                  <a:pt x="247" y="593"/>
                </a:cubicBezTo>
                <a:cubicBezTo>
                  <a:pt x="247" y="591"/>
                  <a:pt x="247" y="589"/>
                  <a:pt x="248" y="587"/>
                </a:cubicBezTo>
                <a:cubicBezTo>
                  <a:pt x="248" y="586"/>
                  <a:pt x="248" y="586"/>
                  <a:pt x="248" y="585"/>
                </a:cubicBezTo>
                <a:cubicBezTo>
                  <a:pt x="248" y="584"/>
                  <a:pt x="248" y="584"/>
                  <a:pt x="248" y="584"/>
                </a:cubicBezTo>
                <a:cubicBezTo>
                  <a:pt x="247" y="584"/>
                  <a:pt x="247" y="584"/>
                  <a:pt x="247" y="584"/>
                </a:cubicBezTo>
                <a:cubicBezTo>
                  <a:pt x="247" y="585"/>
                  <a:pt x="247" y="585"/>
                  <a:pt x="247" y="585"/>
                </a:cubicBezTo>
                <a:cubicBezTo>
                  <a:pt x="247" y="585"/>
                  <a:pt x="247" y="585"/>
                  <a:pt x="259" y="584"/>
                </a:cubicBezTo>
                <a:cubicBezTo>
                  <a:pt x="260" y="584"/>
                  <a:pt x="260" y="584"/>
                  <a:pt x="260" y="584"/>
                </a:cubicBezTo>
                <a:cubicBezTo>
                  <a:pt x="260" y="583"/>
                  <a:pt x="260" y="583"/>
                  <a:pt x="260" y="583"/>
                </a:cubicBezTo>
                <a:cubicBezTo>
                  <a:pt x="260" y="583"/>
                  <a:pt x="260" y="583"/>
                  <a:pt x="262" y="577"/>
                </a:cubicBezTo>
                <a:cubicBezTo>
                  <a:pt x="262" y="576"/>
                  <a:pt x="262" y="576"/>
                  <a:pt x="262" y="576"/>
                </a:cubicBezTo>
                <a:cubicBezTo>
                  <a:pt x="261" y="576"/>
                  <a:pt x="261" y="576"/>
                  <a:pt x="261" y="576"/>
                </a:cubicBezTo>
                <a:cubicBezTo>
                  <a:pt x="261" y="576"/>
                  <a:pt x="261" y="576"/>
                  <a:pt x="261" y="576"/>
                </a:cubicBezTo>
                <a:cubicBezTo>
                  <a:pt x="260" y="575"/>
                  <a:pt x="259" y="575"/>
                  <a:pt x="259" y="575"/>
                </a:cubicBezTo>
                <a:cubicBezTo>
                  <a:pt x="258" y="574"/>
                  <a:pt x="258" y="574"/>
                  <a:pt x="258" y="574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7" y="574"/>
                  <a:pt x="257" y="574"/>
                  <a:pt x="257" y="574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7" y="574"/>
                  <a:pt x="257" y="574"/>
                  <a:pt x="257" y="574"/>
                </a:cubicBezTo>
                <a:cubicBezTo>
                  <a:pt x="258" y="574"/>
                  <a:pt x="258" y="573"/>
                  <a:pt x="259" y="573"/>
                </a:cubicBezTo>
                <a:cubicBezTo>
                  <a:pt x="259" y="573"/>
                  <a:pt x="261" y="572"/>
                  <a:pt x="262" y="572"/>
                </a:cubicBezTo>
                <a:cubicBezTo>
                  <a:pt x="263" y="572"/>
                  <a:pt x="263" y="572"/>
                  <a:pt x="263" y="572"/>
                </a:cubicBezTo>
                <a:cubicBezTo>
                  <a:pt x="264" y="571"/>
                  <a:pt x="264" y="571"/>
                  <a:pt x="264" y="571"/>
                </a:cubicBezTo>
                <a:cubicBezTo>
                  <a:pt x="264" y="570"/>
                  <a:pt x="264" y="570"/>
                  <a:pt x="264" y="570"/>
                </a:cubicBezTo>
                <a:cubicBezTo>
                  <a:pt x="264" y="570"/>
                  <a:pt x="264" y="570"/>
                  <a:pt x="264" y="562"/>
                </a:cubicBezTo>
                <a:cubicBezTo>
                  <a:pt x="264" y="560"/>
                  <a:pt x="264" y="560"/>
                  <a:pt x="264" y="560"/>
                </a:cubicBezTo>
                <a:cubicBezTo>
                  <a:pt x="262" y="561"/>
                  <a:pt x="262" y="561"/>
                  <a:pt x="262" y="561"/>
                </a:cubicBezTo>
                <a:cubicBezTo>
                  <a:pt x="262" y="561"/>
                  <a:pt x="262" y="561"/>
                  <a:pt x="255" y="565"/>
                </a:cubicBezTo>
                <a:cubicBezTo>
                  <a:pt x="256" y="566"/>
                  <a:pt x="256" y="566"/>
                  <a:pt x="256" y="566"/>
                </a:cubicBezTo>
                <a:cubicBezTo>
                  <a:pt x="258" y="566"/>
                  <a:pt x="258" y="566"/>
                  <a:pt x="258" y="566"/>
                </a:cubicBezTo>
                <a:cubicBezTo>
                  <a:pt x="258" y="566"/>
                  <a:pt x="258" y="566"/>
                  <a:pt x="254" y="555"/>
                </a:cubicBezTo>
                <a:cubicBezTo>
                  <a:pt x="252" y="550"/>
                  <a:pt x="252" y="550"/>
                  <a:pt x="252" y="550"/>
                </a:cubicBezTo>
                <a:cubicBezTo>
                  <a:pt x="251" y="555"/>
                  <a:pt x="251" y="555"/>
                  <a:pt x="251" y="555"/>
                </a:cubicBezTo>
                <a:cubicBezTo>
                  <a:pt x="251" y="555"/>
                  <a:pt x="251" y="555"/>
                  <a:pt x="249" y="562"/>
                </a:cubicBezTo>
                <a:cubicBezTo>
                  <a:pt x="251" y="562"/>
                  <a:pt x="251" y="562"/>
                  <a:pt x="251" y="562"/>
                </a:cubicBezTo>
                <a:cubicBezTo>
                  <a:pt x="250" y="561"/>
                  <a:pt x="250" y="561"/>
                  <a:pt x="250" y="561"/>
                </a:cubicBezTo>
                <a:cubicBezTo>
                  <a:pt x="250" y="561"/>
                  <a:pt x="250" y="561"/>
                  <a:pt x="244" y="568"/>
                </a:cubicBezTo>
                <a:cubicBezTo>
                  <a:pt x="245" y="569"/>
                  <a:pt x="245" y="569"/>
                  <a:pt x="245" y="569"/>
                </a:cubicBezTo>
                <a:cubicBezTo>
                  <a:pt x="247" y="568"/>
                  <a:pt x="247" y="568"/>
                  <a:pt x="247" y="568"/>
                </a:cubicBezTo>
                <a:cubicBezTo>
                  <a:pt x="247" y="568"/>
                  <a:pt x="246" y="567"/>
                  <a:pt x="246" y="566"/>
                </a:cubicBezTo>
                <a:cubicBezTo>
                  <a:pt x="246" y="564"/>
                  <a:pt x="245" y="562"/>
                  <a:pt x="245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4" y="562"/>
                  <a:pt x="244" y="562"/>
                  <a:pt x="244" y="562"/>
                </a:cubicBezTo>
                <a:cubicBezTo>
                  <a:pt x="244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4" y="562"/>
                  <a:pt x="244" y="562"/>
                  <a:pt x="244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5" y="562"/>
                  <a:pt x="245" y="562"/>
                  <a:pt x="248" y="558"/>
                </a:cubicBezTo>
                <a:cubicBezTo>
                  <a:pt x="248" y="557"/>
                  <a:pt x="248" y="557"/>
                  <a:pt x="248" y="557"/>
                </a:cubicBezTo>
                <a:cubicBezTo>
                  <a:pt x="248" y="557"/>
                  <a:pt x="248" y="557"/>
                  <a:pt x="248" y="557"/>
                </a:cubicBezTo>
                <a:cubicBezTo>
                  <a:pt x="248" y="557"/>
                  <a:pt x="248" y="557"/>
                  <a:pt x="248" y="551"/>
                </a:cubicBezTo>
                <a:cubicBezTo>
                  <a:pt x="248" y="547"/>
                  <a:pt x="248" y="547"/>
                  <a:pt x="248" y="547"/>
                </a:cubicBezTo>
                <a:cubicBezTo>
                  <a:pt x="246" y="550"/>
                  <a:pt x="246" y="550"/>
                  <a:pt x="246" y="550"/>
                </a:cubicBezTo>
                <a:cubicBezTo>
                  <a:pt x="246" y="550"/>
                  <a:pt x="246" y="550"/>
                  <a:pt x="240" y="557"/>
                </a:cubicBezTo>
                <a:cubicBezTo>
                  <a:pt x="241" y="558"/>
                  <a:pt x="241" y="558"/>
                  <a:pt x="241" y="558"/>
                </a:cubicBezTo>
                <a:cubicBezTo>
                  <a:pt x="242" y="557"/>
                  <a:pt x="242" y="557"/>
                  <a:pt x="242" y="557"/>
                </a:cubicBezTo>
                <a:cubicBezTo>
                  <a:pt x="242" y="557"/>
                  <a:pt x="242" y="557"/>
                  <a:pt x="242" y="557"/>
                </a:cubicBezTo>
                <a:cubicBezTo>
                  <a:pt x="241" y="556"/>
                  <a:pt x="240" y="554"/>
                  <a:pt x="239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9" y="553"/>
                  <a:pt x="239" y="553"/>
                  <a:pt x="239" y="553"/>
                </a:cubicBezTo>
                <a:cubicBezTo>
                  <a:pt x="239" y="553"/>
                  <a:pt x="239" y="552"/>
                  <a:pt x="239" y="551"/>
                </a:cubicBezTo>
                <a:cubicBezTo>
                  <a:pt x="239" y="550"/>
                  <a:pt x="239" y="548"/>
                  <a:pt x="240" y="547"/>
                </a:cubicBezTo>
                <a:cubicBezTo>
                  <a:pt x="240" y="545"/>
                  <a:pt x="240" y="544"/>
                  <a:pt x="240" y="543"/>
                </a:cubicBezTo>
                <a:cubicBezTo>
                  <a:pt x="240" y="541"/>
                  <a:pt x="239" y="540"/>
                  <a:pt x="238" y="539"/>
                </a:cubicBezTo>
                <a:cubicBezTo>
                  <a:pt x="238" y="538"/>
                  <a:pt x="237" y="538"/>
                  <a:pt x="237" y="538"/>
                </a:cubicBezTo>
                <a:cubicBezTo>
                  <a:pt x="236" y="539"/>
                  <a:pt x="236" y="539"/>
                  <a:pt x="236" y="539"/>
                </a:cubicBezTo>
                <a:cubicBezTo>
                  <a:pt x="237" y="539"/>
                  <a:pt x="237" y="539"/>
                  <a:pt x="237" y="539"/>
                </a:cubicBezTo>
                <a:cubicBezTo>
                  <a:pt x="237" y="539"/>
                  <a:pt x="237" y="539"/>
                  <a:pt x="235" y="533"/>
                </a:cubicBezTo>
                <a:cubicBezTo>
                  <a:pt x="235" y="533"/>
                  <a:pt x="235" y="533"/>
                  <a:pt x="231" y="525"/>
                </a:cubicBezTo>
                <a:cubicBezTo>
                  <a:pt x="229" y="526"/>
                  <a:pt x="229" y="526"/>
                  <a:pt x="229" y="526"/>
                </a:cubicBezTo>
                <a:cubicBezTo>
                  <a:pt x="230" y="527"/>
                  <a:pt x="230" y="527"/>
                  <a:pt x="230" y="527"/>
                </a:cubicBezTo>
                <a:cubicBezTo>
                  <a:pt x="230" y="527"/>
                  <a:pt x="230" y="527"/>
                  <a:pt x="234" y="524"/>
                </a:cubicBezTo>
                <a:cubicBezTo>
                  <a:pt x="234" y="524"/>
                  <a:pt x="234" y="524"/>
                  <a:pt x="234" y="524"/>
                </a:cubicBezTo>
                <a:cubicBezTo>
                  <a:pt x="235" y="524"/>
                  <a:pt x="235" y="524"/>
                  <a:pt x="235" y="524"/>
                </a:cubicBezTo>
                <a:cubicBezTo>
                  <a:pt x="235" y="524"/>
                  <a:pt x="237" y="518"/>
                  <a:pt x="239" y="514"/>
                </a:cubicBezTo>
                <a:cubicBezTo>
                  <a:pt x="239" y="513"/>
                  <a:pt x="241" y="511"/>
                  <a:pt x="243" y="509"/>
                </a:cubicBezTo>
                <a:cubicBezTo>
                  <a:pt x="244" y="508"/>
                  <a:pt x="245" y="508"/>
                  <a:pt x="245" y="507"/>
                </a:cubicBezTo>
                <a:cubicBezTo>
                  <a:pt x="246" y="507"/>
                  <a:pt x="246" y="507"/>
                  <a:pt x="246" y="507"/>
                </a:cubicBezTo>
                <a:cubicBezTo>
                  <a:pt x="246" y="507"/>
                  <a:pt x="246" y="507"/>
                  <a:pt x="246" y="507"/>
                </a:cubicBezTo>
                <a:cubicBezTo>
                  <a:pt x="247" y="506"/>
                  <a:pt x="247" y="506"/>
                  <a:pt x="247" y="506"/>
                </a:cubicBezTo>
                <a:cubicBezTo>
                  <a:pt x="247" y="505"/>
                  <a:pt x="247" y="505"/>
                  <a:pt x="247" y="505"/>
                </a:cubicBezTo>
                <a:cubicBezTo>
                  <a:pt x="247" y="505"/>
                  <a:pt x="247" y="505"/>
                  <a:pt x="245" y="502"/>
                </a:cubicBezTo>
                <a:cubicBezTo>
                  <a:pt x="244" y="503"/>
                  <a:pt x="244" y="503"/>
                  <a:pt x="244" y="503"/>
                </a:cubicBezTo>
                <a:cubicBezTo>
                  <a:pt x="245" y="504"/>
                  <a:pt x="245" y="504"/>
                  <a:pt x="245" y="504"/>
                </a:cubicBezTo>
                <a:cubicBezTo>
                  <a:pt x="245" y="504"/>
                  <a:pt x="245" y="504"/>
                  <a:pt x="253" y="499"/>
                </a:cubicBezTo>
                <a:cubicBezTo>
                  <a:pt x="252" y="497"/>
                  <a:pt x="252" y="497"/>
                  <a:pt x="252" y="497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2" y="499"/>
                  <a:pt x="252" y="499"/>
                  <a:pt x="256" y="500"/>
                </a:cubicBezTo>
                <a:cubicBezTo>
                  <a:pt x="258" y="501"/>
                  <a:pt x="258" y="501"/>
                  <a:pt x="258" y="501"/>
                </a:cubicBezTo>
                <a:cubicBezTo>
                  <a:pt x="258" y="498"/>
                  <a:pt x="258" y="498"/>
                  <a:pt x="258" y="498"/>
                </a:cubicBezTo>
                <a:cubicBezTo>
                  <a:pt x="258" y="498"/>
                  <a:pt x="258" y="498"/>
                  <a:pt x="256" y="493"/>
                </a:cubicBezTo>
                <a:cubicBezTo>
                  <a:pt x="255" y="493"/>
                  <a:pt x="255" y="493"/>
                  <a:pt x="255" y="493"/>
                </a:cubicBezTo>
                <a:cubicBezTo>
                  <a:pt x="255" y="495"/>
                  <a:pt x="255" y="495"/>
                  <a:pt x="255" y="495"/>
                </a:cubicBezTo>
                <a:cubicBezTo>
                  <a:pt x="255" y="495"/>
                  <a:pt x="255" y="495"/>
                  <a:pt x="262" y="495"/>
                </a:cubicBezTo>
                <a:cubicBezTo>
                  <a:pt x="262" y="493"/>
                  <a:pt x="262" y="493"/>
                  <a:pt x="262" y="493"/>
                </a:cubicBezTo>
                <a:cubicBezTo>
                  <a:pt x="260" y="494"/>
                  <a:pt x="260" y="494"/>
                  <a:pt x="260" y="494"/>
                </a:cubicBezTo>
                <a:cubicBezTo>
                  <a:pt x="260" y="494"/>
                  <a:pt x="260" y="494"/>
                  <a:pt x="262" y="497"/>
                </a:cubicBezTo>
                <a:cubicBezTo>
                  <a:pt x="262" y="497"/>
                  <a:pt x="262" y="497"/>
                  <a:pt x="262" y="497"/>
                </a:cubicBezTo>
                <a:cubicBezTo>
                  <a:pt x="263" y="497"/>
                  <a:pt x="263" y="497"/>
                  <a:pt x="263" y="497"/>
                </a:cubicBezTo>
                <a:cubicBezTo>
                  <a:pt x="263" y="497"/>
                  <a:pt x="263" y="497"/>
                  <a:pt x="263" y="497"/>
                </a:cubicBezTo>
                <a:cubicBezTo>
                  <a:pt x="264" y="497"/>
                  <a:pt x="264" y="497"/>
                  <a:pt x="266" y="497"/>
                </a:cubicBezTo>
                <a:cubicBezTo>
                  <a:pt x="266" y="497"/>
                  <a:pt x="266" y="497"/>
                  <a:pt x="266" y="497"/>
                </a:cubicBezTo>
                <a:cubicBezTo>
                  <a:pt x="267" y="497"/>
                  <a:pt x="267" y="497"/>
                  <a:pt x="267" y="497"/>
                </a:cubicBezTo>
                <a:cubicBezTo>
                  <a:pt x="267" y="497"/>
                  <a:pt x="267" y="497"/>
                  <a:pt x="270" y="493"/>
                </a:cubicBezTo>
                <a:cubicBezTo>
                  <a:pt x="271" y="491"/>
                  <a:pt x="271" y="491"/>
                  <a:pt x="271" y="491"/>
                </a:cubicBezTo>
                <a:cubicBezTo>
                  <a:pt x="269" y="490"/>
                  <a:pt x="269" y="490"/>
                  <a:pt x="269" y="490"/>
                </a:cubicBezTo>
                <a:cubicBezTo>
                  <a:pt x="269" y="490"/>
                  <a:pt x="263" y="490"/>
                  <a:pt x="258" y="489"/>
                </a:cubicBezTo>
                <a:cubicBezTo>
                  <a:pt x="255" y="489"/>
                  <a:pt x="253" y="488"/>
                  <a:pt x="250" y="488"/>
                </a:cubicBezTo>
                <a:cubicBezTo>
                  <a:pt x="248" y="488"/>
                  <a:pt x="246" y="488"/>
                  <a:pt x="245" y="488"/>
                </a:cubicBezTo>
                <a:cubicBezTo>
                  <a:pt x="245" y="489"/>
                  <a:pt x="245" y="489"/>
                  <a:pt x="245" y="489"/>
                </a:cubicBezTo>
                <a:cubicBezTo>
                  <a:pt x="246" y="488"/>
                  <a:pt x="246" y="488"/>
                  <a:pt x="246" y="488"/>
                </a:cubicBezTo>
                <a:cubicBezTo>
                  <a:pt x="246" y="488"/>
                  <a:pt x="245" y="487"/>
                  <a:pt x="245" y="487"/>
                </a:cubicBezTo>
                <a:cubicBezTo>
                  <a:pt x="245" y="486"/>
                  <a:pt x="244" y="484"/>
                  <a:pt x="244" y="483"/>
                </a:cubicBezTo>
                <a:cubicBezTo>
                  <a:pt x="244" y="483"/>
                  <a:pt x="244" y="482"/>
                  <a:pt x="244" y="482"/>
                </a:cubicBezTo>
                <a:cubicBezTo>
                  <a:pt x="244" y="481"/>
                  <a:pt x="244" y="481"/>
                  <a:pt x="244" y="481"/>
                </a:cubicBezTo>
                <a:cubicBezTo>
                  <a:pt x="241" y="481"/>
                  <a:pt x="241" y="481"/>
                  <a:pt x="241" y="481"/>
                </a:cubicBezTo>
                <a:cubicBezTo>
                  <a:pt x="241" y="481"/>
                  <a:pt x="241" y="481"/>
                  <a:pt x="241" y="483"/>
                </a:cubicBezTo>
                <a:cubicBezTo>
                  <a:pt x="241" y="485"/>
                  <a:pt x="241" y="489"/>
                  <a:pt x="240" y="497"/>
                </a:cubicBezTo>
                <a:cubicBezTo>
                  <a:pt x="241" y="497"/>
                  <a:pt x="241" y="497"/>
                  <a:pt x="241" y="497"/>
                </a:cubicBezTo>
                <a:cubicBezTo>
                  <a:pt x="241" y="496"/>
                  <a:pt x="241" y="496"/>
                  <a:pt x="241" y="496"/>
                </a:cubicBezTo>
                <a:cubicBezTo>
                  <a:pt x="241" y="496"/>
                  <a:pt x="241" y="496"/>
                  <a:pt x="231" y="496"/>
                </a:cubicBezTo>
                <a:cubicBezTo>
                  <a:pt x="231" y="497"/>
                  <a:pt x="231" y="497"/>
                  <a:pt x="231" y="497"/>
                </a:cubicBezTo>
                <a:cubicBezTo>
                  <a:pt x="231" y="496"/>
                  <a:pt x="231" y="496"/>
                  <a:pt x="231" y="496"/>
                </a:cubicBezTo>
                <a:cubicBezTo>
                  <a:pt x="231" y="496"/>
                  <a:pt x="231" y="496"/>
                  <a:pt x="226" y="495"/>
                </a:cubicBezTo>
                <a:cubicBezTo>
                  <a:pt x="224" y="494"/>
                  <a:pt x="224" y="494"/>
                  <a:pt x="224" y="494"/>
                </a:cubicBezTo>
                <a:cubicBezTo>
                  <a:pt x="224" y="495"/>
                  <a:pt x="224" y="495"/>
                  <a:pt x="224" y="495"/>
                </a:cubicBezTo>
                <a:cubicBezTo>
                  <a:pt x="224" y="495"/>
                  <a:pt x="224" y="495"/>
                  <a:pt x="221" y="499"/>
                </a:cubicBezTo>
                <a:cubicBezTo>
                  <a:pt x="222" y="500"/>
                  <a:pt x="222" y="500"/>
                  <a:pt x="222" y="500"/>
                </a:cubicBezTo>
                <a:cubicBezTo>
                  <a:pt x="222" y="499"/>
                  <a:pt x="222" y="499"/>
                  <a:pt x="222" y="499"/>
                </a:cubicBezTo>
                <a:cubicBezTo>
                  <a:pt x="222" y="499"/>
                  <a:pt x="220" y="499"/>
                  <a:pt x="217" y="499"/>
                </a:cubicBezTo>
                <a:cubicBezTo>
                  <a:pt x="215" y="500"/>
                  <a:pt x="211" y="500"/>
                  <a:pt x="208" y="500"/>
                </a:cubicBezTo>
                <a:cubicBezTo>
                  <a:pt x="207" y="500"/>
                  <a:pt x="207" y="500"/>
                  <a:pt x="207" y="500"/>
                </a:cubicBezTo>
                <a:cubicBezTo>
                  <a:pt x="207" y="500"/>
                  <a:pt x="207" y="499"/>
                  <a:pt x="207" y="499"/>
                </a:cubicBezTo>
                <a:cubicBezTo>
                  <a:pt x="207" y="498"/>
                  <a:pt x="207" y="496"/>
                  <a:pt x="208" y="495"/>
                </a:cubicBezTo>
                <a:cubicBezTo>
                  <a:pt x="208" y="494"/>
                  <a:pt x="208" y="494"/>
                  <a:pt x="209" y="493"/>
                </a:cubicBezTo>
                <a:cubicBezTo>
                  <a:pt x="209" y="493"/>
                  <a:pt x="209" y="493"/>
                  <a:pt x="209" y="493"/>
                </a:cubicBezTo>
                <a:cubicBezTo>
                  <a:pt x="210" y="490"/>
                  <a:pt x="210" y="490"/>
                  <a:pt x="210" y="490"/>
                </a:cubicBezTo>
                <a:cubicBezTo>
                  <a:pt x="208" y="490"/>
                  <a:pt x="208" y="490"/>
                  <a:pt x="208" y="490"/>
                </a:cubicBezTo>
                <a:cubicBezTo>
                  <a:pt x="208" y="490"/>
                  <a:pt x="208" y="490"/>
                  <a:pt x="202" y="490"/>
                </a:cubicBezTo>
                <a:cubicBezTo>
                  <a:pt x="202" y="492"/>
                  <a:pt x="202" y="492"/>
                  <a:pt x="202" y="492"/>
                </a:cubicBezTo>
                <a:cubicBezTo>
                  <a:pt x="203" y="491"/>
                  <a:pt x="203" y="491"/>
                  <a:pt x="203" y="491"/>
                </a:cubicBezTo>
                <a:cubicBezTo>
                  <a:pt x="202" y="490"/>
                  <a:pt x="201" y="489"/>
                  <a:pt x="200" y="487"/>
                </a:cubicBezTo>
                <a:cubicBezTo>
                  <a:pt x="199" y="486"/>
                  <a:pt x="199" y="486"/>
                  <a:pt x="199" y="485"/>
                </a:cubicBezTo>
                <a:cubicBezTo>
                  <a:pt x="198" y="485"/>
                  <a:pt x="198" y="485"/>
                  <a:pt x="198" y="485"/>
                </a:cubicBezTo>
                <a:cubicBezTo>
                  <a:pt x="198" y="485"/>
                  <a:pt x="198" y="485"/>
                  <a:pt x="198" y="485"/>
                </a:cubicBezTo>
                <a:cubicBezTo>
                  <a:pt x="195" y="479"/>
                  <a:pt x="195" y="479"/>
                  <a:pt x="195" y="479"/>
                </a:cubicBezTo>
                <a:cubicBezTo>
                  <a:pt x="195" y="485"/>
                  <a:pt x="195" y="485"/>
                  <a:pt x="195" y="485"/>
                </a:cubicBezTo>
                <a:cubicBezTo>
                  <a:pt x="195" y="485"/>
                  <a:pt x="195" y="485"/>
                  <a:pt x="195" y="489"/>
                </a:cubicBezTo>
                <a:cubicBezTo>
                  <a:pt x="195" y="490"/>
                  <a:pt x="195" y="490"/>
                  <a:pt x="195" y="490"/>
                </a:cubicBezTo>
                <a:cubicBezTo>
                  <a:pt x="195" y="490"/>
                  <a:pt x="195" y="490"/>
                  <a:pt x="195" y="490"/>
                </a:cubicBezTo>
                <a:cubicBezTo>
                  <a:pt x="195" y="490"/>
                  <a:pt x="195" y="490"/>
                  <a:pt x="198" y="497"/>
                </a:cubicBezTo>
                <a:cubicBezTo>
                  <a:pt x="199" y="496"/>
                  <a:pt x="199" y="496"/>
                  <a:pt x="199" y="496"/>
                </a:cubicBezTo>
                <a:cubicBezTo>
                  <a:pt x="198" y="495"/>
                  <a:pt x="198" y="495"/>
                  <a:pt x="198" y="495"/>
                </a:cubicBezTo>
                <a:cubicBezTo>
                  <a:pt x="198" y="495"/>
                  <a:pt x="198" y="495"/>
                  <a:pt x="198" y="496"/>
                </a:cubicBezTo>
                <a:cubicBezTo>
                  <a:pt x="197" y="497"/>
                  <a:pt x="196" y="499"/>
                  <a:pt x="194" y="503"/>
                </a:cubicBezTo>
                <a:cubicBezTo>
                  <a:pt x="195" y="504"/>
                  <a:pt x="195" y="504"/>
                  <a:pt x="195" y="504"/>
                </a:cubicBezTo>
                <a:cubicBezTo>
                  <a:pt x="197" y="503"/>
                  <a:pt x="197" y="503"/>
                  <a:pt x="197" y="503"/>
                </a:cubicBezTo>
                <a:cubicBezTo>
                  <a:pt x="197" y="503"/>
                  <a:pt x="197" y="503"/>
                  <a:pt x="190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90" y="495"/>
                  <a:pt x="190" y="495"/>
                  <a:pt x="180" y="488"/>
                </a:cubicBezTo>
                <a:cubicBezTo>
                  <a:pt x="179" y="489"/>
                  <a:pt x="179" y="489"/>
                  <a:pt x="179" y="489"/>
                </a:cubicBezTo>
                <a:cubicBezTo>
                  <a:pt x="181" y="489"/>
                  <a:pt x="181" y="489"/>
                  <a:pt x="181" y="489"/>
                </a:cubicBezTo>
                <a:cubicBezTo>
                  <a:pt x="181" y="489"/>
                  <a:pt x="181" y="489"/>
                  <a:pt x="181" y="485"/>
                </a:cubicBezTo>
                <a:cubicBezTo>
                  <a:pt x="181" y="484"/>
                  <a:pt x="181" y="484"/>
                  <a:pt x="181" y="484"/>
                </a:cubicBezTo>
                <a:cubicBezTo>
                  <a:pt x="180" y="484"/>
                  <a:pt x="180" y="484"/>
                  <a:pt x="180" y="484"/>
                </a:cubicBezTo>
                <a:cubicBezTo>
                  <a:pt x="180" y="484"/>
                  <a:pt x="179" y="483"/>
                  <a:pt x="177" y="483"/>
                </a:cubicBezTo>
                <a:cubicBezTo>
                  <a:pt x="176" y="483"/>
                  <a:pt x="174" y="484"/>
                  <a:pt x="172" y="485"/>
                </a:cubicBezTo>
                <a:cubicBezTo>
                  <a:pt x="172" y="487"/>
                  <a:pt x="172" y="487"/>
                  <a:pt x="172" y="487"/>
                </a:cubicBezTo>
                <a:cubicBezTo>
                  <a:pt x="172" y="485"/>
                  <a:pt x="172" y="485"/>
                  <a:pt x="172" y="485"/>
                </a:cubicBezTo>
                <a:cubicBezTo>
                  <a:pt x="170" y="486"/>
                  <a:pt x="169" y="487"/>
                  <a:pt x="169" y="488"/>
                </a:cubicBezTo>
                <a:cubicBezTo>
                  <a:pt x="168" y="489"/>
                  <a:pt x="168" y="490"/>
                  <a:pt x="168" y="492"/>
                </a:cubicBezTo>
                <a:cubicBezTo>
                  <a:pt x="168" y="496"/>
                  <a:pt x="170" y="499"/>
                  <a:pt x="170" y="499"/>
                </a:cubicBezTo>
                <a:cubicBezTo>
                  <a:pt x="171" y="499"/>
                  <a:pt x="171" y="499"/>
                  <a:pt x="171" y="499"/>
                </a:cubicBezTo>
                <a:cubicBezTo>
                  <a:pt x="170" y="498"/>
                  <a:pt x="170" y="498"/>
                  <a:pt x="170" y="498"/>
                </a:cubicBezTo>
                <a:cubicBezTo>
                  <a:pt x="170" y="498"/>
                  <a:pt x="170" y="498"/>
                  <a:pt x="168" y="502"/>
                </a:cubicBezTo>
                <a:cubicBezTo>
                  <a:pt x="170" y="503"/>
                  <a:pt x="170" y="503"/>
                  <a:pt x="170" y="503"/>
                </a:cubicBezTo>
                <a:cubicBezTo>
                  <a:pt x="171" y="501"/>
                  <a:pt x="171" y="501"/>
                  <a:pt x="171" y="501"/>
                </a:cubicBezTo>
                <a:cubicBezTo>
                  <a:pt x="171" y="501"/>
                  <a:pt x="171" y="501"/>
                  <a:pt x="167" y="499"/>
                </a:cubicBezTo>
                <a:cubicBezTo>
                  <a:pt x="166" y="500"/>
                  <a:pt x="166" y="500"/>
                  <a:pt x="166" y="500"/>
                </a:cubicBezTo>
                <a:cubicBezTo>
                  <a:pt x="167" y="500"/>
                  <a:pt x="167" y="500"/>
                  <a:pt x="167" y="500"/>
                </a:cubicBezTo>
                <a:cubicBezTo>
                  <a:pt x="167" y="500"/>
                  <a:pt x="167" y="500"/>
                  <a:pt x="167" y="492"/>
                </a:cubicBezTo>
                <a:cubicBezTo>
                  <a:pt x="167" y="492"/>
                  <a:pt x="167" y="492"/>
                  <a:pt x="167" y="492"/>
                </a:cubicBezTo>
                <a:cubicBezTo>
                  <a:pt x="167" y="491"/>
                  <a:pt x="167" y="491"/>
                  <a:pt x="167" y="491"/>
                </a:cubicBezTo>
                <a:cubicBezTo>
                  <a:pt x="167" y="491"/>
                  <a:pt x="164" y="485"/>
                  <a:pt x="163" y="482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3" y="481"/>
                  <a:pt x="162" y="480"/>
                  <a:pt x="162" y="479"/>
                </a:cubicBezTo>
                <a:cubicBezTo>
                  <a:pt x="162" y="477"/>
                  <a:pt x="163" y="474"/>
                  <a:pt x="163" y="473"/>
                </a:cubicBezTo>
                <a:cubicBezTo>
                  <a:pt x="164" y="472"/>
                  <a:pt x="164" y="471"/>
                  <a:pt x="164" y="470"/>
                </a:cubicBezTo>
                <a:cubicBezTo>
                  <a:pt x="164" y="470"/>
                  <a:pt x="164" y="470"/>
                  <a:pt x="164" y="470"/>
                </a:cubicBezTo>
                <a:cubicBezTo>
                  <a:pt x="163" y="469"/>
                  <a:pt x="163" y="469"/>
                  <a:pt x="163" y="469"/>
                </a:cubicBezTo>
                <a:cubicBezTo>
                  <a:pt x="163" y="470"/>
                  <a:pt x="163" y="470"/>
                  <a:pt x="163" y="470"/>
                </a:cubicBezTo>
                <a:cubicBezTo>
                  <a:pt x="163" y="470"/>
                  <a:pt x="163" y="470"/>
                  <a:pt x="164" y="470"/>
                </a:cubicBezTo>
                <a:cubicBezTo>
                  <a:pt x="164" y="469"/>
                  <a:pt x="164" y="469"/>
                  <a:pt x="164" y="469"/>
                </a:cubicBezTo>
                <a:cubicBezTo>
                  <a:pt x="163" y="469"/>
                  <a:pt x="163" y="469"/>
                  <a:pt x="163" y="469"/>
                </a:cubicBezTo>
                <a:cubicBezTo>
                  <a:pt x="163" y="469"/>
                  <a:pt x="163" y="469"/>
                  <a:pt x="166" y="479"/>
                </a:cubicBezTo>
                <a:cubicBezTo>
                  <a:pt x="167" y="483"/>
                  <a:pt x="167" y="483"/>
                  <a:pt x="167" y="483"/>
                </a:cubicBezTo>
                <a:cubicBezTo>
                  <a:pt x="168" y="479"/>
                  <a:pt x="168" y="479"/>
                  <a:pt x="168" y="479"/>
                </a:cubicBezTo>
                <a:cubicBezTo>
                  <a:pt x="169" y="479"/>
                  <a:pt x="173" y="468"/>
                  <a:pt x="174" y="464"/>
                </a:cubicBezTo>
                <a:cubicBezTo>
                  <a:pt x="174" y="462"/>
                  <a:pt x="176" y="460"/>
                  <a:pt x="178" y="458"/>
                </a:cubicBezTo>
                <a:cubicBezTo>
                  <a:pt x="181" y="456"/>
                  <a:pt x="183" y="454"/>
                  <a:pt x="184" y="452"/>
                </a:cubicBezTo>
                <a:cubicBezTo>
                  <a:pt x="186" y="451"/>
                  <a:pt x="187" y="448"/>
                  <a:pt x="187" y="447"/>
                </a:cubicBezTo>
                <a:cubicBezTo>
                  <a:pt x="187" y="445"/>
                  <a:pt x="187" y="443"/>
                  <a:pt x="187" y="443"/>
                </a:cubicBezTo>
                <a:cubicBezTo>
                  <a:pt x="186" y="443"/>
                  <a:pt x="186" y="443"/>
                  <a:pt x="186" y="443"/>
                </a:cubicBezTo>
                <a:cubicBezTo>
                  <a:pt x="186" y="445"/>
                  <a:pt x="186" y="445"/>
                  <a:pt x="186" y="445"/>
                </a:cubicBezTo>
                <a:cubicBezTo>
                  <a:pt x="186" y="445"/>
                  <a:pt x="186" y="445"/>
                  <a:pt x="191" y="445"/>
                </a:cubicBezTo>
                <a:cubicBezTo>
                  <a:pt x="193" y="445"/>
                  <a:pt x="193" y="445"/>
                  <a:pt x="193" y="445"/>
                </a:cubicBezTo>
                <a:cubicBezTo>
                  <a:pt x="193" y="444"/>
                  <a:pt x="193" y="444"/>
                  <a:pt x="193" y="444"/>
                </a:cubicBezTo>
                <a:cubicBezTo>
                  <a:pt x="193" y="444"/>
                  <a:pt x="193" y="444"/>
                  <a:pt x="194" y="438"/>
                </a:cubicBezTo>
                <a:cubicBezTo>
                  <a:pt x="193" y="438"/>
                  <a:pt x="193" y="438"/>
                  <a:pt x="193" y="438"/>
                </a:cubicBezTo>
                <a:cubicBezTo>
                  <a:pt x="194" y="439"/>
                  <a:pt x="194" y="439"/>
                  <a:pt x="194" y="439"/>
                </a:cubicBezTo>
                <a:cubicBezTo>
                  <a:pt x="194" y="439"/>
                  <a:pt x="195" y="438"/>
                  <a:pt x="197" y="436"/>
                </a:cubicBezTo>
                <a:cubicBezTo>
                  <a:pt x="199" y="434"/>
                  <a:pt x="201" y="431"/>
                  <a:pt x="201" y="427"/>
                </a:cubicBezTo>
                <a:cubicBezTo>
                  <a:pt x="199" y="427"/>
                  <a:pt x="199" y="427"/>
                  <a:pt x="199" y="427"/>
                </a:cubicBezTo>
                <a:cubicBezTo>
                  <a:pt x="201" y="427"/>
                  <a:pt x="201" y="427"/>
                  <a:pt x="201" y="427"/>
                </a:cubicBezTo>
                <a:cubicBezTo>
                  <a:pt x="201" y="427"/>
                  <a:pt x="201" y="427"/>
                  <a:pt x="201" y="426"/>
                </a:cubicBezTo>
                <a:cubicBezTo>
                  <a:pt x="201" y="424"/>
                  <a:pt x="200" y="423"/>
                  <a:pt x="199" y="422"/>
                </a:cubicBezTo>
                <a:cubicBezTo>
                  <a:pt x="197" y="419"/>
                  <a:pt x="192" y="418"/>
                  <a:pt x="192" y="418"/>
                </a:cubicBezTo>
                <a:cubicBezTo>
                  <a:pt x="191" y="419"/>
                  <a:pt x="191" y="419"/>
                  <a:pt x="191" y="419"/>
                </a:cubicBezTo>
                <a:cubicBezTo>
                  <a:pt x="193" y="419"/>
                  <a:pt x="193" y="419"/>
                  <a:pt x="193" y="419"/>
                </a:cubicBezTo>
                <a:cubicBezTo>
                  <a:pt x="193" y="419"/>
                  <a:pt x="193" y="419"/>
                  <a:pt x="193" y="408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8"/>
                  <a:pt x="193" y="408"/>
                  <a:pt x="193" y="408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9"/>
                  <a:pt x="194" y="408"/>
                  <a:pt x="194" y="408"/>
                </a:cubicBezTo>
                <a:cubicBezTo>
                  <a:pt x="195" y="408"/>
                  <a:pt x="195" y="408"/>
                  <a:pt x="195" y="408"/>
                </a:cubicBezTo>
                <a:cubicBezTo>
                  <a:pt x="195" y="408"/>
                  <a:pt x="195" y="408"/>
                  <a:pt x="195" y="408"/>
                </a:cubicBezTo>
                <a:cubicBezTo>
                  <a:pt x="197" y="408"/>
                  <a:pt x="197" y="408"/>
                  <a:pt x="197" y="408"/>
                </a:cubicBezTo>
                <a:cubicBezTo>
                  <a:pt x="197" y="407"/>
                  <a:pt x="197" y="407"/>
                  <a:pt x="197" y="407"/>
                </a:cubicBezTo>
                <a:cubicBezTo>
                  <a:pt x="197" y="407"/>
                  <a:pt x="197" y="407"/>
                  <a:pt x="198" y="393"/>
                </a:cubicBezTo>
                <a:cubicBezTo>
                  <a:pt x="197" y="393"/>
                  <a:pt x="197" y="393"/>
                  <a:pt x="197" y="393"/>
                </a:cubicBezTo>
                <a:cubicBezTo>
                  <a:pt x="198" y="395"/>
                  <a:pt x="198" y="395"/>
                  <a:pt x="198" y="395"/>
                </a:cubicBezTo>
                <a:cubicBezTo>
                  <a:pt x="198" y="395"/>
                  <a:pt x="198" y="395"/>
                  <a:pt x="202" y="392"/>
                </a:cubicBezTo>
                <a:cubicBezTo>
                  <a:pt x="201" y="391"/>
                  <a:pt x="201" y="391"/>
                  <a:pt x="201" y="391"/>
                </a:cubicBezTo>
                <a:cubicBezTo>
                  <a:pt x="200" y="392"/>
                  <a:pt x="200" y="392"/>
                  <a:pt x="200" y="392"/>
                </a:cubicBezTo>
                <a:cubicBezTo>
                  <a:pt x="200" y="392"/>
                  <a:pt x="200" y="392"/>
                  <a:pt x="204" y="396"/>
                </a:cubicBezTo>
                <a:cubicBezTo>
                  <a:pt x="204" y="396"/>
                  <a:pt x="204" y="396"/>
                  <a:pt x="204" y="396"/>
                </a:cubicBezTo>
                <a:cubicBezTo>
                  <a:pt x="205" y="396"/>
                  <a:pt x="205" y="396"/>
                  <a:pt x="205" y="396"/>
                </a:cubicBezTo>
                <a:cubicBezTo>
                  <a:pt x="205" y="396"/>
                  <a:pt x="205" y="396"/>
                  <a:pt x="206" y="396"/>
                </a:cubicBezTo>
                <a:cubicBezTo>
                  <a:pt x="207" y="397"/>
                  <a:pt x="209" y="397"/>
                  <a:pt x="214" y="398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15" y="395"/>
                  <a:pt x="215" y="395"/>
                  <a:pt x="215" y="395"/>
                </a:cubicBezTo>
                <a:cubicBezTo>
                  <a:pt x="215" y="395"/>
                  <a:pt x="215" y="395"/>
                  <a:pt x="207" y="389"/>
                </a:cubicBezTo>
                <a:cubicBezTo>
                  <a:pt x="206" y="391"/>
                  <a:pt x="206" y="391"/>
                  <a:pt x="206" y="391"/>
                </a:cubicBezTo>
                <a:cubicBezTo>
                  <a:pt x="208" y="390"/>
                  <a:pt x="208" y="390"/>
                  <a:pt x="208" y="390"/>
                </a:cubicBezTo>
                <a:cubicBezTo>
                  <a:pt x="208" y="390"/>
                  <a:pt x="208" y="390"/>
                  <a:pt x="203" y="383"/>
                </a:cubicBezTo>
                <a:cubicBezTo>
                  <a:pt x="202" y="381"/>
                  <a:pt x="202" y="381"/>
                  <a:pt x="202" y="381"/>
                </a:cubicBezTo>
                <a:cubicBezTo>
                  <a:pt x="201" y="383"/>
                  <a:pt x="201" y="383"/>
                  <a:pt x="201" y="383"/>
                </a:cubicBezTo>
                <a:cubicBezTo>
                  <a:pt x="201" y="383"/>
                  <a:pt x="201" y="383"/>
                  <a:pt x="200" y="386"/>
                </a:cubicBezTo>
                <a:cubicBezTo>
                  <a:pt x="201" y="387"/>
                  <a:pt x="201" y="387"/>
                  <a:pt x="201" y="387"/>
                </a:cubicBezTo>
                <a:cubicBezTo>
                  <a:pt x="202" y="387"/>
                  <a:pt x="202" y="387"/>
                  <a:pt x="202" y="387"/>
                </a:cubicBezTo>
                <a:cubicBezTo>
                  <a:pt x="202" y="387"/>
                  <a:pt x="202" y="387"/>
                  <a:pt x="202" y="381"/>
                </a:cubicBezTo>
                <a:cubicBezTo>
                  <a:pt x="201" y="381"/>
                  <a:pt x="201" y="381"/>
                  <a:pt x="201" y="381"/>
                </a:cubicBezTo>
                <a:cubicBezTo>
                  <a:pt x="202" y="382"/>
                  <a:pt x="202" y="382"/>
                  <a:pt x="202" y="382"/>
                </a:cubicBezTo>
                <a:cubicBezTo>
                  <a:pt x="202" y="382"/>
                  <a:pt x="202" y="381"/>
                  <a:pt x="203" y="381"/>
                </a:cubicBezTo>
                <a:cubicBezTo>
                  <a:pt x="203" y="380"/>
                  <a:pt x="204" y="379"/>
                  <a:pt x="204" y="378"/>
                </a:cubicBezTo>
                <a:cubicBezTo>
                  <a:pt x="204" y="378"/>
                  <a:pt x="203" y="377"/>
                  <a:pt x="203" y="376"/>
                </a:cubicBezTo>
                <a:cubicBezTo>
                  <a:pt x="202" y="376"/>
                  <a:pt x="202" y="376"/>
                  <a:pt x="201" y="376"/>
                </a:cubicBezTo>
                <a:cubicBezTo>
                  <a:pt x="201" y="377"/>
                  <a:pt x="201" y="377"/>
                  <a:pt x="201" y="377"/>
                </a:cubicBezTo>
                <a:cubicBezTo>
                  <a:pt x="202" y="376"/>
                  <a:pt x="202" y="376"/>
                  <a:pt x="202" y="376"/>
                </a:cubicBezTo>
                <a:cubicBezTo>
                  <a:pt x="202" y="376"/>
                  <a:pt x="201" y="375"/>
                  <a:pt x="201" y="375"/>
                </a:cubicBezTo>
                <a:cubicBezTo>
                  <a:pt x="200" y="376"/>
                  <a:pt x="199" y="376"/>
                  <a:pt x="199" y="376"/>
                </a:cubicBezTo>
                <a:cubicBezTo>
                  <a:pt x="198" y="377"/>
                  <a:pt x="198" y="377"/>
                  <a:pt x="198" y="378"/>
                </a:cubicBezTo>
                <a:cubicBezTo>
                  <a:pt x="196" y="380"/>
                  <a:pt x="195" y="383"/>
                  <a:pt x="195" y="383"/>
                </a:cubicBezTo>
                <a:cubicBezTo>
                  <a:pt x="197" y="384"/>
                  <a:pt x="197" y="384"/>
                  <a:pt x="197" y="384"/>
                </a:cubicBezTo>
                <a:cubicBezTo>
                  <a:pt x="197" y="382"/>
                  <a:pt x="197" y="382"/>
                  <a:pt x="197" y="382"/>
                </a:cubicBezTo>
                <a:cubicBezTo>
                  <a:pt x="197" y="382"/>
                  <a:pt x="197" y="382"/>
                  <a:pt x="194" y="382"/>
                </a:cubicBezTo>
                <a:cubicBezTo>
                  <a:pt x="192" y="382"/>
                  <a:pt x="192" y="382"/>
                  <a:pt x="192" y="382"/>
                </a:cubicBezTo>
                <a:cubicBezTo>
                  <a:pt x="193" y="384"/>
                  <a:pt x="193" y="384"/>
                  <a:pt x="193" y="384"/>
                </a:cubicBezTo>
                <a:cubicBezTo>
                  <a:pt x="193" y="384"/>
                  <a:pt x="193" y="384"/>
                  <a:pt x="194" y="391"/>
                </a:cubicBezTo>
                <a:cubicBezTo>
                  <a:pt x="195" y="391"/>
                  <a:pt x="195" y="391"/>
                  <a:pt x="195" y="391"/>
                </a:cubicBezTo>
                <a:cubicBezTo>
                  <a:pt x="195" y="389"/>
                  <a:pt x="195" y="389"/>
                  <a:pt x="195" y="389"/>
                </a:cubicBezTo>
                <a:cubicBezTo>
                  <a:pt x="195" y="389"/>
                  <a:pt x="195" y="389"/>
                  <a:pt x="188" y="395"/>
                </a:cubicBezTo>
                <a:cubicBezTo>
                  <a:pt x="189" y="396"/>
                  <a:pt x="189" y="396"/>
                  <a:pt x="189" y="396"/>
                </a:cubicBezTo>
                <a:cubicBezTo>
                  <a:pt x="190" y="396"/>
                  <a:pt x="190" y="396"/>
                  <a:pt x="190" y="396"/>
                </a:cubicBezTo>
                <a:cubicBezTo>
                  <a:pt x="190" y="396"/>
                  <a:pt x="190" y="396"/>
                  <a:pt x="187" y="386"/>
                </a:cubicBezTo>
                <a:cubicBezTo>
                  <a:pt x="187" y="383"/>
                  <a:pt x="187" y="383"/>
                  <a:pt x="187" y="383"/>
                </a:cubicBezTo>
                <a:cubicBezTo>
                  <a:pt x="185" y="386"/>
                  <a:pt x="185" y="386"/>
                  <a:pt x="185" y="386"/>
                </a:cubicBezTo>
                <a:cubicBezTo>
                  <a:pt x="185" y="386"/>
                  <a:pt x="185" y="386"/>
                  <a:pt x="182" y="390"/>
                </a:cubicBezTo>
                <a:cubicBezTo>
                  <a:pt x="183" y="391"/>
                  <a:pt x="183" y="391"/>
                  <a:pt x="183" y="391"/>
                </a:cubicBezTo>
                <a:cubicBezTo>
                  <a:pt x="184" y="389"/>
                  <a:pt x="184" y="389"/>
                  <a:pt x="184" y="389"/>
                </a:cubicBezTo>
                <a:cubicBezTo>
                  <a:pt x="184" y="389"/>
                  <a:pt x="184" y="389"/>
                  <a:pt x="179" y="385"/>
                </a:cubicBezTo>
                <a:cubicBezTo>
                  <a:pt x="176" y="383"/>
                  <a:pt x="176" y="383"/>
                  <a:pt x="176" y="383"/>
                </a:cubicBezTo>
                <a:cubicBezTo>
                  <a:pt x="176" y="387"/>
                  <a:pt x="176" y="387"/>
                  <a:pt x="176" y="387"/>
                </a:cubicBezTo>
                <a:cubicBezTo>
                  <a:pt x="176" y="387"/>
                  <a:pt x="176" y="387"/>
                  <a:pt x="178" y="398"/>
                </a:cubicBezTo>
                <a:cubicBezTo>
                  <a:pt x="179" y="397"/>
                  <a:pt x="179" y="397"/>
                  <a:pt x="179" y="397"/>
                </a:cubicBezTo>
                <a:cubicBezTo>
                  <a:pt x="180" y="396"/>
                  <a:pt x="180" y="396"/>
                  <a:pt x="180" y="396"/>
                </a:cubicBezTo>
                <a:cubicBezTo>
                  <a:pt x="180" y="396"/>
                  <a:pt x="180" y="396"/>
                  <a:pt x="173" y="391"/>
                </a:cubicBezTo>
                <a:cubicBezTo>
                  <a:pt x="172" y="392"/>
                  <a:pt x="172" y="392"/>
                  <a:pt x="172" y="392"/>
                </a:cubicBezTo>
                <a:cubicBezTo>
                  <a:pt x="174" y="392"/>
                  <a:pt x="174" y="392"/>
                  <a:pt x="174" y="392"/>
                </a:cubicBezTo>
                <a:cubicBezTo>
                  <a:pt x="174" y="392"/>
                  <a:pt x="174" y="392"/>
                  <a:pt x="177" y="382"/>
                </a:cubicBezTo>
                <a:cubicBezTo>
                  <a:pt x="175" y="381"/>
                  <a:pt x="175" y="381"/>
                  <a:pt x="175" y="381"/>
                </a:cubicBezTo>
                <a:cubicBezTo>
                  <a:pt x="176" y="383"/>
                  <a:pt x="176" y="383"/>
                  <a:pt x="176" y="383"/>
                </a:cubicBezTo>
                <a:cubicBezTo>
                  <a:pt x="176" y="383"/>
                  <a:pt x="176" y="383"/>
                  <a:pt x="180" y="381"/>
                </a:cubicBezTo>
                <a:cubicBezTo>
                  <a:pt x="180" y="381"/>
                  <a:pt x="180" y="381"/>
                  <a:pt x="180" y="381"/>
                </a:cubicBezTo>
                <a:cubicBezTo>
                  <a:pt x="180" y="381"/>
                  <a:pt x="180" y="381"/>
                  <a:pt x="180" y="381"/>
                </a:cubicBezTo>
                <a:cubicBezTo>
                  <a:pt x="180" y="381"/>
                  <a:pt x="180" y="381"/>
                  <a:pt x="187" y="374"/>
                </a:cubicBezTo>
                <a:cubicBezTo>
                  <a:pt x="186" y="373"/>
                  <a:pt x="186" y="373"/>
                  <a:pt x="186" y="373"/>
                </a:cubicBezTo>
                <a:cubicBezTo>
                  <a:pt x="186" y="375"/>
                  <a:pt x="186" y="375"/>
                  <a:pt x="186" y="375"/>
                </a:cubicBezTo>
                <a:cubicBezTo>
                  <a:pt x="186" y="375"/>
                  <a:pt x="186" y="375"/>
                  <a:pt x="193" y="373"/>
                </a:cubicBezTo>
                <a:cubicBezTo>
                  <a:pt x="194" y="373"/>
                  <a:pt x="194" y="373"/>
                  <a:pt x="194" y="373"/>
                </a:cubicBezTo>
                <a:cubicBezTo>
                  <a:pt x="194" y="373"/>
                  <a:pt x="194" y="373"/>
                  <a:pt x="194" y="373"/>
                </a:cubicBezTo>
                <a:cubicBezTo>
                  <a:pt x="194" y="373"/>
                  <a:pt x="194" y="373"/>
                  <a:pt x="198" y="367"/>
                </a:cubicBezTo>
                <a:cubicBezTo>
                  <a:pt x="197" y="366"/>
                  <a:pt x="197" y="366"/>
                  <a:pt x="197" y="366"/>
                </a:cubicBezTo>
                <a:cubicBezTo>
                  <a:pt x="198" y="368"/>
                  <a:pt x="198" y="368"/>
                  <a:pt x="198" y="368"/>
                </a:cubicBezTo>
                <a:cubicBezTo>
                  <a:pt x="198" y="368"/>
                  <a:pt x="198" y="368"/>
                  <a:pt x="202" y="365"/>
                </a:cubicBezTo>
                <a:cubicBezTo>
                  <a:pt x="209" y="360"/>
                  <a:pt x="209" y="360"/>
                  <a:pt x="209" y="360"/>
                </a:cubicBezTo>
                <a:cubicBezTo>
                  <a:pt x="200" y="362"/>
                  <a:pt x="200" y="362"/>
                  <a:pt x="200" y="362"/>
                </a:cubicBezTo>
                <a:cubicBezTo>
                  <a:pt x="200" y="362"/>
                  <a:pt x="200" y="362"/>
                  <a:pt x="195" y="364"/>
                </a:cubicBezTo>
                <a:cubicBezTo>
                  <a:pt x="195" y="364"/>
                  <a:pt x="195" y="364"/>
                  <a:pt x="195" y="364"/>
                </a:cubicBezTo>
                <a:cubicBezTo>
                  <a:pt x="195" y="364"/>
                  <a:pt x="195" y="364"/>
                  <a:pt x="195" y="364"/>
                </a:cubicBezTo>
                <a:cubicBezTo>
                  <a:pt x="195" y="364"/>
                  <a:pt x="195" y="364"/>
                  <a:pt x="188" y="369"/>
                </a:cubicBezTo>
                <a:cubicBezTo>
                  <a:pt x="189" y="370"/>
                  <a:pt x="189" y="370"/>
                  <a:pt x="189" y="370"/>
                </a:cubicBezTo>
                <a:cubicBezTo>
                  <a:pt x="188" y="369"/>
                  <a:pt x="188" y="369"/>
                  <a:pt x="188" y="369"/>
                </a:cubicBezTo>
                <a:cubicBezTo>
                  <a:pt x="188" y="369"/>
                  <a:pt x="188" y="369"/>
                  <a:pt x="184" y="370"/>
                </a:cubicBezTo>
                <a:cubicBezTo>
                  <a:pt x="184" y="370"/>
                  <a:pt x="184" y="370"/>
                  <a:pt x="184" y="370"/>
                </a:cubicBezTo>
                <a:cubicBezTo>
                  <a:pt x="184" y="371"/>
                  <a:pt x="184" y="371"/>
                  <a:pt x="184" y="371"/>
                </a:cubicBezTo>
                <a:cubicBezTo>
                  <a:pt x="184" y="371"/>
                  <a:pt x="184" y="371"/>
                  <a:pt x="174" y="379"/>
                </a:cubicBezTo>
                <a:cubicBezTo>
                  <a:pt x="175" y="380"/>
                  <a:pt x="175" y="380"/>
                  <a:pt x="175" y="380"/>
                </a:cubicBezTo>
                <a:cubicBezTo>
                  <a:pt x="175" y="378"/>
                  <a:pt x="175" y="378"/>
                  <a:pt x="175" y="378"/>
                </a:cubicBezTo>
                <a:cubicBezTo>
                  <a:pt x="175" y="378"/>
                  <a:pt x="175" y="378"/>
                  <a:pt x="171" y="378"/>
                </a:cubicBezTo>
                <a:cubicBezTo>
                  <a:pt x="170" y="378"/>
                  <a:pt x="170" y="378"/>
                  <a:pt x="170" y="378"/>
                </a:cubicBezTo>
                <a:cubicBezTo>
                  <a:pt x="170" y="380"/>
                  <a:pt x="170" y="380"/>
                  <a:pt x="170" y="380"/>
                </a:cubicBezTo>
                <a:cubicBezTo>
                  <a:pt x="170" y="380"/>
                  <a:pt x="170" y="380"/>
                  <a:pt x="168" y="393"/>
                </a:cubicBezTo>
                <a:cubicBezTo>
                  <a:pt x="168" y="394"/>
                  <a:pt x="168" y="394"/>
                  <a:pt x="168" y="394"/>
                </a:cubicBezTo>
                <a:cubicBezTo>
                  <a:pt x="169" y="394"/>
                  <a:pt x="169" y="394"/>
                  <a:pt x="169" y="394"/>
                </a:cubicBezTo>
                <a:cubicBezTo>
                  <a:pt x="169" y="394"/>
                  <a:pt x="169" y="394"/>
                  <a:pt x="173" y="400"/>
                </a:cubicBezTo>
                <a:cubicBezTo>
                  <a:pt x="174" y="399"/>
                  <a:pt x="174" y="399"/>
                  <a:pt x="174" y="399"/>
                </a:cubicBezTo>
                <a:cubicBezTo>
                  <a:pt x="173" y="397"/>
                  <a:pt x="173" y="397"/>
                  <a:pt x="173" y="397"/>
                </a:cubicBezTo>
                <a:cubicBezTo>
                  <a:pt x="173" y="397"/>
                  <a:pt x="173" y="397"/>
                  <a:pt x="164" y="403"/>
                </a:cubicBezTo>
                <a:cubicBezTo>
                  <a:pt x="163" y="403"/>
                  <a:pt x="163" y="403"/>
                  <a:pt x="163" y="403"/>
                </a:cubicBezTo>
                <a:cubicBezTo>
                  <a:pt x="163" y="403"/>
                  <a:pt x="163" y="403"/>
                  <a:pt x="163" y="403"/>
                </a:cubicBezTo>
                <a:cubicBezTo>
                  <a:pt x="163" y="403"/>
                  <a:pt x="163" y="403"/>
                  <a:pt x="154" y="422"/>
                </a:cubicBezTo>
                <a:cubicBezTo>
                  <a:pt x="154" y="422"/>
                  <a:pt x="154" y="422"/>
                  <a:pt x="152" y="425"/>
                </a:cubicBezTo>
                <a:cubicBezTo>
                  <a:pt x="152" y="426"/>
                  <a:pt x="152" y="426"/>
                  <a:pt x="152" y="426"/>
                </a:cubicBezTo>
                <a:cubicBezTo>
                  <a:pt x="152" y="426"/>
                  <a:pt x="152" y="426"/>
                  <a:pt x="152" y="426"/>
                </a:cubicBezTo>
                <a:cubicBezTo>
                  <a:pt x="152" y="426"/>
                  <a:pt x="152" y="426"/>
                  <a:pt x="154" y="429"/>
                </a:cubicBezTo>
                <a:cubicBezTo>
                  <a:pt x="155" y="428"/>
                  <a:pt x="155" y="428"/>
                  <a:pt x="155" y="428"/>
                </a:cubicBezTo>
                <a:cubicBezTo>
                  <a:pt x="154" y="428"/>
                  <a:pt x="154" y="428"/>
                  <a:pt x="154" y="428"/>
                </a:cubicBezTo>
                <a:cubicBezTo>
                  <a:pt x="153" y="428"/>
                  <a:pt x="153" y="428"/>
                  <a:pt x="153" y="428"/>
                </a:cubicBezTo>
                <a:cubicBezTo>
                  <a:pt x="153" y="428"/>
                  <a:pt x="153" y="430"/>
                  <a:pt x="151" y="432"/>
                </a:cubicBezTo>
                <a:cubicBezTo>
                  <a:pt x="150" y="434"/>
                  <a:pt x="148" y="435"/>
                  <a:pt x="145" y="435"/>
                </a:cubicBezTo>
                <a:cubicBezTo>
                  <a:pt x="144" y="435"/>
                  <a:pt x="144" y="435"/>
                  <a:pt x="143" y="435"/>
                </a:cubicBezTo>
                <a:cubicBezTo>
                  <a:pt x="143" y="435"/>
                  <a:pt x="143" y="435"/>
                  <a:pt x="143" y="435"/>
                </a:cubicBezTo>
                <a:cubicBezTo>
                  <a:pt x="143" y="435"/>
                  <a:pt x="143" y="435"/>
                  <a:pt x="143" y="435"/>
                </a:cubicBezTo>
                <a:cubicBezTo>
                  <a:pt x="142" y="435"/>
                  <a:pt x="141" y="435"/>
                  <a:pt x="141" y="435"/>
                </a:cubicBezTo>
                <a:cubicBezTo>
                  <a:pt x="140" y="434"/>
                  <a:pt x="140" y="433"/>
                  <a:pt x="139" y="432"/>
                </a:cubicBezTo>
                <a:cubicBezTo>
                  <a:pt x="139" y="431"/>
                  <a:pt x="139" y="430"/>
                  <a:pt x="139" y="429"/>
                </a:cubicBezTo>
                <a:cubicBezTo>
                  <a:pt x="139" y="428"/>
                  <a:pt x="139" y="428"/>
                  <a:pt x="139" y="428"/>
                </a:cubicBezTo>
                <a:cubicBezTo>
                  <a:pt x="139" y="427"/>
                  <a:pt x="139" y="427"/>
                  <a:pt x="139" y="427"/>
                </a:cubicBezTo>
                <a:cubicBezTo>
                  <a:pt x="139" y="427"/>
                  <a:pt x="139" y="427"/>
                  <a:pt x="139" y="427"/>
                </a:cubicBezTo>
                <a:cubicBezTo>
                  <a:pt x="137" y="427"/>
                  <a:pt x="137" y="427"/>
                  <a:pt x="137" y="427"/>
                </a:cubicBezTo>
                <a:cubicBezTo>
                  <a:pt x="138" y="429"/>
                  <a:pt x="138" y="429"/>
                  <a:pt x="138" y="429"/>
                </a:cubicBezTo>
                <a:cubicBezTo>
                  <a:pt x="138" y="429"/>
                  <a:pt x="139" y="428"/>
                  <a:pt x="141" y="428"/>
                </a:cubicBezTo>
                <a:cubicBezTo>
                  <a:pt x="142" y="427"/>
                  <a:pt x="142" y="427"/>
                  <a:pt x="143" y="427"/>
                </a:cubicBezTo>
                <a:cubicBezTo>
                  <a:pt x="144" y="426"/>
                  <a:pt x="145" y="426"/>
                  <a:pt x="145" y="425"/>
                </a:cubicBezTo>
                <a:cubicBezTo>
                  <a:pt x="144" y="424"/>
                  <a:pt x="144" y="424"/>
                  <a:pt x="144" y="424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48" y="424"/>
                  <a:pt x="149" y="421"/>
                  <a:pt x="150" y="418"/>
                </a:cubicBezTo>
                <a:cubicBezTo>
                  <a:pt x="151" y="415"/>
                  <a:pt x="151" y="413"/>
                  <a:pt x="151" y="412"/>
                </a:cubicBezTo>
                <a:cubicBezTo>
                  <a:pt x="150" y="412"/>
                  <a:pt x="150" y="412"/>
                  <a:pt x="150" y="412"/>
                </a:cubicBezTo>
                <a:cubicBezTo>
                  <a:pt x="151" y="413"/>
                  <a:pt x="151" y="413"/>
                  <a:pt x="151" y="413"/>
                </a:cubicBezTo>
                <a:cubicBezTo>
                  <a:pt x="151" y="413"/>
                  <a:pt x="151" y="413"/>
                  <a:pt x="152" y="412"/>
                </a:cubicBezTo>
                <a:cubicBezTo>
                  <a:pt x="152" y="412"/>
                  <a:pt x="152" y="412"/>
                  <a:pt x="152" y="412"/>
                </a:cubicBezTo>
                <a:cubicBezTo>
                  <a:pt x="152" y="412"/>
                  <a:pt x="152" y="412"/>
                  <a:pt x="152" y="412"/>
                </a:cubicBezTo>
                <a:cubicBezTo>
                  <a:pt x="152" y="412"/>
                  <a:pt x="152" y="412"/>
                  <a:pt x="159" y="399"/>
                </a:cubicBezTo>
                <a:cubicBezTo>
                  <a:pt x="158" y="399"/>
                  <a:pt x="158" y="399"/>
                  <a:pt x="158" y="399"/>
                </a:cubicBezTo>
                <a:cubicBezTo>
                  <a:pt x="158" y="400"/>
                  <a:pt x="158" y="400"/>
                  <a:pt x="158" y="400"/>
                </a:cubicBezTo>
                <a:cubicBezTo>
                  <a:pt x="158" y="400"/>
                  <a:pt x="158" y="400"/>
                  <a:pt x="165" y="397"/>
                </a:cubicBezTo>
                <a:cubicBezTo>
                  <a:pt x="172" y="395"/>
                  <a:pt x="172" y="395"/>
                  <a:pt x="172" y="395"/>
                </a:cubicBezTo>
                <a:cubicBezTo>
                  <a:pt x="164" y="395"/>
                  <a:pt x="164" y="395"/>
                  <a:pt x="164" y="395"/>
                </a:cubicBezTo>
                <a:cubicBezTo>
                  <a:pt x="164" y="395"/>
                  <a:pt x="164" y="395"/>
                  <a:pt x="158" y="395"/>
                </a:cubicBezTo>
                <a:cubicBezTo>
                  <a:pt x="158" y="396"/>
                  <a:pt x="158" y="396"/>
                  <a:pt x="158" y="396"/>
                </a:cubicBezTo>
                <a:cubicBezTo>
                  <a:pt x="159" y="395"/>
                  <a:pt x="159" y="395"/>
                  <a:pt x="159" y="395"/>
                </a:cubicBezTo>
                <a:cubicBezTo>
                  <a:pt x="159" y="395"/>
                  <a:pt x="159" y="395"/>
                  <a:pt x="158" y="393"/>
                </a:cubicBezTo>
                <a:cubicBezTo>
                  <a:pt x="156" y="393"/>
                  <a:pt x="156" y="393"/>
                  <a:pt x="156" y="393"/>
                </a:cubicBezTo>
                <a:cubicBezTo>
                  <a:pt x="158" y="394"/>
                  <a:pt x="158" y="394"/>
                  <a:pt x="158" y="394"/>
                </a:cubicBezTo>
                <a:cubicBezTo>
                  <a:pt x="158" y="394"/>
                  <a:pt x="158" y="394"/>
                  <a:pt x="162" y="384"/>
                </a:cubicBezTo>
                <a:cubicBezTo>
                  <a:pt x="162" y="384"/>
                  <a:pt x="162" y="384"/>
                  <a:pt x="162" y="384"/>
                </a:cubicBezTo>
                <a:cubicBezTo>
                  <a:pt x="162" y="383"/>
                  <a:pt x="162" y="383"/>
                  <a:pt x="162" y="383"/>
                </a:cubicBezTo>
                <a:cubicBezTo>
                  <a:pt x="162" y="383"/>
                  <a:pt x="162" y="383"/>
                  <a:pt x="158" y="378"/>
                </a:cubicBezTo>
                <a:cubicBezTo>
                  <a:pt x="156" y="378"/>
                  <a:pt x="156" y="378"/>
                  <a:pt x="156" y="378"/>
                </a:cubicBezTo>
                <a:cubicBezTo>
                  <a:pt x="157" y="380"/>
                  <a:pt x="157" y="380"/>
                  <a:pt x="157" y="380"/>
                </a:cubicBezTo>
                <a:cubicBezTo>
                  <a:pt x="157" y="380"/>
                  <a:pt x="157" y="380"/>
                  <a:pt x="164" y="374"/>
                </a:cubicBezTo>
                <a:cubicBezTo>
                  <a:pt x="163" y="373"/>
                  <a:pt x="163" y="373"/>
                  <a:pt x="163" y="373"/>
                </a:cubicBezTo>
                <a:cubicBezTo>
                  <a:pt x="163" y="375"/>
                  <a:pt x="163" y="375"/>
                  <a:pt x="163" y="375"/>
                </a:cubicBezTo>
                <a:cubicBezTo>
                  <a:pt x="163" y="375"/>
                  <a:pt x="163" y="375"/>
                  <a:pt x="170" y="375"/>
                </a:cubicBezTo>
                <a:cubicBezTo>
                  <a:pt x="171" y="375"/>
                  <a:pt x="171" y="375"/>
                  <a:pt x="171" y="375"/>
                </a:cubicBezTo>
                <a:cubicBezTo>
                  <a:pt x="171" y="373"/>
                  <a:pt x="171" y="373"/>
                  <a:pt x="171" y="373"/>
                </a:cubicBezTo>
                <a:cubicBezTo>
                  <a:pt x="171" y="373"/>
                  <a:pt x="171" y="373"/>
                  <a:pt x="173" y="360"/>
                </a:cubicBezTo>
                <a:cubicBezTo>
                  <a:pt x="173" y="358"/>
                  <a:pt x="173" y="358"/>
                  <a:pt x="173" y="358"/>
                </a:cubicBezTo>
                <a:cubicBezTo>
                  <a:pt x="171" y="358"/>
                  <a:pt x="171" y="358"/>
                  <a:pt x="171" y="358"/>
                </a:cubicBezTo>
                <a:cubicBezTo>
                  <a:pt x="171" y="358"/>
                  <a:pt x="171" y="358"/>
                  <a:pt x="166" y="358"/>
                </a:cubicBezTo>
                <a:cubicBezTo>
                  <a:pt x="166" y="360"/>
                  <a:pt x="166" y="360"/>
                  <a:pt x="166" y="360"/>
                </a:cubicBezTo>
                <a:cubicBezTo>
                  <a:pt x="167" y="360"/>
                  <a:pt x="167" y="360"/>
                  <a:pt x="167" y="360"/>
                </a:cubicBezTo>
                <a:cubicBezTo>
                  <a:pt x="167" y="360"/>
                  <a:pt x="167" y="360"/>
                  <a:pt x="171" y="351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2"/>
                  <a:pt x="170" y="352"/>
                  <a:pt x="170" y="352"/>
                </a:cubicBezTo>
                <a:cubicBezTo>
                  <a:pt x="170" y="352"/>
                  <a:pt x="170" y="352"/>
                  <a:pt x="171" y="352"/>
                </a:cubicBezTo>
                <a:cubicBezTo>
                  <a:pt x="172" y="352"/>
                  <a:pt x="174" y="352"/>
                  <a:pt x="178" y="352"/>
                </a:cubicBezTo>
                <a:cubicBezTo>
                  <a:pt x="179" y="352"/>
                  <a:pt x="179" y="352"/>
                  <a:pt x="179" y="352"/>
                </a:cubicBezTo>
                <a:cubicBezTo>
                  <a:pt x="179" y="351"/>
                  <a:pt x="179" y="351"/>
                  <a:pt x="179" y="351"/>
                </a:cubicBezTo>
                <a:cubicBezTo>
                  <a:pt x="179" y="351"/>
                  <a:pt x="179" y="351"/>
                  <a:pt x="185" y="341"/>
                </a:cubicBezTo>
                <a:cubicBezTo>
                  <a:pt x="183" y="341"/>
                  <a:pt x="183" y="341"/>
                  <a:pt x="183" y="341"/>
                </a:cubicBezTo>
                <a:cubicBezTo>
                  <a:pt x="183" y="342"/>
                  <a:pt x="183" y="342"/>
                  <a:pt x="183" y="342"/>
                </a:cubicBezTo>
                <a:cubicBezTo>
                  <a:pt x="183" y="342"/>
                  <a:pt x="183" y="342"/>
                  <a:pt x="191" y="343"/>
                </a:cubicBezTo>
                <a:cubicBezTo>
                  <a:pt x="203" y="346"/>
                  <a:pt x="203" y="346"/>
                  <a:pt x="203" y="346"/>
                </a:cubicBezTo>
                <a:cubicBezTo>
                  <a:pt x="192" y="341"/>
                  <a:pt x="192" y="341"/>
                  <a:pt x="192" y="341"/>
                </a:cubicBezTo>
                <a:cubicBezTo>
                  <a:pt x="192" y="341"/>
                  <a:pt x="192" y="341"/>
                  <a:pt x="183" y="337"/>
                </a:cubicBezTo>
                <a:cubicBezTo>
                  <a:pt x="182" y="338"/>
                  <a:pt x="182" y="338"/>
                  <a:pt x="182" y="338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183" y="339"/>
                  <a:pt x="183" y="339"/>
                  <a:pt x="187" y="337"/>
                </a:cubicBezTo>
                <a:cubicBezTo>
                  <a:pt x="186" y="335"/>
                  <a:pt x="186" y="335"/>
                  <a:pt x="186" y="335"/>
                </a:cubicBezTo>
                <a:cubicBezTo>
                  <a:pt x="186" y="337"/>
                  <a:pt x="186" y="337"/>
                  <a:pt x="186" y="337"/>
                </a:cubicBezTo>
                <a:cubicBezTo>
                  <a:pt x="186" y="337"/>
                  <a:pt x="186" y="337"/>
                  <a:pt x="191" y="337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2" y="334"/>
                  <a:pt x="192" y="334"/>
                  <a:pt x="192" y="334"/>
                </a:cubicBezTo>
                <a:cubicBezTo>
                  <a:pt x="192" y="334"/>
                  <a:pt x="192" y="334"/>
                  <a:pt x="187" y="330"/>
                </a:cubicBezTo>
                <a:cubicBezTo>
                  <a:pt x="186" y="331"/>
                  <a:pt x="186" y="331"/>
                  <a:pt x="186" y="331"/>
                </a:cubicBezTo>
                <a:cubicBezTo>
                  <a:pt x="187" y="332"/>
                  <a:pt x="187" y="332"/>
                  <a:pt x="187" y="332"/>
                </a:cubicBezTo>
                <a:cubicBezTo>
                  <a:pt x="187" y="332"/>
                  <a:pt x="187" y="332"/>
                  <a:pt x="198" y="324"/>
                </a:cubicBezTo>
                <a:cubicBezTo>
                  <a:pt x="197" y="323"/>
                  <a:pt x="197" y="323"/>
                  <a:pt x="197" y="323"/>
                </a:cubicBezTo>
                <a:cubicBezTo>
                  <a:pt x="197" y="325"/>
                  <a:pt x="197" y="325"/>
                  <a:pt x="197" y="325"/>
                </a:cubicBezTo>
                <a:cubicBezTo>
                  <a:pt x="197" y="325"/>
                  <a:pt x="197" y="325"/>
                  <a:pt x="198" y="325"/>
                </a:cubicBezTo>
                <a:cubicBezTo>
                  <a:pt x="199" y="325"/>
                  <a:pt x="201" y="325"/>
                  <a:pt x="205" y="325"/>
                </a:cubicBezTo>
                <a:cubicBezTo>
                  <a:pt x="205" y="325"/>
                  <a:pt x="205" y="325"/>
                  <a:pt x="205" y="325"/>
                </a:cubicBezTo>
                <a:cubicBezTo>
                  <a:pt x="206" y="324"/>
                  <a:pt x="206" y="324"/>
                  <a:pt x="206" y="324"/>
                </a:cubicBezTo>
                <a:cubicBezTo>
                  <a:pt x="206" y="324"/>
                  <a:pt x="207" y="324"/>
                  <a:pt x="207" y="323"/>
                </a:cubicBezTo>
                <a:cubicBezTo>
                  <a:pt x="207" y="323"/>
                  <a:pt x="206" y="322"/>
                  <a:pt x="206" y="322"/>
                </a:cubicBezTo>
                <a:cubicBezTo>
                  <a:pt x="206" y="322"/>
                  <a:pt x="206" y="322"/>
                  <a:pt x="206" y="322"/>
                </a:cubicBezTo>
                <a:cubicBezTo>
                  <a:pt x="205" y="321"/>
                  <a:pt x="205" y="321"/>
                  <a:pt x="205" y="321"/>
                </a:cubicBezTo>
                <a:cubicBezTo>
                  <a:pt x="203" y="321"/>
                  <a:pt x="197" y="319"/>
                  <a:pt x="197" y="319"/>
                </a:cubicBezTo>
                <a:cubicBezTo>
                  <a:pt x="197" y="320"/>
                  <a:pt x="197" y="320"/>
                  <a:pt x="197" y="320"/>
                </a:cubicBezTo>
                <a:cubicBezTo>
                  <a:pt x="198" y="322"/>
                  <a:pt x="198" y="322"/>
                  <a:pt x="198" y="322"/>
                </a:cubicBezTo>
                <a:cubicBezTo>
                  <a:pt x="198" y="322"/>
                  <a:pt x="198" y="322"/>
                  <a:pt x="208" y="314"/>
                </a:cubicBezTo>
                <a:cubicBezTo>
                  <a:pt x="210" y="312"/>
                  <a:pt x="210" y="312"/>
                  <a:pt x="210" y="312"/>
                </a:cubicBezTo>
                <a:cubicBezTo>
                  <a:pt x="208" y="311"/>
                  <a:pt x="208" y="311"/>
                  <a:pt x="208" y="311"/>
                </a:cubicBezTo>
                <a:cubicBezTo>
                  <a:pt x="208" y="311"/>
                  <a:pt x="208" y="311"/>
                  <a:pt x="203" y="308"/>
                </a:cubicBezTo>
                <a:cubicBezTo>
                  <a:pt x="202" y="308"/>
                  <a:pt x="202" y="308"/>
                  <a:pt x="202" y="308"/>
                </a:cubicBezTo>
                <a:cubicBezTo>
                  <a:pt x="202" y="308"/>
                  <a:pt x="202" y="308"/>
                  <a:pt x="202" y="308"/>
                </a:cubicBezTo>
                <a:cubicBezTo>
                  <a:pt x="202" y="308"/>
                  <a:pt x="202" y="308"/>
                  <a:pt x="198" y="310"/>
                </a:cubicBezTo>
                <a:cubicBezTo>
                  <a:pt x="195" y="310"/>
                  <a:pt x="195" y="310"/>
                  <a:pt x="195" y="310"/>
                </a:cubicBezTo>
                <a:cubicBezTo>
                  <a:pt x="197" y="312"/>
                  <a:pt x="197" y="312"/>
                  <a:pt x="197" y="312"/>
                </a:cubicBezTo>
                <a:cubicBezTo>
                  <a:pt x="197" y="312"/>
                  <a:pt x="197" y="312"/>
                  <a:pt x="200" y="315"/>
                </a:cubicBezTo>
                <a:cubicBezTo>
                  <a:pt x="201" y="314"/>
                  <a:pt x="201" y="314"/>
                  <a:pt x="201" y="314"/>
                </a:cubicBezTo>
                <a:cubicBezTo>
                  <a:pt x="200" y="313"/>
                  <a:pt x="200" y="313"/>
                  <a:pt x="200" y="313"/>
                </a:cubicBezTo>
                <a:cubicBezTo>
                  <a:pt x="200" y="313"/>
                  <a:pt x="200" y="313"/>
                  <a:pt x="182" y="327"/>
                </a:cubicBezTo>
                <a:cubicBezTo>
                  <a:pt x="183" y="329"/>
                  <a:pt x="183" y="329"/>
                  <a:pt x="183" y="329"/>
                </a:cubicBezTo>
                <a:cubicBezTo>
                  <a:pt x="183" y="327"/>
                  <a:pt x="183" y="327"/>
                  <a:pt x="183" y="327"/>
                </a:cubicBezTo>
                <a:cubicBezTo>
                  <a:pt x="183" y="327"/>
                  <a:pt x="183" y="327"/>
                  <a:pt x="172" y="331"/>
                </a:cubicBezTo>
                <a:cubicBezTo>
                  <a:pt x="172" y="333"/>
                  <a:pt x="172" y="333"/>
                  <a:pt x="172" y="333"/>
                </a:cubicBezTo>
                <a:cubicBezTo>
                  <a:pt x="173" y="331"/>
                  <a:pt x="173" y="331"/>
                  <a:pt x="173" y="331"/>
                </a:cubicBezTo>
                <a:cubicBezTo>
                  <a:pt x="173" y="331"/>
                  <a:pt x="173" y="331"/>
                  <a:pt x="167" y="327"/>
                </a:cubicBezTo>
                <a:cubicBezTo>
                  <a:pt x="166" y="329"/>
                  <a:pt x="166" y="329"/>
                  <a:pt x="166" y="329"/>
                </a:cubicBezTo>
                <a:cubicBezTo>
                  <a:pt x="167" y="327"/>
                  <a:pt x="167" y="327"/>
                  <a:pt x="167" y="327"/>
                </a:cubicBezTo>
                <a:cubicBezTo>
                  <a:pt x="167" y="327"/>
                  <a:pt x="167" y="327"/>
                  <a:pt x="160" y="322"/>
                </a:cubicBezTo>
                <a:cubicBezTo>
                  <a:pt x="159" y="323"/>
                  <a:pt x="159" y="323"/>
                  <a:pt x="159" y="323"/>
                </a:cubicBezTo>
                <a:cubicBezTo>
                  <a:pt x="160" y="323"/>
                  <a:pt x="160" y="323"/>
                  <a:pt x="160" y="323"/>
                </a:cubicBezTo>
                <a:cubicBezTo>
                  <a:pt x="160" y="323"/>
                  <a:pt x="160" y="323"/>
                  <a:pt x="162" y="318"/>
                </a:cubicBezTo>
                <a:cubicBezTo>
                  <a:pt x="160" y="318"/>
                  <a:pt x="160" y="318"/>
                  <a:pt x="160" y="318"/>
                </a:cubicBezTo>
                <a:cubicBezTo>
                  <a:pt x="160" y="319"/>
                  <a:pt x="160" y="319"/>
                  <a:pt x="160" y="319"/>
                </a:cubicBezTo>
                <a:cubicBezTo>
                  <a:pt x="160" y="319"/>
                  <a:pt x="160" y="319"/>
                  <a:pt x="165" y="321"/>
                </a:cubicBezTo>
                <a:cubicBezTo>
                  <a:pt x="166" y="321"/>
                  <a:pt x="166" y="321"/>
                  <a:pt x="166" y="321"/>
                </a:cubicBezTo>
                <a:cubicBezTo>
                  <a:pt x="166" y="320"/>
                  <a:pt x="166" y="320"/>
                  <a:pt x="166" y="320"/>
                </a:cubicBezTo>
                <a:cubicBezTo>
                  <a:pt x="166" y="320"/>
                  <a:pt x="166" y="320"/>
                  <a:pt x="167" y="320"/>
                </a:cubicBezTo>
                <a:cubicBezTo>
                  <a:pt x="169" y="320"/>
                  <a:pt x="171" y="319"/>
                  <a:pt x="176" y="318"/>
                </a:cubicBezTo>
                <a:cubicBezTo>
                  <a:pt x="175" y="316"/>
                  <a:pt x="175" y="316"/>
                  <a:pt x="175" y="316"/>
                </a:cubicBezTo>
                <a:cubicBezTo>
                  <a:pt x="174" y="318"/>
                  <a:pt x="174" y="318"/>
                  <a:pt x="174" y="318"/>
                </a:cubicBezTo>
                <a:cubicBezTo>
                  <a:pt x="174" y="318"/>
                  <a:pt x="174" y="318"/>
                  <a:pt x="178" y="320"/>
                </a:cubicBezTo>
                <a:cubicBezTo>
                  <a:pt x="179" y="321"/>
                  <a:pt x="179" y="321"/>
                  <a:pt x="179" y="321"/>
                </a:cubicBezTo>
                <a:cubicBezTo>
                  <a:pt x="180" y="320"/>
                  <a:pt x="180" y="320"/>
                  <a:pt x="180" y="320"/>
                </a:cubicBezTo>
                <a:cubicBezTo>
                  <a:pt x="180" y="320"/>
                  <a:pt x="180" y="320"/>
                  <a:pt x="183" y="319"/>
                </a:cubicBezTo>
                <a:cubicBezTo>
                  <a:pt x="185" y="318"/>
                  <a:pt x="185" y="318"/>
                  <a:pt x="185" y="318"/>
                </a:cubicBezTo>
                <a:cubicBezTo>
                  <a:pt x="183" y="316"/>
                  <a:pt x="183" y="316"/>
                  <a:pt x="183" y="316"/>
                </a:cubicBezTo>
                <a:cubicBezTo>
                  <a:pt x="183" y="316"/>
                  <a:pt x="183" y="316"/>
                  <a:pt x="177" y="314"/>
                </a:cubicBezTo>
                <a:cubicBezTo>
                  <a:pt x="177" y="315"/>
                  <a:pt x="177" y="315"/>
                  <a:pt x="177" y="315"/>
                </a:cubicBezTo>
                <a:cubicBezTo>
                  <a:pt x="178" y="316"/>
                  <a:pt x="178" y="316"/>
                  <a:pt x="178" y="316"/>
                </a:cubicBezTo>
                <a:cubicBezTo>
                  <a:pt x="178" y="316"/>
                  <a:pt x="178" y="316"/>
                  <a:pt x="180" y="313"/>
                </a:cubicBezTo>
                <a:cubicBezTo>
                  <a:pt x="179" y="312"/>
                  <a:pt x="179" y="312"/>
                  <a:pt x="179" y="312"/>
                </a:cubicBezTo>
                <a:cubicBezTo>
                  <a:pt x="180" y="314"/>
                  <a:pt x="180" y="314"/>
                  <a:pt x="180" y="314"/>
                </a:cubicBezTo>
                <a:cubicBezTo>
                  <a:pt x="180" y="314"/>
                  <a:pt x="180" y="314"/>
                  <a:pt x="181" y="313"/>
                </a:cubicBezTo>
                <a:cubicBezTo>
                  <a:pt x="182" y="313"/>
                  <a:pt x="184" y="312"/>
                  <a:pt x="189" y="311"/>
                </a:cubicBezTo>
                <a:cubicBezTo>
                  <a:pt x="190" y="311"/>
                  <a:pt x="190" y="311"/>
                  <a:pt x="190" y="311"/>
                </a:cubicBezTo>
                <a:cubicBezTo>
                  <a:pt x="190" y="310"/>
                  <a:pt x="190" y="310"/>
                  <a:pt x="190" y="310"/>
                </a:cubicBezTo>
                <a:cubicBezTo>
                  <a:pt x="190" y="310"/>
                  <a:pt x="190" y="310"/>
                  <a:pt x="190" y="307"/>
                </a:cubicBezTo>
                <a:cubicBezTo>
                  <a:pt x="190" y="305"/>
                  <a:pt x="190" y="305"/>
                  <a:pt x="190" y="305"/>
                </a:cubicBezTo>
                <a:cubicBezTo>
                  <a:pt x="188" y="305"/>
                  <a:pt x="188" y="305"/>
                  <a:pt x="188" y="305"/>
                </a:cubicBezTo>
                <a:cubicBezTo>
                  <a:pt x="188" y="305"/>
                  <a:pt x="188" y="305"/>
                  <a:pt x="176" y="310"/>
                </a:cubicBezTo>
                <a:cubicBezTo>
                  <a:pt x="176" y="310"/>
                  <a:pt x="176" y="310"/>
                  <a:pt x="176" y="310"/>
                </a:cubicBezTo>
                <a:cubicBezTo>
                  <a:pt x="175" y="310"/>
                  <a:pt x="175" y="310"/>
                  <a:pt x="175" y="310"/>
                </a:cubicBezTo>
                <a:cubicBezTo>
                  <a:pt x="175" y="310"/>
                  <a:pt x="175" y="310"/>
                  <a:pt x="171" y="314"/>
                </a:cubicBezTo>
                <a:cubicBezTo>
                  <a:pt x="172" y="315"/>
                  <a:pt x="172" y="315"/>
                  <a:pt x="172" y="315"/>
                </a:cubicBezTo>
                <a:cubicBezTo>
                  <a:pt x="172" y="314"/>
                  <a:pt x="172" y="314"/>
                  <a:pt x="172" y="314"/>
                </a:cubicBezTo>
                <a:cubicBezTo>
                  <a:pt x="172" y="314"/>
                  <a:pt x="172" y="314"/>
                  <a:pt x="164" y="315"/>
                </a:cubicBezTo>
                <a:cubicBezTo>
                  <a:pt x="164" y="316"/>
                  <a:pt x="164" y="316"/>
                  <a:pt x="164" y="316"/>
                </a:cubicBezTo>
                <a:cubicBezTo>
                  <a:pt x="165" y="315"/>
                  <a:pt x="165" y="315"/>
                  <a:pt x="165" y="315"/>
                </a:cubicBezTo>
                <a:cubicBezTo>
                  <a:pt x="165" y="315"/>
                  <a:pt x="164" y="315"/>
                  <a:pt x="163" y="314"/>
                </a:cubicBezTo>
                <a:cubicBezTo>
                  <a:pt x="161" y="314"/>
                  <a:pt x="158" y="313"/>
                  <a:pt x="156" y="312"/>
                </a:cubicBezTo>
                <a:cubicBezTo>
                  <a:pt x="155" y="311"/>
                  <a:pt x="154" y="310"/>
                  <a:pt x="153" y="310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1" y="310"/>
                  <a:pt x="151" y="310"/>
                  <a:pt x="151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1" y="310"/>
                  <a:pt x="151" y="310"/>
                  <a:pt x="151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1"/>
                  <a:pt x="152" y="310"/>
                  <a:pt x="153" y="310"/>
                </a:cubicBezTo>
                <a:cubicBezTo>
                  <a:pt x="154" y="310"/>
                  <a:pt x="157" y="310"/>
                  <a:pt x="159" y="310"/>
                </a:cubicBezTo>
                <a:cubicBezTo>
                  <a:pt x="161" y="310"/>
                  <a:pt x="163" y="310"/>
                  <a:pt x="163" y="310"/>
                </a:cubicBezTo>
                <a:cubicBezTo>
                  <a:pt x="163" y="308"/>
                  <a:pt x="163" y="308"/>
                  <a:pt x="163" y="308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62" y="309"/>
                  <a:pt x="162" y="309"/>
                  <a:pt x="164" y="313"/>
                </a:cubicBezTo>
                <a:cubicBezTo>
                  <a:pt x="167" y="316"/>
                  <a:pt x="167" y="316"/>
                  <a:pt x="167" y="316"/>
                </a:cubicBezTo>
                <a:cubicBezTo>
                  <a:pt x="167" y="313"/>
                  <a:pt x="167" y="313"/>
                  <a:pt x="167" y="313"/>
                </a:cubicBezTo>
                <a:cubicBezTo>
                  <a:pt x="167" y="313"/>
                  <a:pt x="167" y="313"/>
                  <a:pt x="169" y="304"/>
                </a:cubicBezTo>
                <a:cubicBezTo>
                  <a:pt x="167" y="304"/>
                  <a:pt x="167" y="304"/>
                  <a:pt x="167" y="304"/>
                </a:cubicBezTo>
                <a:cubicBezTo>
                  <a:pt x="167" y="306"/>
                  <a:pt x="167" y="306"/>
                  <a:pt x="167" y="306"/>
                </a:cubicBezTo>
                <a:cubicBezTo>
                  <a:pt x="167" y="306"/>
                  <a:pt x="169" y="306"/>
                  <a:pt x="172" y="305"/>
                </a:cubicBezTo>
                <a:cubicBezTo>
                  <a:pt x="174" y="305"/>
                  <a:pt x="177" y="304"/>
                  <a:pt x="179" y="301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9" y="301"/>
                  <a:pt x="179" y="301"/>
                  <a:pt x="179" y="301"/>
                </a:cubicBezTo>
                <a:cubicBezTo>
                  <a:pt x="179" y="301"/>
                  <a:pt x="180" y="301"/>
                  <a:pt x="180" y="300"/>
                </a:cubicBezTo>
                <a:cubicBezTo>
                  <a:pt x="179" y="299"/>
                  <a:pt x="179" y="299"/>
                  <a:pt x="179" y="299"/>
                </a:cubicBezTo>
                <a:cubicBezTo>
                  <a:pt x="178" y="298"/>
                  <a:pt x="178" y="298"/>
                  <a:pt x="178" y="298"/>
                </a:cubicBezTo>
                <a:cubicBezTo>
                  <a:pt x="176" y="297"/>
                  <a:pt x="174" y="297"/>
                  <a:pt x="171" y="296"/>
                </a:cubicBezTo>
                <a:cubicBezTo>
                  <a:pt x="169" y="296"/>
                  <a:pt x="167" y="296"/>
                  <a:pt x="167" y="296"/>
                </a:cubicBezTo>
                <a:cubicBezTo>
                  <a:pt x="167" y="297"/>
                  <a:pt x="167" y="297"/>
                  <a:pt x="167" y="297"/>
                </a:cubicBezTo>
                <a:cubicBezTo>
                  <a:pt x="168" y="299"/>
                  <a:pt x="168" y="299"/>
                  <a:pt x="168" y="299"/>
                </a:cubicBezTo>
                <a:cubicBezTo>
                  <a:pt x="168" y="299"/>
                  <a:pt x="168" y="299"/>
                  <a:pt x="179" y="291"/>
                </a:cubicBezTo>
                <a:cubicBezTo>
                  <a:pt x="178" y="289"/>
                  <a:pt x="178" y="289"/>
                  <a:pt x="178" y="289"/>
                </a:cubicBezTo>
                <a:cubicBezTo>
                  <a:pt x="177" y="291"/>
                  <a:pt x="177" y="291"/>
                  <a:pt x="177" y="291"/>
                </a:cubicBezTo>
                <a:cubicBezTo>
                  <a:pt x="177" y="291"/>
                  <a:pt x="177" y="291"/>
                  <a:pt x="184" y="295"/>
                </a:cubicBezTo>
                <a:cubicBezTo>
                  <a:pt x="186" y="296"/>
                  <a:pt x="186" y="296"/>
                  <a:pt x="186" y="296"/>
                </a:cubicBezTo>
                <a:cubicBezTo>
                  <a:pt x="186" y="293"/>
                  <a:pt x="186" y="293"/>
                  <a:pt x="186" y="293"/>
                </a:cubicBezTo>
                <a:cubicBezTo>
                  <a:pt x="186" y="293"/>
                  <a:pt x="186" y="293"/>
                  <a:pt x="186" y="292"/>
                </a:cubicBezTo>
                <a:cubicBezTo>
                  <a:pt x="186" y="292"/>
                  <a:pt x="186" y="292"/>
                  <a:pt x="186" y="292"/>
                </a:cubicBezTo>
                <a:cubicBezTo>
                  <a:pt x="186" y="291"/>
                  <a:pt x="186" y="291"/>
                  <a:pt x="186" y="291"/>
                </a:cubicBezTo>
                <a:cubicBezTo>
                  <a:pt x="186" y="291"/>
                  <a:pt x="186" y="291"/>
                  <a:pt x="180" y="284"/>
                </a:cubicBezTo>
                <a:cubicBezTo>
                  <a:pt x="179" y="285"/>
                  <a:pt x="179" y="285"/>
                  <a:pt x="179" y="285"/>
                </a:cubicBezTo>
                <a:cubicBezTo>
                  <a:pt x="181" y="286"/>
                  <a:pt x="181" y="286"/>
                  <a:pt x="181" y="286"/>
                </a:cubicBezTo>
                <a:cubicBezTo>
                  <a:pt x="181" y="286"/>
                  <a:pt x="181" y="286"/>
                  <a:pt x="185" y="279"/>
                </a:cubicBezTo>
                <a:cubicBezTo>
                  <a:pt x="183" y="279"/>
                  <a:pt x="183" y="279"/>
                  <a:pt x="183" y="279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2" y="280"/>
                  <a:pt x="184" y="281"/>
                </a:cubicBezTo>
                <a:cubicBezTo>
                  <a:pt x="185" y="282"/>
                  <a:pt x="187" y="284"/>
                  <a:pt x="192" y="288"/>
                </a:cubicBezTo>
                <a:cubicBezTo>
                  <a:pt x="201" y="296"/>
                  <a:pt x="201" y="296"/>
                  <a:pt x="201" y="296"/>
                </a:cubicBezTo>
                <a:cubicBezTo>
                  <a:pt x="194" y="286"/>
                  <a:pt x="194" y="286"/>
                  <a:pt x="194" y="286"/>
                </a:cubicBezTo>
                <a:cubicBezTo>
                  <a:pt x="194" y="286"/>
                  <a:pt x="194" y="286"/>
                  <a:pt x="187" y="276"/>
                </a:cubicBezTo>
                <a:cubicBezTo>
                  <a:pt x="186" y="277"/>
                  <a:pt x="186" y="277"/>
                  <a:pt x="186" y="277"/>
                </a:cubicBezTo>
                <a:cubicBezTo>
                  <a:pt x="187" y="278"/>
                  <a:pt x="187" y="278"/>
                  <a:pt x="187" y="278"/>
                </a:cubicBezTo>
                <a:cubicBezTo>
                  <a:pt x="187" y="278"/>
                  <a:pt x="187" y="278"/>
                  <a:pt x="188" y="277"/>
                </a:cubicBezTo>
                <a:cubicBezTo>
                  <a:pt x="189" y="277"/>
                  <a:pt x="190" y="275"/>
                  <a:pt x="191" y="274"/>
                </a:cubicBezTo>
                <a:cubicBezTo>
                  <a:pt x="191" y="274"/>
                  <a:pt x="191" y="274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2"/>
                  <a:pt x="192" y="272"/>
                  <a:pt x="192" y="272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2"/>
                  <a:pt x="192" y="272"/>
                  <a:pt x="192" y="272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3" y="274"/>
                  <a:pt x="195" y="275"/>
                  <a:pt x="196" y="276"/>
                </a:cubicBezTo>
                <a:cubicBezTo>
                  <a:pt x="197" y="277"/>
                  <a:pt x="197" y="277"/>
                  <a:pt x="198" y="278"/>
                </a:cubicBezTo>
                <a:cubicBezTo>
                  <a:pt x="198" y="278"/>
                  <a:pt x="198" y="278"/>
                  <a:pt x="198" y="278"/>
                </a:cubicBezTo>
                <a:cubicBezTo>
                  <a:pt x="201" y="281"/>
                  <a:pt x="201" y="281"/>
                  <a:pt x="201" y="281"/>
                </a:cubicBezTo>
                <a:cubicBezTo>
                  <a:pt x="201" y="277"/>
                  <a:pt x="201" y="277"/>
                  <a:pt x="201" y="277"/>
                </a:cubicBezTo>
                <a:cubicBezTo>
                  <a:pt x="201" y="277"/>
                  <a:pt x="201" y="274"/>
                  <a:pt x="199" y="271"/>
                </a:cubicBezTo>
                <a:cubicBezTo>
                  <a:pt x="199" y="271"/>
                  <a:pt x="199" y="271"/>
                  <a:pt x="199" y="271"/>
                </a:cubicBezTo>
                <a:cubicBezTo>
                  <a:pt x="199" y="271"/>
                  <a:pt x="199" y="271"/>
                  <a:pt x="199" y="271"/>
                </a:cubicBezTo>
                <a:cubicBezTo>
                  <a:pt x="197" y="269"/>
                  <a:pt x="195" y="268"/>
                  <a:pt x="193" y="268"/>
                </a:cubicBezTo>
                <a:cubicBezTo>
                  <a:pt x="192" y="267"/>
                  <a:pt x="191" y="267"/>
                  <a:pt x="191" y="267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5"/>
                  <a:pt x="190" y="265"/>
                  <a:pt x="190" y="265"/>
                </a:cubicBezTo>
                <a:cubicBezTo>
                  <a:pt x="190" y="265"/>
                  <a:pt x="190" y="265"/>
                  <a:pt x="190" y="265"/>
                </a:cubicBezTo>
                <a:cubicBezTo>
                  <a:pt x="190" y="265"/>
                  <a:pt x="191" y="264"/>
                  <a:pt x="191" y="264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2" y="264"/>
                  <a:pt x="193" y="263"/>
                </a:cubicBezTo>
                <a:cubicBezTo>
                  <a:pt x="194" y="263"/>
                  <a:pt x="196" y="262"/>
                  <a:pt x="200" y="261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0" y="258"/>
                  <a:pt x="200" y="258"/>
                  <a:pt x="200" y="258"/>
                </a:cubicBezTo>
                <a:cubicBezTo>
                  <a:pt x="200" y="258"/>
                  <a:pt x="200" y="258"/>
                  <a:pt x="189" y="257"/>
                </a:cubicBezTo>
                <a:cubicBezTo>
                  <a:pt x="189" y="257"/>
                  <a:pt x="189" y="257"/>
                  <a:pt x="189" y="257"/>
                </a:cubicBezTo>
                <a:cubicBezTo>
                  <a:pt x="188" y="257"/>
                  <a:pt x="188" y="257"/>
                  <a:pt x="188" y="257"/>
                </a:cubicBezTo>
                <a:cubicBezTo>
                  <a:pt x="188" y="257"/>
                  <a:pt x="188" y="257"/>
                  <a:pt x="188" y="257"/>
                </a:cubicBezTo>
                <a:cubicBezTo>
                  <a:pt x="188" y="257"/>
                  <a:pt x="187" y="257"/>
                  <a:pt x="187" y="257"/>
                </a:cubicBezTo>
                <a:cubicBezTo>
                  <a:pt x="186" y="257"/>
                  <a:pt x="186" y="257"/>
                  <a:pt x="185" y="257"/>
                </a:cubicBezTo>
                <a:cubicBezTo>
                  <a:pt x="185" y="256"/>
                  <a:pt x="185" y="256"/>
                  <a:pt x="185" y="256"/>
                </a:cubicBezTo>
                <a:cubicBezTo>
                  <a:pt x="185" y="256"/>
                  <a:pt x="185" y="256"/>
                  <a:pt x="185" y="256"/>
                </a:cubicBezTo>
                <a:cubicBezTo>
                  <a:pt x="184" y="255"/>
                  <a:pt x="185" y="255"/>
                  <a:pt x="185" y="254"/>
                </a:cubicBezTo>
                <a:cubicBezTo>
                  <a:pt x="186" y="253"/>
                  <a:pt x="186" y="253"/>
                  <a:pt x="186" y="253"/>
                </a:cubicBezTo>
                <a:cubicBezTo>
                  <a:pt x="186" y="252"/>
                  <a:pt x="186" y="252"/>
                  <a:pt x="186" y="251"/>
                </a:cubicBezTo>
                <a:cubicBezTo>
                  <a:pt x="186" y="250"/>
                  <a:pt x="186" y="250"/>
                  <a:pt x="186" y="249"/>
                </a:cubicBezTo>
                <a:cubicBezTo>
                  <a:pt x="185" y="250"/>
                  <a:pt x="185" y="250"/>
                  <a:pt x="185" y="250"/>
                </a:cubicBezTo>
                <a:cubicBezTo>
                  <a:pt x="186" y="250"/>
                  <a:pt x="186" y="250"/>
                  <a:pt x="186" y="250"/>
                </a:cubicBezTo>
                <a:cubicBezTo>
                  <a:pt x="186" y="250"/>
                  <a:pt x="186" y="247"/>
                  <a:pt x="186" y="245"/>
                </a:cubicBezTo>
                <a:cubicBezTo>
                  <a:pt x="187" y="244"/>
                  <a:pt x="187" y="243"/>
                  <a:pt x="187" y="243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9" y="242"/>
                  <a:pt x="190" y="243"/>
                  <a:pt x="191" y="244"/>
                </a:cubicBezTo>
                <a:cubicBezTo>
                  <a:pt x="192" y="245"/>
                  <a:pt x="192" y="246"/>
                  <a:pt x="192" y="246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3" y="248"/>
                  <a:pt x="193" y="248"/>
                  <a:pt x="193" y="248"/>
                </a:cubicBezTo>
                <a:cubicBezTo>
                  <a:pt x="194" y="248"/>
                  <a:pt x="194" y="248"/>
                  <a:pt x="194" y="248"/>
                </a:cubicBezTo>
                <a:cubicBezTo>
                  <a:pt x="194" y="248"/>
                  <a:pt x="194" y="248"/>
                  <a:pt x="195" y="248"/>
                </a:cubicBezTo>
                <a:cubicBezTo>
                  <a:pt x="196" y="248"/>
                  <a:pt x="198" y="248"/>
                  <a:pt x="202" y="248"/>
                </a:cubicBezTo>
                <a:cubicBezTo>
                  <a:pt x="206" y="248"/>
                  <a:pt x="206" y="248"/>
                  <a:pt x="206" y="248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3" y="245"/>
                  <a:pt x="203" y="245"/>
                  <a:pt x="196" y="240"/>
                </a:cubicBezTo>
                <a:cubicBezTo>
                  <a:pt x="195" y="241"/>
                  <a:pt x="195" y="241"/>
                  <a:pt x="195" y="241"/>
                </a:cubicBezTo>
                <a:cubicBezTo>
                  <a:pt x="197" y="240"/>
                  <a:pt x="197" y="240"/>
                  <a:pt x="197" y="240"/>
                </a:cubicBezTo>
                <a:cubicBezTo>
                  <a:pt x="197" y="240"/>
                  <a:pt x="197" y="240"/>
                  <a:pt x="194" y="233"/>
                </a:cubicBezTo>
                <a:cubicBezTo>
                  <a:pt x="193" y="234"/>
                  <a:pt x="193" y="234"/>
                  <a:pt x="193" y="234"/>
                </a:cubicBezTo>
                <a:cubicBezTo>
                  <a:pt x="194" y="234"/>
                  <a:pt x="194" y="234"/>
                  <a:pt x="194" y="234"/>
                </a:cubicBezTo>
                <a:cubicBezTo>
                  <a:pt x="194" y="234"/>
                  <a:pt x="194" y="234"/>
                  <a:pt x="196" y="230"/>
                </a:cubicBezTo>
                <a:cubicBezTo>
                  <a:pt x="194" y="230"/>
                  <a:pt x="194" y="230"/>
                  <a:pt x="194" y="230"/>
                </a:cubicBezTo>
                <a:cubicBezTo>
                  <a:pt x="194" y="231"/>
                  <a:pt x="194" y="231"/>
                  <a:pt x="194" y="231"/>
                </a:cubicBezTo>
                <a:cubicBezTo>
                  <a:pt x="194" y="231"/>
                  <a:pt x="194" y="231"/>
                  <a:pt x="198" y="233"/>
                </a:cubicBezTo>
                <a:cubicBezTo>
                  <a:pt x="202" y="234"/>
                  <a:pt x="202" y="234"/>
                  <a:pt x="202" y="234"/>
                </a:cubicBezTo>
                <a:cubicBezTo>
                  <a:pt x="199" y="230"/>
                  <a:pt x="199" y="230"/>
                  <a:pt x="199" y="230"/>
                </a:cubicBezTo>
                <a:cubicBezTo>
                  <a:pt x="199" y="230"/>
                  <a:pt x="199" y="230"/>
                  <a:pt x="195" y="225"/>
                </a:cubicBezTo>
                <a:cubicBezTo>
                  <a:pt x="194" y="226"/>
                  <a:pt x="194" y="226"/>
                  <a:pt x="194" y="226"/>
                </a:cubicBezTo>
                <a:cubicBezTo>
                  <a:pt x="196" y="226"/>
                  <a:pt x="196" y="226"/>
                  <a:pt x="196" y="226"/>
                </a:cubicBezTo>
                <a:cubicBezTo>
                  <a:pt x="196" y="226"/>
                  <a:pt x="196" y="22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4" y="218"/>
                  <a:pt x="194" y="218"/>
                  <a:pt x="194" y="218"/>
                </a:cubicBezTo>
                <a:cubicBezTo>
                  <a:pt x="194" y="218"/>
                  <a:pt x="194" y="218"/>
                  <a:pt x="195" y="218"/>
                </a:cubicBezTo>
                <a:cubicBezTo>
                  <a:pt x="196" y="218"/>
                  <a:pt x="197" y="218"/>
                  <a:pt x="201" y="218"/>
                </a:cubicBezTo>
                <a:cubicBezTo>
                  <a:pt x="201" y="216"/>
                  <a:pt x="201" y="216"/>
                  <a:pt x="201" y="216"/>
                </a:cubicBezTo>
                <a:cubicBezTo>
                  <a:pt x="200" y="217"/>
                  <a:pt x="200" y="217"/>
                  <a:pt x="200" y="217"/>
                </a:cubicBezTo>
                <a:cubicBezTo>
                  <a:pt x="200" y="217"/>
                  <a:pt x="200" y="217"/>
                  <a:pt x="204" y="225"/>
                </a:cubicBezTo>
                <a:cubicBezTo>
                  <a:pt x="208" y="233"/>
                  <a:pt x="208" y="233"/>
                  <a:pt x="208" y="233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206" y="224"/>
                  <a:pt x="206" y="224"/>
                  <a:pt x="205" y="215"/>
                </a:cubicBezTo>
                <a:cubicBezTo>
                  <a:pt x="204" y="215"/>
                  <a:pt x="204" y="215"/>
                  <a:pt x="204" y="215"/>
                </a:cubicBezTo>
                <a:cubicBezTo>
                  <a:pt x="204" y="216"/>
                  <a:pt x="204" y="216"/>
                  <a:pt x="204" y="216"/>
                </a:cubicBezTo>
                <a:cubicBezTo>
                  <a:pt x="204" y="216"/>
                  <a:pt x="204" y="216"/>
                  <a:pt x="208" y="215"/>
                </a:cubicBezTo>
                <a:cubicBezTo>
                  <a:pt x="208" y="214"/>
                  <a:pt x="208" y="214"/>
                  <a:pt x="208" y="214"/>
                </a:cubicBezTo>
                <a:cubicBezTo>
                  <a:pt x="206" y="214"/>
                  <a:pt x="206" y="214"/>
                  <a:pt x="206" y="214"/>
                </a:cubicBezTo>
                <a:cubicBezTo>
                  <a:pt x="206" y="214"/>
                  <a:pt x="206" y="214"/>
                  <a:pt x="209" y="221"/>
                </a:cubicBezTo>
                <a:cubicBezTo>
                  <a:pt x="210" y="223"/>
                  <a:pt x="210" y="223"/>
                  <a:pt x="210" y="223"/>
                </a:cubicBezTo>
                <a:cubicBezTo>
                  <a:pt x="211" y="222"/>
                  <a:pt x="211" y="222"/>
                  <a:pt x="211" y="222"/>
                </a:cubicBezTo>
                <a:cubicBezTo>
                  <a:pt x="211" y="222"/>
                  <a:pt x="211" y="222"/>
                  <a:pt x="221" y="214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19" y="213"/>
                  <a:pt x="219" y="213"/>
                  <a:pt x="228" y="227"/>
                </a:cubicBezTo>
                <a:cubicBezTo>
                  <a:pt x="235" y="236"/>
                  <a:pt x="235" y="236"/>
                  <a:pt x="235" y="236"/>
                </a:cubicBez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5"/>
                  <a:pt x="227" y="215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6" y="214"/>
                  <a:pt x="226" y="214"/>
                  <a:pt x="222" y="211"/>
                </a:cubicBezTo>
                <a:cubicBezTo>
                  <a:pt x="221" y="212"/>
                  <a:pt x="221" y="212"/>
                  <a:pt x="221" y="212"/>
                </a:cubicBezTo>
                <a:cubicBezTo>
                  <a:pt x="222" y="213"/>
                  <a:pt x="222" y="213"/>
                  <a:pt x="222" y="213"/>
                </a:cubicBezTo>
                <a:cubicBezTo>
                  <a:pt x="222" y="213"/>
                  <a:pt x="222" y="213"/>
                  <a:pt x="224" y="210"/>
                </a:cubicBezTo>
                <a:cubicBezTo>
                  <a:pt x="224" y="209"/>
                  <a:pt x="224" y="209"/>
                  <a:pt x="224" y="209"/>
                </a:cubicBezTo>
                <a:cubicBezTo>
                  <a:pt x="223" y="208"/>
                  <a:pt x="223" y="208"/>
                  <a:pt x="223" y="208"/>
                </a:cubicBezTo>
                <a:cubicBezTo>
                  <a:pt x="223" y="208"/>
                  <a:pt x="223" y="208"/>
                  <a:pt x="219" y="206"/>
                </a:cubicBezTo>
                <a:cubicBezTo>
                  <a:pt x="218" y="207"/>
                  <a:pt x="218" y="207"/>
                  <a:pt x="218" y="207"/>
                </a:cubicBezTo>
                <a:cubicBezTo>
                  <a:pt x="220" y="207"/>
                  <a:pt x="220" y="207"/>
                  <a:pt x="220" y="207"/>
                </a:cubicBezTo>
                <a:cubicBezTo>
                  <a:pt x="220" y="207"/>
                  <a:pt x="220" y="207"/>
                  <a:pt x="220" y="203"/>
                </a:cubicBezTo>
                <a:cubicBezTo>
                  <a:pt x="218" y="203"/>
                  <a:pt x="218" y="203"/>
                  <a:pt x="218" y="203"/>
                </a:cubicBezTo>
                <a:cubicBezTo>
                  <a:pt x="218" y="204"/>
                  <a:pt x="218" y="204"/>
                  <a:pt x="218" y="204"/>
                </a:cubicBezTo>
                <a:cubicBezTo>
                  <a:pt x="218" y="204"/>
                  <a:pt x="218" y="204"/>
                  <a:pt x="223" y="206"/>
                </a:cubicBezTo>
                <a:cubicBezTo>
                  <a:pt x="225" y="206"/>
                  <a:pt x="225" y="206"/>
                  <a:pt x="225" y="20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5" y="204"/>
                  <a:pt x="225" y="204"/>
                  <a:pt x="227" y="192"/>
                </a:cubicBezTo>
                <a:cubicBezTo>
                  <a:pt x="227" y="192"/>
                  <a:pt x="227" y="192"/>
                  <a:pt x="227" y="192"/>
                </a:cubicBezTo>
                <a:cubicBezTo>
                  <a:pt x="226" y="191"/>
                  <a:pt x="226" y="191"/>
                  <a:pt x="226" y="191"/>
                </a:cubicBezTo>
                <a:cubicBezTo>
                  <a:pt x="226" y="191"/>
                  <a:pt x="226" y="191"/>
                  <a:pt x="224" y="187"/>
                </a:cubicBezTo>
                <a:cubicBezTo>
                  <a:pt x="222" y="188"/>
                  <a:pt x="222" y="188"/>
                  <a:pt x="222" y="188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2" y="190"/>
                  <a:pt x="222" y="190"/>
                  <a:pt x="224" y="190"/>
                </a:cubicBezTo>
                <a:cubicBezTo>
                  <a:pt x="224" y="188"/>
                  <a:pt x="224" y="188"/>
                  <a:pt x="224" y="188"/>
                </a:cubicBezTo>
                <a:cubicBezTo>
                  <a:pt x="223" y="189"/>
                  <a:pt x="223" y="189"/>
                  <a:pt x="223" y="189"/>
                </a:cubicBezTo>
                <a:cubicBezTo>
                  <a:pt x="223" y="189"/>
                  <a:pt x="223" y="189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30" y="192"/>
                </a:cubicBezTo>
                <a:cubicBezTo>
                  <a:pt x="231" y="192"/>
                  <a:pt x="233" y="192"/>
                  <a:pt x="238" y="191"/>
                </a:cubicBezTo>
                <a:cubicBezTo>
                  <a:pt x="237" y="189"/>
                  <a:pt x="237" y="189"/>
                  <a:pt x="237" y="189"/>
                </a:cubicBezTo>
                <a:cubicBezTo>
                  <a:pt x="237" y="191"/>
                  <a:pt x="237" y="191"/>
                  <a:pt x="237" y="191"/>
                </a:cubicBezTo>
                <a:cubicBezTo>
                  <a:pt x="237" y="191"/>
                  <a:pt x="237" y="191"/>
                  <a:pt x="243" y="193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245" y="191"/>
                  <a:pt x="245" y="191"/>
                  <a:pt x="245" y="191"/>
                </a:cubicBezTo>
                <a:cubicBezTo>
                  <a:pt x="245" y="191"/>
                  <a:pt x="245" y="191"/>
                  <a:pt x="240" y="187"/>
                </a:cubicBezTo>
                <a:cubicBezTo>
                  <a:pt x="239" y="188"/>
                  <a:pt x="239" y="188"/>
                  <a:pt x="239" y="188"/>
                </a:cubicBezTo>
                <a:cubicBezTo>
                  <a:pt x="240" y="188"/>
                  <a:pt x="240" y="188"/>
                  <a:pt x="240" y="188"/>
                </a:cubicBezTo>
                <a:cubicBezTo>
                  <a:pt x="240" y="188"/>
                  <a:pt x="240" y="188"/>
                  <a:pt x="240" y="188"/>
                </a:cubicBezTo>
                <a:cubicBezTo>
                  <a:pt x="240" y="187"/>
                  <a:pt x="240" y="186"/>
                  <a:pt x="240" y="184"/>
                </a:cubicBezTo>
                <a:cubicBezTo>
                  <a:pt x="240" y="183"/>
                  <a:pt x="240" y="182"/>
                  <a:pt x="240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0" y="179"/>
                  <a:pt x="240" y="178"/>
                  <a:pt x="240" y="178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42" y="178"/>
                  <a:pt x="242" y="178"/>
                  <a:pt x="242" y="178"/>
                </a:cubicBezTo>
                <a:cubicBezTo>
                  <a:pt x="242" y="178"/>
                  <a:pt x="242" y="178"/>
                  <a:pt x="242" y="178"/>
                </a:cubicBezTo>
                <a:cubicBezTo>
                  <a:pt x="242" y="178"/>
                  <a:pt x="242" y="178"/>
                  <a:pt x="242" y="178"/>
                </a:cubicBezTo>
                <a:cubicBezTo>
                  <a:pt x="246" y="181"/>
                  <a:pt x="246" y="181"/>
                  <a:pt x="246" y="181"/>
                </a:cubicBezTo>
                <a:cubicBezTo>
                  <a:pt x="244" y="177"/>
                  <a:pt x="244" y="177"/>
                  <a:pt x="244" y="177"/>
                </a:cubicBezTo>
                <a:cubicBezTo>
                  <a:pt x="244" y="177"/>
                  <a:pt x="244" y="176"/>
                  <a:pt x="244" y="176"/>
                </a:cubicBezTo>
                <a:cubicBezTo>
                  <a:pt x="243" y="175"/>
                  <a:pt x="242" y="172"/>
                  <a:pt x="242" y="170"/>
                </a:cubicBezTo>
                <a:cubicBezTo>
                  <a:pt x="242" y="169"/>
                  <a:pt x="243" y="169"/>
                  <a:pt x="243" y="168"/>
                </a:cubicBezTo>
                <a:cubicBezTo>
                  <a:pt x="243" y="168"/>
                  <a:pt x="244" y="167"/>
                  <a:pt x="245" y="166"/>
                </a:cubicBezTo>
                <a:cubicBezTo>
                  <a:pt x="246" y="166"/>
                  <a:pt x="246" y="166"/>
                  <a:pt x="247" y="165"/>
                </a:cubicBezTo>
                <a:cubicBezTo>
                  <a:pt x="247" y="165"/>
                  <a:pt x="247" y="165"/>
                  <a:pt x="247" y="165"/>
                </a:cubicBezTo>
                <a:cubicBezTo>
                  <a:pt x="247" y="165"/>
                  <a:pt x="247" y="165"/>
                  <a:pt x="247" y="165"/>
                </a:cubicBezTo>
                <a:cubicBezTo>
                  <a:pt x="249" y="165"/>
                  <a:pt x="249" y="165"/>
                  <a:pt x="249" y="165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9" y="163"/>
                  <a:pt x="249" y="163"/>
                </a:cubicBezTo>
                <a:cubicBezTo>
                  <a:pt x="251" y="163"/>
                  <a:pt x="254" y="164"/>
                  <a:pt x="254" y="164"/>
                </a:cubicBezTo>
                <a:cubicBezTo>
                  <a:pt x="255" y="162"/>
                  <a:pt x="255" y="162"/>
                  <a:pt x="255" y="162"/>
                </a:cubicBezTo>
                <a:cubicBezTo>
                  <a:pt x="254" y="163"/>
                  <a:pt x="254" y="163"/>
                  <a:pt x="254" y="163"/>
                </a:cubicBezTo>
                <a:cubicBezTo>
                  <a:pt x="254" y="163"/>
                  <a:pt x="254" y="163"/>
                  <a:pt x="255" y="166"/>
                </a:cubicBezTo>
                <a:cubicBezTo>
                  <a:pt x="256" y="168"/>
                  <a:pt x="256" y="168"/>
                  <a:pt x="256" y="168"/>
                </a:cubicBezTo>
                <a:cubicBezTo>
                  <a:pt x="257" y="166"/>
                  <a:pt x="257" y="166"/>
                  <a:pt x="257" y="166"/>
                </a:cubicBezTo>
                <a:cubicBezTo>
                  <a:pt x="257" y="166"/>
                  <a:pt x="257" y="166"/>
                  <a:pt x="261" y="162"/>
                </a:cubicBezTo>
                <a:cubicBezTo>
                  <a:pt x="260" y="161"/>
                  <a:pt x="260" y="161"/>
                  <a:pt x="260" y="161"/>
                </a:cubicBezTo>
                <a:cubicBezTo>
                  <a:pt x="259" y="161"/>
                  <a:pt x="259" y="161"/>
                  <a:pt x="259" y="161"/>
                </a:cubicBezTo>
                <a:cubicBezTo>
                  <a:pt x="259" y="161"/>
                  <a:pt x="259" y="161"/>
                  <a:pt x="259" y="162"/>
                </a:cubicBezTo>
                <a:cubicBezTo>
                  <a:pt x="259" y="163"/>
                  <a:pt x="259" y="165"/>
                  <a:pt x="260" y="169"/>
                </a:cubicBezTo>
                <a:cubicBezTo>
                  <a:pt x="262" y="169"/>
                  <a:pt x="262" y="169"/>
                  <a:pt x="262" y="169"/>
                </a:cubicBezTo>
                <a:cubicBezTo>
                  <a:pt x="260" y="168"/>
                  <a:pt x="260" y="168"/>
                  <a:pt x="260" y="168"/>
                </a:cubicBezTo>
                <a:cubicBezTo>
                  <a:pt x="260" y="168"/>
                  <a:pt x="259" y="169"/>
                  <a:pt x="258" y="171"/>
                </a:cubicBezTo>
                <a:cubicBezTo>
                  <a:pt x="258" y="172"/>
                  <a:pt x="257" y="173"/>
                  <a:pt x="257" y="174"/>
                </a:cubicBezTo>
                <a:cubicBezTo>
                  <a:pt x="256" y="175"/>
                  <a:pt x="256" y="176"/>
                  <a:pt x="256" y="177"/>
                </a:cubicBezTo>
                <a:cubicBezTo>
                  <a:pt x="256" y="177"/>
                  <a:pt x="256" y="178"/>
                  <a:pt x="257" y="179"/>
                </a:cubicBezTo>
                <a:cubicBezTo>
                  <a:pt x="257" y="179"/>
                  <a:pt x="258" y="180"/>
                  <a:pt x="258" y="180"/>
                </a:cubicBezTo>
                <a:cubicBezTo>
                  <a:pt x="259" y="180"/>
                  <a:pt x="259" y="180"/>
                  <a:pt x="259" y="180"/>
                </a:cubicBezTo>
                <a:cubicBezTo>
                  <a:pt x="259" y="180"/>
                  <a:pt x="259" y="180"/>
                  <a:pt x="259" y="180"/>
                </a:cubicBezTo>
                <a:cubicBezTo>
                  <a:pt x="260" y="180"/>
                  <a:pt x="260" y="180"/>
                  <a:pt x="260" y="180"/>
                </a:cubicBezTo>
                <a:cubicBezTo>
                  <a:pt x="261" y="179"/>
                  <a:pt x="261" y="179"/>
                  <a:pt x="261" y="179"/>
                </a:cubicBezTo>
                <a:cubicBezTo>
                  <a:pt x="263" y="177"/>
                  <a:pt x="265" y="174"/>
                  <a:pt x="267" y="172"/>
                </a:cubicBezTo>
                <a:cubicBezTo>
                  <a:pt x="268" y="169"/>
                  <a:pt x="270" y="167"/>
                  <a:pt x="270" y="167"/>
                </a:cubicBezTo>
                <a:cubicBezTo>
                  <a:pt x="268" y="166"/>
                  <a:pt x="268" y="166"/>
                  <a:pt x="268" y="166"/>
                </a:cubicBezTo>
                <a:cubicBezTo>
                  <a:pt x="267" y="167"/>
                  <a:pt x="267" y="167"/>
                  <a:pt x="267" y="167"/>
                </a:cubicBezTo>
                <a:cubicBezTo>
                  <a:pt x="267" y="167"/>
                  <a:pt x="267" y="167"/>
                  <a:pt x="268" y="168"/>
                </a:cubicBezTo>
                <a:cubicBezTo>
                  <a:pt x="269" y="169"/>
                  <a:pt x="270" y="171"/>
                  <a:pt x="273" y="174"/>
                </a:cubicBezTo>
                <a:cubicBezTo>
                  <a:pt x="274" y="173"/>
                  <a:pt x="274" y="173"/>
                  <a:pt x="274" y="173"/>
                </a:cubicBezTo>
                <a:cubicBezTo>
                  <a:pt x="272" y="173"/>
                  <a:pt x="272" y="173"/>
                  <a:pt x="272" y="173"/>
                </a:cubicBezTo>
                <a:cubicBezTo>
                  <a:pt x="272" y="173"/>
                  <a:pt x="272" y="173"/>
                  <a:pt x="268" y="181"/>
                </a:cubicBezTo>
                <a:cubicBezTo>
                  <a:pt x="266" y="185"/>
                  <a:pt x="266" y="185"/>
                  <a:pt x="266" y="185"/>
                </a:cubicBezTo>
                <a:cubicBezTo>
                  <a:pt x="270" y="183"/>
                  <a:pt x="270" y="183"/>
                  <a:pt x="270" y="183"/>
                </a:cubicBezTo>
                <a:cubicBezTo>
                  <a:pt x="270" y="183"/>
                  <a:pt x="270" y="183"/>
                  <a:pt x="281" y="176"/>
                </a:cubicBezTo>
                <a:cubicBezTo>
                  <a:pt x="280" y="175"/>
                  <a:pt x="280" y="175"/>
                  <a:pt x="280" y="175"/>
                </a:cubicBezTo>
                <a:cubicBezTo>
                  <a:pt x="280" y="176"/>
                  <a:pt x="280" y="176"/>
                  <a:pt x="280" y="176"/>
                </a:cubicBezTo>
                <a:cubicBezTo>
                  <a:pt x="281" y="176"/>
                  <a:pt x="281" y="176"/>
                  <a:pt x="291" y="176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93" y="175"/>
                  <a:pt x="293" y="175"/>
                  <a:pt x="293" y="175"/>
                </a:cubicBezTo>
                <a:cubicBezTo>
                  <a:pt x="293" y="175"/>
                  <a:pt x="293" y="175"/>
                  <a:pt x="294" y="171"/>
                </a:cubicBezTo>
                <a:cubicBezTo>
                  <a:pt x="293" y="170"/>
                  <a:pt x="293" y="170"/>
                  <a:pt x="293" y="170"/>
                </a:cubicBezTo>
                <a:cubicBezTo>
                  <a:pt x="291" y="171"/>
                  <a:pt x="291" y="171"/>
                  <a:pt x="291" y="171"/>
                </a:cubicBezTo>
                <a:cubicBezTo>
                  <a:pt x="291" y="171"/>
                  <a:pt x="291" y="171"/>
                  <a:pt x="294" y="175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95" y="176"/>
                  <a:pt x="295" y="176"/>
                  <a:pt x="295" y="176"/>
                </a:cubicBezTo>
                <a:cubicBezTo>
                  <a:pt x="295" y="176"/>
                  <a:pt x="295" y="176"/>
                  <a:pt x="304" y="179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5" y="179"/>
                  <a:pt x="305" y="179"/>
                  <a:pt x="306" y="178"/>
                </a:cubicBezTo>
                <a:cubicBezTo>
                  <a:pt x="307" y="178"/>
                  <a:pt x="310" y="177"/>
                  <a:pt x="314" y="175"/>
                </a:cubicBezTo>
                <a:cubicBezTo>
                  <a:pt x="313" y="173"/>
                  <a:pt x="313" y="173"/>
                  <a:pt x="313" y="173"/>
                </a:cubicBezTo>
                <a:cubicBezTo>
                  <a:pt x="312" y="175"/>
                  <a:pt x="312" y="175"/>
                  <a:pt x="312" y="175"/>
                </a:cubicBezTo>
                <a:cubicBezTo>
                  <a:pt x="312" y="175"/>
                  <a:pt x="312" y="175"/>
                  <a:pt x="314" y="175"/>
                </a:cubicBezTo>
                <a:cubicBezTo>
                  <a:pt x="315" y="176"/>
                  <a:pt x="319" y="177"/>
                  <a:pt x="325" y="179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26" y="176"/>
                  <a:pt x="326" y="176"/>
                  <a:pt x="326" y="176"/>
                </a:cubicBezTo>
                <a:cubicBezTo>
                  <a:pt x="326" y="176"/>
                  <a:pt x="326" y="176"/>
                  <a:pt x="322" y="172"/>
                </a:cubicBezTo>
                <a:cubicBezTo>
                  <a:pt x="321" y="173"/>
                  <a:pt x="321" y="173"/>
                  <a:pt x="321" y="173"/>
                </a:cubicBezTo>
                <a:cubicBezTo>
                  <a:pt x="321" y="175"/>
                  <a:pt x="321" y="175"/>
                  <a:pt x="321" y="175"/>
                </a:cubicBezTo>
                <a:cubicBezTo>
                  <a:pt x="321" y="175"/>
                  <a:pt x="321" y="175"/>
                  <a:pt x="322" y="175"/>
                </a:cubicBezTo>
                <a:cubicBezTo>
                  <a:pt x="323" y="175"/>
                  <a:pt x="324" y="175"/>
                  <a:pt x="328" y="175"/>
                </a:cubicBezTo>
                <a:cubicBezTo>
                  <a:pt x="328" y="173"/>
                  <a:pt x="328" y="173"/>
                  <a:pt x="328" y="173"/>
                </a:cubicBezTo>
                <a:cubicBezTo>
                  <a:pt x="327" y="175"/>
                  <a:pt x="327" y="175"/>
                  <a:pt x="327" y="175"/>
                </a:cubicBezTo>
                <a:cubicBezTo>
                  <a:pt x="327" y="175"/>
                  <a:pt x="327" y="175"/>
                  <a:pt x="329" y="175"/>
                </a:cubicBezTo>
                <a:cubicBezTo>
                  <a:pt x="330" y="176"/>
                  <a:pt x="333" y="177"/>
                  <a:pt x="339" y="179"/>
                </a:cubicBezTo>
                <a:cubicBezTo>
                  <a:pt x="340" y="177"/>
                  <a:pt x="340" y="177"/>
                  <a:pt x="340" y="177"/>
                </a:cubicBezTo>
                <a:cubicBezTo>
                  <a:pt x="339" y="176"/>
                  <a:pt x="339" y="176"/>
                  <a:pt x="339" y="176"/>
                </a:cubicBezTo>
                <a:cubicBezTo>
                  <a:pt x="339" y="176"/>
                  <a:pt x="337" y="178"/>
                  <a:pt x="335" y="181"/>
                </a:cubicBezTo>
                <a:cubicBezTo>
                  <a:pt x="334" y="182"/>
                  <a:pt x="334" y="184"/>
                  <a:pt x="333" y="185"/>
                </a:cubicBezTo>
                <a:cubicBezTo>
                  <a:pt x="332" y="187"/>
                  <a:pt x="332" y="188"/>
                  <a:pt x="332" y="189"/>
                </a:cubicBezTo>
                <a:cubicBezTo>
                  <a:pt x="333" y="189"/>
                  <a:pt x="333" y="189"/>
                  <a:pt x="333" y="189"/>
                </a:cubicBezTo>
                <a:cubicBezTo>
                  <a:pt x="332" y="189"/>
                  <a:pt x="332" y="189"/>
                  <a:pt x="332" y="189"/>
                </a:cubicBezTo>
                <a:cubicBezTo>
                  <a:pt x="332" y="190"/>
                  <a:pt x="331" y="190"/>
                  <a:pt x="331" y="191"/>
                </a:cubicBezTo>
                <a:cubicBezTo>
                  <a:pt x="331" y="191"/>
                  <a:pt x="331" y="192"/>
                  <a:pt x="332" y="192"/>
                </a:cubicBezTo>
                <a:cubicBezTo>
                  <a:pt x="332" y="193"/>
                  <a:pt x="333" y="193"/>
                  <a:pt x="333" y="193"/>
                </a:cubicBezTo>
                <a:cubicBezTo>
                  <a:pt x="334" y="193"/>
                  <a:pt x="334" y="192"/>
                  <a:pt x="335" y="192"/>
                </a:cubicBezTo>
                <a:cubicBezTo>
                  <a:pt x="336" y="192"/>
                  <a:pt x="337" y="190"/>
                  <a:pt x="337" y="190"/>
                </a:cubicBezTo>
                <a:cubicBezTo>
                  <a:pt x="336" y="189"/>
                  <a:pt x="336" y="189"/>
                  <a:pt x="336" y="189"/>
                </a:cubicBezTo>
                <a:cubicBezTo>
                  <a:pt x="334" y="189"/>
                  <a:pt x="334" y="189"/>
                  <a:pt x="334" y="189"/>
                </a:cubicBezTo>
                <a:cubicBezTo>
                  <a:pt x="334" y="189"/>
                  <a:pt x="334" y="190"/>
                  <a:pt x="334" y="191"/>
                </a:cubicBezTo>
                <a:cubicBezTo>
                  <a:pt x="333" y="192"/>
                  <a:pt x="332" y="195"/>
                  <a:pt x="331" y="197"/>
                </a:cubicBezTo>
                <a:cubicBezTo>
                  <a:pt x="330" y="199"/>
                  <a:pt x="329" y="201"/>
                  <a:pt x="328" y="202"/>
                </a:cubicBezTo>
                <a:cubicBezTo>
                  <a:pt x="329" y="203"/>
                  <a:pt x="329" y="203"/>
                  <a:pt x="329" y="203"/>
                </a:cubicBezTo>
                <a:cubicBezTo>
                  <a:pt x="329" y="201"/>
                  <a:pt x="329" y="201"/>
                  <a:pt x="329" y="201"/>
                </a:cubicBezTo>
                <a:cubicBezTo>
                  <a:pt x="327" y="202"/>
                  <a:pt x="323" y="203"/>
                  <a:pt x="321" y="203"/>
                </a:cubicBezTo>
                <a:cubicBezTo>
                  <a:pt x="318" y="204"/>
                  <a:pt x="315" y="204"/>
                  <a:pt x="315" y="204"/>
                </a:cubicBezTo>
                <a:cubicBezTo>
                  <a:pt x="315" y="204"/>
                  <a:pt x="315" y="204"/>
                  <a:pt x="315" y="204"/>
                </a:cubicBezTo>
                <a:cubicBezTo>
                  <a:pt x="315" y="204"/>
                  <a:pt x="315" y="204"/>
                  <a:pt x="315" y="204"/>
                </a:cubicBezTo>
                <a:cubicBezTo>
                  <a:pt x="315" y="204"/>
                  <a:pt x="312" y="206"/>
                  <a:pt x="306" y="211"/>
                </a:cubicBezTo>
                <a:cubicBezTo>
                  <a:pt x="308" y="212"/>
                  <a:pt x="308" y="212"/>
                  <a:pt x="308" y="212"/>
                </a:cubicBezTo>
                <a:cubicBezTo>
                  <a:pt x="307" y="211"/>
                  <a:pt x="307" y="211"/>
                  <a:pt x="307" y="211"/>
                </a:cubicBezTo>
                <a:cubicBezTo>
                  <a:pt x="303" y="214"/>
                  <a:pt x="299" y="216"/>
                  <a:pt x="296" y="218"/>
                </a:cubicBezTo>
                <a:cubicBezTo>
                  <a:pt x="294" y="218"/>
                  <a:pt x="293" y="218"/>
                  <a:pt x="292" y="219"/>
                </a:cubicBezTo>
                <a:cubicBezTo>
                  <a:pt x="292" y="219"/>
                  <a:pt x="292" y="219"/>
                  <a:pt x="291" y="219"/>
                </a:cubicBezTo>
                <a:cubicBezTo>
                  <a:pt x="291" y="219"/>
                  <a:pt x="291" y="219"/>
                  <a:pt x="291" y="219"/>
                </a:cubicBezTo>
                <a:cubicBezTo>
                  <a:pt x="291" y="219"/>
                  <a:pt x="291" y="219"/>
                  <a:pt x="291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290" y="219"/>
                  <a:pt x="290" y="219"/>
                  <a:pt x="282" y="226"/>
                </a:cubicBezTo>
                <a:cubicBezTo>
                  <a:pt x="283" y="227"/>
                  <a:pt x="283" y="227"/>
                  <a:pt x="283" y="227"/>
                </a:cubicBezTo>
                <a:cubicBezTo>
                  <a:pt x="283" y="226"/>
                  <a:pt x="283" y="226"/>
                  <a:pt x="283" y="226"/>
                </a:cubicBezTo>
                <a:cubicBezTo>
                  <a:pt x="283" y="226"/>
                  <a:pt x="283" y="226"/>
                  <a:pt x="276" y="226"/>
                </a:cubicBezTo>
                <a:cubicBezTo>
                  <a:pt x="273" y="226"/>
                  <a:pt x="273" y="226"/>
                  <a:pt x="273" y="226"/>
                </a:cubicBezTo>
                <a:cubicBezTo>
                  <a:pt x="275" y="228"/>
                  <a:pt x="275" y="228"/>
                  <a:pt x="275" y="228"/>
                </a:cubicBezTo>
                <a:cubicBezTo>
                  <a:pt x="275" y="228"/>
                  <a:pt x="275" y="228"/>
                  <a:pt x="276" y="229"/>
                </a:cubicBezTo>
                <a:cubicBezTo>
                  <a:pt x="276" y="229"/>
                  <a:pt x="277" y="231"/>
                  <a:pt x="279" y="234"/>
                </a:cubicBezTo>
                <a:cubicBezTo>
                  <a:pt x="280" y="233"/>
                  <a:pt x="280" y="233"/>
                  <a:pt x="280" y="233"/>
                </a:cubicBezTo>
                <a:cubicBezTo>
                  <a:pt x="280" y="231"/>
                  <a:pt x="280" y="231"/>
                  <a:pt x="280" y="231"/>
                </a:cubicBezTo>
                <a:cubicBezTo>
                  <a:pt x="280" y="231"/>
                  <a:pt x="280" y="231"/>
                  <a:pt x="272" y="232"/>
                </a:cubicBezTo>
                <a:cubicBezTo>
                  <a:pt x="266" y="234"/>
                  <a:pt x="266" y="234"/>
                  <a:pt x="266" y="234"/>
                </a:cubicBezTo>
                <a:cubicBezTo>
                  <a:pt x="272" y="235"/>
                  <a:pt x="272" y="235"/>
                  <a:pt x="272" y="235"/>
                </a:cubicBezTo>
                <a:cubicBezTo>
                  <a:pt x="272" y="235"/>
                  <a:pt x="272" y="235"/>
                  <a:pt x="281" y="238"/>
                </a:cubicBezTo>
                <a:cubicBezTo>
                  <a:pt x="282" y="238"/>
                  <a:pt x="282" y="238"/>
                  <a:pt x="282" y="238"/>
                </a:cubicBezTo>
                <a:cubicBezTo>
                  <a:pt x="282" y="238"/>
                  <a:pt x="282" y="238"/>
                  <a:pt x="282" y="238"/>
                </a:cubicBezTo>
                <a:cubicBezTo>
                  <a:pt x="282" y="238"/>
                  <a:pt x="282" y="238"/>
                  <a:pt x="290" y="238"/>
                </a:cubicBezTo>
                <a:cubicBezTo>
                  <a:pt x="290" y="237"/>
                  <a:pt x="290" y="237"/>
                  <a:pt x="290" y="237"/>
                </a:cubicBezTo>
                <a:cubicBezTo>
                  <a:pt x="289" y="236"/>
                  <a:pt x="289" y="236"/>
                  <a:pt x="289" y="236"/>
                </a:cubicBezTo>
                <a:cubicBezTo>
                  <a:pt x="289" y="236"/>
                  <a:pt x="289" y="236"/>
                  <a:pt x="275" y="248"/>
                </a:cubicBezTo>
                <a:cubicBezTo>
                  <a:pt x="276" y="249"/>
                  <a:pt x="276" y="249"/>
                  <a:pt x="276" y="249"/>
                </a:cubicBezTo>
                <a:cubicBezTo>
                  <a:pt x="277" y="247"/>
                  <a:pt x="277" y="247"/>
                  <a:pt x="277" y="247"/>
                </a:cubicBezTo>
                <a:cubicBezTo>
                  <a:pt x="277" y="247"/>
                  <a:pt x="277" y="247"/>
                  <a:pt x="266" y="246"/>
                </a:cubicBezTo>
                <a:cubicBezTo>
                  <a:pt x="265" y="246"/>
                  <a:pt x="265" y="246"/>
                  <a:pt x="265" y="246"/>
                </a:cubicBezTo>
                <a:cubicBezTo>
                  <a:pt x="265" y="246"/>
                  <a:pt x="265" y="246"/>
                  <a:pt x="265" y="246"/>
                </a:cubicBezTo>
                <a:cubicBezTo>
                  <a:pt x="265" y="246"/>
                  <a:pt x="265" y="246"/>
                  <a:pt x="254" y="250"/>
                </a:cubicBezTo>
                <a:cubicBezTo>
                  <a:pt x="250" y="252"/>
                  <a:pt x="250" y="252"/>
                  <a:pt x="250" y="252"/>
                </a:cubicBezTo>
                <a:cubicBezTo>
                  <a:pt x="254" y="253"/>
                  <a:pt x="254" y="253"/>
                  <a:pt x="254" y="253"/>
                </a:cubicBezTo>
                <a:cubicBezTo>
                  <a:pt x="254" y="253"/>
                  <a:pt x="254" y="253"/>
                  <a:pt x="258" y="254"/>
                </a:cubicBezTo>
                <a:cubicBezTo>
                  <a:pt x="259" y="254"/>
                  <a:pt x="259" y="254"/>
                  <a:pt x="259" y="254"/>
                </a:cubicBezTo>
                <a:cubicBezTo>
                  <a:pt x="259" y="254"/>
                  <a:pt x="259" y="254"/>
                  <a:pt x="259" y="254"/>
                </a:cubicBezTo>
                <a:cubicBezTo>
                  <a:pt x="259" y="254"/>
                  <a:pt x="261" y="254"/>
                  <a:pt x="263" y="253"/>
                </a:cubicBezTo>
                <a:cubicBezTo>
                  <a:pt x="264" y="253"/>
                  <a:pt x="265" y="252"/>
                  <a:pt x="266" y="252"/>
                </a:cubicBezTo>
                <a:cubicBezTo>
                  <a:pt x="266" y="252"/>
                  <a:pt x="266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8" y="252"/>
                  <a:pt x="268" y="252"/>
                </a:cubicBezTo>
                <a:cubicBezTo>
                  <a:pt x="270" y="252"/>
                  <a:pt x="273" y="253"/>
                  <a:pt x="273" y="253"/>
                </a:cubicBezTo>
                <a:cubicBezTo>
                  <a:pt x="274" y="252"/>
                  <a:pt x="274" y="252"/>
                  <a:pt x="274" y="252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3" y="250"/>
                  <a:pt x="273" y="250"/>
                  <a:pt x="265" y="259"/>
                </a:cubicBezTo>
                <a:cubicBezTo>
                  <a:pt x="266" y="260"/>
                  <a:pt x="266" y="260"/>
                  <a:pt x="266" y="260"/>
                </a:cubicBezTo>
                <a:cubicBezTo>
                  <a:pt x="265" y="258"/>
                  <a:pt x="265" y="258"/>
                  <a:pt x="265" y="258"/>
                </a:cubicBezTo>
                <a:cubicBezTo>
                  <a:pt x="265" y="258"/>
                  <a:pt x="265" y="258"/>
                  <a:pt x="250" y="264"/>
                </a:cubicBezTo>
                <a:cubicBezTo>
                  <a:pt x="240" y="267"/>
                  <a:pt x="240" y="267"/>
                  <a:pt x="240" y="267"/>
                </a:cubicBezTo>
                <a:cubicBezTo>
                  <a:pt x="251" y="267"/>
                  <a:pt x="251" y="267"/>
                  <a:pt x="251" y="267"/>
                </a:cubicBezTo>
                <a:cubicBezTo>
                  <a:pt x="251" y="267"/>
                  <a:pt x="251" y="267"/>
                  <a:pt x="270" y="265"/>
                </a:cubicBezTo>
                <a:cubicBezTo>
                  <a:pt x="270" y="265"/>
                  <a:pt x="270" y="265"/>
                  <a:pt x="270" y="265"/>
                </a:cubicBezTo>
                <a:cubicBezTo>
                  <a:pt x="271" y="265"/>
                  <a:pt x="271" y="265"/>
                  <a:pt x="271" y="265"/>
                </a:cubicBezTo>
                <a:cubicBezTo>
                  <a:pt x="271" y="265"/>
                  <a:pt x="271" y="265"/>
                  <a:pt x="276" y="258"/>
                </a:cubicBezTo>
                <a:cubicBezTo>
                  <a:pt x="275" y="257"/>
                  <a:pt x="275" y="257"/>
                  <a:pt x="275" y="257"/>
                </a:cubicBezTo>
                <a:cubicBezTo>
                  <a:pt x="275" y="258"/>
                  <a:pt x="275" y="258"/>
                  <a:pt x="275" y="258"/>
                </a:cubicBezTo>
                <a:cubicBezTo>
                  <a:pt x="275" y="258"/>
                  <a:pt x="275" y="258"/>
                  <a:pt x="280" y="260"/>
                </a:cubicBezTo>
                <a:cubicBezTo>
                  <a:pt x="281" y="260"/>
                  <a:pt x="281" y="260"/>
                  <a:pt x="281" y="260"/>
                </a:cubicBezTo>
                <a:cubicBezTo>
                  <a:pt x="281" y="260"/>
                  <a:pt x="281" y="260"/>
                  <a:pt x="281" y="260"/>
                </a:cubicBezTo>
                <a:cubicBezTo>
                  <a:pt x="281" y="260"/>
                  <a:pt x="282" y="259"/>
                  <a:pt x="284" y="259"/>
                </a:cubicBezTo>
                <a:cubicBezTo>
                  <a:pt x="286" y="258"/>
                  <a:pt x="291" y="257"/>
                  <a:pt x="295" y="256"/>
                </a:cubicBezTo>
                <a:cubicBezTo>
                  <a:pt x="299" y="255"/>
                  <a:pt x="303" y="254"/>
                  <a:pt x="306" y="254"/>
                </a:cubicBezTo>
                <a:cubicBezTo>
                  <a:pt x="306" y="253"/>
                  <a:pt x="306" y="253"/>
                  <a:pt x="306" y="253"/>
                </a:cubicBezTo>
                <a:cubicBezTo>
                  <a:pt x="306" y="254"/>
                  <a:pt x="306" y="254"/>
                  <a:pt x="306" y="254"/>
                </a:cubicBezTo>
                <a:cubicBezTo>
                  <a:pt x="309" y="255"/>
                  <a:pt x="312" y="257"/>
                  <a:pt x="314" y="258"/>
                </a:cubicBezTo>
                <a:cubicBezTo>
                  <a:pt x="315" y="259"/>
                  <a:pt x="316" y="259"/>
                  <a:pt x="316" y="260"/>
                </a:cubicBezTo>
                <a:cubicBezTo>
                  <a:pt x="317" y="260"/>
                  <a:pt x="317" y="260"/>
                  <a:pt x="317" y="260"/>
                </a:cubicBezTo>
                <a:cubicBezTo>
                  <a:pt x="317" y="261"/>
                  <a:pt x="317" y="261"/>
                  <a:pt x="317" y="261"/>
                </a:cubicBezTo>
                <a:cubicBezTo>
                  <a:pt x="318" y="261"/>
                  <a:pt x="318" y="261"/>
                  <a:pt x="318" y="261"/>
                </a:cubicBezTo>
                <a:cubicBezTo>
                  <a:pt x="319" y="261"/>
                  <a:pt x="319" y="261"/>
                  <a:pt x="319" y="261"/>
                </a:cubicBezTo>
                <a:cubicBezTo>
                  <a:pt x="319" y="261"/>
                  <a:pt x="319" y="261"/>
                  <a:pt x="328" y="260"/>
                </a:cubicBezTo>
                <a:cubicBezTo>
                  <a:pt x="328" y="258"/>
                  <a:pt x="328" y="258"/>
                  <a:pt x="328" y="258"/>
                </a:cubicBezTo>
                <a:cubicBezTo>
                  <a:pt x="327" y="260"/>
                  <a:pt x="327" y="260"/>
                  <a:pt x="327" y="260"/>
                </a:cubicBezTo>
                <a:cubicBezTo>
                  <a:pt x="327" y="260"/>
                  <a:pt x="327" y="260"/>
                  <a:pt x="330" y="261"/>
                </a:cubicBezTo>
                <a:cubicBezTo>
                  <a:pt x="332" y="262"/>
                  <a:pt x="337" y="264"/>
                  <a:pt x="347" y="268"/>
                </a:cubicBezTo>
                <a:cubicBezTo>
                  <a:pt x="348" y="268"/>
                  <a:pt x="348" y="268"/>
                  <a:pt x="348" y="268"/>
                </a:cubicBezTo>
                <a:cubicBezTo>
                  <a:pt x="348" y="268"/>
                  <a:pt x="348" y="268"/>
                  <a:pt x="348" y="268"/>
                </a:cubicBezTo>
                <a:cubicBezTo>
                  <a:pt x="348" y="268"/>
                  <a:pt x="348" y="268"/>
                  <a:pt x="359" y="267"/>
                </a:cubicBezTo>
                <a:cubicBezTo>
                  <a:pt x="359" y="265"/>
                  <a:pt x="359" y="265"/>
                  <a:pt x="359" y="265"/>
                </a:cubicBezTo>
                <a:cubicBezTo>
                  <a:pt x="359" y="267"/>
                  <a:pt x="359" y="267"/>
                  <a:pt x="359" y="267"/>
                </a:cubicBezTo>
                <a:cubicBezTo>
                  <a:pt x="359" y="267"/>
                  <a:pt x="359" y="267"/>
                  <a:pt x="359" y="267"/>
                </a:cubicBezTo>
                <a:cubicBezTo>
                  <a:pt x="361" y="267"/>
                  <a:pt x="365" y="268"/>
                  <a:pt x="368" y="270"/>
                </a:cubicBezTo>
                <a:cubicBezTo>
                  <a:pt x="372" y="271"/>
                  <a:pt x="375" y="274"/>
                  <a:pt x="376" y="278"/>
                </a:cubicBezTo>
                <a:cubicBezTo>
                  <a:pt x="378" y="277"/>
                  <a:pt x="378" y="277"/>
                  <a:pt x="378" y="277"/>
                </a:cubicBezTo>
                <a:cubicBezTo>
                  <a:pt x="376" y="278"/>
                  <a:pt x="376" y="278"/>
                  <a:pt x="376" y="278"/>
                </a:cubicBezTo>
                <a:cubicBezTo>
                  <a:pt x="376" y="278"/>
                  <a:pt x="376" y="279"/>
                  <a:pt x="376" y="279"/>
                </a:cubicBezTo>
                <a:cubicBezTo>
                  <a:pt x="376" y="282"/>
                  <a:pt x="376" y="285"/>
                  <a:pt x="374" y="287"/>
                </a:cubicBezTo>
                <a:cubicBezTo>
                  <a:pt x="372" y="292"/>
                  <a:pt x="368" y="296"/>
                  <a:pt x="365" y="300"/>
                </a:cubicBezTo>
                <a:cubicBezTo>
                  <a:pt x="364" y="302"/>
                  <a:pt x="362" y="303"/>
                  <a:pt x="361" y="305"/>
                </a:cubicBezTo>
                <a:cubicBezTo>
                  <a:pt x="361" y="305"/>
                  <a:pt x="360" y="306"/>
                  <a:pt x="360" y="306"/>
                </a:cubicBezTo>
                <a:cubicBezTo>
                  <a:pt x="359" y="307"/>
                  <a:pt x="359" y="307"/>
                  <a:pt x="359" y="308"/>
                </a:cubicBezTo>
                <a:cubicBezTo>
                  <a:pt x="360" y="308"/>
                  <a:pt x="360" y="308"/>
                  <a:pt x="360" y="308"/>
                </a:cubicBezTo>
                <a:cubicBezTo>
                  <a:pt x="359" y="307"/>
                  <a:pt x="359" y="307"/>
                  <a:pt x="359" y="307"/>
                </a:cubicBezTo>
                <a:cubicBezTo>
                  <a:pt x="356" y="310"/>
                  <a:pt x="356" y="315"/>
                  <a:pt x="356" y="315"/>
                </a:cubicBezTo>
                <a:cubicBezTo>
                  <a:pt x="357" y="315"/>
                  <a:pt x="357" y="315"/>
                  <a:pt x="357" y="315"/>
                </a:cubicBezTo>
                <a:cubicBezTo>
                  <a:pt x="356" y="314"/>
                  <a:pt x="356" y="314"/>
                  <a:pt x="356" y="314"/>
                </a:cubicBezTo>
                <a:cubicBezTo>
                  <a:pt x="356" y="314"/>
                  <a:pt x="356" y="314"/>
                  <a:pt x="355" y="316"/>
                </a:cubicBezTo>
                <a:cubicBezTo>
                  <a:pt x="354" y="319"/>
                  <a:pt x="351" y="323"/>
                  <a:pt x="347" y="332"/>
                </a:cubicBezTo>
                <a:cubicBezTo>
                  <a:pt x="348" y="333"/>
                  <a:pt x="348" y="333"/>
                  <a:pt x="348" y="333"/>
                </a:cubicBezTo>
                <a:cubicBezTo>
                  <a:pt x="347" y="331"/>
                  <a:pt x="347" y="331"/>
                  <a:pt x="347" y="331"/>
                </a:cubicBezTo>
                <a:cubicBezTo>
                  <a:pt x="347" y="331"/>
                  <a:pt x="347" y="331"/>
                  <a:pt x="332" y="344"/>
                </a:cubicBezTo>
                <a:cubicBezTo>
                  <a:pt x="332" y="344"/>
                  <a:pt x="332" y="344"/>
                  <a:pt x="332" y="344"/>
                </a:cubicBezTo>
                <a:cubicBezTo>
                  <a:pt x="332" y="344"/>
                  <a:pt x="332" y="344"/>
                  <a:pt x="332" y="344"/>
                </a:cubicBezTo>
                <a:cubicBezTo>
                  <a:pt x="332" y="344"/>
                  <a:pt x="332" y="344"/>
                  <a:pt x="331" y="346"/>
                </a:cubicBezTo>
                <a:cubicBezTo>
                  <a:pt x="330" y="348"/>
                  <a:pt x="328" y="352"/>
                  <a:pt x="325" y="359"/>
                </a:cubicBezTo>
                <a:cubicBezTo>
                  <a:pt x="326" y="360"/>
                  <a:pt x="326" y="360"/>
                  <a:pt x="326" y="360"/>
                </a:cubicBezTo>
                <a:cubicBezTo>
                  <a:pt x="326" y="358"/>
                  <a:pt x="326" y="358"/>
                  <a:pt x="326" y="358"/>
                </a:cubicBezTo>
                <a:cubicBezTo>
                  <a:pt x="326" y="358"/>
                  <a:pt x="326" y="358"/>
                  <a:pt x="311" y="365"/>
                </a:cubicBezTo>
                <a:cubicBezTo>
                  <a:pt x="312" y="366"/>
                  <a:pt x="312" y="366"/>
                  <a:pt x="312" y="366"/>
                </a:cubicBezTo>
                <a:cubicBezTo>
                  <a:pt x="312" y="365"/>
                  <a:pt x="312" y="365"/>
                  <a:pt x="312" y="365"/>
                </a:cubicBezTo>
                <a:cubicBezTo>
                  <a:pt x="312" y="365"/>
                  <a:pt x="311" y="364"/>
                  <a:pt x="309" y="363"/>
                </a:cubicBezTo>
                <a:cubicBezTo>
                  <a:pt x="307" y="362"/>
                  <a:pt x="306" y="362"/>
                  <a:pt x="305" y="361"/>
                </a:cubicBezTo>
                <a:cubicBezTo>
                  <a:pt x="304" y="361"/>
                  <a:pt x="303" y="361"/>
                  <a:pt x="302" y="361"/>
                </a:cubicBezTo>
                <a:cubicBezTo>
                  <a:pt x="300" y="361"/>
                  <a:pt x="297" y="362"/>
                  <a:pt x="295" y="363"/>
                </a:cubicBezTo>
                <a:cubicBezTo>
                  <a:pt x="293" y="365"/>
                  <a:pt x="291" y="367"/>
                  <a:pt x="290" y="368"/>
                </a:cubicBezTo>
                <a:cubicBezTo>
                  <a:pt x="291" y="369"/>
                  <a:pt x="291" y="369"/>
                  <a:pt x="291" y="369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89" y="368"/>
                  <a:pt x="289" y="369"/>
                </a:cubicBezTo>
                <a:cubicBezTo>
                  <a:pt x="287" y="369"/>
                  <a:pt x="285" y="370"/>
                  <a:pt x="284" y="370"/>
                </a:cubicBezTo>
                <a:cubicBezTo>
                  <a:pt x="283" y="370"/>
                  <a:pt x="282" y="370"/>
                  <a:pt x="282" y="370"/>
                </a:cubicBezTo>
                <a:cubicBezTo>
                  <a:pt x="274" y="372"/>
                  <a:pt x="274" y="372"/>
                  <a:pt x="274" y="372"/>
                </a:cubicBezTo>
                <a:cubicBezTo>
                  <a:pt x="282" y="373"/>
                  <a:pt x="282" y="373"/>
                  <a:pt x="282" y="373"/>
                </a:cubicBezTo>
                <a:cubicBezTo>
                  <a:pt x="282" y="373"/>
                  <a:pt x="285" y="374"/>
                  <a:pt x="288" y="374"/>
                </a:cubicBezTo>
                <a:cubicBezTo>
                  <a:pt x="289" y="374"/>
                  <a:pt x="291" y="374"/>
                  <a:pt x="292" y="373"/>
                </a:cubicBezTo>
                <a:cubicBezTo>
                  <a:pt x="291" y="372"/>
                  <a:pt x="291" y="372"/>
                  <a:pt x="291" y="372"/>
                </a:cubicBezTo>
                <a:cubicBezTo>
                  <a:pt x="291" y="373"/>
                  <a:pt x="291" y="373"/>
                  <a:pt x="291" y="373"/>
                </a:cubicBezTo>
                <a:cubicBezTo>
                  <a:pt x="293" y="373"/>
                  <a:pt x="293" y="373"/>
                  <a:pt x="294" y="372"/>
                </a:cubicBezTo>
                <a:cubicBezTo>
                  <a:pt x="297" y="370"/>
                  <a:pt x="299" y="367"/>
                  <a:pt x="304" y="366"/>
                </a:cubicBezTo>
                <a:cubicBezTo>
                  <a:pt x="303" y="365"/>
                  <a:pt x="303" y="365"/>
                  <a:pt x="303" y="365"/>
                </a:cubicBezTo>
                <a:cubicBezTo>
                  <a:pt x="303" y="366"/>
                  <a:pt x="303" y="366"/>
                  <a:pt x="303" y="366"/>
                </a:cubicBezTo>
                <a:cubicBezTo>
                  <a:pt x="304" y="366"/>
                  <a:pt x="305" y="367"/>
                  <a:pt x="305" y="367"/>
                </a:cubicBezTo>
                <a:cubicBezTo>
                  <a:pt x="305" y="367"/>
                  <a:pt x="305" y="367"/>
                  <a:pt x="305" y="367"/>
                </a:cubicBezTo>
                <a:cubicBezTo>
                  <a:pt x="306" y="367"/>
                  <a:pt x="306" y="369"/>
                  <a:pt x="308" y="371"/>
                </a:cubicBezTo>
                <a:cubicBezTo>
                  <a:pt x="308" y="372"/>
                  <a:pt x="308" y="372"/>
                  <a:pt x="308" y="372"/>
                </a:cubicBezTo>
                <a:cubicBezTo>
                  <a:pt x="308" y="373"/>
                  <a:pt x="308" y="373"/>
                  <a:pt x="308" y="373"/>
                </a:cubicBezTo>
                <a:cubicBezTo>
                  <a:pt x="308" y="373"/>
                  <a:pt x="307" y="374"/>
                  <a:pt x="307" y="374"/>
                </a:cubicBezTo>
                <a:cubicBezTo>
                  <a:pt x="306" y="374"/>
                  <a:pt x="306" y="374"/>
                  <a:pt x="306" y="374"/>
                </a:cubicBezTo>
                <a:cubicBezTo>
                  <a:pt x="306" y="374"/>
                  <a:pt x="306" y="374"/>
                  <a:pt x="306" y="374"/>
                </a:cubicBezTo>
                <a:cubicBezTo>
                  <a:pt x="306" y="374"/>
                  <a:pt x="306" y="374"/>
                  <a:pt x="306" y="374"/>
                </a:cubicBezTo>
                <a:cubicBezTo>
                  <a:pt x="302" y="375"/>
                  <a:pt x="302" y="375"/>
                  <a:pt x="302" y="375"/>
                </a:cubicBezTo>
                <a:cubicBezTo>
                  <a:pt x="305" y="377"/>
                  <a:pt x="305" y="377"/>
                  <a:pt x="305" y="377"/>
                </a:cubicBezTo>
                <a:cubicBezTo>
                  <a:pt x="305" y="377"/>
                  <a:pt x="305" y="377"/>
                  <a:pt x="307" y="378"/>
                </a:cubicBezTo>
                <a:cubicBezTo>
                  <a:pt x="308" y="378"/>
                  <a:pt x="311" y="380"/>
                  <a:pt x="316" y="383"/>
                </a:cubicBezTo>
                <a:cubicBezTo>
                  <a:pt x="317" y="381"/>
                  <a:pt x="317" y="381"/>
                  <a:pt x="317" y="381"/>
                </a:cubicBezTo>
                <a:cubicBezTo>
                  <a:pt x="316" y="380"/>
                  <a:pt x="316" y="380"/>
                  <a:pt x="316" y="380"/>
                </a:cubicBezTo>
                <a:cubicBezTo>
                  <a:pt x="316" y="380"/>
                  <a:pt x="316" y="380"/>
                  <a:pt x="315" y="381"/>
                </a:cubicBezTo>
                <a:cubicBezTo>
                  <a:pt x="313" y="382"/>
                  <a:pt x="311" y="385"/>
                  <a:pt x="305" y="390"/>
                </a:cubicBezTo>
                <a:cubicBezTo>
                  <a:pt x="306" y="391"/>
                  <a:pt x="306" y="391"/>
                  <a:pt x="306" y="391"/>
                </a:cubicBezTo>
                <a:cubicBezTo>
                  <a:pt x="307" y="389"/>
                  <a:pt x="307" y="389"/>
                  <a:pt x="307" y="389"/>
                </a:cubicBezTo>
                <a:cubicBezTo>
                  <a:pt x="307" y="389"/>
                  <a:pt x="307" y="389"/>
                  <a:pt x="296" y="385"/>
                </a:cubicBezTo>
                <a:cubicBezTo>
                  <a:pt x="295" y="385"/>
                  <a:pt x="295" y="385"/>
                  <a:pt x="295" y="385"/>
                </a:cubicBezTo>
                <a:cubicBezTo>
                  <a:pt x="295" y="385"/>
                  <a:pt x="295" y="385"/>
                  <a:pt x="295" y="385"/>
                </a:cubicBezTo>
                <a:cubicBezTo>
                  <a:pt x="295" y="385"/>
                  <a:pt x="295" y="385"/>
                  <a:pt x="284" y="391"/>
                </a:cubicBezTo>
                <a:cubicBezTo>
                  <a:pt x="283" y="391"/>
                  <a:pt x="283" y="391"/>
                  <a:pt x="283" y="391"/>
                </a:cubicBezTo>
                <a:cubicBezTo>
                  <a:pt x="283" y="392"/>
                  <a:pt x="283" y="392"/>
                  <a:pt x="283" y="392"/>
                </a:cubicBezTo>
                <a:cubicBezTo>
                  <a:pt x="283" y="392"/>
                  <a:pt x="283" y="392"/>
                  <a:pt x="283" y="397"/>
                </a:cubicBezTo>
                <a:cubicBezTo>
                  <a:pt x="285" y="397"/>
                  <a:pt x="285" y="397"/>
                  <a:pt x="285" y="397"/>
                </a:cubicBezTo>
                <a:cubicBezTo>
                  <a:pt x="285" y="396"/>
                  <a:pt x="285" y="396"/>
                  <a:pt x="285" y="396"/>
                </a:cubicBezTo>
                <a:cubicBezTo>
                  <a:pt x="285" y="396"/>
                  <a:pt x="285" y="396"/>
                  <a:pt x="281" y="395"/>
                </a:cubicBezTo>
                <a:cubicBezTo>
                  <a:pt x="280" y="394"/>
                  <a:pt x="280" y="394"/>
                  <a:pt x="280" y="394"/>
                </a:cubicBezTo>
                <a:cubicBezTo>
                  <a:pt x="280" y="395"/>
                  <a:pt x="280" y="395"/>
                  <a:pt x="280" y="395"/>
                </a:cubicBezTo>
                <a:cubicBezTo>
                  <a:pt x="280" y="395"/>
                  <a:pt x="280" y="395"/>
                  <a:pt x="279" y="395"/>
                </a:cubicBezTo>
                <a:cubicBezTo>
                  <a:pt x="278" y="395"/>
                  <a:pt x="276" y="396"/>
                  <a:pt x="275" y="396"/>
                </a:cubicBezTo>
                <a:cubicBezTo>
                  <a:pt x="273" y="397"/>
                  <a:pt x="272" y="397"/>
                  <a:pt x="271" y="397"/>
                </a:cubicBezTo>
                <a:cubicBezTo>
                  <a:pt x="270" y="397"/>
                  <a:pt x="270" y="397"/>
                  <a:pt x="269" y="397"/>
                </a:cubicBezTo>
                <a:cubicBezTo>
                  <a:pt x="269" y="396"/>
                  <a:pt x="268" y="395"/>
                  <a:pt x="268" y="394"/>
                </a:cubicBezTo>
                <a:cubicBezTo>
                  <a:pt x="267" y="394"/>
                  <a:pt x="267" y="394"/>
                  <a:pt x="267" y="393"/>
                </a:cubicBezTo>
                <a:cubicBezTo>
                  <a:pt x="267" y="393"/>
                  <a:pt x="267" y="393"/>
                  <a:pt x="267" y="393"/>
                </a:cubicBezTo>
                <a:cubicBezTo>
                  <a:pt x="267" y="393"/>
                  <a:pt x="267" y="393"/>
                  <a:pt x="267" y="393"/>
                </a:cubicBezTo>
                <a:cubicBezTo>
                  <a:pt x="267" y="392"/>
                  <a:pt x="267" y="392"/>
                  <a:pt x="267" y="392"/>
                </a:cubicBezTo>
                <a:cubicBezTo>
                  <a:pt x="266" y="392"/>
                  <a:pt x="266" y="392"/>
                  <a:pt x="266" y="392"/>
                </a:cubicBezTo>
                <a:cubicBezTo>
                  <a:pt x="266" y="392"/>
                  <a:pt x="263" y="392"/>
                  <a:pt x="261" y="392"/>
                </a:cubicBezTo>
                <a:cubicBezTo>
                  <a:pt x="259" y="392"/>
                  <a:pt x="258" y="393"/>
                  <a:pt x="257" y="393"/>
                </a:cubicBezTo>
                <a:cubicBezTo>
                  <a:pt x="255" y="394"/>
                  <a:pt x="254" y="394"/>
                  <a:pt x="254" y="395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4" y="395"/>
                  <a:pt x="254" y="395"/>
                  <a:pt x="254" y="395"/>
                </a:cubicBezTo>
                <a:cubicBezTo>
                  <a:pt x="254" y="395"/>
                  <a:pt x="253" y="396"/>
                  <a:pt x="253" y="396"/>
                </a:cubicBezTo>
                <a:cubicBezTo>
                  <a:pt x="253" y="397"/>
                  <a:pt x="254" y="397"/>
                  <a:pt x="254" y="398"/>
                </a:cubicBezTo>
                <a:cubicBezTo>
                  <a:pt x="254" y="398"/>
                  <a:pt x="255" y="398"/>
                  <a:pt x="255" y="398"/>
                </a:cubicBezTo>
                <a:cubicBezTo>
                  <a:pt x="256" y="399"/>
                  <a:pt x="259" y="399"/>
                  <a:pt x="261" y="400"/>
                </a:cubicBezTo>
                <a:cubicBezTo>
                  <a:pt x="262" y="400"/>
                  <a:pt x="264" y="400"/>
                  <a:pt x="264" y="400"/>
                </a:cubicBezTo>
                <a:cubicBezTo>
                  <a:pt x="264" y="399"/>
                  <a:pt x="264" y="399"/>
                  <a:pt x="264" y="399"/>
                </a:cubicBezTo>
                <a:cubicBezTo>
                  <a:pt x="263" y="400"/>
                  <a:pt x="263" y="400"/>
                  <a:pt x="263" y="400"/>
                </a:cubicBezTo>
                <a:cubicBezTo>
                  <a:pt x="263" y="400"/>
                  <a:pt x="266" y="404"/>
                  <a:pt x="271" y="406"/>
                </a:cubicBezTo>
                <a:cubicBezTo>
                  <a:pt x="272" y="406"/>
                  <a:pt x="273" y="406"/>
                  <a:pt x="274" y="406"/>
                </a:cubicBezTo>
                <a:cubicBezTo>
                  <a:pt x="278" y="406"/>
                  <a:pt x="282" y="404"/>
                  <a:pt x="282" y="404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0" y="403"/>
                  <a:pt x="280" y="403"/>
                  <a:pt x="280" y="403"/>
                </a:cubicBezTo>
                <a:cubicBezTo>
                  <a:pt x="280" y="403"/>
                  <a:pt x="281" y="405"/>
                  <a:pt x="282" y="408"/>
                </a:cubicBezTo>
                <a:cubicBezTo>
                  <a:pt x="282" y="409"/>
                  <a:pt x="283" y="410"/>
                  <a:pt x="284" y="411"/>
                </a:cubicBezTo>
                <a:cubicBezTo>
                  <a:pt x="285" y="412"/>
                  <a:pt x="287" y="412"/>
                  <a:pt x="289" y="412"/>
                </a:cubicBezTo>
                <a:cubicBezTo>
                  <a:pt x="290" y="412"/>
                  <a:pt x="292" y="412"/>
                  <a:pt x="293" y="410"/>
                </a:cubicBezTo>
                <a:cubicBezTo>
                  <a:pt x="294" y="409"/>
                  <a:pt x="296" y="407"/>
                  <a:pt x="297" y="405"/>
                </a:cubicBezTo>
                <a:cubicBezTo>
                  <a:pt x="298" y="403"/>
                  <a:pt x="300" y="402"/>
                  <a:pt x="302" y="402"/>
                </a:cubicBezTo>
                <a:cubicBezTo>
                  <a:pt x="302" y="402"/>
                  <a:pt x="302" y="402"/>
                  <a:pt x="302" y="402"/>
                </a:cubicBezTo>
                <a:cubicBezTo>
                  <a:pt x="302" y="402"/>
                  <a:pt x="302" y="402"/>
                  <a:pt x="302" y="402"/>
                </a:cubicBezTo>
                <a:cubicBezTo>
                  <a:pt x="304" y="401"/>
                  <a:pt x="305" y="401"/>
                  <a:pt x="305" y="401"/>
                </a:cubicBezTo>
                <a:cubicBezTo>
                  <a:pt x="307" y="401"/>
                  <a:pt x="307" y="402"/>
                  <a:pt x="307" y="402"/>
                </a:cubicBezTo>
                <a:cubicBezTo>
                  <a:pt x="307" y="402"/>
                  <a:pt x="307" y="402"/>
                  <a:pt x="307" y="402"/>
                </a:cubicBezTo>
                <a:cubicBezTo>
                  <a:pt x="308" y="401"/>
                  <a:pt x="308" y="401"/>
                  <a:pt x="308" y="401"/>
                </a:cubicBezTo>
                <a:cubicBezTo>
                  <a:pt x="307" y="401"/>
                  <a:pt x="307" y="401"/>
                  <a:pt x="307" y="401"/>
                </a:cubicBezTo>
                <a:cubicBezTo>
                  <a:pt x="307" y="402"/>
                  <a:pt x="307" y="402"/>
                  <a:pt x="307" y="402"/>
                </a:cubicBezTo>
                <a:cubicBezTo>
                  <a:pt x="308" y="401"/>
                  <a:pt x="308" y="401"/>
                  <a:pt x="308" y="401"/>
                </a:cubicBezTo>
                <a:cubicBezTo>
                  <a:pt x="307" y="401"/>
                  <a:pt x="307" y="401"/>
                  <a:pt x="307" y="401"/>
                </a:cubicBezTo>
                <a:cubicBezTo>
                  <a:pt x="307" y="402"/>
                  <a:pt x="307" y="402"/>
                  <a:pt x="307" y="402"/>
                </a:cubicBezTo>
                <a:cubicBezTo>
                  <a:pt x="308" y="402"/>
                  <a:pt x="308" y="402"/>
                  <a:pt x="308" y="402"/>
                </a:cubicBezTo>
                <a:cubicBezTo>
                  <a:pt x="308" y="402"/>
                  <a:pt x="308" y="402"/>
                  <a:pt x="309" y="404"/>
                </a:cubicBezTo>
                <a:cubicBezTo>
                  <a:pt x="311" y="406"/>
                  <a:pt x="314" y="410"/>
                  <a:pt x="321" y="419"/>
                </a:cubicBezTo>
                <a:cubicBezTo>
                  <a:pt x="321" y="419"/>
                  <a:pt x="321" y="419"/>
                  <a:pt x="321" y="419"/>
                </a:cubicBezTo>
                <a:cubicBezTo>
                  <a:pt x="322" y="419"/>
                  <a:pt x="322" y="419"/>
                  <a:pt x="322" y="419"/>
                </a:cubicBezTo>
                <a:cubicBezTo>
                  <a:pt x="322" y="419"/>
                  <a:pt x="326" y="420"/>
                  <a:pt x="330" y="420"/>
                </a:cubicBezTo>
                <a:cubicBezTo>
                  <a:pt x="330" y="419"/>
                  <a:pt x="330" y="419"/>
                  <a:pt x="330" y="419"/>
                </a:cubicBezTo>
                <a:cubicBezTo>
                  <a:pt x="330" y="420"/>
                  <a:pt x="330" y="420"/>
                  <a:pt x="330" y="420"/>
                </a:cubicBezTo>
                <a:cubicBezTo>
                  <a:pt x="331" y="421"/>
                  <a:pt x="331" y="421"/>
                  <a:pt x="331" y="421"/>
                </a:cubicBezTo>
                <a:cubicBezTo>
                  <a:pt x="331" y="422"/>
                  <a:pt x="331" y="422"/>
                  <a:pt x="331" y="422"/>
                </a:cubicBezTo>
                <a:cubicBezTo>
                  <a:pt x="331" y="422"/>
                  <a:pt x="331" y="423"/>
                  <a:pt x="331" y="423"/>
                </a:cubicBezTo>
                <a:cubicBezTo>
                  <a:pt x="331" y="423"/>
                  <a:pt x="331" y="423"/>
                  <a:pt x="331" y="423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0" y="425"/>
                  <a:pt x="330" y="425"/>
                  <a:pt x="330" y="425"/>
                </a:cubicBezTo>
                <a:cubicBezTo>
                  <a:pt x="331" y="426"/>
                  <a:pt x="331" y="426"/>
                  <a:pt x="331" y="426"/>
                </a:cubicBezTo>
                <a:cubicBezTo>
                  <a:pt x="331" y="426"/>
                  <a:pt x="331" y="426"/>
                  <a:pt x="335" y="428"/>
                </a:cubicBezTo>
                <a:cubicBezTo>
                  <a:pt x="336" y="427"/>
                  <a:pt x="336" y="427"/>
                  <a:pt x="336" y="427"/>
                </a:cubicBezTo>
                <a:cubicBezTo>
                  <a:pt x="335" y="426"/>
                  <a:pt x="335" y="426"/>
                  <a:pt x="335" y="426"/>
                </a:cubicBezTo>
                <a:cubicBezTo>
                  <a:pt x="335" y="426"/>
                  <a:pt x="335" y="426"/>
                  <a:pt x="334" y="427"/>
                </a:cubicBezTo>
                <a:cubicBezTo>
                  <a:pt x="334" y="428"/>
                  <a:pt x="333" y="429"/>
                  <a:pt x="331" y="432"/>
                </a:cubicBezTo>
                <a:cubicBezTo>
                  <a:pt x="325" y="439"/>
                  <a:pt x="325" y="439"/>
                  <a:pt x="325" y="439"/>
                </a:cubicBezTo>
                <a:cubicBezTo>
                  <a:pt x="333" y="434"/>
                  <a:pt x="333" y="434"/>
                  <a:pt x="333" y="434"/>
                </a:cubicBezTo>
                <a:cubicBezTo>
                  <a:pt x="333" y="434"/>
                  <a:pt x="333" y="434"/>
                  <a:pt x="337" y="431"/>
                </a:cubicBezTo>
                <a:cubicBezTo>
                  <a:pt x="336" y="430"/>
                  <a:pt x="336" y="430"/>
                  <a:pt x="336" y="430"/>
                </a:cubicBezTo>
                <a:cubicBezTo>
                  <a:pt x="334" y="430"/>
                  <a:pt x="334" y="430"/>
                  <a:pt x="334" y="430"/>
                </a:cubicBezTo>
                <a:cubicBezTo>
                  <a:pt x="334" y="430"/>
                  <a:pt x="334" y="430"/>
                  <a:pt x="336" y="437"/>
                </a:cubicBezTo>
                <a:cubicBezTo>
                  <a:pt x="336" y="437"/>
                  <a:pt x="336" y="437"/>
                  <a:pt x="336" y="437"/>
                </a:cubicBezTo>
                <a:cubicBezTo>
                  <a:pt x="336" y="438"/>
                  <a:pt x="336" y="438"/>
                  <a:pt x="336" y="438"/>
                </a:cubicBezTo>
                <a:cubicBezTo>
                  <a:pt x="336" y="438"/>
                  <a:pt x="336" y="438"/>
                  <a:pt x="342" y="442"/>
                </a:cubicBezTo>
                <a:cubicBezTo>
                  <a:pt x="343" y="441"/>
                  <a:pt x="343" y="441"/>
                  <a:pt x="343" y="441"/>
                </a:cubicBezTo>
                <a:cubicBezTo>
                  <a:pt x="341" y="441"/>
                  <a:pt x="341" y="441"/>
                  <a:pt x="341" y="441"/>
                </a:cubicBezTo>
                <a:cubicBezTo>
                  <a:pt x="341" y="441"/>
                  <a:pt x="341" y="441"/>
                  <a:pt x="341" y="441"/>
                </a:cubicBezTo>
                <a:cubicBezTo>
                  <a:pt x="341" y="442"/>
                  <a:pt x="341" y="444"/>
                  <a:pt x="341" y="447"/>
                </a:cubicBezTo>
                <a:cubicBezTo>
                  <a:pt x="341" y="448"/>
                  <a:pt x="341" y="448"/>
                  <a:pt x="341" y="448"/>
                </a:cubicBezTo>
                <a:cubicBezTo>
                  <a:pt x="342" y="449"/>
                  <a:pt x="342" y="449"/>
                  <a:pt x="342" y="449"/>
                </a:cubicBezTo>
                <a:cubicBezTo>
                  <a:pt x="342" y="449"/>
                  <a:pt x="342" y="449"/>
                  <a:pt x="350" y="455"/>
                </a:cubicBezTo>
                <a:cubicBezTo>
                  <a:pt x="351" y="454"/>
                  <a:pt x="351" y="454"/>
                  <a:pt x="351" y="454"/>
                </a:cubicBezTo>
                <a:cubicBezTo>
                  <a:pt x="349" y="454"/>
                  <a:pt x="349" y="454"/>
                  <a:pt x="349" y="454"/>
                </a:cubicBezTo>
                <a:cubicBezTo>
                  <a:pt x="349" y="454"/>
                  <a:pt x="349" y="454"/>
                  <a:pt x="349" y="456"/>
                </a:cubicBezTo>
                <a:cubicBezTo>
                  <a:pt x="349" y="458"/>
                  <a:pt x="348" y="462"/>
                  <a:pt x="347" y="470"/>
                </a:cubicBezTo>
                <a:cubicBezTo>
                  <a:pt x="346" y="471"/>
                  <a:pt x="346" y="471"/>
                  <a:pt x="346" y="471"/>
                </a:cubicBezTo>
                <a:cubicBezTo>
                  <a:pt x="347" y="471"/>
                  <a:pt x="347" y="471"/>
                  <a:pt x="347" y="471"/>
                </a:cubicBezTo>
                <a:cubicBezTo>
                  <a:pt x="347" y="471"/>
                  <a:pt x="347" y="471"/>
                  <a:pt x="347" y="472"/>
                </a:cubicBezTo>
                <a:cubicBezTo>
                  <a:pt x="348" y="473"/>
                  <a:pt x="349" y="474"/>
                  <a:pt x="351" y="478"/>
                </a:cubicBezTo>
                <a:cubicBezTo>
                  <a:pt x="352" y="477"/>
                  <a:pt x="352" y="477"/>
                  <a:pt x="352" y="477"/>
                </a:cubicBezTo>
                <a:cubicBezTo>
                  <a:pt x="351" y="477"/>
                  <a:pt x="351" y="477"/>
                  <a:pt x="351" y="477"/>
                </a:cubicBezTo>
                <a:cubicBezTo>
                  <a:pt x="351" y="477"/>
                  <a:pt x="351" y="477"/>
                  <a:pt x="350" y="480"/>
                </a:cubicBezTo>
                <a:cubicBezTo>
                  <a:pt x="350" y="483"/>
                  <a:pt x="350" y="489"/>
                  <a:pt x="349" y="501"/>
                </a:cubicBezTo>
                <a:cubicBezTo>
                  <a:pt x="349" y="502"/>
                  <a:pt x="349" y="502"/>
                  <a:pt x="349" y="502"/>
                </a:cubicBezTo>
                <a:cubicBezTo>
                  <a:pt x="349" y="502"/>
                  <a:pt x="349" y="502"/>
                  <a:pt x="349" y="502"/>
                </a:cubicBezTo>
                <a:cubicBezTo>
                  <a:pt x="349" y="502"/>
                  <a:pt x="349" y="502"/>
                  <a:pt x="350" y="503"/>
                </a:cubicBezTo>
                <a:cubicBezTo>
                  <a:pt x="350" y="505"/>
                  <a:pt x="351" y="507"/>
                  <a:pt x="353" y="513"/>
                </a:cubicBezTo>
                <a:cubicBezTo>
                  <a:pt x="355" y="512"/>
                  <a:pt x="355" y="512"/>
                  <a:pt x="355" y="512"/>
                </a:cubicBezTo>
                <a:cubicBezTo>
                  <a:pt x="353" y="512"/>
                  <a:pt x="353" y="512"/>
                  <a:pt x="353" y="512"/>
                </a:cubicBezTo>
                <a:cubicBezTo>
                  <a:pt x="353" y="512"/>
                  <a:pt x="353" y="512"/>
                  <a:pt x="353" y="514"/>
                </a:cubicBezTo>
                <a:cubicBezTo>
                  <a:pt x="354" y="516"/>
                  <a:pt x="354" y="520"/>
                  <a:pt x="355" y="529"/>
                </a:cubicBezTo>
                <a:cubicBezTo>
                  <a:pt x="355" y="529"/>
                  <a:pt x="355" y="529"/>
                  <a:pt x="355" y="529"/>
                </a:cubicBezTo>
                <a:cubicBezTo>
                  <a:pt x="355" y="530"/>
                  <a:pt x="355" y="530"/>
                  <a:pt x="355" y="530"/>
                </a:cubicBezTo>
                <a:cubicBezTo>
                  <a:pt x="355" y="530"/>
                  <a:pt x="355" y="530"/>
                  <a:pt x="361" y="534"/>
                </a:cubicBezTo>
                <a:cubicBezTo>
                  <a:pt x="362" y="532"/>
                  <a:pt x="362" y="532"/>
                  <a:pt x="362" y="532"/>
                </a:cubicBezTo>
                <a:cubicBezTo>
                  <a:pt x="360" y="533"/>
                  <a:pt x="360" y="533"/>
                  <a:pt x="360" y="533"/>
                </a:cubicBezTo>
                <a:cubicBezTo>
                  <a:pt x="360" y="533"/>
                  <a:pt x="360" y="533"/>
                  <a:pt x="361" y="535"/>
                </a:cubicBezTo>
                <a:cubicBezTo>
                  <a:pt x="362" y="537"/>
                  <a:pt x="364" y="541"/>
                  <a:pt x="368" y="548"/>
                </a:cubicBezTo>
                <a:cubicBezTo>
                  <a:pt x="369" y="549"/>
                  <a:pt x="369" y="549"/>
                  <a:pt x="369" y="549"/>
                </a:cubicBezTo>
                <a:cubicBezTo>
                  <a:pt x="369" y="549"/>
                  <a:pt x="369" y="549"/>
                  <a:pt x="369" y="549"/>
                </a:cubicBezTo>
                <a:cubicBezTo>
                  <a:pt x="369" y="549"/>
                  <a:pt x="369" y="549"/>
                  <a:pt x="375" y="550"/>
                </a:cubicBezTo>
                <a:cubicBezTo>
                  <a:pt x="375" y="549"/>
                  <a:pt x="375" y="549"/>
                  <a:pt x="375" y="549"/>
                </a:cubicBezTo>
                <a:cubicBezTo>
                  <a:pt x="374" y="550"/>
                  <a:pt x="374" y="550"/>
                  <a:pt x="374" y="550"/>
                </a:cubicBezTo>
                <a:cubicBezTo>
                  <a:pt x="374" y="550"/>
                  <a:pt x="374" y="550"/>
                  <a:pt x="375" y="551"/>
                </a:cubicBezTo>
                <a:cubicBezTo>
                  <a:pt x="377" y="553"/>
                  <a:pt x="380" y="556"/>
                  <a:pt x="386" y="562"/>
                </a:cubicBezTo>
                <a:cubicBezTo>
                  <a:pt x="387" y="561"/>
                  <a:pt x="387" y="561"/>
                  <a:pt x="387" y="561"/>
                </a:cubicBezTo>
                <a:cubicBezTo>
                  <a:pt x="386" y="561"/>
                  <a:pt x="386" y="561"/>
                  <a:pt x="386" y="561"/>
                </a:cubicBezTo>
                <a:cubicBezTo>
                  <a:pt x="386" y="561"/>
                  <a:pt x="386" y="561"/>
                  <a:pt x="386" y="564"/>
                </a:cubicBezTo>
                <a:cubicBezTo>
                  <a:pt x="387" y="566"/>
                  <a:pt x="388" y="571"/>
                  <a:pt x="391" y="581"/>
                </a:cubicBezTo>
                <a:cubicBezTo>
                  <a:pt x="391" y="583"/>
                  <a:pt x="391" y="583"/>
                  <a:pt x="391" y="583"/>
                </a:cubicBezTo>
                <a:cubicBezTo>
                  <a:pt x="393" y="583"/>
                  <a:pt x="393" y="583"/>
                  <a:pt x="393" y="583"/>
                </a:cubicBezTo>
                <a:cubicBezTo>
                  <a:pt x="393" y="583"/>
                  <a:pt x="393" y="583"/>
                  <a:pt x="398" y="583"/>
                </a:cubicBezTo>
                <a:cubicBezTo>
                  <a:pt x="398" y="581"/>
                  <a:pt x="398" y="581"/>
                  <a:pt x="398" y="581"/>
                </a:cubicBezTo>
                <a:cubicBezTo>
                  <a:pt x="397" y="582"/>
                  <a:pt x="397" y="582"/>
                  <a:pt x="397" y="582"/>
                </a:cubicBezTo>
                <a:cubicBezTo>
                  <a:pt x="397" y="582"/>
                  <a:pt x="397" y="582"/>
                  <a:pt x="397" y="583"/>
                </a:cubicBezTo>
                <a:cubicBezTo>
                  <a:pt x="398" y="585"/>
                  <a:pt x="399" y="588"/>
                  <a:pt x="402" y="595"/>
                </a:cubicBezTo>
                <a:cubicBezTo>
                  <a:pt x="403" y="595"/>
                  <a:pt x="403" y="595"/>
                  <a:pt x="403" y="595"/>
                </a:cubicBezTo>
                <a:cubicBezTo>
                  <a:pt x="403" y="593"/>
                  <a:pt x="403" y="593"/>
                  <a:pt x="403" y="593"/>
                </a:cubicBezTo>
                <a:cubicBezTo>
                  <a:pt x="403" y="593"/>
                  <a:pt x="403" y="593"/>
                  <a:pt x="398" y="596"/>
                </a:cubicBezTo>
                <a:cubicBezTo>
                  <a:pt x="398" y="596"/>
                  <a:pt x="398" y="596"/>
                  <a:pt x="398" y="596"/>
                </a:cubicBezTo>
                <a:cubicBezTo>
                  <a:pt x="398" y="597"/>
                  <a:pt x="398" y="597"/>
                  <a:pt x="398" y="597"/>
                </a:cubicBezTo>
                <a:cubicBezTo>
                  <a:pt x="398" y="597"/>
                  <a:pt x="398" y="597"/>
                  <a:pt x="398" y="599"/>
                </a:cubicBezTo>
                <a:cubicBezTo>
                  <a:pt x="398" y="601"/>
                  <a:pt x="398" y="605"/>
                  <a:pt x="398" y="613"/>
                </a:cubicBezTo>
                <a:cubicBezTo>
                  <a:pt x="398" y="614"/>
                  <a:pt x="398" y="614"/>
                  <a:pt x="398" y="614"/>
                </a:cubicBezTo>
                <a:cubicBezTo>
                  <a:pt x="398" y="614"/>
                  <a:pt x="398" y="614"/>
                  <a:pt x="398" y="614"/>
                </a:cubicBezTo>
                <a:cubicBezTo>
                  <a:pt x="398" y="614"/>
                  <a:pt x="398" y="614"/>
                  <a:pt x="409" y="641"/>
                </a:cubicBezTo>
                <a:cubicBezTo>
                  <a:pt x="410" y="640"/>
                  <a:pt x="410" y="640"/>
                  <a:pt x="410" y="640"/>
                </a:cubicBezTo>
                <a:cubicBezTo>
                  <a:pt x="409" y="639"/>
                  <a:pt x="409" y="639"/>
                  <a:pt x="409" y="639"/>
                </a:cubicBezTo>
                <a:cubicBezTo>
                  <a:pt x="409" y="639"/>
                  <a:pt x="409" y="639"/>
                  <a:pt x="406" y="642"/>
                </a:cubicBezTo>
                <a:cubicBezTo>
                  <a:pt x="407" y="643"/>
                  <a:pt x="407" y="643"/>
                  <a:pt x="407" y="643"/>
                </a:cubicBezTo>
                <a:cubicBezTo>
                  <a:pt x="409" y="642"/>
                  <a:pt x="409" y="642"/>
                  <a:pt x="409" y="642"/>
                </a:cubicBezTo>
                <a:cubicBezTo>
                  <a:pt x="409" y="642"/>
                  <a:pt x="409" y="642"/>
                  <a:pt x="405" y="637"/>
                </a:cubicBezTo>
                <a:cubicBezTo>
                  <a:pt x="404" y="636"/>
                  <a:pt x="404" y="636"/>
                  <a:pt x="404" y="636"/>
                </a:cubicBezTo>
                <a:cubicBezTo>
                  <a:pt x="403" y="636"/>
                  <a:pt x="403" y="636"/>
                  <a:pt x="403" y="636"/>
                </a:cubicBezTo>
                <a:cubicBezTo>
                  <a:pt x="403" y="636"/>
                  <a:pt x="403" y="636"/>
                  <a:pt x="398" y="636"/>
                </a:cubicBezTo>
                <a:cubicBezTo>
                  <a:pt x="398" y="638"/>
                  <a:pt x="398" y="638"/>
                  <a:pt x="398" y="638"/>
                </a:cubicBezTo>
                <a:cubicBezTo>
                  <a:pt x="399" y="637"/>
                  <a:pt x="399" y="637"/>
                  <a:pt x="399" y="637"/>
                </a:cubicBezTo>
                <a:cubicBezTo>
                  <a:pt x="399" y="637"/>
                  <a:pt x="398" y="636"/>
                  <a:pt x="398" y="635"/>
                </a:cubicBezTo>
                <a:cubicBezTo>
                  <a:pt x="397" y="633"/>
                  <a:pt x="395" y="631"/>
                  <a:pt x="394" y="629"/>
                </a:cubicBezTo>
                <a:cubicBezTo>
                  <a:pt x="393" y="628"/>
                  <a:pt x="393" y="626"/>
                  <a:pt x="393" y="626"/>
                </a:cubicBezTo>
                <a:cubicBezTo>
                  <a:pt x="392" y="625"/>
                  <a:pt x="392" y="625"/>
                  <a:pt x="392" y="625"/>
                </a:cubicBezTo>
                <a:cubicBezTo>
                  <a:pt x="391" y="625"/>
                  <a:pt x="391" y="625"/>
                  <a:pt x="391" y="625"/>
                </a:cubicBezTo>
                <a:cubicBezTo>
                  <a:pt x="391" y="625"/>
                  <a:pt x="391" y="625"/>
                  <a:pt x="378" y="627"/>
                </a:cubicBezTo>
                <a:cubicBezTo>
                  <a:pt x="378" y="628"/>
                  <a:pt x="378" y="628"/>
                  <a:pt x="378" y="628"/>
                </a:cubicBezTo>
                <a:cubicBezTo>
                  <a:pt x="379" y="627"/>
                  <a:pt x="379" y="627"/>
                  <a:pt x="379" y="627"/>
                </a:cubicBezTo>
                <a:cubicBezTo>
                  <a:pt x="379" y="627"/>
                  <a:pt x="379" y="627"/>
                  <a:pt x="375" y="623"/>
                </a:cubicBezTo>
                <a:cubicBezTo>
                  <a:pt x="374" y="623"/>
                  <a:pt x="374" y="623"/>
                  <a:pt x="374" y="623"/>
                </a:cubicBezTo>
                <a:cubicBezTo>
                  <a:pt x="373" y="623"/>
                  <a:pt x="373" y="623"/>
                  <a:pt x="373" y="623"/>
                </a:cubicBezTo>
                <a:cubicBezTo>
                  <a:pt x="373" y="623"/>
                  <a:pt x="373" y="623"/>
                  <a:pt x="362" y="626"/>
                </a:cubicBezTo>
                <a:cubicBezTo>
                  <a:pt x="355" y="627"/>
                  <a:pt x="355" y="627"/>
                  <a:pt x="355" y="627"/>
                </a:cubicBezTo>
                <a:cubicBezTo>
                  <a:pt x="363" y="628"/>
                  <a:pt x="363" y="628"/>
                  <a:pt x="363" y="628"/>
                </a:cubicBezTo>
                <a:cubicBezTo>
                  <a:pt x="363" y="628"/>
                  <a:pt x="363" y="628"/>
                  <a:pt x="373" y="630"/>
                </a:cubicBezTo>
                <a:cubicBezTo>
                  <a:pt x="374" y="628"/>
                  <a:pt x="374" y="628"/>
                  <a:pt x="374" y="628"/>
                </a:cubicBezTo>
                <a:cubicBezTo>
                  <a:pt x="373" y="629"/>
                  <a:pt x="373" y="629"/>
                  <a:pt x="373" y="629"/>
                </a:cubicBezTo>
                <a:cubicBezTo>
                  <a:pt x="373" y="629"/>
                  <a:pt x="373" y="629"/>
                  <a:pt x="377" y="633"/>
                </a:cubicBezTo>
                <a:cubicBezTo>
                  <a:pt x="378" y="635"/>
                  <a:pt x="378" y="635"/>
                  <a:pt x="378" y="635"/>
                </a:cubicBezTo>
                <a:cubicBezTo>
                  <a:pt x="379" y="633"/>
                  <a:pt x="379" y="633"/>
                  <a:pt x="379" y="633"/>
                </a:cubicBezTo>
                <a:cubicBezTo>
                  <a:pt x="379" y="633"/>
                  <a:pt x="379" y="633"/>
                  <a:pt x="381" y="631"/>
                </a:cubicBezTo>
                <a:cubicBezTo>
                  <a:pt x="380" y="630"/>
                  <a:pt x="380" y="630"/>
                  <a:pt x="380" y="630"/>
                </a:cubicBezTo>
                <a:cubicBezTo>
                  <a:pt x="380" y="631"/>
                  <a:pt x="380" y="631"/>
                  <a:pt x="380" y="631"/>
                </a:cubicBezTo>
                <a:cubicBezTo>
                  <a:pt x="380" y="631"/>
                  <a:pt x="381" y="631"/>
                  <a:pt x="383" y="632"/>
                </a:cubicBezTo>
                <a:cubicBezTo>
                  <a:pt x="385" y="632"/>
                  <a:pt x="387" y="633"/>
                  <a:pt x="389" y="633"/>
                </a:cubicBezTo>
                <a:cubicBezTo>
                  <a:pt x="389" y="631"/>
                  <a:pt x="389" y="631"/>
                  <a:pt x="389" y="631"/>
                </a:cubicBezTo>
                <a:cubicBezTo>
                  <a:pt x="388" y="632"/>
                  <a:pt x="388" y="632"/>
                  <a:pt x="388" y="632"/>
                </a:cubicBezTo>
                <a:cubicBezTo>
                  <a:pt x="390" y="633"/>
                  <a:pt x="391" y="634"/>
                  <a:pt x="392" y="636"/>
                </a:cubicBezTo>
                <a:cubicBezTo>
                  <a:pt x="393" y="637"/>
                  <a:pt x="393" y="637"/>
                  <a:pt x="393" y="638"/>
                </a:cubicBezTo>
                <a:cubicBezTo>
                  <a:pt x="394" y="638"/>
                  <a:pt x="394" y="638"/>
                  <a:pt x="394" y="638"/>
                </a:cubicBezTo>
                <a:cubicBezTo>
                  <a:pt x="394" y="638"/>
                  <a:pt x="394" y="638"/>
                  <a:pt x="394" y="638"/>
                </a:cubicBezTo>
                <a:cubicBezTo>
                  <a:pt x="394" y="639"/>
                  <a:pt x="394" y="639"/>
                  <a:pt x="394" y="639"/>
                </a:cubicBezTo>
                <a:cubicBezTo>
                  <a:pt x="394" y="639"/>
                  <a:pt x="394" y="639"/>
                  <a:pt x="394" y="639"/>
                </a:cubicBezTo>
                <a:cubicBezTo>
                  <a:pt x="394" y="639"/>
                  <a:pt x="394" y="639"/>
                  <a:pt x="395" y="640"/>
                </a:cubicBezTo>
                <a:cubicBezTo>
                  <a:pt x="397" y="641"/>
                  <a:pt x="399" y="644"/>
                  <a:pt x="404" y="648"/>
                </a:cubicBezTo>
                <a:cubicBezTo>
                  <a:pt x="404" y="648"/>
                  <a:pt x="404" y="648"/>
                  <a:pt x="405" y="649"/>
                </a:cubicBezTo>
                <a:cubicBezTo>
                  <a:pt x="406" y="650"/>
                  <a:pt x="408" y="652"/>
                  <a:pt x="412" y="656"/>
                </a:cubicBezTo>
                <a:cubicBezTo>
                  <a:pt x="413" y="655"/>
                  <a:pt x="413" y="655"/>
                  <a:pt x="413" y="655"/>
                </a:cubicBezTo>
                <a:cubicBezTo>
                  <a:pt x="411" y="656"/>
                  <a:pt x="411" y="656"/>
                  <a:pt x="411" y="656"/>
                </a:cubicBezTo>
                <a:cubicBezTo>
                  <a:pt x="411" y="656"/>
                  <a:pt x="412" y="657"/>
                  <a:pt x="412" y="658"/>
                </a:cubicBezTo>
                <a:cubicBezTo>
                  <a:pt x="413" y="661"/>
                  <a:pt x="414" y="664"/>
                  <a:pt x="414" y="668"/>
                </a:cubicBezTo>
                <a:cubicBezTo>
                  <a:pt x="415" y="672"/>
                  <a:pt x="416" y="676"/>
                  <a:pt x="416" y="678"/>
                </a:cubicBezTo>
                <a:cubicBezTo>
                  <a:pt x="416" y="678"/>
                  <a:pt x="415" y="679"/>
                  <a:pt x="415" y="679"/>
                </a:cubicBezTo>
                <a:cubicBezTo>
                  <a:pt x="415" y="679"/>
                  <a:pt x="415" y="679"/>
                  <a:pt x="415" y="679"/>
                </a:cubicBezTo>
                <a:cubicBezTo>
                  <a:pt x="415" y="680"/>
                  <a:pt x="415" y="680"/>
                  <a:pt x="415" y="680"/>
                </a:cubicBezTo>
                <a:cubicBezTo>
                  <a:pt x="415" y="681"/>
                  <a:pt x="415" y="682"/>
                  <a:pt x="414" y="683"/>
                </a:cubicBezTo>
                <a:cubicBezTo>
                  <a:pt x="411" y="686"/>
                  <a:pt x="405" y="690"/>
                  <a:pt x="400" y="692"/>
                </a:cubicBezTo>
                <a:cubicBezTo>
                  <a:pt x="401" y="693"/>
                  <a:pt x="401" y="693"/>
                  <a:pt x="401" y="693"/>
                </a:cubicBezTo>
                <a:cubicBezTo>
                  <a:pt x="400" y="692"/>
                  <a:pt x="400" y="692"/>
                  <a:pt x="400" y="692"/>
                </a:cubicBezTo>
                <a:cubicBezTo>
                  <a:pt x="397" y="693"/>
                  <a:pt x="395" y="695"/>
                  <a:pt x="394" y="697"/>
                </a:cubicBezTo>
                <a:cubicBezTo>
                  <a:pt x="393" y="699"/>
                  <a:pt x="392" y="701"/>
                  <a:pt x="392" y="701"/>
                </a:cubicBezTo>
                <a:cubicBezTo>
                  <a:pt x="392" y="702"/>
                  <a:pt x="392" y="702"/>
                  <a:pt x="392" y="702"/>
                </a:cubicBezTo>
                <a:cubicBezTo>
                  <a:pt x="393" y="703"/>
                  <a:pt x="393" y="703"/>
                  <a:pt x="393" y="703"/>
                </a:cubicBezTo>
                <a:cubicBezTo>
                  <a:pt x="393" y="703"/>
                  <a:pt x="393" y="703"/>
                  <a:pt x="399" y="705"/>
                </a:cubicBezTo>
                <a:cubicBezTo>
                  <a:pt x="399" y="704"/>
                  <a:pt x="399" y="704"/>
                  <a:pt x="399" y="704"/>
                </a:cubicBezTo>
                <a:cubicBezTo>
                  <a:pt x="398" y="705"/>
                  <a:pt x="398" y="705"/>
                  <a:pt x="398" y="705"/>
                </a:cubicBezTo>
                <a:cubicBezTo>
                  <a:pt x="398" y="705"/>
                  <a:pt x="398" y="705"/>
                  <a:pt x="399" y="706"/>
                </a:cubicBezTo>
                <a:cubicBezTo>
                  <a:pt x="399" y="707"/>
                  <a:pt x="401" y="709"/>
                  <a:pt x="403" y="713"/>
                </a:cubicBezTo>
                <a:cubicBezTo>
                  <a:pt x="404" y="713"/>
                  <a:pt x="404" y="713"/>
                  <a:pt x="404" y="713"/>
                </a:cubicBezTo>
                <a:cubicBezTo>
                  <a:pt x="404" y="713"/>
                  <a:pt x="404" y="713"/>
                  <a:pt x="404" y="713"/>
                </a:cubicBezTo>
                <a:cubicBezTo>
                  <a:pt x="404" y="713"/>
                  <a:pt x="404" y="713"/>
                  <a:pt x="405" y="714"/>
                </a:cubicBezTo>
                <a:cubicBezTo>
                  <a:pt x="405" y="714"/>
                  <a:pt x="407" y="715"/>
                  <a:pt x="409" y="716"/>
                </a:cubicBezTo>
                <a:cubicBezTo>
                  <a:pt x="411" y="717"/>
                  <a:pt x="411" y="717"/>
                  <a:pt x="411" y="717"/>
                </a:cubicBezTo>
                <a:cubicBezTo>
                  <a:pt x="411" y="716"/>
                  <a:pt x="411" y="716"/>
                  <a:pt x="411" y="716"/>
                </a:cubicBezTo>
                <a:cubicBezTo>
                  <a:pt x="411" y="716"/>
                  <a:pt x="411" y="716"/>
                  <a:pt x="421" y="701"/>
                </a:cubicBezTo>
                <a:cubicBezTo>
                  <a:pt x="420" y="700"/>
                  <a:pt x="420" y="700"/>
                  <a:pt x="420" y="700"/>
                </a:cubicBezTo>
                <a:cubicBezTo>
                  <a:pt x="419" y="701"/>
                  <a:pt x="419" y="701"/>
                  <a:pt x="419" y="701"/>
                </a:cubicBezTo>
                <a:cubicBezTo>
                  <a:pt x="419" y="701"/>
                  <a:pt x="419" y="701"/>
                  <a:pt x="423" y="702"/>
                </a:cubicBezTo>
                <a:cubicBezTo>
                  <a:pt x="426" y="702"/>
                  <a:pt x="432" y="702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7" y="701"/>
                </a:cubicBezTo>
                <a:cubicBezTo>
                  <a:pt x="447" y="700"/>
                  <a:pt x="447" y="700"/>
                  <a:pt x="447" y="700"/>
                </a:cubicBezTo>
                <a:cubicBezTo>
                  <a:pt x="446" y="701"/>
                  <a:pt x="446" y="701"/>
                  <a:pt x="446" y="701"/>
                </a:cubicBezTo>
                <a:cubicBezTo>
                  <a:pt x="446" y="701"/>
                  <a:pt x="446" y="701"/>
                  <a:pt x="448" y="702"/>
                </a:cubicBezTo>
                <a:cubicBezTo>
                  <a:pt x="450" y="704"/>
                  <a:pt x="454" y="706"/>
                  <a:pt x="462" y="711"/>
                </a:cubicBezTo>
                <a:cubicBezTo>
                  <a:pt x="463" y="709"/>
                  <a:pt x="463" y="709"/>
                  <a:pt x="463" y="709"/>
                </a:cubicBezTo>
                <a:cubicBezTo>
                  <a:pt x="462" y="711"/>
                  <a:pt x="462" y="711"/>
                  <a:pt x="462" y="711"/>
                </a:cubicBezTo>
                <a:lnTo>
                  <a:pt x="463" y="709"/>
                </a:lnTo>
                <a:close/>
                <a:moveTo>
                  <a:pt x="294" y="880"/>
                </a:moveTo>
                <a:cubicBezTo>
                  <a:pt x="295" y="879"/>
                  <a:pt x="295" y="879"/>
                  <a:pt x="295" y="879"/>
                </a:cubicBezTo>
                <a:cubicBezTo>
                  <a:pt x="295" y="879"/>
                  <a:pt x="294" y="877"/>
                  <a:pt x="293" y="876"/>
                </a:cubicBezTo>
                <a:cubicBezTo>
                  <a:pt x="292" y="875"/>
                  <a:pt x="291" y="874"/>
                  <a:pt x="290" y="874"/>
                </a:cubicBezTo>
                <a:cubicBezTo>
                  <a:pt x="289" y="873"/>
                  <a:pt x="288" y="873"/>
                  <a:pt x="287" y="873"/>
                </a:cubicBezTo>
                <a:cubicBezTo>
                  <a:pt x="286" y="873"/>
                  <a:pt x="286" y="873"/>
                  <a:pt x="285" y="873"/>
                </a:cubicBezTo>
                <a:cubicBezTo>
                  <a:pt x="284" y="874"/>
                  <a:pt x="282" y="876"/>
                  <a:pt x="282" y="876"/>
                </a:cubicBezTo>
                <a:cubicBezTo>
                  <a:pt x="283" y="877"/>
                  <a:pt x="283" y="877"/>
                  <a:pt x="283" y="877"/>
                </a:cubicBezTo>
                <a:cubicBezTo>
                  <a:pt x="283" y="875"/>
                  <a:pt x="283" y="875"/>
                  <a:pt x="283" y="875"/>
                </a:cubicBezTo>
                <a:cubicBezTo>
                  <a:pt x="271" y="878"/>
                  <a:pt x="271" y="878"/>
                  <a:pt x="271" y="878"/>
                </a:cubicBezTo>
                <a:cubicBezTo>
                  <a:pt x="269" y="879"/>
                  <a:pt x="269" y="879"/>
                  <a:pt x="269" y="879"/>
                </a:cubicBezTo>
                <a:cubicBezTo>
                  <a:pt x="270" y="880"/>
                  <a:pt x="270" y="880"/>
                  <a:pt x="270" y="880"/>
                </a:cubicBezTo>
                <a:cubicBezTo>
                  <a:pt x="273" y="884"/>
                  <a:pt x="273" y="884"/>
                  <a:pt x="273" y="884"/>
                </a:cubicBezTo>
                <a:cubicBezTo>
                  <a:pt x="273" y="885"/>
                  <a:pt x="273" y="885"/>
                  <a:pt x="273" y="885"/>
                </a:cubicBezTo>
                <a:cubicBezTo>
                  <a:pt x="274" y="885"/>
                  <a:pt x="274" y="885"/>
                  <a:pt x="274" y="885"/>
                </a:cubicBezTo>
                <a:cubicBezTo>
                  <a:pt x="278" y="885"/>
                  <a:pt x="278" y="885"/>
                  <a:pt x="278" y="885"/>
                </a:cubicBezTo>
                <a:cubicBezTo>
                  <a:pt x="278" y="884"/>
                  <a:pt x="278" y="884"/>
                  <a:pt x="278" y="884"/>
                </a:cubicBezTo>
                <a:cubicBezTo>
                  <a:pt x="277" y="885"/>
                  <a:pt x="277" y="885"/>
                  <a:pt x="277" y="885"/>
                </a:cubicBezTo>
                <a:cubicBezTo>
                  <a:pt x="283" y="893"/>
                  <a:pt x="283" y="893"/>
                  <a:pt x="283" y="893"/>
                </a:cubicBezTo>
                <a:cubicBezTo>
                  <a:pt x="284" y="893"/>
                  <a:pt x="284" y="893"/>
                  <a:pt x="284" y="893"/>
                </a:cubicBezTo>
                <a:cubicBezTo>
                  <a:pt x="285" y="893"/>
                  <a:pt x="285" y="893"/>
                  <a:pt x="285" y="893"/>
                </a:cubicBezTo>
                <a:cubicBezTo>
                  <a:pt x="293" y="892"/>
                  <a:pt x="293" y="892"/>
                  <a:pt x="293" y="892"/>
                </a:cubicBezTo>
                <a:cubicBezTo>
                  <a:pt x="294" y="892"/>
                  <a:pt x="294" y="892"/>
                  <a:pt x="294" y="892"/>
                </a:cubicBezTo>
                <a:cubicBezTo>
                  <a:pt x="294" y="891"/>
                  <a:pt x="294" y="891"/>
                  <a:pt x="294" y="891"/>
                </a:cubicBezTo>
                <a:cubicBezTo>
                  <a:pt x="294" y="891"/>
                  <a:pt x="294" y="891"/>
                  <a:pt x="294" y="891"/>
                </a:cubicBezTo>
                <a:cubicBezTo>
                  <a:pt x="295" y="890"/>
                  <a:pt x="296" y="888"/>
                  <a:pt x="296" y="887"/>
                </a:cubicBezTo>
                <a:cubicBezTo>
                  <a:pt x="295" y="886"/>
                  <a:pt x="295" y="886"/>
                  <a:pt x="295" y="886"/>
                </a:cubicBezTo>
                <a:cubicBezTo>
                  <a:pt x="295" y="888"/>
                  <a:pt x="295" y="888"/>
                  <a:pt x="295" y="888"/>
                </a:cubicBezTo>
                <a:cubicBezTo>
                  <a:pt x="297" y="888"/>
                  <a:pt x="299" y="887"/>
                  <a:pt x="299" y="886"/>
                </a:cubicBezTo>
                <a:cubicBezTo>
                  <a:pt x="300" y="885"/>
                  <a:pt x="301" y="884"/>
                  <a:pt x="301" y="884"/>
                </a:cubicBezTo>
                <a:cubicBezTo>
                  <a:pt x="301" y="883"/>
                  <a:pt x="301" y="883"/>
                  <a:pt x="301" y="883"/>
                </a:cubicBezTo>
                <a:cubicBezTo>
                  <a:pt x="301" y="883"/>
                  <a:pt x="301" y="883"/>
                  <a:pt x="301" y="883"/>
                </a:cubicBezTo>
                <a:cubicBezTo>
                  <a:pt x="298" y="879"/>
                  <a:pt x="298" y="879"/>
                  <a:pt x="298" y="879"/>
                </a:cubicBezTo>
                <a:cubicBezTo>
                  <a:pt x="298" y="878"/>
                  <a:pt x="298" y="878"/>
                  <a:pt x="298" y="878"/>
                </a:cubicBezTo>
                <a:cubicBezTo>
                  <a:pt x="294" y="878"/>
                  <a:pt x="294" y="878"/>
                  <a:pt x="294" y="878"/>
                </a:cubicBezTo>
                <a:cubicBezTo>
                  <a:pt x="294" y="880"/>
                  <a:pt x="294" y="880"/>
                  <a:pt x="294" y="880"/>
                </a:cubicBezTo>
                <a:cubicBezTo>
                  <a:pt x="295" y="879"/>
                  <a:pt x="295" y="879"/>
                  <a:pt x="295" y="879"/>
                </a:cubicBezTo>
                <a:cubicBezTo>
                  <a:pt x="294" y="880"/>
                  <a:pt x="294" y="880"/>
                  <a:pt x="294" y="880"/>
                </a:cubicBezTo>
                <a:cubicBezTo>
                  <a:pt x="294" y="881"/>
                  <a:pt x="294" y="881"/>
                  <a:pt x="294" y="881"/>
                </a:cubicBezTo>
                <a:cubicBezTo>
                  <a:pt x="297" y="881"/>
                  <a:pt x="297" y="881"/>
                  <a:pt x="297" y="881"/>
                </a:cubicBezTo>
                <a:cubicBezTo>
                  <a:pt x="297" y="880"/>
                  <a:pt x="297" y="880"/>
                  <a:pt x="297" y="880"/>
                </a:cubicBezTo>
                <a:cubicBezTo>
                  <a:pt x="295" y="880"/>
                  <a:pt x="295" y="880"/>
                  <a:pt x="295" y="880"/>
                </a:cubicBezTo>
                <a:cubicBezTo>
                  <a:pt x="295" y="880"/>
                  <a:pt x="295" y="880"/>
                  <a:pt x="298" y="884"/>
                </a:cubicBezTo>
                <a:cubicBezTo>
                  <a:pt x="299" y="884"/>
                  <a:pt x="299" y="884"/>
                  <a:pt x="299" y="884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4"/>
                  <a:pt x="297" y="884"/>
                </a:cubicBezTo>
                <a:cubicBezTo>
                  <a:pt x="297" y="884"/>
                  <a:pt x="296" y="885"/>
                  <a:pt x="295" y="885"/>
                </a:cubicBezTo>
                <a:cubicBezTo>
                  <a:pt x="295" y="885"/>
                  <a:pt x="295" y="885"/>
                  <a:pt x="295" y="885"/>
                </a:cubicBezTo>
                <a:cubicBezTo>
                  <a:pt x="294" y="885"/>
                  <a:pt x="294" y="885"/>
                  <a:pt x="294" y="885"/>
                </a:cubicBezTo>
                <a:cubicBezTo>
                  <a:pt x="293" y="886"/>
                  <a:pt x="293" y="887"/>
                  <a:pt x="292" y="888"/>
                </a:cubicBezTo>
                <a:cubicBezTo>
                  <a:pt x="292" y="889"/>
                  <a:pt x="291" y="890"/>
                  <a:pt x="291" y="890"/>
                </a:cubicBezTo>
                <a:cubicBezTo>
                  <a:pt x="293" y="890"/>
                  <a:pt x="293" y="890"/>
                  <a:pt x="293" y="890"/>
                </a:cubicBezTo>
                <a:cubicBezTo>
                  <a:pt x="292" y="889"/>
                  <a:pt x="292" y="889"/>
                  <a:pt x="292" y="889"/>
                </a:cubicBezTo>
                <a:cubicBezTo>
                  <a:pt x="292" y="889"/>
                  <a:pt x="292" y="889"/>
                  <a:pt x="284" y="890"/>
                </a:cubicBezTo>
                <a:cubicBezTo>
                  <a:pt x="285" y="892"/>
                  <a:pt x="285" y="892"/>
                  <a:pt x="285" y="892"/>
                </a:cubicBezTo>
                <a:cubicBezTo>
                  <a:pt x="286" y="891"/>
                  <a:pt x="286" y="891"/>
                  <a:pt x="286" y="891"/>
                </a:cubicBezTo>
                <a:cubicBezTo>
                  <a:pt x="286" y="891"/>
                  <a:pt x="286" y="891"/>
                  <a:pt x="279" y="883"/>
                </a:cubicBezTo>
                <a:cubicBezTo>
                  <a:pt x="279" y="882"/>
                  <a:pt x="279" y="882"/>
                  <a:pt x="279" y="882"/>
                </a:cubicBezTo>
                <a:cubicBezTo>
                  <a:pt x="278" y="882"/>
                  <a:pt x="278" y="882"/>
                  <a:pt x="278" y="882"/>
                </a:cubicBezTo>
                <a:cubicBezTo>
                  <a:pt x="278" y="882"/>
                  <a:pt x="278" y="882"/>
                  <a:pt x="274" y="882"/>
                </a:cubicBezTo>
                <a:cubicBezTo>
                  <a:pt x="274" y="884"/>
                  <a:pt x="274" y="884"/>
                  <a:pt x="274" y="884"/>
                </a:cubicBezTo>
                <a:cubicBezTo>
                  <a:pt x="275" y="883"/>
                  <a:pt x="275" y="883"/>
                  <a:pt x="275" y="883"/>
                </a:cubicBezTo>
                <a:cubicBezTo>
                  <a:pt x="275" y="883"/>
                  <a:pt x="275" y="883"/>
                  <a:pt x="272" y="879"/>
                </a:cubicBezTo>
                <a:cubicBezTo>
                  <a:pt x="271" y="880"/>
                  <a:pt x="271" y="880"/>
                  <a:pt x="271" y="880"/>
                </a:cubicBezTo>
                <a:cubicBezTo>
                  <a:pt x="271" y="881"/>
                  <a:pt x="271" y="881"/>
                  <a:pt x="271" y="881"/>
                </a:cubicBezTo>
                <a:cubicBezTo>
                  <a:pt x="271" y="881"/>
                  <a:pt x="271" y="881"/>
                  <a:pt x="284" y="878"/>
                </a:cubicBezTo>
                <a:cubicBezTo>
                  <a:pt x="284" y="878"/>
                  <a:pt x="284" y="878"/>
                  <a:pt x="284" y="878"/>
                </a:cubicBezTo>
                <a:cubicBezTo>
                  <a:pt x="284" y="878"/>
                  <a:pt x="284" y="878"/>
                  <a:pt x="284" y="878"/>
                </a:cubicBezTo>
                <a:cubicBezTo>
                  <a:pt x="285" y="878"/>
                  <a:pt x="285" y="878"/>
                  <a:pt x="285" y="878"/>
                </a:cubicBezTo>
                <a:cubicBezTo>
                  <a:pt x="285" y="877"/>
                  <a:pt x="286" y="877"/>
                  <a:pt x="286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5"/>
                  <a:pt x="287" y="875"/>
                  <a:pt x="287" y="875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5"/>
                  <a:pt x="287" y="875"/>
                  <a:pt x="287" y="875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8" y="876"/>
                  <a:pt x="289" y="876"/>
                </a:cubicBezTo>
                <a:cubicBezTo>
                  <a:pt x="290" y="877"/>
                  <a:pt x="291" y="878"/>
                  <a:pt x="291" y="879"/>
                </a:cubicBezTo>
                <a:cubicBezTo>
                  <a:pt x="292" y="879"/>
                  <a:pt x="292" y="880"/>
                  <a:pt x="292" y="880"/>
                </a:cubicBezTo>
                <a:cubicBezTo>
                  <a:pt x="293" y="880"/>
                  <a:pt x="293" y="880"/>
                  <a:pt x="293" y="880"/>
                </a:cubicBezTo>
                <a:cubicBezTo>
                  <a:pt x="293" y="881"/>
                  <a:pt x="293" y="881"/>
                  <a:pt x="293" y="881"/>
                </a:cubicBezTo>
                <a:cubicBezTo>
                  <a:pt x="294" y="881"/>
                  <a:pt x="294" y="881"/>
                  <a:pt x="294" y="881"/>
                </a:cubicBezTo>
                <a:lnTo>
                  <a:pt x="294" y="880"/>
                </a:lnTo>
                <a:close/>
                <a:moveTo>
                  <a:pt x="159" y="612"/>
                </a:moveTo>
                <a:cubicBezTo>
                  <a:pt x="158" y="611"/>
                  <a:pt x="158" y="611"/>
                  <a:pt x="158" y="611"/>
                </a:cubicBezTo>
                <a:cubicBezTo>
                  <a:pt x="155" y="617"/>
                  <a:pt x="155" y="617"/>
                  <a:pt x="155" y="617"/>
                </a:cubicBezTo>
                <a:cubicBezTo>
                  <a:pt x="156" y="618"/>
                  <a:pt x="156" y="618"/>
                  <a:pt x="156" y="618"/>
                </a:cubicBezTo>
                <a:cubicBezTo>
                  <a:pt x="157" y="616"/>
                  <a:pt x="157" y="616"/>
                  <a:pt x="157" y="616"/>
                </a:cubicBezTo>
                <a:cubicBezTo>
                  <a:pt x="153" y="614"/>
                  <a:pt x="153" y="614"/>
                  <a:pt x="153" y="614"/>
                </a:cubicBezTo>
                <a:cubicBezTo>
                  <a:pt x="151" y="612"/>
                  <a:pt x="151" y="612"/>
                  <a:pt x="151" y="612"/>
                </a:cubicBezTo>
                <a:cubicBezTo>
                  <a:pt x="151" y="614"/>
                  <a:pt x="151" y="614"/>
                  <a:pt x="151" y="614"/>
                </a:cubicBezTo>
                <a:cubicBezTo>
                  <a:pt x="149" y="618"/>
                  <a:pt x="149" y="618"/>
                  <a:pt x="149" y="618"/>
                </a:cubicBezTo>
                <a:cubicBezTo>
                  <a:pt x="149" y="619"/>
                  <a:pt x="149" y="619"/>
                  <a:pt x="149" y="619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5" y="628"/>
                  <a:pt x="155" y="628"/>
                  <a:pt x="155" y="628"/>
                </a:cubicBezTo>
                <a:cubicBezTo>
                  <a:pt x="156" y="627"/>
                  <a:pt x="156" y="627"/>
                  <a:pt x="156" y="627"/>
                </a:cubicBezTo>
                <a:cubicBezTo>
                  <a:pt x="155" y="627"/>
                  <a:pt x="155" y="627"/>
                  <a:pt x="155" y="627"/>
                </a:cubicBezTo>
                <a:cubicBezTo>
                  <a:pt x="155" y="627"/>
                  <a:pt x="155" y="629"/>
                  <a:pt x="156" y="631"/>
                </a:cubicBezTo>
                <a:cubicBezTo>
                  <a:pt x="157" y="633"/>
                  <a:pt x="160" y="636"/>
                  <a:pt x="164" y="637"/>
                </a:cubicBezTo>
                <a:cubicBezTo>
                  <a:pt x="164" y="637"/>
                  <a:pt x="164" y="637"/>
                  <a:pt x="164" y="637"/>
                </a:cubicBezTo>
                <a:cubicBezTo>
                  <a:pt x="164" y="637"/>
                  <a:pt x="164" y="637"/>
                  <a:pt x="164" y="637"/>
                </a:cubicBezTo>
                <a:cubicBezTo>
                  <a:pt x="165" y="637"/>
                  <a:pt x="166" y="637"/>
                  <a:pt x="166" y="637"/>
                </a:cubicBezTo>
                <a:cubicBezTo>
                  <a:pt x="171" y="637"/>
                  <a:pt x="173" y="635"/>
                  <a:pt x="175" y="633"/>
                </a:cubicBezTo>
                <a:cubicBezTo>
                  <a:pt x="176" y="631"/>
                  <a:pt x="177" y="629"/>
                  <a:pt x="177" y="629"/>
                </a:cubicBezTo>
                <a:cubicBezTo>
                  <a:pt x="175" y="628"/>
                  <a:pt x="175" y="628"/>
                  <a:pt x="175" y="628"/>
                </a:cubicBezTo>
                <a:cubicBezTo>
                  <a:pt x="175" y="630"/>
                  <a:pt x="175" y="630"/>
                  <a:pt x="175" y="630"/>
                </a:cubicBezTo>
                <a:cubicBezTo>
                  <a:pt x="184" y="628"/>
                  <a:pt x="184" y="628"/>
                  <a:pt x="184" y="628"/>
                </a:cubicBezTo>
                <a:cubicBezTo>
                  <a:pt x="184" y="628"/>
                  <a:pt x="184" y="628"/>
                  <a:pt x="184" y="628"/>
                </a:cubicBezTo>
                <a:cubicBezTo>
                  <a:pt x="185" y="628"/>
                  <a:pt x="185" y="628"/>
                  <a:pt x="185" y="628"/>
                </a:cubicBezTo>
                <a:cubicBezTo>
                  <a:pt x="186" y="625"/>
                  <a:pt x="186" y="625"/>
                  <a:pt x="186" y="625"/>
                </a:cubicBezTo>
                <a:cubicBezTo>
                  <a:pt x="187" y="624"/>
                  <a:pt x="187" y="624"/>
                  <a:pt x="187" y="624"/>
                </a:cubicBezTo>
                <a:cubicBezTo>
                  <a:pt x="185" y="623"/>
                  <a:pt x="185" y="623"/>
                  <a:pt x="185" y="623"/>
                </a:cubicBezTo>
                <a:cubicBezTo>
                  <a:pt x="177" y="619"/>
                  <a:pt x="177" y="619"/>
                  <a:pt x="177" y="619"/>
                </a:cubicBezTo>
                <a:cubicBezTo>
                  <a:pt x="177" y="620"/>
                  <a:pt x="177" y="620"/>
                  <a:pt x="177" y="620"/>
                </a:cubicBezTo>
                <a:cubicBezTo>
                  <a:pt x="178" y="620"/>
                  <a:pt x="178" y="620"/>
                  <a:pt x="178" y="620"/>
                </a:cubicBezTo>
                <a:cubicBezTo>
                  <a:pt x="175" y="610"/>
                  <a:pt x="175" y="610"/>
                  <a:pt x="175" y="610"/>
                </a:cubicBezTo>
                <a:cubicBezTo>
                  <a:pt x="175" y="609"/>
                  <a:pt x="175" y="609"/>
                  <a:pt x="175" y="609"/>
                </a:cubicBezTo>
                <a:cubicBezTo>
                  <a:pt x="174" y="609"/>
                  <a:pt x="174" y="609"/>
                  <a:pt x="174" y="609"/>
                </a:cubicBezTo>
                <a:cubicBezTo>
                  <a:pt x="165" y="608"/>
                  <a:pt x="165" y="608"/>
                  <a:pt x="165" y="608"/>
                </a:cubicBezTo>
                <a:cubicBezTo>
                  <a:pt x="164" y="608"/>
                  <a:pt x="164" y="608"/>
                  <a:pt x="164" y="608"/>
                </a:cubicBezTo>
                <a:cubicBezTo>
                  <a:pt x="158" y="611"/>
                  <a:pt x="158" y="611"/>
                  <a:pt x="158" y="611"/>
                </a:cubicBezTo>
                <a:cubicBezTo>
                  <a:pt x="158" y="611"/>
                  <a:pt x="158" y="611"/>
                  <a:pt x="158" y="611"/>
                </a:cubicBezTo>
                <a:cubicBezTo>
                  <a:pt x="159" y="612"/>
                  <a:pt x="159" y="612"/>
                  <a:pt x="159" y="612"/>
                </a:cubicBezTo>
                <a:cubicBezTo>
                  <a:pt x="160" y="613"/>
                  <a:pt x="160" y="613"/>
                  <a:pt x="160" y="613"/>
                </a:cubicBezTo>
                <a:cubicBezTo>
                  <a:pt x="165" y="611"/>
                  <a:pt x="165" y="611"/>
                  <a:pt x="165" y="611"/>
                </a:cubicBezTo>
                <a:cubicBezTo>
                  <a:pt x="164" y="609"/>
                  <a:pt x="164" y="609"/>
                  <a:pt x="164" y="609"/>
                </a:cubicBezTo>
                <a:cubicBezTo>
                  <a:pt x="164" y="611"/>
                  <a:pt x="164" y="611"/>
                  <a:pt x="164" y="611"/>
                </a:cubicBezTo>
                <a:cubicBezTo>
                  <a:pt x="164" y="611"/>
                  <a:pt x="164" y="611"/>
                  <a:pt x="165" y="611"/>
                </a:cubicBezTo>
                <a:cubicBezTo>
                  <a:pt x="167" y="611"/>
                  <a:pt x="169" y="612"/>
                  <a:pt x="174" y="612"/>
                </a:cubicBezTo>
                <a:cubicBezTo>
                  <a:pt x="174" y="611"/>
                  <a:pt x="174" y="611"/>
                  <a:pt x="174" y="611"/>
                </a:cubicBezTo>
                <a:cubicBezTo>
                  <a:pt x="172" y="611"/>
                  <a:pt x="172" y="611"/>
                  <a:pt x="172" y="611"/>
                </a:cubicBezTo>
                <a:cubicBezTo>
                  <a:pt x="172" y="611"/>
                  <a:pt x="172" y="611"/>
                  <a:pt x="175" y="621"/>
                </a:cubicBezTo>
                <a:cubicBezTo>
                  <a:pt x="175" y="621"/>
                  <a:pt x="175" y="621"/>
                  <a:pt x="175" y="621"/>
                </a:cubicBezTo>
                <a:cubicBezTo>
                  <a:pt x="176" y="622"/>
                  <a:pt x="176" y="622"/>
                  <a:pt x="176" y="622"/>
                </a:cubicBezTo>
                <a:cubicBezTo>
                  <a:pt x="176" y="622"/>
                  <a:pt x="176" y="622"/>
                  <a:pt x="184" y="626"/>
                </a:cubicBezTo>
                <a:cubicBezTo>
                  <a:pt x="185" y="624"/>
                  <a:pt x="185" y="624"/>
                  <a:pt x="185" y="624"/>
                </a:cubicBezTo>
                <a:cubicBezTo>
                  <a:pt x="183" y="624"/>
                  <a:pt x="183" y="624"/>
                  <a:pt x="183" y="624"/>
                </a:cubicBezTo>
                <a:cubicBezTo>
                  <a:pt x="183" y="624"/>
                  <a:pt x="183" y="624"/>
                  <a:pt x="182" y="626"/>
                </a:cubicBezTo>
                <a:cubicBezTo>
                  <a:pt x="183" y="627"/>
                  <a:pt x="183" y="627"/>
                  <a:pt x="183" y="627"/>
                </a:cubicBezTo>
                <a:cubicBezTo>
                  <a:pt x="183" y="626"/>
                  <a:pt x="183" y="626"/>
                  <a:pt x="183" y="626"/>
                </a:cubicBezTo>
                <a:cubicBezTo>
                  <a:pt x="183" y="626"/>
                  <a:pt x="183" y="626"/>
                  <a:pt x="175" y="627"/>
                </a:cubicBezTo>
                <a:cubicBezTo>
                  <a:pt x="174" y="627"/>
                  <a:pt x="174" y="627"/>
                  <a:pt x="174" y="627"/>
                </a:cubicBezTo>
                <a:cubicBezTo>
                  <a:pt x="174" y="628"/>
                  <a:pt x="174" y="628"/>
                  <a:pt x="174" y="628"/>
                </a:cubicBezTo>
                <a:cubicBezTo>
                  <a:pt x="174" y="628"/>
                  <a:pt x="174" y="628"/>
                  <a:pt x="174" y="628"/>
                </a:cubicBezTo>
                <a:cubicBezTo>
                  <a:pt x="174" y="628"/>
                  <a:pt x="173" y="630"/>
                  <a:pt x="172" y="631"/>
                </a:cubicBezTo>
                <a:cubicBezTo>
                  <a:pt x="171" y="632"/>
                  <a:pt x="170" y="634"/>
                  <a:pt x="166" y="634"/>
                </a:cubicBezTo>
                <a:cubicBezTo>
                  <a:pt x="166" y="634"/>
                  <a:pt x="165" y="634"/>
                  <a:pt x="165" y="634"/>
                </a:cubicBezTo>
                <a:cubicBezTo>
                  <a:pt x="164" y="635"/>
                  <a:pt x="164" y="635"/>
                  <a:pt x="164" y="635"/>
                </a:cubicBezTo>
                <a:cubicBezTo>
                  <a:pt x="165" y="634"/>
                  <a:pt x="165" y="634"/>
                  <a:pt x="165" y="634"/>
                </a:cubicBezTo>
                <a:cubicBezTo>
                  <a:pt x="161" y="633"/>
                  <a:pt x="159" y="631"/>
                  <a:pt x="159" y="630"/>
                </a:cubicBezTo>
                <a:cubicBezTo>
                  <a:pt x="158" y="629"/>
                  <a:pt x="158" y="628"/>
                  <a:pt x="158" y="628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7" y="627"/>
                  <a:pt x="157" y="627"/>
                  <a:pt x="157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7" y="627"/>
                  <a:pt x="157" y="627"/>
                  <a:pt x="157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6"/>
                  <a:pt x="158" y="626"/>
                  <a:pt x="158" y="626"/>
                </a:cubicBezTo>
                <a:cubicBezTo>
                  <a:pt x="158" y="626"/>
                  <a:pt x="158" y="626"/>
                  <a:pt x="152" y="618"/>
                </a:cubicBezTo>
                <a:cubicBezTo>
                  <a:pt x="151" y="619"/>
                  <a:pt x="151" y="619"/>
                  <a:pt x="151" y="619"/>
                </a:cubicBezTo>
                <a:cubicBezTo>
                  <a:pt x="152" y="619"/>
                  <a:pt x="152" y="619"/>
                  <a:pt x="152" y="619"/>
                </a:cubicBezTo>
                <a:cubicBezTo>
                  <a:pt x="152" y="619"/>
                  <a:pt x="152" y="619"/>
                  <a:pt x="154" y="615"/>
                </a:cubicBezTo>
                <a:cubicBezTo>
                  <a:pt x="152" y="615"/>
                  <a:pt x="152" y="615"/>
                  <a:pt x="152" y="615"/>
                </a:cubicBezTo>
                <a:cubicBezTo>
                  <a:pt x="151" y="616"/>
                  <a:pt x="151" y="616"/>
                  <a:pt x="151" y="616"/>
                </a:cubicBezTo>
                <a:cubicBezTo>
                  <a:pt x="151" y="616"/>
                  <a:pt x="151" y="616"/>
                  <a:pt x="155" y="619"/>
                </a:cubicBezTo>
                <a:cubicBezTo>
                  <a:pt x="157" y="620"/>
                  <a:pt x="157" y="620"/>
                  <a:pt x="157" y="620"/>
                </a:cubicBezTo>
                <a:cubicBezTo>
                  <a:pt x="158" y="618"/>
                  <a:pt x="158" y="618"/>
                  <a:pt x="158" y="618"/>
                </a:cubicBezTo>
                <a:cubicBezTo>
                  <a:pt x="158" y="618"/>
                  <a:pt x="158" y="618"/>
                  <a:pt x="160" y="613"/>
                </a:cubicBezTo>
                <a:cubicBezTo>
                  <a:pt x="159" y="612"/>
                  <a:pt x="159" y="612"/>
                  <a:pt x="159" y="612"/>
                </a:cubicBezTo>
                <a:cubicBezTo>
                  <a:pt x="160" y="613"/>
                  <a:pt x="160" y="613"/>
                  <a:pt x="160" y="613"/>
                </a:cubicBezTo>
                <a:lnTo>
                  <a:pt x="159" y="612"/>
                </a:lnTo>
                <a:close/>
                <a:moveTo>
                  <a:pt x="182" y="527"/>
                </a:moveTo>
                <a:cubicBezTo>
                  <a:pt x="181" y="526"/>
                  <a:pt x="181" y="526"/>
                  <a:pt x="181" y="526"/>
                </a:cubicBezTo>
                <a:cubicBezTo>
                  <a:pt x="173" y="538"/>
                  <a:pt x="173" y="538"/>
                  <a:pt x="173" y="538"/>
                </a:cubicBezTo>
                <a:cubicBezTo>
                  <a:pt x="174" y="539"/>
                  <a:pt x="174" y="539"/>
                  <a:pt x="174" y="539"/>
                </a:cubicBezTo>
                <a:cubicBezTo>
                  <a:pt x="174" y="538"/>
                  <a:pt x="174" y="538"/>
                  <a:pt x="174" y="538"/>
                </a:cubicBezTo>
                <a:cubicBezTo>
                  <a:pt x="167" y="539"/>
                  <a:pt x="167" y="539"/>
                  <a:pt x="167" y="539"/>
                </a:cubicBezTo>
                <a:cubicBezTo>
                  <a:pt x="166" y="539"/>
                  <a:pt x="166" y="539"/>
                  <a:pt x="166" y="539"/>
                </a:cubicBezTo>
                <a:cubicBezTo>
                  <a:pt x="166" y="540"/>
                  <a:pt x="166" y="540"/>
                  <a:pt x="166" y="540"/>
                </a:cubicBezTo>
                <a:cubicBezTo>
                  <a:pt x="166" y="540"/>
                  <a:pt x="164" y="542"/>
                  <a:pt x="164" y="544"/>
                </a:cubicBezTo>
                <a:cubicBezTo>
                  <a:pt x="164" y="546"/>
                  <a:pt x="165" y="547"/>
                  <a:pt x="166" y="548"/>
                </a:cubicBezTo>
                <a:cubicBezTo>
                  <a:pt x="170" y="553"/>
                  <a:pt x="173" y="554"/>
                  <a:pt x="173" y="554"/>
                </a:cubicBezTo>
                <a:cubicBezTo>
                  <a:pt x="174" y="554"/>
                  <a:pt x="174" y="554"/>
                  <a:pt x="174" y="554"/>
                </a:cubicBezTo>
                <a:cubicBezTo>
                  <a:pt x="175" y="554"/>
                  <a:pt x="175" y="554"/>
                  <a:pt x="175" y="554"/>
                </a:cubicBezTo>
                <a:cubicBezTo>
                  <a:pt x="180" y="551"/>
                  <a:pt x="180" y="551"/>
                  <a:pt x="180" y="551"/>
                </a:cubicBezTo>
                <a:cubicBezTo>
                  <a:pt x="180" y="551"/>
                  <a:pt x="180" y="551"/>
                  <a:pt x="180" y="551"/>
                </a:cubicBezTo>
                <a:cubicBezTo>
                  <a:pt x="180" y="551"/>
                  <a:pt x="180" y="551"/>
                  <a:pt x="180" y="551"/>
                </a:cubicBezTo>
                <a:cubicBezTo>
                  <a:pt x="184" y="548"/>
                  <a:pt x="188" y="545"/>
                  <a:pt x="190" y="543"/>
                </a:cubicBezTo>
                <a:cubicBezTo>
                  <a:pt x="192" y="541"/>
                  <a:pt x="194" y="540"/>
                  <a:pt x="194" y="540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194" y="538"/>
                  <a:pt x="194" y="538"/>
                  <a:pt x="194" y="538"/>
                </a:cubicBezTo>
                <a:cubicBezTo>
                  <a:pt x="190" y="533"/>
                  <a:pt x="190" y="533"/>
                  <a:pt x="190" y="533"/>
                </a:cubicBezTo>
                <a:cubicBezTo>
                  <a:pt x="189" y="534"/>
                  <a:pt x="189" y="534"/>
                  <a:pt x="189" y="534"/>
                </a:cubicBezTo>
                <a:cubicBezTo>
                  <a:pt x="190" y="534"/>
                  <a:pt x="190" y="534"/>
                  <a:pt x="190" y="534"/>
                </a:cubicBezTo>
                <a:cubicBezTo>
                  <a:pt x="190" y="528"/>
                  <a:pt x="190" y="528"/>
                  <a:pt x="190" y="528"/>
                </a:cubicBezTo>
                <a:cubicBezTo>
                  <a:pt x="190" y="527"/>
                  <a:pt x="190" y="527"/>
                  <a:pt x="190" y="527"/>
                </a:cubicBezTo>
                <a:cubicBezTo>
                  <a:pt x="181" y="525"/>
                  <a:pt x="181" y="525"/>
                  <a:pt x="181" y="525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82" y="527"/>
                  <a:pt x="182" y="527"/>
                  <a:pt x="182" y="527"/>
                </a:cubicBezTo>
                <a:cubicBezTo>
                  <a:pt x="182" y="529"/>
                  <a:pt x="182" y="529"/>
                  <a:pt x="182" y="529"/>
                </a:cubicBezTo>
                <a:cubicBezTo>
                  <a:pt x="188" y="530"/>
                  <a:pt x="188" y="530"/>
                  <a:pt x="188" y="530"/>
                </a:cubicBezTo>
                <a:cubicBezTo>
                  <a:pt x="189" y="528"/>
                  <a:pt x="189" y="528"/>
                  <a:pt x="189" y="528"/>
                </a:cubicBezTo>
                <a:cubicBezTo>
                  <a:pt x="187" y="528"/>
                  <a:pt x="187" y="528"/>
                  <a:pt x="187" y="528"/>
                </a:cubicBezTo>
                <a:cubicBezTo>
                  <a:pt x="187" y="528"/>
                  <a:pt x="187" y="528"/>
                  <a:pt x="187" y="534"/>
                </a:cubicBezTo>
                <a:cubicBezTo>
                  <a:pt x="187" y="534"/>
                  <a:pt x="187" y="534"/>
                  <a:pt x="187" y="534"/>
                </a:cubicBezTo>
                <a:cubicBezTo>
                  <a:pt x="187" y="535"/>
                  <a:pt x="187" y="535"/>
                  <a:pt x="187" y="535"/>
                </a:cubicBezTo>
                <a:cubicBezTo>
                  <a:pt x="188" y="535"/>
                  <a:pt x="188" y="535"/>
                  <a:pt x="192" y="540"/>
                </a:cubicBezTo>
                <a:cubicBezTo>
                  <a:pt x="193" y="539"/>
                  <a:pt x="193" y="539"/>
                  <a:pt x="193" y="539"/>
                </a:cubicBezTo>
                <a:cubicBezTo>
                  <a:pt x="192" y="538"/>
                  <a:pt x="192" y="538"/>
                  <a:pt x="192" y="538"/>
                </a:cubicBezTo>
                <a:cubicBezTo>
                  <a:pt x="192" y="538"/>
                  <a:pt x="186" y="542"/>
                  <a:pt x="178" y="549"/>
                </a:cubicBezTo>
                <a:cubicBezTo>
                  <a:pt x="179" y="550"/>
                  <a:pt x="179" y="550"/>
                  <a:pt x="179" y="550"/>
                </a:cubicBezTo>
                <a:cubicBezTo>
                  <a:pt x="179" y="549"/>
                  <a:pt x="179" y="549"/>
                  <a:pt x="179" y="549"/>
                </a:cubicBezTo>
                <a:cubicBezTo>
                  <a:pt x="179" y="549"/>
                  <a:pt x="179" y="549"/>
                  <a:pt x="173" y="551"/>
                </a:cubicBezTo>
                <a:cubicBezTo>
                  <a:pt x="174" y="553"/>
                  <a:pt x="174" y="553"/>
                  <a:pt x="174" y="553"/>
                </a:cubicBezTo>
                <a:cubicBezTo>
                  <a:pt x="175" y="551"/>
                  <a:pt x="175" y="551"/>
                  <a:pt x="175" y="551"/>
                </a:cubicBezTo>
                <a:cubicBezTo>
                  <a:pt x="174" y="551"/>
                  <a:pt x="174" y="551"/>
                  <a:pt x="174" y="551"/>
                </a:cubicBezTo>
                <a:cubicBezTo>
                  <a:pt x="174" y="551"/>
                  <a:pt x="172" y="550"/>
                  <a:pt x="168" y="546"/>
                </a:cubicBezTo>
                <a:cubicBezTo>
                  <a:pt x="168" y="546"/>
                  <a:pt x="167" y="545"/>
                  <a:pt x="167" y="544"/>
                </a:cubicBezTo>
                <a:cubicBezTo>
                  <a:pt x="167" y="544"/>
                  <a:pt x="168" y="543"/>
                  <a:pt x="168" y="542"/>
                </a:cubicBezTo>
                <a:cubicBezTo>
                  <a:pt x="168" y="542"/>
                  <a:pt x="168" y="542"/>
                  <a:pt x="168" y="542"/>
                </a:cubicBezTo>
                <a:cubicBezTo>
                  <a:pt x="168" y="541"/>
                  <a:pt x="168" y="541"/>
                  <a:pt x="168" y="541"/>
                </a:cubicBezTo>
                <a:cubicBezTo>
                  <a:pt x="168" y="541"/>
                  <a:pt x="168" y="541"/>
                  <a:pt x="168" y="541"/>
                </a:cubicBezTo>
                <a:cubicBezTo>
                  <a:pt x="167" y="541"/>
                  <a:pt x="167" y="541"/>
                  <a:pt x="167" y="541"/>
                </a:cubicBezTo>
                <a:cubicBezTo>
                  <a:pt x="167" y="542"/>
                  <a:pt x="167" y="542"/>
                  <a:pt x="167" y="542"/>
                </a:cubicBezTo>
                <a:cubicBezTo>
                  <a:pt x="167" y="542"/>
                  <a:pt x="167" y="542"/>
                  <a:pt x="174" y="541"/>
                </a:cubicBezTo>
                <a:cubicBezTo>
                  <a:pt x="175" y="541"/>
                  <a:pt x="175" y="541"/>
                  <a:pt x="175" y="541"/>
                </a:cubicBezTo>
                <a:cubicBezTo>
                  <a:pt x="175" y="540"/>
                  <a:pt x="175" y="540"/>
                  <a:pt x="175" y="540"/>
                </a:cubicBezTo>
                <a:cubicBezTo>
                  <a:pt x="175" y="540"/>
                  <a:pt x="175" y="540"/>
                  <a:pt x="183" y="528"/>
                </a:cubicBezTo>
                <a:cubicBezTo>
                  <a:pt x="182" y="527"/>
                  <a:pt x="182" y="527"/>
                  <a:pt x="182" y="527"/>
                </a:cubicBezTo>
                <a:cubicBezTo>
                  <a:pt x="182" y="529"/>
                  <a:pt x="182" y="529"/>
                  <a:pt x="182" y="529"/>
                </a:cubicBezTo>
                <a:lnTo>
                  <a:pt x="182" y="527"/>
                </a:lnTo>
                <a:close/>
                <a:moveTo>
                  <a:pt x="175" y="407"/>
                </a:moveTo>
                <a:cubicBezTo>
                  <a:pt x="176" y="405"/>
                  <a:pt x="176" y="405"/>
                  <a:pt x="176" y="405"/>
                </a:cubicBezTo>
                <a:cubicBezTo>
                  <a:pt x="172" y="404"/>
                  <a:pt x="172" y="404"/>
                  <a:pt x="172" y="404"/>
                </a:cubicBezTo>
                <a:cubicBezTo>
                  <a:pt x="171" y="404"/>
                  <a:pt x="171" y="404"/>
                  <a:pt x="171" y="404"/>
                </a:cubicBezTo>
                <a:cubicBezTo>
                  <a:pt x="170" y="404"/>
                  <a:pt x="170" y="404"/>
                  <a:pt x="170" y="404"/>
                </a:cubicBezTo>
                <a:cubicBezTo>
                  <a:pt x="165" y="410"/>
                  <a:pt x="165" y="410"/>
                  <a:pt x="165" y="410"/>
                </a:cubicBezTo>
                <a:cubicBezTo>
                  <a:pt x="164" y="410"/>
                  <a:pt x="164" y="410"/>
                  <a:pt x="164" y="410"/>
                </a:cubicBezTo>
                <a:cubicBezTo>
                  <a:pt x="164" y="411"/>
                  <a:pt x="164" y="411"/>
                  <a:pt x="164" y="411"/>
                </a:cubicBezTo>
                <a:cubicBezTo>
                  <a:pt x="163" y="427"/>
                  <a:pt x="163" y="427"/>
                  <a:pt x="163" y="427"/>
                </a:cubicBezTo>
                <a:cubicBezTo>
                  <a:pt x="163" y="428"/>
                  <a:pt x="163" y="428"/>
                  <a:pt x="163" y="428"/>
                </a:cubicBezTo>
                <a:cubicBezTo>
                  <a:pt x="163" y="428"/>
                  <a:pt x="163" y="428"/>
                  <a:pt x="163" y="428"/>
                </a:cubicBezTo>
                <a:cubicBezTo>
                  <a:pt x="163" y="428"/>
                  <a:pt x="164" y="429"/>
                  <a:pt x="165" y="430"/>
                </a:cubicBezTo>
                <a:cubicBezTo>
                  <a:pt x="167" y="431"/>
                  <a:pt x="169" y="433"/>
                  <a:pt x="171" y="433"/>
                </a:cubicBezTo>
                <a:cubicBezTo>
                  <a:pt x="172" y="433"/>
                  <a:pt x="174" y="432"/>
                  <a:pt x="175" y="431"/>
                </a:cubicBezTo>
                <a:cubicBezTo>
                  <a:pt x="177" y="429"/>
                  <a:pt x="177" y="427"/>
                  <a:pt x="177" y="425"/>
                </a:cubicBezTo>
                <a:cubicBezTo>
                  <a:pt x="177" y="423"/>
                  <a:pt x="177" y="421"/>
                  <a:pt x="177" y="421"/>
                </a:cubicBezTo>
                <a:cubicBezTo>
                  <a:pt x="175" y="422"/>
                  <a:pt x="175" y="422"/>
                  <a:pt x="175" y="422"/>
                </a:cubicBezTo>
                <a:cubicBezTo>
                  <a:pt x="177" y="422"/>
                  <a:pt x="177" y="422"/>
                  <a:pt x="177" y="422"/>
                </a:cubicBezTo>
                <a:cubicBezTo>
                  <a:pt x="179" y="417"/>
                  <a:pt x="179" y="417"/>
                  <a:pt x="179" y="417"/>
                </a:cubicBezTo>
                <a:cubicBezTo>
                  <a:pt x="179" y="416"/>
                  <a:pt x="179" y="416"/>
                  <a:pt x="179" y="416"/>
                </a:cubicBezTo>
                <a:cubicBezTo>
                  <a:pt x="176" y="406"/>
                  <a:pt x="176" y="406"/>
                  <a:pt x="176" y="406"/>
                </a:cubicBezTo>
                <a:cubicBezTo>
                  <a:pt x="176" y="405"/>
                  <a:pt x="176" y="405"/>
                  <a:pt x="176" y="405"/>
                </a:cubicBezTo>
                <a:cubicBezTo>
                  <a:pt x="175" y="407"/>
                  <a:pt x="175" y="407"/>
                  <a:pt x="175" y="407"/>
                </a:cubicBezTo>
                <a:cubicBezTo>
                  <a:pt x="174" y="407"/>
                  <a:pt x="174" y="407"/>
                  <a:pt x="174" y="407"/>
                </a:cubicBezTo>
                <a:cubicBezTo>
                  <a:pt x="176" y="417"/>
                  <a:pt x="176" y="417"/>
                  <a:pt x="176" y="417"/>
                </a:cubicBezTo>
                <a:cubicBezTo>
                  <a:pt x="178" y="416"/>
                  <a:pt x="178" y="416"/>
                  <a:pt x="178" y="416"/>
                </a:cubicBezTo>
                <a:cubicBezTo>
                  <a:pt x="177" y="416"/>
                  <a:pt x="177" y="416"/>
                  <a:pt x="177" y="416"/>
                </a:cubicBezTo>
                <a:cubicBezTo>
                  <a:pt x="177" y="416"/>
                  <a:pt x="177" y="416"/>
                  <a:pt x="174" y="421"/>
                </a:cubicBezTo>
                <a:cubicBezTo>
                  <a:pt x="174" y="422"/>
                  <a:pt x="174" y="422"/>
                  <a:pt x="174" y="422"/>
                </a:cubicBezTo>
                <a:cubicBezTo>
                  <a:pt x="174" y="422"/>
                  <a:pt x="174" y="422"/>
                  <a:pt x="174" y="422"/>
                </a:cubicBezTo>
                <a:cubicBezTo>
                  <a:pt x="174" y="422"/>
                  <a:pt x="174" y="422"/>
                  <a:pt x="174" y="422"/>
                </a:cubicBezTo>
                <a:cubicBezTo>
                  <a:pt x="174" y="423"/>
                  <a:pt x="174" y="424"/>
                  <a:pt x="174" y="425"/>
                </a:cubicBezTo>
                <a:cubicBezTo>
                  <a:pt x="174" y="426"/>
                  <a:pt x="174" y="428"/>
                  <a:pt x="173" y="429"/>
                </a:cubicBezTo>
                <a:cubicBezTo>
                  <a:pt x="172" y="429"/>
                  <a:pt x="172" y="430"/>
                  <a:pt x="171" y="430"/>
                </a:cubicBezTo>
                <a:cubicBezTo>
                  <a:pt x="170" y="430"/>
                  <a:pt x="168" y="429"/>
                  <a:pt x="167" y="428"/>
                </a:cubicBezTo>
                <a:cubicBezTo>
                  <a:pt x="167" y="427"/>
                  <a:pt x="166" y="427"/>
                  <a:pt x="166" y="427"/>
                </a:cubicBezTo>
                <a:cubicBezTo>
                  <a:pt x="166" y="426"/>
                  <a:pt x="166" y="426"/>
                  <a:pt x="166" y="426"/>
                </a:cubicBezTo>
                <a:cubicBezTo>
                  <a:pt x="166" y="426"/>
                  <a:pt x="166" y="426"/>
                  <a:pt x="166" y="426"/>
                </a:cubicBezTo>
                <a:cubicBezTo>
                  <a:pt x="164" y="427"/>
                  <a:pt x="164" y="427"/>
                  <a:pt x="164" y="427"/>
                </a:cubicBezTo>
                <a:cubicBezTo>
                  <a:pt x="166" y="427"/>
                  <a:pt x="166" y="427"/>
                  <a:pt x="166" y="427"/>
                </a:cubicBezTo>
                <a:cubicBezTo>
                  <a:pt x="166" y="427"/>
                  <a:pt x="166" y="427"/>
                  <a:pt x="167" y="411"/>
                </a:cubicBezTo>
                <a:cubicBezTo>
                  <a:pt x="166" y="411"/>
                  <a:pt x="166" y="411"/>
                  <a:pt x="166" y="411"/>
                </a:cubicBezTo>
                <a:cubicBezTo>
                  <a:pt x="167" y="412"/>
                  <a:pt x="167" y="412"/>
                  <a:pt x="167" y="412"/>
                </a:cubicBezTo>
                <a:cubicBezTo>
                  <a:pt x="167" y="412"/>
                  <a:pt x="167" y="412"/>
                  <a:pt x="172" y="407"/>
                </a:cubicBezTo>
                <a:cubicBezTo>
                  <a:pt x="171" y="405"/>
                  <a:pt x="171" y="405"/>
                  <a:pt x="171" y="405"/>
                </a:cubicBezTo>
                <a:cubicBezTo>
                  <a:pt x="171" y="407"/>
                  <a:pt x="171" y="407"/>
                  <a:pt x="171" y="407"/>
                </a:cubicBezTo>
                <a:cubicBezTo>
                  <a:pt x="171" y="407"/>
                  <a:pt x="171" y="407"/>
                  <a:pt x="175" y="408"/>
                </a:cubicBezTo>
                <a:cubicBezTo>
                  <a:pt x="175" y="407"/>
                  <a:pt x="175" y="407"/>
                  <a:pt x="175" y="407"/>
                </a:cubicBezTo>
                <a:cubicBezTo>
                  <a:pt x="174" y="407"/>
                  <a:pt x="174" y="407"/>
                  <a:pt x="174" y="407"/>
                </a:cubicBezTo>
                <a:lnTo>
                  <a:pt x="175" y="407"/>
                </a:lnTo>
                <a:close/>
                <a:moveTo>
                  <a:pt x="183" y="393"/>
                </a:moveTo>
                <a:cubicBezTo>
                  <a:pt x="183" y="392"/>
                  <a:pt x="183" y="392"/>
                  <a:pt x="183" y="392"/>
                </a:cubicBezTo>
                <a:cubicBezTo>
                  <a:pt x="181" y="392"/>
                  <a:pt x="181" y="392"/>
                  <a:pt x="181" y="392"/>
                </a:cubicBezTo>
                <a:cubicBezTo>
                  <a:pt x="179" y="392"/>
                  <a:pt x="179" y="392"/>
                  <a:pt x="179" y="392"/>
                </a:cubicBezTo>
                <a:cubicBezTo>
                  <a:pt x="179" y="394"/>
                  <a:pt x="179" y="394"/>
                  <a:pt x="179" y="394"/>
                </a:cubicBezTo>
                <a:cubicBezTo>
                  <a:pt x="180" y="406"/>
                  <a:pt x="180" y="406"/>
                  <a:pt x="180" y="406"/>
                </a:cubicBezTo>
                <a:cubicBezTo>
                  <a:pt x="181" y="406"/>
                  <a:pt x="181" y="406"/>
                  <a:pt x="181" y="406"/>
                </a:cubicBezTo>
                <a:cubicBezTo>
                  <a:pt x="181" y="407"/>
                  <a:pt x="181" y="407"/>
                  <a:pt x="181" y="407"/>
                </a:cubicBezTo>
                <a:cubicBezTo>
                  <a:pt x="184" y="409"/>
                  <a:pt x="184" y="409"/>
                  <a:pt x="184" y="409"/>
                </a:cubicBezTo>
                <a:cubicBezTo>
                  <a:pt x="184" y="410"/>
                  <a:pt x="184" y="410"/>
                  <a:pt x="184" y="410"/>
                </a:cubicBezTo>
                <a:cubicBezTo>
                  <a:pt x="185" y="410"/>
                  <a:pt x="185" y="410"/>
                  <a:pt x="185" y="410"/>
                </a:cubicBezTo>
                <a:cubicBezTo>
                  <a:pt x="188" y="408"/>
                  <a:pt x="188" y="408"/>
                  <a:pt x="188" y="408"/>
                </a:cubicBezTo>
                <a:cubicBezTo>
                  <a:pt x="189" y="408"/>
                  <a:pt x="189" y="408"/>
                  <a:pt x="189" y="408"/>
                </a:cubicBezTo>
                <a:cubicBezTo>
                  <a:pt x="189" y="406"/>
                  <a:pt x="189" y="406"/>
                  <a:pt x="189" y="406"/>
                </a:cubicBezTo>
                <a:cubicBezTo>
                  <a:pt x="187" y="402"/>
                  <a:pt x="187" y="402"/>
                  <a:pt x="187" y="402"/>
                </a:cubicBezTo>
                <a:cubicBezTo>
                  <a:pt x="186" y="403"/>
                  <a:pt x="186" y="403"/>
                  <a:pt x="186" y="403"/>
                </a:cubicBezTo>
                <a:cubicBezTo>
                  <a:pt x="187" y="403"/>
                  <a:pt x="187" y="403"/>
                  <a:pt x="187" y="403"/>
                </a:cubicBezTo>
                <a:cubicBezTo>
                  <a:pt x="189" y="401"/>
                  <a:pt x="189" y="401"/>
                  <a:pt x="189" y="401"/>
                </a:cubicBezTo>
                <a:cubicBezTo>
                  <a:pt x="189" y="400"/>
                  <a:pt x="189" y="400"/>
                  <a:pt x="189" y="400"/>
                </a:cubicBezTo>
                <a:cubicBezTo>
                  <a:pt x="184" y="392"/>
                  <a:pt x="184" y="392"/>
                  <a:pt x="184" y="392"/>
                </a:cubicBezTo>
                <a:cubicBezTo>
                  <a:pt x="183" y="392"/>
                  <a:pt x="183" y="392"/>
                  <a:pt x="183" y="392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2" y="394"/>
                  <a:pt x="182" y="394"/>
                  <a:pt x="182" y="394"/>
                </a:cubicBezTo>
                <a:cubicBezTo>
                  <a:pt x="186" y="401"/>
                  <a:pt x="186" y="401"/>
                  <a:pt x="186" y="401"/>
                </a:cubicBezTo>
                <a:cubicBezTo>
                  <a:pt x="187" y="400"/>
                  <a:pt x="187" y="400"/>
                  <a:pt x="187" y="400"/>
                </a:cubicBezTo>
                <a:cubicBezTo>
                  <a:pt x="186" y="399"/>
                  <a:pt x="186" y="399"/>
                  <a:pt x="186" y="399"/>
                </a:cubicBezTo>
                <a:cubicBezTo>
                  <a:pt x="186" y="400"/>
                  <a:pt x="186" y="400"/>
                  <a:pt x="186" y="400"/>
                </a:cubicBezTo>
                <a:cubicBezTo>
                  <a:pt x="186" y="400"/>
                  <a:pt x="185" y="401"/>
                  <a:pt x="185" y="402"/>
                </a:cubicBezTo>
                <a:cubicBezTo>
                  <a:pt x="184" y="403"/>
                  <a:pt x="184" y="403"/>
                  <a:pt x="184" y="403"/>
                </a:cubicBezTo>
                <a:cubicBezTo>
                  <a:pt x="185" y="403"/>
                  <a:pt x="185" y="403"/>
                  <a:pt x="185" y="403"/>
                </a:cubicBezTo>
                <a:cubicBezTo>
                  <a:pt x="185" y="403"/>
                  <a:pt x="185" y="403"/>
                  <a:pt x="186" y="407"/>
                </a:cubicBezTo>
                <a:cubicBezTo>
                  <a:pt x="187" y="407"/>
                  <a:pt x="187" y="407"/>
                  <a:pt x="187" y="407"/>
                </a:cubicBezTo>
                <a:cubicBezTo>
                  <a:pt x="187" y="405"/>
                  <a:pt x="187" y="405"/>
                  <a:pt x="187" y="405"/>
                </a:cubicBezTo>
                <a:cubicBezTo>
                  <a:pt x="187" y="405"/>
                  <a:pt x="187" y="405"/>
                  <a:pt x="184" y="407"/>
                </a:cubicBezTo>
                <a:cubicBezTo>
                  <a:pt x="185" y="408"/>
                  <a:pt x="185" y="408"/>
                  <a:pt x="185" y="408"/>
                </a:cubicBezTo>
                <a:cubicBezTo>
                  <a:pt x="186" y="407"/>
                  <a:pt x="186" y="407"/>
                  <a:pt x="186" y="407"/>
                </a:cubicBezTo>
                <a:cubicBezTo>
                  <a:pt x="186" y="407"/>
                  <a:pt x="186" y="407"/>
                  <a:pt x="183" y="404"/>
                </a:cubicBezTo>
                <a:cubicBezTo>
                  <a:pt x="182" y="405"/>
                  <a:pt x="182" y="405"/>
                  <a:pt x="182" y="405"/>
                </a:cubicBezTo>
                <a:cubicBezTo>
                  <a:pt x="183" y="405"/>
                  <a:pt x="183" y="405"/>
                  <a:pt x="183" y="405"/>
                </a:cubicBezTo>
                <a:cubicBezTo>
                  <a:pt x="183" y="405"/>
                  <a:pt x="183" y="405"/>
                  <a:pt x="182" y="393"/>
                </a:cubicBezTo>
                <a:cubicBezTo>
                  <a:pt x="181" y="393"/>
                  <a:pt x="181" y="393"/>
                  <a:pt x="181" y="393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81" y="395"/>
                  <a:pt x="182" y="395"/>
                  <a:pt x="183" y="395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2" y="394"/>
                  <a:pt x="182" y="394"/>
                  <a:pt x="182" y="394"/>
                </a:cubicBezTo>
                <a:lnTo>
                  <a:pt x="183" y="393"/>
                </a:lnTo>
                <a:close/>
                <a:moveTo>
                  <a:pt x="135" y="385"/>
                </a:moveTo>
                <a:cubicBezTo>
                  <a:pt x="136" y="385"/>
                  <a:pt x="136" y="385"/>
                  <a:pt x="136" y="385"/>
                </a:cubicBezTo>
                <a:cubicBezTo>
                  <a:pt x="136" y="383"/>
                  <a:pt x="137" y="381"/>
                  <a:pt x="137" y="380"/>
                </a:cubicBezTo>
                <a:cubicBezTo>
                  <a:pt x="137" y="379"/>
                  <a:pt x="137" y="379"/>
                  <a:pt x="137" y="378"/>
                </a:cubicBezTo>
                <a:cubicBezTo>
                  <a:pt x="137" y="378"/>
                  <a:pt x="137" y="378"/>
                  <a:pt x="137" y="378"/>
                </a:cubicBezTo>
                <a:cubicBezTo>
                  <a:pt x="138" y="375"/>
                  <a:pt x="138" y="375"/>
                  <a:pt x="138" y="375"/>
                </a:cubicBezTo>
                <a:cubicBezTo>
                  <a:pt x="136" y="376"/>
                  <a:pt x="136" y="376"/>
                  <a:pt x="136" y="376"/>
                </a:cubicBezTo>
                <a:cubicBezTo>
                  <a:pt x="125" y="380"/>
                  <a:pt x="125" y="380"/>
                  <a:pt x="12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124" y="381"/>
                  <a:pt x="124" y="381"/>
                  <a:pt x="124" y="381"/>
                </a:cubicBezTo>
                <a:cubicBezTo>
                  <a:pt x="124" y="383"/>
                  <a:pt x="124" y="383"/>
                  <a:pt x="124" y="383"/>
                </a:cubicBezTo>
                <a:cubicBezTo>
                  <a:pt x="125" y="383"/>
                  <a:pt x="125" y="383"/>
                  <a:pt x="125" y="383"/>
                </a:cubicBezTo>
                <a:cubicBezTo>
                  <a:pt x="126" y="381"/>
                  <a:pt x="126" y="381"/>
                  <a:pt x="126" y="381"/>
                </a:cubicBezTo>
                <a:cubicBezTo>
                  <a:pt x="119" y="378"/>
                  <a:pt x="119" y="378"/>
                  <a:pt x="119" y="378"/>
                </a:cubicBezTo>
                <a:cubicBezTo>
                  <a:pt x="119" y="378"/>
                  <a:pt x="119" y="378"/>
                  <a:pt x="119" y="378"/>
                </a:cubicBezTo>
                <a:cubicBezTo>
                  <a:pt x="118" y="378"/>
                  <a:pt x="118" y="378"/>
                  <a:pt x="118" y="378"/>
                </a:cubicBezTo>
                <a:cubicBezTo>
                  <a:pt x="118" y="378"/>
                  <a:pt x="117" y="379"/>
                  <a:pt x="115" y="380"/>
                </a:cubicBezTo>
                <a:cubicBezTo>
                  <a:pt x="114" y="381"/>
                  <a:pt x="112" y="383"/>
                  <a:pt x="112" y="386"/>
                </a:cubicBezTo>
                <a:cubicBezTo>
                  <a:pt x="112" y="386"/>
                  <a:pt x="112" y="386"/>
                  <a:pt x="112" y="386"/>
                </a:cubicBezTo>
                <a:cubicBezTo>
                  <a:pt x="112" y="387"/>
                  <a:pt x="112" y="387"/>
                  <a:pt x="112" y="387"/>
                </a:cubicBezTo>
                <a:cubicBezTo>
                  <a:pt x="112" y="389"/>
                  <a:pt x="111" y="391"/>
                  <a:pt x="111" y="392"/>
                </a:cubicBezTo>
                <a:cubicBezTo>
                  <a:pt x="111" y="393"/>
                  <a:pt x="111" y="393"/>
                  <a:pt x="111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1" y="394"/>
                  <a:pt x="111" y="394"/>
                  <a:pt x="111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1" y="394"/>
                  <a:pt x="111" y="394"/>
                  <a:pt x="111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09" y="396"/>
                  <a:pt x="109" y="396"/>
                  <a:pt x="109" y="396"/>
                </a:cubicBezTo>
                <a:cubicBezTo>
                  <a:pt x="112" y="396"/>
                  <a:pt x="112" y="396"/>
                  <a:pt x="112" y="396"/>
                </a:cubicBezTo>
                <a:cubicBezTo>
                  <a:pt x="114" y="396"/>
                  <a:pt x="114" y="396"/>
                  <a:pt x="114" y="396"/>
                </a:cubicBezTo>
                <a:cubicBezTo>
                  <a:pt x="115" y="396"/>
                  <a:pt x="115" y="396"/>
                  <a:pt x="115" y="396"/>
                </a:cubicBezTo>
                <a:cubicBezTo>
                  <a:pt x="116" y="395"/>
                  <a:pt x="116" y="395"/>
                  <a:pt x="116" y="395"/>
                </a:cubicBezTo>
                <a:cubicBezTo>
                  <a:pt x="121" y="386"/>
                  <a:pt x="121" y="386"/>
                  <a:pt x="121" y="386"/>
                </a:cubicBezTo>
                <a:cubicBezTo>
                  <a:pt x="120" y="385"/>
                  <a:pt x="120" y="385"/>
                  <a:pt x="120" y="385"/>
                </a:cubicBezTo>
                <a:cubicBezTo>
                  <a:pt x="120" y="387"/>
                  <a:pt x="120" y="387"/>
                  <a:pt x="120" y="387"/>
                </a:cubicBezTo>
                <a:cubicBezTo>
                  <a:pt x="126" y="388"/>
                  <a:pt x="126" y="388"/>
                  <a:pt x="126" y="388"/>
                </a:cubicBezTo>
                <a:cubicBezTo>
                  <a:pt x="127" y="387"/>
                  <a:pt x="127" y="387"/>
                  <a:pt x="127" y="387"/>
                </a:cubicBezTo>
                <a:cubicBezTo>
                  <a:pt x="125" y="387"/>
                  <a:pt x="125" y="387"/>
                  <a:pt x="125" y="387"/>
                </a:cubicBezTo>
                <a:cubicBezTo>
                  <a:pt x="125" y="392"/>
                  <a:pt x="125" y="392"/>
                  <a:pt x="125" y="392"/>
                </a:cubicBezTo>
                <a:cubicBezTo>
                  <a:pt x="127" y="392"/>
                  <a:pt x="127" y="392"/>
                  <a:pt x="127" y="392"/>
                </a:cubicBezTo>
                <a:cubicBezTo>
                  <a:pt x="127" y="391"/>
                  <a:pt x="127" y="391"/>
                  <a:pt x="127" y="391"/>
                </a:cubicBezTo>
                <a:cubicBezTo>
                  <a:pt x="127" y="391"/>
                  <a:pt x="125" y="390"/>
                  <a:pt x="123" y="390"/>
                </a:cubicBezTo>
                <a:cubicBezTo>
                  <a:pt x="122" y="390"/>
                  <a:pt x="122" y="390"/>
                  <a:pt x="121" y="390"/>
                </a:cubicBezTo>
                <a:cubicBezTo>
                  <a:pt x="120" y="391"/>
                  <a:pt x="120" y="391"/>
                  <a:pt x="120" y="391"/>
                </a:cubicBezTo>
                <a:cubicBezTo>
                  <a:pt x="120" y="391"/>
                  <a:pt x="120" y="392"/>
                  <a:pt x="120" y="392"/>
                </a:cubicBezTo>
                <a:cubicBezTo>
                  <a:pt x="120" y="393"/>
                  <a:pt x="120" y="393"/>
                  <a:pt x="120" y="394"/>
                </a:cubicBezTo>
                <a:cubicBezTo>
                  <a:pt x="120" y="396"/>
                  <a:pt x="121" y="399"/>
                  <a:pt x="121" y="399"/>
                </a:cubicBezTo>
                <a:cubicBezTo>
                  <a:pt x="123" y="399"/>
                  <a:pt x="123" y="399"/>
                  <a:pt x="123" y="399"/>
                </a:cubicBezTo>
                <a:cubicBezTo>
                  <a:pt x="122" y="397"/>
                  <a:pt x="122" y="397"/>
                  <a:pt x="122" y="397"/>
                </a:cubicBezTo>
                <a:cubicBezTo>
                  <a:pt x="122" y="397"/>
                  <a:pt x="121" y="398"/>
                  <a:pt x="119" y="398"/>
                </a:cubicBezTo>
                <a:cubicBezTo>
                  <a:pt x="118" y="399"/>
                  <a:pt x="118" y="399"/>
                  <a:pt x="117" y="400"/>
                </a:cubicBezTo>
                <a:cubicBezTo>
                  <a:pt x="116" y="401"/>
                  <a:pt x="116" y="402"/>
                  <a:pt x="116" y="403"/>
                </a:cubicBezTo>
                <a:cubicBezTo>
                  <a:pt x="116" y="403"/>
                  <a:pt x="116" y="403"/>
                  <a:pt x="116" y="403"/>
                </a:cubicBezTo>
                <a:cubicBezTo>
                  <a:pt x="116" y="403"/>
                  <a:pt x="116" y="403"/>
                  <a:pt x="116" y="403"/>
                </a:cubicBezTo>
                <a:cubicBezTo>
                  <a:pt x="116" y="404"/>
                  <a:pt x="117" y="405"/>
                  <a:pt x="118" y="405"/>
                </a:cubicBezTo>
                <a:cubicBezTo>
                  <a:pt x="118" y="405"/>
                  <a:pt x="119" y="405"/>
                  <a:pt x="120" y="405"/>
                </a:cubicBezTo>
                <a:cubicBezTo>
                  <a:pt x="123" y="405"/>
                  <a:pt x="126" y="404"/>
                  <a:pt x="126" y="404"/>
                </a:cubicBezTo>
                <a:cubicBezTo>
                  <a:pt x="125" y="403"/>
                  <a:pt x="125" y="403"/>
                  <a:pt x="125" y="403"/>
                </a:cubicBezTo>
                <a:cubicBezTo>
                  <a:pt x="125" y="404"/>
                  <a:pt x="125" y="404"/>
                  <a:pt x="125" y="404"/>
                </a:cubicBezTo>
                <a:cubicBezTo>
                  <a:pt x="125" y="404"/>
                  <a:pt x="127" y="404"/>
                  <a:pt x="129" y="404"/>
                </a:cubicBezTo>
                <a:cubicBezTo>
                  <a:pt x="132" y="403"/>
                  <a:pt x="134" y="401"/>
                  <a:pt x="136" y="398"/>
                </a:cubicBezTo>
                <a:cubicBezTo>
                  <a:pt x="136" y="398"/>
                  <a:pt x="136" y="398"/>
                  <a:pt x="136" y="398"/>
                </a:cubicBezTo>
                <a:cubicBezTo>
                  <a:pt x="136" y="398"/>
                  <a:pt x="136" y="398"/>
                  <a:pt x="136" y="398"/>
                </a:cubicBezTo>
                <a:cubicBezTo>
                  <a:pt x="136" y="397"/>
                  <a:pt x="136" y="396"/>
                  <a:pt x="136" y="396"/>
                </a:cubicBezTo>
                <a:cubicBezTo>
                  <a:pt x="136" y="394"/>
                  <a:pt x="135" y="392"/>
                  <a:pt x="134" y="392"/>
                </a:cubicBezTo>
                <a:cubicBezTo>
                  <a:pt x="133" y="391"/>
                  <a:pt x="133" y="391"/>
                  <a:pt x="132" y="391"/>
                </a:cubicBezTo>
                <a:cubicBezTo>
                  <a:pt x="132" y="392"/>
                  <a:pt x="132" y="392"/>
                  <a:pt x="132" y="392"/>
                </a:cubicBezTo>
                <a:cubicBezTo>
                  <a:pt x="133" y="393"/>
                  <a:pt x="133" y="393"/>
                  <a:pt x="133" y="393"/>
                </a:cubicBezTo>
                <a:cubicBezTo>
                  <a:pt x="136" y="390"/>
                  <a:pt x="136" y="390"/>
                  <a:pt x="136" y="390"/>
                </a:cubicBezTo>
                <a:cubicBezTo>
                  <a:pt x="136" y="390"/>
                  <a:pt x="136" y="390"/>
                  <a:pt x="136" y="390"/>
                </a:cubicBezTo>
                <a:cubicBezTo>
                  <a:pt x="136" y="385"/>
                  <a:pt x="136" y="385"/>
                  <a:pt x="136" y="385"/>
                </a:cubicBezTo>
                <a:cubicBezTo>
                  <a:pt x="135" y="385"/>
                  <a:pt x="135" y="385"/>
                  <a:pt x="135" y="385"/>
                </a:cubicBezTo>
                <a:cubicBezTo>
                  <a:pt x="133" y="385"/>
                  <a:pt x="133" y="385"/>
                  <a:pt x="133" y="385"/>
                </a:cubicBezTo>
                <a:cubicBezTo>
                  <a:pt x="133" y="389"/>
                  <a:pt x="133" y="389"/>
                  <a:pt x="133" y="389"/>
                </a:cubicBezTo>
                <a:cubicBezTo>
                  <a:pt x="135" y="389"/>
                  <a:pt x="135" y="389"/>
                  <a:pt x="135" y="389"/>
                </a:cubicBezTo>
                <a:cubicBezTo>
                  <a:pt x="134" y="388"/>
                  <a:pt x="134" y="388"/>
                  <a:pt x="134" y="388"/>
                </a:cubicBezTo>
                <a:cubicBezTo>
                  <a:pt x="134" y="388"/>
                  <a:pt x="134" y="388"/>
                  <a:pt x="131" y="391"/>
                </a:cubicBezTo>
                <a:cubicBezTo>
                  <a:pt x="129" y="393"/>
                  <a:pt x="129" y="393"/>
                  <a:pt x="129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4"/>
                  <a:pt x="133" y="394"/>
                </a:cubicBezTo>
                <a:cubicBezTo>
                  <a:pt x="133" y="395"/>
                  <a:pt x="133" y="395"/>
                  <a:pt x="133" y="396"/>
                </a:cubicBezTo>
                <a:cubicBezTo>
                  <a:pt x="133" y="396"/>
                  <a:pt x="133" y="396"/>
                  <a:pt x="133" y="397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33" y="397"/>
                  <a:pt x="133" y="397"/>
                  <a:pt x="133" y="397"/>
                </a:cubicBezTo>
                <a:cubicBezTo>
                  <a:pt x="132" y="399"/>
                  <a:pt x="130" y="400"/>
                  <a:pt x="128" y="401"/>
                </a:cubicBezTo>
                <a:cubicBezTo>
                  <a:pt x="128" y="401"/>
                  <a:pt x="127" y="401"/>
                  <a:pt x="126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4" y="402"/>
                  <a:pt x="124" y="402"/>
                  <a:pt x="124" y="402"/>
                </a:cubicBezTo>
                <a:cubicBezTo>
                  <a:pt x="123" y="402"/>
                  <a:pt x="121" y="403"/>
                  <a:pt x="120" y="402"/>
                </a:cubicBezTo>
                <a:cubicBezTo>
                  <a:pt x="119" y="402"/>
                  <a:pt x="119" y="402"/>
                  <a:pt x="119" y="402"/>
                </a:cubicBezTo>
                <a:cubicBezTo>
                  <a:pt x="118" y="402"/>
                  <a:pt x="118" y="402"/>
                  <a:pt x="118" y="402"/>
                </a:cubicBezTo>
                <a:cubicBezTo>
                  <a:pt x="117" y="403"/>
                  <a:pt x="117" y="403"/>
                  <a:pt x="117" y="403"/>
                </a:cubicBezTo>
                <a:cubicBezTo>
                  <a:pt x="119" y="403"/>
                  <a:pt x="119" y="403"/>
                  <a:pt x="119" y="403"/>
                </a:cubicBezTo>
                <a:cubicBezTo>
                  <a:pt x="119" y="402"/>
                  <a:pt x="119" y="402"/>
                  <a:pt x="119" y="402"/>
                </a:cubicBezTo>
                <a:cubicBezTo>
                  <a:pt x="120" y="402"/>
                  <a:pt x="121" y="401"/>
                  <a:pt x="121" y="401"/>
                </a:cubicBezTo>
                <a:cubicBezTo>
                  <a:pt x="122" y="401"/>
                  <a:pt x="122" y="400"/>
                  <a:pt x="122" y="400"/>
                </a:cubicBezTo>
                <a:cubicBezTo>
                  <a:pt x="123" y="400"/>
                  <a:pt x="123" y="400"/>
                  <a:pt x="123" y="400"/>
                </a:cubicBezTo>
                <a:cubicBezTo>
                  <a:pt x="123" y="400"/>
                  <a:pt x="123" y="400"/>
                  <a:pt x="123" y="400"/>
                </a:cubicBezTo>
                <a:cubicBezTo>
                  <a:pt x="124" y="400"/>
                  <a:pt x="124" y="400"/>
                  <a:pt x="124" y="400"/>
                </a:cubicBezTo>
                <a:cubicBezTo>
                  <a:pt x="124" y="398"/>
                  <a:pt x="124" y="398"/>
                  <a:pt x="124" y="398"/>
                </a:cubicBezTo>
                <a:cubicBezTo>
                  <a:pt x="124" y="398"/>
                  <a:pt x="124" y="397"/>
                  <a:pt x="123" y="396"/>
                </a:cubicBezTo>
                <a:cubicBezTo>
                  <a:pt x="123" y="395"/>
                  <a:pt x="123" y="394"/>
                  <a:pt x="123" y="393"/>
                </a:cubicBezTo>
                <a:cubicBezTo>
                  <a:pt x="123" y="393"/>
                  <a:pt x="123" y="392"/>
                  <a:pt x="123" y="392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3" y="392"/>
                  <a:pt x="123" y="392"/>
                  <a:pt x="123" y="392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3" y="393"/>
                  <a:pt x="123" y="393"/>
                  <a:pt x="123" y="393"/>
                </a:cubicBezTo>
                <a:cubicBezTo>
                  <a:pt x="123" y="393"/>
                  <a:pt x="124" y="393"/>
                  <a:pt x="125" y="393"/>
                </a:cubicBezTo>
                <a:cubicBezTo>
                  <a:pt x="126" y="393"/>
                  <a:pt x="126" y="393"/>
                  <a:pt x="126" y="393"/>
                </a:cubicBezTo>
                <a:cubicBezTo>
                  <a:pt x="128" y="394"/>
                  <a:pt x="128" y="394"/>
                  <a:pt x="128" y="394"/>
                </a:cubicBezTo>
                <a:cubicBezTo>
                  <a:pt x="128" y="392"/>
                  <a:pt x="128" y="392"/>
                  <a:pt x="128" y="392"/>
                </a:cubicBezTo>
                <a:cubicBezTo>
                  <a:pt x="128" y="392"/>
                  <a:pt x="128" y="392"/>
                  <a:pt x="128" y="387"/>
                </a:cubicBezTo>
                <a:cubicBezTo>
                  <a:pt x="128" y="385"/>
                  <a:pt x="128" y="385"/>
                  <a:pt x="128" y="385"/>
                </a:cubicBezTo>
                <a:cubicBezTo>
                  <a:pt x="127" y="385"/>
                  <a:pt x="127" y="385"/>
                  <a:pt x="127" y="385"/>
                </a:cubicBezTo>
                <a:cubicBezTo>
                  <a:pt x="127" y="385"/>
                  <a:pt x="127" y="385"/>
                  <a:pt x="120" y="384"/>
                </a:cubicBezTo>
                <a:cubicBezTo>
                  <a:pt x="119" y="384"/>
                  <a:pt x="119" y="384"/>
                  <a:pt x="119" y="384"/>
                </a:cubicBezTo>
                <a:cubicBezTo>
                  <a:pt x="119" y="384"/>
                  <a:pt x="119" y="384"/>
                  <a:pt x="119" y="384"/>
                </a:cubicBezTo>
                <a:cubicBezTo>
                  <a:pt x="119" y="384"/>
                  <a:pt x="119" y="384"/>
                  <a:pt x="118" y="386"/>
                </a:cubicBezTo>
                <a:cubicBezTo>
                  <a:pt x="117" y="387"/>
                  <a:pt x="116" y="389"/>
                  <a:pt x="113" y="394"/>
                </a:cubicBezTo>
                <a:cubicBezTo>
                  <a:pt x="114" y="395"/>
                  <a:pt x="114" y="395"/>
                  <a:pt x="114" y="395"/>
                </a:cubicBezTo>
                <a:cubicBezTo>
                  <a:pt x="114" y="393"/>
                  <a:pt x="114" y="393"/>
                  <a:pt x="114" y="393"/>
                </a:cubicBezTo>
                <a:cubicBezTo>
                  <a:pt x="114" y="393"/>
                  <a:pt x="114" y="393"/>
                  <a:pt x="112" y="393"/>
                </a:cubicBezTo>
                <a:cubicBezTo>
                  <a:pt x="112" y="395"/>
                  <a:pt x="112" y="395"/>
                  <a:pt x="112" y="395"/>
                </a:cubicBezTo>
                <a:cubicBezTo>
                  <a:pt x="113" y="395"/>
                  <a:pt x="113" y="395"/>
                  <a:pt x="113" y="395"/>
                </a:cubicBezTo>
                <a:cubicBezTo>
                  <a:pt x="113" y="395"/>
                  <a:pt x="115" y="392"/>
                  <a:pt x="115" y="387"/>
                </a:cubicBezTo>
                <a:cubicBezTo>
                  <a:pt x="113" y="387"/>
                  <a:pt x="113" y="387"/>
                  <a:pt x="113" y="387"/>
                </a:cubicBezTo>
                <a:cubicBezTo>
                  <a:pt x="115" y="387"/>
                  <a:pt x="115" y="387"/>
                  <a:pt x="115" y="387"/>
                </a:cubicBezTo>
                <a:cubicBezTo>
                  <a:pt x="115" y="385"/>
                  <a:pt x="116" y="383"/>
                  <a:pt x="117" y="382"/>
                </a:cubicBezTo>
                <a:cubicBezTo>
                  <a:pt x="118" y="382"/>
                  <a:pt x="118" y="382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8" y="380"/>
                  <a:pt x="118" y="380"/>
                  <a:pt x="118" y="380"/>
                </a:cubicBezTo>
                <a:cubicBezTo>
                  <a:pt x="118" y="381"/>
                  <a:pt x="118" y="381"/>
                  <a:pt x="118" y="381"/>
                </a:cubicBezTo>
                <a:cubicBezTo>
                  <a:pt x="118" y="381"/>
                  <a:pt x="118" y="381"/>
                  <a:pt x="125" y="384"/>
                </a:cubicBezTo>
                <a:cubicBezTo>
                  <a:pt x="127" y="385"/>
                  <a:pt x="127" y="385"/>
                  <a:pt x="127" y="385"/>
                </a:cubicBezTo>
                <a:cubicBezTo>
                  <a:pt x="127" y="383"/>
                  <a:pt x="127" y="383"/>
                  <a:pt x="127" y="383"/>
                </a:cubicBezTo>
                <a:cubicBezTo>
                  <a:pt x="127" y="383"/>
                  <a:pt x="127" y="383"/>
                  <a:pt x="127" y="381"/>
                </a:cubicBezTo>
                <a:cubicBezTo>
                  <a:pt x="125" y="381"/>
                  <a:pt x="125" y="381"/>
                  <a:pt x="125" y="381"/>
                </a:cubicBezTo>
                <a:cubicBezTo>
                  <a:pt x="126" y="383"/>
                  <a:pt x="126" y="383"/>
                  <a:pt x="126" y="383"/>
                </a:cubicBezTo>
                <a:cubicBezTo>
                  <a:pt x="126" y="383"/>
                  <a:pt x="126" y="383"/>
                  <a:pt x="137" y="379"/>
                </a:cubicBezTo>
                <a:cubicBezTo>
                  <a:pt x="136" y="377"/>
                  <a:pt x="136" y="377"/>
                  <a:pt x="136" y="377"/>
                </a:cubicBezTo>
                <a:cubicBezTo>
                  <a:pt x="135" y="377"/>
                  <a:pt x="135" y="377"/>
                  <a:pt x="135" y="377"/>
                </a:cubicBezTo>
                <a:cubicBezTo>
                  <a:pt x="135" y="377"/>
                  <a:pt x="133" y="381"/>
                  <a:pt x="133" y="385"/>
                </a:cubicBezTo>
                <a:lnTo>
                  <a:pt x="135" y="385"/>
                </a:lnTo>
                <a:close/>
                <a:moveTo>
                  <a:pt x="151" y="381"/>
                </a:moveTo>
                <a:cubicBezTo>
                  <a:pt x="152" y="382"/>
                  <a:pt x="152" y="382"/>
                  <a:pt x="152" y="382"/>
                </a:cubicBezTo>
                <a:cubicBezTo>
                  <a:pt x="162" y="366"/>
                  <a:pt x="162" y="366"/>
                  <a:pt x="162" y="366"/>
                </a:cubicBezTo>
                <a:cubicBezTo>
                  <a:pt x="164" y="362"/>
                  <a:pt x="164" y="362"/>
                  <a:pt x="164" y="362"/>
                </a:cubicBezTo>
                <a:cubicBezTo>
                  <a:pt x="160" y="364"/>
                  <a:pt x="160" y="364"/>
                  <a:pt x="160" y="364"/>
                </a:cubicBezTo>
                <a:cubicBezTo>
                  <a:pt x="156" y="365"/>
                  <a:pt x="156" y="365"/>
                  <a:pt x="156" y="365"/>
                </a:cubicBezTo>
                <a:cubicBezTo>
                  <a:pt x="155" y="365"/>
                  <a:pt x="155" y="365"/>
                  <a:pt x="155" y="365"/>
                </a:cubicBezTo>
                <a:cubicBezTo>
                  <a:pt x="155" y="365"/>
                  <a:pt x="155" y="365"/>
                  <a:pt x="155" y="365"/>
                </a:cubicBezTo>
                <a:cubicBezTo>
                  <a:pt x="150" y="371"/>
                  <a:pt x="150" y="371"/>
                  <a:pt x="150" y="371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0"/>
                  <a:pt x="151" y="370"/>
                  <a:pt x="151" y="370"/>
                </a:cubicBezTo>
                <a:cubicBezTo>
                  <a:pt x="145" y="370"/>
                  <a:pt x="146" y="370"/>
                  <a:pt x="145" y="370"/>
                </a:cubicBezTo>
                <a:cubicBezTo>
                  <a:pt x="144" y="370"/>
                  <a:pt x="144" y="370"/>
                  <a:pt x="144" y="370"/>
                </a:cubicBezTo>
                <a:cubicBezTo>
                  <a:pt x="144" y="371"/>
                  <a:pt x="144" y="371"/>
                  <a:pt x="144" y="371"/>
                </a:cubicBezTo>
                <a:cubicBezTo>
                  <a:pt x="143" y="377"/>
                  <a:pt x="143" y="377"/>
                  <a:pt x="143" y="377"/>
                </a:cubicBezTo>
                <a:cubicBezTo>
                  <a:pt x="142" y="379"/>
                  <a:pt x="142" y="379"/>
                  <a:pt x="142" y="379"/>
                </a:cubicBezTo>
                <a:cubicBezTo>
                  <a:pt x="144" y="379"/>
                  <a:pt x="144" y="379"/>
                  <a:pt x="144" y="379"/>
                </a:cubicBezTo>
                <a:cubicBezTo>
                  <a:pt x="150" y="379"/>
                  <a:pt x="150" y="379"/>
                  <a:pt x="150" y="379"/>
                </a:cubicBezTo>
                <a:cubicBezTo>
                  <a:pt x="150" y="377"/>
                  <a:pt x="150" y="377"/>
                  <a:pt x="150" y="377"/>
                </a:cubicBezTo>
                <a:cubicBezTo>
                  <a:pt x="148" y="376"/>
                  <a:pt x="148" y="376"/>
                  <a:pt x="148" y="376"/>
                </a:cubicBezTo>
                <a:cubicBezTo>
                  <a:pt x="147" y="377"/>
                  <a:pt x="147" y="377"/>
                  <a:pt x="147" y="377"/>
                </a:cubicBezTo>
                <a:cubicBezTo>
                  <a:pt x="148" y="378"/>
                  <a:pt x="148" y="378"/>
                  <a:pt x="148" y="378"/>
                </a:cubicBezTo>
                <a:cubicBezTo>
                  <a:pt x="148" y="377"/>
                  <a:pt x="148" y="377"/>
                  <a:pt x="148" y="377"/>
                </a:cubicBezTo>
                <a:cubicBezTo>
                  <a:pt x="138" y="380"/>
                  <a:pt x="138" y="380"/>
                  <a:pt x="138" y="380"/>
                </a:cubicBezTo>
                <a:cubicBezTo>
                  <a:pt x="137" y="380"/>
                  <a:pt x="137" y="380"/>
                  <a:pt x="137" y="380"/>
                </a:cubicBezTo>
                <a:cubicBezTo>
                  <a:pt x="137" y="381"/>
                  <a:pt x="137" y="381"/>
                  <a:pt x="137" y="381"/>
                </a:cubicBezTo>
                <a:cubicBezTo>
                  <a:pt x="136" y="386"/>
                  <a:pt x="136" y="386"/>
                  <a:pt x="136" y="386"/>
                </a:cubicBezTo>
                <a:cubicBezTo>
                  <a:pt x="136" y="387"/>
                  <a:pt x="136" y="387"/>
                  <a:pt x="136" y="387"/>
                </a:cubicBezTo>
                <a:cubicBezTo>
                  <a:pt x="136" y="387"/>
                  <a:pt x="136" y="387"/>
                  <a:pt x="136" y="387"/>
                </a:cubicBezTo>
                <a:cubicBezTo>
                  <a:pt x="137" y="392"/>
                  <a:pt x="137" y="392"/>
                  <a:pt x="137" y="392"/>
                </a:cubicBezTo>
                <a:cubicBezTo>
                  <a:pt x="138" y="395"/>
                  <a:pt x="138" y="395"/>
                  <a:pt x="138" y="395"/>
                </a:cubicBezTo>
                <a:cubicBezTo>
                  <a:pt x="152" y="382"/>
                  <a:pt x="152" y="382"/>
                  <a:pt x="152" y="382"/>
                </a:cubicBezTo>
                <a:cubicBezTo>
                  <a:pt x="152" y="382"/>
                  <a:pt x="152" y="382"/>
                  <a:pt x="152" y="382"/>
                </a:cubicBezTo>
                <a:cubicBezTo>
                  <a:pt x="151" y="381"/>
                  <a:pt x="151" y="381"/>
                  <a:pt x="151" y="381"/>
                </a:cubicBezTo>
                <a:cubicBezTo>
                  <a:pt x="150" y="380"/>
                  <a:pt x="150" y="380"/>
                  <a:pt x="150" y="380"/>
                </a:cubicBezTo>
                <a:cubicBezTo>
                  <a:pt x="138" y="391"/>
                  <a:pt x="138" y="391"/>
                  <a:pt x="138" y="391"/>
                </a:cubicBezTo>
                <a:cubicBezTo>
                  <a:pt x="139" y="392"/>
                  <a:pt x="139" y="392"/>
                  <a:pt x="139" y="392"/>
                </a:cubicBezTo>
                <a:cubicBezTo>
                  <a:pt x="140" y="392"/>
                  <a:pt x="140" y="392"/>
                  <a:pt x="140" y="392"/>
                </a:cubicBezTo>
                <a:cubicBezTo>
                  <a:pt x="140" y="392"/>
                  <a:pt x="140" y="392"/>
                  <a:pt x="139" y="386"/>
                </a:cubicBezTo>
                <a:cubicBezTo>
                  <a:pt x="137" y="387"/>
                  <a:pt x="137" y="387"/>
                  <a:pt x="137" y="387"/>
                </a:cubicBezTo>
                <a:cubicBezTo>
                  <a:pt x="139" y="387"/>
                  <a:pt x="139" y="387"/>
                  <a:pt x="139" y="387"/>
                </a:cubicBezTo>
                <a:cubicBezTo>
                  <a:pt x="139" y="387"/>
                  <a:pt x="139" y="387"/>
                  <a:pt x="140" y="382"/>
                </a:cubicBezTo>
                <a:cubicBezTo>
                  <a:pt x="139" y="381"/>
                  <a:pt x="139" y="381"/>
                  <a:pt x="139" y="381"/>
                </a:cubicBezTo>
                <a:cubicBezTo>
                  <a:pt x="139" y="383"/>
                  <a:pt x="139" y="383"/>
                  <a:pt x="139" y="383"/>
                </a:cubicBezTo>
                <a:cubicBezTo>
                  <a:pt x="139" y="383"/>
                  <a:pt x="139" y="383"/>
                  <a:pt x="149" y="380"/>
                </a:cubicBezTo>
                <a:cubicBezTo>
                  <a:pt x="149" y="380"/>
                  <a:pt x="149" y="380"/>
                  <a:pt x="149" y="380"/>
                </a:cubicBezTo>
                <a:cubicBezTo>
                  <a:pt x="149" y="380"/>
                  <a:pt x="149" y="380"/>
                  <a:pt x="149" y="380"/>
                </a:cubicBezTo>
                <a:cubicBezTo>
                  <a:pt x="149" y="380"/>
                  <a:pt x="149" y="380"/>
                  <a:pt x="151" y="378"/>
                </a:cubicBezTo>
                <a:cubicBezTo>
                  <a:pt x="153" y="376"/>
                  <a:pt x="153" y="376"/>
                  <a:pt x="153" y="376"/>
                </a:cubicBezTo>
                <a:cubicBezTo>
                  <a:pt x="150" y="376"/>
                  <a:pt x="150" y="376"/>
                  <a:pt x="150" y="376"/>
                </a:cubicBezTo>
                <a:cubicBezTo>
                  <a:pt x="150" y="376"/>
                  <a:pt x="150" y="376"/>
                  <a:pt x="144" y="376"/>
                </a:cubicBezTo>
                <a:cubicBezTo>
                  <a:pt x="144" y="377"/>
                  <a:pt x="144" y="377"/>
                  <a:pt x="144" y="377"/>
                </a:cubicBezTo>
                <a:cubicBezTo>
                  <a:pt x="146" y="377"/>
                  <a:pt x="146" y="377"/>
                  <a:pt x="146" y="377"/>
                </a:cubicBezTo>
                <a:cubicBezTo>
                  <a:pt x="146" y="377"/>
                  <a:pt x="146" y="377"/>
                  <a:pt x="147" y="372"/>
                </a:cubicBezTo>
                <a:cubicBezTo>
                  <a:pt x="145" y="372"/>
                  <a:pt x="145" y="372"/>
                  <a:pt x="145" y="372"/>
                </a:cubicBezTo>
                <a:cubicBezTo>
                  <a:pt x="145" y="373"/>
                  <a:pt x="145" y="373"/>
                  <a:pt x="145" y="373"/>
                </a:cubicBezTo>
                <a:cubicBezTo>
                  <a:pt x="146" y="373"/>
                  <a:pt x="146" y="373"/>
                  <a:pt x="151" y="373"/>
                </a:cubicBezTo>
                <a:cubicBezTo>
                  <a:pt x="152" y="373"/>
                  <a:pt x="152" y="373"/>
                  <a:pt x="152" y="373"/>
                </a:cubicBezTo>
                <a:cubicBezTo>
                  <a:pt x="152" y="373"/>
                  <a:pt x="152" y="373"/>
                  <a:pt x="152" y="373"/>
                </a:cubicBezTo>
                <a:cubicBezTo>
                  <a:pt x="152" y="373"/>
                  <a:pt x="152" y="373"/>
                  <a:pt x="157" y="367"/>
                </a:cubicBezTo>
                <a:cubicBezTo>
                  <a:pt x="156" y="366"/>
                  <a:pt x="156" y="366"/>
                  <a:pt x="156" y="366"/>
                </a:cubicBezTo>
                <a:cubicBezTo>
                  <a:pt x="157" y="368"/>
                  <a:pt x="157" y="368"/>
                  <a:pt x="157" y="368"/>
                </a:cubicBezTo>
                <a:cubicBezTo>
                  <a:pt x="157" y="368"/>
                  <a:pt x="157" y="368"/>
                  <a:pt x="161" y="366"/>
                </a:cubicBezTo>
                <a:cubicBezTo>
                  <a:pt x="160" y="365"/>
                  <a:pt x="160" y="365"/>
                  <a:pt x="160" y="365"/>
                </a:cubicBezTo>
                <a:cubicBezTo>
                  <a:pt x="159" y="364"/>
                  <a:pt x="159" y="364"/>
                  <a:pt x="159" y="364"/>
                </a:cubicBezTo>
                <a:cubicBezTo>
                  <a:pt x="159" y="364"/>
                  <a:pt x="159" y="364"/>
                  <a:pt x="150" y="380"/>
                </a:cubicBezTo>
                <a:cubicBezTo>
                  <a:pt x="151" y="381"/>
                  <a:pt x="151" y="381"/>
                  <a:pt x="151" y="381"/>
                </a:cubicBezTo>
                <a:cubicBezTo>
                  <a:pt x="150" y="380"/>
                  <a:pt x="150" y="380"/>
                  <a:pt x="150" y="380"/>
                </a:cubicBezTo>
                <a:lnTo>
                  <a:pt x="151" y="381"/>
                </a:lnTo>
                <a:close/>
                <a:moveTo>
                  <a:pt x="140" y="362"/>
                </a:moveTo>
                <a:cubicBezTo>
                  <a:pt x="141" y="362"/>
                  <a:pt x="141" y="362"/>
                  <a:pt x="141" y="362"/>
                </a:cubicBezTo>
                <a:cubicBezTo>
                  <a:pt x="141" y="361"/>
                  <a:pt x="141" y="361"/>
                  <a:pt x="140" y="360"/>
                </a:cubicBezTo>
                <a:cubicBezTo>
                  <a:pt x="140" y="360"/>
                  <a:pt x="138" y="359"/>
                  <a:pt x="137" y="359"/>
                </a:cubicBezTo>
                <a:cubicBezTo>
                  <a:pt x="136" y="359"/>
                  <a:pt x="135" y="359"/>
                  <a:pt x="134" y="359"/>
                </a:cubicBezTo>
                <a:cubicBezTo>
                  <a:pt x="134" y="360"/>
                  <a:pt x="134" y="360"/>
                  <a:pt x="134" y="360"/>
                </a:cubicBezTo>
                <a:cubicBezTo>
                  <a:pt x="134" y="360"/>
                  <a:pt x="134" y="360"/>
                  <a:pt x="134" y="360"/>
                </a:cubicBezTo>
                <a:cubicBezTo>
                  <a:pt x="132" y="361"/>
                  <a:pt x="131" y="362"/>
                  <a:pt x="131" y="364"/>
                </a:cubicBezTo>
                <a:cubicBezTo>
                  <a:pt x="130" y="365"/>
                  <a:pt x="130" y="366"/>
                  <a:pt x="130" y="366"/>
                </a:cubicBezTo>
                <a:cubicBezTo>
                  <a:pt x="130" y="367"/>
                  <a:pt x="130" y="367"/>
                  <a:pt x="130" y="367"/>
                </a:cubicBezTo>
                <a:cubicBezTo>
                  <a:pt x="131" y="368"/>
                  <a:pt x="131" y="368"/>
                  <a:pt x="131" y="368"/>
                </a:cubicBezTo>
                <a:cubicBezTo>
                  <a:pt x="135" y="370"/>
                  <a:pt x="135" y="370"/>
                  <a:pt x="135" y="370"/>
                </a:cubicBezTo>
                <a:cubicBezTo>
                  <a:pt x="138" y="372"/>
                  <a:pt x="138" y="372"/>
                  <a:pt x="138" y="372"/>
                </a:cubicBezTo>
                <a:cubicBezTo>
                  <a:pt x="138" y="369"/>
                  <a:pt x="138" y="369"/>
                  <a:pt x="138" y="369"/>
                </a:cubicBezTo>
                <a:cubicBezTo>
                  <a:pt x="138" y="365"/>
                  <a:pt x="138" y="365"/>
                  <a:pt x="138" y="365"/>
                </a:cubicBezTo>
                <a:cubicBezTo>
                  <a:pt x="136" y="365"/>
                  <a:pt x="136" y="365"/>
                  <a:pt x="136" y="365"/>
                </a:cubicBezTo>
                <a:cubicBezTo>
                  <a:pt x="137" y="366"/>
                  <a:pt x="137" y="366"/>
                  <a:pt x="137" y="366"/>
                </a:cubicBezTo>
                <a:cubicBezTo>
                  <a:pt x="142" y="363"/>
                  <a:pt x="142" y="363"/>
                  <a:pt x="142" y="363"/>
                </a:cubicBezTo>
                <a:cubicBezTo>
                  <a:pt x="141" y="362"/>
                  <a:pt x="141" y="362"/>
                  <a:pt x="141" y="362"/>
                </a:cubicBezTo>
                <a:cubicBezTo>
                  <a:pt x="140" y="362"/>
                  <a:pt x="140" y="362"/>
                  <a:pt x="140" y="362"/>
                </a:cubicBezTo>
                <a:cubicBezTo>
                  <a:pt x="139" y="361"/>
                  <a:pt x="139" y="361"/>
                  <a:pt x="139" y="361"/>
                </a:cubicBezTo>
                <a:cubicBezTo>
                  <a:pt x="135" y="364"/>
                  <a:pt x="135" y="364"/>
                  <a:pt x="135" y="364"/>
                </a:cubicBezTo>
                <a:cubicBezTo>
                  <a:pt x="135" y="365"/>
                  <a:pt x="135" y="365"/>
                  <a:pt x="135" y="365"/>
                </a:cubicBezTo>
                <a:cubicBezTo>
                  <a:pt x="135" y="365"/>
                  <a:pt x="135" y="365"/>
                  <a:pt x="135" y="369"/>
                </a:cubicBezTo>
                <a:cubicBezTo>
                  <a:pt x="136" y="369"/>
                  <a:pt x="136" y="369"/>
                  <a:pt x="136" y="369"/>
                </a:cubicBezTo>
                <a:cubicBezTo>
                  <a:pt x="137" y="368"/>
                  <a:pt x="137" y="368"/>
                  <a:pt x="137" y="368"/>
                </a:cubicBezTo>
                <a:cubicBezTo>
                  <a:pt x="137" y="368"/>
                  <a:pt x="137" y="368"/>
                  <a:pt x="133" y="365"/>
                </a:cubicBezTo>
                <a:cubicBezTo>
                  <a:pt x="132" y="366"/>
                  <a:pt x="132" y="366"/>
                  <a:pt x="132" y="366"/>
                </a:cubicBezTo>
                <a:cubicBezTo>
                  <a:pt x="133" y="366"/>
                  <a:pt x="133" y="366"/>
                  <a:pt x="133" y="366"/>
                </a:cubicBezTo>
                <a:cubicBezTo>
                  <a:pt x="133" y="366"/>
                  <a:pt x="133" y="366"/>
                  <a:pt x="133" y="366"/>
                </a:cubicBezTo>
                <a:cubicBezTo>
                  <a:pt x="134" y="366"/>
                  <a:pt x="134" y="365"/>
                  <a:pt x="134" y="364"/>
                </a:cubicBezTo>
                <a:cubicBezTo>
                  <a:pt x="134" y="363"/>
                  <a:pt x="135" y="363"/>
                  <a:pt x="135" y="362"/>
                </a:cubicBezTo>
                <a:cubicBezTo>
                  <a:pt x="135" y="361"/>
                  <a:pt x="135" y="361"/>
                  <a:pt x="135" y="361"/>
                </a:cubicBezTo>
                <a:cubicBezTo>
                  <a:pt x="135" y="362"/>
                  <a:pt x="135" y="362"/>
                  <a:pt x="135" y="362"/>
                </a:cubicBezTo>
                <a:cubicBezTo>
                  <a:pt x="136" y="362"/>
                  <a:pt x="136" y="362"/>
                  <a:pt x="137" y="362"/>
                </a:cubicBezTo>
                <a:cubicBezTo>
                  <a:pt x="138" y="362"/>
                  <a:pt x="138" y="362"/>
                  <a:pt x="138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40" y="362"/>
                  <a:pt x="140" y="362"/>
                  <a:pt x="140" y="362"/>
                </a:cubicBezTo>
                <a:cubicBezTo>
                  <a:pt x="139" y="361"/>
                  <a:pt x="139" y="361"/>
                  <a:pt x="139" y="361"/>
                </a:cubicBezTo>
                <a:lnTo>
                  <a:pt x="140" y="362"/>
                </a:lnTo>
                <a:close/>
                <a:moveTo>
                  <a:pt x="110" y="318"/>
                </a:moveTo>
                <a:cubicBezTo>
                  <a:pt x="109" y="317"/>
                  <a:pt x="109" y="317"/>
                  <a:pt x="109" y="317"/>
                </a:cubicBezTo>
                <a:cubicBezTo>
                  <a:pt x="106" y="325"/>
                  <a:pt x="106" y="325"/>
                  <a:pt x="106" y="325"/>
                </a:cubicBezTo>
                <a:cubicBezTo>
                  <a:pt x="106" y="327"/>
                  <a:pt x="106" y="327"/>
                  <a:pt x="106" y="327"/>
                </a:cubicBezTo>
                <a:cubicBezTo>
                  <a:pt x="107" y="327"/>
                  <a:pt x="107" y="327"/>
                  <a:pt x="107" y="327"/>
                </a:cubicBezTo>
                <a:cubicBezTo>
                  <a:pt x="110" y="328"/>
                  <a:pt x="110" y="328"/>
                  <a:pt x="110" y="328"/>
                </a:cubicBezTo>
                <a:cubicBezTo>
                  <a:pt x="111" y="329"/>
                  <a:pt x="111" y="329"/>
                  <a:pt x="111" y="329"/>
                </a:cubicBezTo>
                <a:cubicBezTo>
                  <a:pt x="111" y="328"/>
                  <a:pt x="111" y="328"/>
                  <a:pt x="111" y="328"/>
                </a:cubicBezTo>
                <a:cubicBezTo>
                  <a:pt x="117" y="323"/>
                  <a:pt x="117" y="323"/>
                  <a:pt x="117" y="323"/>
                </a:cubicBezTo>
                <a:cubicBezTo>
                  <a:pt x="116" y="322"/>
                  <a:pt x="116" y="322"/>
                  <a:pt x="116" y="322"/>
                </a:cubicBezTo>
                <a:cubicBezTo>
                  <a:pt x="116" y="323"/>
                  <a:pt x="116" y="323"/>
                  <a:pt x="116" y="323"/>
                </a:cubicBezTo>
                <a:cubicBezTo>
                  <a:pt x="120" y="322"/>
                  <a:pt x="120" y="322"/>
                  <a:pt x="120" y="322"/>
                </a:cubicBezTo>
                <a:cubicBezTo>
                  <a:pt x="121" y="322"/>
                  <a:pt x="121" y="322"/>
                  <a:pt x="121" y="322"/>
                </a:cubicBezTo>
                <a:cubicBezTo>
                  <a:pt x="121" y="321"/>
                  <a:pt x="121" y="321"/>
                  <a:pt x="121" y="321"/>
                </a:cubicBezTo>
                <a:cubicBezTo>
                  <a:pt x="123" y="318"/>
                  <a:pt x="123" y="318"/>
                  <a:pt x="123" y="318"/>
                </a:cubicBezTo>
                <a:cubicBezTo>
                  <a:pt x="123" y="317"/>
                  <a:pt x="123" y="317"/>
                  <a:pt x="123" y="317"/>
                </a:cubicBezTo>
                <a:cubicBezTo>
                  <a:pt x="122" y="316"/>
                  <a:pt x="122" y="316"/>
                  <a:pt x="122" y="316"/>
                </a:cubicBezTo>
                <a:cubicBezTo>
                  <a:pt x="118" y="315"/>
                  <a:pt x="118" y="315"/>
                  <a:pt x="118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6" y="315"/>
                  <a:pt x="116" y="315"/>
                </a:cubicBezTo>
                <a:cubicBezTo>
                  <a:pt x="113" y="318"/>
                  <a:pt x="113" y="318"/>
                  <a:pt x="113" y="318"/>
                </a:cubicBezTo>
                <a:cubicBezTo>
                  <a:pt x="114" y="319"/>
                  <a:pt x="114" y="319"/>
                  <a:pt x="114" y="319"/>
                </a:cubicBezTo>
                <a:cubicBezTo>
                  <a:pt x="115" y="318"/>
                  <a:pt x="115" y="318"/>
                  <a:pt x="115" y="318"/>
                </a:cubicBezTo>
                <a:cubicBezTo>
                  <a:pt x="109" y="316"/>
                  <a:pt x="109" y="316"/>
                  <a:pt x="109" y="316"/>
                </a:cubicBezTo>
                <a:cubicBezTo>
                  <a:pt x="109" y="317"/>
                  <a:pt x="109" y="317"/>
                  <a:pt x="109" y="317"/>
                </a:cubicBezTo>
                <a:cubicBezTo>
                  <a:pt x="110" y="318"/>
                  <a:pt x="110" y="318"/>
                  <a:pt x="110" y="318"/>
                </a:cubicBezTo>
                <a:cubicBezTo>
                  <a:pt x="110" y="319"/>
                  <a:pt x="110" y="319"/>
                  <a:pt x="110" y="319"/>
                </a:cubicBezTo>
                <a:cubicBezTo>
                  <a:pt x="115" y="321"/>
                  <a:pt x="115" y="321"/>
                  <a:pt x="115" y="321"/>
                </a:cubicBezTo>
                <a:cubicBezTo>
                  <a:pt x="116" y="320"/>
                  <a:pt x="116" y="320"/>
                  <a:pt x="116" y="320"/>
                </a:cubicBezTo>
                <a:cubicBezTo>
                  <a:pt x="116" y="320"/>
                  <a:pt x="116" y="320"/>
                  <a:pt x="118" y="317"/>
                </a:cubicBezTo>
                <a:cubicBezTo>
                  <a:pt x="117" y="316"/>
                  <a:pt x="117" y="316"/>
                  <a:pt x="117" y="316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7" y="318"/>
                  <a:pt x="117" y="318"/>
                  <a:pt x="121" y="319"/>
                </a:cubicBezTo>
                <a:cubicBezTo>
                  <a:pt x="121" y="318"/>
                  <a:pt x="121" y="318"/>
                  <a:pt x="121" y="318"/>
                </a:cubicBezTo>
                <a:cubicBezTo>
                  <a:pt x="120" y="317"/>
                  <a:pt x="120" y="317"/>
                  <a:pt x="120" y="317"/>
                </a:cubicBezTo>
                <a:cubicBezTo>
                  <a:pt x="120" y="317"/>
                  <a:pt x="120" y="317"/>
                  <a:pt x="119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19" y="319"/>
                  <a:pt x="119" y="319"/>
                  <a:pt x="119" y="319"/>
                </a:cubicBezTo>
                <a:cubicBezTo>
                  <a:pt x="119" y="319"/>
                  <a:pt x="119" y="319"/>
                  <a:pt x="115" y="320"/>
                </a:cubicBezTo>
                <a:cubicBezTo>
                  <a:pt x="115" y="320"/>
                  <a:pt x="115" y="320"/>
                  <a:pt x="115" y="320"/>
                </a:cubicBezTo>
                <a:cubicBezTo>
                  <a:pt x="115" y="321"/>
                  <a:pt x="115" y="321"/>
                  <a:pt x="115" y="321"/>
                </a:cubicBezTo>
                <a:cubicBezTo>
                  <a:pt x="115" y="321"/>
                  <a:pt x="115" y="321"/>
                  <a:pt x="109" y="326"/>
                </a:cubicBezTo>
                <a:cubicBezTo>
                  <a:pt x="110" y="327"/>
                  <a:pt x="110" y="327"/>
                  <a:pt x="110" y="327"/>
                </a:cubicBezTo>
                <a:cubicBezTo>
                  <a:pt x="111" y="326"/>
                  <a:pt x="111" y="326"/>
                  <a:pt x="111" y="326"/>
                </a:cubicBezTo>
                <a:cubicBezTo>
                  <a:pt x="111" y="326"/>
                  <a:pt x="111" y="326"/>
                  <a:pt x="108" y="324"/>
                </a:cubicBezTo>
                <a:cubicBezTo>
                  <a:pt x="108" y="326"/>
                  <a:pt x="108" y="326"/>
                  <a:pt x="108" y="326"/>
                </a:cubicBezTo>
                <a:cubicBezTo>
                  <a:pt x="109" y="326"/>
                  <a:pt x="109" y="326"/>
                  <a:pt x="109" y="326"/>
                </a:cubicBezTo>
                <a:cubicBezTo>
                  <a:pt x="109" y="326"/>
                  <a:pt x="109" y="326"/>
                  <a:pt x="112" y="318"/>
                </a:cubicBezTo>
                <a:cubicBezTo>
                  <a:pt x="110" y="318"/>
                  <a:pt x="110" y="318"/>
                  <a:pt x="110" y="318"/>
                </a:cubicBezTo>
                <a:cubicBezTo>
                  <a:pt x="110" y="319"/>
                  <a:pt x="110" y="319"/>
                  <a:pt x="110" y="319"/>
                </a:cubicBezTo>
                <a:lnTo>
                  <a:pt x="110" y="318"/>
                </a:lnTo>
                <a:close/>
                <a:moveTo>
                  <a:pt x="135" y="310"/>
                </a:moveTo>
                <a:cubicBezTo>
                  <a:pt x="134" y="308"/>
                  <a:pt x="134" y="308"/>
                  <a:pt x="134" y="308"/>
                </a:cubicBezTo>
                <a:cubicBezTo>
                  <a:pt x="125" y="314"/>
                  <a:pt x="125" y="314"/>
                  <a:pt x="125" y="314"/>
                </a:cubicBezTo>
                <a:cubicBezTo>
                  <a:pt x="122" y="315"/>
                  <a:pt x="122" y="315"/>
                  <a:pt x="122" y="315"/>
                </a:cubicBezTo>
                <a:cubicBezTo>
                  <a:pt x="125" y="316"/>
                  <a:pt x="125" y="316"/>
                  <a:pt x="125" y="316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1" y="319"/>
                  <a:pt x="131" y="319"/>
                  <a:pt x="131" y="319"/>
                </a:cubicBezTo>
                <a:cubicBezTo>
                  <a:pt x="132" y="319"/>
                  <a:pt x="132" y="319"/>
                  <a:pt x="132" y="319"/>
                </a:cubicBezTo>
                <a:cubicBezTo>
                  <a:pt x="138" y="313"/>
                  <a:pt x="138" y="313"/>
                  <a:pt x="138" y="313"/>
                </a:cubicBezTo>
                <a:cubicBezTo>
                  <a:pt x="140" y="312"/>
                  <a:pt x="140" y="312"/>
                  <a:pt x="140" y="312"/>
                </a:cubicBezTo>
                <a:cubicBezTo>
                  <a:pt x="135" y="308"/>
                  <a:pt x="135" y="308"/>
                  <a:pt x="135" y="308"/>
                </a:cubicBezTo>
                <a:cubicBezTo>
                  <a:pt x="134" y="308"/>
                  <a:pt x="134" y="308"/>
                  <a:pt x="134" y="308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34" y="311"/>
                  <a:pt x="134" y="311"/>
                  <a:pt x="134" y="311"/>
                </a:cubicBezTo>
                <a:cubicBezTo>
                  <a:pt x="136" y="313"/>
                  <a:pt x="136" y="313"/>
                  <a:pt x="136" y="313"/>
                </a:cubicBezTo>
                <a:cubicBezTo>
                  <a:pt x="137" y="312"/>
                  <a:pt x="137" y="312"/>
                  <a:pt x="137" y="312"/>
                </a:cubicBezTo>
                <a:cubicBezTo>
                  <a:pt x="136" y="311"/>
                  <a:pt x="136" y="311"/>
                  <a:pt x="136" y="311"/>
                </a:cubicBezTo>
                <a:cubicBezTo>
                  <a:pt x="136" y="311"/>
                  <a:pt x="136" y="311"/>
                  <a:pt x="130" y="317"/>
                </a:cubicBezTo>
                <a:cubicBezTo>
                  <a:pt x="131" y="318"/>
                  <a:pt x="131" y="318"/>
                  <a:pt x="131" y="318"/>
                </a:cubicBezTo>
                <a:cubicBezTo>
                  <a:pt x="131" y="316"/>
                  <a:pt x="131" y="316"/>
                  <a:pt x="131" y="316"/>
                </a:cubicBezTo>
                <a:cubicBezTo>
                  <a:pt x="131" y="316"/>
                  <a:pt x="131" y="316"/>
                  <a:pt x="126" y="314"/>
                </a:cubicBezTo>
                <a:cubicBezTo>
                  <a:pt x="125" y="315"/>
                  <a:pt x="125" y="315"/>
                  <a:pt x="125" y="315"/>
                </a:cubicBezTo>
                <a:cubicBezTo>
                  <a:pt x="126" y="316"/>
                  <a:pt x="126" y="316"/>
                  <a:pt x="126" y="316"/>
                </a:cubicBezTo>
                <a:cubicBezTo>
                  <a:pt x="126" y="316"/>
                  <a:pt x="126" y="316"/>
                  <a:pt x="135" y="311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34" y="311"/>
                  <a:pt x="134" y="311"/>
                  <a:pt x="134" y="311"/>
                </a:cubicBezTo>
                <a:lnTo>
                  <a:pt x="135" y="310"/>
                </a:lnTo>
                <a:close/>
                <a:moveTo>
                  <a:pt x="170" y="343"/>
                </a:moveTo>
                <a:cubicBezTo>
                  <a:pt x="171" y="344"/>
                  <a:pt x="171" y="344"/>
                  <a:pt x="171" y="344"/>
                </a:cubicBezTo>
                <a:cubicBezTo>
                  <a:pt x="173" y="340"/>
                  <a:pt x="173" y="340"/>
                  <a:pt x="173" y="340"/>
                </a:cubicBezTo>
                <a:cubicBezTo>
                  <a:pt x="173" y="339"/>
                  <a:pt x="173" y="339"/>
                  <a:pt x="173" y="339"/>
                </a:cubicBezTo>
                <a:cubicBezTo>
                  <a:pt x="172" y="338"/>
                  <a:pt x="172" y="338"/>
                  <a:pt x="172" y="338"/>
                </a:cubicBezTo>
                <a:cubicBezTo>
                  <a:pt x="165" y="331"/>
                  <a:pt x="165" y="332"/>
                  <a:pt x="165" y="331"/>
                </a:cubicBezTo>
                <a:cubicBezTo>
                  <a:pt x="165" y="331"/>
                  <a:pt x="165" y="331"/>
                  <a:pt x="165" y="331"/>
                </a:cubicBezTo>
                <a:cubicBezTo>
                  <a:pt x="165" y="331"/>
                  <a:pt x="165" y="331"/>
                  <a:pt x="165" y="331"/>
                </a:cubicBezTo>
                <a:cubicBezTo>
                  <a:pt x="158" y="328"/>
                  <a:pt x="158" y="328"/>
                  <a:pt x="158" y="328"/>
                </a:cubicBezTo>
                <a:cubicBezTo>
                  <a:pt x="158" y="330"/>
                  <a:pt x="158" y="330"/>
                  <a:pt x="158" y="330"/>
                </a:cubicBezTo>
                <a:cubicBezTo>
                  <a:pt x="159" y="330"/>
                  <a:pt x="159" y="330"/>
                  <a:pt x="159" y="330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8" y="322"/>
                  <a:pt x="158" y="322"/>
                  <a:pt x="158" y="322"/>
                </a:cubicBezTo>
                <a:cubicBezTo>
                  <a:pt x="154" y="316"/>
                  <a:pt x="154" y="316"/>
                  <a:pt x="154" y="316"/>
                </a:cubicBezTo>
                <a:cubicBezTo>
                  <a:pt x="153" y="315"/>
                  <a:pt x="153" y="315"/>
                  <a:pt x="153" y="315"/>
                </a:cubicBezTo>
                <a:cubicBezTo>
                  <a:pt x="152" y="315"/>
                  <a:pt x="152" y="315"/>
                  <a:pt x="152" y="315"/>
                </a:cubicBezTo>
                <a:cubicBezTo>
                  <a:pt x="150" y="315"/>
                  <a:pt x="150" y="315"/>
                  <a:pt x="150" y="315"/>
                </a:cubicBezTo>
                <a:cubicBezTo>
                  <a:pt x="149" y="315"/>
                  <a:pt x="149" y="315"/>
                  <a:pt x="149" y="315"/>
                </a:cubicBezTo>
                <a:cubicBezTo>
                  <a:pt x="148" y="316"/>
                  <a:pt x="148" y="316"/>
                  <a:pt x="148" y="316"/>
                </a:cubicBezTo>
                <a:cubicBezTo>
                  <a:pt x="147" y="318"/>
                  <a:pt x="147" y="318"/>
                  <a:pt x="147" y="318"/>
                </a:cubicBezTo>
                <a:cubicBezTo>
                  <a:pt x="148" y="319"/>
                  <a:pt x="148" y="319"/>
                  <a:pt x="148" y="319"/>
                </a:cubicBezTo>
                <a:cubicBezTo>
                  <a:pt x="149" y="318"/>
                  <a:pt x="149" y="318"/>
                  <a:pt x="149" y="318"/>
                </a:cubicBezTo>
                <a:cubicBezTo>
                  <a:pt x="145" y="316"/>
                  <a:pt x="145" y="316"/>
                  <a:pt x="145" y="316"/>
                </a:cubicBezTo>
                <a:cubicBezTo>
                  <a:pt x="144" y="316"/>
                  <a:pt x="144" y="316"/>
                  <a:pt x="144" y="316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39" y="321"/>
                  <a:pt x="139" y="321"/>
                  <a:pt x="139" y="321"/>
                </a:cubicBezTo>
                <a:cubicBezTo>
                  <a:pt x="138" y="322"/>
                  <a:pt x="138" y="322"/>
                  <a:pt x="138" y="322"/>
                </a:cubicBezTo>
                <a:cubicBezTo>
                  <a:pt x="139" y="323"/>
                  <a:pt x="139" y="323"/>
                  <a:pt x="139" y="323"/>
                </a:cubicBezTo>
                <a:cubicBezTo>
                  <a:pt x="149" y="331"/>
                  <a:pt x="149" y="331"/>
                  <a:pt x="149" y="331"/>
                </a:cubicBezTo>
                <a:cubicBezTo>
                  <a:pt x="149" y="332"/>
                  <a:pt x="149" y="332"/>
                  <a:pt x="149" y="332"/>
                </a:cubicBezTo>
                <a:cubicBezTo>
                  <a:pt x="150" y="331"/>
                  <a:pt x="150" y="331"/>
                  <a:pt x="150" y="331"/>
                </a:cubicBezTo>
                <a:cubicBezTo>
                  <a:pt x="150" y="331"/>
                  <a:pt x="150" y="331"/>
                  <a:pt x="150" y="331"/>
                </a:cubicBezTo>
                <a:cubicBezTo>
                  <a:pt x="150" y="331"/>
                  <a:pt x="151" y="331"/>
                  <a:pt x="152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2"/>
                  <a:pt x="153" y="332"/>
                  <a:pt x="153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2"/>
                  <a:pt x="153" y="332"/>
                  <a:pt x="153" y="332"/>
                </a:cubicBezTo>
                <a:cubicBezTo>
                  <a:pt x="153" y="332"/>
                  <a:pt x="151" y="332"/>
                  <a:pt x="150" y="332"/>
                </a:cubicBezTo>
                <a:cubicBezTo>
                  <a:pt x="150" y="332"/>
                  <a:pt x="149" y="332"/>
                  <a:pt x="149" y="332"/>
                </a:cubicBezTo>
                <a:cubicBezTo>
                  <a:pt x="148" y="332"/>
                  <a:pt x="148" y="332"/>
                  <a:pt x="148" y="332"/>
                </a:cubicBezTo>
                <a:cubicBezTo>
                  <a:pt x="148" y="332"/>
                  <a:pt x="148" y="332"/>
                  <a:pt x="148" y="332"/>
                </a:cubicBezTo>
                <a:cubicBezTo>
                  <a:pt x="147" y="333"/>
                  <a:pt x="147" y="333"/>
                  <a:pt x="147" y="333"/>
                </a:cubicBezTo>
                <a:cubicBezTo>
                  <a:pt x="142" y="338"/>
                  <a:pt x="142" y="338"/>
                  <a:pt x="142" y="338"/>
                </a:cubicBezTo>
                <a:cubicBezTo>
                  <a:pt x="139" y="341"/>
                  <a:pt x="139" y="341"/>
                  <a:pt x="139" y="341"/>
                </a:cubicBezTo>
                <a:cubicBezTo>
                  <a:pt x="143" y="341"/>
                  <a:pt x="143" y="341"/>
                  <a:pt x="143" y="341"/>
                </a:cubicBezTo>
                <a:cubicBezTo>
                  <a:pt x="143" y="341"/>
                  <a:pt x="144" y="341"/>
                  <a:pt x="146" y="341"/>
                </a:cubicBezTo>
                <a:cubicBezTo>
                  <a:pt x="148" y="340"/>
                  <a:pt x="150" y="340"/>
                  <a:pt x="152" y="340"/>
                </a:cubicBezTo>
                <a:cubicBezTo>
                  <a:pt x="153" y="340"/>
                  <a:pt x="153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5" y="339"/>
                  <a:pt x="155" y="339"/>
                  <a:pt x="155" y="339"/>
                </a:cubicBezTo>
                <a:cubicBezTo>
                  <a:pt x="153" y="339"/>
                  <a:pt x="153" y="339"/>
                  <a:pt x="153" y="339"/>
                </a:cubicBezTo>
                <a:cubicBezTo>
                  <a:pt x="153" y="340"/>
                  <a:pt x="154" y="340"/>
                  <a:pt x="154" y="340"/>
                </a:cubicBezTo>
                <a:cubicBezTo>
                  <a:pt x="155" y="339"/>
                  <a:pt x="155" y="339"/>
                  <a:pt x="155" y="339"/>
                </a:cubicBezTo>
                <a:cubicBezTo>
                  <a:pt x="153" y="339"/>
                  <a:pt x="153" y="339"/>
                  <a:pt x="153" y="339"/>
                </a:cubicBezTo>
                <a:cubicBezTo>
                  <a:pt x="155" y="339"/>
                  <a:pt x="155" y="339"/>
                  <a:pt x="155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3" y="339"/>
                  <a:pt x="151" y="340"/>
                </a:cubicBezTo>
                <a:cubicBezTo>
                  <a:pt x="149" y="340"/>
                  <a:pt x="146" y="340"/>
                  <a:pt x="144" y="340"/>
                </a:cubicBezTo>
                <a:cubicBezTo>
                  <a:pt x="142" y="341"/>
                  <a:pt x="140" y="341"/>
                  <a:pt x="140" y="341"/>
                </a:cubicBezTo>
                <a:cubicBezTo>
                  <a:pt x="139" y="341"/>
                  <a:pt x="139" y="341"/>
                  <a:pt x="139" y="341"/>
                </a:cubicBezTo>
                <a:cubicBezTo>
                  <a:pt x="139" y="341"/>
                  <a:pt x="139" y="341"/>
                  <a:pt x="139" y="341"/>
                </a:cubicBezTo>
                <a:cubicBezTo>
                  <a:pt x="138" y="342"/>
                  <a:pt x="138" y="342"/>
                  <a:pt x="138" y="342"/>
                </a:cubicBezTo>
                <a:cubicBezTo>
                  <a:pt x="139" y="343"/>
                  <a:pt x="139" y="343"/>
                  <a:pt x="139" y="343"/>
                </a:cubicBezTo>
                <a:cubicBezTo>
                  <a:pt x="140" y="342"/>
                  <a:pt x="140" y="342"/>
                  <a:pt x="140" y="342"/>
                </a:cubicBezTo>
                <a:cubicBezTo>
                  <a:pt x="136" y="337"/>
                  <a:pt x="136" y="337"/>
                  <a:pt x="136" y="337"/>
                </a:cubicBezTo>
                <a:cubicBezTo>
                  <a:pt x="135" y="336"/>
                  <a:pt x="135" y="336"/>
                  <a:pt x="135" y="336"/>
                </a:cubicBezTo>
                <a:cubicBezTo>
                  <a:pt x="134" y="337"/>
                  <a:pt x="134" y="337"/>
                  <a:pt x="134" y="337"/>
                </a:cubicBezTo>
                <a:cubicBezTo>
                  <a:pt x="130" y="338"/>
                  <a:pt x="130" y="338"/>
                  <a:pt x="130" y="338"/>
                </a:cubicBezTo>
                <a:cubicBezTo>
                  <a:pt x="128" y="339"/>
                  <a:pt x="128" y="339"/>
                  <a:pt x="128" y="339"/>
                </a:cubicBezTo>
                <a:cubicBezTo>
                  <a:pt x="129" y="340"/>
                  <a:pt x="129" y="340"/>
                  <a:pt x="129" y="340"/>
                </a:cubicBezTo>
                <a:cubicBezTo>
                  <a:pt x="135" y="348"/>
                  <a:pt x="135" y="348"/>
                  <a:pt x="135" y="348"/>
                </a:cubicBezTo>
                <a:cubicBezTo>
                  <a:pt x="135" y="348"/>
                  <a:pt x="135" y="348"/>
                  <a:pt x="135" y="348"/>
                </a:cubicBezTo>
                <a:cubicBezTo>
                  <a:pt x="135" y="349"/>
                  <a:pt x="135" y="349"/>
                  <a:pt x="135" y="349"/>
                </a:cubicBezTo>
                <a:cubicBezTo>
                  <a:pt x="139" y="351"/>
                  <a:pt x="139" y="351"/>
                  <a:pt x="139" y="351"/>
                </a:cubicBezTo>
                <a:cubicBezTo>
                  <a:pt x="140" y="352"/>
                  <a:pt x="140" y="352"/>
                  <a:pt x="140" y="352"/>
                </a:cubicBezTo>
                <a:cubicBezTo>
                  <a:pt x="141" y="352"/>
                  <a:pt x="141" y="352"/>
                  <a:pt x="141" y="352"/>
                </a:cubicBezTo>
                <a:cubicBezTo>
                  <a:pt x="145" y="350"/>
                  <a:pt x="145" y="350"/>
                  <a:pt x="145" y="350"/>
                </a:cubicBezTo>
                <a:cubicBezTo>
                  <a:pt x="144" y="349"/>
                  <a:pt x="144" y="349"/>
                  <a:pt x="144" y="349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5" y="350"/>
                  <a:pt x="145" y="350"/>
                  <a:pt x="145" y="350"/>
                </a:cubicBezTo>
                <a:cubicBezTo>
                  <a:pt x="146" y="350"/>
                  <a:pt x="146" y="350"/>
                  <a:pt x="146" y="350"/>
                </a:cubicBezTo>
                <a:cubicBezTo>
                  <a:pt x="146" y="350"/>
                  <a:pt x="146" y="350"/>
                  <a:pt x="146" y="350"/>
                </a:cubicBezTo>
                <a:cubicBezTo>
                  <a:pt x="159" y="346"/>
                  <a:pt x="159" y="346"/>
                  <a:pt x="159" y="346"/>
                </a:cubicBezTo>
                <a:cubicBezTo>
                  <a:pt x="159" y="345"/>
                  <a:pt x="159" y="345"/>
                  <a:pt x="159" y="345"/>
                </a:cubicBezTo>
                <a:cubicBezTo>
                  <a:pt x="157" y="345"/>
                  <a:pt x="157" y="345"/>
                  <a:pt x="157" y="345"/>
                </a:cubicBezTo>
                <a:cubicBezTo>
                  <a:pt x="157" y="349"/>
                  <a:pt x="157" y="349"/>
                  <a:pt x="157" y="349"/>
                </a:cubicBezTo>
                <a:cubicBezTo>
                  <a:pt x="157" y="351"/>
                  <a:pt x="157" y="351"/>
                  <a:pt x="157" y="351"/>
                </a:cubicBezTo>
                <a:cubicBezTo>
                  <a:pt x="160" y="350"/>
                  <a:pt x="160" y="350"/>
                  <a:pt x="160" y="350"/>
                </a:cubicBezTo>
                <a:cubicBezTo>
                  <a:pt x="167" y="346"/>
                  <a:pt x="167" y="346"/>
                  <a:pt x="167" y="346"/>
                </a:cubicBezTo>
                <a:cubicBezTo>
                  <a:pt x="169" y="345"/>
                  <a:pt x="169" y="345"/>
                  <a:pt x="169" y="345"/>
                </a:cubicBezTo>
                <a:cubicBezTo>
                  <a:pt x="166" y="343"/>
                  <a:pt x="166" y="343"/>
                  <a:pt x="166" y="343"/>
                </a:cubicBezTo>
                <a:cubicBezTo>
                  <a:pt x="166" y="343"/>
                  <a:pt x="166" y="343"/>
                  <a:pt x="166" y="343"/>
                </a:cubicBezTo>
                <a:cubicBezTo>
                  <a:pt x="166" y="343"/>
                  <a:pt x="166" y="343"/>
                  <a:pt x="165" y="343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4" y="342"/>
                  <a:pt x="164" y="342"/>
                  <a:pt x="164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4" y="342"/>
                  <a:pt x="164" y="342"/>
                  <a:pt x="164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3" y="342"/>
                  <a:pt x="163" y="342"/>
                  <a:pt x="163" y="342"/>
                </a:cubicBezTo>
                <a:cubicBezTo>
                  <a:pt x="164" y="343"/>
                  <a:pt x="164" y="343"/>
                  <a:pt x="164" y="343"/>
                </a:cubicBezTo>
                <a:cubicBezTo>
                  <a:pt x="164" y="343"/>
                  <a:pt x="164" y="343"/>
                  <a:pt x="164" y="343"/>
                </a:cubicBezTo>
                <a:cubicBezTo>
                  <a:pt x="165" y="343"/>
                  <a:pt x="165" y="343"/>
                  <a:pt x="165" y="343"/>
                </a:cubicBezTo>
                <a:cubicBezTo>
                  <a:pt x="165" y="343"/>
                  <a:pt x="166" y="343"/>
                  <a:pt x="167" y="344"/>
                </a:cubicBezTo>
                <a:cubicBezTo>
                  <a:pt x="168" y="344"/>
                  <a:pt x="168" y="344"/>
                  <a:pt x="168" y="344"/>
                </a:cubicBezTo>
                <a:cubicBezTo>
                  <a:pt x="169" y="344"/>
                  <a:pt x="169" y="344"/>
                  <a:pt x="169" y="344"/>
                </a:cubicBezTo>
                <a:cubicBezTo>
                  <a:pt x="169" y="345"/>
                  <a:pt x="169" y="345"/>
                  <a:pt x="169" y="345"/>
                </a:cubicBezTo>
                <a:cubicBezTo>
                  <a:pt x="171" y="346"/>
                  <a:pt x="171" y="346"/>
                  <a:pt x="171" y="346"/>
                </a:cubicBezTo>
                <a:cubicBezTo>
                  <a:pt x="171" y="344"/>
                  <a:pt x="171" y="344"/>
                  <a:pt x="171" y="344"/>
                </a:cubicBezTo>
                <a:cubicBezTo>
                  <a:pt x="170" y="343"/>
                  <a:pt x="170" y="343"/>
                  <a:pt x="170" y="343"/>
                </a:cubicBezTo>
                <a:cubicBezTo>
                  <a:pt x="171" y="342"/>
                  <a:pt x="171" y="342"/>
                  <a:pt x="171" y="342"/>
                </a:cubicBezTo>
                <a:cubicBezTo>
                  <a:pt x="171" y="342"/>
                  <a:pt x="170" y="342"/>
                  <a:pt x="169" y="341"/>
                </a:cubicBezTo>
                <a:cubicBezTo>
                  <a:pt x="168" y="340"/>
                  <a:pt x="166" y="340"/>
                  <a:pt x="165" y="340"/>
                </a:cubicBezTo>
                <a:cubicBezTo>
                  <a:pt x="164" y="340"/>
                  <a:pt x="164" y="340"/>
                  <a:pt x="163" y="340"/>
                </a:cubicBezTo>
                <a:cubicBezTo>
                  <a:pt x="162" y="340"/>
                  <a:pt x="162" y="341"/>
                  <a:pt x="162" y="341"/>
                </a:cubicBezTo>
                <a:cubicBezTo>
                  <a:pt x="162" y="342"/>
                  <a:pt x="162" y="342"/>
                  <a:pt x="162" y="342"/>
                </a:cubicBezTo>
                <a:cubicBezTo>
                  <a:pt x="162" y="342"/>
                  <a:pt x="162" y="342"/>
                  <a:pt x="162" y="342"/>
                </a:cubicBezTo>
                <a:cubicBezTo>
                  <a:pt x="162" y="343"/>
                  <a:pt x="162" y="343"/>
                  <a:pt x="162" y="344"/>
                </a:cubicBezTo>
                <a:cubicBezTo>
                  <a:pt x="163" y="345"/>
                  <a:pt x="165" y="346"/>
                  <a:pt x="165" y="346"/>
                </a:cubicBezTo>
                <a:cubicBezTo>
                  <a:pt x="166" y="345"/>
                  <a:pt x="166" y="345"/>
                  <a:pt x="166" y="345"/>
                </a:cubicBezTo>
                <a:cubicBezTo>
                  <a:pt x="165" y="343"/>
                  <a:pt x="165" y="343"/>
                  <a:pt x="165" y="343"/>
                </a:cubicBezTo>
                <a:cubicBezTo>
                  <a:pt x="165" y="343"/>
                  <a:pt x="165" y="343"/>
                  <a:pt x="158" y="347"/>
                </a:cubicBezTo>
                <a:cubicBezTo>
                  <a:pt x="159" y="349"/>
                  <a:pt x="159" y="349"/>
                  <a:pt x="159" y="349"/>
                </a:cubicBezTo>
                <a:cubicBezTo>
                  <a:pt x="160" y="349"/>
                  <a:pt x="160" y="349"/>
                  <a:pt x="160" y="349"/>
                </a:cubicBezTo>
                <a:cubicBezTo>
                  <a:pt x="160" y="349"/>
                  <a:pt x="160" y="349"/>
                  <a:pt x="160" y="345"/>
                </a:cubicBezTo>
                <a:cubicBezTo>
                  <a:pt x="160" y="343"/>
                  <a:pt x="160" y="343"/>
                  <a:pt x="160" y="343"/>
                </a:cubicBezTo>
                <a:cubicBezTo>
                  <a:pt x="159" y="343"/>
                  <a:pt x="159" y="343"/>
                  <a:pt x="159" y="343"/>
                </a:cubicBezTo>
                <a:cubicBezTo>
                  <a:pt x="159" y="343"/>
                  <a:pt x="159" y="343"/>
                  <a:pt x="145" y="347"/>
                </a:cubicBezTo>
                <a:cubicBezTo>
                  <a:pt x="145" y="349"/>
                  <a:pt x="145" y="349"/>
                  <a:pt x="145" y="349"/>
                </a:cubicBezTo>
                <a:cubicBezTo>
                  <a:pt x="145" y="347"/>
                  <a:pt x="145" y="347"/>
                  <a:pt x="145" y="347"/>
                </a:cubicBezTo>
                <a:cubicBezTo>
                  <a:pt x="145" y="347"/>
                  <a:pt x="145" y="347"/>
                  <a:pt x="144" y="347"/>
                </a:cubicBezTo>
                <a:cubicBezTo>
                  <a:pt x="144" y="347"/>
                  <a:pt x="144" y="347"/>
                  <a:pt x="144" y="347"/>
                </a:cubicBezTo>
                <a:cubicBezTo>
                  <a:pt x="144" y="347"/>
                  <a:pt x="144" y="347"/>
                  <a:pt x="144" y="347"/>
                </a:cubicBezTo>
                <a:cubicBezTo>
                  <a:pt x="144" y="347"/>
                  <a:pt x="144" y="347"/>
                  <a:pt x="140" y="349"/>
                </a:cubicBezTo>
                <a:cubicBezTo>
                  <a:pt x="140" y="350"/>
                  <a:pt x="140" y="350"/>
                  <a:pt x="140" y="350"/>
                </a:cubicBezTo>
                <a:cubicBezTo>
                  <a:pt x="141" y="349"/>
                  <a:pt x="141" y="349"/>
                  <a:pt x="141" y="349"/>
                </a:cubicBezTo>
                <a:cubicBezTo>
                  <a:pt x="141" y="349"/>
                  <a:pt x="141" y="349"/>
                  <a:pt x="137" y="346"/>
                </a:cubicBezTo>
                <a:cubicBezTo>
                  <a:pt x="136" y="347"/>
                  <a:pt x="136" y="347"/>
                  <a:pt x="136" y="347"/>
                </a:cubicBezTo>
                <a:cubicBezTo>
                  <a:pt x="137" y="347"/>
                  <a:pt x="137" y="347"/>
                  <a:pt x="137" y="347"/>
                </a:cubicBezTo>
                <a:cubicBezTo>
                  <a:pt x="137" y="347"/>
                  <a:pt x="137" y="347"/>
                  <a:pt x="132" y="338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31" y="341"/>
                  <a:pt x="131" y="341"/>
                  <a:pt x="131" y="341"/>
                </a:cubicBezTo>
                <a:cubicBezTo>
                  <a:pt x="131" y="341"/>
                  <a:pt x="131" y="341"/>
                  <a:pt x="135" y="339"/>
                </a:cubicBezTo>
                <a:cubicBezTo>
                  <a:pt x="135" y="338"/>
                  <a:pt x="135" y="338"/>
                  <a:pt x="135" y="338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33" y="339"/>
                  <a:pt x="133" y="339"/>
                  <a:pt x="134" y="340"/>
                </a:cubicBezTo>
                <a:cubicBezTo>
                  <a:pt x="135" y="340"/>
                  <a:pt x="136" y="342"/>
                  <a:pt x="138" y="344"/>
                </a:cubicBezTo>
                <a:cubicBezTo>
                  <a:pt x="139" y="346"/>
                  <a:pt x="139" y="346"/>
                  <a:pt x="139" y="346"/>
                </a:cubicBezTo>
                <a:cubicBezTo>
                  <a:pt x="140" y="344"/>
                  <a:pt x="140" y="344"/>
                  <a:pt x="140" y="344"/>
                </a:cubicBezTo>
                <a:cubicBezTo>
                  <a:pt x="140" y="344"/>
                  <a:pt x="140" y="344"/>
                  <a:pt x="141" y="343"/>
                </a:cubicBezTo>
                <a:cubicBezTo>
                  <a:pt x="140" y="342"/>
                  <a:pt x="140" y="342"/>
                  <a:pt x="140" y="342"/>
                </a:cubicBezTo>
                <a:cubicBezTo>
                  <a:pt x="140" y="344"/>
                  <a:pt x="140" y="344"/>
                  <a:pt x="140" y="344"/>
                </a:cubicBezTo>
                <a:cubicBezTo>
                  <a:pt x="140" y="344"/>
                  <a:pt x="144" y="344"/>
                  <a:pt x="147" y="343"/>
                </a:cubicBezTo>
                <a:cubicBezTo>
                  <a:pt x="149" y="343"/>
                  <a:pt x="151" y="343"/>
                  <a:pt x="152" y="342"/>
                </a:cubicBezTo>
                <a:cubicBezTo>
                  <a:pt x="153" y="342"/>
                  <a:pt x="154" y="342"/>
                  <a:pt x="155" y="342"/>
                </a:cubicBezTo>
                <a:cubicBezTo>
                  <a:pt x="155" y="341"/>
                  <a:pt x="156" y="341"/>
                  <a:pt x="156" y="340"/>
                </a:cubicBezTo>
                <a:cubicBezTo>
                  <a:pt x="156" y="340"/>
                  <a:pt x="156" y="340"/>
                  <a:pt x="156" y="340"/>
                </a:cubicBezTo>
                <a:cubicBezTo>
                  <a:pt x="156" y="339"/>
                  <a:pt x="156" y="339"/>
                  <a:pt x="156" y="339"/>
                </a:cubicBezTo>
                <a:cubicBezTo>
                  <a:pt x="156" y="339"/>
                  <a:pt x="156" y="338"/>
                  <a:pt x="156" y="338"/>
                </a:cubicBezTo>
                <a:cubicBezTo>
                  <a:pt x="156" y="338"/>
                  <a:pt x="155" y="338"/>
                  <a:pt x="155" y="338"/>
                </a:cubicBezTo>
                <a:cubicBezTo>
                  <a:pt x="154" y="337"/>
                  <a:pt x="153" y="337"/>
                  <a:pt x="152" y="337"/>
                </a:cubicBezTo>
                <a:cubicBezTo>
                  <a:pt x="148" y="337"/>
                  <a:pt x="143" y="338"/>
                  <a:pt x="143" y="338"/>
                </a:cubicBezTo>
                <a:cubicBezTo>
                  <a:pt x="143" y="339"/>
                  <a:pt x="143" y="339"/>
                  <a:pt x="143" y="339"/>
                </a:cubicBezTo>
                <a:cubicBezTo>
                  <a:pt x="144" y="340"/>
                  <a:pt x="144" y="340"/>
                  <a:pt x="144" y="340"/>
                </a:cubicBezTo>
                <a:cubicBezTo>
                  <a:pt x="144" y="340"/>
                  <a:pt x="144" y="340"/>
                  <a:pt x="149" y="335"/>
                </a:cubicBezTo>
                <a:cubicBezTo>
                  <a:pt x="148" y="334"/>
                  <a:pt x="148" y="334"/>
                  <a:pt x="148" y="334"/>
                </a:cubicBezTo>
                <a:cubicBezTo>
                  <a:pt x="148" y="335"/>
                  <a:pt x="148" y="335"/>
                  <a:pt x="148" y="335"/>
                </a:cubicBezTo>
                <a:cubicBezTo>
                  <a:pt x="148" y="335"/>
                  <a:pt x="150" y="335"/>
                  <a:pt x="152" y="335"/>
                </a:cubicBezTo>
                <a:cubicBezTo>
                  <a:pt x="153" y="335"/>
                  <a:pt x="154" y="335"/>
                  <a:pt x="155" y="334"/>
                </a:cubicBezTo>
                <a:cubicBezTo>
                  <a:pt x="155" y="334"/>
                  <a:pt x="156" y="334"/>
                  <a:pt x="156" y="334"/>
                </a:cubicBezTo>
                <a:cubicBezTo>
                  <a:pt x="156" y="333"/>
                  <a:pt x="157" y="332"/>
                  <a:pt x="157" y="332"/>
                </a:cubicBezTo>
                <a:cubicBezTo>
                  <a:pt x="157" y="331"/>
                  <a:pt x="156" y="331"/>
                  <a:pt x="156" y="331"/>
                </a:cubicBezTo>
                <a:cubicBezTo>
                  <a:pt x="155" y="331"/>
                  <a:pt x="155" y="331"/>
                  <a:pt x="155" y="331"/>
                </a:cubicBezTo>
                <a:cubicBezTo>
                  <a:pt x="156" y="331"/>
                  <a:pt x="156" y="331"/>
                  <a:pt x="156" y="331"/>
                </a:cubicBezTo>
                <a:cubicBezTo>
                  <a:pt x="156" y="331"/>
                  <a:pt x="156" y="330"/>
                  <a:pt x="156" y="330"/>
                </a:cubicBezTo>
                <a:cubicBezTo>
                  <a:pt x="155" y="329"/>
                  <a:pt x="155" y="328"/>
                  <a:pt x="154" y="328"/>
                </a:cubicBezTo>
                <a:cubicBezTo>
                  <a:pt x="153" y="328"/>
                  <a:pt x="153" y="328"/>
                  <a:pt x="152" y="328"/>
                </a:cubicBezTo>
                <a:cubicBezTo>
                  <a:pt x="151" y="328"/>
                  <a:pt x="149" y="328"/>
                  <a:pt x="149" y="328"/>
                </a:cubicBezTo>
                <a:cubicBezTo>
                  <a:pt x="150" y="330"/>
                  <a:pt x="150" y="330"/>
                  <a:pt x="150" y="330"/>
                </a:cubicBezTo>
                <a:cubicBezTo>
                  <a:pt x="151" y="329"/>
                  <a:pt x="151" y="329"/>
                  <a:pt x="151" y="329"/>
                </a:cubicBezTo>
                <a:cubicBezTo>
                  <a:pt x="151" y="329"/>
                  <a:pt x="151" y="329"/>
                  <a:pt x="141" y="321"/>
                </a:cubicBezTo>
                <a:cubicBezTo>
                  <a:pt x="140" y="322"/>
                  <a:pt x="140" y="322"/>
                  <a:pt x="140" y="322"/>
                </a:cubicBezTo>
                <a:cubicBezTo>
                  <a:pt x="141" y="323"/>
                  <a:pt x="141" y="323"/>
                  <a:pt x="141" y="323"/>
                </a:cubicBezTo>
                <a:cubicBezTo>
                  <a:pt x="141" y="323"/>
                  <a:pt x="141" y="323"/>
                  <a:pt x="145" y="319"/>
                </a:cubicBezTo>
                <a:cubicBezTo>
                  <a:pt x="144" y="318"/>
                  <a:pt x="144" y="318"/>
                  <a:pt x="144" y="318"/>
                </a:cubicBezTo>
                <a:cubicBezTo>
                  <a:pt x="144" y="319"/>
                  <a:pt x="144" y="319"/>
                  <a:pt x="144" y="319"/>
                </a:cubicBezTo>
                <a:cubicBezTo>
                  <a:pt x="144" y="319"/>
                  <a:pt x="144" y="319"/>
                  <a:pt x="148" y="320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0"/>
                  <a:pt x="150" y="320"/>
                  <a:pt x="150" y="320"/>
                </a:cubicBezTo>
                <a:cubicBezTo>
                  <a:pt x="150" y="320"/>
                  <a:pt x="150" y="320"/>
                  <a:pt x="151" y="317"/>
                </a:cubicBezTo>
                <a:cubicBezTo>
                  <a:pt x="150" y="316"/>
                  <a:pt x="150" y="316"/>
                  <a:pt x="150" y="316"/>
                </a:cubicBezTo>
                <a:cubicBezTo>
                  <a:pt x="150" y="318"/>
                  <a:pt x="150" y="318"/>
                  <a:pt x="150" y="318"/>
                </a:cubicBezTo>
                <a:cubicBezTo>
                  <a:pt x="150" y="318"/>
                  <a:pt x="150" y="318"/>
                  <a:pt x="152" y="318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1" y="317"/>
                  <a:pt x="151" y="317"/>
                  <a:pt x="151" y="317"/>
                </a:cubicBezTo>
                <a:cubicBezTo>
                  <a:pt x="151" y="317"/>
                  <a:pt x="151" y="317"/>
                  <a:pt x="155" y="324"/>
                </a:cubicBezTo>
                <a:cubicBezTo>
                  <a:pt x="156" y="323"/>
                  <a:pt x="156" y="323"/>
                  <a:pt x="156" y="323"/>
                </a:cubicBezTo>
                <a:cubicBezTo>
                  <a:pt x="155" y="323"/>
                  <a:pt x="155" y="323"/>
                  <a:pt x="155" y="323"/>
                </a:cubicBezTo>
                <a:cubicBezTo>
                  <a:pt x="155" y="323"/>
                  <a:pt x="155" y="323"/>
                  <a:pt x="156" y="330"/>
                </a:cubicBezTo>
                <a:cubicBezTo>
                  <a:pt x="156" y="331"/>
                  <a:pt x="156" y="331"/>
                  <a:pt x="156" y="331"/>
                </a:cubicBezTo>
                <a:cubicBezTo>
                  <a:pt x="157" y="331"/>
                  <a:pt x="157" y="331"/>
                  <a:pt x="157" y="331"/>
                </a:cubicBezTo>
                <a:cubicBezTo>
                  <a:pt x="157" y="331"/>
                  <a:pt x="157" y="331"/>
                  <a:pt x="164" y="334"/>
                </a:cubicBezTo>
                <a:cubicBezTo>
                  <a:pt x="164" y="333"/>
                  <a:pt x="164" y="333"/>
                  <a:pt x="164" y="333"/>
                </a:cubicBezTo>
                <a:cubicBezTo>
                  <a:pt x="163" y="334"/>
                  <a:pt x="163" y="334"/>
                  <a:pt x="163" y="334"/>
                </a:cubicBezTo>
                <a:cubicBezTo>
                  <a:pt x="163" y="334"/>
                  <a:pt x="163" y="334"/>
                  <a:pt x="170" y="340"/>
                </a:cubicBezTo>
                <a:cubicBezTo>
                  <a:pt x="171" y="339"/>
                  <a:pt x="171" y="339"/>
                  <a:pt x="171" y="339"/>
                </a:cubicBezTo>
                <a:cubicBezTo>
                  <a:pt x="170" y="339"/>
                  <a:pt x="170" y="339"/>
                  <a:pt x="170" y="339"/>
                </a:cubicBezTo>
                <a:cubicBezTo>
                  <a:pt x="170" y="339"/>
                  <a:pt x="170" y="339"/>
                  <a:pt x="168" y="343"/>
                </a:cubicBezTo>
                <a:cubicBezTo>
                  <a:pt x="170" y="343"/>
                  <a:pt x="170" y="343"/>
                  <a:pt x="170" y="343"/>
                </a:cubicBezTo>
                <a:cubicBezTo>
                  <a:pt x="171" y="342"/>
                  <a:pt x="171" y="342"/>
                  <a:pt x="171" y="342"/>
                </a:cubicBezTo>
                <a:lnTo>
                  <a:pt x="170" y="343"/>
                </a:lnTo>
                <a:close/>
                <a:moveTo>
                  <a:pt x="181" y="331"/>
                </a:moveTo>
                <a:cubicBezTo>
                  <a:pt x="179" y="330"/>
                  <a:pt x="179" y="330"/>
                  <a:pt x="179" y="330"/>
                </a:cubicBezTo>
                <a:cubicBezTo>
                  <a:pt x="175" y="336"/>
                  <a:pt x="175" y="336"/>
                  <a:pt x="175" y="336"/>
                </a:cubicBezTo>
                <a:cubicBezTo>
                  <a:pt x="172" y="340"/>
                  <a:pt x="172" y="340"/>
                  <a:pt x="172" y="340"/>
                </a:cubicBezTo>
                <a:cubicBezTo>
                  <a:pt x="177" y="338"/>
                  <a:pt x="177" y="338"/>
                  <a:pt x="177" y="338"/>
                </a:cubicBezTo>
                <a:cubicBezTo>
                  <a:pt x="184" y="335"/>
                  <a:pt x="184" y="335"/>
                  <a:pt x="184" y="335"/>
                </a:cubicBezTo>
                <a:cubicBezTo>
                  <a:pt x="186" y="334"/>
                  <a:pt x="186" y="334"/>
                  <a:pt x="186" y="334"/>
                </a:cubicBezTo>
                <a:cubicBezTo>
                  <a:pt x="180" y="329"/>
                  <a:pt x="180" y="329"/>
                  <a:pt x="180" y="329"/>
                </a:cubicBezTo>
                <a:cubicBezTo>
                  <a:pt x="179" y="330"/>
                  <a:pt x="179" y="330"/>
                  <a:pt x="179" y="330"/>
                </a:cubicBezTo>
                <a:cubicBezTo>
                  <a:pt x="181" y="331"/>
                  <a:pt x="181" y="331"/>
                  <a:pt x="181" y="331"/>
                </a:cubicBezTo>
                <a:cubicBezTo>
                  <a:pt x="180" y="332"/>
                  <a:pt x="180" y="332"/>
                  <a:pt x="180" y="332"/>
                </a:cubicBezTo>
                <a:cubicBezTo>
                  <a:pt x="182" y="335"/>
                  <a:pt x="182" y="335"/>
                  <a:pt x="182" y="335"/>
                </a:cubicBezTo>
                <a:cubicBezTo>
                  <a:pt x="183" y="334"/>
                  <a:pt x="183" y="334"/>
                  <a:pt x="183" y="334"/>
                </a:cubicBezTo>
                <a:cubicBezTo>
                  <a:pt x="183" y="333"/>
                  <a:pt x="183" y="333"/>
                  <a:pt x="183" y="333"/>
                </a:cubicBezTo>
                <a:cubicBezTo>
                  <a:pt x="183" y="333"/>
                  <a:pt x="183" y="333"/>
                  <a:pt x="176" y="335"/>
                </a:cubicBezTo>
                <a:cubicBezTo>
                  <a:pt x="177" y="337"/>
                  <a:pt x="177" y="337"/>
                  <a:pt x="177" y="337"/>
                </a:cubicBezTo>
                <a:cubicBezTo>
                  <a:pt x="178" y="338"/>
                  <a:pt x="178" y="338"/>
                  <a:pt x="178" y="338"/>
                </a:cubicBezTo>
                <a:cubicBezTo>
                  <a:pt x="178" y="338"/>
                  <a:pt x="178" y="338"/>
                  <a:pt x="182" y="332"/>
                </a:cubicBezTo>
                <a:cubicBezTo>
                  <a:pt x="181" y="331"/>
                  <a:pt x="181" y="331"/>
                  <a:pt x="181" y="331"/>
                </a:cubicBezTo>
                <a:cubicBezTo>
                  <a:pt x="180" y="332"/>
                  <a:pt x="180" y="332"/>
                  <a:pt x="180" y="332"/>
                </a:cubicBezTo>
                <a:lnTo>
                  <a:pt x="181" y="331"/>
                </a:lnTo>
                <a:close/>
                <a:moveTo>
                  <a:pt x="159" y="292"/>
                </a:moveTo>
                <a:cubicBezTo>
                  <a:pt x="158" y="291"/>
                  <a:pt x="158" y="291"/>
                  <a:pt x="158" y="291"/>
                </a:cubicBezTo>
                <a:cubicBezTo>
                  <a:pt x="154" y="293"/>
                  <a:pt x="154" y="293"/>
                  <a:pt x="154" y="293"/>
                </a:cubicBezTo>
                <a:cubicBezTo>
                  <a:pt x="153" y="295"/>
                  <a:pt x="153" y="295"/>
                  <a:pt x="153" y="295"/>
                </a:cubicBezTo>
                <a:cubicBezTo>
                  <a:pt x="154" y="296"/>
                  <a:pt x="154" y="296"/>
                  <a:pt x="154" y="296"/>
                </a:cubicBezTo>
                <a:cubicBezTo>
                  <a:pt x="157" y="299"/>
                  <a:pt x="157" y="299"/>
                  <a:pt x="157" y="299"/>
                </a:cubicBezTo>
                <a:cubicBezTo>
                  <a:pt x="158" y="300"/>
                  <a:pt x="158" y="300"/>
                  <a:pt x="158" y="300"/>
                </a:cubicBezTo>
                <a:cubicBezTo>
                  <a:pt x="161" y="289"/>
                  <a:pt x="161" y="289"/>
                  <a:pt x="161" y="289"/>
                </a:cubicBezTo>
                <a:cubicBezTo>
                  <a:pt x="158" y="291"/>
                  <a:pt x="158" y="291"/>
                  <a:pt x="158" y="291"/>
                </a:cubicBezTo>
                <a:cubicBezTo>
                  <a:pt x="159" y="292"/>
                  <a:pt x="159" y="292"/>
                  <a:pt x="159" y="292"/>
                </a:cubicBezTo>
                <a:cubicBezTo>
                  <a:pt x="158" y="292"/>
                  <a:pt x="158" y="292"/>
                  <a:pt x="158" y="292"/>
                </a:cubicBezTo>
                <a:cubicBezTo>
                  <a:pt x="156" y="297"/>
                  <a:pt x="156" y="297"/>
                  <a:pt x="156" y="297"/>
                </a:cubicBezTo>
                <a:cubicBezTo>
                  <a:pt x="158" y="297"/>
                  <a:pt x="158" y="297"/>
                  <a:pt x="158" y="297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59" y="296"/>
                  <a:pt x="159" y="296"/>
                  <a:pt x="156" y="294"/>
                </a:cubicBezTo>
                <a:cubicBezTo>
                  <a:pt x="155" y="295"/>
                  <a:pt x="155" y="295"/>
                  <a:pt x="155" y="295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6" y="296"/>
                  <a:pt x="156" y="296"/>
                  <a:pt x="160" y="293"/>
                </a:cubicBezTo>
                <a:cubicBezTo>
                  <a:pt x="159" y="292"/>
                  <a:pt x="159" y="292"/>
                  <a:pt x="159" y="292"/>
                </a:cubicBezTo>
                <a:cubicBezTo>
                  <a:pt x="158" y="292"/>
                  <a:pt x="158" y="292"/>
                  <a:pt x="158" y="292"/>
                </a:cubicBezTo>
                <a:lnTo>
                  <a:pt x="159" y="292"/>
                </a:lnTo>
                <a:close/>
                <a:moveTo>
                  <a:pt x="155" y="284"/>
                </a:moveTo>
                <a:cubicBezTo>
                  <a:pt x="156" y="283"/>
                  <a:pt x="156" y="283"/>
                  <a:pt x="156" y="283"/>
                </a:cubicBezTo>
                <a:cubicBezTo>
                  <a:pt x="153" y="279"/>
                  <a:pt x="153" y="279"/>
                  <a:pt x="153" y="279"/>
                </a:cubicBezTo>
                <a:cubicBezTo>
                  <a:pt x="153" y="278"/>
                  <a:pt x="153" y="278"/>
                  <a:pt x="153" y="278"/>
                </a:cubicBezTo>
                <a:cubicBezTo>
                  <a:pt x="151" y="279"/>
                  <a:pt x="151" y="279"/>
                  <a:pt x="151" y="279"/>
                </a:cubicBezTo>
                <a:cubicBezTo>
                  <a:pt x="145" y="283"/>
                  <a:pt x="145" y="283"/>
                  <a:pt x="145" y="283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5"/>
                  <a:pt x="144" y="285"/>
                  <a:pt x="144" y="285"/>
                </a:cubicBezTo>
                <a:cubicBezTo>
                  <a:pt x="148" y="291"/>
                  <a:pt x="148" y="291"/>
                  <a:pt x="148" y="291"/>
                </a:cubicBezTo>
                <a:cubicBezTo>
                  <a:pt x="149" y="293"/>
                  <a:pt x="149" y="293"/>
                  <a:pt x="149" y="293"/>
                </a:cubicBezTo>
                <a:cubicBezTo>
                  <a:pt x="150" y="292"/>
                  <a:pt x="150" y="292"/>
                  <a:pt x="150" y="292"/>
                </a:cubicBezTo>
                <a:cubicBezTo>
                  <a:pt x="154" y="289"/>
                  <a:pt x="154" y="289"/>
                  <a:pt x="154" y="289"/>
                </a:cubicBezTo>
                <a:cubicBezTo>
                  <a:pt x="155" y="289"/>
                  <a:pt x="155" y="289"/>
                  <a:pt x="155" y="289"/>
                </a:cubicBezTo>
                <a:cubicBezTo>
                  <a:pt x="157" y="284"/>
                  <a:pt x="157" y="284"/>
                  <a:pt x="157" y="284"/>
                </a:cubicBezTo>
                <a:cubicBezTo>
                  <a:pt x="156" y="283"/>
                  <a:pt x="156" y="283"/>
                  <a:pt x="156" y="283"/>
                </a:cubicBezTo>
                <a:cubicBezTo>
                  <a:pt x="155" y="284"/>
                  <a:pt x="155" y="284"/>
                  <a:pt x="155" y="284"/>
                </a:cubicBezTo>
                <a:cubicBezTo>
                  <a:pt x="154" y="283"/>
                  <a:pt x="154" y="283"/>
                  <a:pt x="154" y="283"/>
                </a:cubicBezTo>
                <a:cubicBezTo>
                  <a:pt x="152" y="288"/>
                  <a:pt x="152" y="288"/>
                  <a:pt x="152" y="288"/>
                </a:cubicBezTo>
                <a:cubicBezTo>
                  <a:pt x="154" y="288"/>
                  <a:pt x="154" y="288"/>
                  <a:pt x="154" y="288"/>
                </a:cubicBezTo>
                <a:cubicBezTo>
                  <a:pt x="153" y="287"/>
                  <a:pt x="153" y="287"/>
                  <a:pt x="153" y="287"/>
                </a:cubicBezTo>
                <a:cubicBezTo>
                  <a:pt x="153" y="287"/>
                  <a:pt x="153" y="287"/>
                  <a:pt x="149" y="289"/>
                </a:cubicBezTo>
                <a:cubicBezTo>
                  <a:pt x="150" y="291"/>
                  <a:pt x="150" y="291"/>
                  <a:pt x="150" y="291"/>
                </a:cubicBezTo>
                <a:cubicBezTo>
                  <a:pt x="151" y="290"/>
                  <a:pt x="151" y="290"/>
                  <a:pt x="151" y="290"/>
                </a:cubicBezTo>
                <a:cubicBezTo>
                  <a:pt x="151" y="290"/>
                  <a:pt x="151" y="290"/>
                  <a:pt x="147" y="283"/>
                </a:cubicBezTo>
                <a:cubicBezTo>
                  <a:pt x="145" y="284"/>
                  <a:pt x="145" y="284"/>
                  <a:pt x="145" y="284"/>
                </a:cubicBezTo>
                <a:cubicBezTo>
                  <a:pt x="146" y="285"/>
                  <a:pt x="146" y="285"/>
                  <a:pt x="146" y="285"/>
                </a:cubicBezTo>
                <a:cubicBezTo>
                  <a:pt x="146" y="285"/>
                  <a:pt x="146" y="285"/>
                  <a:pt x="153" y="281"/>
                </a:cubicBezTo>
                <a:cubicBezTo>
                  <a:pt x="152" y="280"/>
                  <a:pt x="152" y="280"/>
                  <a:pt x="152" y="280"/>
                </a:cubicBezTo>
                <a:cubicBezTo>
                  <a:pt x="151" y="281"/>
                  <a:pt x="151" y="281"/>
                  <a:pt x="151" y="281"/>
                </a:cubicBezTo>
                <a:cubicBezTo>
                  <a:pt x="151" y="281"/>
                  <a:pt x="151" y="281"/>
                  <a:pt x="154" y="285"/>
                </a:cubicBezTo>
                <a:cubicBezTo>
                  <a:pt x="155" y="284"/>
                  <a:pt x="155" y="284"/>
                  <a:pt x="155" y="284"/>
                </a:cubicBezTo>
                <a:cubicBezTo>
                  <a:pt x="154" y="283"/>
                  <a:pt x="154" y="283"/>
                  <a:pt x="154" y="283"/>
                </a:cubicBezTo>
                <a:lnTo>
                  <a:pt x="155" y="284"/>
                </a:lnTo>
                <a:close/>
                <a:moveTo>
                  <a:pt x="144" y="274"/>
                </a:moveTo>
                <a:cubicBezTo>
                  <a:pt x="144" y="273"/>
                  <a:pt x="144" y="273"/>
                  <a:pt x="144" y="273"/>
                </a:cubicBezTo>
                <a:cubicBezTo>
                  <a:pt x="139" y="273"/>
                  <a:pt x="139" y="273"/>
                  <a:pt x="139" y="273"/>
                </a:cubicBezTo>
                <a:cubicBezTo>
                  <a:pt x="135" y="273"/>
                  <a:pt x="135" y="273"/>
                  <a:pt x="135" y="273"/>
                </a:cubicBezTo>
                <a:cubicBezTo>
                  <a:pt x="138" y="276"/>
                  <a:pt x="138" y="276"/>
                  <a:pt x="138" y="276"/>
                </a:cubicBezTo>
                <a:cubicBezTo>
                  <a:pt x="143" y="281"/>
                  <a:pt x="143" y="281"/>
                  <a:pt x="143" y="281"/>
                </a:cubicBezTo>
                <a:cubicBezTo>
                  <a:pt x="146" y="284"/>
                  <a:pt x="146" y="284"/>
                  <a:pt x="146" y="284"/>
                </a:cubicBezTo>
                <a:cubicBezTo>
                  <a:pt x="146" y="273"/>
                  <a:pt x="146" y="273"/>
                  <a:pt x="146" y="273"/>
                </a:cubicBezTo>
                <a:cubicBezTo>
                  <a:pt x="144" y="273"/>
                  <a:pt x="144" y="273"/>
                  <a:pt x="144" y="273"/>
                </a:cubicBezTo>
                <a:cubicBezTo>
                  <a:pt x="144" y="274"/>
                  <a:pt x="144" y="274"/>
                  <a:pt x="144" y="274"/>
                </a:cubicBezTo>
                <a:cubicBezTo>
                  <a:pt x="143" y="274"/>
                  <a:pt x="143" y="274"/>
                  <a:pt x="143" y="274"/>
                </a:cubicBezTo>
                <a:cubicBezTo>
                  <a:pt x="143" y="280"/>
                  <a:pt x="143" y="280"/>
                  <a:pt x="143" y="280"/>
                </a:cubicBezTo>
                <a:cubicBezTo>
                  <a:pt x="144" y="280"/>
                  <a:pt x="144" y="280"/>
                  <a:pt x="144" y="280"/>
                </a:cubicBezTo>
                <a:cubicBezTo>
                  <a:pt x="145" y="279"/>
                  <a:pt x="145" y="279"/>
                  <a:pt x="145" y="279"/>
                </a:cubicBezTo>
                <a:cubicBezTo>
                  <a:pt x="145" y="279"/>
                  <a:pt x="145" y="279"/>
                  <a:pt x="140" y="273"/>
                </a:cubicBezTo>
                <a:cubicBezTo>
                  <a:pt x="139" y="274"/>
                  <a:pt x="139" y="274"/>
                  <a:pt x="139" y="274"/>
                </a:cubicBezTo>
                <a:cubicBezTo>
                  <a:pt x="139" y="276"/>
                  <a:pt x="139" y="276"/>
                  <a:pt x="139" y="276"/>
                </a:cubicBezTo>
                <a:cubicBezTo>
                  <a:pt x="139" y="276"/>
                  <a:pt x="139" y="276"/>
                  <a:pt x="144" y="276"/>
                </a:cubicBezTo>
                <a:cubicBezTo>
                  <a:pt x="144" y="274"/>
                  <a:pt x="144" y="274"/>
                  <a:pt x="144" y="274"/>
                </a:cubicBezTo>
                <a:cubicBezTo>
                  <a:pt x="143" y="274"/>
                  <a:pt x="143" y="274"/>
                  <a:pt x="143" y="274"/>
                </a:cubicBezTo>
                <a:lnTo>
                  <a:pt x="144" y="274"/>
                </a:lnTo>
                <a:close/>
                <a:moveTo>
                  <a:pt x="97" y="276"/>
                </a:moveTo>
                <a:cubicBezTo>
                  <a:pt x="98" y="277"/>
                  <a:pt x="98" y="277"/>
                  <a:pt x="98" y="277"/>
                </a:cubicBezTo>
                <a:cubicBezTo>
                  <a:pt x="100" y="276"/>
                  <a:pt x="102" y="275"/>
                  <a:pt x="104" y="273"/>
                </a:cubicBezTo>
                <a:cubicBezTo>
                  <a:pt x="105" y="272"/>
                  <a:pt x="106" y="271"/>
                  <a:pt x="106" y="269"/>
                </a:cubicBezTo>
                <a:cubicBezTo>
                  <a:pt x="106" y="268"/>
                  <a:pt x="106" y="267"/>
                  <a:pt x="105" y="267"/>
                </a:cubicBezTo>
                <a:cubicBezTo>
                  <a:pt x="104" y="266"/>
                  <a:pt x="103" y="266"/>
                  <a:pt x="102" y="266"/>
                </a:cubicBezTo>
                <a:cubicBezTo>
                  <a:pt x="100" y="266"/>
                  <a:pt x="98" y="267"/>
                  <a:pt x="95" y="268"/>
                </a:cubicBezTo>
                <a:cubicBezTo>
                  <a:pt x="95" y="268"/>
                  <a:pt x="95" y="268"/>
                  <a:pt x="95" y="268"/>
                </a:cubicBezTo>
                <a:cubicBezTo>
                  <a:pt x="95" y="268"/>
                  <a:pt x="95" y="268"/>
                  <a:pt x="95" y="268"/>
                </a:cubicBezTo>
                <a:cubicBezTo>
                  <a:pt x="93" y="269"/>
                  <a:pt x="92" y="269"/>
                  <a:pt x="91" y="270"/>
                </a:cubicBezTo>
                <a:cubicBezTo>
                  <a:pt x="90" y="271"/>
                  <a:pt x="90" y="272"/>
                  <a:pt x="90" y="273"/>
                </a:cubicBezTo>
                <a:cubicBezTo>
                  <a:pt x="90" y="274"/>
                  <a:pt x="90" y="274"/>
                  <a:pt x="90" y="275"/>
                </a:cubicBezTo>
                <a:cubicBezTo>
                  <a:pt x="91" y="275"/>
                  <a:pt x="91" y="276"/>
                  <a:pt x="92" y="276"/>
                </a:cubicBezTo>
                <a:cubicBezTo>
                  <a:pt x="94" y="277"/>
                  <a:pt x="97" y="277"/>
                  <a:pt x="97" y="277"/>
                </a:cubicBezTo>
                <a:cubicBezTo>
                  <a:pt x="97" y="277"/>
                  <a:pt x="97" y="277"/>
                  <a:pt x="97" y="277"/>
                </a:cubicBezTo>
                <a:cubicBezTo>
                  <a:pt x="98" y="277"/>
                  <a:pt x="98" y="277"/>
                  <a:pt x="98" y="277"/>
                </a:cubicBezTo>
                <a:cubicBezTo>
                  <a:pt x="97" y="276"/>
                  <a:pt x="97" y="276"/>
                  <a:pt x="97" y="276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6" y="274"/>
                  <a:pt x="95" y="274"/>
                  <a:pt x="94" y="274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2"/>
                </a:cubicBezTo>
                <a:cubicBezTo>
                  <a:pt x="94" y="272"/>
                  <a:pt x="95" y="271"/>
                  <a:pt x="96" y="270"/>
                </a:cubicBezTo>
                <a:cubicBezTo>
                  <a:pt x="96" y="269"/>
                  <a:pt x="96" y="269"/>
                  <a:pt x="96" y="269"/>
                </a:cubicBezTo>
                <a:cubicBezTo>
                  <a:pt x="96" y="270"/>
                  <a:pt x="96" y="270"/>
                  <a:pt x="96" y="270"/>
                </a:cubicBezTo>
                <a:cubicBezTo>
                  <a:pt x="99" y="270"/>
                  <a:pt x="101" y="269"/>
                  <a:pt x="102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3" y="271"/>
                  <a:pt x="100" y="273"/>
                  <a:pt x="96" y="274"/>
                </a:cubicBezTo>
                <a:cubicBezTo>
                  <a:pt x="97" y="276"/>
                  <a:pt x="97" y="276"/>
                  <a:pt x="97" y="276"/>
                </a:cubicBezTo>
                <a:cubicBezTo>
                  <a:pt x="97" y="274"/>
                  <a:pt x="97" y="274"/>
                  <a:pt x="97" y="274"/>
                </a:cubicBezTo>
                <a:lnTo>
                  <a:pt x="97" y="276"/>
                </a:lnTo>
                <a:close/>
                <a:moveTo>
                  <a:pt x="109" y="266"/>
                </a:moveTo>
                <a:cubicBezTo>
                  <a:pt x="110" y="268"/>
                  <a:pt x="110" y="268"/>
                  <a:pt x="110" y="268"/>
                </a:cubicBezTo>
                <a:cubicBezTo>
                  <a:pt x="112" y="266"/>
                  <a:pt x="112" y="266"/>
                  <a:pt x="112" y="266"/>
                </a:cubicBezTo>
                <a:cubicBezTo>
                  <a:pt x="114" y="266"/>
                  <a:pt x="114" y="266"/>
                  <a:pt x="114" y="266"/>
                </a:cubicBezTo>
                <a:cubicBezTo>
                  <a:pt x="113" y="264"/>
                  <a:pt x="113" y="264"/>
                  <a:pt x="113" y="264"/>
                </a:cubicBezTo>
                <a:cubicBezTo>
                  <a:pt x="109" y="259"/>
                  <a:pt x="109" y="259"/>
                  <a:pt x="109" y="259"/>
                </a:cubicBezTo>
                <a:cubicBezTo>
                  <a:pt x="108" y="260"/>
                  <a:pt x="108" y="260"/>
                  <a:pt x="108" y="260"/>
                </a:cubicBezTo>
                <a:cubicBezTo>
                  <a:pt x="108" y="261"/>
                  <a:pt x="108" y="261"/>
                  <a:pt x="108" y="261"/>
                </a:cubicBezTo>
                <a:cubicBezTo>
                  <a:pt x="112" y="261"/>
                  <a:pt x="112" y="261"/>
                  <a:pt x="112" y="261"/>
                </a:cubicBezTo>
                <a:cubicBezTo>
                  <a:pt x="113" y="261"/>
                  <a:pt x="113" y="261"/>
                  <a:pt x="113" y="261"/>
                </a:cubicBezTo>
                <a:cubicBezTo>
                  <a:pt x="113" y="260"/>
                  <a:pt x="113" y="260"/>
                  <a:pt x="113" y="260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2" y="254"/>
                  <a:pt x="112" y="254"/>
                  <a:pt x="112" y="254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5" y="254"/>
                  <a:pt x="115" y="254"/>
                  <a:pt x="115" y="254"/>
                </a:cubicBezTo>
                <a:cubicBezTo>
                  <a:pt x="116" y="254"/>
                  <a:pt x="116" y="254"/>
                  <a:pt x="116" y="254"/>
                </a:cubicBezTo>
                <a:cubicBezTo>
                  <a:pt x="116" y="254"/>
                  <a:pt x="116" y="254"/>
                  <a:pt x="116" y="254"/>
                </a:cubicBezTo>
                <a:cubicBezTo>
                  <a:pt x="116" y="253"/>
                  <a:pt x="117" y="252"/>
                  <a:pt x="117" y="250"/>
                </a:cubicBezTo>
                <a:cubicBezTo>
                  <a:pt x="117" y="249"/>
                  <a:pt x="116" y="247"/>
                  <a:pt x="116" y="246"/>
                </a:cubicBezTo>
                <a:cubicBezTo>
                  <a:pt x="114" y="246"/>
                  <a:pt x="114" y="246"/>
                  <a:pt x="114" y="246"/>
                </a:cubicBezTo>
                <a:cubicBezTo>
                  <a:pt x="116" y="246"/>
                  <a:pt x="116" y="246"/>
                  <a:pt x="116" y="246"/>
                </a:cubicBezTo>
                <a:cubicBezTo>
                  <a:pt x="116" y="243"/>
                  <a:pt x="115" y="241"/>
                  <a:pt x="113" y="240"/>
                </a:cubicBezTo>
                <a:cubicBezTo>
                  <a:pt x="112" y="239"/>
                  <a:pt x="111" y="239"/>
                  <a:pt x="110" y="239"/>
                </a:cubicBezTo>
                <a:cubicBezTo>
                  <a:pt x="109" y="239"/>
                  <a:pt x="109" y="239"/>
                  <a:pt x="109" y="239"/>
                </a:cubicBezTo>
                <a:cubicBezTo>
                  <a:pt x="109" y="240"/>
                  <a:pt x="109" y="240"/>
                  <a:pt x="109" y="240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8" y="249"/>
                  <a:pt x="108" y="249"/>
                  <a:pt x="108" y="249"/>
                </a:cubicBezTo>
                <a:cubicBezTo>
                  <a:pt x="109" y="248"/>
                  <a:pt x="109" y="248"/>
                  <a:pt x="109" y="248"/>
                </a:cubicBezTo>
                <a:cubicBezTo>
                  <a:pt x="109" y="248"/>
                  <a:pt x="109" y="247"/>
                  <a:pt x="108" y="247"/>
                </a:cubicBezTo>
                <a:cubicBezTo>
                  <a:pt x="107" y="246"/>
                  <a:pt x="107" y="246"/>
                  <a:pt x="107" y="246"/>
                </a:cubicBezTo>
                <a:cubicBezTo>
                  <a:pt x="107" y="246"/>
                  <a:pt x="106" y="246"/>
                  <a:pt x="106" y="246"/>
                </a:cubicBezTo>
                <a:cubicBezTo>
                  <a:pt x="105" y="246"/>
                  <a:pt x="105" y="246"/>
                  <a:pt x="105" y="246"/>
                </a:cubicBezTo>
                <a:cubicBezTo>
                  <a:pt x="104" y="246"/>
                  <a:pt x="104" y="247"/>
                  <a:pt x="104" y="247"/>
                </a:cubicBezTo>
                <a:cubicBezTo>
                  <a:pt x="104" y="248"/>
                  <a:pt x="103" y="248"/>
                  <a:pt x="103" y="249"/>
                </a:cubicBezTo>
                <a:cubicBezTo>
                  <a:pt x="105" y="249"/>
                  <a:pt x="105" y="249"/>
                  <a:pt x="105" y="249"/>
                </a:cubicBezTo>
                <a:cubicBezTo>
                  <a:pt x="104" y="248"/>
                  <a:pt x="104" y="248"/>
                  <a:pt x="104" y="248"/>
                </a:cubicBezTo>
                <a:cubicBezTo>
                  <a:pt x="103" y="251"/>
                  <a:pt x="101" y="257"/>
                  <a:pt x="101" y="260"/>
                </a:cubicBezTo>
                <a:cubicBezTo>
                  <a:pt x="101" y="261"/>
                  <a:pt x="101" y="262"/>
                  <a:pt x="101" y="263"/>
                </a:cubicBezTo>
                <a:cubicBezTo>
                  <a:pt x="102" y="264"/>
                  <a:pt x="102" y="265"/>
                  <a:pt x="103" y="265"/>
                </a:cubicBezTo>
                <a:cubicBezTo>
                  <a:pt x="104" y="264"/>
                  <a:pt x="104" y="264"/>
                  <a:pt x="104" y="264"/>
                </a:cubicBezTo>
                <a:cubicBezTo>
                  <a:pt x="103" y="265"/>
                  <a:pt x="103" y="265"/>
                  <a:pt x="103" y="265"/>
                </a:cubicBezTo>
                <a:cubicBezTo>
                  <a:pt x="104" y="266"/>
                  <a:pt x="105" y="266"/>
                  <a:pt x="106" y="267"/>
                </a:cubicBezTo>
                <a:cubicBezTo>
                  <a:pt x="108" y="267"/>
                  <a:pt x="109" y="268"/>
                  <a:pt x="109" y="268"/>
                </a:cubicBezTo>
                <a:cubicBezTo>
                  <a:pt x="109" y="268"/>
                  <a:pt x="109" y="268"/>
                  <a:pt x="109" y="268"/>
                </a:cubicBezTo>
                <a:cubicBezTo>
                  <a:pt x="110" y="268"/>
                  <a:pt x="110" y="268"/>
                  <a:pt x="110" y="268"/>
                </a:cubicBezTo>
                <a:cubicBezTo>
                  <a:pt x="109" y="266"/>
                  <a:pt x="109" y="266"/>
                  <a:pt x="109" y="266"/>
                </a:cubicBezTo>
                <a:cubicBezTo>
                  <a:pt x="110" y="265"/>
                  <a:pt x="110" y="265"/>
                  <a:pt x="110" y="265"/>
                </a:cubicBezTo>
                <a:cubicBezTo>
                  <a:pt x="110" y="265"/>
                  <a:pt x="109" y="265"/>
                  <a:pt x="109" y="265"/>
                </a:cubicBezTo>
                <a:cubicBezTo>
                  <a:pt x="108" y="265"/>
                  <a:pt x="107" y="264"/>
                  <a:pt x="107" y="264"/>
                </a:cubicBezTo>
                <a:cubicBezTo>
                  <a:pt x="106" y="263"/>
                  <a:pt x="105" y="263"/>
                  <a:pt x="105" y="263"/>
                </a:cubicBezTo>
                <a:cubicBezTo>
                  <a:pt x="105" y="262"/>
                  <a:pt x="105" y="262"/>
                  <a:pt x="105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1"/>
                  <a:pt x="104" y="260"/>
                </a:cubicBezTo>
                <a:cubicBezTo>
                  <a:pt x="104" y="257"/>
                  <a:pt x="106" y="252"/>
                  <a:pt x="106" y="249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50"/>
                  <a:pt x="106" y="250"/>
                  <a:pt x="106" y="250"/>
                </a:cubicBezTo>
                <a:cubicBezTo>
                  <a:pt x="106" y="250"/>
                  <a:pt x="106" y="250"/>
                  <a:pt x="106" y="250"/>
                </a:cubicBezTo>
                <a:cubicBezTo>
                  <a:pt x="108" y="252"/>
                  <a:pt x="108" y="252"/>
                  <a:pt x="108" y="252"/>
                </a:cubicBezTo>
                <a:cubicBezTo>
                  <a:pt x="109" y="249"/>
                  <a:pt x="109" y="249"/>
                  <a:pt x="109" y="249"/>
                </a:cubicBezTo>
                <a:cubicBezTo>
                  <a:pt x="109" y="249"/>
                  <a:pt x="109" y="249"/>
                  <a:pt x="112" y="241"/>
                </a:cubicBezTo>
                <a:cubicBezTo>
                  <a:pt x="110" y="241"/>
                  <a:pt x="110" y="241"/>
                  <a:pt x="110" y="241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1" y="242"/>
                  <a:pt x="112" y="243"/>
                </a:cubicBezTo>
                <a:cubicBezTo>
                  <a:pt x="112" y="243"/>
                  <a:pt x="113" y="244"/>
                  <a:pt x="113" y="246"/>
                </a:cubicBezTo>
                <a:cubicBezTo>
                  <a:pt x="113" y="246"/>
                  <a:pt x="113" y="246"/>
                  <a:pt x="113" y="246"/>
                </a:cubicBezTo>
                <a:cubicBezTo>
                  <a:pt x="113" y="247"/>
                  <a:pt x="113" y="247"/>
                  <a:pt x="113" y="247"/>
                </a:cubicBezTo>
                <a:cubicBezTo>
                  <a:pt x="113" y="248"/>
                  <a:pt x="114" y="249"/>
                  <a:pt x="114" y="250"/>
                </a:cubicBezTo>
                <a:cubicBezTo>
                  <a:pt x="114" y="251"/>
                  <a:pt x="113" y="251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4" y="253"/>
                  <a:pt x="114" y="253"/>
                  <a:pt x="114" y="253"/>
                </a:cubicBezTo>
                <a:cubicBezTo>
                  <a:pt x="114" y="252"/>
                  <a:pt x="114" y="252"/>
                  <a:pt x="114" y="252"/>
                </a:cubicBezTo>
                <a:cubicBezTo>
                  <a:pt x="114" y="252"/>
                  <a:pt x="114" y="252"/>
                  <a:pt x="111" y="253"/>
                </a:cubicBezTo>
                <a:cubicBezTo>
                  <a:pt x="110" y="253"/>
                  <a:pt x="110" y="253"/>
                  <a:pt x="110" y="253"/>
                </a:cubicBezTo>
                <a:cubicBezTo>
                  <a:pt x="110" y="254"/>
                  <a:pt x="110" y="254"/>
                  <a:pt x="110" y="254"/>
                </a:cubicBezTo>
                <a:cubicBezTo>
                  <a:pt x="110" y="254"/>
                  <a:pt x="110" y="254"/>
                  <a:pt x="110" y="260"/>
                </a:cubicBezTo>
                <a:cubicBezTo>
                  <a:pt x="112" y="260"/>
                  <a:pt x="112" y="260"/>
                  <a:pt x="112" y="260"/>
                </a:cubicBezTo>
                <a:cubicBezTo>
                  <a:pt x="112" y="258"/>
                  <a:pt x="112" y="258"/>
                  <a:pt x="112" y="258"/>
                </a:cubicBezTo>
                <a:cubicBezTo>
                  <a:pt x="112" y="258"/>
                  <a:pt x="112" y="258"/>
                  <a:pt x="108" y="258"/>
                </a:cubicBezTo>
                <a:cubicBezTo>
                  <a:pt x="105" y="258"/>
                  <a:pt x="105" y="258"/>
                  <a:pt x="105" y="258"/>
                </a:cubicBezTo>
                <a:cubicBezTo>
                  <a:pt x="106" y="261"/>
                  <a:pt x="106" y="261"/>
                  <a:pt x="106" y="261"/>
                </a:cubicBezTo>
                <a:cubicBezTo>
                  <a:pt x="106" y="261"/>
                  <a:pt x="106" y="261"/>
                  <a:pt x="111" y="266"/>
                </a:cubicBezTo>
                <a:cubicBezTo>
                  <a:pt x="112" y="265"/>
                  <a:pt x="112" y="265"/>
                  <a:pt x="112" y="265"/>
                </a:cubicBezTo>
                <a:cubicBezTo>
                  <a:pt x="111" y="264"/>
                  <a:pt x="111" y="264"/>
                  <a:pt x="111" y="264"/>
                </a:cubicBezTo>
                <a:cubicBezTo>
                  <a:pt x="111" y="264"/>
                  <a:pt x="111" y="264"/>
                  <a:pt x="108" y="265"/>
                </a:cubicBezTo>
                <a:cubicBezTo>
                  <a:pt x="109" y="266"/>
                  <a:pt x="109" y="266"/>
                  <a:pt x="109" y="266"/>
                </a:cubicBezTo>
                <a:cubicBezTo>
                  <a:pt x="110" y="265"/>
                  <a:pt x="110" y="265"/>
                  <a:pt x="110" y="265"/>
                </a:cubicBezTo>
                <a:lnTo>
                  <a:pt x="109" y="266"/>
                </a:lnTo>
                <a:close/>
                <a:moveTo>
                  <a:pt x="116" y="233"/>
                </a:moveTo>
                <a:cubicBezTo>
                  <a:pt x="117" y="232"/>
                  <a:pt x="117" y="232"/>
                  <a:pt x="117" y="232"/>
                </a:cubicBezTo>
                <a:cubicBezTo>
                  <a:pt x="116" y="229"/>
                  <a:pt x="116" y="229"/>
                  <a:pt x="116" y="229"/>
                </a:cubicBezTo>
                <a:cubicBezTo>
                  <a:pt x="115" y="228"/>
                  <a:pt x="115" y="228"/>
                  <a:pt x="115" y="228"/>
                </a:cubicBezTo>
                <a:cubicBezTo>
                  <a:pt x="114" y="228"/>
                  <a:pt x="114" y="228"/>
                  <a:pt x="114" y="228"/>
                </a:cubicBezTo>
                <a:cubicBezTo>
                  <a:pt x="110" y="228"/>
                  <a:pt x="110" y="228"/>
                  <a:pt x="110" y="228"/>
                </a:cubicBezTo>
                <a:cubicBezTo>
                  <a:pt x="109" y="228"/>
                  <a:pt x="109" y="228"/>
                  <a:pt x="109" y="228"/>
                </a:cubicBezTo>
                <a:cubicBezTo>
                  <a:pt x="109" y="230"/>
                  <a:pt x="109" y="230"/>
                  <a:pt x="109" y="230"/>
                </a:cubicBezTo>
                <a:cubicBezTo>
                  <a:pt x="110" y="237"/>
                  <a:pt x="110" y="237"/>
                  <a:pt x="110" y="237"/>
                </a:cubicBezTo>
                <a:cubicBezTo>
                  <a:pt x="110" y="238"/>
                  <a:pt x="110" y="238"/>
                  <a:pt x="110" y="238"/>
                </a:cubicBezTo>
                <a:cubicBezTo>
                  <a:pt x="111" y="238"/>
                  <a:pt x="111" y="238"/>
                  <a:pt x="111" y="238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21" y="240"/>
                  <a:pt x="121" y="240"/>
                  <a:pt x="121" y="240"/>
                </a:cubicBezTo>
                <a:cubicBezTo>
                  <a:pt x="121" y="238"/>
                  <a:pt x="121" y="238"/>
                  <a:pt x="121" y="238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1" y="231"/>
                  <a:pt x="121" y="231"/>
                  <a:pt x="121" y="231"/>
                </a:cubicBezTo>
                <a:cubicBezTo>
                  <a:pt x="116" y="231"/>
                  <a:pt x="116" y="231"/>
                  <a:pt x="116" y="231"/>
                </a:cubicBezTo>
                <a:cubicBezTo>
                  <a:pt x="116" y="233"/>
                  <a:pt x="116" y="233"/>
                  <a:pt x="116" y="233"/>
                </a:cubicBezTo>
                <a:cubicBezTo>
                  <a:pt x="117" y="232"/>
                  <a:pt x="117" y="232"/>
                  <a:pt x="117" y="232"/>
                </a:cubicBezTo>
                <a:cubicBezTo>
                  <a:pt x="116" y="233"/>
                  <a:pt x="116" y="233"/>
                  <a:pt x="116" y="233"/>
                </a:cubicBezTo>
                <a:cubicBezTo>
                  <a:pt x="116" y="234"/>
                  <a:pt x="116" y="234"/>
                  <a:pt x="116" y="234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20" y="233"/>
                  <a:pt x="120" y="233"/>
                  <a:pt x="120" y="233"/>
                </a:cubicBezTo>
                <a:cubicBezTo>
                  <a:pt x="118" y="233"/>
                  <a:pt x="118" y="233"/>
                  <a:pt x="118" y="233"/>
                </a:cubicBezTo>
                <a:cubicBezTo>
                  <a:pt x="118" y="233"/>
                  <a:pt x="118" y="233"/>
                  <a:pt x="118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20" y="237"/>
                  <a:pt x="120" y="237"/>
                  <a:pt x="120" y="237"/>
                </a:cubicBezTo>
                <a:cubicBezTo>
                  <a:pt x="120" y="237"/>
                  <a:pt x="120" y="237"/>
                  <a:pt x="112" y="235"/>
                </a:cubicBezTo>
                <a:cubicBezTo>
                  <a:pt x="112" y="237"/>
                  <a:pt x="112" y="237"/>
                  <a:pt x="112" y="237"/>
                </a:cubicBezTo>
                <a:cubicBezTo>
                  <a:pt x="113" y="236"/>
                  <a:pt x="113" y="236"/>
                  <a:pt x="113" y="236"/>
                </a:cubicBezTo>
                <a:cubicBezTo>
                  <a:pt x="113" y="236"/>
                  <a:pt x="113" y="236"/>
                  <a:pt x="112" y="230"/>
                </a:cubicBezTo>
                <a:cubicBezTo>
                  <a:pt x="110" y="230"/>
                  <a:pt x="110" y="230"/>
                  <a:pt x="110" y="230"/>
                </a:cubicBezTo>
                <a:cubicBezTo>
                  <a:pt x="110" y="231"/>
                  <a:pt x="110" y="231"/>
                  <a:pt x="110" y="231"/>
                </a:cubicBezTo>
                <a:cubicBezTo>
                  <a:pt x="110" y="231"/>
                  <a:pt x="110" y="231"/>
                  <a:pt x="114" y="231"/>
                </a:cubicBezTo>
                <a:cubicBezTo>
                  <a:pt x="114" y="230"/>
                  <a:pt x="114" y="230"/>
                  <a:pt x="114" y="230"/>
                </a:cubicBezTo>
                <a:cubicBezTo>
                  <a:pt x="113" y="231"/>
                  <a:pt x="113" y="231"/>
                  <a:pt x="113" y="231"/>
                </a:cubicBezTo>
                <a:cubicBezTo>
                  <a:pt x="113" y="231"/>
                  <a:pt x="113" y="231"/>
                  <a:pt x="114" y="233"/>
                </a:cubicBezTo>
                <a:cubicBezTo>
                  <a:pt x="115" y="234"/>
                  <a:pt x="115" y="234"/>
                  <a:pt x="115" y="234"/>
                </a:cubicBezTo>
                <a:cubicBezTo>
                  <a:pt x="116" y="234"/>
                  <a:pt x="116" y="234"/>
                  <a:pt x="116" y="234"/>
                </a:cubicBezTo>
                <a:lnTo>
                  <a:pt x="116" y="233"/>
                </a:lnTo>
                <a:close/>
                <a:moveTo>
                  <a:pt x="167" y="285"/>
                </a:moveTo>
                <a:cubicBezTo>
                  <a:pt x="167" y="287"/>
                  <a:pt x="167" y="287"/>
                  <a:pt x="167" y="287"/>
                </a:cubicBezTo>
                <a:cubicBezTo>
                  <a:pt x="170" y="287"/>
                  <a:pt x="174" y="285"/>
                  <a:pt x="176" y="283"/>
                </a:cubicBezTo>
                <a:cubicBezTo>
                  <a:pt x="179" y="281"/>
                  <a:pt x="180" y="280"/>
                  <a:pt x="180" y="280"/>
                </a:cubicBezTo>
                <a:cubicBezTo>
                  <a:pt x="181" y="279"/>
                  <a:pt x="181" y="279"/>
                  <a:pt x="181" y="279"/>
                </a:cubicBezTo>
                <a:cubicBezTo>
                  <a:pt x="181" y="279"/>
                  <a:pt x="181" y="279"/>
                  <a:pt x="181" y="279"/>
                </a:cubicBezTo>
                <a:cubicBezTo>
                  <a:pt x="181" y="276"/>
                  <a:pt x="181" y="276"/>
                  <a:pt x="181" y="276"/>
                </a:cubicBezTo>
                <a:cubicBezTo>
                  <a:pt x="179" y="276"/>
                  <a:pt x="179" y="276"/>
                  <a:pt x="179" y="276"/>
                </a:cubicBezTo>
                <a:cubicBezTo>
                  <a:pt x="179" y="277"/>
                  <a:pt x="179" y="277"/>
                  <a:pt x="179" y="277"/>
                </a:cubicBezTo>
                <a:cubicBezTo>
                  <a:pt x="179" y="277"/>
                  <a:pt x="181" y="277"/>
                  <a:pt x="182" y="277"/>
                </a:cubicBezTo>
                <a:cubicBezTo>
                  <a:pt x="183" y="277"/>
                  <a:pt x="184" y="276"/>
                  <a:pt x="185" y="276"/>
                </a:cubicBezTo>
                <a:cubicBezTo>
                  <a:pt x="185" y="275"/>
                  <a:pt x="186" y="274"/>
                  <a:pt x="186" y="273"/>
                </a:cubicBezTo>
                <a:cubicBezTo>
                  <a:pt x="185" y="273"/>
                  <a:pt x="185" y="273"/>
                  <a:pt x="185" y="273"/>
                </a:cubicBezTo>
                <a:cubicBezTo>
                  <a:pt x="186" y="274"/>
                  <a:pt x="186" y="274"/>
                  <a:pt x="186" y="274"/>
                </a:cubicBezTo>
                <a:cubicBezTo>
                  <a:pt x="186" y="273"/>
                  <a:pt x="186" y="273"/>
                  <a:pt x="186" y="272"/>
                </a:cubicBezTo>
                <a:cubicBezTo>
                  <a:pt x="186" y="271"/>
                  <a:pt x="186" y="270"/>
                  <a:pt x="185" y="269"/>
                </a:cubicBezTo>
                <a:cubicBezTo>
                  <a:pt x="183" y="268"/>
                  <a:pt x="182" y="267"/>
                  <a:pt x="181" y="267"/>
                </a:cubicBezTo>
                <a:cubicBezTo>
                  <a:pt x="179" y="266"/>
                  <a:pt x="178" y="266"/>
                  <a:pt x="178" y="26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9" y="267"/>
                  <a:pt x="179" y="267"/>
                  <a:pt x="179" y="267"/>
                </a:cubicBezTo>
                <a:cubicBezTo>
                  <a:pt x="171" y="259"/>
                  <a:pt x="171" y="259"/>
                  <a:pt x="171" y="259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1" y="260"/>
                  <a:pt x="171" y="260"/>
                  <a:pt x="171" y="260"/>
                </a:cubicBezTo>
                <a:cubicBezTo>
                  <a:pt x="173" y="253"/>
                  <a:pt x="173" y="253"/>
                  <a:pt x="173" y="253"/>
                </a:cubicBezTo>
                <a:cubicBezTo>
                  <a:pt x="173" y="252"/>
                  <a:pt x="173" y="252"/>
                  <a:pt x="173" y="252"/>
                </a:cubicBezTo>
                <a:cubicBezTo>
                  <a:pt x="172" y="251"/>
                  <a:pt x="172" y="251"/>
                  <a:pt x="172" y="251"/>
                </a:cubicBezTo>
                <a:cubicBezTo>
                  <a:pt x="168" y="250"/>
                  <a:pt x="168" y="250"/>
                  <a:pt x="168" y="250"/>
                </a:cubicBezTo>
                <a:cubicBezTo>
                  <a:pt x="167" y="252"/>
                  <a:pt x="167" y="252"/>
                  <a:pt x="167" y="252"/>
                </a:cubicBezTo>
                <a:cubicBezTo>
                  <a:pt x="168" y="253"/>
                  <a:pt x="168" y="253"/>
                  <a:pt x="168" y="253"/>
                </a:cubicBezTo>
                <a:cubicBezTo>
                  <a:pt x="168" y="253"/>
                  <a:pt x="170" y="251"/>
                  <a:pt x="172" y="248"/>
                </a:cubicBezTo>
                <a:cubicBezTo>
                  <a:pt x="174" y="246"/>
                  <a:pt x="175" y="242"/>
                  <a:pt x="175" y="237"/>
                </a:cubicBezTo>
                <a:cubicBezTo>
                  <a:pt x="175" y="228"/>
                  <a:pt x="171" y="224"/>
                  <a:pt x="171" y="223"/>
                </a:cubicBezTo>
                <a:cubicBezTo>
                  <a:pt x="170" y="223"/>
                  <a:pt x="170" y="223"/>
                  <a:pt x="170" y="223"/>
                </a:cubicBezTo>
                <a:cubicBezTo>
                  <a:pt x="169" y="223"/>
                  <a:pt x="169" y="223"/>
                  <a:pt x="169" y="223"/>
                </a:cubicBezTo>
                <a:cubicBezTo>
                  <a:pt x="161" y="227"/>
                  <a:pt x="161" y="227"/>
                  <a:pt x="161" y="227"/>
                </a:cubicBezTo>
                <a:cubicBezTo>
                  <a:pt x="160" y="228"/>
                  <a:pt x="160" y="228"/>
                  <a:pt x="160" y="228"/>
                </a:cubicBezTo>
                <a:cubicBezTo>
                  <a:pt x="160" y="229"/>
                  <a:pt x="160" y="229"/>
                  <a:pt x="160" y="229"/>
                </a:cubicBezTo>
                <a:cubicBezTo>
                  <a:pt x="160" y="241"/>
                  <a:pt x="160" y="241"/>
                  <a:pt x="160" y="241"/>
                </a:cubicBezTo>
                <a:cubicBezTo>
                  <a:pt x="162" y="241"/>
                  <a:pt x="162" y="241"/>
                  <a:pt x="162" y="241"/>
                </a:cubicBezTo>
                <a:cubicBezTo>
                  <a:pt x="162" y="239"/>
                  <a:pt x="162" y="239"/>
                  <a:pt x="162" y="239"/>
                </a:cubicBezTo>
                <a:cubicBezTo>
                  <a:pt x="156" y="235"/>
                  <a:pt x="156" y="235"/>
                  <a:pt x="156" y="235"/>
                </a:cubicBezTo>
                <a:cubicBezTo>
                  <a:pt x="155" y="237"/>
                  <a:pt x="155" y="237"/>
                  <a:pt x="155" y="237"/>
                </a:cubicBezTo>
                <a:cubicBezTo>
                  <a:pt x="156" y="236"/>
                  <a:pt x="156" y="236"/>
                  <a:pt x="156" y="236"/>
                </a:cubicBezTo>
                <a:cubicBezTo>
                  <a:pt x="154" y="228"/>
                  <a:pt x="154" y="228"/>
                  <a:pt x="154" y="228"/>
                </a:cubicBezTo>
                <a:cubicBezTo>
                  <a:pt x="153" y="227"/>
                  <a:pt x="153" y="227"/>
                  <a:pt x="153" y="227"/>
                </a:cubicBezTo>
                <a:cubicBezTo>
                  <a:pt x="152" y="227"/>
                  <a:pt x="152" y="227"/>
                  <a:pt x="152" y="227"/>
                </a:cubicBezTo>
                <a:cubicBezTo>
                  <a:pt x="152" y="227"/>
                  <a:pt x="151" y="227"/>
                  <a:pt x="151" y="228"/>
                </a:cubicBezTo>
                <a:cubicBezTo>
                  <a:pt x="150" y="228"/>
                  <a:pt x="149" y="229"/>
                  <a:pt x="149" y="231"/>
                </a:cubicBezTo>
                <a:cubicBezTo>
                  <a:pt x="149" y="231"/>
                  <a:pt x="149" y="232"/>
                  <a:pt x="149" y="233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49" y="233"/>
                  <a:pt x="149" y="233"/>
                  <a:pt x="149" y="233"/>
                </a:cubicBezTo>
                <a:cubicBezTo>
                  <a:pt x="149" y="237"/>
                  <a:pt x="151" y="239"/>
                  <a:pt x="151" y="239"/>
                </a:cubicBezTo>
                <a:cubicBezTo>
                  <a:pt x="152" y="238"/>
                  <a:pt x="152" y="238"/>
                  <a:pt x="152" y="238"/>
                </a:cubicBezTo>
                <a:cubicBezTo>
                  <a:pt x="151" y="237"/>
                  <a:pt x="151" y="237"/>
                  <a:pt x="151" y="237"/>
                </a:cubicBezTo>
                <a:cubicBezTo>
                  <a:pt x="147" y="241"/>
                  <a:pt x="147" y="241"/>
                  <a:pt x="147" y="241"/>
                </a:cubicBezTo>
                <a:cubicBezTo>
                  <a:pt x="148" y="242"/>
                  <a:pt x="148" y="242"/>
                  <a:pt x="148" y="242"/>
                </a:cubicBezTo>
                <a:cubicBezTo>
                  <a:pt x="150" y="241"/>
                  <a:pt x="150" y="241"/>
                  <a:pt x="150" y="241"/>
                </a:cubicBezTo>
                <a:cubicBezTo>
                  <a:pt x="145" y="233"/>
                  <a:pt x="145" y="233"/>
                  <a:pt x="145" y="233"/>
                </a:cubicBezTo>
                <a:cubicBezTo>
                  <a:pt x="144" y="231"/>
                  <a:pt x="144" y="231"/>
                  <a:pt x="144" y="231"/>
                </a:cubicBezTo>
                <a:cubicBezTo>
                  <a:pt x="143" y="233"/>
                  <a:pt x="143" y="233"/>
                  <a:pt x="143" y="233"/>
                </a:cubicBezTo>
                <a:cubicBezTo>
                  <a:pt x="139" y="240"/>
                  <a:pt x="139" y="240"/>
                  <a:pt x="139" y="240"/>
                </a:cubicBezTo>
                <a:cubicBezTo>
                  <a:pt x="138" y="241"/>
                  <a:pt x="138" y="241"/>
                  <a:pt x="138" y="241"/>
                </a:cubicBezTo>
                <a:cubicBezTo>
                  <a:pt x="139" y="241"/>
                  <a:pt x="139" y="241"/>
                  <a:pt x="139" y="241"/>
                </a:cubicBezTo>
                <a:cubicBezTo>
                  <a:pt x="144" y="252"/>
                  <a:pt x="144" y="252"/>
                  <a:pt x="144" y="252"/>
                </a:cubicBezTo>
                <a:cubicBezTo>
                  <a:pt x="145" y="254"/>
                  <a:pt x="145" y="254"/>
                  <a:pt x="145" y="254"/>
                </a:cubicBezTo>
                <a:cubicBezTo>
                  <a:pt x="146" y="253"/>
                  <a:pt x="146" y="253"/>
                  <a:pt x="146" y="253"/>
                </a:cubicBezTo>
                <a:cubicBezTo>
                  <a:pt x="153" y="249"/>
                  <a:pt x="153" y="249"/>
                  <a:pt x="153" y="249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1" y="248"/>
                  <a:pt x="151" y="248"/>
                  <a:pt x="151" y="248"/>
                </a:cubicBezTo>
                <a:cubicBezTo>
                  <a:pt x="155" y="256"/>
                  <a:pt x="155" y="256"/>
                  <a:pt x="155" y="256"/>
                </a:cubicBezTo>
                <a:cubicBezTo>
                  <a:pt x="156" y="256"/>
                  <a:pt x="156" y="256"/>
                  <a:pt x="156" y="256"/>
                </a:cubicBezTo>
                <a:cubicBezTo>
                  <a:pt x="157" y="254"/>
                  <a:pt x="157" y="254"/>
                  <a:pt x="157" y="254"/>
                </a:cubicBezTo>
                <a:cubicBezTo>
                  <a:pt x="157" y="254"/>
                  <a:pt x="157" y="254"/>
                  <a:pt x="156" y="254"/>
                </a:cubicBezTo>
                <a:cubicBezTo>
                  <a:pt x="155" y="253"/>
                  <a:pt x="154" y="253"/>
                  <a:pt x="153" y="253"/>
                </a:cubicBezTo>
                <a:cubicBezTo>
                  <a:pt x="153" y="253"/>
                  <a:pt x="152" y="253"/>
                  <a:pt x="151" y="254"/>
                </a:cubicBezTo>
                <a:cubicBezTo>
                  <a:pt x="151" y="254"/>
                  <a:pt x="151" y="255"/>
                  <a:pt x="151" y="256"/>
                </a:cubicBezTo>
                <a:cubicBezTo>
                  <a:pt x="151" y="256"/>
                  <a:pt x="151" y="260"/>
                  <a:pt x="151" y="263"/>
                </a:cubicBezTo>
                <a:cubicBezTo>
                  <a:pt x="151" y="265"/>
                  <a:pt x="152" y="267"/>
                  <a:pt x="152" y="268"/>
                </a:cubicBezTo>
                <a:cubicBezTo>
                  <a:pt x="152" y="269"/>
                  <a:pt x="152" y="270"/>
                  <a:pt x="153" y="270"/>
                </a:cubicBezTo>
                <a:cubicBezTo>
                  <a:pt x="153" y="271"/>
                  <a:pt x="154" y="271"/>
                  <a:pt x="154" y="272"/>
                </a:cubicBezTo>
                <a:cubicBezTo>
                  <a:pt x="154" y="272"/>
                  <a:pt x="154" y="272"/>
                  <a:pt x="154" y="272"/>
                </a:cubicBezTo>
                <a:cubicBezTo>
                  <a:pt x="154" y="272"/>
                  <a:pt x="154" y="272"/>
                  <a:pt x="154" y="272"/>
                </a:cubicBezTo>
                <a:cubicBezTo>
                  <a:pt x="155" y="272"/>
                  <a:pt x="156" y="272"/>
                  <a:pt x="157" y="272"/>
                </a:cubicBezTo>
                <a:cubicBezTo>
                  <a:pt x="158" y="272"/>
                  <a:pt x="159" y="272"/>
                  <a:pt x="160" y="271"/>
                </a:cubicBezTo>
                <a:cubicBezTo>
                  <a:pt x="161" y="271"/>
                  <a:pt x="162" y="270"/>
                  <a:pt x="162" y="270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3" y="269"/>
                  <a:pt x="163" y="269"/>
                  <a:pt x="163" y="269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2" y="271"/>
                  <a:pt x="163" y="272"/>
                  <a:pt x="163" y="274"/>
                </a:cubicBezTo>
                <a:cubicBezTo>
                  <a:pt x="163" y="274"/>
                  <a:pt x="163" y="275"/>
                  <a:pt x="163" y="275"/>
                </a:cubicBezTo>
                <a:cubicBezTo>
                  <a:pt x="163" y="276"/>
                  <a:pt x="163" y="276"/>
                  <a:pt x="163" y="276"/>
                </a:cubicBezTo>
                <a:cubicBezTo>
                  <a:pt x="163" y="280"/>
                  <a:pt x="163" y="280"/>
                  <a:pt x="163" y="280"/>
                </a:cubicBezTo>
                <a:cubicBezTo>
                  <a:pt x="166" y="277"/>
                  <a:pt x="166" y="277"/>
                  <a:pt x="166" y="277"/>
                </a:cubicBezTo>
                <a:cubicBezTo>
                  <a:pt x="171" y="270"/>
                  <a:pt x="171" y="270"/>
                  <a:pt x="171" y="270"/>
                </a:cubicBezTo>
                <a:cubicBezTo>
                  <a:pt x="170" y="269"/>
                  <a:pt x="170" y="269"/>
                  <a:pt x="170" y="269"/>
                </a:cubicBezTo>
                <a:cubicBezTo>
                  <a:pt x="169" y="270"/>
                  <a:pt x="169" y="270"/>
                  <a:pt x="169" y="270"/>
                </a:cubicBezTo>
                <a:cubicBezTo>
                  <a:pt x="171" y="274"/>
                  <a:pt x="171" y="274"/>
                  <a:pt x="171" y="274"/>
                </a:cubicBezTo>
                <a:cubicBezTo>
                  <a:pt x="172" y="275"/>
                  <a:pt x="172" y="275"/>
                  <a:pt x="172" y="275"/>
                </a:cubicBezTo>
                <a:cubicBezTo>
                  <a:pt x="172" y="275"/>
                  <a:pt x="172" y="275"/>
                  <a:pt x="172" y="275"/>
                </a:cubicBezTo>
                <a:cubicBezTo>
                  <a:pt x="178" y="275"/>
                  <a:pt x="178" y="275"/>
                  <a:pt x="178" y="275"/>
                </a:cubicBezTo>
                <a:cubicBezTo>
                  <a:pt x="178" y="273"/>
                  <a:pt x="178" y="273"/>
                  <a:pt x="178" y="273"/>
                </a:cubicBezTo>
                <a:cubicBezTo>
                  <a:pt x="177" y="272"/>
                  <a:pt x="177" y="272"/>
                  <a:pt x="177" y="272"/>
                </a:cubicBezTo>
                <a:cubicBezTo>
                  <a:pt x="177" y="272"/>
                  <a:pt x="176" y="273"/>
                  <a:pt x="175" y="273"/>
                </a:cubicBezTo>
                <a:cubicBezTo>
                  <a:pt x="173" y="274"/>
                  <a:pt x="172" y="275"/>
                  <a:pt x="170" y="276"/>
                </a:cubicBezTo>
                <a:cubicBezTo>
                  <a:pt x="170" y="276"/>
                  <a:pt x="170" y="276"/>
                  <a:pt x="170" y="276"/>
                </a:cubicBezTo>
                <a:cubicBezTo>
                  <a:pt x="170" y="276"/>
                  <a:pt x="170" y="276"/>
                  <a:pt x="170" y="276"/>
                </a:cubicBezTo>
                <a:cubicBezTo>
                  <a:pt x="169" y="277"/>
                  <a:pt x="167" y="278"/>
                  <a:pt x="166" y="279"/>
                </a:cubicBezTo>
                <a:cubicBezTo>
                  <a:pt x="165" y="281"/>
                  <a:pt x="165" y="282"/>
                  <a:pt x="165" y="284"/>
                </a:cubicBezTo>
                <a:cubicBezTo>
                  <a:pt x="165" y="284"/>
                  <a:pt x="165" y="285"/>
                  <a:pt x="165" y="285"/>
                </a:cubicBezTo>
                <a:cubicBezTo>
                  <a:pt x="165" y="286"/>
                  <a:pt x="166" y="286"/>
                  <a:pt x="166" y="287"/>
                </a:cubicBezTo>
                <a:cubicBezTo>
                  <a:pt x="167" y="287"/>
                  <a:pt x="167" y="287"/>
                  <a:pt x="167" y="287"/>
                </a:cubicBezTo>
                <a:cubicBezTo>
                  <a:pt x="167" y="287"/>
                  <a:pt x="167" y="287"/>
                  <a:pt x="167" y="287"/>
                </a:cubicBezTo>
                <a:cubicBezTo>
                  <a:pt x="167" y="285"/>
                  <a:pt x="167" y="285"/>
                  <a:pt x="167" y="285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7" y="283"/>
                  <a:pt x="168" y="282"/>
                  <a:pt x="169" y="281"/>
                </a:cubicBezTo>
                <a:cubicBezTo>
                  <a:pt x="169" y="280"/>
                  <a:pt x="171" y="279"/>
                  <a:pt x="172" y="278"/>
                </a:cubicBezTo>
                <a:cubicBezTo>
                  <a:pt x="171" y="277"/>
                  <a:pt x="171" y="277"/>
                  <a:pt x="171" y="277"/>
                </a:cubicBezTo>
                <a:cubicBezTo>
                  <a:pt x="172" y="279"/>
                  <a:pt x="172" y="279"/>
                  <a:pt x="172" y="279"/>
                </a:cubicBezTo>
                <a:cubicBezTo>
                  <a:pt x="175" y="277"/>
                  <a:pt x="179" y="274"/>
                  <a:pt x="179" y="274"/>
                </a:cubicBezTo>
                <a:cubicBezTo>
                  <a:pt x="183" y="272"/>
                  <a:pt x="183" y="272"/>
                  <a:pt x="183" y="272"/>
                </a:cubicBezTo>
                <a:cubicBezTo>
                  <a:pt x="178" y="272"/>
                  <a:pt x="178" y="272"/>
                  <a:pt x="178" y="272"/>
                </a:cubicBezTo>
                <a:cubicBezTo>
                  <a:pt x="178" y="272"/>
                  <a:pt x="178" y="272"/>
                  <a:pt x="172" y="272"/>
                </a:cubicBezTo>
                <a:cubicBezTo>
                  <a:pt x="172" y="273"/>
                  <a:pt x="172" y="273"/>
                  <a:pt x="172" y="273"/>
                </a:cubicBezTo>
                <a:cubicBezTo>
                  <a:pt x="174" y="272"/>
                  <a:pt x="174" y="272"/>
                  <a:pt x="174" y="272"/>
                </a:cubicBezTo>
                <a:cubicBezTo>
                  <a:pt x="174" y="272"/>
                  <a:pt x="174" y="272"/>
                  <a:pt x="171" y="268"/>
                </a:cubicBezTo>
                <a:cubicBezTo>
                  <a:pt x="170" y="267"/>
                  <a:pt x="170" y="267"/>
                  <a:pt x="170" y="267"/>
                </a:cubicBezTo>
                <a:cubicBezTo>
                  <a:pt x="169" y="268"/>
                  <a:pt x="169" y="268"/>
                  <a:pt x="169" y="268"/>
                </a:cubicBezTo>
                <a:cubicBezTo>
                  <a:pt x="169" y="268"/>
                  <a:pt x="169" y="268"/>
                  <a:pt x="163" y="275"/>
                </a:cubicBezTo>
                <a:cubicBezTo>
                  <a:pt x="164" y="276"/>
                  <a:pt x="164" y="276"/>
                  <a:pt x="164" y="276"/>
                </a:cubicBezTo>
                <a:cubicBezTo>
                  <a:pt x="166" y="276"/>
                  <a:pt x="166" y="276"/>
                  <a:pt x="166" y="276"/>
                </a:cubicBezTo>
                <a:cubicBezTo>
                  <a:pt x="166" y="276"/>
                  <a:pt x="166" y="274"/>
                  <a:pt x="166" y="273"/>
                </a:cubicBezTo>
                <a:cubicBezTo>
                  <a:pt x="166" y="272"/>
                  <a:pt x="165" y="271"/>
                  <a:pt x="165" y="270"/>
                </a:cubicBezTo>
                <a:cubicBezTo>
                  <a:pt x="165" y="269"/>
                  <a:pt x="165" y="269"/>
                  <a:pt x="164" y="268"/>
                </a:cubicBezTo>
                <a:cubicBezTo>
                  <a:pt x="164" y="268"/>
                  <a:pt x="164" y="268"/>
                  <a:pt x="164" y="268"/>
                </a:cubicBezTo>
                <a:cubicBezTo>
                  <a:pt x="164" y="268"/>
                  <a:pt x="164" y="268"/>
                  <a:pt x="164" y="268"/>
                </a:cubicBezTo>
                <a:cubicBezTo>
                  <a:pt x="163" y="267"/>
                  <a:pt x="163" y="267"/>
                  <a:pt x="162" y="267"/>
                </a:cubicBezTo>
                <a:cubicBezTo>
                  <a:pt x="160" y="267"/>
                  <a:pt x="160" y="268"/>
                  <a:pt x="159" y="268"/>
                </a:cubicBezTo>
                <a:cubicBezTo>
                  <a:pt x="158" y="269"/>
                  <a:pt x="157" y="269"/>
                  <a:pt x="157" y="269"/>
                </a:cubicBezTo>
                <a:cubicBezTo>
                  <a:pt x="156" y="269"/>
                  <a:pt x="156" y="269"/>
                  <a:pt x="155" y="269"/>
                </a:cubicBezTo>
                <a:cubicBezTo>
                  <a:pt x="155" y="270"/>
                  <a:pt x="155" y="270"/>
                  <a:pt x="155" y="270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5" y="268"/>
                  <a:pt x="155" y="267"/>
                </a:cubicBezTo>
                <a:cubicBezTo>
                  <a:pt x="154" y="263"/>
                  <a:pt x="154" y="257"/>
                  <a:pt x="154" y="256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4" y="256"/>
                  <a:pt x="155" y="256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60" y="260"/>
                  <a:pt x="160" y="260"/>
                  <a:pt x="160" y="260"/>
                </a:cubicBezTo>
                <a:cubicBezTo>
                  <a:pt x="158" y="255"/>
                  <a:pt x="158" y="255"/>
                  <a:pt x="158" y="255"/>
                </a:cubicBezTo>
                <a:cubicBezTo>
                  <a:pt x="158" y="255"/>
                  <a:pt x="158" y="255"/>
                  <a:pt x="154" y="247"/>
                </a:cubicBezTo>
                <a:cubicBezTo>
                  <a:pt x="153" y="245"/>
                  <a:pt x="153" y="245"/>
                  <a:pt x="153" y="245"/>
                </a:cubicBezTo>
                <a:cubicBezTo>
                  <a:pt x="151" y="246"/>
                  <a:pt x="151" y="246"/>
                  <a:pt x="151" y="246"/>
                </a:cubicBezTo>
                <a:cubicBezTo>
                  <a:pt x="151" y="246"/>
                  <a:pt x="151" y="246"/>
                  <a:pt x="145" y="250"/>
                </a:cubicBezTo>
                <a:cubicBezTo>
                  <a:pt x="145" y="252"/>
                  <a:pt x="145" y="252"/>
                  <a:pt x="145" y="252"/>
                </a:cubicBezTo>
                <a:cubicBezTo>
                  <a:pt x="147" y="251"/>
                  <a:pt x="147" y="251"/>
                  <a:pt x="147" y="251"/>
                </a:cubicBezTo>
                <a:cubicBezTo>
                  <a:pt x="147" y="251"/>
                  <a:pt x="147" y="251"/>
                  <a:pt x="141" y="240"/>
                </a:cubicBezTo>
                <a:cubicBezTo>
                  <a:pt x="140" y="241"/>
                  <a:pt x="140" y="241"/>
                  <a:pt x="140" y="241"/>
                </a:cubicBezTo>
                <a:cubicBezTo>
                  <a:pt x="141" y="241"/>
                  <a:pt x="141" y="241"/>
                  <a:pt x="141" y="241"/>
                </a:cubicBezTo>
                <a:cubicBezTo>
                  <a:pt x="141" y="241"/>
                  <a:pt x="141" y="241"/>
                  <a:pt x="145" y="235"/>
                </a:cubicBezTo>
                <a:cubicBezTo>
                  <a:pt x="144" y="234"/>
                  <a:pt x="144" y="234"/>
                  <a:pt x="144" y="234"/>
                </a:cubicBezTo>
                <a:cubicBezTo>
                  <a:pt x="143" y="235"/>
                  <a:pt x="143" y="235"/>
                  <a:pt x="143" y="235"/>
                </a:cubicBezTo>
                <a:cubicBezTo>
                  <a:pt x="143" y="235"/>
                  <a:pt x="143" y="235"/>
                  <a:pt x="147" y="243"/>
                </a:cubicBezTo>
                <a:cubicBezTo>
                  <a:pt x="148" y="245"/>
                  <a:pt x="148" y="245"/>
                  <a:pt x="148" y="245"/>
                </a:cubicBezTo>
                <a:cubicBezTo>
                  <a:pt x="149" y="243"/>
                  <a:pt x="149" y="243"/>
                  <a:pt x="149" y="243"/>
                </a:cubicBezTo>
                <a:cubicBezTo>
                  <a:pt x="149" y="243"/>
                  <a:pt x="149" y="243"/>
                  <a:pt x="153" y="239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2" y="236"/>
                  <a:pt x="152" y="233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231"/>
                  <a:pt x="152" y="231"/>
                  <a:pt x="152" y="231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51" y="229"/>
                  <a:pt x="151" y="229"/>
                  <a:pt x="151" y="229"/>
                </a:cubicBezTo>
                <a:cubicBezTo>
                  <a:pt x="151" y="229"/>
                  <a:pt x="151" y="229"/>
                  <a:pt x="154" y="237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4" y="238"/>
                  <a:pt x="154" y="238"/>
                  <a:pt x="161" y="242"/>
                </a:cubicBezTo>
                <a:cubicBezTo>
                  <a:pt x="163" y="243"/>
                  <a:pt x="163" y="243"/>
                  <a:pt x="163" y="243"/>
                </a:cubicBezTo>
                <a:cubicBezTo>
                  <a:pt x="163" y="241"/>
                  <a:pt x="163" y="241"/>
                  <a:pt x="163" y="241"/>
                </a:cubicBezTo>
                <a:cubicBezTo>
                  <a:pt x="163" y="241"/>
                  <a:pt x="163" y="241"/>
                  <a:pt x="163" y="229"/>
                </a:cubicBezTo>
                <a:cubicBezTo>
                  <a:pt x="162" y="229"/>
                  <a:pt x="162" y="229"/>
                  <a:pt x="162" y="229"/>
                </a:cubicBezTo>
                <a:cubicBezTo>
                  <a:pt x="162" y="230"/>
                  <a:pt x="162" y="230"/>
                  <a:pt x="162" y="230"/>
                </a:cubicBezTo>
                <a:cubicBezTo>
                  <a:pt x="162" y="230"/>
                  <a:pt x="162" y="230"/>
                  <a:pt x="170" y="226"/>
                </a:cubicBezTo>
                <a:cubicBezTo>
                  <a:pt x="170" y="225"/>
                  <a:pt x="170" y="225"/>
                  <a:pt x="170" y="225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5"/>
                  <a:pt x="169" y="225"/>
                  <a:pt x="169" y="225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5"/>
                  <a:pt x="169" y="225"/>
                  <a:pt x="169" y="225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6"/>
                  <a:pt x="172" y="229"/>
                  <a:pt x="172" y="237"/>
                </a:cubicBezTo>
                <a:cubicBezTo>
                  <a:pt x="172" y="241"/>
                  <a:pt x="171" y="244"/>
                  <a:pt x="169" y="247"/>
                </a:cubicBezTo>
                <a:cubicBezTo>
                  <a:pt x="168" y="248"/>
                  <a:pt x="168" y="249"/>
                  <a:pt x="167" y="249"/>
                </a:cubicBezTo>
                <a:cubicBezTo>
                  <a:pt x="166" y="250"/>
                  <a:pt x="166" y="250"/>
                  <a:pt x="166" y="250"/>
                </a:cubicBezTo>
                <a:cubicBezTo>
                  <a:pt x="166" y="250"/>
                  <a:pt x="166" y="250"/>
                  <a:pt x="166" y="250"/>
                </a:cubicBezTo>
                <a:cubicBezTo>
                  <a:pt x="166" y="250"/>
                  <a:pt x="166" y="250"/>
                  <a:pt x="166" y="250"/>
                </a:cubicBezTo>
                <a:cubicBezTo>
                  <a:pt x="164" y="252"/>
                  <a:pt x="164" y="252"/>
                  <a:pt x="164" y="252"/>
                </a:cubicBezTo>
                <a:cubicBezTo>
                  <a:pt x="167" y="253"/>
                  <a:pt x="167" y="253"/>
                  <a:pt x="167" y="253"/>
                </a:cubicBezTo>
                <a:cubicBezTo>
                  <a:pt x="167" y="253"/>
                  <a:pt x="167" y="253"/>
                  <a:pt x="171" y="254"/>
                </a:cubicBezTo>
                <a:cubicBezTo>
                  <a:pt x="171" y="253"/>
                  <a:pt x="171" y="253"/>
                  <a:pt x="171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68" y="259"/>
                </a:cubicBezTo>
                <a:cubicBezTo>
                  <a:pt x="168" y="260"/>
                  <a:pt x="168" y="260"/>
                  <a:pt x="168" y="260"/>
                </a:cubicBezTo>
                <a:cubicBezTo>
                  <a:pt x="169" y="261"/>
                  <a:pt x="169" y="261"/>
                  <a:pt x="169" y="261"/>
                </a:cubicBezTo>
                <a:cubicBezTo>
                  <a:pt x="169" y="261"/>
                  <a:pt x="169" y="261"/>
                  <a:pt x="170" y="262"/>
                </a:cubicBezTo>
                <a:cubicBezTo>
                  <a:pt x="171" y="263"/>
                  <a:pt x="173" y="265"/>
                  <a:pt x="177" y="269"/>
                </a:cubicBezTo>
                <a:cubicBezTo>
                  <a:pt x="177" y="269"/>
                  <a:pt x="177" y="269"/>
                  <a:pt x="177" y="269"/>
                </a:cubicBezTo>
                <a:cubicBezTo>
                  <a:pt x="178" y="269"/>
                  <a:pt x="178" y="269"/>
                  <a:pt x="178" y="269"/>
                </a:cubicBezTo>
                <a:cubicBezTo>
                  <a:pt x="178" y="269"/>
                  <a:pt x="178" y="269"/>
                  <a:pt x="178" y="269"/>
                </a:cubicBezTo>
                <a:cubicBezTo>
                  <a:pt x="178" y="269"/>
                  <a:pt x="180" y="270"/>
                  <a:pt x="181" y="270"/>
                </a:cubicBezTo>
                <a:cubicBezTo>
                  <a:pt x="182" y="271"/>
                  <a:pt x="183" y="271"/>
                  <a:pt x="183" y="271"/>
                </a:cubicBezTo>
                <a:cubicBezTo>
                  <a:pt x="183" y="272"/>
                  <a:pt x="183" y="272"/>
                  <a:pt x="183" y="272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4"/>
                  <a:pt x="182" y="274"/>
                  <a:pt x="181" y="274"/>
                </a:cubicBezTo>
                <a:cubicBezTo>
                  <a:pt x="180" y="274"/>
                  <a:pt x="180" y="274"/>
                  <a:pt x="180" y="274"/>
                </a:cubicBezTo>
                <a:cubicBezTo>
                  <a:pt x="179" y="274"/>
                  <a:pt x="179" y="274"/>
                  <a:pt x="179" y="274"/>
                </a:cubicBezTo>
                <a:cubicBezTo>
                  <a:pt x="178" y="274"/>
                  <a:pt x="178" y="274"/>
                  <a:pt x="178" y="274"/>
                </a:cubicBezTo>
                <a:cubicBezTo>
                  <a:pt x="178" y="276"/>
                  <a:pt x="178" y="276"/>
                  <a:pt x="178" y="276"/>
                </a:cubicBezTo>
                <a:cubicBezTo>
                  <a:pt x="178" y="276"/>
                  <a:pt x="178" y="276"/>
                  <a:pt x="178" y="279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77"/>
                  <a:pt x="178" y="277"/>
                  <a:pt x="178" y="277"/>
                </a:cubicBezTo>
                <a:cubicBezTo>
                  <a:pt x="178" y="278"/>
                  <a:pt x="178" y="278"/>
                  <a:pt x="178" y="278"/>
                </a:cubicBezTo>
                <a:cubicBezTo>
                  <a:pt x="177" y="278"/>
                  <a:pt x="176" y="280"/>
                  <a:pt x="173" y="281"/>
                </a:cubicBezTo>
                <a:cubicBezTo>
                  <a:pt x="171" y="283"/>
                  <a:pt x="169" y="284"/>
                  <a:pt x="167" y="284"/>
                </a:cubicBezTo>
                <a:cubicBezTo>
                  <a:pt x="167" y="285"/>
                  <a:pt x="167" y="285"/>
                  <a:pt x="167" y="285"/>
                </a:cubicBezTo>
                <a:cubicBezTo>
                  <a:pt x="168" y="284"/>
                  <a:pt x="168" y="284"/>
                  <a:pt x="168" y="284"/>
                </a:cubicBezTo>
                <a:lnTo>
                  <a:pt x="167" y="285"/>
                </a:lnTo>
                <a:close/>
                <a:moveTo>
                  <a:pt x="174" y="250"/>
                </a:moveTo>
                <a:cubicBezTo>
                  <a:pt x="172" y="250"/>
                  <a:pt x="172" y="250"/>
                  <a:pt x="172" y="250"/>
                </a:cubicBezTo>
                <a:cubicBezTo>
                  <a:pt x="172" y="256"/>
                  <a:pt x="172" y="256"/>
                  <a:pt x="172" y="256"/>
                </a:cubicBezTo>
                <a:cubicBezTo>
                  <a:pt x="172" y="258"/>
                  <a:pt x="172" y="258"/>
                  <a:pt x="172" y="258"/>
                </a:cubicBezTo>
                <a:cubicBezTo>
                  <a:pt x="172" y="262"/>
                  <a:pt x="172" y="262"/>
                  <a:pt x="172" y="262"/>
                </a:cubicBezTo>
                <a:cubicBezTo>
                  <a:pt x="175" y="259"/>
                  <a:pt x="175" y="259"/>
                  <a:pt x="175" y="259"/>
                </a:cubicBezTo>
                <a:cubicBezTo>
                  <a:pt x="178" y="257"/>
                  <a:pt x="178" y="257"/>
                  <a:pt x="178" y="257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55"/>
                  <a:pt x="178" y="255"/>
                  <a:pt x="178" y="255"/>
                </a:cubicBezTo>
                <a:cubicBezTo>
                  <a:pt x="177" y="251"/>
                  <a:pt x="177" y="251"/>
                  <a:pt x="177" y="251"/>
                </a:cubicBezTo>
                <a:cubicBezTo>
                  <a:pt x="175" y="252"/>
                  <a:pt x="175" y="252"/>
                  <a:pt x="175" y="252"/>
                </a:cubicBezTo>
                <a:cubicBezTo>
                  <a:pt x="177" y="252"/>
                  <a:pt x="177" y="252"/>
                  <a:pt x="177" y="252"/>
                </a:cubicBezTo>
                <a:cubicBezTo>
                  <a:pt x="179" y="247"/>
                  <a:pt x="179" y="247"/>
                  <a:pt x="179" y="247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77" y="245"/>
                  <a:pt x="177" y="245"/>
                  <a:pt x="177" y="245"/>
                </a:cubicBezTo>
                <a:cubicBezTo>
                  <a:pt x="177" y="245"/>
                  <a:pt x="176" y="246"/>
                  <a:pt x="175" y="246"/>
                </a:cubicBezTo>
                <a:cubicBezTo>
                  <a:pt x="174" y="247"/>
                  <a:pt x="174" y="247"/>
                  <a:pt x="173" y="248"/>
                </a:cubicBezTo>
                <a:cubicBezTo>
                  <a:pt x="173" y="249"/>
                  <a:pt x="172" y="249"/>
                  <a:pt x="172" y="250"/>
                </a:cubicBezTo>
                <a:cubicBezTo>
                  <a:pt x="174" y="250"/>
                  <a:pt x="174" y="250"/>
                  <a:pt x="174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6" y="250"/>
                  <a:pt x="176" y="250"/>
                  <a:pt x="176" y="250"/>
                </a:cubicBezTo>
                <a:cubicBezTo>
                  <a:pt x="176" y="249"/>
                  <a:pt x="177" y="249"/>
                  <a:pt x="178" y="248"/>
                </a:cubicBezTo>
                <a:cubicBezTo>
                  <a:pt x="178" y="248"/>
                  <a:pt x="178" y="248"/>
                  <a:pt x="178" y="248"/>
                </a:cubicBezTo>
                <a:cubicBezTo>
                  <a:pt x="179" y="247"/>
                  <a:pt x="179" y="247"/>
                  <a:pt x="179" y="247"/>
                </a:cubicBezTo>
                <a:cubicBezTo>
                  <a:pt x="178" y="246"/>
                  <a:pt x="178" y="246"/>
                  <a:pt x="178" y="246"/>
                </a:cubicBezTo>
                <a:cubicBezTo>
                  <a:pt x="177" y="245"/>
                  <a:pt x="177" y="245"/>
                  <a:pt x="177" y="245"/>
                </a:cubicBezTo>
                <a:cubicBezTo>
                  <a:pt x="177" y="245"/>
                  <a:pt x="177" y="245"/>
                  <a:pt x="174" y="251"/>
                </a:cubicBezTo>
                <a:cubicBezTo>
                  <a:pt x="174" y="251"/>
                  <a:pt x="174" y="251"/>
                  <a:pt x="174" y="251"/>
                </a:cubicBezTo>
                <a:cubicBezTo>
                  <a:pt x="174" y="252"/>
                  <a:pt x="174" y="252"/>
                  <a:pt x="174" y="252"/>
                </a:cubicBezTo>
                <a:cubicBezTo>
                  <a:pt x="174" y="252"/>
                  <a:pt x="174" y="252"/>
                  <a:pt x="175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5" y="255"/>
                  <a:pt x="175" y="255"/>
                  <a:pt x="175" y="255"/>
                </a:cubicBezTo>
                <a:cubicBezTo>
                  <a:pt x="175" y="255"/>
                  <a:pt x="175" y="255"/>
                  <a:pt x="173" y="257"/>
                </a:cubicBezTo>
                <a:cubicBezTo>
                  <a:pt x="174" y="258"/>
                  <a:pt x="174" y="258"/>
                  <a:pt x="174" y="258"/>
                </a:cubicBezTo>
                <a:cubicBezTo>
                  <a:pt x="175" y="258"/>
                  <a:pt x="175" y="258"/>
                  <a:pt x="175" y="258"/>
                </a:cubicBezTo>
                <a:cubicBezTo>
                  <a:pt x="175" y="258"/>
                  <a:pt x="175" y="258"/>
                  <a:pt x="175" y="256"/>
                </a:cubicBezTo>
                <a:cubicBezTo>
                  <a:pt x="175" y="256"/>
                  <a:pt x="175" y="256"/>
                  <a:pt x="175" y="250"/>
                </a:cubicBezTo>
                <a:lnTo>
                  <a:pt x="174" y="250"/>
                </a:lnTo>
                <a:close/>
                <a:moveTo>
                  <a:pt x="179" y="264"/>
                </a:moveTo>
                <a:cubicBezTo>
                  <a:pt x="181" y="263"/>
                  <a:pt x="181" y="263"/>
                  <a:pt x="181" y="263"/>
                </a:cubicBezTo>
                <a:cubicBezTo>
                  <a:pt x="179" y="257"/>
                  <a:pt x="179" y="257"/>
                  <a:pt x="179" y="257"/>
                </a:cubicBezTo>
                <a:cubicBezTo>
                  <a:pt x="179" y="254"/>
                  <a:pt x="179" y="254"/>
                  <a:pt x="179" y="254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4" y="259"/>
                  <a:pt x="174" y="259"/>
                  <a:pt x="174" y="259"/>
                </a:cubicBezTo>
                <a:cubicBezTo>
                  <a:pt x="173" y="260"/>
                  <a:pt x="173" y="260"/>
                  <a:pt x="173" y="260"/>
                </a:cubicBezTo>
                <a:cubicBezTo>
                  <a:pt x="182" y="268"/>
                  <a:pt x="182" y="268"/>
                  <a:pt x="182" y="268"/>
                </a:cubicBezTo>
                <a:cubicBezTo>
                  <a:pt x="181" y="263"/>
                  <a:pt x="181" y="263"/>
                  <a:pt x="181" y="263"/>
                </a:cubicBezTo>
                <a:cubicBezTo>
                  <a:pt x="179" y="264"/>
                  <a:pt x="179" y="264"/>
                  <a:pt x="179" y="264"/>
                </a:cubicBezTo>
                <a:cubicBezTo>
                  <a:pt x="180" y="263"/>
                  <a:pt x="180" y="263"/>
                  <a:pt x="180" y="263"/>
                </a:cubicBezTo>
                <a:cubicBezTo>
                  <a:pt x="176" y="259"/>
                  <a:pt x="176" y="259"/>
                  <a:pt x="176" y="259"/>
                </a:cubicBezTo>
                <a:cubicBezTo>
                  <a:pt x="175" y="260"/>
                  <a:pt x="175" y="260"/>
                  <a:pt x="175" y="260"/>
                </a:cubicBezTo>
                <a:cubicBezTo>
                  <a:pt x="176" y="261"/>
                  <a:pt x="176" y="261"/>
                  <a:pt x="176" y="261"/>
                </a:cubicBezTo>
                <a:cubicBezTo>
                  <a:pt x="176" y="261"/>
                  <a:pt x="176" y="261"/>
                  <a:pt x="179" y="258"/>
                </a:cubicBezTo>
                <a:cubicBezTo>
                  <a:pt x="178" y="257"/>
                  <a:pt x="178" y="257"/>
                  <a:pt x="178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7"/>
                  <a:pt x="178" y="264"/>
                </a:cubicBezTo>
                <a:cubicBezTo>
                  <a:pt x="179" y="264"/>
                  <a:pt x="179" y="264"/>
                  <a:pt x="179" y="264"/>
                </a:cubicBezTo>
                <a:cubicBezTo>
                  <a:pt x="180" y="263"/>
                  <a:pt x="180" y="263"/>
                  <a:pt x="180" y="263"/>
                </a:cubicBezTo>
                <a:lnTo>
                  <a:pt x="179" y="264"/>
                </a:lnTo>
                <a:close/>
                <a:moveTo>
                  <a:pt x="183" y="233"/>
                </a:moveTo>
                <a:cubicBezTo>
                  <a:pt x="182" y="232"/>
                  <a:pt x="182" y="232"/>
                  <a:pt x="182" y="232"/>
                </a:cubicBezTo>
                <a:cubicBezTo>
                  <a:pt x="181" y="233"/>
                  <a:pt x="181" y="233"/>
                  <a:pt x="181" y="233"/>
                </a:cubicBezTo>
                <a:cubicBezTo>
                  <a:pt x="181" y="233"/>
                  <a:pt x="181" y="233"/>
                  <a:pt x="181" y="233"/>
                </a:cubicBezTo>
                <a:cubicBezTo>
                  <a:pt x="180" y="234"/>
                  <a:pt x="180" y="234"/>
                  <a:pt x="180" y="234"/>
                </a:cubicBezTo>
                <a:cubicBezTo>
                  <a:pt x="179" y="242"/>
                  <a:pt x="179" y="242"/>
                  <a:pt x="179" y="242"/>
                </a:cubicBezTo>
                <a:cubicBezTo>
                  <a:pt x="179" y="243"/>
                  <a:pt x="179" y="243"/>
                  <a:pt x="179" y="243"/>
                </a:cubicBezTo>
                <a:cubicBezTo>
                  <a:pt x="180" y="243"/>
                  <a:pt x="180" y="243"/>
                  <a:pt x="180" y="243"/>
                </a:cubicBezTo>
                <a:cubicBezTo>
                  <a:pt x="180" y="243"/>
                  <a:pt x="181" y="244"/>
                  <a:pt x="182" y="244"/>
                </a:cubicBezTo>
                <a:cubicBezTo>
                  <a:pt x="183" y="244"/>
                  <a:pt x="183" y="244"/>
                  <a:pt x="184" y="243"/>
                </a:cubicBezTo>
                <a:cubicBezTo>
                  <a:pt x="185" y="243"/>
                  <a:pt x="185" y="242"/>
                  <a:pt x="185" y="241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2" y="232"/>
                  <a:pt x="182" y="232"/>
                  <a:pt x="182" y="232"/>
                </a:cubicBezTo>
                <a:cubicBezTo>
                  <a:pt x="183" y="233"/>
                  <a:pt x="183" y="233"/>
                  <a:pt x="183" y="233"/>
                </a:cubicBezTo>
                <a:cubicBezTo>
                  <a:pt x="182" y="233"/>
                  <a:pt x="182" y="233"/>
                  <a:pt x="182" y="233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2"/>
                  <a:pt x="181" y="242"/>
                  <a:pt x="181" y="242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82" y="242"/>
                  <a:pt x="182" y="242"/>
                  <a:pt x="183" y="234"/>
                </a:cubicBezTo>
                <a:cubicBezTo>
                  <a:pt x="182" y="234"/>
                  <a:pt x="182" y="234"/>
                  <a:pt x="182" y="234"/>
                </a:cubicBezTo>
                <a:cubicBezTo>
                  <a:pt x="183" y="235"/>
                  <a:pt x="183" y="235"/>
                  <a:pt x="183" y="235"/>
                </a:cubicBezTo>
                <a:cubicBezTo>
                  <a:pt x="183" y="235"/>
                  <a:pt x="183" y="235"/>
                  <a:pt x="184" y="234"/>
                </a:cubicBezTo>
                <a:cubicBezTo>
                  <a:pt x="183" y="233"/>
                  <a:pt x="183" y="233"/>
                  <a:pt x="183" y="233"/>
                </a:cubicBezTo>
                <a:cubicBezTo>
                  <a:pt x="182" y="233"/>
                  <a:pt x="182" y="233"/>
                  <a:pt x="182" y="233"/>
                </a:cubicBezTo>
                <a:lnTo>
                  <a:pt x="183" y="233"/>
                </a:lnTo>
                <a:close/>
                <a:moveTo>
                  <a:pt x="118" y="229"/>
                </a:moveTo>
                <a:cubicBezTo>
                  <a:pt x="118" y="230"/>
                  <a:pt x="118" y="230"/>
                  <a:pt x="118" y="230"/>
                </a:cubicBezTo>
                <a:cubicBezTo>
                  <a:pt x="119" y="230"/>
                  <a:pt x="121" y="231"/>
                  <a:pt x="123" y="231"/>
                </a:cubicBezTo>
                <a:cubicBezTo>
                  <a:pt x="124" y="232"/>
                  <a:pt x="125" y="232"/>
                  <a:pt x="125" y="232"/>
                </a:cubicBezTo>
                <a:cubicBezTo>
                  <a:pt x="126" y="232"/>
                  <a:pt x="126" y="233"/>
                  <a:pt x="126" y="233"/>
                </a:cubicBezTo>
                <a:cubicBezTo>
                  <a:pt x="128" y="234"/>
                  <a:pt x="128" y="234"/>
                  <a:pt x="128" y="234"/>
                </a:cubicBezTo>
                <a:cubicBezTo>
                  <a:pt x="128" y="231"/>
                  <a:pt x="128" y="231"/>
                  <a:pt x="128" y="231"/>
                </a:cubicBezTo>
                <a:cubicBezTo>
                  <a:pt x="128" y="223"/>
                  <a:pt x="128" y="223"/>
                  <a:pt x="128" y="223"/>
                </a:cubicBezTo>
                <a:cubicBezTo>
                  <a:pt x="127" y="223"/>
                  <a:pt x="127" y="223"/>
                  <a:pt x="127" y="223"/>
                </a:cubicBezTo>
                <a:cubicBezTo>
                  <a:pt x="127" y="225"/>
                  <a:pt x="127" y="225"/>
                  <a:pt x="127" y="225"/>
                </a:cubicBezTo>
                <a:cubicBezTo>
                  <a:pt x="129" y="225"/>
                  <a:pt x="129" y="225"/>
                  <a:pt x="129" y="225"/>
                </a:cubicBezTo>
                <a:cubicBezTo>
                  <a:pt x="130" y="225"/>
                  <a:pt x="130" y="225"/>
                  <a:pt x="130" y="225"/>
                </a:cubicBezTo>
                <a:cubicBezTo>
                  <a:pt x="130" y="224"/>
                  <a:pt x="130" y="224"/>
                  <a:pt x="130" y="224"/>
                </a:cubicBezTo>
                <a:cubicBezTo>
                  <a:pt x="132" y="223"/>
                  <a:pt x="132" y="223"/>
                  <a:pt x="132" y="223"/>
                </a:cubicBezTo>
                <a:cubicBezTo>
                  <a:pt x="133" y="222"/>
                  <a:pt x="133" y="222"/>
                  <a:pt x="133" y="222"/>
                </a:cubicBezTo>
                <a:cubicBezTo>
                  <a:pt x="132" y="221"/>
                  <a:pt x="132" y="221"/>
                  <a:pt x="132" y="221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28" y="219"/>
                  <a:pt x="128" y="219"/>
                  <a:pt x="128" y="219"/>
                </a:cubicBezTo>
                <a:cubicBezTo>
                  <a:pt x="129" y="220"/>
                  <a:pt x="129" y="220"/>
                  <a:pt x="129" y="220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35" y="211"/>
                  <a:pt x="135" y="211"/>
                  <a:pt x="135" y="211"/>
                </a:cubicBezTo>
                <a:cubicBezTo>
                  <a:pt x="132" y="211"/>
                  <a:pt x="132" y="211"/>
                  <a:pt x="132" y="211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2" y="215"/>
                  <a:pt x="122" y="215"/>
                  <a:pt x="122" y="215"/>
                </a:cubicBezTo>
                <a:cubicBezTo>
                  <a:pt x="123" y="216"/>
                  <a:pt x="123" y="216"/>
                  <a:pt x="123" y="216"/>
                </a:cubicBezTo>
                <a:cubicBezTo>
                  <a:pt x="123" y="215"/>
                  <a:pt x="123" y="215"/>
                  <a:pt x="123" y="215"/>
                </a:cubicBezTo>
                <a:cubicBezTo>
                  <a:pt x="113" y="214"/>
                  <a:pt x="113" y="214"/>
                  <a:pt x="113" y="214"/>
                </a:cubicBezTo>
                <a:cubicBezTo>
                  <a:pt x="112" y="213"/>
                  <a:pt x="112" y="213"/>
                  <a:pt x="112" y="213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09" y="221"/>
                  <a:pt x="109" y="221"/>
                  <a:pt x="109" y="221"/>
                </a:cubicBezTo>
                <a:cubicBezTo>
                  <a:pt x="108" y="223"/>
                  <a:pt x="108" y="223"/>
                  <a:pt x="108" y="223"/>
                </a:cubicBezTo>
                <a:cubicBezTo>
                  <a:pt x="110" y="223"/>
                  <a:pt x="110" y="223"/>
                  <a:pt x="110" y="223"/>
                </a:cubicBezTo>
                <a:cubicBezTo>
                  <a:pt x="116" y="223"/>
                  <a:pt x="116" y="223"/>
                  <a:pt x="116" y="223"/>
                </a:cubicBezTo>
                <a:cubicBezTo>
                  <a:pt x="116" y="222"/>
                  <a:pt x="116" y="222"/>
                  <a:pt x="116" y="222"/>
                </a:cubicBezTo>
                <a:cubicBezTo>
                  <a:pt x="114" y="222"/>
                  <a:pt x="114" y="222"/>
                  <a:pt x="114" y="222"/>
                </a:cubicBezTo>
                <a:cubicBezTo>
                  <a:pt x="114" y="222"/>
                  <a:pt x="114" y="223"/>
                  <a:pt x="114" y="224"/>
                </a:cubicBezTo>
                <a:cubicBezTo>
                  <a:pt x="114" y="225"/>
                  <a:pt x="114" y="227"/>
                  <a:pt x="115" y="228"/>
                </a:cubicBezTo>
                <a:cubicBezTo>
                  <a:pt x="115" y="228"/>
                  <a:pt x="116" y="229"/>
                  <a:pt x="116" y="229"/>
                </a:cubicBezTo>
                <a:cubicBezTo>
                  <a:pt x="117" y="230"/>
                  <a:pt x="118" y="230"/>
                  <a:pt x="118" y="230"/>
                </a:cubicBezTo>
                <a:cubicBezTo>
                  <a:pt x="118" y="229"/>
                  <a:pt x="118" y="229"/>
                  <a:pt x="118" y="229"/>
                </a:cubicBezTo>
                <a:cubicBezTo>
                  <a:pt x="118" y="227"/>
                  <a:pt x="118" y="227"/>
                  <a:pt x="118" y="227"/>
                </a:cubicBezTo>
                <a:cubicBezTo>
                  <a:pt x="118" y="227"/>
                  <a:pt x="118" y="227"/>
                  <a:pt x="118" y="227"/>
                </a:cubicBezTo>
                <a:cubicBezTo>
                  <a:pt x="118" y="227"/>
                  <a:pt x="117" y="227"/>
                  <a:pt x="117" y="226"/>
                </a:cubicBezTo>
                <a:cubicBezTo>
                  <a:pt x="117" y="225"/>
                  <a:pt x="117" y="225"/>
                  <a:pt x="117" y="224"/>
                </a:cubicBezTo>
                <a:cubicBezTo>
                  <a:pt x="117" y="224"/>
                  <a:pt x="117" y="223"/>
                  <a:pt x="117" y="223"/>
                </a:cubicBezTo>
                <a:cubicBezTo>
                  <a:pt x="117" y="222"/>
                  <a:pt x="117" y="222"/>
                  <a:pt x="117" y="222"/>
                </a:cubicBezTo>
                <a:cubicBezTo>
                  <a:pt x="117" y="222"/>
                  <a:pt x="117" y="222"/>
                  <a:pt x="117" y="222"/>
                </a:cubicBezTo>
                <a:cubicBezTo>
                  <a:pt x="118" y="220"/>
                  <a:pt x="118" y="220"/>
                  <a:pt x="118" y="220"/>
                </a:cubicBezTo>
                <a:cubicBezTo>
                  <a:pt x="116" y="220"/>
                  <a:pt x="116" y="220"/>
                  <a:pt x="116" y="220"/>
                </a:cubicBezTo>
                <a:cubicBezTo>
                  <a:pt x="116" y="220"/>
                  <a:pt x="116" y="220"/>
                  <a:pt x="110" y="220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2" y="222"/>
                  <a:pt x="112" y="222"/>
                  <a:pt x="112" y="222"/>
                </a:cubicBezTo>
                <a:cubicBezTo>
                  <a:pt x="112" y="222"/>
                  <a:pt x="112" y="222"/>
                  <a:pt x="114" y="216"/>
                </a:cubicBezTo>
                <a:cubicBezTo>
                  <a:pt x="113" y="215"/>
                  <a:pt x="113" y="215"/>
                  <a:pt x="113" y="215"/>
                </a:cubicBezTo>
                <a:cubicBezTo>
                  <a:pt x="113" y="217"/>
                  <a:pt x="113" y="217"/>
                  <a:pt x="113" y="217"/>
                </a:cubicBezTo>
                <a:cubicBezTo>
                  <a:pt x="113" y="217"/>
                  <a:pt x="113" y="217"/>
                  <a:pt x="122" y="218"/>
                </a:cubicBezTo>
                <a:cubicBezTo>
                  <a:pt x="123" y="218"/>
                  <a:pt x="123" y="218"/>
                  <a:pt x="123" y="218"/>
                </a:cubicBezTo>
                <a:cubicBezTo>
                  <a:pt x="123" y="218"/>
                  <a:pt x="123" y="218"/>
                  <a:pt x="123" y="218"/>
                </a:cubicBezTo>
                <a:cubicBezTo>
                  <a:pt x="123" y="218"/>
                  <a:pt x="123" y="218"/>
                  <a:pt x="130" y="214"/>
                </a:cubicBezTo>
                <a:cubicBezTo>
                  <a:pt x="129" y="212"/>
                  <a:pt x="129" y="212"/>
                  <a:pt x="129" y="212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29" y="214"/>
                  <a:pt x="129" y="214"/>
                  <a:pt x="132" y="214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1" y="212"/>
                  <a:pt x="131" y="212"/>
                  <a:pt x="131" y="212"/>
                </a:cubicBezTo>
                <a:cubicBezTo>
                  <a:pt x="131" y="212"/>
                  <a:pt x="131" y="212"/>
                  <a:pt x="127" y="218"/>
                </a:cubicBezTo>
                <a:cubicBezTo>
                  <a:pt x="126" y="219"/>
                  <a:pt x="126" y="219"/>
                  <a:pt x="126" y="219"/>
                </a:cubicBezTo>
                <a:cubicBezTo>
                  <a:pt x="127" y="220"/>
                  <a:pt x="127" y="220"/>
                  <a:pt x="127" y="220"/>
                </a:cubicBezTo>
                <a:cubicBezTo>
                  <a:pt x="127" y="220"/>
                  <a:pt x="127" y="220"/>
                  <a:pt x="130" y="223"/>
                </a:cubicBezTo>
                <a:cubicBezTo>
                  <a:pt x="131" y="222"/>
                  <a:pt x="131" y="222"/>
                  <a:pt x="131" y="222"/>
                </a:cubicBezTo>
                <a:cubicBezTo>
                  <a:pt x="130" y="221"/>
                  <a:pt x="130" y="221"/>
                  <a:pt x="130" y="221"/>
                </a:cubicBezTo>
                <a:cubicBezTo>
                  <a:pt x="130" y="221"/>
                  <a:pt x="130" y="221"/>
                  <a:pt x="128" y="222"/>
                </a:cubicBezTo>
                <a:cubicBezTo>
                  <a:pt x="129" y="223"/>
                  <a:pt x="129" y="223"/>
                  <a:pt x="129" y="22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29" y="222"/>
                  <a:pt x="129" y="222"/>
                  <a:pt x="127" y="222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3"/>
                  <a:pt x="125" y="223"/>
                  <a:pt x="125" y="223"/>
                </a:cubicBezTo>
                <a:cubicBezTo>
                  <a:pt x="125" y="223"/>
                  <a:pt x="125" y="223"/>
                  <a:pt x="125" y="231"/>
                </a:cubicBezTo>
                <a:cubicBezTo>
                  <a:pt x="127" y="231"/>
                  <a:pt x="127" y="231"/>
                  <a:pt x="127" y="231"/>
                </a:cubicBezTo>
                <a:cubicBezTo>
                  <a:pt x="127" y="230"/>
                  <a:pt x="127" y="230"/>
                  <a:pt x="127" y="230"/>
                </a:cubicBezTo>
                <a:cubicBezTo>
                  <a:pt x="127" y="230"/>
                  <a:pt x="126" y="229"/>
                  <a:pt x="124" y="229"/>
                </a:cubicBezTo>
                <a:cubicBezTo>
                  <a:pt x="122" y="228"/>
                  <a:pt x="120" y="227"/>
                  <a:pt x="118" y="227"/>
                </a:cubicBezTo>
                <a:lnTo>
                  <a:pt x="118" y="229"/>
                </a:lnTo>
                <a:close/>
                <a:moveTo>
                  <a:pt x="151" y="208"/>
                </a:moveTo>
                <a:cubicBezTo>
                  <a:pt x="152" y="209"/>
                  <a:pt x="152" y="209"/>
                  <a:pt x="152" y="209"/>
                </a:cubicBezTo>
                <a:cubicBezTo>
                  <a:pt x="154" y="205"/>
                  <a:pt x="154" y="205"/>
                  <a:pt x="154" y="205"/>
                </a:cubicBezTo>
                <a:cubicBezTo>
                  <a:pt x="152" y="204"/>
                  <a:pt x="152" y="204"/>
                  <a:pt x="152" y="204"/>
                </a:cubicBezTo>
                <a:cubicBezTo>
                  <a:pt x="152" y="206"/>
                  <a:pt x="152" y="206"/>
                  <a:pt x="152" y="206"/>
                </a:cubicBezTo>
                <a:cubicBezTo>
                  <a:pt x="155" y="206"/>
                  <a:pt x="155" y="206"/>
                  <a:pt x="155" y="206"/>
                </a:cubicBezTo>
                <a:cubicBezTo>
                  <a:pt x="156" y="206"/>
                  <a:pt x="156" y="206"/>
                  <a:pt x="156" y="206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56" y="195"/>
                  <a:pt x="156" y="195"/>
                  <a:pt x="156" y="195"/>
                </a:cubicBezTo>
                <a:cubicBezTo>
                  <a:pt x="155" y="195"/>
                  <a:pt x="155" y="195"/>
                  <a:pt x="155" y="195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8" y="196"/>
                  <a:pt x="158" y="196"/>
                  <a:pt x="158" y="196"/>
                </a:cubicBezTo>
                <a:cubicBezTo>
                  <a:pt x="158" y="195"/>
                  <a:pt x="158" y="195"/>
                  <a:pt x="158" y="195"/>
                </a:cubicBezTo>
                <a:cubicBezTo>
                  <a:pt x="156" y="195"/>
                  <a:pt x="156" y="195"/>
                  <a:pt x="156" y="195"/>
                </a:cubicBezTo>
                <a:cubicBezTo>
                  <a:pt x="156" y="195"/>
                  <a:pt x="156" y="196"/>
                  <a:pt x="156" y="197"/>
                </a:cubicBezTo>
                <a:cubicBezTo>
                  <a:pt x="156" y="198"/>
                  <a:pt x="156" y="200"/>
                  <a:pt x="157" y="201"/>
                </a:cubicBezTo>
                <a:cubicBezTo>
                  <a:pt x="157" y="202"/>
                  <a:pt x="158" y="204"/>
                  <a:pt x="160" y="204"/>
                </a:cubicBezTo>
                <a:cubicBezTo>
                  <a:pt x="160" y="203"/>
                  <a:pt x="160" y="203"/>
                  <a:pt x="160" y="203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60" y="205"/>
                  <a:pt x="161" y="205"/>
                  <a:pt x="162" y="205"/>
                </a:cubicBezTo>
                <a:cubicBezTo>
                  <a:pt x="163" y="205"/>
                  <a:pt x="164" y="205"/>
                  <a:pt x="165" y="204"/>
                </a:cubicBezTo>
                <a:cubicBezTo>
                  <a:pt x="166" y="203"/>
                  <a:pt x="166" y="202"/>
                  <a:pt x="167" y="201"/>
                </a:cubicBezTo>
                <a:cubicBezTo>
                  <a:pt x="167" y="200"/>
                  <a:pt x="167" y="199"/>
                  <a:pt x="167" y="199"/>
                </a:cubicBezTo>
                <a:cubicBezTo>
                  <a:pt x="166" y="199"/>
                  <a:pt x="166" y="199"/>
                  <a:pt x="166" y="199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5" y="200"/>
                  <a:pt x="166" y="201"/>
                  <a:pt x="168" y="201"/>
                </a:cubicBezTo>
                <a:cubicBezTo>
                  <a:pt x="169" y="201"/>
                  <a:pt x="170" y="200"/>
                  <a:pt x="171" y="200"/>
                </a:cubicBezTo>
                <a:cubicBezTo>
                  <a:pt x="172" y="199"/>
                  <a:pt x="173" y="198"/>
                  <a:pt x="174" y="197"/>
                </a:cubicBezTo>
                <a:cubicBezTo>
                  <a:pt x="172" y="196"/>
                  <a:pt x="172" y="196"/>
                  <a:pt x="172" y="196"/>
                </a:cubicBezTo>
                <a:cubicBezTo>
                  <a:pt x="174" y="197"/>
                  <a:pt x="174" y="197"/>
                  <a:pt x="174" y="197"/>
                </a:cubicBezTo>
                <a:cubicBezTo>
                  <a:pt x="174" y="197"/>
                  <a:pt x="175" y="196"/>
                  <a:pt x="175" y="195"/>
                </a:cubicBezTo>
                <a:cubicBezTo>
                  <a:pt x="175" y="194"/>
                  <a:pt x="174" y="193"/>
                  <a:pt x="173" y="192"/>
                </a:cubicBezTo>
                <a:cubicBezTo>
                  <a:pt x="171" y="190"/>
                  <a:pt x="168" y="188"/>
                  <a:pt x="168" y="188"/>
                </a:cubicBezTo>
                <a:cubicBezTo>
                  <a:pt x="167" y="189"/>
                  <a:pt x="167" y="189"/>
                  <a:pt x="167" y="189"/>
                </a:cubicBezTo>
                <a:cubicBezTo>
                  <a:pt x="168" y="191"/>
                  <a:pt x="168" y="191"/>
                  <a:pt x="168" y="191"/>
                </a:cubicBezTo>
                <a:cubicBezTo>
                  <a:pt x="174" y="188"/>
                  <a:pt x="174" y="188"/>
                  <a:pt x="174" y="188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78" y="183"/>
                  <a:pt x="178" y="183"/>
                  <a:pt x="178" y="183"/>
                </a:cubicBezTo>
                <a:cubicBezTo>
                  <a:pt x="177" y="183"/>
                  <a:pt x="177" y="183"/>
                  <a:pt x="177" y="183"/>
                </a:cubicBezTo>
                <a:cubicBezTo>
                  <a:pt x="176" y="184"/>
                  <a:pt x="176" y="184"/>
                  <a:pt x="176" y="184"/>
                </a:cubicBezTo>
                <a:cubicBezTo>
                  <a:pt x="176" y="184"/>
                  <a:pt x="179" y="186"/>
                  <a:pt x="182" y="186"/>
                </a:cubicBezTo>
                <a:cubicBezTo>
                  <a:pt x="183" y="186"/>
                  <a:pt x="184" y="186"/>
                  <a:pt x="185" y="185"/>
                </a:cubicBezTo>
                <a:cubicBezTo>
                  <a:pt x="185" y="184"/>
                  <a:pt x="185" y="184"/>
                  <a:pt x="185" y="184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8" y="185"/>
                  <a:pt x="190" y="184"/>
                  <a:pt x="192" y="183"/>
                </a:cubicBezTo>
                <a:cubicBezTo>
                  <a:pt x="193" y="181"/>
                  <a:pt x="193" y="180"/>
                  <a:pt x="193" y="180"/>
                </a:cubicBezTo>
                <a:cubicBezTo>
                  <a:pt x="193" y="179"/>
                  <a:pt x="193" y="179"/>
                  <a:pt x="193" y="179"/>
                </a:cubicBezTo>
                <a:cubicBezTo>
                  <a:pt x="192" y="179"/>
                  <a:pt x="192" y="179"/>
                  <a:pt x="192" y="179"/>
                </a:cubicBezTo>
                <a:cubicBezTo>
                  <a:pt x="190" y="176"/>
                  <a:pt x="190" y="176"/>
                  <a:pt x="190" y="176"/>
                </a:cubicBezTo>
                <a:cubicBezTo>
                  <a:pt x="189" y="175"/>
                  <a:pt x="189" y="175"/>
                  <a:pt x="189" y="175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1" y="180"/>
                  <a:pt x="181" y="180"/>
                  <a:pt x="181" y="180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79"/>
                  <a:pt x="182" y="179"/>
                  <a:pt x="182" y="179"/>
                </a:cubicBezTo>
                <a:cubicBezTo>
                  <a:pt x="182" y="178"/>
                  <a:pt x="182" y="177"/>
                  <a:pt x="183" y="176"/>
                </a:cubicBezTo>
                <a:cubicBezTo>
                  <a:pt x="184" y="175"/>
                  <a:pt x="186" y="173"/>
                  <a:pt x="187" y="172"/>
                </a:cubicBezTo>
                <a:cubicBezTo>
                  <a:pt x="188" y="172"/>
                  <a:pt x="188" y="171"/>
                  <a:pt x="189" y="171"/>
                </a:cubicBezTo>
                <a:cubicBezTo>
                  <a:pt x="189" y="171"/>
                  <a:pt x="190" y="170"/>
                  <a:pt x="190" y="170"/>
                </a:cubicBezTo>
                <a:cubicBezTo>
                  <a:pt x="190" y="170"/>
                  <a:pt x="190" y="170"/>
                  <a:pt x="190" y="170"/>
                </a:cubicBezTo>
                <a:cubicBezTo>
                  <a:pt x="190" y="169"/>
                  <a:pt x="190" y="169"/>
                  <a:pt x="190" y="169"/>
                </a:cubicBezTo>
                <a:cubicBezTo>
                  <a:pt x="190" y="168"/>
                  <a:pt x="190" y="168"/>
                  <a:pt x="190" y="16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0" y="169"/>
                  <a:pt x="190" y="169"/>
                  <a:pt x="190" y="169"/>
                </a:cubicBezTo>
                <a:cubicBezTo>
                  <a:pt x="192" y="166"/>
                  <a:pt x="192" y="166"/>
                  <a:pt x="192" y="166"/>
                </a:cubicBezTo>
                <a:cubicBezTo>
                  <a:pt x="193" y="165"/>
                  <a:pt x="193" y="165"/>
                  <a:pt x="193" y="165"/>
                </a:cubicBezTo>
                <a:cubicBezTo>
                  <a:pt x="193" y="165"/>
                  <a:pt x="193" y="165"/>
                  <a:pt x="193" y="165"/>
                </a:cubicBezTo>
                <a:cubicBezTo>
                  <a:pt x="190" y="158"/>
                  <a:pt x="190" y="158"/>
                  <a:pt x="190" y="158"/>
                </a:cubicBezTo>
                <a:cubicBezTo>
                  <a:pt x="190" y="157"/>
                  <a:pt x="190" y="157"/>
                  <a:pt x="190" y="157"/>
                </a:cubicBezTo>
                <a:cubicBezTo>
                  <a:pt x="189" y="157"/>
                  <a:pt x="189" y="157"/>
                  <a:pt x="189" y="157"/>
                </a:cubicBezTo>
                <a:cubicBezTo>
                  <a:pt x="189" y="157"/>
                  <a:pt x="187" y="157"/>
                  <a:pt x="185" y="157"/>
                </a:cubicBezTo>
                <a:cubicBezTo>
                  <a:pt x="184" y="158"/>
                  <a:pt x="181" y="158"/>
                  <a:pt x="180" y="160"/>
                </a:cubicBezTo>
                <a:cubicBezTo>
                  <a:pt x="181" y="161"/>
                  <a:pt x="181" y="161"/>
                  <a:pt x="181" y="161"/>
                </a:cubicBezTo>
                <a:cubicBezTo>
                  <a:pt x="180" y="160"/>
                  <a:pt x="180" y="160"/>
                  <a:pt x="180" y="160"/>
                </a:cubicBezTo>
                <a:cubicBezTo>
                  <a:pt x="178" y="161"/>
                  <a:pt x="177" y="162"/>
                  <a:pt x="176" y="163"/>
                </a:cubicBezTo>
                <a:cubicBezTo>
                  <a:pt x="175" y="165"/>
                  <a:pt x="174" y="166"/>
                  <a:pt x="174" y="166"/>
                </a:cubicBezTo>
                <a:cubicBezTo>
                  <a:pt x="175" y="166"/>
                  <a:pt x="175" y="166"/>
                  <a:pt x="175" y="166"/>
                </a:cubicBezTo>
                <a:cubicBezTo>
                  <a:pt x="175" y="165"/>
                  <a:pt x="175" y="165"/>
                  <a:pt x="175" y="165"/>
                </a:cubicBezTo>
                <a:cubicBezTo>
                  <a:pt x="175" y="165"/>
                  <a:pt x="172" y="165"/>
                  <a:pt x="168" y="165"/>
                </a:cubicBezTo>
                <a:cubicBezTo>
                  <a:pt x="166" y="165"/>
                  <a:pt x="164" y="166"/>
                  <a:pt x="162" y="166"/>
                </a:cubicBezTo>
                <a:cubicBezTo>
                  <a:pt x="161" y="167"/>
                  <a:pt x="159" y="167"/>
                  <a:pt x="158" y="168"/>
                </a:cubicBezTo>
                <a:cubicBezTo>
                  <a:pt x="157" y="169"/>
                  <a:pt x="157" y="171"/>
                  <a:pt x="157" y="172"/>
                </a:cubicBezTo>
                <a:cubicBezTo>
                  <a:pt x="157" y="174"/>
                  <a:pt x="157" y="176"/>
                  <a:pt x="158" y="178"/>
                </a:cubicBezTo>
                <a:cubicBezTo>
                  <a:pt x="158" y="179"/>
                  <a:pt x="159" y="181"/>
                  <a:pt x="159" y="181"/>
                </a:cubicBezTo>
                <a:cubicBezTo>
                  <a:pt x="160" y="180"/>
                  <a:pt x="160" y="180"/>
                  <a:pt x="160" y="180"/>
                </a:cubicBezTo>
                <a:cubicBezTo>
                  <a:pt x="161" y="179"/>
                  <a:pt x="161" y="179"/>
                  <a:pt x="161" y="179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52" y="177"/>
                  <a:pt x="152" y="177"/>
                  <a:pt x="152" y="177"/>
                </a:cubicBezTo>
                <a:cubicBezTo>
                  <a:pt x="154" y="178"/>
                  <a:pt x="154" y="178"/>
                  <a:pt x="154" y="178"/>
                </a:cubicBezTo>
                <a:cubicBezTo>
                  <a:pt x="155" y="174"/>
                  <a:pt x="155" y="174"/>
                  <a:pt x="155" y="174"/>
                </a:cubicBezTo>
                <a:cubicBezTo>
                  <a:pt x="155" y="172"/>
                  <a:pt x="155" y="172"/>
                  <a:pt x="155" y="172"/>
                </a:cubicBezTo>
                <a:cubicBezTo>
                  <a:pt x="154" y="172"/>
                  <a:pt x="154" y="172"/>
                  <a:pt x="154" y="172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8" y="169"/>
                  <a:pt x="148" y="169"/>
                  <a:pt x="148" y="169"/>
                </a:cubicBezTo>
                <a:cubicBezTo>
                  <a:pt x="148" y="169"/>
                  <a:pt x="148" y="169"/>
                  <a:pt x="148" y="169"/>
                </a:cubicBezTo>
                <a:cubicBezTo>
                  <a:pt x="147" y="169"/>
                  <a:pt x="143" y="171"/>
                  <a:pt x="140" y="177"/>
                </a:cubicBezTo>
                <a:cubicBezTo>
                  <a:pt x="141" y="177"/>
                  <a:pt x="141" y="177"/>
                  <a:pt x="141" y="177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39" y="178"/>
                  <a:pt x="138" y="181"/>
                  <a:pt x="138" y="183"/>
                </a:cubicBezTo>
                <a:cubicBezTo>
                  <a:pt x="138" y="188"/>
                  <a:pt x="140" y="191"/>
                  <a:pt x="140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41" y="189"/>
                  <a:pt x="141" y="189"/>
                  <a:pt x="141" y="189"/>
                </a:cubicBezTo>
                <a:cubicBezTo>
                  <a:pt x="137" y="191"/>
                  <a:pt x="137" y="191"/>
                  <a:pt x="137" y="191"/>
                </a:cubicBezTo>
                <a:cubicBezTo>
                  <a:pt x="133" y="192"/>
                  <a:pt x="133" y="192"/>
                  <a:pt x="133" y="192"/>
                </a:cubicBezTo>
                <a:cubicBezTo>
                  <a:pt x="137" y="193"/>
                  <a:pt x="137" y="193"/>
                  <a:pt x="137" y="193"/>
                </a:cubicBezTo>
                <a:cubicBezTo>
                  <a:pt x="137" y="194"/>
                  <a:pt x="137" y="194"/>
                  <a:pt x="137" y="194"/>
                </a:cubicBezTo>
                <a:cubicBezTo>
                  <a:pt x="138" y="194"/>
                  <a:pt x="142" y="197"/>
                  <a:pt x="144" y="200"/>
                </a:cubicBezTo>
                <a:cubicBezTo>
                  <a:pt x="145" y="200"/>
                  <a:pt x="145" y="200"/>
                  <a:pt x="145" y="200"/>
                </a:cubicBezTo>
                <a:cubicBezTo>
                  <a:pt x="145" y="200"/>
                  <a:pt x="145" y="200"/>
                  <a:pt x="145" y="200"/>
                </a:cubicBezTo>
                <a:cubicBezTo>
                  <a:pt x="146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8" y="201"/>
                  <a:pt x="148" y="201"/>
                  <a:pt x="148" y="201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8" y="201"/>
                  <a:pt x="148" y="201"/>
                  <a:pt x="148" y="201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8" y="202"/>
                  <a:pt x="148" y="202"/>
                  <a:pt x="148" y="202"/>
                </a:cubicBezTo>
                <a:cubicBezTo>
                  <a:pt x="149" y="200"/>
                  <a:pt x="149" y="200"/>
                  <a:pt x="149" y="200"/>
                </a:cubicBezTo>
                <a:cubicBezTo>
                  <a:pt x="145" y="199"/>
                  <a:pt x="145" y="199"/>
                  <a:pt x="145" y="199"/>
                </a:cubicBezTo>
                <a:cubicBezTo>
                  <a:pt x="144" y="198"/>
                  <a:pt x="144" y="198"/>
                  <a:pt x="144" y="198"/>
                </a:cubicBezTo>
                <a:cubicBezTo>
                  <a:pt x="143" y="199"/>
                  <a:pt x="143" y="199"/>
                  <a:pt x="143" y="199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41" y="201"/>
                  <a:pt x="141" y="201"/>
                  <a:pt x="141" y="201"/>
                </a:cubicBezTo>
                <a:cubicBezTo>
                  <a:pt x="141" y="202"/>
                  <a:pt x="141" y="202"/>
                  <a:pt x="141" y="202"/>
                </a:cubicBezTo>
                <a:cubicBezTo>
                  <a:pt x="141" y="206"/>
                  <a:pt x="141" y="206"/>
                  <a:pt x="141" y="206"/>
                </a:cubicBezTo>
                <a:cubicBezTo>
                  <a:pt x="143" y="206"/>
                  <a:pt x="143" y="206"/>
                  <a:pt x="143" y="206"/>
                </a:cubicBezTo>
                <a:cubicBezTo>
                  <a:pt x="142" y="204"/>
                  <a:pt x="142" y="204"/>
                  <a:pt x="142" y="204"/>
                </a:cubicBezTo>
                <a:cubicBezTo>
                  <a:pt x="137" y="206"/>
                  <a:pt x="137" y="206"/>
                  <a:pt x="137" y="206"/>
                </a:cubicBezTo>
                <a:cubicBezTo>
                  <a:pt x="137" y="207"/>
                  <a:pt x="137" y="207"/>
                  <a:pt x="137" y="207"/>
                </a:cubicBezTo>
                <a:cubicBezTo>
                  <a:pt x="138" y="206"/>
                  <a:pt x="138" y="206"/>
                  <a:pt x="138" y="206"/>
                </a:cubicBezTo>
                <a:cubicBezTo>
                  <a:pt x="135" y="204"/>
                  <a:pt x="135" y="204"/>
                  <a:pt x="135" y="204"/>
                </a:cubicBezTo>
                <a:cubicBezTo>
                  <a:pt x="135" y="204"/>
                  <a:pt x="135" y="204"/>
                  <a:pt x="135" y="204"/>
                </a:cubicBezTo>
                <a:cubicBezTo>
                  <a:pt x="135" y="204"/>
                  <a:pt x="135" y="204"/>
                  <a:pt x="135" y="204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52" y="209"/>
                  <a:pt x="152" y="209"/>
                  <a:pt x="152" y="209"/>
                </a:cubicBezTo>
                <a:cubicBezTo>
                  <a:pt x="152" y="209"/>
                  <a:pt x="152" y="209"/>
                  <a:pt x="152" y="209"/>
                </a:cubicBezTo>
                <a:cubicBezTo>
                  <a:pt x="151" y="208"/>
                  <a:pt x="151" y="208"/>
                  <a:pt x="151" y="208"/>
                </a:cubicBezTo>
                <a:cubicBezTo>
                  <a:pt x="150" y="207"/>
                  <a:pt x="150" y="207"/>
                  <a:pt x="150" y="207"/>
                </a:cubicBezTo>
                <a:cubicBezTo>
                  <a:pt x="139" y="212"/>
                  <a:pt x="139" y="212"/>
                  <a:pt x="139" y="212"/>
                </a:cubicBezTo>
                <a:cubicBezTo>
                  <a:pt x="140" y="214"/>
                  <a:pt x="140" y="214"/>
                  <a:pt x="140" y="214"/>
                </a:cubicBezTo>
                <a:cubicBezTo>
                  <a:pt x="141" y="213"/>
                  <a:pt x="141" y="213"/>
                  <a:pt x="141" y="213"/>
                </a:cubicBezTo>
                <a:cubicBezTo>
                  <a:pt x="141" y="213"/>
                  <a:pt x="141" y="213"/>
                  <a:pt x="134" y="205"/>
                </a:cubicBezTo>
                <a:cubicBezTo>
                  <a:pt x="133" y="206"/>
                  <a:pt x="133" y="206"/>
                  <a:pt x="133" y="206"/>
                </a:cubicBezTo>
                <a:cubicBezTo>
                  <a:pt x="133" y="207"/>
                  <a:pt x="133" y="207"/>
                  <a:pt x="133" y="207"/>
                </a:cubicBezTo>
                <a:cubicBezTo>
                  <a:pt x="133" y="207"/>
                  <a:pt x="133" y="207"/>
                  <a:pt x="135" y="207"/>
                </a:cubicBezTo>
                <a:cubicBezTo>
                  <a:pt x="135" y="206"/>
                  <a:pt x="135" y="206"/>
                  <a:pt x="135" y="206"/>
                </a:cubicBezTo>
                <a:cubicBezTo>
                  <a:pt x="134" y="207"/>
                  <a:pt x="134" y="207"/>
                  <a:pt x="134" y="207"/>
                </a:cubicBezTo>
                <a:cubicBezTo>
                  <a:pt x="134" y="207"/>
                  <a:pt x="134" y="207"/>
                  <a:pt x="137" y="208"/>
                </a:cubicBezTo>
                <a:cubicBezTo>
                  <a:pt x="137" y="209"/>
                  <a:pt x="137" y="209"/>
                  <a:pt x="137" y="209"/>
                </a:cubicBezTo>
                <a:cubicBezTo>
                  <a:pt x="138" y="208"/>
                  <a:pt x="138" y="208"/>
                  <a:pt x="138" y="208"/>
                </a:cubicBezTo>
                <a:cubicBezTo>
                  <a:pt x="138" y="208"/>
                  <a:pt x="138" y="208"/>
                  <a:pt x="143" y="207"/>
                </a:cubicBezTo>
                <a:cubicBezTo>
                  <a:pt x="144" y="207"/>
                  <a:pt x="144" y="207"/>
                  <a:pt x="144" y="207"/>
                </a:cubicBezTo>
                <a:cubicBezTo>
                  <a:pt x="144" y="206"/>
                  <a:pt x="144" y="206"/>
                  <a:pt x="144" y="206"/>
                </a:cubicBezTo>
                <a:cubicBezTo>
                  <a:pt x="144" y="206"/>
                  <a:pt x="144" y="206"/>
                  <a:pt x="144" y="202"/>
                </a:cubicBezTo>
                <a:cubicBezTo>
                  <a:pt x="143" y="202"/>
                  <a:pt x="143" y="202"/>
                  <a:pt x="143" y="202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44" y="203"/>
                  <a:pt x="144" y="203"/>
                  <a:pt x="145" y="201"/>
                </a:cubicBezTo>
                <a:cubicBezTo>
                  <a:pt x="144" y="200"/>
                  <a:pt x="144" y="200"/>
                  <a:pt x="144" y="200"/>
                </a:cubicBezTo>
                <a:cubicBezTo>
                  <a:pt x="144" y="202"/>
                  <a:pt x="144" y="202"/>
                  <a:pt x="144" y="202"/>
                </a:cubicBezTo>
                <a:cubicBezTo>
                  <a:pt x="144" y="202"/>
                  <a:pt x="144" y="202"/>
                  <a:pt x="148" y="203"/>
                </a:cubicBezTo>
                <a:cubicBezTo>
                  <a:pt x="149" y="203"/>
                  <a:pt x="149" y="203"/>
                  <a:pt x="149" y="203"/>
                </a:cubicBezTo>
                <a:cubicBezTo>
                  <a:pt x="149" y="203"/>
                  <a:pt x="149" y="203"/>
                  <a:pt x="149" y="203"/>
                </a:cubicBezTo>
                <a:cubicBezTo>
                  <a:pt x="149" y="202"/>
                  <a:pt x="150" y="202"/>
                  <a:pt x="150" y="201"/>
                </a:cubicBezTo>
                <a:cubicBezTo>
                  <a:pt x="150" y="200"/>
                  <a:pt x="150" y="199"/>
                  <a:pt x="149" y="199"/>
                </a:cubicBezTo>
                <a:cubicBezTo>
                  <a:pt x="148" y="198"/>
                  <a:pt x="147" y="198"/>
                  <a:pt x="146" y="197"/>
                </a:cubicBezTo>
                <a:cubicBezTo>
                  <a:pt x="145" y="199"/>
                  <a:pt x="145" y="199"/>
                  <a:pt x="145" y="199"/>
                </a:cubicBezTo>
                <a:cubicBezTo>
                  <a:pt x="147" y="198"/>
                  <a:pt x="147" y="198"/>
                  <a:pt x="147" y="198"/>
                </a:cubicBezTo>
                <a:cubicBezTo>
                  <a:pt x="144" y="194"/>
                  <a:pt x="138" y="191"/>
                  <a:pt x="138" y="191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42" y="192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0"/>
                  <a:pt x="143" y="190"/>
                  <a:pt x="143" y="190"/>
                </a:cubicBezTo>
                <a:cubicBezTo>
                  <a:pt x="143" y="190"/>
                  <a:pt x="143" y="190"/>
                  <a:pt x="143" y="190"/>
                </a:cubicBezTo>
                <a:cubicBezTo>
                  <a:pt x="142" y="189"/>
                  <a:pt x="141" y="186"/>
                  <a:pt x="141" y="183"/>
                </a:cubicBezTo>
                <a:cubicBezTo>
                  <a:pt x="141" y="181"/>
                  <a:pt x="142" y="180"/>
                  <a:pt x="143" y="178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4" y="175"/>
                  <a:pt x="146" y="174"/>
                  <a:pt x="147" y="173"/>
                </a:cubicBezTo>
                <a:cubicBezTo>
                  <a:pt x="147" y="173"/>
                  <a:pt x="148" y="172"/>
                  <a:pt x="148" y="172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8" y="170"/>
                  <a:pt x="148" y="170"/>
                  <a:pt x="148" y="170"/>
                </a:cubicBezTo>
                <a:cubicBezTo>
                  <a:pt x="148" y="172"/>
                  <a:pt x="148" y="172"/>
                  <a:pt x="148" y="172"/>
                </a:cubicBezTo>
                <a:cubicBezTo>
                  <a:pt x="148" y="172"/>
                  <a:pt x="148" y="172"/>
                  <a:pt x="153" y="175"/>
                </a:cubicBezTo>
                <a:cubicBezTo>
                  <a:pt x="154" y="173"/>
                  <a:pt x="154" y="173"/>
                  <a:pt x="154" y="173"/>
                </a:cubicBezTo>
                <a:cubicBezTo>
                  <a:pt x="152" y="173"/>
                  <a:pt x="152" y="173"/>
                  <a:pt x="152" y="173"/>
                </a:cubicBezTo>
                <a:cubicBezTo>
                  <a:pt x="152" y="173"/>
                  <a:pt x="152" y="173"/>
                  <a:pt x="151" y="177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52" y="179"/>
                  <a:pt x="152" y="179"/>
                  <a:pt x="160" y="181"/>
                </a:cubicBezTo>
                <a:cubicBezTo>
                  <a:pt x="163" y="183"/>
                  <a:pt x="163" y="183"/>
                  <a:pt x="163" y="183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1" y="178"/>
                  <a:pt x="160" y="174"/>
                  <a:pt x="160" y="172"/>
                </a:cubicBezTo>
                <a:cubicBezTo>
                  <a:pt x="160" y="171"/>
                  <a:pt x="160" y="170"/>
                  <a:pt x="160" y="170"/>
                </a:cubicBezTo>
                <a:cubicBezTo>
                  <a:pt x="160" y="170"/>
                  <a:pt x="161" y="169"/>
                  <a:pt x="163" y="169"/>
                </a:cubicBezTo>
                <a:cubicBezTo>
                  <a:pt x="165" y="169"/>
                  <a:pt x="168" y="168"/>
                  <a:pt x="171" y="168"/>
                </a:cubicBezTo>
                <a:cubicBezTo>
                  <a:pt x="173" y="168"/>
                  <a:pt x="175" y="168"/>
                  <a:pt x="175" y="168"/>
                </a:cubicBezTo>
                <a:cubicBezTo>
                  <a:pt x="176" y="168"/>
                  <a:pt x="176" y="168"/>
                  <a:pt x="176" y="168"/>
                </a:cubicBezTo>
                <a:cubicBezTo>
                  <a:pt x="176" y="167"/>
                  <a:pt x="176" y="167"/>
                  <a:pt x="176" y="167"/>
                </a:cubicBezTo>
                <a:cubicBezTo>
                  <a:pt x="177" y="167"/>
                  <a:pt x="177" y="167"/>
                  <a:pt x="177" y="167"/>
                </a:cubicBezTo>
                <a:cubicBezTo>
                  <a:pt x="177" y="166"/>
                  <a:pt x="179" y="163"/>
                  <a:pt x="181" y="162"/>
                </a:cubicBezTo>
                <a:cubicBezTo>
                  <a:pt x="181" y="162"/>
                  <a:pt x="181" y="162"/>
                  <a:pt x="181" y="162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3" y="161"/>
                  <a:pt x="184" y="160"/>
                  <a:pt x="186" y="160"/>
                </a:cubicBezTo>
                <a:cubicBezTo>
                  <a:pt x="187" y="160"/>
                  <a:pt x="187" y="160"/>
                  <a:pt x="188" y="160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58"/>
                  <a:pt x="189" y="158"/>
                  <a:pt x="189" y="158"/>
                </a:cubicBezTo>
                <a:cubicBezTo>
                  <a:pt x="187" y="159"/>
                  <a:pt x="187" y="159"/>
                  <a:pt x="187" y="159"/>
                </a:cubicBezTo>
                <a:cubicBezTo>
                  <a:pt x="187" y="159"/>
                  <a:pt x="187" y="159"/>
                  <a:pt x="190" y="166"/>
                </a:cubicBezTo>
                <a:cubicBezTo>
                  <a:pt x="191" y="165"/>
                  <a:pt x="191" y="165"/>
                  <a:pt x="191" y="165"/>
                </a:cubicBezTo>
                <a:cubicBezTo>
                  <a:pt x="190" y="164"/>
                  <a:pt x="190" y="164"/>
                  <a:pt x="190" y="164"/>
                </a:cubicBezTo>
                <a:cubicBezTo>
                  <a:pt x="190" y="164"/>
                  <a:pt x="190" y="164"/>
                  <a:pt x="190" y="164"/>
                </a:cubicBezTo>
                <a:cubicBezTo>
                  <a:pt x="190" y="165"/>
                  <a:pt x="189" y="165"/>
                  <a:pt x="188" y="167"/>
                </a:cubicBezTo>
                <a:cubicBezTo>
                  <a:pt x="187" y="167"/>
                  <a:pt x="187" y="167"/>
                  <a:pt x="187" y="167"/>
                </a:cubicBezTo>
                <a:cubicBezTo>
                  <a:pt x="187" y="168"/>
                  <a:pt x="187" y="168"/>
                  <a:pt x="187" y="168"/>
                </a:cubicBezTo>
                <a:cubicBezTo>
                  <a:pt x="187" y="168"/>
                  <a:pt x="187" y="168"/>
                  <a:pt x="187" y="168"/>
                </a:cubicBezTo>
                <a:cubicBezTo>
                  <a:pt x="187" y="168"/>
                  <a:pt x="187" y="168"/>
                  <a:pt x="187" y="169"/>
                </a:cubicBezTo>
                <a:cubicBezTo>
                  <a:pt x="189" y="169"/>
                  <a:pt x="189" y="169"/>
                  <a:pt x="189" y="169"/>
                </a:cubicBezTo>
                <a:cubicBezTo>
                  <a:pt x="188" y="168"/>
                  <a:pt x="188" y="168"/>
                  <a:pt x="188" y="168"/>
                </a:cubicBezTo>
                <a:cubicBezTo>
                  <a:pt x="188" y="168"/>
                  <a:pt x="186" y="169"/>
                  <a:pt x="184" y="171"/>
                </a:cubicBezTo>
                <a:cubicBezTo>
                  <a:pt x="183" y="172"/>
                  <a:pt x="181" y="173"/>
                  <a:pt x="181" y="175"/>
                </a:cubicBezTo>
                <a:cubicBezTo>
                  <a:pt x="180" y="176"/>
                  <a:pt x="179" y="177"/>
                  <a:pt x="179" y="179"/>
                </a:cubicBezTo>
                <a:cubicBezTo>
                  <a:pt x="179" y="180"/>
                  <a:pt x="180" y="181"/>
                  <a:pt x="180" y="182"/>
                </a:cubicBezTo>
                <a:cubicBezTo>
                  <a:pt x="181" y="183"/>
                  <a:pt x="182" y="183"/>
                  <a:pt x="182" y="183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83" y="183"/>
                  <a:pt x="183" y="183"/>
                  <a:pt x="183" y="183"/>
                </a:cubicBezTo>
                <a:cubicBezTo>
                  <a:pt x="183" y="183"/>
                  <a:pt x="183" y="183"/>
                  <a:pt x="189" y="179"/>
                </a:cubicBezTo>
                <a:cubicBezTo>
                  <a:pt x="189" y="177"/>
                  <a:pt x="189" y="177"/>
                  <a:pt x="189" y="177"/>
                </a:cubicBezTo>
                <a:cubicBezTo>
                  <a:pt x="188" y="178"/>
                  <a:pt x="188" y="178"/>
                  <a:pt x="188" y="178"/>
                </a:cubicBezTo>
                <a:cubicBezTo>
                  <a:pt x="188" y="178"/>
                  <a:pt x="188" y="178"/>
                  <a:pt x="190" y="181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0"/>
                  <a:pt x="190" y="180"/>
                  <a:pt x="189" y="181"/>
                </a:cubicBezTo>
                <a:cubicBezTo>
                  <a:pt x="188" y="181"/>
                  <a:pt x="187" y="182"/>
                  <a:pt x="184" y="183"/>
                </a:cubicBezTo>
                <a:cubicBezTo>
                  <a:pt x="184" y="183"/>
                  <a:pt x="184" y="183"/>
                  <a:pt x="184" y="183"/>
                </a:cubicBezTo>
                <a:cubicBezTo>
                  <a:pt x="184" y="183"/>
                  <a:pt x="184" y="183"/>
                  <a:pt x="184" y="183"/>
                </a:cubicBezTo>
                <a:cubicBezTo>
                  <a:pt x="184" y="183"/>
                  <a:pt x="183" y="183"/>
                  <a:pt x="182" y="183"/>
                </a:cubicBezTo>
                <a:cubicBezTo>
                  <a:pt x="181" y="183"/>
                  <a:pt x="180" y="183"/>
                  <a:pt x="179" y="182"/>
                </a:cubicBezTo>
                <a:cubicBezTo>
                  <a:pt x="178" y="182"/>
                  <a:pt x="178" y="182"/>
                  <a:pt x="178" y="182"/>
                </a:cubicBezTo>
                <a:cubicBezTo>
                  <a:pt x="177" y="181"/>
                  <a:pt x="177" y="181"/>
                  <a:pt x="177" y="181"/>
                </a:cubicBezTo>
                <a:cubicBezTo>
                  <a:pt x="177" y="181"/>
                  <a:pt x="177" y="181"/>
                  <a:pt x="177" y="181"/>
                </a:cubicBezTo>
                <a:cubicBezTo>
                  <a:pt x="176" y="181"/>
                  <a:pt x="176" y="181"/>
                  <a:pt x="176" y="181"/>
                </a:cubicBezTo>
                <a:cubicBezTo>
                  <a:pt x="175" y="182"/>
                  <a:pt x="175" y="182"/>
                  <a:pt x="175" y="182"/>
                </a:cubicBezTo>
                <a:cubicBezTo>
                  <a:pt x="175" y="182"/>
                  <a:pt x="175" y="182"/>
                  <a:pt x="173" y="186"/>
                </a:cubicBezTo>
                <a:cubicBezTo>
                  <a:pt x="174" y="187"/>
                  <a:pt x="174" y="187"/>
                  <a:pt x="174" y="187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3" y="185"/>
                  <a:pt x="173" y="185"/>
                  <a:pt x="167" y="188"/>
                </a:cubicBezTo>
                <a:cubicBezTo>
                  <a:pt x="163" y="189"/>
                  <a:pt x="163" y="189"/>
                  <a:pt x="163" y="189"/>
                </a:cubicBezTo>
                <a:cubicBezTo>
                  <a:pt x="166" y="191"/>
                  <a:pt x="166" y="191"/>
                  <a:pt x="166" y="19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67" y="191"/>
                  <a:pt x="169" y="192"/>
                  <a:pt x="170" y="193"/>
                </a:cubicBezTo>
                <a:cubicBezTo>
                  <a:pt x="170" y="193"/>
                  <a:pt x="171" y="194"/>
                  <a:pt x="171" y="194"/>
                </a:cubicBezTo>
                <a:cubicBezTo>
                  <a:pt x="171" y="195"/>
                  <a:pt x="172" y="195"/>
                  <a:pt x="172" y="195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71" y="196"/>
                  <a:pt x="171" y="196"/>
                  <a:pt x="171" y="196"/>
                </a:cubicBezTo>
                <a:cubicBezTo>
                  <a:pt x="171" y="197"/>
                  <a:pt x="170" y="197"/>
                  <a:pt x="170" y="197"/>
                </a:cubicBezTo>
                <a:cubicBezTo>
                  <a:pt x="169" y="197"/>
                  <a:pt x="168" y="198"/>
                  <a:pt x="168" y="198"/>
                </a:cubicBezTo>
                <a:cubicBezTo>
                  <a:pt x="167" y="198"/>
                  <a:pt x="167" y="198"/>
                  <a:pt x="167" y="197"/>
                </a:cubicBezTo>
                <a:cubicBezTo>
                  <a:pt x="166" y="197"/>
                  <a:pt x="166" y="197"/>
                  <a:pt x="166" y="197"/>
                </a:cubicBezTo>
                <a:cubicBezTo>
                  <a:pt x="166" y="197"/>
                  <a:pt x="166" y="197"/>
                  <a:pt x="166" y="197"/>
                </a:cubicBezTo>
                <a:cubicBezTo>
                  <a:pt x="165" y="197"/>
                  <a:pt x="165" y="197"/>
                  <a:pt x="165" y="197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199"/>
                  <a:pt x="164" y="200"/>
                  <a:pt x="163" y="201"/>
                </a:cubicBezTo>
                <a:cubicBezTo>
                  <a:pt x="163" y="201"/>
                  <a:pt x="163" y="202"/>
                  <a:pt x="163" y="202"/>
                </a:cubicBezTo>
                <a:cubicBezTo>
                  <a:pt x="162" y="202"/>
                  <a:pt x="162" y="202"/>
                  <a:pt x="162" y="202"/>
                </a:cubicBezTo>
                <a:cubicBezTo>
                  <a:pt x="162" y="202"/>
                  <a:pt x="162" y="202"/>
                  <a:pt x="161" y="202"/>
                </a:cubicBezTo>
                <a:cubicBezTo>
                  <a:pt x="161" y="202"/>
                  <a:pt x="161" y="202"/>
                  <a:pt x="161" y="202"/>
                </a:cubicBezTo>
                <a:cubicBezTo>
                  <a:pt x="161" y="201"/>
                  <a:pt x="161" y="201"/>
                  <a:pt x="161" y="201"/>
                </a:cubicBezTo>
                <a:cubicBezTo>
                  <a:pt x="160" y="201"/>
                  <a:pt x="160" y="201"/>
                  <a:pt x="159" y="200"/>
                </a:cubicBezTo>
                <a:cubicBezTo>
                  <a:pt x="159" y="199"/>
                  <a:pt x="159" y="198"/>
                  <a:pt x="159" y="197"/>
                </a:cubicBezTo>
                <a:cubicBezTo>
                  <a:pt x="159" y="197"/>
                  <a:pt x="159" y="196"/>
                  <a:pt x="159" y="196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3"/>
                  <a:pt x="159" y="193"/>
                  <a:pt x="159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3"/>
                  <a:pt x="155" y="193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5"/>
                  <a:pt x="153" y="195"/>
                  <a:pt x="153" y="195"/>
                </a:cubicBezTo>
                <a:cubicBezTo>
                  <a:pt x="153" y="195"/>
                  <a:pt x="153" y="195"/>
                  <a:pt x="153" y="196"/>
                </a:cubicBezTo>
                <a:cubicBezTo>
                  <a:pt x="153" y="197"/>
                  <a:pt x="153" y="200"/>
                  <a:pt x="153" y="204"/>
                </a:cubicBezTo>
                <a:cubicBezTo>
                  <a:pt x="155" y="204"/>
                  <a:pt x="155" y="204"/>
                  <a:pt x="155" y="204"/>
                </a:cubicBezTo>
                <a:cubicBezTo>
                  <a:pt x="155" y="203"/>
                  <a:pt x="155" y="203"/>
                  <a:pt x="155" y="203"/>
                </a:cubicBezTo>
                <a:cubicBezTo>
                  <a:pt x="155" y="203"/>
                  <a:pt x="155" y="203"/>
                  <a:pt x="152" y="203"/>
                </a:cubicBezTo>
                <a:cubicBezTo>
                  <a:pt x="151" y="203"/>
                  <a:pt x="151" y="203"/>
                  <a:pt x="151" y="203"/>
                </a:cubicBezTo>
                <a:cubicBezTo>
                  <a:pt x="151" y="204"/>
                  <a:pt x="151" y="204"/>
                  <a:pt x="151" y="204"/>
                </a:cubicBezTo>
                <a:cubicBezTo>
                  <a:pt x="151" y="204"/>
                  <a:pt x="151" y="204"/>
                  <a:pt x="149" y="208"/>
                </a:cubicBezTo>
                <a:cubicBezTo>
                  <a:pt x="151" y="208"/>
                  <a:pt x="151" y="208"/>
                  <a:pt x="151" y="208"/>
                </a:cubicBezTo>
                <a:cubicBezTo>
                  <a:pt x="150" y="207"/>
                  <a:pt x="150" y="207"/>
                  <a:pt x="150" y="207"/>
                </a:cubicBezTo>
                <a:lnTo>
                  <a:pt x="151" y="208"/>
                </a:lnTo>
                <a:close/>
                <a:moveTo>
                  <a:pt x="337" y="165"/>
                </a:moveTo>
                <a:cubicBezTo>
                  <a:pt x="337" y="167"/>
                  <a:pt x="337" y="167"/>
                  <a:pt x="337" y="167"/>
                </a:cubicBezTo>
                <a:cubicBezTo>
                  <a:pt x="338" y="167"/>
                  <a:pt x="338" y="166"/>
                  <a:pt x="339" y="166"/>
                </a:cubicBezTo>
                <a:cubicBezTo>
                  <a:pt x="339" y="165"/>
                  <a:pt x="340" y="164"/>
                  <a:pt x="340" y="163"/>
                </a:cubicBezTo>
                <a:cubicBezTo>
                  <a:pt x="340" y="161"/>
                  <a:pt x="339" y="158"/>
                  <a:pt x="337" y="152"/>
                </a:cubicBezTo>
                <a:cubicBezTo>
                  <a:pt x="337" y="152"/>
                  <a:pt x="337" y="152"/>
                  <a:pt x="337" y="152"/>
                </a:cubicBezTo>
                <a:cubicBezTo>
                  <a:pt x="337" y="152"/>
                  <a:pt x="337" y="152"/>
                  <a:pt x="337" y="152"/>
                </a:cubicBezTo>
                <a:cubicBezTo>
                  <a:pt x="336" y="150"/>
                  <a:pt x="336" y="149"/>
                  <a:pt x="335" y="148"/>
                </a:cubicBezTo>
                <a:cubicBezTo>
                  <a:pt x="334" y="147"/>
                  <a:pt x="333" y="146"/>
                  <a:pt x="332" y="146"/>
                </a:cubicBezTo>
                <a:cubicBezTo>
                  <a:pt x="331" y="146"/>
                  <a:pt x="330" y="147"/>
                  <a:pt x="329" y="147"/>
                </a:cubicBezTo>
                <a:cubicBezTo>
                  <a:pt x="327" y="149"/>
                  <a:pt x="326" y="151"/>
                  <a:pt x="326" y="151"/>
                </a:cubicBezTo>
                <a:cubicBezTo>
                  <a:pt x="326" y="151"/>
                  <a:pt x="326" y="151"/>
                  <a:pt x="326" y="151"/>
                </a:cubicBezTo>
                <a:cubicBezTo>
                  <a:pt x="326" y="152"/>
                  <a:pt x="326" y="152"/>
                  <a:pt x="326" y="152"/>
                </a:cubicBezTo>
                <a:cubicBezTo>
                  <a:pt x="329" y="164"/>
                  <a:pt x="329" y="164"/>
                  <a:pt x="329" y="164"/>
                </a:cubicBezTo>
                <a:cubicBezTo>
                  <a:pt x="329" y="165"/>
                  <a:pt x="329" y="165"/>
                  <a:pt x="329" y="165"/>
                </a:cubicBezTo>
                <a:cubicBezTo>
                  <a:pt x="337" y="167"/>
                  <a:pt x="337" y="167"/>
                  <a:pt x="337" y="167"/>
                </a:cubicBezTo>
                <a:cubicBezTo>
                  <a:pt x="337" y="167"/>
                  <a:pt x="337" y="167"/>
                  <a:pt x="337" y="167"/>
                </a:cubicBezTo>
                <a:cubicBezTo>
                  <a:pt x="337" y="165"/>
                  <a:pt x="337" y="165"/>
                  <a:pt x="337" y="165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1" y="162"/>
                  <a:pt x="331" y="162"/>
                  <a:pt x="331" y="162"/>
                </a:cubicBezTo>
                <a:cubicBezTo>
                  <a:pt x="330" y="164"/>
                  <a:pt x="330" y="164"/>
                  <a:pt x="330" y="164"/>
                </a:cubicBezTo>
                <a:cubicBezTo>
                  <a:pt x="332" y="163"/>
                  <a:pt x="332" y="163"/>
                  <a:pt x="332" y="163"/>
                </a:cubicBezTo>
                <a:cubicBezTo>
                  <a:pt x="332" y="163"/>
                  <a:pt x="332" y="163"/>
                  <a:pt x="329" y="151"/>
                </a:cubicBezTo>
                <a:cubicBezTo>
                  <a:pt x="328" y="152"/>
                  <a:pt x="328" y="152"/>
                  <a:pt x="328" y="152"/>
                </a:cubicBezTo>
                <a:cubicBezTo>
                  <a:pt x="329" y="152"/>
                  <a:pt x="329" y="152"/>
                  <a:pt x="329" y="152"/>
                </a:cubicBezTo>
                <a:cubicBezTo>
                  <a:pt x="329" y="152"/>
                  <a:pt x="329" y="152"/>
                  <a:pt x="329" y="152"/>
                </a:cubicBezTo>
                <a:cubicBezTo>
                  <a:pt x="329" y="152"/>
                  <a:pt x="330" y="151"/>
                  <a:pt x="330" y="150"/>
                </a:cubicBezTo>
                <a:cubicBezTo>
                  <a:pt x="331" y="149"/>
                  <a:pt x="331" y="149"/>
                  <a:pt x="331" y="149"/>
                </a:cubicBezTo>
                <a:cubicBezTo>
                  <a:pt x="332" y="149"/>
                  <a:pt x="332" y="149"/>
                  <a:pt x="332" y="149"/>
                </a:cubicBezTo>
                <a:cubicBezTo>
                  <a:pt x="332" y="149"/>
                  <a:pt x="332" y="149"/>
                  <a:pt x="333" y="150"/>
                </a:cubicBezTo>
                <a:cubicBezTo>
                  <a:pt x="333" y="150"/>
                  <a:pt x="334" y="152"/>
                  <a:pt x="334" y="153"/>
                </a:cubicBezTo>
                <a:cubicBezTo>
                  <a:pt x="336" y="153"/>
                  <a:pt x="336" y="153"/>
                  <a:pt x="336" y="153"/>
                </a:cubicBezTo>
                <a:cubicBezTo>
                  <a:pt x="334" y="153"/>
                  <a:pt x="334" y="153"/>
                  <a:pt x="334" y="153"/>
                </a:cubicBezTo>
                <a:cubicBezTo>
                  <a:pt x="336" y="159"/>
                  <a:pt x="337" y="161"/>
                  <a:pt x="337" y="163"/>
                </a:cubicBezTo>
                <a:cubicBezTo>
                  <a:pt x="337" y="163"/>
                  <a:pt x="337" y="164"/>
                  <a:pt x="336" y="164"/>
                </a:cubicBezTo>
                <a:cubicBezTo>
                  <a:pt x="336" y="164"/>
                  <a:pt x="336" y="164"/>
                  <a:pt x="336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6" y="164"/>
                  <a:pt x="336" y="164"/>
                  <a:pt x="336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7" y="165"/>
                  <a:pt x="337" y="165"/>
                  <a:pt x="337" y="165"/>
                </a:cubicBezTo>
                <a:cubicBezTo>
                  <a:pt x="337" y="164"/>
                  <a:pt x="337" y="164"/>
                  <a:pt x="337" y="164"/>
                </a:cubicBezTo>
                <a:lnTo>
                  <a:pt x="337" y="165"/>
                </a:lnTo>
                <a:close/>
                <a:moveTo>
                  <a:pt x="343" y="162"/>
                </a:moveTo>
                <a:cubicBezTo>
                  <a:pt x="341" y="163"/>
                  <a:pt x="341" y="163"/>
                  <a:pt x="341" y="163"/>
                </a:cubicBezTo>
                <a:cubicBezTo>
                  <a:pt x="345" y="170"/>
                  <a:pt x="345" y="170"/>
                  <a:pt x="345" y="170"/>
                </a:cubicBezTo>
                <a:cubicBezTo>
                  <a:pt x="347" y="173"/>
                  <a:pt x="347" y="173"/>
                  <a:pt x="347" y="173"/>
                </a:cubicBezTo>
                <a:cubicBezTo>
                  <a:pt x="348" y="170"/>
                  <a:pt x="348" y="170"/>
                  <a:pt x="348" y="170"/>
                </a:cubicBezTo>
                <a:cubicBezTo>
                  <a:pt x="351" y="162"/>
                  <a:pt x="351" y="162"/>
                  <a:pt x="351" y="162"/>
                </a:cubicBezTo>
                <a:cubicBezTo>
                  <a:pt x="351" y="160"/>
                  <a:pt x="351" y="160"/>
                  <a:pt x="351" y="160"/>
                </a:cubicBezTo>
                <a:cubicBezTo>
                  <a:pt x="350" y="160"/>
                  <a:pt x="350" y="160"/>
                  <a:pt x="350" y="160"/>
                </a:cubicBezTo>
                <a:cubicBezTo>
                  <a:pt x="347" y="158"/>
                  <a:pt x="347" y="158"/>
                  <a:pt x="347" y="158"/>
                </a:cubicBezTo>
                <a:cubicBezTo>
                  <a:pt x="347" y="158"/>
                  <a:pt x="347" y="158"/>
                  <a:pt x="347" y="158"/>
                </a:cubicBezTo>
                <a:cubicBezTo>
                  <a:pt x="347" y="158"/>
                  <a:pt x="347" y="158"/>
                  <a:pt x="347" y="158"/>
                </a:cubicBezTo>
                <a:cubicBezTo>
                  <a:pt x="347" y="158"/>
                  <a:pt x="346" y="158"/>
                  <a:pt x="345" y="158"/>
                </a:cubicBezTo>
                <a:cubicBezTo>
                  <a:pt x="344" y="158"/>
                  <a:pt x="343" y="158"/>
                  <a:pt x="343" y="159"/>
                </a:cubicBezTo>
                <a:cubicBezTo>
                  <a:pt x="342" y="160"/>
                  <a:pt x="341" y="161"/>
                  <a:pt x="341" y="162"/>
                </a:cubicBezTo>
                <a:cubicBezTo>
                  <a:pt x="341" y="163"/>
                  <a:pt x="341" y="163"/>
                  <a:pt x="341" y="163"/>
                </a:cubicBezTo>
                <a:cubicBezTo>
                  <a:pt x="341" y="163"/>
                  <a:pt x="341" y="163"/>
                  <a:pt x="341" y="163"/>
                </a:cubicBezTo>
                <a:cubicBezTo>
                  <a:pt x="343" y="162"/>
                  <a:pt x="343" y="162"/>
                  <a:pt x="343" y="162"/>
                </a:cubicBezTo>
                <a:cubicBezTo>
                  <a:pt x="344" y="162"/>
                  <a:pt x="344" y="162"/>
                  <a:pt x="344" y="162"/>
                </a:cubicBezTo>
                <a:cubicBezTo>
                  <a:pt x="344" y="161"/>
                  <a:pt x="344" y="161"/>
                  <a:pt x="344" y="161"/>
                </a:cubicBezTo>
                <a:cubicBezTo>
                  <a:pt x="345" y="161"/>
                  <a:pt x="345" y="161"/>
                  <a:pt x="345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7" y="160"/>
                  <a:pt x="347" y="160"/>
                  <a:pt x="347" y="160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9" y="162"/>
                </a:cubicBezTo>
                <a:cubicBezTo>
                  <a:pt x="349" y="161"/>
                  <a:pt x="349" y="161"/>
                  <a:pt x="349" y="161"/>
                </a:cubicBezTo>
                <a:cubicBezTo>
                  <a:pt x="348" y="161"/>
                  <a:pt x="348" y="161"/>
                  <a:pt x="348" y="161"/>
                </a:cubicBezTo>
                <a:cubicBezTo>
                  <a:pt x="348" y="161"/>
                  <a:pt x="348" y="161"/>
                  <a:pt x="345" y="169"/>
                </a:cubicBezTo>
                <a:cubicBezTo>
                  <a:pt x="347" y="169"/>
                  <a:pt x="347" y="169"/>
                  <a:pt x="347" y="169"/>
                </a:cubicBezTo>
                <a:cubicBezTo>
                  <a:pt x="348" y="168"/>
                  <a:pt x="348" y="168"/>
                  <a:pt x="348" y="168"/>
                </a:cubicBezTo>
                <a:cubicBezTo>
                  <a:pt x="348" y="168"/>
                  <a:pt x="348" y="168"/>
                  <a:pt x="344" y="162"/>
                </a:cubicBezTo>
                <a:cubicBezTo>
                  <a:pt x="343" y="162"/>
                  <a:pt x="343" y="162"/>
                  <a:pt x="343" y="162"/>
                </a:cubicBezTo>
                <a:cubicBezTo>
                  <a:pt x="344" y="162"/>
                  <a:pt x="344" y="162"/>
                  <a:pt x="344" y="162"/>
                </a:cubicBezTo>
                <a:lnTo>
                  <a:pt x="343" y="162"/>
                </a:lnTo>
                <a:close/>
                <a:moveTo>
                  <a:pt x="340" y="149"/>
                </a:moveTo>
                <a:cubicBezTo>
                  <a:pt x="340" y="150"/>
                  <a:pt x="340" y="150"/>
                  <a:pt x="340" y="150"/>
                </a:cubicBezTo>
                <a:cubicBezTo>
                  <a:pt x="348" y="150"/>
                  <a:pt x="348" y="150"/>
                  <a:pt x="348" y="150"/>
                </a:cubicBezTo>
                <a:cubicBezTo>
                  <a:pt x="348" y="149"/>
                  <a:pt x="348" y="149"/>
                  <a:pt x="348" y="149"/>
                </a:cubicBezTo>
                <a:cubicBezTo>
                  <a:pt x="347" y="149"/>
                  <a:pt x="347" y="149"/>
                  <a:pt x="347" y="149"/>
                </a:cubicBezTo>
                <a:cubicBezTo>
                  <a:pt x="348" y="153"/>
                  <a:pt x="348" y="153"/>
                  <a:pt x="348" y="153"/>
                </a:cubicBezTo>
                <a:cubicBezTo>
                  <a:pt x="348" y="154"/>
                  <a:pt x="348" y="154"/>
                  <a:pt x="348" y="154"/>
                </a:cubicBezTo>
                <a:cubicBezTo>
                  <a:pt x="348" y="154"/>
                  <a:pt x="348" y="154"/>
                  <a:pt x="348" y="154"/>
                </a:cubicBezTo>
                <a:cubicBezTo>
                  <a:pt x="354" y="158"/>
                  <a:pt x="354" y="158"/>
                  <a:pt x="354" y="158"/>
                </a:cubicBezTo>
                <a:cubicBezTo>
                  <a:pt x="355" y="159"/>
                  <a:pt x="355" y="159"/>
                  <a:pt x="355" y="159"/>
                </a:cubicBezTo>
                <a:cubicBezTo>
                  <a:pt x="356" y="158"/>
                  <a:pt x="356" y="158"/>
                  <a:pt x="356" y="158"/>
                </a:cubicBezTo>
                <a:cubicBezTo>
                  <a:pt x="359" y="152"/>
                  <a:pt x="359" y="152"/>
                  <a:pt x="359" y="152"/>
                </a:cubicBezTo>
                <a:cubicBezTo>
                  <a:pt x="359" y="151"/>
                  <a:pt x="359" y="151"/>
                  <a:pt x="359" y="151"/>
                </a:cubicBezTo>
                <a:cubicBezTo>
                  <a:pt x="359" y="151"/>
                  <a:pt x="359" y="151"/>
                  <a:pt x="359" y="151"/>
                </a:cubicBezTo>
                <a:cubicBezTo>
                  <a:pt x="356" y="148"/>
                  <a:pt x="356" y="148"/>
                  <a:pt x="356" y="148"/>
                </a:cubicBezTo>
                <a:cubicBezTo>
                  <a:pt x="355" y="149"/>
                  <a:pt x="355" y="149"/>
                  <a:pt x="355" y="149"/>
                </a:cubicBezTo>
                <a:cubicBezTo>
                  <a:pt x="356" y="148"/>
                  <a:pt x="356" y="148"/>
                  <a:pt x="356" y="148"/>
                </a:cubicBezTo>
                <a:cubicBezTo>
                  <a:pt x="355" y="144"/>
                  <a:pt x="355" y="144"/>
                  <a:pt x="355" y="144"/>
                </a:cubicBezTo>
                <a:cubicBezTo>
                  <a:pt x="355" y="144"/>
                  <a:pt x="355" y="144"/>
                  <a:pt x="355" y="144"/>
                </a:cubicBezTo>
                <a:cubicBezTo>
                  <a:pt x="354" y="143"/>
                  <a:pt x="354" y="143"/>
                  <a:pt x="354" y="143"/>
                </a:cubicBezTo>
                <a:cubicBezTo>
                  <a:pt x="347" y="142"/>
                  <a:pt x="347" y="142"/>
                  <a:pt x="347" y="142"/>
                </a:cubicBezTo>
                <a:cubicBezTo>
                  <a:pt x="347" y="143"/>
                  <a:pt x="347" y="143"/>
                  <a:pt x="347" y="143"/>
                </a:cubicBezTo>
                <a:cubicBezTo>
                  <a:pt x="348" y="144"/>
                  <a:pt x="348" y="144"/>
                  <a:pt x="348" y="144"/>
                </a:cubicBezTo>
                <a:cubicBezTo>
                  <a:pt x="351" y="140"/>
                  <a:pt x="351" y="140"/>
                  <a:pt x="351" y="140"/>
                </a:cubicBezTo>
                <a:cubicBezTo>
                  <a:pt x="351" y="140"/>
                  <a:pt x="351" y="140"/>
                  <a:pt x="351" y="140"/>
                </a:cubicBezTo>
                <a:cubicBezTo>
                  <a:pt x="351" y="139"/>
                  <a:pt x="351" y="139"/>
                  <a:pt x="351" y="139"/>
                </a:cubicBezTo>
                <a:cubicBezTo>
                  <a:pt x="351" y="139"/>
                  <a:pt x="351" y="134"/>
                  <a:pt x="343" y="130"/>
                </a:cubicBezTo>
                <a:cubicBezTo>
                  <a:pt x="343" y="130"/>
                  <a:pt x="343" y="130"/>
                  <a:pt x="343" y="130"/>
                </a:cubicBezTo>
                <a:cubicBezTo>
                  <a:pt x="343" y="130"/>
                  <a:pt x="343" y="130"/>
                  <a:pt x="343" y="130"/>
                </a:cubicBezTo>
                <a:cubicBezTo>
                  <a:pt x="342" y="129"/>
                  <a:pt x="341" y="129"/>
                  <a:pt x="340" y="128"/>
                </a:cubicBezTo>
                <a:cubicBezTo>
                  <a:pt x="340" y="128"/>
                  <a:pt x="339" y="127"/>
                  <a:pt x="338" y="127"/>
                </a:cubicBezTo>
                <a:cubicBezTo>
                  <a:pt x="337" y="127"/>
                  <a:pt x="336" y="128"/>
                  <a:pt x="336" y="128"/>
                </a:cubicBezTo>
                <a:cubicBezTo>
                  <a:pt x="335" y="129"/>
                  <a:pt x="335" y="129"/>
                  <a:pt x="334" y="131"/>
                </a:cubicBezTo>
                <a:cubicBezTo>
                  <a:pt x="334" y="132"/>
                  <a:pt x="334" y="133"/>
                  <a:pt x="333" y="135"/>
                </a:cubicBezTo>
                <a:cubicBezTo>
                  <a:pt x="335" y="135"/>
                  <a:pt x="335" y="135"/>
                  <a:pt x="335" y="135"/>
                </a:cubicBezTo>
                <a:cubicBezTo>
                  <a:pt x="333" y="135"/>
                  <a:pt x="333" y="135"/>
                  <a:pt x="333" y="135"/>
                </a:cubicBezTo>
                <a:cubicBezTo>
                  <a:pt x="332" y="137"/>
                  <a:pt x="331" y="139"/>
                  <a:pt x="331" y="141"/>
                </a:cubicBezTo>
                <a:cubicBezTo>
                  <a:pt x="331" y="143"/>
                  <a:pt x="332" y="145"/>
                  <a:pt x="333" y="146"/>
                </a:cubicBezTo>
                <a:cubicBezTo>
                  <a:pt x="335" y="148"/>
                  <a:pt x="337" y="149"/>
                  <a:pt x="33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40" y="150"/>
                  <a:pt x="340" y="150"/>
                  <a:pt x="340" y="150"/>
                </a:cubicBezTo>
                <a:cubicBezTo>
                  <a:pt x="340" y="149"/>
                  <a:pt x="340" y="149"/>
                  <a:pt x="340" y="149"/>
                </a:cubicBezTo>
                <a:cubicBezTo>
                  <a:pt x="341" y="148"/>
                  <a:pt x="341" y="148"/>
                  <a:pt x="341" y="148"/>
                </a:cubicBezTo>
                <a:cubicBezTo>
                  <a:pt x="338" y="146"/>
                  <a:pt x="337" y="145"/>
                  <a:pt x="336" y="144"/>
                </a:cubicBezTo>
                <a:cubicBezTo>
                  <a:pt x="335" y="143"/>
                  <a:pt x="334" y="142"/>
                  <a:pt x="334" y="141"/>
                </a:cubicBezTo>
                <a:cubicBezTo>
                  <a:pt x="334" y="140"/>
                  <a:pt x="335" y="138"/>
                  <a:pt x="336" y="136"/>
                </a:cubicBezTo>
                <a:cubicBezTo>
                  <a:pt x="336" y="136"/>
                  <a:pt x="336" y="136"/>
                  <a:pt x="336" y="136"/>
                </a:cubicBezTo>
                <a:cubicBezTo>
                  <a:pt x="336" y="136"/>
                  <a:pt x="336" y="136"/>
                  <a:pt x="336" y="136"/>
                </a:cubicBezTo>
                <a:cubicBezTo>
                  <a:pt x="337" y="133"/>
                  <a:pt x="337" y="132"/>
                  <a:pt x="338" y="131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1"/>
                  <a:pt x="339" y="131"/>
                </a:cubicBezTo>
                <a:cubicBezTo>
                  <a:pt x="340" y="131"/>
                  <a:pt x="341" y="132"/>
                  <a:pt x="342" y="133"/>
                </a:cubicBezTo>
                <a:cubicBezTo>
                  <a:pt x="343" y="131"/>
                  <a:pt x="343" y="131"/>
                  <a:pt x="343" y="131"/>
                </a:cubicBezTo>
                <a:cubicBezTo>
                  <a:pt x="342" y="133"/>
                  <a:pt x="342" y="133"/>
                  <a:pt x="342" y="133"/>
                </a:cubicBezTo>
                <a:cubicBezTo>
                  <a:pt x="345" y="135"/>
                  <a:pt x="346" y="136"/>
                  <a:pt x="347" y="138"/>
                </a:cubicBezTo>
                <a:cubicBezTo>
                  <a:pt x="348" y="138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9" y="139"/>
                  <a:pt x="349" y="139"/>
                  <a:pt x="349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5" y="143"/>
                </a:cubicBezTo>
                <a:cubicBezTo>
                  <a:pt x="344" y="145"/>
                  <a:pt x="344" y="145"/>
                  <a:pt x="344" y="145"/>
                </a:cubicBezTo>
                <a:cubicBezTo>
                  <a:pt x="346" y="145"/>
                  <a:pt x="346" y="145"/>
                  <a:pt x="346" y="145"/>
                </a:cubicBezTo>
                <a:cubicBezTo>
                  <a:pt x="346" y="145"/>
                  <a:pt x="346" y="145"/>
                  <a:pt x="353" y="146"/>
                </a:cubicBezTo>
                <a:cubicBezTo>
                  <a:pt x="353" y="145"/>
                  <a:pt x="353" y="145"/>
                  <a:pt x="353" y="145"/>
                </a:cubicBezTo>
                <a:cubicBezTo>
                  <a:pt x="352" y="145"/>
                  <a:pt x="352" y="145"/>
                  <a:pt x="352" y="145"/>
                </a:cubicBezTo>
                <a:cubicBezTo>
                  <a:pt x="352" y="145"/>
                  <a:pt x="352" y="145"/>
                  <a:pt x="352" y="146"/>
                </a:cubicBezTo>
                <a:cubicBezTo>
                  <a:pt x="352" y="146"/>
                  <a:pt x="353" y="147"/>
                  <a:pt x="353" y="149"/>
                </a:cubicBezTo>
                <a:cubicBezTo>
                  <a:pt x="353" y="150"/>
                  <a:pt x="353" y="150"/>
                  <a:pt x="353" y="150"/>
                </a:cubicBezTo>
                <a:cubicBezTo>
                  <a:pt x="354" y="150"/>
                  <a:pt x="354" y="150"/>
                  <a:pt x="354" y="150"/>
                </a:cubicBezTo>
                <a:cubicBezTo>
                  <a:pt x="354" y="150"/>
                  <a:pt x="354" y="150"/>
                  <a:pt x="356" y="153"/>
                </a:cubicBezTo>
                <a:cubicBezTo>
                  <a:pt x="357" y="152"/>
                  <a:pt x="357" y="152"/>
                  <a:pt x="357" y="152"/>
                </a:cubicBezTo>
                <a:cubicBezTo>
                  <a:pt x="356" y="151"/>
                  <a:pt x="356" y="151"/>
                  <a:pt x="356" y="151"/>
                </a:cubicBezTo>
                <a:cubicBezTo>
                  <a:pt x="356" y="151"/>
                  <a:pt x="356" y="151"/>
                  <a:pt x="353" y="156"/>
                </a:cubicBezTo>
                <a:cubicBezTo>
                  <a:pt x="355" y="157"/>
                  <a:pt x="355" y="157"/>
                  <a:pt x="355" y="157"/>
                </a:cubicBezTo>
                <a:cubicBezTo>
                  <a:pt x="356" y="156"/>
                  <a:pt x="356" y="156"/>
                  <a:pt x="356" y="156"/>
                </a:cubicBezTo>
                <a:cubicBezTo>
                  <a:pt x="356" y="156"/>
                  <a:pt x="356" y="156"/>
                  <a:pt x="350" y="152"/>
                </a:cubicBezTo>
                <a:cubicBezTo>
                  <a:pt x="349" y="153"/>
                  <a:pt x="349" y="153"/>
                  <a:pt x="349" y="153"/>
                </a:cubicBezTo>
                <a:cubicBezTo>
                  <a:pt x="351" y="152"/>
                  <a:pt x="351" y="152"/>
                  <a:pt x="351" y="152"/>
                </a:cubicBezTo>
                <a:cubicBezTo>
                  <a:pt x="351" y="152"/>
                  <a:pt x="351" y="152"/>
                  <a:pt x="349" y="148"/>
                </a:cubicBezTo>
                <a:cubicBezTo>
                  <a:pt x="349" y="147"/>
                  <a:pt x="349" y="147"/>
                  <a:pt x="349" y="147"/>
                </a:cubicBezTo>
                <a:cubicBezTo>
                  <a:pt x="348" y="147"/>
                  <a:pt x="348" y="147"/>
                  <a:pt x="348" y="147"/>
                </a:cubicBezTo>
                <a:cubicBezTo>
                  <a:pt x="348" y="147"/>
                  <a:pt x="348" y="147"/>
                  <a:pt x="340" y="147"/>
                </a:cubicBezTo>
                <a:cubicBezTo>
                  <a:pt x="340" y="149"/>
                  <a:pt x="340" y="149"/>
                  <a:pt x="340" y="149"/>
                </a:cubicBezTo>
                <a:cubicBezTo>
                  <a:pt x="341" y="148"/>
                  <a:pt x="341" y="148"/>
                  <a:pt x="341" y="148"/>
                </a:cubicBezTo>
                <a:lnTo>
                  <a:pt x="340" y="149"/>
                </a:lnTo>
                <a:close/>
                <a:moveTo>
                  <a:pt x="352" y="141"/>
                </a:moveTo>
                <a:cubicBezTo>
                  <a:pt x="351" y="142"/>
                  <a:pt x="351" y="142"/>
                  <a:pt x="351" y="142"/>
                </a:cubicBezTo>
                <a:cubicBezTo>
                  <a:pt x="357" y="146"/>
                  <a:pt x="357" y="146"/>
                  <a:pt x="357" y="146"/>
                </a:cubicBezTo>
                <a:cubicBezTo>
                  <a:pt x="358" y="147"/>
                  <a:pt x="358" y="147"/>
                  <a:pt x="358" y="147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60" y="143"/>
                  <a:pt x="360" y="143"/>
                  <a:pt x="360" y="143"/>
                </a:cubicBezTo>
                <a:cubicBezTo>
                  <a:pt x="361" y="141"/>
                  <a:pt x="361" y="141"/>
                  <a:pt x="361" y="141"/>
                </a:cubicBezTo>
                <a:cubicBezTo>
                  <a:pt x="359" y="141"/>
                  <a:pt x="359" y="141"/>
                  <a:pt x="359" y="141"/>
                </a:cubicBezTo>
                <a:cubicBezTo>
                  <a:pt x="354" y="138"/>
                  <a:pt x="354" y="138"/>
                  <a:pt x="354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1" y="140"/>
                  <a:pt x="351" y="140"/>
                  <a:pt x="351" y="140"/>
                </a:cubicBezTo>
                <a:cubicBezTo>
                  <a:pt x="350" y="141"/>
                  <a:pt x="350" y="141"/>
                  <a:pt x="350" y="141"/>
                </a:cubicBezTo>
                <a:cubicBezTo>
                  <a:pt x="351" y="142"/>
                  <a:pt x="351" y="142"/>
                  <a:pt x="351" y="142"/>
                </a:cubicBezTo>
                <a:cubicBezTo>
                  <a:pt x="352" y="141"/>
                  <a:pt x="352" y="141"/>
                  <a:pt x="352" y="141"/>
                </a:cubicBezTo>
                <a:cubicBezTo>
                  <a:pt x="353" y="142"/>
                  <a:pt x="353" y="142"/>
                  <a:pt x="353" y="142"/>
                </a:cubicBezTo>
                <a:cubicBezTo>
                  <a:pt x="354" y="140"/>
                  <a:pt x="354" y="140"/>
                  <a:pt x="354" y="140"/>
                </a:cubicBezTo>
                <a:cubicBezTo>
                  <a:pt x="353" y="139"/>
                  <a:pt x="353" y="139"/>
                  <a:pt x="353" y="139"/>
                </a:cubicBezTo>
                <a:cubicBezTo>
                  <a:pt x="353" y="141"/>
                  <a:pt x="353" y="141"/>
                  <a:pt x="353" y="141"/>
                </a:cubicBezTo>
                <a:cubicBezTo>
                  <a:pt x="353" y="141"/>
                  <a:pt x="353" y="141"/>
                  <a:pt x="358" y="143"/>
                </a:cubicBezTo>
                <a:cubicBezTo>
                  <a:pt x="359" y="142"/>
                  <a:pt x="359" y="142"/>
                  <a:pt x="359" y="142"/>
                </a:cubicBezTo>
                <a:cubicBezTo>
                  <a:pt x="357" y="141"/>
                  <a:pt x="357" y="141"/>
                  <a:pt x="357" y="141"/>
                </a:cubicBezTo>
                <a:cubicBezTo>
                  <a:pt x="357" y="142"/>
                  <a:pt x="357" y="142"/>
                  <a:pt x="357" y="142"/>
                </a:cubicBezTo>
                <a:cubicBezTo>
                  <a:pt x="357" y="142"/>
                  <a:pt x="357" y="143"/>
                  <a:pt x="356" y="144"/>
                </a:cubicBezTo>
                <a:cubicBezTo>
                  <a:pt x="357" y="145"/>
                  <a:pt x="357" y="145"/>
                  <a:pt x="357" y="145"/>
                </a:cubicBezTo>
                <a:cubicBezTo>
                  <a:pt x="358" y="144"/>
                  <a:pt x="358" y="144"/>
                  <a:pt x="358" y="144"/>
                </a:cubicBezTo>
                <a:cubicBezTo>
                  <a:pt x="358" y="144"/>
                  <a:pt x="358" y="144"/>
                  <a:pt x="353" y="140"/>
                </a:cubicBezTo>
                <a:cubicBezTo>
                  <a:pt x="352" y="141"/>
                  <a:pt x="352" y="141"/>
                  <a:pt x="352" y="141"/>
                </a:cubicBezTo>
                <a:cubicBezTo>
                  <a:pt x="353" y="142"/>
                  <a:pt x="353" y="142"/>
                  <a:pt x="353" y="142"/>
                </a:cubicBezTo>
                <a:lnTo>
                  <a:pt x="352" y="141"/>
                </a:lnTo>
                <a:close/>
                <a:moveTo>
                  <a:pt x="372" y="142"/>
                </a:moveTo>
                <a:cubicBezTo>
                  <a:pt x="373" y="141"/>
                  <a:pt x="373" y="141"/>
                  <a:pt x="373" y="141"/>
                </a:cubicBezTo>
                <a:cubicBezTo>
                  <a:pt x="368" y="134"/>
                  <a:pt x="368" y="134"/>
                  <a:pt x="368" y="134"/>
                </a:cubicBezTo>
                <a:cubicBezTo>
                  <a:pt x="366" y="132"/>
                  <a:pt x="366" y="132"/>
                  <a:pt x="366" y="132"/>
                </a:cubicBezTo>
                <a:cubicBezTo>
                  <a:pt x="365" y="135"/>
                  <a:pt x="365" y="135"/>
                  <a:pt x="365" y="135"/>
                </a:cubicBezTo>
                <a:cubicBezTo>
                  <a:pt x="364" y="143"/>
                  <a:pt x="364" y="143"/>
                  <a:pt x="364" y="143"/>
                </a:cubicBezTo>
                <a:cubicBezTo>
                  <a:pt x="364" y="145"/>
                  <a:pt x="364" y="145"/>
                  <a:pt x="364" y="145"/>
                </a:cubicBezTo>
                <a:cubicBezTo>
                  <a:pt x="375" y="143"/>
                  <a:pt x="375" y="143"/>
                  <a:pt x="375" y="143"/>
                </a:cubicBezTo>
                <a:cubicBezTo>
                  <a:pt x="373" y="141"/>
                  <a:pt x="373" y="141"/>
                  <a:pt x="373" y="141"/>
                </a:cubicBezTo>
                <a:cubicBezTo>
                  <a:pt x="372" y="142"/>
                  <a:pt x="372" y="142"/>
                  <a:pt x="372" y="142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5" y="142"/>
                  <a:pt x="365" y="142"/>
                  <a:pt x="365" y="142"/>
                </a:cubicBezTo>
                <a:cubicBezTo>
                  <a:pt x="366" y="143"/>
                  <a:pt x="366" y="143"/>
                  <a:pt x="366" y="143"/>
                </a:cubicBezTo>
                <a:cubicBezTo>
                  <a:pt x="367" y="144"/>
                  <a:pt x="367" y="144"/>
                  <a:pt x="367" y="144"/>
                </a:cubicBezTo>
                <a:cubicBezTo>
                  <a:pt x="367" y="144"/>
                  <a:pt x="367" y="144"/>
                  <a:pt x="368" y="136"/>
                </a:cubicBezTo>
                <a:cubicBezTo>
                  <a:pt x="367" y="135"/>
                  <a:pt x="367" y="135"/>
                  <a:pt x="367" y="135"/>
                </a:cubicBezTo>
                <a:cubicBezTo>
                  <a:pt x="366" y="136"/>
                  <a:pt x="366" y="136"/>
                  <a:pt x="366" y="136"/>
                </a:cubicBezTo>
                <a:cubicBezTo>
                  <a:pt x="366" y="136"/>
                  <a:pt x="366" y="136"/>
                  <a:pt x="371" y="143"/>
                </a:cubicBezTo>
                <a:cubicBezTo>
                  <a:pt x="372" y="142"/>
                  <a:pt x="372" y="142"/>
                  <a:pt x="372" y="142"/>
                </a:cubicBezTo>
                <a:cubicBezTo>
                  <a:pt x="372" y="141"/>
                  <a:pt x="372" y="141"/>
                  <a:pt x="372" y="141"/>
                </a:cubicBezTo>
                <a:lnTo>
                  <a:pt x="372" y="142"/>
                </a:lnTo>
                <a:close/>
                <a:moveTo>
                  <a:pt x="356" y="130"/>
                </a:moveTo>
                <a:cubicBezTo>
                  <a:pt x="357" y="129"/>
                  <a:pt x="357" y="129"/>
                  <a:pt x="357" y="129"/>
                </a:cubicBezTo>
                <a:cubicBezTo>
                  <a:pt x="352" y="125"/>
                  <a:pt x="352" y="125"/>
                  <a:pt x="352" y="125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49" y="126"/>
                  <a:pt x="349" y="126"/>
                  <a:pt x="349" y="126"/>
                </a:cubicBezTo>
                <a:cubicBezTo>
                  <a:pt x="348" y="131"/>
                  <a:pt x="348" y="131"/>
                  <a:pt x="348" y="131"/>
                </a:cubicBezTo>
                <a:cubicBezTo>
                  <a:pt x="348" y="132"/>
                  <a:pt x="348" y="132"/>
                  <a:pt x="348" y="132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54" y="137"/>
                  <a:pt x="354" y="137"/>
                  <a:pt x="354" y="137"/>
                </a:cubicBezTo>
                <a:cubicBezTo>
                  <a:pt x="356" y="138"/>
                  <a:pt x="356" y="138"/>
                  <a:pt x="356" y="138"/>
                </a:cubicBezTo>
                <a:cubicBezTo>
                  <a:pt x="358" y="129"/>
                  <a:pt x="358" y="129"/>
                  <a:pt x="358" y="129"/>
                </a:cubicBezTo>
                <a:cubicBezTo>
                  <a:pt x="357" y="129"/>
                  <a:pt x="357" y="129"/>
                  <a:pt x="357" y="129"/>
                </a:cubicBezTo>
                <a:cubicBezTo>
                  <a:pt x="356" y="130"/>
                  <a:pt x="356" y="130"/>
                  <a:pt x="356" y="130"/>
                </a:cubicBezTo>
                <a:cubicBezTo>
                  <a:pt x="355" y="130"/>
                  <a:pt x="355" y="130"/>
                  <a:pt x="355" y="130"/>
                </a:cubicBezTo>
                <a:cubicBezTo>
                  <a:pt x="353" y="135"/>
                  <a:pt x="353" y="135"/>
                  <a:pt x="353" y="135"/>
                </a:cubicBezTo>
                <a:cubicBezTo>
                  <a:pt x="355" y="135"/>
                  <a:pt x="355" y="135"/>
                  <a:pt x="355" y="135"/>
                </a:cubicBezTo>
                <a:cubicBezTo>
                  <a:pt x="356" y="134"/>
                  <a:pt x="356" y="134"/>
                  <a:pt x="356" y="134"/>
                </a:cubicBezTo>
                <a:cubicBezTo>
                  <a:pt x="356" y="134"/>
                  <a:pt x="356" y="134"/>
                  <a:pt x="350" y="130"/>
                </a:cubicBezTo>
                <a:cubicBezTo>
                  <a:pt x="349" y="131"/>
                  <a:pt x="349" y="131"/>
                  <a:pt x="349" y="131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51" y="132"/>
                  <a:pt x="351" y="132"/>
                  <a:pt x="352" y="126"/>
                </a:cubicBezTo>
                <a:cubicBezTo>
                  <a:pt x="351" y="126"/>
                  <a:pt x="351" y="126"/>
                  <a:pt x="351" y="126"/>
                </a:cubicBezTo>
                <a:cubicBezTo>
                  <a:pt x="350" y="127"/>
                  <a:pt x="350" y="127"/>
                  <a:pt x="350" y="127"/>
                </a:cubicBezTo>
                <a:cubicBezTo>
                  <a:pt x="350" y="127"/>
                  <a:pt x="350" y="127"/>
                  <a:pt x="355" y="131"/>
                </a:cubicBezTo>
                <a:cubicBezTo>
                  <a:pt x="356" y="130"/>
                  <a:pt x="356" y="130"/>
                  <a:pt x="356" y="130"/>
                </a:cubicBezTo>
                <a:cubicBezTo>
                  <a:pt x="355" y="130"/>
                  <a:pt x="355" y="130"/>
                  <a:pt x="355" y="130"/>
                </a:cubicBezTo>
                <a:lnTo>
                  <a:pt x="356" y="130"/>
                </a:lnTo>
                <a:close/>
                <a:moveTo>
                  <a:pt x="359" y="119"/>
                </a:moveTo>
                <a:cubicBezTo>
                  <a:pt x="359" y="121"/>
                  <a:pt x="359" y="121"/>
                  <a:pt x="359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4" y="121"/>
                  <a:pt x="364" y="121"/>
                  <a:pt x="364" y="121"/>
                </a:cubicBezTo>
                <a:cubicBezTo>
                  <a:pt x="364" y="119"/>
                  <a:pt x="364" y="119"/>
                  <a:pt x="364" y="119"/>
                </a:cubicBezTo>
                <a:cubicBezTo>
                  <a:pt x="364" y="114"/>
                  <a:pt x="364" y="114"/>
                  <a:pt x="364" y="114"/>
                </a:cubicBezTo>
                <a:cubicBezTo>
                  <a:pt x="364" y="112"/>
                  <a:pt x="364" y="112"/>
                  <a:pt x="364" y="112"/>
                </a:cubicBezTo>
                <a:cubicBezTo>
                  <a:pt x="362" y="112"/>
                  <a:pt x="362" y="112"/>
                  <a:pt x="362" y="112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1" y="116"/>
                  <a:pt x="351" y="116"/>
                  <a:pt x="351" y="116"/>
                </a:cubicBezTo>
                <a:cubicBezTo>
                  <a:pt x="352" y="117"/>
                  <a:pt x="352" y="117"/>
                  <a:pt x="352" y="117"/>
                </a:cubicBezTo>
                <a:cubicBezTo>
                  <a:pt x="359" y="127"/>
                  <a:pt x="359" y="127"/>
                  <a:pt x="359" y="127"/>
                </a:cubicBezTo>
                <a:cubicBezTo>
                  <a:pt x="363" y="132"/>
                  <a:pt x="363" y="132"/>
                  <a:pt x="363" y="132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21"/>
                  <a:pt x="359" y="121"/>
                  <a:pt x="359" y="121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7" y="119"/>
                  <a:pt x="357" y="119"/>
                  <a:pt x="357" y="119"/>
                </a:cubicBezTo>
                <a:cubicBezTo>
                  <a:pt x="359" y="126"/>
                  <a:pt x="359" y="126"/>
                  <a:pt x="359" y="126"/>
                </a:cubicBezTo>
                <a:cubicBezTo>
                  <a:pt x="360" y="126"/>
                  <a:pt x="360" y="126"/>
                  <a:pt x="360" y="126"/>
                </a:cubicBezTo>
                <a:cubicBezTo>
                  <a:pt x="361" y="125"/>
                  <a:pt x="361" y="125"/>
                  <a:pt x="361" y="125"/>
                </a:cubicBezTo>
                <a:cubicBezTo>
                  <a:pt x="361" y="125"/>
                  <a:pt x="361" y="125"/>
                  <a:pt x="355" y="116"/>
                </a:cubicBezTo>
                <a:cubicBezTo>
                  <a:pt x="353" y="116"/>
                  <a:pt x="353" y="116"/>
                  <a:pt x="353" y="116"/>
                </a:cubicBezTo>
                <a:cubicBezTo>
                  <a:pt x="354" y="118"/>
                  <a:pt x="354" y="118"/>
                  <a:pt x="354" y="118"/>
                </a:cubicBezTo>
                <a:cubicBezTo>
                  <a:pt x="354" y="118"/>
                  <a:pt x="354" y="118"/>
                  <a:pt x="355" y="118"/>
                </a:cubicBezTo>
                <a:cubicBezTo>
                  <a:pt x="356" y="117"/>
                  <a:pt x="359" y="117"/>
                  <a:pt x="363" y="115"/>
                </a:cubicBezTo>
                <a:cubicBezTo>
                  <a:pt x="363" y="114"/>
                  <a:pt x="363" y="114"/>
                  <a:pt x="363" y="114"/>
                </a:cubicBezTo>
                <a:cubicBezTo>
                  <a:pt x="361" y="114"/>
                  <a:pt x="361" y="114"/>
                  <a:pt x="361" y="114"/>
                </a:cubicBezTo>
                <a:cubicBezTo>
                  <a:pt x="361" y="114"/>
                  <a:pt x="361" y="114"/>
                  <a:pt x="361" y="119"/>
                </a:cubicBezTo>
                <a:cubicBezTo>
                  <a:pt x="363" y="119"/>
                  <a:pt x="363" y="119"/>
                  <a:pt x="363" y="119"/>
                </a:cubicBezTo>
                <a:cubicBezTo>
                  <a:pt x="363" y="118"/>
                  <a:pt x="363" y="118"/>
                  <a:pt x="363" y="118"/>
                </a:cubicBezTo>
                <a:cubicBezTo>
                  <a:pt x="363" y="118"/>
                  <a:pt x="363" y="118"/>
                  <a:pt x="359" y="118"/>
                </a:cubicBezTo>
                <a:cubicBezTo>
                  <a:pt x="357" y="118"/>
                  <a:pt x="357" y="118"/>
                  <a:pt x="357" y="118"/>
                </a:cubicBezTo>
                <a:cubicBezTo>
                  <a:pt x="357" y="119"/>
                  <a:pt x="357" y="119"/>
                  <a:pt x="357" y="119"/>
                </a:cubicBezTo>
                <a:lnTo>
                  <a:pt x="359" y="119"/>
                </a:lnTo>
                <a:close/>
                <a:moveTo>
                  <a:pt x="382" y="116"/>
                </a:moveTo>
                <a:cubicBezTo>
                  <a:pt x="380" y="116"/>
                  <a:pt x="380" y="116"/>
                  <a:pt x="380" y="116"/>
                </a:cubicBezTo>
                <a:cubicBezTo>
                  <a:pt x="379" y="118"/>
                  <a:pt x="379" y="118"/>
                  <a:pt x="379" y="118"/>
                </a:cubicBezTo>
                <a:cubicBezTo>
                  <a:pt x="377" y="122"/>
                  <a:pt x="377" y="122"/>
                  <a:pt x="377" y="122"/>
                </a:cubicBezTo>
                <a:cubicBezTo>
                  <a:pt x="381" y="121"/>
                  <a:pt x="381" y="121"/>
                  <a:pt x="381" y="121"/>
                </a:cubicBezTo>
                <a:cubicBezTo>
                  <a:pt x="385" y="119"/>
                  <a:pt x="385" y="119"/>
                  <a:pt x="385" y="119"/>
                </a:cubicBezTo>
                <a:cubicBezTo>
                  <a:pt x="388" y="118"/>
                  <a:pt x="388" y="118"/>
                  <a:pt x="388" y="118"/>
                </a:cubicBezTo>
                <a:cubicBezTo>
                  <a:pt x="381" y="114"/>
                  <a:pt x="381" y="114"/>
                  <a:pt x="381" y="114"/>
                </a:cubicBezTo>
                <a:cubicBezTo>
                  <a:pt x="380" y="116"/>
                  <a:pt x="380" y="116"/>
                  <a:pt x="380" y="116"/>
                </a:cubicBezTo>
                <a:cubicBezTo>
                  <a:pt x="382" y="116"/>
                  <a:pt x="382" y="116"/>
                  <a:pt x="382" y="116"/>
                </a:cubicBezTo>
                <a:cubicBezTo>
                  <a:pt x="381" y="118"/>
                  <a:pt x="381" y="118"/>
                  <a:pt x="381" y="118"/>
                </a:cubicBezTo>
                <a:cubicBezTo>
                  <a:pt x="384" y="119"/>
                  <a:pt x="384" y="119"/>
                  <a:pt x="384" y="119"/>
                </a:cubicBezTo>
                <a:cubicBezTo>
                  <a:pt x="384" y="118"/>
                  <a:pt x="384" y="118"/>
                  <a:pt x="384" y="118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0" y="118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2" y="120"/>
                  <a:pt x="382" y="120"/>
                  <a:pt x="382" y="120"/>
                </a:cubicBezTo>
                <a:cubicBezTo>
                  <a:pt x="382" y="120"/>
                  <a:pt x="382" y="120"/>
                  <a:pt x="383" y="117"/>
                </a:cubicBezTo>
                <a:cubicBezTo>
                  <a:pt x="382" y="116"/>
                  <a:pt x="382" y="116"/>
                  <a:pt x="382" y="116"/>
                </a:cubicBezTo>
                <a:cubicBezTo>
                  <a:pt x="381" y="118"/>
                  <a:pt x="381" y="118"/>
                  <a:pt x="381" y="118"/>
                </a:cubicBezTo>
                <a:lnTo>
                  <a:pt x="382" y="116"/>
                </a:lnTo>
                <a:close/>
                <a:moveTo>
                  <a:pt x="421" y="110"/>
                </a:moveTo>
                <a:cubicBezTo>
                  <a:pt x="421" y="108"/>
                  <a:pt x="421" y="108"/>
                  <a:pt x="421" y="108"/>
                </a:cubicBezTo>
                <a:cubicBezTo>
                  <a:pt x="420" y="108"/>
                  <a:pt x="420" y="108"/>
                  <a:pt x="420" y="108"/>
                </a:cubicBezTo>
                <a:cubicBezTo>
                  <a:pt x="418" y="108"/>
                  <a:pt x="418" y="108"/>
                  <a:pt x="418" y="108"/>
                </a:cubicBezTo>
                <a:cubicBezTo>
                  <a:pt x="418" y="109"/>
                  <a:pt x="418" y="109"/>
                  <a:pt x="418" y="109"/>
                </a:cubicBezTo>
                <a:cubicBezTo>
                  <a:pt x="417" y="115"/>
                  <a:pt x="417" y="115"/>
                  <a:pt x="417" y="115"/>
                </a:cubicBezTo>
                <a:cubicBezTo>
                  <a:pt x="416" y="118"/>
                  <a:pt x="416" y="118"/>
                  <a:pt x="416" y="118"/>
                </a:cubicBezTo>
                <a:cubicBezTo>
                  <a:pt x="419" y="116"/>
                  <a:pt x="419" y="116"/>
                  <a:pt x="419" y="116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22" y="110"/>
                  <a:pt x="422" y="110"/>
                  <a:pt x="422" y="110"/>
                </a:cubicBezTo>
                <a:cubicBezTo>
                  <a:pt x="422" y="108"/>
                  <a:pt x="422" y="108"/>
                  <a:pt x="422" y="108"/>
                </a:cubicBezTo>
                <a:cubicBezTo>
                  <a:pt x="421" y="108"/>
                  <a:pt x="421" y="108"/>
                  <a:pt x="421" y="108"/>
                </a:cubicBezTo>
                <a:cubicBezTo>
                  <a:pt x="421" y="110"/>
                  <a:pt x="421" y="110"/>
                  <a:pt x="421" y="110"/>
                </a:cubicBezTo>
                <a:cubicBezTo>
                  <a:pt x="419" y="110"/>
                  <a:pt x="419" y="110"/>
                  <a:pt x="419" y="110"/>
                </a:cubicBezTo>
                <a:cubicBezTo>
                  <a:pt x="419" y="114"/>
                  <a:pt x="419" y="114"/>
                  <a:pt x="419" y="114"/>
                </a:cubicBezTo>
                <a:cubicBezTo>
                  <a:pt x="421" y="114"/>
                  <a:pt x="421" y="114"/>
                  <a:pt x="421" y="114"/>
                </a:cubicBezTo>
                <a:cubicBezTo>
                  <a:pt x="420" y="112"/>
                  <a:pt x="420" y="112"/>
                  <a:pt x="420" y="112"/>
                </a:cubicBezTo>
                <a:cubicBezTo>
                  <a:pt x="420" y="112"/>
                  <a:pt x="420" y="112"/>
                  <a:pt x="418" y="114"/>
                </a:cubicBezTo>
                <a:cubicBezTo>
                  <a:pt x="418" y="115"/>
                  <a:pt x="418" y="115"/>
                  <a:pt x="418" y="115"/>
                </a:cubicBezTo>
                <a:cubicBezTo>
                  <a:pt x="420" y="115"/>
                  <a:pt x="420" y="115"/>
                  <a:pt x="420" y="115"/>
                </a:cubicBezTo>
                <a:cubicBezTo>
                  <a:pt x="420" y="115"/>
                  <a:pt x="420" y="115"/>
                  <a:pt x="421" y="110"/>
                </a:cubicBezTo>
                <a:cubicBezTo>
                  <a:pt x="420" y="110"/>
                  <a:pt x="420" y="110"/>
                  <a:pt x="420" y="110"/>
                </a:cubicBezTo>
                <a:cubicBezTo>
                  <a:pt x="420" y="111"/>
                  <a:pt x="420" y="111"/>
                  <a:pt x="420" y="111"/>
                </a:cubicBezTo>
                <a:cubicBezTo>
                  <a:pt x="420" y="111"/>
                  <a:pt x="420" y="111"/>
                  <a:pt x="421" y="111"/>
                </a:cubicBezTo>
                <a:cubicBezTo>
                  <a:pt x="421" y="110"/>
                  <a:pt x="421" y="110"/>
                  <a:pt x="421" y="110"/>
                </a:cubicBezTo>
                <a:cubicBezTo>
                  <a:pt x="419" y="110"/>
                  <a:pt x="419" y="110"/>
                  <a:pt x="419" y="110"/>
                </a:cubicBezTo>
                <a:lnTo>
                  <a:pt x="421" y="110"/>
                </a:lnTo>
                <a:close/>
                <a:moveTo>
                  <a:pt x="363" y="137"/>
                </a:moveTo>
                <a:cubicBezTo>
                  <a:pt x="364" y="137"/>
                  <a:pt x="364" y="137"/>
                  <a:pt x="364" y="137"/>
                </a:cubicBezTo>
                <a:cubicBezTo>
                  <a:pt x="366" y="127"/>
                  <a:pt x="366" y="127"/>
                  <a:pt x="366" y="127"/>
                </a:cubicBezTo>
                <a:cubicBezTo>
                  <a:pt x="366" y="127"/>
                  <a:pt x="366" y="127"/>
                  <a:pt x="366" y="127"/>
                </a:cubicBezTo>
                <a:cubicBezTo>
                  <a:pt x="366" y="127"/>
                  <a:pt x="366" y="127"/>
                  <a:pt x="366" y="127"/>
                </a:cubicBezTo>
                <a:cubicBezTo>
                  <a:pt x="366" y="126"/>
                  <a:pt x="366" y="126"/>
                  <a:pt x="366" y="126"/>
                </a:cubicBezTo>
                <a:cubicBezTo>
                  <a:pt x="366" y="121"/>
                  <a:pt x="366" y="121"/>
                  <a:pt x="366" y="121"/>
                </a:cubicBezTo>
                <a:cubicBezTo>
                  <a:pt x="363" y="125"/>
                  <a:pt x="363" y="125"/>
                  <a:pt x="363" y="125"/>
                </a:cubicBezTo>
                <a:cubicBezTo>
                  <a:pt x="358" y="133"/>
                  <a:pt x="358" y="133"/>
                  <a:pt x="358" y="133"/>
                </a:cubicBezTo>
                <a:cubicBezTo>
                  <a:pt x="357" y="134"/>
                  <a:pt x="357" y="134"/>
                  <a:pt x="357" y="134"/>
                </a:cubicBezTo>
                <a:cubicBezTo>
                  <a:pt x="364" y="139"/>
                  <a:pt x="364" y="139"/>
                  <a:pt x="364" y="139"/>
                </a:cubicBezTo>
                <a:cubicBezTo>
                  <a:pt x="364" y="137"/>
                  <a:pt x="364" y="137"/>
                  <a:pt x="364" y="137"/>
                </a:cubicBezTo>
                <a:cubicBezTo>
                  <a:pt x="363" y="137"/>
                  <a:pt x="363" y="137"/>
                  <a:pt x="363" y="137"/>
                </a:cubicBezTo>
                <a:cubicBezTo>
                  <a:pt x="364" y="135"/>
                  <a:pt x="364" y="135"/>
                  <a:pt x="364" y="135"/>
                </a:cubicBezTo>
                <a:cubicBezTo>
                  <a:pt x="360" y="133"/>
                  <a:pt x="360" y="133"/>
                  <a:pt x="360" y="133"/>
                </a:cubicBezTo>
                <a:cubicBezTo>
                  <a:pt x="359" y="134"/>
                  <a:pt x="359" y="134"/>
                  <a:pt x="359" y="134"/>
                </a:cubicBezTo>
                <a:cubicBezTo>
                  <a:pt x="360" y="135"/>
                  <a:pt x="360" y="135"/>
                  <a:pt x="360" y="135"/>
                </a:cubicBezTo>
                <a:cubicBezTo>
                  <a:pt x="360" y="135"/>
                  <a:pt x="360" y="135"/>
                  <a:pt x="365" y="127"/>
                </a:cubicBezTo>
                <a:cubicBezTo>
                  <a:pt x="364" y="126"/>
                  <a:pt x="364" y="126"/>
                  <a:pt x="364" y="126"/>
                </a:cubicBezTo>
                <a:cubicBezTo>
                  <a:pt x="363" y="126"/>
                  <a:pt x="363" y="126"/>
                  <a:pt x="363" y="126"/>
                </a:cubicBezTo>
                <a:cubicBezTo>
                  <a:pt x="363" y="126"/>
                  <a:pt x="363" y="126"/>
                  <a:pt x="363" y="127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63" y="127"/>
                  <a:pt x="363" y="127"/>
                  <a:pt x="361" y="137"/>
                </a:cubicBezTo>
                <a:cubicBezTo>
                  <a:pt x="363" y="137"/>
                  <a:pt x="363" y="137"/>
                  <a:pt x="363" y="137"/>
                </a:cubicBezTo>
                <a:cubicBezTo>
                  <a:pt x="364" y="135"/>
                  <a:pt x="364" y="135"/>
                  <a:pt x="364" y="135"/>
                </a:cubicBezTo>
                <a:lnTo>
                  <a:pt x="363" y="137"/>
                </a:lnTo>
                <a:close/>
                <a:moveTo>
                  <a:pt x="382" y="125"/>
                </a:moveTo>
                <a:cubicBezTo>
                  <a:pt x="382" y="123"/>
                  <a:pt x="382" y="123"/>
                  <a:pt x="382" y="123"/>
                </a:cubicBezTo>
                <a:cubicBezTo>
                  <a:pt x="373" y="124"/>
                  <a:pt x="373" y="124"/>
                  <a:pt x="373" y="124"/>
                </a:cubicBezTo>
                <a:cubicBezTo>
                  <a:pt x="374" y="126"/>
                  <a:pt x="374" y="126"/>
                  <a:pt x="374" y="126"/>
                </a:cubicBezTo>
                <a:cubicBezTo>
                  <a:pt x="374" y="127"/>
                  <a:pt x="374" y="127"/>
                  <a:pt x="374" y="127"/>
                </a:cubicBezTo>
                <a:cubicBezTo>
                  <a:pt x="377" y="126"/>
                  <a:pt x="377" y="126"/>
                  <a:pt x="377" y="126"/>
                </a:cubicBezTo>
                <a:cubicBezTo>
                  <a:pt x="378" y="126"/>
                  <a:pt x="378" y="126"/>
                  <a:pt x="378" y="126"/>
                </a:cubicBezTo>
                <a:cubicBezTo>
                  <a:pt x="378" y="125"/>
                  <a:pt x="378" y="125"/>
                  <a:pt x="378" y="125"/>
                </a:cubicBezTo>
                <a:cubicBezTo>
                  <a:pt x="378" y="122"/>
                  <a:pt x="378" y="122"/>
                  <a:pt x="378" y="122"/>
                </a:cubicBezTo>
                <a:cubicBezTo>
                  <a:pt x="378" y="119"/>
                  <a:pt x="378" y="119"/>
                  <a:pt x="378" y="119"/>
                </a:cubicBezTo>
                <a:cubicBezTo>
                  <a:pt x="376" y="121"/>
                  <a:pt x="376" y="121"/>
                  <a:pt x="376" y="121"/>
                </a:cubicBezTo>
                <a:cubicBezTo>
                  <a:pt x="363" y="129"/>
                  <a:pt x="363" y="129"/>
                  <a:pt x="363" y="129"/>
                </a:cubicBezTo>
                <a:cubicBezTo>
                  <a:pt x="358" y="132"/>
                  <a:pt x="358" y="132"/>
                  <a:pt x="358" y="132"/>
                </a:cubicBezTo>
                <a:cubicBezTo>
                  <a:pt x="364" y="131"/>
                  <a:pt x="364" y="131"/>
                  <a:pt x="364" y="131"/>
                </a:cubicBezTo>
                <a:cubicBezTo>
                  <a:pt x="382" y="129"/>
                  <a:pt x="382" y="129"/>
                  <a:pt x="382" y="129"/>
                </a:cubicBezTo>
                <a:cubicBezTo>
                  <a:pt x="383" y="129"/>
                  <a:pt x="383" y="129"/>
                  <a:pt x="383" y="129"/>
                </a:cubicBezTo>
                <a:cubicBezTo>
                  <a:pt x="383" y="125"/>
                  <a:pt x="383" y="125"/>
                  <a:pt x="383" y="125"/>
                </a:cubicBezTo>
                <a:cubicBezTo>
                  <a:pt x="383" y="123"/>
                  <a:pt x="383" y="123"/>
                  <a:pt x="383" y="123"/>
                </a:cubicBezTo>
                <a:cubicBezTo>
                  <a:pt x="382" y="123"/>
                  <a:pt x="382" y="123"/>
                  <a:pt x="382" y="123"/>
                </a:cubicBezTo>
                <a:cubicBezTo>
                  <a:pt x="382" y="125"/>
                  <a:pt x="382" y="125"/>
                  <a:pt x="382" y="125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80" y="127"/>
                  <a:pt x="380" y="127"/>
                  <a:pt x="380" y="127"/>
                </a:cubicBezTo>
                <a:cubicBezTo>
                  <a:pt x="382" y="127"/>
                  <a:pt x="382" y="127"/>
                  <a:pt x="382" y="127"/>
                </a:cubicBezTo>
                <a:cubicBezTo>
                  <a:pt x="382" y="126"/>
                  <a:pt x="382" y="126"/>
                  <a:pt x="382" y="126"/>
                </a:cubicBezTo>
                <a:cubicBezTo>
                  <a:pt x="382" y="126"/>
                  <a:pt x="382" y="126"/>
                  <a:pt x="364" y="128"/>
                </a:cubicBezTo>
                <a:cubicBezTo>
                  <a:pt x="364" y="130"/>
                  <a:pt x="364" y="130"/>
                  <a:pt x="364" y="130"/>
                </a:cubicBezTo>
                <a:cubicBezTo>
                  <a:pt x="365" y="131"/>
                  <a:pt x="365" y="131"/>
                  <a:pt x="365" y="131"/>
                </a:cubicBezTo>
                <a:cubicBezTo>
                  <a:pt x="365" y="131"/>
                  <a:pt x="365" y="131"/>
                  <a:pt x="377" y="123"/>
                </a:cubicBezTo>
                <a:cubicBezTo>
                  <a:pt x="376" y="122"/>
                  <a:pt x="376" y="122"/>
                  <a:pt x="376" y="122"/>
                </a:cubicBezTo>
                <a:cubicBezTo>
                  <a:pt x="375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5"/>
                </a:cubicBezTo>
                <a:cubicBezTo>
                  <a:pt x="376" y="125"/>
                  <a:pt x="376" y="125"/>
                  <a:pt x="376" y="125"/>
                </a:cubicBezTo>
                <a:cubicBezTo>
                  <a:pt x="376" y="123"/>
                  <a:pt x="376" y="123"/>
                  <a:pt x="376" y="123"/>
                </a:cubicBezTo>
                <a:cubicBezTo>
                  <a:pt x="376" y="123"/>
                  <a:pt x="376" y="123"/>
                  <a:pt x="373" y="125"/>
                </a:cubicBezTo>
                <a:cubicBezTo>
                  <a:pt x="364" y="129"/>
                  <a:pt x="364" y="129"/>
                  <a:pt x="364" y="129"/>
                </a:cubicBezTo>
                <a:cubicBezTo>
                  <a:pt x="374" y="127"/>
                  <a:pt x="374" y="127"/>
                  <a:pt x="374" y="127"/>
                </a:cubicBezTo>
                <a:cubicBezTo>
                  <a:pt x="374" y="127"/>
                  <a:pt x="374" y="127"/>
                  <a:pt x="382" y="126"/>
                </a:cubicBezTo>
                <a:cubicBezTo>
                  <a:pt x="382" y="125"/>
                  <a:pt x="382" y="125"/>
                  <a:pt x="382" y="125"/>
                </a:cubicBezTo>
                <a:cubicBezTo>
                  <a:pt x="380" y="125"/>
                  <a:pt x="380" y="125"/>
                  <a:pt x="380" y="125"/>
                </a:cubicBezTo>
                <a:lnTo>
                  <a:pt x="382" y="125"/>
                </a:lnTo>
                <a:close/>
                <a:moveTo>
                  <a:pt x="447" y="45"/>
                </a:moveTo>
                <a:cubicBezTo>
                  <a:pt x="447" y="43"/>
                  <a:pt x="447" y="43"/>
                  <a:pt x="447" y="43"/>
                </a:cubicBezTo>
                <a:cubicBezTo>
                  <a:pt x="438" y="43"/>
                  <a:pt x="434" y="43"/>
                  <a:pt x="432" y="43"/>
                </a:cubicBezTo>
                <a:cubicBezTo>
                  <a:pt x="430" y="43"/>
                  <a:pt x="430" y="43"/>
                  <a:pt x="430" y="43"/>
                </a:cubicBezTo>
                <a:cubicBezTo>
                  <a:pt x="428" y="43"/>
                  <a:pt x="428" y="43"/>
                  <a:pt x="428" y="43"/>
                </a:cubicBezTo>
                <a:cubicBezTo>
                  <a:pt x="429" y="46"/>
                  <a:pt x="429" y="46"/>
                  <a:pt x="429" y="46"/>
                </a:cubicBezTo>
                <a:cubicBezTo>
                  <a:pt x="432" y="51"/>
                  <a:pt x="432" y="51"/>
                  <a:pt x="432" y="51"/>
                </a:cubicBezTo>
                <a:cubicBezTo>
                  <a:pt x="432" y="52"/>
                  <a:pt x="432" y="52"/>
                  <a:pt x="432" y="52"/>
                </a:cubicBezTo>
                <a:cubicBezTo>
                  <a:pt x="433" y="52"/>
                  <a:pt x="433" y="52"/>
                  <a:pt x="433" y="52"/>
                </a:cubicBezTo>
                <a:cubicBezTo>
                  <a:pt x="438" y="53"/>
                  <a:pt x="438" y="53"/>
                  <a:pt x="438" y="53"/>
                </a:cubicBezTo>
                <a:cubicBezTo>
                  <a:pt x="438" y="52"/>
                  <a:pt x="438" y="52"/>
                  <a:pt x="438" y="52"/>
                </a:cubicBezTo>
                <a:cubicBezTo>
                  <a:pt x="437" y="51"/>
                  <a:pt x="437" y="51"/>
                  <a:pt x="437" y="51"/>
                </a:cubicBezTo>
                <a:cubicBezTo>
                  <a:pt x="436" y="58"/>
                  <a:pt x="436" y="58"/>
                  <a:pt x="436" y="58"/>
                </a:cubicBezTo>
                <a:cubicBezTo>
                  <a:pt x="435" y="61"/>
                  <a:pt x="435" y="61"/>
                  <a:pt x="435" y="61"/>
                </a:cubicBezTo>
                <a:cubicBezTo>
                  <a:pt x="438" y="60"/>
                  <a:pt x="438" y="60"/>
                  <a:pt x="438" y="60"/>
                </a:cubicBezTo>
                <a:cubicBezTo>
                  <a:pt x="449" y="54"/>
                  <a:pt x="449" y="54"/>
                  <a:pt x="449" y="54"/>
                </a:cubicBezTo>
                <a:cubicBezTo>
                  <a:pt x="448" y="53"/>
                  <a:pt x="448" y="53"/>
                  <a:pt x="448" y="53"/>
                </a:cubicBezTo>
                <a:cubicBezTo>
                  <a:pt x="447" y="52"/>
                  <a:pt x="447" y="52"/>
                  <a:pt x="447" y="52"/>
                </a:cubicBezTo>
                <a:cubicBezTo>
                  <a:pt x="436" y="81"/>
                  <a:pt x="436" y="81"/>
                  <a:pt x="436" y="81"/>
                </a:cubicBezTo>
                <a:cubicBezTo>
                  <a:pt x="435" y="82"/>
                  <a:pt x="435" y="82"/>
                  <a:pt x="435" y="82"/>
                </a:cubicBezTo>
                <a:cubicBezTo>
                  <a:pt x="436" y="82"/>
                  <a:pt x="436" y="82"/>
                  <a:pt x="436" y="82"/>
                </a:cubicBezTo>
                <a:cubicBezTo>
                  <a:pt x="440" y="88"/>
                  <a:pt x="440" y="88"/>
                  <a:pt x="440" y="88"/>
                </a:cubicBezTo>
                <a:cubicBezTo>
                  <a:pt x="442" y="90"/>
                  <a:pt x="442" y="90"/>
                  <a:pt x="442" y="90"/>
                </a:cubicBezTo>
                <a:cubicBezTo>
                  <a:pt x="443" y="87"/>
                  <a:pt x="443" y="87"/>
                  <a:pt x="443" y="87"/>
                </a:cubicBezTo>
                <a:cubicBezTo>
                  <a:pt x="447" y="76"/>
                  <a:pt x="450" y="70"/>
                  <a:pt x="451" y="67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51" y="64"/>
                  <a:pt x="451" y="64"/>
                  <a:pt x="451" y="64"/>
                </a:cubicBezTo>
                <a:cubicBezTo>
                  <a:pt x="449" y="64"/>
                  <a:pt x="449" y="64"/>
                  <a:pt x="449" y="64"/>
                </a:cubicBezTo>
                <a:cubicBezTo>
                  <a:pt x="449" y="64"/>
                  <a:pt x="449" y="65"/>
                  <a:pt x="450" y="66"/>
                </a:cubicBezTo>
                <a:cubicBezTo>
                  <a:pt x="450" y="67"/>
                  <a:pt x="450" y="67"/>
                  <a:pt x="451" y="68"/>
                </a:cubicBezTo>
                <a:cubicBezTo>
                  <a:pt x="451" y="68"/>
                  <a:pt x="452" y="69"/>
                  <a:pt x="453" y="69"/>
                </a:cubicBezTo>
                <a:cubicBezTo>
                  <a:pt x="453" y="69"/>
                  <a:pt x="454" y="68"/>
                  <a:pt x="455" y="68"/>
                </a:cubicBezTo>
                <a:cubicBezTo>
                  <a:pt x="455" y="67"/>
                  <a:pt x="456" y="67"/>
                  <a:pt x="456" y="66"/>
                </a:cubicBezTo>
                <a:cubicBezTo>
                  <a:pt x="455" y="65"/>
                  <a:pt x="455" y="65"/>
                  <a:pt x="455" y="65"/>
                </a:cubicBezTo>
                <a:cubicBezTo>
                  <a:pt x="455" y="66"/>
                  <a:pt x="455" y="66"/>
                  <a:pt x="455" y="66"/>
                </a:cubicBezTo>
                <a:cubicBezTo>
                  <a:pt x="457" y="65"/>
                  <a:pt x="458" y="64"/>
                  <a:pt x="458" y="63"/>
                </a:cubicBezTo>
                <a:cubicBezTo>
                  <a:pt x="458" y="61"/>
                  <a:pt x="457" y="60"/>
                  <a:pt x="456" y="59"/>
                </a:cubicBezTo>
                <a:cubicBezTo>
                  <a:pt x="456" y="58"/>
                  <a:pt x="455" y="57"/>
                  <a:pt x="455" y="56"/>
                </a:cubicBezTo>
                <a:cubicBezTo>
                  <a:pt x="453" y="57"/>
                  <a:pt x="453" y="57"/>
                  <a:pt x="453" y="57"/>
                </a:cubicBezTo>
                <a:cubicBezTo>
                  <a:pt x="455" y="57"/>
                  <a:pt x="455" y="57"/>
                  <a:pt x="455" y="57"/>
                </a:cubicBezTo>
                <a:cubicBezTo>
                  <a:pt x="455" y="56"/>
                  <a:pt x="454" y="55"/>
                  <a:pt x="454" y="55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6"/>
                  <a:pt x="455" y="56"/>
                  <a:pt x="456" y="55"/>
                </a:cubicBezTo>
                <a:cubicBezTo>
                  <a:pt x="457" y="55"/>
                  <a:pt x="458" y="54"/>
                  <a:pt x="459" y="52"/>
                </a:cubicBezTo>
                <a:cubicBezTo>
                  <a:pt x="459" y="52"/>
                  <a:pt x="459" y="52"/>
                  <a:pt x="459" y="52"/>
                </a:cubicBezTo>
                <a:cubicBezTo>
                  <a:pt x="459" y="52"/>
                  <a:pt x="459" y="52"/>
                  <a:pt x="459" y="52"/>
                </a:cubicBezTo>
                <a:cubicBezTo>
                  <a:pt x="459" y="51"/>
                  <a:pt x="461" y="47"/>
                  <a:pt x="462" y="44"/>
                </a:cubicBezTo>
                <a:cubicBezTo>
                  <a:pt x="463" y="40"/>
                  <a:pt x="464" y="37"/>
                  <a:pt x="464" y="37"/>
                </a:cubicBezTo>
                <a:cubicBezTo>
                  <a:pt x="465" y="35"/>
                  <a:pt x="465" y="35"/>
                  <a:pt x="465" y="35"/>
                </a:cubicBezTo>
                <a:cubicBezTo>
                  <a:pt x="463" y="35"/>
                  <a:pt x="463" y="35"/>
                  <a:pt x="463" y="35"/>
                </a:cubicBezTo>
                <a:cubicBezTo>
                  <a:pt x="457" y="35"/>
                  <a:pt x="457" y="35"/>
                  <a:pt x="457" y="35"/>
                </a:cubicBezTo>
                <a:cubicBezTo>
                  <a:pt x="457" y="37"/>
                  <a:pt x="457" y="37"/>
                  <a:pt x="457" y="37"/>
                </a:cubicBezTo>
                <a:cubicBezTo>
                  <a:pt x="459" y="37"/>
                  <a:pt x="459" y="37"/>
                  <a:pt x="459" y="37"/>
                </a:cubicBezTo>
                <a:cubicBezTo>
                  <a:pt x="460" y="30"/>
                  <a:pt x="460" y="30"/>
                  <a:pt x="460" y="30"/>
                </a:cubicBezTo>
                <a:cubicBezTo>
                  <a:pt x="461" y="29"/>
                  <a:pt x="461" y="29"/>
                  <a:pt x="461" y="29"/>
                </a:cubicBezTo>
                <a:cubicBezTo>
                  <a:pt x="459" y="29"/>
                  <a:pt x="459" y="29"/>
                  <a:pt x="459" y="29"/>
                </a:cubicBezTo>
                <a:cubicBezTo>
                  <a:pt x="455" y="29"/>
                  <a:pt x="455" y="29"/>
                  <a:pt x="455" y="29"/>
                </a:cubicBezTo>
                <a:cubicBezTo>
                  <a:pt x="454" y="29"/>
                  <a:pt x="454" y="29"/>
                  <a:pt x="454" y="29"/>
                </a:cubicBezTo>
                <a:cubicBezTo>
                  <a:pt x="453" y="30"/>
                  <a:pt x="453" y="30"/>
                  <a:pt x="453" y="30"/>
                </a:cubicBezTo>
                <a:cubicBezTo>
                  <a:pt x="453" y="30"/>
                  <a:pt x="453" y="30"/>
                  <a:pt x="453" y="31"/>
                </a:cubicBezTo>
                <a:cubicBezTo>
                  <a:pt x="453" y="31"/>
                  <a:pt x="452" y="33"/>
                  <a:pt x="452" y="34"/>
                </a:cubicBezTo>
                <a:cubicBezTo>
                  <a:pt x="451" y="34"/>
                  <a:pt x="451" y="35"/>
                  <a:pt x="451" y="35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4"/>
                  <a:pt x="452" y="34"/>
                </a:cubicBezTo>
                <a:cubicBezTo>
                  <a:pt x="452" y="32"/>
                  <a:pt x="453" y="30"/>
                  <a:pt x="453" y="27"/>
                </a:cubicBezTo>
                <a:cubicBezTo>
                  <a:pt x="454" y="25"/>
                  <a:pt x="455" y="22"/>
                  <a:pt x="455" y="20"/>
                </a:cubicBezTo>
                <a:cubicBezTo>
                  <a:pt x="455" y="20"/>
                  <a:pt x="455" y="19"/>
                  <a:pt x="455" y="19"/>
                </a:cubicBezTo>
                <a:cubicBezTo>
                  <a:pt x="454" y="18"/>
                  <a:pt x="454" y="18"/>
                  <a:pt x="454" y="17"/>
                </a:cubicBezTo>
                <a:cubicBezTo>
                  <a:pt x="453" y="17"/>
                  <a:pt x="453" y="17"/>
                  <a:pt x="452" y="17"/>
                </a:cubicBezTo>
                <a:cubicBezTo>
                  <a:pt x="451" y="17"/>
                  <a:pt x="450" y="18"/>
                  <a:pt x="449" y="18"/>
                </a:cubicBezTo>
                <a:cubicBezTo>
                  <a:pt x="445" y="20"/>
                  <a:pt x="442" y="23"/>
                  <a:pt x="442" y="23"/>
                </a:cubicBezTo>
                <a:cubicBezTo>
                  <a:pt x="443" y="25"/>
                  <a:pt x="443" y="25"/>
                  <a:pt x="443" y="25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0" y="23"/>
                  <a:pt x="440" y="23"/>
                  <a:pt x="440" y="23"/>
                </a:cubicBezTo>
                <a:cubicBezTo>
                  <a:pt x="438" y="23"/>
                  <a:pt x="438" y="23"/>
                  <a:pt x="438" y="23"/>
                </a:cubicBezTo>
                <a:cubicBezTo>
                  <a:pt x="438" y="25"/>
                  <a:pt x="438" y="25"/>
                  <a:pt x="438" y="25"/>
                </a:cubicBezTo>
                <a:cubicBezTo>
                  <a:pt x="438" y="30"/>
                  <a:pt x="438" y="30"/>
                  <a:pt x="438" y="30"/>
                </a:cubicBezTo>
                <a:cubicBezTo>
                  <a:pt x="438" y="31"/>
                  <a:pt x="438" y="31"/>
                  <a:pt x="438" y="31"/>
                </a:cubicBezTo>
                <a:cubicBezTo>
                  <a:pt x="439" y="31"/>
                  <a:pt x="439" y="31"/>
                  <a:pt x="439" y="31"/>
                </a:cubicBezTo>
                <a:cubicBezTo>
                  <a:pt x="442" y="33"/>
                  <a:pt x="442" y="33"/>
                  <a:pt x="442" y="33"/>
                </a:cubicBezTo>
                <a:cubicBezTo>
                  <a:pt x="443" y="31"/>
                  <a:pt x="443" y="31"/>
                  <a:pt x="443" y="31"/>
                </a:cubicBezTo>
                <a:cubicBezTo>
                  <a:pt x="441" y="31"/>
                  <a:pt x="441" y="31"/>
                  <a:pt x="441" y="31"/>
                </a:cubicBezTo>
                <a:cubicBezTo>
                  <a:pt x="441" y="41"/>
                  <a:pt x="441" y="41"/>
                  <a:pt x="441" y="41"/>
                </a:cubicBezTo>
                <a:cubicBezTo>
                  <a:pt x="441" y="42"/>
                  <a:pt x="441" y="42"/>
                  <a:pt x="441" y="42"/>
                </a:cubicBezTo>
                <a:cubicBezTo>
                  <a:pt x="442" y="42"/>
                  <a:pt x="442" y="42"/>
                  <a:pt x="442" y="42"/>
                </a:cubicBezTo>
                <a:cubicBezTo>
                  <a:pt x="442" y="42"/>
                  <a:pt x="442" y="42"/>
                  <a:pt x="443" y="43"/>
                </a:cubicBezTo>
                <a:cubicBezTo>
                  <a:pt x="444" y="43"/>
                  <a:pt x="445" y="43"/>
                  <a:pt x="447" y="44"/>
                </a:cubicBezTo>
                <a:cubicBezTo>
                  <a:pt x="447" y="44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4"/>
                  <a:pt x="448" y="44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7" y="43"/>
                </a:cubicBezTo>
                <a:cubicBezTo>
                  <a:pt x="447" y="45"/>
                  <a:pt x="447" y="45"/>
                  <a:pt x="447" y="45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8" y="46"/>
                  <a:pt x="448" y="46"/>
                  <a:pt x="449" y="46"/>
                </a:cubicBezTo>
                <a:cubicBezTo>
                  <a:pt x="449" y="46"/>
                  <a:pt x="450" y="46"/>
                  <a:pt x="450" y="46"/>
                </a:cubicBezTo>
                <a:cubicBezTo>
                  <a:pt x="450" y="45"/>
                  <a:pt x="451" y="45"/>
                  <a:pt x="451" y="44"/>
                </a:cubicBezTo>
                <a:cubicBezTo>
                  <a:pt x="451" y="43"/>
                  <a:pt x="450" y="43"/>
                  <a:pt x="450" y="43"/>
                </a:cubicBezTo>
                <a:cubicBezTo>
                  <a:pt x="450" y="42"/>
                  <a:pt x="449" y="42"/>
                  <a:pt x="448" y="41"/>
                </a:cubicBezTo>
                <a:cubicBezTo>
                  <a:pt x="446" y="40"/>
                  <a:pt x="443" y="39"/>
                  <a:pt x="443" y="39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4" y="41"/>
                  <a:pt x="444" y="41"/>
                  <a:pt x="444" y="41"/>
                </a:cubicBezTo>
                <a:cubicBezTo>
                  <a:pt x="444" y="41"/>
                  <a:pt x="444" y="41"/>
                  <a:pt x="444" y="31"/>
                </a:cubicBezTo>
                <a:cubicBezTo>
                  <a:pt x="444" y="30"/>
                  <a:pt x="444" y="30"/>
                  <a:pt x="444" y="30"/>
                </a:cubicBezTo>
                <a:cubicBezTo>
                  <a:pt x="443" y="30"/>
                  <a:pt x="443" y="30"/>
                  <a:pt x="443" y="30"/>
                </a:cubicBezTo>
                <a:cubicBezTo>
                  <a:pt x="443" y="30"/>
                  <a:pt x="443" y="30"/>
                  <a:pt x="440" y="29"/>
                </a:cubicBezTo>
                <a:cubicBezTo>
                  <a:pt x="440" y="30"/>
                  <a:pt x="440" y="30"/>
                  <a:pt x="440" y="30"/>
                </a:cubicBezTo>
                <a:cubicBezTo>
                  <a:pt x="441" y="30"/>
                  <a:pt x="441" y="30"/>
                  <a:pt x="441" y="30"/>
                </a:cubicBezTo>
                <a:cubicBezTo>
                  <a:pt x="441" y="30"/>
                  <a:pt x="441" y="30"/>
                  <a:pt x="441" y="25"/>
                </a:cubicBezTo>
                <a:cubicBezTo>
                  <a:pt x="440" y="25"/>
                  <a:pt x="440" y="25"/>
                  <a:pt x="440" y="25"/>
                </a:cubicBezTo>
                <a:cubicBezTo>
                  <a:pt x="440" y="26"/>
                  <a:pt x="440" y="26"/>
                  <a:pt x="440" y="26"/>
                </a:cubicBezTo>
                <a:cubicBezTo>
                  <a:pt x="440" y="26"/>
                  <a:pt x="440" y="26"/>
                  <a:pt x="443" y="2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26"/>
                  <a:pt x="444" y="25"/>
                  <a:pt x="445" y="25"/>
                </a:cubicBezTo>
                <a:cubicBezTo>
                  <a:pt x="446" y="24"/>
                  <a:pt x="447" y="23"/>
                  <a:pt x="449" y="22"/>
                </a:cubicBezTo>
                <a:cubicBezTo>
                  <a:pt x="450" y="21"/>
                  <a:pt x="450" y="21"/>
                  <a:pt x="451" y="21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2"/>
                  <a:pt x="451" y="24"/>
                  <a:pt x="451" y="26"/>
                </a:cubicBezTo>
                <a:cubicBezTo>
                  <a:pt x="450" y="29"/>
                  <a:pt x="449" y="32"/>
                  <a:pt x="449" y="34"/>
                </a:cubicBezTo>
                <a:cubicBezTo>
                  <a:pt x="449" y="35"/>
                  <a:pt x="449" y="35"/>
                  <a:pt x="449" y="36"/>
                </a:cubicBezTo>
                <a:cubicBezTo>
                  <a:pt x="449" y="36"/>
                  <a:pt x="450" y="37"/>
                  <a:pt x="450" y="37"/>
                </a:cubicBezTo>
                <a:cubicBezTo>
                  <a:pt x="450" y="38"/>
                  <a:pt x="451" y="38"/>
                  <a:pt x="451" y="38"/>
                </a:cubicBezTo>
                <a:cubicBezTo>
                  <a:pt x="452" y="38"/>
                  <a:pt x="453" y="38"/>
                  <a:pt x="453" y="37"/>
                </a:cubicBezTo>
                <a:cubicBezTo>
                  <a:pt x="454" y="37"/>
                  <a:pt x="454" y="36"/>
                  <a:pt x="454" y="35"/>
                </a:cubicBezTo>
                <a:cubicBezTo>
                  <a:pt x="455" y="33"/>
                  <a:pt x="456" y="30"/>
                  <a:pt x="456" y="30"/>
                </a:cubicBezTo>
                <a:cubicBezTo>
                  <a:pt x="455" y="30"/>
                  <a:pt x="455" y="30"/>
                  <a:pt x="455" y="30"/>
                </a:cubicBezTo>
                <a:cubicBezTo>
                  <a:pt x="455" y="32"/>
                  <a:pt x="455" y="32"/>
                  <a:pt x="455" y="32"/>
                </a:cubicBezTo>
                <a:cubicBezTo>
                  <a:pt x="455" y="32"/>
                  <a:pt x="455" y="32"/>
                  <a:pt x="455" y="32"/>
                </a:cubicBezTo>
                <a:cubicBezTo>
                  <a:pt x="456" y="32"/>
                  <a:pt x="457" y="32"/>
                  <a:pt x="459" y="32"/>
                </a:cubicBezTo>
                <a:cubicBezTo>
                  <a:pt x="459" y="30"/>
                  <a:pt x="459" y="30"/>
                  <a:pt x="459" y="30"/>
                </a:cubicBezTo>
                <a:cubicBezTo>
                  <a:pt x="457" y="30"/>
                  <a:pt x="457" y="30"/>
                  <a:pt x="457" y="30"/>
                </a:cubicBezTo>
                <a:cubicBezTo>
                  <a:pt x="457" y="30"/>
                  <a:pt x="457" y="30"/>
                  <a:pt x="457" y="31"/>
                </a:cubicBezTo>
                <a:cubicBezTo>
                  <a:pt x="457" y="31"/>
                  <a:pt x="457" y="33"/>
                  <a:pt x="456" y="36"/>
                </a:cubicBezTo>
                <a:cubicBezTo>
                  <a:pt x="456" y="38"/>
                  <a:pt x="456" y="38"/>
                  <a:pt x="456" y="38"/>
                </a:cubicBezTo>
                <a:cubicBezTo>
                  <a:pt x="457" y="38"/>
                  <a:pt x="457" y="38"/>
                  <a:pt x="457" y="38"/>
                </a:cubicBezTo>
                <a:cubicBezTo>
                  <a:pt x="457" y="38"/>
                  <a:pt x="457" y="38"/>
                  <a:pt x="463" y="38"/>
                </a:cubicBezTo>
                <a:cubicBezTo>
                  <a:pt x="463" y="37"/>
                  <a:pt x="463" y="37"/>
                  <a:pt x="463" y="37"/>
                </a:cubicBezTo>
                <a:cubicBezTo>
                  <a:pt x="461" y="36"/>
                  <a:pt x="461" y="36"/>
                  <a:pt x="461" y="36"/>
                </a:cubicBezTo>
                <a:cubicBezTo>
                  <a:pt x="461" y="36"/>
                  <a:pt x="460" y="39"/>
                  <a:pt x="459" y="43"/>
                </a:cubicBezTo>
                <a:cubicBezTo>
                  <a:pt x="458" y="46"/>
                  <a:pt x="457" y="50"/>
                  <a:pt x="456" y="51"/>
                </a:cubicBezTo>
                <a:cubicBezTo>
                  <a:pt x="457" y="52"/>
                  <a:pt x="457" y="52"/>
                  <a:pt x="457" y="52"/>
                </a:cubicBezTo>
                <a:cubicBezTo>
                  <a:pt x="456" y="51"/>
                  <a:pt x="456" y="51"/>
                  <a:pt x="456" y="51"/>
                </a:cubicBezTo>
                <a:cubicBezTo>
                  <a:pt x="455" y="52"/>
                  <a:pt x="454" y="52"/>
                  <a:pt x="454" y="53"/>
                </a:cubicBezTo>
                <a:cubicBezTo>
                  <a:pt x="453" y="53"/>
                  <a:pt x="453" y="53"/>
                  <a:pt x="452" y="53"/>
                </a:cubicBezTo>
                <a:cubicBezTo>
                  <a:pt x="452" y="54"/>
                  <a:pt x="452" y="54"/>
                  <a:pt x="452" y="54"/>
                </a:cubicBezTo>
                <a:cubicBezTo>
                  <a:pt x="452" y="55"/>
                  <a:pt x="451" y="55"/>
                  <a:pt x="451" y="55"/>
                </a:cubicBezTo>
                <a:cubicBezTo>
                  <a:pt x="451" y="56"/>
                  <a:pt x="452" y="57"/>
                  <a:pt x="452" y="58"/>
                </a:cubicBezTo>
                <a:cubicBezTo>
                  <a:pt x="452" y="58"/>
                  <a:pt x="452" y="58"/>
                  <a:pt x="452" y="58"/>
                </a:cubicBezTo>
                <a:cubicBezTo>
                  <a:pt x="452" y="58"/>
                  <a:pt x="452" y="58"/>
                  <a:pt x="452" y="58"/>
                </a:cubicBezTo>
                <a:cubicBezTo>
                  <a:pt x="453" y="59"/>
                  <a:pt x="453" y="60"/>
                  <a:pt x="454" y="61"/>
                </a:cubicBezTo>
                <a:cubicBezTo>
                  <a:pt x="455" y="62"/>
                  <a:pt x="455" y="62"/>
                  <a:pt x="455" y="63"/>
                </a:cubicBezTo>
                <a:cubicBezTo>
                  <a:pt x="455" y="63"/>
                  <a:pt x="455" y="63"/>
                  <a:pt x="454" y="64"/>
                </a:cubicBezTo>
                <a:cubicBezTo>
                  <a:pt x="453" y="64"/>
                  <a:pt x="453" y="64"/>
                  <a:pt x="453" y="64"/>
                </a:cubicBezTo>
                <a:cubicBezTo>
                  <a:pt x="453" y="64"/>
                  <a:pt x="453" y="64"/>
                  <a:pt x="453" y="64"/>
                </a:cubicBezTo>
                <a:cubicBezTo>
                  <a:pt x="453" y="65"/>
                  <a:pt x="453" y="66"/>
                  <a:pt x="453" y="66"/>
                </a:cubicBezTo>
                <a:cubicBezTo>
                  <a:pt x="452" y="66"/>
                  <a:pt x="452" y="66"/>
                  <a:pt x="452" y="66"/>
                </a:cubicBezTo>
                <a:cubicBezTo>
                  <a:pt x="452" y="66"/>
                  <a:pt x="452" y="66"/>
                  <a:pt x="452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2" y="66"/>
                  <a:pt x="452" y="66"/>
                  <a:pt x="452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5"/>
                  <a:pt x="452" y="65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51" y="59"/>
                  <a:pt x="451" y="59"/>
                  <a:pt x="451" y="59"/>
                </a:cubicBezTo>
                <a:cubicBezTo>
                  <a:pt x="449" y="63"/>
                  <a:pt x="449" y="63"/>
                  <a:pt x="449" y="63"/>
                </a:cubicBezTo>
                <a:cubicBezTo>
                  <a:pt x="449" y="63"/>
                  <a:pt x="449" y="63"/>
                  <a:pt x="440" y="86"/>
                </a:cubicBezTo>
                <a:cubicBezTo>
                  <a:pt x="441" y="87"/>
                  <a:pt x="441" y="87"/>
                  <a:pt x="441" y="87"/>
                </a:cubicBezTo>
                <a:cubicBezTo>
                  <a:pt x="442" y="86"/>
                  <a:pt x="442" y="86"/>
                  <a:pt x="442" y="86"/>
                </a:cubicBezTo>
                <a:cubicBezTo>
                  <a:pt x="442" y="86"/>
                  <a:pt x="442" y="86"/>
                  <a:pt x="438" y="80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39" y="82"/>
                  <a:pt x="439" y="82"/>
                  <a:pt x="439" y="82"/>
                </a:cubicBezTo>
                <a:cubicBezTo>
                  <a:pt x="439" y="82"/>
                  <a:pt x="439" y="82"/>
                  <a:pt x="449" y="54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47" y="52"/>
                  <a:pt x="447" y="52"/>
                  <a:pt x="447" y="52"/>
                </a:cubicBezTo>
                <a:cubicBezTo>
                  <a:pt x="447" y="52"/>
                  <a:pt x="447" y="52"/>
                  <a:pt x="436" y="57"/>
                </a:cubicBezTo>
                <a:cubicBezTo>
                  <a:pt x="437" y="58"/>
                  <a:pt x="437" y="58"/>
                  <a:pt x="437" y="58"/>
                </a:cubicBezTo>
                <a:cubicBezTo>
                  <a:pt x="439" y="59"/>
                  <a:pt x="439" y="59"/>
                  <a:pt x="439" y="59"/>
                </a:cubicBezTo>
                <a:cubicBezTo>
                  <a:pt x="439" y="59"/>
                  <a:pt x="439" y="59"/>
                  <a:pt x="440" y="52"/>
                </a:cubicBezTo>
                <a:cubicBezTo>
                  <a:pt x="440" y="51"/>
                  <a:pt x="440" y="51"/>
                  <a:pt x="440" y="51"/>
                </a:cubicBezTo>
                <a:cubicBezTo>
                  <a:pt x="439" y="50"/>
                  <a:pt x="439" y="50"/>
                  <a:pt x="439" y="50"/>
                </a:cubicBezTo>
                <a:cubicBezTo>
                  <a:pt x="439" y="50"/>
                  <a:pt x="439" y="50"/>
                  <a:pt x="433" y="49"/>
                </a:cubicBezTo>
                <a:cubicBezTo>
                  <a:pt x="433" y="50"/>
                  <a:pt x="433" y="50"/>
                  <a:pt x="433" y="50"/>
                </a:cubicBezTo>
                <a:cubicBezTo>
                  <a:pt x="434" y="50"/>
                  <a:pt x="434" y="50"/>
                  <a:pt x="434" y="50"/>
                </a:cubicBezTo>
                <a:cubicBezTo>
                  <a:pt x="434" y="50"/>
                  <a:pt x="434" y="50"/>
                  <a:pt x="432" y="44"/>
                </a:cubicBezTo>
                <a:cubicBezTo>
                  <a:pt x="430" y="45"/>
                  <a:pt x="430" y="45"/>
                  <a:pt x="430" y="45"/>
                </a:cubicBezTo>
                <a:cubicBezTo>
                  <a:pt x="430" y="46"/>
                  <a:pt x="430" y="46"/>
                  <a:pt x="430" y="46"/>
                </a:cubicBezTo>
                <a:cubicBezTo>
                  <a:pt x="430" y="46"/>
                  <a:pt x="430" y="46"/>
                  <a:pt x="432" y="46"/>
                </a:cubicBezTo>
                <a:cubicBezTo>
                  <a:pt x="434" y="46"/>
                  <a:pt x="438" y="46"/>
                  <a:pt x="447" y="46"/>
                </a:cubicBezTo>
                <a:lnTo>
                  <a:pt x="447" y="45"/>
                </a:lnTo>
                <a:close/>
                <a:moveTo>
                  <a:pt x="463" y="33"/>
                </a:moveTo>
                <a:cubicBezTo>
                  <a:pt x="463" y="34"/>
                  <a:pt x="463" y="34"/>
                  <a:pt x="463" y="34"/>
                </a:cubicBezTo>
                <a:cubicBezTo>
                  <a:pt x="464" y="34"/>
                  <a:pt x="466" y="33"/>
                  <a:pt x="466" y="32"/>
                </a:cubicBezTo>
                <a:cubicBezTo>
                  <a:pt x="467" y="31"/>
                  <a:pt x="467" y="29"/>
                  <a:pt x="467" y="27"/>
                </a:cubicBezTo>
                <a:cubicBezTo>
                  <a:pt x="468" y="25"/>
                  <a:pt x="468" y="24"/>
                  <a:pt x="468" y="22"/>
                </a:cubicBezTo>
                <a:cubicBezTo>
                  <a:pt x="468" y="22"/>
                  <a:pt x="468" y="22"/>
                  <a:pt x="468" y="22"/>
                </a:cubicBezTo>
                <a:cubicBezTo>
                  <a:pt x="468" y="22"/>
                  <a:pt x="468" y="22"/>
                  <a:pt x="468" y="22"/>
                </a:cubicBezTo>
                <a:cubicBezTo>
                  <a:pt x="468" y="21"/>
                  <a:pt x="469" y="19"/>
                  <a:pt x="469" y="18"/>
                </a:cubicBezTo>
                <a:cubicBezTo>
                  <a:pt x="470" y="17"/>
                  <a:pt x="471" y="15"/>
                  <a:pt x="471" y="14"/>
                </a:cubicBezTo>
                <a:cubicBezTo>
                  <a:pt x="471" y="13"/>
                  <a:pt x="470" y="13"/>
                  <a:pt x="470" y="12"/>
                </a:cubicBezTo>
                <a:cubicBezTo>
                  <a:pt x="470" y="12"/>
                  <a:pt x="469" y="11"/>
                  <a:pt x="469" y="11"/>
                </a:cubicBezTo>
                <a:cubicBezTo>
                  <a:pt x="468" y="12"/>
                  <a:pt x="468" y="12"/>
                  <a:pt x="468" y="12"/>
                </a:cubicBezTo>
                <a:cubicBezTo>
                  <a:pt x="469" y="11"/>
                  <a:pt x="469" y="11"/>
                  <a:pt x="469" y="11"/>
                </a:cubicBezTo>
                <a:cubicBezTo>
                  <a:pt x="469" y="11"/>
                  <a:pt x="468" y="10"/>
                  <a:pt x="467" y="10"/>
                </a:cubicBezTo>
                <a:cubicBezTo>
                  <a:pt x="466" y="10"/>
                  <a:pt x="464" y="11"/>
                  <a:pt x="464" y="12"/>
                </a:cubicBezTo>
                <a:cubicBezTo>
                  <a:pt x="462" y="13"/>
                  <a:pt x="461" y="14"/>
                  <a:pt x="460" y="16"/>
                </a:cubicBezTo>
                <a:cubicBezTo>
                  <a:pt x="459" y="17"/>
                  <a:pt x="459" y="19"/>
                  <a:pt x="459" y="21"/>
                </a:cubicBezTo>
                <a:cubicBezTo>
                  <a:pt x="459" y="22"/>
                  <a:pt x="458" y="24"/>
                  <a:pt x="458" y="26"/>
                </a:cubicBezTo>
                <a:cubicBezTo>
                  <a:pt x="458" y="28"/>
                  <a:pt x="458" y="29"/>
                  <a:pt x="459" y="31"/>
                </a:cubicBezTo>
                <a:cubicBezTo>
                  <a:pt x="459" y="32"/>
                  <a:pt x="461" y="34"/>
                  <a:pt x="462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3"/>
                  <a:pt x="463" y="33"/>
                  <a:pt x="463" y="33"/>
                </a:cubicBezTo>
                <a:cubicBezTo>
                  <a:pt x="463" y="31"/>
                  <a:pt x="463" y="31"/>
                  <a:pt x="463" y="31"/>
                </a:cubicBezTo>
                <a:cubicBezTo>
                  <a:pt x="463" y="31"/>
                  <a:pt x="462" y="31"/>
                  <a:pt x="462" y="30"/>
                </a:cubicBezTo>
                <a:cubicBezTo>
                  <a:pt x="461" y="29"/>
                  <a:pt x="461" y="28"/>
                  <a:pt x="461" y="26"/>
                </a:cubicBezTo>
                <a:cubicBezTo>
                  <a:pt x="461" y="24"/>
                  <a:pt x="462" y="22"/>
                  <a:pt x="462" y="21"/>
                </a:cubicBezTo>
                <a:cubicBezTo>
                  <a:pt x="462" y="19"/>
                  <a:pt x="462" y="17"/>
                  <a:pt x="464" y="16"/>
                </a:cubicBezTo>
                <a:cubicBezTo>
                  <a:pt x="464" y="15"/>
                  <a:pt x="465" y="14"/>
                  <a:pt x="465" y="14"/>
                </a:cubicBezTo>
                <a:cubicBezTo>
                  <a:pt x="466" y="14"/>
                  <a:pt x="466" y="13"/>
                  <a:pt x="467" y="13"/>
                </a:cubicBezTo>
                <a:cubicBezTo>
                  <a:pt x="467" y="14"/>
                  <a:pt x="467" y="14"/>
                  <a:pt x="467" y="14"/>
                </a:cubicBezTo>
                <a:cubicBezTo>
                  <a:pt x="467" y="14"/>
                  <a:pt x="467" y="14"/>
                  <a:pt x="467" y="14"/>
                </a:cubicBezTo>
                <a:cubicBezTo>
                  <a:pt x="467" y="14"/>
                  <a:pt x="467" y="14"/>
                  <a:pt x="467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7" y="16"/>
                  <a:pt x="467" y="17"/>
                </a:cubicBezTo>
                <a:cubicBezTo>
                  <a:pt x="466" y="18"/>
                  <a:pt x="465" y="20"/>
                  <a:pt x="465" y="22"/>
                </a:cubicBezTo>
                <a:cubicBezTo>
                  <a:pt x="467" y="22"/>
                  <a:pt x="467" y="22"/>
                  <a:pt x="467" y="22"/>
                </a:cubicBezTo>
                <a:cubicBezTo>
                  <a:pt x="465" y="21"/>
                  <a:pt x="465" y="21"/>
                  <a:pt x="465" y="21"/>
                </a:cubicBezTo>
                <a:cubicBezTo>
                  <a:pt x="465" y="24"/>
                  <a:pt x="465" y="27"/>
                  <a:pt x="464" y="29"/>
                </a:cubicBezTo>
                <a:cubicBezTo>
                  <a:pt x="464" y="30"/>
                  <a:pt x="464" y="30"/>
                  <a:pt x="464" y="31"/>
                </a:cubicBezTo>
                <a:cubicBezTo>
                  <a:pt x="463" y="31"/>
                  <a:pt x="463" y="31"/>
                  <a:pt x="463" y="31"/>
                </a:cubicBezTo>
                <a:cubicBezTo>
                  <a:pt x="463" y="33"/>
                  <a:pt x="463" y="33"/>
                  <a:pt x="463" y="33"/>
                </a:cubicBezTo>
                <a:cubicBezTo>
                  <a:pt x="463" y="31"/>
                  <a:pt x="463" y="31"/>
                  <a:pt x="463" y="31"/>
                </a:cubicBezTo>
                <a:lnTo>
                  <a:pt x="463" y="33"/>
                </a:lnTo>
                <a:close/>
                <a:moveTo>
                  <a:pt x="483" y="3"/>
                </a:moveTo>
                <a:cubicBezTo>
                  <a:pt x="484" y="2"/>
                  <a:pt x="484" y="2"/>
                  <a:pt x="484" y="2"/>
                </a:cubicBezTo>
                <a:cubicBezTo>
                  <a:pt x="484" y="2"/>
                  <a:pt x="482" y="0"/>
                  <a:pt x="480" y="0"/>
                </a:cubicBezTo>
                <a:cubicBezTo>
                  <a:pt x="478" y="0"/>
                  <a:pt x="475" y="1"/>
                  <a:pt x="474" y="3"/>
                </a:cubicBezTo>
                <a:cubicBezTo>
                  <a:pt x="474" y="4"/>
                  <a:pt x="474" y="4"/>
                  <a:pt x="474" y="4"/>
                </a:cubicBezTo>
                <a:cubicBezTo>
                  <a:pt x="474" y="4"/>
                  <a:pt x="474" y="4"/>
                  <a:pt x="474" y="4"/>
                </a:cubicBezTo>
                <a:cubicBezTo>
                  <a:pt x="471" y="9"/>
                  <a:pt x="471" y="15"/>
                  <a:pt x="471" y="15"/>
                </a:cubicBezTo>
                <a:cubicBezTo>
                  <a:pt x="471" y="17"/>
                  <a:pt x="471" y="17"/>
                  <a:pt x="471" y="17"/>
                </a:cubicBezTo>
                <a:cubicBezTo>
                  <a:pt x="472" y="17"/>
                  <a:pt x="472" y="17"/>
                  <a:pt x="472" y="17"/>
                </a:cubicBezTo>
                <a:cubicBezTo>
                  <a:pt x="476" y="17"/>
                  <a:pt x="476" y="17"/>
                  <a:pt x="476" y="17"/>
                </a:cubicBezTo>
                <a:cubicBezTo>
                  <a:pt x="477" y="17"/>
                  <a:pt x="477" y="17"/>
                  <a:pt x="477" y="17"/>
                </a:cubicBezTo>
                <a:cubicBezTo>
                  <a:pt x="485" y="3"/>
                  <a:pt x="485" y="3"/>
                  <a:pt x="485" y="3"/>
                </a:cubicBezTo>
                <a:cubicBezTo>
                  <a:pt x="484" y="2"/>
                  <a:pt x="484" y="2"/>
                  <a:pt x="484" y="2"/>
                </a:cubicBezTo>
                <a:cubicBezTo>
                  <a:pt x="483" y="3"/>
                  <a:pt x="483" y="3"/>
                  <a:pt x="483" y="3"/>
                </a:cubicBezTo>
                <a:cubicBezTo>
                  <a:pt x="482" y="2"/>
                  <a:pt x="482" y="2"/>
                  <a:pt x="482" y="2"/>
                </a:cubicBezTo>
                <a:cubicBezTo>
                  <a:pt x="475" y="14"/>
                  <a:pt x="475" y="14"/>
                  <a:pt x="475" y="14"/>
                </a:cubicBezTo>
                <a:cubicBezTo>
                  <a:pt x="476" y="15"/>
                  <a:pt x="476" y="15"/>
                  <a:pt x="476" y="15"/>
                </a:cubicBezTo>
                <a:cubicBezTo>
                  <a:pt x="476" y="14"/>
                  <a:pt x="476" y="14"/>
                  <a:pt x="476" y="14"/>
                </a:cubicBezTo>
                <a:cubicBezTo>
                  <a:pt x="476" y="14"/>
                  <a:pt x="476" y="14"/>
                  <a:pt x="472" y="14"/>
                </a:cubicBezTo>
                <a:cubicBezTo>
                  <a:pt x="472" y="15"/>
                  <a:pt x="472" y="15"/>
                  <a:pt x="472" y="15"/>
                </a:cubicBezTo>
                <a:cubicBezTo>
                  <a:pt x="474" y="15"/>
                  <a:pt x="474" y="15"/>
                  <a:pt x="474" y="15"/>
                </a:cubicBezTo>
                <a:cubicBezTo>
                  <a:pt x="474" y="15"/>
                  <a:pt x="474" y="15"/>
                  <a:pt x="474" y="15"/>
                </a:cubicBezTo>
                <a:cubicBezTo>
                  <a:pt x="474" y="14"/>
                  <a:pt x="474" y="9"/>
                  <a:pt x="476" y="5"/>
                </a:cubicBezTo>
                <a:cubicBezTo>
                  <a:pt x="475" y="4"/>
                  <a:pt x="475" y="4"/>
                  <a:pt x="475" y="4"/>
                </a:cubicBezTo>
                <a:cubicBezTo>
                  <a:pt x="476" y="5"/>
                  <a:pt x="476" y="5"/>
                  <a:pt x="476" y="5"/>
                </a:cubicBezTo>
                <a:cubicBezTo>
                  <a:pt x="478" y="3"/>
                  <a:pt x="479" y="3"/>
                  <a:pt x="480" y="3"/>
                </a:cubicBezTo>
                <a:cubicBezTo>
                  <a:pt x="480" y="3"/>
                  <a:pt x="481" y="3"/>
                  <a:pt x="481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3" y="3"/>
                  <a:pt x="483" y="3"/>
                  <a:pt x="483" y="3"/>
                </a:cubicBezTo>
                <a:cubicBezTo>
                  <a:pt x="482" y="2"/>
                  <a:pt x="482" y="2"/>
                  <a:pt x="482" y="2"/>
                </a:cubicBezTo>
                <a:lnTo>
                  <a:pt x="483" y="3"/>
                </a:lnTo>
                <a:close/>
                <a:moveTo>
                  <a:pt x="472" y="21"/>
                </a:moveTo>
                <a:cubicBezTo>
                  <a:pt x="471" y="20"/>
                  <a:pt x="471" y="20"/>
                  <a:pt x="471" y="20"/>
                </a:cubicBezTo>
                <a:cubicBezTo>
                  <a:pt x="469" y="24"/>
                  <a:pt x="469" y="24"/>
                  <a:pt x="469" y="24"/>
                </a:cubicBezTo>
                <a:cubicBezTo>
                  <a:pt x="469" y="26"/>
                  <a:pt x="469" y="26"/>
                  <a:pt x="469" y="26"/>
                </a:cubicBezTo>
                <a:cubicBezTo>
                  <a:pt x="471" y="26"/>
                  <a:pt x="471" y="26"/>
                  <a:pt x="471" y="26"/>
                </a:cubicBezTo>
                <a:cubicBezTo>
                  <a:pt x="480" y="26"/>
                  <a:pt x="480" y="26"/>
                  <a:pt x="480" y="26"/>
                </a:cubicBezTo>
                <a:cubicBezTo>
                  <a:pt x="487" y="26"/>
                  <a:pt x="487" y="26"/>
                  <a:pt x="487" y="26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1" y="20"/>
                  <a:pt x="471" y="20"/>
                  <a:pt x="471" y="20"/>
                </a:cubicBezTo>
                <a:cubicBezTo>
                  <a:pt x="472" y="21"/>
                  <a:pt x="472" y="21"/>
                  <a:pt x="472" y="21"/>
                </a:cubicBezTo>
                <a:cubicBezTo>
                  <a:pt x="472" y="22"/>
                  <a:pt x="472" y="22"/>
                  <a:pt x="472" y="22"/>
                </a:cubicBezTo>
                <a:cubicBezTo>
                  <a:pt x="480" y="26"/>
                  <a:pt x="480" y="26"/>
                  <a:pt x="480" y="26"/>
                </a:cubicBezTo>
                <a:cubicBezTo>
                  <a:pt x="480" y="25"/>
                  <a:pt x="480" y="25"/>
                  <a:pt x="480" y="25"/>
                </a:cubicBezTo>
                <a:cubicBezTo>
                  <a:pt x="480" y="23"/>
                  <a:pt x="480" y="23"/>
                  <a:pt x="480" y="23"/>
                </a:cubicBezTo>
                <a:cubicBezTo>
                  <a:pt x="480" y="23"/>
                  <a:pt x="480" y="23"/>
                  <a:pt x="471" y="23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4" y="21"/>
                </a:cubicBezTo>
                <a:cubicBezTo>
                  <a:pt x="472" y="21"/>
                  <a:pt x="472" y="21"/>
                  <a:pt x="472" y="21"/>
                </a:cubicBezTo>
                <a:cubicBezTo>
                  <a:pt x="472" y="22"/>
                  <a:pt x="472" y="22"/>
                  <a:pt x="472" y="22"/>
                </a:cubicBezTo>
                <a:lnTo>
                  <a:pt x="472" y="21"/>
                </a:lnTo>
                <a:close/>
                <a:moveTo>
                  <a:pt x="46" y="511"/>
                </a:moveTo>
                <a:cubicBezTo>
                  <a:pt x="47" y="510"/>
                  <a:pt x="47" y="510"/>
                  <a:pt x="47" y="510"/>
                </a:cubicBezTo>
                <a:cubicBezTo>
                  <a:pt x="46" y="505"/>
                  <a:pt x="46" y="505"/>
                  <a:pt x="46" y="505"/>
                </a:cubicBezTo>
                <a:cubicBezTo>
                  <a:pt x="44" y="505"/>
                  <a:pt x="44" y="505"/>
                  <a:pt x="44" y="505"/>
                </a:cubicBezTo>
                <a:cubicBezTo>
                  <a:pt x="46" y="506"/>
                  <a:pt x="46" y="506"/>
                  <a:pt x="46" y="506"/>
                </a:cubicBezTo>
                <a:cubicBezTo>
                  <a:pt x="46" y="506"/>
                  <a:pt x="46" y="506"/>
                  <a:pt x="46" y="506"/>
                </a:cubicBezTo>
                <a:cubicBezTo>
                  <a:pt x="46" y="505"/>
                  <a:pt x="47" y="503"/>
                  <a:pt x="49" y="502"/>
                </a:cubicBezTo>
                <a:cubicBezTo>
                  <a:pt x="50" y="500"/>
                  <a:pt x="52" y="499"/>
                  <a:pt x="54" y="499"/>
                </a:cubicBezTo>
                <a:cubicBezTo>
                  <a:pt x="55" y="499"/>
                  <a:pt x="55" y="499"/>
                  <a:pt x="55" y="499"/>
                </a:cubicBezTo>
                <a:cubicBezTo>
                  <a:pt x="56" y="499"/>
                  <a:pt x="57" y="500"/>
                  <a:pt x="58" y="501"/>
                </a:cubicBezTo>
                <a:cubicBezTo>
                  <a:pt x="59" y="502"/>
                  <a:pt x="60" y="505"/>
                  <a:pt x="61" y="506"/>
                </a:cubicBezTo>
                <a:cubicBezTo>
                  <a:pt x="61" y="507"/>
                  <a:pt x="61" y="508"/>
                  <a:pt x="62" y="509"/>
                </a:cubicBezTo>
                <a:cubicBezTo>
                  <a:pt x="62" y="509"/>
                  <a:pt x="62" y="509"/>
                  <a:pt x="62" y="509"/>
                </a:cubicBezTo>
                <a:cubicBezTo>
                  <a:pt x="62" y="510"/>
                  <a:pt x="62" y="510"/>
                  <a:pt x="62" y="510"/>
                </a:cubicBezTo>
                <a:cubicBezTo>
                  <a:pt x="63" y="509"/>
                  <a:pt x="63" y="509"/>
                  <a:pt x="63" y="509"/>
                </a:cubicBezTo>
                <a:cubicBezTo>
                  <a:pt x="62" y="509"/>
                  <a:pt x="62" y="509"/>
                  <a:pt x="62" y="509"/>
                </a:cubicBezTo>
                <a:cubicBezTo>
                  <a:pt x="62" y="520"/>
                  <a:pt x="62" y="520"/>
                  <a:pt x="62" y="520"/>
                </a:cubicBezTo>
                <a:cubicBezTo>
                  <a:pt x="62" y="522"/>
                  <a:pt x="62" y="522"/>
                  <a:pt x="62" y="522"/>
                </a:cubicBezTo>
                <a:cubicBezTo>
                  <a:pt x="63" y="522"/>
                  <a:pt x="63" y="522"/>
                  <a:pt x="63" y="522"/>
                </a:cubicBezTo>
                <a:cubicBezTo>
                  <a:pt x="70" y="523"/>
                  <a:pt x="70" y="523"/>
                  <a:pt x="70" y="523"/>
                </a:cubicBezTo>
                <a:cubicBezTo>
                  <a:pt x="70" y="522"/>
                  <a:pt x="70" y="522"/>
                  <a:pt x="70" y="522"/>
                </a:cubicBezTo>
                <a:cubicBezTo>
                  <a:pt x="69" y="521"/>
                  <a:pt x="69" y="521"/>
                  <a:pt x="69" y="521"/>
                </a:cubicBezTo>
                <a:cubicBezTo>
                  <a:pt x="69" y="521"/>
                  <a:pt x="67" y="522"/>
                  <a:pt x="66" y="525"/>
                </a:cubicBezTo>
                <a:cubicBezTo>
                  <a:pt x="65" y="526"/>
                  <a:pt x="65" y="527"/>
                  <a:pt x="64" y="528"/>
                </a:cubicBezTo>
                <a:cubicBezTo>
                  <a:pt x="64" y="529"/>
                  <a:pt x="63" y="530"/>
                  <a:pt x="63" y="532"/>
                </a:cubicBezTo>
                <a:cubicBezTo>
                  <a:pt x="63" y="533"/>
                  <a:pt x="64" y="534"/>
                  <a:pt x="64" y="534"/>
                </a:cubicBezTo>
                <a:cubicBezTo>
                  <a:pt x="65" y="535"/>
                  <a:pt x="66" y="535"/>
                  <a:pt x="67" y="535"/>
                </a:cubicBezTo>
                <a:cubicBezTo>
                  <a:pt x="71" y="535"/>
                  <a:pt x="75" y="536"/>
                  <a:pt x="77" y="536"/>
                </a:cubicBezTo>
                <a:cubicBezTo>
                  <a:pt x="79" y="536"/>
                  <a:pt x="80" y="536"/>
                  <a:pt x="81" y="536"/>
                </a:cubicBezTo>
                <a:cubicBezTo>
                  <a:pt x="81" y="537"/>
                  <a:pt x="82" y="537"/>
                  <a:pt x="82" y="537"/>
                </a:cubicBezTo>
                <a:cubicBezTo>
                  <a:pt x="83" y="537"/>
                  <a:pt x="83" y="537"/>
                  <a:pt x="83" y="537"/>
                </a:cubicBezTo>
                <a:cubicBezTo>
                  <a:pt x="83" y="536"/>
                  <a:pt x="83" y="536"/>
                  <a:pt x="83" y="536"/>
                </a:cubicBezTo>
                <a:cubicBezTo>
                  <a:pt x="86" y="530"/>
                  <a:pt x="86" y="530"/>
                  <a:pt x="86" y="530"/>
                </a:cubicBezTo>
                <a:cubicBezTo>
                  <a:pt x="85" y="530"/>
                  <a:pt x="85" y="530"/>
                  <a:pt x="85" y="530"/>
                </a:cubicBezTo>
                <a:cubicBezTo>
                  <a:pt x="83" y="530"/>
                  <a:pt x="83" y="530"/>
                  <a:pt x="83" y="530"/>
                </a:cubicBezTo>
                <a:cubicBezTo>
                  <a:pt x="86" y="536"/>
                  <a:pt x="86" y="536"/>
                  <a:pt x="86" y="536"/>
                </a:cubicBezTo>
                <a:cubicBezTo>
                  <a:pt x="89" y="542"/>
                  <a:pt x="89" y="542"/>
                  <a:pt x="89" y="542"/>
                </a:cubicBezTo>
                <a:cubicBezTo>
                  <a:pt x="89" y="535"/>
                  <a:pt x="89" y="535"/>
                  <a:pt x="89" y="535"/>
                </a:cubicBezTo>
                <a:cubicBezTo>
                  <a:pt x="89" y="534"/>
                  <a:pt x="89" y="534"/>
                  <a:pt x="89" y="534"/>
                </a:cubicBezTo>
                <a:cubicBezTo>
                  <a:pt x="87" y="534"/>
                  <a:pt x="87" y="534"/>
                  <a:pt x="87" y="534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4"/>
                  <a:pt x="87" y="534"/>
                  <a:pt x="87" y="534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4"/>
                  <a:pt x="87" y="534"/>
                  <a:pt x="87" y="534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8" y="536"/>
                  <a:pt x="88" y="537"/>
                </a:cubicBezTo>
                <a:cubicBezTo>
                  <a:pt x="89" y="538"/>
                  <a:pt x="91" y="539"/>
                  <a:pt x="92" y="541"/>
                </a:cubicBezTo>
                <a:cubicBezTo>
                  <a:pt x="94" y="542"/>
                  <a:pt x="96" y="543"/>
                  <a:pt x="98" y="543"/>
                </a:cubicBezTo>
                <a:cubicBezTo>
                  <a:pt x="99" y="543"/>
                  <a:pt x="101" y="543"/>
                  <a:pt x="102" y="542"/>
                </a:cubicBezTo>
                <a:cubicBezTo>
                  <a:pt x="101" y="541"/>
                  <a:pt x="101" y="541"/>
                  <a:pt x="101" y="541"/>
                </a:cubicBezTo>
                <a:cubicBezTo>
                  <a:pt x="102" y="542"/>
                  <a:pt x="102" y="542"/>
                  <a:pt x="102" y="542"/>
                </a:cubicBezTo>
                <a:cubicBezTo>
                  <a:pt x="106" y="538"/>
                  <a:pt x="108" y="535"/>
                  <a:pt x="109" y="532"/>
                </a:cubicBezTo>
                <a:cubicBezTo>
                  <a:pt x="109" y="531"/>
                  <a:pt x="109" y="530"/>
                  <a:pt x="110" y="529"/>
                </a:cubicBezTo>
                <a:cubicBezTo>
                  <a:pt x="110" y="528"/>
                  <a:pt x="110" y="527"/>
                  <a:pt x="111" y="527"/>
                </a:cubicBezTo>
                <a:cubicBezTo>
                  <a:pt x="110" y="526"/>
                  <a:pt x="110" y="526"/>
                  <a:pt x="110" y="526"/>
                </a:cubicBezTo>
                <a:cubicBezTo>
                  <a:pt x="111" y="527"/>
                  <a:pt x="111" y="527"/>
                  <a:pt x="111" y="527"/>
                </a:cubicBezTo>
                <a:cubicBezTo>
                  <a:pt x="111" y="527"/>
                  <a:pt x="111" y="527"/>
                  <a:pt x="111" y="527"/>
                </a:cubicBezTo>
                <a:cubicBezTo>
                  <a:pt x="112" y="527"/>
                  <a:pt x="112" y="527"/>
                  <a:pt x="113" y="527"/>
                </a:cubicBezTo>
                <a:cubicBezTo>
                  <a:pt x="113" y="528"/>
                  <a:pt x="114" y="528"/>
                  <a:pt x="115" y="529"/>
                </a:cubicBezTo>
                <a:cubicBezTo>
                  <a:pt x="116" y="530"/>
                  <a:pt x="118" y="531"/>
                  <a:pt x="120" y="531"/>
                </a:cubicBezTo>
                <a:cubicBezTo>
                  <a:pt x="121" y="531"/>
                  <a:pt x="122" y="530"/>
                  <a:pt x="123" y="530"/>
                </a:cubicBezTo>
                <a:cubicBezTo>
                  <a:pt x="123" y="530"/>
                  <a:pt x="123" y="530"/>
                  <a:pt x="123" y="530"/>
                </a:cubicBezTo>
                <a:cubicBezTo>
                  <a:pt x="123" y="530"/>
                  <a:pt x="123" y="530"/>
                  <a:pt x="123" y="530"/>
                </a:cubicBezTo>
                <a:cubicBezTo>
                  <a:pt x="125" y="528"/>
                  <a:pt x="127" y="527"/>
                  <a:pt x="127" y="526"/>
                </a:cubicBezTo>
                <a:cubicBezTo>
                  <a:pt x="128" y="525"/>
                  <a:pt x="129" y="523"/>
                  <a:pt x="129" y="522"/>
                </a:cubicBezTo>
                <a:cubicBezTo>
                  <a:pt x="129" y="521"/>
                  <a:pt x="128" y="520"/>
                  <a:pt x="128" y="519"/>
                </a:cubicBezTo>
                <a:cubicBezTo>
                  <a:pt x="128" y="519"/>
                  <a:pt x="128" y="519"/>
                  <a:pt x="128" y="519"/>
                </a:cubicBezTo>
                <a:cubicBezTo>
                  <a:pt x="127" y="519"/>
                  <a:pt x="127" y="519"/>
                  <a:pt x="127" y="519"/>
                </a:cubicBezTo>
                <a:cubicBezTo>
                  <a:pt x="123" y="516"/>
                  <a:pt x="123" y="516"/>
                  <a:pt x="123" y="516"/>
                </a:cubicBezTo>
                <a:cubicBezTo>
                  <a:pt x="123" y="518"/>
                  <a:pt x="123" y="518"/>
                  <a:pt x="123" y="518"/>
                </a:cubicBezTo>
                <a:cubicBezTo>
                  <a:pt x="124" y="518"/>
                  <a:pt x="124" y="518"/>
                  <a:pt x="124" y="518"/>
                </a:cubicBezTo>
                <a:cubicBezTo>
                  <a:pt x="129" y="507"/>
                  <a:pt x="129" y="507"/>
                  <a:pt x="129" y="507"/>
                </a:cubicBezTo>
                <a:cubicBezTo>
                  <a:pt x="130" y="507"/>
                  <a:pt x="130" y="507"/>
                  <a:pt x="130" y="507"/>
                </a:cubicBezTo>
                <a:cubicBezTo>
                  <a:pt x="129" y="506"/>
                  <a:pt x="129" y="506"/>
                  <a:pt x="129" y="506"/>
                </a:cubicBezTo>
                <a:cubicBezTo>
                  <a:pt x="128" y="502"/>
                  <a:pt x="128" y="502"/>
                  <a:pt x="128" y="502"/>
                </a:cubicBezTo>
                <a:cubicBezTo>
                  <a:pt x="127" y="503"/>
                  <a:pt x="127" y="503"/>
                  <a:pt x="127" y="503"/>
                </a:cubicBezTo>
                <a:cubicBezTo>
                  <a:pt x="127" y="504"/>
                  <a:pt x="127" y="504"/>
                  <a:pt x="127" y="504"/>
                </a:cubicBezTo>
                <a:cubicBezTo>
                  <a:pt x="131" y="501"/>
                  <a:pt x="131" y="501"/>
                  <a:pt x="131" y="501"/>
                </a:cubicBezTo>
                <a:cubicBezTo>
                  <a:pt x="131" y="500"/>
                  <a:pt x="131" y="500"/>
                  <a:pt x="131" y="500"/>
                </a:cubicBezTo>
                <a:cubicBezTo>
                  <a:pt x="129" y="500"/>
                  <a:pt x="129" y="500"/>
                  <a:pt x="129" y="500"/>
                </a:cubicBezTo>
                <a:cubicBezTo>
                  <a:pt x="131" y="511"/>
                  <a:pt x="131" y="511"/>
                  <a:pt x="131" y="511"/>
                </a:cubicBezTo>
                <a:cubicBezTo>
                  <a:pt x="132" y="511"/>
                  <a:pt x="132" y="511"/>
                  <a:pt x="132" y="511"/>
                </a:cubicBezTo>
                <a:cubicBezTo>
                  <a:pt x="131" y="510"/>
                  <a:pt x="131" y="510"/>
                  <a:pt x="131" y="510"/>
                </a:cubicBezTo>
                <a:cubicBezTo>
                  <a:pt x="128" y="514"/>
                  <a:pt x="128" y="514"/>
                  <a:pt x="128" y="514"/>
                </a:cubicBezTo>
                <a:cubicBezTo>
                  <a:pt x="128" y="515"/>
                  <a:pt x="128" y="515"/>
                  <a:pt x="128" y="515"/>
                </a:cubicBezTo>
                <a:cubicBezTo>
                  <a:pt x="128" y="515"/>
                  <a:pt x="128" y="515"/>
                  <a:pt x="128" y="515"/>
                </a:cubicBezTo>
                <a:cubicBezTo>
                  <a:pt x="129" y="521"/>
                  <a:pt x="129" y="521"/>
                  <a:pt x="129" y="521"/>
                </a:cubicBezTo>
                <a:cubicBezTo>
                  <a:pt x="129" y="522"/>
                  <a:pt x="129" y="522"/>
                  <a:pt x="129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2" y="522"/>
                  <a:pt x="134" y="520"/>
                </a:cubicBezTo>
                <a:cubicBezTo>
                  <a:pt x="135" y="519"/>
                  <a:pt x="137" y="517"/>
                  <a:pt x="138" y="512"/>
                </a:cubicBezTo>
                <a:cubicBezTo>
                  <a:pt x="138" y="512"/>
                  <a:pt x="138" y="512"/>
                  <a:pt x="138" y="512"/>
                </a:cubicBezTo>
                <a:cubicBezTo>
                  <a:pt x="138" y="512"/>
                  <a:pt x="138" y="512"/>
                  <a:pt x="138" y="512"/>
                </a:cubicBezTo>
                <a:cubicBezTo>
                  <a:pt x="138" y="511"/>
                  <a:pt x="138" y="509"/>
                  <a:pt x="139" y="506"/>
                </a:cubicBezTo>
                <a:cubicBezTo>
                  <a:pt x="139" y="504"/>
                  <a:pt x="140" y="501"/>
                  <a:pt x="140" y="499"/>
                </a:cubicBezTo>
                <a:cubicBezTo>
                  <a:pt x="140" y="497"/>
                  <a:pt x="139" y="496"/>
                  <a:pt x="139" y="494"/>
                </a:cubicBezTo>
                <a:cubicBezTo>
                  <a:pt x="138" y="493"/>
                  <a:pt x="137" y="492"/>
                  <a:pt x="135" y="491"/>
                </a:cubicBezTo>
                <a:cubicBezTo>
                  <a:pt x="135" y="491"/>
                  <a:pt x="135" y="491"/>
                  <a:pt x="135" y="491"/>
                </a:cubicBezTo>
                <a:cubicBezTo>
                  <a:pt x="135" y="491"/>
                  <a:pt x="135" y="491"/>
                  <a:pt x="135" y="491"/>
                </a:cubicBezTo>
                <a:cubicBezTo>
                  <a:pt x="133" y="490"/>
                  <a:pt x="132" y="490"/>
                  <a:pt x="130" y="490"/>
                </a:cubicBezTo>
                <a:cubicBezTo>
                  <a:pt x="127" y="490"/>
                  <a:pt x="125" y="490"/>
                  <a:pt x="123" y="491"/>
                </a:cubicBezTo>
                <a:cubicBezTo>
                  <a:pt x="120" y="491"/>
                  <a:pt x="118" y="491"/>
                  <a:pt x="117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1"/>
                  <a:pt x="116" y="491"/>
                  <a:pt x="116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7" y="491"/>
                  <a:pt x="118" y="490"/>
                  <a:pt x="120" y="490"/>
                </a:cubicBezTo>
                <a:cubicBezTo>
                  <a:pt x="122" y="489"/>
                  <a:pt x="125" y="488"/>
                  <a:pt x="127" y="487"/>
                </a:cubicBezTo>
                <a:cubicBezTo>
                  <a:pt x="129" y="486"/>
                  <a:pt x="130" y="486"/>
                  <a:pt x="131" y="484"/>
                </a:cubicBezTo>
                <a:cubicBezTo>
                  <a:pt x="132" y="483"/>
                  <a:pt x="132" y="482"/>
                  <a:pt x="132" y="480"/>
                </a:cubicBezTo>
                <a:cubicBezTo>
                  <a:pt x="132" y="476"/>
                  <a:pt x="132" y="474"/>
                  <a:pt x="131" y="472"/>
                </a:cubicBezTo>
                <a:cubicBezTo>
                  <a:pt x="131" y="472"/>
                  <a:pt x="130" y="471"/>
                  <a:pt x="130" y="471"/>
                </a:cubicBezTo>
                <a:cubicBezTo>
                  <a:pt x="129" y="470"/>
                  <a:pt x="129" y="470"/>
                  <a:pt x="128" y="470"/>
                </a:cubicBezTo>
                <a:cubicBezTo>
                  <a:pt x="128" y="470"/>
                  <a:pt x="127" y="470"/>
                  <a:pt x="127" y="470"/>
                </a:cubicBezTo>
                <a:cubicBezTo>
                  <a:pt x="128" y="472"/>
                  <a:pt x="128" y="472"/>
                  <a:pt x="128" y="472"/>
                </a:cubicBezTo>
                <a:cubicBezTo>
                  <a:pt x="129" y="471"/>
                  <a:pt x="129" y="471"/>
                  <a:pt x="129" y="471"/>
                </a:cubicBezTo>
                <a:cubicBezTo>
                  <a:pt x="123" y="457"/>
                  <a:pt x="123" y="457"/>
                  <a:pt x="123" y="457"/>
                </a:cubicBezTo>
                <a:cubicBezTo>
                  <a:pt x="121" y="458"/>
                  <a:pt x="121" y="458"/>
                  <a:pt x="121" y="458"/>
                </a:cubicBezTo>
                <a:cubicBezTo>
                  <a:pt x="123" y="458"/>
                  <a:pt x="123" y="458"/>
                  <a:pt x="123" y="458"/>
                </a:cubicBezTo>
                <a:cubicBezTo>
                  <a:pt x="123" y="445"/>
                  <a:pt x="123" y="445"/>
                  <a:pt x="123" y="445"/>
                </a:cubicBezTo>
                <a:cubicBezTo>
                  <a:pt x="121" y="445"/>
                  <a:pt x="121" y="445"/>
                  <a:pt x="121" y="445"/>
                </a:cubicBezTo>
                <a:cubicBezTo>
                  <a:pt x="123" y="445"/>
                  <a:pt x="123" y="445"/>
                  <a:pt x="123" y="445"/>
                </a:cubicBezTo>
                <a:cubicBezTo>
                  <a:pt x="123" y="445"/>
                  <a:pt x="123" y="445"/>
                  <a:pt x="123" y="444"/>
                </a:cubicBezTo>
                <a:cubicBezTo>
                  <a:pt x="123" y="443"/>
                  <a:pt x="122" y="441"/>
                  <a:pt x="121" y="439"/>
                </a:cubicBezTo>
                <a:cubicBezTo>
                  <a:pt x="119" y="437"/>
                  <a:pt x="117" y="435"/>
                  <a:pt x="112" y="434"/>
                </a:cubicBezTo>
                <a:cubicBezTo>
                  <a:pt x="112" y="434"/>
                  <a:pt x="112" y="434"/>
                  <a:pt x="112" y="434"/>
                </a:cubicBezTo>
                <a:cubicBezTo>
                  <a:pt x="112" y="434"/>
                  <a:pt x="112" y="434"/>
                  <a:pt x="112" y="434"/>
                </a:cubicBezTo>
                <a:cubicBezTo>
                  <a:pt x="109" y="433"/>
                  <a:pt x="106" y="433"/>
                  <a:pt x="103" y="433"/>
                </a:cubicBezTo>
                <a:cubicBezTo>
                  <a:pt x="94" y="433"/>
                  <a:pt x="87" y="435"/>
                  <a:pt x="87" y="435"/>
                </a:cubicBezTo>
                <a:cubicBezTo>
                  <a:pt x="87" y="437"/>
                  <a:pt x="87" y="437"/>
                  <a:pt x="87" y="437"/>
                </a:cubicBezTo>
                <a:cubicBezTo>
                  <a:pt x="88" y="435"/>
                  <a:pt x="88" y="435"/>
                  <a:pt x="88" y="435"/>
                </a:cubicBezTo>
                <a:cubicBezTo>
                  <a:pt x="79" y="429"/>
                  <a:pt x="79" y="429"/>
                  <a:pt x="79" y="429"/>
                </a:cubicBezTo>
                <a:cubicBezTo>
                  <a:pt x="78" y="428"/>
                  <a:pt x="78" y="428"/>
                  <a:pt x="78" y="428"/>
                </a:cubicBezTo>
                <a:cubicBezTo>
                  <a:pt x="77" y="429"/>
                  <a:pt x="77" y="429"/>
                  <a:pt x="77" y="429"/>
                </a:cubicBezTo>
                <a:cubicBezTo>
                  <a:pt x="69" y="440"/>
                  <a:pt x="69" y="440"/>
                  <a:pt x="69" y="440"/>
                </a:cubicBezTo>
                <a:cubicBezTo>
                  <a:pt x="70" y="441"/>
                  <a:pt x="70" y="441"/>
                  <a:pt x="70" y="441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2" y="438"/>
                  <a:pt x="62" y="438"/>
                  <a:pt x="62" y="438"/>
                </a:cubicBezTo>
                <a:cubicBezTo>
                  <a:pt x="54" y="436"/>
                  <a:pt x="54" y="436"/>
                  <a:pt x="54" y="436"/>
                </a:cubicBezTo>
                <a:cubicBezTo>
                  <a:pt x="53" y="436"/>
                  <a:pt x="53" y="436"/>
                  <a:pt x="53" y="436"/>
                </a:cubicBezTo>
                <a:cubicBezTo>
                  <a:pt x="52" y="437"/>
                  <a:pt x="52" y="437"/>
                  <a:pt x="52" y="437"/>
                </a:cubicBezTo>
                <a:cubicBezTo>
                  <a:pt x="48" y="447"/>
                  <a:pt x="48" y="447"/>
                  <a:pt x="48" y="447"/>
                </a:cubicBezTo>
                <a:cubicBezTo>
                  <a:pt x="50" y="447"/>
                  <a:pt x="50" y="447"/>
                  <a:pt x="50" y="447"/>
                </a:cubicBezTo>
                <a:cubicBezTo>
                  <a:pt x="50" y="446"/>
                  <a:pt x="50" y="446"/>
                  <a:pt x="50" y="446"/>
                </a:cubicBezTo>
                <a:cubicBezTo>
                  <a:pt x="47" y="446"/>
                  <a:pt x="47" y="446"/>
                  <a:pt x="47" y="446"/>
                </a:cubicBezTo>
                <a:cubicBezTo>
                  <a:pt x="46" y="446"/>
                  <a:pt x="46" y="446"/>
                  <a:pt x="46" y="446"/>
                </a:cubicBezTo>
                <a:cubicBezTo>
                  <a:pt x="45" y="447"/>
                  <a:pt x="45" y="447"/>
                  <a:pt x="45" y="447"/>
                </a:cubicBezTo>
                <a:cubicBezTo>
                  <a:pt x="44" y="455"/>
                  <a:pt x="44" y="455"/>
                  <a:pt x="44" y="455"/>
                </a:cubicBezTo>
                <a:cubicBezTo>
                  <a:pt x="46" y="455"/>
                  <a:pt x="46" y="455"/>
                  <a:pt x="46" y="455"/>
                </a:cubicBezTo>
                <a:cubicBezTo>
                  <a:pt x="44" y="454"/>
                  <a:pt x="44" y="454"/>
                  <a:pt x="44" y="45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9" y="466"/>
                  <a:pt x="39" y="466"/>
                  <a:pt x="39" y="466"/>
                </a:cubicBezTo>
                <a:cubicBezTo>
                  <a:pt x="39" y="465"/>
                  <a:pt x="39" y="465"/>
                  <a:pt x="39" y="464"/>
                </a:cubicBezTo>
                <a:cubicBezTo>
                  <a:pt x="39" y="463"/>
                  <a:pt x="39" y="462"/>
                  <a:pt x="38" y="462"/>
                </a:cubicBezTo>
                <a:cubicBezTo>
                  <a:pt x="37" y="461"/>
                  <a:pt x="35" y="461"/>
                  <a:pt x="33" y="461"/>
                </a:cubicBezTo>
                <a:cubicBezTo>
                  <a:pt x="32" y="461"/>
                  <a:pt x="30" y="462"/>
                  <a:pt x="29" y="462"/>
                </a:cubicBezTo>
                <a:cubicBezTo>
                  <a:pt x="28" y="463"/>
                  <a:pt x="27" y="464"/>
                  <a:pt x="27" y="464"/>
                </a:cubicBezTo>
                <a:cubicBezTo>
                  <a:pt x="28" y="465"/>
                  <a:pt x="28" y="465"/>
                  <a:pt x="28" y="465"/>
                </a:cubicBezTo>
                <a:cubicBezTo>
                  <a:pt x="29" y="465"/>
                  <a:pt x="29" y="465"/>
                  <a:pt x="29" y="465"/>
                </a:cubicBezTo>
                <a:cubicBezTo>
                  <a:pt x="29" y="464"/>
                  <a:pt x="29" y="463"/>
                  <a:pt x="28" y="462"/>
                </a:cubicBezTo>
                <a:cubicBezTo>
                  <a:pt x="28" y="461"/>
                  <a:pt x="28" y="460"/>
                  <a:pt x="27" y="459"/>
                </a:cubicBezTo>
                <a:cubicBezTo>
                  <a:pt x="26" y="459"/>
                  <a:pt x="25" y="458"/>
                  <a:pt x="24" y="458"/>
                </a:cubicBezTo>
                <a:cubicBezTo>
                  <a:pt x="23" y="458"/>
                  <a:pt x="23" y="458"/>
                  <a:pt x="22" y="458"/>
                </a:cubicBezTo>
                <a:cubicBezTo>
                  <a:pt x="21" y="459"/>
                  <a:pt x="19" y="459"/>
                  <a:pt x="18" y="460"/>
                </a:cubicBezTo>
                <a:cubicBezTo>
                  <a:pt x="17" y="461"/>
                  <a:pt x="16" y="463"/>
                  <a:pt x="16" y="465"/>
                </a:cubicBezTo>
                <a:cubicBezTo>
                  <a:pt x="16" y="466"/>
                  <a:pt x="16" y="466"/>
                  <a:pt x="17" y="467"/>
                </a:cubicBezTo>
                <a:cubicBezTo>
                  <a:pt x="17" y="468"/>
                  <a:pt x="18" y="468"/>
                  <a:pt x="20" y="469"/>
                </a:cubicBezTo>
                <a:cubicBezTo>
                  <a:pt x="23" y="471"/>
                  <a:pt x="28" y="472"/>
                  <a:pt x="28" y="472"/>
                </a:cubicBezTo>
                <a:cubicBezTo>
                  <a:pt x="28" y="470"/>
                  <a:pt x="28" y="470"/>
                  <a:pt x="28" y="470"/>
                </a:cubicBezTo>
                <a:cubicBezTo>
                  <a:pt x="28" y="469"/>
                  <a:pt x="28" y="469"/>
                  <a:pt x="28" y="469"/>
                </a:cubicBezTo>
                <a:cubicBezTo>
                  <a:pt x="24" y="470"/>
                  <a:pt x="24" y="470"/>
                  <a:pt x="24" y="470"/>
                </a:cubicBezTo>
                <a:cubicBezTo>
                  <a:pt x="23" y="470"/>
                  <a:pt x="23" y="470"/>
                  <a:pt x="23" y="470"/>
                </a:cubicBezTo>
                <a:cubicBezTo>
                  <a:pt x="23" y="470"/>
                  <a:pt x="23" y="470"/>
                  <a:pt x="23" y="470"/>
                </a:cubicBezTo>
                <a:cubicBezTo>
                  <a:pt x="18" y="475"/>
                  <a:pt x="18" y="475"/>
                  <a:pt x="18" y="475"/>
                </a:cubicBezTo>
                <a:cubicBezTo>
                  <a:pt x="19" y="476"/>
                  <a:pt x="19" y="476"/>
                  <a:pt x="19" y="476"/>
                </a:cubicBezTo>
                <a:cubicBezTo>
                  <a:pt x="19" y="474"/>
                  <a:pt x="19" y="474"/>
                  <a:pt x="19" y="474"/>
                </a:cubicBezTo>
                <a:cubicBezTo>
                  <a:pt x="11" y="470"/>
                  <a:pt x="11" y="470"/>
                  <a:pt x="11" y="470"/>
                </a:cubicBezTo>
                <a:cubicBezTo>
                  <a:pt x="10" y="470"/>
                  <a:pt x="10" y="470"/>
                  <a:pt x="10" y="470"/>
                </a:cubicBezTo>
                <a:cubicBezTo>
                  <a:pt x="9" y="471"/>
                  <a:pt x="9" y="471"/>
                  <a:pt x="9" y="471"/>
                </a:cubicBezTo>
                <a:cubicBezTo>
                  <a:pt x="6" y="478"/>
                  <a:pt x="6" y="478"/>
                  <a:pt x="6" y="478"/>
                </a:cubicBezTo>
                <a:cubicBezTo>
                  <a:pt x="8" y="478"/>
                  <a:pt x="8" y="478"/>
                  <a:pt x="8" y="478"/>
                </a:cubicBezTo>
                <a:cubicBezTo>
                  <a:pt x="8" y="477"/>
                  <a:pt x="8" y="477"/>
                  <a:pt x="8" y="477"/>
                </a:cubicBezTo>
                <a:cubicBezTo>
                  <a:pt x="8" y="477"/>
                  <a:pt x="6" y="476"/>
                  <a:pt x="4" y="476"/>
                </a:cubicBezTo>
                <a:cubicBezTo>
                  <a:pt x="3" y="476"/>
                  <a:pt x="2" y="476"/>
                  <a:pt x="1" y="477"/>
                </a:cubicBezTo>
                <a:cubicBezTo>
                  <a:pt x="0" y="477"/>
                  <a:pt x="0" y="479"/>
                  <a:pt x="0" y="480"/>
                </a:cubicBezTo>
                <a:cubicBezTo>
                  <a:pt x="0" y="481"/>
                  <a:pt x="0" y="483"/>
                  <a:pt x="1" y="485"/>
                </a:cubicBezTo>
                <a:cubicBezTo>
                  <a:pt x="4" y="491"/>
                  <a:pt x="9" y="499"/>
                  <a:pt x="9" y="499"/>
                </a:cubicBezTo>
                <a:cubicBezTo>
                  <a:pt x="10" y="499"/>
                  <a:pt x="10" y="499"/>
                  <a:pt x="10" y="499"/>
                </a:cubicBezTo>
                <a:cubicBezTo>
                  <a:pt x="9" y="498"/>
                  <a:pt x="9" y="498"/>
                  <a:pt x="9" y="498"/>
                </a:cubicBezTo>
                <a:cubicBezTo>
                  <a:pt x="8" y="507"/>
                  <a:pt x="8" y="507"/>
                  <a:pt x="8" y="507"/>
                </a:cubicBezTo>
                <a:cubicBezTo>
                  <a:pt x="7" y="508"/>
                  <a:pt x="7" y="508"/>
                  <a:pt x="7" y="508"/>
                </a:cubicBezTo>
                <a:cubicBezTo>
                  <a:pt x="9" y="508"/>
                  <a:pt x="9" y="508"/>
                  <a:pt x="9" y="508"/>
                </a:cubicBezTo>
                <a:cubicBezTo>
                  <a:pt x="18" y="510"/>
                  <a:pt x="18" y="510"/>
                  <a:pt x="18" y="510"/>
                </a:cubicBezTo>
                <a:cubicBezTo>
                  <a:pt x="19" y="508"/>
                  <a:pt x="19" y="508"/>
                  <a:pt x="19" y="508"/>
                </a:cubicBezTo>
                <a:cubicBezTo>
                  <a:pt x="17" y="509"/>
                  <a:pt x="17" y="509"/>
                  <a:pt x="17" y="509"/>
                </a:cubicBezTo>
                <a:cubicBezTo>
                  <a:pt x="17" y="509"/>
                  <a:pt x="18" y="511"/>
                  <a:pt x="20" y="514"/>
                </a:cubicBezTo>
                <a:cubicBezTo>
                  <a:pt x="22" y="516"/>
                  <a:pt x="25" y="519"/>
                  <a:pt x="31" y="519"/>
                </a:cubicBezTo>
                <a:cubicBezTo>
                  <a:pt x="31" y="518"/>
                  <a:pt x="31" y="518"/>
                  <a:pt x="31" y="518"/>
                </a:cubicBezTo>
                <a:cubicBezTo>
                  <a:pt x="31" y="519"/>
                  <a:pt x="31" y="519"/>
                  <a:pt x="31" y="519"/>
                </a:cubicBezTo>
                <a:cubicBezTo>
                  <a:pt x="31" y="519"/>
                  <a:pt x="32" y="519"/>
                  <a:pt x="33" y="519"/>
                </a:cubicBezTo>
                <a:cubicBezTo>
                  <a:pt x="38" y="519"/>
                  <a:pt x="42" y="517"/>
                  <a:pt x="44" y="515"/>
                </a:cubicBezTo>
                <a:cubicBezTo>
                  <a:pt x="46" y="514"/>
                  <a:pt x="47" y="512"/>
                  <a:pt x="47" y="511"/>
                </a:cubicBezTo>
                <a:cubicBezTo>
                  <a:pt x="47" y="511"/>
                  <a:pt x="47" y="511"/>
                  <a:pt x="47" y="511"/>
                </a:cubicBezTo>
                <a:cubicBezTo>
                  <a:pt x="47" y="510"/>
                  <a:pt x="47" y="510"/>
                  <a:pt x="47" y="510"/>
                </a:cubicBezTo>
                <a:cubicBezTo>
                  <a:pt x="46" y="511"/>
                  <a:pt x="46" y="511"/>
                  <a:pt x="46" y="511"/>
                </a:cubicBezTo>
                <a:cubicBezTo>
                  <a:pt x="44" y="510"/>
                  <a:pt x="44" y="510"/>
                  <a:pt x="44" y="510"/>
                </a:cubicBezTo>
                <a:cubicBezTo>
                  <a:pt x="44" y="510"/>
                  <a:pt x="44" y="510"/>
                  <a:pt x="44" y="510"/>
                </a:cubicBezTo>
                <a:cubicBezTo>
                  <a:pt x="44" y="510"/>
                  <a:pt x="43" y="512"/>
                  <a:pt x="41" y="513"/>
                </a:cubicBezTo>
                <a:cubicBezTo>
                  <a:pt x="40" y="515"/>
                  <a:pt x="37" y="516"/>
                  <a:pt x="33" y="516"/>
                </a:cubicBezTo>
                <a:cubicBezTo>
                  <a:pt x="32" y="516"/>
                  <a:pt x="32" y="516"/>
                  <a:pt x="31" y="516"/>
                </a:cubicBezTo>
                <a:cubicBezTo>
                  <a:pt x="31" y="516"/>
                  <a:pt x="31" y="516"/>
                  <a:pt x="31" y="516"/>
                </a:cubicBezTo>
                <a:cubicBezTo>
                  <a:pt x="31" y="516"/>
                  <a:pt x="31" y="516"/>
                  <a:pt x="31" y="516"/>
                </a:cubicBezTo>
                <a:cubicBezTo>
                  <a:pt x="27" y="516"/>
                  <a:pt x="24" y="514"/>
                  <a:pt x="22" y="512"/>
                </a:cubicBezTo>
                <a:cubicBezTo>
                  <a:pt x="21" y="511"/>
                  <a:pt x="21" y="510"/>
                  <a:pt x="21" y="509"/>
                </a:cubicBezTo>
                <a:cubicBezTo>
                  <a:pt x="20" y="509"/>
                  <a:pt x="20" y="508"/>
                  <a:pt x="20" y="508"/>
                </a:cubicBezTo>
                <a:cubicBezTo>
                  <a:pt x="20" y="508"/>
                  <a:pt x="20" y="508"/>
                  <a:pt x="20" y="508"/>
                </a:cubicBezTo>
                <a:cubicBezTo>
                  <a:pt x="20" y="508"/>
                  <a:pt x="20" y="508"/>
                  <a:pt x="20" y="508"/>
                </a:cubicBezTo>
                <a:cubicBezTo>
                  <a:pt x="20" y="507"/>
                  <a:pt x="20" y="507"/>
                  <a:pt x="20" y="507"/>
                </a:cubicBezTo>
                <a:cubicBezTo>
                  <a:pt x="19" y="507"/>
                  <a:pt x="19" y="507"/>
                  <a:pt x="19" y="507"/>
                </a:cubicBezTo>
                <a:cubicBezTo>
                  <a:pt x="19" y="507"/>
                  <a:pt x="19" y="507"/>
                  <a:pt x="9" y="505"/>
                </a:cubicBezTo>
                <a:cubicBezTo>
                  <a:pt x="9" y="507"/>
                  <a:pt x="9" y="507"/>
                  <a:pt x="9" y="507"/>
                </a:cubicBezTo>
                <a:cubicBezTo>
                  <a:pt x="11" y="507"/>
                  <a:pt x="11" y="507"/>
                  <a:pt x="11" y="507"/>
                </a:cubicBezTo>
                <a:cubicBezTo>
                  <a:pt x="11" y="507"/>
                  <a:pt x="11" y="507"/>
                  <a:pt x="12" y="499"/>
                </a:cubicBezTo>
                <a:cubicBezTo>
                  <a:pt x="12" y="498"/>
                  <a:pt x="12" y="498"/>
                  <a:pt x="12" y="498"/>
                </a:cubicBezTo>
                <a:cubicBezTo>
                  <a:pt x="12" y="498"/>
                  <a:pt x="12" y="498"/>
                  <a:pt x="12" y="498"/>
                </a:cubicBezTo>
                <a:cubicBezTo>
                  <a:pt x="12" y="498"/>
                  <a:pt x="11" y="497"/>
                  <a:pt x="10" y="496"/>
                </a:cubicBezTo>
                <a:cubicBezTo>
                  <a:pt x="9" y="493"/>
                  <a:pt x="7" y="490"/>
                  <a:pt x="5" y="487"/>
                </a:cubicBezTo>
                <a:cubicBezTo>
                  <a:pt x="5" y="485"/>
                  <a:pt x="4" y="484"/>
                  <a:pt x="3" y="482"/>
                </a:cubicBezTo>
                <a:cubicBezTo>
                  <a:pt x="3" y="481"/>
                  <a:pt x="3" y="480"/>
                  <a:pt x="3" y="480"/>
                </a:cubicBezTo>
                <a:cubicBezTo>
                  <a:pt x="3" y="479"/>
                  <a:pt x="3" y="479"/>
                  <a:pt x="3" y="479"/>
                </a:cubicBezTo>
                <a:cubicBezTo>
                  <a:pt x="3" y="479"/>
                  <a:pt x="3" y="479"/>
                  <a:pt x="4" y="479"/>
                </a:cubicBezTo>
                <a:cubicBezTo>
                  <a:pt x="4" y="479"/>
                  <a:pt x="5" y="479"/>
                  <a:pt x="6" y="479"/>
                </a:cubicBezTo>
                <a:cubicBezTo>
                  <a:pt x="7" y="480"/>
                  <a:pt x="7" y="480"/>
                  <a:pt x="7" y="480"/>
                </a:cubicBezTo>
                <a:cubicBezTo>
                  <a:pt x="7" y="480"/>
                  <a:pt x="7" y="480"/>
                  <a:pt x="7" y="480"/>
                </a:cubicBezTo>
                <a:cubicBezTo>
                  <a:pt x="9" y="480"/>
                  <a:pt x="9" y="480"/>
                  <a:pt x="9" y="480"/>
                </a:cubicBezTo>
                <a:cubicBezTo>
                  <a:pt x="9" y="479"/>
                  <a:pt x="9" y="479"/>
                  <a:pt x="9" y="479"/>
                </a:cubicBezTo>
                <a:cubicBezTo>
                  <a:pt x="9" y="479"/>
                  <a:pt x="9" y="479"/>
                  <a:pt x="12" y="472"/>
                </a:cubicBezTo>
                <a:cubicBezTo>
                  <a:pt x="10" y="472"/>
                  <a:pt x="10" y="472"/>
                  <a:pt x="10" y="472"/>
                </a:cubicBezTo>
                <a:cubicBezTo>
                  <a:pt x="10" y="473"/>
                  <a:pt x="10" y="473"/>
                  <a:pt x="10" y="473"/>
                </a:cubicBezTo>
                <a:cubicBezTo>
                  <a:pt x="10" y="473"/>
                  <a:pt x="10" y="473"/>
                  <a:pt x="18" y="477"/>
                </a:cubicBezTo>
                <a:cubicBezTo>
                  <a:pt x="19" y="477"/>
                  <a:pt x="19" y="477"/>
                  <a:pt x="19" y="477"/>
                </a:cubicBezTo>
                <a:cubicBezTo>
                  <a:pt x="19" y="477"/>
                  <a:pt x="19" y="477"/>
                  <a:pt x="19" y="477"/>
                </a:cubicBezTo>
                <a:cubicBezTo>
                  <a:pt x="19" y="477"/>
                  <a:pt x="19" y="477"/>
                  <a:pt x="25" y="473"/>
                </a:cubicBezTo>
                <a:cubicBezTo>
                  <a:pt x="24" y="472"/>
                  <a:pt x="24" y="472"/>
                  <a:pt x="24" y="472"/>
                </a:cubicBezTo>
                <a:cubicBezTo>
                  <a:pt x="24" y="473"/>
                  <a:pt x="24" y="473"/>
                  <a:pt x="24" y="473"/>
                </a:cubicBezTo>
                <a:cubicBezTo>
                  <a:pt x="24" y="473"/>
                  <a:pt x="24" y="473"/>
                  <a:pt x="29" y="472"/>
                </a:cubicBezTo>
                <a:cubicBezTo>
                  <a:pt x="33" y="470"/>
                  <a:pt x="33" y="470"/>
                  <a:pt x="33" y="470"/>
                </a:cubicBezTo>
                <a:cubicBezTo>
                  <a:pt x="28" y="469"/>
                  <a:pt x="28" y="469"/>
                  <a:pt x="28" y="469"/>
                </a:cubicBezTo>
                <a:cubicBezTo>
                  <a:pt x="28" y="469"/>
                  <a:pt x="28" y="469"/>
                  <a:pt x="27" y="468"/>
                </a:cubicBezTo>
                <a:cubicBezTo>
                  <a:pt x="25" y="468"/>
                  <a:pt x="23" y="467"/>
                  <a:pt x="21" y="466"/>
                </a:cubicBezTo>
                <a:cubicBezTo>
                  <a:pt x="20" y="466"/>
                  <a:pt x="20" y="466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8" y="465"/>
                  <a:pt x="18" y="465"/>
                  <a:pt x="18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8" y="465"/>
                  <a:pt x="18" y="465"/>
                  <a:pt x="18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4"/>
                  <a:pt x="19" y="464"/>
                  <a:pt x="19" y="463"/>
                </a:cubicBezTo>
                <a:cubicBezTo>
                  <a:pt x="20" y="463"/>
                  <a:pt x="21" y="462"/>
                  <a:pt x="22" y="462"/>
                </a:cubicBezTo>
                <a:cubicBezTo>
                  <a:pt x="23" y="461"/>
                  <a:pt x="24" y="461"/>
                  <a:pt x="24" y="461"/>
                </a:cubicBezTo>
                <a:cubicBezTo>
                  <a:pt x="25" y="461"/>
                  <a:pt x="25" y="461"/>
                  <a:pt x="25" y="461"/>
                </a:cubicBezTo>
                <a:cubicBezTo>
                  <a:pt x="25" y="462"/>
                  <a:pt x="26" y="463"/>
                  <a:pt x="26" y="464"/>
                </a:cubicBezTo>
                <a:cubicBezTo>
                  <a:pt x="26" y="464"/>
                  <a:pt x="26" y="465"/>
                  <a:pt x="26" y="465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8"/>
                  <a:pt x="27" y="468"/>
                  <a:pt x="27" y="468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29" y="466"/>
                  <a:pt x="30" y="465"/>
                  <a:pt x="31" y="465"/>
                </a:cubicBezTo>
                <a:cubicBezTo>
                  <a:pt x="32" y="464"/>
                  <a:pt x="33" y="464"/>
                  <a:pt x="33" y="464"/>
                </a:cubicBezTo>
                <a:cubicBezTo>
                  <a:pt x="35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1" y="475"/>
                  <a:pt x="31" y="475"/>
                  <a:pt x="31" y="475"/>
                </a:cubicBezTo>
                <a:cubicBezTo>
                  <a:pt x="39" y="466"/>
                  <a:pt x="39" y="466"/>
                  <a:pt x="39" y="466"/>
                </a:cubicBezTo>
                <a:cubicBezTo>
                  <a:pt x="39" y="466"/>
                  <a:pt x="39" y="466"/>
                  <a:pt x="47" y="456"/>
                </a:cubicBezTo>
                <a:cubicBezTo>
                  <a:pt x="47" y="456"/>
                  <a:pt x="47" y="456"/>
                  <a:pt x="47" y="456"/>
                </a:cubicBezTo>
                <a:cubicBezTo>
                  <a:pt x="47" y="456"/>
                  <a:pt x="47" y="456"/>
                  <a:pt x="47" y="456"/>
                </a:cubicBezTo>
                <a:cubicBezTo>
                  <a:pt x="47" y="456"/>
                  <a:pt x="47" y="456"/>
                  <a:pt x="48" y="448"/>
                </a:cubicBezTo>
                <a:cubicBezTo>
                  <a:pt x="47" y="447"/>
                  <a:pt x="47" y="447"/>
                  <a:pt x="47" y="447"/>
                </a:cubicBezTo>
                <a:cubicBezTo>
                  <a:pt x="47" y="449"/>
                  <a:pt x="47" y="449"/>
                  <a:pt x="47" y="449"/>
                </a:cubicBezTo>
                <a:cubicBezTo>
                  <a:pt x="47" y="449"/>
                  <a:pt x="47" y="449"/>
                  <a:pt x="50" y="449"/>
                </a:cubicBezTo>
                <a:cubicBezTo>
                  <a:pt x="51" y="449"/>
                  <a:pt x="51" y="449"/>
                  <a:pt x="51" y="449"/>
                </a:cubicBezTo>
                <a:cubicBezTo>
                  <a:pt x="51" y="448"/>
                  <a:pt x="51" y="448"/>
                  <a:pt x="51" y="448"/>
                </a:cubicBezTo>
                <a:cubicBezTo>
                  <a:pt x="51" y="448"/>
                  <a:pt x="51" y="448"/>
                  <a:pt x="55" y="438"/>
                </a:cubicBezTo>
                <a:cubicBezTo>
                  <a:pt x="54" y="438"/>
                  <a:pt x="54" y="438"/>
                  <a:pt x="54" y="438"/>
                </a:cubicBezTo>
                <a:cubicBezTo>
                  <a:pt x="53" y="439"/>
                  <a:pt x="53" y="439"/>
                  <a:pt x="53" y="439"/>
                </a:cubicBezTo>
                <a:cubicBezTo>
                  <a:pt x="53" y="439"/>
                  <a:pt x="53" y="439"/>
                  <a:pt x="54" y="440"/>
                </a:cubicBezTo>
                <a:cubicBezTo>
                  <a:pt x="55" y="440"/>
                  <a:pt x="57" y="440"/>
                  <a:pt x="62" y="441"/>
                </a:cubicBezTo>
                <a:cubicBezTo>
                  <a:pt x="62" y="441"/>
                  <a:pt x="62" y="441"/>
                  <a:pt x="70" y="442"/>
                </a:cubicBezTo>
                <a:cubicBezTo>
                  <a:pt x="71" y="442"/>
                  <a:pt x="71" y="442"/>
                  <a:pt x="71" y="442"/>
                </a:cubicBezTo>
                <a:cubicBezTo>
                  <a:pt x="71" y="441"/>
                  <a:pt x="71" y="441"/>
                  <a:pt x="71" y="441"/>
                </a:cubicBezTo>
                <a:cubicBezTo>
                  <a:pt x="71" y="441"/>
                  <a:pt x="71" y="441"/>
                  <a:pt x="79" y="431"/>
                </a:cubicBezTo>
                <a:cubicBezTo>
                  <a:pt x="78" y="430"/>
                  <a:pt x="78" y="430"/>
                  <a:pt x="78" y="430"/>
                </a:cubicBezTo>
                <a:cubicBezTo>
                  <a:pt x="77" y="431"/>
                  <a:pt x="77" y="431"/>
                  <a:pt x="77" y="431"/>
                </a:cubicBezTo>
                <a:cubicBezTo>
                  <a:pt x="77" y="431"/>
                  <a:pt x="77" y="431"/>
                  <a:pt x="78" y="432"/>
                </a:cubicBezTo>
                <a:cubicBezTo>
                  <a:pt x="79" y="433"/>
                  <a:pt x="82" y="434"/>
                  <a:pt x="87" y="438"/>
                </a:cubicBezTo>
                <a:cubicBezTo>
                  <a:pt x="87" y="438"/>
                  <a:pt x="87" y="438"/>
                  <a:pt x="87" y="438"/>
                </a:cubicBezTo>
                <a:cubicBezTo>
                  <a:pt x="88" y="438"/>
                  <a:pt x="88" y="438"/>
                  <a:pt x="88" y="438"/>
                </a:cubicBezTo>
                <a:cubicBezTo>
                  <a:pt x="88" y="438"/>
                  <a:pt x="88" y="438"/>
                  <a:pt x="88" y="438"/>
                </a:cubicBezTo>
                <a:cubicBezTo>
                  <a:pt x="90" y="437"/>
                  <a:pt x="96" y="436"/>
                  <a:pt x="103" y="436"/>
                </a:cubicBezTo>
                <a:cubicBezTo>
                  <a:pt x="106" y="436"/>
                  <a:pt x="109" y="436"/>
                  <a:pt x="111" y="437"/>
                </a:cubicBezTo>
                <a:cubicBezTo>
                  <a:pt x="112" y="435"/>
                  <a:pt x="112" y="435"/>
                  <a:pt x="112" y="435"/>
                </a:cubicBezTo>
                <a:cubicBezTo>
                  <a:pt x="111" y="437"/>
                  <a:pt x="111" y="437"/>
                  <a:pt x="111" y="437"/>
                </a:cubicBezTo>
                <a:cubicBezTo>
                  <a:pt x="115" y="438"/>
                  <a:pt x="117" y="439"/>
                  <a:pt x="119" y="441"/>
                </a:cubicBezTo>
                <a:cubicBezTo>
                  <a:pt x="120" y="442"/>
                  <a:pt x="120" y="443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5"/>
                  <a:pt x="120" y="445"/>
                  <a:pt x="120" y="445"/>
                </a:cubicBezTo>
                <a:cubicBezTo>
                  <a:pt x="120" y="445"/>
                  <a:pt x="120" y="445"/>
                  <a:pt x="120" y="445"/>
                </a:cubicBezTo>
                <a:cubicBezTo>
                  <a:pt x="120" y="445"/>
                  <a:pt x="120" y="445"/>
                  <a:pt x="120" y="458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120" y="459"/>
                  <a:pt x="120" y="459"/>
                  <a:pt x="127" y="472"/>
                </a:cubicBezTo>
                <a:cubicBezTo>
                  <a:pt x="127" y="474"/>
                  <a:pt x="127" y="474"/>
                  <a:pt x="127" y="474"/>
                </a:cubicBezTo>
                <a:cubicBezTo>
                  <a:pt x="129" y="473"/>
                  <a:pt x="129" y="473"/>
                  <a:pt x="129" y="473"/>
                </a:cubicBezTo>
                <a:cubicBezTo>
                  <a:pt x="128" y="472"/>
                  <a:pt x="128" y="472"/>
                  <a:pt x="128" y="472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9" y="473"/>
                  <a:pt x="129" y="473"/>
                  <a:pt x="129" y="473"/>
                </a:cubicBezTo>
                <a:cubicBezTo>
                  <a:pt x="128" y="472"/>
                  <a:pt x="128" y="472"/>
                  <a:pt x="128" y="472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9" y="474"/>
                  <a:pt x="129" y="476"/>
                  <a:pt x="129" y="480"/>
                </a:cubicBezTo>
                <a:cubicBezTo>
                  <a:pt x="129" y="481"/>
                  <a:pt x="129" y="482"/>
                  <a:pt x="128" y="483"/>
                </a:cubicBezTo>
                <a:cubicBezTo>
                  <a:pt x="126" y="484"/>
                  <a:pt x="124" y="485"/>
                  <a:pt x="121" y="486"/>
                </a:cubicBezTo>
                <a:cubicBezTo>
                  <a:pt x="120" y="486"/>
                  <a:pt x="119" y="487"/>
                  <a:pt x="118" y="487"/>
                </a:cubicBezTo>
                <a:cubicBezTo>
                  <a:pt x="116" y="488"/>
                  <a:pt x="115" y="489"/>
                  <a:pt x="115" y="490"/>
                </a:cubicBezTo>
                <a:cubicBezTo>
                  <a:pt x="114" y="490"/>
                  <a:pt x="114" y="490"/>
                  <a:pt x="114" y="490"/>
                </a:cubicBezTo>
                <a:cubicBezTo>
                  <a:pt x="114" y="490"/>
                  <a:pt x="114" y="490"/>
                  <a:pt x="114" y="490"/>
                </a:cubicBezTo>
                <a:cubicBezTo>
                  <a:pt x="114" y="491"/>
                  <a:pt x="114" y="491"/>
                  <a:pt x="114" y="492"/>
                </a:cubicBezTo>
                <a:cubicBezTo>
                  <a:pt x="114" y="492"/>
                  <a:pt x="114" y="493"/>
                  <a:pt x="114" y="493"/>
                </a:cubicBezTo>
                <a:cubicBezTo>
                  <a:pt x="115" y="494"/>
                  <a:pt x="115" y="494"/>
                  <a:pt x="116" y="494"/>
                </a:cubicBezTo>
                <a:cubicBezTo>
                  <a:pt x="116" y="494"/>
                  <a:pt x="117" y="494"/>
                  <a:pt x="117" y="494"/>
                </a:cubicBezTo>
                <a:cubicBezTo>
                  <a:pt x="119" y="494"/>
                  <a:pt x="121" y="494"/>
                  <a:pt x="123" y="493"/>
                </a:cubicBezTo>
                <a:cubicBezTo>
                  <a:pt x="125" y="493"/>
                  <a:pt x="128" y="493"/>
                  <a:pt x="130" y="493"/>
                </a:cubicBezTo>
                <a:cubicBezTo>
                  <a:pt x="132" y="493"/>
                  <a:pt x="133" y="493"/>
                  <a:pt x="134" y="493"/>
                </a:cubicBezTo>
                <a:cubicBezTo>
                  <a:pt x="135" y="492"/>
                  <a:pt x="135" y="492"/>
                  <a:pt x="135" y="492"/>
                </a:cubicBezTo>
                <a:cubicBezTo>
                  <a:pt x="134" y="493"/>
                  <a:pt x="134" y="493"/>
                  <a:pt x="134" y="493"/>
                </a:cubicBezTo>
                <a:cubicBezTo>
                  <a:pt x="135" y="494"/>
                  <a:pt x="136" y="495"/>
                  <a:pt x="136" y="496"/>
                </a:cubicBezTo>
                <a:cubicBezTo>
                  <a:pt x="136" y="496"/>
                  <a:pt x="137" y="498"/>
                  <a:pt x="137" y="499"/>
                </a:cubicBezTo>
                <a:cubicBezTo>
                  <a:pt x="137" y="501"/>
                  <a:pt x="136" y="503"/>
                  <a:pt x="136" y="506"/>
                </a:cubicBezTo>
                <a:cubicBezTo>
                  <a:pt x="135" y="508"/>
                  <a:pt x="135" y="510"/>
                  <a:pt x="135" y="512"/>
                </a:cubicBezTo>
                <a:cubicBezTo>
                  <a:pt x="136" y="512"/>
                  <a:pt x="136" y="512"/>
                  <a:pt x="136" y="512"/>
                </a:cubicBezTo>
                <a:cubicBezTo>
                  <a:pt x="135" y="512"/>
                  <a:pt x="135" y="512"/>
                  <a:pt x="135" y="512"/>
                </a:cubicBezTo>
                <a:cubicBezTo>
                  <a:pt x="134" y="516"/>
                  <a:pt x="133" y="517"/>
                  <a:pt x="132" y="518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20"/>
                  <a:pt x="131" y="520"/>
                  <a:pt x="131" y="520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20"/>
                  <a:pt x="131" y="520"/>
                  <a:pt x="131" y="520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20"/>
                  <a:pt x="131" y="520"/>
                  <a:pt x="131" y="520"/>
                </a:cubicBezTo>
                <a:cubicBezTo>
                  <a:pt x="132" y="520"/>
                  <a:pt x="132" y="520"/>
                  <a:pt x="132" y="520"/>
                </a:cubicBezTo>
                <a:cubicBezTo>
                  <a:pt x="132" y="520"/>
                  <a:pt x="132" y="520"/>
                  <a:pt x="131" y="515"/>
                </a:cubicBezTo>
                <a:cubicBezTo>
                  <a:pt x="129" y="515"/>
                  <a:pt x="129" y="515"/>
                  <a:pt x="129" y="515"/>
                </a:cubicBezTo>
                <a:cubicBezTo>
                  <a:pt x="131" y="516"/>
                  <a:pt x="131" y="516"/>
                  <a:pt x="131" y="516"/>
                </a:cubicBezTo>
                <a:cubicBezTo>
                  <a:pt x="131" y="516"/>
                  <a:pt x="131" y="516"/>
                  <a:pt x="133" y="512"/>
                </a:cubicBezTo>
                <a:cubicBezTo>
                  <a:pt x="134" y="511"/>
                  <a:pt x="134" y="511"/>
                  <a:pt x="134" y="511"/>
                </a:cubicBezTo>
                <a:cubicBezTo>
                  <a:pt x="133" y="511"/>
                  <a:pt x="133" y="511"/>
                  <a:pt x="133" y="511"/>
                </a:cubicBezTo>
                <a:cubicBezTo>
                  <a:pt x="133" y="511"/>
                  <a:pt x="133" y="511"/>
                  <a:pt x="132" y="500"/>
                </a:cubicBezTo>
                <a:cubicBezTo>
                  <a:pt x="132" y="497"/>
                  <a:pt x="132" y="497"/>
                  <a:pt x="132" y="497"/>
                </a:cubicBezTo>
                <a:cubicBezTo>
                  <a:pt x="130" y="499"/>
                  <a:pt x="130" y="499"/>
                  <a:pt x="130" y="499"/>
                </a:cubicBezTo>
                <a:cubicBezTo>
                  <a:pt x="130" y="499"/>
                  <a:pt x="130" y="499"/>
                  <a:pt x="126" y="501"/>
                </a:cubicBezTo>
                <a:cubicBezTo>
                  <a:pt x="125" y="502"/>
                  <a:pt x="125" y="502"/>
                  <a:pt x="125" y="502"/>
                </a:cubicBezTo>
                <a:cubicBezTo>
                  <a:pt x="125" y="503"/>
                  <a:pt x="125" y="503"/>
                  <a:pt x="125" y="503"/>
                </a:cubicBezTo>
                <a:cubicBezTo>
                  <a:pt x="125" y="503"/>
                  <a:pt x="125" y="503"/>
                  <a:pt x="125" y="504"/>
                </a:cubicBezTo>
                <a:cubicBezTo>
                  <a:pt x="126" y="504"/>
                  <a:pt x="126" y="505"/>
                  <a:pt x="127" y="507"/>
                </a:cubicBezTo>
                <a:cubicBezTo>
                  <a:pt x="128" y="507"/>
                  <a:pt x="128" y="507"/>
                  <a:pt x="128" y="507"/>
                </a:cubicBezTo>
                <a:cubicBezTo>
                  <a:pt x="127" y="506"/>
                  <a:pt x="127" y="506"/>
                  <a:pt x="127" y="506"/>
                </a:cubicBezTo>
                <a:cubicBezTo>
                  <a:pt x="127" y="506"/>
                  <a:pt x="127" y="506"/>
                  <a:pt x="121" y="517"/>
                </a:cubicBezTo>
                <a:cubicBezTo>
                  <a:pt x="121" y="518"/>
                  <a:pt x="121" y="518"/>
                  <a:pt x="121" y="518"/>
                </a:cubicBezTo>
                <a:cubicBezTo>
                  <a:pt x="122" y="519"/>
                  <a:pt x="122" y="519"/>
                  <a:pt x="122" y="519"/>
                </a:cubicBezTo>
                <a:cubicBezTo>
                  <a:pt x="122" y="519"/>
                  <a:pt x="122" y="519"/>
                  <a:pt x="126" y="522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6" y="521"/>
                  <a:pt x="126" y="521"/>
                  <a:pt x="126" y="521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6" y="521"/>
                  <a:pt x="126" y="521"/>
                  <a:pt x="126" y="521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5" y="521"/>
                  <a:pt x="126" y="522"/>
                  <a:pt x="126" y="522"/>
                </a:cubicBezTo>
                <a:cubicBezTo>
                  <a:pt x="126" y="523"/>
                  <a:pt x="126" y="523"/>
                  <a:pt x="125" y="524"/>
                </a:cubicBezTo>
                <a:cubicBezTo>
                  <a:pt x="124" y="525"/>
                  <a:pt x="124" y="526"/>
                  <a:pt x="122" y="527"/>
                </a:cubicBezTo>
                <a:cubicBezTo>
                  <a:pt x="123" y="528"/>
                  <a:pt x="123" y="528"/>
                  <a:pt x="123" y="528"/>
                </a:cubicBezTo>
                <a:cubicBezTo>
                  <a:pt x="122" y="527"/>
                  <a:pt x="122" y="527"/>
                  <a:pt x="122" y="527"/>
                </a:cubicBezTo>
                <a:cubicBezTo>
                  <a:pt x="121" y="527"/>
                  <a:pt x="120" y="528"/>
                  <a:pt x="120" y="528"/>
                </a:cubicBezTo>
                <a:cubicBezTo>
                  <a:pt x="118" y="528"/>
                  <a:pt x="117" y="527"/>
                  <a:pt x="116" y="526"/>
                </a:cubicBezTo>
                <a:cubicBezTo>
                  <a:pt x="115" y="526"/>
                  <a:pt x="115" y="525"/>
                  <a:pt x="114" y="525"/>
                </a:cubicBezTo>
                <a:cubicBezTo>
                  <a:pt x="113" y="524"/>
                  <a:pt x="112" y="524"/>
                  <a:pt x="111" y="524"/>
                </a:cubicBezTo>
                <a:cubicBezTo>
                  <a:pt x="111" y="524"/>
                  <a:pt x="110" y="524"/>
                  <a:pt x="110" y="524"/>
                </a:cubicBezTo>
                <a:cubicBezTo>
                  <a:pt x="110" y="524"/>
                  <a:pt x="110" y="524"/>
                  <a:pt x="110" y="524"/>
                </a:cubicBezTo>
                <a:cubicBezTo>
                  <a:pt x="110" y="524"/>
                  <a:pt x="110" y="524"/>
                  <a:pt x="110" y="524"/>
                </a:cubicBezTo>
                <a:cubicBezTo>
                  <a:pt x="108" y="525"/>
                  <a:pt x="107" y="526"/>
                  <a:pt x="107" y="528"/>
                </a:cubicBezTo>
                <a:cubicBezTo>
                  <a:pt x="105" y="531"/>
                  <a:pt x="106" y="535"/>
                  <a:pt x="100" y="539"/>
                </a:cubicBezTo>
                <a:cubicBezTo>
                  <a:pt x="100" y="539"/>
                  <a:pt x="100" y="539"/>
                  <a:pt x="100" y="539"/>
                </a:cubicBezTo>
                <a:cubicBezTo>
                  <a:pt x="100" y="539"/>
                  <a:pt x="100" y="539"/>
                  <a:pt x="100" y="539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40"/>
                  <a:pt x="96" y="540"/>
                  <a:pt x="95" y="539"/>
                </a:cubicBezTo>
                <a:cubicBezTo>
                  <a:pt x="94" y="538"/>
                  <a:pt x="92" y="537"/>
                  <a:pt x="91" y="535"/>
                </a:cubicBezTo>
                <a:cubicBezTo>
                  <a:pt x="91" y="535"/>
                  <a:pt x="90" y="534"/>
                  <a:pt x="90" y="534"/>
                </a:cubicBezTo>
                <a:cubicBezTo>
                  <a:pt x="89" y="533"/>
                  <a:pt x="89" y="533"/>
                  <a:pt x="89" y="533"/>
                </a:cubicBezTo>
                <a:cubicBezTo>
                  <a:pt x="88" y="533"/>
                  <a:pt x="88" y="532"/>
                  <a:pt x="87" y="532"/>
                </a:cubicBezTo>
                <a:cubicBezTo>
                  <a:pt x="86" y="532"/>
                  <a:pt x="86" y="532"/>
                  <a:pt x="86" y="532"/>
                </a:cubicBezTo>
                <a:cubicBezTo>
                  <a:pt x="86" y="534"/>
                  <a:pt x="86" y="534"/>
                  <a:pt x="86" y="534"/>
                </a:cubicBezTo>
                <a:cubicBezTo>
                  <a:pt x="86" y="534"/>
                  <a:pt x="86" y="534"/>
                  <a:pt x="86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9" y="534"/>
                  <a:pt x="89" y="534"/>
                  <a:pt x="89" y="534"/>
                </a:cubicBezTo>
                <a:cubicBezTo>
                  <a:pt x="89" y="534"/>
                  <a:pt x="89" y="534"/>
                  <a:pt x="86" y="529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3" y="529"/>
                  <a:pt x="83" y="529"/>
                  <a:pt x="83" y="529"/>
                </a:cubicBezTo>
                <a:cubicBezTo>
                  <a:pt x="83" y="529"/>
                  <a:pt x="83" y="529"/>
                  <a:pt x="81" y="534"/>
                </a:cubicBezTo>
                <a:cubicBezTo>
                  <a:pt x="82" y="535"/>
                  <a:pt x="82" y="535"/>
                  <a:pt x="82" y="535"/>
                </a:cubicBezTo>
                <a:cubicBezTo>
                  <a:pt x="82" y="534"/>
                  <a:pt x="82" y="534"/>
                  <a:pt x="82" y="534"/>
                </a:cubicBezTo>
                <a:cubicBezTo>
                  <a:pt x="82" y="534"/>
                  <a:pt x="75" y="532"/>
                  <a:pt x="67" y="532"/>
                </a:cubicBezTo>
                <a:cubicBezTo>
                  <a:pt x="67" y="532"/>
                  <a:pt x="66" y="532"/>
                  <a:pt x="66" y="532"/>
                </a:cubicBezTo>
                <a:cubicBezTo>
                  <a:pt x="66" y="532"/>
                  <a:pt x="66" y="532"/>
                  <a:pt x="66" y="532"/>
                </a:cubicBezTo>
                <a:cubicBezTo>
                  <a:pt x="66" y="531"/>
                  <a:pt x="66" y="530"/>
                  <a:pt x="67" y="529"/>
                </a:cubicBezTo>
                <a:cubicBezTo>
                  <a:pt x="68" y="528"/>
                  <a:pt x="69" y="526"/>
                  <a:pt x="70" y="525"/>
                </a:cubicBezTo>
                <a:cubicBezTo>
                  <a:pt x="70" y="524"/>
                  <a:pt x="70" y="524"/>
                  <a:pt x="71" y="523"/>
                </a:cubicBezTo>
                <a:cubicBezTo>
                  <a:pt x="71" y="523"/>
                  <a:pt x="71" y="523"/>
                  <a:pt x="71" y="523"/>
                </a:cubicBezTo>
                <a:cubicBezTo>
                  <a:pt x="73" y="521"/>
                  <a:pt x="73" y="521"/>
                  <a:pt x="73" y="521"/>
                </a:cubicBezTo>
                <a:cubicBezTo>
                  <a:pt x="70" y="520"/>
                  <a:pt x="70" y="520"/>
                  <a:pt x="70" y="520"/>
                </a:cubicBezTo>
                <a:cubicBezTo>
                  <a:pt x="70" y="520"/>
                  <a:pt x="70" y="520"/>
                  <a:pt x="63" y="519"/>
                </a:cubicBezTo>
                <a:cubicBezTo>
                  <a:pt x="63" y="520"/>
                  <a:pt x="63" y="520"/>
                  <a:pt x="63" y="520"/>
                </a:cubicBezTo>
                <a:cubicBezTo>
                  <a:pt x="65" y="520"/>
                  <a:pt x="65" y="520"/>
                  <a:pt x="65" y="520"/>
                </a:cubicBezTo>
                <a:cubicBezTo>
                  <a:pt x="65" y="520"/>
                  <a:pt x="65" y="520"/>
                  <a:pt x="65" y="509"/>
                </a:cubicBezTo>
                <a:cubicBezTo>
                  <a:pt x="65" y="509"/>
                  <a:pt x="65" y="509"/>
                  <a:pt x="65" y="509"/>
                </a:cubicBezTo>
                <a:cubicBezTo>
                  <a:pt x="65" y="509"/>
                  <a:pt x="65" y="509"/>
                  <a:pt x="65" y="509"/>
                </a:cubicBezTo>
                <a:cubicBezTo>
                  <a:pt x="65" y="509"/>
                  <a:pt x="64" y="506"/>
                  <a:pt x="63" y="503"/>
                </a:cubicBezTo>
                <a:cubicBezTo>
                  <a:pt x="62" y="502"/>
                  <a:pt x="62" y="500"/>
                  <a:pt x="60" y="499"/>
                </a:cubicBezTo>
                <a:cubicBezTo>
                  <a:pt x="59" y="497"/>
                  <a:pt x="57" y="496"/>
                  <a:pt x="55" y="496"/>
                </a:cubicBezTo>
                <a:cubicBezTo>
                  <a:pt x="55" y="496"/>
                  <a:pt x="54" y="496"/>
                  <a:pt x="54" y="496"/>
                </a:cubicBezTo>
                <a:cubicBezTo>
                  <a:pt x="52" y="496"/>
                  <a:pt x="50" y="496"/>
                  <a:pt x="49" y="497"/>
                </a:cubicBezTo>
                <a:cubicBezTo>
                  <a:pt x="45" y="500"/>
                  <a:pt x="43" y="505"/>
                  <a:pt x="43" y="505"/>
                </a:cubicBezTo>
                <a:cubicBezTo>
                  <a:pt x="43" y="505"/>
                  <a:pt x="43" y="505"/>
                  <a:pt x="43" y="505"/>
                </a:cubicBezTo>
                <a:cubicBezTo>
                  <a:pt x="43" y="506"/>
                  <a:pt x="43" y="506"/>
                  <a:pt x="43" y="506"/>
                </a:cubicBezTo>
                <a:cubicBezTo>
                  <a:pt x="43" y="506"/>
                  <a:pt x="43" y="506"/>
                  <a:pt x="44" y="511"/>
                </a:cubicBezTo>
                <a:cubicBezTo>
                  <a:pt x="46" y="511"/>
                  <a:pt x="46" y="511"/>
                  <a:pt x="46" y="511"/>
                </a:cubicBezTo>
                <a:cubicBezTo>
                  <a:pt x="44" y="510"/>
                  <a:pt x="44" y="510"/>
                  <a:pt x="44" y="510"/>
                </a:cubicBezTo>
                <a:lnTo>
                  <a:pt x="46" y="5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2" name="Ireland"/>
          <p:cNvSpPr>
            <a:spLocks noEditPoints="1"/>
          </p:cNvSpPr>
          <p:nvPr/>
        </p:nvSpPr>
        <p:spPr bwMode="auto">
          <a:xfrm>
            <a:off x="3482987" y="3231552"/>
            <a:ext cx="218093" cy="248520"/>
          </a:xfrm>
          <a:custGeom>
            <a:avLst/>
            <a:gdLst>
              <a:gd name="T0" fmla="*/ 74 w 275"/>
              <a:gd name="T1" fmla="*/ 92 h 313"/>
              <a:gd name="T2" fmla="*/ 70 w 275"/>
              <a:gd name="T3" fmla="*/ 81 h 313"/>
              <a:gd name="T4" fmla="*/ 77 w 275"/>
              <a:gd name="T5" fmla="*/ 100 h 313"/>
              <a:gd name="T6" fmla="*/ 61 w 275"/>
              <a:gd name="T7" fmla="*/ 115 h 313"/>
              <a:gd name="T8" fmla="*/ 75 w 275"/>
              <a:gd name="T9" fmla="*/ 158 h 313"/>
              <a:gd name="T10" fmla="*/ 66 w 275"/>
              <a:gd name="T11" fmla="*/ 161 h 313"/>
              <a:gd name="T12" fmla="*/ 271 w 275"/>
              <a:gd name="T13" fmla="*/ 128 h 313"/>
              <a:gd name="T14" fmla="*/ 247 w 275"/>
              <a:gd name="T15" fmla="*/ 114 h 313"/>
              <a:gd name="T16" fmla="*/ 215 w 275"/>
              <a:gd name="T17" fmla="*/ 111 h 313"/>
              <a:gd name="T18" fmla="*/ 192 w 275"/>
              <a:gd name="T19" fmla="*/ 72 h 313"/>
              <a:gd name="T20" fmla="*/ 201 w 275"/>
              <a:gd name="T21" fmla="*/ 58 h 313"/>
              <a:gd name="T22" fmla="*/ 230 w 275"/>
              <a:gd name="T23" fmla="*/ 49 h 313"/>
              <a:gd name="T24" fmla="*/ 251 w 275"/>
              <a:gd name="T25" fmla="*/ 27 h 313"/>
              <a:gd name="T26" fmla="*/ 248 w 275"/>
              <a:gd name="T27" fmla="*/ 12 h 313"/>
              <a:gd name="T28" fmla="*/ 235 w 275"/>
              <a:gd name="T29" fmla="*/ 30 h 313"/>
              <a:gd name="T30" fmla="*/ 232 w 275"/>
              <a:gd name="T31" fmla="*/ 23 h 313"/>
              <a:gd name="T32" fmla="*/ 227 w 275"/>
              <a:gd name="T33" fmla="*/ 18 h 313"/>
              <a:gd name="T34" fmla="*/ 217 w 275"/>
              <a:gd name="T35" fmla="*/ 18 h 313"/>
              <a:gd name="T36" fmla="*/ 196 w 275"/>
              <a:gd name="T37" fmla="*/ 11 h 313"/>
              <a:gd name="T38" fmla="*/ 177 w 275"/>
              <a:gd name="T39" fmla="*/ 35 h 313"/>
              <a:gd name="T40" fmla="*/ 170 w 275"/>
              <a:gd name="T41" fmla="*/ 60 h 313"/>
              <a:gd name="T42" fmla="*/ 169 w 275"/>
              <a:gd name="T43" fmla="*/ 70 h 313"/>
              <a:gd name="T44" fmla="*/ 139 w 275"/>
              <a:gd name="T45" fmla="*/ 76 h 313"/>
              <a:gd name="T46" fmla="*/ 113 w 275"/>
              <a:gd name="T47" fmla="*/ 69 h 313"/>
              <a:gd name="T48" fmla="*/ 90 w 275"/>
              <a:gd name="T49" fmla="*/ 64 h 313"/>
              <a:gd name="T50" fmla="*/ 85 w 275"/>
              <a:gd name="T51" fmla="*/ 77 h 313"/>
              <a:gd name="T52" fmla="*/ 86 w 275"/>
              <a:gd name="T53" fmla="*/ 95 h 313"/>
              <a:gd name="T54" fmla="*/ 78 w 275"/>
              <a:gd name="T55" fmla="*/ 107 h 313"/>
              <a:gd name="T56" fmla="*/ 59 w 275"/>
              <a:gd name="T57" fmla="*/ 122 h 313"/>
              <a:gd name="T58" fmla="*/ 74 w 275"/>
              <a:gd name="T59" fmla="*/ 141 h 313"/>
              <a:gd name="T60" fmla="*/ 84 w 275"/>
              <a:gd name="T61" fmla="*/ 145 h 313"/>
              <a:gd name="T62" fmla="*/ 113 w 275"/>
              <a:gd name="T63" fmla="*/ 163 h 313"/>
              <a:gd name="T64" fmla="*/ 81 w 275"/>
              <a:gd name="T65" fmla="*/ 182 h 313"/>
              <a:gd name="T66" fmla="*/ 63 w 275"/>
              <a:gd name="T67" fmla="*/ 203 h 313"/>
              <a:gd name="T68" fmla="*/ 96 w 275"/>
              <a:gd name="T69" fmla="*/ 205 h 313"/>
              <a:gd name="T70" fmla="*/ 101 w 275"/>
              <a:gd name="T71" fmla="*/ 215 h 313"/>
              <a:gd name="T72" fmla="*/ 46 w 275"/>
              <a:gd name="T73" fmla="*/ 221 h 313"/>
              <a:gd name="T74" fmla="*/ 28 w 275"/>
              <a:gd name="T75" fmla="*/ 232 h 313"/>
              <a:gd name="T76" fmla="*/ 26 w 275"/>
              <a:gd name="T77" fmla="*/ 244 h 313"/>
              <a:gd name="T78" fmla="*/ 3 w 275"/>
              <a:gd name="T79" fmla="*/ 269 h 313"/>
              <a:gd name="T80" fmla="*/ 19 w 275"/>
              <a:gd name="T81" fmla="*/ 283 h 313"/>
              <a:gd name="T82" fmla="*/ 44 w 275"/>
              <a:gd name="T83" fmla="*/ 285 h 313"/>
              <a:gd name="T84" fmla="*/ 30 w 275"/>
              <a:gd name="T85" fmla="*/ 302 h 313"/>
              <a:gd name="T86" fmla="*/ 47 w 275"/>
              <a:gd name="T87" fmla="*/ 310 h 313"/>
              <a:gd name="T88" fmla="*/ 82 w 275"/>
              <a:gd name="T89" fmla="*/ 310 h 313"/>
              <a:gd name="T90" fmla="*/ 117 w 275"/>
              <a:gd name="T91" fmla="*/ 290 h 313"/>
              <a:gd name="T92" fmla="*/ 151 w 275"/>
              <a:gd name="T93" fmla="*/ 294 h 313"/>
              <a:gd name="T94" fmla="*/ 190 w 275"/>
              <a:gd name="T95" fmla="*/ 275 h 313"/>
              <a:gd name="T96" fmla="*/ 202 w 275"/>
              <a:gd name="T97" fmla="*/ 283 h 313"/>
              <a:gd name="T98" fmla="*/ 221 w 275"/>
              <a:gd name="T99" fmla="*/ 271 h 313"/>
              <a:gd name="T100" fmla="*/ 248 w 275"/>
              <a:gd name="T101" fmla="*/ 239 h 313"/>
              <a:gd name="T102" fmla="*/ 263 w 275"/>
              <a:gd name="T103" fmla="*/ 182 h 313"/>
              <a:gd name="T104" fmla="*/ 275 w 275"/>
              <a:gd name="T105" fmla="*/ 138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5" h="313">
                <a:moveTo>
                  <a:pt x="181" y="19"/>
                </a:moveTo>
                <a:cubicBezTo>
                  <a:pt x="177" y="23"/>
                  <a:pt x="177" y="23"/>
                  <a:pt x="177" y="23"/>
                </a:cubicBezTo>
                <a:cubicBezTo>
                  <a:pt x="182" y="26"/>
                  <a:pt x="182" y="26"/>
                  <a:pt x="182" y="26"/>
                </a:cubicBezTo>
                <a:lnTo>
                  <a:pt x="181" y="19"/>
                </a:lnTo>
                <a:close/>
                <a:moveTo>
                  <a:pt x="74" y="92"/>
                </a:moveTo>
                <a:cubicBezTo>
                  <a:pt x="74" y="95"/>
                  <a:pt x="77" y="96"/>
                  <a:pt x="77" y="96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81"/>
                  <a:pt x="81" y="81"/>
                  <a:pt x="81" y="81"/>
                </a:cubicBezTo>
                <a:cubicBezTo>
                  <a:pt x="75" y="84"/>
                  <a:pt x="75" y="84"/>
                  <a:pt x="75" y="84"/>
                </a:cubicBezTo>
                <a:cubicBezTo>
                  <a:pt x="70" y="81"/>
                  <a:pt x="70" y="81"/>
                  <a:pt x="70" y="81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83"/>
                  <a:pt x="69" y="87"/>
                  <a:pt x="70" y="87"/>
                </a:cubicBezTo>
                <a:cubicBezTo>
                  <a:pt x="71" y="87"/>
                  <a:pt x="74" y="89"/>
                  <a:pt x="74" y="92"/>
                </a:cubicBezTo>
                <a:close/>
                <a:moveTo>
                  <a:pt x="77" y="104"/>
                </a:moveTo>
                <a:cubicBezTo>
                  <a:pt x="77" y="100"/>
                  <a:pt x="77" y="100"/>
                  <a:pt x="77" y="100"/>
                </a:cubicBezTo>
                <a:cubicBezTo>
                  <a:pt x="71" y="103"/>
                  <a:pt x="71" y="103"/>
                  <a:pt x="71" y="103"/>
                </a:cubicBezTo>
                <a:lnTo>
                  <a:pt x="77" y="104"/>
                </a:lnTo>
                <a:close/>
                <a:moveTo>
                  <a:pt x="57" y="114"/>
                </a:moveTo>
                <a:cubicBezTo>
                  <a:pt x="57" y="116"/>
                  <a:pt x="57" y="116"/>
                  <a:pt x="57" y="116"/>
                </a:cubicBezTo>
                <a:cubicBezTo>
                  <a:pt x="61" y="115"/>
                  <a:pt x="61" y="115"/>
                  <a:pt x="61" y="115"/>
                </a:cubicBezTo>
                <a:lnTo>
                  <a:pt x="57" y="114"/>
                </a:lnTo>
                <a:close/>
                <a:moveTo>
                  <a:pt x="75" y="158"/>
                </a:moveTo>
                <a:cubicBezTo>
                  <a:pt x="77" y="151"/>
                  <a:pt x="77" y="151"/>
                  <a:pt x="77" y="151"/>
                </a:cubicBezTo>
                <a:cubicBezTo>
                  <a:pt x="74" y="151"/>
                  <a:pt x="74" y="151"/>
                  <a:pt x="74" y="151"/>
                </a:cubicBezTo>
                <a:lnTo>
                  <a:pt x="75" y="158"/>
                </a:lnTo>
                <a:close/>
                <a:moveTo>
                  <a:pt x="66" y="161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69" y="161"/>
                  <a:pt x="69" y="161"/>
                  <a:pt x="69" y="161"/>
                </a:cubicBezTo>
                <a:lnTo>
                  <a:pt x="66" y="161"/>
                </a:lnTo>
                <a:close/>
                <a:moveTo>
                  <a:pt x="74" y="170"/>
                </a:moveTo>
                <a:cubicBezTo>
                  <a:pt x="78" y="170"/>
                  <a:pt x="78" y="170"/>
                  <a:pt x="78" y="170"/>
                </a:cubicBezTo>
                <a:cubicBezTo>
                  <a:pt x="75" y="167"/>
                  <a:pt x="75" y="167"/>
                  <a:pt x="75" y="167"/>
                </a:cubicBezTo>
                <a:lnTo>
                  <a:pt x="74" y="170"/>
                </a:lnTo>
                <a:close/>
                <a:moveTo>
                  <a:pt x="271" y="128"/>
                </a:moveTo>
                <a:cubicBezTo>
                  <a:pt x="269" y="123"/>
                  <a:pt x="269" y="123"/>
                  <a:pt x="269" y="123"/>
                </a:cubicBezTo>
                <a:cubicBezTo>
                  <a:pt x="266" y="128"/>
                  <a:pt x="266" y="128"/>
                  <a:pt x="266" y="128"/>
                </a:cubicBezTo>
                <a:cubicBezTo>
                  <a:pt x="266" y="128"/>
                  <a:pt x="259" y="127"/>
                  <a:pt x="251" y="127"/>
                </a:cubicBezTo>
                <a:cubicBezTo>
                  <a:pt x="244" y="127"/>
                  <a:pt x="254" y="115"/>
                  <a:pt x="254" y="115"/>
                </a:cubicBezTo>
                <a:cubicBezTo>
                  <a:pt x="247" y="114"/>
                  <a:pt x="247" y="114"/>
                  <a:pt x="247" y="114"/>
                </a:cubicBezTo>
                <a:cubicBezTo>
                  <a:pt x="247" y="103"/>
                  <a:pt x="247" y="103"/>
                  <a:pt x="247" y="103"/>
                </a:cubicBezTo>
                <a:cubicBezTo>
                  <a:pt x="247" y="103"/>
                  <a:pt x="246" y="92"/>
                  <a:pt x="239" y="91"/>
                </a:cubicBezTo>
                <a:cubicBezTo>
                  <a:pt x="232" y="89"/>
                  <a:pt x="228" y="99"/>
                  <a:pt x="228" y="99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4"/>
                  <a:pt x="225" y="112"/>
                  <a:pt x="215" y="111"/>
                </a:cubicBezTo>
                <a:cubicBezTo>
                  <a:pt x="205" y="111"/>
                  <a:pt x="202" y="101"/>
                  <a:pt x="202" y="101"/>
                </a:cubicBezTo>
                <a:cubicBezTo>
                  <a:pt x="193" y="100"/>
                  <a:pt x="193" y="100"/>
                  <a:pt x="193" y="100"/>
                </a:cubicBezTo>
                <a:cubicBezTo>
                  <a:pt x="194" y="92"/>
                  <a:pt x="194" y="92"/>
                  <a:pt x="194" y="92"/>
                </a:cubicBezTo>
                <a:cubicBezTo>
                  <a:pt x="194" y="92"/>
                  <a:pt x="185" y="77"/>
                  <a:pt x="185" y="73"/>
                </a:cubicBezTo>
                <a:cubicBezTo>
                  <a:pt x="185" y="69"/>
                  <a:pt x="192" y="72"/>
                  <a:pt x="192" y="72"/>
                </a:cubicBezTo>
                <a:cubicBezTo>
                  <a:pt x="194" y="65"/>
                  <a:pt x="194" y="65"/>
                  <a:pt x="194" y="65"/>
                </a:cubicBezTo>
                <a:cubicBezTo>
                  <a:pt x="202" y="69"/>
                  <a:pt x="202" y="69"/>
                  <a:pt x="202" y="69"/>
                </a:cubicBezTo>
                <a:cubicBezTo>
                  <a:pt x="208" y="65"/>
                  <a:pt x="208" y="65"/>
                  <a:pt x="208" y="65"/>
                </a:cubicBezTo>
                <a:cubicBezTo>
                  <a:pt x="212" y="64"/>
                  <a:pt x="212" y="64"/>
                  <a:pt x="212" y="64"/>
                </a:cubicBezTo>
                <a:cubicBezTo>
                  <a:pt x="212" y="64"/>
                  <a:pt x="201" y="61"/>
                  <a:pt x="201" y="58"/>
                </a:cubicBezTo>
                <a:cubicBezTo>
                  <a:pt x="201" y="54"/>
                  <a:pt x="207" y="53"/>
                  <a:pt x="208" y="53"/>
                </a:cubicBezTo>
                <a:cubicBezTo>
                  <a:pt x="211" y="53"/>
                  <a:pt x="212" y="58"/>
                  <a:pt x="212" y="58"/>
                </a:cubicBezTo>
                <a:cubicBezTo>
                  <a:pt x="212" y="58"/>
                  <a:pt x="215" y="56"/>
                  <a:pt x="217" y="56"/>
                </a:cubicBezTo>
                <a:cubicBezTo>
                  <a:pt x="223" y="56"/>
                  <a:pt x="221" y="58"/>
                  <a:pt x="221" y="58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1" y="41"/>
                  <a:pt x="231" y="41"/>
                  <a:pt x="231" y="41"/>
                </a:cubicBezTo>
                <a:cubicBezTo>
                  <a:pt x="234" y="41"/>
                  <a:pt x="234" y="41"/>
                  <a:pt x="234" y="41"/>
                </a:cubicBezTo>
                <a:cubicBezTo>
                  <a:pt x="238" y="31"/>
                  <a:pt x="238" y="31"/>
                  <a:pt x="238" y="31"/>
                </a:cubicBezTo>
                <a:cubicBezTo>
                  <a:pt x="246" y="33"/>
                  <a:pt x="246" y="33"/>
                  <a:pt x="246" y="33"/>
                </a:cubicBezTo>
                <a:cubicBezTo>
                  <a:pt x="251" y="27"/>
                  <a:pt x="251" y="27"/>
                  <a:pt x="251" y="27"/>
                </a:cubicBezTo>
                <a:cubicBezTo>
                  <a:pt x="251" y="27"/>
                  <a:pt x="262" y="23"/>
                  <a:pt x="262" y="21"/>
                </a:cubicBezTo>
                <a:cubicBezTo>
                  <a:pt x="263" y="18"/>
                  <a:pt x="255" y="12"/>
                  <a:pt x="255" y="12"/>
                </a:cubicBezTo>
                <a:cubicBezTo>
                  <a:pt x="255" y="8"/>
                  <a:pt x="255" y="8"/>
                  <a:pt x="255" y="8"/>
                </a:cubicBezTo>
                <a:cubicBezTo>
                  <a:pt x="255" y="8"/>
                  <a:pt x="247" y="0"/>
                  <a:pt x="246" y="2"/>
                </a:cubicBezTo>
                <a:cubicBezTo>
                  <a:pt x="244" y="4"/>
                  <a:pt x="250" y="12"/>
                  <a:pt x="248" y="12"/>
                </a:cubicBezTo>
                <a:cubicBezTo>
                  <a:pt x="248" y="14"/>
                  <a:pt x="246" y="10"/>
                  <a:pt x="246" y="10"/>
                </a:cubicBezTo>
                <a:cubicBezTo>
                  <a:pt x="236" y="8"/>
                  <a:pt x="236" y="8"/>
                  <a:pt x="236" y="8"/>
                </a:cubicBezTo>
                <a:cubicBezTo>
                  <a:pt x="234" y="15"/>
                  <a:pt x="234" y="15"/>
                  <a:pt x="234" y="15"/>
                </a:cubicBezTo>
                <a:cubicBezTo>
                  <a:pt x="235" y="18"/>
                  <a:pt x="235" y="18"/>
                  <a:pt x="235" y="18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24" y="35"/>
                  <a:pt x="224" y="35"/>
                  <a:pt x="224" y="35"/>
                </a:cubicBezTo>
                <a:cubicBezTo>
                  <a:pt x="223" y="35"/>
                  <a:pt x="223" y="35"/>
                  <a:pt x="223" y="35"/>
                </a:cubicBezTo>
                <a:cubicBezTo>
                  <a:pt x="227" y="30"/>
                  <a:pt x="227" y="30"/>
                  <a:pt x="227" y="30"/>
                </a:cubicBezTo>
                <a:cubicBezTo>
                  <a:pt x="225" y="29"/>
                  <a:pt x="225" y="29"/>
                  <a:pt x="225" y="29"/>
                </a:cubicBezTo>
                <a:cubicBezTo>
                  <a:pt x="225" y="29"/>
                  <a:pt x="231" y="29"/>
                  <a:pt x="232" y="23"/>
                </a:cubicBezTo>
                <a:cubicBezTo>
                  <a:pt x="232" y="21"/>
                  <a:pt x="230" y="16"/>
                  <a:pt x="230" y="15"/>
                </a:cubicBezTo>
                <a:cubicBezTo>
                  <a:pt x="230" y="12"/>
                  <a:pt x="231" y="10"/>
                  <a:pt x="231" y="10"/>
                </a:cubicBezTo>
                <a:cubicBezTo>
                  <a:pt x="224" y="10"/>
                  <a:pt x="224" y="10"/>
                  <a:pt x="224" y="10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4" y="14"/>
                  <a:pt x="228" y="15"/>
                  <a:pt x="227" y="18"/>
                </a:cubicBezTo>
                <a:cubicBezTo>
                  <a:pt x="227" y="21"/>
                  <a:pt x="224" y="22"/>
                  <a:pt x="224" y="22"/>
                </a:cubicBezTo>
                <a:cubicBezTo>
                  <a:pt x="224" y="22"/>
                  <a:pt x="224" y="18"/>
                  <a:pt x="223" y="16"/>
                </a:cubicBezTo>
                <a:cubicBezTo>
                  <a:pt x="221" y="15"/>
                  <a:pt x="221" y="10"/>
                  <a:pt x="221" y="10"/>
                </a:cubicBezTo>
                <a:cubicBezTo>
                  <a:pt x="217" y="10"/>
                  <a:pt x="217" y="10"/>
                  <a:pt x="217" y="10"/>
                </a:cubicBezTo>
                <a:cubicBezTo>
                  <a:pt x="217" y="10"/>
                  <a:pt x="219" y="18"/>
                  <a:pt x="217" y="18"/>
                </a:cubicBezTo>
                <a:cubicBezTo>
                  <a:pt x="216" y="19"/>
                  <a:pt x="215" y="15"/>
                  <a:pt x="215" y="15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04" y="14"/>
                  <a:pt x="204" y="14"/>
                  <a:pt x="204" y="14"/>
                </a:cubicBezTo>
                <a:cubicBezTo>
                  <a:pt x="196" y="11"/>
                  <a:pt x="196" y="11"/>
                  <a:pt x="196" y="11"/>
                </a:cubicBezTo>
                <a:cubicBezTo>
                  <a:pt x="196" y="11"/>
                  <a:pt x="193" y="18"/>
                  <a:pt x="192" y="19"/>
                </a:cubicBezTo>
                <a:cubicBezTo>
                  <a:pt x="189" y="21"/>
                  <a:pt x="186" y="21"/>
                  <a:pt x="186" y="21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6" y="34"/>
                  <a:pt x="186" y="34"/>
                  <a:pt x="186" y="34"/>
                </a:cubicBezTo>
                <a:cubicBezTo>
                  <a:pt x="177" y="35"/>
                  <a:pt x="177" y="35"/>
                  <a:pt x="177" y="35"/>
                </a:cubicBezTo>
                <a:cubicBezTo>
                  <a:pt x="178" y="39"/>
                  <a:pt x="178" y="39"/>
                  <a:pt x="178" y="39"/>
                </a:cubicBezTo>
                <a:cubicBezTo>
                  <a:pt x="178" y="39"/>
                  <a:pt x="167" y="37"/>
                  <a:pt x="163" y="41"/>
                </a:cubicBezTo>
                <a:cubicBezTo>
                  <a:pt x="159" y="43"/>
                  <a:pt x="159" y="54"/>
                  <a:pt x="167" y="54"/>
                </a:cubicBezTo>
                <a:cubicBezTo>
                  <a:pt x="177" y="54"/>
                  <a:pt x="174" y="57"/>
                  <a:pt x="174" y="57"/>
                </a:cubicBezTo>
                <a:cubicBezTo>
                  <a:pt x="170" y="60"/>
                  <a:pt x="170" y="60"/>
                  <a:pt x="170" y="60"/>
                </a:cubicBezTo>
                <a:cubicBezTo>
                  <a:pt x="174" y="61"/>
                  <a:pt x="174" y="61"/>
                  <a:pt x="174" y="61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8" y="58"/>
                  <a:pt x="188" y="58"/>
                  <a:pt x="188" y="58"/>
                </a:cubicBezTo>
                <a:cubicBezTo>
                  <a:pt x="178" y="69"/>
                  <a:pt x="178" y="69"/>
                  <a:pt x="178" y="69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158" y="76"/>
                  <a:pt x="158" y="76"/>
                  <a:pt x="158" y="76"/>
                </a:cubicBezTo>
                <a:cubicBezTo>
                  <a:pt x="158" y="76"/>
                  <a:pt x="161" y="84"/>
                  <a:pt x="159" y="85"/>
                </a:cubicBezTo>
                <a:cubicBezTo>
                  <a:pt x="158" y="87"/>
                  <a:pt x="155" y="89"/>
                  <a:pt x="155" y="89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85"/>
                  <a:pt x="142" y="76"/>
                  <a:pt x="139" y="76"/>
                </a:cubicBezTo>
                <a:cubicBezTo>
                  <a:pt x="135" y="76"/>
                  <a:pt x="128" y="83"/>
                  <a:pt x="128" y="83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16" y="69"/>
                  <a:pt x="113" y="69"/>
                </a:cubicBezTo>
                <a:cubicBezTo>
                  <a:pt x="108" y="66"/>
                  <a:pt x="101" y="60"/>
                  <a:pt x="98" y="61"/>
                </a:cubicBezTo>
                <a:cubicBezTo>
                  <a:pt x="97" y="61"/>
                  <a:pt x="94" y="62"/>
                  <a:pt x="94" y="62"/>
                </a:cubicBezTo>
                <a:cubicBezTo>
                  <a:pt x="96" y="66"/>
                  <a:pt x="96" y="66"/>
                  <a:pt x="96" y="66"/>
                </a:cubicBezTo>
                <a:cubicBezTo>
                  <a:pt x="90" y="70"/>
                  <a:pt x="90" y="70"/>
                  <a:pt x="90" y="70"/>
                </a:cubicBezTo>
                <a:cubicBezTo>
                  <a:pt x="90" y="64"/>
                  <a:pt x="90" y="64"/>
                  <a:pt x="90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8" y="76"/>
                  <a:pt x="78" y="76"/>
                </a:cubicBezTo>
                <a:cubicBezTo>
                  <a:pt x="84" y="69"/>
                  <a:pt x="84" y="69"/>
                  <a:pt x="84" y="69"/>
                </a:cubicBezTo>
                <a:cubicBezTo>
                  <a:pt x="85" y="77"/>
                  <a:pt x="85" y="77"/>
                  <a:pt x="85" y="77"/>
                </a:cubicBezTo>
                <a:cubicBezTo>
                  <a:pt x="82" y="77"/>
                  <a:pt x="82" y="77"/>
                  <a:pt x="82" y="77"/>
                </a:cubicBezTo>
                <a:cubicBezTo>
                  <a:pt x="84" y="80"/>
                  <a:pt x="84" y="80"/>
                  <a:pt x="84" y="80"/>
                </a:cubicBezTo>
                <a:cubicBezTo>
                  <a:pt x="90" y="78"/>
                  <a:pt x="90" y="78"/>
                  <a:pt x="90" y="78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95"/>
                  <a:pt x="86" y="95"/>
                  <a:pt x="86" y="95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92"/>
                  <a:pt x="74" y="99"/>
                  <a:pt x="81" y="99"/>
                </a:cubicBezTo>
                <a:cubicBezTo>
                  <a:pt x="86" y="100"/>
                  <a:pt x="98" y="100"/>
                  <a:pt x="98" y="100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69" y="119"/>
                  <a:pt x="69" y="119"/>
                  <a:pt x="69" y="119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9" y="122"/>
                  <a:pt x="63" y="126"/>
                  <a:pt x="62" y="128"/>
                </a:cubicBezTo>
                <a:cubicBezTo>
                  <a:pt x="59" y="134"/>
                  <a:pt x="57" y="132"/>
                  <a:pt x="57" y="132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0" y="157"/>
                  <a:pt x="86" y="161"/>
                  <a:pt x="93" y="161"/>
                </a:cubicBezTo>
                <a:cubicBezTo>
                  <a:pt x="100" y="161"/>
                  <a:pt x="113" y="163"/>
                  <a:pt x="113" y="163"/>
                </a:cubicBezTo>
                <a:cubicBezTo>
                  <a:pt x="112" y="172"/>
                  <a:pt x="112" y="172"/>
                  <a:pt x="112" y="172"/>
                </a:cubicBezTo>
                <a:cubicBezTo>
                  <a:pt x="112" y="172"/>
                  <a:pt x="105" y="174"/>
                  <a:pt x="103" y="174"/>
                </a:cubicBezTo>
                <a:cubicBezTo>
                  <a:pt x="100" y="174"/>
                  <a:pt x="94" y="167"/>
                  <a:pt x="94" y="167"/>
                </a:cubicBezTo>
                <a:cubicBezTo>
                  <a:pt x="94" y="167"/>
                  <a:pt x="90" y="174"/>
                  <a:pt x="86" y="177"/>
                </a:cubicBezTo>
                <a:cubicBezTo>
                  <a:pt x="84" y="178"/>
                  <a:pt x="81" y="182"/>
                  <a:pt x="81" y="182"/>
                </a:cubicBezTo>
                <a:cubicBezTo>
                  <a:pt x="86" y="188"/>
                  <a:pt x="86" y="188"/>
                  <a:pt x="86" y="188"/>
                </a:cubicBezTo>
                <a:cubicBezTo>
                  <a:pt x="86" y="188"/>
                  <a:pt x="82" y="189"/>
                  <a:pt x="78" y="192"/>
                </a:cubicBezTo>
                <a:cubicBezTo>
                  <a:pt x="75" y="196"/>
                  <a:pt x="73" y="200"/>
                  <a:pt x="73" y="200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3" y="203"/>
                  <a:pt x="63" y="203"/>
                  <a:pt x="63" y="203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63" y="209"/>
                  <a:pt x="63" y="209"/>
                  <a:pt x="63" y="209"/>
                </a:cubicBezTo>
                <a:cubicBezTo>
                  <a:pt x="66" y="207"/>
                  <a:pt x="66" y="207"/>
                  <a:pt x="66" y="207"/>
                </a:cubicBezTo>
                <a:cubicBezTo>
                  <a:pt x="66" y="207"/>
                  <a:pt x="71" y="215"/>
                  <a:pt x="81" y="212"/>
                </a:cubicBezTo>
                <a:cubicBezTo>
                  <a:pt x="90" y="211"/>
                  <a:pt x="96" y="205"/>
                  <a:pt x="96" y="205"/>
                </a:cubicBezTo>
                <a:cubicBezTo>
                  <a:pt x="98" y="204"/>
                  <a:pt x="98" y="204"/>
                  <a:pt x="98" y="204"/>
                </a:cubicBezTo>
                <a:cubicBezTo>
                  <a:pt x="98" y="212"/>
                  <a:pt x="98" y="212"/>
                  <a:pt x="98" y="212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11" y="217"/>
                  <a:pt x="111" y="217"/>
                  <a:pt x="111" y="217"/>
                </a:cubicBezTo>
                <a:cubicBezTo>
                  <a:pt x="101" y="215"/>
                  <a:pt x="101" y="215"/>
                  <a:pt x="101" y="215"/>
                </a:cubicBezTo>
                <a:cubicBezTo>
                  <a:pt x="90" y="215"/>
                  <a:pt x="90" y="215"/>
                  <a:pt x="90" y="215"/>
                </a:cubicBezTo>
                <a:cubicBezTo>
                  <a:pt x="74" y="217"/>
                  <a:pt x="74" y="217"/>
                  <a:pt x="74" y="21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46" y="221"/>
                  <a:pt x="46" y="221"/>
                  <a:pt x="46" y="221"/>
                </a:cubicBezTo>
                <a:cubicBezTo>
                  <a:pt x="42" y="234"/>
                  <a:pt x="42" y="234"/>
                  <a:pt x="42" y="234"/>
                </a:cubicBezTo>
                <a:cubicBezTo>
                  <a:pt x="47" y="236"/>
                  <a:pt x="47" y="236"/>
                  <a:pt x="47" y="236"/>
                </a:cubicBezTo>
                <a:cubicBezTo>
                  <a:pt x="35" y="234"/>
                  <a:pt x="35" y="234"/>
                  <a:pt x="35" y="234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28" y="232"/>
                  <a:pt x="28" y="232"/>
                  <a:pt x="28" y="232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26" y="228"/>
                  <a:pt x="26" y="228"/>
                  <a:pt x="26" y="228"/>
                </a:cubicBezTo>
                <a:cubicBezTo>
                  <a:pt x="26" y="228"/>
                  <a:pt x="19" y="228"/>
                  <a:pt x="12" y="231"/>
                </a:cubicBezTo>
                <a:cubicBezTo>
                  <a:pt x="7" y="234"/>
                  <a:pt x="0" y="236"/>
                  <a:pt x="5" y="240"/>
                </a:cubicBezTo>
                <a:cubicBezTo>
                  <a:pt x="12" y="242"/>
                  <a:pt x="23" y="244"/>
                  <a:pt x="26" y="244"/>
                </a:cubicBezTo>
                <a:cubicBezTo>
                  <a:pt x="28" y="244"/>
                  <a:pt x="40" y="243"/>
                  <a:pt x="39" y="246"/>
                </a:cubicBezTo>
                <a:cubicBezTo>
                  <a:pt x="38" y="248"/>
                  <a:pt x="30" y="254"/>
                  <a:pt x="21" y="254"/>
                </a:cubicBezTo>
                <a:cubicBezTo>
                  <a:pt x="13" y="254"/>
                  <a:pt x="13" y="256"/>
                  <a:pt x="12" y="259"/>
                </a:cubicBezTo>
                <a:cubicBezTo>
                  <a:pt x="9" y="261"/>
                  <a:pt x="3" y="261"/>
                  <a:pt x="3" y="261"/>
                </a:cubicBezTo>
                <a:cubicBezTo>
                  <a:pt x="3" y="269"/>
                  <a:pt x="3" y="269"/>
                  <a:pt x="3" y="269"/>
                </a:cubicBezTo>
                <a:cubicBezTo>
                  <a:pt x="3" y="269"/>
                  <a:pt x="11" y="265"/>
                  <a:pt x="11" y="267"/>
                </a:cubicBezTo>
                <a:cubicBezTo>
                  <a:pt x="11" y="270"/>
                  <a:pt x="13" y="275"/>
                  <a:pt x="13" y="275"/>
                </a:cubicBezTo>
                <a:cubicBezTo>
                  <a:pt x="40" y="273"/>
                  <a:pt x="40" y="273"/>
                  <a:pt x="40" y="273"/>
                </a:cubicBezTo>
                <a:cubicBezTo>
                  <a:pt x="21" y="278"/>
                  <a:pt x="21" y="278"/>
                  <a:pt x="21" y="278"/>
                </a:cubicBezTo>
                <a:cubicBezTo>
                  <a:pt x="19" y="283"/>
                  <a:pt x="19" y="283"/>
                  <a:pt x="19" y="283"/>
                </a:cubicBezTo>
                <a:cubicBezTo>
                  <a:pt x="12" y="283"/>
                  <a:pt x="12" y="283"/>
                  <a:pt x="12" y="283"/>
                </a:cubicBezTo>
                <a:cubicBezTo>
                  <a:pt x="9" y="289"/>
                  <a:pt x="9" y="289"/>
                  <a:pt x="9" y="289"/>
                </a:cubicBezTo>
                <a:cubicBezTo>
                  <a:pt x="30" y="286"/>
                  <a:pt x="30" y="286"/>
                  <a:pt x="30" y="286"/>
                </a:cubicBezTo>
                <a:cubicBezTo>
                  <a:pt x="35" y="287"/>
                  <a:pt x="35" y="287"/>
                  <a:pt x="35" y="287"/>
                </a:cubicBezTo>
                <a:cubicBezTo>
                  <a:pt x="44" y="285"/>
                  <a:pt x="44" y="285"/>
                  <a:pt x="44" y="285"/>
                </a:cubicBezTo>
                <a:cubicBezTo>
                  <a:pt x="47" y="289"/>
                  <a:pt x="47" y="289"/>
                  <a:pt x="47" y="289"/>
                </a:cubicBezTo>
                <a:cubicBezTo>
                  <a:pt x="47" y="289"/>
                  <a:pt x="39" y="290"/>
                  <a:pt x="35" y="292"/>
                </a:cubicBezTo>
                <a:cubicBezTo>
                  <a:pt x="31" y="292"/>
                  <a:pt x="24" y="297"/>
                  <a:pt x="24" y="297"/>
                </a:cubicBezTo>
                <a:cubicBezTo>
                  <a:pt x="38" y="296"/>
                  <a:pt x="38" y="296"/>
                  <a:pt x="38" y="296"/>
                </a:cubicBezTo>
                <a:cubicBezTo>
                  <a:pt x="38" y="296"/>
                  <a:pt x="31" y="302"/>
                  <a:pt x="30" y="302"/>
                </a:cubicBezTo>
                <a:cubicBezTo>
                  <a:pt x="27" y="302"/>
                  <a:pt x="21" y="304"/>
                  <a:pt x="21" y="304"/>
                </a:cubicBezTo>
                <a:cubicBezTo>
                  <a:pt x="24" y="305"/>
                  <a:pt x="24" y="305"/>
                  <a:pt x="24" y="305"/>
                </a:cubicBezTo>
                <a:cubicBezTo>
                  <a:pt x="46" y="304"/>
                  <a:pt x="46" y="304"/>
                  <a:pt x="46" y="304"/>
                </a:cubicBezTo>
                <a:cubicBezTo>
                  <a:pt x="50" y="305"/>
                  <a:pt x="50" y="305"/>
                  <a:pt x="50" y="305"/>
                </a:cubicBezTo>
                <a:cubicBezTo>
                  <a:pt x="47" y="310"/>
                  <a:pt x="47" y="310"/>
                  <a:pt x="47" y="310"/>
                </a:cubicBezTo>
                <a:cubicBezTo>
                  <a:pt x="47" y="310"/>
                  <a:pt x="54" y="313"/>
                  <a:pt x="57" y="312"/>
                </a:cubicBezTo>
                <a:cubicBezTo>
                  <a:pt x="59" y="309"/>
                  <a:pt x="62" y="308"/>
                  <a:pt x="62" y="308"/>
                </a:cubicBezTo>
                <a:cubicBezTo>
                  <a:pt x="71" y="312"/>
                  <a:pt x="71" y="312"/>
                  <a:pt x="71" y="312"/>
                </a:cubicBezTo>
                <a:cubicBezTo>
                  <a:pt x="77" y="308"/>
                  <a:pt x="77" y="308"/>
                  <a:pt x="77" y="308"/>
                </a:cubicBezTo>
                <a:cubicBezTo>
                  <a:pt x="82" y="310"/>
                  <a:pt x="82" y="310"/>
                  <a:pt x="82" y="310"/>
                </a:cubicBezTo>
                <a:cubicBezTo>
                  <a:pt x="89" y="306"/>
                  <a:pt x="89" y="306"/>
                  <a:pt x="89" y="306"/>
                </a:cubicBezTo>
                <a:cubicBezTo>
                  <a:pt x="93" y="308"/>
                  <a:pt x="93" y="308"/>
                  <a:pt x="93" y="308"/>
                </a:cubicBezTo>
                <a:cubicBezTo>
                  <a:pt x="93" y="308"/>
                  <a:pt x="112" y="308"/>
                  <a:pt x="111" y="300"/>
                </a:cubicBezTo>
                <a:cubicBezTo>
                  <a:pt x="111" y="287"/>
                  <a:pt x="111" y="287"/>
                  <a:pt x="111" y="287"/>
                </a:cubicBezTo>
                <a:cubicBezTo>
                  <a:pt x="111" y="287"/>
                  <a:pt x="115" y="286"/>
                  <a:pt x="117" y="290"/>
                </a:cubicBezTo>
                <a:cubicBezTo>
                  <a:pt x="121" y="296"/>
                  <a:pt x="115" y="294"/>
                  <a:pt x="115" y="297"/>
                </a:cubicBezTo>
                <a:cubicBezTo>
                  <a:pt x="115" y="300"/>
                  <a:pt x="117" y="302"/>
                  <a:pt x="123" y="300"/>
                </a:cubicBezTo>
                <a:cubicBezTo>
                  <a:pt x="130" y="300"/>
                  <a:pt x="139" y="294"/>
                  <a:pt x="139" y="294"/>
                </a:cubicBezTo>
                <a:cubicBezTo>
                  <a:pt x="139" y="289"/>
                  <a:pt x="139" y="289"/>
                  <a:pt x="139" y="289"/>
                </a:cubicBezTo>
                <a:cubicBezTo>
                  <a:pt x="139" y="289"/>
                  <a:pt x="147" y="297"/>
                  <a:pt x="151" y="294"/>
                </a:cubicBezTo>
                <a:cubicBezTo>
                  <a:pt x="158" y="292"/>
                  <a:pt x="157" y="283"/>
                  <a:pt x="157" y="283"/>
                </a:cubicBezTo>
                <a:cubicBezTo>
                  <a:pt x="161" y="285"/>
                  <a:pt x="161" y="285"/>
                  <a:pt x="161" y="285"/>
                </a:cubicBezTo>
                <a:cubicBezTo>
                  <a:pt x="169" y="281"/>
                  <a:pt x="169" y="281"/>
                  <a:pt x="169" y="281"/>
                </a:cubicBezTo>
                <a:cubicBezTo>
                  <a:pt x="188" y="286"/>
                  <a:pt x="188" y="286"/>
                  <a:pt x="188" y="286"/>
                </a:cubicBezTo>
                <a:cubicBezTo>
                  <a:pt x="190" y="275"/>
                  <a:pt x="190" y="275"/>
                  <a:pt x="190" y="275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3" y="287"/>
                  <a:pt x="193" y="287"/>
                  <a:pt x="193" y="287"/>
                </a:cubicBezTo>
                <a:cubicBezTo>
                  <a:pt x="200" y="286"/>
                  <a:pt x="200" y="286"/>
                  <a:pt x="200" y="286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2" y="283"/>
                  <a:pt x="207" y="289"/>
                  <a:pt x="212" y="289"/>
                </a:cubicBezTo>
                <a:cubicBezTo>
                  <a:pt x="217" y="289"/>
                  <a:pt x="228" y="287"/>
                  <a:pt x="228" y="287"/>
                </a:cubicBezTo>
                <a:cubicBezTo>
                  <a:pt x="227" y="281"/>
                  <a:pt x="227" y="281"/>
                  <a:pt x="227" y="281"/>
                </a:cubicBezTo>
                <a:cubicBezTo>
                  <a:pt x="219" y="273"/>
                  <a:pt x="219" y="273"/>
                  <a:pt x="219" y="273"/>
                </a:cubicBezTo>
                <a:cubicBezTo>
                  <a:pt x="221" y="271"/>
                  <a:pt x="221" y="271"/>
                  <a:pt x="221" y="271"/>
                </a:cubicBezTo>
                <a:cubicBezTo>
                  <a:pt x="228" y="274"/>
                  <a:pt x="228" y="274"/>
                  <a:pt x="228" y="274"/>
                </a:cubicBezTo>
                <a:cubicBezTo>
                  <a:pt x="228" y="271"/>
                  <a:pt x="228" y="271"/>
                  <a:pt x="228" y="271"/>
                </a:cubicBezTo>
                <a:cubicBezTo>
                  <a:pt x="240" y="261"/>
                  <a:pt x="240" y="261"/>
                  <a:pt x="240" y="261"/>
                </a:cubicBezTo>
                <a:cubicBezTo>
                  <a:pt x="240" y="252"/>
                  <a:pt x="240" y="252"/>
                  <a:pt x="240" y="252"/>
                </a:cubicBezTo>
                <a:cubicBezTo>
                  <a:pt x="240" y="252"/>
                  <a:pt x="246" y="240"/>
                  <a:pt x="248" y="239"/>
                </a:cubicBezTo>
                <a:cubicBezTo>
                  <a:pt x="252" y="236"/>
                  <a:pt x="259" y="230"/>
                  <a:pt x="261" y="217"/>
                </a:cubicBezTo>
                <a:cubicBezTo>
                  <a:pt x="261" y="201"/>
                  <a:pt x="261" y="201"/>
                  <a:pt x="261" y="201"/>
                </a:cubicBezTo>
                <a:cubicBezTo>
                  <a:pt x="261" y="201"/>
                  <a:pt x="251" y="196"/>
                  <a:pt x="254" y="192"/>
                </a:cubicBezTo>
                <a:cubicBezTo>
                  <a:pt x="258" y="189"/>
                  <a:pt x="262" y="190"/>
                  <a:pt x="262" y="190"/>
                </a:cubicBezTo>
                <a:cubicBezTo>
                  <a:pt x="262" y="190"/>
                  <a:pt x="262" y="185"/>
                  <a:pt x="263" y="182"/>
                </a:cubicBezTo>
                <a:cubicBezTo>
                  <a:pt x="266" y="181"/>
                  <a:pt x="270" y="178"/>
                  <a:pt x="269" y="176"/>
                </a:cubicBezTo>
                <a:cubicBezTo>
                  <a:pt x="266" y="172"/>
                  <a:pt x="262" y="161"/>
                  <a:pt x="262" y="161"/>
                </a:cubicBezTo>
                <a:cubicBezTo>
                  <a:pt x="262" y="161"/>
                  <a:pt x="266" y="158"/>
                  <a:pt x="266" y="151"/>
                </a:cubicBezTo>
                <a:cubicBezTo>
                  <a:pt x="266" y="145"/>
                  <a:pt x="257" y="141"/>
                  <a:pt x="261" y="138"/>
                </a:cubicBezTo>
                <a:cubicBezTo>
                  <a:pt x="266" y="134"/>
                  <a:pt x="274" y="139"/>
                  <a:pt x="275" y="138"/>
                </a:cubicBezTo>
                <a:cubicBezTo>
                  <a:pt x="275" y="136"/>
                  <a:pt x="271" y="128"/>
                  <a:pt x="271" y="128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3" name="Freeform 22"/>
          <p:cNvSpPr>
            <a:spLocks noEditPoints="1"/>
          </p:cNvSpPr>
          <p:nvPr/>
        </p:nvSpPr>
        <p:spPr bwMode="auto">
          <a:xfrm>
            <a:off x="3483551" y="3231552"/>
            <a:ext cx="219220" cy="249084"/>
          </a:xfrm>
          <a:custGeom>
            <a:avLst/>
            <a:gdLst>
              <a:gd name="T0" fmla="*/ 74 w 276"/>
              <a:gd name="T1" fmla="*/ 83 h 314"/>
              <a:gd name="T2" fmla="*/ 69 w 276"/>
              <a:gd name="T3" fmla="*/ 85 h 314"/>
              <a:gd name="T4" fmla="*/ 70 w 276"/>
              <a:gd name="T5" fmla="*/ 101 h 314"/>
              <a:gd name="T6" fmla="*/ 57 w 276"/>
              <a:gd name="T7" fmla="*/ 114 h 314"/>
              <a:gd name="T8" fmla="*/ 74 w 276"/>
              <a:gd name="T9" fmla="*/ 164 h 314"/>
              <a:gd name="T10" fmla="*/ 74 w 276"/>
              <a:gd name="T11" fmla="*/ 167 h 314"/>
              <a:gd name="T12" fmla="*/ 238 w 276"/>
              <a:gd name="T13" fmla="*/ 89 h 314"/>
              <a:gd name="T14" fmla="*/ 189 w 276"/>
              <a:gd name="T15" fmla="*/ 73 h 314"/>
              <a:gd name="T16" fmla="*/ 207 w 276"/>
              <a:gd name="T17" fmla="*/ 54 h 314"/>
              <a:gd name="T18" fmla="*/ 230 w 276"/>
              <a:gd name="T19" fmla="*/ 49 h 314"/>
              <a:gd name="T20" fmla="*/ 245 w 276"/>
              <a:gd name="T21" fmla="*/ 0 h 314"/>
              <a:gd name="T22" fmla="*/ 246 w 276"/>
              <a:gd name="T23" fmla="*/ 12 h 314"/>
              <a:gd name="T24" fmla="*/ 226 w 276"/>
              <a:gd name="T25" fmla="*/ 28 h 314"/>
              <a:gd name="T26" fmla="*/ 222 w 276"/>
              <a:gd name="T27" fmla="*/ 21 h 314"/>
              <a:gd name="T28" fmla="*/ 215 w 276"/>
              <a:gd name="T29" fmla="*/ 17 h 314"/>
              <a:gd name="T30" fmla="*/ 191 w 276"/>
              <a:gd name="T31" fmla="*/ 17 h 314"/>
              <a:gd name="T32" fmla="*/ 172 w 276"/>
              <a:gd name="T33" fmla="*/ 57 h 314"/>
              <a:gd name="T34" fmla="*/ 186 w 276"/>
              <a:gd name="T35" fmla="*/ 60 h 314"/>
              <a:gd name="T36" fmla="*/ 140 w 276"/>
              <a:gd name="T37" fmla="*/ 75 h 314"/>
              <a:gd name="T38" fmla="*/ 91 w 276"/>
              <a:gd name="T39" fmla="*/ 70 h 314"/>
              <a:gd name="T40" fmla="*/ 84 w 276"/>
              <a:gd name="T41" fmla="*/ 91 h 314"/>
              <a:gd name="T42" fmla="*/ 58 w 276"/>
              <a:gd name="T43" fmla="*/ 120 h 314"/>
              <a:gd name="T44" fmla="*/ 79 w 276"/>
              <a:gd name="T45" fmla="*/ 143 h 314"/>
              <a:gd name="T46" fmla="*/ 91 w 276"/>
              <a:gd name="T47" fmla="*/ 168 h 314"/>
              <a:gd name="T48" fmla="*/ 80 w 276"/>
              <a:gd name="T49" fmla="*/ 213 h 314"/>
              <a:gd name="T50" fmla="*/ 44 w 276"/>
              <a:gd name="T51" fmla="*/ 220 h 314"/>
              <a:gd name="T52" fmla="*/ 21 w 276"/>
              <a:gd name="T53" fmla="*/ 245 h 314"/>
              <a:gd name="T54" fmla="*/ 3 w 276"/>
              <a:gd name="T55" fmla="*/ 270 h 314"/>
              <a:gd name="T56" fmla="*/ 10 w 276"/>
              <a:gd name="T57" fmla="*/ 283 h 314"/>
              <a:gd name="T58" fmla="*/ 29 w 276"/>
              <a:gd name="T59" fmla="*/ 302 h 314"/>
              <a:gd name="T60" fmla="*/ 81 w 276"/>
              <a:gd name="T61" fmla="*/ 312 h 314"/>
              <a:gd name="T62" fmla="*/ 114 w 276"/>
              <a:gd name="T63" fmla="*/ 301 h 314"/>
              <a:gd name="T64" fmla="*/ 193 w 276"/>
              <a:gd name="T65" fmla="*/ 279 h 314"/>
              <a:gd name="T66" fmla="*/ 228 w 276"/>
              <a:gd name="T67" fmla="*/ 272 h 314"/>
              <a:gd name="T68" fmla="*/ 263 w 276"/>
              <a:gd name="T69" fmla="*/ 186 h 314"/>
              <a:gd name="T70" fmla="*/ 272 w 276"/>
              <a:gd name="T71" fmla="*/ 136 h 314"/>
              <a:gd name="T72" fmla="*/ 260 w 276"/>
              <a:gd name="T73" fmla="*/ 159 h 314"/>
              <a:gd name="T74" fmla="*/ 247 w 276"/>
              <a:gd name="T75" fmla="*/ 239 h 314"/>
              <a:gd name="T76" fmla="*/ 201 w 276"/>
              <a:gd name="T77" fmla="*/ 283 h 314"/>
              <a:gd name="T78" fmla="*/ 149 w 276"/>
              <a:gd name="T79" fmla="*/ 293 h 314"/>
              <a:gd name="T80" fmla="*/ 118 w 276"/>
              <a:gd name="T81" fmla="*/ 289 h 314"/>
              <a:gd name="T82" fmla="*/ 54 w 276"/>
              <a:gd name="T83" fmla="*/ 311 h 314"/>
              <a:gd name="T84" fmla="*/ 46 w 276"/>
              <a:gd name="T85" fmla="*/ 290 h 314"/>
              <a:gd name="T86" fmla="*/ 8 w 276"/>
              <a:gd name="T87" fmla="*/ 265 h 314"/>
              <a:gd name="T88" fmla="*/ 23 w 276"/>
              <a:gd name="T89" fmla="*/ 230 h 314"/>
              <a:gd name="T90" fmla="*/ 73 w 276"/>
              <a:gd name="T91" fmla="*/ 219 h 314"/>
              <a:gd name="T92" fmla="*/ 66 w 276"/>
              <a:gd name="T93" fmla="*/ 206 h 314"/>
              <a:gd name="T94" fmla="*/ 92 w 276"/>
              <a:gd name="T95" fmla="*/ 172 h 314"/>
              <a:gd name="T96" fmla="*/ 79 w 276"/>
              <a:gd name="T97" fmla="*/ 141 h 314"/>
              <a:gd name="T98" fmla="*/ 69 w 276"/>
              <a:gd name="T99" fmla="*/ 121 h 314"/>
              <a:gd name="T100" fmla="*/ 79 w 276"/>
              <a:gd name="T101" fmla="*/ 98 h 314"/>
              <a:gd name="T102" fmla="*/ 76 w 276"/>
              <a:gd name="T103" fmla="*/ 76 h 314"/>
              <a:gd name="T104" fmla="*/ 123 w 276"/>
              <a:gd name="T105" fmla="*/ 80 h 314"/>
              <a:gd name="T106" fmla="*/ 178 w 276"/>
              <a:gd name="T107" fmla="*/ 70 h 314"/>
              <a:gd name="T108" fmla="*/ 176 w 276"/>
              <a:gd name="T109" fmla="*/ 37 h 314"/>
              <a:gd name="T110" fmla="*/ 216 w 276"/>
              <a:gd name="T111" fmla="*/ 19 h 314"/>
              <a:gd name="T112" fmla="*/ 228 w 276"/>
              <a:gd name="T113" fmla="*/ 17 h 314"/>
              <a:gd name="T114" fmla="*/ 245 w 276"/>
              <a:gd name="T115" fmla="*/ 11 h 314"/>
              <a:gd name="T116" fmla="*/ 253 w 276"/>
              <a:gd name="T117" fmla="*/ 9 h 314"/>
              <a:gd name="T118" fmla="*/ 245 w 276"/>
              <a:gd name="T119" fmla="*/ 31 h 314"/>
              <a:gd name="T120" fmla="*/ 206 w 276"/>
              <a:gd name="T121" fmla="*/ 64 h 314"/>
              <a:gd name="T122" fmla="*/ 229 w 276"/>
              <a:gd name="T123" fmla="*/ 98 h 314"/>
              <a:gd name="T124" fmla="*/ 269 w 276"/>
              <a:gd name="T125" fmla="*/ 129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6" h="314">
                <a:moveTo>
                  <a:pt x="180" y="19"/>
                </a:moveTo>
                <a:cubicBezTo>
                  <a:pt x="179" y="18"/>
                  <a:pt x="179" y="18"/>
                  <a:pt x="179" y="18"/>
                </a:cubicBezTo>
                <a:cubicBezTo>
                  <a:pt x="175" y="22"/>
                  <a:pt x="175" y="22"/>
                  <a:pt x="175" y="22"/>
                </a:cubicBezTo>
                <a:cubicBezTo>
                  <a:pt x="173" y="24"/>
                  <a:pt x="173" y="24"/>
                  <a:pt x="173" y="24"/>
                </a:cubicBezTo>
                <a:cubicBezTo>
                  <a:pt x="175" y="25"/>
                  <a:pt x="175" y="25"/>
                  <a:pt x="175" y="25"/>
                </a:cubicBezTo>
                <a:cubicBezTo>
                  <a:pt x="181" y="27"/>
                  <a:pt x="181" y="27"/>
                  <a:pt x="181" y="27"/>
                </a:cubicBezTo>
                <a:cubicBezTo>
                  <a:pt x="183" y="29"/>
                  <a:pt x="183" y="29"/>
                  <a:pt x="183" y="29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78" y="19"/>
                  <a:pt x="178" y="19"/>
                  <a:pt x="178" y="19"/>
                </a:cubicBezTo>
                <a:cubicBezTo>
                  <a:pt x="180" y="26"/>
                  <a:pt x="180" y="26"/>
                  <a:pt x="180" y="26"/>
                </a:cubicBezTo>
                <a:cubicBezTo>
                  <a:pt x="181" y="26"/>
                  <a:pt x="181" y="26"/>
                  <a:pt x="181" y="26"/>
                </a:cubicBezTo>
                <a:cubicBezTo>
                  <a:pt x="182" y="25"/>
                  <a:pt x="182" y="25"/>
                  <a:pt x="182" y="25"/>
                </a:cubicBezTo>
                <a:cubicBezTo>
                  <a:pt x="182" y="25"/>
                  <a:pt x="182" y="25"/>
                  <a:pt x="176" y="22"/>
                </a:cubicBezTo>
                <a:cubicBezTo>
                  <a:pt x="176" y="23"/>
                  <a:pt x="176" y="23"/>
                  <a:pt x="176" y="23"/>
                </a:cubicBezTo>
                <a:cubicBezTo>
                  <a:pt x="177" y="24"/>
                  <a:pt x="177" y="24"/>
                  <a:pt x="177" y="24"/>
                </a:cubicBezTo>
                <a:cubicBezTo>
                  <a:pt x="177" y="24"/>
                  <a:pt x="177" y="24"/>
                  <a:pt x="181" y="20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78" y="19"/>
                  <a:pt x="178" y="19"/>
                  <a:pt x="178" y="19"/>
                </a:cubicBezTo>
                <a:lnTo>
                  <a:pt x="180" y="19"/>
                </a:lnTo>
                <a:close/>
                <a:moveTo>
                  <a:pt x="73" y="92"/>
                </a:move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3" y="95"/>
                  <a:pt x="73" y="96"/>
                </a:cubicBezTo>
                <a:cubicBezTo>
                  <a:pt x="74" y="97"/>
                  <a:pt x="75" y="97"/>
                  <a:pt x="75" y="97"/>
                </a:cubicBezTo>
                <a:cubicBezTo>
                  <a:pt x="76" y="98"/>
                  <a:pt x="76" y="98"/>
                  <a:pt x="76" y="98"/>
                </a:cubicBezTo>
                <a:cubicBezTo>
                  <a:pt x="77" y="97"/>
                  <a:pt x="77" y="97"/>
                  <a:pt x="77" y="97"/>
                </a:cubicBezTo>
                <a:cubicBezTo>
                  <a:pt x="81" y="92"/>
                  <a:pt x="81" y="92"/>
                  <a:pt x="81" y="92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9"/>
                  <a:pt x="81" y="79"/>
                  <a:pt x="81" y="79"/>
                </a:cubicBezTo>
                <a:cubicBezTo>
                  <a:pt x="79" y="80"/>
                  <a:pt x="79" y="80"/>
                  <a:pt x="79" y="80"/>
                </a:cubicBezTo>
                <a:cubicBezTo>
                  <a:pt x="74" y="83"/>
                  <a:pt x="74" y="83"/>
                  <a:pt x="74" y="83"/>
                </a:cubicBezTo>
                <a:cubicBezTo>
                  <a:pt x="74" y="84"/>
                  <a:pt x="74" y="84"/>
                  <a:pt x="74" y="84"/>
                </a:cubicBezTo>
                <a:cubicBezTo>
                  <a:pt x="75" y="83"/>
                  <a:pt x="75" y="83"/>
                  <a:pt x="75" y="83"/>
                </a:cubicBezTo>
                <a:cubicBezTo>
                  <a:pt x="70" y="80"/>
                  <a:pt x="70" y="80"/>
                  <a:pt x="70" y="80"/>
                </a:cubicBezTo>
                <a:cubicBezTo>
                  <a:pt x="69" y="80"/>
                  <a:pt x="69" y="80"/>
                  <a:pt x="69" y="80"/>
                </a:cubicBezTo>
                <a:cubicBezTo>
                  <a:pt x="69" y="80"/>
                  <a:pt x="69" y="80"/>
                  <a:pt x="69" y="80"/>
                </a:cubicBezTo>
                <a:cubicBezTo>
                  <a:pt x="65" y="81"/>
                  <a:pt x="65" y="81"/>
                  <a:pt x="65" y="81"/>
                </a:cubicBezTo>
                <a:cubicBezTo>
                  <a:pt x="63" y="82"/>
                  <a:pt x="63" y="82"/>
                  <a:pt x="63" y="82"/>
                </a:cubicBezTo>
                <a:cubicBezTo>
                  <a:pt x="64" y="83"/>
                  <a:pt x="64" y="83"/>
                  <a:pt x="64" y="83"/>
                </a:cubicBezTo>
                <a:cubicBezTo>
                  <a:pt x="64" y="83"/>
                  <a:pt x="65" y="84"/>
                  <a:pt x="65" y="86"/>
                </a:cubicBezTo>
                <a:cubicBezTo>
                  <a:pt x="66" y="86"/>
                  <a:pt x="66" y="87"/>
                  <a:pt x="67" y="87"/>
                </a:cubicBezTo>
                <a:cubicBezTo>
                  <a:pt x="67" y="88"/>
                  <a:pt x="68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70" y="89"/>
                  <a:pt x="71" y="89"/>
                </a:cubicBezTo>
                <a:cubicBezTo>
                  <a:pt x="71" y="90"/>
                  <a:pt x="72" y="91"/>
                  <a:pt x="72" y="92"/>
                </a:cubicBezTo>
                <a:cubicBezTo>
                  <a:pt x="73" y="92"/>
                  <a:pt x="73" y="92"/>
                  <a:pt x="73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75" y="90"/>
                  <a:pt x="74" y="89"/>
                  <a:pt x="73" y="87"/>
                </a:cubicBezTo>
                <a:cubicBezTo>
                  <a:pt x="72" y="87"/>
                  <a:pt x="72" y="86"/>
                  <a:pt x="71" y="86"/>
                </a:cubicBezTo>
                <a:cubicBezTo>
                  <a:pt x="71" y="85"/>
                  <a:pt x="70" y="85"/>
                  <a:pt x="69" y="8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8" y="84"/>
                  <a:pt x="67" y="83"/>
                  <a:pt x="67" y="83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3"/>
                  <a:pt x="65" y="83"/>
                  <a:pt x="65" y="83"/>
                </a:cubicBezTo>
                <a:cubicBezTo>
                  <a:pt x="66" y="84"/>
                  <a:pt x="66" y="84"/>
                  <a:pt x="66" y="84"/>
                </a:cubicBezTo>
                <a:cubicBezTo>
                  <a:pt x="66" y="84"/>
                  <a:pt x="66" y="84"/>
                  <a:pt x="70" y="83"/>
                </a:cubicBezTo>
                <a:cubicBezTo>
                  <a:pt x="69" y="81"/>
                  <a:pt x="69" y="81"/>
                  <a:pt x="69" y="81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74" y="85"/>
                </a:cubicBezTo>
                <a:cubicBezTo>
                  <a:pt x="74" y="86"/>
                  <a:pt x="74" y="86"/>
                  <a:pt x="74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81" y="83"/>
                </a:cubicBezTo>
                <a:cubicBezTo>
                  <a:pt x="80" y="81"/>
                  <a:pt x="80" y="81"/>
                  <a:pt x="80" y="81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1"/>
                  <a:pt x="78" y="81"/>
                  <a:pt x="78" y="91"/>
                </a:cubicBezTo>
                <a:cubicBezTo>
                  <a:pt x="80" y="91"/>
                  <a:pt x="80" y="91"/>
                  <a:pt x="80" y="91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90"/>
                  <a:pt x="79" y="90"/>
                  <a:pt x="75" y="95"/>
                </a:cubicBezTo>
                <a:cubicBezTo>
                  <a:pt x="76" y="96"/>
                  <a:pt x="76" y="96"/>
                  <a:pt x="76" y="96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5"/>
                  <a:pt x="76" y="95"/>
                  <a:pt x="76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5"/>
                  <a:pt x="76" y="95"/>
                  <a:pt x="76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5"/>
                  <a:pt x="76" y="94"/>
                  <a:pt x="75" y="94"/>
                </a:cubicBezTo>
                <a:cubicBezTo>
                  <a:pt x="75" y="93"/>
                  <a:pt x="75" y="93"/>
                  <a:pt x="75" y="92"/>
                </a:cubicBezTo>
                <a:lnTo>
                  <a:pt x="73" y="92"/>
                </a:lnTo>
                <a:close/>
                <a:moveTo>
                  <a:pt x="76" y="104"/>
                </a:moveTo>
                <a:cubicBezTo>
                  <a:pt x="77" y="104"/>
                  <a:pt x="77" y="104"/>
                  <a:pt x="77" y="104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77" y="98"/>
                  <a:pt x="77" y="98"/>
                  <a:pt x="77" y="98"/>
                </a:cubicBezTo>
                <a:cubicBezTo>
                  <a:pt x="75" y="99"/>
                  <a:pt x="75" y="99"/>
                  <a:pt x="75" y="99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71" y="104"/>
                  <a:pt x="71" y="104"/>
                  <a:pt x="77" y="101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74" y="100"/>
                  <a:pt x="74" y="100"/>
                  <a:pt x="74" y="101"/>
                </a:cubicBezTo>
                <a:cubicBezTo>
                  <a:pt x="74" y="101"/>
                  <a:pt x="74" y="102"/>
                  <a:pt x="74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6" y="103"/>
                  <a:pt x="76" y="103"/>
                  <a:pt x="76" y="103"/>
                </a:cubicBezTo>
                <a:lnTo>
                  <a:pt x="76" y="104"/>
                </a:lnTo>
                <a:close/>
                <a:moveTo>
                  <a:pt x="56" y="114"/>
                </a:moveTo>
                <a:cubicBezTo>
                  <a:pt x="54" y="114"/>
                  <a:pt x="54" y="114"/>
                  <a:pt x="54" y="114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9" y="113"/>
                  <a:pt x="59" y="113"/>
                  <a:pt x="55" y="115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55" y="115"/>
                  <a:pt x="55" y="115"/>
                  <a:pt x="55" y="115"/>
                </a:cubicBezTo>
                <a:lnTo>
                  <a:pt x="56" y="114"/>
                </a:lnTo>
                <a:close/>
                <a:moveTo>
                  <a:pt x="74" y="158"/>
                </a:moveTo>
                <a:cubicBezTo>
                  <a:pt x="76" y="158"/>
                  <a:pt x="76" y="158"/>
                  <a:pt x="76" y="158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6" y="150"/>
                  <a:pt x="76" y="150"/>
                  <a:pt x="76" y="150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4" y="153"/>
                  <a:pt x="74" y="153"/>
                  <a:pt x="76" y="153"/>
                </a:cubicBezTo>
                <a:cubicBezTo>
                  <a:pt x="76" y="151"/>
                  <a:pt x="76" y="151"/>
                  <a:pt x="76" y="151"/>
                </a:cubicBezTo>
                <a:cubicBezTo>
                  <a:pt x="74" y="151"/>
                  <a:pt x="74" y="151"/>
                  <a:pt x="74" y="151"/>
                </a:cubicBezTo>
                <a:cubicBezTo>
                  <a:pt x="74" y="151"/>
                  <a:pt x="74" y="151"/>
                  <a:pt x="74" y="152"/>
                </a:cubicBezTo>
                <a:cubicBezTo>
                  <a:pt x="74" y="153"/>
                  <a:pt x="74" y="154"/>
                  <a:pt x="73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6" y="158"/>
                  <a:pt x="76" y="158"/>
                  <a:pt x="76" y="158"/>
                </a:cubicBezTo>
                <a:lnTo>
                  <a:pt x="74" y="158"/>
                </a:lnTo>
                <a:close/>
                <a:moveTo>
                  <a:pt x="65" y="161"/>
                </a:moveTo>
                <a:cubicBezTo>
                  <a:pt x="64" y="162"/>
                  <a:pt x="64" y="162"/>
                  <a:pt x="64" y="162"/>
                </a:cubicBezTo>
                <a:cubicBezTo>
                  <a:pt x="72" y="167"/>
                  <a:pt x="72" y="167"/>
                  <a:pt x="72" y="167"/>
                </a:cubicBezTo>
                <a:cubicBezTo>
                  <a:pt x="75" y="169"/>
                  <a:pt x="75" y="169"/>
                  <a:pt x="75" y="169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5"/>
                  <a:pt x="75" y="165"/>
                  <a:pt x="75" y="165"/>
                </a:cubicBezTo>
                <a:cubicBezTo>
                  <a:pt x="75" y="164"/>
                  <a:pt x="75" y="164"/>
                  <a:pt x="75" y="164"/>
                </a:cubicBezTo>
                <a:cubicBezTo>
                  <a:pt x="74" y="164"/>
                  <a:pt x="74" y="164"/>
                  <a:pt x="74" y="164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4" y="162"/>
                  <a:pt x="64" y="162"/>
                  <a:pt x="64" y="162"/>
                </a:cubicBezTo>
                <a:cubicBezTo>
                  <a:pt x="65" y="161"/>
                  <a:pt x="65" y="161"/>
                  <a:pt x="65" y="161"/>
                </a:cubicBezTo>
                <a:cubicBezTo>
                  <a:pt x="65" y="162"/>
                  <a:pt x="65" y="162"/>
                  <a:pt x="65" y="162"/>
                </a:cubicBezTo>
                <a:cubicBezTo>
                  <a:pt x="68" y="162"/>
                  <a:pt x="68" y="162"/>
                  <a:pt x="68" y="162"/>
                </a:cubicBezTo>
                <a:cubicBezTo>
                  <a:pt x="68" y="161"/>
                  <a:pt x="68" y="161"/>
                  <a:pt x="68" y="161"/>
                </a:cubicBezTo>
                <a:cubicBezTo>
                  <a:pt x="67" y="162"/>
                  <a:pt x="67" y="162"/>
                  <a:pt x="67" y="162"/>
                </a:cubicBezTo>
                <a:cubicBezTo>
                  <a:pt x="67" y="162"/>
                  <a:pt x="67" y="162"/>
                  <a:pt x="72" y="166"/>
                </a:cubicBezTo>
                <a:cubicBezTo>
                  <a:pt x="73" y="165"/>
                  <a:pt x="73" y="165"/>
                  <a:pt x="73" y="165"/>
                </a:cubicBezTo>
                <a:cubicBezTo>
                  <a:pt x="72" y="165"/>
                  <a:pt x="72" y="165"/>
                  <a:pt x="72" y="165"/>
                </a:cubicBezTo>
                <a:cubicBezTo>
                  <a:pt x="72" y="165"/>
                  <a:pt x="72" y="165"/>
                  <a:pt x="72" y="165"/>
                </a:cubicBezTo>
                <a:cubicBezTo>
                  <a:pt x="72" y="165"/>
                  <a:pt x="72" y="165"/>
                  <a:pt x="72" y="166"/>
                </a:cubicBezTo>
                <a:cubicBezTo>
                  <a:pt x="73" y="166"/>
                  <a:pt x="73" y="166"/>
                  <a:pt x="73" y="166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74" y="165"/>
                  <a:pt x="74" y="165"/>
                  <a:pt x="66" y="159"/>
                </a:cubicBezTo>
                <a:cubicBezTo>
                  <a:pt x="65" y="161"/>
                  <a:pt x="65" y="161"/>
                  <a:pt x="65" y="161"/>
                </a:cubicBezTo>
                <a:cubicBezTo>
                  <a:pt x="65" y="162"/>
                  <a:pt x="65" y="162"/>
                  <a:pt x="65" y="162"/>
                </a:cubicBezTo>
                <a:lnTo>
                  <a:pt x="65" y="161"/>
                </a:lnTo>
                <a:close/>
                <a:moveTo>
                  <a:pt x="73" y="170"/>
                </a:moveTo>
                <a:cubicBezTo>
                  <a:pt x="73" y="172"/>
                  <a:pt x="73" y="172"/>
                  <a:pt x="73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81" y="172"/>
                  <a:pt x="81" y="172"/>
                  <a:pt x="81" y="172"/>
                </a:cubicBezTo>
                <a:cubicBezTo>
                  <a:pt x="78" y="169"/>
                  <a:pt x="78" y="169"/>
                  <a:pt x="78" y="169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73" y="172"/>
                  <a:pt x="73" y="172"/>
                  <a:pt x="73" y="172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4" y="171"/>
                  <a:pt x="74" y="171"/>
                  <a:pt x="74" y="171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4" y="167"/>
                  <a:pt x="74" y="167"/>
                  <a:pt x="74" y="167"/>
                </a:cubicBezTo>
                <a:cubicBezTo>
                  <a:pt x="73" y="169"/>
                  <a:pt x="73" y="169"/>
                  <a:pt x="73" y="169"/>
                </a:cubicBezTo>
                <a:cubicBezTo>
                  <a:pt x="73" y="169"/>
                  <a:pt x="73" y="169"/>
                  <a:pt x="76" y="171"/>
                </a:cubicBezTo>
                <a:cubicBezTo>
                  <a:pt x="77" y="170"/>
                  <a:pt x="77" y="170"/>
                  <a:pt x="77" y="170"/>
                </a:cubicBezTo>
                <a:cubicBezTo>
                  <a:pt x="77" y="169"/>
                  <a:pt x="77" y="169"/>
                  <a:pt x="77" y="169"/>
                </a:cubicBezTo>
                <a:cubicBezTo>
                  <a:pt x="77" y="169"/>
                  <a:pt x="77" y="169"/>
                  <a:pt x="73" y="169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4" y="171"/>
                  <a:pt x="74" y="171"/>
                  <a:pt x="74" y="171"/>
                </a:cubicBezTo>
                <a:lnTo>
                  <a:pt x="73" y="170"/>
                </a:lnTo>
                <a:close/>
                <a:moveTo>
                  <a:pt x="270" y="128"/>
                </a:moveTo>
                <a:cubicBezTo>
                  <a:pt x="272" y="128"/>
                  <a:pt x="272" y="128"/>
                  <a:pt x="272" y="128"/>
                </a:cubicBezTo>
                <a:cubicBezTo>
                  <a:pt x="269" y="122"/>
                  <a:pt x="269" y="122"/>
                  <a:pt x="269" y="122"/>
                </a:cubicBezTo>
                <a:cubicBezTo>
                  <a:pt x="268" y="120"/>
                  <a:pt x="268" y="120"/>
                  <a:pt x="268" y="120"/>
                </a:cubicBezTo>
                <a:cubicBezTo>
                  <a:pt x="266" y="122"/>
                  <a:pt x="266" y="122"/>
                  <a:pt x="266" y="122"/>
                </a:cubicBezTo>
                <a:cubicBezTo>
                  <a:pt x="264" y="128"/>
                  <a:pt x="264" y="128"/>
                  <a:pt x="264" y="128"/>
                </a:cubicBezTo>
                <a:cubicBezTo>
                  <a:pt x="265" y="128"/>
                  <a:pt x="265" y="128"/>
                  <a:pt x="265" y="128"/>
                </a:cubicBezTo>
                <a:cubicBezTo>
                  <a:pt x="265" y="127"/>
                  <a:pt x="265" y="127"/>
                  <a:pt x="265" y="127"/>
                </a:cubicBezTo>
                <a:cubicBezTo>
                  <a:pt x="265" y="127"/>
                  <a:pt x="258" y="126"/>
                  <a:pt x="250" y="126"/>
                </a:cubicBezTo>
                <a:cubicBezTo>
                  <a:pt x="249" y="126"/>
                  <a:pt x="249" y="125"/>
                  <a:pt x="249" y="125"/>
                </a:cubicBezTo>
                <a:cubicBezTo>
                  <a:pt x="249" y="125"/>
                  <a:pt x="249" y="125"/>
                  <a:pt x="249" y="125"/>
                </a:cubicBezTo>
                <a:cubicBezTo>
                  <a:pt x="249" y="124"/>
                  <a:pt x="249" y="124"/>
                  <a:pt x="250" y="123"/>
                </a:cubicBezTo>
                <a:cubicBezTo>
                  <a:pt x="251" y="121"/>
                  <a:pt x="252" y="119"/>
                  <a:pt x="252" y="118"/>
                </a:cubicBezTo>
                <a:cubicBezTo>
                  <a:pt x="253" y="117"/>
                  <a:pt x="253" y="117"/>
                  <a:pt x="254" y="116"/>
                </a:cubicBezTo>
                <a:cubicBezTo>
                  <a:pt x="254" y="116"/>
                  <a:pt x="254" y="116"/>
                  <a:pt x="254" y="116"/>
                </a:cubicBezTo>
                <a:cubicBezTo>
                  <a:pt x="256" y="114"/>
                  <a:pt x="256" y="114"/>
                  <a:pt x="256" y="114"/>
                </a:cubicBezTo>
                <a:cubicBezTo>
                  <a:pt x="253" y="113"/>
                  <a:pt x="253" y="113"/>
                  <a:pt x="253" y="113"/>
                </a:cubicBezTo>
                <a:cubicBezTo>
                  <a:pt x="246" y="112"/>
                  <a:pt x="246" y="112"/>
                  <a:pt x="246" y="112"/>
                </a:cubicBezTo>
                <a:cubicBezTo>
                  <a:pt x="246" y="114"/>
                  <a:pt x="246" y="114"/>
                  <a:pt x="246" y="114"/>
                </a:cubicBezTo>
                <a:cubicBezTo>
                  <a:pt x="248" y="114"/>
                  <a:pt x="248" y="114"/>
                  <a:pt x="248" y="114"/>
                </a:cubicBezTo>
                <a:cubicBezTo>
                  <a:pt x="248" y="103"/>
                  <a:pt x="248" y="103"/>
                  <a:pt x="248" y="103"/>
                </a:cubicBezTo>
                <a:cubicBezTo>
                  <a:pt x="248" y="103"/>
                  <a:pt x="248" y="103"/>
                  <a:pt x="248" y="103"/>
                </a:cubicBezTo>
                <a:cubicBezTo>
                  <a:pt x="248" y="103"/>
                  <a:pt x="248" y="103"/>
                  <a:pt x="248" y="103"/>
                </a:cubicBezTo>
                <a:cubicBezTo>
                  <a:pt x="248" y="102"/>
                  <a:pt x="247" y="100"/>
                  <a:pt x="246" y="97"/>
                </a:cubicBezTo>
                <a:cubicBezTo>
                  <a:pt x="245" y="95"/>
                  <a:pt x="244" y="93"/>
                  <a:pt x="243" y="92"/>
                </a:cubicBezTo>
                <a:cubicBezTo>
                  <a:pt x="242" y="91"/>
                  <a:pt x="240" y="90"/>
                  <a:pt x="238" y="89"/>
                </a:cubicBezTo>
                <a:cubicBezTo>
                  <a:pt x="238" y="89"/>
                  <a:pt x="237" y="89"/>
                  <a:pt x="237" y="89"/>
                </a:cubicBezTo>
                <a:cubicBezTo>
                  <a:pt x="235" y="89"/>
                  <a:pt x="233" y="90"/>
                  <a:pt x="232" y="91"/>
                </a:cubicBezTo>
                <a:cubicBezTo>
                  <a:pt x="228" y="93"/>
                  <a:pt x="226" y="98"/>
                  <a:pt x="226" y="98"/>
                </a:cubicBezTo>
                <a:cubicBezTo>
                  <a:pt x="226" y="99"/>
                  <a:pt x="226" y="99"/>
                  <a:pt x="226" y="99"/>
                </a:cubicBezTo>
                <a:cubicBezTo>
                  <a:pt x="226" y="99"/>
                  <a:pt x="226" y="99"/>
                  <a:pt x="226" y="99"/>
                </a:cubicBezTo>
                <a:cubicBezTo>
                  <a:pt x="227" y="104"/>
                  <a:pt x="227" y="104"/>
                  <a:pt x="227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27" y="104"/>
                  <a:pt x="226" y="105"/>
                  <a:pt x="224" y="107"/>
                </a:cubicBezTo>
                <a:cubicBezTo>
                  <a:pt x="223" y="108"/>
                  <a:pt x="220" y="110"/>
                  <a:pt x="216" y="110"/>
                </a:cubicBezTo>
                <a:cubicBezTo>
                  <a:pt x="215" y="110"/>
                  <a:pt x="215" y="109"/>
                  <a:pt x="214" y="109"/>
                </a:cubicBezTo>
                <a:cubicBezTo>
                  <a:pt x="214" y="109"/>
                  <a:pt x="214" y="109"/>
                  <a:pt x="214" y="109"/>
                </a:cubicBezTo>
                <a:cubicBezTo>
                  <a:pt x="214" y="109"/>
                  <a:pt x="214" y="109"/>
                  <a:pt x="214" y="109"/>
                </a:cubicBezTo>
                <a:cubicBezTo>
                  <a:pt x="209" y="109"/>
                  <a:pt x="207" y="107"/>
                  <a:pt x="205" y="105"/>
                </a:cubicBezTo>
                <a:cubicBezTo>
                  <a:pt x="204" y="104"/>
                  <a:pt x="204" y="103"/>
                  <a:pt x="203" y="102"/>
                </a:cubicBezTo>
                <a:cubicBezTo>
                  <a:pt x="203" y="102"/>
                  <a:pt x="203" y="102"/>
                  <a:pt x="203" y="101"/>
                </a:cubicBezTo>
                <a:cubicBezTo>
                  <a:pt x="203" y="101"/>
                  <a:pt x="203" y="101"/>
                  <a:pt x="203" y="101"/>
                </a:cubicBezTo>
                <a:cubicBezTo>
                  <a:pt x="203" y="101"/>
                  <a:pt x="203" y="101"/>
                  <a:pt x="203" y="101"/>
                </a:cubicBezTo>
                <a:cubicBezTo>
                  <a:pt x="203" y="100"/>
                  <a:pt x="203" y="100"/>
                  <a:pt x="203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4" y="100"/>
                  <a:pt x="194" y="100"/>
                  <a:pt x="194" y="100"/>
                </a:cubicBezTo>
                <a:cubicBezTo>
                  <a:pt x="195" y="92"/>
                  <a:pt x="195" y="92"/>
                  <a:pt x="195" y="92"/>
                </a:cubicBezTo>
                <a:cubicBezTo>
                  <a:pt x="195" y="92"/>
                  <a:pt x="195" y="92"/>
                  <a:pt x="195" y="92"/>
                </a:cubicBezTo>
                <a:cubicBezTo>
                  <a:pt x="195" y="91"/>
                  <a:pt x="195" y="91"/>
                  <a:pt x="195" y="91"/>
                </a:cubicBezTo>
                <a:cubicBezTo>
                  <a:pt x="195" y="91"/>
                  <a:pt x="194" y="90"/>
                  <a:pt x="193" y="89"/>
                </a:cubicBezTo>
                <a:cubicBezTo>
                  <a:pt x="192" y="87"/>
                  <a:pt x="190" y="83"/>
                  <a:pt x="188" y="80"/>
                </a:cubicBezTo>
                <a:cubicBezTo>
                  <a:pt x="187" y="79"/>
                  <a:pt x="187" y="77"/>
                  <a:pt x="186" y="76"/>
                </a:cubicBezTo>
                <a:cubicBezTo>
                  <a:pt x="186" y="75"/>
                  <a:pt x="185" y="73"/>
                  <a:pt x="185" y="73"/>
                </a:cubicBezTo>
                <a:cubicBezTo>
                  <a:pt x="185" y="73"/>
                  <a:pt x="186" y="73"/>
                  <a:pt x="186" y="73"/>
                </a:cubicBezTo>
                <a:cubicBezTo>
                  <a:pt x="186" y="72"/>
                  <a:pt x="186" y="72"/>
                  <a:pt x="187" y="72"/>
                </a:cubicBezTo>
                <a:cubicBezTo>
                  <a:pt x="187" y="72"/>
                  <a:pt x="188" y="73"/>
                  <a:pt x="189" y="73"/>
                </a:cubicBezTo>
                <a:cubicBezTo>
                  <a:pt x="190" y="73"/>
                  <a:pt x="190" y="73"/>
                  <a:pt x="190" y="73"/>
                </a:cubicBezTo>
                <a:cubicBezTo>
                  <a:pt x="190" y="73"/>
                  <a:pt x="190" y="73"/>
                  <a:pt x="190" y="73"/>
                </a:cubicBezTo>
                <a:cubicBezTo>
                  <a:pt x="192" y="74"/>
                  <a:pt x="192" y="74"/>
                  <a:pt x="192" y="74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95" y="66"/>
                  <a:pt x="195" y="66"/>
                  <a:pt x="195" y="66"/>
                </a:cubicBezTo>
                <a:cubicBezTo>
                  <a:pt x="193" y="65"/>
                  <a:pt x="193" y="65"/>
                  <a:pt x="193" y="65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201" y="70"/>
                  <a:pt x="201" y="70"/>
                  <a:pt x="201" y="70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208" y="66"/>
                  <a:pt x="208" y="66"/>
                  <a:pt x="208" y="66"/>
                </a:cubicBezTo>
                <a:cubicBezTo>
                  <a:pt x="207" y="65"/>
                  <a:pt x="207" y="65"/>
                  <a:pt x="207" y="65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11" y="65"/>
                  <a:pt x="211" y="65"/>
                  <a:pt x="211" y="65"/>
                </a:cubicBezTo>
                <a:cubicBezTo>
                  <a:pt x="216" y="63"/>
                  <a:pt x="216" y="63"/>
                  <a:pt x="216" y="63"/>
                </a:cubicBezTo>
                <a:cubicBezTo>
                  <a:pt x="211" y="62"/>
                  <a:pt x="211" y="62"/>
                  <a:pt x="211" y="62"/>
                </a:cubicBezTo>
                <a:cubicBezTo>
                  <a:pt x="211" y="62"/>
                  <a:pt x="211" y="62"/>
                  <a:pt x="210" y="62"/>
                </a:cubicBezTo>
                <a:cubicBezTo>
                  <a:pt x="208" y="61"/>
                  <a:pt x="206" y="61"/>
                  <a:pt x="204" y="60"/>
                </a:cubicBezTo>
                <a:cubicBezTo>
                  <a:pt x="203" y="59"/>
                  <a:pt x="203" y="59"/>
                  <a:pt x="202" y="59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7"/>
                  <a:pt x="202" y="57"/>
                </a:cubicBezTo>
                <a:cubicBezTo>
                  <a:pt x="203" y="56"/>
                  <a:pt x="204" y="55"/>
                  <a:pt x="205" y="55"/>
                </a:cubicBezTo>
                <a:cubicBezTo>
                  <a:pt x="206" y="55"/>
                  <a:pt x="207" y="54"/>
                  <a:pt x="207" y="54"/>
                </a:cubicBezTo>
                <a:cubicBezTo>
                  <a:pt x="208" y="55"/>
                  <a:pt x="208" y="55"/>
                  <a:pt x="208" y="55"/>
                </a:cubicBezTo>
                <a:cubicBezTo>
                  <a:pt x="208" y="55"/>
                  <a:pt x="209" y="56"/>
                  <a:pt x="209" y="57"/>
                </a:cubicBezTo>
                <a:cubicBezTo>
                  <a:pt x="209" y="58"/>
                  <a:pt x="209" y="58"/>
                  <a:pt x="209" y="58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10" y="61"/>
                  <a:pt x="210" y="61"/>
                  <a:pt x="210" y="61"/>
                </a:cubicBezTo>
                <a:cubicBezTo>
                  <a:pt x="212" y="59"/>
                  <a:pt x="212" y="59"/>
                  <a:pt x="212" y="59"/>
                </a:cubicBezTo>
                <a:cubicBezTo>
                  <a:pt x="212" y="59"/>
                  <a:pt x="212" y="59"/>
                  <a:pt x="212" y="59"/>
                </a:cubicBezTo>
                <a:cubicBezTo>
                  <a:pt x="212" y="59"/>
                  <a:pt x="213" y="58"/>
                  <a:pt x="214" y="58"/>
                </a:cubicBezTo>
                <a:cubicBezTo>
                  <a:pt x="215" y="57"/>
                  <a:pt x="216" y="57"/>
                  <a:pt x="216" y="57"/>
                </a:cubicBezTo>
                <a:cubicBezTo>
                  <a:pt x="218" y="57"/>
                  <a:pt x="219" y="57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20" y="58"/>
                  <a:pt x="220" y="58"/>
                  <a:pt x="220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20" y="58"/>
                  <a:pt x="220" y="58"/>
                  <a:pt x="220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4" y="68"/>
                  <a:pt x="214" y="68"/>
                  <a:pt x="214" y="68"/>
                </a:cubicBezTo>
                <a:cubicBezTo>
                  <a:pt x="222" y="59"/>
                  <a:pt x="222" y="59"/>
                  <a:pt x="222" y="59"/>
                </a:cubicBezTo>
                <a:cubicBezTo>
                  <a:pt x="230" y="50"/>
                  <a:pt x="230" y="50"/>
                  <a:pt x="230" y="50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1" y="41"/>
                  <a:pt x="231" y="41"/>
                  <a:pt x="231" y="41"/>
                </a:cubicBezTo>
                <a:cubicBezTo>
                  <a:pt x="230" y="41"/>
                  <a:pt x="230" y="41"/>
                  <a:pt x="230" y="41"/>
                </a:cubicBezTo>
                <a:cubicBezTo>
                  <a:pt x="230" y="42"/>
                  <a:pt x="230" y="42"/>
                  <a:pt x="230" y="42"/>
                </a:cubicBezTo>
                <a:cubicBezTo>
                  <a:pt x="233" y="42"/>
                  <a:pt x="233" y="42"/>
                  <a:pt x="233" y="42"/>
                </a:cubicBezTo>
                <a:cubicBezTo>
                  <a:pt x="234" y="42"/>
                  <a:pt x="234" y="42"/>
                  <a:pt x="234" y="42"/>
                </a:cubicBezTo>
                <a:cubicBezTo>
                  <a:pt x="234" y="41"/>
                  <a:pt x="234" y="41"/>
                  <a:pt x="234" y="41"/>
                </a:cubicBezTo>
                <a:cubicBezTo>
                  <a:pt x="238" y="32"/>
                  <a:pt x="238" y="32"/>
                  <a:pt x="238" y="32"/>
                </a:cubicBezTo>
                <a:cubicBezTo>
                  <a:pt x="237" y="31"/>
                  <a:pt x="237" y="31"/>
                  <a:pt x="237" y="31"/>
                </a:cubicBezTo>
                <a:cubicBezTo>
                  <a:pt x="236" y="33"/>
                  <a:pt x="236" y="33"/>
                  <a:pt x="236" y="33"/>
                </a:cubicBezTo>
                <a:cubicBezTo>
                  <a:pt x="244" y="34"/>
                  <a:pt x="244" y="34"/>
                  <a:pt x="244" y="34"/>
                </a:cubicBezTo>
                <a:cubicBezTo>
                  <a:pt x="245" y="34"/>
                  <a:pt x="245" y="34"/>
                  <a:pt x="245" y="34"/>
                </a:cubicBezTo>
                <a:cubicBezTo>
                  <a:pt x="246" y="34"/>
                  <a:pt x="246" y="34"/>
                  <a:pt x="246" y="34"/>
                </a:cubicBezTo>
                <a:cubicBezTo>
                  <a:pt x="251" y="28"/>
                  <a:pt x="251" y="28"/>
                  <a:pt x="251" y="28"/>
                </a:cubicBezTo>
                <a:cubicBezTo>
                  <a:pt x="250" y="27"/>
                  <a:pt x="250" y="27"/>
                  <a:pt x="250" y="27"/>
                </a:cubicBezTo>
                <a:cubicBezTo>
                  <a:pt x="251" y="29"/>
                  <a:pt x="251" y="29"/>
                  <a:pt x="251" y="29"/>
                </a:cubicBezTo>
                <a:cubicBezTo>
                  <a:pt x="251" y="29"/>
                  <a:pt x="253" y="28"/>
                  <a:pt x="256" y="26"/>
                </a:cubicBezTo>
                <a:cubicBezTo>
                  <a:pt x="258" y="26"/>
                  <a:pt x="259" y="25"/>
                  <a:pt x="260" y="24"/>
                </a:cubicBezTo>
                <a:cubicBezTo>
                  <a:pt x="261" y="23"/>
                  <a:pt x="261" y="23"/>
                  <a:pt x="262" y="23"/>
                </a:cubicBezTo>
                <a:cubicBezTo>
                  <a:pt x="262" y="22"/>
                  <a:pt x="262" y="21"/>
                  <a:pt x="262" y="21"/>
                </a:cubicBezTo>
                <a:cubicBezTo>
                  <a:pt x="261" y="21"/>
                  <a:pt x="261" y="21"/>
                  <a:pt x="261" y="21"/>
                </a:cubicBezTo>
                <a:cubicBezTo>
                  <a:pt x="262" y="21"/>
                  <a:pt x="262" y="21"/>
                  <a:pt x="262" y="21"/>
                </a:cubicBezTo>
                <a:cubicBezTo>
                  <a:pt x="263" y="21"/>
                  <a:pt x="263" y="20"/>
                  <a:pt x="263" y="20"/>
                </a:cubicBezTo>
                <a:cubicBezTo>
                  <a:pt x="263" y="19"/>
                  <a:pt x="262" y="18"/>
                  <a:pt x="261" y="17"/>
                </a:cubicBezTo>
                <a:cubicBezTo>
                  <a:pt x="259" y="14"/>
                  <a:pt x="255" y="11"/>
                  <a:pt x="255" y="11"/>
                </a:cubicBezTo>
                <a:cubicBezTo>
                  <a:pt x="254" y="12"/>
                  <a:pt x="254" y="12"/>
                  <a:pt x="254" y="12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8"/>
                  <a:pt x="256" y="8"/>
                  <a:pt x="256" y="8"/>
                </a:cubicBezTo>
                <a:cubicBezTo>
                  <a:pt x="255" y="7"/>
                  <a:pt x="255" y="7"/>
                  <a:pt x="255" y="7"/>
                </a:cubicBezTo>
                <a:cubicBezTo>
                  <a:pt x="255" y="7"/>
                  <a:pt x="253" y="6"/>
                  <a:pt x="251" y="4"/>
                </a:cubicBezTo>
                <a:cubicBezTo>
                  <a:pt x="250" y="3"/>
                  <a:pt x="249" y="2"/>
                  <a:pt x="248" y="1"/>
                </a:cubicBezTo>
                <a:cubicBezTo>
                  <a:pt x="248" y="1"/>
                  <a:pt x="247" y="1"/>
                  <a:pt x="247" y="0"/>
                </a:cubicBezTo>
                <a:cubicBezTo>
                  <a:pt x="246" y="0"/>
                  <a:pt x="246" y="0"/>
                  <a:pt x="245" y="0"/>
                </a:cubicBezTo>
                <a:cubicBezTo>
                  <a:pt x="245" y="0"/>
                  <a:pt x="244" y="0"/>
                  <a:pt x="244" y="1"/>
                </a:cubicBezTo>
                <a:cubicBezTo>
                  <a:pt x="244" y="1"/>
                  <a:pt x="244" y="1"/>
                  <a:pt x="244" y="1"/>
                </a:cubicBezTo>
                <a:cubicBezTo>
                  <a:pt x="243" y="1"/>
                  <a:pt x="243" y="1"/>
                  <a:pt x="243" y="1"/>
                </a:cubicBezTo>
                <a:cubicBezTo>
                  <a:pt x="243" y="2"/>
                  <a:pt x="243" y="2"/>
                  <a:pt x="243" y="3"/>
                </a:cubicBezTo>
                <a:cubicBezTo>
                  <a:pt x="243" y="5"/>
                  <a:pt x="244" y="7"/>
                  <a:pt x="245" y="9"/>
                </a:cubicBezTo>
                <a:cubicBezTo>
                  <a:pt x="245" y="10"/>
                  <a:pt x="245" y="10"/>
                  <a:pt x="246" y="11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7" y="11"/>
                  <a:pt x="246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3"/>
                  <a:pt x="247" y="13"/>
                  <a:pt x="247" y="13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6" y="12"/>
                  <a:pt x="246" y="12"/>
                </a:cubicBezTo>
                <a:cubicBezTo>
                  <a:pt x="247" y="13"/>
                  <a:pt x="247" y="13"/>
                  <a:pt x="247" y="13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8" y="11"/>
                  <a:pt x="248" y="11"/>
                  <a:pt x="248" y="11"/>
                </a:cubicBezTo>
                <a:cubicBezTo>
                  <a:pt x="248" y="11"/>
                  <a:pt x="248" y="11"/>
                  <a:pt x="247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8" y="11"/>
                  <a:pt x="248" y="11"/>
                  <a:pt x="248" y="11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7" y="10"/>
                  <a:pt x="246" y="10"/>
                </a:cubicBezTo>
                <a:cubicBezTo>
                  <a:pt x="246" y="9"/>
                  <a:pt x="246" y="9"/>
                  <a:pt x="246" y="9"/>
                </a:cubicBezTo>
                <a:cubicBezTo>
                  <a:pt x="246" y="8"/>
                  <a:pt x="246" y="8"/>
                  <a:pt x="246" y="8"/>
                </a:cubicBezTo>
                <a:cubicBezTo>
                  <a:pt x="245" y="8"/>
                  <a:pt x="245" y="8"/>
                  <a:pt x="245" y="8"/>
                </a:cubicBezTo>
                <a:cubicBezTo>
                  <a:pt x="235" y="7"/>
                  <a:pt x="235" y="7"/>
                  <a:pt x="235" y="7"/>
                </a:cubicBezTo>
                <a:cubicBezTo>
                  <a:pt x="234" y="7"/>
                  <a:pt x="234" y="7"/>
                  <a:pt x="234" y="7"/>
                </a:cubicBezTo>
                <a:cubicBezTo>
                  <a:pt x="234" y="8"/>
                  <a:pt x="234" y="8"/>
                  <a:pt x="234" y="8"/>
                </a:cubicBezTo>
                <a:cubicBezTo>
                  <a:pt x="231" y="15"/>
                  <a:pt x="231" y="15"/>
                  <a:pt x="231" y="15"/>
                </a:cubicBezTo>
                <a:cubicBezTo>
                  <a:pt x="231" y="15"/>
                  <a:pt x="231" y="15"/>
                  <a:pt x="231" y="15"/>
                </a:cubicBezTo>
                <a:cubicBezTo>
                  <a:pt x="231" y="16"/>
                  <a:pt x="231" y="16"/>
                  <a:pt x="231" y="16"/>
                </a:cubicBezTo>
                <a:cubicBezTo>
                  <a:pt x="233" y="18"/>
                  <a:pt x="233" y="18"/>
                  <a:pt x="233" y="18"/>
                </a:cubicBezTo>
                <a:cubicBezTo>
                  <a:pt x="234" y="18"/>
                  <a:pt x="234" y="18"/>
                  <a:pt x="234" y="18"/>
                </a:cubicBezTo>
                <a:cubicBezTo>
                  <a:pt x="232" y="18"/>
                  <a:pt x="232" y="18"/>
                  <a:pt x="232" y="18"/>
                </a:cubicBezTo>
                <a:cubicBezTo>
                  <a:pt x="232" y="30"/>
                  <a:pt x="232" y="30"/>
                  <a:pt x="232" y="30"/>
                </a:cubicBezTo>
                <a:cubicBezTo>
                  <a:pt x="234" y="30"/>
                  <a:pt x="234" y="30"/>
                  <a:pt x="234" y="30"/>
                </a:cubicBezTo>
                <a:cubicBezTo>
                  <a:pt x="233" y="29"/>
                  <a:pt x="233" y="29"/>
                  <a:pt x="233" y="29"/>
                </a:cubicBezTo>
                <a:cubicBezTo>
                  <a:pt x="222" y="34"/>
                  <a:pt x="222" y="34"/>
                  <a:pt x="222" y="34"/>
                </a:cubicBezTo>
                <a:cubicBezTo>
                  <a:pt x="223" y="35"/>
                  <a:pt x="223" y="35"/>
                  <a:pt x="223" y="35"/>
                </a:cubicBezTo>
                <a:cubicBezTo>
                  <a:pt x="223" y="34"/>
                  <a:pt x="223" y="34"/>
                  <a:pt x="223" y="34"/>
                </a:cubicBezTo>
                <a:cubicBezTo>
                  <a:pt x="222" y="34"/>
                  <a:pt x="222" y="34"/>
                  <a:pt x="222" y="34"/>
                </a:cubicBezTo>
                <a:cubicBezTo>
                  <a:pt x="222" y="35"/>
                  <a:pt x="222" y="35"/>
                  <a:pt x="222" y="35"/>
                </a:cubicBezTo>
                <a:cubicBezTo>
                  <a:pt x="223" y="36"/>
                  <a:pt x="223" y="36"/>
                  <a:pt x="223" y="36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8" y="30"/>
                  <a:pt x="228" y="30"/>
                  <a:pt x="228" y="30"/>
                </a:cubicBezTo>
                <a:cubicBezTo>
                  <a:pt x="227" y="29"/>
                  <a:pt x="227" y="29"/>
                  <a:pt x="227" y="29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24" y="29"/>
                  <a:pt x="224" y="29"/>
                  <a:pt x="224" y="29"/>
                </a:cubicBezTo>
                <a:cubicBezTo>
                  <a:pt x="224" y="30"/>
                  <a:pt x="224" y="30"/>
                  <a:pt x="224" y="30"/>
                </a:cubicBezTo>
                <a:cubicBezTo>
                  <a:pt x="225" y="30"/>
                  <a:pt x="226" y="30"/>
                  <a:pt x="228" y="29"/>
                </a:cubicBezTo>
                <a:cubicBezTo>
                  <a:pt x="230" y="29"/>
                  <a:pt x="232" y="27"/>
                  <a:pt x="233" y="24"/>
                </a:cubicBezTo>
                <a:cubicBezTo>
                  <a:pt x="233" y="23"/>
                  <a:pt x="233" y="23"/>
                  <a:pt x="233" y="23"/>
                </a:cubicBezTo>
                <a:cubicBezTo>
                  <a:pt x="233" y="23"/>
                  <a:pt x="233" y="23"/>
                  <a:pt x="233" y="23"/>
                </a:cubicBezTo>
                <a:cubicBezTo>
                  <a:pt x="233" y="21"/>
                  <a:pt x="232" y="20"/>
                  <a:pt x="231" y="18"/>
                </a:cubicBezTo>
                <a:cubicBezTo>
                  <a:pt x="231" y="17"/>
                  <a:pt x="231" y="17"/>
                  <a:pt x="230" y="16"/>
                </a:cubicBezTo>
                <a:cubicBezTo>
                  <a:pt x="230" y="15"/>
                  <a:pt x="230" y="15"/>
                  <a:pt x="230" y="15"/>
                </a:cubicBezTo>
                <a:cubicBezTo>
                  <a:pt x="230" y="15"/>
                  <a:pt x="230" y="15"/>
                  <a:pt x="230" y="15"/>
                </a:cubicBezTo>
                <a:cubicBezTo>
                  <a:pt x="230" y="15"/>
                  <a:pt x="230" y="15"/>
                  <a:pt x="230" y="15"/>
                </a:cubicBezTo>
                <a:cubicBezTo>
                  <a:pt x="230" y="14"/>
                  <a:pt x="230" y="13"/>
                  <a:pt x="231" y="12"/>
                </a:cubicBezTo>
                <a:cubicBezTo>
                  <a:pt x="231" y="11"/>
                  <a:pt x="231" y="11"/>
                  <a:pt x="231" y="11"/>
                </a:cubicBezTo>
                <a:cubicBezTo>
                  <a:pt x="231" y="10"/>
                  <a:pt x="231" y="10"/>
                  <a:pt x="231" y="10"/>
                </a:cubicBezTo>
                <a:cubicBezTo>
                  <a:pt x="231" y="10"/>
                  <a:pt x="231" y="10"/>
                  <a:pt x="231" y="10"/>
                </a:cubicBezTo>
                <a:cubicBezTo>
                  <a:pt x="232" y="8"/>
                  <a:pt x="232" y="8"/>
                  <a:pt x="232" y="8"/>
                </a:cubicBezTo>
                <a:cubicBezTo>
                  <a:pt x="230" y="8"/>
                  <a:pt x="230" y="8"/>
                  <a:pt x="230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2" y="8"/>
                  <a:pt x="222" y="8"/>
                  <a:pt x="222" y="8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14"/>
                  <a:pt x="222" y="14"/>
                  <a:pt x="222" y="14"/>
                </a:cubicBezTo>
                <a:cubicBezTo>
                  <a:pt x="222" y="15"/>
                  <a:pt x="222" y="15"/>
                  <a:pt x="222" y="15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15"/>
                  <a:pt x="224" y="16"/>
                  <a:pt x="224" y="16"/>
                </a:cubicBezTo>
                <a:cubicBezTo>
                  <a:pt x="224" y="16"/>
                  <a:pt x="224" y="16"/>
                  <a:pt x="224" y="16"/>
                </a:cubicBezTo>
                <a:cubicBezTo>
                  <a:pt x="225" y="17"/>
                  <a:pt x="225" y="17"/>
                  <a:pt x="225" y="17"/>
                </a:cubicBezTo>
                <a:cubicBezTo>
                  <a:pt x="224" y="17"/>
                  <a:pt x="224" y="17"/>
                  <a:pt x="224" y="17"/>
                </a:cubicBezTo>
                <a:cubicBezTo>
                  <a:pt x="224" y="17"/>
                  <a:pt x="224" y="17"/>
                  <a:pt x="224" y="17"/>
                </a:cubicBezTo>
                <a:cubicBezTo>
                  <a:pt x="224" y="18"/>
                  <a:pt x="224" y="18"/>
                  <a:pt x="224" y="18"/>
                </a:cubicBezTo>
                <a:cubicBezTo>
                  <a:pt x="224" y="19"/>
                  <a:pt x="224" y="19"/>
                  <a:pt x="223" y="20"/>
                </a:cubicBezTo>
                <a:cubicBezTo>
                  <a:pt x="223" y="20"/>
                  <a:pt x="223" y="20"/>
                  <a:pt x="223" y="20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3" y="21"/>
                  <a:pt x="223" y="21"/>
                  <a:pt x="223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3" y="21"/>
                  <a:pt x="223" y="21"/>
                  <a:pt x="223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3" y="22"/>
                  <a:pt x="223" y="22"/>
                  <a:pt x="223" y="22"/>
                </a:cubicBezTo>
                <a:cubicBezTo>
                  <a:pt x="225" y="22"/>
                  <a:pt x="225" y="22"/>
                  <a:pt x="225" y="22"/>
                </a:cubicBezTo>
                <a:cubicBezTo>
                  <a:pt x="225" y="22"/>
                  <a:pt x="225" y="21"/>
                  <a:pt x="224" y="19"/>
                </a:cubicBezTo>
                <a:cubicBezTo>
                  <a:pt x="224" y="18"/>
                  <a:pt x="224" y="17"/>
                  <a:pt x="223" y="15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2" y="15"/>
                  <a:pt x="222" y="13"/>
                  <a:pt x="222" y="12"/>
                </a:cubicBezTo>
                <a:cubicBezTo>
                  <a:pt x="222" y="11"/>
                  <a:pt x="222" y="11"/>
                  <a:pt x="222" y="10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8"/>
                  <a:pt x="222" y="8"/>
                  <a:pt x="222" y="8"/>
                </a:cubicBezTo>
                <a:cubicBezTo>
                  <a:pt x="220" y="8"/>
                  <a:pt x="220" y="8"/>
                  <a:pt x="220" y="8"/>
                </a:cubicBezTo>
                <a:cubicBezTo>
                  <a:pt x="216" y="8"/>
                  <a:pt x="216" y="8"/>
                  <a:pt x="216" y="8"/>
                </a:cubicBezTo>
                <a:cubicBezTo>
                  <a:pt x="215" y="8"/>
                  <a:pt x="215" y="8"/>
                  <a:pt x="215" y="8"/>
                </a:cubicBezTo>
                <a:cubicBezTo>
                  <a:pt x="215" y="10"/>
                  <a:pt x="215" y="10"/>
                  <a:pt x="215" y="10"/>
                </a:cubicBezTo>
                <a:cubicBezTo>
                  <a:pt x="215" y="10"/>
                  <a:pt x="215" y="11"/>
                  <a:pt x="215" y="12"/>
                </a:cubicBezTo>
                <a:cubicBezTo>
                  <a:pt x="215" y="13"/>
                  <a:pt x="215" y="15"/>
                  <a:pt x="215" y="16"/>
                </a:cubicBezTo>
                <a:cubicBezTo>
                  <a:pt x="215" y="16"/>
                  <a:pt x="215" y="17"/>
                  <a:pt x="215" y="17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6"/>
                  <a:pt x="215" y="16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5" y="14"/>
                  <a:pt x="215" y="14"/>
                  <a:pt x="215" y="14"/>
                </a:cubicBezTo>
                <a:cubicBezTo>
                  <a:pt x="215" y="14"/>
                  <a:pt x="215" y="14"/>
                  <a:pt x="215" y="14"/>
                </a:cubicBezTo>
                <a:cubicBezTo>
                  <a:pt x="212" y="11"/>
                  <a:pt x="212" y="11"/>
                  <a:pt x="212" y="11"/>
                </a:cubicBezTo>
                <a:cubicBezTo>
                  <a:pt x="211" y="12"/>
                  <a:pt x="211" y="12"/>
                  <a:pt x="211" y="12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12" y="7"/>
                  <a:pt x="212" y="7"/>
                  <a:pt x="212" y="7"/>
                </a:cubicBezTo>
                <a:cubicBezTo>
                  <a:pt x="210" y="8"/>
                  <a:pt x="210" y="8"/>
                  <a:pt x="210" y="8"/>
                </a:cubicBezTo>
                <a:cubicBezTo>
                  <a:pt x="202" y="12"/>
                  <a:pt x="202" y="12"/>
                  <a:pt x="202" y="12"/>
                </a:cubicBezTo>
                <a:cubicBezTo>
                  <a:pt x="203" y="14"/>
                  <a:pt x="203" y="14"/>
                  <a:pt x="203" y="14"/>
                </a:cubicBezTo>
                <a:cubicBezTo>
                  <a:pt x="203" y="12"/>
                  <a:pt x="203" y="12"/>
                  <a:pt x="203" y="12"/>
                </a:cubicBezTo>
                <a:cubicBezTo>
                  <a:pt x="195" y="10"/>
                  <a:pt x="195" y="10"/>
                  <a:pt x="195" y="10"/>
                </a:cubicBezTo>
                <a:cubicBezTo>
                  <a:pt x="194" y="9"/>
                  <a:pt x="194" y="9"/>
                  <a:pt x="194" y="9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193" y="11"/>
                  <a:pt x="193" y="12"/>
                  <a:pt x="192" y="14"/>
                </a:cubicBezTo>
                <a:cubicBezTo>
                  <a:pt x="191" y="15"/>
                  <a:pt x="191" y="16"/>
                  <a:pt x="191" y="17"/>
                </a:cubicBezTo>
                <a:cubicBezTo>
                  <a:pt x="190" y="17"/>
                  <a:pt x="190" y="18"/>
                  <a:pt x="190" y="18"/>
                </a:cubicBezTo>
                <a:cubicBezTo>
                  <a:pt x="191" y="19"/>
                  <a:pt x="191" y="19"/>
                  <a:pt x="191" y="19"/>
                </a:cubicBezTo>
                <a:cubicBezTo>
                  <a:pt x="190" y="18"/>
                  <a:pt x="190" y="18"/>
                  <a:pt x="190" y="18"/>
                </a:cubicBezTo>
                <a:cubicBezTo>
                  <a:pt x="189" y="18"/>
                  <a:pt x="188" y="19"/>
                  <a:pt x="187" y="19"/>
                </a:cubicBezTo>
                <a:cubicBezTo>
                  <a:pt x="186" y="19"/>
                  <a:pt x="186" y="19"/>
                  <a:pt x="186" y="19"/>
                </a:cubicBezTo>
                <a:cubicBezTo>
                  <a:pt x="185" y="19"/>
                  <a:pt x="185" y="19"/>
                  <a:pt x="185" y="19"/>
                </a:cubicBezTo>
                <a:cubicBezTo>
                  <a:pt x="185" y="19"/>
                  <a:pt x="185" y="19"/>
                  <a:pt x="185" y="19"/>
                </a:cubicBezTo>
                <a:cubicBezTo>
                  <a:pt x="184" y="19"/>
                  <a:pt x="184" y="19"/>
                  <a:pt x="184" y="19"/>
                </a:cubicBezTo>
                <a:cubicBezTo>
                  <a:pt x="184" y="20"/>
                  <a:pt x="184" y="20"/>
                  <a:pt x="184" y="20"/>
                </a:cubicBezTo>
                <a:cubicBezTo>
                  <a:pt x="181" y="28"/>
                  <a:pt x="181" y="28"/>
                  <a:pt x="181" y="28"/>
                </a:cubicBezTo>
                <a:cubicBezTo>
                  <a:pt x="181" y="29"/>
                  <a:pt x="181" y="29"/>
                  <a:pt x="181" y="29"/>
                </a:cubicBezTo>
                <a:cubicBezTo>
                  <a:pt x="181" y="29"/>
                  <a:pt x="181" y="29"/>
                  <a:pt x="181" y="29"/>
                </a:cubicBezTo>
                <a:cubicBezTo>
                  <a:pt x="184" y="35"/>
                  <a:pt x="184" y="35"/>
                  <a:pt x="184" y="35"/>
                </a:cubicBezTo>
                <a:cubicBezTo>
                  <a:pt x="185" y="34"/>
                  <a:pt x="185" y="34"/>
                  <a:pt x="185" y="34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4"/>
                  <a:pt x="176" y="34"/>
                  <a:pt x="176" y="34"/>
                </a:cubicBezTo>
                <a:cubicBezTo>
                  <a:pt x="174" y="34"/>
                  <a:pt x="174" y="34"/>
                  <a:pt x="174" y="34"/>
                </a:cubicBezTo>
                <a:cubicBezTo>
                  <a:pt x="174" y="36"/>
                  <a:pt x="174" y="36"/>
                  <a:pt x="174" y="3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7" y="39"/>
                  <a:pt x="177" y="39"/>
                  <a:pt x="177" y="39"/>
                </a:cubicBezTo>
                <a:cubicBezTo>
                  <a:pt x="178" y="38"/>
                  <a:pt x="178" y="38"/>
                  <a:pt x="178" y="38"/>
                </a:cubicBezTo>
                <a:cubicBezTo>
                  <a:pt x="177" y="38"/>
                  <a:pt x="174" y="37"/>
                  <a:pt x="170" y="37"/>
                </a:cubicBezTo>
                <a:cubicBezTo>
                  <a:pt x="167" y="37"/>
                  <a:pt x="164" y="37"/>
                  <a:pt x="161" y="40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59" y="41"/>
                  <a:pt x="158" y="44"/>
                  <a:pt x="158" y="47"/>
                </a:cubicBezTo>
                <a:cubicBezTo>
                  <a:pt x="158" y="49"/>
                  <a:pt x="159" y="51"/>
                  <a:pt x="160" y="53"/>
                </a:cubicBezTo>
                <a:cubicBezTo>
                  <a:pt x="161" y="55"/>
                  <a:pt x="164" y="56"/>
                  <a:pt x="166" y="56"/>
                </a:cubicBezTo>
                <a:cubicBezTo>
                  <a:pt x="169" y="56"/>
                  <a:pt x="171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7"/>
                  <a:pt x="173" y="57"/>
                  <a:pt x="173" y="57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68" y="58"/>
                  <a:pt x="168" y="58"/>
                  <a:pt x="168" y="58"/>
                </a:cubicBezTo>
                <a:cubicBezTo>
                  <a:pt x="166" y="60"/>
                  <a:pt x="166" y="60"/>
                  <a:pt x="166" y="60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73" y="62"/>
                  <a:pt x="173" y="62"/>
                  <a:pt x="173" y="62"/>
                </a:cubicBezTo>
                <a:cubicBezTo>
                  <a:pt x="173" y="63"/>
                  <a:pt x="173" y="63"/>
                  <a:pt x="173" y="63"/>
                </a:cubicBezTo>
                <a:cubicBezTo>
                  <a:pt x="174" y="62"/>
                  <a:pt x="174" y="62"/>
                  <a:pt x="174" y="62"/>
                </a:cubicBezTo>
                <a:cubicBezTo>
                  <a:pt x="181" y="58"/>
                  <a:pt x="181" y="58"/>
                  <a:pt x="181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80" y="58"/>
                  <a:pt x="180" y="58"/>
                  <a:pt x="180" y="58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58"/>
                  <a:pt x="187" y="58"/>
                  <a:pt x="187" y="58"/>
                </a:cubicBezTo>
                <a:cubicBezTo>
                  <a:pt x="186" y="57"/>
                  <a:pt x="186" y="57"/>
                  <a:pt x="186" y="57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77" y="68"/>
                  <a:pt x="177" y="68"/>
                  <a:pt x="177" y="68"/>
                </a:cubicBezTo>
                <a:cubicBezTo>
                  <a:pt x="168" y="69"/>
                  <a:pt x="168" y="69"/>
                  <a:pt x="168" y="69"/>
                </a:cubicBezTo>
                <a:cubicBezTo>
                  <a:pt x="167" y="69"/>
                  <a:pt x="167" y="69"/>
                  <a:pt x="167" y="69"/>
                </a:cubicBezTo>
                <a:cubicBezTo>
                  <a:pt x="167" y="69"/>
                  <a:pt x="167" y="69"/>
                  <a:pt x="167" y="69"/>
                </a:cubicBezTo>
                <a:cubicBezTo>
                  <a:pt x="156" y="74"/>
                  <a:pt x="156" y="74"/>
                  <a:pt x="156" y="74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76"/>
                  <a:pt x="156" y="77"/>
                  <a:pt x="156" y="77"/>
                </a:cubicBezTo>
                <a:cubicBezTo>
                  <a:pt x="156" y="79"/>
                  <a:pt x="157" y="82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8" y="85"/>
                  <a:pt x="158" y="85"/>
                  <a:pt x="158" y="85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8" y="85"/>
                  <a:pt x="158" y="85"/>
                  <a:pt x="158" y="85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6" y="86"/>
                  <a:pt x="153" y="88"/>
                  <a:pt x="153" y="88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6" y="89"/>
                  <a:pt x="156" y="89"/>
                  <a:pt x="156" y="89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5" y="84"/>
                  <a:pt x="152" y="82"/>
                  <a:pt x="148" y="79"/>
                </a:cubicBezTo>
                <a:cubicBezTo>
                  <a:pt x="146" y="78"/>
                  <a:pt x="144" y="77"/>
                  <a:pt x="142" y="76"/>
                </a:cubicBezTo>
                <a:cubicBezTo>
                  <a:pt x="142" y="75"/>
                  <a:pt x="141" y="75"/>
                  <a:pt x="140" y="75"/>
                </a:cubicBezTo>
                <a:cubicBezTo>
                  <a:pt x="139" y="75"/>
                  <a:pt x="139" y="74"/>
                  <a:pt x="138" y="74"/>
                </a:cubicBezTo>
                <a:cubicBezTo>
                  <a:pt x="137" y="74"/>
                  <a:pt x="135" y="75"/>
                  <a:pt x="134" y="76"/>
                </a:cubicBezTo>
                <a:cubicBezTo>
                  <a:pt x="130" y="78"/>
                  <a:pt x="126" y="81"/>
                  <a:pt x="126" y="81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28" y="81"/>
                  <a:pt x="128" y="81"/>
                  <a:pt x="128" y="81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24" y="80"/>
                  <a:pt x="124" y="80"/>
                  <a:pt x="124" y="80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0" y="69"/>
                  <a:pt x="118" y="68"/>
                </a:cubicBezTo>
                <a:cubicBezTo>
                  <a:pt x="116" y="68"/>
                  <a:pt x="114" y="68"/>
                  <a:pt x="112" y="68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111" y="67"/>
                  <a:pt x="108" y="65"/>
                  <a:pt x="105" y="63"/>
                </a:cubicBezTo>
                <a:cubicBezTo>
                  <a:pt x="104" y="62"/>
                  <a:pt x="103" y="61"/>
                  <a:pt x="102" y="60"/>
                </a:cubicBezTo>
                <a:cubicBezTo>
                  <a:pt x="101" y="60"/>
                  <a:pt x="100" y="59"/>
                  <a:pt x="98" y="59"/>
                </a:cubicBezTo>
                <a:cubicBezTo>
                  <a:pt x="98" y="59"/>
                  <a:pt x="97" y="59"/>
                  <a:pt x="97" y="60"/>
                </a:cubicBezTo>
                <a:cubicBezTo>
                  <a:pt x="97" y="61"/>
                  <a:pt x="97" y="61"/>
                  <a:pt x="97" y="61"/>
                </a:cubicBezTo>
                <a:cubicBezTo>
                  <a:pt x="97" y="59"/>
                  <a:pt x="97" y="59"/>
                  <a:pt x="97" y="59"/>
                </a:cubicBezTo>
                <a:cubicBezTo>
                  <a:pt x="96" y="59"/>
                  <a:pt x="95" y="60"/>
                  <a:pt x="94" y="60"/>
                </a:cubicBezTo>
                <a:cubicBezTo>
                  <a:pt x="93" y="61"/>
                  <a:pt x="93" y="61"/>
                  <a:pt x="93" y="61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63"/>
                  <a:pt x="92" y="63"/>
                  <a:pt x="92" y="63"/>
                </a:cubicBezTo>
                <a:cubicBezTo>
                  <a:pt x="93" y="67"/>
                  <a:pt x="93" y="67"/>
                  <a:pt x="93" y="67"/>
                </a:cubicBezTo>
                <a:cubicBezTo>
                  <a:pt x="95" y="66"/>
                  <a:pt x="95" y="66"/>
                  <a:pt x="95" y="66"/>
                </a:cubicBezTo>
                <a:cubicBezTo>
                  <a:pt x="94" y="65"/>
                  <a:pt x="94" y="65"/>
                  <a:pt x="94" y="65"/>
                </a:cubicBezTo>
                <a:cubicBezTo>
                  <a:pt x="88" y="69"/>
                  <a:pt x="88" y="69"/>
                  <a:pt x="88" y="69"/>
                </a:cubicBezTo>
                <a:cubicBezTo>
                  <a:pt x="89" y="70"/>
                  <a:pt x="89" y="70"/>
                  <a:pt x="89" y="70"/>
                </a:cubicBezTo>
                <a:cubicBezTo>
                  <a:pt x="91" y="70"/>
                  <a:pt x="91" y="70"/>
                  <a:pt x="91" y="70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2"/>
                  <a:pt x="91" y="62"/>
                  <a:pt x="91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83" y="61"/>
                  <a:pt x="83" y="61"/>
                  <a:pt x="83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81" y="62"/>
                  <a:pt x="81" y="62"/>
                  <a:pt x="81" y="62"/>
                </a:cubicBezTo>
                <a:cubicBezTo>
                  <a:pt x="75" y="75"/>
                  <a:pt x="75" y="75"/>
                  <a:pt x="75" y="75"/>
                </a:cubicBezTo>
                <a:cubicBezTo>
                  <a:pt x="73" y="77"/>
                  <a:pt x="73" y="77"/>
                  <a:pt x="73" y="77"/>
                </a:cubicBezTo>
                <a:cubicBezTo>
                  <a:pt x="76" y="77"/>
                  <a:pt x="76" y="77"/>
                  <a:pt x="76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84" y="70"/>
                  <a:pt x="84" y="70"/>
                  <a:pt x="84" y="70"/>
                </a:cubicBezTo>
                <a:cubicBezTo>
                  <a:pt x="83" y="69"/>
                  <a:pt x="83" y="69"/>
                  <a:pt x="83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2" y="77"/>
                  <a:pt x="82" y="77"/>
                  <a:pt x="82" y="77"/>
                </a:cubicBezTo>
                <a:cubicBezTo>
                  <a:pt x="84" y="77"/>
                  <a:pt x="84" y="77"/>
                  <a:pt x="84" y="77"/>
                </a:cubicBezTo>
                <a:cubicBezTo>
                  <a:pt x="84" y="76"/>
                  <a:pt x="84" y="76"/>
                  <a:pt x="84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0" y="78"/>
                  <a:pt x="80" y="78"/>
                  <a:pt x="80" y="78"/>
                </a:cubicBezTo>
                <a:cubicBezTo>
                  <a:pt x="81" y="81"/>
                  <a:pt x="81" y="81"/>
                  <a:pt x="81" y="81"/>
                </a:cubicBezTo>
                <a:cubicBezTo>
                  <a:pt x="82" y="82"/>
                  <a:pt x="82" y="82"/>
                  <a:pt x="82" y="82"/>
                </a:cubicBezTo>
                <a:cubicBezTo>
                  <a:pt x="83" y="81"/>
                  <a:pt x="83" y="81"/>
                  <a:pt x="83" y="81"/>
                </a:cubicBezTo>
                <a:cubicBezTo>
                  <a:pt x="90" y="80"/>
                  <a:pt x="90" y="80"/>
                  <a:pt x="90" y="80"/>
                </a:cubicBezTo>
                <a:cubicBezTo>
                  <a:pt x="89" y="78"/>
                  <a:pt x="89" y="78"/>
                  <a:pt x="89" y="78"/>
                </a:cubicBezTo>
                <a:cubicBezTo>
                  <a:pt x="88" y="78"/>
                  <a:pt x="88" y="78"/>
                  <a:pt x="88" y="78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95"/>
                  <a:pt x="84" y="95"/>
                  <a:pt x="84" y="95"/>
                </a:cubicBezTo>
                <a:cubicBezTo>
                  <a:pt x="85" y="95"/>
                  <a:pt x="85" y="95"/>
                  <a:pt x="85" y="95"/>
                </a:cubicBezTo>
                <a:cubicBezTo>
                  <a:pt x="86" y="94"/>
                  <a:pt x="86" y="94"/>
                  <a:pt x="86" y="94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0"/>
                  <a:pt x="83" y="90"/>
                  <a:pt x="83" y="90"/>
                </a:cubicBezTo>
                <a:cubicBezTo>
                  <a:pt x="82" y="91"/>
                  <a:pt x="82" y="91"/>
                  <a:pt x="82" y="91"/>
                </a:cubicBezTo>
                <a:cubicBezTo>
                  <a:pt x="82" y="91"/>
                  <a:pt x="80" y="92"/>
                  <a:pt x="79" y="93"/>
                </a:cubicBezTo>
                <a:cubicBezTo>
                  <a:pt x="78" y="94"/>
                  <a:pt x="78" y="94"/>
                  <a:pt x="77" y="95"/>
                </a:cubicBezTo>
                <a:cubicBezTo>
                  <a:pt x="77" y="96"/>
                  <a:pt x="76" y="96"/>
                  <a:pt x="76" y="98"/>
                </a:cubicBezTo>
                <a:cubicBezTo>
                  <a:pt x="76" y="98"/>
                  <a:pt x="76" y="98"/>
                  <a:pt x="76" y="99"/>
                </a:cubicBezTo>
                <a:cubicBezTo>
                  <a:pt x="77" y="99"/>
                  <a:pt x="77" y="100"/>
                  <a:pt x="78" y="100"/>
                </a:cubicBezTo>
                <a:cubicBezTo>
                  <a:pt x="78" y="100"/>
                  <a:pt x="79" y="100"/>
                  <a:pt x="80" y="100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2" y="101"/>
                  <a:pt x="87" y="101"/>
                  <a:pt x="91" y="101"/>
                </a:cubicBezTo>
                <a:cubicBezTo>
                  <a:pt x="94" y="102"/>
                  <a:pt x="97" y="102"/>
                  <a:pt x="97" y="102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96" y="99"/>
                  <a:pt x="96" y="99"/>
                  <a:pt x="96" y="99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76" y="121"/>
                  <a:pt x="72" y="119"/>
                  <a:pt x="70" y="11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4" y="120"/>
                  <a:pt x="54" y="120"/>
                  <a:pt x="54" y="120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8" y="123"/>
                  <a:pt x="58" y="124"/>
                  <a:pt x="59" y="125"/>
                </a:cubicBezTo>
                <a:cubicBezTo>
                  <a:pt x="59" y="126"/>
                  <a:pt x="60" y="127"/>
                  <a:pt x="60" y="127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9" y="129"/>
                  <a:pt x="58" y="130"/>
                  <a:pt x="57" y="131"/>
                </a:cubicBezTo>
                <a:cubicBezTo>
                  <a:pt x="57" y="131"/>
                  <a:pt x="57" y="131"/>
                  <a:pt x="56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45" y="126"/>
                  <a:pt x="45" y="126"/>
                  <a:pt x="45" y="126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70" y="139"/>
                  <a:pt x="70" y="139"/>
                  <a:pt x="70" y="139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39"/>
                  <a:pt x="73" y="139"/>
                  <a:pt x="73" y="139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83" y="146"/>
                  <a:pt x="83" y="146"/>
                  <a:pt x="83" y="146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2" y="150"/>
                  <a:pt x="82" y="150"/>
                  <a:pt x="82" y="150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77" y="148"/>
                  <a:pt x="77" y="148"/>
                  <a:pt x="77" y="14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8"/>
                  <a:pt x="77" y="158"/>
                  <a:pt x="77" y="158"/>
                </a:cubicBezTo>
                <a:cubicBezTo>
                  <a:pt x="78" y="158"/>
                  <a:pt x="78" y="158"/>
                  <a:pt x="78" y="158"/>
                </a:cubicBezTo>
                <a:cubicBezTo>
                  <a:pt x="78" y="158"/>
                  <a:pt x="85" y="162"/>
                  <a:pt x="92" y="162"/>
                </a:cubicBezTo>
                <a:cubicBezTo>
                  <a:pt x="95" y="162"/>
                  <a:pt x="100" y="163"/>
                  <a:pt x="104" y="164"/>
                </a:cubicBezTo>
                <a:cubicBezTo>
                  <a:pt x="109" y="164"/>
                  <a:pt x="112" y="165"/>
                  <a:pt x="112" y="165"/>
                </a:cubicBezTo>
                <a:cubicBezTo>
                  <a:pt x="112" y="163"/>
                  <a:pt x="112" y="163"/>
                  <a:pt x="112" y="163"/>
                </a:cubicBezTo>
                <a:cubicBezTo>
                  <a:pt x="111" y="163"/>
                  <a:pt x="111" y="163"/>
                  <a:pt x="111" y="163"/>
                </a:cubicBezTo>
                <a:cubicBezTo>
                  <a:pt x="109" y="171"/>
                  <a:pt x="109" y="171"/>
                  <a:pt x="109" y="171"/>
                </a:cubicBezTo>
                <a:cubicBezTo>
                  <a:pt x="111" y="172"/>
                  <a:pt x="111" y="172"/>
                  <a:pt x="111" y="172"/>
                </a:cubicBezTo>
                <a:cubicBezTo>
                  <a:pt x="110" y="170"/>
                  <a:pt x="110" y="170"/>
                  <a:pt x="110" y="170"/>
                </a:cubicBezTo>
                <a:cubicBezTo>
                  <a:pt x="110" y="170"/>
                  <a:pt x="110" y="170"/>
                  <a:pt x="109" y="171"/>
                </a:cubicBezTo>
                <a:cubicBezTo>
                  <a:pt x="108" y="171"/>
                  <a:pt x="107" y="171"/>
                  <a:pt x="105" y="172"/>
                </a:cubicBezTo>
                <a:cubicBezTo>
                  <a:pt x="104" y="172"/>
                  <a:pt x="102" y="173"/>
                  <a:pt x="102" y="173"/>
                </a:cubicBezTo>
                <a:cubicBezTo>
                  <a:pt x="101" y="173"/>
                  <a:pt x="101" y="173"/>
                  <a:pt x="100" y="172"/>
                </a:cubicBezTo>
                <a:cubicBezTo>
                  <a:pt x="99" y="171"/>
                  <a:pt x="97" y="170"/>
                  <a:pt x="96" y="169"/>
                </a:cubicBezTo>
                <a:cubicBezTo>
                  <a:pt x="96" y="168"/>
                  <a:pt x="95" y="168"/>
                  <a:pt x="95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3" y="165"/>
                  <a:pt x="93" y="165"/>
                  <a:pt x="93" y="165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2" y="167"/>
                  <a:pt x="91" y="168"/>
                </a:cubicBezTo>
                <a:cubicBezTo>
                  <a:pt x="90" y="170"/>
                  <a:pt x="87" y="174"/>
                  <a:pt x="84" y="176"/>
                </a:cubicBezTo>
                <a:cubicBezTo>
                  <a:pt x="85" y="177"/>
                  <a:pt x="85" y="177"/>
                  <a:pt x="85" y="177"/>
                </a:cubicBezTo>
                <a:cubicBezTo>
                  <a:pt x="85" y="176"/>
                  <a:pt x="85" y="176"/>
                  <a:pt x="85" y="176"/>
                </a:cubicBezTo>
                <a:cubicBezTo>
                  <a:pt x="83" y="176"/>
                  <a:pt x="82" y="178"/>
                  <a:pt x="80" y="179"/>
                </a:cubicBezTo>
                <a:cubicBezTo>
                  <a:pt x="79" y="180"/>
                  <a:pt x="79" y="181"/>
                  <a:pt x="79" y="181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4" y="189"/>
                  <a:pt x="84" y="189"/>
                  <a:pt x="84" y="189"/>
                </a:cubicBezTo>
                <a:cubicBezTo>
                  <a:pt x="85" y="188"/>
                  <a:pt x="85" y="188"/>
                  <a:pt x="85" y="188"/>
                </a:cubicBezTo>
                <a:cubicBezTo>
                  <a:pt x="85" y="186"/>
                  <a:pt x="85" y="186"/>
                  <a:pt x="85" y="186"/>
                </a:cubicBezTo>
                <a:cubicBezTo>
                  <a:pt x="85" y="186"/>
                  <a:pt x="81" y="188"/>
                  <a:pt x="76" y="191"/>
                </a:cubicBezTo>
                <a:cubicBezTo>
                  <a:pt x="76" y="191"/>
                  <a:pt x="76" y="191"/>
                  <a:pt x="76" y="191"/>
                </a:cubicBezTo>
                <a:cubicBezTo>
                  <a:pt x="76" y="191"/>
                  <a:pt x="76" y="191"/>
                  <a:pt x="76" y="191"/>
                </a:cubicBezTo>
                <a:cubicBezTo>
                  <a:pt x="73" y="195"/>
                  <a:pt x="71" y="199"/>
                  <a:pt x="71" y="199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72" y="198"/>
                  <a:pt x="72" y="198"/>
                  <a:pt x="72" y="198"/>
                </a:cubicBezTo>
                <a:cubicBezTo>
                  <a:pt x="67" y="197"/>
                  <a:pt x="67" y="197"/>
                  <a:pt x="67" y="197"/>
                </a:cubicBezTo>
                <a:cubicBezTo>
                  <a:pt x="66" y="197"/>
                  <a:pt x="66" y="197"/>
                  <a:pt x="66" y="197"/>
                </a:cubicBezTo>
                <a:cubicBezTo>
                  <a:pt x="65" y="197"/>
                  <a:pt x="65" y="197"/>
                  <a:pt x="65" y="197"/>
                </a:cubicBezTo>
                <a:cubicBezTo>
                  <a:pt x="61" y="201"/>
                  <a:pt x="61" y="201"/>
                  <a:pt x="61" y="201"/>
                </a:cubicBezTo>
                <a:cubicBezTo>
                  <a:pt x="62" y="203"/>
                  <a:pt x="62" y="203"/>
                  <a:pt x="62" y="203"/>
                </a:cubicBezTo>
                <a:cubicBezTo>
                  <a:pt x="62" y="201"/>
                  <a:pt x="62" y="201"/>
                  <a:pt x="62" y="201"/>
                </a:cubicBezTo>
                <a:cubicBezTo>
                  <a:pt x="46" y="208"/>
                  <a:pt x="46" y="208"/>
                  <a:pt x="46" y="208"/>
                </a:cubicBezTo>
                <a:cubicBezTo>
                  <a:pt x="39" y="211"/>
                  <a:pt x="39" y="211"/>
                  <a:pt x="39" y="211"/>
                </a:cubicBezTo>
                <a:cubicBezTo>
                  <a:pt x="46" y="211"/>
                  <a:pt x="46" y="211"/>
                  <a:pt x="46" y="211"/>
                </a:cubicBezTo>
                <a:cubicBezTo>
                  <a:pt x="62" y="211"/>
                  <a:pt x="62" y="211"/>
                  <a:pt x="62" y="211"/>
                </a:cubicBezTo>
                <a:cubicBezTo>
                  <a:pt x="63" y="211"/>
                  <a:pt x="63" y="211"/>
                  <a:pt x="63" y="211"/>
                </a:cubicBezTo>
                <a:cubicBezTo>
                  <a:pt x="63" y="210"/>
                  <a:pt x="63" y="210"/>
                  <a:pt x="63" y="210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65" y="207"/>
                  <a:pt x="65" y="207"/>
                  <a:pt x="65" y="207"/>
                </a:cubicBezTo>
                <a:cubicBezTo>
                  <a:pt x="64" y="207"/>
                  <a:pt x="64" y="207"/>
                  <a:pt x="64" y="207"/>
                </a:cubicBezTo>
                <a:cubicBezTo>
                  <a:pt x="64" y="208"/>
                  <a:pt x="65" y="209"/>
                  <a:pt x="67" y="211"/>
                </a:cubicBezTo>
                <a:cubicBezTo>
                  <a:pt x="69" y="212"/>
                  <a:pt x="72" y="214"/>
                  <a:pt x="76" y="214"/>
                </a:cubicBezTo>
                <a:cubicBezTo>
                  <a:pt x="77" y="214"/>
                  <a:pt x="79" y="214"/>
                  <a:pt x="80" y="213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90" y="212"/>
                  <a:pt x="96" y="206"/>
                  <a:pt x="96" y="206"/>
                </a:cubicBezTo>
                <a:cubicBezTo>
                  <a:pt x="95" y="205"/>
                  <a:pt x="95" y="205"/>
                  <a:pt x="95" y="205"/>
                </a:cubicBezTo>
                <a:cubicBezTo>
                  <a:pt x="95" y="207"/>
                  <a:pt x="95" y="207"/>
                  <a:pt x="95" y="207"/>
                </a:cubicBezTo>
                <a:cubicBezTo>
                  <a:pt x="98" y="205"/>
                  <a:pt x="98" y="205"/>
                  <a:pt x="98" y="205"/>
                </a:cubicBezTo>
                <a:cubicBezTo>
                  <a:pt x="97" y="204"/>
                  <a:pt x="97" y="204"/>
                  <a:pt x="97" y="204"/>
                </a:cubicBezTo>
                <a:cubicBezTo>
                  <a:pt x="96" y="204"/>
                  <a:pt x="96" y="204"/>
                  <a:pt x="96" y="204"/>
                </a:cubicBezTo>
                <a:cubicBezTo>
                  <a:pt x="96" y="212"/>
                  <a:pt x="96" y="212"/>
                  <a:pt x="96" y="212"/>
                </a:cubicBezTo>
                <a:cubicBezTo>
                  <a:pt x="96" y="213"/>
                  <a:pt x="96" y="213"/>
                  <a:pt x="96" y="213"/>
                </a:cubicBezTo>
                <a:cubicBezTo>
                  <a:pt x="97" y="213"/>
                  <a:pt x="97" y="213"/>
                  <a:pt x="97" y="213"/>
                </a:cubicBezTo>
                <a:cubicBezTo>
                  <a:pt x="105" y="215"/>
                  <a:pt x="105" y="215"/>
                  <a:pt x="105" y="215"/>
                </a:cubicBezTo>
                <a:cubicBezTo>
                  <a:pt x="106" y="213"/>
                  <a:pt x="106" y="213"/>
                  <a:pt x="106" y="213"/>
                </a:cubicBezTo>
                <a:cubicBezTo>
                  <a:pt x="105" y="214"/>
                  <a:pt x="105" y="214"/>
                  <a:pt x="105" y="214"/>
                </a:cubicBezTo>
                <a:cubicBezTo>
                  <a:pt x="109" y="218"/>
                  <a:pt x="109" y="218"/>
                  <a:pt x="109" y="218"/>
                </a:cubicBezTo>
                <a:cubicBezTo>
                  <a:pt x="110" y="217"/>
                  <a:pt x="110" y="217"/>
                  <a:pt x="110" y="217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1" y="213"/>
                  <a:pt x="101" y="213"/>
                  <a:pt x="101" y="213"/>
                </a:cubicBezTo>
                <a:cubicBezTo>
                  <a:pt x="100" y="213"/>
                  <a:pt x="100" y="213"/>
                  <a:pt x="100" y="213"/>
                </a:cubicBezTo>
                <a:cubicBezTo>
                  <a:pt x="100" y="213"/>
                  <a:pt x="100" y="213"/>
                  <a:pt x="100" y="213"/>
                </a:cubicBezTo>
                <a:cubicBezTo>
                  <a:pt x="89" y="213"/>
                  <a:pt x="89" y="213"/>
                  <a:pt x="89" y="213"/>
                </a:cubicBezTo>
                <a:cubicBezTo>
                  <a:pt x="89" y="213"/>
                  <a:pt x="89" y="213"/>
                  <a:pt x="89" y="213"/>
                </a:cubicBezTo>
                <a:cubicBezTo>
                  <a:pt x="89" y="213"/>
                  <a:pt x="89" y="213"/>
                  <a:pt x="89" y="213"/>
                </a:cubicBezTo>
                <a:cubicBezTo>
                  <a:pt x="73" y="216"/>
                  <a:pt x="73" y="216"/>
                  <a:pt x="73" y="216"/>
                </a:cubicBezTo>
                <a:cubicBezTo>
                  <a:pt x="73" y="217"/>
                  <a:pt x="73" y="217"/>
                  <a:pt x="73" y="217"/>
                </a:cubicBezTo>
                <a:cubicBezTo>
                  <a:pt x="74" y="216"/>
                  <a:pt x="74" y="216"/>
                  <a:pt x="74" y="216"/>
                </a:cubicBezTo>
                <a:cubicBezTo>
                  <a:pt x="62" y="211"/>
                  <a:pt x="62" y="211"/>
                  <a:pt x="62" y="211"/>
                </a:cubicBezTo>
                <a:cubicBezTo>
                  <a:pt x="61" y="210"/>
                  <a:pt x="61" y="210"/>
                  <a:pt x="61" y="210"/>
                </a:cubicBezTo>
                <a:cubicBezTo>
                  <a:pt x="60" y="211"/>
                  <a:pt x="60" y="211"/>
                  <a:pt x="60" y="211"/>
                </a:cubicBezTo>
                <a:cubicBezTo>
                  <a:pt x="51" y="219"/>
                  <a:pt x="51" y="219"/>
                  <a:pt x="51" y="219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1" y="219"/>
                  <a:pt x="51" y="219"/>
                  <a:pt x="51" y="219"/>
                </a:cubicBezTo>
                <a:cubicBezTo>
                  <a:pt x="44" y="220"/>
                  <a:pt x="44" y="220"/>
                  <a:pt x="44" y="220"/>
                </a:cubicBezTo>
                <a:cubicBezTo>
                  <a:pt x="44" y="220"/>
                  <a:pt x="44" y="220"/>
                  <a:pt x="44" y="220"/>
                </a:cubicBezTo>
                <a:cubicBezTo>
                  <a:pt x="43" y="221"/>
                  <a:pt x="43" y="221"/>
                  <a:pt x="43" y="221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9" y="234"/>
                  <a:pt x="39" y="234"/>
                  <a:pt x="39" y="234"/>
                </a:cubicBezTo>
                <a:cubicBezTo>
                  <a:pt x="40" y="235"/>
                  <a:pt x="40" y="235"/>
                  <a:pt x="40" y="235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6" y="236"/>
                  <a:pt x="46" y="236"/>
                  <a:pt x="46" y="236"/>
                </a:cubicBezTo>
                <a:cubicBezTo>
                  <a:pt x="46" y="235"/>
                  <a:pt x="46" y="235"/>
                  <a:pt x="46" y="235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4" y="234"/>
                  <a:pt x="34" y="234"/>
                  <a:pt x="34" y="234"/>
                </a:cubicBezTo>
                <a:cubicBezTo>
                  <a:pt x="35" y="234"/>
                  <a:pt x="35" y="234"/>
                  <a:pt x="35" y="234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35" y="226"/>
                  <a:pt x="35" y="226"/>
                  <a:pt x="35" y="226"/>
                </a:cubicBezTo>
                <a:cubicBezTo>
                  <a:pt x="33" y="227"/>
                  <a:pt x="33" y="227"/>
                  <a:pt x="33" y="227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27" y="232"/>
                  <a:pt x="27" y="232"/>
                  <a:pt x="27" y="232"/>
                </a:cubicBezTo>
                <a:cubicBezTo>
                  <a:pt x="28" y="231"/>
                  <a:pt x="28" y="231"/>
                  <a:pt x="28" y="231"/>
                </a:cubicBezTo>
                <a:cubicBezTo>
                  <a:pt x="25" y="230"/>
                  <a:pt x="25" y="230"/>
                  <a:pt x="25" y="230"/>
                </a:cubicBezTo>
                <a:cubicBezTo>
                  <a:pt x="25" y="231"/>
                  <a:pt x="25" y="231"/>
                  <a:pt x="25" y="231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26" y="228"/>
                  <a:pt x="26" y="228"/>
                  <a:pt x="26" y="228"/>
                </a:cubicBezTo>
                <a:cubicBezTo>
                  <a:pt x="26" y="227"/>
                  <a:pt x="26" y="227"/>
                  <a:pt x="26" y="227"/>
                </a:cubicBezTo>
                <a:cubicBezTo>
                  <a:pt x="25" y="227"/>
                  <a:pt x="25" y="227"/>
                  <a:pt x="25" y="227"/>
                </a:cubicBezTo>
                <a:cubicBezTo>
                  <a:pt x="24" y="227"/>
                  <a:pt x="18" y="227"/>
                  <a:pt x="10" y="229"/>
                </a:cubicBezTo>
                <a:cubicBezTo>
                  <a:pt x="10" y="229"/>
                  <a:pt x="10" y="229"/>
                  <a:pt x="10" y="229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8" y="230"/>
                  <a:pt x="6" y="232"/>
                  <a:pt x="4" y="233"/>
                </a:cubicBezTo>
                <a:cubicBezTo>
                  <a:pt x="3" y="233"/>
                  <a:pt x="3" y="234"/>
                  <a:pt x="2" y="235"/>
                </a:cubicBezTo>
                <a:cubicBezTo>
                  <a:pt x="1" y="235"/>
                  <a:pt x="1" y="236"/>
                  <a:pt x="1" y="237"/>
                </a:cubicBezTo>
                <a:cubicBezTo>
                  <a:pt x="1" y="238"/>
                  <a:pt x="1" y="239"/>
                  <a:pt x="1" y="240"/>
                </a:cubicBezTo>
                <a:cubicBezTo>
                  <a:pt x="2" y="240"/>
                  <a:pt x="3" y="241"/>
                  <a:pt x="3" y="241"/>
                </a:cubicBezTo>
                <a:cubicBezTo>
                  <a:pt x="4" y="242"/>
                  <a:pt x="4" y="242"/>
                  <a:pt x="4" y="242"/>
                </a:cubicBezTo>
                <a:cubicBezTo>
                  <a:pt x="4" y="242"/>
                  <a:pt x="4" y="242"/>
                  <a:pt x="4" y="242"/>
                </a:cubicBezTo>
                <a:cubicBezTo>
                  <a:pt x="7" y="242"/>
                  <a:pt x="12" y="243"/>
                  <a:pt x="16" y="244"/>
                </a:cubicBezTo>
                <a:cubicBezTo>
                  <a:pt x="18" y="245"/>
                  <a:pt x="19" y="245"/>
                  <a:pt x="21" y="245"/>
                </a:cubicBezTo>
                <a:cubicBezTo>
                  <a:pt x="22" y="246"/>
                  <a:pt x="24" y="246"/>
                  <a:pt x="25" y="246"/>
                </a:cubicBezTo>
                <a:cubicBezTo>
                  <a:pt x="26" y="246"/>
                  <a:pt x="30" y="245"/>
                  <a:pt x="33" y="245"/>
                </a:cubicBezTo>
                <a:cubicBezTo>
                  <a:pt x="34" y="245"/>
                  <a:pt x="35" y="246"/>
                  <a:pt x="36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6" y="246"/>
                  <a:pt x="35" y="247"/>
                </a:cubicBezTo>
                <a:cubicBezTo>
                  <a:pt x="32" y="249"/>
                  <a:pt x="26" y="252"/>
                  <a:pt x="20" y="252"/>
                </a:cubicBezTo>
                <a:cubicBezTo>
                  <a:pt x="16" y="252"/>
                  <a:pt x="14" y="253"/>
                  <a:pt x="12" y="254"/>
                </a:cubicBezTo>
                <a:cubicBezTo>
                  <a:pt x="11" y="256"/>
                  <a:pt x="10" y="257"/>
                  <a:pt x="10" y="258"/>
                </a:cubicBezTo>
                <a:cubicBezTo>
                  <a:pt x="11" y="259"/>
                  <a:pt x="11" y="259"/>
                  <a:pt x="11" y="259"/>
                </a:cubicBezTo>
                <a:cubicBezTo>
                  <a:pt x="10" y="258"/>
                  <a:pt x="10" y="258"/>
                  <a:pt x="10" y="258"/>
                </a:cubicBezTo>
                <a:cubicBezTo>
                  <a:pt x="9" y="258"/>
                  <a:pt x="7" y="259"/>
                  <a:pt x="5" y="259"/>
                </a:cubicBezTo>
                <a:cubicBezTo>
                  <a:pt x="4" y="259"/>
                  <a:pt x="3" y="259"/>
                  <a:pt x="3" y="259"/>
                </a:cubicBezTo>
                <a:cubicBezTo>
                  <a:pt x="2" y="259"/>
                  <a:pt x="2" y="259"/>
                  <a:pt x="2" y="259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69"/>
                  <a:pt x="0" y="269"/>
                  <a:pt x="0" y="269"/>
                </a:cubicBezTo>
                <a:cubicBezTo>
                  <a:pt x="0" y="271"/>
                  <a:pt x="0" y="271"/>
                  <a:pt x="0" y="271"/>
                </a:cubicBezTo>
                <a:cubicBezTo>
                  <a:pt x="2" y="270"/>
                  <a:pt x="2" y="270"/>
                  <a:pt x="2" y="270"/>
                </a:cubicBezTo>
                <a:cubicBezTo>
                  <a:pt x="2" y="270"/>
                  <a:pt x="2" y="270"/>
                  <a:pt x="3" y="270"/>
                </a:cubicBezTo>
                <a:cubicBezTo>
                  <a:pt x="4" y="269"/>
                  <a:pt x="5" y="269"/>
                  <a:pt x="6" y="268"/>
                </a:cubicBezTo>
                <a:cubicBezTo>
                  <a:pt x="7" y="268"/>
                  <a:pt x="8" y="268"/>
                  <a:pt x="8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8"/>
                  <a:pt x="8" y="268"/>
                  <a:pt x="8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8"/>
                  <a:pt x="8" y="268"/>
                  <a:pt x="8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7"/>
                  <a:pt x="8" y="267"/>
                  <a:pt x="8" y="267"/>
                </a:cubicBezTo>
                <a:cubicBezTo>
                  <a:pt x="8" y="268"/>
                  <a:pt x="8" y="268"/>
                  <a:pt x="8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7"/>
                  <a:pt x="8" y="267"/>
                  <a:pt x="8" y="267"/>
                </a:cubicBezTo>
                <a:cubicBezTo>
                  <a:pt x="8" y="269"/>
                  <a:pt x="9" y="271"/>
                  <a:pt x="10" y="273"/>
                </a:cubicBezTo>
                <a:cubicBezTo>
                  <a:pt x="10" y="275"/>
                  <a:pt x="11" y="276"/>
                  <a:pt x="11" y="276"/>
                </a:cubicBezTo>
                <a:cubicBezTo>
                  <a:pt x="11" y="277"/>
                  <a:pt x="11" y="277"/>
                  <a:pt x="11" y="277"/>
                </a:cubicBezTo>
                <a:cubicBezTo>
                  <a:pt x="12" y="277"/>
                  <a:pt x="12" y="277"/>
                  <a:pt x="12" y="277"/>
                </a:cubicBezTo>
                <a:cubicBezTo>
                  <a:pt x="40" y="274"/>
                  <a:pt x="40" y="274"/>
                  <a:pt x="40" y="274"/>
                </a:cubicBezTo>
                <a:cubicBezTo>
                  <a:pt x="39" y="273"/>
                  <a:pt x="39" y="273"/>
                  <a:pt x="39" y="273"/>
                </a:cubicBezTo>
                <a:cubicBezTo>
                  <a:pt x="39" y="271"/>
                  <a:pt x="39" y="271"/>
                  <a:pt x="39" y="271"/>
                </a:cubicBezTo>
                <a:cubicBezTo>
                  <a:pt x="20" y="277"/>
                  <a:pt x="20" y="277"/>
                  <a:pt x="20" y="277"/>
                </a:cubicBezTo>
                <a:cubicBezTo>
                  <a:pt x="19" y="277"/>
                  <a:pt x="19" y="277"/>
                  <a:pt x="19" y="277"/>
                </a:cubicBezTo>
                <a:cubicBezTo>
                  <a:pt x="19" y="277"/>
                  <a:pt x="19" y="277"/>
                  <a:pt x="19" y="277"/>
                </a:cubicBezTo>
                <a:cubicBezTo>
                  <a:pt x="16" y="283"/>
                  <a:pt x="16" y="283"/>
                  <a:pt x="16" y="283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18" y="282"/>
                  <a:pt x="18" y="282"/>
                  <a:pt x="18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10" y="282"/>
                  <a:pt x="10" y="282"/>
                  <a:pt x="10" y="282"/>
                </a:cubicBezTo>
                <a:cubicBezTo>
                  <a:pt x="10" y="283"/>
                  <a:pt x="10" y="283"/>
                  <a:pt x="10" y="283"/>
                </a:cubicBezTo>
                <a:cubicBezTo>
                  <a:pt x="7" y="288"/>
                  <a:pt x="7" y="288"/>
                  <a:pt x="7" y="288"/>
                </a:cubicBezTo>
                <a:cubicBezTo>
                  <a:pt x="6" y="291"/>
                  <a:pt x="6" y="291"/>
                  <a:pt x="6" y="291"/>
                </a:cubicBezTo>
                <a:cubicBezTo>
                  <a:pt x="8" y="290"/>
                  <a:pt x="8" y="290"/>
                  <a:pt x="8" y="290"/>
                </a:cubicBezTo>
                <a:cubicBezTo>
                  <a:pt x="29" y="288"/>
                  <a:pt x="29" y="288"/>
                  <a:pt x="29" y="288"/>
                </a:cubicBezTo>
                <a:cubicBezTo>
                  <a:pt x="29" y="286"/>
                  <a:pt x="29" y="286"/>
                  <a:pt x="29" y="286"/>
                </a:cubicBezTo>
                <a:cubicBezTo>
                  <a:pt x="28" y="288"/>
                  <a:pt x="28" y="288"/>
                  <a:pt x="28" y="288"/>
                </a:cubicBezTo>
                <a:cubicBezTo>
                  <a:pt x="34" y="289"/>
                  <a:pt x="34" y="289"/>
                  <a:pt x="34" y="289"/>
                </a:cubicBezTo>
                <a:cubicBezTo>
                  <a:pt x="34" y="289"/>
                  <a:pt x="34" y="289"/>
                  <a:pt x="34" y="289"/>
                </a:cubicBezTo>
                <a:cubicBezTo>
                  <a:pt x="34" y="289"/>
                  <a:pt x="34" y="289"/>
                  <a:pt x="34" y="289"/>
                </a:cubicBezTo>
                <a:cubicBezTo>
                  <a:pt x="44" y="286"/>
                  <a:pt x="44" y="286"/>
                  <a:pt x="44" y="286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5" y="290"/>
                  <a:pt x="45" y="290"/>
                  <a:pt x="45" y="290"/>
                </a:cubicBezTo>
                <a:cubicBezTo>
                  <a:pt x="46" y="289"/>
                  <a:pt x="46" y="289"/>
                  <a:pt x="46" y="289"/>
                </a:cubicBezTo>
                <a:cubicBezTo>
                  <a:pt x="46" y="287"/>
                  <a:pt x="46" y="287"/>
                  <a:pt x="46" y="287"/>
                </a:cubicBezTo>
                <a:cubicBezTo>
                  <a:pt x="46" y="287"/>
                  <a:pt x="38" y="289"/>
                  <a:pt x="33" y="290"/>
                </a:cubicBezTo>
                <a:cubicBezTo>
                  <a:pt x="34" y="292"/>
                  <a:pt x="34" y="292"/>
                  <a:pt x="34" y="292"/>
                </a:cubicBezTo>
                <a:cubicBezTo>
                  <a:pt x="34" y="290"/>
                  <a:pt x="34" y="290"/>
                  <a:pt x="34" y="290"/>
                </a:cubicBezTo>
                <a:cubicBezTo>
                  <a:pt x="31" y="290"/>
                  <a:pt x="29" y="292"/>
                  <a:pt x="26" y="293"/>
                </a:cubicBezTo>
                <a:cubicBezTo>
                  <a:pt x="24" y="294"/>
                  <a:pt x="22" y="296"/>
                  <a:pt x="22" y="296"/>
                </a:cubicBezTo>
                <a:cubicBezTo>
                  <a:pt x="18" y="299"/>
                  <a:pt x="18" y="299"/>
                  <a:pt x="18" y="299"/>
                </a:cubicBezTo>
                <a:cubicBezTo>
                  <a:pt x="23" y="298"/>
                  <a:pt x="23" y="298"/>
                  <a:pt x="23" y="298"/>
                </a:cubicBezTo>
                <a:cubicBezTo>
                  <a:pt x="37" y="297"/>
                  <a:pt x="37" y="297"/>
                  <a:pt x="37" y="297"/>
                </a:cubicBezTo>
                <a:cubicBezTo>
                  <a:pt x="37" y="296"/>
                  <a:pt x="37" y="296"/>
                  <a:pt x="37" y="296"/>
                </a:cubicBezTo>
                <a:cubicBezTo>
                  <a:pt x="36" y="295"/>
                  <a:pt x="36" y="295"/>
                  <a:pt x="36" y="295"/>
                </a:cubicBezTo>
                <a:cubicBezTo>
                  <a:pt x="36" y="295"/>
                  <a:pt x="35" y="295"/>
                  <a:pt x="35" y="296"/>
                </a:cubicBezTo>
                <a:cubicBezTo>
                  <a:pt x="34" y="296"/>
                  <a:pt x="32" y="298"/>
                  <a:pt x="31" y="299"/>
                </a:cubicBezTo>
                <a:cubicBezTo>
                  <a:pt x="30" y="300"/>
                  <a:pt x="29" y="300"/>
                  <a:pt x="29" y="300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9" y="302"/>
                  <a:pt x="29" y="302"/>
                  <a:pt x="29" y="302"/>
                </a:cubicBezTo>
                <a:cubicBezTo>
                  <a:pt x="29" y="301"/>
                  <a:pt x="29" y="301"/>
                  <a:pt x="29" y="301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9" y="302"/>
                  <a:pt x="29" y="302"/>
                  <a:pt x="29" y="302"/>
                </a:cubicBezTo>
                <a:cubicBezTo>
                  <a:pt x="29" y="301"/>
                  <a:pt x="29" y="301"/>
                  <a:pt x="29" y="301"/>
                </a:cubicBezTo>
                <a:cubicBezTo>
                  <a:pt x="27" y="301"/>
                  <a:pt x="25" y="301"/>
                  <a:pt x="23" y="302"/>
                </a:cubicBezTo>
                <a:cubicBezTo>
                  <a:pt x="21" y="302"/>
                  <a:pt x="20" y="302"/>
                  <a:pt x="20" y="302"/>
                </a:cubicBezTo>
                <a:cubicBezTo>
                  <a:pt x="16" y="303"/>
                  <a:pt x="16" y="303"/>
                  <a:pt x="16" y="303"/>
                </a:cubicBezTo>
                <a:cubicBezTo>
                  <a:pt x="20" y="305"/>
                  <a:pt x="20" y="305"/>
                  <a:pt x="20" y="305"/>
                </a:cubicBezTo>
                <a:cubicBezTo>
                  <a:pt x="22" y="306"/>
                  <a:pt x="22" y="306"/>
                  <a:pt x="22" y="306"/>
                </a:cubicBezTo>
                <a:cubicBezTo>
                  <a:pt x="23" y="307"/>
                  <a:pt x="23" y="307"/>
                  <a:pt x="23" y="307"/>
                </a:cubicBezTo>
                <a:cubicBezTo>
                  <a:pt x="23" y="307"/>
                  <a:pt x="23" y="307"/>
                  <a:pt x="23" y="307"/>
                </a:cubicBezTo>
                <a:cubicBezTo>
                  <a:pt x="45" y="305"/>
                  <a:pt x="45" y="305"/>
                  <a:pt x="45" y="305"/>
                </a:cubicBezTo>
                <a:cubicBezTo>
                  <a:pt x="45" y="304"/>
                  <a:pt x="45" y="304"/>
                  <a:pt x="45" y="304"/>
                </a:cubicBezTo>
                <a:cubicBezTo>
                  <a:pt x="44" y="305"/>
                  <a:pt x="44" y="305"/>
                  <a:pt x="44" y="305"/>
                </a:cubicBezTo>
                <a:cubicBezTo>
                  <a:pt x="48" y="306"/>
                  <a:pt x="48" y="306"/>
                  <a:pt x="48" y="306"/>
                </a:cubicBezTo>
                <a:cubicBezTo>
                  <a:pt x="49" y="305"/>
                  <a:pt x="49" y="305"/>
                  <a:pt x="49" y="305"/>
                </a:cubicBezTo>
                <a:cubicBezTo>
                  <a:pt x="47" y="304"/>
                  <a:pt x="47" y="304"/>
                  <a:pt x="47" y="304"/>
                </a:cubicBezTo>
                <a:cubicBezTo>
                  <a:pt x="45" y="310"/>
                  <a:pt x="45" y="310"/>
                  <a:pt x="45" y="310"/>
                </a:cubicBezTo>
                <a:cubicBezTo>
                  <a:pt x="44" y="311"/>
                  <a:pt x="44" y="311"/>
                  <a:pt x="44" y="311"/>
                </a:cubicBezTo>
                <a:cubicBezTo>
                  <a:pt x="46" y="312"/>
                  <a:pt x="46" y="312"/>
                  <a:pt x="46" y="312"/>
                </a:cubicBezTo>
                <a:cubicBezTo>
                  <a:pt x="46" y="312"/>
                  <a:pt x="50" y="314"/>
                  <a:pt x="54" y="314"/>
                </a:cubicBezTo>
                <a:cubicBezTo>
                  <a:pt x="54" y="314"/>
                  <a:pt x="55" y="314"/>
                  <a:pt x="56" y="313"/>
                </a:cubicBezTo>
                <a:cubicBezTo>
                  <a:pt x="56" y="313"/>
                  <a:pt x="56" y="313"/>
                  <a:pt x="56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8" y="312"/>
                  <a:pt x="59" y="311"/>
                  <a:pt x="60" y="310"/>
                </a:cubicBezTo>
                <a:cubicBezTo>
                  <a:pt x="61" y="310"/>
                  <a:pt x="61" y="309"/>
                  <a:pt x="61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1" y="308"/>
                  <a:pt x="61" y="308"/>
                  <a:pt x="61" y="308"/>
                </a:cubicBezTo>
                <a:cubicBezTo>
                  <a:pt x="60" y="309"/>
                  <a:pt x="60" y="309"/>
                  <a:pt x="60" y="309"/>
                </a:cubicBezTo>
                <a:cubicBezTo>
                  <a:pt x="70" y="313"/>
                  <a:pt x="70" y="313"/>
                  <a:pt x="70" y="313"/>
                </a:cubicBezTo>
                <a:cubicBezTo>
                  <a:pt x="71" y="313"/>
                  <a:pt x="71" y="313"/>
                  <a:pt x="71" y="313"/>
                </a:cubicBezTo>
                <a:cubicBezTo>
                  <a:pt x="71" y="313"/>
                  <a:pt x="71" y="313"/>
                  <a:pt x="71" y="313"/>
                </a:cubicBezTo>
                <a:cubicBezTo>
                  <a:pt x="77" y="309"/>
                  <a:pt x="77" y="309"/>
                  <a:pt x="77" y="309"/>
                </a:cubicBezTo>
                <a:cubicBezTo>
                  <a:pt x="76" y="308"/>
                  <a:pt x="76" y="308"/>
                  <a:pt x="76" y="308"/>
                </a:cubicBezTo>
                <a:cubicBezTo>
                  <a:pt x="75" y="309"/>
                  <a:pt x="75" y="309"/>
                  <a:pt x="75" y="309"/>
                </a:cubicBezTo>
                <a:cubicBezTo>
                  <a:pt x="81" y="312"/>
                  <a:pt x="81" y="312"/>
                  <a:pt x="81" y="312"/>
                </a:cubicBezTo>
                <a:cubicBezTo>
                  <a:pt x="81" y="312"/>
                  <a:pt x="81" y="312"/>
                  <a:pt x="81" y="312"/>
                </a:cubicBezTo>
                <a:cubicBezTo>
                  <a:pt x="82" y="312"/>
                  <a:pt x="82" y="312"/>
                  <a:pt x="82" y="312"/>
                </a:cubicBezTo>
                <a:cubicBezTo>
                  <a:pt x="89" y="308"/>
                  <a:pt x="89" y="308"/>
                  <a:pt x="89" y="308"/>
                </a:cubicBezTo>
                <a:cubicBezTo>
                  <a:pt x="88" y="306"/>
                  <a:pt x="88" y="306"/>
                  <a:pt x="88" y="306"/>
                </a:cubicBezTo>
                <a:cubicBezTo>
                  <a:pt x="88" y="308"/>
                  <a:pt x="88" y="308"/>
                  <a:pt x="88" y="308"/>
                </a:cubicBezTo>
                <a:cubicBezTo>
                  <a:pt x="92" y="309"/>
                  <a:pt x="92" y="309"/>
                  <a:pt x="92" y="309"/>
                </a:cubicBezTo>
                <a:cubicBezTo>
                  <a:pt x="92" y="309"/>
                  <a:pt x="92" y="309"/>
                  <a:pt x="92" y="309"/>
                </a:cubicBezTo>
                <a:cubicBezTo>
                  <a:pt x="92" y="309"/>
                  <a:pt x="92" y="309"/>
                  <a:pt x="92" y="309"/>
                </a:cubicBezTo>
                <a:cubicBezTo>
                  <a:pt x="92" y="309"/>
                  <a:pt x="97" y="309"/>
                  <a:pt x="101" y="308"/>
                </a:cubicBezTo>
                <a:cubicBezTo>
                  <a:pt x="103" y="308"/>
                  <a:pt x="106" y="307"/>
                  <a:pt x="108" y="306"/>
                </a:cubicBezTo>
                <a:cubicBezTo>
                  <a:pt x="109" y="305"/>
                  <a:pt x="110" y="305"/>
                  <a:pt x="110" y="304"/>
                </a:cubicBezTo>
                <a:cubicBezTo>
                  <a:pt x="111" y="303"/>
                  <a:pt x="111" y="302"/>
                  <a:pt x="111" y="300"/>
                </a:cubicBezTo>
                <a:cubicBezTo>
                  <a:pt x="111" y="299"/>
                  <a:pt x="111" y="299"/>
                  <a:pt x="111" y="299"/>
                </a:cubicBezTo>
                <a:cubicBezTo>
                  <a:pt x="110" y="300"/>
                  <a:pt x="110" y="300"/>
                  <a:pt x="110" y="300"/>
                </a:cubicBezTo>
                <a:cubicBezTo>
                  <a:pt x="111" y="300"/>
                  <a:pt x="111" y="300"/>
                  <a:pt x="111" y="300"/>
                </a:cubicBezTo>
                <a:cubicBezTo>
                  <a:pt x="111" y="287"/>
                  <a:pt x="111" y="287"/>
                  <a:pt x="111" y="287"/>
                </a:cubicBezTo>
                <a:cubicBezTo>
                  <a:pt x="110" y="287"/>
                  <a:pt x="110" y="287"/>
                  <a:pt x="110" y="287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1" y="289"/>
                  <a:pt x="111" y="289"/>
                </a:cubicBezTo>
                <a:cubicBezTo>
                  <a:pt x="112" y="289"/>
                  <a:pt x="114" y="289"/>
                  <a:pt x="115" y="291"/>
                </a:cubicBezTo>
                <a:cubicBezTo>
                  <a:pt x="115" y="291"/>
                  <a:pt x="115" y="291"/>
                  <a:pt x="115" y="291"/>
                </a:cubicBezTo>
                <a:cubicBezTo>
                  <a:pt x="115" y="291"/>
                  <a:pt x="115" y="291"/>
                  <a:pt x="115" y="291"/>
                </a:cubicBezTo>
                <a:cubicBezTo>
                  <a:pt x="116" y="292"/>
                  <a:pt x="116" y="293"/>
                  <a:pt x="116" y="293"/>
                </a:cubicBezTo>
                <a:cubicBezTo>
                  <a:pt x="116" y="293"/>
                  <a:pt x="116" y="293"/>
                  <a:pt x="116" y="293"/>
                </a:cubicBezTo>
                <a:cubicBezTo>
                  <a:pt x="116" y="293"/>
                  <a:pt x="116" y="293"/>
                  <a:pt x="116" y="293"/>
                </a:cubicBezTo>
                <a:cubicBezTo>
                  <a:pt x="116" y="293"/>
                  <a:pt x="115" y="293"/>
                  <a:pt x="114" y="294"/>
                </a:cubicBezTo>
                <a:cubicBezTo>
                  <a:pt x="114" y="294"/>
                  <a:pt x="114" y="294"/>
                  <a:pt x="113" y="295"/>
                </a:cubicBezTo>
                <a:cubicBezTo>
                  <a:pt x="113" y="295"/>
                  <a:pt x="112" y="296"/>
                  <a:pt x="112" y="297"/>
                </a:cubicBezTo>
                <a:cubicBezTo>
                  <a:pt x="112" y="298"/>
                  <a:pt x="113" y="300"/>
                  <a:pt x="114" y="301"/>
                </a:cubicBezTo>
                <a:cubicBezTo>
                  <a:pt x="115" y="302"/>
                  <a:pt x="116" y="302"/>
                  <a:pt x="118" y="302"/>
                </a:cubicBezTo>
                <a:cubicBezTo>
                  <a:pt x="119" y="302"/>
                  <a:pt x="121" y="302"/>
                  <a:pt x="122" y="301"/>
                </a:cubicBezTo>
                <a:cubicBezTo>
                  <a:pt x="122" y="300"/>
                  <a:pt x="122" y="300"/>
                  <a:pt x="122" y="300"/>
                </a:cubicBezTo>
                <a:cubicBezTo>
                  <a:pt x="122" y="301"/>
                  <a:pt x="122" y="301"/>
                  <a:pt x="122" y="301"/>
                </a:cubicBezTo>
                <a:cubicBezTo>
                  <a:pt x="126" y="301"/>
                  <a:pt x="130" y="300"/>
                  <a:pt x="133" y="298"/>
                </a:cubicBezTo>
                <a:cubicBezTo>
                  <a:pt x="136" y="297"/>
                  <a:pt x="139" y="296"/>
                  <a:pt x="139" y="296"/>
                </a:cubicBezTo>
                <a:cubicBezTo>
                  <a:pt x="139" y="295"/>
                  <a:pt x="139" y="295"/>
                  <a:pt x="139" y="295"/>
                </a:cubicBezTo>
                <a:cubicBezTo>
                  <a:pt x="139" y="294"/>
                  <a:pt x="139" y="294"/>
                  <a:pt x="139" y="294"/>
                </a:cubicBezTo>
                <a:cubicBezTo>
                  <a:pt x="139" y="289"/>
                  <a:pt x="139" y="289"/>
                  <a:pt x="139" y="289"/>
                </a:cubicBezTo>
                <a:cubicBezTo>
                  <a:pt x="138" y="289"/>
                  <a:pt x="138" y="289"/>
                  <a:pt x="138" y="289"/>
                </a:cubicBezTo>
                <a:cubicBezTo>
                  <a:pt x="137" y="290"/>
                  <a:pt x="137" y="290"/>
                  <a:pt x="137" y="290"/>
                </a:cubicBezTo>
                <a:cubicBezTo>
                  <a:pt x="137" y="290"/>
                  <a:pt x="138" y="291"/>
                  <a:pt x="141" y="293"/>
                </a:cubicBezTo>
                <a:cubicBezTo>
                  <a:pt x="143" y="295"/>
                  <a:pt x="145" y="296"/>
                  <a:pt x="148" y="296"/>
                </a:cubicBezTo>
                <a:cubicBezTo>
                  <a:pt x="149" y="296"/>
                  <a:pt x="150" y="296"/>
                  <a:pt x="151" y="295"/>
                </a:cubicBezTo>
                <a:cubicBezTo>
                  <a:pt x="150" y="294"/>
                  <a:pt x="150" y="294"/>
                  <a:pt x="150" y="294"/>
                </a:cubicBezTo>
                <a:cubicBezTo>
                  <a:pt x="151" y="296"/>
                  <a:pt x="151" y="296"/>
                  <a:pt x="151" y="296"/>
                </a:cubicBezTo>
                <a:cubicBezTo>
                  <a:pt x="154" y="295"/>
                  <a:pt x="155" y="293"/>
                  <a:pt x="156" y="291"/>
                </a:cubicBezTo>
                <a:cubicBezTo>
                  <a:pt x="157" y="288"/>
                  <a:pt x="157" y="286"/>
                  <a:pt x="157" y="285"/>
                </a:cubicBezTo>
                <a:cubicBezTo>
                  <a:pt x="157" y="284"/>
                  <a:pt x="157" y="283"/>
                  <a:pt x="157" y="283"/>
                </a:cubicBezTo>
                <a:cubicBezTo>
                  <a:pt x="156" y="283"/>
                  <a:pt x="156" y="283"/>
                  <a:pt x="156" y="283"/>
                </a:cubicBezTo>
                <a:cubicBezTo>
                  <a:pt x="155" y="285"/>
                  <a:pt x="155" y="285"/>
                  <a:pt x="155" y="285"/>
                </a:cubicBezTo>
                <a:cubicBezTo>
                  <a:pt x="159" y="286"/>
                  <a:pt x="159" y="286"/>
                  <a:pt x="159" y="286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8" y="282"/>
                  <a:pt x="168" y="282"/>
                  <a:pt x="168" y="282"/>
                </a:cubicBezTo>
                <a:cubicBezTo>
                  <a:pt x="168" y="281"/>
                  <a:pt x="168" y="281"/>
                  <a:pt x="168" y="281"/>
                </a:cubicBezTo>
                <a:cubicBezTo>
                  <a:pt x="167" y="282"/>
                  <a:pt x="167" y="282"/>
                  <a:pt x="167" y="282"/>
                </a:cubicBezTo>
                <a:cubicBezTo>
                  <a:pt x="186" y="288"/>
                  <a:pt x="186" y="288"/>
                  <a:pt x="186" y="288"/>
                </a:cubicBezTo>
                <a:cubicBezTo>
                  <a:pt x="188" y="288"/>
                  <a:pt x="188" y="288"/>
                  <a:pt x="188" y="288"/>
                </a:cubicBezTo>
                <a:cubicBezTo>
                  <a:pt x="188" y="286"/>
                  <a:pt x="188" y="286"/>
                  <a:pt x="188" y="286"/>
                </a:cubicBezTo>
                <a:cubicBezTo>
                  <a:pt x="191" y="276"/>
                  <a:pt x="191" y="276"/>
                  <a:pt x="191" y="276"/>
                </a:cubicBezTo>
                <a:cubicBezTo>
                  <a:pt x="189" y="275"/>
                  <a:pt x="189" y="275"/>
                  <a:pt x="189" y="275"/>
                </a:cubicBezTo>
                <a:cubicBezTo>
                  <a:pt x="189" y="277"/>
                  <a:pt x="189" y="277"/>
                  <a:pt x="189" y="277"/>
                </a:cubicBezTo>
                <a:cubicBezTo>
                  <a:pt x="193" y="279"/>
                  <a:pt x="193" y="279"/>
                  <a:pt x="193" y="279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2" y="278"/>
                  <a:pt x="192" y="278"/>
                  <a:pt x="192" y="278"/>
                </a:cubicBezTo>
                <a:cubicBezTo>
                  <a:pt x="191" y="287"/>
                  <a:pt x="191" y="287"/>
                  <a:pt x="191" y="287"/>
                </a:cubicBezTo>
                <a:cubicBezTo>
                  <a:pt x="190" y="289"/>
                  <a:pt x="190" y="289"/>
                  <a:pt x="190" y="289"/>
                </a:cubicBezTo>
                <a:cubicBezTo>
                  <a:pt x="192" y="289"/>
                  <a:pt x="192" y="289"/>
                  <a:pt x="192" y="289"/>
                </a:cubicBezTo>
                <a:cubicBezTo>
                  <a:pt x="199" y="288"/>
                  <a:pt x="199" y="288"/>
                  <a:pt x="199" y="288"/>
                </a:cubicBezTo>
                <a:cubicBezTo>
                  <a:pt x="200" y="287"/>
                  <a:pt x="200" y="287"/>
                  <a:pt x="200" y="287"/>
                </a:cubicBezTo>
                <a:cubicBezTo>
                  <a:pt x="200" y="287"/>
                  <a:pt x="200" y="287"/>
                  <a:pt x="200" y="287"/>
                </a:cubicBezTo>
                <a:cubicBezTo>
                  <a:pt x="203" y="279"/>
                  <a:pt x="203" y="279"/>
                  <a:pt x="203" y="279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83"/>
                  <a:pt x="200" y="283"/>
                  <a:pt x="200" y="283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1" y="286"/>
                  <a:pt x="203" y="287"/>
                </a:cubicBezTo>
                <a:cubicBezTo>
                  <a:pt x="205" y="289"/>
                  <a:pt x="208" y="290"/>
                  <a:pt x="211" y="290"/>
                </a:cubicBezTo>
                <a:cubicBezTo>
                  <a:pt x="217" y="290"/>
                  <a:pt x="227" y="289"/>
                  <a:pt x="227" y="289"/>
                </a:cubicBezTo>
                <a:cubicBezTo>
                  <a:pt x="229" y="289"/>
                  <a:pt x="229" y="289"/>
                  <a:pt x="229" y="289"/>
                </a:cubicBezTo>
                <a:cubicBezTo>
                  <a:pt x="229" y="287"/>
                  <a:pt x="229" y="287"/>
                  <a:pt x="229" y="287"/>
                </a:cubicBezTo>
                <a:cubicBezTo>
                  <a:pt x="227" y="280"/>
                  <a:pt x="227" y="280"/>
                  <a:pt x="227" y="280"/>
                </a:cubicBezTo>
                <a:cubicBezTo>
                  <a:pt x="227" y="280"/>
                  <a:pt x="227" y="280"/>
                  <a:pt x="227" y="280"/>
                </a:cubicBezTo>
                <a:cubicBezTo>
                  <a:pt x="227" y="280"/>
                  <a:pt x="227" y="280"/>
                  <a:pt x="227" y="280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8" y="274"/>
                  <a:pt x="218" y="274"/>
                  <a:pt x="218" y="274"/>
                </a:cubicBezTo>
                <a:cubicBezTo>
                  <a:pt x="221" y="273"/>
                  <a:pt x="221" y="273"/>
                  <a:pt x="221" y="273"/>
                </a:cubicBezTo>
                <a:cubicBezTo>
                  <a:pt x="220" y="271"/>
                  <a:pt x="220" y="271"/>
                  <a:pt x="220" y="271"/>
                </a:cubicBezTo>
                <a:cubicBezTo>
                  <a:pt x="220" y="273"/>
                  <a:pt x="220" y="273"/>
                  <a:pt x="220" y="273"/>
                </a:cubicBezTo>
                <a:cubicBezTo>
                  <a:pt x="227" y="275"/>
                  <a:pt x="227" y="275"/>
                  <a:pt x="227" y="275"/>
                </a:cubicBezTo>
                <a:cubicBezTo>
                  <a:pt x="229" y="276"/>
                  <a:pt x="229" y="276"/>
                  <a:pt x="229" y="276"/>
                </a:cubicBezTo>
                <a:cubicBezTo>
                  <a:pt x="229" y="274"/>
                  <a:pt x="229" y="274"/>
                  <a:pt x="229" y="274"/>
                </a:cubicBezTo>
                <a:cubicBezTo>
                  <a:pt x="229" y="271"/>
                  <a:pt x="229" y="271"/>
                  <a:pt x="229" y="271"/>
                </a:cubicBezTo>
                <a:cubicBezTo>
                  <a:pt x="227" y="271"/>
                  <a:pt x="227" y="271"/>
                  <a:pt x="227" y="271"/>
                </a:cubicBezTo>
                <a:cubicBezTo>
                  <a:pt x="228" y="272"/>
                  <a:pt x="228" y="272"/>
                  <a:pt x="228" y="272"/>
                </a:cubicBezTo>
                <a:cubicBezTo>
                  <a:pt x="240" y="262"/>
                  <a:pt x="240" y="262"/>
                  <a:pt x="240" y="262"/>
                </a:cubicBezTo>
                <a:cubicBezTo>
                  <a:pt x="241" y="261"/>
                  <a:pt x="241" y="261"/>
                  <a:pt x="241" y="261"/>
                </a:cubicBezTo>
                <a:cubicBezTo>
                  <a:pt x="241" y="261"/>
                  <a:pt x="241" y="261"/>
                  <a:pt x="241" y="261"/>
                </a:cubicBezTo>
                <a:cubicBezTo>
                  <a:pt x="241" y="252"/>
                  <a:pt x="241" y="252"/>
                  <a:pt x="241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41" y="253"/>
                  <a:pt x="241" y="253"/>
                  <a:pt x="241" y="253"/>
                </a:cubicBezTo>
                <a:cubicBezTo>
                  <a:pt x="241" y="253"/>
                  <a:pt x="241" y="252"/>
                  <a:pt x="242" y="251"/>
                </a:cubicBezTo>
                <a:cubicBezTo>
                  <a:pt x="242" y="249"/>
                  <a:pt x="244" y="247"/>
                  <a:pt x="245" y="245"/>
                </a:cubicBezTo>
                <a:cubicBezTo>
                  <a:pt x="246" y="243"/>
                  <a:pt x="246" y="242"/>
                  <a:pt x="247" y="242"/>
                </a:cubicBezTo>
                <a:cubicBezTo>
                  <a:pt x="247" y="241"/>
                  <a:pt x="248" y="240"/>
                  <a:pt x="248" y="240"/>
                </a:cubicBezTo>
                <a:cubicBezTo>
                  <a:pt x="248" y="240"/>
                  <a:pt x="248" y="240"/>
                  <a:pt x="248" y="240"/>
                </a:cubicBezTo>
                <a:cubicBezTo>
                  <a:pt x="248" y="240"/>
                  <a:pt x="248" y="240"/>
                  <a:pt x="248" y="240"/>
                </a:cubicBezTo>
                <a:cubicBezTo>
                  <a:pt x="253" y="237"/>
                  <a:pt x="260" y="230"/>
                  <a:pt x="261" y="218"/>
                </a:cubicBezTo>
                <a:cubicBezTo>
                  <a:pt x="261" y="217"/>
                  <a:pt x="261" y="217"/>
                  <a:pt x="261" y="217"/>
                </a:cubicBezTo>
                <a:cubicBezTo>
                  <a:pt x="261" y="217"/>
                  <a:pt x="261" y="217"/>
                  <a:pt x="261" y="217"/>
                </a:cubicBezTo>
                <a:cubicBezTo>
                  <a:pt x="261" y="209"/>
                  <a:pt x="261" y="205"/>
                  <a:pt x="261" y="203"/>
                </a:cubicBezTo>
                <a:cubicBezTo>
                  <a:pt x="261" y="201"/>
                  <a:pt x="261" y="201"/>
                  <a:pt x="261" y="201"/>
                </a:cubicBezTo>
                <a:cubicBezTo>
                  <a:pt x="261" y="200"/>
                  <a:pt x="261" y="200"/>
                  <a:pt x="261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59" y="199"/>
                  <a:pt x="258" y="198"/>
                  <a:pt x="256" y="197"/>
                </a:cubicBezTo>
                <a:cubicBezTo>
                  <a:pt x="255" y="196"/>
                  <a:pt x="254" y="194"/>
                  <a:pt x="254" y="193"/>
                </a:cubicBezTo>
                <a:cubicBezTo>
                  <a:pt x="254" y="193"/>
                  <a:pt x="254" y="193"/>
                  <a:pt x="254" y="193"/>
                </a:cubicBezTo>
                <a:cubicBezTo>
                  <a:pt x="253" y="192"/>
                  <a:pt x="253" y="192"/>
                  <a:pt x="253" y="192"/>
                </a:cubicBezTo>
                <a:cubicBezTo>
                  <a:pt x="254" y="193"/>
                  <a:pt x="254" y="193"/>
                  <a:pt x="254" y="193"/>
                </a:cubicBezTo>
                <a:cubicBezTo>
                  <a:pt x="255" y="192"/>
                  <a:pt x="257" y="192"/>
                  <a:pt x="258" y="192"/>
                </a:cubicBezTo>
                <a:cubicBezTo>
                  <a:pt x="259" y="192"/>
                  <a:pt x="260" y="192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2" y="192"/>
                  <a:pt x="262" y="192"/>
                  <a:pt x="262" y="192"/>
                </a:cubicBezTo>
                <a:cubicBezTo>
                  <a:pt x="262" y="190"/>
                  <a:pt x="262" y="190"/>
                  <a:pt x="262" y="190"/>
                </a:cubicBezTo>
                <a:cubicBezTo>
                  <a:pt x="262" y="190"/>
                  <a:pt x="262" y="190"/>
                  <a:pt x="262" y="190"/>
                </a:cubicBezTo>
                <a:cubicBezTo>
                  <a:pt x="262" y="189"/>
                  <a:pt x="263" y="188"/>
                  <a:pt x="263" y="186"/>
                </a:cubicBezTo>
                <a:cubicBezTo>
                  <a:pt x="263" y="185"/>
                  <a:pt x="263" y="184"/>
                  <a:pt x="264" y="183"/>
                </a:cubicBezTo>
                <a:cubicBezTo>
                  <a:pt x="262" y="182"/>
                  <a:pt x="262" y="182"/>
                  <a:pt x="262" y="182"/>
                </a:cubicBezTo>
                <a:cubicBezTo>
                  <a:pt x="263" y="184"/>
                  <a:pt x="263" y="184"/>
                  <a:pt x="263" y="184"/>
                </a:cubicBezTo>
                <a:cubicBezTo>
                  <a:pt x="264" y="183"/>
                  <a:pt x="266" y="182"/>
                  <a:pt x="267" y="181"/>
                </a:cubicBezTo>
                <a:cubicBezTo>
                  <a:pt x="268" y="181"/>
                  <a:pt x="268" y="180"/>
                  <a:pt x="269" y="179"/>
                </a:cubicBezTo>
                <a:cubicBezTo>
                  <a:pt x="269" y="178"/>
                  <a:pt x="269" y="178"/>
                  <a:pt x="269" y="177"/>
                </a:cubicBezTo>
                <a:cubicBezTo>
                  <a:pt x="269" y="176"/>
                  <a:pt x="269" y="175"/>
                  <a:pt x="269" y="175"/>
                </a:cubicBezTo>
                <a:cubicBezTo>
                  <a:pt x="269" y="175"/>
                  <a:pt x="269" y="175"/>
                  <a:pt x="269" y="175"/>
                </a:cubicBezTo>
                <a:cubicBezTo>
                  <a:pt x="269" y="175"/>
                  <a:pt x="269" y="175"/>
                  <a:pt x="269" y="175"/>
                </a:cubicBezTo>
                <a:cubicBezTo>
                  <a:pt x="268" y="173"/>
                  <a:pt x="266" y="169"/>
                  <a:pt x="265" y="166"/>
                </a:cubicBezTo>
                <a:cubicBezTo>
                  <a:pt x="263" y="163"/>
                  <a:pt x="262" y="160"/>
                  <a:pt x="262" y="160"/>
                </a:cubicBezTo>
                <a:cubicBezTo>
                  <a:pt x="261" y="161"/>
                  <a:pt x="261" y="161"/>
                  <a:pt x="261" y="161"/>
                </a:cubicBezTo>
                <a:cubicBezTo>
                  <a:pt x="262" y="162"/>
                  <a:pt x="262" y="162"/>
                  <a:pt x="262" y="162"/>
                </a:cubicBezTo>
                <a:cubicBezTo>
                  <a:pt x="262" y="162"/>
                  <a:pt x="267" y="159"/>
                  <a:pt x="266" y="151"/>
                </a:cubicBezTo>
                <a:cubicBezTo>
                  <a:pt x="266" y="148"/>
                  <a:pt x="265" y="145"/>
                  <a:pt x="263" y="143"/>
                </a:cubicBezTo>
                <a:cubicBezTo>
                  <a:pt x="262" y="142"/>
                  <a:pt x="261" y="141"/>
                  <a:pt x="261" y="141"/>
                </a:cubicBezTo>
                <a:cubicBezTo>
                  <a:pt x="260" y="140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2" y="138"/>
                  <a:pt x="263" y="138"/>
                  <a:pt x="265" y="138"/>
                </a:cubicBezTo>
                <a:cubicBezTo>
                  <a:pt x="266" y="138"/>
                  <a:pt x="268" y="138"/>
                  <a:pt x="270" y="139"/>
                </a:cubicBezTo>
                <a:cubicBezTo>
                  <a:pt x="271" y="139"/>
                  <a:pt x="272" y="140"/>
                  <a:pt x="274" y="140"/>
                </a:cubicBezTo>
                <a:cubicBezTo>
                  <a:pt x="274" y="140"/>
                  <a:pt x="275" y="139"/>
                  <a:pt x="276" y="139"/>
                </a:cubicBezTo>
                <a:cubicBezTo>
                  <a:pt x="276" y="138"/>
                  <a:pt x="276" y="138"/>
                  <a:pt x="276" y="138"/>
                </a:cubicBezTo>
                <a:cubicBezTo>
                  <a:pt x="276" y="138"/>
                  <a:pt x="276" y="138"/>
                  <a:pt x="276" y="138"/>
                </a:cubicBezTo>
                <a:cubicBezTo>
                  <a:pt x="276" y="137"/>
                  <a:pt x="276" y="137"/>
                  <a:pt x="276" y="137"/>
                </a:cubicBezTo>
                <a:cubicBezTo>
                  <a:pt x="275" y="135"/>
                  <a:pt x="274" y="133"/>
                  <a:pt x="273" y="131"/>
                </a:cubicBezTo>
                <a:cubicBezTo>
                  <a:pt x="273" y="129"/>
                  <a:pt x="272" y="128"/>
                  <a:pt x="272" y="128"/>
                </a:cubicBezTo>
                <a:cubicBezTo>
                  <a:pt x="270" y="128"/>
                  <a:pt x="270" y="128"/>
                  <a:pt x="270" y="128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9" y="129"/>
                  <a:pt x="270" y="131"/>
                  <a:pt x="271" y="133"/>
                </a:cubicBezTo>
                <a:cubicBezTo>
                  <a:pt x="272" y="134"/>
                  <a:pt x="272" y="135"/>
                  <a:pt x="272" y="136"/>
                </a:cubicBezTo>
                <a:cubicBezTo>
                  <a:pt x="273" y="137"/>
                  <a:pt x="273" y="137"/>
                  <a:pt x="273" y="137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4" y="138"/>
                  <a:pt x="274" y="138"/>
                  <a:pt x="274" y="138"/>
                </a:cubicBezTo>
                <a:cubicBezTo>
                  <a:pt x="273" y="137"/>
                  <a:pt x="273" y="137"/>
                  <a:pt x="273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3" y="137"/>
                  <a:pt x="273" y="137"/>
                  <a:pt x="273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3" y="137"/>
                  <a:pt x="272" y="136"/>
                  <a:pt x="270" y="136"/>
                </a:cubicBezTo>
                <a:cubicBezTo>
                  <a:pt x="269" y="135"/>
                  <a:pt x="267" y="135"/>
                  <a:pt x="265" y="135"/>
                </a:cubicBezTo>
                <a:cubicBezTo>
                  <a:pt x="263" y="135"/>
                  <a:pt x="261" y="135"/>
                  <a:pt x="259" y="137"/>
                </a:cubicBezTo>
                <a:cubicBezTo>
                  <a:pt x="260" y="138"/>
                  <a:pt x="260" y="138"/>
                  <a:pt x="260" y="138"/>
                </a:cubicBezTo>
                <a:cubicBezTo>
                  <a:pt x="259" y="137"/>
                  <a:pt x="259" y="137"/>
                  <a:pt x="259" y="137"/>
                </a:cubicBezTo>
                <a:cubicBezTo>
                  <a:pt x="258" y="137"/>
                  <a:pt x="257" y="138"/>
                  <a:pt x="257" y="139"/>
                </a:cubicBezTo>
                <a:cubicBezTo>
                  <a:pt x="257" y="141"/>
                  <a:pt x="258" y="142"/>
                  <a:pt x="258" y="142"/>
                </a:cubicBezTo>
                <a:cubicBezTo>
                  <a:pt x="259" y="144"/>
                  <a:pt x="261" y="145"/>
                  <a:pt x="262" y="147"/>
                </a:cubicBezTo>
                <a:cubicBezTo>
                  <a:pt x="263" y="148"/>
                  <a:pt x="264" y="150"/>
                  <a:pt x="263" y="151"/>
                </a:cubicBezTo>
                <a:cubicBezTo>
                  <a:pt x="263" y="154"/>
                  <a:pt x="263" y="156"/>
                  <a:pt x="262" y="158"/>
                </a:cubicBezTo>
                <a:cubicBezTo>
                  <a:pt x="261" y="158"/>
                  <a:pt x="261" y="159"/>
                  <a:pt x="261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60" y="161"/>
                  <a:pt x="260" y="161"/>
                  <a:pt x="260" y="161"/>
                </a:cubicBezTo>
                <a:cubicBezTo>
                  <a:pt x="260" y="161"/>
                  <a:pt x="261" y="164"/>
                  <a:pt x="262" y="167"/>
                </a:cubicBezTo>
                <a:cubicBezTo>
                  <a:pt x="263" y="170"/>
                  <a:pt x="265" y="174"/>
                  <a:pt x="266" y="176"/>
                </a:cubicBezTo>
                <a:cubicBezTo>
                  <a:pt x="268" y="176"/>
                  <a:pt x="268" y="176"/>
                  <a:pt x="268" y="176"/>
                </a:cubicBezTo>
                <a:cubicBezTo>
                  <a:pt x="266" y="176"/>
                  <a:pt x="266" y="176"/>
                  <a:pt x="266" y="176"/>
                </a:cubicBezTo>
                <a:cubicBezTo>
                  <a:pt x="266" y="177"/>
                  <a:pt x="266" y="177"/>
                  <a:pt x="266" y="177"/>
                </a:cubicBezTo>
                <a:cubicBezTo>
                  <a:pt x="266" y="177"/>
                  <a:pt x="266" y="177"/>
                  <a:pt x="266" y="178"/>
                </a:cubicBezTo>
                <a:cubicBezTo>
                  <a:pt x="265" y="179"/>
                  <a:pt x="263" y="180"/>
                  <a:pt x="262" y="181"/>
                </a:cubicBezTo>
                <a:cubicBezTo>
                  <a:pt x="261" y="181"/>
                  <a:pt x="261" y="181"/>
                  <a:pt x="261" y="181"/>
                </a:cubicBezTo>
                <a:cubicBezTo>
                  <a:pt x="261" y="182"/>
                  <a:pt x="261" y="182"/>
                  <a:pt x="261" y="182"/>
                </a:cubicBezTo>
                <a:cubicBezTo>
                  <a:pt x="260" y="183"/>
                  <a:pt x="260" y="185"/>
                  <a:pt x="260" y="187"/>
                </a:cubicBezTo>
                <a:cubicBezTo>
                  <a:pt x="259" y="189"/>
                  <a:pt x="259" y="190"/>
                  <a:pt x="259" y="190"/>
                </a:cubicBezTo>
                <a:cubicBezTo>
                  <a:pt x="261" y="190"/>
                  <a:pt x="261" y="190"/>
                  <a:pt x="261" y="190"/>
                </a:cubicBezTo>
                <a:cubicBezTo>
                  <a:pt x="261" y="189"/>
                  <a:pt x="261" y="189"/>
                  <a:pt x="261" y="189"/>
                </a:cubicBezTo>
                <a:cubicBezTo>
                  <a:pt x="261" y="189"/>
                  <a:pt x="260" y="189"/>
                  <a:pt x="258" y="189"/>
                </a:cubicBezTo>
                <a:cubicBezTo>
                  <a:pt x="257" y="189"/>
                  <a:pt x="254" y="189"/>
                  <a:pt x="252" y="191"/>
                </a:cubicBezTo>
                <a:cubicBezTo>
                  <a:pt x="252" y="191"/>
                  <a:pt x="252" y="191"/>
                  <a:pt x="252" y="191"/>
                </a:cubicBezTo>
                <a:cubicBezTo>
                  <a:pt x="252" y="191"/>
                  <a:pt x="252" y="191"/>
                  <a:pt x="252" y="191"/>
                </a:cubicBezTo>
                <a:cubicBezTo>
                  <a:pt x="251" y="192"/>
                  <a:pt x="251" y="193"/>
                  <a:pt x="251" y="193"/>
                </a:cubicBezTo>
                <a:cubicBezTo>
                  <a:pt x="251" y="195"/>
                  <a:pt x="252" y="196"/>
                  <a:pt x="252" y="197"/>
                </a:cubicBezTo>
                <a:cubicBezTo>
                  <a:pt x="255" y="200"/>
                  <a:pt x="259" y="202"/>
                  <a:pt x="259" y="202"/>
                </a:cubicBezTo>
                <a:cubicBezTo>
                  <a:pt x="260" y="201"/>
                  <a:pt x="260" y="201"/>
                  <a:pt x="260" y="201"/>
                </a:cubicBezTo>
                <a:cubicBezTo>
                  <a:pt x="258" y="201"/>
                  <a:pt x="258" y="201"/>
                  <a:pt x="258" y="201"/>
                </a:cubicBezTo>
                <a:cubicBezTo>
                  <a:pt x="258" y="201"/>
                  <a:pt x="258" y="201"/>
                  <a:pt x="258" y="217"/>
                </a:cubicBezTo>
                <a:cubicBezTo>
                  <a:pt x="260" y="217"/>
                  <a:pt x="260" y="217"/>
                  <a:pt x="260" y="217"/>
                </a:cubicBezTo>
                <a:cubicBezTo>
                  <a:pt x="258" y="217"/>
                  <a:pt x="258" y="217"/>
                  <a:pt x="258" y="217"/>
                </a:cubicBezTo>
                <a:cubicBezTo>
                  <a:pt x="257" y="229"/>
                  <a:pt x="250" y="235"/>
                  <a:pt x="247" y="238"/>
                </a:cubicBezTo>
                <a:cubicBezTo>
                  <a:pt x="247" y="239"/>
                  <a:pt x="247" y="239"/>
                  <a:pt x="247" y="239"/>
                </a:cubicBezTo>
                <a:cubicBezTo>
                  <a:pt x="247" y="238"/>
                  <a:pt x="247" y="238"/>
                  <a:pt x="247" y="238"/>
                </a:cubicBezTo>
                <a:cubicBezTo>
                  <a:pt x="246" y="238"/>
                  <a:pt x="245" y="239"/>
                  <a:pt x="244" y="241"/>
                </a:cubicBezTo>
                <a:cubicBezTo>
                  <a:pt x="241" y="245"/>
                  <a:pt x="238" y="252"/>
                  <a:pt x="238" y="252"/>
                </a:cubicBezTo>
                <a:cubicBezTo>
                  <a:pt x="238" y="252"/>
                  <a:pt x="238" y="252"/>
                  <a:pt x="238" y="252"/>
                </a:cubicBezTo>
                <a:cubicBezTo>
                  <a:pt x="238" y="252"/>
                  <a:pt x="238" y="252"/>
                  <a:pt x="238" y="252"/>
                </a:cubicBezTo>
                <a:cubicBezTo>
                  <a:pt x="238" y="252"/>
                  <a:pt x="238" y="252"/>
                  <a:pt x="238" y="261"/>
                </a:cubicBezTo>
                <a:cubicBezTo>
                  <a:pt x="239" y="261"/>
                  <a:pt x="239" y="261"/>
                  <a:pt x="239" y="261"/>
                </a:cubicBezTo>
                <a:cubicBezTo>
                  <a:pt x="238" y="259"/>
                  <a:pt x="238" y="259"/>
                  <a:pt x="238" y="259"/>
                </a:cubicBezTo>
                <a:cubicBezTo>
                  <a:pt x="238" y="259"/>
                  <a:pt x="238" y="259"/>
                  <a:pt x="226" y="270"/>
                </a:cubicBezTo>
                <a:cubicBezTo>
                  <a:pt x="226" y="271"/>
                  <a:pt x="226" y="271"/>
                  <a:pt x="226" y="271"/>
                </a:cubicBezTo>
                <a:cubicBezTo>
                  <a:pt x="226" y="271"/>
                  <a:pt x="226" y="271"/>
                  <a:pt x="226" y="271"/>
                </a:cubicBezTo>
                <a:cubicBezTo>
                  <a:pt x="226" y="271"/>
                  <a:pt x="226" y="271"/>
                  <a:pt x="226" y="274"/>
                </a:cubicBezTo>
                <a:cubicBezTo>
                  <a:pt x="227" y="274"/>
                  <a:pt x="227" y="274"/>
                  <a:pt x="227" y="274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228" y="273"/>
                  <a:pt x="228" y="273"/>
                  <a:pt x="221" y="270"/>
                </a:cubicBezTo>
                <a:cubicBezTo>
                  <a:pt x="220" y="270"/>
                  <a:pt x="220" y="270"/>
                  <a:pt x="220" y="270"/>
                </a:cubicBezTo>
                <a:cubicBezTo>
                  <a:pt x="220" y="270"/>
                  <a:pt x="220" y="270"/>
                  <a:pt x="220" y="270"/>
                </a:cubicBezTo>
                <a:cubicBezTo>
                  <a:pt x="220" y="270"/>
                  <a:pt x="220" y="270"/>
                  <a:pt x="217" y="271"/>
                </a:cubicBezTo>
                <a:cubicBezTo>
                  <a:pt x="215" y="272"/>
                  <a:pt x="215" y="272"/>
                  <a:pt x="215" y="272"/>
                </a:cubicBezTo>
                <a:cubicBezTo>
                  <a:pt x="217" y="274"/>
                  <a:pt x="217" y="274"/>
                  <a:pt x="217" y="274"/>
                </a:cubicBezTo>
                <a:cubicBezTo>
                  <a:pt x="217" y="274"/>
                  <a:pt x="217" y="274"/>
                  <a:pt x="225" y="282"/>
                </a:cubicBezTo>
                <a:cubicBezTo>
                  <a:pt x="226" y="281"/>
                  <a:pt x="226" y="281"/>
                  <a:pt x="226" y="281"/>
                </a:cubicBezTo>
                <a:cubicBezTo>
                  <a:pt x="224" y="281"/>
                  <a:pt x="224" y="281"/>
                  <a:pt x="224" y="281"/>
                </a:cubicBezTo>
                <a:cubicBezTo>
                  <a:pt x="224" y="281"/>
                  <a:pt x="224" y="281"/>
                  <a:pt x="226" y="288"/>
                </a:cubicBezTo>
                <a:cubicBezTo>
                  <a:pt x="227" y="287"/>
                  <a:pt x="227" y="287"/>
                  <a:pt x="227" y="287"/>
                </a:cubicBezTo>
                <a:cubicBezTo>
                  <a:pt x="227" y="286"/>
                  <a:pt x="227" y="286"/>
                  <a:pt x="227" y="286"/>
                </a:cubicBezTo>
                <a:cubicBezTo>
                  <a:pt x="227" y="286"/>
                  <a:pt x="224" y="286"/>
                  <a:pt x="221" y="287"/>
                </a:cubicBezTo>
                <a:cubicBezTo>
                  <a:pt x="218" y="287"/>
                  <a:pt x="214" y="287"/>
                  <a:pt x="211" y="287"/>
                </a:cubicBezTo>
                <a:cubicBezTo>
                  <a:pt x="209" y="287"/>
                  <a:pt x="207" y="286"/>
                  <a:pt x="205" y="285"/>
                </a:cubicBezTo>
                <a:cubicBezTo>
                  <a:pt x="204" y="284"/>
                  <a:pt x="204" y="284"/>
                  <a:pt x="203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3"/>
                  <a:pt x="203" y="283"/>
                  <a:pt x="203" y="278"/>
                </a:cubicBezTo>
                <a:cubicBezTo>
                  <a:pt x="203" y="269"/>
                  <a:pt x="203" y="269"/>
                  <a:pt x="203" y="269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78"/>
                  <a:pt x="200" y="278"/>
                  <a:pt x="197" y="286"/>
                </a:cubicBezTo>
                <a:cubicBezTo>
                  <a:pt x="199" y="286"/>
                  <a:pt x="199" y="286"/>
                  <a:pt x="199" y="286"/>
                </a:cubicBezTo>
                <a:cubicBezTo>
                  <a:pt x="199" y="285"/>
                  <a:pt x="199" y="285"/>
                  <a:pt x="199" y="285"/>
                </a:cubicBezTo>
                <a:cubicBezTo>
                  <a:pt x="199" y="285"/>
                  <a:pt x="199" y="285"/>
                  <a:pt x="192" y="286"/>
                </a:cubicBezTo>
                <a:cubicBezTo>
                  <a:pt x="192" y="287"/>
                  <a:pt x="192" y="287"/>
                  <a:pt x="192" y="287"/>
                </a:cubicBezTo>
                <a:cubicBezTo>
                  <a:pt x="194" y="288"/>
                  <a:pt x="194" y="288"/>
                  <a:pt x="194" y="288"/>
                </a:cubicBezTo>
                <a:cubicBezTo>
                  <a:pt x="194" y="288"/>
                  <a:pt x="194" y="288"/>
                  <a:pt x="195" y="278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0" y="274"/>
                </a:cubicBezTo>
                <a:cubicBezTo>
                  <a:pt x="188" y="273"/>
                  <a:pt x="188" y="273"/>
                  <a:pt x="188" y="273"/>
                </a:cubicBezTo>
                <a:cubicBezTo>
                  <a:pt x="188" y="275"/>
                  <a:pt x="188" y="275"/>
                  <a:pt x="188" y="275"/>
                </a:cubicBezTo>
                <a:cubicBezTo>
                  <a:pt x="188" y="275"/>
                  <a:pt x="188" y="275"/>
                  <a:pt x="185" y="286"/>
                </a:cubicBezTo>
                <a:cubicBezTo>
                  <a:pt x="187" y="286"/>
                  <a:pt x="187" y="286"/>
                  <a:pt x="187" y="286"/>
                </a:cubicBezTo>
                <a:cubicBezTo>
                  <a:pt x="187" y="285"/>
                  <a:pt x="187" y="285"/>
                  <a:pt x="187" y="285"/>
                </a:cubicBezTo>
                <a:cubicBezTo>
                  <a:pt x="187" y="285"/>
                  <a:pt x="187" y="285"/>
                  <a:pt x="168" y="279"/>
                </a:cubicBezTo>
                <a:cubicBezTo>
                  <a:pt x="168" y="279"/>
                  <a:pt x="168" y="279"/>
                  <a:pt x="168" y="279"/>
                </a:cubicBezTo>
                <a:cubicBezTo>
                  <a:pt x="167" y="279"/>
                  <a:pt x="167" y="279"/>
                  <a:pt x="167" y="279"/>
                </a:cubicBezTo>
                <a:cubicBezTo>
                  <a:pt x="167" y="279"/>
                  <a:pt x="167" y="279"/>
                  <a:pt x="159" y="283"/>
                </a:cubicBezTo>
                <a:cubicBezTo>
                  <a:pt x="160" y="285"/>
                  <a:pt x="160" y="285"/>
                  <a:pt x="160" y="285"/>
                </a:cubicBezTo>
                <a:cubicBezTo>
                  <a:pt x="160" y="283"/>
                  <a:pt x="160" y="283"/>
                  <a:pt x="160" y="283"/>
                </a:cubicBezTo>
                <a:cubicBezTo>
                  <a:pt x="160" y="283"/>
                  <a:pt x="160" y="283"/>
                  <a:pt x="156" y="282"/>
                </a:cubicBezTo>
                <a:cubicBezTo>
                  <a:pt x="154" y="281"/>
                  <a:pt x="154" y="281"/>
                  <a:pt x="154" y="281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54" y="284"/>
                  <a:pt x="154" y="285"/>
                </a:cubicBezTo>
                <a:cubicBezTo>
                  <a:pt x="154" y="286"/>
                  <a:pt x="154" y="288"/>
                  <a:pt x="153" y="289"/>
                </a:cubicBezTo>
                <a:cubicBezTo>
                  <a:pt x="153" y="291"/>
                  <a:pt x="152" y="292"/>
                  <a:pt x="150" y="293"/>
                </a:cubicBezTo>
                <a:cubicBezTo>
                  <a:pt x="149" y="293"/>
                  <a:pt x="149" y="293"/>
                  <a:pt x="149" y="293"/>
                </a:cubicBezTo>
                <a:cubicBezTo>
                  <a:pt x="149" y="293"/>
                  <a:pt x="149" y="293"/>
                  <a:pt x="149" y="293"/>
                </a:cubicBezTo>
                <a:cubicBezTo>
                  <a:pt x="149" y="293"/>
                  <a:pt x="149" y="293"/>
                  <a:pt x="148" y="293"/>
                </a:cubicBezTo>
                <a:cubicBezTo>
                  <a:pt x="147" y="293"/>
                  <a:pt x="144" y="292"/>
                  <a:pt x="142" y="291"/>
                </a:cubicBezTo>
                <a:cubicBezTo>
                  <a:pt x="141" y="290"/>
                  <a:pt x="141" y="289"/>
                  <a:pt x="140" y="289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36" y="285"/>
                  <a:pt x="136" y="285"/>
                  <a:pt x="136" y="285"/>
                </a:cubicBezTo>
                <a:cubicBezTo>
                  <a:pt x="136" y="289"/>
                  <a:pt x="136" y="289"/>
                  <a:pt x="136" y="289"/>
                </a:cubicBezTo>
                <a:cubicBezTo>
                  <a:pt x="136" y="289"/>
                  <a:pt x="136" y="289"/>
                  <a:pt x="136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7" y="293"/>
                  <a:pt x="137" y="293"/>
                  <a:pt x="137" y="293"/>
                </a:cubicBezTo>
                <a:cubicBezTo>
                  <a:pt x="137" y="293"/>
                  <a:pt x="137" y="293"/>
                  <a:pt x="137" y="293"/>
                </a:cubicBezTo>
                <a:cubicBezTo>
                  <a:pt x="136" y="294"/>
                  <a:pt x="134" y="295"/>
                  <a:pt x="131" y="296"/>
                </a:cubicBezTo>
                <a:cubicBezTo>
                  <a:pt x="128" y="297"/>
                  <a:pt x="124" y="298"/>
                  <a:pt x="122" y="298"/>
                </a:cubicBezTo>
                <a:cubicBezTo>
                  <a:pt x="121" y="298"/>
                  <a:pt x="121" y="298"/>
                  <a:pt x="121" y="298"/>
                </a:cubicBezTo>
                <a:cubicBezTo>
                  <a:pt x="121" y="298"/>
                  <a:pt x="121" y="298"/>
                  <a:pt x="121" y="298"/>
                </a:cubicBezTo>
                <a:cubicBezTo>
                  <a:pt x="120" y="299"/>
                  <a:pt x="119" y="299"/>
                  <a:pt x="118" y="299"/>
                </a:cubicBezTo>
                <a:cubicBezTo>
                  <a:pt x="117" y="299"/>
                  <a:pt x="116" y="299"/>
                  <a:pt x="116" y="299"/>
                </a:cubicBezTo>
                <a:cubicBezTo>
                  <a:pt x="115" y="298"/>
                  <a:pt x="115" y="298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6" y="297"/>
                  <a:pt x="117" y="296"/>
                </a:cubicBezTo>
                <a:cubicBezTo>
                  <a:pt x="117" y="296"/>
                  <a:pt x="118" y="296"/>
                  <a:pt x="118" y="295"/>
                </a:cubicBezTo>
                <a:cubicBezTo>
                  <a:pt x="119" y="295"/>
                  <a:pt x="119" y="294"/>
                  <a:pt x="119" y="293"/>
                </a:cubicBezTo>
                <a:cubicBezTo>
                  <a:pt x="119" y="292"/>
                  <a:pt x="119" y="291"/>
                  <a:pt x="118" y="289"/>
                </a:cubicBezTo>
                <a:cubicBezTo>
                  <a:pt x="116" y="290"/>
                  <a:pt x="116" y="290"/>
                  <a:pt x="116" y="290"/>
                </a:cubicBezTo>
                <a:cubicBezTo>
                  <a:pt x="118" y="289"/>
                  <a:pt x="118" y="289"/>
                  <a:pt x="118" y="289"/>
                </a:cubicBezTo>
                <a:cubicBezTo>
                  <a:pt x="116" y="286"/>
                  <a:pt x="113" y="286"/>
                  <a:pt x="111" y="286"/>
                </a:cubicBezTo>
                <a:cubicBezTo>
                  <a:pt x="110" y="286"/>
                  <a:pt x="109" y="286"/>
                  <a:pt x="109" y="286"/>
                </a:cubicBezTo>
                <a:cubicBezTo>
                  <a:pt x="108" y="286"/>
                  <a:pt x="108" y="286"/>
                  <a:pt x="108" y="286"/>
                </a:cubicBezTo>
                <a:cubicBezTo>
                  <a:pt x="108" y="287"/>
                  <a:pt x="108" y="287"/>
                  <a:pt x="108" y="287"/>
                </a:cubicBezTo>
                <a:cubicBezTo>
                  <a:pt x="108" y="287"/>
                  <a:pt x="108" y="287"/>
                  <a:pt x="108" y="300"/>
                </a:cubicBezTo>
                <a:cubicBezTo>
                  <a:pt x="108" y="300"/>
                  <a:pt x="108" y="300"/>
                  <a:pt x="108" y="300"/>
                </a:cubicBezTo>
                <a:cubicBezTo>
                  <a:pt x="108" y="300"/>
                  <a:pt x="108" y="300"/>
                  <a:pt x="108" y="300"/>
                </a:cubicBezTo>
                <a:cubicBezTo>
                  <a:pt x="108" y="300"/>
                  <a:pt x="108" y="300"/>
                  <a:pt x="108" y="300"/>
                </a:cubicBezTo>
                <a:cubicBezTo>
                  <a:pt x="108" y="301"/>
                  <a:pt x="108" y="301"/>
                  <a:pt x="108" y="302"/>
                </a:cubicBezTo>
                <a:cubicBezTo>
                  <a:pt x="107" y="303"/>
                  <a:pt x="106" y="304"/>
                  <a:pt x="104" y="304"/>
                </a:cubicBezTo>
                <a:cubicBezTo>
                  <a:pt x="102" y="305"/>
                  <a:pt x="99" y="306"/>
                  <a:pt x="96" y="306"/>
                </a:cubicBezTo>
                <a:cubicBezTo>
                  <a:pt x="95" y="306"/>
                  <a:pt x="94" y="306"/>
                  <a:pt x="93" y="306"/>
                </a:cubicBezTo>
                <a:cubicBezTo>
                  <a:pt x="92" y="306"/>
                  <a:pt x="92" y="306"/>
                  <a:pt x="92" y="306"/>
                </a:cubicBezTo>
                <a:cubicBezTo>
                  <a:pt x="92" y="308"/>
                  <a:pt x="92" y="308"/>
                  <a:pt x="92" y="308"/>
                </a:cubicBezTo>
                <a:cubicBezTo>
                  <a:pt x="93" y="306"/>
                  <a:pt x="93" y="306"/>
                  <a:pt x="93" y="306"/>
                </a:cubicBezTo>
                <a:cubicBezTo>
                  <a:pt x="93" y="306"/>
                  <a:pt x="93" y="306"/>
                  <a:pt x="88" y="305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87" y="305"/>
                  <a:pt x="87" y="305"/>
                  <a:pt x="87" y="305"/>
                </a:cubicBezTo>
                <a:cubicBezTo>
                  <a:pt x="87" y="305"/>
                  <a:pt x="87" y="305"/>
                  <a:pt x="80" y="309"/>
                </a:cubicBezTo>
                <a:cubicBezTo>
                  <a:pt x="81" y="310"/>
                  <a:pt x="81" y="310"/>
                  <a:pt x="81" y="310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77" y="306"/>
                </a:cubicBezTo>
                <a:cubicBezTo>
                  <a:pt x="76" y="306"/>
                  <a:pt x="76" y="306"/>
                  <a:pt x="76" y="306"/>
                </a:cubicBezTo>
                <a:cubicBezTo>
                  <a:pt x="75" y="307"/>
                  <a:pt x="75" y="307"/>
                  <a:pt x="75" y="307"/>
                </a:cubicBezTo>
                <a:cubicBezTo>
                  <a:pt x="75" y="307"/>
                  <a:pt x="75" y="307"/>
                  <a:pt x="70" y="311"/>
                </a:cubicBezTo>
                <a:cubicBezTo>
                  <a:pt x="70" y="312"/>
                  <a:pt x="70" y="312"/>
                  <a:pt x="70" y="312"/>
                </a:cubicBezTo>
                <a:cubicBezTo>
                  <a:pt x="71" y="310"/>
                  <a:pt x="71" y="310"/>
                  <a:pt x="71" y="310"/>
                </a:cubicBezTo>
                <a:cubicBezTo>
                  <a:pt x="71" y="310"/>
                  <a:pt x="71" y="310"/>
                  <a:pt x="62" y="306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0" y="306"/>
                  <a:pt x="60" y="306"/>
                  <a:pt x="60" y="306"/>
                </a:cubicBezTo>
                <a:cubicBezTo>
                  <a:pt x="60" y="306"/>
                  <a:pt x="57" y="308"/>
                  <a:pt x="55" y="311"/>
                </a:cubicBezTo>
                <a:cubicBezTo>
                  <a:pt x="56" y="312"/>
                  <a:pt x="56" y="312"/>
                  <a:pt x="56" y="312"/>
                </a:cubicBezTo>
                <a:cubicBezTo>
                  <a:pt x="55" y="310"/>
                  <a:pt x="55" y="310"/>
                  <a:pt x="55" y="310"/>
                </a:cubicBezTo>
                <a:cubicBezTo>
                  <a:pt x="55" y="311"/>
                  <a:pt x="54" y="311"/>
                  <a:pt x="54" y="311"/>
                </a:cubicBezTo>
                <a:cubicBezTo>
                  <a:pt x="52" y="311"/>
                  <a:pt x="50" y="310"/>
                  <a:pt x="49" y="310"/>
                </a:cubicBezTo>
                <a:cubicBezTo>
                  <a:pt x="48" y="310"/>
                  <a:pt x="48" y="309"/>
                  <a:pt x="47" y="309"/>
                </a:cubicBezTo>
                <a:cubicBezTo>
                  <a:pt x="47" y="309"/>
                  <a:pt x="47" y="309"/>
                  <a:pt x="47" y="309"/>
                </a:cubicBezTo>
                <a:cubicBezTo>
                  <a:pt x="46" y="310"/>
                  <a:pt x="46" y="310"/>
                  <a:pt x="46" y="310"/>
                </a:cubicBezTo>
                <a:cubicBezTo>
                  <a:pt x="47" y="311"/>
                  <a:pt x="47" y="311"/>
                  <a:pt x="47" y="311"/>
                </a:cubicBezTo>
                <a:cubicBezTo>
                  <a:pt x="47" y="311"/>
                  <a:pt x="47" y="311"/>
                  <a:pt x="50" y="306"/>
                </a:cubicBezTo>
                <a:cubicBezTo>
                  <a:pt x="51" y="304"/>
                  <a:pt x="51" y="304"/>
                  <a:pt x="51" y="304"/>
                </a:cubicBezTo>
                <a:cubicBezTo>
                  <a:pt x="49" y="304"/>
                  <a:pt x="49" y="304"/>
                  <a:pt x="49" y="304"/>
                </a:cubicBezTo>
                <a:cubicBezTo>
                  <a:pt x="49" y="304"/>
                  <a:pt x="49" y="304"/>
                  <a:pt x="45" y="302"/>
                </a:cubicBezTo>
                <a:cubicBezTo>
                  <a:pt x="45" y="302"/>
                  <a:pt x="45" y="302"/>
                  <a:pt x="45" y="302"/>
                </a:cubicBezTo>
                <a:cubicBezTo>
                  <a:pt x="45" y="302"/>
                  <a:pt x="45" y="302"/>
                  <a:pt x="45" y="302"/>
                </a:cubicBezTo>
                <a:cubicBezTo>
                  <a:pt x="45" y="302"/>
                  <a:pt x="45" y="302"/>
                  <a:pt x="23" y="304"/>
                </a:cubicBezTo>
                <a:cubicBezTo>
                  <a:pt x="23" y="305"/>
                  <a:pt x="23" y="305"/>
                  <a:pt x="23" y="305"/>
                </a:cubicBezTo>
                <a:cubicBezTo>
                  <a:pt x="24" y="304"/>
                  <a:pt x="24" y="304"/>
                  <a:pt x="24" y="304"/>
                </a:cubicBezTo>
                <a:cubicBezTo>
                  <a:pt x="24" y="304"/>
                  <a:pt x="24" y="304"/>
                  <a:pt x="21" y="302"/>
                </a:cubicBezTo>
                <a:cubicBezTo>
                  <a:pt x="20" y="304"/>
                  <a:pt x="20" y="304"/>
                  <a:pt x="20" y="304"/>
                </a:cubicBezTo>
                <a:cubicBezTo>
                  <a:pt x="21" y="305"/>
                  <a:pt x="21" y="305"/>
                  <a:pt x="21" y="305"/>
                </a:cubicBezTo>
                <a:cubicBezTo>
                  <a:pt x="21" y="305"/>
                  <a:pt x="22" y="305"/>
                  <a:pt x="24" y="304"/>
                </a:cubicBezTo>
                <a:cubicBezTo>
                  <a:pt x="25" y="304"/>
                  <a:pt x="27" y="304"/>
                  <a:pt x="29" y="304"/>
                </a:cubicBezTo>
                <a:cubicBezTo>
                  <a:pt x="29" y="304"/>
                  <a:pt x="30" y="304"/>
                  <a:pt x="30" y="303"/>
                </a:cubicBezTo>
                <a:cubicBezTo>
                  <a:pt x="31" y="303"/>
                  <a:pt x="33" y="301"/>
                  <a:pt x="35" y="299"/>
                </a:cubicBezTo>
                <a:cubicBezTo>
                  <a:pt x="36" y="298"/>
                  <a:pt x="38" y="297"/>
                  <a:pt x="38" y="297"/>
                </a:cubicBezTo>
                <a:cubicBezTo>
                  <a:pt x="41" y="294"/>
                  <a:pt x="41" y="294"/>
                  <a:pt x="41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23" y="295"/>
                </a:cubicBezTo>
                <a:cubicBezTo>
                  <a:pt x="23" y="297"/>
                  <a:pt x="23" y="297"/>
                  <a:pt x="23" y="297"/>
                </a:cubicBezTo>
                <a:cubicBezTo>
                  <a:pt x="24" y="298"/>
                  <a:pt x="24" y="298"/>
                  <a:pt x="24" y="298"/>
                </a:cubicBezTo>
                <a:cubicBezTo>
                  <a:pt x="24" y="298"/>
                  <a:pt x="24" y="298"/>
                  <a:pt x="24" y="298"/>
                </a:cubicBezTo>
                <a:cubicBezTo>
                  <a:pt x="25" y="297"/>
                  <a:pt x="27" y="296"/>
                  <a:pt x="29" y="295"/>
                </a:cubicBezTo>
                <a:cubicBezTo>
                  <a:pt x="31" y="294"/>
                  <a:pt x="33" y="293"/>
                  <a:pt x="34" y="293"/>
                </a:cubicBezTo>
                <a:cubicBezTo>
                  <a:pt x="34" y="293"/>
                  <a:pt x="34" y="293"/>
                  <a:pt x="34" y="293"/>
                </a:cubicBezTo>
                <a:cubicBezTo>
                  <a:pt x="34" y="293"/>
                  <a:pt x="34" y="293"/>
                  <a:pt x="34" y="293"/>
                </a:cubicBezTo>
                <a:cubicBezTo>
                  <a:pt x="36" y="292"/>
                  <a:pt x="39" y="292"/>
                  <a:pt x="42" y="291"/>
                </a:cubicBezTo>
                <a:cubicBezTo>
                  <a:pt x="44" y="291"/>
                  <a:pt x="46" y="290"/>
                  <a:pt x="46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7" y="288"/>
                  <a:pt x="47" y="288"/>
                  <a:pt x="47" y="288"/>
                </a:cubicBezTo>
                <a:cubicBezTo>
                  <a:pt x="47" y="288"/>
                  <a:pt x="47" y="288"/>
                  <a:pt x="45" y="284"/>
                </a:cubicBezTo>
                <a:cubicBezTo>
                  <a:pt x="44" y="283"/>
                  <a:pt x="44" y="283"/>
                  <a:pt x="44" y="283"/>
                </a:cubicBezTo>
                <a:cubicBezTo>
                  <a:pt x="43" y="283"/>
                  <a:pt x="43" y="283"/>
                  <a:pt x="43" y="283"/>
                </a:cubicBezTo>
                <a:cubicBezTo>
                  <a:pt x="43" y="283"/>
                  <a:pt x="43" y="283"/>
                  <a:pt x="34" y="286"/>
                </a:cubicBezTo>
                <a:cubicBezTo>
                  <a:pt x="34" y="287"/>
                  <a:pt x="34" y="287"/>
                  <a:pt x="34" y="287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29" y="285"/>
                </a:cubicBezTo>
                <a:cubicBezTo>
                  <a:pt x="29" y="285"/>
                  <a:pt x="29" y="285"/>
                  <a:pt x="29" y="285"/>
                </a:cubicBezTo>
                <a:cubicBezTo>
                  <a:pt x="28" y="285"/>
                  <a:pt x="28" y="285"/>
                  <a:pt x="28" y="285"/>
                </a:cubicBezTo>
                <a:cubicBezTo>
                  <a:pt x="28" y="285"/>
                  <a:pt x="28" y="285"/>
                  <a:pt x="8" y="287"/>
                </a:cubicBezTo>
                <a:cubicBezTo>
                  <a:pt x="8" y="289"/>
                  <a:pt x="8" y="289"/>
                  <a:pt x="8" y="289"/>
                </a:cubicBezTo>
                <a:cubicBezTo>
                  <a:pt x="10" y="290"/>
                  <a:pt x="10" y="290"/>
                  <a:pt x="10" y="290"/>
                </a:cubicBezTo>
                <a:cubicBezTo>
                  <a:pt x="10" y="290"/>
                  <a:pt x="10" y="290"/>
                  <a:pt x="12" y="284"/>
                </a:cubicBezTo>
                <a:cubicBezTo>
                  <a:pt x="11" y="283"/>
                  <a:pt x="11" y="283"/>
                  <a:pt x="11" y="283"/>
                </a:cubicBezTo>
                <a:cubicBezTo>
                  <a:pt x="11" y="285"/>
                  <a:pt x="11" y="285"/>
                  <a:pt x="11" y="285"/>
                </a:cubicBezTo>
                <a:cubicBezTo>
                  <a:pt x="11" y="285"/>
                  <a:pt x="11" y="285"/>
                  <a:pt x="18" y="285"/>
                </a:cubicBezTo>
                <a:cubicBezTo>
                  <a:pt x="19" y="285"/>
                  <a:pt x="19" y="285"/>
                  <a:pt x="19" y="285"/>
                </a:cubicBezTo>
                <a:cubicBezTo>
                  <a:pt x="19" y="284"/>
                  <a:pt x="19" y="284"/>
                  <a:pt x="19" y="284"/>
                </a:cubicBezTo>
                <a:cubicBezTo>
                  <a:pt x="19" y="284"/>
                  <a:pt x="19" y="284"/>
                  <a:pt x="22" y="279"/>
                </a:cubicBezTo>
                <a:cubicBezTo>
                  <a:pt x="20" y="278"/>
                  <a:pt x="20" y="278"/>
                  <a:pt x="20" y="278"/>
                </a:cubicBezTo>
                <a:cubicBezTo>
                  <a:pt x="21" y="279"/>
                  <a:pt x="21" y="279"/>
                  <a:pt x="21" y="279"/>
                </a:cubicBezTo>
                <a:cubicBezTo>
                  <a:pt x="21" y="279"/>
                  <a:pt x="21" y="279"/>
                  <a:pt x="23" y="279"/>
                </a:cubicBezTo>
                <a:cubicBezTo>
                  <a:pt x="26" y="278"/>
                  <a:pt x="30" y="277"/>
                  <a:pt x="40" y="274"/>
                </a:cubicBezTo>
                <a:cubicBezTo>
                  <a:pt x="39" y="271"/>
                  <a:pt x="39" y="271"/>
                  <a:pt x="39" y="271"/>
                </a:cubicBezTo>
                <a:cubicBezTo>
                  <a:pt x="39" y="271"/>
                  <a:pt x="39" y="271"/>
                  <a:pt x="12" y="274"/>
                </a:cubicBezTo>
                <a:cubicBezTo>
                  <a:pt x="12" y="275"/>
                  <a:pt x="12" y="275"/>
                  <a:pt x="12" y="275"/>
                </a:cubicBezTo>
                <a:cubicBezTo>
                  <a:pt x="14" y="275"/>
                  <a:pt x="14" y="275"/>
                  <a:pt x="14" y="275"/>
                </a:cubicBezTo>
                <a:cubicBezTo>
                  <a:pt x="14" y="275"/>
                  <a:pt x="14" y="274"/>
                  <a:pt x="13" y="274"/>
                </a:cubicBezTo>
                <a:cubicBezTo>
                  <a:pt x="13" y="273"/>
                  <a:pt x="12" y="272"/>
                  <a:pt x="12" y="271"/>
                </a:cubicBezTo>
                <a:cubicBezTo>
                  <a:pt x="11" y="269"/>
                  <a:pt x="11" y="268"/>
                  <a:pt x="11" y="267"/>
                </a:cubicBezTo>
                <a:cubicBezTo>
                  <a:pt x="11" y="267"/>
                  <a:pt x="11" y="266"/>
                  <a:pt x="10" y="265"/>
                </a:cubicBezTo>
                <a:cubicBezTo>
                  <a:pt x="10" y="265"/>
                  <a:pt x="9" y="265"/>
                  <a:pt x="8" y="265"/>
                </a:cubicBezTo>
                <a:cubicBezTo>
                  <a:pt x="7" y="265"/>
                  <a:pt x="5" y="265"/>
                  <a:pt x="4" y="266"/>
                </a:cubicBezTo>
                <a:cubicBezTo>
                  <a:pt x="2" y="267"/>
                  <a:pt x="1" y="267"/>
                  <a:pt x="1" y="267"/>
                </a:cubicBezTo>
                <a:cubicBezTo>
                  <a:pt x="2" y="269"/>
                  <a:pt x="2" y="269"/>
                  <a:pt x="2" y="269"/>
                </a:cubicBezTo>
                <a:cubicBezTo>
                  <a:pt x="3" y="269"/>
                  <a:pt x="3" y="269"/>
                  <a:pt x="3" y="269"/>
                </a:cubicBezTo>
                <a:cubicBezTo>
                  <a:pt x="3" y="269"/>
                  <a:pt x="3" y="269"/>
                  <a:pt x="3" y="261"/>
                </a:cubicBezTo>
                <a:cubicBezTo>
                  <a:pt x="2" y="261"/>
                  <a:pt x="2" y="261"/>
                  <a:pt x="2" y="261"/>
                </a:cubicBezTo>
                <a:cubicBezTo>
                  <a:pt x="2" y="262"/>
                  <a:pt x="2" y="262"/>
                  <a:pt x="2" y="262"/>
                </a:cubicBezTo>
                <a:cubicBezTo>
                  <a:pt x="2" y="262"/>
                  <a:pt x="3" y="262"/>
                  <a:pt x="5" y="262"/>
                </a:cubicBezTo>
                <a:cubicBezTo>
                  <a:pt x="7" y="262"/>
                  <a:pt x="10" y="261"/>
                  <a:pt x="12" y="261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3" y="258"/>
                  <a:pt x="13" y="257"/>
                  <a:pt x="14" y="257"/>
                </a:cubicBezTo>
                <a:cubicBezTo>
                  <a:pt x="15" y="256"/>
                  <a:pt x="17" y="255"/>
                  <a:pt x="20" y="255"/>
                </a:cubicBezTo>
                <a:cubicBezTo>
                  <a:pt x="25" y="255"/>
                  <a:pt x="29" y="254"/>
                  <a:pt x="32" y="252"/>
                </a:cubicBezTo>
                <a:cubicBezTo>
                  <a:pt x="34" y="251"/>
                  <a:pt x="36" y="250"/>
                  <a:pt x="37" y="249"/>
                </a:cubicBezTo>
                <a:cubicBezTo>
                  <a:pt x="38" y="248"/>
                  <a:pt x="39" y="247"/>
                  <a:pt x="39" y="246"/>
                </a:cubicBezTo>
                <a:cubicBezTo>
                  <a:pt x="40" y="246"/>
                  <a:pt x="40" y="246"/>
                  <a:pt x="40" y="245"/>
                </a:cubicBezTo>
                <a:cubicBezTo>
                  <a:pt x="40" y="245"/>
                  <a:pt x="39" y="244"/>
                  <a:pt x="39" y="244"/>
                </a:cubicBezTo>
                <a:cubicBezTo>
                  <a:pt x="39" y="244"/>
                  <a:pt x="38" y="243"/>
                  <a:pt x="38" y="243"/>
                </a:cubicBezTo>
                <a:cubicBezTo>
                  <a:pt x="36" y="243"/>
                  <a:pt x="35" y="243"/>
                  <a:pt x="33" y="242"/>
                </a:cubicBezTo>
                <a:cubicBezTo>
                  <a:pt x="30" y="243"/>
                  <a:pt x="26" y="243"/>
                  <a:pt x="25" y="243"/>
                </a:cubicBezTo>
                <a:cubicBezTo>
                  <a:pt x="24" y="243"/>
                  <a:pt x="23" y="243"/>
                  <a:pt x="21" y="242"/>
                </a:cubicBezTo>
                <a:cubicBezTo>
                  <a:pt x="17" y="242"/>
                  <a:pt x="10" y="240"/>
                  <a:pt x="5" y="239"/>
                </a:cubicBezTo>
                <a:cubicBezTo>
                  <a:pt x="4" y="240"/>
                  <a:pt x="4" y="240"/>
                  <a:pt x="4" y="240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4" y="238"/>
                  <a:pt x="4" y="238"/>
                </a:cubicBezTo>
                <a:cubicBezTo>
                  <a:pt x="4" y="237"/>
                  <a:pt x="4" y="237"/>
                  <a:pt x="4" y="237"/>
                </a:cubicBezTo>
                <a:cubicBezTo>
                  <a:pt x="4" y="237"/>
                  <a:pt x="4" y="237"/>
                  <a:pt x="4" y="237"/>
                </a:cubicBezTo>
                <a:cubicBezTo>
                  <a:pt x="5" y="236"/>
                  <a:pt x="6" y="235"/>
                  <a:pt x="7" y="234"/>
                </a:cubicBezTo>
                <a:cubicBezTo>
                  <a:pt x="9" y="234"/>
                  <a:pt x="10" y="233"/>
                  <a:pt x="12" y="232"/>
                </a:cubicBezTo>
                <a:cubicBezTo>
                  <a:pt x="11" y="231"/>
                  <a:pt x="11" y="231"/>
                  <a:pt x="11" y="231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15" y="231"/>
                  <a:pt x="18" y="230"/>
                  <a:pt x="20" y="230"/>
                </a:cubicBezTo>
                <a:cubicBezTo>
                  <a:pt x="22" y="230"/>
                  <a:pt x="23" y="230"/>
                  <a:pt x="23" y="230"/>
                </a:cubicBezTo>
                <a:cubicBezTo>
                  <a:pt x="24" y="230"/>
                  <a:pt x="24" y="230"/>
                  <a:pt x="24" y="230"/>
                </a:cubicBezTo>
                <a:cubicBezTo>
                  <a:pt x="25" y="230"/>
                  <a:pt x="25" y="230"/>
                  <a:pt x="25" y="230"/>
                </a:cubicBezTo>
                <a:cubicBezTo>
                  <a:pt x="25" y="228"/>
                  <a:pt x="25" y="228"/>
                  <a:pt x="25" y="228"/>
                </a:cubicBezTo>
                <a:cubicBezTo>
                  <a:pt x="23" y="228"/>
                  <a:pt x="23" y="228"/>
                  <a:pt x="23" y="228"/>
                </a:cubicBezTo>
                <a:cubicBezTo>
                  <a:pt x="23" y="228"/>
                  <a:pt x="23" y="228"/>
                  <a:pt x="23" y="231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4" y="232"/>
                  <a:pt x="24" y="232"/>
                  <a:pt x="27" y="234"/>
                </a:cubicBezTo>
                <a:cubicBezTo>
                  <a:pt x="27" y="234"/>
                  <a:pt x="27" y="234"/>
                  <a:pt x="27" y="234"/>
                </a:cubicBezTo>
                <a:cubicBezTo>
                  <a:pt x="28" y="233"/>
                  <a:pt x="28" y="233"/>
                  <a:pt x="28" y="233"/>
                </a:cubicBezTo>
                <a:cubicBezTo>
                  <a:pt x="28" y="233"/>
                  <a:pt x="28" y="233"/>
                  <a:pt x="35" y="229"/>
                </a:cubicBezTo>
                <a:cubicBezTo>
                  <a:pt x="34" y="228"/>
                  <a:pt x="34" y="228"/>
                  <a:pt x="34" y="228"/>
                </a:cubicBezTo>
                <a:cubicBezTo>
                  <a:pt x="32" y="228"/>
                  <a:pt x="32" y="228"/>
                  <a:pt x="32" y="228"/>
                </a:cubicBezTo>
                <a:cubicBezTo>
                  <a:pt x="32" y="228"/>
                  <a:pt x="32" y="228"/>
                  <a:pt x="32" y="234"/>
                </a:cubicBezTo>
                <a:cubicBezTo>
                  <a:pt x="32" y="235"/>
                  <a:pt x="32" y="235"/>
                  <a:pt x="32" y="235"/>
                </a:cubicBezTo>
                <a:cubicBezTo>
                  <a:pt x="34" y="235"/>
                  <a:pt x="34" y="235"/>
                  <a:pt x="34" y="235"/>
                </a:cubicBezTo>
                <a:cubicBezTo>
                  <a:pt x="34" y="235"/>
                  <a:pt x="34" y="235"/>
                  <a:pt x="46" y="238"/>
                </a:cubicBezTo>
                <a:cubicBezTo>
                  <a:pt x="58" y="240"/>
                  <a:pt x="58" y="240"/>
                  <a:pt x="58" y="240"/>
                </a:cubicBezTo>
                <a:cubicBezTo>
                  <a:pt x="47" y="235"/>
                  <a:pt x="47" y="235"/>
                  <a:pt x="47" y="235"/>
                </a:cubicBezTo>
                <a:cubicBezTo>
                  <a:pt x="47" y="235"/>
                  <a:pt x="47" y="235"/>
                  <a:pt x="41" y="232"/>
                </a:cubicBezTo>
                <a:cubicBezTo>
                  <a:pt x="41" y="234"/>
                  <a:pt x="41" y="234"/>
                  <a:pt x="41" y="234"/>
                </a:cubicBezTo>
                <a:cubicBezTo>
                  <a:pt x="42" y="234"/>
                  <a:pt x="42" y="234"/>
                  <a:pt x="42" y="234"/>
                </a:cubicBezTo>
                <a:cubicBezTo>
                  <a:pt x="42" y="234"/>
                  <a:pt x="42" y="234"/>
                  <a:pt x="46" y="222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45" y="223"/>
                  <a:pt x="45" y="223"/>
                  <a:pt x="45" y="223"/>
                </a:cubicBezTo>
                <a:cubicBezTo>
                  <a:pt x="45" y="223"/>
                  <a:pt x="45" y="223"/>
                  <a:pt x="46" y="223"/>
                </a:cubicBezTo>
                <a:cubicBezTo>
                  <a:pt x="47" y="223"/>
                  <a:pt x="48" y="222"/>
                  <a:pt x="52" y="222"/>
                </a:cubicBezTo>
                <a:cubicBezTo>
                  <a:pt x="52" y="221"/>
                  <a:pt x="52" y="221"/>
                  <a:pt x="52" y="221"/>
                </a:cubicBezTo>
                <a:cubicBezTo>
                  <a:pt x="53" y="221"/>
                  <a:pt x="53" y="221"/>
                  <a:pt x="53" y="221"/>
                </a:cubicBezTo>
                <a:cubicBezTo>
                  <a:pt x="53" y="221"/>
                  <a:pt x="53" y="221"/>
                  <a:pt x="62" y="213"/>
                </a:cubicBezTo>
                <a:cubicBezTo>
                  <a:pt x="61" y="212"/>
                  <a:pt x="61" y="212"/>
                  <a:pt x="61" y="21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60" y="213"/>
                  <a:pt x="60" y="213"/>
                  <a:pt x="62" y="214"/>
                </a:cubicBezTo>
                <a:cubicBezTo>
                  <a:pt x="63" y="215"/>
                  <a:pt x="66" y="216"/>
                  <a:pt x="73" y="219"/>
                </a:cubicBezTo>
                <a:cubicBezTo>
                  <a:pt x="73" y="219"/>
                  <a:pt x="73" y="219"/>
                  <a:pt x="73" y="219"/>
                </a:cubicBezTo>
                <a:cubicBezTo>
                  <a:pt x="73" y="219"/>
                  <a:pt x="73" y="219"/>
                  <a:pt x="73" y="219"/>
                </a:cubicBezTo>
                <a:cubicBezTo>
                  <a:pt x="73" y="219"/>
                  <a:pt x="73" y="219"/>
                  <a:pt x="75" y="219"/>
                </a:cubicBezTo>
                <a:cubicBezTo>
                  <a:pt x="77" y="218"/>
                  <a:pt x="81" y="218"/>
                  <a:pt x="90" y="216"/>
                </a:cubicBezTo>
                <a:cubicBezTo>
                  <a:pt x="89" y="215"/>
                  <a:pt x="89" y="215"/>
                  <a:pt x="89" y="215"/>
                </a:cubicBezTo>
                <a:cubicBezTo>
                  <a:pt x="89" y="216"/>
                  <a:pt x="89" y="216"/>
                  <a:pt x="89" y="216"/>
                </a:cubicBezTo>
                <a:cubicBezTo>
                  <a:pt x="89" y="216"/>
                  <a:pt x="89" y="216"/>
                  <a:pt x="100" y="216"/>
                </a:cubicBezTo>
                <a:cubicBezTo>
                  <a:pt x="100" y="215"/>
                  <a:pt x="100" y="215"/>
                  <a:pt x="100" y="215"/>
                </a:cubicBezTo>
                <a:cubicBezTo>
                  <a:pt x="100" y="216"/>
                  <a:pt x="100" y="216"/>
                  <a:pt x="100" y="216"/>
                </a:cubicBezTo>
                <a:cubicBezTo>
                  <a:pt x="100" y="216"/>
                  <a:pt x="100" y="216"/>
                  <a:pt x="109" y="219"/>
                </a:cubicBezTo>
                <a:cubicBezTo>
                  <a:pt x="115" y="220"/>
                  <a:pt x="115" y="220"/>
                  <a:pt x="115" y="220"/>
                </a:cubicBezTo>
                <a:cubicBezTo>
                  <a:pt x="111" y="216"/>
                  <a:pt x="111" y="216"/>
                  <a:pt x="111" y="216"/>
                </a:cubicBezTo>
                <a:cubicBezTo>
                  <a:pt x="111" y="216"/>
                  <a:pt x="111" y="216"/>
                  <a:pt x="107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06" y="212"/>
                  <a:pt x="106" y="212"/>
                  <a:pt x="98" y="210"/>
                </a:cubicBezTo>
                <a:cubicBezTo>
                  <a:pt x="97" y="212"/>
                  <a:pt x="97" y="212"/>
                  <a:pt x="97" y="212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99" y="212"/>
                  <a:pt x="99" y="212"/>
                  <a:pt x="99" y="204"/>
                </a:cubicBezTo>
                <a:cubicBezTo>
                  <a:pt x="99" y="201"/>
                  <a:pt x="99" y="201"/>
                  <a:pt x="99" y="201"/>
                </a:cubicBezTo>
                <a:cubicBezTo>
                  <a:pt x="97" y="203"/>
                  <a:pt x="97" y="203"/>
                  <a:pt x="97" y="203"/>
                </a:cubicBezTo>
                <a:cubicBezTo>
                  <a:pt x="97" y="203"/>
                  <a:pt x="97" y="203"/>
                  <a:pt x="94" y="204"/>
                </a:cubicBezTo>
                <a:cubicBezTo>
                  <a:pt x="94" y="204"/>
                  <a:pt x="94" y="204"/>
                  <a:pt x="94" y="204"/>
                </a:cubicBezTo>
                <a:cubicBezTo>
                  <a:pt x="94" y="204"/>
                  <a:pt x="94" y="204"/>
                  <a:pt x="94" y="204"/>
                </a:cubicBezTo>
                <a:cubicBezTo>
                  <a:pt x="94" y="204"/>
                  <a:pt x="94" y="204"/>
                  <a:pt x="94" y="204"/>
                </a:cubicBezTo>
                <a:cubicBezTo>
                  <a:pt x="93" y="205"/>
                  <a:pt x="88" y="209"/>
                  <a:pt x="80" y="210"/>
                </a:cubicBezTo>
                <a:cubicBezTo>
                  <a:pt x="80" y="211"/>
                  <a:pt x="80" y="211"/>
                  <a:pt x="80" y="211"/>
                </a:cubicBezTo>
                <a:cubicBezTo>
                  <a:pt x="79" y="211"/>
                  <a:pt x="79" y="211"/>
                  <a:pt x="79" y="211"/>
                </a:cubicBezTo>
                <a:cubicBezTo>
                  <a:pt x="78" y="211"/>
                  <a:pt x="77" y="211"/>
                  <a:pt x="76" y="211"/>
                </a:cubicBezTo>
                <a:cubicBezTo>
                  <a:pt x="73" y="211"/>
                  <a:pt x="71" y="210"/>
                  <a:pt x="69" y="208"/>
                </a:cubicBezTo>
                <a:cubicBezTo>
                  <a:pt x="68" y="208"/>
                  <a:pt x="67" y="207"/>
                  <a:pt x="67" y="207"/>
                </a:cubicBezTo>
                <a:cubicBezTo>
                  <a:pt x="66" y="206"/>
                  <a:pt x="66" y="206"/>
                  <a:pt x="66" y="206"/>
                </a:cubicBezTo>
                <a:cubicBezTo>
                  <a:pt x="66" y="206"/>
                  <a:pt x="66" y="206"/>
                  <a:pt x="66" y="206"/>
                </a:cubicBezTo>
                <a:cubicBezTo>
                  <a:pt x="66" y="206"/>
                  <a:pt x="66" y="206"/>
                  <a:pt x="66" y="206"/>
                </a:cubicBezTo>
                <a:cubicBezTo>
                  <a:pt x="65" y="204"/>
                  <a:pt x="65" y="204"/>
                  <a:pt x="65" y="204"/>
                </a:cubicBezTo>
                <a:cubicBezTo>
                  <a:pt x="64" y="206"/>
                  <a:pt x="64" y="206"/>
                  <a:pt x="64" y="206"/>
                </a:cubicBezTo>
                <a:cubicBezTo>
                  <a:pt x="64" y="206"/>
                  <a:pt x="64" y="206"/>
                  <a:pt x="64" y="206"/>
                </a:cubicBezTo>
                <a:cubicBezTo>
                  <a:pt x="63" y="206"/>
                  <a:pt x="63" y="207"/>
                  <a:pt x="61" y="208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62" y="208"/>
                  <a:pt x="62" y="208"/>
                  <a:pt x="62" y="208"/>
                </a:cubicBezTo>
                <a:cubicBezTo>
                  <a:pt x="62" y="208"/>
                  <a:pt x="62" y="208"/>
                  <a:pt x="46" y="208"/>
                </a:cubicBezTo>
                <a:cubicBezTo>
                  <a:pt x="46" y="209"/>
                  <a:pt x="46" y="209"/>
                  <a:pt x="46" y="209"/>
                </a:cubicBezTo>
                <a:cubicBezTo>
                  <a:pt x="47" y="211"/>
                  <a:pt x="47" y="211"/>
                  <a:pt x="47" y="211"/>
                </a:cubicBezTo>
                <a:cubicBezTo>
                  <a:pt x="47" y="211"/>
                  <a:pt x="47" y="211"/>
                  <a:pt x="63" y="204"/>
                </a:cubicBezTo>
                <a:cubicBezTo>
                  <a:pt x="63" y="204"/>
                  <a:pt x="63" y="204"/>
                  <a:pt x="63" y="204"/>
                </a:cubicBezTo>
                <a:cubicBezTo>
                  <a:pt x="63" y="204"/>
                  <a:pt x="63" y="204"/>
                  <a:pt x="63" y="204"/>
                </a:cubicBezTo>
                <a:cubicBezTo>
                  <a:pt x="63" y="204"/>
                  <a:pt x="63" y="204"/>
                  <a:pt x="67" y="200"/>
                </a:cubicBezTo>
                <a:cubicBezTo>
                  <a:pt x="66" y="198"/>
                  <a:pt x="66" y="198"/>
                  <a:pt x="66" y="198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6" y="200"/>
                  <a:pt x="66" y="200"/>
                  <a:pt x="71" y="201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73" y="201"/>
                  <a:pt x="73" y="201"/>
                  <a:pt x="73" y="201"/>
                </a:cubicBezTo>
                <a:cubicBezTo>
                  <a:pt x="73" y="201"/>
                  <a:pt x="76" y="197"/>
                  <a:pt x="78" y="193"/>
                </a:cubicBezTo>
                <a:cubicBezTo>
                  <a:pt x="77" y="192"/>
                  <a:pt x="77" y="192"/>
                  <a:pt x="77" y="192"/>
                </a:cubicBezTo>
                <a:cubicBezTo>
                  <a:pt x="78" y="193"/>
                  <a:pt x="78" y="193"/>
                  <a:pt x="78" y="193"/>
                </a:cubicBezTo>
                <a:cubicBezTo>
                  <a:pt x="80" y="192"/>
                  <a:pt x="82" y="191"/>
                  <a:pt x="83" y="190"/>
                </a:cubicBezTo>
                <a:cubicBezTo>
                  <a:pt x="84" y="190"/>
                  <a:pt x="85" y="190"/>
                  <a:pt x="85" y="189"/>
                </a:cubicBezTo>
                <a:cubicBezTo>
                  <a:pt x="86" y="189"/>
                  <a:pt x="86" y="189"/>
                  <a:pt x="86" y="189"/>
                </a:cubicBezTo>
                <a:cubicBezTo>
                  <a:pt x="88" y="188"/>
                  <a:pt x="88" y="188"/>
                  <a:pt x="88" y="188"/>
                </a:cubicBezTo>
                <a:cubicBezTo>
                  <a:pt x="86" y="187"/>
                  <a:pt x="86" y="187"/>
                  <a:pt x="86" y="187"/>
                </a:cubicBezTo>
                <a:cubicBezTo>
                  <a:pt x="86" y="187"/>
                  <a:pt x="86" y="187"/>
                  <a:pt x="81" y="181"/>
                </a:cubicBezTo>
                <a:cubicBezTo>
                  <a:pt x="80" y="182"/>
                  <a:pt x="80" y="182"/>
                  <a:pt x="80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2" y="182"/>
                  <a:pt x="84" y="179"/>
                  <a:pt x="86" y="178"/>
                </a:cubicBezTo>
                <a:cubicBezTo>
                  <a:pt x="86" y="178"/>
                  <a:pt x="86" y="178"/>
                  <a:pt x="86" y="178"/>
                </a:cubicBezTo>
                <a:cubicBezTo>
                  <a:pt x="86" y="178"/>
                  <a:pt x="86" y="178"/>
                  <a:pt x="86" y="178"/>
                </a:cubicBezTo>
                <a:cubicBezTo>
                  <a:pt x="88" y="177"/>
                  <a:pt x="90" y="174"/>
                  <a:pt x="92" y="172"/>
                </a:cubicBezTo>
                <a:cubicBezTo>
                  <a:pt x="94" y="170"/>
                  <a:pt x="95" y="168"/>
                  <a:pt x="95" y="168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92" y="168"/>
                  <a:pt x="94" y="170"/>
                  <a:pt x="95" y="172"/>
                </a:cubicBezTo>
                <a:cubicBezTo>
                  <a:pt x="96" y="173"/>
                  <a:pt x="97" y="174"/>
                  <a:pt x="98" y="174"/>
                </a:cubicBezTo>
                <a:cubicBezTo>
                  <a:pt x="99" y="175"/>
                  <a:pt x="100" y="176"/>
                  <a:pt x="102" y="176"/>
                </a:cubicBezTo>
                <a:cubicBezTo>
                  <a:pt x="103" y="176"/>
                  <a:pt x="106" y="175"/>
                  <a:pt x="108" y="174"/>
                </a:cubicBezTo>
                <a:cubicBezTo>
                  <a:pt x="110" y="174"/>
                  <a:pt x="112" y="173"/>
                  <a:pt x="112" y="173"/>
                </a:cubicBezTo>
                <a:cubicBezTo>
                  <a:pt x="112" y="173"/>
                  <a:pt x="112" y="173"/>
                  <a:pt x="112" y="173"/>
                </a:cubicBezTo>
                <a:cubicBezTo>
                  <a:pt x="112" y="172"/>
                  <a:pt x="112" y="172"/>
                  <a:pt x="112" y="172"/>
                </a:cubicBezTo>
                <a:cubicBezTo>
                  <a:pt x="112" y="172"/>
                  <a:pt x="112" y="172"/>
                  <a:pt x="114" y="164"/>
                </a:cubicBezTo>
                <a:cubicBezTo>
                  <a:pt x="114" y="162"/>
                  <a:pt x="114" y="162"/>
                  <a:pt x="114" y="162"/>
                </a:cubicBezTo>
                <a:cubicBezTo>
                  <a:pt x="113" y="162"/>
                  <a:pt x="113" y="162"/>
                  <a:pt x="113" y="162"/>
                </a:cubicBezTo>
                <a:cubicBezTo>
                  <a:pt x="113" y="162"/>
                  <a:pt x="99" y="159"/>
                  <a:pt x="92" y="159"/>
                </a:cubicBezTo>
                <a:cubicBezTo>
                  <a:pt x="89" y="159"/>
                  <a:pt x="86" y="158"/>
                  <a:pt x="83" y="157"/>
                </a:cubicBezTo>
                <a:cubicBezTo>
                  <a:pt x="82" y="157"/>
                  <a:pt x="81" y="156"/>
                  <a:pt x="80" y="156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0" y="157"/>
                  <a:pt x="80" y="157"/>
                  <a:pt x="80" y="150"/>
                </a:cubicBezTo>
                <a:cubicBezTo>
                  <a:pt x="79" y="150"/>
                  <a:pt x="79" y="150"/>
                  <a:pt x="79" y="150"/>
                </a:cubicBezTo>
                <a:cubicBezTo>
                  <a:pt x="79" y="151"/>
                  <a:pt x="79" y="151"/>
                  <a:pt x="79" y="151"/>
                </a:cubicBezTo>
                <a:cubicBezTo>
                  <a:pt x="79" y="151"/>
                  <a:pt x="79" y="151"/>
                  <a:pt x="84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4" y="144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2" y="143"/>
                  <a:pt x="82" y="143"/>
                  <a:pt x="79" y="145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1" y="145"/>
                  <a:pt x="81" y="145"/>
                  <a:pt x="80" y="143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2" y="148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74" y="147"/>
                  <a:pt x="74" y="147"/>
                  <a:pt x="66" y="142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66" y="145"/>
                  <a:pt x="66" y="145"/>
                  <a:pt x="74" y="142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4" y="139"/>
                  <a:pt x="74" y="139"/>
                  <a:pt x="70" y="137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4" y="139"/>
                </a:cubicBezTo>
                <a:cubicBezTo>
                  <a:pt x="65" y="141"/>
                  <a:pt x="65" y="141"/>
                  <a:pt x="65" y="141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9"/>
                  <a:pt x="66" y="139"/>
                  <a:pt x="57" y="131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5" y="134"/>
                  <a:pt x="56" y="134"/>
                  <a:pt x="56" y="134"/>
                </a:cubicBezTo>
                <a:cubicBezTo>
                  <a:pt x="57" y="134"/>
                  <a:pt x="58" y="134"/>
                  <a:pt x="59" y="133"/>
                </a:cubicBezTo>
                <a:cubicBezTo>
                  <a:pt x="60" y="132"/>
                  <a:pt x="61" y="131"/>
                  <a:pt x="62" y="129"/>
                </a:cubicBezTo>
                <a:cubicBezTo>
                  <a:pt x="63" y="128"/>
                  <a:pt x="63" y="128"/>
                  <a:pt x="63" y="127"/>
                </a:cubicBezTo>
                <a:cubicBezTo>
                  <a:pt x="63" y="125"/>
                  <a:pt x="62" y="124"/>
                  <a:pt x="61" y="123"/>
                </a:cubicBezTo>
                <a:cubicBezTo>
                  <a:pt x="60" y="121"/>
                  <a:pt x="59" y="121"/>
                  <a:pt x="59" y="121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68" y="124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3"/>
                  <a:pt x="69" y="123"/>
                  <a:pt x="69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7" y="120"/>
                  <a:pt x="67" y="120"/>
                  <a:pt x="69" y="121"/>
                </a:cubicBezTo>
                <a:cubicBezTo>
                  <a:pt x="71" y="122"/>
                  <a:pt x="75" y="124"/>
                  <a:pt x="82" y="127"/>
                </a:cubicBezTo>
                <a:cubicBezTo>
                  <a:pt x="90" y="130"/>
                  <a:pt x="90" y="130"/>
                  <a:pt x="90" y="130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76" y="117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9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77" y="108"/>
                  <a:pt x="77" y="108"/>
                  <a:pt x="79" y="108"/>
                </a:cubicBezTo>
                <a:cubicBezTo>
                  <a:pt x="81" y="109"/>
                  <a:pt x="85" y="109"/>
                  <a:pt x="93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9" y="101"/>
                </a:cubicBezTo>
                <a:cubicBezTo>
                  <a:pt x="100" y="99"/>
                  <a:pt x="100" y="99"/>
                  <a:pt x="100" y="99"/>
                </a:cubicBezTo>
                <a:cubicBezTo>
                  <a:pt x="97" y="99"/>
                  <a:pt x="97" y="99"/>
                  <a:pt x="97" y="99"/>
                </a:cubicBezTo>
                <a:cubicBezTo>
                  <a:pt x="97" y="99"/>
                  <a:pt x="94" y="99"/>
                  <a:pt x="91" y="98"/>
                </a:cubicBezTo>
                <a:cubicBezTo>
                  <a:pt x="87" y="98"/>
                  <a:pt x="83" y="98"/>
                  <a:pt x="80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8" y="98"/>
                  <a:pt x="78" y="98"/>
                  <a:pt x="78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78" y="98"/>
                  <a:pt x="78" y="98"/>
                  <a:pt x="78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81" y="96"/>
                  <a:pt x="82" y="95"/>
                </a:cubicBezTo>
                <a:cubicBezTo>
                  <a:pt x="82" y="94"/>
                  <a:pt x="83" y="94"/>
                  <a:pt x="83" y="94"/>
                </a:cubicBezTo>
                <a:cubicBezTo>
                  <a:pt x="83" y="93"/>
                  <a:pt x="83" y="93"/>
                  <a:pt x="83" y="93"/>
                </a:cubicBezTo>
                <a:cubicBezTo>
                  <a:pt x="83" y="92"/>
                  <a:pt x="83" y="92"/>
                  <a:pt x="83" y="92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3"/>
                  <a:pt x="82" y="93"/>
                  <a:pt x="84" y="96"/>
                </a:cubicBezTo>
                <a:cubicBezTo>
                  <a:pt x="87" y="98"/>
                  <a:pt x="87" y="98"/>
                  <a:pt x="87" y="98"/>
                </a:cubicBezTo>
                <a:cubicBezTo>
                  <a:pt x="87" y="95"/>
                  <a:pt x="87" y="95"/>
                  <a:pt x="87" y="95"/>
                </a:cubicBezTo>
                <a:cubicBezTo>
                  <a:pt x="87" y="95"/>
                  <a:pt x="87" y="95"/>
                  <a:pt x="87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7" y="86"/>
                  <a:pt x="87" y="86"/>
                  <a:pt x="87" y="86"/>
                </a:cubicBezTo>
                <a:cubicBezTo>
                  <a:pt x="87" y="86"/>
                  <a:pt x="87" y="86"/>
                  <a:pt x="91" y="79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7"/>
                  <a:pt x="89" y="77"/>
                  <a:pt x="89" y="77"/>
                </a:cubicBezTo>
                <a:cubicBezTo>
                  <a:pt x="89" y="77"/>
                  <a:pt x="89" y="77"/>
                  <a:pt x="82" y="78"/>
                </a:cubicBezTo>
                <a:cubicBezTo>
                  <a:pt x="83" y="80"/>
                  <a:pt x="83" y="80"/>
                  <a:pt x="83" y="80"/>
                </a:cubicBezTo>
                <a:cubicBezTo>
                  <a:pt x="84" y="79"/>
                  <a:pt x="84" y="79"/>
                  <a:pt x="84" y="79"/>
                </a:cubicBezTo>
                <a:cubicBezTo>
                  <a:pt x="84" y="79"/>
                  <a:pt x="84" y="79"/>
                  <a:pt x="83" y="76"/>
                </a:cubicBezTo>
                <a:cubicBezTo>
                  <a:pt x="81" y="77"/>
                  <a:pt x="81" y="77"/>
                  <a:pt x="81" y="77"/>
                </a:cubicBezTo>
                <a:cubicBezTo>
                  <a:pt x="81" y="79"/>
                  <a:pt x="81" y="79"/>
                  <a:pt x="81" y="79"/>
                </a:cubicBezTo>
                <a:cubicBezTo>
                  <a:pt x="81" y="79"/>
                  <a:pt x="81" y="79"/>
                  <a:pt x="84" y="79"/>
                </a:cubicBezTo>
                <a:cubicBezTo>
                  <a:pt x="86" y="79"/>
                  <a:pt x="86" y="79"/>
                  <a:pt x="86" y="79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7"/>
                  <a:pt x="85" y="77"/>
                  <a:pt x="84" y="69"/>
                </a:cubicBezTo>
                <a:cubicBezTo>
                  <a:pt x="84" y="66"/>
                  <a:pt x="84" y="66"/>
                  <a:pt x="84" y="66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76" y="75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74"/>
                  <a:pt x="76" y="74"/>
                </a:cubicBezTo>
                <a:cubicBezTo>
                  <a:pt x="76" y="76"/>
                  <a:pt x="76" y="76"/>
                  <a:pt x="76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76"/>
                  <a:pt x="77" y="76"/>
                  <a:pt x="84" y="63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4"/>
                  <a:pt x="82" y="64"/>
                  <a:pt x="89" y="65"/>
                </a:cubicBezTo>
                <a:cubicBezTo>
                  <a:pt x="89" y="64"/>
                  <a:pt x="89" y="64"/>
                  <a:pt x="89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4"/>
                  <a:pt x="88" y="64"/>
                  <a:pt x="88" y="70"/>
                </a:cubicBezTo>
                <a:cubicBezTo>
                  <a:pt x="88" y="73"/>
                  <a:pt x="88" y="73"/>
                  <a:pt x="88" y="73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6" y="68"/>
                </a:cubicBezTo>
                <a:cubicBezTo>
                  <a:pt x="97" y="67"/>
                  <a:pt x="97" y="67"/>
                  <a:pt x="97" y="67"/>
                </a:cubicBezTo>
                <a:cubicBezTo>
                  <a:pt x="96" y="66"/>
                  <a:pt x="96" y="66"/>
                  <a:pt x="96" y="66"/>
                </a:cubicBezTo>
                <a:cubicBezTo>
                  <a:pt x="96" y="66"/>
                  <a:pt x="96" y="66"/>
                  <a:pt x="95" y="62"/>
                </a:cubicBezTo>
                <a:cubicBezTo>
                  <a:pt x="93" y="62"/>
                  <a:pt x="93" y="62"/>
                  <a:pt x="93" y="62"/>
                </a:cubicBezTo>
                <a:cubicBezTo>
                  <a:pt x="94" y="64"/>
                  <a:pt x="94" y="64"/>
                  <a:pt x="94" y="64"/>
                </a:cubicBezTo>
                <a:cubicBezTo>
                  <a:pt x="94" y="63"/>
                  <a:pt x="94" y="63"/>
                  <a:pt x="94" y="63"/>
                </a:cubicBezTo>
                <a:cubicBezTo>
                  <a:pt x="95" y="63"/>
                  <a:pt x="95" y="63"/>
                  <a:pt x="96" y="63"/>
                </a:cubicBezTo>
                <a:cubicBezTo>
                  <a:pt x="97" y="63"/>
                  <a:pt x="97" y="62"/>
                  <a:pt x="97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9" y="62"/>
                  <a:pt x="99" y="63"/>
                  <a:pt x="100" y="63"/>
                </a:cubicBezTo>
                <a:cubicBezTo>
                  <a:pt x="103" y="65"/>
                  <a:pt x="108" y="68"/>
                  <a:pt x="112" y="70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3" y="71"/>
                  <a:pt x="116" y="71"/>
                  <a:pt x="118" y="71"/>
                </a:cubicBezTo>
                <a:cubicBezTo>
                  <a:pt x="120" y="72"/>
                  <a:pt x="121" y="72"/>
                  <a:pt x="121" y="72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1" y="71"/>
                  <a:pt x="121" y="71"/>
                  <a:pt x="123" y="75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80"/>
                </a:cubicBezTo>
                <a:cubicBezTo>
                  <a:pt x="123" y="80"/>
                  <a:pt x="123" y="80"/>
                  <a:pt x="123" y="80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3" y="81"/>
                  <a:pt x="123" y="81"/>
                  <a:pt x="126" y="84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9" y="83"/>
                  <a:pt x="131" y="81"/>
                  <a:pt x="133" y="80"/>
                </a:cubicBezTo>
                <a:cubicBezTo>
                  <a:pt x="134" y="79"/>
                  <a:pt x="135" y="78"/>
                  <a:pt x="136" y="78"/>
                </a:cubicBezTo>
                <a:cubicBezTo>
                  <a:pt x="137" y="78"/>
                  <a:pt x="137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9" y="77"/>
                  <a:pt x="139" y="78"/>
                </a:cubicBezTo>
                <a:cubicBezTo>
                  <a:pt x="141" y="79"/>
                  <a:pt x="145" y="81"/>
                  <a:pt x="148" y="83"/>
                </a:cubicBezTo>
                <a:cubicBezTo>
                  <a:pt x="151" y="85"/>
                  <a:pt x="153" y="86"/>
                  <a:pt x="153" y="86"/>
                </a:cubicBezTo>
                <a:cubicBezTo>
                  <a:pt x="154" y="85"/>
                  <a:pt x="154" y="85"/>
                  <a:pt x="154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5"/>
                  <a:pt x="153" y="85"/>
                  <a:pt x="153" y="89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5" y="90"/>
                  <a:pt x="155" y="90"/>
                  <a:pt x="155" y="90"/>
                </a:cubicBezTo>
                <a:cubicBezTo>
                  <a:pt x="155" y="90"/>
                  <a:pt x="158" y="88"/>
                  <a:pt x="159" y="86"/>
                </a:cubicBezTo>
                <a:cubicBezTo>
                  <a:pt x="160" y="86"/>
                  <a:pt x="160" y="85"/>
                  <a:pt x="160" y="85"/>
                </a:cubicBezTo>
                <a:cubicBezTo>
                  <a:pt x="160" y="85"/>
                  <a:pt x="160" y="84"/>
                  <a:pt x="160" y="84"/>
                </a:cubicBezTo>
                <a:cubicBezTo>
                  <a:pt x="160" y="82"/>
                  <a:pt x="160" y="80"/>
                  <a:pt x="159" y="78"/>
                </a:cubicBezTo>
                <a:cubicBezTo>
                  <a:pt x="159" y="77"/>
                  <a:pt x="158" y="75"/>
                  <a:pt x="158" y="75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8" y="77"/>
                  <a:pt x="158" y="77"/>
                  <a:pt x="158" y="77"/>
                </a:cubicBezTo>
                <a:cubicBezTo>
                  <a:pt x="158" y="77"/>
                  <a:pt x="158" y="77"/>
                  <a:pt x="168" y="72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68" y="72"/>
                  <a:pt x="168" y="72"/>
                  <a:pt x="177" y="71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8" y="70"/>
                  <a:pt x="178" y="70"/>
                  <a:pt x="188" y="59"/>
                </a:cubicBezTo>
                <a:cubicBezTo>
                  <a:pt x="189" y="57"/>
                  <a:pt x="189" y="57"/>
                  <a:pt x="189" y="57"/>
                </a:cubicBezTo>
                <a:cubicBezTo>
                  <a:pt x="187" y="57"/>
                  <a:pt x="187" y="57"/>
                  <a:pt x="187" y="57"/>
                </a:cubicBezTo>
                <a:cubicBezTo>
                  <a:pt x="187" y="57"/>
                  <a:pt x="187" y="57"/>
                  <a:pt x="180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79" y="56"/>
                  <a:pt x="179" y="56"/>
                  <a:pt x="179" y="56"/>
                </a:cubicBezTo>
                <a:cubicBezTo>
                  <a:pt x="179" y="56"/>
                  <a:pt x="179" y="56"/>
                  <a:pt x="172" y="60"/>
                </a:cubicBezTo>
                <a:cubicBezTo>
                  <a:pt x="173" y="61"/>
                  <a:pt x="173" y="61"/>
                  <a:pt x="173" y="61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74" y="60"/>
                  <a:pt x="174" y="60"/>
                  <a:pt x="170" y="58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0" y="61"/>
                  <a:pt x="170" y="61"/>
                  <a:pt x="170" y="61"/>
                </a:cubicBezTo>
                <a:cubicBezTo>
                  <a:pt x="170" y="61"/>
                  <a:pt x="170" y="61"/>
                  <a:pt x="174" y="58"/>
                </a:cubicBezTo>
                <a:cubicBezTo>
                  <a:pt x="174" y="58"/>
                  <a:pt x="174" y="58"/>
                  <a:pt x="174" y="58"/>
                </a:cubicBezTo>
                <a:cubicBezTo>
                  <a:pt x="174" y="58"/>
                  <a:pt x="174" y="58"/>
                  <a:pt x="174" y="58"/>
                </a:cubicBezTo>
                <a:cubicBezTo>
                  <a:pt x="174" y="58"/>
                  <a:pt x="175" y="57"/>
                  <a:pt x="175" y="56"/>
                </a:cubicBezTo>
                <a:cubicBezTo>
                  <a:pt x="175" y="56"/>
                  <a:pt x="175" y="55"/>
                  <a:pt x="174" y="54"/>
                </a:cubicBezTo>
                <a:cubicBezTo>
                  <a:pt x="174" y="54"/>
                  <a:pt x="173" y="53"/>
                  <a:pt x="172" y="53"/>
                </a:cubicBezTo>
                <a:cubicBezTo>
                  <a:pt x="170" y="53"/>
                  <a:pt x="169" y="53"/>
                  <a:pt x="166" y="53"/>
                </a:cubicBezTo>
                <a:cubicBezTo>
                  <a:pt x="164" y="53"/>
                  <a:pt x="163" y="52"/>
                  <a:pt x="162" y="51"/>
                </a:cubicBezTo>
                <a:cubicBezTo>
                  <a:pt x="162" y="50"/>
                  <a:pt x="161" y="48"/>
                  <a:pt x="161" y="47"/>
                </a:cubicBezTo>
                <a:cubicBezTo>
                  <a:pt x="161" y="45"/>
                  <a:pt x="162" y="43"/>
                  <a:pt x="163" y="42"/>
                </a:cubicBezTo>
                <a:cubicBezTo>
                  <a:pt x="163" y="42"/>
                  <a:pt x="163" y="42"/>
                  <a:pt x="163" y="42"/>
                </a:cubicBezTo>
                <a:cubicBezTo>
                  <a:pt x="163" y="42"/>
                  <a:pt x="163" y="42"/>
                  <a:pt x="163" y="42"/>
                </a:cubicBezTo>
                <a:cubicBezTo>
                  <a:pt x="165" y="41"/>
                  <a:pt x="167" y="40"/>
                  <a:pt x="170" y="40"/>
                </a:cubicBezTo>
                <a:cubicBezTo>
                  <a:pt x="172" y="40"/>
                  <a:pt x="173" y="40"/>
                  <a:pt x="175" y="40"/>
                </a:cubicBezTo>
                <a:cubicBezTo>
                  <a:pt x="175" y="41"/>
                  <a:pt x="176" y="41"/>
                  <a:pt x="176" y="41"/>
                </a:cubicBezTo>
                <a:cubicBezTo>
                  <a:pt x="177" y="41"/>
                  <a:pt x="177" y="41"/>
                  <a:pt x="177" y="41"/>
                </a:cubicBezTo>
                <a:cubicBezTo>
                  <a:pt x="179" y="42"/>
                  <a:pt x="179" y="42"/>
                  <a:pt x="179" y="42"/>
                </a:cubicBezTo>
                <a:cubicBezTo>
                  <a:pt x="179" y="39"/>
                  <a:pt x="179" y="39"/>
                  <a:pt x="179" y="39"/>
                </a:cubicBezTo>
                <a:cubicBezTo>
                  <a:pt x="179" y="39"/>
                  <a:pt x="179" y="39"/>
                  <a:pt x="177" y="35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6" y="37"/>
                  <a:pt x="176" y="37"/>
                  <a:pt x="176" y="37"/>
                </a:cubicBezTo>
                <a:cubicBezTo>
                  <a:pt x="176" y="37"/>
                  <a:pt x="176" y="37"/>
                  <a:pt x="185" y="35"/>
                </a:cubicBezTo>
                <a:cubicBezTo>
                  <a:pt x="188" y="35"/>
                  <a:pt x="188" y="35"/>
                  <a:pt x="188" y="35"/>
                </a:cubicBezTo>
                <a:cubicBezTo>
                  <a:pt x="187" y="33"/>
                  <a:pt x="187" y="33"/>
                  <a:pt x="187" y="33"/>
                </a:cubicBezTo>
                <a:cubicBezTo>
                  <a:pt x="187" y="33"/>
                  <a:pt x="187" y="33"/>
                  <a:pt x="184" y="28"/>
                </a:cubicBezTo>
                <a:cubicBezTo>
                  <a:pt x="183" y="29"/>
                  <a:pt x="183" y="29"/>
                  <a:pt x="183" y="2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29"/>
                  <a:pt x="184" y="29"/>
                  <a:pt x="187" y="21"/>
                </a:cubicBezTo>
                <a:cubicBezTo>
                  <a:pt x="185" y="21"/>
                  <a:pt x="185" y="21"/>
                  <a:pt x="185" y="21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5" y="22"/>
                  <a:pt x="188" y="22"/>
                  <a:pt x="191" y="21"/>
                </a:cubicBezTo>
                <a:cubicBezTo>
                  <a:pt x="192" y="20"/>
                  <a:pt x="192" y="20"/>
                  <a:pt x="192" y="20"/>
                </a:cubicBezTo>
                <a:cubicBezTo>
                  <a:pt x="192" y="20"/>
                  <a:pt x="192" y="20"/>
                  <a:pt x="192" y="20"/>
                </a:cubicBezTo>
                <a:cubicBezTo>
                  <a:pt x="192" y="20"/>
                  <a:pt x="193" y="19"/>
                  <a:pt x="193" y="18"/>
                </a:cubicBezTo>
                <a:cubicBezTo>
                  <a:pt x="195" y="15"/>
                  <a:pt x="196" y="12"/>
                  <a:pt x="196" y="12"/>
                </a:cubicBezTo>
                <a:cubicBezTo>
                  <a:pt x="195" y="11"/>
                  <a:pt x="195" y="11"/>
                  <a:pt x="195" y="11"/>
                </a:cubicBezTo>
                <a:cubicBezTo>
                  <a:pt x="194" y="13"/>
                  <a:pt x="194" y="13"/>
                  <a:pt x="194" y="13"/>
                </a:cubicBezTo>
                <a:cubicBezTo>
                  <a:pt x="194" y="13"/>
                  <a:pt x="194" y="13"/>
                  <a:pt x="202" y="15"/>
                </a:cubicBezTo>
                <a:cubicBezTo>
                  <a:pt x="203" y="15"/>
                  <a:pt x="203" y="15"/>
                  <a:pt x="203" y="15"/>
                </a:cubicBezTo>
                <a:cubicBezTo>
                  <a:pt x="204" y="15"/>
                  <a:pt x="204" y="15"/>
                  <a:pt x="204" y="15"/>
                </a:cubicBezTo>
                <a:cubicBezTo>
                  <a:pt x="204" y="15"/>
                  <a:pt x="204" y="15"/>
                  <a:pt x="212" y="11"/>
                </a:cubicBezTo>
                <a:cubicBezTo>
                  <a:pt x="211" y="10"/>
                  <a:pt x="211" y="10"/>
                  <a:pt x="211" y="10"/>
                </a:cubicBezTo>
                <a:cubicBezTo>
                  <a:pt x="209" y="10"/>
                  <a:pt x="209" y="10"/>
                  <a:pt x="209" y="10"/>
                </a:cubicBezTo>
                <a:cubicBezTo>
                  <a:pt x="209" y="10"/>
                  <a:pt x="209" y="10"/>
                  <a:pt x="209" y="12"/>
                </a:cubicBezTo>
                <a:cubicBezTo>
                  <a:pt x="209" y="13"/>
                  <a:pt x="209" y="13"/>
                  <a:pt x="209" y="13"/>
                </a:cubicBezTo>
                <a:cubicBezTo>
                  <a:pt x="210" y="13"/>
                  <a:pt x="210" y="13"/>
                  <a:pt x="210" y="13"/>
                </a:cubicBezTo>
                <a:cubicBezTo>
                  <a:pt x="210" y="13"/>
                  <a:pt x="210" y="13"/>
                  <a:pt x="213" y="16"/>
                </a:cubicBezTo>
                <a:cubicBezTo>
                  <a:pt x="214" y="15"/>
                  <a:pt x="214" y="15"/>
                  <a:pt x="214" y="15"/>
                </a:cubicBezTo>
                <a:cubicBezTo>
                  <a:pt x="212" y="16"/>
                  <a:pt x="212" y="16"/>
                  <a:pt x="212" y="16"/>
                </a:cubicBezTo>
                <a:cubicBezTo>
                  <a:pt x="212" y="16"/>
                  <a:pt x="213" y="16"/>
                  <a:pt x="213" y="17"/>
                </a:cubicBezTo>
                <a:cubicBezTo>
                  <a:pt x="213" y="18"/>
                  <a:pt x="213" y="18"/>
                  <a:pt x="214" y="19"/>
                </a:cubicBezTo>
                <a:cubicBezTo>
                  <a:pt x="214" y="19"/>
                  <a:pt x="215" y="20"/>
                  <a:pt x="216" y="20"/>
                </a:cubicBezTo>
                <a:cubicBezTo>
                  <a:pt x="216" y="20"/>
                  <a:pt x="217" y="19"/>
                  <a:pt x="217" y="19"/>
                </a:cubicBezTo>
                <a:cubicBezTo>
                  <a:pt x="216" y="18"/>
                  <a:pt x="216" y="18"/>
                  <a:pt x="216" y="18"/>
                </a:cubicBezTo>
                <a:cubicBezTo>
                  <a:pt x="216" y="19"/>
                  <a:pt x="216" y="19"/>
                  <a:pt x="216" y="19"/>
                </a:cubicBezTo>
                <a:cubicBezTo>
                  <a:pt x="217" y="19"/>
                  <a:pt x="218" y="19"/>
                  <a:pt x="218" y="19"/>
                </a:cubicBezTo>
                <a:cubicBezTo>
                  <a:pt x="218" y="18"/>
                  <a:pt x="218" y="18"/>
                  <a:pt x="218" y="17"/>
                </a:cubicBezTo>
                <a:cubicBezTo>
                  <a:pt x="218" y="17"/>
                  <a:pt x="218" y="16"/>
                  <a:pt x="218" y="16"/>
                </a:cubicBezTo>
                <a:cubicBezTo>
                  <a:pt x="218" y="13"/>
                  <a:pt x="218" y="10"/>
                  <a:pt x="218" y="9"/>
                </a:cubicBezTo>
                <a:cubicBezTo>
                  <a:pt x="216" y="10"/>
                  <a:pt x="216" y="10"/>
                  <a:pt x="216" y="10"/>
                </a:cubicBezTo>
                <a:cubicBezTo>
                  <a:pt x="216" y="11"/>
                  <a:pt x="216" y="11"/>
                  <a:pt x="216" y="11"/>
                </a:cubicBezTo>
                <a:cubicBezTo>
                  <a:pt x="216" y="11"/>
                  <a:pt x="216" y="11"/>
                  <a:pt x="220" y="11"/>
                </a:cubicBezTo>
                <a:cubicBezTo>
                  <a:pt x="220" y="10"/>
                  <a:pt x="220" y="10"/>
                  <a:pt x="220" y="10"/>
                </a:cubicBezTo>
                <a:cubicBezTo>
                  <a:pt x="219" y="10"/>
                  <a:pt x="219" y="10"/>
                  <a:pt x="219" y="10"/>
                </a:cubicBezTo>
                <a:cubicBezTo>
                  <a:pt x="219" y="10"/>
                  <a:pt x="219" y="11"/>
                  <a:pt x="219" y="13"/>
                </a:cubicBezTo>
                <a:cubicBezTo>
                  <a:pt x="219" y="14"/>
                  <a:pt x="219" y="14"/>
                  <a:pt x="220" y="15"/>
                </a:cubicBezTo>
                <a:cubicBezTo>
                  <a:pt x="220" y="16"/>
                  <a:pt x="220" y="17"/>
                  <a:pt x="221" y="18"/>
                </a:cubicBezTo>
                <a:cubicBezTo>
                  <a:pt x="221" y="18"/>
                  <a:pt x="221" y="19"/>
                  <a:pt x="221" y="20"/>
                </a:cubicBezTo>
                <a:cubicBezTo>
                  <a:pt x="222" y="20"/>
                  <a:pt x="222" y="21"/>
                  <a:pt x="222" y="21"/>
                </a:cubicBezTo>
                <a:cubicBezTo>
                  <a:pt x="222" y="22"/>
                  <a:pt x="222" y="22"/>
                  <a:pt x="222" y="22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4" y="23"/>
                  <a:pt x="224" y="23"/>
                  <a:pt x="224" y="23"/>
                </a:cubicBezTo>
                <a:cubicBezTo>
                  <a:pt x="224" y="23"/>
                  <a:pt x="225" y="23"/>
                  <a:pt x="226" y="22"/>
                </a:cubicBezTo>
                <a:cubicBezTo>
                  <a:pt x="226" y="21"/>
                  <a:pt x="227" y="20"/>
                  <a:pt x="227" y="18"/>
                </a:cubicBezTo>
                <a:cubicBezTo>
                  <a:pt x="226" y="18"/>
                  <a:pt x="226" y="18"/>
                  <a:pt x="226" y="18"/>
                </a:cubicBezTo>
                <a:cubicBezTo>
                  <a:pt x="227" y="18"/>
                  <a:pt x="227" y="18"/>
                  <a:pt x="227" y="18"/>
                </a:cubicBezTo>
                <a:cubicBezTo>
                  <a:pt x="227" y="18"/>
                  <a:pt x="228" y="17"/>
                  <a:pt x="228" y="17"/>
                </a:cubicBezTo>
                <a:cubicBezTo>
                  <a:pt x="228" y="16"/>
                  <a:pt x="227" y="15"/>
                  <a:pt x="227" y="15"/>
                </a:cubicBezTo>
                <a:cubicBezTo>
                  <a:pt x="226" y="13"/>
                  <a:pt x="224" y="12"/>
                  <a:pt x="224" y="12"/>
                </a:cubicBezTo>
                <a:cubicBezTo>
                  <a:pt x="223" y="14"/>
                  <a:pt x="223" y="14"/>
                  <a:pt x="223" y="14"/>
                </a:cubicBezTo>
                <a:cubicBezTo>
                  <a:pt x="225" y="14"/>
                  <a:pt x="225" y="14"/>
                  <a:pt x="225" y="14"/>
                </a:cubicBezTo>
                <a:cubicBezTo>
                  <a:pt x="225" y="14"/>
                  <a:pt x="225" y="14"/>
                  <a:pt x="225" y="10"/>
                </a:cubicBezTo>
                <a:cubicBezTo>
                  <a:pt x="223" y="10"/>
                  <a:pt x="223" y="10"/>
                  <a:pt x="223" y="10"/>
                </a:cubicBezTo>
                <a:cubicBezTo>
                  <a:pt x="223" y="11"/>
                  <a:pt x="223" y="11"/>
                  <a:pt x="223" y="11"/>
                </a:cubicBezTo>
                <a:cubicBezTo>
                  <a:pt x="223" y="11"/>
                  <a:pt x="223" y="11"/>
                  <a:pt x="230" y="11"/>
                </a:cubicBezTo>
                <a:cubicBezTo>
                  <a:pt x="230" y="10"/>
                  <a:pt x="230" y="10"/>
                  <a:pt x="230" y="10"/>
                </a:cubicBezTo>
                <a:cubicBezTo>
                  <a:pt x="229" y="9"/>
                  <a:pt x="229" y="9"/>
                  <a:pt x="229" y="9"/>
                </a:cubicBezTo>
                <a:cubicBezTo>
                  <a:pt x="228" y="9"/>
                  <a:pt x="227" y="12"/>
                  <a:pt x="227" y="15"/>
                </a:cubicBezTo>
                <a:cubicBezTo>
                  <a:pt x="227" y="16"/>
                  <a:pt x="227" y="16"/>
                  <a:pt x="228" y="17"/>
                </a:cubicBezTo>
                <a:cubicBezTo>
                  <a:pt x="228" y="18"/>
                  <a:pt x="229" y="19"/>
                  <a:pt x="229" y="20"/>
                </a:cubicBezTo>
                <a:cubicBezTo>
                  <a:pt x="229" y="21"/>
                  <a:pt x="230" y="23"/>
                  <a:pt x="230" y="23"/>
                </a:cubicBezTo>
                <a:cubicBezTo>
                  <a:pt x="231" y="23"/>
                  <a:pt x="231" y="23"/>
                  <a:pt x="231" y="23"/>
                </a:cubicBezTo>
                <a:cubicBezTo>
                  <a:pt x="230" y="23"/>
                  <a:pt x="230" y="23"/>
                  <a:pt x="230" y="23"/>
                </a:cubicBezTo>
                <a:cubicBezTo>
                  <a:pt x="229" y="25"/>
                  <a:pt x="228" y="26"/>
                  <a:pt x="227" y="27"/>
                </a:cubicBezTo>
                <a:cubicBezTo>
                  <a:pt x="226" y="27"/>
                  <a:pt x="226" y="27"/>
                  <a:pt x="225" y="27"/>
                </a:cubicBezTo>
                <a:cubicBezTo>
                  <a:pt x="225" y="27"/>
                  <a:pt x="225" y="27"/>
                  <a:pt x="225" y="27"/>
                </a:cubicBezTo>
                <a:cubicBezTo>
                  <a:pt x="224" y="27"/>
                  <a:pt x="224" y="27"/>
                  <a:pt x="224" y="27"/>
                </a:cubicBezTo>
                <a:cubicBezTo>
                  <a:pt x="224" y="27"/>
                  <a:pt x="224" y="27"/>
                  <a:pt x="224" y="27"/>
                </a:cubicBezTo>
                <a:cubicBezTo>
                  <a:pt x="221" y="27"/>
                  <a:pt x="221" y="27"/>
                  <a:pt x="221" y="27"/>
                </a:cubicBezTo>
                <a:cubicBezTo>
                  <a:pt x="223" y="30"/>
                  <a:pt x="223" y="30"/>
                  <a:pt x="223" y="30"/>
                </a:cubicBezTo>
                <a:cubicBezTo>
                  <a:pt x="223" y="30"/>
                  <a:pt x="223" y="30"/>
                  <a:pt x="225" y="31"/>
                </a:cubicBezTo>
                <a:cubicBezTo>
                  <a:pt x="226" y="30"/>
                  <a:pt x="226" y="30"/>
                  <a:pt x="226" y="30"/>
                </a:cubicBezTo>
                <a:cubicBezTo>
                  <a:pt x="225" y="29"/>
                  <a:pt x="225" y="29"/>
                  <a:pt x="225" y="29"/>
                </a:cubicBezTo>
                <a:cubicBezTo>
                  <a:pt x="225" y="29"/>
                  <a:pt x="225" y="29"/>
                  <a:pt x="221" y="34"/>
                </a:cubicBezTo>
                <a:cubicBezTo>
                  <a:pt x="219" y="37"/>
                  <a:pt x="219" y="37"/>
                  <a:pt x="219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2" y="37"/>
                  <a:pt x="222" y="37"/>
                  <a:pt x="223" y="37"/>
                </a:cubicBezTo>
                <a:cubicBezTo>
                  <a:pt x="223" y="37"/>
                  <a:pt x="223" y="37"/>
                  <a:pt x="223" y="37"/>
                </a:cubicBezTo>
                <a:cubicBezTo>
                  <a:pt x="224" y="37"/>
                  <a:pt x="224" y="37"/>
                  <a:pt x="224" y="37"/>
                </a:cubicBezTo>
                <a:cubicBezTo>
                  <a:pt x="224" y="37"/>
                  <a:pt x="224" y="37"/>
                  <a:pt x="235" y="31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35" y="30"/>
                  <a:pt x="235" y="30"/>
                  <a:pt x="235" y="18"/>
                </a:cubicBezTo>
                <a:cubicBezTo>
                  <a:pt x="235" y="17"/>
                  <a:pt x="235" y="17"/>
                  <a:pt x="235" y="17"/>
                </a:cubicBezTo>
                <a:cubicBezTo>
                  <a:pt x="235" y="17"/>
                  <a:pt x="235" y="17"/>
                  <a:pt x="235" y="17"/>
                </a:cubicBezTo>
                <a:cubicBezTo>
                  <a:pt x="235" y="17"/>
                  <a:pt x="235" y="17"/>
                  <a:pt x="234" y="14"/>
                </a:cubicBezTo>
                <a:cubicBezTo>
                  <a:pt x="233" y="15"/>
                  <a:pt x="233" y="15"/>
                  <a:pt x="233" y="15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234" y="16"/>
                  <a:pt x="234" y="16"/>
                  <a:pt x="237" y="9"/>
                </a:cubicBezTo>
                <a:cubicBezTo>
                  <a:pt x="235" y="8"/>
                  <a:pt x="235" y="8"/>
                  <a:pt x="235" y="8"/>
                </a:cubicBezTo>
                <a:cubicBezTo>
                  <a:pt x="235" y="10"/>
                  <a:pt x="235" y="10"/>
                  <a:pt x="235" y="10"/>
                </a:cubicBezTo>
                <a:cubicBezTo>
                  <a:pt x="235" y="10"/>
                  <a:pt x="235" y="10"/>
                  <a:pt x="245" y="11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11"/>
                  <a:pt x="243" y="11"/>
                  <a:pt x="243" y="11"/>
                </a:cubicBezTo>
                <a:cubicBezTo>
                  <a:pt x="243" y="11"/>
                  <a:pt x="244" y="11"/>
                  <a:pt x="245" y="12"/>
                </a:cubicBezTo>
                <a:cubicBezTo>
                  <a:pt x="245" y="13"/>
                  <a:pt x="245" y="13"/>
                  <a:pt x="246" y="13"/>
                </a:cubicBezTo>
                <a:cubicBezTo>
                  <a:pt x="246" y="14"/>
                  <a:pt x="246" y="14"/>
                  <a:pt x="246" y="14"/>
                </a:cubicBezTo>
                <a:cubicBezTo>
                  <a:pt x="246" y="14"/>
                  <a:pt x="247" y="14"/>
                  <a:pt x="247" y="14"/>
                </a:cubicBezTo>
                <a:cubicBezTo>
                  <a:pt x="248" y="14"/>
                  <a:pt x="248" y="14"/>
                  <a:pt x="249" y="13"/>
                </a:cubicBezTo>
                <a:cubicBezTo>
                  <a:pt x="249" y="13"/>
                  <a:pt x="249" y="13"/>
                  <a:pt x="249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7" y="14"/>
                  <a:pt x="247" y="14"/>
                  <a:pt x="247" y="14"/>
                </a:cubicBezTo>
                <a:cubicBezTo>
                  <a:pt x="248" y="14"/>
                  <a:pt x="248" y="14"/>
                  <a:pt x="249" y="13"/>
                </a:cubicBezTo>
                <a:cubicBezTo>
                  <a:pt x="249" y="13"/>
                  <a:pt x="249" y="12"/>
                  <a:pt x="249" y="12"/>
                </a:cubicBezTo>
                <a:cubicBezTo>
                  <a:pt x="249" y="12"/>
                  <a:pt x="249" y="11"/>
                  <a:pt x="249" y="11"/>
                </a:cubicBezTo>
                <a:cubicBezTo>
                  <a:pt x="249" y="10"/>
                  <a:pt x="248" y="8"/>
                  <a:pt x="247" y="7"/>
                </a:cubicBezTo>
                <a:cubicBezTo>
                  <a:pt x="247" y="5"/>
                  <a:pt x="246" y="4"/>
                  <a:pt x="246" y="3"/>
                </a:cubicBezTo>
                <a:cubicBezTo>
                  <a:pt x="246" y="2"/>
                  <a:pt x="246" y="2"/>
                  <a:pt x="246" y="2"/>
                </a:cubicBezTo>
                <a:cubicBezTo>
                  <a:pt x="245" y="2"/>
                  <a:pt x="245" y="2"/>
                  <a:pt x="245" y="2"/>
                </a:cubicBezTo>
                <a:cubicBezTo>
                  <a:pt x="246" y="3"/>
                  <a:pt x="246" y="3"/>
                  <a:pt x="246" y="3"/>
                </a:cubicBezTo>
                <a:cubicBezTo>
                  <a:pt x="245" y="2"/>
                  <a:pt x="245" y="2"/>
                  <a:pt x="245" y="2"/>
                </a:cubicBezTo>
                <a:cubicBezTo>
                  <a:pt x="245" y="3"/>
                  <a:pt x="245" y="3"/>
                  <a:pt x="245" y="3"/>
                </a:cubicBezTo>
                <a:cubicBezTo>
                  <a:pt x="246" y="3"/>
                  <a:pt x="246" y="3"/>
                  <a:pt x="246" y="3"/>
                </a:cubicBezTo>
                <a:cubicBezTo>
                  <a:pt x="245" y="2"/>
                  <a:pt x="245" y="2"/>
                  <a:pt x="245" y="2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6" y="3"/>
                  <a:pt x="247" y="4"/>
                </a:cubicBezTo>
                <a:cubicBezTo>
                  <a:pt x="248" y="5"/>
                  <a:pt x="250" y="6"/>
                  <a:pt x="251" y="7"/>
                </a:cubicBezTo>
                <a:cubicBezTo>
                  <a:pt x="252" y="9"/>
                  <a:pt x="253" y="9"/>
                  <a:pt x="253" y="9"/>
                </a:cubicBezTo>
                <a:cubicBezTo>
                  <a:pt x="254" y="8"/>
                  <a:pt x="254" y="8"/>
                  <a:pt x="254" y="8"/>
                </a:cubicBezTo>
                <a:cubicBezTo>
                  <a:pt x="253" y="8"/>
                  <a:pt x="253" y="8"/>
                  <a:pt x="253" y="8"/>
                </a:cubicBezTo>
                <a:cubicBezTo>
                  <a:pt x="253" y="8"/>
                  <a:pt x="253" y="8"/>
                  <a:pt x="253" y="9"/>
                </a:cubicBezTo>
                <a:cubicBezTo>
                  <a:pt x="253" y="9"/>
                  <a:pt x="253" y="10"/>
                  <a:pt x="253" y="12"/>
                </a:cubicBezTo>
                <a:cubicBezTo>
                  <a:pt x="253" y="13"/>
                  <a:pt x="253" y="13"/>
                  <a:pt x="253" y="13"/>
                </a:cubicBezTo>
                <a:cubicBezTo>
                  <a:pt x="253" y="14"/>
                  <a:pt x="253" y="14"/>
                  <a:pt x="253" y="14"/>
                </a:cubicBezTo>
                <a:cubicBezTo>
                  <a:pt x="254" y="14"/>
                  <a:pt x="254" y="14"/>
                  <a:pt x="254" y="14"/>
                </a:cubicBezTo>
                <a:cubicBezTo>
                  <a:pt x="254" y="14"/>
                  <a:pt x="256" y="15"/>
                  <a:pt x="257" y="17"/>
                </a:cubicBezTo>
                <a:cubicBezTo>
                  <a:pt x="258" y="17"/>
                  <a:pt x="259" y="18"/>
                  <a:pt x="259" y="19"/>
                </a:cubicBezTo>
                <a:cubicBezTo>
                  <a:pt x="259" y="19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1"/>
                  <a:pt x="259" y="21"/>
                  <a:pt x="259" y="21"/>
                </a:cubicBezTo>
                <a:cubicBezTo>
                  <a:pt x="260" y="21"/>
                  <a:pt x="260" y="21"/>
                  <a:pt x="260" y="21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1"/>
                  <a:pt x="259" y="21"/>
                  <a:pt x="259" y="21"/>
                </a:cubicBezTo>
                <a:cubicBezTo>
                  <a:pt x="260" y="21"/>
                  <a:pt x="260" y="21"/>
                  <a:pt x="260" y="21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1"/>
                  <a:pt x="259" y="21"/>
                  <a:pt x="258" y="22"/>
                </a:cubicBezTo>
                <a:cubicBezTo>
                  <a:pt x="256" y="23"/>
                  <a:pt x="254" y="24"/>
                  <a:pt x="253" y="25"/>
                </a:cubicBezTo>
                <a:cubicBezTo>
                  <a:pt x="252" y="25"/>
                  <a:pt x="251" y="25"/>
                  <a:pt x="250" y="26"/>
                </a:cubicBezTo>
                <a:cubicBezTo>
                  <a:pt x="250" y="26"/>
                  <a:pt x="250" y="26"/>
                  <a:pt x="250" y="26"/>
                </a:cubicBezTo>
                <a:cubicBezTo>
                  <a:pt x="249" y="26"/>
                  <a:pt x="249" y="26"/>
                  <a:pt x="249" y="26"/>
                </a:cubicBezTo>
                <a:cubicBezTo>
                  <a:pt x="249" y="26"/>
                  <a:pt x="249" y="26"/>
                  <a:pt x="249" y="26"/>
                </a:cubicBezTo>
                <a:cubicBezTo>
                  <a:pt x="249" y="26"/>
                  <a:pt x="249" y="26"/>
                  <a:pt x="244" y="32"/>
                </a:cubicBezTo>
                <a:cubicBezTo>
                  <a:pt x="245" y="33"/>
                  <a:pt x="245" y="33"/>
                  <a:pt x="245" y="33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31"/>
                  <a:pt x="245" y="31"/>
                  <a:pt x="237" y="30"/>
                </a:cubicBezTo>
                <a:cubicBezTo>
                  <a:pt x="236" y="30"/>
                  <a:pt x="236" y="30"/>
                  <a:pt x="236" y="30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35" y="31"/>
                  <a:pt x="235" y="31"/>
                  <a:pt x="231" y="40"/>
                </a:cubicBezTo>
                <a:cubicBezTo>
                  <a:pt x="233" y="41"/>
                  <a:pt x="233" y="41"/>
                  <a:pt x="233" y="41"/>
                </a:cubicBezTo>
                <a:cubicBezTo>
                  <a:pt x="233" y="39"/>
                  <a:pt x="233" y="39"/>
                  <a:pt x="233" y="39"/>
                </a:cubicBezTo>
                <a:cubicBezTo>
                  <a:pt x="233" y="39"/>
                  <a:pt x="233" y="39"/>
                  <a:pt x="230" y="39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40"/>
                  <a:pt x="228" y="40"/>
                  <a:pt x="228" y="40"/>
                </a:cubicBezTo>
                <a:cubicBezTo>
                  <a:pt x="228" y="40"/>
                  <a:pt x="228" y="40"/>
                  <a:pt x="227" y="49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7" y="48"/>
                  <a:pt x="227" y="48"/>
                  <a:pt x="219" y="57"/>
                </a:cubicBezTo>
                <a:cubicBezTo>
                  <a:pt x="220" y="58"/>
                  <a:pt x="220" y="58"/>
                  <a:pt x="220" y="58"/>
                </a:cubicBezTo>
                <a:cubicBezTo>
                  <a:pt x="222" y="59"/>
                  <a:pt x="222" y="59"/>
                  <a:pt x="222" y="59"/>
                </a:cubicBezTo>
                <a:cubicBezTo>
                  <a:pt x="222" y="59"/>
                  <a:pt x="222" y="58"/>
                  <a:pt x="222" y="58"/>
                </a:cubicBezTo>
                <a:cubicBezTo>
                  <a:pt x="222" y="57"/>
                  <a:pt x="222" y="56"/>
                  <a:pt x="221" y="55"/>
                </a:cubicBezTo>
                <a:cubicBezTo>
                  <a:pt x="220" y="54"/>
                  <a:pt x="218" y="54"/>
                  <a:pt x="216" y="54"/>
                </a:cubicBezTo>
                <a:cubicBezTo>
                  <a:pt x="215" y="54"/>
                  <a:pt x="213" y="55"/>
                  <a:pt x="212" y="56"/>
                </a:cubicBezTo>
                <a:cubicBezTo>
                  <a:pt x="211" y="56"/>
                  <a:pt x="210" y="57"/>
                  <a:pt x="210" y="57"/>
                </a:cubicBezTo>
                <a:cubicBezTo>
                  <a:pt x="211" y="58"/>
                  <a:pt x="211" y="58"/>
                  <a:pt x="211" y="58"/>
                </a:cubicBezTo>
                <a:cubicBezTo>
                  <a:pt x="212" y="58"/>
                  <a:pt x="212" y="58"/>
                  <a:pt x="212" y="58"/>
                </a:cubicBezTo>
                <a:cubicBezTo>
                  <a:pt x="212" y="58"/>
                  <a:pt x="212" y="56"/>
                  <a:pt x="211" y="55"/>
                </a:cubicBezTo>
                <a:cubicBezTo>
                  <a:pt x="211" y="54"/>
                  <a:pt x="210" y="53"/>
                  <a:pt x="210" y="53"/>
                </a:cubicBezTo>
                <a:cubicBezTo>
                  <a:pt x="209" y="52"/>
                  <a:pt x="208" y="51"/>
                  <a:pt x="207" y="51"/>
                </a:cubicBezTo>
                <a:cubicBezTo>
                  <a:pt x="206" y="51"/>
                  <a:pt x="206" y="51"/>
                  <a:pt x="205" y="52"/>
                </a:cubicBezTo>
                <a:cubicBezTo>
                  <a:pt x="204" y="52"/>
                  <a:pt x="202" y="53"/>
                  <a:pt x="201" y="54"/>
                </a:cubicBezTo>
                <a:cubicBezTo>
                  <a:pt x="200" y="55"/>
                  <a:pt x="199" y="56"/>
                  <a:pt x="199" y="58"/>
                </a:cubicBezTo>
                <a:cubicBezTo>
                  <a:pt x="199" y="59"/>
                  <a:pt x="199" y="60"/>
                  <a:pt x="199" y="60"/>
                </a:cubicBezTo>
                <a:cubicBezTo>
                  <a:pt x="200" y="61"/>
                  <a:pt x="201" y="62"/>
                  <a:pt x="202" y="62"/>
                </a:cubicBezTo>
                <a:cubicBezTo>
                  <a:pt x="206" y="64"/>
                  <a:pt x="211" y="65"/>
                  <a:pt x="211" y="65"/>
                </a:cubicBezTo>
                <a:cubicBezTo>
                  <a:pt x="211" y="64"/>
                  <a:pt x="211" y="64"/>
                  <a:pt x="211" y="64"/>
                </a:cubicBezTo>
                <a:cubicBezTo>
                  <a:pt x="210" y="62"/>
                  <a:pt x="210" y="62"/>
                  <a:pt x="210" y="62"/>
                </a:cubicBezTo>
                <a:cubicBezTo>
                  <a:pt x="210" y="62"/>
                  <a:pt x="210" y="62"/>
                  <a:pt x="206" y="64"/>
                </a:cubicBezTo>
                <a:cubicBezTo>
                  <a:pt x="206" y="64"/>
                  <a:pt x="206" y="64"/>
                  <a:pt x="206" y="64"/>
                </a:cubicBezTo>
                <a:cubicBezTo>
                  <a:pt x="206" y="64"/>
                  <a:pt x="206" y="64"/>
                  <a:pt x="206" y="64"/>
                </a:cubicBezTo>
                <a:cubicBezTo>
                  <a:pt x="206" y="64"/>
                  <a:pt x="206" y="64"/>
                  <a:pt x="201" y="68"/>
                </a:cubicBezTo>
                <a:cubicBezTo>
                  <a:pt x="201" y="69"/>
                  <a:pt x="201" y="69"/>
                  <a:pt x="201" y="69"/>
                </a:cubicBezTo>
                <a:cubicBezTo>
                  <a:pt x="202" y="68"/>
                  <a:pt x="202" y="68"/>
                  <a:pt x="202" y="68"/>
                </a:cubicBezTo>
                <a:cubicBezTo>
                  <a:pt x="202" y="68"/>
                  <a:pt x="202" y="68"/>
                  <a:pt x="194" y="64"/>
                </a:cubicBezTo>
                <a:cubicBezTo>
                  <a:pt x="193" y="63"/>
                  <a:pt x="193" y="63"/>
                  <a:pt x="193" y="63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64"/>
                  <a:pt x="192" y="64"/>
                  <a:pt x="189" y="71"/>
                </a:cubicBezTo>
                <a:cubicBezTo>
                  <a:pt x="191" y="72"/>
                  <a:pt x="191" y="72"/>
                  <a:pt x="191" y="72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89" y="69"/>
                  <a:pt x="187" y="69"/>
                </a:cubicBezTo>
                <a:cubicBezTo>
                  <a:pt x="186" y="69"/>
                  <a:pt x="185" y="70"/>
                  <a:pt x="184" y="70"/>
                </a:cubicBezTo>
                <a:cubicBezTo>
                  <a:pt x="183" y="71"/>
                  <a:pt x="182" y="72"/>
                  <a:pt x="182" y="73"/>
                </a:cubicBezTo>
                <a:cubicBezTo>
                  <a:pt x="182" y="75"/>
                  <a:pt x="183" y="76"/>
                  <a:pt x="184" y="78"/>
                </a:cubicBezTo>
                <a:cubicBezTo>
                  <a:pt x="187" y="84"/>
                  <a:pt x="192" y="93"/>
                  <a:pt x="192" y="93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92" y="92"/>
                  <a:pt x="192" y="92"/>
                  <a:pt x="191" y="100"/>
                </a:cubicBezTo>
                <a:cubicBezTo>
                  <a:pt x="190" y="101"/>
                  <a:pt x="190" y="101"/>
                  <a:pt x="190" y="101"/>
                </a:cubicBezTo>
                <a:cubicBezTo>
                  <a:pt x="192" y="102"/>
                  <a:pt x="192" y="102"/>
                  <a:pt x="192" y="102"/>
                </a:cubicBezTo>
                <a:cubicBezTo>
                  <a:pt x="192" y="102"/>
                  <a:pt x="192" y="102"/>
                  <a:pt x="201" y="103"/>
                </a:cubicBezTo>
                <a:cubicBezTo>
                  <a:pt x="201" y="101"/>
                  <a:pt x="201" y="101"/>
                  <a:pt x="201" y="101"/>
                </a:cubicBezTo>
                <a:cubicBezTo>
                  <a:pt x="200" y="102"/>
                  <a:pt x="200" y="102"/>
                  <a:pt x="200" y="102"/>
                </a:cubicBezTo>
                <a:cubicBezTo>
                  <a:pt x="200" y="102"/>
                  <a:pt x="201" y="104"/>
                  <a:pt x="203" y="107"/>
                </a:cubicBezTo>
                <a:cubicBezTo>
                  <a:pt x="205" y="110"/>
                  <a:pt x="208" y="112"/>
                  <a:pt x="214" y="112"/>
                </a:cubicBezTo>
                <a:cubicBezTo>
                  <a:pt x="214" y="111"/>
                  <a:pt x="214" y="111"/>
                  <a:pt x="214" y="111"/>
                </a:cubicBezTo>
                <a:cubicBezTo>
                  <a:pt x="213" y="112"/>
                  <a:pt x="213" y="112"/>
                  <a:pt x="213" y="112"/>
                </a:cubicBezTo>
                <a:cubicBezTo>
                  <a:pt x="214" y="112"/>
                  <a:pt x="215" y="113"/>
                  <a:pt x="216" y="113"/>
                </a:cubicBezTo>
                <a:cubicBezTo>
                  <a:pt x="221" y="113"/>
                  <a:pt x="224" y="111"/>
                  <a:pt x="227" y="109"/>
                </a:cubicBezTo>
                <a:cubicBezTo>
                  <a:pt x="229" y="107"/>
                  <a:pt x="230" y="105"/>
                  <a:pt x="230" y="105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4"/>
                  <a:pt x="230" y="104"/>
                  <a:pt x="229" y="98"/>
                </a:cubicBezTo>
                <a:cubicBezTo>
                  <a:pt x="227" y="99"/>
                  <a:pt x="227" y="99"/>
                  <a:pt x="227" y="99"/>
                </a:cubicBezTo>
                <a:cubicBezTo>
                  <a:pt x="229" y="99"/>
                  <a:pt x="229" y="99"/>
                  <a:pt x="229" y="99"/>
                </a:cubicBezTo>
                <a:cubicBezTo>
                  <a:pt x="229" y="99"/>
                  <a:pt x="229" y="99"/>
                  <a:pt x="229" y="99"/>
                </a:cubicBezTo>
                <a:cubicBezTo>
                  <a:pt x="229" y="98"/>
                  <a:pt x="230" y="96"/>
                  <a:pt x="231" y="95"/>
                </a:cubicBezTo>
                <a:cubicBezTo>
                  <a:pt x="233" y="93"/>
                  <a:pt x="235" y="92"/>
                  <a:pt x="237" y="92"/>
                </a:cubicBezTo>
                <a:cubicBezTo>
                  <a:pt x="238" y="92"/>
                  <a:pt x="238" y="92"/>
                  <a:pt x="238" y="92"/>
                </a:cubicBezTo>
                <a:cubicBezTo>
                  <a:pt x="239" y="92"/>
                  <a:pt x="240" y="93"/>
                  <a:pt x="241" y="94"/>
                </a:cubicBezTo>
                <a:cubicBezTo>
                  <a:pt x="242" y="96"/>
                  <a:pt x="243" y="98"/>
                  <a:pt x="244" y="100"/>
                </a:cubicBezTo>
                <a:cubicBezTo>
                  <a:pt x="244" y="101"/>
                  <a:pt x="244" y="101"/>
                  <a:pt x="244" y="102"/>
                </a:cubicBezTo>
                <a:cubicBezTo>
                  <a:pt x="245" y="103"/>
                  <a:pt x="245" y="103"/>
                  <a:pt x="245" y="103"/>
                </a:cubicBezTo>
                <a:cubicBezTo>
                  <a:pt x="245" y="103"/>
                  <a:pt x="245" y="103"/>
                  <a:pt x="245" y="103"/>
                </a:cubicBezTo>
                <a:cubicBezTo>
                  <a:pt x="246" y="103"/>
                  <a:pt x="246" y="103"/>
                  <a:pt x="246" y="103"/>
                </a:cubicBezTo>
                <a:cubicBezTo>
                  <a:pt x="245" y="103"/>
                  <a:pt x="245" y="103"/>
                  <a:pt x="245" y="103"/>
                </a:cubicBezTo>
                <a:cubicBezTo>
                  <a:pt x="245" y="103"/>
                  <a:pt x="245" y="103"/>
                  <a:pt x="245" y="104"/>
                </a:cubicBezTo>
                <a:cubicBezTo>
                  <a:pt x="245" y="105"/>
                  <a:pt x="245" y="108"/>
                  <a:pt x="245" y="114"/>
                </a:cubicBezTo>
                <a:cubicBezTo>
                  <a:pt x="245" y="115"/>
                  <a:pt x="245" y="115"/>
                  <a:pt x="245" y="115"/>
                </a:cubicBezTo>
                <a:cubicBezTo>
                  <a:pt x="246" y="115"/>
                  <a:pt x="246" y="115"/>
                  <a:pt x="246" y="115"/>
                </a:cubicBezTo>
                <a:cubicBezTo>
                  <a:pt x="246" y="115"/>
                  <a:pt x="246" y="115"/>
                  <a:pt x="253" y="116"/>
                </a:cubicBezTo>
                <a:cubicBezTo>
                  <a:pt x="253" y="115"/>
                  <a:pt x="253" y="115"/>
                  <a:pt x="253" y="115"/>
                </a:cubicBezTo>
                <a:cubicBezTo>
                  <a:pt x="252" y="114"/>
                  <a:pt x="252" y="114"/>
                  <a:pt x="252" y="114"/>
                </a:cubicBezTo>
                <a:cubicBezTo>
                  <a:pt x="252" y="114"/>
                  <a:pt x="250" y="116"/>
                  <a:pt x="249" y="118"/>
                </a:cubicBezTo>
                <a:cubicBezTo>
                  <a:pt x="248" y="119"/>
                  <a:pt x="248" y="120"/>
                  <a:pt x="247" y="121"/>
                </a:cubicBezTo>
                <a:cubicBezTo>
                  <a:pt x="247" y="123"/>
                  <a:pt x="246" y="124"/>
                  <a:pt x="246" y="125"/>
                </a:cubicBezTo>
                <a:cubicBezTo>
                  <a:pt x="246" y="126"/>
                  <a:pt x="246" y="127"/>
                  <a:pt x="247" y="128"/>
                </a:cubicBezTo>
                <a:cubicBezTo>
                  <a:pt x="248" y="128"/>
                  <a:pt x="249" y="129"/>
                  <a:pt x="250" y="129"/>
                </a:cubicBezTo>
                <a:cubicBezTo>
                  <a:pt x="254" y="129"/>
                  <a:pt x="258" y="129"/>
                  <a:pt x="260" y="129"/>
                </a:cubicBezTo>
                <a:cubicBezTo>
                  <a:pt x="262" y="129"/>
                  <a:pt x="263" y="130"/>
                  <a:pt x="264" y="130"/>
                </a:cubicBezTo>
                <a:cubicBezTo>
                  <a:pt x="264" y="130"/>
                  <a:pt x="265" y="130"/>
                  <a:pt x="265" y="130"/>
                </a:cubicBezTo>
                <a:cubicBezTo>
                  <a:pt x="266" y="130"/>
                  <a:pt x="266" y="130"/>
                  <a:pt x="266" y="130"/>
                </a:cubicBezTo>
                <a:cubicBezTo>
                  <a:pt x="266" y="129"/>
                  <a:pt x="266" y="129"/>
                  <a:pt x="266" y="129"/>
                </a:cubicBezTo>
                <a:cubicBezTo>
                  <a:pt x="266" y="129"/>
                  <a:pt x="266" y="129"/>
                  <a:pt x="269" y="124"/>
                </a:cubicBezTo>
                <a:cubicBezTo>
                  <a:pt x="268" y="123"/>
                  <a:pt x="268" y="123"/>
                  <a:pt x="268" y="123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66" y="124"/>
                  <a:pt x="266" y="124"/>
                  <a:pt x="269" y="129"/>
                </a:cubicBezTo>
                <a:lnTo>
                  <a:pt x="270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4" name="France"/>
          <p:cNvSpPr>
            <a:spLocks noEditPoints="1"/>
          </p:cNvSpPr>
          <p:nvPr/>
        </p:nvSpPr>
        <p:spPr bwMode="auto">
          <a:xfrm>
            <a:off x="3665577" y="3602924"/>
            <a:ext cx="670059" cy="697097"/>
          </a:xfrm>
          <a:custGeom>
            <a:avLst/>
            <a:gdLst>
              <a:gd name="T0" fmla="*/ 729 w 845"/>
              <a:gd name="T1" fmla="*/ 191 h 879"/>
              <a:gd name="T2" fmla="*/ 690 w 845"/>
              <a:gd name="T3" fmla="*/ 183 h 879"/>
              <a:gd name="T4" fmla="*/ 649 w 845"/>
              <a:gd name="T5" fmla="*/ 164 h 879"/>
              <a:gd name="T6" fmla="*/ 608 w 845"/>
              <a:gd name="T7" fmla="*/ 141 h 879"/>
              <a:gd name="T8" fmla="*/ 583 w 845"/>
              <a:gd name="T9" fmla="*/ 95 h 879"/>
              <a:gd name="T10" fmla="*/ 547 w 845"/>
              <a:gd name="T11" fmla="*/ 99 h 879"/>
              <a:gd name="T12" fmla="*/ 510 w 845"/>
              <a:gd name="T13" fmla="*/ 56 h 879"/>
              <a:gd name="T14" fmla="*/ 479 w 845"/>
              <a:gd name="T15" fmla="*/ 37 h 879"/>
              <a:gd name="T16" fmla="*/ 466 w 845"/>
              <a:gd name="T17" fmla="*/ 10 h 879"/>
              <a:gd name="T18" fmla="*/ 398 w 845"/>
              <a:gd name="T19" fmla="*/ 64 h 879"/>
              <a:gd name="T20" fmla="*/ 318 w 845"/>
              <a:gd name="T21" fmla="*/ 105 h 879"/>
              <a:gd name="T22" fmla="*/ 285 w 845"/>
              <a:gd name="T23" fmla="*/ 141 h 879"/>
              <a:gd name="T24" fmla="*/ 225 w 845"/>
              <a:gd name="T25" fmla="*/ 106 h 879"/>
              <a:gd name="T26" fmla="*/ 194 w 845"/>
              <a:gd name="T27" fmla="*/ 99 h 879"/>
              <a:gd name="T28" fmla="*/ 201 w 845"/>
              <a:gd name="T29" fmla="*/ 153 h 879"/>
              <a:gd name="T30" fmla="*/ 175 w 845"/>
              <a:gd name="T31" fmla="*/ 175 h 879"/>
              <a:gd name="T32" fmla="*/ 151 w 845"/>
              <a:gd name="T33" fmla="*/ 171 h 879"/>
              <a:gd name="T34" fmla="*/ 67 w 845"/>
              <a:gd name="T35" fmla="*/ 153 h 879"/>
              <a:gd name="T36" fmla="*/ 5 w 845"/>
              <a:gd name="T37" fmla="*/ 175 h 879"/>
              <a:gd name="T38" fmla="*/ 10 w 845"/>
              <a:gd name="T39" fmla="*/ 186 h 879"/>
              <a:gd name="T40" fmla="*/ 1 w 845"/>
              <a:gd name="T41" fmla="*/ 206 h 879"/>
              <a:gd name="T42" fmla="*/ 47 w 845"/>
              <a:gd name="T43" fmla="*/ 228 h 879"/>
              <a:gd name="T44" fmla="*/ 89 w 845"/>
              <a:gd name="T45" fmla="*/ 244 h 879"/>
              <a:gd name="T46" fmla="*/ 98 w 845"/>
              <a:gd name="T47" fmla="*/ 261 h 879"/>
              <a:gd name="T48" fmla="*/ 131 w 845"/>
              <a:gd name="T49" fmla="*/ 296 h 879"/>
              <a:gd name="T50" fmla="*/ 131 w 845"/>
              <a:gd name="T51" fmla="*/ 304 h 879"/>
              <a:gd name="T52" fmla="*/ 147 w 845"/>
              <a:gd name="T53" fmla="*/ 368 h 879"/>
              <a:gd name="T54" fmla="*/ 186 w 845"/>
              <a:gd name="T55" fmla="*/ 412 h 879"/>
              <a:gd name="T56" fmla="*/ 204 w 845"/>
              <a:gd name="T57" fmla="*/ 505 h 879"/>
              <a:gd name="T58" fmla="*/ 174 w 845"/>
              <a:gd name="T59" fmla="*/ 456 h 879"/>
              <a:gd name="T60" fmla="*/ 152 w 845"/>
              <a:gd name="T61" fmla="*/ 547 h 879"/>
              <a:gd name="T62" fmla="*/ 112 w 845"/>
              <a:gd name="T63" fmla="*/ 646 h 879"/>
              <a:gd name="T64" fmla="*/ 127 w 845"/>
              <a:gd name="T65" fmla="*/ 675 h 879"/>
              <a:gd name="T66" fmla="*/ 168 w 845"/>
              <a:gd name="T67" fmla="*/ 694 h 879"/>
              <a:gd name="T68" fmla="*/ 225 w 845"/>
              <a:gd name="T69" fmla="*/ 714 h 879"/>
              <a:gd name="T70" fmla="*/ 279 w 845"/>
              <a:gd name="T71" fmla="*/ 717 h 879"/>
              <a:gd name="T72" fmla="*/ 320 w 845"/>
              <a:gd name="T73" fmla="*/ 735 h 879"/>
              <a:gd name="T74" fmla="*/ 343 w 845"/>
              <a:gd name="T75" fmla="*/ 764 h 879"/>
              <a:gd name="T76" fmla="*/ 417 w 845"/>
              <a:gd name="T77" fmla="*/ 764 h 879"/>
              <a:gd name="T78" fmla="*/ 414 w 845"/>
              <a:gd name="T79" fmla="*/ 714 h 879"/>
              <a:gd name="T80" fmla="*/ 448 w 845"/>
              <a:gd name="T81" fmla="*/ 682 h 879"/>
              <a:gd name="T82" fmla="*/ 479 w 845"/>
              <a:gd name="T83" fmla="*/ 671 h 879"/>
              <a:gd name="T84" fmla="*/ 548 w 845"/>
              <a:gd name="T85" fmla="*/ 697 h 879"/>
              <a:gd name="T86" fmla="*/ 605 w 845"/>
              <a:gd name="T87" fmla="*/ 720 h 879"/>
              <a:gd name="T88" fmla="*/ 633 w 845"/>
              <a:gd name="T89" fmla="*/ 719 h 879"/>
              <a:gd name="T90" fmla="*/ 671 w 845"/>
              <a:gd name="T91" fmla="*/ 686 h 879"/>
              <a:gd name="T92" fmla="*/ 713 w 845"/>
              <a:gd name="T93" fmla="*/ 669 h 879"/>
              <a:gd name="T94" fmla="*/ 678 w 845"/>
              <a:gd name="T95" fmla="*/ 589 h 879"/>
              <a:gd name="T96" fmla="*/ 667 w 845"/>
              <a:gd name="T97" fmla="*/ 543 h 879"/>
              <a:gd name="T98" fmla="*/ 674 w 845"/>
              <a:gd name="T99" fmla="*/ 488 h 879"/>
              <a:gd name="T100" fmla="*/ 678 w 845"/>
              <a:gd name="T101" fmla="*/ 438 h 879"/>
              <a:gd name="T102" fmla="*/ 626 w 845"/>
              <a:gd name="T103" fmla="*/ 453 h 879"/>
              <a:gd name="T104" fmla="*/ 659 w 845"/>
              <a:gd name="T105" fmla="*/ 383 h 879"/>
              <a:gd name="T106" fmla="*/ 724 w 845"/>
              <a:gd name="T107" fmla="*/ 340 h 879"/>
              <a:gd name="T108" fmla="*/ 752 w 845"/>
              <a:gd name="T109" fmla="*/ 241 h 879"/>
              <a:gd name="T110" fmla="*/ 836 w 845"/>
              <a:gd name="T111" fmla="*/ 752 h 879"/>
              <a:gd name="T112" fmla="*/ 787 w 845"/>
              <a:gd name="T113" fmla="*/ 771 h 879"/>
              <a:gd name="T114" fmla="*/ 774 w 845"/>
              <a:gd name="T115" fmla="*/ 804 h 879"/>
              <a:gd name="T116" fmla="*/ 779 w 845"/>
              <a:gd name="T117" fmla="*/ 845 h 879"/>
              <a:gd name="T118" fmla="*/ 806 w 845"/>
              <a:gd name="T119" fmla="*/ 871 h 879"/>
              <a:gd name="T120" fmla="*/ 839 w 845"/>
              <a:gd name="T121" fmla="*/ 770 h 879"/>
              <a:gd name="T122" fmla="*/ 170 w 845"/>
              <a:gd name="T123" fmla="*/ 135 h 879"/>
              <a:gd name="T124" fmla="*/ 152 w 845"/>
              <a:gd name="T125" fmla="*/ 101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5" h="879">
                <a:moveTo>
                  <a:pt x="776" y="210"/>
                </a:moveTo>
                <a:cubicBezTo>
                  <a:pt x="772" y="209"/>
                  <a:pt x="760" y="199"/>
                  <a:pt x="756" y="203"/>
                </a:cubicBezTo>
                <a:cubicBezTo>
                  <a:pt x="755" y="206"/>
                  <a:pt x="741" y="199"/>
                  <a:pt x="739" y="198"/>
                </a:cubicBezTo>
                <a:cubicBezTo>
                  <a:pt x="737" y="198"/>
                  <a:pt x="732" y="191"/>
                  <a:pt x="735" y="191"/>
                </a:cubicBezTo>
                <a:cubicBezTo>
                  <a:pt x="733" y="191"/>
                  <a:pt x="732" y="190"/>
                  <a:pt x="730" y="190"/>
                </a:cubicBezTo>
                <a:cubicBezTo>
                  <a:pt x="726" y="190"/>
                  <a:pt x="729" y="191"/>
                  <a:pt x="729" y="191"/>
                </a:cubicBezTo>
                <a:cubicBezTo>
                  <a:pt x="725" y="193"/>
                  <a:pt x="725" y="194"/>
                  <a:pt x="724" y="194"/>
                </a:cubicBezTo>
                <a:cubicBezTo>
                  <a:pt x="721" y="194"/>
                  <a:pt x="713" y="190"/>
                  <a:pt x="713" y="190"/>
                </a:cubicBezTo>
                <a:cubicBezTo>
                  <a:pt x="710" y="190"/>
                  <a:pt x="709" y="198"/>
                  <a:pt x="708" y="189"/>
                </a:cubicBezTo>
                <a:cubicBezTo>
                  <a:pt x="708" y="186"/>
                  <a:pt x="701" y="184"/>
                  <a:pt x="697" y="184"/>
                </a:cubicBezTo>
                <a:cubicBezTo>
                  <a:pt x="699" y="189"/>
                  <a:pt x="697" y="189"/>
                  <a:pt x="693" y="189"/>
                </a:cubicBezTo>
                <a:cubicBezTo>
                  <a:pt x="689" y="187"/>
                  <a:pt x="691" y="186"/>
                  <a:pt x="690" y="183"/>
                </a:cubicBezTo>
                <a:cubicBezTo>
                  <a:pt x="690" y="184"/>
                  <a:pt x="682" y="170"/>
                  <a:pt x="680" y="171"/>
                </a:cubicBezTo>
                <a:cubicBezTo>
                  <a:pt x="683" y="170"/>
                  <a:pt x="683" y="166"/>
                  <a:pt x="682" y="164"/>
                </a:cubicBezTo>
                <a:cubicBezTo>
                  <a:pt x="679" y="162"/>
                  <a:pt x="675" y="162"/>
                  <a:pt x="672" y="160"/>
                </a:cubicBezTo>
                <a:cubicBezTo>
                  <a:pt x="670" y="162"/>
                  <a:pt x="668" y="162"/>
                  <a:pt x="667" y="162"/>
                </a:cubicBezTo>
                <a:cubicBezTo>
                  <a:pt x="664" y="162"/>
                  <a:pt x="664" y="159"/>
                  <a:pt x="660" y="159"/>
                </a:cubicBezTo>
                <a:cubicBezTo>
                  <a:pt x="656" y="157"/>
                  <a:pt x="659" y="164"/>
                  <a:pt x="649" y="164"/>
                </a:cubicBezTo>
                <a:cubicBezTo>
                  <a:pt x="643" y="166"/>
                  <a:pt x="643" y="157"/>
                  <a:pt x="643" y="157"/>
                </a:cubicBezTo>
                <a:cubicBezTo>
                  <a:pt x="636" y="155"/>
                  <a:pt x="636" y="155"/>
                  <a:pt x="636" y="155"/>
                </a:cubicBezTo>
                <a:cubicBezTo>
                  <a:pt x="637" y="155"/>
                  <a:pt x="637" y="155"/>
                  <a:pt x="637" y="155"/>
                </a:cubicBezTo>
                <a:cubicBezTo>
                  <a:pt x="617" y="156"/>
                  <a:pt x="617" y="156"/>
                  <a:pt x="617" y="156"/>
                </a:cubicBezTo>
                <a:cubicBezTo>
                  <a:pt x="608" y="144"/>
                  <a:pt x="608" y="144"/>
                  <a:pt x="608" y="144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591" y="128"/>
                  <a:pt x="591" y="128"/>
                  <a:pt x="591" y="128"/>
                </a:cubicBezTo>
                <a:cubicBezTo>
                  <a:pt x="582" y="128"/>
                  <a:pt x="582" y="128"/>
                  <a:pt x="582" y="128"/>
                </a:cubicBezTo>
                <a:cubicBezTo>
                  <a:pt x="579" y="125"/>
                  <a:pt x="579" y="125"/>
                  <a:pt x="579" y="125"/>
                </a:cubicBezTo>
                <a:cubicBezTo>
                  <a:pt x="579" y="125"/>
                  <a:pt x="583" y="118"/>
                  <a:pt x="582" y="116"/>
                </a:cubicBezTo>
                <a:cubicBezTo>
                  <a:pt x="582" y="112"/>
                  <a:pt x="579" y="112"/>
                  <a:pt x="579" y="112"/>
                </a:cubicBezTo>
                <a:cubicBezTo>
                  <a:pt x="579" y="112"/>
                  <a:pt x="589" y="99"/>
                  <a:pt x="583" y="95"/>
                </a:cubicBezTo>
                <a:cubicBezTo>
                  <a:pt x="579" y="91"/>
                  <a:pt x="571" y="109"/>
                  <a:pt x="571" y="109"/>
                </a:cubicBezTo>
                <a:cubicBezTo>
                  <a:pt x="567" y="112"/>
                  <a:pt x="567" y="112"/>
                  <a:pt x="567" y="112"/>
                </a:cubicBezTo>
                <a:cubicBezTo>
                  <a:pt x="562" y="116"/>
                  <a:pt x="562" y="116"/>
                  <a:pt x="562" y="116"/>
                </a:cubicBezTo>
                <a:cubicBezTo>
                  <a:pt x="558" y="112"/>
                  <a:pt x="558" y="112"/>
                  <a:pt x="558" y="112"/>
                </a:cubicBezTo>
                <a:cubicBezTo>
                  <a:pt x="558" y="112"/>
                  <a:pt x="551" y="114"/>
                  <a:pt x="544" y="112"/>
                </a:cubicBezTo>
                <a:cubicBezTo>
                  <a:pt x="535" y="108"/>
                  <a:pt x="547" y="99"/>
                  <a:pt x="547" y="99"/>
                </a:cubicBezTo>
                <a:cubicBezTo>
                  <a:pt x="541" y="94"/>
                  <a:pt x="541" y="94"/>
                  <a:pt x="541" y="94"/>
                </a:cubicBezTo>
                <a:cubicBezTo>
                  <a:pt x="541" y="94"/>
                  <a:pt x="545" y="90"/>
                  <a:pt x="545" y="82"/>
                </a:cubicBezTo>
                <a:cubicBezTo>
                  <a:pt x="545" y="77"/>
                  <a:pt x="535" y="75"/>
                  <a:pt x="529" y="74"/>
                </a:cubicBezTo>
                <a:cubicBezTo>
                  <a:pt x="522" y="73"/>
                  <a:pt x="522" y="79"/>
                  <a:pt x="517" y="79"/>
                </a:cubicBezTo>
                <a:cubicBezTo>
                  <a:pt x="514" y="81"/>
                  <a:pt x="518" y="63"/>
                  <a:pt x="518" y="63"/>
                </a:cubicBezTo>
                <a:cubicBezTo>
                  <a:pt x="510" y="56"/>
                  <a:pt x="510" y="56"/>
                  <a:pt x="510" y="56"/>
                </a:cubicBezTo>
                <a:cubicBezTo>
                  <a:pt x="501" y="60"/>
                  <a:pt x="501" y="60"/>
                  <a:pt x="501" y="60"/>
                </a:cubicBezTo>
                <a:cubicBezTo>
                  <a:pt x="497" y="56"/>
                  <a:pt x="497" y="56"/>
                  <a:pt x="497" y="56"/>
                </a:cubicBezTo>
                <a:cubicBezTo>
                  <a:pt x="497" y="41"/>
                  <a:pt x="497" y="41"/>
                  <a:pt x="497" y="41"/>
                </a:cubicBezTo>
                <a:cubicBezTo>
                  <a:pt x="493" y="32"/>
                  <a:pt x="493" y="32"/>
                  <a:pt x="493" y="32"/>
                </a:cubicBezTo>
                <a:cubicBezTo>
                  <a:pt x="483" y="32"/>
                  <a:pt x="483" y="32"/>
                  <a:pt x="483" y="32"/>
                </a:cubicBezTo>
                <a:cubicBezTo>
                  <a:pt x="481" y="32"/>
                  <a:pt x="479" y="37"/>
                  <a:pt x="479" y="37"/>
                </a:cubicBezTo>
                <a:cubicBezTo>
                  <a:pt x="474" y="36"/>
                  <a:pt x="474" y="36"/>
                  <a:pt x="474" y="36"/>
                </a:cubicBezTo>
                <a:cubicBezTo>
                  <a:pt x="474" y="36"/>
                  <a:pt x="471" y="28"/>
                  <a:pt x="467" y="27"/>
                </a:cubicBezTo>
                <a:cubicBezTo>
                  <a:pt x="464" y="24"/>
                  <a:pt x="463" y="27"/>
                  <a:pt x="463" y="27"/>
                </a:cubicBezTo>
                <a:cubicBezTo>
                  <a:pt x="464" y="17"/>
                  <a:pt x="464" y="17"/>
                  <a:pt x="464" y="17"/>
                </a:cubicBezTo>
                <a:cubicBezTo>
                  <a:pt x="466" y="16"/>
                  <a:pt x="466" y="16"/>
                  <a:pt x="466" y="16"/>
                </a:cubicBezTo>
                <a:cubicBezTo>
                  <a:pt x="466" y="10"/>
                  <a:pt x="466" y="10"/>
                  <a:pt x="466" y="10"/>
                </a:cubicBezTo>
                <a:cubicBezTo>
                  <a:pt x="464" y="10"/>
                  <a:pt x="464" y="10"/>
                  <a:pt x="464" y="10"/>
                </a:cubicBezTo>
                <a:cubicBezTo>
                  <a:pt x="464" y="1"/>
                  <a:pt x="464" y="1"/>
                  <a:pt x="464" y="1"/>
                </a:cubicBezTo>
                <a:cubicBezTo>
                  <a:pt x="451" y="0"/>
                  <a:pt x="451" y="0"/>
                  <a:pt x="451" y="0"/>
                </a:cubicBezTo>
                <a:cubicBezTo>
                  <a:pt x="451" y="0"/>
                  <a:pt x="443" y="6"/>
                  <a:pt x="437" y="6"/>
                </a:cubicBezTo>
                <a:cubicBezTo>
                  <a:pt x="429" y="6"/>
                  <a:pt x="413" y="0"/>
                  <a:pt x="408" y="16"/>
                </a:cubicBezTo>
                <a:cubicBezTo>
                  <a:pt x="402" y="32"/>
                  <a:pt x="398" y="64"/>
                  <a:pt x="398" y="64"/>
                </a:cubicBezTo>
                <a:cubicBezTo>
                  <a:pt x="405" y="73"/>
                  <a:pt x="405" y="73"/>
                  <a:pt x="405" y="73"/>
                </a:cubicBezTo>
                <a:cubicBezTo>
                  <a:pt x="405" y="75"/>
                  <a:pt x="405" y="75"/>
                  <a:pt x="405" y="75"/>
                </a:cubicBezTo>
                <a:cubicBezTo>
                  <a:pt x="397" y="71"/>
                  <a:pt x="397" y="71"/>
                  <a:pt x="397" y="71"/>
                </a:cubicBezTo>
                <a:cubicBezTo>
                  <a:pt x="397" y="71"/>
                  <a:pt x="391" y="87"/>
                  <a:pt x="374" y="93"/>
                </a:cubicBezTo>
                <a:cubicBezTo>
                  <a:pt x="356" y="97"/>
                  <a:pt x="340" y="94"/>
                  <a:pt x="340" y="94"/>
                </a:cubicBezTo>
                <a:cubicBezTo>
                  <a:pt x="340" y="94"/>
                  <a:pt x="321" y="105"/>
                  <a:pt x="318" y="105"/>
                </a:cubicBezTo>
                <a:cubicBezTo>
                  <a:pt x="312" y="105"/>
                  <a:pt x="312" y="105"/>
                  <a:pt x="312" y="105"/>
                </a:cubicBezTo>
                <a:cubicBezTo>
                  <a:pt x="312" y="105"/>
                  <a:pt x="298" y="117"/>
                  <a:pt x="304" y="122"/>
                </a:cubicBezTo>
                <a:cubicBezTo>
                  <a:pt x="309" y="128"/>
                  <a:pt x="320" y="131"/>
                  <a:pt x="320" y="131"/>
                </a:cubicBezTo>
                <a:cubicBezTo>
                  <a:pt x="317" y="133"/>
                  <a:pt x="317" y="133"/>
                  <a:pt x="317" y="133"/>
                </a:cubicBezTo>
                <a:cubicBezTo>
                  <a:pt x="312" y="131"/>
                  <a:pt x="312" y="131"/>
                  <a:pt x="312" y="131"/>
                </a:cubicBezTo>
                <a:cubicBezTo>
                  <a:pt x="285" y="141"/>
                  <a:pt x="285" y="141"/>
                  <a:pt x="285" y="141"/>
                </a:cubicBezTo>
                <a:cubicBezTo>
                  <a:pt x="268" y="133"/>
                  <a:pt x="268" y="133"/>
                  <a:pt x="268" y="133"/>
                </a:cubicBezTo>
                <a:cubicBezTo>
                  <a:pt x="263" y="135"/>
                  <a:pt x="263" y="135"/>
                  <a:pt x="263" y="135"/>
                </a:cubicBezTo>
                <a:cubicBezTo>
                  <a:pt x="263" y="135"/>
                  <a:pt x="249" y="126"/>
                  <a:pt x="243" y="125"/>
                </a:cubicBezTo>
                <a:cubicBezTo>
                  <a:pt x="236" y="124"/>
                  <a:pt x="229" y="126"/>
                  <a:pt x="229" y="126"/>
                </a:cubicBezTo>
                <a:cubicBezTo>
                  <a:pt x="229" y="126"/>
                  <a:pt x="228" y="124"/>
                  <a:pt x="227" y="118"/>
                </a:cubicBezTo>
                <a:cubicBezTo>
                  <a:pt x="224" y="113"/>
                  <a:pt x="220" y="108"/>
                  <a:pt x="225" y="106"/>
                </a:cubicBezTo>
                <a:cubicBezTo>
                  <a:pt x="232" y="105"/>
                  <a:pt x="229" y="102"/>
                  <a:pt x="229" y="102"/>
                </a:cubicBezTo>
                <a:cubicBezTo>
                  <a:pt x="229" y="102"/>
                  <a:pt x="227" y="90"/>
                  <a:pt x="220" y="93"/>
                </a:cubicBezTo>
                <a:cubicBezTo>
                  <a:pt x="210" y="95"/>
                  <a:pt x="206" y="97"/>
                  <a:pt x="201" y="94"/>
                </a:cubicBezTo>
                <a:cubicBezTo>
                  <a:pt x="195" y="91"/>
                  <a:pt x="193" y="85"/>
                  <a:pt x="193" y="85"/>
                </a:cubicBezTo>
                <a:cubicBezTo>
                  <a:pt x="193" y="85"/>
                  <a:pt x="191" y="87"/>
                  <a:pt x="190" y="90"/>
                </a:cubicBezTo>
                <a:cubicBezTo>
                  <a:pt x="187" y="90"/>
                  <a:pt x="195" y="98"/>
                  <a:pt x="194" y="99"/>
                </a:cubicBezTo>
                <a:cubicBezTo>
                  <a:pt x="193" y="101"/>
                  <a:pt x="190" y="105"/>
                  <a:pt x="190" y="105"/>
                </a:cubicBezTo>
                <a:cubicBezTo>
                  <a:pt x="190" y="105"/>
                  <a:pt x="194" y="118"/>
                  <a:pt x="197" y="121"/>
                </a:cubicBezTo>
                <a:cubicBezTo>
                  <a:pt x="199" y="124"/>
                  <a:pt x="199" y="131"/>
                  <a:pt x="199" y="131"/>
                </a:cubicBezTo>
                <a:cubicBezTo>
                  <a:pt x="199" y="131"/>
                  <a:pt x="204" y="131"/>
                  <a:pt x="204" y="135"/>
                </a:cubicBezTo>
                <a:cubicBezTo>
                  <a:pt x="204" y="137"/>
                  <a:pt x="197" y="143"/>
                  <a:pt x="197" y="143"/>
                </a:cubicBezTo>
                <a:cubicBezTo>
                  <a:pt x="197" y="143"/>
                  <a:pt x="201" y="149"/>
                  <a:pt x="201" y="153"/>
                </a:cubicBezTo>
                <a:cubicBezTo>
                  <a:pt x="201" y="156"/>
                  <a:pt x="194" y="164"/>
                  <a:pt x="197" y="170"/>
                </a:cubicBezTo>
                <a:cubicBezTo>
                  <a:pt x="199" y="176"/>
                  <a:pt x="206" y="183"/>
                  <a:pt x="206" y="183"/>
                </a:cubicBezTo>
                <a:cubicBezTo>
                  <a:pt x="206" y="183"/>
                  <a:pt x="204" y="186"/>
                  <a:pt x="202" y="186"/>
                </a:cubicBezTo>
                <a:cubicBezTo>
                  <a:pt x="199" y="186"/>
                  <a:pt x="197" y="183"/>
                  <a:pt x="191" y="183"/>
                </a:cubicBezTo>
                <a:cubicBezTo>
                  <a:pt x="185" y="184"/>
                  <a:pt x="178" y="187"/>
                  <a:pt x="181" y="182"/>
                </a:cubicBezTo>
                <a:cubicBezTo>
                  <a:pt x="182" y="178"/>
                  <a:pt x="181" y="175"/>
                  <a:pt x="175" y="175"/>
                </a:cubicBezTo>
                <a:cubicBezTo>
                  <a:pt x="171" y="175"/>
                  <a:pt x="171" y="179"/>
                  <a:pt x="171" y="179"/>
                </a:cubicBezTo>
                <a:cubicBezTo>
                  <a:pt x="172" y="187"/>
                  <a:pt x="172" y="187"/>
                  <a:pt x="172" y="187"/>
                </a:cubicBezTo>
                <a:cubicBezTo>
                  <a:pt x="170" y="187"/>
                  <a:pt x="170" y="187"/>
                  <a:pt x="170" y="187"/>
                </a:cubicBezTo>
                <a:cubicBezTo>
                  <a:pt x="166" y="179"/>
                  <a:pt x="166" y="179"/>
                  <a:pt x="166" y="179"/>
                </a:cubicBezTo>
                <a:cubicBezTo>
                  <a:pt x="166" y="179"/>
                  <a:pt x="159" y="186"/>
                  <a:pt x="156" y="182"/>
                </a:cubicBezTo>
                <a:cubicBezTo>
                  <a:pt x="155" y="178"/>
                  <a:pt x="155" y="171"/>
                  <a:pt x="151" y="171"/>
                </a:cubicBezTo>
                <a:cubicBezTo>
                  <a:pt x="147" y="172"/>
                  <a:pt x="129" y="183"/>
                  <a:pt x="129" y="183"/>
                </a:cubicBezTo>
                <a:cubicBezTo>
                  <a:pt x="129" y="183"/>
                  <a:pt x="121" y="164"/>
                  <a:pt x="118" y="162"/>
                </a:cubicBezTo>
                <a:cubicBezTo>
                  <a:pt x="116" y="157"/>
                  <a:pt x="109" y="147"/>
                  <a:pt x="109" y="147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7" y="153"/>
                  <a:pt x="67" y="157"/>
                  <a:pt x="66" y="157"/>
                </a:cubicBezTo>
                <a:cubicBezTo>
                  <a:pt x="63" y="157"/>
                  <a:pt x="54" y="156"/>
                  <a:pt x="54" y="15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49"/>
                  <a:pt x="43" y="148"/>
                  <a:pt x="28" y="153"/>
                </a:cubicBezTo>
                <a:cubicBezTo>
                  <a:pt x="13" y="156"/>
                  <a:pt x="6" y="162"/>
                  <a:pt x="6" y="162"/>
                </a:cubicBezTo>
                <a:cubicBezTo>
                  <a:pt x="6" y="162"/>
                  <a:pt x="4" y="172"/>
                  <a:pt x="5" y="175"/>
                </a:cubicBezTo>
                <a:cubicBezTo>
                  <a:pt x="6" y="178"/>
                  <a:pt x="22" y="175"/>
                  <a:pt x="22" y="175"/>
                </a:cubicBezTo>
                <a:cubicBezTo>
                  <a:pt x="25" y="180"/>
                  <a:pt x="25" y="180"/>
                  <a:pt x="25" y="180"/>
                </a:cubicBezTo>
                <a:cubicBezTo>
                  <a:pt x="36" y="184"/>
                  <a:pt x="36" y="184"/>
                  <a:pt x="36" y="184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14" y="182"/>
                  <a:pt x="14" y="182"/>
                  <a:pt x="14" y="182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14" y="187"/>
                  <a:pt x="14" y="187"/>
                  <a:pt x="14" y="187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1"/>
                  <a:pt x="21" y="189"/>
                  <a:pt x="25" y="191"/>
                </a:cubicBezTo>
                <a:cubicBezTo>
                  <a:pt x="28" y="197"/>
                  <a:pt x="32" y="201"/>
                  <a:pt x="27" y="201"/>
                </a:cubicBezTo>
                <a:cubicBezTo>
                  <a:pt x="0" y="201"/>
                  <a:pt x="0" y="201"/>
                  <a:pt x="0" y="201"/>
                </a:cubicBezTo>
                <a:cubicBezTo>
                  <a:pt x="1" y="206"/>
                  <a:pt x="1" y="206"/>
                  <a:pt x="1" y="206"/>
                </a:cubicBezTo>
                <a:cubicBezTo>
                  <a:pt x="1" y="206"/>
                  <a:pt x="16" y="205"/>
                  <a:pt x="17" y="211"/>
                </a:cubicBezTo>
                <a:cubicBezTo>
                  <a:pt x="20" y="221"/>
                  <a:pt x="20" y="226"/>
                  <a:pt x="20" y="226"/>
                </a:cubicBezTo>
                <a:cubicBezTo>
                  <a:pt x="27" y="229"/>
                  <a:pt x="27" y="229"/>
                  <a:pt x="27" y="229"/>
                </a:cubicBezTo>
                <a:cubicBezTo>
                  <a:pt x="27" y="229"/>
                  <a:pt x="33" y="211"/>
                  <a:pt x="36" y="215"/>
                </a:cubicBezTo>
                <a:cubicBezTo>
                  <a:pt x="37" y="222"/>
                  <a:pt x="36" y="225"/>
                  <a:pt x="36" y="225"/>
                </a:cubicBezTo>
                <a:cubicBezTo>
                  <a:pt x="47" y="228"/>
                  <a:pt x="47" y="228"/>
                  <a:pt x="47" y="228"/>
                </a:cubicBezTo>
                <a:cubicBezTo>
                  <a:pt x="47" y="234"/>
                  <a:pt x="47" y="234"/>
                  <a:pt x="47" y="234"/>
                </a:cubicBezTo>
                <a:cubicBezTo>
                  <a:pt x="72" y="248"/>
                  <a:pt x="72" y="248"/>
                  <a:pt x="72" y="248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77" y="248"/>
                  <a:pt x="77" y="248"/>
                  <a:pt x="77" y="248"/>
                </a:cubicBezTo>
                <a:cubicBezTo>
                  <a:pt x="81" y="252"/>
                  <a:pt x="81" y="252"/>
                  <a:pt x="81" y="252"/>
                </a:cubicBezTo>
                <a:cubicBezTo>
                  <a:pt x="81" y="252"/>
                  <a:pt x="89" y="242"/>
                  <a:pt x="89" y="244"/>
                </a:cubicBezTo>
                <a:cubicBezTo>
                  <a:pt x="87" y="245"/>
                  <a:pt x="91" y="246"/>
                  <a:pt x="90" y="246"/>
                </a:cubicBezTo>
                <a:cubicBezTo>
                  <a:pt x="89" y="248"/>
                  <a:pt x="83" y="253"/>
                  <a:pt x="83" y="253"/>
                </a:cubicBezTo>
                <a:cubicBezTo>
                  <a:pt x="83" y="253"/>
                  <a:pt x="83" y="260"/>
                  <a:pt x="86" y="260"/>
                </a:cubicBezTo>
                <a:cubicBezTo>
                  <a:pt x="90" y="260"/>
                  <a:pt x="95" y="261"/>
                  <a:pt x="95" y="261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8" y="261"/>
                  <a:pt x="98" y="261"/>
                  <a:pt x="98" y="261"/>
                </a:cubicBezTo>
                <a:cubicBezTo>
                  <a:pt x="98" y="261"/>
                  <a:pt x="105" y="255"/>
                  <a:pt x="109" y="260"/>
                </a:cubicBezTo>
                <a:cubicBezTo>
                  <a:pt x="112" y="263"/>
                  <a:pt x="100" y="265"/>
                  <a:pt x="100" y="265"/>
                </a:cubicBezTo>
                <a:cubicBezTo>
                  <a:pt x="100" y="269"/>
                  <a:pt x="100" y="269"/>
                  <a:pt x="100" y="269"/>
                </a:cubicBezTo>
                <a:cubicBezTo>
                  <a:pt x="124" y="271"/>
                  <a:pt x="124" y="271"/>
                  <a:pt x="124" y="271"/>
                </a:cubicBezTo>
                <a:cubicBezTo>
                  <a:pt x="124" y="271"/>
                  <a:pt x="112" y="287"/>
                  <a:pt x="116" y="291"/>
                </a:cubicBezTo>
                <a:cubicBezTo>
                  <a:pt x="118" y="295"/>
                  <a:pt x="131" y="296"/>
                  <a:pt x="131" y="296"/>
                </a:cubicBezTo>
                <a:cubicBezTo>
                  <a:pt x="131" y="296"/>
                  <a:pt x="140" y="291"/>
                  <a:pt x="148" y="294"/>
                </a:cubicBezTo>
                <a:cubicBezTo>
                  <a:pt x="154" y="295"/>
                  <a:pt x="159" y="303"/>
                  <a:pt x="159" y="303"/>
                </a:cubicBezTo>
                <a:cubicBezTo>
                  <a:pt x="159" y="303"/>
                  <a:pt x="149" y="296"/>
                  <a:pt x="143" y="296"/>
                </a:cubicBezTo>
                <a:cubicBezTo>
                  <a:pt x="139" y="298"/>
                  <a:pt x="135" y="299"/>
                  <a:pt x="135" y="299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2" y="310"/>
                  <a:pt x="132" y="310"/>
                  <a:pt x="132" y="310"/>
                </a:cubicBezTo>
                <a:cubicBezTo>
                  <a:pt x="132" y="310"/>
                  <a:pt x="148" y="315"/>
                  <a:pt x="143" y="319"/>
                </a:cubicBezTo>
                <a:cubicBezTo>
                  <a:pt x="137" y="325"/>
                  <a:pt x="131" y="331"/>
                  <a:pt x="131" y="331"/>
                </a:cubicBezTo>
                <a:cubicBezTo>
                  <a:pt x="131" y="338"/>
                  <a:pt x="131" y="338"/>
                  <a:pt x="131" y="338"/>
                </a:cubicBezTo>
                <a:cubicBezTo>
                  <a:pt x="131" y="338"/>
                  <a:pt x="145" y="352"/>
                  <a:pt x="145" y="358"/>
                </a:cubicBezTo>
                <a:cubicBezTo>
                  <a:pt x="147" y="364"/>
                  <a:pt x="147" y="368"/>
                  <a:pt x="147" y="368"/>
                </a:cubicBezTo>
                <a:cubicBezTo>
                  <a:pt x="164" y="383"/>
                  <a:pt x="164" y="383"/>
                  <a:pt x="164" y="383"/>
                </a:cubicBezTo>
                <a:cubicBezTo>
                  <a:pt x="181" y="392"/>
                  <a:pt x="181" y="392"/>
                  <a:pt x="181" y="392"/>
                </a:cubicBezTo>
                <a:cubicBezTo>
                  <a:pt x="186" y="388"/>
                  <a:pt x="186" y="388"/>
                  <a:pt x="186" y="388"/>
                </a:cubicBezTo>
                <a:cubicBezTo>
                  <a:pt x="186" y="388"/>
                  <a:pt x="191" y="391"/>
                  <a:pt x="190" y="391"/>
                </a:cubicBezTo>
                <a:cubicBezTo>
                  <a:pt x="187" y="391"/>
                  <a:pt x="182" y="394"/>
                  <a:pt x="181" y="398"/>
                </a:cubicBezTo>
                <a:cubicBezTo>
                  <a:pt x="179" y="400"/>
                  <a:pt x="186" y="412"/>
                  <a:pt x="186" y="412"/>
                </a:cubicBezTo>
                <a:cubicBezTo>
                  <a:pt x="186" y="412"/>
                  <a:pt x="190" y="423"/>
                  <a:pt x="182" y="427"/>
                </a:cubicBezTo>
                <a:cubicBezTo>
                  <a:pt x="177" y="431"/>
                  <a:pt x="170" y="435"/>
                  <a:pt x="170" y="435"/>
                </a:cubicBezTo>
                <a:cubicBezTo>
                  <a:pt x="170" y="442"/>
                  <a:pt x="170" y="442"/>
                  <a:pt x="170" y="442"/>
                </a:cubicBezTo>
                <a:cubicBezTo>
                  <a:pt x="170" y="442"/>
                  <a:pt x="182" y="446"/>
                  <a:pt x="187" y="457"/>
                </a:cubicBezTo>
                <a:cubicBezTo>
                  <a:pt x="194" y="466"/>
                  <a:pt x="199" y="480"/>
                  <a:pt x="199" y="480"/>
                </a:cubicBezTo>
                <a:cubicBezTo>
                  <a:pt x="204" y="505"/>
                  <a:pt x="204" y="505"/>
                  <a:pt x="204" y="505"/>
                </a:cubicBezTo>
                <a:cubicBezTo>
                  <a:pt x="202" y="507"/>
                  <a:pt x="202" y="507"/>
                  <a:pt x="202" y="507"/>
                </a:cubicBezTo>
                <a:cubicBezTo>
                  <a:pt x="198" y="501"/>
                  <a:pt x="198" y="501"/>
                  <a:pt x="198" y="501"/>
                </a:cubicBezTo>
                <a:cubicBezTo>
                  <a:pt x="195" y="481"/>
                  <a:pt x="195" y="481"/>
                  <a:pt x="195" y="481"/>
                </a:cubicBezTo>
                <a:cubicBezTo>
                  <a:pt x="182" y="464"/>
                  <a:pt x="182" y="464"/>
                  <a:pt x="182" y="464"/>
                </a:cubicBezTo>
                <a:cubicBezTo>
                  <a:pt x="181" y="456"/>
                  <a:pt x="181" y="456"/>
                  <a:pt x="181" y="456"/>
                </a:cubicBezTo>
                <a:cubicBezTo>
                  <a:pt x="174" y="456"/>
                  <a:pt x="174" y="456"/>
                  <a:pt x="174" y="456"/>
                </a:cubicBezTo>
                <a:cubicBezTo>
                  <a:pt x="174" y="456"/>
                  <a:pt x="171" y="470"/>
                  <a:pt x="171" y="474"/>
                </a:cubicBezTo>
                <a:cubicBezTo>
                  <a:pt x="171" y="477"/>
                  <a:pt x="156" y="532"/>
                  <a:pt x="156" y="532"/>
                </a:cubicBezTo>
                <a:cubicBezTo>
                  <a:pt x="156" y="532"/>
                  <a:pt x="163" y="522"/>
                  <a:pt x="166" y="523"/>
                </a:cubicBezTo>
                <a:cubicBezTo>
                  <a:pt x="170" y="524"/>
                  <a:pt x="172" y="531"/>
                  <a:pt x="172" y="531"/>
                </a:cubicBezTo>
                <a:cubicBezTo>
                  <a:pt x="164" y="531"/>
                  <a:pt x="164" y="531"/>
                  <a:pt x="164" y="531"/>
                </a:cubicBezTo>
                <a:cubicBezTo>
                  <a:pt x="164" y="531"/>
                  <a:pt x="155" y="539"/>
                  <a:pt x="152" y="547"/>
                </a:cubicBezTo>
                <a:cubicBezTo>
                  <a:pt x="151" y="554"/>
                  <a:pt x="141" y="589"/>
                  <a:pt x="139" y="590"/>
                </a:cubicBezTo>
                <a:cubicBezTo>
                  <a:pt x="137" y="592"/>
                  <a:pt x="129" y="621"/>
                  <a:pt x="129" y="621"/>
                </a:cubicBezTo>
                <a:cubicBezTo>
                  <a:pt x="114" y="636"/>
                  <a:pt x="114" y="636"/>
                  <a:pt x="114" y="636"/>
                </a:cubicBezTo>
                <a:cubicBezTo>
                  <a:pt x="114" y="636"/>
                  <a:pt x="105" y="638"/>
                  <a:pt x="104" y="639"/>
                </a:cubicBezTo>
                <a:cubicBezTo>
                  <a:pt x="102" y="639"/>
                  <a:pt x="106" y="646"/>
                  <a:pt x="106" y="646"/>
                </a:cubicBezTo>
                <a:cubicBezTo>
                  <a:pt x="112" y="646"/>
                  <a:pt x="112" y="646"/>
                  <a:pt x="112" y="646"/>
                </a:cubicBezTo>
                <a:cubicBezTo>
                  <a:pt x="112" y="646"/>
                  <a:pt x="110" y="650"/>
                  <a:pt x="113" y="651"/>
                </a:cubicBezTo>
                <a:cubicBezTo>
                  <a:pt x="116" y="652"/>
                  <a:pt x="120" y="650"/>
                  <a:pt x="120" y="650"/>
                </a:cubicBezTo>
                <a:cubicBezTo>
                  <a:pt x="128" y="652"/>
                  <a:pt x="128" y="652"/>
                  <a:pt x="128" y="652"/>
                </a:cubicBezTo>
                <a:cubicBezTo>
                  <a:pt x="128" y="652"/>
                  <a:pt x="129" y="665"/>
                  <a:pt x="125" y="665"/>
                </a:cubicBezTo>
                <a:cubicBezTo>
                  <a:pt x="120" y="666"/>
                  <a:pt x="116" y="667"/>
                  <a:pt x="118" y="670"/>
                </a:cubicBezTo>
                <a:cubicBezTo>
                  <a:pt x="121" y="674"/>
                  <a:pt x="127" y="675"/>
                  <a:pt x="127" y="675"/>
                </a:cubicBezTo>
                <a:cubicBezTo>
                  <a:pt x="133" y="667"/>
                  <a:pt x="133" y="667"/>
                  <a:pt x="133" y="667"/>
                </a:cubicBezTo>
                <a:cubicBezTo>
                  <a:pt x="133" y="673"/>
                  <a:pt x="133" y="673"/>
                  <a:pt x="133" y="673"/>
                </a:cubicBezTo>
                <a:cubicBezTo>
                  <a:pt x="156" y="688"/>
                  <a:pt x="156" y="688"/>
                  <a:pt x="156" y="688"/>
                </a:cubicBezTo>
                <a:cubicBezTo>
                  <a:pt x="168" y="685"/>
                  <a:pt x="168" y="685"/>
                  <a:pt x="168" y="685"/>
                </a:cubicBezTo>
                <a:cubicBezTo>
                  <a:pt x="171" y="686"/>
                  <a:pt x="171" y="686"/>
                  <a:pt x="171" y="686"/>
                </a:cubicBezTo>
                <a:cubicBezTo>
                  <a:pt x="168" y="694"/>
                  <a:pt x="168" y="694"/>
                  <a:pt x="168" y="694"/>
                </a:cubicBezTo>
                <a:cubicBezTo>
                  <a:pt x="177" y="706"/>
                  <a:pt x="177" y="706"/>
                  <a:pt x="177" y="706"/>
                </a:cubicBezTo>
                <a:cubicBezTo>
                  <a:pt x="182" y="701"/>
                  <a:pt x="182" y="701"/>
                  <a:pt x="182" y="701"/>
                </a:cubicBezTo>
                <a:cubicBezTo>
                  <a:pt x="183" y="702"/>
                  <a:pt x="183" y="702"/>
                  <a:pt x="183" y="702"/>
                </a:cubicBezTo>
                <a:cubicBezTo>
                  <a:pt x="194" y="701"/>
                  <a:pt x="194" y="701"/>
                  <a:pt x="194" y="701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22" y="712"/>
                  <a:pt x="225" y="714"/>
                </a:cubicBezTo>
                <a:cubicBezTo>
                  <a:pt x="229" y="717"/>
                  <a:pt x="229" y="721"/>
                  <a:pt x="231" y="721"/>
                </a:cubicBezTo>
                <a:cubicBezTo>
                  <a:pt x="235" y="721"/>
                  <a:pt x="236" y="716"/>
                  <a:pt x="236" y="716"/>
                </a:cubicBezTo>
                <a:cubicBezTo>
                  <a:pt x="236" y="716"/>
                  <a:pt x="244" y="728"/>
                  <a:pt x="251" y="723"/>
                </a:cubicBezTo>
                <a:cubicBezTo>
                  <a:pt x="258" y="720"/>
                  <a:pt x="249" y="710"/>
                  <a:pt x="258" y="710"/>
                </a:cubicBezTo>
                <a:cubicBezTo>
                  <a:pt x="264" y="710"/>
                  <a:pt x="270" y="716"/>
                  <a:pt x="270" y="716"/>
                </a:cubicBezTo>
                <a:cubicBezTo>
                  <a:pt x="270" y="716"/>
                  <a:pt x="276" y="714"/>
                  <a:pt x="279" y="717"/>
                </a:cubicBezTo>
                <a:cubicBezTo>
                  <a:pt x="281" y="719"/>
                  <a:pt x="287" y="728"/>
                  <a:pt x="287" y="728"/>
                </a:cubicBezTo>
                <a:cubicBezTo>
                  <a:pt x="287" y="728"/>
                  <a:pt x="297" y="724"/>
                  <a:pt x="301" y="725"/>
                </a:cubicBezTo>
                <a:cubicBezTo>
                  <a:pt x="305" y="729"/>
                  <a:pt x="306" y="735"/>
                  <a:pt x="306" y="735"/>
                </a:cubicBezTo>
                <a:cubicBezTo>
                  <a:pt x="312" y="732"/>
                  <a:pt x="312" y="732"/>
                  <a:pt x="312" y="732"/>
                </a:cubicBezTo>
                <a:cubicBezTo>
                  <a:pt x="317" y="736"/>
                  <a:pt x="317" y="736"/>
                  <a:pt x="317" y="736"/>
                </a:cubicBezTo>
                <a:cubicBezTo>
                  <a:pt x="320" y="735"/>
                  <a:pt x="320" y="735"/>
                  <a:pt x="320" y="735"/>
                </a:cubicBezTo>
                <a:cubicBezTo>
                  <a:pt x="326" y="739"/>
                  <a:pt x="326" y="739"/>
                  <a:pt x="326" y="739"/>
                </a:cubicBezTo>
                <a:cubicBezTo>
                  <a:pt x="321" y="747"/>
                  <a:pt x="321" y="747"/>
                  <a:pt x="321" y="747"/>
                </a:cubicBezTo>
                <a:cubicBezTo>
                  <a:pt x="331" y="754"/>
                  <a:pt x="331" y="754"/>
                  <a:pt x="331" y="754"/>
                </a:cubicBezTo>
                <a:cubicBezTo>
                  <a:pt x="331" y="754"/>
                  <a:pt x="339" y="747"/>
                  <a:pt x="339" y="750"/>
                </a:cubicBezTo>
                <a:cubicBezTo>
                  <a:pt x="339" y="751"/>
                  <a:pt x="336" y="759"/>
                  <a:pt x="336" y="759"/>
                </a:cubicBezTo>
                <a:cubicBezTo>
                  <a:pt x="336" y="759"/>
                  <a:pt x="337" y="764"/>
                  <a:pt x="343" y="764"/>
                </a:cubicBezTo>
                <a:cubicBezTo>
                  <a:pt x="349" y="764"/>
                  <a:pt x="359" y="755"/>
                  <a:pt x="364" y="760"/>
                </a:cubicBezTo>
                <a:cubicBezTo>
                  <a:pt x="370" y="766"/>
                  <a:pt x="374" y="770"/>
                  <a:pt x="374" y="770"/>
                </a:cubicBezTo>
                <a:cubicBezTo>
                  <a:pt x="381" y="770"/>
                  <a:pt x="381" y="770"/>
                  <a:pt x="381" y="770"/>
                </a:cubicBezTo>
                <a:cubicBezTo>
                  <a:pt x="383" y="770"/>
                  <a:pt x="387" y="756"/>
                  <a:pt x="398" y="758"/>
                </a:cubicBezTo>
                <a:cubicBezTo>
                  <a:pt x="406" y="760"/>
                  <a:pt x="408" y="764"/>
                  <a:pt x="408" y="764"/>
                </a:cubicBezTo>
                <a:cubicBezTo>
                  <a:pt x="417" y="764"/>
                  <a:pt x="417" y="764"/>
                  <a:pt x="417" y="764"/>
                </a:cubicBezTo>
                <a:cubicBezTo>
                  <a:pt x="417" y="764"/>
                  <a:pt x="416" y="758"/>
                  <a:pt x="414" y="756"/>
                </a:cubicBezTo>
                <a:cubicBezTo>
                  <a:pt x="412" y="755"/>
                  <a:pt x="412" y="744"/>
                  <a:pt x="413" y="740"/>
                </a:cubicBezTo>
                <a:cubicBezTo>
                  <a:pt x="414" y="736"/>
                  <a:pt x="413" y="729"/>
                  <a:pt x="413" y="729"/>
                </a:cubicBezTo>
                <a:cubicBezTo>
                  <a:pt x="406" y="731"/>
                  <a:pt x="406" y="731"/>
                  <a:pt x="406" y="731"/>
                </a:cubicBezTo>
                <a:cubicBezTo>
                  <a:pt x="406" y="731"/>
                  <a:pt x="406" y="724"/>
                  <a:pt x="409" y="723"/>
                </a:cubicBezTo>
                <a:cubicBezTo>
                  <a:pt x="413" y="723"/>
                  <a:pt x="414" y="716"/>
                  <a:pt x="414" y="714"/>
                </a:cubicBezTo>
                <a:cubicBezTo>
                  <a:pt x="414" y="713"/>
                  <a:pt x="406" y="709"/>
                  <a:pt x="409" y="708"/>
                </a:cubicBezTo>
                <a:cubicBezTo>
                  <a:pt x="413" y="704"/>
                  <a:pt x="414" y="708"/>
                  <a:pt x="414" y="708"/>
                </a:cubicBezTo>
                <a:cubicBezTo>
                  <a:pt x="420" y="708"/>
                  <a:pt x="420" y="708"/>
                  <a:pt x="420" y="708"/>
                </a:cubicBezTo>
                <a:cubicBezTo>
                  <a:pt x="420" y="708"/>
                  <a:pt x="421" y="698"/>
                  <a:pt x="429" y="694"/>
                </a:cubicBezTo>
                <a:cubicBezTo>
                  <a:pt x="439" y="690"/>
                  <a:pt x="440" y="696"/>
                  <a:pt x="445" y="693"/>
                </a:cubicBezTo>
                <a:cubicBezTo>
                  <a:pt x="451" y="690"/>
                  <a:pt x="448" y="682"/>
                  <a:pt x="448" y="682"/>
                </a:cubicBezTo>
                <a:cubicBezTo>
                  <a:pt x="448" y="682"/>
                  <a:pt x="458" y="673"/>
                  <a:pt x="458" y="677"/>
                </a:cubicBezTo>
                <a:cubicBezTo>
                  <a:pt x="459" y="679"/>
                  <a:pt x="452" y="685"/>
                  <a:pt x="452" y="685"/>
                </a:cubicBezTo>
                <a:cubicBezTo>
                  <a:pt x="459" y="686"/>
                  <a:pt x="459" y="686"/>
                  <a:pt x="459" y="686"/>
                </a:cubicBezTo>
                <a:cubicBezTo>
                  <a:pt x="463" y="681"/>
                  <a:pt x="463" y="681"/>
                  <a:pt x="463" y="681"/>
                </a:cubicBezTo>
                <a:cubicBezTo>
                  <a:pt x="463" y="677"/>
                  <a:pt x="463" y="677"/>
                  <a:pt x="463" y="677"/>
                </a:cubicBezTo>
                <a:cubicBezTo>
                  <a:pt x="463" y="677"/>
                  <a:pt x="471" y="671"/>
                  <a:pt x="479" y="671"/>
                </a:cubicBezTo>
                <a:cubicBezTo>
                  <a:pt x="486" y="671"/>
                  <a:pt x="490" y="678"/>
                  <a:pt x="490" y="678"/>
                </a:cubicBezTo>
                <a:cubicBezTo>
                  <a:pt x="490" y="678"/>
                  <a:pt x="516" y="685"/>
                  <a:pt x="516" y="686"/>
                </a:cubicBezTo>
                <a:cubicBezTo>
                  <a:pt x="516" y="688"/>
                  <a:pt x="517" y="694"/>
                  <a:pt x="517" y="694"/>
                </a:cubicBezTo>
                <a:cubicBezTo>
                  <a:pt x="535" y="696"/>
                  <a:pt x="535" y="696"/>
                  <a:pt x="535" y="696"/>
                </a:cubicBezTo>
                <a:cubicBezTo>
                  <a:pt x="535" y="696"/>
                  <a:pt x="535" y="682"/>
                  <a:pt x="536" y="685"/>
                </a:cubicBezTo>
                <a:cubicBezTo>
                  <a:pt x="537" y="686"/>
                  <a:pt x="548" y="697"/>
                  <a:pt x="548" y="697"/>
                </a:cubicBezTo>
                <a:cubicBezTo>
                  <a:pt x="564" y="696"/>
                  <a:pt x="564" y="696"/>
                  <a:pt x="564" y="696"/>
                </a:cubicBezTo>
                <a:cubicBezTo>
                  <a:pt x="564" y="696"/>
                  <a:pt x="570" y="698"/>
                  <a:pt x="570" y="700"/>
                </a:cubicBezTo>
                <a:cubicBezTo>
                  <a:pt x="570" y="701"/>
                  <a:pt x="564" y="709"/>
                  <a:pt x="568" y="710"/>
                </a:cubicBezTo>
                <a:cubicBezTo>
                  <a:pt x="571" y="712"/>
                  <a:pt x="581" y="712"/>
                  <a:pt x="583" y="713"/>
                </a:cubicBezTo>
                <a:cubicBezTo>
                  <a:pt x="585" y="714"/>
                  <a:pt x="591" y="725"/>
                  <a:pt x="595" y="725"/>
                </a:cubicBezTo>
                <a:cubicBezTo>
                  <a:pt x="601" y="724"/>
                  <a:pt x="605" y="720"/>
                  <a:pt x="605" y="720"/>
                </a:cubicBezTo>
                <a:cubicBezTo>
                  <a:pt x="613" y="723"/>
                  <a:pt x="613" y="723"/>
                  <a:pt x="613" y="723"/>
                </a:cubicBezTo>
                <a:cubicBezTo>
                  <a:pt x="616" y="731"/>
                  <a:pt x="616" y="731"/>
                  <a:pt x="616" y="731"/>
                </a:cubicBezTo>
                <a:cubicBezTo>
                  <a:pt x="620" y="728"/>
                  <a:pt x="620" y="728"/>
                  <a:pt x="620" y="728"/>
                </a:cubicBezTo>
                <a:cubicBezTo>
                  <a:pt x="622" y="720"/>
                  <a:pt x="622" y="720"/>
                  <a:pt x="622" y="720"/>
                </a:cubicBezTo>
                <a:cubicBezTo>
                  <a:pt x="631" y="723"/>
                  <a:pt x="631" y="723"/>
                  <a:pt x="631" y="723"/>
                </a:cubicBezTo>
                <a:cubicBezTo>
                  <a:pt x="633" y="719"/>
                  <a:pt x="633" y="719"/>
                  <a:pt x="633" y="719"/>
                </a:cubicBezTo>
                <a:cubicBezTo>
                  <a:pt x="644" y="717"/>
                  <a:pt x="644" y="717"/>
                  <a:pt x="644" y="717"/>
                </a:cubicBezTo>
                <a:cubicBezTo>
                  <a:pt x="651" y="719"/>
                  <a:pt x="651" y="719"/>
                  <a:pt x="651" y="719"/>
                </a:cubicBezTo>
                <a:cubicBezTo>
                  <a:pt x="651" y="713"/>
                  <a:pt x="651" y="713"/>
                  <a:pt x="651" y="713"/>
                </a:cubicBezTo>
                <a:cubicBezTo>
                  <a:pt x="651" y="713"/>
                  <a:pt x="647" y="701"/>
                  <a:pt x="652" y="700"/>
                </a:cubicBezTo>
                <a:cubicBezTo>
                  <a:pt x="659" y="697"/>
                  <a:pt x="663" y="700"/>
                  <a:pt x="666" y="698"/>
                </a:cubicBezTo>
                <a:cubicBezTo>
                  <a:pt x="668" y="697"/>
                  <a:pt x="666" y="685"/>
                  <a:pt x="671" y="686"/>
                </a:cubicBezTo>
                <a:cubicBezTo>
                  <a:pt x="675" y="686"/>
                  <a:pt x="682" y="692"/>
                  <a:pt x="685" y="686"/>
                </a:cubicBezTo>
                <a:cubicBezTo>
                  <a:pt x="687" y="679"/>
                  <a:pt x="679" y="675"/>
                  <a:pt x="691" y="675"/>
                </a:cubicBezTo>
                <a:cubicBezTo>
                  <a:pt x="703" y="675"/>
                  <a:pt x="702" y="673"/>
                  <a:pt x="702" y="673"/>
                </a:cubicBezTo>
                <a:cubicBezTo>
                  <a:pt x="702" y="673"/>
                  <a:pt x="697" y="667"/>
                  <a:pt x="702" y="667"/>
                </a:cubicBezTo>
                <a:cubicBezTo>
                  <a:pt x="705" y="666"/>
                  <a:pt x="709" y="670"/>
                  <a:pt x="709" y="670"/>
                </a:cubicBezTo>
                <a:cubicBezTo>
                  <a:pt x="713" y="669"/>
                  <a:pt x="713" y="669"/>
                  <a:pt x="713" y="669"/>
                </a:cubicBezTo>
                <a:cubicBezTo>
                  <a:pt x="708" y="656"/>
                  <a:pt x="708" y="656"/>
                  <a:pt x="708" y="656"/>
                </a:cubicBezTo>
                <a:cubicBezTo>
                  <a:pt x="708" y="656"/>
                  <a:pt x="717" y="655"/>
                  <a:pt x="722" y="644"/>
                </a:cubicBezTo>
                <a:cubicBezTo>
                  <a:pt x="725" y="634"/>
                  <a:pt x="722" y="631"/>
                  <a:pt x="721" y="631"/>
                </a:cubicBezTo>
                <a:cubicBezTo>
                  <a:pt x="717" y="631"/>
                  <a:pt x="706" y="636"/>
                  <a:pt x="699" y="634"/>
                </a:cubicBezTo>
                <a:cubicBezTo>
                  <a:pt x="690" y="631"/>
                  <a:pt x="683" y="627"/>
                  <a:pt x="678" y="615"/>
                </a:cubicBezTo>
                <a:cubicBezTo>
                  <a:pt x="670" y="604"/>
                  <a:pt x="674" y="592"/>
                  <a:pt x="678" y="589"/>
                </a:cubicBezTo>
                <a:cubicBezTo>
                  <a:pt x="682" y="588"/>
                  <a:pt x="683" y="584"/>
                  <a:pt x="683" y="584"/>
                </a:cubicBezTo>
                <a:cubicBezTo>
                  <a:pt x="682" y="567"/>
                  <a:pt x="682" y="567"/>
                  <a:pt x="682" y="567"/>
                </a:cubicBezTo>
                <a:cubicBezTo>
                  <a:pt x="682" y="567"/>
                  <a:pt x="672" y="573"/>
                  <a:pt x="670" y="565"/>
                </a:cubicBezTo>
                <a:cubicBezTo>
                  <a:pt x="666" y="554"/>
                  <a:pt x="666" y="553"/>
                  <a:pt x="666" y="553"/>
                </a:cubicBezTo>
                <a:cubicBezTo>
                  <a:pt x="666" y="553"/>
                  <a:pt x="659" y="561"/>
                  <a:pt x="660" y="551"/>
                </a:cubicBezTo>
                <a:cubicBezTo>
                  <a:pt x="660" y="545"/>
                  <a:pt x="667" y="543"/>
                  <a:pt x="667" y="543"/>
                </a:cubicBezTo>
                <a:cubicBezTo>
                  <a:pt x="672" y="545"/>
                  <a:pt x="672" y="545"/>
                  <a:pt x="672" y="545"/>
                </a:cubicBezTo>
                <a:cubicBezTo>
                  <a:pt x="672" y="545"/>
                  <a:pt x="690" y="541"/>
                  <a:pt x="691" y="531"/>
                </a:cubicBezTo>
                <a:cubicBezTo>
                  <a:pt x="694" y="522"/>
                  <a:pt x="694" y="520"/>
                  <a:pt x="691" y="518"/>
                </a:cubicBezTo>
                <a:cubicBezTo>
                  <a:pt x="687" y="515"/>
                  <a:pt x="685" y="518"/>
                  <a:pt x="685" y="515"/>
                </a:cubicBezTo>
                <a:cubicBezTo>
                  <a:pt x="685" y="499"/>
                  <a:pt x="685" y="499"/>
                  <a:pt x="685" y="499"/>
                </a:cubicBezTo>
                <a:cubicBezTo>
                  <a:pt x="685" y="499"/>
                  <a:pt x="670" y="497"/>
                  <a:pt x="674" y="488"/>
                </a:cubicBezTo>
                <a:cubicBezTo>
                  <a:pt x="679" y="480"/>
                  <a:pt x="690" y="484"/>
                  <a:pt x="690" y="476"/>
                </a:cubicBezTo>
                <a:cubicBezTo>
                  <a:pt x="690" y="465"/>
                  <a:pt x="682" y="462"/>
                  <a:pt x="682" y="462"/>
                </a:cubicBezTo>
                <a:cubicBezTo>
                  <a:pt x="680" y="458"/>
                  <a:pt x="680" y="458"/>
                  <a:pt x="680" y="458"/>
                </a:cubicBezTo>
                <a:cubicBezTo>
                  <a:pt x="675" y="458"/>
                  <a:pt x="675" y="458"/>
                  <a:pt x="675" y="458"/>
                </a:cubicBezTo>
                <a:cubicBezTo>
                  <a:pt x="675" y="458"/>
                  <a:pt x="679" y="453"/>
                  <a:pt x="680" y="446"/>
                </a:cubicBezTo>
                <a:cubicBezTo>
                  <a:pt x="682" y="441"/>
                  <a:pt x="678" y="438"/>
                  <a:pt x="678" y="438"/>
                </a:cubicBezTo>
                <a:cubicBezTo>
                  <a:pt x="679" y="431"/>
                  <a:pt x="679" y="431"/>
                  <a:pt x="679" y="431"/>
                </a:cubicBezTo>
                <a:cubicBezTo>
                  <a:pt x="679" y="431"/>
                  <a:pt x="671" y="425"/>
                  <a:pt x="660" y="426"/>
                </a:cubicBezTo>
                <a:cubicBezTo>
                  <a:pt x="648" y="427"/>
                  <a:pt x="641" y="435"/>
                  <a:pt x="641" y="439"/>
                </a:cubicBezTo>
                <a:cubicBezTo>
                  <a:pt x="641" y="442"/>
                  <a:pt x="644" y="443"/>
                  <a:pt x="644" y="443"/>
                </a:cubicBezTo>
                <a:cubicBezTo>
                  <a:pt x="636" y="453"/>
                  <a:pt x="636" y="453"/>
                  <a:pt x="636" y="453"/>
                </a:cubicBezTo>
                <a:cubicBezTo>
                  <a:pt x="626" y="453"/>
                  <a:pt x="626" y="453"/>
                  <a:pt x="626" y="453"/>
                </a:cubicBezTo>
                <a:cubicBezTo>
                  <a:pt x="625" y="445"/>
                  <a:pt x="625" y="445"/>
                  <a:pt x="625" y="445"/>
                </a:cubicBezTo>
                <a:cubicBezTo>
                  <a:pt x="631" y="445"/>
                  <a:pt x="631" y="445"/>
                  <a:pt x="631" y="445"/>
                </a:cubicBezTo>
                <a:cubicBezTo>
                  <a:pt x="637" y="435"/>
                  <a:pt x="637" y="435"/>
                  <a:pt x="637" y="435"/>
                </a:cubicBezTo>
                <a:cubicBezTo>
                  <a:pt x="637" y="435"/>
                  <a:pt x="628" y="431"/>
                  <a:pt x="635" y="420"/>
                </a:cubicBezTo>
                <a:cubicBezTo>
                  <a:pt x="640" y="412"/>
                  <a:pt x="655" y="408"/>
                  <a:pt x="658" y="400"/>
                </a:cubicBezTo>
                <a:cubicBezTo>
                  <a:pt x="660" y="392"/>
                  <a:pt x="656" y="384"/>
                  <a:pt x="659" y="383"/>
                </a:cubicBezTo>
                <a:cubicBezTo>
                  <a:pt x="663" y="380"/>
                  <a:pt x="668" y="381"/>
                  <a:pt x="672" y="377"/>
                </a:cubicBezTo>
                <a:cubicBezTo>
                  <a:pt x="678" y="373"/>
                  <a:pt x="694" y="352"/>
                  <a:pt x="694" y="352"/>
                </a:cubicBezTo>
                <a:cubicBezTo>
                  <a:pt x="687" y="350"/>
                  <a:pt x="687" y="350"/>
                  <a:pt x="687" y="350"/>
                </a:cubicBezTo>
                <a:cubicBezTo>
                  <a:pt x="687" y="350"/>
                  <a:pt x="690" y="334"/>
                  <a:pt x="695" y="336"/>
                </a:cubicBezTo>
                <a:cubicBezTo>
                  <a:pt x="703" y="336"/>
                  <a:pt x="702" y="345"/>
                  <a:pt x="708" y="346"/>
                </a:cubicBezTo>
                <a:cubicBezTo>
                  <a:pt x="713" y="346"/>
                  <a:pt x="724" y="340"/>
                  <a:pt x="724" y="340"/>
                </a:cubicBezTo>
                <a:cubicBezTo>
                  <a:pt x="724" y="336"/>
                  <a:pt x="724" y="336"/>
                  <a:pt x="724" y="336"/>
                </a:cubicBezTo>
                <a:cubicBezTo>
                  <a:pt x="733" y="329"/>
                  <a:pt x="733" y="329"/>
                  <a:pt x="733" y="329"/>
                </a:cubicBezTo>
                <a:cubicBezTo>
                  <a:pt x="729" y="319"/>
                  <a:pt x="732" y="307"/>
                  <a:pt x="736" y="298"/>
                </a:cubicBezTo>
                <a:cubicBezTo>
                  <a:pt x="737" y="295"/>
                  <a:pt x="737" y="279"/>
                  <a:pt x="740" y="275"/>
                </a:cubicBezTo>
                <a:cubicBezTo>
                  <a:pt x="744" y="271"/>
                  <a:pt x="747" y="265"/>
                  <a:pt x="745" y="261"/>
                </a:cubicBezTo>
                <a:cubicBezTo>
                  <a:pt x="752" y="241"/>
                  <a:pt x="752" y="241"/>
                  <a:pt x="752" y="241"/>
                </a:cubicBezTo>
                <a:cubicBezTo>
                  <a:pt x="759" y="232"/>
                  <a:pt x="759" y="232"/>
                  <a:pt x="759" y="232"/>
                </a:cubicBezTo>
                <a:cubicBezTo>
                  <a:pt x="760" y="226"/>
                  <a:pt x="767" y="228"/>
                  <a:pt x="770" y="225"/>
                </a:cubicBezTo>
                <a:cubicBezTo>
                  <a:pt x="772" y="221"/>
                  <a:pt x="771" y="213"/>
                  <a:pt x="776" y="210"/>
                </a:cubicBezTo>
                <a:close/>
                <a:moveTo>
                  <a:pt x="839" y="770"/>
                </a:moveTo>
                <a:cubicBezTo>
                  <a:pt x="833" y="767"/>
                  <a:pt x="833" y="767"/>
                  <a:pt x="833" y="767"/>
                </a:cubicBezTo>
                <a:cubicBezTo>
                  <a:pt x="833" y="767"/>
                  <a:pt x="835" y="756"/>
                  <a:pt x="836" y="752"/>
                </a:cubicBezTo>
                <a:cubicBezTo>
                  <a:pt x="837" y="746"/>
                  <a:pt x="835" y="735"/>
                  <a:pt x="835" y="735"/>
                </a:cubicBezTo>
                <a:cubicBezTo>
                  <a:pt x="826" y="733"/>
                  <a:pt x="826" y="733"/>
                  <a:pt x="826" y="733"/>
                </a:cubicBezTo>
                <a:cubicBezTo>
                  <a:pt x="826" y="733"/>
                  <a:pt x="829" y="762"/>
                  <a:pt x="824" y="762"/>
                </a:cubicBezTo>
                <a:cubicBezTo>
                  <a:pt x="818" y="763"/>
                  <a:pt x="818" y="759"/>
                  <a:pt x="812" y="759"/>
                </a:cubicBezTo>
                <a:cubicBezTo>
                  <a:pt x="803" y="759"/>
                  <a:pt x="805" y="766"/>
                  <a:pt x="805" y="766"/>
                </a:cubicBezTo>
                <a:cubicBezTo>
                  <a:pt x="805" y="766"/>
                  <a:pt x="794" y="767"/>
                  <a:pt x="787" y="771"/>
                </a:cubicBezTo>
                <a:cubicBezTo>
                  <a:pt x="779" y="775"/>
                  <a:pt x="780" y="781"/>
                  <a:pt x="780" y="781"/>
                </a:cubicBezTo>
                <a:cubicBezTo>
                  <a:pt x="779" y="786"/>
                  <a:pt x="779" y="786"/>
                  <a:pt x="779" y="786"/>
                </a:cubicBezTo>
                <a:cubicBezTo>
                  <a:pt x="774" y="789"/>
                  <a:pt x="774" y="789"/>
                  <a:pt x="774" y="789"/>
                </a:cubicBezTo>
                <a:cubicBezTo>
                  <a:pt x="774" y="795"/>
                  <a:pt x="774" y="795"/>
                  <a:pt x="774" y="795"/>
                </a:cubicBezTo>
                <a:cubicBezTo>
                  <a:pt x="779" y="798"/>
                  <a:pt x="779" y="798"/>
                  <a:pt x="779" y="798"/>
                </a:cubicBezTo>
                <a:cubicBezTo>
                  <a:pt x="774" y="804"/>
                  <a:pt x="774" y="804"/>
                  <a:pt x="774" y="804"/>
                </a:cubicBezTo>
                <a:cubicBezTo>
                  <a:pt x="775" y="810"/>
                  <a:pt x="775" y="810"/>
                  <a:pt x="775" y="810"/>
                </a:cubicBezTo>
                <a:cubicBezTo>
                  <a:pt x="775" y="810"/>
                  <a:pt x="778" y="814"/>
                  <a:pt x="780" y="814"/>
                </a:cubicBezTo>
                <a:cubicBezTo>
                  <a:pt x="785" y="816"/>
                  <a:pt x="780" y="821"/>
                  <a:pt x="780" y="821"/>
                </a:cubicBezTo>
                <a:cubicBezTo>
                  <a:pt x="775" y="830"/>
                  <a:pt x="775" y="830"/>
                  <a:pt x="775" y="830"/>
                </a:cubicBezTo>
                <a:cubicBezTo>
                  <a:pt x="775" y="830"/>
                  <a:pt x="789" y="829"/>
                  <a:pt x="789" y="835"/>
                </a:cubicBezTo>
                <a:cubicBezTo>
                  <a:pt x="790" y="839"/>
                  <a:pt x="779" y="845"/>
                  <a:pt x="779" y="845"/>
                </a:cubicBezTo>
                <a:cubicBezTo>
                  <a:pt x="779" y="848"/>
                  <a:pt x="779" y="848"/>
                  <a:pt x="779" y="848"/>
                </a:cubicBezTo>
                <a:cubicBezTo>
                  <a:pt x="779" y="848"/>
                  <a:pt x="789" y="845"/>
                  <a:pt x="791" y="847"/>
                </a:cubicBezTo>
                <a:cubicBezTo>
                  <a:pt x="794" y="849"/>
                  <a:pt x="797" y="852"/>
                  <a:pt x="797" y="852"/>
                </a:cubicBezTo>
                <a:cubicBezTo>
                  <a:pt x="787" y="857"/>
                  <a:pt x="787" y="857"/>
                  <a:pt x="787" y="857"/>
                </a:cubicBezTo>
                <a:cubicBezTo>
                  <a:pt x="790" y="867"/>
                  <a:pt x="790" y="867"/>
                  <a:pt x="790" y="867"/>
                </a:cubicBezTo>
                <a:cubicBezTo>
                  <a:pt x="790" y="867"/>
                  <a:pt x="802" y="871"/>
                  <a:pt x="806" y="871"/>
                </a:cubicBezTo>
                <a:cubicBezTo>
                  <a:pt x="812" y="872"/>
                  <a:pt x="807" y="879"/>
                  <a:pt x="807" y="879"/>
                </a:cubicBezTo>
                <a:cubicBezTo>
                  <a:pt x="814" y="878"/>
                  <a:pt x="814" y="878"/>
                  <a:pt x="814" y="878"/>
                </a:cubicBezTo>
                <a:cubicBezTo>
                  <a:pt x="814" y="878"/>
                  <a:pt x="822" y="857"/>
                  <a:pt x="825" y="851"/>
                </a:cubicBezTo>
                <a:cubicBezTo>
                  <a:pt x="826" y="844"/>
                  <a:pt x="829" y="829"/>
                  <a:pt x="829" y="828"/>
                </a:cubicBezTo>
                <a:cubicBezTo>
                  <a:pt x="829" y="825"/>
                  <a:pt x="840" y="818"/>
                  <a:pt x="843" y="809"/>
                </a:cubicBezTo>
                <a:cubicBezTo>
                  <a:pt x="845" y="802"/>
                  <a:pt x="839" y="770"/>
                  <a:pt x="839" y="770"/>
                </a:cubicBezTo>
                <a:close/>
                <a:moveTo>
                  <a:pt x="75" y="279"/>
                </a:moveTo>
                <a:cubicBezTo>
                  <a:pt x="75" y="286"/>
                  <a:pt x="75" y="286"/>
                  <a:pt x="75" y="286"/>
                </a:cubicBezTo>
                <a:cubicBezTo>
                  <a:pt x="82" y="290"/>
                  <a:pt x="86" y="287"/>
                  <a:pt x="86" y="287"/>
                </a:cubicBezTo>
                <a:cubicBezTo>
                  <a:pt x="77" y="275"/>
                  <a:pt x="77" y="275"/>
                  <a:pt x="77" y="275"/>
                </a:cubicBezTo>
                <a:lnTo>
                  <a:pt x="75" y="279"/>
                </a:lnTo>
                <a:close/>
                <a:moveTo>
                  <a:pt x="170" y="135"/>
                </a:moveTo>
                <a:cubicBezTo>
                  <a:pt x="175" y="139"/>
                  <a:pt x="182" y="135"/>
                  <a:pt x="174" y="126"/>
                </a:cubicBezTo>
                <a:cubicBezTo>
                  <a:pt x="164" y="121"/>
                  <a:pt x="162" y="125"/>
                  <a:pt x="162" y="125"/>
                </a:cubicBezTo>
                <a:cubicBezTo>
                  <a:pt x="163" y="133"/>
                  <a:pt x="163" y="133"/>
                  <a:pt x="163" y="133"/>
                </a:cubicBezTo>
                <a:lnTo>
                  <a:pt x="170" y="135"/>
                </a:lnTo>
                <a:close/>
                <a:moveTo>
                  <a:pt x="151" y="106"/>
                </a:moveTo>
                <a:cubicBezTo>
                  <a:pt x="156" y="106"/>
                  <a:pt x="163" y="99"/>
                  <a:pt x="152" y="101"/>
                </a:cubicBezTo>
                <a:cubicBezTo>
                  <a:pt x="140" y="102"/>
                  <a:pt x="151" y="106"/>
                  <a:pt x="151" y="106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5" name="Freeform 24"/>
          <p:cNvSpPr>
            <a:spLocks noEditPoints="1"/>
          </p:cNvSpPr>
          <p:nvPr/>
        </p:nvSpPr>
        <p:spPr bwMode="auto">
          <a:xfrm>
            <a:off x="3663886" y="3601234"/>
            <a:ext cx="671750" cy="700478"/>
          </a:xfrm>
          <a:custGeom>
            <a:avLst/>
            <a:gdLst>
              <a:gd name="T0" fmla="*/ 735 w 847"/>
              <a:gd name="T1" fmla="*/ 191 h 883"/>
              <a:gd name="T2" fmla="*/ 695 w 847"/>
              <a:gd name="T3" fmla="*/ 189 h 883"/>
              <a:gd name="T4" fmla="*/ 651 w 847"/>
              <a:gd name="T5" fmla="*/ 165 h 883"/>
              <a:gd name="T6" fmla="*/ 565 w 847"/>
              <a:gd name="T7" fmla="*/ 117 h 883"/>
              <a:gd name="T8" fmla="*/ 500 w 847"/>
              <a:gd name="T9" fmla="*/ 43 h 883"/>
              <a:gd name="T10" fmla="*/ 397 w 847"/>
              <a:gd name="T11" fmla="*/ 73 h 883"/>
              <a:gd name="T12" fmla="*/ 233 w 847"/>
              <a:gd name="T13" fmla="*/ 105 h 883"/>
              <a:gd name="T14" fmla="*/ 203 w 847"/>
              <a:gd name="T15" fmla="*/ 138 h 883"/>
              <a:gd name="T16" fmla="*/ 172 w 847"/>
              <a:gd name="T17" fmla="*/ 181 h 883"/>
              <a:gd name="T18" fmla="*/ 56 w 847"/>
              <a:gd name="T19" fmla="*/ 158 h 883"/>
              <a:gd name="T20" fmla="*/ 5 w 847"/>
              <a:gd name="T21" fmla="*/ 201 h 883"/>
              <a:gd name="T22" fmla="*/ 47 w 847"/>
              <a:gd name="T23" fmla="*/ 237 h 883"/>
              <a:gd name="T24" fmla="*/ 92 w 847"/>
              <a:gd name="T25" fmla="*/ 247 h 883"/>
              <a:gd name="T26" fmla="*/ 132 w 847"/>
              <a:gd name="T27" fmla="*/ 300 h 883"/>
              <a:gd name="T28" fmla="*/ 188 w 847"/>
              <a:gd name="T29" fmla="*/ 390 h 883"/>
              <a:gd name="T30" fmla="*/ 204 w 847"/>
              <a:gd name="T31" fmla="*/ 508 h 883"/>
              <a:gd name="T32" fmla="*/ 140 w 847"/>
              <a:gd name="T33" fmla="*/ 591 h 883"/>
              <a:gd name="T34" fmla="*/ 135 w 847"/>
              <a:gd name="T35" fmla="*/ 669 h 883"/>
              <a:gd name="T36" fmla="*/ 271 w 847"/>
              <a:gd name="T37" fmla="*/ 719 h 883"/>
              <a:gd name="T38" fmla="*/ 339 w 847"/>
              <a:gd name="T39" fmla="*/ 752 h 883"/>
              <a:gd name="T40" fmla="*/ 418 w 847"/>
              <a:gd name="T41" fmla="*/ 716 h 883"/>
              <a:gd name="T42" fmla="*/ 451 w 847"/>
              <a:gd name="T43" fmla="*/ 685 h 883"/>
              <a:gd name="T44" fmla="*/ 516 w 847"/>
              <a:gd name="T45" fmla="*/ 689 h 883"/>
              <a:gd name="T46" fmla="*/ 571 w 847"/>
              <a:gd name="T47" fmla="*/ 702 h 883"/>
              <a:gd name="T48" fmla="*/ 661 w 847"/>
              <a:gd name="T49" fmla="*/ 702 h 883"/>
              <a:gd name="T50" fmla="*/ 726 w 847"/>
              <a:gd name="T51" fmla="*/ 647 h 883"/>
              <a:gd name="T52" fmla="*/ 664 w 847"/>
              <a:gd name="T53" fmla="*/ 557 h 883"/>
              <a:gd name="T54" fmla="*/ 677 w 847"/>
              <a:gd name="T55" fmla="*/ 493 h 883"/>
              <a:gd name="T56" fmla="*/ 650 w 847"/>
              <a:gd name="T57" fmla="*/ 414 h 883"/>
              <a:gd name="T58" fmla="*/ 749 w 847"/>
              <a:gd name="T59" fmla="*/ 264 h 883"/>
              <a:gd name="T60" fmla="*/ 710 w 847"/>
              <a:gd name="T61" fmla="*/ 347 h 883"/>
              <a:gd name="T62" fmla="*/ 647 w 847"/>
              <a:gd name="T63" fmla="*/ 444 h 883"/>
              <a:gd name="T64" fmla="*/ 685 w 847"/>
              <a:gd name="T65" fmla="*/ 518 h 883"/>
              <a:gd name="T66" fmla="*/ 723 w 847"/>
              <a:gd name="T67" fmla="*/ 634 h 883"/>
              <a:gd name="T68" fmla="*/ 684 w 847"/>
              <a:gd name="T69" fmla="*/ 689 h 883"/>
              <a:gd name="T70" fmla="*/ 590 w 847"/>
              <a:gd name="T71" fmla="*/ 719 h 883"/>
              <a:gd name="T72" fmla="*/ 455 w 847"/>
              <a:gd name="T73" fmla="*/ 688 h 883"/>
              <a:gd name="T74" fmla="*/ 413 w 847"/>
              <a:gd name="T75" fmla="*/ 732 h 883"/>
              <a:gd name="T76" fmla="*/ 331 w 847"/>
              <a:gd name="T77" fmla="*/ 740 h 883"/>
              <a:gd name="T78" fmla="*/ 232 w 847"/>
              <a:gd name="T79" fmla="*/ 719 h 883"/>
              <a:gd name="T80" fmla="*/ 127 w 847"/>
              <a:gd name="T81" fmla="*/ 668 h 883"/>
              <a:gd name="T82" fmla="*/ 141 w 847"/>
              <a:gd name="T83" fmla="*/ 595 h 883"/>
              <a:gd name="T84" fmla="*/ 207 w 847"/>
              <a:gd name="T85" fmla="*/ 509 h 883"/>
              <a:gd name="T86" fmla="*/ 134 w 847"/>
              <a:gd name="T87" fmla="*/ 340 h 883"/>
              <a:gd name="T88" fmla="*/ 112 w 847"/>
              <a:gd name="T89" fmla="*/ 261 h 883"/>
              <a:gd name="T90" fmla="*/ 82 w 847"/>
              <a:gd name="T91" fmla="*/ 244 h 883"/>
              <a:gd name="T92" fmla="*/ 36 w 847"/>
              <a:gd name="T93" fmla="*/ 192 h 883"/>
              <a:gd name="T94" fmla="*/ 119 w 847"/>
              <a:gd name="T95" fmla="*/ 165 h 883"/>
              <a:gd name="T96" fmla="*/ 202 w 847"/>
              <a:gd name="T97" fmla="*/ 162 h 883"/>
              <a:gd name="T98" fmla="*/ 230 w 847"/>
              <a:gd name="T99" fmla="*/ 104 h 883"/>
              <a:gd name="T100" fmla="*/ 314 w 847"/>
              <a:gd name="T101" fmla="*/ 107 h 883"/>
              <a:gd name="T102" fmla="*/ 468 w 847"/>
              <a:gd name="T103" fmla="*/ 30 h 883"/>
              <a:gd name="T104" fmla="*/ 543 w 847"/>
              <a:gd name="T105" fmla="*/ 95 h 883"/>
              <a:gd name="T106" fmla="*/ 592 w 847"/>
              <a:gd name="T107" fmla="*/ 131 h 883"/>
              <a:gd name="T108" fmla="*/ 683 w 847"/>
              <a:gd name="T109" fmla="*/ 173 h 883"/>
              <a:gd name="T110" fmla="*/ 732 w 847"/>
              <a:gd name="T111" fmla="*/ 192 h 883"/>
              <a:gd name="T112" fmla="*/ 837 w 847"/>
              <a:gd name="T113" fmla="*/ 735 h 883"/>
              <a:gd name="T114" fmla="*/ 781 w 847"/>
              <a:gd name="T115" fmla="*/ 822 h 883"/>
              <a:gd name="T116" fmla="*/ 833 w 847"/>
              <a:gd name="T117" fmla="*/ 830 h 883"/>
              <a:gd name="T118" fmla="*/ 787 w 847"/>
              <a:gd name="T119" fmla="*/ 845 h 883"/>
              <a:gd name="T120" fmla="*/ 808 w 847"/>
              <a:gd name="T121" fmla="*/ 767 h 883"/>
              <a:gd name="T122" fmla="*/ 86 w 847"/>
              <a:gd name="T123" fmla="*/ 288 h 883"/>
              <a:gd name="T124" fmla="*/ 149 w 847"/>
              <a:gd name="T125" fmla="*/ 102 h 8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7" h="883">
                <a:moveTo>
                  <a:pt x="778" y="212"/>
                </a:moveTo>
                <a:cubicBezTo>
                  <a:pt x="779" y="211"/>
                  <a:pt x="779" y="211"/>
                  <a:pt x="779" y="211"/>
                </a:cubicBezTo>
                <a:cubicBezTo>
                  <a:pt x="778" y="210"/>
                  <a:pt x="777" y="210"/>
                  <a:pt x="776" y="209"/>
                </a:cubicBezTo>
                <a:cubicBezTo>
                  <a:pt x="774" y="208"/>
                  <a:pt x="771" y="206"/>
                  <a:pt x="769" y="205"/>
                </a:cubicBezTo>
                <a:cubicBezTo>
                  <a:pt x="766" y="204"/>
                  <a:pt x="763" y="203"/>
                  <a:pt x="761" y="203"/>
                </a:cubicBezTo>
                <a:cubicBezTo>
                  <a:pt x="760" y="203"/>
                  <a:pt x="758" y="203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6" y="204"/>
                  <a:pt x="755" y="204"/>
                  <a:pt x="753" y="204"/>
                </a:cubicBezTo>
                <a:cubicBezTo>
                  <a:pt x="749" y="202"/>
                  <a:pt x="743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0" y="198"/>
                  <a:pt x="740" y="198"/>
                </a:cubicBezTo>
                <a:cubicBezTo>
                  <a:pt x="739" y="197"/>
                  <a:pt x="739" y="196"/>
                  <a:pt x="738" y="195"/>
                </a:cubicBezTo>
                <a:cubicBezTo>
                  <a:pt x="738" y="195"/>
                  <a:pt x="738" y="195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2"/>
                  <a:pt x="737" y="192"/>
                  <a:pt x="737" y="192"/>
                </a:cubicBezTo>
                <a:cubicBezTo>
                  <a:pt x="736" y="192"/>
                  <a:pt x="736" y="192"/>
                  <a:pt x="735" y="191"/>
                </a:cubicBezTo>
                <a:cubicBezTo>
                  <a:pt x="735" y="191"/>
                  <a:pt x="734" y="190"/>
                  <a:pt x="732" y="190"/>
                </a:cubicBezTo>
                <a:cubicBezTo>
                  <a:pt x="732" y="190"/>
                  <a:pt x="731" y="190"/>
                  <a:pt x="730" y="191"/>
                </a:cubicBezTo>
                <a:cubicBezTo>
                  <a:pt x="729" y="191"/>
                  <a:pt x="729" y="191"/>
                  <a:pt x="729" y="191"/>
                </a:cubicBezTo>
                <a:cubicBezTo>
                  <a:pt x="729" y="191"/>
                  <a:pt x="729" y="192"/>
                  <a:pt x="729" y="192"/>
                </a:cubicBezTo>
                <a:cubicBezTo>
                  <a:pt x="729" y="193"/>
                  <a:pt x="729" y="193"/>
                  <a:pt x="729" y="194"/>
                </a:cubicBezTo>
                <a:cubicBezTo>
                  <a:pt x="730" y="194"/>
                  <a:pt x="730" y="194"/>
                  <a:pt x="730" y="195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28" y="192"/>
                  <a:pt x="727" y="193"/>
                  <a:pt x="727" y="194"/>
                </a:cubicBezTo>
                <a:cubicBezTo>
                  <a:pt x="726" y="194"/>
                  <a:pt x="726" y="194"/>
                  <a:pt x="726" y="194"/>
                </a:cubicBezTo>
                <a:cubicBezTo>
                  <a:pt x="726" y="194"/>
                  <a:pt x="726" y="194"/>
                  <a:pt x="726" y="194"/>
                </a:cubicBezTo>
                <a:cubicBezTo>
                  <a:pt x="725" y="194"/>
                  <a:pt x="724" y="194"/>
                  <a:pt x="723" y="194"/>
                </a:cubicBezTo>
                <a:cubicBezTo>
                  <a:pt x="722" y="193"/>
                  <a:pt x="720" y="192"/>
                  <a:pt x="718" y="192"/>
                </a:cubicBezTo>
                <a:cubicBezTo>
                  <a:pt x="717" y="191"/>
                  <a:pt x="716" y="191"/>
                  <a:pt x="716" y="191"/>
                </a:cubicBezTo>
                <a:cubicBezTo>
                  <a:pt x="715" y="190"/>
                  <a:pt x="715" y="190"/>
                  <a:pt x="715" y="190"/>
                </a:cubicBezTo>
                <a:cubicBezTo>
                  <a:pt x="715" y="190"/>
                  <a:pt x="715" y="190"/>
                  <a:pt x="715" y="190"/>
                </a:cubicBezTo>
                <a:cubicBezTo>
                  <a:pt x="714" y="190"/>
                  <a:pt x="713" y="191"/>
                  <a:pt x="713" y="191"/>
                </a:cubicBezTo>
                <a:cubicBezTo>
                  <a:pt x="712" y="192"/>
                  <a:pt x="711" y="193"/>
                  <a:pt x="711" y="193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5"/>
                  <a:pt x="711" y="195"/>
                  <a:pt x="711" y="195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1" y="194"/>
                  <a:pt x="711" y="194"/>
                </a:cubicBezTo>
                <a:cubicBezTo>
                  <a:pt x="711" y="195"/>
                  <a:pt x="711" y="195"/>
                  <a:pt x="711" y="195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1" y="192"/>
                  <a:pt x="711" y="190"/>
                </a:cubicBezTo>
                <a:cubicBezTo>
                  <a:pt x="710" y="191"/>
                  <a:pt x="710" y="191"/>
                  <a:pt x="710" y="191"/>
                </a:cubicBezTo>
                <a:cubicBezTo>
                  <a:pt x="711" y="191"/>
                  <a:pt x="711" y="191"/>
                  <a:pt x="711" y="191"/>
                </a:cubicBezTo>
                <a:cubicBezTo>
                  <a:pt x="711" y="189"/>
                  <a:pt x="710" y="188"/>
                  <a:pt x="709" y="188"/>
                </a:cubicBezTo>
                <a:cubicBezTo>
                  <a:pt x="708" y="187"/>
                  <a:pt x="706" y="186"/>
                  <a:pt x="704" y="186"/>
                </a:cubicBezTo>
                <a:cubicBezTo>
                  <a:pt x="702" y="185"/>
                  <a:pt x="700" y="185"/>
                  <a:pt x="699" y="185"/>
                </a:cubicBezTo>
                <a:cubicBezTo>
                  <a:pt x="696" y="185"/>
                  <a:pt x="696" y="185"/>
                  <a:pt x="696" y="185"/>
                </a:cubicBezTo>
                <a:cubicBezTo>
                  <a:pt x="697" y="187"/>
                  <a:pt x="697" y="187"/>
                  <a:pt x="697" y="187"/>
                </a:cubicBezTo>
                <a:cubicBezTo>
                  <a:pt x="698" y="188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7" y="189"/>
                </a:cubicBezTo>
                <a:cubicBezTo>
                  <a:pt x="697" y="189"/>
                  <a:pt x="696" y="189"/>
                  <a:pt x="695" y="189"/>
                </a:cubicBezTo>
                <a:cubicBezTo>
                  <a:pt x="695" y="191"/>
                  <a:pt x="695" y="191"/>
                  <a:pt x="695" y="191"/>
                </a:cubicBezTo>
                <a:cubicBezTo>
                  <a:pt x="695" y="189"/>
                  <a:pt x="695" y="189"/>
                  <a:pt x="695" y="189"/>
                </a:cubicBezTo>
                <a:cubicBezTo>
                  <a:pt x="694" y="189"/>
                  <a:pt x="694" y="189"/>
                  <a:pt x="694" y="188"/>
                </a:cubicBezTo>
                <a:cubicBezTo>
                  <a:pt x="694" y="188"/>
                  <a:pt x="694" y="188"/>
                  <a:pt x="694" y="188"/>
                </a:cubicBezTo>
                <a:cubicBezTo>
                  <a:pt x="694" y="188"/>
                  <a:pt x="694" y="188"/>
                  <a:pt x="694" y="188"/>
                </a:cubicBezTo>
                <a:cubicBezTo>
                  <a:pt x="694" y="188"/>
                  <a:pt x="694" y="188"/>
                  <a:pt x="694" y="187"/>
                </a:cubicBezTo>
                <a:cubicBezTo>
                  <a:pt x="694" y="186"/>
                  <a:pt x="694" y="185"/>
                  <a:pt x="693" y="184"/>
                </a:cubicBezTo>
                <a:cubicBezTo>
                  <a:pt x="690" y="179"/>
                  <a:pt x="690" y="179"/>
                  <a:pt x="690" y="179"/>
                </a:cubicBezTo>
                <a:cubicBezTo>
                  <a:pt x="690" y="185"/>
                  <a:pt x="690" y="185"/>
                  <a:pt x="690" y="185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0" y="185"/>
                  <a:pt x="690" y="185"/>
                  <a:pt x="690" y="185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3" y="184"/>
                  <a:pt x="693" y="184"/>
                  <a:pt x="692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3" y="184"/>
                  <a:pt x="693" y="184"/>
                  <a:pt x="692" y="183"/>
                </a:cubicBezTo>
                <a:cubicBezTo>
                  <a:pt x="691" y="182"/>
                  <a:pt x="690" y="179"/>
                  <a:pt x="688" y="177"/>
                </a:cubicBezTo>
                <a:cubicBezTo>
                  <a:pt x="687" y="175"/>
                  <a:pt x="686" y="174"/>
                  <a:pt x="685" y="173"/>
                </a:cubicBezTo>
                <a:cubicBezTo>
                  <a:pt x="685" y="173"/>
                  <a:pt x="685" y="172"/>
                  <a:pt x="684" y="172"/>
                </a:cubicBezTo>
                <a:cubicBezTo>
                  <a:pt x="684" y="172"/>
                  <a:pt x="684" y="171"/>
                  <a:pt x="683" y="171"/>
                </a:cubicBezTo>
                <a:cubicBezTo>
                  <a:pt x="682" y="171"/>
                  <a:pt x="682" y="172"/>
                  <a:pt x="681" y="172"/>
                </a:cubicBezTo>
                <a:cubicBezTo>
                  <a:pt x="675" y="178"/>
                  <a:pt x="675" y="178"/>
                  <a:pt x="675" y="178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4" y="174"/>
                  <a:pt x="685" y="173"/>
                  <a:pt x="686" y="172"/>
                </a:cubicBezTo>
                <a:cubicBezTo>
                  <a:pt x="686" y="171"/>
                  <a:pt x="686" y="170"/>
                  <a:pt x="686" y="169"/>
                </a:cubicBezTo>
                <a:cubicBezTo>
                  <a:pt x="686" y="168"/>
                  <a:pt x="686" y="166"/>
                  <a:pt x="685" y="165"/>
                </a:cubicBezTo>
                <a:cubicBezTo>
                  <a:pt x="683" y="164"/>
                  <a:pt x="681" y="163"/>
                  <a:pt x="680" y="162"/>
                </a:cubicBezTo>
                <a:cubicBezTo>
                  <a:pt x="678" y="162"/>
                  <a:pt x="676" y="161"/>
                  <a:pt x="675" y="161"/>
                </a:cubicBezTo>
                <a:cubicBezTo>
                  <a:pt x="674" y="161"/>
                  <a:pt x="674" y="161"/>
                  <a:pt x="674" y="161"/>
                </a:cubicBezTo>
                <a:cubicBezTo>
                  <a:pt x="674" y="161"/>
                  <a:pt x="674" y="161"/>
                  <a:pt x="674" y="161"/>
                </a:cubicBezTo>
                <a:cubicBezTo>
                  <a:pt x="671" y="162"/>
                  <a:pt x="670" y="162"/>
                  <a:pt x="669" y="162"/>
                </a:cubicBezTo>
                <a:cubicBezTo>
                  <a:pt x="669" y="162"/>
                  <a:pt x="668" y="162"/>
                  <a:pt x="668" y="162"/>
                </a:cubicBezTo>
                <a:cubicBezTo>
                  <a:pt x="668" y="162"/>
                  <a:pt x="667" y="161"/>
                  <a:pt x="666" y="160"/>
                </a:cubicBezTo>
                <a:cubicBezTo>
                  <a:pt x="665" y="160"/>
                  <a:pt x="664" y="159"/>
                  <a:pt x="662" y="159"/>
                </a:cubicBezTo>
                <a:cubicBezTo>
                  <a:pt x="662" y="161"/>
                  <a:pt x="662" y="161"/>
                  <a:pt x="662" y="161"/>
                </a:cubicBezTo>
                <a:cubicBezTo>
                  <a:pt x="663" y="159"/>
                  <a:pt x="663" y="159"/>
                  <a:pt x="663" y="159"/>
                </a:cubicBezTo>
                <a:cubicBezTo>
                  <a:pt x="662" y="159"/>
                  <a:pt x="662" y="159"/>
                  <a:pt x="661" y="159"/>
                </a:cubicBezTo>
                <a:cubicBezTo>
                  <a:pt x="661" y="159"/>
                  <a:pt x="660" y="159"/>
                  <a:pt x="660" y="160"/>
                </a:cubicBezTo>
                <a:cubicBezTo>
                  <a:pt x="659" y="160"/>
                  <a:pt x="658" y="161"/>
                  <a:pt x="658" y="161"/>
                </a:cubicBezTo>
                <a:cubicBezTo>
                  <a:pt x="658" y="162"/>
                  <a:pt x="657" y="163"/>
                  <a:pt x="656" y="164"/>
                </a:cubicBezTo>
                <a:cubicBezTo>
                  <a:pt x="655" y="164"/>
                  <a:pt x="654" y="165"/>
                  <a:pt x="651" y="165"/>
                </a:cubicBezTo>
                <a:cubicBezTo>
                  <a:pt x="651" y="165"/>
                  <a:pt x="651" y="165"/>
                  <a:pt x="651" y="165"/>
                </a:cubicBezTo>
                <a:cubicBezTo>
                  <a:pt x="651" y="165"/>
                  <a:pt x="651" y="165"/>
                  <a:pt x="651" y="165"/>
                </a:cubicBezTo>
                <a:cubicBezTo>
                  <a:pt x="651" y="165"/>
                  <a:pt x="650" y="165"/>
                  <a:pt x="650" y="165"/>
                </a:cubicBezTo>
                <a:cubicBezTo>
                  <a:pt x="649" y="165"/>
                  <a:pt x="648" y="165"/>
                  <a:pt x="648" y="164"/>
                </a:cubicBezTo>
                <a:cubicBezTo>
                  <a:pt x="647" y="164"/>
                  <a:pt x="647" y="162"/>
                  <a:pt x="646" y="161"/>
                </a:cubicBezTo>
                <a:cubicBezTo>
                  <a:pt x="646" y="161"/>
                  <a:pt x="646" y="160"/>
                  <a:pt x="646" y="160"/>
                </a:cubicBezTo>
                <a:cubicBezTo>
                  <a:pt x="646" y="160"/>
                  <a:pt x="646" y="160"/>
                  <a:pt x="646" y="160"/>
                </a:cubicBezTo>
                <a:cubicBezTo>
                  <a:pt x="646" y="159"/>
                  <a:pt x="646" y="159"/>
                  <a:pt x="646" y="159"/>
                </a:cubicBezTo>
                <a:cubicBezTo>
                  <a:pt x="646" y="158"/>
                  <a:pt x="646" y="158"/>
                  <a:pt x="646" y="158"/>
                </a:cubicBezTo>
                <a:cubicBezTo>
                  <a:pt x="645" y="158"/>
                  <a:pt x="645" y="158"/>
                  <a:pt x="645" y="158"/>
                </a:cubicBezTo>
                <a:cubicBezTo>
                  <a:pt x="638" y="155"/>
                  <a:pt x="638" y="155"/>
                  <a:pt x="638" y="155"/>
                </a:cubicBezTo>
                <a:cubicBezTo>
                  <a:pt x="638" y="157"/>
                  <a:pt x="638" y="157"/>
                  <a:pt x="638" y="157"/>
                </a:cubicBezTo>
                <a:cubicBezTo>
                  <a:pt x="638" y="158"/>
                  <a:pt x="638" y="158"/>
                  <a:pt x="638" y="158"/>
                </a:cubicBezTo>
                <a:cubicBezTo>
                  <a:pt x="639" y="158"/>
                  <a:pt x="639" y="158"/>
                  <a:pt x="639" y="158"/>
                </a:cubicBezTo>
                <a:cubicBezTo>
                  <a:pt x="639" y="157"/>
                  <a:pt x="639" y="157"/>
                  <a:pt x="639" y="157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29" y="156"/>
                  <a:pt x="624" y="156"/>
                  <a:pt x="621" y="156"/>
                </a:cubicBezTo>
                <a:cubicBezTo>
                  <a:pt x="619" y="157"/>
                  <a:pt x="619" y="157"/>
                  <a:pt x="619" y="157"/>
                </a:cubicBezTo>
                <a:cubicBezTo>
                  <a:pt x="619" y="158"/>
                  <a:pt x="619" y="158"/>
                  <a:pt x="619" y="158"/>
                </a:cubicBezTo>
                <a:cubicBezTo>
                  <a:pt x="620" y="157"/>
                  <a:pt x="620" y="157"/>
                  <a:pt x="620" y="157"/>
                </a:cubicBezTo>
                <a:cubicBezTo>
                  <a:pt x="615" y="151"/>
                  <a:pt x="613" y="148"/>
                  <a:pt x="612" y="147"/>
                </a:cubicBezTo>
                <a:cubicBezTo>
                  <a:pt x="611" y="145"/>
                  <a:pt x="611" y="145"/>
                  <a:pt x="611" y="145"/>
                </a:cubicBezTo>
                <a:cubicBezTo>
                  <a:pt x="610" y="146"/>
                  <a:pt x="610" y="146"/>
                  <a:pt x="610" y="146"/>
                </a:cubicBezTo>
                <a:cubicBezTo>
                  <a:pt x="611" y="146"/>
                  <a:pt x="611" y="146"/>
                  <a:pt x="611" y="146"/>
                </a:cubicBezTo>
                <a:cubicBezTo>
                  <a:pt x="611" y="143"/>
                  <a:pt x="611" y="143"/>
                  <a:pt x="611" y="143"/>
                </a:cubicBezTo>
                <a:cubicBezTo>
                  <a:pt x="611" y="143"/>
                  <a:pt x="611" y="143"/>
                  <a:pt x="611" y="143"/>
                </a:cubicBezTo>
                <a:cubicBezTo>
                  <a:pt x="610" y="142"/>
                  <a:pt x="610" y="142"/>
                  <a:pt x="610" y="142"/>
                </a:cubicBezTo>
                <a:cubicBezTo>
                  <a:pt x="594" y="129"/>
                  <a:pt x="594" y="129"/>
                  <a:pt x="594" y="129"/>
                </a:cubicBezTo>
                <a:cubicBezTo>
                  <a:pt x="594" y="128"/>
                  <a:pt x="594" y="128"/>
                  <a:pt x="594" y="128"/>
                </a:cubicBezTo>
                <a:cubicBezTo>
                  <a:pt x="593" y="128"/>
                  <a:pt x="593" y="128"/>
                  <a:pt x="593" y="128"/>
                </a:cubicBezTo>
                <a:cubicBezTo>
                  <a:pt x="584" y="128"/>
                  <a:pt x="584" y="128"/>
                  <a:pt x="584" y="128"/>
                </a:cubicBezTo>
                <a:cubicBezTo>
                  <a:pt x="584" y="130"/>
                  <a:pt x="584" y="130"/>
                  <a:pt x="584" y="130"/>
                </a:cubicBezTo>
                <a:cubicBezTo>
                  <a:pt x="585" y="129"/>
                  <a:pt x="585" y="129"/>
                  <a:pt x="585" y="129"/>
                </a:cubicBezTo>
                <a:cubicBezTo>
                  <a:pt x="582" y="126"/>
                  <a:pt x="582" y="126"/>
                  <a:pt x="582" y="126"/>
                </a:cubicBezTo>
                <a:cubicBezTo>
                  <a:pt x="581" y="127"/>
                  <a:pt x="581" y="127"/>
                  <a:pt x="581" y="127"/>
                </a:cubicBezTo>
                <a:cubicBezTo>
                  <a:pt x="582" y="128"/>
                  <a:pt x="582" y="128"/>
                  <a:pt x="582" y="128"/>
                </a:cubicBezTo>
                <a:cubicBezTo>
                  <a:pt x="582" y="128"/>
                  <a:pt x="583" y="127"/>
                  <a:pt x="584" y="125"/>
                </a:cubicBezTo>
                <a:cubicBezTo>
                  <a:pt x="585" y="123"/>
                  <a:pt x="586" y="121"/>
                  <a:pt x="586" y="119"/>
                </a:cubicBezTo>
                <a:cubicBezTo>
                  <a:pt x="586" y="118"/>
                  <a:pt x="586" y="118"/>
                  <a:pt x="585" y="117"/>
                </a:cubicBezTo>
                <a:cubicBezTo>
                  <a:pt x="584" y="118"/>
                  <a:pt x="584" y="118"/>
                  <a:pt x="584" y="118"/>
                </a:cubicBezTo>
                <a:cubicBezTo>
                  <a:pt x="585" y="118"/>
                  <a:pt x="585" y="118"/>
                  <a:pt x="585" y="118"/>
                </a:cubicBezTo>
                <a:cubicBezTo>
                  <a:pt x="585" y="115"/>
                  <a:pt x="584" y="114"/>
                  <a:pt x="583" y="113"/>
                </a:cubicBezTo>
                <a:cubicBezTo>
                  <a:pt x="582" y="112"/>
                  <a:pt x="581" y="112"/>
                  <a:pt x="581" y="112"/>
                </a:cubicBezTo>
                <a:cubicBezTo>
                  <a:pt x="581" y="114"/>
                  <a:pt x="581" y="114"/>
                  <a:pt x="581" y="114"/>
                </a:cubicBezTo>
                <a:cubicBezTo>
                  <a:pt x="582" y="115"/>
                  <a:pt x="582" y="115"/>
                  <a:pt x="582" y="115"/>
                </a:cubicBezTo>
                <a:cubicBezTo>
                  <a:pt x="582" y="115"/>
                  <a:pt x="584" y="113"/>
                  <a:pt x="585" y="110"/>
                </a:cubicBezTo>
                <a:cubicBezTo>
                  <a:pt x="587" y="107"/>
                  <a:pt x="588" y="104"/>
                  <a:pt x="588" y="101"/>
                </a:cubicBezTo>
                <a:cubicBezTo>
                  <a:pt x="588" y="99"/>
                  <a:pt x="588" y="97"/>
                  <a:pt x="586" y="96"/>
                </a:cubicBezTo>
                <a:cubicBezTo>
                  <a:pt x="585" y="97"/>
                  <a:pt x="585" y="97"/>
                  <a:pt x="585" y="97"/>
                </a:cubicBezTo>
                <a:cubicBezTo>
                  <a:pt x="586" y="96"/>
                  <a:pt x="586" y="96"/>
                  <a:pt x="586" y="96"/>
                </a:cubicBezTo>
                <a:cubicBezTo>
                  <a:pt x="586" y="96"/>
                  <a:pt x="585" y="95"/>
                  <a:pt x="584" y="95"/>
                </a:cubicBezTo>
                <a:cubicBezTo>
                  <a:pt x="582" y="95"/>
                  <a:pt x="581" y="97"/>
                  <a:pt x="579" y="98"/>
                </a:cubicBezTo>
                <a:cubicBezTo>
                  <a:pt x="577" y="100"/>
                  <a:pt x="575" y="103"/>
                  <a:pt x="574" y="106"/>
                </a:cubicBezTo>
                <a:cubicBezTo>
                  <a:pt x="573" y="108"/>
                  <a:pt x="572" y="110"/>
                  <a:pt x="572" y="110"/>
                </a:cubicBezTo>
                <a:cubicBezTo>
                  <a:pt x="573" y="111"/>
                  <a:pt x="573" y="111"/>
                  <a:pt x="573" y="111"/>
                </a:cubicBezTo>
                <a:cubicBezTo>
                  <a:pt x="572" y="110"/>
                  <a:pt x="572" y="110"/>
                  <a:pt x="572" y="110"/>
                </a:cubicBezTo>
                <a:cubicBezTo>
                  <a:pt x="568" y="112"/>
                  <a:pt x="568" y="112"/>
                  <a:pt x="568" y="112"/>
                </a:cubicBezTo>
                <a:cubicBezTo>
                  <a:pt x="568" y="112"/>
                  <a:pt x="568" y="112"/>
                  <a:pt x="568" y="112"/>
                </a:cubicBezTo>
                <a:cubicBezTo>
                  <a:pt x="568" y="112"/>
                  <a:pt x="568" y="112"/>
                  <a:pt x="568" y="112"/>
                </a:cubicBezTo>
                <a:cubicBezTo>
                  <a:pt x="563" y="116"/>
                  <a:pt x="563" y="116"/>
                  <a:pt x="563" y="116"/>
                </a:cubicBezTo>
                <a:cubicBezTo>
                  <a:pt x="564" y="118"/>
                  <a:pt x="564" y="118"/>
                  <a:pt x="564" y="118"/>
                </a:cubicBezTo>
                <a:cubicBezTo>
                  <a:pt x="565" y="117"/>
                  <a:pt x="565" y="117"/>
                  <a:pt x="565" y="117"/>
                </a:cubicBezTo>
                <a:cubicBezTo>
                  <a:pt x="561" y="113"/>
                  <a:pt x="561" y="113"/>
                  <a:pt x="561" y="113"/>
                </a:cubicBezTo>
                <a:cubicBezTo>
                  <a:pt x="560" y="112"/>
                  <a:pt x="560" y="112"/>
                  <a:pt x="560" y="112"/>
                </a:cubicBezTo>
                <a:cubicBezTo>
                  <a:pt x="559" y="112"/>
                  <a:pt x="559" y="112"/>
                  <a:pt x="559" y="112"/>
                </a:cubicBezTo>
                <a:cubicBezTo>
                  <a:pt x="559" y="112"/>
                  <a:pt x="559" y="112"/>
                  <a:pt x="559" y="112"/>
                </a:cubicBezTo>
                <a:cubicBezTo>
                  <a:pt x="558" y="112"/>
                  <a:pt x="556" y="113"/>
                  <a:pt x="553" y="113"/>
                </a:cubicBezTo>
                <a:cubicBezTo>
                  <a:pt x="551" y="113"/>
                  <a:pt x="549" y="113"/>
                  <a:pt x="547" y="112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7" y="112"/>
                  <a:pt x="547" y="112"/>
                  <a:pt x="547" y="112"/>
                </a:cubicBezTo>
                <a:cubicBezTo>
                  <a:pt x="545" y="112"/>
                  <a:pt x="545" y="111"/>
                  <a:pt x="544" y="111"/>
                </a:cubicBezTo>
                <a:cubicBezTo>
                  <a:pt x="544" y="110"/>
                  <a:pt x="544" y="110"/>
                  <a:pt x="544" y="110"/>
                </a:cubicBezTo>
                <a:cubicBezTo>
                  <a:pt x="544" y="108"/>
                  <a:pt x="545" y="107"/>
                  <a:pt x="547" y="105"/>
                </a:cubicBezTo>
                <a:cubicBezTo>
                  <a:pt x="547" y="104"/>
                  <a:pt x="548" y="104"/>
                  <a:pt x="549" y="103"/>
                </a:cubicBezTo>
                <a:cubicBezTo>
                  <a:pt x="549" y="103"/>
                  <a:pt x="549" y="103"/>
                  <a:pt x="549" y="103"/>
                </a:cubicBezTo>
                <a:cubicBezTo>
                  <a:pt x="550" y="103"/>
                  <a:pt x="550" y="103"/>
                  <a:pt x="550" y="103"/>
                </a:cubicBezTo>
                <a:cubicBezTo>
                  <a:pt x="551" y="102"/>
                  <a:pt x="551" y="102"/>
                  <a:pt x="551" y="102"/>
                </a:cubicBezTo>
                <a:cubicBezTo>
                  <a:pt x="550" y="100"/>
                  <a:pt x="550" y="100"/>
                  <a:pt x="550" y="100"/>
                </a:cubicBezTo>
                <a:cubicBezTo>
                  <a:pt x="544" y="95"/>
                  <a:pt x="544" y="95"/>
                  <a:pt x="544" y="95"/>
                </a:cubicBezTo>
                <a:cubicBezTo>
                  <a:pt x="543" y="96"/>
                  <a:pt x="543" y="96"/>
                  <a:pt x="543" y="96"/>
                </a:cubicBezTo>
                <a:cubicBezTo>
                  <a:pt x="544" y="97"/>
                  <a:pt x="544" y="97"/>
                  <a:pt x="544" y="97"/>
                </a:cubicBezTo>
                <a:cubicBezTo>
                  <a:pt x="545" y="97"/>
                  <a:pt x="549" y="93"/>
                  <a:pt x="549" y="84"/>
                </a:cubicBezTo>
                <a:cubicBezTo>
                  <a:pt x="549" y="82"/>
                  <a:pt x="548" y="81"/>
                  <a:pt x="547" y="79"/>
                </a:cubicBezTo>
                <a:cubicBezTo>
                  <a:pt x="545" y="78"/>
                  <a:pt x="542" y="77"/>
                  <a:pt x="539" y="76"/>
                </a:cubicBezTo>
                <a:cubicBezTo>
                  <a:pt x="536" y="75"/>
                  <a:pt x="533" y="75"/>
                  <a:pt x="532" y="74"/>
                </a:cubicBezTo>
                <a:cubicBezTo>
                  <a:pt x="531" y="74"/>
                  <a:pt x="531" y="74"/>
                  <a:pt x="531" y="74"/>
                </a:cubicBezTo>
                <a:cubicBezTo>
                  <a:pt x="531" y="74"/>
                  <a:pt x="531" y="74"/>
                  <a:pt x="531" y="74"/>
                </a:cubicBezTo>
                <a:cubicBezTo>
                  <a:pt x="531" y="74"/>
                  <a:pt x="530" y="74"/>
                  <a:pt x="529" y="74"/>
                </a:cubicBezTo>
                <a:cubicBezTo>
                  <a:pt x="528" y="74"/>
                  <a:pt x="527" y="75"/>
                  <a:pt x="526" y="75"/>
                </a:cubicBezTo>
                <a:cubicBezTo>
                  <a:pt x="524" y="76"/>
                  <a:pt x="523" y="78"/>
                  <a:pt x="522" y="78"/>
                </a:cubicBezTo>
                <a:cubicBezTo>
                  <a:pt x="521" y="79"/>
                  <a:pt x="520" y="80"/>
                  <a:pt x="519" y="80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8" y="80"/>
                  <a:pt x="518" y="80"/>
                  <a:pt x="518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8" y="80"/>
                  <a:pt x="518" y="80"/>
                  <a:pt x="518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20" y="80"/>
                  <a:pt x="520" y="80"/>
                  <a:pt x="520" y="79"/>
                </a:cubicBezTo>
                <a:cubicBezTo>
                  <a:pt x="520" y="77"/>
                  <a:pt x="520" y="74"/>
                  <a:pt x="521" y="71"/>
                </a:cubicBezTo>
                <a:cubicBezTo>
                  <a:pt x="521" y="68"/>
                  <a:pt x="522" y="65"/>
                  <a:pt x="522" y="65"/>
                </a:cubicBezTo>
                <a:cubicBezTo>
                  <a:pt x="522" y="65"/>
                  <a:pt x="522" y="65"/>
                  <a:pt x="522" y="65"/>
                </a:cubicBezTo>
                <a:cubicBezTo>
                  <a:pt x="521" y="64"/>
                  <a:pt x="521" y="64"/>
                  <a:pt x="521" y="64"/>
                </a:cubicBezTo>
                <a:cubicBezTo>
                  <a:pt x="513" y="57"/>
                  <a:pt x="513" y="57"/>
                  <a:pt x="513" y="57"/>
                </a:cubicBezTo>
                <a:cubicBezTo>
                  <a:pt x="513" y="57"/>
                  <a:pt x="513" y="57"/>
                  <a:pt x="513" y="57"/>
                </a:cubicBezTo>
                <a:cubicBezTo>
                  <a:pt x="512" y="57"/>
                  <a:pt x="512" y="57"/>
                  <a:pt x="512" y="57"/>
                </a:cubicBezTo>
                <a:cubicBezTo>
                  <a:pt x="502" y="61"/>
                  <a:pt x="502" y="61"/>
                  <a:pt x="502" y="61"/>
                </a:cubicBezTo>
                <a:cubicBezTo>
                  <a:pt x="503" y="62"/>
                  <a:pt x="503" y="62"/>
                  <a:pt x="503" y="62"/>
                </a:cubicBezTo>
                <a:cubicBezTo>
                  <a:pt x="504" y="61"/>
                  <a:pt x="504" y="61"/>
                  <a:pt x="504" y="61"/>
                </a:cubicBezTo>
                <a:cubicBezTo>
                  <a:pt x="500" y="57"/>
                  <a:pt x="500" y="57"/>
                  <a:pt x="500" y="57"/>
                </a:cubicBezTo>
                <a:cubicBezTo>
                  <a:pt x="499" y="58"/>
                  <a:pt x="499" y="58"/>
                  <a:pt x="499" y="58"/>
                </a:cubicBezTo>
                <a:cubicBezTo>
                  <a:pt x="500" y="58"/>
                  <a:pt x="500" y="58"/>
                  <a:pt x="500" y="58"/>
                </a:cubicBezTo>
                <a:cubicBezTo>
                  <a:pt x="500" y="43"/>
                  <a:pt x="500" y="43"/>
                  <a:pt x="500" y="43"/>
                </a:cubicBezTo>
                <a:cubicBezTo>
                  <a:pt x="500" y="43"/>
                  <a:pt x="500" y="43"/>
                  <a:pt x="500" y="43"/>
                </a:cubicBezTo>
                <a:cubicBezTo>
                  <a:pt x="500" y="43"/>
                  <a:pt x="500" y="43"/>
                  <a:pt x="500" y="4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5" y="33"/>
                  <a:pt x="495" y="33"/>
                  <a:pt x="495" y="33"/>
                </a:cubicBezTo>
                <a:cubicBezTo>
                  <a:pt x="485" y="33"/>
                  <a:pt x="485" y="33"/>
                  <a:pt x="485" y="33"/>
                </a:cubicBezTo>
                <a:cubicBezTo>
                  <a:pt x="484" y="33"/>
                  <a:pt x="483" y="33"/>
                  <a:pt x="482" y="34"/>
                </a:cubicBezTo>
                <a:cubicBezTo>
                  <a:pt x="481" y="35"/>
                  <a:pt x="481" y="36"/>
                  <a:pt x="480" y="37"/>
                </a:cubicBezTo>
                <a:cubicBezTo>
                  <a:pt x="480" y="38"/>
                  <a:pt x="480" y="39"/>
                  <a:pt x="480" y="39"/>
                </a:cubicBezTo>
                <a:cubicBezTo>
                  <a:pt x="481" y="39"/>
                  <a:pt x="481" y="39"/>
                  <a:pt x="481" y="39"/>
                </a:cubicBezTo>
                <a:cubicBezTo>
                  <a:pt x="482" y="38"/>
                  <a:pt x="482" y="38"/>
                  <a:pt x="482" y="38"/>
                </a:cubicBezTo>
                <a:cubicBezTo>
                  <a:pt x="476" y="37"/>
                  <a:pt x="476" y="37"/>
                  <a:pt x="476" y="37"/>
                </a:cubicBezTo>
                <a:cubicBezTo>
                  <a:pt x="476" y="38"/>
                  <a:pt x="476" y="38"/>
                  <a:pt x="476" y="38"/>
                </a:cubicBezTo>
                <a:cubicBezTo>
                  <a:pt x="477" y="38"/>
                  <a:pt x="477" y="38"/>
                  <a:pt x="477" y="38"/>
                </a:cubicBezTo>
                <a:cubicBezTo>
                  <a:pt x="477" y="38"/>
                  <a:pt x="476" y="35"/>
                  <a:pt x="475" y="33"/>
                </a:cubicBezTo>
                <a:cubicBezTo>
                  <a:pt x="475" y="32"/>
                  <a:pt x="474" y="31"/>
                  <a:pt x="473" y="30"/>
                </a:cubicBezTo>
                <a:cubicBezTo>
                  <a:pt x="472" y="29"/>
                  <a:pt x="471" y="28"/>
                  <a:pt x="469" y="27"/>
                </a:cubicBezTo>
                <a:cubicBezTo>
                  <a:pt x="469" y="29"/>
                  <a:pt x="469" y="29"/>
                  <a:pt x="469" y="29"/>
                </a:cubicBezTo>
                <a:cubicBezTo>
                  <a:pt x="470" y="28"/>
                  <a:pt x="470" y="28"/>
                  <a:pt x="470" y="28"/>
                </a:cubicBezTo>
                <a:cubicBezTo>
                  <a:pt x="469" y="27"/>
                  <a:pt x="468" y="26"/>
                  <a:pt x="467" y="26"/>
                </a:cubicBezTo>
                <a:cubicBezTo>
                  <a:pt x="466" y="26"/>
                  <a:pt x="465" y="27"/>
                  <a:pt x="464" y="27"/>
                </a:cubicBezTo>
                <a:cubicBezTo>
                  <a:pt x="464" y="27"/>
                  <a:pt x="464" y="28"/>
                  <a:pt x="464" y="28"/>
                </a:cubicBezTo>
                <a:cubicBezTo>
                  <a:pt x="465" y="29"/>
                  <a:pt x="465" y="29"/>
                  <a:pt x="465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8" y="19"/>
                  <a:pt x="468" y="19"/>
                  <a:pt x="468" y="19"/>
                </a:cubicBezTo>
                <a:cubicBezTo>
                  <a:pt x="466" y="19"/>
                  <a:pt x="466" y="19"/>
                  <a:pt x="466" y="19"/>
                </a:cubicBezTo>
                <a:cubicBezTo>
                  <a:pt x="467" y="20"/>
                  <a:pt x="467" y="20"/>
                  <a:pt x="467" y="20"/>
                </a:cubicBezTo>
                <a:cubicBezTo>
                  <a:pt x="469" y="19"/>
                  <a:pt x="469" y="19"/>
                  <a:pt x="469" y="19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9" y="12"/>
                  <a:pt x="469" y="12"/>
                  <a:pt x="469" y="12"/>
                </a:cubicBezTo>
                <a:cubicBezTo>
                  <a:pt x="469" y="11"/>
                  <a:pt x="469" y="11"/>
                  <a:pt x="469" y="11"/>
                </a:cubicBezTo>
                <a:cubicBezTo>
                  <a:pt x="468" y="11"/>
                  <a:pt x="468" y="11"/>
                  <a:pt x="468" y="11"/>
                </a:cubicBezTo>
                <a:cubicBezTo>
                  <a:pt x="466" y="11"/>
                  <a:pt x="466" y="11"/>
                  <a:pt x="466" y="11"/>
                </a:cubicBezTo>
                <a:cubicBezTo>
                  <a:pt x="466" y="12"/>
                  <a:pt x="466" y="12"/>
                  <a:pt x="466" y="12"/>
                </a:cubicBezTo>
                <a:cubicBezTo>
                  <a:pt x="468" y="12"/>
                  <a:pt x="468" y="12"/>
                  <a:pt x="468" y="12"/>
                </a:cubicBezTo>
                <a:cubicBezTo>
                  <a:pt x="468" y="3"/>
                  <a:pt x="468" y="3"/>
                  <a:pt x="468" y="3"/>
                </a:cubicBezTo>
                <a:cubicBezTo>
                  <a:pt x="468" y="2"/>
                  <a:pt x="468" y="2"/>
                  <a:pt x="468" y="2"/>
                </a:cubicBezTo>
                <a:cubicBezTo>
                  <a:pt x="466" y="2"/>
                  <a:pt x="466" y="2"/>
                  <a:pt x="466" y="2"/>
                </a:cubicBezTo>
                <a:cubicBezTo>
                  <a:pt x="453" y="0"/>
                  <a:pt x="453" y="0"/>
                  <a:pt x="453" y="0"/>
                </a:cubicBezTo>
                <a:cubicBezTo>
                  <a:pt x="452" y="0"/>
                  <a:pt x="452" y="0"/>
                  <a:pt x="452" y="0"/>
                </a:cubicBezTo>
                <a:cubicBezTo>
                  <a:pt x="452" y="1"/>
                  <a:pt x="452" y="1"/>
                  <a:pt x="452" y="1"/>
                </a:cubicBezTo>
                <a:cubicBezTo>
                  <a:pt x="452" y="1"/>
                  <a:pt x="452" y="1"/>
                  <a:pt x="452" y="1"/>
                </a:cubicBezTo>
                <a:cubicBezTo>
                  <a:pt x="451" y="1"/>
                  <a:pt x="449" y="3"/>
                  <a:pt x="446" y="4"/>
                </a:cubicBezTo>
                <a:cubicBezTo>
                  <a:pt x="444" y="6"/>
                  <a:pt x="441" y="7"/>
                  <a:pt x="439" y="7"/>
                </a:cubicBezTo>
                <a:cubicBezTo>
                  <a:pt x="436" y="7"/>
                  <a:pt x="430" y="6"/>
                  <a:pt x="425" y="6"/>
                </a:cubicBezTo>
                <a:cubicBezTo>
                  <a:pt x="422" y="6"/>
                  <a:pt x="418" y="6"/>
                  <a:pt x="415" y="8"/>
                </a:cubicBezTo>
                <a:cubicBezTo>
                  <a:pt x="412" y="10"/>
                  <a:pt x="410" y="13"/>
                  <a:pt x="408" y="17"/>
                </a:cubicBezTo>
                <a:cubicBezTo>
                  <a:pt x="403" y="34"/>
                  <a:pt x="399" y="66"/>
                  <a:pt x="399" y="66"/>
                </a:cubicBezTo>
                <a:cubicBezTo>
                  <a:pt x="399" y="67"/>
                  <a:pt x="399" y="67"/>
                  <a:pt x="399" y="67"/>
                </a:cubicBezTo>
                <a:cubicBezTo>
                  <a:pt x="399" y="67"/>
                  <a:pt x="399" y="67"/>
                  <a:pt x="399" y="67"/>
                </a:cubicBezTo>
                <a:cubicBezTo>
                  <a:pt x="406" y="75"/>
                  <a:pt x="406" y="75"/>
                  <a:pt x="406" y="75"/>
                </a:cubicBezTo>
                <a:cubicBezTo>
                  <a:pt x="407" y="75"/>
                  <a:pt x="407" y="75"/>
                  <a:pt x="407" y="75"/>
                </a:cubicBezTo>
                <a:cubicBezTo>
                  <a:pt x="405" y="75"/>
                  <a:pt x="405" y="75"/>
                  <a:pt x="405" y="75"/>
                </a:cubicBezTo>
                <a:cubicBezTo>
                  <a:pt x="405" y="77"/>
                  <a:pt x="405" y="77"/>
                  <a:pt x="405" y="77"/>
                </a:cubicBezTo>
                <a:cubicBezTo>
                  <a:pt x="407" y="77"/>
                  <a:pt x="407" y="77"/>
                  <a:pt x="407" y="77"/>
                </a:cubicBezTo>
                <a:cubicBezTo>
                  <a:pt x="408" y="76"/>
                  <a:pt x="408" y="76"/>
                  <a:pt x="408" y="76"/>
                </a:cubicBezTo>
                <a:cubicBezTo>
                  <a:pt x="399" y="72"/>
                  <a:pt x="399" y="72"/>
                  <a:pt x="399" y="72"/>
                </a:cubicBezTo>
                <a:cubicBezTo>
                  <a:pt x="398" y="71"/>
                  <a:pt x="398" y="71"/>
                  <a:pt x="398" y="71"/>
                </a:cubicBezTo>
                <a:cubicBezTo>
                  <a:pt x="397" y="73"/>
                  <a:pt x="397" y="73"/>
                  <a:pt x="397" y="73"/>
                </a:cubicBezTo>
                <a:cubicBezTo>
                  <a:pt x="397" y="73"/>
                  <a:pt x="397" y="73"/>
                  <a:pt x="397" y="73"/>
                </a:cubicBezTo>
                <a:cubicBezTo>
                  <a:pt x="397" y="74"/>
                  <a:pt x="395" y="78"/>
                  <a:pt x="392" y="82"/>
                </a:cubicBezTo>
                <a:cubicBezTo>
                  <a:pt x="389" y="86"/>
                  <a:pt x="383" y="91"/>
                  <a:pt x="375" y="93"/>
                </a:cubicBezTo>
                <a:cubicBezTo>
                  <a:pt x="376" y="95"/>
                  <a:pt x="376" y="95"/>
                  <a:pt x="376" y="95"/>
                </a:cubicBezTo>
                <a:cubicBezTo>
                  <a:pt x="375" y="93"/>
                  <a:pt x="375" y="93"/>
                  <a:pt x="375" y="93"/>
                </a:cubicBezTo>
                <a:cubicBezTo>
                  <a:pt x="368" y="95"/>
                  <a:pt x="361" y="95"/>
                  <a:pt x="355" y="95"/>
                </a:cubicBezTo>
                <a:cubicBezTo>
                  <a:pt x="351" y="95"/>
                  <a:pt x="348" y="95"/>
                  <a:pt x="346" y="95"/>
                </a:cubicBezTo>
                <a:cubicBezTo>
                  <a:pt x="345" y="95"/>
                  <a:pt x="344" y="95"/>
                  <a:pt x="343" y="95"/>
                </a:cubicBezTo>
                <a:cubicBezTo>
                  <a:pt x="343" y="95"/>
                  <a:pt x="342" y="95"/>
                  <a:pt x="342" y="95"/>
                </a:cubicBezTo>
                <a:cubicBezTo>
                  <a:pt x="342" y="95"/>
                  <a:pt x="342" y="95"/>
                  <a:pt x="342" y="95"/>
                </a:cubicBezTo>
                <a:cubicBezTo>
                  <a:pt x="341" y="95"/>
                  <a:pt x="341" y="95"/>
                  <a:pt x="341" y="95"/>
                </a:cubicBezTo>
                <a:cubicBezTo>
                  <a:pt x="341" y="95"/>
                  <a:pt x="340" y="95"/>
                  <a:pt x="338" y="96"/>
                </a:cubicBezTo>
                <a:cubicBezTo>
                  <a:pt x="336" y="98"/>
                  <a:pt x="331" y="100"/>
                  <a:pt x="328" y="102"/>
                </a:cubicBezTo>
                <a:cubicBezTo>
                  <a:pt x="326" y="103"/>
                  <a:pt x="324" y="104"/>
                  <a:pt x="323" y="105"/>
                </a:cubicBezTo>
                <a:cubicBezTo>
                  <a:pt x="322" y="105"/>
                  <a:pt x="322" y="105"/>
                  <a:pt x="321" y="105"/>
                </a:cubicBezTo>
                <a:cubicBezTo>
                  <a:pt x="321" y="105"/>
                  <a:pt x="321" y="105"/>
                  <a:pt x="321" y="105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14" y="105"/>
                  <a:pt x="314" y="105"/>
                  <a:pt x="314" y="105"/>
                </a:cubicBezTo>
                <a:cubicBezTo>
                  <a:pt x="313" y="105"/>
                  <a:pt x="313" y="105"/>
                  <a:pt x="313" y="105"/>
                </a:cubicBezTo>
                <a:cubicBezTo>
                  <a:pt x="313" y="106"/>
                  <a:pt x="313" y="106"/>
                  <a:pt x="313" y="106"/>
                </a:cubicBezTo>
                <a:cubicBezTo>
                  <a:pt x="313" y="106"/>
                  <a:pt x="310" y="108"/>
                  <a:pt x="308" y="111"/>
                </a:cubicBezTo>
                <a:cubicBezTo>
                  <a:pt x="307" y="112"/>
                  <a:pt x="305" y="114"/>
                  <a:pt x="304" y="116"/>
                </a:cubicBezTo>
                <a:cubicBezTo>
                  <a:pt x="303" y="118"/>
                  <a:pt x="303" y="119"/>
                  <a:pt x="303" y="121"/>
                </a:cubicBezTo>
                <a:cubicBezTo>
                  <a:pt x="303" y="123"/>
                  <a:pt x="303" y="124"/>
                  <a:pt x="304" y="125"/>
                </a:cubicBezTo>
                <a:cubicBezTo>
                  <a:pt x="307" y="128"/>
                  <a:pt x="312" y="130"/>
                  <a:pt x="315" y="132"/>
                </a:cubicBezTo>
                <a:cubicBezTo>
                  <a:pt x="319" y="133"/>
                  <a:pt x="321" y="134"/>
                  <a:pt x="321" y="134"/>
                </a:cubicBezTo>
                <a:cubicBezTo>
                  <a:pt x="322" y="133"/>
                  <a:pt x="322" y="133"/>
                  <a:pt x="322" y="133"/>
                </a:cubicBezTo>
                <a:cubicBezTo>
                  <a:pt x="321" y="131"/>
                  <a:pt x="321" y="131"/>
                  <a:pt x="321" y="131"/>
                </a:cubicBezTo>
                <a:cubicBezTo>
                  <a:pt x="318" y="134"/>
                  <a:pt x="318" y="134"/>
                  <a:pt x="318" y="134"/>
                </a:cubicBezTo>
                <a:cubicBezTo>
                  <a:pt x="319" y="135"/>
                  <a:pt x="319" y="135"/>
                  <a:pt x="319" y="135"/>
                </a:cubicBezTo>
                <a:cubicBezTo>
                  <a:pt x="320" y="134"/>
                  <a:pt x="320" y="134"/>
                  <a:pt x="320" y="134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13" y="131"/>
                  <a:pt x="313" y="131"/>
                  <a:pt x="313" y="131"/>
                </a:cubicBezTo>
                <a:cubicBezTo>
                  <a:pt x="286" y="142"/>
                  <a:pt x="286" y="142"/>
                  <a:pt x="286" y="142"/>
                </a:cubicBezTo>
                <a:cubicBezTo>
                  <a:pt x="287" y="143"/>
                  <a:pt x="287" y="143"/>
                  <a:pt x="287" y="143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71" y="134"/>
                  <a:pt x="271" y="134"/>
                  <a:pt x="271" y="134"/>
                </a:cubicBezTo>
                <a:cubicBezTo>
                  <a:pt x="271" y="134"/>
                  <a:pt x="271" y="134"/>
                  <a:pt x="271" y="134"/>
                </a:cubicBezTo>
                <a:cubicBezTo>
                  <a:pt x="270" y="134"/>
                  <a:pt x="270" y="134"/>
                  <a:pt x="270" y="134"/>
                </a:cubicBezTo>
                <a:cubicBezTo>
                  <a:pt x="265" y="135"/>
                  <a:pt x="265" y="135"/>
                  <a:pt x="265" y="135"/>
                </a:cubicBezTo>
                <a:cubicBezTo>
                  <a:pt x="265" y="137"/>
                  <a:pt x="265" y="137"/>
                  <a:pt x="265" y="137"/>
                </a:cubicBezTo>
                <a:cubicBezTo>
                  <a:pt x="266" y="135"/>
                  <a:pt x="266" y="135"/>
                  <a:pt x="266" y="135"/>
                </a:cubicBezTo>
                <a:cubicBezTo>
                  <a:pt x="266" y="135"/>
                  <a:pt x="262" y="133"/>
                  <a:pt x="258" y="131"/>
                </a:cubicBezTo>
                <a:cubicBezTo>
                  <a:pt x="254" y="129"/>
                  <a:pt x="249" y="126"/>
                  <a:pt x="245" y="126"/>
                </a:cubicBezTo>
                <a:cubicBezTo>
                  <a:pt x="244" y="125"/>
                  <a:pt x="242" y="125"/>
                  <a:pt x="241" y="125"/>
                </a:cubicBezTo>
                <a:cubicBezTo>
                  <a:pt x="235" y="125"/>
                  <a:pt x="231" y="127"/>
                  <a:pt x="231" y="127"/>
                </a:cubicBezTo>
                <a:cubicBezTo>
                  <a:pt x="231" y="128"/>
                  <a:pt x="231" y="128"/>
                  <a:pt x="231" y="128"/>
                </a:cubicBezTo>
                <a:cubicBezTo>
                  <a:pt x="233" y="128"/>
                  <a:pt x="233" y="128"/>
                  <a:pt x="233" y="128"/>
                </a:cubicBezTo>
                <a:cubicBezTo>
                  <a:pt x="233" y="128"/>
                  <a:pt x="233" y="128"/>
                  <a:pt x="233" y="128"/>
                </a:cubicBezTo>
                <a:cubicBezTo>
                  <a:pt x="232" y="127"/>
                  <a:pt x="231" y="125"/>
                  <a:pt x="230" y="120"/>
                </a:cubicBezTo>
                <a:cubicBezTo>
                  <a:pt x="230" y="120"/>
                  <a:pt x="230" y="120"/>
                  <a:pt x="230" y="120"/>
                </a:cubicBezTo>
                <a:cubicBezTo>
                  <a:pt x="230" y="120"/>
                  <a:pt x="230" y="120"/>
                  <a:pt x="230" y="120"/>
                </a:cubicBezTo>
                <a:cubicBezTo>
                  <a:pt x="229" y="118"/>
                  <a:pt x="228" y="116"/>
                  <a:pt x="227" y="115"/>
                </a:cubicBezTo>
                <a:cubicBezTo>
                  <a:pt x="226" y="113"/>
                  <a:pt x="226" y="112"/>
                  <a:pt x="226" y="111"/>
                </a:cubicBezTo>
                <a:cubicBezTo>
                  <a:pt x="226" y="111"/>
                  <a:pt x="226" y="110"/>
                  <a:pt x="226" y="110"/>
                </a:cubicBezTo>
                <a:cubicBezTo>
                  <a:pt x="226" y="110"/>
                  <a:pt x="227" y="110"/>
                  <a:pt x="228" y="110"/>
                </a:cubicBezTo>
                <a:cubicBezTo>
                  <a:pt x="227" y="108"/>
                  <a:pt x="227" y="108"/>
                  <a:pt x="227" y="108"/>
                </a:cubicBezTo>
                <a:cubicBezTo>
                  <a:pt x="227" y="110"/>
                  <a:pt x="227" y="110"/>
                  <a:pt x="227" y="110"/>
                </a:cubicBezTo>
                <a:cubicBezTo>
                  <a:pt x="229" y="109"/>
                  <a:pt x="231" y="109"/>
                  <a:pt x="232" y="108"/>
                </a:cubicBezTo>
                <a:cubicBezTo>
                  <a:pt x="233" y="107"/>
                  <a:pt x="233" y="106"/>
                  <a:pt x="233" y="105"/>
                </a:cubicBezTo>
                <a:cubicBezTo>
                  <a:pt x="233" y="104"/>
                  <a:pt x="232" y="103"/>
                  <a:pt x="232" y="103"/>
                </a:cubicBezTo>
                <a:cubicBezTo>
                  <a:pt x="231" y="104"/>
                  <a:pt x="231" y="104"/>
                  <a:pt x="231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33" y="104"/>
                  <a:pt x="232" y="101"/>
                  <a:pt x="231" y="99"/>
                </a:cubicBezTo>
                <a:cubicBezTo>
                  <a:pt x="230" y="97"/>
                  <a:pt x="229" y="96"/>
                  <a:pt x="228" y="95"/>
                </a:cubicBezTo>
                <a:cubicBezTo>
                  <a:pt x="227" y="94"/>
                  <a:pt x="225" y="93"/>
                  <a:pt x="224" y="93"/>
                </a:cubicBezTo>
                <a:cubicBezTo>
                  <a:pt x="223" y="93"/>
                  <a:pt x="222" y="93"/>
                  <a:pt x="221" y="93"/>
                </a:cubicBezTo>
                <a:cubicBezTo>
                  <a:pt x="222" y="95"/>
                  <a:pt x="222" y="95"/>
                  <a:pt x="222" y="95"/>
                </a:cubicBezTo>
                <a:cubicBezTo>
                  <a:pt x="221" y="93"/>
                  <a:pt x="221" y="93"/>
                  <a:pt x="221" y="93"/>
                </a:cubicBezTo>
                <a:cubicBezTo>
                  <a:pt x="215" y="95"/>
                  <a:pt x="212" y="96"/>
                  <a:pt x="209" y="96"/>
                </a:cubicBezTo>
                <a:cubicBezTo>
                  <a:pt x="207" y="96"/>
                  <a:pt x="205" y="96"/>
                  <a:pt x="204" y="95"/>
                </a:cubicBezTo>
                <a:cubicBezTo>
                  <a:pt x="201" y="94"/>
                  <a:pt x="199" y="91"/>
                  <a:pt x="198" y="90"/>
                </a:cubicBezTo>
                <a:cubicBezTo>
                  <a:pt x="197" y="89"/>
                  <a:pt x="197" y="88"/>
                  <a:pt x="197" y="87"/>
                </a:cubicBezTo>
                <a:cubicBezTo>
                  <a:pt x="196" y="86"/>
                  <a:pt x="196" y="86"/>
                  <a:pt x="196" y="86"/>
                </a:cubicBezTo>
                <a:cubicBezTo>
                  <a:pt x="196" y="86"/>
                  <a:pt x="196" y="86"/>
                  <a:pt x="196" y="86"/>
                </a:cubicBezTo>
                <a:cubicBezTo>
                  <a:pt x="195" y="83"/>
                  <a:pt x="195" y="83"/>
                  <a:pt x="195" y="83"/>
                </a:cubicBezTo>
                <a:cubicBezTo>
                  <a:pt x="193" y="86"/>
                  <a:pt x="193" y="86"/>
                  <a:pt x="193" y="86"/>
                </a:cubicBezTo>
                <a:cubicBezTo>
                  <a:pt x="193" y="86"/>
                  <a:pt x="192" y="89"/>
                  <a:pt x="191" y="91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92" y="91"/>
                  <a:pt x="192" y="91"/>
                  <a:pt x="192" y="91"/>
                </a:cubicBezTo>
                <a:cubicBezTo>
                  <a:pt x="192" y="91"/>
                  <a:pt x="191" y="91"/>
                  <a:pt x="191" y="91"/>
                </a:cubicBezTo>
                <a:cubicBezTo>
                  <a:pt x="190" y="91"/>
                  <a:pt x="190" y="92"/>
                  <a:pt x="190" y="93"/>
                </a:cubicBezTo>
                <a:cubicBezTo>
                  <a:pt x="190" y="93"/>
                  <a:pt x="190" y="93"/>
                  <a:pt x="190" y="94"/>
                </a:cubicBezTo>
                <a:cubicBezTo>
                  <a:pt x="191" y="95"/>
                  <a:pt x="192" y="97"/>
                  <a:pt x="193" y="98"/>
                </a:cubicBezTo>
                <a:cubicBezTo>
                  <a:pt x="194" y="99"/>
                  <a:pt x="194" y="100"/>
                  <a:pt x="194" y="100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4" y="101"/>
                  <a:pt x="193" y="103"/>
                  <a:pt x="192" y="104"/>
                </a:cubicBezTo>
                <a:cubicBezTo>
                  <a:pt x="191" y="105"/>
                  <a:pt x="191" y="106"/>
                  <a:pt x="191" y="106"/>
                </a:cubicBezTo>
                <a:cubicBezTo>
                  <a:pt x="190" y="107"/>
                  <a:pt x="190" y="107"/>
                  <a:pt x="190" y="107"/>
                </a:cubicBezTo>
                <a:cubicBezTo>
                  <a:pt x="191" y="107"/>
                  <a:pt x="191" y="107"/>
                  <a:pt x="191" y="107"/>
                </a:cubicBezTo>
                <a:cubicBezTo>
                  <a:pt x="191" y="107"/>
                  <a:pt x="192" y="111"/>
                  <a:pt x="193" y="114"/>
                </a:cubicBezTo>
                <a:cubicBezTo>
                  <a:pt x="194" y="116"/>
                  <a:pt x="194" y="118"/>
                  <a:pt x="195" y="120"/>
                </a:cubicBezTo>
                <a:cubicBezTo>
                  <a:pt x="196" y="122"/>
                  <a:pt x="197" y="123"/>
                  <a:pt x="198" y="124"/>
                </a:cubicBezTo>
                <a:cubicBezTo>
                  <a:pt x="199" y="125"/>
                  <a:pt x="199" y="127"/>
                  <a:pt x="200" y="129"/>
                </a:cubicBezTo>
                <a:cubicBezTo>
                  <a:pt x="200" y="130"/>
                  <a:pt x="200" y="131"/>
                  <a:pt x="200" y="131"/>
                </a:cubicBezTo>
                <a:cubicBezTo>
                  <a:pt x="200" y="132"/>
                  <a:pt x="200" y="132"/>
                  <a:pt x="200" y="132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4"/>
                  <a:pt x="200" y="134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2" y="134"/>
                  <a:pt x="202" y="134"/>
                  <a:pt x="203" y="134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6"/>
                  <a:pt x="204" y="137"/>
                </a:cubicBezTo>
                <a:cubicBezTo>
                  <a:pt x="204" y="137"/>
                  <a:pt x="204" y="137"/>
                  <a:pt x="203" y="138"/>
                </a:cubicBezTo>
                <a:cubicBezTo>
                  <a:pt x="202" y="139"/>
                  <a:pt x="201" y="141"/>
                  <a:pt x="200" y="142"/>
                </a:cubicBezTo>
                <a:cubicBezTo>
                  <a:pt x="199" y="142"/>
                  <a:pt x="199" y="143"/>
                  <a:pt x="198" y="143"/>
                </a:cubicBezTo>
                <a:cubicBezTo>
                  <a:pt x="198" y="143"/>
                  <a:pt x="198" y="143"/>
                  <a:pt x="198" y="143"/>
                </a:cubicBezTo>
                <a:cubicBezTo>
                  <a:pt x="197" y="144"/>
                  <a:pt x="197" y="144"/>
                  <a:pt x="197" y="144"/>
                </a:cubicBezTo>
                <a:cubicBezTo>
                  <a:pt x="197" y="145"/>
                  <a:pt x="197" y="145"/>
                  <a:pt x="197" y="145"/>
                </a:cubicBezTo>
                <a:cubicBezTo>
                  <a:pt x="198" y="145"/>
                  <a:pt x="198" y="146"/>
                  <a:pt x="198" y="146"/>
                </a:cubicBezTo>
                <a:cubicBezTo>
                  <a:pt x="199" y="147"/>
                  <a:pt x="199" y="149"/>
                  <a:pt x="200" y="151"/>
                </a:cubicBezTo>
                <a:cubicBezTo>
                  <a:pt x="201" y="152"/>
                  <a:pt x="201" y="154"/>
                  <a:pt x="201" y="155"/>
                </a:cubicBezTo>
                <a:cubicBezTo>
                  <a:pt x="201" y="155"/>
                  <a:pt x="201" y="156"/>
                  <a:pt x="201" y="157"/>
                </a:cubicBezTo>
                <a:cubicBezTo>
                  <a:pt x="200" y="158"/>
                  <a:pt x="199" y="160"/>
                  <a:pt x="198" y="162"/>
                </a:cubicBezTo>
                <a:cubicBezTo>
                  <a:pt x="197" y="164"/>
                  <a:pt x="197" y="166"/>
                  <a:pt x="197" y="169"/>
                </a:cubicBezTo>
                <a:cubicBezTo>
                  <a:pt x="197" y="170"/>
                  <a:pt x="197" y="171"/>
                  <a:pt x="197" y="172"/>
                </a:cubicBezTo>
                <a:cubicBezTo>
                  <a:pt x="199" y="172"/>
                  <a:pt x="199" y="172"/>
                  <a:pt x="199" y="172"/>
                </a:cubicBezTo>
                <a:cubicBezTo>
                  <a:pt x="197" y="172"/>
                  <a:pt x="197" y="172"/>
                  <a:pt x="197" y="172"/>
                </a:cubicBezTo>
                <a:cubicBezTo>
                  <a:pt x="200" y="179"/>
                  <a:pt x="207" y="186"/>
                  <a:pt x="207" y="186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7" y="184"/>
                  <a:pt x="207" y="184"/>
                  <a:pt x="207" y="184"/>
                </a:cubicBezTo>
                <a:cubicBezTo>
                  <a:pt x="207" y="184"/>
                  <a:pt x="207" y="184"/>
                  <a:pt x="207" y="184"/>
                </a:cubicBezTo>
                <a:cubicBezTo>
                  <a:pt x="206" y="185"/>
                  <a:pt x="206" y="185"/>
                  <a:pt x="205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7"/>
                  <a:pt x="204" y="187"/>
                  <a:pt x="204" y="187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7"/>
                  <a:pt x="204" y="187"/>
                  <a:pt x="204" y="187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3" y="186"/>
                  <a:pt x="202" y="186"/>
                  <a:pt x="200" y="185"/>
                </a:cubicBezTo>
                <a:cubicBezTo>
                  <a:pt x="199" y="184"/>
                  <a:pt x="196" y="184"/>
                  <a:pt x="193" y="184"/>
                </a:cubicBezTo>
                <a:cubicBezTo>
                  <a:pt x="193" y="184"/>
                  <a:pt x="193" y="184"/>
                  <a:pt x="193" y="184"/>
                </a:cubicBezTo>
                <a:cubicBezTo>
                  <a:pt x="193" y="184"/>
                  <a:pt x="193" y="184"/>
                  <a:pt x="193" y="184"/>
                </a:cubicBezTo>
                <a:cubicBezTo>
                  <a:pt x="191" y="184"/>
                  <a:pt x="189" y="184"/>
                  <a:pt x="188" y="185"/>
                </a:cubicBezTo>
                <a:cubicBezTo>
                  <a:pt x="186" y="185"/>
                  <a:pt x="185" y="185"/>
                  <a:pt x="184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4" y="185"/>
                  <a:pt x="18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83"/>
                  <a:pt x="185" y="182"/>
                  <a:pt x="185" y="181"/>
                </a:cubicBezTo>
                <a:cubicBezTo>
                  <a:pt x="185" y="180"/>
                  <a:pt x="184" y="178"/>
                  <a:pt x="183" y="177"/>
                </a:cubicBezTo>
                <a:cubicBezTo>
                  <a:pt x="181" y="176"/>
                  <a:pt x="179" y="176"/>
                  <a:pt x="177" y="176"/>
                </a:cubicBezTo>
                <a:cubicBezTo>
                  <a:pt x="176" y="176"/>
                  <a:pt x="175" y="176"/>
                  <a:pt x="174" y="176"/>
                </a:cubicBezTo>
                <a:cubicBezTo>
                  <a:pt x="173" y="177"/>
                  <a:pt x="172" y="178"/>
                  <a:pt x="172" y="179"/>
                </a:cubicBezTo>
                <a:cubicBezTo>
                  <a:pt x="172" y="180"/>
                  <a:pt x="172" y="181"/>
                  <a:pt x="172" y="181"/>
                </a:cubicBezTo>
                <a:cubicBezTo>
                  <a:pt x="172" y="181"/>
                  <a:pt x="172" y="181"/>
                  <a:pt x="172" y="181"/>
                </a:cubicBezTo>
                <a:cubicBezTo>
                  <a:pt x="172" y="181"/>
                  <a:pt x="172" y="181"/>
                  <a:pt x="172" y="181"/>
                </a:cubicBezTo>
                <a:cubicBezTo>
                  <a:pt x="173" y="189"/>
                  <a:pt x="173" y="189"/>
                  <a:pt x="173" y="189"/>
                </a:cubicBezTo>
                <a:cubicBezTo>
                  <a:pt x="174" y="189"/>
                  <a:pt x="174" y="189"/>
                  <a:pt x="174" y="189"/>
                </a:cubicBezTo>
                <a:cubicBezTo>
                  <a:pt x="174" y="188"/>
                  <a:pt x="174" y="188"/>
                  <a:pt x="174" y="188"/>
                </a:cubicBezTo>
                <a:cubicBezTo>
                  <a:pt x="172" y="188"/>
                  <a:pt x="172" y="188"/>
                  <a:pt x="172" y="188"/>
                </a:cubicBezTo>
                <a:cubicBezTo>
                  <a:pt x="172" y="189"/>
                  <a:pt x="172" y="189"/>
                  <a:pt x="172" y="189"/>
                </a:cubicBezTo>
                <a:cubicBezTo>
                  <a:pt x="173" y="188"/>
                  <a:pt x="173" y="188"/>
                  <a:pt x="173" y="188"/>
                </a:cubicBezTo>
                <a:cubicBezTo>
                  <a:pt x="169" y="180"/>
                  <a:pt x="169" y="180"/>
                  <a:pt x="169" y="180"/>
                </a:cubicBezTo>
                <a:cubicBezTo>
                  <a:pt x="168" y="179"/>
                  <a:pt x="168" y="179"/>
                  <a:pt x="168" y="179"/>
                </a:cubicBezTo>
                <a:cubicBezTo>
                  <a:pt x="167" y="180"/>
                  <a:pt x="167" y="180"/>
                  <a:pt x="167" y="180"/>
                </a:cubicBezTo>
                <a:cubicBezTo>
                  <a:pt x="167" y="180"/>
                  <a:pt x="167" y="180"/>
                  <a:pt x="167" y="180"/>
                </a:cubicBezTo>
                <a:cubicBezTo>
                  <a:pt x="166" y="180"/>
                  <a:pt x="165" y="181"/>
                  <a:pt x="164" y="182"/>
                </a:cubicBezTo>
                <a:cubicBezTo>
                  <a:pt x="163" y="183"/>
                  <a:pt x="161" y="184"/>
                  <a:pt x="161" y="184"/>
                </a:cubicBezTo>
                <a:cubicBezTo>
                  <a:pt x="160" y="184"/>
                  <a:pt x="160" y="183"/>
                  <a:pt x="159" y="183"/>
                </a:cubicBezTo>
                <a:cubicBezTo>
                  <a:pt x="158" y="184"/>
                  <a:pt x="158" y="184"/>
                  <a:pt x="158" y="184"/>
                </a:cubicBezTo>
                <a:cubicBezTo>
                  <a:pt x="160" y="183"/>
                  <a:pt x="160" y="183"/>
                  <a:pt x="160" y="183"/>
                </a:cubicBezTo>
                <a:cubicBezTo>
                  <a:pt x="159" y="181"/>
                  <a:pt x="159" y="179"/>
                  <a:pt x="158" y="176"/>
                </a:cubicBezTo>
                <a:cubicBezTo>
                  <a:pt x="158" y="175"/>
                  <a:pt x="157" y="174"/>
                  <a:pt x="156" y="173"/>
                </a:cubicBezTo>
                <a:cubicBezTo>
                  <a:pt x="156" y="172"/>
                  <a:pt x="154" y="171"/>
                  <a:pt x="153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51" y="172"/>
                  <a:pt x="149" y="173"/>
                  <a:pt x="147" y="174"/>
                </a:cubicBezTo>
                <a:cubicBezTo>
                  <a:pt x="140" y="178"/>
                  <a:pt x="130" y="184"/>
                  <a:pt x="130" y="184"/>
                </a:cubicBezTo>
                <a:cubicBezTo>
                  <a:pt x="131" y="185"/>
                  <a:pt x="131" y="185"/>
                  <a:pt x="131" y="185"/>
                </a:cubicBezTo>
                <a:cubicBezTo>
                  <a:pt x="133" y="185"/>
                  <a:pt x="133" y="185"/>
                  <a:pt x="133" y="185"/>
                </a:cubicBezTo>
                <a:cubicBezTo>
                  <a:pt x="133" y="185"/>
                  <a:pt x="131" y="180"/>
                  <a:pt x="128" y="175"/>
                </a:cubicBezTo>
                <a:cubicBezTo>
                  <a:pt x="127" y="172"/>
                  <a:pt x="126" y="170"/>
                  <a:pt x="125" y="167"/>
                </a:cubicBezTo>
                <a:cubicBezTo>
                  <a:pt x="124" y="166"/>
                  <a:pt x="123" y="165"/>
                  <a:pt x="123" y="164"/>
                </a:cubicBezTo>
                <a:cubicBezTo>
                  <a:pt x="122" y="164"/>
                  <a:pt x="122" y="163"/>
                  <a:pt x="121" y="162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0" y="161"/>
                  <a:pt x="118" y="157"/>
                  <a:pt x="116" y="154"/>
                </a:cubicBezTo>
                <a:cubicBezTo>
                  <a:pt x="114" y="151"/>
                  <a:pt x="112" y="148"/>
                  <a:pt x="112" y="148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6" y="146"/>
                  <a:pt x="86" y="146"/>
                  <a:pt x="86" y="146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1" y="159"/>
                  <a:pt x="81" y="159"/>
                  <a:pt x="81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76" y="156"/>
                  <a:pt x="73" y="155"/>
                  <a:pt x="71" y="155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68" y="153"/>
                  <a:pt x="68" y="153"/>
                  <a:pt x="68" y="153"/>
                </a:cubicBezTo>
                <a:cubicBezTo>
                  <a:pt x="68" y="155"/>
                  <a:pt x="68" y="155"/>
                  <a:pt x="68" y="155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56"/>
                  <a:pt x="67" y="157"/>
                  <a:pt x="67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67" y="158"/>
                  <a:pt x="63" y="158"/>
                  <a:pt x="61" y="157"/>
                </a:cubicBezTo>
                <a:cubicBezTo>
                  <a:pt x="58" y="157"/>
                  <a:pt x="56" y="157"/>
                  <a:pt x="56" y="157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150"/>
                  <a:pt x="54" y="150"/>
                  <a:pt x="52" y="150"/>
                </a:cubicBezTo>
                <a:cubicBezTo>
                  <a:pt x="48" y="150"/>
                  <a:pt x="40" y="150"/>
                  <a:pt x="29" y="154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14" y="157"/>
                  <a:pt x="7" y="162"/>
                  <a:pt x="7" y="162"/>
                </a:cubicBezTo>
                <a:cubicBezTo>
                  <a:pt x="7" y="163"/>
                  <a:pt x="7" y="163"/>
                  <a:pt x="7" y="163"/>
                </a:cubicBezTo>
                <a:cubicBezTo>
                  <a:pt x="7" y="163"/>
                  <a:pt x="7" y="163"/>
                  <a:pt x="7" y="163"/>
                </a:cubicBezTo>
                <a:cubicBezTo>
                  <a:pt x="7" y="163"/>
                  <a:pt x="5" y="170"/>
                  <a:pt x="5" y="175"/>
                </a:cubicBezTo>
                <a:cubicBezTo>
                  <a:pt x="5" y="176"/>
                  <a:pt x="5" y="177"/>
                  <a:pt x="6" y="178"/>
                </a:cubicBezTo>
                <a:cubicBezTo>
                  <a:pt x="6" y="178"/>
                  <a:pt x="6" y="179"/>
                  <a:pt x="7" y="179"/>
                </a:cubicBezTo>
                <a:cubicBezTo>
                  <a:pt x="8" y="180"/>
                  <a:pt x="10" y="180"/>
                  <a:pt x="12" y="180"/>
                </a:cubicBezTo>
                <a:cubicBezTo>
                  <a:pt x="17" y="180"/>
                  <a:pt x="25" y="178"/>
                  <a:pt x="25" y="178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6" y="184"/>
                  <a:pt x="26" y="184"/>
                  <a:pt x="26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37" y="188"/>
                  <a:pt x="37" y="188"/>
                  <a:pt x="37" y="188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4" y="190"/>
                  <a:pt x="34" y="190"/>
                  <a:pt x="34" y="190"/>
                </a:cubicBezTo>
                <a:cubicBezTo>
                  <a:pt x="35" y="191"/>
                  <a:pt x="35" y="191"/>
                  <a:pt x="35" y="191"/>
                </a:cubicBezTo>
                <a:cubicBezTo>
                  <a:pt x="36" y="189"/>
                  <a:pt x="36" y="189"/>
                  <a:pt x="36" y="189"/>
                </a:cubicBezTo>
                <a:cubicBezTo>
                  <a:pt x="17" y="182"/>
                  <a:pt x="17" y="182"/>
                  <a:pt x="17" y="182"/>
                </a:cubicBezTo>
                <a:cubicBezTo>
                  <a:pt x="16" y="182"/>
                  <a:pt x="16" y="182"/>
                  <a:pt x="16" y="182"/>
                </a:cubicBezTo>
                <a:cubicBezTo>
                  <a:pt x="15" y="183"/>
                  <a:pt x="15" y="183"/>
                  <a:pt x="15" y="183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2" y="189"/>
                  <a:pt x="12" y="189"/>
                  <a:pt x="12" y="189"/>
                </a:cubicBezTo>
                <a:cubicBezTo>
                  <a:pt x="16" y="191"/>
                  <a:pt x="16" y="191"/>
                  <a:pt x="16" y="191"/>
                </a:cubicBezTo>
                <a:cubicBezTo>
                  <a:pt x="16" y="189"/>
                  <a:pt x="16" y="189"/>
                  <a:pt x="16" y="189"/>
                </a:cubicBezTo>
                <a:cubicBezTo>
                  <a:pt x="15" y="189"/>
                  <a:pt x="15" y="189"/>
                  <a:pt x="15" y="189"/>
                </a:cubicBezTo>
                <a:cubicBezTo>
                  <a:pt x="14" y="193"/>
                  <a:pt x="14" y="193"/>
                  <a:pt x="14" y="193"/>
                </a:cubicBezTo>
                <a:cubicBezTo>
                  <a:pt x="13" y="196"/>
                  <a:pt x="13" y="196"/>
                  <a:pt x="13" y="196"/>
                </a:cubicBezTo>
                <a:cubicBezTo>
                  <a:pt x="16" y="195"/>
                  <a:pt x="16" y="195"/>
                  <a:pt x="16" y="195"/>
                </a:cubicBezTo>
                <a:cubicBezTo>
                  <a:pt x="16" y="195"/>
                  <a:pt x="16" y="195"/>
                  <a:pt x="16" y="194"/>
                </a:cubicBezTo>
                <a:cubicBezTo>
                  <a:pt x="17" y="194"/>
                  <a:pt x="20" y="193"/>
                  <a:pt x="22" y="193"/>
                </a:cubicBezTo>
                <a:cubicBezTo>
                  <a:pt x="24" y="193"/>
                  <a:pt x="25" y="194"/>
                  <a:pt x="26" y="194"/>
                </a:cubicBezTo>
                <a:cubicBezTo>
                  <a:pt x="27" y="193"/>
                  <a:pt x="27" y="193"/>
                  <a:pt x="27" y="193"/>
                </a:cubicBezTo>
                <a:cubicBezTo>
                  <a:pt x="26" y="194"/>
                  <a:pt x="26" y="194"/>
                  <a:pt x="26" y="194"/>
                </a:cubicBezTo>
                <a:cubicBezTo>
                  <a:pt x="27" y="196"/>
                  <a:pt x="28" y="197"/>
                  <a:pt x="29" y="199"/>
                </a:cubicBezTo>
                <a:cubicBezTo>
                  <a:pt x="29" y="199"/>
                  <a:pt x="29" y="200"/>
                  <a:pt x="29" y="200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1"/>
                  <a:pt x="29" y="201"/>
                  <a:pt x="29" y="201"/>
                </a:cubicBezTo>
                <a:cubicBezTo>
                  <a:pt x="15" y="201"/>
                  <a:pt x="8" y="201"/>
                  <a:pt x="5" y="201"/>
                </a:cubicBezTo>
                <a:cubicBezTo>
                  <a:pt x="2" y="201"/>
                  <a:pt x="2" y="201"/>
                  <a:pt x="2" y="20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03"/>
                  <a:pt x="0" y="203"/>
                  <a:pt x="0" y="203"/>
                </a:cubicBezTo>
                <a:cubicBezTo>
                  <a:pt x="1" y="208"/>
                  <a:pt x="1" y="208"/>
                  <a:pt x="1" y="208"/>
                </a:cubicBezTo>
                <a:cubicBezTo>
                  <a:pt x="2" y="210"/>
                  <a:pt x="2" y="210"/>
                  <a:pt x="2" y="210"/>
                </a:cubicBezTo>
                <a:cubicBezTo>
                  <a:pt x="3" y="210"/>
                  <a:pt x="3" y="210"/>
                  <a:pt x="3" y="210"/>
                </a:cubicBezTo>
                <a:cubicBezTo>
                  <a:pt x="3" y="210"/>
                  <a:pt x="3" y="210"/>
                  <a:pt x="4" y="209"/>
                </a:cubicBezTo>
                <a:cubicBezTo>
                  <a:pt x="4" y="209"/>
                  <a:pt x="5" y="209"/>
                  <a:pt x="6" y="209"/>
                </a:cubicBezTo>
                <a:cubicBezTo>
                  <a:pt x="8" y="209"/>
                  <a:pt x="11" y="210"/>
                  <a:pt x="13" y="210"/>
                </a:cubicBezTo>
                <a:cubicBezTo>
                  <a:pt x="15" y="211"/>
                  <a:pt x="16" y="211"/>
                  <a:pt x="16" y="212"/>
                </a:cubicBezTo>
                <a:cubicBezTo>
                  <a:pt x="17" y="212"/>
                  <a:pt x="17" y="213"/>
                  <a:pt x="18" y="214"/>
                </a:cubicBezTo>
                <a:cubicBezTo>
                  <a:pt x="18" y="214"/>
                  <a:pt x="18" y="214"/>
                  <a:pt x="18" y="214"/>
                </a:cubicBezTo>
                <a:cubicBezTo>
                  <a:pt x="18" y="214"/>
                  <a:pt x="18" y="214"/>
                  <a:pt x="18" y="214"/>
                </a:cubicBezTo>
                <a:cubicBezTo>
                  <a:pt x="19" y="218"/>
                  <a:pt x="20" y="222"/>
                  <a:pt x="20" y="225"/>
                </a:cubicBezTo>
                <a:cubicBezTo>
                  <a:pt x="20" y="226"/>
                  <a:pt x="20" y="227"/>
                  <a:pt x="20" y="227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1" y="230"/>
                  <a:pt x="21" y="230"/>
                  <a:pt x="21" y="230"/>
                </a:cubicBezTo>
                <a:cubicBezTo>
                  <a:pt x="28" y="232"/>
                  <a:pt x="28" y="232"/>
                  <a:pt x="28" y="232"/>
                </a:cubicBezTo>
                <a:cubicBezTo>
                  <a:pt x="29" y="233"/>
                  <a:pt x="29" y="233"/>
                  <a:pt x="29" y="233"/>
                </a:cubicBezTo>
                <a:cubicBezTo>
                  <a:pt x="30" y="231"/>
                  <a:pt x="30" y="231"/>
                  <a:pt x="30" y="231"/>
                </a:cubicBezTo>
                <a:cubicBezTo>
                  <a:pt x="30" y="231"/>
                  <a:pt x="30" y="231"/>
                  <a:pt x="31" y="229"/>
                </a:cubicBezTo>
                <a:cubicBezTo>
                  <a:pt x="32" y="227"/>
                  <a:pt x="33" y="224"/>
                  <a:pt x="34" y="222"/>
                </a:cubicBezTo>
                <a:cubicBezTo>
                  <a:pt x="35" y="221"/>
                  <a:pt x="36" y="220"/>
                  <a:pt x="36" y="219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20"/>
                  <a:pt x="37" y="222"/>
                  <a:pt x="37" y="223"/>
                </a:cubicBezTo>
                <a:cubicBezTo>
                  <a:pt x="37" y="224"/>
                  <a:pt x="37" y="225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6" y="228"/>
                  <a:pt x="36" y="228"/>
                  <a:pt x="36" y="228"/>
                </a:cubicBezTo>
                <a:cubicBezTo>
                  <a:pt x="38" y="228"/>
                  <a:pt x="38" y="228"/>
                  <a:pt x="38" y="228"/>
                </a:cubicBezTo>
                <a:cubicBezTo>
                  <a:pt x="48" y="231"/>
                  <a:pt x="48" y="231"/>
                  <a:pt x="48" y="231"/>
                </a:cubicBezTo>
                <a:cubicBezTo>
                  <a:pt x="49" y="230"/>
                  <a:pt x="49" y="230"/>
                  <a:pt x="49" y="230"/>
                </a:cubicBezTo>
                <a:cubicBezTo>
                  <a:pt x="47" y="230"/>
                  <a:pt x="47" y="230"/>
                  <a:pt x="47" y="230"/>
                </a:cubicBezTo>
                <a:cubicBezTo>
                  <a:pt x="47" y="236"/>
                  <a:pt x="47" y="236"/>
                  <a:pt x="47" y="236"/>
                </a:cubicBezTo>
                <a:cubicBezTo>
                  <a:pt x="47" y="237"/>
                  <a:pt x="47" y="237"/>
                  <a:pt x="47" y="237"/>
                </a:cubicBezTo>
                <a:cubicBezTo>
                  <a:pt x="48" y="238"/>
                  <a:pt x="48" y="238"/>
                  <a:pt x="48" y="238"/>
                </a:cubicBezTo>
                <a:cubicBezTo>
                  <a:pt x="74" y="251"/>
                  <a:pt x="74" y="251"/>
                  <a:pt x="74" y="251"/>
                </a:cubicBezTo>
                <a:cubicBezTo>
                  <a:pt x="74" y="252"/>
                  <a:pt x="74" y="252"/>
                  <a:pt x="74" y="252"/>
                </a:cubicBezTo>
                <a:cubicBezTo>
                  <a:pt x="75" y="251"/>
                  <a:pt x="75" y="251"/>
                  <a:pt x="75" y="251"/>
                </a:cubicBezTo>
                <a:cubicBezTo>
                  <a:pt x="83" y="247"/>
                  <a:pt x="83" y="247"/>
                  <a:pt x="83" y="247"/>
                </a:cubicBezTo>
                <a:cubicBezTo>
                  <a:pt x="83" y="246"/>
                  <a:pt x="83" y="246"/>
                  <a:pt x="83" y="246"/>
                </a:cubicBezTo>
                <a:cubicBezTo>
                  <a:pt x="82" y="245"/>
                  <a:pt x="82" y="245"/>
                  <a:pt x="82" y="245"/>
                </a:cubicBezTo>
                <a:cubicBezTo>
                  <a:pt x="77" y="249"/>
                  <a:pt x="77" y="249"/>
                  <a:pt x="77" y="249"/>
                </a:cubicBezTo>
                <a:cubicBezTo>
                  <a:pt x="76" y="250"/>
                  <a:pt x="76" y="250"/>
                  <a:pt x="76" y="250"/>
                </a:cubicBezTo>
                <a:cubicBezTo>
                  <a:pt x="77" y="251"/>
                  <a:pt x="77" y="251"/>
                  <a:pt x="77" y="251"/>
                </a:cubicBezTo>
                <a:cubicBezTo>
                  <a:pt x="82" y="255"/>
                  <a:pt x="82" y="255"/>
                  <a:pt x="82" y="255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5" y="253"/>
                  <a:pt x="87" y="251"/>
                </a:cubicBezTo>
                <a:cubicBezTo>
                  <a:pt x="88" y="250"/>
                  <a:pt x="89" y="249"/>
                  <a:pt x="90" y="248"/>
                </a:cubicBezTo>
                <a:cubicBezTo>
                  <a:pt x="90" y="248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7"/>
                  <a:pt x="89" y="247"/>
                  <a:pt x="89" y="247"/>
                </a:cubicBezTo>
                <a:cubicBezTo>
                  <a:pt x="90" y="247"/>
                  <a:pt x="90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7"/>
                  <a:pt x="89" y="247"/>
                  <a:pt x="89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6"/>
                  <a:pt x="89" y="246"/>
                  <a:pt x="89" y="246"/>
                </a:cubicBezTo>
                <a:cubicBezTo>
                  <a:pt x="89" y="246"/>
                  <a:pt x="89" y="246"/>
                  <a:pt x="89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6"/>
                  <a:pt x="89" y="246"/>
                  <a:pt x="89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0" y="245"/>
                  <a:pt x="90" y="245"/>
                  <a:pt x="90" y="245"/>
                </a:cubicBezTo>
                <a:cubicBezTo>
                  <a:pt x="89" y="245"/>
                  <a:pt x="89" y="246"/>
                  <a:pt x="89" y="246"/>
                </a:cubicBezTo>
                <a:cubicBezTo>
                  <a:pt x="89" y="247"/>
                  <a:pt x="89" y="248"/>
                  <a:pt x="90" y="248"/>
                </a:cubicBezTo>
                <a:cubicBezTo>
                  <a:pt x="90" y="249"/>
                  <a:pt x="91" y="249"/>
                  <a:pt x="91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9"/>
                  <a:pt x="92" y="249"/>
                  <a:pt x="92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9"/>
                  <a:pt x="92" y="249"/>
                  <a:pt x="92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7"/>
                  <a:pt x="92" y="247"/>
                  <a:pt x="91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0" y="249"/>
                  <a:pt x="84" y="254"/>
                  <a:pt x="84" y="254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4" y="257"/>
                  <a:pt x="84" y="259"/>
                </a:cubicBezTo>
                <a:cubicBezTo>
                  <a:pt x="84" y="260"/>
                  <a:pt x="85" y="261"/>
                  <a:pt x="85" y="262"/>
                </a:cubicBezTo>
                <a:cubicBezTo>
                  <a:pt x="85" y="262"/>
                  <a:pt x="86" y="263"/>
                  <a:pt x="86" y="263"/>
                </a:cubicBezTo>
                <a:cubicBezTo>
                  <a:pt x="87" y="263"/>
                  <a:pt x="87" y="263"/>
                  <a:pt x="88" y="263"/>
                </a:cubicBezTo>
                <a:cubicBezTo>
                  <a:pt x="90" y="263"/>
                  <a:pt x="92" y="264"/>
                  <a:pt x="94" y="264"/>
                </a:cubicBezTo>
                <a:cubicBezTo>
                  <a:pt x="95" y="264"/>
                  <a:pt x="96" y="264"/>
                  <a:pt x="96" y="265"/>
                </a:cubicBezTo>
                <a:cubicBezTo>
                  <a:pt x="97" y="265"/>
                  <a:pt x="97" y="265"/>
                  <a:pt x="97" y="265"/>
                </a:cubicBezTo>
                <a:cubicBezTo>
                  <a:pt x="99" y="265"/>
                  <a:pt x="99" y="265"/>
                  <a:pt x="99" y="265"/>
                </a:cubicBezTo>
                <a:cubicBezTo>
                  <a:pt x="99" y="264"/>
                  <a:pt x="99" y="264"/>
                  <a:pt x="99" y="264"/>
                </a:cubicBezTo>
                <a:cubicBezTo>
                  <a:pt x="100" y="257"/>
                  <a:pt x="100" y="257"/>
                  <a:pt x="100" y="257"/>
                </a:cubicBezTo>
                <a:cubicBezTo>
                  <a:pt x="99" y="257"/>
                  <a:pt x="99" y="257"/>
                  <a:pt x="99" y="257"/>
                </a:cubicBezTo>
                <a:cubicBezTo>
                  <a:pt x="97" y="257"/>
                  <a:pt x="97" y="257"/>
                  <a:pt x="97" y="257"/>
                </a:cubicBezTo>
                <a:cubicBezTo>
                  <a:pt x="99" y="264"/>
                  <a:pt x="99" y="264"/>
                  <a:pt x="99" y="264"/>
                </a:cubicBezTo>
                <a:cubicBezTo>
                  <a:pt x="99" y="266"/>
                  <a:pt x="99" y="266"/>
                  <a:pt x="99" y="266"/>
                </a:cubicBezTo>
                <a:cubicBezTo>
                  <a:pt x="101" y="264"/>
                  <a:pt x="101" y="264"/>
                  <a:pt x="101" y="264"/>
                </a:cubicBezTo>
                <a:cubicBezTo>
                  <a:pt x="101" y="264"/>
                  <a:pt x="101" y="264"/>
                  <a:pt x="101" y="264"/>
                </a:cubicBezTo>
                <a:cubicBezTo>
                  <a:pt x="102" y="264"/>
                  <a:pt x="102" y="263"/>
                  <a:pt x="104" y="263"/>
                </a:cubicBezTo>
                <a:cubicBezTo>
                  <a:pt x="105" y="262"/>
                  <a:pt x="106" y="261"/>
                  <a:pt x="107" y="261"/>
                </a:cubicBezTo>
                <a:cubicBezTo>
                  <a:pt x="108" y="261"/>
                  <a:pt x="109" y="262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09" y="263"/>
                  <a:pt x="108" y="264"/>
                </a:cubicBezTo>
                <a:cubicBezTo>
                  <a:pt x="107" y="264"/>
                  <a:pt x="105" y="265"/>
                  <a:pt x="104" y="265"/>
                </a:cubicBezTo>
                <a:cubicBezTo>
                  <a:pt x="103" y="265"/>
                  <a:pt x="102" y="266"/>
                  <a:pt x="102" y="266"/>
                </a:cubicBezTo>
                <a:cubicBezTo>
                  <a:pt x="101" y="266"/>
                  <a:pt x="101" y="266"/>
                  <a:pt x="101" y="266"/>
                </a:cubicBezTo>
                <a:cubicBezTo>
                  <a:pt x="100" y="266"/>
                  <a:pt x="100" y="266"/>
                  <a:pt x="100" y="266"/>
                </a:cubicBezTo>
                <a:cubicBezTo>
                  <a:pt x="100" y="267"/>
                  <a:pt x="100" y="267"/>
                  <a:pt x="100" y="267"/>
                </a:cubicBezTo>
                <a:cubicBezTo>
                  <a:pt x="100" y="271"/>
                  <a:pt x="100" y="271"/>
                  <a:pt x="100" y="271"/>
                </a:cubicBezTo>
                <a:cubicBezTo>
                  <a:pt x="100" y="273"/>
                  <a:pt x="100" y="273"/>
                  <a:pt x="100" y="273"/>
                </a:cubicBezTo>
                <a:cubicBezTo>
                  <a:pt x="101" y="273"/>
                  <a:pt x="101" y="273"/>
                  <a:pt x="101" y="273"/>
                </a:cubicBezTo>
                <a:cubicBezTo>
                  <a:pt x="126" y="274"/>
                  <a:pt x="126" y="274"/>
                  <a:pt x="126" y="274"/>
                </a:cubicBezTo>
                <a:cubicBezTo>
                  <a:pt x="126" y="273"/>
                  <a:pt x="126" y="273"/>
                  <a:pt x="126" y="273"/>
                </a:cubicBezTo>
                <a:cubicBezTo>
                  <a:pt x="125" y="272"/>
                  <a:pt x="125" y="272"/>
                  <a:pt x="125" y="272"/>
                </a:cubicBezTo>
                <a:cubicBezTo>
                  <a:pt x="125" y="272"/>
                  <a:pt x="122" y="275"/>
                  <a:pt x="120" y="279"/>
                </a:cubicBezTo>
                <a:cubicBezTo>
                  <a:pt x="119" y="281"/>
                  <a:pt x="118" y="283"/>
                  <a:pt x="117" y="285"/>
                </a:cubicBezTo>
                <a:cubicBezTo>
                  <a:pt x="116" y="287"/>
                  <a:pt x="115" y="289"/>
                  <a:pt x="115" y="291"/>
                </a:cubicBezTo>
                <a:cubicBezTo>
                  <a:pt x="115" y="292"/>
                  <a:pt x="116" y="293"/>
                  <a:pt x="117" y="294"/>
                </a:cubicBezTo>
                <a:cubicBezTo>
                  <a:pt x="118" y="293"/>
                  <a:pt x="118" y="293"/>
                  <a:pt x="118" y="293"/>
                </a:cubicBezTo>
                <a:cubicBezTo>
                  <a:pt x="116" y="294"/>
                  <a:pt x="116" y="294"/>
                  <a:pt x="116" y="294"/>
                </a:cubicBezTo>
                <a:cubicBezTo>
                  <a:pt x="117" y="295"/>
                  <a:pt x="119" y="296"/>
                  <a:pt x="121" y="297"/>
                </a:cubicBezTo>
                <a:cubicBezTo>
                  <a:pt x="125" y="299"/>
                  <a:pt x="132" y="300"/>
                  <a:pt x="132" y="300"/>
                </a:cubicBezTo>
                <a:cubicBezTo>
                  <a:pt x="133" y="300"/>
                  <a:pt x="133" y="300"/>
                  <a:pt x="133" y="300"/>
                </a:cubicBezTo>
                <a:cubicBezTo>
                  <a:pt x="133" y="300"/>
                  <a:pt x="133" y="300"/>
                  <a:pt x="133" y="300"/>
                </a:cubicBezTo>
                <a:cubicBezTo>
                  <a:pt x="134" y="300"/>
                  <a:pt x="134" y="300"/>
                  <a:pt x="134" y="300"/>
                </a:cubicBezTo>
                <a:cubicBezTo>
                  <a:pt x="135" y="299"/>
                  <a:pt x="140" y="296"/>
                  <a:pt x="145" y="296"/>
                </a:cubicBezTo>
                <a:cubicBezTo>
                  <a:pt x="147" y="296"/>
                  <a:pt x="148" y="297"/>
                  <a:pt x="150" y="297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52" y="298"/>
                  <a:pt x="155" y="300"/>
                  <a:pt x="156" y="302"/>
                </a:cubicBezTo>
                <a:cubicBezTo>
                  <a:pt x="157" y="303"/>
                  <a:pt x="158" y="304"/>
                  <a:pt x="159" y="305"/>
                </a:cubicBezTo>
                <a:cubicBezTo>
                  <a:pt x="159" y="305"/>
                  <a:pt x="159" y="305"/>
                  <a:pt x="159" y="306"/>
                </a:cubicBezTo>
                <a:cubicBezTo>
                  <a:pt x="160" y="306"/>
                  <a:pt x="160" y="306"/>
                  <a:pt x="160" y="306"/>
                </a:cubicBezTo>
                <a:cubicBezTo>
                  <a:pt x="161" y="305"/>
                  <a:pt x="161" y="305"/>
                  <a:pt x="161" y="305"/>
                </a:cubicBezTo>
                <a:cubicBezTo>
                  <a:pt x="162" y="304"/>
                  <a:pt x="162" y="304"/>
                  <a:pt x="162" y="304"/>
                </a:cubicBezTo>
                <a:cubicBezTo>
                  <a:pt x="162" y="304"/>
                  <a:pt x="159" y="302"/>
                  <a:pt x="156" y="300"/>
                </a:cubicBezTo>
                <a:cubicBezTo>
                  <a:pt x="153" y="299"/>
                  <a:pt x="149" y="297"/>
                  <a:pt x="145" y="297"/>
                </a:cubicBezTo>
                <a:cubicBezTo>
                  <a:pt x="144" y="297"/>
                  <a:pt x="144" y="297"/>
                  <a:pt x="144" y="297"/>
                </a:cubicBezTo>
                <a:cubicBezTo>
                  <a:pt x="144" y="297"/>
                  <a:pt x="144" y="297"/>
                  <a:pt x="144" y="297"/>
                </a:cubicBezTo>
                <a:cubicBezTo>
                  <a:pt x="140" y="298"/>
                  <a:pt x="136" y="300"/>
                  <a:pt x="136" y="300"/>
                </a:cubicBezTo>
                <a:cubicBezTo>
                  <a:pt x="134" y="300"/>
                  <a:pt x="134" y="300"/>
                  <a:pt x="134" y="300"/>
                </a:cubicBezTo>
                <a:cubicBezTo>
                  <a:pt x="135" y="302"/>
                  <a:pt x="135" y="302"/>
                  <a:pt x="135" y="302"/>
                </a:cubicBezTo>
                <a:cubicBezTo>
                  <a:pt x="138" y="306"/>
                  <a:pt x="138" y="306"/>
                  <a:pt x="138" y="306"/>
                </a:cubicBezTo>
                <a:cubicBezTo>
                  <a:pt x="139" y="305"/>
                  <a:pt x="139" y="305"/>
                  <a:pt x="139" y="305"/>
                </a:cubicBezTo>
                <a:cubicBezTo>
                  <a:pt x="139" y="304"/>
                  <a:pt x="139" y="304"/>
                  <a:pt x="139" y="304"/>
                </a:cubicBezTo>
                <a:cubicBezTo>
                  <a:pt x="132" y="305"/>
                  <a:pt x="132" y="305"/>
                  <a:pt x="132" y="305"/>
                </a:cubicBezTo>
                <a:cubicBezTo>
                  <a:pt x="131" y="305"/>
                  <a:pt x="131" y="305"/>
                  <a:pt x="131" y="305"/>
                </a:cubicBezTo>
                <a:cubicBezTo>
                  <a:pt x="131" y="307"/>
                  <a:pt x="131" y="307"/>
                  <a:pt x="131" y="307"/>
                </a:cubicBezTo>
                <a:cubicBezTo>
                  <a:pt x="132" y="312"/>
                  <a:pt x="132" y="312"/>
                  <a:pt x="132" y="312"/>
                </a:cubicBezTo>
                <a:cubicBezTo>
                  <a:pt x="133" y="313"/>
                  <a:pt x="133" y="313"/>
                  <a:pt x="133" y="313"/>
                </a:cubicBezTo>
                <a:cubicBezTo>
                  <a:pt x="133" y="313"/>
                  <a:pt x="133" y="313"/>
                  <a:pt x="133" y="313"/>
                </a:cubicBezTo>
                <a:cubicBezTo>
                  <a:pt x="133" y="313"/>
                  <a:pt x="134" y="314"/>
                  <a:pt x="135" y="314"/>
                </a:cubicBezTo>
                <a:cubicBezTo>
                  <a:pt x="137" y="315"/>
                  <a:pt x="139" y="316"/>
                  <a:pt x="141" y="317"/>
                </a:cubicBezTo>
                <a:cubicBezTo>
                  <a:pt x="142" y="317"/>
                  <a:pt x="143" y="318"/>
                  <a:pt x="144" y="319"/>
                </a:cubicBezTo>
                <a:cubicBezTo>
                  <a:pt x="144" y="319"/>
                  <a:pt x="144" y="319"/>
                  <a:pt x="144" y="320"/>
                </a:cubicBezTo>
                <a:cubicBezTo>
                  <a:pt x="144" y="320"/>
                  <a:pt x="144" y="320"/>
                  <a:pt x="144" y="320"/>
                </a:cubicBezTo>
                <a:cubicBezTo>
                  <a:pt x="144" y="320"/>
                  <a:pt x="144" y="320"/>
                  <a:pt x="144" y="320"/>
                </a:cubicBezTo>
                <a:cubicBezTo>
                  <a:pt x="144" y="320"/>
                  <a:pt x="144" y="320"/>
                  <a:pt x="144" y="320"/>
                </a:cubicBezTo>
                <a:cubicBezTo>
                  <a:pt x="138" y="326"/>
                  <a:pt x="132" y="332"/>
                  <a:pt x="132" y="332"/>
                </a:cubicBezTo>
                <a:cubicBezTo>
                  <a:pt x="131" y="333"/>
                  <a:pt x="131" y="333"/>
                  <a:pt x="131" y="333"/>
                </a:cubicBezTo>
                <a:cubicBezTo>
                  <a:pt x="131" y="333"/>
                  <a:pt x="131" y="333"/>
                  <a:pt x="131" y="333"/>
                </a:cubicBezTo>
                <a:cubicBezTo>
                  <a:pt x="131" y="340"/>
                  <a:pt x="131" y="340"/>
                  <a:pt x="131" y="340"/>
                </a:cubicBezTo>
                <a:cubicBezTo>
                  <a:pt x="131" y="341"/>
                  <a:pt x="131" y="341"/>
                  <a:pt x="131" y="341"/>
                </a:cubicBezTo>
                <a:cubicBezTo>
                  <a:pt x="132" y="341"/>
                  <a:pt x="132" y="341"/>
                  <a:pt x="132" y="341"/>
                </a:cubicBezTo>
                <a:cubicBezTo>
                  <a:pt x="132" y="341"/>
                  <a:pt x="132" y="342"/>
                  <a:pt x="132" y="342"/>
                </a:cubicBezTo>
                <a:cubicBezTo>
                  <a:pt x="134" y="343"/>
                  <a:pt x="137" y="347"/>
                  <a:pt x="140" y="350"/>
                </a:cubicBezTo>
                <a:cubicBezTo>
                  <a:pt x="142" y="352"/>
                  <a:pt x="143" y="354"/>
                  <a:pt x="144" y="356"/>
                </a:cubicBezTo>
                <a:cubicBezTo>
                  <a:pt x="145" y="358"/>
                  <a:pt x="146" y="359"/>
                  <a:pt x="146" y="360"/>
                </a:cubicBezTo>
                <a:cubicBezTo>
                  <a:pt x="146" y="361"/>
                  <a:pt x="146" y="361"/>
                  <a:pt x="146" y="361"/>
                </a:cubicBezTo>
                <a:cubicBezTo>
                  <a:pt x="146" y="361"/>
                  <a:pt x="146" y="361"/>
                  <a:pt x="146" y="361"/>
                </a:cubicBezTo>
                <a:cubicBezTo>
                  <a:pt x="147" y="363"/>
                  <a:pt x="147" y="366"/>
                  <a:pt x="147" y="367"/>
                </a:cubicBezTo>
                <a:cubicBezTo>
                  <a:pt x="147" y="368"/>
                  <a:pt x="147" y="369"/>
                  <a:pt x="147" y="369"/>
                </a:cubicBezTo>
                <a:cubicBezTo>
                  <a:pt x="147" y="370"/>
                  <a:pt x="147" y="370"/>
                  <a:pt x="147" y="370"/>
                </a:cubicBezTo>
                <a:cubicBezTo>
                  <a:pt x="147" y="371"/>
                  <a:pt x="147" y="371"/>
                  <a:pt x="147" y="371"/>
                </a:cubicBezTo>
                <a:cubicBezTo>
                  <a:pt x="148" y="371"/>
                  <a:pt x="148" y="371"/>
                  <a:pt x="148" y="371"/>
                </a:cubicBezTo>
                <a:cubicBezTo>
                  <a:pt x="165" y="386"/>
                  <a:pt x="165" y="386"/>
                  <a:pt x="165" y="386"/>
                </a:cubicBezTo>
                <a:cubicBezTo>
                  <a:pt x="165" y="386"/>
                  <a:pt x="165" y="386"/>
                  <a:pt x="165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82" y="395"/>
                  <a:pt x="182" y="395"/>
                  <a:pt x="182" y="395"/>
                </a:cubicBezTo>
                <a:cubicBezTo>
                  <a:pt x="183" y="396"/>
                  <a:pt x="183" y="396"/>
                  <a:pt x="183" y="396"/>
                </a:cubicBezTo>
                <a:cubicBezTo>
                  <a:pt x="183" y="395"/>
                  <a:pt x="183" y="395"/>
                  <a:pt x="183" y="395"/>
                </a:cubicBezTo>
                <a:cubicBezTo>
                  <a:pt x="189" y="391"/>
                  <a:pt x="189" y="391"/>
                  <a:pt x="189" y="391"/>
                </a:cubicBezTo>
                <a:cubicBezTo>
                  <a:pt x="188" y="390"/>
                  <a:pt x="188" y="390"/>
                  <a:pt x="188" y="390"/>
                </a:cubicBezTo>
                <a:cubicBezTo>
                  <a:pt x="187" y="391"/>
                  <a:pt x="187" y="391"/>
                  <a:pt x="187" y="391"/>
                </a:cubicBezTo>
                <a:cubicBezTo>
                  <a:pt x="187" y="391"/>
                  <a:pt x="188" y="392"/>
                  <a:pt x="189" y="393"/>
                </a:cubicBezTo>
                <a:cubicBezTo>
                  <a:pt x="190" y="393"/>
                  <a:pt x="190" y="393"/>
                  <a:pt x="191" y="393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1" y="393"/>
                  <a:pt x="191" y="393"/>
                  <a:pt x="191" y="394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2"/>
                  <a:pt x="191" y="392"/>
                  <a:pt x="191" y="392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2"/>
                  <a:pt x="191" y="392"/>
                  <a:pt x="191" y="392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1"/>
                  <a:pt x="191" y="391"/>
                  <a:pt x="191" y="392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0" y="391"/>
                  <a:pt x="188" y="392"/>
                  <a:pt x="186" y="393"/>
                </a:cubicBezTo>
                <a:cubicBezTo>
                  <a:pt x="184" y="395"/>
                  <a:pt x="182" y="397"/>
                  <a:pt x="181" y="399"/>
                </a:cubicBezTo>
                <a:cubicBezTo>
                  <a:pt x="183" y="400"/>
                  <a:pt x="183" y="400"/>
                  <a:pt x="183" y="400"/>
                </a:cubicBezTo>
                <a:cubicBezTo>
                  <a:pt x="181" y="399"/>
                  <a:pt x="181" y="399"/>
                  <a:pt x="181" y="399"/>
                </a:cubicBezTo>
                <a:cubicBezTo>
                  <a:pt x="181" y="399"/>
                  <a:pt x="181" y="400"/>
                  <a:pt x="181" y="400"/>
                </a:cubicBezTo>
                <a:cubicBezTo>
                  <a:pt x="181" y="402"/>
                  <a:pt x="181" y="403"/>
                  <a:pt x="182" y="405"/>
                </a:cubicBezTo>
                <a:cubicBezTo>
                  <a:pt x="183" y="409"/>
                  <a:pt x="187" y="415"/>
                  <a:pt x="187" y="415"/>
                </a:cubicBezTo>
                <a:cubicBezTo>
                  <a:pt x="188" y="414"/>
                  <a:pt x="188" y="414"/>
                  <a:pt x="188" y="414"/>
                </a:cubicBezTo>
                <a:cubicBezTo>
                  <a:pt x="187" y="415"/>
                  <a:pt x="187" y="415"/>
                  <a:pt x="187" y="415"/>
                </a:cubicBezTo>
                <a:cubicBezTo>
                  <a:pt x="187" y="415"/>
                  <a:pt x="187" y="415"/>
                  <a:pt x="187" y="415"/>
                </a:cubicBezTo>
                <a:cubicBezTo>
                  <a:pt x="187" y="415"/>
                  <a:pt x="187" y="418"/>
                  <a:pt x="187" y="420"/>
                </a:cubicBezTo>
                <a:cubicBezTo>
                  <a:pt x="187" y="422"/>
                  <a:pt x="187" y="423"/>
                  <a:pt x="187" y="425"/>
                </a:cubicBezTo>
                <a:cubicBezTo>
                  <a:pt x="186" y="426"/>
                  <a:pt x="185" y="427"/>
                  <a:pt x="183" y="428"/>
                </a:cubicBezTo>
                <a:cubicBezTo>
                  <a:pt x="183" y="428"/>
                  <a:pt x="183" y="428"/>
                  <a:pt x="183" y="428"/>
                </a:cubicBezTo>
                <a:cubicBezTo>
                  <a:pt x="183" y="428"/>
                  <a:pt x="183" y="428"/>
                  <a:pt x="183" y="428"/>
                </a:cubicBezTo>
                <a:cubicBezTo>
                  <a:pt x="180" y="430"/>
                  <a:pt x="177" y="432"/>
                  <a:pt x="175" y="434"/>
                </a:cubicBezTo>
                <a:cubicBezTo>
                  <a:pt x="173" y="435"/>
                  <a:pt x="171" y="436"/>
                  <a:pt x="171" y="436"/>
                </a:cubicBezTo>
                <a:cubicBezTo>
                  <a:pt x="170" y="436"/>
                  <a:pt x="170" y="436"/>
                  <a:pt x="170" y="436"/>
                </a:cubicBezTo>
                <a:cubicBezTo>
                  <a:pt x="170" y="437"/>
                  <a:pt x="170" y="437"/>
                  <a:pt x="170" y="437"/>
                </a:cubicBezTo>
                <a:cubicBezTo>
                  <a:pt x="170" y="444"/>
                  <a:pt x="170" y="444"/>
                  <a:pt x="170" y="444"/>
                </a:cubicBezTo>
                <a:cubicBezTo>
                  <a:pt x="170" y="445"/>
                  <a:pt x="170" y="445"/>
                  <a:pt x="170" y="445"/>
                </a:cubicBezTo>
                <a:cubicBezTo>
                  <a:pt x="171" y="445"/>
                  <a:pt x="171" y="445"/>
                  <a:pt x="171" y="445"/>
                </a:cubicBezTo>
                <a:cubicBezTo>
                  <a:pt x="171" y="446"/>
                  <a:pt x="171" y="446"/>
                  <a:pt x="171" y="446"/>
                </a:cubicBezTo>
                <a:cubicBezTo>
                  <a:pt x="173" y="446"/>
                  <a:pt x="183" y="450"/>
                  <a:pt x="188" y="460"/>
                </a:cubicBezTo>
                <a:cubicBezTo>
                  <a:pt x="188" y="460"/>
                  <a:pt x="188" y="460"/>
                  <a:pt x="188" y="460"/>
                </a:cubicBezTo>
                <a:cubicBezTo>
                  <a:pt x="188" y="460"/>
                  <a:pt x="188" y="460"/>
                  <a:pt x="188" y="460"/>
                </a:cubicBezTo>
                <a:cubicBezTo>
                  <a:pt x="191" y="464"/>
                  <a:pt x="194" y="470"/>
                  <a:pt x="197" y="475"/>
                </a:cubicBezTo>
                <a:cubicBezTo>
                  <a:pt x="198" y="477"/>
                  <a:pt x="199" y="479"/>
                  <a:pt x="199" y="480"/>
                </a:cubicBezTo>
                <a:cubicBezTo>
                  <a:pt x="200" y="482"/>
                  <a:pt x="200" y="482"/>
                  <a:pt x="200" y="482"/>
                </a:cubicBezTo>
                <a:cubicBezTo>
                  <a:pt x="201" y="482"/>
                  <a:pt x="201" y="482"/>
                  <a:pt x="201" y="482"/>
                </a:cubicBezTo>
                <a:cubicBezTo>
                  <a:pt x="200" y="482"/>
                  <a:pt x="200" y="482"/>
                  <a:pt x="200" y="482"/>
                </a:cubicBezTo>
                <a:cubicBezTo>
                  <a:pt x="204" y="508"/>
                  <a:pt x="204" y="508"/>
                  <a:pt x="204" y="508"/>
                </a:cubicBezTo>
                <a:cubicBezTo>
                  <a:pt x="206" y="507"/>
                  <a:pt x="206" y="507"/>
                  <a:pt x="206" y="507"/>
                </a:cubicBezTo>
                <a:cubicBezTo>
                  <a:pt x="204" y="506"/>
                  <a:pt x="204" y="506"/>
                  <a:pt x="204" y="506"/>
                </a:cubicBezTo>
                <a:cubicBezTo>
                  <a:pt x="203" y="508"/>
                  <a:pt x="203" y="508"/>
                  <a:pt x="203" y="508"/>
                </a:cubicBezTo>
                <a:cubicBezTo>
                  <a:pt x="204" y="509"/>
                  <a:pt x="204" y="509"/>
                  <a:pt x="204" y="509"/>
                </a:cubicBezTo>
                <a:cubicBezTo>
                  <a:pt x="205" y="508"/>
                  <a:pt x="205" y="508"/>
                  <a:pt x="205" y="508"/>
                </a:cubicBezTo>
                <a:cubicBezTo>
                  <a:pt x="201" y="502"/>
                  <a:pt x="201" y="502"/>
                  <a:pt x="201" y="502"/>
                </a:cubicBezTo>
                <a:cubicBezTo>
                  <a:pt x="200" y="503"/>
                  <a:pt x="200" y="503"/>
                  <a:pt x="200" y="503"/>
                </a:cubicBezTo>
                <a:cubicBezTo>
                  <a:pt x="202" y="503"/>
                  <a:pt x="202" y="503"/>
                  <a:pt x="202" y="503"/>
                </a:cubicBezTo>
                <a:cubicBezTo>
                  <a:pt x="199" y="483"/>
                  <a:pt x="199" y="483"/>
                  <a:pt x="199" y="483"/>
                </a:cubicBezTo>
                <a:cubicBezTo>
                  <a:pt x="199" y="483"/>
                  <a:pt x="199" y="483"/>
                  <a:pt x="199" y="483"/>
                </a:cubicBezTo>
                <a:cubicBezTo>
                  <a:pt x="199" y="482"/>
                  <a:pt x="199" y="482"/>
                  <a:pt x="199" y="482"/>
                </a:cubicBezTo>
                <a:cubicBezTo>
                  <a:pt x="192" y="473"/>
                  <a:pt x="188" y="469"/>
                  <a:pt x="187" y="467"/>
                </a:cubicBezTo>
                <a:cubicBezTo>
                  <a:pt x="185" y="465"/>
                  <a:pt x="185" y="465"/>
                  <a:pt x="185" y="465"/>
                </a:cubicBezTo>
                <a:cubicBezTo>
                  <a:pt x="184" y="466"/>
                  <a:pt x="184" y="466"/>
                  <a:pt x="184" y="466"/>
                </a:cubicBezTo>
                <a:cubicBezTo>
                  <a:pt x="185" y="465"/>
                  <a:pt x="185" y="465"/>
                  <a:pt x="185" y="465"/>
                </a:cubicBezTo>
                <a:cubicBezTo>
                  <a:pt x="184" y="457"/>
                  <a:pt x="184" y="457"/>
                  <a:pt x="184" y="457"/>
                </a:cubicBezTo>
                <a:cubicBezTo>
                  <a:pt x="184" y="456"/>
                  <a:pt x="184" y="456"/>
                  <a:pt x="184" y="456"/>
                </a:cubicBezTo>
                <a:cubicBezTo>
                  <a:pt x="183" y="456"/>
                  <a:pt x="183" y="456"/>
                  <a:pt x="183" y="456"/>
                </a:cubicBezTo>
                <a:cubicBezTo>
                  <a:pt x="176" y="456"/>
                  <a:pt x="176" y="456"/>
                  <a:pt x="176" y="456"/>
                </a:cubicBezTo>
                <a:cubicBezTo>
                  <a:pt x="175" y="456"/>
                  <a:pt x="175" y="456"/>
                  <a:pt x="175" y="456"/>
                </a:cubicBezTo>
                <a:cubicBezTo>
                  <a:pt x="174" y="457"/>
                  <a:pt x="174" y="457"/>
                  <a:pt x="174" y="457"/>
                </a:cubicBezTo>
                <a:cubicBezTo>
                  <a:pt x="174" y="457"/>
                  <a:pt x="174" y="461"/>
                  <a:pt x="173" y="465"/>
                </a:cubicBezTo>
                <a:cubicBezTo>
                  <a:pt x="172" y="469"/>
                  <a:pt x="172" y="474"/>
                  <a:pt x="172" y="476"/>
                </a:cubicBezTo>
                <a:cubicBezTo>
                  <a:pt x="172" y="476"/>
                  <a:pt x="172" y="476"/>
                  <a:pt x="172" y="476"/>
                </a:cubicBezTo>
                <a:cubicBezTo>
                  <a:pt x="172" y="477"/>
                  <a:pt x="171" y="478"/>
                  <a:pt x="171" y="480"/>
                </a:cubicBezTo>
                <a:cubicBezTo>
                  <a:pt x="169" y="486"/>
                  <a:pt x="166" y="500"/>
                  <a:pt x="163" y="512"/>
                </a:cubicBezTo>
                <a:cubicBezTo>
                  <a:pt x="161" y="518"/>
                  <a:pt x="160" y="523"/>
                  <a:pt x="159" y="527"/>
                </a:cubicBezTo>
                <a:cubicBezTo>
                  <a:pt x="157" y="531"/>
                  <a:pt x="157" y="534"/>
                  <a:pt x="157" y="534"/>
                </a:cubicBezTo>
                <a:cubicBezTo>
                  <a:pt x="154" y="544"/>
                  <a:pt x="154" y="544"/>
                  <a:pt x="154" y="544"/>
                </a:cubicBezTo>
                <a:cubicBezTo>
                  <a:pt x="160" y="535"/>
                  <a:pt x="160" y="535"/>
                  <a:pt x="160" y="535"/>
                </a:cubicBezTo>
                <a:cubicBezTo>
                  <a:pt x="160" y="535"/>
                  <a:pt x="160" y="535"/>
                  <a:pt x="160" y="534"/>
                </a:cubicBezTo>
                <a:cubicBezTo>
                  <a:pt x="161" y="532"/>
                  <a:pt x="163" y="530"/>
                  <a:pt x="164" y="529"/>
                </a:cubicBezTo>
                <a:cubicBezTo>
                  <a:pt x="165" y="528"/>
                  <a:pt x="166" y="527"/>
                  <a:pt x="166" y="527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9" y="527"/>
                  <a:pt x="170" y="529"/>
                  <a:pt x="171" y="530"/>
                </a:cubicBezTo>
                <a:cubicBezTo>
                  <a:pt x="172" y="531"/>
                  <a:pt x="172" y="532"/>
                  <a:pt x="173" y="533"/>
                </a:cubicBezTo>
                <a:cubicBezTo>
                  <a:pt x="173" y="533"/>
                  <a:pt x="173" y="533"/>
                  <a:pt x="173" y="533"/>
                </a:cubicBezTo>
                <a:cubicBezTo>
                  <a:pt x="173" y="534"/>
                  <a:pt x="173" y="534"/>
                  <a:pt x="173" y="534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2"/>
                  <a:pt x="174" y="532"/>
                  <a:pt x="174" y="532"/>
                </a:cubicBezTo>
                <a:cubicBezTo>
                  <a:pt x="166" y="532"/>
                  <a:pt x="166" y="532"/>
                  <a:pt x="166" y="532"/>
                </a:cubicBezTo>
                <a:cubicBezTo>
                  <a:pt x="166" y="532"/>
                  <a:pt x="166" y="532"/>
                  <a:pt x="166" y="532"/>
                </a:cubicBezTo>
                <a:cubicBezTo>
                  <a:pt x="165" y="532"/>
                  <a:pt x="165" y="532"/>
                  <a:pt x="165" y="532"/>
                </a:cubicBezTo>
                <a:cubicBezTo>
                  <a:pt x="165" y="532"/>
                  <a:pt x="163" y="534"/>
                  <a:pt x="160" y="537"/>
                </a:cubicBezTo>
                <a:cubicBezTo>
                  <a:pt x="157" y="540"/>
                  <a:pt x="154" y="544"/>
                  <a:pt x="153" y="549"/>
                </a:cubicBezTo>
                <a:cubicBezTo>
                  <a:pt x="153" y="549"/>
                  <a:pt x="153" y="549"/>
                  <a:pt x="153" y="549"/>
                </a:cubicBezTo>
                <a:cubicBezTo>
                  <a:pt x="153" y="549"/>
                  <a:pt x="153" y="549"/>
                  <a:pt x="153" y="549"/>
                </a:cubicBezTo>
                <a:cubicBezTo>
                  <a:pt x="152" y="552"/>
                  <a:pt x="149" y="563"/>
                  <a:pt x="147" y="572"/>
                </a:cubicBezTo>
                <a:cubicBezTo>
                  <a:pt x="145" y="577"/>
                  <a:pt x="144" y="582"/>
                  <a:pt x="142" y="586"/>
                </a:cubicBezTo>
                <a:cubicBezTo>
                  <a:pt x="142" y="587"/>
                  <a:pt x="141" y="589"/>
                  <a:pt x="141" y="590"/>
                </a:cubicBezTo>
                <a:cubicBezTo>
                  <a:pt x="140" y="590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2"/>
                  <a:pt x="140" y="592"/>
                  <a:pt x="140" y="592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2"/>
                  <a:pt x="140" y="592"/>
                  <a:pt x="140" y="592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39" y="592"/>
                  <a:pt x="139" y="592"/>
                  <a:pt x="139" y="592"/>
                </a:cubicBezTo>
                <a:cubicBezTo>
                  <a:pt x="138" y="594"/>
                  <a:pt x="138" y="596"/>
                  <a:pt x="137" y="599"/>
                </a:cubicBezTo>
                <a:cubicBezTo>
                  <a:pt x="134" y="608"/>
                  <a:pt x="130" y="623"/>
                  <a:pt x="130" y="623"/>
                </a:cubicBezTo>
                <a:cubicBezTo>
                  <a:pt x="131" y="623"/>
                  <a:pt x="131" y="623"/>
                  <a:pt x="131" y="623"/>
                </a:cubicBezTo>
                <a:cubicBezTo>
                  <a:pt x="130" y="622"/>
                  <a:pt x="130" y="622"/>
                  <a:pt x="130" y="622"/>
                </a:cubicBezTo>
                <a:cubicBezTo>
                  <a:pt x="115" y="637"/>
                  <a:pt x="115" y="637"/>
                  <a:pt x="115" y="637"/>
                </a:cubicBezTo>
                <a:cubicBezTo>
                  <a:pt x="116" y="638"/>
                  <a:pt x="116" y="638"/>
                  <a:pt x="116" y="638"/>
                </a:cubicBezTo>
                <a:cubicBezTo>
                  <a:pt x="116" y="637"/>
                  <a:pt x="116" y="637"/>
                  <a:pt x="116" y="637"/>
                </a:cubicBezTo>
                <a:cubicBezTo>
                  <a:pt x="116" y="637"/>
                  <a:pt x="114" y="637"/>
                  <a:pt x="111" y="638"/>
                </a:cubicBezTo>
                <a:cubicBezTo>
                  <a:pt x="110" y="638"/>
                  <a:pt x="109" y="638"/>
                  <a:pt x="107" y="639"/>
                </a:cubicBezTo>
                <a:cubicBezTo>
                  <a:pt x="107" y="639"/>
                  <a:pt x="106" y="639"/>
                  <a:pt x="106" y="639"/>
                </a:cubicBezTo>
                <a:cubicBezTo>
                  <a:pt x="105" y="639"/>
                  <a:pt x="105" y="639"/>
                  <a:pt x="104" y="640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6" y="639"/>
                  <a:pt x="106" y="639"/>
                  <a:pt x="106" y="639"/>
                </a:cubicBezTo>
                <a:cubicBezTo>
                  <a:pt x="105" y="639"/>
                  <a:pt x="104" y="640"/>
                  <a:pt x="104" y="640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3"/>
                  <a:pt x="104" y="644"/>
                </a:cubicBezTo>
                <a:cubicBezTo>
                  <a:pt x="105" y="646"/>
                  <a:pt x="107" y="648"/>
                  <a:pt x="107" y="648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8" y="649"/>
                  <a:pt x="108" y="649"/>
                  <a:pt x="108" y="649"/>
                </a:cubicBezTo>
                <a:cubicBezTo>
                  <a:pt x="114" y="649"/>
                  <a:pt x="114" y="649"/>
                  <a:pt x="114" y="649"/>
                </a:cubicBezTo>
                <a:cubicBezTo>
                  <a:pt x="114" y="648"/>
                  <a:pt x="114" y="648"/>
                  <a:pt x="114" y="648"/>
                </a:cubicBezTo>
                <a:cubicBezTo>
                  <a:pt x="112" y="647"/>
                  <a:pt x="112" y="647"/>
                  <a:pt x="112" y="647"/>
                </a:cubicBezTo>
                <a:cubicBezTo>
                  <a:pt x="112" y="647"/>
                  <a:pt x="112" y="648"/>
                  <a:pt x="112" y="650"/>
                </a:cubicBezTo>
                <a:cubicBezTo>
                  <a:pt x="112" y="651"/>
                  <a:pt x="112" y="651"/>
                  <a:pt x="112" y="652"/>
                </a:cubicBezTo>
                <a:cubicBezTo>
                  <a:pt x="113" y="653"/>
                  <a:pt x="113" y="654"/>
                  <a:pt x="114" y="654"/>
                </a:cubicBezTo>
                <a:cubicBezTo>
                  <a:pt x="115" y="655"/>
                  <a:pt x="116" y="655"/>
                  <a:pt x="117" y="655"/>
                </a:cubicBezTo>
                <a:cubicBezTo>
                  <a:pt x="118" y="655"/>
                  <a:pt x="120" y="654"/>
                  <a:pt x="121" y="654"/>
                </a:cubicBezTo>
                <a:cubicBezTo>
                  <a:pt x="122" y="654"/>
                  <a:pt x="123" y="653"/>
                  <a:pt x="123" y="653"/>
                </a:cubicBezTo>
                <a:cubicBezTo>
                  <a:pt x="122" y="652"/>
                  <a:pt x="122" y="652"/>
                  <a:pt x="122" y="652"/>
                </a:cubicBezTo>
                <a:cubicBezTo>
                  <a:pt x="121" y="653"/>
                  <a:pt x="121" y="653"/>
                  <a:pt x="121" y="653"/>
                </a:cubicBezTo>
                <a:cubicBezTo>
                  <a:pt x="129" y="656"/>
                  <a:pt x="129" y="656"/>
                  <a:pt x="129" y="656"/>
                </a:cubicBezTo>
                <a:cubicBezTo>
                  <a:pt x="130" y="654"/>
                  <a:pt x="130" y="654"/>
                  <a:pt x="130" y="654"/>
                </a:cubicBezTo>
                <a:cubicBezTo>
                  <a:pt x="128" y="655"/>
                  <a:pt x="128" y="655"/>
                  <a:pt x="128" y="655"/>
                </a:cubicBezTo>
                <a:cubicBezTo>
                  <a:pt x="128" y="655"/>
                  <a:pt x="128" y="655"/>
                  <a:pt x="128" y="656"/>
                </a:cubicBezTo>
                <a:cubicBezTo>
                  <a:pt x="129" y="657"/>
                  <a:pt x="129" y="658"/>
                  <a:pt x="129" y="659"/>
                </a:cubicBezTo>
                <a:cubicBezTo>
                  <a:pt x="129" y="660"/>
                  <a:pt x="128" y="662"/>
                  <a:pt x="128" y="664"/>
                </a:cubicBezTo>
                <a:cubicBezTo>
                  <a:pt x="128" y="664"/>
                  <a:pt x="128" y="665"/>
                  <a:pt x="128" y="665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5" y="666"/>
                  <a:pt x="123" y="666"/>
                  <a:pt x="121" y="667"/>
                </a:cubicBezTo>
                <a:cubicBezTo>
                  <a:pt x="120" y="667"/>
                  <a:pt x="120" y="668"/>
                  <a:pt x="119" y="668"/>
                </a:cubicBezTo>
                <a:cubicBezTo>
                  <a:pt x="119" y="669"/>
                  <a:pt x="118" y="669"/>
                  <a:pt x="118" y="670"/>
                </a:cubicBezTo>
                <a:cubicBezTo>
                  <a:pt x="118" y="671"/>
                  <a:pt x="119" y="672"/>
                  <a:pt x="119" y="673"/>
                </a:cubicBezTo>
                <a:cubicBezTo>
                  <a:pt x="120" y="672"/>
                  <a:pt x="120" y="672"/>
                  <a:pt x="120" y="672"/>
                </a:cubicBezTo>
                <a:cubicBezTo>
                  <a:pt x="119" y="673"/>
                  <a:pt x="119" y="673"/>
                  <a:pt x="119" y="673"/>
                </a:cubicBezTo>
                <a:cubicBezTo>
                  <a:pt x="121" y="675"/>
                  <a:pt x="123" y="677"/>
                  <a:pt x="125" y="678"/>
                </a:cubicBezTo>
                <a:cubicBezTo>
                  <a:pt x="127" y="678"/>
                  <a:pt x="128" y="679"/>
                  <a:pt x="128" y="679"/>
                </a:cubicBezTo>
                <a:cubicBezTo>
                  <a:pt x="129" y="679"/>
                  <a:pt x="129" y="679"/>
                  <a:pt x="129" y="679"/>
                </a:cubicBezTo>
                <a:cubicBezTo>
                  <a:pt x="130" y="678"/>
                  <a:pt x="130" y="678"/>
                  <a:pt x="130" y="678"/>
                </a:cubicBezTo>
                <a:cubicBezTo>
                  <a:pt x="136" y="670"/>
                  <a:pt x="136" y="670"/>
                  <a:pt x="136" y="670"/>
                </a:cubicBezTo>
                <a:cubicBezTo>
                  <a:pt x="135" y="669"/>
                  <a:pt x="135" y="669"/>
                  <a:pt x="135" y="669"/>
                </a:cubicBezTo>
                <a:cubicBezTo>
                  <a:pt x="134" y="669"/>
                  <a:pt x="134" y="669"/>
                  <a:pt x="134" y="669"/>
                </a:cubicBezTo>
                <a:cubicBezTo>
                  <a:pt x="134" y="675"/>
                  <a:pt x="134" y="675"/>
                  <a:pt x="134" y="675"/>
                </a:cubicBezTo>
                <a:cubicBezTo>
                  <a:pt x="134" y="676"/>
                  <a:pt x="134" y="676"/>
                  <a:pt x="134" y="676"/>
                </a:cubicBezTo>
                <a:cubicBezTo>
                  <a:pt x="134" y="676"/>
                  <a:pt x="134" y="676"/>
                  <a:pt x="134" y="676"/>
                </a:cubicBezTo>
                <a:cubicBezTo>
                  <a:pt x="157" y="691"/>
                  <a:pt x="157" y="691"/>
                  <a:pt x="157" y="691"/>
                </a:cubicBezTo>
                <a:cubicBezTo>
                  <a:pt x="158" y="691"/>
                  <a:pt x="158" y="691"/>
                  <a:pt x="158" y="691"/>
                </a:cubicBezTo>
                <a:cubicBezTo>
                  <a:pt x="159" y="691"/>
                  <a:pt x="159" y="691"/>
                  <a:pt x="159" y="691"/>
                </a:cubicBezTo>
                <a:cubicBezTo>
                  <a:pt x="171" y="688"/>
                  <a:pt x="171" y="688"/>
                  <a:pt x="171" y="688"/>
                </a:cubicBezTo>
                <a:cubicBezTo>
                  <a:pt x="170" y="687"/>
                  <a:pt x="170" y="687"/>
                  <a:pt x="170" y="687"/>
                </a:cubicBezTo>
                <a:cubicBezTo>
                  <a:pt x="170" y="688"/>
                  <a:pt x="170" y="688"/>
                  <a:pt x="170" y="688"/>
                </a:cubicBezTo>
                <a:cubicBezTo>
                  <a:pt x="172" y="690"/>
                  <a:pt x="172" y="690"/>
                  <a:pt x="172" y="690"/>
                </a:cubicBezTo>
                <a:cubicBezTo>
                  <a:pt x="173" y="688"/>
                  <a:pt x="173" y="688"/>
                  <a:pt x="173" y="688"/>
                </a:cubicBezTo>
                <a:cubicBezTo>
                  <a:pt x="172" y="688"/>
                  <a:pt x="172" y="688"/>
                  <a:pt x="172" y="688"/>
                </a:cubicBezTo>
                <a:cubicBezTo>
                  <a:pt x="169" y="696"/>
                  <a:pt x="169" y="696"/>
                  <a:pt x="169" y="696"/>
                </a:cubicBezTo>
                <a:cubicBezTo>
                  <a:pt x="169" y="696"/>
                  <a:pt x="169" y="696"/>
                  <a:pt x="169" y="696"/>
                </a:cubicBezTo>
                <a:cubicBezTo>
                  <a:pt x="169" y="697"/>
                  <a:pt x="169" y="697"/>
                  <a:pt x="169" y="697"/>
                </a:cubicBezTo>
                <a:cubicBezTo>
                  <a:pt x="177" y="709"/>
                  <a:pt x="177" y="709"/>
                  <a:pt x="177" y="709"/>
                </a:cubicBezTo>
                <a:cubicBezTo>
                  <a:pt x="178" y="711"/>
                  <a:pt x="178" y="711"/>
                  <a:pt x="178" y="711"/>
                </a:cubicBezTo>
                <a:cubicBezTo>
                  <a:pt x="180" y="709"/>
                  <a:pt x="180" y="709"/>
                  <a:pt x="180" y="709"/>
                </a:cubicBezTo>
                <a:cubicBezTo>
                  <a:pt x="185" y="704"/>
                  <a:pt x="185" y="704"/>
                  <a:pt x="185" y="704"/>
                </a:cubicBezTo>
                <a:cubicBezTo>
                  <a:pt x="184" y="703"/>
                  <a:pt x="184" y="703"/>
                  <a:pt x="184" y="703"/>
                </a:cubicBezTo>
                <a:cubicBezTo>
                  <a:pt x="183" y="704"/>
                  <a:pt x="183" y="704"/>
                  <a:pt x="183" y="704"/>
                </a:cubicBezTo>
                <a:cubicBezTo>
                  <a:pt x="184" y="705"/>
                  <a:pt x="184" y="705"/>
                  <a:pt x="184" y="705"/>
                </a:cubicBezTo>
                <a:cubicBezTo>
                  <a:pt x="185" y="706"/>
                  <a:pt x="185" y="706"/>
                  <a:pt x="185" y="706"/>
                </a:cubicBezTo>
                <a:cubicBezTo>
                  <a:pt x="185" y="706"/>
                  <a:pt x="185" y="706"/>
                  <a:pt x="185" y="706"/>
                </a:cubicBezTo>
                <a:cubicBezTo>
                  <a:pt x="196" y="704"/>
                  <a:pt x="196" y="704"/>
                  <a:pt x="196" y="704"/>
                </a:cubicBezTo>
                <a:cubicBezTo>
                  <a:pt x="196" y="703"/>
                  <a:pt x="196" y="703"/>
                  <a:pt x="196" y="703"/>
                </a:cubicBezTo>
                <a:cubicBezTo>
                  <a:pt x="195" y="704"/>
                  <a:pt x="195" y="704"/>
                  <a:pt x="195" y="704"/>
                </a:cubicBezTo>
                <a:cubicBezTo>
                  <a:pt x="208" y="720"/>
                  <a:pt x="208" y="720"/>
                  <a:pt x="208" y="720"/>
                </a:cubicBezTo>
                <a:cubicBezTo>
                  <a:pt x="209" y="721"/>
                  <a:pt x="209" y="721"/>
                  <a:pt x="209" y="721"/>
                </a:cubicBezTo>
                <a:cubicBezTo>
                  <a:pt x="210" y="721"/>
                  <a:pt x="210" y="721"/>
                  <a:pt x="210" y="721"/>
                </a:cubicBezTo>
                <a:cubicBezTo>
                  <a:pt x="210" y="721"/>
                  <a:pt x="211" y="720"/>
                  <a:pt x="212" y="720"/>
                </a:cubicBezTo>
                <a:cubicBezTo>
                  <a:pt x="214" y="719"/>
                  <a:pt x="221" y="717"/>
                  <a:pt x="224" y="717"/>
                </a:cubicBezTo>
                <a:cubicBezTo>
                  <a:pt x="225" y="717"/>
                  <a:pt x="225" y="717"/>
                  <a:pt x="226" y="717"/>
                </a:cubicBezTo>
                <a:cubicBezTo>
                  <a:pt x="226" y="718"/>
                  <a:pt x="226" y="718"/>
                  <a:pt x="226" y="718"/>
                </a:cubicBezTo>
                <a:cubicBezTo>
                  <a:pt x="226" y="718"/>
                  <a:pt x="226" y="718"/>
                  <a:pt x="226" y="718"/>
                </a:cubicBezTo>
                <a:cubicBezTo>
                  <a:pt x="226" y="718"/>
                  <a:pt x="226" y="718"/>
                  <a:pt x="226" y="718"/>
                </a:cubicBezTo>
                <a:cubicBezTo>
                  <a:pt x="228" y="719"/>
                  <a:pt x="229" y="720"/>
                  <a:pt x="230" y="722"/>
                </a:cubicBezTo>
                <a:cubicBezTo>
                  <a:pt x="230" y="722"/>
                  <a:pt x="230" y="723"/>
                  <a:pt x="230" y="723"/>
                </a:cubicBezTo>
                <a:cubicBezTo>
                  <a:pt x="231" y="724"/>
                  <a:pt x="231" y="724"/>
                  <a:pt x="231" y="724"/>
                </a:cubicBezTo>
                <a:cubicBezTo>
                  <a:pt x="231" y="724"/>
                  <a:pt x="232" y="725"/>
                  <a:pt x="233" y="725"/>
                </a:cubicBezTo>
                <a:cubicBezTo>
                  <a:pt x="234" y="725"/>
                  <a:pt x="235" y="724"/>
                  <a:pt x="236" y="724"/>
                </a:cubicBezTo>
                <a:cubicBezTo>
                  <a:pt x="237" y="723"/>
                  <a:pt x="238" y="721"/>
                  <a:pt x="239" y="720"/>
                </a:cubicBezTo>
                <a:cubicBezTo>
                  <a:pt x="239" y="719"/>
                  <a:pt x="239" y="718"/>
                  <a:pt x="239" y="718"/>
                </a:cubicBezTo>
                <a:cubicBezTo>
                  <a:pt x="238" y="718"/>
                  <a:pt x="238" y="718"/>
                  <a:pt x="238" y="718"/>
                </a:cubicBezTo>
                <a:cubicBezTo>
                  <a:pt x="237" y="719"/>
                  <a:pt x="237" y="719"/>
                  <a:pt x="237" y="719"/>
                </a:cubicBezTo>
                <a:cubicBezTo>
                  <a:pt x="237" y="719"/>
                  <a:pt x="238" y="721"/>
                  <a:pt x="240" y="723"/>
                </a:cubicBezTo>
                <a:cubicBezTo>
                  <a:pt x="243" y="725"/>
                  <a:pt x="245" y="727"/>
                  <a:pt x="249" y="727"/>
                </a:cubicBezTo>
                <a:cubicBezTo>
                  <a:pt x="251" y="727"/>
                  <a:pt x="252" y="727"/>
                  <a:pt x="254" y="726"/>
                </a:cubicBezTo>
                <a:cubicBezTo>
                  <a:pt x="253" y="725"/>
                  <a:pt x="253" y="725"/>
                  <a:pt x="253" y="725"/>
                </a:cubicBezTo>
                <a:cubicBezTo>
                  <a:pt x="253" y="726"/>
                  <a:pt x="253" y="726"/>
                  <a:pt x="253" y="726"/>
                </a:cubicBezTo>
                <a:cubicBezTo>
                  <a:pt x="255" y="725"/>
                  <a:pt x="256" y="724"/>
                  <a:pt x="257" y="723"/>
                </a:cubicBezTo>
                <a:cubicBezTo>
                  <a:pt x="257" y="722"/>
                  <a:pt x="257" y="721"/>
                  <a:pt x="257" y="720"/>
                </a:cubicBezTo>
                <a:cubicBezTo>
                  <a:pt x="257" y="718"/>
                  <a:pt x="257" y="717"/>
                  <a:pt x="257" y="716"/>
                </a:cubicBezTo>
                <a:cubicBezTo>
                  <a:pt x="257" y="715"/>
                  <a:pt x="257" y="715"/>
                  <a:pt x="258" y="714"/>
                </a:cubicBezTo>
                <a:cubicBezTo>
                  <a:pt x="258" y="714"/>
                  <a:pt x="258" y="714"/>
                  <a:pt x="260" y="714"/>
                </a:cubicBezTo>
                <a:cubicBezTo>
                  <a:pt x="263" y="714"/>
                  <a:pt x="265" y="715"/>
                  <a:pt x="267" y="716"/>
                </a:cubicBezTo>
                <a:cubicBezTo>
                  <a:pt x="268" y="717"/>
                  <a:pt x="269" y="718"/>
                  <a:pt x="270" y="718"/>
                </a:cubicBezTo>
                <a:cubicBezTo>
                  <a:pt x="270" y="719"/>
                  <a:pt x="270" y="719"/>
                  <a:pt x="270" y="719"/>
                </a:cubicBezTo>
                <a:cubicBezTo>
                  <a:pt x="271" y="719"/>
                  <a:pt x="271" y="719"/>
                  <a:pt x="271" y="719"/>
                </a:cubicBezTo>
                <a:cubicBezTo>
                  <a:pt x="271" y="719"/>
                  <a:pt x="271" y="719"/>
                  <a:pt x="271" y="719"/>
                </a:cubicBezTo>
                <a:cubicBezTo>
                  <a:pt x="271" y="719"/>
                  <a:pt x="271" y="719"/>
                  <a:pt x="271" y="719"/>
                </a:cubicBezTo>
                <a:cubicBezTo>
                  <a:pt x="272" y="719"/>
                  <a:pt x="272" y="719"/>
                  <a:pt x="272" y="719"/>
                </a:cubicBezTo>
                <a:cubicBezTo>
                  <a:pt x="272" y="719"/>
                  <a:pt x="272" y="719"/>
                  <a:pt x="272" y="719"/>
                </a:cubicBezTo>
                <a:cubicBezTo>
                  <a:pt x="273" y="719"/>
                  <a:pt x="274" y="719"/>
                  <a:pt x="275" y="719"/>
                </a:cubicBezTo>
                <a:cubicBezTo>
                  <a:pt x="277" y="719"/>
                  <a:pt x="279" y="719"/>
                  <a:pt x="280" y="720"/>
                </a:cubicBezTo>
                <a:cubicBezTo>
                  <a:pt x="280" y="720"/>
                  <a:pt x="280" y="720"/>
                  <a:pt x="280" y="720"/>
                </a:cubicBezTo>
                <a:cubicBezTo>
                  <a:pt x="280" y="720"/>
                  <a:pt x="281" y="721"/>
                  <a:pt x="282" y="722"/>
                </a:cubicBezTo>
                <a:cubicBezTo>
                  <a:pt x="283" y="724"/>
                  <a:pt x="285" y="726"/>
                  <a:pt x="286" y="728"/>
                </a:cubicBezTo>
                <a:cubicBezTo>
                  <a:pt x="287" y="730"/>
                  <a:pt x="288" y="731"/>
                  <a:pt x="288" y="731"/>
                </a:cubicBezTo>
                <a:cubicBezTo>
                  <a:pt x="289" y="732"/>
                  <a:pt x="289" y="732"/>
                  <a:pt x="289" y="732"/>
                </a:cubicBezTo>
                <a:cubicBezTo>
                  <a:pt x="290" y="731"/>
                  <a:pt x="290" y="731"/>
                  <a:pt x="290" y="731"/>
                </a:cubicBezTo>
                <a:cubicBezTo>
                  <a:pt x="290" y="731"/>
                  <a:pt x="290" y="731"/>
                  <a:pt x="291" y="731"/>
                </a:cubicBezTo>
                <a:cubicBezTo>
                  <a:pt x="293" y="730"/>
                  <a:pt x="298" y="728"/>
                  <a:pt x="301" y="729"/>
                </a:cubicBezTo>
                <a:cubicBezTo>
                  <a:pt x="301" y="729"/>
                  <a:pt x="302" y="729"/>
                  <a:pt x="302" y="729"/>
                </a:cubicBezTo>
                <a:cubicBezTo>
                  <a:pt x="303" y="727"/>
                  <a:pt x="303" y="727"/>
                  <a:pt x="303" y="727"/>
                </a:cubicBezTo>
                <a:cubicBezTo>
                  <a:pt x="302" y="728"/>
                  <a:pt x="302" y="728"/>
                  <a:pt x="302" y="728"/>
                </a:cubicBezTo>
                <a:cubicBezTo>
                  <a:pt x="304" y="730"/>
                  <a:pt x="305" y="732"/>
                  <a:pt x="306" y="734"/>
                </a:cubicBezTo>
                <a:cubicBezTo>
                  <a:pt x="306" y="735"/>
                  <a:pt x="306" y="736"/>
                  <a:pt x="307" y="736"/>
                </a:cubicBezTo>
                <a:cubicBezTo>
                  <a:pt x="307" y="737"/>
                  <a:pt x="307" y="737"/>
                  <a:pt x="307" y="737"/>
                </a:cubicBezTo>
                <a:cubicBezTo>
                  <a:pt x="307" y="737"/>
                  <a:pt x="307" y="737"/>
                  <a:pt x="307" y="737"/>
                </a:cubicBezTo>
                <a:cubicBezTo>
                  <a:pt x="307" y="739"/>
                  <a:pt x="307" y="739"/>
                  <a:pt x="307" y="739"/>
                </a:cubicBezTo>
                <a:cubicBezTo>
                  <a:pt x="309" y="738"/>
                  <a:pt x="309" y="738"/>
                  <a:pt x="309" y="738"/>
                </a:cubicBezTo>
                <a:cubicBezTo>
                  <a:pt x="314" y="735"/>
                  <a:pt x="314" y="735"/>
                  <a:pt x="314" y="735"/>
                </a:cubicBezTo>
                <a:cubicBezTo>
                  <a:pt x="314" y="734"/>
                  <a:pt x="314" y="734"/>
                  <a:pt x="314" y="734"/>
                </a:cubicBezTo>
                <a:cubicBezTo>
                  <a:pt x="313" y="735"/>
                  <a:pt x="313" y="735"/>
                  <a:pt x="313" y="735"/>
                </a:cubicBezTo>
                <a:cubicBezTo>
                  <a:pt x="318" y="739"/>
                  <a:pt x="318" y="739"/>
                  <a:pt x="318" y="739"/>
                </a:cubicBezTo>
                <a:cubicBezTo>
                  <a:pt x="319" y="740"/>
                  <a:pt x="319" y="740"/>
                  <a:pt x="319" y="740"/>
                </a:cubicBezTo>
                <a:cubicBezTo>
                  <a:pt x="320" y="739"/>
                  <a:pt x="320" y="739"/>
                  <a:pt x="320" y="739"/>
                </a:cubicBezTo>
                <a:cubicBezTo>
                  <a:pt x="322" y="738"/>
                  <a:pt x="322" y="738"/>
                  <a:pt x="322" y="738"/>
                </a:cubicBezTo>
                <a:cubicBezTo>
                  <a:pt x="322" y="737"/>
                  <a:pt x="322" y="737"/>
                  <a:pt x="322" y="737"/>
                </a:cubicBezTo>
                <a:cubicBezTo>
                  <a:pt x="321" y="738"/>
                  <a:pt x="321" y="738"/>
                  <a:pt x="321" y="738"/>
                </a:cubicBezTo>
                <a:cubicBezTo>
                  <a:pt x="328" y="742"/>
                  <a:pt x="328" y="742"/>
                  <a:pt x="328" y="742"/>
                </a:cubicBezTo>
                <a:cubicBezTo>
                  <a:pt x="328" y="741"/>
                  <a:pt x="328" y="741"/>
                  <a:pt x="328" y="741"/>
                </a:cubicBezTo>
                <a:cubicBezTo>
                  <a:pt x="327" y="740"/>
                  <a:pt x="327" y="740"/>
                  <a:pt x="327" y="740"/>
                </a:cubicBezTo>
                <a:cubicBezTo>
                  <a:pt x="322" y="748"/>
                  <a:pt x="322" y="748"/>
                  <a:pt x="322" y="748"/>
                </a:cubicBezTo>
                <a:cubicBezTo>
                  <a:pt x="321" y="749"/>
                  <a:pt x="321" y="749"/>
                  <a:pt x="321" y="749"/>
                </a:cubicBezTo>
                <a:cubicBezTo>
                  <a:pt x="322" y="750"/>
                  <a:pt x="322" y="750"/>
                  <a:pt x="322" y="750"/>
                </a:cubicBezTo>
                <a:cubicBezTo>
                  <a:pt x="332" y="757"/>
                  <a:pt x="332" y="757"/>
                  <a:pt x="332" y="757"/>
                </a:cubicBezTo>
                <a:cubicBezTo>
                  <a:pt x="333" y="757"/>
                  <a:pt x="333" y="757"/>
                  <a:pt x="333" y="757"/>
                </a:cubicBezTo>
                <a:cubicBezTo>
                  <a:pt x="334" y="757"/>
                  <a:pt x="334" y="757"/>
                  <a:pt x="334" y="757"/>
                </a:cubicBezTo>
                <a:cubicBezTo>
                  <a:pt x="334" y="757"/>
                  <a:pt x="334" y="756"/>
                  <a:pt x="334" y="756"/>
                </a:cubicBezTo>
                <a:cubicBezTo>
                  <a:pt x="335" y="755"/>
                  <a:pt x="336" y="754"/>
                  <a:pt x="338" y="754"/>
                </a:cubicBezTo>
                <a:cubicBezTo>
                  <a:pt x="338" y="753"/>
                  <a:pt x="339" y="753"/>
                  <a:pt x="339" y="753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39" y="752"/>
                  <a:pt x="339" y="753"/>
                  <a:pt x="339" y="753"/>
                </a:cubicBezTo>
                <a:cubicBezTo>
                  <a:pt x="338" y="755"/>
                  <a:pt x="338" y="757"/>
                  <a:pt x="337" y="758"/>
                </a:cubicBezTo>
                <a:cubicBezTo>
                  <a:pt x="337" y="759"/>
                  <a:pt x="337" y="761"/>
                  <a:pt x="337" y="761"/>
                </a:cubicBezTo>
                <a:cubicBezTo>
                  <a:pt x="336" y="761"/>
                  <a:pt x="336" y="761"/>
                  <a:pt x="336" y="761"/>
                </a:cubicBezTo>
                <a:cubicBezTo>
                  <a:pt x="336" y="761"/>
                  <a:pt x="336" y="761"/>
                  <a:pt x="336" y="761"/>
                </a:cubicBezTo>
                <a:cubicBezTo>
                  <a:pt x="337" y="761"/>
                  <a:pt x="337" y="763"/>
                  <a:pt x="338" y="765"/>
                </a:cubicBezTo>
                <a:cubicBezTo>
                  <a:pt x="339" y="766"/>
                  <a:pt x="341" y="768"/>
                  <a:pt x="345" y="768"/>
                </a:cubicBezTo>
                <a:cubicBezTo>
                  <a:pt x="348" y="768"/>
                  <a:pt x="351" y="766"/>
                  <a:pt x="354" y="765"/>
                </a:cubicBezTo>
                <a:cubicBezTo>
                  <a:pt x="357" y="763"/>
                  <a:pt x="360" y="762"/>
                  <a:pt x="362" y="762"/>
                </a:cubicBezTo>
                <a:cubicBezTo>
                  <a:pt x="363" y="762"/>
                  <a:pt x="364" y="763"/>
                  <a:pt x="365" y="763"/>
                </a:cubicBezTo>
                <a:cubicBezTo>
                  <a:pt x="371" y="769"/>
                  <a:pt x="375" y="773"/>
                  <a:pt x="375" y="773"/>
                </a:cubicBezTo>
                <a:cubicBezTo>
                  <a:pt x="375" y="773"/>
                  <a:pt x="375" y="773"/>
                  <a:pt x="375" y="773"/>
                </a:cubicBezTo>
                <a:cubicBezTo>
                  <a:pt x="376" y="773"/>
                  <a:pt x="376" y="773"/>
                  <a:pt x="376" y="773"/>
                </a:cubicBezTo>
                <a:cubicBezTo>
                  <a:pt x="383" y="773"/>
                  <a:pt x="383" y="773"/>
                  <a:pt x="383" y="773"/>
                </a:cubicBezTo>
                <a:cubicBezTo>
                  <a:pt x="383" y="773"/>
                  <a:pt x="384" y="773"/>
                  <a:pt x="385" y="772"/>
                </a:cubicBezTo>
                <a:cubicBezTo>
                  <a:pt x="385" y="772"/>
                  <a:pt x="386" y="771"/>
                  <a:pt x="387" y="769"/>
                </a:cubicBezTo>
                <a:cubicBezTo>
                  <a:pt x="388" y="768"/>
                  <a:pt x="390" y="765"/>
                  <a:pt x="392" y="764"/>
                </a:cubicBezTo>
                <a:cubicBezTo>
                  <a:pt x="394" y="762"/>
                  <a:pt x="396" y="761"/>
                  <a:pt x="399" y="761"/>
                </a:cubicBezTo>
                <a:cubicBezTo>
                  <a:pt x="399" y="761"/>
                  <a:pt x="399" y="761"/>
                  <a:pt x="400" y="761"/>
                </a:cubicBezTo>
                <a:cubicBezTo>
                  <a:pt x="400" y="760"/>
                  <a:pt x="400" y="760"/>
                  <a:pt x="400" y="760"/>
                </a:cubicBezTo>
                <a:cubicBezTo>
                  <a:pt x="400" y="761"/>
                  <a:pt x="400" y="761"/>
                  <a:pt x="400" y="761"/>
                </a:cubicBezTo>
                <a:cubicBezTo>
                  <a:pt x="403" y="762"/>
                  <a:pt x="406" y="764"/>
                  <a:pt x="407" y="765"/>
                </a:cubicBezTo>
                <a:cubicBezTo>
                  <a:pt x="407" y="766"/>
                  <a:pt x="408" y="766"/>
                  <a:pt x="408" y="766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9" y="767"/>
                  <a:pt x="409" y="767"/>
                  <a:pt x="409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9" y="767"/>
                  <a:pt x="409" y="767"/>
                  <a:pt x="409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8" y="768"/>
                  <a:pt x="408" y="768"/>
                  <a:pt x="408" y="768"/>
                </a:cubicBezTo>
                <a:cubicBezTo>
                  <a:pt x="410" y="768"/>
                  <a:pt x="410" y="768"/>
                  <a:pt x="410" y="768"/>
                </a:cubicBezTo>
                <a:cubicBezTo>
                  <a:pt x="419" y="768"/>
                  <a:pt x="419" y="768"/>
                  <a:pt x="419" y="768"/>
                </a:cubicBezTo>
                <a:cubicBezTo>
                  <a:pt x="421" y="768"/>
                  <a:pt x="421" y="768"/>
                  <a:pt x="421" y="768"/>
                </a:cubicBezTo>
                <a:cubicBezTo>
                  <a:pt x="420" y="766"/>
                  <a:pt x="420" y="766"/>
                  <a:pt x="420" y="766"/>
                </a:cubicBezTo>
                <a:cubicBezTo>
                  <a:pt x="420" y="766"/>
                  <a:pt x="420" y="764"/>
                  <a:pt x="420" y="762"/>
                </a:cubicBezTo>
                <a:cubicBezTo>
                  <a:pt x="419" y="762"/>
                  <a:pt x="419" y="760"/>
                  <a:pt x="419" y="760"/>
                </a:cubicBezTo>
                <a:cubicBezTo>
                  <a:pt x="418" y="759"/>
                  <a:pt x="418" y="758"/>
                  <a:pt x="417" y="757"/>
                </a:cubicBezTo>
                <a:cubicBezTo>
                  <a:pt x="417" y="757"/>
                  <a:pt x="417" y="757"/>
                  <a:pt x="417" y="757"/>
                </a:cubicBezTo>
                <a:cubicBezTo>
                  <a:pt x="417" y="757"/>
                  <a:pt x="417" y="757"/>
                  <a:pt x="417" y="757"/>
                </a:cubicBezTo>
                <a:cubicBezTo>
                  <a:pt x="417" y="757"/>
                  <a:pt x="417" y="757"/>
                  <a:pt x="417" y="757"/>
                </a:cubicBezTo>
                <a:cubicBezTo>
                  <a:pt x="417" y="757"/>
                  <a:pt x="416" y="756"/>
                  <a:pt x="416" y="754"/>
                </a:cubicBezTo>
                <a:cubicBezTo>
                  <a:pt x="416" y="753"/>
                  <a:pt x="416" y="751"/>
                  <a:pt x="416" y="749"/>
                </a:cubicBezTo>
                <a:cubicBezTo>
                  <a:pt x="416" y="747"/>
                  <a:pt x="416" y="744"/>
                  <a:pt x="416" y="743"/>
                </a:cubicBezTo>
                <a:cubicBezTo>
                  <a:pt x="417" y="741"/>
                  <a:pt x="417" y="739"/>
                  <a:pt x="417" y="738"/>
                </a:cubicBezTo>
                <a:cubicBezTo>
                  <a:pt x="417" y="734"/>
                  <a:pt x="416" y="731"/>
                  <a:pt x="416" y="731"/>
                </a:cubicBezTo>
                <a:cubicBezTo>
                  <a:pt x="416" y="730"/>
                  <a:pt x="416" y="730"/>
                  <a:pt x="416" y="730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08" y="731"/>
                  <a:pt x="408" y="731"/>
                  <a:pt x="408" y="731"/>
                </a:cubicBezTo>
                <a:cubicBezTo>
                  <a:pt x="408" y="733"/>
                  <a:pt x="408" y="733"/>
                  <a:pt x="408" y="733"/>
                </a:cubicBezTo>
                <a:cubicBezTo>
                  <a:pt x="410" y="733"/>
                  <a:pt x="410" y="733"/>
                  <a:pt x="410" y="733"/>
                </a:cubicBezTo>
                <a:cubicBezTo>
                  <a:pt x="410" y="732"/>
                  <a:pt x="410" y="732"/>
                  <a:pt x="410" y="732"/>
                </a:cubicBezTo>
                <a:cubicBezTo>
                  <a:pt x="410" y="732"/>
                  <a:pt x="410" y="730"/>
                  <a:pt x="410" y="729"/>
                </a:cubicBezTo>
                <a:cubicBezTo>
                  <a:pt x="410" y="728"/>
                  <a:pt x="411" y="727"/>
                  <a:pt x="411" y="727"/>
                </a:cubicBezTo>
                <a:cubicBezTo>
                  <a:pt x="411" y="726"/>
                  <a:pt x="411" y="726"/>
                  <a:pt x="412" y="726"/>
                </a:cubicBezTo>
                <a:cubicBezTo>
                  <a:pt x="411" y="725"/>
                  <a:pt x="411" y="725"/>
                  <a:pt x="411" y="725"/>
                </a:cubicBezTo>
                <a:cubicBezTo>
                  <a:pt x="411" y="726"/>
                  <a:pt x="411" y="726"/>
                  <a:pt x="411" y="726"/>
                </a:cubicBezTo>
                <a:cubicBezTo>
                  <a:pt x="412" y="726"/>
                  <a:pt x="414" y="725"/>
                  <a:pt x="414" y="725"/>
                </a:cubicBezTo>
                <a:cubicBezTo>
                  <a:pt x="416" y="723"/>
                  <a:pt x="417" y="722"/>
                  <a:pt x="417" y="720"/>
                </a:cubicBezTo>
                <a:cubicBezTo>
                  <a:pt x="418" y="719"/>
                  <a:pt x="418" y="717"/>
                  <a:pt x="418" y="716"/>
                </a:cubicBezTo>
                <a:cubicBezTo>
                  <a:pt x="418" y="716"/>
                  <a:pt x="417" y="715"/>
                  <a:pt x="417" y="715"/>
                </a:cubicBezTo>
                <a:cubicBezTo>
                  <a:pt x="417" y="714"/>
                  <a:pt x="416" y="714"/>
                  <a:pt x="416" y="714"/>
                </a:cubicBezTo>
                <a:cubicBezTo>
                  <a:pt x="415" y="713"/>
                  <a:pt x="414" y="712"/>
                  <a:pt x="413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3" y="710"/>
                  <a:pt x="414" y="709"/>
                  <a:pt x="414" y="709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1"/>
                  <a:pt x="415" y="711"/>
                  <a:pt x="415" y="711"/>
                </a:cubicBezTo>
                <a:cubicBezTo>
                  <a:pt x="416" y="711"/>
                  <a:pt x="416" y="711"/>
                  <a:pt x="416" y="711"/>
                </a:cubicBezTo>
                <a:cubicBezTo>
                  <a:pt x="422" y="711"/>
                  <a:pt x="422" y="711"/>
                  <a:pt x="422" y="711"/>
                </a:cubicBezTo>
                <a:cubicBezTo>
                  <a:pt x="423" y="711"/>
                  <a:pt x="423" y="711"/>
                  <a:pt x="423" y="711"/>
                </a:cubicBezTo>
                <a:cubicBezTo>
                  <a:pt x="423" y="710"/>
                  <a:pt x="423" y="710"/>
                  <a:pt x="423" y="710"/>
                </a:cubicBezTo>
                <a:cubicBezTo>
                  <a:pt x="423" y="710"/>
                  <a:pt x="423" y="710"/>
                  <a:pt x="423" y="710"/>
                </a:cubicBezTo>
                <a:cubicBezTo>
                  <a:pt x="423" y="709"/>
                  <a:pt x="424" y="707"/>
                  <a:pt x="425" y="705"/>
                </a:cubicBezTo>
                <a:cubicBezTo>
                  <a:pt x="426" y="702"/>
                  <a:pt x="428" y="699"/>
                  <a:pt x="432" y="698"/>
                </a:cubicBezTo>
                <a:cubicBezTo>
                  <a:pt x="431" y="696"/>
                  <a:pt x="431" y="696"/>
                  <a:pt x="431" y="696"/>
                </a:cubicBezTo>
                <a:cubicBezTo>
                  <a:pt x="432" y="698"/>
                  <a:pt x="432" y="698"/>
                  <a:pt x="432" y="698"/>
                </a:cubicBezTo>
                <a:cubicBezTo>
                  <a:pt x="434" y="697"/>
                  <a:pt x="436" y="696"/>
                  <a:pt x="438" y="696"/>
                </a:cubicBezTo>
                <a:cubicBezTo>
                  <a:pt x="439" y="696"/>
                  <a:pt x="440" y="696"/>
                  <a:pt x="441" y="697"/>
                </a:cubicBezTo>
                <a:cubicBezTo>
                  <a:pt x="442" y="697"/>
                  <a:pt x="443" y="697"/>
                  <a:pt x="444" y="697"/>
                </a:cubicBezTo>
                <a:cubicBezTo>
                  <a:pt x="445" y="697"/>
                  <a:pt x="447" y="697"/>
                  <a:pt x="448" y="696"/>
                </a:cubicBezTo>
                <a:cubicBezTo>
                  <a:pt x="450" y="695"/>
                  <a:pt x="451" y="694"/>
                  <a:pt x="451" y="693"/>
                </a:cubicBezTo>
                <a:cubicBezTo>
                  <a:pt x="452" y="691"/>
                  <a:pt x="452" y="690"/>
                  <a:pt x="452" y="689"/>
                </a:cubicBezTo>
                <a:cubicBezTo>
                  <a:pt x="452" y="686"/>
                  <a:pt x="452" y="684"/>
                  <a:pt x="452" y="684"/>
                </a:cubicBezTo>
                <a:cubicBezTo>
                  <a:pt x="450" y="684"/>
                  <a:pt x="450" y="684"/>
                  <a:pt x="450" y="684"/>
                </a:cubicBezTo>
                <a:cubicBezTo>
                  <a:pt x="451" y="685"/>
                  <a:pt x="451" y="685"/>
                  <a:pt x="451" y="685"/>
                </a:cubicBezTo>
                <a:cubicBezTo>
                  <a:pt x="451" y="685"/>
                  <a:pt x="452" y="685"/>
                  <a:pt x="452" y="684"/>
                </a:cubicBezTo>
                <a:cubicBezTo>
                  <a:pt x="453" y="683"/>
                  <a:pt x="455" y="682"/>
                  <a:pt x="456" y="681"/>
                </a:cubicBezTo>
                <a:cubicBezTo>
                  <a:pt x="457" y="680"/>
                  <a:pt x="457" y="680"/>
                  <a:pt x="458" y="680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80"/>
                  <a:pt x="458" y="680"/>
                  <a:pt x="458" y="680"/>
                </a:cubicBezTo>
                <a:cubicBezTo>
                  <a:pt x="458" y="680"/>
                  <a:pt x="458" y="680"/>
                  <a:pt x="458" y="681"/>
                </a:cubicBezTo>
                <a:cubicBezTo>
                  <a:pt x="457" y="682"/>
                  <a:pt x="456" y="683"/>
                  <a:pt x="455" y="684"/>
                </a:cubicBezTo>
                <a:cubicBezTo>
                  <a:pt x="454" y="685"/>
                  <a:pt x="454" y="685"/>
                  <a:pt x="454" y="685"/>
                </a:cubicBezTo>
                <a:cubicBezTo>
                  <a:pt x="453" y="686"/>
                  <a:pt x="453" y="686"/>
                  <a:pt x="453" y="686"/>
                </a:cubicBezTo>
                <a:cubicBezTo>
                  <a:pt x="451" y="688"/>
                  <a:pt x="451" y="688"/>
                  <a:pt x="451" y="688"/>
                </a:cubicBezTo>
                <a:cubicBezTo>
                  <a:pt x="454" y="688"/>
                  <a:pt x="454" y="688"/>
                  <a:pt x="454" y="688"/>
                </a:cubicBezTo>
                <a:cubicBezTo>
                  <a:pt x="461" y="690"/>
                  <a:pt x="461" y="690"/>
                  <a:pt x="461" y="690"/>
                </a:cubicBezTo>
                <a:cubicBezTo>
                  <a:pt x="462" y="690"/>
                  <a:pt x="462" y="690"/>
                  <a:pt x="462" y="690"/>
                </a:cubicBezTo>
                <a:cubicBezTo>
                  <a:pt x="462" y="689"/>
                  <a:pt x="462" y="689"/>
                  <a:pt x="462" y="689"/>
                </a:cubicBezTo>
                <a:cubicBezTo>
                  <a:pt x="466" y="684"/>
                  <a:pt x="466" y="684"/>
                  <a:pt x="466" y="684"/>
                </a:cubicBezTo>
                <a:cubicBezTo>
                  <a:pt x="466" y="683"/>
                  <a:pt x="466" y="683"/>
                  <a:pt x="466" y="683"/>
                </a:cubicBezTo>
                <a:cubicBezTo>
                  <a:pt x="466" y="683"/>
                  <a:pt x="466" y="683"/>
                  <a:pt x="466" y="683"/>
                </a:cubicBezTo>
                <a:cubicBezTo>
                  <a:pt x="466" y="679"/>
                  <a:pt x="466" y="679"/>
                  <a:pt x="466" y="679"/>
                </a:cubicBezTo>
                <a:cubicBezTo>
                  <a:pt x="465" y="679"/>
                  <a:pt x="465" y="679"/>
                  <a:pt x="465" y="679"/>
                </a:cubicBezTo>
                <a:cubicBezTo>
                  <a:pt x="466" y="680"/>
                  <a:pt x="466" y="680"/>
                  <a:pt x="466" y="680"/>
                </a:cubicBezTo>
                <a:cubicBezTo>
                  <a:pt x="466" y="680"/>
                  <a:pt x="466" y="680"/>
                  <a:pt x="466" y="680"/>
                </a:cubicBezTo>
                <a:cubicBezTo>
                  <a:pt x="468" y="679"/>
                  <a:pt x="475" y="675"/>
                  <a:pt x="481" y="675"/>
                </a:cubicBezTo>
                <a:cubicBezTo>
                  <a:pt x="484" y="675"/>
                  <a:pt x="486" y="676"/>
                  <a:pt x="488" y="678"/>
                </a:cubicBezTo>
                <a:cubicBezTo>
                  <a:pt x="489" y="679"/>
                  <a:pt x="490" y="679"/>
                  <a:pt x="490" y="680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2" y="682"/>
                  <a:pt x="492" y="682"/>
                  <a:pt x="492" y="682"/>
                </a:cubicBezTo>
                <a:cubicBezTo>
                  <a:pt x="492" y="682"/>
                  <a:pt x="498" y="683"/>
                  <a:pt x="504" y="685"/>
                </a:cubicBezTo>
                <a:cubicBezTo>
                  <a:pt x="508" y="686"/>
                  <a:pt x="511" y="687"/>
                  <a:pt x="513" y="688"/>
                </a:cubicBezTo>
                <a:cubicBezTo>
                  <a:pt x="514" y="688"/>
                  <a:pt x="515" y="689"/>
                  <a:pt x="516" y="689"/>
                </a:cubicBezTo>
                <a:cubicBezTo>
                  <a:pt x="517" y="689"/>
                  <a:pt x="517" y="689"/>
                  <a:pt x="517" y="689"/>
                </a:cubicBezTo>
                <a:cubicBezTo>
                  <a:pt x="517" y="689"/>
                  <a:pt x="517" y="689"/>
                  <a:pt x="517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9"/>
                  <a:pt x="516" y="689"/>
                  <a:pt x="516" y="689"/>
                </a:cubicBezTo>
                <a:cubicBezTo>
                  <a:pt x="517" y="689"/>
                  <a:pt x="517" y="689"/>
                  <a:pt x="517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9"/>
                  <a:pt x="516" y="689"/>
                  <a:pt x="516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8"/>
                  <a:pt x="516" y="688"/>
                  <a:pt x="516" y="688"/>
                </a:cubicBezTo>
                <a:cubicBezTo>
                  <a:pt x="516" y="689"/>
                  <a:pt x="516" y="689"/>
                  <a:pt x="516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8"/>
                  <a:pt x="516" y="688"/>
                  <a:pt x="516" y="688"/>
                </a:cubicBezTo>
                <a:cubicBezTo>
                  <a:pt x="516" y="689"/>
                  <a:pt x="516" y="689"/>
                  <a:pt x="516" y="690"/>
                </a:cubicBezTo>
                <a:cubicBezTo>
                  <a:pt x="517" y="693"/>
                  <a:pt x="518" y="697"/>
                  <a:pt x="518" y="697"/>
                </a:cubicBezTo>
                <a:cubicBezTo>
                  <a:pt x="518" y="698"/>
                  <a:pt x="518" y="698"/>
                  <a:pt x="518" y="698"/>
                </a:cubicBezTo>
                <a:cubicBezTo>
                  <a:pt x="519" y="698"/>
                  <a:pt x="519" y="698"/>
                  <a:pt x="519" y="698"/>
                </a:cubicBezTo>
                <a:cubicBezTo>
                  <a:pt x="536" y="699"/>
                  <a:pt x="536" y="699"/>
                  <a:pt x="536" y="699"/>
                </a:cubicBezTo>
                <a:cubicBezTo>
                  <a:pt x="538" y="699"/>
                  <a:pt x="538" y="699"/>
                  <a:pt x="538" y="699"/>
                </a:cubicBezTo>
                <a:cubicBezTo>
                  <a:pt x="538" y="698"/>
                  <a:pt x="538" y="698"/>
                  <a:pt x="538" y="698"/>
                </a:cubicBezTo>
                <a:cubicBezTo>
                  <a:pt x="538" y="698"/>
                  <a:pt x="538" y="695"/>
                  <a:pt x="538" y="692"/>
                </a:cubicBezTo>
                <a:cubicBezTo>
                  <a:pt x="538" y="691"/>
                  <a:pt x="538" y="689"/>
                  <a:pt x="538" y="688"/>
                </a:cubicBezTo>
                <a:cubicBezTo>
                  <a:pt x="539" y="688"/>
                  <a:pt x="539" y="688"/>
                  <a:pt x="539" y="687"/>
                </a:cubicBezTo>
                <a:cubicBezTo>
                  <a:pt x="539" y="687"/>
                  <a:pt x="539" y="687"/>
                  <a:pt x="539" y="687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9" y="688"/>
                  <a:pt x="539" y="688"/>
                  <a:pt x="539" y="688"/>
                </a:cubicBezTo>
                <a:cubicBezTo>
                  <a:pt x="539" y="687"/>
                  <a:pt x="539" y="687"/>
                  <a:pt x="539" y="687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9" y="688"/>
                  <a:pt x="539" y="688"/>
                  <a:pt x="539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8" y="688"/>
                  <a:pt x="538" y="688"/>
                  <a:pt x="538" y="688"/>
                </a:cubicBezTo>
                <a:cubicBezTo>
                  <a:pt x="538" y="688"/>
                  <a:pt x="538" y="688"/>
                  <a:pt x="539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8" y="688"/>
                  <a:pt x="538" y="688"/>
                  <a:pt x="538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8"/>
                  <a:pt x="537" y="688"/>
                  <a:pt x="538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8" y="689"/>
                  <a:pt x="549" y="700"/>
                  <a:pt x="549" y="700"/>
                </a:cubicBezTo>
                <a:cubicBezTo>
                  <a:pt x="550" y="701"/>
                  <a:pt x="550" y="701"/>
                  <a:pt x="550" y="701"/>
                </a:cubicBezTo>
                <a:cubicBezTo>
                  <a:pt x="550" y="700"/>
                  <a:pt x="550" y="700"/>
                  <a:pt x="550" y="700"/>
                </a:cubicBezTo>
                <a:cubicBezTo>
                  <a:pt x="566" y="699"/>
                  <a:pt x="566" y="699"/>
                  <a:pt x="566" y="699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6" y="699"/>
                  <a:pt x="566" y="699"/>
                  <a:pt x="566" y="699"/>
                </a:cubicBezTo>
                <a:cubicBezTo>
                  <a:pt x="566" y="699"/>
                  <a:pt x="566" y="699"/>
                  <a:pt x="566" y="699"/>
                </a:cubicBezTo>
                <a:cubicBezTo>
                  <a:pt x="567" y="700"/>
                  <a:pt x="568" y="700"/>
                  <a:pt x="569" y="701"/>
                </a:cubicBezTo>
                <a:cubicBezTo>
                  <a:pt x="570" y="701"/>
                  <a:pt x="570" y="702"/>
                  <a:pt x="570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0" y="702"/>
                  <a:pt x="570" y="702"/>
                  <a:pt x="570" y="703"/>
                </a:cubicBezTo>
                <a:cubicBezTo>
                  <a:pt x="569" y="704"/>
                  <a:pt x="569" y="705"/>
                  <a:pt x="568" y="706"/>
                </a:cubicBezTo>
                <a:cubicBezTo>
                  <a:pt x="568" y="707"/>
                  <a:pt x="567" y="709"/>
                  <a:pt x="567" y="710"/>
                </a:cubicBezTo>
                <a:cubicBezTo>
                  <a:pt x="567" y="711"/>
                  <a:pt x="567" y="712"/>
                  <a:pt x="568" y="712"/>
                </a:cubicBezTo>
                <a:cubicBezTo>
                  <a:pt x="568" y="713"/>
                  <a:pt x="569" y="714"/>
                  <a:pt x="570" y="714"/>
                </a:cubicBezTo>
                <a:cubicBezTo>
                  <a:pt x="570" y="712"/>
                  <a:pt x="570" y="712"/>
                  <a:pt x="570" y="712"/>
                </a:cubicBezTo>
                <a:cubicBezTo>
                  <a:pt x="570" y="714"/>
                  <a:pt x="570" y="714"/>
                  <a:pt x="570" y="714"/>
                </a:cubicBezTo>
                <a:cubicBezTo>
                  <a:pt x="571" y="714"/>
                  <a:pt x="572" y="714"/>
                  <a:pt x="573" y="715"/>
                </a:cubicBezTo>
                <a:cubicBezTo>
                  <a:pt x="575" y="715"/>
                  <a:pt x="578" y="715"/>
                  <a:pt x="580" y="716"/>
                </a:cubicBezTo>
                <a:cubicBezTo>
                  <a:pt x="582" y="716"/>
                  <a:pt x="584" y="716"/>
                  <a:pt x="585" y="716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4" y="716"/>
                  <a:pt x="584" y="716"/>
                  <a:pt x="584" y="716"/>
                </a:cubicBezTo>
                <a:cubicBezTo>
                  <a:pt x="584" y="716"/>
                  <a:pt x="584" y="717"/>
                  <a:pt x="585" y="717"/>
                </a:cubicBezTo>
                <a:cubicBezTo>
                  <a:pt x="586" y="718"/>
                  <a:pt x="588" y="721"/>
                  <a:pt x="590" y="724"/>
                </a:cubicBezTo>
                <a:cubicBezTo>
                  <a:pt x="591" y="725"/>
                  <a:pt x="592" y="726"/>
                  <a:pt x="593" y="727"/>
                </a:cubicBezTo>
                <a:cubicBezTo>
                  <a:pt x="595" y="728"/>
                  <a:pt x="596" y="729"/>
                  <a:pt x="597" y="729"/>
                </a:cubicBezTo>
                <a:cubicBezTo>
                  <a:pt x="598" y="729"/>
                  <a:pt x="598" y="729"/>
                  <a:pt x="598" y="729"/>
                </a:cubicBezTo>
                <a:cubicBezTo>
                  <a:pt x="598" y="729"/>
                  <a:pt x="598" y="729"/>
                  <a:pt x="598" y="729"/>
                </a:cubicBezTo>
                <a:cubicBezTo>
                  <a:pt x="604" y="727"/>
                  <a:pt x="608" y="723"/>
                  <a:pt x="608" y="723"/>
                </a:cubicBezTo>
                <a:cubicBezTo>
                  <a:pt x="607" y="722"/>
                  <a:pt x="607" y="722"/>
                  <a:pt x="607" y="722"/>
                </a:cubicBezTo>
                <a:cubicBezTo>
                  <a:pt x="606" y="723"/>
                  <a:pt x="606" y="723"/>
                  <a:pt x="606" y="723"/>
                </a:cubicBezTo>
                <a:cubicBezTo>
                  <a:pt x="614" y="726"/>
                  <a:pt x="614" y="726"/>
                  <a:pt x="614" y="726"/>
                </a:cubicBezTo>
                <a:cubicBezTo>
                  <a:pt x="615" y="725"/>
                  <a:pt x="615" y="725"/>
                  <a:pt x="615" y="725"/>
                </a:cubicBezTo>
                <a:cubicBezTo>
                  <a:pt x="614" y="725"/>
                  <a:pt x="614" y="725"/>
                  <a:pt x="614" y="725"/>
                </a:cubicBezTo>
                <a:cubicBezTo>
                  <a:pt x="616" y="733"/>
                  <a:pt x="616" y="733"/>
                  <a:pt x="616" y="733"/>
                </a:cubicBezTo>
                <a:cubicBezTo>
                  <a:pt x="617" y="735"/>
                  <a:pt x="617" y="735"/>
                  <a:pt x="617" y="735"/>
                </a:cubicBezTo>
                <a:cubicBezTo>
                  <a:pt x="618" y="734"/>
                  <a:pt x="618" y="734"/>
                  <a:pt x="618" y="734"/>
                </a:cubicBezTo>
                <a:cubicBezTo>
                  <a:pt x="623" y="731"/>
                  <a:pt x="623" y="731"/>
                  <a:pt x="623" y="731"/>
                </a:cubicBezTo>
                <a:cubicBezTo>
                  <a:pt x="623" y="731"/>
                  <a:pt x="623" y="731"/>
                  <a:pt x="623" y="731"/>
                </a:cubicBezTo>
                <a:cubicBezTo>
                  <a:pt x="623" y="730"/>
                  <a:pt x="623" y="730"/>
                  <a:pt x="623" y="730"/>
                </a:cubicBezTo>
                <a:cubicBezTo>
                  <a:pt x="626" y="722"/>
                  <a:pt x="626" y="722"/>
                  <a:pt x="626" y="722"/>
                </a:cubicBezTo>
                <a:cubicBezTo>
                  <a:pt x="624" y="722"/>
                  <a:pt x="624" y="722"/>
                  <a:pt x="624" y="722"/>
                </a:cubicBezTo>
                <a:cubicBezTo>
                  <a:pt x="624" y="723"/>
                  <a:pt x="624" y="723"/>
                  <a:pt x="624" y="723"/>
                </a:cubicBezTo>
                <a:cubicBezTo>
                  <a:pt x="632" y="726"/>
                  <a:pt x="632" y="726"/>
                  <a:pt x="632" y="726"/>
                </a:cubicBezTo>
                <a:cubicBezTo>
                  <a:pt x="633" y="726"/>
                  <a:pt x="633" y="726"/>
                  <a:pt x="633" y="726"/>
                </a:cubicBezTo>
                <a:cubicBezTo>
                  <a:pt x="634" y="725"/>
                  <a:pt x="634" y="725"/>
                  <a:pt x="634" y="725"/>
                </a:cubicBezTo>
                <a:cubicBezTo>
                  <a:pt x="636" y="721"/>
                  <a:pt x="636" y="721"/>
                  <a:pt x="636" y="721"/>
                </a:cubicBezTo>
                <a:cubicBezTo>
                  <a:pt x="635" y="721"/>
                  <a:pt x="635" y="721"/>
                  <a:pt x="635" y="721"/>
                </a:cubicBezTo>
                <a:cubicBezTo>
                  <a:pt x="635" y="722"/>
                  <a:pt x="635" y="722"/>
                  <a:pt x="635" y="722"/>
                </a:cubicBezTo>
                <a:cubicBezTo>
                  <a:pt x="646" y="721"/>
                  <a:pt x="646" y="721"/>
                  <a:pt x="646" y="721"/>
                </a:cubicBezTo>
                <a:cubicBezTo>
                  <a:pt x="646" y="719"/>
                  <a:pt x="646" y="719"/>
                  <a:pt x="646" y="719"/>
                </a:cubicBezTo>
                <a:cubicBezTo>
                  <a:pt x="646" y="721"/>
                  <a:pt x="646" y="721"/>
                  <a:pt x="646" y="721"/>
                </a:cubicBezTo>
                <a:cubicBezTo>
                  <a:pt x="652" y="722"/>
                  <a:pt x="652" y="722"/>
                  <a:pt x="652" y="722"/>
                </a:cubicBezTo>
                <a:cubicBezTo>
                  <a:pt x="654" y="722"/>
                  <a:pt x="654" y="722"/>
                  <a:pt x="654" y="722"/>
                </a:cubicBezTo>
                <a:cubicBezTo>
                  <a:pt x="654" y="721"/>
                  <a:pt x="654" y="721"/>
                  <a:pt x="654" y="721"/>
                </a:cubicBezTo>
                <a:cubicBezTo>
                  <a:pt x="654" y="715"/>
                  <a:pt x="654" y="715"/>
                  <a:pt x="654" y="715"/>
                </a:cubicBezTo>
                <a:cubicBezTo>
                  <a:pt x="654" y="715"/>
                  <a:pt x="654" y="715"/>
                  <a:pt x="654" y="715"/>
                </a:cubicBezTo>
                <a:cubicBezTo>
                  <a:pt x="654" y="715"/>
                  <a:pt x="654" y="715"/>
                  <a:pt x="654" y="715"/>
                </a:cubicBezTo>
                <a:cubicBezTo>
                  <a:pt x="654" y="715"/>
                  <a:pt x="654" y="714"/>
                  <a:pt x="654" y="714"/>
                </a:cubicBezTo>
                <a:cubicBezTo>
                  <a:pt x="654" y="713"/>
                  <a:pt x="653" y="710"/>
                  <a:pt x="653" y="707"/>
                </a:cubicBezTo>
                <a:cubicBezTo>
                  <a:pt x="653" y="706"/>
                  <a:pt x="653" y="705"/>
                  <a:pt x="653" y="704"/>
                </a:cubicBezTo>
                <a:cubicBezTo>
                  <a:pt x="654" y="704"/>
                  <a:pt x="654" y="703"/>
                  <a:pt x="654" y="703"/>
                </a:cubicBezTo>
                <a:cubicBezTo>
                  <a:pt x="655" y="703"/>
                  <a:pt x="655" y="703"/>
                  <a:pt x="655" y="703"/>
                </a:cubicBezTo>
                <a:cubicBezTo>
                  <a:pt x="655" y="703"/>
                  <a:pt x="655" y="703"/>
                  <a:pt x="655" y="703"/>
                </a:cubicBezTo>
                <a:cubicBezTo>
                  <a:pt x="657" y="702"/>
                  <a:pt x="659" y="702"/>
                  <a:pt x="661" y="702"/>
                </a:cubicBezTo>
                <a:cubicBezTo>
                  <a:pt x="662" y="702"/>
                  <a:pt x="664" y="702"/>
                  <a:pt x="666" y="702"/>
                </a:cubicBezTo>
                <a:cubicBezTo>
                  <a:pt x="666" y="702"/>
                  <a:pt x="667" y="702"/>
                  <a:pt x="668" y="702"/>
                </a:cubicBezTo>
                <a:cubicBezTo>
                  <a:pt x="669" y="701"/>
                  <a:pt x="669" y="701"/>
                  <a:pt x="670" y="700"/>
                </a:cubicBezTo>
                <a:cubicBezTo>
                  <a:pt x="670" y="699"/>
                  <a:pt x="670" y="698"/>
                  <a:pt x="671" y="697"/>
                </a:cubicBezTo>
                <a:cubicBezTo>
                  <a:pt x="671" y="695"/>
                  <a:pt x="671" y="693"/>
                  <a:pt x="671" y="691"/>
                </a:cubicBezTo>
                <a:cubicBezTo>
                  <a:pt x="671" y="691"/>
                  <a:pt x="672" y="690"/>
                  <a:pt x="672" y="690"/>
                </a:cubicBezTo>
                <a:cubicBezTo>
                  <a:pt x="672" y="690"/>
                  <a:pt x="672" y="690"/>
                  <a:pt x="672" y="690"/>
                </a:cubicBezTo>
                <a:cubicBezTo>
                  <a:pt x="673" y="690"/>
                  <a:pt x="673" y="690"/>
                  <a:pt x="673" y="690"/>
                </a:cubicBezTo>
                <a:cubicBezTo>
                  <a:pt x="673" y="690"/>
                  <a:pt x="673" y="690"/>
                  <a:pt x="673" y="690"/>
                </a:cubicBezTo>
                <a:cubicBezTo>
                  <a:pt x="673" y="690"/>
                  <a:pt x="673" y="690"/>
                  <a:pt x="673" y="690"/>
                </a:cubicBezTo>
                <a:cubicBezTo>
                  <a:pt x="674" y="690"/>
                  <a:pt x="676" y="690"/>
                  <a:pt x="677" y="691"/>
                </a:cubicBezTo>
                <a:cubicBezTo>
                  <a:pt x="679" y="691"/>
                  <a:pt x="681" y="692"/>
                  <a:pt x="683" y="692"/>
                </a:cubicBezTo>
                <a:cubicBezTo>
                  <a:pt x="684" y="692"/>
                  <a:pt x="685" y="692"/>
                  <a:pt x="686" y="691"/>
                </a:cubicBezTo>
                <a:cubicBezTo>
                  <a:pt x="687" y="691"/>
                  <a:pt x="687" y="690"/>
                  <a:pt x="688" y="689"/>
                </a:cubicBezTo>
                <a:cubicBezTo>
                  <a:pt x="688" y="689"/>
                  <a:pt x="688" y="689"/>
                  <a:pt x="688" y="689"/>
                </a:cubicBezTo>
                <a:cubicBezTo>
                  <a:pt x="688" y="689"/>
                  <a:pt x="688" y="689"/>
                  <a:pt x="688" y="689"/>
                </a:cubicBezTo>
                <a:cubicBezTo>
                  <a:pt x="688" y="687"/>
                  <a:pt x="689" y="686"/>
                  <a:pt x="689" y="685"/>
                </a:cubicBezTo>
                <a:cubicBezTo>
                  <a:pt x="689" y="684"/>
                  <a:pt x="688" y="683"/>
                  <a:pt x="688" y="682"/>
                </a:cubicBezTo>
                <a:cubicBezTo>
                  <a:pt x="688" y="681"/>
                  <a:pt x="688" y="680"/>
                  <a:pt x="688" y="680"/>
                </a:cubicBezTo>
                <a:cubicBezTo>
                  <a:pt x="688" y="680"/>
                  <a:pt x="688" y="680"/>
                  <a:pt x="688" y="680"/>
                </a:cubicBezTo>
                <a:cubicBezTo>
                  <a:pt x="688" y="680"/>
                  <a:pt x="688" y="680"/>
                  <a:pt x="688" y="680"/>
                </a:cubicBezTo>
                <a:cubicBezTo>
                  <a:pt x="689" y="679"/>
                  <a:pt x="690" y="679"/>
                  <a:pt x="693" y="679"/>
                </a:cubicBezTo>
                <a:cubicBezTo>
                  <a:pt x="698" y="679"/>
                  <a:pt x="701" y="678"/>
                  <a:pt x="703" y="678"/>
                </a:cubicBezTo>
                <a:cubicBezTo>
                  <a:pt x="704" y="677"/>
                  <a:pt x="704" y="677"/>
                  <a:pt x="705" y="677"/>
                </a:cubicBezTo>
                <a:cubicBezTo>
                  <a:pt x="705" y="676"/>
                  <a:pt x="706" y="675"/>
                  <a:pt x="706" y="675"/>
                </a:cubicBezTo>
                <a:cubicBezTo>
                  <a:pt x="706" y="674"/>
                  <a:pt x="706" y="674"/>
                  <a:pt x="705" y="674"/>
                </a:cubicBezTo>
                <a:cubicBezTo>
                  <a:pt x="705" y="674"/>
                  <a:pt x="705" y="674"/>
                  <a:pt x="705" y="674"/>
                </a:cubicBezTo>
                <a:cubicBezTo>
                  <a:pt x="705" y="674"/>
                  <a:pt x="705" y="674"/>
                  <a:pt x="705" y="674"/>
                </a:cubicBezTo>
                <a:cubicBezTo>
                  <a:pt x="705" y="674"/>
                  <a:pt x="705" y="674"/>
                  <a:pt x="705" y="674"/>
                </a:cubicBezTo>
                <a:cubicBezTo>
                  <a:pt x="705" y="673"/>
                  <a:pt x="704" y="673"/>
                  <a:pt x="704" y="672"/>
                </a:cubicBezTo>
                <a:cubicBezTo>
                  <a:pt x="703" y="672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4" y="671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5" y="671"/>
                  <a:pt x="705" y="671"/>
                  <a:pt x="705" y="671"/>
                </a:cubicBezTo>
                <a:cubicBezTo>
                  <a:pt x="705" y="671"/>
                  <a:pt x="705" y="671"/>
                  <a:pt x="705" y="671"/>
                </a:cubicBezTo>
                <a:cubicBezTo>
                  <a:pt x="706" y="670"/>
                  <a:pt x="707" y="671"/>
                  <a:pt x="708" y="672"/>
                </a:cubicBezTo>
                <a:cubicBezTo>
                  <a:pt x="709" y="672"/>
                  <a:pt x="709" y="672"/>
                  <a:pt x="709" y="673"/>
                </a:cubicBezTo>
                <a:cubicBezTo>
                  <a:pt x="710" y="673"/>
                  <a:pt x="710" y="673"/>
                  <a:pt x="710" y="673"/>
                </a:cubicBezTo>
                <a:cubicBezTo>
                  <a:pt x="710" y="673"/>
                  <a:pt x="710" y="673"/>
                  <a:pt x="710" y="673"/>
                </a:cubicBezTo>
                <a:cubicBezTo>
                  <a:pt x="710" y="674"/>
                  <a:pt x="710" y="674"/>
                  <a:pt x="710" y="674"/>
                </a:cubicBezTo>
                <a:cubicBezTo>
                  <a:pt x="711" y="673"/>
                  <a:pt x="711" y="673"/>
                  <a:pt x="711" y="673"/>
                </a:cubicBezTo>
                <a:cubicBezTo>
                  <a:pt x="715" y="672"/>
                  <a:pt x="715" y="672"/>
                  <a:pt x="715" y="672"/>
                </a:cubicBezTo>
                <a:cubicBezTo>
                  <a:pt x="717" y="672"/>
                  <a:pt x="717" y="672"/>
                  <a:pt x="717" y="672"/>
                </a:cubicBezTo>
                <a:cubicBezTo>
                  <a:pt x="716" y="670"/>
                  <a:pt x="716" y="670"/>
                  <a:pt x="716" y="670"/>
                </a:cubicBezTo>
                <a:cubicBezTo>
                  <a:pt x="711" y="658"/>
                  <a:pt x="711" y="658"/>
                  <a:pt x="711" y="658"/>
                </a:cubicBezTo>
                <a:cubicBezTo>
                  <a:pt x="710" y="658"/>
                  <a:pt x="710" y="658"/>
                  <a:pt x="710" y="658"/>
                </a:cubicBezTo>
                <a:cubicBezTo>
                  <a:pt x="710" y="660"/>
                  <a:pt x="710" y="660"/>
                  <a:pt x="710" y="660"/>
                </a:cubicBezTo>
                <a:cubicBezTo>
                  <a:pt x="710" y="660"/>
                  <a:pt x="712" y="660"/>
                  <a:pt x="716" y="658"/>
                </a:cubicBezTo>
                <a:cubicBezTo>
                  <a:pt x="719" y="656"/>
                  <a:pt x="723" y="653"/>
                  <a:pt x="726" y="647"/>
                </a:cubicBezTo>
                <a:cubicBezTo>
                  <a:pt x="726" y="647"/>
                  <a:pt x="726" y="647"/>
                  <a:pt x="726" y="647"/>
                </a:cubicBezTo>
                <a:cubicBezTo>
                  <a:pt x="726" y="647"/>
                  <a:pt x="726" y="647"/>
                  <a:pt x="726" y="647"/>
                </a:cubicBezTo>
                <a:cubicBezTo>
                  <a:pt x="727" y="643"/>
                  <a:pt x="727" y="641"/>
                  <a:pt x="727" y="638"/>
                </a:cubicBezTo>
                <a:cubicBezTo>
                  <a:pt x="727" y="636"/>
                  <a:pt x="727" y="634"/>
                  <a:pt x="726" y="633"/>
                </a:cubicBezTo>
                <a:cubicBezTo>
                  <a:pt x="725" y="632"/>
                  <a:pt x="724" y="631"/>
                  <a:pt x="723" y="631"/>
                </a:cubicBezTo>
                <a:cubicBezTo>
                  <a:pt x="721" y="631"/>
                  <a:pt x="718" y="632"/>
                  <a:pt x="715" y="633"/>
                </a:cubicBezTo>
                <a:cubicBezTo>
                  <a:pt x="712" y="634"/>
                  <a:pt x="709" y="635"/>
                  <a:pt x="706" y="635"/>
                </a:cubicBezTo>
                <a:cubicBezTo>
                  <a:pt x="704" y="635"/>
                  <a:pt x="703" y="635"/>
                  <a:pt x="702" y="634"/>
                </a:cubicBezTo>
                <a:cubicBezTo>
                  <a:pt x="702" y="634"/>
                  <a:pt x="702" y="634"/>
                  <a:pt x="702" y="634"/>
                </a:cubicBezTo>
                <a:cubicBezTo>
                  <a:pt x="702" y="634"/>
                  <a:pt x="702" y="634"/>
                  <a:pt x="702" y="634"/>
                </a:cubicBezTo>
                <a:cubicBezTo>
                  <a:pt x="697" y="633"/>
                  <a:pt x="693" y="631"/>
                  <a:pt x="690" y="629"/>
                </a:cubicBezTo>
                <a:cubicBezTo>
                  <a:pt x="687" y="626"/>
                  <a:pt x="684" y="622"/>
                  <a:pt x="681" y="616"/>
                </a:cubicBezTo>
                <a:cubicBezTo>
                  <a:pt x="681" y="616"/>
                  <a:pt x="681" y="616"/>
                  <a:pt x="681" y="616"/>
                </a:cubicBezTo>
                <a:cubicBezTo>
                  <a:pt x="681" y="616"/>
                  <a:pt x="681" y="616"/>
                  <a:pt x="681" y="616"/>
                </a:cubicBezTo>
                <a:cubicBezTo>
                  <a:pt x="678" y="611"/>
                  <a:pt x="677" y="607"/>
                  <a:pt x="677" y="603"/>
                </a:cubicBezTo>
                <a:cubicBezTo>
                  <a:pt x="677" y="600"/>
                  <a:pt x="677" y="598"/>
                  <a:pt x="678" y="596"/>
                </a:cubicBezTo>
                <a:cubicBezTo>
                  <a:pt x="679" y="594"/>
                  <a:pt x="680" y="593"/>
                  <a:pt x="681" y="592"/>
                </a:cubicBezTo>
                <a:cubicBezTo>
                  <a:pt x="680" y="591"/>
                  <a:pt x="680" y="591"/>
                  <a:pt x="680" y="591"/>
                </a:cubicBezTo>
                <a:cubicBezTo>
                  <a:pt x="680" y="592"/>
                  <a:pt x="680" y="592"/>
                  <a:pt x="680" y="592"/>
                </a:cubicBezTo>
                <a:cubicBezTo>
                  <a:pt x="683" y="592"/>
                  <a:pt x="684" y="590"/>
                  <a:pt x="685" y="589"/>
                </a:cubicBezTo>
                <a:cubicBezTo>
                  <a:pt x="686" y="587"/>
                  <a:pt x="687" y="586"/>
                  <a:pt x="687" y="586"/>
                </a:cubicBezTo>
                <a:cubicBezTo>
                  <a:pt x="687" y="586"/>
                  <a:pt x="687" y="586"/>
                  <a:pt x="687" y="586"/>
                </a:cubicBezTo>
                <a:cubicBezTo>
                  <a:pt x="687" y="586"/>
                  <a:pt x="687" y="586"/>
                  <a:pt x="687" y="586"/>
                </a:cubicBezTo>
                <a:cubicBezTo>
                  <a:pt x="685" y="569"/>
                  <a:pt x="685" y="569"/>
                  <a:pt x="685" y="569"/>
                </a:cubicBezTo>
                <a:cubicBezTo>
                  <a:pt x="685" y="567"/>
                  <a:pt x="685" y="567"/>
                  <a:pt x="685" y="567"/>
                </a:cubicBezTo>
                <a:cubicBezTo>
                  <a:pt x="683" y="568"/>
                  <a:pt x="683" y="568"/>
                  <a:pt x="683" y="568"/>
                </a:cubicBezTo>
                <a:cubicBezTo>
                  <a:pt x="683" y="568"/>
                  <a:pt x="683" y="568"/>
                  <a:pt x="683" y="568"/>
                </a:cubicBezTo>
                <a:cubicBezTo>
                  <a:pt x="682" y="569"/>
                  <a:pt x="680" y="570"/>
                  <a:pt x="678" y="570"/>
                </a:cubicBezTo>
                <a:cubicBezTo>
                  <a:pt x="677" y="570"/>
                  <a:pt x="676" y="570"/>
                  <a:pt x="675" y="569"/>
                </a:cubicBezTo>
                <a:cubicBezTo>
                  <a:pt x="674" y="569"/>
                  <a:pt x="674" y="568"/>
                  <a:pt x="673" y="566"/>
                </a:cubicBezTo>
                <a:cubicBezTo>
                  <a:pt x="673" y="566"/>
                  <a:pt x="673" y="566"/>
                  <a:pt x="673" y="566"/>
                </a:cubicBezTo>
                <a:cubicBezTo>
                  <a:pt x="673" y="566"/>
                  <a:pt x="673" y="566"/>
                  <a:pt x="673" y="566"/>
                </a:cubicBezTo>
                <a:cubicBezTo>
                  <a:pt x="671" y="561"/>
                  <a:pt x="670" y="558"/>
                  <a:pt x="670" y="556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8" y="555"/>
                  <a:pt x="668" y="555"/>
                  <a:pt x="668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8" y="555"/>
                  <a:pt x="668" y="555"/>
                  <a:pt x="668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9" y="551"/>
                  <a:pt x="669" y="551"/>
                  <a:pt x="669" y="551"/>
                </a:cubicBezTo>
                <a:cubicBezTo>
                  <a:pt x="666" y="554"/>
                  <a:pt x="666" y="554"/>
                  <a:pt x="666" y="554"/>
                </a:cubicBezTo>
                <a:cubicBezTo>
                  <a:pt x="666" y="554"/>
                  <a:pt x="666" y="554"/>
                  <a:pt x="666" y="554"/>
                </a:cubicBezTo>
                <a:cubicBezTo>
                  <a:pt x="666" y="554"/>
                  <a:pt x="665" y="555"/>
                  <a:pt x="665" y="555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6"/>
                  <a:pt x="664" y="555"/>
                </a:cubicBezTo>
                <a:cubicBezTo>
                  <a:pt x="664" y="555"/>
                  <a:pt x="664" y="554"/>
                  <a:pt x="664" y="554"/>
                </a:cubicBezTo>
                <a:cubicBezTo>
                  <a:pt x="664" y="553"/>
                  <a:pt x="664" y="553"/>
                  <a:pt x="664" y="553"/>
                </a:cubicBezTo>
                <a:cubicBezTo>
                  <a:pt x="664" y="553"/>
                  <a:pt x="664" y="553"/>
                  <a:pt x="664" y="553"/>
                </a:cubicBezTo>
                <a:cubicBezTo>
                  <a:pt x="664" y="550"/>
                  <a:pt x="665" y="549"/>
                  <a:pt x="666" y="548"/>
                </a:cubicBezTo>
                <a:cubicBezTo>
                  <a:pt x="667" y="547"/>
                  <a:pt x="668" y="547"/>
                  <a:pt x="668" y="547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69" y="545"/>
                  <a:pt x="669" y="545"/>
                  <a:pt x="669" y="545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74" y="548"/>
                  <a:pt x="674" y="548"/>
                  <a:pt x="674" y="548"/>
                </a:cubicBezTo>
                <a:cubicBezTo>
                  <a:pt x="674" y="548"/>
                  <a:pt x="674" y="548"/>
                  <a:pt x="674" y="548"/>
                </a:cubicBezTo>
                <a:cubicBezTo>
                  <a:pt x="675" y="548"/>
                  <a:pt x="675" y="548"/>
                  <a:pt x="675" y="548"/>
                </a:cubicBezTo>
                <a:cubicBezTo>
                  <a:pt x="675" y="548"/>
                  <a:pt x="679" y="547"/>
                  <a:pt x="684" y="545"/>
                </a:cubicBezTo>
                <a:cubicBezTo>
                  <a:pt x="686" y="544"/>
                  <a:pt x="689" y="542"/>
                  <a:pt x="691" y="540"/>
                </a:cubicBezTo>
                <a:cubicBezTo>
                  <a:pt x="693" y="538"/>
                  <a:pt x="694" y="536"/>
                  <a:pt x="695" y="533"/>
                </a:cubicBezTo>
                <a:cubicBezTo>
                  <a:pt x="693" y="533"/>
                  <a:pt x="693" y="533"/>
                  <a:pt x="693" y="533"/>
                </a:cubicBezTo>
                <a:cubicBezTo>
                  <a:pt x="695" y="533"/>
                  <a:pt x="695" y="533"/>
                  <a:pt x="695" y="533"/>
                </a:cubicBezTo>
                <a:cubicBezTo>
                  <a:pt x="696" y="529"/>
                  <a:pt x="697" y="526"/>
                  <a:pt x="697" y="524"/>
                </a:cubicBezTo>
                <a:cubicBezTo>
                  <a:pt x="697" y="523"/>
                  <a:pt x="697" y="522"/>
                  <a:pt x="696" y="521"/>
                </a:cubicBezTo>
                <a:cubicBezTo>
                  <a:pt x="696" y="520"/>
                  <a:pt x="695" y="519"/>
                  <a:pt x="694" y="519"/>
                </a:cubicBezTo>
                <a:cubicBezTo>
                  <a:pt x="694" y="518"/>
                  <a:pt x="694" y="518"/>
                  <a:pt x="694" y="518"/>
                </a:cubicBezTo>
                <a:cubicBezTo>
                  <a:pt x="694" y="518"/>
                  <a:pt x="694" y="518"/>
                  <a:pt x="694" y="518"/>
                </a:cubicBezTo>
                <a:cubicBezTo>
                  <a:pt x="692" y="517"/>
                  <a:pt x="690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7" y="517"/>
                  <a:pt x="687" y="517"/>
                  <a:pt x="687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7" y="517"/>
                  <a:pt x="687" y="517"/>
                  <a:pt x="687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09"/>
                  <a:pt x="688" y="505"/>
                  <a:pt x="688" y="503"/>
                </a:cubicBezTo>
                <a:cubicBezTo>
                  <a:pt x="688" y="501"/>
                  <a:pt x="688" y="501"/>
                  <a:pt x="688" y="501"/>
                </a:cubicBezTo>
                <a:cubicBezTo>
                  <a:pt x="688" y="499"/>
                  <a:pt x="688" y="499"/>
                  <a:pt x="688" y="499"/>
                </a:cubicBezTo>
                <a:cubicBezTo>
                  <a:pt x="687" y="499"/>
                  <a:pt x="687" y="499"/>
                  <a:pt x="687" y="499"/>
                </a:cubicBezTo>
                <a:cubicBezTo>
                  <a:pt x="686" y="499"/>
                  <a:pt x="686" y="499"/>
                  <a:pt x="686" y="499"/>
                </a:cubicBezTo>
                <a:cubicBezTo>
                  <a:pt x="685" y="499"/>
                  <a:pt x="683" y="499"/>
                  <a:pt x="680" y="498"/>
                </a:cubicBezTo>
                <a:cubicBezTo>
                  <a:pt x="679" y="497"/>
                  <a:pt x="678" y="496"/>
                  <a:pt x="678" y="496"/>
                </a:cubicBezTo>
                <a:cubicBezTo>
                  <a:pt x="677" y="495"/>
                  <a:pt x="677" y="494"/>
                  <a:pt x="677" y="493"/>
                </a:cubicBezTo>
                <a:cubicBezTo>
                  <a:pt x="677" y="492"/>
                  <a:pt x="677" y="491"/>
                  <a:pt x="677" y="491"/>
                </a:cubicBezTo>
                <a:cubicBezTo>
                  <a:pt x="676" y="490"/>
                  <a:pt x="676" y="490"/>
                  <a:pt x="676" y="490"/>
                </a:cubicBezTo>
                <a:cubicBezTo>
                  <a:pt x="677" y="491"/>
                  <a:pt x="677" y="491"/>
                  <a:pt x="677" y="491"/>
                </a:cubicBezTo>
                <a:cubicBezTo>
                  <a:pt x="678" y="489"/>
                  <a:pt x="680" y="488"/>
                  <a:pt x="681" y="487"/>
                </a:cubicBezTo>
                <a:cubicBezTo>
                  <a:pt x="684" y="486"/>
                  <a:pt x="686" y="485"/>
                  <a:pt x="689" y="484"/>
                </a:cubicBezTo>
                <a:cubicBezTo>
                  <a:pt x="690" y="484"/>
                  <a:pt x="691" y="483"/>
                  <a:pt x="692" y="482"/>
                </a:cubicBezTo>
                <a:cubicBezTo>
                  <a:pt x="693" y="481"/>
                  <a:pt x="693" y="480"/>
                  <a:pt x="693" y="478"/>
                </a:cubicBezTo>
                <a:cubicBezTo>
                  <a:pt x="693" y="472"/>
                  <a:pt x="691" y="468"/>
                  <a:pt x="689" y="466"/>
                </a:cubicBezTo>
                <a:cubicBezTo>
                  <a:pt x="687" y="464"/>
                  <a:pt x="684" y="463"/>
                  <a:pt x="684" y="463"/>
                </a:cubicBezTo>
                <a:cubicBezTo>
                  <a:pt x="684" y="464"/>
                  <a:pt x="684" y="464"/>
                  <a:pt x="684" y="464"/>
                </a:cubicBezTo>
                <a:cubicBezTo>
                  <a:pt x="685" y="464"/>
                  <a:pt x="685" y="464"/>
                  <a:pt x="685" y="464"/>
                </a:cubicBezTo>
                <a:cubicBezTo>
                  <a:pt x="684" y="460"/>
                  <a:pt x="684" y="460"/>
                  <a:pt x="684" y="460"/>
                </a:cubicBezTo>
                <a:cubicBezTo>
                  <a:pt x="684" y="459"/>
                  <a:pt x="684" y="459"/>
                  <a:pt x="684" y="459"/>
                </a:cubicBezTo>
                <a:cubicBezTo>
                  <a:pt x="682" y="459"/>
                  <a:pt x="682" y="459"/>
                  <a:pt x="682" y="459"/>
                </a:cubicBezTo>
                <a:cubicBezTo>
                  <a:pt x="677" y="459"/>
                  <a:pt x="677" y="459"/>
                  <a:pt x="677" y="459"/>
                </a:cubicBezTo>
                <a:cubicBezTo>
                  <a:pt x="677" y="460"/>
                  <a:pt x="677" y="460"/>
                  <a:pt x="677" y="460"/>
                </a:cubicBezTo>
                <a:cubicBezTo>
                  <a:pt x="678" y="461"/>
                  <a:pt x="678" y="461"/>
                  <a:pt x="678" y="461"/>
                </a:cubicBezTo>
                <a:cubicBezTo>
                  <a:pt x="678" y="461"/>
                  <a:pt x="683" y="456"/>
                  <a:pt x="684" y="448"/>
                </a:cubicBezTo>
                <a:cubicBezTo>
                  <a:pt x="682" y="448"/>
                  <a:pt x="682" y="448"/>
                  <a:pt x="682" y="448"/>
                </a:cubicBezTo>
                <a:cubicBezTo>
                  <a:pt x="684" y="448"/>
                  <a:pt x="684" y="448"/>
                  <a:pt x="684" y="448"/>
                </a:cubicBezTo>
                <a:cubicBezTo>
                  <a:pt x="684" y="448"/>
                  <a:pt x="684" y="447"/>
                  <a:pt x="684" y="446"/>
                </a:cubicBezTo>
                <a:cubicBezTo>
                  <a:pt x="684" y="444"/>
                  <a:pt x="683" y="442"/>
                  <a:pt x="682" y="441"/>
                </a:cubicBezTo>
                <a:cubicBezTo>
                  <a:pt x="682" y="439"/>
                  <a:pt x="681" y="439"/>
                  <a:pt x="681" y="439"/>
                </a:cubicBezTo>
                <a:cubicBezTo>
                  <a:pt x="680" y="440"/>
                  <a:pt x="680" y="440"/>
                  <a:pt x="680" y="440"/>
                </a:cubicBezTo>
                <a:cubicBezTo>
                  <a:pt x="681" y="440"/>
                  <a:pt x="681" y="440"/>
                  <a:pt x="681" y="440"/>
                </a:cubicBezTo>
                <a:cubicBezTo>
                  <a:pt x="683" y="434"/>
                  <a:pt x="683" y="434"/>
                  <a:pt x="683" y="434"/>
                </a:cubicBezTo>
                <a:cubicBezTo>
                  <a:pt x="683" y="433"/>
                  <a:pt x="683" y="433"/>
                  <a:pt x="683" y="433"/>
                </a:cubicBezTo>
                <a:cubicBezTo>
                  <a:pt x="682" y="432"/>
                  <a:pt x="682" y="432"/>
                  <a:pt x="682" y="432"/>
                </a:cubicBezTo>
                <a:cubicBezTo>
                  <a:pt x="682" y="432"/>
                  <a:pt x="675" y="426"/>
                  <a:pt x="665" y="426"/>
                </a:cubicBezTo>
                <a:cubicBezTo>
                  <a:pt x="664" y="426"/>
                  <a:pt x="663" y="426"/>
                  <a:pt x="662" y="426"/>
                </a:cubicBezTo>
                <a:cubicBezTo>
                  <a:pt x="662" y="428"/>
                  <a:pt x="662" y="428"/>
                  <a:pt x="662" y="428"/>
                </a:cubicBezTo>
                <a:cubicBezTo>
                  <a:pt x="662" y="426"/>
                  <a:pt x="662" y="426"/>
                  <a:pt x="662" y="426"/>
                </a:cubicBezTo>
                <a:cubicBezTo>
                  <a:pt x="656" y="427"/>
                  <a:pt x="651" y="430"/>
                  <a:pt x="647" y="432"/>
                </a:cubicBezTo>
                <a:cubicBezTo>
                  <a:pt x="646" y="434"/>
                  <a:pt x="644" y="435"/>
                  <a:pt x="643" y="437"/>
                </a:cubicBezTo>
                <a:cubicBezTo>
                  <a:pt x="642" y="438"/>
                  <a:pt x="642" y="440"/>
                  <a:pt x="642" y="441"/>
                </a:cubicBezTo>
                <a:cubicBezTo>
                  <a:pt x="642" y="443"/>
                  <a:pt x="643" y="445"/>
                  <a:pt x="644" y="445"/>
                </a:cubicBezTo>
                <a:cubicBezTo>
                  <a:pt x="644" y="446"/>
                  <a:pt x="645" y="447"/>
                  <a:pt x="645" y="447"/>
                </a:cubicBezTo>
                <a:cubicBezTo>
                  <a:pt x="646" y="445"/>
                  <a:pt x="646" y="445"/>
                  <a:pt x="646" y="445"/>
                </a:cubicBezTo>
                <a:cubicBezTo>
                  <a:pt x="645" y="444"/>
                  <a:pt x="645" y="444"/>
                  <a:pt x="645" y="444"/>
                </a:cubicBezTo>
                <a:cubicBezTo>
                  <a:pt x="637" y="454"/>
                  <a:pt x="637" y="454"/>
                  <a:pt x="637" y="454"/>
                </a:cubicBezTo>
                <a:cubicBezTo>
                  <a:pt x="638" y="455"/>
                  <a:pt x="638" y="455"/>
                  <a:pt x="638" y="455"/>
                </a:cubicBezTo>
                <a:cubicBezTo>
                  <a:pt x="638" y="453"/>
                  <a:pt x="638" y="453"/>
                  <a:pt x="638" y="453"/>
                </a:cubicBezTo>
                <a:cubicBezTo>
                  <a:pt x="628" y="453"/>
                  <a:pt x="628" y="453"/>
                  <a:pt x="628" y="453"/>
                </a:cubicBezTo>
                <a:cubicBezTo>
                  <a:pt x="628" y="455"/>
                  <a:pt x="628" y="455"/>
                  <a:pt x="628" y="455"/>
                </a:cubicBezTo>
                <a:cubicBezTo>
                  <a:pt x="630" y="455"/>
                  <a:pt x="630" y="455"/>
                  <a:pt x="630" y="455"/>
                </a:cubicBezTo>
                <a:cubicBezTo>
                  <a:pt x="629" y="447"/>
                  <a:pt x="629" y="447"/>
                  <a:pt x="629" y="447"/>
                </a:cubicBezTo>
                <a:cubicBezTo>
                  <a:pt x="627" y="447"/>
                  <a:pt x="627" y="447"/>
                  <a:pt x="627" y="447"/>
                </a:cubicBezTo>
                <a:cubicBezTo>
                  <a:pt x="627" y="448"/>
                  <a:pt x="627" y="448"/>
                  <a:pt x="627" y="448"/>
                </a:cubicBezTo>
                <a:cubicBezTo>
                  <a:pt x="633" y="448"/>
                  <a:pt x="633" y="448"/>
                  <a:pt x="633" y="448"/>
                </a:cubicBezTo>
                <a:cubicBezTo>
                  <a:pt x="633" y="448"/>
                  <a:pt x="633" y="448"/>
                  <a:pt x="633" y="448"/>
                </a:cubicBezTo>
                <a:cubicBezTo>
                  <a:pt x="634" y="448"/>
                  <a:pt x="634" y="448"/>
                  <a:pt x="634" y="448"/>
                </a:cubicBezTo>
                <a:cubicBezTo>
                  <a:pt x="640" y="438"/>
                  <a:pt x="640" y="438"/>
                  <a:pt x="640" y="438"/>
                </a:cubicBezTo>
                <a:cubicBezTo>
                  <a:pt x="642" y="437"/>
                  <a:pt x="642" y="437"/>
                  <a:pt x="642" y="437"/>
                </a:cubicBezTo>
                <a:cubicBezTo>
                  <a:pt x="640" y="436"/>
                  <a:pt x="640" y="436"/>
                  <a:pt x="640" y="436"/>
                </a:cubicBezTo>
                <a:cubicBezTo>
                  <a:pt x="640" y="436"/>
                  <a:pt x="640" y="436"/>
                  <a:pt x="640" y="436"/>
                </a:cubicBezTo>
                <a:cubicBezTo>
                  <a:pt x="640" y="436"/>
                  <a:pt x="639" y="435"/>
                  <a:pt x="638" y="434"/>
                </a:cubicBezTo>
                <a:cubicBezTo>
                  <a:pt x="637" y="433"/>
                  <a:pt x="636" y="432"/>
                  <a:pt x="636" y="430"/>
                </a:cubicBezTo>
                <a:cubicBezTo>
                  <a:pt x="636" y="428"/>
                  <a:pt x="636" y="426"/>
                  <a:pt x="638" y="423"/>
                </a:cubicBezTo>
                <a:cubicBezTo>
                  <a:pt x="637" y="422"/>
                  <a:pt x="637" y="422"/>
                  <a:pt x="637" y="422"/>
                </a:cubicBezTo>
                <a:cubicBezTo>
                  <a:pt x="638" y="423"/>
                  <a:pt x="638" y="423"/>
                  <a:pt x="638" y="423"/>
                </a:cubicBezTo>
                <a:cubicBezTo>
                  <a:pt x="640" y="420"/>
                  <a:pt x="645" y="417"/>
                  <a:pt x="650" y="414"/>
                </a:cubicBezTo>
                <a:cubicBezTo>
                  <a:pt x="655" y="411"/>
                  <a:pt x="659" y="407"/>
                  <a:pt x="661" y="403"/>
                </a:cubicBezTo>
                <a:cubicBezTo>
                  <a:pt x="662" y="400"/>
                  <a:pt x="662" y="398"/>
                  <a:pt x="662" y="396"/>
                </a:cubicBezTo>
                <a:cubicBezTo>
                  <a:pt x="662" y="392"/>
                  <a:pt x="661" y="389"/>
                  <a:pt x="661" y="387"/>
                </a:cubicBezTo>
                <a:cubicBezTo>
                  <a:pt x="661" y="387"/>
                  <a:pt x="661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3" y="385"/>
                  <a:pt x="665" y="384"/>
                  <a:pt x="668" y="384"/>
                </a:cubicBezTo>
                <a:cubicBezTo>
                  <a:pt x="670" y="383"/>
                  <a:pt x="673" y="383"/>
                  <a:pt x="675" y="380"/>
                </a:cubicBezTo>
                <a:cubicBezTo>
                  <a:pt x="674" y="379"/>
                  <a:pt x="674" y="379"/>
                  <a:pt x="674" y="379"/>
                </a:cubicBezTo>
                <a:cubicBezTo>
                  <a:pt x="675" y="381"/>
                  <a:pt x="675" y="381"/>
                  <a:pt x="675" y="381"/>
                </a:cubicBezTo>
                <a:cubicBezTo>
                  <a:pt x="677" y="379"/>
                  <a:pt x="679" y="377"/>
                  <a:pt x="681" y="375"/>
                </a:cubicBezTo>
                <a:cubicBezTo>
                  <a:pt x="688" y="367"/>
                  <a:pt x="697" y="355"/>
                  <a:pt x="697" y="355"/>
                </a:cubicBezTo>
                <a:cubicBezTo>
                  <a:pt x="699" y="353"/>
                  <a:pt x="699" y="353"/>
                  <a:pt x="699" y="353"/>
                </a:cubicBezTo>
                <a:cubicBezTo>
                  <a:pt x="696" y="352"/>
                  <a:pt x="696" y="352"/>
                  <a:pt x="696" y="352"/>
                </a:cubicBezTo>
                <a:cubicBezTo>
                  <a:pt x="690" y="351"/>
                  <a:pt x="690" y="351"/>
                  <a:pt x="690" y="351"/>
                </a:cubicBezTo>
                <a:cubicBezTo>
                  <a:pt x="689" y="352"/>
                  <a:pt x="689" y="352"/>
                  <a:pt x="689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3"/>
                  <a:pt x="691" y="352"/>
                  <a:pt x="691" y="352"/>
                </a:cubicBezTo>
                <a:cubicBezTo>
                  <a:pt x="691" y="351"/>
                  <a:pt x="692" y="347"/>
                  <a:pt x="693" y="344"/>
                </a:cubicBezTo>
                <a:cubicBezTo>
                  <a:pt x="694" y="342"/>
                  <a:pt x="694" y="341"/>
                  <a:pt x="695" y="340"/>
                </a:cubicBezTo>
                <a:cubicBezTo>
                  <a:pt x="695" y="340"/>
                  <a:pt x="696" y="339"/>
                  <a:pt x="696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9" y="339"/>
                  <a:pt x="700" y="339"/>
                  <a:pt x="701" y="340"/>
                </a:cubicBezTo>
                <a:cubicBezTo>
                  <a:pt x="702" y="341"/>
                  <a:pt x="703" y="343"/>
                  <a:pt x="704" y="345"/>
                </a:cubicBezTo>
                <a:cubicBezTo>
                  <a:pt x="705" y="346"/>
                  <a:pt x="705" y="347"/>
                  <a:pt x="706" y="348"/>
                </a:cubicBezTo>
                <a:cubicBezTo>
                  <a:pt x="707" y="349"/>
                  <a:pt x="708" y="349"/>
                  <a:pt x="709" y="350"/>
                </a:cubicBezTo>
                <a:cubicBezTo>
                  <a:pt x="709" y="350"/>
                  <a:pt x="709" y="350"/>
                  <a:pt x="709" y="350"/>
                </a:cubicBezTo>
                <a:cubicBezTo>
                  <a:pt x="710" y="350"/>
                  <a:pt x="710" y="350"/>
                  <a:pt x="710" y="350"/>
                </a:cubicBezTo>
                <a:cubicBezTo>
                  <a:pt x="711" y="350"/>
                  <a:pt x="713" y="349"/>
                  <a:pt x="715" y="349"/>
                </a:cubicBezTo>
                <a:cubicBezTo>
                  <a:pt x="720" y="347"/>
                  <a:pt x="726" y="343"/>
                  <a:pt x="727" y="343"/>
                </a:cubicBezTo>
                <a:cubicBezTo>
                  <a:pt x="727" y="342"/>
                  <a:pt x="727" y="342"/>
                  <a:pt x="727" y="342"/>
                </a:cubicBezTo>
                <a:cubicBezTo>
                  <a:pt x="727" y="342"/>
                  <a:pt x="727" y="342"/>
                  <a:pt x="727" y="342"/>
                </a:cubicBezTo>
                <a:cubicBezTo>
                  <a:pt x="727" y="338"/>
                  <a:pt x="727" y="338"/>
                  <a:pt x="727" y="338"/>
                </a:cubicBezTo>
                <a:cubicBezTo>
                  <a:pt x="726" y="338"/>
                  <a:pt x="726" y="338"/>
                  <a:pt x="726" y="338"/>
                </a:cubicBezTo>
                <a:cubicBezTo>
                  <a:pt x="727" y="339"/>
                  <a:pt x="727" y="339"/>
                  <a:pt x="727" y="339"/>
                </a:cubicBezTo>
                <a:cubicBezTo>
                  <a:pt x="736" y="332"/>
                  <a:pt x="736" y="332"/>
                  <a:pt x="736" y="332"/>
                </a:cubicBezTo>
                <a:cubicBezTo>
                  <a:pt x="737" y="331"/>
                  <a:pt x="737" y="331"/>
                  <a:pt x="737" y="331"/>
                </a:cubicBezTo>
                <a:cubicBezTo>
                  <a:pt x="737" y="330"/>
                  <a:pt x="737" y="330"/>
                  <a:pt x="737" y="330"/>
                </a:cubicBezTo>
                <a:cubicBezTo>
                  <a:pt x="735" y="327"/>
                  <a:pt x="735" y="324"/>
                  <a:pt x="735" y="320"/>
                </a:cubicBezTo>
                <a:cubicBezTo>
                  <a:pt x="735" y="313"/>
                  <a:pt x="737" y="306"/>
                  <a:pt x="739" y="300"/>
                </a:cubicBezTo>
                <a:cubicBezTo>
                  <a:pt x="738" y="300"/>
                  <a:pt x="738" y="300"/>
                  <a:pt x="738" y="300"/>
                </a:cubicBezTo>
                <a:cubicBezTo>
                  <a:pt x="739" y="300"/>
                  <a:pt x="739" y="300"/>
                  <a:pt x="739" y="300"/>
                </a:cubicBezTo>
                <a:cubicBezTo>
                  <a:pt x="740" y="300"/>
                  <a:pt x="740" y="299"/>
                  <a:pt x="740" y="298"/>
                </a:cubicBezTo>
                <a:cubicBezTo>
                  <a:pt x="740" y="296"/>
                  <a:pt x="741" y="291"/>
                  <a:pt x="741" y="287"/>
                </a:cubicBezTo>
                <a:cubicBezTo>
                  <a:pt x="741" y="285"/>
                  <a:pt x="742" y="283"/>
                  <a:pt x="742" y="281"/>
                </a:cubicBezTo>
                <a:cubicBezTo>
                  <a:pt x="742" y="280"/>
                  <a:pt x="743" y="278"/>
                  <a:pt x="743" y="278"/>
                </a:cubicBezTo>
                <a:cubicBezTo>
                  <a:pt x="742" y="277"/>
                  <a:pt x="742" y="277"/>
                  <a:pt x="742" y="277"/>
                </a:cubicBezTo>
                <a:cubicBezTo>
                  <a:pt x="743" y="278"/>
                  <a:pt x="743" y="278"/>
                  <a:pt x="743" y="278"/>
                </a:cubicBezTo>
                <a:cubicBezTo>
                  <a:pt x="747" y="274"/>
                  <a:pt x="749" y="270"/>
                  <a:pt x="749" y="266"/>
                </a:cubicBezTo>
                <a:cubicBezTo>
                  <a:pt x="749" y="265"/>
                  <a:pt x="749" y="264"/>
                  <a:pt x="749" y="263"/>
                </a:cubicBezTo>
                <a:cubicBezTo>
                  <a:pt x="747" y="263"/>
                  <a:pt x="747" y="263"/>
                  <a:pt x="747" y="263"/>
                </a:cubicBezTo>
                <a:cubicBezTo>
                  <a:pt x="749" y="264"/>
                  <a:pt x="749" y="264"/>
                  <a:pt x="749" y="264"/>
                </a:cubicBezTo>
                <a:cubicBezTo>
                  <a:pt x="752" y="254"/>
                  <a:pt x="754" y="249"/>
                  <a:pt x="755" y="246"/>
                </a:cubicBezTo>
                <a:cubicBezTo>
                  <a:pt x="756" y="244"/>
                  <a:pt x="756" y="244"/>
                  <a:pt x="756" y="244"/>
                </a:cubicBezTo>
                <a:cubicBezTo>
                  <a:pt x="754" y="243"/>
                  <a:pt x="754" y="243"/>
                  <a:pt x="754" y="243"/>
                </a:cubicBezTo>
                <a:cubicBezTo>
                  <a:pt x="755" y="244"/>
                  <a:pt x="755" y="244"/>
                  <a:pt x="755" y="244"/>
                </a:cubicBezTo>
                <a:cubicBezTo>
                  <a:pt x="762" y="235"/>
                  <a:pt x="762" y="235"/>
                  <a:pt x="762" y="235"/>
                </a:cubicBezTo>
                <a:cubicBezTo>
                  <a:pt x="762" y="234"/>
                  <a:pt x="762" y="234"/>
                  <a:pt x="762" y="234"/>
                </a:cubicBezTo>
                <a:cubicBezTo>
                  <a:pt x="762" y="234"/>
                  <a:pt x="762" y="234"/>
                  <a:pt x="762" y="234"/>
                </a:cubicBezTo>
                <a:cubicBezTo>
                  <a:pt x="763" y="233"/>
                  <a:pt x="763" y="232"/>
                  <a:pt x="764" y="232"/>
                </a:cubicBezTo>
                <a:cubicBezTo>
                  <a:pt x="765" y="231"/>
                  <a:pt x="766" y="231"/>
                  <a:pt x="768" y="230"/>
                </a:cubicBezTo>
                <a:cubicBezTo>
                  <a:pt x="769" y="230"/>
                  <a:pt x="771" y="229"/>
                  <a:pt x="773" y="228"/>
                </a:cubicBezTo>
                <a:cubicBezTo>
                  <a:pt x="773" y="228"/>
                  <a:pt x="773" y="228"/>
                  <a:pt x="773" y="228"/>
                </a:cubicBezTo>
                <a:cubicBezTo>
                  <a:pt x="773" y="228"/>
                  <a:pt x="773" y="228"/>
                  <a:pt x="773" y="228"/>
                </a:cubicBezTo>
                <a:cubicBezTo>
                  <a:pt x="775" y="225"/>
                  <a:pt x="775" y="222"/>
                  <a:pt x="775" y="219"/>
                </a:cubicBezTo>
                <a:cubicBezTo>
                  <a:pt x="776" y="218"/>
                  <a:pt x="776" y="217"/>
                  <a:pt x="777" y="216"/>
                </a:cubicBezTo>
                <a:cubicBezTo>
                  <a:pt x="777" y="215"/>
                  <a:pt x="778" y="214"/>
                  <a:pt x="779" y="213"/>
                </a:cubicBezTo>
                <a:cubicBezTo>
                  <a:pt x="782" y="212"/>
                  <a:pt x="782" y="212"/>
                  <a:pt x="782" y="212"/>
                </a:cubicBezTo>
                <a:cubicBezTo>
                  <a:pt x="779" y="211"/>
                  <a:pt x="779" y="211"/>
                  <a:pt x="779" y="211"/>
                </a:cubicBezTo>
                <a:cubicBezTo>
                  <a:pt x="778" y="212"/>
                  <a:pt x="778" y="212"/>
                  <a:pt x="778" y="212"/>
                </a:cubicBezTo>
                <a:cubicBezTo>
                  <a:pt x="778" y="211"/>
                  <a:pt x="778" y="211"/>
                  <a:pt x="778" y="211"/>
                </a:cubicBezTo>
                <a:cubicBezTo>
                  <a:pt x="776" y="212"/>
                  <a:pt x="775" y="213"/>
                  <a:pt x="774" y="214"/>
                </a:cubicBezTo>
                <a:cubicBezTo>
                  <a:pt x="773" y="216"/>
                  <a:pt x="773" y="219"/>
                  <a:pt x="772" y="221"/>
                </a:cubicBezTo>
                <a:cubicBezTo>
                  <a:pt x="772" y="223"/>
                  <a:pt x="771" y="225"/>
                  <a:pt x="770" y="226"/>
                </a:cubicBezTo>
                <a:cubicBezTo>
                  <a:pt x="772" y="227"/>
                  <a:pt x="772" y="227"/>
                  <a:pt x="772" y="227"/>
                </a:cubicBezTo>
                <a:cubicBezTo>
                  <a:pt x="771" y="226"/>
                  <a:pt x="771" y="226"/>
                  <a:pt x="771" y="226"/>
                </a:cubicBezTo>
                <a:cubicBezTo>
                  <a:pt x="770" y="226"/>
                  <a:pt x="770" y="227"/>
                  <a:pt x="769" y="227"/>
                </a:cubicBezTo>
                <a:cubicBezTo>
                  <a:pt x="767" y="227"/>
                  <a:pt x="765" y="228"/>
                  <a:pt x="764" y="229"/>
                </a:cubicBezTo>
                <a:cubicBezTo>
                  <a:pt x="762" y="229"/>
                  <a:pt x="760" y="231"/>
                  <a:pt x="759" y="233"/>
                </a:cubicBezTo>
                <a:cubicBezTo>
                  <a:pt x="761" y="234"/>
                  <a:pt x="761" y="234"/>
                  <a:pt x="761" y="234"/>
                </a:cubicBezTo>
                <a:cubicBezTo>
                  <a:pt x="760" y="233"/>
                  <a:pt x="760" y="233"/>
                  <a:pt x="760" y="233"/>
                </a:cubicBezTo>
                <a:cubicBezTo>
                  <a:pt x="760" y="233"/>
                  <a:pt x="760" y="233"/>
                  <a:pt x="759" y="234"/>
                </a:cubicBezTo>
                <a:cubicBezTo>
                  <a:pt x="758" y="235"/>
                  <a:pt x="756" y="238"/>
                  <a:pt x="753" y="242"/>
                </a:cubicBezTo>
                <a:cubicBezTo>
                  <a:pt x="753" y="242"/>
                  <a:pt x="753" y="242"/>
                  <a:pt x="753" y="242"/>
                </a:cubicBezTo>
                <a:cubicBezTo>
                  <a:pt x="753" y="243"/>
                  <a:pt x="753" y="243"/>
                  <a:pt x="753" y="243"/>
                </a:cubicBezTo>
                <a:cubicBezTo>
                  <a:pt x="753" y="243"/>
                  <a:pt x="753" y="243"/>
                  <a:pt x="752" y="245"/>
                </a:cubicBezTo>
                <a:cubicBezTo>
                  <a:pt x="751" y="248"/>
                  <a:pt x="749" y="253"/>
                  <a:pt x="746" y="263"/>
                </a:cubicBezTo>
                <a:cubicBezTo>
                  <a:pt x="746" y="263"/>
                  <a:pt x="746" y="263"/>
                  <a:pt x="746" y="263"/>
                </a:cubicBezTo>
                <a:cubicBezTo>
                  <a:pt x="746" y="264"/>
                  <a:pt x="746" y="264"/>
                  <a:pt x="746" y="264"/>
                </a:cubicBezTo>
                <a:cubicBezTo>
                  <a:pt x="746" y="264"/>
                  <a:pt x="746" y="265"/>
                  <a:pt x="746" y="266"/>
                </a:cubicBezTo>
                <a:cubicBezTo>
                  <a:pt x="746" y="269"/>
                  <a:pt x="744" y="273"/>
                  <a:pt x="741" y="276"/>
                </a:cubicBezTo>
                <a:cubicBezTo>
                  <a:pt x="741" y="276"/>
                  <a:pt x="741" y="276"/>
                  <a:pt x="741" y="276"/>
                </a:cubicBezTo>
                <a:cubicBezTo>
                  <a:pt x="741" y="276"/>
                  <a:pt x="741" y="276"/>
                  <a:pt x="741" y="276"/>
                </a:cubicBezTo>
                <a:cubicBezTo>
                  <a:pt x="740" y="277"/>
                  <a:pt x="739" y="279"/>
                  <a:pt x="739" y="281"/>
                </a:cubicBezTo>
                <a:cubicBezTo>
                  <a:pt x="738" y="285"/>
                  <a:pt x="738" y="289"/>
                  <a:pt x="738" y="292"/>
                </a:cubicBezTo>
                <a:cubicBezTo>
                  <a:pt x="737" y="294"/>
                  <a:pt x="737" y="296"/>
                  <a:pt x="737" y="297"/>
                </a:cubicBezTo>
                <a:cubicBezTo>
                  <a:pt x="737" y="298"/>
                  <a:pt x="737" y="299"/>
                  <a:pt x="737" y="299"/>
                </a:cubicBezTo>
                <a:cubicBezTo>
                  <a:pt x="737" y="299"/>
                  <a:pt x="737" y="299"/>
                  <a:pt x="737" y="299"/>
                </a:cubicBezTo>
                <a:cubicBezTo>
                  <a:pt x="737" y="299"/>
                  <a:pt x="737" y="299"/>
                  <a:pt x="737" y="299"/>
                </a:cubicBezTo>
                <a:cubicBezTo>
                  <a:pt x="734" y="305"/>
                  <a:pt x="732" y="313"/>
                  <a:pt x="732" y="320"/>
                </a:cubicBezTo>
                <a:cubicBezTo>
                  <a:pt x="732" y="324"/>
                  <a:pt x="732" y="328"/>
                  <a:pt x="734" y="331"/>
                </a:cubicBezTo>
                <a:cubicBezTo>
                  <a:pt x="735" y="331"/>
                  <a:pt x="735" y="331"/>
                  <a:pt x="735" y="331"/>
                </a:cubicBezTo>
                <a:cubicBezTo>
                  <a:pt x="734" y="330"/>
                  <a:pt x="734" y="330"/>
                  <a:pt x="734" y="330"/>
                </a:cubicBezTo>
                <a:cubicBezTo>
                  <a:pt x="734" y="330"/>
                  <a:pt x="734" y="330"/>
                  <a:pt x="725" y="336"/>
                </a:cubicBezTo>
                <a:cubicBezTo>
                  <a:pt x="724" y="337"/>
                  <a:pt x="724" y="337"/>
                  <a:pt x="724" y="337"/>
                </a:cubicBezTo>
                <a:cubicBezTo>
                  <a:pt x="724" y="338"/>
                  <a:pt x="724" y="338"/>
                  <a:pt x="724" y="338"/>
                </a:cubicBezTo>
                <a:cubicBezTo>
                  <a:pt x="724" y="338"/>
                  <a:pt x="724" y="338"/>
                  <a:pt x="724" y="338"/>
                </a:cubicBezTo>
                <a:cubicBezTo>
                  <a:pt x="724" y="339"/>
                  <a:pt x="724" y="340"/>
                  <a:pt x="724" y="342"/>
                </a:cubicBezTo>
                <a:cubicBezTo>
                  <a:pt x="726" y="342"/>
                  <a:pt x="726" y="342"/>
                  <a:pt x="726" y="342"/>
                </a:cubicBezTo>
                <a:cubicBezTo>
                  <a:pt x="725" y="340"/>
                  <a:pt x="725" y="340"/>
                  <a:pt x="725" y="340"/>
                </a:cubicBezTo>
                <a:cubicBezTo>
                  <a:pt x="725" y="340"/>
                  <a:pt x="724" y="341"/>
                  <a:pt x="723" y="341"/>
                </a:cubicBezTo>
                <a:cubicBezTo>
                  <a:pt x="722" y="342"/>
                  <a:pt x="719" y="344"/>
                  <a:pt x="716" y="345"/>
                </a:cubicBezTo>
                <a:cubicBezTo>
                  <a:pt x="714" y="346"/>
                  <a:pt x="711" y="347"/>
                  <a:pt x="710" y="347"/>
                </a:cubicBezTo>
                <a:cubicBezTo>
                  <a:pt x="710" y="348"/>
                  <a:pt x="710" y="348"/>
                  <a:pt x="710" y="348"/>
                </a:cubicBezTo>
                <a:cubicBezTo>
                  <a:pt x="710" y="347"/>
                  <a:pt x="710" y="347"/>
                  <a:pt x="710" y="347"/>
                </a:cubicBezTo>
                <a:cubicBezTo>
                  <a:pt x="709" y="347"/>
                  <a:pt x="708" y="346"/>
                  <a:pt x="708" y="345"/>
                </a:cubicBezTo>
                <a:cubicBezTo>
                  <a:pt x="707" y="344"/>
                  <a:pt x="706" y="342"/>
                  <a:pt x="705" y="340"/>
                </a:cubicBezTo>
                <a:cubicBezTo>
                  <a:pt x="704" y="339"/>
                  <a:pt x="703" y="338"/>
                  <a:pt x="702" y="337"/>
                </a:cubicBezTo>
                <a:cubicBezTo>
                  <a:pt x="701" y="336"/>
                  <a:pt x="699" y="336"/>
                  <a:pt x="697" y="336"/>
                </a:cubicBezTo>
                <a:cubicBezTo>
                  <a:pt x="697" y="338"/>
                  <a:pt x="697" y="338"/>
                  <a:pt x="697" y="338"/>
                </a:cubicBezTo>
                <a:cubicBezTo>
                  <a:pt x="698" y="336"/>
                  <a:pt x="698" y="336"/>
                  <a:pt x="698" y="336"/>
                </a:cubicBezTo>
                <a:cubicBezTo>
                  <a:pt x="697" y="336"/>
                  <a:pt x="697" y="336"/>
                  <a:pt x="697" y="336"/>
                </a:cubicBezTo>
                <a:cubicBezTo>
                  <a:pt x="696" y="336"/>
                  <a:pt x="695" y="336"/>
                  <a:pt x="694" y="337"/>
                </a:cubicBezTo>
                <a:cubicBezTo>
                  <a:pt x="693" y="338"/>
                  <a:pt x="692" y="339"/>
                  <a:pt x="691" y="341"/>
                </a:cubicBezTo>
                <a:cubicBezTo>
                  <a:pt x="689" y="346"/>
                  <a:pt x="688" y="352"/>
                  <a:pt x="688" y="352"/>
                </a:cubicBezTo>
                <a:cubicBezTo>
                  <a:pt x="688" y="354"/>
                  <a:pt x="688" y="354"/>
                  <a:pt x="688" y="354"/>
                </a:cubicBezTo>
                <a:cubicBezTo>
                  <a:pt x="689" y="354"/>
                  <a:pt x="689" y="354"/>
                  <a:pt x="689" y="354"/>
                </a:cubicBezTo>
                <a:cubicBezTo>
                  <a:pt x="689" y="354"/>
                  <a:pt x="689" y="354"/>
                  <a:pt x="696" y="355"/>
                </a:cubicBezTo>
                <a:cubicBezTo>
                  <a:pt x="696" y="354"/>
                  <a:pt x="696" y="354"/>
                  <a:pt x="696" y="354"/>
                </a:cubicBezTo>
                <a:cubicBezTo>
                  <a:pt x="695" y="353"/>
                  <a:pt x="695" y="353"/>
                  <a:pt x="695" y="353"/>
                </a:cubicBezTo>
                <a:cubicBezTo>
                  <a:pt x="695" y="353"/>
                  <a:pt x="694" y="354"/>
                  <a:pt x="692" y="356"/>
                </a:cubicBezTo>
                <a:cubicBezTo>
                  <a:pt x="690" y="359"/>
                  <a:pt x="686" y="364"/>
                  <a:pt x="682" y="368"/>
                </a:cubicBezTo>
                <a:cubicBezTo>
                  <a:pt x="681" y="371"/>
                  <a:pt x="679" y="373"/>
                  <a:pt x="677" y="374"/>
                </a:cubicBezTo>
                <a:cubicBezTo>
                  <a:pt x="676" y="376"/>
                  <a:pt x="674" y="377"/>
                  <a:pt x="673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2" y="380"/>
                  <a:pt x="670" y="381"/>
                  <a:pt x="667" y="381"/>
                </a:cubicBezTo>
                <a:cubicBezTo>
                  <a:pt x="665" y="382"/>
                  <a:pt x="662" y="382"/>
                  <a:pt x="660" y="383"/>
                </a:cubicBezTo>
                <a:cubicBezTo>
                  <a:pt x="661" y="385"/>
                  <a:pt x="661" y="385"/>
                  <a:pt x="661" y="385"/>
                </a:cubicBezTo>
                <a:cubicBezTo>
                  <a:pt x="660" y="383"/>
                  <a:pt x="660" y="383"/>
                  <a:pt x="660" y="383"/>
                </a:cubicBezTo>
                <a:cubicBezTo>
                  <a:pt x="659" y="384"/>
                  <a:pt x="659" y="384"/>
                  <a:pt x="659" y="385"/>
                </a:cubicBezTo>
                <a:cubicBezTo>
                  <a:pt x="658" y="386"/>
                  <a:pt x="658" y="387"/>
                  <a:pt x="658" y="387"/>
                </a:cubicBezTo>
                <a:cubicBezTo>
                  <a:pt x="658" y="390"/>
                  <a:pt x="659" y="392"/>
                  <a:pt x="659" y="396"/>
                </a:cubicBezTo>
                <a:cubicBezTo>
                  <a:pt x="659" y="398"/>
                  <a:pt x="659" y="400"/>
                  <a:pt x="658" y="402"/>
                </a:cubicBezTo>
                <a:cubicBezTo>
                  <a:pt x="657" y="405"/>
                  <a:pt x="653" y="408"/>
                  <a:pt x="648" y="411"/>
                </a:cubicBezTo>
                <a:cubicBezTo>
                  <a:pt x="644" y="414"/>
                  <a:pt x="638" y="417"/>
                  <a:pt x="635" y="422"/>
                </a:cubicBezTo>
                <a:cubicBezTo>
                  <a:pt x="635" y="422"/>
                  <a:pt x="635" y="422"/>
                  <a:pt x="635" y="422"/>
                </a:cubicBezTo>
                <a:cubicBezTo>
                  <a:pt x="635" y="422"/>
                  <a:pt x="635" y="422"/>
                  <a:pt x="635" y="422"/>
                </a:cubicBezTo>
                <a:cubicBezTo>
                  <a:pt x="633" y="425"/>
                  <a:pt x="633" y="427"/>
                  <a:pt x="633" y="430"/>
                </a:cubicBezTo>
                <a:cubicBezTo>
                  <a:pt x="633" y="433"/>
                  <a:pt x="634" y="435"/>
                  <a:pt x="636" y="437"/>
                </a:cubicBezTo>
                <a:cubicBezTo>
                  <a:pt x="637" y="438"/>
                  <a:pt x="639" y="439"/>
                  <a:pt x="639" y="439"/>
                </a:cubicBezTo>
                <a:cubicBezTo>
                  <a:pt x="639" y="437"/>
                  <a:pt x="639" y="437"/>
                  <a:pt x="639" y="437"/>
                </a:cubicBezTo>
                <a:cubicBezTo>
                  <a:pt x="638" y="436"/>
                  <a:pt x="638" y="436"/>
                  <a:pt x="638" y="436"/>
                </a:cubicBezTo>
                <a:cubicBezTo>
                  <a:pt x="638" y="436"/>
                  <a:pt x="638" y="436"/>
                  <a:pt x="637" y="438"/>
                </a:cubicBezTo>
                <a:cubicBezTo>
                  <a:pt x="636" y="439"/>
                  <a:pt x="635" y="441"/>
                  <a:pt x="631" y="446"/>
                </a:cubicBezTo>
                <a:cubicBezTo>
                  <a:pt x="633" y="447"/>
                  <a:pt x="633" y="447"/>
                  <a:pt x="633" y="447"/>
                </a:cubicBezTo>
                <a:cubicBezTo>
                  <a:pt x="633" y="445"/>
                  <a:pt x="633" y="445"/>
                  <a:pt x="633" y="445"/>
                </a:cubicBezTo>
                <a:cubicBezTo>
                  <a:pt x="633" y="445"/>
                  <a:pt x="633" y="445"/>
                  <a:pt x="627" y="445"/>
                </a:cubicBezTo>
                <a:cubicBezTo>
                  <a:pt x="625" y="445"/>
                  <a:pt x="625" y="445"/>
                  <a:pt x="625" y="445"/>
                </a:cubicBezTo>
                <a:cubicBezTo>
                  <a:pt x="626" y="447"/>
                  <a:pt x="626" y="447"/>
                  <a:pt x="626" y="447"/>
                </a:cubicBezTo>
                <a:cubicBezTo>
                  <a:pt x="626" y="447"/>
                  <a:pt x="626" y="447"/>
                  <a:pt x="627" y="455"/>
                </a:cubicBezTo>
                <a:cubicBezTo>
                  <a:pt x="627" y="456"/>
                  <a:pt x="627" y="456"/>
                  <a:pt x="627" y="456"/>
                </a:cubicBezTo>
                <a:cubicBezTo>
                  <a:pt x="628" y="456"/>
                  <a:pt x="628" y="456"/>
                  <a:pt x="628" y="456"/>
                </a:cubicBezTo>
                <a:cubicBezTo>
                  <a:pt x="628" y="456"/>
                  <a:pt x="628" y="456"/>
                  <a:pt x="630" y="456"/>
                </a:cubicBezTo>
                <a:cubicBezTo>
                  <a:pt x="631" y="456"/>
                  <a:pt x="633" y="456"/>
                  <a:pt x="638" y="456"/>
                </a:cubicBezTo>
                <a:cubicBezTo>
                  <a:pt x="639" y="456"/>
                  <a:pt x="639" y="456"/>
                  <a:pt x="639" y="456"/>
                </a:cubicBezTo>
                <a:cubicBezTo>
                  <a:pt x="639" y="456"/>
                  <a:pt x="639" y="456"/>
                  <a:pt x="639" y="456"/>
                </a:cubicBezTo>
                <a:cubicBezTo>
                  <a:pt x="639" y="456"/>
                  <a:pt x="639" y="456"/>
                  <a:pt x="647" y="446"/>
                </a:cubicBezTo>
                <a:cubicBezTo>
                  <a:pt x="648" y="445"/>
                  <a:pt x="648" y="445"/>
                  <a:pt x="648" y="445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6" y="444"/>
                  <a:pt x="646" y="443"/>
                </a:cubicBezTo>
                <a:cubicBezTo>
                  <a:pt x="645" y="443"/>
                  <a:pt x="645" y="442"/>
                  <a:pt x="645" y="441"/>
                </a:cubicBezTo>
                <a:cubicBezTo>
                  <a:pt x="645" y="441"/>
                  <a:pt x="645" y="440"/>
                  <a:pt x="646" y="439"/>
                </a:cubicBezTo>
                <a:cubicBezTo>
                  <a:pt x="648" y="435"/>
                  <a:pt x="654" y="430"/>
                  <a:pt x="662" y="429"/>
                </a:cubicBezTo>
                <a:cubicBezTo>
                  <a:pt x="662" y="429"/>
                  <a:pt x="662" y="429"/>
                  <a:pt x="662" y="429"/>
                </a:cubicBezTo>
                <a:cubicBezTo>
                  <a:pt x="662" y="429"/>
                  <a:pt x="662" y="429"/>
                  <a:pt x="662" y="429"/>
                </a:cubicBezTo>
                <a:cubicBezTo>
                  <a:pt x="663" y="429"/>
                  <a:pt x="664" y="429"/>
                  <a:pt x="665" y="429"/>
                </a:cubicBezTo>
                <a:cubicBezTo>
                  <a:pt x="669" y="429"/>
                  <a:pt x="673" y="430"/>
                  <a:pt x="676" y="432"/>
                </a:cubicBezTo>
                <a:cubicBezTo>
                  <a:pt x="677" y="432"/>
                  <a:pt x="678" y="433"/>
                  <a:pt x="679" y="434"/>
                </a:cubicBezTo>
                <a:cubicBezTo>
                  <a:pt x="679" y="434"/>
                  <a:pt x="680" y="434"/>
                  <a:pt x="680" y="434"/>
                </a:cubicBezTo>
                <a:cubicBezTo>
                  <a:pt x="680" y="434"/>
                  <a:pt x="680" y="434"/>
                  <a:pt x="680" y="434"/>
                </a:cubicBezTo>
                <a:cubicBezTo>
                  <a:pt x="680" y="434"/>
                  <a:pt x="680" y="434"/>
                  <a:pt x="680" y="434"/>
                </a:cubicBezTo>
                <a:cubicBezTo>
                  <a:pt x="681" y="433"/>
                  <a:pt x="681" y="433"/>
                  <a:pt x="681" y="433"/>
                </a:cubicBezTo>
                <a:cubicBezTo>
                  <a:pt x="680" y="433"/>
                  <a:pt x="680" y="433"/>
                  <a:pt x="680" y="433"/>
                </a:cubicBezTo>
                <a:cubicBezTo>
                  <a:pt x="680" y="433"/>
                  <a:pt x="680" y="433"/>
                  <a:pt x="678" y="440"/>
                </a:cubicBezTo>
                <a:cubicBezTo>
                  <a:pt x="678" y="441"/>
                  <a:pt x="678" y="441"/>
                  <a:pt x="678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80" y="442"/>
                  <a:pt x="680" y="443"/>
                </a:cubicBezTo>
                <a:cubicBezTo>
                  <a:pt x="681" y="443"/>
                  <a:pt x="681" y="444"/>
                  <a:pt x="681" y="446"/>
                </a:cubicBezTo>
                <a:cubicBezTo>
                  <a:pt x="681" y="446"/>
                  <a:pt x="681" y="447"/>
                  <a:pt x="681" y="448"/>
                </a:cubicBezTo>
                <a:cubicBezTo>
                  <a:pt x="681" y="448"/>
                  <a:pt x="681" y="448"/>
                  <a:pt x="681" y="448"/>
                </a:cubicBezTo>
                <a:cubicBezTo>
                  <a:pt x="681" y="448"/>
                  <a:pt x="681" y="448"/>
                  <a:pt x="681" y="448"/>
                </a:cubicBezTo>
                <a:cubicBezTo>
                  <a:pt x="680" y="451"/>
                  <a:pt x="679" y="454"/>
                  <a:pt x="678" y="456"/>
                </a:cubicBezTo>
                <a:cubicBezTo>
                  <a:pt x="677" y="457"/>
                  <a:pt x="677" y="458"/>
                  <a:pt x="676" y="458"/>
                </a:cubicBezTo>
                <a:cubicBezTo>
                  <a:pt x="676" y="459"/>
                  <a:pt x="676" y="459"/>
                  <a:pt x="676" y="459"/>
                </a:cubicBezTo>
                <a:cubicBezTo>
                  <a:pt x="676" y="459"/>
                  <a:pt x="676" y="459"/>
                  <a:pt x="676" y="459"/>
                </a:cubicBezTo>
                <a:cubicBezTo>
                  <a:pt x="674" y="462"/>
                  <a:pt x="674" y="462"/>
                  <a:pt x="674" y="462"/>
                </a:cubicBezTo>
                <a:cubicBezTo>
                  <a:pt x="677" y="462"/>
                  <a:pt x="677" y="462"/>
                  <a:pt x="677" y="462"/>
                </a:cubicBezTo>
                <a:cubicBezTo>
                  <a:pt x="677" y="462"/>
                  <a:pt x="677" y="462"/>
                  <a:pt x="682" y="462"/>
                </a:cubicBezTo>
                <a:cubicBezTo>
                  <a:pt x="682" y="460"/>
                  <a:pt x="682" y="460"/>
                  <a:pt x="682" y="460"/>
                </a:cubicBezTo>
                <a:cubicBezTo>
                  <a:pt x="681" y="461"/>
                  <a:pt x="681" y="461"/>
                  <a:pt x="681" y="461"/>
                </a:cubicBezTo>
                <a:cubicBezTo>
                  <a:pt x="681" y="461"/>
                  <a:pt x="681" y="461"/>
                  <a:pt x="682" y="465"/>
                </a:cubicBezTo>
                <a:cubicBezTo>
                  <a:pt x="683" y="465"/>
                  <a:pt x="683" y="465"/>
                  <a:pt x="683" y="465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5"/>
                  <a:pt x="683" y="465"/>
                  <a:pt x="683" y="465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5"/>
                  <a:pt x="683" y="465"/>
                  <a:pt x="683" y="465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6"/>
                  <a:pt x="685" y="466"/>
                  <a:pt x="687" y="468"/>
                </a:cubicBezTo>
                <a:cubicBezTo>
                  <a:pt x="689" y="470"/>
                  <a:pt x="690" y="473"/>
                  <a:pt x="690" y="478"/>
                </a:cubicBezTo>
                <a:cubicBezTo>
                  <a:pt x="690" y="479"/>
                  <a:pt x="690" y="480"/>
                  <a:pt x="689" y="481"/>
                </a:cubicBezTo>
                <a:cubicBezTo>
                  <a:pt x="688" y="482"/>
                  <a:pt x="686" y="482"/>
                  <a:pt x="683" y="483"/>
                </a:cubicBezTo>
                <a:cubicBezTo>
                  <a:pt x="680" y="484"/>
                  <a:pt x="677" y="486"/>
                  <a:pt x="674" y="489"/>
                </a:cubicBezTo>
                <a:cubicBezTo>
                  <a:pt x="674" y="489"/>
                  <a:pt x="674" y="489"/>
                  <a:pt x="674" y="489"/>
                </a:cubicBezTo>
                <a:cubicBezTo>
                  <a:pt x="674" y="489"/>
                  <a:pt x="674" y="489"/>
                  <a:pt x="674" y="489"/>
                </a:cubicBezTo>
                <a:cubicBezTo>
                  <a:pt x="674" y="491"/>
                  <a:pt x="674" y="492"/>
                  <a:pt x="674" y="493"/>
                </a:cubicBezTo>
                <a:cubicBezTo>
                  <a:pt x="674" y="495"/>
                  <a:pt x="674" y="497"/>
                  <a:pt x="676" y="498"/>
                </a:cubicBezTo>
                <a:cubicBezTo>
                  <a:pt x="678" y="500"/>
                  <a:pt x="680" y="501"/>
                  <a:pt x="683" y="501"/>
                </a:cubicBezTo>
                <a:cubicBezTo>
                  <a:pt x="685" y="502"/>
                  <a:pt x="686" y="502"/>
                  <a:pt x="686" y="502"/>
                </a:cubicBezTo>
                <a:cubicBezTo>
                  <a:pt x="687" y="501"/>
                  <a:pt x="687" y="501"/>
                  <a:pt x="687" y="501"/>
                </a:cubicBezTo>
                <a:cubicBezTo>
                  <a:pt x="685" y="501"/>
                  <a:pt x="685" y="501"/>
                  <a:pt x="685" y="501"/>
                </a:cubicBezTo>
                <a:cubicBezTo>
                  <a:pt x="685" y="501"/>
                  <a:pt x="685" y="501"/>
                  <a:pt x="685" y="503"/>
                </a:cubicBezTo>
                <a:cubicBezTo>
                  <a:pt x="685" y="505"/>
                  <a:pt x="685" y="509"/>
                  <a:pt x="685" y="517"/>
                </a:cubicBezTo>
                <a:cubicBezTo>
                  <a:pt x="685" y="517"/>
                  <a:pt x="685" y="518"/>
                  <a:pt x="685" y="518"/>
                </a:cubicBezTo>
                <a:cubicBezTo>
                  <a:pt x="686" y="519"/>
                  <a:pt x="686" y="520"/>
                  <a:pt x="687" y="520"/>
                </a:cubicBezTo>
                <a:cubicBezTo>
                  <a:pt x="688" y="520"/>
                  <a:pt x="688" y="520"/>
                  <a:pt x="688" y="520"/>
                </a:cubicBezTo>
                <a:cubicBezTo>
                  <a:pt x="690" y="520"/>
                  <a:pt x="691" y="520"/>
                  <a:pt x="692" y="521"/>
                </a:cubicBezTo>
                <a:cubicBezTo>
                  <a:pt x="693" y="520"/>
                  <a:pt x="693" y="520"/>
                  <a:pt x="693" y="520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3" y="522"/>
                  <a:pt x="693" y="522"/>
                </a:cubicBezTo>
                <a:cubicBezTo>
                  <a:pt x="694" y="523"/>
                  <a:pt x="694" y="523"/>
                  <a:pt x="694" y="524"/>
                </a:cubicBezTo>
                <a:cubicBezTo>
                  <a:pt x="694" y="525"/>
                  <a:pt x="693" y="528"/>
                  <a:pt x="692" y="533"/>
                </a:cubicBezTo>
                <a:cubicBezTo>
                  <a:pt x="692" y="533"/>
                  <a:pt x="692" y="533"/>
                  <a:pt x="692" y="533"/>
                </a:cubicBezTo>
                <a:cubicBezTo>
                  <a:pt x="692" y="533"/>
                  <a:pt x="692" y="533"/>
                  <a:pt x="692" y="533"/>
                </a:cubicBezTo>
                <a:cubicBezTo>
                  <a:pt x="692" y="535"/>
                  <a:pt x="690" y="536"/>
                  <a:pt x="689" y="538"/>
                </a:cubicBezTo>
                <a:cubicBezTo>
                  <a:pt x="686" y="540"/>
                  <a:pt x="683" y="542"/>
                  <a:pt x="679" y="543"/>
                </a:cubicBezTo>
                <a:cubicBezTo>
                  <a:pt x="678" y="544"/>
                  <a:pt x="677" y="544"/>
                  <a:pt x="676" y="545"/>
                </a:cubicBezTo>
                <a:cubicBezTo>
                  <a:pt x="675" y="545"/>
                  <a:pt x="675" y="545"/>
                  <a:pt x="674" y="545"/>
                </a:cubicBezTo>
                <a:cubicBezTo>
                  <a:pt x="674" y="545"/>
                  <a:pt x="674" y="545"/>
                  <a:pt x="674" y="545"/>
                </a:cubicBezTo>
                <a:cubicBezTo>
                  <a:pt x="674" y="547"/>
                  <a:pt x="674" y="547"/>
                  <a:pt x="674" y="547"/>
                </a:cubicBezTo>
                <a:cubicBezTo>
                  <a:pt x="675" y="545"/>
                  <a:pt x="675" y="545"/>
                  <a:pt x="675" y="545"/>
                </a:cubicBezTo>
                <a:cubicBezTo>
                  <a:pt x="675" y="545"/>
                  <a:pt x="675" y="545"/>
                  <a:pt x="669" y="544"/>
                </a:cubicBezTo>
                <a:cubicBezTo>
                  <a:pt x="669" y="544"/>
                  <a:pt x="669" y="544"/>
                  <a:pt x="669" y="544"/>
                </a:cubicBezTo>
                <a:cubicBezTo>
                  <a:pt x="669" y="544"/>
                  <a:pt x="669" y="544"/>
                  <a:pt x="669" y="544"/>
                </a:cubicBezTo>
                <a:cubicBezTo>
                  <a:pt x="669" y="544"/>
                  <a:pt x="667" y="544"/>
                  <a:pt x="665" y="545"/>
                </a:cubicBezTo>
                <a:cubicBezTo>
                  <a:pt x="663" y="547"/>
                  <a:pt x="661" y="549"/>
                  <a:pt x="661" y="553"/>
                </a:cubicBezTo>
                <a:cubicBezTo>
                  <a:pt x="662" y="553"/>
                  <a:pt x="662" y="553"/>
                  <a:pt x="662" y="553"/>
                </a:cubicBezTo>
                <a:cubicBezTo>
                  <a:pt x="661" y="553"/>
                  <a:pt x="661" y="553"/>
                  <a:pt x="661" y="553"/>
                </a:cubicBezTo>
                <a:cubicBezTo>
                  <a:pt x="661" y="554"/>
                  <a:pt x="661" y="555"/>
                  <a:pt x="661" y="555"/>
                </a:cubicBezTo>
                <a:cubicBezTo>
                  <a:pt x="661" y="556"/>
                  <a:pt x="661" y="557"/>
                  <a:pt x="661" y="558"/>
                </a:cubicBezTo>
                <a:cubicBezTo>
                  <a:pt x="662" y="559"/>
                  <a:pt x="662" y="559"/>
                  <a:pt x="663" y="559"/>
                </a:cubicBezTo>
                <a:cubicBezTo>
                  <a:pt x="664" y="559"/>
                  <a:pt x="665" y="559"/>
                  <a:pt x="665" y="559"/>
                </a:cubicBezTo>
                <a:cubicBezTo>
                  <a:pt x="667" y="558"/>
                  <a:pt x="669" y="556"/>
                  <a:pt x="669" y="556"/>
                </a:cubicBezTo>
                <a:cubicBezTo>
                  <a:pt x="668" y="555"/>
                  <a:pt x="668" y="555"/>
                  <a:pt x="668" y="555"/>
                </a:cubicBezTo>
                <a:cubicBezTo>
                  <a:pt x="666" y="555"/>
                  <a:pt x="666" y="555"/>
                  <a:pt x="666" y="555"/>
                </a:cubicBezTo>
                <a:cubicBezTo>
                  <a:pt x="666" y="555"/>
                  <a:pt x="666" y="555"/>
                  <a:pt x="667" y="557"/>
                </a:cubicBezTo>
                <a:cubicBezTo>
                  <a:pt x="667" y="559"/>
                  <a:pt x="668" y="562"/>
                  <a:pt x="670" y="567"/>
                </a:cubicBezTo>
                <a:cubicBezTo>
                  <a:pt x="672" y="567"/>
                  <a:pt x="672" y="567"/>
                  <a:pt x="672" y="567"/>
                </a:cubicBezTo>
                <a:cubicBezTo>
                  <a:pt x="670" y="567"/>
                  <a:pt x="670" y="567"/>
                  <a:pt x="670" y="567"/>
                </a:cubicBezTo>
                <a:cubicBezTo>
                  <a:pt x="671" y="569"/>
                  <a:pt x="672" y="571"/>
                  <a:pt x="673" y="572"/>
                </a:cubicBezTo>
                <a:cubicBezTo>
                  <a:pt x="675" y="572"/>
                  <a:pt x="676" y="573"/>
                  <a:pt x="678" y="573"/>
                </a:cubicBezTo>
                <a:cubicBezTo>
                  <a:pt x="681" y="573"/>
                  <a:pt x="684" y="571"/>
                  <a:pt x="685" y="571"/>
                </a:cubicBezTo>
                <a:cubicBezTo>
                  <a:pt x="684" y="569"/>
                  <a:pt x="684" y="569"/>
                  <a:pt x="684" y="569"/>
                </a:cubicBezTo>
                <a:cubicBezTo>
                  <a:pt x="682" y="570"/>
                  <a:pt x="682" y="570"/>
                  <a:pt x="682" y="570"/>
                </a:cubicBezTo>
                <a:cubicBezTo>
                  <a:pt x="682" y="570"/>
                  <a:pt x="682" y="570"/>
                  <a:pt x="683" y="572"/>
                </a:cubicBezTo>
                <a:cubicBezTo>
                  <a:pt x="683" y="574"/>
                  <a:pt x="683" y="578"/>
                  <a:pt x="684" y="586"/>
                </a:cubicBezTo>
                <a:cubicBezTo>
                  <a:pt x="685" y="586"/>
                  <a:pt x="685" y="586"/>
                  <a:pt x="685" y="586"/>
                </a:cubicBezTo>
                <a:cubicBezTo>
                  <a:pt x="684" y="585"/>
                  <a:pt x="684" y="585"/>
                  <a:pt x="684" y="585"/>
                </a:cubicBezTo>
                <a:cubicBezTo>
                  <a:pt x="684" y="585"/>
                  <a:pt x="684" y="585"/>
                  <a:pt x="684" y="585"/>
                </a:cubicBezTo>
                <a:cubicBezTo>
                  <a:pt x="684" y="585"/>
                  <a:pt x="683" y="586"/>
                  <a:pt x="683" y="587"/>
                </a:cubicBezTo>
                <a:cubicBezTo>
                  <a:pt x="682" y="588"/>
                  <a:pt x="681" y="589"/>
                  <a:pt x="679" y="590"/>
                </a:cubicBezTo>
                <a:cubicBezTo>
                  <a:pt x="679" y="590"/>
                  <a:pt x="679" y="590"/>
                  <a:pt x="679" y="590"/>
                </a:cubicBezTo>
                <a:cubicBezTo>
                  <a:pt x="679" y="590"/>
                  <a:pt x="679" y="590"/>
                  <a:pt x="679" y="590"/>
                </a:cubicBezTo>
                <a:cubicBezTo>
                  <a:pt x="677" y="591"/>
                  <a:pt x="676" y="593"/>
                  <a:pt x="675" y="595"/>
                </a:cubicBezTo>
                <a:cubicBezTo>
                  <a:pt x="674" y="597"/>
                  <a:pt x="674" y="600"/>
                  <a:pt x="674" y="603"/>
                </a:cubicBezTo>
                <a:cubicBezTo>
                  <a:pt x="674" y="608"/>
                  <a:pt x="675" y="613"/>
                  <a:pt x="679" y="618"/>
                </a:cubicBezTo>
                <a:cubicBezTo>
                  <a:pt x="680" y="617"/>
                  <a:pt x="680" y="617"/>
                  <a:pt x="680" y="617"/>
                </a:cubicBezTo>
                <a:cubicBezTo>
                  <a:pt x="678" y="617"/>
                  <a:pt x="678" y="617"/>
                  <a:pt x="678" y="617"/>
                </a:cubicBezTo>
                <a:cubicBezTo>
                  <a:pt x="681" y="624"/>
                  <a:pt x="684" y="628"/>
                  <a:pt x="688" y="631"/>
                </a:cubicBezTo>
                <a:cubicBezTo>
                  <a:pt x="692" y="634"/>
                  <a:pt x="696" y="636"/>
                  <a:pt x="701" y="637"/>
                </a:cubicBezTo>
                <a:cubicBezTo>
                  <a:pt x="701" y="636"/>
                  <a:pt x="701" y="636"/>
                  <a:pt x="701" y="636"/>
                </a:cubicBezTo>
                <a:cubicBezTo>
                  <a:pt x="701" y="637"/>
                  <a:pt x="701" y="637"/>
                  <a:pt x="701" y="637"/>
                </a:cubicBezTo>
                <a:cubicBezTo>
                  <a:pt x="702" y="638"/>
                  <a:pt x="704" y="638"/>
                  <a:pt x="706" y="638"/>
                </a:cubicBezTo>
                <a:cubicBezTo>
                  <a:pt x="709" y="638"/>
                  <a:pt x="713" y="637"/>
                  <a:pt x="716" y="636"/>
                </a:cubicBezTo>
                <a:cubicBezTo>
                  <a:pt x="719" y="635"/>
                  <a:pt x="722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5"/>
                  <a:pt x="724" y="636"/>
                  <a:pt x="724" y="638"/>
                </a:cubicBezTo>
                <a:cubicBezTo>
                  <a:pt x="724" y="640"/>
                  <a:pt x="724" y="643"/>
                  <a:pt x="723" y="646"/>
                </a:cubicBezTo>
                <a:cubicBezTo>
                  <a:pt x="724" y="646"/>
                  <a:pt x="724" y="646"/>
                  <a:pt x="724" y="646"/>
                </a:cubicBezTo>
                <a:cubicBezTo>
                  <a:pt x="723" y="646"/>
                  <a:pt x="723" y="646"/>
                  <a:pt x="723" y="646"/>
                </a:cubicBezTo>
                <a:cubicBezTo>
                  <a:pt x="720" y="651"/>
                  <a:pt x="717" y="654"/>
                  <a:pt x="714" y="655"/>
                </a:cubicBezTo>
                <a:cubicBezTo>
                  <a:pt x="713" y="656"/>
                  <a:pt x="712" y="656"/>
                  <a:pt x="711" y="657"/>
                </a:cubicBezTo>
                <a:cubicBezTo>
                  <a:pt x="710" y="657"/>
                  <a:pt x="710" y="657"/>
                  <a:pt x="710" y="657"/>
                </a:cubicBezTo>
                <a:cubicBezTo>
                  <a:pt x="709" y="657"/>
                  <a:pt x="709" y="657"/>
                  <a:pt x="709" y="657"/>
                </a:cubicBezTo>
                <a:cubicBezTo>
                  <a:pt x="709" y="657"/>
                  <a:pt x="709" y="657"/>
                  <a:pt x="709" y="657"/>
                </a:cubicBezTo>
                <a:cubicBezTo>
                  <a:pt x="707" y="657"/>
                  <a:pt x="707" y="657"/>
                  <a:pt x="707" y="657"/>
                </a:cubicBezTo>
                <a:cubicBezTo>
                  <a:pt x="708" y="659"/>
                  <a:pt x="708" y="659"/>
                  <a:pt x="708" y="659"/>
                </a:cubicBezTo>
                <a:cubicBezTo>
                  <a:pt x="708" y="659"/>
                  <a:pt x="708" y="659"/>
                  <a:pt x="709" y="661"/>
                </a:cubicBezTo>
                <a:cubicBezTo>
                  <a:pt x="709" y="662"/>
                  <a:pt x="711" y="665"/>
                  <a:pt x="714" y="671"/>
                </a:cubicBezTo>
                <a:cubicBezTo>
                  <a:pt x="715" y="671"/>
                  <a:pt x="715" y="671"/>
                  <a:pt x="715" y="671"/>
                </a:cubicBezTo>
                <a:cubicBezTo>
                  <a:pt x="714" y="669"/>
                  <a:pt x="714" y="669"/>
                  <a:pt x="714" y="669"/>
                </a:cubicBezTo>
                <a:cubicBezTo>
                  <a:pt x="714" y="669"/>
                  <a:pt x="714" y="669"/>
                  <a:pt x="710" y="671"/>
                </a:cubicBezTo>
                <a:cubicBezTo>
                  <a:pt x="711" y="672"/>
                  <a:pt x="711" y="672"/>
                  <a:pt x="711" y="672"/>
                </a:cubicBezTo>
                <a:cubicBezTo>
                  <a:pt x="712" y="671"/>
                  <a:pt x="712" y="671"/>
                  <a:pt x="712" y="671"/>
                </a:cubicBezTo>
                <a:cubicBezTo>
                  <a:pt x="712" y="671"/>
                  <a:pt x="711" y="670"/>
                  <a:pt x="710" y="669"/>
                </a:cubicBezTo>
                <a:cubicBezTo>
                  <a:pt x="709" y="668"/>
                  <a:pt x="707" y="668"/>
                  <a:pt x="705" y="668"/>
                </a:cubicBezTo>
                <a:cubicBezTo>
                  <a:pt x="705" y="668"/>
                  <a:pt x="704" y="668"/>
                  <a:pt x="703" y="668"/>
                </a:cubicBezTo>
                <a:cubicBezTo>
                  <a:pt x="704" y="669"/>
                  <a:pt x="704" y="669"/>
                  <a:pt x="704" y="669"/>
                </a:cubicBezTo>
                <a:cubicBezTo>
                  <a:pt x="704" y="668"/>
                  <a:pt x="704" y="668"/>
                  <a:pt x="704" y="668"/>
                </a:cubicBezTo>
                <a:cubicBezTo>
                  <a:pt x="703" y="668"/>
                  <a:pt x="702" y="668"/>
                  <a:pt x="701" y="668"/>
                </a:cubicBezTo>
                <a:cubicBezTo>
                  <a:pt x="701" y="669"/>
                  <a:pt x="700" y="670"/>
                  <a:pt x="700" y="671"/>
                </a:cubicBezTo>
                <a:cubicBezTo>
                  <a:pt x="700" y="671"/>
                  <a:pt x="700" y="672"/>
                  <a:pt x="701" y="673"/>
                </a:cubicBezTo>
                <a:cubicBezTo>
                  <a:pt x="702" y="674"/>
                  <a:pt x="703" y="676"/>
                  <a:pt x="703" y="676"/>
                </a:cubicBezTo>
                <a:cubicBezTo>
                  <a:pt x="704" y="675"/>
                  <a:pt x="704" y="675"/>
                  <a:pt x="704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4" y="675"/>
                  <a:pt x="704" y="675"/>
                  <a:pt x="704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4" y="675"/>
                  <a:pt x="704" y="675"/>
                  <a:pt x="704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2" y="675"/>
                  <a:pt x="702" y="675"/>
                  <a:pt x="702" y="675"/>
                </a:cubicBezTo>
                <a:cubicBezTo>
                  <a:pt x="701" y="675"/>
                  <a:pt x="699" y="676"/>
                  <a:pt x="693" y="676"/>
                </a:cubicBezTo>
                <a:cubicBezTo>
                  <a:pt x="690" y="676"/>
                  <a:pt x="689" y="676"/>
                  <a:pt x="687" y="677"/>
                </a:cubicBezTo>
                <a:cubicBezTo>
                  <a:pt x="686" y="677"/>
                  <a:pt x="686" y="677"/>
                  <a:pt x="685" y="678"/>
                </a:cubicBezTo>
                <a:cubicBezTo>
                  <a:pt x="685" y="679"/>
                  <a:pt x="685" y="679"/>
                  <a:pt x="685" y="680"/>
                </a:cubicBezTo>
                <a:cubicBezTo>
                  <a:pt x="685" y="681"/>
                  <a:pt x="685" y="682"/>
                  <a:pt x="685" y="682"/>
                </a:cubicBezTo>
                <a:cubicBezTo>
                  <a:pt x="685" y="683"/>
                  <a:pt x="686" y="684"/>
                  <a:pt x="686" y="685"/>
                </a:cubicBezTo>
                <a:cubicBezTo>
                  <a:pt x="686" y="686"/>
                  <a:pt x="686" y="687"/>
                  <a:pt x="685" y="688"/>
                </a:cubicBezTo>
                <a:cubicBezTo>
                  <a:pt x="687" y="688"/>
                  <a:pt x="687" y="688"/>
                  <a:pt x="687" y="688"/>
                </a:cubicBezTo>
                <a:cubicBezTo>
                  <a:pt x="685" y="687"/>
                  <a:pt x="685" y="687"/>
                  <a:pt x="685" y="687"/>
                </a:cubicBezTo>
                <a:cubicBezTo>
                  <a:pt x="685" y="688"/>
                  <a:pt x="684" y="689"/>
                  <a:pt x="684" y="689"/>
                </a:cubicBezTo>
                <a:cubicBezTo>
                  <a:pt x="684" y="689"/>
                  <a:pt x="683" y="689"/>
                  <a:pt x="683" y="689"/>
                </a:cubicBezTo>
                <a:cubicBezTo>
                  <a:pt x="682" y="689"/>
                  <a:pt x="680" y="689"/>
                  <a:pt x="678" y="688"/>
                </a:cubicBezTo>
                <a:cubicBezTo>
                  <a:pt x="677" y="687"/>
                  <a:pt x="675" y="687"/>
                  <a:pt x="673" y="687"/>
                </a:cubicBezTo>
                <a:cubicBezTo>
                  <a:pt x="673" y="688"/>
                  <a:pt x="673" y="688"/>
                  <a:pt x="673" y="688"/>
                </a:cubicBezTo>
                <a:cubicBezTo>
                  <a:pt x="673" y="687"/>
                  <a:pt x="673" y="687"/>
                  <a:pt x="673" y="687"/>
                </a:cubicBezTo>
                <a:cubicBezTo>
                  <a:pt x="673" y="687"/>
                  <a:pt x="673" y="687"/>
                  <a:pt x="672" y="687"/>
                </a:cubicBezTo>
                <a:cubicBezTo>
                  <a:pt x="671" y="687"/>
                  <a:pt x="671" y="687"/>
                  <a:pt x="670" y="687"/>
                </a:cubicBezTo>
                <a:cubicBezTo>
                  <a:pt x="669" y="688"/>
                  <a:pt x="668" y="690"/>
                  <a:pt x="668" y="691"/>
                </a:cubicBezTo>
                <a:cubicBezTo>
                  <a:pt x="668" y="693"/>
                  <a:pt x="668" y="695"/>
                  <a:pt x="668" y="696"/>
                </a:cubicBezTo>
                <a:cubicBezTo>
                  <a:pt x="667" y="697"/>
                  <a:pt x="667" y="698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6" y="699"/>
                  <a:pt x="666" y="699"/>
                </a:cubicBezTo>
                <a:cubicBezTo>
                  <a:pt x="664" y="699"/>
                  <a:pt x="663" y="699"/>
                  <a:pt x="661" y="699"/>
                </a:cubicBezTo>
                <a:cubicBezTo>
                  <a:pt x="659" y="699"/>
                  <a:pt x="656" y="699"/>
                  <a:pt x="654" y="700"/>
                </a:cubicBezTo>
                <a:cubicBezTo>
                  <a:pt x="654" y="702"/>
                  <a:pt x="654" y="702"/>
                  <a:pt x="654" y="702"/>
                </a:cubicBezTo>
                <a:cubicBezTo>
                  <a:pt x="654" y="700"/>
                  <a:pt x="654" y="700"/>
                  <a:pt x="654" y="700"/>
                </a:cubicBezTo>
                <a:cubicBezTo>
                  <a:pt x="652" y="701"/>
                  <a:pt x="651" y="702"/>
                  <a:pt x="651" y="703"/>
                </a:cubicBezTo>
                <a:cubicBezTo>
                  <a:pt x="650" y="704"/>
                  <a:pt x="650" y="706"/>
                  <a:pt x="650" y="707"/>
                </a:cubicBezTo>
                <a:cubicBezTo>
                  <a:pt x="650" y="711"/>
                  <a:pt x="651" y="716"/>
                  <a:pt x="651" y="716"/>
                </a:cubicBezTo>
                <a:cubicBezTo>
                  <a:pt x="653" y="715"/>
                  <a:pt x="653" y="715"/>
                  <a:pt x="653" y="715"/>
                </a:cubicBezTo>
                <a:cubicBezTo>
                  <a:pt x="651" y="715"/>
                  <a:pt x="651" y="715"/>
                  <a:pt x="651" y="715"/>
                </a:cubicBezTo>
                <a:cubicBezTo>
                  <a:pt x="651" y="715"/>
                  <a:pt x="651" y="715"/>
                  <a:pt x="651" y="721"/>
                </a:cubicBezTo>
                <a:cubicBezTo>
                  <a:pt x="653" y="721"/>
                  <a:pt x="653" y="721"/>
                  <a:pt x="653" y="721"/>
                </a:cubicBezTo>
                <a:cubicBezTo>
                  <a:pt x="653" y="719"/>
                  <a:pt x="653" y="719"/>
                  <a:pt x="653" y="719"/>
                </a:cubicBezTo>
                <a:cubicBezTo>
                  <a:pt x="653" y="719"/>
                  <a:pt x="653" y="719"/>
                  <a:pt x="646" y="718"/>
                </a:cubicBezTo>
                <a:cubicBezTo>
                  <a:pt x="646" y="718"/>
                  <a:pt x="646" y="718"/>
                  <a:pt x="646" y="718"/>
                </a:cubicBezTo>
                <a:cubicBezTo>
                  <a:pt x="646" y="718"/>
                  <a:pt x="646" y="718"/>
                  <a:pt x="646" y="718"/>
                </a:cubicBezTo>
                <a:cubicBezTo>
                  <a:pt x="646" y="718"/>
                  <a:pt x="646" y="718"/>
                  <a:pt x="635" y="719"/>
                </a:cubicBezTo>
                <a:cubicBezTo>
                  <a:pt x="634" y="719"/>
                  <a:pt x="634" y="719"/>
                  <a:pt x="634" y="719"/>
                </a:cubicBezTo>
                <a:cubicBezTo>
                  <a:pt x="634" y="720"/>
                  <a:pt x="634" y="720"/>
                  <a:pt x="634" y="720"/>
                </a:cubicBezTo>
                <a:cubicBezTo>
                  <a:pt x="634" y="720"/>
                  <a:pt x="634" y="720"/>
                  <a:pt x="634" y="720"/>
                </a:cubicBezTo>
                <a:cubicBezTo>
                  <a:pt x="633" y="721"/>
                  <a:pt x="633" y="722"/>
                  <a:pt x="631" y="724"/>
                </a:cubicBezTo>
                <a:cubicBezTo>
                  <a:pt x="633" y="725"/>
                  <a:pt x="633" y="725"/>
                  <a:pt x="633" y="725"/>
                </a:cubicBezTo>
                <a:cubicBezTo>
                  <a:pt x="633" y="723"/>
                  <a:pt x="633" y="723"/>
                  <a:pt x="633" y="723"/>
                </a:cubicBezTo>
                <a:cubicBezTo>
                  <a:pt x="633" y="723"/>
                  <a:pt x="633" y="723"/>
                  <a:pt x="625" y="720"/>
                </a:cubicBezTo>
                <a:cubicBezTo>
                  <a:pt x="623" y="720"/>
                  <a:pt x="623" y="720"/>
                  <a:pt x="623" y="720"/>
                </a:cubicBezTo>
                <a:cubicBezTo>
                  <a:pt x="623" y="721"/>
                  <a:pt x="623" y="721"/>
                  <a:pt x="623" y="721"/>
                </a:cubicBezTo>
                <a:cubicBezTo>
                  <a:pt x="623" y="721"/>
                  <a:pt x="623" y="721"/>
                  <a:pt x="620" y="730"/>
                </a:cubicBezTo>
                <a:cubicBezTo>
                  <a:pt x="622" y="730"/>
                  <a:pt x="622" y="730"/>
                  <a:pt x="622" y="730"/>
                </a:cubicBezTo>
                <a:cubicBezTo>
                  <a:pt x="621" y="729"/>
                  <a:pt x="621" y="729"/>
                  <a:pt x="621" y="729"/>
                </a:cubicBezTo>
                <a:cubicBezTo>
                  <a:pt x="621" y="729"/>
                  <a:pt x="621" y="729"/>
                  <a:pt x="617" y="731"/>
                </a:cubicBezTo>
                <a:cubicBezTo>
                  <a:pt x="618" y="733"/>
                  <a:pt x="618" y="733"/>
                  <a:pt x="618" y="733"/>
                </a:cubicBezTo>
                <a:cubicBezTo>
                  <a:pt x="619" y="732"/>
                  <a:pt x="619" y="732"/>
                  <a:pt x="619" y="732"/>
                </a:cubicBezTo>
                <a:cubicBezTo>
                  <a:pt x="619" y="732"/>
                  <a:pt x="619" y="732"/>
                  <a:pt x="616" y="724"/>
                </a:cubicBezTo>
                <a:cubicBezTo>
                  <a:pt x="616" y="723"/>
                  <a:pt x="616" y="723"/>
                  <a:pt x="616" y="723"/>
                </a:cubicBezTo>
                <a:cubicBezTo>
                  <a:pt x="615" y="723"/>
                  <a:pt x="615" y="723"/>
                  <a:pt x="615" y="723"/>
                </a:cubicBezTo>
                <a:cubicBezTo>
                  <a:pt x="615" y="723"/>
                  <a:pt x="615" y="723"/>
                  <a:pt x="607" y="720"/>
                </a:cubicBezTo>
                <a:cubicBezTo>
                  <a:pt x="606" y="720"/>
                  <a:pt x="606" y="720"/>
                  <a:pt x="606" y="720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5" y="722"/>
                  <a:pt x="601" y="725"/>
                  <a:pt x="597" y="726"/>
                </a:cubicBezTo>
                <a:cubicBezTo>
                  <a:pt x="597" y="727"/>
                  <a:pt x="597" y="727"/>
                  <a:pt x="597" y="727"/>
                </a:cubicBezTo>
                <a:cubicBezTo>
                  <a:pt x="597" y="726"/>
                  <a:pt x="597" y="726"/>
                  <a:pt x="597" y="726"/>
                </a:cubicBezTo>
                <a:cubicBezTo>
                  <a:pt x="597" y="726"/>
                  <a:pt x="596" y="725"/>
                  <a:pt x="595" y="724"/>
                </a:cubicBezTo>
                <a:cubicBezTo>
                  <a:pt x="593" y="723"/>
                  <a:pt x="591" y="721"/>
                  <a:pt x="590" y="719"/>
                </a:cubicBezTo>
                <a:cubicBezTo>
                  <a:pt x="589" y="718"/>
                  <a:pt x="588" y="717"/>
                  <a:pt x="588" y="716"/>
                </a:cubicBezTo>
                <a:cubicBezTo>
                  <a:pt x="587" y="715"/>
                  <a:pt x="587" y="715"/>
                  <a:pt x="586" y="714"/>
                </a:cubicBezTo>
                <a:cubicBezTo>
                  <a:pt x="586" y="714"/>
                  <a:pt x="586" y="714"/>
                  <a:pt x="586" y="714"/>
                </a:cubicBezTo>
                <a:cubicBezTo>
                  <a:pt x="586" y="714"/>
                  <a:pt x="586" y="714"/>
                  <a:pt x="586" y="714"/>
                </a:cubicBezTo>
                <a:cubicBezTo>
                  <a:pt x="585" y="713"/>
                  <a:pt x="584" y="713"/>
                  <a:pt x="582" y="713"/>
                </a:cubicBezTo>
                <a:cubicBezTo>
                  <a:pt x="580" y="713"/>
                  <a:pt x="578" y="712"/>
                  <a:pt x="576" y="712"/>
                </a:cubicBezTo>
                <a:cubicBezTo>
                  <a:pt x="574" y="712"/>
                  <a:pt x="572" y="711"/>
                  <a:pt x="571" y="711"/>
                </a:cubicBezTo>
                <a:cubicBezTo>
                  <a:pt x="571" y="711"/>
                  <a:pt x="571" y="711"/>
                  <a:pt x="571" y="711"/>
                </a:cubicBezTo>
                <a:cubicBezTo>
                  <a:pt x="571" y="711"/>
                  <a:pt x="571" y="711"/>
                  <a:pt x="571" y="711"/>
                </a:cubicBezTo>
                <a:cubicBezTo>
                  <a:pt x="570" y="711"/>
                  <a:pt x="570" y="711"/>
                  <a:pt x="570" y="711"/>
                </a:cubicBezTo>
                <a:cubicBezTo>
                  <a:pt x="570" y="711"/>
                  <a:pt x="570" y="710"/>
                  <a:pt x="570" y="710"/>
                </a:cubicBezTo>
                <a:cubicBezTo>
                  <a:pt x="570" y="709"/>
                  <a:pt x="571" y="707"/>
                  <a:pt x="572" y="706"/>
                </a:cubicBezTo>
                <a:cubicBezTo>
                  <a:pt x="572" y="705"/>
                  <a:pt x="572" y="704"/>
                  <a:pt x="573" y="704"/>
                </a:cubicBezTo>
                <a:cubicBezTo>
                  <a:pt x="573" y="703"/>
                  <a:pt x="573" y="703"/>
                  <a:pt x="573" y="703"/>
                </a:cubicBezTo>
                <a:cubicBezTo>
                  <a:pt x="573" y="702"/>
                  <a:pt x="573" y="702"/>
                  <a:pt x="573" y="702"/>
                </a:cubicBezTo>
                <a:cubicBezTo>
                  <a:pt x="573" y="701"/>
                  <a:pt x="573" y="701"/>
                  <a:pt x="573" y="700"/>
                </a:cubicBezTo>
                <a:cubicBezTo>
                  <a:pt x="572" y="700"/>
                  <a:pt x="572" y="699"/>
                  <a:pt x="571" y="699"/>
                </a:cubicBezTo>
                <a:cubicBezTo>
                  <a:pt x="569" y="697"/>
                  <a:pt x="567" y="696"/>
                  <a:pt x="567" y="696"/>
                </a:cubicBezTo>
                <a:cubicBezTo>
                  <a:pt x="567" y="696"/>
                  <a:pt x="567" y="696"/>
                  <a:pt x="567" y="696"/>
                </a:cubicBezTo>
                <a:cubicBezTo>
                  <a:pt x="566" y="696"/>
                  <a:pt x="566" y="696"/>
                  <a:pt x="566" y="696"/>
                </a:cubicBezTo>
                <a:cubicBezTo>
                  <a:pt x="566" y="696"/>
                  <a:pt x="566" y="696"/>
                  <a:pt x="550" y="697"/>
                </a:cubicBezTo>
                <a:cubicBezTo>
                  <a:pt x="550" y="699"/>
                  <a:pt x="550" y="699"/>
                  <a:pt x="550" y="699"/>
                </a:cubicBezTo>
                <a:cubicBezTo>
                  <a:pt x="551" y="698"/>
                  <a:pt x="551" y="698"/>
                  <a:pt x="551" y="698"/>
                </a:cubicBezTo>
                <a:cubicBezTo>
                  <a:pt x="551" y="698"/>
                  <a:pt x="540" y="687"/>
                  <a:pt x="539" y="686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9" y="686"/>
                  <a:pt x="539" y="686"/>
                  <a:pt x="539" y="686"/>
                </a:cubicBezTo>
                <a:cubicBezTo>
                  <a:pt x="539" y="686"/>
                  <a:pt x="539" y="686"/>
                  <a:pt x="539" y="686"/>
                </a:cubicBezTo>
                <a:cubicBezTo>
                  <a:pt x="539" y="685"/>
                  <a:pt x="538" y="685"/>
                  <a:pt x="538" y="685"/>
                </a:cubicBezTo>
                <a:cubicBezTo>
                  <a:pt x="537" y="685"/>
                  <a:pt x="537" y="685"/>
                  <a:pt x="537" y="685"/>
                </a:cubicBezTo>
                <a:cubicBezTo>
                  <a:pt x="536" y="686"/>
                  <a:pt x="536" y="686"/>
                  <a:pt x="536" y="686"/>
                </a:cubicBezTo>
                <a:cubicBezTo>
                  <a:pt x="536" y="687"/>
                  <a:pt x="536" y="687"/>
                  <a:pt x="536" y="687"/>
                </a:cubicBezTo>
                <a:cubicBezTo>
                  <a:pt x="535" y="689"/>
                  <a:pt x="535" y="692"/>
                  <a:pt x="535" y="694"/>
                </a:cubicBezTo>
                <a:cubicBezTo>
                  <a:pt x="535" y="696"/>
                  <a:pt x="535" y="698"/>
                  <a:pt x="535" y="698"/>
                </a:cubicBezTo>
                <a:cubicBezTo>
                  <a:pt x="537" y="698"/>
                  <a:pt x="537" y="698"/>
                  <a:pt x="537" y="698"/>
                </a:cubicBezTo>
                <a:cubicBezTo>
                  <a:pt x="537" y="696"/>
                  <a:pt x="537" y="696"/>
                  <a:pt x="537" y="696"/>
                </a:cubicBezTo>
                <a:cubicBezTo>
                  <a:pt x="537" y="696"/>
                  <a:pt x="537" y="696"/>
                  <a:pt x="519" y="695"/>
                </a:cubicBezTo>
                <a:cubicBezTo>
                  <a:pt x="519" y="696"/>
                  <a:pt x="519" y="696"/>
                  <a:pt x="519" y="696"/>
                </a:cubicBezTo>
                <a:cubicBezTo>
                  <a:pt x="520" y="696"/>
                  <a:pt x="520" y="696"/>
                  <a:pt x="520" y="696"/>
                </a:cubicBezTo>
                <a:cubicBezTo>
                  <a:pt x="520" y="696"/>
                  <a:pt x="520" y="694"/>
                  <a:pt x="520" y="692"/>
                </a:cubicBezTo>
                <a:cubicBezTo>
                  <a:pt x="520" y="692"/>
                  <a:pt x="519" y="691"/>
                  <a:pt x="519" y="690"/>
                </a:cubicBezTo>
                <a:cubicBezTo>
                  <a:pt x="519" y="689"/>
                  <a:pt x="519" y="688"/>
                  <a:pt x="519" y="688"/>
                </a:cubicBezTo>
                <a:cubicBezTo>
                  <a:pt x="519" y="688"/>
                  <a:pt x="519" y="687"/>
                  <a:pt x="519" y="687"/>
                </a:cubicBezTo>
                <a:cubicBezTo>
                  <a:pt x="518" y="686"/>
                  <a:pt x="518" y="686"/>
                  <a:pt x="518" y="686"/>
                </a:cubicBezTo>
                <a:cubicBezTo>
                  <a:pt x="517" y="686"/>
                  <a:pt x="515" y="685"/>
                  <a:pt x="512" y="684"/>
                </a:cubicBezTo>
                <a:cubicBezTo>
                  <a:pt x="504" y="682"/>
                  <a:pt x="492" y="679"/>
                  <a:pt x="492" y="679"/>
                </a:cubicBezTo>
                <a:cubicBezTo>
                  <a:pt x="492" y="680"/>
                  <a:pt x="492" y="680"/>
                  <a:pt x="492" y="680"/>
                </a:cubicBezTo>
                <a:cubicBezTo>
                  <a:pt x="493" y="679"/>
                  <a:pt x="493" y="679"/>
                  <a:pt x="493" y="679"/>
                </a:cubicBezTo>
                <a:cubicBezTo>
                  <a:pt x="493" y="679"/>
                  <a:pt x="492" y="677"/>
                  <a:pt x="490" y="676"/>
                </a:cubicBezTo>
                <a:cubicBezTo>
                  <a:pt x="488" y="674"/>
                  <a:pt x="485" y="672"/>
                  <a:pt x="481" y="672"/>
                </a:cubicBezTo>
                <a:cubicBezTo>
                  <a:pt x="472" y="672"/>
                  <a:pt x="464" y="677"/>
                  <a:pt x="464" y="677"/>
                </a:cubicBezTo>
                <a:cubicBezTo>
                  <a:pt x="463" y="678"/>
                  <a:pt x="463" y="678"/>
                  <a:pt x="463" y="678"/>
                </a:cubicBezTo>
                <a:cubicBezTo>
                  <a:pt x="463" y="679"/>
                  <a:pt x="463" y="679"/>
                  <a:pt x="463" y="679"/>
                </a:cubicBezTo>
                <a:cubicBezTo>
                  <a:pt x="463" y="679"/>
                  <a:pt x="463" y="679"/>
                  <a:pt x="463" y="683"/>
                </a:cubicBezTo>
                <a:cubicBezTo>
                  <a:pt x="465" y="683"/>
                  <a:pt x="465" y="683"/>
                  <a:pt x="465" y="683"/>
                </a:cubicBezTo>
                <a:cubicBezTo>
                  <a:pt x="464" y="682"/>
                  <a:pt x="464" y="682"/>
                  <a:pt x="464" y="682"/>
                </a:cubicBezTo>
                <a:cubicBezTo>
                  <a:pt x="464" y="682"/>
                  <a:pt x="464" y="682"/>
                  <a:pt x="460" y="687"/>
                </a:cubicBezTo>
                <a:cubicBezTo>
                  <a:pt x="461" y="688"/>
                  <a:pt x="461" y="688"/>
                  <a:pt x="461" y="688"/>
                </a:cubicBezTo>
                <a:cubicBezTo>
                  <a:pt x="461" y="687"/>
                  <a:pt x="461" y="687"/>
                  <a:pt x="461" y="687"/>
                </a:cubicBezTo>
                <a:cubicBezTo>
                  <a:pt x="461" y="687"/>
                  <a:pt x="461" y="687"/>
                  <a:pt x="454" y="685"/>
                </a:cubicBezTo>
                <a:cubicBezTo>
                  <a:pt x="454" y="687"/>
                  <a:pt x="454" y="687"/>
                  <a:pt x="454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7" y="687"/>
                  <a:pt x="458" y="685"/>
                </a:cubicBezTo>
                <a:cubicBezTo>
                  <a:pt x="459" y="684"/>
                  <a:pt x="460" y="684"/>
                  <a:pt x="460" y="683"/>
                </a:cubicBezTo>
                <a:cubicBezTo>
                  <a:pt x="461" y="682"/>
                  <a:pt x="461" y="681"/>
                  <a:pt x="461" y="680"/>
                </a:cubicBezTo>
                <a:cubicBezTo>
                  <a:pt x="461" y="679"/>
                  <a:pt x="461" y="679"/>
                  <a:pt x="461" y="678"/>
                </a:cubicBezTo>
                <a:cubicBezTo>
                  <a:pt x="460" y="679"/>
                  <a:pt x="460" y="679"/>
                  <a:pt x="460" y="679"/>
                </a:cubicBezTo>
                <a:cubicBezTo>
                  <a:pt x="461" y="679"/>
                  <a:pt x="461" y="679"/>
                  <a:pt x="461" y="679"/>
                </a:cubicBezTo>
                <a:cubicBezTo>
                  <a:pt x="461" y="678"/>
                  <a:pt x="461" y="678"/>
                  <a:pt x="461" y="677"/>
                </a:cubicBezTo>
                <a:cubicBezTo>
                  <a:pt x="460" y="676"/>
                  <a:pt x="459" y="676"/>
                  <a:pt x="459" y="676"/>
                </a:cubicBezTo>
                <a:cubicBezTo>
                  <a:pt x="458" y="676"/>
                  <a:pt x="458" y="676"/>
                  <a:pt x="457" y="677"/>
                </a:cubicBezTo>
                <a:cubicBezTo>
                  <a:pt x="455" y="677"/>
                  <a:pt x="454" y="679"/>
                  <a:pt x="452" y="680"/>
                </a:cubicBezTo>
                <a:cubicBezTo>
                  <a:pt x="450" y="682"/>
                  <a:pt x="449" y="683"/>
                  <a:pt x="449" y="683"/>
                </a:cubicBezTo>
                <a:cubicBezTo>
                  <a:pt x="448" y="684"/>
                  <a:pt x="448" y="684"/>
                  <a:pt x="448" y="684"/>
                </a:cubicBezTo>
                <a:cubicBezTo>
                  <a:pt x="449" y="685"/>
                  <a:pt x="449" y="685"/>
                  <a:pt x="449" y="685"/>
                </a:cubicBezTo>
                <a:cubicBezTo>
                  <a:pt x="449" y="685"/>
                  <a:pt x="449" y="685"/>
                  <a:pt x="449" y="685"/>
                </a:cubicBezTo>
                <a:cubicBezTo>
                  <a:pt x="449" y="685"/>
                  <a:pt x="449" y="687"/>
                  <a:pt x="449" y="689"/>
                </a:cubicBezTo>
                <a:cubicBezTo>
                  <a:pt x="449" y="690"/>
                  <a:pt x="449" y="691"/>
                  <a:pt x="449" y="691"/>
                </a:cubicBezTo>
                <a:cubicBezTo>
                  <a:pt x="448" y="692"/>
                  <a:pt x="448" y="693"/>
                  <a:pt x="447" y="694"/>
                </a:cubicBezTo>
                <a:cubicBezTo>
                  <a:pt x="446" y="694"/>
                  <a:pt x="445" y="694"/>
                  <a:pt x="444" y="694"/>
                </a:cubicBezTo>
                <a:cubicBezTo>
                  <a:pt x="444" y="694"/>
                  <a:pt x="443" y="694"/>
                  <a:pt x="442" y="694"/>
                </a:cubicBezTo>
                <a:cubicBezTo>
                  <a:pt x="441" y="693"/>
                  <a:pt x="439" y="693"/>
                  <a:pt x="438" y="693"/>
                </a:cubicBezTo>
                <a:cubicBezTo>
                  <a:pt x="436" y="693"/>
                  <a:pt x="434" y="694"/>
                  <a:pt x="431" y="695"/>
                </a:cubicBezTo>
                <a:cubicBezTo>
                  <a:pt x="431" y="695"/>
                  <a:pt x="431" y="695"/>
                  <a:pt x="431" y="695"/>
                </a:cubicBezTo>
                <a:cubicBezTo>
                  <a:pt x="431" y="695"/>
                  <a:pt x="431" y="695"/>
                  <a:pt x="431" y="695"/>
                </a:cubicBezTo>
                <a:cubicBezTo>
                  <a:pt x="426" y="697"/>
                  <a:pt x="423" y="701"/>
                  <a:pt x="422" y="704"/>
                </a:cubicBezTo>
                <a:cubicBezTo>
                  <a:pt x="421" y="707"/>
                  <a:pt x="420" y="709"/>
                  <a:pt x="420" y="710"/>
                </a:cubicBezTo>
                <a:cubicBezTo>
                  <a:pt x="422" y="710"/>
                  <a:pt x="422" y="710"/>
                  <a:pt x="422" y="710"/>
                </a:cubicBezTo>
                <a:cubicBezTo>
                  <a:pt x="422" y="708"/>
                  <a:pt x="422" y="708"/>
                  <a:pt x="422" y="708"/>
                </a:cubicBezTo>
                <a:cubicBezTo>
                  <a:pt x="422" y="708"/>
                  <a:pt x="422" y="708"/>
                  <a:pt x="416" y="708"/>
                </a:cubicBezTo>
                <a:cubicBezTo>
                  <a:pt x="416" y="710"/>
                  <a:pt x="416" y="710"/>
                  <a:pt x="416" y="710"/>
                </a:cubicBezTo>
                <a:cubicBezTo>
                  <a:pt x="418" y="709"/>
                  <a:pt x="418" y="709"/>
                  <a:pt x="418" y="709"/>
                </a:cubicBezTo>
                <a:cubicBezTo>
                  <a:pt x="418" y="709"/>
                  <a:pt x="418" y="709"/>
                  <a:pt x="417" y="708"/>
                </a:cubicBezTo>
                <a:cubicBezTo>
                  <a:pt x="417" y="707"/>
                  <a:pt x="416" y="706"/>
                  <a:pt x="414" y="706"/>
                </a:cubicBezTo>
                <a:cubicBezTo>
                  <a:pt x="413" y="706"/>
                  <a:pt x="411" y="707"/>
                  <a:pt x="410" y="709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0" y="708"/>
                  <a:pt x="410" y="708"/>
                  <a:pt x="410" y="708"/>
                </a:cubicBezTo>
                <a:cubicBezTo>
                  <a:pt x="410" y="709"/>
                  <a:pt x="410" y="709"/>
                  <a:pt x="409" y="709"/>
                </a:cubicBezTo>
                <a:cubicBezTo>
                  <a:pt x="409" y="710"/>
                  <a:pt x="409" y="710"/>
                  <a:pt x="409" y="710"/>
                </a:cubicBezTo>
                <a:cubicBezTo>
                  <a:pt x="409" y="711"/>
                  <a:pt x="409" y="712"/>
                  <a:pt x="409" y="712"/>
                </a:cubicBezTo>
                <a:cubicBezTo>
                  <a:pt x="410" y="713"/>
                  <a:pt x="412" y="714"/>
                  <a:pt x="413" y="715"/>
                </a:cubicBezTo>
                <a:cubicBezTo>
                  <a:pt x="414" y="716"/>
                  <a:pt x="414" y="716"/>
                  <a:pt x="415" y="717"/>
                </a:cubicBezTo>
                <a:cubicBezTo>
                  <a:pt x="415" y="717"/>
                  <a:pt x="415" y="717"/>
                  <a:pt x="415" y="717"/>
                </a:cubicBezTo>
                <a:cubicBezTo>
                  <a:pt x="415" y="717"/>
                  <a:pt x="415" y="717"/>
                  <a:pt x="415" y="717"/>
                </a:cubicBezTo>
                <a:cubicBezTo>
                  <a:pt x="416" y="716"/>
                  <a:pt x="416" y="716"/>
                  <a:pt x="416" y="716"/>
                </a:cubicBezTo>
                <a:cubicBezTo>
                  <a:pt x="415" y="716"/>
                  <a:pt x="415" y="716"/>
                  <a:pt x="415" y="716"/>
                </a:cubicBezTo>
                <a:cubicBezTo>
                  <a:pt x="415" y="717"/>
                  <a:pt x="415" y="717"/>
                  <a:pt x="415" y="717"/>
                </a:cubicBezTo>
                <a:cubicBezTo>
                  <a:pt x="416" y="716"/>
                  <a:pt x="416" y="716"/>
                  <a:pt x="416" y="716"/>
                </a:cubicBezTo>
                <a:cubicBezTo>
                  <a:pt x="415" y="716"/>
                  <a:pt x="415" y="716"/>
                  <a:pt x="415" y="716"/>
                </a:cubicBezTo>
                <a:cubicBezTo>
                  <a:pt x="415" y="717"/>
                  <a:pt x="415" y="717"/>
                  <a:pt x="415" y="718"/>
                </a:cubicBezTo>
                <a:cubicBezTo>
                  <a:pt x="414" y="719"/>
                  <a:pt x="414" y="721"/>
                  <a:pt x="413" y="722"/>
                </a:cubicBezTo>
                <a:cubicBezTo>
                  <a:pt x="412" y="723"/>
                  <a:pt x="412" y="723"/>
                  <a:pt x="411" y="723"/>
                </a:cubicBezTo>
                <a:cubicBezTo>
                  <a:pt x="411" y="723"/>
                  <a:pt x="411" y="723"/>
                  <a:pt x="411" y="723"/>
                </a:cubicBezTo>
                <a:cubicBezTo>
                  <a:pt x="410" y="723"/>
                  <a:pt x="410" y="723"/>
                  <a:pt x="410" y="723"/>
                </a:cubicBezTo>
                <a:cubicBezTo>
                  <a:pt x="409" y="724"/>
                  <a:pt x="408" y="725"/>
                  <a:pt x="408" y="726"/>
                </a:cubicBezTo>
                <a:cubicBezTo>
                  <a:pt x="407" y="727"/>
                  <a:pt x="407" y="729"/>
                  <a:pt x="407" y="730"/>
                </a:cubicBezTo>
                <a:cubicBezTo>
                  <a:pt x="407" y="732"/>
                  <a:pt x="407" y="733"/>
                  <a:pt x="407" y="733"/>
                </a:cubicBezTo>
                <a:cubicBezTo>
                  <a:pt x="407" y="735"/>
                  <a:pt x="407" y="735"/>
                  <a:pt x="407" y="735"/>
                </a:cubicBezTo>
                <a:cubicBezTo>
                  <a:pt x="409" y="734"/>
                  <a:pt x="409" y="734"/>
                  <a:pt x="409" y="734"/>
                </a:cubicBezTo>
                <a:cubicBezTo>
                  <a:pt x="409" y="734"/>
                  <a:pt x="409" y="734"/>
                  <a:pt x="409" y="734"/>
                </a:cubicBezTo>
                <a:cubicBezTo>
                  <a:pt x="410" y="734"/>
                  <a:pt x="412" y="733"/>
                  <a:pt x="415" y="733"/>
                </a:cubicBezTo>
                <a:cubicBezTo>
                  <a:pt x="415" y="731"/>
                  <a:pt x="415" y="731"/>
                  <a:pt x="415" y="731"/>
                </a:cubicBezTo>
                <a:cubicBezTo>
                  <a:pt x="413" y="732"/>
                  <a:pt x="413" y="732"/>
                  <a:pt x="413" y="732"/>
                </a:cubicBezTo>
                <a:cubicBezTo>
                  <a:pt x="414" y="732"/>
                  <a:pt x="414" y="732"/>
                  <a:pt x="414" y="732"/>
                </a:cubicBezTo>
                <a:cubicBezTo>
                  <a:pt x="414" y="733"/>
                  <a:pt x="414" y="735"/>
                  <a:pt x="414" y="738"/>
                </a:cubicBezTo>
                <a:cubicBezTo>
                  <a:pt x="414" y="739"/>
                  <a:pt x="414" y="741"/>
                  <a:pt x="414" y="742"/>
                </a:cubicBezTo>
                <a:cubicBezTo>
                  <a:pt x="413" y="744"/>
                  <a:pt x="413" y="747"/>
                  <a:pt x="413" y="749"/>
                </a:cubicBezTo>
                <a:cubicBezTo>
                  <a:pt x="413" y="752"/>
                  <a:pt x="413" y="754"/>
                  <a:pt x="413" y="755"/>
                </a:cubicBezTo>
                <a:cubicBezTo>
                  <a:pt x="413" y="756"/>
                  <a:pt x="414" y="757"/>
                  <a:pt x="414" y="758"/>
                </a:cubicBezTo>
                <a:cubicBezTo>
                  <a:pt x="414" y="759"/>
                  <a:pt x="415" y="759"/>
                  <a:pt x="416" y="760"/>
                </a:cubicBezTo>
                <a:cubicBezTo>
                  <a:pt x="416" y="758"/>
                  <a:pt x="416" y="758"/>
                  <a:pt x="416" y="758"/>
                </a:cubicBezTo>
                <a:cubicBezTo>
                  <a:pt x="415" y="759"/>
                  <a:pt x="415" y="759"/>
                  <a:pt x="415" y="759"/>
                </a:cubicBezTo>
                <a:cubicBezTo>
                  <a:pt x="415" y="759"/>
                  <a:pt x="416" y="760"/>
                  <a:pt x="416" y="761"/>
                </a:cubicBezTo>
                <a:cubicBezTo>
                  <a:pt x="416" y="762"/>
                  <a:pt x="417" y="763"/>
                  <a:pt x="417" y="765"/>
                </a:cubicBezTo>
                <a:cubicBezTo>
                  <a:pt x="417" y="766"/>
                  <a:pt x="418" y="767"/>
                  <a:pt x="418" y="767"/>
                </a:cubicBezTo>
                <a:cubicBezTo>
                  <a:pt x="419" y="766"/>
                  <a:pt x="419" y="766"/>
                  <a:pt x="419" y="766"/>
                </a:cubicBezTo>
                <a:cubicBezTo>
                  <a:pt x="419" y="765"/>
                  <a:pt x="419" y="765"/>
                  <a:pt x="419" y="765"/>
                </a:cubicBezTo>
                <a:cubicBezTo>
                  <a:pt x="419" y="765"/>
                  <a:pt x="419" y="765"/>
                  <a:pt x="410" y="765"/>
                </a:cubicBezTo>
                <a:cubicBezTo>
                  <a:pt x="410" y="766"/>
                  <a:pt x="410" y="766"/>
                  <a:pt x="410" y="766"/>
                </a:cubicBezTo>
                <a:cubicBezTo>
                  <a:pt x="411" y="766"/>
                  <a:pt x="411" y="766"/>
                  <a:pt x="411" y="766"/>
                </a:cubicBezTo>
                <a:cubicBezTo>
                  <a:pt x="411" y="766"/>
                  <a:pt x="409" y="761"/>
                  <a:pt x="401" y="758"/>
                </a:cubicBezTo>
                <a:cubicBezTo>
                  <a:pt x="400" y="758"/>
                  <a:pt x="400" y="758"/>
                  <a:pt x="400" y="758"/>
                </a:cubicBezTo>
                <a:cubicBezTo>
                  <a:pt x="400" y="758"/>
                  <a:pt x="400" y="758"/>
                  <a:pt x="400" y="758"/>
                </a:cubicBezTo>
                <a:cubicBezTo>
                  <a:pt x="400" y="758"/>
                  <a:pt x="399" y="758"/>
                  <a:pt x="399" y="758"/>
                </a:cubicBezTo>
                <a:cubicBezTo>
                  <a:pt x="396" y="758"/>
                  <a:pt x="393" y="759"/>
                  <a:pt x="392" y="760"/>
                </a:cubicBezTo>
                <a:cubicBezTo>
                  <a:pt x="389" y="762"/>
                  <a:pt x="387" y="765"/>
                  <a:pt x="385" y="767"/>
                </a:cubicBezTo>
                <a:cubicBezTo>
                  <a:pt x="384" y="768"/>
                  <a:pt x="384" y="769"/>
                  <a:pt x="383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3" y="771"/>
                  <a:pt x="383" y="771"/>
                  <a:pt x="383" y="771"/>
                </a:cubicBezTo>
                <a:cubicBezTo>
                  <a:pt x="383" y="770"/>
                  <a:pt x="383" y="770"/>
                  <a:pt x="383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3" y="771"/>
                  <a:pt x="383" y="771"/>
                  <a:pt x="383" y="771"/>
                </a:cubicBezTo>
                <a:cubicBezTo>
                  <a:pt x="383" y="770"/>
                  <a:pt x="383" y="770"/>
                  <a:pt x="383" y="770"/>
                </a:cubicBezTo>
                <a:cubicBezTo>
                  <a:pt x="383" y="770"/>
                  <a:pt x="383" y="770"/>
                  <a:pt x="376" y="770"/>
                </a:cubicBezTo>
                <a:cubicBezTo>
                  <a:pt x="376" y="772"/>
                  <a:pt x="376" y="772"/>
                  <a:pt x="376" y="772"/>
                </a:cubicBezTo>
                <a:cubicBezTo>
                  <a:pt x="377" y="771"/>
                  <a:pt x="377" y="771"/>
                  <a:pt x="377" y="771"/>
                </a:cubicBezTo>
                <a:cubicBezTo>
                  <a:pt x="377" y="771"/>
                  <a:pt x="373" y="767"/>
                  <a:pt x="367" y="761"/>
                </a:cubicBezTo>
                <a:cubicBezTo>
                  <a:pt x="366" y="760"/>
                  <a:pt x="364" y="759"/>
                  <a:pt x="362" y="759"/>
                </a:cubicBezTo>
                <a:cubicBezTo>
                  <a:pt x="359" y="759"/>
                  <a:pt x="356" y="761"/>
                  <a:pt x="353" y="762"/>
                </a:cubicBezTo>
                <a:cubicBezTo>
                  <a:pt x="350" y="764"/>
                  <a:pt x="347" y="765"/>
                  <a:pt x="345" y="765"/>
                </a:cubicBezTo>
                <a:cubicBezTo>
                  <a:pt x="343" y="765"/>
                  <a:pt x="341" y="764"/>
                  <a:pt x="341" y="763"/>
                </a:cubicBezTo>
                <a:cubicBezTo>
                  <a:pt x="340" y="762"/>
                  <a:pt x="340" y="762"/>
                  <a:pt x="340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8" y="761"/>
                  <a:pt x="338" y="761"/>
                  <a:pt x="338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9" y="761"/>
                  <a:pt x="340" y="759"/>
                  <a:pt x="341" y="757"/>
                </a:cubicBezTo>
                <a:cubicBezTo>
                  <a:pt x="341" y="756"/>
                  <a:pt x="341" y="755"/>
                  <a:pt x="342" y="754"/>
                </a:cubicBezTo>
                <a:cubicBezTo>
                  <a:pt x="342" y="753"/>
                  <a:pt x="342" y="753"/>
                  <a:pt x="342" y="753"/>
                </a:cubicBezTo>
                <a:cubicBezTo>
                  <a:pt x="342" y="752"/>
                  <a:pt x="342" y="752"/>
                  <a:pt x="342" y="752"/>
                </a:cubicBezTo>
                <a:cubicBezTo>
                  <a:pt x="342" y="751"/>
                  <a:pt x="342" y="750"/>
                  <a:pt x="342" y="750"/>
                </a:cubicBezTo>
                <a:cubicBezTo>
                  <a:pt x="341" y="750"/>
                  <a:pt x="340" y="749"/>
                  <a:pt x="340" y="749"/>
                </a:cubicBezTo>
                <a:cubicBezTo>
                  <a:pt x="339" y="749"/>
                  <a:pt x="338" y="750"/>
                  <a:pt x="337" y="750"/>
                </a:cubicBezTo>
                <a:cubicBezTo>
                  <a:pt x="335" y="752"/>
                  <a:pt x="332" y="754"/>
                  <a:pt x="332" y="754"/>
                </a:cubicBezTo>
                <a:cubicBezTo>
                  <a:pt x="333" y="756"/>
                  <a:pt x="333" y="756"/>
                  <a:pt x="333" y="756"/>
                </a:cubicBezTo>
                <a:cubicBezTo>
                  <a:pt x="333" y="754"/>
                  <a:pt x="333" y="754"/>
                  <a:pt x="333" y="754"/>
                </a:cubicBezTo>
                <a:cubicBezTo>
                  <a:pt x="333" y="754"/>
                  <a:pt x="333" y="754"/>
                  <a:pt x="324" y="748"/>
                </a:cubicBezTo>
                <a:cubicBezTo>
                  <a:pt x="323" y="749"/>
                  <a:pt x="323" y="749"/>
                  <a:pt x="323" y="749"/>
                </a:cubicBezTo>
                <a:cubicBezTo>
                  <a:pt x="324" y="750"/>
                  <a:pt x="324" y="750"/>
                  <a:pt x="324" y="750"/>
                </a:cubicBezTo>
                <a:cubicBezTo>
                  <a:pt x="324" y="750"/>
                  <a:pt x="324" y="750"/>
                  <a:pt x="330" y="742"/>
                </a:cubicBezTo>
                <a:cubicBezTo>
                  <a:pt x="331" y="740"/>
                  <a:pt x="331" y="740"/>
                  <a:pt x="331" y="740"/>
                </a:cubicBezTo>
                <a:cubicBezTo>
                  <a:pt x="329" y="739"/>
                  <a:pt x="329" y="739"/>
                  <a:pt x="329" y="739"/>
                </a:cubicBezTo>
                <a:cubicBezTo>
                  <a:pt x="329" y="739"/>
                  <a:pt x="329" y="739"/>
                  <a:pt x="323" y="735"/>
                </a:cubicBezTo>
                <a:cubicBezTo>
                  <a:pt x="322" y="735"/>
                  <a:pt x="322" y="735"/>
                  <a:pt x="322" y="735"/>
                </a:cubicBezTo>
                <a:cubicBezTo>
                  <a:pt x="321" y="735"/>
                  <a:pt x="321" y="735"/>
                  <a:pt x="321" y="735"/>
                </a:cubicBezTo>
                <a:cubicBezTo>
                  <a:pt x="321" y="735"/>
                  <a:pt x="321" y="735"/>
                  <a:pt x="318" y="737"/>
                </a:cubicBezTo>
                <a:cubicBezTo>
                  <a:pt x="319" y="738"/>
                  <a:pt x="319" y="738"/>
                  <a:pt x="319" y="738"/>
                </a:cubicBezTo>
                <a:cubicBezTo>
                  <a:pt x="320" y="737"/>
                  <a:pt x="320" y="737"/>
                  <a:pt x="320" y="737"/>
                </a:cubicBezTo>
                <a:cubicBezTo>
                  <a:pt x="320" y="737"/>
                  <a:pt x="320" y="737"/>
                  <a:pt x="315" y="733"/>
                </a:cubicBezTo>
                <a:cubicBezTo>
                  <a:pt x="314" y="732"/>
                  <a:pt x="314" y="732"/>
                  <a:pt x="314" y="732"/>
                </a:cubicBezTo>
                <a:cubicBezTo>
                  <a:pt x="313" y="733"/>
                  <a:pt x="313" y="733"/>
                  <a:pt x="313" y="733"/>
                </a:cubicBezTo>
                <a:cubicBezTo>
                  <a:pt x="313" y="733"/>
                  <a:pt x="313" y="733"/>
                  <a:pt x="308" y="735"/>
                </a:cubicBezTo>
                <a:cubicBezTo>
                  <a:pt x="308" y="737"/>
                  <a:pt x="308" y="737"/>
                  <a:pt x="308" y="737"/>
                </a:cubicBezTo>
                <a:cubicBezTo>
                  <a:pt x="310" y="736"/>
                  <a:pt x="310" y="736"/>
                  <a:pt x="310" y="736"/>
                </a:cubicBezTo>
                <a:cubicBezTo>
                  <a:pt x="310" y="736"/>
                  <a:pt x="308" y="731"/>
                  <a:pt x="304" y="726"/>
                </a:cubicBezTo>
                <a:cubicBezTo>
                  <a:pt x="304" y="726"/>
                  <a:pt x="304" y="726"/>
                  <a:pt x="304" y="726"/>
                </a:cubicBezTo>
                <a:cubicBezTo>
                  <a:pt x="303" y="726"/>
                  <a:pt x="303" y="726"/>
                  <a:pt x="303" y="726"/>
                </a:cubicBezTo>
                <a:cubicBezTo>
                  <a:pt x="302" y="726"/>
                  <a:pt x="302" y="726"/>
                  <a:pt x="301" y="726"/>
                </a:cubicBezTo>
                <a:cubicBezTo>
                  <a:pt x="298" y="726"/>
                  <a:pt x="295" y="726"/>
                  <a:pt x="293" y="727"/>
                </a:cubicBezTo>
                <a:cubicBezTo>
                  <a:pt x="291" y="728"/>
                  <a:pt x="289" y="729"/>
                  <a:pt x="289" y="729"/>
                </a:cubicBezTo>
                <a:cubicBezTo>
                  <a:pt x="289" y="730"/>
                  <a:pt x="289" y="730"/>
                  <a:pt x="289" y="730"/>
                </a:cubicBezTo>
                <a:cubicBezTo>
                  <a:pt x="291" y="729"/>
                  <a:pt x="291" y="729"/>
                  <a:pt x="291" y="729"/>
                </a:cubicBezTo>
                <a:cubicBezTo>
                  <a:pt x="291" y="729"/>
                  <a:pt x="289" y="727"/>
                  <a:pt x="287" y="724"/>
                </a:cubicBezTo>
                <a:cubicBezTo>
                  <a:pt x="286" y="723"/>
                  <a:pt x="285" y="722"/>
                  <a:pt x="284" y="721"/>
                </a:cubicBezTo>
                <a:cubicBezTo>
                  <a:pt x="283" y="719"/>
                  <a:pt x="283" y="719"/>
                  <a:pt x="282" y="718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0" y="716"/>
                  <a:pt x="278" y="716"/>
                  <a:pt x="275" y="716"/>
                </a:cubicBezTo>
                <a:cubicBezTo>
                  <a:pt x="273" y="716"/>
                  <a:pt x="272" y="716"/>
                  <a:pt x="271" y="716"/>
                </a:cubicBezTo>
                <a:cubicBezTo>
                  <a:pt x="272" y="718"/>
                  <a:pt x="272" y="718"/>
                  <a:pt x="272" y="718"/>
                </a:cubicBezTo>
                <a:cubicBezTo>
                  <a:pt x="273" y="717"/>
                  <a:pt x="273" y="717"/>
                  <a:pt x="273" y="717"/>
                </a:cubicBezTo>
                <a:cubicBezTo>
                  <a:pt x="273" y="717"/>
                  <a:pt x="267" y="711"/>
                  <a:pt x="260" y="711"/>
                </a:cubicBezTo>
                <a:cubicBezTo>
                  <a:pt x="258" y="711"/>
                  <a:pt x="256" y="711"/>
                  <a:pt x="255" y="713"/>
                </a:cubicBezTo>
                <a:cubicBezTo>
                  <a:pt x="254" y="714"/>
                  <a:pt x="254" y="715"/>
                  <a:pt x="254" y="716"/>
                </a:cubicBezTo>
                <a:cubicBezTo>
                  <a:pt x="254" y="717"/>
                  <a:pt x="254" y="719"/>
                  <a:pt x="254" y="720"/>
                </a:cubicBezTo>
                <a:cubicBezTo>
                  <a:pt x="254" y="721"/>
                  <a:pt x="254" y="721"/>
                  <a:pt x="254" y="722"/>
                </a:cubicBezTo>
                <a:cubicBezTo>
                  <a:pt x="254" y="722"/>
                  <a:pt x="253" y="723"/>
                  <a:pt x="252" y="723"/>
                </a:cubicBezTo>
                <a:cubicBezTo>
                  <a:pt x="252" y="723"/>
                  <a:pt x="252" y="723"/>
                  <a:pt x="252" y="723"/>
                </a:cubicBezTo>
                <a:cubicBezTo>
                  <a:pt x="252" y="723"/>
                  <a:pt x="252" y="723"/>
                  <a:pt x="252" y="723"/>
                </a:cubicBezTo>
                <a:cubicBezTo>
                  <a:pt x="251" y="724"/>
                  <a:pt x="250" y="724"/>
                  <a:pt x="249" y="724"/>
                </a:cubicBezTo>
                <a:cubicBezTo>
                  <a:pt x="247" y="725"/>
                  <a:pt x="244" y="723"/>
                  <a:pt x="242" y="721"/>
                </a:cubicBezTo>
                <a:cubicBezTo>
                  <a:pt x="241" y="720"/>
                  <a:pt x="241" y="719"/>
                  <a:pt x="240" y="718"/>
                </a:cubicBezTo>
                <a:cubicBezTo>
                  <a:pt x="240" y="718"/>
                  <a:pt x="240" y="718"/>
                  <a:pt x="239" y="717"/>
                </a:cubicBezTo>
                <a:cubicBezTo>
                  <a:pt x="239" y="717"/>
                  <a:pt x="239" y="717"/>
                  <a:pt x="239" y="717"/>
                </a:cubicBezTo>
                <a:cubicBezTo>
                  <a:pt x="237" y="714"/>
                  <a:pt x="237" y="714"/>
                  <a:pt x="237" y="714"/>
                </a:cubicBezTo>
                <a:cubicBezTo>
                  <a:pt x="237" y="717"/>
                  <a:pt x="237" y="717"/>
                  <a:pt x="237" y="717"/>
                </a:cubicBezTo>
                <a:cubicBezTo>
                  <a:pt x="237" y="718"/>
                  <a:pt x="237" y="718"/>
                  <a:pt x="237" y="718"/>
                </a:cubicBezTo>
                <a:cubicBezTo>
                  <a:pt x="236" y="718"/>
                  <a:pt x="236" y="719"/>
                  <a:pt x="235" y="720"/>
                </a:cubicBezTo>
                <a:cubicBezTo>
                  <a:pt x="235" y="720"/>
                  <a:pt x="235" y="721"/>
                  <a:pt x="234" y="721"/>
                </a:cubicBezTo>
                <a:cubicBezTo>
                  <a:pt x="234" y="722"/>
                  <a:pt x="233" y="722"/>
                  <a:pt x="233" y="722"/>
                </a:cubicBezTo>
                <a:cubicBezTo>
                  <a:pt x="233" y="723"/>
                  <a:pt x="233" y="723"/>
                  <a:pt x="233" y="723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3"/>
                  <a:pt x="233" y="723"/>
                  <a:pt x="233" y="723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1"/>
                  <a:pt x="232" y="720"/>
                  <a:pt x="232" y="719"/>
                </a:cubicBezTo>
                <a:cubicBezTo>
                  <a:pt x="231" y="718"/>
                  <a:pt x="230" y="716"/>
                  <a:pt x="228" y="715"/>
                </a:cubicBezTo>
                <a:cubicBezTo>
                  <a:pt x="227" y="716"/>
                  <a:pt x="227" y="716"/>
                  <a:pt x="227" y="716"/>
                </a:cubicBezTo>
                <a:cubicBezTo>
                  <a:pt x="228" y="715"/>
                  <a:pt x="228" y="715"/>
                  <a:pt x="228" y="715"/>
                </a:cubicBezTo>
                <a:cubicBezTo>
                  <a:pt x="227" y="714"/>
                  <a:pt x="226" y="714"/>
                  <a:pt x="224" y="714"/>
                </a:cubicBezTo>
                <a:cubicBezTo>
                  <a:pt x="221" y="714"/>
                  <a:pt x="218" y="715"/>
                  <a:pt x="215" y="716"/>
                </a:cubicBezTo>
                <a:cubicBezTo>
                  <a:pt x="212" y="717"/>
                  <a:pt x="209" y="718"/>
                  <a:pt x="209" y="718"/>
                </a:cubicBezTo>
                <a:cubicBezTo>
                  <a:pt x="210" y="719"/>
                  <a:pt x="210" y="719"/>
                  <a:pt x="210" y="719"/>
                </a:cubicBezTo>
                <a:cubicBezTo>
                  <a:pt x="211" y="718"/>
                  <a:pt x="211" y="718"/>
                  <a:pt x="211" y="718"/>
                </a:cubicBezTo>
                <a:cubicBezTo>
                  <a:pt x="211" y="718"/>
                  <a:pt x="211" y="718"/>
                  <a:pt x="197" y="702"/>
                </a:cubicBezTo>
                <a:cubicBezTo>
                  <a:pt x="197" y="701"/>
                  <a:pt x="197" y="701"/>
                  <a:pt x="197" y="701"/>
                </a:cubicBezTo>
                <a:cubicBezTo>
                  <a:pt x="196" y="702"/>
                  <a:pt x="196" y="702"/>
                  <a:pt x="196" y="702"/>
                </a:cubicBezTo>
                <a:cubicBezTo>
                  <a:pt x="196" y="702"/>
                  <a:pt x="196" y="702"/>
                  <a:pt x="185" y="703"/>
                </a:cubicBezTo>
                <a:cubicBezTo>
                  <a:pt x="185" y="704"/>
                  <a:pt x="185" y="704"/>
                  <a:pt x="185" y="704"/>
                </a:cubicBezTo>
                <a:cubicBezTo>
                  <a:pt x="186" y="703"/>
                  <a:pt x="186" y="703"/>
                  <a:pt x="186" y="703"/>
                </a:cubicBezTo>
                <a:cubicBezTo>
                  <a:pt x="186" y="703"/>
                  <a:pt x="186" y="703"/>
                  <a:pt x="185" y="702"/>
                </a:cubicBezTo>
                <a:cubicBezTo>
                  <a:pt x="184" y="701"/>
                  <a:pt x="184" y="701"/>
                  <a:pt x="184" y="701"/>
                </a:cubicBezTo>
                <a:cubicBezTo>
                  <a:pt x="183" y="702"/>
                  <a:pt x="183" y="702"/>
                  <a:pt x="183" y="702"/>
                </a:cubicBezTo>
                <a:cubicBezTo>
                  <a:pt x="183" y="702"/>
                  <a:pt x="183" y="702"/>
                  <a:pt x="177" y="707"/>
                </a:cubicBezTo>
                <a:cubicBezTo>
                  <a:pt x="179" y="708"/>
                  <a:pt x="179" y="708"/>
                  <a:pt x="179" y="708"/>
                </a:cubicBezTo>
                <a:cubicBezTo>
                  <a:pt x="180" y="708"/>
                  <a:pt x="180" y="708"/>
                  <a:pt x="180" y="708"/>
                </a:cubicBezTo>
                <a:cubicBezTo>
                  <a:pt x="180" y="708"/>
                  <a:pt x="180" y="708"/>
                  <a:pt x="172" y="695"/>
                </a:cubicBezTo>
                <a:cubicBezTo>
                  <a:pt x="170" y="696"/>
                  <a:pt x="170" y="696"/>
                  <a:pt x="170" y="696"/>
                </a:cubicBezTo>
                <a:cubicBezTo>
                  <a:pt x="172" y="697"/>
                  <a:pt x="172" y="697"/>
                  <a:pt x="172" y="697"/>
                </a:cubicBezTo>
                <a:cubicBezTo>
                  <a:pt x="172" y="697"/>
                  <a:pt x="172" y="697"/>
                  <a:pt x="175" y="689"/>
                </a:cubicBezTo>
                <a:cubicBezTo>
                  <a:pt x="175" y="687"/>
                  <a:pt x="175" y="687"/>
                  <a:pt x="175" y="687"/>
                </a:cubicBezTo>
                <a:cubicBezTo>
                  <a:pt x="174" y="687"/>
                  <a:pt x="174" y="687"/>
                  <a:pt x="174" y="687"/>
                </a:cubicBezTo>
                <a:cubicBezTo>
                  <a:pt x="174" y="687"/>
                  <a:pt x="174" y="687"/>
                  <a:pt x="171" y="685"/>
                </a:cubicBezTo>
                <a:cubicBezTo>
                  <a:pt x="171" y="685"/>
                  <a:pt x="171" y="685"/>
                  <a:pt x="171" y="685"/>
                </a:cubicBezTo>
                <a:cubicBezTo>
                  <a:pt x="170" y="685"/>
                  <a:pt x="170" y="685"/>
                  <a:pt x="170" y="685"/>
                </a:cubicBezTo>
                <a:cubicBezTo>
                  <a:pt x="170" y="685"/>
                  <a:pt x="170" y="685"/>
                  <a:pt x="158" y="688"/>
                </a:cubicBezTo>
                <a:cubicBezTo>
                  <a:pt x="158" y="690"/>
                  <a:pt x="158" y="690"/>
                  <a:pt x="158" y="690"/>
                </a:cubicBezTo>
                <a:cubicBezTo>
                  <a:pt x="159" y="688"/>
                  <a:pt x="159" y="688"/>
                  <a:pt x="159" y="688"/>
                </a:cubicBezTo>
                <a:cubicBezTo>
                  <a:pt x="159" y="688"/>
                  <a:pt x="159" y="688"/>
                  <a:pt x="136" y="673"/>
                </a:cubicBezTo>
                <a:cubicBezTo>
                  <a:pt x="135" y="675"/>
                  <a:pt x="135" y="675"/>
                  <a:pt x="135" y="675"/>
                </a:cubicBezTo>
                <a:cubicBezTo>
                  <a:pt x="137" y="675"/>
                  <a:pt x="137" y="675"/>
                  <a:pt x="137" y="675"/>
                </a:cubicBezTo>
                <a:cubicBezTo>
                  <a:pt x="137" y="675"/>
                  <a:pt x="137" y="675"/>
                  <a:pt x="137" y="669"/>
                </a:cubicBezTo>
                <a:cubicBezTo>
                  <a:pt x="137" y="665"/>
                  <a:pt x="137" y="665"/>
                  <a:pt x="137" y="665"/>
                </a:cubicBezTo>
                <a:cubicBezTo>
                  <a:pt x="134" y="668"/>
                  <a:pt x="134" y="668"/>
                  <a:pt x="134" y="668"/>
                </a:cubicBezTo>
                <a:cubicBezTo>
                  <a:pt x="134" y="668"/>
                  <a:pt x="134" y="668"/>
                  <a:pt x="127" y="676"/>
                </a:cubicBezTo>
                <a:cubicBezTo>
                  <a:pt x="129" y="677"/>
                  <a:pt x="129" y="677"/>
                  <a:pt x="129" y="677"/>
                </a:cubicBezTo>
                <a:cubicBezTo>
                  <a:pt x="129" y="676"/>
                  <a:pt x="129" y="676"/>
                  <a:pt x="129" y="676"/>
                </a:cubicBezTo>
                <a:cubicBezTo>
                  <a:pt x="129" y="676"/>
                  <a:pt x="129" y="676"/>
                  <a:pt x="129" y="676"/>
                </a:cubicBezTo>
                <a:cubicBezTo>
                  <a:pt x="128" y="676"/>
                  <a:pt x="124" y="674"/>
                  <a:pt x="122" y="671"/>
                </a:cubicBezTo>
                <a:cubicBezTo>
                  <a:pt x="122" y="671"/>
                  <a:pt x="122" y="671"/>
                  <a:pt x="122" y="671"/>
                </a:cubicBezTo>
                <a:cubicBezTo>
                  <a:pt x="121" y="671"/>
                  <a:pt x="121" y="671"/>
                  <a:pt x="121" y="671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2" y="669"/>
                  <a:pt x="125" y="669"/>
                  <a:pt x="128" y="668"/>
                </a:cubicBezTo>
                <a:cubicBezTo>
                  <a:pt x="127" y="667"/>
                  <a:pt x="127" y="667"/>
                  <a:pt x="127" y="667"/>
                </a:cubicBezTo>
                <a:cubicBezTo>
                  <a:pt x="127" y="668"/>
                  <a:pt x="127" y="668"/>
                  <a:pt x="127" y="668"/>
                </a:cubicBezTo>
                <a:cubicBezTo>
                  <a:pt x="128" y="668"/>
                  <a:pt x="129" y="668"/>
                  <a:pt x="130" y="667"/>
                </a:cubicBezTo>
                <a:cubicBezTo>
                  <a:pt x="131" y="666"/>
                  <a:pt x="131" y="664"/>
                  <a:pt x="131" y="663"/>
                </a:cubicBezTo>
                <a:cubicBezTo>
                  <a:pt x="132" y="662"/>
                  <a:pt x="132" y="660"/>
                  <a:pt x="132" y="659"/>
                </a:cubicBezTo>
                <a:cubicBezTo>
                  <a:pt x="132" y="656"/>
                  <a:pt x="131" y="654"/>
                  <a:pt x="131" y="654"/>
                </a:cubicBezTo>
                <a:cubicBezTo>
                  <a:pt x="131" y="653"/>
                  <a:pt x="131" y="653"/>
                  <a:pt x="131" y="653"/>
                </a:cubicBezTo>
                <a:cubicBezTo>
                  <a:pt x="130" y="653"/>
                  <a:pt x="130" y="653"/>
                  <a:pt x="130" y="653"/>
                </a:cubicBezTo>
                <a:cubicBezTo>
                  <a:pt x="130" y="653"/>
                  <a:pt x="130" y="653"/>
                  <a:pt x="122" y="650"/>
                </a:cubicBezTo>
                <a:cubicBezTo>
                  <a:pt x="122" y="650"/>
                  <a:pt x="122" y="650"/>
                  <a:pt x="122" y="650"/>
                </a:cubicBezTo>
                <a:cubicBezTo>
                  <a:pt x="121" y="651"/>
                  <a:pt x="121" y="651"/>
                  <a:pt x="121" y="651"/>
                </a:cubicBezTo>
                <a:cubicBezTo>
                  <a:pt x="121" y="651"/>
                  <a:pt x="121" y="651"/>
                  <a:pt x="121" y="651"/>
                </a:cubicBezTo>
                <a:cubicBezTo>
                  <a:pt x="120" y="651"/>
                  <a:pt x="118" y="652"/>
                  <a:pt x="117" y="652"/>
                </a:cubicBezTo>
                <a:cubicBezTo>
                  <a:pt x="116" y="652"/>
                  <a:pt x="116" y="652"/>
                  <a:pt x="116" y="652"/>
                </a:cubicBezTo>
                <a:cubicBezTo>
                  <a:pt x="115" y="651"/>
                  <a:pt x="115" y="651"/>
                  <a:pt x="115" y="651"/>
                </a:cubicBezTo>
                <a:cubicBezTo>
                  <a:pt x="115" y="651"/>
                  <a:pt x="115" y="650"/>
                  <a:pt x="115" y="650"/>
                </a:cubicBezTo>
                <a:cubicBezTo>
                  <a:pt x="115" y="649"/>
                  <a:pt x="115" y="649"/>
                  <a:pt x="115" y="649"/>
                </a:cubicBezTo>
                <a:cubicBezTo>
                  <a:pt x="115" y="648"/>
                  <a:pt x="115" y="648"/>
                  <a:pt x="115" y="648"/>
                </a:cubicBezTo>
                <a:cubicBezTo>
                  <a:pt x="115" y="648"/>
                  <a:pt x="115" y="648"/>
                  <a:pt x="115" y="648"/>
                </a:cubicBezTo>
                <a:cubicBezTo>
                  <a:pt x="115" y="648"/>
                  <a:pt x="115" y="648"/>
                  <a:pt x="115" y="648"/>
                </a:cubicBezTo>
                <a:cubicBezTo>
                  <a:pt x="116" y="646"/>
                  <a:pt x="116" y="646"/>
                  <a:pt x="116" y="646"/>
                </a:cubicBezTo>
                <a:cubicBezTo>
                  <a:pt x="114" y="646"/>
                  <a:pt x="114" y="646"/>
                  <a:pt x="114" y="646"/>
                </a:cubicBezTo>
                <a:cubicBezTo>
                  <a:pt x="114" y="646"/>
                  <a:pt x="114" y="646"/>
                  <a:pt x="108" y="646"/>
                </a:cubicBezTo>
                <a:cubicBezTo>
                  <a:pt x="108" y="648"/>
                  <a:pt x="108" y="648"/>
                  <a:pt x="108" y="648"/>
                </a:cubicBezTo>
                <a:cubicBezTo>
                  <a:pt x="110" y="647"/>
                  <a:pt x="110" y="647"/>
                  <a:pt x="110" y="647"/>
                </a:cubicBezTo>
                <a:cubicBezTo>
                  <a:pt x="110" y="647"/>
                  <a:pt x="109" y="647"/>
                  <a:pt x="109" y="646"/>
                </a:cubicBezTo>
                <a:cubicBezTo>
                  <a:pt x="109" y="645"/>
                  <a:pt x="108" y="644"/>
                  <a:pt x="108" y="643"/>
                </a:cubicBezTo>
                <a:cubicBezTo>
                  <a:pt x="107" y="643"/>
                  <a:pt x="107" y="642"/>
                  <a:pt x="107" y="642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7" y="642"/>
                  <a:pt x="108" y="642"/>
                  <a:pt x="109" y="641"/>
                </a:cubicBezTo>
                <a:cubicBezTo>
                  <a:pt x="110" y="641"/>
                  <a:pt x="112" y="641"/>
                  <a:pt x="114" y="640"/>
                </a:cubicBezTo>
                <a:cubicBezTo>
                  <a:pt x="115" y="640"/>
                  <a:pt x="117" y="640"/>
                  <a:pt x="117" y="640"/>
                </a:cubicBezTo>
                <a:cubicBezTo>
                  <a:pt x="117" y="640"/>
                  <a:pt x="117" y="640"/>
                  <a:pt x="117" y="640"/>
                </a:cubicBezTo>
                <a:cubicBezTo>
                  <a:pt x="117" y="639"/>
                  <a:pt x="117" y="639"/>
                  <a:pt x="117" y="639"/>
                </a:cubicBezTo>
                <a:cubicBezTo>
                  <a:pt x="117" y="639"/>
                  <a:pt x="117" y="639"/>
                  <a:pt x="132" y="624"/>
                </a:cubicBezTo>
                <a:cubicBezTo>
                  <a:pt x="133" y="624"/>
                  <a:pt x="133" y="624"/>
                  <a:pt x="133" y="624"/>
                </a:cubicBezTo>
                <a:cubicBezTo>
                  <a:pt x="133" y="624"/>
                  <a:pt x="133" y="624"/>
                  <a:pt x="133" y="624"/>
                </a:cubicBezTo>
                <a:cubicBezTo>
                  <a:pt x="133" y="624"/>
                  <a:pt x="135" y="616"/>
                  <a:pt x="137" y="609"/>
                </a:cubicBezTo>
                <a:cubicBezTo>
                  <a:pt x="138" y="605"/>
                  <a:pt x="139" y="601"/>
                  <a:pt x="140" y="598"/>
                </a:cubicBezTo>
                <a:cubicBezTo>
                  <a:pt x="141" y="597"/>
                  <a:pt x="141" y="596"/>
                  <a:pt x="141" y="595"/>
                </a:cubicBezTo>
                <a:cubicBezTo>
                  <a:pt x="141" y="594"/>
                  <a:pt x="142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1" y="593"/>
                  <a:pt x="141" y="593"/>
                  <a:pt x="141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1" y="593"/>
                  <a:pt x="141" y="593"/>
                  <a:pt x="141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1" y="592"/>
                  <a:pt x="141" y="592"/>
                  <a:pt x="141" y="592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3"/>
                  <a:pt x="142" y="593"/>
                  <a:pt x="143" y="593"/>
                </a:cubicBezTo>
                <a:cubicBezTo>
                  <a:pt x="144" y="591"/>
                  <a:pt x="145" y="588"/>
                  <a:pt x="146" y="584"/>
                </a:cubicBezTo>
                <a:cubicBezTo>
                  <a:pt x="150" y="573"/>
                  <a:pt x="155" y="554"/>
                  <a:pt x="156" y="550"/>
                </a:cubicBezTo>
                <a:cubicBezTo>
                  <a:pt x="154" y="549"/>
                  <a:pt x="154" y="549"/>
                  <a:pt x="154" y="549"/>
                </a:cubicBezTo>
                <a:cubicBezTo>
                  <a:pt x="156" y="550"/>
                  <a:pt x="156" y="550"/>
                  <a:pt x="156" y="550"/>
                </a:cubicBezTo>
                <a:cubicBezTo>
                  <a:pt x="157" y="546"/>
                  <a:pt x="160" y="542"/>
                  <a:pt x="162" y="539"/>
                </a:cubicBezTo>
                <a:cubicBezTo>
                  <a:pt x="164" y="538"/>
                  <a:pt x="165" y="536"/>
                  <a:pt x="166" y="536"/>
                </a:cubicBezTo>
                <a:cubicBezTo>
                  <a:pt x="166" y="535"/>
                  <a:pt x="167" y="535"/>
                  <a:pt x="167" y="535"/>
                </a:cubicBezTo>
                <a:cubicBezTo>
                  <a:pt x="167" y="534"/>
                  <a:pt x="167" y="534"/>
                  <a:pt x="167" y="534"/>
                </a:cubicBezTo>
                <a:cubicBezTo>
                  <a:pt x="166" y="533"/>
                  <a:pt x="166" y="533"/>
                  <a:pt x="166" y="533"/>
                </a:cubicBezTo>
                <a:cubicBezTo>
                  <a:pt x="166" y="535"/>
                  <a:pt x="166" y="535"/>
                  <a:pt x="166" y="535"/>
                </a:cubicBezTo>
                <a:cubicBezTo>
                  <a:pt x="166" y="535"/>
                  <a:pt x="166" y="535"/>
                  <a:pt x="174" y="535"/>
                </a:cubicBezTo>
                <a:cubicBezTo>
                  <a:pt x="177" y="535"/>
                  <a:pt x="177" y="535"/>
                  <a:pt x="177" y="535"/>
                </a:cubicBezTo>
                <a:cubicBezTo>
                  <a:pt x="176" y="533"/>
                  <a:pt x="176" y="533"/>
                  <a:pt x="176" y="533"/>
                </a:cubicBezTo>
                <a:cubicBezTo>
                  <a:pt x="176" y="532"/>
                  <a:pt x="175" y="531"/>
                  <a:pt x="174" y="529"/>
                </a:cubicBezTo>
                <a:cubicBezTo>
                  <a:pt x="173" y="527"/>
                  <a:pt x="171" y="524"/>
                  <a:pt x="168" y="524"/>
                </a:cubicBezTo>
                <a:cubicBezTo>
                  <a:pt x="168" y="525"/>
                  <a:pt x="168" y="525"/>
                  <a:pt x="168" y="525"/>
                </a:cubicBezTo>
                <a:cubicBezTo>
                  <a:pt x="168" y="524"/>
                  <a:pt x="168" y="524"/>
                  <a:pt x="168" y="524"/>
                </a:cubicBezTo>
                <a:cubicBezTo>
                  <a:pt x="168" y="523"/>
                  <a:pt x="168" y="523"/>
                  <a:pt x="167" y="523"/>
                </a:cubicBezTo>
                <a:cubicBezTo>
                  <a:pt x="166" y="523"/>
                  <a:pt x="166" y="524"/>
                  <a:pt x="165" y="524"/>
                </a:cubicBezTo>
                <a:cubicBezTo>
                  <a:pt x="163" y="525"/>
                  <a:pt x="161" y="528"/>
                  <a:pt x="160" y="530"/>
                </a:cubicBezTo>
                <a:cubicBezTo>
                  <a:pt x="158" y="532"/>
                  <a:pt x="157" y="534"/>
                  <a:pt x="157" y="534"/>
                </a:cubicBezTo>
                <a:cubicBezTo>
                  <a:pt x="158" y="534"/>
                  <a:pt x="158" y="534"/>
                  <a:pt x="158" y="534"/>
                </a:cubicBezTo>
                <a:cubicBezTo>
                  <a:pt x="160" y="535"/>
                  <a:pt x="160" y="535"/>
                  <a:pt x="160" y="535"/>
                </a:cubicBezTo>
                <a:cubicBezTo>
                  <a:pt x="160" y="535"/>
                  <a:pt x="163" y="521"/>
                  <a:pt x="167" y="507"/>
                </a:cubicBezTo>
                <a:cubicBezTo>
                  <a:pt x="169" y="500"/>
                  <a:pt x="171" y="493"/>
                  <a:pt x="172" y="487"/>
                </a:cubicBezTo>
                <a:cubicBezTo>
                  <a:pt x="173" y="484"/>
                  <a:pt x="174" y="482"/>
                  <a:pt x="174" y="480"/>
                </a:cubicBezTo>
                <a:cubicBezTo>
                  <a:pt x="174" y="479"/>
                  <a:pt x="174" y="478"/>
                  <a:pt x="174" y="478"/>
                </a:cubicBezTo>
                <a:cubicBezTo>
                  <a:pt x="175" y="477"/>
                  <a:pt x="175" y="477"/>
                  <a:pt x="175" y="476"/>
                </a:cubicBezTo>
                <a:cubicBezTo>
                  <a:pt x="175" y="475"/>
                  <a:pt x="175" y="470"/>
                  <a:pt x="176" y="466"/>
                </a:cubicBezTo>
                <a:cubicBezTo>
                  <a:pt x="177" y="462"/>
                  <a:pt x="177" y="458"/>
                  <a:pt x="177" y="458"/>
                </a:cubicBezTo>
                <a:cubicBezTo>
                  <a:pt x="176" y="458"/>
                  <a:pt x="176" y="458"/>
                  <a:pt x="176" y="458"/>
                </a:cubicBezTo>
                <a:cubicBezTo>
                  <a:pt x="176" y="459"/>
                  <a:pt x="176" y="459"/>
                  <a:pt x="176" y="459"/>
                </a:cubicBezTo>
                <a:cubicBezTo>
                  <a:pt x="176" y="459"/>
                  <a:pt x="176" y="459"/>
                  <a:pt x="183" y="459"/>
                </a:cubicBezTo>
                <a:cubicBezTo>
                  <a:pt x="183" y="458"/>
                  <a:pt x="183" y="458"/>
                  <a:pt x="183" y="458"/>
                </a:cubicBezTo>
                <a:cubicBezTo>
                  <a:pt x="181" y="458"/>
                  <a:pt x="181" y="458"/>
                  <a:pt x="181" y="458"/>
                </a:cubicBezTo>
                <a:cubicBezTo>
                  <a:pt x="181" y="458"/>
                  <a:pt x="181" y="458"/>
                  <a:pt x="182" y="466"/>
                </a:cubicBezTo>
                <a:cubicBezTo>
                  <a:pt x="183" y="466"/>
                  <a:pt x="183" y="466"/>
                  <a:pt x="183" y="466"/>
                </a:cubicBezTo>
                <a:cubicBezTo>
                  <a:pt x="183" y="467"/>
                  <a:pt x="183" y="467"/>
                  <a:pt x="183" y="467"/>
                </a:cubicBezTo>
                <a:cubicBezTo>
                  <a:pt x="183" y="467"/>
                  <a:pt x="183" y="467"/>
                  <a:pt x="184" y="469"/>
                </a:cubicBezTo>
                <a:cubicBezTo>
                  <a:pt x="186" y="471"/>
                  <a:pt x="189" y="475"/>
                  <a:pt x="196" y="484"/>
                </a:cubicBezTo>
                <a:cubicBezTo>
                  <a:pt x="197" y="483"/>
                  <a:pt x="197" y="483"/>
                  <a:pt x="197" y="483"/>
                </a:cubicBezTo>
                <a:cubicBezTo>
                  <a:pt x="196" y="483"/>
                  <a:pt x="196" y="483"/>
                  <a:pt x="196" y="483"/>
                </a:cubicBezTo>
                <a:cubicBezTo>
                  <a:pt x="196" y="483"/>
                  <a:pt x="196" y="483"/>
                  <a:pt x="196" y="486"/>
                </a:cubicBezTo>
                <a:cubicBezTo>
                  <a:pt x="197" y="488"/>
                  <a:pt x="197" y="493"/>
                  <a:pt x="199" y="504"/>
                </a:cubicBezTo>
                <a:cubicBezTo>
                  <a:pt x="199" y="504"/>
                  <a:pt x="199" y="504"/>
                  <a:pt x="199" y="504"/>
                </a:cubicBezTo>
                <a:cubicBezTo>
                  <a:pt x="199" y="504"/>
                  <a:pt x="199" y="504"/>
                  <a:pt x="199" y="504"/>
                </a:cubicBezTo>
                <a:cubicBezTo>
                  <a:pt x="199" y="504"/>
                  <a:pt x="199" y="504"/>
                  <a:pt x="203" y="510"/>
                </a:cubicBezTo>
                <a:cubicBezTo>
                  <a:pt x="204" y="511"/>
                  <a:pt x="204" y="511"/>
                  <a:pt x="204" y="511"/>
                </a:cubicBezTo>
                <a:cubicBezTo>
                  <a:pt x="205" y="510"/>
                  <a:pt x="205" y="510"/>
                  <a:pt x="205" y="510"/>
                </a:cubicBezTo>
                <a:cubicBezTo>
                  <a:pt x="205" y="510"/>
                  <a:pt x="205" y="510"/>
                  <a:pt x="207" y="509"/>
                </a:cubicBezTo>
                <a:cubicBezTo>
                  <a:pt x="207" y="508"/>
                  <a:pt x="207" y="508"/>
                  <a:pt x="207" y="508"/>
                </a:cubicBezTo>
                <a:cubicBezTo>
                  <a:pt x="207" y="507"/>
                  <a:pt x="207" y="507"/>
                  <a:pt x="207" y="507"/>
                </a:cubicBezTo>
                <a:cubicBezTo>
                  <a:pt x="207" y="507"/>
                  <a:pt x="207" y="507"/>
                  <a:pt x="203" y="482"/>
                </a:cubicBezTo>
                <a:cubicBezTo>
                  <a:pt x="203" y="481"/>
                  <a:pt x="203" y="481"/>
                  <a:pt x="203" y="481"/>
                </a:cubicBezTo>
                <a:cubicBezTo>
                  <a:pt x="203" y="481"/>
                  <a:pt x="203" y="481"/>
                  <a:pt x="203" y="481"/>
                </a:cubicBezTo>
                <a:cubicBezTo>
                  <a:pt x="203" y="481"/>
                  <a:pt x="197" y="468"/>
                  <a:pt x="191" y="458"/>
                </a:cubicBezTo>
                <a:cubicBezTo>
                  <a:pt x="189" y="459"/>
                  <a:pt x="189" y="459"/>
                  <a:pt x="189" y="459"/>
                </a:cubicBezTo>
                <a:cubicBezTo>
                  <a:pt x="191" y="458"/>
                  <a:pt x="191" y="458"/>
                  <a:pt x="191" y="458"/>
                </a:cubicBezTo>
                <a:cubicBezTo>
                  <a:pt x="185" y="447"/>
                  <a:pt x="172" y="443"/>
                  <a:pt x="172" y="443"/>
                </a:cubicBezTo>
                <a:cubicBezTo>
                  <a:pt x="172" y="444"/>
                  <a:pt x="172" y="444"/>
                  <a:pt x="172" y="444"/>
                </a:cubicBezTo>
                <a:cubicBezTo>
                  <a:pt x="173" y="444"/>
                  <a:pt x="173" y="444"/>
                  <a:pt x="173" y="444"/>
                </a:cubicBezTo>
                <a:cubicBezTo>
                  <a:pt x="173" y="444"/>
                  <a:pt x="173" y="444"/>
                  <a:pt x="173" y="437"/>
                </a:cubicBezTo>
                <a:cubicBezTo>
                  <a:pt x="172" y="437"/>
                  <a:pt x="172" y="437"/>
                  <a:pt x="172" y="437"/>
                </a:cubicBezTo>
                <a:cubicBezTo>
                  <a:pt x="173" y="439"/>
                  <a:pt x="173" y="439"/>
                  <a:pt x="173" y="439"/>
                </a:cubicBezTo>
                <a:cubicBezTo>
                  <a:pt x="173" y="439"/>
                  <a:pt x="179" y="435"/>
                  <a:pt x="185" y="430"/>
                </a:cubicBezTo>
                <a:cubicBezTo>
                  <a:pt x="184" y="429"/>
                  <a:pt x="184" y="429"/>
                  <a:pt x="184" y="429"/>
                </a:cubicBezTo>
                <a:cubicBezTo>
                  <a:pt x="185" y="431"/>
                  <a:pt x="185" y="431"/>
                  <a:pt x="185" y="431"/>
                </a:cubicBezTo>
                <a:cubicBezTo>
                  <a:pt x="187" y="429"/>
                  <a:pt x="188" y="428"/>
                  <a:pt x="189" y="426"/>
                </a:cubicBezTo>
                <a:cubicBezTo>
                  <a:pt x="190" y="424"/>
                  <a:pt x="190" y="422"/>
                  <a:pt x="190" y="420"/>
                </a:cubicBezTo>
                <a:cubicBezTo>
                  <a:pt x="190" y="417"/>
                  <a:pt x="189" y="414"/>
                  <a:pt x="189" y="414"/>
                </a:cubicBezTo>
                <a:cubicBezTo>
                  <a:pt x="189" y="414"/>
                  <a:pt x="189" y="414"/>
                  <a:pt x="189" y="414"/>
                </a:cubicBezTo>
                <a:cubicBezTo>
                  <a:pt x="189" y="414"/>
                  <a:pt x="189" y="414"/>
                  <a:pt x="189" y="414"/>
                </a:cubicBezTo>
                <a:cubicBezTo>
                  <a:pt x="189" y="414"/>
                  <a:pt x="189" y="413"/>
                  <a:pt x="188" y="412"/>
                </a:cubicBezTo>
                <a:cubicBezTo>
                  <a:pt x="188" y="411"/>
                  <a:pt x="186" y="408"/>
                  <a:pt x="186" y="406"/>
                </a:cubicBezTo>
                <a:cubicBezTo>
                  <a:pt x="185" y="404"/>
                  <a:pt x="184" y="401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398"/>
                  <a:pt x="186" y="397"/>
                  <a:pt x="188" y="396"/>
                </a:cubicBezTo>
                <a:cubicBezTo>
                  <a:pt x="189" y="395"/>
                  <a:pt x="191" y="394"/>
                  <a:pt x="192" y="394"/>
                </a:cubicBezTo>
                <a:cubicBezTo>
                  <a:pt x="192" y="394"/>
                  <a:pt x="192" y="394"/>
                  <a:pt x="193" y="394"/>
                </a:cubicBezTo>
                <a:cubicBezTo>
                  <a:pt x="193" y="394"/>
                  <a:pt x="193" y="394"/>
                  <a:pt x="193" y="394"/>
                </a:cubicBezTo>
                <a:cubicBezTo>
                  <a:pt x="194" y="393"/>
                  <a:pt x="194" y="393"/>
                  <a:pt x="194" y="393"/>
                </a:cubicBezTo>
                <a:cubicBezTo>
                  <a:pt x="194" y="392"/>
                  <a:pt x="194" y="392"/>
                  <a:pt x="193" y="392"/>
                </a:cubicBezTo>
                <a:cubicBezTo>
                  <a:pt x="193" y="391"/>
                  <a:pt x="193" y="391"/>
                  <a:pt x="193" y="391"/>
                </a:cubicBezTo>
                <a:cubicBezTo>
                  <a:pt x="192" y="391"/>
                  <a:pt x="191" y="390"/>
                  <a:pt x="190" y="390"/>
                </a:cubicBezTo>
                <a:cubicBezTo>
                  <a:pt x="189" y="389"/>
                  <a:pt x="189" y="389"/>
                  <a:pt x="189" y="389"/>
                </a:cubicBezTo>
                <a:cubicBezTo>
                  <a:pt x="188" y="388"/>
                  <a:pt x="188" y="388"/>
                  <a:pt x="188" y="388"/>
                </a:cubicBezTo>
                <a:cubicBezTo>
                  <a:pt x="187" y="389"/>
                  <a:pt x="187" y="389"/>
                  <a:pt x="187" y="389"/>
                </a:cubicBezTo>
                <a:cubicBezTo>
                  <a:pt x="187" y="389"/>
                  <a:pt x="187" y="389"/>
                  <a:pt x="182" y="393"/>
                </a:cubicBezTo>
                <a:cubicBezTo>
                  <a:pt x="183" y="394"/>
                  <a:pt x="183" y="394"/>
                  <a:pt x="183" y="394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3" y="393"/>
                  <a:pt x="183" y="393"/>
                  <a:pt x="167" y="383"/>
                </a:cubicBezTo>
                <a:cubicBezTo>
                  <a:pt x="166" y="385"/>
                  <a:pt x="166" y="385"/>
                  <a:pt x="166" y="385"/>
                </a:cubicBezTo>
                <a:cubicBezTo>
                  <a:pt x="167" y="384"/>
                  <a:pt x="167" y="384"/>
                  <a:pt x="167" y="384"/>
                </a:cubicBezTo>
                <a:cubicBezTo>
                  <a:pt x="167" y="384"/>
                  <a:pt x="167" y="384"/>
                  <a:pt x="150" y="369"/>
                </a:cubicBezTo>
                <a:cubicBezTo>
                  <a:pt x="149" y="370"/>
                  <a:pt x="149" y="370"/>
                  <a:pt x="149" y="370"/>
                </a:cubicBezTo>
                <a:cubicBezTo>
                  <a:pt x="150" y="370"/>
                  <a:pt x="150" y="370"/>
                  <a:pt x="150" y="370"/>
                </a:cubicBezTo>
                <a:cubicBezTo>
                  <a:pt x="150" y="370"/>
                  <a:pt x="150" y="366"/>
                  <a:pt x="149" y="360"/>
                </a:cubicBezTo>
                <a:cubicBezTo>
                  <a:pt x="147" y="360"/>
                  <a:pt x="147" y="360"/>
                  <a:pt x="147" y="360"/>
                </a:cubicBezTo>
                <a:cubicBezTo>
                  <a:pt x="149" y="360"/>
                  <a:pt x="149" y="360"/>
                  <a:pt x="149" y="360"/>
                </a:cubicBezTo>
                <a:cubicBezTo>
                  <a:pt x="149" y="358"/>
                  <a:pt x="148" y="356"/>
                  <a:pt x="146" y="354"/>
                </a:cubicBezTo>
                <a:cubicBezTo>
                  <a:pt x="142" y="347"/>
                  <a:pt x="134" y="339"/>
                  <a:pt x="134" y="339"/>
                </a:cubicBezTo>
                <a:cubicBezTo>
                  <a:pt x="133" y="340"/>
                  <a:pt x="133" y="340"/>
                  <a:pt x="133" y="340"/>
                </a:cubicBezTo>
                <a:cubicBezTo>
                  <a:pt x="134" y="340"/>
                  <a:pt x="134" y="340"/>
                  <a:pt x="134" y="340"/>
                </a:cubicBezTo>
                <a:cubicBezTo>
                  <a:pt x="134" y="340"/>
                  <a:pt x="134" y="340"/>
                  <a:pt x="134" y="333"/>
                </a:cubicBezTo>
                <a:cubicBezTo>
                  <a:pt x="133" y="333"/>
                  <a:pt x="133" y="333"/>
                  <a:pt x="133" y="333"/>
                </a:cubicBezTo>
                <a:cubicBezTo>
                  <a:pt x="134" y="335"/>
                  <a:pt x="134" y="335"/>
                  <a:pt x="134" y="335"/>
                </a:cubicBezTo>
                <a:cubicBezTo>
                  <a:pt x="134" y="335"/>
                  <a:pt x="140" y="328"/>
                  <a:pt x="146" y="322"/>
                </a:cubicBezTo>
                <a:cubicBezTo>
                  <a:pt x="145" y="321"/>
                  <a:pt x="145" y="321"/>
                  <a:pt x="145" y="321"/>
                </a:cubicBezTo>
                <a:cubicBezTo>
                  <a:pt x="146" y="323"/>
                  <a:pt x="146" y="323"/>
                  <a:pt x="146" y="323"/>
                </a:cubicBezTo>
                <a:cubicBezTo>
                  <a:pt x="147" y="322"/>
                  <a:pt x="147" y="321"/>
                  <a:pt x="147" y="320"/>
                </a:cubicBezTo>
                <a:cubicBezTo>
                  <a:pt x="147" y="319"/>
                  <a:pt x="147" y="318"/>
                  <a:pt x="147" y="317"/>
                </a:cubicBezTo>
                <a:cubicBezTo>
                  <a:pt x="145" y="315"/>
                  <a:pt x="142" y="314"/>
                  <a:pt x="139" y="312"/>
                </a:cubicBezTo>
                <a:cubicBezTo>
                  <a:pt x="137" y="311"/>
                  <a:pt x="134" y="310"/>
                  <a:pt x="134" y="310"/>
                </a:cubicBezTo>
                <a:cubicBezTo>
                  <a:pt x="134" y="312"/>
                  <a:pt x="134" y="312"/>
                  <a:pt x="134" y="312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5" y="312"/>
                  <a:pt x="135" y="312"/>
                  <a:pt x="134" y="306"/>
                </a:cubicBezTo>
                <a:cubicBezTo>
                  <a:pt x="133" y="306"/>
                  <a:pt x="133" y="306"/>
                  <a:pt x="133" y="306"/>
                </a:cubicBezTo>
                <a:cubicBezTo>
                  <a:pt x="133" y="308"/>
                  <a:pt x="133" y="308"/>
                  <a:pt x="133" y="308"/>
                </a:cubicBezTo>
                <a:cubicBezTo>
                  <a:pt x="133" y="308"/>
                  <a:pt x="133" y="308"/>
                  <a:pt x="140" y="307"/>
                </a:cubicBezTo>
                <a:cubicBezTo>
                  <a:pt x="142" y="306"/>
                  <a:pt x="142" y="306"/>
                  <a:pt x="142" y="306"/>
                </a:cubicBezTo>
                <a:cubicBezTo>
                  <a:pt x="141" y="304"/>
                  <a:pt x="141" y="304"/>
                  <a:pt x="141" y="304"/>
                </a:cubicBezTo>
                <a:cubicBezTo>
                  <a:pt x="141" y="304"/>
                  <a:pt x="141" y="304"/>
                  <a:pt x="138" y="300"/>
                </a:cubicBezTo>
                <a:cubicBezTo>
                  <a:pt x="137" y="301"/>
                  <a:pt x="137" y="301"/>
                  <a:pt x="137" y="301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7" y="303"/>
                  <a:pt x="141" y="301"/>
                  <a:pt x="145" y="300"/>
                </a:cubicBezTo>
                <a:cubicBezTo>
                  <a:pt x="145" y="298"/>
                  <a:pt x="145" y="298"/>
                  <a:pt x="145" y="298"/>
                </a:cubicBezTo>
                <a:cubicBezTo>
                  <a:pt x="145" y="300"/>
                  <a:pt x="145" y="300"/>
                  <a:pt x="145" y="300"/>
                </a:cubicBezTo>
                <a:cubicBezTo>
                  <a:pt x="148" y="300"/>
                  <a:pt x="152" y="301"/>
                  <a:pt x="155" y="303"/>
                </a:cubicBezTo>
                <a:cubicBezTo>
                  <a:pt x="156" y="304"/>
                  <a:pt x="158" y="305"/>
                  <a:pt x="159" y="305"/>
                </a:cubicBezTo>
                <a:cubicBezTo>
                  <a:pt x="159" y="306"/>
                  <a:pt x="159" y="306"/>
                  <a:pt x="160" y="306"/>
                </a:cubicBezTo>
                <a:cubicBezTo>
                  <a:pt x="160" y="306"/>
                  <a:pt x="160" y="306"/>
                  <a:pt x="160" y="306"/>
                </a:cubicBezTo>
                <a:cubicBezTo>
                  <a:pt x="167" y="311"/>
                  <a:pt x="167" y="311"/>
                  <a:pt x="167" y="311"/>
                </a:cubicBezTo>
                <a:cubicBezTo>
                  <a:pt x="162" y="304"/>
                  <a:pt x="162" y="304"/>
                  <a:pt x="162" y="304"/>
                </a:cubicBezTo>
                <a:cubicBezTo>
                  <a:pt x="162" y="304"/>
                  <a:pt x="161" y="302"/>
                  <a:pt x="159" y="300"/>
                </a:cubicBezTo>
                <a:cubicBezTo>
                  <a:pt x="157" y="298"/>
                  <a:pt x="154" y="295"/>
                  <a:pt x="151" y="294"/>
                </a:cubicBezTo>
                <a:cubicBezTo>
                  <a:pt x="150" y="296"/>
                  <a:pt x="150" y="296"/>
                  <a:pt x="150" y="296"/>
                </a:cubicBezTo>
                <a:cubicBezTo>
                  <a:pt x="151" y="294"/>
                  <a:pt x="151" y="294"/>
                  <a:pt x="151" y="294"/>
                </a:cubicBezTo>
                <a:cubicBezTo>
                  <a:pt x="149" y="294"/>
                  <a:pt x="147" y="293"/>
                  <a:pt x="145" y="293"/>
                </a:cubicBezTo>
                <a:cubicBezTo>
                  <a:pt x="138" y="293"/>
                  <a:pt x="132" y="297"/>
                  <a:pt x="132" y="297"/>
                </a:cubicBezTo>
                <a:cubicBezTo>
                  <a:pt x="133" y="298"/>
                  <a:pt x="133" y="298"/>
                  <a:pt x="133" y="298"/>
                </a:cubicBezTo>
                <a:cubicBezTo>
                  <a:pt x="133" y="297"/>
                  <a:pt x="133" y="297"/>
                  <a:pt x="133" y="297"/>
                </a:cubicBezTo>
                <a:cubicBezTo>
                  <a:pt x="133" y="297"/>
                  <a:pt x="132" y="297"/>
                  <a:pt x="131" y="297"/>
                </a:cubicBezTo>
                <a:cubicBezTo>
                  <a:pt x="129" y="296"/>
                  <a:pt x="126" y="296"/>
                  <a:pt x="124" y="295"/>
                </a:cubicBezTo>
                <a:cubicBezTo>
                  <a:pt x="122" y="294"/>
                  <a:pt x="120" y="293"/>
                  <a:pt x="119" y="292"/>
                </a:cubicBezTo>
                <a:cubicBezTo>
                  <a:pt x="119" y="292"/>
                  <a:pt x="119" y="292"/>
                  <a:pt x="119" y="292"/>
                </a:cubicBezTo>
                <a:cubicBezTo>
                  <a:pt x="119" y="292"/>
                  <a:pt x="119" y="292"/>
                  <a:pt x="119" y="292"/>
                </a:cubicBezTo>
                <a:cubicBezTo>
                  <a:pt x="119" y="292"/>
                  <a:pt x="118" y="291"/>
                  <a:pt x="118" y="291"/>
                </a:cubicBezTo>
                <a:cubicBezTo>
                  <a:pt x="118" y="289"/>
                  <a:pt x="119" y="288"/>
                  <a:pt x="120" y="286"/>
                </a:cubicBezTo>
                <a:cubicBezTo>
                  <a:pt x="121" y="283"/>
                  <a:pt x="123" y="280"/>
                  <a:pt x="124" y="278"/>
                </a:cubicBezTo>
                <a:cubicBezTo>
                  <a:pt x="125" y="276"/>
                  <a:pt x="126" y="275"/>
                  <a:pt x="126" y="275"/>
                </a:cubicBezTo>
                <a:cubicBezTo>
                  <a:pt x="127" y="274"/>
                  <a:pt x="127" y="274"/>
                  <a:pt x="127" y="274"/>
                </a:cubicBezTo>
                <a:cubicBezTo>
                  <a:pt x="129" y="271"/>
                  <a:pt x="129" y="271"/>
                  <a:pt x="129" y="271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6" y="271"/>
                  <a:pt x="126" y="271"/>
                  <a:pt x="102" y="270"/>
                </a:cubicBezTo>
                <a:cubicBezTo>
                  <a:pt x="102" y="271"/>
                  <a:pt x="102" y="271"/>
                  <a:pt x="102" y="271"/>
                </a:cubicBezTo>
                <a:cubicBezTo>
                  <a:pt x="103" y="271"/>
                  <a:pt x="103" y="271"/>
                  <a:pt x="103" y="271"/>
                </a:cubicBezTo>
                <a:cubicBezTo>
                  <a:pt x="103" y="271"/>
                  <a:pt x="103" y="271"/>
                  <a:pt x="103" y="267"/>
                </a:cubicBezTo>
                <a:cubicBezTo>
                  <a:pt x="102" y="267"/>
                  <a:pt x="102" y="267"/>
                  <a:pt x="102" y="267"/>
                </a:cubicBezTo>
                <a:cubicBezTo>
                  <a:pt x="102" y="269"/>
                  <a:pt x="102" y="269"/>
                  <a:pt x="102" y="269"/>
                </a:cubicBezTo>
                <a:cubicBezTo>
                  <a:pt x="102" y="269"/>
                  <a:pt x="104" y="268"/>
                  <a:pt x="107" y="267"/>
                </a:cubicBezTo>
                <a:cubicBezTo>
                  <a:pt x="108" y="267"/>
                  <a:pt x="109" y="266"/>
                  <a:pt x="111" y="266"/>
                </a:cubicBezTo>
                <a:cubicBezTo>
                  <a:pt x="111" y="265"/>
                  <a:pt x="112" y="265"/>
                  <a:pt x="112" y="265"/>
                </a:cubicBezTo>
                <a:cubicBezTo>
                  <a:pt x="112" y="264"/>
                  <a:pt x="113" y="264"/>
                  <a:pt x="113" y="263"/>
                </a:cubicBezTo>
                <a:cubicBezTo>
                  <a:pt x="113" y="262"/>
                  <a:pt x="112" y="261"/>
                  <a:pt x="112" y="261"/>
                </a:cubicBezTo>
                <a:cubicBezTo>
                  <a:pt x="111" y="262"/>
                  <a:pt x="111" y="262"/>
                  <a:pt x="111" y="262"/>
                </a:cubicBezTo>
                <a:cubicBezTo>
                  <a:pt x="112" y="261"/>
                  <a:pt x="112" y="261"/>
                  <a:pt x="112" y="261"/>
                </a:cubicBezTo>
                <a:cubicBezTo>
                  <a:pt x="111" y="259"/>
                  <a:pt x="109" y="258"/>
                  <a:pt x="107" y="258"/>
                </a:cubicBezTo>
                <a:cubicBezTo>
                  <a:pt x="105" y="258"/>
                  <a:pt x="103" y="259"/>
                  <a:pt x="101" y="260"/>
                </a:cubicBezTo>
                <a:cubicBezTo>
                  <a:pt x="100" y="261"/>
                  <a:pt x="99" y="262"/>
                  <a:pt x="99" y="262"/>
                </a:cubicBezTo>
                <a:cubicBezTo>
                  <a:pt x="100" y="263"/>
                  <a:pt x="100" y="263"/>
                  <a:pt x="100" y="263"/>
                </a:cubicBezTo>
                <a:cubicBezTo>
                  <a:pt x="102" y="263"/>
                  <a:pt x="102" y="263"/>
                  <a:pt x="102" y="263"/>
                </a:cubicBezTo>
                <a:cubicBezTo>
                  <a:pt x="102" y="263"/>
                  <a:pt x="102" y="263"/>
                  <a:pt x="100" y="256"/>
                </a:cubicBezTo>
                <a:cubicBezTo>
                  <a:pt x="99" y="249"/>
                  <a:pt x="99" y="249"/>
                  <a:pt x="99" y="249"/>
                </a:cubicBezTo>
                <a:cubicBezTo>
                  <a:pt x="97" y="256"/>
                  <a:pt x="97" y="256"/>
                  <a:pt x="97" y="256"/>
                </a:cubicBezTo>
                <a:cubicBezTo>
                  <a:pt x="97" y="256"/>
                  <a:pt x="97" y="256"/>
                  <a:pt x="96" y="263"/>
                </a:cubicBezTo>
                <a:cubicBezTo>
                  <a:pt x="97" y="263"/>
                  <a:pt x="97" y="263"/>
                  <a:pt x="97" y="263"/>
                </a:cubicBezTo>
                <a:cubicBezTo>
                  <a:pt x="98" y="262"/>
                  <a:pt x="98" y="262"/>
                  <a:pt x="98" y="262"/>
                </a:cubicBezTo>
                <a:cubicBezTo>
                  <a:pt x="98" y="262"/>
                  <a:pt x="92" y="260"/>
                  <a:pt x="88" y="260"/>
                </a:cubicBezTo>
                <a:cubicBezTo>
                  <a:pt x="88" y="260"/>
                  <a:pt x="88" y="260"/>
                  <a:pt x="88" y="260"/>
                </a:cubicBezTo>
                <a:cubicBezTo>
                  <a:pt x="88" y="260"/>
                  <a:pt x="88" y="260"/>
                  <a:pt x="88" y="260"/>
                </a:cubicBezTo>
                <a:cubicBezTo>
                  <a:pt x="88" y="260"/>
                  <a:pt x="87" y="259"/>
                  <a:pt x="87" y="258"/>
                </a:cubicBezTo>
                <a:cubicBezTo>
                  <a:pt x="87" y="257"/>
                  <a:pt x="87" y="256"/>
                  <a:pt x="87" y="256"/>
                </a:cubicBezTo>
                <a:cubicBezTo>
                  <a:pt x="87" y="255"/>
                  <a:pt x="87" y="255"/>
                  <a:pt x="87" y="255"/>
                </a:cubicBezTo>
                <a:cubicBezTo>
                  <a:pt x="85" y="255"/>
                  <a:pt x="85" y="255"/>
                  <a:pt x="85" y="255"/>
                </a:cubicBezTo>
                <a:cubicBezTo>
                  <a:pt x="86" y="256"/>
                  <a:pt x="86" y="256"/>
                  <a:pt x="86" y="256"/>
                </a:cubicBezTo>
                <a:cubicBezTo>
                  <a:pt x="86" y="256"/>
                  <a:pt x="92" y="251"/>
                  <a:pt x="93" y="250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50"/>
                  <a:pt x="92" y="250"/>
                  <a:pt x="92" y="250"/>
                </a:cubicBezTo>
                <a:cubicBezTo>
                  <a:pt x="93" y="250"/>
                  <a:pt x="93" y="250"/>
                  <a:pt x="93" y="250"/>
                </a:cubicBezTo>
                <a:cubicBezTo>
                  <a:pt x="93" y="250"/>
                  <a:pt x="93" y="250"/>
                  <a:pt x="93" y="250"/>
                </a:cubicBezTo>
                <a:cubicBezTo>
                  <a:pt x="94" y="249"/>
                  <a:pt x="94" y="249"/>
                  <a:pt x="94" y="248"/>
                </a:cubicBezTo>
                <a:cubicBezTo>
                  <a:pt x="94" y="248"/>
                  <a:pt x="94" y="248"/>
                  <a:pt x="94" y="248"/>
                </a:cubicBezTo>
                <a:cubicBezTo>
                  <a:pt x="93" y="247"/>
                  <a:pt x="93" y="247"/>
                  <a:pt x="93" y="247"/>
                </a:cubicBezTo>
                <a:cubicBezTo>
                  <a:pt x="93" y="247"/>
                  <a:pt x="92" y="247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5"/>
                  <a:pt x="92" y="245"/>
                </a:cubicBezTo>
                <a:cubicBezTo>
                  <a:pt x="92" y="244"/>
                  <a:pt x="91" y="244"/>
                  <a:pt x="91" y="244"/>
                </a:cubicBezTo>
                <a:cubicBezTo>
                  <a:pt x="90" y="244"/>
                  <a:pt x="90" y="244"/>
                  <a:pt x="90" y="244"/>
                </a:cubicBezTo>
                <a:cubicBezTo>
                  <a:pt x="89" y="245"/>
                  <a:pt x="88" y="246"/>
                  <a:pt x="87" y="246"/>
                </a:cubicBezTo>
                <a:cubicBezTo>
                  <a:pt x="85" y="249"/>
                  <a:pt x="81" y="253"/>
                  <a:pt x="81" y="253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3"/>
                  <a:pt x="84" y="253"/>
                  <a:pt x="84" y="253"/>
                </a:cubicBezTo>
                <a:cubicBezTo>
                  <a:pt x="84" y="253"/>
                  <a:pt x="84" y="253"/>
                  <a:pt x="80" y="249"/>
                </a:cubicBezTo>
                <a:cubicBezTo>
                  <a:pt x="79" y="250"/>
                  <a:pt x="79" y="250"/>
                  <a:pt x="79" y="250"/>
                </a:cubicBezTo>
                <a:cubicBezTo>
                  <a:pt x="80" y="251"/>
                  <a:pt x="80" y="251"/>
                  <a:pt x="80" y="251"/>
                </a:cubicBezTo>
                <a:cubicBezTo>
                  <a:pt x="80" y="251"/>
                  <a:pt x="80" y="251"/>
                  <a:pt x="84" y="247"/>
                </a:cubicBezTo>
                <a:cubicBezTo>
                  <a:pt x="90" y="240"/>
                  <a:pt x="90" y="240"/>
                  <a:pt x="90" y="240"/>
                </a:cubicBezTo>
                <a:cubicBezTo>
                  <a:pt x="82" y="244"/>
                  <a:pt x="82" y="244"/>
                  <a:pt x="82" y="244"/>
                </a:cubicBezTo>
                <a:cubicBezTo>
                  <a:pt x="82" y="244"/>
                  <a:pt x="82" y="244"/>
                  <a:pt x="74" y="248"/>
                </a:cubicBezTo>
                <a:cubicBezTo>
                  <a:pt x="74" y="250"/>
                  <a:pt x="74" y="250"/>
                  <a:pt x="74" y="250"/>
                </a:cubicBezTo>
                <a:cubicBezTo>
                  <a:pt x="75" y="249"/>
                  <a:pt x="75" y="249"/>
                  <a:pt x="75" y="249"/>
                </a:cubicBezTo>
                <a:cubicBezTo>
                  <a:pt x="75" y="249"/>
                  <a:pt x="75" y="249"/>
                  <a:pt x="50" y="235"/>
                </a:cubicBezTo>
                <a:cubicBezTo>
                  <a:pt x="49" y="236"/>
                  <a:pt x="49" y="236"/>
                  <a:pt x="49" y="236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0"/>
                </a:cubicBezTo>
                <a:cubicBezTo>
                  <a:pt x="50" y="228"/>
                  <a:pt x="50" y="228"/>
                  <a:pt x="50" y="228"/>
                </a:cubicBezTo>
                <a:cubicBezTo>
                  <a:pt x="49" y="228"/>
                  <a:pt x="49" y="228"/>
                  <a:pt x="49" y="228"/>
                </a:cubicBezTo>
                <a:cubicBezTo>
                  <a:pt x="49" y="228"/>
                  <a:pt x="49" y="228"/>
                  <a:pt x="38" y="225"/>
                </a:cubicBezTo>
                <a:cubicBezTo>
                  <a:pt x="38" y="227"/>
                  <a:pt x="38" y="227"/>
                  <a:pt x="38" y="227"/>
                </a:cubicBezTo>
                <a:cubicBezTo>
                  <a:pt x="39" y="228"/>
                  <a:pt x="39" y="228"/>
                  <a:pt x="39" y="228"/>
                </a:cubicBezTo>
                <a:cubicBezTo>
                  <a:pt x="39" y="227"/>
                  <a:pt x="40" y="226"/>
                  <a:pt x="40" y="223"/>
                </a:cubicBezTo>
                <a:cubicBezTo>
                  <a:pt x="40" y="221"/>
                  <a:pt x="40" y="220"/>
                  <a:pt x="39" y="217"/>
                </a:cubicBezTo>
                <a:cubicBezTo>
                  <a:pt x="39" y="217"/>
                  <a:pt x="39" y="217"/>
                  <a:pt x="39" y="217"/>
                </a:cubicBezTo>
                <a:cubicBezTo>
                  <a:pt x="39" y="217"/>
                  <a:pt x="39" y="217"/>
                  <a:pt x="39" y="217"/>
                </a:cubicBezTo>
                <a:cubicBezTo>
                  <a:pt x="39" y="216"/>
                  <a:pt x="38" y="215"/>
                  <a:pt x="37" y="215"/>
                </a:cubicBezTo>
                <a:cubicBezTo>
                  <a:pt x="36" y="215"/>
                  <a:pt x="35" y="216"/>
                  <a:pt x="35" y="216"/>
                </a:cubicBezTo>
                <a:cubicBezTo>
                  <a:pt x="34" y="217"/>
                  <a:pt x="33" y="218"/>
                  <a:pt x="32" y="220"/>
                </a:cubicBezTo>
                <a:cubicBezTo>
                  <a:pt x="29" y="224"/>
                  <a:pt x="27" y="230"/>
                  <a:pt x="27" y="230"/>
                </a:cubicBezTo>
                <a:cubicBezTo>
                  <a:pt x="29" y="231"/>
                  <a:pt x="29" y="231"/>
                  <a:pt x="29" y="231"/>
                </a:cubicBezTo>
                <a:cubicBezTo>
                  <a:pt x="29" y="230"/>
                  <a:pt x="29" y="230"/>
                  <a:pt x="29" y="230"/>
                </a:cubicBezTo>
                <a:cubicBezTo>
                  <a:pt x="29" y="230"/>
                  <a:pt x="29" y="230"/>
                  <a:pt x="22" y="227"/>
                </a:cubicBezTo>
                <a:cubicBezTo>
                  <a:pt x="22" y="228"/>
                  <a:pt x="22" y="228"/>
                  <a:pt x="22" y="228"/>
                </a:cubicBezTo>
                <a:cubicBezTo>
                  <a:pt x="23" y="228"/>
                  <a:pt x="23" y="228"/>
                  <a:pt x="23" y="228"/>
                </a:cubicBezTo>
                <a:cubicBezTo>
                  <a:pt x="23" y="228"/>
                  <a:pt x="23" y="223"/>
                  <a:pt x="21" y="213"/>
                </a:cubicBezTo>
                <a:cubicBezTo>
                  <a:pt x="19" y="213"/>
                  <a:pt x="19" y="213"/>
                  <a:pt x="19" y="213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0" y="212"/>
                  <a:pt x="19" y="210"/>
                  <a:pt x="18" y="209"/>
                </a:cubicBezTo>
                <a:cubicBezTo>
                  <a:pt x="15" y="207"/>
                  <a:pt x="9" y="206"/>
                  <a:pt x="6" y="206"/>
                </a:cubicBezTo>
                <a:cubicBezTo>
                  <a:pt x="4" y="206"/>
                  <a:pt x="3" y="207"/>
                  <a:pt x="3" y="207"/>
                </a:cubicBezTo>
                <a:cubicBezTo>
                  <a:pt x="3" y="208"/>
                  <a:pt x="3" y="208"/>
                  <a:pt x="3" y="208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3" y="202"/>
                </a:cubicBezTo>
                <a:cubicBezTo>
                  <a:pt x="2" y="203"/>
                  <a:pt x="2" y="203"/>
                  <a:pt x="2" y="203"/>
                </a:cubicBezTo>
                <a:cubicBezTo>
                  <a:pt x="2" y="204"/>
                  <a:pt x="2" y="204"/>
                  <a:pt x="2" y="204"/>
                </a:cubicBezTo>
                <a:cubicBezTo>
                  <a:pt x="2" y="204"/>
                  <a:pt x="2" y="204"/>
                  <a:pt x="5" y="204"/>
                </a:cubicBezTo>
                <a:cubicBezTo>
                  <a:pt x="8" y="204"/>
                  <a:pt x="15" y="204"/>
                  <a:pt x="29" y="204"/>
                </a:cubicBezTo>
                <a:cubicBezTo>
                  <a:pt x="30" y="204"/>
                  <a:pt x="31" y="204"/>
                  <a:pt x="31" y="204"/>
                </a:cubicBezTo>
                <a:cubicBezTo>
                  <a:pt x="32" y="203"/>
                  <a:pt x="32" y="203"/>
                  <a:pt x="32" y="203"/>
                </a:cubicBezTo>
                <a:cubicBezTo>
                  <a:pt x="33" y="202"/>
                  <a:pt x="33" y="202"/>
                  <a:pt x="33" y="201"/>
                </a:cubicBezTo>
                <a:cubicBezTo>
                  <a:pt x="33" y="200"/>
                  <a:pt x="32" y="200"/>
                  <a:pt x="32" y="199"/>
                </a:cubicBezTo>
                <a:cubicBezTo>
                  <a:pt x="31" y="197"/>
                  <a:pt x="30" y="195"/>
                  <a:pt x="29" y="193"/>
                </a:cubicBezTo>
                <a:cubicBezTo>
                  <a:pt x="28" y="192"/>
                  <a:pt x="28" y="192"/>
                  <a:pt x="28" y="192"/>
                </a:cubicBezTo>
                <a:cubicBezTo>
                  <a:pt x="28" y="192"/>
                  <a:pt x="28" y="192"/>
                  <a:pt x="28" y="192"/>
                </a:cubicBezTo>
                <a:cubicBezTo>
                  <a:pt x="26" y="191"/>
                  <a:pt x="24" y="191"/>
                  <a:pt x="22" y="190"/>
                </a:cubicBezTo>
                <a:cubicBezTo>
                  <a:pt x="18" y="191"/>
                  <a:pt x="15" y="192"/>
                  <a:pt x="15" y="192"/>
                </a:cubicBezTo>
                <a:cubicBezTo>
                  <a:pt x="15" y="193"/>
                  <a:pt x="15" y="193"/>
                  <a:pt x="15" y="193"/>
                </a:cubicBezTo>
                <a:cubicBezTo>
                  <a:pt x="16" y="194"/>
                  <a:pt x="16" y="194"/>
                  <a:pt x="16" y="194"/>
                </a:cubicBezTo>
                <a:cubicBezTo>
                  <a:pt x="16" y="194"/>
                  <a:pt x="16" y="194"/>
                  <a:pt x="18" y="190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7" y="188"/>
                  <a:pt x="17" y="188"/>
                  <a:pt x="17" y="188"/>
                </a:cubicBezTo>
                <a:cubicBezTo>
                  <a:pt x="17" y="188"/>
                  <a:pt x="17" y="188"/>
                  <a:pt x="13" y="186"/>
                </a:cubicBezTo>
                <a:cubicBezTo>
                  <a:pt x="12" y="188"/>
                  <a:pt x="12" y="188"/>
                  <a:pt x="12" y="188"/>
                </a:cubicBezTo>
                <a:cubicBezTo>
                  <a:pt x="13" y="189"/>
                  <a:pt x="13" y="189"/>
                  <a:pt x="13" y="189"/>
                </a:cubicBezTo>
                <a:cubicBezTo>
                  <a:pt x="13" y="189"/>
                  <a:pt x="13" y="189"/>
                  <a:pt x="17" y="185"/>
                </a:cubicBezTo>
                <a:cubicBezTo>
                  <a:pt x="16" y="184"/>
                  <a:pt x="16" y="184"/>
                  <a:pt x="16" y="184"/>
                </a:cubicBezTo>
                <a:cubicBezTo>
                  <a:pt x="16" y="185"/>
                  <a:pt x="16" y="185"/>
                  <a:pt x="16" y="185"/>
                </a:cubicBezTo>
                <a:cubicBezTo>
                  <a:pt x="16" y="185"/>
                  <a:pt x="16" y="185"/>
                  <a:pt x="18" y="186"/>
                </a:cubicBezTo>
                <a:cubicBezTo>
                  <a:pt x="21" y="187"/>
                  <a:pt x="25" y="189"/>
                  <a:pt x="35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7" y="191"/>
                  <a:pt x="37" y="191"/>
                  <a:pt x="37" y="191"/>
                </a:cubicBezTo>
                <a:cubicBezTo>
                  <a:pt x="37" y="191"/>
                  <a:pt x="37" y="191"/>
                  <a:pt x="39" y="187"/>
                </a:cubicBezTo>
                <a:cubicBezTo>
                  <a:pt x="40" y="186"/>
                  <a:pt x="40" y="186"/>
                  <a:pt x="40" y="186"/>
                </a:cubicBezTo>
                <a:cubicBezTo>
                  <a:pt x="39" y="185"/>
                  <a:pt x="39" y="185"/>
                  <a:pt x="39" y="185"/>
                </a:cubicBezTo>
                <a:cubicBezTo>
                  <a:pt x="39" y="185"/>
                  <a:pt x="39" y="185"/>
                  <a:pt x="28" y="181"/>
                </a:cubicBezTo>
                <a:cubicBezTo>
                  <a:pt x="27" y="182"/>
                  <a:pt x="27" y="182"/>
                  <a:pt x="27" y="182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29" y="182"/>
                  <a:pt x="29" y="182"/>
                  <a:pt x="26" y="176"/>
                </a:cubicBezTo>
                <a:cubicBezTo>
                  <a:pt x="25" y="175"/>
                  <a:pt x="25" y="175"/>
                  <a:pt x="25" y="175"/>
                </a:cubicBezTo>
                <a:cubicBezTo>
                  <a:pt x="24" y="176"/>
                  <a:pt x="24" y="176"/>
                  <a:pt x="24" y="176"/>
                </a:cubicBezTo>
                <a:cubicBezTo>
                  <a:pt x="24" y="176"/>
                  <a:pt x="22" y="176"/>
                  <a:pt x="20" y="176"/>
                </a:cubicBezTo>
                <a:cubicBezTo>
                  <a:pt x="18" y="176"/>
                  <a:pt x="15" y="177"/>
                  <a:pt x="12" y="177"/>
                </a:cubicBezTo>
                <a:cubicBezTo>
                  <a:pt x="11" y="177"/>
                  <a:pt x="10" y="177"/>
                  <a:pt x="9" y="176"/>
                </a:cubicBezTo>
                <a:cubicBezTo>
                  <a:pt x="9" y="176"/>
                  <a:pt x="8" y="176"/>
                  <a:pt x="8" y="176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6"/>
                  <a:pt x="8" y="175"/>
                  <a:pt x="8" y="175"/>
                </a:cubicBezTo>
                <a:cubicBezTo>
                  <a:pt x="8" y="173"/>
                  <a:pt x="8" y="170"/>
                  <a:pt x="9" y="168"/>
                </a:cubicBezTo>
                <a:cubicBezTo>
                  <a:pt x="9" y="167"/>
                  <a:pt x="9" y="166"/>
                  <a:pt x="9" y="165"/>
                </a:cubicBezTo>
                <a:cubicBezTo>
                  <a:pt x="10" y="164"/>
                  <a:pt x="10" y="164"/>
                  <a:pt x="10" y="164"/>
                </a:cubicBezTo>
                <a:cubicBezTo>
                  <a:pt x="8" y="164"/>
                  <a:pt x="8" y="164"/>
                  <a:pt x="8" y="164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10" y="164"/>
                  <a:pt x="16" y="159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cubicBezTo>
                  <a:pt x="40" y="153"/>
                  <a:pt x="48" y="153"/>
                  <a:pt x="52" y="153"/>
                </a:cubicBezTo>
                <a:cubicBezTo>
                  <a:pt x="53" y="153"/>
                  <a:pt x="54" y="153"/>
                  <a:pt x="55" y="153"/>
                </a:cubicBezTo>
                <a:cubicBezTo>
                  <a:pt x="55" y="153"/>
                  <a:pt x="55" y="153"/>
                  <a:pt x="55" y="153"/>
                </a:cubicBezTo>
                <a:cubicBezTo>
                  <a:pt x="55" y="153"/>
                  <a:pt x="55" y="153"/>
                  <a:pt x="55" y="153"/>
                </a:cubicBezTo>
                <a:cubicBezTo>
                  <a:pt x="56" y="151"/>
                  <a:pt x="56" y="151"/>
                  <a:pt x="56" y="151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4" y="151"/>
                  <a:pt x="54" y="151"/>
                  <a:pt x="54" y="152"/>
                </a:cubicBezTo>
                <a:cubicBezTo>
                  <a:pt x="54" y="153"/>
                  <a:pt x="54" y="155"/>
                  <a:pt x="54" y="158"/>
                </a:cubicBezTo>
                <a:cubicBezTo>
                  <a:pt x="54" y="159"/>
                  <a:pt x="54" y="159"/>
                  <a:pt x="54" y="159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55" y="160"/>
                  <a:pt x="58" y="160"/>
                  <a:pt x="60" y="160"/>
                </a:cubicBezTo>
                <a:cubicBezTo>
                  <a:pt x="63" y="161"/>
                  <a:pt x="66" y="161"/>
                  <a:pt x="68" y="161"/>
                </a:cubicBezTo>
                <a:cubicBezTo>
                  <a:pt x="68" y="161"/>
                  <a:pt x="69" y="161"/>
                  <a:pt x="69" y="160"/>
                </a:cubicBezTo>
                <a:cubicBezTo>
                  <a:pt x="70" y="160"/>
                  <a:pt x="70" y="159"/>
                  <a:pt x="70" y="159"/>
                </a:cubicBezTo>
                <a:cubicBezTo>
                  <a:pt x="71" y="157"/>
                  <a:pt x="71" y="156"/>
                  <a:pt x="71" y="155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69" y="157"/>
                  <a:pt x="69" y="157"/>
                  <a:pt x="69" y="157"/>
                </a:cubicBezTo>
                <a:cubicBezTo>
                  <a:pt x="69" y="157"/>
                  <a:pt x="69" y="157"/>
                  <a:pt x="70" y="157"/>
                </a:cubicBezTo>
                <a:cubicBezTo>
                  <a:pt x="72" y="158"/>
                  <a:pt x="75" y="159"/>
                  <a:pt x="82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4" y="160"/>
                  <a:pt x="84" y="160"/>
                  <a:pt x="88" y="148"/>
                </a:cubicBezTo>
                <a:cubicBezTo>
                  <a:pt x="87" y="147"/>
                  <a:pt x="87" y="147"/>
                  <a:pt x="87" y="147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90" y="149"/>
                </a:cubicBezTo>
                <a:cubicBezTo>
                  <a:pt x="93" y="149"/>
                  <a:pt x="99" y="150"/>
                  <a:pt x="111" y="150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49"/>
                  <a:pt x="116" y="160"/>
                  <a:pt x="119" y="164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119" y="165"/>
                  <a:pt x="119" y="165"/>
                  <a:pt x="119" y="165"/>
                </a:cubicBezTo>
                <a:cubicBezTo>
                  <a:pt x="120" y="165"/>
                  <a:pt x="120" y="165"/>
                  <a:pt x="120" y="166"/>
                </a:cubicBezTo>
                <a:cubicBezTo>
                  <a:pt x="122" y="169"/>
                  <a:pt x="124" y="174"/>
                  <a:pt x="126" y="178"/>
                </a:cubicBezTo>
                <a:cubicBezTo>
                  <a:pt x="128" y="182"/>
                  <a:pt x="130" y="186"/>
                  <a:pt x="130" y="186"/>
                </a:cubicBezTo>
                <a:cubicBezTo>
                  <a:pt x="131" y="187"/>
                  <a:pt x="131" y="187"/>
                  <a:pt x="131" y="187"/>
                </a:cubicBezTo>
                <a:cubicBezTo>
                  <a:pt x="132" y="186"/>
                  <a:pt x="132" y="186"/>
                  <a:pt x="132" y="186"/>
                </a:cubicBezTo>
                <a:cubicBezTo>
                  <a:pt x="132" y="186"/>
                  <a:pt x="136" y="184"/>
                  <a:pt x="141" y="181"/>
                </a:cubicBezTo>
                <a:cubicBezTo>
                  <a:pt x="144" y="179"/>
                  <a:pt x="146" y="178"/>
                  <a:pt x="148" y="177"/>
                </a:cubicBezTo>
                <a:cubicBezTo>
                  <a:pt x="151" y="176"/>
                  <a:pt x="153" y="175"/>
                  <a:pt x="153" y="174"/>
                </a:cubicBezTo>
                <a:cubicBezTo>
                  <a:pt x="153" y="173"/>
                  <a:pt x="153" y="173"/>
                  <a:pt x="153" y="173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53" y="174"/>
                  <a:pt x="154" y="175"/>
                  <a:pt x="154" y="175"/>
                </a:cubicBezTo>
                <a:cubicBezTo>
                  <a:pt x="155" y="176"/>
                  <a:pt x="155" y="177"/>
                  <a:pt x="156" y="179"/>
                </a:cubicBezTo>
                <a:cubicBezTo>
                  <a:pt x="156" y="181"/>
                  <a:pt x="156" y="183"/>
                  <a:pt x="157" y="184"/>
                </a:cubicBezTo>
                <a:cubicBezTo>
                  <a:pt x="157" y="184"/>
                  <a:pt x="157" y="184"/>
                  <a:pt x="157" y="184"/>
                </a:cubicBezTo>
                <a:cubicBezTo>
                  <a:pt x="157" y="185"/>
                  <a:pt x="157" y="185"/>
                  <a:pt x="157" y="185"/>
                </a:cubicBezTo>
                <a:cubicBezTo>
                  <a:pt x="158" y="186"/>
                  <a:pt x="159" y="187"/>
                  <a:pt x="161" y="187"/>
                </a:cubicBezTo>
                <a:cubicBezTo>
                  <a:pt x="163" y="187"/>
                  <a:pt x="165" y="185"/>
                  <a:pt x="166" y="184"/>
                </a:cubicBezTo>
                <a:cubicBezTo>
                  <a:pt x="168" y="183"/>
                  <a:pt x="169" y="182"/>
                  <a:pt x="169" y="182"/>
                </a:cubicBezTo>
                <a:cubicBezTo>
                  <a:pt x="168" y="181"/>
                  <a:pt x="168" y="181"/>
                  <a:pt x="168" y="181"/>
                </a:cubicBezTo>
                <a:cubicBezTo>
                  <a:pt x="166" y="182"/>
                  <a:pt x="166" y="182"/>
                  <a:pt x="166" y="182"/>
                </a:cubicBezTo>
                <a:cubicBezTo>
                  <a:pt x="166" y="182"/>
                  <a:pt x="166" y="182"/>
                  <a:pt x="170" y="190"/>
                </a:cubicBezTo>
                <a:cubicBezTo>
                  <a:pt x="171" y="191"/>
                  <a:pt x="171" y="191"/>
                  <a:pt x="171" y="191"/>
                </a:cubicBezTo>
                <a:cubicBezTo>
                  <a:pt x="172" y="191"/>
                  <a:pt x="172" y="191"/>
                  <a:pt x="172" y="191"/>
                </a:cubicBezTo>
                <a:cubicBezTo>
                  <a:pt x="172" y="191"/>
                  <a:pt x="172" y="191"/>
                  <a:pt x="174" y="191"/>
                </a:cubicBezTo>
                <a:cubicBezTo>
                  <a:pt x="176" y="191"/>
                  <a:pt x="176" y="191"/>
                  <a:pt x="176" y="191"/>
                </a:cubicBezTo>
                <a:cubicBezTo>
                  <a:pt x="176" y="189"/>
                  <a:pt x="176" y="189"/>
                  <a:pt x="176" y="189"/>
                </a:cubicBezTo>
                <a:cubicBezTo>
                  <a:pt x="176" y="189"/>
                  <a:pt x="176" y="189"/>
                  <a:pt x="175" y="181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5" y="181"/>
                  <a:pt x="175" y="180"/>
                  <a:pt x="175" y="180"/>
                </a:cubicBezTo>
                <a:cubicBezTo>
                  <a:pt x="176" y="179"/>
                  <a:pt x="176" y="179"/>
                  <a:pt x="176" y="179"/>
                </a:cubicBezTo>
                <a:cubicBezTo>
                  <a:pt x="176" y="179"/>
                  <a:pt x="176" y="179"/>
                  <a:pt x="177" y="179"/>
                </a:cubicBezTo>
                <a:cubicBezTo>
                  <a:pt x="179" y="179"/>
                  <a:pt x="180" y="179"/>
                  <a:pt x="181" y="179"/>
                </a:cubicBezTo>
                <a:cubicBezTo>
                  <a:pt x="181" y="180"/>
                  <a:pt x="182" y="180"/>
                  <a:pt x="182" y="181"/>
                </a:cubicBezTo>
                <a:cubicBezTo>
                  <a:pt x="182" y="182"/>
                  <a:pt x="181" y="182"/>
                  <a:pt x="181" y="183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81" y="183"/>
                  <a:pt x="181" y="183"/>
                  <a:pt x="181" y="183"/>
                </a:cubicBezTo>
                <a:cubicBezTo>
                  <a:pt x="181" y="184"/>
                  <a:pt x="180" y="185"/>
                  <a:pt x="180" y="186"/>
                </a:cubicBezTo>
                <a:cubicBezTo>
                  <a:pt x="180" y="187"/>
                  <a:pt x="181" y="188"/>
                  <a:pt x="182" y="188"/>
                </a:cubicBezTo>
                <a:cubicBezTo>
                  <a:pt x="182" y="188"/>
                  <a:pt x="183" y="188"/>
                  <a:pt x="184" y="188"/>
                </a:cubicBezTo>
                <a:cubicBezTo>
                  <a:pt x="185" y="188"/>
                  <a:pt x="187" y="188"/>
                  <a:pt x="188" y="188"/>
                </a:cubicBezTo>
                <a:cubicBezTo>
                  <a:pt x="190" y="187"/>
                  <a:pt x="192" y="187"/>
                  <a:pt x="194" y="187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6" y="187"/>
                  <a:pt x="198" y="187"/>
                  <a:pt x="199" y="188"/>
                </a:cubicBezTo>
                <a:cubicBezTo>
                  <a:pt x="201" y="188"/>
                  <a:pt x="202" y="189"/>
                  <a:pt x="204" y="189"/>
                </a:cubicBezTo>
                <a:cubicBezTo>
                  <a:pt x="205" y="189"/>
                  <a:pt x="206" y="189"/>
                  <a:pt x="206" y="189"/>
                </a:cubicBezTo>
                <a:cubicBezTo>
                  <a:pt x="208" y="188"/>
                  <a:pt x="209" y="186"/>
                  <a:pt x="209" y="186"/>
                </a:cubicBezTo>
                <a:cubicBezTo>
                  <a:pt x="210" y="185"/>
                  <a:pt x="210" y="185"/>
                  <a:pt x="210" y="185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8" y="182"/>
                  <a:pt x="202" y="177"/>
                  <a:pt x="200" y="171"/>
                </a:cubicBezTo>
                <a:cubicBezTo>
                  <a:pt x="200" y="171"/>
                  <a:pt x="200" y="171"/>
                  <a:pt x="200" y="171"/>
                </a:cubicBezTo>
                <a:cubicBezTo>
                  <a:pt x="200" y="171"/>
                  <a:pt x="200" y="171"/>
                  <a:pt x="200" y="171"/>
                </a:cubicBezTo>
                <a:cubicBezTo>
                  <a:pt x="200" y="170"/>
                  <a:pt x="200" y="170"/>
                  <a:pt x="200" y="169"/>
                </a:cubicBezTo>
                <a:cubicBezTo>
                  <a:pt x="200" y="167"/>
                  <a:pt x="201" y="164"/>
                  <a:pt x="202" y="162"/>
                </a:cubicBezTo>
                <a:cubicBezTo>
                  <a:pt x="202" y="161"/>
                  <a:pt x="203" y="159"/>
                  <a:pt x="203" y="158"/>
                </a:cubicBezTo>
                <a:cubicBezTo>
                  <a:pt x="204" y="157"/>
                  <a:pt x="204" y="156"/>
                  <a:pt x="204" y="155"/>
                </a:cubicBezTo>
                <a:cubicBezTo>
                  <a:pt x="204" y="153"/>
                  <a:pt x="203" y="150"/>
                  <a:pt x="202" y="148"/>
                </a:cubicBezTo>
                <a:cubicBezTo>
                  <a:pt x="201" y="146"/>
                  <a:pt x="200" y="144"/>
                  <a:pt x="200" y="14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6"/>
                  <a:pt x="200" y="146"/>
                  <a:pt x="200" y="146"/>
                </a:cubicBezTo>
                <a:cubicBezTo>
                  <a:pt x="200" y="146"/>
                  <a:pt x="201" y="144"/>
                  <a:pt x="203" y="143"/>
                </a:cubicBezTo>
                <a:cubicBezTo>
                  <a:pt x="204" y="142"/>
                  <a:pt x="205" y="141"/>
                  <a:pt x="206" y="140"/>
                </a:cubicBezTo>
                <a:cubicBezTo>
                  <a:pt x="206" y="139"/>
                  <a:pt x="207" y="138"/>
                  <a:pt x="207" y="137"/>
                </a:cubicBezTo>
                <a:cubicBezTo>
                  <a:pt x="207" y="135"/>
                  <a:pt x="207" y="134"/>
                  <a:pt x="206" y="133"/>
                </a:cubicBezTo>
                <a:cubicBezTo>
                  <a:pt x="205" y="132"/>
                  <a:pt x="204" y="132"/>
                  <a:pt x="203" y="131"/>
                </a:cubicBezTo>
                <a:cubicBezTo>
                  <a:pt x="202" y="131"/>
                  <a:pt x="202" y="131"/>
                  <a:pt x="201" y="131"/>
                </a:cubicBezTo>
                <a:cubicBezTo>
                  <a:pt x="201" y="133"/>
                  <a:pt x="201" y="133"/>
                  <a:pt x="201" y="133"/>
                </a:cubicBezTo>
                <a:cubicBezTo>
                  <a:pt x="203" y="133"/>
                  <a:pt x="203" y="133"/>
                  <a:pt x="203" y="133"/>
                </a:cubicBezTo>
                <a:cubicBezTo>
                  <a:pt x="203" y="132"/>
                  <a:pt x="203" y="131"/>
                  <a:pt x="203" y="129"/>
                </a:cubicBezTo>
                <a:cubicBezTo>
                  <a:pt x="202" y="126"/>
                  <a:pt x="202" y="124"/>
                  <a:pt x="200" y="122"/>
                </a:cubicBezTo>
                <a:cubicBezTo>
                  <a:pt x="199" y="122"/>
                  <a:pt x="199" y="120"/>
                  <a:pt x="198" y="119"/>
                </a:cubicBezTo>
                <a:cubicBezTo>
                  <a:pt x="197" y="116"/>
                  <a:pt x="196" y="113"/>
                  <a:pt x="195" y="111"/>
                </a:cubicBezTo>
                <a:cubicBezTo>
                  <a:pt x="194" y="108"/>
                  <a:pt x="193" y="106"/>
                  <a:pt x="193" y="106"/>
                </a:cubicBezTo>
                <a:cubicBezTo>
                  <a:pt x="192" y="107"/>
                  <a:pt x="192" y="107"/>
                  <a:pt x="192" y="107"/>
                </a:cubicBezTo>
                <a:cubicBezTo>
                  <a:pt x="193" y="108"/>
                  <a:pt x="193" y="108"/>
                  <a:pt x="193" y="108"/>
                </a:cubicBezTo>
                <a:cubicBezTo>
                  <a:pt x="193" y="108"/>
                  <a:pt x="194" y="107"/>
                  <a:pt x="195" y="106"/>
                </a:cubicBezTo>
                <a:cubicBezTo>
                  <a:pt x="196" y="104"/>
                  <a:pt x="197" y="103"/>
                  <a:pt x="197" y="103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8" y="102"/>
                  <a:pt x="198" y="101"/>
                  <a:pt x="198" y="101"/>
                </a:cubicBezTo>
                <a:cubicBezTo>
                  <a:pt x="198" y="100"/>
                  <a:pt x="197" y="99"/>
                  <a:pt x="197" y="98"/>
                </a:cubicBezTo>
                <a:cubicBezTo>
                  <a:pt x="196" y="97"/>
                  <a:pt x="195" y="96"/>
                  <a:pt x="194" y="95"/>
                </a:cubicBezTo>
                <a:cubicBezTo>
                  <a:pt x="194" y="94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2" y="94"/>
                  <a:pt x="192" y="94"/>
                  <a:pt x="192" y="94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2" y="94"/>
                  <a:pt x="192" y="94"/>
                  <a:pt x="192" y="94"/>
                </a:cubicBezTo>
                <a:cubicBezTo>
                  <a:pt x="193" y="94"/>
                  <a:pt x="193" y="94"/>
                  <a:pt x="193" y="94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5" y="90"/>
                  <a:pt x="196" y="87"/>
                  <a:pt x="196" y="87"/>
                </a:cubicBezTo>
                <a:cubicBezTo>
                  <a:pt x="195" y="87"/>
                  <a:pt x="195" y="87"/>
                  <a:pt x="195" y="87"/>
                </a:cubicBezTo>
                <a:cubicBezTo>
                  <a:pt x="193" y="87"/>
                  <a:pt x="193" y="87"/>
                  <a:pt x="193" y="87"/>
                </a:cubicBezTo>
                <a:cubicBezTo>
                  <a:pt x="193" y="87"/>
                  <a:pt x="194" y="89"/>
                  <a:pt x="196" y="91"/>
                </a:cubicBezTo>
                <a:cubicBezTo>
                  <a:pt x="197" y="93"/>
                  <a:pt x="199" y="96"/>
                  <a:pt x="202" y="97"/>
                </a:cubicBezTo>
                <a:cubicBezTo>
                  <a:pt x="204" y="99"/>
                  <a:pt x="207" y="99"/>
                  <a:pt x="209" y="99"/>
                </a:cubicBezTo>
                <a:cubicBezTo>
                  <a:pt x="212" y="99"/>
                  <a:pt x="216" y="98"/>
                  <a:pt x="222" y="96"/>
                </a:cubicBezTo>
                <a:cubicBezTo>
                  <a:pt x="222" y="96"/>
                  <a:pt x="222" y="96"/>
                  <a:pt x="222" y="96"/>
                </a:cubicBezTo>
                <a:cubicBezTo>
                  <a:pt x="222" y="96"/>
                  <a:pt x="222" y="96"/>
                  <a:pt x="222" y="96"/>
                </a:cubicBezTo>
                <a:cubicBezTo>
                  <a:pt x="223" y="96"/>
                  <a:pt x="223" y="96"/>
                  <a:pt x="224" y="96"/>
                </a:cubicBezTo>
                <a:cubicBezTo>
                  <a:pt x="225" y="96"/>
                  <a:pt x="225" y="96"/>
                  <a:pt x="226" y="97"/>
                </a:cubicBezTo>
                <a:cubicBezTo>
                  <a:pt x="227" y="98"/>
                  <a:pt x="228" y="100"/>
                  <a:pt x="229" y="102"/>
                </a:cubicBezTo>
                <a:cubicBezTo>
                  <a:pt x="229" y="102"/>
                  <a:pt x="229" y="103"/>
                  <a:pt x="230" y="104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1" y="105"/>
                  <a:pt x="231" y="105"/>
                  <a:pt x="231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1" y="105"/>
                  <a:pt x="231" y="105"/>
                  <a:pt x="231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6"/>
                  <a:pt x="229" y="106"/>
                  <a:pt x="227" y="107"/>
                </a:cubicBezTo>
                <a:cubicBezTo>
                  <a:pt x="227" y="107"/>
                  <a:pt x="227" y="107"/>
                  <a:pt x="227" y="107"/>
                </a:cubicBezTo>
                <a:cubicBezTo>
                  <a:pt x="227" y="107"/>
                  <a:pt x="227" y="107"/>
                  <a:pt x="227" y="107"/>
                </a:cubicBezTo>
                <a:cubicBezTo>
                  <a:pt x="226" y="107"/>
                  <a:pt x="225" y="108"/>
                  <a:pt x="224" y="108"/>
                </a:cubicBezTo>
                <a:cubicBezTo>
                  <a:pt x="223" y="109"/>
                  <a:pt x="223" y="110"/>
                  <a:pt x="223" y="111"/>
                </a:cubicBezTo>
                <a:cubicBezTo>
                  <a:pt x="223" y="113"/>
                  <a:pt x="224" y="114"/>
                  <a:pt x="225" y="116"/>
                </a:cubicBezTo>
                <a:cubicBezTo>
                  <a:pt x="225" y="118"/>
                  <a:pt x="226" y="119"/>
                  <a:pt x="227" y="121"/>
                </a:cubicBezTo>
                <a:cubicBezTo>
                  <a:pt x="229" y="120"/>
                  <a:pt x="229" y="120"/>
                  <a:pt x="229" y="120"/>
                </a:cubicBezTo>
                <a:cubicBezTo>
                  <a:pt x="227" y="121"/>
                  <a:pt x="227" y="121"/>
                  <a:pt x="227" y="121"/>
                </a:cubicBezTo>
                <a:cubicBezTo>
                  <a:pt x="228" y="126"/>
                  <a:pt x="230" y="129"/>
                  <a:pt x="230" y="129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32" y="130"/>
                  <a:pt x="232" y="130"/>
                  <a:pt x="232" y="130"/>
                </a:cubicBezTo>
                <a:cubicBezTo>
                  <a:pt x="232" y="130"/>
                  <a:pt x="232" y="130"/>
                  <a:pt x="232" y="130"/>
                </a:cubicBezTo>
                <a:cubicBezTo>
                  <a:pt x="233" y="129"/>
                  <a:pt x="236" y="128"/>
                  <a:pt x="241" y="128"/>
                </a:cubicBezTo>
                <a:cubicBezTo>
                  <a:pt x="242" y="128"/>
                  <a:pt x="243" y="128"/>
                  <a:pt x="244" y="129"/>
                </a:cubicBezTo>
                <a:cubicBezTo>
                  <a:pt x="247" y="129"/>
                  <a:pt x="253" y="131"/>
                  <a:pt x="257" y="134"/>
                </a:cubicBezTo>
                <a:cubicBezTo>
                  <a:pt x="259" y="135"/>
                  <a:pt x="261" y="136"/>
                  <a:pt x="262" y="137"/>
                </a:cubicBezTo>
                <a:cubicBezTo>
                  <a:pt x="263" y="137"/>
                  <a:pt x="264" y="138"/>
                  <a:pt x="264" y="138"/>
                </a:cubicBezTo>
                <a:cubicBezTo>
                  <a:pt x="265" y="138"/>
                  <a:pt x="265" y="138"/>
                  <a:pt x="265" y="138"/>
                </a:cubicBezTo>
                <a:cubicBezTo>
                  <a:pt x="265" y="138"/>
                  <a:pt x="265" y="138"/>
                  <a:pt x="265" y="138"/>
                </a:cubicBezTo>
                <a:cubicBezTo>
                  <a:pt x="265" y="138"/>
                  <a:pt x="265" y="138"/>
                  <a:pt x="271" y="137"/>
                </a:cubicBezTo>
                <a:cubicBezTo>
                  <a:pt x="270" y="135"/>
                  <a:pt x="270" y="135"/>
                  <a:pt x="270" y="135"/>
                </a:cubicBezTo>
                <a:cubicBezTo>
                  <a:pt x="270" y="137"/>
                  <a:pt x="270" y="137"/>
                  <a:pt x="270" y="137"/>
                </a:cubicBezTo>
                <a:cubicBezTo>
                  <a:pt x="270" y="137"/>
                  <a:pt x="270" y="137"/>
                  <a:pt x="272" y="138"/>
                </a:cubicBezTo>
                <a:cubicBezTo>
                  <a:pt x="274" y="139"/>
                  <a:pt x="278" y="141"/>
                  <a:pt x="286" y="145"/>
                </a:cubicBezTo>
                <a:cubicBezTo>
                  <a:pt x="287" y="145"/>
                  <a:pt x="287" y="145"/>
                  <a:pt x="287" y="145"/>
                </a:cubicBezTo>
                <a:cubicBezTo>
                  <a:pt x="287" y="145"/>
                  <a:pt x="287" y="145"/>
                  <a:pt x="287" y="145"/>
                </a:cubicBezTo>
                <a:cubicBezTo>
                  <a:pt x="287" y="145"/>
                  <a:pt x="287" y="145"/>
                  <a:pt x="314" y="134"/>
                </a:cubicBezTo>
                <a:cubicBezTo>
                  <a:pt x="314" y="133"/>
                  <a:pt x="314" y="133"/>
                  <a:pt x="314" y="133"/>
                </a:cubicBezTo>
                <a:cubicBezTo>
                  <a:pt x="313" y="134"/>
                  <a:pt x="313" y="134"/>
                  <a:pt x="313" y="134"/>
                </a:cubicBezTo>
                <a:cubicBezTo>
                  <a:pt x="313" y="134"/>
                  <a:pt x="313" y="134"/>
                  <a:pt x="318" y="137"/>
                </a:cubicBezTo>
                <a:cubicBezTo>
                  <a:pt x="319" y="137"/>
                  <a:pt x="319" y="137"/>
                  <a:pt x="319" y="137"/>
                </a:cubicBezTo>
                <a:cubicBezTo>
                  <a:pt x="320" y="136"/>
                  <a:pt x="320" y="136"/>
                  <a:pt x="320" y="136"/>
                </a:cubicBezTo>
                <a:cubicBezTo>
                  <a:pt x="320" y="136"/>
                  <a:pt x="320" y="136"/>
                  <a:pt x="323" y="134"/>
                </a:cubicBezTo>
                <a:cubicBezTo>
                  <a:pt x="325" y="132"/>
                  <a:pt x="325" y="132"/>
                  <a:pt x="325" y="132"/>
                </a:cubicBezTo>
                <a:cubicBezTo>
                  <a:pt x="322" y="131"/>
                  <a:pt x="322" y="131"/>
                  <a:pt x="322" y="131"/>
                </a:cubicBezTo>
                <a:cubicBezTo>
                  <a:pt x="322" y="131"/>
                  <a:pt x="322" y="131"/>
                  <a:pt x="322" y="131"/>
                </a:cubicBezTo>
                <a:cubicBezTo>
                  <a:pt x="320" y="130"/>
                  <a:pt x="311" y="128"/>
                  <a:pt x="307" y="123"/>
                </a:cubicBezTo>
                <a:cubicBezTo>
                  <a:pt x="306" y="123"/>
                  <a:pt x="306" y="122"/>
                  <a:pt x="306" y="121"/>
                </a:cubicBezTo>
                <a:cubicBezTo>
                  <a:pt x="306" y="120"/>
                  <a:pt x="306" y="119"/>
                  <a:pt x="307" y="117"/>
                </a:cubicBezTo>
                <a:cubicBezTo>
                  <a:pt x="308" y="115"/>
                  <a:pt x="310" y="113"/>
                  <a:pt x="312" y="111"/>
                </a:cubicBezTo>
                <a:cubicBezTo>
                  <a:pt x="313" y="110"/>
                  <a:pt x="313" y="109"/>
                  <a:pt x="314" y="109"/>
                </a:cubicBezTo>
                <a:cubicBezTo>
                  <a:pt x="314" y="108"/>
                  <a:pt x="315" y="108"/>
                  <a:pt x="315" y="108"/>
                </a:cubicBezTo>
                <a:cubicBezTo>
                  <a:pt x="314" y="107"/>
                  <a:pt x="314" y="107"/>
                  <a:pt x="314" y="107"/>
                </a:cubicBezTo>
                <a:cubicBezTo>
                  <a:pt x="314" y="108"/>
                  <a:pt x="314" y="108"/>
                  <a:pt x="314" y="108"/>
                </a:cubicBezTo>
                <a:cubicBezTo>
                  <a:pt x="314" y="108"/>
                  <a:pt x="314" y="108"/>
                  <a:pt x="320" y="108"/>
                </a:cubicBezTo>
                <a:cubicBezTo>
                  <a:pt x="321" y="108"/>
                  <a:pt x="322" y="108"/>
                  <a:pt x="323" y="108"/>
                </a:cubicBezTo>
                <a:cubicBezTo>
                  <a:pt x="326" y="107"/>
                  <a:pt x="330" y="104"/>
                  <a:pt x="335" y="102"/>
                </a:cubicBezTo>
                <a:cubicBezTo>
                  <a:pt x="339" y="99"/>
                  <a:pt x="343" y="97"/>
                  <a:pt x="343" y="97"/>
                </a:cubicBezTo>
                <a:cubicBezTo>
                  <a:pt x="342" y="96"/>
                  <a:pt x="342" y="96"/>
                  <a:pt x="342" y="96"/>
                </a:cubicBezTo>
                <a:cubicBezTo>
                  <a:pt x="342" y="98"/>
                  <a:pt x="342" y="98"/>
                  <a:pt x="342" y="98"/>
                </a:cubicBezTo>
                <a:cubicBezTo>
                  <a:pt x="342" y="98"/>
                  <a:pt x="347" y="98"/>
                  <a:pt x="355" y="98"/>
                </a:cubicBezTo>
                <a:cubicBezTo>
                  <a:pt x="361" y="98"/>
                  <a:pt x="368" y="98"/>
                  <a:pt x="376" y="96"/>
                </a:cubicBezTo>
                <a:cubicBezTo>
                  <a:pt x="376" y="96"/>
                  <a:pt x="376" y="96"/>
                  <a:pt x="376" y="96"/>
                </a:cubicBezTo>
                <a:cubicBezTo>
                  <a:pt x="376" y="96"/>
                  <a:pt x="376" y="96"/>
                  <a:pt x="376" y="96"/>
                </a:cubicBezTo>
                <a:cubicBezTo>
                  <a:pt x="385" y="93"/>
                  <a:pt x="391" y="88"/>
                  <a:pt x="395" y="83"/>
                </a:cubicBezTo>
                <a:cubicBezTo>
                  <a:pt x="399" y="78"/>
                  <a:pt x="400" y="74"/>
                  <a:pt x="400" y="74"/>
                </a:cubicBezTo>
                <a:cubicBezTo>
                  <a:pt x="399" y="73"/>
                  <a:pt x="399" y="73"/>
                  <a:pt x="399" y="73"/>
                </a:cubicBezTo>
                <a:cubicBezTo>
                  <a:pt x="398" y="75"/>
                  <a:pt x="398" y="75"/>
                  <a:pt x="398" y="75"/>
                </a:cubicBezTo>
                <a:cubicBezTo>
                  <a:pt x="398" y="75"/>
                  <a:pt x="398" y="75"/>
                  <a:pt x="406" y="79"/>
                </a:cubicBezTo>
                <a:cubicBezTo>
                  <a:pt x="408" y="80"/>
                  <a:pt x="408" y="80"/>
                  <a:pt x="408" y="80"/>
                </a:cubicBezTo>
                <a:cubicBezTo>
                  <a:pt x="408" y="77"/>
                  <a:pt x="408" y="77"/>
                  <a:pt x="408" y="77"/>
                </a:cubicBezTo>
                <a:cubicBezTo>
                  <a:pt x="408" y="77"/>
                  <a:pt x="408" y="77"/>
                  <a:pt x="408" y="75"/>
                </a:cubicBezTo>
                <a:cubicBezTo>
                  <a:pt x="408" y="74"/>
                  <a:pt x="408" y="74"/>
                  <a:pt x="408" y="74"/>
                </a:cubicBezTo>
                <a:cubicBezTo>
                  <a:pt x="408" y="74"/>
                  <a:pt x="408" y="74"/>
                  <a:pt x="408" y="74"/>
                </a:cubicBezTo>
                <a:cubicBezTo>
                  <a:pt x="408" y="74"/>
                  <a:pt x="408" y="74"/>
                  <a:pt x="401" y="65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2" y="67"/>
                  <a:pt x="402" y="67"/>
                  <a:pt x="402" y="67"/>
                </a:cubicBezTo>
                <a:cubicBezTo>
                  <a:pt x="402" y="67"/>
                  <a:pt x="402" y="65"/>
                  <a:pt x="402" y="61"/>
                </a:cubicBezTo>
                <a:cubicBezTo>
                  <a:pt x="404" y="51"/>
                  <a:pt x="407" y="30"/>
                  <a:pt x="411" y="18"/>
                </a:cubicBezTo>
                <a:cubicBezTo>
                  <a:pt x="412" y="14"/>
                  <a:pt x="414" y="12"/>
                  <a:pt x="417" y="10"/>
                </a:cubicBezTo>
                <a:cubicBezTo>
                  <a:pt x="419" y="9"/>
                  <a:pt x="422" y="9"/>
                  <a:pt x="425" y="9"/>
                </a:cubicBezTo>
                <a:cubicBezTo>
                  <a:pt x="430" y="9"/>
                  <a:pt x="435" y="10"/>
                  <a:pt x="439" y="10"/>
                </a:cubicBezTo>
                <a:cubicBezTo>
                  <a:pt x="443" y="10"/>
                  <a:pt x="446" y="8"/>
                  <a:pt x="449" y="6"/>
                </a:cubicBezTo>
                <a:cubicBezTo>
                  <a:pt x="452" y="5"/>
                  <a:pt x="454" y="3"/>
                  <a:pt x="454" y="3"/>
                </a:cubicBezTo>
                <a:cubicBezTo>
                  <a:pt x="453" y="2"/>
                  <a:pt x="453" y="2"/>
                  <a:pt x="453" y="2"/>
                </a:cubicBezTo>
                <a:cubicBezTo>
                  <a:pt x="453" y="3"/>
                  <a:pt x="453" y="3"/>
                  <a:pt x="453" y="3"/>
                </a:cubicBezTo>
                <a:cubicBezTo>
                  <a:pt x="453" y="3"/>
                  <a:pt x="453" y="3"/>
                  <a:pt x="466" y="5"/>
                </a:cubicBezTo>
                <a:cubicBezTo>
                  <a:pt x="466" y="3"/>
                  <a:pt x="466" y="3"/>
                  <a:pt x="466" y="3"/>
                </a:cubicBezTo>
                <a:cubicBezTo>
                  <a:pt x="465" y="3"/>
                  <a:pt x="465" y="3"/>
                  <a:pt x="465" y="3"/>
                </a:cubicBezTo>
                <a:cubicBezTo>
                  <a:pt x="465" y="3"/>
                  <a:pt x="465" y="3"/>
                  <a:pt x="465" y="12"/>
                </a:cubicBezTo>
                <a:cubicBezTo>
                  <a:pt x="465" y="14"/>
                  <a:pt x="465" y="14"/>
                  <a:pt x="465" y="14"/>
                </a:cubicBezTo>
                <a:cubicBezTo>
                  <a:pt x="466" y="14"/>
                  <a:pt x="466" y="14"/>
                  <a:pt x="466" y="14"/>
                </a:cubicBezTo>
                <a:cubicBezTo>
                  <a:pt x="466" y="14"/>
                  <a:pt x="466" y="14"/>
                  <a:pt x="466" y="14"/>
                </a:cubicBezTo>
                <a:cubicBezTo>
                  <a:pt x="467" y="14"/>
                  <a:pt x="467" y="14"/>
                  <a:pt x="468" y="14"/>
                </a:cubicBezTo>
                <a:cubicBezTo>
                  <a:pt x="468" y="12"/>
                  <a:pt x="468" y="12"/>
                  <a:pt x="468" y="12"/>
                </a:cubicBezTo>
                <a:cubicBezTo>
                  <a:pt x="466" y="12"/>
                  <a:pt x="466" y="12"/>
                  <a:pt x="466" y="12"/>
                </a:cubicBezTo>
                <a:cubicBezTo>
                  <a:pt x="466" y="12"/>
                  <a:pt x="466" y="12"/>
                  <a:pt x="466" y="18"/>
                </a:cubicBezTo>
                <a:cubicBezTo>
                  <a:pt x="468" y="18"/>
                  <a:pt x="468" y="18"/>
                  <a:pt x="468" y="18"/>
                </a:cubicBezTo>
                <a:cubicBezTo>
                  <a:pt x="467" y="17"/>
                  <a:pt x="467" y="17"/>
                  <a:pt x="467" y="17"/>
                </a:cubicBezTo>
                <a:cubicBezTo>
                  <a:pt x="467" y="17"/>
                  <a:pt x="467" y="17"/>
                  <a:pt x="465" y="18"/>
                </a:cubicBezTo>
                <a:cubicBezTo>
                  <a:pt x="465" y="19"/>
                  <a:pt x="465" y="19"/>
                  <a:pt x="465" y="19"/>
                </a:cubicBezTo>
                <a:cubicBezTo>
                  <a:pt x="465" y="19"/>
                  <a:pt x="465" y="19"/>
                  <a:pt x="465" y="19"/>
                </a:cubicBezTo>
                <a:cubicBezTo>
                  <a:pt x="465" y="19"/>
                  <a:pt x="465" y="19"/>
                  <a:pt x="465" y="20"/>
                </a:cubicBezTo>
                <a:cubicBezTo>
                  <a:pt x="464" y="21"/>
                  <a:pt x="464" y="24"/>
                  <a:pt x="463" y="28"/>
                </a:cubicBezTo>
                <a:cubicBezTo>
                  <a:pt x="462" y="38"/>
                  <a:pt x="462" y="38"/>
                  <a:pt x="462" y="38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7" y="29"/>
                  <a:pt x="467" y="29"/>
                  <a:pt x="467" y="29"/>
                </a:cubicBezTo>
                <a:cubicBezTo>
                  <a:pt x="467" y="29"/>
                  <a:pt x="467" y="29"/>
                  <a:pt x="467" y="29"/>
                </a:cubicBezTo>
                <a:cubicBezTo>
                  <a:pt x="467" y="29"/>
                  <a:pt x="467" y="29"/>
                  <a:pt x="468" y="30"/>
                </a:cubicBezTo>
                <a:cubicBezTo>
                  <a:pt x="468" y="30"/>
                  <a:pt x="468" y="30"/>
                  <a:pt x="468" y="30"/>
                </a:cubicBezTo>
                <a:cubicBezTo>
                  <a:pt x="469" y="30"/>
                  <a:pt x="469" y="30"/>
                  <a:pt x="469" y="30"/>
                </a:cubicBezTo>
                <a:cubicBezTo>
                  <a:pt x="469" y="30"/>
                  <a:pt x="470" y="31"/>
                  <a:pt x="471" y="32"/>
                </a:cubicBezTo>
                <a:cubicBezTo>
                  <a:pt x="472" y="33"/>
                  <a:pt x="473" y="35"/>
                  <a:pt x="473" y="36"/>
                </a:cubicBezTo>
                <a:cubicBezTo>
                  <a:pt x="474" y="37"/>
                  <a:pt x="474" y="37"/>
                  <a:pt x="474" y="38"/>
                </a:cubicBezTo>
                <a:cubicBezTo>
                  <a:pt x="474" y="38"/>
                  <a:pt x="474" y="39"/>
                  <a:pt x="474" y="39"/>
                </a:cubicBezTo>
                <a:cubicBezTo>
                  <a:pt x="475" y="39"/>
                  <a:pt x="475" y="39"/>
                  <a:pt x="475" y="39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5" y="40"/>
                  <a:pt x="475" y="40"/>
                  <a:pt x="481" y="41"/>
                </a:cubicBezTo>
                <a:cubicBezTo>
                  <a:pt x="482" y="41"/>
                  <a:pt x="482" y="41"/>
                  <a:pt x="482" y="41"/>
                </a:cubicBezTo>
                <a:cubicBezTo>
                  <a:pt x="483" y="40"/>
                  <a:pt x="483" y="40"/>
                  <a:pt x="483" y="40"/>
                </a:cubicBezTo>
                <a:cubicBezTo>
                  <a:pt x="483" y="40"/>
                  <a:pt x="483" y="40"/>
                  <a:pt x="483" y="40"/>
                </a:cubicBezTo>
                <a:cubicBezTo>
                  <a:pt x="483" y="39"/>
                  <a:pt x="483" y="38"/>
                  <a:pt x="484" y="37"/>
                </a:cubicBezTo>
                <a:cubicBezTo>
                  <a:pt x="484" y="37"/>
                  <a:pt x="484" y="36"/>
                  <a:pt x="485" y="36"/>
                </a:cubicBezTo>
                <a:cubicBezTo>
                  <a:pt x="485" y="36"/>
                  <a:pt x="485" y="36"/>
                  <a:pt x="485" y="36"/>
                </a:cubicBezTo>
                <a:cubicBezTo>
                  <a:pt x="485" y="36"/>
                  <a:pt x="485" y="36"/>
                  <a:pt x="495" y="36"/>
                </a:cubicBezTo>
                <a:cubicBezTo>
                  <a:pt x="495" y="34"/>
                  <a:pt x="495" y="34"/>
                  <a:pt x="495" y="34"/>
                </a:cubicBezTo>
                <a:cubicBezTo>
                  <a:pt x="493" y="35"/>
                  <a:pt x="493" y="35"/>
                  <a:pt x="493" y="35"/>
                </a:cubicBezTo>
                <a:cubicBezTo>
                  <a:pt x="493" y="35"/>
                  <a:pt x="493" y="35"/>
                  <a:pt x="494" y="36"/>
                </a:cubicBezTo>
                <a:cubicBezTo>
                  <a:pt x="494" y="37"/>
                  <a:pt x="495" y="39"/>
                  <a:pt x="497" y="44"/>
                </a:cubicBezTo>
                <a:cubicBezTo>
                  <a:pt x="499" y="43"/>
                  <a:pt x="499" y="43"/>
                  <a:pt x="499" y="43"/>
                </a:cubicBezTo>
                <a:cubicBezTo>
                  <a:pt x="497" y="43"/>
                  <a:pt x="497" y="43"/>
                  <a:pt x="497" y="43"/>
                </a:cubicBezTo>
                <a:cubicBezTo>
                  <a:pt x="497" y="43"/>
                  <a:pt x="497" y="43"/>
                  <a:pt x="497" y="45"/>
                </a:cubicBezTo>
                <a:cubicBezTo>
                  <a:pt x="497" y="47"/>
                  <a:pt x="497" y="51"/>
                  <a:pt x="497" y="58"/>
                </a:cubicBezTo>
                <a:cubicBezTo>
                  <a:pt x="497" y="59"/>
                  <a:pt x="497" y="59"/>
                  <a:pt x="497" y="59"/>
                </a:cubicBezTo>
                <a:cubicBezTo>
                  <a:pt x="498" y="59"/>
                  <a:pt x="498" y="59"/>
                  <a:pt x="498" y="59"/>
                </a:cubicBezTo>
                <a:cubicBezTo>
                  <a:pt x="498" y="59"/>
                  <a:pt x="498" y="59"/>
                  <a:pt x="502" y="63"/>
                </a:cubicBezTo>
                <a:cubicBezTo>
                  <a:pt x="502" y="64"/>
                  <a:pt x="502" y="64"/>
                  <a:pt x="502" y="64"/>
                </a:cubicBezTo>
                <a:cubicBezTo>
                  <a:pt x="503" y="64"/>
                  <a:pt x="503" y="64"/>
                  <a:pt x="503" y="64"/>
                </a:cubicBezTo>
                <a:cubicBezTo>
                  <a:pt x="503" y="64"/>
                  <a:pt x="503" y="64"/>
                  <a:pt x="513" y="60"/>
                </a:cubicBezTo>
                <a:cubicBezTo>
                  <a:pt x="512" y="58"/>
                  <a:pt x="512" y="58"/>
                  <a:pt x="512" y="58"/>
                </a:cubicBezTo>
                <a:cubicBezTo>
                  <a:pt x="511" y="59"/>
                  <a:pt x="511" y="59"/>
                  <a:pt x="511" y="59"/>
                </a:cubicBezTo>
                <a:cubicBezTo>
                  <a:pt x="511" y="59"/>
                  <a:pt x="511" y="59"/>
                  <a:pt x="519" y="66"/>
                </a:cubicBezTo>
                <a:cubicBezTo>
                  <a:pt x="520" y="65"/>
                  <a:pt x="520" y="65"/>
                  <a:pt x="520" y="65"/>
                </a:cubicBezTo>
                <a:cubicBezTo>
                  <a:pt x="519" y="65"/>
                  <a:pt x="519" y="65"/>
                  <a:pt x="519" y="65"/>
                </a:cubicBezTo>
                <a:cubicBezTo>
                  <a:pt x="519" y="65"/>
                  <a:pt x="518" y="67"/>
                  <a:pt x="518" y="70"/>
                </a:cubicBezTo>
                <a:cubicBezTo>
                  <a:pt x="517" y="73"/>
                  <a:pt x="517" y="77"/>
                  <a:pt x="517" y="79"/>
                </a:cubicBezTo>
                <a:cubicBezTo>
                  <a:pt x="517" y="80"/>
                  <a:pt x="517" y="81"/>
                  <a:pt x="517" y="81"/>
                </a:cubicBezTo>
                <a:cubicBezTo>
                  <a:pt x="517" y="82"/>
                  <a:pt x="517" y="82"/>
                  <a:pt x="517" y="82"/>
                </a:cubicBezTo>
                <a:cubicBezTo>
                  <a:pt x="518" y="83"/>
                  <a:pt x="518" y="83"/>
                  <a:pt x="519" y="83"/>
                </a:cubicBezTo>
                <a:cubicBezTo>
                  <a:pt x="519" y="83"/>
                  <a:pt x="519" y="83"/>
                  <a:pt x="520" y="83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19" y="83"/>
                  <a:pt x="519" y="83"/>
                  <a:pt x="519" y="83"/>
                </a:cubicBezTo>
                <a:cubicBezTo>
                  <a:pt x="521" y="83"/>
                  <a:pt x="522" y="82"/>
                  <a:pt x="523" y="82"/>
                </a:cubicBezTo>
                <a:cubicBezTo>
                  <a:pt x="524" y="81"/>
                  <a:pt x="525" y="79"/>
                  <a:pt x="526" y="79"/>
                </a:cubicBezTo>
                <a:cubicBezTo>
                  <a:pt x="527" y="78"/>
                  <a:pt x="528" y="77"/>
                  <a:pt x="529" y="77"/>
                </a:cubicBezTo>
                <a:cubicBezTo>
                  <a:pt x="530" y="77"/>
                  <a:pt x="530" y="77"/>
                  <a:pt x="531" y="77"/>
                </a:cubicBezTo>
                <a:cubicBezTo>
                  <a:pt x="531" y="76"/>
                  <a:pt x="531" y="76"/>
                  <a:pt x="531" y="76"/>
                </a:cubicBezTo>
                <a:cubicBezTo>
                  <a:pt x="531" y="77"/>
                  <a:pt x="531" y="77"/>
                  <a:pt x="531" y="77"/>
                </a:cubicBezTo>
                <a:cubicBezTo>
                  <a:pt x="534" y="78"/>
                  <a:pt x="538" y="79"/>
                  <a:pt x="541" y="80"/>
                </a:cubicBezTo>
                <a:cubicBezTo>
                  <a:pt x="542" y="80"/>
                  <a:pt x="544" y="81"/>
                  <a:pt x="545" y="82"/>
                </a:cubicBezTo>
                <a:cubicBezTo>
                  <a:pt x="546" y="83"/>
                  <a:pt x="546" y="83"/>
                  <a:pt x="546" y="84"/>
                </a:cubicBezTo>
                <a:cubicBezTo>
                  <a:pt x="546" y="88"/>
                  <a:pt x="545" y="91"/>
                  <a:pt x="544" y="92"/>
                </a:cubicBezTo>
                <a:cubicBezTo>
                  <a:pt x="544" y="93"/>
                  <a:pt x="543" y="94"/>
                  <a:pt x="543" y="94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3" y="95"/>
                  <a:pt x="543" y="95"/>
                  <a:pt x="543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3" y="95"/>
                  <a:pt x="543" y="95"/>
                  <a:pt x="543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1" y="96"/>
                  <a:pt x="541" y="96"/>
                  <a:pt x="541" y="96"/>
                </a:cubicBezTo>
                <a:cubicBezTo>
                  <a:pt x="542" y="97"/>
                  <a:pt x="542" y="97"/>
                  <a:pt x="542" y="97"/>
                </a:cubicBezTo>
                <a:cubicBezTo>
                  <a:pt x="542" y="97"/>
                  <a:pt x="542" y="97"/>
                  <a:pt x="548" y="103"/>
                </a:cubicBezTo>
                <a:cubicBezTo>
                  <a:pt x="549" y="101"/>
                  <a:pt x="549" y="101"/>
                  <a:pt x="549" y="101"/>
                </a:cubicBezTo>
                <a:cubicBezTo>
                  <a:pt x="548" y="100"/>
                  <a:pt x="548" y="100"/>
                  <a:pt x="548" y="100"/>
                </a:cubicBezTo>
                <a:cubicBezTo>
                  <a:pt x="548" y="100"/>
                  <a:pt x="546" y="101"/>
                  <a:pt x="545" y="103"/>
                </a:cubicBezTo>
                <a:cubicBezTo>
                  <a:pt x="543" y="105"/>
                  <a:pt x="541" y="107"/>
                  <a:pt x="541" y="110"/>
                </a:cubicBezTo>
                <a:cubicBezTo>
                  <a:pt x="541" y="111"/>
                  <a:pt x="541" y="112"/>
                  <a:pt x="542" y="113"/>
                </a:cubicBezTo>
                <a:cubicBezTo>
                  <a:pt x="543" y="114"/>
                  <a:pt x="544" y="114"/>
                  <a:pt x="545" y="115"/>
                </a:cubicBezTo>
                <a:cubicBezTo>
                  <a:pt x="545" y="115"/>
                  <a:pt x="545" y="115"/>
                  <a:pt x="545" y="115"/>
                </a:cubicBezTo>
                <a:cubicBezTo>
                  <a:pt x="545" y="115"/>
                  <a:pt x="545" y="115"/>
                  <a:pt x="545" y="115"/>
                </a:cubicBezTo>
                <a:cubicBezTo>
                  <a:pt x="548" y="116"/>
                  <a:pt x="550" y="116"/>
                  <a:pt x="553" y="116"/>
                </a:cubicBezTo>
                <a:cubicBezTo>
                  <a:pt x="557" y="116"/>
                  <a:pt x="560" y="115"/>
                  <a:pt x="560" y="115"/>
                </a:cubicBezTo>
                <a:cubicBezTo>
                  <a:pt x="560" y="114"/>
                  <a:pt x="560" y="114"/>
                  <a:pt x="560" y="114"/>
                </a:cubicBezTo>
                <a:cubicBezTo>
                  <a:pt x="558" y="115"/>
                  <a:pt x="558" y="115"/>
                  <a:pt x="558" y="115"/>
                </a:cubicBezTo>
                <a:cubicBezTo>
                  <a:pt x="558" y="115"/>
                  <a:pt x="558" y="115"/>
                  <a:pt x="563" y="119"/>
                </a:cubicBezTo>
                <a:cubicBezTo>
                  <a:pt x="563" y="120"/>
                  <a:pt x="563" y="120"/>
                  <a:pt x="563" y="120"/>
                </a:cubicBezTo>
                <a:cubicBezTo>
                  <a:pt x="564" y="119"/>
                  <a:pt x="564" y="119"/>
                  <a:pt x="564" y="119"/>
                </a:cubicBezTo>
                <a:cubicBezTo>
                  <a:pt x="564" y="119"/>
                  <a:pt x="564" y="119"/>
                  <a:pt x="570" y="115"/>
                </a:cubicBezTo>
                <a:cubicBezTo>
                  <a:pt x="569" y="114"/>
                  <a:pt x="569" y="114"/>
                  <a:pt x="569" y="114"/>
                </a:cubicBezTo>
                <a:cubicBezTo>
                  <a:pt x="570" y="115"/>
                  <a:pt x="570" y="115"/>
                  <a:pt x="570" y="115"/>
                </a:cubicBezTo>
                <a:cubicBezTo>
                  <a:pt x="570" y="115"/>
                  <a:pt x="570" y="115"/>
                  <a:pt x="574" y="112"/>
                </a:cubicBezTo>
                <a:cubicBezTo>
                  <a:pt x="574" y="112"/>
                  <a:pt x="574" y="112"/>
                  <a:pt x="574" y="112"/>
                </a:cubicBezTo>
                <a:cubicBezTo>
                  <a:pt x="574" y="112"/>
                  <a:pt x="574" y="112"/>
                  <a:pt x="574" y="112"/>
                </a:cubicBezTo>
                <a:cubicBezTo>
                  <a:pt x="574" y="112"/>
                  <a:pt x="575" y="111"/>
                  <a:pt x="575" y="109"/>
                </a:cubicBezTo>
                <a:cubicBezTo>
                  <a:pt x="576" y="107"/>
                  <a:pt x="578" y="105"/>
                  <a:pt x="580" y="102"/>
                </a:cubicBezTo>
                <a:cubicBezTo>
                  <a:pt x="581" y="101"/>
                  <a:pt x="581" y="100"/>
                  <a:pt x="582" y="99"/>
                </a:cubicBezTo>
                <a:cubicBezTo>
                  <a:pt x="583" y="99"/>
                  <a:pt x="584" y="98"/>
                  <a:pt x="584" y="98"/>
                </a:cubicBezTo>
                <a:cubicBezTo>
                  <a:pt x="584" y="99"/>
                  <a:pt x="584" y="99"/>
                  <a:pt x="584" y="99"/>
                </a:cubicBezTo>
                <a:cubicBezTo>
                  <a:pt x="584" y="99"/>
                  <a:pt x="584" y="99"/>
                  <a:pt x="584" y="99"/>
                </a:cubicBezTo>
                <a:cubicBezTo>
                  <a:pt x="584" y="99"/>
                  <a:pt x="584" y="99"/>
                  <a:pt x="584" y="99"/>
                </a:cubicBezTo>
                <a:cubicBezTo>
                  <a:pt x="585" y="99"/>
                  <a:pt x="585" y="100"/>
                  <a:pt x="585" y="101"/>
                </a:cubicBezTo>
                <a:cubicBezTo>
                  <a:pt x="585" y="103"/>
                  <a:pt x="584" y="106"/>
                  <a:pt x="583" y="109"/>
                </a:cubicBezTo>
                <a:cubicBezTo>
                  <a:pt x="582" y="110"/>
                  <a:pt x="581" y="111"/>
                  <a:pt x="581" y="112"/>
                </a:cubicBezTo>
                <a:cubicBezTo>
                  <a:pt x="581" y="112"/>
                  <a:pt x="580" y="112"/>
                  <a:pt x="580" y="112"/>
                </a:cubicBezTo>
                <a:cubicBezTo>
                  <a:pt x="580" y="113"/>
                  <a:pt x="580" y="113"/>
                  <a:pt x="580" y="113"/>
                </a:cubicBezTo>
                <a:cubicBezTo>
                  <a:pt x="578" y="115"/>
                  <a:pt x="578" y="115"/>
                  <a:pt x="578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2" y="115"/>
                  <a:pt x="582" y="115"/>
                  <a:pt x="582" y="115"/>
                </a:cubicBezTo>
                <a:cubicBezTo>
                  <a:pt x="582" y="116"/>
                  <a:pt x="582" y="116"/>
                  <a:pt x="582" y="118"/>
                </a:cubicBezTo>
                <a:cubicBezTo>
                  <a:pt x="582" y="118"/>
                  <a:pt x="582" y="118"/>
                  <a:pt x="582" y="118"/>
                </a:cubicBezTo>
                <a:cubicBezTo>
                  <a:pt x="583" y="118"/>
                  <a:pt x="583" y="118"/>
                  <a:pt x="583" y="118"/>
                </a:cubicBezTo>
                <a:cubicBezTo>
                  <a:pt x="583" y="118"/>
                  <a:pt x="583" y="119"/>
                  <a:pt x="583" y="119"/>
                </a:cubicBezTo>
                <a:cubicBezTo>
                  <a:pt x="583" y="120"/>
                  <a:pt x="582" y="122"/>
                  <a:pt x="581" y="124"/>
                </a:cubicBezTo>
                <a:cubicBezTo>
                  <a:pt x="581" y="124"/>
                  <a:pt x="581" y="125"/>
                  <a:pt x="580" y="126"/>
                </a:cubicBezTo>
                <a:cubicBezTo>
                  <a:pt x="580" y="126"/>
                  <a:pt x="580" y="126"/>
                  <a:pt x="580" y="126"/>
                </a:cubicBezTo>
                <a:cubicBezTo>
                  <a:pt x="579" y="127"/>
                  <a:pt x="579" y="127"/>
                  <a:pt x="579" y="127"/>
                </a:cubicBezTo>
                <a:cubicBezTo>
                  <a:pt x="580" y="128"/>
                  <a:pt x="580" y="128"/>
                  <a:pt x="580" y="128"/>
                </a:cubicBezTo>
                <a:cubicBezTo>
                  <a:pt x="580" y="128"/>
                  <a:pt x="580" y="128"/>
                  <a:pt x="583" y="131"/>
                </a:cubicBezTo>
                <a:cubicBezTo>
                  <a:pt x="583" y="131"/>
                  <a:pt x="583" y="131"/>
                  <a:pt x="583" y="131"/>
                </a:cubicBezTo>
                <a:cubicBezTo>
                  <a:pt x="584" y="131"/>
                  <a:pt x="584" y="131"/>
                  <a:pt x="584" y="131"/>
                </a:cubicBezTo>
                <a:cubicBezTo>
                  <a:pt x="584" y="131"/>
                  <a:pt x="584" y="131"/>
                  <a:pt x="585" y="131"/>
                </a:cubicBezTo>
                <a:cubicBezTo>
                  <a:pt x="586" y="131"/>
                  <a:pt x="589" y="131"/>
                  <a:pt x="593" y="131"/>
                </a:cubicBezTo>
                <a:cubicBezTo>
                  <a:pt x="593" y="130"/>
                  <a:pt x="593" y="130"/>
                  <a:pt x="593" y="130"/>
                </a:cubicBezTo>
                <a:cubicBezTo>
                  <a:pt x="592" y="131"/>
                  <a:pt x="592" y="131"/>
                  <a:pt x="592" y="131"/>
                </a:cubicBezTo>
                <a:cubicBezTo>
                  <a:pt x="592" y="131"/>
                  <a:pt x="592" y="131"/>
                  <a:pt x="594" y="133"/>
                </a:cubicBezTo>
                <a:cubicBezTo>
                  <a:pt x="596" y="134"/>
                  <a:pt x="600" y="138"/>
                  <a:pt x="609" y="144"/>
                </a:cubicBezTo>
                <a:cubicBezTo>
                  <a:pt x="610" y="143"/>
                  <a:pt x="610" y="143"/>
                  <a:pt x="610" y="143"/>
                </a:cubicBezTo>
                <a:cubicBezTo>
                  <a:pt x="608" y="143"/>
                  <a:pt x="608" y="143"/>
                  <a:pt x="608" y="143"/>
                </a:cubicBezTo>
                <a:cubicBezTo>
                  <a:pt x="608" y="143"/>
                  <a:pt x="608" y="143"/>
                  <a:pt x="608" y="146"/>
                </a:cubicBezTo>
                <a:cubicBezTo>
                  <a:pt x="608" y="147"/>
                  <a:pt x="608" y="147"/>
                  <a:pt x="608" y="147"/>
                </a:cubicBezTo>
                <a:cubicBezTo>
                  <a:pt x="608" y="147"/>
                  <a:pt x="608" y="147"/>
                  <a:pt x="608" y="147"/>
                </a:cubicBezTo>
                <a:cubicBezTo>
                  <a:pt x="608" y="147"/>
                  <a:pt x="608" y="147"/>
                  <a:pt x="610" y="148"/>
                </a:cubicBezTo>
                <a:cubicBezTo>
                  <a:pt x="611" y="150"/>
                  <a:pt x="613" y="153"/>
                  <a:pt x="618" y="159"/>
                </a:cubicBezTo>
                <a:cubicBezTo>
                  <a:pt x="618" y="160"/>
                  <a:pt x="618" y="160"/>
                  <a:pt x="618" y="160"/>
                </a:cubicBezTo>
                <a:cubicBezTo>
                  <a:pt x="619" y="160"/>
                  <a:pt x="619" y="160"/>
                  <a:pt x="619" y="160"/>
                </a:cubicBezTo>
                <a:cubicBezTo>
                  <a:pt x="619" y="160"/>
                  <a:pt x="619" y="160"/>
                  <a:pt x="622" y="159"/>
                </a:cubicBezTo>
                <a:cubicBezTo>
                  <a:pt x="624" y="159"/>
                  <a:pt x="629" y="159"/>
                  <a:pt x="639" y="158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39" y="155"/>
                  <a:pt x="639" y="155"/>
                  <a:pt x="638" y="155"/>
                </a:cubicBezTo>
                <a:cubicBezTo>
                  <a:pt x="630" y="155"/>
                  <a:pt x="630" y="155"/>
                  <a:pt x="630" y="155"/>
                </a:cubicBezTo>
                <a:cubicBezTo>
                  <a:pt x="637" y="158"/>
                  <a:pt x="637" y="158"/>
                  <a:pt x="637" y="158"/>
                </a:cubicBezTo>
                <a:cubicBezTo>
                  <a:pt x="637" y="158"/>
                  <a:pt x="637" y="158"/>
                  <a:pt x="644" y="161"/>
                </a:cubicBezTo>
                <a:cubicBezTo>
                  <a:pt x="645" y="159"/>
                  <a:pt x="645" y="159"/>
                  <a:pt x="645" y="159"/>
                </a:cubicBezTo>
                <a:cubicBezTo>
                  <a:pt x="643" y="159"/>
                  <a:pt x="643" y="159"/>
                  <a:pt x="643" y="159"/>
                </a:cubicBezTo>
                <a:cubicBezTo>
                  <a:pt x="643" y="160"/>
                  <a:pt x="643" y="161"/>
                  <a:pt x="644" y="163"/>
                </a:cubicBezTo>
                <a:cubicBezTo>
                  <a:pt x="644" y="164"/>
                  <a:pt x="645" y="166"/>
                  <a:pt x="646" y="166"/>
                </a:cubicBezTo>
                <a:cubicBezTo>
                  <a:pt x="647" y="167"/>
                  <a:pt x="648" y="168"/>
                  <a:pt x="650" y="168"/>
                </a:cubicBezTo>
                <a:cubicBezTo>
                  <a:pt x="651" y="168"/>
                  <a:pt x="651" y="168"/>
                  <a:pt x="652" y="168"/>
                </a:cubicBezTo>
                <a:cubicBezTo>
                  <a:pt x="651" y="166"/>
                  <a:pt x="651" y="166"/>
                  <a:pt x="651" y="166"/>
                </a:cubicBezTo>
                <a:cubicBezTo>
                  <a:pt x="651" y="168"/>
                  <a:pt x="651" y="168"/>
                  <a:pt x="651" y="168"/>
                </a:cubicBezTo>
                <a:cubicBezTo>
                  <a:pt x="654" y="168"/>
                  <a:pt x="655" y="167"/>
                  <a:pt x="657" y="167"/>
                </a:cubicBezTo>
                <a:cubicBezTo>
                  <a:pt x="659" y="166"/>
                  <a:pt x="660" y="164"/>
                  <a:pt x="661" y="163"/>
                </a:cubicBezTo>
                <a:cubicBezTo>
                  <a:pt x="661" y="163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2" y="162"/>
                  <a:pt x="662" y="162"/>
                  <a:pt x="662" y="162"/>
                </a:cubicBezTo>
                <a:cubicBezTo>
                  <a:pt x="662" y="162"/>
                  <a:pt x="662" y="162"/>
                  <a:pt x="662" y="162"/>
                </a:cubicBezTo>
                <a:cubicBezTo>
                  <a:pt x="662" y="162"/>
                  <a:pt x="662" y="162"/>
                  <a:pt x="662" y="162"/>
                </a:cubicBezTo>
                <a:cubicBezTo>
                  <a:pt x="664" y="162"/>
                  <a:pt x="664" y="163"/>
                  <a:pt x="665" y="163"/>
                </a:cubicBezTo>
                <a:cubicBezTo>
                  <a:pt x="666" y="164"/>
                  <a:pt x="666" y="164"/>
                  <a:pt x="667" y="164"/>
                </a:cubicBezTo>
                <a:cubicBezTo>
                  <a:pt x="667" y="165"/>
                  <a:pt x="668" y="165"/>
                  <a:pt x="669" y="165"/>
                </a:cubicBezTo>
                <a:cubicBezTo>
                  <a:pt x="670" y="165"/>
                  <a:pt x="672" y="165"/>
                  <a:pt x="675" y="164"/>
                </a:cubicBezTo>
                <a:cubicBezTo>
                  <a:pt x="674" y="162"/>
                  <a:pt x="674" y="162"/>
                  <a:pt x="674" y="162"/>
                </a:cubicBezTo>
                <a:cubicBezTo>
                  <a:pt x="674" y="164"/>
                  <a:pt x="674" y="164"/>
                  <a:pt x="674" y="164"/>
                </a:cubicBezTo>
                <a:cubicBezTo>
                  <a:pt x="675" y="164"/>
                  <a:pt x="677" y="165"/>
                  <a:pt x="679" y="165"/>
                </a:cubicBezTo>
                <a:cubicBezTo>
                  <a:pt x="680" y="166"/>
                  <a:pt x="682" y="166"/>
                  <a:pt x="683" y="167"/>
                </a:cubicBezTo>
                <a:cubicBezTo>
                  <a:pt x="683" y="167"/>
                  <a:pt x="683" y="168"/>
                  <a:pt x="683" y="169"/>
                </a:cubicBezTo>
                <a:cubicBezTo>
                  <a:pt x="683" y="169"/>
                  <a:pt x="683" y="170"/>
                  <a:pt x="683" y="171"/>
                </a:cubicBezTo>
                <a:cubicBezTo>
                  <a:pt x="683" y="171"/>
                  <a:pt x="682" y="171"/>
                  <a:pt x="682" y="172"/>
                </a:cubicBezTo>
                <a:cubicBezTo>
                  <a:pt x="682" y="173"/>
                  <a:pt x="682" y="173"/>
                  <a:pt x="682" y="173"/>
                </a:cubicBezTo>
                <a:cubicBezTo>
                  <a:pt x="684" y="174"/>
                  <a:pt x="684" y="174"/>
                  <a:pt x="684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4" y="174"/>
                  <a:pt x="684" y="174"/>
                  <a:pt x="684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2" y="174"/>
                  <a:pt x="683" y="175"/>
                  <a:pt x="683" y="175"/>
                </a:cubicBezTo>
                <a:cubicBezTo>
                  <a:pt x="684" y="176"/>
                  <a:pt x="686" y="179"/>
                  <a:pt x="688" y="181"/>
                </a:cubicBezTo>
                <a:cubicBezTo>
                  <a:pt x="688" y="183"/>
                  <a:pt x="689" y="184"/>
                  <a:pt x="690" y="185"/>
                </a:cubicBezTo>
                <a:cubicBezTo>
                  <a:pt x="690" y="185"/>
                  <a:pt x="690" y="185"/>
                  <a:pt x="690" y="186"/>
                </a:cubicBezTo>
                <a:cubicBezTo>
                  <a:pt x="691" y="186"/>
                  <a:pt x="691" y="186"/>
                  <a:pt x="691" y="186"/>
                </a:cubicBezTo>
                <a:cubicBezTo>
                  <a:pt x="691" y="186"/>
                  <a:pt x="691" y="186"/>
                  <a:pt x="691" y="186"/>
                </a:cubicBezTo>
                <a:cubicBezTo>
                  <a:pt x="691" y="187"/>
                  <a:pt x="691" y="187"/>
                  <a:pt x="692" y="187"/>
                </a:cubicBezTo>
                <a:cubicBezTo>
                  <a:pt x="693" y="186"/>
                  <a:pt x="693" y="186"/>
                  <a:pt x="693" y="186"/>
                </a:cubicBezTo>
                <a:cubicBezTo>
                  <a:pt x="693" y="186"/>
                  <a:pt x="693" y="186"/>
                  <a:pt x="693" y="186"/>
                </a:cubicBezTo>
                <a:cubicBezTo>
                  <a:pt x="693" y="185"/>
                  <a:pt x="693" y="185"/>
                  <a:pt x="693" y="185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6"/>
                  <a:pt x="691" y="186"/>
                  <a:pt x="691" y="186"/>
                </a:cubicBezTo>
                <a:cubicBezTo>
                  <a:pt x="691" y="186"/>
                  <a:pt x="691" y="187"/>
                  <a:pt x="691" y="187"/>
                </a:cubicBezTo>
                <a:cubicBezTo>
                  <a:pt x="691" y="187"/>
                  <a:pt x="691" y="188"/>
                  <a:pt x="691" y="188"/>
                </a:cubicBezTo>
                <a:cubicBezTo>
                  <a:pt x="691" y="189"/>
                  <a:pt x="691" y="190"/>
                  <a:pt x="692" y="190"/>
                </a:cubicBezTo>
                <a:cubicBezTo>
                  <a:pt x="692" y="191"/>
                  <a:pt x="693" y="192"/>
                  <a:pt x="694" y="192"/>
                </a:cubicBezTo>
                <a:cubicBezTo>
                  <a:pt x="694" y="192"/>
                  <a:pt x="694" y="192"/>
                  <a:pt x="694" y="192"/>
                </a:cubicBezTo>
                <a:cubicBezTo>
                  <a:pt x="695" y="192"/>
                  <a:pt x="695" y="192"/>
                  <a:pt x="695" y="192"/>
                </a:cubicBezTo>
                <a:cubicBezTo>
                  <a:pt x="696" y="192"/>
                  <a:pt x="697" y="192"/>
                  <a:pt x="699" y="192"/>
                </a:cubicBezTo>
                <a:cubicBezTo>
                  <a:pt x="699" y="192"/>
                  <a:pt x="700" y="191"/>
                  <a:pt x="700" y="191"/>
                </a:cubicBezTo>
                <a:cubicBezTo>
                  <a:pt x="701" y="191"/>
                  <a:pt x="701" y="190"/>
                  <a:pt x="701" y="189"/>
                </a:cubicBezTo>
                <a:cubicBezTo>
                  <a:pt x="701" y="188"/>
                  <a:pt x="701" y="187"/>
                  <a:pt x="700" y="186"/>
                </a:cubicBezTo>
                <a:cubicBezTo>
                  <a:pt x="699" y="186"/>
                  <a:pt x="699" y="186"/>
                  <a:pt x="699" y="186"/>
                </a:cubicBezTo>
                <a:cubicBezTo>
                  <a:pt x="699" y="188"/>
                  <a:pt x="699" y="188"/>
                  <a:pt x="699" y="188"/>
                </a:cubicBezTo>
                <a:cubicBezTo>
                  <a:pt x="701" y="188"/>
                  <a:pt x="703" y="188"/>
                  <a:pt x="705" y="189"/>
                </a:cubicBezTo>
                <a:cubicBezTo>
                  <a:pt x="706" y="189"/>
                  <a:pt x="707" y="190"/>
                  <a:pt x="708" y="190"/>
                </a:cubicBezTo>
                <a:cubicBezTo>
                  <a:pt x="708" y="190"/>
                  <a:pt x="708" y="190"/>
                  <a:pt x="708" y="190"/>
                </a:cubicBezTo>
                <a:cubicBezTo>
                  <a:pt x="708" y="191"/>
                  <a:pt x="708" y="191"/>
                  <a:pt x="708" y="191"/>
                </a:cubicBezTo>
                <a:cubicBezTo>
                  <a:pt x="708" y="191"/>
                  <a:pt x="708" y="191"/>
                  <a:pt x="708" y="191"/>
                </a:cubicBezTo>
                <a:cubicBezTo>
                  <a:pt x="708" y="191"/>
                  <a:pt x="708" y="191"/>
                  <a:pt x="708" y="191"/>
                </a:cubicBezTo>
                <a:cubicBezTo>
                  <a:pt x="708" y="193"/>
                  <a:pt x="709" y="194"/>
                  <a:pt x="709" y="195"/>
                </a:cubicBezTo>
                <a:cubicBezTo>
                  <a:pt x="709" y="195"/>
                  <a:pt x="709" y="195"/>
                  <a:pt x="710" y="196"/>
                </a:cubicBezTo>
                <a:cubicBezTo>
                  <a:pt x="710" y="196"/>
                  <a:pt x="710" y="197"/>
                  <a:pt x="711" y="197"/>
                </a:cubicBezTo>
                <a:cubicBezTo>
                  <a:pt x="712" y="197"/>
                  <a:pt x="712" y="196"/>
                  <a:pt x="712" y="196"/>
                </a:cubicBezTo>
                <a:cubicBezTo>
                  <a:pt x="713" y="196"/>
                  <a:pt x="713" y="195"/>
                  <a:pt x="713" y="195"/>
                </a:cubicBezTo>
                <a:cubicBezTo>
                  <a:pt x="714" y="195"/>
                  <a:pt x="714" y="194"/>
                  <a:pt x="714" y="194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2"/>
                  <a:pt x="715" y="192"/>
                  <a:pt x="715" y="192"/>
                </a:cubicBezTo>
                <a:cubicBezTo>
                  <a:pt x="714" y="193"/>
                  <a:pt x="714" y="193"/>
                  <a:pt x="714" y="193"/>
                </a:cubicBezTo>
                <a:cubicBezTo>
                  <a:pt x="714" y="193"/>
                  <a:pt x="716" y="194"/>
                  <a:pt x="719" y="195"/>
                </a:cubicBezTo>
                <a:cubicBezTo>
                  <a:pt x="720" y="196"/>
                  <a:pt x="721" y="196"/>
                  <a:pt x="722" y="197"/>
                </a:cubicBezTo>
                <a:cubicBezTo>
                  <a:pt x="724" y="197"/>
                  <a:pt x="725" y="197"/>
                  <a:pt x="726" y="197"/>
                </a:cubicBezTo>
                <a:cubicBezTo>
                  <a:pt x="726" y="197"/>
                  <a:pt x="727" y="197"/>
                  <a:pt x="727" y="197"/>
                </a:cubicBezTo>
                <a:cubicBezTo>
                  <a:pt x="728" y="197"/>
                  <a:pt x="728" y="196"/>
                  <a:pt x="729" y="196"/>
                </a:cubicBezTo>
                <a:cubicBezTo>
                  <a:pt x="729" y="196"/>
                  <a:pt x="730" y="195"/>
                  <a:pt x="732" y="195"/>
                </a:cubicBezTo>
                <a:cubicBezTo>
                  <a:pt x="735" y="193"/>
                  <a:pt x="735" y="193"/>
                  <a:pt x="735" y="193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2" y="193"/>
                  <a:pt x="732" y="193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2" y="193"/>
                  <a:pt x="732" y="193"/>
                </a:cubicBezTo>
                <a:cubicBezTo>
                  <a:pt x="733" y="193"/>
                  <a:pt x="733" y="194"/>
                  <a:pt x="734" y="194"/>
                </a:cubicBezTo>
                <a:cubicBezTo>
                  <a:pt x="735" y="194"/>
                  <a:pt x="735" y="195"/>
                  <a:pt x="737" y="195"/>
                </a:cubicBezTo>
                <a:cubicBezTo>
                  <a:pt x="737" y="192"/>
                  <a:pt x="737" y="192"/>
                  <a:pt x="737" y="192"/>
                </a:cubicBezTo>
                <a:cubicBezTo>
                  <a:pt x="736" y="192"/>
                  <a:pt x="735" y="192"/>
                  <a:pt x="735" y="192"/>
                </a:cubicBezTo>
                <a:cubicBezTo>
                  <a:pt x="734" y="193"/>
                  <a:pt x="734" y="193"/>
                  <a:pt x="734" y="194"/>
                </a:cubicBezTo>
                <a:cubicBezTo>
                  <a:pt x="734" y="195"/>
                  <a:pt x="735" y="195"/>
                  <a:pt x="735" y="196"/>
                </a:cubicBezTo>
                <a:cubicBezTo>
                  <a:pt x="736" y="197"/>
                  <a:pt x="737" y="199"/>
                  <a:pt x="738" y="199"/>
                </a:cubicBezTo>
                <a:cubicBezTo>
                  <a:pt x="738" y="200"/>
                  <a:pt x="738" y="200"/>
                  <a:pt x="739" y="201"/>
                </a:cubicBezTo>
                <a:cubicBezTo>
                  <a:pt x="740" y="201"/>
                  <a:pt x="740" y="201"/>
                  <a:pt x="740" y="201"/>
                </a:cubicBezTo>
                <a:cubicBezTo>
                  <a:pt x="740" y="201"/>
                  <a:pt x="740" y="201"/>
                  <a:pt x="741" y="201"/>
                </a:cubicBezTo>
                <a:cubicBezTo>
                  <a:pt x="741" y="200"/>
                  <a:pt x="741" y="200"/>
                  <a:pt x="741" y="200"/>
                </a:cubicBezTo>
                <a:cubicBezTo>
                  <a:pt x="740" y="201"/>
                  <a:pt x="740" y="201"/>
                  <a:pt x="740" y="201"/>
                </a:cubicBezTo>
                <a:cubicBezTo>
                  <a:pt x="741" y="202"/>
                  <a:pt x="744" y="203"/>
                  <a:pt x="747" y="205"/>
                </a:cubicBezTo>
                <a:cubicBezTo>
                  <a:pt x="749" y="205"/>
                  <a:pt x="751" y="206"/>
                  <a:pt x="752" y="207"/>
                </a:cubicBezTo>
                <a:cubicBezTo>
                  <a:pt x="754" y="207"/>
                  <a:pt x="755" y="207"/>
                  <a:pt x="757" y="207"/>
                </a:cubicBezTo>
                <a:cubicBezTo>
                  <a:pt x="757" y="207"/>
                  <a:pt x="758" y="207"/>
                  <a:pt x="758" y="207"/>
                </a:cubicBezTo>
                <a:cubicBezTo>
                  <a:pt x="759" y="207"/>
                  <a:pt x="759" y="207"/>
                  <a:pt x="759" y="206"/>
                </a:cubicBezTo>
                <a:cubicBezTo>
                  <a:pt x="758" y="205"/>
                  <a:pt x="758" y="205"/>
                  <a:pt x="758" y="205"/>
                </a:cubicBezTo>
                <a:cubicBezTo>
                  <a:pt x="759" y="206"/>
                  <a:pt x="759" y="206"/>
                  <a:pt x="759" y="206"/>
                </a:cubicBezTo>
                <a:cubicBezTo>
                  <a:pt x="760" y="206"/>
                  <a:pt x="760" y="206"/>
                  <a:pt x="761" y="206"/>
                </a:cubicBezTo>
                <a:cubicBezTo>
                  <a:pt x="763" y="206"/>
                  <a:pt x="766" y="207"/>
                  <a:pt x="770" y="209"/>
                </a:cubicBezTo>
                <a:cubicBezTo>
                  <a:pt x="771" y="210"/>
                  <a:pt x="773" y="211"/>
                  <a:pt x="774" y="212"/>
                </a:cubicBezTo>
                <a:cubicBezTo>
                  <a:pt x="776" y="212"/>
                  <a:pt x="777" y="213"/>
                  <a:pt x="778" y="213"/>
                </a:cubicBezTo>
                <a:cubicBezTo>
                  <a:pt x="778" y="212"/>
                  <a:pt x="778" y="212"/>
                  <a:pt x="778" y="212"/>
                </a:cubicBezTo>
                <a:cubicBezTo>
                  <a:pt x="778" y="211"/>
                  <a:pt x="778" y="211"/>
                  <a:pt x="778" y="211"/>
                </a:cubicBezTo>
                <a:lnTo>
                  <a:pt x="778" y="212"/>
                </a:lnTo>
                <a:close/>
                <a:moveTo>
                  <a:pt x="841" y="772"/>
                </a:moveTo>
                <a:cubicBezTo>
                  <a:pt x="841" y="770"/>
                  <a:pt x="841" y="770"/>
                  <a:pt x="841" y="770"/>
                </a:cubicBezTo>
                <a:cubicBezTo>
                  <a:pt x="836" y="768"/>
                  <a:pt x="836" y="768"/>
                  <a:pt x="836" y="768"/>
                </a:cubicBezTo>
                <a:cubicBezTo>
                  <a:pt x="835" y="769"/>
                  <a:pt x="835" y="769"/>
                  <a:pt x="835" y="769"/>
                </a:cubicBezTo>
                <a:cubicBezTo>
                  <a:pt x="837" y="769"/>
                  <a:pt x="837" y="769"/>
                  <a:pt x="837" y="769"/>
                </a:cubicBezTo>
                <a:cubicBezTo>
                  <a:pt x="837" y="769"/>
                  <a:pt x="837" y="767"/>
                  <a:pt x="837" y="763"/>
                </a:cubicBezTo>
                <a:cubicBezTo>
                  <a:pt x="838" y="760"/>
                  <a:pt x="839" y="757"/>
                  <a:pt x="839" y="755"/>
                </a:cubicBezTo>
                <a:cubicBezTo>
                  <a:pt x="839" y="755"/>
                  <a:pt x="839" y="755"/>
                  <a:pt x="839" y="755"/>
                </a:cubicBezTo>
                <a:cubicBezTo>
                  <a:pt x="839" y="755"/>
                  <a:pt x="839" y="755"/>
                  <a:pt x="839" y="755"/>
                </a:cubicBezTo>
                <a:cubicBezTo>
                  <a:pt x="840" y="753"/>
                  <a:pt x="840" y="751"/>
                  <a:pt x="840" y="750"/>
                </a:cubicBezTo>
                <a:cubicBezTo>
                  <a:pt x="840" y="743"/>
                  <a:pt x="838" y="736"/>
                  <a:pt x="838" y="736"/>
                </a:cubicBezTo>
                <a:cubicBezTo>
                  <a:pt x="838" y="735"/>
                  <a:pt x="838" y="735"/>
                  <a:pt x="838" y="735"/>
                </a:cubicBezTo>
                <a:cubicBezTo>
                  <a:pt x="837" y="735"/>
                  <a:pt x="837" y="735"/>
                  <a:pt x="837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7" y="734"/>
                  <a:pt x="827" y="734"/>
                  <a:pt x="827" y="734"/>
                </a:cubicBezTo>
                <a:cubicBezTo>
                  <a:pt x="827" y="736"/>
                  <a:pt x="827" y="736"/>
                  <a:pt x="827" y="736"/>
                </a:cubicBezTo>
                <a:cubicBezTo>
                  <a:pt x="827" y="736"/>
                  <a:pt x="827" y="737"/>
                  <a:pt x="827" y="740"/>
                </a:cubicBezTo>
                <a:cubicBezTo>
                  <a:pt x="827" y="743"/>
                  <a:pt x="828" y="746"/>
                  <a:pt x="828" y="750"/>
                </a:cubicBezTo>
                <a:cubicBezTo>
                  <a:pt x="828" y="753"/>
                  <a:pt x="827" y="757"/>
                  <a:pt x="827" y="759"/>
                </a:cubicBezTo>
                <a:cubicBezTo>
                  <a:pt x="827" y="760"/>
                  <a:pt x="826" y="761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5" y="762"/>
                  <a:pt x="825" y="762"/>
                  <a:pt x="825" y="762"/>
                </a:cubicBezTo>
                <a:cubicBezTo>
                  <a:pt x="825" y="762"/>
                  <a:pt x="824" y="762"/>
                  <a:pt x="824" y="762"/>
                </a:cubicBezTo>
                <a:cubicBezTo>
                  <a:pt x="822" y="762"/>
                  <a:pt x="822" y="762"/>
                  <a:pt x="820" y="761"/>
                </a:cubicBezTo>
                <a:cubicBezTo>
                  <a:pt x="819" y="760"/>
                  <a:pt x="817" y="759"/>
                  <a:pt x="814" y="759"/>
                </a:cubicBezTo>
                <a:cubicBezTo>
                  <a:pt x="810" y="759"/>
                  <a:pt x="808" y="761"/>
                  <a:pt x="807" y="762"/>
                </a:cubicBezTo>
                <a:cubicBezTo>
                  <a:pt x="805" y="764"/>
                  <a:pt x="805" y="766"/>
                  <a:pt x="805" y="767"/>
                </a:cubicBezTo>
                <a:cubicBezTo>
                  <a:pt x="805" y="767"/>
                  <a:pt x="805" y="768"/>
                  <a:pt x="805" y="768"/>
                </a:cubicBezTo>
                <a:cubicBezTo>
                  <a:pt x="807" y="768"/>
                  <a:pt x="807" y="768"/>
                  <a:pt x="807" y="768"/>
                </a:cubicBezTo>
                <a:cubicBezTo>
                  <a:pt x="807" y="766"/>
                  <a:pt x="807" y="766"/>
                  <a:pt x="807" y="766"/>
                </a:cubicBezTo>
                <a:cubicBezTo>
                  <a:pt x="807" y="766"/>
                  <a:pt x="796" y="768"/>
                  <a:pt x="788" y="772"/>
                </a:cubicBezTo>
                <a:cubicBezTo>
                  <a:pt x="789" y="773"/>
                  <a:pt x="789" y="773"/>
                  <a:pt x="789" y="773"/>
                </a:cubicBezTo>
                <a:cubicBezTo>
                  <a:pt x="789" y="772"/>
                  <a:pt x="789" y="772"/>
                  <a:pt x="789" y="772"/>
                </a:cubicBezTo>
                <a:cubicBezTo>
                  <a:pt x="785" y="773"/>
                  <a:pt x="783" y="775"/>
                  <a:pt x="782" y="777"/>
                </a:cubicBezTo>
                <a:cubicBezTo>
                  <a:pt x="781" y="779"/>
                  <a:pt x="781" y="781"/>
                  <a:pt x="781" y="782"/>
                </a:cubicBezTo>
                <a:cubicBezTo>
                  <a:pt x="781" y="782"/>
                  <a:pt x="781" y="783"/>
                  <a:pt x="781" y="783"/>
                </a:cubicBezTo>
                <a:cubicBezTo>
                  <a:pt x="782" y="783"/>
                  <a:pt x="782" y="783"/>
                  <a:pt x="782" y="783"/>
                </a:cubicBezTo>
                <a:cubicBezTo>
                  <a:pt x="781" y="782"/>
                  <a:pt x="781" y="782"/>
                  <a:pt x="781" y="782"/>
                </a:cubicBezTo>
                <a:cubicBezTo>
                  <a:pt x="780" y="788"/>
                  <a:pt x="780" y="788"/>
                  <a:pt x="780" y="788"/>
                </a:cubicBezTo>
                <a:cubicBezTo>
                  <a:pt x="781" y="788"/>
                  <a:pt x="781" y="788"/>
                  <a:pt x="781" y="788"/>
                </a:cubicBezTo>
                <a:cubicBezTo>
                  <a:pt x="780" y="787"/>
                  <a:pt x="780" y="787"/>
                  <a:pt x="780" y="787"/>
                </a:cubicBezTo>
                <a:cubicBezTo>
                  <a:pt x="775" y="789"/>
                  <a:pt x="775" y="789"/>
                  <a:pt x="775" y="789"/>
                </a:cubicBezTo>
                <a:cubicBezTo>
                  <a:pt x="774" y="790"/>
                  <a:pt x="774" y="790"/>
                  <a:pt x="774" y="790"/>
                </a:cubicBezTo>
                <a:cubicBezTo>
                  <a:pt x="774" y="791"/>
                  <a:pt x="774" y="791"/>
                  <a:pt x="774" y="791"/>
                </a:cubicBezTo>
                <a:cubicBezTo>
                  <a:pt x="774" y="797"/>
                  <a:pt x="774" y="797"/>
                  <a:pt x="774" y="797"/>
                </a:cubicBezTo>
                <a:cubicBezTo>
                  <a:pt x="774" y="798"/>
                  <a:pt x="774" y="798"/>
                  <a:pt x="774" y="798"/>
                </a:cubicBezTo>
                <a:cubicBezTo>
                  <a:pt x="775" y="799"/>
                  <a:pt x="775" y="799"/>
                  <a:pt x="775" y="799"/>
                </a:cubicBezTo>
                <a:cubicBezTo>
                  <a:pt x="780" y="801"/>
                  <a:pt x="780" y="801"/>
                  <a:pt x="780" y="801"/>
                </a:cubicBezTo>
                <a:cubicBezTo>
                  <a:pt x="781" y="800"/>
                  <a:pt x="781" y="800"/>
                  <a:pt x="781" y="800"/>
                </a:cubicBezTo>
                <a:cubicBezTo>
                  <a:pt x="780" y="799"/>
                  <a:pt x="780" y="799"/>
                  <a:pt x="780" y="799"/>
                </a:cubicBezTo>
                <a:cubicBezTo>
                  <a:pt x="775" y="804"/>
                  <a:pt x="775" y="804"/>
                  <a:pt x="775" y="804"/>
                </a:cubicBezTo>
                <a:cubicBezTo>
                  <a:pt x="774" y="805"/>
                  <a:pt x="774" y="805"/>
                  <a:pt x="774" y="805"/>
                </a:cubicBezTo>
                <a:cubicBezTo>
                  <a:pt x="774" y="806"/>
                  <a:pt x="774" y="806"/>
                  <a:pt x="774" y="806"/>
                </a:cubicBezTo>
                <a:cubicBezTo>
                  <a:pt x="776" y="813"/>
                  <a:pt x="776" y="813"/>
                  <a:pt x="776" y="813"/>
                </a:cubicBezTo>
                <a:cubicBezTo>
                  <a:pt x="776" y="813"/>
                  <a:pt x="776" y="813"/>
                  <a:pt x="776" y="813"/>
                </a:cubicBezTo>
                <a:cubicBezTo>
                  <a:pt x="776" y="813"/>
                  <a:pt x="776" y="813"/>
                  <a:pt x="776" y="813"/>
                </a:cubicBezTo>
                <a:cubicBezTo>
                  <a:pt x="776" y="813"/>
                  <a:pt x="777" y="814"/>
                  <a:pt x="778" y="815"/>
                </a:cubicBezTo>
                <a:cubicBezTo>
                  <a:pt x="779" y="816"/>
                  <a:pt x="780" y="818"/>
                  <a:pt x="782" y="818"/>
                </a:cubicBezTo>
                <a:cubicBezTo>
                  <a:pt x="782" y="816"/>
                  <a:pt x="782" y="816"/>
                  <a:pt x="782" y="816"/>
                </a:cubicBezTo>
                <a:cubicBezTo>
                  <a:pt x="782" y="818"/>
                  <a:pt x="782" y="818"/>
                  <a:pt x="782" y="818"/>
                </a:cubicBezTo>
                <a:cubicBezTo>
                  <a:pt x="782" y="818"/>
                  <a:pt x="783" y="818"/>
                  <a:pt x="783" y="818"/>
                </a:cubicBezTo>
                <a:cubicBezTo>
                  <a:pt x="783" y="819"/>
                  <a:pt x="783" y="819"/>
                  <a:pt x="783" y="819"/>
                </a:cubicBezTo>
                <a:cubicBezTo>
                  <a:pt x="783" y="819"/>
                  <a:pt x="782" y="820"/>
                  <a:pt x="782" y="821"/>
                </a:cubicBezTo>
                <a:cubicBezTo>
                  <a:pt x="782" y="821"/>
                  <a:pt x="782" y="822"/>
                  <a:pt x="782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76" y="832"/>
                  <a:pt x="776" y="832"/>
                  <a:pt x="776" y="832"/>
                </a:cubicBezTo>
                <a:cubicBezTo>
                  <a:pt x="774" y="834"/>
                  <a:pt x="774" y="834"/>
                  <a:pt x="774" y="834"/>
                </a:cubicBezTo>
                <a:cubicBezTo>
                  <a:pt x="777" y="834"/>
                  <a:pt x="777" y="834"/>
                  <a:pt x="777" y="834"/>
                </a:cubicBezTo>
                <a:cubicBezTo>
                  <a:pt x="777" y="834"/>
                  <a:pt x="778" y="834"/>
                  <a:pt x="778" y="834"/>
                </a:cubicBezTo>
                <a:cubicBezTo>
                  <a:pt x="779" y="834"/>
                  <a:pt x="780" y="834"/>
                  <a:pt x="781" y="834"/>
                </a:cubicBezTo>
                <a:cubicBezTo>
                  <a:pt x="782" y="834"/>
                  <a:pt x="785" y="834"/>
                  <a:pt x="787" y="835"/>
                </a:cubicBezTo>
                <a:cubicBezTo>
                  <a:pt x="788" y="835"/>
                  <a:pt x="788" y="835"/>
                  <a:pt x="789" y="835"/>
                </a:cubicBezTo>
                <a:cubicBezTo>
                  <a:pt x="789" y="836"/>
                  <a:pt x="789" y="836"/>
                  <a:pt x="789" y="837"/>
                </a:cubicBezTo>
                <a:cubicBezTo>
                  <a:pt x="789" y="837"/>
                  <a:pt x="789" y="837"/>
                  <a:pt x="789" y="837"/>
                </a:cubicBezTo>
                <a:cubicBezTo>
                  <a:pt x="789" y="837"/>
                  <a:pt x="789" y="837"/>
                  <a:pt x="789" y="837"/>
                </a:cubicBezTo>
                <a:cubicBezTo>
                  <a:pt x="789" y="837"/>
                  <a:pt x="789" y="837"/>
                  <a:pt x="789" y="837"/>
                </a:cubicBezTo>
                <a:cubicBezTo>
                  <a:pt x="789" y="838"/>
                  <a:pt x="789" y="839"/>
                  <a:pt x="788" y="840"/>
                </a:cubicBezTo>
                <a:cubicBezTo>
                  <a:pt x="787" y="841"/>
                  <a:pt x="785" y="843"/>
                  <a:pt x="783" y="844"/>
                </a:cubicBezTo>
                <a:cubicBezTo>
                  <a:pt x="782" y="845"/>
                  <a:pt x="782" y="845"/>
                  <a:pt x="781" y="845"/>
                </a:cubicBezTo>
                <a:cubicBezTo>
                  <a:pt x="781" y="846"/>
                  <a:pt x="780" y="846"/>
                  <a:pt x="780" y="846"/>
                </a:cubicBezTo>
                <a:cubicBezTo>
                  <a:pt x="780" y="846"/>
                  <a:pt x="780" y="846"/>
                  <a:pt x="780" y="846"/>
                </a:cubicBezTo>
                <a:cubicBezTo>
                  <a:pt x="780" y="847"/>
                  <a:pt x="780" y="847"/>
                  <a:pt x="780" y="847"/>
                </a:cubicBezTo>
                <a:cubicBezTo>
                  <a:pt x="780" y="850"/>
                  <a:pt x="780" y="850"/>
                  <a:pt x="780" y="850"/>
                </a:cubicBezTo>
                <a:cubicBezTo>
                  <a:pt x="780" y="852"/>
                  <a:pt x="780" y="852"/>
                  <a:pt x="780" y="852"/>
                </a:cubicBezTo>
                <a:cubicBezTo>
                  <a:pt x="782" y="851"/>
                  <a:pt x="782" y="851"/>
                  <a:pt x="782" y="851"/>
                </a:cubicBezTo>
                <a:cubicBezTo>
                  <a:pt x="782" y="851"/>
                  <a:pt x="782" y="851"/>
                  <a:pt x="783" y="851"/>
                </a:cubicBezTo>
                <a:cubicBezTo>
                  <a:pt x="784" y="851"/>
                  <a:pt x="788" y="850"/>
                  <a:pt x="791" y="850"/>
                </a:cubicBezTo>
                <a:cubicBezTo>
                  <a:pt x="792" y="850"/>
                  <a:pt x="792" y="850"/>
                  <a:pt x="793" y="850"/>
                </a:cubicBezTo>
                <a:cubicBezTo>
                  <a:pt x="793" y="849"/>
                  <a:pt x="793" y="849"/>
                  <a:pt x="793" y="849"/>
                </a:cubicBezTo>
                <a:cubicBezTo>
                  <a:pt x="792" y="850"/>
                  <a:pt x="792" y="850"/>
                  <a:pt x="792" y="850"/>
                </a:cubicBezTo>
                <a:cubicBezTo>
                  <a:pt x="795" y="852"/>
                  <a:pt x="798" y="855"/>
                  <a:pt x="798" y="855"/>
                </a:cubicBezTo>
                <a:cubicBezTo>
                  <a:pt x="799" y="854"/>
                  <a:pt x="799" y="854"/>
                  <a:pt x="799" y="854"/>
                </a:cubicBezTo>
                <a:cubicBezTo>
                  <a:pt x="798" y="853"/>
                  <a:pt x="798" y="853"/>
                  <a:pt x="798" y="853"/>
                </a:cubicBezTo>
                <a:cubicBezTo>
                  <a:pt x="788" y="858"/>
                  <a:pt x="788" y="858"/>
                  <a:pt x="788" y="858"/>
                </a:cubicBezTo>
                <a:cubicBezTo>
                  <a:pt x="787" y="859"/>
                  <a:pt x="787" y="859"/>
                  <a:pt x="787" y="859"/>
                </a:cubicBezTo>
                <a:cubicBezTo>
                  <a:pt x="788" y="860"/>
                  <a:pt x="788" y="860"/>
                  <a:pt x="788" y="860"/>
                </a:cubicBezTo>
                <a:cubicBezTo>
                  <a:pt x="790" y="869"/>
                  <a:pt x="790" y="869"/>
                  <a:pt x="790" y="869"/>
                </a:cubicBezTo>
                <a:cubicBezTo>
                  <a:pt x="791" y="870"/>
                  <a:pt x="791" y="870"/>
                  <a:pt x="791" y="870"/>
                </a:cubicBezTo>
                <a:cubicBezTo>
                  <a:pt x="791" y="870"/>
                  <a:pt x="791" y="870"/>
                  <a:pt x="791" y="870"/>
                </a:cubicBezTo>
                <a:cubicBezTo>
                  <a:pt x="791" y="870"/>
                  <a:pt x="795" y="871"/>
                  <a:pt x="798" y="872"/>
                </a:cubicBezTo>
                <a:cubicBezTo>
                  <a:pt x="800" y="873"/>
                  <a:pt x="802" y="873"/>
                  <a:pt x="804" y="874"/>
                </a:cubicBezTo>
                <a:cubicBezTo>
                  <a:pt x="805" y="874"/>
                  <a:pt x="807" y="874"/>
                  <a:pt x="808" y="874"/>
                </a:cubicBezTo>
                <a:cubicBezTo>
                  <a:pt x="808" y="873"/>
                  <a:pt x="808" y="873"/>
                  <a:pt x="808" y="873"/>
                </a:cubicBezTo>
                <a:cubicBezTo>
                  <a:pt x="808" y="874"/>
                  <a:pt x="808" y="874"/>
                  <a:pt x="808" y="874"/>
                </a:cubicBezTo>
                <a:cubicBezTo>
                  <a:pt x="809" y="875"/>
                  <a:pt x="809" y="875"/>
                  <a:pt x="809" y="875"/>
                </a:cubicBezTo>
                <a:cubicBezTo>
                  <a:pt x="809" y="875"/>
                  <a:pt x="809" y="876"/>
                  <a:pt x="809" y="876"/>
                </a:cubicBezTo>
                <a:cubicBezTo>
                  <a:pt x="809" y="877"/>
                  <a:pt x="809" y="878"/>
                  <a:pt x="809" y="879"/>
                </a:cubicBezTo>
                <a:cubicBezTo>
                  <a:pt x="809" y="879"/>
                  <a:pt x="809" y="880"/>
                  <a:pt x="808" y="880"/>
                </a:cubicBezTo>
                <a:cubicBezTo>
                  <a:pt x="808" y="880"/>
                  <a:pt x="808" y="880"/>
                  <a:pt x="808" y="880"/>
                </a:cubicBezTo>
                <a:cubicBezTo>
                  <a:pt x="808" y="880"/>
                  <a:pt x="808" y="880"/>
                  <a:pt x="808" y="880"/>
                </a:cubicBezTo>
                <a:cubicBezTo>
                  <a:pt x="806" y="883"/>
                  <a:pt x="806" y="883"/>
                  <a:pt x="806" y="883"/>
                </a:cubicBezTo>
                <a:cubicBezTo>
                  <a:pt x="810" y="883"/>
                  <a:pt x="810" y="883"/>
                  <a:pt x="810" y="883"/>
                </a:cubicBezTo>
                <a:cubicBezTo>
                  <a:pt x="817" y="881"/>
                  <a:pt x="817" y="881"/>
                  <a:pt x="817" y="881"/>
                </a:cubicBezTo>
                <a:cubicBezTo>
                  <a:pt x="817" y="881"/>
                  <a:pt x="817" y="881"/>
                  <a:pt x="817" y="881"/>
                </a:cubicBezTo>
                <a:cubicBezTo>
                  <a:pt x="818" y="880"/>
                  <a:pt x="818" y="880"/>
                  <a:pt x="818" y="880"/>
                </a:cubicBezTo>
                <a:cubicBezTo>
                  <a:pt x="818" y="880"/>
                  <a:pt x="820" y="875"/>
                  <a:pt x="822" y="869"/>
                </a:cubicBezTo>
                <a:cubicBezTo>
                  <a:pt x="824" y="863"/>
                  <a:pt x="827" y="857"/>
                  <a:pt x="828" y="853"/>
                </a:cubicBezTo>
                <a:cubicBezTo>
                  <a:pt x="829" y="853"/>
                  <a:pt x="829" y="853"/>
                  <a:pt x="829" y="853"/>
                </a:cubicBezTo>
                <a:cubicBezTo>
                  <a:pt x="829" y="853"/>
                  <a:pt x="829" y="853"/>
                  <a:pt x="829" y="853"/>
                </a:cubicBezTo>
                <a:cubicBezTo>
                  <a:pt x="829" y="850"/>
                  <a:pt x="830" y="844"/>
                  <a:pt x="831" y="839"/>
                </a:cubicBezTo>
                <a:cubicBezTo>
                  <a:pt x="831" y="837"/>
                  <a:pt x="832" y="835"/>
                  <a:pt x="832" y="833"/>
                </a:cubicBezTo>
                <a:cubicBezTo>
                  <a:pt x="832" y="832"/>
                  <a:pt x="832" y="832"/>
                  <a:pt x="832" y="831"/>
                </a:cubicBezTo>
                <a:cubicBezTo>
                  <a:pt x="833" y="831"/>
                  <a:pt x="833" y="830"/>
                  <a:pt x="833" y="830"/>
                </a:cubicBezTo>
                <a:cubicBezTo>
                  <a:pt x="832" y="830"/>
                  <a:pt x="832" y="830"/>
                  <a:pt x="832" y="830"/>
                </a:cubicBezTo>
                <a:cubicBezTo>
                  <a:pt x="833" y="830"/>
                  <a:pt x="833" y="830"/>
                  <a:pt x="833" y="830"/>
                </a:cubicBezTo>
                <a:cubicBezTo>
                  <a:pt x="833" y="830"/>
                  <a:pt x="833" y="830"/>
                  <a:pt x="833" y="830"/>
                </a:cubicBezTo>
                <a:cubicBezTo>
                  <a:pt x="832" y="830"/>
                  <a:pt x="832" y="830"/>
                  <a:pt x="832" y="830"/>
                </a:cubicBezTo>
                <a:cubicBezTo>
                  <a:pt x="833" y="830"/>
                  <a:pt x="833" y="830"/>
                  <a:pt x="833" y="830"/>
                </a:cubicBezTo>
                <a:cubicBezTo>
                  <a:pt x="833" y="830"/>
                  <a:pt x="833" y="830"/>
                  <a:pt x="833" y="829"/>
                </a:cubicBezTo>
                <a:cubicBezTo>
                  <a:pt x="834" y="828"/>
                  <a:pt x="837" y="825"/>
                  <a:pt x="839" y="822"/>
                </a:cubicBezTo>
                <a:cubicBezTo>
                  <a:pt x="842" y="819"/>
                  <a:pt x="845" y="816"/>
                  <a:pt x="846" y="811"/>
                </a:cubicBezTo>
                <a:cubicBezTo>
                  <a:pt x="845" y="811"/>
                  <a:pt x="845" y="811"/>
                  <a:pt x="845" y="811"/>
                </a:cubicBezTo>
                <a:cubicBezTo>
                  <a:pt x="846" y="811"/>
                  <a:pt x="846" y="811"/>
                  <a:pt x="846" y="811"/>
                </a:cubicBezTo>
                <a:cubicBezTo>
                  <a:pt x="847" y="810"/>
                  <a:pt x="847" y="808"/>
                  <a:pt x="847" y="806"/>
                </a:cubicBezTo>
                <a:cubicBezTo>
                  <a:pt x="847" y="794"/>
                  <a:pt x="842" y="772"/>
                  <a:pt x="842" y="771"/>
                </a:cubicBezTo>
                <a:cubicBezTo>
                  <a:pt x="842" y="771"/>
                  <a:pt x="842" y="771"/>
                  <a:pt x="842" y="771"/>
                </a:cubicBezTo>
                <a:cubicBezTo>
                  <a:pt x="841" y="770"/>
                  <a:pt x="841" y="770"/>
                  <a:pt x="841" y="770"/>
                </a:cubicBezTo>
                <a:cubicBezTo>
                  <a:pt x="841" y="772"/>
                  <a:pt x="841" y="772"/>
                  <a:pt x="841" y="772"/>
                </a:cubicBezTo>
                <a:cubicBezTo>
                  <a:pt x="839" y="772"/>
                  <a:pt x="839" y="772"/>
                  <a:pt x="839" y="772"/>
                </a:cubicBezTo>
                <a:cubicBezTo>
                  <a:pt x="839" y="772"/>
                  <a:pt x="839" y="773"/>
                  <a:pt x="840" y="776"/>
                </a:cubicBezTo>
                <a:cubicBezTo>
                  <a:pt x="841" y="783"/>
                  <a:pt x="844" y="797"/>
                  <a:pt x="844" y="806"/>
                </a:cubicBezTo>
                <a:cubicBezTo>
                  <a:pt x="844" y="808"/>
                  <a:pt x="844" y="810"/>
                  <a:pt x="843" y="810"/>
                </a:cubicBezTo>
                <a:cubicBezTo>
                  <a:pt x="843" y="810"/>
                  <a:pt x="843" y="810"/>
                  <a:pt x="843" y="810"/>
                </a:cubicBezTo>
                <a:cubicBezTo>
                  <a:pt x="843" y="810"/>
                  <a:pt x="843" y="810"/>
                  <a:pt x="843" y="810"/>
                </a:cubicBezTo>
                <a:cubicBezTo>
                  <a:pt x="842" y="815"/>
                  <a:pt x="839" y="819"/>
                  <a:pt x="836" y="822"/>
                </a:cubicBezTo>
                <a:cubicBezTo>
                  <a:pt x="834" y="823"/>
                  <a:pt x="833" y="825"/>
                  <a:pt x="832" y="826"/>
                </a:cubicBezTo>
                <a:cubicBezTo>
                  <a:pt x="831" y="827"/>
                  <a:pt x="831" y="827"/>
                  <a:pt x="830" y="828"/>
                </a:cubicBezTo>
                <a:cubicBezTo>
                  <a:pt x="830" y="828"/>
                  <a:pt x="830" y="829"/>
                  <a:pt x="830" y="830"/>
                </a:cubicBezTo>
                <a:cubicBezTo>
                  <a:pt x="830" y="830"/>
                  <a:pt x="830" y="830"/>
                  <a:pt x="830" y="830"/>
                </a:cubicBezTo>
                <a:cubicBezTo>
                  <a:pt x="830" y="830"/>
                  <a:pt x="829" y="832"/>
                  <a:pt x="829" y="833"/>
                </a:cubicBezTo>
                <a:cubicBezTo>
                  <a:pt x="828" y="838"/>
                  <a:pt x="827" y="848"/>
                  <a:pt x="826" y="852"/>
                </a:cubicBezTo>
                <a:cubicBezTo>
                  <a:pt x="827" y="853"/>
                  <a:pt x="827" y="853"/>
                  <a:pt x="827" y="853"/>
                </a:cubicBezTo>
                <a:cubicBezTo>
                  <a:pt x="826" y="852"/>
                  <a:pt x="826" y="852"/>
                  <a:pt x="826" y="852"/>
                </a:cubicBezTo>
                <a:cubicBezTo>
                  <a:pt x="823" y="859"/>
                  <a:pt x="815" y="879"/>
                  <a:pt x="815" y="879"/>
                </a:cubicBezTo>
                <a:cubicBezTo>
                  <a:pt x="816" y="880"/>
                  <a:pt x="816" y="880"/>
                  <a:pt x="816" y="880"/>
                </a:cubicBezTo>
                <a:cubicBezTo>
                  <a:pt x="816" y="878"/>
                  <a:pt x="816" y="878"/>
                  <a:pt x="816" y="878"/>
                </a:cubicBezTo>
                <a:cubicBezTo>
                  <a:pt x="816" y="878"/>
                  <a:pt x="816" y="878"/>
                  <a:pt x="809" y="880"/>
                </a:cubicBezTo>
                <a:cubicBezTo>
                  <a:pt x="809" y="881"/>
                  <a:pt x="809" y="881"/>
                  <a:pt x="809" y="881"/>
                </a:cubicBezTo>
                <a:cubicBezTo>
                  <a:pt x="811" y="882"/>
                  <a:pt x="811" y="882"/>
                  <a:pt x="811" y="882"/>
                </a:cubicBezTo>
                <a:cubicBezTo>
                  <a:pt x="811" y="882"/>
                  <a:pt x="812" y="879"/>
                  <a:pt x="812" y="876"/>
                </a:cubicBezTo>
                <a:cubicBezTo>
                  <a:pt x="812" y="875"/>
                  <a:pt x="812" y="874"/>
                  <a:pt x="812" y="873"/>
                </a:cubicBezTo>
                <a:cubicBezTo>
                  <a:pt x="811" y="872"/>
                  <a:pt x="810" y="872"/>
                  <a:pt x="809" y="871"/>
                </a:cubicBezTo>
                <a:cubicBezTo>
                  <a:pt x="808" y="871"/>
                  <a:pt x="808" y="871"/>
                  <a:pt x="808" y="871"/>
                </a:cubicBezTo>
                <a:cubicBezTo>
                  <a:pt x="808" y="871"/>
                  <a:pt x="808" y="871"/>
                  <a:pt x="808" y="871"/>
                </a:cubicBezTo>
                <a:cubicBezTo>
                  <a:pt x="807" y="871"/>
                  <a:pt x="806" y="871"/>
                  <a:pt x="804" y="871"/>
                </a:cubicBezTo>
                <a:cubicBezTo>
                  <a:pt x="802" y="870"/>
                  <a:pt x="799" y="869"/>
                  <a:pt x="796" y="869"/>
                </a:cubicBezTo>
                <a:cubicBezTo>
                  <a:pt x="794" y="868"/>
                  <a:pt x="792" y="867"/>
                  <a:pt x="792" y="867"/>
                </a:cubicBezTo>
                <a:cubicBezTo>
                  <a:pt x="792" y="869"/>
                  <a:pt x="792" y="869"/>
                  <a:pt x="792" y="869"/>
                </a:cubicBezTo>
                <a:cubicBezTo>
                  <a:pt x="793" y="868"/>
                  <a:pt x="793" y="868"/>
                  <a:pt x="793" y="868"/>
                </a:cubicBezTo>
                <a:cubicBezTo>
                  <a:pt x="793" y="868"/>
                  <a:pt x="793" y="868"/>
                  <a:pt x="791" y="859"/>
                </a:cubicBezTo>
                <a:cubicBezTo>
                  <a:pt x="789" y="859"/>
                  <a:pt x="789" y="859"/>
                  <a:pt x="789" y="859"/>
                </a:cubicBezTo>
                <a:cubicBezTo>
                  <a:pt x="790" y="861"/>
                  <a:pt x="790" y="861"/>
                  <a:pt x="790" y="861"/>
                </a:cubicBezTo>
                <a:cubicBezTo>
                  <a:pt x="790" y="861"/>
                  <a:pt x="790" y="861"/>
                  <a:pt x="799" y="855"/>
                </a:cubicBezTo>
                <a:cubicBezTo>
                  <a:pt x="801" y="854"/>
                  <a:pt x="801" y="854"/>
                  <a:pt x="801" y="854"/>
                </a:cubicBezTo>
                <a:cubicBezTo>
                  <a:pt x="800" y="853"/>
                  <a:pt x="800" y="853"/>
                  <a:pt x="800" y="853"/>
                </a:cubicBezTo>
                <a:cubicBezTo>
                  <a:pt x="800" y="853"/>
                  <a:pt x="797" y="850"/>
                  <a:pt x="794" y="848"/>
                </a:cubicBezTo>
                <a:cubicBezTo>
                  <a:pt x="794" y="847"/>
                  <a:pt x="794" y="847"/>
                  <a:pt x="794" y="847"/>
                </a:cubicBezTo>
                <a:cubicBezTo>
                  <a:pt x="794" y="847"/>
                  <a:pt x="794" y="847"/>
                  <a:pt x="794" y="847"/>
                </a:cubicBezTo>
                <a:cubicBezTo>
                  <a:pt x="793" y="847"/>
                  <a:pt x="792" y="847"/>
                  <a:pt x="791" y="847"/>
                </a:cubicBezTo>
                <a:cubicBezTo>
                  <a:pt x="787" y="847"/>
                  <a:pt x="781" y="849"/>
                  <a:pt x="781" y="849"/>
                </a:cubicBezTo>
                <a:cubicBezTo>
                  <a:pt x="781" y="850"/>
                  <a:pt x="781" y="850"/>
                  <a:pt x="781" y="850"/>
                </a:cubicBezTo>
                <a:cubicBezTo>
                  <a:pt x="783" y="850"/>
                  <a:pt x="783" y="850"/>
                  <a:pt x="783" y="850"/>
                </a:cubicBezTo>
                <a:cubicBezTo>
                  <a:pt x="783" y="850"/>
                  <a:pt x="783" y="850"/>
                  <a:pt x="783" y="847"/>
                </a:cubicBezTo>
                <a:cubicBezTo>
                  <a:pt x="781" y="847"/>
                  <a:pt x="781" y="847"/>
                  <a:pt x="781" y="847"/>
                </a:cubicBezTo>
                <a:cubicBezTo>
                  <a:pt x="782" y="849"/>
                  <a:pt x="782" y="849"/>
                  <a:pt x="782" y="849"/>
                </a:cubicBezTo>
                <a:cubicBezTo>
                  <a:pt x="782" y="849"/>
                  <a:pt x="784" y="847"/>
                  <a:pt x="787" y="845"/>
                </a:cubicBezTo>
                <a:cubicBezTo>
                  <a:pt x="788" y="844"/>
                  <a:pt x="789" y="843"/>
                  <a:pt x="790" y="841"/>
                </a:cubicBezTo>
                <a:cubicBezTo>
                  <a:pt x="791" y="840"/>
                  <a:pt x="792" y="839"/>
                  <a:pt x="792" y="837"/>
                </a:cubicBezTo>
                <a:cubicBezTo>
                  <a:pt x="792" y="837"/>
                  <a:pt x="792" y="836"/>
                  <a:pt x="792" y="836"/>
                </a:cubicBezTo>
                <a:cubicBezTo>
                  <a:pt x="791" y="837"/>
                  <a:pt x="791" y="837"/>
                  <a:pt x="791" y="837"/>
                </a:cubicBezTo>
                <a:cubicBezTo>
                  <a:pt x="792" y="837"/>
                  <a:pt x="792" y="837"/>
                  <a:pt x="792" y="837"/>
                </a:cubicBezTo>
                <a:cubicBezTo>
                  <a:pt x="792" y="835"/>
                  <a:pt x="791" y="834"/>
                  <a:pt x="791" y="833"/>
                </a:cubicBezTo>
                <a:cubicBezTo>
                  <a:pt x="789" y="832"/>
                  <a:pt x="788" y="832"/>
                  <a:pt x="786" y="831"/>
                </a:cubicBezTo>
                <a:cubicBezTo>
                  <a:pt x="784" y="831"/>
                  <a:pt x="782" y="831"/>
                  <a:pt x="781" y="831"/>
                </a:cubicBezTo>
                <a:cubicBezTo>
                  <a:pt x="778" y="831"/>
                  <a:pt x="777" y="831"/>
                  <a:pt x="777" y="831"/>
                </a:cubicBezTo>
                <a:cubicBezTo>
                  <a:pt x="777" y="832"/>
                  <a:pt x="777" y="832"/>
                  <a:pt x="777" y="832"/>
                </a:cubicBezTo>
                <a:cubicBezTo>
                  <a:pt x="778" y="833"/>
                  <a:pt x="778" y="833"/>
                  <a:pt x="778" y="833"/>
                </a:cubicBezTo>
                <a:cubicBezTo>
                  <a:pt x="778" y="833"/>
                  <a:pt x="778" y="833"/>
                  <a:pt x="784" y="824"/>
                </a:cubicBezTo>
                <a:cubicBezTo>
                  <a:pt x="782" y="823"/>
                  <a:pt x="782" y="823"/>
                  <a:pt x="782" y="823"/>
                </a:cubicBezTo>
                <a:cubicBezTo>
                  <a:pt x="784" y="824"/>
                  <a:pt x="784" y="824"/>
                  <a:pt x="784" y="824"/>
                </a:cubicBezTo>
                <a:cubicBezTo>
                  <a:pt x="784" y="824"/>
                  <a:pt x="784" y="823"/>
                  <a:pt x="785" y="822"/>
                </a:cubicBezTo>
                <a:cubicBezTo>
                  <a:pt x="785" y="821"/>
                  <a:pt x="786" y="820"/>
                  <a:pt x="786" y="819"/>
                </a:cubicBezTo>
                <a:cubicBezTo>
                  <a:pt x="786" y="818"/>
                  <a:pt x="786" y="817"/>
                  <a:pt x="785" y="816"/>
                </a:cubicBezTo>
                <a:cubicBezTo>
                  <a:pt x="785" y="816"/>
                  <a:pt x="784" y="815"/>
                  <a:pt x="783" y="815"/>
                </a:cubicBezTo>
                <a:cubicBezTo>
                  <a:pt x="783" y="815"/>
                  <a:pt x="783" y="815"/>
                  <a:pt x="783" y="815"/>
                </a:cubicBezTo>
                <a:cubicBezTo>
                  <a:pt x="782" y="815"/>
                  <a:pt x="782" y="815"/>
                  <a:pt x="782" y="815"/>
                </a:cubicBezTo>
                <a:cubicBezTo>
                  <a:pt x="782" y="815"/>
                  <a:pt x="781" y="814"/>
                  <a:pt x="780" y="813"/>
                </a:cubicBezTo>
                <a:cubicBezTo>
                  <a:pt x="779" y="813"/>
                  <a:pt x="779" y="812"/>
                  <a:pt x="779" y="812"/>
                </a:cubicBezTo>
                <a:cubicBezTo>
                  <a:pt x="778" y="812"/>
                  <a:pt x="778" y="812"/>
                  <a:pt x="778" y="812"/>
                </a:cubicBezTo>
                <a:cubicBezTo>
                  <a:pt x="778" y="811"/>
                  <a:pt x="778" y="811"/>
                  <a:pt x="778" y="811"/>
                </a:cubicBezTo>
                <a:cubicBezTo>
                  <a:pt x="777" y="812"/>
                  <a:pt x="777" y="812"/>
                  <a:pt x="777" y="812"/>
                </a:cubicBezTo>
                <a:cubicBezTo>
                  <a:pt x="779" y="812"/>
                  <a:pt x="779" y="812"/>
                  <a:pt x="779" y="812"/>
                </a:cubicBezTo>
                <a:cubicBezTo>
                  <a:pt x="779" y="812"/>
                  <a:pt x="779" y="812"/>
                  <a:pt x="777" y="805"/>
                </a:cubicBezTo>
                <a:cubicBezTo>
                  <a:pt x="776" y="806"/>
                  <a:pt x="776" y="806"/>
                  <a:pt x="776" y="806"/>
                </a:cubicBezTo>
                <a:cubicBezTo>
                  <a:pt x="777" y="807"/>
                  <a:pt x="777" y="807"/>
                  <a:pt x="777" y="807"/>
                </a:cubicBezTo>
                <a:cubicBezTo>
                  <a:pt x="777" y="807"/>
                  <a:pt x="777" y="807"/>
                  <a:pt x="782" y="801"/>
                </a:cubicBezTo>
                <a:cubicBezTo>
                  <a:pt x="784" y="800"/>
                  <a:pt x="784" y="800"/>
                  <a:pt x="784" y="800"/>
                </a:cubicBezTo>
                <a:cubicBezTo>
                  <a:pt x="782" y="799"/>
                  <a:pt x="782" y="799"/>
                  <a:pt x="782" y="799"/>
                </a:cubicBezTo>
                <a:cubicBezTo>
                  <a:pt x="782" y="799"/>
                  <a:pt x="782" y="799"/>
                  <a:pt x="776" y="796"/>
                </a:cubicBezTo>
                <a:cubicBezTo>
                  <a:pt x="776" y="797"/>
                  <a:pt x="776" y="797"/>
                  <a:pt x="776" y="797"/>
                </a:cubicBezTo>
                <a:cubicBezTo>
                  <a:pt x="777" y="797"/>
                  <a:pt x="777" y="797"/>
                  <a:pt x="777" y="797"/>
                </a:cubicBezTo>
                <a:cubicBezTo>
                  <a:pt x="777" y="797"/>
                  <a:pt x="777" y="797"/>
                  <a:pt x="777" y="791"/>
                </a:cubicBezTo>
                <a:cubicBezTo>
                  <a:pt x="776" y="791"/>
                  <a:pt x="776" y="791"/>
                  <a:pt x="776" y="791"/>
                </a:cubicBezTo>
                <a:cubicBezTo>
                  <a:pt x="776" y="792"/>
                  <a:pt x="776" y="792"/>
                  <a:pt x="776" y="792"/>
                </a:cubicBezTo>
                <a:cubicBezTo>
                  <a:pt x="776" y="792"/>
                  <a:pt x="776" y="792"/>
                  <a:pt x="782" y="789"/>
                </a:cubicBezTo>
                <a:cubicBezTo>
                  <a:pt x="782" y="789"/>
                  <a:pt x="782" y="789"/>
                  <a:pt x="782" y="789"/>
                </a:cubicBezTo>
                <a:cubicBezTo>
                  <a:pt x="783" y="788"/>
                  <a:pt x="783" y="788"/>
                  <a:pt x="783" y="788"/>
                </a:cubicBezTo>
                <a:cubicBezTo>
                  <a:pt x="783" y="788"/>
                  <a:pt x="783" y="788"/>
                  <a:pt x="784" y="783"/>
                </a:cubicBezTo>
                <a:cubicBezTo>
                  <a:pt x="784" y="783"/>
                  <a:pt x="784" y="783"/>
                  <a:pt x="784" y="783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1"/>
                  <a:pt x="784" y="780"/>
                  <a:pt x="785" y="779"/>
                </a:cubicBezTo>
                <a:cubicBezTo>
                  <a:pt x="786" y="777"/>
                  <a:pt x="787" y="776"/>
                  <a:pt x="790" y="774"/>
                </a:cubicBezTo>
                <a:cubicBezTo>
                  <a:pt x="790" y="774"/>
                  <a:pt x="790" y="774"/>
                  <a:pt x="790" y="774"/>
                </a:cubicBezTo>
                <a:cubicBezTo>
                  <a:pt x="790" y="774"/>
                  <a:pt x="790" y="774"/>
                  <a:pt x="790" y="774"/>
                </a:cubicBezTo>
                <a:cubicBezTo>
                  <a:pt x="793" y="773"/>
                  <a:pt x="797" y="771"/>
                  <a:pt x="801" y="770"/>
                </a:cubicBezTo>
                <a:cubicBezTo>
                  <a:pt x="803" y="770"/>
                  <a:pt x="804" y="770"/>
                  <a:pt x="805" y="769"/>
                </a:cubicBezTo>
                <a:cubicBezTo>
                  <a:pt x="806" y="769"/>
                  <a:pt x="807" y="769"/>
                  <a:pt x="807" y="769"/>
                </a:cubicBezTo>
                <a:cubicBezTo>
                  <a:pt x="809" y="769"/>
                  <a:pt x="809" y="769"/>
                  <a:pt x="809" y="769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8"/>
                  <a:pt x="808" y="768"/>
                  <a:pt x="808" y="768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8"/>
                  <a:pt x="808" y="768"/>
                  <a:pt x="808" y="768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6"/>
                  <a:pt x="808" y="765"/>
                  <a:pt x="809" y="764"/>
                </a:cubicBezTo>
                <a:cubicBezTo>
                  <a:pt x="810" y="763"/>
                  <a:pt x="811" y="763"/>
                  <a:pt x="814" y="762"/>
                </a:cubicBezTo>
                <a:cubicBezTo>
                  <a:pt x="816" y="763"/>
                  <a:pt x="817" y="763"/>
                  <a:pt x="819" y="764"/>
                </a:cubicBezTo>
                <a:cubicBezTo>
                  <a:pt x="820" y="764"/>
                  <a:pt x="821" y="765"/>
                  <a:pt x="824" y="765"/>
                </a:cubicBezTo>
                <a:cubicBezTo>
                  <a:pt x="824" y="765"/>
                  <a:pt x="825" y="765"/>
                  <a:pt x="826" y="765"/>
                </a:cubicBezTo>
                <a:cubicBezTo>
                  <a:pt x="826" y="764"/>
                  <a:pt x="826" y="764"/>
                  <a:pt x="826" y="764"/>
                </a:cubicBezTo>
                <a:cubicBezTo>
                  <a:pt x="826" y="765"/>
                  <a:pt x="826" y="765"/>
                  <a:pt x="826" y="765"/>
                </a:cubicBezTo>
                <a:cubicBezTo>
                  <a:pt x="826" y="765"/>
                  <a:pt x="827" y="765"/>
                  <a:pt x="828" y="765"/>
                </a:cubicBezTo>
                <a:cubicBezTo>
                  <a:pt x="828" y="764"/>
                  <a:pt x="829" y="763"/>
                  <a:pt x="829" y="762"/>
                </a:cubicBezTo>
                <a:cubicBezTo>
                  <a:pt x="830" y="759"/>
                  <a:pt x="831" y="754"/>
                  <a:pt x="831" y="750"/>
                </a:cubicBezTo>
                <a:cubicBezTo>
                  <a:pt x="831" y="742"/>
                  <a:pt x="830" y="735"/>
                  <a:pt x="830" y="735"/>
                </a:cubicBezTo>
                <a:cubicBezTo>
                  <a:pt x="828" y="735"/>
                  <a:pt x="828" y="735"/>
                  <a:pt x="828" y="735"/>
                </a:cubicBezTo>
                <a:cubicBezTo>
                  <a:pt x="828" y="737"/>
                  <a:pt x="828" y="737"/>
                  <a:pt x="828" y="737"/>
                </a:cubicBezTo>
                <a:cubicBezTo>
                  <a:pt x="828" y="737"/>
                  <a:pt x="828" y="737"/>
                  <a:pt x="836" y="738"/>
                </a:cubicBezTo>
                <a:cubicBezTo>
                  <a:pt x="837" y="737"/>
                  <a:pt x="837" y="737"/>
                  <a:pt x="837" y="737"/>
                </a:cubicBezTo>
                <a:cubicBezTo>
                  <a:pt x="835" y="737"/>
                  <a:pt x="835" y="737"/>
                  <a:pt x="835" y="737"/>
                </a:cubicBezTo>
                <a:cubicBezTo>
                  <a:pt x="835" y="737"/>
                  <a:pt x="835" y="737"/>
                  <a:pt x="835" y="738"/>
                </a:cubicBezTo>
                <a:cubicBezTo>
                  <a:pt x="836" y="740"/>
                  <a:pt x="837" y="745"/>
                  <a:pt x="837" y="750"/>
                </a:cubicBezTo>
                <a:cubicBezTo>
                  <a:pt x="837" y="751"/>
                  <a:pt x="837" y="753"/>
                  <a:pt x="836" y="754"/>
                </a:cubicBezTo>
                <a:cubicBezTo>
                  <a:pt x="838" y="754"/>
                  <a:pt x="838" y="754"/>
                  <a:pt x="838" y="754"/>
                </a:cubicBezTo>
                <a:cubicBezTo>
                  <a:pt x="836" y="754"/>
                  <a:pt x="836" y="754"/>
                  <a:pt x="836" y="754"/>
                </a:cubicBezTo>
                <a:cubicBezTo>
                  <a:pt x="836" y="756"/>
                  <a:pt x="835" y="760"/>
                  <a:pt x="835" y="763"/>
                </a:cubicBezTo>
                <a:cubicBezTo>
                  <a:pt x="834" y="766"/>
                  <a:pt x="834" y="769"/>
                  <a:pt x="834" y="769"/>
                </a:cubicBezTo>
                <a:cubicBezTo>
                  <a:pt x="834" y="770"/>
                  <a:pt x="834" y="770"/>
                  <a:pt x="834" y="770"/>
                </a:cubicBezTo>
                <a:cubicBezTo>
                  <a:pt x="835" y="770"/>
                  <a:pt x="835" y="770"/>
                  <a:pt x="835" y="770"/>
                </a:cubicBezTo>
                <a:cubicBezTo>
                  <a:pt x="835" y="770"/>
                  <a:pt x="835" y="770"/>
                  <a:pt x="840" y="773"/>
                </a:cubicBezTo>
                <a:cubicBezTo>
                  <a:pt x="841" y="772"/>
                  <a:pt x="841" y="772"/>
                  <a:pt x="841" y="772"/>
                </a:cubicBezTo>
                <a:cubicBezTo>
                  <a:pt x="839" y="772"/>
                  <a:pt x="839" y="772"/>
                  <a:pt x="839" y="772"/>
                </a:cubicBezTo>
                <a:lnTo>
                  <a:pt x="841" y="772"/>
                </a:lnTo>
                <a:close/>
                <a:moveTo>
                  <a:pt x="77" y="281"/>
                </a:moveTo>
                <a:cubicBezTo>
                  <a:pt x="76" y="281"/>
                  <a:pt x="76" y="281"/>
                  <a:pt x="76" y="281"/>
                </a:cubicBezTo>
                <a:cubicBezTo>
                  <a:pt x="76" y="288"/>
                  <a:pt x="76" y="288"/>
                  <a:pt x="76" y="288"/>
                </a:cubicBezTo>
                <a:cubicBezTo>
                  <a:pt x="76" y="288"/>
                  <a:pt x="76" y="288"/>
                  <a:pt x="76" y="288"/>
                </a:cubicBezTo>
                <a:cubicBezTo>
                  <a:pt x="76" y="289"/>
                  <a:pt x="76" y="289"/>
                  <a:pt x="76" y="289"/>
                </a:cubicBezTo>
                <a:cubicBezTo>
                  <a:pt x="80" y="291"/>
                  <a:pt x="82" y="291"/>
                  <a:pt x="84" y="291"/>
                </a:cubicBezTo>
                <a:cubicBezTo>
                  <a:pt x="87" y="291"/>
                  <a:pt x="89" y="290"/>
                  <a:pt x="89" y="290"/>
                </a:cubicBezTo>
                <a:cubicBezTo>
                  <a:pt x="90" y="289"/>
                  <a:pt x="90" y="289"/>
                  <a:pt x="90" y="289"/>
                </a:cubicBezTo>
                <a:cubicBezTo>
                  <a:pt x="89" y="288"/>
                  <a:pt x="89" y="288"/>
                  <a:pt x="89" y="288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8" y="274"/>
                  <a:pt x="78" y="274"/>
                  <a:pt x="78" y="274"/>
                </a:cubicBezTo>
                <a:cubicBezTo>
                  <a:pt x="76" y="281"/>
                  <a:pt x="76" y="281"/>
                  <a:pt x="76" y="281"/>
                </a:cubicBezTo>
                <a:cubicBezTo>
                  <a:pt x="76" y="281"/>
                  <a:pt x="76" y="281"/>
                  <a:pt x="76" y="281"/>
                </a:cubicBezTo>
                <a:cubicBezTo>
                  <a:pt x="77" y="281"/>
                  <a:pt x="77" y="281"/>
                  <a:pt x="77" y="281"/>
                </a:cubicBezTo>
                <a:cubicBezTo>
                  <a:pt x="79" y="281"/>
                  <a:pt x="79" y="281"/>
                  <a:pt x="79" y="281"/>
                </a:cubicBezTo>
                <a:cubicBezTo>
                  <a:pt x="80" y="277"/>
                  <a:pt x="80" y="277"/>
                  <a:pt x="80" y="277"/>
                </a:cubicBezTo>
                <a:cubicBezTo>
                  <a:pt x="79" y="277"/>
                  <a:pt x="79" y="277"/>
                  <a:pt x="79" y="277"/>
                </a:cubicBezTo>
                <a:cubicBezTo>
                  <a:pt x="77" y="278"/>
                  <a:pt x="77" y="278"/>
                  <a:pt x="77" y="278"/>
                </a:cubicBezTo>
                <a:cubicBezTo>
                  <a:pt x="77" y="278"/>
                  <a:pt x="77" y="278"/>
                  <a:pt x="79" y="279"/>
                </a:cubicBezTo>
                <a:cubicBezTo>
                  <a:pt x="80" y="281"/>
                  <a:pt x="82" y="284"/>
                  <a:pt x="87" y="290"/>
                </a:cubicBezTo>
                <a:cubicBezTo>
                  <a:pt x="88" y="289"/>
                  <a:pt x="88" y="289"/>
                  <a:pt x="88" y="289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8" y="288"/>
                  <a:pt x="88" y="288"/>
                  <a:pt x="88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8" y="288"/>
                  <a:pt x="88" y="288"/>
                  <a:pt x="88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7" y="288"/>
                  <a:pt x="87" y="288"/>
                  <a:pt x="86" y="288"/>
                </a:cubicBezTo>
                <a:cubicBezTo>
                  <a:pt x="86" y="288"/>
                  <a:pt x="85" y="288"/>
                  <a:pt x="84" y="288"/>
                </a:cubicBezTo>
                <a:cubicBezTo>
                  <a:pt x="83" y="288"/>
                  <a:pt x="81" y="288"/>
                  <a:pt x="78" y="286"/>
                </a:cubicBezTo>
                <a:cubicBezTo>
                  <a:pt x="77" y="288"/>
                  <a:pt x="77" y="288"/>
                  <a:pt x="77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8"/>
                  <a:pt x="79" y="281"/>
                </a:cubicBezTo>
                <a:cubicBezTo>
                  <a:pt x="77" y="281"/>
                  <a:pt x="77" y="281"/>
                  <a:pt x="77" y="281"/>
                </a:cubicBezTo>
                <a:cubicBezTo>
                  <a:pt x="79" y="281"/>
                  <a:pt x="79" y="281"/>
                  <a:pt x="79" y="281"/>
                </a:cubicBezTo>
                <a:lnTo>
                  <a:pt x="77" y="281"/>
                </a:lnTo>
                <a:close/>
                <a:moveTo>
                  <a:pt x="172" y="137"/>
                </a:moveTo>
                <a:cubicBezTo>
                  <a:pt x="171" y="138"/>
                  <a:pt x="171" y="138"/>
                  <a:pt x="171" y="138"/>
                </a:cubicBezTo>
                <a:cubicBezTo>
                  <a:pt x="173" y="139"/>
                  <a:pt x="174" y="140"/>
                  <a:pt x="176" y="140"/>
                </a:cubicBezTo>
                <a:cubicBezTo>
                  <a:pt x="177" y="140"/>
                  <a:pt x="179" y="139"/>
                  <a:pt x="180" y="138"/>
                </a:cubicBezTo>
                <a:cubicBezTo>
                  <a:pt x="180" y="138"/>
                  <a:pt x="181" y="136"/>
                  <a:pt x="181" y="135"/>
                </a:cubicBezTo>
                <a:cubicBezTo>
                  <a:pt x="181" y="133"/>
                  <a:pt x="180" y="130"/>
                  <a:pt x="177" y="127"/>
                </a:cubicBezTo>
                <a:cubicBezTo>
                  <a:pt x="177" y="127"/>
                  <a:pt x="177" y="127"/>
                  <a:pt x="177" y="127"/>
                </a:cubicBezTo>
                <a:cubicBezTo>
                  <a:pt x="177" y="127"/>
                  <a:pt x="177" y="127"/>
                  <a:pt x="177" y="127"/>
                </a:cubicBezTo>
                <a:cubicBezTo>
                  <a:pt x="173" y="125"/>
                  <a:pt x="170" y="124"/>
                  <a:pt x="167" y="124"/>
                </a:cubicBezTo>
                <a:cubicBezTo>
                  <a:pt x="164" y="124"/>
                  <a:pt x="163" y="126"/>
                  <a:pt x="162" y="126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4" y="135"/>
                  <a:pt x="164" y="135"/>
                  <a:pt x="164" y="135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165" y="134"/>
                  <a:pt x="165" y="134"/>
                  <a:pt x="165" y="134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166" y="135"/>
                  <a:pt x="166" y="135"/>
                  <a:pt x="166" y="135"/>
                </a:cubicBezTo>
                <a:cubicBezTo>
                  <a:pt x="166" y="135"/>
                  <a:pt x="166" y="135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5" y="128"/>
                  <a:pt x="165" y="127"/>
                  <a:pt x="167" y="127"/>
                </a:cubicBezTo>
                <a:cubicBezTo>
                  <a:pt x="169" y="127"/>
                  <a:pt x="171" y="128"/>
                  <a:pt x="175" y="130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75" y="130"/>
                  <a:pt x="175" y="130"/>
                  <a:pt x="175" y="130"/>
                </a:cubicBezTo>
                <a:cubicBezTo>
                  <a:pt x="177" y="132"/>
                  <a:pt x="178" y="134"/>
                  <a:pt x="178" y="135"/>
                </a:cubicBezTo>
                <a:cubicBezTo>
                  <a:pt x="178" y="136"/>
                  <a:pt x="178" y="136"/>
                  <a:pt x="178" y="136"/>
                </a:cubicBezTo>
                <a:cubicBezTo>
                  <a:pt x="177" y="136"/>
                  <a:pt x="177" y="137"/>
                  <a:pt x="176" y="137"/>
                </a:cubicBezTo>
                <a:cubicBezTo>
                  <a:pt x="175" y="137"/>
                  <a:pt x="174" y="136"/>
                  <a:pt x="173" y="135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172" y="135"/>
                  <a:pt x="172" y="135"/>
                  <a:pt x="172" y="135"/>
                </a:cubicBezTo>
                <a:lnTo>
                  <a:pt x="172" y="137"/>
                </a:lnTo>
                <a:close/>
                <a:moveTo>
                  <a:pt x="153" y="108"/>
                </a:moveTo>
                <a:cubicBezTo>
                  <a:pt x="153" y="110"/>
                  <a:pt x="153" y="110"/>
                  <a:pt x="153" y="110"/>
                </a:cubicBezTo>
                <a:cubicBezTo>
                  <a:pt x="155" y="110"/>
                  <a:pt x="157" y="109"/>
                  <a:pt x="158" y="108"/>
                </a:cubicBezTo>
                <a:cubicBezTo>
                  <a:pt x="159" y="108"/>
                  <a:pt x="160" y="107"/>
                  <a:pt x="160" y="106"/>
                </a:cubicBezTo>
                <a:cubicBezTo>
                  <a:pt x="161" y="106"/>
                  <a:pt x="161" y="105"/>
                  <a:pt x="161" y="104"/>
                </a:cubicBezTo>
                <a:cubicBezTo>
                  <a:pt x="161" y="104"/>
                  <a:pt x="161" y="103"/>
                  <a:pt x="161" y="103"/>
                </a:cubicBezTo>
                <a:cubicBezTo>
                  <a:pt x="161" y="102"/>
                  <a:pt x="160" y="102"/>
                  <a:pt x="159" y="101"/>
                </a:cubicBezTo>
                <a:cubicBezTo>
                  <a:pt x="158" y="101"/>
                  <a:pt x="158" y="101"/>
                  <a:pt x="157" y="101"/>
                </a:cubicBezTo>
                <a:cubicBezTo>
                  <a:pt x="156" y="101"/>
                  <a:pt x="155" y="101"/>
                  <a:pt x="154" y="101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2" y="102"/>
                  <a:pt x="150" y="102"/>
                  <a:pt x="149" y="102"/>
                </a:cubicBezTo>
                <a:cubicBezTo>
                  <a:pt x="149" y="103"/>
                  <a:pt x="148" y="103"/>
                  <a:pt x="148" y="103"/>
                </a:cubicBezTo>
                <a:cubicBezTo>
                  <a:pt x="147" y="104"/>
                  <a:pt x="147" y="104"/>
                  <a:pt x="147" y="105"/>
                </a:cubicBezTo>
                <a:cubicBezTo>
                  <a:pt x="147" y="106"/>
                  <a:pt x="148" y="107"/>
                  <a:pt x="148" y="107"/>
                </a:cubicBezTo>
                <a:cubicBezTo>
                  <a:pt x="149" y="108"/>
                  <a:pt x="150" y="109"/>
                  <a:pt x="151" y="109"/>
                </a:cubicBezTo>
                <a:cubicBezTo>
                  <a:pt x="152" y="109"/>
                  <a:pt x="152" y="110"/>
                  <a:pt x="152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3" y="107"/>
                  <a:pt x="153" y="107"/>
                  <a:pt x="153" y="107"/>
                </a:cubicBezTo>
                <a:cubicBezTo>
                  <a:pt x="153" y="107"/>
                  <a:pt x="153" y="107"/>
                  <a:pt x="153" y="107"/>
                </a:cubicBezTo>
                <a:cubicBezTo>
                  <a:pt x="152" y="106"/>
                  <a:pt x="151" y="106"/>
                  <a:pt x="151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1" y="105"/>
                  <a:pt x="152" y="105"/>
                  <a:pt x="154" y="104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5" y="104"/>
                  <a:pt x="156" y="104"/>
                  <a:pt x="157" y="104"/>
                </a:cubicBezTo>
                <a:cubicBezTo>
                  <a:pt x="158" y="104"/>
                  <a:pt x="158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157" y="106"/>
                  <a:pt x="155" y="107"/>
                  <a:pt x="153" y="107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3" y="107"/>
                  <a:pt x="153" y="107"/>
                  <a:pt x="153" y="107"/>
                </a:cubicBezTo>
                <a:lnTo>
                  <a:pt x="153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6" name="Portugal"/>
          <p:cNvSpPr>
            <a:spLocks/>
          </p:cNvSpPr>
          <p:nvPr/>
        </p:nvSpPr>
        <p:spPr bwMode="auto">
          <a:xfrm>
            <a:off x="3278983" y="4126451"/>
            <a:ext cx="218093" cy="361228"/>
          </a:xfrm>
          <a:custGeom>
            <a:avLst/>
            <a:gdLst>
              <a:gd name="T0" fmla="*/ 121 w 275"/>
              <a:gd name="T1" fmla="*/ 399 h 455"/>
              <a:gd name="T2" fmla="*/ 138 w 275"/>
              <a:gd name="T3" fmla="*/ 377 h 455"/>
              <a:gd name="T4" fmla="*/ 163 w 275"/>
              <a:gd name="T5" fmla="*/ 367 h 455"/>
              <a:gd name="T6" fmla="*/ 153 w 275"/>
              <a:gd name="T7" fmla="*/ 361 h 455"/>
              <a:gd name="T8" fmla="*/ 153 w 275"/>
              <a:gd name="T9" fmla="*/ 313 h 455"/>
              <a:gd name="T10" fmla="*/ 180 w 275"/>
              <a:gd name="T11" fmla="*/ 288 h 455"/>
              <a:gd name="T12" fmla="*/ 160 w 275"/>
              <a:gd name="T13" fmla="*/ 257 h 455"/>
              <a:gd name="T14" fmla="*/ 159 w 275"/>
              <a:gd name="T15" fmla="*/ 248 h 455"/>
              <a:gd name="T16" fmla="*/ 187 w 275"/>
              <a:gd name="T17" fmla="*/ 234 h 455"/>
              <a:gd name="T18" fmla="*/ 197 w 275"/>
              <a:gd name="T19" fmla="*/ 223 h 455"/>
              <a:gd name="T20" fmla="*/ 198 w 275"/>
              <a:gd name="T21" fmla="*/ 192 h 455"/>
              <a:gd name="T22" fmla="*/ 215 w 275"/>
              <a:gd name="T23" fmla="*/ 180 h 455"/>
              <a:gd name="T24" fmla="*/ 224 w 275"/>
              <a:gd name="T25" fmla="*/ 135 h 455"/>
              <a:gd name="T26" fmla="*/ 229 w 275"/>
              <a:gd name="T27" fmla="*/ 119 h 455"/>
              <a:gd name="T28" fmla="*/ 248 w 275"/>
              <a:gd name="T29" fmla="*/ 106 h 455"/>
              <a:gd name="T30" fmla="*/ 275 w 275"/>
              <a:gd name="T31" fmla="*/ 77 h 455"/>
              <a:gd name="T32" fmla="*/ 257 w 275"/>
              <a:gd name="T33" fmla="*/ 60 h 455"/>
              <a:gd name="T34" fmla="*/ 248 w 275"/>
              <a:gd name="T35" fmla="*/ 41 h 455"/>
              <a:gd name="T36" fmla="*/ 243 w 275"/>
              <a:gd name="T37" fmla="*/ 42 h 455"/>
              <a:gd name="T38" fmla="*/ 222 w 275"/>
              <a:gd name="T39" fmla="*/ 33 h 455"/>
              <a:gd name="T40" fmla="*/ 199 w 275"/>
              <a:gd name="T41" fmla="*/ 37 h 455"/>
              <a:gd name="T42" fmla="*/ 183 w 275"/>
              <a:gd name="T43" fmla="*/ 31 h 455"/>
              <a:gd name="T44" fmla="*/ 169 w 275"/>
              <a:gd name="T45" fmla="*/ 29 h 455"/>
              <a:gd name="T46" fmla="*/ 163 w 275"/>
              <a:gd name="T47" fmla="*/ 14 h 455"/>
              <a:gd name="T48" fmla="*/ 157 w 275"/>
              <a:gd name="T49" fmla="*/ 8 h 455"/>
              <a:gd name="T50" fmla="*/ 148 w 275"/>
              <a:gd name="T51" fmla="*/ 6 h 455"/>
              <a:gd name="T52" fmla="*/ 122 w 275"/>
              <a:gd name="T53" fmla="*/ 8 h 455"/>
              <a:gd name="T54" fmla="*/ 106 w 275"/>
              <a:gd name="T55" fmla="*/ 19 h 455"/>
              <a:gd name="T56" fmla="*/ 111 w 275"/>
              <a:gd name="T57" fmla="*/ 29 h 455"/>
              <a:gd name="T58" fmla="*/ 107 w 275"/>
              <a:gd name="T59" fmla="*/ 41 h 455"/>
              <a:gd name="T60" fmla="*/ 107 w 275"/>
              <a:gd name="T61" fmla="*/ 91 h 455"/>
              <a:gd name="T62" fmla="*/ 95 w 275"/>
              <a:gd name="T63" fmla="*/ 121 h 455"/>
              <a:gd name="T64" fmla="*/ 104 w 275"/>
              <a:gd name="T65" fmla="*/ 110 h 455"/>
              <a:gd name="T66" fmla="*/ 104 w 275"/>
              <a:gd name="T67" fmla="*/ 122 h 455"/>
              <a:gd name="T68" fmla="*/ 72 w 275"/>
              <a:gd name="T69" fmla="*/ 156 h 455"/>
              <a:gd name="T70" fmla="*/ 53 w 275"/>
              <a:gd name="T71" fmla="*/ 199 h 455"/>
              <a:gd name="T72" fmla="*/ 48 w 275"/>
              <a:gd name="T73" fmla="*/ 210 h 455"/>
              <a:gd name="T74" fmla="*/ 38 w 275"/>
              <a:gd name="T75" fmla="*/ 222 h 455"/>
              <a:gd name="T76" fmla="*/ 23 w 275"/>
              <a:gd name="T77" fmla="*/ 223 h 455"/>
              <a:gd name="T78" fmla="*/ 14 w 275"/>
              <a:gd name="T79" fmla="*/ 245 h 455"/>
              <a:gd name="T80" fmla="*/ 3 w 275"/>
              <a:gd name="T81" fmla="*/ 267 h 455"/>
              <a:gd name="T82" fmla="*/ 23 w 275"/>
              <a:gd name="T83" fmla="*/ 283 h 455"/>
              <a:gd name="T84" fmla="*/ 41 w 275"/>
              <a:gd name="T85" fmla="*/ 280 h 455"/>
              <a:gd name="T86" fmla="*/ 27 w 275"/>
              <a:gd name="T87" fmla="*/ 292 h 455"/>
              <a:gd name="T88" fmla="*/ 16 w 275"/>
              <a:gd name="T89" fmla="*/ 288 h 455"/>
              <a:gd name="T90" fmla="*/ 15 w 275"/>
              <a:gd name="T91" fmla="*/ 306 h 455"/>
              <a:gd name="T92" fmla="*/ 39 w 275"/>
              <a:gd name="T93" fmla="*/ 304 h 455"/>
              <a:gd name="T94" fmla="*/ 49 w 275"/>
              <a:gd name="T95" fmla="*/ 303 h 455"/>
              <a:gd name="T96" fmla="*/ 54 w 275"/>
              <a:gd name="T97" fmla="*/ 315 h 455"/>
              <a:gd name="T98" fmla="*/ 41 w 275"/>
              <a:gd name="T99" fmla="*/ 309 h 455"/>
              <a:gd name="T100" fmla="*/ 26 w 275"/>
              <a:gd name="T101" fmla="*/ 352 h 455"/>
              <a:gd name="T102" fmla="*/ 29 w 275"/>
              <a:gd name="T103" fmla="*/ 372 h 455"/>
              <a:gd name="T104" fmla="*/ 22 w 275"/>
              <a:gd name="T105" fmla="*/ 402 h 455"/>
              <a:gd name="T106" fmla="*/ 14 w 275"/>
              <a:gd name="T107" fmla="*/ 417 h 455"/>
              <a:gd name="T108" fmla="*/ 0 w 275"/>
              <a:gd name="T109" fmla="*/ 436 h 455"/>
              <a:gd name="T110" fmla="*/ 69 w 275"/>
              <a:gd name="T111" fmla="*/ 452 h 455"/>
              <a:gd name="T112" fmla="*/ 99 w 275"/>
              <a:gd name="T113" fmla="*/ 444 h 455"/>
              <a:gd name="T114" fmla="*/ 115 w 275"/>
              <a:gd name="T115" fmla="*/ 421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5" h="455">
                <a:moveTo>
                  <a:pt x="113" y="411"/>
                </a:moveTo>
                <a:cubicBezTo>
                  <a:pt x="113" y="411"/>
                  <a:pt x="115" y="406"/>
                  <a:pt x="121" y="399"/>
                </a:cubicBezTo>
                <a:cubicBezTo>
                  <a:pt x="126" y="391"/>
                  <a:pt x="136" y="388"/>
                  <a:pt x="136" y="388"/>
                </a:cubicBezTo>
                <a:cubicBezTo>
                  <a:pt x="138" y="377"/>
                  <a:pt x="138" y="377"/>
                  <a:pt x="138" y="377"/>
                </a:cubicBezTo>
                <a:cubicBezTo>
                  <a:pt x="159" y="376"/>
                  <a:pt x="159" y="376"/>
                  <a:pt x="159" y="376"/>
                </a:cubicBezTo>
                <a:cubicBezTo>
                  <a:pt x="163" y="367"/>
                  <a:pt x="163" y="367"/>
                  <a:pt x="163" y="367"/>
                </a:cubicBezTo>
                <a:cubicBezTo>
                  <a:pt x="165" y="361"/>
                  <a:pt x="165" y="361"/>
                  <a:pt x="165" y="361"/>
                </a:cubicBezTo>
                <a:cubicBezTo>
                  <a:pt x="153" y="361"/>
                  <a:pt x="153" y="361"/>
                  <a:pt x="153" y="361"/>
                </a:cubicBezTo>
                <a:cubicBezTo>
                  <a:pt x="141" y="336"/>
                  <a:pt x="141" y="336"/>
                  <a:pt x="141" y="336"/>
                </a:cubicBezTo>
                <a:cubicBezTo>
                  <a:pt x="153" y="313"/>
                  <a:pt x="153" y="313"/>
                  <a:pt x="153" y="313"/>
                </a:cubicBezTo>
                <a:cubicBezTo>
                  <a:pt x="167" y="309"/>
                  <a:pt x="167" y="309"/>
                  <a:pt x="167" y="309"/>
                </a:cubicBezTo>
                <a:cubicBezTo>
                  <a:pt x="167" y="309"/>
                  <a:pt x="178" y="296"/>
                  <a:pt x="180" y="288"/>
                </a:cubicBezTo>
                <a:cubicBezTo>
                  <a:pt x="183" y="280"/>
                  <a:pt x="169" y="283"/>
                  <a:pt x="169" y="283"/>
                </a:cubicBezTo>
                <a:cubicBezTo>
                  <a:pt x="160" y="257"/>
                  <a:pt x="160" y="257"/>
                  <a:pt x="160" y="257"/>
                </a:cubicBezTo>
                <a:cubicBezTo>
                  <a:pt x="160" y="257"/>
                  <a:pt x="164" y="252"/>
                  <a:pt x="164" y="248"/>
                </a:cubicBezTo>
                <a:cubicBezTo>
                  <a:pt x="164" y="245"/>
                  <a:pt x="159" y="248"/>
                  <a:pt x="159" y="248"/>
                </a:cubicBezTo>
                <a:cubicBezTo>
                  <a:pt x="150" y="227"/>
                  <a:pt x="150" y="227"/>
                  <a:pt x="150" y="227"/>
                </a:cubicBezTo>
                <a:cubicBezTo>
                  <a:pt x="187" y="234"/>
                  <a:pt x="187" y="234"/>
                  <a:pt x="187" y="234"/>
                </a:cubicBezTo>
                <a:cubicBezTo>
                  <a:pt x="192" y="223"/>
                  <a:pt x="192" y="223"/>
                  <a:pt x="192" y="223"/>
                </a:cubicBezTo>
                <a:cubicBezTo>
                  <a:pt x="197" y="223"/>
                  <a:pt x="197" y="223"/>
                  <a:pt x="197" y="223"/>
                </a:cubicBezTo>
                <a:cubicBezTo>
                  <a:pt x="203" y="208"/>
                  <a:pt x="203" y="208"/>
                  <a:pt x="203" y="208"/>
                </a:cubicBezTo>
                <a:cubicBezTo>
                  <a:pt x="203" y="208"/>
                  <a:pt x="198" y="199"/>
                  <a:pt x="198" y="192"/>
                </a:cubicBezTo>
                <a:cubicBezTo>
                  <a:pt x="198" y="186"/>
                  <a:pt x="207" y="187"/>
                  <a:pt x="207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213" y="169"/>
                  <a:pt x="213" y="169"/>
                  <a:pt x="213" y="169"/>
                </a:cubicBezTo>
                <a:cubicBezTo>
                  <a:pt x="224" y="135"/>
                  <a:pt x="224" y="135"/>
                  <a:pt x="224" y="135"/>
                </a:cubicBezTo>
                <a:cubicBezTo>
                  <a:pt x="220" y="119"/>
                  <a:pt x="220" y="119"/>
                  <a:pt x="220" y="119"/>
                </a:cubicBezTo>
                <a:cubicBezTo>
                  <a:pt x="229" y="119"/>
                  <a:pt x="229" y="119"/>
                  <a:pt x="229" y="119"/>
                </a:cubicBezTo>
                <a:cubicBezTo>
                  <a:pt x="240" y="106"/>
                  <a:pt x="240" y="106"/>
                  <a:pt x="240" y="106"/>
                </a:cubicBezTo>
                <a:cubicBezTo>
                  <a:pt x="248" y="106"/>
                  <a:pt x="248" y="106"/>
                  <a:pt x="248" y="106"/>
                </a:cubicBezTo>
                <a:cubicBezTo>
                  <a:pt x="251" y="106"/>
                  <a:pt x="264" y="96"/>
                  <a:pt x="264" y="96"/>
                </a:cubicBezTo>
                <a:cubicBezTo>
                  <a:pt x="264" y="96"/>
                  <a:pt x="274" y="84"/>
                  <a:pt x="275" y="77"/>
                </a:cubicBezTo>
                <a:cubicBezTo>
                  <a:pt x="275" y="72"/>
                  <a:pt x="264" y="72"/>
                  <a:pt x="259" y="72"/>
                </a:cubicBezTo>
                <a:cubicBezTo>
                  <a:pt x="253" y="72"/>
                  <a:pt x="257" y="60"/>
                  <a:pt x="257" y="60"/>
                </a:cubicBezTo>
                <a:cubicBezTo>
                  <a:pt x="260" y="44"/>
                  <a:pt x="260" y="44"/>
                  <a:pt x="260" y="44"/>
                </a:cubicBezTo>
                <a:cubicBezTo>
                  <a:pt x="248" y="41"/>
                  <a:pt x="248" y="41"/>
                  <a:pt x="248" y="41"/>
                </a:cubicBezTo>
                <a:cubicBezTo>
                  <a:pt x="248" y="38"/>
                  <a:pt x="248" y="38"/>
                  <a:pt x="248" y="38"/>
                </a:cubicBezTo>
                <a:cubicBezTo>
                  <a:pt x="243" y="42"/>
                  <a:pt x="243" y="42"/>
                  <a:pt x="243" y="42"/>
                </a:cubicBezTo>
                <a:cubicBezTo>
                  <a:pt x="229" y="38"/>
                  <a:pt x="229" y="38"/>
                  <a:pt x="229" y="38"/>
                </a:cubicBezTo>
                <a:cubicBezTo>
                  <a:pt x="229" y="38"/>
                  <a:pt x="228" y="33"/>
                  <a:pt x="222" y="33"/>
                </a:cubicBezTo>
                <a:cubicBezTo>
                  <a:pt x="218" y="33"/>
                  <a:pt x="221" y="41"/>
                  <a:pt x="213" y="42"/>
                </a:cubicBezTo>
                <a:cubicBezTo>
                  <a:pt x="205" y="46"/>
                  <a:pt x="199" y="37"/>
                  <a:pt x="199" y="37"/>
                </a:cubicBezTo>
                <a:cubicBezTo>
                  <a:pt x="192" y="39"/>
                  <a:pt x="192" y="39"/>
                  <a:pt x="192" y="39"/>
                </a:cubicBezTo>
                <a:cubicBezTo>
                  <a:pt x="183" y="31"/>
                  <a:pt x="183" y="31"/>
                  <a:pt x="183" y="31"/>
                </a:cubicBezTo>
                <a:cubicBezTo>
                  <a:pt x="174" y="34"/>
                  <a:pt x="174" y="34"/>
                  <a:pt x="174" y="34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69" y="29"/>
                  <a:pt x="164" y="41"/>
                  <a:pt x="153" y="31"/>
                </a:cubicBezTo>
                <a:cubicBezTo>
                  <a:pt x="142" y="22"/>
                  <a:pt x="163" y="14"/>
                  <a:pt x="163" y="14"/>
                </a:cubicBezTo>
                <a:cubicBezTo>
                  <a:pt x="163" y="10"/>
                  <a:pt x="163" y="10"/>
                  <a:pt x="163" y="10"/>
                </a:cubicBezTo>
                <a:cubicBezTo>
                  <a:pt x="157" y="8"/>
                  <a:pt x="157" y="8"/>
                  <a:pt x="157" y="8"/>
                </a:cubicBezTo>
                <a:cubicBezTo>
                  <a:pt x="160" y="0"/>
                  <a:pt x="160" y="0"/>
                  <a:pt x="160" y="0"/>
                </a:cubicBezTo>
                <a:cubicBezTo>
                  <a:pt x="148" y="6"/>
                  <a:pt x="148" y="6"/>
                  <a:pt x="148" y="6"/>
                </a:cubicBezTo>
                <a:cubicBezTo>
                  <a:pt x="129" y="2"/>
                  <a:pt x="129" y="2"/>
                  <a:pt x="129" y="2"/>
                </a:cubicBezTo>
                <a:cubicBezTo>
                  <a:pt x="122" y="8"/>
                  <a:pt x="122" y="8"/>
                  <a:pt x="122" y="8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07" y="91"/>
                  <a:pt x="107" y="91"/>
                  <a:pt x="107" y="91"/>
                </a:cubicBezTo>
                <a:cubicBezTo>
                  <a:pt x="94" y="117"/>
                  <a:pt x="94" y="117"/>
                  <a:pt x="94" y="117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92" y="123"/>
                  <a:pt x="92" y="123"/>
                  <a:pt x="92" y="123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3" y="161"/>
                  <a:pt x="73" y="161"/>
                  <a:pt x="73" y="161"/>
                </a:cubicBezTo>
                <a:cubicBezTo>
                  <a:pt x="53" y="199"/>
                  <a:pt x="53" y="199"/>
                  <a:pt x="53" y="199"/>
                </a:cubicBezTo>
                <a:cubicBezTo>
                  <a:pt x="46" y="206"/>
                  <a:pt x="46" y="206"/>
                  <a:pt x="46" y="206"/>
                </a:cubicBezTo>
                <a:cubicBezTo>
                  <a:pt x="48" y="210"/>
                  <a:pt x="48" y="210"/>
                  <a:pt x="48" y="210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8" y="222"/>
                  <a:pt x="38" y="222"/>
                  <a:pt x="38" y="222"/>
                </a:cubicBezTo>
                <a:cubicBezTo>
                  <a:pt x="35" y="221"/>
                  <a:pt x="35" y="221"/>
                  <a:pt x="35" y="221"/>
                </a:cubicBezTo>
                <a:cubicBezTo>
                  <a:pt x="23" y="223"/>
                  <a:pt x="23" y="223"/>
                  <a:pt x="23" y="223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14" y="245"/>
                  <a:pt x="14" y="245"/>
                  <a:pt x="14" y="245"/>
                </a:cubicBezTo>
                <a:cubicBezTo>
                  <a:pt x="14" y="256"/>
                  <a:pt x="14" y="256"/>
                  <a:pt x="14" y="256"/>
                </a:cubicBezTo>
                <a:cubicBezTo>
                  <a:pt x="3" y="267"/>
                  <a:pt x="3" y="267"/>
                  <a:pt x="3" y="267"/>
                </a:cubicBezTo>
                <a:cubicBezTo>
                  <a:pt x="3" y="276"/>
                  <a:pt x="3" y="276"/>
                  <a:pt x="3" y="276"/>
                </a:cubicBezTo>
                <a:cubicBezTo>
                  <a:pt x="23" y="283"/>
                  <a:pt x="23" y="283"/>
                  <a:pt x="23" y="283"/>
                </a:cubicBezTo>
                <a:cubicBezTo>
                  <a:pt x="39" y="267"/>
                  <a:pt x="39" y="267"/>
                  <a:pt x="39" y="267"/>
                </a:cubicBezTo>
                <a:cubicBezTo>
                  <a:pt x="41" y="280"/>
                  <a:pt x="41" y="280"/>
                  <a:pt x="41" y="280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26" y="287"/>
                  <a:pt x="26" y="287"/>
                  <a:pt x="26" y="287"/>
                </a:cubicBezTo>
                <a:cubicBezTo>
                  <a:pt x="16" y="288"/>
                  <a:pt x="16" y="288"/>
                  <a:pt x="16" y="288"/>
                </a:cubicBezTo>
                <a:cubicBezTo>
                  <a:pt x="16" y="295"/>
                  <a:pt x="16" y="295"/>
                  <a:pt x="16" y="295"/>
                </a:cubicBezTo>
                <a:cubicBezTo>
                  <a:pt x="15" y="298"/>
                  <a:pt x="15" y="306"/>
                  <a:pt x="15" y="306"/>
                </a:cubicBezTo>
                <a:cubicBezTo>
                  <a:pt x="15" y="306"/>
                  <a:pt x="25" y="310"/>
                  <a:pt x="27" y="309"/>
                </a:cubicBezTo>
                <a:cubicBezTo>
                  <a:pt x="30" y="307"/>
                  <a:pt x="39" y="304"/>
                  <a:pt x="39" y="304"/>
                </a:cubicBezTo>
                <a:cubicBezTo>
                  <a:pt x="45" y="307"/>
                  <a:pt x="45" y="307"/>
                  <a:pt x="45" y="307"/>
                </a:cubicBezTo>
                <a:cubicBezTo>
                  <a:pt x="49" y="303"/>
                  <a:pt x="49" y="303"/>
                  <a:pt x="49" y="303"/>
                </a:cubicBezTo>
                <a:cubicBezTo>
                  <a:pt x="48" y="310"/>
                  <a:pt x="48" y="310"/>
                  <a:pt x="48" y="310"/>
                </a:cubicBezTo>
                <a:cubicBezTo>
                  <a:pt x="54" y="315"/>
                  <a:pt x="54" y="315"/>
                  <a:pt x="54" y="315"/>
                </a:cubicBezTo>
                <a:cubicBezTo>
                  <a:pt x="49" y="315"/>
                  <a:pt x="49" y="315"/>
                  <a:pt x="49" y="315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4" y="323"/>
                  <a:pt x="41" y="330"/>
                </a:cubicBezTo>
                <a:cubicBezTo>
                  <a:pt x="37" y="338"/>
                  <a:pt x="26" y="352"/>
                  <a:pt x="26" y="352"/>
                </a:cubicBezTo>
                <a:cubicBezTo>
                  <a:pt x="31" y="357"/>
                  <a:pt x="31" y="357"/>
                  <a:pt x="31" y="357"/>
                </a:cubicBezTo>
                <a:cubicBezTo>
                  <a:pt x="29" y="372"/>
                  <a:pt x="29" y="372"/>
                  <a:pt x="29" y="372"/>
                </a:cubicBezTo>
                <a:cubicBezTo>
                  <a:pt x="29" y="372"/>
                  <a:pt x="23" y="382"/>
                  <a:pt x="23" y="387"/>
                </a:cubicBezTo>
                <a:cubicBezTo>
                  <a:pt x="23" y="391"/>
                  <a:pt x="25" y="399"/>
                  <a:pt x="22" y="402"/>
                </a:cubicBezTo>
                <a:cubicBezTo>
                  <a:pt x="18" y="406"/>
                  <a:pt x="14" y="411"/>
                  <a:pt x="14" y="411"/>
                </a:cubicBezTo>
                <a:cubicBezTo>
                  <a:pt x="14" y="417"/>
                  <a:pt x="14" y="417"/>
                  <a:pt x="14" y="417"/>
                </a:cubicBezTo>
                <a:cubicBezTo>
                  <a:pt x="0" y="430"/>
                  <a:pt x="0" y="430"/>
                  <a:pt x="0" y="430"/>
                </a:cubicBezTo>
                <a:cubicBezTo>
                  <a:pt x="0" y="436"/>
                  <a:pt x="0" y="436"/>
                  <a:pt x="0" y="436"/>
                </a:cubicBezTo>
                <a:cubicBezTo>
                  <a:pt x="0" y="436"/>
                  <a:pt x="16" y="432"/>
                  <a:pt x="26" y="430"/>
                </a:cubicBezTo>
                <a:cubicBezTo>
                  <a:pt x="37" y="430"/>
                  <a:pt x="69" y="452"/>
                  <a:pt x="69" y="452"/>
                </a:cubicBezTo>
                <a:cubicBezTo>
                  <a:pt x="69" y="452"/>
                  <a:pt x="77" y="455"/>
                  <a:pt x="85" y="452"/>
                </a:cubicBezTo>
                <a:cubicBezTo>
                  <a:pt x="92" y="449"/>
                  <a:pt x="99" y="444"/>
                  <a:pt x="99" y="444"/>
                </a:cubicBezTo>
                <a:cubicBezTo>
                  <a:pt x="115" y="444"/>
                  <a:pt x="115" y="444"/>
                  <a:pt x="115" y="444"/>
                </a:cubicBezTo>
                <a:cubicBezTo>
                  <a:pt x="115" y="421"/>
                  <a:pt x="115" y="421"/>
                  <a:pt x="115" y="421"/>
                </a:cubicBezTo>
                <a:lnTo>
                  <a:pt x="113" y="411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7" name="Freeform 26"/>
          <p:cNvSpPr>
            <a:spLocks/>
          </p:cNvSpPr>
          <p:nvPr/>
        </p:nvSpPr>
        <p:spPr bwMode="auto">
          <a:xfrm>
            <a:off x="3278419" y="4124761"/>
            <a:ext cx="220347" cy="362919"/>
          </a:xfrm>
          <a:custGeom>
            <a:avLst/>
            <a:gdLst>
              <a:gd name="T0" fmla="*/ 141 w 278"/>
              <a:gd name="T1" fmla="*/ 380 h 457"/>
              <a:gd name="T2" fmla="*/ 154 w 278"/>
              <a:gd name="T3" fmla="*/ 363 h 457"/>
              <a:gd name="T4" fmla="*/ 183 w 278"/>
              <a:gd name="T5" fmla="*/ 291 h 457"/>
              <a:gd name="T6" fmla="*/ 166 w 278"/>
              <a:gd name="T7" fmla="*/ 248 h 457"/>
              <a:gd name="T8" fmla="*/ 195 w 278"/>
              <a:gd name="T9" fmla="*/ 226 h 457"/>
              <a:gd name="T10" fmla="*/ 203 w 278"/>
              <a:gd name="T11" fmla="*/ 191 h 457"/>
              <a:gd name="T12" fmla="*/ 225 w 278"/>
              <a:gd name="T13" fmla="*/ 142 h 457"/>
              <a:gd name="T14" fmla="*/ 249 w 278"/>
              <a:gd name="T15" fmla="*/ 109 h 457"/>
              <a:gd name="T16" fmla="*/ 259 w 278"/>
              <a:gd name="T17" fmla="*/ 72 h 457"/>
              <a:gd name="T18" fmla="*/ 250 w 278"/>
              <a:gd name="T19" fmla="*/ 43 h 457"/>
              <a:gd name="T20" fmla="*/ 221 w 278"/>
              <a:gd name="T21" fmla="*/ 34 h 457"/>
              <a:gd name="T22" fmla="*/ 200 w 278"/>
              <a:gd name="T23" fmla="*/ 37 h 457"/>
              <a:gd name="T24" fmla="*/ 169 w 278"/>
              <a:gd name="T25" fmla="*/ 30 h 457"/>
              <a:gd name="T26" fmla="*/ 165 w 278"/>
              <a:gd name="T27" fmla="*/ 11 h 457"/>
              <a:gd name="T28" fmla="*/ 129 w 278"/>
              <a:gd name="T29" fmla="*/ 3 h 457"/>
              <a:gd name="T30" fmla="*/ 112 w 278"/>
              <a:gd name="T31" fmla="*/ 32 h 457"/>
              <a:gd name="T32" fmla="*/ 108 w 278"/>
              <a:gd name="T33" fmla="*/ 93 h 457"/>
              <a:gd name="T34" fmla="*/ 104 w 278"/>
              <a:gd name="T35" fmla="*/ 111 h 457"/>
              <a:gd name="T36" fmla="*/ 73 w 278"/>
              <a:gd name="T37" fmla="*/ 164 h 457"/>
              <a:gd name="T38" fmla="*/ 38 w 278"/>
              <a:gd name="T39" fmla="*/ 218 h 457"/>
              <a:gd name="T40" fmla="*/ 23 w 278"/>
              <a:gd name="T41" fmla="*/ 234 h 457"/>
              <a:gd name="T42" fmla="*/ 24 w 278"/>
              <a:gd name="T43" fmla="*/ 286 h 457"/>
              <a:gd name="T44" fmla="*/ 27 w 278"/>
              <a:gd name="T45" fmla="*/ 294 h 457"/>
              <a:gd name="T46" fmla="*/ 15 w 278"/>
              <a:gd name="T47" fmla="*/ 308 h 457"/>
              <a:gd name="T48" fmla="*/ 51 w 278"/>
              <a:gd name="T49" fmla="*/ 306 h 457"/>
              <a:gd name="T50" fmla="*/ 40 w 278"/>
              <a:gd name="T51" fmla="*/ 307 h 457"/>
              <a:gd name="T52" fmla="*/ 32 w 278"/>
              <a:gd name="T53" fmla="*/ 359 h 457"/>
              <a:gd name="T54" fmla="*/ 13 w 278"/>
              <a:gd name="T55" fmla="*/ 419 h 457"/>
              <a:gd name="T56" fmla="*/ 38 w 278"/>
              <a:gd name="T57" fmla="*/ 437 h 457"/>
              <a:gd name="T58" fmla="*/ 116 w 278"/>
              <a:gd name="T59" fmla="*/ 447 h 457"/>
              <a:gd name="T60" fmla="*/ 115 w 278"/>
              <a:gd name="T61" fmla="*/ 423 h 457"/>
              <a:gd name="T62" fmla="*/ 73 w 278"/>
              <a:gd name="T63" fmla="*/ 453 h 457"/>
              <a:gd name="T64" fmla="*/ 3 w 278"/>
              <a:gd name="T65" fmla="*/ 438 h 457"/>
              <a:gd name="T66" fmla="*/ 26 w 278"/>
              <a:gd name="T67" fmla="*/ 397 h 457"/>
              <a:gd name="T68" fmla="*/ 43 w 278"/>
              <a:gd name="T69" fmla="*/ 333 h 457"/>
              <a:gd name="T70" fmla="*/ 50 w 278"/>
              <a:gd name="T71" fmla="*/ 311 h 457"/>
              <a:gd name="T72" fmla="*/ 28 w 278"/>
              <a:gd name="T73" fmla="*/ 309 h 457"/>
              <a:gd name="T74" fmla="*/ 17 w 278"/>
              <a:gd name="T75" fmla="*/ 290 h 457"/>
              <a:gd name="T76" fmla="*/ 43 w 278"/>
              <a:gd name="T77" fmla="*/ 282 h 457"/>
              <a:gd name="T78" fmla="*/ 16 w 278"/>
              <a:gd name="T79" fmla="*/ 259 h 457"/>
              <a:gd name="T80" fmla="*/ 37 w 278"/>
              <a:gd name="T81" fmla="*/ 224 h 457"/>
              <a:gd name="T82" fmla="*/ 47 w 278"/>
              <a:gd name="T83" fmla="*/ 208 h 457"/>
              <a:gd name="T84" fmla="*/ 93 w 278"/>
              <a:gd name="T85" fmla="*/ 127 h 457"/>
              <a:gd name="T86" fmla="*/ 95 w 278"/>
              <a:gd name="T87" fmla="*/ 122 h 457"/>
              <a:gd name="T88" fmla="*/ 110 w 278"/>
              <a:gd name="T89" fmla="*/ 43 h 457"/>
              <a:gd name="T90" fmla="*/ 108 w 278"/>
              <a:gd name="T91" fmla="*/ 22 h 457"/>
              <a:gd name="T92" fmla="*/ 149 w 278"/>
              <a:gd name="T93" fmla="*/ 9 h 457"/>
              <a:gd name="T94" fmla="*/ 163 w 278"/>
              <a:gd name="T95" fmla="*/ 14 h 457"/>
              <a:gd name="T96" fmla="*/ 175 w 278"/>
              <a:gd name="T97" fmla="*/ 38 h 457"/>
              <a:gd name="T98" fmla="*/ 202 w 278"/>
              <a:gd name="T99" fmla="*/ 43 h 457"/>
              <a:gd name="T100" fmla="*/ 229 w 278"/>
              <a:gd name="T101" fmla="*/ 41 h 457"/>
              <a:gd name="T102" fmla="*/ 261 w 278"/>
              <a:gd name="T103" fmla="*/ 47 h 457"/>
              <a:gd name="T104" fmla="*/ 275 w 278"/>
              <a:gd name="T105" fmla="*/ 79 h 457"/>
              <a:gd name="T106" fmla="*/ 249 w 278"/>
              <a:gd name="T107" fmla="*/ 106 h 457"/>
              <a:gd name="T108" fmla="*/ 225 w 278"/>
              <a:gd name="T109" fmla="*/ 137 h 457"/>
              <a:gd name="T110" fmla="*/ 201 w 278"/>
              <a:gd name="T111" fmla="*/ 188 h 457"/>
              <a:gd name="T112" fmla="*/ 192 w 278"/>
              <a:gd name="T113" fmla="*/ 225 h 457"/>
              <a:gd name="T114" fmla="*/ 164 w 278"/>
              <a:gd name="T115" fmla="*/ 250 h 457"/>
              <a:gd name="T116" fmla="*/ 164 w 278"/>
              <a:gd name="T117" fmla="*/ 250 h 457"/>
              <a:gd name="T118" fmla="*/ 171 w 278"/>
              <a:gd name="T119" fmla="*/ 286 h 457"/>
              <a:gd name="T120" fmla="*/ 153 w 278"/>
              <a:gd name="T121" fmla="*/ 313 h 457"/>
              <a:gd name="T122" fmla="*/ 162 w 278"/>
              <a:gd name="T123" fmla="*/ 368 h 457"/>
              <a:gd name="T124" fmla="*/ 122 w 278"/>
              <a:gd name="T125" fmla="*/ 401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" h="457">
                <a:moveTo>
                  <a:pt x="114" y="413"/>
                </a:moveTo>
                <a:cubicBezTo>
                  <a:pt x="115" y="414"/>
                  <a:pt x="115" y="414"/>
                  <a:pt x="115" y="414"/>
                </a:cubicBezTo>
                <a:cubicBezTo>
                  <a:pt x="115" y="414"/>
                  <a:pt x="115" y="414"/>
                  <a:pt x="115" y="414"/>
                </a:cubicBezTo>
                <a:cubicBezTo>
                  <a:pt x="116" y="413"/>
                  <a:pt x="118" y="408"/>
                  <a:pt x="123" y="402"/>
                </a:cubicBezTo>
                <a:cubicBezTo>
                  <a:pt x="123" y="402"/>
                  <a:pt x="123" y="402"/>
                  <a:pt x="123" y="402"/>
                </a:cubicBezTo>
                <a:cubicBezTo>
                  <a:pt x="123" y="402"/>
                  <a:pt x="123" y="402"/>
                  <a:pt x="123" y="402"/>
                </a:cubicBezTo>
                <a:cubicBezTo>
                  <a:pt x="125" y="398"/>
                  <a:pt x="129" y="396"/>
                  <a:pt x="132" y="394"/>
                </a:cubicBezTo>
                <a:cubicBezTo>
                  <a:pt x="133" y="393"/>
                  <a:pt x="135" y="393"/>
                  <a:pt x="136" y="392"/>
                </a:cubicBezTo>
                <a:cubicBezTo>
                  <a:pt x="136" y="392"/>
                  <a:pt x="136" y="392"/>
                  <a:pt x="137" y="392"/>
                </a:cubicBezTo>
                <a:cubicBezTo>
                  <a:pt x="137" y="392"/>
                  <a:pt x="137" y="392"/>
                  <a:pt x="137" y="392"/>
                </a:cubicBezTo>
                <a:cubicBezTo>
                  <a:pt x="138" y="392"/>
                  <a:pt x="138" y="392"/>
                  <a:pt x="138" y="392"/>
                </a:cubicBezTo>
                <a:cubicBezTo>
                  <a:pt x="138" y="391"/>
                  <a:pt x="138" y="391"/>
                  <a:pt x="138" y="391"/>
                </a:cubicBezTo>
                <a:cubicBezTo>
                  <a:pt x="141" y="380"/>
                  <a:pt x="141" y="380"/>
                  <a:pt x="141" y="380"/>
                </a:cubicBezTo>
                <a:cubicBezTo>
                  <a:pt x="139" y="379"/>
                  <a:pt x="139" y="379"/>
                  <a:pt x="139" y="379"/>
                </a:cubicBezTo>
                <a:cubicBezTo>
                  <a:pt x="139" y="381"/>
                  <a:pt x="139" y="381"/>
                  <a:pt x="139" y="381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1" y="380"/>
                  <a:pt x="161" y="380"/>
                  <a:pt x="161" y="380"/>
                </a:cubicBezTo>
                <a:cubicBezTo>
                  <a:pt x="161" y="379"/>
                  <a:pt x="161" y="379"/>
                  <a:pt x="161" y="379"/>
                </a:cubicBezTo>
                <a:cubicBezTo>
                  <a:pt x="165" y="369"/>
                  <a:pt x="165" y="369"/>
                  <a:pt x="165" y="369"/>
                </a:cubicBezTo>
                <a:cubicBezTo>
                  <a:pt x="164" y="369"/>
                  <a:pt x="164" y="369"/>
                  <a:pt x="164" y="369"/>
                </a:cubicBezTo>
                <a:cubicBezTo>
                  <a:pt x="165" y="369"/>
                  <a:pt x="165" y="369"/>
                  <a:pt x="165" y="369"/>
                </a:cubicBezTo>
                <a:cubicBezTo>
                  <a:pt x="168" y="364"/>
                  <a:pt x="168" y="364"/>
                  <a:pt x="168" y="364"/>
                </a:cubicBezTo>
                <a:cubicBezTo>
                  <a:pt x="169" y="362"/>
                  <a:pt x="169" y="362"/>
                  <a:pt x="169" y="362"/>
                </a:cubicBezTo>
                <a:cubicBezTo>
                  <a:pt x="166" y="362"/>
                  <a:pt x="166" y="362"/>
                  <a:pt x="166" y="362"/>
                </a:cubicBezTo>
                <a:cubicBezTo>
                  <a:pt x="154" y="362"/>
                  <a:pt x="154" y="362"/>
                  <a:pt x="154" y="362"/>
                </a:cubicBezTo>
                <a:cubicBezTo>
                  <a:pt x="154" y="363"/>
                  <a:pt x="154" y="363"/>
                  <a:pt x="154" y="363"/>
                </a:cubicBezTo>
                <a:cubicBezTo>
                  <a:pt x="156" y="363"/>
                  <a:pt x="156" y="363"/>
                  <a:pt x="156" y="363"/>
                </a:cubicBezTo>
                <a:cubicBezTo>
                  <a:pt x="143" y="337"/>
                  <a:pt x="143" y="337"/>
                  <a:pt x="143" y="337"/>
                </a:cubicBezTo>
                <a:cubicBezTo>
                  <a:pt x="142" y="338"/>
                  <a:pt x="142" y="338"/>
                  <a:pt x="142" y="338"/>
                </a:cubicBezTo>
                <a:cubicBezTo>
                  <a:pt x="143" y="338"/>
                  <a:pt x="143" y="338"/>
                  <a:pt x="143" y="338"/>
                </a:cubicBezTo>
                <a:cubicBezTo>
                  <a:pt x="149" y="327"/>
                  <a:pt x="152" y="321"/>
                  <a:pt x="154" y="318"/>
                </a:cubicBezTo>
                <a:cubicBezTo>
                  <a:pt x="156" y="315"/>
                  <a:pt x="156" y="315"/>
                  <a:pt x="156" y="315"/>
                </a:cubicBezTo>
                <a:cubicBezTo>
                  <a:pt x="154" y="315"/>
                  <a:pt x="154" y="315"/>
                  <a:pt x="154" y="315"/>
                </a:cubicBezTo>
                <a:cubicBezTo>
                  <a:pt x="155" y="316"/>
                  <a:pt x="155" y="316"/>
                  <a:pt x="155" y="316"/>
                </a:cubicBezTo>
                <a:cubicBezTo>
                  <a:pt x="168" y="312"/>
                  <a:pt x="168" y="312"/>
                  <a:pt x="168" y="312"/>
                </a:cubicBezTo>
                <a:cubicBezTo>
                  <a:pt x="169" y="312"/>
                  <a:pt x="169" y="312"/>
                  <a:pt x="169" y="312"/>
                </a:cubicBezTo>
                <a:cubicBezTo>
                  <a:pt x="169" y="312"/>
                  <a:pt x="169" y="312"/>
                  <a:pt x="169" y="312"/>
                </a:cubicBezTo>
                <a:cubicBezTo>
                  <a:pt x="169" y="312"/>
                  <a:pt x="172" y="308"/>
                  <a:pt x="175" y="304"/>
                </a:cubicBezTo>
                <a:cubicBezTo>
                  <a:pt x="178" y="300"/>
                  <a:pt x="181" y="295"/>
                  <a:pt x="183" y="291"/>
                </a:cubicBezTo>
                <a:cubicBezTo>
                  <a:pt x="183" y="290"/>
                  <a:pt x="183" y="289"/>
                  <a:pt x="183" y="288"/>
                </a:cubicBezTo>
                <a:cubicBezTo>
                  <a:pt x="183" y="287"/>
                  <a:pt x="183" y="286"/>
                  <a:pt x="182" y="285"/>
                </a:cubicBezTo>
                <a:cubicBezTo>
                  <a:pt x="181" y="284"/>
                  <a:pt x="180" y="284"/>
                  <a:pt x="179" y="283"/>
                </a:cubicBezTo>
                <a:cubicBezTo>
                  <a:pt x="178" y="283"/>
                  <a:pt x="176" y="283"/>
                  <a:pt x="175" y="283"/>
                </a:cubicBezTo>
                <a:cubicBezTo>
                  <a:pt x="172" y="283"/>
                  <a:pt x="170" y="283"/>
                  <a:pt x="170" y="283"/>
                </a:cubicBezTo>
                <a:cubicBezTo>
                  <a:pt x="170" y="285"/>
                  <a:pt x="170" y="285"/>
                  <a:pt x="170" y="285"/>
                </a:cubicBezTo>
                <a:cubicBezTo>
                  <a:pt x="172" y="284"/>
                  <a:pt x="172" y="284"/>
                  <a:pt x="172" y="284"/>
                </a:cubicBezTo>
                <a:cubicBezTo>
                  <a:pt x="162" y="259"/>
                  <a:pt x="162" y="259"/>
                  <a:pt x="162" y="259"/>
                </a:cubicBezTo>
                <a:cubicBezTo>
                  <a:pt x="161" y="259"/>
                  <a:pt x="161" y="259"/>
                  <a:pt x="161" y="259"/>
                </a:cubicBezTo>
                <a:cubicBezTo>
                  <a:pt x="162" y="260"/>
                  <a:pt x="162" y="260"/>
                  <a:pt x="162" y="260"/>
                </a:cubicBezTo>
                <a:cubicBezTo>
                  <a:pt x="162" y="260"/>
                  <a:pt x="163" y="259"/>
                  <a:pt x="164" y="257"/>
                </a:cubicBezTo>
                <a:cubicBezTo>
                  <a:pt x="165" y="255"/>
                  <a:pt x="167" y="252"/>
                  <a:pt x="167" y="250"/>
                </a:cubicBezTo>
                <a:cubicBezTo>
                  <a:pt x="167" y="249"/>
                  <a:pt x="166" y="248"/>
                  <a:pt x="166" y="248"/>
                </a:cubicBezTo>
                <a:cubicBezTo>
                  <a:pt x="165" y="247"/>
                  <a:pt x="164" y="247"/>
                  <a:pt x="164" y="247"/>
                </a:cubicBezTo>
                <a:cubicBezTo>
                  <a:pt x="162" y="247"/>
                  <a:pt x="161" y="247"/>
                  <a:pt x="160" y="248"/>
                </a:cubicBezTo>
                <a:cubicBezTo>
                  <a:pt x="160" y="248"/>
                  <a:pt x="159" y="248"/>
                  <a:pt x="159" y="248"/>
                </a:cubicBezTo>
                <a:cubicBezTo>
                  <a:pt x="160" y="250"/>
                  <a:pt x="160" y="250"/>
                  <a:pt x="160" y="250"/>
                </a:cubicBezTo>
                <a:cubicBezTo>
                  <a:pt x="161" y="249"/>
                  <a:pt x="161" y="249"/>
                  <a:pt x="161" y="249"/>
                </a:cubicBezTo>
                <a:cubicBezTo>
                  <a:pt x="157" y="239"/>
                  <a:pt x="155" y="234"/>
                  <a:pt x="154" y="231"/>
                </a:cubicBezTo>
                <a:cubicBezTo>
                  <a:pt x="153" y="229"/>
                  <a:pt x="153" y="229"/>
                  <a:pt x="153" y="229"/>
                </a:cubicBezTo>
                <a:cubicBezTo>
                  <a:pt x="151" y="229"/>
                  <a:pt x="151" y="229"/>
                  <a:pt x="151" y="229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88" y="238"/>
                  <a:pt x="188" y="238"/>
                  <a:pt x="188" y="238"/>
                </a:cubicBezTo>
                <a:cubicBezTo>
                  <a:pt x="189" y="238"/>
                  <a:pt x="189" y="238"/>
                  <a:pt x="189" y="238"/>
                </a:cubicBezTo>
                <a:cubicBezTo>
                  <a:pt x="189" y="237"/>
                  <a:pt x="189" y="237"/>
                  <a:pt x="189" y="237"/>
                </a:cubicBezTo>
                <a:cubicBezTo>
                  <a:pt x="195" y="226"/>
                  <a:pt x="195" y="226"/>
                  <a:pt x="195" y="226"/>
                </a:cubicBezTo>
                <a:cubicBezTo>
                  <a:pt x="193" y="225"/>
                  <a:pt x="193" y="225"/>
                  <a:pt x="193" y="225"/>
                </a:cubicBezTo>
                <a:cubicBezTo>
                  <a:pt x="193" y="227"/>
                  <a:pt x="193" y="227"/>
                  <a:pt x="193" y="227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9" y="226"/>
                  <a:pt x="199" y="226"/>
                  <a:pt x="199" y="226"/>
                </a:cubicBezTo>
                <a:cubicBezTo>
                  <a:pt x="206" y="211"/>
                  <a:pt x="206" y="211"/>
                  <a:pt x="206" y="211"/>
                </a:cubicBezTo>
                <a:cubicBezTo>
                  <a:pt x="206" y="210"/>
                  <a:pt x="206" y="210"/>
                  <a:pt x="206" y="210"/>
                </a:cubicBezTo>
                <a:cubicBezTo>
                  <a:pt x="206" y="210"/>
                  <a:pt x="206" y="210"/>
                  <a:pt x="206" y="210"/>
                </a:cubicBezTo>
                <a:cubicBezTo>
                  <a:pt x="205" y="209"/>
                  <a:pt x="205" y="209"/>
                  <a:pt x="205" y="209"/>
                </a:cubicBezTo>
                <a:cubicBezTo>
                  <a:pt x="205" y="208"/>
                  <a:pt x="204" y="206"/>
                  <a:pt x="202" y="203"/>
                </a:cubicBezTo>
                <a:cubicBezTo>
                  <a:pt x="201" y="200"/>
                  <a:pt x="200" y="197"/>
                  <a:pt x="200" y="194"/>
                </a:cubicBezTo>
                <a:cubicBezTo>
                  <a:pt x="200" y="193"/>
                  <a:pt x="201" y="193"/>
                  <a:pt x="201" y="192"/>
                </a:cubicBezTo>
                <a:cubicBezTo>
                  <a:pt x="201" y="191"/>
                  <a:pt x="202" y="191"/>
                  <a:pt x="203" y="191"/>
                </a:cubicBezTo>
                <a:cubicBezTo>
                  <a:pt x="204" y="190"/>
                  <a:pt x="206" y="190"/>
                  <a:pt x="206" y="190"/>
                </a:cubicBezTo>
                <a:cubicBezTo>
                  <a:pt x="207" y="190"/>
                  <a:pt x="207" y="190"/>
                  <a:pt x="208" y="190"/>
                </a:cubicBezTo>
                <a:cubicBezTo>
                  <a:pt x="208" y="190"/>
                  <a:pt x="208" y="190"/>
                  <a:pt x="208" y="190"/>
                </a:cubicBezTo>
                <a:cubicBezTo>
                  <a:pt x="208" y="190"/>
                  <a:pt x="208" y="190"/>
                  <a:pt x="208" y="190"/>
                </a:cubicBezTo>
                <a:cubicBezTo>
                  <a:pt x="209" y="190"/>
                  <a:pt x="209" y="190"/>
                  <a:pt x="209" y="190"/>
                </a:cubicBezTo>
                <a:cubicBezTo>
                  <a:pt x="209" y="190"/>
                  <a:pt x="209" y="190"/>
                  <a:pt x="209" y="190"/>
                </a:cubicBezTo>
                <a:cubicBezTo>
                  <a:pt x="217" y="183"/>
                  <a:pt x="217" y="183"/>
                  <a:pt x="217" y="183"/>
                </a:cubicBezTo>
                <a:cubicBezTo>
                  <a:pt x="218" y="183"/>
                  <a:pt x="218" y="183"/>
                  <a:pt x="218" y="183"/>
                </a:cubicBezTo>
                <a:cubicBezTo>
                  <a:pt x="218" y="182"/>
                  <a:pt x="218" y="182"/>
                  <a:pt x="218" y="182"/>
                </a:cubicBezTo>
                <a:cubicBezTo>
                  <a:pt x="215" y="171"/>
                  <a:pt x="215" y="171"/>
                  <a:pt x="215" y="171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5" y="172"/>
                  <a:pt x="215" y="172"/>
                  <a:pt x="215" y="172"/>
                </a:cubicBezTo>
                <a:cubicBezTo>
                  <a:pt x="221" y="155"/>
                  <a:pt x="223" y="146"/>
                  <a:pt x="225" y="142"/>
                </a:cubicBezTo>
                <a:cubicBezTo>
                  <a:pt x="226" y="138"/>
                  <a:pt x="226" y="138"/>
                  <a:pt x="226" y="138"/>
                </a:cubicBezTo>
                <a:cubicBezTo>
                  <a:pt x="226" y="138"/>
                  <a:pt x="226" y="138"/>
                  <a:pt x="226" y="138"/>
                </a:cubicBezTo>
                <a:cubicBezTo>
                  <a:pt x="226" y="137"/>
                  <a:pt x="226" y="137"/>
                  <a:pt x="226" y="137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230" y="123"/>
                  <a:pt x="230" y="123"/>
                  <a:pt x="230" y="123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231" y="122"/>
                  <a:pt x="231" y="122"/>
                  <a:pt x="231" y="122"/>
                </a:cubicBezTo>
                <a:cubicBezTo>
                  <a:pt x="242" y="109"/>
                  <a:pt x="242" y="109"/>
                  <a:pt x="242" y="109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241" y="109"/>
                  <a:pt x="241" y="109"/>
                  <a:pt x="241" y="109"/>
                </a:cubicBezTo>
                <a:cubicBezTo>
                  <a:pt x="249" y="109"/>
                  <a:pt x="249" y="109"/>
                  <a:pt x="249" y="109"/>
                </a:cubicBezTo>
                <a:cubicBezTo>
                  <a:pt x="250" y="109"/>
                  <a:pt x="250" y="109"/>
                  <a:pt x="251" y="109"/>
                </a:cubicBezTo>
                <a:cubicBezTo>
                  <a:pt x="253" y="108"/>
                  <a:pt x="257" y="105"/>
                  <a:pt x="260" y="103"/>
                </a:cubicBezTo>
                <a:cubicBezTo>
                  <a:pt x="263" y="101"/>
                  <a:pt x="266" y="100"/>
                  <a:pt x="266" y="100"/>
                </a:cubicBezTo>
                <a:cubicBezTo>
                  <a:pt x="266" y="99"/>
                  <a:pt x="266" y="99"/>
                  <a:pt x="266" y="99"/>
                </a:cubicBezTo>
                <a:cubicBezTo>
                  <a:pt x="266" y="99"/>
                  <a:pt x="266" y="99"/>
                  <a:pt x="266" y="99"/>
                </a:cubicBezTo>
                <a:cubicBezTo>
                  <a:pt x="266" y="99"/>
                  <a:pt x="269" y="96"/>
                  <a:pt x="271" y="92"/>
                </a:cubicBezTo>
                <a:cubicBezTo>
                  <a:pt x="274" y="88"/>
                  <a:pt x="277" y="83"/>
                  <a:pt x="278" y="80"/>
                </a:cubicBezTo>
                <a:cubicBezTo>
                  <a:pt x="278" y="79"/>
                  <a:pt x="278" y="79"/>
                  <a:pt x="278" y="79"/>
                </a:cubicBezTo>
                <a:cubicBezTo>
                  <a:pt x="278" y="79"/>
                  <a:pt x="278" y="79"/>
                  <a:pt x="278" y="79"/>
                </a:cubicBezTo>
                <a:cubicBezTo>
                  <a:pt x="278" y="77"/>
                  <a:pt x="277" y="76"/>
                  <a:pt x="275" y="75"/>
                </a:cubicBezTo>
                <a:cubicBezTo>
                  <a:pt x="273" y="74"/>
                  <a:pt x="270" y="73"/>
                  <a:pt x="267" y="73"/>
                </a:cubicBezTo>
                <a:cubicBezTo>
                  <a:pt x="265" y="72"/>
                  <a:pt x="262" y="72"/>
                  <a:pt x="260" y="72"/>
                </a:cubicBezTo>
                <a:cubicBezTo>
                  <a:pt x="259" y="72"/>
                  <a:pt x="259" y="72"/>
                  <a:pt x="259" y="72"/>
                </a:cubicBezTo>
                <a:cubicBezTo>
                  <a:pt x="259" y="72"/>
                  <a:pt x="259" y="72"/>
                  <a:pt x="259" y="72"/>
                </a:cubicBezTo>
                <a:cubicBezTo>
                  <a:pt x="259" y="71"/>
                  <a:pt x="258" y="70"/>
                  <a:pt x="258" y="70"/>
                </a:cubicBezTo>
                <a:cubicBezTo>
                  <a:pt x="258" y="68"/>
                  <a:pt x="259" y="66"/>
                  <a:pt x="259" y="65"/>
                </a:cubicBezTo>
                <a:cubicBezTo>
                  <a:pt x="259" y="64"/>
                  <a:pt x="260" y="63"/>
                  <a:pt x="260" y="63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3" y="46"/>
                  <a:pt x="263" y="46"/>
                  <a:pt x="263" y="46"/>
                </a:cubicBezTo>
                <a:cubicBezTo>
                  <a:pt x="263" y="44"/>
                  <a:pt x="263" y="44"/>
                  <a:pt x="263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49" y="41"/>
                  <a:pt x="249" y="41"/>
                  <a:pt x="249" y="41"/>
                </a:cubicBezTo>
                <a:cubicBezTo>
                  <a:pt x="249" y="43"/>
                  <a:pt x="249" y="43"/>
                  <a:pt x="249" y="43"/>
                </a:cubicBezTo>
                <a:cubicBezTo>
                  <a:pt x="250" y="43"/>
                  <a:pt x="250" y="43"/>
                  <a:pt x="250" y="43"/>
                </a:cubicBezTo>
                <a:cubicBezTo>
                  <a:pt x="250" y="40"/>
                  <a:pt x="250" y="40"/>
                  <a:pt x="250" y="40"/>
                </a:cubicBezTo>
                <a:cubicBezTo>
                  <a:pt x="250" y="37"/>
                  <a:pt x="250" y="37"/>
                  <a:pt x="250" y="37"/>
                </a:cubicBezTo>
                <a:cubicBezTo>
                  <a:pt x="248" y="39"/>
                  <a:pt x="248" y="39"/>
                  <a:pt x="248" y="39"/>
                </a:cubicBezTo>
                <a:cubicBezTo>
                  <a:pt x="243" y="43"/>
                  <a:pt x="243" y="43"/>
                  <a:pt x="243" y="43"/>
                </a:cubicBezTo>
                <a:cubicBezTo>
                  <a:pt x="244" y="44"/>
                  <a:pt x="244" y="44"/>
                  <a:pt x="244" y="44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37" y="41"/>
                  <a:pt x="234" y="40"/>
                  <a:pt x="232" y="39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30" y="40"/>
                  <a:pt x="230" y="40"/>
                  <a:pt x="230" y="40"/>
                </a:cubicBezTo>
                <a:cubicBezTo>
                  <a:pt x="231" y="40"/>
                  <a:pt x="231" y="40"/>
                  <a:pt x="231" y="40"/>
                </a:cubicBezTo>
                <a:cubicBezTo>
                  <a:pt x="231" y="40"/>
                  <a:pt x="231" y="38"/>
                  <a:pt x="230" y="37"/>
                </a:cubicBezTo>
                <a:cubicBezTo>
                  <a:pt x="229" y="35"/>
                  <a:pt x="226" y="33"/>
                  <a:pt x="223" y="33"/>
                </a:cubicBezTo>
                <a:cubicBezTo>
                  <a:pt x="223" y="33"/>
                  <a:pt x="222" y="33"/>
                  <a:pt x="221" y="34"/>
                </a:cubicBezTo>
                <a:cubicBezTo>
                  <a:pt x="220" y="35"/>
                  <a:pt x="220" y="36"/>
                  <a:pt x="219" y="36"/>
                </a:cubicBezTo>
                <a:cubicBezTo>
                  <a:pt x="219" y="38"/>
                  <a:pt x="218" y="39"/>
                  <a:pt x="218" y="40"/>
                </a:cubicBezTo>
                <a:cubicBezTo>
                  <a:pt x="217" y="41"/>
                  <a:pt x="216" y="42"/>
                  <a:pt x="214" y="43"/>
                </a:cubicBezTo>
                <a:cubicBezTo>
                  <a:pt x="213" y="43"/>
                  <a:pt x="213" y="43"/>
                  <a:pt x="213" y="43"/>
                </a:cubicBezTo>
                <a:cubicBezTo>
                  <a:pt x="213" y="43"/>
                  <a:pt x="213" y="43"/>
                  <a:pt x="213" y="43"/>
                </a:cubicBezTo>
                <a:cubicBezTo>
                  <a:pt x="212" y="43"/>
                  <a:pt x="211" y="44"/>
                  <a:pt x="210" y="44"/>
                </a:cubicBezTo>
                <a:cubicBezTo>
                  <a:pt x="207" y="44"/>
                  <a:pt x="205" y="42"/>
                  <a:pt x="204" y="41"/>
                </a:cubicBezTo>
                <a:cubicBezTo>
                  <a:pt x="203" y="40"/>
                  <a:pt x="203" y="39"/>
                  <a:pt x="202" y="39"/>
                </a:cubicBezTo>
                <a:cubicBezTo>
                  <a:pt x="202" y="38"/>
                  <a:pt x="202" y="38"/>
                  <a:pt x="202" y="38"/>
                </a:cubicBezTo>
                <a:cubicBezTo>
                  <a:pt x="202" y="38"/>
                  <a:pt x="202" y="38"/>
                  <a:pt x="202" y="38"/>
                </a:cubicBezTo>
                <a:cubicBezTo>
                  <a:pt x="202" y="38"/>
                  <a:pt x="202" y="38"/>
                  <a:pt x="202" y="38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193" y="40"/>
                  <a:pt x="193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4" y="40"/>
                  <a:pt x="194" y="40"/>
                  <a:pt x="194" y="40"/>
                </a:cubicBezTo>
                <a:cubicBezTo>
                  <a:pt x="185" y="32"/>
                  <a:pt x="185" y="32"/>
                  <a:pt x="185" y="32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74" y="35"/>
                  <a:pt x="174" y="35"/>
                  <a:pt x="174" y="35"/>
                </a:cubicBezTo>
                <a:cubicBezTo>
                  <a:pt x="175" y="36"/>
                  <a:pt x="175" y="36"/>
                  <a:pt x="175" y="36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2" y="30"/>
                  <a:pt x="172" y="30"/>
                  <a:pt x="172" y="30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9" y="30"/>
                  <a:pt x="168" y="32"/>
                  <a:pt x="167" y="33"/>
                </a:cubicBezTo>
                <a:cubicBezTo>
                  <a:pt x="166" y="34"/>
                  <a:pt x="164" y="35"/>
                  <a:pt x="162" y="35"/>
                </a:cubicBezTo>
                <a:cubicBezTo>
                  <a:pt x="160" y="35"/>
                  <a:pt x="158" y="35"/>
                  <a:pt x="155" y="32"/>
                </a:cubicBezTo>
                <a:cubicBezTo>
                  <a:pt x="153" y="30"/>
                  <a:pt x="153" y="29"/>
                  <a:pt x="153" y="28"/>
                </a:cubicBezTo>
                <a:cubicBezTo>
                  <a:pt x="153" y="26"/>
                  <a:pt x="153" y="25"/>
                  <a:pt x="154" y="24"/>
                </a:cubicBezTo>
                <a:cubicBezTo>
                  <a:pt x="156" y="22"/>
                  <a:pt x="158" y="20"/>
                  <a:pt x="160" y="19"/>
                </a:cubicBezTo>
                <a:cubicBezTo>
                  <a:pt x="161" y="18"/>
                  <a:pt x="162" y="18"/>
                  <a:pt x="163" y="1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5" y="17"/>
                  <a:pt x="165" y="17"/>
                  <a:pt x="165" y="17"/>
                </a:cubicBezTo>
                <a:cubicBezTo>
                  <a:pt x="165" y="16"/>
                  <a:pt x="165" y="16"/>
                  <a:pt x="165" y="16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64" y="10"/>
                  <a:pt x="164" y="10"/>
                  <a:pt x="164" y="10"/>
                </a:cubicBezTo>
                <a:cubicBezTo>
                  <a:pt x="159" y="9"/>
                  <a:pt x="159" y="9"/>
                  <a:pt x="159" y="9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2" y="3"/>
                  <a:pt x="162" y="3"/>
                  <a:pt x="162" y="3"/>
                </a:cubicBezTo>
                <a:cubicBezTo>
                  <a:pt x="163" y="0"/>
                  <a:pt x="163" y="0"/>
                  <a:pt x="163" y="0"/>
                </a:cubicBezTo>
                <a:cubicBezTo>
                  <a:pt x="160" y="1"/>
                  <a:pt x="160" y="1"/>
                  <a:pt x="160" y="1"/>
                </a:cubicBezTo>
                <a:cubicBezTo>
                  <a:pt x="148" y="6"/>
                  <a:pt x="148" y="6"/>
                  <a:pt x="148" y="6"/>
                </a:cubicBezTo>
                <a:cubicBezTo>
                  <a:pt x="149" y="8"/>
                  <a:pt x="149" y="8"/>
                  <a:pt x="149" y="8"/>
                </a:cubicBezTo>
                <a:cubicBezTo>
                  <a:pt x="149" y="6"/>
                  <a:pt x="149" y="6"/>
                  <a:pt x="149" y="6"/>
                </a:cubicBezTo>
                <a:cubicBezTo>
                  <a:pt x="130" y="2"/>
                  <a:pt x="130" y="2"/>
                  <a:pt x="130" y="2"/>
                </a:cubicBezTo>
                <a:cubicBezTo>
                  <a:pt x="129" y="2"/>
                  <a:pt x="129" y="2"/>
                  <a:pt x="129" y="2"/>
                </a:cubicBezTo>
                <a:cubicBezTo>
                  <a:pt x="129" y="3"/>
                  <a:pt x="129" y="3"/>
                  <a:pt x="129" y="3"/>
                </a:cubicBezTo>
                <a:cubicBezTo>
                  <a:pt x="122" y="9"/>
                  <a:pt x="122" y="9"/>
                  <a:pt x="122" y="9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2" y="9"/>
                  <a:pt x="122" y="9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1"/>
                  <a:pt x="105" y="21"/>
                  <a:pt x="105" y="21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7" y="92"/>
                  <a:pt x="107" y="92"/>
                  <a:pt x="107" y="92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4" y="111"/>
                  <a:pt x="104" y="111"/>
                  <a:pt x="104" y="111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4" y="125"/>
                  <a:pt x="104" y="125"/>
                  <a:pt x="104" y="125"/>
                </a:cubicBezTo>
                <a:cubicBezTo>
                  <a:pt x="105" y="124"/>
                  <a:pt x="105" y="124"/>
                  <a:pt x="105" y="124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72" y="157"/>
                  <a:pt x="72" y="157"/>
                  <a:pt x="72" y="157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3" y="164"/>
                  <a:pt x="73" y="164"/>
                  <a:pt x="73" y="164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3" y="162"/>
                  <a:pt x="73" y="162"/>
                  <a:pt x="73" y="162"/>
                </a:cubicBezTo>
                <a:cubicBezTo>
                  <a:pt x="53" y="200"/>
                  <a:pt x="53" y="200"/>
                  <a:pt x="53" y="200"/>
                </a:cubicBezTo>
                <a:cubicBezTo>
                  <a:pt x="54" y="201"/>
                  <a:pt x="54" y="201"/>
                  <a:pt x="54" y="201"/>
                </a:cubicBezTo>
                <a:cubicBezTo>
                  <a:pt x="53" y="200"/>
                  <a:pt x="53" y="200"/>
                  <a:pt x="53" y="200"/>
                </a:cubicBezTo>
                <a:cubicBezTo>
                  <a:pt x="46" y="207"/>
                  <a:pt x="46" y="207"/>
                  <a:pt x="46" y="207"/>
                </a:cubicBezTo>
                <a:cubicBezTo>
                  <a:pt x="45" y="207"/>
                  <a:pt x="45" y="207"/>
                  <a:pt x="45" y="207"/>
                </a:cubicBezTo>
                <a:cubicBezTo>
                  <a:pt x="46" y="208"/>
                  <a:pt x="46" y="208"/>
                  <a:pt x="46" y="208"/>
                </a:cubicBezTo>
                <a:cubicBezTo>
                  <a:pt x="47" y="212"/>
                  <a:pt x="47" y="212"/>
                  <a:pt x="47" y="212"/>
                </a:cubicBezTo>
                <a:cubicBezTo>
                  <a:pt x="49" y="212"/>
                  <a:pt x="49" y="212"/>
                  <a:pt x="49" y="212"/>
                </a:cubicBezTo>
                <a:cubicBezTo>
                  <a:pt x="48" y="211"/>
                  <a:pt x="48" y="211"/>
                  <a:pt x="48" y="211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8" y="218"/>
                  <a:pt x="38" y="218"/>
                  <a:pt x="38" y="218"/>
                </a:cubicBezTo>
                <a:cubicBezTo>
                  <a:pt x="38" y="219"/>
                  <a:pt x="38" y="219"/>
                  <a:pt x="38" y="219"/>
                </a:cubicBezTo>
                <a:cubicBezTo>
                  <a:pt x="38" y="224"/>
                  <a:pt x="38" y="224"/>
                  <a:pt x="38" y="224"/>
                </a:cubicBezTo>
                <a:cubicBezTo>
                  <a:pt x="39" y="224"/>
                  <a:pt x="39" y="224"/>
                  <a:pt x="39" y="224"/>
                </a:cubicBezTo>
                <a:cubicBezTo>
                  <a:pt x="40" y="223"/>
                  <a:pt x="40" y="223"/>
                  <a:pt x="40" y="223"/>
                </a:cubicBezTo>
                <a:cubicBezTo>
                  <a:pt x="37" y="221"/>
                  <a:pt x="37" y="221"/>
                  <a:pt x="37" y="221"/>
                </a:cubicBezTo>
                <a:cubicBezTo>
                  <a:pt x="37" y="221"/>
                  <a:pt x="37" y="221"/>
                  <a:pt x="37" y="221"/>
                </a:cubicBezTo>
                <a:cubicBezTo>
                  <a:pt x="36" y="221"/>
                  <a:pt x="36" y="221"/>
                  <a:pt x="36" y="221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3" y="224"/>
                  <a:pt x="23" y="224"/>
                  <a:pt x="23" y="224"/>
                </a:cubicBezTo>
                <a:cubicBezTo>
                  <a:pt x="23" y="225"/>
                  <a:pt x="23" y="225"/>
                  <a:pt x="23" y="225"/>
                </a:cubicBezTo>
                <a:cubicBezTo>
                  <a:pt x="23" y="235"/>
                  <a:pt x="23" y="235"/>
                  <a:pt x="23" y="235"/>
                </a:cubicBezTo>
                <a:cubicBezTo>
                  <a:pt x="24" y="235"/>
                  <a:pt x="24" y="235"/>
                  <a:pt x="24" y="235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14" y="246"/>
                  <a:pt x="14" y="246"/>
                  <a:pt x="14" y="246"/>
                </a:cubicBezTo>
                <a:cubicBezTo>
                  <a:pt x="13" y="246"/>
                  <a:pt x="13" y="246"/>
                  <a:pt x="13" y="246"/>
                </a:cubicBezTo>
                <a:cubicBezTo>
                  <a:pt x="13" y="247"/>
                  <a:pt x="13" y="247"/>
                  <a:pt x="13" y="247"/>
                </a:cubicBezTo>
                <a:cubicBezTo>
                  <a:pt x="13" y="258"/>
                  <a:pt x="13" y="258"/>
                  <a:pt x="13" y="258"/>
                </a:cubicBezTo>
                <a:cubicBezTo>
                  <a:pt x="15" y="258"/>
                  <a:pt x="15" y="258"/>
                  <a:pt x="15" y="258"/>
                </a:cubicBezTo>
                <a:cubicBezTo>
                  <a:pt x="14" y="257"/>
                  <a:pt x="14" y="257"/>
                  <a:pt x="14" y="257"/>
                </a:cubicBezTo>
                <a:cubicBezTo>
                  <a:pt x="3" y="268"/>
                  <a:pt x="3" y="268"/>
                  <a:pt x="3" y="268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2" y="269"/>
                  <a:pt x="2" y="269"/>
                </a:cubicBezTo>
                <a:cubicBezTo>
                  <a:pt x="2" y="278"/>
                  <a:pt x="2" y="278"/>
                  <a:pt x="2" y="278"/>
                </a:cubicBezTo>
                <a:cubicBezTo>
                  <a:pt x="2" y="279"/>
                  <a:pt x="2" y="279"/>
                  <a:pt x="2" y="279"/>
                </a:cubicBezTo>
                <a:cubicBezTo>
                  <a:pt x="3" y="280"/>
                  <a:pt x="3" y="280"/>
                  <a:pt x="3" y="280"/>
                </a:cubicBezTo>
                <a:cubicBezTo>
                  <a:pt x="24" y="286"/>
                  <a:pt x="24" y="286"/>
                  <a:pt x="24" y="286"/>
                </a:cubicBezTo>
                <a:cubicBezTo>
                  <a:pt x="25" y="287"/>
                  <a:pt x="25" y="287"/>
                  <a:pt x="25" y="287"/>
                </a:cubicBezTo>
                <a:cubicBezTo>
                  <a:pt x="25" y="286"/>
                  <a:pt x="25" y="286"/>
                  <a:pt x="25" y="286"/>
                </a:cubicBezTo>
                <a:cubicBezTo>
                  <a:pt x="33" y="278"/>
                  <a:pt x="37" y="274"/>
                  <a:pt x="39" y="272"/>
                </a:cubicBezTo>
                <a:cubicBezTo>
                  <a:pt x="42" y="270"/>
                  <a:pt x="42" y="270"/>
                  <a:pt x="42" y="270"/>
                </a:cubicBezTo>
                <a:cubicBezTo>
                  <a:pt x="40" y="269"/>
                  <a:pt x="40" y="269"/>
                  <a:pt x="40" y="269"/>
                </a:cubicBezTo>
                <a:cubicBezTo>
                  <a:pt x="39" y="269"/>
                  <a:pt x="39" y="269"/>
                  <a:pt x="39" y="269"/>
                </a:cubicBezTo>
                <a:cubicBezTo>
                  <a:pt x="40" y="282"/>
                  <a:pt x="40" y="282"/>
                  <a:pt x="40" y="282"/>
                </a:cubicBezTo>
                <a:cubicBezTo>
                  <a:pt x="42" y="282"/>
                  <a:pt x="42" y="282"/>
                  <a:pt x="42" y="282"/>
                </a:cubicBezTo>
                <a:cubicBezTo>
                  <a:pt x="41" y="281"/>
                  <a:pt x="41" y="281"/>
                  <a:pt x="41" y="281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7"/>
                  <a:pt x="31" y="287"/>
                  <a:pt x="31" y="287"/>
                </a:cubicBezTo>
                <a:cubicBezTo>
                  <a:pt x="27" y="294"/>
                  <a:pt x="27" y="294"/>
                  <a:pt x="27" y="294"/>
                </a:cubicBezTo>
                <a:cubicBezTo>
                  <a:pt x="28" y="294"/>
                  <a:pt x="28" y="294"/>
                  <a:pt x="28" y="294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28" y="289"/>
                  <a:pt x="28" y="289"/>
                  <a:pt x="28" y="289"/>
                </a:cubicBezTo>
                <a:cubicBezTo>
                  <a:pt x="28" y="287"/>
                  <a:pt x="28" y="287"/>
                  <a:pt x="28" y="287"/>
                </a:cubicBezTo>
                <a:cubicBezTo>
                  <a:pt x="27" y="287"/>
                  <a:pt x="27" y="287"/>
                  <a:pt x="27" y="287"/>
                </a:cubicBezTo>
                <a:cubicBezTo>
                  <a:pt x="17" y="289"/>
                  <a:pt x="17" y="289"/>
                  <a:pt x="17" y="289"/>
                </a:cubicBezTo>
                <a:cubicBezTo>
                  <a:pt x="16" y="289"/>
                  <a:pt x="16" y="289"/>
                  <a:pt x="16" y="289"/>
                </a:cubicBezTo>
                <a:cubicBezTo>
                  <a:pt x="16" y="290"/>
                  <a:pt x="16" y="290"/>
                  <a:pt x="16" y="290"/>
                </a:cubicBezTo>
                <a:cubicBezTo>
                  <a:pt x="16" y="297"/>
                  <a:pt x="16" y="297"/>
                  <a:pt x="16" y="297"/>
                </a:cubicBezTo>
                <a:cubicBezTo>
                  <a:pt x="17" y="297"/>
                  <a:pt x="17" y="297"/>
                  <a:pt x="17" y="297"/>
                </a:cubicBezTo>
                <a:cubicBezTo>
                  <a:pt x="16" y="296"/>
                  <a:pt x="16" y="296"/>
                  <a:pt x="16" y="296"/>
                </a:cubicBezTo>
                <a:cubicBezTo>
                  <a:pt x="16" y="297"/>
                  <a:pt x="15" y="298"/>
                  <a:pt x="15" y="300"/>
                </a:cubicBezTo>
                <a:cubicBezTo>
                  <a:pt x="15" y="303"/>
                  <a:pt x="15" y="308"/>
                  <a:pt x="15" y="308"/>
                </a:cubicBezTo>
                <a:cubicBezTo>
                  <a:pt x="15" y="309"/>
                  <a:pt x="15" y="309"/>
                  <a:pt x="15" y="309"/>
                </a:cubicBezTo>
                <a:cubicBezTo>
                  <a:pt x="15" y="309"/>
                  <a:pt x="15" y="309"/>
                  <a:pt x="15" y="309"/>
                </a:cubicBezTo>
                <a:cubicBezTo>
                  <a:pt x="16" y="309"/>
                  <a:pt x="17" y="310"/>
                  <a:pt x="20" y="311"/>
                </a:cubicBezTo>
                <a:cubicBezTo>
                  <a:pt x="22" y="312"/>
                  <a:pt x="25" y="312"/>
                  <a:pt x="27" y="312"/>
                </a:cubicBezTo>
                <a:cubicBezTo>
                  <a:pt x="27" y="312"/>
                  <a:pt x="28" y="312"/>
                  <a:pt x="29" y="312"/>
                </a:cubicBezTo>
                <a:cubicBezTo>
                  <a:pt x="30" y="311"/>
                  <a:pt x="33" y="310"/>
                  <a:pt x="36" y="309"/>
                </a:cubicBezTo>
                <a:cubicBezTo>
                  <a:pt x="39" y="309"/>
                  <a:pt x="41" y="308"/>
                  <a:pt x="41" y="308"/>
                </a:cubicBezTo>
                <a:cubicBezTo>
                  <a:pt x="40" y="306"/>
                  <a:pt x="40" y="306"/>
                  <a:pt x="40" y="306"/>
                </a:cubicBezTo>
                <a:cubicBezTo>
                  <a:pt x="40" y="308"/>
                  <a:pt x="40" y="308"/>
                  <a:pt x="40" y="308"/>
                </a:cubicBezTo>
                <a:cubicBezTo>
                  <a:pt x="45" y="311"/>
                  <a:pt x="45" y="311"/>
                  <a:pt x="45" y="311"/>
                </a:cubicBezTo>
                <a:cubicBezTo>
                  <a:pt x="46" y="311"/>
                  <a:pt x="46" y="311"/>
                  <a:pt x="46" y="311"/>
                </a:cubicBezTo>
                <a:cubicBezTo>
                  <a:pt x="47" y="310"/>
                  <a:pt x="47" y="310"/>
                  <a:pt x="47" y="310"/>
                </a:cubicBezTo>
                <a:cubicBezTo>
                  <a:pt x="51" y="306"/>
                  <a:pt x="51" y="306"/>
                  <a:pt x="51" y="306"/>
                </a:cubicBezTo>
                <a:cubicBezTo>
                  <a:pt x="50" y="305"/>
                  <a:pt x="50" y="305"/>
                  <a:pt x="50" y="30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47" y="312"/>
                  <a:pt x="47" y="312"/>
                  <a:pt x="47" y="312"/>
                </a:cubicBezTo>
                <a:cubicBezTo>
                  <a:pt x="47" y="312"/>
                  <a:pt x="47" y="312"/>
                  <a:pt x="47" y="312"/>
                </a:cubicBezTo>
                <a:cubicBezTo>
                  <a:pt x="48" y="313"/>
                  <a:pt x="48" y="313"/>
                  <a:pt x="48" y="313"/>
                </a:cubicBezTo>
                <a:cubicBezTo>
                  <a:pt x="54" y="318"/>
                  <a:pt x="54" y="318"/>
                  <a:pt x="54" y="318"/>
                </a:cubicBezTo>
                <a:cubicBezTo>
                  <a:pt x="55" y="317"/>
                  <a:pt x="55" y="317"/>
                  <a:pt x="55" y="317"/>
                </a:cubicBezTo>
                <a:cubicBezTo>
                  <a:pt x="55" y="316"/>
                  <a:pt x="55" y="316"/>
                  <a:pt x="55" y="316"/>
                </a:cubicBezTo>
                <a:cubicBezTo>
                  <a:pt x="50" y="316"/>
                  <a:pt x="50" y="316"/>
                  <a:pt x="50" y="316"/>
                </a:cubicBezTo>
                <a:cubicBezTo>
                  <a:pt x="50" y="317"/>
                  <a:pt x="50" y="317"/>
                  <a:pt x="50" y="317"/>
                </a:cubicBezTo>
                <a:cubicBezTo>
                  <a:pt x="51" y="316"/>
                  <a:pt x="51" y="316"/>
                  <a:pt x="51" y="316"/>
                </a:cubicBezTo>
                <a:cubicBezTo>
                  <a:pt x="43" y="309"/>
                  <a:pt x="43" y="309"/>
                  <a:pt x="43" y="309"/>
                </a:cubicBezTo>
                <a:cubicBezTo>
                  <a:pt x="40" y="307"/>
                  <a:pt x="40" y="307"/>
                  <a:pt x="40" y="307"/>
                </a:cubicBezTo>
                <a:cubicBezTo>
                  <a:pt x="40" y="311"/>
                  <a:pt x="40" y="311"/>
                  <a:pt x="40" y="311"/>
                </a:cubicBezTo>
                <a:cubicBezTo>
                  <a:pt x="40" y="311"/>
                  <a:pt x="40" y="311"/>
                  <a:pt x="41" y="312"/>
                </a:cubicBezTo>
                <a:cubicBezTo>
                  <a:pt x="41" y="314"/>
                  <a:pt x="42" y="319"/>
                  <a:pt x="42" y="324"/>
                </a:cubicBezTo>
                <a:cubicBezTo>
                  <a:pt x="42" y="327"/>
                  <a:pt x="41" y="330"/>
                  <a:pt x="40" y="332"/>
                </a:cubicBezTo>
                <a:cubicBezTo>
                  <a:pt x="42" y="332"/>
                  <a:pt x="42" y="332"/>
                  <a:pt x="42" y="332"/>
                </a:cubicBezTo>
                <a:cubicBezTo>
                  <a:pt x="40" y="331"/>
                  <a:pt x="40" y="331"/>
                  <a:pt x="40" y="331"/>
                </a:cubicBezTo>
                <a:cubicBezTo>
                  <a:pt x="39" y="335"/>
                  <a:pt x="35" y="341"/>
                  <a:pt x="32" y="345"/>
                </a:cubicBezTo>
                <a:cubicBezTo>
                  <a:pt x="30" y="347"/>
                  <a:pt x="29" y="349"/>
                  <a:pt x="27" y="351"/>
                </a:cubicBezTo>
                <a:cubicBezTo>
                  <a:pt x="26" y="352"/>
                  <a:pt x="26" y="353"/>
                  <a:pt x="26" y="353"/>
                </a:cubicBezTo>
                <a:cubicBezTo>
                  <a:pt x="25" y="354"/>
                  <a:pt x="25" y="354"/>
                  <a:pt x="25" y="354"/>
                </a:cubicBezTo>
                <a:cubicBezTo>
                  <a:pt x="26" y="355"/>
                  <a:pt x="26" y="355"/>
                  <a:pt x="26" y="355"/>
                </a:cubicBezTo>
                <a:cubicBezTo>
                  <a:pt x="31" y="360"/>
                  <a:pt x="31" y="360"/>
                  <a:pt x="31" y="360"/>
                </a:cubicBezTo>
                <a:cubicBezTo>
                  <a:pt x="32" y="359"/>
                  <a:pt x="32" y="359"/>
                  <a:pt x="32" y="359"/>
                </a:cubicBezTo>
                <a:cubicBezTo>
                  <a:pt x="31" y="359"/>
                  <a:pt x="31" y="359"/>
                  <a:pt x="31" y="359"/>
                </a:cubicBezTo>
                <a:cubicBezTo>
                  <a:pt x="28" y="374"/>
                  <a:pt x="28" y="374"/>
                  <a:pt x="28" y="374"/>
                </a:cubicBezTo>
                <a:cubicBezTo>
                  <a:pt x="30" y="374"/>
                  <a:pt x="30" y="374"/>
                  <a:pt x="30" y="374"/>
                </a:cubicBezTo>
                <a:cubicBezTo>
                  <a:pt x="28" y="373"/>
                  <a:pt x="28" y="373"/>
                  <a:pt x="28" y="373"/>
                </a:cubicBezTo>
                <a:cubicBezTo>
                  <a:pt x="28" y="373"/>
                  <a:pt x="27" y="376"/>
                  <a:pt x="26" y="379"/>
                </a:cubicBezTo>
                <a:cubicBezTo>
                  <a:pt x="24" y="382"/>
                  <a:pt x="23" y="386"/>
                  <a:pt x="23" y="389"/>
                </a:cubicBezTo>
                <a:cubicBezTo>
                  <a:pt x="23" y="391"/>
                  <a:pt x="23" y="394"/>
                  <a:pt x="23" y="397"/>
                </a:cubicBezTo>
                <a:cubicBezTo>
                  <a:pt x="23" y="398"/>
                  <a:pt x="23" y="400"/>
                  <a:pt x="23" y="401"/>
                </a:cubicBezTo>
                <a:cubicBezTo>
                  <a:pt x="23" y="402"/>
                  <a:pt x="22" y="402"/>
                  <a:pt x="22" y="403"/>
                </a:cubicBezTo>
                <a:cubicBezTo>
                  <a:pt x="18" y="407"/>
                  <a:pt x="14" y="412"/>
                  <a:pt x="14" y="412"/>
                </a:cubicBezTo>
                <a:cubicBezTo>
                  <a:pt x="13" y="413"/>
                  <a:pt x="13" y="413"/>
                  <a:pt x="13" y="413"/>
                </a:cubicBezTo>
                <a:cubicBezTo>
                  <a:pt x="13" y="413"/>
                  <a:pt x="13" y="413"/>
                  <a:pt x="13" y="413"/>
                </a:cubicBezTo>
                <a:cubicBezTo>
                  <a:pt x="13" y="419"/>
                  <a:pt x="13" y="419"/>
                  <a:pt x="13" y="419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14" y="418"/>
                  <a:pt x="14" y="418"/>
                  <a:pt x="14" y="418"/>
                </a:cubicBezTo>
                <a:cubicBezTo>
                  <a:pt x="0" y="431"/>
                  <a:pt x="0" y="431"/>
                  <a:pt x="0" y="431"/>
                </a:cubicBezTo>
                <a:cubicBezTo>
                  <a:pt x="0" y="432"/>
                  <a:pt x="0" y="432"/>
                  <a:pt x="0" y="432"/>
                </a:cubicBezTo>
                <a:cubicBezTo>
                  <a:pt x="0" y="432"/>
                  <a:pt x="0" y="432"/>
                  <a:pt x="0" y="432"/>
                </a:cubicBezTo>
                <a:cubicBezTo>
                  <a:pt x="0" y="438"/>
                  <a:pt x="0" y="438"/>
                  <a:pt x="0" y="438"/>
                </a:cubicBezTo>
                <a:cubicBezTo>
                  <a:pt x="0" y="440"/>
                  <a:pt x="0" y="440"/>
                  <a:pt x="0" y="440"/>
                </a:cubicBezTo>
                <a:cubicBezTo>
                  <a:pt x="2" y="439"/>
                  <a:pt x="2" y="439"/>
                  <a:pt x="2" y="439"/>
                </a:cubicBezTo>
                <a:cubicBezTo>
                  <a:pt x="2" y="439"/>
                  <a:pt x="6" y="438"/>
                  <a:pt x="11" y="437"/>
                </a:cubicBezTo>
                <a:cubicBezTo>
                  <a:pt x="16" y="436"/>
                  <a:pt x="22" y="434"/>
                  <a:pt x="27" y="434"/>
                </a:cubicBezTo>
                <a:cubicBezTo>
                  <a:pt x="27" y="432"/>
                  <a:pt x="27" y="432"/>
                  <a:pt x="27" y="432"/>
                </a:cubicBezTo>
                <a:cubicBezTo>
                  <a:pt x="27" y="434"/>
                  <a:pt x="27" y="434"/>
                  <a:pt x="27" y="434"/>
                </a:cubicBezTo>
                <a:cubicBezTo>
                  <a:pt x="29" y="434"/>
                  <a:pt x="33" y="435"/>
                  <a:pt x="38" y="437"/>
                </a:cubicBezTo>
                <a:cubicBezTo>
                  <a:pt x="44" y="440"/>
                  <a:pt x="52" y="444"/>
                  <a:pt x="59" y="448"/>
                </a:cubicBezTo>
                <a:cubicBezTo>
                  <a:pt x="62" y="450"/>
                  <a:pt x="64" y="452"/>
                  <a:pt x="66" y="453"/>
                </a:cubicBezTo>
                <a:cubicBezTo>
                  <a:pt x="68" y="454"/>
                  <a:pt x="69" y="455"/>
                  <a:pt x="69" y="455"/>
                </a:cubicBezTo>
                <a:cubicBezTo>
                  <a:pt x="70" y="455"/>
                  <a:pt x="70" y="455"/>
                  <a:pt x="70" y="455"/>
                </a:cubicBezTo>
                <a:cubicBezTo>
                  <a:pt x="70" y="455"/>
                  <a:pt x="70" y="455"/>
                  <a:pt x="70" y="455"/>
                </a:cubicBezTo>
                <a:cubicBezTo>
                  <a:pt x="70" y="455"/>
                  <a:pt x="74" y="457"/>
                  <a:pt x="79" y="457"/>
                </a:cubicBezTo>
                <a:cubicBezTo>
                  <a:pt x="81" y="457"/>
                  <a:pt x="84" y="456"/>
                  <a:pt x="87" y="455"/>
                </a:cubicBezTo>
                <a:cubicBezTo>
                  <a:pt x="87" y="455"/>
                  <a:pt x="87" y="455"/>
                  <a:pt x="87" y="455"/>
                </a:cubicBezTo>
                <a:cubicBezTo>
                  <a:pt x="87" y="455"/>
                  <a:pt x="87" y="455"/>
                  <a:pt x="87" y="455"/>
                </a:cubicBezTo>
                <a:cubicBezTo>
                  <a:pt x="94" y="452"/>
                  <a:pt x="101" y="447"/>
                  <a:pt x="101" y="447"/>
                </a:cubicBezTo>
                <a:cubicBezTo>
                  <a:pt x="100" y="446"/>
                  <a:pt x="100" y="446"/>
                  <a:pt x="100" y="446"/>
                </a:cubicBezTo>
                <a:cubicBezTo>
                  <a:pt x="100" y="447"/>
                  <a:pt x="100" y="447"/>
                  <a:pt x="100" y="447"/>
                </a:cubicBezTo>
                <a:cubicBezTo>
                  <a:pt x="116" y="447"/>
                  <a:pt x="116" y="447"/>
                  <a:pt x="116" y="447"/>
                </a:cubicBezTo>
                <a:cubicBezTo>
                  <a:pt x="118" y="447"/>
                  <a:pt x="118" y="447"/>
                  <a:pt x="118" y="447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8" y="434"/>
                  <a:pt x="118" y="428"/>
                  <a:pt x="118" y="426"/>
                </a:cubicBezTo>
                <a:cubicBezTo>
                  <a:pt x="118" y="423"/>
                  <a:pt x="118" y="423"/>
                  <a:pt x="118" y="423"/>
                </a:cubicBezTo>
                <a:cubicBezTo>
                  <a:pt x="118" y="423"/>
                  <a:pt x="118" y="423"/>
                  <a:pt x="118" y="423"/>
                </a:cubicBezTo>
                <a:cubicBezTo>
                  <a:pt x="115" y="413"/>
                  <a:pt x="115" y="413"/>
                  <a:pt x="115" y="413"/>
                </a:cubicBezTo>
                <a:cubicBezTo>
                  <a:pt x="114" y="413"/>
                  <a:pt x="114" y="413"/>
                  <a:pt x="114" y="413"/>
                </a:cubicBezTo>
                <a:cubicBezTo>
                  <a:pt x="115" y="414"/>
                  <a:pt x="115" y="414"/>
                  <a:pt x="115" y="414"/>
                </a:cubicBezTo>
                <a:cubicBezTo>
                  <a:pt x="114" y="413"/>
                  <a:pt x="114" y="413"/>
                  <a:pt x="114" y="413"/>
                </a:cubicBezTo>
                <a:cubicBezTo>
                  <a:pt x="112" y="414"/>
                  <a:pt x="112" y="414"/>
                  <a:pt x="112" y="414"/>
                </a:cubicBezTo>
                <a:cubicBezTo>
                  <a:pt x="115" y="423"/>
                  <a:pt x="115" y="423"/>
                  <a:pt x="115" y="423"/>
                </a:cubicBezTo>
                <a:cubicBezTo>
                  <a:pt x="116" y="423"/>
                  <a:pt x="116" y="423"/>
                  <a:pt x="116" y="423"/>
                </a:cubicBezTo>
                <a:cubicBezTo>
                  <a:pt x="115" y="423"/>
                  <a:pt x="115" y="423"/>
                  <a:pt x="115" y="423"/>
                </a:cubicBezTo>
                <a:cubicBezTo>
                  <a:pt x="115" y="423"/>
                  <a:pt x="115" y="423"/>
                  <a:pt x="115" y="426"/>
                </a:cubicBezTo>
                <a:cubicBezTo>
                  <a:pt x="115" y="428"/>
                  <a:pt x="115" y="434"/>
                  <a:pt x="115" y="446"/>
                </a:cubicBezTo>
                <a:cubicBezTo>
                  <a:pt x="116" y="446"/>
                  <a:pt x="116" y="446"/>
                  <a:pt x="116" y="446"/>
                </a:cubicBezTo>
                <a:cubicBezTo>
                  <a:pt x="116" y="444"/>
                  <a:pt x="116" y="444"/>
                  <a:pt x="116" y="444"/>
                </a:cubicBezTo>
                <a:cubicBezTo>
                  <a:pt x="116" y="444"/>
                  <a:pt x="116" y="444"/>
                  <a:pt x="100" y="444"/>
                </a:cubicBezTo>
                <a:cubicBezTo>
                  <a:pt x="100" y="444"/>
                  <a:pt x="100" y="444"/>
                  <a:pt x="100" y="444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99" y="445"/>
                  <a:pt x="99" y="445"/>
                  <a:pt x="98" y="445"/>
                </a:cubicBezTo>
                <a:cubicBezTo>
                  <a:pt x="96" y="447"/>
                  <a:pt x="91" y="451"/>
                  <a:pt x="86" y="452"/>
                </a:cubicBezTo>
                <a:cubicBezTo>
                  <a:pt x="86" y="454"/>
                  <a:pt x="86" y="454"/>
                  <a:pt x="86" y="454"/>
                </a:cubicBezTo>
                <a:cubicBezTo>
                  <a:pt x="86" y="452"/>
                  <a:pt x="86" y="452"/>
                  <a:pt x="86" y="452"/>
                </a:cubicBezTo>
                <a:cubicBezTo>
                  <a:pt x="83" y="453"/>
                  <a:pt x="81" y="454"/>
                  <a:pt x="79" y="454"/>
                </a:cubicBezTo>
                <a:cubicBezTo>
                  <a:pt x="76" y="454"/>
                  <a:pt x="74" y="453"/>
                  <a:pt x="73" y="453"/>
                </a:cubicBezTo>
                <a:cubicBezTo>
                  <a:pt x="72" y="453"/>
                  <a:pt x="72" y="453"/>
                  <a:pt x="71" y="453"/>
                </a:cubicBezTo>
                <a:cubicBezTo>
                  <a:pt x="71" y="452"/>
                  <a:pt x="71" y="452"/>
                  <a:pt x="71" y="452"/>
                </a:cubicBezTo>
                <a:cubicBezTo>
                  <a:pt x="71" y="452"/>
                  <a:pt x="71" y="452"/>
                  <a:pt x="71" y="452"/>
                </a:cubicBezTo>
                <a:cubicBezTo>
                  <a:pt x="70" y="454"/>
                  <a:pt x="70" y="454"/>
                  <a:pt x="70" y="454"/>
                </a:cubicBezTo>
                <a:cubicBezTo>
                  <a:pt x="71" y="453"/>
                  <a:pt x="71" y="453"/>
                  <a:pt x="71" y="453"/>
                </a:cubicBezTo>
                <a:cubicBezTo>
                  <a:pt x="71" y="453"/>
                  <a:pt x="63" y="447"/>
                  <a:pt x="53" y="442"/>
                </a:cubicBezTo>
                <a:cubicBezTo>
                  <a:pt x="49" y="439"/>
                  <a:pt x="43" y="436"/>
                  <a:pt x="39" y="434"/>
                </a:cubicBezTo>
                <a:cubicBezTo>
                  <a:pt x="34" y="432"/>
                  <a:pt x="30" y="431"/>
                  <a:pt x="27" y="431"/>
                </a:cubicBezTo>
                <a:cubicBezTo>
                  <a:pt x="27" y="431"/>
                  <a:pt x="27" y="431"/>
                  <a:pt x="27" y="431"/>
                </a:cubicBezTo>
                <a:cubicBezTo>
                  <a:pt x="27" y="431"/>
                  <a:pt x="27" y="431"/>
                  <a:pt x="27" y="431"/>
                </a:cubicBezTo>
                <a:cubicBezTo>
                  <a:pt x="17" y="432"/>
                  <a:pt x="1" y="436"/>
                  <a:pt x="1" y="436"/>
                </a:cubicBezTo>
                <a:cubicBezTo>
                  <a:pt x="1" y="438"/>
                  <a:pt x="1" y="438"/>
                  <a:pt x="1" y="438"/>
                </a:cubicBezTo>
                <a:cubicBezTo>
                  <a:pt x="3" y="438"/>
                  <a:pt x="3" y="438"/>
                  <a:pt x="3" y="438"/>
                </a:cubicBezTo>
                <a:cubicBezTo>
                  <a:pt x="3" y="438"/>
                  <a:pt x="3" y="438"/>
                  <a:pt x="3" y="432"/>
                </a:cubicBezTo>
                <a:cubicBezTo>
                  <a:pt x="1" y="432"/>
                  <a:pt x="1" y="432"/>
                  <a:pt x="1" y="432"/>
                </a:cubicBezTo>
                <a:cubicBezTo>
                  <a:pt x="2" y="433"/>
                  <a:pt x="2" y="433"/>
                  <a:pt x="2" y="433"/>
                </a:cubicBezTo>
                <a:cubicBezTo>
                  <a:pt x="2" y="433"/>
                  <a:pt x="2" y="433"/>
                  <a:pt x="16" y="420"/>
                </a:cubicBezTo>
                <a:cubicBezTo>
                  <a:pt x="16" y="419"/>
                  <a:pt x="16" y="419"/>
                  <a:pt x="16" y="419"/>
                </a:cubicBezTo>
                <a:cubicBezTo>
                  <a:pt x="16" y="419"/>
                  <a:pt x="16" y="419"/>
                  <a:pt x="16" y="419"/>
                </a:cubicBezTo>
                <a:cubicBezTo>
                  <a:pt x="16" y="419"/>
                  <a:pt x="16" y="419"/>
                  <a:pt x="16" y="413"/>
                </a:cubicBezTo>
                <a:cubicBezTo>
                  <a:pt x="15" y="413"/>
                  <a:pt x="15" y="413"/>
                  <a:pt x="15" y="413"/>
                </a:cubicBezTo>
                <a:cubicBezTo>
                  <a:pt x="16" y="414"/>
                  <a:pt x="16" y="414"/>
                  <a:pt x="16" y="414"/>
                </a:cubicBezTo>
                <a:cubicBezTo>
                  <a:pt x="16" y="414"/>
                  <a:pt x="16" y="414"/>
                  <a:pt x="17" y="413"/>
                </a:cubicBezTo>
                <a:cubicBezTo>
                  <a:pt x="18" y="412"/>
                  <a:pt x="21" y="408"/>
                  <a:pt x="24" y="405"/>
                </a:cubicBezTo>
                <a:cubicBezTo>
                  <a:pt x="25" y="404"/>
                  <a:pt x="25" y="403"/>
                  <a:pt x="26" y="401"/>
                </a:cubicBezTo>
                <a:cubicBezTo>
                  <a:pt x="26" y="400"/>
                  <a:pt x="26" y="398"/>
                  <a:pt x="26" y="397"/>
                </a:cubicBezTo>
                <a:cubicBezTo>
                  <a:pt x="26" y="394"/>
                  <a:pt x="26" y="391"/>
                  <a:pt x="26" y="389"/>
                </a:cubicBezTo>
                <a:cubicBezTo>
                  <a:pt x="26" y="387"/>
                  <a:pt x="27" y="383"/>
                  <a:pt x="28" y="380"/>
                </a:cubicBezTo>
                <a:cubicBezTo>
                  <a:pt x="29" y="379"/>
                  <a:pt x="30" y="377"/>
                  <a:pt x="30" y="376"/>
                </a:cubicBezTo>
                <a:cubicBezTo>
                  <a:pt x="31" y="375"/>
                  <a:pt x="31" y="375"/>
                  <a:pt x="31" y="375"/>
                </a:cubicBezTo>
                <a:cubicBezTo>
                  <a:pt x="31" y="375"/>
                  <a:pt x="31" y="375"/>
                  <a:pt x="31" y="375"/>
                </a:cubicBezTo>
                <a:cubicBezTo>
                  <a:pt x="31" y="374"/>
                  <a:pt x="31" y="374"/>
                  <a:pt x="31" y="374"/>
                </a:cubicBezTo>
                <a:cubicBezTo>
                  <a:pt x="31" y="374"/>
                  <a:pt x="31" y="374"/>
                  <a:pt x="34" y="359"/>
                </a:cubicBezTo>
                <a:cubicBezTo>
                  <a:pt x="34" y="359"/>
                  <a:pt x="34" y="359"/>
                  <a:pt x="34" y="359"/>
                </a:cubicBezTo>
                <a:cubicBezTo>
                  <a:pt x="33" y="358"/>
                  <a:pt x="33" y="358"/>
                  <a:pt x="33" y="358"/>
                </a:cubicBezTo>
                <a:cubicBezTo>
                  <a:pt x="33" y="358"/>
                  <a:pt x="33" y="358"/>
                  <a:pt x="28" y="353"/>
                </a:cubicBezTo>
                <a:cubicBezTo>
                  <a:pt x="27" y="354"/>
                  <a:pt x="27" y="354"/>
                  <a:pt x="27" y="354"/>
                </a:cubicBezTo>
                <a:cubicBezTo>
                  <a:pt x="28" y="355"/>
                  <a:pt x="28" y="355"/>
                  <a:pt x="28" y="355"/>
                </a:cubicBezTo>
                <a:cubicBezTo>
                  <a:pt x="28" y="355"/>
                  <a:pt x="39" y="341"/>
                  <a:pt x="43" y="333"/>
                </a:cubicBezTo>
                <a:cubicBezTo>
                  <a:pt x="43" y="333"/>
                  <a:pt x="43" y="333"/>
                  <a:pt x="43" y="333"/>
                </a:cubicBezTo>
                <a:cubicBezTo>
                  <a:pt x="43" y="333"/>
                  <a:pt x="43" y="333"/>
                  <a:pt x="43" y="333"/>
                </a:cubicBezTo>
                <a:cubicBezTo>
                  <a:pt x="44" y="330"/>
                  <a:pt x="44" y="327"/>
                  <a:pt x="45" y="324"/>
                </a:cubicBezTo>
                <a:cubicBezTo>
                  <a:pt x="44" y="317"/>
                  <a:pt x="43" y="310"/>
                  <a:pt x="43" y="310"/>
                </a:cubicBezTo>
                <a:cubicBezTo>
                  <a:pt x="42" y="311"/>
                  <a:pt x="42" y="311"/>
                  <a:pt x="42" y="311"/>
                </a:cubicBezTo>
                <a:cubicBezTo>
                  <a:pt x="41" y="312"/>
                  <a:pt x="41" y="312"/>
                  <a:pt x="41" y="312"/>
                </a:cubicBezTo>
                <a:cubicBezTo>
                  <a:pt x="41" y="312"/>
                  <a:pt x="41" y="312"/>
                  <a:pt x="49" y="318"/>
                </a:cubicBezTo>
                <a:cubicBezTo>
                  <a:pt x="49" y="319"/>
                  <a:pt x="49" y="319"/>
                  <a:pt x="49" y="319"/>
                </a:cubicBezTo>
                <a:cubicBezTo>
                  <a:pt x="50" y="319"/>
                  <a:pt x="50" y="319"/>
                  <a:pt x="50" y="319"/>
                </a:cubicBezTo>
                <a:cubicBezTo>
                  <a:pt x="50" y="319"/>
                  <a:pt x="50" y="319"/>
                  <a:pt x="55" y="319"/>
                </a:cubicBezTo>
                <a:cubicBezTo>
                  <a:pt x="60" y="319"/>
                  <a:pt x="60" y="319"/>
                  <a:pt x="60" y="319"/>
                </a:cubicBezTo>
                <a:cubicBezTo>
                  <a:pt x="56" y="316"/>
                  <a:pt x="56" y="316"/>
                  <a:pt x="56" y="316"/>
                </a:cubicBezTo>
                <a:cubicBezTo>
                  <a:pt x="56" y="316"/>
                  <a:pt x="56" y="316"/>
                  <a:pt x="50" y="311"/>
                </a:cubicBezTo>
                <a:cubicBezTo>
                  <a:pt x="49" y="312"/>
                  <a:pt x="49" y="312"/>
                  <a:pt x="49" y="312"/>
                </a:cubicBezTo>
                <a:cubicBezTo>
                  <a:pt x="50" y="312"/>
                  <a:pt x="50" y="312"/>
                  <a:pt x="50" y="312"/>
                </a:cubicBezTo>
                <a:cubicBezTo>
                  <a:pt x="50" y="312"/>
                  <a:pt x="50" y="312"/>
                  <a:pt x="51" y="305"/>
                </a:cubicBezTo>
                <a:cubicBezTo>
                  <a:pt x="52" y="301"/>
                  <a:pt x="52" y="301"/>
                  <a:pt x="52" y="301"/>
                </a:cubicBezTo>
                <a:cubicBezTo>
                  <a:pt x="49" y="304"/>
                  <a:pt x="49" y="304"/>
                  <a:pt x="49" y="304"/>
                </a:cubicBezTo>
                <a:cubicBezTo>
                  <a:pt x="49" y="304"/>
                  <a:pt x="49" y="304"/>
                  <a:pt x="45" y="308"/>
                </a:cubicBezTo>
                <a:cubicBezTo>
                  <a:pt x="46" y="309"/>
                  <a:pt x="46" y="309"/>
                  <a:pt x="46" y="309"/>
                </a:cubicBezTo>
                <a:cubicBezTo>
                  <a:pt x="47" y="308"/>
                  <a:pt x="47" y="308"/>
                  <a:pt x="47" y="308"/>
                </a:cubicBezTo>
                <a:cubicBezTo>
                  <a:pt x="47" y="308"/>
                  <a:pt x="47" y="308"/>
                  <a:pt x="41" y="305"/>
                </a:cubicBezTo>
                <a:cubicBezTo>
                  <a:pt x="41" y="305"/>
                  <a:pt x="41" y="305"/>
                  <a:pt x="41" y="305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40" y="305"/>
                  <a:pt x="38" y="306"/>
                  <a:pt x="35" y="307"/>
                </a:cubicBezTo>
                <a:cubicBezTo>
                  <a:pt x="32" y="307"/>
                  <a:pt x="29" y="308"/>
                  <a:pt x="28" y="309"/>
                </a:cubicBezTo>
                <a:cubicBezTo>
                  <a:pt x="28" y="309"/>
                  <a:pt x="27" y="309"/>
                  <a:pt x="27" y="309"/>
                </a:cubicBezTo>
                <a:cubicBezTo>
                  <a:pt x="25" y="309"/>
                  <a:pt x="23" y="309"/>
                  <a:pt x="20" y="308"/>
                </a:cubicBezTo>
                <a:cubicBezTo>
                  <a:pt x="19" y="308"/>
                  <a:pt x="18" y="307"/>
                  <a:pt x="18" y="307"/>
                </a:cubicBezTo>
                <a:cubicBezTo>
                  <a:pt x="17" y="307"/>
                  <a:pt x="17" y="306"/>
                  <a:pt x="17" y="306"/>
                </a:cubicBezTo>
                <a:cubicBezTo>
                  <a:pt x="16" y="308"/>
                  <a:pt x="16" y="308"/>
                  <a:pt x="16" y="308"/>
                </a:cubicBezTo>
                <a:cubicBezTo>
                  <a:pt x="18" y="308"/>
                  <a:pt x="18" y="308"/>
                  <a:pt x="18" y="308"/>
                </a:cubicBezTo>
                <a:cubicBezTo>
                  <a:pt x="18" y="308"/>
                  <a:pt x="18" y="307"/>
                  <a:pt x="18" y="307"/>
                </a:cubicBezTo>
                <a:cubicBezTo>
                  <a:pt x="18" y="305"/>
                  <a:pt x="18" y="304"/>
                  <a:pt x="18" y="302"/>
                </a:cubicBezTo>
                <a:cubicBezTo>
                  <a:pt x="18" y="300"/>
                  <a:pt x="18" y="298"/>
                  <a:pt x="19" y="298"/>
                </a:cubicBezTo>
                <a:cubicBezTo>
                  <a:pt x="19" y="297"/>
                  <a:pt x="19" y="297"/>
                  <a:pt x="19" y="297"/>
                </a:cubicBezTo>
                <a:cubicBezTo>
                  <a:pt x="19" y="297"/>
                  <a:pt x="19" y="297"/>
                  <a:pt x="19" y="297"/>
                </a:cubicBezTo>
                <a:cubicBezTo>
                  <a:pt x="19" y="297"/>
                  <a:pt x="19" y="297"/>
                  <a:pt x="19" y="290"/>
                </a:cubicBezTo>
                <a:cubicBezTo>
                  <a:pt x="17" y="290"/>
                  <a:pt x="17" y="290"/>
                  <a:pt x="17" y="290"/>
                </a:cubicBezTo>
                <a:cubicBezTo>
                  <a:pt x="18" y="292"/>
                  <a:pt x="18" y="292"/>
                  <a:pt x="18" y="292"/>
                </a:cubicBezTo>
                <a:cubicBezTo>
                  <a:pt x="18" y="292"/>
                  <a:pt x="18" y="292"/>
                  <a:pt x="27" y="290"/>
                </a:cubicBezTo>
                <a:cubicBezTo>
                  <a:pt x="27" y="289"/>
                  <a:pt x="27" y="289"/>
                  <a:pt x="27" y="289"/>
                </a:cubicBezTo>
                <a:cubicBezTo>
                  <a:pt x="25" y="289"/>
                  <a:pt x="25" y="289"/>
                  <a:pt x="25" y="289"/>
                </a:cubicBezTo>
                <a:cubicBezTo>
                  <a:pt x="25" y="289"/>
                  <a:pt x="25" y="289"/>
                  <a:pt x="27" y="295"/>
                </a:cubicBezTo>
                <a:cubicBezTo>
                  <a:pt x="28" y="298"/>
                  <a:pt x="28" y="298"/>
                  <a:pt x="28" y="298"/>
                </a:cubicBezTo>
                <a:cubicBezTo>
                  <a:pt x="30" y="295"/>
                  <a:pt x="30" y="295"/>
                  <a:pt x="30" y="295"/>
                </a:cubicBezTo>
                <a:cubicBezTo>
                  <a:pt x="30" y="295"/>
                  <a:pt x="30" y="295"/>
                  <a:pt x="34" y="288"/>
                </a:cubicBezTo>
                <a:cubicBezTo>
                  <a:pt x="32" y="288"/>
                  <a:pt x="32" y="288"/>
                  <a:pt x="32" y="288"/>
                </a:cubicBezTo>
                <a:cubicBezTo>
                  <a:pt x="33" y="289"/>
                  <a:pt x="33" y="289"/>
                  <a:pt x="33" y="289"/>
                </a:cubicBezTo>
                <a:cubicBezTo>
                  <a:pt x="33" y="289"/>
                  <a:pt x="33" y="289"/>
                  <a:pt x="43" y="283"/>
                </a:cubicBezTo>
                <a:cubicBezTo>
                  <a:pt x="43" y="283"/>
                  <a:pt x="43" y="283"/>
                  <a:pt x="43" y="283"/>
                </a:cubicBezTo>
                <a:cubicBezTo>
                  <a:pt x="43" y="282"/>
                  <a:pt x="43" y="282"/>
                  <a:pt x="43" y="282"/>
                </a:cubicBezTo>
                <a:cubicBezTo>
                  <a:pt x="43" y="282"/>
                  <a:pt x="43" y="282"/>
                  <a:pt x="42" y="268"/>
                </a:cubicBezTo>
                <a:cubicBezTo>
                  <a:pt x="42" y="265"/>
                  <a:pt x="42" y="265"/>
                  <a:pt x="42" y="265"/>
                </a:cubicBezTo>
                <a:cubicBezTo>
                  <a:pt x="39" y="268"/>
                  <a:pt x="39" y="268"/>
                  <a:pt x="39" y="268"/>
                </a:cubicBezTo>
                <a:cubicBezTo>
                  <a:pt x="39" y="268"/>
                  <a:pt x="39" y="268"/>
                  <a:pt x="23" y="284"/>
                </a:cubicBezTo>
                <a:cubicBezTo>
                  <a:pt x="24" y="285"/>
                  <a:pt x="24" y="285"/>
                  <a:pt x="24" y="285"/>
                </a:cubicBezTo>
                <a:cubicBezTo>
                  <a:pt x="25" y="283"/>
                  <a:pt x="25" y="283"/>
                  <a:pt x="25" y="283"/>
                </a:cubicBezTo>
                <a:cubicBezTo>
                  <a:pt x="25" y="283"/>
                  <a:pt x="25" y="283"/>
                  <a:pt x="4" y="277"/>
                </a:cubicBezTo>
                <a:cubicBezTo>
                  <a:pt x="4" y="278"/>
                  <a:pt x="4" y="278"/>
                  <a:pt x="4" y="278"/>
                </a:cubicBezTo>
                <a:cubicBezTo>
                  <a:pt x="5" y="278"/>
                  <a:pt x="5" y="278"/>
                  <a:pt x="5" y="278"/>
                </a:cubicBezTo>
                <a:cubicBezTo>
                  <a:pt x="5" y="278"/>
                  <a:pt x="5" y="278"/>
                  <a:pt x="5" y="269"/>
                </a:cubicBezTo>
                <a:cubicBezTo>
                  <a:pt x="4" y="269"/>
                  <a:pt x="4" y="269"/>
                  <a:pt x="4" y="269"/>
                </a:cubicBezTo>
                <a:cubicBezTo>
                  <a:pt x="5" y="270"/>
                  <a:pt x="5" y="270"/>
                  <a:pt x="5" y="270"/>
                </a:cubicBezTo>
                <a:cubicBezTo>
                  <a:pt x="5" y="270"/>
                  <a:pt x="5" y="270"/>
                  <a:pt x="16" y="259"/>
                </a:cubicBezTo>
                <a:cubicBezTo>
                  <a:pt x="16" y="258"/>
                  <a:pt x="16" y="258"/>
                  <a:pt x="16" y="258"/>
                </a:cubicBezTo>
                <a:cubicBezTo>
                  <a:pt x="16" y="258"/>
                  <a:pt x="16" y="258"/>
                  <a:pt x="16" y="258"/>
                </a:cubicBezTo>
                <a:cubicBezTo>
                  <a:pt x="16" y="258"/>
                  <a:pt x="16" y="258"/>
                  <a:pt x="16" y="247"/>
                </a:cubicBezTo>
                <a:cubicBezTo>
                  <a:pt x="15" y="247"/>
                  <a:pt x="15" y="247"/>
                  <a:pt x="15" y="247"/>
                </a:cubicBezTo>
                <a:cubicBezTo>
                  <a:pt x="16" y="248"/>
                  <a:pt x="16" y="248"/>
                  <a:pt x="16" y="248"/>
                </a:cubicBezTo>
                <a:cubicBezTo>
                  <a:pt x="16" y="248"/>
                  <a:pt x="16" y="248"/>
                  <a:pt x="25" y="236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5"/>
                  <a:pt x="26" y="235"/>
                  <a:pt x="26" y="225"/>
                </a:cubicBezTo>
                <a:cubicBezTo>
                  <a:pt x="24" y="225"/>
                  <a:pt x="24" y="225"/>
                  <a:pt x="24" y="225"/>
                </a:cubicBezTo>
                <a:cubicBezTo>
                  <a:pt x="25" y="227"/>
                  <a:pt x="25" y="227"/>
                  <a:pt x="25" y="227"/>
                </a:cubicBezTo>
                <a:cubicBezTo>
                  <a:pt x="25" y="227"/>
                  <a:pt x="25" y="227"/>
                  <a:pt x="26" y="226"/>
                </a:cubicBezTo>
                <a:cubicBezTo>
                  <a:pt x="28" y="226"/>
                  <a:pt x="31" y="225"/>
                  <a:pt x="37" y="224"/>
                </a:cubicBezTo>
                <a:cubicBezTo>
                  <a:pt x="36" y="223"/>
                  <a:pt x="36" y="223"/>
                  <a:pt x="36" y="223"/>
                </a:cubicBezTo>
                <a:cubicBezTo>
                  <a:pt x="36" y="224"/>
                  <a:pt x="36" y="224"/>
                  <a:pt x="36" y="224"/>
                </a:cubicBezTo>
                <a:cubicBezTo>
                  <a:pt x="36" y="224"/>
                  <a:pt x="36" y="224"/>
                  <a:pt x="38" y="225"/>
                </a:cubicBezTo>
                <a:cubicBezTo>
                  <a:pt x="41" y="226"/>
                  <a:pt x="41" y="226"/>
                  <a:pt x="41" y="226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4"/>
                  <a:pt x="41" y="224"/>
                  <a:pt x="41" y="219"/>
                </a:cubicBezTo>
                <a:cubicBezTo>
                  <a:pt x="39" y="219"/>
                  <a:pt x="39" y="219"/>
                  <a:pt x="39" y="219"/>
                </a:cubicBezTo>
                <a:cubicBezTo>
                  <a:pt x="40" y="220"/>
                  <a:pt x="40" y="220"/>
                  <a:pt x="40" y="220"/>
                </a:cubicBezTo>
                <a:cubicBezTo>
                  <a:pt x="40" y="220"/>
                  <a:pt x="40" y="220"/>
                  <a:pt x="49" y="213"/>
                </a:cubicBezTo>
                <a:cubicBezTo>
                  <a:pt x="50" y="212"/>
                  <a:pt x="50" y="212"/>
                  <a:pt x="50" y="212"/>
                </a:cubicBezTo>
                <a:cubicBezTo>
                  <a:pt x="50" y="211"/>
                  <a:pt x="50" y="211"/>
                  <a:pt x="50" y="211"/>
                </a:cubicBezTo>
                <a:cubicBezTo>
                  <a:pt x="50" y="211"/>
                  <a:pt x="50" y="211"/>
                  <a:pt x="49" y="207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48" y="209"/>
                  <a:pt x="48" y="209"/>
                  <a:pt x="48" y="209"/>
                </a:cubicBezTo>
                <a:cubicBezTo>
                  <a:pt x="48" y="209"/>
                  <a:pt x="48" y="209"/>
                  <a:pt x="55" y="202"/>
                </a:cubicBezTo>
                <a:cubicBezTo>
                  <a:pt x="55" y="202"/>
                  <a:pt x="55" y="202"/>
                  <a:pt x="55" y="202"/>
                </a:cubicBezTo>
                <a:cubicBezTo>
                  <a:pt x="55" y="202"/>
                  <a:pt x="55" y="202"/>
                  <a:pt x="55" y="202"/>
                </a:cubicBezTo>
                <a:cubicBezTo>
                  <a:pt x="55" y="202"/>
                  <a:pt x="55" y="202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6" y="163"/>
                  <a:pt x="76" y="163"/>
                  <a:pt x="74" y="157"/>
                </a:cubicBezTo>
                <a:cubicBezTo>
                  <a:pt x="73" y="158"/>
                  <a:pt x="73" y="158"/>
                  <a:pt x="73" y="158"/>
                </a:cubicBezTo>
                <a:cubicBezTo>
                  <a:pt x="74" y="159"/>
                  <a:pt x="74" y="159"/>
                  <a:pt x="74" y="159"/>
                </a:cubicBezTo>
                <a:cubicBezTo>
                  <a:pt x="74" y="159"/>
                  <a:pt x="74" y="159"/>
                  <a:pt x="95" y="126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3" y="127"/>
                  <a:pt x="93" y="127"/>
                  <a:pt x="106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7" y="123"/>
                  <a:pt x="107" y="123"/>
                  <a:pt x="107" y="123"/>
                </a:cubicBezTo>
                <a:cubicBezTo>
                  <a:pt x="107" y="123"/>
                  <a:pt x="107" y="123"/>
                  <a:pt x="104" y="118"/>
                </a:cubicBezTo>
                <a:cubicBezTo>
                  <a:pt x="103" y="119"/>
                  <a:pt x="103" y="119"/>
                  <a:pt x="103" y="119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9"/>
                  <a:pt x="104" y="119"/>
                  <a:pt x="107" y="112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05" y="110"/>
                  <a:pt x="105" y="110"/>
                  <a:pt x="105" y="110"/>
                </a:cubicBezTo>
                <a:cubicBezTo>
                  <a:pt x="105" y="110"/>
                  <a:pt x="105" y="110"/>
                  <a:pt x="103" y="110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101" y="111"/>
                  <a:pt x="101" y="111"/>
                  <a:pt x="95" y="122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97" y="122"/>
                  <a:pt x="97" y="122"/>
                  <a:pt x="96" y="118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6" y="119"/>
                  <a:pt x="96" y="119"/>
                  <a:pt x="109" y="94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10" y="93"/>
                  <a:pt x="110" y="93"/>
                  <a:pt x="108" y="55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10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0" y="43"/>
                  <a:pt x="110" y="43"/>
                  <a:pt x="110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6"/>
                  <a:pt x="109" y="36"/>
                  <a:pt x="113" y="32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2" y="29"/>
                  <a:pt x="112" y="29"/>
                  <a:pt x="105" y="29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107" y="31"/>
                  <a:pt x="107" y="31"/>
                  <a:pt x="108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2"/>
                  <a:pt x="108" y="22"/>
                  <a:pt x="115" y="17"/>
                </a:cubicBezTo>
                <a:cubicBezTo>
                  <a:pt x="114" y="16"/>
                  <a:pt x="114" y="16"/>
                  <a:pt x="114" y="16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24" y="12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4" y="11"/>
                  <a:pt x="124" y="11"/>
                  <a:pt x="131" y="5"/>
                </a:cubicBezTo>
                <a:cubicBezTo>
                  <a:pt x="130" y="4"/>
                  <a:pt x="130" y="4"/>
                  <a:pt x="130" y="4"/>
                </a:cubicBezTo>
                <a:cubicBezTo>
                  <a:pt x="130" y="5"/>
                  <a:pt x="130" y="5"/>
                  <a:pt x="130" y="5"/>
                </a:cubicBezTo>
                <a:cubicBezTo>
                  <a:pt x="130" y="5"/>
                  <a:pt x="130" y="5"/>
                  <a:pt x="132" y="6"/>
                </a:cubicBezTo>
                <a:cubicBezTo>
                  <a:pt x="134" y="6"/>
                  <a:pt x="139" y="7"/>
                  <a:pt x="148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51" y="8"/>
                </a:cubicBezTo>
                <a:cubicBezTo>
                  <a:pt x="152" y="8"/>
                  <a:pt x="155" y="6"/>
                  <a:pt x="162" y="4"/>
                </a:cubicBezTo>
                <a:cubicBezTo>
                  <a:pt x="161" y="2"/>
                  <a:pt x="161" y="2"/>
                  <a:pt x="161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57" y="10"/>
                </a:cubicBezTo>
                <a:cubicBezTo>
                  <a:pt x="156" y="11"/>
                  <a:pt x="156" y="11"/>
                  <a:pt x="156" y="11"/>
                </a:cubicBezTo>
                <a:cubicBezTo>
                  <a:pt x="158" y="12"/>
                  <a:pt x="158" y="12"/>
                  <a:pt x="158" y="12"/>
                </a:cubicBezTo>
                <a:cubicBezTo>
                  <a:pt x="158" y="12"/>
                  <a:pt x="158" y="12"/>
                  <a:pt x="163" y="13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2" y="12"/>
                  <a:pt x="162" y="12"/>
                  <a:pt x="162" y="12"/>
                </a:cubicBezTo>
                <a:cubicBezTo>
                  <a:pt x="162" y="12"/>
                  <a:pt x="162" y="12"/>
                  <a:pt x="162" y="16"/>
                </a:cubicBezTo>
                <a:cubicBezTo>
                  <a:pt x="164" y="16"/>
                  <a:pt x="164" y="16"/>
                  <a:pt x="164" y="16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0" y="16"/>
                  <a:pt x="157" y="18"/>
                </a:cubicBezTo>
                <a:cubicBezTo>
                  <a:pt x="155" y="19"/>
                  <a:pt x="153" y="20"/>
                  <a:pt x="152" y="22"/>
                </a:cubicBezTo>
                <a:cubicBezTo>
                  <a:pt x="151" y="24"/>
                  <a:pt x="150" y="25"/>
                  <a:pt x="150" y="28"/>
                </a:cubicBezTo>
                <a:cubicBezTo>
                  <a:pt x="150" y="30"/>
                  <a:pt x="151" y="32"/>
                  <a:pt x="153" y="35"/>
                </a:cubicBezTo>
                <a:cubicBezTo>
                  <a:pt x="156" y="37"/>
                  <a:pt x="159" y="38"/>
                  <a:pt x="162" y="38"/>
                </a:cubicBezTo>
                <a:cubicBezTo>
                  <a:pt x="165" y="38"/>
                  <a:pt x="168" y="37"/>
                  <a:pt x="169" y="35"/>
                </a:cubicBezTo>
                <a:cubicBezTo>
                  <a:pt x="171" y="33"/>
                  <a:pt x="172" y="31"/>
                  <a:pt x="172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2"/>
                  <a:pt x="169" y="32"/>
                  <a:pt x="170" y="32"/>
                </a:cubicBezTo>
                <a:cubicBezTo>
                  <a:pt x="170" y="33"/>
                  <a:pt x="171" y="34"/>
                  <a:pt x="173" y="37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5" y="38"/>
                  <a:pt x="175" y="38"/>
                  <a:pt x="175" y="38"/>
                </a:cubicBezTo>
                <a:cubicBezTo>
                  <a:pt x="175" y="38"/>
                  <a:pt x="175" y="38"/>
                  <a:pt x="176" y="37"/>
                </a:cubicBezTo>
                <a:cubicBezTo>
                  <a:pt x="177" y="37"/>
                  <a:pt x="180" y="36"/>
                  <a:pt x="184" y="35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3" y="35"/>
                  <a:pt x="183" y="35"/>
                  <a:pt x="183" y="35"/>
                </a:cubicBezTo>
                <a:cubicBezTo>
                  <a:pt x="183" y="35"/>
                  <a:pt x="183" y="35"/>
                  <a:pt x="184" y="36"/>
                </a:cubicBezTo>
                <a:cubicBezTo>
                  <a:pt x="185" y="37"/>
                  <a:pt x="188" y="39"/>
                  <a:pt x="192" y="43"/>
                </a:cubicBezTo>
                <a:cubicBezTo>
                  <a:pt x="193" y="43"/>
                  <a:pt x="193" y="43"/>
                  <a:pt x="193" y="43"/>
                </a:cubicBezTo>
                <a:cubicBezTo>
                  <a:pt x="194" y="43"/>
                  <a:pt x="194" y="43"/>
                  <a:pt x="194" y="43"/>
                </a:cubicBezTo>
                <a:cubicBezTo>
                  <a:pt x="194" y="43"/>
                  <a:pt x="194" y="43"/>
                  <a:pt x="195" y="43"/>
                </a:cubicBezTo>
                <a:cubicBezTo>
                  <a:pt x="196" y="42"/>
                  <a:pt x="197" y="42"/>
                  <a:pt x="201" y="40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199" y="40"/>
                  <a:pt x="199" y="40"/>
                  <a:pt x="199" y="40"/>
                </a:cubicBezTo>
                <a:cubicBezTo>
                  <a:pt x="199" y="40"/>
                  <a:pt x="200" y="41"/>
                  <a:pt x="202" y="43"/>
                </a:cubicBezTo>
                <a:cubicBezTo>
                  <a:pt x="204" y="45"/>
                  <a:pt x="206" y="47"/>
                  <a:pt x="210" y="47"/>
                </a:cubicBezTo>
                <a:cubicBezTo>
                  <a:pt x="211" y="47"/>
                  <a:pt x="213" y="46"/>
                  <a:pt x="214" y="46"/>
                </a:cubicBezTo>
                <a:cubicBezTo>
                  <a:pt x="214" y="44"/>
                  <a:pt x="214" y="44"/>
                  <a:pt x="214" y="44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6" y="45"/>
                  <a:pt x="218" y="44"/>
                  <a:pt x="219" y="43"/>
                </a:cubicBezTo>
                <a:cubicBezTo>
                  <a:pt x="221" y="41"/>
                  <a:pt x="221" y="39"/>
                  <a:pt x="222" y="38"/>
                </a:cubicBezTo>
                <a:cubicBezTo>
                  <a:pt x="222" y="37"/>
                  <a:pt x="223" y="37"/>
                  <a:pt x="223" y="36"/>
                </a:cubicBezTo>
                <a:cubicBezTo>
                  <a:pt x="223" y="36"/>
                  <a:pt x="223" y="36"/>
                  <a:pt x="223" y="36"/>
                </a:cubicBezTo>
                <a:cubicBezTo>
                  <a:pt x="225" y="36"/>
                  <a:pt x="227" y="37"/>
                  <a:pt x="227" y="38"/>
                </a:cubicBezTo>
                <a:cubicBezTo>
                  <a:pt x="228" y="39"/>
                  <a:pt x="228" y="39"/>
                  <a:pt x="228" y="40"/>
                </a:cubicBezTo>
                <a:cubicBezTo>
                  <a:pt x="229" y="40"/>
                  <a:pt x="229" y="40"/>
                  <a:pt x="229" y="40"/>
                </a:cubicBezTo>
                <a:cubicBezTo>
                  <a:pt x="229" y="40"/>
                  <a:pt x="229" y="40"/>
                  <a:pt x="229" y="40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30" y="42"/>
                  <a:pt x="230" y="42"/>
                  <a:pt x="230" y="42"/>
                </a:cubicBezTo>
                <a:cubicBezTo>
                  <a:pt x="230" y="42"/>
                  <a:pt x="230" y="42"/>
                  <a:pt x="243" y="46"/>
                </a:cubicBezTo>
                <a:cubicBezTo>
                  <a:pt x="244" y="46"/>
                  <a:pt x="244" y="46"/>
                  <a:pt x="244" y="46"/>
                </a:cubicBezTo>
                <a:cubicBezTo>
                  <a:pt x="244" y="45"/>
                  <a:pt x="244" y="45"/>
                  <a:pt x="244" y="45"/>
                </a:cubicBezTo>
                <a:cubicBezTo>
                  <a:pt x="244" y="45"/>
                  <a:pt x="244" y="45"/>
                  <a:pt x="250" y="41"/>
                </a:cubicBezTo>
                <a:cubicBezTo>
                  <a:pt x="249" y="40"/>
                  <a:pt x="249" y="40"/>
                  <a:pt x="249" y="40"/>
                </a:cubicBezTo>
                <a:cubicBezTo>
                  <a:pt x="247" y="40"/>
                  <a:pt x="247" y="40"/>
                  <a:pt x="247" y="40"/>
                </a:cubicBezTo>
                <a:cubicBezTo>
                  <a:pt x="247" y="40"/>
                  <a:pt x="247" y="40"/>
                  <a:pt x="247" y="43"/>
                </a:cubicBezTo>
                <a:cubicBezTo>
                  <a:pt x="247" y="44"/>
                  <a:pt x="247" y="44"/>
                  <a:pt x="247" y="44"/>
                </a:cubicBez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50" y="45"/>
                </a:cubicBezTo>
                <a:cubicBezTo>
                  <a:pt x="252" y="45"/>
                  <a:pt x="255" y="46"/>
                  <a:pt x="261" y="47"/>
                </a:cubicBezTo>
                <a:cubicBezTo>
                  <a:pt x="261" y="46"/>
                  <a:pt x="261" y="46"/>
                  <a:pt x="261" y="46"/>
                </a:cubicBezTo>
                <a:cubicBezTo>
                  <a:pt x="260" y="45"/>
                  <a:pt x="260" y="45"/>
                  <a:pt x="260" y="45"/>
                </a:cubicBezTo>
                <a:cubicBezTo>
                  <a:pt x="260" y="45"/>
                  <a:pt x="260" y="45"/>
                  <a:pt x="259" y="47"/>
                </a:cubicBezTo>
                <a:cubicBezTo>
                  <a:pt x="259" y="49"/>
                  <a:pt x="258" y="53"/>
                  <a:pt x="257" y="62"/>
                </a:cubicBezTo>
                <a:cubicBezTo>
                  <a:pt x="258" y="62"/>
                  <a:pt x="258" y="62"/>
                  <a:pt x="258" y="62"/>
                </a:cubicBezTo>
                <a:cubicBezTo>
                  <a:pt x="257" y="61"/>
                  <a:pt x="257" y="61"/>
                  <a:pt x="257" y="61"/>
                </a:cubicBezTo>
                <a:cubicBezTo>
                  <a:pt x="257" y="61"/>
                  <a:pt x="256" y="66"/>
                  <a:pt x="255" y="70"/>
                </a:cubicBezTo>
                <a:cubicBezTo>
                  <a:pt x="256" y="71"/>
                  <a:pt x="256" y="72"/>
                  <a:pt x="256" y="73"/>
                </a:cubicBezTo>
                <a:cubicBezTo>
                  <a:pt x="257" y="74"/>
                  <a:pt x="257" y="75"/>
                  <a:pt x="258" y="75"/>
                </a:cubicBezTo>
                <a:cubicBezTo>
                  <a:pt x="258" y="75"/>
                  <a:pt x="259" y="75"/>
                  <a:pt x="260" y="75"/>
                </a:cubicBezTo>
                <a:cubicBezTo>
                  <a:pt x="263" y="75"/>
                  <a:pt x="267" y="75"/>
                  <a:pt x="270" y="76"/>
                </a:cubicBezTo>
                <a:cubicBezTo>
                  <a:pt x="271" y="76"/>
                  <a:pt x="273" y="77"/>
                  <a:pt x="273" y="77"/>
                </a:cubicBezTo>
                <a:cubicBezTo>
                  <a:pt x="274" y="78"/>
                  <a:pt x="275" y="79"/>
                  <a:pt x="275" y="79"/>
                </a:cubicBezTo>
                <a:cubicBezTo>
                  <a:pt x="276" y="79"/>
                  <a:pt x="276" y="79"/>
                  <a:pt x="276" y="79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274" y="82"/>
                  <a:pt x="271" y="87"/>
                  <a:pt x="269" y="91"/>
                </a:cubicBezTo>
                <a:cubicBezTo>
                  <a:pt x="268" y="92"/>
                  <a:pt x="266" y="94"/>
                  <a:pt x="266" y="95"/>
                </a:cubicBezTo>
                <a:cubicBezTo>
                  <a:pt x="265" y="97"/>
                  <a:pt x="264" y="97"/>
                  <a:pt x="264" y="97"/>
                </a:cubicBezTo>
                <a:cubicBezTo>
                  <a:pt x="265" y="98"/>
                  <a:pt x="265" y="98"/>
                  <a:pt x="265" y="98"/>
                </a:cubicBezTo>
                <a:cubicBezTo>
                  <a:pt x="264" y="97"/>
                  <a:pt x="264" y="97"/>
                  <a:pt x="264" y="97"/>
                </a:cubicBezTo>
                <a:cubicBezTo>
                  <a:pt x="264" y="97"/>
                  <a:pt x="264" y="98"/>
                  <a:pt x="262" y="99"/>
                </a:cubicBezTo>
                <a:cubicBezTo>
                  <a:pt x="260" y="100"/>
                  <a:pt x="257" y="102"/>
                  <a:pt x="255" y="103"/>
                </a:cubicBezTo>
                <a:cubicBezTo>
                  <a:pt x="253" y="104"/>
                  <a:pt x="252" y="105"/>
                  <a:pt x="251" y="106"/>
                </a:cubicBezTo>
                <a:cubicBezTo>
                  <a:pt x="250" y="106"/>
                  <a:pt x="250" y="106"/>
                  <a:pt x="250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06"/>
                  <a:pt x="249" y="106"/>
                  <a:pt x="241" y="106"/>
                </a:cubicBezTo>
                <a:cubicBezTo>
                  <a:pt x="240" y="106"/>
                  <a:pt x="240" y="106"/>
                  <a:pt x="240" y="106"/>
                </a:cubicBezTo>
                <a:cubicBezTo>
                  <a:pt x="240" y="107"/>
                  <a:pt x="240" y="107"/>
                  <a:pt x="240" y="107"/>
                </a:cubicBezTo>
                <a:cubicBezTo>
                  <a:pt x="240" y="107"/>
                  <a:pt x="240" y="107"/>
                  <a:pt x="229" y="120"/>
                </a:cubicBezTo>
                <a:cubicBezTo>
                  <a:pt x="230" y="121"/>
                  <a:pt x="230" y="121"/>
                  <a:pt x="230" y="121"/>
                </a:cubicBezTo>
                <a:cubicBezTo>
                  <a:pt x="230" y="120"/>
                  <a:pt x="230" y="120"/>
                  <a:pt x="230" y="120"/>
                </a:cubicBezTo>
                <a:cubicBezTo>
                  <a:pt x="230" y="120"/>
                  <a:pt x="230" y="120"/>
                  <a:pt x="221" y="120"/>
                </a:cubicBezTo>
                <a:cubicBezTo>
                  <a:pt x="219" y="120"/>
                  <a:pt x="219" y="120"/>
                  <a:pt x="219" y="120"/>
                </a:cubicBezTo>
                <a:cubicBezTo>
                  <a:pt x="219" y="122"/>
                  <a:pt x="219" y="122"/>
                  <a:pt x="219" y="122"/>
                </a:cubicBezTo>
                <a:cubicBezTo>
                  <a:pt x="219" y="122"/>
                  <a:pt x="219" y="122"/>
                  <a:pt x="220" y="124"/>
                </a:cubicBezTo>
                <a:cubicBezTo>
                  <a:pt x="220" y="126"/>
                  <a:pt x="221" y="130"/>
                  <a:pt x="223" y="138"/>
                </a:cubicBezTo>
                <a:cubicBezTo>
                  <a:pt x="225" y="137"/>
                  <a:pt x="225" y="137"/>
                  <a:pt x="225" y="137"/>
                </a:cubicBezTo>
                <a:cubicBezTo>
                  <a:pt x="223" y="137"/>
                  <a:pt x="223" y="137"/>
                  <a:pt x="223" y="137"/>
                </a:cubicBezTo>
                <a:cubicBezTo>
                  <a:pt x="223" y="137"/>
                  <a:pt x="223" y="137"/>
                  <a:pt x="222" y="141"/>
                </a:cubicBezTo>
                <a:cubicBezTo>
                  <a:pt x="220" y="145"/>
                  <a:pt x="218" y="154"/>
                  <a:pt x="212" y="171"/>
                </a:cubicBezTo>
                <a:cubicBezTo>
                  <a:pt x="212" y="171"/>
                  <a:pt x="212" y="171"/>
                  <a:pt x="212" y="171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2" y="172"/>
                  <a:pt x="212" y="172"/>
                  <a:pt x="215" y="182"/>
                </a:cubicBezTo>
                <a:cubicBezTo>
                  <a:pt x="216" y="182"/>
                  <a:pt x="216" y="182"/>
                  <a:pt x="216" y="182"/>
                </a:cubicBezTo>
                <a:cubicBezTo>
                  <a:pt x="216" y="181"/>
                  <a:pt x="216" y="181"/>
                  <a:pt x="216" y="181"/>
                </a:cubicBezTo>
                <a:cubicBezTo>
                  <a:pt x="216" y="181"/>
                  <a:pt x="216" y="181"/>
                  <a:pt x="207" y="188"/>
                </a:cubicBezTo>
                <a:cubicBezTo>
                  <a:pt x="208" y="189"/>
                  <a:pt x="208" y="189"/>
                  <a:pt x="208" y="189"/>
                </a:cubicBezTo>
                <a:cubicBezTo>
                  <a:pt x="209" y="187"/>
                  <a:pt x="209" y="187"/>
                  <a:pt x="209" y="187"/>
                </a:cubicBezTo>
                <a:cubicBezTo>
                  <a:pt x="209" y="187"/>
                  <a:pt x="208" y="187"/>
                  <a:pt x="206" y="187"/>
                </a:cubicBezTo>
                <a:cubicBezTo>
                  <a:pt x="205" y="187"/>
                  <a:pt x="203" y="187"/>
                  <a:pt x="201" y="188"/>
                </a:cubicBezTo>
                <a:cubicBezTo>
                  <a:pt x="200" y="189"/>
                  <a:pt x="199" y="190"/>
                  <a:pt x="198" y="191"/>
                </a:cubicBezTo>
                <a:cubicBezTo>
                  <a:pt x="198" y="192"/>
                  <a:pt x="197" y="193"/>
                  <a:pt x="197" y="194"/>
                </a:cubicBezTo>
                <a:cubicBezTo>
                  <a:pt x="197" y="198"/>
                  <a:pt x="199" y="202"/>
                  <a:pt x="200" y="206"/>
                </a:cubicBezTo>
                <a:cubicBezTo>
                  <a:pt x="202" y="209"/>
                  <a:pt x="203" y="211"/>
                  <a:pt x="203" y="211"/>
                </a:cubicBezTo>
                <a:cubicBezTo>
                  <a:pt x="204" y="210"/>
                  <a:pt x="204" y="210"/>
                  <a:pt x="204" y="210"/>
                </a:cubicBezTo>
                <a:cubicBezTo>
                  <a:pt x="203" y="210"/>
                  <a:pt x="203" y="210"/>
                  <a:pt x="203" y="210"/>
                </a:cubicBezTo>
                <a:cubicBezTo>
                  <a:pt x="203" y="210"/>
                  <a:pt x="203" y="210"/>
                  <a:pt x="202" y="212"/>
                </a:cubicBezTo>
                <a:cubicBezTo>
                  <a:pt x="201" y="214"/>
                  <a:pt x="200" y="217"/>
                  <a:pt x="196" y="225"/>
                </a:cubicBezTo>
                <a:cubicBezTo>
                  <a:pt x="198" y="225"/>
                  <a:pt x="198" y="225"/>
                  <a:pt x="198" y="225"/>
                </a:cubicBezTo>
                <a:cubicBezTo>
                  <a:pt x="198" y="224"/>
                  <a:pt x="198" y="224"/>
                  <a:pt x="198" y="224"/>
                </a:cubicBezTo>
                <a:cubicBezTo>
                  <a:pt x="198" y="224"/>
                  <a:pt x="198" y="224"/>
                  <a:pt x="193" y="224"/>
                </a:cubicBezTo>
                <a:cubicBezTo>
                  <a:pt x="193" y="224"/>
                  <a:pt x="193" y="224"/>
                  <a:pt x="193" y="224"/>
                </a:cubicBezTo>
                <a:cubicBezTo>
                  <a:pt x="192" y="225"/>
                  <a:pt x="192" y="225"/>
                  <a:pt x="192" y="225"/>
                </a:cubicBezTo>
                <a:cubicBezTo>
                  <a:pt x="192" y="225"/>
                  <a:pt x="192" y="225"/>
                  <a:pt x="191" y="226"/>
                </a:cubicBezTo>
                <a:cubicBezTo>
                  <a:pt x="191" y="227"/>
                  <a:pt x="189" y="230"/>
                  <a:pt x="187" y="236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35"/>
                  <a:pt x="188" y="235"/>
                  <a:pt x="188" y="235"/>
                </a:cubicBezTo>
                <a:cubicBezTo>
                  <a:pt x="188" y="235"/>
                  <a:pt x="188" y="235"/>
                  <a:pt x="152" y="228"/>
                </a:cubicBezTo>
                <a:cubicBezTo>
                  <a:pt x="149" y="227"/>
                  <a:pt x="149" y="227"/>
                  <a:pt x="149" y="227"/>
                </a:cubicBezTo>
                <a:cubicBezTo>
                  <a:pt x="150" y="230"/>
                  <a:pt x="150" y="230"/>
                  <a:pt x="150" y="230"/>
                </a:cubicBezTo>
                <a:cubicBezTo>
                  <a:pt x="150" y="230"/>
                  <a:pt x="150" y="230"/>
                  <a:pt x="158" y="250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60" y="251"/>
                  <a:pt x="160" y="251"/>
                  <a:pt x="160" y="251"/>
                </a:cubicBezTo>
                <a:cubicBezTo>
                  <a:pt x="161" y="251"/>
                  <a:pt x="161" y="251"/>
                  <a:pt x="161" y="251"/>
                </a:cubicBezTo>
                <a:cubicBezTo>
                  <a:pt x="161" y="251"/>
                  <a:pt x="163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1"/>
                  <a:pt x="163" y="253"/>
                  <a:pt x="162" y="255"/>
                </a:cubicBezTo>
                <a:cubicBezTo>
                  <a:pt x="161" y="256"/>
                  <a:pt x="161" y="257"/>
                  <a:pt x="160" y="257"/>
                </a:cubicBezTo>
                <a:cubicBezTo>
                  <a:pt x="160" y="258"/>
                  <a:pt x="160" y="258"/>
                  <a:pt x="160" y="258"/>
                </a:cubicBezTo>
                <a:cubicBezTo>
                  <a:pt x="160" y="258"/>
                  <a:pt x="160" y="258"/>
                  <a:pt x="160" y="258"/>
                </a:cubicBezTo>
                <a:cubicBezTo>
                  <a:pt x="159" y="259"/>
                  <a:pt x="159" y="259"/>
                  <a:pt x="159" y="259"/>
                </a:cubicBezTo>
                <a:cubicBezTo>
                  <a:pt x="160" y="260"/>
                  <a:pt x="160" y="260"/>
                  <a:pt x="160" y="260"/>
                </a:cubicBezTo>
                <a:cubicBezTo>
                  <a:pt x="160" y="260"/>
                  <a:pt x="160" y="260"/>
                  <a:pt x="161" y="263"/>
                </a:cubicBezTo>
                <a:cubicBezTo>
                  <a:pt x="162" y="266"/>
                  <a:pt x="164" y="273"/>
                  <a:pt x="169" y="285"/>
                </a:cubicBezTo>
                <a:cubicBezTo>
                  <a:pt x="169" y="287"/>
                  <a:pt x="169" y="287"/>
                  <a:pt x="169" y="287"/>
                </a:cubicBezTo>
                <a:cubicBezTo>
                  <a:pt x="171" y="286"/>
                  <a:pt x="171" y="286"/>
                  <a:pt x="171" y="286"/>
                </a:cubicBezTo>
                <a:cubicBezTo>
                  <a:pt x="171" y="286"/>
                  <a:pt x="171" y="286"/>
                  <a:pt x="171" y="286"/>
                </a:cubicBezTo>
                <a:cubicBezTo>
                  <a:pt x="172" y="286"/>
                  <a:pt x="173" y="286"/>
                  <a:pt x="175" y="286"/>
                </a:cubicBezTo>
                <a:cubicBezTo>
                  <a:pt x="176" y="286"/>
                  <a:pt x="178" y="286"/>
                  <a:pt x="179" y="287"/>
                </a:cubicBezTo>
                <a:cubicBezTo>
                  <a:pt x="179" y="287"/>
                  <a:pt x="180" y="287"/>
                  <a:pt x="180" y="287"/>
                </a:cubicBezTo>
                <a:cubicBezTo>
                  <a:pt x="180" y="288"/>
                  <a:pt x="180" y="288"/>
                  <a:pt x="180" y="288"/>
                </a:cubicBezTo>
                <a:cubicBezTo>
                  <a:pt x="180" y="289"/>
                  <a:pt x="180" y="289"/>
                  <a:pt x="180" y="290"/>
                </a:cubicBezTo>
                <a:cubicBezTo>
                  <a:pt x="179" y="294"/>
                  <a:pt x="175" y="299"/>
                  <a:pt x="172" y="303"/>
                </a:cubicBezTo>
                <a:cubicBezTo>
                  <a:pt x="171" y="305"/>
                  <a:pt x="169" y="306"/>
                  <a:pt x="168" y="308"/>
                </a:cubicBezTo>
                <a:cubicBezTo>
                  <a:pt x="167" y="309"/>
                  <a:pt x="167" y="310"/>
                  <a:pt x="167" y="310"/>
                </a:cubicBezTo>
                <a:cubicBezTo>
                  <a:pt x="168" y="311"/>
                  <a:pt x="168" y="311"/>
                  <a:pt x="168" y="311"/>
                </a:cubicBezTo>
                <a:cubicBezTo>
                  <a:pt x="167" y="309"/>
                  <a:pt x="167" y="309"/>
                  <a:pt x="167" y="309"/>
                </a:cubicBezTo>
                <a:cubicBezTo>
                  <a:pt x="167" y="309"/>
                  <a:pt x="167" y="309"/>
                  <a:pt x="154" y="313"/>
                </a:cubicBezTo>
                <a:cubicBezTo>
                  <a:pt x="153" y="313"/>
                  <a:pt x="153" y="313"/>
                  <a:pt x="153" y="313"/>
                </a:cubicBezTo>
                <a:cubicBezTo>
                  <a:pt x="153" y="314"/>
                  <a:pt x="153" y="314"/>
                  <a:pt x="153" y="314"/>
                </a:cubicBezTo>
                <a:cubicBezTo>
                  <a:pt x="153" y="314"/>
                  <a:pt x="153" y="314"/>
                  <a:pt x="151" y="317"/>
                </a:cubicBezTo>
                <a:cubicBezTo>
                  <a:pt x="150" y="320"/>
                  <a:pt x="147" y="325"/>
                  <a:pt x="141" y="337"/>
                </a:cubicBezTo>
                <a:cubicBezTo>
                  <a:pt x="140" y="338"/>
                  <a:pt x="140" y="338"/>
                  <a:pt x="140" y="338"/>
                </a:cubicBezTo>
                <a:cubicBezTo>
                  <a:pt x="141" y="338"/>
                  <a:pt x="141" y="338"/>
                  <a:pt x="141" y="338"/>
                </a:cubicBezTo>
                <a:cubicBezTo>
                  <a:pt x="141" y="338"/>
                  <a:pt x="141" y="338"/>
                  <a:pt x="142" y="341"/>
                </a:cubicBezTo>
                <a:cubicBezTo>
                  <a:pt x="144" y="345"/>
                  <a:pt x="147" y="351"/>
                  <a:pt x="153" y="364"/>
                </a:cubicBezTo>
                <a:cubicBezTo>
                  <a:pt x="153" y="365"/>
                  <a:pt x="153" y="365"/>
                  <a:pt x="153" y="365"/>
                </a:cubicBezTo>
                <a:cubicBezTo>
                  <a:pt x="154" y="365"/>
                  <a:pt x="154" y="365"/>
                  <a:pt x="154" y="365"/>
                </a:cubicBezTo>
                <a:cubicBezTo>
                  <a:pt x="154" y="365"/>
                  <a:pt x="154" y="365"/>
                  <a:pt x="166" y="365"/>
                </a:cubicBezTo>
                <a:cubicBezTo>
                  <a:pt x="166" y="363"/>
                  <a:pt x="166" y="363"/>
                  <a:pt x="166" y="363"/>
                </a:cubicBezTo>
                <a:cubicBezTo>
                  <a:pt x="165" y="363"/>
                  <a:pt x="165" y="363"/>
                  <a:pt x="165" y="363"/>
                </a:cubicBezTo>
                <a:cubicBezTo>
                  <a:pt x="165" y="363"/>
                  <a:pt x="165" y="363"/>
                  <a:pt x="162" y="368"/>
                </a:cubicBezTo>
                <a:cubicBezTo>
                  <a:pt x="162" y="368"/>
                  <a:pt x="162" y="368"/>
                  <a:pt x="162" y="368"/>
                </a:cubicBezTo>
                <a:cubicBezTo>
                  <a:pt x="162" y="368"/>
                  <a:pt x="162" y="368"/>
                  <a:pt x="162" y="368"/>
                </a:cubicBezTo>
                <a:cubicBezTo>
                  <a:pt x="162" y="368"/>
                  <a:pt x="162" y="368"/>
                  <a:pt x="158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0" y="377"/>
                  <a:pt x="160" y="377"/>
                  <a:pt x="160" y="377"/>
                </a:cubicBezTo>
                <a:cubicBezTo>
                  <a:pt x="160" y="377"/>
                  <a:pt x="160" y="377"/>
                  <a:pt x="139" y="378"/>
                </a:cubicBezTo>
                <a:cubicBezTo>
                  <a:pt x="138" y="378"/>
                  <a:pt x="138" y="378"/>
                  <a:pt x="138" y="378"/>
                </a:cubicBezTo>
                <a:cubicBezTo>
                  <a:pt x="138" y="379"/>
                  <a:pt x="138" y="379"/>
                  <a:pt x="138" y="379"/>
                </a:cubicBezTo>
                <a:cubicBezTo>
                  <a:pt x="138" y="379"/>
                  <a:pt x="138" y="379"/>
                  <a:pt x="135" y="390"/>
                </a:cubicBezTo>
                <a:cubicBezTo>
                  <a:pt x="137" y="390"/>
                  <a:pt x="137" y="390"/>
                  <a:pt x="137" y="390"/>
                </a:cubicBezTo>
                <a:cubicBezTo>
                  <a:pt x="136" y="389"/>
                  <a:pt x="136" y="389"/>
                  <a:pt x="136" y="389"/>
                </a:cubicBezTo>
                <a:cubicBezTo>
                  <a:pt x="136" y="389"/>
                  <a:pt x="126" y="392"/>
                  <a:pt x="120" y="400"/>
                </a:cubicBezTo>
                <a:cubicBezTo>
                  <a:pt x="122" y="401"/>
                  <a:pt x="122" y="401"/>
                  <a:pt x="122" y="401"/>
                </a:cubicBezTo>
                <a:cubicBezTo>
                  <a:pt x="121" y="400"/>
                  <a:pt x="121" y="400"/>
                  <a:pt x="121" y="400"/>
                </a:cubicBezTo>
                <a:cubicBezTo>
                  <a:pt x="115" y="407"/>
                  <a:pt x="112" y="413"/>
                  <a:pt x="112" y="413"/>
                </a:cubicBezTo>
                <a:cubicBezTo>
                  <a:pt x="112" y="413"/>
                  <a:pt x="112" y="413"/>
                  <a:pt x="112" y="413"/>
                </a:cubicBezTo>
                <a:cubicBezTo>
                  <a:pt x="112" y="414"/>
                  <a:pt x="112" y="414"/>
                  <a:pt x="112" y="414"/>
                </a:cubicBezTo>
                <a:lnTo>
                  <a:pt x="114" y="4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8" name="Cyprus"/>
          <p:cNvSpPr>
            <a:spLocks/>
          </p:cNvSpPr>
          <p:nvPr/>
        </p:nvSpPr>
        <p:spPr bwMode="auto">
          <a:xfrm>
            <a:off x="5670119" y="4492188"/>
            <a:ext cx="121726" cy="113271"/>
          </a:xfrm>
          <a:custGeom>
            <a:avLst/>
            <a:gdLst>
              <a:gd name="T0" fmla="*/ 0 w 154"/>
              <a:gd name="T1" fmla="*/ 101 h 143"/>
              <a:gd name="T2" fmla="*/ 11 w 154"/>
              <a:gd name="T3" fmla="*/ 109 h 143"/>
              <a:gd name="T4" fmla="*/ 15 w 154"/>
              <a:gd name="T5" fmla="*/ 90 h 143"/>
              <a:gd name="T6" fmla="*/ 41 w 154"/>
              <a:gd name="T7" fmla="*/ 88 h 143"/>
              <a:gd name="T8" fmla="*/ 38 w 154"/>
              <a:gd name="T9" fmla="*/ 63 h 143"/>
              <a:gd name="T10" fmla="*/ 49 w 154"/>
              <a:gd name="T11" fmla="*/ 65 h 143"/>
              <a:gd name="T12" fmla="*/ 51 w 154"/>
              <a:gd name="T13" fmla="*/ 62 h 143"/>
              <a:gd name="T14" fmla="*/ 71 w 154"/>
              <a:gd name="T15" fmla="*/ 62 h 143"/>
              <a:gd name="T16" fmla="*/ 78 w 154"/>
              <a:gd name="T17" fmla="*/ 59 h 143"/>
              <a:gd name="T18" fmla="*/ 93 w 154"/>
              <a:gd name="T19" fmla="*/ 54 h 143"/>
              <a:gd name="T20" fmla="*/ 102 w 154"/>
              <a:gd name="T21" fmla="*/ 39 h 143"/>
              <a:gd name="T22" fmla="*/ 117 w 154"/>
              <a:gd name="T23" fmla="*/ 30 h 143"/>
              <a:gd name="T24" fmla="*/ 124 w 154"/>
              <a:gd name="T25" fmla="*/ 19 h 143"/>
              <a:gd name="T26" fmla="*/ 129 w 154"/>
              <a:gd name="T27" fmla="*/ 18 h 143"/>
              <a:gd name="T28" fmla="*/ 154 w 154"/>
              <a:gd name="T29" fmla="*/ 0 h 143"/>
              <a:gd name="T30" fmla="*/ 143 w 154"/>
              <a:gd name="T31" fmla="*/ 12 h 143"/>
              <a:gd name="T32" fmla="*/ 140 w 154"/>
              <a:gd name="T33" fmla="*/ 22 h 143"/>
              <a:gd name="T34" fmla="*/ 124 w 154"/>
              <a:gd name="T35" fmla="*/ 38 h 143"/>
              <a:gd name="T36" fmla="*/ 124 w 154"/>
              <a:gd name="T37" fmla="*/ 45 h 143"/>
              <a:gd name="T38" fmla="*/ 113 w 154"/>
              <a:gd name="T39" fmla="*/ 55 h 143"/>
              <a:gd name="T40" fmla="*/ 137 w 154"/>
              <a:gd name="T41" fmla="*/ 72 h 143"/>
              <a:gd name="T42" fmla="*/ 133 w 154"/>
              <a:gd name="T43" fmla="*/ 77 h 143"/>
              <a:gd name="T44" fmla="*/ 127 w 154"/>
              <a:gd name="T45" fmla="*/ 76 h 143"/>
              <a:gd name="T46" fmla="*/ 122 w 154"/>
              <a:gd name="T47" fmla="*/ 81 h 143"/>
              <a:gd name="T48" fmla="*/ 106 w 154"/>
              <a:gd name="T49" fmla="*/ 84 h 143"/>
              <a:gd name="T50" fmla="*/ 105 w 154"/>
              <a:gd name="T51" fmla="*/ 100 h 143"/>
              <a:gd name="T52" fmla="*/ 101 w 154"/>
              <a:gd name="T53" fmla="*/ 100 h 143"/>
              <a:gd name="T54" fmla="*/ 98 w 154"/>
              <a:gd name="T55" fmla="*/ 104 h 143"/>
              <a:gd name="T56" fmla="*/ 68 w 154"/>
              <a:gd name="T57" fmla="*/ 124 h 143"/>
              <a:gd name="T58" fmla="*/ 68 w 154"/>
              <a:gd name="T59" fmla="*/ 136 h 143"/>
              <a:gd name="T60" fmla="*/ 56 w 154"/>
              <a:gd name="T61" fmla="*/ 128 h 143"/>
              <a:gd name="T62" fmla="*/ 24 w 154"/>
              <a:gd name="T63" fmla="*/ 136 h 143"/>
              <a:gd name="T64" fmla="*/ 0 w 154"/>
              <a:gd name="T65" fmla="*/ 10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4" h="143">
                <a:moveTo>
                  <a:pt x="0" y="101"/>
                </a:moveTo>
                <a:cubicBezTo>
                  <a:pt x="0" y="101"/>
                  <a:pt x="6" y="112"/>
                  <a:pt x="11" y="109"/>
                </a:cubicBezTo>
                <a:cubicBezTo>
                  <a:pt x="15" y="107"/>
                  <a:pt x="10" y="97"/>
                  <a:pt x="15" y="90"/>
                </a:cubicBezTo>
                <a:cubicBezTo>
                  <a:pt x="22" y="86"/>
                  <a:pt x="36" y="97"/>
                  <a:pt x="41" y="88"/>
                </a:cubicBezTo>
                <a:cubicBezTo>
                  <a:pt x="47" y="80"/>
                  <a:pt x="38" y="63"/>
                  <a:pt x="38" y="63"/>
                </a:cubicBezTo>
                <a:cubicBezTo>
                  <a:pt x="49" y="65"/>
                  <a:pt x="49" y="65"/>
                  <a:pt x="49" y="65"/>
                </a:cubicBezTo>
                <a:cubicBezTo>
                  <a:pt x="51" y="62"/>
                  <a:pt x="51" y="62"/>
                  <a:pt x="5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8" y="59"/>
                  <a:pt x="78" y="59"/>
                  <a:pt x="78" y="59"/>
                </a:cubicBezTo>
                <a:cubicBezTo>
                  <a:pt x="78" y="59"/>
                  <a:pt x="87" y="58"/>
                  <a:pt x="93" y="54"/>
                </a:cubicBezTo>
                <a:cubicBezTo>
                  <a:pt x="98" y="49"/>
                  <a:pt x="95" y="42"/>
                  <a:pt x="102" y="39"/>
                </a:cubicBezTo>
                <a:cubicBezTo>
                  <a:pt x="109" y="38"/>
                  <a:pt x="112" y="34"/>
                  <a:pt x="117" y="30"/>
                </a:cubicBezTo>
                <a:cubicBezTo>
                  <a:pt x="122" y="26"/>
                  <a:pt x="124" y="19"/>
                  <a:pt x="124" y="19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54" y="0"/>
                  <a:pt x="154" y="0"/>
                  <a:pt x="154" y="0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4" y="45"/>
                  <a:pt x="109" y="46"/>
                  <a:pt x="113" y="55"/>
                </a:cubicBezTo>
                <a:cubicBezTo>
                  <a:pt x="120" y="65"/>
                  <a:pt x="137" y="72"/>
                  <a:pt x="137" y="72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10" y="80"/>
                  <a:pt x="106" y="84"/>
                </a:cubicBezTo>
                <a:cubicBezTo>
                  <a:pt x="102" y="86"/>
                  <a:pt x="105" y="100"/>
                  <a:pt x="105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8" y="104"/>
                  <a:pt x="71" y="117"/>
                  <a:pt x="68" y="124"/>
                </a:cubicBezTo>
                <a:cubicBezTo>
                  <a:pt x="67" y="130"/>
                  <a:pt x="74" y="136"/>
                  <a:pt x="68" y="136"/>
                </a:cubicBezTo>
                <a:cubicBezTo>
                  <a:pt x="61" y="139"/>
                  <a:pt x="56" y="128"/>
                  <a:pt x="56" y="128"/>
                </a:cubicBezTo>
                <a:cubicBezTo>
                  <a:pt x="56" y="128"/>
                  <a:pt x="37" y="143"/>
                  <a:pt x="24" y="136"/>
                </a:cubicBezTo>
                <a:cubicBezTo>
                  <a:pt x="11" y="130"/>
                  <a:pt x="3" y="124"/>
                  <a:pt x="0" y="10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9" name="Freeform 28"/>
          <p:cNvSpPr>
            <a:spLocks/>
          </p:cNvSpPr>
          <p:nvPr/>
        </p:nvSpPr>
        <p:spPr bwMode="auto">
          <a:xfrm>
            <a:off x="5668428" y="4484862"/>
            <a:ext cx="131307" cy="118343"/>
          </a:xfrm>
          <a:custGeom>
            <a:avLst/>
            <a:gdLst>
              <a:gd name="T0" fmla="*/ 12 w 166"/>
              <a:gd name="T1" fmla="*/ 120 h 149"/>
              <a:gd name="T2" fmla="*/ 16 w 166"/>
              <a:gd name="T3" fmla="*/ 114 h 149"/>
              <a:gd name="T4" fmla="*/ 21 w 166"/>
              <a:gd name="T5" fmla="*/ 100 h 149"/>
              <a:gd name="T6" fmla="*/ 43 w 166"/>
              <a:gd name="T7" fmla="*/ 97 h 149"/>
              <a:gd name="T8" fmla="*/ 40 w 166"/>
              <a:gd name="T9" fmla="*/ 74 h 149"/>
              <a:gd name="T10" fmla="*/ 53 w 166"/>
              <a:gd name="T11" fmla="*/ 71 h 149"/>
              <a:gd name="T12" fmla="*/ 80 w 166"/>
              <a:gd name="T13" fmla="*/ 70 h 149"/>
              <a:gd name="T14" fmla="*/ 96 w 166"/>
              <a:gd name="T15" fmla="*/ 64 h 149"/>
              <a:gd name="T16" fmla="*/ 104 w 166"/>
              <a:gd name="T17" fmla="*/ 48 h 149"/>
              <a:gd name="T18" fmla="*/ 126 w 166"/>
              <a:gd name="T19" fmla="*/ 28 h 149"/>
              <a:gd name="T20" fmla="*/ 156 w 166"/>
              <a:gd name="T21" fmla="*/ 10 h 149"/>
              <a:gd name="T22" fmla="*/ 143 w 166"/>
              <a:gd name="T23" fmla="*/ 21 h 149"/>
              <a:gd name="T24" fmla="*/ 124 w 166"/>
              <a:gd name="T25" fmla="*/ 46 h 149"/>
              <a:gd name="T26" fmla="*/ 119 w 166"/>
              <a:gd name="T27" fmla="*/ 54 h 149"/>
              <a:gd name="T28" fmla="*/ 114 w 166"/>
              <a:gd name="T29" fmla="*/ 65 h 149"/>
              <a:gd name="T30" fmla="*/ 134 w 166"/>
              <a:gd name="T31" fmla="*/ 85 h 149"/>
              <a:gd name="T32" fmla="*/ 127 w 166"/>
              <a:gd name="T33" fmla="*/ 84 h 149"/>
              <a:gd name="T34" fmla="*/ 113 w 166"/>
              <a:gd name="T35" fmla="*/ 89 h 149"/>
              <a:gd name="T36" fmla="*/ 104 w 166"/>
              <a:gd name="T37" fmla="*/ 100 h 149"/>
              <a:gd name="T38" fmla="*/ 102 w 166"/>
              <a:gd name="T39" fmla="*/ 107 h 149"/>
              <a:gd name="T40" fmla="*/ 85 w 166"/>
              <a:gd name="T41" fmla="*/ 119 h 149"/>
              <a:gd name="T42" fmla="*/ 69 w 166"/>
              <a:gd name="T43" fmla="*/ 135 h 149"/>
              <a:gd name="T44" fmla="*/ 71 w 166"/>
              <a:gd name="T45" fmla="*/ 144 h 149"/>
              <a:gd name="T46" fmla="*/ 71 w 166"/>
              <a:gd name="T47" fmla="*/ 144 h 149"/>
              <a:gd name="T48" fmla="*/ 71 w 166"/>
              <a:gd name="T49" fmla="*/ 144 h 149"/>
              <a:gd name="T50" fmla="*/ 65 w 166"/>
              <a:gd name="T51" fmla="*/ 143 h 149"/>
              <a:gd name="T52" fmla="*/ 59 w 166"/>
              <a:gd name="T53" fmla="*/ 135 h 149"/>
              <a:gd name="T54" fmla="*/ 26 w 166"/>
              <a:gd name="T55" fmla="*/ 145 h 149"/>
              <a:gd name="T56" fmla="*/ 1 w 166"/>
              <a:gd name="T57" fmla="*/ 111 h 149"/>
              <a:gd name="T58" fmla="*/ 25 w 166"/>
              <a:gd name="T59" fmla="*/ 147 h 149"/>
              <a:gd name="T60" fmla="*/ 58 w 166"/>
              <a:gd name="T61" fmla="*/ 137 h 149"/>
              <a:gd name="T62" fmla="*/ 71 w 166"/>
              <a:gd name="T63" fmla="*/ 147 h 149"/>
              <a:gd name="T64" fmla="*/ 73 w 166"/>
              <a:gd name="T65" fmla="*/ 139 h 149"/>
              <a:gd name="T66" fmla="*/ 77 w 166"/>
              <a:gd name="T67" fmla="*/ 128 h 149"/>
              <a:gd name="T68" fmla="*/ 101 w 166"/>
              <a:gd name="T69" fmla="*/ 114 h 149"/>
              <a:gd name="T70" fmla="*/ 107 w 166"/>
              <a:gd name="T71" fmla="*/ 110 h 149"/>
              <a:gd name="T72" fmla="*/ 108 w 166"/>
              <a:gd name="T73" fmla="*/ 96 h 149"/>
              <a:gd name="T74" fmla="*/ 120 w 166"/>
              <a:gd name="T75" fmla="*/ 91 h 149"/>
              <a:gd name="T76" fmla="*/ 130 w 166"/>
              <a:gd name="T77" fmla="*/ 86 h 149"/>
              <a:gd name="T78" fmla="*/ 136 w 166"/>
              <a:gd name="T79" fmla="*/ 87 h 149"/>
              <a:gd name="T80" fmla="*/ 128 w 166"/>
              <a:gd name="T81" fmla="*/ 74 h 149"/>
              <a:gd name="T82" fmla="*/ 117 w 166"/>
              <a:gd name="T83" fmla="*/ 58 h 149"/>
              <a:gd name="T84" fmla="*/ 127 w 166"/>
              <a:gd name="T85" fmla="*/ 55 h 149"/>
              <a:gd name="T86" fmla="*/ 143 w 166"/>
              <a:gd name="T87" fmla="*/ 32 h 149"/>
              <a:gd name="T88" fmla="*/ 146 w 166"/>
              <a:gd name="T89" fmla="*/ 22 h 149"/>
              <a:gd name="T90" fmla="*/ 131 w 166"/>
              <a:gd name="T91" fmla="*/ 27 h 149"/>
              <a:gd name="T92" fmla="*/ 124 w 166"/>
              <a:gd name="T93" fmla="*/ 28 h 149"/>
              <a:gd name="T94" fmla="*/ 104 w 166"/>
              <a:gd name="T95" fmla="*/ 47 h 149"/>
              <a:gd name="T96" fmla="*/ 94 w 166"/>
              <a:gd name="T97" fmla="*/ 62 h 149"/>
              <a:gd name="T98" fmla="*/ 79 w 166"/>
              <a:gd name="T99" fmla="*/ 67 h 149"/>
              <a:gd name="T100" fmla="*/ 53 w 166"/>
              <a:gd name="T101" fmla="*/ 70 h 149"/>
              <a:gd name="T102" fmla="*/ 51 w 166"/>
              <a:gd name="T103" fmla="*/ 72 h 149"/>
              <a:gd name="T104" fmla="*/ 43 w 166"/>
              <a:gd name="T105" fmla="*/ 90 h 149"/>
              <a:gd name="T106" fmla="*/ 36 w 166"/>
              <a:gd name="T107" fmla="*/ 99 h 149"/>
              <a:gd name="T108" fmla="*/ 16 w 166"/>
              <a:gd name="T109" fmla="*/ 98 h 149"/>
              <a:gd name="T110" fmla="*/ 13 w 166"/>
              <a:gd name="T111" fmla="*/ 118 h 149"/>
              <a:gd name="T112" fmla="*/ 4 w 166"/>
              <a:gd name="T113" fmla="*/ 110 h 149"/>
              <a:gd name="T114" fmla="*/ 2 w 166"/>
              <a:gd name="T115" fmla="*/ 11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6" h="149">
                <a:moveTo>
                  <a:pt x="2" y="110"/>
                </a:moveTo>
                <a:cubicBezTo>
                  <a:pt x="1" y="111"/>
                  <a:pt x="1" y="111"/>
                  <a:pt x="1" y="111"/>
                </a:cubicBezTo>
                <a:cubicBezTo>
                  <a:pt x="1" y="111"/>
                  <a:pt x="2" y="113"/>
                  <a:pt x="4" y="115"/>
                </a:cubicBezTo>
                <a:cubicBezTo>
                  <a:pt x="5" y="117"/>
                  <a:pt x="6" y="118"/>
                  <a:pt x="7" y="119"/>
                </a:cubicBezTo>
                <a:cubicBezTo>
                  <a:pt x="8" y="120"/>
                  <a:pt x="10" y="120"/>
                  <a:pt x="12" y="120"/>
                </a:cubicBezTo>
                <a:cubicBezTo>
                  <a:pt x="12" y="120"/>
                  <a:pt x="13" y="120"/>
                  <a:pt x="14" y="120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5" y="119"/>
                  <a:pt x="16" y="118"/>
                  <a:pt x="16" y="117"/>
                </a:cubicBezTo>
                <a:cubicBezTo>
                  <a:pt x="16" y="116"/>
                  <a:pt x="16" y="115"/>
                  <a:pt x="16" y="114"/>
                </a:cubicBezTo>
                <a:cubicBezTo>
                  <a:pt x="16" y="112"/>
                  <a:pt x="16" y="110"/>
                  <a:pt x="16" y="108"/>
                </a:cubicBezTo>
                <a:cubicBezTo>
                  <a:pt x="16" y="105"/>
                  <a:pt x="17" y="103"/>
                  <a:pt x="19" y="100"/>
                </a:cubicBezTo>
                <a:cubicBezTo>
                  <a:pt x="17" y="99"/>
                  <a:pt x="17" y="99"/>
                  <a:pt x="17" y="99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9" y="100"/>
                  <a:pt x="20" y="100"/>
                  <a:pt x="21" y="100"/>
                </a:cubicBezTo>
                <a:cubicBezTo>
                  <a:pt x="23" y="100"/>
                  <a:pt x="26" y="101"/>
                  <a:pt x="28" y="101"/>
                </a:cubicBezTo>
                <a:cubicBezTo>
                  <a:pt x="31" y="102"/>
                  <a:pt x="33" y="102"/>
                  <a:pt x="36" y="102"/>
                </a:cubicBezTo>
                <a:cubicBezTo>
                  <a:pt x="37" y="102"/>
                  <a:pt x="39" y="102"/>
                  <a:pt x="41" y="101"/>
                </a:cubicBezTo>
                <a:cubicBezTo>
                  <a:pt x="42" y="100"/>
                  <a:pt x="43" y="99"/>
                  <a:pt x="44" y="97"/>
                </a:cubicBezTo>
                <a:cubicBezTo>
                  <a:pt x="43" y="97"/>
                  <a:pt x="43" y="97"/>
                  <a:pt x="43" y="97"/>
                </a:cubicBezTo>
                <a:cubicBezTo>
                  <a:pt x="44" y="98"/>
                  <a:pt x="44" y="98"/>
                  <a:pt x="44" y="98"/>
                </a:cubicBezTo>
                <a:cubicBezTo>
                  <a:pt x="46" y="95"/>
                  <a:pt x="46" y="92"/>
                  <a:pt x="46" y="90"/>
                </a:cubicBezTo>
                <a:cubicBezTo>
                  <a:pt x="46" y="81"/>
                  <a:pt x="42" y="72"/>
                  <a:pt x="4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4"/>
                  <a:pt x="40" y="74"/>
                  <a:pt x="40" y="74"/>
                </a:cubicBezTo>
                <a:cubicBezTo>
                  <a:pt x="51" y="75"/>
                  <a:pt x="51" y="75"/>
                  <a:pt x="51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72"/>
                  <a:pt x="54" y="72"/>
                  <a:pt x="54" y="72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3"/>
                  <a:pt x="53" y="73"/>
                  <a:pt x="5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2" y="70"/>
                  <a:pt x="86" y="69"/>
                </a:cubicBezTo>
                <a:cubicBezTo>
                  <a:pt x="89" y="68"/>
                  <a:pt x="93" y="66"/>
                  <a:pt x="96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9" y="61"/>
                  <a:pt x="99" y="58"/>
                  <a:pt x="100" y="55"/>
                </a:cubicBezTo>
                <a:cubicBezTo>
                  <a:pt x="101" y="54"/>
                  <a:pt x="101" y="53"/>
                  <a:pt x="102" y="52"/>
                </a:cubicBezTo>
                <a:cubicBezTo>
                  <a:pt x="102" y="51"/>
                  <a:pt x="103" y="50"/>
                  <a:pt x="105" y="50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8" y="49"/>
                  <a:pt x="111" y="47"/>
                  <a:pt x="113" y="46"/>
                </a:cubicBezTo>
                <a:cubicBezTo>
                  <a:pt x="115" y="44"/>
                  <a:pt x="117" y="42"/>
                  <a:pt x="120" y="40"/>
                </a:cubicBezTo>
                <a:cubicBezTo>
                  <a:pt x="126" y="35"/>
                  <a:pt x="127" y="28"/>
                  <a:pt x="127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56" y="10"/>
                  <a:pt x="156" y="10"/>
                  <a:pt x="156" y="10"/>
                </a:cubicBezTo>
                <a:cubicBezTo>
                  <a:pt x="156" y="9"/>
                  <a:pt x="156" y="9"/>
                  <a:pt x="156" y="9"/>
                </a:cubicBezTo>
                <a:cubicBezTo>
                  <a:pt x="154" y="8"/>
                  <a:pt x="154" y="8"/>
                  <a:pt x="154" y="8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4" y="47"/>
                  <a:pt x="124" y="47"/>
                  <a:pt x="124" y="47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6" y="52"/>
                  <a:pt x="123" y="52"/>
                  <a:pt x="119" y="54"/>
                </a:cubicBezTo>
                <a:cubicBezTo>
                  <a:pt x="118" y="54"/>
                  <a:pt x="116" y="55"/>
                  <a:pt x="115" y="56"/>
                </a:cubicBezTo>
                <a:cubicBezTo>
                  <a:pt x="114" y="57"/>
                  <a:pt x="113" y="59"/>
                  <a:pt x="113" y="61"/>
                </a:cubicBezTo>
                <a:cubicBezTo>
                  <a:pt x="113" y="62"/>
                  <a:pt x="113" y="64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7" y="70"/>
                  <a:pt x="124" y="74"/>
                  <a:pt x="129" y="77"/>
                </a:cubicBezTo>
                <a:cubicBezTo>
                  <a:pt x="134" y="80"/>
                  <a:pt x="139" y="82"/>
                  <a:pt x="139" y="82"/>
                </a:cubicBezTo>
                <a:cubicBezTo>
                  <a:pt x="139" y="81"/>
                  <a:pt x="139" y="81"/>
                  <a:pt x="139" y="81"/>
                </a:cubicBezTo>
                <a:cubicBezTo>
                  <a:pt x="138" y="80"/>
                  <a:pt x="138" y="80"/>
                  <a:pt x="138" y="80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5" y="86"/>
                  <a:pt x="135" y="86"/>
                  <a:pt x="135" y="86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8" y="83"/>
                  <a:pt x="128" y="83"/>
                  <a:pt x="128" y="83"/>
                </a:cubicBezTo>
                <a:cubicBezTo>
                  <a:pt x="127" y="84"/>
                  <a:pt x="127" y="84"/>
                  <a:pt x="127" y="84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5" y="89"/>
                  <a:pt x="125" y="89"/>
                  <a:pt x="125" y="89"/>
                </a:cubicBezTo>
                <a:cubicBezTo>
                  <a:pt x="125" y="89"/>
                  <a:pt x="123" y="88"/>
                  <a:pt x="120" y="88"/>
                </a:cubicBezTo>
                <a:cubicBezTo>
                  <a:pt x="118" y="88"/>
                  <a:pt x="115" y="88"/>
                  <a:pt x="113" y="89"/>
                </a:cubicBezTo>
                <a:cubicBezTo>
                  <a:pt x="111" y="89"/>
                  <a:pt x="109" y="90"/>
                  <a:pt x="107" y="92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7" y="91"/>
                  <a:pt x="107" y="91"/>
                  <a:pt x="107" y="91"/>
                </a:cubicBezTo>
                <a:cubicBezTo>
                  <a:pt x="106" y="92"/>
                  <a:pt x="105" y="94"/>
                  <a:pt x="105" y="95"/>
                </a:cubicBezTo>
                <a:cubicBezTo>
                  <a:pt x="105" y="97"/>
                  <a:pt x="104" y="99"/>
                  <a:pt x="104" y="100"/>
                </a:cubicBezTo>
                <a:cubicBezTo>
                  <a:pt x="104" y="105"/>
                  <a:pt x="105" y="109"/>
                  <a:pt x="105" y="109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99" y="112"/>
                  <a:pt x="93" y="115"/>
                  <a:pt x="85" y="119"/>
                </a:cubicBezTo>
                <a:cubicBezTo>
                  <a:pt x="82" y="121"/>
                  <a:pt x="78" y="124"/>
                  <a:pt x="75" y="126"/>
                </a:cubicBezTo>
                <a:cubicBezTo>
                  <a:pt x="72" y="128"/>
                  <a:pt x="70" y="130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33"/>
                  <a:pt x="69" y="134"/>
                  <a:pt x="69" y="135"/>
                </a:cubicBezTo>
                <a:cubicBezTo>
                  <a:pt x="69" y="137"/>
                  <a:pt x="69" y="139"/>
                  <a:pt x="70" y="140"/>
                </a:cubicBezTo>
                <a:cubicBezTo>
                  <a:pt x="70" y="142"/>
                  <a:pt x="71" y="143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69" y="144"/>
                  <a:pt x="69" y="144"/>
                  <a:pt x="68" y="144"/>
                </a:cubicBezTo>
                <a:cubicBezTo>
                  <a:pt x="67" y="144"/>
                  <a:pt x="66" y="144"/>
                  <a:pt x="65" y="143"/>
                </a:cubicBezTo>
                <a:cubicBezTo>
                  <a:pt x="63" y="142"/>
                  <a:pt x="62" y="140"/>
                  <a:pt x="61" y="139"/>
                </a:cubicBezTo>
                <a:cubicBezTo>
                  <a:pt x="60" y="138"/>
                  <a:pt x="60" y="138"/>
                  <a:pt x="60" y="137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35"/>
                  <a:pt x="59" y="135"/>
                  <a:pt x="59" y="135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4" y="138"/>
                  <a:pt x="43" y="146"/>
                  <a:pt x="33" y="146"/>
                </a:cubicBezTo>
                <a:cubicBezTo>
                  <a:pt x="31" y="146"/>
                  <a:pt x="28" y="145"/>
                  <a:pt x="26" y="144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26" y="144"/>
                  <a:pt x="26" y="144"/>
                  <a:pt x="26" y="144"/>
                </a:cubicBezTo>
                <a:cubicBezTo>
                  <a:pt x="20" y="141"/>
                  <a:pt x="15" y="138"/>
                  <a:pt x="12" y="133"/>
                </a:cubicBezTo>
                <a:cubicBezTo>
                  <a:pt x="8" y="128"/>
                  <a:pt x="5" y="121"/>
                  <a:pt x="4" y="110"/>
                </a:cubicBezTo>
                <a:cubicBezTo>
                  <a:pt x="2" y="110"/>
                  <a:pt x="2" y="110"/>
                  <a:pt x="2" y="110"/>
                </a:cubicBezTo>
                <a:cubicBezTo>
                  <a:pt x="1" y="111"/>
                  <a:pt x="1" y="111"/>
                  <a:pt x="1" y="111"/>
                </a:cubicBezTo>
                <a:cubicBezTo>
                  <a:pt x="2" y="110"/>
                  <a:pt x="2" y="110"/>
                  <a:pt x="2" y="110"/>
                </a:cubicBezTo>
                <a:cubicBezTo>
                  <a:pt x="1" y="110"/>
                  <a:pt x="1" y="110"/>
                  <a:pt x="1" y="110"/>
                </a:cubicBezTo>
                <a:cubicBezTo>
                  <a:pt x="2" y="122"/>
                  <a:pt x="5" y="129"/>
                  <a:pt x="9" y="135"/>
                </a:cubicBezTo>
                <a:cubicBezTo>
                  <a:pt x="13" y="140"/>
                  <a:pt x="19" y="143"/>
                  <a:pt x="25" y="147"/>
                </a:cubicBezTo>
                <a:cubicBezTo>
                  <a:pt x="25" y="147"/>
                  <a:pt x="25" y="147"/>
                  <a:pt x="25" y="147"/>
                </a:cubicBezTo>
                <a:cubicBezTo>
                  <a:pt x="25" y="147"/>
                  <a:pt x="25" y="147"/>
                  <a:pt x="25" y="147"/>
                </a:cubicBezTo>
                <a:cubicBezTo>
                  <a:pt x="28" y="148"/>
                  <a:pt x="31" y="149"/>
                  <a:pt x="33" y="149"/>
                </a:cubicBezTo>
                <a:cubicBezTo>
                  <a:pt x="40" y="149"/>
                  <a:pt x="46" y="146"/>
                  <a:pt x="51" y="143"/>
                </a:cubicBezTo>
                <a:cubicBezTo>
                  <a:pt x="56" y="141"/>
                  <a:pt x="59" y="138"/>
                  <a:pt x="59" y="138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38"/>
                  <a:pt x="58" y="140"/>
                  <a:pt x="60" y="142"/>
                </a:cubicBezTo>
                <a:cubicBezTo>
                  <a:pt x="61" y="144"/>
                  <a:pt x="62" y="145"/>
                  <a:pt x="63" y="146"/>
                </a:cubicBezTo>
                <a:cubicBezTo>
                  <a:pt x="65" y="147"/>
                  <a:pt x="66" y="147"/>
                  <a:pt x="68" y="147"/>
                </a:cubicBezTo>
                <a:cubicBezTo>
                  <a:pt x="69" y="147"/>
                  <a:pt x="70" y="147"/>
                  <a:pt x="71" y="147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1" y="147"/>
                  <a:pt x="72" y="147"/>
                  <a:pt x="73" y="146"/>
                </a:cubicBezTo>
                <a:cubicBezTo>
                  <a:pt x="74" y="145"/>
                  <a:pt x="74" y="144"/>
                  <a:pt x="74" y="144"/>
                </a:cubicBezTo>
                <a:cubicBezTo>
                  <a:pt x="74" y="142"/>
                  <a:pt x="73" y="141"/>
                  <a:pt x="73" y="139"/>
                </a:cubicBezTo>
                <a:cubicBezTo>
                  <a:pt x="72" y="138"/>
                  <a:pt x="72" y="136"/>
                  <a:pt x="72" y="135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2" y="133"/>
                  <a:pt x="74" y="130"/>
                  <a:pt x="77" y="128"/>
                </a:cubicBezTo>
                <a:cubicBezTo>
                  <a:pt x="81" y="125"/>
                  <a:pt x="87" y="122"/>
                  <a:pt x="92" y="119"/>
                </a:cubicBezTo>
                <a:cubicBezTo>
                  <a:pt x="94" y="118"/>
                  <a:pt x="97" y="116"/>
                  <a:pt x="98" y="116"/>
                </a:cubicBezTo>
                <a:cubicBezTo>
                  <a:pt x="100" y="115"/>
                  <a:pt x="101" y="114"/>
                  <a:pt x="101" y="114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101" y="114"/>
                  <a:pt x="101" y="114"/>
                  <a:pt x="104" y="110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4" y="110"/>
                  <a:pt x="105" y="110"/>
                  <a:pt x="107" y="110"/>
                </a:cubicBezTo>
                <a:cubicBezTo>
                  <a:pt x="109" y="110"/>
                  <a:pt x="109" y="110"/>
                  <a:pt x="109" y="110"/>
                </a:cubicBezTo>
                <a:cubicBezTo>
                  <a:pt x="108" y="109"/>
                  <a:pt x="108" y="109"/>
                  <a:pt x="108" y="109"/>
                </a:cubicBezTo>
                <a:cubicBezTo>
                  <a:pt x="108" y="109"/>
                  <a:pt x="108" y="108"/>
                  <a:pt x="108" y="108"/>
                </a:cubicBezTo>
                <a:cubicBezTo>
                  <a:pt x="108" y="106"/>
                  <a:pt x="107" y="103"/>
                  <a:pt x="107" y="100"/>
                </a:cubicBezTo>
                <a:cubicBezTo>
                  <a:pt x="107" y="99"/>
                  <a:pt x="108" y="97"/>
                  <a:pt x="108" y="96"/>
                </a:cubicBezTo>
                <a:cubicBezTo>
                  <a:pt x="108" y="95"/>
                  <a:pt x="109" y="94"/>
                  <a:pt x="109" y="94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0" y="93"/>
                  <a:pt x="112" y="92"/>
                  <a:pt x="114" y="92"/>
                </a:cubicBezTo>
                <a:cubicBezTo>
                  <a:pt x="116" y="91"/>
                  <a:pt x="118" y="91"/>
                  <a:pt x="120" y="91"/>
                </a:cubicBezTo>
                <a:cubicBezTo>
                  <a:pt x="121" y="91"/>
                  <a:pt x="122" y="91"/>
                  <a:pt x="123" y="91"/>
                </a:cubicBezTo>
                <a:cubicBezTo>
                  <a:pt x="124" y="91"/>
                  <a:pt x="124" y="91"/>
                  <a:pt x="124" y="91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26" y="91"/>
                  <a:pt x="126" y="91"/>
                  <a:pt x="130" y="86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8" y="86"/>
                  <a:pt x="128" y="86"/>
                  <a:pt x="128" y="86"/>
                </a:cubicBezTo>
                <a:cubicBezTo>
                  <a:pt x="128" y="86"/>
                  <a:pt x="128" y="86"/>
                  <a:pt x="135" y="87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6" y="87"/>
                  <a:pt x="136" y="87"/>
                  <a:pt x="136" y="87"/>
                </a:cubicBezTo>
                <a:cubicBezTo>
                  <a:pt x="136" y="87"/>
                  <a:pt x="136" y="87"/>
                  <a:pt x="141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79"/>
                  <a:pt x="140" y="79"/>
                  <a:pt x="139" y="79"/>
                </a:cubicBezTo>
                <a:cubicBezTo>
                  <a:pt x="137" y="78"/>
                  <a:pt x="133" y="76"/>
                  <a:pt x="128" y="74"/>
                </a:cubicBezTo>
                <a:cubicBezTo>
                  <a:pt x="124" y="71"/>
                  <a:pt x="119" y="67"/>
                  <a:pt x="116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6" y="63"/>
                  <a:pt x="116" y="62"/>
                  <a:pt x="116" y="61"/>
                </a:cubicBezTo>
                <a:cubicBezTo>
                  <a:pt x="116" y="60"/>
                  <a:pt x="116" y="59"/>
                  <a:pt x="117" y="58"/>
                </a:cubicBezTo>
                <a:cubicBezTo>
                  <a:pt x="118" y="57"/>
                  <a:pt x="121" y="56"/>
                  <a:pt x="123" y="56"/>
                </a:cubicBezTo>
                <a:cubicBezTo>
                  <a:pt x="123" y="55"/>
                  <a:pt x="124" y="55"/>
                  <a:pt x="125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7" y="54"/>
                  <a:pt x="127" y="54"/>
                  <a:pt x="127" y="47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43" y="32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1"/>
                  <a:pt x="143" y="31"/>
                  <a:pt x="146" y="22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6" y="22"/>
                  <a:pt x="146" y="22"/>
                  <a:pt x="146" y="22"/>
                </a:cubicBezTo>
                <a:cubicBezTo>
                  <a:pt x="146" y="22"/>
                  <a:pt x="146" y="22"/>
                  <a:pt x="157" y="10"/>
                </a:cubicBezTo>
                <a:cubicBezTo>
                  <a:pt x="166" y="0"/>
                  <a:pt x="166" y="0"/>
                  <a:pt x="166" y="0"/>
                </a:cubicBezTo>
                <a:cubicBezTo>
                  <a:pt x="155" y="8"/>
                  <a:pt x="155" y="8"/>
                  <a:pt x="155" y="8"/>
                </a:cubicBezTo>
                <a:cubicBezTo>
                  <a:pt x="155" y="8"/>
                  <a:pt x="155" y="8"/>
                  <a:pt x="130" y="25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1" y="25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4" y="29"/>
                  <a:pt x="122" y="34"/>
                  <a:pt x="118" y="38"/>
                </a:cubicBezTo>
                <a:cubicBezTo>
                  <a:pt x="115" y="40"/>
                  <a:pt x="113" y="42"/>
                  <a:pt x="111" y="43"/>
                </a:cubicBezTo>
                <a:cubicBezTo>
                  <a:pt x="109" y="45"/>
                  <a:pt x="107" y="46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2" y="48"/>
                  <a:pt x="100" y="49"/>
                  <a:pt x="99" y="50"/>
                </a:cubicBezTo>
                <a:cubicBezTo>
                  <a:pt x="98" y="52"/>
                  <a:pt x="97" y="54"/>
                  <a:pt x="97" y="56"/>
                </a:cubicBezTo>
                <a:cubicBezTo>
                  <a:pt x="96" y="58"/>
                  <a:pt x="95" y="60"/>
                  <a:pt x="94" y="62"/>
                </a:cubicBezTo>
                <a:cubicBezTo>
                  <a:pt x="95" y="63"/>
                  <a:pt x="95" y="63"/>
                  <a:pt x="95" y="63"/>
                </a:cubicBezTo>
                <a:cubicBezTo>
                  <a:pt x="94" y="62"/>
                  <a:pt x="94" y="62"/>
                  <a:pt x="94" y="62"/>
                </a:cubicBezTo>
                <a:cubicBezTo>
                  <a:pt x="91" y="64"/>
                  <a:pt x="88" y="65"/>
                  <a:pt x="85" y="66"/>
                </a:cubicBezTo>
                <a:cubicBezTo>
                  <a:pt x="83" y="66"/>
                  <a:pt x="82" y="67"/>
                  <a:pt x="81" y="67"/>
                </a:cubicBezTo>
                <a:cubicBezTo>
                  <a:pt x="81" y="67"/>
                  <a:pt x="80" y="67"/>
                  <a:pt x="80" y="67"/>
                </a:cubicBezTo>
                <a:cubicBezTo>
                  <a:pt x="80" y="67"/>
                  <a:pt x="80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2" y="70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0"/>
                  <a:pt x="73" y="70"/>
                  <a:pt x="73" y="70"/>
                </a:cubicBezTo>
                <a:cubicBezTo>
                  <a:pt x="73" y="70"/>
                  <a:pt x="73" y="70"/>
                  <a:pt x="53" y="70"/>
                </a:cubicBezTo>
                <a:cubicBezTo>
                  <a:pt x="52" y="70"/>
                  <a:pt x="52" y="70"/>
                  <a:pt x="52" y="70"/>
                </a:cubicBezTo>
                <a:cubicBezTo>
                  <a:pt x="51" y="70"/>
                  <a:pt x="51" y="70"/>
                  <a:pt x="51" y="70"/>
                </a:cubicBezTo>
                <a:cubicBezTo>
                  <a:pt x="51" y="70"/>
                  <a:pt x="51" y="70"/>
                  <a:pt x="50" y="73"/>
                </a:cubicBezTo>
                <a:cubicBezTo>
                  <a:pt x="51" y="74"/>
                  <a:pt x="51" y="74"/>
                  <a:pt x="51" y="74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2"/>
                  <a:pt x="51" y="72"/>
                  <a:pt x="4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3"/>
                  <a:pt x="39" y="73"/>
                  <a:pt x="39" y="73"/>
                </a:cubicBezTo>
                <a:cubicBezTo>
                  <a:pt x="39" y="74"/>
                  <a:pt x="39" y="74"/>
                  <a:pt x="39" y="74"/>
                </a:cubicBezTo>
                <a:cubicBezTo>
                  <a:pt x="40" y="75"/>
                  <a:pt x="44" y="83"/>
                  <a:pt x="43" y="90"/>
                </a:cubicBezTo>
                <a:cubicBezTo>
                  <a:pt x="43" y="92"/>
                  <a:pt x="43" y="94"/>
                  <a:pt x="42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1" y="97"/>
                  <a:pt x="40" y="98"/>
                  <a:pt x="39" y="99"/>
                </a:cubicBezTo>
                <a:cubicBezTo>
                  <a:pt x="38" y="99"/>
                  <a:pt x="37" y="99"/>
                  <a:pt x="36" y="99"/>
                </a:cubicBezTo>
                <a:cubicBezTo>
                  <a:pt x="34" y="99"/>
                  <a:pt x="31" y="99"/>
                  <a:pt x="29" y="98"/>
                </a:cubicBezTo>
                <a:cubicBezTo>
                  <a:pt x="26" y="98"/>
                  <a:pt x="24" y="97"/>
                  <a:pt x="21" y="97"/>
                </a:cubicBezTo>
                <a:cubicBezTo>
                  <a:pt x="20" y="97"/>
                  <a:pt x="18" y="97"/>
                  <a:pt x="17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4" y="102"/>
                  <a:pt x="13" y="105"/>
                  <a:pt x="13" y="108"/>
                </a:cubicBezTo>
                <a:cubicBezTo>
                  <a:pt x="13" y="110"/>
                  <a:pt x="13" y="112"/>
                  <a:pt x="13" y="114"/>
                </a:cubicBezTo>
                <a:cubicBezTo>
                  <a:pt x="13" y="115"/>
                  <a:pt x="13" y="115"/>
                  <a:pt x="13" y="116"/>
                </a:cubicBezTo>
                <a:cubicBezTo>
                  <a:pt x="13" y="117"/>
                  <a:pt x="13" y="117"/>
                  <a:pt x="12" y="117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1" y="117"/>
                  <a:pt x="10" y="117"/>
                  <a:pt x="9" y="116"/>
                </a:cubicBezTo>
                <a:cubicBezTo>
                  <a:pt x="8" y="115"/>
                  <a:pt x="6" y="114"/>
                  <a:pt x="5" y="112"/>
                </a:cubicBezTo>
                <a:cubicBezTo>
                  <a:pt x="5" y="111"/>
                  <a:pt x="4" y="111"/>
                  <a:pt x="4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0" y="102"/>
                  <a:pt x="0" y="102"/>
                  <a:pt x="0" y="102"/>
                </a:cubicBezTo>
                <a:cubicBezTo>
                  <a:pt x="1" y="110"/>
                  <a:pt x="1" y="110"/>
                  <a:pt x="1" y="110"/>
                </a:cubicBezTo>
                <a:lnTo>
                  <a:pt x="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0" name="Croatia"/>
          <p:cNvSpPr>
            <a:spLocks noEditPoints="1"/>
          </p:cNvSpPr>
          <p:nvPr/>
        </p:nvSpPr>
        <p:spPr bwMode="auto">
          <a:xfrm>
            <a:off x="4532314" y="3932031"/>
            <a:ext cx="299808" cy="275570"/>
          </a:xfrm>
          <a:custGeom>
            <a:avLst/>
            <a:gdLst>
              <a:gd name="T0" fmla="*/ 351 w 378"/>
              <a:gd name="T1" fmla="*/ 72 h 347"/>
              <a:gd name="T2" fmla="*/ 335 w 378"/>
              <a:gd name="T3" fmla="*/ 46 h 347"/>
              <a:gd name="T4" fmla="*/ 263 w 378"/>
              <a:gd name="T5" fmla="*/ 60 h 347"/>
              <a:gd name="T6" fmla="*/ 212 w 378"/>
              <a:gd name="T7" fmla="*/ 16 h 347"/>
              <a:gd name="T8" fmla="*/ 172 w 378"/>
              <a:gd name="T9" fmla="*/ 2 h 347"/>
              <a:gd name="T10" fmla="*/ 131 w 378"/>
              <a:gd name="T11" fmla="*/ 38 h 347"/>
              <a:gd name="T12" fmla="*/ 108 w 378"/>
              <a:gd name="T13" fmla="*/ 78 h 347"/>
              <a:gd name="T14" fmla="*/ 120 w 378"/>
              <a:gd name="T15" fmla="*/ 97 h 347"/>
              <a:gd name="T16" fmla="*/ 91 w 378"/>
              <a:gd name="T17" fmla="*/ 101 h 347"/>
              <a:gd name="T18" fmla="*/ 68 w 378"/>
              <a:gd name="T19" fmla="*/ 89 h 347"/>
              <a:gd name="T20" fmla="*/ 37 w 378"/>
              <a:gd name="T21" fmla="*/ 101 h 347"/>
              <a:gd name="T22" fmla="*/ 3 w 378"/>
              <a:gd name="T23" fmla="*/ 104 h 347"/>
              <a:gd name="T24" fmla="*/ 15 w 378"/>
              <a:gd name="T25" fmla="*/ 132 h 347"/>
              <a:gd name="T26" fmla="*/ 35 w 378"/>
              <a:gd name="T27" fmla="*/ 161 h 347"/>
              <a:gd name="T28" fmla="*/ 84 w 378"/>
              <a:gd name="T29" fmla="*/ 128 h 347"/>
              <a:gd name="T30" fmla="*/ 138 w 378"/>
              <a:gd name="T31" fmla="*/ 204 h 347"/>
              <a:gd name="T32" fmla="*/ 134 w 378"/>
              <a:gd name="T33" fmla="*/ 237 h 347"/>
              <a:gd name="T34" fmla="*/ 194 w 378"/>
              <a:gd name="T35" fmla="*/ 266 h 347"/>
              <a:gd name="T36" fmla="*/ 284 w 378"/>
              <a:gd name="T37" fmla="*/ 317 h 347"/>
              <a:gd name="T38" fmla="*/ 246 w 378"/>
              <a:gd name="T39" fmla="*/ 309 h 347"/>
              <a:gd name="T40" fmla="*/ 312 w 378"/>
              <a:gd name="T41" fmla="*/ 336 h 347"/>
              <a:gd name="T42" fmla="*/ 335 w 378"/>
              <a:gd name="T43" fmla="*/ 335 h 347"/>
              <a:gd name="T44" fmla="*/ 284 w 378"/>
              <a:gd name="T45" fmla="*/ 298 h 347"/>
              <a:gd name="T46" fmla="*/ 217 w 378"/>
              <a:gd name="T47" fmla="*/ 237 h 347"/>
              <a:gd name="T48" fmla="*/ 166 w 378"/>
              <a:gd name="T49" fmla="*/ 174 h 347"/>
              <a:gd name="T50" fmla="*/ 147 w 378"/>
              <a:gd name="T51" fmla="*/ 122 h 347"/>
              <a:gd name="T52" fmla="*/ 215 w 378"/>
              <a:gd name="T53" fmla="*/ 118 h 347"/>
              <a:gd name="T54" fmla="*/ 278 w 378"/>
              <a:gd name="T55" fmla="*/ 124 h 347"/>
              <a:gd name="T56" fmla="*/ 315 w 378"/>
              <a:gd name="T57" fmla="*/ 115 h 347"/>
              <a:gd name="T58" fmla="*/ 360 w 378"/>
              <a:gd name="T59" fmla="*/ 127 h 347"/>
              <a:gd name="T60" fmla="*/ 378 w 378"/>
              <a:gd name="T61" fmla="*/ 100 h 347"/>
              <a:gd name="T62" fmla="*/ 81 w 378"/>
              <a:gd name="T63" fmla="*/ 138 h 347"/>
              <a:gd name="T64" fmla="*/ 68 w 378"/>
              <a:gd name="T65" fmla="*/ 131 h 347"/>
              <a:gd name="T66" fmla="*/ 76 w 378"/>
              <a:gd name="T67" fmla="*/ 144 h 347"/>
              <a:gd name="T68" fmla="*/ 64 w 378"/>
              <a:gd name="T69" fmla="*/ 155 h 347"/>
              <a:gd name="T70" fmla="*/ 54 w 378"/>
              <a:gd name="T71" fmla="*/ 128 h 347"/>
              <a:gd name="T72" fmla="*/ 56 w 378"/>
              <a:gd name="T73" fmla="*/ 150 h 347"/>
              <a:gd name="T74" fmla="*/ 69 w 378"/>
              <a:gd name="T75" fmla="*/ 189 h 347"/>
              <a:gd name="T76" fmla="*/ 66 w 378"/>
              <a:gd name="T77" fmla="*/ 175 h 347"/>
              <a:gd name="T78" fmla="*/ 50 w 378"/>
              <a:gd name="T79" fmla="*/ 175 h 347"/>
              <a:gd name="T80" fmla="*/ 95 w 378"/>
              <a:gd name="T81" fmla="*/ 177 h 347"/>
              <a:gd name="T82" fmla="*/ 103 w 378"/>
              <a:gd name="T83" fmla="*/ 193 h 347"/>
              <a:gd name="T84" fmla="*/ 85 w 378"/>
              <a:gd name="T85" fmla="*/ 163 h 347"/>
              <a:gd name="T86" fmla="*/ 80 w 378"/>
              <a:gd name="T87" fmla="*/ 163 h 347"/>
              <a:gd name="T88" fmla="*/ 101 w 378"/>
              <a:gd name="T89" fmla="*/ 223 h 347"/>
              <a:gd name="T90" fmla="*/ 107 w 378"/>
              <a:gd name="T91" fmla="*/ 228 h 347"/>
              <a:gd name="T92" fmla="*/ 228 w 378"/>
              <a:gd name="T93" fmla="*/ 281 h 347"/>
              <a:gd name="T94" fmla="*/ 194 w 378"/>
              <a:gd name="T95" fmla="*/ 282 h 347"/>
              <a:gd name="T96" fmla="*/ 184 w 378"/>
              <a:gd name="T97" fmla="*/ 278 h 347"/>
              <a:gd name="T98" fmla="*/ 220 w 378"/>
              <a:gd name="T99" fmla="*/ 295 h 347"/>
              <a:gd name="T100" fmla="*/ 207 w 378"/>
              <a:gd name="T101" fmla="*/ 294 h 347"/>
              <a:gd name="T102" fmla="*/ 246 w 378"/>
              <a:gd name="T103" fmla="*/ 299 h 347"/>
              <a:gd name="T104" fmla="*/ 182 w 378"/>
              <a:gd name="T105" fmla="*/ 306 h 347"/>
              <a:gd name="T106" fmla="*/ 228 w 378"/>
              <a:gd name="T107" fmla="*/ 314 h 347"/>
              <a:gd name="T108" fmla="*/ 216 w 378"/>
              <a:gd name="T109" fmla="*/ 317 h 347"/>
              <a:gd name="T110" fmla="*/ 251 w 378"/>
              <a:gd name="T111" fmla="*/ 317 h 347"/>
              <a:gd name="T112" fmla="*/ 288 w 378"/>
              <a:gd name="T113" fmla="*/ 332 h 347"/>
              <a:gd name="T114" fmla="*/ 96 w 378"/>
              <a:gd name="T115" fmla="*/ 209 h 347"/>
              <a:gd name="T116" fmla="*/ 85 w 378"/>
              <a:gd name="T117" fmla="*/ 206 h 347"/>
              <a:gd name="T118" fmla="*/ 104 w 378"/>
              <a:gd name="T119" fmla="*/ 206 h 347"/>
              <a:gd name="T120" fmla="*/ 83 w 378"/>
              <a:gd name="T121" fmla="*/ 193 h 347"/>
              <a:gd name="T122" fmla="*/ 123 w 378"/>
              <a:gd name="T123" fmla="*/ 246 h 347"/>
              <a:gd name="T124" fmla="*/ 110 w 378"/>
              <a:gd name="T125" fmla="*/ 22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8" h="347">
                <a:moveTo>
                  <a:pt x="363" y="100"/>
                </a:moveTo>
                <a:cubicBezTo>
                  <a:pt x="348" y="91"/>
                  <a:pt x="348" y="91"/>
                  <a:pt x="348" y="91"/>
                </a:cubicBezTo>
                <a:cubicBezTo>
                  <a:pt x="348" y="91"/>
                  <a:pt x="342" y="85"/>
                  <a:pt x="348" y="82"/>
                </a:cubicBezTo>
                <a:cubicBezTo>
                  <a:pt x="356" y="80"/>
                  <a:pt x="359" y="72"/>
                  <a:pt x="351" y="72"/>
                </a:cubicBezTo>
                <a:cubicBezTo>
                  <a:pt x="346" y="73"/>
                  <a:pt x="346" y="80"/>
                  <a:pt x="342" y="73"/>
                </a:cubicBezTo>
                <a:cubicBezTo>
                  <a:pt x="337" y="69"/>
                  <a:pt x="344" y="62"/>
                  <a:pt x="344" y="56"/>
                </a:cubicBezTo>
                <a:cubicBezTo>
                  <a:pt x="344" y="54"/>
                  <a:pt x="342" y="50"/>
                  <a:pt x="337" y="46"/>
                </a:cubicBezTo>
                <a:cubicBezTo>
                  <a:pt x="335" y="46"/>
                  <a:pt x="335" y="46"/>
                  <a:pt x="335" y="46"/>
                </a:cubicBezTo>
                <a:cubicBezTo>
                  <a:pt x="325" y="47"/>
                  <a:pt x="325" y="47"/>
                  <a:pt x="325" y="47"/>
                </a:cubicBezTo>
                <a:cubicBezTo>
                  <a:pt x="316" y="61"/>
                  <a:pt x="316" y="61"/>
                  <a:pt x="316" y="61"/>
                </a:cubicBezTo>
                <a:cubicBezTo>
                  <a:pt x="316" y="61"/>
                  <a:pt x="301" y="62"/>
                  <a:pt x="294" y="62"/>
                </a:cubicBezTo>
                <a:cubicBezTo>
                  <a:pt x="288" y="62"/>
                  <a:pt x="263" y="60"/>
                  <a:pt x="263" y="60"/>
                </a:cubicBezTo>
                <a:cubicBezTo>
                  <a:pt x="263" y="60"/>
                  <a:pt x="262" y="52"/>
                  <a:pt x="257" y="49"/>
                </a:cubicBezTo>
                <a:cubicBezTo>
                  <a:pt x="251" y="46"/>
                  <a:pt x="242" y="47"/>
                  <a:pt x="242" y="47"/>
                </a:cubicBezTo>
                <a:cubicBezTo>
                  <a:pt x="217" y="27"/>
                  <a:pt x="217" y="27"/>
                  <a:pt x="217" y="27"/>
                </a:cubicBezTo>
                <a:cubicBezTo>
                  <a:pt x="217" y="27"/>
                  <a:pt x="215" y="21"/>
                  <a:pt x="212" y="16"/>
                </a:cubicBezTo>
                <a:cubicBezTo>
                  <a:pt x="209" y="12"/>
                  <a:pt x="200" y="15"/>
                  <a:pt x="200" y="15"/>
                </a:cubicBezTo>
                <a:cubicBezTo>
                  <a:pt x="197" y="8"/>
                  <a:pt x="197" y="8"/>
                  <a:pt x="197" y="8"/>
                </a:cubicBezTo>
                <a:cubicBezTo>
                  <a:pt x="189" y="4"/>
                  <a:pt x="189" y="4"/>
                  <a:pt x="189" y="4"/>
                </a:cubicBezTo>
                <a:cubicBezTo>
                  <a:pt x="189" y="4"/>
                  <a:pt x="177" y="0"/>
                  <a:pt x="172" y="2"/>
                </a:cubicBezTo>
                <a:cubicBezTo>
                  <a:pt x="168" y="2"/>
                  <a:pt x="172" y="16"/>
                  <a:pt x="172" y="16"/>
                </a:cubicBezTo>
                <a:cubicBezTo>
                  <a:pt x="172" y="16"/>
                  <a:pt x="163" y="12"/>
                  <a:pt x="161" y="12"/>
                </a:cubicBezTo>
                <a:cubicBezTo>
                  <a:pt x="157" y="12"/>
                  <a:pt x="161" y="22"/>
                  <a:pt x="161" y="22"/>
                </a:cubicBezTo>
                <a:cubicBezTo>
                  <a:pt x="161" y="22"/>
                  <a:pt x="135" y="33"/>
                  <a:pt x="131" y="38"/>
                </a:cubicBezTo>
                <a:cubicBezTo>
                  <a:pt x="127" y="43"/>
                  <a:pt x="141" y="49"/>
                  <a:pt x="141" y="49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0" y="64"/>
                  <a:pt x="130" y="64"/>
                  <a:pt x="130" y="64"/>
                </a:cubicBezTo>
                <a:cubicBezTo>
                  <a:pt x="130" y="64"/>
                  <a:pt x="111" y="73"/>
                  <a:pt x="108" y="78"/>
                </a:cubicBezTo>
                <a:cubicBezTo>
                  <a:pt x="105" y="84"/>
                  <a:pt x="119" y="78"/>
                  <a:pt x="119" y="78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2"/>
                  <a:pt x="119" y="87"/>
                  <a:pt x="116" y="89"/>
                </a:cubicBezTo>
                <a:cubicBezTo>
                  <a:pt x="112" y="92"/>
                  <a:pt x="120" y="97"/>
                  <a:pt x="120" y="97"/>
                </a:cubicBezTo>
                <a:cubicBezTo>
                  <a:pt x="120" y="97"/>
                  <a:pt x="116" y="104"/>
                  <a:pt x="107" y="104"/>
                </a:cubicBezTo>
                <a:cubicBezTo>
                  <a:pt x="99" y="104"/>
                  <a:pt x="101" y="100"/>
                  <a:pt x="101" y="100"/>
                </a:cubicBezTo>
                <a:cubicBezTo>
                  <a:pt x="101" y="100"/>
                  <a:pt x="95" y="95"/>
                  <a:pt x="91" y="95"/>
                </a:cubicBezTo>
                <a:cubicBezTo>
                  <a:pt x="89" y="95"/>
                  <a:pt x="91" y="101"/>
                  <a:pt x="91" y="101"/>
                </a:cubicBezTo>
                <a:cubicBezTo>
                  <a:pt x="77" y="96"/>
                  <a:pt x="77" y="96"/>
                  <a:pt x="77" y="96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89"/>
                  <a:pt x="72" y="84"/>
                  <a:pt x="68" y="84"/>
                </a:cubicBezTo>
                <a:cubicBezTo>
                  <a:pt x="66" y="85"/>
                  <a:pt x="68" y="89"/>
                  <a:pt x="68" y="89"/>
                </a:cubicBezTo>
                <a:cubicBezTo>
                  <a:pt x="65" y="91"/>
                  <a:pt x="65" y="91"/>
                  <a:pt x="65" y="91"/>
                </a:cubicBezTo>
                <a:cubicBezTo>
                  <a:pt x="64" y="96"/>
                  <a:pt x="64" y="96"/>
                  <a:pt x="64" y="96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9" y="103"/>
                  <a:pt x="14" y="108"/>
                  <a:pt x="12" y="108"/>
                </a:cubicBezTo>
                <a:cubicBezTo>
                  <a:pt x="10" y="108"/>
                  <a:pt x="3" y="104"/>
                  <a:pt x="3" y="104"/>
                </a:cubicBezTo>
                <a:cubicBezTo>
                  <a:pt x="0" y="108"/>
                  <a:pt x="0" y="108"/>
                  <a:pt x="0" y="108"/>
                </a:cubicBezTo>
                <a:cubicBezTo>
                  <a:pt x="6" y="112"/>
                  <a:pt x="6" y="112"/>
                  <a:pt x="6" y="112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31" y="167"/>
                  <a:pt x="31" y="167"/>
                  <a:pt x="31" y="167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4"/>
                  <a:pt x="41" y="150"/>
                  <a:pt x="45" y="149"/>
                </a:cubicBezTo>
                <a:cubicBezTo>
                  <a:pt x="50" y="146"/>
                  <a:pt x="46" y="119"/>
                  <a:pt x="53" y="115"/>
                </a:cubicBezTo>
                <a:cubicBezTo>
                  <a:pt x="58" y="111"/>
                  <a:pt x="84" y="128"/>
                  <a:pt x="84" y="128"/>
                </a:cubicBezTo>
                <a:cubicBezTo>
                  <a:pt x="95" y="146"/>
                  <a:pt x="95" y="146"/>
                  <a:pt x="95" y="146"/>
                </a:cubicBezTo>
                <a:cubicBezTo>
                  <a:pt x="95" y="146"/>
                  <a:pt x="87" y="163"/>
                  <a:pt x="95" y="170"/>
                </a:cubicBezTo>
                <a:cubicBezTo>
                  <a:pt x="100" y="177"/>
                  <a:pt x="119" y="197"/>
                  <a:pt x="119" y="197"/>
                </a:cubicBezTo>
                <a:cubicBezTo>
                  <a:pt x="119" y="197"/>
                  <a:pt x="132" y="202"/>
                  <a:pt x="138" y="204"/>
                </a:cubicBezTo>
                <a:cubicBezTo>
                  <a:pt x="141" y="206"/>
                  <a:pt x="146" y="213"/>
                  <a:pt x="146" y="213"/>
                </a:cubicBezTo>
                <a:cubicBezTo>
                  <a:pt x="146" y="213"/>
                  <a:pt x="126" y="206"/>
                  <a:pt x="123" y="204"/>
                </a:cubicBezTo>
                <a:cubicBezTo>
                  <a:pt x="120" y="204"/>
                  <a:pt x="111" y="208"/>
                  <a:pt x="111" y="208"/>
                </a:cubicBezTo>
                <a:cubicBezTo>
                  <a:pt x="111" y="208"/>
                  <a:pt x="122" y="233"/>
                  <a:pt x="134" y="237"/>
                </a:cubicBezTo>
                <a:cubicBezTo>
                  <a:pt x="146" y="242"/>
                  <a:pt x="166" y="256"/>
                  <a:pt x="166" y="256"/>
                </a:cubicBezTo>
                <a:cubicBezTo>
                  <a:pt x="166" y="256"/>
                  <a:pt x="162" y="263"/>
                  <a:pt x="166" y="267"/>
                </a:cubicBezTo>
                <a:cubicBezTo>
                  <a:pt x="172" y="273"/>
                  <a:pt x="177" y="271"/>
                  <a:pt x="177" y="271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34" y="287"/>
                  <a:pt x="243" y="293"/>
                </a:cubicBezTo>
                <a:cubicBezTo>
                  <a:pt x="252" y="295"/>
                  <a:pt x="263" y="304"/>
                  <a:pt x="270" y="308"/>
                </a:cubicBezTo>
                <a:cubicBezTo>
                  <a:pt x="274" y="313"/>
                  <a:pt x="284" y="317"/>
                  <a:pt x="284" y="317"/>
                </a:cubicBezTo>
                <a:cubicBezTo>
                  <a:pt x="284" y="317"/>
                  <a:pt x="273" y="314"/>
                  <a:pt x="270" y="313"/>
                </a:cubicBezTo>
                <a:cubicBezTo>
                  <a:pt x="266" y="310"/>
                  <a:pt x="262" y="308"/>
                  <a:pt x="259" y="308"/>
                </a:cubicBezTo>
                <a:cubicBezTo>
                  <a:pt x="255" y="306"/>
                  <a:pt x="238" y="304"/>
                  <a:pt x="238" y="304"/>
                </a:cubicBezTo>
                <a:cubicBezTo>
                  <a:pt x="238" y="304"/>
                  <a:pt x="243" y="309"/>
                  <a:pt x="246" y="309"/>
                </a:cubicBezTo>
                <a:cubicBezTo>
                  <a:pt x="250" y="310"/>
                  <a:pt x="266" y="317"/>
                  <a:pt x="266" y="317"/>
                </a:cubicBezTo>
                <a:cubicBezTo>
                  <a:pt x="286" y="325"/>
                  <a:pt x="286" y="325"/>
                  <a:pt x="286" y="325"/>
                </a:cubicBezTo>
                <a:cubicBezTo>
                  <a:pt x="289" y="322"/>
                  <a:pt x="289" y="322"/>
                  <a:pt x="289" y="322"/>
                </a:cubicBezTo>
                <a:cubicBezTo>
                  <a:pt x="312" y="336"/>
                  <a:pt x="312" y="336"/>
                  <a:pt x="312" y="336"/>
                </a:cubicBezTo>
                <a:cubicBezTo>
                  <a:pt x="319" y="336"/>
                  <a:pt x="319" y="336"/>
                  <a:pt x="319" y="336"/>
                </a:cubicBezTo>
                <a:cubicBezTo>
                  <a:pt x="323" y="339"/>
                  <a:pt x="323" y="339"/>
                  <a:pt x="323" y="339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39" y="347"/>
                  <a:pt x="342" y="335"/>
                  <a:pt x="335" y="335"/>
                </a:cubicBezTo>
                <a:cubicBezTo>
                  <a:pt x="329" y="332"/>
                  <a:pt x="327" y="336"/>
                  <a:pt x="327" y="336"/>
                </a:cubicBezTo>
                <a:cubicBezTo>
                  <a:pt x="297" y="310"/>
                  <a:pt x="297" y="310"/>
                  <a:pt x="297" y="310"/>
                </a:cubicBezTo>
                <a:cubicBezTo>
                  <a:pt x="286" y="313"/>
                  <a:pt x="286" y="313"/>
                  <a:pt x="286" y="313"/>
                </a:cubicBezTo>
                <a:cubicBezTo>
                  <a:pt x="286" y="313"/>
                  <a:pt x="290" y="305"/>
                  <a:pt x="284" y="298"/>
                </a:cubicBezTo>
                <a:cubicBezTo>
                  <a:pt x="275" y="291"/>
                  <a:pt x="258" y="283"/>
                  <a:pt x="257" y="278"/>
                </a:cubicBezTo>
                <a:cubicBezTo>
                  <a:pt x="255" y="271"/>
                  <a:pt x="257" y="266"/>
                  <a:pt x="257" y="266"/>
                </a:cubicBezTo>
                <a:cubicBezTo>
                  <a:pt x="240" y="258"/>
                  <a:pt x="240" y="258"/>
                  <a:pt x="240" y="258"/>
                </a:cubicBezTo>
                <a:cubicBezTo>
                  <a:pt x="217" y="237"/>
                  <a:pt x="217" y="237"/>
                  <a:pt x="217" y="237"/>
                </a:cubicBezTo>
                <a:cubicBezTo>
                  <a:pt x="215" y="233"/>
                  <a:pt x="215" y="233"/>
                  <a:pt x="215" y="233"/>
                </a:cubicBezTo>
                <a:cubicBezTo>
                  <a:pt x="215" y="233"/>
                  <a:pt x="197" y="221"/>
                  <a:pt x="189" y="212"/>
                </a:cubicBezTo>
                <a:cubicBezTo>
                  <a:pt x="178" y="201"/>
                  <a:pt x="180" y="194"/>
                  <a:pt x="177" y="188"/>
                </a:cubicBezTo>
                <a:cubicBezTo>
                  <a:pt x="173" y="178"/>
                  <a:pt x="166" y="174"/>
                  <a:pt x="166" y="174"/>
                </a:cubicBezTo>
                <a:cubicBezTo>
                  <a:pt x="169" y="169"/>
                  <a:pt x="169" y="169"/>
                  <a:pt x="169" y="169"/>
                </a:cubicBezTo>
                <a:cubicBezTo>
                  <a:pt x="162" y="159"/>
                  <a:pt x="162" y="159"/>
                  <a:pt x="162" y="159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49" y="158"/>
                  <a:pt x="138" y="126"/>
                  <a:pt x="147" y="122"/>
                </a:cubicBezTo>
                <a:cubicBezTo>
                  <a:pt x="157" y="115"/>
                  <a:pt x="162" y="122"/>
                  <a:pt x="166" y="126"/>
                </a:cubicBezTo>
                <a:cubicBezTo>
                  <a:pt x="170" y="130"/>
                  <a:pt x="178" y="138"/>
                  <a:pt x="184" y="135"/>
                </a:cubicBezTo>
                <a:cubicBezTo>
                  <a:pt x="189" y="134"/>
                  <a:pt x="189" y="116"/>
                  <a:pt x="194" y="115"/>
                </a:cubicBezTo>
                <a:cubicBezTo>
                  <a:pt x="200" y="115"/>
                  <a:pt x="215" y="118"/>
                  <a:pt x="215" y="118"/>
                </a:cubicBezTo>
                <a:cubicBezTo>
                  <a:pt x="221" y="109"/>
                  <a:pt x="221" y="109"/>
                  <a:pt x="221" y="109"/>
                </a:cubicBezTo>
                <a:cubicBezTo>
                  <a:pt x="221" y="109"/>
                  <a:pt x="232" y="119"/>
                  <a:pt x="238" y="119"/>
                </a:cubicBezTo>
                <a:cubicBezTo>
                  <a:pt x="267" y="119"/>
                  <a:pt x="267" y="119"/>
                  <a:pt x="267" y="119"/>
                </a:cubicBezTo>
                <a:cubicBezTo>
                  <a:pt x="267" y="119"/>
                  <a:pt x="274" y="124"/>
                  <a:pt x="278" y="124"/>
                </a:cubicBezTo>
                <a:cubicBezTo>
                  <a:pt x="284" y="124"/>
                  <a:pt x="289" y="113"/>
                  <a:pt x="289" y="113"/>
                </a:cubicBezTo>
                <a:cubicBezTo>
                  <a:pt x="289" y="113"/>
                  <a:pt x="296" y="122"/>
                  <a:pt x="300" y="122"/>
                </a:cubicBezTo>
                <a:cubicBezTo>
                  <a:pt x="304" y="122"/>
                  <a:pt x="304" y="113"/>
                  <a:pt x="304" y="113"/>
                </a:cubicBezTo>
                <a:cubicBezTo>
                  <a:pt x="315" y="115"/>
                  <a:pt x="315" y="115"/>
                  <a:pt x="315" y="115"/>
                </a:cubicBezTo>
                <a:cubicBezTo>
                  <a:pt x="323" y="122"/>
                  <a:pt x="323" y="122"/>
                  <a:pt x="323" y="122"/>
                </a:cubicBezTo>
                <a:cubicBezTo>
                  <a:pt x="323" y="122"/>
                  <a:pt x="325" y="116"/>
                  <a:pt x="333" y="118"/>
                </a:cubicBezTo>
                <a:cubicBezTo>
                  <a:pt x="342" y="122"/>
                  <a:pt x="339" y="134"/>
                  <a:pt x="346" y="134"/>
                </a:cubicBezTo>
                <a:cubicBezTo>
                  <a:pt x="354" y="134"/>
                  <a:pt x="360" y="127"/>
                  <a:pt x="360" y="127"/>
                </a:cubicBezTo>
                <a:cubicBezTo>
                  <a:pt x="356" y="111"/>
                  <a:pt x="356" y="111"/>
                  <a:pt x="356" y="111"/>
                </a:cubicBezTo>
                <a:cubicBezTo>
                  <a:pt x="363" y="104"/>
                  <a:pt x="363" y="104"/>
                  <a:pt x="363" y="104"/>
                </a:cubicBezTo>
                <a:cubicBezTo>
                  <a:pt x="378" y="104"/>
                  <a:pt x="378" y="104"/>
                  <a:pt x="378" y="104"/>
                </a:cubicBezTo>
                <a:cubicBezTo>
                  <a:pt x="378" y="100"/>
                  <a:pt x="378" y="100"/>
                  <a:pt x="378" y="100"/>
                </a:cubicBezTo>
                <a:lnTo>
                  <a:pt x="363" y="100"/>
                </a:lnTo>
                <a:close/>
                <a:moveTo>
                  <a:pt x="81" y="147"/>
                </a:moveTo>
                <a:cubicBezTo>
                  <a:pt x="87" y="143"/>
                  <a:pt x="87" y="143"/>
                  <a:pt x="87" y="143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9" y="144"/>
                  <a:pt x="69" y="144"/>
                  <a:pt x="69" y="144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6" y="144"/>
                  <a:pt x="76" y="144"/>
                  <a:pt x="76" y="144"/>
                </a:cubicBezTo>
                <a:lnTo>
                  <a:pt x="81" y="147"/>
                </a:lnTo>
                <a:close/>
                <a:moveTo>
                  <a:pt x="72" y="174"/>
                </a:moveTo>
                <a:cubicBezTo>
                  <a:pt x="66" y="170"/>
                  <a:pt x="66" y="170"/>
                  <a:pt x="66" y="170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4" y="155"/>
                  <a:pt x="68" y="151"/>
                  <a:pt x="65" y="149"/>
                </a:cubicBezTo>
                <a:cubicBezTo>
                  <a:pt x="64" y="146"/>
                  <a:pt x="61" y="143"/>
                  <a:pt x="60" y="138"/>
                </a:cubicBezTo>
                <a:cubicBezTo>
                  <a:pt x="60" y="135"/>
                  <a:pt x="58" y="128"/>
                  <a:pt x="58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2" y="135"/>
                  <a:pt x="57" y="143"/>
                  <a:pt x="60" y="144"/>
                </a:cubicBezTo>
                <a:cubicBezTo>
                  <a:pt x="61" y="147"/>
                  <a:pt x="60" y="151"/>
                  <a:pt x="60" y="151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69" y="189"/>
                  <a:pt x="69" y="189"/>
                  <a:pt x="69" y="189"/>
                </a:cubicBezTo>
                <a:cubicBezTo>
                  <a:pt x="72" y="186"/>
                  <a:pt x="72" y="186"/>
                  <a:pt x="72" y="186"/>
                </a:cubicBezTo>
                <a:cubicBezTo>
                  <a:pt x="64" y="178"/>
                  <a:pt x="64" y="178"/>
                  <a:pt x="64" y="178"/>
                </a:cubicBezTo>
                <a:cubicBezTo>
                  <a:pt x="62" y="174"/>
                  <a:pt x="62" y="174"/>
                  <a:pt x="62" y="174"/>
                </a:cubicBezTo>
                <a:cubicBezTo>
                  <a:pt x="66" y="175"/>
                  <a:pt x="66" y="175"/>
                  <a:pt x="66" y="175"/>
                </a:cubicBezTo>
                <a:lnTo>
                  <a:pt x="72" y="174"/>
                </a:lnTo>
                <a:close/>
                <a:moveTo>
                  <a:pt x="50" y="175"/>
                </a:moveTo>
                <a:cubicBezTo>
                  <a:pt x="50" y="180"/>
                  <a:pt x="54" y="174"/>
                  <a:pt x="54" y="174"/>
                </a:cubicBezTo>
                <a:cubicBezTo>
                  <a:pt x="54" y="169"/>
                  <a:pt x="50" y="171"/>
                  <a:pt x="50" y="175"/>
                </a:cubicBezTo>
                <a:close/>
                <a:moveTo>
                  <a:pt x="116" y="198"/>
                </a:moveTo>
                <a:cubicBezTo>
                  <a:pt x="105" y="189"/>
                  <a:pt x="105" y="189"/>
                  <a:pt x="105" y="189"/>
                </a:cubicBezTo>
                <a:cubicBezTo>
                  <a:pt x="100" y="188"/>
                  <a:pt x="100" y="188"/>
                  <a:pt x="100" y="188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84" y="171"/>
                  <a:pt x="84" y="171"/>
                  <a:pt x="84" y="171"/>
                </a:cubicBezTo>
                <a:cubicBezTo>
                  <a:pt x="97" y="189"/>
                  <a:pt x="97" y="189"/>
                  <a:pt x="97" y="189"/>
                </a:cubicBezTo>
                <a:cubicBezTo>
                  <a:pt x="103" y="193"/>
                  <a:pt x="103" y="193"/>
                  <a:pt x="103" y="193"/>
                </a:cubicBezTo>
                <a:cubicBezTo>
                  <a:pt x="111" y="201"/>
                  <a:pt x="111" y="201"/>
                  <a:pt x="111" y="201"/>
                </a:cubicBezTo>
                <a:lnTo>
                  <a:pt x="116" y="198"/>
                </a:lnTo>
                <a:close/>
                <a:moveTo>
                  <a:pt x="80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81" y="158"/>
                  <a:pt x="81" y="158"/>
                  <a:pt x="81" y="158"/>
                </a:cubicBezTo>
                <a:lnTo>
                  <a:pt x="80" y="163"/>
                </a:lnTo>
                <a:close/>
                <a:moveTo>
                  <a:pt x="104" y="223"/>
                </a:moveTo>
                <a:cubicBezTo>
                  <a:pt x="97" y="216"/>
                  <a:pt x="97" y="216"/>
                  <a:pt x="97" y="216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101" y="223"/>
                  <a:pt x="101" y="223"/>
                  <a:pt x="101" y="223"/>
                </a:cubicBezTo>
                <a:cubicBezTo>
                  <a:pt x="105" y="229"/>
                  <a:pt x="105" y="229"/>
                  <a:pt x="105" y="229"/>
                </a:cubicBezTo>
                <a:cubicBezTo>
                  <a:pt x="114" y="239"/>
                  <a:pt x="114" y="239"/>
                  <a:pt x="114" y="239"/>
                </a:cubicBezTo>
                <a:cubicBezTo>
                  <a:pt x="116" y="235"/>
                  <a:pt x="116" y="235"/>
                  <a:pt x="116" y="235"/>
                </a:cubicBezTo>
                <a:cubicBezTo>
                  <a:pt x="107" y="228"/>
                  <a:pt x="107" y="228"/>
                  <a:pt x="107" y="228"/>
                </a:cubicBezTo>
                <a:lnTo>
                  <a:pt x="104" y="223"/>
                </a:lnTo>
                <a:close/>
                <a:moveTo>
                  <a:pt x="219" y="286"/>
                </a:moveTo>
                <a:cubicBezTo>
                  <a:pt x="227" y="283"/>
                  <a:pt x="227" y="283"/>
                  <a:pt x="227" y="283"/>
                </a:cubicBezTo>
                <a:cubicBezTo>
                  <a:pt x="228" y="281"/>
                  <a:pt x="228" y="281"/>
                  <a:pt x="228" y="281"/>
                </a:cubicBezTo>
                <a:cubicBezTo>
                  <a:pt x="220" y="279"/>
                  <a:pt x="220" y="279"/>
                  <a:pt x="220" y="279"/>
                </a:cubicBezTo>
                <a:cubicBezTo>
                  <a:pt x="200" y="277"/>
                  <a:pt x="200" y="277"/>
                  <a:pt x="200" y="277"/>
                </a:cubicBezTo>
                <a:cubicBezTo>
                  <a:pt x="200" y="281"/>
                  <a:pt x="200" y="281"/>
                  <a:pt x="200" y="281"/>
                </a:cubicBezTo>
                <a:cubicBezTo>
                  <a:pt x="194" y="282"/>
                  <a:pt x="194" y="282"/>
                  <a:pt x="194" y="282"/>
                </a:cubicBezTo>
                <a:cubicBezTo>
                  <a:pt x="215" y="289"/>
                  <a:pt x="215" y="289"/>
                  <a:pt x="215" y="289"/>
                </a:cubicBezTo>
                <a:lnTo>
                  <a:pt x="219" y="286"/>
                </a:lnTo>
                <a:close/>
                <a:moveTo>
                  <a:pt x="190" y="275"/>
                </a:moveTo>
                <a:cubicBezTo>
                  <a:pt x="180" y="273"/>
                  <a:pt x="184" y="278"/>
                  <a:pt x="184" y="278"/>
                </a:cubicBezTo>
                <a:cubicBezTo>
                  <a:pt x="189" y="281"/>
                  <a:pt x="199" y="278"/>
                  <a:pt x="190" y="275"/>
                </a:cubicBezTo>
                <a:close/>
                <a:moveTo>
                  <a:pt x="246" y="299"/>
                </a:moveTo>
                <a:cubicBezTo>
                  <a:pt x="243" y="297"/>
                  <a:pt x="243" y="297"/>
                  <a:pt x="243" y="297"/>
                </a:cubicBezTo>
                <a:cubicBezTo>
                  <a:pt x="220" y="295"/>
                  <a:pt x="220" y="295"/>
                  <a:pt x="220" y="295"/>
                </a:cubicBezTo>
                <a:cubicBezTo>
                  <a:pt x="217" y="293"/>
                  <a:pt x="217" y="293"/>
                  <a:pt x="217" y="293"/>
                </a:cubicBezTo>
                <a:cubicBezTo>
                  <a:pt x="208" y="289"/>
                  <a:pt x="208" y="289"/>
                  <a:pt x="208" y="289"/>
                </a:cubicBezTo>
                <a:cubicBezTo>
                  <a:pt x="205" y="291"/>
                  <a:pt x="205" y="291"/>
                  <a:pt x="205" y="291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1" y="294"/>
                  <a:pt x="201" y="294"/>
                  <a:pt x="201" y="294"/>
                </a:cubicBezTo>
                <a:cubicBezTo>
                  <a:pt x="197" y="298"/>
                  <a:pt x="197" y="298"/>
                  <a:pt x="197" y="298"/>
                </a:cubicBezTo>
                <a:cubicBezTo>
                  <a:pt x="215" y="301"/>
                  <a:pt x="215" y="301"/>
                  <a:pt x="215" y="301"/>
                </a:cubicBezTo>
                <a:lnTo>
                  <a:pt x="246" y="299"/>
                </a:lnTo>
                <a:close/>
                <a:moveTo>
                  <a:pt x="182" y="306"/>
                </a:moveTo>
                <a:cubicBezTo>
                  <a:pt x="174" y="309"/>
                  <a:pt x="174" y="309"/>
                  <a:pt x="174" y="309"/>
                </a:cubicBezTo>
                <a:cubicBezTo>
                  <a:pt x="174" y="309"/>
                  <a:pt x="177" y="313"/>
                  <a:pt x="186" y="310"/>
                </a:cubicBezTo>
                <a:cubicBezTo>
                  <a:pt x="194" y="308"/>
                  <a:pt x="193" y="304"/>
                  <a:pt x="182" y="306"/>
                </a:cubicBezTo>
                <a:close/>
                <a:moveTo>
                  <a:pt x="230" y="328"/>
                </a:moveTo>
                <a:cubicBezTo>
                  <a:pt x="230" y="328"/>
                  <a:pt x="220" y="335"/>
                  <a:pt x="231" y="332"/>
                </a:cubicBezTo>
                <a:cubicBezTo>
                  <a:pt x="239" y="332"/>
                  <a:pt x="242" y="328"/>
                  <a:pt x="230" y="328"/>
                </a:cubicBezTo>
                <a:close/>
                <a:moveTo>
                  <a:pt x="228" y="314"/>
                </a:moveTo>
                <a:cubicBezTo>
                  <a:pt x="216" y="309"/>
                  <a:pt x="216" y="309"/>
                  <a:pt x="216" y="309"/>
                </a:cubicBezTo>
                <a:cubicBezTo>
                  <a:pt x="215" y="313"/>
                  <a:pt x="215" y="313"/>
                  <a:pt x="215" y="313"/>
                </a:cubicBezTo>
                <a:cubicBezTo>
                  <a:pt x="219" y="314"/>
                  <a:pt x="219" y="314"/>
                  <a:pt x="219" y="314"/>
                </a:cubicBezTo>
                <a:cubicBezTo>
                  <a:pt x="216" y="317"/>
                  <a:pt x="216" y="317"/>
                  <a:pt x="216" y="317"/>
                </a:cubicBezTo>
                <a:cubicBezTo>
                  <a:pt x="228" y="320"/>
                  <a:pt x="228" y="320"/>
                  <a:pt x="228" y="320"/>
                </a:cubicBezTo>
                <a:cubicBezTo>
                  <a:pt x="235" y="317"/>
                  <a:pt x="235" y="317"/>
                  <a:pt x="235" y="317"/>
                </a:cubicBezTo>
                <a:cubicBezTo>
                  <a:pt x="248" y="318"/>
                  <a:pt x="248" y="318"/>
                  <a:pt x="248" y="318"/>
                </a:cubicBezTo>
                <a:cubicBezTo>
                  <a:pt x="251" y="317"/>
                  <a:pt x="251" y="317"/>
                  <a:pt x="251" y="317"/>
                </a:cubicBezTo>
                <a:cubicBezTo>
                  <a:pt x="238" y="310"/>
                  <a:pt x="238" y="310"/>
                  <a:pt x="238" y="310"/>
                </a:cubicBezTo>
                <a:lnTo>
                  <a:pt x="228" y="314"/>
                </a:lnTo>
                <a:close/>
                <a:moveTo>
                  <a:pt x="262" y="328"/>
                </a:moveTo>
                <a:cubicBezTo>
                  <a:pt x="288" y="332"/>
                  <a:pt x="288" y="332"/>
                  <a:pt x="288" y="332"/>
                </a:cubicBezTo>
                <a:cubicBezTo>
                  <a:pt x="288" y="329"/>
                  <a:pt x="288" y="329"/>
                  <a:pt x="288" y="329"/>
                </a:cubicBezTo>
                <a:cubicBezTo>
                  <a:pt x="263" y="324"/>
                  <a:pt x="263" y="324"/>
                  <a:pt x="263" y="324"/>
                </a:cubicBezTo>
                <a:lnTo>
                  <a:pt x="262" y="328"/>
                </a:lnTo>
                <a:close/>
                <a:moveTo>
                  <a:pt x="96" y="209"/>
                </a:moveTo>
                <a:cubicBezTo>
                  <a:pt x="91" y="206"/>
                  <a:pt x="88" y="211"/>
                  <a:pt x="88" y="211"/>
                </a:cubicBezTo>
                <a:cubicBezTo>
                  <a:pt x="96" y="213"/>
                  <a:pt x="100" y="212"/>
                  <a:pt x="96" y="209"/>
                </a:cubicBezTo>
                <a:close/>
                <a:moveTo>
                  <a:pt x="88" y="202"/>
                </a:moveTo>
                <a:cubicBezTo>
                  <a:pt x="84" y="202"/>
                  <a:pt x="81" y="204"/>
                  <a:pt x="85" y="206"/>
                </a:cubicBezTo>
                <a:cubicBezTo>
                  <a:pt x="85" y="206"/>
                  <a:pt x="91" y="204"/>
                  <a:pt x="88" y="202"/>
                </a:cubicBezTo>
                <a:close/>
                <a:moveTo>
                  <a:pt x="104" y="206"/>
                </a:moveTo>
                <a:cubicBezTo>
                  <a:pt x="108" y="206"/>
                  <a:pt x="114" y="201"/>
                  <a:pt x="107" y="201"/>
                </a:cubicBezTo>
                <a:cubicBezTo>
                  <a:pt x="101" y="200"/>
                  <a:pt x="104" y="206"/>
                  <a:pt x="104" y="206"/>
                </a:cubicBezTo>
                <a:close/>
                <a:moveTo>
                  <a:pt x="88" y="197"/>
                </a:moveTo>
                <a:cubicBezTo>
                  <a:pt x="93" y="198"/>
                  <a:pt x="96" y="196"/>
                  <a:pt x="91" y="194"/>
                </a:cubicBezTo>
                <a:cubicBezTo>
                  <a:pt x="88" y="193"/>
                  <a:pt x="88" y="197"/>
                  <a:pt x="88" y="197"/>
                </a:cubicBezTo>
                <a:close/>
                <a:moveTo>
                  <a:pt x="83" y="193"/>
                </a:moveTo>
                <a:cubicBezTo>
                  <a:pt x="81" y="192"/>
                  <a:pt x="77" y="196"/>
                  <a:pt x="80" y="197"/>
                </a:cubicBezTo>
                <a:cubicBezTo>
                  <a:pt x="80" y="197"/>
                  <a:pt x="85" y="194"/>
                  <a:pt x="83" y="193"/>
                </a:cubicBezTo>
                <a:close/>
                <a:moveTo>
                  <a:pt x="123" y="242"/>
                </a:moveTo>
                <a:cubicBezTo>
                  <a:pt x="119" y="240"/>
                  <a:pt x="123" y="246"/>
                  <a:pt x="123" y="246"/>
                </a:cubicBezTo>
                <a:cubicBezTo>
                  <a:pt x="130" y="250"/>
                  <a:pt x="128" y="244"/>
                  <a:pt x="123" y="242"/>
                </a:cubicBezTo>
                <a:close/>
                <a:moveTo>
                  <a:pt x="110" y="221"/>
                </a:moveTo>
                <a:cubicBezTo>
                  <a:pt x="119" y="231"/>
                  <a:pt x="119" y="225"/>
                  <a:pt x="112" y="220"/>
                </a:cubicBezTo>
                <a:cubicBezTo>
                  <a:pt x="105" y="213"/>
                  <a:pt x="110" y="221"/>
                  <a:pt x="110" y="22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1" name="Freeform 30"/>
          <p:cNvSpPr>
            <a:spLocks noEditPoints="1"/>
          </p:cNvSpPr>
          <p:nvPr/>
        </p:nvSpPr>
        <p:spPr bwMode="auto">
          <a:xfrm>
            <a:off x="4530624" y="3932031"/>
            <a:ext cx="302626" cy="276697"/>
          </a:xfrm>
          <a:custGeom>
            <a:avLst/>
            <a:gdLst>
              <a:gd name="T0" fmla="*/ 344 w 381"/>
              <a:gd name="T1" fmla="*/ 70 h 349"/>
              <a:gd name="T2" fmla="*/ 203 w 381"/>
              <a:gd name="T3" fmla="*/ 15 h 349"/>
              <a:gd name="T4" fmla="*/ 140 w 381"/>
              <a:gd name="T5" fmla="*/ 65 h 349"/>
              <a:gd name="T6" fmla="*/ 105 w 381"/>
              <a:gd name="T7" fmla="*/ 101 h 349"/>
              <a:gd name="T8" fmla="*/ 44 w 381"/>
              <a:gd name="T9" fmla="*/ 103 h 349"/>
              <a:gd name="T10" fmla="*/ 16 w 381"/>
              <a:gd name="T11" fmla="*/ 131 h 349"/>
              <a:gd name="T12" fmla="*/ 95 w 381"/>
              <a:gd name="T13" fmla="*/ 145 h 349"/>
              <a:gd name="T14" fmla="*/ 179 w 381"/>
              <a:gd name="T15" fmla="*/ 273 h 349"/>
              <a:gd name="T16" fmla="*/ 259 w 381"/>
              <a:gd name="T17" fmla="*/ 315 h 349"/>
              <a:gd name="T18" fmla="*/ 288 w 381"/>
              <a:gd name="T19" fmla="*/ 313 h 349"/>
              <a:gd name="T20" fmla="*/ 168 w 381"/>
              <a:gd name="T21" fmla="*/ 174 h 349"/>
              <a:gd name="T22" fmla="*/ 223 w 381"/>
              <a:gd name="T23" fmla="*/ 109 h 349"/>
              <a:gd name="T24" fmla="*/ 335 w 381"/>
              <a:gd name="T25" fmla="*/ 119 h 349"/>
              <a:gd name="T26" fmla="*/ 357 w 381"/>
              <a:gd name="T27" fmla="*/ 113 h 349"/>
              <a:gd name="T28" fmla="*/ 274 w 381"/>
              <a:gd name="T29" fmla="*/ 120 h 349"/>
              <a:gd name="T30" fmla="*/ 149 w 381"/>
              <a:gd name="T31" fmla="*/ 158 h 349"/>
              <a:gd name="T32" fmla="*/ 257 w 381"/>
              <a:gd name="T33" fmla="*/ 265 h 349"/>
              <a:gd name="T34" fmla="*/ 340 w 381"/>
              <a:gd name="T35" fmla="*/ 345 h 349"/>
              <a:gd name="T36" fmla="*/ 261 w 381"/>
              <a:gd name="T37" fmla="*/ 309 h 349"/>
              <a:gd name="T38" fmla="*/ 169 w 381"/>
              <a:gd name="T39" fmla="*/ 257 h 349"/>
              <a:gd name="T40" fmla="*/ 98 w 381"/>
              <a:gd name="T41" fmla="*/ 146 h 349"/>
              <a:gd name="T42" fmla="*/ 12 w 381"/>
              <a:gd name="T43" fmla="*/ 135 h 349"/>
              <a:gd name="T44" fmla="*/ 67 w 381"/>
              <a:gd name="T45" fmla="*/ 96 h 349"/>
              <a:gd name="T46" fmla="*/ 94 w 381"/>
              <a:gd name="T47" fmla="*/ 96 h 349"/>
              <a:gd name="T48" fmla="*/ 111 w 381"/>
              <a:gd name="T49" fmla="*/ 79 h 349"/>
              <a:gd name="T50" fmla="*/ 164 w 381"/>
              <a:gd name="T51" fmla="*/ 21 h 349"/>
              <a:gd name="T52" fmla="*/ 190 w 381"/>
              <a:gd name="T53" fmla="*/ 6 h 349"/>
              <a:gd name="T54" fmla="*/ 337 w 381"/>
              <a:gd name="T55" fmla="*/ 48 h 349"/>
              <a:gd name="T56" fmla="*/ 349 w 381"/>
              <a:gd name="T57" fmla="*/ 92 h 349"/>
              <a:gd name="T58" fmla="*/ 83 w 381"/>
              <a:gd name="T59" fmla="*/ 149 h 349"/>
              <a:gd name="T60" fmla="*/ 83 w 381"/>
              <a:gd name="T61" fmla="*/ 147 h 349"/>
              <a:gd name="T62" fmla="*/ 62 w 381"/>
              <a:gd name="T63" fmla="*/ 151 h 349"/>
              <a:gd name="T64" fmla="*/ 63 w 381"/>
              <a:gd name="T65" fmla="*/ 175 h 349"/>
              <a:gd name="T66" fmla="*/ 56 w 381"/>
              <a:gd name="T67" fmla="*/ 130 h 349"/>
              <a:gd name="T68" fmla="*/ 55 w 381"/>
              <a:gd name="T69" fmla="*/ 170 h 349"/>
              <a:gd name="T70" fmla="*/ 53 w 381"/>
              <a:gd name="T71" fmla="*/ 176 h 349"/>
              <a:gd name="T72" fmla="*/ 85 w 381"/>
              <a:gd name="T73" fmla="*/ 172 h 349"/>
              <a:gd name="T74" fmla="*/ 107 w 381"/>
              <a:gd name="T75" fmla="*/ 189 h 349"/>
              <a:gd name="T76" fmla="*/ 82 w 381"/>
              <a:gd name="T77" fmla="*/ 163 h 349"/>
              <a:gd name="T78" fmla="*/ 116 w 381"/>
              <a:gd name="T79" fmla="*/ 239 h 349"/>
              <a:gd name="T80" fmla="*/ 196 w 381"/>
              <a:gd name="T81" fmla="*/ 280 h 349"/>
              <a:gd name="T82" fmla="*/ 221 w 381"/>
              <a:gd name="T83" fmla="*/ 286 h 349"/>
              <a:gd name="T84" fmla="*/ 194 w 381"/>
              <a:gd name="T85" fmla="*/ 277 h 349"/>
              <a:gd name="T86" fmla="*/ 220 w 381"/>
              <a:gd name="T87" fmla="*/ 292 h 349"/>
              <a:gd name="T88" fmla="*/ 209 w 381"/>
              <a:gd name="T89" fmla="*/ 291 h 349"/>
              <a:gd name="T90" fmla="*/ 184 w 381"/>
              <a:gd name="T91" fmla="*/ 305 h 349"/>
              <a:gd name="T92" fmla="*/ 185 w 381"/>
              <a:gd name="T93" fmla="*/ 308 h 349"/>
              <a:gd name="T94" fmla="*/ 238 w 381"/>
              <a:gd name="T95" fmla="*/ 329 h 349"/>
              <a:gd name="T96" fmla="*/ 232 w 381"/>
              <a:gd name="T97" fmla="*/ 329 h 349"/>
              <a:gd name="T98" fmla="*/ 239 w 381"/>
              <a:gd name="T99" fmla="*/ 312 h 349"/>
              <a:gd name="T100" fmla="*/ 291 w 381"/>
              <a:gd name="T101" fmla="*/ 328 h 349"/>
              <a:gd name="T102" fmla="*/ 99 w 381"/>
              <a:gd name="T103" fmla="*/ 208 h 349"/>
              <a:gd name="T104" fmla="*/ 90 w 381"/>
              <a:gd name="T105" fmla="*/ 201 h 349"/>
              <a:gd name="T106" fmla="*/ 89 w 381"/>
              <a:gd name="T107" fmla="*/ 203 h 349"/>
              <a:gd name="T108" fmla="*/ 109 w 381"/>
              <a:gd name="T109" fmla="*/ 200 h 349"/>
              <a:gd name="T110" fmla="*/ 96 w 381"/>
              <a:gd name="T111" fmla="*/ 198 h 349"/>
              <a:gd name="T112" fmla="*/ 94 w 381"/>
              <a:gd name="T113" fmla="*/ 196 h 349"/>
              <a:gd name="T114" fmla="*/ 84 w 381"/>
              <a:gd name="T115" fmla="*/ 194 h 349"/>
              <a:gd name="T116" fmla="*/ 84 w 381"/>
              <a:gd name="T117" fmla="*/ 194 h 349"/>
              <a:gd name="T118" fmla="*/ 129 w 381"/>
              <a:gd name="T119" fmla="*/ 246 h 349"/>
              <a:gd name="T120" fmla="*/ 124 w 381"/>
              <a:gd name="T121" fmla="*/ 242 h 349"/>
              <a:gd name="T122" fmla="*/ 112 w 381"/>
              <a:gd name="T123" fmla="*/ 218 h 349"/>
              <a:gd name="T124" fmla="*/ 118 w 381"/>
              <a:gd name="T125" fmla="*/ 22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1" h="349">
                <a:moveTo>
                  <a:pt x="365" y="100"/>
                </a:moveTo>
                <a:cubicBezTo>
                  <a:pt x="366" y="99"/>
                  <a:pt x="366" y="99"/>
                  <a:pt x="366" y="99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0" y="91"/>
                  <a:pt x="350" y="91"/>
                  <a:pt x="350" y="91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1" y="89"/>
                  <a:pt x="350" y="89"/>
                  <a:pt x="350" y="88"/>
                </a:cubicBezTo>
                <a:cubicBezTo>
                  <a:pt x="349" y="87"/>
                  <a:pt x="349" y="86"/>
                  <a:pt x="349" y="86"/>
                </a:cubicBezTo>
                <a:cubicBezTo>
                  <a:pt x="349" y="85"/>
                  <a:pt x="349" y="85"/>
                  <a:pt x="349" y="85"/>
                </a:cubicBezTo>
                <a:cubicBezTo>
                  <a:pt x="349" y="85"/>
                  <a:pt x="350" y="84"/>
                  <a:pt x="351" y="84"/>
                </a:cubicBezTo>
                <a:cubicBezTo>
                  <a:pt x="350" y="82"/>
                  <a:pt x="350" y="82"/>
                  <a:pt x="350" y="82"/>
                </a:cubicBezTo>
                <a:cubicBezTo>
                  <a:pt x="351" y="84"/>
                  <a:pt x="351" y="84"/>
                  <a:pt x="351" y="84"/>
                </a:cubicBezTo>
                <a:cubicBezTo>
                  <a:pt x="353" y="83"/>
                  <a:pt x="355" y="82"/>
                  <a:pt x="357" y="80"/>
                </a:cubicBezTo>
                <a:cubicBezTo>
                  <a:pt x="358" y="79"/>
                  <a:pt x="359" y="77"/>
                  <a:pt x="359" y="75"/>
                </a:cubicBezTo>
                <a:cubicBezTo>
                  <a:pt x="359" y="74"/>
                  <a:pt x="359" y="72"/>
                  <a:pt x="358" y="71"/>
                </a:cubicBezTo>
                <a:cubicBezTo>
                  <a:pt x="356" y="71"/>
                  <a:pt x="355" y="70"/>
                  <a:pt x="353" y="70"/>
                </a:cubicBezTo>
                <a:cubicBezTo>
                  <a:pt x="353" y="70"/>
                  <a:pt x="353" y="70"/>
                  <a:pt x="353" y="70"/>
                </a:cubicBezTo>
                <a:cubicBezTo>
                  <a:pt x="353" y="70"/>
                  <a:pt x="353" y="70"/>
                  <a:pt x="353" y="70"/>
                </a:cubicBezTo>
                <a:cubicBezTo>
                  <a:pt x="350" y="71"/>
                  <a:pt x="349" y="72"/>
                  <a:pt x="348" y="73"/>
                </a:cubicBezTo>
                <a:cubicBezTo>
                  <a:pt x="347" y="74"/>
                  <a:pt x="347" y="74"/>
                  <a:pt x="347" y="74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7" y="75"/>
                  <a:pt x="347" y="75"/>
                  <a:pt x="347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7" y="75"/>
                  <a:pt x="347" y="75"/>
                  <a:pt x="347" y="75"/>
                </a:cubicBezTo>
                <a:cubicBezTo>
                  <a:pt x="347" y="75"/>
                  <a:pt x="347" y="75"/>
                  <a:pt x="347" y="75"/>
                </a:cubicBezTo>
                <a:cubicBezTo>
                  <a:pt x="346" y="75"/>
                  <a:pt x="346" y="74"/>
                  <a:pt x="345" y="72"/>
                </a:cubicBezTo>
                <a:cubicBezTo>
                  <a:pt x="345" y="72"/>
                  <a:pt x="345" y="72"/>
                  <a:pt x="345" y="72"/>
                </a:cubicBezTo>
                <a:cubicBezTo>
                  <a:pt x="345" y="72"/>
                  <a:pt x="345" y="72"/>
                  <a:pt x="345" y="72"/>
                </a:cubicBezTo>
                <a:cubicBezTo>
                  <a:pt x="344" y="71"/>
                  <a:pt x="344" y="71"/>
                  <a:pt x="344" y="70"/>
                </a:cubicBezTo>
                <a:cubicBezTo>
                  <a:pt x="344" y="68"/>
                  <a:pt x="345" y="66"/>
                  <a:pt x="346" y="64"/>
                </a:cubicBezTo>
                <a:cubicBezTo>
                  <a:pt x="347" y="61"/>
                  <a:pt x="348" y="59"/>
                  <a:pt x="348" y="56"/>
                </a:cubicBezTo>
                <a:cubicBezTo>
                  <a:pt x="348" y="55"/>
                  <a:pt x="347" y="54"/>
                  <a:pt x="347" y="53"/>
                </a:cubicBezTo>
                <a:cubicBezTo>
                  <a:pt x="346" y="51"/>
                  <a:pt x="344" y="48"/>
                  <a:pt x="341" y="45"/>
                </a:cubicBezTo>
                <a:cubicBezTo>
                  <a:pt x="340" y="45"/>
                  <a:pt x="340" y="45"/>
                  <a:pt x="340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27" y="46"/>
                  <a:pt x="327" y="46"/>
                  <a:pt x="327" y="46"/>
                </a:cubicBezTo>
                <a:cubicBezTo>
                  <a:pt x="326" y="46"/>
                  <a:pt x="326" y="46"/>
                  <a:pt x="326" y="46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17" y="60"/>
                  <a:pt x="317" y="60"/>
                  <a:pt x="317" y="60"/>
                </a:cubicBezTo>
                <a:cubicBezTo>
                  <a:pt x="318" y="61"/>
                  <a:pt x="318" y="61"/>
                  <a:pt x="318" y="61"/>
                </a:cubicBezTo>
                <a:cubicBezTo>
                  <a:pt x="318" y="59"/>
                  <a:pt x="318" y="59"/>
                  <a:pt x="318" y="59"/>
                </a:cubicBezTo>
                <a:cubicBezTo>
                  <a:pt x="318" y="59"/>
                  <a:pt x="314" y="60"/>
                  <a:pt x="310" y="60"/>
                </a:cubicBezTo>
                <a:cubicBezTo>
                  <a:pt x="305" y="60"/>
                  <a:pt x="300" y="61"/>
                  <a:pt x="296" y="61"/>
                </a:cubicBezTo>
                <a:cubicBezTo>
                  <a:pt x="293" y="61"/>
                  <a:pt x="285" y="60"/>
                  <a:pt x="278" y="59"/>
                </a:cubicBezTo>
                <a:cubicBezTo>
                  <a:pt x="272" y="59"/>
                  <a:pt x="265" y="58"/>
                  <a:pt x="265" y="58"/>
                </a:cubicBezTo>
                <a:cubicBezTo>
                  <a:pt x="265" y="60"/>
                  <a:pt x="265" y="60"/>
                  <a:pt x="265" y="60"/>
                </a:cubicBezTo>
                <a:cubicBezTo>
                  <a:pt x="267" y="59"/>
                  <a:pt x="267" y="59"/>
                  <a:pt x="267" y="59"/>
                </a:cubicBezTo>
                <a:cubicBezTo>
                  <a:pt x="267" y="59"/>
                  <a:pt x="266" y="57"/>
                  <a:pt x="265" y="55"/>
                </a:cubicBezTo>
                <a:cubicBezTo>
                  <a:pt x="264" y="52"/>
                  <a:pt x="262" y="49"/>
                  <a:pt x="259" y="47"/>
                </a:cubicBezTo>
                <a:cubicBezTo>
                  <a:pt x="256" y="46"/>
                  <a:pt x="252" y="46"/>
                  <a:pt x="249" y="46"/>
                </a:cubicBezTo>
                <a:cubicBezTo>
                  <a:pt x="246" y="46"/>
                  <a:pt x="244" y="46"/>
                  <a:pt x="243" y="46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33" y="36"/>
                  <a:pt x="226" y="31"/>
                  <a:pt x="223" y="29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19" y="27"/>
                  <a:pt x="219" y="27"/>
                  <a:pt x="219" y="27"/>
                </a:cubicBezTo>
                <a:cubicBezTo>
                  <a:pt x="221" y="27"/>
                  <a:pt x="221" y="27"/>
                  <a:pt x="221" y="27"/>
                </a:cubicBezTo>
                <a:cubicBezTo>
                  <a:pt x="221" y="27"/>
                  <a:pt x="218" y="20"/>
                  <a:pt x="215" y="16"/>
                </a:cubicBezTo>
                <a:cubicBezTo>
                  <a:pt x="214" y="14"/>
                  <a:pt x="213" y="14"/>
                  <a:pt x="212" y="13"/>
                </a:cubicBezTo>
                <a:cubicBezTo>
                  <a:pt x="211" y="13"/>
                  <a:pt x="209" y="13"/>
                  <a:pt x="208" y="13"/>
                </a:cubicBezTo>
                <a:cubicBezTo>
                  <a:pt x="205" y="13"/>
                  <a:pt x="202" y="14"/>
                  <a:pt x="201" y="14"/>
                </a:cubicBezTo>
                <a:cubicBezTo>
                  <a:pt x="202" y="15"/>
                  <a:pt x="202" y="15"/>
                  <a:pt x="202" y="15"/>
                </a:cubicBezTo>
                <a:cubicBezTo>
                  <a:pt x="203" y="15"/>
                  <a:pt x="203" y="15"/>
                  <a:pt x="203" y="15"/>
                </a:cubicBezTo>
                <a:cubicBezTo>
                  <a:pt x="201" y="8"/>
                  <a:pt x="201" y="8"/>
                  <a:pt x="201" y="8"/>
                </a:cubicBezTo>
                <a:cubicBezTo>
                  <a:pt x="200" y="7"/>
                  <a:pt x="200" y="7"/>
                  <a:pt x="200" y="7"/>
                </a:cubicBezTo>
                <a:cubicBezTo>
                  <a:pt x="200" y="7"/>
                  <a:pt x="200" y="7"/>
                  <a:pt x="200" y="7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83" y="0"/>
                  <a:pt x="176" y="0"/>
                </a:cubicBezTo>
                <a:cubicBezTo>
                  <a:pt x="175" y="0"/>
                  <a:pt x="174" y="0"/>
                  <a:pt x="173" y="0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0"/>
                  <a:pt x="174" y="0"/>
                  <a:pt x="174" y="0"/>
                </a:cubicBezTo>
                <a:cubicBezTo>
                  <a:pt x="173" y="0"/>
                  <a:pt x="172" y="0"/>
                  <a:pt x="172" y="1"/>
                </a:cubicBezTo>
                <a:cubicBezTo>
                  <a:pt x="171" y="1"/>
                  <a:pt x="171" y="2"/>
                  <a:pt x="171" y="3"/>
                </a:cubicBezTo>
                <a:cubicBezTo>
                  <a:pt x="170" y="4"/>
                  <a:pt x="170" y="5"/>
                  <a:pt x="170" y="5"/>
                </a:cubicBezTo>
                <a:cubicBezTo>
                  <a:pt x="170" y="10"/>
                  <a:pt x="172" y="17"/>
                  <a:pt x="172" y="17"/>
                </a:cubicBezTo>
                <a:cubicBezTo>
                  <a:pt x="174" y="16"/>
                  <a:pt x="174" y="16"/>
                  <a:pt x="174" y="16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74" y="15"/>
                  <a:pt x="172" y="14"/>
                  <a:pt x="170" y="13"/>
                </a:cubicBezTo>
                <a:cubicBezTo>
                  <a:pt x="169" y="13"/>
                  <a:pt x="167" y="12"/>
                  <a:pt x="166" y="12"/>
                </a:cubicBezTo>
                <a:cubicBezTo>
                  <a:pt x="165" y="11"/>
                  <a:pt x="164" y="11"/>
                  <a:pt x="163" y="11"/>
                </a:cubicBezTo>
                <a:cubicBezTo>
                  <a:pt x="162" y="11"/>
                  <a:pt x="161" y="11"/>
                  <a:pt x="160" y="12"/>
                </a:cubicBezTo>
                <a:cubicBezTo>
                  <a:pt x="160" y="13"/>
                  <a:pt x="159" y="14"/>
                  <a:pt x="159" y="15"/>
                </a:cubicBezTo>
                <a:cubicBezTo>
                  <a:pt x="159" y="17"/>
                  <a:pt x="160" y="18"/>
                  <a:pt x="160" y="20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3" y="22"/>
                  <a:pt x="163" y="22"/>
                  <a:pt x="163" y="22"/>
                </a:cubicBezTo>
                <a:cubicBezTo>
                  <a:pt x="162" y="20"/>
                  <a:pt x="162" y="20"/>
                  <a:pt x="162" y="20"/>
                </a:cubicBezTo>
                <a:cubicBezTo>
                  <a:pt x="162" y="20"/>
                  <a:pt x="156" y="23"/>
                  <a:pt x="149" y="27"/>
                </a:cubicBezTo>
                <a:cubicBezTo>
                  <a:pt x="145" y="28"/>
                  <a:pt x="142" y="30"/>
                  <a:pt x="139" y="32"/>
                </a:cubicBezTo>
                <a:cubicBezTo>
                  <a:pt x="136" y="34"/>
                  <a:pt x="133" y="35"/>
                  <a:pt x="132" y="37"/>
                </a:cubicBezTo>
                <a:cubicBezTo>
                  <a:pt x="131" y="38"/>
                  <a:pt x="131" y="39"/>
                  <a:pt x="131" y="40"/>
                </a:cubicBezTo>
                <a:cubicBezTo>
                  <a:pt x="131" y="42"/>
                  <a:pt x="132" y="43"/>
                  <a:pt x="133" y="44"/>
                </a:cubicBezTo>
                <a:cubicBezTo>
                  <a:pt x="134" y="46"/>
                  <a:pt x="137" y="48"/>
                  <a:pt x="139" y="49"/>
                </a:cubicBezTo>
                <a:cubicBezTo>
                  <a:pt x="140" y="50"/>
                  <a:pt x="142" y="50"/>
                  <a:pt x="142" y="50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1" y="49"/>
                  <a:pt x="141" y="49"/>
                  <a:pt x="141" y="49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62"/>
                  <a:pt x="126" y="65"/>
                  <a:pt x="121" y="68"/>
                </a:cubicBezTo>
                <a:cubicBezTo>
                  <a:pt x="119" y="69"/>
                  <a:pt x="116" y="71"/>
                  <a:pt x="114" y="73"/>
                </a:cubicBezTo>
                <a:cubicBezTo>
                  <a:pt x="112" y="74"/>
                  <a:pt x="110" y="76"/>
                  <a:pt x="109" y="78"/>
                </a:cubicBezTo>
                <a:cubicBezTo>
                  <a:pt x="109" y="78"/>
                  <a:pt x="108" y="79"/>
                  <a:pt x="108" y="80"/>
                </a:cubicBezTo>
                <a:cubicBezTo>
                  <a:pt x="108" y="80"/>
                  <a:pt x="108" y="81"/>
                  <a:pt x="109" y="81"/>
                </a:cubicBezTo>
                <a:cubicBezTo>
                  <a:pt x="109" y="82"/>
                  <a:pt x="110" y="82"/>
                  <a:pt x="110" y="82"/>
                </a:cubicBezTo>
                <a:cubicBezTo>
                  <a:pt x="111" y="82"/>
                  <a:pt x="111" y="82"/>
                  <a:pt x="112" y="82"/>
                </a:cubicBezTo>
                <a:cubicBezTo>
                  <a:pt x="114" y="82"/>
                  <a:pt x="116" y="82"/>
                  <a:pt x="118" y="81"/>
                </a:cubicBezTo>
                <a:cubicBezTo>
                  <a:pt x="120" y="80"/>
                  <a:pt x="121" y="80"/>
                  <a:pt x="122" y="80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22" y="83"/>
                  <a:pt x="122" y="83"/>
                  <a:pt x="122" y="83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1" y="84"/>
                  <a:pt x="119" y="86"/>
                  <a:pt x="117" y="88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6" y="89"/>
                  <a:pt x="116" y="90"/>
                  <a:pt x="116" y="91"/>
                </a:cubicBezTo>
                <a:cubicBezTo>
                  <a:pt x="116" y="92"/>
                  <a:pt x="116" y="93"/>
                  <a:pt x="117" y="94"/>
                </a:cubicBezTo>
                <a:cubicBezTo>
                  <a:pt x="118" y="97"/>
                  <a:pt x="121" y="99"/>
                  <a:pt x="121" y="99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97"/>
                  <a:pt x="120" y="98"/>
                  <a:pt x="118" y="100"/>
                </a:cubicBezTo>
                <a:cubicBezTo>
                  <a:pt x="116" y="101"/>
                  <a:pt x="113" y="103"/>
                  <a:pt x="109" y="103"/>
                </a:cubicBezTo>
                <a:cubicBezTo>
                  <a:pt x="107" y="103"/>
                  <a:pt x="105" y="102"/>
                  <a:pt x="105" y="102"/>
                </a:cubicBezTo>
                <a:cubicBezTo>
                  <a:pt x="104" y="102"/>
                  <a:pt x="105" y="102"/>
                  <a:pt x="104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104" y="99"/>
                  <a:pt x="103" y="97"/>
                  <a:pt x="100" y="96"/>
                </a:cubicBezTo>
                <a:cubicBezTo>
                  <a:pt x="98" y="95"/>
                  <a:pt x="95" y="93"/>
                  <a:pt x="93" y="93"/>
                </a:cubicBezTo>
                <a:cubicBezTo>
                  <a:pt x="92" y="93"/>
                  <a:pt x="92" y="93"/>
                  <a:pt x="91" y="94"/>
                </a:cubicBezTo>
                <a:cubicBezTo>
                  <a:pt x="91" y="94"/>
                  <a:pt x="91" y="95"/>
                  <a:pt x="91" y="95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9"/>
                  <a:pt x="91" y="102"/>
                  <a:pt x="91" y="102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86" y="97"/>
                  <a:pt x="83" y="96"/>
                  <a:pt x="81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79" y="96"/>
                  <a:pt x="79" y="96"/>
                  <a:pt x="79" y="96"/>
                </a:cubicBezTo>
                <a:cubicBezTo>
                  <a:pt x="80" y="95"/>
                  <a:pt x="80" y="95"/>
                  <a:pt x="80" y="95"/>
                </a:cubicBezTo>
                <a:cubicBezTo>
                  <a:pt x="75" y="88"/>
                  <a:pt x="75" y="88"/>
                  <a:pt x="75" y="88"/>
                </a:cubicBezTo>
                <a:cubicBezTo>
                  <a:pt x="74" y="89"/>
                  <a:pt x="74" y="89"/>
                  <a:pt x="74" y="89"/>
                </a:cubicBezTo>
                <a:cubicBezTo>
                  <a:pt x="75" y="89"/>
                  <a:pt x="75" y="89"/>
                  <a:pt x="75" y="89"/>
                </a:cubicBezTo>
                <a:cubicBezTo>
                  <a:pt x="75" y="89"/>
                  <a:pt x="75" y="88"/>
                  <a:pt x="75" y="86"/>
                </a:cubicBezTo>
                <a:cubicBezTo>
                  <a:pt x="74" y="85"/>
                  <a:pt x="74" y="84"/>
                  <a:pt x="73" y="84"/>
                </a:cubicBezTo>
                <a:cubicBezTo>
                  <a:pt x="72" y="83"/>
                  <a:pt x="71" y="82"/>
                  <a:pt x="70" y="82"/>
                </a:cubicBezTo>
                <a:cubicBezTo>
                  <a:pt x="69" y="82"/>
                  <a:pt x="69" y="82"/>
                  <a:pt x="69" y="82"/>
                </a:cubicBezTo>
                <a:cubicBezTo>
                  <a:pt x="69" y="83"/>
                  <a:pt x="69" y="83"/>
                  <a:pt x="69" y="83"/>
                </a:cubicBezTo>
                <a:cubicBezTo>
                  <a:pt x="68" y="84"/>
                  <a:pt x="68" y="85"/>
                  <a:pt x="68" y="86"/>
                </a:cubicBezTo>
                <a:cubicBezTo>
                  <a:pt x="68" y="88"/>
                  <a:pt x="68" y="90"/>
                  <a:pt x="68" y="90"/>
                </a:cubicBezTo>
                <a:cubicBezTo>
                  <a:pt x="70" y="89"/>
                  <a:pt x="70" y="89"/>
                  <a:pt x="70" y="89"/>
                </a:cubicBezTo>
                <a:cubicBezTo>
                  <a:pt x="69" y="88"/>
                  <a:pt x="69" y="88"/>
                  <a:pt x="69" y="88"/>
                </a:cubicBezTo>
                <a:cubicBezTo>
                  <a:pt x="66" y="89"/>
                  <a:pt x="66" y="89"/>
                  <a:pt x="66" y="89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90"/>
                  <a:pt x="66" y="90"/>
                  <a:pt x="66" y="90"/>
                </a:cubicBezTo>
                <a:cubicBezTo>
                  <a:pt x="64" y="96"/>
                  <a:pt x="64" y="96"/>
                  <a:pt x="64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5" y="95"/>
                  <a:pt x="65" y="95"/>
                  <a:pt x="65" y="95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2"/>
                  <a:pt x="20" y="102"/>
                  <a:pt x="19" y="102"/>
                </a:cubicBezTo>
                <a:cubicBezTo>
                  <a:pt x="18" y="103"/>
                  <a:pt x="17" y="104"/>
                  <a:pt x="16" y="105"/>
                </a:cubicBezTo>
                <a:cubicBezTo>
                  <a:pt x="16" y="106"/>
                  <a:pt x="15" y="106"/>
                  <a:pt x="15" y="106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3" y="106"/>
                  <a:pt x="12" y="106"/>
                </a:cubicBezTo>
                <a:cubicBezTo>
                  <a:pt x="11" y="106"/>
                  <a:pt x="9" y="105"/>
                  <a:pt x="8" y="104"/>
                </a:cubicBezTo>
                <a:cubicBezTo>
                  <a:pt x="7" y="104"/>
                  <a:pt x="7" y="103"/>
                  <a:pt x="6" y="103"/>
                </a:cubicBezTo>
                <a:cubicBezTo>
                  <a:pt x="6" y="103"/>
                  <a:pt x="6" y="103"/>
                  <a:pt x="6" y="103"/>
                </a:cubicBezTo>
                <a:cubicBezTo>
                  <a:pt x="4" y="102"/>
                  <a:pt x="4" y="102"/>
                  <a:pt x="4" y="102"/>
                </a:cubicBezTo>
                <a:cubicBezTo>
                  <a:pt x="4" y="103"/>
                  <a:pt x="4" y="103"/>
                  <a:pt x="4" y="103"/>
                </a:cubicBezTo>
                <a:cubicBezTo>
                  <a:pt x="1" y="107"/>
                  <a:pt x="1" y="107"/>
                  <a:pt x="1" y="107"/>
                </a:cubicBezTo>
                <a:cubicBezTo>
                  <a:pt x="0" y="108"/>
                  <a:pt x="0" y="108"/>
                  <a:pt x="0" y="108"/>
                </a:cubicBezTo>
                <a:cubicBezTo>
                  <a:pt x="1" y="109"/>
                  <a:pt x="1" y="109"/>
                  <a:pt x="1" y="109"/>
                </a:cubicBezTo>
                <a:cubicBezTo>
                  <a:pt x="7" y="113"/>
                  <a:pt x="7" y="113"/>
                  <a:pt x="7" y="113"/>
                </a:cubicBezTo>
                <a:cubicBezTo>
                  <a:pt x="8" y="112"/>
                  <a:pt x="8" y="112"/>
                  <a:pt x="8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11" y="132"/>
                  <a:pt x="11" y="132"/>
                  <a:pt x="11" y="132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9" y="135"/>
                  <a:pt x="9" y="135"/>
                  <a:pt x="9" y="135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33" y="170"/>
                  <a:pt x="33" y="170"/>
                  <a:pt x="33" y="170"/>
                </a:cubicBezTo>
                <a:cubicBezTo>
                  <a:pt x="35" y="168"/>
                  <a:pt x="35" y="168"/>
                  <a:pt x="35" y="168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39" y="144"/>
                  <a:pt x="39" y="144"/>
                  <a:pt x="39" y="144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8" y="145"/>
                  <a:pt x="38" y="147"/>
                  <a:pt x="40" y="148"/>
                </a:cubicBezTo>
                <a:cubicBezTo>
                  <a:pt x="41" y="149"/>
                  <a:pt x="43" y="150"/>
                  <a:pt x="45" y="150"/>
                </a:cubicBezTo>
                <a:cubicBezTo>
                  <a:pt x="46" y="150"/>
                  <a:pt x="47" y="150"/>
                  <a:pt x="47" y="150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9" y="149"/>
                  <a:pt x="49" y="148"/>
                  <a:pt x="50" y="147"/>
                </a:cubicBezTo>
                <a:cubicBezTo>
                  <a:pt x="51" y="145"/>
                  <a:pt x="51" y="142"/>
                  <a:pt x="51" y="139"/>
                </a:cubicBezTo>
                <a:cubicBezTo>
                  <a:pt x="52" y="135"/>
                  <a:pt x="52" y="129"/>
                  <a:pt x="52" y="125"/>
                </a:cubicBezTo>
                <a:cubicBezTo>
                  <a:pt x="53" y="123"/>
                  <a:pt x="53" y="121"/>
                  <a:pt x="54" y="119"/>
                </a:cubicBezTo>
                <a:cubicBezTo>
                  <a:pt x="54" y="117"/>
                  <a:pt x="55" y="117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9" y="116"/>
                  <a:pt x="61" y="117"/>
                  <a:pt x="64" y="118"/>
                </a:cubicBezTo>
                <a:cubicBezTo>
                  <a:pt x="69" y="120"/>
                  <a:pt x="74" y="123"/>
                  <a:pt x="78" y="125"/>
                </a:cubicBezTo>
                <a:cubicBezTo>
                  <a:pt x="80" y="126"/>
                  <a:pt x="82" y="127"/>
                  <a:pt x="83" y="128"/>
                </a:cubicBezTo>
                <a:cubicBezTo>
                  <a:pt x="84" y="129"/>
                  <a:pt x="85" y="130"/>
                  <a:pt x="85" y="130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95" y="147"/>
                  <a:pt x="95" y="147"/>
                  <a:pt x="95" y="147"/>
                </a:cubicBezTo>
                <a:cubicBezTo>
                  <a:pt x="97" y="146"/>
                  <a:pt x="97" y="146"/>
                  <a:pt x="97" y="146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5" y="145"/>
                  <a:pt x="92" y="153"/>
                  <a:pt x="92" y="161"/>
                </a:cubicBezTo>
                <a:cubicBezTo>
                  <a:pt x="92" y="165"/>
                  <a:pt x="93" y="169"/>
                  <a:pt x="96" y="171"/>
                </a:cubicBezTo>
                <a:cubicBezTo>
                  <a:pt x="97" y="170"/>
                  <a:pt x="97" y="170"/>
                  <a:pt x="97" y="170"/>
                </a:cubicBezTo>
                <a:cubicBezTo>
                  <a:pt x="96" y="171"/>
                  <a:pt x="96" y="171"/>
                  <a:pt x="96" y="171"/>
                </a:cubicBezTo>
                <a:cubicBezTo>
                  <a:pt x="101" y="178"/>
                  <a:pt x="120" y="198"/>
                  <a:pt x="120" y="198"/>
                </a:cubicBezTo>
                <a:cubicBezTo>
                  <a:pt x="120" y="198"/>
                  <a:pt x="120" y="198"/>
                  <a:pt x="120" y="198"/>
                </a:cubicBezTo>
                <a:cubicBezTo>
                  <a:pt x="120" y="198"/>
                  <a:pt x="120" y="198"/>
                  <a:pt x="120" y="198"/>
                </a:cubicBezTo>
                <a:cubicBezTo>
                  <a:pt x="120" y="198"/>
                  <a:pt x="124" y="200"/>
                  <a:pt x="128" y="201"/>
                </a:cubicBezTo>
                <a:cubicBezTo>
                  <a:pt x="132" y="203"/>
                  <a:pt x="137" y="205"/>
                  <a:pt x="139" y="205"/>
                </a:cubicBezTo>
                <a:cubicBezTo>
                  <a:pt x="140" y="204"/>
                  <a:pt x="140" y="204"/>
                  <a:pt x="140" y="204"/>
                </a:cubicBezTo>
                <a:cubicBezTo>
                  <a:pt x="139" y="205"/>
                  <a:pt x="139" y="205"/>
                  <a:pt x="139" y="205"/>
                </a:cubicBezTo>
                <a:cubicBezTo>
                  <a:pt x="140" y="206"/>
                  <a:pt x="142" y="208"/>
                  <a:pt x="144" y="210"/>
                </a:cubicBezTo>
                <a:cubicBezTo>
                  <a:pt x="145" y="212"/>
                  <a:pt x="147" y="214"/>
                  <a:pt x="147" y="214"/>
                </a:cubicBezTo>
                <a:cubicBezTo>
                  <a:pt x="148" y="213"/>
                  <a:pt x="148" y="213"/>
                  <a:pt x="148" y="213"/>
                </a:cubicBezTo>
                <a:cubicBezTo>
                  <a:pt x="148" y="212"/>
                  <a:pt x="148" y="212"/>
                  <a:pt x="148" y="212"/>
                </a:cubicBezTo>
                <a:cubicBezTo>
                  <a:pt x="148" y="212"/>
                  <a:pt x="147" y="211"/>
                  <a:pt x="145" y="211"/>
                </a:cubicBezTo>
                <a:cubicBezTo>
                  <a:pt x="142" y="210"/>
                  <a:pt x="138" y="208"/>
                  <a:pt x="134" y="207"/>
                </a:cubicBezTo>
                <a:cubicBezTo>
                  <a:pt x="132" y="206"/>
                  <a:pt x="130" y="205"/>
                  <a:pt x="129" y="204"/>
                </a:cubicBezTo>
                <a:cubicBezTo>
                  <a:pt x="127" y="204"/>
                  <a:pt x="126" y="203"/>
                  <a:pt x="126" y="203"/>
                </a:cubicBezTo>
                <a:cubicBezTo>
                  <a:pt x="126" y="202"/>
                  <a:pt x="126" y="202"/>
                  <a:pt x="126" y="202"/>
                </a:cubicBezTo>
                <a:cubicBezTo>
                  <a:pt x="125" y="202"/>
                  <a:pt x="125" y="202"/>
                  <a:pt x="125" y="202"/>
                </a:cubicBezTo>
                <a:cubicBezTo>
                  <a:pt x="124" y="202"/>
                  <a:pt x="123" y="203"/>
                  <a:pt x="122" y="203"/>
                </a:cubicBezTo>
                <a:cubicBezTo>
                  <a:pt x="118" y="204"/>
                  <a:pt x="112" y="206"/>
                  <a:pt x="112" y="206"/>
                </a:cubicBezTo>
                <a:cubicBezTo>
                  <a:pt x="111" y="207"/>
                  <a:pt x="111" y="207"/>
                  <a:pt x="111" y="207"/>
                </a:cubicBezTo>
                <a:cubicBezTo>
                  <a:pt x="111" y="208"/>
                  <a:pt x="111" y="208"/>
                  <a:pt x="111" y="208"/>
                </a:cubicBezTo>
                <a:cubicBezTo>
                  <a:pt x="111" y="208"/>
                  <a:pt x="114" y="215"/>
                  <a:pt x="118" y="222"/>
                </a:cubicBezTo>
                <a:cubicBezTo>
                  <a:pt x="121" y="225"/>
                  <a:pt x="123" y="229"/>
                  <a:pt x="126" y="232"/>
                </a:cubicBezTo>
                <a:cubicBezTo>
                  <a:pt x="129" y="235"/>
                  <a:pt x="132" y="238"/>
                  <a:pt x="135" y="239"/>
                </a:cubicBezTo>
                <a:cubicBezTo>
                  <a:pt x="141" y="241"/>
                  <a:pt x="149" y="246"/>
                  <a:pt x="156" y="250"/>
                </a:cubicBezTo>
                <a:cubicBezTo>
                  <a:pt x="159" y="252"/>
                  <a:pt x="162" y="254"/>
                  <a:pt x="164" y="255"/>
                </a:cubicBezTo>
                <a:cubicBezTo>
                  <a:pt x="166" y="257"/>
                  <a:pt x="167" y="258"/>
                  <a:pt x="167" y="258"/>
                </a:cubicBezTo>
                <a:cubicBezTo>
                  <a:pt x="168" y="256"/>
                  <a:pt x="168" y="256"/>
                  <a:pt x="168" y="256"/>
                </a:cubicBezTo>
                <a:cubicBezTo>
                  <a:pt x="167" y="256"/>
                  <a:pt x="167" y="256"/>
                  <a:pt x="167" y="256"/>
                </a:cubicBezTo>
                <a:cubicBezTo>
                  <a:pt x="167" y="256"/>
                  <a:pt x="165" y="259"/>
                  <a:pt x="165" y="263"/>
                </a:cubicBezTo>
                <a:cubicBezTo>
                  <a:pt x="165" y="264"/>
                  <a:pt x="165" y="267"/>
                  <a:pt x="167" y="268"/>
                </a:cubicBezTo>
                <a:cubicBezTo>
                  <a:pt x="171" y="272"/>
                  <a:pt x="175" y="273"/>
                  <a:pt x="177" y="273"/>
                </a:cubicBezTo>
                <a:cubicBezTo>
                  <a:pt x="178" y="273"/>
                  <a:pt x="179" y="273"/>
                  <a:pt x="179" y="273"/>
                </a:cubicBezTo>
                <a:cubicBezTo>
                  <a:pt x="179" y="273"/>
                  <a:pt x="179" y="273"/>
                  <a:pt x="179" y="273"/>
                </a:cubicBezTo>
                <a:cubicBezTo>
                  <a:pt x="179" y="273"/>
                  <a:pt x="179" y="273"/>
                  <a:pt x="179" y="273"/>
                </a:cubicBezTo>
                <a:cubicBezTo>
                  <a:pt x="197" y="267"/>
                  <a:pt x="197" y="267"/>
                  <a:pt x="197" y="267"/>
                </a:cubicBezTo>
                <a:cubicBezTo>
                  <a:pt x="196" y="266"/>
                  <a:pt x="196" y="266"/>
                  <a:pt x="196" y="266"/>
                </a:cubicBezTo>
                <a:cubicBezTo>
                  <a:pt x="196" y="267"/>
                  <a:pt x="196" y="267"/>
                  <a:pt x="196" y="267"/>
                </a:cubicBezTo>
                <a:cubicBezTo>
                  <a:pt x="230" y="277"/>
                  <a:pt x="230" y="277"/>
                  <a:pt x="230" y="277"/>
                </a:cubicBezTo>
                <a:cubicBezTo>
                  <a:pt x="230" y="275"/>
                  <a:pt x="230" y="275"/>
                  <a:pt x="230" y="275"/>
                </a:cubicBezTo>
                <a:cubicBezTo>
                  <a:pt x="229" y="276"/>
                  <a:pt x="229" y="276"/>
                  <a:pt x="229" y="276"/>
                </a:cubicBezTo>
                <a:cubicBezTo>
                  <a:pt x="229" y="276"/>
                  <a:pt x="234" y="288"/>
                  <a:pt x="244" y="294"/>
                </a:cubicBezTo>
                <a:cubicBezTo>
                  <a:pt x="244" y="294"/>
                  <a:pt x="244" y="294"/>
                  <a:pt x="244" y="294"/>
                </a:cubicBezTo>
                <a:cubicBezTo>
                  <a:pt x="245" y="294"/>
                  <a:pt x="245" y="294"/>
                  <a:pt x="245" y="294"/>
                </a:cubicBezTo>
                <a:cubicBezTo>
                  <a:pt x="254" y="297"/>
                  <a:pt x="264" y="305"/>
                  <a:pt x="271" y="309"/>
                </a:cubicBezTo>
                <a:cubicBezTo>
                  <a:pt x="272" y="308"/>
                  <a:pt x="272" y="308"/>
                  <a:pt x="272" y="308"/>
                </a:cubicBezTo>
                <a:cubicBezTo>
                  <a:pt x="271" y="308"/>
                  <a:pt x="271" y="308"/>
                  <a:pt x="271" y="308"/>
                </a:cubicBezTo>
                <a:cubicBezTo>
                  <a:pt x="273" y="311"/>
                  <a:pt x="277" y="314"/>
                  <a:pt x="280" y="316"/>
                </a:cubicBezTo>
                <a:cubicBezTo>
                  <a:pt x="282" y="317"/>
                  <a:pt x="285" y="318"/>
                  <a:pt x="285" y="318"/>
                </a:cubicBezTo>
                <a:cubicBezTo>
                  <a:pt x="286" y="317"/>
                  <a:pt x="286" y="317"/>
                  <a:pt x="286" y="317"/>
                </a:cubicBezTo>
                <a:cubicBezTo>
                  <a:pt x="286" y="316"/>
                  <a:pt x="286" y="316"/>
                  <a:pt x="286" y="316"/>
                </a:cubicBezTo>
                <a:cubicBezTo>
                  <a:pt x="286" y="316"/>
                  <a:pt x="283" y="315"/>
                  <a:pt x="280" y="314"/>
                </a:cubicBezTo>
                <a:cubicBezTo>
                  <a:pt x="279" y="314"/>
                  <a:pt x="277" y="313"/>
                  <a:pt x="276" y="313"/>
                </a:cubicBezTo>
                <a:cubicBezTo>
                  <a:pt x="274" y="312"/>
                  <a:pt x="273" y="312"/>
                  <a:pt x="273" y="312"/>
                </a:cubicBezTo>
                <a:cubicBezTo>
                  <a:pt x="272" y="313"/>
                  <a:pt x="272" y="313"/>
                  <a:pt x="272" y="313"/>
                </a:cubicBezTo>
                <a:cubicBezTo>
                  <a:pt x="273" y="312"/>
                  <a:pt x="273" y="312"/>
                  <a:pt x="273" y="312"/>
                </a:cubicBezTo>
                <a:cubicBezTo>
                  <a:pt x="271" y="310"/>
                  <a:pt x="269" y="309"/>
                  <a:pt x="267" y="308"/>
                </a:cubicBezTo>
                <a:cubicBezTo>
                  <a:pt x="265" y="307"/>
                  <a:pt x="263" y="306"/>
                  <a:pt x="261" y="306"/>
                </a:cubicBezTo>
                <a:cubicBezTo>
                  <a:pt x="261" y="308"/>
                  <a:pt x="261" y="308"/>
                  <a:pt x="261" y="308"/>
                </a:cubicBezTo>
                <a:cubicBezTo>
                  <a:pt x="262" y="306"/>
                  <a:pt x="262" y="306"/>
                  <a:pt x="262" y="306"/>
                </a:cubicBezTo>
                <a:cubicBezTo>
                  <a:pt x="261" y="306"/>
                  <a:pt x="259" y="305"/>
                  <a:pt x="256" y="305"/>
                </a:cubicBezTo>
                <a:cubicBezTo>
                  <a:pt x="250" y="304"/>
                  <a:pt x="240" y="302"/>
                  <a:pt x="240" y="302"/>
                </a:cubicBezTo>
                <a:cubicBezTo>
                  <a:pt x="235" y="301"/>
                  <a:pt x="235" y="301"/>
                  <a:pt x="235" y="301"/>
                </a:cubicBezTo>
                <a:cubicBezTo>
                  <a:pt x="239" y="305"/>
                  <a:pt x="239" y="305"/>
                  <a:pt x="239" y="305"/>
                </a:cubicBezTo>
                <a:cubicBezTo>
                  <a:pt x="239" y="305"/>
                  <a:pt x="240" y="306"/>
                  <a:pt x="242" y="307"/>
                </a:cubicBezTo>
                <a:cubicBezTo>
                  <a:pt x="243" y="308"/>
                  <a:pt x="244" y="309"/>
                  <a:pt x="245" y="309"/>
                </a:cubicBezTo>
                <a:cubicBezTo>
                  <a:pt x="246" y="310"/>
                  <a:pt x="247" y="310"/>
                  <a:pt x="248" y="310"/>
                </a:cubicBezTo>
                <a:cubicBezTo>
                  <a:pt x="248" y="309"/>
                  <a:pt x="248" y="309"/>
                  <a:pt x="248" y="309"/>
                </a:cubicBezTo>
                <a:cubicBezTo>
                  <a:pt x="247" y="310"/>
                  <a:pt x="247" y="310"/>
                  <a:pt x="247" y="310"/>
                </a:cubicBezTo>
                <a:cubicBezTo>
                  <a:pt x="249" y="311"/>
                  <a:pt x="254" y="313"/>
                  <a:pt x="259" y="315"/>
                </a:cubicBezTo>
                <a:cubicBezTo>
                  <a:pt x="263" y="317"/>
                  <a:pt x="267" y="318"/>
                  <a:pt x="267" y="318"/>
                </a:cubicBezTo>
                <a:cubicBezTo>
                  <a:pt x="267" y="318"/>
                  <a:pt x="267" y="318"/>
                  <a:pt x="267" y="318"/>
                </a:cubicBezTo>
                <a:cubicBezTo>
                  <a:pt x="267" y="318"/>
                  <a:pt x="267" y="318"/>
                  <a:pt x="267" y="318"/>
                </a:cubicBezTo>
                <a:cubicBezTo>
                  <a:pt x="288" y="326"/>
                  <a:pt x="288" y="326"/>
                  <a:pt x="288" y="326"/>
                </a:cubicBezTo>
                <a:cubicBezTo>
                  <a:pt x="289" y="327"/>
                  <a:pt x="289" y="327"/>
                  <a:pt x="289" y="327"/>
                </a:cubicBezTo>
                <a:cubicBezTo>
                  <a:pt x="289" y="326"/>
                  <a:pt x="289" y="326"/>
                  <a:pt x="289" y="326"/>
                </a:cubicBezTo>
                <a:cubicBezTo>
                  <a:pt x="292" y="323"/>
                  <a:pt x="292" y="323"/>
                  <a:pt x="292" y="323"/>
                </a:cubicBezTo>
                <a:cubicBezTo>
                  <a:pt x="291" y="322"/>
                  <a:pt x="291" y="322"/>
                  <a:pt x="291" y="322"/>
                </a:cubicBezTo>
                <a:cubicBezTo>
                  <a:pt x="290" y="324"/>
                  <a:pt x="290" y="324"/>
                  <a:pt x="290" y="324"/>
                </a:cubicBezTo>
                <a:cubicBezTo>
                  <a:pt x="313" y="337"/>
                  <a:pt x="313" y="337"/>
                  <a:pt x="313" y="337"/>
                </a:cubicBezTo>
                <a:cubicBezTo>
                  <a:pt x="313" y="337"/>
                  <a:pt x="313" y="337"/>
                  <a:pt x="313" y="337"/>
                </a:cubicBezTo>
                <a:cubicBezTo>
                  <a:pt x="314" y="337"/>
                  <a:pt x="314" y="337"/>
                  <a:pt x="314" y="337"/>
                </a:cubicBezTo>
                <a:cubicBezTo>
                  <a:pt x="321" y="337"/>
                  <a:pt x="321" y="337"/>
                  <a:pt x="321" y="337"/>
                </a:cubicBezTo>
                <a:cubicBezTo>
                  <a:pt x="321" y="336"/>
                  <a:pt x="321" y="336"/>
                  <a:pt x="321" y="336"/>
                </a:cubicBezTo>
                <a:cubicBezTo>
                  <a:pt x="320" y="337"/>
                  <a:pt x="320" y="337"/>
                  <a:pt x="320" y="337"/>
                </a:cubicBezTo>
                <a:cubicBezTo>
                  <a:pt x="324" y="340"/>
                  <a:pt x="324" y="340"/>
                  <a:pt x="324" y="340"/>
                </a:cubicBezTo>
                <a:cubicBezTo>
                  <a:pt x="324" y="340"/>
                  <a:pt x="324" y="340"/>
                  <a:pt x="324" y="340"/>
                </a:cubicBezTo>
                <a:cubicBezTo>
                  <a:pt x="324" y="340"/>
                  <a:pt x="324" y="340"/>
                  <a:pt x="324" y="340"/>
                </a:cubicBezTo>
                <a:cubicBezTo>
                  <a:pt x="340" y="348"/>
                  <a:pt x="340" y="348"/>
                  <a:pt x="340" y="348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42" y="347"/>
                  <a:pt x="342" y="347"/>
                  <a:pt x="342" y="347"/>
                </a:cubicBezTo>
                <a:cubicBezTo>
                  <a:pt x="342" y="347"/>
                  <a:pt x="343" y="344"/>
                  <a:pt x="343" y="342"/>
                </a:cubicBezTo>
                <a:cubicBezTo>
                  <a:pt x="343" y="340"/>
                  <a:pt x="343" y="338"/>
                  <a:pt x="342" y="336"/>
                </a:cubicBezTo>
                <a:cubicBezTo>
                  <a:pt x="341" y="335"/>
                  <a:pt x="341" y="334"/>
                  <a:pt x="340" y="334"/>
                </a:cubicBezTo>
                <a:cubicBezTo>
                  <a:pt x="339" y="333"/>
                  <a:pt x="338" y="333"/>
                  <a:pt x="337" y="333"/>
                </a:cubicBezTo>
                <a:cubicBezTo>
                  <a:pt x="337" y="335"/>
                  <a:pt x="337" y="335"/>
                  <a:pt x="337" y="335"/>
                </a:cubicBezTo>
                <a:cubicBezTo>
                  <a:pt x="337" y="333"/>
                  <a:pt x="337" y="333"/>
                  <a:pt x="337" y="333"/>
                </a:cubicBezTo>
                <a:cubicBezTo>
                  <a:pt x="336" y="332"/>
                  <a:pt x="334" y="332"/>
                  <a:pt x="333" y="332"/>
                </a:cubicBezTo>
                <a:cubicBezTo>
                  <a:pt x="331" y="332"/>
                  <a:pt x="330" y="333"/>
                  <a:pt x="329" y="334"/>
                </a:cubicBezTo>
                <a:cubicBezTo>
                  <a:pt x="328" y="334"/>
                  <a:pt x="328" y="335"/>
                  <a:pt x="327" y="335"/>
                </a:cubicBezTo>
                <a:cubicBezTo>
                  <a:pt x="329" y="336"/>
                  <a:pt x="329" y="336"/>
                  <a:pt x="329" y="336"/>
                </a:cubicBezTo>
                <a:cubicBezTo>
                  <a:pt x="330" y="335"/>
                  <a:pt x="330" y="335"/>
                  <a:pt x="330" y="335"/>
                </a:cubicBezTo>
                <a:cubicBezTo>
                  <a:pt x="300" y="309"/>
                  <a:pt x="300" y="309"/>
                  <a:pt x="300" y="309"/>
                </a:cubicBezTo>
                <a:cubicBezTo>
                  <a:pt x="299" y="309"/>
                  <a:pt x="299" y="309"/>
                  <a:pt x="299" y="309"/>
                </a:cubicBezTo>
                <a:cubicBezTo>
                  <a:pt x="299" y="309"/>
                  <a:pt x="299" y="309"/>
                  <a:pt x="299" y="309"/>
                </a:cubicBezTo>
                <a:cubicBezTo>
                  <a:pt x="288" y="311"/>
                  <a:pt x="288" y="311"/>
                  <a:pt x="288" y="311"/>
                </a:cubicBezTo>
                <a:cubicBezTo>
                  <a:pt x="288" y="313"/>
                  <a:pt x="288" y="313"/>
                  <a:pt x="288" y="313"/>
                </a:cubicBezTo>
                <a:cubicBezTo>
                  <a:pt x="290" y="314"/>
                  <a:pt x="290" y="314"/>
                  <a:pt x="290" y="314"/>
                </a:cubicBezTo>
                <a:cubicBezTo>
                  <a:pt x="290" y="313"/>
                  <a:pt x="291" y="311"/>
                  <a:pt x="291" y="307"/>
                </a:cubicBezTo>
                <a:cubicBezTo>
                  <a:pt x="291" y="304"/>
                  <a:pt x="290" y="300"/>
                  <a:pt x="287" y="297"/>
                </a:cubicBezTo>
                <a:cubicBezTo>
                  <a:pt x="287" y="297"/>
                  <a:pt x="287" y="297"/>
                  <a:pt x="287" y="297"/>
                </a:cubicBezTo>
                <a:cubicBezTo>
                  <a:pt x="286" y="297"/>
                  <a:pt x="286" y="297"/>
                  <a:pt x="286" y="297"/>
                </a:cubicBezTo>
                <a:cubicBezTo>
                  <a:pt x="282" y="293"/>
                  <a:pt x="276" y="290"/>
                  <a:pt x="270" y="286"/>
                </a:cubicBezTo>
                <a:cubicBezTo>
                  <a:pt x="268" y="284"/>
                  <a:pt x="265" y="283"/>
                  <a:pt x="263" y="281"/>
                </a:cubicBezTo>
                <a:cubicBezTo>
                  <a:pt x="261" y="280"/>
                  <a:pt x="260" y="278"/>
                  <a:pt x="260" y="278"/>
                </a:cubicBezTo>
                <a:cubicBezTo>
                  <a:pt x="259" y="278"/>
                  <a:pt x="259" y="278"/>
                  <a:pt x="259" y="278"/>
                </a:cubicBezTo>
                <a:cubicBezTo>
                  <a:pt x="260" y="278"/>
                  <a:pt x="260" y="278"/>
                  <a:pt x="260" y="278"/>
                </a:cubicBezTo>
                <a:cubicBezTo>
                  <a:pt x="260" y="275"/>
                  <a:pt x="259" y="273"/>
                  <a:pt x="259" y="272"/>
                </a:cubicBezTo>
                <a:cubicBezTo>
                  <a:pt x="259" y="270"/>
                  <a:pt x="260" y="269"/>
                  <a:pt x="260" y="268"/>
                </a:cubicBezTo>
                <a:cubicBezTo>
                  <a:pt x="260" y="267"/>
                  <a:pt x="260" y="267"/>
                  <a:pt x="260" y="267"/>
                </a:cubicBezTo>
                <a:cubicBezTo>
                  <a:pt x="260" y="266"/>
                  <a:pt x="260" y="266"/>
                  <a:pt x="260" y="266"/>
                </a:cubicBezTo>
                <a:cubicBezTo>
                  <a:pt x="260" y="266"/>
                  <a:pt x="260" y="266"/>
                  <a:pt x="260" y="266"/>
                </a:cubicBezTo>
                <a:cubicBezTo>
                  <a:pt x="260" y="265"/>
                  <a:pt x="260" y="265"/>
                  <a:pt x="260" y="265"/>
                </a:cubicBezTo>
                <a:cubicBezTo>
                  <a:pt x="259" y="264"/>
                  <a:pt x="259" y="264"/>
                  <a:pt x="259" y="264"/>
                </a:cubicBezTo>
                <a:cubicBezTo>
                  <a:pt x="243" y="256"/>
                  <a:pt x="243" y="256"/>
                  <a:pt x="243" y="256"/>
                </a:cubicBezTo>
                <a:cubicBezTo>
                  <a:pt x="242" y="258"/>
                  <a:pt x="242" y="258"/>
                  <a:pt x="242" y="258"/>
                </a:cubicBezTo>
                <a:cubicBezTo>
                  <a:pt x="243" y="257"/>
                  <a:pt x="243" y="257"/>
                  <a:pt x="243" y="257"/>
                </a:cubicBezTo>
                <a:cubicBezTo>
                  <a:pt x="232" y="246"/>
                  <a:pt x="226" y="241"/>
                  <a:pt x="223" y="239"/>
                </a:cubicBezTo>
                <a:cubicBezTo>
                  <a:pt x="220" y="236"/>
                  <a:pt x="220" y="236"/>
                  <a:pt x="220" y="236"/>
                </a:cubicBezTo>
                <a:cubicBezTo>
                  <a:pt x="219" y="237"/>
                  <a:pt x="219" y="237"/>
                  <a:pt x="219" y="237"/>
                </a:cubicBezTo>
                <a:cubicBezTo>
                  <a:pt x="221" y="237"/>
                  <a:pt x="221" y="237"/>
                  <a:pt x="221" y="237"/>
                </a:cubicBezTo>
                <a:cubicBezTo>
                  <a:pt x="218" y="233"/>
                  <a:pt x="218" y="233"/>
                  <a:pt x="218" y="233"/>
                </a:cubicBezTo>
                <a:cubicBezTo>
                  <a:pt x="218" y="232"/>
                  <a:pt x="218" y="232"/>
                  <a:pt x="218" y="232"/>
                </a:cubicBezTo>
                <a:cubicBezTo>
                  <a:pt x="218" y="232"/>
                  <a:pt x="218" y="232"/>
                  <a:pt x="218" y="232"/>
                </a:cubicBezTo>
                <a:cubicBezTo>
                  <a:pt x="218" y="232"/>
                  <a:pt x="216" y="231"/>
                  <a:pt x="215" y="230"/>
                </a:cubicBezTo>
                <a:cubicBezTo>
                  <a:pt x="209" y="226"/>
                  <a:pt x="198" y="218"/>
                  <a:pt x="192" y="211"/>
                </a:cubicBezTo>
                <a:cubicBezTo>
                  <a:pt x="192" y="211"/>
                  <a:pt x="192" y="211"/>
                  <a:pt x="192" y="211"/>
                </a:cubicBezTo>
                <a:cubicBezTo>
                  <a:pt x="192" y="211"/>
                  <a:pt x="192" y="211"/>
                  <a:pt x="192" y="211"/>
                </a:cubicBezTo>
                <a:cubicBezTo>
                  <a:pt x="187" y="206"/>
                  <a:pt x="185" y="201"/>
                  <a:pt x="183" y="198"/>
                </a:cubicBezTo>
                <a:cubicBezTo>
                  <a:pt x="182" y="194"/>
                  <a:pt x="182" y="191"/>
                  <a:pt x="180" y="187"/>
                </a:cubicBezTo>
                <a:cubicBezTo>
                  <a:pt x="180" y="187"/>
                  <a:pt x="180" y="187"/>
                  <a:pt x="180" y="187"/>
                </a:cubicBezTo>
                <a:cubicBezTo>
                  <a:pt x="180" y="187"/>
                  <a:pt x="180" y="187"/>
                  <a:pt x="180" y="187"/>
                </a:cubicBezTo>
                <a:cubicBezTo>
                  <a:pt x="176" y="177"/>
                  <a:pt x="169" y="173"/>
                  <a:pt x="169" y="173"/>
                </a:cubicBezTo>
                <a:cubicBezTo>
                  <a:pt x="168" y="174"/>
                  <a:pt x="168" y="174"/>
                  <a:pt x="168" y="174"/>
                </a:cubicBezTo>
                <a:cubicBezTo>
                  <a:pt x="170" y="175"/>
                  <a:pt x="170" y="175"/>
                  <a:pt x="170" y="175"/>
                </a:cubicBezTo>
                <a:cubicBezTo>
                  <a:pt x="172" y="169"/>
                  <a:pt x="172" y="169"/>
                  <a:pt x="172" y="169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5" y="158"/>
                  <a:pt x="165" y="158"/>
                  <a:pt x="165" y="158"/>
                </a:cubicBezTo>
                <a:cubicBezTo>
                  <a:pt x="165" y="158"/>
                  <a:pt x="165" y="158"/>
                  <a:pt x="165" y="158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51" y="156"/>
                  <a:pt x="151" y="156"/>
                  <a:pt x="151" y="156"/>
                </a:cubicBezTo>
                <a:cubicBezTo>
                  <a:pt x="151" y="158"/>
                  <a:pt x="151" y="158"/>
                  <a:pt x="151" y="158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52" y="157"/>
                  <a:pt x="152" y="157"/>
                  <a:pt x="151" y="155"/>
                </a:cubicBezTo>
                <a:cubicBezTo>
                  <a:pt x="150" y="150"/>
                  <a:pt x="147" y="139"/>
                  <a:pt x="147" y="131"/>
                </a:cubicBezTo>
                <a:cubicBezTo>
                  <a:pt x="147" y="129"/>
                  <a:pt x="147" y="127"/>
                  <a:pt x="148" y="126"/>
                </a:cubicBezTo>
                <a:cubicBezTo>
                  <a:pt x="148" y="124"/>
                  <a:pt x="149" y="123"/>
                  <a:pt x="150" y="123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3" y="121"/>
                  <a:pt x="155" y="120"/>
                  <a:pt x="157" y="120"/>
                </a:cubicBezTo>
                <a:cubicBezTo>
                  <a:pt x="159" y="120"/>
                  <a:pt x="161" y="121"/>
                  <a:pt x="162" y="122"/>
                </a:cubicBezTo>
                <a:cubicBezTo>
                  <a:pt x="164" y="124"/>
                  <a:pt x="166" y="125"/>
                  <a:pt x="167" y="127"/>
                </a:cubicBezTo>
                <a:cubicBezTo>
                  <a:pt x="169" y="128"/>
                  <a:pt x="171" y="131"/>
                  <a:pt x="174" y="133"/>
                </a:cubicBezTo>
                <a:cubicBezTo>
                  <a:pt x="177" y="135"/>
                  <a:pt x="180" y="137"/>
                  <a:pt x="183" y="137"/>
                </a:cubicBezTo>
                <a:cubicBezTo>
                  <a:pt x="184" y="137"/>
                  <a:pt x="185" y="137"/>
                  <a:pt x="186" y="136"/>
                </a:cubicBezTo>
                <a:cubicBezTo>
                  <a:pt x="186" y="135"/>
                  <a:pt x="186" y="135"/>
                  <a:pt x="186" y="135"/>
                </a:cubicBezTo>
                <a:cubicBezTo>
                  <a:pt x="186" y="137"/>
                  <a:pt x="186" y="137"/>
                  <a:pt x="186" y="137"/>
                </a:cubicBezTo>
                <a:cubicBezTo>
                  <a:pt x="187" y="136"/>
                  <a:pt x="188" y="136"/>
                  <a:pt x="189" y="135"/>
                </a:cubicBezTo>
                <a:cubicBezTo>
                  <a:pt x="190" y="133"/>
                  <a:pt x="191" y="132"/>
                  <a:pt x="191" y="130"/>
                </a:cubicBezTo>
                <a:cubicBezTo>
                  <a:pt x="192" y="127"/>
                  <a:pt x="193" y="123"/>
                  <a:pt x="194" y="121"/>
                </a:cubicBezTo>
                <a:cubicBezTo>
                  <a:pt x="194" y="119"/>
                  <a:pt x="195" y="118"/>
                  <a:pt x="195" y="118"/>
                </a:cubicBezTo>
                <a:cubicBezTo>
                  <a:pt x="196" y="117"/>
                  <a:pt x="196" y="116"/>
                  <a:pt x="197" y="116"/>
                </a:cubicBezTo>
                <a:cubicBezTo>
                  <a:pt x="196" y="115"/>
                  <a:pt x="196" y="115"/>
                  <a:pt x="196" y="115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9" y="116"/>
                  <a:pt x="204" y="117"/>
                  <a:pt x="208" y="118"/>
                </a:cubicBezTo>
                <a:cubicBezTo>
                  <a:pt x="213" y="118"/>
                  <a:pt x="216" y="119"/>
                  <a:pt x="216" y="119"/>
                </a:cubicBezTo>
                <a:cubicBezTo>
                  <a:pt x="217" y="119"/>
                  <a:pt x="217" y="119"/>
                  <a:pt x="217" y="119"/>
                </a:cubicBezTo>
                <a:cubicBezTo>
                  <a:pt x="218" y="118"/>
                  <a:pt x="218" y="118"/>
                  <a:pt x="218" y="118"/>
                </a:cubicBezTo>
                <a:cubicBezTo>
                  <a:pt x="225" y="110"/>
                  <a:pt x="225" y="110"/>
                  <a:pt x="225" y="110"/>
                </a:cubicBezTo>
                <a:cubicBezTo>
                  <a:pt x="223" y="109"/>
                  <a:pt x="223" y="109"/>
                  <a:pt x="223" y="109"/>
                </a:cubicBezTo>
                <a:cubicBezTo>
                  <a:pt x="222" y="111"/>
                  <a:pt x="222" y="111"/>
                  <a:pt x="222" y="111"/>
                </a:cubicBezTo>
                <a:cubicBezTo>
                  <a:pt x="223" y="111"/>
                  <a:pt x="225" y="113"/>
                  <a:pt x="229" y="115"/>
                </a:cubicBezTo>
                <a:cubicBezTo>
                  <a:pt x="230" y="117"/>
                  <a:pt x="232" y="118"/>
                  <a:pt x="234" y="119"/>
                </a:cubicBezTo>
                <a:cubicBezTo>
                  <a:pt x="236" y="120"/>
                  <a:pt x="238" y="120"/>
                  <a:pt x="240" y="120"/>
                </a:cubicBezTo>
                <a:cubicBezTo>
                  <a:pt x="269" y="120"/>
                  <a:pt x="269" y="120"/>
                  <a:pt x="269" y="120"/>
                </a:cubicBezTo>
                <a:cubicBezTo>
                  <a:pt x="269" y="119"/>
                  <a:pt x="269" y="119"/>
                  <a:pt x="269" y="119"/>
                </a:cubicBezTo>
                <a:cubicBezTo>
                  <a:pt x="268" y="120"/>
                  <a:pt x="268" y="120"/>
                  <a:pt x="268" y="120"/>
                </a:cubicBezTo>
                <a:cubicBezTo>
                  <a:pt x="268" y="120"/>
                  <a:pt x="270" y="121"/>
                  <a:pt x="272" y="123"/>
                </a:cubicBezTo>
                <a:cubicBezTo>
                  <a:pt x="275" y="124"/>
                  <a:pt x="277" y="126"/>
                  <a:pt x="280" y="126"/>
                </a:cubicBezTo>
                <a:cubicBezTo>
                  <a:pt x="282" y="126"/>
                  <a:pt x="284" y="125"/>
                  <a:pt x="285" y="124"/>
                </a:cubicBezTo>
                <a:cubicBezTo>
                  <a:pt x="289" y="120"/>
                  <a:pt x="292" y="114"/>
                  <a:pt x="292" y="114"/>
                </a:cubicBezTo>
                <a:cubicBezTo>
                  <a:pt x="291" y="113"/>
                  <a:pt x="291" y="113"/>
                  <a:pt x="291" y="113"/>
                </a:cubicBezTo>
                <a:cubicBezTo>
                  <a:pt x="290" y="114"/>
                  <a:pt x="290" y="114"/>
                  <a:pt x="290" y="114"/>
                </a:cubicBezTo>
                <a:cubicBezTo>
                  <a:pt x="290" y="114"/>
                  <a:pt x="292" y="117"/>
                  <a:pt x="294" y="119"/>
                </a:cubicBezTo>
                <a:cubicBezTo>
                  <a:pt x="295" y="120"/>
                  <a:pt x="296" y="121"/>
                  <a:pt x="298" y="122"/>
                </a:cubicBezTo>
                <a:cubicBezTo>
                  <a:pt x="299" y="122"/>
                  <a:pt x="300" y="123"/>
                  <a:pt x="302" y="123"/>
                </a:cubicBezTo>
                <a:cubicBezTo>
                  <a:pt x="303" y="123"/>
                  <a:pt x="305" y="122"/>
                  <a:pt x="305" y="121"/>
                </a:cubicBezTo>
                <a:cubicBezTo>
                  <a:pt x="306" y="120"/>
                  <a:pt x="307" y="118"/>
                  <a:pt x="307" y="116"/>
                </a:cubicBezTo>
                <a:cubicBezTo>
                  <a:pt x="307" y="115"/>
                  <a:pt x="307" y="114"/>
                  <a:pt x="307" y="113"/>
                </a:cubicBezTo>
                <a:cubicBezTo>
                  <a:pt x="306" y="113"/>
                  <a:pt x="306" y="113"/>
                  <a:pt x="306" y="113"/>
                </a:cubicBezTo>
                <a:cubicBezTo>
                  <a:pt x="306" y="115"/>
                  <a:pt x="306" y="115"/>
                  <a:pt x="306" y="115"/>
                </a:cubicBezTo>
                <a:cubicBezTo>
                  <a:pt x="316" y="116"/>
                  <a:pt x="316" y="116"/>
                  <a:pt x="316" y="116"/>
                </a:cubicBezTo>
                <a:cubicBezTo>
                  <a:pt x="317" y="115"/>
                  <a:pt x="317" y="115"/>
                  <a:pt x="317" y="115"/>
                </a:cubicBezTo>
                <a:cubicBezTo>
                  <a:pt x="316" y="116"/>
                  <a:pt x="316" y="116"/>
                  <a:pt x="316" y="116"/>
                </a:cubicBezTo>
                <a:cubicBezTo>
                  <a:pt x="324" y="123"/>
                  <a:pt x="324" y="123"/>
                  <a:pt x="324" y="123"/>
                </a:cubicBezTo>
                <a:cubicBezTo>
                  <a:pt x="325" y="124"/>
                  <a:pt x="325" y="124"/>
                  <a:pt x="325" y="124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7" y="121"/>
                  <a:pt x="328" y="120"/>
                </a:cubicBezTo>
                <a:cubicBezTo>
                  <a:pt x="329" y="120"/>
                  <a:pt x="330" y="119"/>
                  <a:pt x="333" y="119"/>
                </a:cubicBezTo>
                <a:cubicBezTo>
                  <a:pt x="334" y="119"/>
                  <a:pt x="334" y="119"/>
                  <a:pt x="335" y="119"/>
                </a:cubicBezTo>
                <a:cubicBezTo>
                  <a:pt x="335" y="118"/>
                  <a:pt x="335" y="118"/>
                  <a:pt x="335" y="118"/>
                </a:cubicBezTo>
                <a:cubicBezTo>
                  <a:pt x="335" y="119"/>
                  <a:pt x="335" y="119"/>
                  <a:pt x="335" y="119"/>
                </a:cubicBezTo>
                <a:cubicBezTo>
                  <a:pt x="336" y="120"/>
                  <a:pt x="338" y="121"/>
                  <a:pt x="338" y="123"/>
                </a:cubicBezTo>
                <a:cubicBezTo>
                  <a:pt x="340" y="125"/>
                  <a:pt x="341" y="128"/>
                  <a:pt x="342" y="130"/>
                </a:cubicBezTo>
                <a:cubicBezTo>
                  <a:pt x="342" y="131"/>
                  <a:pt x="343" y="133"/>
                  <a:pt x="344" y="134"/>
                </a:cubicBezTo>
                <a:cubicBezTo>
                  <a:pt x="345" y="135"/>
                  <a:pt x="346" y="135"/>
                  <a:pt x="348" y="135"/>
                </a:cubicBezTo>
                <a:cubicBezTo>
                  <a:pt x="352" y="135"/>
                  <a:pt x="356" y="133"/>
                  <a:pt x="359" y="132"/>
                </a:cubicBezTo>
                <a:cubicBezTo>
                  <a:pt x="362" y="130"/>
                  <a:pt x="363" y="128"/>
                  <a:pt x="363" y="128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0" y="110"/>
                  <a:pt x="360" y="110"/>
                  <a:pt x="360" y="110"/>
                </a:cubicBezTo>
                <a:cubicBezTo>
                  <a:pt x="358" y="111"/>
                  <a:pt x="358" y="111"/>
                  <a:pt x="358" y="111"/>
                </a:cubicBezTo>
                <a:cubicBezTo>
                  <a:pt x="359" y="112"/>
                  <a:pt x="359" y="112"/>
                  <a:pt x="359" y="112"/>
                </a:cubicBezTo>
                <a:cubicBezTo>
                  <a:pt x="366" y="105"/>
                  <a:pt x="366" y="105"/>
                  <a:pt x="366" y="105"/>
                </a:cubicBezTo>
                <a:cubicBezTo>
                  <a:pt x="365" y="104"/>
                  <a:pt x="365" y="104"/>
                  <a:pt x="365" y="104"/>
                </a:cubicBezTo>
                <a:cubicBezTo>
                  <a:pt x="365" y="106"/>
                  <a:pt x="365" y="106"/>
                  <a:pt x="365" y="106"/>
                </a:cubicBezTo>
                <a:cubicBezTo>
                  <a:pt x="380" y="106"/>
                  <a:pt x="380" y="106"/>
                  <a:pt x="380" y="106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104"/>
                  <a:pt x="381" y="104"/>
                  <a:pt x="381" y="104"/>
                </a:cubicBezTo>
                <a:cubicBezTo>
                  <a:pt x="381" y="100"/>
                  <a:pt x="381" y="100"/>
                  <a:pt x="381" y="100"/>
                </a:cubicBezTo>
                <a:cubicBezTo>
                  <a:pt x="381" y="99"/>
                  <a:pt x="381" y="99"/>
                  <a:pt x="381" y="99"/>
                </a:cubicBezTo>
                <a:cubicBezTo>
                  <a:pt x="365" y="99"/>
                  <a:pt x="365" y="99"/>
                  <a:pt x="365" y="99"/>
                </a:cubicBezTo>
                <a:cubicBezTo>
                  <a:pt x="365" y="100"/>
                  <a:pt x="365" y="100"/>
                  <a:pt x="365" y="100"/>
                </a:cubicBezTo>
                <a:cubicBezTo>
                  <a:pt x="366" y="99"/>
                  <a:pt x="366" y="99"/>
                  <a:pt x="366" y="99"/>
                </a:cubicBezTo>
                <a:cubicBezTo>
                  <a:pt x="365" y="100"/>
                  <a:pt x="365" y="100"/>
                  <a:pt x="365" y="100"/>
                </a:cubicBezTo>
                <a:cubicBezTo>
                  <a:pt x="365" y="102"/>
                  <a:pt x="365" y="102"/>
                  <a:pt x="365" y="102"/>
                </a:cubicBezTo>
                <a:cubicBezTo>
                  <a:pt x="380" y="102"/>
                  <a:pt x="380" y="102"/>
                  <a:pt x="380" y="102"/>
                </a:cubicBezTo>
                <a:cubicBezTo>
                  <a:pt x="380" y="100"/>
                  <a:pt x="380" y="100"/>
                  <a:pt x="380" y="100"/>
                </a:cubicBezTo>
                <a:cubicBezTo>
                  <a:pt x="378" y="100"/>
                  <a:pt x="378" y="100"/>
                  <a:pt x="378" y="100"/>
                </a:cubicBezTo>
                <a:cubicBezTo>
                  <a:pt x="378" y="100"/>
                  <a:pt x="378" y="100"/>
                  <a:pt x="378" y="104"/>
                </a:cubicBezTo>
                <a:cubicBezTo>
                  <a:pt x="380" y="104"/>
                  <a:pt x="380" y="104"/>
                  <a:pt x="380" y="104"/>
                </a:cubicBezTo>
                <a:cubicBezTo>
                  <a:pt x="380" y="103"/>
                  <a:pt x="380" y="103"/>
                  <a:pt x="380" y="103"/>
                </a:cubicBezTo>
                <a:cubicBezTo>
                  <a:pt x="380" y="103"/>
                  <a:pt x="380" y="103"/>
                  <a:pt x="365" y="103"/>
                </a:cubicBezTo>
                <a:cubicBezTo>
                  <a:pt x="364" y="103"/>
                  <a:pt x="364" y="103"/>
                  <a:pt x="364" y="103"/>
                </a:cubicBezTo>
                <a:cubicBezTo>
                  <a:pt x="364" y="103"/>
                  <a:pt x="364" y="103"/>
                  <a:pt x="364" y="103"/>
                </a:cubicBezTo>
                <a:cubicBezTo>
                  <a:pt x="364" y="103"/>
                  <a:pt x="364" y="103"/>
                  <a:pt x="357" y="110"/>
                </a:cubicBezTo>
                <a:cubicBezTo>
                  <a:pt x="357" y="110"/>
                  <a:pt x="357" y="110"/>
                  <a:pt x="357" y="110"/>
                </a:cubicBezTo>
                <a:cubicBezTo>
                  <a:pt x="357" y="111"/>
                  <a:pt x="357" y="111"/>
                  <a:pt x="357" y="111"/>
                </a:cubicBezTo>
                <a:cubicBezTo>
                  <a:pt x="357" y="111"/>
                  <a:pt x="357" y="111"/>
                  <a:pt x="357" y="113"/>
                </a:cubicBezTo>
                <a:cubicBezTo>
                  <a:pt x="358" y="115"/>
                  <a:pt x="359" y="119"/>
                  <a:pt x="361" y="127"/>
                </a:cubicBezTo>
                <a:cubicBezTo>
                  <a:pt x="362" y="127"/>
                  <a:pt x="362" y="127"/>
                  <a:pt x="362" y="127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1" y="127"/>
                  <a:pt x="354" y="132"/>
                  <a:pt x="348" y="132"/>
                </a:cubicBezTo>
                <a:cubicBezTo>
                  <a:pt x="347" y="132"/>
                  <a:pt x="347" y="132"/>
                  <a:pt x="346" y="132"/>
                </a:cubicBezTo>
                <a:cubicBezTo>
                  <a:pt x="346" y="132"/>
                  <a:pt x="345" y="131"/>
                  <a:pt x="345" y="130"/>
                </a:cubicBezTo>
                <a:cubicBezTo>
                  <a:pt x="344" y="128"/>
                  <a:pt x="343" y="125"/>
                  <a:pt x="342" y="123"/>
                </a:cubicBezTo>
                <a:cubicBezTo>
                  <a:pt x="341" y="120"/>
                  <a:pt x="339" y="118"/>
                  <a:pt x="336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5" y="116"/>
                  <a:pt x="334" y="116"/>
                  <a:pt x="333" y="116"/>
                </a:cubicBezTo>
                <a:cubicBezTo>
                  <a:pt x="330" y="116"/>
                  <a:pt x="327" y="117"/>
                  <a:pt x="326" y="118"/>
                </a:cubicBezTo>
                <a:cubicBezTo>
                  <a:pt x="324" y="120"/>
                  <a:pt x="323" y="121"/>
                  <a:pt x="323" y="121"/>
                </a:cubicBezTo>
                <a:cubicBezTo>
                  <a:pt x="325" y="122"/>
                  <a:pt x="325" y="122"/>
                  <a:pt x="325" y="122"/>
                </a:cubicBezTo>
                <a:cubicBezTo>
                  <a:pt x="326" y="120"/>
                  <a:pt x="326" y="120"/>
                  <a:pt x="326" y="120"/>
                </a:cubicBezTo>
                <a:cubicBezTo>
                  <a:pt x="326" y="120"/>
                  <a:pt x="326" y="120"/>
                  <a:pt x="318" y="114"/>
                </a:cubicBezTo>
                <a:cubicBezTo>
                  <a:pt x="317" y="113"/>
                  <a:pt x="317" y="113"/>
                  <a:pt x="317" y="113"/>
                </a:cubicBezTo>
                <a:cubicBezTo>
                  <a:pt x="317" y="113"/>
                  <a:pt x="317" y="113"/>
                  <a:pt x="317" y="113"/>
                </a:cubicBezTo>
                <a:cubicBezTo>
                  <a:pt x="317" y="113"/>
                  <a:pt x="317" y="113"/>
                  <a:pt x="306" y="112"/>
                </a:cubicBezTo>
                <a:cubicBezTo>
                  <a:pt x="304" y="112"/>
                  <a:pt x="304" y="112"/>
                  <a:pt x="304" y="112"/>
                </a:cubicBezTo>
                <a:cubicBezTo>
                  <a:pt x="304" y="113"/>
                  <a:pt x="304" y="113"/>
                  <a:pt x="304" y="113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304" y="114"/>
                  <a:pt x="304" y="116"/>
                  <a:pt x="304" y="118"/>
                </a:cubicBezTo>
                <a:cubicBezTo>
                  <a:pt x="303" y="119"/>
                  <a:pt x="303" y="119"/>
                  <a:pt x="303" y="120"/>
                </a:cubicBezTo>
                <a:cubicBezTo>
                  <a:pt x="302" y="120"/>
                  <a:pt x="302" y="120"/>
                  <a:pt x="302" y="120"/>
                </a:cubicBezTo>
                <a:cubicBezTo>
                  <a:pt x="301" y="120"/>
                  <a:pt x="300" y="120"/>
                  <a:pt x="299" y="119"/>
                </a:cubicBezTo>
                <a:cubicBezTo>
                  <a:pt x="297" y="118"/>
                  <a:pt x="296" y="116"/>
                  <a:pt x="294" y="115"/>
                </a:cubicBezTo>
                <a:cubicBezTo>
                  <a:pt x="294" y="114"/>
                  <a:pt x="293" y="114"/>
                  <a:pt x="293" y="113"/>
                </a:cubicBezTo>
                <a:cubicBezTo>
                  <a:pt x="292" y="113"/>
                  <a:pt x="292" y="113"/>
                  <a:pt x="292" y="113"/>
                </a:cubicBezTo>
                <a:cubicBezTo>
                  <a:pt x="291" y="111"/>
                  <a:pt x="291" y="111"/>
                  <a:pt x="291" y="111"/>
                </a:cubicBezTo>
                <a:cubicBezTo>
                  <a:pt x="290" y="113"/>
                  <a:pt x="290" y="113"/>
                  <a:pt x="290" y="113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14"/>
                  <a:pt x="287" y="117"/>
                  <a:pt x="286" y="119"/>
                </a:cubicBezTo>
                <a:cubicBezTo>
                  <a:pt x="285" y="120"/>
                  <a:pt x="284" y="121"/>
                  <a:pt x="283" y="122"/>
                </a:cubicBezTo>
                <a:cubicBezTo>
                  <a:pt x="282" y="122"/>
                  <a:pt x="281" y="123"/>
                  <a:pt x="280" y="123"/>
                </a:cubicBezTo>
                <a:cubicBezTo>
                  <a:pt x="279" y="123"/>
                  <a:pt x="276" y="122"/>
                  <a:pt x="274" y="120"/>
                </a:cubicBezTo>
                <a:cubicBezTo>
                  <a:pt x="273" y="120"/>
                  <a:pt x="272" y="119"/>
                  <a:pt x="271" y="119"/>
                </a:cubicBezTo>
                <a:cubicBezTo>
                  <a:pt x="271" y="118"/>
                  <a:pt x="271" y="118"/>
                  <a:pt x="271" y="118"/>
                </a:cubicBezTo>
                <a:cubicBezTo>
                  <a:pt x="270" y="118"/>
                  <a:pt x="270" y="118"/>
                  <a:pt x="270" y="118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69" y="117"/>
                  <a:pt x="269" y="117"/>
                  <a:pt x="269" y="117"/>
                </a:cubicBezTo>
                <a:cubicBezTo>
                  <a:pt x="269" y="117"/>
                  <a:pt x="269" y="117"/>
                  <a:pt x="240" y="117"/>
                </a:cubicBezTo>
                <a:cubicBezTo>
                  <a:pt x="239" y="117"/>
                  <a:pt x="237" y="117"/>
                  <a:pt x="236" y="116"/>
                </a:cubicBezTo>
                <a:cubicBezTo>
                  <a:pt x="233" y="115"/>
                  <a:pt x="230" y="113"/>
                  <a:pt x="228" y="111"/>
                </a:cubicBezTo>
                <a:cubicBezTo>
                  <a:pt x="227" y="110"/>
                  <a:pt x="226" y="110"/>
                  <a:pt x="225" y="109"/>
                </a:cubicBezTo>
                <a:cubicBezTo>
                  <a:pt x="225" y="109"/>
                  <a:pt x="224" y="108"/>
                  <a:pt x="224" y="108"/>
                </a:cubicBezTo>
                <a:cubicBezTo>
                  <a:pt x="223" y="107"/>
                  <a:pt x="223" y="107"/>
                  <a:pt x="223" y="107"/>
                </a:cubicBezTo>
                <a:cubicBezTo>
                  <a:pt x="222" y="108"/>
                  <a:pt x="222" y="108"/>
                  <a:pt x="222" y="108"/>
                </a:cubicBezTo>
                <a:cubicBezTo>
                  <a:pt x="222" y="109"/>
                  <a:pt x="222" y="109"/>
                  <a:pt x="216" y="117"/>
                </a:cubicBezTo>
                <a:cubicBezTo>
                  <a:pt x="217" y="118"/>
                  <a:pt x="217" y="118"/>
                  <a:pt x="217" y="118"/>
                </a:cubicBezTo>
                <a:cubicBezTo>
                  <a:pt x="217" y="116"/>
                  <a:pt x="217" y="116"/>
                  <a:pt x="217" y="116"/>
                </a:cubicBezTo>
                <a:cubicBezTo>
                  <a:pt x="217" y="116"/>
                  <a:pt x="213" y="115"/>
                  <a:pt x="209" y="115"/>
                </a:cubicBezTo>
                <a:cubicBezTo>
                  <a:pt x="204" y="114"/>
                  <a:pt x="199" y="11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195" y="114"/>
                  <a:pt x="194" y="114"/>
                  <a:pt x="194" y="115"/>
                </a:cubicBezTo>
                <a:cubicBezTo>
                  <a:pt x="192" y="116"/>
                  <a:pt x="192" y="118"/>
                  <a:pt x="191" y="120"/>
                </a:cubicBezTo>
                <a:cubicBezTo>
                  <a:pt x="190" y="123"/>
                  <a:pt x="189" y="126"/>
                  <a:pt x="188" y="129"/>
                </a:cubicBezTo>
                <a:cubicBezTo>
                  <a:pt x="188" y="130"/>
                  <a:pt x="187" y="132"/>
                  <a:pt x="187" y="132"/>
                </a:cubicBezTo>
                <a:cubicBezTo>
                  <a:pt x="186" y="133"/>
                  <a:pt x="186" y="134"/>
                  <a:pt x="185" y="134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4"/>
                  <a:pt x="184" y="134"/>
                  <a:pt x="183" y="134"/>
                </a:cubicBezTo>
                <a:cubicBezTo>
                  <a:pt x="181" y="134"/>
                  <a:pt x="179" y="133"/>
                  <a:pt x="176" y="131"/>
                </a:cubicBezTo>
                <a:cubicBezTo>
                  <a:pt x="173" y="129"/>
                  <a:pt x="171" y="126"/>
                  <a:pt x="169" y="125"/>
                </a:cubicBezTo>
                <a:cubicBezTo>
                  <a:pt x="168" y="123"/>
                  <a:pt x="166" y="121"/>
                  <a:pt x="164" y="120"/>
                </a:cubicBezTo>
                <a:cubicBezTo>
                  <a:pt x="162" y="118"/>
                  <a:pt x="160" y="117"/>
                  <a:pt x="157" y="117"/>
                </a:cubicBezTo>
                <a:cubicBezTo>
                  <a:pt x="154" y="117"/>
                  <a:pt x="151" y="118"/>
                  <a:pt x="148" y="120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47" y="121"/>
                  <a:pt x="146" y="123"/>
                  <a:pt x="145" y="125"/>
                </a:cubicBezTo>
                <a:cubicBezTo>
                  <a:pt x="144" y="127"/>
                  <a:pt x="144" y="129"/>
                  <a:pt x="144" y="131"/>
                </a:cubicBezTo>
                <a:cubicBezTo>
                  <a:pt x="144" y="143"/>
                  <a:pt x="149" y="158"/>
                  <a:pt x="149" y="158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0" y="159"/>
                  <a:pt x="150" y="159"/>
                  <a:pt x="152" y="160"/>
                </a:cubicBezTo>
                <a:cubicBezTo>
                  <a:pt x="154" y="160"/>
                  <a:pt x="157" y="160"/>
                  <a:pt x="164" y="161"/>
                </a:cubicBezTo>
                <a:cubicBezTo>
                  <a:pt x="164" y="159"/>
                  <a:pt x="164" y="159"/>
                  <a:pt x="164" y="159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3" y="160"/>
                  <a:pt x="163" y="160"/>
                  <a:pt x="164" y="161"/>
                </a:cubicBezTo>
                <a:cubicBezTo>
                  <a:pt x="165" y="163"/>
                  <a:pt x="166" y="165"/>
                  <a:pt x="170" y="170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170" y="168"/>
                  <a:pt x="170" y="168"/>
                  <a:pt x="170" y="168"/>
                </a:cubicBezTo>
                <a:cubicBezTo>
                  <a:pt x="170" y="168"/>
                  <a:pt x="170" y="168"/>
                  <a:pt x="169" y="169"/>
                </a:cubicBezTo>
                <a:cubicBezTo>
                  <a:pt x="169" y="169"/>
                  <a:pt x="168" y="171"/>
                  <a:pt x="167" y="173"/>
                </a:cubicBezTo>
                <a:cubicBezTo>
                  <a:pt x="166" y="175"/>
                  <a:pt x="166" y="175"/>
                  <a:pt x="166" y="175"/>
                </a:cubicBezTo>
                <a:cubicBezTo>
                  <a:pt x="167" y="175"/>
                  <a:pt x="167" y="175"/>
                  <a:pt x="167" y="175"/>
                </a:cubicBezTo>
                <a:cubicBezTo>
                  <a:pt x="167" y="175"/>
                  <a:pt x="167" y="175"/>
                  <a:pt x="167" y="175"/>
                </a:cubicBezTo>
                <a:cubicBezTo>
                  <a:pt x="168" y="176"/>
                  <a:pt x="174" y="180"/>
                  <a:pt x="178" y="188"/>
                </a:cubicBezTo>
                <a:cubicBezTo>
                  <a:pt x="179" y="188"/>
                  <a:pt x="179" y="188"/>
                  <a:pt x="179" y="188"/>
                </a:cubicBezTo>
                <a:cubicBezTo>
                  <a:pt x="178" y="188"/>
                  <a:pt x="178" y="188"/>
                  <a:pt x="178" y="188"/>
                </a:cubicBezTo>
                <a:cubicBezTo>
                  <a:pt x="179" y="191"/>
                  <a:pt x="179" y="195"/>
                  <a:pt x="181" y="199"/>
                </a:cubicBezTo>
                <a:cubicBezTo>
                  <a:pt x="182" y="203"/>
                  <a:pt x="185" y="207"/>
                  <a:pt x="190" y="213"/>
                </a:cubicBezTo>
                <a:cubicBezTo>
                  <a:pt x="191" y="212"/>
                  <a:pt x="191" y="212"/>
                  <a:pt x="191" y="212"/>
                </a:cubicBezTo>
                <a:cubicBezTo>
                  <a:pt x="190" y="213"/>
                  <a:pt x="190" y="213"/>
                  <a:pt x="190" y="213"/>
                </a:cubicBezTo>
                <a:cubicBezTo>
                  <a:pt x="194" y="218"/>
                  <a:pt x="201" y="223"/>
                  <a:pt x="206" y="227"/>
                </a:cubicBezTo>
                <a:cubicBezTo>
                  <a:pt x="211" y="232"/>
                  <a:pt x="216" y="235"/>
                  <a:pt x="216" y="235"/>
                </a:cubicBezTo>
                <a:cubicBezTo>
                  <a:pt x="217" y="233"/>
                  <a:pt x="217" y="233"/>
                  <a:pt x="217" y="233"/>
                </a:cubicBezTo>
                <a:cubicBezTo>
                  <a:pt x="215" y="234"/>
                  <a:pt x="215" y="234"/>
                  <a:pt x="215" y="234"/>
                </a:cubicBezTo>
                <a:cubicBezTo>
                  <a:pt x="215" y="234"/>
                  <a:pt x="215" y="234"/>
                  <a:pt x="218" y="238"/>
                </a:cubicBezTo>
                <a:cubicBezTo>
                  <a:pt x="218" y="238"/>
                  <a:pt x="218" y="238"/>
                  <a:pt x="218" y="238"/>
                </a:cubicBezTo>
                <a:cubicBezTo>
                  <a:pt x="218" y="239"/>
                  <a:pt x="218" y="239"/>
                  <a:pt x="218" y="239"/>
                </a:cubicBezTo>
                <a:cubicBezTo>
                  <a:pt x="218" y="239"/>
                  <a:pt x="218" y="239"/>
                  <a:pt x="221" y="241"/>
                </a:cubicBezTo>
                <a:cubicBezTo>
                  <a:pt x="224" y="244"/>
                  <a:pt x="230" y="249"/>
                  <a:pt x="241" y="259"/>
                </a:cubicBezTo>
                <a:cubicBezTo>
                  <a:pt x="242" y="259"/>
                  <a:pt x="242" y="259"/>
                  <a:pt x="242" y="259"/>
                </a:cubicBezTo>
                <a:cubicBezTo>
                  <a:pt x="242" y="259"/>
                  <a:pt x="242" y="259"/>
                  <a:pt x="242" y="259"/>
                </a:cubicBezTo>
                <a:cubicBezTo>
                  <a:pt x="242" y="259"/>
                  <a:pt x="242" y="259"/>
                  <a:pt x="244" y="260"/>
                </a:cubicBezTo>
                <a:cubicBezTo>
                  <a:pt x="246" y="261"/>
                  <a:pt x="250" y="263"/>
                  <a:pt x="258" y="267"/>
                </a:cubicBezTo>
                <a:cubicBezTo>
                  <a:pt x="259" y="266"/>
                  <a:pt x="259" y="266"/>
                  <a:pt x="259" y="266"/>
                </a:cubicBezTo>
                <a:cubicBezTo>
                  <a:pt x="257" y="265"/>
                  <a:pt x="257" y="265"/>
                  <a:pt x="257" y="265"/>
                </a:cubicBezTo>
                <a:cubicBezTo>
                  <a:pt x="257" y="266"/>
                  <a:pt x="256" y="268"/>
                  <a:pt x="256" y="272"/>
                </a:cubicBezTo>
                <a:cubicBezTo>
                  <a:pt x="256" y="274"/>
                  <a:pt x="257" y="276"/>
                  <a:pt x="257" y="278"/>
                </a:cubicBezTo>
                <a:cubicBezTo>
                  <a:pt x="257" y="278"/>
                  <a:pt x="257" y="278"/>
                  <a:pt x="257" y="278"/>
                </a:cubicBezTo>
                <a:cubicBezTo>
                  <a:pt x="257" y="278"/>
                  <a:pt x="257" y="278"/>
                  <a:pt x="257" y="278"/>
                </a:cubicBezTo>
                <a:cubicBezTo>
                  <a:pt x="258" y="280"/>
                  <a:pt x="259" y="282"/>
                  <a:pt x="261" y="284"/>
                </a:cubicBezTo>
                <a:cubicBezTo>
                  <a:pt x="264" y="286"/>
                  <a:pt x="269" y="289"/>
                  <a:pt x="273" y="291"/>
                </a:cubicBezTo>
                <a:cubicBezTo>
                  <a:pt x="277" y="294"/>
                  <a:pt x="282" y="297"/>
                  <a:pt x="285" y="299"/>
                </a:cubicBezTo>
                <a:cubicBezTo>
                  <a:pt x="286" y="298"/>
                  <a:pt x="286" y="298"/>
                  <a:pt x="286" y="298"/>
                </a:cubicBezTo>
                <a:cubicBezTo>
                  <a:pt x="284" y="299"/>
                  <a:pt x="284" y="299"/>
                  <a:pt x="284" y="299"/>
                </a:cubicBezTo>
                <a:cubicBezTo>
                  <a:pt x="287" y="302"/>
                  <a:pt x="288" y="305"/>
                  <a:pt x="288" y="307"/>
                </a:cubicBezTo>
                <a:cubicBezTo>
                  <a:pt x="288" y="309"/>
                  <a:pt x="288" y="310"/>
                  <a:pt x="287" y="311"/>
                </a:cubicBezTo>
                <a:cubicBezTo>
                  <a:pt x="287" y="311"/>
                  <a:pt x="287" y="312"/>
                  <a:pt x="287" y="312"/>
                </a:cubicBezTo>
                <a:cubicBezTo>
                  <a:pt x="287" y="312"/>
                  <a:pt x="287" y="312"/>
                  <a:pt x="287" y="312"/>
                </a:cubicBezTo>
                <a:cubicBezTo>
                  <a:pt x="287" y="312"/>
                  <a:pt x="287" y="312"/>
                  <a:pt x="287" y="312"/>
                </a:cubicBezTo>
                <a:cubicBezTo>
                  <a:pt x="285" y="315"/>
                  <a:pt x="285" y="315"/>
                  <a:pt x="285" y="315"/>
                </a:cubicBezTo>
                <a:cubicBezTo>
                  <a:pt x="289" y="314"/>
                  <a:pt x="289" y="314"/>
                  <a:pt x="289" y="314"/>
                </a:cubicBezTo>
                <a:cubicBezTo>
                  <a:pt x="289" y="314"/>
                  <a:pt x="289" y="314"/>
                  <a:pt x="299" y="312"/>
                </a:cubicBezTo>
                <a:cubicBezTo>
                  <a:pt x="299" y="310"/>
                  <a:pt x="299" y="310"/>
                  <a:pt x="299" y="310"/>
                </a:cubicBezTo>
                <a:cubicBezTo>
                  <a:pt x="298" y="311"/>
                  <a:pt x="298" y="311"/>
                  <a:pt x="298" y="311"/>
                </a:cubicBezTo>
                <a:cubicBezTo>
                  <a:pt x="298" y="311"/>
                  <a:pt x="298" y="311"/>
                  <a:pt x="302" y="315"/>
                </a:cubicBezTo>
                <a:cubicBezTo>
                  <a:pt x="305" y="318"/>
                  <a:pt x="313" y="324"/>
                  <a:pt x="328" y="337"/>
                </a:cubicBezTo>
                <a:cubicBezTo>
                  <a:pt x="329" y="338"/>
                  <a:pt x="329" y="338"/>
                  <a:pt x="329" y="338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6"/>
                  <a:pt x="330" y="336"/>
                  <a:pt x="330" y="336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6"/>
                  <a:pt x="330" y="336"/>
                  <a:pt x="330" y="336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7"/>
                  <a:pt x="330" y="336"/>
                  <a:pt x="331" y="336"/>
                </a:cubicBezTo>
                <a:cubicBezTo>
                  <a:pt x="331" y="335"/>
                  <a:pt x="332" y="335"/>
                  <a:pt x="333" y="335"/>
                </a:cubicBezTo>
                <a:cubicBezTo>
                  <a:pt x="334" y="335"/>
                  <a:pt x="335" y="335"/>
                  <a:pt x="336" y="336"/>
                </a:cubicBezTo>
                <a:cubicBezTo>
                  <a:pt x="336" y="336"/>
                  <a:pt x="336" y="336"/>
                  <a:pt x="336" y="336"/>
                </a:cubicBezTo>
                <a:cubicBezTo>
                  <a:pt x="337" y="336"/>
                  <a:pt x="337" y="336"/>
                  <a:pt x="337" y="336"/>
                </a:cubicBezTo>
                <a:cubicBezTo>
                  <a:pt x="337" y="336"/>
                  <a:pt x="338" y="336"/>
                  <a:pt x="338" y="336"/>
                </a:cubicBezTo>
                <a:cubicBezTo>
                  <a:pt x="339" y="337"/>
                  <a:pt x="339" y="337"/>
                  <a:pt x="339" y="338"/>
                </a:cubicBezTo>
                <a:cubicBezTo>
                  <a:pt x="340" y="339"/>
                  <a:pt x="340" y="340"/>
                  <a:pt x="340" y="342"/>
                </a:cubicBezTo>
                <a:cubicBezTo>
                  <a:pt x="340" y="343"/>
                  <a:pt x="340" y="344"/>
                  <a:pt x="340" y="345"/>
                </a:cubicBezTo>
                <a:cubicBezTo>
                  <a:pt x="340" y="345"/>
                  <a:pt x="339" y="346"/>
                  <a:pt x="339" y="346"/>
                </a:cubicBezTo>
                <a:cubicBezTo>
                  <a:pt x="339" y="346"/>
                  <a:pt x="339" y="346"/>
                  <a:pt x="339" y="346"/>
                </a:cubicBezTo>
                <a:cubicBezTo>
                  <a:pt x="341" y="347"/>
                  <a:pt x="341" y="347"/>
                  <a:pt x="341" y="347"/>
                </a:cubicBezTo>
                <a:cubicBezTo>
                  <a:pt x="341" y="345"/>
                  <a:pt x="341" y="345"/>
                  <a:pt x="341" y="345"/>
                </a:cubicBezTo>
                <a:cubicBezTo>
                  <a:pt x="341" y="345"/>
                  <a:pt x="341" y="345"/>
                  <a:pt x="325" y="337"/>
                </a:cubicBezTo>
                <a:cubicBezTo>
                  <a:pt x="325" y="339"/>
                  <a:pt x="325" y="339"/>
                  <a:pt x="325" y="339"/>
                </a:cubicBezTo>
                <a:cubicBezTo>
                  <a:pt x="325" y="337"/>
                  <a:pt x="325" y="337"/>
                  <a:pt x="325" y="337"/>
                </a:cubicBezTo>
                <a:cubicBezTo>
                  <a:pt x="325" y="337"/>
                  <a:pt x="325" y="337"/>
                  <a:pt x="321" y="335"/>
                </a:cubicBezTo>
                <a:cubicBezTo>
                  <a:pt x="321" y="334"/>
                  <a:pt x="321" y="334"/>
                  <a:pt x="321" y="334"/>
                </a:cubicBezTo>
                <a:cubicBezTo>
                  <a:pt x="321" y="334"/>
                  <a:pt x="321" y="334"/>
                  <a:pt x="321" y="334"/>
                </a:cubicBezTo>
                <a:cubicBezTo>
                  <a:pt x="321" y="334"/>
                  <a:pt x="321" y="334"/>
                  <a:pt x="314" y="334"/>
                </a:cubicBezTo>
                <a:cubicBezTo>
                  <a:pt x="314" y="336"/>
                  <a:pt x="314" y="336"/>
                  <a:pt x="314" y="336"/>
                </a:cubicBezTo>
                <a:cubicBezTo>
                  <a:pt x="315" y="335"/>
                  <a:pt x="315" y="335"/>
                  <a:pt x="315" y="335"/>
                </a:cubicBezTo>
                <a:cubicBezTo>
                  <a:pt x="315" y="335"/>
                  <a:pt x="315" y="335"/>
                  <a:pt x="292" y="321"/>
                </a:cubicBezTo>
                <a:cubicBezTo>
                  <a:pt x="291" y="320"/>
                  <a:pt x="291" y="320"/>
                  <a:pt x="291" y="320"/>
                </a:cubicBezTo>
                <a:cubicBezTo>
                  <a:pt x="290" y="321"/>
                  <a:pt x="290" y="321"/>
                  <a:pt x="290" y="321"/>
                </a:cubicBezTo>
                <a:cubicBezTo>
                  <a:pt x="290" y="321"/>
                  <a:pt x="290" y="321"/>
                  <a:pt x="287" y="324"/>
                </a:cubicBezTo>
                <a:cubicBezTo>
                  <a:pt x="288" y="325"/>
                  <a:pt x="288" y="325"/>
                  <a:pt x="288" y="325"/>
                </a:cubicBezTo>
                <a:cubicBezTo>
                  <a:pt x="289" y="324"/>
                  <a:pt x="289" y="324"/>
                  <a:pt x="289" y="324"/>
                </a:cubicBezTo>
                <a:cubicBezTo>
                  <a:pt x="289" y="324"/>
                  <a:pt x="289" y="324"/>
                  <a:pt x="269" y="316"/>
                </a:cubicBezTo>
                <a:cubicBezTo>
                  <a:pt x="268" y="317"/>
                  <a:pt x="268" y="317"/>
                  <a:pt x="268" y="317"/>
                </a:cubicBezTo>
                <a:cubicBezTo>
                  <a:pt x="269" y="316"/>
                  <a:pt x="269" y="316"/>
                  <a:pt x="269" y="316"/>
                </a:cubicBezTo>
                <a:cubicBezTo>
                  <a:pt x="269" y="316"/>
                  <a:pt x="265" y="314"/>
                  <a:pt x="260" y="312"/>
                </a:cubicBezTo>
                <a:cubicBezTo>
                  <a:pt x="255" y="310"/>
                  <a:pt x="250" y="308"/>
                  <a:pt x="248" y="307"/>
                </a:cubicBezTo>
                <a:cubicBezTo>
                  <a:pt x="248" y="307"/>
                  <a:pt x="248" y="307"/>
                  <a:pt x="248" y="307"/>
                </a:cubicBezTo>
                <a:cubicBezTo>
                  <a:pt x="248" y="307"/>
                  <a:pt x="248" y="307"/>
                  <a:pt x="248" y="307"/>
                </a:cubicBezTo>
                <a:cubicBezTo>
                  <a:pt x="248" y="307"/>
                  <a:pt x="247" y="307"/>
                  <a:pt x="246" y="307"/>
                </a:cubicBezTo>
                <a:cubicBezTo>
                  <a:pt x="245" y="306"/>
                  <a:pt x="244" y="305"/>
                  <a:pt x="242" y="304"/>
                </a:cubicBezTo>
                <a:cubicBezTo>
                  <a:pt x="242" y="304"/>
                  <a:pt x="242" y="303"/>
                  <a:pt x="241" y="303"/>
                </a:cubicBezTo>
                <a:cubicBezTo>
                  <a:pt x="241" y="302"/>
                  <a:pt x="241" y="302"/>
                  <a:pt x="241" y="302"/>
                </a:cubicBezTo>
                <a:cubicBezTo>
                  <a:pt x="240" y="304"/>
                  <a:pt x="240" y="304"/>
                  <a:pt x="240" y="304"/>
                </a:cubicBezTo>
                <a:cubicBezTo>
                  <a:pt x="239" y="305"/>
                  <a:pt x="239" y="305"/>
                  <a:pt x="239" y="305"/>
                </a:cubicBezTo>
                <a:cubicBezTo>
                  <a:pt x="239" y="305"/>
                  <a:pt x="244" y="306"/>
                  <a:pt x="249" y="307"/>
                </a:cubicBezTo>
                <a:cubicBezTo>
                  <a:pt x="251" y="307"/>
                  <a:pt x="254" y="307"/>
                  <a:pt x="256" y="308"/>
                </a:cubicBezTo>
                <a:cubicBezTo>
                  <a:pt x="258" y="308"/>
                  <a:pt x="260" y="309"/>
                  <a:pt x="261" y="309"/>
                </a:cubicBezTo>
                <a:cubicBezTo>
                  <a:pt x="261" y="309"/>
                  <a:pt x="261" y="309"/>
                  <a:pt x="261" y="309"/>
                </a:cubicBezTo>
                <a:cubicBezTo>
                  <a:pt x="261" y="309"/>
                  <a:pt x="261" y="309"/>
                  <a:pt x="261" y="309"/>
                </a:cubicBezTo>
                <a:cubicBezTo>
                  <a:pt x="262" y="309"/>
                  <a:pt x="264" y="310"/>
                  <a:pt x="265" y="311"/>
                </a:cubicBezTo>
                <a:cubicBezTo>
                  <a:pt x="267" y="312"/>
                  <a:pt x="269" y="313"/>
                  <a:pt x="271" y="314"/>
                </a:cubicBezTo>
                <a:cubicBezTo>
                  <a:pt x="271" y="314"/>
                  <a:pt x="271" y="314"/>
                  <a:pt x="271" y="314"/>
                </a:cubicBezTo>
                <a:cubicBezTo>
                  <a:pt x="271" y="314"/>
                  <a:pt x="271" y="314"/>
                  <a:pt x="271" y="314"/>
                </a:cubicBezTo>
                <a:cubicBezTo>
                  <a:pt x="272" y="315"/>
                  <a:pt x="273" y="315"/>
                  <a:pt x="275" y="316"/>
                </a:cubicBezTo>
                <a:cubicBezTo>
                  <a:pt x="279" y="317"/>
                  <a:pt x="285" y="318"/>
                  <a:pt x="285" y="318"/>
                </a:cubicBezTo>
                <a:cubicBezTo>
                  <a:pt x="286" y="316"/>
                  <a:pt x="286" y="316"/>
                  <a:pt x="286" y="316"/>
                </a:cubicBezTo>
                <a:cubicBezTo>
                  <a:pt x="286" y="315"/>
                  <a:pt x="286" y="315"/>
                  <a:pt x="286" y="315"/>
                </a:cubicBezTo>
                <a:cubicBezTo>
                  <a:pt x="284" y="315"/>
                  <a:pt x="276" y="311"/>
                  <a:pt x="273" y="307"/>
                </a:cubicBezTo>
                <a:cubicBezTo>
                  <a:pt x="273" y="306"/>
                  <a:pt x="273" y="306"/>
                  <a:pt x="273" y="306"/>
                </a:cubicBezTo>
                <a:cubicBezTo>
                  <a:pt x="273" y="306"/>
                  <a:pt x="273" y="306"/>
                  <a:pt x="273" y="306"/>
                </a:cubicBezTo>
                <a:cubicBezTo>
                  <a:pt x="266" y="302"/>
                  <a:pt x="255" y="294"/>
                  <a:pt x="245" y="291"/>
                </a:cubicBezTo>
                <a:cubicBezTo>
                  <a:pt x="245" y="293"/>
                  <a:pt x="245" y="293"/>
                  <a:pt x="245" y="293"/>
                </a:cubicBezTo>
                <a:cubicBezTo>
                  <a:pt x="246" y="291"/>
                  <a:pt x="246" y="291"/>
                  <a:pt x="246" y="291"/>
                </a:cubicBezTo>
                <a:cubicBezTo>
                  <a:pt x="241" y="289"/>
                  <a:pt x="238" y="285"/>
                  <a:pt x="235" y="281"/>
                </a:cubicBezTo>
                <a:cubicBezTo>
                  <a:pt x="234" y="279"/>
                  <a:pt x="233" y="278"/>
                  <a:pt x="233" y="276"/>
                </a:cubicBezTo>
                <a:cubicBezTo>
                  <a:pt x="232" y="276"/>
                  <a:pt x="232" y="275"/>
                  <a:pt x="232" y="275"/>
                </a:cubicBezTo>
                <a:cubicBezTo>
                  <a:pt x="232" y="275"/>
                  <a:pt x="232" y="275"/>
                  <a:pt x="232" y="275"/>
                </a:cubicBezTo>
                <a:cubicBezTo>
                  <a:pt x="231" y="274"/>
                  <a:pt x="231" y="274"/>
                  <a:pt x="231" y="274"/>
                </a:cubicBezTo>
                <a:cubicBezTo>
                  <a:pt x="231" y="274"/>
                  <a:pt x="231" y="274"/>
                  <a:pt x="231" y="274"/>
                </a:cubicBezTo>
                <a:cubicBezTo>
                  <a:pt x="231" y="274"/>
                  <a:pt x="231" y="274"/>
                  <a:pt x="197" y="264"/>
                </a:cubicBezTo>
                <a:cubicBezTo>
                  <a:pt x="196" y="264"/>
                  <a:pt x="196" y="264"/>
                  <a:pt x="196" y="264"/>
                </a:cubicBezTo>
                <a:cubicBezTo>
                  <a:pt x="196" y="264"/>
                  <a:pt x="196" y="264"/>
                  <a:pt x="196" y="264"/>
                </a:cubicBezTo>
                <a:cubicBezTo>
                  <a:pt x="196" y="264"/>
                  <a:pt x="196" y="264"/>
                  <a:pt x="179" y="270"/>
                </a:cubicBezTo>
                <a:cubicBezTo>
                  <a:pt x="179" y="271"/>
                  <a:pt x="179" y="271"/>
                  <a:pt x="179" y="271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8" y="270"/>
                  <a:pt x="177" y="270"/>
                </a:cubicBezTo>
                <a:cubicBezTo>
                  <a:pt x="176" y="270"/>
                  <a:pt x="173" y="269"/>
                  <a:pt x="169" y="266"/>
                </a:cubicBezTo>
                <a:cubicBezTo>
                  <a:pt x="168" y="265"/>
                  <a:pt x="168" y="264"/>
                  <a:pt x="168" y="263"/>
                </a:cubicBezTo>
                <a:cubicBezTo>
                  <a:pt x="168" y="261"/>
                  <a:pt x="168" y="260"/>
                  <a:pt x="169" y="259"/>
                </a:cubicBezTo>
                <a:cubicBezTo>
                  <a:pt x="169" y="258"/>
                  <a:pt x="169" y="258"/>
                  <a:pt x="169" y="258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69" y="255"/>
                  <a:pt x="169" y="255"/>
                  <a:pt x="169" y="255"/>
                </a:cubicBezTo>
                <a:cubicBezTo>
                  <a:pt x="169" y="255"/>
                  <a:pt x="164" y="251"/>
                  <a:pt x="157" y="247"/>
                </a:cubicBezTo>
                <a:cubicBezTo>
                  <a:pt x="151" y="243"/>
                  <a:pt x="143" y="238"/>
                  <a:pt x="136" y="236"/>
                </a:cubicBezTo>
                <a:cubicBezTo>
                  <a:pt x="134" y="235"/>
                  <a:pt x="131" y="233"/>
                  <a:pt x="128" y="230"/>
                </a:cubicBezTo>
                <a:cubicBezTo>
                  <a:pt x="124" y="226"/>
                  <a:pt x="121" y="220"/>
                  <a:pt x="118" y="215"/>
                </a:cubicBezTo>
                <a:cubicBezTo>
                  <a:pt x="117" y="213"/>
                  <a:pt x="116" y="211"/>
                  <a:pt x="115" y="210"/>
                </a:cubicBezTo>
                <a:cubicBezTo>
                  <a:pt x="115" y="208"/>
                  <a:pt x="114" y="207"/>
                  <a:pt x="114" y="207"/>
                </a:cubicBezTo>
                <a:cubicBezTo>
                  <a:pt x="113" y="208"/>
                  <a:pt x="113" y="208"/>
                  <a:pt x="113" y="208"/>
                </a:cubicBezTo>
                <a:cubicBezTo>
                  <a:pt x="113" y="209"/>
                  <a:pt x="113" y="209"/>
                  <a:pt x="113" y="209"/>
                </a:cubicBezTo>
                <a:cubicBezTo>
                  <a:pt x="113" y="209"/>
                  <a:pt x="116" y="208"/>
                  <a:pt x="118" y="207"/>
                </a:cubicBezTo>
                <a:cubicBezTo>
                  <a:pt x="120" y="207"/>
                  <a:pt x="121" y="206"/>
                  <a:pt x="122" y="206"/>
                </a:cubicBezTo>
                <a:cubicBezTo>
                  <a:pt x="124" y="205"/>
                  <a:pt x="125" y="205"/>
                  <a:pt x="125" y="205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124" y="205"/>
                  <a:pt x="125" y="206"/>
                  <a:pt x="126" y="206"/>
                </a:cubicBezTo>
                <a:cubicBezTo>
                  <a:pt x="129" y="208"/>
                  <a:pt x="134" y="210"/>
                  <a:pt x="139" y="212"/>
                </a:cubicBezTo>
                <a:cubicBezTo>
                  <a:pt x="144" y="213"/>
                  <a:pt x="147" y="215"/>
                  <a:pt x="147" y="215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49" y="212"/>
                  <a:pt x="149" y="212"/>
                  <a:pt x="149" y="212"/>
                </a:cubicBezTo>
                <a:cubicBezTo>
                  <a:pt x="149" y="212"/>
                  <a:pt x="144" y="206"/>
                  <a:pt x="141" y="203"/>
                </a:cubicBezTo>
                <a:cubicBezTo>
                  <a:pt x="141" y="202"/>
                  <a:pt x="141" y="202"/>
                  <a:pt x="141" y="202"/>
                </a:cubicBezTo>
                <a:cubicBezTo>
                  <a:pt x="140" y="202"/>
                  <a:pt x="140" y="202"/>
                  <a:pt x="140" y="202"/>
                </a:cubicBezTo>
                <a:cubicBezTo>
                  <a:pt x="138" y="202"/>
                  <a:pt x="133" y="200"/>
                  <a:pt x="129" y="199"/>
                </a:cubicBezTo>
                <a:cubicBezTo>
                  <a:pt x="125" y="197"/>
                  <a:pt x="122" y="196"/>
                  <a:pt x="122" y="196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122" y="196"/>
                  <a:pt x="122" y="196"/>
                  <a:pt x="122" y="196"/>
                </a:cubicBezTo>
                <a:cubicBezTo>
                  <a:pt x="122" y="196"/>
                  <a:pt x="117" y="191"/>
                  <a:pt x="112" y="185"/>
                </a:cubicBezTo>
                <a:cubicBezTo>
                  <a:pt x="107" y="179"/>
                  <a:pt x="100" y="172"/>
                  <a:pt x="9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95" y="167"/>
                  <a:pt x="95" y="164"/>
                  <a:pt x="95" y="161"/>
                </a:cubicBezTo>
                <a:cubicBezTo>
                  <a:pt x="95" y="157"/>
                  <a:pt x="95" y="154"/>
                  <a:pt x="96" y="151"/>
                </a:cubicBezTo>
                <a:cubicBezTo>
                  <a:pt x="97" y="150"/>
                  <a:pt x="97" y="149"/>
                  <a:pt x="98" y="148"/>
                </a:cubicBezTo>
                <a:cubicBezTo>
                  <a:pt x="98" y="147"/>
                  <a:pt x="98" y="147"/>
                  <a:pt x="98" y="147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5"/>
                  <a:pt x="98" y="145"/>
                  <a:pt x="98" y="145"/>
                </a:cubicBezTo>
                <a:cubicBezTo>
                  <a:pt x="98" y="145"/>
                  <a:pt x="98" y="145"/>
                  <a:pt x="87" y="128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2" y="124"/>
                  <a:pt x="75" y="120"/>
                </a:cubicBezTo>
                <a:cubicBezTo>
                  <a:pt x="72" y="118"/>
                  <a:pt x="69" y="116"/>
                  <a:pt x="66" y="115"/>
                </a:cubicBezTo>
                <a:cubicBezTo>
                  <a:pt x="62" y="114"/>
                  <a:pt x="60" y="113"/>
                  <a:pt x="57" y="113"/>
                </a:cubicBezTo>
                <a:cubicBezTo>
                  <a:pt x="56" y="113"/>
                  <a:pt x="55" y="113"/>
                  <a:pt x="54" y="114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3" y="114"/>
                  <a:pt x="52" y="115"/>
                  <a:pt x="51" y="117"/>
                </a:cubicBezTo>
                <a:cubicBezTo>
                  <a:pt x="50" y="119"/>
                  <a:pt x="50" y="122"/>
                  <a:pt x="49" y="125"/>
                </a:cubicBezTo>
                <a:cubicBezTo>
                  <a:pt x="49" y="130"/>
                  <a:pt x="49" y="135"/>
                  <a:pt x="48" y="140"/>
                </a:cubicBezTo>
                <a:cubicBezTo>
                  <a:pt x="48" y="142"/>
                  <a:pt x="48" y="144"/>
                  <a:pt x="47" y="145"/>
                </a:cubicBezTo>
                <a:cubicBezTo>
                  <a:pt x="47" y="146"/>
                  <a:pt x="46" y="147"/>
                  <a:pt x="46" y="147"/>
                </a:cubicBezTo>
                <a:cubicBezTo>
                  <a:pt x="47" y="149"/>
                  <a:pt x="47" y="149"/>
                  <a:pt x="47" y="149"/>
                </a:cubicBezTo>
                <a:cubicBezTo>
                  <a:pt x="46" y="147"/>
                  <a:pt x="46" y="147"/>
                  <a:pt x="46" y="147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4" y="147"/>
                  <a:pt x="43" y="146"/>
                  <a:pt x="42" y="145"/>
                </a:cubicBezTo>
                <a:cubicBezTo>
                  <a:pt x="41" y="145"/>
                  <a:pt x="41" y="145"/>
                  <a:pt x="4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4"/>
                  <a:pt x="37" y="144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6" y="160"/>
                  <a:pt x="36" y="161"/>
                </a:cubicBezTo>
                <a:cubicBezTo>
                  <a:pt x="35" y="162"/>
                  <a:pt x="34" y="163"/>
                  <a:pt x="32" y="167"/>
                </a:cubicBezTo>
                <a:cubicBezTo>
                  <a:pt x="33" y="167"/>
                  <a:pt x="33" y="167"/>
                  <a:pt x="33" y="167"/>
                </a:cubicBezTo>
                <a:cubicBezTo>
                  <a:pt x="35" y="167"/>
                  <a:pt x="35" y="167"/>
                  <a:pt x="35" y="167"/>
                </a:cubicBezTo>
                <a:cubicBezTo>
                  <a:pt x="35" y="167"/>
                  <a:pt x="35" y="167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5"/>
                  <a:pt x="22" y="145"/>
                  <a:pt x="13" y="134"/>
                </a:cubicBezTo>
                <a:cubicBezTo>
                  <a:pt x="12" y="135"/>
                  <a:pt x="12" y="135"/>
                  <a:pt x="12" y="135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12" y="136"/>
                  <a:pt x="12" y="136"/>
                  <a:pt x="18" y="134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17" y="131"/>
                  <a:pt x="17" y="131"/>
                  <a:pt x="12" y="130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13" y="131"/>
                  <a:pt x="13" y="131"/>
                  <a:pt x="9" y="112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3" y="107"/>
                </a:cubicBezTo>
                <a:cubicBezTo>
                  <a:pt x="2" y="108"/>
                  <a:pt x="2" y="108"/>
                  <a:pt x="2" y="108"/>
                </a:cubicBezTo>
                <a:cubicBezTo>
                  <a:pt x="3" y="109"/>
                  <a:pt x="3" y="109"/>
                  <a:pt x="3" y="109"/>
                </a:cubicBezTo>
                <a:cubicBezTo>
                  <a:pt x="3" y="109"/>
                  <a:pt x="3" y="109"/>
                  <a:pt x="6" y="105"/>
                </a:cubicBezTo>
                <a:cubicBezTo>
                  <a:pt x="5" y="104"/>
                  <a:pt x="5" y="104"/>
                  <a:pt x="5" y="104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6" y="106"/>
                  <a:pt x="8" y="107"/>
                </a:cubicBezTo>
                <a:cubicBezTo>
                  <a:pt x="9" y="108"/>
                  <a:pt x="10" y="108"/>
                  <a:pt x="11" y="109"/>
                </a:cubicBezTo>
                <a:cubicBezTo>
                  <a:pt x="12" y="109"/>
                  <a:pt x="13" y="110"/>
                  <a:pt x="14" y="110"/>
                </a:cubicBezTo>
                <a:cubicBezTo>
                  <a:pt x="15" y="110"/>
                  <a:pt x="15" y="109"/>
                  <a:pt x="16" y="109"/>
                </a:cubicBezTo>
                <a:cubicBezTo>
                  <a:pt x="17" y="109"/>
                  <a:pt x="19" y="107"/>
                  <a:pt x="20" y="106"/>
                </a:cubicBezTo>
                <a:cubicBezTo>
                  <a:pt x="21" y="105"/>
                  <a:pt x="22" y="104"/>
                  <a:pt x="22" y="104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0" y="104"/>
                  <a:pt x="20" y="104"/>
                  <a:pt x="28" y="109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0" y="109"/>
                  <a:pt x="30" y="109"/>
                  <a:pt x="40" y="103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8" y="103"/>
                  <a:pt x="38" y="103"/>
                  <a:pt x="42" y="105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5"/>
                  <a:pt x="43" y="105"/>
                  <a:pt x="46" y="104"/>
                </a:cubicBezTo>
                <a:cubicBezTo>
                  <a:pt x="49" y="103"/>
                  <a:pt x="55" y="101"/>
                  <a:pt x="66" y="97"/>
                </a:cubicBezTo>
                <a:cubicBezTo>
                  <a:pt x="67" y="97"/>
                  <a:pt x="67" y="97"/>
                  <a:pt x="67" y="97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8" y="91"/>
                </a:cubicBezTo>
                <a:cubicBezTo>
                  <a:pt x="67" y="91"/>
                  <a:pt x="67" y="91"/>
                  <a:pt x="67" y="91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8" y="92"/>
                  <a:pt x="70" y="91"/>
                </a:cubicBezTo>
                <a:cubicBezTo>
                  <a:pt x="72" y="90"/>
                  <a:pt x="72" y="90"/>
                  <a:pt x="72" y="90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8"/>
                  <a:pt x="71" y="87"/>
                  <a:pt x="71" y="86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0" y="84"/>
                  <a:pt x="70" y="84"/>
                  <a:pt x="70" y="84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85"/>
                  <a:pt x="71" y="86"/>
                  <a:pt x="71" y="86"/>
                </a:cubicBezTo>
                <a:cubicBezTo>
                  <a:pt x="72" y="86"/>
                  <a:pt x="72" y="87"/>
                  <a:pt x="72" y="88"/>
                </a:cubicBezTo>
                <a:cubicBezTo>
                  <a:pt x="72" y="88"/>
                  <a:pt x="72" y="89"/>
                  <a:pt x="72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90"/>
                  <a:pt x="72" y="90"/>
                  <a:pt x="72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8" y="97"/>
                </a:cubicBezTo>
                <a:cubicBezTo>
                  <a:pt x="78" y="97"/>
                  <a:pt x="78" y="97"/>
                  <a:pt x="78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92" y="103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4" y="100"/>
                  <a:pt x="94" y="99"/>
                </a:cubicBezTo>
                <a:cubicBezTo>
                  <a:pt x="94" y="98"/>
                  <a:pt x="94" y="97"/>
                  <a:pt x="94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3" y="96"/>
                  <a:pt x="93" y="96"/>
                  <a:pt x="93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4" y="96"/>
                  <a:pt x="97" y="97"/>
                  <a:pt x="99" y="99"/>
                </a:cubicBezTo>
                <a:cubicBezTo>
                  <a:pt x="100" y="99"/>
                  <a:pt x="101" y="100"/>
                  <a:pt x="101" y="100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99"/>
                  <a:pt x="102" y="100"/>
                  <a:pt x="101" y="101"/>
                </a:cubicBezTo>
                <a:cubicBezTo>
                  <a:pt x="101" y="102"/>
                  <a:pt x="102" y="104"/>
                  <a:pt x="103" y="104"/>
                </a:cubicBezTo>
                <a:cubicBezTo>
                  <a:pt x="105" y="105"/>
                  <a:pt x="106" y="106"/>
                  <a:pt x="109" y="106"/>
                </a:cubicBezTo>
                <a:cubicBezTo>
                  <a:pt x="114" y="106"/>
                  <a:pt x="118" y="104"/>
                  <a:pt x="120" y="102"/>
                </a:cubicBezTo>
                <a:cubicBezTo>
                  <a:pt x="122" y="100"/>
                  <a:pt x="124" y="98"/>
                  <a:pt x="124" y="98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3" y="96"/>
                  <a:pt x="123" y="96"/>
                  <a:pt x="123" y="96"/>
                </a:cubicBezTo>
                <a:cubicBezTo>
                  <a:pt x="123" y="96"/>
                  <a:pt x="123" y="96"/>
                  <a:pt x="123" y="96"/>
                </a:cubicBezTo>
                <a:cubicBezTo>
                  <a:pt x="122" y="96"/>
                  <a:pt x="121" y="95"/>
                  <a:pt x="120" y="94"/>
                </a:cubicBezTo>
                <a:cubicBezTo>
                  <a:pt x="119" y="93"/>
                  <a:pt x="119" y="91"/>
                  <a:pt x="119" y="91"/>
                </a:cubicBezTo>
                <a:cubicBezTo>
                  <a:pt x="119" y="91"/>
                  <a:pt x="119" y="91"/>
                  <a:pt x="119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22" y="87"/>
                  <a:pt x="125" y="83"/>
                  <a:pt x="125" y="83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2"/>
                  <a:pt x="125" y="82"/>
                  <a:pt x="122" y="78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77"/>
                  <a:pt x="120" y="77"/>
                  <a:pt x="119" y="77"/>
                </a:cubicBezTo>
                <a:cubicBezTo>
                  <a:pt x="119" y="78"/>
                  <a:pt x="117" y="78"/>
                  <a:pt x="116" y="79"/>
                </a:cubicBezTo>
                <a:cubicBezTo>
                  <a:pt x="114" y="79"/>
                  <a:pt x="113" y="79"/>
                  <a:pt x="112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2" y="78"/>
                  <a:pt x="114" y="77"/>
                  <a:pt x="116" y="75"/>
                </a:cubicBezTo>
                <a:cubicBezTo>
                  <a:pt x="119" y="73"/>
                  <a:pt x="123" y="70"/>
                  <a:pt x="126" y="68"/>
                </a:cubicBezTo>
                <a:cubicBezTo>
                  <a:pt x="128" y="67"/>
                  <a:pt x="130" y="66"/>
                  <a:pt x="131" y="66"/>
                </a:cubicBezTo>
                <a:cubicBezTo>
                  <a:pt x="132" y="65"/>
                  <a:pt x="132" y="65"/>
                  <a:pt x="132" y="65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31" y="65"/>
                  <a:pt x="131" y="65"/>
                  <a:pt x="132" y="65"/>
                </a:cubicBezTo>
                <a:cubicBezTo>
                  <a:pt x="133" y="66"/>
                  <a:pt x="135" y="66"/>
                  <a:pt x="139" y="68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1" y="67"/>
                  <a:pt x="141" y="67"/>
                  <a:pt x="141" y="67"/>
                </a:cubicBezTo>
                <a:cubicBezTo>
                  <a:pt x="141" y="67"/>
                  <a:pt x="141" y="67"/>
                  <a:pt x="144" y="49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42" y="47"/>
                  <a:pt x="139" y="46"/>
                  <a:pt x="137" y="44"/>
                </a:cubicBezTo>
                <a:cubicBezTo>
                  <a:pt x="136" y="44"/>
                  <a:pt x="135" y="43"/>
                  <a:pt x="135" y="42"/>
                </a:cubicBezTo>
                <a:cubicBezTo>
                  <a:pt x="134" y="41"/>
                  <a:pt x="134" y="41"/>
                  <a:pt x="134" y="40"/>
                </a:cubicBezTo>
                <a:cubicBezTo>
                  <a:pt x="134" y="40"/>
                  <a:pt x="134" y="39"/>
                  <a:pt x="134" y="39"/>
                </a:cubicBezTo>
                <a:cubicBezTo>
                  <a:pt x="135" y="38"/>
                  <a:pt x="137" y="36"/>
                  <a:pt x="140" y="35"/>
                </a:cubicBezTo>
                <a:cubicBezTo>
                  <a:pt x="145" y="32"/>
                  <a:pt x="150" y="29"/>
                  <a:pt x="155" y="27"/>
                </a:cubicBezTo>
                <a:cubicBezTo>
                  <a:pt x="157" y="26"/>
                  <a:pt x="159" y="25"/>
                  <a:pt x="161" y="24"/>
                </a:cubicBezTo>
                <a:cubicBezTo>
                  <a:pt x="162" y="24"/>
                  <a:pt x="163" y="23"/>
                  <a:pt x="163" y="23"/>
                </a:cubicBezTo>
                <a:cubicBezTo>
                  <a:pt x="165" y="23"/>
                  <a:pt x="165" y="23"/>
                  <a:pt x="165" y="23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3" y="19"/>
                  <a:pt x="162" y="17"/>
                  <a:pt x="162" y="15"/>
                </a:cubicBezTo>
                <a:cubicBezTo>
                  <a:pt x="162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4" y="14"/>
                  <a:pt x="165" y="14"/>
                </a:cubicBezTo>
                <a:cubicBezTo>
                  <a:pt x="167" y="15"/>
                  <a:pt x="169" y="16"/>
                  <a:pt x="170" y="17"/>
                </a:cubicBezTo>
                <a:cubicBezTo>
                  <a:pt x="172" y="17"/>
                  <a:pt x="173" y="18"/>
                  <a:pt x="173" y="18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75" y="16"/>
                  <a:pt x="175" y="16"/>
                  <a:pt x="175" y="15"/>
                </a:cubicBezTo>
                <a:cubicBezTo>
                  <a:pt x="174" y="13"/>
                  <a:pt x="173" y="9"/>
                  <a:pt x="173" y="5"/>
                </a:cubicBezTo>
                <a:cubicBezTo>
                  <a:pt x="173" y="4"/>
                  <a:pt x="173" y="4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5" y="3"/>
                  <a:pt x="175" y="3"/>
                  <a:pt x="176" y="3"/>
                </a:cubicBezTo>
                <a:cubicBezTo>
                  <a:pt x="179" y="3"/>
                  <a:pt x="183" y="4"/>
                  <a:pt x="186" y="4"/>
                </a:cubicBezTo>
                <a:cubicBezTo>
                  <a:pt x="187" y="5"/>
                  <a:pt x="188" y="5"/>
                  <a:pt x="189" y="5"/>
                </a:cubicBezTo>
                <a:cubicBezTo>
                  <a:pt x="190" y="6"/>
                  <a:pt x="191" y="6"/>
                  <a:pt x="191" y="6"/>
                </a:cubicBezTo>
                <a:cubicBezTo>
                  <a:pt x="191" y="4"/>
                  <a:pt x="191" y="4"/>
                  <a:pt x="191" y="4"/>
                </a:cubicBezTo>
                <a:cubicBezTo>
                  <a:pt x="190" y="6"/>
                  <a:pt x="190" y="6"/>
                  <a:pt x="190" y="6"/>
                </a:cubicBezTo>
                <a:cubicBezTo>
                  <a:pt x="190" y="6"/>
                  <a:pt x="190" y="6"/>
                  <a:pt x="199" y="10"/>
                </a:cubicBezTo>
                <a:cubicBezTo>
                  <a:pt x="199" y="8"/>
                  <a:pt x="199" y="8"/>
                  <a:pt x="199" y="8"/>
                </a:cubicBezTo>
                <a:cubicBezTo>
                  <a:pt x="198" y="9"/>
                  <a:pt x="198" y="9"/>
                  <a:pt x="198" y="9"/>
                </a:cubicBezTo>
                <a:cubicBezTo>
                  <a:pt x="198" y="9"/>
                  <a:pt x="198" y="9"/>
                  <a:pt x="200" y="16"/>
                </a:cubicBezTo>
                <a:cubicBezTo>
                  <a:pt x="201" y="17"/>
                  <a:pt x="201" y="17"/>
                  <a:pt x="201" y="17"/>
                </a:cubicBezTo>
                <a:cubicBezTo>
                  <a:pt x="202" y="17"/>
                  <a:pt x="202" y="17"/>
                  <a:pt x="202" y="17"/>
                </a:cubicBezTo>
                <a:cubicBezTo>
                  <a:pt x="203" y="16"/>
                  <a:pt x="203" y="16"/>
                  <a:pt x="203" y="16"/>
                </a:cubicBezTo>
                <a:cubicBezTo>
                  <a:pt x="204" y="16"/>
                  <a:pt x="206" y="16"/>
                  <a:pt x="208" y="16"/>
                </a:cubicBezTo>
                <a:cubicBezTo>
                  <a:pt x="209" y="16"/>
                  <a:pt x="210" y="16"/>
                  <a:pt x="211" y="16"/>
                </a:cubicBezTo>
                <a:cubicBezTo>
                  <a:pt x="212" y="16"/>
                  <a:pt x="212" y="17"/>
                  <a:pt x="213" y="17"/>
                </a:cubicBezTo>
                <a:cubicBezTo>
                  <a:pt x="214" y="19"/>
                  <a:pt x="215" y="22"/>
                  <a:pt x="216" y="24"/>
                </a:cubicBezTo>
                <a:cubicBezTo>
                  <a:pt x="217" y="25"/>
                  <a:pt x="217" y="26"/>
                  <a:pt x="218" y="27"/>
                </a:cubicBezTo>
                <a:cubicBezTo>
                  <a:pt x="218" y="27"/>
                  <a:pt x="218" y="28"/>
                  <a:pt x="218" y="28"/>
                </a:cubicBezTo>
                <a:cubicBezTo>
                  <a:pt x="218" y="28"/>
                  <a:pt x="218" y="28"/>
                  <a:pt x="218" y="28"/>
                </a:cubicBezTo>
                <a:cubicBezTo>
                  <a:pt x="218" y="28"/>
                  <a:pt x="218" y="28"/>
                  <a:pt x="218" y="28"/>
                </a:cubicBezTo>
                <a:cubicBezTo>
                  <a:pt x="218" y="28"/>
                  <a:pt x="218" y="28"/>
                  <a:pt x="221" y="31"/>
                </a:cubicBezTo>
                <a:cubicBezTo>
                  <a:pt x="225" y="33"/>
                  <a:pt x="231" y="3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5" y="49"/>
                  <a:pt x="247" y="49"/>
                  <a:pt x="249" y="49"/>
                </a:cubicBezTo>
                <a:cubicBezTo>
                  <a:pt x="252" y="49"/>
                  <a:pt x="256" y="49"/>
                  <a:pt x="258" y="50"/>
                </a:cubicBezTo>
                <a:cubicBezTo>
                  <a:pt x="260" y="51"/>
                  <a:pt x="262" y="54"/>
                  <a:pt x="263" y="56"/>
                </a:cubicBezTo>
                <a:cubicBezTo>
                  <a:pt x="263" y="57"/>
                  <a:pt x="263" y="58"/>
                  <a:pt x="264" y="59"/>
                </a:cubicBezTo>
                <a:cubicBezTo>
                  <a:pt x="264" y="59"/>
                  <a:pt x="264" y="59"/>
                  <a:pt x="264" y="60"/>
                </a:cubicBezTo>
                <a:cubicBezTo>
                  <a:pt x="264" y="60"/>
                  <a:pt x="264" y="60"/>
                  <a:pt x="264" y="60"/>
                </a:cubicBezTo>
                <a:cubicBezTo>
                  <a:pt x="264" y="61"/>
                  <a:pt x="264" y="61"/>
                  <a:pt x="264" y="61"/>
                </a:cubicBezTo>
                <a:cubicBezTo>
                  <a:pt x="265" y="61"/>
                  <a:pt x="265" y="61"/>
                  <a:pt x="265" y="61"/>
                </a:cubicBezTo>
                <a:cubicBezTo>
                  <a:pt x="265" y="61"/>
                  <a:pt x="271" y="62"/>
                  <a:pt x="278" y="62"/>
                </a:cubicBezTo>
                <a:cubicBezTo>
                  <a:pt x="285" y="63"/>
                  <a:pt x="293" y="64"/>
                  <a:pt x="296" y="64"/>
                </a:cubicBezTo>
                <a:cubicBezTo>
                  <a:pt x="303" y="64"/>
                  <a:pt x="318" y="62"/>
                  <a:pt x="318" y="62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19" y="62"/>
                  <a:pt x="319" y="62"/>
                  <a:pt x="329" y="48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8" y="49"/>
                  <a:pt x="328" y="49"/>
                  <a:pt x="328" y="49"/>
                </a:cubicBezTo>
                <a:cubicBezTo>
                  <a:pt x="328" y="49"/>
                  <a:pt x="328" y="49"/>
                  <a:pt x="337" y="48"/>
                </a:cubicBezTo>
                <a:cubicBezTo>
                  <a:pt x="337" y="46"/>
                  <a:pt x="337" y="46"/>
                  <a:pt x="337" y="46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37" y="48"/>
                  <a:pt x="337" y="48"/>
                  <a:pt x="339" y="48"/>
                </a:cubicBezTo>
                <a:cubicBezTo>
                  <a:pt x="339" y="46"/>
                  <a:pt x="339" y="46"/>
                  <a:pt x="339" y="46"/>
                </a:cubicBezTo>
                <a:cubicBezTo>
                  <a:pt x="338" y="47"/>
                  <a:pt x="338" y="47"/>
                  <a:pt x="338" y="47"/>
                </a:cubicBezTo>
                <a:cubicBezTo>
                  <a:pt x="340" y="49"/>
                  <a:pt x="342" y="51"/>
                  <a:pt x="343" y="53"/>
                </a:cubicBezTo>
                <a:cubicBezTo>
                  <a:pt x="344" y="54"/>
                  <a:pt x="344" y="54"/>
                  <a:pt x="344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8"/>
                  <a:pt x="344" y="60"/>
                  <a:pt x="343" y="63"/>
                </a:cubicBezTo>
                <a:cubicBezTo>
                  <a:pt x="342" y="65"/>
                  <a:pt x="341" y="67"/>
                  <a:pt x="341" y="70"/>
                </a:cubicBezTo>
                <a:cubicBezTo>
                  <a:pt x="341" y="71"/>
                  <a:pt x="341" y="73"/>
                  <a:pt x="342" y="74"/>
                </a:cubicBezTo>
                <a:cubicBezTo>
                  <a:pt x="344" y="73"/>
                  <a:pt x="344" y="73"/>
                  <a:pt x="344" y="73"/>
                </a:cubicBezTo>
                <a:cubicBezTo>
                  <a:pt x="342" y="74"/>
                  <a:pt x="342" y="74"/>
                  <a:pt x="342" y="74"/>
                </a:cubicBezTo>
                <a:cubicBezTo>
                  <a:pt x="343" y="75"/>
                  <a:pt x="344" y="76"/>
                  <a:pt x="344" y="76"/>
                </a:cubicBezTo>
                <a:cubicBezTo>
                  <a:pt x="345" y="77"/>
                  <a:pt x="346" y="78"/>
                  <a:pt x="346" y="78"/>
                </a:cubicBezTo>
                <a:cubicBezTo>
                  <a:pt x="347" y="78"/>
                  <a:pt x="348" y="77"/>
                  <a:pt x="349" y="77"/>
                </a:cubicBezTo>
                <a:cubicBezTo>
                  <a:pt x="350" y="75"/>
                  <a:pt x="351" y="74"/>
                  <a:pt x="353" y="73"/>
                </a:cubicBezTo>
                <a:cubicBezTo>
                  <a:pt x="353" y="72"/>
                  <a:pt x="353" y="72"/>
                  <a:pt x="353" y="72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54" y="73"/>
                  <a:pt x="355" y="74"/>
                  <a:pt x="356" y="74"/>
                </a:cubicBezTo>
                <a:cubicBezTo>
                  <a:pt x="356" y="74"/>
                  <a:pt x="356" y="74"/>
                  <a:pt x="356" y="75"/>
                </a:cubicBezTo>
                <a:cubicBezTo>
                  <a:pt x="356" y="76"/>
                  <a:pt x="356" y="77"/>
                  <a:pt x="355" y="78"/>
                </a:cubicBezTo>
                <a:cubicBezTo>
                  <a:pt x="354" y="79"/>
                  <a:pt x="352" y="80"/>
                  <a:pt x="350" y="81"/>
                </a:cubicBezTo>
                <a:cubicBezTo>
                  <a:pt x="350" y="81"/>
                  <a:pt x="350" y="81"/>
                  <a:pt x="350" y="81"/>
                </a:cubicBezTo>
                <a:cubicBezTo>
                  <a:pt x="350" y="81"/>
                  <a:pt x="350" y="81"/>
                  <a:pt x="350" y="81"/>
                </a:cubicBezTo>
                <a:cubicBezTo>
                  <a:pt x="348" y="82"/>
                  <a:pt x="347" y="82"/>
                  <a:pt x="347" y="83"/>
                </a:cubicBezTo>
                <a:cubicBezTo>
                  <a:pt x="346" y="84"/>
                  <a:pt x="346" y="85"/>
                  <a:pt x="346" y="86"/>
                </a:cubicBezTo>
                <a:cubicBezTo>
                  <a:pt x="346" y="88"/>
                  <a:pt x="347" y="89"/>
                  <a:pt x="348" y="90"/>
                </a:cubicBezTo>
                <a:cubicBezTo>
                  <a:pt x="348" y="91"/>
                  <a:pt x="349" y="92"/>
                  <a:pt x="349" y="92"/>
                </a:cubicBezTo>
                <a:cubicBezTo>
                  <a:pt x="349" y="92"/>
                  <a:pt x="349" y="92"/>
                  <a:pt x="349" y="92"/>
                </a:cubicBezTo>
                <a:cubicBezTo>
                  <a:pt x="349" y="92"/>
                  <a:pt x="349" y="92"/>
                  <a:pt x="349" y="92"/>
                </a:cubicBezTo>
                <a:cubicBezTo>
                  <a:pt x="349" y="92"/>
                  <a:pt x="349" y="92"/>
                  <a:pt x="351" y="93"/>
                </a:cubicBezTo>
                <a:cubicBezTo>
                  <a:pt x="353" y="94"/>
                  <a:pt x="357" y="97"/>
                  <a:pt x="364" y="101"/>
                </a:cubicBezTo>
                <a:cubicBezTo>
                  <a:pt x="365" y="102"/>
                  <a:pt x="365" y="102"/>
                  <a:pt x="365" y="102"/>
                </a:cubicBezTo>
                <a:cubicBezTo>
                  <a:pt x="365" y="102"/>
                  <a:pt x="365" y="102"/>
                  <a:pt x="365" y="102"/>
                </a:cubicBezTo>
                <a:lnTo>
                  <a:pt x="365" y="100"/>
                </a:lnTo>
                <a:close/>
                <a:moveTo>
                  <a:pt x="83" y="147"/>
                </a:moveTo>
                <a:cubicBezTo>
                  <a:pt x="84" y="148"/>
                  <a:pt x="84" y="148"/>
                  <a:pt x="84" y="148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5" y="137"/>
                  <a:pt x="85" y="137"/>
                  <a:pt x="85" y="137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69" y="130"/>
                  <a:pt x="69" y="130"/>
                  <a:pt x="69" y="130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9" y="142"/>
                  <a:pt x="79" y="142"/>
                  <a:pt x="79" y="142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78" y="143"/>
                  <a:pt x="78" y="143"/>
                  <a:pt x="78" y="143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79" y="144"/>
                  <a:pt x="79" y="144"/>
                  <a:pt x="79" y="140"/>
                </a:cubicBezTo>
                <a:cubicBezTo>
                  <a:pt x="79" y="138"/>
                  <a:pt x="79" y="138"/>
                  <a:pt x="79" y="138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0" y="143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44"/>
                  <a:pt x="72" y="144"/>
                  <a:pt x="65" y="135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5" y="137"/>
                  <a:pt x="65" y="137"/>
                  <a:pt x="71" y="132"/>
                </a:cubicBezTo>
                <a:cubicBezTo>
                  <a:pt x="71" y="132"/>
                  <a:pt x="71" y="132"/>
                  <a:pt x="71" y="132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1" y="131"/>
                  <a:pt x="71" y="131"/>
                  <a:pt x="70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6"/>
                  <a:pt x="68" y="126"/>
                  <a:pt x="68" y="126"/>
                </a:cubicBezTo>
                <a:cubicBezTo>
                  <a:pt x="68" y="126"/>
                  <a:pt x="68" y="126"/>
                  <a:pt x="73" y="128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8"/>
                  <a:pt x="73" y="128"/>
                  <a:pt x="80" y="134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9" y="133"/>
                  <a:pt x="79" y="133"/>
                  <a:pt x="82" y="138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8" y="144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88" y="142"/>
                  <a:pt x="88" y="142"/>
                  <a:pt x="88" y="142"/>
                </a:cubicBezTo>
                <a:cubicBezTo>
                  <a:pt x="88" y="142"/>
                  <a:pt x="88" y="142"/>
                  <a:pt x="82" y="146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4" y="146"/>
                  <a:pt x="84" y="146"/>
                  <a:pt x="84" y="146"/>
                </a:cubicBezTo>
                <a:lnTo>
                  <a:pt x="83" y="147"/>
                </a:lnTo>
                <a:close/>
                <a:moveTo>
                  <a:pt x="74" y="174"/>
                </a:moveTo>
                <a:cubicBezTo>
                  <a:pt x="75" y="173"/>
                  <a:pt x="75" y="173"/>
                  <a:pt x="75" y="173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68" y="170"/>
                  <a:pt x="68" y="170"/>
                  <a:pt x="68" y="170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6" y="155"/>
                  <a:pt x="66" y="155"/>
                  <a:pt x="66" y="155"/>
                </a:cubicBezTo>
                <a:cubicBezTo>
                  <a:pt x="67" y="156"/>
                  <a:pt x="67" y="156"/>
                  <a:pt x="67" y="156"/>
                </a:cubicBezTo>
                <a:cubicBezTo>
                  <a:pt x="67" y="156"/>
                  <a:pt x="67" y="156"/>
                  <a:pt x="68" y="155"/>
                </a:cubicBezTo>
                <a:cubicBezTo>
                  <a:pt x="69" y="154"/>
                  <a:pt x="69" y="152"/>
                  <a:pt x="69" y="151"/>
                </a:cubicBezTo>
                <a:cubicBezTo>
                  <a:pt x="69" y="150"/>
                  <a:pt x="69" y="148"/>
                  <a:pt x="68" y="147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67" y="145"/>
                  <a:pt x="64" y="142"/>
                  <a:pt x="63" y="137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3" y="138"/>
                  <a:pt x="63" y="138"/>
                  <a:pt x="63" y="138"/>
                </a:cubicBezTo>
                <a:cubicBezTo>
                  <a:pt x="63" y="136"/>
                  <a:pt x="63" y="134"/>
                  <a:pt x="62" y="132"/>
                </a:cubicBezTo>
                <a:cubicBezTo>
                  <a:pt x="62" y="130"/>
                  <a:pt x="62" y="128"/>
                  <a:pt x="62" y="128"/>
                </a:cubicBezTo>
                <a:cubicBezTo>
                  <a:pt x="61" y="127"/>
                  <a:pt x="61" y="127"/>
                  <a:pt x="61" y="127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8"/>
                  <a:pt x="55" y="128"/>
                  <a:pt x="55" y="128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36"/>
                  <a:pt x="54" y="138"/>
                  <a:pt x="55" y="140"/>
                </a:cubicBezTo>
                <a:cubicBezTo>
                  <a:pt x="56" y="141"/>
                  <a:pt x="57" y="142"/>
                  <a:pt x="58" y="143"/>
                </a:cubicBezTo>
                <a:cubicBezTo>
                  <a:pt x="59" y="144"/>
                  <a:pt x="60" y="145"/>
                  <a:pt x="61" y="146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1" y="146"/>
                  <a:pt x="61" y="147"/>
                  <a:pt x="61" y="147"/>
                </a:cubicBezTo>
                <a:cubicBezTo>
                  <a:pt x="61" y="148"/>
                  <a:pt x="61" y="149"/>
                  <a:pt x="60" y="150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58" y="148"/>
                  <a:pt x="58" y="148"/>
                  <a:pt x="58" y="148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59" y="166"/>
                  <a:pt x="59" y="166"/>
                  <a:pt x="59" y="166"/>
                </a:cubicBezTo>
                <a:cubicBezTo>
                  <a:pt x="57" y="166"/>
                  <a:pt x="57" y="166"/>
                  <a:pt x="57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61" y="183"/>
                  <a:pt x="61" y="183"/>
                  <a:pt x="61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70" y="190"/>
                  <a:pt x="70" y="190"/>
                  <a:pt x="70" y="190"/>
                </a:cubicBezTo>
                <a:cubicBezTo>
                  <a:pt x="71" y="191"/>
                  <a:pt x="71" y="191"/>
                  <a:pt x="71" y="191"/>
                </a:cubicBezTo>
                <a:cubicBezTo>
                  <a:pt x="72" y="190"/>
                  <a:pt x="72" y="190"/>
                  <a:pt x="72" y="190"/>
                </a:cubicBezTo>
                <a:cubicBezTo>
                  <a:pt x="75" y="187"/>
                  <a:pt x="75" y="187"/>
                  <a:pt x="75" y="187"/>
                </a:cubicBezTo>
                <a:cubicBezTo>
                  <a:pt x="76" y="186"/>
                  <a:pt x="76" y="186"/>
                  <a:pt x="76" y="186"/>
                </a:cubicBezTo>
                <a:cubicBezTo>
                  <a:pt x="75" y="185"/>
                  <a:pt x="75" y="185"/>
                  <a:pt x="75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66" y="178"/>
                  <a:pt x="66" y="178"/>
                  <a:pt x="66" y="178"/>
                </a:cubicBezTo>
                <a:cubicBezTo>
                  <a:pt x="67" y="178"/>
                  <a:pt x="67" y="178"/>
                  <a:pt x="67" y="178"/>
                </a:cubicBezTo>
                <a:cubicBezTo>
                  <a:pt x="66" y="174"/>
                  <a:pt x="66" y="174"/>
                  <a:pt x="66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8" y="177"/>
                  <a:pt x="68" y="177"/>
                  <a:pt x="68" y="177"/>
                </a:cubicBezTo>
                <a:cubicBezTo>
                  <a:pt x="68" y="177"/>
                  <a:pt x="68" y="177"/>
                  <a:pt x="68" y="177"/>
                </a:cubicBezTo>
                <a:cubicBezTo>
                  <a:pt x="77" y="175"/>
                  <a:pt x="77" y="175"/>
                  <a:pt x="77" y="175"/>
                </a:cubicBezTo>
                <a:cubicBezTo>
                  <a:pt x="75" y="173"/>
                  <a:pt x="75" y="173"/>
                  <a:pt x="75" y="173"/>
                </a:cubicBezTo>
                <a:cubicBezTo>
                  <a:pt x="74" y="174"/>
                  <a:pt x="74" y="174"/>
                  <a:pt x="74" y="174"/>
                </a:cubicBezTo>
                <a:cubicBezTo>
                  <a:pt x="73" y="173"/>
                  <a:pt x="73" y="173"/>
                  <a:pt x="73" y="173"/>
                </a:cubicBezTo>
                <a:cubicBezTo>
                  <a:pt x="68" y="174"/>
                  <a:pt x="68" y="174"/>
                  <a:pt x="68" y="174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69" y="174"/>
                  <a:pt x="69" y="174"/>
                  <a:pt x="69" y="174"/>
                </a:cubicBezTo>
                <a:cubicBezTo>
                  <a:pt x="69" y="174"/>
                  <a:pt x="69" y="174"/>
                  <a:pt x="65" y="173"/>
                </a:cubicBezTo>
                <a:cubicBezTo>
                  <a:pt x="62" y="172"/>
                  <a:pt x="62" y="172"/>
                  <a:pt x="62" y="172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3" y="175"/>
                  <a:pt x="63" y="175"/>
                  <a:pt x="64" y="179"/>
                </a:cubicBezTo>
                <a:cubicBezTo>
                  <a:pt x="64" y="179"/>
                  <a:pt x="64" y="179"/>
                  <a:pt x="64" y="179"/>
                </a:cubicBezTo>
                <a:cubicBezTo>
                  <a:pt x="65" y="179"/>
                  <a:pt x="65" y="179"/>
                  <a:pt x="65" y="179"/>
                </a:cubicBezTo>
                <a:cubicBezTo>
                  <a:pt x="65" y="179"/>
                  <a:pt x="65" y="179"/>
                  <a:pt x="66" y="180"/>
                </a:cubicBezTo>
                <a:cubicBezTo>
                  <a:pt x="67" y="181"/>
                  <a:pt x="69" y="183"/>
                  <a:pt x="73" y="187"/>
                </a:cubicBezTo>
                <a:cubicBezTo>
                  <a:pt x="74" y="186"/>
                  <a:pt x="74" y="186"/>
                  <a:pt x="74" y="186"/>
                </a:cubicBezTo>
                <a:cubicBezTo>
                  <a:pt x="73" y="185"/>
                  <a:pt x="73" y="185"/>
                  <a:pt x="73" y="185"/>
                </a:cubicBezTo>
                <a:cubicBezTo>
                  <a:pt x="73" y="185"/>
                  <a:pt x="73" y="185"/>
                  <a:pt x="70" y="188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2" y="188"/>
                  <a:pt x="72" y="188"/>
                  <a:pt x="72" y="188"/>
                </a:cubicBezTo>
                <a:cubicBezTo>
                  <a:pt x="72" y="188"/>
                  <a:pt x="72" y="188"/>
                  <a:pt x="64" y="181"/>
                </a:cubicBezTo>
                <a:cubicBezTo>
                  <a:pt x="63" y="182"/>
                  <a:pt x="63" y="182"/>
                  <a:pt x="63" y="182"/>
                </a:cubicBezTo>
                <a:cubicBezTo>
                  <a:pt x="64" y="182"/>
                  <a:pt x="64" y="182"/>
                  <a:pt x="64" y="182"/>
                </a:cubicBezTo>
                <a:cubicBezTo>
                  <a:pt x="64" y="182"/>
                  <a:pt x="64" y="182"/>
                  <a:pt x="60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9"/>
                  <a:pt x="59" y="169"/>
                  <a:pt x="59" y="169"/>
                </a:cubicBezTo>
                <a:cubicBezTo>
                  <a:pt x="59" y="169"/>
                  <a:pt x="59" y="169"/>
                  <a:pt x="64" y="169"/>
                </a:cubicBezTo>
                <a:cubicBezTo>
                  <a:pt x="66" y="169"/>
                  <a:pt x="66" y="169"/>
                  <a:pt x="66" y="169"/>
                </a:cubicBezTo>
                <a:cubicBezTo>
                  <a:pt x="66" y="167"/>
                  <a:pt x="66" y="167"/>
                  <a:pt x="66" y="167"/>
                </a:cubicBezTo>
                <a:cubicBezTo>
                  <a:pt x="66" y="167"/>
                  <a:pt x="66" y="167"/>
                  <a:pt x="59" y="149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7" y="151"/>
                  <a:pt x="57" y="151"/>
                  <a:pt x="61" y="153"/>
                </a:cubicBezTo>
                <a:cubicBezTo>
                  <a:pt x="63" y="153"/>
                  <a:pt x="63" y="153"/>
                  <a:pt x="63" y="153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4" y="150"/>
                  <a:pt x="64" y="147"/>
                </a:cubicBezTo>
                <a:cubicBezTo>
                  <a:pt x="64" y="146"/>
                  <a:pt x="64" y="145"/>
                  <a:pt x="63" y="144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1" y="142"/>
                  <a:pt x="60" y="141"/>
                </a:cubicBezTo>
                <a:cubicBezTo>
                  <a:pt x="59" y="140"/>
                  <a:pt x="58" y="138"/>
                  <a:pt x="57" y="137"/>
                </a:cubicBezTo>
                <a:cubicBezTo>
                  <a:pt x="55" y="135"/>
                  <a:pt x="55" y="134"/>
                  <a:pt x="55" y="134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55" y="136"/>
                  <a:pt x="58" y="129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56" y="130"/>
                  <a:pt x="57" y="130"/>
                </a:cubicBezTo>
                <a:cubicBezTo>
                  <a:pt x="57" y="130"/>
                  <a:pt x="58" y="130"/>
                  <a:pt x="60" y="130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9" y="129"/>
                  <a:pt x="59" y="129"/>
                  <a:pt x="59" y="129"/>
                </a:cubicBezTo>
                <a:cubicBezTo>
                  <a:pt x="59" y="129"/>
                  <a:pt x="59" y="130"/>
                  <a:pt x="59" y="132"/>
                </a:cubicBezTo>
                <a:cubicBezTo>
                  <a:pt x="60" y="134"/>
                  <a:pt x="60" y="137"/>
                  <a:pt x="60" y="138"/>
                </a:cubicBezTo>
                <a:cubicBezTo>
                  <a:pt x="60" y="138"/>
                  <a:pt x="60" y="138"/>
                  <a:pt x="60" y="138"/>
                </a:cubicBezTo>
                <a:cubicBezTo>
                  <a:pt x="60" y="138"/>
                  <a:pt x="60" y="138"/>
                  <a:pt x="60" y="138"/>
                </a:cubicBezTo>
                <a:cubicBezTo>
                  <a:pt x="62" y="144"/>
                  <a:pt x="65" y="147"/>
                  <a:pt x="66" y="149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66" y="150"/>
                  <a:pt x="66" y="150"/>
                  <a:pt x="66" y="151"/>
                </a:cubicBezTo>
                <a:cubicBezTo>
                  <a:pt x="66" y="151"/>
                  <a:pt x="66" y="152"/>
                  <a:pt x="66" y="153"/>
                </a:cubicBezTo>
                <a:cubicBezTo>
                  <a:pt x="65" y="153"/>
                  <a:pt x="65" y="154"/>
                  <a:pt x="65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4" y="156"/>
                  <a:pt x="64" y="156"/>
                  <a:pt x="64" y="156"/>
                </a:cubicBezTo>
                <a:cubicBezTo>
                  <a:pt x="64" y="156"/>
                  <a:pt x="64" y="156"/>
                  <a:pt x="65" y="157"/>
                </a:cubicBezTo>
                <a:cubicBezTo>
                  <a:pt x="65" y="159"/>
                  <a:pt x="66" y="163"/>
                  <a:pt x="67" y="170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7" y="171"/>
                  <a:pt x="73" y="175"/>
                </a:cubicBezTo>
                <a:cubicBezTo>
                  <a:pt x="74" y="174"/>
                  <a:pt x="74" y="174"/>
                  <a:pt x="74" y="174"/>
                </a:cubicBezTo>
                <a:cubicBezTo>
                  <a:pt x="73" y="173"/>
                  <a:pt x="73" y="173"/>
                  <a:pt x="73" y="173"/>
                </a:cubicBezTo>
                <a:lnTo>
                  <a:pt x="74" y="174"/>
                </a:lnTo>
                <a:close/>
                <a:moveTo>
                  <a:pt x="52" y="175"/>
                </a:moveTo>
                <a:cubicBezTo>
                  <a:pt x="51" y="175"/>
                  <a:pt x="51" y="175"/>
                  <a:pt x="51" y="175"/>
                </a:cubicBezTo>
                <a:cubicBezTo>
                  <a:pt x="51" y="176"/>
                  <a:pt x="51" y="177"/>
                  <a:pt x="51" y="177"/>
                </a:cubicBezTo>
                <a:cubicBezTo>
                  <a:pt x="52" y="178"/>
                  <a:pt x="52" y="178"/>
                  <a:pt x="52" y="178"/>
                </a:cubicBezTo>
                <a:cubicBezTo>
                  <a:pt x="53" y="178"/>
                  <a:pt x="53" y="178"/>
                  <a:pt x="53" y="178"/>
                </a:cubicBezTo>
                <a:cubicBezTo>
                  <a:pt x="54" y="178"/>
                  <a:pt x="54" y="178"/>
                  <a:pt x="55" y="178"/>
                </a:cubicBezTo>
                <a:cubicBezTo>
                  <a:pt x="56" y="177"/>
                  <a:pt x="57" y="175"/>
                  <a:pt x="57" y="175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58" y="174"/>
                  <a:pt x="58" y="174"/>
                  <a:pt x="58" y="174"/>
                </a:cubicBezTo>
                <a:cubicBezTo>
                  <a:pt x="58" y="173"/>
                  <a:pt x="58" y="172"/>
                  <a:pt x="57" y="171"/>
                </a:cubicBezTo>
                <a:cubicBezTo>
                  <a:pt x="57" y="170"/>
                  <a:pt x="56" y="170"/>
                  <a:pt x="55" y="170"/>
                </a:cubicBezTo>
                <a:cubicBezTo>
                  <a:pt x="53" y="170"/>
                  <a:pt x="52" y="171"/>
                  <a:pt x="52" y="172"/>
                </a:cubicBezTo>
                <a:cubicBezTo>
                  <a:pt x="51" y="173"/>
                  <a:pt x="51" y="174"/>
                  <a:pt x="51" y="175"/>
                </a:cubicBezTo>
                <a:cubicBezTo>
                  <a:pt x="52" y="175"/>
                  <a:pt x="52" y="175"/>
                  <a:pt x="52" y="175"/>
                </a:cubicBezTo>
                <a:cubicBezTo>
                  <a:pt x="54" y="175"/>
                  <a:pt x="54" y="175"/>
                  <a:pt x="54" y="175"/>
                </a:cubicBezTo>
                <a:cubicBezTo>
                  <a:pt x="54" y="175"/>
                  <a:pt x="54" y="174"/>
                  <a:pt x="54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3"/>
                  <a:pt x="55" y="173"/>
                  <a:pt x="55" y="174"/>
                </a:cubicBezTo>
                <a:cubicBezTo>
                  <a:pt x="56" y="174"/>
                  <a:pt x="56" y="174"/>
                  <a:pt x="56" y="174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4"/>
                  <a:pt x="55" y="174"/>
                  <a:pt x="55" y="174"/>
                </a:cubicBezTo>
                <a:cubicBezTo>
                  <a:pt x="54" y="174"/>
                  <a:pt x="54" y="175"/>
                  <a:pt x="53" y="175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4" y="175"/>
                  <a:pt x="54" y="175"/>
                  <a:pt x="54" y="175"/>
                </a:cubicBezTo>
                <a:lnTo>
                  <a:pt x="52" y="175"/>
                </a:lnTo>
                <a:close/>
                <a:moveTo>
                  <a:pt x="118" y="198"/>
                </a:moveTo>
                <a:cubicBezTo>
                  <a:pt x="119" y="197"/>
                  <a:pt x="119" y="197"/>
                  <a:pt x="119" y="197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02" y="186"/>
                  <a:pt x="102" y="186"/>
                  <a:pt x="102" y="186"/>
                </a:cubicBezTo>
                <a:cubicBezTo>
                  <a:pt x="102" y="188"/>
                  <a:pt x="102" y="188"/>
                  <a:pt x="102" y="188"/>
                </a:cubicBezTo>
                <a:cubicBezTo>
                  <a:pt x="103" y="187"/>
                  <a:pt x="103" y="187"/>
                  <a:pt x="103" y="187"/>
                </a:cubicBezTo>
                <a:cubicBezTo>
                  <a:pt x="98" y="176"/>
                  <a:pt x="98" y="176"/>
                  <a:pt x="98" y="176"/>
                </a:cubicBezTo>
                <a:cubicBezTo>
                  <a:pt x="98" y="176"/>
                  <a:pt x="98" y="176"/>
                  <a:pt x="98" y="176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93" y="175"/>
                  <a:pt x="93" y="175"/>
                  <a:pt x="93" y="175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8" y="190"/>
                  <a:pt x="98" y="190"/>
                  <a:pt x="98" y="190"/>
                </a:cubicBezTo>
                <a:cubicBezTo>
                  <a:pt x="98" y="190"/>
                  <a:pt x="98" y="190"/>
                  <a:pt x="98" y="190"/>
                </a:cubicBezTo>
                <a:cubicBezTo>
                  <a:pt x="98" y="190"/>
                  <a:pt x="98" y="190"/>
                  <a:pt x="98" y="190"/>
                </a:cubicBezTo>
                <a:cubicBezTo>
                  <a:pt x="104" y="194"/>
                  <a:pt x="104" y="194"/>
                  <a:pt x="104" y="194"/>
                </a:cubicBezTo>
                <a:cubicBezTo>
                  <a:pt x="105" y="193"/>
                  <a:pt x="105" y="193"/>
                  <a:pt x="105" y="193"/>
                </a:cubicBezTo>
                <a:cubicBezTo>
                  <a:pt x="104" y="194"/>
                  <a:pt x="104" y="194"/>
                  <a:pt x="104" y="194"/>
                </a:cubicBezTo>
                <a:cubicBezTo>
                  <a:pt x="112" y="202"/>
                  <a:pt x="112" y="202"/>
                  <a:pt x="112" y="202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21" y="199"/>
                  <a:pt x="121" y="199"/>
                  <a:pt x="121" y="199"/>
                </a:cubicBezTo>
                <a:cubicBezTo>
                  <a:pt x="119" y="197"/>
                  <a:pt x="119" y="197"/>
                  <a:pt x="119" y="197"/>
                </a:cubicBezTo>
                <a:cubicBezTo>
                  <a:pt x="118" y="198"/>
                  <a:pt x="118" y="198"/>
                  <a:pt x="118" y="198"/>
                </a:cubicBezTo>
                <a:cubicBezTo>
                  <a:pt x="118" y="197"/>
                  <a:pt x="118" y="197"/>
                  <a:pt x="118" y="197"/>
                </a:cubicBezTo>
                <a:cubicBezTo>
                  <a:pt x="112" y="200"/>
                  <a:pt x="112" y="200"/>
                  <a:pt x="112" y="200"/>
                </a:cubicBezTo>
                <a:cubicBezTo>
                  <a:pt x="113" y="201"/>
                  <a:pt x="113" y="201"/>
                  <a:pt x="113" y="201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200"/>
                  <a:pt x="114" y="200"/>
                  <a:pt x="106" y="192"/>
                </a:cubicBezTo>
                <a:cubicBezTo>
                  <a:pt x="106" y="192"/>
                  <a:pt x="106" y="192"/>
                  <a:pt x="106" y="192"/>
                </a:cubicBezTo>
                <a:cubicBezTo>
                  <a:pt x="106" y="192"/>
                  <a:pt x="106" y="192"/>
                  <a:pt x="106" y="192"/>
                </a:cubicBezTo>
                <a:cubicBezTo>
                  <a:pt x="106" y="192"/>
                  <a:pt x="106" y="192"/>
                  <a:pt x="100" y="188"/>
                </a:cubicBezTo>
                <a:cubicBezTo>
                  <a:pt x="99" y="189"/>
                  <a:pt x="99" y="189"/>
                  <a:pt x="99" y="189"/>
                </a:cubicBezTo>
                <a:cubicBezTo>
                  <a:pt x="101" y="188"/>
                  <a:pt x="101" y="188"/>
                  <a:pt x="101" y="188"/>
                </a:cubicBezTo>
                <a:cubicBezTo>
                  <a:pt x="101" y="188"/>
                  <a:pt x="101" y="188"/>
                  <a:pt x="87" y="171"/>
                </a:cubicBezTo>
                <a:cubicBezTo>
                  <a:pt x="86" y="171"/>
                  <a:pt x="86" y="171"/>
                  <a:pt x="86" y="171"/>
                </a:cubicBezTo>
                <a:cubicBezTo>
                  <a:pt x="85" y="173"/>
                  <a:pt x="85" y="173"/>
                  <a:pt x="85" y="173"/>
                </a:cubicBezTo>
                <a:cubicBezTo>
                  <a:pt x="85" y="173"/>
                  <a:pt x="85" y="173"/>
                  <a:pt x="92" y="177"/>
                </a:cubicBezTo>
                <a:cubicBezTo>
                  <a:pt x="92" y="177"/>
                  <a:pt x="92" y="177"/>
                  <a:pt x="92" y="177"/>
                </a:cubicBezTo>
                <a:cubicBezTo>
                  <a:pt x="92" y="177"/>
                  <a:pt x="92" y="177"/>
                  <a:pt x="92" y="177"/>
                </a:cubicBezTo>
                <a:cubicBezTo>
                  <a:pt x="92" y="177"/>
                  <a:pt x="92" y="177"/>
                  <a:pt x="93" y="177"/>
                </a:cubicBezTo>
                <a:cubicBezTo>
                  <a:pt x="93" y="177"/>
                  <a:pt x="94" y="178"/>
                  <a:pt x="96" y="178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5" y="178"/>
                  <a:pt x="95" y="178"/>
                  <a:pt x="95" y="178"/>
                </a:cubicBezTo>
                <a:cubicBezTo>
                  <a:pt x="95" y="178"/>
                  <a:pt x="95" y="178"/>
                  <a:pt x="96" y="179"/>
                </a:cubicBezTo>
                <a:cubicBezTo>
                  <a:pt x="97" y="180"/>
                  <a:pt x="98" y="183"/>
                  <a:pt x="101" y="188"/>
                </a:cubicBezTo>
                <a:cubicBezTo>
                  <a:pt x="101" y="189"/>
                  <a:pt x="101" y="189"/>
                  <a:pt x="101" y="189"/>
                </a:cubicBezTo>
                <a:cubicBezTo>
                  <a:pt x="102" y="189"/>
                  <a:pt x="102" y="189"/>
                  <a:pt x="102" y="189"/>
                </a:cubicBezTo>
                <a:cubicBezTo>
                  <a:pt x="102" y="189"/>
                  <a:pt x="102" y="189"/>
                  <a:pt x="107" y="190"/>
                </a:cubicBezTo>
                <a:cubicBezTo>
                  <a:pt x="107" y="189"/>
                  <a:pt x="107" y="189"/>
                  <a:pt x="107" y="189"/>
                </a:cubicBezTo>
                <a:cubicBezTo>
                  <a:pt x="106" y="190"/>
                  <a:pt x="106" y="190"/>
                  <a:pt x="106" y="190"/>
                </a:cubicBezTo>
                <a:cubicBezTo>
                  <a:pt x="106" y="190"/>
                  <a:pt x="106" y="190"/>
                  <a:pt x="108" y="191"/>
                </a:cubicBezTo>
                <a:cubicBezTo>
                  <a:pt x="109" y="192"/>
                  <a:pt x="112" y="195"/>
                  <a:pt x="117" y="200"/>
                </a:cubicBezTo>
                <a:cubicBezTo>
                  <a:pt x="118" y="198"/>
                  <a:pt x="118" y="198"/>
                  <a:pt x="118" y="198"/>
                </a:cubicBezTo>
                <a:cubicBezTo>
                  <a:pt x="118" y="197"/>
                  <a:pt x="118" y="197"/>
                  <a:pt x="118" y="197"/>
                </a:cubicBezTo>
                <a:lnTo>
                  <a:pt x="118" y="198"/>
                </a:lnTo>
                <a:close/>
                <a:moveTo>
                  <a:pt x="82" y="163"/>
                </a:moveTo>
                <a:cubicBezTo>
                  <a:pt x="82" y="165"/>
                  <a:pt x="82" y="165"/>
                  <a:pt x="82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9" y="165"/>
                  <a:pt x="89" y="165"/>
                  <a:pt x="89" y="165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0" y="165"/>
                  <a:pt x="80" y="165"/>
                  <a:pt x="80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3" y="164"/>
                  <a:pt x="83" y="164"/>
                  <a:pt x="83" y="164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2" y="154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81" y="157"/>
                  <a:pt x="81" y="157"/>
                  <a:pt x="85" y="155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3" y="154"/>
                  <a:pt x="83" y="154"/>
                  <a:pt x="86" y="164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2" y="162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3" y="164"/>
                  <a:pt x="83" y="164"/>
                  <a:pt x="83" y="164"/>
                </a:cubicBezTo>
                <a:lnTo>
                  <a:pt x="82" y="163"/>
                </a:lnTo>
                <a:close/>
                <a:moveTo>
                  <a:pt x="106" y="223"/>
                </a:moveTo>
                <a:cubicBezTo>
                  <a:pt x="107" y="222"/>
                  <a:pt x="107" y="222"/>
                  <a:pt x="107" y="222"/>
                </a:cubicBezTo>
                <a:cubicBezTo>
                  <a:pt x="100" y="215"/>
                  <a:pt x="100" y="215"/>
                  <a:pt x="100" y="215"/>
                </a:cubicBezTo>
                <a:cubicBezTo>
                  <a:pt x="100" y="214"/>
                  <a:pt x="100" y="214"/>
                  <a:pt x="100" y="214"/>
                </a:cubicBezTo>
                <a:cubicBezTo>
                  <a:pt x="99" y="214"/>
                  <a:pt x="99" y="214"/>
                  <a:pt x="99" y="214"/>
                </a:cubicBezTo>
                <a:cubicBezTo>
                  <a:pt x="95" y="214"/>
                  <a:pt x="95" y="214"/>
                  <a:pt x="95" y="214"/>
                </a:cubicBezTo>
                <a:cubicBezTo>
                  <a:pt x="91" y="214"/>
                  <a:pt x="91" y="214"/>
                  <a:pt x="91" y="214"/>
                </a:cubicBezTo>
                <a:cubicBezTo>
                  <a:pt x="94" y="217"/>
                  <a:pt x="94" y="217"/>
                  <a:pt x="94" y="217"/>
                </a:cubicBezTo>
                <a:cubicBezTo>
                  <a:pt x="102" y="224"/>
                  <a:pt x="102" y="224"/>
                  <a:pt x="102" y="224"/>
                </a:cubicBezTo>
                <a:cubicBezTo>
                  <a:pt x="103" y="223"/>
                  <a:pt x="103" y="223"/>
                  <a:pt x="103" y="223"/>
                </a:cubicBezTo>
                <a:cubicBezTo>
                  <a:pt x="102" y="223"/>
                  <a:pt x="102" y="223"/>
                  <a:pt x="102" y="223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14" y="240"/>
                  <a:pt x="114" y="240"/>
                  <a:pt x="114" y="240"/>
                </a:cubicBezTo>
                <a:cubicBezTo>
                  <a:pt x="116" y="241"/>
                  <a:pt x="116" y="241"/>
                  <a:pt x="116" y="241"/>
                </a:cubicBezTo>
                <a:cubicBezTo>
                  <a:pt x="117" y="240"/>
                  <a:pt x="117" y="240"/>
                  <a:pt x="117" y="240"/>
                </a:cubicBezTo>
                <a:cubicBezTo>
                  <a:pt x="120" y="236"/>
                  <a:pt x="119" y="236"/>
                  <a:pt x="120" y="236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19" y="234"/>
                  <a:pt x="119" y="234"/>
                  <a:pt x="119" y="234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8"/>
                  <a:pt x="109" y="228"/>
                  <a:pt x="109" y="228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7" y="222"/>
                  <a:pt x="107" y="222"/>
                  <a:pt x="107" y="222"/>
                </a:cubicBezTo>
                <a:cubicBezTo>
                  <a:pt x="107" y="222"/>
                  <a:pt x="107" y="222"/>
                  <a:pt x="107" y="222"/>
                </a:cubicBezTo>
                <a:cubicBezTo>
                  <a:pt x="106" y="223"/>
                  <a:pt x="106" y="223"/>
                  <a:pt x="106" y="223"/>
                </a:cubicBezTo>
                <a:cubicBezTo>
                  <a:pt x="105" y="223"/>
                  <a:pt x="105" y="223"/>
                  <a:pt x="105" y="223"/>
                </a:cubicBezTo>
                <a:cubicBezTo>
                  <a:pt x="108" y="229"/>
                  <a:pt x="108" y="229"/>
                  <a:pt x="108" y="229"/>
                </a:cubicBezTo>
                <a:cubicBezTo>
                  <a:pt x="108" y="229"/>
                  <a:pt x="108" y="229"/>
                  <a:pt x="108" y="229"/>
                </a:cubicBezTo>
                <a:cubicBezTo>
                  <a:pt x="108" y="229"/>
                  <a:pt x="108" y="229"/>
                  <a:pt x="109" y="230"/>
                </a:cubicBezTo>
                <a:cubicBezTo>
                  <a:pt x="110" y="231"/>
                  <a:pt x="113" y="233"/>
                  <a:pt x="117" y="236"/>
                </a:cubicBezTo>
                <a:cubicBezTo>
                  <a:pt x="118" y="235"/>
                  <a:pt x="118" y="235"/>
                  <a:pt x="118" y="235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17" y="234"/>
                  <a:pt x="117" y="234"/>
                  <a:pt x="114" y="238"/>
                </a:cubicBezTo>
                <a:cubicBezTo>
                  <a:pt x="116" y="239"/>
                  <a:pt x="116" y="239"/>
                  <a:pt x="116" y="239"/>
                </a:cubicBezTo>
                <a:cubicBezTo>
                  <a:pt x="117" y="238"/>
                  <a:pt x="117" y="238"/>
                  <a:pt x="117" y="238"/>
                </a:cubicBezTo>
                <a:cubicBezTo>
                  <a:pt x="117" y="238"/>
                  <a:pt x="117" y="238"/>
                  <a:pt x="109" y="228"/>
                </a:cubicBezTo>
                <a:cubicBezTo>
                  <a:pt x="107" y="229"/>
                  <a:pt x="107" y="229"/>
                  <a:pt x="107" y="229"/>
                </a:cubicBezTo>
                <a:cubicBezTo>
                  <a:pt x="109" y="229"/>
                  <a:pt x="109" y="229"/>
                  <a:pt x="109" y="229"/>
                </a:cubicBezTo>
                <a:cubicBezTo>
                  <a:pt x="109" y="229"/>
                  <a:pt x="109" y="229"/>
                  <a:pt x="105" y="222"/>
                </a:cubicBezTo>
                <a:cubicBezTo>
                  <a:pt x="105" y="222"/>
                  <a:pt x="105" y="222"/>
                  <a:pt x="105" y="222"/>
                </a:cubicBezTo>
                <a:cubicBezTo>
                  <a:pt x="104" y="222"/>
                  <a:pt x="104" y="222"/>
                  <a:pt x="104" y="222"/>
                </a:cubicBezTo>
                <a:cubicBezTo>
                  <a:pt x="104" y="222"/>
                  <a:pt x="104" y="222"/>
                  <a:pt x="96" y="215"/>
                </a:cubicBezTo>
                <a:cubicBezTo>
                  <a:pt x="95" y="216"/>
                  <a:pt x="95" y="216"/>
                  <a:pt x="95" y="216"/>
                </a:cubicBezTo>
                <a:cubicBezTo>
                  <a:pt x="95" y="217"/>
                  <a:pt x="95" y="217"/>
                  <a:pt x="95" y="217"/>
                </a:cubicBezTo>
                <a:cubicBezTo>
                  <a:pt x="95" y="217"/>
                  <a:pt x="95" y="217"/>
                  <a:pt x="96" y="217"/>
                </a:cubicBezTo>
                <a:cubicBezTo>
                  <a:pt x="96" y="217"/>
                  <a:pt x="97" y="217"/>
                  <a:pt x="99" y="217"/>
                </a:cubicBezTo>
                <a:cubicBezTo>
                  <a:pt x="99" y="216"/>
                  <a:pt x="99" y="216"/>
                  <a:pt x="99" y="216"/>
                </a:cubicBezTo>
                <a:cubicBezTo>
                  <a:pt x="98" y="217"/>
                  <a:pt x="98" y="217"/>
                  <a:pt x="98" y="217"/>
                </a:cubicBezTo>
                <a:cubicBezTo>
                  <a:pt x="98" y="217"/>
                  <a:pt x="98" y="217"/>
                  <a:pt x="99" y="218"/>
                </a:cubicBezTo>
                <a:cubicBezTo>
                  <a:pt x="100" y="219"/>
                  <a:pt x="102" y="220"/>
                  <a:pt x="105" y="224"/>
                </a:cubicBezTo>
                <a:cubicBezTo>
                  <a:pt x="106" y="223"/>
                  <a:pt x="106" y="223"/>
                  <a:pt x="106" y="223"/>
                </a:cubicBezTo>
                <a:cubicBezTo>
                  <a:pt x="105" y="223"/>
                  <a:pt x="105" y="223"/>
                  <a:pt x="105" y="223"/>
                </a:cubicBezTo>
                <a:lnTo>
                  <a:pt x="106" y="223"/>
                </a:lnTo>
                <a:close/>
                <a:moveTo>
                  <a:pt x="221" y="286"/>
                </a:moveTo>
                <a:cubicBezTo>
                  <a:pt x="221" y="287"/>
                  <a:pt x="221" y="287"/>
                  <a:pt x="221" y="287"/>
                </a:cubicBezTo>
                <a:cubicBezTo>
                  <a:pt x="229" y="285"/>
                  <a:pt x="229" y="285"/>
                  <a:pt x="229" y="285"/>
                </a:cubicBezTo>
                <a:cubicBezTo>
                  <a:pt x="230" y="285"/>
                  <a:pt x="230" y="285"/>
                  <a:pt x="230" y="285"/>
                </a:cubicBezTo>
                <a:cubicBezTo>
                  <a:pt x="230" y="284"/>
                  <a:pt x="230" y="284"/>
                  <a:pt x="230" y="284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9"/>
                  <a:pt x="232" y="279"/>
                  <a:pt x="232" y="279"/>
                </a:cubicBezTo>
                <a:cubicBezTo>
                  <a:pt x="230" y="279"/>
                  <a:pt x="230" y="279"/>
                  <a:pt x="230" y="279"/>
                </a:cubicBezTo>
                <a:cubicBezTo>
                  <a:pt x="222" y="278"/>
                  <a:pt x="222" y="278"/>
                  <a:pt x="222" y="278"/>
                </a:cubicBezTo>
                <a:cubicBezTo>
                  <a:pt x="222" y="278"/>
                  <a:pt x="222" y="278"/>
                  <a:pt x="222" y="278"/>
                </a:cubicBezTo>
                <a:cubicBezTo>
                  <a:pt x="222" y="278"/>
                  <a:pt x="222" y="278"/>
                  <a:pt x="222" y="278"/>
                </a:cubicBezTo>
                <a:cubicBezTo>
                  <a:pt x="202" y="275"/>
                  <a:pt x="202" y="275"/>
                  <a:pt x="202" y="275"/>
                </a:cubicBezTo>
                <a:cubicBezTo>
                  <a:pt x="200" y="275"/>
                  <a:pt x="200" y="275"/>
                  <a:pt x="200" y="275"/>
                </a:cubicBezTo>
                <a:cubicBezTo>
                  <a:pt x="200" y="277"/>
                  <a:pt x="200" y="277"/>
                  <a:pt x="200" y="277"/>
                </a:cubicBezTo>
                <a:cubicBezTo>
                  <a:pt x="200" y="281"/>
                  <a:pt x="200" y="281"/>
                  <a:pt x="200" y="281"/>
                </a:cubicBezTo>
                <a:cubicBezTo>
                  <a:pt x="202" y="281"/>
                  <a:pt x="202" y="281"/>
                  <a:pt x="202" y="281"/>
                </a:cubicBezTo>
                <a:cubicBezTo>
                  <a:pt x="202" y="279"/>
                  <a:pt x="202" y="279"/>
                  <a:pt x="202" y="279"/>
                </a:cubicBezTo>
                <a:cubicBezTo>
                  <a:pt x="196" y="280"/>
                  <a:pt x="196" y="280"/>
                  <a:pt x="196" y="280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6" y="283"/>
                  <a:pt x="196" y="283"/>
                  <a:pt x="196" y="283"/>
                </a:cubicBezTo>
                <a:cubicBezTo>
                  <a:pt x="216" y="290"/>
                  <a:pt x="216" y="290"/>
                  <a:pt x="216" y="290"/>
                </a:cubicBezTo>
                <a:cubicBezTo>
                  <a:pt x="217" y="290"/>
                  <a:pt x="217" y="290"/>
                  <a:pt x="217" y="290"/>
                </a:cubicBezTo>
                <a:cubicBezTo>
                  <a:pt x="222" y="287"/>
                  <a:pt x="222" y="287"/>
                  <a:pt x="222" y="287"/>
                </a:cubicBezTo>
                <a:cubicBezTo>
                  <a:pt x="221" y="286"/>
                  <a:pt x="221" y="286"/>
                  <a:pt x="221" y="286"/>
                </a:cubicBezTo>
                <a:cubicBezTo>
                  <a:pt x="221" y="287"/>
                  <a:pt x="221" y="287"/>
                  <a:pt x="221" y="287"/>
                </a:cubicBezTo>
                <a:cubicBezTo>
                  <a:pt x="221" y="286"/>
                  <a:pt x="221" y="286"/>
                  <a:pt x="221" y="286"/>
                </a:cubicBezTo>
                <a:cubicBezTo>
                  <a:pt x="220" y="285"/>
                  <a:pt x="220" y="285"/>
                  <a:pt x="220" y="285"/>
                </a:cubicBezTo>
                <a:cubicBezTo>
                  <a:pt x="216" y="287"/>
                  <a:pt x="216" y="287"/>
                  <a:pt x="216" y="287"/>
                </a:cubicBezTo>
                <a:cubicBezTo>
                  <a:pt x="217" y="289"/>
                  <a:pt x="217" y="289"/>
                  <a:pt x="217" y="289"/>
                </a:cubicBezTo>
                <a:cubicBezTo>
                  <a:pt x="217" y="287"/>
                  <a:pt x="217" y="287"/>
                  <a:pt x="217" y="287"/>
                </a:cubicBezTo>
                <a:cubicBezTo>
                  <a:pt x="217" y="287"/>
                  <a:pt x="217" y="287"/>
                  <a:pt x="197" y="281"/>
                </a:cubicBezTo>
                <a:cubicBezTo>
                  <a:pt x="196" y="282"/>
                  <a:pt x="196" y="282"/>
                  <a:pt x="196" y="282"/>
                </a:cubicBezTo>
                <a:cubicBezTo>
                  <a:pt x="197" y="283"/>
                  <a:pt x="197" y="283"/>
                  <a:pt x="197" y="283"/>
                </a:cubicBezTo>
                <a:cubicBezTo>
                  <a:pt x="197" y="283"/>
                  <a:pt x="197" y="283"/>
                  <a:pt x="198" y="283"/>
                </a:cubicBezTo>
                <a:cubicBezTo>
                  <a:pt x="198" y="283"/>
                  <a:pt x="200" y="283"/>
                  <a:pt x="202" y="282"/>
                </a:cubicBezTo>
                <a:cubicBezTo>
                  <a:pt x="203" y="282"/>
                  <a:pt x="203" y="282"/>
                  <a:pt x="203" y="282"/>
                </a:cubicBezTo>
                <a:cubicBezTo>
                  <a:pt x="203" y="281"/>
                  <a:pt x="203" y="281"/>
                  <a:pt x="203" y="281"/>
                </a:cubicBezTo>
                <a:cubicBezTo>
                  <a:pt x="203" y="281"/>
                  <a:pt x="203" y="281"/>
                  <a:pt x="203" y="277"/>
                </a:cubicBezTo>
                <a:cubicBezTo>
                  <a:pt x="202" y="277"/>
                  <a:pt x="202" y="277"/>
                  <a:pt x="202" y="277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2" y="278"/>
                  <a:pt x="204" y="278"/>
                </a:cubicBezTo>
                <a:cubicBezTo>
                  <a:pt x="207" y="279"/>
                  <a:pt x="212" y="279"/>
                  <a:pt x="222" y="281"/>
                </a:cubicBezTo>
                <a:cubicBezTo>
                  <a:pt x="222" y="279"/>
                  <a:pt x="222" y="279"/>
                  <a:pt x="222" y="279"/>
                </a:cubicBezTo>
                <a:cubicBezTo>
                  <a:pt x="222" y="281"/>
                  <a:pt x="222" y="281"/>
                  <a:pt x="222" y="281"/>
                </a:cubicBezTo>
                <a:cubicBezTo>
                  <a:pt x="222" y="281"/>
                  <a:pt x="222" y="281"/>
                  <a:pt x="230" y="282"/>
                </a:cubicBezTo>
                <a:cubicBezTo>
                  <a:pt x="230" y="281"/>
                  <a:pt x="230" y="281"/>
                  <a:pt x="230" y="281"/>
                </a:cubicBezTo>
                <a:cubicBezTo>
                  <a:pt x="229" y="280"/>
                  <a:pt x="229" y="280"/>
                  <a:pt x="229" y="280"/>
                </a:cubicBezTo>
                <a:cubicBezTo>
                  <a:pt x="229" y="280"/>
                  <a:pt x="229" y="280"/>
                  <a:pt x="229" y="280"/>
                </a:cubicBezTo>
                <a:cubicBezTo>
                  <a:pt x="229" y="281"/>
                  <a:pt x="228" y="281"/>
                  <a:pt x="228" y="283"/>
                </a:cubicBezTo>
                <a:cubicBezTo>
                  <a:pt x="229" y="283"/>
                  <a:pt x="229" y="283"/>
                  <a:pt x="229" y="283"/>
                </a:cubicBezTo>
                <a:cubicBezTo>
                  <a:pt x="228" y="282"/>
                  <a:pt x="228" y="282"/>
                  <a:pt x="228" y="282"/>
                </a:cubicBezTo>
                <a:cubicBezTo>
                  <a:pt x="228" y="282"/>
                  <a:pt x="228" y="282"/>
                  <a:pt x="220" y="285"/>
                </a:cubicBezTo>
                <a:cubicBezTo>
                  <a:pt x="220" y="285"/>
                  <a:pt x="220" y="285"/>
                  <a:pt x="220" y="285"/>
                </a:cubicBezTo>
                <a:cubicBezTo>
                  <a:pt x="220" y="285"/>
                  <a:pt x="220" y="285"/>
                  <a:pt x="220" y="285"/>
                </a:cubicBezTo>
                <a:lnTo>
                  <a:pt x="221" y="286"/>
                </a:lnTo>
                <a:close/>
                <a:moveTo>
                  <a:pt x="192" y="275"/>
                </a:moveTo>
                <a:cubicBezTo>
                  <a:pt x="193" y="274"/>
                  <a:pt x="193" y="274"/>
                  <a:pt x="193" y="274"/>
                </a:cubicBezTo>
                <a:cubicBezTo>
                  <a:pt x="191" y="273"/>
                  <a:pt x="189" y="273"/>
                  <a:pt x="188" y="273"/>
                </a:cubicBezTo>
                <a:cubicBezTo>
                  <a:pt x="186" y="273"/>
                  <a:pt x="185" y="273"/>
                  <a:pt x="185" y="274"/>
                </a:cubicBezTo>
                <a:cubicBezTo>
                  <a:pt x="184" y="274"/>
                  <a:pt x="183" y="275"/>
                  <a:pt x="183" y="276"/>
                </a:cubicBezTo>
                <a:cubicBezTo>
                  <a:pt x="183" y="277"/>
                  <a:pt x="184" y="278"/>
                  <a:pt x="184" y="278"/>
                </a:cubicBezTo>
                <a:cubicBezTo>
                  <a:pt x="184" y="278"/>
                  <a:pt x="184" y="279"/>
                  <a:pt x="184" y="279"/>
                </a:cubicBezTo>
                <a:cubicBezTo>
                  <a:pt x="185" y="279"/>
                  <a:pt x="185" y="279"/>
                  <a:pt x="185" y="279"/>
                </a:cubicBezTo>
                <a:cubicBezTo>
                  <a:pt x="185" y="279"/>
                  <a:pt x="185" y="279"/>
                  <a:pt x="185" y="279"/>
                </a:cubicBezTo>
                <a:cubicBezTo>
                  <a:pt x="187" y="280"/>
                  <a:pt x="189" y="281"/>
                  <a:pt x="191" y="281"/>
                </a:cubicBezTo>
                <a:cubicBezTo>
                  <a:pt x="192" y="281"/>
                  <a:pt x="194" y="280"/>
                  <a:pt x="195" y="280"/>
                </a:cubicBezTo>
                <a:cubicBezTo>
                  <a:pt x="195" y="280"/>
                  <a:pt x="196" y="280"/>
                  <a:pt x="196" y="279"/>
                </a:cubicBezTo>
                <a:cubicBezTo>
                  <a:pt x="197" y="279"/>
                  <a:pt x="197" y="278"/>
                  <a:pt x="197" y="277"/>
                </a:cubicBezTo>
                <a:cubicBezTo>
                  <a:pt x="197" y="277"/>
                  <a:pt x="197" y="276"/>
                  <a:pt x="197" y="276"/>
                </a:cubicBezTo>
                <a:cubicBezTo>
                  <a:pt x="196" y="275"/>
                  <a:pt x="195" y="274"/>
                  <a:pt x="193" y="274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192" y="275"/>
                  <a:pt x="192" y="275"/>
                  <a:pt x="192" y="275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3" y="277"/>
                  <a:pt x="194" y="277"/>
                  <a:pt x="194" y="278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3" y="277"/>
                </a:cubicBezTo>
                <a:cubicBezTo>
                  <a:pt x="193" y="277"/>
                  <a:pt x="192" y="278"/>
                  <a:pt x="191" y="278"/>
                </a:cubicBezTo>
                <a:cubicBezTo>
                  <a:pt x="189" y="278"/>
                  <a:pt x="188" y="277"/>
                  <a:pt x="186" y="277"/>
                </a:cubicBezTo>
                <a:cubicBezTo>
                  <a:pt x="186" y="278"/>
                  <a:pt x="186" y="278"/>
                  <a:pt x="186" y="278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6" y="277"/>
                  <a:pt x="186" y="277"/>
                  <a:pt x="186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6" y="277"/>
                  <a:pt x="186" y="277"/>
                  <a:pt x="186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7" y="276"/>
                  <a:pt x="188" y="276"/>
                </a:cubicBezTo>
                <a:cubicBezTo>
                  <a:pt x="189" y="276"/>
                  <a:pt x="190" y="276"/>
                  <a:pt x="192" y="277"/>
                </a:cubicBezTo>
                <a:cubicBezTo>
                  <a:pt x="192" y="275"/>
                  <a:pt x="192" y="275"/>
                  <a:pt x="192" y="275"/>
                </a:cubicBezTo>
                <a:cubicBezTo>
                  <a:pt x="192" y="277"/>
                  <a:pt x="192" y="277"/>
                  <a:pt x="192" y="277"/>
                </a:cubicBezTo>
                <a:lnTo>
                  <a:pt x="192" y="275"/>
                </a:lnTo>
                <a:close/>
                <a:moveTo>
                  <a:pt x="248" y="299"/>
                </a:moveTo>
                <a:cubicBezTo>
                  <a:pt x="249" y="298"/>
                  <a:pt x="249" y="298"/>
                  <a:pt x="249" y="298"/>
                </a:cubicBezTo>
                <a:cubicBezTo>
                  <a:pt x="246" y="296"/>
                  <a:pt x="246" y="296"/>
                  <a:pt x="246" y="296"/>
                </a:cubicBezTo>
                <a:cubicBezTo>
                  <a:pt x="246" y="295"/>
                  <a:pt x="246" y="295"/>
                  <a:pt x="246" y="295"/>
                </a:cubicBezTo>
                <a:cubicBezTo>
                  <a:pt x="245" y="295"/>
                  <a:pt x="245" y="295"/>
                  <a:pt x="245" y="295"/>
                </a:cubicBezTo>
                <a:cubicBezTo>
                  <a:pt x="222" y="294"/>
                  <a:pt x="222" y="294"/>
                  <a:pt x="222" y="294"/>
                </a:cubicBezTo>
                <a:cubicBezTo>
                  <a:pt x="222" y="295"/>
                  <a:pt x="222" y="295"/>
                  <a:pt x="222" y="295"/>
                </a:cubicBezTo>
                <a:cubicBezTo>
                  <a:pt x="223" y="294"/>
                  <a:pt x="223" y="294"/>
                  <a:pt x="223" y="294"/>
                </a:cubicBezTo>
                <a:cubicBezTo>
                  <a:pt x="220" y="292"/>
                  <a:pt x="220" y="292"/>
                  <a:pt x="220" y="292"/>
                </a:cubicBezTo>
                <a:cubicBezTo>
                  <a:pt x="220" y="291"/>
                  <a:pt x="220" y="291"/>
                  <a:pt x="220" y="291"/>
                </a:cubicBezTo>
                <a:cubicBezTo>
                  <a:pt x="220" y="291"/>
                  <a:pt x="220" y="291"/>
                  <a:pt x="220" y="291"/>
                </a:cubicBezTo>
                <a:cubicBezTo>
                  <a:pt x="211" y="287"/>
                  <a:pt x="211" y="287"/>
                  <a:pt x="211" y="287"/>
                </a:cubicBezTo>
                <a:cubicBezTo>
                  <a:pt x="210" y="287"/>
                  <a:pt x="210" y="287"/>
                  <a:pt x="210" y="287"/>
                </a:cubicBezTo>
                <a:cubicBezTo>
                  <a:pt x="209" y="288"/>
                  <a:pt x="209" y="288"/>
                  <a:pt x="209" y="288"/>
                </a:cubicBezTo>
                <a:cubicBezTo>
                  <a:pt x="206" y="290"/>
                  <a:pt x="206" y="290"/>
                  <a:pt x="206" y="290"/>
                </a:cubicBezTo>
                <a:cubicBezTo>
                  <a:pt x="205" y="291"/>
                  <a:pt x="205" y="291"/>
                  <a:pt x="205" y="291"/>
                </a:cubicBezTo>
                <a:cubicBezTo>
                  <a:pt x="206" y="292"/>
                  <a:pt x="206" y="292"/>
                  <a:pt x="206" y="292"/>
                </a:cubicBezTo>
                <a:cubicBezTo>
                  <a:pt x="207" y="295"/>
                  <a:pt x="207" y="295"/>
                  <a:pt x="207" y="295"/>
                </a:cubicBezTo>
                <a:cubicBezTo>
                  <a:pt x="209" y="294"/>
                  <a:pt x="209" y="294"/>
                  <a:pt x="209" y="294"/>
                </a:cubicBezTo>
                <a:cubicBezTo>
                  <a:pt x="209" y="293"/>
                  <a:pt x="209" y="293"/>
                  <a:pt x="209" y="293"/>
                </a:cubicBezTo>
                <a:cubicBezTo>
                  <a:pt x="203" y="293"/>
                  <a:pt x="203" y="293"/>
                  <a:pt x="203" y="293"/>
                </a:cubicBezTo>
                <a:cubicBezTo>
                  <a:pt x="203" y="293"/>
                  <a:pt x="203" y="293"/>
                  <a:pt x="203" y="293"/>
                </a:cubicBezTo>
                <a:cubicBezTo>
                  <a:pt x="202" y="293"/>
                  <a:pt x="202" y="293"/>
                  <a:pt x="202" y="293"/>
                </a:cubicBezTo>
                <a:cubicBezTo>
                  <a:pt x="198" y="297"/>
                  <a:pt x="198" y="297"/>
                  <a:pt x="198" y="297"/>
                </a:cubicBezTo>
                <a:cubicBezTo>
                  <a:pt x="196" y="299"/>
                  <a:pt x="196" y="299"/>
                  <a:pt x="196" y="299"/>
                </a:cubicBezTo>
                <a:cubicBezTo>
                  <a:pt x="199" y="300"/>
                  <a:pt x="199" y="300"/>
                  <a:pt x="199" y="300"/>
                </a:cubicBezTo>
                <a:cubicBezTo>
                  <a:pt x="216" y="302"/>
                  <a:pt x="216" y="302"/>
                  <a:pt x="216" y="302"/>
                </a:cubicBezTo>
                <a:cubicBezTo>
                  <a:pt x="217" y="302"/>
                  <a:pt x="217" y="302"/>
                  <a:pt x="217" y="302"/>
                </a:cubicBezTo>
                <a:cubicBezTo>
                  <a:pt x="251" y="301"/>
                  <a:pt x="251" y="301"/>
                  <a:pt x="251" y="301"/>
                </a:cubicBezTo>
                <a:cubicBezTo>
                  <a:pt x="249" y="298"/>
                  <a:pt x="249" y="298"/>
                  <a:pt x="249" y="298"/>
                </a:cubicBezTo>
                <a:cubicBezTo>
                  <a:pt x="248" y="299"/>
                  <a:pt x="248" y="299"/>
                  <a:pt x="248" y="299"/>
                </a:cubicBezTo>
                <a:cubicBezTo>
                  <a:pt x="248" y="298"/>
                  <a:pt x="248" y="298"/>
                  <a:pt x="248" y="298"/>
                </a:cubicBezTo>
                <a:cubicBezTo>
                  <a:pt x="217" y="299"/>
                  <a:pt x="217" y="299"/>
                  <a:pt x="217" y="299"/>
                </a:cubicBezTo>
                <a:cubicBezTo>
                  <a:pt x="217" y="301"/>
                  <a:pt x="217" y="301"/>
                  <a:pt x="217" y="301"/>
                </a:cubicBezTo>
                <a:cubicBezTo>
                  <a:pt x="217" y="299"/>
                  <a:pt x="217" y="299"/>
                  <a:pt x="217" y="299"/>
                </a:cubicBezTo>
                <a:cubicBezTo>
                  <a:pt x="217" y="299"/>
                  <a:pt x="217" y="299"/>
                  <a:pt x="199" y="297"/>
                </a:cubicBezTo>
                <a:cubicBezTo>
                  <a:pt x="199" y="298"/>
                  <a:pt x="199" y="298"/>
                  <a:pt x="199" y="298"/>
                </a:cubicBezTo>
                <a:cubicBezTo>
                  <a:pt x="200" y="299"/>
                  <a:pt x="200" y="299"/>
                  <a:pt x="200" y="299"/>
                </a:cubicBezTo>
                <a:cubicBezTo>
                  <a:pt x="200" y="299"/>
                  <a:pt x="200" y="299"/>
                  <a:pt x="204" y="295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3" y="296"/>
                  <a:pt x="203" y="296"/>
                  <a:pt x="203" y="296"/>
                </a:cubicBezTo>
                <a:cubicBezTo>
                  <a:pt x="203" y="296"/>
                  <a:pt x="203" y="296"/>
                  <a:pt x="204" y="296"/>
                </a:cubicBezTo>
                <a:cubicBezTo>
                  <a:pt x="205" y="296"/>
                  <a:pt x="206" y="296"/>
                  <a:pt x="209" y="296"/>
                </a:cubicBezTo>
                <a:cubicBezTo>
                  <a:pt x="211" y="296"/>
                  <a:pt x="211" y="296"/>
                  <a:pt x="211" y="296"/>
                </a:cubicBezTo>
                <a:cubicBezTo>
                  <a:pt x="210" y="293"/>
                  <a:pt x="210" y="293"/>
                  <a:pt x="210" y="293"/>
                </a:cubicBezTo>
                <a:cubicBezTo>
                  <a:pt x="210" y="293"/>
                  <a:pt x="210" y="293"/>
                  <a:pt x="209" y="291"/>
                </a:cubicBezTo>
                <a:cubicBezTo>
                  <a:pt x="207" y="291"/>
                  <a:pt x="207" y="291"/>
                  <a:pt x="207" y="291"/>
                </a:cubicBezTo>
                <a:cubicBezTo>
                  <a:pt x="208" y="292"/>
                  <a:pt x="208" y="292"/>
                  <a:pt x="208" y="292"/>
                </a:cubicBezTo>
                <a:cubicBezTo>
                  <a:pt x="208" y="292"/>
                  <a:pt x="208" y="292"/>
                  <a:pt x="211" y="290"/>
                </a:cubicBezTo>
                <a:cubicBezTo>
                  <a:pt x="210" y="289"/>
                  <a:pt x="210" y="289"/>
                  <a:pt x="210" y="289"/>
                </a:cubicBezTo>
                <a:cubicBezTo>
                  <a:pt x="209" y="290"/>
                  <a:pt x="209" y="290"/>
                  <a:pt x="209" y="290"/>
                </a:cubicBezTo>
                <a:cubicBezTo>
                  <a:pt x="209" y="290"/>
                  <a:pt x="209" y="290"/>
                  <a:pt x="219" y="294"/>
                </a:cubicBezTo>
                <a:cubicBezTo>
                  <a:pt x="219" y="293"/>
                  <a:pt x="219" y="293"/>
                  <a:pt x="219" y="293"/>
                </a:cubicBezTo>
                <a:cubicBezTo>
                  <a:pt x="218" y="294"/>
                  <a:pt x="218" y="294"/>
                  <a:pt x="218" y="294"/>
                </a:cubicBezTo>
                <a:cubicBezTo>
                  <a:pt x="219" y="294"/>
                  <a:pt x="219" y="294"/>
                  <a:pt x="219" y="294"/>
                </a:cubicBezTo>
                <a:cubicBezTo>
                  <a:pt x="219" y="294"/>
                  <a:pt x="220" y="295"/>
                  <a:pt x="221" y="296"/>
                </a:cubicBezTo>
                <a:cubicBezTo>
                  <a:pt x="221" y="297"/>
                  <a:pt x="221" y="297"/>
                  <a:pt x="221" y="297"/>
                </a:cubicBezTo>
                <a:cubicBezTo>
                  <a:pt x="222" y="297"/>
                  <a:pt x="222" y="297"/>
                  <a:pt x="222" y="297"/>
                </a:cubicBezTo>
                <a:cubicBezTo>
                  <a:pt x="222" y="297"/>
                  <a:pt x="222" y="297"/>
                  <a:pt x="245" y="298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4" y="298"/>
                  <a:pt x="244" y="298"/>
                  <a:pt x="244" y="298"/>
                </a:cubicBezTo>
                <a:cubicBezTo>
                  <a:pt x="244" y="298"/>
                  <a:pt x="244" y="298"/>
                  <a:pt x="247" y="301"/>
                </a:cubicBezTo>
                <a:cubicBezTo>
                  <a:pt x="248" y="299"/>
                  <a:pt x="248" y="299"/>
                  <a:pt x="248" y="299"/>
                </a:cubicBezTo>
                <a:cubicBezTo>
                  <a:pt x="248" y="298"/>
                  <a:pt x="248" y="298"/>
                  <a:pt x="248" y="298"/>
                </a:cubicBezTo>
                <a:lnTo>
                  <a:pt x="248" y="299"/>
                </a:lnTo>
                <a:close/>
                <a:moveTo>
                  <a:pt x="184" y="306"/>
                </a:moveTo>
                <a:cubicBezTo>
                  <a:pt x="184" y="305"/>
                  <a:pt x="184" y="305"/>
                  <a:pt x="184" y="305"/>
                </a:cubicBezTo>
                <a:cubicBezTo>
                  <a:pt x="176" y="307"/>
                  <a:pt x="176" y="307"/>
                  <a:pt x="176" y="307"/>
                </a:cubicBezTo>
                <a:cubicBezTo>
                  <a:pt x="174" y="308"/>
                  <a:pt x="174" y="308"/>
                  <a:pt x="174" y="308"/>
                </a:cubicBezTo>
                <a:cubicBezTo>
                  <a:pt x="175" y="310"/>
                  <a:pt x="175" y="310"/>
                  <a:pt x="175" y="310"/>
                </a:cubicBezTo>
                <a:cubicBezTo>
                  <a:pt x="175" y="310"/>
                  <a:pt x="177" y="313"/>
                  <a:pt x="183" y="313"/>
                </a:cubicBezTo>
                <a:cubicBezTo>
                  <a:pt x="184" y="313"/>
                  <a:pt x="186" y="312"/>
                  <a:pt x="189" y="312"/>
                </a:cubicBezTo>
                <a:cubicBezTo>
                  <a:pt x="189" y="312"/>
                  <a:pt x="189" y="312"/>
                  <a:pt x="189" y="312"/>
                </a:cubicBezTo>
                <a:cubicBezTo>
                  <a:pt x="189" y="312"/>
                  <a:pt x="189" y="312"/>
                  <a:pt x="189" y="312"/>
                </a:cubicBezTo>
                <a:cubicBezTo>
                  <a:pt x="191" y="311"/>
                  <a:pt x="192" y="310"/>
                  <a:pt x="193" y="310"/>
                </a:cubicBezTo>
                <a:cubicBezTo>
                  <a:pt x="194" y="309"/>
                  <a:pt x="194" y="309"/>
                  <a:pt x="194" y="308"/>
                </a:cubicBezTo>
                <a:cubicBezTo>
                  <a:pt x="195" y="308"/>
                  <a:pt x="195" y="307"/>
                  <a:pt x="195" y="307"/>
                </a:cubicBezTo>
                <a:cubicBezTo>
                  <a:pt x="195" y="306"/>
                  <a:pt x="195" y="306"/>
                  <a:pt x="195" y="305"/>
                </a:cubicBezTo>
                <a:cubicBezTo>
                  <a:pt x="194" y="305"/>
                  <a:pt x="193" y="304"/>
                  <a:pt x="193" y="304"/>
                </a:cubicBezTo>
                <a:cubicBezTo>
                  <a:pt x="192" y="304"/>
                  <a:pt x="191" y="304"/>
                  <a:pt x="190" y="304"/>
                </a:cubicBezTo>
                <a:cubicBezTo>
                  <a:pt x="189" y="304"/>
                  <a:pt x="187" y="304"/>
                  <a:pt x="184" y="305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08"/>
                  <a:pt x="185" y="308"/>
                  <a:pt x="185" y="308"/>
                </a:cubicBezTo>
                <a:cubicBezTo>
                  <a:pt x="187" y="307"/>
                  <a:pt x="189" y="307"/>
                  <a:pt x="190" y="307"/>
                </a:cubicBezTo>
                <a:cubicBezTo>
                  <a:pt x="191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0" y="308"/>
                  <a:pt x="188" y="309"/>
                </a:cubicBezTo>
                <a:cubicBezTo>
                  <a:pt x="188" y="310"/>
                  <a:pt x="188" y="310"/>
                  <a:pt x="188" y="310"/>
                </a:cubicBezTo>
                <a:cubicBezTo>
                  <a:pt x="188" y="309"/>
                  <a:pt x="188" y="309"/>
                  <a:pt x="188" y="309"/>
                </a:cubicBezTo>
                <a:cubicBezTo>
                  <a:pt x="186" y="309"/>
                  <a:pt x="184" y="310"/>
                  <a:pt x="183" y="310"/>
                </a:cubicBezTo>
                <a:cubicBezTo>
                  <a:pt x="180" y="310"/>
                  <a:pt x="179" y="309"/>
                  <a:pt x="178" y="309"/>
                </a:cubicBezTo>
                <a:cubicBezTo>
                  <a:pt x="178" y="309"/>
                  <a:pt x="178" y="308"/>
                  <a:pt x="178" y="308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8" y="308"/>
                  <a:pt x="178" y="308"/>
                  <a:pt x="178" y="308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8" y="308"/>
                  <a:pt x="178" y="308"/>
                  <a:pt x="178" y="308"/>
                </a:cubicBezTo>
                <a:cubicBezTo>
                  <a:pt x="176" y="309"/>
                  <a:pt x="176" y="309"/>
                  <a:pt x="176" y="309"/>
                </a:cubicBezTo>
                <a:cubicBezTo>
                  <a:pt x="177" y="310"/>
                  <a:pt x="177" y="310"/>
                  <a:pt x="177" y="310"/>
                </a:cubicBezTo>
                <a:cubicBezTo>
                  <a:pt x="177" y="310"/>
                  <a:pt x="177" y="310"/>
                  <a:pt x="185" y="308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08"/>
                  <a:pt x="185" y="308"/>
                  <a:pt x="185" y="308"/>
                </a:cubicBezTo>
                <a:lnTo>
                  <a:pt x="184" y="306"/>
                </a:lnTo>
                <a:close/>
                <a:moveTo>
                  <a:pt x="232" y="328"/>
                </a:moveTo>
                <a:cubicBezTo>
                  <a:pt x="231" y="327"/>
                  <a:pt x="231" y="327"/>
                  <a:pt x="231" y="327"/>
                </a:cubicBezTo>
                <a:cubicBezTo>
                  <a:pt x="231" y="327"/>
                  <a:pt x="230" y="327"/>
                  <a:pt x="229" y="328"/>
                </a:cubicBezTo>
                <a:cubicBezTo>
                  <a:pt x="228" y="329"/>
                  <a:pt x="228" y="329"/>
                  <a:pt x="227" y="330"/>
                </a:cubicBezTo>
                <a:cubicBezTo>
                  <a:pt x="227" y="330"/>
                  <a:pt x="226" y="331"/>
                  <a:pt x="226" y="332"/>
                </a:cubicBezTo>
                <a:cubicBezTo>
                  <a:pt x="227" y="333"/>
                  <a:pt x="227" y="333"/>
                  <a:pt x="227" y="333"/>
                </a:cubicBezTo>
                <a:cubicBezTo>
                  <a:pt x="227" y="333"/>
                  <a:pt x="227" y="334"/>
                  <a:pt x="228" y="334"/>
                </a:cubicBezTo>
                <a:cubicBezTo>
                  <a:pt x="228" y="334"/>
                  <a:pt x="229" y="334"/>
                  <a:pt x="229" y="334"/>
                </a:cubicBezTo>
                <a:cubicBezTo>
                  <a:pt x="230" y="334"/>
                  <a:pt x="231" y="334"/>
                  <a:pt x="233" y="333"/>
                </a:cubicBezTo>
                <a:cubicBezTo>
                  <a:pt x="233" y="332"/>
                  <a:pt x="233" y="332"/>
                  <a:pt x="233" y="332"/>
                </a:cubicBezTo>
                <a:cubicBezTo>
                  <a:pt x="233" y="333"/>
                  <a:pt x="233" y="333"/>
                  <a:pt x="233" y="333"/>
                </a:cubicBezTo>
                <a:cubicBezTo>
                  <a:pt x="235" y="333"/>
                  <a:pt x="237" y="333"/>
                  <a:pt x="238" y="333"/>
                </a:cubicBezTo>
                <a:cubicBezTo>
                  <a:pt x="239" y="332"/>
                  <a:pt x="240" y="332"/>
                  <a:pt x="240" y="332"/>
                </a:cubicBezTo>
                <a:cubicBezTo>
                  <a:pt x="241" y="331"/>
                  <a:pt x="241" y="331"/>
                  <a:pt x="241" y="330"/>
                </a:cubicBezTo>
                <a:cubicBezTo>
                  <a:pt x="241" y="329"/>
                  <a:pt x="241" y="328"/>
                  <a:pt x="240" y="328"/>
                </a:cubicBezTo>
                <a:cubicBezTo>
                  <a:pt x="239" y="327"/>
                  <a:pt x="238" y="327"/>
                  <a:pt x="237" y="327"/>
                </a:cubicBezTo>
                <a:cubicBezTo>
                  <a:pt x="236" y="326"/>
                  <a:pt x="234" y="326"/>
                  <a:pt x="232" y="326"/>
                </a:cubicBezTo>
                <a:cubicBezTo>
                  <a:pt x="231" y="326"/>
                  <a:pt x="231" y="326"/>
                  <a:pt x="231" y="326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8"/>
                  <a:pt x="232" y="328"/>
                  <a:pt x="232" y="328"/>
                </a:cubicBezTo>
                <a:cubicBezTo>
                  <a:pt x="232" y="329"/>
                  <a:pt x="232" y="329"/>
                  <a:pt x="232" y="329"/>
                </a:cubicBezTo>
                <a:cubicBezTo>
                  <a:pt x="234" y="329"/>
                  <a:pt x="236" y="330"/>
                  <a:pt x="238" y="330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9" y="329"/>
                  <a:pt x="239" y="329"/>
                  <a:pt x="239" y="329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9" y="329"/>
                  <a:pt x="239" y="329"/>
                  <a:pt x="239" y="329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8" y="329"/>
                  <a:pt x="238" y="330"/>
                  <a:pt x="237" y="330"/>
                </a:cubicBezTo>
                <a:cubicBezTo>
                  <a:pt x="236" y="330"/>
                  <a:pt x="235" y="330"/>
                  <a:pt x="233" y="330"/>
                </a:cubicBezTo>
                <a:cubicBezTo>
                  <a:pt x="233" y="330"/>
                  <a:pt x="233" y="330"/>
                  <a:pt x="233" y="330"/>
                </a:cubicBezTo>
                <a:cubicBezTo>
                  <a:pt x="233" y="330"/>
                  <a:pt x="233" y="330"/>
                  <a:pt x="233" y="330"/>
                </a:cubicBezTo>
                <a:cubicBezTo>
                  <a:pt x="231" y="331"/>
                  <a:pt x="230" y="331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30" y="331"/>
                  <a:pt x="231" y="330"/>
                </a:cubicBezTo>
                <a:cubicBezTo>
                  <a:pt x="231" y="330"/>
                  <a:pt x="232" y="330"/>
                  <a:pt x="232" y="329"/>
                </a:cubicBezTo>
                <a:cubicBezTo>
                  <a:pt x="232" y="329"/>
                  <a:pt x="232" y="329"/>
                  <a:pt x="232" y="329"/>
                </a:cubicBezTo>
                <a:cubicBezTo>
                  <a:pt x="232" y="328"/>
                  <a:pt x="232" y="328"/>
                  <a:pt x="232" y="328"/>
                </a:cubicBezTo>
                <a:cubicBezTo>
                  <a:pt x="232" y="329"/>
                  <a:pt x="232" y="329"/>
                  <a:pt x="232" y="329"/>
                </a:cubicBezTo>
                <a:lnTo>
                  <a:pt x="232" y="328"/>
                </a:lnTo>
                <a:close/>
                <a:moveTo>
                  <a:pt x="230" y="314"/>
                </a:moveTo>
                <a:cubicBezTo>
                  <a:pt x="231" y="313"/>
                  <a:pt x="231" y="313"/>
                  <a:pt x="231" y="313"/>
                </a:cubicBezTo>
                <a:cubicBezTo>
                  <a:pt x="219" y="308"/>
                  <a:pt x="219" y="308"/>
                  <a:pt x="219" y="308"/>
                </a:cubicBezTo>
                <a:cubicBezTo>
                  <a:pt x="217" y="307"/>
                  <a:pt x="217" y="307"/>
                  <a:pt x="217" y="307"/>
                </a:cubicBezTo>
                <a:cubicBezTo>
                  <a:pt x="217" y="308"/>
                  <a:pt x="217" y="308"/>
                  <a:pt x="217" y="308"/>
                </a:cubicBezTo>
                <a:cubicBezTo>
                  <a:pt x="215" y="312"/>
                  <a:pt x="215" y="312"/>
                  <a:pt x="215" y="312"/>
                </a:cubicBezTo>
                <a:cubicBezTo>
                  <a:pt x="215" y="314"/>
                  <a:pt x="215" y="314"/>
                  <a:pt x="215" y="314"/>
                </a:cubicBezTo>
                <a:cubicBezTo>
                  <a:pt x="216" y="314"/>
                  <a:pt x="216" y="314"/>
                  <a:pt x="216" y="314"/>
                </a:cubicBezTo>
                <a:cubicBezTo>
                  <a:pt x="220" y="316"/>
                  <a:pt x="220" y="316"/>
                  <a:pt x="220" y="316"/>
                </a:cubicBezTo>
                <a:cubicBezTo>
                  <a:pt x="221" y="314"/>
                  <a:pt x="221" y="314"/>
                  <a:pt x="221" y="314"/>
                </a:cubicBezTo>
                <a:cubicBezTo>
                  <a:pt x="220" y="313"/>
                  <a:pt x="220" y="313"/>
                  <a:pt x="220" y="313"/>
                </a:cubicBezTo>
                <a:cubicBezTo>
                  <a:pt x="217" y="316"/>
                  <a:pt x="217" y="316"/>
                  <a:pt x="217" y="316"/>
                </a:cubicBezTo>
                <a:cubicBezTo>
                  <a:pt x="215" y="318"/>
                  <a:pt x="215" y="318"/>
                  <a:pt x="215" y="318"/>
                </a:cubicBezTo>
                <a:cubicBezTo>
                  <a:pt x="218" y="318"/>
                  <a:pt x="218" y="318"/>
                  <a:pt x="218" y="318"/>
                </a:cubicBezTo>
                <a:cubicBezTo>
                  <a:pt x="230" y="321"/>
                  <a:pt x="230" y="321"/>
                  <a:pt x="230" y="321"/>
                </a:cubicBezTo>
                <a:cubicBezTo>
                  <a:pt x="230" y="321"/>
                  <a:pt x="230" y="321"/>
                  <a:pt x="230" y="321"/>
                </a:cubicBezTo>
                <a:cubicBezTo>
                  <a:pt x="231" y="321"/>
                  <a:pt x="231" y="321"/>
                  <a:pt x="231" y="321"/>
                </a:cubicBezTo>
                <a:cubicBezTo>
                  <a:pt x="238" y="318"/>
                  <a:pt x="238" y="318"/>
                  <a:pt x="238" y="318"/>
                </a:cubicBezTo>
                <a:cubicBezTo>
                  <a:pt x="237" y="317"/>
                  <a:pt x="237" y="317"/>
                  <a:pt x="237" y="317"/>
                </a:cubicBezTo>
                <a:cubicBezTo>
                  <a:pt x="237" y="318"/>
                  <a:pt x="237" y="318"/>
                  <a:pt x="237" y="318"/>
                </a:cubicBezTo>
                <a:cubicBezTo>
                  <a:pt x="250" y="320"/>
                  <a:pt x="250" y="320"/>
                  <a:pt x="250" y="320"/>
                </a:cubicBezTo>
                <a:cubicBezTo>
                  <a:pt x="251" y="320"/>
                  <a:pt x="251" y="320"/>
                  <a:pt x="251" y="320"/>
                </a:cubicBezTo>
                <a:cubicBezTo>
                  <a:pt x="251" y="320"/>
                  <a:pt x="251" y="320"/>
                  <a:pt x="251" y="320"/>
                </a:cubicBezTo>
                <a:cubicBezTo>
                  <a:pt x="254" y="318"/>
                  <a:pt x="254" y="318"/>
                  <a:pt x="254" y="318"/>
                </a:cubicBezTo>
                <a:cubicBezTo>
                  <a:pt x="256" y="317"/>
                  <a:pt x="256" y="317"/>
                  <a:pt x="256" y="317"/>
                </a:cubicBezTo>
                <a:cubicBezTo>
                  <a:pt x="254" y="316"/>
                  <a:pt x="254" y="316"/>
                  <a:pt x="254" y="316"/>
                </a:cubicBezTo>
                <a:cubicBezTo>
                  <a:pt x="240" y="309"/>
                  <a:pt x="240" y="309"/>
                  <a:pt x="240" y="309"/>
                </a:cubicBezTo>
                <a:cubicBezTo>
                  <a:pt x="240" y="309"/>
                  <a:pt x="240" y="309"/>
                  <a:pt x="240" y="309"/>
                </a:cubicBezTo>
                <a:cubicBezTo>
                  <a:pt x="230" y="313"/>
                  <a:pt x="230" y="313"/>
                  <a:pt x="230" y="313"/>
                </a:cubicBezTo>
                <a:cubicBezTo>
                  <a:pt x="230" y="314"/>
                  <a:pt x="230" y="314"/>
                  <a:pt x="230" y="314"/>
                </a:cubicBezTo>
                <a:cubicBezTo>
                  <a:pt x="231" y="313"/>
                  <a:pt x="231" y="313"/>
                  <a:pt x="231" y="313"/>
                </a:cubicBezTo>
                <a:cubicBezTo>
                  <a:pt x="230" y="314"/>
                  <a:pt x="230" y="314"/>
                  <a:pt x="230" y="314"/>
                </a:cubicBezTo>
                <a:cubicBezTo>
                  <a:pt x="231" y="316"/>
                  <a:pt x="231" y="316"/>
                  <a:pt x="231" y="316"/>
                </a:cubicBezTo>
                <a:cubicBezTo>
                  <a:pt x="240" y="312"/>
                  <a:pt x="240" y="312"/>
                  <a:pt x="240" y="312"/>
                </a:cubicBezTo>
                <a:cubicBezTo>
                  <a:pt x="240" y="310"/>
                  <a:pt x="240" y="310"/>
                  <a:pt x="240" y="310"/>
                </a:cubicBezTo>
                <a:cubicBezTo>
                  <a:pt x="239" y="312"/>
                  <a:pt x="239" y="312"/>
                  <a:pt x="239" y="312"/>
                </a:cubicBezTo>
                <a:cubicBezTo>
                  <a:pt x="239" y="312"/>
                  <a:pt x="239" y="312"/>
                  <a:pt x="241" y="312"/>
                </a:cubicBezTo>
                <a:cubicBezTo>
                  <a:pt x="242" y="313"/>
                  <a:pt x="246" y="315"/>
                  <a:pt x="252" y="318"/>
                </a:cubicBezTo>
                <a:cubicBezTo>
                  <a:pt x="253" y="317"/>
                  <a:pt x="253" y="317"/>
                  <a:pt x="253" y="317"/>
                </a:cubicBezTo>
                <a:cubicBezTo>
                  <a:pt x="252" y="316"/>
                  <a:pt x="252" y="316"/>
                  <a:pt x="252" y="316"/>
                </a:cubicBezTo>
                <a:cubicBezTo>
                  <a:pt x="252" y="316"/>
                  <a:pt x="252" y="316"/>
                  <a:pt x="250" y="317"/>
                </a:cubicBezTo>
                <a:cubicBezTo>
                  <a:pt x="250" y="318"/>
                  <a:pt x="250" y="318"/>
                  <a:pt x="250" y="318"/>
                </a:cubicBezTo>
                <a:cubicBezTo>
                  <a:pt x="251" y="317"/>
                  <a:pt x="251" y="317"/>
                  <a:pt x="251" y="317"/>
                </a:cubicBezTo>
                <a:cubicBezTo>
                  <a:pt x="251" y="317"/>
                  <a:pt x="251" y="317"/>
                  <a:pt x="237" y="316"/>
                </a:cubicBezTo>
                <a:cubicBezTo>
                  <a:pt x="237" y="315"/>
                  <a:pt x="237" y="315"/>
                  <a:pt x="237" y="315"/>
                </a:cubicBezTo>
                <a:cubicBezTo>
                  <a:pt x="236" y="316"/>
                  <a:pt x="236" y="316"/>
                  <a:pt x="236" y="316"/>
                </a:cubicBezTo>
                <a:cubicBezTo>
                  <a:pt x="236" y="316"/>
                  <a:pt x="236" y="316"/>
                  <a:pt x="230" y="318"/>
                </a:cubicBezTo>
                <a:cubicBezTo>
                  <a:pt x="230" y="320"/>
                  <a:pt x="230" y="320"/>
                  <a:pt x="230" y="320"/>
                </a:cubicBezTo>
                <a:cubicBezTo>
                  <a:pt x="231" y="318"/>
                  <a:pt x="231" y="318"/>
                  <a:pt x="231" y="318"/>
                </a:cubicBezTo>
                <a:cubicBezTo>
                  <a:pt x="231" y="318"/>
                  <a:pt x="231" y="318"/>
                  <a:pt x="218" y="316"/>
                </a:cubicBezTo>
                <a:cubicBezTo>
                  <a:pt x="218" y="317"/>
                  <a:pt x="218" y="317"/>
                  <a:pt x="218" y="317"/>
                </a:cubicBezTo>
                <a:cubicBezTo>
                  <a:pt x="219" y="318"/>
                  <a:pt x="219" y="318"/>
                  <a:pt x="219" y="318"/>
                </a:cubicBezTo>
                <a:cubicBezTo>
                  <a:pt x="219" y="318"/>
                  <a:pt x="219" y="318"/>
                  <a:pt x="222" y="315"/>
                </a:cubicBezTo>
                <a:cubicBezTo>
                  <a:pt x="224" y="314"/>
                  <a:pt x="224" y="314"/>
                  <a:pt x="224" y="314"/>
                </a:cubicBezTo>
                <a:cubicBezTo>
                  <a:pt x="221" y="313"/>
                  <a:pt x="221" y="313"/>
                  <a:pt x="221" y="313"/>
                </a:cubicBezTo>
                <a:cubicBezTo>
                  <a:pt x="221" y="313"/>
                  <a:pt x="221" y="313"/>
                  <a:pt x="217" y="312"/>
                </a:cubicBezTo>
                <a:cubicBezTo>
                  <a:pt x="217" y="313"/>
                  <a:pt x="217" y="313"/>
                  <a:pt x="217" y="313"/>
                </a:cubicBezTo>
                <a:cubicBezTo>
                  <a:pt x="218" y="313"/>
                  <a:pt x="218" y="313"/>
                  <a:pt x="218" y="313"/>
                </a:cubicBezTo>
                <a:cubicBezTo>
                  <a:pt x="218" y="313"/>
                  <a:pt x="218" y="313"/>
                  <a:pt x="219" y="309"/>
                </a:cubicBezTo>
                <a:cubicBezTo>
                  <a:pt x="218" y="309"/>
                  <a:pt x="218" y="309"/>
                  <a:pt x="218" y="309"/>
                </a:cubicBezTo>
                <a:cubicBezTo>
                  <a:pt x="217" y="310"/>
                  <a:pt x="217" y="310"/>
                  <a:pt x="217" y="310"/>
                </a:cubicBezTo>
                <a:cubicBezTo>
                  <a:pt x="217" y="310"/>
                  <a:pt x="217" y="310"/>
                  <a:pt x="219" y="311"/>
                </a:cubicBezTo>
                <a:cubicBezTo>
                  <a:pt x="220" y="312"/>
                  <a:pt x="224" y="313"/>
                  <a:pt x="230" y="316"/>
                </a:cubicBezTo>
                <a:cubicBezTo>
                  <a:pt x="230" y="316"/>
                  <a:pt x="230" y="316"/>
                  <a:pt x="230" y="316"/>
                </a:cubicBezTo>
                <a:cubicBezTo>
                  <a:pt x="231" y="316"/>
                  <a:pt x="231" y="316"/>
                  <a:pt x="231" y="316"/>
                </a:cubicBezTo>
                <a:lnTo>
                  <a:pt x="230" y="314"/>
                </a:lnTo>
                <a:close/>
                <a:moveTo>
                  <a:pt x="264" y="328"/>
                </a:moveTo>
                <a:cubicBezTo>
                  <a:pt x="264" y="329"/>
                  <a:pt x="264" y="329"/>
                  <a:pt x="264" y="329"/>
                </a:cubicBezTo>
                <a:cubicBezTo>
                  <a:pt x="289" y="333"/>
                  <a:pt x="289" y="333"/>
                  <a:pt x="289" y="333"/>
                </a:cubicBezTo>
                <a:cubicBezTo>
                  <a:pt x="291" y="334"/>
                  <a:pt x="291" y="334"/>
                  <a:pt x="291" y="334"/>
                </a:cubicBezTo>
                <a:cubicBezTo>
                  <a:pt x="291" y="332"/>
                  <a:pt x="291" y="332"/>
                  <a:pt x="291" y="332"/>
                </a:cubicBezTo>
                <a:cubicBezTo>
                  <a:pt x="291" y="329"/>
                  <a:pt x="291" y="329"/>
                  <a:pt x="291" y="329"/>
                </a:cubicBezTo>
                <a:cubicBezTo>
                  <a:pt x="291" y="328"/>
                  <a:pt x="291" y="328"/>
                  <a:pt x="291" y="328"/>
                </a:cubicBezTo>
                <a:cubicBezTo>
                  <a:pt x="290" y="328"/>
                  <a:pt x="290" y="328"/>
                  <a:pt x="290" y="328"/>
                </a:cubicBezTo>
                <a:cubicBezTo>
                  <a:pt x="278" y="325"/>
                  <a:pt x="272" y="324"/>
                  <a:pt x="269" y="323"/>
                </a:cubicBezTo>
                <a:cubicBezTo>
                  <a:pt x="266" y="322"/>
                  <a:pt x="266" y="322"/>
                  <a:pt x="266" y="322"/>
                </a:cubicBezTo>
                <a:cubicBezTo>
                  <a:pt x="264" y="322"/>
                  <a:pt x="264" y="322"/>
                  <a:pt x="264" y="322"/>
                </a:cubicBezTo>
                <a:cubicBezTo>
                  <a:pt x="262" y="329"/>
                  <a:pt x="262" y="329"/>
                  <a:pt x="262" y="329"/>
                </a:cubicBezTo>
                <a:cubicBezTo>
                  <a:pt x="264" y="329"/>
                  <a:pt x="264" y="329"/>
                  <a:pt x="264" y="329"/>
                </a:cubicBezTo>
                <a:cubicBezTo>
                  <a:pt x="264" y="328"/>
                  <a:pt x="264" y="328"/>
                  <a:pt x="264" y="328"/>
                </a:cubicBezTo>
                <a:cubicBezTo>
                  <a:pt x="265" y="328"/>
                  <a:pt x="265" y="328"/>
                  <a:pt x="265" y="328"/>
                </a:cubicBezTo>
                <a:cubicBezTo>
                  <a:pt x="267" y="324"/>
                  <a:pt x="267" y="324"/>
                  <a:pt x="267" y="324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265" y="325"/>
                  <a:pt x="265" y="325"/>
                  <a:pt x="265" y="325"/>
                </a:cubicBezTo>
                <a:cubicBezTo>
                  <a:pt x="265" y="325"/>
                  <a:pt x="265" y="325"/>
                  <a:pt x="268" y="326"/>
                </a:cubicBezTo>
                <a:cubicBezTo>
                  <a:pt x="271" y="327"/>
                  <a:pt x="277" y="328"/>
                  <a:pt x="289" y="331"/>
                </a:cubicBezTo>
                <a:cubicBezTo>
                  <a:pt x="290" y="329"/>
                  <a:pt x="290" y="329"/>
                  <a:pt x="290" y="329"/>
                </a:cubicBezTo>
                <a:cubicBezTo>
                  <a:pt x="288" y="329"/>
                  <a:pt x="288" y="329"/>
                  <a:pt x="288" y="329"/>
                </a:cubicBezTo>
                <a:cubicBezTo>
                  <a:pt x="288" y="329"/>
                  <a:pt x="288" y="329"/>
                  <a:pt x="288" y="332"/>
                </a:cubicBezTo>
                <a:cubicBezTo>
                  <a:pt x="290" y="332"/>
                  <a:pt x="290" y="332"/>
                  <a:pt x="290" y="332"/>
                </a:cubicBezTo>
                <a:cubicBezTo>
                  <a:pt x="290" y="330"/>
                  <a:pt x="290" y="330"/>
                  <a:pt x="290" y="330"/>
                </a:cubicBezTo>
                <a:cubicBezTo>
                  <a:pt x="290" y="330"/>
                  <a:pt x="290" y="330"/>
                  <a:pt x="264" y="326"/>
                </a:cubicBezTo>
                <a:cubicBezTo>
                  <a:pt x="264" y="328"/>
                  <a:pt x="264" y="328"/>
                  <a:pt x="264" y="328"/>
                </a:cubicBezTo>
                <a:cubicBezTo>
                  <a:pt x="265" y="328"/>
                  <a:pt x="265" y="328"/>
                  <a:pt x="265" y="328"/>
                </a:cubicBezTo>
                <a:lnTo>
                  <a:pt x="264" y="328"/>
                </a:lnTo>
                <a:close/>
                <a:moveTo>
                  <a:pt x="98" y="209"/>
                </a:moveTo>
                <a:cubicBezTo>
                  <a:pt x="99" y="208"/>
                  <a:pt x="99" y="208"/>
                  <a:pt x="99" y="208"/>
                </a:cubicBezTo>
                <a:cubicBezTo>
                  <a:pt x="97" y="207"/>
                  <a:pt x="96" y="207"/>
                  <a:pt x="94" y="207"/>
                </a:cubicBezTo>
                <a:cubicBezTo>
                  <a:pt x="93" y="207"/>
                  <a:pt x="91" y="207"/>
                  <a:pt x="90" y="208"/>
                </a:cubicBezTo>
                <a:cubicBezTo>
                  <a:pt x="89" y="209"/>
                  <a:pt x="89" y="210"/>
                  <a:pt x="89" y="210"/>
                </a:cubicBezTo>
                <a:cubicBezTo>
                  <a:pt x="88" y="211"/>
                  <a:pt x="88" y="211"/>
                  <a:pt x="88" y="211"/>
                </a:cubicBezTo>
                <a:cubicBezTo>
                  <a:pt x="89" y="212"/>
                  <a:pt x="89" y="212"/>
                  <a:pt x="89" y="212"/>
                </a:cubicBezTo>
                <a:cubicBezTo>
                  <a:pt x="93" y="213"/>
                  <a:pt x="95" y="213"/>
                  <a:pt x="97" y="213"/>
                </a:cubicBezTo>
                <a:cubicBezTo>
                  <a:pt x="98" y="213"/>
                  <a:pt x="99" y="213"/>
                  <a:pt x="100" y="213"/>
                </a:cubicBezTo>
                <a:cubicBezTo>
                  <a:pt x="101" y="212"/>
                  <a:pt x="101" y="212"/>
                  <a:pt x="101" y="212"/>
                </a:cubicBezTo>
                <a:cubicBezTo>
                  <a:pt x="101" y="212"/>
                  <a:pt x="101" y="212"/>
                  <a:pt x="101" y="211"/>
                </a:cubicBezTo>
                <a:cubicBezTo>
                  <a:pt x="101" y="210"/>
                  <a:pt x="101" y="210"/>
                  <a:pt x="100" y="209"/>
                </a:cubicBezTo>
                <a:cubicBezTo>
                  <a:pt x="100" y="209"/>
                  <a:pt x="99" y="208"/>
                  <a:pt x="99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8" y="209"/>
                  <a:pt x="98" y="209"/>
                  <a:pt x="98" y="209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8" y="210"/>
                  <a:pt x="98" y="211"/>
                  <a:pt x="97" y="210"/>
                </a:cubicBezTo>
                <a:cubicBezTo>
                  <a:pt x="96" y="211"/>
                  <a:pt x="93" y="210"/>
                  <a:pt x="90" y="209"/>
                </a:cubicBezTo>
                <a:cubicBezTo>
                  <a:pt x="90" y="211"/>
                  <a:pt x="90" y="211"/>
                  <a:pt x="90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2" y="211"/>
                  <a:pt x="92" y="211"/>
                </a:cubicBezTo>
                <a:cubicBezTo>
                  <a:pt x="93" y="210"/>
                  <a:pt x="93" y="210"/>
                  <a:pt x="94" y="210"/>
                </a:cubicBezTo>
                <a:cubicBezTo>
                  <a:pt x="95" y="210"/>
                  <a:pt x="96" y="210"/>
                  <a:pt x="97" y="211"/>
                </a:cubicBezTo>
                <a:cubicBezTo>
                  <a:pt x="98" y="209"/>
                  <a:pt x="98" y="209"/>
                  <a:pt x="98" y="209"/>
                </a:cubicBezTo>
                <a:cubicBezTo>
                  <a:pt x="97" y="210"/>
                  <a:pt x="97" y="210"/>
                  <a:pt x="97" y="210"/>
                </a:cubicBezTo>
                <a:lnTo>
                  <a:pt x="98" y="209"/>
                </a:lnTo>
                <a:close/>
                <a:moveTo>
                  <a:pt x="90" y="202"/>
                </a:moveTo>
                <a:cubicBezTo>
                  <a:pt x="90" y="201"/>
                  <a:pt x="90" y="201"/>
                  <a:pt x="90" y="201"/>
                </a:cubicBezTo>
                <a:cubicBezTo>
                  <a:pt x="88" y="201"/>
                  <a:pt x="87" y="201"/>
                  <a:pt x="86" y="201"/>
                </a:cubicBezTo>
                <a:cubicBezTo>
                  <a:pt x="86" y="202"/>
                  <a:pt x="85" y="202"/>
                  <a:pt x="85" y="202"/>
                </a:cubicBezTo>
                <a:cubicBezTo>
                  <a:pt x="84" y="203"/>
                  <a:pt x="84" y="203"/>
                  <a:pt x="84" y="204"/>
                </a:cubicBezTo>
                <a:cubicBezTo>
                  <a:pt x="84" y="205"/>
                  <a:pt x="84" y="206"/>
                  <a:pt x="85" y="206"/>
                </a:cubicBezTo>
                <a:cubicBezTo>
                  <a:pt x="85" y="207"/>
                  <a:pt x="86" y="207"/>
                  <a:pt x="86" y="208"/>
                </a:cubicBezTo>
                <a:cubicBezTo>
                  <a:pt x="87" y="208"/>
                  <a:pt x="87" y="208"/>
                  <a:pt x="87" y="208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88" y="208"/>
                  <a:pt x="89" y="207"/>
                  <a:pt x="90" y="207"/>
                </a:cubicBezTo>
                <a:cubicBezTo>
                  <a:pt x="90" y="206"/>
                  <a:pt x="91" y="206"/>
                  <a:pt x="91" y="205"/>
                </a:cubicBezTo>
                <a:cubicBezTo>
                  <a:pt x="92" y="205"/>
                  <a:pt x="92" y="204"/>
                  <a:pt x="92" y="203"/>
                </a:cubicBezTo>
                <a:cubicBezTo>
                  <a:pt x="92" y="203"/>
                  <a:pt x="92" y="202"/>
                  <a:pt x="92" y="202"/>
                </a:cubicBezTo>
                <a:cubicBezTo>
                  <a:pt x="91" y="202"/>
                  <a:pt x="91" y="201"/>
                  <a:pt x="91" y="201"/>
                </a:cubicBezTo>
                <a:cubicBezTo>
                  <a:pt x="90" y="201"/>
                  <a:pt x="90" y="201"/>
                  <a:pt x="90" y="201"/>
                </a:cubicBezTo>
                <a:cubicBezTo>
                  <a:pt x="90" y="201"/>
                  <a:pt x="90" y="201"/>
                  <a:pt x="90" y="201"/>
                </a:cubicBezTo>
                <a:cubicBezTo>
                  <a:pt x="90" y="202"/>
                  <a:pt x="90" y="202"/>
                  <a:pt x="90" y="202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4"/>
                  <a:pt x="90" y="204"/>
                  <a:pt x="90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4"/>
                  <a:pt x="90" y="204"/>
                  <a:pt x="90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8" y="204"/>
                  <a:pt x="88" y="204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6"/>
                  <a:pt x="87" y="206"/>
                  <a:pt x="87" y="206"/>
                </a:cubicBezTo>
                <a:cubicBezTo>
                  <a:pt x="88" y="205"/>
                  <a:pt x="88" y="205"/>
                  <a:pt x="88" y="205"/>
                </a:cubicBezTo>
                <a:cubicBezTo>
                  <a:pt x="87" y="205"/>
                  <a:pt x="87" y="204"/>
                  <a:pt x="87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7" y="204"/>
                  <a:pt x="89" y="204"/>
                  <a:pt x="90" y="204"/>
                </a:cubicBezTo>
                <a:cubicBezTo>
                  <a:pt x="90" y="202"/>
                  <a:pt x="90" y="202"/>
                  <a:pt x="90" y="202"/>
                </a:cubicBezTo>
                <a:cubicBezTo>
                  <a:pt x="89" y="204"/>
                  <a:pt x="89" y="204"/>
                  <a:pt x="89" y="204"/>
                </a:cubicBezTo>
                <a:lnTo>
                  <a:pt x="90" y="202"/>
                </a:lnTo>
                <a:close/>
                <a:moveTo>
                  <a:pt x="106" y="206"/>
                </a:moveTo>
                <a:cubicBezTo>
                  <a:pt x="106" y="208"/>
                  <a:pt x="106" y="208"/>
                  <a:pt x="106" y="208"/>
                </a:cubicBezTo>
                <a:cubicBezTo>
                  <a:pt x="108" y="208"/>
                  <a:pt x="110" y="207"/>
                  <a:pt x="111" y="206"/>
                </a:cubicBezTo>
                <a:cubicBezTo>
                  <a:pt x="112" y="206"/>
                  <a:pt x="112" y="205"/>
                  <a:pt x="113" y="205"/>
                </a:cubicBezTo>
                <a:cubicBezTo>
                  <a:pt x="113" y="204"/>
                  <a:pt x="113" y="203"/>
                  <a:pt x="114" y="203"/>
                </a:cubicBezTo>
                <a:cubicBezTo>
                  <a:pt x="114" y="202"/>
                  <a:pt x="113" y="202"/>
                  <a:pt x="113" y="201"/>
                </a:cubicBezTo>
                <a:cubicBezTo>
                  <a:pt x="113" y="200"/>
                  <a:pt x="112" y="200"/>
                  <a:pt x="111" y="200"/>
                </a:cubicBezTo>
                <a:cubicBezTo>
                  <a:pt x="111" y="200"/>
                  <a:pt x="110" y="200"/>
                  <a:pt x="109" y="200"/>
                </a:cubicBezTo>
                <a:cubicBezTo>
                  <a:pt x="109" y="201"/>
                  <a:pt x="109" y="201"/>
                  <a:pt x="109" y="201"/>
                </a:cubicBezTo>
                <a:cubicBezTo>
                  <a:pt x="109" y="200"/>
                  <a:pt x="109" y="200"/>
                  <a:pt x="109" y="200"/>
                </a:cubicBezTo>
                <a:cubicBezTo>
                  <a:pt x="109" y="199"/>
                  <a:pt x="108" y="199"/>
                  <a:pt x="108" y="199"/>
                </a:cubicBezTo>
                <a:cubicBezTo>
                  <a:pt x="106" y="199"/>
                  <a:pt x="105" y="200"/>
                  <a:pt x="105" y="201"/>
                </a:cubicBezTo>
                <a:cubicBezTo>
                  <a:pt x="104" y="202"/>
                  <a:pt x="104" y="202"/>
                  <a:pt x="104" y="203"/>
                </a:cubicBezTo>
                <a:cubicBezTo>
                  <a:pt x="104" y="205"/>
                  <a:pt x="105" y="207"/>
                  <a:pt x="105" y="207"/>
                </a:cubicBezTo>
                <a:cubicBezTo>
                  <a:pt x="105" y="208"/>
                  <a:pt x="105" y="208"/>
                  <a:pt x="105" y="208"/>
                </a:cubicBezTo>
                <a:cubicBezTo>
                  <a:pt x="106" y="208"/>
                  <a:pt x="106" y="208"/>
                  <a:pt x="106" y="208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108" y="206"/>
                  <a:pt x="108" y="206"/>
                  <a:pt x="108" y="206"/>
                </a:cubicBezTo>
                <a:cubicBezTo>
                  <a:pt x="107" y="206"/>
                  <a:pt x="107" y="206"/>
                  <a:pt x="107" y="206"/>
                </a:cubicBezTo>
                <a:cubicBezTo>
                  <a:pt x="107" y="205"/>
                  <a:pt x="107" y="204"/>
                  <a:pt x="107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07" y="203"/>
                  <a:pt x="107" y="202"/>
                  <a:pt x="108" y="202"/>
                </a:cubicBezTo>
                <a:cubicBezTo>
                  <a:pt x="108" y="202"/>
                  <a:pt x="108" y="202"/>
                  <a:pt x="108" y="203"/>
                </a:cubicBezTo>
                <a:cubicBezTo>
                  <a:pt x="109" y="203"/>
                  <a:pt x="109" y="203"/>
                  <a:pt x="109" y="203"/>
                </a:cubicBezTo>
                <a:cubicBezTo>
                  <a:pt x="109" y="203"/>
                  <a:pt x="109" y="203"/>
                  <a:pt x="109" y="203"/>
                </a:cubicBezTo>
                <a:cubicBezTo>
                  <a:pt x="110" y="203"/>
                  <a:pt x="110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09" y="204"/>
                  <a:pt x="107" y="205"/>
                  <a:pt x="106" y="205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108" y="206"/>
                  <a:pt x="108" y="206"/>
                  <a:pt x="108" y="206"/>
                </a:cubicBezTo>
                <a:lnTo>
                  <a:pt x="106" y="206"/>
                </a:lnTo>
                <a:close/>
                <a:moveTo>
                  <a:pt x="90" y="197"/>
                </a:moveTo>
                <a:cubicBezTo>
                  <a:pt x="90" y="199"/>
                  <a:pt x="90" y="199"/>
                  <a:pt x="90" y="199"/>
                </a:cubicBezTo>
                <a:cubicBezTo>
                  <a:pt x="91" y="199"/>
                  <a:pt x="92" y="199"/>
                  <a:pt x="93" y="199"/>
                </a:cubicBezTo>
                <a:cubicBezTo>
                  <a:pt x="94" y="199"/>
                  <a:pt x="95" y="199"/>
                  <a:pt x="95" y="198"/>
                </a:cubicBezTo>
                <a:cubicBezTo>
                  <a:pt x="96" y="198"/>
                  <a:pt x="96" y="198"/>
                  <a:pt x="96" y="198"/>
                </a:cubicBezTo>
                <a:cubicBezTo>
                  <a:pt x="97" y="197"/>
                  <a:pt x="97" y="197"/>
                  <a:pt x="97" y="196"/>
                </a:cubicBezTo>
                <a:cubicBezTo>
                  <a:pt x="97" y="196"/>
                  <a:pt x="97" y="195"/>
                  <a:pt x="97" y="195"/>
                </a:cubicBezTo>
                <a:cubicBezTo>
                  <a:pt x="96" y="194"/>
                  <a:pt x="95" y="193"/>
                  <a:pt x="93" y="193"/>
                </a:cubicBezTo>
                <a:cubicBezTo>
                  <a:pt x="93" y="194"/>
                  <a:pt x="93" y="194"/>
                  <a:pt x="93" y="194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3" y="193"/>
                  <a:pt x="92" y="193"/>
                  <a:pt x="92" y="193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89" y="194"/>
                  <a:pt x="89" y="195"/>
                  <a:pt x="89" y="196"/>
                </a:cubicBezTo>
                <a:cubicBezTo>
                  <a:pt x="88" y="197"/>
                  <a:pt x="88" y="197"/>
                  <a:pt x="88" y="197"/>
                </a:cubicBezTo>
                <a:cubicBezTo>
                  <a:pt x="88" y="198"/>
                  <a:pt x="88" y="198"/>
                  <a:pt x="88" y="198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90" y="197"/>
                  <a:pt x="90" y="197"/>
                  <a:pt x="90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7"/>
                  <a:pt x="91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5"/>
                  <a:pt x="92" y="195"/>
                  <a:pt x="92" y="195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5"/>
                  <a:pt x="92" y="195"/>
                  <a:pt x="92" y="195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3" y="196"/>
                  <a:pt x="94" y="196"/>
                  <a:pt x="94" y="196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3" y="196"/>
                </a:cubicBezTo>
                <a:cubicBezTo>
                  <a:pt x="92" y="196"/>
                  <a:pt x="91" y="196"/>
                  <a:pt x="90" y="196"/>
                </a:cubicBezTo>
                <a:cubicBezTo>
                  <a:pt x="90" y="197"/>
                  <a:pt x="90" y="197"/>
                  <a:pt x="90" y="197"/>
                </a:cubicBezTo>
                <a:cubicBezTo>
                  <a:pt x="91" y="197"/>
                  <a:pt x="91" y="197"/>
                  <a:pt x="91" y="197"/>
                </a:cubicBezTo>
                <a:lnTo>
                  <a:pt x="90" y="197"/>
                </a:lnTo>
                <a:close/>
                <a:moveTo>
                  <a:pt x="85" y="193"/>
                </a:moveTo>
                <a:cubicBezTo>
                  <a:pt x="86" y="192"/>
                  <a:pt x="86" y="192"/>
                  <a:pt x="86" y="192"/>
                </a:cubicBezTo>
                <a:cubicBezTo>
                  <a:pt x="85" y="191"/>
                  <a:pt x="84" y="191"/>
                  <a:pt x="84" y="191"/>
                </a:cubicBezTo>
                <a:cubicBezTo>
                  <a:pt x="83" y="191"/>
                  <a:pt x="82" y="192"/>
                  <a:pt x="81" y="193"/>
                </a:cubicBezTo>
                <a:cubicBezTo>
                  <a:pt x="80" y="193"/>
                  <a:pt x="79" y="194"/>
                  <a:pt x="79" y="196"/>
                </a:cubicBezTo>
                <a:cubicBezTo>
                  <a:pt x="79" y="196"/>
                  <a:pt x="80" y="197"/>
                  <a:pt x="80" y="197"/>
                </a:cubicBezTo>
                <a:cubicBezTo>
                  <a:pt x="80" y="198"/>
                  <a:pt x="81" y="198"/>
                  <a:pt x="81" y="198"/>
                </a:cubicBezTo>
                <a:cubicBezTo>
                  <a:pt x="82" y="199"/>
                  <a:pt x="82" y="199"/>
                  <a:pt x="82" y="199"/>
                </a:cubicBezTo>
                <a:cubicBezTo>
                  <a:pt x="82" y="198"/>
                  <a:pt x="82" y="198"/>
                  <a:pt x="82" y="198"/>
                </a:cubicBezTo>
                <a:cubicBezTo>
                  <a:pt x="83" y="198"/>
                  <a:pt x="83" y="198"/>
                  <a:pt x="84" y="197"/>
                </a:cubicBezTo>
                <a:cubicBezTo>
                  <a:pt x="85" y="197"/>
                  <a:pt x="85" y="197"/>
                  <a:pt x="86" y="196"/>
                </a:cubicBezTo>
                <a:cubicBezTo>
                  <a:pt x="86" y="196"/>
                  <a:pt x="87" y="195"/>
                  <a:pt x="87" y="194"/>
                </a:cubicBezTo>
                <a:cubicBezTo>
                  <a:pt x="87" y="193"/>
                  <a:pt x="87" y="193"/>
                  <a:pt x="86" y="193"/>
                </a:cubicBezTo>
                <a:cubicBezTo>
                  <a:pt x="86" y="192"/>
                  <a:pt x="86" y="192"/>
                  <a:pt x="85" y="192"/>
                </a:cubicBezTo>
                <a:cubicBezTo>
                  <a:pt x="85" y="193"/>
                  <a:pt x="85" y="193"/>
                  <a:pt x="85" y="193"/>
                </a:cubicBezTo>
                <a:cubicBezTo>
                  <a:pt x="86" y="192"/>
                  <a:pt x="86" y="192"/>
                  <a:pt x="86" y="192"/>
                </a:cubicBezTo>
                <a:cubicBezTo>
                  <a:pt x="85" y="193"/>
                  <a:pt x="85" y="193"/>
                  <a:pt x="85" y="193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3" y="195"/>
                  <a:pt x="82" y="195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2" y="197"/>
                  <a:pt x="82" y="197"/>
                  <a:pt x="82" y="197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3" y="195"/>
                  <a:pt x="83" y="195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3" y="194"/>
                  <a:pt x="83" y="194"/>
                  <a:pt x="83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3" y="194"/>
                  <a:pt x="83" y="194"/>
                  <a:pt x="83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lnTo>
                  <a:pt x="85" y="193"/>
                </a:lnTo>
                <a:close/>
                <a:moveTo>
                  <a:pt x="125" y="242"/>
                </a:moveTo>
                <a:cubicBezTo>
                  <a:pt x="125" y="240"/>
                  <a:pt x="125" y="240"/>
                  <a:pt x="125" y="240"/>
                </a:cubicBezTo>
                <a:cubicBezTo>
                  <a:pt x="125" y="240"/>
                  <a:pt x="124" y="240"/>
                  <a:pt x="124" y="240"/>
                </a:cubicBezTo>
                <a:cubicBezTo>
                  <a:pt x="123" y="240"/>
                  <a:pt x="123" y="240"/>
                  <a:pt x="122" y="240"/>
                </a:cubicBezTo>
                <a:cubicBezTo>
                  <a:pt x="122" y="241"/>
                  <a:pt x="122" y="242"/>
                  <a:pt x="122" y="242"/>
                </a:cubicBezTo>
                <a:cubicBezTo>
                  <a:pt x="122" y="243"/>
                  <a:pt x="122" y="243"/>
                  <a:pt x="122" y="244"/>
                </a:cubicBezTo>
                <a:cubicBezTo>
                  <a:pt x="123" y="245"/>
                  <a:pt x="124" y="246"/>
                  <a:pt x="124" y="246"/>
                </a:cubicBezTo>
                <a:cubicBezTo>
                  <a:pt x="124" y="247"/>
                  <a:pt x="124" y="247"/>
                  <a:pt x="124" y="247"/>
                </a:cubicBezTo>
                <a:cubicBezTo>
                  <a:pt x="124" y="247"/>
                  <a:pt x="124" y="247"/>
                  <a:pt x="124" y="247"/>
                </a:cubicBezTo>
                <a:cubicBezTo>
                  <a:pt x="126" y="248"/>
                  <a:pt x="127" y="248"/>
                  <a:pt x="129" y="249"/>
                </a:cubicBezTo>
                <a:cubicBezTo>
                  <a:pt x="129" y="249"/>
                  <a:pt x="130" y="248"/>
                  <a:pt x="130" y="248"/>
                </a:cubicBezTo>
                <a:cubicBezTo>
                  <a:pt x="131" y="247"/>
                  <a:pt x="131" y="247"/>
                  <a:pt x="131" y="246"/>
                </a:cubicBezTo>
                <a:cubicBezTo>
                  <a:pt x="131" y="246"/>
                  <a:pt x="131" y="245"/>
                  <a:pt x="131" y="245"/>
                </a:cubicBezTo>
                <a:cubicBezTo>
                  <a:pt x="130" y="243"/>
                  <a:pt x="128" y="241"/>
                  <a:pt x="126" y="240"/>
                </a:cubicBezTo>
                <a:cubicBezTo>
                  <a:pt x="126" y="240"/>
                  <a:pt x="126" y="240"/>
                  <a:pt x="126" y="240"/>
                </a:cubicBezTo>
                <a:cubicBezTo>
                  <a:pt x="125" y="240"/>
                  <a:pt x="125" y="240"/>
                  <a:pt x="125" y="240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6" y="243"/>
                  <a:pt x="127" y="244"/>
                  <a:pt x="127" y="245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7" y="245"/>
                  <a:pt x="126" y="244"/>
                </a:cubicBezTo>
                <a:cubicBezTo>
                  <a:pt x="125" y="246"/>
                  <a:pt x="125" y="246"/>
                  <a:pt x="125" y="246"/>
                </a:cubicBezTo>
                <a:cubicBezTo>
                  <a:pt x="126" y="245"/>
                  <a:pt x="126" y="245"/>
                  <a:pt x="126" y="245"/>
                </a:cubicBezTo>
                <a:cubicBezTo>
                  <a:pt x="126" y="244"/>
                  <a:pt x="126" y="244"/>
                  <a:pt x="126" y="244"/>
                </a:cubicBezTo>
                <a:cubicBezTo>
                  <a:pt x="126" y="244"/>
                  <a:pt x="125" y="243"/>
                  <a:pt x="125" y="243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5" y="243"/>
                  <a:pt x="125" y="243"/>
                  <a:pt x="125" y="243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3"/>
                  <a:pt x="124" y="243"/>
                  <a:pt x="124" y="243"/>
                </a:cubicBezTo>
                <a:lnTo>
                  <a:pt x="125" y="242"/>
                </a:lnTo>
                <a:close/>
                <a:moveTo>
                  <a:pt x="112" y="221"/>
                </a:moveTo>
                <a:cubicBezTo>
                  <a:pt x="110" y="222"/>
                  <a:pt x="110" y="222"/>
                  <a:pt x="110" y="222"/>
                </a:cubicBezTo>
                <a:cubicBezTo>
                  <a:pt x="112" y="224"/>
                  <a:pt x="114" y="226"/>
                  <a:pt x="115" y="227"/>
                </a:cubicBezTo>
                <a:cubicBezTo>
                  <a:pt x="116" y="227"/>
                  <a:pt x="116" y="227"/>
                  <a:pt x="117" y="228"/>
                </a:cubicBezTo>
                <a:cubicBezTo>
                  <a:pt x="117" y="228"/>
                  <a:pt x="118" y="228"/>
                  <a:pt x="118" y="228"/>
                </a:cubicBezTo>
                <a:cubicBezTo>
                  <a:pt x="119" y="228"/>
                  <a:pt x="119" y="228"/>
                  <a:pt x="120" y="227"/>
                </a:cubicBezTo>
                <a:cubicBezTo>
                  <a:pt x="120" y="227"/>
                  <a:pt x="120" y="226"/>
                  <a:pt x="120" y="226"/>
                </a:cubicBezTo>
                <a:cubicBezTo>
                  <a:pt x="120" y="225"/>
                  <a:pt x="120" y="225"/>
                  <a:pt x="120" y="224"/>
                </a:cubicBezTo>
                <a:cubicBezTo>
                  <a:pt x="119" y="223"/>
                  <a:pt x="118" y="221"/>
                  <a:pt x="115" y="219"/>
                </a:cubicBezTo>
                <a:cubicBezTo>
                  <a:pt x="114" y="220"/>
                  <a:pt x="114" y="220"/>
                  <a:pt x="114" y="220"/>
                </a:cubicBezTo>
                <a:cubicBezTo>
                  <a:pt x="115" y="219"/>
                  <a:pt x="115" y="219"/>
                  <a:pt x="115" y="219"/>
                </a:cubicBezTo>
                <a:cubicBezTo>
                  <a:pt x="114" y="218"/>
                  <a:pt x="113" y="217"/>
                  <a:pt x="113" y="217"/>
                </a:cubicBezTo>
                <a:cubicBezTo>
                  <a:pt x="112" y="216"/>
                  <a:pt x="112" y="216"/>
                  <a:pt x="111" y="216"/>
                </a:cubicBezTo>
                <a:cubicBezTo>
                  <a:pt x="110" y="216"/>
                  <a:pt x="109" y="216"/>
                  <a:pt x="109" y="217"/>
                </a:cubicBezTo>
                <a:cubicBezTo>
                  <a:pt x="109" y="217"/>
                  <a:pt x="109" y="217"/>
                  <a:pt x="109" y="218"/>
                </a:cubicBezTo>
                <a:cubicBezTo>
                  <a:pt x="109" y="219"/>
                  <a:pt x="109" y="220"/>
                  <a:pt x="110" y="221"/>
                </a:cubicBezTo>
                <a:cubicBezTo>
                  <a:pt x="110" y="221"/>
                  <a:pt x="110" y="222"/>
                  <a:pt x="110" y="222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2" y="221"/>
                  <a:pt x="112" y="221"/>
                  <a:pt x="112" y="221"/>
                </a:cubicBezTo>
                <a:cubicBezTo>
                  <a:pt x="113" y="221"/>
                  <a:pt x="113" y="221"/>
                  <a:pt x="113" y="221"/>
                </a:cubicBezTo>
                <a:cubicBezTo>
                  <a:pt x="113" y="220"/>
                  <a:pt x="113" y="220"/>
                  <a:pt x="113" y="220"/>
                </a:cubicBezTo>
                <a:cubicBezTo>
                  <a:pt x="113" y="220"/>
                  <a:pt x="112" y="219"/>
                  <a:pt x="112" y="219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2" y="219"/>
                  <a:pt x="113" y="221"/>
                </a:cubicBezTo>
                <a:cubicBezTo>
                  <a:pt x="113" y="221"/>
                  <a:pt x="113" y="221"/>
                  <a:pt x="113" y="221"/>
                </a:cubicBezTo>
                <a:cubicBezTo>
                  <a:pt x="113" y="221"/>
                  <a:pt x="113" y="221"/>
                  <a:pt x="113" y="221"/>
                </a:cubicBezTo>
                <a:cubicBezTo>
                  <a:pt x="115" y="222"/>
                  <a:pt x="116" y="223"/>
                  <a:pt x="117" y="224"/>
                </a:cubicBezTo>
                <a:cubicBezTo>
                  <a:pt x="117" y="225"/>
                  <a:pt x="117" y="225"/>
                  <a:pt x="117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5"/>
                  <a:pt x="117" y="225"/>
                  <a:pt x="116" y="224"/>
                </a:cubicBezTo>
                <a:cubicBezTo>
                  <a:pt x="115" y="223"/>
                  <a:pt x="114" y="222"/>
                  <a:pt x="113" y="220"/>
                </a:cubicBezTo>
                <a:cubicBezTo>
                  <a:pt x="112" y="221"/>
                  <a:pt x="112" y="221"/>
                  <a:pt x="112" y="221"/>
                </a:cubicBezTo>
                <a:cubicBezTo>
                  <a:pt x="113" y="221"/>
                  <a:pt x="113" y="221"/>
                  <a:pt x="113" y="221"/>
                </a:cubicBezTo>
                <a:lnTo>
                  <a:pt x="112" y="2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CC3300"/>
              </a:solidFill>
            </a:endParaRPr>
          </a:p>
        </p:txBody>
      </p:sp>
      <p:sp>
        <p:nvSpPr>
          <p:cNvPr id="1222" name="Slovakia"/>
          <p:cNvSpPr>
            <a:spLocks/>
          </p:cNvSpPr>
          <p:nvPr/>
        </p:nvSpPr>
        <p:spPr bwMode="auto">
          <a:xfrm>
            <a:off x="4686163" y="3705488"/>
            <a:ext cx="264304" cy="138630"/>
          </a:xfrm>
          <a:custGeom>
            <a:avLst/>
            <a:gdLst>
              <a:gd name="T0" fmla="*/ 299 w 333"/>
              <a:gd name="T1" fmla="*/ 9 h 175"/>
              <a:gd name="T2" fmla="*/ 273 w 333"/>
              <a:gd name="T3" fmla="*/ 1 h 175"/>
              <a:gd name="T4" fmla="*/ 242 w 333"/>
              <a:gd name="T5" fmla="*/ 9 h 175"/>
              <a:gd name="T6" fmla="*/ 223 w 333"/>
              <a:gd name="T7" fmla="*/ 12 h 175"/>
              <a:gd name="T8" fmla="*/ 191 w 333"/>
              <a:gd name="T9" fmla="*/ 21 h 175"/>
              <a:gd name="T10" fmla="*/ 176 w 333"/>
              <a:gd name="T11" fmla="*/ 31 h 175"/>
              <a:gd name="T12" fmla="*/ 169 w 333"/>
              <a:gd name="T13" fmla="*/ 25 h 175"/>
              <a:gd name="T14" fmla="*/ 157 w 333"/>
              <a:gd name="T15" fmla="*/ 19 h 175"/>
              <a:gd name="T16" fmla="*/ 153 w 333"/>
              <a:gd name="T17" fmla="*/ 15 h 175"/>
              <a:gd name="T18" fmla="*/ 138 w 333"/>
              <a:gd name="T19" fmla="*/ 12 h 175"/>
              <a:gd name="T20" fmla="*/ 130 w 333"/>
              <a:gd name="T21" fmla="*/ 21 h 175"/>
              <a:gd name="T22" fmla="*/ 116 w 333"/>
              <a:gd name="T23" fmla="*/ 13 h 175"/>
              <a:gd name="T24" fmla="*/ 103 w 333"/>
              <a:gd name="T25" fmla="*/ 17 h 175"/>
              <a:gd name="T26" fmla="*/ 87 w 333"/>
              <a:gd name="T27" fmla="*/ 31 h 175"/>
              <a:gd name="T28" fmla="*/ 69 w 333"/>
              <a:gd name="T29" fmla="*/ 58 h 175"/>
              <a:gd name="T30" fmla="*/ 58 w 333"/>
              <a:gd name="T31" fmla="*/ 71 h 175"/>
              <a:gd name="T32" fmla="*/ 19 w 333"/>
              <a:gd name="T33" fmla="*/ 79 h 175"/>
              <a:gd name="T34" fmla="*/ 6 w 333"/>
              <a:gd name="T35" fmla="*/ 98 h 175"/>
              <a:gd name="T36" fmla="*/ 0 w 333"/>
              <a:gd name="T37" fmla="*/ 121 h 175"/>
              <a:gd name="T38" fmla="*/ 12 w 333"/>
              <a:gd name="T39" fmla="*/ 142 h 175"/>
              <a:gd name="T40" fmla="*/ 19 w 333"/>
              <a:gd name="T41" fmla="*/ 158 h 175"/>
              <a:gd name="T42" fmla="*/ 50 w 333"/>
              <a:gd name="T43" fmla="*/ 170 h 175"/>
              <a:gd name="T44" fmla="*/ 76 w 333"/>
              <a:gd name="T45" fmla="*/ 174 h 175"/>
              <a:gd name="T46" fmla="*/ 103 w 333"/>
              <a:gd name="T47" fmla="*/ 170 h 175"/>
              <a:gd name="T48" fmla="*/ 126 w 333"/>
              <a:gd name="T49" fmla="*/ 159 h 175"/>
              <a:gd name="T50" fmla="*/ 138 w 333"/>
              <a:gd name="T51" fmla="*/ 140 h 175"/>
              <a:gd name="T52" fmla="*/ 166 w 333"/>
              <a:gd name="T53" fmla="*/ 120 h 175"/>
              <a:gd name="T54" fmla="*/ 210 w 333"/>
              <a:gd name="T55" fmla="*/ 112 h 175"/>
              <a:gd name="T56" fmla="*/ 250 w 333"/>
              <a:gd name="T57" fmla="*/ 85 h 175"/>
              <a:gd name="T58" fmla="*/ 284 w 333"/>
              <a:gd name="T59" fmla="*/ 85 h 175"/>
              <a:gd name="T60" fmla="*/ 304 w 333"/>
              <a:gd name="T61" fmla="*/ 90 h 175"/>
              <a:gd name="T62" fmla="*/ 314 w 333"/>
              <a:gd name="T63" fmla="*/ 74 h 175"/>
              <a:gd name="T64" fmla="*/ 326 w 333"/>
              <a:gd name="T65" fmla="*/ 40 h 175"/>
              <a:gd name="T66" fmla="*/ 300 w 333"/>
              <a:gd name="T67" fmla="*/ 19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175">
                <a:moveTo>
                  <a:pt x="300" y="19"/>
                </a:moveTo>
                <a:cubicBezTo>
                  <a:pt x="300" y="19"/>
                  <a:pt x="300" y="12"/>
                  <a:pt x="299" y="9"/>
                </a:cubicBezTo>
                <a:cubicBezTo>
                  <a:pt x="298" y="7"/>
                  <a:pt x="281" y="7"/>
                  <a:pt x="281" y="7"/>
                </a:cubicBezTo>
                <a:cubicBezTo>
                  <a:pt x="273" y="1"/>
                  <a:pt x="273" y="1"/>
                  <a:pt x="273" y="1"/>
                </a:cubicBezTo>
                <a:cubicBezTo>
                  <a:pt x="273" y="1"/>
                  <a:pt x="269" y="0"/>
                  <a:pt x="260" y="1"/>
                </a:cubicBezTo>
                <a:cubicBezTo>
                  <a:pt x="249" y="4"/>
                  <a:pt x="242" y="9"/>
                  <a:pt x="242" y="9"/>
                </a:cubicBezTo>
                <a:cubicBezTo>
                  <a:pt x="242" y="9"/>
                  <a:pt x="241" y="17"/>
                  <a:pt x="234" y="19"/>
                </a:cubicBezTo>
                <a:cubicBezTo>
                  <a:pt x="225" y="20"/>
                  <a:pt x="223" y="12"/>
                  <a:pt x="223" y="12"/>
                </a:cubicBezTo>
                <a:cubicBezTo>
                  <a:pt x="207" y="12"/>
                  <a:pt x="207" y="12"/>
                  <a:pt x="207" y="12"/>
                </a:cubicBezTo>
                <a:cubicBezTo>
                  <a:pt x="198" y="13"/>
                  <a:pt x="191" y="21"/>
                  <a:pt x="191" y="21"/>
                </a:cubicBezTo>
                <a:cubicBezTo>
                  <a:pt x="187" y="35"/>
                  <a:pt x="187" y="35"/>
                  <a:pt x="187" y="35"/>
                </a:cubicBezTo>
                <a:cubicBezTo>
                  <a:pt x="176" y="31"/>
                  <a:pt x="176" y="31"/>
                  <a:pt x="176" y="31"/>
                </a:cubicBezTo>
                <a:cubicBezTo>
                  <a:pt x="176" y="31"/>
                  <a:pt x="170" y="35"/>
                  <a:pt x="168" y="35"/>
                </a:cubicBezTo>
                <a:cubicBezTo>
                  <a:pt x="162" y="35"/>
                  <a:pt x="169" y="25"/>
                  <a:pt x="169" y="25"/>
                </a:cubicBezTo>
                <a:cubicBezTo>
                  <a:pt x="165" y="16"/>
                  <a:pt x="165" y="16"/>
                  <a:pt x="165" y="16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5"/>
                  <a:pt x="158" y="15"/>
                  <a:pt x="158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5"/>
                  <a:pt x="152" y="5"/>
                  <a:pt x="146" y="4"/>
                </a:cubicBezTo>
                <a:cubicBezTo>
                  <a:pt x="139" y="4"/>
                  <a:pt x="138" y="12"/>
                  <a:pt x="138" y="12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93" y="16"/>
                  <a:pt x="93" y="16"/>
                  <a:pt x="93" y="16"/>
                </a:cubicBezTo>
                <a:cubicBezTo>
                  <a:pt x="93" y="16"/>
                  <a:pt x="92" y="27"/>
                  <a:pt x="87" y="31"/>
                </a:cubicBezTo>
                <a:cubicBezTo>
                  <a:pt x="81" y="35"/>
                  <a:pt x="79" y="32"/>
                  <a:pt x="73" y="36"/>
                </a:cubicBezTo>
                <a:cubicBezTo>
                  <a:pt x="70" y="42"/>
                  <a:pt x="73" y="52"/>
                  <a:pt x="69" y="58"/>
                </a:cubicBezTo>
                <a:cubicBezTo>
                  <a:pt x="66" y="63"/>
                  <a:pt x="64" y="58"/>
                  <a:pt x="60" y="62"/>
                </a:cubicBezTo>
                <a:cubicBezTo>
                  <a:pt x="56" y="67"/>
                  <a:pt x="58" y="71"/>
                  <a:pt x="58" y="71"/>
                </a:cubicBezTo>
                <a:cubicBezTo>
                  <a:pt x="41" y="82"/>
                  <a:pt x="41" y="82"/>
                  <a:pt x="41" y="82"/>
                </a:cubicBezTo>
                <a:cubicBezTo>
                  <a:pt x="41" y="82"/>
                  <a:pt x="25" y="77"/>
                  <a:pt x="19" y="79"/>
                </a:cubicBezTo>
                <a:cubicBezTo>
                  <a:pt x="14" y="82"/>
                  <a:pt x="7" y="93"/>
                  <a:pt x="6" y="97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2"/>
                  <a:pt x="2" y="115"/>
                  <a:pt x="0" y="121"/>
                </a:cubicBezTo>
                <a:cubicBezTo>
                  <a:pt x="0" y="128"/>
                  <a:pt x="10" y="134"/>
                  <a:pt x="10" y="134"/>
                </a:cubicBezTo>
                <a:cubicBezTo>
                  <a:pt x="12" y="142"/>
                  <a:pt x="12" y="142"/>
                  <a:pt x="12" y="142"/>
                </a:cubicBezTo>
                <a:cubicBezTo>
                  <a:pt x="12" y="142"/>
                  <a:pt x="16" y="147"/>
                  <a:pt x="19" y="152"/>
                </a:cubicBezTo>
                <a:cubicBezTo>
                  <a:pt x="19" y="154"/>
                  <a:pt x="20" y="157"/>
                  <a:pt x="19" y="158"/>
                </a:cubicBezTo>
                <a:cubicBezTo>
                  <a:pt x="25" y="157"/>
                  <a:pt x="30" y="157"/>
                  <a:pt x="34" y="158"/>
                </a:cubicBezTo>
                <a:cubicBezTo>
                  <a:pt x="41" y="159"/>
                  <a:pt x="50" y="170"/>
                  <a:pt x="50" y="170"/>
                </a:cubicBezTo>
                <a:cubicBezTo>
                  <a:pt x="50" y="170"/>
                  <a:pt x="56" y="175"/>
                  <a:pt x="62" y="175"/>
                </a:cubicBezTo>
                <a:cubicBezTo>
                  <a:pt x="68" y="175"/>
                  <a:pt x="76" y="174"/>
                  <a:pt x="76" y="174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103" y="170"/>
                  <a:pt x="103" y="170"/>
                  <a:pt x="103" y="170"/>
                </a:cubicBezTo>
                <a:cubicBezTo>
                  <a:pt x="116" y="169"/>
                  <a:pt x="116" y="169"/>
                  <a:pt x="116" y="16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9"/>
                  <a:pt x="116" y="152"/>
                  <a:pt x="122" y="143"/>
                </a:cubicBezTo>
                <a:cubicBezTo>
                  <a:pt x="126" y="136"/>
                  <a:pt x="138" y="140"/>
                  <a:pt x="138" y="140"/>
                </a:cubicBezTo>
                <a:cubicBezTo>
                  <a:pt x="161" y="132"/>
                  <a:pt x="161" y="132"/>
                  <a:pt x="161" y="132"/>
                </a:cubicBezTo>
                <a:cubicBezTo>
                  <a:pt x="161" y="132"/>
                  <a:pt x="160" y="121"/>
                  <a:pt x="166" y="120"/>
                </a:cubicBezTo>
                <a:cubicBezTo>
                  <a:pt x="172" y="119"/>
                  <a:pt x="187" y="127"/>
                  <a:pt x="187" y="127"/>
                </a:cubicBezTo>
                <a:cubicBezTo>
                  <a:pt x="187" y="127"/>
                  <a:pt x="203" y="117"/>
                  <a:pt x="210" y="112"/>
                </a:cubicBezTo>
                <a:cubicBezTo>
                  <a:pt x="215" y="107"/>
                  <a:pt x="214" y="93"/>
                  <a:pt x="221" y="89"/>
                </a:cubicBezTo>
                <a:cubicBezTo>
                  <a:pt x="227" y="84"/>
                  <a:pt x="238" y="82"/>
                  <a:pt x="250" y="85"/>
                </a:cubicBezTo>
                <a:cubicBezTo>
                  <a:pt x="262" y="90"/>
                  <a:pt x="272" y="78"/>
                  <a:pt x="272" y="78"/>
                </a:cubicBezTo>
                <a:cubicBezTo>
                  <a:pt x="284" y="85"/>
                  <a:pt x="284" y="85"/>
                  <a:pt x="284" y="85"/>
                </a:cubicBezTo>
                <a:cubicBezTo>
                  <a:pt x="284" y="85"/>
                  <a:pt x="285" y="96"/>
                  <a:pt x="292" y="97"/>
                </a:cubicBezTo>
                <a:cubicBezTo>
                  <a:pt x="300" y="98"/>
                  <a:pt x="300" y="93"/>
                  <a:pt x="304" y="90"/>
                </a:cubicBezTo>
                <a:cubicBezTo>
                  <a:pt x="308" y="86"/>
                  <a:pt x="316" y="89"/>
                  <a:pt x="316" y="89"/>
                </a:cubicBezTo>
                <a:cubicBezTo>
                  <a:pt x="316" y="89"/>
                  <a:pt x="314" y="79"/>
                  <a:pt x="314" y="74"/>
                </a:cubicBezTo>
                <a:cubicBezTo>
                  <a:pt x="314" y="69"/>
                  <a:pt x="325" y="58"/>
                  <a:pt x="325" y="58"/>
                </a:cubicBezTo>
                <a:cubicBezTo>
                  <a:pt x="326" y="40"/>
                  <a:pt x="326" y="40"/>
                  <a:pt x="326" y="40"/>
                </a:cubicBezTo>
                <a:cubicBezTo>
                  <a:pt x="333" y="24"/>
                  <a:pt x="333" y="24"/>
                  <a:pt x="333" y="24"/>
                </a:cubicBezTo>
                <a:lnTo>
                  <a:pt x="300" y="19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3" name="Freeform 32"/>
          <p:cNvSpPr>
            <a:spLocks/>
          </p:cNvSpPr>
          <p:nvPr/>
        </p:nvSpPr>
        <p:spPr bwMode="auto">
          <a:xfrm>
            <a:off x="4685600" y="3704361"/>
            <a:ext cx="266558" cy="141448"/>
          </a:xfrm>
          <a:custGeom>
            <a:avLst/>
            <a:gdLst>
              <a:gd name="T0" fmla="*/ 283 w 336"/>
              <a:gd name="T1" fmla="*/ 6 h 178"/>
              <a:gd name="T2" fmla="*/ 242 w 336"/>
              <a:gd name="T3" fmla="*/ 9 h 178"/>
              <a:gd name="T4" fmla="*/ 226 w 336"/>
              <a:gd name="T5" fmla="*/ 13 h 178"/>
              <a:gd name="T6" fmla="*/ 191 w 336"/>
              <a:gd name="T7" fmla="*/ 21 h 178"/>
              <a:gd name="T8" fmla="*/ 175 w 336"/>
              <a:gd name="T9" fmla="*/ 31 h 178"/>
              <a:gd name="T10" fmla="*/ 168 w 336"/>
              <a:gd name="T11" fmla="*/ 34 h 178"/>
              <a:gd name="T12" fmla="*/ 167 w 336"/>
              <a:gd name="T13" fmla="*/ 15 h 178"/>
              <a:gd name="T14" fmla="*/ 154 w 336"/>
              <a:gd name="T15" fmla="*/ 16 h 178"/>
              <a:gd name="T16" fmla="*/ 138 w 336"/>
              <a:gd name="T17" fmla="*/ 13 h 178"/>
              <a:gd name="T18" fmla="*/ 117 w 336"/>
              <a:gd name="T19" fmla="*/ 24 h 178"/>
              <a:gd name="T20" fmla="*/ 103 w 336"/>
              <a:gd name="T21" fmla="*/ 17 h 178"/>
              <a:gd name="T22" fmla="*/ 81 w 336"/>
              <a:gd name="T23" fmla="*/ 33 h 178"/>
              <a:gd name="T24" fmla="*/ 67 w 336"/>
              <a:gd name="T25" fmla="*/ 60 h 178"/>
              <a:gd name="T26" fmla="*/ 41 w 336"/>
              <a:gd name="T27" fmla="*/ 82 h 178"/>
              <a:gd name="T28" fmla="*/ 5 w 336"/>
              <a:gd name="T29" fmla="*/ 99 h 178"/>
              <a:gd name="T30" fmla="*/ 11 w 336"/>
              <a:gd name="T31" fmla="*/ 135 h 178"/>
              <a:gd name="T32" fmla="*/ 19 w 336"/>
              <a:gd name="T33" fmla="*/ 156 h 178"/>
              <a:gd name="T34" fmla="*/ 45 w 336"/>
              <a:gd name="T35" fmla="*/ 167 h 178"/>
              <a:gd name="T36" fmla="*/ 77 w 336"/>
              <a:gd name="T37" fmla="*/ 177 h 178"/>
              <a:gd name="T38" fmla="*/ 118 w 336"/>
              <a:gd name="T39" fmla="*/ 171 h 178"/>
              <a:gd name="T40" fmla="*/ 124 w 336"/>
              <a:gd name="T41" fmla="*/ 145 h 178"/>
              <a:gd name="T42" fmla="*/ 163 w 336"/>
              <a:gd name="T43" fmla="*/ 135 h 178"/>
              <a:gd name="T44" fmla="*/ 169 w 336"/>
              <a:gd name="T45" fmla="*/ 122 h 178"/>
              <a:gd name="T46" fmla="*/ 217 w 336"/>
              <a:gd name="T47" fmla="*/ 101 h 178"/>
              <a:gd name="T48" fmla="*/ 258 w 336"/>
              <a:gd name="T49" fmla="*/ 89 h 178"/>
              <a:gd name="T50" fmla="*/ 288 w 336"/>
              <a:gd name="T51" fmla="*/ 97 h 178"/>
              <a:gd name="T52" fmla="*/ 312 w 336"/>
              <a:gd name="T53" fmla="*/ 91 h 178"/>
              <a:gd name="T54" fmla="*/ 318 w 336"/>
              <a:gd name="T55" fmla="*/ 71 h 178"/>
              <a:gd name="T56" fmla="*/ 335 w 336"/>
              <a:gd name="T57" fmla="*/ 26 h 178"/>
              <a:gd name="T58" fmla="*/ 332 w 336"/>
              <a:gd name="T59" fmla="*/ 24 h 178"/>
              <a:gd name="T60" fmla="*/ 315 w 336"/>
              <a:gd name="T61" fmla="*/ 70 h 178"/>
              <a:gd name="T62" fmla="*/ 304 w 336"/>
              <a:gd name="T63" fmla="*/ 90 h 178"/>
              <a:gd name="T64" fmla="*/ 287 w 336"/>
              <a:gd name="T65" fmla="*/ 86 h 178"/>
              <a:gd name="T66" fmla="*/ 258 w 336"/>
              <a:gd name="T67" fmla="*/ 86 h 178"/>
              <a:gd name="T68" fmla="*/ 213 w 336"/>
              <a:gd name="T69" fmla="*/ 104 h 178"/>
              <a:gd name="T70" fmla="*/ 181 w 336"/>
              <a:gd name="T71" fmla="*/ 123 h 178"/>
              <a:gd name="T72" fmla="*/ 162 w 336"/>
              <a:gd name="T73" fmla="*/ 132 h 178"/>
              <a:gd name="T74" fmla="*/ 120 w 336"/>
              <a:gd name="T75" fmla="*/ 150 h 178"/>
              <a:gd name="T76" fmla="*/ 104 w 336"/>
              <a:gd name="T77" fmla="*/ 170 h 178"/>
              <a:gd name="T78" fmla="*/ 63 w 336"/>
              <a:gd name="T79" fmla="*/ 175 h 178"/>
              <a:gd name="T80" fmla="*/ 35 w 336"/>
              <a:gd name="T81" fmla="*/ 157 h 178"/>
              <a:gd name="T82" fmla="*/ 22 w 336"/>
              <a:gd name="T83" fmla="*/ 153 h 178"/>
              <a:gd name="T84" fmla="*/ 11 w 336"/>
              <a:gd name="T85" fmla="*/ 133 h 178"/>
              <a:gd name="T86" fmla="*/ 7 w 336"/>
              <a:gd name="T87" fmla="*/ 114 h 178"/>
              <a:gd name="T88" fmla="*/ 24 w 336"/>
              <a:gd name="T89" fmla="*/ 81 h 178"/>
              <a:gd name="T90" fmla="*/ 61 w 336"/>
              <a:gd name="T91" fmla="*/ 72 h 178"/>
              <a:gd name="T92" fmla="*/ 64 w 336"/>
              <a:gd name="T93" fmla="*/ 63 h 178"/>
              <a:gd name="T94" fmla="*/ 75 w 336"/>
              <a:gd name="T95" fmla="*/ 38 h 178"/>
              <a:gd name="T96" fmla="*/ 105 w 336"/>
              <a:gd name="T97" fmla="*/ 20 h 178"/>
              <a:gd name="T98" fmla="*/ 116 w 336"/>
              <a:gd name="T99" fmla="*/ 27 h 178"/>
              <a:gd name="T100" fmla="*/ 140 w 336"/>
              <a:gd name="T101" fmla="*/ 14 h 178"/>
              <a:gd name="T102" fmla="*/ 152 w 336"/>
              <a:gd name="T103" fmla="*/ 15 h 178"/>
              <a:gd name="T104" fmla="*/ 157 w 336"/>
              <a:gd name="T105" fmla="*/ 19 h 178"/>
              <a:gd name="T106" fmla="*/ 167 w 336"/>
              <a:gd name="T107" fmla="*/ 28 h 178"/>
              <a:gd name="T108" fmla="*/ 189 w 336"/>
              <a:gd name="T109" fmla="*/ 38 h 178"/>
              <a:gd name="T110" fmla="*/ 210 w 336"/>
              <a:gd name="T111" fmla="*/ 14 h 178"/>
              <a:gd name="T112" fmla="*/ 243 w 336"/>
              <a:gd name="T113" fmla="*/ 15 h 178"/>
              <a:gd name="T114" fmla="*/ 273 w 336"/>
              <a:gd name="T115" fmla="*/ 3 h 178"/>
              <a:gd name="T116" fmla="*/ 274 w 336"/>
              <a:gd name="T117" fmla="*/ 2 h 178"/>
              <a:gd name="T118" fmla="*/ 298 w 336"/>
              <a:gd name="T119" fmla="*/ 11 h 178"/>
              <a:gd name="T120" fmla="*/ 300 w 336"/>
              <a:gd name="T121" fmla="*/ 19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6" h="178">
                <a:moveTo>
                  <a:pt x="301" y="20"/>
                </a:moveTo>
                <a:cubicBezTo>
                  <a:pt x="303" y="20"/>
                  <a:pt x="303" y="20"/>
                  <a:pt x="303" y="20"/>
                </a:cubicBezTo>
                <a:cubicBezTo>
                  <a:pt x="303" y="20"/>
                  <a:pt x="303" y="18"/>
                  <a:pt x="303" y="16"/>
                </a:cubicBezTo>
                <a:cubicBezTo>
                  <a:pt x="302" y="14"/>
                  <a:pt x="302" y="11"/>
                  <a:pt x="301" y="10"/>
                </a:cubicBezTo>
                <a:cubicBezTo>
                  <a:pt x="301" y="9"/>
                  <a:pt x="300" y="8"/>
                  <a:pt x="299" y="8"/>
                </a:cubicBezTo>
                <a:cubicBezTo>
                  <a:pt x="298" y="7"/>
                  <a:pt x="297" y="7"/>
                  <a:pt x="295" y="7"/>
                </a:cubicBezTo>
                <a:cubicBezTo>
                  <a:pt x="289" y="6"/>
                  <a:pt x="282" y="6"/>
                  <a:pt x="282" y="6"/>
                </a:cubicBezTo>
                <a:cubicBezTo>
                  <a:pt x="282" y="8"/>
                  <a:pt x="282" y="8"/>
                  <a:pt x="282" y="8"/>
                </a:cubicBezTo>
                <a:cubicBezTo>
                  <a:pt x="283" y="6"/>
                  <a:pt x="283" y="6"/>
                  <a:pt x="283" y="6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73" y="0"/>
                  <a:pt x="268" y="0"/>
                </a:cubicBezTo>
                <a:cubicBezTo>
                  <a:pt x="266" y="0"/>
                  <a:pt x="264" y="0"/>
                  <a:pt x="260" y="1"/>
                </a:cubicBezTo>
                <a:cubicBezTo>
                  <a:pt x="260" y="1"/>
                  <a:pt x="260" y="1"/>
                  <a:pt x="260" y="1"/>
                </a:cubicBezTo>
                <a:cubicBezTo>
                  <a:pt x="260" y="1"/>
                  <a:pt x="260" y="1"/>
                  <a:pt x="260" y="1"/>
                </a:cubicBezTo>
                <a:cubicBezTo>
                  <a:pt x="249" y="3"/>
                  <a:pt x="242" y="9"/>
                  <a:pt x="242" y="9"/>
                </a:cubicBezTo>
                <a:cubicBezTo>
                  <a:pt x="242" y="9"/>
                  <a:pt x="242" y="9"/>
                  <a:pt x="242" y="9"/>
                </a:cubicBezTo>
                <a:cubicBezTo>
                  <a:pt x="242" y="10"/>
                  <a:pt x="242" y="10"/>
                  <a:pt x="242" y="10"/>
                </a:cubicBezTo>
                <a:cubicBezTo>
                  <a:pt x="242" y="10"/>
                  <a:pt x="242" y="10"/>
                  <a:pt x="242" y="10"/>
                </a:cubicBezTo>
                <a:cubicBezTo>
                  <a:pt x="242" y="10"/>
                  <a:pt x="241" y="12"/>
                  <a:pt x="240" y="14"/>
                </a:cubicBezTo>
                <a:cubicBezTo>
                  <a:pt x="239" y="16"/>
                  <a:pt x="237" y="18"/>
                  <a:pt x="235" y="18"/>
                </a:cubicBezTo>
                <a:cubicBezTo>
                  <a:pt x="235" y="20"/>
                  <a:pt x="235" y="20"/>
                  <a:pt x="235" y="20"/>
                </a:cubicBezTo>
                <a:cubicBezTo>
                  <a:pt x="235" y="18"/>
                  <a:pt x="235" y="18"/>
                  <a:pt x="235" y="18"/>
                </a:cubicBezTo>
                <a:cubicBezTo>
                  <a:pt x="234" y="18"/>
                  <a:pt x="234" y="18"/>
                  <a:pt x="233" y="18"/>
                </a:cubicBezTo>
                <a:cubicBezTo>
                  <a:pt x="230" y="18"/>
                  <a:pt x="228" y="17"/>
                  <a:pt x="227" y="15"/>
                </a:cubicBezTo>
                <a:cubicBezTo>
                  <a:pt x="226" y="15"/>
                  <a:pt x="226" y="14"/>
                  <a:pt x="226" y="13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5" y="11"/>
                  <a:pt x="225" y="11"/>
                  <a:pt x="225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198" y="13"/>
                  <a:pt x="191" y="21"/>
                  <a:pt x="191" y="21"/>
                </a:cubicBezTo>
                <a:cubicBezTo>
                  <a:pt x="190" y="22"/>
                  <a:pt x="190" y="22"/>
                  <a:pt x="190" y="22"/>
                </a:cubicBezTo>
                <a:cubicBezTo>
                  <a:pt x="190" y="22"/>
                  <a:pt x="190" y="22"/>
                  <a:pt x="190" y="22"/>
                </a:cubicBezTo>
                <a:cubicBezTo>
                  <a:pt x="186" y="35"/>
                  <a:pt x="186" y="35"/>
                  <a:pt x="186" y="35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88" y="34"/>
                  <a:pt x="188" y="34"/>
                  <a:pt x="188" y="34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6" y="31"/>
                  <a:pt x="176" y="31"/>
                  <a:pt x="176" y="31"/>
                </a:cubicBezTo>
                <a:cubicBezTo>
                  <a:pt x="176" y="31"/>
                  <a:pt x="176" y="31"/>
                  <a:pt x="175" y="31"/>
                </a:cubicBezTo>
                <a:cubicBezTo>
                  <a:pt x="174" y="32"/>
                  <a:pt x="173" y="33"/>
                  <a:pt x="172" y="33"/>
                </a:cubicBezTo>
                <a:cubicBezTo>
                  <a:pt x="171" y="34"/>
                  <a:pt x="169" y="34"/>
                  <a:pt x="169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3"/>
                  <a:pt x="169" y="31"/>
                  <a:pt x="170" y="30"/>
                </a:cubicBezTo>
                <a:cubicBezTo>
                  <a:pt x="170" y="29"/>
                  <a:pt x="171" y="29"/>
                  <a:pt x="171" y="28"/>
                </a:cubicBezTo>
                <a:cubicBezTo>
                  <a:pt x="171" y="28"/>
                  <a:pt x="171" y="27"/>
                  <a:pt x="171" y="2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72" y="26"/>
                  <a:pt x="172" y="26"/>
                  <a:pt x="172" y="26"/>
                </a:cubicBezTo>
                <a:cubicBezTo>
                  <a:pt x="167" y="16"/>
                  <a:pt x="167" y="16"/>
                  <a:pt x="167" y="16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58" y="18"/>
                  <a:pt x="158" y="18"/>
                  <a:pt x="158" y="18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9" y="20"/>
                  <a:pt x="159" y="20"/>
                  <a:pt x="159" y="20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1" y="14"/>
                  <a:pt x="161" y="14"/>
                  <a:pt x="161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4" y="14"/>
                  <a:pt x="154" y="14"/>
                  <a:pt x="154" y="14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15"/>
                  <a:pt x="155" y="13"/>
                  <a:pt x="154" y="10"/>
                </a:cubicBezTo>
                <a:cubicBezTo>
                  <a:pt x="153" y="9"/>
                  <a:pt x="153" y="7"/>
                  <a:pt x="152" y="6"/>
                </a:cubicBezTo>
                <a:cubicBezTo>
                  <a:pt x="151" y="5"/>
                  <a:pt x="149" y="4"/>
                  <a:pt x="148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5" y="3"/>
                  <a:pt x="143" y="4"/>
                  <a:pt x="142" y="5"/>
                </a:cubicBezTo>
                <a:cubicBezTo>
                  <a:pt x="140" y="6"/>
                  <a:pt x="139" y="8"/>
                  <a:pt x="138" y="10"/>
                </a:cubicBezTo>
                <a:cubicBezTo>
                  <a:pt x="138" y="11"/>
                  <a:pt x="138" y="13"/>
                  <a:pt x="138" y="13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7" y="25"/>
                  <a:pt x="117" y="25"/>
                  <a:pt x="117" y="25"/>
                </a:cubicBezTo>
                <a:cubicBezTo>
                  <a:pt x="119" y="25"/>
                  <a:pt x="119" y="25"/>
                  <a:pt x="119" y="25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95" y="15"/>
                  <a:pt x="95" y="15"/>
                  <a:pt x="95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8"/>
                  <a:pt x="92" y="21"/>
                  <a:pt x="91" y="24"/>
                </a:cubicBezTo>
                <a:cubicBezTo>
                  <a:pt x="90" y="26"/>
                  <a:pt x="89" y="29"/>
                  <a:pt x="87" y="31"/>
                </a:cubicBezTo>
                <a:cubicBezTo>
                  <a:pt x="84" y="32"/>
                  <a:pt x="83" y="33"/>
                  <a:pt x="81" y="33"/>
                </a:cubicBezTo>
                <a:cubicBezTo>
                  <a:pt x="79" y="33"/>
                  <a:pt x="76" y="34"/>
                  <a:pt x="73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3" y="37"/>
                  <a:pt x="73" y="37"/>
                  <a:pt x="73" y="37"/>
                </a:cubicBezTo>
                <a:cubicBezTo>
                  <a:pt x="71" y="40"/>
                  <a:pt x="71" y="44"/>
                  <a:pt x="71" y="48"/>
                </a:cubicBezTo>
                <a:cubicBezTo>
                  <a:pt x="71" y="52"/>
                  <a:pt x="71" y="56"/>
                  <a:pt x="69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68" y="59"/>
                  <a:pt x="68" y="60"/>
                  <a:pt x="68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6" y="60"/>
                  <a:pt x="65" y="60"/>
                  <a:pt x="64" y="60"/>
                </a:cubicBezTo>
                <a:cubicBezTo>
                  <a:pt x="63" y="60"/>
                  <a:pt x="61" y="60"/>
                  <a:pt x="60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8" y="65"/>
                  <a:pt x="57" y="67"/>
                  <a:pt x="57" y="69"/>
                </a:cubicBezTo>
                <a:cubicBezTo>
                  <a:pt x="57" y="71"/>
                  <a:pt x="58" y="73"/>
                  <a:pt x="58" y="73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71"/>
                  <a:pt x="59" y="71"/>
                  <a:pt x="59" y="71"/>
                </a:cubicBezTo>
                <a:cubicBezTo>
                  <a:pt x="41" y="82"/>
                  <a:pt x="41" y="82"/>
                  <a:pt x="41" y="82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82"/>
                  <a:pt x="42" y="82"/>
                  <a:pt x="42" y="82"/>
                </a:cubicBezTo>
                <a:cubicBezTo>
                  <a:pt x="42" y="82"/>
                  <a:pt x="32" y="78"/>
                  <a:pt x="24" y="78"/>
                </a:cubicBezTo>
                <a:cubicBezTo>
                  <a:pt x="23" y="78"/>
                  <a:pt x="21" y="78"/>
                  <a:pt x="19" y="79"/>
                </a:cubicBezTo>
                <a:cubicBezTo>
                  <a:pt x="16" y="81"/>
                  <a:pt x="13" y="84"/>
                  <a:pt x="11" y="88"/>
                </a:cubicBezTo>
                <a:cubicBezTo>
                  <a:pt x="8" y="92"/>
                  <a:pt x="6" y="95"/>
                  <a:pt x="5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99"/>
                  <a:pt x="5" y="99"/>
                  <a:pt x="5" y="99"/>
                </a:cubicBezTo>
                <a:cubicBezTo>
                  <a:pt x="5" y="113"/>
                  <a:pt x="5" y="113"/>
                  <a:pt x="5" y="113"/>
                </a:cubicBezTo>
                <a:cubicBezTo>
                  <a:pt x="7" y="113"/>
                  <a:pt x="7" y="113"/>
                  <a:pt x="7" y="113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2"/>
                  <a:pt x="1" y="115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2" y="130"/>
                  <a:pt x="5" y="132"/>
                </a:cubicBezTo>
                <a:cubicBezTo>
                  <a:pt x="7" y="134"/>
                  <a:pt x="10" y="136"/>
                  <a:pt x="10" y="136"/>
                </a:cubicBezTo>
                <a:cubicBezTo>
                  <a:pt x="11" y="135"/>
                  <a:pt x="11" y="135"/>
                  <a:pt x="11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144"/>
                  <a:pt x="12" y="144"/>
                  <a:pt x="13" y="144"/>
                </a:cubicBezTo>
                <a:cubicBezTo>
                  <a:pt x="14" y="146"/>
                  <a:pt x="17" y="150"/>
                  <a:pt x="19" y="154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19" y="154"/>
                  <a:pt x="19" y="155"/>
                  <a:pt x="19" y="156"/>
                </a:cubicBezTo>
                <a:cubicBezTo>
                  <a:pt x="19" y="156"/>
                  <a:pt x="19" y="157"/>
                  <a:pt x="19" y="157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3" y="160"/>
                  <a:pt x="26" y="159"/>
                  <a:pt x="28" y="159"/>
                </a:cubicBezTo>
                <a:cubicBezTo>
                  <a:pt x="30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1"/>
                  <a:pt x="42" y="164"/>
                  <a:pt x="45" y="167"/>
                </a:cubicBezTo>
                <a:cubicBezTo>
                  <a:pt x="46" y="168"/>
                  <a:pt x="48" y="169"/>
                  <a:pt x="49" y="170"/>
                </a:cubicBezTo>
                <a:cubicBezTo>
                  <a:pt x="49" y="171"/>
                  <a:pt x="49" y="171"/>
                  <a:pt x="50" y="172"/>
                </a:cubicBezTo>
                <a:cubicBezTo>
                  <a:pt x="50" y="172"/>
                  <a:pt x="50" y="172"/>
                  <a:pt x="50" y="172"/>
                </a:cubicBezTo>
                <a:cubicBezTo>
                  <a:pt x="50" y="172"/>
                  <a:pt x="50" y="172"/>
                  <a:pt x="50" y="172"/>
                </a:cubicBezTo>
                <a:cubicBezTo>
                  <a:pt x="50" y="172"/>
                  <a:pt x="50" y="172"/>
                  <a:pt x="50" y="172"/>
                </a:cubicBezTo>
                <a:cubicBezTo>
                  <a:pt x="50" y="172"/>
                  <a:pt x="56" y="178"/>
                  <a:pt x="63" y="178"/>
                </a:cubicBezTo>
                <a:cubicBezTo>
                  <a:pt x="69" y="178"/>
                  <a:pt x="77" y="177"/>
                  <a:pt x="77" y="177"/>
                </a:cubicBezTo>
                <a:cubicBezTo>
                  <a:pt x="77" y="175"/>
                  <a:pt x="77" y="175"/>
                  <a:pt x="77" y="175"/>
                </a:cubicBezTo>
                <a:cubicBezTo>
                  <a:pt x="77" y="177"/>
                  <a:pt x="77" y="177"/>
                  <a:pt x="77" y="177"/>
                </a:cubicBezTo>
                <a:cubicBezTo>
                  <a:pt x="86" y="177"/>
                  <a:pt x="86" y="177"/>
                  <a:pt x="86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28" y="161"/>
                  <a:pt x="128" y="161"/>
                  <a:pt x="128" y="161"/>
                </a:cubicBezTo>
                <a:cubicBezTo>
                  <a:pt x="129" y="160"/>
                  <a:pt x="129" y="160"/>
                  <a:pt x="129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7" y="159"/>
                  <a:pt x="126" y="158"/>
                  <a:pt x="125" y="156"/>
                </a:cubicBezTo>
                <a:cubicBezTo>
                  <a:pt x="124" y="155"/>
                  <a:pt x="123" y="152"/>
                  <a:pt x="123" y="150"/>
                </a:cubicBezTo>
                <a:cubicBezTo>
                  <a:pt x="123" y="148"/>
                  <a:pt x="123" y="147"/>
                  <a:pt x="124" y="145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4"/>
                  <a:pt x="126" y="143"/>
                  <a:pt x="127" y="142"/>
                </a:cubicBezTo>
                <a:cubicBezTo>
                  <a:pt x="128" y="142"/>
                  <a:pt x="130" y="142"/>
                  <a:pt x="131" y="142"/>
                </a:cubicBezTo>
                <a:cubicBezTo>
                  <a:pt x="133" y="142"/>
                  <a:pt x="135" y="142"/>
                  <a:pt x="136" y="142"/>
                </a:cubicBezTo>
                <a:cubicBezTo>
                  <a:pt x="137" y="142"/>
                  <a:pt x="138" y="142"/>
                  <a:pt x="138" y="143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4" y="134"/>
                  <a:pt x="164" y="134"/>
                  <a:pt x="164" y="134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3" y="133"/>
                  <a:pt x="163" y="132"/>
                  <a:pt x="163" y="131"/>
                </a:cubicBezTo>
                <a:cubicBezTo>
                  <a:pt x="163" y="130"/>
                  <a:pt x="164" y="127"/>
                  <a:pt x="164" y="126"/>
                </a:cubicBezTo>
                <a:cubicBezTo>
                  <a:pt x="165" y="124"/>
                  <a:pt x="166" y="123"/>
                  <a:pt x="168" y="123"/>
                </a:cubicBezTo>
                <a:cubicBezTo>
                  <a:pt x="168" y="123"/>
                  <a:pt x="168" y="123"/>
                  <a:pt x="168" y="123"/>
                </a:cubicBezTo>
                <a:cubicBezTo>
                  <a:pt x="168" y="123"/>
                  <a:pt x="168" y="123"/>
                  <a:pt x="168" y="123"/>
                </a:cubicBezTo>
                <a:cubicBezTo>
                  <a:pt x="168" y="122"/>
                  <a:pt x="168" y="122"/>
                  <a:pt x="169" y="122"/>
                </a:cubicBezTo>
                <a:cubicBezTo>
                  <a:pt x="171" y="122"/>
                  <a:pt x="176" y="124"/>
                  <a:pt x="180" y="126"/>
                </a:cubicBezTo>
                <a:cubicBezTo>
                  <a:pt x="182" y="127"/>
                  <a:pt x="184" y="127"/>
                  <a:pt x="185" y="128"/>
                </a:cubicBezTo>
                <a:cubicBezTo>
                  <a:pt x="186" y="129"/>
                  <a:pt x="187" y="129"/>
                  <a:pt x="187" y="129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188" y="129"/>
                  <a:pt x="188" y="129"/>
                  <a:pt x="188" y="129"/>
                </a:cubicBezTo>
                <a:cubicBezTo>
                  <a:pt x="189" y="129"/>
                  <a:pt x="205" y="120"/>
                  <a:pt x="212" y="114"/>
                </a:cubicBezTo>
                <a:cubicBezTo>
                  <a:pt x="212" y="114"/>
                  <a:pt x="212" y="114"/>
                  <a:pt x="212" y="114"/>
                </a:cubicBezTo>
                <a:cubicBezTo>
                  <a:pt x="212" y="114"/>
                  <a:pt x="212" y="114"/>
                  <a:pt x="212" y="114"/>
                </a:cubicBezTo>
                <a:cubicBezTo>
                  <a:pt x="215" y="111"/>
                  <a:pt x="216" y="106"/>
                  <a:pt x="217" y="101"/>
                </a:cubicBezTo>
                <a:cubicBezTo>
                  <a:pt x="218" y="99"/>
                  <a:pt x="218" y="97"/>
                  <a:pt x="219" y="95"/>
                </a:cubicBezTo>
                <a:cubicBezTo>
                  <a:pt x="220" y="93"/>
                  <a:pt x="221" y="92"/>
                  <a:pt x="222" y="91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227" y="88"/>
                  <a:pt x="233" y="86"/>
                  <a:pt x="240" y="86"/>
                </a:cubicBezTo>
                <a:cubicBezTo>
                  <a:pt x="243" y="86"/>
                  <a:pt x="247" y="86"/>
                  <a:pt x="251" y="87"/>
                </a:cubicBezTo>
                <a:cubicBezTo>
                  <a:pt x="251" y="86"/>
                  <a:pt x="251" y="86"/>
                  <a:pt x="251" y="86"/>
                </a:cubicBezTo>
                <a:cubicBezTo>
                  <a:pt x="251" y="87"/>
                  <a:pt x="251" y="87"/>
                  <a:pt x="251" y="87"/>
                </a:cubicBezTo>
                <a:cubicBezTo>
                  <a:pt x="253" y="88"/>
                  <a:pt x="255" y="89"/>
                  <a:pt x="258" y="89"/>
                </a:cubicBezTo>
                <a:cubicBezTo>
                  <a:pt x="263" y="89"/>
                  <a:pt x="267" y="87"/>
                  <a:pt x="269" y="84"/>
                </a:cubicBezTo>
                <a:cubicBezTo>
                  <a:pt x="272" y="82"/>
                  <a:pt x="274" y="80"/>
                  <a:pt x="274" y="80"/>
                </a:cubicBezTo>
                <a:cubicBezTo>
                  <a:pt x="273" y="79"/>
                  <a:pt x="273" y="79"/>
                  <a:pt x="273" y="79"/>
                </a:cubicBezTo>
                <a:cubicBezTo>
                  <a:pt x="272" y="80"/>
                  <a:pt x="272" y="80"/>
                  <a:pt x="272" y="80"/>
                </a:cubicBezTo>
                <a:cubicBezTo>
                  <a:pt x="284" y="87"/>
                  <a:pt x="284" y="87"/>
                  <a:pt x="284" y="87"/>
                </a:cubicBezTo>
                <a:cubicBezTo>
                  <a:pt x="285" y="86"/>
                  <a:pt x="285" y="86"/>
                  <a:pt x="285" y="86"/>
                </a:cubicBezTo>
                <a:cubicBezTo>
                  <a:pt x="284" y="86"/>
                  <a:pt x="284" y="86"/>
                  <a:pt x="284" y="86"/>
                </a:cubicBezTo>
                <a:cubicBezTo>
                  <a:pt x="284" y="86"/>
                  <a:pt x="284" y="89"/>
                  <a:pt x="285" y="92"/>
                </a:cubicBezTo>
                <a:cubicBezTo>
                  <a:pt x="286" y="94"/>
                  <a:pt x="287" y="95"/>
                  <a:pt x="288" y="97"/>
                </a:cubicBezTo>
                <a:cubicBezTo>
                  <a:pt x="289" y="98"/>
                  <a:pt x="291" y="99"/>
                  <a:pt x="293" y="100"/>
                </a:cubicBezTo>
                <a:cubicBezTo>
                  <a:pt x="293" y="100"/>
                  <a:pt x="293" y="100"/>
                  <a:pt x="293" y="100"/>
                </a:cubicBezTo>
                <a:cubicBezTo>
                  <a:pt x="293" y="100"/>
                  <a:pt x="293" y="100"/>
                  <a:pt x="293" y="100"/>
                </a:cubicBezTo>
                <a:cubicBezTo>
                  <a:pt x="294" y="100"/>
                  <a:pt x="295" y="100"/>
                  <a:pt x="296" y="100"/>
                </a:cubicBezTo>
                <a:cubicBezTo>
                  <a:pt x="299" y="100"/>
                  <a:pt x="301" y="98"/>
                  <a:pt x="302" y="97"/>
                </a:cubicBezTo>
                <a:cubicBezTo>
                  <a:pt x="304" y="95"/>
                  <a:pt x="305" y="94"/>
                  <a:pt x="306" y="93"/>
                </a:cubicBezTo>
                <a:cubicBezTo>
                  <a:pt x="306" y="92"/>
                  <a:pt x="306" y="92"/>
                  <a:pt x="306" y="92"/>
                </a:cubicBezTo>
                <a:cubicBezTo>
                  <a:pt x="306" y="92"/>
                  <a:pt x="306" y="92"/>
                  <a:pt x="306" y="92"/>
                </a:cubicBezTo>
                <a:cubicBezTo>
                  <a:pt x="308" y="91"/>
                  <a:pt x="310" y="91"/>
                  <a:pt x="312" y="91"/>
                </a:cubicBezTo>
                <a:cubicBezTo>
                  <a:pt x="313" y="91"/>
                  <a:pt x="314" y="91"/>
                  <a:pt x="315" y="91"/>
                </a:cubicBezTo>
                <a:cubicBezTo>
                  <a:pt x="316" y="91"/>
                  <a:pt x="316" y="91"/>
                  <a:pt x="317" y="91"/>
                </a:cubicBezTo>
                <a:cubicBezTo>
                  <a:pt x="317" y="91"/>
                  <a:pt x="317" y="91"/>
                  <a:pt x="317" y="91"/>
                </a:cubicBezTo>
                <a:cubicBezTo>
                  <a:pt x="317" y="91"/>
                  <a:pt x="317" y="91"/>
                  <a:pt x="317" y="91"/>
                </a:cubicBezTo>
                <a:cubicBezTo>
                  <a:pt x="320" y="92"/>
                  <a:pt x="320" y="92"/>
                  <a:pt x="320" y="92"/>
                </a:cubicBezTo>
                <a:cubicBezTo>
                  <a:pt x="319" y="90"/>
                  <a:pt x="319" y="90"/>
                  <a:pt x="319" y="90"/>
                </a:cubicBezTo>
                <a:cubicBezTo>
                  <a:pt x="319" y="90"/>
                  <a:pt x="319" y="89"/>
                  <a:pt x="319" y="88"/>
                </a:cubicBezTo>
                <a:cubicBezTo>
                  <a:pt x="318" y="85"/>
                  <a:pt x="316" y="79"/>
                  <a:pt x="316" y="75"/>
                </a:cubicBezTo>
                <a:cubicBezTo>
                  <a:pt x="316" y="74"/>
                  <a:pt x="317" y="73"/>
                  <a:pt x="318" y="71"/>
                </a:cubicBezTo>
                <a:cubicBezTo>
                  <a:pt x="319" y="69"/>
                  <a:pt x="321" y="66"/>
                  <a:pt x="323" y="64"/>
                </a:cubicBezTo>
                <a:cubicBezTo>
                  <a:pt x="324" y="62"/>
                  <a:pt x="325" y="62"/>
                  <a:pt x="326" y="61"/>
                </a:cubicBezTo>
                <a:cubicBezTo>
                  <a:pt x="326" y="60"/>
                  <a:pt x="327" y="60"/>
                  <a:pt x="327" y="60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59"/>
                  <a:pt x="327" y="59"/>
                  <a:pt x="327" y="59"/>
                </a:cubicBezTo>
                <a:cubicBezTo>
                  <a:pt x="328" y="41"/>
                  <a:pt x="328" y="41"/>
                  <a:pt x="328" y="41"/>
                </a:cubicBezTo>
                <a:cubicBezTo>
                  <a:pt x="327" y="41"/>
                  <a:pt x="327" y="41"/>
                  <a:pt x="327" y="41"/>
                </a:cubicBezTo>
                <a:cubicBezTo>
                  <a:pt x="328" y="42"/>
                  <a:pt x="328" y="42"/>
                  <a:pt x="328" y="42"/>
                </a:cubicBezTo>
                <a:cubicBezTo>
                  <a:pt x="335" y="26"/>
                  <a:pt x="335" y="26"/>
                  <a:pt x="335" y="26"/>
                </a:cubicBezTo>
                <a:cubicBezTo>
                  <a:pt x="336" y="24"/>
                  <a:pt x="336" y="24"/>
                  <a:pt x="336" y="24"/>
                </a:cubicBezTo>
                <a:cubicBezTo>
                  <a:pt x="301" y="18"/>
                  <a:pt x="301" y="18"/>
                  <a:pt x="301" y="18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32" y="24"/>
                  <a:pt x="332" y="24"/>
                  <a:pt x="332" y="24"/>
                </a:cubicBezTo>
                <a:cubicBezTo>
                  <a:pt x="332" y="24"/>
                  <a:pt x="332" y="24"/>
                  <a:pt x="331" y="27"/>
                </a:cubicBezTo>
                <a:cubicBezTo>
                  <a:pt x="331" y="29"/>
                  <a:pt x="329" y="33"/>
                  <a:pt x="326" y="41"/>
                </a:cubicBezTo>
                <a:cubicBezTo>
                  <a:pt x="325" y="41"/>
                  <a:pt x="325" y="41"/>
                  <a:pt x="325" y="41"/>
                </a:cubicBezTo>
                <a:cubicBezTo>
                  <a:pt x="325" y="41"/>
                  <a:pt x="325" y="41"/>
                  <a:pt x="325" y="41"/>
                </a:cubicBezTo>
                <a:cubicBezTo>
                  <a:pt x="325" y="41"/>
                  <a:pt x="325" y="41"/>
                  <a:pt x="324" y="59"/>
                </a:cubicBezTo>
                <a:cubicBezTo>
                  <a:pt x="326" y="59"/>
                  <a:pt x="326" y="59"/>
                  <a:pt x="326" y="59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4" y="58"/>
                  <a:pt x="322" y="61"/>
                  <a:pt x="319" y="64"/>
                </a:cubicBezTo>
                <a:cubicBezTo>
                  <a:pt x="318" y="66"/>
                  <a:pt x="316" y="68"/>
                  <a:pt x="315" y="70"/>
                </a:cubicBezTo>
                <a:cubicBezTo>
                  <a:pt x="314" y="71"/>
                  <a:pt x="313" y="73"/>
                  <a:pt x="313" y="75"/>
                </a:cubicBezTo>
                <a:cubicBezTo>
                  <a:pt x="313" y="78"/>
                  <a:pt x="314" y="82"/>
                  <a:pt x="315" y="85"/>
                </a:cubicBezTo>
                <a:cubicBezTo>
                  <a:pt x="315" y="88"/>
                  <a:pt x="316" y="90"/>
                  <a:pt x="316" y="90"/>
                </a:cubicBezTo>
                <a:cubicBezTo>
                  <a:pt x="317" y="90"/>
                  <a:pt x="317" y="90"/>
                  <a:pt x="317" y="90"/>
                </a:cubicBezTo>
                <a:cubicBezTo>
                  <a:pt x="318" y="89"/>
                  <a:pt x="318" y="89"/>
                  <a:pt x="318" y="89"/>
                </a:cubicBezTo>
                <a:cubicBezTo>
                  <a:pt x="318" y="89"/>
                  <a:pt x="315" y="88"/>
                  <a:pt x="312" y="88"/>
                </a:cubicBezTo>
                <a:cubicBezTo>
                  <a:pt x="309" y="88"/>
                  <a:pt x="306" y="88"/>
                  <a:pt x="304" y="90"/>
                </a:cubicBezTo>
                <a:cubicBezTo>
                  <a:pt x="305" y="91"/>
                  <a:pt x="305" y="91"/>
                  <a:pt x="305" y="91"/>
                </a:cubicBezTo>
                <a:cubicBezTo>
                  <a:pt x="304" y="90"/>
                  <a:pt x="304" y="90"/>
                  <a:pt x="304" y="90"/>
                </a:cubicBezTo>
                <a:cubicBezTo>
                  <a:pt x="302" y="92"/>
                  <a:pt x="301" y="93"/>
                  <a:pt x="300" y="95"/>
                </a:cubicBezTo>
                <a:cubicBezTo>
                  <a:pt x="299" y="96"/>
                  <a:pt x="298" y="97"/>
                  <a:pt x="296" y="97"/>
                </a:cubicBezTo>
                <a:cubicBezTo>
                  <a:pt x="295" y="97"/>
                  <a:pt x="294" y="97"/>
                  <a:pt x="293" y="97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97"/>
                  <a:pt x="293" y="97"/>
                  <a:pt x="293" y="97"/>
                </a:cubicBezTo>
                <a:cubicBezTo>
                  <a:pt x="292" y="96"/>
                  <a:pt x="291" y="96"/>
                  <a:pt x="290" y="95"/>
                </a:cubicBezTo>
                <a:cubicBezTo>
                  <a:pt x="289" y="93"/>
                  <a:pt x="288" y="91"/>
                  <a:pt x="287" y="89"/>
                </a:cubicBezTo>
                <a:cubicBezTo>
                  <a:pt x="287" y="88"/>
                  <a:pt x="287" y="87"/>
                  <a:pt x="287" y="87"/>
                </a:cubicBezTo>
                <a:cubicBezTo>
                  <a:pt x="287" y="86"/>
                  <a:pt x="287" y="86"/>
                  <a:pt x="287" y="86"/>
                </a:cubicBezTo>
                <a:cubicBezTo>
                  <a:pt x="287" y="86"/>
                  <a:pt x="287" y="86"/>
                  <a:pt x="287" y="86"/>
                </a:cubicBezTo>
                <a:cubicBezTo>
                  <a:pt x="286" y="85"/>
                  <a:pt x="286" y="85"/>
                  <a:pt x="286" y="85"/>
                </a:cubicBezTo>
                <a:cubicBezTo>
                  <a:pt x="286" y="85"/>
                  <a:pt x="286" y="85"/>
                  <a:pt x="286" y="85"/>
                </a:cubicBezTo>
                <a:cubicBezTo>
                  <a:pt x="286" y="85"/>
                  <a:pt x="286" y="85"/>
                  <a:pt x="274" y="78"/>
                </a:cubicBezTo>
                <a:cubicBezTo>
                  <a:pt x="272" y="77"/>
                  <a:pt x="272" y="77"/>
                  <a:pt x="272" y="77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71" y="79"/>
                  <a:pt x="270" y="81"/>
                  <a:pt x="267" y="82"/>
                </a:cubicBezTo>
                <a:cubicBezTo>
                  <a:pt x="265" y="84"/>
                  <a:pt x="261" y="86"/>
                  <a:pt x="258" y="86"/>
                </a:cubicBezTo>
                <a:cubicBezTo>
                  <a:pt x="256" y="86"/>
                  <a:pt x="254" y="85"/>
                  <a:pt x="252" y="85"/>
                </a:cubicBezTo>
                <a:cubicBezTo>
                  <a:pt x="252" y="84"/>
                  <a:pt x="252" y="84"/>
                  <a:pt x="252" y="84"/>
                </a:cubicBezTo>
                <a:cubicBezTo>
                  <a:pt x="252" y="84"/>
                  <a:pt x="252" y="84"/>
                  <a:pt x="252" y="84"/>
                </a:cubicBezTo>
                <a:cubicBezTo>
                  <a:pt x="247" y="84"/>
                  <a:pt x="243" y="83"/>
                  <a:pt x="240" y="83"/>
                </a:cubicBezTo>
                <a:cubicBezTo>
                  <a:pt x="232" y="83"/>
                  <a:pt x="225" y="85"/>
                  <a:pt x="221" y="89"/>
                </a:cubicBezTo>
                <a:cubicBezTo>
                  <a:pt x="222" y="90"/>
                  <a:pt x="222" y="90"/>
                  <a:pt x="222" y="90"/>
                </a:cubicBezTo>
                <a:cubicBezTo>
                  <a:pt x="221" y="89"/>
                  <a:pt x="221" y="89"/>
                  <a:pt x="221" y="89"/>
                </a:cubicBezTo>
                <a:cubicBezTo>
                  <a:pt x="219" y="90"/>
                  <a:pt x="217" y="92"/>
                  <a:pt x="216" y="94"/>
                </a:cubicBezTo>
                <a:cubicBezTo>
                  <a:pt x="215" y="97"/>
                  <a:pt x="214" y="101"/>
                  <a:pt x="213" y="104"/>
                </a:cubicBezTo>
                <a:cubicBezTo>
                  <a:pt x="212" y="107"/>
                  <a:pt x="211" y="110"/>
                  <a:pt x="210" y="112"/>
                </a:cubicBezTo>
                <a:cubicBezTo>
                  <a:pt x="211" y="113"/>
                  <a:pt x="211" y="113"/>
                  <a:pt x="211" y="113"/>
                </a:cubicBezTo>
                <a:cubicBezTo>
                  <a:pt x="210" y="112"/>
                  <a:pt x="210" y="112"/>
                  <a:pt x="210" y="112"/>
                </a:cubicBezTo>
                <a:cubicBezTo>
                  <a:pt x="206" y="114"/>
                  <a:pt x="201" y="118"/>
                  <a:pt x="196" y="121"/>
                </a:cubicBezTo>
                <a:cubicBezTo>
                  <a:pt x="193" y="123"/>
                  <a:pt x="191" y="124"/>
                  <a:pt x="190" y="125"/>
                </a:cubicBezTo>
                <a:cubicBezTo>
                  <a:pt x="188" y="126"/>
                  <a:pt x="187" y="127"/>
                  <a:pt x="187" y="127"/>
                </a:cubicBezTo>
                <a:cubicBezTo>
                  <a:pt x="188" y="128"/>
                  <a:pt x="188" y="128"/>
                  <a:pt x="188" y="128"/>
                </a:cubicBezTo>
                <a:cubicBezTo>
                  <a:pt x="188" y="126"/>
                  <a:pt x="188" y="126"/>
                  <a:pt x="188" y="126"/>
                </a:cubicBezTo>
                <a:cubicBezTo>
                  <a:pt x="188" y="126"/>
                  <a:pt x="185" y="125"/>
                  <a:pt x="181" y="123"/>
                </a:cubicBezTo>
                <a:cubicBezTo>
                  <a:pt x="177" y="121"/>
                  <a:pt x="172" y="119"/>
                  <a:pt x="169" y="119"/>
                </a:cubicBezTo>
                <a:cubicBezTo>
                  <a:pt x="168" y="119"/>
                  <a:pt x="168" y="119"/>
                  <a:pt x="167" y="120"/>
                </a:cubicBezTo>
                <a:cubicBezTo>
                  <a:pt x="167" y="121"/>
                  <a:pt x="167" y="121"/>
                  <a:pt x="167" y="121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4" y="120"/>
                  <a:pt x="162" y="122"/>
                  <a:pt x="161" y="125"/>
                </a:cubicBezTo>
                <a:cubicBezTo>
                  <a:pt x="161" y="127"/>
                  <a:pt x="160" y="129"/>
                  <a:pt x="160" y="131"/>
                </a:cubicBezTo>
                <a:cubicBezTo>
                  <a:pt x="160" y="132"/>
                  <a:pt x="161" y="133"/>
                  <a:pt x="161" y="133"/>
                </a:cubicBezTo>
                <a:cubicBezTo>
                  <a:pt x="162" y="133"/>
                  <a:pt x="162" y="133"/>
                  <a:pt x="162" y="133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2" y="132"/>
                  <a:pt x="162" y="132"/>
                  <a:pt x="139" y="140"/>
                </a:cubicBezTo>
                <a:cubicBezTo>
                  <a:pt x="139" y="141"/>
                  <a:pt x="139" y="141"/>
                  <a:pt x="139" y="141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39" y="140"/>
                  <a:pt x="136" y="139"/>
                  <a:pt x="131" y="139"/>
                </a:cubicBezTo>
                <a:cubicBezTo>
                  <a:pt x="130" y="139"/>
                  <a:pt x="128" y="139"/>
                  <a:pt x="126" y="140"/>
                </a:cubicBezTo>
                <a:cubicBezTo>
                  <a:pt x="124" y="140"/>
                  <a:pt x="123" y="141"/>
                  <a:pt x="122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0" y="146"/>
                  <a:pt x="120" y="148"/>
                  <a:pt x="120" y="150"/>
                </a:cubicBezTo>
                <a:cubicBezTo>
                  <a:pt x="120" y="153"/>
                  <a:pt x="121" y="156"/>
                  <a:pt x="123" y="158"/>
                </a:cubicBezTo>
                <a:cubicBezTo>
                  <a:pt x="124" y="160"/>
                  <a:pt x="126" y="161"/>
                  <a:pt x="126" y="161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9"/>
                  <a:pt x="126" y="159"/>
                  <a:pt x="116" y="169"/>
                </a:cubicBezTo>
                <a:cubicBezTo>
                  <a:pt x="117" y="170"/>
                  <a:pt x="117" y="170"/>
                  <a:pt x="117" y="170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7" y="168"/>
                  <a:pt x="117" y="168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86" y="174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77" y="174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7" y="174"/>
                  <a:pt x="75" y="174"/>
                  <a:pt x="72" y="174"/>
                </a:cubicBezTo>
                <a:cubicBezTo>
                  <a:pt x="69" y="175"/>
                  <a:pt x="66" y="175"/>
                  <a:pt x="63" y="175"/>
                </a:cubicBezTo>
                <a:cubicBezTo>
                  <a:pt x="60" y="175"/>
                  <a:pt x="58" y="174"/>
                  <a:pt x="56" y="172"/>
                </a:cubicBezTo>
                <a:cubicBezTo>
                  <a:pt x="55" y="172"/>
                  <a:pt x="54" y="171"/>
                  <a:pt x="53" y="171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1" y="171"/>
                  <a:pt x="51" y="171"/>
                  <a:pt x="51" y="171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2" y="170"/>
                  <a:pt x="50" y="167"/>
                  <a:pt x="47" y="164"/>
                </a:cubicBezTo>
                <a:cubicBezTo>
                  <a:pt x="43" y="161"/>
                  <a:pt x="39" y="158"/>
                  <a:pt x="35" y="157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3" y="157"/>
                  <a:pt x="31" y="156"/>
                  <a:pt x="28" y="156"/>
                </a:cubicBezTo>
                <a:cubicBezTo>
                  <a:pt x="25" y="156"/>
                  <a:pt x="23" y="157"/>
                  <a:pt x="20" y="157"/>
                </a:cubicBezTo>
                <a:cubicBezTo>
                  <a:pt x="20" y="159"/>
                  <a:pt x="20" y="159"/>
                  <a:pt x="20" y="159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22" y="159"/>
                  <a:pt x="22" y="158"/>
                  <a:pt x="22" y="157"/>
                </a:cubicBezTo>
                <a:cubicBezTo>
                  <a:pt x="22" y="156"/>
                  <a:pt x="22" y="156"/>
                  <a:pt x="22" y="155"/>
                </a:cubicBezTo>
                <a:cubicBezTo>
                  <a:pt x="22" y="154"/>
                  <a:pt x="22" y="154"/>
                  <a:pt x="22" y="153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1" y="153"/>
                  <a:pt x="21" y="153"/>
                  <a:pt x="21" y="153"/>
                </a:cubicBezTo>
                <a:cubicBezTo>
                  <a:pt x="19" y="147"/>
                  <a:pt x="15" y="142"/>
                  <a:pt x="15" y="142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5" y="142"/>
                  <a:pt x="15" y="142"/>
                  <a:pt x="12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0" y="133"/>
                  <a:pt x="8" y="131"/>
                  <a:pt x="6" y="129"/>
                </a:cubicBezTo>
                <a:cubicBezTo>
                  <a:pt x="4" y="127"/>
                  <a:pt x="3" y="125"/>
                  <a:pt x="3" y="122"/>
                </a:cubicBezTo>
                <a:cubicBezTo>
                  <a:pt x="1" y="122"/>
                  <a:pt x="1" y="122"/>
                  <a:pt x="1" y="122"/>
                </a:cubicBezTo>
                <a:cubicBezTo>
                  <a:pt x="3" y="123"/>
                  <a:pt x="3" y="123"/>
                  <a:pt x="3" y="123"/>
                </a:cubicBezTo>
                <a:cubicBezTo>
                  <a:pt x="3" y="120"/>
                  <a:pt x="5" y="117"/>
                  <a:pt x="6" y="116"/>
                </a:cubicBezTo>
                <a:cubicBezTo>
                  <a:pt x="6" y="115"/>
                  <a:pt x="7" y="115"/>
                  <a:pt x="7" y="115"/>
                </a:cubicBezTo>
                <a:cubicBezTo>
                  <a:pt x="7" y="114"/>
                  <a:pt x="7" y="11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8" y="114"/>
                  <a:pt x="8" y="114"/>
                  <a:pt x="8" y="114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13"/>
                  <a:pt x="8" y="113"/>
                  <a:pt x="8" y="99"/>
                </a:cubicBezTo>
                <a:cubicBezTo>
                  <a:pt x="8" y="99"/>
                  <a:pt x="8" y="99"/>
                  <a:pt x="8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8" y="99"/>
                  <a:pt x="8" y="99"/>
                  <a:pt x="8" y="99"/>
                </a:cubicBezTo>
                <a:cubicBezTo>
                  <a:pt x="9" y="97"/>
                  <a:pt x="11" y="93"/>
                  <a:pt x="13" y="90"/>
                </a:cubicBezTo>
                <a:cubicBezTo>
                  <a:pt x="16" y="86"/>
                  <a:pt x="19" y="83"/>
                  <a:pt x="21" y="82"/>
                </a:cubicBezTo>
                <a:cubicBezTo>
                  <a:pt x="22" y="81"/>
                  <a:pt x="23" y="81"/>
                  <a:pt x="24" y="81"/>
                </a:cubicBezTo>
                <a:cubicBezTo>
                  <a:pt x="28" y="81"/>
                  <a:pt x="32" y="82"/>
                  <a:pt x="35" y="83"/>
                </a:cubicBezTo>
                <a:cubicBezTo>
                  <a:pt x="37" y="83"/>
                  <a:pt x="39" y="84"/>
                  <a:pt x="40" y="84"/>
                </a:cubicBezTo>
                <a:cubicBezTo>
                  <a:pt x="41" y="84"/>
                  <a:pt x="41" y="85"/>
                  <a:pt x="41" y="85"/>
                </a:cubicBezTo>
                <a:cubicBezTo>
                  <a:pt x="42" y="85"/>
                  <a:pt x="42" y="85"/>
                  <a:pt x="42" y="85"/>
                </a:cubicBezTo>
                <a:cubicBezTo>
                  <a:pt x="43" y="84"/>
                  <a:pt x="43" y="84"/>
                  <a:pt x="43" y="84"/>
                </a:cubicBezTo>
                <a:cubicBezTo>
                  <a:pt x="43" y="84"/>
                  <a:pt x="43" y="84"/>
                  <a:pt x="60" y="74"/>
                </a:cubicBezTo>
                <a:cubicBezTo>
                  <a:pt x="61" y="73"/>
                  <a:pt x="61" y="73"/>
                  <a:pt x="61" y="73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0" y="71"/>
                  <a:pt x="60" y="70"/>
                  <a:pt x="60" y="69"/>
                </a:cubicBezTo>
                <a:cubicBezTo>
                  <a:pt x="60" y="68"/>
                  <a:pt x="60" y="66"/>
                  <a:pt x="62" y="64"/>
                </a:cubicBezTo>
                <a:cubicBezTo>
                  <a:pt x="61" y="63"/>
                  <a:pt x="61" y="63"/>
                  <a:pt x="61" y="63"/>
                </a:cubicBezTo>
                <a:cubicBezTo>
                  <a:pt x="62" y="64"/>
                  <a:pt x="62" y="64"/>
                  <a:pt x="62" y="64"/>
                </a:cubicBezTo>
                <a:cubicBezTo>
                  <a:pt x="63" y="63"/>
                  <a:pt x="63" y="63"/>
                  <a:pt x="64" y="63"/>
                </a:cubicBezTo>
                <a:cubicBezTo>
                  <a:pt x="65" y="63"/>
                  <a:pt x="66" y="63"/>
                  <a:pt x="67" y="63"/>
                </a:cubicBezTo>
                <a:cubicBezTo>
                  <a:pt x="68" y="63"/>
                  <a:pt x="69" y="63"/>
                  <a:pt x="69" y="62"/>
                </a:cubicBezTo>
                <a:cubicBezTo>
                  <a:pt x="70" y="62"/>
                  <a:pt x="71" y="61"/>
                  <a:pt x="71" y="60"/>
                </a:cubicBezTo>
                <a:cubicBezTo>
                  <a:pt x="70" y="59"/>
                  <a:pt x="70" y="59"/>
                  <a:pt x="70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74" y="57"/>
                  <a:pt x="74" y="52"/>
                  <a:pt x="74" y="48"/>
                </a:cubicBezTo>
                <a:cubicBezTo>
                  <a:pt x="74" y="44"/>
                  <a:pt x="74" y="40"/>
                  <a:pt x="76" y="38"/>
                </a:cubicBezTo>
                <a:cubicBezTo>
                  <a:pt x="74" y="37"/>
                  <a:pt x="74" y="37"/>
                  <a:pt x="74" y="37"/>
                </a:cubicBezTo>
                <a:cubicBezTo>
                  <a:pt x="75" y="38"/>
                  <a:pt x="75" y="38"/>
                  <a:pt x="75" y="38"/>
                </a:cubicBezTo>
                <a:cubicBezTo>
                  <a:pt x="78" y="37"/>
                  <a:pt x="79" y="36"/>
                  <a:pt x="81" y="36"/>
                </a:cubicBezTo>
                <a:cubicBezTo>
                  <a:pt x="83" y="36"/>
                  <a:pt x="86" y="35"/>
                  <a:pt x="89" y="33"/>
                </a:cubicBezTo>
                <a:cubicBezTo>
                  <a:pt x="92" y="31"/>
                  <a:pt x="93" y="27"/>
                  <a:pt x="95" y="23"/>
                </a:cubicBezTo>
                <a:cubicBezTo>
                  <a:pt x="96" y="20"/>
                  <a:pt x="96" y="17"/>
                  <a:pt x="96" y="17"/>
                </a:cubicBezTo>
                <a:cubicBezTo>
                  <a:pt x="94" y="17"/>
                  <a:pt x="94" y="17"/>
                  <a:pt x="94" y="17"/>
                </a:cubicBezTo>
                <a:cubicBezTo>
                  <a:pt x="94" y="18"/>
                  <a:pt x="94" y="18"/>
                  <a:pt x="94" y="18"/>
                </a:cubicBezTo>
                <a:cubicBezTo>
                  <a:pt x="94" y="18"/>
                  <a:pt x="94" y="18"/>
                  <a:pt x="104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14" y="16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4" y="16"/>
                </a:cubicBezTo>
                <a:cubicBezTo>
                  <a:pt x="114" y="16"/>
                  <a:pt x="115" y="16"/>
                  <a:pt x="117" y="16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6" y="25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18" y="27"/>
                  <a:pt x="118" y="27"/>
                  <a:pt x="131" y="24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32" y="23"/>
                  <a:pt x="132" y="23"/>
                  <a:pt x="136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5" y="14"/>
                  <a:pt x="135" y="14"/>
                  <a:pt x="135" y="14"/>
                </a:cubicBezTo>
                <a:cubicBezTo>
                  <a:pt x="135" y="14"/>
                  <a:pt x="135" y="14"/>
                  <a:pt x="139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1" y="13"/>
                  <a:pt x="141" y="11"/>
                  <a:pt x="142" y="9"/>
                </a:cubicBezTo>
                <a:cubicBezTo>
                  <a:pt x="143" y="8"/>
                  <a:pt x="145" y="6"/>
                  <a:pt x="147" y="6"/>
                </a:cubicBezTo>
                <a:cubicBezTo>
                  <a:pt x="147" y="5"/>
                  <a:pt x="147" y="5"/>
                  <a:pt x="147" y="5"/>
                </a:cubicBezTo>
                <a:cubicBezTo>
                  <a:pt x="147" y="6"/>
                  <a:pt x="147" y="6"/>
                  <a:pt x="147" y="6"/>
                </a:cubicBezTo>
                <a:cubicBezTo>
                  <a:pt x="148" y="6"/>
                  <a:pt x="149" y="7"/>
                  <a:pt x="149" y="8"/>
                </a:cubicBezTo>
                <a:cubicBezTo>
                  <a:pt x="150" y="9"/>
                  <a:pt x="151" y="11"/>
                  <a:pt x="152" y="13"/>
                </a:cubicBezTo>
                <a:cubicBezTo>
                  <a:pt x="152" y="14"/>
                  <a:pt x="152" y="15"/>
                  <a:pt x="152" y="15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4" y="17"/>
                  <a:pt x="154" y="17"/>
                  <a:pt x="159" y="17"/>
                </a:cubicBezTo>
                <a:cubicBezTo>
                  <a:pt x="159" y="16"/>
                  <a:pt x="159" y="16"/>
                  <a:pt x="159" y="16"/>
                </a:cubicBezTo>
                <a:cubicBezTo>
                  <a:pt x="158" y="15"/>
                  <a:pt x="158" y="15"/>
                  <a:pt x="158" y="15"/>
                </a:cubicBezTo>
                <a:cubicBezTo>
                  <a:pt x="158" y="15"/>
                  <a:pt x="158" y="15"/>
                  <a:pt x="158" y="16"/>
                </a:cubicBezTo>
                <a:cubicBezTo>
                  <a:pt x="158" y="16"/>
                  <a:pt x="157" y="17"/>
                  <a:pt x="157" y="19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67" y="18"/>
                </a:cubicBezTo>
                <a:cubicBezTo>
                  <a:pt x="166" y="17"/>
                  <a:pt x="166" y="17"/>
                  <a:pt x="166" y="17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65" y="18"/>
                  <a:pt x="165" y="18"/>
                  <a:pt x="169" y="27"/>
                </a:cubicBezTo>
                <a:cubicBezTo>
                  <a:pt x="170" y="26"/>
                  <a:pt x="170" y="26"/>
                  <a:pt x="170" y="26"/>
                </a:cubicBezTo>
                <a:cubicBezTo>
                  <a:pt x="169" y="26"/>
                  <a:pt x="169" y="26"/>
                  <a:pt x="169" y="26"/>
                </a:cubicBezTo>
                <a:cubicBezTo>
                  <a:pt x="169" y="26"/>
                  <a:pt x="168" y="27"/>
                  <a:pt x="167" y="28"/>
                </a:cubicBezTo>
                <a:cubicBezTo>
                  <a:pt x="166" y="30"/>
                  <a:pt x="165" y="32"/>
                  <a:pt x="165" y="34"/>
                </a:cubicBezTo>
                <a:cubicBezTo>
                  <a:pt x="165" y="35"/>
                  <a:pt x="165" y="36"/>
                  <a:pt x="166" y="36"/>
                </a:cubicBezTo>
                <a:cubicBezTo>
                  <a:pt x="167" y="37"/>
                  <a:pt x="168" y="37"/>
                  <a:pt x="169" y="37"/>
                </a:cubicBezTo>
                <a:cubicBezTo>
                  <a:pt x="170" y="37"/>
                  <a:pt x="171" y="37"/>
                  <a:pt x="172" y="37"/>
                </a:cubicBezTo>
                <a:cubicBezTo>
                  <a:pt x="175" y="35"/>
                  <a:pt x="178" y="33"/>
                  <a:pt x="178" y="33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6" y="33"/>
                  <a:pt x="176" y="33"/>
                  <a:pt x="187" y="37"/>
                </a:cubicBezTo>
                <a:cubicBezTo>
                  <a:pt x="189" y="38"/>
                  <a:pt x="189" y="38"/>
                  <a:pt x="189" y="38"/>
                </a:cubicBezTo>
                <a:cubicBezTo>
                  <a:pt x="189" y="36"/>
                  <a:pt x="189" y="36"/>
                  <a:pt x="189" y="36"/>
                </a:cubicBezTo>
                <a:cubicBezTo>
                  <a:pt x="189" y="36"/>
                  <a:pt x="189" y="36"/>
                  <a:pt x="193" y="23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4" y="22"/>
                  <a:pt x="200" y="16"/>
                  <a:pt x="208" y="14"/>
                </a:cubicBezTo>
                <a:cubicBezTo>
                  <a:pt x="208" y="13"/>
                  <a:pt x="208" y="13"/>
                  <a:pt x="208" y="13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8" y="14"/>
                  <a:pt x="208" y="14"/>
                  <a:pt x="210" y="14"/>
                </a:cubicBezTo>
                <a:cubicBezTo>
                  <a:pt x="212" y="14"/>
                  <a:pt x="216" y="14"/>
                  <a:pt x="224" y="14"/>
                </a:cubicBezTo>
                <a:cubicBezTo>
                  <a:pt x="224" y="13"/>
                  <a:pt x="224" y="13"/>
                  <a:pt x="224" y="13"/>
                </a:cubicBezTo>
                <a:cubicBezTo>
                  <a:pt x="223" y="13"/>
                  <a:pt x="223" y="13"/>
                  <a:pt x="223" y="13"/>
                </a:cubicBezTo>
                <a:cubicBezTo>
                  <a:pt x="223" y="13"/>
                  <a:pt x="223" y="15"/>
                  <a:pt x="225" y="17"/>
                </a:cubicBezTo>
                <a:cubicBezTo>
                  <a:pt x="226" y="19"/>
                  <a:pt x="229" y="21"/>
                  <a:pt x="233" y="21"/>
                </a:cubicBezTo>
                <a:cubicBezTo>
                  <a:pt x="234" y="21"/>
                  <a:pt x="234" y="21"/>
                  <a:pt x="235" y="21"/>
                </a:cubicBezTo>
                <a:cubicBezTo>
                  <a:pt x="235" y="21"/>
                  <a:pt x="235" y="21"/>
                  <a:pt x="235" y="21"/>
                </a:cubicBezTo>
                <a:cubicBezTo>
                  <a:pt x="235" y="21"/>
                  <a:pt x="235" y="21"/>
                  <a:pt x="235" y="21"/>
                </a:cubicBezTo>
                <a:cubicBezTo>
                  <a:pt x="239" y="20"/>
                  <a:pt x="242" y="18"/>
                  <a:pt x="243" y="15"/>
                </a:cubicBezTo>
                <a:cubicBezTo>
                  <a:pt x="244" y="13"/>
                  <a:pt x="245" y="11"/>
                  <a:pt x="245" y="10"/>
                </a:cubicBezTo>
                <a:cubicBezTo>
                  <a:pt x="243" y="10"/>
                  <a:pt x="243" y="10"/>
                  <a:pt x="243" y="10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6" y="10"/>
                  <a:pt x="252" y="6"/>
                  <a:pt x="261" y="4"/>
                </a:cubicBezTo>
                <a:cubicBezTo>
                  <a:pt x="261" y="2"/>
                  <a:pt x="261" y="2"/>
                  <a:pt x="261" y="2"/>
                </a:cubicBezTo>
                <a:cubicBezTo>
                  <a:pt x="261" y="4"/>
                  <a:pt x="261" y="4"/>
                  <a:pt x="261" y="4"/>
                </a:cubicBezTo>
                <a:cubicBezTo>
                  <a:pt x="264" y="3"/>
                  <a:pt x="266" y="3"/>
                  <a:pt x="268" y="3"/>
                </a:cubicBezTo>
                <a:cubicBezTo>
                  <a:pt x="270" y="3"/>
                  <a:pt x="272" y="3"/>
                  <a:pt x="273" y="3"/>
                </a:cubicBezTo>
                <a:cubicBezTo>
                  <a:pt x="273" y="3"/>
                  <a:pt x="273" y="3"/>
                  <a:pt x="274" y="3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3"/>
                  <a:pt x="274" y="3"/>
                  <a:pt x="274" y="3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3"/>
                  <a:pt x="274" y="3"/>
                  <a:pt x="274" y="3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2"/>
                  <a:pt x="274" y="2"/>
                  <a:pt x="274" y="2"/>
                </a:cubicBezTo>
                <a:cubicBezTo>
                  <a:pt x="273" y="3"/>
                  <a:pt x="273" y="3"/>
                  <a:pt x="273" y="3"/>
                </a:cubicBezTo>
                <a:cubicBezTo>
                  <a:pt x="273" y="3"/>
                  <a:pt x="273" y="3"/>
                  <a:pt x="274" y="4"/>
                </a:cubicBezTo>
                <a:cubicBezTo>
                  <a:pt x="275" y="5"/>
                  <a:pt x="277" y="6"/>
                  <a:pt x="281" y="9"/>
                </a:cubicBezTo>
                <a:cubicBezTo>
                  <a:pt x="282" y="9"/>
                  <a:pt x="282" y="9"/>
                  <a:pt x="282" y="9"/>
                </a:cubicBezTo>
                <a:cubicBezTo>
                  <a:pt x="282" y="9"/>
                  <a:pt x="282" y="9"/>
                  <a:pt x="282" y="9"/>
                </a:cubicBezTo>
                <a:cubicBezTo>
                  <a:pt x="282" y="9"/>
                  <a:pt x="283" y="9"/>
                  <a:pt x="285" y="9"/>
                </a:cubicBezTo>
                <a:cubicBezTo>
                  <a:pt x="287" y="9"/>
                  <a:pt x="291" y="9"/>
                  <a:pt x="294" y="10"/>
                </a:cubicBezTo>
                <a:cubicBezTo>
                  <a:pt x="295" y="10"/>
                  <a:pt x="296" y="10"/>
                  <a:pt x="297" y="10"/>
                </a:cubicBezTo>
                <a:cubicBezTo>
                  <a:pt x="298" y="11"/>
                  <a:pt x="298" y="11"/>
                  <a:pt x="298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2"/>
                  <a:pt x="299" y="14"/>
                  <a:pt x="300" y="16"/>
                </a:cubicBezTo>
                <a:cubicBezTo>
                  <a:pt x="300" y="17"/>
                  <a:pt x="300" y="18"/>
                  <a:pt x="300" y="19"/>
                </a:cubicBezTo>
                <a:cubicBezTo>
                  <a:pt x="300" y="19"/>
                  <a:pt x="300" y="20"/>
                  <a:pt x="300" y="20"/>
                </a:cubicBezTo>
                <a:cubicBezTo>
                  <a:pt x="300" y="21"/>
                  <a:pt x="300" y="21"/>
                  <a:pt x="300" y="21"/>
                </a:cubicBezTo>
                <a:cubicBezTo>
                  <a:pt x="301" y="21"/>
                  <a:pt x="301" y="21"/>
                  <a:pt x="301" y="21"/>
                </a:cubicBezTo>
                <a:lnTo>
                  <a:pt x="301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4" name="Hungary"/>
          <p:cNvSpPr>
            <a:spLocks/>
          </p:cNvSpPr>
          <p:nvPr/>
        </p:nvSpPr>
        <p:spPr bwMode="auto">
          <a:xfrm>
            <a:off x="4660240" y="3766914"/>
            <a:ext cx="321223" cy="214145"/>
          </a:xfrm>
          <a:custGeom>
            <a:avLst/>
            <a:gdLst>
              <a:gd name="T0" fmla="*/ 394 w 405"/>
              <a:gd name="T1" fmla="*/ 31 h 270"/>
              <a:gd name="T2" fmla="*/ 373 w 405"/>
              <a:gd name="T3" fmla="*/ 21 h 270"/>
              <a:gd name="T4" fmla="*/ 358 w 405"/>
              <a:gd name="T5" fmla="*/ 14 h 270"/>
              <a:gd name="T6" fmla="*/ 338 w 405"/>
              <a:gd name="T7" fmla="*/ 13 h 270"/>
              <a:gd name="T8" fmla="*/ 317 w 405"/>
              <a:gd name="T9" fmla="*/ 7 h 270"/>
              <a:gd name="T10" fmla="*/ 284 w 405"/>
              <a:gd name="T11" fmla="*/ 7 h 270"/>
              <a:gd name="T12" fmla="*/ 243 w 405"/>
              <a:gd name="T13" fmla="*/ 34 h 270"/>
              <a:gd name="T14" fmla="*/ 200 w 405"/>
              <a:gd name="T15" fmla="*/ 42 h 270"/>
              <a:gd name="T16" fmla="*/ 172 w 405"/>
              <a:gd name="T17" fmla="*/ 62 h 270"/>
              <a:gd name="T18" fmla="*/ 160 w 405"/>
              <a:gd name="T19" fmla="*/ 81 h 270"/>
              <a:gd name="T20" fmla="*/ 137 w 405"/>
              <a:gd name="T21" fmla="*/ 92 h 270"/>
              <a:gd name="T22" fmla="*/ 110 w 405"/>
              <a:gd name="T23" fmla="*/ 96 h 270"/>
              <a:gd name="T24" fmla="*/ 84 w 405"/>
              <a:gd name="T25" fmla="*/ 92 h 270"/>
              <a:gd name="T26" fmla="*/ 53 w 405"/>
              <a:gd name="T27" fmla="*/ 80 h 270"/>
              <a:gd name="T28" fmla="*/ 49 w 405"/>
              <a:gd name="T29" fmla="*/ 91 h 270"/>
              <a:gd name="T30" fmla="*/ 52 w 405"/>
              <a:gd name="T31" fmla="*/ 103 h 270"/>
              <a:gd name="T32" fmla="*/ 26 w 405"/>
              <a:gd name="T33" fmla="*/ 101 h 270"/>
              <a:gd name="T34" fmla="*/ 19 w 405"/>
              <a:gd name="T35" fmla="*/ 113 h 270"/>
              <a:gd name="T36" fmla="*/ 31 w 405"/>
              <a:gd name="T37" fmla="*/ 122 h 270"/>
              <a:gd name="T38" fmla="*/ 19 w 405"/>
              <a:gd name="T39" fmla="*/ 144 h 270"/>
              <a:gd name="T40" fmla="*/ 23 w 405"/>
              <a:gd name="T41" fmla="*/ 157 h 270"/>
              <a:gd name="T42" fmla="*/ 8 w 405"/>
              <a:gd name="T43" fmla="*/ 170 h 270"/>
              <a:gd name="T44" fmla="*/ 13 w 405"/>
              <a:gd name="T45" fmla="*/ 182 h 270"/>
              <a:gd name="T46" fmla="*/ 18 w 405"/>
              <a:gd name="T47" fmla="*/ 193 h 270"/>
              <a:gd name="T48" fmla="*/ 29 w 405"/>
              <a:gd name="T49" fmla="*/ 205 h 270"/>
              <a:gd name="T50" fmla="*/ 37 w 405"/>
              <a:gd name="T51" fmla="*/ 216 h 270"/>
              <a:gd name="T52" fmla="*/ 52 w 405"/>
              <a:gd name="T53" fmla="*/ 224 h 270"/>
              <a:gd name="T54" fmla="*/ 81 w 405"/>
              <a:gd name="T55" fmla="*/ 255 h 270"/>
              <a:gd name="T56" fmla="*/ 103 w 405"/>
              <a:gd name="T57" fmla="*/ 267 h 270"/>
              <a:gd name="T58" fmla="*/ 156 w 405"/>
              <a:gd name="T59" fmla="*/ 268 h 270"/>
              <a:gd name="T60" fmla="*/ 174 w 405"/>
              <a:gd name="T61" fmla="*/ 253 h 270"/>
              <a:gd name="T62" fmla="*/ 189 w 405"/>
              <a:gd name="T63" fmla="*/ 241 h 270"/>
              <a:gd name="T64" fmla="*/ 212 w 405"/>
              <a:gd name="T65" fmla="*/ 233 h 270"/>
              <a:gd name="T66" fmla="*/ 234 w 405"/>
              <a:gd name="T67" fmla="*/ 226 h 270"/>
              <a:gd name="T68" fmla="*/ 273 w 405"/>
              <a:gd name="T69" fmla="*/ 220 h 270"/>
              <a:gd name="T70" fmla="*/ 288 w 405"/>
              <a:gd name="T71" fmla="*/ 218 h 270"/>
              <a:gd name="T72" fmla="*/ 316 w 405"/>
              <a:gd name="T73" fmla="*/ 205 h 270"/>
              <a:gd name="T74" fmla="*/ 323 w 405"/>
              <a:gd name="T75" fmla="*/ 189 h 270"/>
              <a:gd name="T76" fmla="*/ 325 w 405"/>
              <a:gd name="T77" fmla="*/ 171 h 270"/>
              <a:gd name="T78" fmla="*/ 331 w 405"/>
              <a:gd name="T79" fmla="*/ 154 h 270"/>
              <a:gd name="T80" fmla="*/ 338 w 405"/>
              <a:gd name="T81" fmla="*/ 132 h 270"/>
              <a:gd name="T82" fmla="*/ 350 w 405"/>
              <a:gd name="T83" fmla="*/ 103 h 270"/>
              <a:gd name="T84" fmla="*/ 354 w 405"/>
              <a:gd name="T85" fmla="*/ 89 h 270"/>
              <a:gd name="T86" fmla="*/ 373 w 405"/>
              <a:gd name="T87" fmla="*/ 62 h 270"/>
              <a:gd name="T88" fmla="*/ 401 w 405"/>
              <a:gd name="T89" fmla="*/ 4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05" h="270">
                <a:moveTo>
                  <a:pt x="397" y="41"/>
                </a:moveTo>
                <a:cubicBezTo>
                  <a:pt x="397" y="41"/>
                  <a:pt x="405" y="34"/>
                  <a:pt x="394" y="31"/>
                </a:cubicBezTo>
                <a:cubicBezTo>
                  <a:pt x="385" y="29"/>
                  <a:pt x="382" y="34"/>
                  <a:pt x="379" y="29"/>
                </a:cubicBezTo>
                <a:cubicBezTo>
                  <a:pt x="377" y="26"/>
                  <a:pt x="377" y="22"/>
                  <a:pt x="373" y="21"/>
                </a:cubicBezTo>
                <a:cubicBezTo>
                  <a:pt x="369" y="21"/>
                  <a:pt x="365" y="22"/>
                  <a:pt x="365" y="22"/>
                </a:cubicBezTo>
                <a:cubicBezTo>
                  <a:pt x="365" y="22"/>
                  <a:pt x="361" y="15"/>
                  <a:pt x="358" y="14"/>
                </a:cubicBezTo>
                <a:cubicBezTo>
                  <a:pt x="355" y="11"/>
                  <a:pt x="350" y="11"/>
                  <a:pt x="350" y="11"/>
                </a:cubicBezTo>
                <a:cubicBezTo>
                  <a:pt x="350" y="11"/>
                  <a:pt x="342" y="9"/>
                  <a:pt x="338" y="13"/>
                </a:cubicBezTo>
                <a:cubicBezTo>
                  <a:pt x="334" y="15"/>
                  <a:pt x="334" y="21"/>
                  <a:pt x="325" y="19"/>
                </a:cubicBezTo>
                <a:cubicBezTo>
                  <a:pt x="319" y="18"/>
                  <a:pt x="317" y="7"/>
                  <a:pt x="317" y="7"/>
                </a:cubicBezTo>
                <a:cubicBezTo>
                  <a:pt x="305" y="0"/>
                  <a:pt x="305" y="0"/>
                  <a:pt x="305" y="0"/>
                </a:cubicBezTo>
                <a:cubicBezTo>
                  <a:pt x="305" y="0"/>
                  <a:pt x="296" y="13"/>
                  <a:pt x="284" y="7"/>
                </a:cubicBezTo>
                <a:cubicBezTo>
                  <a:pt x="272" y="5"/>
                  <a:pt x="261" y="6"/>
                  <a:pt x="254" y="11"/>
                </a:cubicBezTo>
                <a:cubicBezTo>
                  <a:pt x="247" y="15"/>
                  <a:pt x="249" y="29"/>
                  <a:pt x="243" y="34"/>
                </a:cubicBezTo>
                <a:cubicBezTo>
                  <a:pt x="236" y="40"/>
                  <a:pt x="220" y="49"/>
                  <a:pt x="220" y="49"/>
                </a:cubicBezTo>
                <a:cubicBezTo>
                  <a:pt x="220" y="49"/>
                  <a:pt x="205" y="41"/>
                  <a:pt x="200" y="42"/>
                </a:cubicBezTo>
                <a:cubicBezTo>
                  <a:pt x="193" y="44"/>
                  <a:pt x="195" y="54"/>
                  <a:pt x="195" y="54"/>
                </a:cubicBezTo>
                <a:cubicBezTo>
                  <a:pt x="172" y="62"/>
                  <a:pt x="172" y="62"/>
                  <a:pt x="172" y="62"/>
                </a:cubicBezTo>
                <a:cubicBezTo>
                  <a:pt x="172" y="62"/>
                  <a:pt x="160" y="58"/>
                  <a:pt x="156" y="65"/>
                </a:cubicBezTo>
                <a:cubicBezTo>
                  <a:pt x="150" y="74"/>
                  <a:pt x="160" y="81"/>
                  <a:pt x="160" y="81"/>
                </a:cubicBezTo>
                <a:cubicBezTo>
                  <a:pt x="150" y="91"/>
                  <a:pt x="150" y="91"/>
                  <a:pt x="150" y="91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10" y="96"/>
                  <a:pt x="102" y="97"/>
                  <a:pt x="96" y="97"/>
                </a:cubicBezTo>
                <a:cubicBezTo>
                  <a:pt x="89" y="97"/>
                  <a:pt x="84" y="92"/>
                  <a:pt x="84" y="92"/>
                </a:cubicBezTo>
                <a:cubicBezTo>
                  <a:pt x="84" y="92"/>
                  <a:pt x="75" y="81"/>
                  <a:pt x="68" y="80"/>
                </a:cubicBezTo>
                <a:cubicBezTo>
                  <a:pt x="64" y="79"/>
                  <a:pt x="58" y="79"/>
                  <a:pt x="53" y="80"/>
                </a:cubicBezTo>
                <a:cubicBezTo>
                  <a:pt x="53" y="88"/>
                  <a:pt x="53" y="88"/>
                  <a:pt x="53" y="88"/>
                </a:cubicBezTo>
                <a:cubicBezTo>
                  <a:pt x="49" y="91"/>
                  <a:pt x="49" y="91"/>
                  <a:pt x="49" y="91"/>
                </a:cubicBezTo>
                <a:cubicBezTo>
                  <a:pt x="52" y="92"/>
                  <a:pt x="52" y="92"/>
                  <a:pt x="52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4" y="108"/>
                  <a:pt x="29" y="101"/>
                  <a:pt x="26" y="101"/>
                </a:cubicBezTo>
                <a:cubicBezTo>
                  <a:pt x="23" y="103"/>
                  <a:pt x="17" y="104"/>
                  <a:pt x="15" y="109"/>
                </a:cubicBezTo>
                <a:cubicBezTo>
                  <a:pt x="13" y="116"/>
                  <a:pt x="19" y="113"/>
                  <a:pt x="19" y="113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6" y="112"/>
                  <a:pt x="29" y="112"/>
                  <a:pt x="31" y="122"/>
                </a:cubicBezTo>
                <a:cubicBezTo>
                  <a:pt x="34" y="130"/>
                  <a:pt x="15" y="134"/>
                  <a:pt x="14" y="138"/>
                </a:cubicBezTo>
                <a:cubicBezTo>
                  <a:pt x="14" y="142"/>
                  <a:pt x="19" y="142"/>
                  <a:pt x="19" y="144"/>
                </a:cubicBezTo>
                <a:cubicBezTo>
                  <a:pt x="19" y="146"/>
                  <a:pt x="15" y="148"/>
                  <a:pt x="17" y="153"/>
                </a:cubicBezTo>
                <a:cubicBezTo>
                  <a:pt x="17" y="155"/>
                  <a:pt x="23" y="157"/>
                  <a:pt x="23" y="157"/>
                </a:cubicBezTo>
                <a:cubicBezTo>
                  <a:pt x="22" y="169"/>
                  <a:pt x="22" y="169"/>
                  <a:pt x="22" y="169"/>
                </a:cubicBezTo>
                <a:cubicBezTo>
                  <a:pt x="8" y="170"/>
                  <a:pt x="8" y="170"/>
                  <a:pt x="8" y="170"/>
                </a:cubicBezTo>
                <a:cubicBezTo>
                  <a:pt x="0" y="178"/>
                  <a:pt x="0" y="178"/>
                  <a:pt x="0" y="178"/>
                </a:cubicBezTo>
                <a:cubicBezTo>
                  <a:pt x="6" y="181"/>
                  <a:pt x="11" y="182"/>
                  <a:pt x="13" y="182"/>
                </a:cubicBezTo>
                <a:cubicBezTo>
                  <a:pt x="18" y="185"/>
                  <a:pt x="14" y="187"/>
                  <a:pt x="13" y="190"/>
                </a:cubicBezTo>
                <a:cubicBezTo>
                  <a:pt x="13" y="194"/>
                  <a:pt x="18" y="193"/>
                  <a:pt x="18" y="193"/>
                </a:cubicBezTo>
                <a:cubicBezTo>
                  <a:pt x="18" y="202"/>
                  <a:pt x="18" y="202"/>
                  <a:pt x="18" y="202"/>
                </a:cubicBezTo>
                <a:cubicBezTo>
                  <a:pt x="18" y="206"/>
                  <a:pt x="29" y="205"/>
                  <a:pt x="29" y="205"/>
                </a:cubicBezTo>
                <a:cubicBezTo>
                  <a:pt x="29" y="212"/>
                  <a:pt x="29" y="212"/>
                  <a:pt x="29" y="212"/>
                </a:cubicBezTo>
                <a:cubicBezTo>
                  <a:pt x="37" y="216"/>
                  <a:pt x="37" y="216"/>
                  <a:pt x="37" y="216"/>
                </a:cubicBezTo>
                <a:cubicBezTo>
                  <a:pt x="40" y="222"/>
                  <a:pt x="40" y="222"/>
                  <a:pt x="40" y="222"/>
                </a:cubicBezTo>
                <a:cubicBezTo>
                  <a:pt x="40" y="222"/>
                  <a:pt x="49" y="220"/>
                  <a:pt x="52" y="224"/>
                </a:cubicBezTo>
                <a:cubicBezTo>
                  <a:pt x="54" y="228"/>
                  <a:pt x="57" y="235"/>
                  <a:pt x="57" y="235"/>
                </a:cubicBezTo>
                <a:cubicBezTo>
                  <a:pt x="81" y="255"/>
                  <a:pt x="81" y="255"/>
                  <a:pt x="81" y="255"/>
                </a:cubicBezTo>
                <a:cubicBezTo>
                  <a:pt x="81" y="255"/>
                  <a:pt x="91" y="253"/>
                  <a:pt x="96" y="256"/>
                </a:cubicBezTo>
                <a:cubicBezTo>
                  <a:pt x="102" y="259"/>
                  <a:pt x="103" y="267"/>
                  <a:pt x="103" y="267"/>
                </a:cubicBezTo>
                <a:cubicBezTo>
                  <a:pt x="103" y="267"/>
                  <a:pt x="127" y="270"/>
                  <a:pt x="134" y="270"/>
                </a:cubicBezTo>
                <a:cubicBezTo>
                  <a:pt x="141" y="270"/>
                  <a:pt x="156" y="268"/>
                  <a:pt x="156" y="268"/>
                </a:cubicBezTo>
                <a:cubicBezTo>
                  <a:pt x="165" y="255"/>
                  <a:pt x="165" y="255"/>
                  <a:pt x="165" y="255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88" y="247"/>
                  <a:pt x="188" y="247"/>
                  <a:pt x="188" y="247"/>
                </a:cubicBezTo>
                <a:cubicBezTo>
                  <a:pt x="189" y="241"/>
                  <a:pt x="189" y="241"/>
                  <a:pt x="189" y="241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244"/>
                  <a:pt x="208" y="237"/>
                  <a:pt x="212" y="233"/>
                </a:cubicBezTo>
                <a:cubicBezTo>
                  <a:pt x="215" y="229"/>
                  <a:pt x="222" y="222"/>
                  <a:pt x="224" y="222"/>
                </a:cubicBezTo>
                <a:cubicBezTo>
                  <a:pt x="228" y="222"/>
                  <a:pt x="234" y="226"/>
                  <a:pt x="234" y="226"/>
                </a:cubicBezTo>
                <a:cubicBezTo>
                  <a:pt x="234" y="226"/>
                  <a:pt x="236" y="218"/>
                  <a:pt x="249" y="220"/>
                </a:cubicBezTo>
                <a:cubicBezTo>
                  <a:pt x="273" y="220"/>
                  <a:pt x="273" y="220"/>
                  <a:pt x="273" y="220"/>
                </a:cubicBezTo>
                <a:cubicBezTo>
                  <a:pt x="276" y="216"/>
                  <a:pt x="276" y="216"/>
                  <a:pt x="276" y="216"/>
                </a:cubicBezTo>
                <a:cubicBezTo>
                  <a:pt x="276" y="216"/>
                  <a:pt x="282" y="220"/>
                  <a:pt x="288" y="218"/>
                </a:cubicBezTo>
                <a:cubicBezTo>
                  <a:pt x="292" y="217"/>
                  <a:pt x="289" y="208"/>
                  <a:pt x="296" y="206"/>
                </a:cubicBezTo>
                <a:cubicBezTo>
                  <a:pt x="304" y="205"/>
                  <a:pt x="312" y="210"/>
                  <a:pt x="316" y="205"/>
                </a:cubicBezTo>
                <a:cubicBezTo>
                  <a:pt x="320" y="201"/>
                  <a:pt x="317" y="193"/>
                  <a:pt x="317" y="193"/>
                </a:cubicBezTo>
                <a:cubicBezTo>
                  <a:pt x="323" y="189"/>
                  <a:pt x="323" y="189"/>
                  <a:pt x="323" y="189"/>
                </a:cubicBezTo>
                <a:cubicBezTo>
                  <a:pt x="320" y="171"/>
                  <a:pt x="320" y="171"/>
                  <a:pt x="320" y="171"/>
                </a:cubicBezTo>
                <a:cubicBezTo>
                  <a:pt x="325" y="171"/>
                  <a:pt x="325" y="171"/>
                  <a:pt x="325" y="171"/>
                </a:cubicBezTo>
                <a:cubicBezTo>
                  <a:pt x="334" y="161"/>
                  <a:pt x="334" y="161"/>
                  <a:pt x="334" y="161"/>
                </a:cubicBezTo>
                <a:cubicBezTo>
                  <a:pt x="331" y="154"/>
                  <a:pt x="331" y="154"/>
                  <a:pt x="331" y="154"/>
                </a:cubicBezTo>
                <a:cubicBezTo>
                  <a:pt x="339" y="140"/>
                  <a:pt x="339" y="140"/>
                  <a:pt x="339" y="140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47" y="118"/>
                  <a:pt x="347" y="118"/>
                  <a:pt x="347" y="118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5" y="99"/>
                  <a:pt x="355" y="99"/>
                  <a:pt x="355" y="99"/>
                </a:cubicBezTo>
                <a:cubicBezTo>
                  <a:pt x="354" y="89"/>
                  <a:pt x="354" y="89"/>
                  <a:pt x="354" y="89"/>
                </a:cubicBezTo>
                <a:cubicBezTo>
                  <a:pt x="369" y="66"/>
                  <a:pt x="369" y="66"/>
                  <a:pt x="369" y="66"/>
                </a:cubicBezTo>
                <a:cubicBezTo>
                  <a:pt x="373" y="62"/>
                  <a:pt x="373" y="62"/>
                  <a:pt x="373" y="62"/>
                </a:cubicBezTo>
                <a:cubicBezTo>
                  <a:pt x="385" y="62"/>
                  <a:pt x="385" y="62"/>
                  <a:pt x="385" y="62"/>
                </a:cubicBezTo>
                <a:cubicBezTo>
                  <a:pt x="401" y="42"/>
                  <a:pt x="401" y="42"/>
                  <a:pt x="401" y="42"/>
                </a:cubicBezTo>
                <a:lnTo>
                  <a:pt x="397" y="41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5" name="Freeform 34"/>
          <p:cNvSpPr>
            <a:spLocks/>
          </p:cNvSpPr>
          <p:nvPr/>
        </p:nvSpPr>
        <p:spPr bwMode="auto">
          <a:xfrm>
            <a:off x="4658549" y="3766350"/>
            <a:ext cx="321786" cy="215835"/>
          </a:xfrm>
          <a:custGeom>
            <a:avLst/>
            <a:gdLst>
              <a:gd name="T0" fmla="*/ 383 w 406"/>
              <a:gd name="T1" fmla="*/ 29 h 272"/>
              <a:gd name="T2" fmla="*/ 361 w 406"/>
              <a:gd name="T3" fmla="*/ 14 h 272"/>
              <a:gd name="T4" fmla="*/ 330 w 406"/>
              <a:gd name="T5" fmla="*/ 19 h 272"/>
              <a:gd name="T6" fmla="*/ 308 w 406"/>
              <a:gd name="T7" fmla="*/ 0 h 272"/>
              <a:gd name="T8" fmla="*/ 255 w 406"/>
              <a:gd name="T9" fmla="*/ 11 h 272"/>
              <a:gd name="T10" fmla="*/ 203 w 406"/>
              <a:gd name="T11" fmla="*/ 42 h 272"/>
              <a:gd name="T12" fmla="*/ 166 w 406"/>
              <a:gd name="T13" fmla="*/ 61 h 272"/>
              <a:gd name="T14" fmla="*/ 152 w 406"/>
              <a:gd name="T15" fmla="*/ 90 h 272"/>
              <a:gd name="T16" fmla="*/ 90 w 406"/>
              <a:gd name="T17" fmla="*/ 94 h 272"/>
              <a:gd name="T18" fmla="*/ 55 w 406"/>
              <a:gd name="T19" fmla="*/ 79 h 272"/>
              <a:gd name="T20" fmla="*/ 52 w 406"/>
              <a:gd name="T21" fmla="*/ 104 h 272"/>
              <a:gd name="T22" fmla="*/ 16 w 406"/>
              <a:gd name="T23" fmla="*/ 110 h 272"/>
              <a:gd name="T24" fmla="*/ 28 w 406"/>
              <a:gd name="T25" fmla="*/ 114 h 272"/>
              <a:gd name="T26" fmla="*/ 17 w 406"/>
              <a:gd name="T27" fmla="*/ 135 h 272"/>
              <a:gd name="T28" fmla="*/ 20 w 406"/>
              <a:gd name="T29" fmla="*/ 145 h 272"/>
              <a:gd name="T30" fmla="*/ 23 w 406"/>
              <a:gd name="T31" fmla="*/ 158 h 272"/>
              <a:gd name="T32" fmla="*/ 2 w 406"/>
              <a:gd name="T33" fmla="*/ 180 h 272"/>
              <a:gd name="T34" fmla="*/ 15 w 406"/>
              <a:gd name="T35" fmla="*/ 195 h 272"/>
              <a:gd name="T36" fmla="*/ 29 w 406"/>
              <a:gd name="T37" fmla="*/ 213 h 272"/>
              <a:gd name="T38" fmla="*/ 52 w 406"/>
              <a:gd name="T39" fmla="*/ 226 h 272"/>
              <a:gd name="T40" fmla="*/ 102 w 406"/>
              <a:gd name="T41" fmla="*/ 264 h 272"/>
              <a:gd name="T42" fmla="*/ 167 w 406"/>
              <a:gd name="T43" fmla="*/ 256 h 272"/>
              <a:gd name="T44" fmla="*/ 198 w 406"/>
              <a:gd name="T45" fmla="*/ 247 h 272"/>
              <a:gd name="T46" fmla="*/ 235 w 406"/>
              <a:gd name="T47" fmla="*/ 229 h 272"/>
              <a:gd name="T48" fmla="*/ 251 w 406"/>
              <a:gd name="T49" fmla="*/ 222 h 272"/>
              <a:gd name="T50" fmla="*/ 294 w 406"/>
              <a:gd name="T51" fmla="*/ 216 h 272"/>
              <a:gd name="T52" fmla="*/ 321 w 406"/>
              <a:gd name="T53" fmla="*/ 193 h 272"/>
              <a:gd name="T54" fmla="*/ 337 w 406"/>
              <a:gd name="T55" fmla="*/ 162 h 272"/>
              <a:gd name="T56" fmla="*/ 350 w 406"/>
              <a:gd name="T57" fmla="*/ 119 h 272"/>
              <a:gd name="T58" fmla="*/ 370 w 406"/>
              <a:gd name="T59" fmla="*/ 71 h 272"/>
              <a:gd name="T60" fmla="*/ 399 w 406"/>
              <a:gd name="T61" fmla="*/ 40 h 272"/>
              <a:gd name="T62" fmla="*/ 374 w 406"/>
              <a:gd name="T63" fmla="*/ 62 h 272"/>
              <a:gd name="T64" fmla="*/ 350 w 406"/>
              <a:gd name="T65" fmla="*/ 103 h 272"/>
              <a:gd name="T66" fmla="*/ 340 w 406"/>
              <a:gd name="T67" fmla="*/ 141 h 272"/>
              <a:gd name="T68" fmla="*/ 320 w 406"/>
              <a:gd name="T69" fmla="*/ 171 h 272"/>
              <a:gd name="T70" fmla="*/ 317 w 406"/>
              <a:gd name="T71" fmla="*/ 205 h 272"/>
              <a:gd name="T72" fmla="*/ 290 w 406"/>
              <a:gd name="T73" fmla="*/ 219 h 272"/>
              <a:gd name="T74" fmla="*/ 251 w 406"/>
              <a:gd name="T75" fmla="*/ 219 h 272"/>
              <a:gd name="T76" fmla="*/ 214 w 406"/>
              <a:gd name="T77" fmla="*/ 234 h 272"/>
              <a:gd name="T78" fmla="*/ 189 w 406"/>
              <a:gd name="T79" fmla="*/ 246 h 272"/>
              <a:gd name="T80" fmla="*/ 118 w 406"/>
              <a:gd name="T81" fmla="*/ 268 h 272"/>
              <a:gd name="T82" fmla="*/ 60 w 406"/>
              <a:gd name="T83" fmla="*/ 235 h 272"/>
              <a:gd name="T84" fmla="*/ 32 w 406"/>
              <a:gd name="T85" fmla="*/ 213 h 272"/>
              <a:gd name="T86" fmla="*/ 19 w 406"/>
              <a:gd name="T87" fmla="*/ 192 h 272"/>
              <a:gd name="T88" fmla="*/ 13 w 406"/>
              <a:gd name="T89" fmla="*/ 181 h 272"/>
              <a:gd name="T90" fmla="*/ 26 w 406"/>
              <a:gd name="T91" fmla="*/ 156 h 272"/>
              <a:gd name="T92" fmla="*/ 18 w 406"/>
              <a:gd name="T93" fmla="*/ 141 h 272"/>
              <a:gd name="T94" fmla="*/ 31 w 406"/>
              <a:gd name="T95" fmla="*/ 113 h 272"/>
              <a:gd name="T96" fmla="*/ 18 w 406"/>
              <a:gd name="T97" fmla="*/ 113 h 272"/>
              <a:gd name="T98" fmla="*/ 33 w 406"/>
              <a:gd name="T99" fmla="*/ 108 h 272"/>
              <a:gd name="T100" fmla="*/ 52 w 406"/>
              <a:gd name="T101" fmla="*/ 90 h 272"/>
              <a:gd name="T102" fmla="*/ 70 w 406"/>
              <a:gd name="T103" fmla="*/ 82 h 272"/>
              <a:gd name="T104" fmla="*/ 121 w 406"/>
              <a:gd name="T105" fmla="*/ 99 h 272"/>
              <a:gd name="T106" fmla="*/ 162 w 406"/>
              <a:gd name="T107" fmla="*/ 81 h 272"/>
              <a:gd name="T108" fmla="*/ 174 w 406"/>
              <a:gd name="T109" fmla="*/ 65 h 272"/>
              <a:gd name="T110" fmla="*/ 215 w 406"/>
              <a:gd name="T111" fmla="*/ 48 h 272"/>
              <a:gd name="T112" fmla="*/ 257 w 406"/>
              <a:gd name="T113" fmla="*/ 13 h 272"/>
              <a:gd name="T114" fmla="*/ 318 w 406"/>
              <a:gd name="T115" fmla="*/ 8 h 272"/>
              <a:gd name="T116" fmla="*/ 350 w 406"/>
              <a:gd name="T117" fmla="*/ 13 h 272"/>
              <a:gd name="T118" fmla="*/ 364 w 406"/>
              <a:gd name="T119" fmla="*/ 22 h 272"/>
              <a:gd name="T120" fmla="*/ 380 w 406"/>
              <a:gd name="T121" fmla="*/ 30 h 272"/>
              <a:gd name="T122" fmla="*/ 398 w 406"/>
              <a:gd name="T123" fmla="*/ 41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6" h="272">
                <a:moveTo>
                  <a:pt x="399" y="42"/>
                </a:moveTo>
                <a:cubicBezTo>
                  <a:pt x="400" y="43"/>
                  <a:pt x="400" y="43"/>
                  <a:pt x="400" y="43"/>
                </a:cubicBezTo>
                <a:cubicBezTo>
                  <a:pt x="400" y="43"/>
                  <a:pt x="401" y="42"/>
                  <a:pt x="402" y="41"/>
                </a:cubicBezTo>
                <a:cubicBezTo>
                  <a:pt x="402" y="40"/>
                  <a:pt x="403" y="39"/>
                  <a:pt x="403" y="37"/>
                </a:cubicBezTo>
                <a:cubicBezTo>
                  <a:pt x="403" y="36"/>
                  <a:pt x="403" y="34"/>
                  <a:pt x="402" y="33"/>
                </a:cubicBezTo>
                <a:cubicBezTo>
                  <a:pt x="401" y="32"/>
                  <a:pt x="399" y="32"/>
                  <a:pt x="397" y="31"/>
                </a:cubicBezTo>
                <a:cubicBezTo>
                  <a:pt x="396" y="32"/>
                  <a:pt x="396" y="32"/>
                  <a:pt x="396" y="32"/>
                </a:cubicBezTo>
                <a:cubicBezTo>
                  <a:pt x="397" y="31"/>
                  <a:pt x="397" y="31"/>
                  <a:pt x="397" y="31"/>
                </a:cubicBezTo>
                <a:cubicBezTo>
                  <a:pt x="394" y="30"/>
                  <a:pt x="392" y="30"/>
                  <a:pt x="391" y="30"/>
                </a:cubicBezTo>
                <a:cubicBezTo>
                  <a:pt x="388" y="30"/>
                  <a:pt x="386" y="31"/>
                  <a:pt x="385" y="31"/>
                </a:cubicBezTo>
                <a:cubicBezTo>
                  <a:pt x="384" y="31"/>
                  <a:pt x="384" y="31"/>
                  <a:pt x="384" y="31"/>
                </a:cubicBezTo>
                <a:cubicBezTo>
                  <a:pt x="384" y="30"/>
                  <a:pt x="383" y="30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2" y="29"/>
                  <a:pt x="382" y="29"/>
                  <a:pt x="382" y="29"/>
                </a:cubicBezTo>
                <a:cubicBezTo>
                  <a:pt x="381" y="28"/>
                  <a:pt x="381" y="26"/>
                  <a:pt x="380" y="24"/>
                </a:cubicBezTo>
                <a:cubicBezTo>
                  <a:pt x="379" y="23"/>
                  <a:pt x="378" y="21"/>
                  <a:pt x="375" y="20"/>
                </a:cubicBezTo>
                <a:cubicBezTo>
                  <a:pt x="375" y="20"/>
                  <a:pt x="375" y="20"/>
                  <a:pt x="375" y="20"/>
                </a:cubicBezTo>
                <a:cubicBezTo>
                  <a:pt x="375" y="20"/>
                  <a:pt x="375" y="20"/>
                  <a:pt x="375" y="20"/>
                </a:cubicBezTo>
                <a:cubicBezTo>
                  <a:pt x="370" y="20"/>
                  <a:pt x="366" y="22"/>
                  <a:pt x="366" y="22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68" y="22"/>
                  <a:pt x="368" y="22"/>
                  <a:pt x="368" y="22"/>
                </a:cubicBezTo>
                <a:cubicBezTo>
                  <a:pt x="368" y="22"/>
                  <a:pt x="367" y="21"/>
                  <a:pt x="365" y="19"/>
                </a:cubicBezTo>
                <a:cubicBezTo>
                  <a:pt x="365" y="18"/>
                  <a:pt x="364" y="17"/>
                  <a:pt x="363" y="16"/>
                </a:cubicBezTo>
                <a:cubicBezTo>
                  <a:pt x="362" y="15"/>
                  <a:pt x="361" y="14"/>
                  <a:pt x="361" y="14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61" y="14"/>
                  <a:pt x="361" y="14"/>
                  <a:pt x="361" y="14"/>
                </a:cubicBezTo>
                <a:cubicBezTo>
                  <a:pt x="359" y="12"/>
                  <a:pt x="357" y="11"/>
                  <a:pt x="355" y="11"/>
                </a:cubicBezTo>
                <a:cubicBezTo>
                  <a:pt x="353" y="11"/>
                  <a:pt x="352" y="11"/>
                  <a:pt x="352" y="11"/>
                </a:cubicBezTo>
                <a:cubicBezTo>
                  <a:pt x="352" y="12"/>
                  <a:pt x="352" y="12"/>
                  <a:pt x="352" y="12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1"/>
                  <a:pt x="349" y="10"/>
                  <a:pt x="346" y="10"/>
                </a:cubicBezTo>
                <a:cubicBezTo>
                  <a:pt x="344" y="10"/>
                  <a:pt x="341" y="10"/>
                  <a:pt x="339" y="13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39" y="12"/>
                  <a:pt x="339" y="12"/>
                  <a:pt x="339" y="12"/>
                </a:cubicBezTo>
                <a:cubicBezTo>
                  <a:pt x="337" y="14"/>
                  <a:pt x="336" y="16"/>
                  <a:pt x="334" y="17"/>
                </a:cubicBezTo>
                <a:cubicBezTo>
                  <a:pt x="333" y="18"/>
                  <a:pt x="332" y="19"/>
                  <a:pt x="330" y="19"/>
                </a:cubicBezTo>
                <a:cubicBezTo>
                  <a:pt x="329" y="19"/>
                  <a:pt x="329" y="19"/>
                  <a:pt x="328" y="19"/>
                </a:cubicBezTo>
                <a:cubicBezTo>
                  <a:pt x="327" y="20"/>
                  <a:pt x="327" y="20"/>
                  <a:pt x="327" y="20"/>
                </a:cubicBezTo>
                <a:cubicBezTo>
                  <a:pt x="328" y="19"/>
                  <a:pt x="328" y="19"/>
                  <a:pt x="328" y="19"/>
                </a:cubicBezTo>
                <a:cubicBezTo>
                  <a:pt x="326" y="19"/>
                  <a:pt x="325" y="18"/>
                  <a:pt x="324" y="17"/>
                </a:cubicBezTo>
                <a:cubicBezTo>
                  <a:pt x="323" y="15"/>
                  <a:pt x="322" y="13"/>
                  <a:pt x="322" y="11"/>
                </a:cubicBezTo>
                <a:cubicBezTo>
                  <a:pt x="321" y="10"/>
                  <a:pt x="321" y="10"/>
                  <a:pt x="321" y="9"/>
                </a:cubicBezTo>
                <a:cubicBezTo>
                  <a:pt x="321" y="8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1" y="7"/>
                  <a:pt x="321" y="7"/>
                  <a:pt x="321" y="7"/>
                </a:cubicBezTo>
                <a:cubicBezTo>
                  <a:pt x="320" y="7"/>
                  <a:pt x="320" y="7"/>
                  <a:pt x="320" y="7"/>
                </a:cubicBezTo>
                <a:cubicBezTo>
                  <a:pt x="314" y="4"/>
                  <a:pt x="311" y="2"/>
                  <a:pt x="309" y="1"/>
                </a:cubicBezTo>
                <a:cubicBezTo>
                  <a:pt x="308" y="0"/>
                  <a:pt x="308" y="0"/>
                  <a:pt x="30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306" y="1"/>
                  <a:pt x="306" y="1"/>
                  <a:pt x="306" y="1"/>
                </a:cubicBezTo>
                <a:cubicBezTo>
                  <a:pt x="306" y="1"/>
                  <a:pt x="306" y="1"/>
                  <a:pt x="306" y="1"/>
                </a:cubicBezTo>
                <a:cubicBezTo>
                  <a:pt x="306" y="1"/>
                  <a:pt x="304" y="3"/>
                  <a:pt x="302" y="5"/>
                </a:cubicBezTo>
                <a:cubicBezTo>
                  <a:pt x="299" y="6"/>
                  <a:pt x="296" y="8"/>
                  <a:pt x="292" y="8"/>
                </a:cubicBezTo>
                <a:cubicBezTo>
                  <a:pt x="290" y="8"/>
                  <a:pt x="288" y="8"/>
                  <a:pt x="286" y="7"/>
                </a:cubicBezTo>
                <a:cubicBezTo>
                  <a:pt x="286" y="7"/>
                  <a:pt x="286" y="7"/>
                  <a:pt x="286" y="7"/>
                </a:cubicBezTo>
                <a:cubicBezTo>
                  <a:pt x="286" y="7"/>
                  <a:pt x="286" y="7"/>
                  <a:pt x="286" y="7"/>
                </a:cubicBezTo>
                <a:cubicBezTo>
                  <a:pt x="282" y="6"/>
                  <a:pt x="278" y="5"/>
                  <a:pt x="274" y="5"/>
                </a:cubicBezTo>
                <a:cubicBezTo>
                  <a:pt x="267" y="5"/>
                  <a:pt x="260" y="7"/>
                  <a:pt x="255" y="11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5" y="11"/>
                  <a:pt x="255" y="11"/>
                  <a:pt x="255" y="11"/>
                </a:cubicBezTo>
                <a:cubicBezTo>
                  <a:pt x="253" y="12"/>
                  <a:pt x="252" y="14"/>
                  <a:pt x="251" y="16"/>
                </a:cubicBezTo>
                <a:cubicBezTo>
                  <a:pt x="249" y="19"/>
                  <a:pt x="249" y="23"/>
                  <a:pt x="248" y="26"/>
                </a:cubicBezTo>
                <a:cubicBezTo>
                  <a:pt x="247" y="30"/>
                  <a:pt x="246" y="32"/>
                  <a:pt x="244" y="34"/>
                </a:cubicBezTo>
                <a:cubicBezTo>
                  <a:pt x="245" y="35"/>
                  <a:pt x="245" y="35"/>
                  <a:pt x="245" y="35"/>
                </a:cubicBezTo>
                <a:cubicBezTo>
                  <a:pt x="244" y="34"/>
                  <a:pt x="244" y="34"/>
                  <a:pt x="244" y="34"/>
                </a:cubicBezTo>
                <a:cubicBezTo>
                  <a:pt x="241" y="37"/>
                  <a:pt x="235" y="40"/>
                  <a:pt x="230" y="43"/>
                </a:cubicBezTo>
                <a:cubicBezTo>
                  <a:pt x="228" y="45"/>
                  <a:pt x="226" y="46"/>
                  <a:pt x="224" y="47"/>
                </a:cubicBezTo>
                <a:cubicBezTo>
                  <a:pt x="223" y="48"/>
                  <a:pt x="222" y="49"/>
                  <a:pt x="222" y="49"/>
                </a:cubicBezTo>
                <a:cubicBezTo>
                  <a:pt x="222" y="50"/>
                  <a:pt x="222" y="50"/>
                  <a:pt x="222" y="50"/>
                </a:cubicBezTo>
                <a:cubicBezTo>
                  <a:pt x="223" y="49"/>
                  <a:pt x="223" y="49"/>
                  <a:pt x="223" y="49"/>
                </a:cubicBezTo>
                <a:cubicBezTo>
                  <a:pt x="223" y="49"/>
                  <a:pt x="220" y="47"/>
                  <a:pt x="216" y="45"/>
                </a:cubicBezTo>
                <a:cubicBezTo>
                  <a:pt x="212" y="43"/>
                  <a:pt x="207" y="42"/>
                  <a:pt x="203" y="42"/>
                </a:cubicBezTo>
                <a:cubicBezTo>
                  <a:pt x="203" y="42"/>
                  <a:pt x="202" y="42"/>
                  <a:pt x="202" y="42"/>
                </a:cubicBezTo>
                <a:cubicBezTo>
                  <a:pt x="202" y="43"/>
                  <a:pt x="202" y="43"/>
                  <a:pt x="202" y="43"/>
                </a:cubicBezTo>
                <a:cubicBezTo>
                  <a:pt x="202" y="42"/>
                  <a:pt x="202" y="42"/>
                  <a:pt x="202" y="42"/>
                </a:cubicBezTo>
                <a:cubicBezTo>
                  <a:pt x="199" y="42"/>
                  <a:pt x="197" y="45"/>
                  <a:pt x="196" y="47"/>
                </a:cubicBezTo>
                <a:cubicBezTo>
                  <a:pt x="195" y="49"/>
                  <a:pt x="195" y="51"/>
                  <a:pt x="195" y="53"/>
                </a:cubicBezTo>
                <a:cubicBezTo>
                  <a:pt x="195" y="55"/>
                  <a:pt x="195" y="55"/>
                  <a:pt x="195" y="55"/>
                </a:cubicBezTo>
                <a:cubicBezTo>
                  <a:pt x="197" y="55"/>
                  <a:pt x="197" y="55"/>
                  <a:pt x="197" y="55"/>
                </a:cubicBezTo>
                <a:cubicBezTo>
                  <a:pt x="196" y="54"/>
                  <a:pt x="196" y="54"/>
                  <a:pt x="196" y="54"/>
                </a:cubicBezTo>
                <a:cubicBezTo>
                  <a:pt x="173" y="62"/>
                  <a:pt x="173" y="62"/>
                  <a:pt x="173" y="62"/>
                </a:cubicBezTo>
                <a:cubicBezTo>
                  <a:pt x="174" y="63"/>
                  <a:pt x="174" y="63"/>
                  <a:pt x="174" y="63"/>
                </a:cubicBez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0" y="61"/>
                  <a:pt x="166" y="61"/>
                </a:cubicBezTo>
                <a:cubicBezTo>
                  <a:pt x="164" y="61"/>
                  <a:pt x="163" y="61"/>
                  <a:pt x="161" y="62"/>
                </a:cubicBezTo>
                <a:cubicBezTo>
                  <a:pt x="159" y="62"/>
                  <a:pt x="157" y="63"/>
                  <a:pt x="156" y="65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5" y="68"/>
                  <a:pt x="154" y="70"/>
                  <a:pt x="154" y="72"/>
                </a:cubicBezTo>
                <a:cubicBezTo>
                  <a:pt x="154" y="75"/>
                  <a:pt x="156" y="78"/>
                  <a:pt x="158" y="80"/>
                </a:cubicBezTo>
                <a:cubicBezTo>
                  <a:pt x="159" y="82"/>
                  <a:pt x="161" y="83"/>
                  <a:pt x="161" y="83"/>
                </a:cubicBezTo>
                <a:cubicBezTo>
                  <a:pt x="162" y="82"/>
                  <a:pt x="162" y="82"/>
                  <a:pt x="162" y="82"/>
                </a:cubicBezTo>
                <a:cubicBezTo>
                  <a:pt x="161" y="81"/>
                  <a:pt x="161" y="81"/>
                  <a:pt x="161" y="8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8" y="92"/>
                  <a:pt x="138" y="92"/>
                  <a:pt x="138" y="92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1" y="96"/>
                  <a:pt x="111" y="96"/>
                  <a:pt x="111" y="96"/>
                </a:cubicBezTo>
                <a:cubicBezTo>
                  <a:pt x="111" y="96"/>
                  <a:pt x="109" y="96"/>
                  <a:pt x="107" y="96"/>
                </a:cubicBezTo>
                <a:cubicBezTo>
                  <a:pt x="104" y="97"/>
                  <a:pt x="101" y="97"/>
                  <a:pt x="98" y="97"/>
                </a:cubicBezTo>
                <a:cubicBezTo>
                  <a:pt x="95" y="97"/>
                  <a:pt x="92" y="96"/>
                  <a:pt x="90" y="94"/>
                </a:cubicBezTo>
                <a:cubicBezTo>
                  <a:pt x="89" y="94"/>
                  <a:pt x="88" y="93"/>
                  <a:pt x="88" y="93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6" y="93"/>
                  <a:pt x="86" y="93"/>
                  <a:pt x="86" y="93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5" y="89"/>
                  <a:pt x="81" y="86"/>
                </a:cubicBezTo>
                <a:cubicBezTo>
                  <a:pt x="78" y="83"/>
                  <a:pt x="74" y="80"/>
                  <a:pt x="70" y="79"/>
                </a:cubicBezTo>
                <a:cubicBezTo>
                  <a:pt x="70" y="81"/>
                  <a:pt x="70" y="81"/>
                  <a:pt x="70" y="81"/>
                </a:cubicBezTo>
                <a:cubicBezTo>
                  <a:pt x="70" y="79"/>
                  <a:pt x="70" y="79"/>
                  <a:pt x="70" y="79"/>
                </a:cubicBezTo>
                <a:cubicBezTo>
                  <a:pt x="68" y="79"/>
                  <a:pt x="66" y="78"/>
                  <a:pt x="63" y="78"/>
                </a:cubicBezTo>
                <a:cubicBezTo>
                  <a:pt x="60" y="78"/>
                  <a:pt x="57" y="79"/>
                  <a:pt x="55" y="79"/>
                </a:cubicBezTo>
                <a:cubicBezTo>
                  <a:pt x="53" y="80"/>
                  <a:pt x="53" y="80"/>
                  <a:pt x="53" y="80"/>
                </a:cubicBezTo>
                <a:cubicBezTo>
                  <a:pt x="53" y="81"/>
                  <a:pt x="53" y="81"/>
                  <a:pt x="53" y="81"/>
                </a:cubicBezTo>
                <a:cubicBezTo>
                  <a:pt x="53" y="89"/>
                  <a:pt x="53" y="89"/>
                  <a:pt x="53" y="89"/>
                </a:cubicBezTo>
                <a:cubicBezTo>
                  <a:pt x="55" y="89"/>
                  <a:pt x="55" y="89"/>
                  <a:pt x="55" y="89"/>
                </a:cubicBezTo>
                <a:cubicBezTo>
                  <a:pt x="54" y="88"/>
                  <a:pt x="54" y="88"/>
                  <a:pt x="54" y="88"/>
                </a:cubicBezTo>
                <a:cubicBezTo>
                  <a:pt x="50" y="90"/>
                  <a:pt x="50" y="90"/>
                  <a:pt x="50" y="90"/>
                </a:cubicBezTo>
                <a:cubicBezTo>
                  <a:pt x="48" y="92"/>
                  <a:pt x="48" y="92"/>
                  <a:pt x="48" y="92"/>
                </a:cubicBezTo>
                <a:cubicBezTo>
                  <a:pt x="50" y="93"/>
                  <a:pt x="50" y="93"/>
                  <a:pt x="50" y="93"/>
                </a:cubicBezTo>
                <a:cubicBezTo>
                  <a:pt x="53" y="94"/>
                  <a:pt x="53" y="94"/>
                  <a:pt x="53" y="94"/>
                </a:cubicBezTo>
                <a:cubicBezTo>
                  <a:pt x="54" y="93"/>
                  <a:pt x="54" y="93"/>
                  <a:pt x="54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08"/>
                  <a:pt x="36" y="106"/>
                  <a:pt x="34" y="105"/>
                </a:cubicBezTo>
                <a:cubicBezTo>
                  <a:pt x="33" y="104"/>
                  <a:pt x="32" y="103"/>
                  <a:pt x="31" y="102"/>
                </a:cubicBezTo>
                <a:cubicBezTo>
                  <a:pt x="30" y="102"/>
                  <a:pt x="29" y="101"/>
                  <a:pt x="28" y="101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6" y="102"/>
                  <a:pt x="24" y="102"/>
                  <a:pt x="21" y="104"/>
                </a:cubicBezTo>
                <a:cubicBezTo>
                  <a:pt x="19" y="105"/>
                  <a:pt x="17" y="107"/>
                  <a:pt x="16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5" y="111"/>
                  <a:pt x="15" y="112"/>
                  <a:pt x="15" y="113"/>
                </a:cubicBezTo>
                <a:cubicBezTo>
                  <a:pt x="15" y="114"/>
                  <a:pt x="16" y="115"/>
                  <a:pt x="16" y="116"/>
                </a:cubicBezTo>
                <a:cubicBezTo>
                  <a:pt x="17" y="116"/>
                  <a:pt x="18" y="117"/>
                  <a:pt x="19" y="117"/>
                </a:cubicBezTo>
                <a:cubicBezTo>
                  <a:pt x="20" y="117"/>
                  <a:pt x="22" y="116"/>
                  <a:pt x="22" y="116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30" y="116"/>
                  <a:pt x="32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4"/>
                  <a:pt x="32" y="124"/>
                </a:cubicBezTo>
                <a:cubicBezTo>
                  <a:pt x="32" y="125"/>
                  <a:pt x="31" y="126"/>
                  <a:pt x="30" y="128"/>
                </a:cubicBezTo>
                <a:cubicBezTo>
                  <a:pt x="28" y="130"/>
                  <a:pt x="24" y="131"/>
                  <a:pt x="21" y="133"/>
                </a:cubicBezTo>
                <a:cubicBezTo>
                  <a:pt x="20" y="134"/>
                  <a:pt x="18" y="135"/>
                  <a:pt x="17" y="135"/>
                </a:cubicBezTo>
                <a:cubicBezTo>
                  <a:pt x="16" y="136"/>
                  <a:pt x="15" y="137"/>
                  <a:pt x="14" y="138"/>
                </a:cubicBezTo>
                <a:cubicBezTo>
                  <a:pt x="14" y="138"/>
                  <a:pt x="14" y="138"/>
                  <a:pt x="14" y="138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14" y="140"/>
                  <a:pt x="15" y="141"/>
                  <a:pt x="16" y="142"/>
                </a:cubicBezTo>
                <a:cubicBezTo>
                  <a:pt x="17" y="143"/>
                  <a:pt x="18" y="144"/>
                  <a:pt x="19" y="144"/>
                </a:cubicBezTo>
                <a:cubicBezTo>
                  <a:pt x="19" y="145"/>
                  <a:pt x="19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19" y="146"/>
                  <a:pt x="18" y="147"/>
                </a:cubicBezTo>
                <a:cubicBezTo>
                  <a:pt x="18" y="148"/>
                  <a:pt x="17" y="150"/>
                  <a:pt x="17" y="152"/>
                </a:cubicBezTo>
                <a:cubicBezTo>
                  <a:pt x="17" y="153"/>
                  <a:pt x="17" y="153"/>
                  <a:pt x="17" y="154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155"/>
                  <a:pt x="18" y="156"/>
                  <a:pt x="19" y="156"/>
                </a:cubicBezTo>
                <a:cubicBezTo>
                  <a:pt x="20" y="157"/>
                  <a:pt x="21" y="158"/>
                  <a:pt x="23" y="158"/>
                </a:cubicBezTo>
                <a:cubicBezTo>
                  <a:pt x="24" y="159"/>
                  <a:pt x="25" y="159"/>
                  <a:pt x="25" y="159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2" y="169"/>
                  <a:pt x="22" y="169"/>
                  <a:pt x="22" y="169"/>
                </a:cubicBezTo>
                <a:cubicBezTo>
                  <a:pt x="24" y="170"/>
                  <a:pt x="24" y="170"/>
                  <a:pt x="24" y="170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9"/>
                  <a:pt x="10" y="169"/>
                  <a:pt x="10" y="169"/>
                </a:cubicBezTo>
                <a:cubicBezTo>
                  <a:pt x="10" y="170"/>
                  <a:pt x="10" y="170"/>
                  <a:pt x="10" y="170"/>
                </a:cubicBezTo>
                <a:cubicBezTo>
                  <a:pt x="9" y="170"/>
                  <a:pt x="9" y="170"/>
                  <a:pt x="9" y="170"/>
                </a:cubicBezTo>
                <a:cubicBezTo>
                  <a:pt x="1" y="178"/>
                  <a:pt x="1" y="178"/>
                  <a:pt x="1" y="178"/>
                </a:cubicBezTo>
                <a:cubicBezTo>
                  <a:pt x="0" y="179"/>
                  <a:pt x="0" y="179"/>
                  <a:pt x="0" y="179"/>
                </a:cubicBezTo>
                <a:cubicBezTo>
                  <a:pt x="2" y="180"/>
                  <a:pt x="2" y="180"/>
                  <a:pt x="2" y="180"/>
                </a:cubicBezTo>
                <a:cubicBezTo>
                  <a:pt x="5" y="182"/>
                  <a:pt x="7" y="183"/>
                  <a:pt x="10" y="184"/>
                </a:cubicBezTo>
                <a:cubicBezTo>
                  <a:pt x="11" y="184"/>
                  <a:pt x="12" y="184"/>
                  <a:pt x="13" y="184"/>
                </a:cubicBezTo>
                <a:cubicBezTo>
                  <a:pt x="13" y="184"/>
                  <a:pt x="14" y="185"/>
                  <a:pt x="15" y="185"/>
                </a:cubicBezTo>
                <a:cubicBezTo>
                  <a:pt x="15" y="183"/>
                  <a:pt x="15" y="183"/>
                  <a:pt x="15" y="183"/>
                </a:cubicBezTo>
                <a:cubicBezTo>
                  <a:pt x="14" y="184"/>
                  <a:pt x="14" y="184"/>
                  <a:pt x="14" y="184"/>
                </a:cubicBezTo>
                <a:cubicBezTo>
                  <a:pt x="15" y="185"/>
                  <a:pt x="15" y="185"/>
                  <a:pt x="16" y="186"/>
                </a:cubicBezTo>
                <a:cubicBezTo>
                  <a:pt x="16" y="186"/>
                  <a:pt x="16" y="186"/>
                  <a:pt x="16" y="186"/>
                </a:cubicBezTo>
                <a:cubicBezTo>
                  <a:pt x="16" y="186"/>
                  <a:pt x="16" y="187"/>
                  <a:pt x="15" y="188"/>
                </a:cubicBezTo>
                <a:cubicBezTo>
                  <a:pt x="14" y="189"/>
                  <a:pt x="14" y="189"/>
                  <a:pt x="13" y="190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3"/>
                  <a:pt x="14" y="194"/>
                  <a:pt x="15" y="195"/>
                </a:cubicBezTo>
                <a:cubicBezTo>
                  <a:pt x="16" y="195"/>
                  <a:pt x="17" y="196"/>
                  <a:pt x="18" y="196"/>
                </a:cubicBezTo>
                <a:cubicBezTo>
                  <a:pt x="19" y="196"/>
                  <a:pt x="20" y="195"/>
                  <a:pt x="20" y="195"/>
                </a:cubicBezTo>
                <a:cubicBezTo>
                  <a:pt x="20" y="194"/>
                  <a:pt x="20" y="194"/>
                  <a:pt x="20" y="194"/>
                </a:cubicBezTo>
                <a:cubicBezTo>
                  <a:pt x="18" y="194"/>
                  <a:pt x="18" y="194"/>
                  <a:pt x="18" y="194"/>
                </a:cubicBezTo>
                <a:cubicBezTo>
                  <a:pt x="18" y="203"/>
                  <a:pt x="18" y="203"/>
                  <a:pt x="18" y="203"/>
                </a:cubicBezTo>
                <a:cubicBezTo>
                  <a:pt x="18" y="204"/>
                  <a:pt x="19" y="205"/>
                  <a:pt x="20" y="206"/>
                </a:cubicBezTo>
                <a:cubicBezTo>
                  <a:pt x="21" y="207"/>
                  <a:pt x="22" y="207"/>
                  <a:pt x="23" y="207"/>
                </a:cubicBezTo>
                <a:cubicBezTo>
                  <a:pt x="24" y="208"/>
                  <a:pt x="26" y="208"/>
                  <a:pt x="27" y="208"/>
                </a:cubicBezTo>
                <a:cubicBezTo>
                  <a:pt x="29" y="208"/>
                  <a:pt x="31" y="207"/>
                  <a:pt x="31" y="207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29" y="213"/>
                  <a:pt x="29" y="213"/>
                  <a:pt x="29" y="213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30" y="214"/>
                  <a:pt x="30" y="214"/>
                  <a:pt x="30" y="214"/>
                </a:cubicBezTo>
                <a:cubicBezTo>
                  <a:pt x="38" y="218"/>
                  <a:pt x="38" y="218"/>
                  <a:pt x="38" y="218"/>
                </a:cubicBezTo>
                <a:cubicBezTo>
                  <a:pt x="39" y="217"/>
                  <a:pt x="39" y="217"/>
                  <a:pt x="39" y="217"/>
                </a:cubicBezTo>
                <a:cubicBezTo>
                  <a:pt x="37" y="217"/>
                  <a:pt x="37" y="217"/>
                  <a:pt x="37" y="217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2" y="225"/>
                  <a:pt x="42" y="225"/>
                  <a:pt x="42" y="225"/>
                </a:cubicBezTo>
                <a:cubicBezTo>
                  <a:pt x="42" y="225"/>
                  <a:pt x="42" y="225"/>
                  <a:pt x="42" y="225"/>
                </a:cubicBezTo>
                <a:cubicBezTo>
                  <a:pt x="43" y="225"/>
                  <a:pt x="46" y="224"/>
                  <a:pt x="48" y="224"/>
                </a:cubicBezTo>
                <a:cubicBezTo>
                  <a:pt x="49" y="224"/>
                  <a:pt x="50" y="224"/>
                  <a:pt x="51" y="224"/>
                </a:cubicBezTo>
                <a:cubicBezTo>
                  <a:pt x="51" y="225"/>
                  <a:pt x="52" y="225"/>
                  <a:pt x="52" y="226"/>
                </a:cubicBezTo>
                <a:cubicBezTo>
                  <a:pt x="54" y="228"/>
                  <a:pt x="55" y="230"/>
                  <a:pt x="56" y="232"/>
                </a:cubicBezTo>
                <a:cubicBezTo>
                  <a:pt x="56" y="233"/>
                  <a:pt x="57" y="234"/>
                  <a:pt x="57" y="235"/>
                </a:cubicBezTo>
                <a:cubicBezTo>
                  <a:pt x="57" y="236"/>
                  <a:pt x="58" y="236"/>
                  <a:pt x="58" y="236"/>
                </a:cubicBezTo>
                <a:cubicBezTo>
                  <a:pt x="58" y="236"/>
                  <a:pt x="58" y="236"/>
                  <a:pt x="58" y="236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82" y="257"/>
                  <a:pt x="82" y="257"/>
                  <a:pt x="82" y="257"/>
                </a:cubicBezTo>
                <a:cubicBezTo>
                  <a:pt x="83" y="257"/>
                  <a:pt x="83" y="257"/>
                  <a:pt x="83" y="257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85" y="257"/>
                  <a:pt x="87" y="257"/>
                  <a:pt x="89" y="257"/>
                </a:cubicBezTo>
                <a:cubicBezTo>
                  <a:pt x="92" y="257"/>
                  <a:pt x="95" y="257"/>
                  <a:pt x="97" y="258"/>
                </a:cubicBezTo>
                <a:cubicBezTo>
                  <a:pt x="100" y="260"/>
                  <a:pt x="101" y="262"/>
                  <a:pt x="102" y="264"/>
                </a:cubicBezTo>
                <a:cubicBezTo>
                  <a:pt x="103" y="265"/>
                  <a:pt x="103" y="266"/>
                  <a:pt x="103" y="267"/>
                </a:cubicBezTo>
                <a:cubicBezTo>
                  <a:pt x="103" y="267"/>
                  <a:pt x="103" y="268"/>
                  <a:pt x="103" y="268"/>
                </a:cubicBezTo>
                <a:cubicBezTo>
                  <a:pt x="103" y="268"/>
                  <a:pt x="103" y="268"/>
                  <a:pt x="103" y="268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5" y="269"/>
                  <a:pt x="105" y="269"/>
                  <a:pt x="105" y="269"/>
                </a:cubicBezTo>
                <a:cubicBezTo>
                  <a:pt x="105" y="269"/>
                  <a:pt x="111" y="270"/>
                  <a:pt x="118" y="271"/>
                </a:cubicBezTo>
                <a:cubicBezTo>
                  <a:pt x="125" y="271"/>
                  <a:pt x="132" y="272"/>
                  <a:pt x="136" y="272"/>
                </a:cubicBezTo>
                <a:cubicBezTo>
                  <a:pt x="143" y="272"/>
                  <a:pt x="158" y="271"/>
                  <a:pt x="158" y="271"/>
                </a:cubicBezTo>
                <a:cubicBezTo>
                  <a:pt x="158" y="271"/>
                  <a:pt x="158" y="271"/>
                  <a:pt x="158" y="271"/>
                </a:cubicBezTo>
                <a:cubicBezTo>
                  <a:pt x="159" y="270"/>
                  <a:pt x="159" y="270"/>
                  <a:pt x="159" y="270"/>
                </a:cubicBezTo>
                <a:cubicBezTo>
                  <a:pt x="168" y="257"/>
                  <a:pt x="168" y="257"/>
                  <a:pt x="168" y="257"/>
                </a:cubicBezTo>
                <a:cubicBezTo>
                  <a:pt x="167" y="256"/>
                  <a:pt x="167" y="256"/>
                  <a:pt x="167" y="256"/>
                </a:cubicBezTo>
                <a:cubicBezTo>
                  <a:pt x="167" y="257"/>
                  <a:pt x="167" y="257"/>
                  <a:pt x="167" y="257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91" y="249"/>
                  <a:pt x="191" y="249"/>
                  <a:pt x="191" y="249"/>
                </a:cubicBezTo>
                <a:cubicBezTo>
                  <a:pt x="191" y="249"/>
                  <a:pt x="191" y="249"/>
                  <a:pt x="191" y="249"/>
                </a:cubicBezTo>
                <a:cubicBezTo>
                  <a:pt x="191" y="248"/>
                  <a:pt x="191" y="248"/>
                  <a:pt x="191" y="248"/>
                </a:cubicBezTo>
                <a:cubicBezTo>
                  <a:pt x="193" y="243"/>
                  <a:pt x="193" y="243"/>
                  <a:pt x="193" y="243"/>
                </a:cubicBezTo>
                <a:cubicBezTo>
                  <a:pt x="191" y="242"/>
                  <a:pt x="191" y="242"/>
                  <a:pt x="191" y="242"/>
                </a:cubicBezTo>
                <a:cubicBezTo>
                  <a:pt x="191" y="244"/>
                  <a:pt x="191" y="244"/>
                  <a:pt x="191" y="244"/>
                </a:cubicBezTo>
                <a:cubicBezTo>
                  <a:pt x="197" y="246"/>
                  <a:pt x="197" y="246"/>
                  <a:pt x="197" y="246"/>
                </a:cubicBezTo>
                <a:cubicBezTo>
                  <a:pt x="198" y="247"/>
                  <a:pt x="198" y="247"/>
                  <a:pt x="198" y="247"/>
                </a:cubicBezTo>
                <a:cubicBezTo>
                  <a:pt x="199" y="246"/>
                  <a:pt x="199" y="246"/>
                  <a:pt x="199" y="246"/>
                </a:cubicBezTo>
                <a:cubicBezTo>
                  <a:pt x="199" y="246"/>
                  <a:pt x="202" y="245"/>
                  <a:pt x="205" y="242"/>
                </a:cubicBezTo>
                <a:cubicBezTo>
                  <a:pt x="209" y="240"/>
                  <a:pt x="213" y="237"/>
                  <a:pt x="215" y="235"/>
                </a:cubicBezTo>
                <a:cubicBezTo>
                  <a:pt x="215" y="235"/>
                  <a:pt x="215" y="235"/>
                  <a:pt x="215" y="235"/>
                </a:cubicBezTo>
                <a:cubicBezTo>
                  <a:pt x="215" y="235"/>
                  <a:pt x="215" y="235"/>
                  <a:pt x="215" y="235"/>
                </a:cubicBezTo>
                <a:cubicBezTo>
                  <a:pt x="217" y="233"/>
                  <a:pt x="219" y="231"/>
                  <a:pt x="221" y="228"/>
                </a:cubicBezTo>
                <a:cubicBezTo>
                  <a:pt x="222" y="227"/>
                  <a:pt x="224" y="226"/>
                  <a:pt x="224" y="226"/>
                </a:cubicBezTo>
                <a:cubicBezTo>
                  <a:pt x="225" y="225"/>
                  <a:pt x="226" y="225"/>
                  <a:pt x="226" y="225"/>
                </a:cubicBezTo>
                <a:cubicBezTo>
                  <a:pt x="228" y="225"/>
                  <a:pt x="230" y="226"/>
                  <a:pt x="232" y="227"/>
                </a:cubicBezTo>
                <a:cubicBezTo>
                  <a:pt x="233" y="227"/>
                  <a:pt x="233" y="228"/>
                  <a:pt x="234" y="228"/>
                </a:cubicBezTo>
                <a:cubicBezTo>
                  <a:pt x="235" y="229"/>
                  <a:pt x="235" y="229"/>
                  <a:pt x="235" y="229"/>
                </a:cubicBezTo>
                <a:cubicBezTo>
                  <a:pt x="235" y="229"/>
                  <a:pt x="235" y="229"/>
                  <a:pt x="235" y="229"/>
                </a:cubicBezTo>
                <a:cubicBezTo>
                  <a:pt x="237" y="230"/>
                  <a:pt x="237" y="230"/>
                  <a:pt x="237" y="230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8" y="226"/>
                  <a:pt x="239" y="225"/>
                </a:cubicBezTo>
                <a:cubicBezTo>
                  <a:pt x="241" y="224"/>
                  <a:pt x="243" y="222"/>
                  <a:pt x="248" y="222"/>
                </a:cubicBezTo>
                <a:cubicBezTo>
                  <a:pt x="249" y="222"/>
                  <a:pt x="250" y="222"/>
                  <a:pt x="250" y="222"/>
                </a:cubicBezTo>
                <a:cubicBezTo>
                  <a:pt x="251" y="222"/>
                  <a:pt x="251" y="222"/>
                  <a:pt x="251" y="222"/>
                </a:cubicBezTo>
                <a:cubicBezTo>
                  <a:pt x="251" y="222"/>
                  <a:pt x="251" y="222"/>
                  <a:pt x="251" y="222"/>
                </a:cubicBezTo>
                <a:cubicBezTo>
                  <a:pt x="275" y="222"/>
                  <a:pt x="275" y="222"/>
                  <a:pt x="275" y="222"/>
                </a:cubicBezTo>
                <a:cubicBezTo>
                  <a:pt x="276" y="222"/>
                  <a:pt x="276" y="222"/>
                  <a:pt x="276" y="222"/>
                </a:cubicBezTo>
                <a:cubicBezTo>
                  <a:pt x="276" y="222"/>
                  <a:pt x="276" y="222"/>
                  <a:pt x="276" y="222"/>
                </a:cubicBezTo>
                <a:cubicBezTo>
                  <a:pt x="279" y="218"/>
                  <a:pt x="279" y="218"/>
                  <a:pt x="279" y="218"/>
                </a:cubicBezTo>
                <a:cubicBezTo>
                  <a:pt x="278" y="217"/>
                  <a:pt x="278" y="217"/>
                  <a:pt x="278" y="217"/>
                </a:cubicBezTo>
                <a:cubicBezTo>
                  <a:pt x="277" y="218"/>
                  <a:pt x="277" y="218"/>
                  <a:pt x="277" y="218"/>
                </a:cubicBezTo>
                <a:cubicBezTo>
                  <a:pt x="277" y="218"/>
                  <a:pt x="282" y="221"/>
                  <a:pt x="287" y="221"/>
                </a:cubicBezTo>
                <a:cubicBezTo>
                  <a:pt x="288" y="221"/>
                  <a:pt x="289" y="221"/>
                  <a:pt x="290" y="221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291" y="221"/>
                  <a:pt x="292" y="220"/>
                  <a:pt x="292" y="220"/>
                </a:cubicBezTo>
                <a:cubicBezTo>
                  <a:pt x="293" y="219"/>
                  <a:pt x="293" y="217"/>
                  <a:pt x="294" y="216"/>
                </a:cubicBezTo>
                <a:cubicBezTo>
                  <a:pt x="294" y="214"/>
                  <a:pt x="294" y="213"/>
                  <a:pt x="295" y="211"/>
                </a:cubicBezTo>
                <a:cubicBezTo>
                  <a:pt x="296" y="210"/>
                  <a:pt x="296" y="209"/>
                  <a:pt x="298" y="209"/>
                </a:cubicBezTo>
                <a:cubicBezTo>
                  <a:pt x="298" y="207"/>
                  <a:pt x="298" y="207"/>
                  <a:pt x="298" y="207"/>
                </a:cubicBezTo>
                <a:cubicBezTo>
                  <a:pt x="298" y="209"/>
                  <a:pt x="298" y="209"/>
                  <a:pt x="298" y="209"/>
                </a:cubicBezTo>
                <a:cubicBezTo>
                  <a:pt x="299" y="209"/>
                  <a:pt x="300" y="209"/>
                  <a:pt x="301" y="209"/>
                </a:cubicBezTo>
                <a:cubicBezTo>
                  <a:pt x="305" y="209"/>
                  <a:pt x="309" y="210"/>
                  <a:pt x="312" y="210"/>
                </a:cubicBezTo>
                <a:cubicBezTo>
                  <a:pt x="314" y="210"/>
                  <a:pt x="315" y="210"/>
                  <a:pt x="316" y="209"/>
                </a:cubicBezTo>
                <a:cubicBezTo>
                  <a:pt x="317" y="209"/>
                  <a:pt x="318" y="208"/>
                  <a:pt x="319" y="207"/>
                </a:cubicBezTo>
                <a:cubicBezTo>
                  <a:pt x="318" y="206"/>
                  <a:pt x="318" y="206"/>
                  <a:pt x="318" y="206"/>
                </a:cubicBezTo>
                <a:cubicBezTo>
                  <a:pt x="319" y="207"/>
                  <a:pt x="319" y="207"/>
                  <a:pt x="319" y="207"/>
                </a:cubicBezTo>
                <a:cubicBezTo>
                  <a:pt x="321" y="205"/>
                  <a:pt x="322" y="202"/>
                  <a:pt x="322" y="200"/>
                </a:cubicBezTo>
                <a:cubicBezTo>
                  <a:pt x="322" y="196"/>
                  <a:pt x="321" y="193"/>
                  <a:pt x="321" y="193"/>
                </a:cubicBezTo>
                <a:cubicBezTo>
                  <a:pt x="319" y="194"/>
                  <a:pt x="319" y="194"/>
                  <a:pt x="319" y="194"/>
                </a:cubicBezTo>
                <a:cubicBezTo>
                  <a:pt x="320" y="195"/>
                  <a:pt x="320" y="195"/>
                  <a:pt x="320" y="195"/>
                </a:cubicBezTo>
                <a:cubicBezTo>
                  <a:pt x="326" y="191"/>
                  <a:pt x="326" y="191"/>
                  <a:pt x="326" y="191"/>
                </a:cubicBezTo>
                <a:cubicBezTo>
                  <a:pt x="326" y="190"/>
                  <a:pt x="326" y="190"/>
                  <a:pt x="326" y="190"/>
                </a:cubicBezTo>
                <a:cubicBezTo>
                  <a:pt x="326" y="190"/>
                  <a:pt x="326" y="190"/>
                  <a:pt x="326" y="190"/>
                </a:cubicBezTo>
                <a:cubicBezTo>
                  <a:pt x="324" y="172"/>
                  <a:pt x="324" y="172"/>
                  <a:pt x="324" y="172"/>
                </a:cubicBezTo>
                <a:cubicBezTo>
                  <a:pt x="322" y="172"/>
                  <a:pt x="322" y="172"/>
                  <a:pt x="322" y="172"/>
                </a:cubicBezTo>
                <a:cubicBezTo>
                  <a:pt x="322" y="174"/>
                  <a:pt x="322" y="174"/>
                  <a:pt x="322" y="174"/>
                </a:cubicBezTo>
                <a:cubicBezTo>
                  <a:pt x="327" y="174"/>
                  <a:pt x="327" y="174"/>
                  <a:pt x="327" y="174"/>
                </a:cubicBezTo>
                <a:cubicBezTo>
                  <a:pt x="328" y="174"/>
                  <a:pt x="328" y="174"/>
                  <a:pt x="328" y="174"/>
                </a:cubicBezTo>
                <a:cubicBezTo>
                  <a:pt x="329" y="173"/>
                  <a:pt x="329" y="173"/>
                  <a:pt x="329" y="173"/>
                </a:cubicBezTo>
                <a:cubicBezTo>
                  <a:pt x="337" y="162"/>
                  <a:pt x="337" y="162"/>
                  <a:pt x="337" y="162"/>
                </a:cubicBezTo>
                <a:cubicBezTo>
                  <a:pt x="337" y="162"/>
                  <a:pt x="337" y="162"/>
                  <a:pt x="337" y="162"/>
                </a:cubicBezTo>
                <a:cubicBezTo>
                  <a:pt x="337" y="161"/>
                  <a:pt x="337" y="161"/>
                  <a:pt x="337" y="161"/>
                </a:cubicBezTo>
                <a:cubicBezTo>
                  <a:pt x="334" y="154"/>
                  <a:pt x="334" y="154"/>
                  <a:pt x="334" y="154"/>
                </a:cubicBezTo>
                <a:cubicBezTo>
                  <a:pt x="333" y="155"/>
                  <a:pt x="333" y="155"/>
                  <a:pt x="333" y="155"/>
                </a:cubicBezTo>
                <a:cubicBezTo>
                  <a:pt x="334" y="156"/>
                  <a:pt x="334" y="156"/>
                  <a:pt x="334" y="156"/>
                </a:cubicBezTo>
                <a:cubicBezTo>
                  <a:pt x="342" y="142"/>
                  <a:pt x="342" y="142"/>
                  <a:pt x="342" y="142"/>
                </a:cubicBezTo>
                <a:cubicBezTo>
                  <a:pt x="343" y="142"/>
                  <a:pt x="343" y="142"/>
                  <a:pt x="343" y="142"/>
                </a:cubicBezTo>
                <a:cubicBezTo>
                  <a:pt x="342" y="141"/>
                  <a:pt x="342" y="141"/>
                  <a:pt x="342" y="141"/>
                </a:cubicBezTo>
                <a:cubicBezTo>
                  <a:pt x="341" y="133"/>
                  <a:pt x="341" y="133"/>
                  <a:pt x="341" y="133"/>
                </a:cubicBezTo>
                <a:cubicBezTo>
                  <a:pt x="340" y="133"/>
                  <a:pt x="340" y="133"/>
                  <a:pt x="340" y="133"/>
                </a:cubicBezTo>
                <a:cubicBezTo>
                  <a:pt x="341" y="134"/>
                  <a:pt x="341" y="134"/>
                  <a:pt x="341" y="134"/>
                </a:cubicBezTo>
                <a:cubicBezTo>
                  <a:pt x="350" y="119"/>
                  <a:pt x="350" y="119"/>
                  <a:pt x="350" y="119"/>
                </a:cubicBezTo>
                <a:cubicBezTo>
                  <a:pt x="350" y="119"/>
                  <a:pt x="350" y="119"/>
                  <a:pt x="350" y="119"/>
                </a:cubicBezTo>
                <a:cubicBezTo>
                  <a:pt x="351" y="119"/>
                  <a:pt x="351" y="119"/>
                  <a:pt x="351" y="119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2" y="104"/>
                  <a:pt x="352" y="104"/>
                  <a:pt x="352" y="104"/>
                </a:cubicBezTo>
                <a:cubicBezTo>
                  <a:pt x="353" y="105"/>
                  <a:pt x="353" y="105"/>
                  <a:pt x="353" y="105"/>
                </a:cubicBezTo>
                <a:cubicBezTo>
                  <a:pt x="358" y="101"/>
                  <a:pt x="358" y="101"/>
                  <a:pt x="358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9" y="99"/>
                  <a:pt x="359" y="99"/>
                  <a:pt x="359" y="99"/>
                </a:cubicBezTo>
                <a:cubicBezTo>
                  <a:pt x="357" y="90"/>
                  <a:pt x="357" y="90"/>
                  <a:pt x="357" y="90"/>
                </a:cubicBezTo>
                <a:cubicBezTo>
                  <a:pt x="356" y="90"/>
                  <a:pt x="356" y="90"/>
                  <a:pt x="356" y="90"/>
                </a:cubicBezTo>
                <a:cubicBezTo>
                  <a:pt x="357" y="91"/>
                  <a:pt x="357" y="91"/>
                  <a:pt x="357" y="91"/>
                </a:cubicBezTo>
                <a:cubicBezTo>
                  <a:pt x="364" y="80"/>
                  <a:pt x="368" y="74"/>
                  <a:pt x="370" y="71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1" y="67"/>
                  <a:pt x="371" y="67"/>
                  <a:pt x="371" y="67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6" y="64"/>
                  <a:pt x="376" y="64"/>
                  <a:pt x="376" y="64"/>
                </a:cubicBezTo>
                <a:cubicBezTo>
                  <a:pt x="375" y="63"/>
                  <a:pt x="375" y="63"/>
                  <a:pt x="375" y="63"/>
                </a:cubicBezTo>
                <a:cubicBezTo>
                  <a:pt x="375" y="65"/>
                  <a:pt x="375" y="65"/>
                  <a:pt x="375" y="65"/>
                </a:cubicBezTo>
                <a:cubicBezTo>
                  <a:pt x="387" y="65"/>
                  <a:pt x="387" y="65"/>
                  <a:pt x="387" y="65"/>
                </a:cubicBezTo>
                <a:cubicBezTo>
                  <a:pt x="388" y="65"/>
                  <a:pt x="388" y="65"/>
                  <a:pt x="388" y="65"/>
                </a:cubicBezTo>
                <a:cubicBezTo>
                  <a:pt x="388" y="64"/>
                  <a:pt x="388" y="64"/>
                  <a:pt x="388" y="64"/>
                </a:cubicBezTo>
                <a:cubicBezTo>
                  <a:pt x="404" y="44"/>
                  <a:pt x="404" y="44"/>
                  <a:pt x="404" y="44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398" y="43"/>
                  <a:pt x="398" y="43"/>
                  <a:pt x="398" y="43"/>
                </a:cubicBezTo>
                <a:cubicBezTo>
                  <a:pt x="403" y="45"/>
                  <a:pt x="403" y="45"/>
                  <a:pt x="403" y="45"/>
                </a:cubicBezTo>
                <a:cubicBezTo>
                  <a:pt x="403" y="43"/>
                  <a:pt x="403" y="43"/>
                  <a:pt x="403" y="43"/>
                </a:cubicBezTo>
                <a:cubicBezTo>
                  <a:pt x="402" y="42"/>
                  <a:pt x="402" y="42"/>
                  <a:pt x="402" y="42"/>
                </a:cubicBezTo>
                <a:cubicBezTo>
                  <a:pt x="402" y="42"/>
                  <a:pt x="402" y="42"/>
                  <a:pt x="386" y="62"/>
                </a:cubicBezTo>
                <a:cubicBezTo>
                  <a:pt x="387" y="63"/>
                  <a:pt x="387" y="63"/>
                  <a:pt x="387" y="63"/>
                </a:cubicBezTo>
                <a:cubicBezTo>
                  <a:pt x="387" y="62"/>
                  <a:pt x="387" y="62"/>
                  <a:pt x="387" y="62"/>
                </a:cubicBezTo>
                <a:cubicBezTo>
                  <a:pt x="387" y="62"/>
                  <a:pt x="387" y="62"/>
                  <a:pt x="375" y="62"/>
                </a:cubicBezTo>
                <a:cubicBezTo>
                  <a:pt x="374" y="62"/>
                  <a:pt x="374" y="62"/>
                  <a:pt x="374" y="62"/>
                </a:cubicBezTo>
                <a:cubicBezTo>
                  <a:pt x="374" y="62"/>
                  <a:pt x="374" y="62"/>
                  <a:pt x="374" y="62"/>
                </a:cubicBezTo>
                <a:cubicBezTo>
                  <a:pt x="374" y="62"/>
                  <a:pt x="374" y="62"/>
                  <a:pt x="370" y="66"/>
                </a:cubicBezTo>
                <a:cubicBezTo>
                  <a:pt x="369" y="66"/>
                  <a:pt x="369" y="66"/>
                  <a:pt x="369" y="66"/>
                </a:cubicBezTo>
                <a:cubicBezTo>
                  <a:pt x="369" y="67"/>
                  <a:pt x="369" y="67"/>
                  <a:pt x="369" y="67"/>
                </a:cubicBezTo>
                <a:cubicBezTo>
                  <a:pt x="369" y="67"/>
                  <a:pt x="369" y="67"/>
                  <a:pt x="355" y="89"/>
                </a:cubicBezTo>
                <a:cubicBezTo>
                  <a:pt x="354" y="90"/>
                  <a:pt x="354" y="90"/>
                  <a:pt x="354" y="90"/>
                </a:cubicBezTo>
                <a:cubicBezTo>
                  <a:pt x="354" y="90"/>
                  <a:pt x="354" y="90"/>
                  <a:pt x="354" y="90"/>
                </a:cubicBezTo>
                <a:cubicBezTo>
                  <a:pt x="354" y="90"/>
                  <a:pt x="354" y="90"/>
                  <a:pt x="356" y="100"/>
                </a:cubicBezTo>
                <a:cubicBezTo>
                  <a:pt x="357" y="100"/>
                  <a:pt x="357" y="100"/>
                  <a:pt x="357" y="100"/>
                </a:cubicBezTo>
                <a:cubicBezTo>
                  <a:pt x="356" y="98"/>
                  <a:pt x="356" y="98"/>
                  <a:pt x="356" y="98"/>
                </a:cubicBezTo>
                <a:cubicBezTo>
                  <a:pt x="356" y="98"/>
                  <a:pt x="356" y="98"/>
                  <a:pt x="351" y="103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0" y="103"/>
                  <a:pt x="350" y="103"/>
                  <a:pt x="350" y="105"/>
                </a:cubicBezTo>
                <a:cubicBezTo>
                  <a:pt x="350" y="107"/>
                  <a:pt x="349" y="111"/>
                  <a:pt x="348" y="118"/>
                </a:cubicBezTo>
                <a:cubicBezTo>
                  <a:pt x="349" y="119"/>
                  <a:pt x="349" y="119"/>
                  <a:pt x="349" y="119"/>
                </a:cubicBezTo>
                <a:cubicBezTo>
                  <a:pt x="348" y="118"/>
                  <a:pt x="348" y="118"/>
                  <a:pt x="348" y="118"/>
                </a:cubicBezTo>
                <a:cubicBezTo>
                  <a:pt x="348" y="118"/>
                  <a:pt x="348" y="118"/>
                  <a:pt x="347" y="120"/>
                </a:cubicBezTo>
                <a:cubicBezTo>
                  <a:pt x="345" y="121"/>
                  <a:pt x="343" y="125"/>
                  <a:pt x="338" y="133"/>
                </a:cubicBezTo>
                <a:cubicBezTo>
                  <a:pt x="338" y="133"/>
                  <a:pt x="338" y="133"/>
                  <a:pt x="338" y="133"/>
                </a:cubicBezTo>
                <a:cubicBezTo>
                  <a:pt x="338" y="134"/>
                  <a:pt x="338" y="134"/>
                  <a:pt x="338" y="134"/>
                </a:cubicBezTo>
                <a:cubicBezTo>
                  <a:pt x="338" y="134"/>
                  <a:pt x="338" y="134"/>
                  <a:pt x="339" y="142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40" y="141"/>
                  <a:pt x="340" y="141"/>
                  <a:pt x="340" y="141"/>
                </a:cubicBezTo>
                <a:cubicBezTo>
                  <a:pt x="340" y="141"/>
                  <a:pt x="340" y="141"/>
                  <a:pt x="332" y="154"/>
                </a:cubicBezTo>
                <a:cubicBezTo>
                  <a:pt x="331" y="155"/>
                  <a:pt x="331" y="155"/>
                  <a:pt x="331" y="155"/>
                </a:cubicBezTo>
                <a:cubicBezTo>
                  <a:pt x="331" y="155"/>
                  <a:pt x="331" y="155"/>
                  <a:pt x="331" y="155"/>
                </a:cubicBezTo>
                <a:cubicBezTo>
                  <a:pt x="331" y="155"/>
                  <a:pt x="331" y="155"/>
                  <a:pt x="334" y="162"/>
                </a:cubicBezTo>
                <a:cubicBezTo>
                  <a:pt x="336" y="162"/>
                  <a:pt x="336" y="162"/>
                  <a:pt x="336" y="162"/>
                </a:cubicBezTo>
                <a:cubicBezTo>
                  <a:pt x="334" y="161"/>
                  <a:pt x="334" y="161"/>
                  <a:pt x="334" y="161"/>
                </a:cubicBezTo>
                <a:cubicBezTo>
                  <a:pt x="334" y="161"/>
                  <a:pt x="334" y="161"/>
                  <a:pt x="333" y="162"/>
                </a:cubicBezTo>
                <a:cubicBezTo>
                  <a:pt x="332" y="163"/>
                  <a:pt x="330" y="166"/>
                  <a:pt x="326" y="171"/>
                </a:cubicBezTo>
                <a:cubicBezTo>
                  <a:pt x="327" y="172"/>
                  <a:pt x="327" y="172"/>
                  <a:pt x="327" y="172"/>
                </a:cubicBezTo>
                <a:cubicBezTo>
                  <a:pt x="327" y="171"/>
                  <a:pt x="327" y="171"/>
                  <a:pt x="327" y="171"/>
                </a:cubicBezTo>
                <a:cubicBezTo>
                  <a:pt x="327" y="171"/>
                  <a:pt x="327" y="171"/>
                  <a:pt x="322" y="171"/>
                </a:cubicBezTo>
                <a:cubicBezTo>
                  <a:pt x="320" y="171"/>
                  <a:pt x="320" y="171"/>
                  <a:pt x="320" y="171"/>
                </a:cubicBezTo>
                <a:cubicBezTo>
                  <a:pt x="321" y="173"/>
                  <a:pt x="321" y="173"/>
                  <a:pt x="321" y="173"/>
                </a:cubicBezTo>
                <a:cubicBezTo>
                  <a:pt x="321" y="173"/>
                  <a:pt x="321" y="173"/>
                  <a:pt x="321" y="175"/>
                </a:cubicBezTo>
                <a:cubicBezTo>
                  <a:pt x="321" y="177"/>
                  <a:pt x="322" y="181"/>
                  <a:pt x="323" y="190"/>
                </a:cubicBezTo>
                <a:cubicBezTo>
                  <a:pt x="325" y="190"/>
                  <a:pt x="325" y="190"/>
                  <a:pt x="325" y="190"/>
                </a:cubicBezTo>
                <a:cubicBezTo>
                  <a:pt x="324" y="189"/>
                  <a:pt x="324" y="189"/>
                  <a:pt x="324" y="189"/>
                </a:cubicBezTo>
                <a:cubicBezTo>
                  <a:pt x="324" y="189"/>
                  <a:pt x="324" y="189"/>
                  <a:pt x="318" y="193"/>
                </a:cubicBezTo>
                <a:cubicBezTo>
                  <a:pt x="318" y="193"/>
                  <a:pt x="318" y="193"/>
                  <a:pt x="318" y="193"/>
                </a:cubicBezTo>
                <a:cubicBezTo>
                  <a:pt x="318" y="194"/>
                  <a:pt x="318" y="194"/>
                  <a:pt x="318" y="194"/>
                </a:cubicBezTo>
                <a:cubicBezTo>
                  <a:pt x="318" y="194"/>
                  <a:pt x="318" y="194"/>
                  <a:pt x="318" y="194"/>
                </a:cubicBezTo>
                <a:cubicBezTo>
                  <a:pt x="318" y="195"/>
                  <a:pt x="319" y="197"/>
                  <a:pt x="319" y="200"/>
                </a:cubicBezTo>
                <a:cubicBezTo>
                  <a:pt x="319" y="202"/>
                  <a:pt x="318" y="204"/>
                  <a:pt x="317" y="205"/>
                </a:cubicBezTo>
                <a:cubicBezTo>
                  <a:pt x="317" y="205"/>
                  <a:pt x="317" y="205"/>
                  <a:pt x="317" y="205"/>
                </a:cubicBezTo>
                <a:cubicBezTo>
                  <a:pt x="317" y="205"/>
                  <a:pt x="317" y="205"/>
                  <a:pt x="317" y="205"/>
                </a:cubicBezTo>
                <a:cubicBezTo>
                  <a:pt x="316" y="206"/>
                  <a:pt x="316" y="206"/>
                  <a:pt x="315" y="207"/>
                </a:cubicBezTo>
                <a:cubicBezTo>
                  <a:pt x="314" y="207"/>
                  <a:pt x="313" y="207"/>
                  <a:pt x="312" y="207"/>
                </a:cubicBezTo>
                <a:cubicBezTo>
                  <a:pt x="309" y="207"/>
                  <a:pt x="305" y="206"/>
                  <a:pt x="301" y="206"/>
                </a:cubicBezTo>
                <a:cubicBezTo>
                  <a:pt x="300" y="206"/>
                  <a:pt x="299" y="206"/>
                  <a:pt x="298" y="206"/>
                </a:cubicBezTo>
                <a:cubicBezTo>
                  <a:pt x="298" y="206"/>
                  <a:pt x="298" y="206"/>
                  <a:pt x="298" y="206"/>
                </a:cubicBezTo>
                <a:cubicBezTo>
                  <a:pt x="298" y="206"/>
                  <a:pt x="298" y="206"/>
                  <a:pt x="298" y="206"/>
                </a:cubicBezTo>
                <a:cubicBezTo>
                  <a:pt x="295" y="206"/>
                  <a:pt x="294" y="207"/>
                  <a:pt x="293" y="209"/>
                </a:cubicBezTo>
                <a:cubicBezTo>
                  <a:pt x="292" y="211"/>
                  <a:pt x="291" y="213"/>
                  <a:pt x="291" y="215"/>
                </a:cubicBezTo>
                <a:cubicBezTo>
                  <a:pt x="291" y="216"/>
                  <a:pt x="290" y="217"/>
                  <a:pt x="290" y="217"/>
                </a:cubicBezTo>
                <a:cubicBezTo>
                  <a:pt x="290" y="218"/>
                  <a:pt x="290" y="218"/>
                  <a:pt x="289" y="218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289" y="218"/>
                  <a:pt x="289" y="218"/>
                  <a:pt x="289" y="218"/>
                </a:cubicBezTo>
                <a:cubicBezTo>
                  <a:pt x="289" y="218"/>
                  <a:pt x="288" y="218"/>
                  <a:pt x="287" y="218"/>
                </a:cubicBezTo>
                <a:cubicBezTo>
                  <a:pt x="285" y="218"/>
                  <a:pt x="283" y="218"/>
                  <a:pt x="281" y="217"/>
                </a:cubicBezTo>
                <a:cubicBezTo>
                  <a:pt x="280" y="216"/>
                  <a:pt x="280" y="216"/>
                  <a:pt x="279" y="216"/>
                </a:cubicBezTo>
                <a:cubicBezTo>
                  <a:pt x="279" y="216"/>
                  <a:pt x="279" y="216"/>
                  <a:pt x="279" y="216"/>
                </a:cubicBezTo>
                <a:cubicBezTo>
                  <a:pt x="278" y="215"/>
                  <a:pt x="278" y="215"/>
                  <a:pt x="278" y="215"/>
                </a:cubicBezTo>
                <a:cubicBezTo>
                  <a:pt x="277" y="215"/>
                  <a:pt x="277" y="215"/>
                  <a:pt x="277" y="215"/>
                </a:cubicBezTo>
                <a:cubicBezTo>
                  <a:pt x="276" y="216"/>
                  <a:pt x="276" y="216"/>
                  <a:pt x="276" y="216"/>
                </a:cubicBezTo>
                <a:cubicBezTo>
                  <a:pt x="276" y="216"/>
                  <a:pt x="276" y="216"/>
                  <a:pt x="274" y="220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275" y="219"/>
                  <a:pt x="275" y="219"/>
                  <a:pt x="275" y="219"/>
                </a:cubicBezTo>
                <a:cubicBezTo>
                  <a:pt x="275" y="219"/>
                  <a:pt x="275" y="219"/>
                  <a:pt x="251" y="219"/>
                </a:cubicBezTo>
                <a:cubicBezTo>
                  <a:pt x="251" y="221"/>
                  <a:pt x="251" y="221"/>
                  <a:pt x="251" y="221"/>
                </a:cubicBezTo>
                <a:cubicBezTo>
                  <a:pt x="251" y="219"/>
                  <a:pt x="251" y="219"/>
                  <a:pt x="251" y="219"/>
                </a:cubicBezTo>
                <a:cubicBezTo>
                  <a:pt x="250" y="219"/>
                  <a:pt x="249" y="219"/>
                  <a:pt x="248" y="219"/>
                </a:cubicBezTo>
                <a:cubicBezTo>
                  <a:pt x="243" y="219"/>
                  <a:pt x="239" y="221"/>
                  <a:pt x="237" y="223"/>
                </a:cubicBezTo>
                <a:cubicBezTo>
                  <a:pt x="235" y="225"/>
                  <a:pt x="234" y="227"/>
                  <a:pt x="234" y="227"/>
                </a:cubicBezTo>
                <a:cubicBezTo>
                  <a:pt x="236" y="227"/>
                  <a:pt x="236" y="227"/>
                  <a:pt x="236" y="227"/>
                </a:cubicBezTo>
                <a:cubicBezTo>
                  <a:pt x="237" y="226"/>
                  <a:pt x="237" y="226"/>
                  <a:pt x="237" y="226"/>
                </a:cubicBezTo>
                <a:cubicBezTo>
                  <a:pt x="237" y="226"/>
                  <a:pt x="235" y="225"/>
                  <a:pt x="233" y="224"/>
                </a:cubicBezTo>
                <a:cubicBezTo>
                  <a:pt x="231" y="223"/>
                  <a:pt x="229" y="222"/>
                  <a:pt x="226" y="222"/>
                </a:cubicBezTo>
                <a:cubicBezTo>
                  <a:pt x="225" y="222"/>
                  <a:pt x="224" y="223"/>
                  <a:pt x="223" y="223"/>
                </a:cubicBezTo>
                <a:cubicBezTo>
                  <a:pt x="219" y="226"/>
                  <a:pt x="215" y="230"/>
                  <a:pt x="213" y="233"/>
                </a:cubicBezTo>
                <a:cubicBezTo>
                  <a:pt x="214" y="234"/>
                  <a:pt x="214" y="234"/>
                  <a:pt x="214" y="234"/>
                </a:cubicBezTo>
                <a:cubicBezTo>
                  <a:pt x="213" y="233"/>
                  <a:pt x="213" y="233"/>
                  <a:pt x="213" y="233"/>
                </a:cubicBezTo>
                <a:cubicBezTo>
                  <a:pt x="211" y="235"/>
                  <a:pt x="207" y="238"/>
                  <a:pt x="204" y="240"/>
                </a:cubicBezTo>
                <a:cubicBezTo>
                  <a:pt x="202" y="241"/>
                  <a:pt x="200" y="242"/>
                  <a:pt x="199" y="243"/>
                </a:cubicBezTo>
                <a:cubicBezTo>
                  <a:pt x="198" y="243"/>
                  <a:pt x="197" y="244"/>
                  <a:pt x="197" y="24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99" y="244"/>
                  <a:pt x="199" y="244"/>
                  <a:pt x="199" y="244"/>
                </a:cubicBezTo>
                <a:cubicBezTo>
                  <a:pt x="199" y="244"/>
                  <a:pt x="199" y="244"/>
                  <a:pt x="192" y="241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90" y="242"/>
                  <a:pt x="190" y="242"/>
                  <a:pt x="190" y="242"/>
                </a:cubicBezTo>
                <a:cubicBezTo>
                  <a:pt x="190" y="242"/>
                  <a:pt x="190" y="242"/>
                  <a:pt x="188" y="247"/>
                </a:cubicBezTo>
                <a:cubicBezTo>
                  <a:pt x="190" y="248"/>
                  <a:pt x="190" y="248"/>
                  <a:pt x="190" y="248"/>
                </a:cubicBezTo>
                <a:cubicBezTo>
                  <a:pt x="189" y="246"/>
                  <a:pt x="189" y="246"/>
                  <a:pt x="189" y="246"/>
                </a:cubicBezTo>
                <a:cubicBezTo>
                  <a:pt x="189" y="246"/>
                  <a:pt x="189" y="246"/>
                  <a:pt x="176" y="253"/>
                </a:cubicBezTo>
                <a:cubicBezTo>
                  <a:pt x="176" y="254"/>
                  <a:pt x="176" y="254"/>
                  <a:pt x="176" y="254"/>
                </a:cubicBezTo>
                <a:cubicBezTo>
                  <a:pt x="176" y="253"/>
                  <a:pt x="176" y="253"/>
                  <a:pt x="176" y="253"/>
                </a:cubicBezTo>
                <a:cubicBezTo>
                  <a:pt x="176" y="253"/>
                  <a:pt x="176" y="253"/>
                  <a:pt x="167" y="254"/>
                </a:cubicBezTo>
                <a:cubicBezTo>
                  <a:pt x="166" y="254"/>
                  <a:pt x="166" y="254"/>
                  <a:pt x="166" y="254"/>
                </a:cubicBezTo>
                <a:cubicBezTo>
                  <a:pt x="166" y="255"/>
                  <a:pt x="166" y="255"/>
                  <a:pt x="166" y="255"/>
                </a:cubicBezTo>
                <a:cubicBezTo>
                  <a:pt x="166" y="255"/>
                  <a:pt x="166" y="255"/>
                  <a:pt x="156" y="268"/>
                </a:cubicBezTo>
                <a:cubicBezTo>
                  <a:pt x="158" y="269"/>
                  <a:pt x="158" y="269"/>
                  <a:pt x="158" y="269"/>
                </a:cubicBezTo>
                <a:cubicBezTo>
                  <a:pt x="157" y="268"/>
                  <a:pt x="157" y="268"/>
                  <a:pt x="157" y="268"/>
                </a:cubicBezTo>
                <a:cubicBezTo>
                  <a:pt x="157" y="268"/>
                  <a:pt x="154" y="268"/>
                  <a:pt x="149" y="268"/>
                </a:cubicBezTo>
                <a:cubicBezTo>
                  <a:pt x="145" y="269"/>
                  <a:pt x="139" y="269"/>
                  <a:pt x="136" y="269"/>
                </a:cubicBezTo>
                <a:cubicBezTo>
                  <a:pt x="133" y="269"/>
                  <a:pt x="125" y="268"/>
                  <a:pt x="118" y="268"/>
                </a:cubicBezTo>
                <a:cubicBezTo>
                  <a:pt x="111" y="267"/>
                  <a:pt x="105" y="266"/>
                  <a:pt x="105" y="266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6" y="268"/>
                  <a:pt x="106" y="268"/>
                  <a:pt x="106" y="268"/>
                </a:cubicBezTo>
                <a:cubicBezTo>
                  <a:pt x="106" y="268"/>
                  <a:pt x="106" y="265"/>
                  <a:pt x="105" y="263"/>
                </a:cubicBezTo>
                <a:cubicBezTo>
                  <a:pt x="104" y="260"/>
                  <a:pt x="102" y="257"/>
                  <a:pt x="99" y="256"/>
                </a:cubicBezTo>
                <a:cubicBezTo>
                  <a:pt x="96" y="254"/>
                  <a:pt x="92" y="254"/>
                  <a:pt x="89" y="254"/>
                </a:cubicBezTo>
                <a:cubicBezTo>
                  <a:pt x="86" y="254"/>
                  <a:pt x="83" y="254"/>
                  <a:pt x="83" y="254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4" y="255"/>
                  <a:pt x="60" y="234"/>
                </a:cubicBezTo>
                <a:cubicBezTo>
                  <a:pt x="59" y="236"/>
                  <a:pt x="59" y="236"/>
                  <a:pt x="59" y="236"/>
                </a:cubicBezTo>
                <a:cubicBezTo>
                  <a:pt x="60" y="235"/>
                  <a:pt x="60" y="235"/>
                  <a:pt x="60" y="235"/>
                </a:cubicBezTo>
                <a:cubicBezTo>
                  <a:pt x="60" y="235"/>
                  <a:pt x="58" y="228"/>
                  <a:pt x="55" y="224"/>
                </a:cubicBezTo>
                <a:cubicBezTo>
                  <a:pt x="54" y="223"/>
                  <a:pt x="53" y="222"/>
                  <a:pt x="52" y="222"/>
                </a:cubicBezTo>
                <a:cubicBezTo>
                  <a:pt x="50" y="221"/>
                  <a:pt x="49" y="221"/>
                  <a:pt x="48" y="221"/>
                </a:cubicBezTo>
                <a:cubicBezTo>
                  <a:pt x="44" y="221"/>
                  <a:pt x="41" y="222"/>
                  <a:pt x="41" y="222"/>
                </a:cubicBezTo>
                <a:cubicBezTo>
                  <a:pt x="42" y="223"/>
                  <a:pt x="42" y="223"/>
                  <a:pt x="42" y="223"/>
                </a:cubicBezTo>
                <a:cubicBezTo>
                  <a:pt x="43" y="223"/>
                  <a:pt x="43" y="223"/>
                  <a:pt x="43" y="223"/>
                </a:cubicBezTo>
                <a:cubicBezTo>
                  <a:pt x="43" y="223"/>
                  <a:pt x="43" y="223"/>
                  <a:pt x="40" y="216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39" y="215"/>
                  <a:pt x="39" y="215"/>
                  <a:pt x="39" y="215"/>
                </a:cubicBezTo>
                <a:cubicBezTo>
                  <a:pt x="39" y="215"/>
                  <a:pt x="39" y="215"/>
                  <a:pt x="31" y="211"/>
                </a:cubicBezTo>
                <a:cubicBezTo>
                  <a:pt x="31" y="213"/>
                  <a:pt x="31" y="213"/>
                  <a:pt x="31" y="213"/>
                </a:cubicBezTo>
                <a:cubicBezTo>
                  <a:pt x="32" y="213"/>
                  <a:pt x="32" y="213"/>
                  <a:pt x="32" y="213"/>
                </a:cubicBezTo>
                <a:cubicBezTo>
                  <a:pt x="32" y="213"/>
                  <a:pt x="32" y="213"/>
                  <a:pt x="32" y="206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1" y="204"/>
                  <a:pt x="31" y="204"/>
                  <a:pt x="31" y="204"/>
                </a:cubicBezTo>
                <a:cubicBezTo>
                  <a:pt x="31" y="204"/>
                  <a:pt x="30" y="205"/>
                  <a:pt x="29" y="205"/>
                </a:cubicBezTo>
                <a:cubicBezTo>
                  <a:pt x="29" y="205"/>
                  <a:pt x="28" y="205"/>
                  <a:pt x="27" y="205"/>
                </a:cubicBezTo>
                <a:cubicBezTo>
                  <a:pt x="25" y="205"/>
                  <a:pt x="24" y="205"/>
                  <a:pt x="23" y="204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1" y="203"/>
                  <a:pt x="21" y="203"/>
                  <a:pt x="21" y="203"/>
                </a:cubicBezTo>
                <a:cubicBezTo>
                  <a:pt x="21" y="203"/>
                  <a:pt x="21" y="203"/>
                  <a:pt x="21" y="194"/>
                </a:cubicBezTo>
                <a:cubicBezTo>
                  <a:pt x="21" y="192"/>
                  <a:pt x="21" y="192"/>
                  <a:pt x="21" y="192"/>
                </a:cubicBezTo>
                <a:cubicBezTo>
                  <a:pt x="20" y="192"/>
                  <a:pt x="20" y="192"/>
                  <a:pt x="20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19" y="192"/>
                  <a:pt x="19" y="193"/>
                  <a:pt x="18" y="193"/>
                </a:cubicBezTo>
                <a:cubicBezTo>
                  <a:pt x="17" y="193"/>
                  <a:pt x="17" y="192"/>
                  <a:pt x="16" y="192"/>
                </a:cubicBezTo>
                <a:cubicBezTo>
                  <a:pt x="16" y="192"/>
                  <a:pt x="16" y="192"/>
                  <a:pt x="16" y="191"/>
                </a:cubicBezTo>
                <a:cubicBezTo>
                  <a:pt x="15" y="191"/>
                  <a:pt x="15" y="191"/>
                  <a:pt x="15" y="191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91"/>
                  <a:pt x="17" y="190"/>
                  <a:pt x="17" y="190"/>
                </a:cubicBezTo>
                <a:cubicBezTo>
                  <a:pt x="18" y="189"/>
                  <a:pt x="19" y="188"/>
                  <a:pt x="19" y="186"/>
                </a:cubicBezTo>
                <a:cubicBezTo>
                  <a:pt x="19" y="185"/>
                  <a:pt x="18" y="184"/>
                  <a:pt x="18" y="184"/>
                </a:cubicBezTo>
                <a:cubicBezTo>
                  <a:pt x="17" y="183"/>
                  <a:pt x="16" y="182"/>
                  <a:pt x="15" y="182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4" y="182"/>
                  <a:pt x="14" y="182"/>
                  <a:pt x="13" y="181"/>
                </a:cubicBezTo>
                <a:cubicBezTo>
                  <a:pt x="11" y="181"/>
                  <a:pt x="7" y="180"/>
                  <a:pt x="3" y="178"/>
                </a:cubicBezTo>
                <a:cubicBezTo>
                  <a:pt x="2" y="179"/>
                  <a:pt x="2" y="179"/>
                  <a:pt x="2" y="179"/>
                </a:cubicBezTo>
                <a:cubicBezTo>
                  <a:pt x="3" y="180"/>
                  <a:pt x="3" y="180"/>
                  <a:pt x="3" y="180"/>
                </a:cubicBezTo>
                <a:cubicBezTo>
                  <a:pt x="3" y="180"/>
                  <a:pt x="3" y="180"/>
                  <a:pt x="12" y="172"/>
                </a:cubicBezTo>
                <a:cubicBezTo>
                  <a:pt x="10" y="171"/>
                  <a:pt x="10" y="171"/>
                  <a:pt x="10" y="171"/>
                </a:cubicBezTo>
                <a:cubicBezTo>
                  <a:pt x="11" y="172"/>
                  <a:pt x="11" y="172"/>
                  <a:pt x="11" y="172"/>
                </a:cubicBezTo>
                <a:cubicBezTo>
                  <a:pt x="11" y="172"/>
                  <a:pt x="11" y="172"/>
                  <a:pt x="24" y="171"/>
                </a:cubicBezTo>
                <a:cubicBezTo>
                  <a:pt x="25" y="171"/>
                  <a:pt x="25" y="171"/>
                  <a:pt x="25" y="171"/>
                </a:cubicBez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0"/>
                  <a:pt x="27" y="158"/>
                </a:cubicBezTo>
                <a:cubicBezTo>
                  <a:pt x="27" y="156"/>
                  <a:pt x="27" y="156"/>
                  <a:pt x="27" y="156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5" y="156"/>
                  <a:pt x="25" y="156"/>
                  <a:pt x="25" y="156"/>
                </a:cubicBezTo>
                <a:cubicBezTo>
                  <a:pt x="25" y="156"/>
                  <a:pt x="23" y="155"/>
                  <a:pt x="22" y="155"/>
                </a:cubicBezTo>
                <a:cubicBezTo>
                  <a:pt x="21" y="155"/>
                  <a:pt x="21" y="154"/>
                  <a:pt x="20" y="154"/>
                </a:cubicBezTo>
                <a:cubicBezTo>
                  <a:pt x="20" y="154"/>
                  <a:pt x="20" y="154"/>
                  <a:pt x="20" y="154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0" y="153"/>
                  <a:pt x="20" y="152"/>
                  <a:pt x="20" y="152"/>
                </a:cubicBezTo>
                <a:cubicBezTo>
                  <a:pt x="20" y="151"/>
                  <a:pt x="20" y="150"/>
                  <a:pt x="21" y="149"/>
                </a:cubicBezTo>
                <a:cubicBezTo>
                  <a:pt x="21" y="148"/>
                  <a:pt x="22" y="148"/>
                  <a:pt x="22" y="147"/>
                </a:cubicBezTo>
                <a:cubicBezTo>
                  <a:pt x="22" y="147"/>
                  <a:pt x="23" y="146"/>
                  <a:pt x="23" y="145"/>
                </a:cubicBezTo>
                <a:cubicBezTo>
                  <a:pt x="23" y="144"/>
                  <a:pt x="22" y="143"/>
                  <a:pt x="21" y="143"/>
                </a:cubicBezTo>
                <a:cubicBezTo>
                  <a:pt x="20" y="142"/>
                  <a:pt x="19" y="141"/>
                  <a:pt x="18" y="141"/>
                </a:cubicBezTo>
                <a:cubicBezTo>
                  <a:pt x="18" y="140"/>
                  <a:pt x="17" y="140"/>
                  <a:pt x="17" y="139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8" y="138"/>
                </a:cubicBezTo>
                <a:cubicBezTo>
                  <a:pt x="19" y="138"/>
                  <a:pt x="20" y="137"/>
                  <a:pt x="22" y="136"/>
                </a:cubicBezTo>
                <a:cubicBezTo>
                  <a:pt x="25" y="135"/>
                  <a:pt x="28" y="133"/>
                  <a:pt x="30" y="131"/>
                </a:cubicBezTo>
                <a:cubicBezTo>
                  <a:pt x="32" y="130"/>
                  <a:pt x="33" y="129"/>
                  <a:pt x="34" y="128"/>
                </a:cubicBezTo>
                <a:cubicBezTo>
                  <a:pt x="35" y="127"/>
                  <a:pt x="35" y="126"/>
                  <a:pt x="35" y="124"/>
                </a:cubicBezTo>
                <a:cubicBezTo>
                  <a:pt x="35" y="123"/>
                  <a:pt x="35" y="123"/>
                  <a:pt x="35" y="122"/>
                </a:cubicBezTo>
                <a:cubicBezTo>
                  <a:pt x="33" y="123"/>
                  <a:pt x="33" y="123"/>
                  <a:pt x="33" y="123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3" y="117"/>
                  <a:pt x="32" y="115"/>
                  <a:pt x="31" y="113"/>
                </a:cubicBezTo>
                <a:cubicBezTo>
                  <a:pt x="30" y="112"/>
                  <a:pt x="28" y="112"/>
                  <a:pt x="28" y="112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8" y="112"/>
                  <a:pt x="28" y="112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0" y="113"/>
                  <a:pt x="19" y="114"/>
                  <a:pt x="19" y="114"/>
                </a:cubicBezTo>
                <a:cubicBezTo>
                  <a:pt x="18" y="114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2"/>
                  <a:pt x="19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09"/>
                  <a:pt x="21" y="107"/>
                  <a:pt x="23" y="106"/>
                </a:cubicBezTo>
                <a:cubicBezTo>
                  <a:pt x="25" y="105"/>
                  <a:pt x="27" y="104"/>
                  <a:pt x="29" y="104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104"/>
                  <a:pt x="29" y="104"/>
                  <a:pt x="30" y="105"/>
                </a:cubicBezTo>
                <a:cubicBezTo>
                  <a:pt x="31" y="105"/>
                  <a:pt x="32" y="107"/>
                  <a:pt x="33" y="108"/>
                </a:cubicBezTo>
                <a:cubicBezTo>
                  <a:pt x="34" y="109"/>
                  <a:pt x="34" y="109"/>
                  <a:pt x="34" y="109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7" y="111"/>
                  <a:pt x="37" y="111"/>
                  <a:pt x="39" y="110"/>
                </a:cubicBezTo>
                <a:cubicBezTo>
                  <a:pt x="41" y="109"/>
                  <a:pt x="45" y="108"/>
                  <a:pt x="54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5" y="104"/>
                  <a:pt x="55" y="104"/>
                  <a:pt x="55" y="93"/>
                </a:cubicBezTo>
                <a:cubicBezTo>
                  <a:pt x="55" y="92"/>
                  <a:pt x="55" y="92"/>
                  <a:pt x="55" y="92"/>
                </a:cubicBezTo>
                <a:cubicBezTo>
                  <a:pt x="54" y="92"/>
                  <a:pt x="54" y="92"/>
                  <a:pt x="54" y="92"/>
                </a:cubicBezTo>
                <a:cubicBezTo>
                  <a:pt x="54" y="92"/>
                  <a:pt x="54" y="92"/>
                  <a:pt x="52" y="90"/>
                </a:cubicBezTo>
                <a:cubicBezTo>
                  <a:pt x="51" y="92"/>
                  <a:pt x="51" y="92"/>
                  <a:pt x="51" y="92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2" y="93"/>
                  <a:pt x="56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89"/>
                  <a:pt x="56" y="89"/>
                  <a:pt x="56" y="89"/>
                </a:cubicBezTo>
                <a:cubicBezTo>
                  <a:pt x="56" y="89"/>
                  <a:pt x="56" y="89"/>
                  <a:pt x="56" y="81"/>
                </a:cubicBezTo>
                <a:cubicBezTo>
                  <a:pt x="55" y="81"/>
                  <a:pt x="55" y="81"/>
                  <a:pt x="55" y="81"/>
                </a:cubicBezTo>
                <a:cubicBezTo>
                  <a:pt x="55" y="82"/>
                  <a:pt x="55" y="82"/>
                  <a:pt x="55" y="82"/>
                </a:cubicBezTo>
                <a:cubicBezTo>
                  <a:pt x="58" y="82"/>
                  <a:pt x="61" y="81"/>
                  <a:pt x="63" y="81"/>
                </a:cubicBezTo>
                <a:cubicBezTo>
                  <a:pt x="65" y="81"/>
                  <a:pt x="68" y="82"/>
                  <a:pt x="69" y="82"/>
                </a:cubicBezTo>
                <a:cubicBezTo>
                  <a:pt x="69" y="82"/>
                  <a:pt x="69" y="82"/>
                  <a:pt x="69" y="82"/>
                </a:cubicBezTo>
                <a:cubicBezTo>
                  <a:pt x="70" y="82"/>
                  <a:pt x="70" y="82"/>
                  <a:pt x="70" y="82"/>
                </a:cubicBezTo>
                <a:cubicBezTo>
                  <a:pt x="72" y="83"/>
                  <a:pt x="76" y="86"/>
                  <a:pt x="79" y="89"/>
                </a:cubicBezTo>
                <a:cubicBezTo>
                  <a:pt x="81" y="90"/>
                  <a:pt x="82" y="91"/>
                  <a:pt x="83" y="92"/>
                </a:cubicBezTo>
                <a:cubicBezTo>
                  <a:pt x="84" y="93"/>
                  <a:pt x="84" y="93"/>
                  <a:pt x="84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4"/>
                  <a:pt x="91" y="100"/>
                  <a:pt x="98" y="100"/>
                </a:cubicBezTo>
                <a:cubicBezTo>
                  <a:pt x="104" y="100"/>
                  <a:pt x="112" y="98"/>
                  <a:pt x="112" y="98"/>
                </a:cubicBezTo>
                <a:cubicBezTo>
                  <a:pt x="112" y="97"/>
                  <a:pt x="112" y="97"/>
                  <a:pt x="112" y="97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21" y="99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4" y="98"/>
                </a:cubicBezTo>
                <a:cubicBezTo>
                  <a:pt x="126" y="97"/>
                  <a:pt x="130" y="96"/>
                  <a:pt x="139" y="94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39" y="94"/>
                  <a:pt x="139" y="94"/>
                  <a:pt x="152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63" y="83"/>
                </a:cubicBezTo>
                <a:cubicBezTo>
                  <a:pt x="164" y="82"/>
                  <a:pt x="164" y="82"/>
                  <a:pt x="164" y="82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62" y="81"/>
                  <a:pt x="161" y="80"/>
                  <a:pt x="160" y="78"/>
                </a:cubicBezTo>
                <a:cubicBezTo>
                  <a:pt x="158" y="77"/>
                  <a:pt x="157" y="74"/>
                  <a:pt x="157" y="72"/>
                </a:cubicBezTo>
                <a:cubicBezTo>
                  <a:pt x="157" y="70"/>
                  <a:pt x="158" y="69"/>
                  <a:pt x="159" y="67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60" y="66"/>
                  <a:pt x="161" y="65"/>
                  <a:pt x="162" y="64"/>
                </a:cubicBezTo>
                <a:cubicBezTo>
                  <a:pt x="163" y="64"/>
                  <a:pt x="165" y="64"/>
                  <a:pt x="166" y="64"/>
                </a:cubicBezTo>
                <a:cubicBezTo>
                  <a:pt x="168" y="64"/>
                  <a:pt x="170" y="64"/>
                  <a:pt x="171" y="64"/>
                </a:cubicBezTo>
                <a:cubicBezTo>
                  <a:pt x="172" y="64"/>
                  <a:pt x="172" y="65"/>
                  <a:pt x="173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4" y="65"/>
                  <a:pt x="174" y="65"/>
                  <a:pt x="174" y="65"/>
                </a:cubicBezTo>
                <a:cubicBezTo>
                  <a:pt x="174" y="65"/>
                  <a:pt x="174" y="65"/>
                  <a:pt x="174" y="65"/>
                </a:cubicBezTo>
                <a:cubicBezTo>
                  <a:pt x="174" y="65"/>
                  <a:pt x="174" y="65"/>
                  <a:pt x="197" y="57"/>
                </a:cubicBezTo>
                <a:cubicBezTo>
                  <a:pt x="198" y="56"/>
                  <a:pt x="198" y="56"/>
                  <a:pt x="198" y="56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8" y="55"/>
                  <a:pt x="198" y="54"/>
                  <a:pt x="198" y="53"/>
                </a:cubicBezTo>
                <a:cubicBezTo>
                  <a:pt x="198" y="52"/>
                  <a:pt x="198" y="50"/>
                  <a:pt x="199" y="48"/>
                </a:cubicBezTo>
                <a:cubicBezTo>
                  <a:pt x="200" y="46"/>
                  <a:pt x="201" y="45"/>
                  <a:pt x="202" y="45"/>
                </a:cubicBezTo>
                <a:cubicBezTo>
                  <a:pt x="202" y="45"/>
                  <a:pt x="202" y="45"/>
                  <a:pt x="202" y="45"/>
                </a:cubicBezTo>
                <a:cubicBezTo>
                  <a:pt x="202" y="45"/>
                  <a:pt x="202" y="45"/>
                  <a:pt x="202" y="45"/>
                </a:cubicBezTo>
                <a:cubicBezTo>
                  <a:pt x="203" y="45"/>
                  <a:pt x="203" y="45"/>
                  <a:pt x="203" y="45"/>
                </a:cubicBezTo>
                <a:cubicBezTo>
                  <a:pt x="206" y="45"/>
                  <a:pt x="211" y="46"/>
                  <a:pt x="215" y="48"/>
                </a:cubicBezTo>
                <a:cubicBezTo>
                  <a:pt x="217" y="49"/>
                  <a:pt x="218" y="50"/>
                  <a:pt x="220" y="50"/>
                </a:cubicBezTo>
                <a:cubicBezTo>
                  <a:pt x="221" y="51"/>
                  <a:pt x="222" y="51"/>
                  <a:pt x="222" y="51"/>
                </a:cubicBezTo>
                <a:cubicBezTo>
                  <a:pt x="222" y="52"/>
                  <a:pt x="222" y="52"/>
                  <a:pt x="222" y="52"/>
                </a:cubicBezTo>
                <a:cubicBezTo>
                  <a:pt x="223" y="51"/>
                  <a:pt x="223" y="51"/>
                  <a:pt x="223" y="51"/>
                </a:cubicBezTo>
                <a:cubicBezTo>
                  <a:pt x="223" y="51"/>
                  <a:pt x="239" y="42"/>
                  <a:pt x="246" y="36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249" y="33"/>
                  <a:pt x="250" y="28"/>
                  <a:pt x="252" y="24"/>
                </a:cubicBezTo>
                <a:cubicBezTo>
                  <a:pt x="252" y="21"/>
                  <a:pt x="253" y="19"/>
                  <a:pt x="254" y="17"/>
                </a:cubicBezTo>
                <a:cubicBezTo>
                  <a:pt x="254" y="16"/>
                  <a:pt x="255" y="14"/>
                  <a:pt x="257" y="14"/>
                </a:cubicBezTo>
                <a:cubicBezTo>
                  <a:pt x="257" y="13"/>
                  <a:pt x="257" y="13"/>
                  <a:pt x="257" y="13"/>
                </a:cubicBezTo>
                <a:cubicBezTo>
                  <a:pt x="257" y="13"/>
                  <a:pt x="257" y="13"/>
                  <a:pt x="257" y="13"/>
                </a:cubicBezTo>
                <a:cubicBezTo>
                  <a:pt x="261" y="10"/>
                  <a:pt x="267" y="8"/>
                  <a:pt x="274" y="8"/>
                </a:cubicBezTo>
                <a:cubicBezTo>
                  <a:pt x="278" y="8"/>
                  <a:pt x="281" y="9"/>
                  <a:pt x="285" y="10"/>
                </a:cubicBezTo>
                <a:cubicBezTo>
                  <a:pt x="286" y="8"/>
                  <a:pt x="286" y="8"/>
                  <a:pt x="286" y="8"/>
                </a:cubicBezTo>
                <a:cubicBezTo>
                  <a:pt x="285" y="10"/>
                  <a:pt x="285" y="10"/>
                  <a:pt x="285" y="10"/>
                </a:cubicBezTo>
                <a:cubicBezTo>
                  <a:pt x="287" y="11"/>
                  <a:pt x="290" y="11"/>
                  <a:pt x="292" y="11"/>
                </a:cubicBezTo>
                <a:cubicBezTo>
                  <a:pt x="297" y="11"/>
                  <a:pt x="301" y="9"/>
                  <a:pt x="304" y="7"/>
                </a:cubicBezTo>
                <a:cubicBezTo>
                  <a:pt x="307" y="5"/>
                  <a:pt x="308" y="2"/>
                  <a:pt x="308" y="2"/>
                </a:cubicBezTo>
                <a:cubicBezTo>
                  <a:pt x="307" y="1"/>
                  <a:pt x="307" y="1"/>
                  <a:pt x="307" y="1"/>
                </a:cubicBezTo>
                <a:cubicBezTo>
                  <a:pt x="307" y="3"/>
                  <a:pt x="307" y="3"/>
                  <a:pt x="307" y="3"/>
                </a:cubicBezTo>
                <a:cubicBezTo>
                  <a:pt x="307" y="3"/>
                  <a:pt x="307" y="3"/>
                  <a:pt x="319" y="10"/>
                </a:cubicBezTo>
                <a:cubicBezTo>
                  <a:pt x="319" y="8"/>
                  <a:pt x="319" y="8"/>
                  <a:pt x="319" y="8"/>
                </a:cubicBezTo>
                <a:cubicBezTo>
                  <a:pt x="318" y="8"/>
                  <a:pt x="318" y="8"/>
                  <a:pt x="318" y="8"/>
                </a:cubicBezTo>
                <a:cubicBezTo>
                  <a:pt x="318" y="8"/>
                  <a:pt x="318" y="11"/>
                  <a:pt x="320" y="14"/>
                </a:cubicBezTo>
                <a:cubicBezTo>
                  <a:pt x="320" y="16"/>
                  <a:pt x="321" y="17"/>
                  <a:pt x="322" y="19"/>
                </a:cubicBezTo>
                <a:cubicBezTo>
                  <a:pt x="323" y="20"/>
                  <a:pt x="325" y="21"/>
                  <a:pt x="327" y="22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28" y="22"/>
                  <a:pt x="329" y="22"/>
                  <a:pt x="330" y="22"/>
                </a:cubicBezTo>
                <a:cubicBezTo>
                  <a:pt x="333" y="22"/>
                  <a:pt x="335" y="21"/>
                  <a:pt x="337" y="19"/>
                </a:cubicBezTo>
                <a:cubicBezTo>
                  <a:pt x="338" y="17"/>
                  <a:pt x="339" y="16"/>
                  <a:pt x="340" y="15"/>
                </a:cubicBezTo>
                <a:cubicBezTo>
                  <a:pt x="341" y="15"/>
                  <a:pt x="341" y="15"/>
                  <a:pt x="341" y="15"/>
                </a:cubicBezTo>
                <a:cubicBezTo>
                  <a:pt x="341" y="15"/>
                  <a:pt x="341" y="15"/>
                  <a:pt x="341" y="15"/>
                </a:cubicBezTo>
                <a:cubicBezTo>
                  <a:pt x="342" y="13"/>
                  <a:pt x="344" y="13"/>
                  <a:pt x="346" y="13"/>
                </a:cubicBezTo>
                <a:cubicBezTo>
                  <a:pt x="347" y="13"/>
                  <a:pt x="349" y="13"/>
                  <a:pt x="350" y="13"/>
                </a:cubicBezTo>
                <a:cubicBezTo>
                  <a:pt x="350" y="13"/>
                  <a:pt x="351" y="13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2" y="14"/>
                  <a:pt x="354" y="14"/>
                  <a:pt x="355" y="14"/>
                </a:cubicBezTo>
                <a:cubicBezTo>
                  <a:pt x="356" y="15"/>
                  <a:pt x="358" y="15"/>
                  <a:pt x="359" y="16"/>
                </a:cubicBezTo>
                <a:cubicBezTo>
                  <a:pt x="359" y="16"/>
                  <a:pt x="359" y="16"/>
                  <a:pt x="359" y="16"/>
                </a:cubicBezTo>
                <a:cubicBezTo>
                  <a:pt x="359" y="16"/>
                  <a:pt x="359" y="16"/>
                  <a:pt x="359" y="16"/>
                </a:cubicBezTo>
                <a:cubicBezTo>
                  <a:pt x="360" y="16"/>
                  <a:pt x="360" y="17"/>
                  <a:pt x="361" y="18"/>
                </a:cubicBezTo>
                <a:cubicBezTo>
                  <a:pt x="362" y="19"/>
                  <a:pt x="363" y="20"/>
                  <a:pt x="364" y="22"/>
                </a:cubicBezTo>
                <a:cubicBezTo>
                  <a:pt x="364" y="22"/>
                  <a:pt x="365" y="23"/>
                  <a:pt x="365" y="23"/>
                </a:cubicBezTo>
                <a:cubicBezTo>
                  <a:pt x="365" y="24"/>
                  <a:pt x="365" y="24"/>
                  <a:pt x="365" y="24"/>
                </a:cubicBezTo>
                <a:cubicBezTo>
                  <a:pt x="366" y="25"/>
                  <a:pt x="366" y="25"/>
                  <a:pt x="366" y="25"/>
                </a:cubicBezTo>
                <a:cubicBezTo>
                  <a:pt x="367" y="24"/>
                  <a:pt x="367" y="24"/>
                  <a:pt x="367" y="24"/>
                </a:cubicBezTo>
                <a:cubicBezTo>
                  <a:pt x="367" y="24"/>
                  <a:pt x="367" y="24"/>
                  <a:pt x="368" y="24"/>
                </a:cubicBezTo>
                <a:cubicBezTo>
                  <a:pt x="369" y="24"/>
                  <a:pt x="372" y="23"/>
                  <a:pt x="375" y="23"/>
                </a:cubicBezTo>
                <a:cubicBezTo>
                  <a:pt x="375" y="22"/>
                  <a:pt x="375" y="22"/>
                  <a:pt x="375" y="22"/>
                </a:cubicBezTo>
                <a:cubicBezTo>
                  <a:pt x="374" y="23"/>
                  <a:pt x="374" y="23"/>
                  <a:pt x="374" y="23"/>
                </a:cubicBezTo>
                <a:cubicBezTo>
                  <a:pt x="376" y="24"/>
                  <a:pt x="376" y="25"/>
                  <a:pt x="377" y="26"/>
                </a:cubicBezTo>
                <a:cubicBezTo>
                  <a:pt x="378" y="27"/>
                  <a:pt x="379" y="29"/>
                  <a:pt x="380" y="31"/>
                </a:cubicBezTo>
                <a:cubicBezTo>
                  <a:pt x="381" y="30"/>
                  <a:pt x="381" y="30"/>
                  <a:pt x="381" y="30"/>
                </a:cubicBezTo>
                <a:cubicBezTo>
                  <a:pt x="380" y="30"/>
                  <a:pt x="380" y="30"/>
                  <a:pt x="380" y="30"/>
                </a:cubicBezTo>
                <a:cubicBezTo>
                  <a:pt x="381" y="32"/>
                  <a:pt x="381" y="32"/>
                  <a:pt x="382" y="33"/>
                </a:cubicBezTo>
                <a:cubicBezTo>
                  <a:pt x="383" y="34"/>
                  <a:pt x="384" y="34"/>
                  <a:pt x="385" y="34"/>
                </a:cubicBezTo>
                <a:cubicBezTo>
                  <a:pt x="387" y="34"/>
                  <a:pt x="388" y="33"/>
                  <a:pt x="391" y="33"/>
                </a:cubicBezTo>
                <a:cubicBezTo>
                  <a:pt x="392" y="33"/>
                  <a:pt x="394" y="33"/>
                  <a:pt x="396" y="34"/>
                </a:cubicBezTo>
                <a:cubicBezTo>
                  <a:pt x="396" y="34"/>
                  <a:pt x="396" y="34"/>
                  <a:pt x="396" y="34"/>
                </a:cubicBezTo>
                <a:cubicBezTo>
                  <a:pt x="396" y="34"/>
                  <a:pt x="396" y="34"/>
                  <a:pt x="396" y="34"/>
                </a:cubicBezTo>
                <a:cubicBezTo>
                  <a:pt x="398" y="34"/>
                  <a:pt x="399" y="35"/>
                  <a:pt x="400" y="36"/>
                </a:cubicBezTo>
                <a:cubicBezTo>
                  <a:pt x="400" y="36"/>
                  <a:pt x="400" y="36"/>
                  <a:pt x="400" y="37"/>
                </a:cubicBezTo>
                <a:cubicBezTo>
                  <a:pt x="400" y="38"/>
                  <a:pt x="400" y="39"/>
                  <a:pt x="399" y="39"/>
                </a:cubicBezTo>
                <a:cubicBezTo>
                  <a:pt x="399" y="40"/>
                  <a:pt x="399" y="40"/>
                  <a:pt x="398" y="40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6" y="42"/>
                  <a:pt x="396" y="42"/>
                  <a:pt x="396" y="42"/>
                </a:cubicBezTo>
                <a:cubicBezTo>
                  <a:pt x="398" y="43"/>
                  <a:pt x="398" y="43"/>
                  <a:pt x="398" y="43"/>
                </a:cubicBezTo>
                <a:lnTo>
                  <a:pt x="399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6" name="Estonia"/>
          <p:cNvSpPr>
            <a:spLocks noEditPoints="1"/>
          </p:cNvSpPr>
          <p:nvPr/>
        </p:nvSpPr>
        <p:spPr bwMode="auto">
          <a:xfrm>
            <a:off x="4822542" y="2975706"/>
            <a:ext cx="231055" cy="145956"/>
          </a:xfrm>
          <a:custGeom>
            <a:avLst/>
            <a:gdLst>
              <a:gd name="T0" fmla="*/ 270 w 291"/>
              <a:gd name="T1" fmla="*/ 110 h 184"/>
              <a:gd name="T2" fmla="*/ 260 w 291"/>
              <a:gd name="T3" fmla="*/ 56 h 184"/>
              <a:gd name="T4" fmla="*/ 268 w 291"/>
              <a:gd name="T5" fmla="*/ 14 h 184"/>
              <a:gd name="T6" fmla="*/ 263 w 291"/>
              <a:gd name="T7" fmla="*/ 6 h 184"/>
              <a:gd name="T8" fmla="*/ 203 w 291"/>
              <a:gd name="T9" fmla="*/ 6 h 184"/>
              <a:gd name="T10" fmla="*/ 180 w 291"/>
              <a:gd name="T11" fmla="*/ 9 h 184"/>
              <a:gd name="T12" fmla="*/ 175 w 291"/>
              <a:gd name="T13" fmla="*/ 10 h 184"/>
              <a:gd name="T14" fmla="*/ 168 w 291"/>
              <a:gd name="T15" fmla="*/ 9 h 184"/>
              <a:gd name="T16" fmla="*/ 160 w 291"/>
              <a:gd name="T17" fmla="*/ 4 h 184"/>
              <a:gd name="T18" fmla="*/ 154 w 291"/>
              <a:gd name="T19" fmla="*/ 10 h 184"/>
              <a:gd name="T20" fmla="*/ 139 w 291"/>
              <a:gd name="T21" fmla="*/ 22 h 184"/>
              <a:gd name="T22" fmla="*/ 123 w 291"/>
              <a:gd name="T23" fmla="*/ 32 h 184"/>
              <a:gd name="T24" fmla="*/ 101 w 291"/>
              <a:gd name="T25" fmla="*/ 40 h 184"/>
              <a:gd name="T26" fmla="*/ 89 w 291"/>
              <a:gd name="T27" fmla="*/ 41 h 184"/>
              <a:gd name="T28" fmla="*/ 90 w 291"/>
              <a:gd name="T29" fmla="*/ 52 h 184"/>
              <a:gd name="T30" fmla="*/ 76 w 291"/>
              <a:gd name="T31" fmla="*/ 59 h 184"/>
              <a:gd name="T32" fmla="*/ 69 w 291"/>
              <a:gd name="T33" fmla="*/ 60 h 184"/>
              <a:gd name="T34" fmla="*/ 70 w 291"/>
              <a:gd name="T35" fmla="*/ 67 h 184"/>
              <a:gd name="T36" fmla="*/ 70 w 291"/>
              <a:gd name="T37" fmla="*/ 82 h 184"/>
              <a:gd name="T38" fmla="*/ 69 w 291"/>
              <a:gd name="T39" fmla="*/ 87 h 184"/>
              <a:gd name="T40" fmla="*/ 78 w 291"/>
              <a:gd name="T41" fmla="*/ 96 h 184"/>
              <a:gd name="T42" fmla="*/ 76 w 291"/>
              <a:gd name="T43" fmla="*/ 103 h 184"/>
              <a:gd name="T44" fmla="*/ 77 w 291"/>
              <a:gd name="T45" fmla="*/ 118 h 184"/>
              <a:gd name="T46" fmla="*/ 93 w 291"/>
              <a:gd name="T47" fmla="*/ 136 h 184"/>
              <a:gd name="T48" fmla="*/ 105 w 291"/>
              <a:gd name="T49" fmla="*/ 133 h 184"/>
              <a:gd name="T50" fmla="*/ 118 w 291"/>
              <a:gd name="T51" fmla="*/ 126 h 184"/>
              <a:gd name="T52" fmla="*/ 131 w 291"/>
              <a:gd name="T53" fmla="*/ 150 h 184"/>
              <a:gd name="T54" fmla="*/ 132 w 291"/>
              <a:gd name="T55" fmla="*/ 169 h 184"/>
              <a:gd name="T56" fmla="*/ 142 w 291"/>
              <a:gd name="T57" fmla="*/ 164 h 184"/>
              <a:gd name="T58" fmla="*/ 161 w 291"/>
              <a:gd name="T59" fmla="*/ 145 h 184"/>
              <a:gd name="T60" fmla="*/ 172 w 291"/>
              <a:gd name="T61" fmla="*/ 145 h 184"/>
              <a:gd name="T62" fmla="*/ 189 w 291"/>
              <a:gd name="T63" fmla="*/ 157 h 184"/>
              <a:gd name="T64" fmla="*/ 208 w 291"/>
              <a:gd name="T65" fmla="*/ 157 h 184"/>
              <a:gd name="T66" fmla="*/ 222 w 291"/>
              <a:gd name="T67" fmla="*/ 176 h 184"/>
              <a:gd name="T68" fmla="*/ 255 w 291"/>
              <a:gd name="T69" fmla="*/ 169 h 184"/>
              <a:gd name="T70" fmla="*/ 274 w 291"/>
              <a:gd name="T71" fmla="*/ 165 h 184"/>
              <a:gd name="T72" fmla="*/ 278 w 291"/>
              <a:gd name="T73" fmla="*/ 145 h 184"/>
              <a:gd name="T74" fmla="*/ 38 w 291"/>
              <a:gd name="T75" fmla="*/ 122 h 184"/>
              <a:gd name="T76" fmla="*/ 20 w 291"/>
              <a:gd name="T77" fmla="*/ 125 h 184"/>
              <a:gd name="T78" fmla="*/ 14 w 291"/>
              <a:gd name="T79" fmla="*/ 140 h 184"/>
              <a:gd name="T80" fmla="*/ 0 w 291"/>
              <a:gd name="T81" fmla="*/ 133 h 184"/>
              <a:gd name="T82" fmla="*/ 8 w 291"/>
              <a:gd name="T83" fmla="*/ 145 h 184"/>
              <a:gd name="T84" fmla="*/ 21 w 291"/>
              <a:gd name="T85" fmla="*/ 160 h 184"/>
              <a:gd name="T86" fmla="*/ 17 w 291"/>
              <a:gd name="T87" fmla="*/ 168 h 184"/>
              <a:gd name="T88" fmla="*/ 17 w 291"/>
              <a:gd name="T89" fmla="*/ 184 h 184"/>
              <a:gd name="T90" fmla="*/ 32 w 291"/>
              <a:gd name="T91" fmla="*/ 153 h 184"/>
              <a:gd name="T92" fmla="*/ 59 w 291"/>
              <a:gd name="T93" fmla="*/ 133 h 184"/>
              <a:gd name="T94" fmla="*/ 38 w 291"/>
              <a:gd name="T95" fmla="*/ 122 h 184"/>
              <a:gd name="T96" fmla="*/ 24 w 291"/>
              <a:gd name="T97" fmla="*/ 103 h 184"/>
              <a:gd name="T98" fmla="*/ 35 w 291"/>
              <a:gd name="T99" fmla="*/ 107 h 184"/>
              <a:gd name="T100" fmla="*/ 43 w 291"/>
              <a:gd name="T101" fmla="*/ 102 h 184"/>
              <a:gd name="T102" fmla="*/ 43 w 291"/>
              <a:gd name="T103" fmla="*/ 87 h 184"/>
              <a:gd name="T104" fmla="*/ 25 w 291"/>
              <a:gd name="T105" fmla="*/ 76 h 184"/>
              <a:gd name="T106" fmla="*/ 10 w 291"/>
              <a:gd name="T107" fmla="*/ 95 h 184"/>
              <a:gd name="T108" fmla="*/ 12 w 291"/>
              <a:gd name="T109" fmla="*/ 101 h 184"/>
              <a:gd name="T110" fmla="*/ 61 w 291"/>
              <a:gd name="T111" fmla="*/ 111 h 184"/>
              <a:gd name="T112" fmla="*/ 61 w 291"/>
              <a:gd name="T113" fmla="*/ 118 h 184"/>
              <a:gd name="T114" fmla="*/ 69 w 291"/>
              <a:gd name="T115" fmla="*/ 111 h 184"/>
              <a:gd name="T116" fmla="*/ 61 w 291"/>
              <a:gd name="T117" fmla="*/ 7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91" h="184">
                <a:moveTo>
                  <a:pt x="278" y="129"/>
                </a:moveTo>
                <a:cubicBezTo>
                  <a:pt x="278" y="129"/>
                  <a:pt x="278" y="125"/>
                  <a:pt x="276" y="119"/>
                </a:cubicBezTo>
                <a:cubicBezTo>
                  <a:pt x="276" y="115"/>
                  <a:pt x="270" y="110"/>
                  <a:pt x="270" y="110"/>
                </a:cubicBezTo>
                <a:cubicBezTo>
                  <a:pt x="270" y="110"/>
                  <a:pt x="268" y="96"/>
                  <a:pt x="264" y="87"/>
                </a:cubicBezTo>
                <a:cubicBezTo>
                  <a:pt x="260" y="79"/>
                  <a:pt x="252" y="63"/>
                  <a:pt x="252" y="63"/>
                </a:cubicBezTo>
                <a:cubicBezTo>
                  <a:pt x="252" y="63"/>
                  <a:pt x="256" y="59"/>
                  <a:pt x="260" y="56"/>
                </a:cubicBezTo>
                <a:cubicBezTo>
                  <a:pt x="261" y="53"/>
                  <a:pt x="267" y="40"/>
                  <a:pt x="267" y="40"/>
                </a:cubicBezTo>
                <a:cubicBezTo>
                  <a:pt x="271" y="18"/>
                  <a:pt x="271" y="18"/>
                  <a:pt x="271" y="18"/>
                </a:cubicBezTo>
                <a:cubicBezTo>
                  <a:pt x="271" y="18"/>
                  <a:pt x="268" y="16"/>
                  <a:pt x="268" y="14"/>
                </a:cubicBezTo>
                <a:cubicBezTo>
                  <a:pt x="268" y="12"/>
                  <a:pt x="276" y="6"/>
                  <a:pt x="276" y="6"/>
                </a:cubicBezTo>
                <a:cubicBezTo>
                  <a:pt x="268" y="0"/>
                  <a:pt x="268" y="0"/>
                  <a:pt x="268" y="0"/>
                </a:cubicBezTo>
                <a:cubicBezTo>
                  <a:pt x="268" y="0"/>
                  <a:pt x="267" y="5"/>
                  <a:pt x="263" y="6"/>
                </a:cubicBezTo>
                <a:cubicBezTo>
                  <a:pt x="259" y="10"/>
                  <a:pt x="249" y="5"/>
                  <a:pt x="241" y="6"/>
                </a:cubicBezTo>
                <a:cubicBezTo>
                  <a:pt x="232" y="9"/>
                  <a:pt x="237" y="13"/>
                  <a:pt x="226" y="13"/>
                </a:cubicBezTo>
                <a:cubicBezTo>
                  <a:pt x="215" y="13"/>
                  <a:pt x="203" y="6"/>
                  <a:pt x="203" y="6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88" y="6"/>
                  <a:pt x="188" y="6"/>
                  <a:pt x="188" y="6"/>
                </a:cubicBezTo>
                <a:cubicBezTo>
                  <a:pt x="180" y="9"/>
                  <a:pt x="180" y="9"/>
                  <a:pt x="180" y="9"/>
                </a:cubicBezTo>
                <a:cubicBezTo>
                  <a:pt x="177" y="4"/>
                  <a:pt x="177" y="4"/>
                  <a:pt x="177" y="4"/>
                </a:cubicBezTo>
                <a:cubicBezTo>
                  <a:pt x="173" y="5"/>
                  <a:pt x="173" y="5"/>
                  <a:pt x="173" y="5"/>
                </a:cubicBezTo>
                <a:cubicBezTo>
                  <a:pt x="175" y="10"/>
                  <a:pt x="175" y="10"/>
                  <a:pt x="175" y="10"/>
                </a:cubicBezTo>
                <a:cubicBezTo>
                  <a:pt x="170" y="10"/>
                  <a:pt x="170" y="10"/>
                  <a:pt x="170" y="10"/>
                </a:cubicBezTo>
                <a:cubicBezTo>
                  <a:pt x="170" y="9"/>
                  <a:pt x="170" y="9"/>
                  <a:pt x="170" y="9"/>
                </a:cubicBezTo>
                <a:cubicBezTo>
                  <a:pt x="168" y="9"/>
                  <a:pt x="168" y="9"/>
                  <a:pt x="168" y="9"/>
                </a:cubicBezTo>
                <a:cubicBezTo>
                  <a:pt x="168" y="13"/>
                  <a:pt x="168" y="13"/>
                  <a:pt x="168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0" y="4"/>
                  <a:pt x="160" y="4"/>
                  <a:pt x="160" y="4"/>
                </a:cubicBezTo>
                <a:cubicBezTo>
                  <a:pt x="158" y="5"/>
                  <a:pt x="158" y="5"/>
                  <a:pt x="158" y="5"/>
                </a:cubicBezTo>
                <a:cubicBezTo>
                  <a:pt x="158" y="5"/>
                  <a:pt x="161" y="13"/>
                  <a:pt x="160" y="14"/>
                </a:cubicBezTo>
                <a:cubicBezTo>
                  <a:pt x="158" y="14"/>
                  <a:pt x="154" y="10"/>
                  <a:pt x="154" y="10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54" y="18"/>
                  <a:pt x="154" y="20"/>
                  <a:pt x="151" y="21"/>
                </a:cubicBezTo>
                <a:cubicBezTo>
                  <a:pt x="149" y="22"/>
                  <a:pt x="139" y="22"/>
                  <a:pt x="139" y="22"/>
                </a:cubicBezTo>
                <a:cubicBezTo>
                  <a:pt x="139" y="22"/>
                  <a:pt x="132" y="26"/>
                  <a:pt x="131" y="26"/>
                </a:cubicBezTo>
                <a:cubicBezTo>
                  <a:pt x="130" y="26"/>
                  <a:pt x="122" y="20"/>
                  <a:pt x="120" y="21"/>
                </a:cubicBezTo>
                <a:cubicBezTo>
                  <a:pt x="119" y="22"/>
                  <a:pt x="123" y="32"/>
                  <a:pt x="123" y="32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08" y="32"/>
                  <a:pt x="105" y="33"/>
                </a:cubicBezTo>
                <a:cubicBezTo>
                  <a:pt x="101" y="35"/>
                  <a:pt x="101" y="40"/>
                  <a:pt x="101" y="40"/>
                </a:cubicBezTo>
                <a:cubicBezTo>
                  <a:pt x="97" y="40"/>
                  <a:pt x="97" y="40"/>
                  <a:pt x="97" y="40"/>
                </a:cubicBezTo>
                <a:cubicBezTo>
                  <a:pt x="99" y="44"/>
                  <a:pt x="99" y="44"/>
                  <a:pt x="99" y="44"/>
                </a:cubicBezTo>
                <a:cubicBezTo>
                  <a:pt x="89" y="41"/>
                  <a:pt x="89" y="41"/>
                  <a:pt x="89" y="41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4"/>
                  <a:pt x="95" y="52"/>
                  <a:pt x="93" y="53"/>
                </a:cubicBezTo>
                <a:cubicBezTo>
                  <a:pt x="92" y="55"/>
                  <a:pt x="90" y="52"/>
                  <a:pt x="90" y="52"/>
                </a:cubicBezTo>
                <a:cubicBezTo>
                  <a:pt x="81" y="53"/>
                  <a:pt x="81" y="53"/>
                  <a:pt x="81" y="53"/>
                </a:cubicBezTo>
                <a:cubicBezTo>
                  <a:pt x="77" y="55"/>
                  <a:pt x="77" y="55"/>
                  <a:pt x="77" y="55"/>
                </a:cubicBezTo>
                <a:cubicBezTo>
                  <a:pt x="76" y="59"/>
                  <a:pt x="76" y="59"/>
                  <a:pt x="76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0"/>
                  <a:pt x="69" y="60"/>
                  <a:pt x="69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4"/>
                  <a:pt x="67" y="64"/>
                  <a:pt x="67" y="64"/>
                </a:cubicBezTo>
                <a:cubicBezTo>
                  <a:pt x="70" y="67"/>
                  <a:pt x="70" y="67"/>
                  <a:pt x="70" y="67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6" y="74"/>
                  <a:pt x="66" y="76"/>
                </a:cubicBezTo>
                <a:cubicBezTo>
                  <a:pt x="66" y="79"/>
                  <a:pt x="69" y="82"/>
                  <a:pt x="70" y="82"/>
                </a:cubicBezTo>
                <a:cubicBezTo>
                  <a:pt x="73" y="82"/>
                  <a:pt x="74" y="79"/>
                  <a:pt x="74" y="79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80"/>
                  <a:pt x="69" y="84"/>
                  <a:pt x="69" y="87"/>
                </a:cubicBezTo>
                <a:cubicBezTo>
                  <a:pt x="67" y="90"/>
                  <a:pt x="73" y="95"/>
                  <a:pt x="73" y="95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8" y="96"/>
                  <a:pt x="78" y="96"/>
                  <a:pt x="78" y="96"/>
                </a:cubicBezTo>
                <a:cubicBezTo>
                  <a:pt x="86" y="98"/>
                  <a:pt x="86" y="98"/>
                  <a:pt x="86" y="98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8"/>
                  <a:pt x="82" y="117"/>
                  <a:pt x="85" y="119"/>
                </a:cubicBezTo>
                <a:cubicBezTo>
                  <a:pt x="88" y="122"/>
                  <a:pt x="89" y="126"/>
                  <a:pt x="90" y="129"/>
                </a:cubicBezTo>
                <a:cubicBezTo>
                  <a:pt x="92" y="132"/>
                  <a:pt x="93" y="136"/>
                  <a:pt x="93" y="136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16" y="136"/>
                  <a:pt x="116" y="127"/>
                  <a:pt x="118" y="126"/>
                </a:cubicBezTo>
                <a:cubicBezTo>
                  <a:pt x="120" y="125"/>
                  <a:pt x="128" y="126"/>
                  <a:pt x="130" y="129"/>
                </a:cubicBezTo>
                <a:cubicBezTo>
                  <a:pt x="132" y="130"/>
                  <a:pt x="127" y="138"/>
                  <a:pt x="127" y="138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28" y="161"/>
                  <a:pt x="128" y="161"/>
                  <a:pt x="128" y="161"/>
                </a:cubicBezTo>
                <a:cubicBezTo>
                  <a:pt x="130" y="169"/>
                  <a:pt x="130" y="169"/>
                  <a:pt x="130" y="169"/>
                </a:cubicBezTo>
                <a:cubicBezTo>
                  <a:pt x="132" y="169"/>
                  <a:pt x="132" y="169"/>
                  <a:pt x="132" y="169"/>
                </a:cubicBezTo>
                <a:cubicBezTo>
                  <a:pt x="134" y="164"/>
                  <a:pt x="134" y="164"/>
                  <a:pt x="134" y="164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2" y="164"/>
                  <a:pt x="142" y="164"/>
                  <a:pt x="142" y="164"/>
                </a:cubicBezTo>
                <a:cubicBezTo>
                  <a:pt x="146" y="154"/>
                  <a:pt x="146" y="154"/>
                  <a:pt x="146" y="154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61" y="145"/>
                  <a:pt x="161" y="145"/>
                  <a:pt x="161" y="145"/>
                </a:cubicBezTo>
                <a:cubicBezTo>
                  <a:pt x="165" y="145"/>
                  <a:pt x="165" y="145"/>
                  <a:pt x="165" y="145"/>
                </a:cubicBezTo>
                <a:cubicBezTo>
                  <a:pt x="170" y="152"/>
                  <a:pt x="170" y="152"/>
                  <a:pt x="170" y="152"/>
                </a:cubicBezTo>
                <a:cubicBezTo>
                  <a:pt x="172" y="145"/>
                  <a:pt x="172" y="145"/>
                  <a:pt x="172" y="145"/>
                </a:cubicBezTo>
                <a:cubicBezTo>
                  <a:pt x="180" y="150"/>
                  <a:pt x="180" y="150"/>
                  <a:pt x="180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9" y="157"/>
                  <a:pt x="189" y="157"/>
                  <a:pt x="189" y="157"/>
                </a:cubicBezTo>
                <a:cubicBezTo>
                  <a:pt x="195" y="153"/>
                  <a:pt x="195" y="153"/>
                  <a:pt x="195" y="153"/>
                </a:cubicBezTo>
                <a:cubicBezTo>
                  <a:pt x="195" y="153"/>
                  <a:pt x="198" y="160"/>
                  <a:pt x="200" y="160"/>
                </a:cubicBezTo>
                <a:cubicBezTo>
                  <a:pt x="203" y="160"/>
                  <a:pt x="208" y="157"/>
                  <a:pt x="208" y="157"/>
                </a:cubicBezTo>
                <a:cubicBezTo>
                  <a:pt x="208" y="162"/>
                  <a:pt x="208" y="162"/>
                  <a:pt x="208" y="162"/>
                </a:cubicBezTo>
                <a:cubicBezTo>
                  <a:pt x="208" y="162"/>
                  <a:pt x="215" y="165"/>
                  <a:pt x="218" y="167"/>
                </a:cubicBezTo>
                <a:cubicBezTo>
                  <a:pt x="221" y="169"/>
                  <a:pt x="219" y="176"/>
                  <a:pt x="222" y="176"/>
                </a:cubicBezTo>
                <a:cubicBezTo>
                  <a:pt x="234" y="176"/>
                  <a:pt x="234" y="176"/>
                  <a:pt x="234" y="176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55" y="169"/>
                  <a:pt x="255" y="169"/>
                  <a:pt x="255" y="169"/>
                </a:cubicBezTo>
                <a:cubicBezTo>
                  <a:pt x="255" y="169"/>
                  <a:pt x="265" y="173"/>
                  <a:pt x="270" y="172"/>
                </a:cubicBezTo>
                <a:cubicBezTo>
                  <a:pt x="271" y="172"/>
                  <a:pt x="274" y="172"/>
                  <a:pt x="275" y="171"/>
                </a:cubicBezTo>
                <a:cubicBezTo>
                  <a:pt x="274" y="165"/>
                  <a:pt x="274" y="165"/>
                  <a:pt x="274" y="165"/>
                </a:cubicBezTo>
                <a:cubicBezTo>
                  <a:pt x="275" y="157"/>
                  <a:pt x="275" y="157"/>
                  <a:pt x="275" y="157"/>
                </a:cubicBezTo>
                <a:cubicBezTo>
                  <a:pt x="275" y="157"/>
                  <a:pt x="279" y="157"/>
                  <a:pt x="282" y="153"/>
                </a:cubicBezTo>
                <a:cubicBezTo>
                  <a:pt x="282" y="150"/>
                  <a:pt x="278" y="145"/>
                  <a:pt x="278" y="145"/>
                </a:cubicBezTo>
                <a:cubicBezTo>
                  <a:pt x="278" y="145"/>
                  <a:pt x="290" y="142"/>
                  <a:pt x="291" y="140"/>
                </a:cubicBezTo>
                <a:cubicBezTo>
                  <a:pt x="291" y="137"/>
                  <a:pt x="278" y="129"/>
                  <a:pt x="278" y="129"/>
                </a:cubicBezTo>
                <a:close/>
                <a:moveTo>
                  <a:pt x="38" y="122"/>
                </a:move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29" y="121"/>
                  <a:pt x="28" y="122"/>
                </a:cubicBezTo>
                <a:cubicBezTo>
                  <a:pt x="27" y="123"/>
                  <a:pt x="20" y="125"/>
                  <a:pt x="20" y="125"/>
                </a:cubicBezTo>
                <a:cubicBezTo>
                  <a:pt x="20" y="125"/>
                  <a:pt x="24" y="132"/>
                  <a:pt x="21" y="133"/>
                </a:cubicBezTo>
                <a:cubicBezTo>
                  <a:pt x="19" y="133"/>
                  <a:pt x="16" y="126"/>
                  <a:pt x="16" y="126"/>
                </a:cubicBezTo>
                <a:cubicBezTo>
                  <a:pt x="14" y="140"/>
                  <a:pt x="14" y="140"/>
                  <a:pt x="14" y="140"/>
                </a:cubicBezTo>
                <a:cubicBezTo>
                  <a:pt x="8" y="137"/>
                  <a:pt x="8" y="137"/>
                  <a:pt x="8" y="137"/>
                </a:cubicBezTo>
                <a:cubicBezTo>
                  <a:pt x="8" y="133"/>
                  <a:pt x="8" y="133"/>
                  <a:pt x="8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41"/>
                  <a:pt x="5" y="141"/>
                  <a:pt x="5" y="141"/>
                </a:cubicBezTo>
                <a:cubicBezTo>
                  <a:pt x="8" y="145"/>
                  <a:pt x="8" y="145"/>
                  <a:pt x="8" y="145"/>
                </a:cubicBezTo>
                <a:cubicBezTo>
                  <a:pt x="2" y="153"/>
                  <a:pt x="2" y="153"/>
                  <a:pt x="2" y="153"/>
                </a:cubicBezTo>
                <a:cubicBezTo>
                  <a:pt x="2" y="153"/>
                  <a:pt x="9" y="157"/>
                  <a:pt x="12" y="158"/>
                </a:cubicBezTo>
                <a:cubicBezTo>
                  <a:pt x="16" y="161"/>
                  <a:pt x="21" y="160"/>
                  <a:pt x="21" y="160"/>
                </a:cubicBezTo>
                <a:cubicBezTo>
                  <a:pt x="21" y="160"/>
                  <a:pt x="23" y="161"/>
                  <a:pt x="23" y="165"/>
                </a:cubicBezTo>
                <a:cubicBezTo>
                  <a:pt x="23" y="168"/>
                  <a:pt x="21" y="169"/>
                  <a:pt x="21" y="169"/>
                </a:cubicBezTo>
                <a:cubicBezTo>
                  <a:pt x="17" y="168"/>
                  <a:pt x="17" y="168"/>
                  <a:pt x="17" y="168"/>
                </a:cubicBezTo>
                <a:cubicBezTo>
                  <a:pt x="17" y="173"/>
                  <a:pt x="17" y="173"/>
                  <a:pt x="17" y="173"/>
                </a:cubicBezTo>
                <a:cubicBezTo>
                  <a:pt x="17" y="176"/>
                  <a:pt x="12" y="180"/>
                  <a:pt x="12" y="180"/>
                </a:cubicBezTo>
                <a:cubicBezTo>
                  <a:pt x="17" y="184"/>
                  <a:pt x="17" y="184"/>
                  <a:pt x="17" y="184"/>
                </a:cubicBezTo>
                <a:cubicBezTo>
                  <a:pt x="17" y="184"/>
                  <a:pt x="21" y="180"/>
                  <a:pt x="24" y="175"/>
                </a:cubicBezTo>
                <a:cubicBezTo>
                  <a:pt x="27" y="169"/>
                  <a:pt x="27" y="158"/>
                  <a:pt x="27" y="158"/>
                </a:cubicBezTo>
                <a:cubicBezTo>
                  <a:pt x="27" y="158"/>
                  <a:pt x="31" y="154"/>
                  <a:pt x="32" y="153"/>
                </a:cubicBezTo>
                <a:cubicBezTo>
                  <a:pt x="33" y="153"/>
                  <a:pt x="43" y="150"/>
                  <a:pt x="43" y="150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5" y="125"/>
                  <a:pt x="52" y="117"/>
                  <a:pt x="46" y="117"/>
                </a:cubicBezTo>
                <a:cubicBezTo>
                  <a:pt x="40" y="117"/>
                  <a:pt x="38" y="122"/>
                  <a:pt x="38" y="122"/>
                </a:cubicBezTo>
                <a:close/>
                <a:moveTo>
                  <a:pt x="19" y="96"/>
                </a:moveTo>
                <a:cubicBezTo>
                  <a:pt x="25" y="101"/>
                  <a:pt x="25" y="101"/>
                  <a:pt x="25" y="101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2" y="98"/>
                  <a:pt x="42" y="98"/>
                  <a:pt x="42" y="98"/>
                </a:cubicBezTo>
                <a:cubicBezTo>
                  <a:pt x="51" y="96"/>
                  <a:pt x="51" y="96"/>
                  <a:pt x="51" y="96"/>
                </a:cubicBezTo>
                <a:cubicBezTo>
                  <a:pt x="51" y="96"/>
                  <a:pt x="46" y="90"/>
                  <a:pt x="43" y="87"/>
                </a:cubicBezTo>
                <a:cubicBezTo>
                  <a:pt x="39" y="84"/>
                  <a:pt x="35" y="84"/>
                  <a:pt x="35" y="84"/>
                </a:cubicBezTo>
                <a:cubicBezTo>
                  <a:pt x="29" y="79"/>
                  <a:pt x="29" y="79"/>
                  <a:pt x="29" y="79"/>
                </a:cubicBezTo>
                <a:cubicBezTo>
                  <a:pt x="25" y="76"/>
                  <a:pt x="25" y="76"/>
                  <a:pt x="25" y="76"/>
                </a:cubicBezTo>
                <a:cubicBezTo>
                  <a:pt x="27" y="83"/>
                  <a:pt x="27" y="83"/>
                  <a:pt x="27" y="83"/>
                </a:cubicBezTo>
                <a:cubicBezTo>
                  <a:pt x="21" y="91"/>
                  <a:pt x="21" y="91"/>
                  <a:pt x="21" y="91"/>
                </a:cubicBezTo>
                <a:cubicBezTo>
                  <a:pt x="10" y="95"/>
                  <a:pt x="10" y="95"/>
                  <a:pt x="10" y="95"/>
                </a:cubicBezTo>
                <a:cubicBezTo>
                  <a:pt x="8" y="94"/>
                  <a:pt x="8" y="94"/>
                  <a:pt x="8" y="94"/>
                </a:cubicBezTo>
                <a:cubicBezTo>
                  <a:pt x="2" y="96"/>
                  <a:pt x="2" y="96"/>
                  <a:pt x="2" y="96"/>
                </a:cubicBezTo>
                <a:cubicBezTo>
                  <a:pt x="12" y="101"/>
                  <a:pt x="12" y="101"/>
                  <a:pt x="12" y="101"/>
                </a:cubicBezTo>
                <a:lnTo>
                  <a:pt x="19" y="96"/>
                </a:lnTo>
                <a:close/>
                <a:moveTo>
                  <a:pt x="61" y="107"/>
                </a:moveTo>
                <a:cubicBezTo>
                  <a:pt x="61" y="111"/>
                  <a:pt x="61" y="111"/>
                  <a:pt x="61" y="111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61" y="118"/>
                  <a:pt x="61" y="118"/>
                  <a:pt x="61" y="118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71" y="119"/>
                  <a:pt x="71" y="119"/>
                  <a:pt x="71" y="119"/>
                </a:cubicBezTo>
                <a:cubicBezTo>
                  <a:pt x="69" y="111"/>
                  <a:pt x="69" y="111"/>
                  <a:pt x="69" y="111"/>
                </a:cubicBezTo>
                <a:lnTo>
                  <a:pt x="61" y="107"/>
                </a:lnTo>
                <a:close/>
                <a:moveTo>
                  <a:pt x="57" y="83"/>
                </a:moveTo>
                <a:cubicBezTo>
                  <a:pt x="71" y="87"/>
                  <a:pt x="65" y="78"/>
                  <a:pt x="61" y="78"/>
                </a:cubicBezTo>
                <a:cubicBezTo>
                  <a:pt x="55" y="78"/>
                  <a:pt x="47" y="80"/>
                  <a:pt x="57" y="8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7" name="Freeform 36"/>
          <p:cNvSpPr>
            <a:spLocks noEditPoints="1"/>
          </p:cNvSpPr>
          <p:nvPr/>
        </p:nvSpPr>
        <p:spPr bwMode="auto">
          <a:xfrm>
            <a:off x="4820851" y="2972888"/>
            <a:ext cx="234436" cy="149901"/>
          </a:xfrm>
          <a:custGeom>
            <a:avLst/>
            <a:gdLst>
              <a:gd name="T0" fmla="*/ 270 w 295"/>
              <a:gd name="T1" fmla="*/ 44 h 189"/>
              <a:gd name="T2" fmla="*/ 279 w 295"/>
              <a:gd name="T3" fmla="*/ 8 h 189"/>
              <a:gd name="T4" fmla="*/ 205 w 295"/>
              <a:gd name="T5" fmla="*/ 7 h 189"/>
              <a:gd name="T6" fmla="*/ 174 w 295"/>
              <a:gd name="T7" fmla="*/ 13 h 189"/>
              <a:gd name="T8" fmla="*/ 160 w 295"/>
              <a:gd name="T9" fmla="*/ 16 h 189"/>
              <a:gd name="T10" fmla="*/ 155 w 295"/>
              <a:gd name="T11" fmla="*/ 13 h 189"/>
              <a:gd name="T12" fmla="*/ 133 w 295"/>
              <a:gd name="T13" fmla="*/ 28 h 189"/>
              <a:gd name="T14" fmla="*/ 124 w 295"/>
              <a:gd name="T15" fmla="*/ 34 h 189"/>
              <a:gd name="T16" fmla="*/ 90 w 295"/>
              <a:gd name="T17" fmla="*/ 47 h 189"/>
              <a:gd name="T18" fmla="*/ 94 w 295"/>
              <a:gd name="T19" fmla="*/ 56 h 189"/>
              <a:gd name="T20" fmla="*/ 76 w 295"/>
              <a:gd name="T21" fmla="*/ 60 h 189"/>
              <a:gd name="T22" fmla="*/ 67 w 295"/>
              <a:gd name="T23" fmla="*/ 77 h 189"/>
              <a:gd name="T24" fmla="*/ 72 w 295"/>
              <a:gd name="T25" fmla="*/ 103 h 189"/>
              <a:gd name="T26" fmla="*/ 78 w 295"/>
              <a:gd name="T27" fmla="*/ 123 h 189"/>
              <a:gd name="T28" fmla="*/ 119 w 295"/>
              <a:gd name="T29" fmla="*/ 140 h 189"/>
              <a:gd name="T30" fmla="*/ 131 w 295"/>
              <a:gd name="T31" fmla="*/ 133 h 189"/>
              <a:gd name="T32" fmla="*/ 136 w 295"/>
              <a:gd name="T33" fmla="*/ 173 h 189"/>
              <a:gd name="T34" fmla="*/ 171 w 295"/>
              <a:gd name="T35" fmla="*/ 156 h 189"/>
              <a:gd name="T36" fmla="*/ 211 w 295"/>
              <a:gd name="T37" fmla="*/ 161 h 189"/>
              <a:gd name="T38" fmla="*/ 256 w 295"/>
              <a:gd name="T39" fmla="*/ 174 h 189"/>
              <a:gd name="T40" fmla="*/ 280 w 295"/>
              <a:gd name="T41" fmla="*/ 148 h 189"/>
              <a:gd name="T42" fmla="*/ 292 w 295"/>
              <a:gd name="T43" fmla="*/ 143 h 189"/>
              <a:gd name="T44" fmla="*/ 277 w 295"/>
              <a:gd name="T45" fmla="*/ 159 h 189"/>
              <a:gd name="T46" fmla="*/ 258 w 295"/>
              <a:gd name="T47" fmla="*/ 171 h 189"/>
              <a:gd name="T48" fmla="*/ 224 w 295"/>
              <a:gd name="T49" fmla="*/ 177 h 189"/>
              <a:gd name="T50" fmla="*/ 198 w 295"/>
              <a:gd name="T51" fmla="*/ 154 h 189"/>
              <a:gd name="T52" fmla="*/ 162 w 295"/>
              <a:gd name="T53" fmla="*/ 147 h 189"/>
              <a:gd name="T54" fmla="*/ 132 w 295"/>
              <a:gd name="T55" fmla="*/ 164 h 189"/>
              <a:gd name="T56" fmla="*/ 118 w 295"/>
              <a:gd name="T57" fmla="*/ 139 h 189"/>
              <a:gd name="T58" fmla="*/ 79 w 295"/>
              <a:gd name="T59" fmla="*/ 121 h 189"/>
              <a:gd name="T60" fmla="*/ 73 w 295"/>
              <a:gd name="T61" fmla="*/ 104 h 189"/>
              <a:gd name="T62" fmla="*/ 75 w 295"/>
              <a:gd name="T63" fmla="*/ 81 h 189"/>
              <a:gd name="T64" fmla="*/ 72 w 295"/>
              <a:gd name="T65" fmla="*/ 77 h 189"/>
              <a:gd name="T66" fmla="*/ 80 w 295"/>
              <a:gd name="T67" fmla="*/ 58 h 189"/>
              <a:gd name="T68" fmla="*/ 100 w 295"/>
              <a:gd name="T69" fmla="*/ 48 h 189"/>
              <a:gd name="T70" fmla="*/ 127 w 295"/>
              <a:gd name="T71" fmla="*/ 36 h 189"/>
              <a:gd name="T72" fmla="*/ 133 w 295"/>
              <a:gd name="T73" fmla="*/ 31 h 189"/>
              <a:gd name="T74" fmla="*/ 163 w 295"/>
              <a:gd name="T75" fmla="*/ 10 h 189"/>
              <a:gd name="T76" fmla="*/ 171 w 295"/>
              <a:gd name="T77" fmla="*/ 15 h 189"/>
              <a:gd name="T78" fmla="*/ 205 w 295"/>
              <a:gd name="T79" fmla="*/ 9 h 189"/>
              <a:gd name="T80" fmla="*/ 270 w 295"/>
              <a:gd name="T81" fmla="*/ 14 h 189"/>
              <a:gd name="T82" fmla="*/ 270 w 295"/>
              <a:gd name="T83" fmla="*/ 113 h 189"/>
              <a:gd name="T84" fmla="*/ 22 w 295"/>
              <a:gd name="T85" fmla="*/ 126 h 189"/>
              <a:gd name="T86" fmla="*/ 11 w 295"/>
              <a:gd name="T87" fmla="*/ 136 h 189"/>
              <a:gd name="T88" fmla="*/ 24 w 295"/>
              <a:gd name="T89" fmla="*/ 164 h 189"/>
              <a:gd name="T90" fmla="*/ 18 w 295"/>
              <a:gd name="T91" fmla="*/ 171 h 189"/>
              <a:gd name="T92" fmla="*/ 46 w 295"/>
              <a:gd name="T93" fmla="*/ 154 h 189"/>
              <a:gd name="T94" fmla="*/ 64 w 295"/>
              <a:gd name="T95" fmla="*/ 128 h 189"/>
              <a:gd name="T96" fmla="*/ 27 w 295"/>
              <a:gd name="T97" fmla="*/ 161 h 189"/>
              <a:gd name="T98" fmla="*/ 24 w 295"/>
              <a:gd name="T99" fmla="*/ 173 h 189"/>
              <a:gd name="T100" fmla="*/ 3 w 295"/>
              <a:gd name="T101" fmla="*/ 140 h 189"/>
              <a:gd name="T102" fmla="*/ 24 w 295"/>
              <a:gd name="T103" fmla="*/ 137 h 189"/>
              <a:gd name="T104" fmla="*/ 25 w 295"/>
              <a:gd name="T105" fmla="*/ 106 h 189"/>
              <a:gd name="T106" fmla="*/ 44 w 295"/>
              <a:gd name="T107" fmla="*/ 101 h 189"/>
              <a:gd name="T108" fmla="*/ 23 w 295"/>
              <a:gd name="T109" fmla="*/ 93 h 189"/>
              <a:gd name="T110" fmla="*/ 5 w 295"/>
              <a:gd name="T111" fmla="*/ 101 h 189"/>
              <a:gd name="T112" fmla="*/ 37 w 295"/>
              <a:gd name="T113" fmla="*/ 89 h 189"/>
              <a:gd name="T114" fmla="*/ 36 w 295"/>
              <a:gd name="T115" fmla="*/ 109 h 189"/>
              <a:gd name="T116" fmla="*/ 62 w 295"/>
              <a:gd name="T117" fmla="*/ 113 h 189"/>
              <a:gd name="T118" fmla="*/ 70 w 295"/>
              <a:gd name="T119" fmla="*/ 116 h 189"/>
              <a:gd name="T120" fmla="*/ 64 w 295"/>
              <a:gd name="T121" fmla="*/ 110 h 189"/>
              <a:gd name="T122" fmla="*/ 56 w 295"/>
              <a:gd name="T123" fmla="*/ 83 h 189"/>
              <a:gd name="T124" fmla="*/ 66 w 295"/>
              <a:gd name="T125" fmla="*/ 85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5" h="189">
                <a:moveTo>
                  <a:pt x="280" y="132"/>
                </a:moveTo>
                <a:cubicBezTo>
                  <a:pt x="281" y="132"/>
                  <a:pt x="281" y="132"/>
                  <a:pt x="281" y="132"/>
                </a:cubicBezTo>
                <a:cubicBezTo>
                  <a:pt x="281" y="132"/>
                  <a:pt x="281" y="128"/>
                  <a:pt x="280" y="122"/>
                </a:cubicBezTo>
                <a:cubicBezTo>
                  <a:pt x="278" y="122"/>
                  <a:pt x="278" y="122"/>
                  <a:pt x="278" y="122"/>
                </a:cubicBezTo>
                <a:cubicBezTo>
                  <a:pt x="280" y="122"/>
                  <a:pt x="280" y="122"/>
                  <a:pt x="280" y="122"/>
                </a:cubicBezTo>
                <a:cubicBezTo>
                  <a:pt x="280" y="121"/>
                  <a:pt x="279" y="120"/>
                  <a:pt x="279" y="118"/>
                </a:cubicBezTo>
                <a:cubicBezTo>
                  <a:pt x="276" y="115"/>
                  <a:pt x="272" y="112"/>
                  <a:pt x="272" y="112"/>
                </a:cubicBezTo>
                <a:cubicBezTo>
                  <a:pt x="272" y="113"/>
                  <a:pt x="272" y="113"/>
                  <a:pt x="272" y="113"/>
                </a:cubicBezTo>
                <a:cubicBezTo>
                  <a:pt x="273" y="113"/>
                  <a:pt x="273" y="113"/>
                  <a:pt x="273" y="113"/>
                </a:cubicBezTo>
                <a:cubicBezTo>
                  <a:pt x="273" y="113"/>
                  <a:pt x="272" y="99"/>
                  <a:pt x="267" y="89"/>
                </a:cubicBezTo>
                <a:cubicBezTo>
                  <a:pt x="267" y="89"/>
                  <a:pt x="267" y="89"/>
                  <a:pt x="267" y="89"/>
                </a:cubicBezTo>
                <a:cubicBezTo>
                  <a:pt x="267" y="89"/>
                  <a:pt x="267" y="89"/>
                  <a:pt x="267" y="89"/>
                </a:cubicBezTo>
                <a:cubicBezTo>
                  <a:pt x="265" y="85"/>
                  <a:pt x="262" y="79"/>
                  <a:pt x="260" y="74"/>
                </a:cubicBezTo>
                <a:cubicBezTo>
                  <a:pt x="257" y="69"/>
                  <a:pt x="255" y="65"/>
                  <a:pt x="255" y="65"/>
                </a:cubicBezTo>
                <a:cubicBezTo>
                  <a:pt x="254" y="66"/>
                  <a:pt x="254" y="66"/>
                  <a:pt x="254" y="66"/>
                </a:cubicBezTo>
                <a:cubicBezTo>
                  <a:pt x="255" y="67"/>
                  <a:pt x="255" y="67"/>
                  <a:pt x="255" y="67"/>
                </a:cubicBezTo>
                <a:cubicBezTo>
                  <a:pt x="255" y="67"/>
                  <a:pt x="255" y="67"/>
                  <a:pt x="256" y="66"/>
                </a:cubicBezTo>
                <a:cubicBezTo>
                  <a:pt x="257" y="65"/>
                  <a:pt x="260" y="62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4" y="58"/>
                  <a:pt x="266" y="54"/>
                  <a:pt x="267" y="51"/>
                </a:cubicBezTo>
                <a:cubicBezTo>
                  <a:pt x="269" y="47"/>
                  <a:pt x="270" y="44"/>
                  <a:pt x="270" y="44"/>
                </a:cubicBezTo>
                <a:cubicBezTo>
                  <a:pt x="270" y="43"/>
                  <a:pt x="270" y="43"/>
                  <a:pt x="270" y="43"/>
                </a:cubicBezTo>
                <a:cubicBezTo>
                  <a:pt x="270" y="43"/>
                  <a:pt x="270" y="43"/>
                  <a:pt x="270" y="43"/>
                </a:cubicBezTo>
                <a:cubicBezTo>
                  <a:pt x="274" y="22"/>
                  <a:pt x="274" y="22"/>
                  <a:pt x="274" y="22"/>
                </a:cubicBezTo>
                <a:cubicBezTo>
                  <a:pt x="274" y="21"/>
                  <a:pt x="274" y="21"/>
                  <a:pt x="274" y="21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3" y="20"/>
                  <a:pt x="273" y="19"/>
                  <a:pt x="272" y="18"/>
                </a:cubicBezTo>
                <a:cubicBezTo>
                  <a:pt x="272" y="18"/>
                  <a:pt x="272" y="18"/>
                  <a:pt x="272" y="18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6"/>
                  <a:pt x="273" y="15"/>
                </a:cubicBezTo>
                <a:cubicBezTo>
                  <a:pt x="274" y="14"/>
                  <a:pt x="276" y="13"/>
                  <a:pt x="277" y="12"/>
                </a:cubicBezTo>
                <a:cubicBezTo>
                  <a:pt x="278" y="12"/>
                  <a:pt x="278" y="11"/>
                  <a:pt x="278" y="11"/>
                </a:cubicBezTo>
                <a:cubicBezTo>
                  <a:pt x="279" y="11"/>
                  <a:pt x="279" y="11"/>
                  <a:pt x="279" y="11"/>
                </a:cubicBezTo>
                <a:cubicBezTo>
                  <a:pt x="281" y="9"/>
                  <a:pt x="281" y="9"/>
                  <a:pt x="281" y="9"/>
                </a:cubicBezTo>
                <a:cubicBezTo>
                  <a:pt x="279" y="8"/>
                  <a:pt x="279" y="8"/>
                  <a:pt x="279" y="8"/>
                </a:cubicBezTo>
                <a:cubicBezTo>
                  <a:pt x="271" y="1"/>
                  <a:pt x="271" y="1"/>
                  <a:pt x="271" y="1"/>
                </a:cubicBezTo>
                <a:cubicBezTo>
                  <a:pt x="269" y="0"/>
                  <a:pt x="269" y="0"/>
                  <a:pt x="269" y="0"/>
                </a:cubicBezTo>
                <a:cubicBezTo>
                  <a:pt x="269" y="2"/>
                  <a:pt x="269" y="2"/>
                  <a:pt x="269" y="2"/>
                </a:cubicBezTo>
                <a:cubicBezTo>
                  <a:pt x="269" y="2"/>
                  <a:pt x="269" y="2"/>
                  <a:pt x="269" y="2"/>
                </a:cubicBezTo>
                <a:cubicBezTo>
                  <a:pt x="269" y="3"/>
                  <a:pt x="268" y="4"/>
                  <a:pt x="267" y="5"/>
                </a:cubicBezTo>
                <a:cubicBezTo>
                  <a:pt x="267" y="6"/>
                  <a:pt x="266" y="7"/>
                  <a:pt x="264" y="8"/>
                </a:cubicBezTo>
                <a:cubicBezTo>
                  <a:pt x="264" y="8"/>
                  <a:pt x="264" y="8"/>
                  <a:pt x="264" y="8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9"/>
                  <a:pt x="262" y="9"/>
                  <a:pt x="260" y="9"/>
                </a:cubicBezTo>
                <a:cubicBezTo>
                  <a:pt x="257" y="9"/>
                  <a:pt x="251" y="8"/>
                  <a:pt x="246" y="8"/>
                </a:cubicBezTo>
                <a:cubicBezTo>
                  <a:pt x="245" y="8"/>
                  <a:pt x="244" y="8"/>
                  <a:pt x="243" y="8"/>
                </a:cubicBezTo>
                <a:cubicBezTo>
                  <a:pt x="243" y="8"/>
                  <a:pt x="243" y="8"/>
                  <a:pt x="243" y="8"/>
                </a:cubicBezTo>
                <a:cubicBezTo>
                  <a:pt x="243" y="8"/>
                  <a:pt x="243" y="8"/>
                  <a:pt x="243" y="8"/>
                </a:cubicBezTo>
                <a:cubicBezTo>
                  <a:pt x="240" y="9"/>
                  <a:pt x="238" y="9"/>
                  <a:pt x="237" y="10"/>
                </a:cubicBezTo>
                <a:cubicBezTo>
                  <a:pt x="236" y="11"/>
                  <a:pt x="236" y="12"/>
                  <a:pt x="235" y="12"/>
                </a:cubicBezTo>
                <a:cubicBezTo>
                  <a:pt x="235" y="13"/>
                  <a:pt x="234" y="13"/>
                  <a:pt x="233" y="14"/>
                </a:cubicBezTo>
                <a:cubicBezTo>
                  <a:pt x="233" y="14"/>
                  <a:pt x="231" y="15"/>
                  <a:pt x="228" y="15"/>
                </a:cubicBezTo>
                <a:cubicBezTo>
                  <a:pt x="223" y="15"/>
                  <a:pt x="217" y="13"/>
                  <a:pt x="213" y="11"/>
                </a:cubicBezTo>
                <a:cubicBezTo>
                  <a:pt x="211" y="10"/>
                  <a:pt x="209" y="10"/>
                  <a:pt x="208" y="9"/>
                </a:cubicBezTo>
                <a:cubicBezTo>
                  <a:pt x="207" y="9"/>
                  <a:pt x="207" y="8"/>
                  <a:pt x="206" y="8"/>
                </a:cubicBezTo>
                <a:cubicBezTo>
                  <a:pt x="206" y="8"/>
                  <a:pt x="206" y="8"/>
                  <a:pt x="206" y="8"/>
                </a:cubicBezTo>
                <a:cubicBezTo>
                  <a:pt x="205" y="7"/>
                  <a:pt x="205" y="7"/>
                  <a:pt x="205" y="7"/>
                </a:cubicBezTo>
                <a:cubicBezTo>
                  <a:pt x="204" y="8"/>
                  <a:pt x="204" y="8"/>
                  <a:pt x="204" y="8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1" y="13"/>
                  <a:pt x="201" y="13"/>
                  <a:pt x="201" y="13"/>
                </a:cubicBezTo>
                <a:cubicBezTo>
                  <a:pt x="201" y="12"/>
                  <a:pt x="201" y="12"/>
                  <a:pt x="201" y="12"/>
                </a:cubicBezTo>
                <a:cubicBezTo>
                  <a:pt x="191" y="8"/>
                  <a:pt x="191" y="8"/>
                  <a:pt x="191" y="8"/>
                </a:cubicBezTo>
                <a:cubicBezTo>
                  <a:pt x="190" y="8"/>
                  <a:pt x="190" y="8"/>
                  <a:pt x="190" y="8"/>
                </a:cubicBezTo>
                <a:cubicBezTo>
                  <a:pt x="190" y="8"/>
                  <a:pt x="190" y="8"/>
                  <a:pt x="190" y="8"/>
                </a:cubicBezTo>
                <a:cubicBezTo>
                  <a:pt x="181" y="11"/>
                  <a:pt x="181" y="11"/>
                  <a:pt x="181" y="11"/>
                </a:cubicBezTo>
                <a:cubicBezTo>
                  <a:pt x="182" y="12"/>
                  <a:pt x="182" y="12"/>
                  <a:pt x="182" y="12"/>
                </a:cubicBezTo>
                <a:cubicBezTo>
                  <a:pt x="183" y="11"/>
                  <a:pt x="183" y="11"/>
                  <a:pt x="183" y="11"/>
                </a:cubicBezTo>
                <a:cubicBezTo>
                  <a:pt x="181" y="6"/>
                  <a:pt x="181" y="6"/>
                  <a:pt x="181" y="6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79" y="5"/>
                  <a:pt x="179" y="5"/>
                </a:cubicBezTo>
                <a:cubicBezTo>
                  <a:pt x="175" y="7"/>
                  <a:pt x="175" y="7"/>
                  <a:pt x="175" y="7"/>
                </a:cubicBezTo>
                <a:cubicBezTo>
                  <a:pt x="173" y="7"/>
                  <a:pt x="173" y="7"/>
                  <a:pt x="173" y="7"/>
                </a:cubicBezTo>
                <a:cubicBezTo>
                  <a:pt x="174" y="8"/>
                  <a:pt x="174" y="8"/>
                  <a:pt x="174" y="8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7" y="13"/>
                  <a:pt x="177" y="13"/>
                  <a:pt x="177" y="13"/>
                </a:cubicBezTo>
                <a:cubicBezTo>
                  <a:pt x="177" y="12"/>
                  <a:pt x="177" y="12"/>
                  <a:pt x="177" y="12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4" y="12"/>
                  <a:pt x="174" y="12"/>
                  <a:pt x="174" y="12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2" y="10"/>
                  <a:pt x="172" y="10"/>
                  <a:pt x="172" y="10"/>
                </a:cubicBezTo>
                <a:cubicBezTo>
                  <a:pt x="170" y="10"/>
                  <a:pt x="170" y="10"/>
                  <a:pt x="170" y="10"/>
                </a:cubicBezTo>
                <a:cubicBezTo>
                  <a:pt x="168" y="10"/>
                  <a:pt x="168" y="10"/>
                  <a:pt x="168" y="10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70" y="16"/>
                  <a:pt x="170" y="16"/>
                  <a:pt x="170" y="16"/>
                </a:cubicBezTo>
                <a:cubicBezTo>
                  <a:pt x="170" y="15"/>
                  <a:pt x="170" y="15"/>
                  <a:pt x="170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16"/>
                  <a:pt x="167" y="16"/>
                  <a:pt x="167" y="16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63" y="6"/>
                  <a:pt x="163" y="6"/>
                  <a:pt x="163" y="6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6"/>
                  <a:pt x="161" y="6"/>
                  <a:pt x="161" y="6"/>
                </a:cubicBezTo>
                <a:cubicBezTo>
                  <a:pt x="159" y="7"/>
                  <a:pt x="159" y="7"/>
                  <a:pt x="159" y="7"/>
                </a:cubicBezTo>
                <a:cubicBezTo>
                  <a:pt x="159" y="8"/>
                  <a:pt x="159" y="8"/>
                  <a:pt x="159" y="8"/>
                </a:cubicBezTo>
                <a:cubicBezTo>
                  <a:pt x="159" y="8"/>
                  <a:pt x="159" y="8"/>
                  <a:pt x="159" y="8"/>
                </a:cubicBezTo>
                <a:cubicBezTo>
                  <a:pt x="159" y="8"/>
                  <a:pt x="159" y="9"/>
                  <a:pt x="159" y="9"/>
                </a:cubicBezTo>
                <a:cubicBezTo>
                  <a:pt x="160" y="11"/>
                  <a:pt x="161" y="14"/>
                  <a:pt x="161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2" y="17"/>
                  <a:pt x="162" y="17"/>
                  <a:pt x="162" y="17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1" y="16"/>
                  <a:pt x="161" y="15"/>
                </a:cubicBezTo>
                <a:cubicBezTo>
                  <a:pt x="160" y="15"/>
                  <a:pt x="159" y="14"/>
                  <a:pt x="158" y="13"/>
                </a:cubicBezTo>
                <a:cubicBezTo>
                  <a:pt x="158" y="13"/>
                  <a:pt x="157" y="12"/>
                  <a:pt x="157" y="12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4" y="22"/>
                  <a:pt x="154" y="22"/>
                  <a:pt x="154" y="22"/>
                </a:cubicBezTo>
                <a:cubicBezTo>
                  <a:pt x="154" y="22"/>
                  <a:pt x="154" y="22"/>
                  <a:pt x="153" y="23"/>
                </a:cubicBezTo>
                <a:cubicBezTo>
                  <a:pt x="152" y="23"/>
                  <a:pt x="151" y="23"/>
                  <a:pt x="150" y="23"/>
                </a:cubicBezTo>
                <a:cubicBezTo>
                  <a:pt x="148" y="24"/>
                  <a:pt x="146" y="24"/>
                  <a:pt x="144" y="24"/>
                </a:cubicBezTo>
                <a:cubicBezTo>
                  <a:pt x="143" y="24"/>
                  <a:pt x="141" y="24"/>
                  <a:pt x="141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39" y="25"/>
                  <a:pt x="137" y="26"/>
                </a:cubicBezTo>
                <a:cubicBezTo>
                  <a:pt x="136" y="27"/>
                  <a:pt x="135" y="27"/>
                  <a:pt x="134" y="27"/>
                </a:cubicBezTo>
                <a:cubicBezTo>
                  <a:pt x="134" y="28"/>
                  <a:pt x="134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2" y="27"/>
                </a:cubicBezTo>
                <a:cubicBezTo>
                  <a:pt x="130" y="26"/>
                  <a:pt x="129" y="25"/>
                  <a:pt x="127" y="24"/>
                </a:cubicBezTo>
                <a:cubicBezTo>
                  <a:pt x="127" y="24"/>
                  <a:pt x="126" y="23"/>
                  <a:pt x="125" y="23"/>
                </a:cubicBezTo>
                <a:cubicBezTo>
                  <a:pt x="124" y="23"/>
                  <a:pt x="124" y="22"/>
                  <a:pt x="123" y="22"/>
                </a:cubicBezTo>
                <a:cubicBezTo>
                  <a:pt x="122" y="22"/>
                  <a:pt x="122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4"/>
                  <a:pt x="121" y="24"/>
                  <a:pt x="121" y="25"/>
                </a:cubicBezTo>
                <a:cubicBezTo>
                  <a:pt x="121" y="27"/>
                  <a:pt x="121" y="29"/>
                  <a:pt x="122" y="32"/>
                </a:cubicBezTo>
                <a:cubicBezTo>
                  <a:pt x="123" y="34"/>
                  <a:pt x="124" y="35"/>
                  <a:pt x="124" y="35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0" y="36"/>
                  <a:pt x="114" y="34"/>
                  <a:pt x="110" y="34"/>
                </a:cubicBezTo>
                <a:cubicBezTo>
                  <a:pt x="109" y="34"/>
                  <a:pt x="108" y="34"/>
                  <a:pt x="107" y="35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4" y="36"/>
                  <a:pt x="103" y="38"/>
                  <a:pt x="102" y="40"/>
                </a:cubicBezTo>
                <a:cubicBezTo>
                  <a:pt x="102" y="41"/>
                  <a:pt x="102" y="43"/>
                  <a:pt x="102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97" y="41"/>
                  <a:pt x="97" y="41"/>
                  <a:pt x="97" y="41"/>
                </a:cubicBezTo>
                <a:cubicBezTo>
                  <a:pt x="98" y="43"/>
                  <a:pt x="98" y="43"/>
                  <a:pt x="98" y="43"/>
                </a:cubicBezTo>
                <a:cubicBezTo>
                  <a:pt x="99" y="47"/>
                  <a:pt x="99" y="47"/>
                  <a:pt x="99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1" y="46"/>
                  <a:pt x="101" y="46"/>
                  <a:pt x="101" y="46"/>
                </a:cubicBezTo>
                <a:cubicBezTo>
                  <a:pt x="91" y="43"/>
                  <a:pt x="91" y="43"/>
                  <a:pt x="91" y="43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7"/>
                  <a:pt x="90" y="47"/>
                  <a:pt x="90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9"/>
                </a:cubicBezTo>
                <a:cubicBezTo>
                  <a:pt x="91" y="50"/>
                  <a:pt x="92" y="51"/>
                  <a:pt x="93" y="53"/>
                </a:cubicBezTo>
                <a:cubicBezTo>
                  <a:pt x="93" y="53"/>
                  <a:pt x="93" y="54"/>
                  <a:pt x="94" y="55"/>
                </a:cubicBezTo>
                <a:cubicBezTo>
                  <a:pt x="94" y="55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5" y="55"/>
                  <a:pt x="95" y="55"/>
                  <a:pt x="95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5" y="55"/>
                  <a:pt x="95" y="55"/>
                  <a:pt x="95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3" y="53"/>
                  <a:pt x="93" y="53"/>
                  <a:pt x="93" y="53"/>
                </a:cubicBezTo>
                <a:cubicBezTo>
                  <a:pt x="92" y="54"/>
                  <a:pt x="92" y="54"/>
                  <a:pt x="92" y="54"/>
                </a:cubicBezTo>
                <a:cubicBezTo>
                  <a:pt x="83" y="55"/>
                  <a:pt x="83" y="55"/>
                  <a:pt x="83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57"/>
                  <a:pt x="78" y="57"/>
                  <a:pt x="78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6" y="61"/>
                  <a:pt x="76" y="61"/>
                  <a:pt x="76" y="61"/>
                </a:cubicBezTo>
                <a:cubicBezTo>
                  <a:pt x="78" y="62"/>
                  <a:pt x="78" y="62"/>
                  <a:pt x="78" y="62"/>
                </a:cubicBezTo>
                <a:cubicBezTo>
                  <a:pt x="78" y="60"/>
                  <a:pt x="78" y="60"/>
                  <a:pt x="78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70" y="63"/>
                  <a:pt x="70" y="63"/>
                  <a:pt x="70" y="63"/>
                </a:cubicBezTo>
                <a:cubicBezTo>
                  <a:pt x="71" y="64"/>
                  <a:pt x="71" y="64"/>
                  <a:pt x="71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2"/>
                  <a:pt x="72" y="62"/>
                  <a:pt x="72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69" y="62"/>
                  <a:pt x="69" y="62"/>
                  <a:pt x="69" y="62"/>
                </a:cubicBezTo>
                <a:cubicBezTo>
                  <a:pt x="68" y="62"/>
                  <a:pt x="68" y="62"/>
                  <a:pt x="68" y="62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71" y="71"/>
                  <a:pt x="71" y="71"/>
                  <a:pt x="71" y="71"/>
                </a:cubicBezTo>
                <a:cubicBezTo>
                  <a:pt x="72" y="70"/>
                  <a:pt x="72" y="70"/>
                  <a:pt x="72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69" y="76"/>
                  <a:pt x="69" y="76"/>
                  <a:pt x="69" y="76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5"/>
                  <a:pt x="70" y="75"/>
                  <a:pt x="69" y="76"/>
                </a:cubicBezTo>
                <a:cubicBezTo>
                  <a:pt x="68" y="76"/>
                  <a:pt x="68" y="76"/>
                  <a:pt x="67" y="77"/>
                </a:cubicBezTo>
                <a:cubicBezTo>
                  <a:pt x="67" y="78"/>
                  <a:pt x="67" y="78"/>
                  <a:pt x="67" y="79"/>
                </a:cubicBezTo>
                <a:cubicBezTo>
                  <a:pt x="67" y="81"/>
                  <a:pt x="67" y="83"/>
                  <a:pt x="68" y="84"/>
                </a:cubicBezTo>
                <a:cubicBezTo>
                  <a:pt x="69" y="85"/>
                  <a:pt x="69" y="85"/>
                  <a:pt x="70" y="85"/>
                </a:cubicBezTo>
                <a:cubicBezTo>
                  <a:pt x="71" y="86"/>
                  <a:pt x="71" y="86"/>
                  <a:pt x="72" y="86"/>
                </a:cubicBezTo>
                <a:cubicBezTo>
                  <a:pt x="74" y="86"/>
                  <a:pt x="75" y="85"/>
                  <a:pt x="76" y="84"/>
                </a:cubicBezTo>
                <a:cubicBezTo>
                  <a:pt x="77" y="84"/>
                  <a:pt x="77" y="83"/>
                  <a:pt x="77" y="83"/>
                </a:cubicBezTo>
                <a:cubicBezTo>
                  <a:pt x="76" y="82"/>
                  <a:pt x="76" y="82"/>
                  <a:pt x="76" y="82"/>
                </a:cubicBezTo>
                <a:cubicBezTo>
                  <a:pt x="75" y="83"/>
                  <a:pt x="75" y="83"/>
                  <a:pt x="75" y="83"/>
                </a:cubicBezTo>
                <a:cubicBezTo>
                  <a:pt x="76" y="84"/>
                  <a:pt x="76" y="84"/>
                  <a:pt x="76" y="84"/>
                </a:cubicBezTo>
                <a:cubicBezTo>
                  <a:pt x="78" y="83"/>
                  <a:pt x="78" y="83"/>
                  <a:pt x="78" y="83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5" y="83"/>
                  <a:pt x="73" y="85"/>
                </a:cubicBezTo>
                <a:cubicBezTo>
                  <a:pt x="72" y="85"/>
                  <a:pt x="71" y="86"/>
                  <a:pt x="71" y="87"/>
                </a:cubicBezTo>
                <a:cubicBezTo>
                  <a:pt x="70" y="88"/>
                  <a:pt x="69" y="89"/>
                  <a:pt x="69" y="90"/>
                </a:cubicBezTo>
                <a:cubicBezTo>
                  <a:pt x="71" y="90"/>
                  <a:pt x="71" y="90"/>
                  <a:pt x="71" y="90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0"/>
                  <a:pt x="69" y="91"/>
                  <a:pt x="69" y="91"/>
                </a:cubicBezTo>
                <a:cubicBezTo>
                  <a:pt x="69" y="92"/>
                  <a:pt x="69" y="93"/>
                  <a:pt x="70" y="94"/>
                </a:cubicBezTo>
                <a:cubicBezTo>
                  <a:pt x="71" y="97"/>
                  <a:pt x="74" y="99"/>
                  <a:pt x="74" y="99"/>
                </a:cubicBezTo>
                <a:cubicBezTo>
                  <a:pt x="75" y="98"/>
                  <a:pt x="75" y="98"/>
                  <a:pt x="75" y="98"/>
                </a:cubicBezTo>
                <a:cubicBezTo>
                  <a:pt x="73" y="98"/>
                  <a:pt x="73" y="98"/>
                  <a:pt x="73" y="98"/>
                </a:cubicBezTo>
                <a:cubicBezTo>
                  <a:pt x="72" y="103"/>
                  <a:pt x="72" y="103"/>
                  <a:pt x="72" y="103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7" y="100"/>
                  <a:pt x="87" y="100"/>
                  <a:pt x="87" y="100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76" y="107"/>
                  <a:pt x="76" y="107"/>
                  <a:pt x="76" y="107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78" y="106"/>
                  <a:pt x="78" y="106"/>
                  <a:pt x="78" y="106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80" y="122"/>
                  <a:pt x="81" y="122"/>
                  <a:pt x="82" y="122"/>
                </a:cubicBezTo>
                <a:cubicBezTo>
                  <a:pt x="83" y="122"/>
                  <a:pt x="85" y="123"/>
                  <a:pt x="86" y="123"/>
                </a:cubicBezTo>
                <a:cubicBezTo>
                  <a:pt x="88" y="126"/>
                  <a:pt x="90" y="130"/>
                  <a:pt x="91" y="132"/>
                </a:cubicBezTo>
                <a:cubicBezTo>
                  <a:pt x="92" y="134"/>
                  <a:pt x="92" y="135"/>
                  <a:pt x="93" y="137"/>
                </a:cubicBezTo>
                <a:cubicBezTo>
                  <a:pt x="93" y="138"/>
                  <a:pt x="94" y="139"/>
                  <a:pt x="94" y="139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7" y="137"/>
                  <a:pt x="97" y="137"/>
                  <a:pt x="97" y="137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00" y="142"/>
                  <a:pt x="100" y="142"/>
                  <a:pt x="100" y="142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15" y="144"/>
                  <a:pt x="115" y="144"/>
                  <a:pt x="115" y="144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39"/>
                  <a:pt x="120" y="138"/>
                  <a:pt x="120" y="137"/>
                </a:cubicBezTo>
                <a:cubicBezTo>
                  <a:pt x="120" y="136"/>
                  <a:pt x="120" y="134"/>
                  <a:pt x="120" y="133"/>
                </a:cubicBezTo>
                <a:cubicBezTo>
                  <a:pt x="120" y="132"/>
                  <a:pt x="120" y="131"/>
                  <a:pt x="120" y="131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2" y="130"/>
                  <a:pt x="123" y="130"/>
                </a:cubicBezTo>
                <a:cubicBezTo>
                  <a:pt x="124" y="130"/>
                  <a:pt x="126" y="130"/>
                  <a:pt x="128" y="131"/>
                </a:cubicBezTo>
                <a:cubicBezTo>
                  <a:pt x="128" y="131"/>
                  <a:pt x="129" y="131"/>
                  <a:pt x="130" y="132"/>
                </a:cubicBezTo>
                <a:cubicBezTo>
                  <a:pt x="130" y="132"/>
                  <a:pt x="130" y="132"/>
                  <a:pt x="130" y="132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4"/>
                  <a:pt x="130" y="136"/>
                  <a:pt x="129" y="138"/>
                </a:cubicBezTo>
                <a:cubicBezTo>
                  <a:pt x="129" y="138"/>
                  <a:pt x="129" y="139"/>
                  <a:pt x="128" y="14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8" y="142"/>
                  <a:pt x="128" y="142"/>
                  <a:pt x="128" y="142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30" y="172"/>
                  <a:pt x="130" y="172"/>
                  <a:pt x="130" y="172"/>
                </a:cubicBezTo>
                <a:cubicBezTo>
                  <a:pt x="131" y="174"/>
                  <a:pt x="131" y="174"/>
                  <a:pt x="131" y="174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34" y="174"/>
                  <a:pt x="134" y="174"/>
                  <a:pt x="134" y="174"/>
                </a:cubicBezTo>
                <a:cubicBezTo>
                  <a:pt x="136" y="174"/>
                  <a:pt x="136" y="174"/>
                  <a:pt x="136" y="174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6" y="167"/>
                  <a:pt x="136" y="167"/>
                  <a:pt x="136" y="167"/>
                </a:cubicBezTo>
                <a:cubicBezTo>
                  <a:pt x="137" y="168"/>
                  <a:pt x="137" y="168"/>
                  <a:pt x="137" y="168"/>
                </a:cubicBezTo>
                <a:cubicBezTo>
                  <a:pt x="141" y="164"/>
                  <a:pt x="141" y="164"/>
                  <a:pt x="141" y="164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43" y="168"/>
                  <a:pt x="143" y="168"/>
                  <a:pt x="143" y="168"/>
                </a:cubicBezTo>
                <a:cubicBezTo>
                  <a:pt x="144" y="169"/>
                  <a:pt x="144" y="169"/>
                  <a:pt x="144" y="169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48" y="157"/>
                  <a:pt x="148" y="157"/>
                  <a:pt x="148" y="157"/>
                </a:cubicBezTo>
                <a:cubicBezTo>
                  <a:pt x="148" y="159"/>
                  <a:pt x="148" y="159"/>
                  <a:pt x="148" y="159"/>
                </a:cubicBezTo>
                <a:cubicBezTo>
                  <a:pt x="156" y="162"/>
                  <a:pt x="156" y="162"/>
                  <a:pt x="156" y="162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64" y="149"/>
                  <a:pt x="164" y="149"/>
                  <a:pt x="164" y="149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9"/>
                  <a:pt x="163" y="149"/>
                  <a:pt x="163" y="149"/>
                </a:cubicBezTo>
                <a:cubicBezTo>
                  <a:pt x="167" y="149"/>
                  <a:pt x="167" y="149"/>
                  <a:pt x="167" y="149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166" y="149"/>
                  <a:pt x="166" y="149"/>
                  <a:pt x="166" y="149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3" y="158"/>
                  <a:pt x="173" y="158"/>
                  <a:pt x="173" y="158"/>
                </a:cubicBezTo>
                <a:cubicBezTo>
                  <a:pt x="174" y="155"/>
                  <a:pt x="174" y="155"/>
                  <a:pt x="174" y="155"/>
                </a:cubicBezTo>
                <a:cubicBezTo>
                  <a:pt x="175" y="148"/>
                  <a:pt x="175" y="148"/>
                  <a:pt x="175" y="148"/>
                </a:cubicBezTo>
                <a:cubicBezTo>
                  <a:pt x="174" y="148"/>
                  <a:pt x="174" y="148"/>
                  <a:pt x="174" y="148"/>
                </a:cubicBezTo>
                <a:cubicBezTo>
                  <a:pt x="173" y="149"/>
                  <a:pt x="173" y="149"/>
                  <a:pt x="173" y="149"/>
                </a:cubicBezTo>
                <a:cubicBezTo>
                  <a:pt x="181" y="155"/>
                  <a:pt x="181" y="155"/>
                  <a:pt x="181" y="155"/>
                </a:cubicBezTo>
                <a:cubicBezTo>
                  <a:pt x="182" y="155"/>
                  <a:pt x="182" y="155"/>
                  <a:pt x="182" y="155"/>
                </a:cubicBezTo>
                <a:cubicBezTo>
                  <a:pt x="182" y="155"/>
                  <a:pt x="182" y="155"/>
                  <a:pt x="182" y="155"/>
                </a:cubicBezTo>
                <a:cubicBezTo>
                  <a:pt x="187" y="155"/>
                  <a:pt x="187" y="155"/>
                  <a:pt x="187" y="155"/>
                </a:cubicBezTo>
                <a:cubicBezTo>
                  <a:pt x="187" y="153"/>
                  <a:pt x="187" y="153"/>
                  <a:pt x="187" y="153"/>
                </a:cubicBezTo>
                <a:cubicBezTo>
                  <a:pt x="186" y="154"/>
                  <a:pt x="186" y="154"/>
                  <a:pt x="186" y="154"/>
                </a:cubicBezTo>
                <a:cubicBezTo>
                  <a:pt x="190" y="161"/>
                  <a:pt x="190" y="161"/>
                  <a:pt x="190" y="161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2" y="161"/>
                  <a:pt x="192" y="161"/>
                  <a:pt x="192" y="161"/>
                </a:cubicBezTo>
                <a:cubicBezTo>
                  <a:pt x="198" y="157"/>
                  <a:pt x="198" y="157"/>
                  <a:pt x="198" y="157"/>
                </a:cubicBezTo>
                <a:cubicBezTo>
                  <a:pt x="197" y="156"/>
                  <a:pt x="197" y="156"/>
                  <a:pt x="197" y="15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196" y="157"/>
                  <a:pt x="196" y="158"/>
                  <a:pt x="197" y="160"/>
                </a:cubicBezTo>
                <a:cubicBezTo>
                  <a:pt x="198" y="161"/>
                  <a:pt x="198" y="162"/>
                  <a:pt x="199" y="163"/>
                </a:cubicBezTo>
                <a:cubicBezTo>
                  <a:pt x="200" y="164"/>
                  <a:pt x="201" y="164"/>
                  <a:pt x="202" y="164"/>
                </a:cubicBezTo>
                <a:cubicBezTo>
                  <a:pt x="204" y="164"/>
                  <a:pt x="206" y="164"/>
                  <a:pt x="208" y="163"/>
                </a:cubicBezTo>
                <a:cubicBezTo>
                  <a:pt x="210" y="162"/>
                  <a:pt x="211" y="161"/>
                  <a:pt x="211" y="161"/>
                </a:cubicBezTo>
                <a:cubicBezTo>
                  <a:pt x="210" y="160"/>
                  <a:pt x="210" y="160"/>
                  <a:pt x="210" y="160"/>
                </a:cubicBezTo>
                <a:cubicBezTo>
                  <a:pt x="209" y="160"/>
                  <a:pt x="209" y="160"/>
                  <a:pt x="209" y="160"/>
                </a:cubicBezTo>
                <a:cubicBezTo>
                  <a:pt x="209" y="165"/>
                  <a:pt x="209" y="165"/>
                  <a:pt x="209" y="165"/>
                </a:cubicBezTo>
                <a:cubicBezTo>
                  <a:pt x="209" y="166"/>
                  <a:pt x="209" y="166"/>
                  <a:pt x="209" y="166"/>
                </a:cubicBezTo>
                <a:cubicBezTo>
                  <a:pt x="210" y="167"/>
                  <a:pt x="210" y="167"/>
                  <a:pt x="210" y="167"/>
                </a:cubicBezTo>
                <a:cubicBezTo>
                  <a:pt x="210" y="167"/>
                  <a:pt x="212" y="168"/>
                  <a:pt x="214" y="168"/>
                </a:cubicBezTo>
                <a:cubicBezTo>
                  <a:pt x="216" y="169"/>
                  <a:pt x="218" y="170"/>
                  <a:pt x="219" y="171"/>
                </a:cubicBezTo>
                <a:cubicBezTo>
                  <a:pt x="220" y="170"/>
                  <a:pt x="220" y="170"/>
                  <a:pt x="220" y="170"/>
                </a:cubicBezTo>
                <a:cubicBezTo>
                  <a:pt x="219" y="171"/>
                  <a:pt x="219" y="171"/>
                  <a:pt x="219" y="171"/>
                </a:cubicBezTo>
                <a:cubicBezTo>
                  <a:pt x="219" y="171"/>
                  <a:pt x="220" y="172"/>
                  <a:pt x="220" y="173"/>
                </a:cubicBezTo>
                <a:cubicBezTo>
                  <a:pt x="220" y="174"/>
                  <a:pt x="220" y="176"/>
                  <a:pt x="221" y="177"/>
                </a:cubicBezTo>
                <a:cubicBezTo>
                  <a:pt x="221" y="178"/>
                  <a:pt x="221" y="178"/>
                  <a:pt x="222" y="179"/>
                </a:cubicBezTo>
                <a:cubicBezTo>
                  <a:pt x="222" y="180"/>
                  <a:pt x="223" y="180"/>
                  <a:pt x="224" y="180"/>
                </a:cubicBezTo>
                <a:cubicBezTo>
                  <a:pt x="236" y="180"/>
                  <a:pt x="236" y="180"/>
                  <a:pt x="236" y="180"/>
                </a:cubicBezTo>
                <a:cubicBezTo>
                  <a:pt x="236" y="179"/>
                  <a:pt x="236" y="179"/>
                  <a:pt x="236" y="179"/>
                </a:cubicBezTo>
                <a:cubicBezTo>
                  <a:pt x="235" y="180"/>
                  <a:pt x="235" y="180"/>
                  <a:pt x="235" y="180"/>
                </a:cubicBezTo>
                <a:cubicBezTo>
                  <a:pt x="241" y="184"/>
                  <a:pt x="241" y="184"/>
                  <a:pt x="241" y="184"/>
                </a:cubicBezTo>
                <a:cubicBezTo>
                  <a:pt x="242" y="185"/>
                  <a:pt x="242" y="185"/>
                  <a:pt x="242" y="185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57" y="173"/>
                  <a:pt x="257" y="173"/>
                  <a:pt x="257" y="173"/>
                </a:cubicBezTo>
                <a:cubicBezTo>
                  <a:pt x="257" y="172"/>
                  <a:pt x="257" y="172"/>
                  <a:pt x="257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6" y="174"/>
                  <a:pt x="258" y="174"/>
                  <a:pt x="261" y="175"/>
                </a:cubicBezTo>
                <a:cubicBezTo>
                  <a:pt x="263" y="176"/>
                  <a:pt x="267" y="177"/>
                  <a:pt x="269" y="177"/>
                </a:cubicBezTo>
                <a:cubicBezTo>
                  <a:pt x="270" y="177"/>
                  <a:pt x="271" y="177"/>
                  <a:pt x="272" y="176"/>
                </a:cubicBezTo>
                <a:cubicBezTo>
                  <a:pt x="272" y="175"/>
                  <a:pt x="272" y="175"/>
                  <a:pt x="272" y="175"/>
                </a:cubicBezTo>
                <a:cubicBezTo>
                  <a:pt x="272" y="176"/>
                  <a:pt x="272" y="176"/>
                  <a:pt x="272" y="176"/>
                </a:cubicBezTo>
                <a:cubicBezTo>
                  <a:pt x="272" y="176"/>
                  <a:pt x="273" y="176"/>
                  <a:pt x="274" y="176"/>
                </a:cubicBezTo>
                <a:cubicBezTo>
                  <a:pt x="276" y="176"/>
                  <a:pt x="277" y="176"/>
                  <a:pt x="278" y="175"/>
                </a:cubicBezTo>
                <a:cubicBezTo>
                  <a:pt x="279" y="174"/>
                  <a:pt x="279" y="174"/>
                  <a:pt x="279" y="174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7" y="168"/>
                  <a:pt x="277" y="168"/>
                  <a:pt x="277" y="168"/>
                </a:cubicBezTo>
                <a:cubicBezTo>
                  <a:pt x="276" y="168"/>
                  <a:pt x="276" y="168"/>
                  <a:pt x="276" y="168"/>
                </a:cubicBezTo>
                <a:cubicBezTo>
                  <a:pt x="277" y="168"/>
                  <a:pt x="277" y="168"/>
                  <a:pt x="277" y="168"/>
                </a:cubicBezTo>
                <a:cubicBezTo>
                  <a:pt x="278" y="160"/>
                  <a:pt x="278" y="160"/>
                  <a:pt x="278" y="160"/>
                </a:cubicBezTo>
                <a:cubicBezTo>
                  <a:pt x="277" y="160"/>
                  <a:pt x="277" y="160"/>
                  <a:pt x="277" y="160"/>
                </a:cubicBezTo>
                <a:cubicBezTo>
                  <a:pt x="277" y="162"/>
                  <a:pt x="277" y="162"/>
                  <a:pt x="277" y="162"/>
                </a:cubicBezTo>
                <a:cubicBezTo>
                  <a:pt x="277" y="162"/>
                  <a:pt x="278" y="162"/>
                  <a:pt x="280" y="161"/>
                </a:cubicBezTo>
                <a:cubicBezTo>
                  <a:pt x="281" y="160"/>
                  <a:pt x="283" y="159"/>
                  <a:pt x="285" y="157"/>
                </a:cubicBezTo>
                <a:cubicBezTo>
                  <a:pt x="285" y="157"/>
                  <a:pt x="285" y="157"/>
                  <a:pt x="285" y="157"/>
                </a:cubicBezTo>
                <a:cubicBezTo>
                  <a:pt x="285" y="156"/>
                  <a:pt x="285" y="156"/>
                  <a:pt x="285" y="156"/>
                </a:cubicBezTo>
                <a:cubicBezTo>
                  <a:pt x="285" y="155"/>
                  <a:pt x="285" y="154"/>
                  <a:pt x="284" y="153"/>
                </a:cubicBezTo>
                <a:cubicBezTo>
                  <a:pt x="283" y="150"/>
                  <a:pt x="281" y="147"/>
                  <a:pt x="281" y="147"/>
                </a:cubicBezTo>
                <a:cubicBezTo>
                  <a:pt x="280" y="148"/>
                  <a:pt x="280" y="148"/>
                  <a:pt x="280" y="148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49"/>
                  <a:pt x="283" y="149"/>
                  <a:pt x="286" y="148"/>
                </a:cubicBezTo>
                <a:cubicBezTo>
                  <a:pt x="288" y="147"/>
                  <a:pt x="290" y="147"/>
                  <a:pt x="291" y="146"/>
                </a:cubicBezTo>
                <a:cubicBezTo>
                  <a:pt x="292" y="146"/>
                  <a:pt x="293" y="145"/>
                  <a:pt x="293" y="145"/>
                </a:cubicBezTo>
                <a:cubicBezTo>
                  <a:pt x="294" y="144"/>
                  <a:pt x="294" y="144"/>
                  <a:pt x="295" y="143"/>
                </a:cubicBezTo>
                <a:cubicBezTo>
                  <a:pt x="295" y="143"/>
                  <a:pt x="295" y="143"/>
                  <a:pt x="295" y="143"/>
                </a:cubicBezTo>
                <a:cubicBezTo>
                  <a:pt x="295" y="143"/>
                  <a:pt x="295" y="143"/>
                  <a:pt x="295" y="143"/>
                </a:cubicBezTo>
                <a:cubicBezTo>
                  <a:pt x="295" y="142"/>
                  <a:pt x="294" y="141"/>
                  <a:pt x="294" y="140"/>
                </a:cubicBezTo>
                <a:cubicBezTo>
                  <a:pt x="293" y="139"/>
                  <a:pt x="292" y="138"/>
                  <a:pt x="290" y="137"/>
                </a:cubicBezTo>
                <a:cubicBezTo>
                  <a:pt x="286" y="134"/>
                  <a:pt x="280" y="131"/>
                  <a:pt x="280" y="131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1" y="132"/>
                  <a:pt x="281" y="132"/>
                  <a:pt x="281" y="132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79" y="133"/>
                  <a:pt x="279" y="133"/>
                  <a:pt x="279" y="133"/>
                </a:cubicBezTo>
                <a:cubicBezTo>
                  <a:pt x="279" y="133"/>
                  <a:pt x="280" y="134"/>
                  <a:pt x="281" y="134"/>
                </a:cubicBezTo>
                <a:cubicBezTo>
                  <a:pt x="283" y="136"/>
                  <a:pt x="286" y="137"/>
                  <a:pt x="288" y="139"/>
                </a:cubicBezTo>
                <a:cubicBezTo>
                  <a:pt x="289" y="140"/>
                  <a:pt x="290" y="141"/>
                  <a:pt x="291" y="142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1" y="142"/>
                  <a:pt x="290" y="143"/>
                  <a:pt x="289" y="144"/>
                </a:cubicBezTo>
                <a:cubicBezTo>
                  <a:pt x="287" y="144"/>
                  <a:pt x="285" y="145"/>
                  <a:pt x="283" y="146"/>
                </a:cubicBezTo>
                <a:cubicBezTo>
                  <a:pt x="281" y="146"/>
                  <a:pt x="279" y="147"/>
                  <a:pt x="279" y="147"/>
                </a:cubicBezTo>
                <a:cubicBezTo>
                  <a:pt x="277" y="147"/>
                  <a:pt x="277" y="147"/>
                  <a:pt x="277" y="147"/>
                </a:cubicBezTo>
                <a:cubicBezTo>
                  <a:pt x="278" y="149"/>
                  <a:pt x="278" y="149"/>
                  <a:pt x="278" y="149"/>
                </a:cubicBezTo>
                <a:cubicBezTo>
                  <a:pt x="278" y="149"/>
                  <a:pt x="279" y="149"/>
                  <a:pt x="279" y="150"/>
                </a:cubicBezTo>
                <a:cubicBezTo>
                  <a:pt x="280" y="151"/>
                  <a:pt x="280" y="152"/>
                  <a:pt x="281" y="153"/>
                </a:cubicBezTo>
                <a:cubicBezTo>
                  <a:pt x="282" y="154"/>
                  <a:pt x="282" y="156"/>
                  <a:pt x="282" y="156"/>
                </a:cubicBezTo>
                <a:cubicBezTo>
                  <a:pt x="284" y="156"/>
                  <a:pt x="284" y="156"/>
                  <a:pt x="284" y="156"/>
                </a:cubicBezTo>
                <a:cubicBezTo>
                  <a:pt x="282" y="155"/>
                  <a:pt x="282" y="155"/>
                  <a:pt x="282" y="155"/>
                </a:cubicBezTo>
                <a:cubicBezTo>
                  <a:pt x="281" y="157"/>
                  <a:pt x="280" y="158"/>
                  <a:pt x="279" y="158"/>
                </a:cubicBezTo>
                <a:cubicBezTo>
                  <a:pt x="278" y="158"/>
                  <a:pt x="278" y="158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6" y="159"/>
                  <a:pt x="276" y="159"/>
                  <a:pt x="276" y="159"/>
                </a:cubicBezTo>
                <a:cubicBezTo>
                  <a:pt x="275" y="160"/>
                  <a:pt x="275" y="160"/>
                  <a:pt x="275" y="160"/>
                </a:cubicBezTo>
                <a:cubicBezTo>
                  <a:pt x="275" y="160"/>
                  <a:pt x="275" y="160"/>
                  <a:pt x="274" y="168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74" y="169"/>
                  <a:pt x="274" y="169"/>
                  <a:pt x="274" y="169"/>
                </a:cubicBezTo>
                <a:cubicBezTo>
                  <a:pt x="274" y="169"/>
                  <a:pt x="274" y="169"/>
                  <a:pt x="275" y="174"/>
                </a:cubicBezTo>
                <a:cubicBezTo>
                  <a:pt x="277" y="174"/>
                  <a:pt x="277" y="174"/>
                  <a:pt x="277" y="174"/>
                </a:cubicBezTo>
                <a:cubicBezTo>
                  <a:pt x="276" y="172"/>
                  <a:pt x="276" y="172"/>
                  <a:pt x="276" y="172"/>
                </a:cubicBezTo>
                <a:cubicBezTo>
                  <a:pt x="276" y="173"/>
                  <a:pt x="275" y="173"/>
                  <a:pt x="274" y="173"/>
                </a:cubicBezTo>
                <a:cubicBezTo>
                  <a:pt x="273" y="173"/>
                  <a:pt x="272" y="173"/>
                  <a:pt x="272" y="173"/>
                </a:cubicBezTo>
                <a:cubicBezTo>
                  <a:pt x="271" y="173"/>
                  <a:pt x="271" y="173"/>
                  <a:pt x="271" y="173"/>
                </a:cubicBezTo>
                <a:cubicBezTo>
                  <a:pt x="271" y="173"/>
                  <a:pt x="271" y="173"/>
                  <a:pt x="271" y="173"/>
                </a:cubicBezTo>
                <a:cubicBezTo>
                  <a:pt x="271" y="174"/>
                  <a:pt x="270" y="174"/>
                  <a:pt x="269" y="174"/>
                </a:cubicBezTo>
                <a:cubicBezTo>
                  <a:pt x="267" y="174"/>
                  <a:pt x="264" y="173"/>
                  <a:pt x="262" y="172"/>
                </a:cubicBezTo>
                <a:cubicBezTo>
                  <a:pt x="260" y="172"/>
                  <a:pt x="259" y="172"/>
                  <a:pt x="258" y="171"/>
                </a:cubicBezTo>
                <a:cubicBezTo>
                  <a:pt x="258" y="171"/>
                  <a:pt x="257" y="171"/>
                  <a:pt x="257" y="171"/>
                </a:cubicBezTo>
                <a:cubicBezTo>
                  <a:pt x="256" y="171"/>
                  <a:pt x="256" y="171"/>
                  <a:pt x="256" y="171"/>
                </a:cubicBezTo>
                <a:cubicBezTo>
                  <a:pt x="256" y="171"/>
                  <a:pt x="256" y="171"/>
                  <a:pt x="256" y="171"/>
                </a:cubicBezTo>
                <a:cubicBezTo>
                  <a:pt x="256" y="171"/>
                  <a:pt x="256" y="171"/>
                  <a:pt x="241" y="182"/>
                </a:cubicBezTo>
                <a:cubicBezTo>
                  <a:pt x="242" y="183"/>
                  <a:pt x="242" y="183"/>
                  <a:pt x="242" y="183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3" y="182"/>
                  <a:pt x="243" y="182"/>
                  <a:pt x="237" y="178"/>
                </a:cubicBezTo>
                <a:cubicBezTo>
                  <a:pt x="237" y="177"/>
                  <a:pt x="237" y="177"/>
                  <a:pt x="237" y="177"/>
                </a:cubicBezTo>
                <a:cubicBezTo>
                  <a:pt x="236" y="177"/>
                  <a:pt x="236" y="177"/>
                  <a:pt x="236" y="177"/>
                </a:cubicBezTo>
                <a:cubicBezTo>
                  <a:pt x="236" y="177"/>
                  <a:pt x="236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6"/>
                </a:cubicBezTo>
                <a:cubicBezTo>
                  <a:pt x="224" y="176"/>
                  <a:pt x="223" y="174"/>
                  <a:pt x="223" y="173"/>
                </a:cubicBezTo>
                <a:cubicBezTo>
                  <a:pt x="223" y="171"/>
                  <a:pt x="222" y="170"/>
                  <a:pt x="221" y="168"/>
                </a:cubicBezTo>
                <a:cubicBezTo>
                  <a:pt x="221" y="168"/>
                  <a:pt x="221" y="168"/>
                  <a:pt x="221" y="168"/>
                </a:cubicBezTo>
                <a:cubicBezTo>
                  <a:pt x="221" y="168"/>
                  <a:pt x="221" y="168"/>
                  <a:pt x="221" y="168"/>
                </a:cubicBezTo>
                <a:cubicBezTo>
                  <a:pt x="218" y="167"/>
                  <a:pt x="211" y="164"/>
                  <a:pt x="211" y="164"/>
                </a:cubicBezTo>
                <a:cubicBezTo>
                  <a:pt x="210" y="165"/>
                  <a:pt x="210" y="165"/>
                  <a:pt x="210" y="165"/>
                </a:cubicBezTo>
                <a:cubicBezTo>
                  <a:pt x="212" y="165"/>
                  <a:pt x="212" y="165"/>
                  <a:pt x="212" y="165"/>
                </a:cubicBezTo>
                <a:cubicBezTo>
                  <a:pt x="212" y="165"/>
                  <a:pt x="212" y="165"/>
                  <a:pt x="212" y="160"/>
                </a:cubicBezTo>
                <a:cubicBezTo>
                  <a:pt x="212" y="158"/>
                  <a:pt x="212" y="158"/>
                  <a:pt x="212" y="158"/>
                </a:cubicBezTo>
                <a:cubicBezTo>
                  <a:pt x="210" y="159"/>
                  <a:pt x="210" y="159"/>
                  <a:pt x="210" y="159"/>
                </a:cubicBezTo>
                <a:cubicBezTo>
                  <a:pt x="210" y="159"/>
                  <a:pt x="209" y="159"/>
                  <a:pt x="209" y="159"/>
                </a:cubicBezTo>
                <a:cubicBezTo>
                  <a:pt x="208" y="160"/>
                  <a:pt x="207" y="160"/>
                  <a:pt x="206" y="161"/>
                </a:cubicBezTo>
                <a:cubicBezTo>
                  <a:pt x="204" y="161"/>
                  <a:pt x="203" y="161"/>
                  <a:pt x="202" y="161"/>
                </a:cubicBezTo>
                <a:cubicBezTo>
                  <a:pt x="202" y="161"/>
                  <a:pt x="202" y="161"/>
                  <a:pt x="201" y="161"/>
                </a:cubicBezTo>
                <a:cubicBezTo>
                  <a:pt x="201" y="160"/>
                  <a:pt x="200" y="159"/>
                  <a:pt x="199" y="157"/>
                </a:cubicBezTo>
                <a:cubicBezTo>
                  <a:pt x="199" y="157"/>
                  <a:pt x="199" y="156"/>
                  <a:pt x="199" y="156"/>
                </a:cubicBezTo>
                <a:cubicBezTo>
                  <a:pt x="198" y="156"/>
                  <a:pt x="198" y="155"/>
                  <a:pt x="198" y="155"/>
                </a:cubicBezTo>
                <a:cubicBezTo>
                  <a:pt x="198" y="154"/>
                  <a:pt x="198" y="154"/>
                  <a:pt x="198" y="154"/>
                </a:cubicBezTo>
                <a:cubicBezTo>
                  <a:pt x="196" y="155"/>
                  <a:pt x="196" y="155"/>
                  <a:pt x="196" y="155"/>
                </a:cubicBezTo>
                <a:cubicBezTo>
                  <a:pt x="196" y="155"/>
                  <a:pt x="196" y="155"/>
                  <a:pt x="191" y="159"/>
                </a:cubicBezTo>
                <a:cubicBezTo>
                  <a:pt x="191" y="160"/>
                  <a:pt x="191" y="160"/>
                  <a:pt x="191" y="160"/>
                </a:cubicBezTo>
                <a:cubicBezTo>
                  <a:pt x="193" y="159"/>
                  <a:pt x="193" y="159"/>
                  <a:pt x="193" y="159"/>
                </a:cubicBezTo>
                <a:cubicBezTo>
                  <a:pt x="193" y="159"/>
                  <a:pt x="193" y="159"/>
                  <a:pt x="189" y="153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187" y="152"/>
                  <a:pt x="187" y="152"/>
                  <a:pt x="182" y="152"/>
                </a:cubicBezTo>
                <a:cubicBezTo>
                  <a:pt x="182" y="153"/>
                  <a:pt x="182" y="153"/>
                  <a:pt x="182" y="153"/>
                </a:cubicBezTo>
                <a:cubicBezTo>
                  <a:pt x="183" y="152"/>
                  <a:pt x="183" y="152"/>
                  <a:pt x="183" y="152"/>
                </a:cubicBezTo>
                <a:cubicBezTo>
                  <a:pt x="183" y="152"/>
                  <a:pt x="183" y="152"/>
                  <a:pt x="175" y="147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2" y="148"/>
                  <a:pt x="172" y="148"/>
                  <a:pt x="172" y="148"/>
                </a:cubicBezTo>
                <a:cubicBezTo>
                  <a:pt x="172" y="148"/>
                  <a:pt x="172" y="148"/>
                  <a:pt x="171" y="154"/>
                </a:cubicBezTo>
                <a:cubicBezTo>
                  <a:pt x="172" y="155"/>
                  <a:pt x="172" y="155"/>
                  <a:pt x="172" y="155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4" y="154"/>
                  <a:pt x="174" y="154"/>
                  <a:pt x="168" y="147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167" y="146"/>
                  <a:pt x="167" y="146"/>
                  <a:pt x="167" y="146"/>
                </a:cubicBezTo>
                <a:cubicBezTo>
                  <a:pt x="167" y="146"/>
                  <a:pt x="167" y="146"/>
                  <a:pt x="163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2" y="147"/>
                  <a:pt x="162" y="147"/>
                  <a:pt x="155" y="159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57" y="159"/>
                  <a:pt x="157" y="159"/>
                  <a:pt x="149" y="156"/>
                </a:cubicBezTo>
                <a:cubicBezTo>
                  <a:pt x="147" y="156"/>
                  <a:pt x="147" y="156"/>
                  <a:pt x="147" y="156"/>
                </a:cubicBezTo>
                <a:cubicBezTo>
                  <a:pt x="147" y="157"/>
                  <a:pt x="147" y="157"/>
                  <a:pt x="147" y="157"/>
                </a:cubicBezTo>
                <a:cubicBezTo>
                  <a:pt x="147" y="157"/>
                  <a:pt x="147" y="157"/>
                  <a:pt x="143" y="166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5" y="166"/>
                  <a:pt x="145" y="166"/>
                  <a:pt x="145" y="166"/>
                </a:cubicBezTo>
                <a:cubicBezTo>
                  <a:pt x="145" y="166"/>
                  <a:pt x="145" y="166"/>
                  <a:pt x="141" y="162"/>
                </a:cubicBezTo>
                <a:cubicBezTo>
                  <a:pt x="140" y="161"/>
                  <a:pt x="140" y="161"/>
                  <a:pt x="140" y="161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62"/>
                  <a:pt x="139" y="162"/>
                  <a:pt x="135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4" y="166"/>
                  <a:pt x="134" y="166"/>
                  <a:pt x="133" y="172"/>
                </a:cubicBezTo>
                <a:cubicBezTo>
                  <a:pt x="134" y="172"/>
                  <a:pt x="134" y="172"/>
                  <a:pt x="134" y="172"/>
                </a:cubicBezTo>
                <a:cubicBezTo>
                  <a:pt x="134" y="171"/>
                  <a:pt x="134" y="171"/>
                  <a:pt x="134" y="171"/>
                </a:cubicBezTo>
                <a:cubicBezTo>
                  <a:pt x="134" y="171"/>
                  <a:pt x="134" y="171"/>
                  <a:pt x="132" y="171"/>
                </a:cubicBezTo>
                <a:cubicBezTo>
                  <a:pt x="132" y="172"/>
                  <a:pt x="132" y="172"/>
                  <a:pt x="132" y="172"/>
                </a:cubicBezTo>
                <a:cubicBezTo>
                  <a:pt x="133" y="172"/>
                  <a:pt x="133" y="172"/>
                  <a:pt x="133" y="172"/>
                </a:cubicBezTo>
                <a:cubicBezTo>
                  <a:pt x="133" y="172"/>
                  <a:pt x="133" y="172"/>
                  <a:pt x="132" y="164"/>
                </a:cubicBezTo>
                <a:cubicBezTo>
                  <a:pt x="130" y="164"/>
                  <a:pt x="130" y="164"/>
                  <a:pt x="130" y="164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2" y="165"/>
                  <a:pt x="135" y="154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5" y="153"/>
                  <a:pt x="135" y="153"/>
                  <a:pt x="130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0" y="142"/>
                  <a:pt x="131" y="141"/>
                  <a:pt x="132" y="139"/>
                </a:cubicBezTo>
                <a:cubicBezTo>
                  <a:pt x="133" y="137"/>
                  <a:pt x="134" y="135"/>
                  <a:pt x="134" y="133"/>
                </a:cubicBezTo>
                <a:cubicBezTo>
                  <a:pt x="134" y="133"/>
                  <a:pt x="134" y="132"/>
                  <a:pt x="134" y="132"/>
                </a:cubicBezTo>
                <a:cubicBezTo>
                  <a:pt x="133" y="131"/>
                  <a:pt x="133" y="131"/>
                  <a:pt x="132" y="13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133" y="130"/>
                  <a:pt x="132" y="130"/>
                  <a:pt x="131" y="129"/>
                </a:cubicBezTo>
                <a:cubicBezTo>
                  <a:pt x="129" y="128"/>
                  <a:pt x="126" y="127"/>
                  <a:pt x="123" y="127"/>
                </a:cubicBezTo>
                <a:cubicBezTo>
                  <a:pt x="121" y="127"/>
                  <a:pt x="120" y="127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8" y="129"/>
                  <a:pt x="118" y="130"/>
                  <a:pt x="117" y="131"/>
                </a:cubicBezTo>
                <a:cubicBezTo>
                  <a:pt x="117" y="134"/>
                  <a:pt x="117" y="139"/>
                  <a:pt x="117" y="139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7" y="137"/>
                  <a:pt x="117" y="137"/>
                  <a:pt x="117" y="137"/>
                </a:cubicBezTo>
                <a:cubicBezTo>
                  <a:pt x="117" y="137"/>
                  <a:pt x="117" y="137"/>
                  <a:pt x="113" y="142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5" y="142"/>
                  <a:pt x="115" y="142"/>
                  <a:pt x="115" y="142"/>
                </a:cubicBezTo>
                <a:cubicBezTo>
                  <a:pt x="115" y="142"/>
                  <a:pt x="115" y="142"/>
                  <a:pt x="108" y="135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7" y="135"/>
                  <a:pt x="107" y="135"/>
                  <a:pt x="100" y="139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2" y="139"/>
                  <a:pt x="102" y="139"/>
                  <a:pt x="99" y="135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6" y="135"/>
                  <a:pt x="96" y="135"/>
                  <a:pt x="96" y="135"/>
                </a:cubicBezTo>
                <a:cubicBezTo>
                  <a:pt x="96" y="135"/>
                  <a:pt x="95" y="136"/>
                  <a:pt x="94" y="137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38"/>
                  <a:pt x="95" y="134"/>
                  <a:pt x="94" y="131"/>
                </a:cubicBezTo>
                <a:cubicBezTo>
                  <a:pt x="92" y="129"/>
                  <a:pt x="91" y="124"/>
                  <a:pt x="88" y="121"/>
                </a:cubicBezTo>
                <a:cubicBezTo>
                  <a:pt x="86" y="120"/>
                  <a:pt x="84" y="119"/>
                  <a:pt x="82" y="119"/>
                </a:cubicBezTo>
                <a:cubicBezTo>
                  <a:pt x="80" y="119"/>
                  <a:pt x="79" y="120"/>
                  <a:pt x="79" y="120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80" y="121"/>
                  <a:pt x="80" y="121"/>
                  <a:pt x="78" y="10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77" y="110"/>
                  <a:pt x="77" y="110"/>
                  <a:pt x="80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80" y="107"/>
                  <a:pt x="80" y="107"/>
                  <a:pt x="79" y="105"/>
                </a:cubicBezTo>
                <a:cubicBezTo>
                  <a:pt x="78" y="106"/>
                  <a:pt x="78" y="106"/>
                  <a:pt x="78" y="106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78" y="108"/>
                  <a:pt x="78" y="108"/>
                  <a:pt x="79" y="108"/>
                </a:cubicBezTo>
                <a:cubicBezTo>
                  <a:pt x="80" y="107"/>
                  <a:pt x="82" y="107"/>
                  <a:pt x="87" y="106"/>
                </a:cubicBezTo>
                <a:cubicBezTo>
                  <a:pt x="88" y="106"/>
                  <a:pt x="88" y="106"/>
                  <a:pt x="88" y="106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88" y="105"/>
                  <a:pt x="88" y="105"/>
                  <a:pt x="90" y="101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9" y="99"/>
                  <a:pt x="89" y="99"/>
                  <a:pt x="89" y="99"/>
                </a:cubicBezTo>
                <a:cubicBezTo>
                  <a:pt x="89" y="99"/>
                  <a:pt x="89" y="99"/>
                  <a:pt x="80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3" y="102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5" y="104"/>
                  <a:pt x="75" y="104"/>
                  <a:pt x="76" y="99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97"/>
                  <a:pt x="76" y="97"/>
                  <a:pt x="76" y="97"/>
                </a:cubicBezTo>
                <a:cubicBezTo>
                  <a:pt x="76" y="97"/>
                  <a:pt x="76" y="97"/>
                  <a:pt x="76" y="97"/>
                </a:cubicBezTo>
                <a:cubicBezTo>
                  <a:pt x="75" y="97"/>
                  <a:pt x="74" y="95"/>
                  <a:pt x="73" y="94"/>
                </a:cubicBezTo>
                <a:cubicBezTo>
                  <a:pt x="73" y="93"/>
                  <a:pt x="72" y="92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0"/>
                  <a:pt x="72" y="89"/>
                  <a:pt x="73" y="89"/>
                </a:cubicBezTo>
                <a:cubicBezTo>
                  <a:pt x="74" y="88"/>
                  <a:pt x="75" y="87"/>
                  <a:pt x="76" y="86"/>
                </a:cubicBezTo>
                <a:cubicBezTo>
                  <a:pt x="77" y="86"/>
                  <a:pt x="77" y="85"/>
                  <a:pt x="78" y="85"/>
                </a:cubicBezTo>
                <a:cubicBezTo>
                  <a:pt x="78" y="85"/>
                  <a:pt x="78" y="85"/>
                  <a:pt x="78" y="85"/>
                </a:cubicBezTo>
                <a:cubicBezTo>
                  <a:pt x="80" y="84"/>
                  <a:pt x="80" y="84"/>
                  <a:pt x="80" y="84"/>
                </a:cubicBezTo>
                <a:cubicBezTo>
                  <a:pt x="79" y="82"/>
                  <a:pt x="79" y="82"/>
                  <a:pt x="79" y="82"/>
                </a:cubicBezTo>
                <a:cubicBezTo>
                  <a:pt x="79" y="82"/>
                  <a:pt x="79" y="82"/>
                  <a:pt x="77" y="81"/>
                </a:cubicBezTo>
                <a:cubicBezTo>
                  <a:pt x="76" y="79"/>
                  <a:pt x="76" y="79"/>
                  <a:pt x="76" y="79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4" y="82"/>
                  <a:pt x="74" y="82"/>
                </a:cubicBezTo>
                <a:cubicBezTo>
                  <a:pt x="73" y="83"/>
                  <a:pt x="73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1" y="83"/>
                  <a:pt x="71" y="82"/>
                </a:cubicBezTo>
                <a:cubicBezTo>
                  <a:pt x="70" y="81"/>
                  <a:pt x="70" y="80"/>
                  <a:pt x="70" y="79"/>
                </a:cubicBezTo>
                <a:cubicBezTo>
                  <a:pt x="70" y="79"/>
                  <a:pt x="70" y="79"/>
                  <a:pt x="70" y="79"/>
                </a:cubicBezTo>
                <a:cubicBezTo>
                  <a:pt x="70" y="78"/>
                  <a:pt x="70" y="78"/>
                  <a:pt x="70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2" y="77"/>
                  <a:pt x="72" y="77"/>
                </a:cubicBezTo>
                <a:cubicBezTo>
                  <a:pt x="72" y="77"/>
                  <a:pt x="72" y="77"/>
                  <a:pt x="74" y="70"/>
                </a:cubicBezTo>
                <a:cubicBezTo>
                  <a:pt x="74" y="69"/>
                  <a:pt x="74" y="69"/>
                  <a:pt x="74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9"/>
                  <a:pt x="73" y="69"/>
                  <a:pt x="70" y="66"/>
                </a:cubicBezTo>
                <a:cubicBezTo>
                  <a:pt x="69" y="67"/>
                  <a:pt x="69" y="67"/>
                  <a:pt x="69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7"/>
                  <a:pt x="71" y="67"/>
                  <a:pt x="71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65"/>
                  <a:pt x="69" y="65"/>
                  <a:pt x="71" y="65"/>
                </a:cubicBezTo>
                <a:cubicBezTo>
                  <a:pt x="71" y="63"/>
                  <a:pt x="71" y="63"/>
                  <a:pt x="71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3"/>
                  <a:pt x="69" y="63"/>
                  <a:pt x="69" y="64"/>
                </a:cubicBezTo>
                <a:cubicBezTo>
                  <a:pt x="69" y="67"/>
                  <a:pt x="69" y="67"/>
                  <a:pt x="69" y="67"/>
                </a:cubicBez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6"/>
                  <a:pt x="77" y="63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3"/>
                  <a:pt x="76" y="63"/>
                  <a:pt x="78" y="63"/>
                </a:cubicBezTo>
                <a:cubicBezTo>
                  <a:pt x="79" y="63"/>
                  <a:pt x="79" y="63"/>
                  <a:pt x="79" y="63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62"/>
                  <a:pt x="79" y="62"/>
                  <a:pt x="80" y="58"/>
                </a:cubicBezTo>
                <a:cubicBezTo>
                  <a:pt x="79" y="58"/>
                  <a:pt x="79" y="58"/>
                  <a:pt x="79" y="58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59"/>
                  <a:pt x="79" y="59"/>
                  <a:pt x="83" y="58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8"/>
                  <a:pt x="83" y="58"/>
                  <a:pt x="93" y="57"/>
                </a:cubicBezTo>
                <a:cubicBezTo>
                  <a:pt x="92" y="55"/>
                  <a:pt x="92" y="55"/>
                  <a:pt x="92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2" y="57"/>
                </a:cubicBezTo>
                <a:cubicBezTo>
                  <a:pt x="92" y="57"/>
                  <a:pt x="92" y="57"/>
                  <a:pt x="93" y="58"/>
                </a:cubicBezTo>
                <a:cubicBezTo>
                  <a:pt x="93" y="58"/>
                  <a:pt x="94" y="58"/>
                  <a:pt x="94" y="58"/>
                </a:cubicBezTo>
                <a:cubicBezTo>
                  <a:pt x="95" y="58"/>
                  <a:pt x="96" y="58"/>
                  <a:pt x="96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7" y="57"/>
                  <a:pt x="97" y="56"/>
                  <a:pt x="97" y="56"/>
                </a:cubicBezTo>
                <a:cubicBezTo>
                  <a:pt x="97" y="55"/>
                  <a:pt x="97" y="54"/>
                  <a:pt x="96" y="53"/>
                </a:cubicBezTo>
                <a:cubicBezTo>
                  <a:pt x="95" y="50"/>
                  <a:pt x="92" y="46"/>
                  <a:pt x="92" y="46"/>
                </a:cubicBezTo>
                <a:cubicBezTo>
                  <a:pt x="91" y="47"/>
                  <a:pt x="91" y="47"/>
                  <a:pt x="91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4"/>
                </a:cubicBezTo>
                <a:cubicBezTo>
                  <a:pt x="91" y="44"/>
                  <a:pt x="91" y="44"/>
                  <a:pt x="91" y="44"/>
                </a:cubicBezTo>
                <a:cubicBezTo>
                  <a:pt x="91" y="46"/>
                  <a:pt x="91" y="46"/>
                  <a:pt x="91" y="46"/>
                </a:cubicBezTo>
                <a:cubicBezTo>
                  <a:pt x="91" y="46"/>
                  <a:pt x="91" y="46"/>
                  <a:pt x="100" y="48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2" y="47"/>
                  <a:pt x="102" y="47"/>
                  <a:pt x="101" y="42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4"/>
                  <a:pt x="100" y="44"/>
                </a:cubicBezTo>
                <a:cubicBezTo>
                  <a:pt x="100" y="44"/>
                  <a:pt x="101" y="44"/>
                  <a:pt x="103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5" y="42"/>
                  <a:pt x="105" y="41"/>
                  <a:pt x="105" y="40"/>
                </a:cubicBezTo>
                <a:cubicBezTo>
                  <a:pt x="106" y="39"/>
                  <a:pt x="107" y="38"/>
                  <a:pt x="108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8" y="37"/>
                  <a:pt x="109" y="37"/>
                  <a:pt x="110" y="37"/>
                </a:cubicBezTo>
                <a:cubicBezTo>
                  <a:pt x="111" y="37"/>
                  <a:pt x="114" y="38"/>
                  <a:pt x="116" y="38"/>
                </a:cubicBezTo>
                <a:cubicBezTo>
                  <a:pt x="117" y="38"/>
                  <a:pt x="118" y="39"/>
                  <a:pt x="118" y="39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39"/>
                  <a:pt x="126" y="36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6" y="34"/>
                  <a:pt x="126" y="34"/>
                  <a:pt x="126" y="33"/>
                </a:cubicBezTo>
                <a:cubicBezTo>
                  <a:pt x="126" y="32"/>
                  <a:pt x="125" y="31"/>
                  <a:pt x="124" y="29"/>
                </a:cubicBezTo>
                <a:cubicBezTo>
                  <a:pt x="124" y="27"/>
                  <a:pt x="123" y="26"/>
                  <a:pt x="124" y="25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6"/>
                  <a:pt x="124" y="26"/>
                  <a:pt x="125" y="26"/>
                </a:cubicBezTo>
                <a:cubicBezTo>
                  <a:pt x="126" y="27"/>
                  <a:pt x="128" y="28"/>
                  <a:pt x="129" y="29"/>
                </a:cubicBezTo>
                <a:cubicBezTo>
                  <a:pt x="130" y="30"/>
                  <a:pt x="131" y="30"/>
                  <a:pt x="131" y="30"/>
                </a:cubicBezTo>
                <a:cubicBezTo>
                  <a:pt x="132" y="31"/>
                  <a:pt x="132" y="31"/>
                  <a:pt x="132" y="31"/>
                </a:cubicBezTo>
                <a:cubicBezTo>
                  <a:pt x="132" y="31"/>
                  <a:pt x="133" y="31"/>
                  <a:pt x="133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6" y="30"/>
                  <a:pt x="138" y="29"/>
                  <a:pt x="139" y="28"/>
                </a:cubicBezTo>
                <a:cubicBezTo>
                  <a:pt x="141" y="28"/>
                  <a:pt x="142" y="27"/>
                  <a:pt x="142" y="27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41" y="27"/>
                  <a:pt x="144" y="27"/>
                  <a:pt x="146" y="27"/>
                </a:cubicBezTo>
                <a:cubicBezTo>
                  <a:pt x="148" y="27"/>
                  <a:pt x="149" y="27"/>
                  <a:pt x="151" y="26"/>
                </a:cubicBezTo>
                <a:cubicBezTo>
                  <a:pt x="152" y="26"/>
                  <a:pt x="153" y="26"/>
                  <a:pt x="154" y="25"/>
                </a:cubicBezTo>
                <a:cubicBezTo>
                  <a:pt x="156" y="25"/>
                  <a:pt x="157" y="24"/>
                  <a:pt x="157" y="23"/>
                </a:cubicBezTo>
                <a:cubicBezTo>
                  <a:pt x="158" y="22"/>
                  <a:pt x="158" y="22"/>
                  <a:pt x="158" y="21"/>
                </a:cubicBezTo>
                <a:cubicBezTo>
                  <a:pt x="158" y="21"/>
                  <a:pt x="158" y="21"/>
                  <a:pt x="158" y="13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5" y="14"/>
                  <a:pt x="156" y="15"/>
                  <a:pt x="157" y="16"/>
                </a:cubicBezTo>
                <a:cubicBezTo>
                  <a:pt x="158" y="17"/>
                  <a:pt x="159" y="18"/>
                  <a:pt x="159" y="18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1" y="19"/>
                  <a:pt x="161" y="19"/>
                  <a:pt x="162" y="19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63" y="18"/>
                  <a:pt x="163" y="18"/>
                  <a:pt x="163" y="18"/>
                </a:cubicBezTo>
                <a:cubicBezTo>
                  <a:pt x="163" y="18"/>
                  <a:pt x="163" y="18"/>
                  <a:pt x="163" y="17"/>
                </a:cubicBezTo>
                <a:cubicBezTo>
                  <a:pt x="163" y="17"/>
                  <a:pt x="164" y="16"/>
                  <a:pt x="164" y="16"/>
                </a:cubicBezTo>
                <a:cubicBezTo>
                  <a:pt x="163" y="14"/>
                  <a:pt x="163" y="12"/>
                  <a:pt x="163" y="10"/>
                </a:cubicBezTo>
                <a:cubicBezTo>
                  <a:pt x="162" y="9"/>
                  <a:pt x="162" y="7"/>
                  <a:pt x="162" y="7"/>
                </a:cubicBezTo>
                <a:cubicBezTo>
                  <a:pt x="160" y="8"/>
                  <a:pt x="160" y="8"/>
                  <a:pt x="160" y="8"/>
                </a:cubicBezTo>
                <a:cubicBezTo>
                  <a:pt x="161" y="9"/>
                  <a:pt x="161" y="9"/>
                  <a:pt x="161" y="9"/>
                </a:cubicBezTo>
                <a:cubicBezTo>
                  <a:pt x="161" y="9"/>
                  <a:pt x="161" y="9"/>
                  <a:pt x="163" y="8"/>
                </a:cubicBezTo>
                <a:cubicBezTo>
                  <a:pt x="162" y="7"/>
                  <a:pt x="162" y="7"/>
                  <a:pt x="162" y="7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7"/>
                  <a:pt x="160" y="7"/>
                  <a:pt x="166" y="17"/>
                </a:cubicBezTo>
                <a:cubicBezTo>
                  <a:pt x="166" y="18"/>
                  <a:pt x="166" y="18"/>
                  <a:pt x="166" y="18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7" y="18"/>
                  <a:pt x="167" y="18"/>
                  <a:pt x="170" y="18"/>
                </a:cubicBezTo>
                <a:cubicBezTo>
                  <a:pt x="171" y="18"/>
                  <a:pt x="171" y="18"/>
                  <a:pt x="171" y="18"/>
                </a:cubicBezTo>
                <a:cubicBezTo>
                  <a:pt x="171" y="16"/>
                  <a:pt x="171" y="16"/>
                  <a:pt x="171" y="16"/>
                </a:cubicBezTo>
                <a:cubicBezTo>
                  <a:pt x="171" y="16"/>
                  <a:pt x="171" y="16"/>
                  <a:pt x="171" y="12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0" y="13"/>
                  <a:pt x="171" y="13"/>
                  <a:pt x="172" y="13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71" y="12"/>
                  <a:pt x="171" y="13"/>
                  <a:pt x="171" y="13"/>
                </a:cubicBezTo>
                <a:cubicBezTo>
                  <a:pt x="171" y="15"/>
                  <a:pt x="171" y="15"/>
                  <a:pt x="171" y="15"/>
                </a:cubicBezTo>
                <a:cubicBezTo>
                  <a:pt x="172" y="15"/>
                  <a:pt x="172" y="15"/>
                  <a:pt x="172" y="15"/>
                </a:cubicBezTo>
                <a:cubicBezTo>
                  <a:pt x="172" y="15"/>
                  <a:pt x="172" y="15"/>
                  <a:pt x="173" y="15"/>
                </a:cubicBezTo>
                <a:cubicBezTo>
                  <a:pt x="173" y="15"/>
                  <a:pt x="175" y="15"/>
                  <a:pt x="177" y="15"/>
                </a:cubicBezTo>
                <a:cubicBezTo>
                  <a:pt x="178" y="15"/>
                  <a:pt x="178" y="15"/>
                  <a:pt x="178" y="15"/>
                </a:cubicBezTo>
                <a:cubicBezTo>
                  <a:pt x="178" y="13"/>
                  <a:pt x="178" y="13"/>
                  <a:pt x="178" y="13"/>
                </a:cubicBezTo>
                <a:cubicBezTo>
                  <a:pt x="178" y="13"/>
                  <a:pt x="178" y="13"/>
                  <a:pt x="177" y="8"/>
                </a:cubicBezTo>
                <a:cubicBezTo>
                  <a:pt x="175" y="8"/>
                  <a:pt x="175" y="8"/>
                  <a:pt x="175" y="8"/>
                </a:cubicBezTo>
                <a:cubicBezTo>
                  <a:pt x="176" y="9"/>
                  <a:pt x="176" y="9"/>
                  <a:pt x="176" y="9"/>
                </a:cubicBezTo>
                <a:cubicBezTo>
                  <a:pt x="176" y="9"/>
                  <a:pt x="176" y="9"/>
                  <a:pt x="180" y="8"/>
                </a:cubicBezTo>
                <a:cubicBezTo>
                  <a:pt x="179" y="7"/>
                  <a:pt x="179" y="7"/>
                  <a:pt x="179" y="7"/>
                </a:cubicBezTo>
                <a:cubicBezTo>
                  <a:pt x="178" y="7"/>
                  <a:pt x="178" y="7"/>
                  <a:pt x="178" y="7"/>
                </a:cubicBezTo>
                <a:cubicBezTo>
                  <a:pt x="178" y="7"/>
                  <a:pt x="178" y="7"/>
                  <a:pt x="181" y="13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82" y="13"/>
                  <a:pt x="182" y="13"/>
                  <a:pt x="182" y="13"/>
                </a:cubicBezTo>
                <a:cubicBezTo>
                  <a:pt x="182" y="13"/>
                  <a:pt x="182" y="13"/>
                  <a:pt x="191" y="11"/>
                </a:cubicBezTo>
                <a:cubicBezTo>
                  <a:pt x="190" y="9"/>
                  <a:pt x="190" y="9"/>
                  <a:pt x="190" y="9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90" y="11"/>
                  <a:pt x="190" y="11"/>
                  <a:pt x="200" y="15"/>
                </a:cubicBezTo>
                <a:cubicBezTo>
                  <a:pt x="201" y="15"/>
                  <a:pt x="201" y="15"/>
                  <a:pt x="201" y="15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6" y="10"/>
                </a:cubicBezTo>
                <a:cubicBezTo>
                  <a:pt x="205" y="9"/>
                  <a:pt x="205" y="9"/>
                  <a:pt x="205" y="9"/>
                </a:cubicBezTo>
                <a:cubicBezTo>
                  <a:pt x="204" y="11"/>
                  <a:pt x="204" y="11"/>
                  <a:pt x="204" y="11"/>
                </a:cubicBezTo>
                <a:cubicBezTo>
                  <a:pt x="204" y="11"/>
                  <a:pt x="217" y="17"/>
                  <a:pt x="228" y="18"/>
                </a:cubicBezTo>
                <a:cubicBezTo>
                  <a:pt x="231" y="18"/>
                  <a:pt x="233" y="17"/>
                  <a:pt x="234" y="17"/>
                </a:cubicBezTo>
                <a:cubicBezTo>
                  <a:pt x="235" y="16"/>
                  <a:pt x="236" y="16"/>
                  <a:pt x="237" y="15"/>
                </a:cubicBezTo>
                <a:cubicBezTo>
                  <a:pt x="238" y="14"/>
                  <a:pt x="238" y="14"/>
                  <a:pt x="239" y="13"/>
                </a:cubicBezTo>
                <a:cubicBezTo>
                  <a:pt x="240" y="12"/>
                  <a:pt x="241" y="11"/>
                  <a:pt x="243" y="11"/>
                </a:cubicBezTo>
                <a:cubicBezTo>
                  <a:pt x="243" y="9"/>
                  <a:pt x="243" y="9"/>
                  <a:pt x="243" y="9"/>
                </a:cubicBezTo>
                <a:cubicBezTo>
                  <a:pt x="243" y="11"/>
                  <a:pt x="243" y="11"/>
                  <a:pt x="243" y="11"/>
                </a:cubicBezTo>
                <a:cubicBezTo>
                  <a:pt x="244" y="11"/>
                  <a:pt x="245" y="11"/>
                  <a:pt x="246" y="11"/>
                </a:cubicBezTo>
                <a:cubicBezTo>
                  <a:pt x="251" y="11"/>
                  <a:pt x="256" y="12"/>
                  <a:pt x="260" y="12"/>
                </a:cubicBezTo>
                <a:cubicBezTo>
                  <a:pt x="262" y="12"/>
                  <a:pt x="264" y="12"/>
                  <a:pt x="266" y="10"/>
                </a:cubicBezTo>
                <a:cubicBezTo>
                  <a:pt x="265" y="9"/>
                  <a:pt x="265" y="9"/>
                  <a:pt x="265" y="9"/>
                </a:cubicBezTo>
                <a:cubicBezTo>
                  <a:pt x="265" y="11"/>
                  <a:pt x="265" y="11"/>
                  <a:pt x="265" y="11"/>
                </a:cubicBezTo>
                <a:cubicBezTo>
                  <a:pt x="268" y="10"/>
                  <a:pt x="269" y="8"/>
                  <a:pt x="270" y="6"/>
                </a:cubicBezTo>
                <a:cubicBezTo>
                  <a:pt x="271" y="4"/>
                  <a:pt x="272" y="3"/>
                  <a:pt x="272" y="3"/>
                </a:cubicBezTo>
                <a:cubicBezTo>
                  <a:pt x="270" y="3"/>
                  <a:pt x="270" y="3"/>
                  <a:pt x="270" y="3"/>
                </a:cubicBezTo>
                <a:cubicBezTo>
                  <a:pt x="269" y="4"/>
                  <a:pt x="269" y="4"/>
                  <a:pt x="269" y="4"/>
                </a:cubicBezTo>
                <a:cubicBezTo>
                  <a:pt x="269" y="4"/>
                  <a:pt x="269" y="4"/>
                  <a:pt x="277" y="10"/>
                </a:cubicBezTo>
                <a:cubicBezTo>
                  <a:pt x="278" y="9"/>
                  <a:pt x="278" y="9"/>
                  <a:pt x="278" y="9"/>
                </a:cubicBezTo>
                <a:cubicBezTo>
                  <a:pt x="277" y="8"/>
                  <a:pt x="277" y="8"/>
                  <a:pt x="277" y="8"/>
                </a:cubicBezTo>
                <a:cubicBezTo>
                  <a:pt x="277" y="8"/>
                  <a:pt x="275" y="9"/>
                  <a:pt x="273" y="11"/>
                </a:cubicBezTo>
                <a:cubicBezTo>
                  <a:pt x="272" y="12"/>
                  <a:pt x="271" y="13"/>
                  <a:pt x="270" y="14"/>
                </a:cubicBezTo>
                <a:cubicBezTo>
                  <a:pt x="269" y="15"/>
                  <a:pt x="269" y="16"/>
                  <a:pt x="269" y="17"/>
                </a:cubicBezTo>
                <a:cubicBezTo>
                  <a:pt x="269" y="18"/>
                  <a:pt x="269" y="19"/>
                  <a:pt x="269" y="19"/>
                </a:cubicBezTo>
                <a:cubicBezTo>
                  <a:pt x="270" y="21"/>
                  <a:pt x="272" y="22"/>
                  <a:pt x="272" y="22"/>
                </a:cubicBezTo>
                <a:cubicBezTo>
                  <a:pt x="273" y="21"/>
                  <a:pt x="273" y="21"/>
                  <a:pt x="273" y="21"/>
                </a:cubicBezTo>
                <a:cubicBezTo>
                  <a:pt x="271" y="21"/>
                  <a:pt x="271" y="21"/>
                  <a:pt x="271" y="21"/>
                </a:cubicBezTo>
                <a:cubicBezTo>
                  <a:pt x="271" y="21"/>
                  <a:pt x="271" y="21"/>
                  <a:pt x="271" y="24"/>
                </a:cubicBezTo>
                <a:cubicBezTo>
                  <a:pt x="270" y="27"/>
                  <a:pt x="269" y="32"/>
                  <a:pt x="267" y="43"/>
                </a:cubicBezTo>
                <a:cubicBezTo>
                  <a:pt x="269" y="43"/>
                  <a:pt x="269" y="43"/>
                  <a:pt x="269" y="43"/>
                </a:cubicBezTo>
                <a:cubicBezTo>
                  <a:pt x="267" y="42"/>
                  <a:pt x="267" y="42"/>
                  <a:pt x="267" y="42"/>
                </a:cubicBezTo>
                <a:cubicBezTo>
                  <a:pt x="267" y="42"/>
                  <a:pt x="266" y="46"/>
                  <a:pt x="265" y="49"/>
                </a:cubicBezTo>
                <a:cubicBezTo>
                  <a:pt x="263" y="53"/>
                  <a:pt x="261" y="57"/>
                  <a:pt x="261" y="58"/>
                </a:cubicBezTo>
                <a:cubicBezTo>
                  <a:pt x="262" y="59"/>
                  <a:pt x="262" y="59"/>
                  <a:pt x="262" y="59"/>
                </a:cubicBezTo>
                <a:cubicBezTo>
                  <a:pt x="261" y="58"/>
                  <a:pt x="261" y="58"/>
                  <a:pt x="261" y="58"/>
                </a:cubicBezTo>
                <a:cubicBezTo>
                  <a:pt x="257" y="61"/>
                  <a:pt x="253" y="65"/>
                  <a:pt x="253" y="65"/>
                </a:cubicBezTo>
                <a:cubicBezTo>
                  <a:pt x="252" y="66"/>
                  <a:pt x="252" y="66"/>
                  <a:pt x="252" y="66"/>
                </a:cubicBezTo>
                <a:cubicBezTo>
                  <a:pt x="253" y="67"/>
                  <a:pt x="253" y="67"/>
                  <a:pt x="253" y="67"/>
                </a:cubicBezTo>
                <a:cubicBezTo>
                  <a:pt x="253" y="67"/>
                  <a:pt x="261" y="83"/>
                  <a:pt x="265" y="91"/>
                </a:cubicBezTo>
                <a:cubicBezTo>
                  <a:pt x="266" y="90"/>
                  <a:pt x="266" y="90"/>
                  <a:pt x="266" y="90"/>
                </a:cubicBezTo>
                <a:cubicBezTo>
                  <a:pt x="265" y="91"/>
                  <a:pt x="265" y="91"/>
                  <a:pt x="265" y="91"/>
                </a:cubicBezTo>
                <a:cubicBezTo>
                  <a:pt x="267" y="95"/>
                  <a:pt x="268" y="101"/>
                  <a:pt x="269" y="105"/>
                </a:cubicBezTo>
                <a:cubicBezTo>
                  <a:pt x="269" y="108"/>
                  <a:pt x="270" y="110"/>
                  <a:pt x="270" y="111"/>
                </a:cubicBezTo>
                <a:cubicBezTo>
                  <a:pt x="270" y="112"/>
                  <a:pt x="270" y="113"/>
                  <a:pt x="270" y="113"/>
                </a:cubicBezTo>
                <a:cubicBezTo>
                  <a:pt x="270" y="114"/>
                  <a:pt x="270" y="114"/>
                  <a:pt x="270" y="114"/>
                </a:cubicBezTo>
                <a:cubicBezTo>
                  <a:pt x="271" y="114"/>
                  <a:pt x="271" y="114"/>
                  <a:pt x="271" y="114"/>
                </a:cubicBezTo>
                <a:cubicBezTo>
                  <a:pt x="271" y="114"/>
                  <a:pt x="271" y="114"/>
                  <a:pt x="271" y="114"/>
                </a:cubicBezTo>
                <a:cubicBezTo>
                  <a:pt x="271" y="115"/>
                  <a:pt x="273" y="116"/>
                  <a:pt x="274" y="118"/>
                </a:cubicBezTo>
                <a:cubicBezTo>
                  <a:pt x="276" y="119"/>
                  <a:pt x="277" y="121"/>
                  <a:pt x="277" y="122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7" y="125"/>
                  <a:pt x="278" y="128"/>
                  <a:pt x="278" y="129"/>
                </a:cubicBezTo>
                <a:cubicBezTo>
                  <a:pt x="278" y="130"/>
                  <a:pt x="278" y="131"/>
                  <a:pt x="278" y="131"/>
                </a:cubicBezTo>
                <a:cubicBezTo>
                  <a:pt x="278" y="132"/>
                  <a:pt x="278" y="132"/>
                  <a:pt x="278" y="132"/>
                </a:cubicBezTo>
                <a:cubicBezTo>
                  <a:pt x="278" y="133"/>
                  <a:pt x="278" y="133"/>
                  <a:pt x="278" y="133"/>
                </a:cubicBezTo>
                <a:cubicBezTo>
                  <a:pt x="279" y="133"/>
                  <a:pt x="279" y="133"/>
                  <a:pt x="279" y="133"/>
                </a:cubicBezTo>
                <a:lnTo>
                  <a:pt x="280" y="132"/>
                </a:lnTo>
                <a:close/>
                <a:moveTo>
                  <a:pt x="40" y="125"/>
                </a:moveTo>
                <a:cubicBezTo>
                  <a:pt x="40" y="124"/>
                  <a:pt x="40" y="124"/>
                  <a:pt x="40" y="124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3" y="120"/>
                  <a:pt x="33" y="120"/>
                  <a:pt x="33" y="120"/>
                </a:cubicBezTo>
                <a:cubicBezTo>
                  <a:pt x="33" y="120"/>
                  <a:pt x="30" y="123"/>
                  <a:pt x="29" y="124"/>
                </a:cubicBezTo>
                <a:cubicBezTo>
                  <a:pt x="29" y="124"/>
                  <a:pt x="28" y="124"/>
                  <a:pt x="28" y="125"/>
                </a:cubicBezTo>
                <a:cubicBezTo>
                  <a:pt x="27" y="125"/>
                  <a:pt x="25" y="126"/>
                  <a:pt x="24" y="126"/>
                </a:cubicBezTo>
                <a:cubicBezTo>
                  <a:pt x="23" y="126"/>
                  <a:pt x="22" y="126"/>
                  <a:pt x="22" y="126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30"/>
                  <a:pt x="22" y="131"/>
                  <a:pt x="22" y="132"/>
                </a:cubicBezTo>
                <a:cubicBezTo>
                  <a:pt x="22" y="132"/>
                  <a:pt x="23" y="133"/>
                  <a:pt x="23" y="134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6"/>
                  <a:pt x="23" y="136"/>
                  <a:pt x="23" y="136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4"/>
                  <a:pt x="23" y="134"/>
                  <a:pt x="22" y="134"/>
                </a:cubicBezTo>
                <a:cubicBezTo>
                  <a:pt x="22" y="133"/>
                  <a:pt x="21" y="132"/>
                  <a:pt x="20" y="131"/>
                </a:cubicBezTo>
                <a:cubicBezTo>
                  <a:pt x="20" y="130"/>
                  <a:pt x="20" y="129"/>
                  <a:pt x="19" y="129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1" y="140"/>
                  <a:pt x="11" y="140"/>
                  <a:pt x="11" y="140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1" y="141"/>
                  <a:pt x="1" y="141"/>
                  <a:pt x="1" y="141"/>
                </a:cubicBezTo>
                <a:cubicBezTo>
                  <a:pt x="6" y="145"/>
                  <a:pt x="6" y="145"/>
                  <a:pt x="6" y="145"/>
                </a:cubicBezTo>
                <a:cubicBezTo>
                  <a:pt x="7" y="144"/>
                  <a:pt x="7" y="144"/>
                  <a:pt x="7" y="144"/>
                </a:cubicBezTo>
                <a:cubicBezTo>
                  <a:pt x="6" y="145"/>
                  <a:pt x="6" y="145"/>
                  <a:pt x="6" y="145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8" y="147"/>
                  <a:pt x="8" y="147"/>
                  <a:pt x="8" y="147"/>
                </a:cubicBezTo>
                <a:cubicBezTo>
                  <a:pt x="3" y="155"/>
                  <a:pt x="3" y="155"/>
                  <a:pt x="3" y="155"/>
                </a:cubicBezTo>
                <a:cubicBezTo>
                  <a:pt x="2" y="157"/>
                  <a:pt x="2" y="157"/>
                  <a:pt x="2" y="157"/>
                </a:cubicBezTo>
                <a:cubicBezTo>
                  <a:pt x="3" y="157"/>
                  <a:pt x="3" y="157"/>
                  <a:pt x="3" y="157"/>
                </a:cubicBezTo>
                <a:cubicBezTo>
                  <a:pt x="4" y="157"/>
                  <a:pt x="10" y="161"/>
                  <a:pt x="13" y="163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13" y="163"/>
                  <a:pt x="13" y="163"/>
                  <a:pt x="13" y="163"/>
                </a:cubicBezTo>
                <a:cubicBezTo>
                  <a:pt x="15" y="164"/>
                  <a:pt x="18" y="165"/>
                  <a:pt x="20" y="165"/>
                </a:cubicBezTo>
                <a:cubicBezTo>
                  <a:pt x="22" y="165"/>
                  <a:pt x="24" y="164"/>
                  <a:pt x="24" y="164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4"/>
                  <a:pt x="23" y="165"/>
                  <a:pt x="23" y="168"/>
                </a:cubicBezTo>
                <a:cubicBezTo>
                  <a:pt x="23" y="169"/>
                  <a:pt x="23" y="170"/>
                  <a:pt x="23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4" y="171"/>
                  <a:pt x="24" y="171"/>
                  <a:pt x="24" y="171"/>
                </a:cubicBezTo>
                <a:cubicBezTo>
                  <a:pt x="20" y="169"/>
                  <a:pt x="20" y="169"/>
                  <a:pt x="20" y="169"/>
                </a:cubicBezTo>
                <a:cubicBezTo>
                  <a:pt x="18" y="169"/>
                  <a:pt x="18" y="169"/>
                  <a:pt x="18" y="169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18" y="176"/>
                  <a:pt x="18" y="176"/>
                  <a:pt x="18" y="176"/>
                </a:cubicBezTo>
                <a:cubicBezTo>
                  <a:pt x="18" y="176"/>
                  <a:pt x="18" y="177"/>
                  <a:pt x="17" y="178"/>
                </a:cubicBezTo>
                <a:cubicBezTo>
                  <a:pt x="16" y="179"/>
                  <a:pt x="15" y="180"/>
                  <a:pt x="14" y="180"/>
                </a:cubicBezTo>
                <a:cubicBezTo>
                  <a:pt x="14" y="181"/>
                  <a:pt x="14" y="181"/>
                  <a:pt x="13" y="181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1" y="183"/>
                  <a:pt x="11" y="183"/>
                  <a:pt x="11" y="183"/>
                </a:cubicBezTo>
                <a:cubicBezTo>
                  <a:pt x="13" y="184"/>
                  <a:pt x="13" y="184"/>
                  <a:pt x="13" y="184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9" y="189"/>
                  <a:pt x="19" y="189"/>
                  <a:pt x="19" y="189"/>
                </a:cubicBezTo>
                <a:cubicBezTo>
                  <a:pt x="20" y="188"/>
                  <a:pt x="20" y="188"/>
                  <a:pt x="20" y="188"/>
                </a:cubicBezTo>
                <a:cubicBezTo>
                  <a:pt x="20" y="188"/>
                  <a:pt x="24" y="184"/>
                  <a:pt x="27" y="178"/>
                </a:cubicBezTo>
                <a:cubicBezTo>
                  <a:pt x="29" y="175"/>
                  <a:pt x="29" y="171"/>
                  <a:pt x="30" y="168"/>
                </a:cubicBezTo>
                <a:cubicBezTo>
                  <a:pt x="30" y="164"/>
                  <a:pt x="30" y="161"/>
                  <a:pt x="30" y="161"/>
                </a:cubicBezTo>
                <a:cubicBezTo>
                  <a:pt x="29" y="161"/>
                  <a:pt x="29" y="161"/>
                  <a:pt x="29" y="161"/>
                </a:cubicBezTo>
                <a:cubicBezTo>
                  <a:pt x="30" y="163"/>
                  <a:pt x="30" y="163"/>
                  <a:pt x="30" y="163"/>
                </a:cubicBezTo>
                <a:cubicBezTo>
                  <a:pt x="30" y="163"/>
                  <a:pt x="34" y="158"/>
                  <a:pt x="35" y="157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34" y="158"/>
                  <a:pt x="34" y="158"/>
                  <a:pt x="34" y="158"/>
                </a:cubicBezTo>
                <a:cubicBezTo>
                  <a:pt x="34" y="158"/>
                  <a:pt x="35" y="157"/>
                  <a:pt x="35" y="157"/>
                </a:cubicBezTo>
                <a:cubicBezTo>
                  <a:pt x="38" y="157"/>
                  <a:pt x="45" y="155"/>
                  <a:pt x="45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7" y="127"/>
                  <a:pt x="64" y="124"/>
                  <a:pt x="60" y="122"/>
                </a:cubicBezTo>
                <a:cubicBezTo>
                  <a:pt x="56" y="120"/>
                  <a:pt x="52" y="118"/>
                  <a:pt x="48" y="118"/>
                </a:cubicBezTo>
                <a:cubicBezTo>
                  <a:pt x="44" y="118"/>
                  <a:pt x="42" y="120"/>
                  <a:pt x="41" y="121"/>
                </a:cubicBezTo>
                <a:cubicBezTo>
                  <a:pt x="39" y="123"/>
                  <a:pt x="38" y="124"/>
                  <a:pt x="38" y="124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6"/>
                  <a:pt x="42" y="124"/>
                  <a:pt x="43" y="123"/>
                </a:cubicBezTo>
                <a:cubicBezTo>
                  <a:pt x="44" y="122"/>
                  <a:pt x="46" y="121"/>
                  <a:pt x="48" y="121"/>
                </a:cubicBezTo>
                <a:cubicBezTo>
                  <a:pt x="51" y="121"/>
                  <a:pt x="55" y="123"/>
                  <a:pt x="59" y="125"/>
                </a:cubicBezTo>
                <a:cubicBezTo>
                  <a:pt x="61" y="126"/>
                  <a:pt x="63" y="127"/>
                  <a:pt x="64" y="128"/>
                </a:cubicBezTo>
                <a:cubicBezTo>
                  <a:pt x="65" y="129"/>
                  <a:pt x="66" y="129"/>
                  <a:pt x="66" y="129"/>
                </a:cubicBezTo>
                <a:cubicBezTo>
                  <a:pt x="67" y="128"/>
                  <a:pt x="67" y="128"/>
                  <a:pt x="67" y="128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65" y="127"/>
                  <a:pt x="65" y="127"/>
                  <a:pt x="60" y="135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0" y="135"/>
                  <a:pt x="60" y="135"/>
                  <a:pt x="60" y="135"/>
                </a:cubicBezTo>
                <a:cubicBezTo>
                  <a:pt x="60" y="135"/>
                  <a:pt x="60" y="135"/>
                  <a:pt x="56" y="140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56" y="140"/>
                  <a:pt x="56" y="140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5" y="152"/>
                  <a:pt x="42" y="153"/>
                  <a:pt x="40" y="153"/>
                </a:cubicBezTo>
                <a:cubicBezTo>
                  <a:pt x="38" y="154"/>
                  <a:pt x="37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2" y="156"/>
                  <a:pt x="28" y="160"/>
                  <a:pt x="28" y="160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27" y="161"/>
                  <a:pt x="27" y="162"/>
                  <a:pt x="27" y="163"/>
                </a:cubicBezTo>
                <a:cubicBezTo>
                  <a:pt x="27" y="165"/>
                  <a:pt x="27" y="167"/>
                  <a:pt x="27" y="170"/>
                </a:cubicBezTo>
                <a:cubicBezTo>
                  <a:pt x="26" y="172"/>
                  <a:pt x="26" y="175"/>
                  <a:pt x="25" y="177"/>
                </a:cubicBezTo>
                <a:cubicBezTo>
                  <a:pt x="23" y="179"/>
                  <a:pt x="22" y="182"/>
                  <a:pt x="20" y="183"/>
                </a:cubicBezTo>
                <a:cubicBezTo>
                  <a:pt x="20" y="184"/>
                  <a:pt x="19" y="185"/>
                  <a:pt x="19" y="185"/>
                </a:cubicBezTo>
                <a:cubicBezTo>
                  <a:pt x="18" y="186"/>
                  <a:pt x="18" y="186"/>
                  <a:pt x="18" y="186"/>
                </a:cubicBezTo>
                <a:cubicBezTo>
                  <a:pt x="18" y="186"/>
                  <a:pt x="18" y="186"/>
                  <a:pt x="18" y="186"/>
                </a:cubicBezTo>
                <a:cubicBezTo>
                  <a:pt x="19" y="187"/>
                  <a:pt x="19" y="187"/>
                  <a:pt x="19" y="187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0" y="186"/>
                  <a:pt x="20" y="186"/>
                  <a:pt x="15" y="182"/>
                </a:cubicBezTo>
                <a:cubicBezTo>
                  <a:pt x="14" y="183"/>
                  <a:pt x="14" y="183"/>
                  <a:pt x="14" y="183"/>
                </a:cubicBezTo>
                <a:cubicBezTo>
                  <a:pt x="15" y="184"/>
                  <a:pt x="15" y="184"/>
                  <a:pt x="15" y="184"/>
                </a:cubicBezTo>
                <a:cubicBezTo>
                  <a:pt x="15" y="184"/>
                  <a:pt x="16" y="183"/>
                  <a:pt x="18" y="182"/>
                </a:cubicBezTo>
                <a:cubicBezTo>
                  <a:pt x="18" y="181"/>
                  <a:pt x="19" y="180"/>
                  <a:pt x="20" y="179"/>
                </a:cubicBezTo>
                <a:cubicBezTo>
                  <a:pt x="20" y="178"/>
                  <a:pt x="21" y="177"/>
                  <a:pt x="21" y="176"/>
                </a:cubicBezTo>
                <a:cubicBezTo>
                  <a:pt x="21" y="176"/>
                  <a:pt x="21" y="176"/>
                  <a:pt x="21" y="171"/>
                </a:cubicBezTo>
                <a:cubicBezTo>
                  <a:pt x="19" y="171"/>
                  <a:pt x="19" y="171"/>
                  <a:pt x="19" y="171"/>
                </a:cubicBezTo>
                <a:cubicBezTo>
                  <a:pt x="19" y="172"/>
                  <a:pt x="19" y="172"/>
                  <a:pt x="19" y="172"/>
                </a:cubicBezTo>
                <a:cubicBezTo>
                  <a:pt x="19" y="172"/>
                  <a:pt x="19" y="172"/>
                  <a:pt x="23" y="174"/>
                </a:cubicBezTo>
                <a:cubicBezTo>
                  <a:pt x="24" y="174"/>
                  <a:pt x="24" y="174"/>
                  <a:pt x="24" y="174"/>
                </a:cubicBezTo>
                <a:cubicBezTo>
                  <a:pt x="24" y="173"/>
                  <a:pt x="24" y="173"/>
                  <a:pt x="24" y="173"/>
                </a:cubicBezTo>
                <a:cubicBezTo>
                  <a:pt x="24" y="173"/>
                  <a:pt x="26" y="171"/>
                  <a:pt x="26" y="168"/>
                </a:cubicBezTo>
                <a:cubicBezTo>
                  <a:pt x="26" y="164"/>
                  <a:pt x="25" y="162"/>
                  <a:pt x="24" y="162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3" y="161"/>
                  <a:pt x="23" y="161"/>
                  <a:pt x="23" y="161"/>
                </a:cubicBezTo>
                <a:cubicBezTo>
                  <a:pt x="23" y="161"/>
                  <a:pt x="23" y="161"/>
                  <a:pt x="23" y="161"/>
                </a:cubicBezTo>
                <a:cubicBezTo>
                  <a:pt x="22" y="161"/>
                  <a:pt x="21" y="162"/>
                  <a:pt x="20" y="162"/>
                </a:cubicBezTo>
                <a:cubicBezTo>
                  <a:pt x="18" y="162"/>
                  <a:pt x="16" y="161"/>
                  <a:pt x="15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59"/>
                  <a:pt x="11" y="158"/>
                  <a:pt x="9" y="157"/>
                </a:cubicBezTo>
                <a:cubicBezTo>
                  <a:pt x="7" y="156"/>
                  <a:pt x="5" y="155"/>
                  <a:pt x="5" y="155"/>
                </a:cubicBezTo>
                <a:cubicBezTo>
                  <a:pt x="4" y="156"/>
                  <a:pt x="4" y="156"/>
                  <a:pt x="4" y="156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7"/>
                  <a:pt x="5" y="157"/>
                  <a:pt x="11" y="149"/>
                </a:cubicBezTo>
                <a:cubicBezTo>
                  <a:pt x="11" y="148"/>
                  <a:pt x="11" y="148"/>
                  <a:pt x="11" y="148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11" y="147"/>
                  <a:pt x="11" y="147"/>
                  <a:pt x="8" y="143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3"/>
                  <a:pt x="8" y="143"/>
                  <a:pt x="2" y="139"/>
                </a:cubicBezTo>
                <a:cubicBezTo>
                  <a:pt x="2" y="140"/>
                  <a:pt x="2" y="140"/>
                  <a:pt x="2" y="140"/>
                </a:cubicBezTo>
                <a:cubicBezTo>
                  <a:pt x="3" y="140"/>
                  <a:pt x="3" y="140"/>
                  <a:pt x="3" y="140"/>
                </a:cubicBezTo>
                <a:cubicBezTo>
                  <a:pt x="3" y="140"/>
                  <a:pt x="3" y="140"/>
                  <a:pt x="3" y="136"/>
                </a:cubicBezTo>
                <a:cubicBezTo>
                  <a:pt x="2" y="136"/>
                  <a:pt x="2" y="136"/>
                  <a:pt x="2" y="136"/>
                </a:cubicBezTo>
                <a:cubicBezTo>
                  <a:pt x="2" y="137"/>
                  <a:pt x="2" y="137"/>
                  <a:pt x="2" y="137"/>
                </a:cubicBezTo>
                <a:cubicBezTo>
                  <a:pt x="2" y="137"/>
                  <a:pt x="2" y="137"/>
                  <a:pt x="3" y="137"/>
                </a:cubicBezTo>
                <a:cubicBezTo>
                  <a:pt x="4" y="137"/>
                  <a:pt x="6" y="137"/>
                  <a:pt x="10" y="137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36"/>
                  <a:pt x="8" y="136"/>
                  <a:pt x="8" y="140"/>
                </a:cubicBezTo>
                <a:cubicBezTo>
                  <a:pt x="8" y="141"/>
                  <a:pt x="8" y="141"/>
                  <a:pt x="8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9" y="141"/>
                  <a:pt x="9" y="141"/>
                  <a:pt x="10" y="142"/>
                </a:cubicBezTo>
                <a:cubicBezTo>
                  <a:pt x="11" y="142"/>
                  <a:pt x="13" y="143"/>
                  <a:pt x="16" y="144"/>
                </a:cubicBezTo>
                <a:cubicBezTo>
                  <a:pt x="18" y="145"/>
                  <a:pt x="18" y="145"/>
                  <a:pt x="18" y="145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8" y="143"/>
                  <a:pt x="18" y="143"/>
                  <a:pt x="19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0"/>
                  <a:pt x="17" y="131"/>
                  <a:pt x="18" y="133"/>
                </a:cubicBezTo>
                <a:cubicBezTo>
                  <a:pt x="19" y="134"/>
                  <a:pt x="19" y="135"/>
                  <a:pt x="20" y="136"/>
                </a:cubicBezTo>
                <a:cubicBezTo>
                  <a:pt x="21" y="137"/>
                  <a:pt x="22" y="137"/>
                  <a:pt x="23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5" y="137"/>
                  <a:pt x="25" y="136"/>
                  <a:pt x="25" y="136"/>
                </a:cubicBezTo>
                <a:cubicBezTo>
                  <a:pt x="26" y="135"/>
                  <a:pt x="26" y="135"/>
                  <a:pt x="26" y="134"/>
                </a:cubicBezTo>
                <a:cubicBezTo>
                  <a:pt x="26" y="132"/>
                  <a:pt x="25" y="131"/>
                  <a:pt x="24" y="129"/>
                </a:cubicBezTo>
                <a:cubicBezTo>
                  <a:pt x="24" y="128"/>
                  <a:pt x="23" y="127"/>
                  <a:pt x="23" y="127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2" y="129"/>
                  <a:pt x="24" y="129"/>
                  <a:pt x="26" y="128"/>
                </a:cubicBezTo>
                <a:cubicBezTo>
                  <a:pt x="27" y="128"/>
                  <a:pt x="28" y="128"/>
                  <a:pt x="29" y="127"/>
                </a:cubicBezTo>
                <a:cubicBezTo>
                  <a:pt x="30" y="127"/>
                  <a:pt x="30" y="127"/>
                  <a:pt x="31" y="126"/>
                </a:cubicBezTo>
                <a:cubicBezTo>
                  <a:pt x="32" y="125"/>
                  <a:pt x="35" y="122"/>
                  <a:pt x="35" y="122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3" y="122"/>
                  <a:pt x="33" y="122"/>
                  <a:pt x="33" y="122"/>
                </a:cubicBezTo>
                <a:cubicBezTo>
                  <a:pt x="33" y="122"/>
                  <a:pt x="33" y="122"/>
                  <a:pt x="39" y="126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1" y="126"/>
                  <a:pt x="41" y="126"/>
                  <a:pt x="41" y="126"/>
                </a:cubicBezTo>
                <a:lnTo>
                  <a:pt x="40" y="125"/>
                </a:lnTo>
                <a:close/>
                <a:moveTo>
                  <a:pt x="21" y="99"/>
                </a:moveTo>
                <a:cubicBezTo>
                  <a:pt x="20" y="101"/>
                  <a:pt x="20" y="101"/>
                  <a:pt x="20" y="101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5" y="107"/>
                  <a:pt x="25" y="107"/>
                  <a:pt x="25" y="107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0" y="109"/>
                  <a:pt x="40" y="109"/>
                  <a:pt x="40" y="109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53" y="101"/>
                  <a:pt x="53" y="101"/>
                  <a:pt x="53" y="101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99"/>
                  <a:pt x="49" y="92"/>
                  <a:pt x="46" y="89"/>
                </a:cubicBezTo>
                <a:cubicBezTo>
                  <a:pt x="46" y="89"/>
                  <a:pt x="46" y="89"/>
                  <a:pt x="46" y="89"/>
                </a:cubicBezTo>
                <a:cubicBezTo>
                  <a:pt x="46" y="89"/>
                  <a:pt x="46" y="89"/>
                  <a:pt x="46" y="89"/>
                </a:cubicBezTo>
                <a:cubicBezTo>
                  <a:pt x="41" y="86"/>
                  <a:pt x="37" y="86"/>
                  <a:pt x="37" y="86"/>
                </a:cubicBezTo>
                <a:cubicBezTo>
                  <a:pt x="37" y="87"/>
                  <a:pt x="37" y="87"/>
                  <a:pt x="37" y="87"/>
                </a:cubicBezTo>
                <a:cubicBezTo>
                  <a:pt x="38" y="86"/>
                  <a:pt x="38" y="86"/>
                  <a:pt x="38" y="86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28" y="78"/>
                  <a:pt x="28" y="78"/>
                  <a:pt x="28" y="78"/>
                </a:cubicBezTo>
                <a:cubicBezTo>
                  <a:pt x="25" y="76"/>
                  <a:pt x="25" y="76"/>
                  <a:pt x="25" y="76"/>
                </a:cubicBezTo>
                <a:cubicBezTo>
                  <a:pt x="26" y="80"/>
                  <a:pt x="26" y="80"/>
                  <a:pt x="26" y="80"/>
                </a:cubicBezTo>
                <a:cubicBezTo>
                  <a:pt x="27" y="86"/>
                  <a:pt x="27" y="86"/>
                  <a:pt x="27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27" y="85"/>
                  <a:pt x="27" y="85"/>
                  <a:pt x="27" y="85"/>
                </a:cubicBezTo>
                <a:cubicBezTo>
                  <a:pt x="22" y="93"/>
                  <a:pt x="22" y="93"/>
                  <a:pt x="22" y="93"/>
                </a:cubicBezTo>
                <a:cubicBezTo>
                  <a:pt x="23" y="94"/>
                  <a:pt x="23" y="94"/>
                  <a:pt x="23" y="94"/>
                </a:cubicBezTo>
                <a:cubicBezTo>
                  <a:pt x="23" y="93"/>
                  <a:pt x="23" y="93"/>
                  <a:pt x="23" y="93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8"/>
                  <a:pt x="12" y="98"/>
                  <a:pt x="12" y="98"/>
                </a:cubicBezTo>
                <a:cubicBezTo>
                  <a:pt x="13" y="97"/>
                  <a:pt x="13" y="97"/>
                  <a:pt x="13" y="97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5"/>
                  <a:pt x="10" y="95"/>
                  <a:pt x="10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4" y="98"/>
                  <a:pt x="4" y="98"/>
                  <a:pt x="4" y="98"/>
                </a:cubicBezTo>
                <a:cubicBezTo>
                  <a:pt x="1" y="100"/>
                  <a:pt x="1" y="100"/>
                  <a:pt x="1" y="100"/>
                </a:cubicBezTo>
                <a:cubicBezTo>
                  <a:pt x="4" y="101"/>
                  <a:pt x="4" y="101"/>
                  <a:pt x="4" y="101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1" y="99"/>
                  <a:pt x="21" y="99"/>
                  <a:pt x="21" y="99"/>
                </a:cubicBezTo>
                <a:cubicBezTo>
                  <a:pt x="20" y="101"/>
                  <a:pt x="20" y="101"/>
                  <a:pt x="20" y="101"/>
                </a:cubicBezTo>
                <a:cubicBezTo>
                  <a:pt x="21" y="99"/>
                  <a:pt x="21" y="99"/>
                  <a:pt x="21" y="99"/>
                </a:cubicBezTo>
                <a:cubicBezTo>
                  <a:pt x="20" y="98"/>
                  <a:pt x="20" y="98"/>
                  <a:pt x="20" y="98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4" y="102"/>
                  <a:pt x="5" y="98"/>
                </a:cubicBezTo>
                <a:cubicBezTo>
                  <a:pt x="4" y="99"/>
                  <a:pt x="4" y="99"/>
                  <a:pt x="4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5" y="101"/>
                  <a:pt x="5" y="101"/>
                  <a:pt x="10" y="98"/>
                </a:cubicBezTo>
                <a:cubicBezTo>
                  <a:pt x="10" y="97"/>
                  <a:pt x="10" y="97"/>
                  <a:pt x="10" y="97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8"/>
                  <a:pt x="9" y="98"/>
                  <a:pt x="1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3" y="100"/>
                  <a:pt x="13" y="100"/>
                  <a:pt x="24" y="96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5"/>
                  <a:pt x="24" y="95"/>
                  <a:pt x="30" y="87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0" y="86"/>
                  <a:pt x="29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7" y="81"/>
                </a:cubicBezTo>
                <a:cubicBezTo>
                  <a:pt x="28" y="81"/>
                  <a:pt x="29" y="82"/>
                  <a:pt x="31" y="83"/>
                </a:cubicBezTo>
                <a:cubicBezTo>
                  <a:pt x="31" y="82"/>
                  <a:pt x="31" y="82"/>
                  <a:pt x="31" y="82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6" y="88"/>
                </a:cubicBezTo>
                <a:cubicBezTo>
                  <a:pt x="36" y="89"/>
                  <a:pt x="36" y="89"/>
                  <a:pt x="36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8" y="89"/>
                  <a:pt x="41" y="89"/>
                  <a:pt x="44" y="91"/>
                </a:cubicBezTo>
                <a:cubicBezTo>
                  <a:pt x="45" y="90"/>
                  <a:pt x="45" y="90"/>
                  <a:pt x="45" y="90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2"/>
                  <a:pt x="47" y="95"/>
                  <a:pt x="49" y="97"/>
                </a:cubicBezTo>
                <a:cubicBezTo>
                  <a:pt x="51" y="99"/>
                  <a:pt x="52" y="100"/>
                  <a:pt x="52" y="100"/>
                </a:cubicBezTo>
                <a:cubicBezTo>
                  <a:pt x="53" y="99"/>
                  <a:pt x="53" y="99"/>
                  <a:pt x="53" y="99"/>
                </a:cubicBezTo>
                <a:cubicBezTo>
                  <a:pt x="53" y="98"/>
                  <a:pt x="53" y="98"/>
                  <a:pt x="53" y="98"/>
                </a:cubicBezTo>
                <a:cubicBezTo>
                  <a:pt x="53" y="98"/>
                  <a:pt x="53" y="98"/>
                  <a:pt x="43" y="99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4" y="105"/>
                </a:cubicBezTo>
                <a:cubicBezTo>
                  <a:pt x="45" y="105"/>
                  <a:pt x="45" y="105"/>
                  <a:pt x="45" y="105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104"/>
                  <a:pt x="44" y="104"/>
                  <a:pt x="41" y="107"/>
                </a:cubicBezTo>
                <a:cubicBezTo>
                  <a:pt x="42" y="108"/>
                  <a:pt x="42" y="108"/>
                  <a:pt x="42" y="108"/>
                </a:cubicBezTo>
                <a:cubicBezTo>
                  <a:pt x="42" y="106"/>
                  <a:pt x="42" y="106"/>
                  <a:pt x="42" y="106"/>
                </a:cubicBezTo>
                <a:cubicBezTo>
                  <a:pt x="42" y="106"/>
                  <a:pt x="42" y="106"/>
                  <a:pt x="40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8" y="107"/>
                  <a:pt x="38" y="107"/>
                  <a:pt x="36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6" y="109"/>
                  <a:pt x="36" y="109"/>
                  <a:pt x="33" y="113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13"/>
                  <a:pt x="34" y="113"/>
                  <a:pt x="30" y="113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1" y="114"/>
                  <a:pt x="31" y="114"/>
                  <a:pt x="27" y="10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7" y="107"/>
                  <a:pt x="27" y="107"/>
                  <a:pt x="29" y="104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2"/>
                  <a:pt x="28" y="102"/>
                  <a:pt x="21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0" y="98"/>
                  <a:pt x="20" y="98"/>
                  <a:pt x="20" y="98"/>
                </a:cubicBezTo>
                <a:lnTo>
                  <a:pt x="21" y="99"/>
                </a:lnTo>
                <a:close/>
                <a:moveTo>
                  <a:pt x="63" y="110"/>
                </a:moveTo>
                <a:cubicBezTo>
                  <a:pt x="61" y="110"/>
                  <a:pt x="61" y="110"/>
                  <a:pt x="61" y="110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2" y="113"/>
                  <a:pt x="62" y="113"/>
                  <a:pt x="62" y="113"/>
                </a:cubicBezTo>
                <a:cubicBezTo>
                  <a:pt x="56" y="117"/>
                  <a:pt x="56" y="117"/>
                  <a:pt x="56" y="117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7" y="126"/>
                  <a:pt x="67" y="126"/>
                  <a:pt x="67" y="126"/>
                </a:cubicBezTo>
                <a:cubicBezTo>
                  <a:pt x="74" y="124"/>
                  <a:pt x="74" y="124"/>
                  <a:pt x="74" y="124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70" y="116"/>
                  <a:pt x="70" y="116"/>
                  <a:pt x="70" y="116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9" y="115"/>
                  <a:pt x="70" y="116"/>
                </a:cubicBezTo>
                <a:cubicBezTo>
                  <a:pt x="70" y="117"/>
                  <a:pt x="71" y="119"/>
                  <a:pt x="72" y="123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3" y="121"/>
                  <a:pt x="73" y="121"/>
                  <a:pt x="66" y="124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4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3" y="120"/>
                  <a:pt x="61" y="120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2" y="120"/>
                  <a:pt x="62" y="120"/>
                  <a:pt x="58" y="117"/>
                </a:cubicBezTo>
                <a:cubicBezTo>
                  <a:pt x="57" y="118"/>
                  <a:pt x="57" y="118"/>
                  <a:pt x="57" y="118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0"/>
                  <a:pt x="58" y="120"/>
                  <a:pt x="63" y="116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64" y="114"/>
                  <a:pt x="64" y="114"/>
                  <a:pt x="64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2"/>
                  <a:pt x="62" y="112"/>
                  <a:pt x="62" y="112"/>
                </a:cubicBezTo>
                <a:lnTo>
                  <a:pt x="63" y="110"/>
                </a:lnTo>
                <a:close/>
                <a:moveTo>
                  <a:pt x="59" y="86"/>
                </a:moveTo>
                <a:cubicBezTo>
                  <a:pt x="58" y="87"/>
                  <a:pt x="58" y="87"/>
                  <a:pt x="58" y="87"/>
                </a:cubicBezTo>
                <a:cubicBezTo>
                  <a:pt x="61" y="88"/>
                  <a:pt x="63" y="89"/>
                  <a:pt x="65" y="89"/>
                </a:cubicBezTo>
                <a:cubicBezTo>
                  <a:pt x="66" y="89"/>
                  <a:pt x="67" y="88"/>
                  <a:pt x="68" y="88"/>
                </a:cubicBezTo>
                <a:cubicBezTo>
                  <a:pt x="69" y="87"/>
                  <a:pt x="69" y="86"/>
                  <a:pt x="69" y="85"/>
                </a:cubicBezTo>
                <a:cubicBezTo>
                  <a:pt x="69" y="84"/>
                  <a:pt x="68" y="82"/>
                  <a:pt x="67" y="81"/>
                </a:cubicBezTo>
                <a:cubicBezTo>
                  <a:pt x="66" y="80"/>
                  <a:pt x="64" y="79"/>
                  <a:pt x="63" y="79"/>
                </a:cubicBezTo>
                <a:cubicBezTo>
                  <a:pt x="61" y="79"/>
                  <a:pt x="58" y="79"/>
                  <a:pt x="57" y="80"/>
                </a:cubicBezTo>
                <a:cubicBezTo>
                  <a:pt x="56" y="80"/>
                  <a:pt x="55" y="81"/>
                  <a:pt x="54" y="81"/>
                </a:cubicBezTo>
                <a:cubicBezTo>
                  <a:pt x="54" y="81"/>
                  <a:pt x="53" y="82"/>
                  <a:pt x="53" y="82"/>
                </a:cubicBezTo>
                <a:cubicBezTo>
                  <a:pt x="53" y="82"/>
                  <a:pt x="53" y="83"/>
                  <a:pt x="53" y="83"/>
                </a:cubicBezTo>
                <a:cubicBezTo>
                  <a:pt x="53" y="84"/>
                  <a:pt x="53" y="85"/>
                  <a:pt x="53" y="85"/>
                </a:cubicBezTo>
                <a:cubicBezTo>
                  <a:pt x="54" y="86"/>
                  <a:pt x="56" y="87"/>
                  <a:pt x="58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5"/>
                  <a:pt x="59" y="85"/>
                  <a:pt x="59" y="85"/>
                </a:cubicBezTo>
                <a:cubicBezTo>
                  <a:pt x="57" y="84"/>
                  <a:pt x="56" y="84"/>
                  <a:pt x="56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3"/>
                  <a:pt x="57" y="83"/>
                  <a:pt x="59" y="83"/>
                </a:cubicBezTo>
                <a:cubicBezTo>
                  <a:pt x="60" y="82"/>
                  <a:pt x="61" y="82"/>
                  <a:pt x="63" y="82"/>
                </a:cubicBezTo>
                <a:cubicBezTo>
                  <a:pt x="63" y="82"/>
                  <a:pt x="64" y="83"/>
                  <a:pt x="65" y="83"/>
                </a:cubicBezTo>
                <a:cubicBezTo>
                  <a:pt x="66" y="84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5" y="86"/>
                  <a:pt x="65" y="86"/>
                </a:cubicBezTo>
                <a:cubicBezTo>
                  <a:pt x="63" y="86"/>
                  <a:pt x="61" y="85"/>
                  <a:pt x="59" y="85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5"/>
                  <a:pt x="59" y="85"/>
                  <a:pt x="59" y="85"/>
                </a:cubicBezTo>
                <a:lnTo>
                  <a:pt x="59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8" name="Latvia"/>
          <p:cNvSpPr>
            <a:spLocks/>
          </p:cNvSpPr>
          <p:nvPr/>
        </p:nvSpPr>
        <p:spPr bwMode="auto">
          <a:xfrm>
            <a:off x="4809017" y="3090668"/>
            <a:ext cx="285719" cy="161736"/>
          </a:xfrm>
          <a:custGeom>
            <a:avLst/>
            <a:gdLst>
              <a:gd name="T0" fmla="*/ 356 w 360"/>
              <a:gd name="T1" fmla="*/ 120 h 204"/>
              <a:gd name="T2" fmla="*/ 349 w 360"/>
              <a:gd name="T3" fmla="*/ 100 h 204"/>
              <a:gd name="T4" fmla="*/ 344 w 360"/>
              <a:gd name="T5" fmla="*/ 92 h 204"/>
              <a:gd name="T6" fmla="*/ 336 w 360"/>
              <a:gd name="T7" fmla="*/ 82 h 204"/>
              <a:gd name="T8" fmla="*/ 319 w 360"/>
              <a:gd name="T9" fmla="*/ 82 h 204"/>
              <a:gd name="T10" fmla="*/ 319 w 360"/>
              <a:gd name="T11" fmla="*/ 62 h 204"/>
              <a:gd name="T12" fmla="*/ 324 w 360"/>
              <a:gd name="T13" fmla="*/ 42 h 204"/>
              <a:gd name="T14" fmla="*/ 303 w 360"/>
              <a:gd name="T15" fmla="*/ 33 h 204"/>
              <a:gd name="T16" fmla="*/ 286 w 360"/>
              <a:gd name="T17" fmla="*/ 27 h 204"/>
              <a:gd name="T18" fmla="*/ 256 w 360"/>
              <a:gd name="T19" fmla="*/ 35 h 204"/>
              <a:gd name="T20" fmla="*/ 239 w 360"/>
              <a:gd name="T21" fmla="*/ 31 h 204"/>
              <a:gd name="T22" fmla="*/ 225 w 360"/>
              <a:gd name="T23" fmla="*/ 17 h 204"/>
              <a:gd name="T24" fmla="*/ 217 w 360"/>
              <a:gd name="T25" fmla="*/ 15 h 204"/>
              <a:gd name="T26" fmla="*/ 206 w 360"/>
              <a:gd name="T27" fmla="*/ 12 h 204"/>
              <a:gd name="T28" fmla="*/ 197 w 360"/>
              <a:gd name="T29" fmla="*/ 5 h 204"/>
              <a:gd name="T30" fmla="*/ 187 w 360"/>
              <a:gd name="T31" fmla="*/ 6 h 204"/>
              <a:gd name="T32" fmla="*/ 178 w 360"/>
              <a:gd name="T33" fmla="*/ 0 h 204"/>
              <a:gd name="T34" fmla="*/ 163 w 360"/>
              <a:gd name="T35" fmla="*/ 9 h 204"/>
              <a:gd name="T36" fmla="*/ 155 w 360"/>
              <a:gd name="T37" fmla="*/ 15 h 204"/>
              <a:gd name="T38" fmla="*/ 150 w 360"/>
              <a:gd name="T39" fmla="*/ 24 h 204"/>
              <a:gd name="T40" fmla="*/ 147 w 360"/>
              <a:gd name="T41" fmla="*/ 31 h 204"/>
              <a:gd name="T42" fmla="*/ 158 w 360"/>
              <a:gd name="T43" fmla="*/ 81 h 204"/>
              <a:gd name="T44" fmla="*/ 128 w 360"/>
              <a:gd name="T45" fmla="*/ 106 h 204"/>
              <a:gd name="T46" fmla="*/ 105 w 360"/>
              <a:gd name="T47" fmla="*/ 101 h 204"/>
              <a:gd name="T48" fmla="*/ 98 w 360"/>
              <a:gd name="T49" fmla="*/ 83 h 204"/>
              <a:gd name="T50" fmla="*/ 87 w 360"/>
              <a:gd name="T51" fmla="*/ 75 h 204"/>
              <a:gd name="T52" fmla="*/ 69 w 360"/>
              <a:gd name="T53" fmla="*/ 62 h 204"/>
              <a:gd name="T54" fmla="*/ 24 w 360"/>
              <a:gd name="T55" fmla="*/ 73 h 204"/>
              <a:gd name="T56" fmla="*/ 16 w 360"/>
              <a:gd name="T57" fmla="*/ 119 h 204"/>
              <a:gd name="T58" fmla="*/ 2 w 360"/>
              <a:gd name="T59" fmla="*/ 156 h 204"/>
              <a:gd name="T60" fmla="*/ 2 w 360"/>
              <a:gd name="T61" fmla="*/ 171 h 204"/>
              <a:gd name="T62" fmla="*/ 5 w 360"/>
              <a:gd name="T63" fmla="*/ 166 h 204"/>
              <a:gd name="T64" fmla="*/ 4 w 360"/>
              <a:gd name="T65" fmla="*/ 178 h 204"/>
              <a:gd name="T66" fmla="*/ 0 w 360"/>
              <a:gd name="T67" fmla="*/ 182 h 204"/>
              <a:gd name="T68" fmla="*/ 7 w 360"/>
              <a:gd name="T69" fmla="*/ 204 h 204"/>
              <a:gd name="T70" fmla="*/ 13 w 360"/>
              <a:gd name="T71" fmla="*/ 201 h 204"/>
              <a:gd name="T72" fmla="*/ 28 w 360"/>
              <a:gd name="T73" fmla="*/ 179 h 204"/>
              <a:gd name="T74" fmla="*/ 44 w 360"/>
              <a:gd name="T75" fmla="*/ 171 h 204"/>
              <a:gd name="T76" fmla="*/ 55 w 360"/>
              <a:gd name="T77" fmla="*/ 166 h 204"/>
              <a:gd name="T78" fmla="*/ 85 w 360"/>
              <a:gd name="T79" fmla="*/ 169 h 204"/>
              <a:gd name="T80" fmla="*/ 101 w 360"/>
              <a:gd name="T81" fmla="*/ 161 h 204"/>
              <a:gd name="T82" fmla="*/ 108 w 360"/>
              <a:gd name="T83" fmla="*/ 169 h 204"/>
              <a:gd name="T84" fmla="*/ 118 w 360"/>
              <a:gd name="T85" fmla="*/ 161 h 204"/>
              <a:gd name="T86" fmla="*/ 133 w 360"/>
              <a:gd name="T87" fmla="*/ 158 h 204"/>
              <a:gd name="T88" fmla="*/ 159 w 360"/>
              <a:gd name="T89" fmla="*/ 165 h 204"/>
              <a:gd name="T90" fmla="*/ 174 w 360"/>
              <a:gd name="T91" fmla="*/ 162 h 204"/>
              <a:gd name="T92" fmla="*/ 182 w 360"/>
              <a:gd name="T93" fmla="*/ 151 h 204"/>
              <a:gd name="T94" fmla="*/ 198 w 360"/>
              <a:gd name="T95" fmla="*/ 147 h 204"/>
              <a:gd name="T96" fmla="*/ 235 w 360"/>
              <a:gd name="T97" fmla="*/ 161 h 204"/>
              <a:gd name="T98" fmla="*/ 257 w 360"/>
              <a:gd name="T99" fmla="*/ 170 h 204"/>
              <a:gd name="T100" fmla="*/ 271 w 360"/>
              <a:gd name="T101" fmla="*/ 184 h 204"/>
              <a:gd name="T102" fmla="*/ 290 w 360"/>
              <a:gd name="T103" fmla="*/ 193 h 204"/>
              <a:gd name="T104" fmla="*/ 303 w 360"/>
              <a:gd name="T105" fmla="*/ 186 h 204"/>
              <a:gd name="T106" fmla="*/ 313 w 360"/>
              <a:gd name="T107" fmla="*/ 171 h 204"/>
              <a:gd name="T108" fmla="*/ 329 w 360"/>
              <a:gd name="T109" fmla="*/ 174 h 204"/>
              <a:gd name="T110" fmla="*/ 338 w 360"/>
              <a:gd name="T111" fmla="*/ 161 h 204"/>
              <a:gd name="T112" fmla="*/ 357 w 360"/>
              <a:gd name="T113" fmla="*/ 13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0" h="204">
                <a:moveTo>
                  <a:pt x="359" y="121"/>
                </a:moveTo>
                <a:cubicBezTo>
                  <a:pt x="356" y="120"/>
                  <a:pt x="356" y="120"/>
                  <a:pt x="356" y="120"/>
                </a:cubicBezTo>
                <a:cubicBezTo>
                  <a:pt x="353" y="112"/>
                  <a:pt x="353" y="112"/>
                  <a:pt x="353" y="112"/>
                </a:cubicBezTo>
                <a:cubicBezTo>
                  <a:pt x="349" y="100"/>
                  <a:pt x="349" y="100"/>
                  <a:pt x="349" y="100"/>
                </a:cubicBezTo>
                <a:cubicBezTo>
                  <a:pt x="345" y="98"/>
                  <a:pt x="345" y="98"/>
                  <a:pt x="345" y="98"/>
                </a:cubicBezTo>
                <a:cubicBezTo>
                  <a:pt x="344" y="92"/>
                  <a:pt x="344" y="92"/>
                  <a:pt x="344" y="92"/>
                </a:cubicBezTo>
                <a:cubicBezTo>
                  <a:pt x="333" y="89"/>
                  <a:pt x="333" y="89"/>
                  <a:pt x="333" y="89"/>
                </a:cubicBezTo>
                <a:cubicBezTo>
                  <a:pt x="336" y="82"/>
                  <a:pt x="336" y="82"/>
                  <a:pt x="336" y="82"/>
                </a:cubicBezTo>
                <a:cubicBezTo>
                  <a:pt x="336" y="82"/>
                  <a:pt x="333" y="78"/>
                  <a:pt x="330" y="78"/>
                </a:cubicBezTo>
                <a:cubicBezTo>
                  <a:pt x="326" y="78"/>
                  <a:pt x="319" y="82"/>
                  <a:pt x="319" y="82"/>
                </a:cubicBezTo>
                <a:cubicBezTo>
                  <a:pt x="322" y="67"/>
                  <a:pt x="322" y="67"/>
                  <a:pt x="322" y="67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24" y="56"/>
                  <a:pt x="324" y="56"/>
                  <a:pt x="324" y="56"/>
                </a:cubicBezTo>
                <a:cubicBezTo>
                  <a:pt x="324" y="42"/>
                  <a:pt x="324" y="42"/>
                  <a:pt x="324" y="42"/>
                </a:cubicBezTo>
                <a:cubicBezTo>
                  <a:pt x="324" y="42"/>
                  <a:pt x="319" y="38"/>
                  <a:pt x="315" y="36"/>
                </a:cubicBezTo>
                <a:cubicBezTo>
                  <a:pt x="313" y="35"/>
                  <a:pt x="303" y="33"/>
                  <a:pt x="303" y="33"/>
                </a:cubicBezTo>
                <a:cubicBezTo>
                  <a:pt x="301" y="24"/>
                  <a:pt x="301" y="24"/>
                  <a:pt x="301" y="24"/>
                </a:cubicBezTo>
                <a:cubicBezTo>
                  <a:pt x="301" y="24"/>
                  <a:pt x="290" y="27"/>
                  <a:pt x="286" y="27"/>
                </a:cubicBezTo>
                <a:cubicBezTo>
                  <a:pt x="282" y="28"/>
                  <a:pt x="271" y="24"/>
                  <a:pt x="271" y="24"/>
                </a:cubicBezTo>
                <a:cubicBezTo>
                  <a:pt x="256" y="35"/>
                  <a:pt x="256" y="35"/>
                  <a:pt x="256" y="35"/>
                </a:cubicBezTo>
                <a:cubicBezTo>
                  <a:pt x="251" y="31"/>
                  <a:pt x="251" y="31"/>
                  <a:pt x="251" y="31"/>
                </a:cubicBezTo>
                <a:cubicBezTo>
                  <a:pt x="239" y="31"/>
                  <a:pt x="239" y="31"/>
                  <a:pt x="239" y="31"/>
                </a:cubicBezTo>
                <a:cubicBezTo>
                  <a:pt x="236" y="31"/>
                  <a:pt x="237" y="24"/>
                  <a:pt x="235" y="21"/>
                </a:cubicBezTo>
                <a:cubicBezTo>
                  <a:pt x="232" y="20"/>
                  <a:pt x="225" y="17"/>
                  <a:pt x="225" y="17"/>
                </a:cubicBezTo>
                <a:cubicBezTo>
                  <a:pt x="225" y="12"/>
                  <a:pt x="225" y="12"/>
                  <a:pt x="225" y="12"/>
                </a:cubicBezTo>
                <a:cubicBezTo>
                  <a:pt x="225" y="12"/>
                  <a:pt x="220" y="15"/>
                  <a:pt x="217" y="15"/>
                </a:cubicBezTo>
                <a:cubicBezTo>
                  <a:pt x="214" y="15"/>
                  <a:pt x="212" y="8"/>
                  <a:pt x="212" y="8"/>
                </a:cubicBezTo>
                <a:cubicBezTo>
                  <a:pt x="206" y="12"/>
                  <a:pt x="206" y="12"/>
                  <a:pt x="206" y="12"/>
                </a:cubicBezTo>
                <a:cubicBezTo>
                  <a:pt x="202" y="5"/>
                  <a:pt x="202" y="5"/>
                  <a:pt x="202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89" y="0"/>
                  <a:pt x="189" y="0"/>
                  <a:pt x="189" y="0"/>
                </a:cubicBezTo>
                <a:cubicBezTo>
                  <a:pt x="187" y="6"/>
                  <a:pt x="187" y="6"/>
                  <a:pt x="187" y="6"/>
                </a:cubicBezTo>
                <a:cubicBezTo>
                  <a:pt x="182" y="0"/>
                  <a:pt x="182" y="0"/>
                  <a:pt x="182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63" y="9"/>
                  <a:pt x="163" y="9"/>
                  <a:pt x="163" y="9"/>
                </a:cubicBezTo>
                <a:cubicBezTo>
                  <a:pt x="159" y="19"/>
                  <a:pt x="159" y="19"/>
                  <a:pt x="159" y="19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54" y="59"/>
                  <a:pt x="154" y="59"/>
                  <a:pt x="154" y="59"/>
                </a:cubicBezTo>
                <a:cubicBezTo>
                  <a:pt x="154" y="59"/>
                  <a:pt x="158" y="73"/>
                  <a:pt x="158" y="81"/>
                </a:cubicBezTo>
                <a:cubicBezTo>
                  <a:pt x="156" y="86"/>
                  <a:pt x="148" y="90"/>
                  <a:pt x="145" y="92"/>
                </a:cubicBezTo>
                <a:cubicBezTo>
                  <a:pt x="143" y="93"/>
                  <a:pt x="139" y="102"/>
                  <a:pt x="128" y="106"/>
                </a:cubicBezTo>
                <a:cubicBezTo>
                  <a:pt x="117" y="112"/>
                  <a:pt x="116" y="101"/>
                  <a:pt x="116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2" y="101"/>
                  <a:pt x="102" y="92"/>
                  <a:pt x="102" y="89"/>
                </a:cubicBezTo>
                <a:cubicBezTo>
                  <a:pt x="101" y="88"/>
                  <a:pt x="98" y="83"/>
                  <a:pt x="98" y="83"/>
                </a:cubicBezTo>
                <a:cubicBezTo>
                  <a:pt x="98" y="79"/>
                  <a:pt x="98" y="79"/>
                  <a:pt x="98" y="79"/>
                </a:cubicBezTo>
                <a:cubicBezTo>
                  <a:pt x="87" y="75"/>
                  <a:pt x="87" y="75"/>
                  <a:pt x="87" y="75"/>
                </a:cubicBezTo>
                <a:cubicBezTo>
                  <a:pt x="87" y="75"/>
                  <a:pt x="86" y="69"/>
                  <a:pt x="82" y="67"/>
                </a:cubicBezTo>
                <a:cubicBezTo>
                  <a:pt x="78" y="66"/>
                  <a:pt x="69" y="62"/>
                  <a:pt x="69" y="62"/>
                </a:cubicBezTo>
                <a:cubicBezTo>
                  <a:pt x="65" y="48"/>
                  <a:pt x="65" y="48"/>
                  <a:pt x="65" y="48"/>
                </a:cubicBezTo>
                <a:cubicBezTo>
                  <a:pt x="24" y="73"/>
                  <a:pt x="24" y="73"/>
                  <a:pt x="24" y="73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0" y="142"/>
                  <a:pt x="0" y="142"/>
                  <a:pt x="0" y="142"/>
                </a:cubicBezTo>
                <a:cubicBezTo>
                  <a:pt x="2" y="156"/>
                  <a:pt x="2" y="156"/>
                  <a:pt x="2" y="156"/>
                </a:cubicBezTo>
                <a:cubicBezTo>
                  <a:pt x="1" y="171"/>
                  <a:pt x="1" y="171"/>
                  <a:pt x="1" y="171"/>
                </a:cubicBezTo>
                <a:cubicBezTo>
                  <a:pt x="2" y="171"/>
                  <a:pt x="2" y="171"/>
                  <a:pt x="2" y="171"/>
                </a:cubicBezTo>
                <a:cubicBezTo>
                  <a:pt x="2" y="166"/>
                  <a:pt x="2" y="166"/>
                  <a:pt x="2" y="166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77"/>
                  <a:pt x="5" y="177"/>
                  <a:pt x="5" y="177"/>
                </a:cubicBezTo>
                <a:cubicBezTo>
                  <a:pt x="4" y="178"/>
                  <a:pt x="4" y="178"/>
                  <a:pt x="4" y="178"/>
                </a:cubicBezTo>
                <a:cubicBezTo>
                  <a:pt x="1" y="174"/>
                  <a:pt x="1" y="174"/>
                  <a:pt x="1" y="174"/>
                </a:cubicBezTo>
                <a:cubicBezTo>
                  <a:pt x="0" y="182"/>
                  <a:pt x="0" y="182"/>
                  <a:pt x="0" y="182"/>
                </a:cubicBezTo>
                <a:cubicBezTo>
                  <a:pt x="2" y="196"/>
                  <a:pt x="2" y="196"/>
                  <a:pt x="2" y="196"/>
                </a:cubicBezTo>
                <a:cubicBezTo>
                  <a:pt x="7" y="204"/>
                  <a:pt x="7" y="204"/>
                  <a:pt x="7" y="204"/>
                </a:cubicBezTo>
                <a:cubicBezTo>
                  <a:pt x="12" y="198"/>
                  <a:pt x="12" y="198"/>
                  <a:pt x="12" y="198"/>
                </a:cubicBezTo>
                <a:cubicBezTo>
                  <a:pt x="13" y="201"/>
                  <a:pt x="13" y="201"/>
                  <a:pt x="13" y="201"/>
                </a:cubicBezTo>
                <a:cubicBezTo>
                  <a:pt x="16" y="198"/>
                  <a:pt x="16" y="198"/>
                  <a:pt x="16" y="198"/>
                </a:cubicBezTo>
                <a:cubicBezTo>
                  <a:pt x="16" y="198"/>
                  <a:pt x="23" y="186"/>
                  <a:pt x="28" y="179"/>
                </a:cubicBezTo>
                <a:cubicBezTo>
                  <a:pt x="34" y="174"/>
                  <a:pt x="38" y="177"/>
                  <a:pt x="38" y="177"/>
                </a:cubicBezTo>
                <a:cubicBezTo>
                  <a:pt x="44" y="171"/>
                  <a:pt x="44" y="171"/>
                  <a:pt x="44" y="171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55" y="166"/>
                  <a:pt x="55" y="166"/>
                  <a:pt x="55" y="166"/>
                </a:cubicBezTo>
                <a:cubicBezTo>
                  <a:pt x="79" y="165"/>
                  <a:pt x="79" y="165"/>
                  <a:pt x="79" y="165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2" y="169"/>
                  <a:pt x="102" y="169"/>
                  <a:pt x="102" y="16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10" y="162"/>
                  <a:pt x="110" y="162"/>
                  <a:pt x="110" y="162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28" y="165"/>
                  <a:pt x="128" y="165"/>
                  <a:pt x="128" y="165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51" y="158"/>
                  <a:pt x="151" y="158"/>
                  <a:pt x="151" y="158"/>
                </a:cubicBezTo>
                <a:cubicBezTo>
                  <a:pt x="159" y="165"/>
                  <a:pt x="159" y="165"/>
                  <a:pt x="159" y="165"/>
                </a:cubicBezTo>
                <a:cubicBezTo>
                  <a:pt x="168" y="161"/>
                  <a:pt x="168" y="161"/>
                  <a:pt x="168" y="161"/>
                </a:cubicBezTo>
                <a:cubicBezTo>
                  <a:pt x="174" y="162"/>
                  <a:pt x="174" y="162"/>
                  <a:pt x="174" y="162"/>
                </a:cubicBezTo>
                <a:cubicBezTo>
                  <a:pt x="178" y="161"/>
                  <a:pt x="178" y="161"/>
                  <a:pt x="178" y="161"/>
                </a:cubicBezTo>
                <a:cubicBezTo>
                  <a:pt x="182" y="151"/>
                  <a:pt x="182" y="151"/>
                  <a:pt x="182" y="151"/>
                </a:cubicBezTo>
                <a:cubicBezTo>
                  <a:pt x="191" y="144"/>
                  <a:pt x="191" y="144"/>
                  <a:pt x="191" y="144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206" y="163"/>
                  <a:pt x="206" y="163"/>
                  <a:pt x="206" y="163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5"/>
                  <a:pt x="235" y="165"/>
                  <a:pt x="235" y="165"/>
                </a:cubicBezTo>
                <a:cubicBezTo>
                  <a:pt x="235" y="165"/>
                  <a:pt x="253" y="166"/>
                  <a:pt x="257" y="170"/>
                </a:cubicBezTo>
                <a:cubicBezTo>
                  <a:pt x="260" y="174"/>
                  <a:pt x="264" y="184"/>
                  <a:pt x="264" y="184"/>
                </a:cubicBezTo>
                <a:cubicBezTo>
                  <a:pt x="271" y="184"/>
                  <a:pt x="271" y="184"/>
                  <a:pt x="271" y="184"/>
                </a:cubicBezTo>
                <a:cubicBezTo>
                  <a:pt x="272" y="189"/>
                  <a:pt x="272" y="189"/>
                  <a:pt x="272" y="189"/>
                </a:cubicBezTo>
                <a:cubicBezTo>
                  <a:pt x="290" y="193"/>
                  <a:pt x="290" y="193"/>
                  <a:pt x="290" y="193"/>
                </a:cubicBezTo>
                <a:cubicBezTo>
                  <a:pt x="295" y="189"/>
                  <a:pt x="295" y="189"/>
                  <a:pt x="295" y="189"/>
                </a:cubicBezTo>
                <a:cubicBezTo>
                  <a:pt x="295" y="189"/>
                  <a:pt x="301" y="190"/>
                  <a:pt x="303" y="186"/>
                </a:cubicBezTo>
                <a:cubicBezTo>
                  <a:pt x="307" y="184"/>
                  <a:pt x="307" y="174"/>
                  <a:pt x="307" y="174"/>
                </a:cubicBezTo>
                <a:cubicBezTo>
                  <a:pt x="313" y="171"/>
                  <a:pt x="313" y="171"/>
                  <a:pt x="313" y="171"/>
                </a:cubicBezTo>
                <a:cubicBezTo>
                  <a:pt x="313" y="171"/>
                  <a:pt x="319" y="175"/>
                  <a:pt x="322" y="175"/>
                </a:cubicBezTo>
                <a:cubicBezTo>
                  <a:pt x="325" y="175"/>
                  <a:pt x="329" y="174"/>
                  <a:pt x="329" y="174"/>
                </a:cubicBezTo>
                <a:cubicBezTo>
                  <a:pt x="329" y="174"/>
                  <a:pt x="334" y="175"/>
                  <a:pt x="338" y="173"/>
                </a:cubicBezTo>
                <a:cubicBezTo>
                  <a:pt x="342" y="169"/>
                  <a:pt x="338" y="161"/>
                  <a:pt x="338" y="161"/>
                </a:cubicBezTo>
                <a:cubicBezTo>
                  <a:pt x="351" y="142"/>
                  <a:pt x="351" y="142"/>
                  <a:pt x="351" y="142"/>
                </a:cubicBezTo>
                <a:cubicBezTo>
                  <a:pt x="351" y="142"/>
                  <a:pt x="353" y="142"/>
                  <a:pt x="357" y="136"/>
                </a:cubicBezTo>
                <a:cubicBezTo>
                  <a:pt x="360" y="131"/>
                  <a:pt x="359" y="121"/>
                  <a:pt x="359" y="12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29" name="Freeform 38"/>
          <p:cNvSpPr>
            <a:spLocks/>
          </p:cNvSpPr>
          <p:nvPr/>
        </p:nvSpPr>
        <p:spPr bwMode="auto">
          <a:xfrm>
            <a:off x="4807890" y="3087850"/>
            <a:ext cx="286846" cy="166244"/>
          </a:xfrm>
          <a:custGeom>
            <a:avLst/>
            <a:gdLst>
              <a:gd name="T0" fmla="*/ 349 w 362"/>
              <a:gd name="T1" fmla="*/ 101 h 209"/>
              <a:gd name="T2" fmla="*/ 321 w 362"/>
              <a:gd name="T3" fmla="*/ 84 h 209"/>
              <a:gd name="T4" fmla="*/ 327 w 362"/>
              <a:gd name="T5" fmla="*/ 44 h 209"/>
              <a:gd name="T6" fmla="*/ 288 w 362"/>
              <a:gd name="T7" fmla="*/ 28 h 209"/>
              <a:gd name="T8" fmla="*/ 253 w 362"/>
              <a:gd name="T9" fmla="*/ 32 h 209"/>
              <a:gd name="T10" fmla="*/ 241 w 362"/>
              <a:gd name="T11" fmla="*/ 32 h 209"/>
              <a:gd name="T12" fmla="*/ 229 w 362"/>
              <a:gd name="T13" fmla="*/ 15 h 209"/>
              <a:gd name="T14" fmla="*/ 208 w 362"/>
              <a:gd name="T15" fmla="*/ 15 h 209"/>
              <a:gd name="T16" fmla="*/ 190 w 362"/>
              <a:gd name="T17" fmla="*/ 8 h 209"/>
              <a:gd name="T18" fmla="*/ 160 w 362"/>
              <a:gd name="T19" fmla="*/ 21 h 209"/>
              <a:gd name="T20" fmla="*/ 147 w 362"/>
              <a:gd name="T21" fmla="*/ 25 h 209"/>
              <a:gd name="T22" fmla="*/ 147 w 362"/>
              <a:gd name="T23" fmla="*/ 93 h 209"/>
              <a:gd name="T24" fmla="*/ 107 w 362"/>
              <a:gd name="T25" fmla="*/ 103 h 209"/>
              <a:gd name="T26" fmla="*/ 106 w 362"/>
              <a:gd name="T27" fmla="*/ 92 h 209"/>
              <a:gd name="T28" fmla="*/ 90 w 362"/>
              <a:gd name="T29" fmla="*/ 74 h 209"/>
              <a:gd name="T30" fmla="*/ 15 w 362"/>
              <a:gd name="T31" fmla="*/ 104 h 209"/>
              <a:gd name="T32" fmla="*/ 1 w 362"/>
              <a:gd name="T33" fmla="*/ 176 h 209"/>
              <a:gd name="T34" fmla="*/ 6 w 362"/>
              <a:gd name="T35" fmla="*/ 179 h 209"/>
              <a:gd name="T36" fmla="*/ 7 w 362"/>
              <a:gd name="T37" fmla="*/ 207 h 209"/>
              <a:gd name="T38" fmla="*/ 31 w 362"/>
              <a:gd name="T39" fmla="*/ 183 h 209"/>
              <a:gd name="T40" fmla="*/ 40 w 362"/>
              <a:gd name="T41" fmla="*/ 181 h 209"/>
              <a:gd name="T42" fmla="*/ 86 w 362"/>
              <a:gd name="T43" fmla="*/ 173 h 209"/>
              <a:gd name="T44" fmla="*/ 111 w 362"/>
              <a:gd name="T45" fmla="*/ 173 h 209"/>
              <a:gd name="T46" fmla="*/ 135 w 362"/>
              <a:gd name="T47" fmla="*/ 162 h 209"/>
              <a:gd name="T48" fmla="*/ 180 w 362"/>
              <a:gd name="T49" fmla="*/ 165 h 209"/>
              <a:gd name="T50" fmla="*/ 207 w 362"/>
              <a:gd name="T51" fmla="*/ 168 h 209"/>
              <a:gd name="T52" fmla="*/ 258 w 362"/>
              <a:gd name="T53" fmla="*/ 174 h 209"/>
              <a:gd name="T54" fmla="*/ 293 w 362"/>
              <a:gd name="T55" fmla="*/ 197 h 209"/>
              <a:gd name="T56" fmla="*/ 315 w 362"/>
              <a:gd name="T57" fmla="*/ 176 h 209"/>
              <a:gd name="T58" fmla="*/ 344 w 362"/>
              <a:gd name="T59" fmla="*/ 171 h 209"/>
              <a:gd name="T60" fmla="*/ 362 w 362"/>
              <a:gd name="T61" fmla="*/ 123 h 209"/>
              <a:gd name="T62" fmla="*/ 353 w 362"/>
              <a:gd name="T63" fmla="*/ 143 h 209"/>
              <a:gd name="T64" fmla="*/ 340 w 362"/>
              <a:gd name="T65" fmla="*/ 176 h 209"/>
              <a:gd name="T66" fmla="*/ 316 w 362"/>
              <a:gd name="T67" fmla="*/ 173 h 209"/>
              <a:gd name="T68" fmla="*/ 298 w 362"/>
              <a:gd name="T69" fmla="*/ 191 h 209"/>
              <a:gd name="T70" fmla="*/ 273 w 362"/>
              <a:gd name="T71" fmla="*/ 185 h 209"/>
              <a:gd name="T72" fmla="*/ 238 w 362"/>
              <a:gd name="T73" fmla="*/ 162 h 209"/>
              <a:gd name="T74" fmla="*/ 183 w 362"/>
              <a:gd name="T75" fmla="*/ 153 h 209"/>
              <a:gd name="T76" fmla="*/ 154 w 362"/>
              <a:gd name="T77" fmla="*/ 160 h 209"/>
              <a:gd name="T78" fmla="*/ 111 w 362"/>
              <a:gd name="T79" fmla="*/ 164 h 209"/>
              <a:gd name="T80" fmla="*/ 97 w 362"/>
              <a:gd name="T81" fmla="*/ 164 h 209"/>
              <a:gd name="T82" fmla="*/ 47 w 362"/>
              <a:gd name="T83" fmla="*/ 173 h 209"/>
              <a:gd name="T84" fmla="*/ 14 w 362"/>
              <a:gd name="T85" fmla="*/ 203 h 209"/>
              <a:gd name="T86" fmla="*/ 2 w 362"/>
              <a:gd name="T87" fmla="*/ 185 h 209"/>
              <a:gd name="T88" fmla="*/ 7 w 362"/>
              <a:gd name="T89" fmla="*/ 167 h 209"/>
              <a:gd name="T90" fmla="*/ 3 w 362"/>
              <a:gd name="T91" fmla="*/ 144 h 209"/>
              <a:gd name="T92" fmla="*/ 67 w 362"/>
              <a:gd name="T93" fmla="*/ 51 h 209"/>
              <a:gd name="T94" fmla="*/ 100 w 362"/>
              <a:gd name="T95" fmla="*/ 84 h 209"/>
              <a:gd name="T96" fmla="*/ 107 w 362"/>
              <a:gd name="T97" fmla="*/ 106 h 209"/>
              <a:gd name="T98" fmla="*/ 155 w 362"/>
              <a:gd name="T99" fmla="*/ 92 h 209"/>
              <a:gd name="T100" fmla="*/ 149 w 362"/>
              <a:gd name="T101" fmla="*/ 28 h 209"/>
              <a:gd name="T102" fmla="*/ 166 w 362"/>
              <a:gd name="T103" fmla="*/ 13 h 209"/>
              <a:gd name="T104" fmla="*/ 188 w 362"/>
              <a:gd name="T105" fmla="*/ 10 h 209"/>
              <a:gd name="T106" fmla="*/ 208 w 362"/>
              <a:gd name="T107" fmla="*/ 17 h 209"/>
              <a:gd name="T108" fmla="*/ 226 w 362"/>
              <a:gd name="T109" fmla="*/ 21 h 209"/>
              <a:gd name="T110" fmla="*/ 252 w 362"/>
              <a:gd name="T111" fmla="*/ 35 h 209"/>
              <a:gd name="T112" fmla="*/ 303 w 362"/>
              <a:gd name="T113" fmla="*/ 28 h 209"/>
              <a:gd name="T114" fmla="*/ 324 w 362"/>
              <a:gd name="T115" fmla="*/ 45 h 209"/>
              <a:gd name="T116" fmla="*/ 323 w 362"/>
              <a:gd name="T117" fmla="*/ 70 h 209"/>
              <a:gd name="T118" fmla="*/ 334 w 362"/>
              <a:gd name="T119" fmla="*/ 91 h 209"/>
              <a:gd name="T120" fmla="*/ 354 w 362"/>
              <a:gd name="T121" fmla="*/ 115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2" h="209">
                <a:moveTo>
                  <a:pt x="361" y="124"/>
                </a:moveTo>
                <a:cubicBezTo>
                  <a:pt x="361" y="123"/>
                  <a:pt x="361" y="123"/>
                  <a:pt x="361" y="123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8" y="123"/>
                  <a:pt x="358" y="123"/>
                </a:cubicBezTo>
                <a:cubicBezTo>
                  <a:pt x="359" y="123"/>
                  <a:pt x="359" y="123"/>
                  <a:pt x="359" y="123"/>
                </a:cubicBezTo>
                <a:cubicBezTo>
                  <a:pt x="357" y="114"/>
                  <a:pt x="357" y="114"/>
                  <a:pt x="357" y="114"/>
                </a:cubicBezTo>
                <a:cubicBezTo>
                  <a:pt x="355" y="108"/>
                  <a:pt x="354" y="105"/>
                  <a:pt x="353" y="104"/>
                </a:cubicBezTo>
                <a:cubicBezTo>
                  <a:pt x="353" y="102"/>
                  <a:pt x="353" y="102"/>
                  <a:pt x="353" y="102"/>
                </a:cubicBezTo>
                <a:cubicBezTo>
                  <a:pt x="352" y="102"/>
                  <a:pt x="352" y="102"/>
                  <a:pt x="352" y="102"/>
                </a:cubicBezTo>
                <a:cubicBezTo>
                  <a:pt x="352" y="101"/>
                  <a:pt x="352" y="101"/>
                  <a:pt x="352" y="101"/>
                </a:cubicBezTo>
                <a:cubicBezTo>
                  <a:pt x="348" y="100"/>
                  <a:pt x="348" y="100"/>
                  <a:pt x="348" y="100"/>
                </a:cubicBezTo>
                <a:cubicBezTo>
                  <a:pt x="347" y="101"/>
                  <a:pt x="347" y="101"/>
                  <a:pt x="347" y="101"/>
                </a:cubicBezTo>
                <a:cubicBezTo>
                  <a:pt x="349" y="101"/>
                  <a:pt x="349" y="101"/>
                  <a:pt x="349" y="101"/>
                </a:cubicBezTo>
                <a:cubicBezTo>
                  <a:pt x="347" y="94"/>
                  <a:pt x="347" y="94"/>
                  <a:pt x="347" y="94"/>
                </a:cubicBezTo>
                <a:cubicBezTo>
                  <a:pt x="347" y="93"/>
                  <a:pt x="347" y="93"/>
                  <a:pt x="347" y="93"/>
                </a:cubicBezTo>
                <a:cubicBezTo>
                  <a:pt x="346" y="93"/>
                  <a:pt x="346" y="93"/>
                  <a:pt x="346" y="93"/>
                </a:cubicBezTo>
                <a:cubicBezTo>
                  <a:pt x="335" y="90"/>
                  <a:pt x="335" y="90"/>
                  <a:pt x="335" y="90"/>
                </a:cubicBezTo>
                <a:cubicBezTo>
                  <a:pt x="335" y="92"/>
                  <a:pt x="335" y="92"/>
                  <a:pt x="335" y="92"/>
                </a:cubicBezTo>
                <a:cubicBezTo>
                  <a:pt x="336" y="92"/>
                  <a:pt x="336" y="92"/>
                  <a:pt x="336" y="92"/>
                </a:cubicBezTo>
                <a:cubicBezTo>
                  <a:pt x="339" y="86"/>
                  <a:pt x="339" y="86"/>
                  <a:pt x="339" y="86"/>
                </a:cubicBezTo>
                <a:cubicBezTo>
                  <a:pt x="339" y="85"/>
                  <a:pt x="339" y="85"/>
                  <a:pt x="339" y="85"/>
                </a:cubicBezTo>
                <a:cubicBezTo>
                  <a:pt x="339" y="84"/>
                  <a:pt x="339" y="84"/>
                  <a:pt x="339" y="84"/>
                </a:cubicBezTo>
                <a:cubicBezTo>
                  <a:pt x="339" y="84"/>
                  <a:pt x="338" y="83"/>
                  <a:pt x="337" y="82"/>
                </a:cubicBezTo>
                <a:cubicBezTo>
                  <a:pt x="336" y="81"/>
                  <a:pt x="334" y="80"/>
                  <a:pt x="332" y="80"/>
                </a:cubicBezTo>
                <a:cubicBezTo>
                  <a:pt x="330" y="80"/>
                  <a:pt x="327" y="81"/>
                  <a:pt x="325" y="82"/>
                </a:cubicBezTo>
                <a:cubicBezTo>
                  <a:pt x="322" y="83"/>
                  <a:pt x="321" y="84"/>
                  <a:pt x="321" y="84"/>
                </a:cubicBezTo>
                <a:cubicBezTo>
                  <a:pt x="321" y="85"/>
                  <a:pt x="321" y="85"/>
                  <a:pt x="321" y="85"/>
                </a:cubicBezTo>
                <a:cubicBezTo>
                  <a:pt x="323" y="85"/>
                  <a:pt x="323" y="85"/>
                  <a:pt x="323" y="85"/>
                </a:cubicBezTo>
                <a:cubicBezTo>
                  <a:pt x="326" y="71"/>
                  <a:pt x="326" y="71"/>
                  <a:pt x="326" y="71"/>
                </a:cubicBezTo>
                <a:cubicBezTo>
                  <a:pt x="326" y="70"/>
                  <a:pt x="326" y="70"/>
                  <a:pt x="326" y="70"/>
                </a:cubicBezTo>
                <a:cubicBezTo>
                  <a:pt x="326" y="70"/>
                  <a:pt x="326" y="70"/>
                  <a:pt x="326" y="70"/>
                </a:cubicBezTo>
                <a:cubicBezTo>
                  <a:pt x="323" y="64"/>
                  <a:pt x="323" y="64"/>
                  <a:pt x="323" y="64"/>
                </a:cubicBezTo>
                <a:cubicBezTo>
                  <a:pt x="321" y="65"/>
                  <a:pt x="321" y="65"/>
                  <a:pt x="321" y="65"/>
                </a:cubicBezTo>
                <a:cubicBezTo>
                  <a:pt x="323" y="66"/>
                  <a:pt x="323" y="66"/>
                  <a:pt x="323" y="66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59"/>
                  <a:pt x="327" y="59"/>
                  <a:pt x="327" y="59"/>
                </a:cubicBezTo>
                <a:cubicBezTo>
                  <a:pt x="327" y="45"/>
                  <a:pt x="327" y="45"/>
                  <a:pt x="327" y="45"/>
                </a:cubicBezTo>
                <a:cubicBezTo>
                  <a:pt x="327" y="44"/>
                  <a:pt x="327" y="44"/>
                  <a:pt x="327" y="44"/>
                </a:cubicBezTo>
                <a:cubicBezTo>
                  <a:pt x="327" y="44"/>
                  <a:pt x="327" y="44"/>
                  <a:pt x="327" y="44"/>
                </a:cubicBezTo>
                <a:cubicBezTo>
                  <a:pt x="327" y="43"/>
                  <a:pt x="322" y="39"/>
                  <a:pt x="318" y="38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8" y="38"/>
                  <a:pt x="318" y="38"/>
                  <a:pt x="318" y="38"/>
                </a:cubicBezTo>
                <a:cubicBezTo>
                  <a:pt x="317" y="37"/>
                  <a:pt x="316" y="37"/>
                  <a:pt x="315" y="37"/>
                </a:cubicBezTo>
                <a:cubicBezTo>
                  <a:pt x="311" y="36"/>
                  <a:pt x="306" y="35"/>
                  <a:pt x="306" y="35"/>
                </a:cubicBezTo>
                <a:cubicBezTo>
                  <a:pt x="305" y="36"/>
                  <a:pt x="305" y="36"/>
                  <a:pt x="305" y="36"/>
                </a:cubicBezTo>
                <a:cubicBezTo>
                  <a:pt x="307" y="36"/>
                  <a:pt x="307" y="36"/>
                  <a:pt x="307" y="36"/>
                </a:cubicBezTo>
                <a:cubicBezTo>
                  <a:pt x="304" y="27"/>
                  <a:pt x="304" y="27"/>
                  <a:pt x="304" y="27"/>
                </a:cubicBezTo>
                <a:cubicBezTo>
                  <a:pt x="304" y="25"/>
                  <a:pt x="304" y="25"/>
                  <a:pt x="304" y="25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26"/>
                  <a:pt x="300" y="26"/>
                  <a:pt x="296" y="27"/>
                </a:cubicBezTo>
                <a:cubicBezTo>
                  <a:pt x="293" y="28"/>
                  <a:pt x="290" y="28"/>
                  <a:pt x="288" y="28"/>
                </a:cubicBezTo>
                <a:cubicBezTo>
                  <a:pt x="288" y="28"/>
                  <a:pt x="288" y="28"/>
                  <a:pt x="288" y="28"/>
                </a:cubicBezTo>
                <a:cubicBezTo>
                  <a:pt x="287" y="28"/>
                  <a:pt x="287" y="28"/>
                  <a:pt x="287" y="28"/>
                </a:cubicBezTo>
                <a:cubicBezTo>
                  <a:pt x="287" y="28"/>
                  <a:pt x="286" y="28"/>
                  <a:pt x="286" y="28"/>
                </a:cubicBezTo>
                <a:cubicBezTo>
                  <a:pt x="284" y="28"/>
                  <a:pt x="280" y="28"/>
                  <a:pt x="278" y="27"/>
                </a:cubicBezTo>
                <a:cubicBezTo>
                  <a:pt x="277" y="27"/>
                  <a:pt x="276" y="26"/>
                  <a:pt x="275" y="26"/>
                </a:cubicBezTo>
                <a:cubicBezTo>
                  <a:pt x="274" y="26"/>
                  <a:pt x="273" y="26"/>
                  <a:pt x="273" y="26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2" y="26"/>
                  <a:pt x="272" y="26"/>
                  <a:pt x="272" y="26"/>
                </a:cubicBezTo>
                <a:cubicBezTo>
                  <a:pt x="257" y="37"/>
                  <a:pt x="257" y="37"/>
                  <a:pt x="257" y="37"/>
                </a:cubicBezTo>
                <a:cubicBezTo>
                  <a:pt x="258" y="38"/>
                  <a:pt x="258" y="38"/>
                  <a:pt x="258" y="38"/>
                </a:cubicBezTo>
                <a:cubicBezTo>
                  <a:pt x="259" y="37"/>
                  <a:pt x="259" y="37"/>
                  <a:pt x="259" y="37"/>
                </a:cubicBezTo>
                <a:cubicBezTo>
                  <a:pt x="254" y="33"/>
                  <a:pt x="254" y="33"/>
                  <a:pt x="254" y="33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3"/>
                  <a:pt x="241" y="33"/>
                  <a:pt x="241" y="33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3"/>
                  <a:pt x="241" y="33"/>
                  <a:pt x="241" y="33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0" y="32"/>
                  <a:pt x="240" y="31"/>
                </a:cubicBezTo>
                <a:cubicBezTo>
                  <a:pt x="240" y="30"/>
                  <a:pt x="240" y="29"/>
                  <a:pt x="240" y="27"/>
                </a:cubicBezTo>
                <a:cubicBezTo>
                  <a:pt x="239" y="26"/>
                  <a:pt x="239" y="24"/>
                  <a:pt x="238" y="23"/>
                </a:cubicBezTo>
                <a:cubicBezTo>
                  <a:pt x="237" y="23"/>
                  <a:pt x="237" y="23"/>
                  <a:pt x="237" y="23"/>
                </a:cubicBezTo>
                <a:cubicBezTo>
                  <a:pt x="237" y="23"/>
                  <a:pt x="237" y="23"/>
                  <a:pt x="237" y="23"/>
                </a:cubicBezTo>
                <a:cubicBezTo>
                  <a:pt x="234" y="22"/>
                  <a:pt x="228" y="19"/>
                  <a:pt x="228" y="19"/>
                </a:cubicBezTo>
                <a:cubicBezTo>
                  <a:pt x="227" y="20"/>
                  <a:pt x="227" y="20"/>
                  <a:pt x="227" y="20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29" y="15"/>
                  <a:pt x="229" y="15"/>
                  <a:pt x="229" y="15"/>
                </a:cubicBezTo>
                <a:cubicBezTo>
                  <a:pt x="229" y="12"/>
                  <a:pt x="229" y="12"/>
                  <a:pt x="229" y="12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6" y="13"/>
                  <a:pt x="226" y="14"/>
                  <a:pt x="226" y="14"/>
                </a:cubicBezTo>
                <a:cubicBezTo>
                  <a:pt x="225" y="14"/>
                  <a:pt x="223" y="15"/>
                  <a:pt x="222" y="15"/>
                </a:cubicBezTo>
                <a:cubicBezTo>
                  <a:pt x="221" y="16"/>
                  <a:pt x="220" y="16"/>
                  <a:pt x="219" y="16"/>
                </a:cubicBezTo>
                <a:cubicBezTo>
                  <a:pt x="219" y="16"/>
                  <a:pt x="219" y="16"/>
                  <a:pt x="218" y="15"/>
                </a:cubicBezTo>
                <a:cubicBezTo>
                  <a:pt x="217" y="15"/>
                  <a:pt x="216" y="13"/>
                  <a:pt x="216" y="12"/>
                </a:cubicBezTo>
                <a:cubicBezTo>
                  <a:pt x="216" y="12"/>
                  <a:pt x="215" y="11"/>
                  <a:pt x="215" y="11"/>
                </a:cubicBezTo>
                <a:cubicBezTo>
                  <a:pt x="215" y="10"/>
                  <a:pt x="215" y="10"/>
                  <a:pt x="215" y="10"/>
                </a:cubicBezTo>
                <a:cubicBezTo>
                  <a:pt x="214" y="8"/>
                  <a:pt x="214" y="8"/>
                  <a:pt x="214" y="8"/>
                </a:cubicBezTo>
                <a:cubicBezTo>
                  <a:pt x="213" y="10"/>
                  <a:pt x="213" y="10"/>
                  <a:pt x="213" y="10"/>
                </a:cubicBezTo>
                <a:cubicBezTo>
                  <a:pt x="207" y="14"/>
                  <a:pt x="207" y="14"/>
                  <a:pt x="207" y="14"/>
                </a:cubicBezTo>
                <a:cubicBezTo>
                  <a:pt x="208" y="15"/>
                  <a:pt x="208" y="15"/>
                  <a:pt x="208" y="15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5" y="7"/>
                  <a:pt x="205" y="7"/>
                  <a:pt x="205" y="7"/>
                </a:cubicBezTo>
                <a:cubicBezTo>
                  <a:pt x="205" y="7"/>
                  <a:pt x="205" y="7"/>
                  <a:pt x="205" y="7"/>
                </a:cubicBezTo>
                <a:cubicBezTo>
                  <a:pt x="204" y="7"/>
                  <a:pt x="204" y="7"/>
                  <a:pt x="204" y="7"/>
                </a:cubicBezTo>
                <a:cubicBezTo>
                  <a:pt x="199" y="7"/>
                  <a:pt x="199" y="7"/>
                  <a:pt x="199" y="7"/>
                </a:cubicBezTo>
                <a:cubicBezTo>
                  <a:pt x="199" y="8"/>
                  <a:pt x="199" y="8"/>
                  <a:pt x="199" y="8"/>
                </a:cubicBezTo>
                <a:cubicBezTo>
                  <a:pt x="200" y="7"/>
                  <a:pt x="200" y="7"/>
                  <a:pt x="200" y="7"/>
                </a:cubicBezTo>
                <a:cubicBezTo>
                  <a:pt x="191" y="1"/>
                  <a:pt x="191" y="1"/>
                  <a:pt x="191" y="1"/>
                </a:cubicBezTo>
                <a:cubicBezTo>
                  <a:pt x="190" y="0"/>
                  <a:pt x="190" y="0"/>
                  <a:pt x="190" y="0"/>
                </a:cubicBezTo>
                <a:cubicBezTo>
                  <a:pt x="189" y="2"/>
                  <a:pt x="189" y="2"/>
                  <a:pt x="189" y="2"/>
                </a:cubicBezTo>
                <a:cubicBezTo>
                  <a:pt x="188" y="9"/>
                  <a:pt x="188" y="9"/>
                  <a:pt x="188" y="9"/>
                </a:cubicBezTo>
                <a:cubicBezTo>
                  <a:pt x="189" y="9"/>
                  <a:pt x="189" y="9"/>
                  <a:pt x="189" y="9"/>
                </a:cubicBezTo>
                <a:cubicBezTo>
                  <a:pt x="190" y="8"/>
                  <a:pt x="190" y="8"/>
                  <a:pt x="190" y="8"/>
                </a:cubicBezTo>
                <a:cubicBezTo>
                  <a:pt x="185" y="2"/>
                  <a:pt x="185" y="2"/>
                  <a:pt x="185" y="2"/>
                </a:cubicBezTo>
                <a:cubicBezTo>
                  <a:pt x="185" y="1"/>
                  <a:pt x="185" y="1"/>
                  <a:pt x="185" y="1"/>
                </a:cubicBezTo>
                <a:cubicBezTo>
                  <a:pt x="184" y="1"/>
                  <a:pt x="184" y="1"/>
                  <a:pt x="184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1"/>
                  <a:pt x="179" y="1"/>
                  <a:pt x="179" y="1"/>
                </a:cubicBezTo>
                <a:cubicBezTo>
                  <a:pt x="179" y="2"/>
                  <a:pt x="179" y="2"/>
                  <a:pt x="179" y="2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3" y="15"/>
                  <a:pt x="173" y="15"/>
                  <a:pt x="173" y="15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64" y="10"/>
                  <a:pt x="164" y="10"/>
                  <a:pt x="164" y="10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2"/>
                  <a:pt x="161" y="22"/>
                  <a:pt x="161" y="22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7" y="15"/>
                  <a:pt x="157" y="15"/>
                  <a:pt x="157" y="15"/>
                </a:cubicBezTo>
                <a:cubicBezTo>
                  <a:pt x="156" y="16"/>
                  <a:pt x="156" y="16"/>
                  <a:pt x="156" y="16"/>
                </a:cubicBezTo>
                <a:cubicBezTo>
                  <a:pt x="152" y="21"/>
                  <a:pt x="152" y="21"/>
                  <a:pt x="152" y="21"/>
                </a:cubicBezTo>
                <a:cubicBezTo>
                  <a:pt x="152" y="21"/>
                  <a:pt x="152" y="21"/>
                  <a:pt x="152" y="21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4" y="63"/>
                  <a:pt x="154" y="63"/>
                  <a:pt x="155" y="65"/>
                </a:cubicBezTo>
                <a:cubicBezTo>
                  <a:pt x="156" y="69"/>
                  <a:pt x="158" y="78"/>
                  <a:pt x="158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58" y="83"/>
                  <a:pt x="158" y="83"/>
                  <a:pt x="158" y="83"/>
                </a:cubicBezTo>
                <a:cubicBezTo>
                  <a:pt x="158" y="86"/>
                  <a:pt x="156" y="88"/>
                  <a:pt x="153" y="89"/>
                </a:cubicBezTo>
                <a:cubicBezTo>
                  <a:pt x="151" y="91"/>
                  <a:pt x="148" y="93"/>
                  <a:pt x="147" y="93"/>
                </a:cubicBezTo>
                <a:cubicBezTo>
                  <a:pt x="146" y="94"/>
                  <a:pt x="145" y="95"/>
                  <a:pt x="144" y="96"/>
                </a:cubicBezTo>
                <a:cubicBezTo>
                  <a:pt x="141" y="99"/>
                  <a:pt x="137" y="105"/>
                  <a:pt x="129" y="108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7" y="109"/>
                  <a:pt x="126" y="109"/>
                  <a:pt x="125" y="109"/>
                </a:cubicBezTo>
                <a:cubicBezTo>
                  <a:pt x="123" y="109"/>
                  <a:pt x="123" y="109"/>
                  <a:pt x="122" y="109"/>
                </a:cubicBezTo>
                <a:cubicBezTo>
                  <a:pt x="121" y="108"/>
                  <a:pt x="120" y="107"/>
                  <a:pt x="120" y="106"/>
                </a:cubicBezTo>
                <a:cubicBezTo>
                  <a:pt x="120" y="105"/>
                  <a:pt x="119" y="105"/>
                  <a:pt x="119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2"/>
                  <a:pt x="107" y="102"/>
                  <a:pt x="106" y="101"/>
                </a:cubicBezTo>
                <a:cubicBezTo>
                  <a:pt x="106" y="98"/>
                  <a:pt x="106" y="94"/>
                  <a:pt x="106" y="92"/>
                </a:cubicBezTo>
                <a:cubicBezTo>
                  <a:pt x="106" y="91"/>
                  <a:pt x="106" y="91"/>
                  <a:pt x="106" y="91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5" y="90"/>
                  <a:pt x="104" y="89"/>
                  <a:pt x="103" y="88"/>
                </a:cubicBezTo>
                <a:cubicBezTo>
                  <a:pt x="102" y="87"/>
                  <a:pt x="102" y="86"/>
                  <a:pt x="102" y="86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90" y="77"/>
                  <a:pt x="90" y="77"/>
                  <a:pt x="90" y="77"/>
                </a:cubicBezTo>
                <a:cubicBezTo>
                  <a:pt x="89" y="78"/>
                  <a:pt x="89" y="78"/>
                  <a:pt x="89" y="78"/>
                </a:cubicBezTo>
                <a:cubicBezTo>
                  <a:pt x="91" y="78"/>
                  <a:pt x="91" y="78"/>
                  <a:pt x="91" y="78"/>
                </a:cubicBezTo>
                <a:cubicBezTo>
                  <a:pt x="91" y="78"/>
                  <a:pt x="91" y="76"/>
                  <a:pt x="90" y="74"/>
                </a:cubicBezTo>
                <a:cubicBezTo>
                  <a:pt x="89" y="72"/>
                  <a:pt x="87" y="70"/>
                  <a:pt x="85" y="69"/>
                </a:cubicBezTo>
                <a:cubicBezTo>
                  <a:pt x="83" y="68"/>
                  <a:pt x="79" y="67"/>
                  <a:pt x="76" y="66"/>
                </a:cubicBezTo>
                <a:cubicBezTo>
                  <a:pt x="74" y="64"/>
                  <a:pt x="71" y="63"/>
                  <a:pt x="71" y="63"/>
                </a:cubicBezTo>
                <a:cubicBezTo>
                  <a:pt x="71" y="65"/>
                  <a:pt x="71" y="65"/>
                  <a:pt x="71" y="65"/>
                </a:cubicBezTo>
                <a:cubicBezTo>
                  <a:pt x="72" y="64"/>
                  <a:pt x="72" y="64"/>
                  <a:pt x="72" y="64"/>
                </a:cubicBezTo>
                <a:cubicBezTo>
                  <a:pt x="68" y="51"/>
                  <a:pt x="68" y="51"/>
                  <a:pt x="68" y="51"/>
                </a:cubicBezTo>
                <a:cubicBezTo>
                  <a:pt x="67" y="49"/>
                  <a:pt x="67" y="49"/>
                  <a:pt x="67" y="49"/>
                </a:cubicBezTo>
                <a:cubicBezTo>
                  <a:pt x="66" y="50"/>
                  <a:pt x="66" y="50"/>
                  <a:pt x="66" y="50"/>
                </a:cubicBezTo>
                <a:cubicBezTo>
                  <a:pt x="46" y="62"/>
                  <a:pt x="35" y="68"/>
                  <a:pt x="30" y="71"/>
                </a:cubicBezTo>
                <a:cubicBezTo>
                  <a:pt x="25" y="74"/>
                  <a:pt x="25" y="74"/>
                  <a:pt x="25" y="74"/>
                </a:cubicBezTo>
                <a:cubicBezTo>
                  <a:pt x="25" y="75"/>
                  <a:pt x="25" y="75"/>
                  <a:pt x="25" y="75"/>
                </a:cubicBezTo>
                <a:cubicBezTo>
                  <a:pt x="25" y="75"/>
                  <a:pt x="25" y="75"/>
                  <a:pt x="25" y="75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7" y="121"/>
                  <a:pt x="17" y="121"/>
                  <a:pt x="17" y="121"/>
                </a:cubicBezTo>
                <a:cubicBezTo>
                  <a:pt x="1" y="144"/>
                  <a:pt x="1" y="144"/>
                  <a:pt x="1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5"/>
                  <a:pt x="0" y="145"/>
                  <a:pt x="0" y="145"/>
                </a:cubicBezTo>
                <a:cubicBezTo>
                  <a:pt x="3" y="160"/>
                  <a:pt x="3" y="160"/>
                  <a:pt x="3" y="160"/>
                </a:cubicBezTo>
                <a:cubicBezTo>
                  <a:pt x="4" y="159"/>
                  <a:pt x="4" y="159"/>
                  <a:pt x="4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2" y="174"/>
                  <a:pt x="2" y="174"/>
                  <a:pt x="2" y="174"/>
                </a:cubicBezTo>
                <a:cubicBezTo>
                  <a:pt x="1" y="176"/>
                  <a:pt x="1" y="176"/>
                  <a:pt x="1" y="176"/>
                </a:cubicBezTo>
                <a:cubicBezTo>
                  <a:pt x="3" y="176"/>
                  <a:pt x="3" y="176"/>
                  <a:pt x="3" y="176"/>
                </a:cubicBezTo>
                <a:cubicBezTo>
                  <a:pt x="4" y="176"/>
                  <a:pt x="4" y="176"/>
                  <a:pt x="4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4"/>
                  <a:pt x="6" y="174"/>
                  <a:pt x="6" y="174"/>
                </a:cubicBezTo>
                <a:cubicBezTo>
                  <a:pt x="6" y="169"/>
                  <a:pt x="6" y="169"/>
                  <a:pt x="6" y="169"/>
                </a:cubicBezTo>
                <a:cubicBezTo>
                  <a:pt x="4" y="169"/>
                  <a:pt x="4" y="169"/>
                  <a:pt x="4" y="169"/>
                </a:cubicBezTo>
                <a:cubicBezTo>
                  <a:pt x="4" y="170"/>
                  <a:pt x="4" y="170"/>
                  <a:pt x="4" y="170"/>
                </a:cubicBezTo>
                <a:cubicBezTo>
                  <a:pt x="7" y="170"/>
                  <a:pt x="7" y="170"/>
                  <a:pt x="7" y="170"/>
                </a:cubicBezTo>
                <a:cubicBezTo>
                  <a:pt x="7" y="169"/>
                  <a:pt x="7" y="169"/>
                  <a:pt x="7" y="169"/>
                </a:cubicBezTo>
                <a:cubicBezTo>
                  <a:pt x="6" y="169"/>
                  <a:pt x="6" y="169"/>
                  <a:pt x="6" y="169"/>
                </a:cubicBezTo>
                <a:cubicBezTo>
                  <a:pt x="6" y="180"/>
                  <a:pt x="6" y="180"/>
                  <a:pt x="6" y="180"/>
                </a:cubicBezTo>
                <a:cubicBezTo>
                  <a:pt x="7" y="180"/>
                  <a:pt x="7" y="180"/>
                  <a:pt x="7" y="180"/>
                </a:cubicBezTo>
                <a:cubicBezTo>
                  <a:pt x="6" y="179"/>
                  <a:pt x="6" y="179"/>
                  <a:pt x="6" y="179"/>
                </a:cubicBezTo>
                <a:cubicBezTo>
                  <a:pt x="5" y="180"/>
                  <a:pt x="5" y="180"/>
                  <a:pt x="5" y="180"/>
                </a:cubicBezTo>
                <a:cubicBezTo>
                  <a:pt x="6" y="181"/>
                  <a:pt x="6" y="181"/>
                  <a:pt x="6" y="181"/>
                </a:cubicBezTo>
                <a:cubicBezTo>
                  <a:pt x="7" y="180"/>
                  <a:pt x="7" y="180"/>
                  <a:pt x="7" y="180"/>
                </a:cubicBezTo>
                <a:cubicBezTo>
                  <a:pt x="4" y="176"/>
                  <a:pt x="4" y="176"/>
                  <a:pt x="4" y="176"/>
                </a:cubicBezTo>
                <a:cubicBezTo>
                  <a:pt x="2" y="173"/>
                  <a:pt x="2" y="173"/>
                  <a:pt x="2" y="173"/>
                </a:cubicBezTo>
                <a:cubicBezTo>
                  <a:pt x="2" y="177"/>
                  <a:pt x="2" y="177"/>
                  <a:pt x="2" y="177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7" y="207"/>
                  <a:pt x="7" y="207"/>
                  <a:pt x="7" y="207"/>
                </a:cubicBezTo>
                <a:cubicBezTo>
                  <a:pt x="8" y="209"/>
                  <a:pt x="8" y="209"/>
                  <a:pt x="8" y="209"/>
                </a:cubicBezTo>
                <a:cubicBezTo>
                  <a:pt x="10" y="208"/>
                  <a:pt x="10" y="208"/>
                  <a:pt x="10" y="208"/>
                </a:cubicBezTo>
                <a:cubicBezTo>
                  <a:pt x="15" y="202"/>
                  <a:pt x="15" y="202"/>
                  <a:pt x="15" y="202"/>
                </a:cubicBezTo>
                <a:cubicBezTo>
                  <a:pt x="14" y="201"/>
                  <a:pt x="14" y="201"/>
                  <a:pt x="14" y="201"/>
                </a:cubicBezTo>
                <a:cubicBezTo>
                  <a:pt x="13" y="202"/>
                  <a:pt x="13" y="202"/>
                  <a:pt x="13" y="202"/>
                </a:cubicBezTo>
                <a:cubicBezTo>
                  <a:pt x="14" y="205"/>
                  <a:pt x="14" y="205"/>
                  <a:pt x="14" y="205"/>
                </a:cubicBezTo>
                <a:cubicBezTo>
                  <a:pt x="15" y="207"/>
                  <a:pt x="15" y="207"/>
                  <a:pt x="15" y="207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9" y="202"/>
                  <a:pt x="19" y="202"/>
                  <a:pt x="19" y="202"/>
                </a:cubicBezTo>
                <a:cubicBezTo>
                  <a:pt x="19" y="202"/>
                  <a:pt x="19" y="202"/>
                  <a:pt x="19" y="202"/>
                </a:cubicBezTo>
                <a:cubicBezTo>
                  <a:pt x="19" y="202"/>
                  <a:pt x="19" y="202"/>
                  <a:pt x="19" y="202"/>
                </a:cubicBezTo>
                <a:cubicBezTo>
                  <a:pt x="19" y="202"/>
                  <a:pt x="20" y="201"/>
                  <a:pt x="20" y="200"/>
                </a:cubicBezTo>
                <a:cubicBezTo>
                  <a:pt x="23" y="196"/>
                  <a:pt x="27" y="188"/>
                  <a:pt x="31" y="183"/>
                </a:cubicBezTo>
                <a:cubicBezTo>
                  <a:pt x="30" y="182"/>
                  <a:pt x="30" y="182"/>
                  <a:pt x="30" y="182"/>
                </a:cubicBezTo>
                <a:cubicBezTo>
                  <a:pt x="31" y="184"/>
                  <a:pt x="31" y="184"/>
                  <a:pt x="31" y="184"/>
                </a:cubicBezTo>
                <a:cubicBezTo>
                  <a:pt x="34" y="181"/>
                  <a:pt x="36" y="181"/>
                  <a:pt x="37" y="181"/>
                </a:cubicBezTo>
                <a:cubicBezTo>
                  <a:pt x="37" y="181"/>
                  <a:pt x="38" y="181"/>
                  <a:pt x="38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40" y="182"/>
                  <a:pt x="40" y="182"/>
                  <a:pt x="40" y="182"/>
                </a:cubicBezTo>
                <a:cubicBezTo>
                  <a:pt x="40" y="181"/>
                  <a:pt x="40" y="181"/>
                  <a:pt x="40" y="181"/>
                </a:cubicBezTo>
                <a:cubicBezTo>
                  <a:pt x="47" y="176"/>
                  <a:pt x="47" y="176"/>
                  <a:pt x="47" y="176"/>
                </a:cubicBezTo>
                <a:cubicBezTo>
                  <a:pt x="46" y="174"/>
                  <a:pt x="46" y="174"/>
                  <a:pt x="46" y="174"/>
                </a:cubicBezTo>
                <a:cubicBezTo>
                  <a:pt x="46" y="176"/>
                  <a:pt x="46" y="176"/>
                  <a:pt x="46" y="176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8" y="170"/>
                  <a:pt x="58" y="170"/>
                  <a:pt x="58" y="170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81" y="169"/>
                  <a:pt x="81" y="169"/>
                  <a:pt x="81" y="169"/>
                </a:cubicBezTo>
                <a:cubicBezTo>
                  <a:pt x="81" y="168"/>
                  <a:pt x="81" y="168"/>
                  <a:pt x="81" y="16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86" y="173"/>
                  <a:pt x="86" y="173"/>
                  <a:pt x="86" y="173"/>
                </a:cubicBezTo>
                <a:cubicBezTo>
                  <a:pt x="87" y="173"/>
                  <a:pt x="87" y="173"/>
                  <a:pt x="87" y="173"/>
                </a:cubicBezTo>
                <a:cubicBezTo>
                  <a:pt x="88" y="173"/>
                  <a:pt x="88" y="173"/>
                  <a:pt x="88" y="173"/>
                </a:cubicBezTo>
                <a:cubicBezTo>
                  <a:pt x="98" y="166"/>
                  <a:pt x="98" y="166"/>
                  <a:pt x="98" y="166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8" y="166"/>
                  <a:pt x="98" y="166"/>
                  <a:pt x="98" y="166"/>
                </a:cubicBezTo>
                <a:cubicBezTo>
                  <a:pt x="103" y="165"/>
                  <a:pt x="103" y="165"/>
                  <a:pt x="103" y="165"/>
                </a:cubicBezTo>
                <a:cubicBezTo>
                  <a:pt x="103" y="164"/>
                  <a:pt x="103" y="164"/>
                  <a:pt x="103" y="164"/>
                </a:cubicBezTo>
                <a:cubicBezTo>
                  <a:pt x="101" y="164"/>
                  <a:pt x="101" y="164"/>
                  <a:pt x="101" y="164"/>
                </a:cubicBezTo>
                <a:cubicBezTo>
                  <a:pt x="103" y="172"/>
                  <a:pt x="103" y="172"/>
                  <a:pt x="103" y="172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10" y="173"/>
                  <a:pt x="110" y="173"/>
                  <a:pt x="110" y="173"/>
                </a:cubicBezTo>
                <a:cubicBezTo>
                  <a:pt x="111" y="173"/>
                  <a:pt x="111" y="173"/>
                  <a:pt x="111" y="173"/>
                </a:cubicBezTo>
                <a:cubicBezTo>
                  <a:pt x="111" y="172"/>
                  <a:pt x="111" y="172"/>
                  <a:pt x="111" y="172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3" y="166"/>
                  <a:pt x="113" y="166"/>
                  <a:pt x="113" y="166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20" y="165"/>
                  <a:pt x="120" y="165"/>
                  <a:pt x="120" y="165"/>
                </a:cubicBezTo>
                <a:cubicBezTo>
                  <a:pt x="129" y="169"/>
                  <a:pt x="129" y="169"/>
                  <a:pt x="129" y="169"/>
                </a:cubicBezTo>
                <a:cubicBezTo>
                  <a:pt x="130" y="169"/>
                  <a:pt x="130" y="169"/>
                  <a:pt x="130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7" y="162"/>
                  <a:pt x="137" y="162"/>
                  <a:pt x="137" y="162"/>
                </a:cubicBezTo>
                <a:cubicBezTo>
                  <a:pt x="135" y="161"/>
                  <a:pt x="135" y="161"/>
                  <a:pt x="135" y="161"/>
                </a:cubicBezTo>
                <a:cubicBezTo>
                  <a:pt x="135" y="162"/>
                  <a:pt x="135" y="162"/>
                  <a:pt x="135" y="162"/>
                </a:cubicBezTo>
                <a:cubicBezTo>
                  <a:pt x="153" y="162"/>
                  <a:pt x="153" y="162"/>
                  <a:pt x="153" y="162"/>
                </a:cubicBezTo>
                <a:cubicBezTo>
                  <a:pt x="153" y="161"/>
                  <a:pt x="153" y="161"/>
                  <a:pt x="153" y="161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160" y="169"/>
                  <a:pt x="160" y="169"/>
                  <a:pt x="160" y="169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62" y="169"/>
                  <a:pt x="162" y="169"/>
                  <a:pt x="162" y="169"/>
                </a:cubicBezTo>
                <a:cubicBezTo>
                  <a:pt x="171" y="165"/>
                  <a:pt x="171" y="165"/>
                  <a:pt x="171" y="165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70" y="165"/>
                  <a:pt x="170" y="165"/>
                  <a:pt x="170" y="165"/>
                </a:cubicBezTo>
                <a:cubicBezTo>
                  <a:pt x="175" y="166"/>
                  <a:pt x="175" y="166"/>
                  <a:pt x="175" y="166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80" y="165"/>
                  <a:pt x="180" y="165"/>
                  <a:pt x="180" y="165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181" y="164"/>
                  <a:pt x="181" y="164"/>
                  <a:pt x="181" y="164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84" y="154"/>
                  <a:pt x="184" y="154"/>
                  <a:pt x="184" y="154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94" y="149"/>
                  <a:pt x="194" y="149"/>
                  <a:pt x="194" y="149"/>
                </a:cubicBezTo>
                <a:cubicBezTo>
                  <a:pt x="193" y="147"/>
                  <a:pt x="193" y="147"/>
                  <a:pt x="193" y="147"/>
                </a:cubicBezTo>
                <a:cubicBezTo>
                  <a:pt x="193" y="149"/>
                  <a:pt x="193" y="149"/>
                  <a:pt x="193" y="149"/>
                </a:cubicBezTo>
                <a:cubicBezTo>
                  <a:pt x="200" y="151"/>
                  <a:pt x="200" y="151"/>
                  <a:pt x="200" y="151"/>
                </a:cubicBezTo>
                <a:cubicBezTo>
                  <a:pt x="200" y="150"/>
                  <a:pt x="200" y="150"/>
                  <a:pt x="200" y="150"/>
                </a:cubicBezTo>
                <a:cubicBezTo>
                  <a:pt x="199" y="151"/>
                  <a:pt x="199" y="151"/>
                  <a:pt x="199" y="151"/>
                </a:cubicBezTo>
                <a:cubicBezTo>
                  <a:pt x="207" y="167"/>
                  <a:pt x="207" y="167"/>
                  <a:pt x="207" y="167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8" y="168"/>
                  <a:pt x="208" y="168"/>
                  <a:pt x="208" y="168"/>
                </a:cubicBezTo>
                <a:cubicBezTo>
                  <a:pt x="237" y="165"/>
                  <a:pt x="237" y="165"/>
                  <a:pt x="237" y="165"/>
                </a:cubicBezTo>
                <a:cubicBezTo>
                  <a:pt x="237" y="164"/>
                  <a:pt x="237" y="164"/>
                  <a:pt x="237" y="164"/>
                </a:cubicBezTo>
                <a:cubicBezTo>
                  <a:pt x="235" y="164"/>
                  <a:pt x="235" y="164"/>
                  <a:pt x="235" y="164"/>
                </a:cubicBezTo>
                <a:cubicBezTo>
                  <a:pt x="235" y="168"/>
                  <a:pt x="235" y="168"/>
                  <a:pt x="235" y="168"/>
                </a:cubicBezTo>
                <a:cubicBezTo>
                  <a:pt x="235" y="169"/>
                  <a:pt x="235" y="169"/>
                  <a:pt x="235" y="169"/>
                </a:cubicBezTo>
                <a:cubicBezTo>
                  <a:pt x="236" y="169"/>
                  <a:pt x="236" y="169"/>
                  <a:pt x="236" y="169"/>
                </a:cubicBezTo>
                <a:cubicBezTo>
                  <a:pt x="236" y="169"/>
                  <a:pt x="238" y="169"/>
                  <a:pt x="239" y="169"/>
                </a:cubicBezTo>
                <a:cubicBezTo>
                  <a:pt x="242" y="170"/>
                  <a:pt x="246" y="170"/>
                  <a:pt x="250" y="171"/>
                </a:cubicBezTo>
                <a:cubicBezTo>
                  <a:pt x="252" y="171"/>
                  <a:pt x="254" y="172"/>
                  <a:pt x="255" y="172"/>
                </a:cubicBezTo>
                <a:cubicBezTo>
                  <a:pt x="257" y="173"/>
                  <a:pt x="258" y="174"/>
                  <a:pt x="258" y="174"/>
                </a:cubicBezTo>
                <a:cubicBezTo>
                  <a:pt x="259" y="173"/>
                  <a:pt x="259" y="173"/>
                  <a:pt x="259" y="173"/>
                </a:cubicBezTo>
                <a:cubicBezTo>
                  <a:pt x="258" y="174"/>
                  <a:pt x="258" y="174"/>
                  <a:pt x="258" y="174"/>
                </a:cubicBezTo>
                <a:cubicBezTo>
                  <a:pt x="259" y="176"/>
                  <a:pt x="261" y="179"/>
                  <a:pt x="262" y="182"/>
                </a:cubicBezTo>
                <a:cubicBezTo>
                  <a:pt x="264" y="185"/>
                  <a:pt x="265" y="187"/>
                  <a:pt x="265" y="187"/>
                </a:cubicBezTo>
                <a:cubicBezTo>
                  <a:pt x="265" y="188"/>
                  <a:pt x="265" y="188"/>
                  <a:pt x="265" y="188"/>
                </a:cubicBezTo>
                <a:cubicBezTo>
                  <a:pt x="266" y="188"/>
                  <a:pt x="266" y="188"/>
                  <a:pt x="266" y="188"/>
                </a:cubicBezTo>
                <a:cubicBezTo>
                  <a:pt x="273" y="188"/>
                  <a:pt x="273" y="188"/>
                  <a:pt x="273" y="188"/>
                </a:cubicBezTo>
                <a:cubicBezTo>
                  <a:pt x="273" y="187"/>
                  <a:pt x="273" y="187"/>
                  <a:pt x="273" y="187"/>
                </a:cubicBezTo>
                <a:cubicBezTo>
                  <a:pt x="271" y="187"/>
                  <a:pt x="271" y="187"/>
                  <a:pt x="271" y="187"/>
                </a:cubicBezTo>
                <a:cubicBezTo>
                  <a:pt x="273" y="192"/>
                  <a:pt x="273" y="192"/>
                  <a:pt x="273" y="192"/>
                </a:cubicBezTo>
                <a:cubicBezTo>
                  <a:pt x="273" y="193"/>
                  <a:pt x="273" y="193"/>
                  <a:pt x="273" y="193"/>
                </a:cubicBezTo>
                <a:cubicBezTo>
                  <a:pt x="274" y="193"/>
                  <a:pt x="274" y="193"/>
                  <a:pt x="274" y="193"/>
                </a:cubicBezTo>
                <a:cubicBezTo>
                  <a:pt x="291" y="197"/>
                  <a:pt x="291" y="197"/>
                  <a:pt x="291" y="197"/>
                </a:cubicBezTo>
                <a:cubicBezTo>
                  <a:pt x="292" y="198"/>
                  <a:pt x="292" y="198"/>
                  <a:pt x="292" y="198"/>
                </a:cubicBezTo>
                <a:cubicBezTo>
                  <a:pt x="293" y="197"/>
                  <a:pt x="293" y="197"/>
                  <a:pt x="293" y="197"/>
                </a:cubicBezTo>
                <a:cubicBezTo>
                  <a:pt x="298" y="193"/>
                  <a:pt x="298" y="193"/>
                  <a:pt x="298" y="193"/>
                </a:cubicBezTo>
                <a:cubicBezTo>
                  <a:pt x="297" y="192"/>
                  <a:pt x="297" y="192"/>
                  <a:pt x="297" y="192"/>
                </a:cubicBezTo>
                <a:cubicBezTo>
                  <a:pt x="297" y="193"/>
                  <a:pt x="297" y="193"/>
                  <a:pt x="297" y="193"/>
                </a:cubicBezTo>
                <a:cubicBezTo>
                  <a:pt x="297" y="193"/>
                  <a:pt x="298" y="194"/>
                  <a:pt x="299" y="194"/>
                </a:cubicBezTo>
                <a:cubicBezTo>
                  <a:pt x="300" y="194"/>
                  <a:pt x="302" y="194"/>
                  <a:pt x="303" y="193"/>
                </a:cubicBezTo>
                <a:cubicBezTo>
                  <a:pt x="304" y="192"/>
                  <a:pt x="306" y="192"/>
                  <a:pt x="307" y="190"/>
                </a:cubicBezTo>
                <a:cubicBezTo>
                  <a:pt x="305" y="189"/>
                  <a:pt x="305" y="189"/>
                  <a:pt x="305" y="189"/>
                </a:cubicBezTo>
                <a:cubicBezTo>
                  <a:pt x="306" y="190"/>
                  <a:pt x="306" y="190"/>
                  <a:pt x="306" y="190"/>
                </a:cubicBezTo>
                <a:cubicBezTo>
                  <a:pt x="307" y="190"/>
                  <a:pt x="308" y="188"/>
                  <a:pt x="309" y="187"/>
                </a:cubicBezTo>
                <a:cubicBezTo>
                  <a:pt x="311" y="183"/>
                  <a:pt x="311" y="177"/>
                  <a:pt x="311" y="177"/>
                </a:cubicBezTo>
                <a:cubicBezTo>
                  <a:pt x="309" y="177"/>
                  <a:pt x="309" y="177"/>
                  <a:pt x="309" y="177"/>
                </a:cubicBezTo>
                <a:cubicBezTo>
                  <a:pt x="310" y="178"/>
                  <a:pt x="310" y="178"/>
                  <a:pt x="310" y="178"/>
                </a:cubicBezTo>
                <a:cubicBezTo>
                  <a:pt x="315" y="176"/>
                  <a:pt x="315" y="176"/>
                  <a:pt x="315" y="176"/>
                </a:cubicBezTo>
                <a:cubicBezTo>
                  <a:pt x="315" y="174"/>
                  <a:pt x="315" y="174"/>
                  <a:pt x="315" y="174"/>
                </a:cubicBezTo>
                <a:cubicBezTo>
                  <a:pt x="314" y="176"/>
                  <a:pt x="314" y="176"/>
                  <a:pt x="314" y="176"/>
                </a:cubicBezTo>
                <a:cubicBezTo>
                  <a:pt x="314" y="176"/>
                  <a:pt x="316" y="177"/>
                  <a:pt x="318" y="178"/>
                </a:cubicBezTo>
                <a:cubicBezTo>
                  <a:pt x="319" y="178"/>
                  <a:pt x="320" y="179"/>
                  <a:pt x="321" y="179"/>
                </a:cubicBezTo>
                <a:cubicBezTo>
                  <a:pt x="322" y="180"/>
                  <a:pt x="323" y="180"/>
                  <a:pt x="324" y="180"/>
                </a:cubicBezTo>
                <a:cubicBezTo>
                  <a:pt x="327" y="180"/>
                  <a:pt x="331" y="179"/>
                  <a:pt x="331" y="178"/>
                </a:cubicBezTo>
                <a:cubicBezTo>
                  <a:pt x="331" y="177"/>
                  <a:pt x="331" y="177"/>
                  <a:pt x="331" y="177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2" y="179"/>
                  <a:pt x="334" y="179"/>
                </a:cubicBezTo>
                <a:cubicBezTo>
                  <a:pt x="336" y="179"/>
                  <a:pt x="339" y="179"/>
                  <a:pt x="341" y="177"/>
                </a:cubicBezTo>
                <a:cubicBezTo>
                  <a:pt x="341" y="177"/>
                  <a:pt x="341" y="177"/>
                  <a:pt x="341" y="177"/>
                </a:cubicBezTo>
                <a:cubicBezTo>
                  <a:pt x="341" y="177"/>
                  <a:pt x="341" y="177"/>
                  <a:pt x="341" y="177"/>
                </a:cubicBezTo>
                <a:cubicBezTo>
                  <a:pt x="343" y="175"/>
                  <a:pt x="344" y="173"/>
                  <a:pt x="344" y="171"/>
                </a:cubicBezTo>
                <a:cubicBezTo>
                  <a:pt x="344" y="167"/>
                  <a:pt x="342" y="163"/>
                  <a:pt x="342" y="163"/>
                </a:cubicBezTo>
                <a:cubicBezTo>
                  <a:pt x="340" y="164"/>
                  <a:pt x="340" y="164"/>
                  <a:pt x="340" y="164"/>
                </a:cubicBezTo>
                <a:cubicBezTo>
                  <a:pt x="342" y="164"/>
                  <a:pt x="342" y="164"/>
                  <a:pt x="342" y="164"/>
                </a:cubicBezTo>
                <a:cubicBezTo>
                  <a:pt x="348" y="155"/>
                  <a:pt x="351" y="150"/>
                  <a:pt x="352" y="148"/>
                </a:cubicBezTo>
                <a:cubicBezTo>
                  <a:pt x="354" y="145"/>
                  <a:pt x="354" y="145"/>
                  <a:pt x="354" y="145"/>
                </a:cubicBezTo>
                <a:cubicBezTo>
                  <a:pt x="353" y="145"/>
                  <a:pt x="353" y="145"/>
                  <a:pt x="353" y="145"/>
                </a:cubicBezTo>
                <a:cubicBezTo>
                  <a:pt x="353" y="146"/>
                  <a:pt x="353" y="146"/>
                  <a:pt x="353" y="146"/>
                </a:cubicBezTo>
                <a:cubicBezTo>
                  <a:pt x="353" y="146"/>
                  <a:pt x="356" y="146"/>
                  <a:pt x="360" y="140"/>
                </a:cubicBezTo>
                <a:cubicBezTo>
                  <a:pt x="361" y="140"/>
                  <a:pt x="361" y="140"/>
                  <a:pt x="361" y="140"/>
                </a:cubicBezTo>
                <a:cubicBezTo>
                  <a:pt x="361" y="140"/>
                  <a:pt x="361" y="140"/>
                  <a:pt x="361" y="140"/>
                </a:cubicBezTo>
                <a:cubicBezTo>
                  <a:pt x="362" y="137"/>
                  <a:pt x="362" y="133"/>
                  <a:pt x="362" y="130"/>
                </a:cubicBezTo>
                <a:cubicBezTo>
                  <a:pt x="362" y="127"/>
                  <a:pt x="362" y="124"/>
                  <a:pt x="362" y="124"/>
                </a:cubicBezTo>
                <a:cubicBezTo>
                  <a:pt x="362" y="123"/>
                  <a:pt x="362" y="123"/>
                  <a:pt x="362" y="123"/>
                </a:cubicBezTo>
                <a:cubicBezTo>
                  <a:pt x="361" y="123"/>
                  <a:pt x="361" y="123"/>
                  <a:pt x="361" y="123"/>
                </a:cubicBezTo>
                <a:cubicBezTo>
                  <a:pt x="361" y="124"/>
                  <a:pt x="361" y="124"/>
                  <a:pt x="361" y="124"/>
                </a:cubicBezTo>
                <a:cubicBezTo>
                  <a:pt x="359" y="125"/>
                  <a:pt x="359" y="125"/>
                  <a:pt x="359" y="125"/>
                </a:cubicBezTo>
                <a:cubicBezTo>
                  <a:pt x="359" y="125"/>
                  <a:pt x="359" y="125"/>
                  <a:pt x="359" y="125"/>
                </a:cubicBezTo>
                <a:cubicBezTo>
                  <a:pt x="359" y="126"/>
                  <a:pt x="359" y="128"/>
                  <a:pt x="359" y="130"/>
                </a:cubicBezTo>
                <a:cubicBezTo>
                  <a:pt x="359" y="133"/>
                  <a:pt x="359" y="136"/>
                  <a:pt x="358" y="139"/>
                </a:cubicBezTo>
                <a:cubicBezTo>
                  <a:pt x="359" y="139"/>
                  <a:pt x="359" y="139"/>
                  <a:pt x="359" y="139"/>
                </a:cubicBezTo>
                <a:cubicBezTo>
                  <a:pt x="358" y="138"/>
                  <a:pt x="358" y="138"/>
                  <a:pt x="358" y="138"/>
                </a:cubicBezTo>
                <a:cubicBezTo>
                  <a:pt x="356" y="141"/>
                  <a:pt x="355" y="142"/>
                  <a:pt x="354" y="143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352" y="143"/>
                  <a:pt x="352" y="143"/>
                  <a:pt x="352" y="143"/>
                </a:cubicBezTo>
                <a:cubicBezTo>
                  <a:pt x="353" y="144"/>
                  <a:pt x="353" y="144"/>
                  <a:pt x="353" y="144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352" y="143"/>
                  <a:pt x="352" y="143"/>
                  <a:pt x="352" y="143"/>
                </a:cubicBezTo>
                <a:cubicBezTo>
                  <a:pt x="353" y="144"/>
                  <a:pt x="353" y="144"/>
                  <a:pt x="353" y="144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352" y="143"/>
                  <a:pt x="352" y="143"/>
                  <a:pt x="352" y="143"/>
                </a:cubicBezTo>
                <a:cubicBezTo>
                  <a:pt x="351" y="144"/>
                  <a:pt x="351" y="144"/>
                  <a:pt x="351" y="144"/>
                </a:cubicBezTo>
                <a:cubicBezTo>
                  <a:pt x="351" y="144"/>
                  <a:pt x="351" y="144"/>
                  <a:pt x="350" y="146"/>
                </a:cubicBezTo>
                <a:cubicBezTo>
                  <a:pt x="348" y="149"/>
                  <a:pt x="345" y="153"/>
                  <a:pt x="339" y="163"/>
                </a:cubicBezTo>
                <a:cubicBezTo>
                  <a:pt x="339" y="163"/>
                  <a:pt x="339" y="163"/>
                  <a:pt x="339" y="163"/>
                </a:cubicBezTo>
                <a:cubicBezTo>
                  <a:pt x="339" y="164"/>
                  <a:pt x="339" y="164"/>
                  <a:pt x="339" y="164"/>
                </a:cubicBezTo>
                <a:cubicBezTo>
                  <a:pt x="339" y="164"/>
                  <a:pt x="339" y="164"/>
                  <a:pt x="339" y="164"/>
                </a:cubicBezTo>
                <a:cubicBezTo>
                  <a:pt x="339" y="165"/>
                  <a:pt x="341" y="168"/>
                  <a:pt x="341" y="171"/>
                </a:cubicBezTo>
                <a:cubicBezTo>
                  <a:pt x="341" y="172"/>
                  <a:pt x="340" y="174"/>
                  <a:pt x="339" y="175"/>
                </a:cubicBezTo>
                <a:cubicBezTo>
                  <a:pt x="340" y="176"/>
                  <a:pt x="340" y="176"/>
                  <a:pt x="340" y="176"/>
                </a:cubicBezTo>
                <a:cubicBezTo>
                  <a:pt x="340" y="174"/>
                  <a:pt x="340" y="174"/>
                  <a:pt x="340" y="174"/>
                </a:cubicBezTo>
                <a:cubicBezTo>
                  <a:pt x="338" y="176"/>
                  <a:pt x="336" y="176"/>
                  <a:pt x="334" y="176"/>
                </a:cubicBezTo>
                <a:cubicBezTo>
                  <a:pt x="333" y="176"/>
                  <a:pt x="333" y="176"/>
                  <a:pt x="332" y="176"/>
                </a:cubicBezTo>
                <a:cubicBezTo>
                  <a:pt x="331" y="176"/>
                  <a:pt x="331" y="176"/>
                  <a:pt x="331" y="176"/>
                </a:cubicBezTo>
                <a:cubicBezTo>
                  <a:pt x="331" y="176"/>
                  <a:pt x="331" y="176"/>
                  <a:pt x="331" y="176"/>
                </a:cubicBezTo>
                <a:cubicBezTo>
                  <a:pt x="331" y="176"/>
                  <a:pt x="331" y="176"/>
                  <a:pt x="331" y="176"/>
                </a:cubicBezTo>
                <a:cubicBezTo>
                  <a:pt x="330" y="176"/>
                  <a:pt x="330" y="176"/>
                  <a:pt x="330" y="176"/>
                </a:cubicBezTo>
                <a:cubicBezTo>
                  <a:pt x="330" y="176"/>
                  <a:pt x="330" y="176"/>
                  <a:pt x="330" y="176"/>
                </a:cubicBezTo>
                <a:cubicBezTo>
                  <a:pt x="329" y="176"/>
                  <a:pt x="326" y="177"/>
                  <a:pt x="324" y="177"/>
                </a:cubicBezTo>
                <a:cubicBezTo>
                  <a:pt x="324" y="177"/>
                  <a:pt x="323" y="177"/>
                  <a:pt x="322" y="176"/>
                </a:cubicBezTo>
                <a:cubicBezTo>
                  <a:pt x="321" y="176"/>
                  <a:pt x="319" y="175"/>
                  <a:pt x="318" y="174"/>
                </a:cubicBezTo>
                <a:cubicBezTo>
                  <a:pt x="317" y="174"/>
                  <a:pt x="317" y="174"/>
                  <a:pt x="316" y="173"/>
                </a:cubicBezTo>
                <a:cubicBezTo>
                  <a:pt x="316" y="173"/>
                  <a:pt x="316" y="173"/>
                  <a:pt x="316" y="173"/>
                </a:cubicBezTo>
                <a:cubicBezTo>
                  <a:pt x="315" y="173"/>
                  <a:pt x="315" y="173"/>
                  <a:pt x="315" y="173"/>
                </a:cubicBezTo>
                <a:cubicBezTo>
                  <a:pt x="314" y="173"/>
                  <a:pt x="314" y="173"/>
                  <a:pt x="314" y="173"/>
                </a:cubicBezTo>
                <a:cubicBezTo>
                  <a:pt x="314" y="173"/>
                  <a:pt x="314" y="173"/>
                  <a:pt x="309" y="176"/>
                </a:cubicBezTo>
                <a:cubicBezTo>
                  <a:pt x="308" y="176"/>
                  <a:pt x="308" y="176"/>
                  <a:pt x="308" y="176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308" y="178"/>
                  <a:pt x="308" y="181"/>
                  <a:pt x="307" y="183"/>
                </a:cubicBezTo>
                <a:cubicBezTo>
                  <a:pt x="307" y="185"/>
                  <a:pt x="306" y="187"/>
                  <a:pt x="304" y="188"/>
                </a:cubicBezTo>
                <a:cubicBezTo>
                  <a:pt x="304" y="188"/>
                  <a:pt x="304" y="188"/>
                  <a:pt x="304" y="188"/>
                </a:cubicBezTo>
                <a:cubicBezTo>
                  <a:pt x="304" y="188"/>
                  <a:pt x="304" y="188"/>
                  <a:pt x="304" y="188"/>
                </a:cubicBezTo>
                <a:cubicBezTo>
                  <a:pt x="303" y="189"/>
                  <a:pt x="303" y="190"/>
                  <a:pt x="302" y="190"/>
                </a:cubicBezTo>
                <a:cubicBezTo>
                  <a:pt x="301" y="191"/>
                  <a:pt x="300" y="191"/>
                  <a:pt x="299" y="191"/>
                </a:cubicBezTo>
                <a:cubicBezTo>
                  <a:pt x="299" y="191"/>
                  <a:pt x="298" y="191"/>
                  <a:pt x="298" y="191"/>
                </a:cubicBezTo>
                <a:cubicBezTo>
                  <a:pt x="298" y="191"/>
                  <a:pt x="298" y="191"/>
                  <a:pt x="298" y="191"/>
                </a:cubicBezTo>
                <a:cubicBezTo>
                  <a:pt x="298" y="190"/>
                  <a:pt x="298" y="190"/>
                  <a:pt x="298" y="190"/>
                </a:cubicBezTo>
                <a:cubicBezTo>
                  <a:pt x="297" y="190"/>
                  <a:pt x="297" y="190"/>
                  <a:pt x="297" y="190"/>
                </a:cubicBezTo>
                <a:cubicBezTo>
                  <a:pt x="296" y="191"/>
                  <a:pt x="296" y="191"/>
                  <a:pt x="296" y="191"/>
                </a:cubicBezTo>
                <a:cubicBezTo>
                  <a:pt x="296" y="191"/>
                  <a:pt x="296" y="191"/>
                  <a:pt x="291" y="195"/>
                </a:cubicBezTo>
                <a:cubicBezTo>
                  <a:pt x="292" y="196"/>
                  <a:pt x="292" y="196"/>
                  <a:pt x="292" y="196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195"/>
                  <a:pt x="292" y="195"/>
                  <a:pt x="275" y="190"/>
                </a:cubicBezTo>
                <a:cubicBezTo>
                  <a:pt x="274" y="192"/>
                  <a:pt x="274" y="192"/>
                  <a:pt x="274" y="192"/>
                </a:cubicBezTo>
                <a:cubicBezTo>
                  <a:pt x="276" y="192"/>
                  <a:pt x="276" y="192"/>
                  <a:pt x="276" y="192"/>
                </a:cubicBezTo>
                <a:cubicBezTo>
                  <a:pt x="276" y="192"/>
                  <a:pt x="276" y="192"/>
                  <a:pt x="274" y="186"/>
                </a:cubicBezTo>
                <a:cubicBezTo>
                  <a:pt x="274" y="185"/>
                  <a:pt x="274" y="185"/>
                  <a:pt x="274" y="185"/>
                </a:cubicBezTo>
                <a:cubicBezTo>
                  <a:pt x="273" y="185"/>
                  <a:pt x="273" y="185"/>
                  <a:pt x="273" y="185"/>
                </a:cubicBezTo>
                <a:cubicBezTo>
                  <a:pt x="273" y="185"/>
                  <a:pt x="273" y="185"/>
                  <a:pt x="266" y="185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268" y="186"/>
                  <a:pt x="268" y="186"/>
                  <a:pt x="268" y="186"/>
                </a:cubicBezTo>
                <a:cubicBezTo>
                  <a:pt x="268" y="186"/>
                  <a:pt x="267" y="184"/>
                  <a:pt x="265" y="181"/>
                </a:cubicBezTo>
                <a:cubicBezTo>
                  <a:pt x="264" y="178"/>
                  <a:pt x="262" y="174"/>
                  <a:pt x="261" y="172"/>
                </a:cubicBezTo>
                <a:cubicBezTo>
                  <a:pt x="261" y="172"/>
                  <a:pt x="261" y="172"/>
                  <a:pt x="261" y="172"/>
                </a:cubicBezTo>
                <a:cubicBezTo>
                  <a:pt x="261" y="172"/>
                  <a:pt x="261" y="172"/>
                  <a:pt x="261" y="172"/>
                </a:cubicBezTo>
                <a:cubicBezTo>
                  <a:pt x="259" y="171"/>
                  <a:pt x="257" y="170"/>
                  <a:pt x="255" y="169"/>
                </a:cubicBezTo>
                <a:cubicBezTo>
                  <a:pt x="247" y="167"/>
                  <a:pt x="237" y="166"/>
                  <a:pt x="237" y="166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8" y="168"/>
                  <a:pt x="238" y="168"/>
                  <a:pt x="238" y="168"/>
                </a:cubicBezTo>
                <a:cubicBezTo>
                  <a:pt x="238" y="168"/>
                  <a:pt x="238" y="168"/>
                  <a:pt x="238" y="164"/>
                </a:cubicBezTo>
                <a:cubicBezTo>
                  <a:pt x="238" y="162"/>
                  <a:pt x="238" y="162"/>
                  <a:pt x="238" y="162"/>
                </a:cubicBezTo>
                <a:cubicBezTo>
                  <a:pt x="236" y="162"/>
                  <a:pt x="236" y="162"/>
                  <a:pt x="236" y="162"/>
                </a:cubicBezTo>
                <a:cubicBezTo>
                  <a:pt x="236" y="162"/>
                  <a:pt x="236" y="162"/>
                  <a:pt x="208" y="165"/>
                </a:cubicBezTo>
                <a:cubicBezTo>
                  <a:pt x="208" y="166"/>
                  <a:pt x="208" y="166"/>
                  <a:pt x="208" y="166"/>
                </a:cubicBezTo>
                <a:cubicBezTo>
                  <a:pt x="210" y="166"/>
                  <a:pt x="210" y="166"/>
                  <a:pt x="210" y="166"/>
                </a:cubicBezTo>
                <a:cubicBezTo>
                  <a:pt x="210" y="166"/>
                  <a:pt x="210" y="166"/>
                  <a:pt x="201" y="149"/>
                </a:cubicBezTo>
                <a:cubicBezTo>
                  <a:pt x="201" y="149"/>
                  <a:pt x="201" y="149"/>
                  <a:pt x="201" y="149"/>
                </a:cubicBezTo>
                <a:cubicBezTo>
                  <a:pt x="201" y="149"/>
                  <a:pt x="201" y="149"/>
                  <a:pt x="201" y="149"/>
                </a:cubicBezTo>
                <a:cubicBezTo>
                  <a:pt x="201" y="149"/>
                  <a:pt x="201" y="149"/>
                  <a:pt x="194" y="146"/>
                </a:cubicBezTo>
                <a:cubicBezTo>
                  <a:pt x="193" y="146"/>
                  <a:pt x="193" y="146"/>
                  <a:pt x="193" y="146"/>
                </a:cubicBezTo>
                <a:cubicBezTo>
                  <a:pt x="192" y="146"/>
                  <a:pt x="192" y="146"/>
                  <a:pt x="192" y="146"/>
                </a:cubicBezTo>
                <a:cubicBezTo>
                  <a:pt x="192" y="146"/>
                  <a:pt x="192" y="146"/>
                  <a:pt x="183" y="153"/>
                </a:cubicBezTo>
                <a:cubicBezTo>
                  <a:pt x="183" y="153"/>
                  <a:pt x="183" y="153"/>
                  <a:pt x="183" y="153"/>
                </a:cubicBezTo>
                <a:cubicBezTo>
                  <a:pt x="183" y="153"/>
                  <a:pt x="183" y="153"/>
                  <a:pt x="183" y="153"/>
                </a:cubicBezTo>
                <a:cubicBezTo>
                  <a:pt x="183" y="154"/>
                  <a:pt x="183" y="154"/>
                  <a:pt x="178" y="163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79" y="162"/>
                  <a:pt x="179" y="162"/>
                  <a:pt x="179" y="162"/>
                </a:cubicBezTo>
                <a:cubicBezTo>
                  <a:pt x="179" y="162"/>
                  <a:pt x="179" y="162"/>
                  <a:pt x="175" y="163"/>
                </a:cubicBezTo>
                <a:cubicBezTo>
                  <a:pt x="176" y="165"/>
                  <a:pt x="176" y="165"/>
                  <a:pt x="176" y="165"/>
                </a:cubicBezTo>
                <a:cubicBezTo>
                  <a:pt x="176" y="163"/>
                  <a:pt x="176" y="163"/>
                  <a:pt x="176" y="163"/>
                </a:cubicBezTo>
                <a:cubicBezTo>
                  <a:pt x="176" y="163"/>
                  <a:pt x="176" y="163"/>
                  <a:pt x="171" y="162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162"/>
                  <a:pt x="170" y="162"/>
                  <a:pt x="160" y="166"/>
                </a:cubicBezTo>
                <a:cubicBezTo>
                  <a:pt x="161" y="168"/>
                  <a:pt x="161" y="168"/>
                  <a:pt x="161" y="168"/>
                </a:cubicBezTo>
                <a:cubicBezTo>
                  <a:pt x="162" y="166"/>
                  <a:pt x="162" y="166"/>
                  <a:pt x="162" y="166"/>
                </a:cubicBezTo>
                <a:cubicBezTo>
                  <a:pt x="162" y="166"/>
                  <a:pt x="162" y="166"/>
                  <a:pt x="154" y="160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3" y="159"/>
                  <a:pt x="153" y="159"/>
                  <a:pt x="135" y="159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0"/>
                  <a:pt x="134" y="160"/>
                  <a:pt x="129" y="167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1" y="166"/>
                  <a:pt x="131" y="166"/>
                  <a:pt x="131" y="166"/>
                </a:cubicBezTo>
                <a:cubicBezTo>
                  <a:pt x="131" y="166"/>
                  <a:pt x="131" y="166"/>
                  <a:pt x="121" y="162"/>
                </a:cubicBezTo>
                <a:cubicBezTo>
                  <a:pt x="121" y="162"/>
                  <a:pt x="121" y="162"/>
                  <a:pt x="121" y="162"/>
                </a:cubicBezTo>
                <a:cubicBezTo>
                  <a:pt x="120" y="162"/>
                  <a:pt x="120" y="162"/>
                  <a:pt x="120" y="162"/>
                </a:cubicBezTo>
                <a:cubicBezTo>
                  <a:pt x="120" y="162"/>
                  <a:pt x="120" y="162"/>
                  <a:pt x="112" y="163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1" y="164"/>
                  <a:pt x="111" y="164"/>
                  <a:pt x="108" y="171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0"/>
                  <a:pt x="110" y="170"/>
                  <a:pt x="110" y="170"/>
                </a:cubicBezTo>
                <a:cubicBezTo>
                  <a:pt x="110" y="170"/>
                  <a:pt x="110" y="170"/>
                  <a:pt x="104" y="170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6" y="171"/>
                  <a:pt x="106" y="171"/>
                  <a:pt x="106" y="171"/>
                </a:cubicBezTo>
                <a:cubicBezTo>
                  <a:pt x="106" y="171"/>
                  <a:pt x="106" y="171"/>
                  <a:pt x="104" y="163"/>
                </a:cubicBezTo>
                <a:cubicBezTo>
                  <a:pt x="104" y="162"/>
                  <a:pt x="104" y="162"/>
                  <a:pt x="104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103" y="162"/>
                  <a:pt x="103" y="162"/>
                  <a:pt x="97" y="163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86" y="170"/>
                </a:cubicBezTo>
                <a:cubicBezTo>
                  <a:pt x="87" y="172"/>
                  <a:pt x="87" y="172"/>
                  <a:pt x="87" y="172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0"/>
                  <a:pt x="88" y="170"/>
                  <a:pt x="82" y="166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81" y="166"/>
                  <a:pt x="81" y="166"/>
                  <a:pt x="81" y="166"/>
                </a:cubicBezTo>
                <a:cubicBezTo>
                  <a:pt x="81" y="166"/>
                  <a:pt x="81" y="166"/>
                  <a:pt x="57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49" y="175"/>
                </a:cubicBezTo>
                <a:cubicBezTo>
                  <a:pt x="50" y="176"/>
                  <a:pt x="50" y="176"/>
                  <a:pt x="50" y="176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1" y="174"/>
                  <a:pt x="51" y="174"/>
                  <a:pt x="47" y="173"/>
                </a:cubicBezTo>
                <a:cubicBezTo>
                  <a:pt x="46" y="173"/>
                  <a:pt x="46" y="173"/>
                  <a:pt x="46" y="173"/>
                </a:cubicBezTo>
                <a:cubicBezTo>
                  <a:pt x="45" y="173"/>
                  <a:pt x="45" y="173"/>
                  <a:pt x="45" y="173"/>
                </a:cubicBezTo>
                <a:cubicBezTo>
                  <a:pt x="45" y="173"/>
                  <a:pt x="45" y="173"/>
                  <a:pt x="39" y="179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79"/>
                  <a:pt x="40" y="179"/>
                  <a:pt x="40" y="179"/>
                </a:cubicBezTo>
                <a:cubicBezTo>
                  <a:pt x="40" y="178"/>
                  <a:pt x="39" y="178"/>
                  <a:pt x="37" y="178"/>
                </a:cubicBezTo>
                <a:cubicBezTo>
                  <a:pt x="35" y="178"/>
                  <a:pt x="32" y="178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23" y="188"/>
                  <a:pt x="17" y="201"/>
                  <a:pt x="17" y="201"/>
                </a:cubicBezTo>
                <a:cubicBezTo>
                  <a:pt x="18" y="201"/>
                  <a:pt x="18" y="201"/>
                  <a:pt x="18" y="201"/>
                </a:cubicBezTo>
                <a:cubicBezTo>
                  <a:pt x="17" y="200"/>
                  <a:pt x="17" y="200"/>
                  <a:pt x="17" y="200"/>
                </a:cubicBezTo>
                <a:cubicBezTo>
                  <a:pt x="17" y="200"/>
                  <a:pt x="17" y="200"/>
                  <a:pt x="14" y="203"/>
                </a:cubicBezTo>
                <a:cubicBezTo>
                  <a:pt x="15" y="204"/>
                  <a:pt x="15" y="204"/>
                  <a:pt x="15" y="204"/>
                </a:cubicBezTo>
                <a:cubicBezTo>
                  <a:pt x="17" y="203"/>
                  <a:pt x="17" y="203"/>
                  <a:pt x="17" y="203"/>
                </a:cubicBezTo>
                <a:cubicBezTo>
                  <a:pt x="17" y="203"/>
                  <a:pt x="17" y="203"/>
                  <a:pt x="15" y="201"/>
                </a:cubicBezTo>
                <a:cubicBezTo>
                  <a:pt x="14" y="199"/>
                  <a:pt x="14" y="199"/>
                  <a:pt x="14" y="199"/>
                </a:cubicBezTo>
                <a:cubicBezTo>
                  <a:pt x="13" y="200"/>
                  <a:pt x="13" y="200"/>
                  <a:pt x="13" y="200"/>
                </a:cubicBezTo>
                <a:cubicBezTo>
                  <a:pt x="13" y="200"/>
                  <a:pt x="13" y="200"/>
                  <a:pt x="7" y="206"/>
                </a:cubicBezTo>
                <a:cubicBezTo>
                  <a:pt x="9" y="207"/>
                  <a:pt x="9" y="207"/>
                  <a:pt x="9" y="207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6" y="198"/>
                </a:cubicBezTo>
                <a:cubicBezTo>
                  <a:pt x="4" y="199"/>
                  <a:pt x="4" y="199"/>
                  <a:pt x="4" y="199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3" y="185"/>
                </a:cubicBezTo>
                <a:cubicBezTo>
                  <a:pt x="2" y="185"/>
                  <a:pt x="2" y="185"/>
                  <a:pt x="2" y="185"/>
                </a:cubicBezTo>
                <a:cubicBezTo>
                  <a:pt x="3" y="185"/>
                  <a:pt x="3" y="185"/>
                  <a:pt x="3" y="185"/>
                </a:cubicBezTo>
                <a:cubicBezTo>
                  <a:pt x="3" y="185"/>
                  <a:pt x="3" y="185"/>
                  <a:pt x="5" y="177"/>
                </a:cubicBezTo>
                <a:cubicBezTo>
                  <a:pt x="3" y="177"/>
                  <a:pt x="3" y="177"/>
                  <a:pt x="3" y="177"/>
                </a:cubicBezTo>
                <a:cubicBezTo>
                  <a:pt x="2" y="178"/>
                  <a:pt x="2" y="178"/>
                  <a:pt x="2" y="178"/>
                </a:cubicBezTo>
                <a:cubicBezTo>
                  <a:pt x="2" y="178"/>
                  <a:pt x="2" y="178"/>
                  <a:pt x="5" y="182"/>
                </a:cubicBezTo>
                <a:cubicBezTo>
                  <a:pt x="6" y="183"/>
                  <a:pt x="6" y="183"/>
                  <a:pt x="6" y="183"/>
                </a:cubicBezTo>
                <a:cubicBezTo>
                  <a:pt x="7" y="182"/>
                  <a:pt x="7" y="182"/>
                  <a:pt x="7" y="182"/>
                </a:cubicBezTo>
                <a:cubicBezTo>
                  <a:pt x="7" y="182"/>
                  <a:pt x="7" y="182"/>
                  <a:pt x="8" y="181"/>
                </a:cubicBezTo>
                <a:cubicBezTo>
                  <a:pt x="9" y="180"/>
                  <a:pt x="9" y="180"/>
                  <a:pt x="9" y="180"/>
                </a:cubicBezTo>
                <a:cubicBezTo>
                  <a:pt x="9" y="180"/>
                  <a:pt x="9" y="180"/>
                  <a:pt x="9" y="180"/>
                </a:cubicBezTo>
                <a:cubicBezTo>
                  <a:pt x="9" y="180"/>
                  <a:pt x="9" y="180"/>
                  <a:pt x="9" y="169"/>
                </a:cubicBezTo>
                <a:cubicBezTo>
                  <a:pt x="9" y="167"/>
                  <a:pt x="9" y="167"/>
                  <a:pt x="9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4" y="167"/>
                </a:cubicBezTo>
                <a:cubicBezTo>
                  <a:pt x="3" y="167"/>
                  <a:pt x="3" y="167"/>
                  <a:pt x="3" y="167"/>
                </a:cubicBezTo>
                <a:cubicBezTo>
                  <a:pt x="3" y="169"/>
                  <a:pt x="3" y="169"/>
                  <a:pt x="3" y="169"/>
                </a:cubicBezTo>
                <a:cubicBezTo>
                  <a:pt x="3" y="169"/>
                  <a:pt x="3" y="169"/>
                  <a:pt x="3" y="174"/>
                </a:cubicBezTo>
                <a:cubicBezTo>
                  <a:pt x="4" y="174"/>
                  <a:pt x="4" y="174"/>
                  <a:pt x="4" y="174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3"/>
                  <a:pt x="3" y="173"/>
                </a:cubicBezTo>
                <a:cubicBezTo>
                  <a:pt x="3" y="174"/>
                  <a:pt x="3" y="174"/>
                  <a:pt x="3" y="174"/>
                </a:cubicBezTo>
                <a:cubicBezTo>
                  <a:pt x="5" y="175"/>
                  <a:pt x="5" y="175"/>
                  <a:pt x="5" y="175"/>
                </a:cubicBezTo>
                <a:cubicBezTo>
                  <a:pt x="5" y="175"/>
                  <a:pt x="5" y="175"/>
                  <a:pt x="6" y="160"/>
                </a:cubicBezTo>
                <a:cubicBezTo>
                  <a:pt x="6" y="159"/>
                  <a:pt x="6" y="159"/>
                  <a:pt x="6" y="159"/>
                </a:cubicBezTo>
                <a:cubicBezTo>
                  <a:pt x="6" y="159"/>
                  <a:pt x="6" y="159"/>
                  <a:pt x="6" y="159"/>
                </a:cubicBezTo>
                <a:cubicBezTo>
                  <a:pt x="6" y="159"/>
                  <a:pt x="6" y="159"/>
                  <a:pt x="3" y="144"/>
                </a:cubicBezTo>
                <a:cubicBezTo>
                  <a:pt x="2" y="145"/>
                  <a:pt x="2" y="145"/>
                  <a:pt x="2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3" y="145"/>
                  <a:pt x="3" y="145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8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5"/>
                  <a:pt x="18" y="105"/>
                  <a:pt x="27" y="76"/>
                </a:cubicBezTo>
                <a:cubicBezTo>
                  <a:pt x="26" y="76"/>
                  <a:pt x="26" y="76"/>
                  <a:pt x="26" y="76"/>
                </a:cubicBezTo>
                <a:cubicBezTo>
                  <a:pt x="27" y="77"/>
                  <a:pt x="27" y="77"/>
                  <a:pt x="27" y="77"/>
                </a:cubicBezTo>
                <a:cubicBezTo>
                  <a:pt x="27" y="77"/>
                  <a:pt x="27" y="77"/>
                  <a:pt x="67" y="53"/>
                </a:cubicBezTo>
                <a:cubicBezTo>
                  <a:pt x="67" y="51"/>
                  <a:pt x="67" y="51"/>
                  <a:pt x="67" y="51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52"/>
                  <a:pt x="65" y="52"/>
                  <a:pt x="66" y="53"/>
                </a:cubicBezTo>
                <a:cubicBezTo>
                  <a:pt x="66" y="55"/>
                  <a:pt x="67" y="59"/>
                  <a:pt x="69" y="65"/>
                </a:cubicBezTo>
                <a:cubicBezTo>
                  <a:pt x="69" y="66"/>
                  <a:pt x="69" y="66"/>
                  <a:pt x="69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9" y="70"/>
                  <a:pt x="84" y="72"/>
                </a:cubicBezTo>
                <a:cubicBezTo>
                  <a:pt x="85" y="72"/>
                  <a:pt x="86" y="74"/>
                  <a:pt x="87" y="75"/>
                </a:cubicBezTo>
                <a:cubicBezTo>
                  <a:pt x="87" y="76"/>
                  <a:pt x="88" y="77"/>
                  <a:pt x="88" y="78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0"/>
                  <a:pt x="89" y="80"/>
                  <a:pt x="100" y="84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2"/>
                  <a:pt x="99" y="82"/>
                  <a:pt x="99" y="86"/>
                </a:cubicBezTo>
                <a:cubicBezTo>
                  <a:pt x="99" y="87"/>
                  <a:pt x="99" y="87"/>
                  <a:pt x="99" y="87"/>
                </a:cubicBezTo>
                <a:cubicBezTo>
                  <a:pt x="99" y="87"/>
                  <a:pt x="99" y="87"/>
                  <a:pt x="99" y="87"/>
                </a:cubicBezTo>
                <a:cubicBezTo>
                  <a:pt x="99" y="87"/>
                  <a:pt x="100" y="88"/>
                  <a:pt x="101" y="90"/>
                </a:cubicBezTo>
                <a:cubicBezTo>
                  <a:pt x="101" y="91"/>
                  <a:pt x="102" y="92"/>
                  <a:pt x="103" y="93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103" y="93"/>
                  <a:pt x="103" y="96"/>
                  <a:pt x="103" y="99"/>
                </a:cubicBezTo>
                <a:cubicBezTo>
                  <a:pt x="103" y="101"/>
                  <a:pt x="104" y="102"/>
                  <a:pt x="104" y="103"/>
                </a:cubicBezTo>
                <a:cubicBezTo>
                  <a:pt x="104" y="104"/>
                  <a:pt x="105" y="104"/>
                  <a:pt x="105" y="105"/>
                </a:cubicBezTo>
                <a:cubicBezTo>
                  <a:pt x="105" y="105"/>
                  <a:pt x="106" y="106"/>
                  <a:pt x="107" y="106"/>
                </a:cubicBezTo>
                <a:cubicBezTo>
                  <a:pt x="107" y="106"/>
                  <a:pt x="107" y="106"/>
                  <a:pt x="118" y="106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7" y="106"/>
                  <a:pt x="118" y="108"/>
                </a:cubicBezTo>
                <a:cubicBezTo>
                  <a:pt x="118" y="109"/>
                  <a:pt x="119" y="110"/>
                  <a:pt x="120" y="111"/>
                </a:cubicBezTo>
                <a:cubicBezTo>
                  <a:pt x="121" y="112"/>
                  <a:pt x="123" y="112"/>
                  <a:pt x="125" y="112"/>
                </a:cubicBezTo>
                <a:cubicBezTo>
                  <a:pt x="126" y="112"/>
                  <a:pt x="128" y="112"/>
                  <a:pt x="131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0" y="111"/>
                  <a:pt x="130" y="111"/>
                  <a:pt x="130" y="111"/>
                </a:cubicBezTo>
                <a:cubicBezTo>
                  <a:pt x="136" y="109"/>
                  <a:pt x="140" y="105"/>
                  <a:pt x="143" y="102"/>
                </a:cubicBezTo>
                <a:cubicBezTo>
                  <a:pt x="144" y="100"/>
                  <a:pt x="145" y="99"/>
                  <a:pt x="146" y="98"/>
                </a:cubicBezTo>
                <a:cubicBezTo>
                  <a:pt x="147" y="97"/>
                  <a:pt x="148" y="96"/>
                  <a:pt x="148" y="96"/>
                </a:cubicBezTo>
                <a:cubicBezTo>
                  <a:pt x="150" y="95"/>
                  <a:pt x="152" y="94"/>
                  <a:pt x="155" y="92"/>
                </a:cubicBezTo>
                <a:cubicBezTo>
                  <a:pt x="158" y="90"/>
                  <a:pt x="160" y="87"/>
                  <a:pt x="161" y="84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61" y="79"/>
                  <a:pt x="160" y="74"/>
                  <a:pt x="159" y="70"/>
                </a:cubicBezTo>
                <a:cubicBezTo>
                  <a:pt x="158" y="65"/>
                  <a:pt x="157" y="62"/>
                  <a:pt x="157" y="62"/>
                </a:cubicBezTo>
                <a:cubicBezTo>
                  <a:pt x="156" y="62"/>
                  <a:pt x="156" y="62"/>
                  <a:pt x="156" y="62"/>
                </a:cubicBezTo>
                <a:cubicBezTo>
                  <a:pt x="157" y="62"/>
                  <a:pt x="157" y="62"/>
                  <a:pt x="157" y="62"/>
                </a:cubicBezTo>
                <a:cubicBezTo>
                  <a:pt x="157" y="62"/>
                  <a:pt x="157" y="62"/>
                  <a:pt x="150" y="33"/>
                </a:cubicBezTo>
                <a:cubicBezTo>
                  <a:pt x="149" y="34"/>
                  <a:pt x="149" y="34"/>
                  <a:pt x="149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0" y="34"/>
                  <a:pt x="150" y="34"/>
                  <a:pt x="150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8"/>
                  <a:pt x="149" y="28"/>
                  <a:pt x="152" y="28"/>
                </a:cubicBezTo>
                <a:cubicBezTo>
                  <a:pt x="153" y="28"/>
                  <a:pt x="153" y="28"/>
                  <a:pt x="153" y="28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7"/>
                  <a:pt x="153" y="27"/>
                  <a:pt x="154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8" y="19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6" y="19"/>
                  <a:pt x="156" y="19"/>
                  <a:pt x="160" y="23"/>
                </a:cubicBezTo>
                <a:cubicBezTo>
                  <a:pt x="161" y="24"/>
                  <a:pt x="161" y="24"/>
                  <a:pt x="161" y="24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6" y="13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5" y="14"/>
                  <a:pt x="165" y="14"/>
                  <a:pt x="165" y="14"/>
                </a:cubicBezTo>
                <a:cubicBezTo>
                  <a:pt x="165" y="14"/>
                  <a:pt x="165" y="14"/>
                  <a:pt x="173" y="16"/>
                </a:cubicBezTo>
                <a:cubicBezTo>
                  <a:pt x="174" y="17"/>
                  <a:pt x="174" y="17"/>
                  <a:pt x="174" y="17"/>
                </a:cubicBezTo>
                <a:cubicBezTo>
                  <a:pt x="174" y="16"/>
                  <a:pt x="174" y="16"/>
                  <a:pt x="174" y="16"/>
                </a:cubicBezTo>
                <a:cubicBezTo>
                  <a:pt x="174" y="16"/>
                  <a:pt x="174" y="16"/>
                  <a:pt x="181" y="3"/>
                </a:cubicBezTo>
                <a:cubicBezTo>
                  <a:pt x="180" y="3"/>
                  <a:pt x="180" y="3"/>
                  <a:pt x="180" y="3"/>
                </a:cubicBezTo>
                <a:cubicBezTo>
                  <a:pt x="180" y="4"/>
                  <a:pt x="180" y="4"/>
                  <a:pt x="180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1" y="4"/>
                  <a:pt x="182" y="4"/>
                  <a:pt x="184" y="4"/>
                </a:cubicBezTo>
                <a:cubicBezTo>
                  <a:pt x="184" y="3"/>
                  <a:pt x="184" y="3"/>
                  <a:pt x="184" y="3"/>
                </a:cubicBezTo>
                <a:cubicBezTo>
                  <a:pt x="183" y="4"/>
                  <a:pt x="183" y="4"/>
                  <a:pt x="183" y="4"/>
                </a:cubicBezTo>
                <a:cubicBezTo>
                  <a:pt x="183" y="4"/>
                  <a:pt x="183" y="4"/>
                  <a:pt x="188" y="10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0" y="4"/>
                  <a:pt x="190" y="4"/>
                  <a:pt x="190" y="4"/>
                </a:cubicBezTo>
                <a:cubicBezTo>
                  <a:pt x="190" y="4"/>
                  <a:pt x="190" y="4"/>
                  <a:pt x="198" y="9"/>
                </a:cubicBezTo>
                <a:cubicBezTo>
                  <a:pt x="198" y="10"/>
                  <a:pt x="198" y="10"/>
                  <a:pt x="198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9" y="10"/>
                  <a:pt x="199" y="10"/>
                  <a:pt x="204" y="10"/>
                </a:cubicBezTo>
                <a:cubicBezTo>
                  <a:pt x="204" y="8"/>
                  <a:pt x="204" y="8"/>
                  <a:pt x="204" y="8"/>
                </a:cubicBezTo>
                <a:cubicBezTo>
                  <a:pt x="203" y="9"/>
                  <a:pt x="203" y="9"/>
                  <a:pt x="203" y="9"/>
                </a:cubicBezTo>
                <a:cubicBezTo>
                  <a:pt x="203" y="9"/>
                  <a:pt x="203" y="9"/>
                  <a:pt x="207" y="16"/>
                </a:cubicBezTo>
                <a:cubicBezTo>
                  <a:pt x="208" y="17"/>
                  <a:pt x="208" y="17"/>
                  <a:pt x="208" y="17"/>
                </a:cubicBezTo>
                <a:cubicBezTo>
                  <a:pt x="209" y="16"/>
                  <a:pt x="209" y="16"/>
                  <a:pt x="209" y="16"/>
                </a:cubicBezTo>
                <a:cubicBezTo>
                  <a:pt x="209" y="16"/>
                  <a:pt x="209" y="16"/>
                  <a:pt x="214" y="12"/>
                </a:cubicBezTo>
                <a:cubicBezTo>
                  <a:pt x="214" y="11"/>
                  <a:pt x="214" y="11"/>
                  <a:pt x="214" y="11"/>
                </a:cubicBezTo>
                <a:cubicBezTo>
                  <a:pt x="212" y="11"/>
                  <a:pt x="212" y="11"/>
                  <a:pt x="212" y="11"/>
                </a:cubicBezTo>
                <a:cubicBezTo>
                  <a:pt x="212" y="11"/>
                  <a:pt x="213" y="13"/>
                  <a:pt x="214" y="15"/>
                </a:cubicBezTo>
                <a:cubicBezTo>
                  <a:pt x="215" y="16"/>
                  <a:pt x="215" y="17"/>
                  <a:pt x="216" y="18"/>
                </a:cubicBezTo>
                <a:cubicBezTo>
                  <a:pt x="217" y="18"/>
                  <a:pt x="218" y="19"/>
                  <a:pt x="219" y="19"/>
                </a:cubicBezTo>
                <a:cubicBezTo>
                  <a:pt x="221" y="19"/>
                  <a:pt x="223" y="18"/>
                  <a:pt x="225" y="18"/>
                </a:cubicBezTo>
                <a:cubicBezTo>
                  <a:pt x="226" y="17"/>
                  <a:pt x="228" y="16"/>
                  <a:pt x="228" y="16"/>
                </a:cubicBezTo>
                <a:cubicBezTo>
                  <a:pt x="227" y="15"/>
                  <a:pt x="227" y="15"/>
                  <a:pt x="227" y="15"/>
                </a:cubicBezTo>
                <a:cubicBezTo>
                  <a:pt x="226" y="15"/>
                  <a:pt x="226" y="15"/>
                  <a:pt x="226" y="15"/>
                </a:cubicBezTo>
                <a:cubicBezTo>
                  <a:pt x="226" y="15"/>
                  <a:pt x="226" y="15"/>
                  <a:pt x="226" y="20"/>
                </a:cubicBezTo>
                <a:cubicBezTo>
                  <a:pt x="226" y="21"/>
                  <a:pt x="226" y="21"/>
                  <a:pt x="226" y="21"/>
                </a:cubicBezTo>
                <a:cubicBezTo>
                  <a:pt x="227" y="22"/>
                  <a:pt x="227" y="22"/>
                  <a:pt x="227" y="22"/>
                </a:cubicBezTo>
                <a:cubicBezTo>
                  <a:pt x="227" y="22"/>
                  <a:pt x="228" y="22"/>
                  <a:pt x="230" y="23"/>
                </a:cubicBezTo>
                <a:cubicBezTo>
                  <a:pt x="232" y="24"/>
                  <a:pt x="235" y="25"/>
                  <a:pt x="236" y="26"/>
                </a:cubicBezTo>
                <a:cubicBezTo>
                  <a:pt x="237" y="24"/>
                  <a:pt x="237" y="24"/>
                  <a:pt x="237" y="24"/>
                </a:cubicBezTo>
                <a:cubicBezTo>
                  <a:pt x="235" y="25"/>
                  <a:pt x="235" y="25"/>
                  <a:pt x="235" y="25"/>
                </a:cubicBezTo>
                <a:cubicBezTo>
                  <a:pt x="236" y="26"/>
                  <a:pt x="236" y="26"/>
                  <a:pt x="236" y="27"/>
                </a:cubicBezTo>
                <a:cubicBezTo>
                  <a:pt x="237" y="29"/>
                  <a:pt x="237" y="30"/>
                  <a:pt x="237" y="32"/>
                </a:cubicBezTo>
                <a:cubicBezTo>
                  <a:pt x="238" y="33"/>
                  <a:pt x="238" y="33"/>
                  <a:pt x="238" y="34"/>
                </a:cubicBezTo>
                <a:cubicBezTo>
                  <a:pt x="239" y="35"/>
                  <a:pt x="240" y="35"/>
                  <a:pt x="241" y="35"/>
                </a:cubicBezTo>
                <a:cubicBezTo>
                  <a:pt x="241" y="35"/>
                  <a:pt x="241" y="35"/>
                  <a:pt x="242" y="35"/>
                </a:cubicBezTo>
                <a:cubicBezTo>
                  <a:pt x="244" y="35"/>
                  <a:pt x="247" y="35"/>
                  <a:pt x="253" y="35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2" y="35"/>
                  <a:pt x="252" y="35"/>
                  <a:pt x="252" y="35"/>
                </a:cubicBezTo>
                <a:cubicBezTo>
                  <a:pt x="252" y="35"/>
                  <a:pt x="252" y="35"/>
                  <a:pt x="257" y="39"/>
                </a:cubicBezTo>
                <a:cubicBezTo>
                  <a:pt x="258" y="40"/>
                  <a:pt x="258" y="40"/>
                  <a:pt x="258" y="40"/>
                </a:cubicBezTo>
                <a:cubicBezTo>
                  <a:pt x="259" y="39"/>
                  <a:pt x="259" y="39"/>
                  <a:pt x="259" y="39"/>
                </a:cubicBezTo>
                <a:cubicBezTo>
                  <a:pt x="259" y="39"/>
                  <a:pt x="259" y="39"/>
                  <a:pt x="274" y="28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72" y="28"/>
                  <a:pt x="272" y="28"/>
                  <a:pt x="272" y="28"/>
                </a:cubicBezTo>
                <a:cubicBezTo>
                  <a:pt x="272" y="28"/>
                  <a:pt x="274" y="29"/>
                  <a:pt x="277" y="30"/>
                </a:cubicBezTo>
                <a:cubicBezTo>
                  <a:pt x="280" y="31"/>
                  <a:pt x="283" y="31"/>
                  <a:pt x="286" y="31"/>
                </a:cubicBezTo>
                <a:cubicBezTo>
                  <a:pt x="287" y="31"/>
                  <a:pt x="287" y="31"/>
                  <a:pt x="288" y="31"/>
                </a:cubicBezTo>
                <a:cubicBezTo>
                  <a:pt x="288" y="30"/>
                  <a:pt x="288" y="30"/>
                  <a:pt x="288" y="30"/>
                </a:cubicBezTo>
                <a:cubicBezTo>
                  <a:pt x="288" y="31"/>
                  <a:pt x="288" y="31"/>
                  <a:pt x="288" y="31"/>
                </a:cubicBezTo>
                <a:cubicBezTo>
                  <a:pt x="290" y="31"/>
                  <a:pt x="294" y="30"/>
                  <a:pt x="297" y="30"/>
                </a:cubicBezTo>
                <a:cubicBezTo>
                  <a:pt x="300" y="29"/>
                  <a:pt x="303" y="28"/>
                  <a:pt x="303" y="28"/>
                </a:cubicBezTo>
                <a:cubicBezTo>
                  <a:pt x="303" y="27"/>
                  <a:pt x="303" y="27"/>
                  <a:pt x="303" y="27"/>
                </a:cubicBezTo>
                <a:cubicBezTo>
                  <a:pt x="301" y="27"/>
                  <a:pt x="301" y="27"/>
                  <a:pt x="301" y="27"/>
                </a:cubicBezTo>
                <a:cubicBezTo>
                  <a:pt x="301" y="27"/>
                  <a:pt x="301" y="27"/>
                  <a:pt x="304" y="37"/>
                </a:cubicBezTo>
                <a:cubicBezTo>
                  <a:pt x="304" y="38"/>
                  <a:pt x="304" y="38"/>
                  <a:pt x="304" y="38"/>
                </a:cubicBezTo>
                <a:cubicBezTo>
                  <a:pt x="305" y="38"/>
                  <a:pt x="305" y="38"/>
                  <a:pt x="305" y="38"/>
                </a:cubicBezTo>
                <a:cubicBezTo>
                  <a:pt x="305" y="38"/>
                  <a:pt x="307" y="38"/>
                  <a:pt x="310" y="39"/>
                </a:cubicBezTo>
                <a:cubicBezTo>
                  <a:pt x="311" y="39"/>
                  <a:pt x="313" y="39"/>
                  <a:pt x="314" y="40"/>
                </a:cubicBezTo>
                <a:cubicBezTo>
                  <a:pt x="315" y="40"/>
                  <a:pt x="316" y="40"/>
                  <a:pt x="317" y="41"/>
                </a:cubicBezTo>
                <a:cubicBezTo>
                  <a:pt x="317" y="41"/>
                  <a:pt x="317" y="41"/>
                  <a:pt x="317" y="41"/>
                </a:cubicBezTo>
                <a:cubicBezTo>
                  <a:pt x="317" y="41"/>
                  <a:pt x="317" y="41"/>
                  <a:pt x="317" y="41"/>
                </a:cubicBezTo>
                <a:cubicBezTo>
                  <a:pt x="319" y="41"/>
                  <a:pt x="321" y="42"/>
                  <a:pt x="322" y="44"/>
                </a:cubicBezTo>
                <a:cubicBezTo>
                  <a:pt x="323" y="44"/>
                  <a:pt x="323" y="45"/>
                  <a:pt x="324" y="45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6" y="45"/>
                  <a:pt x="326" y="45"/>
                  <a:pt x="326" y="45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324" y="45"/>
                  <a:pt x="324" y="45"/>
                  <a:pt x="324" y="46"/>
                </a:cubicBezTo>
                <a:cubicBezTo>
                  <a:pt x="324" y="48"/>
                  <a:pt x="324" y="52"/>
                  <a:pt x="324" y="59"/>
                </a:cubicBezTo>
                <a:cubicBezTo>
                  <a:pt x="326" y="59"/>
                  <a:pt x="326" y="59"/>
                  <a:pt x="326" y="59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59"/>
                  <a:pt x="324" y="59"/>
                  <a:pt x="320" y="64"/>
                </a:cubicBezTo>
                <a:cubicBezTo>
                  <a:pt x="320" y="65"/>
                  <a:pt x="320" y="65"/>
                  <a:pt x="320" y="65"/>
                </a:cubicBezTo>
                <a:cubicBezTo>
                  <a:pt x="320" y="66"/>
                  <a:pt x="320" y="66"/>
                  <a:pt x="320" y="66"/>
                </a:cubicBezTo>
                <a:cubicBezTo>
                  <a:pt x="320" y="66"/>
                  <a:pt x="320" y="66"/>
                  <a:pt x="323" y="71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3" y="70"/>
                  <a:pt x="323" y="70"/>
                  <a:pt x="323" y="70"/>
                </a:cubicBezTo>
                <a:cubicBezTo>
                  <a:pt x="323" y="70"/>
                  <a:pt x="323" y="70"/>
                  <a:pt x="320" y="85"/>
                </a:cubicBezTo>
                <a:cubicBezTo>
                  <a:pt x="319" y="88"/>
                  <a:pt x="319" y="88"/>
                  <a:pt x="319" y="88"/>
                </a:cubicBezTo>
                <a:cubicBezTo>
                  <a:pt x="322" y="86"/>
                  <a:pt x="322" y="86"/>
                  <a:pt x="322" y="86"/>
                </a:cubicBezTo>
                <a:cubicBezTo>
                  <a:pt x="322" y="86"/>
                  <a:pt x="323" y="86"/>
                  <a:pt x="323" y="86"/>
                </a:cubicBezTo>
                <a:cubicBezTo>
                  <a:pt x="324" y="85"/>
                  <a:pt x="326" y="84"/>
                  <a:pt x="328" y="84"/>
                </a:cubicBezTo>
                <a:cubicBezTo>
                  <a:pt x="329" y="83"/>
                  <a:pt x="331" y="83"/>
                  <a:pt x="332" y="83"/>
                </a:cubicBezTo>
                <a:cubicBezTo>
                  <a:pt x="333" y="83"/>
                  <a:pt x="334" y="83"/>
                  <a:pt x="335" y="84"/>
                </a:cubicBezTo>
                <a:cubicBezTo>
                  <a:pt x="335" y="85"/>
                  <a:pt x="336" y="85"/>
                  <a:pt x="336" y="85"/>
                </a:cubicBezTo>
                <a:cubicBezTo>
                  <a:pt x="336" y="86"/>
                  <a:pt x="336" y="86"/>
                  <a:pt x="336" y="86"/>
                </a:cubicBezTo>
                <a:cubicBezTo>
                  <a:pt x="336" y="86"/>
                  <a:pt x="336" y="86"/>
                  <a:pt x="336" y="86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36" y="85"/>
                  <a:pt x="336" y="85"/>
                  <a:pt x="336" y="85"/>
                </a:cubicBezTo>
                <a:cubicBezTo>
                  <a:pt x="336" y="85"/>
                  <a:pt x="336" y="85"/>
                  <a:pt x="334" y="91"/>
                </a:cubicBezTo>
                <a:cubicBezTo>
                  <a:pt x="333" y="93"/>
                  <a:pt x="333" y="93"/>
                  <a:pt x="333" y="93"/>
                </a:cubicBezTo>
                <a:cubicBezTo>
                  <a:pt x="335" y="93"/>
                  <a:pt x="335" y="93"/>
                  <a:pt x="335" y="93"/>
                </a:cubicBezTo>
                <a:cubicBezTo>
                  <a:pt x="335" y="93"/>
                  <a:pt x="335" y="93"/>
                  <a:pt x="345" y="96"/>
                </a:cubicBezTo>
                <a:cubicBezTo>
                  <a:pt x="346" y="95"/>
                  <a:pt x="346" y="95"/>
                  <a:pt x="346" y="95"/>
                </a:cubicBezTo>
                <a:cubicBezTo>
                  <a:pt x="344" y="95"/>
                  <a:pt x="344" y="95"/>
                  <a:pt x="344" y="95"/>
                </a:cubicBezTo>
                <a:cubicBezTo>
                  <a:pt x="344" y="95"/>
                  <a:pt x="344" y="95"/>
                  <a:pt x="346" y="102"/>
                </a:cubicBezTo>
                <a:cubicBezTo>
                  <a:pt x="346" y="103"/>
                  <a:pt x="346" y="103"/>
                  <a:pt x="346" y="103"/>
                </a:cubicBezTo>
                <a:cubicBezTo>
                  <a:pt x="347" y="103"/>
                  <a:pt x="347" y="103"/>
                  <a:pt x="347" y="103"/>
                </a:cubicBezTo>
                <a:cubicBezTo>
                  <a:pt x="347" y="103"/>
                  <a:pt x="347" y="103"/>
                  <a:pt x="351" y="104"/>
                </a:cubicBezTo>
                <a:cubicBezTo>
                  <a:pt x="351" y="103"/>
                  <a:pt x="351" y="103"/>
                  <a:pt x="351" y="103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0" y="103"/>
                  <a:pt x="350" y="103"/>
                  <a:pt x="350" y="105"/>
                </a:cubicBezTo>
                <a:cubicBezTo>
                  <a:pt x="351" y="106"/>
                  <a:pt x="352" y="109"/>
                  <a:pt x="354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4" y="117"/>
                  <a:pt x="355" y="119"/>
                  <a:pt x="357" y="123"/>
                </a:cubicBezTo>
                <a:cubicBezTo>
                  <a:pt x="357" y="124"/>
                  <a:pt x="357" y="124"/>
                  <a:pt x="357" y="124"/>
                </a:cubicBezTo>
                <a:cubicBezTo>
                  <a:pt x="357" y="124"/>
                  <a:pt x="357" y="124"/>
                  <a:pt x="357" y="124"/>
                </a:cubicBezTo>
                <a:cubicBezTo>
                  <a:pt x="357" y="124"/>
                  <a:pt x="357" y="124"/>
                  <a:pt x="360" y="126"/>
                </a:cubicBezTo>
                <a:cubicBezTo>
                  <a:pt x="361" y="124"/>
                  <a:pt x="361" y="124"/>
                  <a:pt x="361" y="124"/>
                </a:cubicBezTo>
                <a:cubicBezTo>
                  <a:pt x="359" y="125"/>
                  <a:pt x="359" y="125"/>
                  <a:pt x="359" y="125"/>
                </a:cubicBezTo>
                <a:lnTo>
                  <a:pt x="361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0" name="Bulgaria"/>
          <p:cNvSpPr>
            <a:spLocks/>
          </p:cNvSpPr>
          <p:nvPr/>
        </p:nvSpPr>
        <p:spPr bwMode="auto">
          <a:xfrm>
            <a:off x="4993297" y="4021633"/>
            <a:ext cx="321223" cy="234996"/>
          </a:xfrm>
          <a:custGeom>
            <a:avLst/>
            <a:gdLst>
              <a:gd name="T0" fmla="*/ 375 w 405"/>
              <a:gd name="T1" fmla="*/ 21 h 296"/>
              <a:gd name="T2" fmla="*/ 354 w 405"/>
              <a:gd name="T3" fmla="*/ 4 h 296"/>
              <a:gd name="T4" fmla="*/ 335 w 405"/>
              <a:gd name="T5" fmla="*/ 4 h 296"/>
              <a:gd name="T6" fmla="*/ 294 w 405"/>
              <a:gd name="T7" fmla="*/ 4 h 296"/>
              <a:gd name="T8" fmla="*/ 231 w 405"/>
              <a:gd name="T9" fmla="*/ 45 h 296"/>
              <a:gd name="T10" fmla="*/ 185 w 405"/>
              <a:gd name="T11" fmla="*/ 65 h 296"/>
              <a:gd name="T12" fmla="*/ 167 w 405"/>
              <a:gd name="T13" fmla="*/ 65 h 296"/>
              <a:gd name="T14" fmla="*/ 137 w 405"/>
              <a:gd name="T15" fmla="*/ 68 h 296"/>
              <a:gd name="T16" fmla="*/ 92 w 405"/>
              <a:gd name="T17" fmla="*/ 74 h 296"/>
              <a:gd name="T18" fmla="*/ 69 w 405"/>
              <a:gd name="T19" fmla="*/ 69 h 296"/>
              <a:gd name="T20" fmla="*/ 29 w 405"/>
              <a:gd name="T21" fmla="*/ 72 h 296"/>
              <a:gd name="T22" fmla="*/ 29 w 405"/>
              <a:gd name="T23" fmla="*/ 54 h 296"/>
              <a:gd name="T24" fmla="*/ 10 w 405"/>
              <a:gd name="T25" fmla="*/ 53 h 296"/>
              <a:gd name="T26" fmla="*/ 2 w 405"/>
              <a:gd name="T27" fmla="*/ 68 h 296"/>
              <a:gd name="T28" fmla="*/ 10 w 405"/>
              <a:gd name="T29" fmla="*/ 100 h 296"/>
              <a:gd name="T30" fmla="*/ 36 w 405"/>
              <a:gd name="T31" fmla="*/ 120 h 296"/>
              <a:gd name="T32" fmla="*/ 39 w 405"/>
              <a:gd name="T33" fmla="*/ 157 h 296"/>
              <a:gd name="T34" fmla="*/ 21 w 405"/>
              <a:gd name="T35" fmla="*/ 166 h 296"/>
              <a:gd name="T36" fmla="*/ 23 w 405"/>
              <a:gd name="T37" fmla="*/ 178 h 296"/>
              <a:gd name="T38" fmla="*/ 28 w 405"/>
              <a:gd name="T39" fmla="*/ 201 h 296"/>
              <a:gd name="T40" fmla="*/ 29 w 405"/>
              <a:gd name="T41" fmla="*/ 224 h 296"/>
              <a:gd name="T42" fmla="*/ 56 w 405"/>
              <a:gd name="T43" fmla="*/ 234 h 296"/>
              <a:gd name="T44" fmla="*/ 70 w 405"/>
              <a:gd name="T45" fmla="*/ 257 h 296"/>
              <a:gd name="T46" fmla="*/ 71 w 405"/>
              <a:gd name="T47" fmla="*/ 296 h 296"/>
              <a:gd name="T48" fmla="*/ 92 w 405"/>
              <a:gd name="T49" fmla="*/ 288 h 296"/>
              <a:gd name="T50" fmla="*/ 101 w 405"/>
              <a:gd name="T51" fmla="*/ 285 h 296"/>
              <a:gd name="T52" fmla="*/ 120 w 405"/>
              <a:gd name="T53" fmla="*/ 281 h 296"/>
              <a:gd name="T54" fmla="*/ 133 w 405"/>
              <a:gd name="T55" fmla="*/ 273 h 296"/>
              <a:gd name="T56" fmla="*/ 143 w 405"/>
              <a:gd name="T57" fmla="*/ 271 h 296"/>
              <a:gd name="T58" fmla="*/ 150 w 405"/>
              <a:gd name="T59" fmla="*/ 265 h 296"/>
              <a:gd name="T60" fmla="*/ 160 w 405"/>
              <a:gd name="T61" fmla="*/ 266 h 296"/>
              <a:gd name="T62" fmla="*/ 181 w 405"/>
              <a:gd name="T63" fmla="*/ 267 h 296"/>
              <a:gd name="T64" fmla="*/ 193 w 405"/>
              <a:gd name="T65" fmla="*/ 274 h 296"/>
              <a:gd name="T66" fmla="*/ 220 w 405"/>
              <a:gd name="T67" fmla="*/ 273 h 296"/>
              <a:gd name="T68" fmla="*/ 259 w 405"/>
              <a:gd name="T69" fmla="*/ 263 h 296"/>
              <a:gd name="T70" fmla="*/ 282 w 405"/>
              <a:gd name="T71" fmla="*/ 250 h 296"/>
              <a:gd name="T72" fmla="*/ 290 w 405"/>
              <a:gd name="T73" fmla="*/ 223 h 296"/>
              <a:gd name="T74" fmla="*/ 304 w 405"/>
              <a:gd name="T75" fmla="*/ 211 h 296"/>
              <a:gd name="T76" fmla="*/ 323 w 405"/>
              <a:gd name="T77" fmla="*/ 193 h 296"/>
              <a:gd name="T78" fmla="*/ 337 w 405"/>
              <a:gd name="T79" fmla="*/ 184 h 296"/>
              <a:gd name="T80" fmla="*/ 362 w 405"/>
              <a:gd name="T81" fmla="*/ 188 h 296"/>
              <a:gd name="T82" fmla="*/ 385 w 405"/>
              <a:gd name="T83" fmla="*/ 186 h 296"/>
              <a:gd name="T84" fmla="*/ 389 w 405"/>
              <a:gd name="T85" fmla="*/ 180 h 296"/>
              <a:gd name="T86" fmla="*/ 383 w 405"/>
              <a:gd name="T87" fmla="*/ 163 h 296"/>
              <a:gd name="T88" fmla="*/ 373 w 405"/>
              <a:gd name="T89" fmla="*/ 150 h 296"/>
              <a:gd name="T90" fmla="*/ 356 w 405"/>
              <a:gd name="T91" fmla="*/ 146 h 296"/>
              <a:gd name="T92" fmla="*/ 351 w 405"/>
              <a:gd name="T93" fmla="*/ 132 h 296"/>
              <a:gd name="T94" fmla="*/ 362 w 405"/>
              <a:gd name="T95" fmla="*/ 119 h 296"/>
              <a:gd name="T96" fmla="*/ 369 w 405"/>
              <a:gd name="T97" fmla="*/ 99 h 296"/>
              <a:gd name="T98" fmla="*/ 356 w 405"/>
              <a:gd name="T99" fmla="*/ 76 h 296"/>
              <a:gd name="T100" fmla="*/ 377 w 405"/>
              <a:gd name="T101" fmla="*/ 54 h 296"/>
              <a:gd name="T102" fmla="*/ 405 w 405"/>
              <a:gd name="T103" fmla="*/ 35 h 296"/>
              <a:gd name="T104" fmla="*/ 397 w 405"/>
              <a:gd name="T105" fmla="*/ 19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5" h="296">
                <a:moveTo>
                  <a:pt x="397" y="19"/>
                </a:moveTo>
                <a:cubicBezTo>
                  <a:pt x="397" y="19"/>
                  <a:pt x="381" y="22"/>
                  <a:pt x="375" y="21"/>
                </a:cubicBezTo>
                <a:cubicBezTo>
                  <a:pt x="370" y="21"/>
                  <a:pt x="359" y="18"/>
                  <a:pt x="359" y="18"/>
                </a:cubicBezTo>
                <a:cubicBezTo>
                  <a:pt x="354" y="4"/>
                  <a:pt x="354" y="4"/>
                  <a:pt x="354" y="4"/>
                </a:cubicBezTo>
                <a:cubicBezTo>
                  <a:pt x="354" y="4"/>
                  <a:pt x="346" y="14"/>
                  <a:pt x="342" y="12"/>
                </a:cubicBezTo>
                <a:cubicBezTo>
                  <a:pt x="337" y="11"/>
                  <a:pt x="337" y="4"/>
                  <a:pt x="335" y="4"/>
                </a:cubicBezTo>
                <a:cubicBezTo>
                  <a:pt x="332" y="4"/>
                  <a:pt x="324" y="14"/>
                  <a:pt x="319" y="12"/>
                </a:cubicBezTo>
                <a:cubicBezTo>
                  <a:pt x="313" y="11"/>
                  <a:pt x="305" y="0"/>
                  <a:pt x="294" y="4"/>
                </a:cubicBezTo>
                <a:cubicBezTo>
                  <a:pt x="282" y="8"/>
                  <a:pt x="262" y="21"/>
                  <a:pt x="255" y="22"/>
                </a:cubicBezTo>
                <a:cubicBezTo>
                  <a:pt x="247" y="23"/>
                  <a:pt x="236" y="37"/>
                  <a:pt x="231" y="45"/>
                </a:cubicBezTo>
                <a:cubicBezTo>
                  <a:pt x="225" y="53"/>
                  <a:pt x="221" y="64"/>
                  <a:pt x="205" y="68"/>
                </a:cubicBezTo>
                <a:cubicBezTo>
                  <a:pt x="187" y="72"/>
                  <a:pt x="185" y="65"/>
                  <a:pt x="185" y="65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67" y="65"/>
                  <a:pt x="167" y="65"/>
                  <a:pt x="167" y="65"/>
                </a:cubicBezTo>
                <a:cubicBezTo>
                  <a:pt x="167" y="65"/>
                  <a:pt x="155" y="72"/>
                  <a:pt x="148" y="69"/>
                </a:cubicBezTo>
                <a:cubicBezTo>
                  <a:pt x="144" y="69"/>
                  <a:pt x="143" y="66"/>
                  <a:pt x="137" y="68"/>
                </a:cubicBezTo>
                <a:cubicBezTo>
                  <a:pt x="133" y="72"/>
                  <a:pt x="132" y="79"/>
                  <a:pt x="117" y="80"/>
                </a:cubicBezTo>
                <a:cubicBezTo>
                  <a:pt x="104" y="81"/>
                  <a:pt x="92" y="74"/>
                  <a:pt x="92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1" y="74"/>
                  <a:pt x="73" y="69"/>
                  <a:pt x="69" y="69"/>
                </a:cubicBezTo>
                <a:cubicBezTo>
                  <a:pt x="63" y="69"/>
                  <a:pt x="50" y="81"/>
                  <a:pt x="43" y="80"/>
                </a:cubicBezTo>
                <a:cubicBezTo>
                  <a:pt x="35" y="80"/>
                  <a:pt x="29" y="79"/>
                  <a:pt x="29" y="72"/>
                </a:cubicBezTo>
                <a:cubicBezTo>
                  <a:pt x="31" y="64"/>
                  <a:pt x="40" y="65"/>
                  <a:pt x="39" y="58"/>
                </a:cubicBezTo>
                <a:cubicBezTo>
                  <a:pt x="39" y="53"/>
                  <a:pt x="35" y="56"/>
                  <a:pt x="29" y="54"/>
                </a:cubicBezTo>
                <a:cubicBezTo>
                  <a:pt x="27" y="54"/>
                  <a:pt x="19" y="50"/>
                  <a:pt x="13" y="48"/>
                </a:cubicBezTo>
                <a:cubicBezTo>
                  <a:pt x="12" y="52"/>
                  <a:pt x="10" y="53"/>
                  <a:pt x="10" y="53"/>
                </a:cubicBezTo>
                <a:cubicBezTo>
                  <a:pt x="10" y="53"/>
                  <a:pt x="12" y="60"/>
                  <a:pt x="9" y="64"/>
                </a:cubicBezTo>
                <a:cubicBezTo>
                  <a:pt x="6" y="66"/>
                  <a:pt x="2" y="68"/>
                  <a:pt x="2" y="68"/>
                </a:cubicBezTo>
                <a:cubicBezTo>
                  <a:pt x="0" y="88"/>
                  <a:pt x="0" y="88"/>
                  <a:pt x="0" y="88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15" y="112"/>
                  <a:pt x="15" y="112"/>
                  <a:pt x="15" y="112"/>
                </a:cubicBezTo>
                <a:cubicBezTo>
                  <a:pt x="15" y="112"/>
                  <a:pt x="31" y="116"/>
                  <a:pt x="36" y="120"/>
                </a:cubicBezTo>
                <a:cubicBezTo>
                  <a:pt x="44" y="124"/>
                  <a:pt x="51" y="137"/>
                  <a:pt x="51" y="137"/>
                </a:cubicBezTo>
                <a:cubicBezTo>
                  <a:pt x="39" y="157"/>
                  <a:pt x="39" y="157"/>
                  <a:pt x="39" y="157"/>
                </a:cubicBezTo>
                <a:cubicBezTo>
                  <a:pt x="39" y="157"/>
                  <a:pt x="37" y="162"/>
                  <a:pt x="35" y="163"/>
                </a:cubicBezTo>
                <a:cubicBezTo>
                  <a:pt x="31" y="165"/>
                  <a:pt x="25" y="162"/>
                  <a:pt x="21" y="166"/>
                </a:cubicBezTo>
                <a:cubicBezTo>
                  <a:pt x="15" y="170"/>
                  <a:pt x="15" y="176"/>
                  <a:pt x="15" y="176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17" y="190"/>
                  <a:pt x="17" y="190"/>
                  <a:pt x="17" y="190"/>
                </a:cubicBezTo>
                <a:cubicBezTo>
                  <a:pt x="28" y="201"/>
                  <a:pt x="28" y="201"/>
                  <a:pt x="28" y="201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27" y="221"/>
                  <a:pt x="29" y="224"/>
                </a:cubicBezTo>
                <a:cubicBezTo>
                  <a:pt x="32" y="228"/>
                  <a:pt x="36" y="235"/>
                  <a:pt x="43" y="234"/>
                </a:cubicBezTo>
                <a:cubicBezTo>
                  <a:pt x="56" y="234"/>
                  <a:pt x="56" y="234"/>
                  <a:pt x="56" y="234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70" y="257"/>
                  <a:pt x="70" y="257"/>
                  <a:pt x="70" y="257"/>
                </a:cubicBezTo>
                <a:cubicBezTo>
                  <a:pt x="66" y="269"/>
                  <a:pt x="66" y="269"/>
                  <a:pt x="66" y="269"/>
                </a:cubicBezTo>
                <a:cubicBezTo>
                  <a:pt x="71" y="296"/>
                  <a:pt x="71" y="296"/>
                  <a:pt x="71" y="296"/>
                </a:cubicBezTo>
                <a:cubicBezTo>
                  <a:pt x="85" y="294"/>
                  <a:pt x="85" y="294"/>
                  <a:pt x="85" y="294"/>
                </a:cubicBezTo>
                <a:cubicBezTo>
                  <a:pt x="92" y="288"/>
                  <a:pt x="92" y="288"/>
                  <a:pt x="92" y="288"/>
                </a:cubicBezTo>
                <a:cubicBezTo>
                  <a:pt x="98" y="290"/>
                  <a:pt x="98" y="290"/>
                  <a:pt x="98" y="290"/>
                </a:cubicBezTo>
                <a:cubicBezTo>
                  <a:pt x="101" y="285"/>
                  <a:pt x="101" y="285"/>
                  <a:pt x="101" y="285"/>
                </a:cubicBezTo>
                <a:cubicBezTo>
                  <a:pt x="117" y="285"/>
                  <a:pt x="117" y="285"/>
                  <a:pt x="117" y="285"/>
                </a:cubicBezTo>
                <a:cubicBezTo>
                  <a:pt x="120" y="281"/>
                  <a:pt x="120" y="281"/>
                  <a:pt x="120" y="281"/>
                </a:cubicBezTo>
                <a:cubicBezTo>
                  <a:pt x="124" y="279"/>
                  <a:pt x="124" y="279"/>
                  <a:pt x="124" y="279"/>
                </a:cubicBezTo>
                <a:cubicBezTo>
                  <a:pt x="133" y="273"/>
                  <a:pt x="133" y="273"/>
                  <a:pt x="133" y="273"/>
                </a:cubicBezTo>
                <a:cubicBezTo>
                  <a:pt x="136" y="277"/>
                  <a:pt x="136" y="277"/>
                  <a:pt x="136" y="277"/>
                </a:cubicBezTo>
                <a:cubicBezTo>
                  <a:pt x="143" y="271"/>
                  <a:pt x="143" y="271"/>
                  <a:pt x="143" y="271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150" y="265"/>
                  <a:pt x="150" y="265"/>
                  <a:pt x="150" y="265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4" y="259"/>
                  <a:pt x="158" y="267"/>
                  <a:pt x="160" y="266"/>
                </a:cubicBezTo>
                <a:cubicBezTo>
                  <a:pt x="163" y="263"/>
                  <a:pt x="173" y="258"/>
                  <a:pt x="173" y="258"/>
                </a:cubicBezTo>
                <a:cubicBezTo>
                  <a:pt x="181" y="267"/>
                  <a:pt x="181" y="267"/>
                  <a:pt x="181" y="267"/>
                </a:cubicBezTo>
                <a:cubicBezTo>
                  <a:pt x="186" y="266"/>
                  <a:pt x="186" y="266"/>
                  <a:pt x="186" y="266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201" y="267"/>
                  <a:pt x="201" y="267"/>
                  <a:pt x="201" y="267"/>
                </a:cubicBezTo>
                <a:cubicBezTo>
                  <a:pt x="220" y="273"/>
                  <a:pt x="220" y="273"/>
                  <a:pt x="220" y="273"/>
                </a:cubicBezTo>
                <a:cubicBezTo>
                  <a:pt x="220" y="273"/>
                  <a:pt x="224" y="279"/>
                  <a:pt x="227" y="278"/>
                </a:cubicBezTo>
                <a:cubicBezTo>
                  <a:pt x="228" y="278"/>
                  <a:pt x="259" y="263"/>
                  <a:pt x="259" y="263"/>
                </a:cubicBezTo>
                <a:cubicBezTo>
                  <a:pt x="269" y="265"/>
                  <a:pt x="269" y="265"/>
                  <a:pt x="269" y="265"/>
                </a:cubicBezTo>
                <a:cubicBezTo>
                  <a:pt x="269" y="265"/>
                  <a:pt x="281" y="259"/>
                  <a:pt x="282" y="250"/>
                </a:cubicBezTo>
                <a:cubicBezTo>
                  <a:pt x="282" y="238"/>
                  <a:pt x="269" y="231"/>
                  <a:pt x="271" y="227"/>
                </a:cubicBezTo>
                <a:cubicBezTo>
                  <a:pt x="275" y="224"/>
                  <a:pt x="290" y="223"/>
                  <a:pt x="290" y="223"/>
                </a:cubicBezTo>
                <a:cubicBezTo>
                  <a:pt x="290" y="223"/>
                  <a:pt x="287" y="216"/>
                  <a:pt x="292" y="213"/>
                </a:cubicBezTo>
                <a:cubicBezTo>
                  <a:pt x="294" y="211"/>
                  <a:pt x="301" y="215"/>
                  <a:pt x="304" y="211"/>
                </a:cubicBezTo>
                <a:cubicBezTo>
                  <a:pt x="305" y="205"/>
                  <a:pt x="298" y="200"/>
                  <a:pt x="302" y="196"/>
                </a:cubicBezTo>
                <a:cubicBezTo>
                  <a:pt x="309" y="194"/>
                  <a:pt x="317" y="200"/>
                  <a:pt x="323" y="193"/>
                </a:cubicBezTo>
                <a:cubicBezTo>
                  <a:pt x="331" y="188"/>
                  <a:pt x="331" y="184"/>
                  <a:pt x="333" y="181"/>
                </a:cubicBezTo>
                <a:cubicBezTo>
                  <a:pt x="336" y="180"/>
                  <a:pt x="337" y="184"/>
                  <a:pt x="337" y="184"/>
                </a:cubicBezTo>
                <a:cubicBezTo>
                  <a:pt x="337" y="184"/>
                  <a:pt x="340" y="176"/>
                  <a:pt x="346" y="176"/>
                </a:cubicBezTo>
                <a:cubicBezTo>
                  <a:pt x="350" y="178"/>
                  <a:pt x="356" y="186"/>
                  <a:pt x="362" y="188"/>
                </a:cubicBezTo>
                <a:cubicBezTo>
                  <a:pt x="369" y="188"/>
                  <a:pt x="375" y="182"/>
                  <a:pt x="375" y="182"/>
                </a:cubicBezTo>
                <a:cubicBezTo>
                  <a:pt x="385" y="186"/>
                  <a:pt x="385" y="186"/>
                  <a:pt x="385" y="186"/>
                </a:cubicBezTo>
                <a:cubicBezTo>
                  <a:pt x="385" y="180"/>
                  <a:pt x="385" y="180"/>
                  <a:pt x="385" y="180"/>
                </a:cubicBezTo>
                <a:cubicBezTo>
                  <a:pt x="389" y="180"/>
                  <a:pt x="389" y="180"/>
                  <a:pt x="389" y="180"/>
                </a:cubicBezTo>
                <a:cubicBezTo>
                  <a:pt x="397" y="176"/>
                  <a:pt x="397" y="176"/>
                  <a:pt x="397" y="176"/>
                </a:cubicBezTo>
                <a:cubicBezTo>
                  <a:pt x="383" y="163"/>
                  <a:pt x="383" y="163"/>
                  <a:pt x="383" y="163"/>
                </a:cubicBezTo>
                <a:cubicBezTo>
                  <a:pt x="375" y="158"/>
                  <a:pt x="375" y="158"/>
                  <a:pt x="375" y="158"/>
                </a:cubicBezTo>
                <a:cubicBezTo>
                  <a:pt x="373" y="150"/>
                  <a:pt x="373" y="150"/>
                  <a:pt x="373" y="150"/>
                </a:cubicBezTo>
                <a:cubicBezTo>
                  <a:pt x="360" y="139"/>
                  <a:pt x="360" y="139"/>
                  <a:pt x="360" y="139"/>
                </a:cubicBezTo>
                <a:cubicBezTo>
                  <a:pt x="360" y="139"/>
                  <a:pt x="359" y="143"/>
                  <a:pt x="356" y="146"/>
                </a:cubicBezTo>
                <a:cubicBezTo>
                  <a:pt x="354" y="149"/>
                  <a:pt x="346" y="146"/>
                  <a:pt x="346" y="146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62" y="131"/>
                  <a:pt x="362" y="131"/>
                  <a:pt x="362" y="131"/>
                </a:cubicBezTo>
                <a:cubicBezTo>
                  <a:pt x="362" y="119"/>
                  <a:pt x="362" y="119"/>
                  <a:pt x="362" y="119"/>
                </a:cubicBezTo>
                <a:cubicBezTo>
                  <a:pt x="375" y="115"/>
                  <a:pt x="375" y="115"/>
                  <a:pt x="375" y="115"/>
                </a:cubicBezTo>
                <a:cubicBezTo>
                  <a:pt x="375" y="115"/>
                  <a:pt x="370" y="108"/>
                  <a:pt x="369" y="99"/>
                </a:cubicBezTo>
                <a:cubicBezTo>
                  <a:pt x="369" y="89"/>
                  <a:pt x="367" y="76"/>
                  <a:pt x="367" y="76"/>
                </a:cubicBezTo>
                <a:cubicBezTo>
                  <a:pt x="356" y="76"/>
                  <a:pt x="356" y="76"/>
                  <a:pt x="356" y="76"/>
                </a:cubicBezTo>
                <a:cubicBezTo>
                  <a:pt x="356" y="76"/>
                  <a:pt x="370" y="73"/>
                  <a:pt x="371" y="69"/>
                </a:cubicBezTo>
                <a:cubicBezTo>
                  <a:pt x="373" y="66"/>
                  <a:pt x="366" y="60"/>
                  <a:pt x="377" y="54"/>
                </a:cubicBezTo>
                <a:cubicBezTo>
                  <a:pt x="386" y="46"/>
                  <a:pt x="397" y="52"/>
                  <a:pt x="397" y="52"/>
                </a:cubicBezTo>
                <a:cubicBezTo>
                  <a:pt x="405" y="35"/>
                  <a:pt x="405" y="35"/>
                  <a:pt x="405" y="35"/>
                </a:cubicBezTo>
                <a:cubicBezTo>
                  <a:pt x="405" y="35"/>
                  <a:pt x="401" y="31"/>
                  <a:pt x="400" y="26"/>
                </a:cubicBezTo>
                <a:cubicBezTo>
                  <a:pt x="398" y="23"/>
                  <a:pt x="397" y="19"/>
                  <a:pt x="397" y="19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1" name="Freeform 40"/>
          <p:cNvSpPr>
            <a:spLocks/>
          </p:cNvSpPr>
          <p:nvPr/>
        </p:nvSpPr>
        <p:spPr bwMode="auto">
          <a:xfrm>
            <a:off x="4991606" y="4023324"/>
            <a:ext cx="324604" cy="233868"/>
          </a:xfrm>
          <a:custGeom>
            <a:avLst/>
            <a:gdLst>
              <a:gd name="T0" fmla="*/ 355 w 409"/>
              <a:gd name="T1" fmla="*/ 1 h 295"/>
              <a:gd name="T2" fmla="*/ 318 w 409"/>
              <a:gd name="T3" fmla="*/ 7 h 295"/>
              <a:gd name="T4" fmla="*/ 207 w 409"/>
              <a:gd name="T5" fmla="*/ 66 h 295"/>
              <a:gd name="T6" fmla="*/ 168 w 409"/>
              <a:gd name="T7" fmla="*/ 62 h 295"/>
              <a:gd name="T8" fmla="*/ 116 w 409"/>
              <a:gd name="T9" fmla="*/ 77 h 295"/>
              <a:gd name="T10" fmla="*/ 55 w 409"/>
              <a:gd name="T11" fmla="*/ 73 h 295"/>
              <a:gd name="T12" fmla="*/ 42 w 409"/>
              <a:gd name="T13" fmla="*/ 56 h 295"/>
              <a:gd name="T14" fmla="*/ 12 w 409"/>
              <a:gd name="T15" fmla="*/ 50 h 295"/>
              <a:gd name="T16" fmla="*/ 6 w 409"/>
              <a:gd name="T17" fmla="*/ 63 h 295"/>
              <a:gd name="T18" fmla="*/ 16 w 409"/>
              <a:gd name="T19" fmla="*/ 112 h 295"/>
              <a:gd name="T20" fmla="*/ 39 w 409"/>
              <a:gd name="T21" fmla="*/ 154 h 295"/>
              <a:gd name="T22" fmla="*/ 16 w 409"/>
              <a:gd name="T23" fmla="*/ 175 h 295"/>
              <a:gd name="T24" fmla="*/ 30 w 409"/>
              <a:gd name="T25" fmla="*/ 223 h 295"/>
              <a:gd name="T26" fmla="*/ 71 w 409"/>
              <a:gd name="T27" fmla="*/ 256 h 295"/>
              <a:gd name="T28" fmla="*/ 93 w 409"/>
              <a:gd name="T29" fmla="*/ 287 h 295"/>
              <a:gd name="T30" fmla="*/ 127 w 409"/>
              <a:gd name="T31" fmla="*/ 279 h 295"/>
              <a:gd name="T32" fmla="*/ 152 w 409"/>
              <a:gd name="T33" fmla="*/ 264 h 295"/>
              <a:gd name="T34" fmla="*/ 175 w 409"/>
              <a:gd name="T35" fmla="*/ 256 h 295"/>
              <a:gd name="T36" fmla="*/ 222 w 409"/>
              <a:gd name="T37" fmla="*/ 272 h 295"/>
              <a:gd name="T38" fmla="*/ 270 w 409"/>
              <a:gd name="T39" fmla="*/ 264 h 295"/>
              <a:gd name="T40" fmla="*/ 287 w 409"/>
              <a:gd name="T41" fmla="*/ 223 h 295"/>
              <a:gd name="T42" fmla="*/ 307 w 409"/>
              <a:gd name="T43" fmla="*/ 209 h 295"/>
              <a:gd name="T44" fmla="*/ 336 w 409"/>
              <a:gd name="T45" fmla="*/ 180 h 295"/>
              <a:gd name="T46" fmla="*/ 348 w 409"/>
              <a:gd name="T47" fmla="*/ 175 h 295"/>
              <a:gd name="T48" fmla="*/ 388 w 409"/>
              <a:gd name="T49" fmla="*/ 178 h 295"/>
              <a:gd name="T50" fmla="*/ 377 w 409"/>
              <a:gd name="T51" fmla="*/ 156 h 295"/>
              <a:gd name="T52" fmla="*/ 348 w 409"/>
              <a:gd name="T53" fmla="*/ 144 h 295"/>
              <a:gd name="T54" fmla="*/ 378 w 409"/>
              <a:gd name="T55" fmla="*/ 112 h 295"/>
              <a:gd name="T56" fmla="*/ 375 w 409"/>
              <a:gd name="T57" fmla="*/ 68 h 295"/>
              <a:gd name="T58" fmla="*/ 400 w 409"/>
              <a:gd name="T59" fmla="*/ 50 h 295"/>
              <a:gd name="T60" fmla="*/ 400 w 409"/>
              <a:gd name="T61" fmla="*/ 25 h 295"/>
              <a:gd name="T62" fmla="*/ 372 w 409"/>
              <a:gd name="T63" fmla="*/ 55 h 295"/>
              <a:gd name="T64" fmla="*/ 369 w 409"/>
              <a:gd name="T65" fmla="*/ 74 h 295"/>
              <a:gd name="T66" fmla="*/ 364 w 409"/>
              <a:gd name="T67" fmla="*/ 129 h 295"/>
              <a:gd name="T68" fmla="*/ 374 w 409"/>
              <a:gd name="T69" fmla="*/ 149 h 295"/>
              <a:gd name="T70" fmla="*/ 390 w 409"/>
              <a:gd name="T71" fmla="*/ 176 h 295"/>
              <a:gd name="T72" fmla="*/ 364 w 409"/>
              <a:gd name="T73" fmla="*/ 184 h 295"/>
              <a:gd name="T74" fmla="*/ 335 w 409"/>
              <a:gd name="T75" fmla="*/ 178 h 295"/>
              <a:gd name="T76" fmla="*/ 304 w 409"/>
              <a:gd name="T77" fmla="*/ 207 h 295"/>
              <a:gd name="T78" fmla="*/ 292 w 409"/>
              <a:gd name="T79" fmla="*/ 219 h 295"/>
              <a:gd name="T80" fmla="*/ 270 w 409"/>
              <a:gd name="T81" fmla="*/ 261 h 295"/>
              <a:gd name="T82" fmla="*/ 229 w 409"/>
              <a:gd name="T83" fmla="*/ 275 h 295"/>
              <a:gd name="T84" fmla="*/ 203 w 409"/>
              <a:gd name="T85" fmla="*/ 264 h 295"/>
              <a:gd name="T86" fmla="*/ 169 w 409"/>
              <a:gd name="T87" fmla="*/ 258 h 295"/>
              <a:gd name="T88" fmla="*/ 155 w 409"/>
              <a:gd name="T89" fmla="*/ 256 h 295"/>
              <a:gd name="T90" fmla="*/ 136 w 409"/>
              <a:gd name="T91" fmla="*/ 269 h 295"/>
              <a:gd name="T92" fmla="*/ 99 w 409"/>
              <a:gd name="T93" fmla="*/ 288 h 295"/>
              <a:gd name="T94" fmla="*/ 69 w 409"/>
              <a:gd name="T95" fmla="*/ 267 h 295"/>
              <a:gd name="T96" fmla="*/ 37 w 409"/>
              <a:gd name="T97" fmla="*/ 227 h 295"/>
              <a:gd name="T98" fmla="*/ 26 w 409"/>
              <a:gd name="T99" fmla="*/ 177 h 295"/>
              <a:gd name="T100" fmla="*/ 37 w 409"/>
              <a:gd name="T101" fmla="*/ 163 h 295"/>
              <a:gd name="T102" fmla="*/ 17 w 409"/>
              <a:gd name="T103" fmla="*/ 110 h 295"/>
              <a:gd name="T104" fmla="*/ 14 w 409"/>
              <a:gd name="T105" fmla="*/ 55 h 295"/>
              <a:gd name="T106" fmla="*/ 39 w 409"/>
              <a:gd name="T107" fmla="*/ 56 h 295"/>
              <a:gd name="T108" fmla="*/ 46 w 409"/>
              <a:gd name="T109" fmla="*/ 79 h 295"/>
              <a:gd name="T110" fmla="*/ 93 w 409"/>
              <a:gd name="T111" fmla="*/ 74 h 295"/>
              <a:gd name="T112" fmla="*/ 165 w 409"/>
              <a:gd name="T113" fmla="*/ 67 h 295"/>
              <a:gd name="T114" fmla="*/ 207 w 409"/>
              <a:gd name="T115" fmla="*/ 67 h 295"/>
              <a:gd name="T116" fmla="*/ 316 w 409"/>
              <a:gd name="T117" fmla="*/ 10 h 295"/>
              <a:gd name="T118" fmla="*/ 337 w 409"/>
              <a:gd name="T119" fmla="*/ 4 h 295"/>
              <a:gd name="T120" fmla="*/ 377 w 409"/>
              <a:gd name="T121" fmla="*/ 19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09" h="295">
                <a:moveTo>
                  <a:pt x="399" y="17"/>
                </a:moveTo>
                <a:cubicBezTo>
                  <a:pt x="399" y="16"/>
                  <a:pt x="399" y="16"/>
                  <a:pt x="399" y="16"/>
                </a:cubicBezTo>
                <a:cubicBezTo>
                  <a:pt x="399" y="16"/>
                  <a:pt x="396" y="16"/>
                  <a:pt x="393" y="17"/>
                </a:cubicBezTo>
                <a:cubicBezTo>
                  <a:pt x="389" y="17"/>
                  <a:pt x="385" y="17"/>
                  <a:pt x="382" y="17"/>
                </a:cubicBezTo>
                <a:cubicBezTo>
                  <a:pt x="380" y="17"/>
                  <a:pt x="379" y="17"/>
                  <a:pt x="378" y="17"/>
                </a:cubicBezTo>
                <a:cubicBezTo>
                  <a:pt x="378" y="17"/>
                  <a:pt x="378" y="17"/>
                  <a:pt x="378" y="17"/>
                </a:cubicBezTo>
                <a:cubicBezTo>
                  <a:pt x="377" y="17"/>
                  <a:pt x="377" y="17"/>
                  <a:pt x="377" y="17"/>
                </a:cubicBezTo>
                <a:cubicBezTo>
                  <a:pt x="375" y="17"/>
                  <a:pt x="371" y="16"/>
                  <a:pt x="367" y="16"/>
                </a:cubicBezTo>
                <a:cubicBezTo>
                  <a:pt x="364" y="15"/>
                  <a:pt x="361" y="14"/>
                  <a:pt x="361" y="14"/>
                </a:cubicBezTo>
                <a:cubicBezTo>
                  <a:pt x="361" y="16"/>
                  <a:pt x="361" y="16"/>
                  <a:pt x="361" y="16"/>
                </a:cubicBezTo>
                <a:cubicBezTo>
                  <a:pt x="362" y="15"/>
                  <a:pt x="362" y="15"/>
                  <a:pt x="362" y="15"/>
                </a:cubicBezTo>
                <a:cubicBezTo>
                  <a:pt x="357" y="2"/>
                  <a:pt x="357" y="2"/>
                  <a:pt x="357" y="2"/>
                </a:cubicBezTo>
                <a:cubicBezTo>
                  <a:pt x="356" y="0"/>
                  <a:pt x="356" y="0"/>
                  <a:pt x="356" y="0"/>
                </a:cubicBezTo>
                <a:cubicBezTo>
                  <a:pt x="355" y="1"/>
                  <a:pt x="355" y="1"/>
                  <a:pt x="355" y="1"/>
                </a:cubicBezTo>
                <a:cubicBezTo>
                  <a:pt x="354" y="2"/>
                  <a:pt x="354" y="2"/>
                  <a:pt x="354" y="2"/>
                </a:cubicBezTo>
                <a:cubicBezTo>
                  <a:pt x="354" y="2"/>
                  <a:pt x="352" y="4"/>
                  <a:pt x="350" y="6"/>
                </a:cubicBezTo>
                <a:cubicBezTo>
                  <a:pt x="349" y="7"/>
                  <a:pt x="348" y="8"/>
                  <a:pt x="347" y="8"/>
                </a:cubicBezTo>
                <a:cubicBezTo>
                  <a:pt x="346" y="9"/>
                  <a:pt x="345" y="9"/>
                  <a:pt x="344" y="9"/>
                </a:cubicBezTo>
                <a:cubicBezTo>
                  <a:pt x="344" y="9"/>
                  <a:pt x="344" y="9"/>
                  <a:pt x="344" y="9"/>
                </a:cubicBezTo>
                <a:cubicBezTo>
                  <a:pt x="343" y="9"/>
                  <a:pt x="343" y="8"/>
                  <a:pt x="342" y="8"/>
                </a:cubicBezTo>
                <a:cubicBezTo>
                  <a:pt x="342" y="7"/>
                  <a:pt x="341" y="5"/>
                  <a:pt x="340" y="4"/>
                </a:cubicBezTo>
                <a:cubicBezTo>
                  <a:pt x="340" y="3"/>
                  <a:pt x="340" y="3"/>
                  <a:pt x="339" y="2"/>
                </a:cubicBezTo>
                <a:cubicBezTo>
                  <a:pt x="339" y="1"/>
                  <a:pt x="338" y="1"/>
                  <a:pt x="337" y="1"/>
                </a:cubicBezTo>
                <a:cubicBezTo>
                  <a:pt x="336" y="1"/>
                  <a:pt x="336" y="1"/>
                  <a:pt x="335" y="1"/>
                </a:cubicBezTo>
                <a:cubicBezTo>
                  <a:pt x="333" y="2"/>
                  <a:pt x="331" y="4"/>
                  <a:pt x="328" y="6"/>
                </a:cubicBezTo>
                <a:cubicBezTo>
                  <a:pt x="326" y="8"/>
                  <a:pt x="323" y="9"/>
                  <a:pt x="322" y="9"/>
                </a:cubicBezTo>
                <a:cubicBezTo>
                  <a:pt x="321" y="9"/>
                  <a:pt x="321" y="9"/>
                  <a:pt x="321" y="9"/>
                </a:cubicBezTo>
                <a:cubicBezTo>
                  <a:pt x="320" y="9"/>
                  <a:pt x="319" y="8"/>
                  <a:pt x="318" y="7"/>
                </a:cubicBezTo>
                <a:cubicBezTo>
                  <a:pt x="314" y="5"/>
                  <a:pt x="308" y="0"/>
                  <a:pt x="301" y="0"/>
                </a:cubicBezTo>
                <a:cubicBezTo>
                  <a:pt x="299" y="0"/>
                  <a:pt x="298" y="0"/>
                  <a:pt x="296" y="1"/>
                </a:cubicBezTo>
                <a:cubicBezTo>
                  <a:pt x="296" y="2"/>
                  <a:pt x="296" y="2"/>
                  <a:pt x="296" y="2"/>
                </a:cubicBezTo>
                <a:cubicBezTo>
                  <a:pt x="296" y="1"/>
                  <a:pt x="296" y="1"/>
                  <a:pt x="296" y="1"/>
                </a:cubicBezTo>
                <a:cubicBezTo>
                  <a:pt x="290" y="3"/>
                  <a:pt x="281" y="7"/>
                  <a:pt x="274" y="11"/>
                </a:cubicBezTo>
                <a:cubicBezTo>
                  <a:pt x="270" y="13"/>
                  <a:pt x="267" y="14"/>
                  <a:pt x="264" y="16"/>
                </a:cubicBezTo>
                <a:cubicBezTo>
                  <a:pt x="261" y="17"/>
                  <a:pt x="258" y="18"/>
                  <a:pt x="257" y="18"/>
                </a:cubicBezTo>
                <a:cubicBezTo>
                  <a:pt x="257" y="20"/>
                  <a:pt x="257" y="20"/>
                  <a:pt x="257" y="20"/>
                </a:cubicBezTo>
                <a:cubicBezTo>
                  <a:pt x="257" y="18"/>
                  <a:pt x="257" y="18"/>
                  <a:pt x="257" y="18"/>
                </a:cubicBezTo>
                <a:cubicBezTo>
                  <a:pt x="252" y="19"/>
                  <a:pt x="247" y="23"/>
                  <a:pt x="243" y="28"/>
                </a:cubicBezTo>
                <a:cubicBezTo>
                  <a:pt x="238" y="32"/>
                  <a:pt x="234" y="38"/>
                  <a:pt x="231" y="42"/>
                </a:cubicBezTo>
                <a:cubicBezTo>
                  <a:pt x="229" y="46"/>
                  <a:pt x="226" y="51"/>
                  <a:pt x="223" y="55"/>
                </a:cubicBezTo>
                <a:cubicBezTo>
                  <a:pt x="219" y="59"/>
                  <a:pt x="215" y="62"/>
                  <a:pt x="207" y="64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07" y="64"/>
                  <a:pt x="207" y="64"/>
                  <a:pt x="207" y="64"/>
                </a:cubicBezTo>
                <a:cubicBezTo>
                  <a:pt x="203" y="65"/>
                  <a:pt x="200" y="66"/>
                  <a:pt x="197" y="66"/>
                </a:cubicBezTo>
                <a:cubicBezTo>
                  <a:pt x="193" y="66"/>
                  <a:pt x="191" y="65"/>
                  <a:pt x="190" y="64"/>
                </a:cubicBezTo>
                <a:cubicBezTo>
                  <a:pt x="189" y="63"/>
                  <a:pt x="189" y="63"/>
                  <a:pt x="188" y="63"/>
                </a:cubicBezTo>
                <a:cubicBezTo>
                  <a:pt x="188" y="62"/>
                  <a:pt x="188" y="62"/>
                  <a:pt x="188" y="62"/>
                </a:cubicBezTo>
                <a:cubicBezTo>
                  <a:pt x="188" y="62"/>
                  <a:pt x="188" y="62"/>
                  <a:pt x="188" y="62"/>
                </a:cubicBezTo>
                <a:cubicBezTo>
                  <a:pt x="188" y="61"/>
                  <a:pt x="188" y="61"/>
                  <a:pt x="188" y="61"/>
                </a:cubicBezTo>
                <a:cubicBezTo>
                  <a:pt x="186" y="62"/>
                  <a:pt x="186" y="62"/>
                  <a:pt x="186" y="62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9" y="67"/>
                  <a:pt x="179" y="67"/>
                  <a:pt x="179" y="67"/>
                </a:cubicBezTo>
                <a:cubicBezTo>
                  <a:pt x="179" y="66"/>
                  <a:pt x="179" y="66"/>
                  <a:pt x="179" y="66"/>
                </a:cubicBezTo>
                <a:cubicBezTo>
                  <a:pt x="170" y="62"/>
                  <a:pt x="170" y="62"/>
                  <a:pt x="170" y="62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7" y="63"/>
                  <a:pt x="159" y="66"/>
                  <a:pt x="154" y="66"/>
                </a:cubicBezTo>
                <a:cubicBezTo>
                  <a:pt x="153" y="66"/>
                  <a:pt x="152" y="66"/>
                  <a:pt x="151" y="66"/>
                </a:cubicBezTo>
                <a:cubicBezTo>
                  <a:pt x="151" y="66"/>
                  <a:pt x="151" y="66"/>
                  <a:pt x="151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8" y="65"/>
                  <a:pt x="147" y="65"/>
                </a:cubicBezTo>
                <a:cubicBezTo>
                  <a:pt x="146" y="64"/>
                  <a:pt x="144" y="64"/>
                  <a:pt x="142" y="64"/>
                </a:cubicBezTo>
                <a:cubicBezTo>
                  <a:pt x="141" y="64"/>
                  <a:pt x="140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6" y="67"/>
                  <a:pt x="135" y="70"/>
                  <a:pt x="132" y="72"/>
                </a:cubicBezTo>
                <a:cubicBezTo>
                  <a:pt x="130" y="74"/>
                  <a:pt x="126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8" y="76"/>
                  <a:pt x="117" y="77"/>
                  <a:pt x="116" y="77"/>
                </a:cubicBezTo>
                <a:cubicBezTo>
                  <a:pt x="110" y="77"/>
                  <a:pt x="104" y="75"/>
                  <a:pt x="101" y="74"/>
                </a:cubicBezTo>
                <a:cubicBezTo>
                  <a:pt x="99" y="73"/>
                  <a:pt x="97" y="72"/>
                  <a:pt x="96" y="72"/>
                </a:cubicBezTo>
                <a:cubicBezTo>
                  <a:pt x="95" y="72"/>
                  <a:pt x="95" y="72"/>
                  <a:pt x="95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72"/>
                  <a:pt x="83" y="72"/>
                  <a:pt x="83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1" y="70"/>
                  <a:pt x="79" y="68"/>
                </a:cubicBezTo>
                <a:cubicBezTo>
                  <a:pt x="78" y="68"/>
                  <a:pt x="76" y="67"/>
                  <a:pt x="75" y="67"/>
                </a:cubicBezTo>
                <a:cubicBezTo>
                  <a:pt x="73" y="66"/>
                  <a:pt x="72" y="66"/>
                  <a:pt x="71" y="66"/>
                </a:cubicBezTo>
                <a:cubicBezTo>
                  <a:pt x="69" y="66"/>
                  <a:pt x="67" y="66"/>
                  <a:pt x="65" y="67"/>
                </a:cubicBezTo>
                <a:cubicBezTo>
                  <a:pt x="62" y="69"/>
                  <a:pt x="58" y="71"/>
                  <a:pt x="55" y="73"/>
                </a:cubicBezTo>
                <a:cubicBezTo>
                  <a:pt x="51" y="75"/>
                  <a:pt x="48" y="77"/>
                  <a:pt x="46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1" y="76"/>
                  <a:pt x="38" y="76"/>
                  <a:pt x="36" y="75"/>
                </a:cubicBezTo>
                <a:cubicBezTo>
                  <a:pt x="35" y="75"/>
                  <a:pt x="34" y="74"/>
                  <a:pt x="34" y="73"/>
                </a:cubicBezTo>
                <a:cubicBezTo>
                  <a:pt x="33" y="72"/>
                  <a:pt x="33" y="71"/>
                  <a:pt x="33" y="70"/>
                </a:cubicBezTo>
                <a:cubicBezTo>
                  <a:pt x="31" y="70"/>
                  <a:pt x="31" y="70"/>
                  <a:pt x="31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68"/>
                  <a:pt x="34" y="67"/>
                  <a:pt x="35" y="66"/>
                </a:cubicBezTo>
                <a:cubicBezTo>
                  <a:pt x="36" y="65"/>
                  <a:pt x="37" y="64"/>
                  <a:pt x="39" y="63"/>
                </a:cubicBezTo>
                <a:cubicBezTo>
                  <a:pt x="40" y="62"/>
                  <a:pt x="41" y="62"/>
                  <a:pt x="41" y="61"/>
                </a:cubicBezTo>
                <a:cubicBezTo>
                  <a:pt x="42" y="60"/>
                  <a:pt x="42" y="59"/>
                  <a:pt x="42" y="58"/>
                </a:cubicBezTo>
                <a:cubicBezTo>
                  <a:pt x="42" y="57"/>
                  <a:pt x="42" y="57"/>
                  <a:pt x="42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55"/>
                  <a:pt x="42" y="54"/>
                  <a:pt x="41" y="53"/>
                </a:cubicBezTo>
                <a:cubicBezTo>
                  <a:pt x="41" y="52"/>
                  <a:pt x="40" y="52"/>
                  <a:pt x="39" y="51"/>
                </a:cubicBezTo>
                <a:cubicBezTo>
                  <a:pt x="38" y="51"/>
                  <a:pt x="37" y="51"/>
                  <a:pt x="36" y="51"/>
                </a:cubicBezTo>
                <a:cubicBezTo>
                  <a:pt x="34" y="51"/>
                  <a:pt x="33" y="51"/>
                  <a:pt x="32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31" y="51"/>
                  <a:pt x="30" y="51"/>
                  <a:pt x="29" y="50"/>
                </a:cubicBezTo>
                <a:cubicBezTo>
                  <a:pt x="25" y="49"/>
                  <a:pt x="20" y="46"/>
                  <a:pt x="16" y="44"/>
                </a:cubicBezTo>
                <a:cubicBezTo>
                  <a:pt x="14" y="43"/>
                  <a:pt x="14" y="43"/>
                  <a:pt x="14" y="43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7"/>
                  <a:pt x="12" y="48"/>
                  <a:pt x="12" y="49"/>
                </a:cubicBezTo>
                <a:cubicBezTo>
                  <a:pt x="12" y="49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1"/>
                  <a:pt x="11" y="51"/>
                  <a:pt x="11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1" y="52"/>
                  <a:pt x="11" y="53"/>
                  <a:pt x="11" y="55"/>
                </a:cubicBezTo>
                <a:cubicBezTo>
                  <a:pt x="11" y="57"/>
                  <a:pt x="11" y="59"/>
                  <a:pt x="10" y="61"/>
                </a:cubicBezTo>
                <a:cubicBezTo>
                  <a:pt x="11" y="62"/>
                  <a:pt x="11" y="62"/>
                  <a:pt x="11" y="62"/>
                </a:cubicBezTo>
                <a:cubicBezTo>
                  <a:pt x="10" y="61"/>
                  <a:pt x="10" y="61"/>
                  <a:pt x="10" y="61"/>
                </a:cubicBezTo>
                <a:cubicBezTo>
                  <a:pt x="9" y="62"/>
                  <a:pt x="7" y="63"/>
                  <a:pt x="6" y="63"/>
                </a:cubicBezTo>
                <a:cubicBezTo>
                  <a:pt x="5" y="64"/>
                  <a:pt x="5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6"/>
                  <a:pt x="3" y="66"/>
                  <a:pt x="3" y="6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1" y="87"/>
                  <a:pt x="1" y="87"/>
                  <a:pt x="1" y="87"/>
                </a:cubicBezTo>
                <a:cubicBezTo>
                  <a:pt x="11" y="99"/>
                  <a:pt x="11" y="99"/>
                  <a:pt x="11" y="99"/>
                </a:cubicBezTo>
                <a:cubicBezTo>
                  <a:pt x="12" y="98"/>
                  <a:pt x="12" y="98"/>
                  <a:pt x="12" y="98"/>
                </a:cubicBezTo>
                <a:cubicBezTo>
                  <a:pt x="11" y="99"/>
                  <a:pt x="11" y="99"/>
                  <a:pt x="11" y="99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12"/>
                  <a:pt x="17" y="112"/>
                  <a:pt x="19" y="112"/>
                </a:cubicBezTo>
                <a:cubicBezTo>
                  <a:pt x="21" y="113"/>
                  <a:pt x="25" y="114"/>
                  <a:pt x="28" y="115"/>
                </a:cubicBezTo>
                <a:cubicBezTo>
                  <a:pt x="32" y="117"/>
                  <a:pt x="35" y="118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1" y="121"/>
                  <a:pt x="45" y="125"/>
                  <a:pt x="47" y="129"/>
                </a:cubicBezTo>
                <a:cubicBezTo>
                  <a:pt x="49" y="131"/>
                  <a:pt x="50" y="132"/>
                  <a:pt x="51" y="133"/>
                </a:cubicBezTo>
                <a:cubicBezTo>
                  <a:pt x="51" y="134"/>
                  <a:pt x="51" y="134"/>
                  <a:pt x="51" y="135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40" y="154"/>
                  <a:pt x="40" y="154"/>
                  <a:pt x="40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6"/>
                  <a:pt x="38" y="158"/>
                </a:cubicBezTo>
                <a:cubicBezTo>
                  <a:pt x="38" y="159"/>
                  <a:pt x="37" y="160"/>
                  <a:pt x="36" y="160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5" y="160"/>
                  <a:pt x="34" y="160"/>
                </a:cubicBezTo>
                <a:cubicBezTo>
                  <a:pt x="32" y="160"/>
                  <a:pt x="31" y="160"/>
                  <a:pt x="30" y="160"/>
                </a:cubicBezTo>
                <a:cubicBezTo>
                  <a:pt x="28" y="160"/>
                  <a:pt x="25" y="161"/>
                  <a:pt x="22" y="163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3"/>
                  <a:pt x="22" y="163"/>
                  <a:pt x="22" y="163"/>
                </a:cubicBezTo>
                <a:cubicBezTo>
                  <a:pt x="19" y="165"/>
                  <a:pt x="17" y="168"/>
                  <a:pt x="16" y="170"/>
                </a:cubicBezTo>
                <a:cubicBezTo>
                  <a:pt x="15" y="172"/>
                  <a:pt x="15" y="173"/>
                  <a:pt x="15" y="174"/>
                </a:cubicBezTo>
                <a:cubicBezTo>
                  <a:pt x="15" y="175"/>
                  <a:pt x="15" y="175"/>
                  <a:pt x="15" y="175"/>
                </a:cubicBezTo>
                <a:cubicBezTo>
                  <a:pt x="16" y="175"/>
                  <a:pt x="16" y="175"/>
                  <a:pt x="16" y="175"/>
                </a:cubicBezTo>
                <a:cubicBezTo>
                  <a:pt x="24" y="178"/>
                  <a:pt x="24" y="178"/>
                  <a:pt x="24" y="178"/>
                </a:cubicBezTo>
                <a:cubicBezTo>
                  <a:pt x="25" y="176"/>
                  <a:pt x="25" y="176"/>
                  <a:pt x="25" y="176"/>
                </a:cubicBezTo>
                <a:cubicBezTo>
                  <a:pt x="23" y="176"/>
                  <a:pt x="23" y="176"/>
                  <a:pt x="23" y="176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7" y="189"/>
                  <a:pt x="17" y="189"/>
                  <a:pt x="17" y="189"/>
                </a:cubicBezTo>
                <a:cubicBezTo>
                  <a:pt x="18" y="190"/>
                  <a:pt x="18" y="190"/>
                  <a:pt x="18" y="190"/>
                </a:cubicBezTo>
                <a:cubicBezTo>
                  <a:pt x="29" y="200"/>
                  <a:pt x="29" y="200"/>
                  <a:pt x="29" y="200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29" y="198"/>
                  <a:pt x="29" y="198"/>
                  <a:pt x="29" y="198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17" y="215"/>
                  <a:pt x="17" y="215"/>
                  <a:pt x="17" y="215"/>
                </a:cubicBezTo>
                <a:cubicBezTo>
                  <a:pt x="18" y="215"/>
                  <a:pt x="18" y="215"/>
                  <a:pt x="18" y="215"/>
                </a:cubicBezTo>
                <a:cubicBezTo>
                  <a:pt x="18" y="215"/>
                  <a:pt x="21" y="217"/>
                  <a:pt x="23" y="218"/>
                </a:cubicBezTo>
                <a:cubicBezTo>
                  <a:pt x="26" y="220"/>
                  <a:pt x="29" y="222"/>
                  <a:pt x="30" y="223"/>
                </a:cubicBezTo>
                <a:cubicBezTo>
                  <a:pt x="31" y="222"/>
                  <a:pt x="31" y="222"/>
                  <a:pt x="31" y="222"/>
                </a:cubicBezTo>
                <a:cubicBezTo>
                  <a:pt x="30" y="223"/>
                  <a:pt x="30" y="223"/>
                  <a:pt x="30" y="223"/>
                </a:cubicBezTo>
                <a:cubicBezTo>
                  <a:pt x="31" y="225"/>
                  <a:pt x="33" y="227"/>
                  <a:pt x="35" y="229"/>
                </a:cubicBezTo>
                <a:cubicBezTo>
                  <a:pt x="37" y="231"/>
                  <a:pt x="40" y="233"/>
                  <a:pt x="43" y="233"/>
                </a:cubicBezTo>
                <a:cubicBezTo>
                  <a:pt x="44" y="233"/>
                  <a:pt x="44" y="233"/>
                  <a:pt x="45" y="233"/>
                </a:cubicBezTo>
                <a:cubicBezTo>
                  <a:pt x="45" y="232"/>
                  <a:pt x="45" y="232"/>
                  <a:pt x="45" y="232"/>
                </a:cubicBezTo>
                <a:cubicBezTo>
                  <a:pt x="45" y="233"/>
                  <a:pt x="45" y="233"/>
                  <a:pt x="45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2"/>
                  <a:pt x="58" y="232"/>
                  <a:pt x="58" y="232"/>
                </a:cubicBezTo>
                <a:cubicBezTo>
                  <a:pt x="57" y="232"/>
                  <a:pt x="57" y="232"/>
                  <a:pt x="57" y="232"/>
                </a:cubicBezTo>
                <a:cubicBezTo>
                  <a:pt x="58" y="249"/>
                  <a:pt x="58" y="249"/>
                  <a:pt x="58" y="249"/>
                </a:cubicBezTo>
                <a:cubicBezTo>
                  <a:pt x="58" y="250"/>
                  <a:pt x="58" y="250"/>
                  <a:pt x="58" y="250"/>
                </a:cubicBezTo>
                <a:cubicBezTo>
                  <a:pt x="59" y="250"/>
                  <a:pt x="59" y="250"/>
                  <a:pt x="59" y="250"/>
                </a:cubicBezTo>
                <a:cubicBezTo>
                  <a:pt x="71" y="256"/>
                  <a:pt x="71" y="256"/>
                  <a:pt x="71" y="256"/>
                </a:cubicBezTo>
                <a:cubicBezTo>
                  <a:pt x="72" y="255"/>
                  <a:pt x="72" y="255"/>
                  <a:pt x="72" y="255"/>
                </a:cubicBezTo>
                <a:cubicBezTo>
                  <a:pt x="70" y="254"/>
                  <a:pt x="70" y="254"/>
                  <a:pt x="70" y="254"/>
                </a:cubicBezTo>
                <a:cubicBezTo>
                  <a:pt x="66" y="266"/>
                  <a:pt x="66" y="266"/>
                  <a:pt x="66" y="266"/>
                </a:cubicBezTo>
                <a:cubicBezTo>
                  <a:pt x="66" y="267"/>
                  <a:pt x="66" y="267"/>
                  <a:pt x="66" y="267"/>
                </a:cubicBezTo>
                <a:cubicBezTo>
                  <a:pt x="66" y="267"/>
                  <a:pt x="66" y="267"/>
                  <a:pt x="66" y="267"/>
                </a:cubicBezTo>
                <a:cubicBezTo>
                  <a:pt x="72" y="294"/>
                  <a:pt x="72" y="294"/>
                  <a:pt x="72" y="294"/>
                </a:cubicBezTo>
                <a:cubicBezTo>
                  <a:pt x="72" y="295"/>
                  <a:pt x="72" y="295"/>
                  <a:pt x="72" y="295"/>
                </a:cubicBezTo>
                <a:cubicBezTo>
                  <a:pt x="73" y="295"/>
                  <a:pt x="73" y="295"/>
                  <a:pt x="73" y="295"/>
                </a:cubicBezTo>
                <a:cubicBezTo>
                  <a:pt x="87" y="294"/>
                  <a:pt x="87" y="294"/>
                  <a:pt x="87" y="294"/>
                </a:cubicBezTo>
                <a:cubicBezTo>
                  <a:pt x="87" y="294"/>
                  <a:pt x="87" y="294"/>
                  <a:pt x="87" y="294"/>
                </a:cubicBezTo>
                <a:cubicBezTo>
                  <a:pt x="88" y="293"/>
                  <a:pt x="88" y="293"/>
                  <a:pt x="88" y="293"/>
                </a:cubicBezTo>
                <a:cubicBezTo>
                  <a:pt x="95" y="287"/>
                  <a:pt x="95" y="287"/>
                  <a:pt x="95" y="287"/>
                </a:cubicBezTo>
                <a:cubicBezTo>
                  <a:pt x="94" y="286"/>
                  <a:pt x="94" y="286"/>
                  <a:pt x="94" y="286"/>
                </a:cubicBezTo>
                <a:cubicBezTo>
                  <a:pt x="93" y="287"/>
                  <a:pt x="93" y="287"/>
                  <a:pt x="93" y="287"/>
                </a:cubicBezTo>
                <a:cubicBezTo>
                  <a:pt x="100" y="290"/>
                  <a:pt x="100" y="290"/>
                  <a:pt x="100" y="290"/>
                </a:cubicBezTo>
                <a:cubicBezTo>
                  <a:pt x="101" y="290"/>
                  <a:pt x="101" y="290"/>
                  <a:pt x="101" y="290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4" y="283"/>
                  <a:pt x="104" y="284"/>
                  <a:pt x="104" y="283"/>
                </a:cubicBezTo>
                <a:cubicBezTo>
                  <a:pt x="103" y="283"/>
                  <a:pt x="103" y="283"/>
                  <a:pt x="103" y="283"/>
                </a:cubicBezTo>
                <a:cubicBezTo>
                  <a:pt x="103" y="284"/>
                  <a:pt x="103" y="284"/>
                  <a:pt x="103" y="284"/>
                </a:cubicBezTo>
                <a:cubicBezTo>
                  <a:pt x="119" y="284"/>
                  <a:pt x="119" y="284"/>
                  <a:pt x="119" y="284"/>
                </a:cubicBezTo>
                <a:cubicBezTo>
                  <a:pt x="120" y="284"/>
                  <a:pt x="120" y="284"/>
                  <a:pt x="120" y="284"/>
                </a:cubicBezTo>
                <a:cubicBezTo>
                  <a:pt x="120" y="284"/>
                  <a:pt x="120" y="284"/>
                  <a:pt x="120" y="284"/>
                </a:cubicBezTo>
                <a:cubicBezTo>
                  <a:pt x="123" y="280"/>
                  <a:pt x="123" y="280"/>
                  <a:pt x="123" y="280"/>
                </a:cubicBezTo>
                <a:cubicBezTo>
                  <a:pt x="122" y="279"/>
                  <a:pt x="122" y="279"/>
                  <a:pt x="122" y="279"/>
                </a:cubicBezTo>
                <a:cubicBezTo>
                  <a:pt x="122" y="280"/>
                  <a:pt x="122" y="280"/>
                  <a:pt x="122" y="280"/>
                </a:cubicBezTo>
                <a:cubicBezTo>
                  <a:pt x="126" y="279"/>
                  <a:pt x="126" y="279"/>
                  <a:pt x="126" y="279"/>
                </a:cubicBezTo>
                <a:cubicBezTo>
                  <a:pt x="127" y="279"/>
                  <a:pt x="127" y="279"/>
                  <a:pt x="127" y="279"/>
                </a:cubicBezTo>
                <a:cubicBezTo>
                  <a:pt x="127" y="279"/>
                  <a:pt x="127" y="279"/>
                  <a:pt x="127" y="279"/>
                </a:cubicBezTo>
                <a:cubicBezTo>
                  <a:pt x="136" y="272"/>
                  <a:pt x="136" y="272"/>
                  <a:pt x="136" y="272"/>
                </a:cubicBezTo>
                <a:cubicBezTo>
                  <a:pt x="135" y="271"/>
                  <a:pt x="135" y="271"/>
                  <a:pt x="135" y="271"/>
                </a:cubicBezTo>
                <a:cubicBezTo>
                  <a:pt x="134" y="272"/>
                  <a:pt x="134" y="272"/>
                  <a:pt x="134" y="272"/>
                </a:cubicBezTo>
                <a:cubicBezTo>
                  <a:pt x="137" y="276"/>
                  <a:pt x="137" y="276"/>
                  <a:pt x="137" y="276"/>
                </a:cubicBezTo>
                <a:cubicBezTo>
                  <a:pt x="138" y="277"/>
                  <a:pt x="138" y="277"/>
                  <a:pt x="138" y="277"/>
                </a:cubicBezTo>
                <a:cubicBezTo>
                  <a:pt x="139" y="276"/>
                  <a:pt x="139" y="276"/>
                  <a:pt x="139" y="276"/>
                </a:cubicBezTo>
                <a:cubicBezTo>
                  <a:pt x="146" y="271"/>
                  <a:pt x="146" y="271"/>
                  <a:pt x="146" y="271"/>
                </a:cubicBezTo>
                <a:cubicBezTo>
                  <a:pt x="147" y="270"/>
                  <a:pt x="147" y="270"/>
                  <a:pt x="147" y="270"/>
                </a:cubicBezTo>
                <a:cubicBezTo>
                  <a:pt x="146" y="269"/>
                  <a:pt x="146" y="269"/>
                  <a:pt x="146" y="269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4" y="263"/>
                  <a:pt x="144" y="263"/>
                  <a:pt x="144" y="263"/>
                </a:cubicBezTo>
                <a:cubicBezTo>
                  <a:pt x="144" y="264"/>
                  <a:pt x="144" y="264"/>
                  <a:pt x="144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3" y="264"/>
                  <a:pt x="153" y="264"/>
                  <a:pt x="153" y="264"/>
                </a:cubicBezTo>
                <a:cubicBezTo>
                  <a:pt x="157" y="258"/>
                  <a:pt x="157" y="258"/>
                  <a:pt x="157" y="258"/>
                </a:cubicBezTo>
                <a:cubicBezTo>
                  <a:pt x="156" y="257"/>
                  <a:pt x="156" y="257"/>
                  <a:pt x="156" y="257"/>
                </a:cubicBezTo>
                <a:cubicBezTo>
                  <a:pt x="154" y="258"/>
                  <a:pt x="154" y="258"/>
                  <a:pt x="154" y="258"/>
                </a:cubicBezTo>
                <a:cubicBezTo>
                  <a:pt x="154" y="258"/>
                  <a:pt x="155" y="260"/>
                  <a:pt x="157" y="262"/>
                </a:cubicBezTo>
                <a:cubicBezTo>
                  <a:pt x="157" y="262"/>
                  <a:pt x="158" y="263"/>
                  <a:pt x="159" y="264"/>
                </a:cubicBezTo>
                <a:cubicBezTo>
                  <a:pt x="160" y="265"/>
                  <a:pt x="160" y="266"/>
                  <a:pt x="162" y="266"/>
                </a:cubicBezTo>
                <a:cubicBezTo>
                  <a:pt x="162" y="266"/>
                  <a:pt x="163" y="266"/>
                  <a:pt x="163" y="265"/>
                </a:cubicBezTo>
                <a:cubicBezTo>
                  <a:pt x="163" y="265"/>
                  <a:pt x="163" y="265"/>
                  <a:pt x="163" y="265"/>
                </a:cubicBezTo>
                <a:cubicBezTo>
                  <a:pt x="164" y="265"/>
                  <a:pt x="164" y="265"/>
                  <a:pt x="164" y="265"/>
                </a:cubicBezTo>
                <a:cubicBezTo>
                  <a:pt x="165" y="264"/>
                  <a:pt x="168" y="262"/>
                  <a:pt x="170" y="260"/>
                </a:cubicBezTo>
                <a:cubicBezTo>
                  <a:pt x="173" y="259"/>
                  <a:pt x="175" y="257"/>
                  <a:pt x="175" y="257"/>
                </a:cubicBezTo>
                <a:cubicBezTo>
                  <a:pt x="175" y="256"/>
                  <a:pt x="175" y="256"/>
                  <a:pt x="175" y="256"/>
                </a:cubicBezTo>
                <a:cubicBezTo>
                  <a:pt x="173" y="257"/>
                  <a:pt x="173" y="257"/>
                  <a:pt x="173" y="257"/>
                </a:cubicBezTo>
                <a:cubicBezTo>
                  <a:pt x="182" y="266"/>
                  <a:pt x="182" y="266"/>
                  <a:pt x="182" y="266"/>
                </a:cubicBezTo>
                <a:cubicBezTo>
                  <a:pt x="182" y="267"/>
                  <a:pt x="182" y="267"/>
                  <a:pt x="182" y="267"/>
                </a:cubicBezTo>
                <a:cubicBezTo>
                  <a:pt x="183" y="267"/>
                  <a:pt x="183" y="267"/>
                  <a:pt x="183" y="267"/>
                </a:cubicBezTo>
                <a:cubicBezTo>
                  <a:pt x="188" y="265"/>
                  <a:pt x="188" y="265"/>
                  <a:pt x="188" y="265"/>
                </a:cubicBezTo>
                <a:cubicBezTo>
                  <a:pt x="188" y="264"/>
                  <a:pt x="188" y="264"/>
                  <a:pt x="188" y="26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94" y="273"/>
                  <a:pt x="194" y="273"/>
                  <a:pt x="194" y="273"/>
                </a:cubicBezTo>
                <a:cubicBezTo>
                  <a:pt x="195" y="274"/>
                  <a:pt x="195" y="274"/>
                  <a:pt x="195" y="274"/>
                </a:cubicBezTo>
                <a:cubicBezTo>
                  <a:pt x="196" y="273"/>
                  <a:pt x="196" y="273"/>
                  <a:pt x="196" y="273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03" y="265"/>
                  <a:pt x="203" y="265"/>
                  <a:pt x="203" y="265"/>
                </a:cubicBezTo>
                <a:cubicBezTo>
                  <a:pt x="203" y="267"/>
                  <a:pt x="203" y="267"/>
                  <a:pt x="203" y="267"/>
                </a:cubicBezTo>
                <a:cubicBezTo>
                  <a:pt x="222" y="272"/>
                  <a:pt x="222" y="272"/>
                  <a:pt x="222" y="272"/>
                </a:cubicBezTo>
                <a:cubicBezTo>
                  <a:pt x="222" y="271"/>
                  <a:pt x="222" y="271"/>
                  <a:pt x="222" y="271"/>
                </a:cubicBezTo>
                <a:cubicBezTo>
                  <a:pt x="221" y="271"/>
                  <a:pt x="221" y="271"/>
                  <a:pt x="221" y="271"/>
                </a:cubicBezTo>
                <a:cubicBezTo>
                  <a:pt x="221" y="272"/>
                  <a:pt x="222" y="273"/>
                  <a:pt x="223" y="274"/>
                </a:cubicBezTo>
                <a:cubicBezTo>
                  <a:pt x="223" y="275"/>
                  <a:pt x="224" y="276"/>
                  <a:pt x="225" y="277"/>
                </a:cubicBezTo>
                <a:cubicBezTo>
                  <a:pt x="226" y="277"/>
                  <a:pt x="227" y="278"/>
                  <a:pt x="228" y="278"/>
                </a:cubicBezTo>
                <a:cubicBezTo>
                  <a:pt x="228" y="278"/>
                  <a:pt x="229" y="278"/>
                  <a:pt x="229" y="277"/>
                </a:cubicBezTo>
                <a:cubicBezTo>
                  <a:pt x="229" y="276"/>
                  <a:pt x="229" y="276"/>
                  <a:pt x="229" y="276"/>
                </a:cubicBezTo>
                <a:cubicBezTo>
                  <a:pt x="229" y="278"/>
                  <a:pt x="229" y="278"/>
                  <a:pt x="229" y="278"/>
                </a:cubicBezTo>
                <a:cubicBezTo>
                  <a:pt x="229" y="277"/>
                  <a:pt x="229" y="277"/>
                  <a:pt x="229" y="277"/>
                </a:cubicBezTo>
                <a:cubicBezTo>
                  <a:pt x="230" y="277"/>
                  <a:pt x="231" y="277"/>
                  <a:pt x="232" y="277"/>
                </a:cubicBezTo>
                <a:cubicBezTo>
                  <a:pt x="239" y="273"/>
                  <a:pt x="262" y="263"/>
                  <a:pt x="262" y="263"/>
                </a:cubicBezTo>
                <a:cubicBezTo>
                  <a:pt x="261" y="261"/>
                  <a:pt x="261" y="261"/>
                  <a:pt x="261" y="261"/>
                </a:cubicBezTo>
                <a:cubicBezTo>
                  <a:pt x="261" y="263"/>
                  <a:pt x="261" y="263"/>
                  <a:pt x="261" y="263"/>
                </a:cubicBezTo>
                <a:cubicBezTo>
                  <a:pt x="270" y="264"/>
                  <a:pt x="270" y="264"/>
                  <a:pt x="270" y="264"/>
                </a:cubicBezTo>
                <a:cubicBezTo>
                  <a:pt x="271" y="264"/>
                  <a:pt x="271" y="264"/>
                  <a:pt x="271" y="264"/>
                </a:cubicBezTo>
                <a:cubicBezTo>
                  <a:pt x="271" y="264"/>
                  <a:pt x="271" y="264"/>
                  <a:pt x="271" y="264"/>
                </a:cubicBezTo>
                <a:cubicBezTo>
                  <a:pt x="271" y="264"/>
                  <a:pt x="274" y="263"/>
                  <a:pt x="278" y="260"/>
                </a:cubicBezTo>
                <a:cubicBezTo>
                  <a:pt x="281" y="257"/>
                  <a:pt x="285" y="253"/>
                  <a:pt x="286" y="248"/>
                </a:cubicBezTo>
                <a:cubicBezTo>
                  <a:pt x="286" y="248"/>
                  <a:pt x="286" y="248"/>
                  <a:pt x="286" y="248"/>
                </a:cubicBezTo>
                <a:cubicBezTo>
                  <a:pt x="286" y="248"/>
                  <a:pt x="286" y="248"/>
                  <a:pt x="286" y="248"/>
                </a:cubicBezTo>
                <a:cubicBezTo>
                  <a:pt x="286" y="242"/>
                  <a:pt x="283" y="237"/>
                  <a:pt x="280" y="233"/>
                </a:cubicBezTo>
                <a:cubicBezTo>
                  <a:pt x="278" y="232"/>
                  <a:pt x="277" y="230"/>
                  <a:pt x="276" y="229"/>
                </a:cubicBezTo>
                <a:cubicBezTo>
                  <a:pt x="275" y="227"/>
                  <a:pt x="274" y="226"/>
                  <a:pt x="274" y="226"/>
                </a:cubicBezTo>
                <a:cubicBezTo>
                  <a:pt x="275" y="226"/>
                  <a:pt x="275" y="226"/>
                  <a:pt x="275" y="226"/>
                </a:cubicBezTo>
                <a:cubicBezTo>
                  <a:pt x="273" y="225"/>
                  <a:pt x="273" y="225"/>
                  <a:pt x="273" y="225"/>
                </a:cubicBezTo>
                <a:cubicBezTo>
                  <a:pt x="274" y="226"/>
                  <a:pt x="274" y="226"/>
                  <a:pt x="274" y="226"/>
                </a:cubicBezTo>
                <a:cubicBezTo>
                  <a:pt x="275" y="226"/>
                  <a:pt x="276" y="225"/>
                  <a:pt x="278" y="225"/>
                </a:cubicBezTo>
                <a:cubicBezTo>
                  <a:pt x="281" y="224"/>
                  <a:pt x="285" y="223"/>
                  <a:pt x="287" y="223"/>
                </a:cubicBezTo>
                <a:cubicBezTo>
                  <a:pt x="290" y="222"/>
                  <a:pt x="292" y="222"/>
                  <a:pt x="292" y="222"/>
                </a:cubicBezTo>
                <a:cubicBezTo>
                  <a:pt x="294" y="222"/>
                  <a:pt x="294" y="222"/>
                  <a:pt x="294" y="222"/>
                </a:cubicBezTo>
                <a:cubicBezTo>
                  <a:pt x="294" y="220"/>
                  <a:pt x="294" y="220"/>
                  <a:pt x="294" y="220"/>
                </a:cubicBezTo>
                <a:cubicBezTo>
                  <a:pt x="294" y="220"/>
                  <a:pt x="294" y="220"/>
                  <a:pt x="294" y="220"/>
                </a:cubicBezTo>
                <a:cubicBezTo>
                  <a:pt x="293" y="220"/>
                  <a:pt x="293" y="218"/>
                  <a:pt x="293" y="216"/>
                </a:cubicBezTo>
                <a:cubicBezTo>
                  <a:pt x="293" y="215"/>
                  <a:pt x="293" y="215"/>
                  <a:pt x="293" y="214"/>
                </a:cubicBezTo>
                <a:cubicBezTo>
                  <a:pt x="293" y="214"/>
                  <a:pt x="294" y="213"/>
                  <a:pt x="294" y="213"/>
                </a:cubicBezTo>
                <a:cubicBezTo>
                  <a:pt x="294" y="213"/>
                  <a:pt x="294" y="213"/>
                  <a:pt x="294" y="213"/>
                </a:cubicBezTo>
                <a:cubicBezTo>
                  <a:pt x="295" y="212"/>
                  <a:pt x="295" y="212"/>
                  <a:pt x="295" y="212"/>
                </a:cubicBezTo>
                <a:cubicBezTo>
                  <a:pt x="295" y="212"/>
                  <a:pt x="296" y="212"/>
                  <a:pt x="297" y="212"/>
                </a:cubicBezTo>
                <a:cubicBezTo>
                  <a:pt x="298" y="212"/>
                  <a:pt x="300" y="212"/>
                  <a:pt x="301" y="212"/>
                </a:cubicBezTo>
                <a:cubicBezTo>
                  <a:pt x="302" y="212"/>
                  <a:pt x="303" y="212"/>
                  <a:pt x="304" y="212"/>
                </a:cubicBezTo>
                <a:cubicBezTo>
                  <a:pt x="305" y="211"/>
                  <a:pt x="306" y="211"/>
                  <a:pt x="307" y="210"/>
                </a:cubicBezTo>
                <a:cubicBezTo>
                  <a:pt x="307" y="209"/>
                  <a:pt x="307" y="209"/>
                  <a:pt x="307" y="209"/>
                </a:cubicBezTo>
                <a:cubicBezTo>
                  <a:pt x="307" y="209"/>
                  <a:pt x="307" y="209"/>
                  <a:pt x="307" y="209"/>
                </a:cubicBezTo>
                <a:cubicBezTo>
                  <a:pt x="307" y="208"/>
                  <a:pt x="307" y="208"/>
                  <a:pt x="307" y="207"/>
                </a:cubicBezTo>
                <a:cubicBezTo>
                  <a:pt x="307" y="205"/>
                  <a:pt x="307" y="203"/>
                  <a:pt x="306" y="201"/>
                </a:cubicBezTo>
                <a:cubicBezTo>
                  <a:pt x="305" y="200"/>
                  <a:pt x="305" y="198"/>
                  <a:pt x="305" y="197"/>
                </a:cubicBezTo>
                <a:cubicBezTo>
                  <a:pt x="305" y="196"/>
                  <a:pt x="305" y="196"/>
                  <a:pt x="305" y="195"/>
                </a:cubicBezTo>
                <a:cubicBezTo>
                  <a:pt x="304" y="194"/>
                  <a:pt x="304" y="194"/>
                  <a:pt x="304" y="194"/>
                </a:cubicBezTo>
                <a:cubicBezTo>
                  <a:pt x="305" y="195"/>
                  <a:pt x="305" y="195"/>
                  <a:pt x="305" y="195"/>
                </a:cubicBezTo>
                <a:cubicBezTo>
                  <a:pt x="305" y="195"/>
                  <a:pt x="306" y="195"/>
                  <a:pt x="307" y="195"/>
                </a:cubicBezTo>
                <a:cubicBezTo>
                  <a:pt x="310" y="195"/>
                  <a:pt x="313" y="196"/>
                  <a:pt x="317" y="196"/>
                </a:cubicBezTo>
                <a:cubicBezTo>
                  <a:pt x="320" y="196"/>
                  <a:pt x="323" y="195"/>
                  <a:pt x="326" y="192"/>
                </a:cubicBezTo>
                <a:cubicBezTo>
                  <a:pt x="325" y="191"/>
                  <a:pt x="325" y="191"/>
                  <a:pt x="325" y="191"/>
                </a:cubicBezTo>
                <a:cubicBezTo>
                  <a:pt x="325" y="192"/>
                  <a:pt x="325" y="192"/>
                  <a:pt x="325" y="192"/>
                </a:cubicBezTo>
                <a:cubicBezTo>
                  <a:pt x="330" y="190"/>
                  <a:pt x="332" y="187"/>
                  <a:pt x="333" y="185"/>
                </a:cubicBezTo>
                <a:cubicBezTo>
                  <a:pt x="335" y="183"/>
                  <a:pt x="335" y="181"/>
                  <a:pt x="336" y="180"/>
                </a:cubicBezTo>
                <a:cubicBezTo>
                  <a:pt x="335" y="179"/>
                  <a:pt x="335" y="179"/>
                  <a:pt x="335" y="179"/>
                </a:cubicBezTo>
                <a:cubicBezTo>
                  <a:pt x="336" y="180"/>
                  <a:pt x="336" y="180"/>
                  <a:pt x="336" y="180"/>
                </a:cubicBezTo>
                <a:cubicBezTo>
                  <a:pt x="337" y="180"/>
                  <a:pt x="337" y="180"/>
                  <a:pt x="337" y="180"/>
                </a:cubicBezTo>
                <a:cubicBezTo>
                  <a:pt x="337" y="180"/>
                  <a:pt x="337" y="180"/>
                  <a:pt x="337" y="180"/>
                </a:cubicBezTo>
                <a:cubicBezTo>
                  <a:pt x="337" y="181"/>
                  <a:pt x="338" y="181"/>
                  <a:pt x="338" y="181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9" y="186"/>
                  <a:pt x="339" y="186"/>
                  <a:pt x="339" y="186"/>
                </a:cubicBezTo>
                <a:cubicBezTo>
                  <a:pt x="341" y="182"/>
                  <a:pt x="341" y="182"/>
                  <a:pt x="341" y="182"/>
                </a:cubicBezTo>
                <a:cubicBezTo>
                  <a:pt x="341" y="182"/>
                  <a:pt x="341" y="182"/>
                  <a:pt x="341" y="182"/>
                </a:cubicBezTo>
                <a:cubicBezTo>
                  <a:pt x="341" y="181"/>
                  <a:pt x="342" y="179"/>
                  <a:pt x="343" y="178"/>
                </a:cubicBezTo>
                <a:cubicBezTo>
                  <a:pt x="344" y="177"/>
                  <a:pt x="345" y="176"/>
                  <a:pt x="345" y="176"/>
                </a:cubicBezTo>
                <a:cubicBezTo>
                  <a:pt x="346" y="175"/>
                  <a:pt x="347" y="175"/>
                  <a:pt x="348" y="175"/>
                </a:cubicBezTo>
                <a:cubicBezTo>
                  <a:pt x="348" y="174"/>
                  <a:pt x="348" y="174"/>
                  <a:pt x="348" y="174"/>
                </a:cubicBezTo>
                <a:cubicBezTo>
                  <a:pt x="347" y="175"/>
                  <a:pt x="347" y="175"/>
                  <a:pt x="347" y="175"/>
                </a:cubicBezTo>
                <a:cubicBezTo>
                  <a:pt x="349" y="176"/>
                  <a:pt x="351" y="179"/>
                  <a:pt x="354" y="181"/>
                </a:cubicBezTo>
                <a:cubicBezTo>
                  <a:pt x="357" y="184"/>
                  <a:pt x="360" y="186"/>
                  <a:pt x="363" y="187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68" y="187"/>
                  <a:pt x="371" y="186"/>
                  <a:pt x="374" y="184"/>
                </a:cubicBezTo>
                <a:cubicBezTo>
                  <a:pt x="376" y="183"/>
                  <a:pt x="378" y="182"/>
                  <a:pt x="378" y="182"/>
                </a:cubicBezTo>
                <a:cubicBezTo>
                  <a:pt x="377" y="180"/>
                  <a:pt x="377" y="180"/>
                  <a:pt x="377" y="180"/>
                </a:cubicBezTo>
                <a:cubicBezTo>
                  <a:pt x="377" y="182"/>
                  <a:pt x="377" y="182"/>
                  <a:pt x="377" y="182"/>
                </a:cubicBezTo>
                <a:cubicBezTo>
                  <a:pt x="386" y="186"/>
                  <a:pt x="386" y="186"/>
                  <a:pt x="386" y="186"/>
                </a:cubicBezTo>
                <a:cubicBezTo>
                  <a:pt x="388" y="187"/>
                  <a:pt x="388" y="187"/>
                  <a:pt x="388" y="187"/>
                </a:cubicBezTo>
                <a:cubicBezTo>
                  <a:pt x="388" y="184"/>
                  <a:pt x="388" y="184"/>
                  <a:pt x="388" y="184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7" y="178"/>
                  <a:pt x="387" y="178"/>
                  <a:pt x="387" y="178"/>
                </a:cubicBezTo>
                <a:cubicBezTo>
                  <a:pt x="387" y="179"/>
                  <a:pt x="387" y="179"/>
                  <a:pt x="387" y="179"/>
                </a:cubicBezTo>
                <a:cubicBezTo>
                  <a:pt x="391" y="179"/>
                  <a:pt x="391" y="179"/>
                  <a:pt x="391" y="179"/>
                </a:cubicBezTo>
                <a:cubicBezTo>
                  <a:pt x="391" y="179"/>
                  <a:pt x="391" y="179"/>
                  <a:pt x="391" y="179"/>
                </a:cubicBezTo>
                <a:cubicBezTo>
                  <a:pt x="392" y="179"/>
                  <a:pt x="392" y="179"/>
                  <a:pt x="392" y="179"/>
                </a:cubicBezTo>
                <a:cubicBezTo>
                  <a:pt x="400" y="175"/>
                  <a:pt x="400" y="175"/>
                  <a:pt x="400" y="175"/>
                </a:cubicBezTo>
                <a:cubicBezTo>
                  <a:pt x="402" y="174"/>
                  <a:pt x="402" y="174"/>
                  <a:pt x="402" y="174"/>
                </a:cubicBezTo>
                <a:cubicBezTo>
                  <a:pt x="400" y="172"/>
                  <a:pt x="400" y="172"/>
                  <a:pt x="400" y="172"/>
                </a:cubicBezTo>
                <a:cubicBezTo>
                  <a:pt x="393" y="166"/>
                  <a:pt x="390" y="163"/>
                  <a:pt x="388" y="162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378" y="155"/>
                  <a:pt x="378" y="155"/>
                  <a:pt x="378" y="155"/>
                </a:cubicBezTo>
                <a:cubicBezTo>
                  <a:pt x="377" y="156"/>
                  <a:pt x="377" y="156"/>
                  <a:pt x="377" y="156"/>
                </a:cubicBezTo>
                <a:cubicBezTo>
                  <a:pt x="379" y="156"/>
                  <a:pt x="379" y="156"/>
                  <a:pt x="379" y="156"/>
                </a:cubicBezTo>
                <a:cubicBezTo>
                  <a:pt x="376" y="148"/>
                  <a:pt x="376" y="148"/>
                  <a:pt x="376" y="148"/>
                </a:cubicBezTo>
                <a:cubicBezTo>
                  <a:pt x="376" y="147"/>
                  <a:pt x="376" y="147"/>
                  <a:pt x="376" y="147"/>
                </a:cubicBezTo>
                <a:cubicBezTo>
                  <a:pt x="376" y="147"/>
                  <a:pt x="376" y="147"/>
                  <a:pt x="376" y="147"/>
                </a:cubicBezTo>
                <a:cubicBezTo>
                  <a:pt x="363" y="136"/>
                  <a:pt x="363" y="136"/>
                  <a:pt x="363" y="136"/>
                </a:cubicBezTo>
                <a:cubicBezTo>
                  <a:pt x="362" y="135"/>
                  <a:pt x="362" y="135"/>
                  <a:pt x="362" y="135"/>
                </a:cubicBezTo>
                <a:cubicBezTo>
                  <a:pt x="361" y="137"/>
                  <a:pt x="361" y="137"/>
                  <a:pt x="361" y="137"/>
                </a:cubicBezTo>
                <a:cubicBezTo>
                  <a:pt x="361" y="137"/>
                  <a:pt x="361" y="137"/>
                  <a:pt x="361" y="137"/>
                </a:cubicBezTo>
                <a:cubicBezTo>
                  <a:pt x="361" y="138"/>
                  <a:pt x="359" y="141"/>
                  <a:pt x="357" y="143"/>
                </a:cubicBezTo>
                <a:cubicBezTo>
                  <a:pt x="357" y="143"/>
                  <a:pt x="356" y="144"/>
                  <a:pt x="354" y="144"/>
                </a:cubicBezTo>
                <a:cubicBezTo>
                  <a:pt x="353" y="144"/>
                  <a:pt x="351" y="143"/>
                  <a:pt x="350" y="143"/>
                </a:cubicBezTo>
                <a:cubicBezTo>
                  <a:pt x="350" y="143"/>
                  <a:pt x="349" y="143"/>
                  <a:pt x="349" y="143"/>
                </a:cubicBezTo>
                <a:cubicBezTo>
                  <a:pt x="348" y="143"/>
                  <a:pt x="348" y="143"/>
                  <a:pt x="348" y="143"/>
                </a:cubicBezTo>
                <a:cubicBezTo>
                  <a:pt x="348" y="144"/>
                  <a:pt x="348" y="144"/>
                  <a:pt x="348" y="144"/>
                </a:cubicBezTo>
                <a:cubicBezTo>
                  <a:pt x="349" y="144"/>
                  <a:pt x="349" y="144"/>
                  <a:pt x="349" y="144"/>
                </a:cubicBezTo>
                <a:cubicBezTo>
                  <a:pt x="354" y="131"/>
                  <a:pt x="354" y="131"/>
                  <a:pt x="354" y="131"/>
                </a:cubicBezTo>
                <a:cubicBezTo>
                  <a:pt x="353" y="130"/>
                  <a:pt x="353" y="130"/>
                  <a:pt x="353" y="130"/>
                </a:cubicBezTo>
                <a:cubicBezTo>
                  <a:pt x="353" y="132"/>
                  <a:pt x="353" y="132"/>
                  <a:pt x="353" y="132"/>
                </a:cubicBezTo>
                <a:cubicBezTo>
                  <a:pt x="364" y="131"/>
                  <a:pt x="364" y="131"/>
                  <a:pt x="364" y="131"/>
                </a:cubicBezTo>
                <a:cubicBezTo>
                  <a:pt x="365" y="130"/>
                  <a:pt x="365" y="130"/>
                  <a:pt x="365" y="130"/>
                </a:cubicBezTo>
                <a:cubicBezTo>
                  <a:pt x="365" y="129"/>
                  <a:pt x="365" y="129"/>
                  <a:pt x="365" y="129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4" y="118"/>
                  <a:pt x="364" y="118"/>
                  <a:pt x="364" y="118"/>
                </a:cubicBezTo>
                <a:cubicBezTo>
                  <a:pt x="378" y="114"/>
                  <a:pt x="378" y="114"/>
                  <a:pt x="378" y="114"/>
                </a:cubicBezTo>
                <a:cubicBezTo>
                  <a:pt x="380" y="114"/>
                  <a:pt x="380" y="114"/>
                  <a:pt x="380" y="114"/>
                </a:cubicBezTo>
                <a:cubicBezTo>
                  <a:pt x="378" y="112"/>
                  <a:pt x="378" y="112"/>
                  <a:pt x="378" y="112"/>
                </a:cubicBezTo>
                <a:cubicBezTo>
                  <a:pt x="378" y="112"/>
                  <a:pt x="378" y="112"/>
                  <a:pt x="378" y="112"/>
                </a:cubicBezTo>
                <a:cubicBezTo>
                  <a:pt x="377" y="110"/>
                  <a:pt x="373" y="104"/>
                  <a:pt x="372" y="97"/>
                </a:cubicBezTo>
                <a:cubicBezTo>
                  <a:pt x="371" y="97"/>
                  <a:pt x="371" y="97"/>
                  <a:pt x="371" y="97"/>
                </a:cubicBezTo>
                <a:cubicBezTo>
                  <a:pt x="372" y="97"/>
                  <a:pt x="372" y="97"/>
                  <a:pt x="372" y="97"/>
                </a:cubicBezTo>
                <a:cubicBezTo>
                  <a:pt x="372" y="87"/>
                  <a:pt x="371" y="74"/>
                  <a:pt x="371" y="74"/>
                </a:cubicBezTo>
                <a:cubicBezTo>
                  <a:pt x="371" y="72"/>
                  <a:pt x="371" y="72"/>
                  <a:pt x="371" y="72"/>
                </a:cubicBezTo>
                <a:cubicBezTo>
                  <a:pt x="369" y="72"/>
                  <a:pt x="369" y="72"/>
                  <a:pt x="369" y="72"/>
                </a:cubicBezTo>
                <a:cubicBezTo>
                  <a:pt x="358" y="72"/>
                  <a:pt x="358" y="72"/>
                  <a:pt x="358" y="72"/>
                </a:cubicBezTo>
                <a:cubicBezTo>
                  <a:pt x="358" y="74"/>
                  <a:pt x="358" y="74"/>
                  <a:pt x="358" y="74"/>
                </a:cubicBezTo>
                <a:cubicBezTo>
                  <a:pt x="359" y="75"/>
                  <a:pt x="359" y="75"/>
                  <a:pt x="359" y="75"/>
                </a:cubicBezTo>
                <a:cubicBezTo>
                  <a:pt x="359" y="75"/>
                  <a:pt x="362" y="75"/>
                  <a:pt x="366" y="73"/>
                </a:cubicBezTo>
                <a:cubicBezTo>
                  <a:pt x="368" y="73"/>
                  <a:pt x="370" y="72"/>
                  <a:pt x="371" y="71"/>
                </a:cubicBezTo>
                <a:cubicBezTo>
                  <a:pt x="373" y="70"/>
                  <a:pt x="374" y="69"/>
                  <a:pt x="375" y="68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5" y="68"/>
                  <a:pt x="375" y="68"/>
                  <a:pt x="375" y="68"/>
                </a:cubicBezTo>
                <a:cubicBezTo>
                  <a:pt x="375" y="67"/>
                  <a:pt x="375" y="67"/>
                  <a:pt x="375" y="66"/>
                </a:cubicBezTo>
                <a:cubicBezTo>
                  <a:pt x="375" y="65"/>
                  <a:pt x="375" y="64"/>
                  <a:pt x="374" y="63"/>
                </a:cubicBezTo>
                <a:cubicBezTo>
                  <a:pt x="374" y="62"/>
                  <a:pt x="374" y="61"/>
                  <a:pt x="374" y="60"/>
                </a:cubicBezTo>
                <a:cubicBezTo>
                  <a:pt x="374" y="59"/>
                  <a:pt x="374" y="58"/>
                  <a:pt x="375" y="57"/>
                </a:cubicBezTo>
                <a:cubicBezTo>
                  <a:pt x="376" y="56"/>
                  <a:pt x="377" y="55"/>
                  <a:pt x="379" y="54"/>
                </a:cubicBezTo>
                <a:cubicBezTo>
                  <a:pt x="380" y="54"/>
                  <a:pt x="380" y="54"/>
                  <a:pt x="380" y="54"/>
                </a:cubicBezTo>
                <a:cubicBezTo>
                  <a:pt x="380" y="53"/>
                  <a:pt x="380" y="53"/>
                  <a:pt x="380" y="53"/>
                </a:cubicBezTo>
                <a:cubicBezTo>
                  <a:pt x="383" y="50"/>
                  <a:pt x="387" y="49"/>
                  <a:pt x="391" y="49"/>
                </a:cubicBezTo>
                <a:cubicBezTo>
                  <a:pt x="393" y="49"/>
                  <a:pt x="395" y="50"/>
                  <a:pt x="396" y="50"/>
                </a:cubicBezTo>
                <a:cubicBezTo>
                  <a:pt x="397" y="50"/>
                  <a:pt x="397" y="51"/>
                  <a:pt x="398" y="51"/>
                </a:cubicBezTo>
                <a:cubicBezTo>
                  <a:pt x="398" y="51"/>
                  <a:pt x="398" y="51"/>
                  <a:pt x="398" y="51"/>
                </a:cubicBezTo>
                <a:cubicBezTo>
                  <a:pt x="398" y="51"/>
                  <a:pt x="398" y="51"/>
                  <a:pt x="398" y="51"/>
                </a:cubicBezTo>
                <a:cubicBezTo>
                  <a:pt x="400" y="52"/>
                  <a:pt x="400" y="52"/>
                  <a:pt x="400" y="52"/>
                </a:cubicBezTo>
                <a:cubicBezTo>
                  <a:pt x="400" y="50"/>
                  <a:pt x="400" y="50"/>
                  <a:pt x="400" y="50"/>
                </a:cubicBezTo>
                <a:cubicBezTo>
                  <a:pt x="408" y="34"/>
                  <a:pt x="408" y="34"/>
                  <a:pt x="408" y="34"/>
                </a:cubicBezTo>
                <a:cubicBezTo>
                  <a:pt x="409" y="33"/>
                  <a:pt x="409" y="33"/>
                  <a:pt x="409" y="33"/>
                </a:cubicBezTo>
                <a:cubicBezTo>
                  <a:pt x="408" y="32"/>
                  <a:pt x="408" y="32"/>
                  <a:pt x="408" y="32"/>
                </a:cubicBezTo>
                <a:cubicBezTo>
                  <a:pt x="408" y="32"/>
                  <a:pt x="408" y="32"/>
                  <a:pt x="408" y="32"/>
                </a:cubicBezTo>
                <a:cubicBezTo>
                  <a:pt x="407" y="31"/>
                  <a:pt x="404" y="28"/>
                  <a:pt x="403" y="24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2" y="22"/>
                  <a:pt x="402" y="20"/>
                  <a:pt x="401" y="19"/>
                </a:cubicBezTo>
                <a:cubicBezTo>
                  <a:pt x="401" y="18"/>
                  <a:pt x="400" y="17"/>
                  <a:pt x="400" y="17"/>
                </a:cubicBezTo>
                <a:cubicBezTo>
                  <a:pt x="400" y="15"/>
                  <a:pt x="400" y="15"/>
                  <a:pt x="400" y="15"/>
                </a:cubicBezTo>
                <a:cubicBezTo>
                  <a:pt x="399" y="16"/>
                  <a:pt x="399" y="16"/>
                  <a:pt x="399" y="16"/>
                </a:cubicBezTo>
                <a:cubicBezTo>
                  <a:pt x="399" y="17"/>
                  <a:pt x="399" y="17"/>
                  <a:pt x="399" y="1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18"/>
                  <a:pt x="399" y="22"/>
                  <a:pt x="400" y="25"/>
                </a:cubicBezTo>
                <a:cubicBezTo>
                  <a:pt x="402" y="24"/>
                  <a:pt x="402" y="24"/>
                  <a:pt x="402" y="24"/>
                </a:cubicBezTo>
                <a:cubicBezTo>
                  <a:pt x="400" y="24"/>
                  <a:pt x="400" y="24"/>
                  <a:pt x="400" y="24"/>
                </a:cubicBezTo>
                <a:cubicBezTo>
                  <a:pt x="402" y="30"/>
                  <a:pt x="406" y="34"/>
                  <a:pt x="406" y="34"/>
                </a:cubicBezTo>
                <a:cubicBezTo>
                  <a:pt x="407" y="33"/>
                  <a:pt x="407" y="33"/>
                  <a:pt x="407" y="33"/>
                </a:cubicBezTo>
                <a:cubicBezTo>
                  <a:pt x="406" y="33"/>
                  <a:pt x="406" y="33"/>
                  <a:pt x="406" y="33"/>
                </a:cubicBezTo>
                <a:cubicBezTo>
                  <a:pt x="406" y="33"/>
                  <a:pt x="406" y="33"/>
                  <a:pt x="405" y="35"/>
                </a:cubicBezTo>
                <a:cubicBezTo>
                  <a:pt x="404" y="37"/>
                  <a:pt x="402" y="41"/>
                  <a:pt x="398" y="49"/>
                </a:cubicBezTo>
                <a:cubicBezTo>
                  <a:pt x="399" y="50"/>
                  <a:pt x="399" y="50"/>
                  <a:pt x="399" y="50"/>
                </a:cubicBezTo>
                <a:cubicBezTo>
                  <a:pt x="400" y="48"/>
                  <a:pt x="400" y="48"/>
                  <a:pt x="400" y="48"/>
                </a:cubicBezTo>
                <a:cubicBezTo>
                  <a:pt x="399" y="48"/>
                  <a:pt x="396" y="46"/>
                  <a:pt x="391" y="46"/>
                </a:cubicBezTo>
                <a:cubicBezTo>
                  <a:pt x="387" y="46"/>
                  <a:pt x="382" y="47"/>
                  <a:pt x="378" y="51"/>
                </a:cubicBezTo>
                <a:cubicBezTo>
                  <a:pt x="379" y="52"/>
                  <a:pt x="379" y="52"/>
                  <a:pt x="379" y="52"/>
                </a:cubicBezTo>
                <a:cubicBezTo>
                  <a:pt x="378" y="51"/>
                  <a:pt x="378" y="51"/>
                  <a:pt x="378" y="51"/>
                </a:cubicBezTo>
                <a:cubicBezTo>
                  <a:pt x="375" y="52"/>
                  <a:pt x="374" y="54"/>
                  <a:pt x="372" y="55"/>
                </a:cubicBezTo>
                <a:cubicBezTo>
                  <a:pt x="371" y="57"/>
                  <a:pt x="371" y="59"/>
                  <a:pt x="371" y="60"/>
                </a:cubicBezTo>
                <a:cubicBezTo>
                  <a:pt x="371" y="62"/>
                  <a:pt x="371" y="63"/>
                  <a:pt x="371" y="64"/>
                </a:cubicBezTo>
                <a:cubicBezTo>
                  <a:pt x="372" y="65"/>
                  <a:pt x="372" y="66"/>
                  <a:pt x="372" y="66"/>
                </a:cubicBezTo>
                <a:cubicBezTo>
                  <a:pt x="372" y="66"/>
                  <a:pt x="372" y="66"/>
                  <a:pt x="372" y="66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2" y="67"/>
                  <a:pt x="371" y="68"/>
                  <a:pt x="370" y="69"/>
                </a:cubicBezTo>
                <a:cubicBezTo>
                  <a:pt x="368" y="70"/>
                  <a:pt x="365" y="71"/>
                  <a:pt x="362" y="71"/>
                </a:cubicBezTo>
                <a:cubicBezTo>
                  <a:pt x="361" y="72"/>
                  <a:pt x="360" y="72"/>
                  <a:pt x="359" y="72"/>
                </a:cubicBezTo>
                <a:cubicBezTo>
                  <a:pt x="359" y="72"/>
                  <a:pt x="358" y="72"/>
                  <a:pt x="358" y="72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60" y="75"/>
                </a:cubicBezTo>
                <a:cubicBezTo>
                  <a:pt x="361" y="75"/>
                  <a:pt x="364" y="75"/>
                  <a:pt x="369" y="75"/>
                </a:cubicBezTo>
                <a:cubicBezTo>
                  <a:pt x="369" y="74"/>
                  <a:pt x="369" y="74"/>
                  <a:pt x="369" y="74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68" y="74"/>
                  <a:pt x="368" y="77"/>
                  <a:pt x="368" y="82"/>
                </a:cubicBezTo>
                <a:cubicBezTo>
                  <a:pt x="369" y="86"/>
                  <a:pt x="369" y="92"/>
                  <a:pt x="369" y="97"/>
                </a:cubicBezTo>
                <a:cubicBezTo>
                  <a:pt x="369" y="97"/>
                  <a:pt x="369" y="97"/>
                  <a:pt x="369" y="97"/>
                </a:cubicBezTo>
                <a:cubicBezTo>
                  <a:pt x="369" y="97"/>
                  <a:pt x="369" y="97"/>
                  <a:pt x="369" y="97"/>
                </a:cubicBezTo>
                <a:cubicBezTo>
                  <a:pt x="371" y="107"/>
                  <a:pt x="376" y="114"/>
                  <a:pt x="376" y="114"/>
                </a:cubicBezTo>
                <a:cubicBezTo>
                  <a:pt x="377" y="113"/>
                  <a:pt x="377" y="113"/>
                  <a:pt x="377" y="113"/>
                </a:cubicBezTo>
                <a:cubicBezTo>
                  <a:pt x="377" y="111"/>
                  <a:pt x="377" y="111"/>
                  <a:pt x="377" y="111"/>
                </a:cubicBezTo>
                <a:cubicBezTo>
                  <a:pt x="377" y="111"/>
                  <a:pt x="377" y="111"/>
                  <a:pt x="363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2" y="117"/>
                  <a:pt x="362" y="117"/>
                </a:cubicBezTo>
                <a:cubicBezTo>
                  <a:pt x="362" y="117"/>
                  <a:pt x="362" y="117"/>
                  <a:pt x="362" y="118"/>
                </a:cubicBezTo>
                <a:cubicBezTo>
                  <a:pt x="362" y="120"/>
                  <a:pt x="362" y="123"/>
                  <a:pt x="362" y="129"/>
                </a:cubicBezTo>
                <a:cubicBezTo>
                  <a:pt x="364" y="129"/>
                  <a:pt x="364" y="129"/>
                  <a:pt x="364" y="129"/>
                </a:cubicBezTo>
                <a:cubicBezTo>
                  <a:pt x="364" y="128"/>
                  <a:pt x="364" y="128"/>
                  <a:pt x="364" y="128"/>
                </a:cubicBezTo>
                <a:cubicBezTo>
                  <a:pt x="364" y="128"/>
                  <a:pt x="364" y="128"/>
                  <a:pt x="353" y="129"/>
                </a:cubicBezTo>
                <a:cubicBezTo>
                  <a:pt x="352" y="129"/>
                  <a:pt x="352" y="129"/>
                  <a:pt x="352" y="129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52" y="130"/>
                  <a:pt x="352" y="130"/>
                  <a:pt x="346" y="143"/>
                </a:cubicBezTo>
                <a:cubicBezTo>
                  <a:pt x="346" y="145"/>
                  <a:pt x="346" y="145"/>
                  <a:pt x="346" y="145"/>
                </a:cubicBezTo>
                <a:cubicBezTo>
                  <a:pt x="347" y="145"/>
                  <a:pt x="347" y="145"/>
                  <a:pt x="347" y="145"/>
                </a:cubicBezTo>
                <a:cubicBezTo>
                  <a:pt x="347" y="145"/>
                  <a:pt x="351" y="147"/>
                  <a:pt x="354" y="147"/>
                </a:cubicBezTo>
                <a:cubicBezTo>
                  <a:pt x="356" y="147"/>
                  <a:pt x="358" y="146"/>
                  <a:pt x="359" y="145"/>
                </a:cubicBezTo>
                <a:cubicBezTo>
                  <a:pt x="362" y="142"/>
                  <a:pt x="364" y="138"/>
                  <a:pt x="364" y="138"/>
                </a:cubicBezTo>
                <a:cubicBezTo>
                  <a:pt x="362" y="137"/>
                  <a:pt x="362" y="137"/>
                  <a:pt x="362" y="137"/>
                </a:cubicBezTo>
                <a:cubicBezTo>
                  <a:pt x="361" y="138"/>
                  <a:pt x="361" y="138"/>
                  <a:pt x="361" y="138"/>
                </a:cubicBezTo>
                <a:cubicBezTo>
                  <a:pt x="361" y="138"/>
                  <a:pt x="361" y="138"/>
                  <a:pt x="363" y="140"/>
                </a:cubicBezTo>
                <a:cubicBezTo>
                  <a:pt x="365" y="141"/>
                  <a:pt x="368" y="144"/>
                  <a:pt x="374" y="149"/>
                </a:cubicBezTo>
                <a:cubicBezTo>
                  <a:pt x="375" y="148"/>
                  <a:pt x="375" y="148"/>
                  <a:pt x="375" y="148"/>
                </a:cubicBezTo>
                <a:cubicBezTo>
                  <a:pt x="373" y="148"/>
                  <a:pt x="373" y="148"/>
                  <a:pt x="373" y="148"/>
                </a:cubicBezTo>
                <a:cubicBezTo>
                  <a:pt x="373" y="148"/>
                  <a:pt x="373" y="148"/>
                  <a:pt x="374" y="149"/>
                </a:cubicBezTo>
                <a:cubicBezTo>
                  <a:pt x="374" y="150"/>
                  <a:pt x="375" y="153"/>
                  <a:pt x="376" y="157"/>
                </a:cubicBezTo>
                <a:cubicBezTo>
                  <a:pt x="376" y="157"/>
                  <a:pt x="376" y="157"/>
                  <a:pt x="376" y="157"/>
                </a:cubicBezTo>
                <a:cubicBezTo>
                  <a:pt x="376" y="157"/>
                  <a:pt x="376" y="157"/>
                  <a:pt x="376" y="157"/>
                </a:cubicBezTo>
                <a:cubicBezTo>
                  <a:pt x="376" y="157"/>
                  <a:pt x="376" y="157"/>
                  <a:pt x="378" y="158"/>
                </a:cubicBezTo>
                <a:cubicBezTo>
                  <a:pt x="379" y="159"/>
                  <a:pt x="381" y="160"/>
                  <a:pt x="385" y="163"/>
                </a:cubicBezTo>
                <a:cubicBezTo>
                  <a:pt x="385" y="161"/>
                  <a:pt x="385" y="161"/>
                  <a:pt x="385" y="161"/>
                </a:cubicBezTo>
                <a:cubicBezTo>
                  <a:pt x="384" y="163"/>
                  <a:pt x="384" y="163"/>
                  <a:pt x="384" y="163"/>
                </a:cubicBezTo>
                <a:cubicBezTo>
                  <a:pt x="384" y="163"/>
                  <a:pt x="384" y="163"/>
                  <a:pt x="398" y="175"/>
                </a:cubicBezTo>
                <a:cubicBezTo>
                  <a:pt x="399" y="174"/>
                  <a:pt x="399" y="174"/>
                  <a:pt x="399" y="174"/>
                </a:cubicBezTo>
                <a:cubicBezTo>
                  <a:pt x="398" y="172"/>
                  <a:pt x="398" y="172"/>
                  <a:pt x="398" y="172"/>
                </a:cubicBezTo>
                <a:cubicBezTo>
                  <a:pt x="398" y="172"/>
                  <a:pt x="398" y="172"/>
                  <a:pt x="390" y="176"/>
                </a:cubicBezTo>
                <a:cubicBezTo>
                  <a:pt x="391" y="178"/>
                  <a:pt x="391" y="178"/>
                  <a:pt x="391" y="178"/>
                </a:cubicBezTo>
                <a:cubicBezTo>
                  <a:pt x="391" y="176"/>
                  <a:pt x="391" y="176"/>
                  <a:pt x="391" y="176"/>
                </a:cubicBezTo>
                <a:cubicBezTo>
                  <a:pt x="391" y="176"/>
                  <a:pt x="391" y="176"/>
                  <a:pt x="387" y="176"/>
                </a:cubicBezTo>
                <a:cubicBezTo>
                  <a:pt x="385" y="176"/>
                  <a:pt x="385" y="176"/>
                  <a:pt x="385" y="176"/>
                </a:cubicBezTo>
                <a:cubicBezTo>
                  <a:pt x="385" y="178"/>
                  <a:pt x="385" y="178"/>
                  <a:pt x="385" y="178"/>
                </a:cubicBezTo>
                <a:cubicBezTo>
                  <a:pt x="385" y="178"/>
                  <a:pt x="385" y="178"/>
                  <a:pt x="385" y="178"/>
                </a:cubicBezTo>
                <a:cubicBezTo>
                  <a:pt x="385" y="179"/>
                  <a:pt x="385" y="181"/>
                  <a:pt x="385" y="184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78" y="179"/>
                </a:cubicBezTo>
                <a:cubicBezTo>
                  <a:pt x="377" y="179"/>
                  <a:pt x="377" y="179"/>
                  <a:pt x="377" y="179"/>
                </a:cubicBezTo>
                <a:cubicBezTo>
                  <a:pt x="376" y="179"/>
                  <a:pt x="376" y="179"/>
                  <a:pt x="376" y="179"/>
                </a:cubicBezTo>
                <a:cubicBezTo>
                  <a:pt x="376" y="179"/>
                  <a:pt x="376" y="179"/>
                  <a:pt x="376" y="179"/>
                </a:cubicBezTo>
                <a:cubicBezTo>
                  <a:pt x="375" y="180"/>
                  <a:pt x="369" y="184"/>
                  <a:pt x="364" y="184"/>
                </a:cubicBezTo>
                <a:cubicBezTo>
                  <a:pt x="364" y="186"/>
                  <a:pt x="364" y="186"/>
                  <a:pt x="364" y="186"/>
                </a:cubicBezTo>
                <a:cubicBezTo>
                  <a:pt x="364" y="184"/>
                  <a:pt x="364" y="184"/>
                  <a:pt x="364" y="184"/>
                </a:cubicBezTo>
                <a:cubicBezTo>
                  <a:pt x="362" y="184"/>
                  <a:pt x="359" y="182"/>
                  <a:pt x="356" y="179"/>
                </a:cubicBezTo>
                <a:cubicBezTo>
                  <a:pt x="353" y="177"/>
                  <a:pt x="351" y="174"/>
                  <a:pt x="348" y="172"/>
                </a:cubicBezTo>
                <a:cubicBezTo>
                  <a:pt x="348" y="172"/>
                  <a:pt x="348" y="172"/>
                  <a:pt x="348" y="172"/>
                </a:cubicBezTo>
                <a:cubicBezTo>
                  <a:pt x="348" y="172"/>
                  <a:pt x="348" y="172"/>
                  <a:pt x="348" y="172"/>
                </a:cubicBezTo>
                <a:cubicBezTo>
                  <a:pt x="346" y="172"/>
                  <a:pt x="344" y="173"/>
                  <a:pt x="343" y="174"/>
                </a:cubicBezTo>
                <a:cubicBezTo>
                  <a:pt x="340" y="176"/>
                  <a:pt x="338" y="181"/>
                  <a:pt x="338" y="181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1"/>
                  <a:pt x="341" y="181"/>
                  <a:pt x="341" y="181"/>
                </a:cubicBezTo>
                <a:cubicBezTo>
                  <a:pt x="341" y="181"/>
                  <a:pt x="341" y="180"/>
                  <a:pt x="340" y="179"/>
                </a:cubicBezTo>
                <a:cubicBezTo>
                  <a:pt x="340" y="179"/>
                  <a:pt x="339" y="178"/>
                  <a:pt x="339" y="178"/>
                </a:cubicBezTo>
                <a:cubicBezTo>
                  <a:pt x="338" y="178"/>
                  <a:pt x="337" y="177"/>
                  <a:pt x="337" y="177"/>
                </a:cubicBezTo>
                <a:cubicBezTo>
                  <a:pt x="336" y="177"/>
                  <a:pt x="335" y="177"/>
                  <a:pt x="335" y="178"/>
                </a:cubicBezTo>
                <a:cubicBezTo>
                  <a:pt x="335" y="178"/>
                  <a:pt x="335" y="178"/>
                  <a:pt x="335" y="178"/>
                </a:cubicBezTo>
                <a:cubicBezTo>
                  <a:pt x="334" y="178"/>
                  <a:pt x="334" y="178"/>
                  <a:pt x="334" y="178"/>
                </a:cubicBezTo>
                <a:cubicBezTo>
                  <a:pt x="333" y="180"/>
                  <a:pt x="332" y="181"/>
                  <a:pt x="331" y="183"/>
                </a:cubicBezTo>
                <a:cubicBezTo>
                  <a:pt x="330" y="185"/>
                  <a:pt x="328" y="187"/>
                  <a:pt x="324" y="190"/>
                </a:cubicBezTo>
                <a:cubicBezTo>
                  <a:pt x="324" y="190"/>
                  <a:pt x="324" y="190"/>
                  <a:pt x="324" y="190"/>
                </a:cubicBezTo>
                <a:cubicBezTo>
                  <a:pt x="323" y="190"/>
                  <a:pt x="323" y="190"/>
                  <a:pt x="323" y="190"/>
                </a:cubicBezTo>
                <a:cubicBezTo>
                  <a:pt x="322" y="193"/>
                  <a:pt x="320" y="193"/>
                  <a:pt x="317" y="193"/>
                </a:cubicBezTo>
                <a:cubicBezTo>
                  <a:pt x="314" y="193"/>
                  <a:pt x="310" y="192"/>
                  <a:pt x="307" y="192"/>
                </a:cubicBezTo>
                <a:cubicBezTo>
                  <a:pt x="306" y="192"/>
                  <a:pt x="305" y="192"/>
                  <a:pt x="304" y="192"/>
                </a:cubicBezTo>
                <a:cubicBezTo>
                  <a:pt x="304" y="192"/>
                  <a:pt x="304" y="192"/>
                  <a:pt x="304" y="192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2" y="194"/>
                  <a:pt x="302" y="196"/>
                  <a:pt x="302" y="197"/>
                </a:cubicBezTo>
                <a:cubicBezTo>
                  <a:pt x="302" y="199"/>
                  <a:pt x="302" y="201"/>
                  <a:pt x="303" y="202"/>
                </a:cubicBezTo>
                <a:cubicBezTo>
                  <a:pt x="304" y="204"/>
                  <a:pt x="304" y="206"/>
                  <a:pt x="304" y="207"/>
                </a:cubicBezTo>
                <a:cubicBezTo>
                  <a:pt x="304" y="208"/>
                  <a:pt x="304" y="208"/>
                  <a:pt x="304" y="208"/>
                </a:cubicBezTo>
                <a:cubicBezTo>
                  <a:pt x="306" y="209"/>
                  <a:pt x="306" y="209"/>
                  <a:pt x="306" y="209"/>
                </a:cubicBezTo>
                <a:cubicBezTo>
                  <a:pt x="304" y="208"/>
                  <a:pt x="304" y="208"/>
                  <a:pt x="304" y="208"/>
                </a:cubicBezTo>
                <a:cubicBezTo>
                  <a:pt x="304" y="208"/>
                  <a:pt x="304" y="209"/>
                  <a:pt x="303" y="209"/>
                </a:cubicBezTo>
                <a:cubicBezTo>
                  <a:pt x="303" y="209"/>
                  <a:pt x="302" y="209"/>
                  <a:pt x="301" y="209"/>
                </a:cubicBezTo>
                <a:cubicBezTo>
                  <a:pt x="300" y="209"/>
                  <a:pt x="298" y="209"/>
                  <a:pt x="297" y="209"/>
                </a:cubicBezTo>
                <a:cubicBezTo>
                  <a:pt x="295" y="209"/>
                  <a:pt x="294" y="209"/>
                  <a:pt x="292" y="210"/>
                </a:cubicBezTo>
                <a:cubicBezTo>
                  <a:pt x="294" y="211"/>
                  <a:pt x="294" y="211"/>
                  <a:pt x="294" y="211"/>
                </a:cubicBezTo>
                <a:cubicBezTo>
                  <a:pt x="293" y="210"/>
                  <a:pt x="293" y="210"/>
                  <a:pt x="293" y="210"/>
                </a:cubicBezTo>
                <a:cubicBezTo>
                  <a:pt x="292" y="211"/>
                  <a:pt x="291" y="212"/>
                  <a:pt x="290" y="213"/>
                </a:cubicBezTo>
                <a:cubicBezTo>
                  <a:pt x="290" y="214"/>
                  <a:pt x="290" y="215"/>
                  <a:pt x="290" y="216"/>
                </a:cubicBezTo>
                <a:cubicBezTo>
                  <a:pt x="290" y="219"/>
                  <a:pt x="291" y="221"/>
                  <a:pt x="291" y="221"/>
                </a:cubicBezTo>
                <a:cubicBezTo>
                  <a:pt x="292" y="221"/>
                  <a:pt x="292" y="221"/>
                  <a:pt x="292" y="221"/>
                </a:cubicBezTo>
                <a:cubicBezTo>
                  <a:pt x="292" y="219"/>
                  <a:pt x="292" y="219"/>
                  <a:pt x="292" y="219"/>
                </a:cubicBezTo>
                <a:cubicBezTo>
                  <a:pt x="292" y="219"/>
                  <a:pt x="288" y="220"/>
                  <a:pt x="284" y="220"/>
                </a:cubicBezTo>
                <a:cubicBezTo>
                  <a:pt x="282" y="221"/>
                  <a:pt x="280" y="221"/>
                  <a:pt x="278" y="222"/>
                </a:cubicBezTo>
                <a:cubicBezTo>
                  <a:pt x="276" y="222"/>
                  <a:pt x="274" y="223"/>
                  <a:pt x="272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225"/>
                  <a:pt x="271" y="225"/>
                  <a:pt x="271" y="226"/>
                </a:cubicBezTo>
                <a:cubicBezTo>
                  <a:pt x="271" y="228"/>
                  <a:pt x="272" y="229"/>
                  <a:pt x="273" y="231"/>
                </a:cubicBezTo>
                <a:cubicBezTo>
                  <a:pt x="277" y="235"/>
                  <a:pt x="283" y="240"/>
                  <a:pt x="283" y="248"/>
                </a:cubicBezTo>
                <a:cubicBezTo>
                  <a:pt x="284" y="248"/>
                  <a:pt x="284" y="248"/>
                  <a:pt x="284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2" y="252"/>
                  <a:pt x="279" y="255"/>
                  <a:pt x="276" y="258"/>
                </a:cubicBezTo>
                <a:cubicBezTo>
                  <a:pt x="274" y="259"/>
                  <a:pt x="273" y="260"/>
                  <a:pt x="272" y="260"/>
                </a:cubicBezTo>
                <a:cubicBezTo>
                  <a:pt x="271" y="261"/>
                  <a:pt x="271" y="261"/>
                  <a:pt x="270" y="261"/>
                </a:cubicBezTo>
                <a:cubicBezTo>
                  <a:pt x="270" y="261"/>
                  <a:pt x="270" y="261"/>
                  <a:pt x="270" y="261"/>
                </a:cubicBezTo>
                <a:cubicBezTo>
                  <a:pt x="270" y="261"/>
                  <a:pt x="270" y="261"/>
                  <a:pt x="270" y="261"/>
                </a:cubicBezTo>
                <a:cubicBezTo>
                  <a:pt x="271" y="263"/>
                  <a:pt x="271" y="263"/>
                  <a:pt x="271" y="263"/>
                </a:cubicBezTo>
                <a:cubicBezTo>
                  <a:pt x="271" y="261"/>
                  <a:pt x="271" y="261"/>
                  <a:pt x="271" y="261"/>
                </a:cubicBezTo>
                <a:cubicBezTo>
                  <a:pt x="271" y="261"/>
                  <a:pt x="271" y="261"/>
                  <a:pt x="261" y="260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0" y="260"/>
                  <a:pt x="260" y="260"/>
                  <a:pt x="260" y="260"/>
                </a:cubicBezTo>
                <a:cubicBezTo>
                  <a:pt x="260" y="260"/>
                  <a:pt x="259" y="261"/>
                  <a:pt x="256" y="262"/>
                </a:cubicBezTo>
                <a:cubicBezTo>
                  <a:pt x="251" y="264"/>
                  <a:pt x="245" y="267"/>
                  <a:pt x="239" y="270"/>
                </a:cubicBezTo>
                <a:cubicBezTo>
                  <a:pt x="236" y="271"/>
                  <a:pt x="233" y="273"/>
                  <a:pt x="232" y="273"/>
                </a:cubicBezTo>
                <a:cubicBezTo>
                  <a:pt x="231" y="274"/>
                  <a:pt x="230" y="274"/>
                  <a:pt x="229" y="274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27" y="275"/>
                  <a:pt x="227" y="274"/>
                </a:cubicBezTo>
                <a:cubicBezTo>
                  <a:pt x="226" y="274"/>
                  <a:pt x="225" y="272"/>
                  <a:pt x="224" y="272"/>
                </a:cubicBezTo>
                <a:cubicBezTo>
                  <a:pt x="224" y="271"/>
                  <a:pt x="224" y="271"/>
                  <a:pt x="223" y="270"/>
                </a:cubicBezTo>
                <a:cubicBezTo>
                  <a:pt x="223" y="270"/>
                  <a:pt x="223" y="270"/>
                  <a:pt x="223" y="270"/>
                </a:cubicBezTo>
                <a:cubicBezTo>
                  <a:pt x="223" y="269"/>
                  <a:pt x="223" y="269"/>
                  <a:pt x="223" y="269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2" y="269"/>
                  <a:pt x="222" y="269"/>
                  <a:pt x="203" y="264"/>
                </a:cubicBezTo>
                <a:cubicBezTo>
                  <a:pt x="203" y="264"/>
                  <a:pt x="203" y="264"/>
                  <a:pt x="203" y="264"/>
                </a:cubicBezTo>
                <a:cubicBezTo>
                  <a:pt x="202" y="264"/>
                  <a:pt x="202" y="264"/>
                  <a:pt x="202" y="264"/>
                </a:cubicBezTo>
                <a:cubicBezTo>
                  <a:pt x="202" y="264"/>
                  <a:pt x="202" y="264"/>
                  <a:pt x="194" y="271"/>
                </a:cubicBezTo>
                <a:cubicBezTo>
                  <a:pt x="195" y="272"/>
                  <a:pt x="195" y="272"/>
                  <a:pt x="195" y="272"/>
                </a:cubicBezTo>
                <a:cubicBezTo>
                  <a:pt x="196" y="271"/>
                  <a:pt x="196" y="271"/>
                  <a:pt x="196" y="271"/>
                </a:cubicBezTo>
                <a:cubicBezTo>
                  <a:pt x="196" y="271"/>
                  <a:pt x="196" y="271"/>
                  <a:pt x="189" y="263"/>
                </a:cubicBezTo>
                <a:cubicBezTo>
                  <a:pt x="189" y="262"/>
                  <a:pt x="189" y="262"/>
                  <a:pt x="189" y="262"/>
                </a:cubicBezTo>
                <a:cubicBezTo>
                  <a:pt x="188" y="262"/>
                  <a:pt x="188" y="262"/>
                  <a:pt x="188" y="262"/>
                </a:cubicBezTo>
                <a:cubicBezTo>
                  <a:pt x="188" y="262"/>
                  <a:pt x="188" y="262"/>
                  <a:pt x="182" y="264"/>
                </a:cubicBezTo>
                <a:cubicBezTo>
                  <a:pt x="183" y="265"/>
                  <a:pt x="183" y="265"/>
                  <a:pt x="183" y="265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84" y="264"/>
                  <a:pt x="184" y="264"/>
                  <a:pt x="176" y="255"/>
                </a:cubicBezTo>
                <a:cubicBezTo>
                  <a:pt x="175" y="254"/>
                  <a:pt x="175" y="254"/>
                  <a:pt x="175" y="254"/>
                </a:cubicBezTo>
                <a:cubicBezTo>
                  <a:pt x="174" y="255"/>
                  <a:pt x="174" y="255"/>
                  <a:pt x="174" y="255"/>
                </a:cubicBezTo>
                <a:cubicBezTo>
                  <a:pt x="174" y="255"/>
                  <a:pt x="171" y="256"/>
                  <a:pt x="169" y="258"/>
                </a:cubicBezTo>
                <a:cubicBezTo>
                  <a:pt x="166" y="259"/>
                  <a:pt x="163" y="261"/>
                  <a:pt x="161" y="263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1" y="262"/>
                  <a:pt x="161" y="262"/>
                  <a:pt x="161" y="262"/>
                </a:cubicBezTo>
                <a:cubicBezTo>
                  <a:pt x="161" y="262"/>
                  <a:pt x="159" y="261"/>
                  <a:pt x="159" y="259"/>
                </a:cubicBezTo>
                <a:cubicBezTo>
                  <a:pt x="158" y="258"/>
                  <a:pt x="158" y="258"/>
                  <a:pt x="157" y="257"/>
                </a:cubicBezTo>
                <a:cubicBezTo>
                  <a:pt x="157" y="257"/>
                  <a:pt x="157" y="257"/>
                  <a:pt x="157" y="257"/>
                </a:cubicBezTo>
                <a:cubicBezTo>
                  <a:pt x="156" y="254"/>
                  <a:pt x="156" y="254"/>
                  <a:pt x="156" y="254"/>
                </a:cubicBezTo>
                <a:cubicBezTo>
                  <a:pt x="155" y="256"/>
                  <a:pt x="155" y="256"/>
                  <a:pt x="155" y="256"/>
                </a:cubicBezTo>
                <a:cubicBezTo>
                  <a:pt x="154" y="256"/>
                  <a:pt x="154" y="256"/>
                  <a:pt x="150" y="262"/>
                </a:cubicBezTo>
                <a:cubicBezTo>
                  <a:pt x="152" y="263"/>
                  <a:pt x="152" y="263"/>
                  <a:pt x="152" y="263"/>
                </a:cubicBezTo>
                <a:cubicBezTo>
                  <a:pt x="152" y="261"/>
                  <a:pt x="152" y="261"/>
                  <a:pt x="152" y="261"/>
                </a:cubicBezTo>
                <a:cubicBezTo>
                  <a:pt x="152" y="261"/>
                  <a:pt x="152" y="261"/>
                  <a:pt x="144" y="261"/>
                </a:cubicBezTo>
                <a:cubicBezTo>
                  <a:pt x="142" y="261"/>
                  <a:pt x="142" y="261"/>
                  <a:pt x="142" y="261"/>
                </a:cubicBezTo>
                <a:cubicBezTo>
                  <a:pt x="142" y="263"/>
                  <a:pt x="142" y="263"/>
                  <a:pt x="142" y="263"/>
                </a:cubicBezTo>
                <a:cubicBezTo>
                  <a:pt x="142" y="263"/>
                  <a:pt x="142" y="263"/>
                  <a:pt x="143" y="270"/>
                </a:cubicBezTo>
                <a:cubicBezTo>
                  <a:pt x="145" y="269"/>
                  <a:pt x="145" y="269"/>
                  <a:pt x="145" y="269"/>
                </a:cubicBezTo>
                <a:cubicBezTo>
                  <a:pt x="144" y="268"/>
                  <a:pt x="144" y="268"/>
                  <a:pt x="144" y="268"/>
                </a:cubicBezTo>
                <a:cubicBezTo>
                  <a:pt x="144" y="268"/>
                  <a:pt x="144" y="268"/>
                  <a:pt x="137" y="274"/>
                </a:cubicBezTo>
                <a:cubicBezTo>
                  <a:pt x="138" y="275"/>
                  <a:pt x="138" y="275"/>
                  <a:pt x="138" y="275"/>
                </a:cubicBezTo>
                <a:cubicBezTo>
                  <a:pt x="139" y="274"/>
                  <a:pt x="139" y="274"/>
                  <a:pt x="139" y="274"/>
                </a:cubicBezTo>
                <a:cubicBezTo>
                  <a:pt x="139" y="274"/>
                  <a:pt x="139" y="274"/>
                  <a:pt x="137" y="270"/>
                </a:cubicBezTo>
                <a:cubicBezTo>
                  <a:pt x="136" y="269"/>
                  <a:pt x="136" y="269"/>
                  <a:pt x="136" y="269"/>
                </a:cubicBezTo>
                <a:cubicBezTo>
                  <a:pt x="135" y="269"/>
                  <a:pt x="135" y="269"/>
                  <a:pt x="135" y="269"/>
                </a:cubicBezTo>
                <a:cubicBezTo>
                  <a:pt x="135" y="269"/>
                  <a:pt x="135" y="269"/>
                  <a:pt x="125" y="276"/>
                </a:cubicBezTo>
                <a:cubicBezTo>
                  <a:pt x="126" y="277"/>
                  <a:pt x="126" y="277"/>
                  <a:pt x="126" y="277"/>
                </a:cubicBezTo>
                <a:cubicBezTo>
                  <a:pt x="125" y="276"/>
                  <a:pt x="125" y="276"/>
                  <a:pt x="125" y="276"/>
                </a:cubicBezTo>
                <a:cubicBezTo>
                  <a:pt x="125" y="276"/>
                  <a:pt x="125" y="276"/>
                  <a:pt x="121" y="277"/>
                </a:cubicBezTo>
                <a:cubicBezTo>
                  <a:pt x="121" y="278"/>
                  <a:pt x="121" y="278"/>
                  <a:pt x="121" y="278"/>
                </a:cubicBezTo>
                <a:cubicBezTo>
                  <a:pt x="121" y="278"/>
                  <a:pt x="121" y="278"/>
                  <a:pt x="121" y="278"/>
                </a:cubicBezTo>
                <a:cubicBezTo>
                  <a:pt x="121" y="278"/>
                  <a:pt x="121" y="278"/>
                  <a:pt x="118" y="282"/>
                </a:cubicBezTo>
                <a:cubicBezTo>
                  <a:pt x="119" y="283"/>
                  <a:pt x="119" y="283"/>
                  <a:pt x="119" y="283"/>
                </a:cubicBezTo>
                <a:cubicBezTo>
                  <a:pt x="119" y="281"/>
                  <a:pt x="119" y="281"/>
                  <a:pt x="119" y="281"/>
                </a:cubicBezTo>
                <a:cubicBezTo>
                  <a:pt x="119" y="281"/>
                  <a:pt x="119" y="281"/>
                  <a:pt x="103" y="281"/>
                </a:cubicBezTo>
                <a:cubicBezTo>
                  <a:pt x="102" y="281"/>
                  <a:pt x="102" y="281"/>
                  <a:pt x="102" y="281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99" y="288"/>
                </a:cubicBezTo>
                <a:cubicBezTo>
                  <a:pt x="100" y="288"/>
                  <a:pt x="100" y="288"/>
                  <a:pt x="100" y="288"/>
                </a:cubicBezTo>
                <a:cubicBezTo>
                  <a:pt x="101" y="287"/>
                  <a:pt x="101" y="287"/>
                  <a:pt x="101" y="287"/>
                </a:cubicBezTo>
                <a:cubicBezTo>
                  <a:pt x="101" y="287"/>
                  <a:pt x="101" y="287"/>
                  <a:pt x="94" y="284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2" y="284"/>
                  <a:pt x="92" y="284"/>
                  <a:pt x="92" y="284"/>
                </a:cubicBezTo>
                <a:cubicBezTo>
                  <a:pt x="92" y="284"/>
                  <a:pt x="92" y="284"/>
                  <a:pt x="86" y="291"/>
                </a:cubicBezTo>
                <a:cubicBezTo>
                  <a:pt x="87" y="292"/>
                  <a:pt x="87" y="292"/>
                  <a:pt x="87" y="292"/>
                </a:cubicBezTo>
                <a:cubicBezTo>
                  <a:pt x="87" y="291"/>
                  <a:pt x="87" y="291"/>
                  <a:pt x="87" y="291"/>
                </a:cubicBezTo>
                <a:cubicBezTo>
                  <a:pt x="87" y="291"/>
                  <a:pt x="87" y="291"/>
                  <a:pt x="73" y="292"/>
                </a:cubicBezTo>
                <a:cubicBezTo>
                  <a:pt x="73" y="294"/>
                  <a:pt x="73" y="294"/>
                  <a:pt x="73" y="294"/>
                </a:cubicBezTo>
                <a:cubicBezTo>
                  <a:pt x="75" y="293"/>
                  <a:pt x="75" y="293"/>
                  <a:pt x="75" y="293"/>
                </a:cubicBezTo>
                <a:cubicBezTo>
                  <a:pt x="75" y="293"/>
                  <a:pt x="75" y="293"/>
                  <a:pt x="69" y="266"/>
                </a:cubicBezTo>
                <a:cubicBezTo>
                  <a:pt x="68" y="267"/>
                  <a:pt x="68" y="267"/>
                  <a:pt x="68" y="267"/>
                </a:cubicBezTo>
                <a:cubicBezTo>
                  <a:pt x="69" y="267"/>
                  <a:pt x="69" y="267"/>
                  <a:pt x="69" y="267"/>
                </a:cubicBezTo>
                <a:cubicBezTo>
                  <a:pt x="69" y="267"/>
                  <a:pt x="69" y="267"/>
                  <a:pt x="73" y="255"/>
                </a:cubicBezTo>
                <a:cubicBezTo>
                  <a:pt x="74" y="254"/>
                  <a:pt x="74" y="254"/>
                  <a:pt x="74" y="254"/>
                </a:cubicBezTo>
                <a:cubicBezTo>
                  <a:pt x="73" y="253"/>
                  <a:pt x="73" y="253"/>
                  <a:pt x="73" y="253"/>
                </a:cubicBezTo>
                <a:cubicBezTo>
                  <a:pt x="73" y="253"/>
                  <a:pt x="73" y="253"/>
                  <a:pt x="60" y="248"/>
                </a:cubicBezTo>
                <a:cubicBezTo>
                  <a:pt x="60" y="249"/>
                  <a:pt x="60" y="249"/>
                  <a:pt x="60" y="249"/>
                </a:cubicBezTo>
                <a:cubicBezTo>
                  <a:pt x="61" y="249"/>
                  <a:pt x="61" y="249"/>
                  <a:pt x="61" y="249"/>
                </a:cubicBezTo>
                <a:cubicBezTo>
                  <a:pt x="61" y="249"/>
                  <a:pt x="61" y="249"/>
                  <a:pt x="60" y="231"/>
                </a:cubicBezTo>
                <a:cubicBezTo>
                  <a:pt x="60" y="230"/>
                  <a:pt x="60" y="230"/>
                  <a:pt x="60" y="230"/>
                </a:cubicBezTo>
                <a:cubicBezTo>
                  <a:pt x="58" y="230"/>
                  <a:pt x="58" y="230"/>
                  <a:pt x="58" y="230"/>
                </a:cubicBezTo>
                <a:cubicBezTo>
                  <a:pt x="58" y="230"/>
                  <a:pt x="58" y="230"/>
                  <a:pt x="45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4" y="230"/>
                  <a:pt x="44" y="230"/>
                  <a:pt x="43" y="230"/>
                </a:cubicBezTo>
                <a:cubicBezTo>
                  <a:pt x="41" y="230"/>
                  <a:pt x="39" y="229"/>
                  <a:pt x="37" y="227"/>
                </a:cubicBezTo>
                <a:cubicBezTo>
                  <a:pt x="35" y="226"/>
                  <a:pt x="34" y="223"/>
                  <a:pt x="33" y="221"/>
                </a:cubicBezTo>
                <a:cubicBezTo>
                  <a:pt x="33" y="221"/>
                  <a:pt x="33" y="221"/>
                  <a:pt x="33" y="221"/>
                </a:cubicBezTo>
                <a:cubicBezTo>
                  <a:pt x="32" y="221"/>
                  <a:pt x="32" y="221"/>
                  <a:pt x="32" y="221"/>
                </a:cubicBezTo>
                <a:cubicBezTo>
                  <a:pt x="31" y="220"/>
                  <a:pt x="28" y="218"/>
                  <a:pt x="25" y="216"/>
                </a:cubicBezTo>
                <a:cubicBezTo>
                  <a:pt x="22" y="214"/>
                  <a:pt x="20" y="213"/>
                  <a:pt x="20" y="213"/>
                </a:cubicBezTo>
                <a:cubicBezTo>
                  <a:pt x="19" y="214"/>
                  <a:pt x="19" y="214"/>
                  <a:pt x="19" y="214"/>
                </a:cubicBezTo>
                <a:cubicBezTo>
                  <a:pt x="20" y="215"/>
                  <a:pt x="20" y="215"/>
                  <a:pt x="20" y="215"/>
                </a:cubicBezTo>
                <a:cubicBezTo>
                  <a:pt x="20" y="215"/>
                  <a:pt x="20" y="215"/>
                  <a:pt x="31" y="200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31" y="198"/>
                  <a:pt x="31" y="198"/>
                  <a:pt x="31" y="198"/>
                </a:cubicBezTo>
                <a:cubicBezTo>
                  <a:pt x="31" y="198"/>
                  <a:pt x="31" y="198"/>
                  <a:pt x="20" y="187"/>
                </a:cubicBezTo>
                <a:cubicBezTo>
                  <a:pt x="19" y="188"/>
                  <a:pt x="19" y="188"/>
                  <a:pt x="19" y="188"/>
                </a:cubicBezTo>
                <a:cubicBezTo>
                  <a:pt x="21" y="189"/>
                  <a:pt x="21" y="189"/>
                  <a:pt x="21" y="189"/>
                </a:cubicBezTo>
                <a:cubicBezTo>
                  <a:pt x="21" y="189"/>
                  <a:pt x="21" y="189"/>
                  <a:pt x="26" y="177"/>
                </a:cubicBezTo>
                <a:cubicBezTo>
                  <a:pt x="27" y="175"/>
                  <a:pt x="27" y="175"/>
                  <a:pt x="27" y="175"/>
                </a:cubicBezTo>
                <a:cubicBezTo>
                  <a:pt x="25" y="175"/>
                  <a:pt x="25" y="175"/>
                  <a:pt x="25" y="175"/>
                </a:cubicBezTo>
                <a:cubicBezTo>
                  <a:pt x="25" y="175"/>
                  <a:pt x="25" y="175"/>
                  <a:pt x="17" y="172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3"/>
                  <a:pt x="18" y="169"/>
                  <a:pt x="24" y="165"/>
                </a:cubicBezTo>
                <a:cubicBezTo>
                  <a:pt x="24" y="165"/>
                  <a:pt x="24" y="165"/>
                  <a:pt x="24" y="165"/>
                </a:cubicBezTo>
                <a:cubicBezTo>
                  <a:pt x="24" y="165"/>
                  <a:pt x="24" y="165"/>
                  <a:pt x="24" y="165"/>
                </a:cubicBezTo>
                <a:cubicBezTo>
                  <a:pt x="26" y="164"/>
                  <a:pt x="28" y="163"/>
                  <a:pt x="30" y="163"/>
                </a:cubicBezTo>
                <a:cubicBezTo>
                  <a:pt x="31" y="163"/>
                  <a:pt x="32" y="163"/>
                  <a:pt x="34" y="163"/>
                </a:cubicBezTo>
                <a:cubicBezTo>
                  <a:pt x="35" y="163"/>
                  <a:pt x="36" y="163"/>
                  <a:pt x="37" y="163"/>
                </a:cubicBezTo>
                <a:cubicBezTo>
                  <a:pt x="37" y="163"/>
                  <a:pt x="37" y="163"/>
                  <a:pt x="37" y="163"/>
                </a:cubicBezTo>
                <a:cubicBezTo>
                  <a:pt x="37" y="163"/>
                  <a:pt x="37" y="163"/>
                  <a:pt x="37" y="163"/>
                </a:cubicBezTo>
                <a:cubicBezTo>
                  <a:pt x="39" y="162"/>
                  <a:pt x="40" y="160"/>
                  <a:pt x="41" y="158"/>
                </a:cubicBezTo>
                <a:cubicBezTo>
                  <a:pt x="42" y="157"/>
                  <a:pt x="42" y="155"/>
                  <a:pt x="42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2" y="156"/>
                  <a:pt x="42" y="156"/>
                  <a:pt x="42" y="156"/>
                </a:cubicBezTo>
                <a:cubicBezTo>
                  <a:pt x="42" y="156"/>
                  <a:pt x="42" y="156"/>
                  <a:pt x="54" y="135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3" y="131"/>
                  <a:pt x="50" y="127"/>
                </a:cubicBezTo>
                <a:cubicBezTo>
                  <a:pt x="47" y="123"/>
                  <a:pt x="43" y="119"/>
                  <a:pt x="39" y="117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36" y="115"/>
                  <a:pt x="31" y="113"/>
                  <a:pt x="26" y="111"/>
                </a:cubicBezTo>
                <a:cubicBezTo>
                  <a:pt x="21" y="110"/>
                  <a:pt x="17" y="109"/>
                  <a:pt x="17" y="109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8" y="110"/>
                  <a:pt x="18" y="110"/>
                  <a:pt x="14" y="98"/>
                </a:cubicBezTo>
                <a:cubicBezTo>
                  <a:pt x="14" y="97"/>
                  <a:pt x="14" y="97"/>
                  <a:pt x="14" y="97"/>
                </a:cubicBezTo>
                <a:cubicBezTo>
                  <a:pt x="14" y="97"/>
                  <a:pt x="14" y="97"/>
                  <a:pt x="14" y="97"/>
                </a:cubicBezTo>
                <a:cubicBezTo>
                  <a:pt x="14" y="97"/>
                  <a:pt x="14" y="97"/>
                  <a:pt x="3" y="85"/>
                </a:cubicBezTo>
                <a:cubicBezTo>
                  <a:pt x="2" y="86"/>
                  <a:pt x="2" y="86"/>
                  <a:pt x="2" y="86"/>
                </a:cubicBezTo>
                <a:cubicBezTo>
                  <a:pt x="3" y="86"/>
                  <a:pt x="3" y="86"/>
                  <a:pt x="3" y="86"/>
                </a:cubicBezTo>
                <a:cubicBezTo>
                  <a:pt x="3" y="86"/>
                  <a:pt x="3" y="86"/>
                  <a:pt x="6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5" y="67"/>
                  <a:pt x="5" y="67"/>
                  <a:pt x="5" y="67"/>
                </a:cubicBezTo>
                <a:cubicBezTo>
                  <a:pt x="5" y="67"/>
                  <a:pt x="9" y="66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4" y="60"/>
                  <a:pt x="14" y="57"/>
                  <a:pt x="14" y="55"/>
                </a:cubicBezTo>
                <a:cubicBezTo>
                  <a:pt x="14" y="52"/>
                  <a:pt x="14" y="51"/>
                  <a:pt x="14" y="51"/>
                </a:cubicBezTo>
                <a:cubicBezTo>
                  <a:pt x="12" y="51"/>
                  <a:pt x="12" y="51"/>
                  <a:pt x="12" y="51"/>
                </a:cubicBezTo>
                <a:cubicBezTo>
                  <a:pt x="14" y="52"/>
                  <a:pt x="14" y="52"/>
                  <a:pt x="14" y="52"/>
                </a:cubicBezTo>
                <a:cubicBezTo>
                  <a:pt x="14" y="52"/>
                  <a:pt x="15" y="50"/>
                  <a:pt x="17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48"/>
                  <a:pt x="21" y="50"/>
                  <a:pt x="24" y="51"/>
                </a:cubicBezTo>
                <a:cubicBezTo>
                  <a:pt x="25" y="52"/>
                  <a:pt x="27" y="53"/>
                  <a:pt x="28" y="53"/>
                </a:cubicBezTo>
                <a:cubicBezTo>
                  <a:pt x="29" y="53"/>
                  <a:pt x="30" y="54"/>
                  <a:pt x="31" y="54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54"/>
                  <a:pt x="31" y="54"/>
                  <a:pt x="31" y="54"/>
                </a:cubicBezTo>
                <a:cubicBezTo>
                  <a:pt x="34" y="54"/>
                  <a:pt x="37" y="54"/>
                  <a:pt x="38" y="54"/>
                </a:cubicBezTo>
                <a:cubicBezTo>
                  <a:pt x="39" y="54"/>
                  <a:pt x="39" y="54"/>
                  <a:pt x="39" y="55"/>
                </a:cubicBezTo>
                <a:cubicBezTo>
                  <a:pt x="39" y="55"/>
                  <a:pt x="39" y="55"/>
                  <a:pt x="39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7"/>
                  <a:pt x="39" y="58"/>
                </a:cubicBezTo>
                <a:cubicBezTo>
                  <a:pt x="39" y="58"/>
                  <a:pt x="39" y="59"/>
                  <a:pt x="39" y="60"/>
                </a:cubicBezTo>
                <a:cubicBezTo>
                  <a:pt x="38" y="61"/>
                  <a:pt x="36" y="61"/>
                  <a:pt x="34" y="63"/>
                </a:cubicBezTo>
                <a:cubicBezTo>
                  <a:pt x="32" y="64"/>
                  <a:pt x="30" y="66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2"/>
                  <a:pt x="30" y="73"/>
                  <a:pt x="31" y="75"/>
                </a:cubicBezTo>
                <a:cubicBezTo>
                  <a:pt x="32" y="77"/>
                  <a:pt x="34" y="78"/>
                  <a:pt x="37" y="79"/>
                </a:cubicBezTo>
                <a:cubicBezTo>
                  <a:pt x="39" y="79"/>
                  <a:pt x="42" y="79"/>
                  <a:pt x="45" y="79"/>
                </a:cubicBezTo>
                <a:cubicBezTo>
                  <a:pt x="45" y="78"/>
                  <a:pt x="45" y="78"/>
                  <a:pt x="45" y="78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46" y="79"/>
                  <a:pt x="46" y="79"/>
                </a:cubicBezTo>
                <a:cubicBezTo>
                  <a:pt x="48" y="79"/>
                  <a:pt x="50" y="79"/>
                  <a:pt x="53" y="78"/>
                </a:cubicBezTo>
                <a:cubicBezTo>
                  <a:pt x="56" y="76"/>
                  <a:pt x="60" y="74"/>
                  <a:pt x="63" y="72"/>
                </a:cubicBezTo>
                <a:cubicBezTo>
                  <a:pt x="65" y="71"/>
                  <a:pt x="66" y="70"/>
                  <a:pt x="68" y="69"/>
                </a:cubicBezTo>
                <a:cubicBezTo>
                  <a:pt x="69" y="69"/>
                  <a:pt x="70" y="69"/>
                  <a:pt x="71" y="69"/>
                </a:cubicBezTo>
                <a:cubicBezTo>
                  <a:pt x="71" y="69"/>
                  <a:pt x="72" y="69"/>
                  <a:pt x="74" y="69"/>
                </a:cubicBezTo>
                <a:cubicBezTo>
                  <a:pt x="76" y="70"/>
                  <a:pt x="78" y="71"/>
                  <a:pt x="79" y="72"/>
                </a:cubicBezTo>
                <a:cubicBezTo>
                  <a:pt x="80" y="73"/>
                  <a:pt x="81" y="73"/>
                  <a:pt x="81" y="73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4"/>
                  <a:pt x="83" y="74"/>
                  <a:pt x="84" y="74"/>
                </a:cubicBezTo>
                <a:cubicBezTo>
                  <a:pt x="85" y="74"/>
                  <a:pt x="88" y="74"/>
                  <a:pt x="94" y="74"/>
                </a:cubicBezTo>
                <a:cubicBezTo>
                  <a:pt x="94" y="72"/>
                  <a:pt x="94" y="72"/>
                  <a:pt x="94" y="72"/>
                </a:cubicBezTo>
                <a:cubicBezTo>
                  <a:pt x="93" y="74"/>
                  <a:pt x="93" y="74"/>
                  <a:pt x="93" y="74"/>
                </a:cubicBezTo>
                <a:cubicBezTo>
                  <a:pt x="93" y="74"/>
                  <a:pt x="103" y="80"/>
                  <a:pt x="116" y="80"/>
                </a:cubicBezTo>
                <a:cubicBezTo>
                  <a:pt x="117" y="80"/>
                  <a:pt x="118" y="79"/>
                  <a:pt x="119" y="79"/>
                </a:cubicBezTo>
                <a:cubicBezTo>
                  <a:pt x="119" y="79"/>
                  <a:pt x="119" y="79"/>
                  <a:pt x="119" y="79"/>
                </a:cubicBezTo>
                <a:cubicBezTo>
                  <a:pt x="127" y="79"/>
                  <a:pt x="131" y="77"/>
                  <a:pt x="134" y="74"/>
                </a:cubicBezTo>
                <a:cubicBezTo>
                  <a:pt x="137" y="71"/>
                  <a:pt x="139" y="69"/>
                  <a:pt x="141" y="67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7"/>
                  <a:pt x="142" y="67"/>
                  <a:pt x="142" y="67"/>
                </a:cubicBezTo>
                <a:cubicBezTo>
                  <a:pt x="144" y="67"/>
                  <a:pt x="145" y="67"/>
                  <a:pt x="146" y="68"/>
                </a:cubicBezTo>
                <a:cubicBezTo>
                  <a:pt x="147" y="68"/>
                  <a:pt x="148" y="69"/>
                  <a:pt x="150" y="69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1" y="69"/>
                  <a:pt x="153" y="69"/>
                  <a:pt x="154" y="69"/>
                </a:cubicBezTo>
                <a:cubicBezTo>
                  <a:pt x="158" y="69"/>
                  <a:pt x="162" y="68"/>
                  <a:pt x="165" y="67"/>
                </a:cubicBezTo>
                <a:cubicBezTo>
                  <a:pt x="168" y="66"/>
                  <a:pt x="170" y="64"/>
                  <a:pt x="170" y="64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69" y="64"/>
                  <a:pt x="169" y="64"/>
                  <a:pt x="169" y="64"/>
                </a:cubicBezTo>
                <a:cubicBezTo>
                  <a:pt x="169" y="64"/>
                  <a:pt x="169" y="64"/>
                  <a:pt x="170" y="65"/>
                </a:cubicBezTo>
                <a:cubicBezTo>
                  <a:pt x="171" y="65"/>
                  <a:pt x="173" y="66"/>
                  <a:pt x="178" y="68"/>
                </a:cubicBezTo>
                <a:cubicBezTo>
                  <a:pt x="179" y="69"/>
                  <a:pt x="179" y="69"/>
                  <a:pt x="179" y="69"/>
                </a:cubicBezTo>
                <a:cubicBezTo>
                  <a:pt x="179" y="68"/>
                  <a:pt x="179" y="68"/>
                  <a:pt x="179" y="68"/>
                </a:cubicBezTo>
                <a:cubicBezTo>
                  <a:pt x="179" y="68"/>
                  <a:pt x="179" y="68"/>
                  <a:pt x="187" y="64"/>
                </a:cubicBezTo>
                <a:cubicBezTo>
                  <a:pt x="187" y="63"/>
                  <a:pt x="187" y="63"/>
                  <a:pt x="187" y="63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85" y="64"/>
                  <a:pt x="186" y="65"/>
                  <a:pt x="188" y="66"/>
                </a:cubicBezTo>
                <a:cubicBezTo>
                  <a:pt x="190" y="67"/>
                  <a:pt x="193" y="69"/>
                  <a:pt x="197" y="69"/>
                </a:cubicBezTo>
                <a:cubicBezTo>
                  <a:pt x="200" y="69"/>
                  <a:pt x="203" y="68"/>
                  <a:pt x="207" y="67"/>
                </a:cubicBezTo>
                <a:cubicBezTo>
                  <a:pt x="207" y="67"/>
                  <a:pt x="207" y="67"/>
                  <a:pt x="207" y="67"/>
                </a:cubicBezTo>
                <a:cubicBezTo>
                  <a:pt x="207" y="67"/>
                  <a:pt x="207" y="67"/>
                  <a:pt x="207" y="67"/>
                </a:cubicBezTo>
                <a:cubicBezTo>
                  <a:pt x="216" y="65"/>
                  <a:pt x="221" y="61"/>
                  <a:pt x="225" y="57"/>
                </a:cubicBezTo>
                <a:cubicBezTo>
                  <a:pt x="229" y="52"/>
                  <a:pt x="231" y="48"/>
                  <a:pt x="234" y="44"/>
                </a:cubicBezTo>
                <a:cubicBezTo>
                  <a:pt x="237" y="40"/>
                  <a:pt x="241" y="34"/>
                  <a:pt x="245" y="30"/>
                </a:cubicBezTo>
                <a:cubicBezTo>
                  <a:pt x="249" y="25"/>
                  <a:pt x="254" y="22"/>
                  <a:pt x="257" y="21"/>
                </a:cubicBezTo>
                <a:cubicBezTo>
                  <a:pt x="257" y="21"/>
                  <a:pt x="257" y="21"/>
                  <a:pt x="257" y="21"/>
                </a:cubicBezTo>
                <a:cubicBezTo>
                  <a:pt x="257" y="21"/>
                  <a:pt x="257" y="21"/>
                  <a:pt x="257" y="21"/>
                </a:cubicBezTo>
                <a:cubicBezTo>
                  <a:pt x="259" y="21"/>
                  <a:pt x="262" y="20"/>
                  <a:pt x="265" y="19"/>
                </a:cubicBezTo>
                <a:cubicBezTo>
                  <a:pt x="274" y="14"/>
                  <a:pt x="288" y="7"/>
                  <a:pt x="297" y="4"/>
                </a:cubicBezTo>
                <a:cubicBezTo>
                  <a:pt x="297" y="4"/>
                  <a:pt x="297" y="4"/>
                  <a:pt x="297" y="4"/>
                </a:cubicBezTo>
                <a:cubicBezTo>
                  <a:pt x="297" y="4"/>
                  <a:pt x="297" y="4"/>
                  <a:pt x="297" y="4"/>
                </a:cubicBezTo>
                <a:cubicBezTo>
                  <a:pt x="298" y="3"/>
                  <a:pt x="300" y="3"/>
                  <a:pt x="301" y="3"/>
                </a:cubicBezTo>
                <a:cubicBezTo>
                  <a:pt x="305" y="3"/>
                  <a:pt x="308" y="5"/>
                  <a:pt x="311" y="7"/>
                </a:cubicBezTo>
                <a:cubicBezTo>
                  <a:pt x="313" y="8"/>
                  <a:pt x="315" y="9"/>
                  <a:pt x="316" y="10"/>
                </a:cubicBezTo>
                <a:cubicBezTo>
                  <a:pt x="317" y="11"/>
                  <a:pt x="319" y="12"/>
                  <a:pt x="320" y="12"/>
                </a:cubicBezTo>
                <a:cubicBezTo>
                  <a:pt x="321" y="12"/>
                  <a:pt x="321" y="12"/>
                  <a:pt x="322" y="12"/>
                </a:cubicBezTo>
                <a:cubicBezTo>
                  <a:pt x="323" y="12"/>
                  <a:pt x="325" y="11"/>
                  <a:pt x="327" y="11"/>
                </a:cubicBezTo>
                <a:cubicBezTo>
                  <a:pt x="329" y="9"/>
                  <a:pt x="331" y="8"/>
                  <a:pt x="333" y="6"/>
                </a:cubicBezTo>
                <a:cubicBezTo>
                  <a:pt x="334" y="5"/>
                  <a:pt x="335" y="5"/>
                  <a:pt x="336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8" y="5"/>
                </a:cubicBezTo>
                <a:cubicBezTo>
                  <a:pt x="338" y="6"/>
                  <a:pt x="339" y="7"/>
                  <a:pt x="339" y="9"/>
                </a:cubicBezTo>
                <a:cubicBezTo>
                  <a:pt x="340" y="10"/>
                  <a:pt x="341" y="11"/>
                  <a:pt x="343" y="12"/>
                </a:cubicBezTo>
                <a:cubicBezTo>
                  <a:pt x="344" y="12"/>
                  <a:pt x="344" y="12"/>
                  <a:pt x="344" y="12"/>
                </a:cubicBezTo>
                <a:cubicBezTo>
                  <a:pt x="346" y="12"/>
                  <a:pt x="347" y="11"/>
                  <a:pt x="349" y="11"/>
                </a:cubicBezTo>
                <a:cubicBezTo>
                  <a:pt x="353" y="8"/>
                  <a:pt x="357" y="3"/>
                  <a:pt x="357" y="3"/>
                </a:cubicBezTo>
                <a:cubicBezTo>
                  <a:pt x="356" y="2"/>
                  <a:pt x="356" y="2"/>
                  <a:pt x="356" y="2"/>
                </a:cubicBezTo>
                <a:cubicBezTo>
                  <a:pt x="354" y="3"/>
                  <a:pt x="354" y="3"/>
                  <a:pt x="354" y="3"/>
                </a:cubicBezTo>
                <a:cubicBezTo>
                  <a:pt x="354" y="3"/>
                  <a:pt x="354" y="3"/>
                  <a:pt x="360" y="16"/>
                </a:cubicBezTo>
                <a:cubicBezTo>
                  <a:pt x="360" y="17"/>
                  <a:pt x="360" y="17"/>
                  <a:pt x="360" y="17"/>
                </a:cubicBezTo>
                <a:cubicBezTo>
                  <a:pt x="361" y="17"/>
                  <a:pt x="361" y="17"/>
                  <a:pt x="361" y="17"/>
                </a:cubicBezTo>
                <a:cubicBezTo>
                  <a:pt x="361" y="17"/>
                  <a:pt x="363" y="18"/>
                  <a:pt x="367" y="19"/>
                </a:cubicBezTo>
                <a:cubicBezTo>
                  <a:pt x="370" y="19"/>
                  <a:pt x="374" y="20"/>
                  <a:pt x="377" y="20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20"/>
                  <a:pt x="377" y="20"/>
                  <a:pt x="377" y="20"/>
                </a:cubicBezTo>
                <a:cubicBezTo>
                  <a:pt x="378" y="20"/>
                  <a:pt x="380" y="20"/>
                  <a:pt x="382" y="20"/>
                </a:cubicBezTo>
                <a:cubicBezTo>
                  <a:pt x="389" y="20"/>
                  <a:pt x="399" y="19"/>
                  <a:pt x="399" y="19"/>
                </a:cubicBezTo>
                <a:cubicBezTo>
                  <a:pt x="399" y="17"/>
                  <a:pt x="399" y="17"/>
                  <a:pt x="399" y="17"/>
                </a:cubicBezTo>
                <a:cubicBezTo>
                  <a:pt x="398" y="18"/>
                  <a:pt x="398" y="18"/>
                  <a:pt x="398" y="18"/>
                </a:cubicBezTo>
                <a:lnTo>
                  <a:pt x="399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2" name="Greece"/>
          <p:cNvSpPr>
            <a:spLocks noEditPoints="1"/>
          </p:cNvSpPr>
          <p:nvPr/>
        </p:nvSpPr>
        <p:spPr bwMode="auto">
          <a:xfrm>
            <a:off x="4883969" y="4198584"/>
            <a:ext cx="516774" cy="484080"/>
          </a:xfrm>
          <a:custGeom>
            <a:avLst/>
            <a:gdLst>
              <a:gd name="T0" fmla="*/ 227 w 652"/>
              <a:gd name="T1" fmla="*/ 289 h 610"/>
              <a:gd name="T2" fmla="*/ 364 w 652"/>
              <a:gd name="T3" fmla="*/ 329 h 610"/>
              <a:gd name="T4" fmla="*/ 227 w 652"/>
              <a:gd name="T5" fmla="*/ 255 h 610"/>
              <a:gd name="T6" fmla="*/ 211 w 652"/>
              <a:gd name="T7" fmla="*/ 200 h 610"/>
              <a:gd name="T8" fmla="*/ 218 w 652"/>
              <a:gd name="T9" fmla="*/ 152 h 610"/>
              <a:gd name="T10" fmla="*/ 262 w 652"/>
              <a:gd name="T11" fmla="*/ 158 h 610"/>
              <a:gd name="T12" fmla="*/ 319 w 652"/>
              <a:gd name="T13" fmla="*/ 160 h 610"/>
              <a:gd name="T14" fmla="*/ 308 w 652"/>
              <a:gd name="T15" fmla="*/ 98 h 610"/>
              <a:gd name="T16" fmla="*/ 377 w 652"/>
              <a:gd name="T17" fmla="*/ 78 h 610"/>
              <a:gd name="T18" fmla="*/ 429 w 652"/>
              <a:gd name="T19" fmla="*/ 0 h 610"/>
              <a:gd name="T20" fmla="*/ 311 w 652"/>
              <a:gd name="T21" fmla="*/ 35 h 610"/>
              <a:gd name="T22" fmla="*/ 239 w 652"/>
              <a:gd name="T23" fmla="*/ 62 h 610"/>
              <a:gd name="T24" fmla="*/ 150 w 652"/>
              <a:gd name="T25" fmla="*/ 96 h 610"/>
              <a:gd name="T26" fmla="*/ 74 w 652"/>
              <a:gd name="T27" fmla="*/ 178 h 610"/>
              <a:gd name="T28" fmla="*/ 39 w 652"/>
              <a:gd name="T29" fmla="*/ 245 h 610"/>
              <a:gd name="T30" fmla="*/ 80 w 652"/>
              <a:gd name="T31" fmla="*/ 310 h 610"/>
              <a:gd name="T32" fmla="*/ 153 w 652"/>
              <a:gd name="T33" fmla="*/ 344 h 610"/>
              <a:gd name="T34" fmla="*/ 231 w 652"/>
              <a:gd name="T35" fmla="*/ 331 h 610"/>
              <a:gd name="T36" fmla="*/ 157 w 652"/>
              <a:gd name="T37" fmla="*/ 360 h 610"/>
              <a:gd name="T38" fmla="*/ 195 w 652"/>
              <a:gd name="T39" fmla="*/ 476 h 610"/>
              <a:gd name="T40" fmla="*/ 277 w 652"/>
              <a:gd name="T41" fmla="*/ 476 h 610"/>
              <a:gd name="T42" fmla="*/ 292 w 652"/>
              <a:gd name="T43" fmla="*/ 399 h 610"/>
              <a:gd name="T44" fmla="*/ 342 w 652"/>
              <a:gd name="T45" fmla="*/ 371 h 610"/>
              <a:gd name="T46" fmla="*/ 385 w 652"/>
              <a:gd name="T47" fmla="*/ 174 h 610"/>
              <a:gd name="T48" fmla="*/ 456 w 652"/>
              <a:gd name="T49" fmla="*/ 232 h 610"/>
              <a:gd name="T50" fmla="*/ 289 w 652"/>
              <a:gd name="T51" fmla="*/ 260 h 610"/>
              <a:gd name="T52" fmla="*/ 308 w 652"/>
              <a:gd name="T53" fmla="*/ 243 h 610"/>
              <a:gd name="T54" fmla="*/ 362 w 652"/>
              <a:gd name="T55" fmla="*/ 267 h 610"/>
              <a:gd name="T56" fmla="*/ 429 w 652"/>
              <a:gd name="T57" fmla="*/ 287 h 610"/>
              <a:gd name="T58" fmla="*/ 387 w 652"/>
              <a:gd name="T59" fmla="*/ 344 h 610"/>
              <a:gd name="T60" fmla="*/ 399 w 652"/>
              <a:gd name="T61" fmla="*/ 368 h 610"/>
              <a:gd name="T62" fmla="*/ 420 w 652"/>
              <a:gd name="T63" fmla="*/ 382 h 610"/>
              <a:gd name="T64" fmla="*/ 419 w 652"/>
              <a:gd name="T65" fmla="*/ 409 h 610"/>
              <a:gd name="T66" fmla="*/ 383 w 652"/>
              <a:gd name="T67" fmla="*/ 426 h 610"/>
              <a:gd name="T68" fmla="*/ 360 w 652"/>
              <a:gd name="T69" fmla="*/ 391 h 610"/>
              <a:gd name="T70" fmla="*/ 476 w 652"/>
              <a:gd name="T71" fmla="*/ 353 h 610"/>
              <a:gd name="T72" fmla="*/ 538 w 652"/>
              <a:gd name="T73" fmla="*/ 332 h 610"/>
              <a:gd name="T74" fmla="*/ 516 w 652"/>
              <a:gd name="T75" fmla="*/ 370 h 610"/>
              <a:gd name="T76" fmla="*/ 531 w 652"/>
              <a:gd name="T77" fmla="*/ 385 h 610"/>
              <a:gd name="T78" fmla="*/ 569 w 652"/>
              <a:gd name="T79" fmla="*/ 399 h 610"/>
              <a:gd name="T80" fmla="*/ 443 w 652"/>
              <a:gd name="T81" fmla="*/ 445 h 610"/>
              <a:gd name="T82" fmla="*/ 511 w 652"/>
              <a:gd name="T83" fmla="*/ 449 h 610"/>
              <a:gd name="T84" fmla="*/ 288 w 652"/>
              <a:gd name="T85" fmla="*/ 375 h 610"/>
              <a:gd name="T86" fmla="*/ 369 w 652"/>
              <a:gd name="T87" fmla="*/ 451 h 610"/>
              <a:gd name="T88" fmla="*/ 427 w 652"/>
              <a:gd name="T89" fmla="*/ 448 h 610"/>
              <a:gd name="T90" fmla="*/ 411 w 652"/>
              <a:gd name="T91" fmla="*/ 457 h 610"/>
              <a:gd name="T92" fmla="*/ 85 w 652"/>
              <a:gd name="T93" fmla="*/ 393 h 610"/>
              <a:gd name="T94" fmla="*/ 74 w 652"/>
              <a:gd name="T95" fmla="*/ 351 h 610"/>
              <a:gd name="T96" fmla="*/ 24 w 652"/>
              <a:gd name="T97" fmla="*/ 256 h 610"/>
              <a:gd name="T98" fmla="*/ 530 w 652"/>
              <a:gd name="T99" fmla="*/ 560 h 610"/>
              <a:gd name="T100" fmla="*/ 438 w 652"/>
              <a:gd name="T101" fmla="*/ 567 h 610"/>
              <a:gd name="T102" fmla="*/ 373 w 652"/>
              <a:gd name="T103" fmla="*/ 559 h 610"/>
              <a:gd name="T104" fmla="*/ 369 w 652"/>
              <a:gd name="T105" fmla="*/ 594 h 610"/>
              <a:gd name="T106" fmla="*/ 526 w 652"/>
              <a:gd name="T107" fmla="*/ 579 h 610"/>
              <a:gd name="T108" fmla="*/ 621 w 652"/>
              <a:gd name="T109" fmla="*/ 475 h 610"/>
              <a:gd name="T110" fmla="*/ 606 w 652"/>
              <a:gd name="T111" fmla="*/ 455 h 610"/>
              <a:gd name="T112" fmla="*/ 571 w 652"/>
              <a:gd name="T113" fmla="*/ 434 h 610"/>
              <a:gd name="T114" fmla="*/ 591 w 652"/>
              <a:gd name="T115" fmla="*/ 526 h 610"/>
              <a:gd name="T116" fmla="*/ 568 w 652"/>
              <a:gd name="T117" fmla="*/ 537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52" h="610">
                <a:moveTo>
                  <a:pt x="342" y="371"/>
                </a:moveTo>
                <a:cubicBezTo>
                  <a:pt x="342" y="371"/>
                  <a:pt x="331" y="364"/>
                  <a:pt x="328" y="352"/>
                </a:cubicBezTo>
                <a:cubicBezTo>
                  <a:pt x="326" y="343"/>
                  <a:pt x="328" y="335"/>
                  <a:pt x="328" y="329"/>
                </a:cubicBezTo>
                <a:cubicBezTo>
                  <a:pt x="328" y="324"/>
                  <a:pt x="301" y="322"/>
                  <a:pt x="296" y="322"/>
                </a:cubicBezTo>
                <a:cubicBezTo>
                  <a:pt x="289" y="321"/>
                  <a:pt x="289" y="313"/>
                  <a:pt x="289" y="313"/>
                </a:cubicBezTo>
                <a:cubicBezTo>
                  <a:pt x="289" y="313"/>
                  <a:pt x="284" y="317"/>
                  <a:pt x="280" y="313"/>
                </a:cubicBezTo>
                <a:cubicBezTo>
                  <a:pt x="276" y="312"/>
                  <a:pt x="261" y="299"/>
                  <a:pt x="261" y="299"/>
                </a:cubicBezTo>
                <a:cubicBezTo>
                  <a:pt x="261" y="299"/>
                  <a:pt x="257" y="305"/>
                  <a:pt x="255" y="305"/>
                </a:cubicBezTo>
                <a:cubicBezTo>
                  <a:pt x="253" y="305"/>
                  <a:pt x="250" y="297"/>
                  <a:pt x="250" y="297"/>
                </a:cubicBezTo>
                <a:cubicBezTo>
                  <a:pt x="228" y="295"/>
                  <a:pt x="228" y="295"/>
                  <a:pt x="228" y="295"/>
                </a:cubicBezTo>
                <a:cubicBezTo>
                  <a:pt x="227" y="289"/>
                  <a:pt x="227" y="289"/>
                  <a:pt x="227" y="289"/>
                </a:cubicBezTo>
                <a:cubicBezTo>
                  <a:pt x="227" y="289"/>
                  <a:pt x="216" y="293"/>
                  <a:pt x="216" y="287"/>
                </a:cubicBezTo>
                <a:cubicBezTo>
                  <a:pt x="216" y="282"/>
                  <a:pt x="235" y="285"/>
                  <a:pt x="235" y="285"/>
                </a:cubicBezTo>
                <a:cubicBezTo>
                  <a:pt x="235" y="285"/>
                  <a:pt x="249" y="285"/>
                  <a:pt x="261" y="287"/>
                </a:cubicBezTo>
                <a:cubicBezTo>
                  <a:pt x="274" y="291"/>
                  <a:pt x="284" y="302"/>
                  <a:pt x="284" y="302"/>
                </a:cubicBezTo>
                <a:cubicBezTo>
                  <a:pt x="292" y="304"/>
                  <a:pt x="292" y="304"/>
                  <a:pt x="292" y="304"/>
                </a:cubicBezTo>
                <a:cubicBezTo>
                  <a:pt x="292" y="304"/>
                  <a:pt x="293" y="313"/>
                  <a:pt x="296" y="317"/>
                </a:cubicBezTo>
                <a:cubicBezTo>
                  <a:pt x="299" y="320"/>
                  <a:pt x="304" y="317"/>
                  <a:pt x="307" y="317"/>
                </a:cubicBezTo>
                <a:cubicBezTo>
                  <a:pt x="310" y="317"/>
                  <a:pt x="322" y="317"/>
                  <a:pt x="330" y="322"/>
                </a:cubicBezTo>
                <a:cubicBezTo>
                  <a:pt x="339" y="329"/>
                  <a:pt x="349" y="348"/>
                  <a:pt x="349" y="348"/>
                </a:cubicBezTo>
                <a:cubicBezTo>
                  <a:pt x="349" y="348"/>
                  <a:pt x="361" y="349"/>
                  <a:pt x="364" y="347"/>
                </a:cubicBezTo>
                <a:cubicBezTo>
                  <a:pt x="366" y="345"/>
                  <a:pt x="364" y="329"/>
                  <a:pt x="364" y="329"/>
                </a:cubicBezTo>
                <a:cubicBezTo>
                  <a:pt x="364" y="329"/>
                  <a:pt x="347" y="332"/>
                  <a:pt x="342" y="322"/>
                </a:cubicBezTo>
                <a:cubicBezTo>
                  <a:pt x="334" y="312"/>
                  <a:pt x="337" y="302"/>
                  <a:pt x="337" y="302"/>
                </a:cubicBezTo>
                <a:cubicBezTo>
                  <a:pt x="327" y="299"/>
                  <a:pt x="327" y="299"/>
                  <a:pt x="327" y="299"/>
                </a:cubicBezTo>
                <a:cubicBezTo>
                  <a:pt x="324" y="289"/>
                  <a:pt x="324" y="289"/>
                  <a:pt x="324" y="289"/>
                </a:cubicBezTo>
                <a:cubicBezTo>
                  <a:pt x="324" y="289"/>
                  <a:pt x="319" y="291"/>
                  <a:pt x="310" y="291"/>
                </a:cubicBezTo>
                <a:cubicBezTo>
                  <a:pt x="300" y="291"/>
                  <a:pt x="297" y="286"/>
                  <a:pt x="297" y="286"/>
                </a:cubicBezTo>
                <a:cubicBezTo>
                  <a:pt x="293" y="289"/>
                  <a:pt x="293" y="289"/>
                  <a:pt x="293" y="289"/>
                </a:cubicBezTo>
                <a:cubicBezTo>
                  <a:pt x="276" y="279"/>
                  <a:pt x="276" y="279"/>
                  <a:pt x="276" y="279"/>
                </a:cubicBezTo>
                <a:cubicBezTo>
                  <a:pt x="276" y="279"/>
                  <a:pt x="270" y="266"/>
                  <a:pt x="265" y="264"/>
                </a:cubicBezTo>
                <a:cubicBezTo>
                  <a:pt x="259" y="263"/>
                  <a:pt x="250" y="271"/>
                  <a:pt x="243" y="270"/>
                </a:cubicBezTo>
                <a:cubicBezTo>
                  <a:pt x="238" y="268"/>
                  <a:pt x="228" y="259"/>
                  <a:pt x="227" y="255"/>
                </a:cubicBezTo>
                <a:cubicBezTo>
                  <a:pt x="226" y="249"/>
                  <a:pt x="235" y="248"/>
                  <a:pt x="235" y="248"/>
                </a:cubicBezTo>
                <a:cubicBezTo>
                  <a:pt x="234" y="245"/>
                  <a:pt x="234" y="245"/>
                  <a:pt x="234" y="245"/>
                </a:cubicBezTo>
                <a:cubicBezTo>
                  <a:pt x="234" y="245"/>
                  <a:pt x="249" y="244"/>
                  <a:pt x="253" y="251"/>
                </a:cubicBezTo>
                <a:cubicBezTo>
                  <a:pt x="258" y="259"/>
                  <a:pt x="246" y="260"/>
                  <a:pt x="246" y="260"/>
                </a:cubicBezTo>
                <a:cubicBezTo>
                  <a:pt x="249" y="266"/>
                  <a:pt x="249" y="266"/>
                  <a:pt x="249" y="266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1" y="248"/>
                  <a:pt x="261" y="248"/>
                  <a:pt x="261" y="248"/>
                </a:cubicBezTo>
                <a:cubicBezTo>
                  <a:pt x="242" y="228"/>
                  <a:pt x="242" y="228"/>
                  <a:pt x="242" y="228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4"/>
                  <a:pt x="226" y="214"/>
                  <a:pt x="226" y="208"/>
                </a:cubicBezTo>
                <a:cubicBezTo>
                  <a:pt x="226" y="201"/>
                  <a:pt x="211" y="200"/>
                  <a:pt x="211" y="200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1" y="193"/>
                  <a:pt x="204" y="190"/>
                  <a:pt x="199" y="181"/>
                </a:cubicBezTo>
                <a:cubicBezTo>
                  <a:pt x="193" y="174"/>
                  <a:pt x="201" y="158"/>
                  <a:pt x="201" y="158"/>
                </a:cubicBezTo>
                <a:cubicBezTo>
                  <a:pt x="199" y="151"/>
                  <a:pt x="199" y="151"/>
                  <a:pt x="199" y="151"/>
                </a:cubicBezTo>
                <a:cubicBezTo>
                  <a:pt x="200" y="143"/>
                  <a:pt x="200" y="143"/>
                  <a:pt x="200" y="143"/>
                </a:cubicBezTo>
                <a:cubicBezTo>
                  <a:pt x="208" y="143"/>
                  <a:pt x="208" y="143"/>
                  <a:pt x="208" y="143"/>
                </a:cubicBezTo>
                <a:cubicBezTo>
                  <a:pt x="215" y="135"/>
                  <a:pt x="215" y="135"/>
                  <a:pt x="215" y="135"/>
                </a:cubicBezTo>
                <a:cubicBezTo>
                  <a:pt x="215" y="131"/>
                  <a:pt x="215" y="131"/>
                  <a:pt x="215" y="131"/>
                </a:cubicBezTo>
                <a:cubicBezTo>
                  <a:pt x="222" y="137"/>
                  <a:pt x="222" y="137"/>
                  <a:pt x="222" y="137"/>
                </a:cubicBezTo>
                <a:cubicBezTo>
                  <a:pt x="214" y="143"/>
                  <a:pt x="214" y="143"/>
                  <a:pt x="214" y="143"/>
                </a:cubicBezTo>
                <a:cubicBezTo>
                  <a:pt x="218" y="152"/>
                  <a:pt x="218" y="152"/>
                  <a:pt x="218" y="152"/>
                </a:cubicBezTo>
                <a:cubicBezTo>
                  <a:pt x="227" y="152"/>
                  <a:pt x="227" y="152"/>
                  <a:pt x="227" y="152"/>
                </a:cubicBezTo>
                <a:cubicBezTo>
                  <a:pt x="235" y="158"/>
                  <a:pt x="235" y="158"/>
                  <a:pt x="235" y="158"/>
                </a:cubicBezTo>
                <a:cubicBezTo>
                  <a:pt x="235" y="158"/>
                  <a:pt x="246" y="159"/>
                  <a:pt x="251" y="162"/>
                </a:cubicBezTo>
                <a:cubicBezTo>
                  <a:pt x="255" y="163"/>
                  <a:pt x="254" y="170"/>
                  <a:pt x="254" y="174"/>
                </a:cubicBezTo>
                <a:cubicBezTo>
                  <a:pt x="254" y="178"/>
                  <a:pt x="258" y="181"/>
                  <a:pt x="258" y="181"/>
                </a:cubicBezTo>
                <a:cubicBezTo>
                  <a:pt x="259" y="186"/>
                  <a:pt x="259" y="186"/>
                  <a:pt x="259" y="186"/>
                </a:cubicBezTo>
                <a:cubicBezTo>
                  <a:pt x="278" y="186"/>
                  <a:pt x="278" y="186"/>
                  <a:pt x="278" y="186"/>
                </a:cubicBezTo>
                <a:cubicBezTo>
                  <a:pt x="284" y="186"/>
                  <a:pt x="287" y="182"/>
                  <a:pt x="282" y="181"/>
                </a:cubicBezTo>
                <a:cubicBezTo>
                  <a:pt x="277" y="178"/>
                  <a:pt x="264" y="175"/>
                  <a:pt x="264" y="175"/>
                </a:cubicBezTo>
                <a:cubicBezTo>
                  <a:pt x="264" y="175"/>
                  <a:pt x="255" y="164"/>
                  <a:pt x="255" y="159"/>
                </a:cubicBezTo>
                <a:cubicBezTo>
                  <a:pt x="255" y="154"/>
                  <a:pt x="262" y="158"/>
                  <a:pt x="262" y="158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287" y="171"/>
                  <a:pt x="287" y="171"/>
                  <a:pt x="287" y="171"/>
                </a:cubicBezTo>
                <a:cubicBezTo>
                  <a:pt x="299" y="181"/>
                  <a:pt x="299" y="181"/>
                  <a:pt x="299" y="181"/>
                </a:cubicBezTo>
                <a:cubicBezTo>
                  <a:pt x="299" y="181"/>
                  <a:pt x="304" y="175"/>
                  <a:pt x="300" y="168"/>
                </a:cubicBezTo>
                <a:cubicBezTo>
                  <a:pt x="297" y="160"/>
                  <a:pt x="289" y="159"/>
                  <a:pt x="287" y="159"/>
                </a:cubicBezTo>
                <a:cubicBezTo>
                  <a:pt x="282" y="158"/>
                  <a:pt x="278" y="155"/>
                  <a:pt x="278" y="150"/>
                </a:cubicBezTo>
                <a:cubicBezTo>
                  <a:pt x="277" y="144"/>
                  <a:pt x="282" y="143"/>
                  <a:pt x="282" y="143"/>
                </a:cubicBezTo>
                <a:cubicBezTo>
                  <a:pt x="304" y="148"/>
                  <a:pt x="304" y="148"/>
                  <a:pt x="304" y="148"/>
                </a:cubicBezTo>
                <a:cubicBezTo>
                  <a:pt x="310" y="150"/>
                  <a:pt x="310" y="150"/>
                  <a:pt x="310" y="150"/>
                </a:cubicBezTo>
                <a:cubicBezTo>
                  <a:pt x="311" y="152"/>
                  <a:pt x="311" y="152"/>
                  <a:pt x="311" y="152"/>
                </a:cubicBezTo>
                <a:cubicBezTo>
                  <a:pt x="319" y="160"/>
                  <a:pt x="319" y="160"/>
                  <a:pt x="319" y="160"/>
                </a:cubicBezTo>
                <a:cubicBezTo>
                  <a:pt x="324" y="154"/>
                  <a:pt x="324" y="154"/>
                  <a:pt x="324" y="154"/>
                </a:cubicBezTo>
                <a:cubicBezTo>
                  <a:pt x="307" y="139"/>
                  <a:pt x="307" y="139"/>
                  <a:pt x="307" y="139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293" y="135"/>
                  <a:pt x="293" y="135"/>
                  <a:pt x="293" y="135"/>
                </a:cubicBezTo>
                <a:cubicBezTo>
                  <a:pt x="293" y="140"/>
                  <a:pt x="293" y="140"/>
                  <a:pt x="293" y="140"/>
                </a:cubicBezTo>
                <a:cubicBezTo>
                  <a:pt x="293" y="140"/>
                  <a:pt x="288" y="137"/>
                  <a:pt x="284" y="137"/>
                </a:cubicBezTo>
                <a:cubicBezTo>
                  <a:pt x="280" y="136"/>
                  <a:pt x="284" y="128"/>
                  <a:pt x="284" y="128"/>
                </a:cubicBezTo>
                <a:cubicBezTo>
                  <a:pt x="284" y="128"/>
                  <a:pt x="270" y="119"/>
                  <a:pt x="270" y="116"/>
                </a:cubicBezTo>
                <a:cubicBezTo>
                  <a:pt x="270" y="113"/>
                  <a:pt x="278" y="109"/>
                  <a:pt x="278" y="109"/>
                </a:cubicBezTo>
                <a:cubicBezTo>
                  <a:pt x="278" y="109"/>
                  <a:pt x="289" y="110"/>
                  <a:pt x="295" y="110"/>
                </a:cubicBezTo>
                <a:cubicBezTo>
                  <a:pt x="299" y="110"/>
                  <a:pt x="308" y="98"/>
                  <a:pt x="308" y="98"/>
                </a:cubicBezTo>
                <a:cubicBezTo>
                  <a:pt x="310" y="92"/>
                  <a:pt x="310" y="92"/>
                  <a:pt x="310" y="92"/>
                </a:cubicBezTo>
                <a:cubicBezTo>
                  <a:pt x="310" y="92"/>
                  <a:pt x="316" y="86"/>
                  <a:pt x="319" y="86"/>
                </a:cubicBezTo>
                <a:cubicBezTo>
                  <a:pt x="323" y="85"/>
                  <a:pt x="330" y="90"/>
                  <a:pt x="338" y="90"/>
                </a:cubicBezTo>
                <a:cubicBezTo>
                  <a:pt x="346" y="89"/>
                  <a:pt x="350" y="86"/>
                  <a:pt x="351" y="85"/>
                </a:cubicBezTo>
                <a:cubicBezTo>
                  <a:pt x="354" y="81"/>
                  <a:pt x="361" y="74"/>
                  <a:pt x="361" y="74"/>
                </a:cubicBezTo>
                <a:cubicBezTo>
                  <a:pt x="356" y="69"/>
                  <a:pt x="356" y="69"/>
                  <a:pt x="356" y="69"/>
                </a:cubicBezTo>
                <a:cubicBezTo>
                  <a:pt x="358" y="67"/>
                  <a:pt x="358" y="67"/>
                  <a:pt x="358" y="67"/>
                </a:cubicBezTo>
                <a:cubicBezTo>
                  <a:pt x="364" y="73"/>
                  <a:pt x="364" y="73"/>
                  <a:pt x="364" y="73"/>
                </a:cubicBezTo>
                <a:cubicBezTo>
                  <a:pt x="364" y="78"/>
                  <a:pt x="364" y="78"/>
                  <a:pt x="364" y="78"/>
                </a:cubicBezTo>
                <a:cubicBezTo>
                  <a:pt x="372" y="81"/>
                  <a:pt x="372" y="81"/>
                  <a:pt x="372" y="81"/>
                </a:cubicBezTo>
                <a:cubicBezTo>
                  <a:pt x="377" y="78"/>
                  <a:pt x="377" y="78"/>
                  <a:pt x="377" y="78"/>
                </a:cubicBezTo>
                <a:cubicBezTo>
                  <a:pt x="377" y="78"/>
                  <a:pt x="412" y="79"/>
                  <a:pt x="419" y="79"/>
                </a:cubicBezTo>
                <a:cubicBezTo>
                  <a:pt x="426" y="81"/>
                  <a:pt x="427" y="89"/>
                  <a:pt x="427" y="89"/>
                </a:cubicBezTo>
                <a:cubicBezTo>
                  <a:pt x="427" y="89"/>
                  <a:pt x="441" y="74"/>
                  <a:pt x="443" y="67"/>
                </a:cubicBezTo>
                <a:cubicBezTo>
                  <a:pt x="447" y="62"/>
                  <a:pt x="437" y="54"/>
                  <a:pt x="437" y="54"/>
                </a:cubicBezTo>
                <a:cubicBezTo>
                  <a:pt x="435" y="42"/>
                  <a:pt x="435" y="42"/>
                  <a:pt x="435" y="42"/>
                </a:cubicBezTo>
                <a:cubicBezTo>
                  <a:pt x="445" y="32"/>
                  <a:pt x="445" y="32"/>
                  <a:pt x="445" y="32"/>
                </a:cubicBezTo>
                <a:cubicBezTo>
                  <a:pt x="445" y="32"/>
                  <a:pt x="453" y="33"/>
                  <a:pt x="456" y="31"/>
                </a:cubicBezTo>
                <a:cubicBezTo>
                  <a:pt x="458" y="28"/>
                  <a:pt x="450" y="21"/>
                  <a:pt x="449" y="19"/>
                </a:cubicBezTo>
                <a:cubicBezTo>
                  <a:pt x="447" y="15"/>
                  <a:pt x="447" y="6"/>
                  <a:pt x="447" y="6"/>
                </a:cubicBezTo>
                <a:cubicBezTo>
                  <a:pt x="438" y="2"/>
                  <a:pt x="438" y="2"/>
                  <a:pt x="438" y="2"/>
                </a:cubicBezTo>
                <a:cubicBezTo>
                  <a:pt x="429" y="0"/>
                  <a:pt x="429" y="0"/>
                  <a:pt x="429" y="0"/>
                </a:cubicBezTo>
                <a:cubicBezTo>
                  <a:pt x="429" y="0"/>
                  <a:pt x="414" y="1"/>
                  <a:pt x="410" y="4"/>
                </a:cubicBezTo>
                <a:cubicBezTo>
                  <a:pt x="407" y="8"/>
                  <a:pt x="420" y="15"/>
                  <a:pt x="420" y="27"/>
                </a:cubicBezTo>
                <a:cubicBezTo>
                  <a:pt x="419" y="36"/>
                  <a:pt x="407" y="42"/>
                  <a:pt x="407" y="42"/>
                </a:cubicBezTo>
                <a:cubicBezTo>
                  <a:pt x="397" y="40"/>
                  <a:pt x="397" y="40"/>
                  <a:pt x="397" y="40"/>
                </a:cubicBezTo>
                <a:cubicBezTo>
                  <a:pt x="397" y="40"/>
                  <a:pt x="366" y="55"/>
                  <a:pt x="365" y="55"/>
                </a:cubicBezTo>
                <a:cubicBezTo>
                  <a:pt x="362" y="56"/>
                  <a:pt x="358" y="50"/>
                  <a:pt x="358" y="50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1" y="51"/>
                  <a:pt x="331" y="51"/>
                  <a:pt x="331" y="51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19" y="44"/>
                  <a:pt x="319" y="44"/>
                  <a:pt x="319" y="44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1" y="35"/>
                  <a:pt x="301" y="40"/>
                  <a:pt x="299" y="43"/>
                </a:cubicBezTo>
                <a:cubicBezTo>
                  <a:pt x="296" y="44"/>
                  <a:pt x="292" y="36"/>
                  <a:pt x="292" y="36"/>
                </a:cubicBezTo>
                <a:cubicBezTo>
                  <a:pt x="288" y="42"/>
                  <a:pt x="288" y="42"/>
                  <a:pt x="288" y="42"/>
                </a:cubicBezTo>
                <a:cubicBezTo>
                  <a:pt x="280" y="42"/>
                  <a:pt x="280" y="42"/>
                  <a:pt x="280" y="42"/>
                </a:cubicBezTo>
                <a:cubicBezTo>
                  <a:pt x="281" y="48"/>
                  <a:pt x="281" y="48"/>
                  <a:pt x="281" y="48"/>
                </a:cubicBezTo>
                <a:cubicBezTo>
                  <a:pt x="274" y="54"/>
                  <a:pt x="274" y="54"/>
                  <a:pt x="274" y="54"/>
                </a:cubicBezTo>
                <a:cubicBezTo>
                  <a:pt x="272" y="50"/>
                  <a:pt x="272" y="50"/>
                  <a:pt x="272" y="50"/>
                </a:cubicBezTo>
                <a:cubicBezTo>
                  <a:pt x="262" y="56"/>
                  <a:pt x="262" y="56"/>
                  <a:pt x="262" y="56"/>
                </a:cubicBezTo>
                <a:cubicBezTo>
                  <a:pt x="258" y="58"/>
                  <a:pt x="258" y="58"/>
                  <a:pt x="258" y="58"/>
                </a:cubicBezTo>
                <a:cubicBezTo>
                  <a:pt x="255" y="62"/>
                  <a:pt x="255" y="62"/>
                  <a:pt x="255" y="62"/>
                </a:cubicBezTo>
                <a:cubicBezTo>
                  <a:pt x="239" y="62"/>
                  <a:pt x="239" y="62"/>
                  <a:pt x="239" y="62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23" y="71"/>
                  <a:pt x="223" y="71"/>
                  <a:pt x="223" y="71"/>
                </a:cubicBezTo>
                <a:cubicBezTo>
                  <a:pt x="209" y="73"/>
                  <a:pt x="209" y="73"/>
                  <a:pt x="209" y="73"/>
                </a:cubicBezTo>
                <a:cubicBezTo>
                  <a:pt x="209" y="73"/>
                  <a:pt x="197" y="70"/>
                  <a:pt x="197" y="74"/>
                </a:cubicBezTo>
                <a:cubicBezTo>
                  <a:pt x="196" y="79"/>
                  <a:pt x="197" y="93"/>
                  <a:pt x="197" y="93"/>
                </a:cubicBezTo>
                <a:cubicBezTo>
                  <a:pt x="192" y="89"/>
                  <a:pt x="192" y="89"/>
                  <a:pt x="192" y="89"/>
                </a:cubicBezTo>
                <a:cubicBezTo>
                  <a:pt x="191" y="94"/>
                  <a:pt x="191" y="94"/>
                  <a:pt x="191" y="94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59" y="97"/>
                  <a:pt x="159" y="97"/>
                  <a:pt x="159" y="97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45" y="97"/>
                  <a:pt x="142" y="101"/>
                </a:cubicBezTo>
                <a:cubicBezTo>
                  <a:pt x="139" y="108"/>
                  <a:pt x="142" y="113"/>
                  <a:pt x="138" y="117"/>
                </a:cubicBezTo>
                <a:cubicBezTo>
                  <a:pt x="132" y="120"/>
                  <a:pt x="124" y="125"/>
                  <a:pt x="124" y="125"/>
                </a:cubicBezTo>
                <a:cubicBezTo>
                  <a:pt x="124" y="125"/>
                  <a:pt x="119" y="123"/>
                  <a:pt x="116" y="123"/>
                </a:cubicBezTo>
                <a:cubicBezTo>
                  <a:pt x="111" y="123"/>
                  <a:pt x="104" y="131"/>
                  <a:pt x="104" y="131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2" y="141"/>
                  <a:pt x="88" y="147"/>
                  <a:pt x="89" y="152"/>
                </a:cubicBezTo>
                <a:cubicBezTo>
                  <a:pt x="89" y="158"/>
                  <a:pt x="82" y="164"/>
                  <a:pt x="82" y="164"/>
                </a:cubicBezTo>
                <a:cubicBezTo>
                  <a:pt x="82" y="164"/>
                  <a:pt x="78" y="164"/>
                  <a:pt x="76" y="166"/>
                </a:cubicBezTo>
                <a:cubicBezTo>
                  <a:pt x="72" y="170"/>
                  <a:pt x="74" y="178"/>
                  <a:pt x="74" y="178"/>
                </a:cubicBezTo>
                <a:cubicBezTo>
                  <a:pt x="69" y="185"/>
                  <a:pt x="69" y="185"/>
                  <a:pt x="69" y="185"/>
                </a:cubicBezTo>
                <a:cubicBezTo>
                  <a:pt x="69" y="185"/>
                  <a:pt x="73" y="194"/>
                  <a:pt x="66" y="201"/>
                </a:cubicBezTo>
                <a:cubicBezTo>
                  <a:pt x="59" y="206"/>
                  <a:pt x="57" y="202"/>
                  <a:pt x="53" y="204"/>
                </a:cubicBezTo>
                <a:cubicBezTo>
                  <a:pt x="49" y="205"/>
                  <a:pt x="50" y="210"/>
                  <a:pt x="50" y="210"/>
                </a:cubicBezTo>
                <a:cubicBezTo>
                  <a:pt x="50" y="210"/>
                  <a:pt x="44" y="208"/>
                  <a:pt x="43" y="214"/>
                </a:cubicBezTo>
                <a:cubicBezTo>
                  <a:pt x="42" y="218"/>
                  <a:pt x="50" y="222"/>
                  <a:pt x="50" y="222"/>
                </a:cubicBezTo>
                <a:cubicBezTo>
                  <a:pt x="51" y="228"/>
                  <a:pt x="51" y="228"/>
                  <a:pt x="51" y="228"/>
                </a:cubicBezTo>
                <a:cubicBezTo>
                  <a:pt x="51" y="228"/>
                  <a:pt x="44" y="227"/>
                  <a:pt x="44" y="228"/>
                </a:cubicBezTo>
                <a:cubicBezTo>
                  <a:pt x="43" y="232"/>
                  <a:pt x="44" y="236"/>
                  <a:pt x="44" y="236"/>
                </a:cubicBezTo>
                <a:cubicBezTo>
                  <a:pt x="44" y="236"/>
                  <a:pt x="38" y="243"/>
                  <a:pt x="35" y="243"/>
                </a:cubicBezTo>
                <a:cubicBezTo>
                  <a:pt x="39" y="245"/>
                  <a:pt x="39" y="245"/>
                  <a:pt x="39" y="245"/>
                </a:cubicBezTo>
                <a:cubicBezTo>
                  <a:pt x="39" y="254"/>
                  <a:pt x="39" y="254"/>
                  <a:pt x="39" y="254"/>
                </a:cubicBezTo>
                <a:cubicBezTo>
                  <a:pt x="46" y="256"/>
                  <a:pt x="46" y="256"/>
                  <a:pt x="46" y="256"/>
                </a:cubicBezTo>
                <a:cubicBezTo>
                  <a:pt x="44" y="263"/>
                  <a:pt x="44" y="263"/>
                  <a:pt x="44" y="263"/>
                </a:cubicBezTo>
                <a:cubicBezTo>
                  <a:pt x="54" y="275"/>
                  <a:pt x="54" y="275"/>
                  <a:pt x="54" y="275"/>
                </a:cubicBezTo>
                <a:cubicBezTo>
                  <a:pt x="65" y="276"/>
                  <a:pt x="65" y="276"/>
                  <a:pt x="65" y="276"/>
                </a:cubicBezTo>
                <a:cubicBezTo>
                  <a:pt x="85" y="299"/>
                  <a:pt x="85" y="299"/>
                  <a:pt x="85" y="299"/>
                </a:cubicBezTo>
                <a:cubicBezTo>
                  <a:pt x="95" y="290"/>
                  <a:pt x="95" y="290"/>
                  <a:pt x="95" y="290"/>
                </a:cubicBezTo>
                <a:cubicBezTo>
                  <a:pt x="115" y="291"/>
                  <a:pt x="115" y="291"/>
                  <a:pt x="115" y="291"/>
                </a:cubicBezTo>
                <a:cubicBezTo>
                  <a:pt x="117" y="301"/>
                  <a:pt x="117" y="301"/>
                  <a:pt x="117" y="301"/>
                </a:cubicBezTo>
                <a:cubicBezTo>
                  <a:pt x="99" y="297"/>
                  <a:pt x="99" y="297"/>
                  <a:pt x="99" y="297"/>
                </a:cubicBezTo>
                <a:cubicBezTo>
                  <a:pt x="99" y="297"/>
                  <a:pt x="85" y="305"/>
                  <a:pt x="80" y="310"/>
                </a:cubicBezTo>
                <a:cubicBezTo>
                  <a:pt x="74" y="317"/>
                  <a:pt x="73" y="329"/>
                  <a:pt x="77" y="332"/>
                </a:cubicBezTo>
                <a:cubicBezTo>
                  <a:pt x="82" y="336"/>
                  <a:pt x="86" y="326"/>
                  <a:pt x="88" y="321"/>
                </a:cubicBezTo>
                <a:cubicBezTo>
                  <a:pt x="90" y="314"/>
                  <a:pt x="96" y="313"/>
                  <a:pt x="96" y="313"/>
                </a:cubicBezTo>
                <a:cubicBezTo>
                  <a:pt x="101" y="321"/>
                  <a:pt x="101" y="321"/>
                  <a:pt x="101" y="321"/>
                </a:cubicBezTo>
                <a:cubicBezTo>
                  <a:pt x="100" y="332"/>
                  <a:pt x="100" y="332"/>
                  <a:pt x="100" y="332"/>
                </a:cubicBezTo>
                <a:cubicBezTo>
                  <a:pt x="108" y="328"/>
                  <a:pt x="108" y="328"/>
                  <a:pt x="108" y="328"/>
                </a:cubicBezTo>
                <a:cubicBezTo>
                  <a:pt x="115" y="335"/>
                  <a:pt x="115" y="335"/>
                  <a:pt x="115" y="335"/>
                </a:cubicBezTo>
                <a:cubicBezTo>
                  <a:pt x="115" y="335"/>
                  <a:pt x="108" y="348"/>
                  <a:pt x="120" y="349"/>
                </a:cubicBezTo>
                <a:cubicBezTo>
                  <a:pt x="131" y="352"/>
                  <a:pt x="132" y="336"/>
                  <a:pt x="132" y="336"/>
                </a:cubicBezTo>
                <a:cubicBezTo>
                  <a:pt x="146" y="351"/>
                  <a:pt x="146" y="351"/>
                  <a:pt x="146" y="351"/>
                </a:cubicBezTo>
                <a:cubicBezTo>
                  <a:pt x="146" y="351"/>
                  <a:pt x="150" y="347"/>
                  <a:pt x="153" y="344"/>
                </a:cubicBezTo>
                <a:cubicBezTo>
                  <a:pt x="157" y="343"/>
                  <a:pt x="163" y="344"/>
                  <a:pt x="163" y="344"/>
                </a:cubicBezTo>
                <a:cubicBezTo>
                  <a:pt x="163" y="344"/>
                  <a:pt x="169" y="335"/>
                  <a:pt x="174" y="335"/>
                </a:cubicBezTo>
                <a:cubicBezTo>
                  <a:pt x="181" y="335"/>
                  <a:pt x="195" y="339"/>
                  <a:pt x="195" y="339"/>
                </a:cubicBezTo>
                <a:cubicBezTo>
                  <a:pt x="197" y="336"/>
                  <a:pt x="197" y="336"/>
                  <a:pt x="197" y="336"/>
                </a:cubicBezTo>
                <a:cubicBezTo>
                  <a:pt x="211" y="339"/>
                  <a:pt x="211" y="339"/>
                  <a:pt x="211" y="339"/>
                </a:cubicBezTo>
                <a:cubicBezTo>
                  <a:pt x="207" y="331"/>
                  <a:pt x="207" y="331"/>
                  <a:pt x="207" y="331"/>
                </a:cubicBezTo>
                <a:cubicBezTo>
                  <a:pt x="209" y="328"/>
                  <a:pt x="209" y="328"/>
                  <a:pt x="209" y="328"/>
                </a:cubicBezTo>
                <a:cubicBezTo>
                  <a:pt x="219" y="333"/>
                  <a:pt x="219" y="333"/>
                  <a:pt x="219" y="333"/>
                </a:cubicBezTo>
                <a:cubicBezTo>
                  <a:pt x="218" y="340"/>
                  <a:pt x="218" y="340"/>
                  <a:pt x="218" y="340"/>
                </a:cubicBezTo>
                <a:cubicBezTo>
                  <a:pt x="222" y="340"/>
                  <a:pt x="222" y="340"/>
                  <a:pt x="222" y="340"/>
                </a:cubicBezTo>
                <a:cubicBezTo>
                  <a:pt x="231" y="331"/>
                  <a:pt x="231" y="331"/>
                  <a:pt x="231" y="331"/>
                </a:cubicBezTo>
                <a:cubicBezTo>
                  <a:pt x="239" y="343"/>
                  <a:pt x="239" y="343"/>
                  <a:pt x="239" y="343"/>
                </a:cubicBezTo>
                <a:cubicBezTo>
                  <a:pt x="239" y="343"/>
                  <a:pt x="259" y="341"/>
                  <a:pt x="266" y="344"/>
                </a:cubicBezTo>
                <a:cubicBezTo>
                  <a:pt x="274" y="347"/>
                  <a:pt x="258" y="353"/>
                  <a:pt x="258" y="353"/>
                </a:cubicBezTo>
                <a:cubicBezTo>
                  <a:pt x="253" y="353"/>
                  <a:pt x="253" y="353"/>
                  <a:pt x="253" y="353"/>
                </a:cubicBezTo>
                <a:cubicBezTo>
                  <a:pt x="246" y="362"/>
                  <a:pt x="246" y="362"/>
                  <a:pt x="246" y="362"/>
                </a:cubicBezTo>
                <a:cubicBezTo>
                  <a:pt x="251" y="364"/>
                  <a:pt x="251" y="364"/>
                  <a:pt x="251" y="364"/>
                </a:cubicBezTo>
                <a:cubicBezTo>
                  <a:pt x="249" y="368"/>
                  <a:pt x="249" y="368"/>
                  <a:pt x="249" y="368"/>
                </a:cubicBezTo>
                <a:cubicBezTo>
                  <a:pt x="249" y="368"/>
                  <a:pt x="232" y="355"/>
                  <a:pt x="226" y="355"/>
                </a:cubicBezTo>
                <a:cubicBezTo>
                  <a:pt x="219" y="353"/>
                  <a:pt x="197" y="351"/>
                  <a:pt x="197" y="351"/>
                </a:cubicBezTo>
                <a:cubicBezTo>
                  <a:pt x="197" y="351"/>
                  <a:pt x="184" y="344"/>
                  <a:pt x="174" y="344"/>
                </a:cubicBezTo>
                <a:cubicBezTo>
                  <a:pt x="165" y="343"/>
                  <a:pt x="157" y="360"/>
                  <a:pt x="157" y="360"/>
                </a:cubicBezTo>
                <a:cubicBezTo>
                  <a:pt x="138" y="360"/>
                  <a:pt x="138" y="360"/>
                  <a:pt x="138" y="360"/>
                </a:cubicBezTo>
                <a:cubicBezTo>
                  <a:pt x="135" y="376"/>
                  <a:pt x="135" y="376"/>
                  <a:pt x="135" y="376"/>
                </a:cubicBezTo>
                <a:cubicBezTo>
                  <a:pt x="135" y="376"/>
                  <a:pt x="123" y="383"/>
                  <a:pt x="123" y="391"/>
                </a:cubicBezTo>
                <a:cubicBezTo>
                  <a:pt x="123" y="399"/>
                  <a:pt x="135" y="397"/>
                  <a:pt x="135" y="397"/>
                </a:cubicBezTo>
                <a:cubicBezTo>
                  <a:pt x="140" y="409"/>
                  <a:pt x="140" y="409"/>
                  <a:pt x="140" y="409"/>
                </a:cubicBezTo>
                <a:cubicBezTo>
                  <a:pt x="140" y="409"/>
                  <a:pt x="154" y="410"/>
                  <a:pt x="165" y="420"/>
                </a:cubicBezTo>
                <a:cubicBezTo>
                  <a:pt x="176" y="430"/>
                  <a:pt x="165" y="440"/>
                  <a:pt x="162" y="451"/>
                </a:cubicBezTo>
                <a:cubicBezTo>
                  <a:pt x="161" y="459"/>
                  <a:pt x="174" y="467"/>
                  <a:pt x="174" y="467"/>
                </a:cubicBezTo>
                <a:cubicBezTo>
                  <a:pt x="174" y="472"/>
                  <a:pt x="174" y="472"/>
                  <a:pt x="174" y="472"/>
                </a:cubicBezTo>
                <a:cubicBezTo>
                  <a:pt x="189" y="480"/>
                  <a:pt x="189" y="480"/>
                  <a:pt x="189" y="480"/>
                </a:cubicBezTo>
                <a:cubicBezTo>
                  <a:pt x="195" y="476"/>
                  <a:pt x="195" y="476"/>
                  <a:pt x="195" y="476"/>
                </a:cubicBezTo>
                <a:cubicBezTo>
                  <a:pt x="195" y="476"/>
                  <a:pt x="191" y="471"/>
                  <a:pt x="195" y="460"/>
                </a:cubicBezTo>
                <a:cubicBezTo>
                  <a:pt x="197" y="449"/>
                  <a:pt x="209" y="457"/>
                  <a:pt x="209" y="457"/>
                </a:cubicBezTo>
                <a:cubicBezTo>
                  <a:pt x="209" y="466"/>
                  <a:pt x="209" y="466"/>
                  <a:pt x="209" y="466"/>
                </a:cubicBezTo>
                <a:cubicBezTo>
                  <a:pt x="209" y="466"/>
                  <a:pt x="216" y="468"/>
                  <a:pt x="223" y="476"/>
                </a:cubicBezTo>
                <a:cubicBezTo>
                  <a:pt x="231" y="483"/>
                  <a:pt x="227" y="498"/>
                  <a:pt x="227" y="498"/>
                </a:cubicBezTo>
                <a:cubicBezTo>
                  <a:pt x="238" y="505"/>
                  <a:pt x="238" y="505"/>
                  <a:pt x="238" y="505"/>
                </a:cubicBezTo>
                <a:cubicBezTo>
                  <a:pt x="238" y="505"/>
                  <a:pt x="234" y="476"/>
                  <a:pt x="245" y="468"/>
                </a:cubicBezTo>
                <a:cubicBezTo>
                  <a:pt x="257" y="459"/>
                  <a:pt x="258" y="476"/>
                  <a:pt x="258" y="476"/>
                </a:cubicBezTo>
                <a:cubicBezTo>
                  <a:pt x="284" y="497"/>
                  <a:pt x="284" y="497"/>
                  <a:pt x="284" y="497"/>
                </a:cubicBezTo>
                <a:cubicBezTo>
                  <a:pt x="288" y="494"/>
                  <a:pt x="288" y="494"/>
                  <a:pt x="288" y="494"/>
                </a:cubicBezTo>
                <a:cubicBezTo>
                  <a:pt x="277" y="476"/>
                  <a:pt x="277" y="476"/>
                  <a:pt x="277" y="476"/>
                </a:cubicBezTo>
                <a:cubicBezTo>
                  <a:pt x="277" y="467"/>
                  <a:pt x="277" y="467"/>
                  <a:pt x="277" y="467"/>
                </a:cubicBezTo>
                <a:cubicBezTo>
                  <a:pt x="259" y="439"/>
                  <a:pt x="259" y="439"/>
                  <a:pt x="259" y="439"/>
                </a:cubicBezTo>
                <a:cubicBezTo>
                  <a:pt x="258" y="428"/>
                  <a:pt x="258" y="428"/>
                  <a:pt x="258" y="428"/>
                </a:cubicBezTo>
                <a:cubicBezTo>
                  <a:pt x="242" y="403"/>
                  <a:pt x="242" y="403"/>
                  <a:pt x="242" y="403"/>
                </a:cubicBezTo>
                <a:cubicBezTo>
                  <a:pt x="270" y="409"/>
                  <a:pt x="270" y="409"/>
                  <a:pt x="270" y="409"/>
                </a:cubicBezTo>
                <a:cubicBezTo>
                  <a:pt x="266" y="417"/>
                  <a:pt x="266" y="417"/>
                  <a:pt x="266" y="417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85" y="409"/>
                  <a:pt x="285" y="409"/>
                  <a:pt x="285" y="409"/>
                </a:cubicBezTo>
                <a:cubicBezTo>
                  <a:pt x="292" y="410"/>
                  <a:pt x="292" y="410"/>
                  <a:pt x="292" y="410"/>
                </a:cubicBezTo>
                <a:cubicBezTo>
                  <a:pt x="299" y="399"/>
                  <a:pt x="299" y="399"/>
                  <a:pt x="299" y="399"/>
                </a:cubicBezTo>
                <a:cubicBezTo>
                  <a:pt x="292" y="399"/>
                  <a:pt x="292" y="399"/>
                  <a:pt x="292" y="399"/>
                </a:cubicBezTo>
                <a:cubicBezTo>
                  <a:pt x="285" y="387"/>
                  <a:pt x="285" y="387"/>
                  <a:pt x="285" y="387"/>
                </a:cubicBezTo>
                <a:cubicBezTo>
                  <a:pt x="285" y="387"/>
                  <a:pt x="277" y="393"/>
                  <a:pt x="273" y="390"/>
                </a:cubicBezTo>
                <a:cubicBezTo>
                  <a:pt x="266" y="386"/>
                  <a:pt x="273" y="383"/>
                  <a:pt x="273" y="378"/>
                </a:cubicBezTo>
                <a:cubicBezTo>
                  <a:pt x="273" y="372"/>
                  <a:pt x="262" y="374"/>
                  <a:pt x="259" y="371"/>
                </a:cubicBezTo>
                <a:cubicBezTo>
                  <a:pt x="257" y="370"/>
                  <a:pt x="265" y="367"/>
                  <a:pt x="265" y="367"/>
                </a:cubicBezTo>
                <a:cubicBezTo>
                  <a:pt x="281" y="360"/>
                  <a:pt x="281" y="360"/>
                  <a:pt x="281" y="360"/>
                </a:cubicBezTo>
                <a:cubicBezTo>
                  <a:pt x="296" y="351"/>
                  <a:pt x="296" y="351"/>
                  <a:pt x="296" y="351"/>
                </a:cubicBezTo>
                <a:cubicBezTo>
                  <a:pt x="297" y="358"/>
                  <a:pt x="297" y="358"/>
                  <a:pt x="297" y="358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58"/>
                  <a:pt x="323" y="376"/>
                  <a:pt x="331" y="380"/>
                </a:cubicBezTo>
                <a:cubicBezTo>
                  <a:pt x="339" y="383"/>
                  <a:pt x="342" y="371"/>
                  <a:pt x="342" y="371"/>
                </a:cubicBezTo>
                <a:close/>
                <a:moveTo>
                  <a:pt x="334" y="97"/>
                </a:moveTo>
                <a:cubicBezTo>
                  <a:pt x="316" y="97"/>
                  <a:pt x="322" y="116"/>
                  <a:pt x="334" y="117"/>
                </a:cubicBezTo>
                <a:cubicBezTo>
                  <a:pt x="349" y="119"/>
                  <a:pt x="354" y="97"/>
                  <a:pt x="334" y="97"/>
                </a:cubicBezTo>
                <a:close/>
                <a:moveTo>
                  <a:pt x="389" y="120"/>
                </a:moveTo>
                <a:cubicBezTo>
                  <a:pt x="389" y="120"/>
                  <a:pt x="396" y="123"/>
                  <a:pt x="400" y="127"/>
                </a:cubicBezTo>
                <a:cubicBezTo>
                  <a:pt x="406" y="129"/>
                  <a:pt x="410" y="120"/>
                  <a:pt x="403" y="113"/>
                </a:cubicBezTo>
                <a:cubicBezTo>
                  <a:pt x="395" y="106"/>
                  <a:pt x="389" y="120"/>
                  <a:pt x="389" y="120"/>
                </a:cubicBezTo>
                <a:close/>
                <a:moveTo>
                  <a:pt x="370" y="168"/>
                </a:moveTo>
                <a:cubicBezTo>
                  <a:pt x="373" y="179"/>
                  <a:pt x="373" y="179"/>
                  <a:pt x="373" y="179"/>
                </a:cubicBezTo>
                <a:cubicBezTo>
                  <a:pt x="385" y="181"/>
                  <a:pt x="385" y="181"/>
                  <a:pt x="385" y="181"/>
                </a:cubicBezTo>
                <a:cubicBezTo>
                  <a:pt x="385" y="174"/>
                  <a:pt x="385" y="174"/>
                  <a:pt x="385" y="174"/>
                </a:cubicBezTo>
                <a:cubicBezTo>
                  <a:pt x="385" y="174"/>
                  <a:pt x="389" y="181"/>
                  <a:pt x="393" y="181"/>
                </a:cubicBezTo>
                <a:cubicBezTo>
                  <a:pt x="397" y="182"/>
                  <a:pt x="392" y="171"/>
                  <a:pt x="392" y="171"/>
                </a:cubicBezTo>
                <a:cubicBezTo>
                  <a:pt x="396" y="156"/>
                  <a:pt x="396" y="156"/>
                  <a:pt x="396" y="156"/>
                </a:cubicBezTo>
                <a:cubicBezTo>
                  <a:pt x="393" y="156"/>
                  <a:pt x="393" y="156"/>
                  <a:pt x="393" y="156"/>
                </a:cubicBezTo>
                <a:cubicBezTo>
                  <a:pt x="388" y="164"/>
                  <a:pt x="388" y="164"/>
                  <a:pt x="388" y="164"/>
                </a:cubicBezTo>
                <a:cubicBezTo>
                  <a:pt x="388" y="164"/>
                  <a:pt x="376" y="159"/>
                  <a:pt x="370" y="168"/>
                </a:cubicBezTo>
                <a:close/>
                <a:moveTo>
                  <a:pt x="435" y="216"/>
                </a:moveTo>
                <a:cubicBezTo>
                  <a:pt x="435" y="227"/>
                  <a:pt x="435" y="227"/>
                  <a:pt x="435" y="227"/>
                </a:cubicBezTo>
                <a:cubicBezTo>
                  <a:pt x="452" y="233"/>
                  <a:pt x="452" y="233"/>
                  <a:pt x="452" y="233"/>
                </a:cubicBezTo>
                <a:cubicBezTo>
                  <a:pt x="458" y="227"/>
                  <a:pt x="458" y="227"/>
                  <a:pt x="458" y="227"/>
                </a:cubicBezTo>
                <a:cubicBezTo>
                  <a:pt x="456" y="232"/>
                  <a:pt x="456" y="232"/>
                  <a:pt x="456" y="232"/>
                </a:cubicBezTo>
                <a:cubicBezTo>
                  <a:pt x="460" y="239"/>
                  <a:pt x="460" y="239"/>
                  <a:pt x="460" y="239"/>
                </a:cubicBezTo>
                <a:cubicBezTo>
                  <a:pt x="477" y="237"/>
                  <a:pt x="477" y="237"/>
                  <a:pt x="477" y="237"/>
                </a:cubicBezTo>
                <a:cubicBezTo>
                  <a:pt x="477" y="237"/>
                  <a:pt x="488" y="232"/>
                  <a:pt x="488" y="224"/>
                </a:cubicBezTo>
                <a:cubicBezTo>
                  <a:pt x="488" y="217"/>
                  <a:pt x="473" y="212"/>
                  <a:pt x="473" y="212"/>
                </a:cubicBezTo>
                <a:cubicBezTo>
                  <a:pt x="473" y="212"/>
                  <a:pt x="470" y="202"/>
                  <a:pt x="464" y="204"/>
                </a:cubicBezTo>
                <a:cubicBezTo>
                  <a:pt x="457" y="205"/>
                  <a:pt x="454" y="212"/>
                  <a:pt x="454" y="212"/>
                </a:cubicBezTo>
                <a:lnTo>
                  <a:pt x="435" y="216"/>
                </a:lnTo>
                <a:close/>
                <a:moveTo>
                  <a:pt x="370" y="208"/>
                </a:moveTo>
                <a:cubicBezTo>
                  <a:pt x="370" y="218"/>
                  <a:pt x="374" y="217"/>
                  <a:pt x="377" y="210"/>
                </a:cubicBezTo>
                <a:cubicBezTo>
                  <a:pt x="379" y="201"/>
                  <a:pt x="372" y="201"/>
                  <a:pt x="370" y="208"/>
                </a:cubicBezTo>
                <a:close/>
                <a:moveTo>
                  <a:pt x="289" y="260"/>
                </a:moveTo>
                <a:cubicBezTo>
                  <a:pt x="299" y="258"/>
                  <a:pt x="299" y="258"/>
                  <a:pt x="299" y="258"/>
                </a:cubicBezTo>
                <a:cubicBezTo>
                  <a:pt x="281" y="248"/>
                  <a:pt x="281" y="248"/>
                  <a:pt x="281" y="248"/>
                </a:cubicBezTo>
                <a:lnTo>
                  <a:pt x="289" y="260"/>
                </a:lnTo>
                <a:close/>
                <a:moveTo>
                  <a:pt x="273" y="258"/>
                </a:moveTo>
                <a:cubicBezTo>
                  <a:pt x="278" y="254"/>
                  <a:pt x="278" y="254"/>
                  <a:pt x="278" y="254"/>
                </a:cubicBezTo>
                <a:cubicBezTo>
                  <a:pt x="273" y="249"/>
                  <a:pt x="273" y="249"/>
                  <a:pt x="273" y="249"/>
                </a:cubicBezTo>
                <a:cubicBezTo>
                  <a:pt x="266" y="256"/>
                  <a:pt x="266" y="256"/>
                  <a:pt x="266" y="256"/>
                </a:cubicBezTo>
                <a:lnTo>
                  <a:pt x="273" y="258"/>
                </a:lnTo>
                <a:close/>
                <a:moveTo>
                  <a:pt x="300" y="249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8" y="243"/>
                  <a:pt x="308" y="243"/>
                  <a:pt x="308" y="243"/>
                </a:cubicBezTo>
                <a:cubicBezTo>
                  <a:pt x="303" y="241"/>
                  <a:pt x="303" y="241"/>
                  <a:pt x="303" y="241"/>
                </a:cubicBezTo>
                <a:lnTo>
                  <a:pt x="300" y="249"/>
                </a:lnTo>
                <a:close/>
                <a:moveTo>
                  <a:pt x="319" y="260"/>
                </a:moveTo>
                <a:cubicBezTo>
                  <a:pt x="324" y="263"/>
                  <a:pt x="324" y="255"/>
                  <a:pt x="319" y="255"/>
                </a:cubicBezTo>
                <a:cubicBezTo>
                  <a:pt x="312" y="255"/>
                  <a:pt x="311" y="259"/>
                  <a:pt x="319" y="260"/>
                </a:cubicBezTo>
                <a:close/>
                <a:moveTo>
                  <a:pt x="362" y="267"/>
                </a:moveTo>
                <a:cubicBezTo>
                  <a:pt x="354" y="270"/>
                  <a:pt x="354" y="270"/>
                  <a:pt x="354" y="270"/>
                </a:cubicBezTo>
                <a:cubicBezTo>
                  <a:pt x="345" y="258"/>
                  <a:pt x="345" y="258"/>
                  <a:pt x="345" y="258"/>
                </a:cubicBezTo>
                <a:cubicBezTo>
                  <a:pt x="341" y="267"/>
                  <a:pt x="341" y="267"/>
                  <a:pt x="341" y="267"/>
                </a:cubicBezTo>
                <a:cubicBezTo>
                  <a:pt x="351" y="278"/>
                  <a:pt x="351" y="278"/>
                  <a:pt x="351" y="278"/>
                </a:cubicBezTo>
                <a:lnTo>
                  <a:pt x="362" y="267"/>
                </a:lnTo>
                <a:close/>
                <a:moveTo>
                  <a:pt x="473" y="297"/>
                </a:moveTo>
                <a:cubicBezTo>
                  <a:pt x="473" y="287"/>
                  <a:pt x="464" y="274"/>
                  <a:pt x="464" y="274"/>
                </a:cubicBezTo>
                <a:cubicBezTo>
                  <a:pt x="445" y="281"/>
                  <a:pt x="445" y="281"/>
                  <a:pt x="445" y="281"/>
                </a:cubicBezTo>
                <a:cubicBezTo>
                  <a:pt x="450" y="287"/>
                  <a:pt x="450" y="287"/>
                  <a:pt x="450" y="287"/>
                </a:cubicBezTo>
                <a:cubicBezTo>
                  <a:pt x="450" y="287"/>
                  <a:pt x="456" y="291"/>
                  <a:pt x="458" y="297"/>
                </a:cubicBezTo>
                <a:cubicBezTo>
                  <a:pt x="461" y="299"/>
                  <a:pt x="452" y="306"/>
                  <a:pt x="452" y="306"/>
                </a:cubicBezTo>
                <a:cubicBezTo>
                  <a:pt x="464" y="314"/>
                  <a:pt x="464" y="314"/>
                  <a:pt x="464" y="314"/>
                </a:cubicBezTo>
                <a:cubicBezTo>
                  <a:pt x="464" y="314"/>
                  <a:pt x="473" y="304"/>
                  <a:pt x="473" y="297"/>
                </a:cubicBezTo>
                <a:close/>
                <a:moveTo>
                  <a:pt x="430" y="278"/>
                </a:moveTo>
                <a:cubicBezTo>
                  <a:pt x="426" y="279"/>
                  <a:pt x="426" y="279"/>
                  <a:pt x="426" y="279"/>
                </a:cubicBezTo>
                <a:cubicBezTo>
                  <a:pt x="429" y="287"/>
                  <a:pt x="429" y="287"/>
                  <a:pt x="429" y="287"/>
                </a:cubicBezTo>
                <a:cubicBezTo>
                  <a:pt x="431" y="285"/>
                  <a:pt x="431" y="285"/>
                  <a:pt x="431" y="285"/>
                </a:cubicBezTo>
                <a:lnTo>
                  <a:pt x="430" y="278"/>
                </a:lnTo>
                <a:close/>
                <a:moveTo>
                  <a:pt x="480" y="279"/>
                </a:moveTo>
                <a:cubicBezTo>
                  <a:pt x="470" y="276"/>
                  <a:pt x="470" y="276"/>
                  <a:pt x="470" y="276"/>
                </a:cubicBezTo>
                <a:cubicBezTo>
                  <a:pt x="473" y="281"/>
                  <a:pt x="473" y="281"/>
                  <a:pt x="473" y="281"/>
                </a:cubicBezTo>
                <a:lnTo>
                  <a:pt x="480" y="279"/>
                </a:lnTo>
                <a:close/>
                <a:moveTo>
                  <a:pt x="399" y="360"/>
                </a:moveTo>
                <a:cubicBezTo>
                  <a:pt x="395" y="355"/>
                  <a:pt x="395" y="355"/>
                  <a:pt x="395" y="355"/>
                </a:cubicBezTo>
                <a:cubicBezTo>
                  <a:pt x="397" y="353"/>
                  <a:pt x="397" y="353"/>
                  <a:pt x="397" y="353"/>
                </a:cubicBezTo>
                <a:cubicBezTo>
                  <a:pt x="392" y="344"/>
                  <a:pt x="392" y="344"/>
                  <a:pt x="392" y="344"/>
                </a:cubicBezTo>
                <a:cubicBezTo>
                  <a:pt x="387" y="344"/>
                  <a:pt x="387" y="344"/>
                  <a:pt x="387" y="344"/>
                </a:cubicBezTo>
                <a:cubicBezTo>
                  <a:pt x="381" y="336"/>
                  <a:pt x="381" y="336"/>
                  <a:pt x="381" y="336"/>
                </a:cubicBezTo>
                <a:cubicBezTo>
                  <a:pt x="373" y="347"/>
                  <a:pt x="373" y="347"/>
                  <a:pt x="373" y="347"/>
                </a:cubicBezTo>
                <a:cubicBezTo>
                  <a:pt x="395" y="366"/>
                  <a:pt x="395" y="366"/>
                  <a:pt x="395" y="366"/>
                </a:cubicBezTo>
                <a:lnTo>
                  <a:pt x="399" y="360"/>
                </a:lnTo>
                <a:close/>
                <a:moveTo>
                  <a:pt x="399" y="368"/>
                </a:moveTo>
                <a:cubicBezTo>
                  <a:pt x="407" y="372"/>
                  <a:pt x="407" y="372"/>
                  <a:pt x="407" y="372"/>
                </a:cubicBezTo>
                <a:cubicBezTo>
                  <a:pt x="408" y="375"/>
                  <a:pt x="408" y="375"/>
                  <a:pt x="408" y="375"/>
                </a:cubicBezTo>
                <a:cubicBezTo>
                  <a:pt x="418" y="371"/>
                  <a:pt x="418" y="371"/>
                  <a:pt x="418" y="371"/>
                </a:cubicBezTo>
                <a:cubicBezTo>
                  <a:pt x="416" y="366"/>
                  <a:pt x="416" y="366"/>
                  <a:pt x="416" y="366"/>
                </a:cubicBezTo>
                <a:cubicBezTo>
                  <a:pt x="400" y="366"/>
                  <a:pt x="400" y="366"/>
                  <a:pt x="400" y="366"/>
                </a:cubicBezTo>
                <a:lnTo>
                  <a:pt x="399" y="368"/>
                </a:lnTo>
                <a:close/>
                <a:moveTo>
                  <a:pt x="403" y="389"/>
                </a:moveTo>
                <a:cubicBezTo>
                  <a:pt x="396" y="380"/>
                  <a:pt x="396" y="380"/>
                  <a:pt x="396" y="380"/>
                </a:cubicBezTo>
                <a:cubicBezTo>
                  <a:pt x="393" y="380"/>
                  <a:pt x="393" y="380"/>
                  <a:pt x="393" y="380"/>
                </a:cubicBezTo>
                <a:cubicBezTo>
                  <a:pt x="393" y="391"/>
                  <a:pt x="393" y="391"/>
                  <a:pt x="393" y="391"/>
                </a:cubicBezTo>
                <a:lnTo>
                  <a:pt x="403" y="389"/>
                </a:lnTo>
                <a:close/>
                <a:moveTo>
                  <a:pt x="384" y="368"/>
                </a:moveTo>
                <a:cubicBezTo>
                  <a:pt x="376" y="375"/>
                  <a:pt x="376" y="375"/>
                  <a:pt x="376" y="375"/>
                </a:cubicBezTo>
                <a:cubicBezTo>
                  <a:pt x="385" y="376"/>
                  <a:pt x="385" y="376"/>
                  <a:pt x="385" y="376"/>
                </a:cubicBezTo>
                <a:lnTo>
                  <a:pt x="384" y="368"/>
                </a:lnTo>
                <a:close/>
                <a:moveTo>
                  <a:pt x="426" y="375"/>
                </a:moveTo>
                <a:cubicBezTo>
                  <a:pt x="420" y="382"/>
                  <a:pt x="420" y="382"/>
                  <a:pt x="420" y="382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35" y="375"/>
                  <a:pt x="435" y="375"/>
                  <a:pt x="435" y="375"/>
                </a:cubicBezTo>
                <a:lnTo>
                  <a:pt x="426" y="375"/>
                </a:lnTo>
                <a:close/>
                <a:moveTo>
                  <a:pt x="435" y="418"/>
                </a:moveTo>
                <a:cubicBezTo>
                  <a:pt x="438" y="424"/>
                  <a:pt x="442" y="426"/>
                  <a:pt x="442" y="426"/>
                </a:cubicBezTo>
                <a:cubicBezTo>
                  <a:pt x="450" y="414"/>
                  <a:pt x="450" y="414"/>
                  <a:pt x="450" y="414"/>
                </a:cubicBezTo>
                <a:cubicBezTo>
                  <a:pt x="453" y="405"/>
                  <a:pt x="453" y="405"/>
                  <a:pt x="453" y="405"/>
                </a:cubicBezTo>
                <a:cubicBezTo>
                  <a:pt x="441" y="398"/>
                  <a:pt x="441" y="398"/>
                  <a:pt x="441" y="398"/>
                </a:cubicBezTo>
                <a:cubicBezTo>
                  <a:pt x="433" y="412"/>
                  <a:pt x="433" y="412"/>
                  <a:pt x="433" y="412"/>
                </a:cubicBezTo>
                <a:cubicBezTo>
                  <a:pt x="433" y="412"/>
                  <a:pt x="431" y="414"/>
                  <a:pt x="435" y="418"/>
                </a:cubicBezTo>
                <a:close/>
                <a:moveTo>
                  <a:pt x="419" y="409"/>
                </a:moveTo>
                <a:cubicBezTo>
                  <a:pt x="419" y="409"/>
                  <a:pt x="416" y="412"/>
                  <a:pt x="416" y="414"/>
                </a:cubicBezTo>
                <a:cubicBezTo>
                  <a:pt x="415" y="418"/>
                  <a:pt x="419" y="426"/>
                  <a:pt x="422" y="424"/>
                </a:cubicBezTo>
                <a:cubicBezTo>
                  <a:pt x="427" y="418"/>
                  <a:pt x="429" y="409"/>
                  <a:pt x="429" y="409"/>
                </a:cubicBezTo>
                <a:lnTo>
                  <a:pt x="419" y="409"/>
                </a:lnTo>
                <a:close/>
                <a:moveTo>
                  <a:pt x="414" y="417"/>
                </a:moveTo>
                <a:cubicBezTo>
                  <a:pt x="408" y="425"/>
                  <a:pt x="408" y="425"/>
                  <a:pt x="408" y="425"/>
                </a:cubicBezTo>
                <a:cubicBezTo>
                  <a:pt x="415" y="426"/>
                  <a:pt x="415" y="426"/>
                  <a:pt x="415" y="426"/>
                </a:cubicBezTo>
                <a:lnTo>
                  <a:pt x="414" y="417"/>
                </a:lnTo>
                <a:close/>
                <a:moveTo>
                  <a:pt x="392" y="432"/>
                </a:moveTo>
                <a:cubicBezTo>
                  <a:pt x="392" y="432"/>
                  <a:pt x="392" y="429"/>
                  <a:pt x="389" y="426"/>
                </a:cubicBezTo>
                <a:cubicBezTo>
                  <a:pt x="385" y="424"/>
                  <a:pt x="383" y="426"/>
                  <a:pt x="383" y="426"/>
                </a:cubicBezTo>
                <a:cubicBezTo>
                  <a:pt x="389" y="436"/>
                  <a:pt x="389" y="436"/>
                  <a:pt x="389" y="436"/>
                </a:cubicBezTo>
                <a:lnTo>
                  <a:pt x="392" y="432"/>
                </a:lnTo>
                <a:close/>
                <a:moveTo>
                  <a:pt x="366" y="420"/>
                </a:moveTo>
                <a:cubicBezTo>
                  <a:pt x="370" y="420"/>
                  <a:pt x="370" y="420"/>
                  <a:pt x="370" y="420"/>
                </a:cubicBezTo>
                <a:cubicBezTo>
                  <a:pt x="374" y="414"/>
                  <a:pt x="374" y="414"/>
                  <a:pt x="374" y="414"/>
                </a:cubicBezTo>
                <a:cubicBezTo>
                  <a:pt x="372" y="410"/>
                  <a:pt x="372" y="410"/>
                  <a:pt x="372" y="410"/>
                </a:cubicBezTo>
                <a:cubicBezTo>
                  <a:pt x="368" y="413"/>
                  <a:pt x="368" y="413"/>
                  <a:pt x="368" y="413"/>
                </a:cubicBezTo>
                <a:lnTo>
                  <a:pt x="366" y="420"/>
                </a:lnTo>
                <a:close/>
                <a:moveTo>
                  <a:pt x="365" y="397"/>
                </a:moveTo>
                <a:cubicBezTo>
                  <a:pt x="366" y="391"/>
                  <a:pt x="365" y="389"/>
                  <a:pt x="365" y="389"/>
                </a:cubicBezTo>
                <a:cubicBezTo>
                  <a:pt x="360" y="391"/>
                  <a:pt x="360" y="391"/>
                  <a:pt x="360" y="391"/>
                </a:cubicBezTo>
                <a:cubicBezTo>
                  <a:pt x="360" y="399"/>
                  <a:pt x="360" y="399"/>
                  <a:pt x="360" y="399"/>
                </a:cubicBezTo>
                <a:cubicBezTo>
                  <a:pt x="361" y="406"/>
                  <a:pt x="361" y="406"/>
                  <a:pt x="361" y="406"/>
                </a:cubicBezTo>
                <a:cubicBezTo>
                  <a:pt x="361" y="406"/>
                  <a:pt x="365" y="405"/>
                  <a:pt x="365" y="397"/>
                </a:cubicBezTo>
                <a:close/>
                <a:moveTo>
                  <a:pt x="351" y="371"/>
                </a:moveTo>
                <a:cubicBezTo>
                  <a:pt x="350" y="387"/>
                  <a:pt x="350" y="387"/>
                  <a:pt x="350" y="387"/>
                </a:cubicBezTo>
                <a:cubicBezTo>
                  <a:pt x="361" y="372"/>
                  <a:pt x="361" y="372"/>
                  <a:pt x="361" y="372"/>
                </a:cubicBezTo>
                <a:lnTo>
                  <a:pt x="351" y="371"/>
                </a:lnTo>
                <a:close/>
                <a:moveTo>
                  <a:pt x="495" y="352"/>
                </a:moveTo>
                <a:cubicBezTo>
                  <a:pt x="496" y="348"/>
                  <a:pt x="496" y="348"/>
                  <a:pt x="496" y="348"/>
                </a:cubicBezTo>
                <a:cubicBezTo>
                  <a:pt x="485" y="353"/>
                  <a:pt x="485" y="353"/>
                  <a:pt x="485" y="353"/>
                </a:cubicBezTo>
                <a:cubicBezTo>
                  <a:pt x="485" y="353"/>
                  <a:pt x="481" y="347"/>
                  <a:pt x="476" y="353"/>
                </a:cubicBezTo>
                <a:cubicBezTo>
                  <a:pt x="470" y="363"/>
                  <a:pt x="475" y="370"/>
                  <a:pt x="475" y="370"/>
                </a:cubicBezTo>
                <a:cubicBezTo>
                  <a:pt x="484" y="363"/>
                  <a:pt x="484" y="363"/>
                  <a:pt x="484" y="363"/>
                </a:cubicBezTo>
                <a:cubicBezTo>
                  <a:pt x="489" y="363"/>
                  <a:pt x="489" y="363"/>
                  <a:pt x="489" y="363"/>
                </a:cubicBezTo>
                <a:lnTo>
                  <a:pt x="495" y="352"/>
                </a:lnTo>
                <a:close/>
                <a:moveTo>
                  <a:pt x="515" y="344"/>
                </a:moveTo>
                <a:cubicBezTo>
                  <a:pt x="519" y="341"/>
                  <a:pt x="519" y="341"/>
                  <a:pt x="519" y="341"/>
                </a:cubicBezTo>
                <a:cubicBezTo>
                  <a:pt x="519" y="341"/>
                  <a:pt x="527" y="348"/>
                  <a:pt x="531" y="347"/>
                </a:cubicBezTo>
                <a:cubicBezTo>
                  <a:pt x="535" y="345"/>
                  <a:pt x="542" y="336"/>
                  <a:pt x="542" y="336"/>
                </a:cubicBezTo>
                <a:cubicBezTo>
                  <a:pt x="544" y="329"/>
                  <a:pt x="544" y="329"/>
                  <a:pt x="544" y="329"/>
                </a:cubicBezTo>
                <a:cubicBezTo>
                  <a:pt x="538" y="329"/>
                  <a:pt x="538" y="329"/>
                  <a:pt x="538" y="329"/>
                </a:cubicBezTo>
                <a:cubicBezTo>
                  <a:pt x="538" y="332"/>
                  <a:pt x="538" y="332"/>
                  <a:pt x="538" y="332"/>
                </a:cubicBezTo>
                <a:cubicBezTo>
                  <a:pt x="538" y="332"/>
                  <a:pt x="531" y="326"/>
                  <a:pt x="523" y="331"/>
                </a:cubicBezTo>
                <a:cubicBezTo>
                  <a:pt x="515" y="335"/>
                  <a:pt x="508" y="340"/>
                  <a:pt x="508" y="340"/>
                </a:cubicBezTo>
                <a:cubicBezTo>
                  <a:pt x="510" y="347"/>
                  <a:pt x="510" y="347"/>
                  <a:pt x="510" y="347"/>
                </a:cubicBezTo>
                <a:lnTo>
                  <a:pt x="515" y="344"/>
                </a:lnTo>
                <a:close/>
                <a:moveTo>
                  <a:pt x="504" y="348"/>
                </a:moveTo>
                <a:cubicBezTo>
                  <a:pt x="500" y="355"/>
                  <a:pt x="500" y="355"/>
                  <a:pt x="500" y="355"/>
                </a:cubicBezTo>
                <a:cubicBezTo>
                  <a:pt x="508" y="356"/>
                  <a:pt x="508" y="356"/>
                  <a:pt x="508" y="356"/>
                </a:cubicBezTo>
                <a:lnTo>
                  <a:pt x="504" y="348"/>
                </a:lnTo>
                <a:close/>
                <a:moveTo>
                  <a:pt x="510" y="372"/>
                </a:moveTo>
                <a:cubicBezTo>
                  <a:pt x="516" y="383"/>
                  <a:pt x="516" y="383"/>
                  <a:pt x="516" y="383"/>
                </a:cubicBezTo>
                <a:cubicBezTo>
                  <a:pt x="516" y="370"/>
                  <a:pt x="516" y="370"/>
                  <a:pt x="516" y="370"/>
                </a:cubicBezTo>
                <a:lnTo>
                  <a:pt x="510" y="372"/>
                </a:lnTo>
                <a:close/>
                <a:moveTo>
                  <a:pt x="538" y="356"/>
                </a:moveTo>
                <a:cubicBezTo>
                  <a:pt x="544" y="363"/>
                  <a:pt x="544" y="363"/>
                  <a:pt x="544" y="363"/>
                </a:cubicBezTo>
                <a:cubicBezTo>
                  <a:pt x="548" y="360"/>
                  <a:pt x="548" y="360"/>
                  <a:pt x="548" y="360"/>
                </a:cubicBezTo>
                <a:lnTo>
                  <a:pt x="538" y="356"/>
                </a:lnTo>
                <a:close/>
                <a:moveTo>
                  <a:pt x="523" y="375"/>
                </a:moveTo>
                <a:cubicBezTo>
                  <a:pt x="531" y="375"/>
                  <a:pt x="531" y="375"/>
                  <a:pt x="531" y="375"/>
                </a:cubicBezTo>
                <a:cubicBezTo>
                  <a:pt x="535" y="372"/>
                  <a:pt x="535" y="372"/>
                  <a:pt x="535" y="372"/>
                </a:cubicBezTo>
                <a:cubicBezTo>
                  <a:pt x="523" y="372"/>
                  <a:pt x="523" y="372"/>
                  <a:pt x="523" y="372"/>
                </a:cubicBezTo>
                <a:lnTo>
                  <a:pt x="523" y="375"/>
                </a:lnTo>
                <a:close/>
                <a:moveTo>
                  <a:pt x="531" y="385"/>
                </a:moveTo>
                <a:cubicBezTo>
                  <a:pt x="538" y="391"/>
                  <a:pt x="538" y="391"/>
                  <a:pt x="538" y="391"/>
                </a:cubicBezTo>
                <a:cubicBezTo>
                  <a:pt x="544" y="390"/>
                  <a:pt x="544" y="390"/>
                  <a:pt x="544" y="390"/>
                </a:cubicBezTo>
                <a:cubicBezTo>
                  <a:pt x="538" y="383"/>
                  <a:pt x="538" y="383"/>
                  <a:pt x="538" y="383"/>
                </a:cubicBezTo>
                <a:lnTo>
                  <a:pt x="531" y="385"/>
                </a:lnTo>
                <a:close/>
                <a:moveTo>
                  <a:pt x="554" y="394"/>
                </a:moveTo>
                <a:cubicBezTo>
                  <a:pt x="545" y="394"/>
                  <a:pt x="545" y="394"/>
                  <a:pt x="545" y="394"/>
                </a:cubicBezTo>
                <a:cubicBezTo>
                  <a:pt x="548" y="405"/>
                  <a:pt x="548" y="405"/>
                  <a:pt x="548" y="405"/>
                </a:cubicBezTo>
                <a:cubicBezTo>
                  <a:pt x="558" y="403"/>
                  <a:pt x="558" y="403"/>
                  <a:pt x="558" y="403"/>
                </a:cubicBezTo>
                <a:lnTo>
                  <a:pt x="554" y="394"/>
                </a:lnTo>
                <a:close/>
                <a:moveTo>
                  <a:pt x="581" y="406"/>
                </a:moveTo>
                <a:cubicBezTo>
                  <a:pt x="569" y="399"/>
                  <a:pt x="569" y="399"/>
                  <a:pt x="569" y="399"/>
                </a:cubicBezTo>
                <a:cubicBezTo>
                  <a:pt x="549" y="424"/>
                  <a:pt x="549" y="424"/>
                  <a:pt x="549" y="424"/>
                </a:cubicBezTo>
                <a:cubicBezTo>
                  <a:pt x="553" y="428"/>
                  <a:pt x="553" y="428"/>
                  <a:pt x="553" y="428"/>
                </a:cubicBezTo>
                <a:cubicBezTo>
                  <a:pt x="556" y="421"/>
                  <a:pt x="556" y="421"/>
                  <a:pt x="556" y="421"/>
                </a:cubicBezTo>
                <a:cubicBezTo>
                  <a:pt x="565" y="420"/>
                  <a:pt x="565" y="420"/>
                  <a:pt x="565" y="420"/>
                </a:cubicBezTo>
                <a:cubicBezTo>
                  <a:pt x="569" y="413"/>
                  <a:pt x="569" y="413"/>
                  <a:pt x="569" y="413"/>
                </a:cubicBezTo>
                <a:lnTo>
                  <a:pt x="581" y="406"/>
                </a:lnTo>
                <a:close/>
                <a:moveTo>
                  <a:pt x="443" y="445"/>
                </a:moveTo>
                <a:cubicBezTo>
                  <a:pt x="431" y="434"/>
                  <a:pt x="431" y="434"/>
                  <a:pt x="431" y="434"/>
                </a:cubicBezTo>
                <a:cubicBezTo>
                  <a:pt x="431" y="444"/>
                  <a:pt x="431" y="444"/>
                  <a:pt x="431" y="444"/>
                </a:cubicBezTo>
                <a:cubicBezTo>
                  <a:pt x="441" y="449"/>
                  <a:pt x="441" y="449"/>
                  <a:pt x="441" y="449"/>
                </a:cubicBezTo>
                <a:lnTo>
                  <a:pt x="443" y="445"/>
                </a:lnTo>
                <a:close/>
                <a:moveTo>
                  <a:pt x="479" y="413"/>
                </a:moveTo>
                <a:cubicBezTo>
                  <a:pt x="465" y="433"/>
                  <a:pt x="465" y="433"/>
                  <a:pt x="465" y="433"/>
                </a:cubicBezTo>
                <a:cubicBezTo>
                  <a:pt x="476" y="430"/>
                  <a:pt x="476" y="430"/>
                  <a:pt x="476" y="430"/>
                </a:cubicBezTo>
                <a:cubicBezTo>
                  <a:pt x="480" y="420"/>
                  <a:pt x="480" y="420"/>
                  <a:pt x="480" y="420"/>
                </a:cubicBezTo>
                <a:cubicBezTo>
                  <a:pt x="487" y="416"/>
                  <a:pt x="487" y="416"/>
                  <a:pt x="487" y="416"/>
                </a:cubicBezTo>
                <a:lnTo>
                  <a:pt x="479" y="413"/>
                </a:lnTo>
                <a:close/>
                <a:moveTo>
                  <a:pt x="511" y="449"/>
                </a:moveTo>
                <a:cubicBezTo>
                  <a:pt x="522" y="436"/>
                  <a:pt x="522" y="436"/>
                  <a:pt x="522" y="436"/>
                </a:cubicBezTo>
                <a:cubicBezTo>
                  <a:pt x="518" y="433"/>
                  <a:pt x="518" y="433"/>
                  <a:pt x="518" y="433"/>
                </a:cubicBezTo>
                <a:cubicBezTo>
                  <a:pt x="507" y="440"/>
                  <a:pt x="507" y="440"/>
                  <a:pt x="507" y="440"/>
                </a:cubicBezTo>
                <a:lnTo>
                  <a:pt x="511" y="449"/>
                </a:lnTo>
                <a:close/>
                <a:moveTo>
                  <a:pt x="312" y="237"/>
                </a:moveTo>
                <a:cubicBezTo>
                  <a:pt x="315" y="229"/>
                  <a:pt x="315" y="229"/>
                  <a:pt x="315" y="229"/>
                </a:cubicBezTo>
                <a:cubicBezTo>
                  <a:pt x="308" y="236"/>
                  <a:pt x="308" y="236"/>
                  <a:pt x="308" y="236"/>
                </a:cubicBezTo>
                <a:lnTo>
                  <a:pt x="312" y="237"/>
                </a:lnTo>
                <a:close/>
                <a:moveTo>
                  <a:pt x="285" y="362"/>
                </a:moveTo>
                <a:cubicBezTo>
                  <a:pt x="288" y="367"/>
                  <a:pt x="288" y="367"/>
                  <a:pt x="288" y="367"/>
                </a:cubicBezTo>
                <a:cubicBezTo>
                  <a:pt x="295" y="363"/>
                  <a:pt x="295" y="363"/>
                  <a:pt x="295" y="363"/>
                </a:cubicBezTo>
                <a:cubicBezTo>
                  <a:pt x="292" y="355"/>
                  <a:pt x="292" y="355"/>
                  <a:pt x="292" y="355"/>
                </a:cubicBezTo>
                <a:lnTo>
                  <a:pt x="285" y="362"/>
                </a:lnTo>
                <a:close/>
                <a:moveTo>
                  <a:pt x="300" y="375"/>
                </a:moveTo>
                <a:cubicBezTo>
                  <a:pt x="288" y="375"/>
                  <a:pt x="288" y="375"/>
                  <a:pt x="288" y="375"/>
                </a:cubicBezTo>
                <a:cubicBezTo>
                  <a:pt x="293" y="386"/>
                  <a:pt x="293" y="386"/>
                  <a:pt x="293" y="386"/>
                </a:cubicBezTo>
                <a:lnTo>
                  <a:pt x="300" y="375"/>
                </a:lnTo>
                <a:close/>
                <a:moveTo>
                  <a:pt x="270" y="515"/>
                </a:moveTo>
                <a:cubicBezTo>
                  <a:pt x="282" y="521"/>
                  <a:pt x="282" y="521"/>
                  <a:pt x="282" y="521"/>
                </a:cubicBezTo>
                <a:cubicBezTo>
                  <a:pt x="284" y="511"/>
                  <a:pt x="284" y="511"/>
                  <a:pt x="284" y="511"/>
                </a:cubicBezTo>
                <a:cubicBezTo>
                  <a:pt x="272" y="502"/>
                  <a:pt x="272" y="502"/>
                  <a:pt x="272" y="502"/>
                </a:cubicBezTo>
                <a:lnTo>
                  <a:pt x="270" y="515"/>
                </a:lnTo>
                <a:close/>
                <a:moveTo>
                  <a:pt x="383" y="449"/>
                </a:moveTo>
                <a:cubicBezTo>
                  <a:pt x="373" y="448"/>
                  <a:pt x="373" y="448"/>
                  <a:pt x="373" y="448"/>
                </a:cubicBezTo>
                <a:cubicBezTo>
                  <a:pt x="373" y="455"/>
                  <a:pt x="373" y="455"/>
                  <a:pt x="373" y="455"/>
                </a:cubicBezTo>
                <a:cubicBezTo>
                  <a:pt x="369" y="451"/>
                  <a:pt x="369" y="451"/>
                  <a:pt x="369" y="451"/>
                </a:cubicBezTo>
                <a:cubicBezTo>
                  <a:pt x="365" y="452"/>
                  <a:pt x="365" y="452"/>
                  <a:pt x="365" y="452"/>
                </a:cubicBezTo>
                <a:cubicBezTo>
                  <a:pt x="364" y="466"/>
                  <a:pt x="364" y="466"/>
                  <a:pt x="364" y="466"/>
                </a:cubicBezTo>
                <a:cubicBezTo>
                  <a:pt x="383" y="460"/>
                  <a:pt x="383" y="460"/>
                  <a:pt x="383" y="460"/>
                </a:cubicBezTo>
                <a:lnTo>
                  <a:pt x="383" y="449"/>
                </a:lnTo>
                <a:close/>
                <a:moveTo>
                  <a:pt x="356" y="441"/>
                </a:moveTo>
                <a:cubicBezTo>
                  <a:pt x="350" y="447"/>
                  <a:pt x="350" y="447"/>
                  <a:pt x="350" y="447"/>
                </a:cubicBezTo>
                <a:cubicBezTo>
                  <a:pt x="360" y="452"/>
                  <a:pt x="360" y="452"/>
                  <a:pt x="360" y="452"/>
                </a:cubicBezTo>
                <a:lnTo>
                  <a:pt x="356" y="441"/>
                </a:lnTo>
                <a:close/>
                <a:moveTo>
                  <a:pt x="420" y="441"/>
                </a:moveTo>
                <a:cubicBezTo>
                  <a:pt x="412" y="455"/>
                  <a:pt x="412" y="455"/>
                  <a:pt x="412" y="455"/>
                </a:cubicBezTo>
                <a:cubicBezTo>
                  <a:pt x="427" y="448"/>
                  <a:pt x="427" y="448"/>
                  <a:pt x="427" y="448"/>
                </a:cubicBezTo>
                <a:lnTo>
                  <a:pt x="420" y="441"/>
                </a:lnTo>
                <a:close/>
                <a:moveTo>
                  <a:pt x="456" y="472"/>
                </a:moveTo>
                <a:cubicBezTo>
                  <a:pt x="447" y="459"/>
                  <a:pt x="447" y="459"/>
                  <a:pt x="447" y="459"/>
                </a:cubicBezTo>
                <a:cubicBezTo>
                  <a:pt x="439" y="463"/>
                  <a:pt x="439" y="463"/>
                  <a:pt x="439" y="463"/>
                </a:cubicBezTo>
                <a:cubicBezTo>
                  <a:pt x="445" y="475"/>
                  <a:pt x="445" y="475"/>
                  <a:pt x="445" y="475"/>
                </a:cubicBezTo>
                <a:lnTo>
                  <a:pt x="456" y="472"/>
                </a:lnTo>
                <a:close/>
                <a:moveTo>
                  <a:pt x="472" y="471"/>
                </a:moveTo>
                <a:cubicBezTo>
                  <a:pt x="481" y="467"/>
                  <a:pt x="481" y="467"/>
                  <a:pt x="481" y="467"/>
                </a:cubicBezTo>
                <a:cubicBezTo>
                  <a:pt x="475" y="460"/>
                  <a:pt x="475" y="460"/>
                  <a:pt x="475" y="460"/>
                </a:cubicBezTo>
                <a:lnTo>
                  <a:pt x="472" y="471"/>
                </a:lnTo>
                <a:close/>
                <a:moveTo>
                  <a:pt x="411" y="457"/>
                </a:moveTo>
                <a:cubicBezTo>
                  <a:pt x="403" y="452"/>
                  <a:pt x="403" y="452"/>
                  <a:pt x="403" y="452"/>
                </a:cubicBezTo>
                <a:cubicBezTo>
                  <a:pt x="400" y="455"/>
                  <a:pt x="400" y="455"/>
                  <a:pt x="400" y="455"/>
                </a:cubicBezTo>
                <a:cubicBezTo>
                  <a:pt x="410" y="461"/>
                  <a:pt x="410" y="461"/>
                  <a:pt x="410" y="461"/>
                </a:cubicBezTo>
                <a:lnTo>
                  <a:pt x="411" y="457"/>
                </a:lnTo>
                <a:close/>
                <a:moveTo>
                  <a:pt x="85" y="393"/>
                </a:moveTo>
                <a:cubicBezTo>
                  <a:pt x="90" y="405"/>
                  <a:pt x="90" y="405"/>
                  <a:pt x="90" y="405"/>
                </a:cubicBezTo>
                <a:cubicBezTo>
                  <a:pt x="108" y="413"/>
                  <a:pt x="108" y="413"/>
                  <a:pt x="108" y="413"/>
                </a:cubicBezTo>
                <a:cubicBezTo>
                  <a:pt x="108" y="405"/>
                  <a:pt x="108" y="405"/>
                  <a:pt x="108" y="405"/>
                </a:cubicBezTo>
                <a:cubicBezTo>
                  <a:pt x="116" y="399"/>
                  <a:pt x="116" y="399"/>
                  <a:pt x="116" y="399"/>
                </a:cubicBezTo>
                <a:cubicBezTo>
                  <a:pt x="93" y="387"/>
                  <a:pt x="93" y="387"/>
                  <a:pt x="93" y="387"/>
                </a:cubicBezTo>
                <a:lnTo>
                  <a:pt x="85" y="393"/>
                </a:lnTo>
                <a:close/>
                <a:moveTo>
                  <a:pt x="58" y="362"/>
                </a:moveTo>
                <a:cubicBezTo>
                  <a:pt x="59" y="368"/>
                  <a:pt x="59" y="368"/>
                  <a:pt x="59" y="368"/>
                </a:cubicBezTo>
                <a:cubicBezTo>
                  <a:pt x="63" y="370"/>
                  <a:pt x="63" y="370"/>
                  <a:pt x="63" y="370"/>
                </a:cubicBezTo>
                <a:cubicBezTo>
                  <a:pt x="65" y="355"/>
                  <a:pt x="65" y="355"/>
                  <a:pt x="65" y="355"/>
                </a:cubicBezTo>
                <a:cubicBezTo>
                  <a:pt x="63" y="351"/>
                  <a:pt x="63" y="351"/>
                  <a:pt x="63" y="351"/>
                </a:cubicBezTo>
                <a:lnTo>
                  <a:pt x="58" y="362"/>
                </a:lnTo>
                <a:close/>
                <a:moveTo>
                  <a:pt x="93" y="376"/>
                </a:moveTo>
                <a:cubicBezTo>
                  <a:pt x="97" y="374"/>
                  <a:pt x="96" y="367"/>
                  <a:pt x="89" y="360"/>
                </a:cubicBezTo>
                <a:cubicBezTo>
                  <a:pt x="84" y="352"/>
                  <a:pt x="77" y="343"/>
                  <a:pt x="77" y="343"/>
                </a:cubicBezTo>
                <a:cubicBezTo>
                  <a:pt x="74" y="344"/>
                  <a:pt x="74" y="344"/>
                  <a:pt x="74" y="344"/>
                </a:cubicBezTo>
                <a:cubicBezTo>
                  <a:pt x="74" y="351"/>
                  <a:pt x="74" y="351"/>
                  <a:pt x="74" y="351"/>
                </a:cubicBezTo>
                <a:cubicBezTo>
                  <a:pt x="69" y="353"/>
                  <a:pt x="69" y="353"/>
                  <a:pt x="69" y="353"/>
                </a:cubicBezTo>
                <a:cubicBezTo>
                  <a:pt x="69" y="353"/>
                  <a:pt x="66" y="374"/>
                  <a:pt x="74" y="374"/>
                </a:cubicBezTo>
                <a:cubicBezTo>
                  <a:pt x="80" y="374"/>
                  <a:pt x="86" y="372"/>
                  <a:pt x="86" y="372"/>
                </a:cubicBezTo>
                <a:cubicBezTo>
                  <a:pt x="86" y="372"/>
                  <a:pt x="86" y="378"/>
                  <a:pt x="93" y="376"/>
                </a:cubicBezTo>
                <a:close/>
                <a:moveTo>
                  <a:pt x="90" y="355"/>
                </a:moveTo>
                <a:cubicBezTo>
                  <a:pt x="96" y="356"/>
                  <a:pt x="100" y="360"/>
                  <a:pt x="100" y="360"/>
                </a:cubicBezTo>
                <a:cubicBezTo>
                  <a:pt x="100" y="360"/>
                  <a:pt x="103" y="356"/>
                  <a:pt x="97" y="351"/>
                </a:cubicBezTo>
                <a:cubicBezTo>
                  <a:pt x="93" y="347"/>
                  <a:pt x="89" y="339"/>
                  <a:pt x="89" y="339"/>
                </a:cubicBezTo>
                <a:cubicBezTo>
                  <a:pt x="84" y="340"/>
                  <a:pt x="84" y="340"/>
                  <a:pt x="84" y="340"/>
                </a:cubicBezTo>
                <a:cubicBezTo>
                  <a:pt x="84" y="340"/>
                  <a:pt x="86" y="352"/>
                  <a:pt x="90" y="355"/>
                </a:cubicBezTo>
                <a:close/>
                <a:moveTo>
                  <a:pt x="24" y="256"/>
                </a:moveTo>
                <a:cubicBezTo>
                  <a:pt x="21" y="249"/>
                  <a:pt x="24" y="247"/>
                  <a:pt x="24" y="247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6" y="241"/>
                  <a:pt x="21" y="243"/>
                  <a:pt x="21" y="239"/>
                </a:cubicBezTo>
                <a:cubicBezTo>
                  <a:pt x="21" y="233"/>
                  <a:pt x="16" y="228"/>
                  <a:pt x="8" y="233"/>
                </a:cubicBezTo>
                <a:cubicBezTo>
                  <a:pt x="0" y="237"/>
                  <a:pt x="0" y="244"/>
                  <a:pt x="7" y="247"/>
                </a:cubicBezTo>
                <a:cubicBezTo>
                  <a:pt x="11" y="249"/>
                  <a:pt x="16" y="255"/>
                  <a:pt x="16" y="255"/>
                </a:cubicBezTo>
                <a:cubicBezTo>
                  <a:pt x="16" y="255"/>
                  <a:pt x="13" y="260"/>
                  <a:pt x="19" y="263"/>
                </a:cubicBezTo>
                <a:cubicBezTo>
                  <a:pt x="39" y="268"/>
                  <a:pt x="39" y="268"/>
                  <a:pt x="39" y="268"/>
                </a:cubicBezTo>
                <a:cubicBezTo>
                  <a:pt x="34" y="260"/>
                  <a:pt x="34" y="260"/>
                  <a:pt x="34" y="260"/>
                </a:cubicBezTo>
                <a:cubicBezTo>
                  <a:pt x="34" y="260"/>
                  <a:pt x="28" y="262"/>
                  <a:pt x="24" y="256"/>
                </a:cubicBezTo>
                <a:close/>
                <a:moveTo>
                  <a:pt x="530" y="560"/>
                </a:moveTo>
                <a:cubicBezTo>
                  <a:pt x="530" y="560"/>
                  <a:pt x="531" y="553"/>
                  <a:pt x="530" y="552"/>
                </a:cubicBezTo>
                <a:cubicBezTo>
                  <a:pt x="527" y="552"/>
                  <a:pt x="521" y="564"/>
                  <a:pt x="521" y="564"/>
                </a:cubicBezTo>
                <a:cubicBezTo>
                  <a:pt x="521" y="564"/>
                  <a:pt x="518" y="561"/>
                  <a:pt x="516" y="561"/>
                </a:cubicBezTo>
                <a:cubicBezTo>
                  <a:pt x="514" y="561"/>
                  <a:pt x="503" y="568"/>
                  <a:pt x="503" y="568"/>
                </a:cubicBezTo>
                <a:cubicBezTo>
                  <a:pt x="500" y="569"/>
                  <a:pt x="500" y="569"/>
                  <a:pt x="500" y="569"/>
                </a:cubicBezTo>
                <a:cubicBezTo>
                  <a:pt x="500" y="569"/>
                  <a:pt x="499" y="575"/>
                  <a:pt x="495" y="575"/>
                </a:cubicBezTo>
                <a:cubicBezTo>
                  <a:pt x="489" y="576"/>
                  <a:pt x="489" y="564"/>
                  <a:pt x="489" y="564"/>
                </a:cubicBezTo>
                <a:cubicBezTo>
                  <a:pt x="489" y="564"/>
                  <a:pt x="496" y="557"/>
                  <a:pt x="487" y="557"/>
                </a:cubicBezTo>
                <a:cubicBezTo>
                  <a:pt x="477" y="557"/>
                  <a:pt x="472" y="564"/>
                  <a:pt x="469" y="564"/>
                </a:cubicBezTo>
                <a:cubicBezTo>
                  <a:pt x="466" y="565"/>
                  <a:pt x="466" y="561"/>
                  <a:pt x="462" y="561"/>
                </a:cubicBezTo>
                <a:cubicBezTo>
                  <a:pt x="457" y="561"/>
                  <a:pt x="438" y="567"/>
                  <a:pt x="438" y="567"/>
                </a:cubicBezTo>
                <a:cubicBezTo>
                  <a:pt x="434" y="559"/>
                  <a:pt x="434" y="559"/>
                  <a:pt x="434" y="559"/>
                </a:cubicBezTo>
                <a:cubicBezTo>
                  <a:pt x="430" y="559"/>
                  <a:pt x="430" y="559"/>
                  <a:pt x="430" y="559"/>
                </a:cubicBezTo>
                <a:cubicBezTo>
                  <a:pt x="429" y="561"/>
                  <a:pt x="429" y="561"/>
                  <a:pt x="429" y="561"/>
                </a:cubicBezTo>
                <a:cubicBezTo>
                  <a:pt x="429" y="561"/>
                  <a:pt x="418" y="560"/>
                  <a:pt x="412" y="563"/>
                </a:cubicBezTo>
                <a:cubicBezTo>
                  <a:pt x="407" y="564"/>
                  <a:pt x="400" y="568"/>
                  <a:pt x="397" y="572"/>
                </a:cubicBezTo>
                <a:cubicBezTo>
                  <a:pt x="395" y="574"/>
                  <a:pt x="381" y="572"/>
                  <a:pt x="381" y="572"/>
                </a:cubicBezTo>
                <a:cubicBezTo>
                  <a:pt x="384" y="568"/>
                  <a:pt x="384" y="568"/>
                  <a:pt x="384" y="568"/>
                </a:cubicBezTo>
                <a:cubicBezTo>
                  <a:pt x="379" y="564"/>
                  <a:pt x="379" y="564"/>
                  <a:pt x="379" y="564"/>
                </a:cubicBezTo>
                <a:cubicBezTo>
                  <a:pt x="374" y="568"/>
                  <a:pt x="374" y="568"/>
                  <a:pt x="374" y="568"/>
                </a:cubicBezTo>
                <a:cubicBezTo>
                  <a:pt x="374" y="568"/>
                  <a:pt x="368" y="569"/>
                  <a:pt x="368" y="565"/>
                </a:cubicBezTo>
                <a:cubicBezTo>
                  <a:pt x="368" y="560"/>
                  <a:pt x="383" y="569"/>
                  <a:pt x="373" y="559"/>
                </a:cubicBezTo>
                <a:cubicBezTo>
                  <a:pt x="366" y="547"/>
                  <a:pt x="362" y="563"/>
                  <a:pt x="362" y="563"/>
                </a:cubicBezTo>
                <a:cubicBezTo>
                  <a:pt x="362" y="563"/>
                  <a:pt x="356" y="563"/>
                  <a:pt x="351" y="564"/>
                </a:cubicBezTo>
                <a:cubicBezTo>
                  <a:pt x="349" y="565"/>
                  <a:pt x="343" y="564"/>
                  <a:pt x="343" y="564"/>
                </a:cubicBezTo>
                <a:cubicBezTo>
                  <a:pt x="343" y="564"/>
                  <a:pt x="342" y="551"/>
                  <a:pt x="338" y="552"/>
                </a:cubicBezTo>
                <a:cubicBezTo>
                  <a:pt x="331" y="555"/>
                  <a:pt x="341" y="567"/>
                  <a:pt x="334" y="568"/>
                </a:cubicBezTo>
                <a:cubicBezTo>
                  <a:pt x="330" y="569"/>
                  <a:pt x="330" y="559"/>
                  <a:pt x="330" y="559"/>
                </a:cubicBezTo>
                <a:cubicBezTo>
                  <a:pt x="327" y="557"/>
                  <a:pt x="327" y="557"/>
                  <a:pt x="327" y="557"/>
                </a:cubicBezTo>
                <a:cubicBezTo>
                  <a:pt x="327" y="557"/>
                  <a:pt x="326" y="574"/>
                  <a:pt x="324" y="578"/>
                </a:cubicBezTo>
                <a:cubicBezTo>
                  <a:pt x="322" y="583"/>
                  <a:pt x="324" y="587"/>
                  <a:pt x="328" y="594"/>
                </a:cubicBezTo>
                <a:cubicBezTo>
                  <a:pt x="333" y="598"/>
                  <a:pt x="349" y="590"/>
                  <a:pt x="351" y="590"/>
                </a:cubicBezTo>
                <a:cubicBezTo>
                  <a:pt x="356" y="590"/>
                  <a:pt x="364" y="594"/>
                  <a:pt x="369" y="594"/>
                </a:cubicBezTo>
                <a:cubicBezTo>
                  <a:pt x="374" y="594"/>
                  <a:pt x="388" y="588"/>
                  <a:pt x="388" y="588"/>
                </a:cubicBezTo>
                <a:cubicBezTo>
                  <a:pt x="403" y="591"/>
                  <a:pt x="403" y="591"/>
                  <a:pt x="403" y="591"/>
                </a:cubicBezTo>
                <a:cubicBezTo>
                  <a:pt x="403" y="591"/>
                  <a:pt x="410" y="588"/>
                  <a:pt x="418" y="595"/>
                </a:cubicBezTo>
                <a:cubicBezTo>
                  <a:pt x="427" y="599"/>
                  <a:pt x="418" y="607"/>
                  <a:pt x="418" y="607"/>
                </a:cubicBezTo>
                <a:cubicBezTo>
                  <a:pt x="419" y="610"/>
                  <a:pt x="419" y="610"/>
                  <a:pt x="419" y="610"/>
                </a:cubicBezTo>
                <a:cubicBezTo>
                  <a:pt x="419" y="610"/>
                  <a:pt x="430" y="605"/>
                  <a:pt x="437" y="603"/>
                </a:cubicBezTo>
                <a:cubicBezTo>
                  <a:pt x="443" y="602"/>
                  <a:pt x="460" y="596"/>
                  <a:pt x="465" y="594"/>
                </a:cubicBezTo>
                <a:cubicBezTo>
                  <a:pt x="470" y="590"/>
                  <a:pt x="487" y="587"/>
                  <a:pt x="487" y="587"/>
                </a:cubicBezTo>
                <a:cubicBezTo>
                  <a:pt x="496" y="588"/>
                  <a:pt x="496" y="588"/>
                  <a:pt x="496" y="588"/>
                </a:cubicBezTo>
                <a:cubicBezTo>
                  <a:pt x="504" y="582"/>
                  <a:pt x="504" y="582"/>
                  <a:pt x="504" y="582"/>
                </a:cubicBezTo>
                <a:cubicBezTo>
                  <a:pt x="504" y="582"/>
                  <a:pt x="519" y="582"/>
                  <a:pt x="526" y="579"/>
                </a:cubicBezTo>
                <a:cubicBezTo>
                  <a:pt x="533" y="578"/>
                  <a:pt x="533" y="561"/>
                  <a:pt x="533" y="561"/>
                </a:cubicBezTo>
                <a:lnTo>
                  <a:pt x="530" y="560"/>
                </a:lnTo>
                <a:close/>
                <a:moveTo>
                  <a:pt x="652" y="434"/>
                </a:moveTo>
                <a:cubicBezTo>
                  <a:pt x="652" y="430"/>
                  <a:pt x="649" y="428"/>
                  <a:pt x="649" y="428"/>
                </a:cubicBezTo>
                <a:cubicBezTo>
                  <a:pt x="649" y="428"/>
                  <a:pt x="638" y="432"/>
                  <a:pt x="634" y="436"/>
                </a:cubicBezTo>
                <a:cubicBezTo>
                  <a:pt x="629" y="440"/>
                  <a:pt x="626" y="448"/>
                  <a:pt x="626" y="448"/>
                </a:cubicBezTo>
                <a:cubicBezTo>
                  <a:pt x="626" y="448"/>
                  <a:pt x="619" y="451"/>
                  <a:pt x="619" y="452"/>
                </a:cubicBezTo>
                <a:cubicBezTo>
                  <a:pt x="619" y="456"/>
                  <a:pt x="619" y="456"/>
                  <a:pt x="619" y="456"/>
                </a:cubicBezTo>
                <a:cubicBezTo>
                  <a:pt x="619" y="456"/>
                  <a:pt x="612" y="459"/>
                  <a:pt x="615" y="461"/>
                </a:cubicBezTo>
                <a:cubicBezTo>
                  <a:pt x="618" y="463"/>
                  <a:pt x="621" y="467"/>
                  <a:pt x="621" y="467"/>
                </a:cubicBezTo>
                <a:cubicBezTo>
                  <a:pt x="621" y="475"/>
                  <a:pt x="621" y="475"/>
                  <a:pt x="621" y="475"/>
                </a:cubicBezTo>
                <a:cubicBezTo>
                  <a:pt x="621" y="478"/>
                  <a:pt x="625" y="483"/>
                  <a:pt x="625" y="483"/>
                </a:cubicBezTo>
                <a:cubicBezTo>
                  <a:pt x="629" y="483"/>
                  <a:pt x="634" y="474"/>
                  <a:pt x="635" y="471"/>
                </a:cubicBezTo>
                <a:cubicBezTo>
                  <a:pt x="637" y="468"/>
                  <a:pt x="641" y="463"/>
                  <a:pt x="641" y="463"/>
                </a:cubicBezTo>
                <a:cubicBezTo>
                  <a:pt x="646" y="463"/>
                  <a:pt x="646" y="463"/>
                  <a:pt x="646" y="463"/>
                </a:cubicBezTo>
                <a:cubicBezTo>
                  <a:pt x="648" y="459"/>
                  <a:pt x="648" y="459"/>
                  <a:pt x="648" y="459"/>
                </a:cubicBezTo>
                <a:cubicBezTo>
                  <a:pt x="648" y="459"/>
                  <a:pt x="644" y="459"/>
                  <a:pt x="644" y="456"/>
                </a:cubicBezTo>
                <a:cubicBezTo>
                  <a:pt x="646" y="452"/>
                  <a:pt x="649" y="449"/>
                  <a:pt x="649" y="449"/>
                </a:cubicBezTo>
                <a:cubicBezTo>
                  <a:pt x="649" y="449"/>
                  <a:pt x="652" y="439"/>
                  <a:pt x="652" y="434"/>
                </a:cubicBezTo>
                <a:close/>
                <a:moveTo>
                  <a:pt x="606" y="455"/>
                </a:moveTo>
                <a:cubicBezTo>
                  <a:pt x="598" y="457"/>
                  <a:pt x="600" y="460"/>
                  <a:pt x="606" y="459"/>
                </a:cubicBezTo>
                <a:cubicBezTo>
                  <a:pt x="611" y="459"/>
                  <a:pt x="611" y="452"/>
                  <a:pt x="606" y="455"/>
                </a:cubicBezTo>
                <a:close/>
                <a:moveTo>
                  <a:pt x="621" y="418"/>
                </a:moveTo>
                <a:cubicBezTo>
                  <a:pt x="618" y="416"/>
                  <a:pt x="618" y="416"/>
                  <a:pt x="618" y="416"/>
                </a:cubicBezTo>
                <a:cubicBezTo>
                  <a:pt x="614" y="424"/>
                  <a:pt x="614" y="424"/>
                  <a:pt x="614" y="424"/>
                </a:cubicBezTo>
                <a:cubicBezTo>
                  <a:pt x="622" y="428"/>
                  <a:pt x="622" y="428"/>
                  <a:pt x="622" y="428"/>
                </a:cubicBezTo>
                <a:lnTo>
                  <a:pt x="621" y="418"/>
                </a:lnTo>
                <a:close/>
                <a:moveTo>
                  <a:pt x="584" y="439"/>
                </a:moveTo>
                <a:cubicBezTo>
                  <a:pt x="585" y="444"/>
                  <a:pt x="585" y="444"/>
                  <a:pt x="585" y="444"/>
                </a:cubicBezTo>
                <a:cubicBezTo>
                  <a:pt x="596" y="448"/>
                  <a:pt x="596" y="448"/>
                  <a:pt x="596" y="448"/>
                </a:cubicBezTo>
                <a:cubicBezTo>
                  <a:pt x="595" y="444"/>
                  <a:pt x="595" y="444"/>
                  <a:pt x="595" y="444"/>
                </a:cubicBezTo>
                <a:lnTo>
                  <a:pt x="584" y="439"/>
                </a:lnTo>
                <a:close/>
                <a:moveTo>
                  <a:pt x="571" y="434"/>
                </a:moveTo>
                <a:cubicBezTo>
                  <a:pt x="577" y="432"/>
                  <a:pt x="576" y="426"/>
                  <a:pt x="571" y="429"/>
                </a:cubicBezTo>
                <a:cubicBezTo>
                  <a:pt x="564" y="432"/>
                  <a:pt x="568" y="436"/>
                  <a:pt x="571" y="434"/>
                </a:cubicBezTo>
                <a:close/>
                <a:moveTo>
                  <a:pt x="588" y="491"/>
                </a:moveTo>
                <a:cubicBezTo>
                  <a:pt x="584" y="494"/>
                  <a:pt x="584" y="494"/>
                  <a:pt x="584" y="494"/>
                </a:cubicBezTo>
                <a:cubicBezTo>
                  <a:pt x="581" y="513"/>
                  <a:pt x="581" y="513"/>
                  <a:pt x="581" y="513"/>
                </a:cubicBezTo>
                <a:cubicBezTo>
                  <a:pt x="577" y="513"/>
                  <a:pt x="577" y="513"/>
                  <a:pt x="577" y="513"/>
                </a:cubicBezTo>
                <a:cubicBezTo>
                  <a:pt x="580" y="518"/>
                  <a:pt x="580" y="518"/>
                  <a:pt x="580" y="518"/>
                </a:cubicBezTo>
                <a:cubicBezTo>
                  <a:pt x="584" y="521"/>
                  <a:pt x="584" y="521"/>
                  <a:pt x="584" y="521"/>
                </a:cubicBezTo>
                <a:cubicBezTo>
                  <a:pt x="585" y="529"/>
                  <a:pt x="585" y="529"/>
                  <a:pt x="585" y="529"/>
                </a:cubicBezTo>
                <a:cubicBezTo>
                  <a:pt x="591" y="532"/>
                  <a:pt x="591" y="532"/>
                  <a:pt x="591" y="532"/>
                </a:cubicBezTo>
                <a:cubicBezTo>
                  <a:pt x="591" y="526"/>
                  <a:pt x="591" y="526"/>
                  <a:pt x="591" y="526"/>
                </a:cubicBezTo>
                <a:cubicBezTo>
                  <a:pt x="594" y="524"/>
                  <a:pt x="594" y="524"/>
                  <a:pt x="594" y="524"/>
                </a:cubicBezTo>
                <a:cubicBezTo>
                  <a:pt x="594" y="520"/>
                  <a:pt x="594" y="520"/>
                  <a:pt x="594" y="520"/>
                </a:cubicBezTo>
                <a:cubicBezTo>
                  <a:pt x="589" y="515"/>
                  <a:pt x="589" y="515"/>
                  <a:pt x="589" y="515"/>
                </a:cubicBezTo>
                <a:lnTo>
                  <a:pt x="588" y="491"/>
                </a:lnTo>
                <a:close/>
                <a:moveTo>
                  <a:pt x="587" y="488"/>
                </a:moveTo>
                <a:cubicBezTo>
                  <a:pt x="589" y="483"/>
                  <a:pt x="588" y="476"/>
                  <a:pt x="585" y="482"/>
                </a:cubicBezTo>
                <a:cubicBezTo>
                  <a:pt x="583" y="490"/>
                  <a:pt x="583" y="494"/>
                  <a:pt x="587" y="488"/>
                </a:cubicBezTo>
                <a:close/>
                <a:moveTo>
                  <a:pt x="568" y="537"/>
                </a:moveTo>
                <a:cubicBezTo>
                  <a:pt x="566" y="542"/>
                  <a:pt x="571" y="540"/>
                  <a:pt x="573" y="538"/>
                </a:cubicBezTo>
                <a:cubicBezTo>
                  <a:pt x="581" y="534"/>
                  <a:pt x="580" y="532"/>
                  <a:pt x="580" y="532"/>
                </a:cubicBezTo>
                <a:cubicBezTo>
                  <a:pt x="580" y="532"/>
                  <a:pt x="568" y="530"/>
                  <a:pt x="568" y="537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3" name="Freeform 42"/>
          <p:cNvSpPr>
            <a:spLocks noEditPoints="1"/>
          </p:cNvSpPr>
          <p:nvPr/>
        </p:nvSpPr>
        <p:spPr bwMode="auto">
          <a:xfrm>
            <a:off x="4883969" y="4196894"/>
            <a:ext cx="517901" cy="487461"/>
          </a:xfrm>
          <a:custGeom>
            <a:avLst/>
            <a:gdLst>
              <a:gd name="T0" fmla="*/ 284 w 653"/>
              <a:gd name="T1" fmla="*/ 306 h 614"/>
              <a:gd name="T2" fmla="*/ 228 w 653"/>
              <a:gd name="T3" fmla="*/ 256 h 614"/>
              <a:gd name="T4" fmla="*/ 221 w 653"/>
              <a:gd name="T5" fmla="*/ 140 h 614"/>
              <a:gd name="T6" fmla="*/ 282 w 653"/>
              <a:gd name="T7" fmla="*/ 145 h 614"/>
              <a:gd name="T8" fmla="*/ 353 w 653"/>
              <a:gd name="T9" fmla="*/ 88 h 614"/>
              <a:gd name="T10" fmla="*/ 419 w 653"/>
              <a:gd name="T11" fmla="*/ 28 h 614"/>
              <a:gd name="T12" fmla="*/ 262 w 653"/>
              <a:gd name="T13" fmla="*/ 57 h 614"/>
              <a:gd name="T14" fmla="*/ 84 w 653"/>
              <a:gd name="T15" fmla="*/ 162 h 614"/>
              <a:gd name="T16" fmla="*/ 86 w 653"/>
              <a:gd name="T17" fmla="*/ 303 h 614"/>
              <a:gd name="T18" fmla="*/ 192 w 653"/>
              <a:gd name="T19" fmla="*/ 341 h 614"/>
              <a:gd name="T20" fmla="*/ 157 w 653"/>
              <a:gd name="T21" fmla="*/ 362 h 614"/>
              <a:gd name="T22" fmla="*/ 240 w 653"/>
              <a:gd name="T23" fmla="*/ 481 h 614"/>
              <a:gd name="T24" fmla="*/ 260 w 653"/>
              <a:gd name="T25" fmla="*/ 372 h 614"/>
              <a:gd name="T26" fmla="*/ 269 w 653"/>
              <a:gd name="T27" fmla="*/ 377 h 614"/>
              <a:gd name="T28" fmla="*/ 230 w 653"/>
              <a:gd name="T29" fmla="*/ 492 h 614"/>
              <a:gd name="T30" fmla="*/ 225 w 653"/>
              <a:gd name="T31" fmla="*/ 358 h 614"/>
              <a:gd name="T32" fmla="*/ 131 w 653"/>
              <a:gd name="T33" fmla="*/ 338 h 614"/>
              <a:gd name="T34" fmla="*/ 36 w 653"/>
              <a:gd name="T35" fmla="*/ 243 h 614"/>
              <a:gd name="T36" fmla="*/ 82 w 653"/>
              <a:gd name="T37" fmla="*/ 143 h 614"/>
              <a:gd name="T38" fmla="*/ 259 w 653"/>
              <a:gd name="T39" fmla="*/ 61 h 614"/>
              <a:gd name="T40" fmla="*/ 438 w 653"/>
              <a:gd name="T41" fmla="*/ 6 h 614"/>
              <a:gd name="T42" fmla="*/ 308 w 653"/>
              <a:gd name="T43" fmla="*/ 93 h 614"/>
              <a:gd name="T44" fmla="*/ 298 w 653"/>
              <a:gd name="T45" fmla="*/ 182 h 614"/>
              <a:gd name="T46" fmla="*/ 200 w 653"/>
              <a:gd name="T47" fmla="*/ 159 h 614"/>
              <a:gd name="T48" fmla="*/ 296 w 653"/>
              <a:gd name="T49" fmla="*/ 289 h 614"/>
              <a:gd name="T50" fmla="*/ 249 w 653"/>
              <a:gd name="T51" fmla="*/ 299 h 614"/>
              <a:gd name="T52" fmla="*/ 389 w 653"/>
              <a:gd name="T53" fmla="*/ 123 h 614"/>
              <a:gd name="T54" fmla="*/ 393 w 653"/>
              <a:gd name="T55" fmla="*/ 181 h 614"/>
              <a:gd name="T56" fmla="*/ 434 w 653"/>
              <a:gd name="T57" fmla="*/ 218 h 614"/>
              <a:gd name="T58" fmla="*/ 373 w 653"/>
              <a:gd name="T59" fmla="*/ 216 h 614"/>
              <a:gd name="T60" fmla="*/ 300 w 653"/>
              <a:gd name="T61" fmla="*/ 253 h 614"/>
              <a:gd name="T62" fmla="*/ 351 w 653"/>
              <a:gd name="T63" fmla="*/ 280 h 614"/>
              <a:gd name="T64" fmla="*/ 424 w 653"/>
              <a:gd name="T65" fmla="*/ 280 h 614"/>
              <a:gd name="T66" fmla="*/ 381 w 653"/>
              <a:gd name="T67" fmla="*/ 338 h 614"/>
              <a:gd name="T68" fmla="*/ 393 w 653"/>
              <a:gd name="T69" fmla="*/ 382 h 614"/>
              <a:gd name="T70" fmla="*/ 435 w 653"/>
              <a:gd name="T71" fmla="*/ 420 h 614"/>
              <a:gd name="T72" fmla="*/ 412 w 653"/>
              <a:gd name="T73" fmla="*/ 418 h 614"/>
              <a:gd name="T74" fmla="*/ 373 w 653"/>
              <a:gd name="T75" fmla="*/ 417 h 614"/>
              <a:gd name="T76" fmla="*/ 495 w 653"/>
              <a:gd name="T77" fmla="*/ 354 h 614"/>
              <a:gd name="T78" fmla="*/ 538 w 653"/>
              <a:gd name="T79" fmla="*/ 334 h 614"/>
              <a:gd name="T80" fmla="*/ 518 w 653"/>
              <a:gd name="T81" fmla="*/ 372 h 614"/>
              <a:gd name="T82" fmla="*/ 532 w 653"/>
              <a:gd name="T83" fmla="*/ 388 h 614"/>
              <a:gd name="T84" fmla="*/ 550 w 653"/>
              <a:gd name="T85" fmla="*/ 427 h 614"/>
              <a:gd name="T86" fmla="*/ 506 w 653"/>
              <a:gd name="T87" fmla="*/ 441 h 614"/>
              <a:gd name="T88" fmla="*/ 300 w 653"/>
              <a:gd name="T89" fmla="*/ 377 h 614"/>
              <a:gd name="T90" fmla="*/ 375 w 653"/>
              <a:gd name="T91" fmla="*/ 450 h 614"/>
              <a:gd name="T92" fmla="*/ 482 w 653"/>
              <a:gd name="T93" fmla="*/ 470 h 614"/>
              <a:gd name="T94" fmla="*/ 91 w 653"/>
              <a:gd name="T95" fmla="*/ 405 h 614"/>
              <a:gd name="T96" fmla="*/ 88 w 653"/>
              <a:gd name="T97" fmla="*/ 374 h 614"/>
              <a:gd name="T98" fmla="*/ 99 w 653"/>
              <a:gd name="T99" fmla="*/ 362 h 614"/>
              <a:gd name="T100" fmla="*/ 17 w 653"/>
              <a:gd name="T101" fmla="*/ 258 h 614"/>
              <a:gd name="T102" fmla="*/ 469 w 653"/>
              <a:gd name="T103" fmla="*/ 565 h 614"/>
              <a:gd name="T104" fmla="*/ 344 w 653"/>
              <a:gd name="T105" fmla="*/ 565 h 614"/>
              <a:gd name="T106" fmla="*/ 466 w 653"/>
              <a:gd name="T107" fmla="*/ 597 h 614"/>
              <a:gd name="T108" fmla="*/ 328 w 653"/>
              <a:gd name="T109" fmla="*/ 596 h 614"/>
              <a:gd name="T110" fmla="*/ 375 w 653"/>
              <a:gd name="T111" fmla="*/ 565 h 614"/>
              <a:gd name="T112" fmla="*/ 512 w 653"/>
              <a:gd name="T113" fmla="*/ 567 h 614"/>
              <a:gd name="T114" fmla="*/ 629 w 653"/>
              <a:gd name="T115" fmla="*/ 485 h 614"/>
              <a:gd name="T116" fmla="*/ 621 w 653"/>
              <a:gd name="T117" fmla="*/ 454 h 614"/>
              <a:gd name="T118" fmla="*/ 613 w 653"/>
              <a:gd name="T119" fmla="*/ 427 h 614"/>
              <a:gd name="T120" fmla="*/ 574 w 653"/>
              <a:gd name="T121" fmla="*/ 432 h 614"/>
              <a:gd name="T122" fmla="*/ 585 w 653"/>
              <a:gd name="T123" fmla="*/ 497 h 614"/>
              <a:gd name="T124" fmla="*/ 580 w 653"/>
              <a:gd name="T125" fmla="*/ 538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3" h="614">
                <a:moveTo>
                  <a:pt x="342" y="373"/>
                </a:moveTo>
                <a:cubicBezTo>
                  <a:pt x="343" y="372"/>
                  <a:pt x="343" y="372"/>
                  <a:pt x="343" y="372"/>
                </a:cubicBezTo>
                <a:cubicBezTo>
                  <a:pt x="343" y="372"/>
                  <a:pt x="343" y="372"/>
                  <a:pt x="343" y="372"/>
                </a:cubicBezTo>
                <a:cubicBezTo>
                  <a:pt x="342" y="371"/>
                  <a:pt x="332" y="364"/>
                  <a:pt x="330" y="354"/>
                </a:cubicBezTo>
                <a:cubicBezTo>
                  <a:pt x="330" y="354"/>
                  <a:pt x="330" y="354"/>
                  <a:pt x="330" y="354"/>
                </a:cubicBezTo>
                <a:cubicBezTo>
                  <a:pt x="330" y="354"/>
                  <a:pt x="330" y="354"/>
                  <a:pt x="330" y="354"/>
                </a:cubicBezTo>
                <a:cubicBezTo>
                  <a:pt x="329" y="351"/>
                  <a:pt x="329" y="348"/>
                  <a:pt x="329" y="345"/>
                </a:cubicBezTo>
                <a:cubicBezTo>
                  <a:pt x="329" y="340"/>
                  <a:pt x="330" y="335"/>
                  <a:pt x="330" y="331"/>
                </a:cubicBezTo>
                <a:cubicBezTo>
                  <a:pt x="330" y="330"/>
                  <a:pt x="329" y="329"/>
                  <a:pt x="328" y="328"/>
                </a:cubicBezTo>
                <a:cubicBezTo>
                  <a:pt x="327" y="327"/>
                  <a:pt x="324" y="326"/>
                  <a:pt x="321" y="325"/>
                </a:cubicBezTo>
                <a:cubicBezTo>
                  <a:pt x="313" y="323"/>
                  <a:pt x="300" y="323"/>
                  <a:pt x="296" y="323"/>
                </a:cubicBezTo>
                <a:cubicBezTo>
                  <a:pt x="296" y="324"/>
                  <a:pt x="296" y="324"/>
                  <a:pt x="296" y="324"/>
                </a:cubicBezTo>
                <a:cubicBezTo>
                  <a:pt x="296" y="323"/>
                  <a:pt x="296" y="323"/>
                  <a:pt x="296" y="323"/>
                </a:cubicBezTo>
                <a:cubicBezTo>
                  <a:pt x="294" y="322"/>
                  <a:pt x="292" y="321"/>
                  <a:pt x="291" y="319"/>
                </a:cubicBezTo>
                <a:cubicBezTo>
                  <a:pt x="291" y="318"/>
                  <a:pt x="291" y="317"/>
                  <a:pt x="291" y="316"/>
                </a:cubicBezTo>
                <a:cubicBezTo>
                  <a:pt x="291" y="315"/>
                  <a:pt x="291" y="315"/>
                  <a:pt x="291" y="315"/>
                </a:cubicBezTo>
                <a:cubicBezTo>
                  <a:pt x="291" y="315"/>
                  <a:pt x="291" y="315"/>
                  <a:pt x="291" y="315"/>
                </a:cubicBezTo>
                <a:cubicBezTo>
                  <a:pt x="291" y="315"/>
                  <a:pt x="291" y="315"/>
                  <a:pt x="291" y="315"/>
                </a:cubicBezTo>
                <a:cubicBezTo>
                  <a:pt x="291" y="312"/>
                  <a:pt x="291" y="312"/>
                  <a:pt x="291" y="312"/>
                </a:cubicBezTo>
                <a:cubicBezTo>
                  <a:pt x="288" y="314"/>
                  <a:pt x="288" y="314"/>
                  <a:pt x="288" y="314"/>
                </a:cubicBezTo>
                <a:cubicBezTo>
                  <a:pt x="288" y="314"/>
                  <a:pt x="288" y="314"/>
                  <a:pt x="288" y="314"/>
                </a:cubicBezTo>
                <a:cubicBezTo>
                  <a:pt x="288" y="314"/>
                  <a:pt x="286" y="315"/>
                  <a:pt x="284" y="315"/>
                </a:cubicBezTo>
                <a:cubicBezTo>
                  <a:pt x="283" y="315"/>
                  <a:pt x="282" y="315"/>
                  <a:pt x="281" y="314"/>
                </a:cubicBezTo>
                <a:cubicBezTo>
                  <a:pt x="281" y="314"/>
                  <a:pt x="281" y="314"/>
                  <a:pt x="281" y="314"/>
                </a:cubicBezTo>
                <a:cubicBezTo>
                  <a:pt x="280" y="314"/>
                  <a:pt x="280" y="314"/>
                  <a:pt x="280" y="314"/>
                </a:cubicBezTo>
                <a:cubicBezTo>
                  <a:pt x="280" y="313"/>
                  <a:pt x="278" y="312"/>
                  <a:pt x="276" y="311"/>
                </a:cubicBezTo>
                <a:cubicBezTo>
                  <a:pt x="273" y="309"/>
                  <a:pt x="270" y="306"/>
                  <a:pt x="267" y="304"/>
                </a:cubicBezTo>
                <a:cubicBezTo>
                  <a:pt x="264" y="302"/>
                  <a:pt x="262" y="300"/>
                  <a:pt x="262" y="300"/>
                </a:cubicBezTo>
                <a:cubicBezTo>
                  <a:pt x="261" y="299"/>
                  <a:pt x="261" y="299"/>
                  <a:pt x="261" y="299"/>
                </a:cubicBezTo>
                <a:cubicBezTo>
                  <a:pt x="260" y="301"/>
                  <a:pt x="260" y="301"/>
                  <a:pt x="260" y="301"/>
                </a:cubicBezTo>
                <a:cubicBezTo>
                  <a:pt x="260" y="301"/>
                  <a:pt x="259" y="301"/>
                  <a:pt x="259" y="301"/>
                </a:cubicBezTo>
                <a:cubicBezTo>
                  <a:pt x="258" y="302"/>
                  <a:pt x="258" y="303"/>
                  <a:pt x="257" y="304"/>
                </a:cubicBezTo>
                <a:cubicBezTo>
                  <a:pt x="256" y="305"/>
                  <a:pt x="256" y="305"/>
                  <a:pt x="256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6"/>
                  <a:pt x="255" y="306"/>
                  <a:pt x="255" y="306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6"/>
                  <a:pt x="255" y="306"/>
                  <a:pt x="255" y="306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4" y="304"/>
                </a:cubicBezTo>
                <a:cubicBezTo>
                  <a:pt x="254" y="303"/>
                  <a:pt x="253" y="302"/>
                  <a:pt x="252" y="300"/>
                </a:cubicBezTo>
                <a:cubicBezTo>
                  <a:pt x="252" y="300"/>
                  <a:pt x="252" y="299"/>
                  <a:pt x="252" y="299"/>
                </a:cubicBezTo>
                <a:cubicBezTo>
                  <a:pt x="252" y="299"/>
                  <a:pt x="251" y="298"/>
                  <a:pt x="251" y="298"/>
                </a:cubicBezTo>
                <a:cubicBezTo>
                  <a:pt x="251" y="297"/>
                  <a:pt x="251" y="297"/>
                  <a:pt x="251" y="297"/>
                </a:cubicBezTo>
                <a:cubicBezTo>
                  <a:pt x="250" y="297"/>
                  <a:pt x="250" y="297"/>
                  <a:pt x="250" y="297"/>
                </a:cubicBezTo>
                <a:cubicBezTo>
                  <a:pt x="228" y="296"/>
                  <a:pt x="228" y="296"/>
                  <a:pt x="228" y="296"/>
                </a:cubicBezTo>
                <a:cubicBezTo>
                  <a:pt x="228" y="297"/>
                  <a:pt x="228" y="297"/>
                  <a:pt x="228" y="297"/>
                </a:cubicBezTo>
                <a:cubicBezTo>
                  <a:pt x="230" y="297"/>
                  <a:pt x="230" y="297"/>
                  <a:pt x="230" y="297"/>
                </a:cubicBezTo>
                <a:cubicBezTo>
                  <a:pt x="229" y="290"/>
                  <a:pt x="229" y="290"/>
                  <a:pt x="229" y="290"/>
                </a:cubicBezTo>
                <a:cubicBezTo>
                  <a:pt x="228" y="289"/>
                  <a:pt x="228" y="289"/>
                  <a:pt x="228" y="289"/>
                </a:cubicBezTo>
                <a:cubicBezTo>
                  <a:pt x="227" y="289"/>
                  <a:pt x="227" y="289"/>
                  <a:pt x="227" y="289"/>
                </a:cubicBezTo>
                <a:cubicBezTo>
                  <a:pt x="227" y="289"/>
                  <a:pt x="226" y="289"/>
                  <a:pt x="226" y="289"/>
                </a:cubicBezTo>
                <a:cubicBezTo>
                  <a:pt x="225" y="290"/>
                  <a:pt x="222" y="291"/>
                  <a:pt x="220" y="291"/>
                </a:cubicBezTo>
                <a:cubicBezTo>
                  <a:pt x="219" y="291"/>
                  <a:pt x="218" y="290"/>
                  <a:pt x="218" y="290"/>
                </a:cubicBezTo>
                <a:cubicBezTo>
                  <a:pt x="218" y="290"/>
                  <a:pt x="218" y="290"/>
                  <a:pt x="218" y="289"/>
                </a:cubicBezTo>
                <a:cubicBezTo>
                  <a:pt x="218" y="289"/>
                  <a:pt x="218" y="289"/>
                  <a:pt x="218" y="289"/>
                </a:cubicBezTo>
                <a:cubicBezTo>
                  <a:pt x="218" y="288"/>
                  <a:pt x="219" y="288"/>
                  <a:pt x="221" y="288"/>
                </a:cubicBezTo>
                <a:cubicBezTo>
                  <a:pt x="222" y="288"/>
                  <a:pt x="224" y="287"/>
                  <a:pt x="226" y="287"/>
                </a:cubicBezTo>
                <a:cubicBezTo>
                  <a:pt x="228" y="287"/>
                  <a:pt x="230" y="288"/>
                  <a:pt x="232" y="288"/>
                </a:cubicBezTo>
                <a:cubicBezTo>
                  <a:pt x="234" y="288"/>
                  <a:pt x="235" y="288"/>
                  <a:pt x="235" y="288"/>
                </a:cubicBezTo>
                <a:cubicBezTo>
                  <a:pt x="235" y="288"/>
                  <a:pt x="235" y="288"/>
                  <a:pt x="235" y="288"/>
                </a:cubicBezTo>
                <a:cubicBezTo>
                  <a:pt x="235" y="288"/>
                  <a:pt x="235" y="288"/>
                  <a:pt x="235" y="288"/>
                </a:cubicBezTo>
                <a:cubicBezTo>
                  <a:pt x="235" y="288"/>
                  <a:pt x="236" y="288"/>
                  <a:pt x="237" y="288"/>
                </a:cubicBezTo>
                <a:cubicBezTo>
                  <a:pt x="242" y="288"/>
                  <a:pt x="252" y="289"/>
                  <a:pt x="261" y="291"/>
                </a:cubicBezTo>
                <a:cubicBezTo>
                  <a:pt x="261" y="289"/>
                  <a:pt x="261" y="289"/>
                  <a:pt x="261" y="289"/>
                </a:cubicBezTo>
                <a:cubicBezTo>
                  <a:pt x="260" y="291"/>
                  <a:pt x="260" y="291"/>
                  <a:pt x="260" y="291"/>
                </a:cubicBezTo>
                <a:cubicBezTo>
                  <a:pt x="267" y="293"/>
                  <a:pt x="273" y="296"/>
                  <a:pt x="276" y="299"/>
                </a:cubicBezTo>
                <a:cubicBezTo>
                  <a:pt x="278" y="301"/>
                  <a:pt x="280" y="302"/>
                  <a:pt x="281" y="303"/>
                </a:cubicBezTo>
                <a:cubicBezTo>
                  <a:pt x="282" y="304"/>
                  <a:pt x="282" y="304"/>
                  <a:pt x="282" y="305"/>
                </a:cubicBezTo>
                <a:cubicBezTo>
                  <a:pt x="283" y="305"/>
                  <a:pt x="283" y="305"/>
                  <a:pt x="283" y="305"/>
                </a:cubicBezTo>
                <a:cubicBezTo>
                  <a:pt x="283" y="306"/>
                  <a:pt x="283" y="306"/>
                  <a:pt x="283" y="306"/>
                </a:cubicBezTo>
                <a:cubicBezTo>
                  <a:pt x="284" y="306"/>
                  <a:pt x="284" y="306"/>
                  <a:pt x="284" y="306"/>
                </a:cubicBezTo>
                <a:cubicBezTo>
                  <a:pt x="292" y="307"/>
                  <a:pt x="292" y="307"/>
                  <a:pt x="292" y="307"/>
                </a:cubicBezTo>
                <a:cubicBezTo>
                  <a:pt x="292" y="306"/>
                  <a:pt x="292" y="306"/>
                  <a:pt x="292" y="306"/>
                </a:cubicBezTo>
                <a:cubicBezTo>
                  <a:pt x="290" y="306"/>
                  <a:pt x="290" y="306"/>
                  <a:pt x="290" y="306"/>
                </a:cubicBezTo>
                <a:cubicBezTo>
                  <a:pt x="290" y="306"/>
                  <a:pt x="291" y="308"/>
                  <a:pt x="292" y="311"/>
                </a:cubicBezTo>
                <a:cubicBezTo>
                  <a:pt x="292" y="314"/>
                  <a:pt x="293" y="317"/>
                  <a:pt x="295" y="320"/>
                </a:cubicBezTo>
                <a:cubicBezTo>
                  <a:pt x="295" y="320"/>
                  <a:pt x="295" y="320"/>
                  <a:pt x="295" y="320"/>
                </a:cubicBezTo>
                <a:cubicBezTo>
                  <a:pt x="295" y="320"/>
                  <a:pt x="295" y="320"/>
                  <a:pt x="295" y="320"/>
                </a:cubicBezTo>
                <a:cubicBezTo>
                  <a:pt x="296" y="321"/>
                  <a:pt x="298" y="322"/>
                  <a:pt x="299" y="322"/>
                </a:cubicBezTo>
                <a:cubicBezTo>
                  <a:pt x="301" y="322"/>
                  <a:pt x="302" y="321"/>
                  <a:pt x="304" y="321"/>
                </a:cubicBezTo>
                <a:cubicBezTo>
                  <a:pt x="305" y="321"/>
                  <a:pt x="306" y="320"/>
                  <a:pt x="307" y="320"/>
                </a:cubicBezTo>
                <a:cubicBezTo>
                  <a:pt x="309" y="320"/>
                  <a:pt x="321" y="321"/>
                  <a:pt x="329" y="326"/>
                </a:cubicBezTo>
                <a:cubicBezTo>
                  <a:pt x="330" y="324"/>
                  <a:pt x="330" y="324"/>
                  <a:pt x="330" y="324"/>
                </a:cubicBezTo>
                <a:cubicBezTo>
                  <a:pt x="329" y="326"/>
                  <a:pt x="329" y="326"/>
                  <a:pt x="329" y="326"/>
                </a:cubicBezTo>
                <a:cubicBezTo>
                  <a:pt x="333" y="329"/>
                  <a:pt x="338" y="335"/>
                  <a:pt x="342" y="341"/>
                </a:cubicBezTo>
                <a:cubicBezTo>
                  <a:pt x="343" y="343"/>
                  <a:pt x="345" y="346"/>
                  <a:pt x="346" y="348"/>
                </a:cubicBezTo>
                <a:cubicBezTo>
                  <a:pt x="346" y="349"/>
                  <a:pt x="347" y="349"/>
                  <a:pt x="347" y="350"/>
                </a:cubicBezTo>
                <a:cubicBezTo>
                  <a:pt x="347" y="350"/>
                  <a:pt x="347" y="351"/>
                  <a:pt x="347" y="351"/>
                </a:cubicBezTo>
                <a:cubicBezTo>
                  <a:pt x="348" y="351"/>
                  <a:pt x="348" y="351"/>
                  <a:pt x="348" y="351"/>
                </a:cubicBezTo>
                <a:cubicBezTo>
                  <a:pt x="349" y="352"/>
                  <a:pt x="349" y="352"/>
                  <a:pt x="349" y="352"/>
                </a:cubicBezTo>
                <a:cubicBezTo>
                  <a:pt x="349" y="352"/>
                  <a:pt x="352" y="352"/>
                  <a:pt x="355" y="352"/>
                </a:cubicBezTo>
                <a:cubicBezTo>
                  <a:pt x="357" y="352"/>
                  <a:pt x="359" y="352"/>
                  <a:pt x="360" y="352"/>
                </a:cubicBezTo>
                <a:cubicBezTo>
                  <a:pt x="362" y="351"/>
                  <a:pt x="364" y="351"/>
                  <a:pt x="365" y="350"/>
                </a:cubicBezTo>
                <a:cubicBezTo>
                  <a:pt x="364" y="349"/>
                  <a:pt x="364" y="349"/>
                  <a:pt x="364" y="349"/>
                </a:cubicBezTo>
                <a:cubicBezTo>
                  <a:pt x="364" y="350"/>
                  <a:pt x="364" y="350"/>
                  <a:pt x="364" y="350"/>
                </a:cubicBezTo>
                <a:cubicBezTo>
                  <a:pt x="365" y="350"/>
                  <a:pt x="365" y="349"/>
                  <a:pt x="366" y="349"/>
                </a:cubicBezTo>
                <a:cubicBezTo>
                  <a:pt x="366" y="347"/>
                  <a:pt x="366" y="346"/>
                  <a:pt x="366" y="344"/>
                </a:cubicBezTo>
                <a:cubicBezTo>
                  <a:pt x="366" y="338"/>
                  <a:pt x="365" y="331"/>
                  <a:pt x="365" y="331"/>
                </a:cubicBezTo>
                <a:cubicBezTo>
                  <a:pt x="365" y="329"/>
                  <a:pt x="365" y="329"/>
                  <a:pt x="365" y="329"/>
                </a:cubicBezTo>
                <a:cubicBezTo>
                  <a:pt x="363" y="330"/>
                  <a:pt x="363" y="330"/>
                  <a:pt x="363" y="330"/>
                </a:cubicBezTo>
                <a:cubicBezTo>
                  <a:pt x="363" y="330"/>
                  <a:pt x="363" y="330"/>
                  <a:pt x="363" y="330"/>
                </a:cubicBezTo>
                <a:cubicBezTo>
                  <a:pt x="362" y="330"/>
                  <a:pt x="361" y="330"/>
                  <a:pt x="359" y="330"/>
                </a:cubicBezTo>
                <a:cubicBezTo>
                  <a:pt x="356" y="330"/>
                  <a:pt x="353" y="330"/>
                  <a:pt x="350" y="329"/>
                </a:cubicBezTo>
                <a:cubicBezTo>
                  <a:pt x="347" y="328"/>
                  <a:pt x="345" y="326"/>
                  <a:pt x="343" y="32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39" y="317"/>
                  <a:pt x="338" y="312"/>
                  <a:pt x="338" y="308"/>
                </a:cubicBezTo>
                <a:cubicBezTo>
                  <a:pt x="338" y="307"/>
                  <a:pt x="338" y="306"/>
                  <a:pt x="338" y="305"/>
                </a:cubicBezTo>
                <a:cubicBezTo>
                  <a:pt x="338" y="305"/>
                  <a:pt x="338" y="305"/>
                  <a:pt x="338" y="305"/>
                </a:cubicBezTo>
                <a:cubicBezTo>
                  <a:pt x="338" y="305"/>
                  <a:pt x="338" y="305"/>
                  <a:pt x="338" y="305"/>
                </a:cubicBezTo>
                <a:cubicBezTo>
                  <a:pt x="338" y="305"/>
                  <a:pt x="338" y="305"/>
                  <a:pt x="338" y="305"/>
                </a:cubicBezTo>
                <a:cubicBezTo>
                  <a:pt x="338" y="303"/>
                  <a:pt x="338" y="303"/>
                  <a:pt x="338" y="303"/>
                </a:cubicBezTo>
                <a:cubicBezTo>
                  <a:pt x="337" y="303"/>
                  <a:pt x="337" y="303"/>
                  <a:pt x="337" y="303"/>
                </a:cubicBezTo>
                <a:cubicBezTo>
                  <a:pt x="328" y="300"/>
                  <a:pt x="328" y="300"/>
                  <a:pt x="328" y="300"/>
                </a:cubicBezTo>
                <a:cubicBezTo>
                  <a:pt x="327" y="301"/>
                  <a:pt x="327" y="301"/>
                  <a:pt x="327" y="301"/>
                </a:cubicBezTo>
                <a:cubicBezTo>
                  <a:pt x="329" y="301"/>
                  <a:pt x="329" y="301"/>
                  <a:pt x="329" y="301"/>
                </a:cubicBezTo>
                <a:cubicBezTo>
                  <a:pt x="326" y="290"/>
                  <a:pt x="326" y="290"/>
                  <a:pt x="326" y="290"/>
                </a:cubicBezTo>
                <a:cubicBezTo>
                  <a:pt x="325" y="288"/>
                  <a:pt x="325" y="288"/>
                  <a:pt x="325" y="288"/>
                </a:cubicBezTo>
                <a:cubicBezTo>
                  <a:pt x="324" y="289"/>
                  <a:pt x="324" y="289"/>
                  <a:pt x="324" y="289"/>
                </a:cubicBezTo>
                <a:cubicBezTo>
                  <a:pt x="324" y="289"/>
                  <a:pt x="324" y="289"/>
                  <a:pt x="324" y="289"/>
                </a:cubicBezTo>
                <a:cubicBezTo>
                  <a:pt x="323" y="290"/>
                  <a:pt x="318" y="292"/>
                  <a:pt x="310" y="292"/>
                </a:cubicBezTo>
                <a:cubicBezTo>
                  <a:pt x="305" y="292"/>
                  <a:pt x="302" y="291"/>
                  <a:pt x="301" y="289"/>
                </a:cubicBezTo>
                <a:cubicBezTo>
                  <a:pt x="300" y="289"/>
                  <a:pt x="299" y="288"/>
                  <a:pt x="299" y="288"/>
                </a:cubicBezTo>
                <a:cubicBezTo>
                  <a:pt x="299" y="287"/>
                  <a:pt x="299" y="287"/>
                  <a:pt x="299" y="287"/>
                </a:cubicBezTo>
                <a:cubicBezTo>
                  <a:pt x="299" y="287"/>
                  <a:pt x="299" y="287"/>
                  <a:pt x="299" y="287"/>
                </a:cubicBezTo>
                <a:cubicBezTo>
                  <a:pt x="299" y="287"/>
                  <a:pt x="299" y="287"/>
                  <a:pt x="299" y="287"/>
                </a:cubicBezTo>
                <a:cubicBezTo>
                  <a:pt x="298" y="286"/>
                  <a:pt x="298" y="286"/>
                  <a:pt x="298" y="286"/>
                </a:cubicBezTo>
                <a:cubicBezTo>
                  <a:pt x="297" y="287"/>
                  <a:pt x="297" y="287"/>
                  <a:pt x="297" y="287"/>
                </a:cubicBezTo>
                <a:cubicBezTo>
                  <a:pt x="292" y="289"/>
                  <a:pt x="292" y="289"/>
                  <a:pt x="292" y="289"/>
                </a:cubicBezTo>
                <a:cubicBezTo>
                  <a:pt x="293" y="291"/>
                  <a:pt x="293" y="291"/>
                  <a:pt x="293" y="291"/>
                </a:cubicBezTo>
                <a:cubicBezTo>
                  <a:pt x="294" y="289"/>
                  <a:pt x="294" y="289"/>
                  <a:pt x="294" y="289"/>
                </a:cubicBezTo>
                <a:cubicBezTo>
                  <a:pt x="276" y="280"/>
                  <a:pt x="276" y="280"/>
                  <a:pt x="276" y="280"/>
                </a:cubicBezTo>
                <a:cubicBezTo>
                  <a:pt x="276" y="281"/>
                  <a:pt x="276" y="281"/>
                  <a:pt x="276" y="281"/>
                </a:cubicBezTo>
                <a:cubicBezTo>
                  <a:pt x="277" y="281"/>
                  <a:pt x="277" y="281"/>
                  <a:pt x="277" y="281"/>
                </a:cubicBezTo>
                <a:cubicBezTo>
                  <a:pt x="277" y="281"/>
                  <a:pt x="276" y="277"/>
                  <a:pt x="274" y="274"/>
                </a:cubicBezTo>
                <a:cubicBezTo>
                  <a:pt x="273" y="272"/>
                  <a:pt x="271" y="270"/>
                  <a:pt x="270" y="268"/>
                </a:cubicBezTo>
                <a:cubicBezTo>
                  <a:pt x="269" y="267"/>
                  <a:pt x="267" y="265"/>
                  <a:pt x="265" y="265"/>
                </a:cubicBezTo>
                <a:cubicBezTo>
                  <a:pt x="265" y="265"/>
                  <a:pt x="264" y="265"/>
                  <a:pt x="264" y="265"/>
                </a:cubicBezTo>
                <a:cubicBezTo>
                  <a:pt x="261" y="265"/>
                  <a:pt x="257" y="266"/>
                  <a:pt x="254" y="268"/>
                </a:cubicBezTo>
                <a:cubicBezTo>
                  <a:pt x="251" y="269"/>
                  <a:pt x="247" y="270"/>
                  <a:pt x="245" y="270"/>
                </a:cubicBezTo>
                <a:cubicBezTo>
                  <a:pt x="244" y="270"/>
                  <a:pt x="244" y="270"/>
                  <a:pt x="244" y="270"/>
                </a:cubicBezTo>
                <a:cubicBezTo>
                  <a:pt x="243" y="272"/>
                  <a:pt x="243" y="272"/>
                  <a:pt x="243" y="272"/>
                </a:cubicBezTo>
                <a:cubicBezTo>
                  <a:pt x="244" y="270"/>
                  <a:pt x="244" y="270"/>
                  <a:pt x="244" y="270"/>
                </a:cubicBezTo>
                <a:cubicBezTo>
                  <a:pt x="241" y="270"/>
                  <a:pt x="238" y="267"/>
                  <a:pt x="235" y="264"/>
                </a:cubicBezTo>
                <a:cubicBezTo>
                  <a:pt x="233" y="263"/>
                  <a:pt x="232" y="261"/>
                  <a:pt x="231" y="260"/>
                </a:cubicBezTo>
                <a:cubicBezTo>
                  <a:pt x="229" y="258"/>
                  <a:pt x="229" y="257"/>
                  <a:pt x="228" y="256"/>
                </a:cubicBezTo>
                <a:cubicBezTo>
                  <a:pt x="227" y="257"/>
                  <a:pt x="227" y="257"/>
                  <a:pt x="227" y="257"/>
                </a:cubicBezTo>
                <a:cubicBezTo>
                  <a:pt x="228" y="257"/>
                  <a:pt x="228" y="257"/>
                  <a:pt x="228" y="257"/>
                </a:cubicBezTo>
                <a:cubicBezTo>
                  <a:pt x="228" y="256"/>
                  <a:pt x="228" y="256"/>
                  <a:pt x="228" y="256"/>
                </a:cubicBezTo>
                <a:cubicBezTo>
                  <a:pt x="228" y="255"/>
                  <a:pt x="229" y="255"/>
                  <a:pt x="229" y="254"/>
                </a:cubicBezTo>
                <a:cubicBezTo>
                  <a:pt x="230" y="253"/>
                  <a:pt x="232" y="253"/>
                  <a:pt x="233" y="252"/>
                </a:cubicBezTo>
                <a:cubicBezTo>
                  <a:pt x="234" y="252"/>
                  <a:pt x="234" y="252"/>
                  <a:pt x="235" y="252"/>
                </a:cubicBezTo>
                <a:cubicBezTo>
                  <a:pt x="235" y="252"/>
                  <a:pt x="235" y="252"/>
                  <a:pt x="235" y="252"/>
                </a:cubicBezTo>
                <a:cubicBezTo>
                  <a:pt x="235" y="252"/>
                  <a:pt x="235" y="252"/>
                  <a:pt x="235" y="252"/>
                </a:cubicBezTo>
                <a:cubicBezTo>
                  <a:pt x="237" y="251"/>
                  <a:pt x="237" y="251"/>
                  <a:pt x="237" y="251"/>
                </a:cubicBezTo>
                <a:cubicBezTo>
                  <a:pt x="236" y="249"/>
                  <a:pt x="236" y="249"/>
                  <a:pt x="236" y="249"/>
                </a:cubicBezTo>
                <a:cubicBezTo>
                  <a:pt x="235" y="247"/>
                  <a:pt x="235" y="247"/>
                  <a:pt x="235" y="247"/>
                </a:cubicBezTo>
                <a:cubicBezTo>
                  <a:pt x="234" y="247"/>
                  <a:pt x="234" y="247"/>
                  <a:pt x="234" y="247"/>
                </a:cubicBezTo>
                <a:cubicBezTo>
                  <a:pt x="234" y="249"/>
                  <a:pt x="234" y="249"/>
                  <a:pt x="234" y="249"/>
                </a:cubicBezTo>
                <a:cubicBezTo>
                  <a:pt x="234" y="249"/>
                  <a:pt x="234" y="249"/>
                  <a:pt x="235" y="249"/>
                </a:cubicBezTo>
                <a:cubicBezTo>
                  <a:pt x="235" y="249"/>
                  <a:pt x="236" y="249"/>
                  <a:pt x="237" y="249"/>
                </a:cubicBezTo>
                <a:cubicBezTo>
                  <a:pt x="239" y="249"/>
                  <a:pt x="242" y="249"/>
                  <a:pt x="245" y="250"/>
                </a:cubicBezTo>
                <a:cubicBezTo>
                  <a:pt x="248" y="250"/>
                  <a:pt x="250" y="252"/>
                  <a:pt x="251" y="254"/>
                </a:cubicBezTo>
                <a:cubicBezTo>
                  <a:pt x="251" y="254"/>
                  <a:pt x="251" y="254"/>
                  <a:pt x="251" y="254"/>
                </a:cubicBezTo>
                <a:cubicBezTo>
                  <a:pt x="251" y="254"/>
                  <a:pt x="251" y="254"/>
                  <a:pt x="251" y="254"/>
                </a:cubicBezTo>
                <a:cubicBezTo>
                  <a:pt x="252" y="255"/>
                  <a:pt x="253" y="256"/>
                  <a:pt x="253" y="257"/>
                </a:cubicBezTo>
                <a:cubicBezTo>
                  <a:pt x="253" y="257"/>
                  <a:pt x="252" y="258"/>
                  <a:pt x="252" y="258"/>
                </a:cubicBezTo>
                <a:cubicBezTo>
                  <a:pt x="251" y="259"/>
                  <a:pt x="249" y="260"/>
                  <a:pt x="248" y="260"/>
                </a:cubicBezTo>
                <a:cubicBezTo>
                  <a:pt x="247" y="261"/>
                  <a:pt x="247" y="261"/>
                  <a:pt x="246" y="261"/>
                </a:cubicBezTo>
                <a:cubicBezTo>
                  <a:pt x="246" y="261"/>
                  <a:pt x="246" y="261"/>
                  <a:pt x="246" y="261"/>
                </a:cubicBezTo>
                <a:cubicBezTo>
                  <a:pt x="246" y="261"/>
                  <a:pt x="246" y="261"/>
                  <a:pt x="246" y="261"/>
                </a:cubicBezTo>
                <a:cubicBezTo>
                  <a:pt x="244" y="261"/>
                  <a:pt x="244" y="261"/>
                  <a:pt x="244" y="261"/>
                </a:cubicBezTo>
                <a:cubicBezTo>
                  <a:pt x="245" y="263"/>
                  <a:pt x="245" y="263"/>
                  <a:pt x="245" y="263"/>
                </a:cubicBezTo>
                <a:cubicBezTo>
                  <a:pt x="247" y="268"/>
                  <a:pt x="247" y="268"/>
                  <a:pt x="247" y="268"/>
                </a:cubicBezTo>
                <a:cubicBezTo>
                  <a:pt x="248" y="270"/>
                  <a:pt x="248" y="270"/>
                  <a:pt x="248" y="270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61" y="264"/>
                  <a:pt x="261" y="264"/>
                  <a:pt x="261" y="264"/>
                </a:cubicBezTo>
                <a:cubicBezTo>
                  <a:pt x="262" y="263"/>
                  <a:pt x="262" y="263"/>
                  <a:pt x="262" y="263"/>
                </a:cubicBezTo>
                <a:cubicBezTo>
                  <a:pt x="262" y="262"/>
                  <a:pt x="262" y="262"/>
                  <a:pt x="262" y="262"/>
                </a:cubicBezTo>
                <a:cubicBezTo>
                  <a:pt x="262" y="250"/>
                  <a:pt x="262" y="250"/>
                  <a:pt x="262" y="250"/>
                </a:cubicBezTo>
                <a:cubicBezTo>
                  <a:pt x="262" y="250"/>
                  <a:pt x="262" y="250"/>
                  <a:pt x="262" y="250"/>
                </a:cubicBezTo>
                <a:cubicBezTo>
                  <a:pt x="262" y="249"/>
                  <a:pt x="262" y="249"/>
                  <a:pt x="262" y="249"/>
                </a:cubicBezTo>
                <a:cubicBezTo>
                  <a:pt x="252" y="239"/>
                  <a:pt x="248" y="234"/>
                  <a:pt x="245" y="231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2" y="228"/>
                  <a:pt x="242" y="228"/>
                  <a:pt x="242" y="228"/>
                </a:cubicBezTo>
                <a:cubicBezTo>
                  <a:pt x="236" y="226"/>
                  <a:pt x="233" y="225"/>
                  <a:pt x="232" y="225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6"/>
                  <a:pt x="230" y="226"/>
                  <a:pt x="230" y="226"/>
                </a:cubicBez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5"/>
                  <a:pt x="231" y="224"/>
                </a:cubicBezTo>
                <a:cubicBezTo>
                  <a:pt x="229" y="221"/>
                  <a:pt x="227" y="214"/>
                  <a:pt x="227" y="210"/>
                </a:cubicBezTo>
                <a:cubicBezTo>
                  <a:pt x="227" y="207"/>
                  <a:pt x="226" y="206"/>
                  <a:pt x="224" y="204"/>
                </a:cubicBezTo>
                <a:cubicBezTo>
                  <a:pt x="222" y="202"/>
                  <a:pt x="219" y="201"/>
                  <a:pt x="216" y="201"/>
                </a:cubicBezTo>
                <a:cubicBezTo>
                  <a:pt x="213" y="200"/>
                  <a:pt x="211" y="200"/>
                  <a:pt x="211" y="200"/>
                </a:cubicBezTo>
                <a:cubicBezTo>
                  <a:pt x="211" y="202"/>
                  <a:pt x="211" y="202"/>
                  <a:pt x="211" y="202"/>
                </a:cubicBezTo>
                <a:cubicBezTo>
                  <a:pt x="212" y="202"/>
                  <a:pt x="212" y="202"/>
                  <a:pt x="212" y="202"/>
                </a:cubicBezTo>
                <a:cubicBezTo>
                  <a:pt x="212" y="195"/>
                  <a:pt x="212" y="195"/>
                  <a:pt x="212" y="195"/>
                </a:cubicBezTo>
                <a:cubicBezTo>
                  <a:pt x="212" y="194"/>
                  <a:pt x="212" y="194"/>
                  <a:pt x="212" y="194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1" y="193"/>
                  <a:pt x="205" y="190"/>
                  <a:pt x="200" y="182"/>
                </a:cubicBezTo>
                <a:cubicBezTo>
                  <a:pt x="200" y="182"/>
                  <a:pt x="200" y="182"/>
                  <a:pt x="200" y="182"/>
                </a:cubicBezTo>
                <a:cubicBezTo>
                  <a:pt x="200" y="182"/>
                  <a:pt x="200" y="182"/>
                  <a:pt x="200" y="182"/>
                </a:cubicBezTo>
                <a:cubicBezTo>
                  <a:pt x="199" y="180"/>
                  <a:pt x="198" y="178"/>
                  <a:pt x="198" y="176"/>
                </a:cubicBezTo>
                <a:cubicBezTo>
                  <a:pt x="198" y="173"/>
                  <a:pt x="199" y="169"/>
                  <a:pt x="200" y="166"/>
                </a:cubicBezTo>
                <a:cubicBezTo>
                  <a:pt x="201" y="164"/>
                  <a:pt x="202" y="163"/>
                  <a:pt x="202" y="162"/>
                </a:cubicBezTo>
                <a:cubicBezTo>
                  <a:pt x="202" y="161"/>
                  <a:pt x="202" y="161"/>
                  <a:pt x="203" y="161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199" y="153"/>
                  <a:pt x="199" y="153"/>
                  <a:pt x="199" y="153"/>
                </a:cubicBezTo>
                <a:cubicBezTo>
                  <a:pt x="200" y="153"/>
                  <a:pt x="200" y="153"/>
                  <a:pt x="200" y="153"/>
                </a:cubicBezTo>
                <a:cubicBezTo>
                  <a:pt x="201" y="145"/>
                  <a:pt x="201" y="145"/>
                  <a:pt x="201" y="145"/>
                </a:cubicBezTo>
                <a:cubicBezTo>
                  <a:pt x="200" y="145"/>
                  <a:pt x="200" y="145"/>
                  <a:pt x="200" y="145"/>
                </a:cubicBezTo>
                <a:cubicBezTo>
                  <a:pt x="200" y="146"/>
                  <a:pt x="200" y="146"/>
                  <a:pt x="200" y="146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9" y="146"/>
                  <a:pt x="209" y="146"/>
                  <a:pt x="209" y="146"/>
                </a:cubicBezTo>
                <a:cubicBezTo>
                  <a:pt x="209" y="146"/>
                  <a:pt x="209" y="146"/>
                  <a:pt x="209" y="146"/>
                </a:cubicBezTo>
                <a:cubicBezTo>
                  <a:pt x="216" y="138"/>
                  <a:pt x="216" y="138"/>
                  <a:pt x="216" y="138"/>
                </a:cubicBezTo>
                <a:cubicBezTo>
                  <a:pt x="216" y="137"/>
                  <a:pt x="216" y="137"/>
                  <a:pt x="216" y="137"/>
                </a:cubicBezTo>
                <a:cubicBezTo>
                  <a:pt x="216" y="137"/>
                  <a:pt x="216" y="137"/>
                  <a:pt x="216" y="137"/>
                </a:cubicBezTo>
                <a:cubicBezTo>
                  <a:pt x="216" y="133"/>
                  <a:pt x="216" y="133"/>
                  <a:pt x="216" y="133"/>
                </a:cubicBezTo>
                <a:cubicBezTo>
                  <a:pt x="215" y="133"/>
                  <a:pt x="215" y="133"/>
                  <a:pt x="215" y="133"/>
                </a:cubicBezTo>
                <a:cubicBezTo>
                  <a:pt x="214" y="134"/>
                  <a:pt x="214" y="134"/>
                  <a:pt x="214" y="134"/>
                </a:cubicBezTo>
                <a:cubicBezTo>
                  <a:pt x="221" y="140"/>
                  <a:pt x="221" y="140"/>
                  <a:pt x="221" y="140"/>
                </a:cubicBezTo>
                <a:cubicBezTo>
                  <a:pt x="222" y="139"/>
                  <a:pt x="222" y="139"/>
                  <a:pt x="222" y="139"/>
                </a:cubicBezTo>
                <a:cubicBezTo>
                  <a:pt x="221" y="138"/>
                  <a:pt x="221" y="138"/>
                  <a:pt x="221" y="138"/>
                </a:cubicBezTo>
                <a:cubicBezTo>
                  <a:pt x="213" y="144"/>
                  <a:pt x="213" y="144"/>
                  <a:pt x="213" y="144"/>
                </a:cubicBezTo>
                <a:cubicBezTo>
                  <a:pt x="212" y="144"/>
                  <a:pt x="212" y="144"/>
                  <a:pt x="212" y="144"/>
                </a:cubicBezTo>
                <a:cubicBezTo>
                  <a:pt x="212" y="145"/>
                  <a:pt x="212" y="145"/>
                  <a:pt x="212" y="145"/>
                </a:cubicBezTo>
                <a:cubicBezTo>
                  <a:pt x="216" y="155"/>
                  <a:pt x="216" y="155"/>
                  <a:pt x="216" y="155"/>
                </a:cubicBezTo>
                <a:cubicBezTo>
                  <a:pt x="217" y="156"/>
                  <a:pt x="217" y="156"/>
                  <a:pt x="217" y="156"/>
                </a:cubicBezTo>
                <a:cubicBezTo>
                  <a:pt x="218" y="156"/>
                  <a:pt x="218" y="156"/>
                  <a:pt x="218" y="156"/>
                </a:cubicBezTo>
                <a:cubicBezTo>
                  <a:pt x="227" y="156"/>
                  <a:pt x="227" y="156"/>
                  <a:pt x="227" y="156"/>
                </a:cubicBezTo>
                <a:cubicBezTo>
                  <a:pt x="227" y="154"/>
                  <a:pt x="227" y="154"/>
                  <a:pt x="227" y="154"/>
                </a:cubicBezTo>
                <a:cubicBezTo>
                  <a:pt x="226" y="156"/>
                  <a:pt x="226" y="156"/>
                  <a:pt x="226" y="156"/>
                </a:cubicBezTo>
                <a:cubicBezTo>
                  <a:pt x="234" y="161"/>
                  <a:pt x="234" y="161"/>
                  <a:pt x="234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1"/>
                  <a:pt x="236" y="161"/>
                  <a:pt x="237" y="161"/>
                </a:cubicBezTo>
                <a:cubicBezTo>
                  <a:pt x="240" y="162"/>
                  <a:pt x="247" y="163"/>
                  <a:pt x="251" y="165"/>
                </a:cubicBezTo>
                <a:cubicBezTo>
                  <a:pt x="251" y="165"/>
                  <a:pt x="251" y="165"/>
                  <a:pt x="251" y="165"/>
                </a:cubicBezTo>
                <a:cubicBezTo>
                  <a:pt x="251" y="165"/>
                  <a:pt x="251" y="165"/>
                  <a:pt x="251" y="165"/>
                </a:cubicBezTo>
                <a:cubicBezTo>
                  <a:pt x="252" y="165"/>
                  <a:pt x="252" y="166"/>
                  <a:pt x="252" y="167"/>
                </a:cubicBezTo>
                <a:cubicBezTo>
                  <a:pt x="253" y="168"/>
                  <a:pt x="253" y="169"/>
                  <a:pt x="253" y="170"/>
                </a:cubicBezTo>
                <a:cubicBezTo>
                  <a:pt x="253" y="172"/>
                  <a:pt x="253" y="174"/>
                  <a:pt x="253" y="176"/>
                </a:cubicBezTo>
                <a:cubicBezTo>
                  <a:pt x="253" y="178"/>
                  <a:pt x="254" y="180"/>
                  <a:pt x="255" y="182"/>
                </a:cubicBezTo>
                <a:cubicBezTo>
                  <a:pt x="256" y="183"/>
                  <a:pt x="257" y="184"/>
                  <a:pt x="257" y="184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7" y="183"/>
                  <a:pt x="257" y="183"/>
                  <a:pt x="257" y="183"/>
                </a:cubicBezTo>
                <a:cubicBezTo>
                  <a:pt x="258" y="188"/>
                  <a:pt x="258" y="188"/>
                  <a:pt x="258" y="188"/>
                </a:cubicBezTo>
                <a:cubicBezTo>
                  <a:pt x="258" y="190"/>
                  <a:pt x="258" y="190"/>
                  <a:pt x="258" y="190"/>
                </a:cubicBezTo>
                <a:cubicBezTo>
                  <a:pt x="259" y="190"/>
                  <a:pt x="259" y="190"/>
                  <a:pt x="259" y="190"/>
                </a:cubicBezTo>
                <a:cubicBezTo>
                  <a:pt x="278" y="190"/>
                  <a:pt x="278" y="190"/>
                  <a:pt x="278" y="190"/>
                </a:cubicBezTo>
                <a:cubicBezTo>
                  <a:pt x="280" y="190"/>
                  <a:pt x="282" y="189"/>
                  <a:pt x="284" y="188"/>
                </a:cubicBezTo>
                <a:cubicBezTo>
                  <a:pt x="285" y="187"/>
                  <a:pt x="286" y="186"/>
                  <a:pt x="286" y="185"/>
                </a:cubicBezTo>
                <a:cubicBezTo>
                  <a:pt x="286" y="184"/>
                  <a:pt x="286" y="183"/>
                  <a:pt x="285" y="182"/>
                </a:cubicBezTo>
                <a:cubicBezTo>
                  <a:pt x="285" y="182"/>
                  <a:pt x="284" y="181"/>
                  <a:pt x="283" y="181"/>
                </a:cubicBezTo>
                <a:cubicBezTo>
                  <a:pt x="282" y="183"/>
                  <a:pt x="282" y="183"/>
                  <a:pt x="282" y="183"/>
                </a:cubicBezTo>
                <a:cubicBezTo>
                  <a:pt x="283" y="181"/>
                  <a:pt x="283" y="181"/>
                  <a:pt x="283" y="181"/>
                </a:cubicBezTo>
                <a:cubicBezTo>
                  <a:pt x="280" y="180"/>
                  <a:pt x="275" y="178"/>
                  <a:pt x="271" y="177"/>
                </a:cubicBezTo>
                <a:cubicBezTo>
                  <a:pt x="267" y="176"/>
                  <a:pt x="264" y="176"/>
                  <a:pt x="264" y="176"/>
                </a:cubicBezTo>
                <a:cubicBezTo>
                  <a:pt x="264" y="177"/>
                  <a:pt x="264" y="177"/>
                  <a:pt x="264" y="177"/>
                </a:cubicBezTo>
                <a:cubicBezTo>
                  <a:pt x="265" y="176"/>
                  <a:pt x="265" y="176"/>
                  <a:pt x="265" y="176"/>
                </a:cubicBezTo>
                <a:cubicBezTo>
                  <a:pt x="265" y="176"/>
                  <a:pt x="264" y="176"/>
                  <a:pt x="264" y="175"/>
                </a:cubicBezTo>
                <a:cubicBezTo>
                  <a:pt x="262" y="173"/>
                  <a:pt x="261" y="170"/>
                  <a:pt x="259" y="168"/>
                </a:cubicBezTo>
                <a:cubicBezTo>
                  <a:pt x="258" y="165"/>
                  <a:pt x="257" y="163"/>
                  <a:pt x="257" y="161"/>
                </a:cubicBez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57" y="160"/>
                  <a:pt x="258" y="160"/>
                </a:cubicBezTo>
                <a:cubicBezTo>
                  <a:pt x="258" y="160"/>
                  <a:pt x="259" y="160"/>
                  <a:pt x="260" y="160"/>
                </a:cubicBezTo>
                <a:cubicBezTo>
                  <a:pt x="261" y="160"/>
                  <a:pt x="261" y="161"/>
                  <a:pt x="261" y="161"/>
                </a:cubicBezTo>
                <a:cubicBezTo>
                  <a:pt x="261" y="161"/>
                  <a:pt x="261" y="161"/>
                  <a:pt x="261" y="161"/>
                </a:cubicBezTo>
                <a:cubicBezTo>
                  <a:pt x="261" y="161"/>
                  <a:pt x="261" y="161"/>
                  <a:pt x="261" y="161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73" y="160"/>
                  <a:pt x="273" y="160"/>
                  <a:pt x="273" y="160"/>
                </a:cubicBezTo>
                <a:cubicBezTo>
                  <a:pt x="272" y="161"/>
                  <a:pt x="272" y="161"/>
                  <a:pt x="272" y="161"/>
                </a:cubicBezTo>
                <a:cubicBezTo>
                  <a:pt x="285" y="174"/>
                  <a:pt x="285" y="174"/>
                  <a:pt x="285" y="174"/>
                </a:cubicBezTo>
                <a:cubicBezTo>
                  <a:pt x="286" y="174"/>
                  <a:pt x="286" y="174"/>
                  <a:pt x="286" y="174"/>
                </a:cubicBezTo>
                <a:cubicBezTo>
                  <a:pt x="286" y="174"/>
                  <a:pt x="286" y="174"/>
                  <a:pt x="286" y="174"/>
                </a:cubicBezTo>
                <a:cubicBezTo>
                  <a:pt x="298" y="184"/>
                  <a:pt x="298" y="184"/>
                  <a:pt x="298" y="184"/>
                </a:cubicBezTo>
                <a:cubicBezTo>
                  <a:pt x="299" y="185"/>
                  <a:pt x="299" y="185"/>
                  <a:pt x="299" y="185"/>
                </a:cubicBezTo>
                <a:cubicBezTo>
                  <a:pt x="300" y="184"/>
                  <a:pt x="300" y="184"/>
                  <a:pt x="300" y="184"/>
                </a:cubicBezTo>
                <a:cubicBezTo>
                  <a:pt x="300" y="184"/>
                  <a:pt x="303" y="180"/>
                  <a:pt x="303" y="176"/>
                </a:cubicBezTo>
                <a:cubicBezTo>
                  <a:pt x="303" y="174"/>
                  <a:pt x="303" y="172"/>
                  <a:pt x="301" y="170"/>
                </a:cubicBezTo>
                <a:cubicBezTo>
                  <a:pt x="300" y="170"/>
                  <a:pt x="300" y="170"/>
                  <a:pt x="300" y="170"/>
                </a:cubicBezTo>
                <a:cubicBezTo>
                  <a:pt x="301" y="170"/>
                  <a:pt x="301" y="170"/>
                  <a:pt x="301" y="170"/>
                </a:cubicBezTo>
                <a:cubicBezTo>
                  <a:pt x="300" y="166"/>
                  <a:pt x="297" y="163"/>
                  <a:pt x="294" y="161"/>
                </a:cubicBezTo>
                <a:cubicBezTo>
                  <a:pt x="291" y="160"/>
                  <a:pt x="288" y="160"/>
                  <a:pt x="287" y="160"/>
                </a:cubicBezTo>
                <a:cubicBezTo>
                  <a:pt x="287" y="161"/>
                  <a:pt x="287" y="161"/>
                  <a:pt x="287" y="161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5" y="159"/>
                  <a:pt x="283" y="158"/>
                  <a:pt x="282" y="157"/>
                </a:cubicBezTo>
                <a:cubicBezTo>
                  <a:pt x="281" y="155"/>
                  <a:pt x="280" y="154"/>
                  <a:pt x="280" y="152"/>
                </a:cubicBezTo>
                <a:cubicBezTo>
                  <a:pt x="280" y="151"/>
                  <a:pt x="280" y="151"/>
                  <a:pt x="280" y="151"/>
                </a:cubicBezTo>
                <a:cubicBezTo>
                  <a:pt x="280" y="151"/>
                  <a:pt x="280" y="151"/>
                  <a:pt x="280" y="151"/>
                </a:cubicBezTo>
                <a:cubicBezTo>
                  <a:pt x="280" y="151"/>
                  <a:pt x="280" y="150"/>
                  <a:pt x="280" y="150"/>
                </a:cubicBezTo>
                <a:cubicBezTo>
                  <a:pt x="280" y="148"/>
                  <a:pt x="280" y="148"/>
                  <a:pt x="281" y="147"/>
                </a:cubicBezTo>
                <a:cubicBezTo>
                  <a:pt x="282" y="147"/>
                  <a:pt x="282" y="147"/>
                  <a:pt x="282" y="146"/>
                </a:cubicBezTo>
                <a:cubicBezTo>
                  <a:pt x="283" y="146"/>
                  <a:pt x="283" y="146"/>
                  <a:pt x="283" y="146"/>
                </a:cubicBezTo>
                <a:cubicBezTo>
                  <a:pt x="283" y="146"/>
                  <a:pt x="283" y="146"/>
                  <a:pt x="283" y="146"/>
                </a:cubicBezTo>
                <a:cubicBezTo>
                  <a:pt x="283" y="146"/>
                  <a:pt x="283" y="146"/>
                  <a:pt x="283" y="146"/>
                </a:cubicBezTo>
                <a:cubicBezTo>
                  <a:pt x="282" y="145"/>
                  <a:pt x="282" y="145"/>
                  <a:pt x="282" y="145"/>
                </a:cubicBezTo>
                <a:cubicBezTo>
                  <a:pt x="282" y="146"/>
                  <a:pt x="282" y="146"/>
                  <a:pt x="282" y="146"/>
                </a:cubicBezTo>
                <a:cubicBezTo>
                  <a:pt x="304" y="152"/>
                  <a:pt x="304" y="152"/>
                  <a:pt x="304" y="152"/>
                </a:cubicBezTo>
                <a:cubicBezTo>
                  <a:pt x="309" y="153"/>
                  <a:pt x="309" y="153"/>
                  <a:pt x="309" y="153"/>
                </a:cubicBezTo>
                <a:cubicBezTo>
                  <a:pt x="310" y="152"/>
                  <a:pt x="310" y="152"/>
                  <a:pt x="310" y="152"/>
                </a:cubicBezTo>
                <a:cubicBezTo>
                  <a:pt x="308" y="152"/>
                  <a:pt x="308" y="152"/>
                  <a:pt x="308" y="152"/>
                </a:cubicBezTo>
                <a:cubicBezTo>
                  <a:pt x="310" y="155"/>
                  <a:pt x="310" y="155"/>
                  <a:pt x="310" y="155"/>
                </a:cubicBezTo>
                <a:cubicBezTo>
                  <a:pt x="310" y="155"/>
                  <a:pt x="310" y="155"/>
                  <a:pt x="310" y="155"/>
                </a:cubicBezTo>
                <a:cubicBezTo>
                  <a:pt x="310" y="155"/>
                  <a:pt x="310" y="155"/>
                  <a:pt x="310" y="155"/>
                </a:cubicBezTo>
                <a:cubicBezTo>
                  <a:pt x="318" y="163"/>
                  <a:pt x="318" y="163"/>
                  <a:pt x="318" y="163"/>
                </a:cubicBezTo>
                <a:cubicBezTo>
                  <a:pt x="319" y="165"/>
                  <a:pt x="319" y="165"/>
                  <a:pt x="319" y="165"/>
                </a:cubicBezTo>
                <a:cubicBezTo>
                  <a:pt x="320" y="163"/>
                  <a:pt x="320" y="163"/>
                  <a:pt x="320" y="163"/>
                </a:cubicBezTo>
                <a:cubicBezTo>
                  <a:pt x="326" y="157"/>
                  <a:pt x="326" y="157"/>
                  <a:pt x="326" y="157"/>
                </a:cubicBezTo>
                <a:cubicBezTo>
                  <a:pt x="327" y="155"/>
                  <a:pt x="327" y="155"/>
                  <a:pt x="327" y="155"/>
                </a:cubicBezTo>
                <a:cubicBezTo>
                  <a:pt x="325" y="154"/>
                  <a:pt x="325" y="154"/>
                  <a:pt x="325" y="154"/>
                </a:cubicBezTo>
                <a:cubicBezTo>
                  <a:pt x="308" y="140"/>
                  <a:pt x="308" y="140"/>
                  <a:pt x="308" y="140"/>
                </a:cubicBezTo>
                <a:cubicBezTo>
                  <a:pt x="307" y="139"/>
                  <a:pt x="307" y="139"/>
                  <a:pt x="307" y="139"/>
                </a:cubicBezTo>
                <a:cubicBezTo>
                  <a:pt x="307" y="139"/>
                  <a:pt x="307" y="139"/>
                  <a:pt x="307" y="139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41"/>
                  <a:pt x="303" y="141"/>
                  <a:pt x="303" y="141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294" y="135"/>
                  <a:pt x="294" y="135"/>
                  <a:pt x="294" y="135"/>
                </a:cubicBezTo>
                <a:cubicBezTo>
                  <a:pt x="292" y="134"/>
                  <a:pt x="292" y="134"/>
                  <a:pt x="292" y="134"/>
                </a:cubicBezTo>
                <a:cubicBezTo>
                  <a:pt x="292" y="137"/>
                  <a:pt x="292" y="137"/>
                  <a:pt x="292" y="137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1"/>
                  <a:pt x="294" y="141"/>
                  <a:pt x="294" y="141"/>
                </a:cubicBezTo>
                <a:cubicBezTo>
                  <a:pt x="294" y="141"/>
                  <a:pt x="293" y="140"/>
                  <a:pt x="291" y="139"/>
                </a:cubicBezTo>
                <a:cubicBezTo>
                  <a:pt x="289" y="139"/>
                  <a:pt x="286" y="138"/>
                  <a:pt x="284" y="138"/>
                </a:cubicBezTo>
                <a:cubicBezTo>
                  <a:pt x="284" y="139"/>
                  <a:pt x="284" y="139"/>
                  <a:pt x="284" y="139"/>
                </a:cubicBezTo>
                <a:cubicBezTo>
                  <a:pt x="284" y="138"/>
                  <a:pt x="284" y="138"/>
                  <a:pt x="284" y="138"/>
                </a:cubicBezTo>
                <a:cubicBezTo>
                  <a:pt x="284" y="138"/>
                  <a:pt x="284" y="138"/>
                  <a:pt x="284" y="138"/>
                </a:cubicBezTo>
                <a:cubicBezTo>
                  <a:pt x="284" y="137"/>
                  <a:pt x="284" y="137"/>
                  <a:pt x="284" y="136"/>
                </a:cubicBezTo>
                <a:cubicBezTo>
                  <a:pt x="284" y="135"/>
                  <a:pt x="284" y="134"/>
                  <a:pt x="284" y="133"/>
                </a:cubicBezTo>
                <a:cubicBezTo>
                  <a:pt x="285" y="132"/>
                  <a:pt x="285" y="132"/>
                  <a:pt x="285" y="131"/>
                </a:cubicBezTo>
                <a:cubicBezTo>
                  <a:pt x="285" y="131"/>
                  <a:pt x="285" y="131"/>
                  <a:pt x="285" y="131"/>
                </a:cubicBezTo>
                <a:cubicBezTo>
                  <a:pt x="285" y="131"/>
                  <a:pt x="285" y="131"/>
                  <a:pt x="285" y="131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5" y="129"/>
                  <a:pt x="285" y="129"/>
                  <a:pt x="285" y="129"/>
                </a:cubicBezTo>
                <a:cubicBezTo>
                  <a:pt x="285" y="129"/>
                  <a:pt x="284" y="128"/>
                  <a:pt x="283" y="127"/>
                </a:cubicBezTo>
                <a:cubicBezTo>
                  <a:pt x="281" y="126"/>
                  <a:pt x="278" y="124"/>
                  <a:pt x="276" y="122"/>
                </a:cubicBezTo>
                <a:cubicBezTo>
                  <a:pt x="274" y="121"/>
                  <a:pt x="273" y="120"/>
                  <a:pt x="273" y="119"/>
                </a:cubicBezTo>
                <a:cubicBezTo>
                  <a:pt x="272" y="119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1" y="118"/>
                  <a:pt x="271" y="118"/>
                  <a:pt x="271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1" y="118"/>
                  <a:pt x="271" y="118"/>
                  <a:pt x="271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7"/>
                  <a:pt x="273" y="116"/>
                </a:cubicBezTo>
                <a:cubicBezTo>
                  <a:pt x="274" y="115"/>
                  <a:pt x="276" y="114"/>
                  <a:pt x="277" y="114"/>
                </a:cubicBezTo>
                <a:cubicBezTo>
                  <a:pt x="278" y="113"/>
                  <a:pt x="278" y="113"/>
                  <a:pt x="278" y="113"/>
                </a:cubicBezTo>
                <a:cubicBezTo>
                  <a:pt x="279" y="113"/>
                  <a:pt x="279" y="112"/>
                  <a:pt x="279" y="112"/>
                </a:cubicBezTo>
                <a:cubicBezTo>
                  <a:pt x="278" y="111"/>
                  <a:pt x="278" y="111"/>
                  <a:pt x="278" y="111"/>
                </a:cubicBezTo>
                <a:cubicBezTo>
                  <a:pt x="278" y="113"/>
                  <a:pt x="278" y="113"/>
                  <a:pt x="278" y="113"/>
                </a:cubicBezTo>
                <a:cubicBezTo>
                  <a:pt x="278" y="113"/>
                  <a:pt x="289" y="114"/>
                  <a:pt x="295" y="114"/>
                </a:cubicBezTo>
                <a:cubicBezTo>
                  <a:pt x="296" y="114"/>
                  <a:pt x="296" y="114"/>
                  <a:pt x="297" y="113"/>
                </a:cubicBezTo>
                <a:cubicBezTo>
                  <a:pt x="300" y="112"/>
                  <a:pt x="303" y="109"/>
                  <a:pt x="305" y="106"/>
                </a:cubicBezTo>
                <a:cubicBezTo>
                  <a:pt x="308" y="104"/>
                  <a:pt x="309" y="101"/>
                  <a:pt x="309" y="101"/>
                </a:cubicBezTo>
                <a:cubicBezTo>
                  <a:pt x="310" y="101"/>
                  <a:pt x="310" y="101"/>
                  <a:pt x="310" y="101"/>
                </a:cubicBezTo>
                <a:cubicBezTo>
                  <a:pt x="310" y="101"/>
                  <a:pt x="310" y="101"/>
                  <a:pt x="310" y="101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0" y="94"/>
                  <a:pt x="310" y="94"/>
                  <a:pt x="310" y="94"/>
                </a:cubicBezTo>
                <a:cubicBezTo>
                  <a:pt x="310" y="95"/>
                  <a:pt x="310" y="95"/>
                  <a:pt x="310" y="95"/>
                </a:cubicBezTo>
                <a:cubicBezTo>
                  <a:pt x="310" y="95"/>
                  <a:pt x="311" y="94"/>
                  <a:pt x="312" y="94"/>
                </a:cubicBezTo>
                <a:cubicBezTo>
                  <a:pt x="313" y="93"/>
                  <a:pt x="314" y="92"/>
                  <a:pt x="316" y="91"/>
                </a:cubicBezTo>
                <a:cubicBezTo>
                  <a:pt x="316" y="91"/>
                  <a:pt x="317" y="90"/>
                  <a:pt x="318" y="90"/>
                </a:cubicBezTo>
                <a:cubicBezTo>
                  <a:pt x="318" y="90"/>
                  <a:pt x="319" y="90"/>
                  <a:pt x="319" y="90"/>
                </a:cubicBezTo>
                <a:cubicBezTo>
                  <a:pt x="319" y="90"/>
                  <a:pt x="319" y="90"/>
                  <a:pt x="319" y="90"/>
                </a:cubicBezTo>
                <a:cubicBezTo>
                  <a:pt x="319" y="90"/>
                  <a:pt x="319" y="90"/>
                  <a:pt x="319" y="90"/>
                </a:cubicBezTo>
                <a:cubicBezTo>
                  <a:pt x="320" y="89"/>
                  <a:pt x="320" y="89"/>
                  <a:pt x="320" y="89"/>
                </a:cubicBezTo>
                <a:cubicBezTo>
                  <a:pt x="322" y="89"/>
                  <a:pt x="325" y="90"/>
                  <a:pt x="328" y="91"/>
                </a:cubicBezTo>
                <a:cubicBezTo>
                  <a:pt x="331" y="93"/>
                  <a:pt x="334" y="94"/>
                  <a:pt x="338" y="94"/>
                </a:cubicBezTo>
                <a:cubicBezTo>
                  <a:pt x="338" y="94"/>
                  <a:pt x="338" y="94"/>
                  <a:pt x="338" y="94"/>
                </a:cubicBezTo>
                <a:cubicBezTo>
                  <a:pt x="338" y="94"/>
                  <a:pt x="338" y="94"/>
                  <a:pt x="338" y="94"/>
                </a:cubicBezTo>
                <a:cubicBezTo>
                  <a:pt x="347" y="92"/>
                  <a:pt x="351" y="89"/>
                  <a:pt x="353" y="88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4" y="86"/>
                  <a:pt x="356" y="83"/>
                  <a:pt x="358" y="81"/>
                </a:cubicBezTo>
                <a:cubicBezTo>
                  <a:pt x="360" y="79"/>
                  <a:pt x="362" y="77"/>
                  <a:pt x="362" y="77"/>
                </a:cubicBezTo>
                <a:cubicBezTo>
                  <a:pt x="363" y="76"/>
                  <a:pt x="363" y="76"/>
                  <a:pt x="363" y="76"/>
                </a:cubicBezTo>
                <a:cubicBezTo>
                  <a:pt x="362" y="75"/>
                  <a:pt x="362" y="75"/>
                  <a:pt x="362" y="75"/>
                </a:cubicBezTo>
                <a:cubicBezTo>
                  <a:pt x="357" y="70"/>
                  <a:pt x="357" y="70"/>
                  <a:pt x="357" y="70"/>
                </a:cubicBezTo>
                <a:cubicBezTo>
                  <a:pt x="356" y="71"/>
                  <a:pt x="356" y="71"/>
                  <a:pt x="356" y="71"/>
                </a:cubicBezTo>
                <a:cubicBezTo>
                  <a:pt x="356" y="72"/>
                  <a:pt x="356" y="72"/>
                  <a:pt x="356" y="72"/>
                </a:cubicBezTo>
                <a:cubicBezTo>
                  <a:pt x="359" y="71"/>
                  <a:pt x="359" y="71"/>
                  <a:pt x="359" y="71"/>
                </a:cubicBezTo>
                <a:cubicBezTo>
                  <a:pt x="358" y="69"/>
                  <a:pt x="358" y="69"/>
                  <a:pt x="358" y="69"/>
                </a:cubicBezTo>
                <a:cubicBezTo>
                  <a:pt x="357" y="70"/>
                  <a:pt x="357" y="70"/>
                  <a:pt x="357" y="70"/>
                </a:cubicBezTo>
                <a:cubicBezTo>
                  <a:pt x="363" y="76"/>
                  <a:pt x="363" y="76"/>
                  <a:pt x="363" y="76"/>
                </a:cubicBezTo>
                <a:cubicBezTo>
                  <a:pt x="364" y="75"/>
                  <a:pt x="364" y="75"/>
                  <a:pt x="364" y="75"/>
                </a:cubicBezTo>
                <a:cubicBezTo>
                  <a:pt x="362" y="75"/>
                  <a:pt x="362" y="75"/>
                  <a:pt x="362" y="75"/>
                </a:cubicBezTo>
                <a:cubicBezTo>
                  <a:pt x="362" y="80"/>
                  <a:pt x="362" y="80"/>
                  <a:pt x="362" y="80"/>
                </a:cubicBezTo>
                <a:cubicBezTo>
                  <a:pt x="362" y="81"/>
                  <a:pt x="362" y="81"/>
                  <a:pt x="362" y="81"/>
                </a:cubicBezTo>
                <a:cubicBezTo>
                  <a:pt x="363" y="81"/>
                  <a:pt x="363" y="81"/>
                  <a:pt x="363" y="81"/>
                </a:cubicBezTo>
                <a:cubicBezTo>
                  <a:pt x="371" y="84"/>
                  <a:pt x="371" y="84"/>
                  <a:pt x="371" y="84"/>
                </a:cubicBezTo>
                <a:cubicBezTo>
                  <a:pt x="372" y="84"/>
                  <a:pt x="372" y="84"/>
                  <a:pt x="372" y="84"/>
                </a:cubicBezTo>
                <a:cubicBezTo>
                  <a:pt x="372" y="84"/>
                  <a:pt x="372" y="84"/>
                  <a:pt x="372" y="84"/>
                </a:cubicBezTo>
                <a:cubicBezTo>
                  <a:pt x="378" y="81"/>
                  <a:pt x="378" y="81"/>
                  <a:pt x="378" y="81"/>
                </a:cubicBezTo>
                <a:cubicBezTo>
                  <a:pt x="377" y="80"/>
                  <a:pt x="377" y="80"/>
                  <a:pt x="377" y="80"/>
                </a:cubicBezTo>
                <a:cubicBezTo>
                  <a:pt x="377" y="82"/>
                  <a:pt x="377" y="82"/>
                  <a:pt x="377" y="82"/>
                </a:cubicBezTo>
                <a:cubicBezTo>
                  <a:pt x="377" y="82"/>
                  <a:pt x="412" y="83"/>
                  <a:pt x="419" y="83"/>
                </a:cubicBezTo>
                <a:cubicBezTo>
                  <a:pt x="419" y="81"/>
                  <a:pt x="419" y="81"/>
                  <a:pt x="419" y="81"/>
                </a:cubicBezTo>
                <a:cubicBezTo>
                  <a:pt x="419" y="83"/>
                  <a:pt x="419" y="83"/>
                  <a:pt x="419" y="83"/>
                </a:cubicBezTo>
                <a:cubicBezTo>
                  <a:pt x="422" y="83"/>
                  <a:pt x="423" y="85"/>
                  <a:pt x="424" y="87"/>
                </a:cubicBezTo>
                <a:cubicBezTo>
                  <a:pt x="425" y="88"/>
                  <a:pt x="425" y="89"/>
                  <a:pt x="425" y="90"/>
                </a:cubicBezTo>
                <a:cubicBezTo>
                  <a:pt x="426" y="91"/>
                  <a:pt x="426" y="91"/>
                  <a:pt x="426" y="91"/>
                </a:cubicBezTo>
                <a:cubicBezTo>
                  <a:pt x="426" y="91"/>
                  <a:pt x="426" y="91"/>
                  <a:pt x="426" y="91"/>
                </a:cubicBezTo>
                <a:cubicBezTo>
                  <a:pt x="426" y="91"/>
                  <a:pt x="426" y="91"/>
                  <a:pt x="426" y="91"/>
                </a:cubicBezTo>
                <a:cubicBezTo>
                  <a:pt x="426" y="94"/>
                  <a:pt x="426" y="94"/>
                  <a:pt x="426" y="94"/>
                </a:cubicBezTo>
                <a:cubicBezTo>
                  <a:pt x="428" y="92"/>
                  <a:pt x="428" y="92"/>
                  <a:pt x="428" y="92"/>
                </a:cubicBezTo>
                <a:cubicBezTo>
                  <a:pt x="428" y="92"/>
                  <a:pt x="432" y="88"/>
                  <a:pt x="435" y="83"/>
                </a:cubicBezTo>
                <a:cubicBezTo>
                  <a:pt x="439" y="79"/>
                  <a:pt x="443" y="74"/>
                  <a:pt x="445" y="70"/>
                </a:cubicBezTo>
                <a:cubicBezTo>
                  <a:pt x="443" y="69"/>
                  <a:pt x="443" y="69"/>
                  <a:pt x="443" y="69"/>
                </a:cubicBezTo>
                <a:cubicBezTo>
                  <a:pt x="445" y="70"/>
                  <a:pt x="445" y="70"/>
                  <a:pt x="445" y="70"/>
                </a:cubicBezTo>
                <a:cubicBezTo>
                  <a:pt x="445" y="69"/>
                  <a:pt x="446" y="68"/>
                  <a:pt x="446" y="67"/>
                </a:cubicBezTo>
                <a:cubicBezTo>
                  <a:pt x="446" y="63"/>
                  <a:pt x="444" y="60"/>
                  <a:pt x="442" y="58"/>
                </a:cubicBezTo>
                <a:cubicBezTo>
                  <a:pt x="440" y="56"/>
                  <a:pt x="438" y="55"/>
                  <a:pt x="438" y="55"/>
                </a:cubicBezTo>
                <a:cubicBezTo>
                  <a:pt x="437" y="56"/>
                  <a:pt x="437" y="56"/>
                  <a:pt x="437" y="56"/>
                </a:cubicBezTo>
                <a:cubicBezTo>
                  <a:pt x="438" y="56"/>
                  <a:pt x="438" y="56"/>
                  <a:pt x="438" y="56"/>
                </a:cubicBezTo>
                <a:cubicBezTo>
                  <a:pt x="437" y="43"/>
                  <a:pt x="437" y="43"/>
                  <a:pt x="437" y="43"/>
                </a:cubicBezTo>
                <a:cubicBezTo>
                  <a:pt x="435" y="44"/>
                  <a:pt x="435" y="44"/>
                  <a:pt x="435" y="44"/>
                </a:cubicBezTo>
                <a:cubicBezTo>
                  <a:pt x="436" y="45"/>
                  <a:pt x="436" y="45"/>
                  <a:pt x="436" y="45"/>
                </a:cubicBezTo>
                <a:cubicBezTo>
                  <a:pt x="446" y="35"/>
                  <a:pt x="446" y="35"/>
                  <a:pt x="446" y="35"/>
                </a:cubicBezTo>
                <a:cubicBezTo>
                  <a:pt x="445" y="34"/>
                  <a:pt x="445" y="34"/>
                  <a:pt x="445" y="34"/>
                </a:cubicBezTo>
                <a:cubicBezTo>
                  <a:pt x="445" y="36"/>
                  <a:pt x="445" y="36"/>
                  <a:pt x="445" y="36"/>
                </a:cubicBezTo>
                <a:cubicBezTo>
                  <a:pt x="445" y="36"/>
                  <a:pt x="447" y="36"/>
                  <a:pt x="449" y="36"/>
                </a:cubicBezTo>
                <a:cubicBezTo>
                  <a:pt x="450" y="36"/>
                  <a:pt x="452" y="36"/>
                  <a:pt x="453" y="36"/>
                </a:cubicBezTo>
                <a:cubicBezTo>
                  <a:pt x="454" y="35"/>
                  <a:pt x="456" y="35"/>
                  <a:pt x="457" y="34"/>
                </a:cubicBezTo>
                <a:cubicBezTo>
                  <a:pt x="457" y="33"/>
                  <a:pt x="458" y="32"/>
                  <a:pt x="458" y="31"/>
                </a:cubicBezTo>
                <a:cubicBezTo>
                  <a:pt x="458" y="30"/>
                  <a:pt x="457" y="29"/>
                  <a:pt x="456" y="28"/>
                </a:cubicBezTo>
                <a:cubicBezTo>
                  <a:pt x="455" y="26"/>
                  <a:pt x="454" y="25"/>
                  <a:pt x="453" y="23"/>
                </a:cubicBezTo>
                <a:cubicBezTo>
                  <a:pt x="452" y="22"/>
                  <a:pt x="450" y="20"/>
                  <a:pt x="450" y="20"/>
                </a:cubicBezTo>
                <a:cubicBezTo>
                  <a:pt x="449" y="21"/>
                  <a:pt x="449" y="21"/>
                  <a:pt x="449" y="21"/>
                </a:cubicBezTo>
                <a:cubicBezTo>
                  <a:pt x="450" y="20"/>
                  <a:pt x="450" y="20"/>
                  <a:pt x="450" y="20"/>
                </a:cubicBezTo>
                <a:cubicBezTo>
                  <a:pt x="450" y="18"/>
                  <a:pt x="449" y="15"/>
                  <a:pt x="449" y="13"/>
                </a:cubicBezTo>
                <a:cubicBezTo>
                  <a:pt x="449" y="12"/>
                  <a:pt x="449" y="11"/>
                  <a:pt x="449" y="10"/>
                </a:cubicBezTo>
                <a:cubicBezTo>
                  <a:pt x="449" y="9"/>
                  <a:pt x="449" y="8"/>
                  <a:pt x="449" y="8"/>
                </a:cubicBezTo>
                <a:cubicBezTo>
                  <a:pt x="449" y="7"/>
                  <a:pt x="449" y="7"/>
                  <a:pt x="449" y="7"/>
                </a:cubicBezTo>
                <a:cubicBezTo>
                  <a:pt x="448" y="7"/>
                  <a:pt x="448" y="7"/>
                  <a:pt x="448" y="7"/>
                </a:cubicBezTo>
                <a:cubicBezTo>
                  <a:pt x="439" y="3"/>
                  <a:pt x="439" y="3"/>
                  <a:pt x="439" y="3"/>
                </a:cubicBezTo>
                <a:cubicBezTo>
                  <a:pt x="439" y="3"/>
                  <a:pt x="439" y="3"/>
                  <a:pt x="439" y="3"/>
                </a:cubicBezTo>
                <a:cubicBezTo>
                  <a:pt x="438" y="3"/>
                  <a:pt x="438" y="3"/>
                  <a:pt x="438" y="3"/>
                </a:cubicBezTo>
                <a:cubicBezTo>
                  <a:pt x="429" y="0"/>
                  <a:pt x="429" y="0"/>
                  <a:pt x="429" y="0"/>
                </a:cubicBezTo>
                <a:cubicBezTo>
                  <a:pt x="429" y="0"/>
                  <a:pt x="429" y="0"/>
                  <a:pt x="429" y="0"/>
                </a:cubicBezTo>
                <a:cubicBezTo>
                  <a:pt x="428" y="0"/>
                  <a:pt x="428" y="0"/>
                  <a:pt x="428" y="0"/>
                </a:cubicBezTo>
                <a:cubicBezTo>
                  <a:pt x="428" y="0"/>
                  <a:pt x="425" y="1"/>
                  <a:pt x="420" y="1"/>
                </a:cubicBezTo>
                <a:cubicBezTo>
                  <a:pt x="418" y="2"/>
                  <a:pt x="416" y="2"/>
                  <a:pt x="414" y="3"/>
                </a:cubicBezTo>
                <a:cubicBezTo>
                  <a:pt x="412" y="3"/>
                  <a:pt x="410" y="4"/>
                  <a:pt x="409" y="5"/>
                </a:cubicBezTo>
                <a:cubicBezTo>
                  <a:pt x="409" y="5"/>
                  <a:pt x="409" y="5"/>
                  <a:pt x="409" y="5"/>
                </a:cubicBezTo>
                <a:cubicBezTo>
                  <a:pt x="408" y="5"/>
                  <a:pt x="408" y="5"/>
                  <a:pt x="408" y="5"/>
                </a:cubicBezTo>
                <a:cubicBezTo>
                  <a:pt x="408" y="6"/>
                  <a:pt x="408" y="6"/>
                  <a:pt x="408" y="7"/>
                </a:cubicBezTo>
                <a:cubicBezTo>
                  <a:pt x="408" y="9"/>
                  <a:pt x="409" y="10"/>
                  <a:pt x="410" y="11"/>
                </a:cubicBezTo>
                <a:cubicBezTo>
                  <a:pt x="413" y="16"/>
                  <a:pt x="419" y="21"/>
                  <a:pt x="419" y="29"/>
                </a:cubicBezTo>
                <a:cubicBezTo>
                  <a:pt x="420" y="29"/>
                  <a:pt x="420" y="29"/>
                  <a:pt x="420" y="29"/>
                </a:cubicBezTo>
                <a:cubicBezTo>
                  <a:pt x="419" y="28"/>
                  <a:pt x="419" y="28"/>
                  <a:pt x="419" y="28"/>
                </a:cubicBezTo>
                <a:cubicBezTo>
                  <a:pt x="418" y="33"/>
                  <a:pt x="415" y="36"/>
                  <a:pt x="412" y="38"/>
                </a:cubicBezTo>
                <a:cubicBezTo>
                  <a:pt x="411" y="40"/>
                  <a:pt x="409" y="41"/>
                  <a:pt x="408" y="41"/>
                </a:cubicBezTo>
                <a:cubicBezTo>
                  <a:pt x="408" y="42"/>
                  <a:pt x="407" y="42"/>
                  <a:pt x="407" y="42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407" y="44"/>
                  <a:pt x="407" y="44"/>
                  <a:pt x="407" y="44"/>
                </a:cubicBezTo>
                <a:cubicBezTo>
                  <a:pt x="407" y="42"/>
                  <a:pt x="407" y="42"/>
                  <a:pt x="407" y="42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5" y="42"/>
                  <a:pt x="392" y="43"/>
                </a:cubicBezTo>
                <a:cubicBezTo>
                  <a:pt x="388" y="45"/>
                  <a:pt x="381" y="48"/>
                  <a:pt x="375" y="51"/>
                </a:cubicBezTo>
                <a:cubicBezTo>
                  <a:pt x="372" y="52"/>
                  <a:pt x="370" y="53"/>
                  <a:pt x="368" y="54"/>
                </a:cubicBezTo>
                <a:cubicBezTo>
                  <a:pt x="367" y="55"/>
                  <a:pt x="366" y="55"/>
                  <a:pt x="366" y="55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4" y="56"/>
                  <a:pt x="364" y="56"/>
                  <a:pt x="364" y="56"/>
                </a:cubicBezTo>
                <a:cubicBezTo>
                  <a:pt x="364" y="56"/>
                  <a:pt x="364" y="56"/>
                  <a:pt x="364" y="56"/>
                </a:cubicBezTo>
                <a:cubicBezTo>
                  <a:pt x="364" y="56"/>
                  <a:pt x="364" y="56"/>
                  <a:pt x="363" y="55"/>
                </a:cubicBezTo>
                <a:cubicBezTo>
                  <a:pt x="362" y="55"/>
                  <a:pt x="361" y="53"/>
                  <a:pt x="361" y="53"/>
                </a:cubicBezTo>
                <a:cubicBezTo>
                  <a:pt x="360" y="52"/>
                  <a:pt x="360" y="52"/>
                  <a:pt x="360" y="51"/>
                </a:cubicBezTo>
                <a:cubicBezTo>
                  <a:pt x="360" y="51"/>
                  <a:pt x="360" y="51"/>
                  <a:pt x="360" y="51"/>
                </a:cubicBezTo>
                <a:cubicBezTo>
                  <a:pt x="359" y="50"/>
                  <a:pt x="359" y="50"/>
                  <a:pt x="359" y="50"/>
                </a:cubicBezTo>
                <a:cubicBezTo>
                  <a:pt x="359" y="50"/>
                  <a:pt x="359" y="50"/>
                  <a:pt x="359" y="50"/>
                </a:cubicBezTo>
                <a:cubicBezTo>
                  <a:pt x="340" y="45"/>
                  <a:pt x="340" y="45"/>
                  <a:pt x="340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8" y="45"/>
                  <a:pt x="338" y="45"/>
                  <a:pt x="338" y="45"/>
                </a:cubicBezTo>
                <a:cubicBezTo>
                  <a:pt x="330" y="52"/>
                  <a:pt x="330" y="52"/>
                  <a:pt x="330" y="52"/>
                </a:cubicBezTo>
                <a:cubicBezTo>
                  <a:pt x="331" y="53"/>
                  <a:pt x="331" y="53"/>
                  <a:pt x="331" y="53"/>
                </a:cubicBezTo>
                <a:cubicBezTo>
                  <a:pt x="332" y="52"/>
                  <a:pt x="332" y="52"/>
                  <a:pt x="332" y="52"/>
                </a:cubicBezTo>
                <a:cubicBezTo>
                  <a:pt x="326" y="44"/>
                  <a:pt x="326" y="44"/>
                  <a:pt x="326" y="44"/>
                </a:cubicBezTo>
                <a:cubicBezTo>
                  <a:pt x="325" y="43"/>
                  <a:pt x="325" y="43"/>
                  <a:pt x="325" y="43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19" y="45"/>
                  <a:pt x="319" y="45"/>
                  <a:pt x="319" y="45"/>
                </a:cubicBezTo>
                <a:cubicBezTo>
                  <a:pt x="319" y="46"/>
                  <a:pt x="319" y="46"/>
                  <a:pt x="319" y="46"/>
                </a:cubicBezTo>
                <a:cubicBezTo>
                  <a:pt x="320" y="45"/>
                  <a:pt x="320" y="45"/>
                  <a:pt x="320" y="45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0" y="36"/>
                  <a:pt x="310" y="36"/>
                  <a:pt x="310" y="36"/>
                </a:cubicBezTo>
                <a:cubicBezTo>
                  <a:pt x="310" y="36"/>
                  <a:pt x="308" y="37"/>
                  <a:pt x="305" y="39"/>
                </a:cubicBezTo>
                <a:cubicBezTo>
                  <a:pt x="302" y="40"/>
                  <a:pt x="299" y="42"/>
                  <a:pt x="298" y="44"/>
                </a:cubicBezTo>
                <a:cubicBezTo>
                  <a:pt x="299" y="45"/>
                  <a:pt x="299" y="45"/>
                  <a:pt x="299" y="45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3"/>
                  <a:pt x="298" y="43"/>
                  <a:pt x="298" y="43"/>
                </a:cubicBezTo>
                <a:cubicBezTo>
                  <a:pt x="297" y="43"/>
                  <a:pt x="296" y="42"/>
                  <a:pt x="295" y="40"/>
                </a:cubicBezTo>
                <a:cubicBezTo>
                  <a:pt x="294" y="39"/>
                  <a:pt x="294" y="39"/>
                  <a:pt x="294" y="38"/>
                </a:cubicBezTo>
                <a:cubicBezTo>
                  <a:pt x="293" y="38"/>
                  <a:pt x="293" y="37"/>
                  <a:pt x="293" y="37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1" y="37"/>
                  <a:pt x="291" y="37"/>
                  <a:pt x="291" y="37"/>
                </a:cubicBezTo>
                <a:cubicBezTo>
                  <a:pt x="287" y="43"/>
                  <a:pt x="287" y="43"/>
                  <a:pt x="287" y="43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42"/>
                  <a:pt x="288" y="42"/>
                  <a:pt x="288" y="42"/>
                </a:cubicBezTo>
                <a:cubicBezTo>
                  <a:pt x="280" y="42"/>
                  <a:pt x="280" y="42"/>
                  <a:pt x="280" y="42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80" y="51"/>
                  <a:pt x="280" y="51"/>
                  <a:pt x="280" y="51"/>
                </a:cubicBezTo>
                <a:cubicBezTo>
                  <a:pt x="281" y="50"/>
                  <a:pt x="281" y="50"/>
                  <a:pt x="281" y="50"/>
                </a:cubicBezTo>
                <a:cubicBezTo>
                  <a:pt x="280" y="49"/>
                  <a:pt x="280" y="49"/>
                  <a:pt x="280" y="49"/>
                </a:cubicBezTo>
                <a:cubicBezTo>
                  <a:pt x="273" y="55"/>
                  <a:pt x="273" y="55"/>
                  <a:pt x="273" y="55"/>
                </a:cubicBezTo>
                <a:cubicBezTo>
                  <a:pt x="274" y="56"/>
                  <a:pt x="274" y="56"/>
                  <a:pt x="274" y="56"/>
                </a:cubicBezTo>
                <a:cubicBezTo>
                  <a:pt x="276" y="55"/>
                  <a:pt x="276" y="55"/>
                  <a:pt x="276" y="55"/>
                </a:cubicBezTo>
                <a:cubicBezTo>
                  <a:pt x="273" y="51"/>
                  <a:pt x="273" y="51"/>
                  <a:pt x="273" y="51"/>
                </a:cubicBezTo>
                <a:cubicBezTo>
                  <a:pt x="272" y="50"/>
                  <a:pt x="272" y="50"/>
                  <a:pt x="272" y="50"/>
                </a:cubicBezTo>
                <a:cubicBezTo>
                  <a:pt x="271" y="50"/>
                  <a:pt x="271" y="50"/>
                  <a:pt x="271" y="50"/>
                </a:cubicBezTo>
                <a:cubicBezTo>
                  <a:pt x="261" y="57"/>
                  <a:pt x="261" y="57"/>
                  <a:pt x="261" y="57"/>
                </a:cubicBezTo>
                <a:cubicBezTo>
                  <a:pt x="262" y="58"/>
                  <a:pt x="262" y="58"/>
                  <a:pt x="262" y="58"/>
                </a:cubicBezTo>
                <a:cubicBezTo>
                  <a:pt x="262" y="57"/>
                  <a:pt x="262" y="57"/>
                  <a:pt x="262" y="57"/>
                </a:cubicBezTo>
                <a:cubicBezTo>
                  <a:pt x="258" y="58"/>
                  <a:pt x="258" y="58"/>
                  <a:pt x="258" y="58"/>
                </a:cubicBezTo>
                <a:cubicBezTo>
                  <a:pt x="257" y="59"/>
                  <a:pt x="257" y="59"/>
                  <a:pt x="257" y="59"/>
                </a:cubicBezTo>
                <a:cubicBezTo>
                  <a:pt x="257" y="59"/>
                  <a:pt x="257" y="59"/>
                  <a:pt x="257" y="59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255" y="64"/>
                  <a:pt x="255" y="64"/>
                  <a:pt x="255" y="64"/>
                </a:cubicBezTo>
                <a:cubicBezTo>
                  <a:pt x="255" y="62"/>
                  <a:pt x="255" y="62"/>
                  <a:pt x="255" y="62"/>
                </a:cubicBezTo>
                <a:cubicBezTo>
                  <a:pt x="247" y="62"/>
                  <a:pt x="243" y="62"/>
                  <a:pt x="241" y="62"/>
                </a:cubicBezTo>
                <a:cubicBezTo>
                  <a:pt x="239" y="62"/>
                  <a:pt x="239" y="62"/>
                  <a:pt x="239" y="62"/>
                </a:cubicBezTo>
                <a:cubicBezTo>
                  <a:pt x="238" y="62"/>
                  <a:pt x="238" y="62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5" y="69"/>
                  <a:pt x="235" y="69"/>
                  <a:pt x="235" y="69"/>
                </a:cubicBezTo>
                <a:cubicBezTo>
                  <a:pt x="237" y="69"/>
                  <a:pt x="237" y="69"/>
                  <a:pt x="237" y="69"/>
                </a:cubicBezTo>
                <a:cubicBezTo>
                  <a:pt x="237" y="68"/>
                  <a:pt x="237" y="68"/>
                  <a:pt x="237" y="68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29" y="65"/>
                  <a:pt x="229" y="65"/>
                  <a:pt x="229" y="65"/>
                </a:cubicBezTo>
                <a:cubicBezTo>
                  <a:pt x="229" y="65"/>
                  <a:pt x="229" y="65"/>
                  <a:pt x="229" y="65"/>
                </a:cubicBezTo>
                <a:cubicBezTo>
                  <a:pt x="222" y="72"/>
                  <a:pt x="222" y="72"/>
                  <a:pt x="222" y="72"/>
                </a:cubicBezTo>
                <a:cubicBezTo>
                  <a:pt x="223" y="73"/>
                  <a:pt x="223" y="73"/>
                  <a:pt x="223" y="73"/>
                </a:cubicBezTo>
                <a:cubicBezTo>
                  <a:pt x="223" y="72"/>
                  <a:pt x="223" y="72"/>
                  <a:pt x="223" y="72"/>
                </a:cubicBezTo>
                <a:cubicBezTo>
                  <a:pt x="209" y="73"/>
                  <a:pt x="209" y="73"/>
                  <a:pt x="209" y="73"/>
                </a:cubicBezTo>
                <a:cubicBezTo>
                  <a:pt x="209" y="75"/>
                  <a:pt x="209" y="75"/>
                  <a:pt x="209" y="75"/>
                </a:cubicBezTo>
                <a:cubicBezTo>
                  <a:pt x="210" y="73"/>
                  <a:pt x="210" y="73"/>
                  <a:pt x="210" y="73"/>
                </a:cubicBezTo>
                <a:cubicBezTo>
                  <a:pt x="210" y="73"/>
                  <a:pt x="206" y="72"/>
                  <a:pt x="202" y="72"/>
                </a:cubicBezTo>
                <a:cubicBezTo>
                  <a:pt x="201" y="72"/>
                  <a:pt x="199" y="72"/>
                  <a:pt x="198" y="73"/>
                </a:cubicBezTo>
                <a:cubicBezTo>
                  <a:pt x="198" y="73"/>
                  <a:pt x="197" y="73"/>
                  <a:pt x="197" y="74"/>
                </a:cubicBezTo>
                <a:cubicBezTo>
                  <a:pt x="196" y="74"/>
                  <a:pt x="196" y="75"/>
                  <a:pt x="196" y="76"/>
                </a:cubicBezTo>
                <a:cubicBezTo>
                  <a:pt x="197" y="76"/>
                  <a:pt x="197" y="76"/>
                  <a:pt x="197" y="76"/>
                </a:cubicBezTo>
                <a:cubicBezTo>
                  <a:pt x="196" y="76"/>
                  <a:pt x="196" y="76"/>
                  <a:pt x="196" y="76"/>
                </a:cubicBezTo>
                <a:cubicBezTo>
                  <a:pt x="195" y="78"/>
                  <a:pt x="195" y="80"/>
                  <a:pt x="195" y="83"/>
                </a:cubicBezTo>
                <a:cubicBezTo>
                  <a:pt x="195" y="89"/>
                  <a:pt x="196" y="95"/>
                  <a:pt x="196" y="95"/>
                </a:cubicBezTo>
                <a:cubicBezTo>
                  <a:pt x="197" y="95"/>
                  <a:pt x="197" y="95"/>
                  <a:pt x="197" y="95"/>
                </a:cubicBezTo>
                <a:cubicBezTo>
                  <a:pt x="198" y="94"/>
                  <a:pt x="198" y="94"/>
                  <a:pt x="198" y="94"/>
                </a:cubicBezTo>
                <a:cubicBezTo>
                  <a:pt x="193" y="90"/>
                  <a:pt x="193" y="90"/>
                  <a:pt x="193" y="90"/>
                </a:cubicBezTo>
                <a:cubicBezTo>
                  <a:pt x="191" y="88"/>
                  <a:pt x="191" y="88"/>
                  <a:pt x="191" y="88"/>
                </a:cubicBezTo>
                <a:cubicBezTo>
                  <a:pt x="190" y="90"/>
                  <a:pt x="190" y="90"/>
                  <a:pt x="190" y="90"/>
                </a:cubicBezTo>
                <a:cubicBezTo>
                  <a:pt x="189" y="96"/>
                  <a:pt x="189" y="96"/>
                  <a:pt x="189" y="96"/>
                </a:cubicBezTo>
                <a:cubicBezTo>
                  <a:pt x="191" y="96"/>
                  <a:pt x="191" y="96"/>
                  <a:pt x="191" y="96"/>
                </a:cubicBezTo>
                <a:cubicBezTo>
                  <a:pt x="191" y="95"/>
                  <a:pt x="191" y="95"/>
                  <a:pt x="191" y="95"/>
                </a:cubicBezTo>
                <a:cubicBezTo>
                  <a:pt x="178" y="94"/>
                  <a:pt x="171" y="94"/>
                  <a:pt x="168" y="94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48" y="96"/>
                  <a:pt x="146" y="97"/>
                </a:cubicBezTo>
                <a:cubicBezTo>
                  <a:pt x="144" y="98"/>
                  <a:pt x="142" y="100"/>
                  <a:pt x="141" y="102"/>
                </a:cubicBezTo>
                <a:cubicBezTo>
                  <a:pt x="141" y="102"/>
                  <a:pt x="141" y="102"/>
                  <a:pt x="141" y="102"/>
                </a:cubicBezTo>
                <a:cubicBezTo>
                  <a:pt x="140" y="102"/>
                  <a:pt x="140" y="102"/>
                  <a:pt x="140" y="102"/>
                </a:cubicBezTo>
                <a:cubicBezTo>
                  <a:pt x="139" y="106"/>
                  <a:pt x="139" y="109"/>
                  <a:pt x="139" y="112"/>
                </a:cubicBezTo>
                <a:cubicBezTo>
                  <a:pt x="139" y="113"/>
                  <a:pt x="139" y="114"/>
                  <a:pt x="138" y="115"/>
                </a:cubicBezTo>
                <a:cubicBezTo>
                  <a:pt x="138" y="116"/>
                  <a:pt x="138" y="117"/>
                  <a:pt x="137" y="118"/>
                </a:cubicBezTo>
                <a:cubicBezTo>
                  <a:pt x="138" y="119"/>
                  <a:pt x="138" y="119"/>
                  <a:pt x="138" y="119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2" y="121"/>
                  <a:pt x="123" y="126"/>
                  <a:pt x="123" y="126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4" y="125"/>
                  <a:pt x="122" y="125"/>
                </a:cubicBezTo>
                <a:cubicBezTo>
                  <a:pt x="120" y="124"/>
                  <a:pt x="118" y="123"/>
                  <a:pt x="116" y="123"/>
                </a:cubicBezTo>
                <a:cubicBezTo>
                  <a:pt x="113" y="123"/>
                  <a:pt x="110" y="125"/>
                  <a:pt x="107" y="127"/>
                </a:cubicBezTo>
                <a:cubicBezTo>
                  <a:pt x="105" y="130"/>
                  <a:pt x="103" y="132"/>
                  <a:pt x="103" y="132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104" y="131"/>
                  <a:pt x="104" y="131"/>
                  <a:pt x="104" y="131"/>
                </a:cubicBezTo>
                <a:cubicBezTo>
                  <a:pt x="93" y="132"/>
                  <a:pt x="88" y="132"/>
                  <a:pt x="85" y="132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4"/>
                  <a:pt x="81" y="134"/>
                  <a:pt x="81" y="134"/>
                </a:cubicBezTo>
                <a:cubicBezTo>
                  <a:pt x="81" y="143"/>
                  <a:pt x="81" y="143"/>
                  <a:pt x="81" y="143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2" y="146"/>
                  <a:pt x="87" y="150"/>
                  <a:pt x="88" y="155"/>
                </a:cubicBezTo>
                <a:cubicBezTo>
                  <a:pt x="89" y="154"/>
                  <a:pt x="89" y="154"/>
                  <a:pt x="89" y="154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6"/>
                  <a:pt x="86" y="159"/>
                  <a:pt x="84" y="162"/>
                </a:cubicBezTo>
                <a:cubicBezTo>
                  <a:pt x="84" y="163"/>
                  <a:pt x="83" y="164"/>
                  <a:pt x="82" y="164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1" y="165"/>
                  <a:pt x="81" y="165"/>
                  <a:pt x="81" y="165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2" y="165"/>
                  <a:pt x="78" y="165"/>
                  <a:pt x="75" y="166"/>
                </a:cubicBezTo>
                <a:cubicBezTo>
                  <a:pt x="75" y="167"/>
                  <a:pt x="75" y="167"/>
                  <a:pt x="75" y="167"/>
                </a:cubicBezTo>
                <a:cubicBezTo>
                  <a:pt x="75" y="167"/>
                  <a:pt x="75" y="167"/>
                  <a:pt x="75" y="167"/>
                </a:cubicBezTo>
                <a:cubicBezTo>
                  <a:pt x="72" y="169"/>
                  <a:pt x="72" y="172"/>
                  <a:pt x="72" y="174"/>
                </a:cubicBezTo>
                <a:cubicBezTo>
                  <a:pt x="72" y="178"/>
                  <a:pt x="73" y="180"/>
                  <a:pt x="73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3" y="179"/>
                  <a:pt x="73" y="179"/>
                  <a:pt x="73" y="179"/>
                </a:cubicBezTo>
                <a:cubicBezTo>
                  <a:pt x="68" y="186"/>
                  <a:pt x="68" y="186"/>
                  <a:pt x="68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8" y="188"/>
                  <a:pt x="69" y="190"/>
                  <a:pt x="69" y="193"/>
                </a:cubicBezTo>
                <a:cubicBezTo>
                  <a:pt x="69" y="196"/>
                  <a:pt x="68" y="199"/>
                  <a:pt x="65" y="202"/>
                </a:cubicBezTo>
                <a:cubicBezTo>
                  <a:pt x="66" y="203"/>
                  <a:pt x="66" y="203"/>
                  <a:pt x="66" y="203"/>
                </a:cubicBezTo>
                <a:cubicBezTo>
                  <a:pt x="65" y="202"/>
                  <a:pt x="65" y="202"/>
                  <a:pt x="65" y="202"/>
                </a:cubicBezTo>
                <a:cubicBezTo>
                  <a:pt x="62" y="204"/>
                  <a:pt x="61" y="204"/>
                  <a:pt x="59" y="204"/>
                </a:cubicBezTo>
                <a:cubicBezTo>
                  <a:pt x="58" y="204"/>
                  <a:pt x="56" y="204"/>
                  <a:pt x="54" y="204"/>
                </a:cubicBezTo>
                <a:cubicBezTo>
                  <a:pt x="54" y="204"/>
                  <a:pt x="53" y="204"/>
                  <a:pt x="52" y="204"/>
                </a:cubicBezTo>
                <a:cubicBezTo>
                  <a:pt x="51" y="205"/>
                  <a:pt x="49" y="206"/>
                  <a:pt x="49" y="207"/>
                </a:cubicBezTo>
                <a:cubicBezTo>
                  <a:pt x="48" y="208"/>
                  <a:pt x="48" y="209"/>
                  <a:pt x="48" y="210"/>
                </a:cubicBezTo>
                <a:cubicBezTo>
                  <a:pt x="48" y="212"/>
                  <a:pt x="48" y="213"/>
                  <a:pt x="48" y="213"/>
                </a:cubicBezTo>
                <a:cubicBezTo>
                  <a:pt x="50" y="212"/>
                  <a:pt x="50" y="212"/>
                  <a:pt x="50" y="212"/>
                </a:cubicBezTo>
                <a:cubicBezTo>
                  <a:pt x="51" y="211"/>
                  <a:pt x="51" y="211"/>
                  <a:pt x="51" y="211"/>
                </a:cubicBezTo>
                <a:cubicBezTo>
                  <a:pt x="50" y="211"/>
                  <a:pt x="49" y="210"/>
                  <a:pt x="48" y="210"/>
                </a:cubicBezTo>
                <a:cubicBezTo>
                  <a:pt x="46" y="210"/>
                  <a:pt x="45" y="211"/>
                  <a:pt x="44" y="212"/>
                </a:cubicBezTo>
                <a:cubicBezTo>
                  <a:pt x="43" y="212"/>
                  <a:pt x="42" y="214"/>
                  <a:pt x="42" y="216"/>
                </a:cubicBezTo>
                <a:cubicBezTo>
                  <a:pt x="43" y="216"/>
                  <a:pt x="43" y="216"/>
                  <a:pt x="43" y="216"/>
                </a:cubicBezTo>
                <a:cubicBezTo>
                  <a:pt x="42" y="216"/>
                  <a:pt x="42" y="216"/>
                  <a:pt x="42" y="216"/>
                </a:cubicBezTo>
                <a:cubicBezTo>
                  <a:pt x="42" y="216"/>
                  <a:pt x="41" y="217"/>
                  <a:pt x="41" y="217"/>
                </a:cubicBezTo>
                <a:cubicBezTo>
                  <a:pt x="41" y="219"/>
                  <a:pt x="42" y="220"/>
                  <a:pt x="43" y="221"/>
                </a:cubicBezTo>
                <a:cubicBezTo>
                  <a:pt x="45" y="224"/>
                  <a:pt x="49" y="226"/>
                  <a:pt x="49" y="226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48" y="225"/>
                  <a:pt x="48" y="225"/>
                  <a:pt x="48" y="225"/>
                </a:cubicBezTo>
                <a:cubicBezTo>
                  <a:pt x="50" y="230"/>
                  <a:pt x="50" y="230"/>
                  <a:pt x="50" y="230"/>
                </a:cubicBezTo>
                <a:cubicBezTo>
                  <a:pt x="51" y="230"/>
                  <a:pt x="51" y="230"/>
                  <a:pt x="51" y="230"/>
                </a:cubicBezTo>
                <a:cubicBezTo>
                  <a:pt x="52" y="228"/>
                  <a:pt x="52" y="228"/>
                  <a:pt x="52" y="228"/>
                </a:cubicBezTo>
                <a:cubicBezTo>
                  <a:pt x="51" y="228"/>
                  <a:pt x="48" y="228"/>
                  <a:pt x="46" y="228"/>
                </a:cubicBezTo>
                <a:cubicBezTo>
                  <a:pt x="46" y="228"/>
                  <a:pt x="45" y="228"/>
                  <a:pt x="45" y="228"/>
                </a:cubicBezTo>
                <a:cubicBezTo>
                  <a:pt x="44" y="228"/>
                  <a:pt x="44" y="228"/>
                  <a:pt x="44" y="228"/>
                </a:cubicBezTo>
                <a:cubicBezTo>
                  <a:pt x="43" y="229"/>
                  <a:pt x="43" y="229"/>
                  <a:pt x="43" y="230"/>
                </a:cubicBezTo>
                <a:cubicBezTo>
                  <a:pt x="44" y="230"/>
                  <a:pt x="44" y="230"/>
                  <a:pt x="44" y="230"/>
                </a:cubicBezTo>
                <a:cubicBezTo>
                  <a:pt x="43" y="229"/>
                  <a:pt x="43" y="229"/>
                  <a:pt x="43" y="229"/>
                </a:cubicBezTo>
                <a:cubicBezTo>
                  <a:pt x="43" y="231"/>
                  <a:pt x="42" y="232"/>
                  <a:pt x="42" y="234"/>
                </a:cubicBezTo>
                <a:cubicBezTo>
                  <a:pt x="42" y="236"/>
                  <a:pt x="43" y="238"/>
                  <a:pt x="43" y="238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3" y="237"/>
                  <a:pt x="43" y="237"/>
                  <a:pt x="43" y="237"/>
                </a:cubicBezTo>
                <a:cubicBezTo>
                  <a:pt x="43" y="237"/>
                  <a:pt x="43" y="237"/>
                  <a:pt x="42" y="238"/>
                </a:cubicBezTo>
                <a:cubicBezTo>
                  <a:pt x="41" y="239"/>
                  <a:pt x="40" y="240"/>
                  <a:pt x="38" y="241"/>
                </a:cubicBezTo>
                <a:cubicBezTo>
                  <a:pt x="38" y="242"/>
                  <a:pt x="37" y="242"/>
                  <a:pt x="36" y="243"/>
                </a:cubicBezTo>
                <a:cubicBezTo>
                  <a:pt x="36" y="243"/>
                  <a:pt x="35" y="243"/>
                  <a:pt x="35" y="243"/>
                </a:cubicBezTo>
                <a:cubicBezTo>
                  <a:pt x="30" y="243"/>
                  <a:pt x="30" y="243"/>
                  <a:pt x="30" y="243"/>
                </a:cubicBezTo>
                <a:cubicBezTo>
                  <a:pt x="34" y="246"/>
                  <a:pt x="34" y="246"/>
                  <a:pt x="34" y="246"/>
                </a:cubicBezTo>
                <a:cubicBezTo>
                  <a:pt x="38" y="249"/>
                  <a:pt x="38" y="249"/>
                  <a:pt x="38" y="249"/>
                </a:cubicBezTo>
                <a:cubicBezTo>
                  <a:pt x="39" y="247"/>
                  <a:pt x="39" y="247"/>
                  <a:pt x="39" y="247"/>
                </a:cubicBezTo>
                <a:cubicBezTo>
                  <a:pt x="38" y="247"/>
                  <a:pt x="38" y="247"/>
                  <a:pt x="38" y="247"/>
                </a:cubicBezTo>
                <a:cubicBezTo>
                  <a:pt x="38" y="256"/>
                  <a:pt x="38" y="256"/>
                  <a:pt x="38" y="256"/>
                </a:cubicBezTo>
                <a:cubicBezTo>
                  <a:pt x="38" y="257"/>
                  <a:pt x="38" y="257"/>
                  <a:pt x="38" y="257"/>
                </a:cubicBezTo>
                <a:cubicBezTo>
                  <a:pt x="38" y="257"/>
                  <a:pt x="38" y="257"/>
                  <a:pt x="38" y="257"/>
                </a:cubicBezTo>
                <a:cubicBezTo>
                  <a:pt x="45" y="260"/>
                  <a:pt x="45" y="260"/>
                  <a:pt x="45" y="260"/>
                </a:cubicBezTo>
                <a:cubicBezTo>
                  <a:pt x="46" y="258"/>
                  <a:pt x="46" y="258"/>
                  <a:pt x="46" y="258"/>
                </a:cubicBezTo>
                <a:cubicBezTo>
                  <a:pt x="44" y="258"/>
                  <a:pt x="44" y="258"/>
                  <a:pt x="44" y="258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53" y="278"/>
                  <a:pt x="53" y="278"/>
                  <a:pt x="53" y="278"/>
                </a:cubicBezTo>
                <a:cubicBezTo>
                  <a:pt x="53" y="279"/>
                  <a:pt x="53" y="279"/>
                  <a:pt x="53" y="279"/>
                </a:cubicBezTo>
                <a:cubicBezTo>
                  <a:pt x="54" y="279"/>
                  <a:pt x="54" y="279"/>
                  <a:pt x="54" y="279"/>
                </a:cubicBezTo>
                <a:cubicBezTo>
                  <a:pt x="65" y="280"/>
                  <a:pt x="65" y="280"/>
                  <a:pt x="65" y="280"/>
                </a:cubicBezTo>
                <a:cubicBezTo>
                  <a:pt x="65" y="278"/>
                  <a:pt x="65" y="278"/>
                  <a:pt x="65" y="278"/>
                </a:cubicBezTo>
                <a:cubicBezTo>
                  <a:pt x="64" y="279"/>
                  <a:pt x="64" y="279"/>
                  <a:pt x="64" y="279"/>
                </a:cubicBezTo>
                <a:cubicBezTo>
                  <a:pt x="84" y="302"/>
                  <a:pt x="84" y="302"/>
                  <a:pt x="84" y="302"/>
                </a:cubicBezTo>
                <a:cubicBezTo>
                  <a:pt x="85" y="304"/>
                  <a:pt x="85" y="304"/>
                  <a:pt x="85" y="304"/>
                </a:cubicBezTo>
                <a:cubicBezTo>
                  <a:pt x="86" y="303"/>
                  <a:pt x="86" y="303"/>
                  <a:pt x="86" y="303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95" y="292"/>
                  <a:pt x="95" y="292"/>
                  <a:pt x="95" y="292"/>
                </a:cubicBezTo>
                <a:cubicBezTo>
                  <a:pt x="94" y="294"/>
                  <a:pt x="94" y="294"/>
                  <a:pt x="94" y="294"/>
                </a:cubicBezTo>
                <a:cubicBezTo>
                  <a:pt x="115" y="295"/>
                  <a:pt x="115" y="295"/>
                  <a:pt x="115" y="295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13" y="294"/>
                  <a:pt x="113" y="294"/>
                  <a:pt x="113" y="294"/>
                </a:cubicBezTo>
                <a:cubicBezTo>
                  <a:pt x="116" y="303"/>
                  <a:pt x="116" y="303"/>
                  <a:pt x="116" y="303"/>
                </a:cubicBezTo>
                <a:cubicBezTo>
                  <a:pt x="117" y="303"/>
                  <a:pt x="117" y="303"/>
                  <a:pt x="117" y="303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99" y="297"/>
                  <a:pt x="99" y="297"/>
                  <a:pt x="99" y="297"/>
                </a:cubicBezTo>
                <a:cubicBezTo>
                  <a:pt x="98" y="297"/>
                  <a:pt x="98" y="297"/>
                  <a:pt x="98" y="297"/>
                </a:cubicBezTo>
                <a:cubicBezTo>
                  <a:pt x="98" y="297"/>
                  <a:pt x="98" y="297"/>
                  <a:pt x="98" y="297"/>
                </a:cubicBezTo>
                <a:cubicBezTo>
                  <a:pt x="98" y="297"/>
                  <a:pt x="94" y="300"/>
                  <a:pt x="90" y="302"/>
                </a:cubicBezTo>
                <a:cubicBezTo>
                  <a:pt x="86" y="305"/>
                  <a:pt x="81" y="308"/>
                  <a:pt x="79" y="311"/>
                </a:cubicBezTo>
                <a:cubicBezTo>
                  <a:pt x="79" y="311"/>
                  <a:pt x="79" y="311"/>
                  <a:pt x="79" y="311"/>
                </a:cubicBezTo>
                <a:cubicBezTo>
                  <a:pt x="78" y="311"/>
                  <a:pt x="78" y="311"/>
                  <a:pt x="78" y="311"/>
                </a:cubicBezTo>
                <a:cubicBezTo>
                  <a:pt x="75" y="316"/>
                  <a:pt x="73" y="322"/>
                  <a:pt x="73" y="327"/>
                </a:cubicBezTo>
                <a:cubicBezTo>
                  <a:pt x="73" y="329"/>
                  <a:pt x="73" y="330"/>
                  <a:pt x="74" y="332"/>
                </a:cubicBezTo>
                <a:cubicBezTo>
                  <a:pt x="74" y="333"/>
                  <a:pt x="75" y="334"/>
                  <a:pt x="76" y="335"/>
                </a:cubicBezTo>
                <a:cubicBezTo>
                  <a:pt x="77" y="334"/>
                  <a:pt x="77" y="334"/>
                  <a:pt x="77" y="334"/>
                </a:cubicBezTo>
                <a:cubicBezTo>
                  <a:pt x="76" y="335"/>
                  <a:pt x="76" y="335"/>
                  <a:pt x="76" y="335"/>
                </a:cubicBezTo>
                <a:cubicBezTo>
                  <a:pt x="77" y="336"/>
                  <a:pt x="78" y="336"/>
                  <a:pt x="80" y="336"/>
                </a:cubicBezTo>
                <a:cubicBezTo>
                  <a:pt x="81" y="336"/>
                  <a:pt x="82" y="336"/>
                  <a:pt x="83" y="335"/>
                </a:cubicBezTo>
                <a:cubicBezTo>
                  <a:pt x="86" y="332"/>
                  <a:pt x="88" y="327"/>
                  <a:pt x="89" y="323"/>
                </a:cubicBezTo>
                <a:cubicBezTo>
                  <a:pt x="88" y="323"/>
                  <a:pt x="88" y="323"/>
                  <a:pt x="88" y="323"/>
                </a:cubicBezTo>
                <a:cubicBezTo>
                  <a:pt x="89" y="324"/>
                  <a:pt x="89" y="324"/>
                  <a:pt x="89" y="324"/>
                </a:cubicBezTo>
                <a:cubicBezTo>
                  <a:pt x="90" y="321"/>
                  <a:pt x="92" y="319"/>
                  <a:pt x="94" y="318"/>
                </a:cubicBezTo>
                <a:cubicBezTo>
                  <a:pt x="94" y="317"/>
                  <a:pt x="95" y="317"/>
                  <a:pt x="96" y="317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5"/>
                  <a:pt x="96" y="315"/>
                  <a:pt x="96" y="315"/>
                </a:cubicBezTo>
                <a:cubicBezTo>
                  <a:pt x="95" y="316"/>
                  <a:pt x="95" y="316"/>
                  <a:pt x="95" y="316"/>
                </a:cubicBezTo>
                <a:cubicBezTo>
                  <a:pt x="100" y="324"/>
                  <a:pt x="100" y="324"/>
                  <a:pt x="100" y="324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0" y="323"/>
                  <a:pt x="100" y="323"/>
                  <a:pt x="100" y="323"/>
                </a:cubicBezTo>
                <a:cubicBezTo>
                  <a:pt x="98" y="334"/>
                  <a:pt x="98" y="334"/>
                  <a:pt x="98" y="334"/>
                </a:cubicBezTo>
                <a:cubicBezTo>
                  <a:pt x="98" y="336"/>
                  <a:pt x="98" y="336"/>
                  <a:pt x="98" y="336"/>
                </a:cubicBezTo>
                <a:cubicBezTo>
                  <a:pt x="101" y="335"/>
                  <a:pt x="101" y="335"/>
                  <a:pt x="101" y="335"/>
                </a:cubicBezTo>
                <a:cubicBezTo>
                  <a:pt x="109" y="331"/>
                  <a:pt x="109" y="331"/>
                  <a:pt x="109" y="331"/>
                </a:cubicBezTo>
                <a:cubicBezTo>
                  <a:pt x="108" y="330"/>
                  <a:pt x="108" y="330"/>
                  <a:pt x="108" y="330"/>
                </a:cubicBezTo>
                <a:cubicBezTo>
                  <a:pt x="107" y="331"/>
                  <a:pt x="107" y="331"/>
                  <a:pt x="107" y="331"/>
                </a:cubicBezTo>
                <a:cubicBezTo>
                  <a:pt x="114" y="338"/>
                  <a:pt x="114" y="338"/>
                  <a:pt x="114" y="338"/>
                </a:cubicBezTo>
                <a:cubicBezTo>
                  <a:pt x="115" y="337"/>
                  <a:pt x="115" y="337"/>
                  <a:pt x="115" y="337"/>
                </a:cubicBezTo>
                <a:cubicBezTo>
                  <a:pt x="113" y="336"/>
                  <a:pt x="113" y="336"/>
                  <a:pt x="113" y="336"/>
                </a:cubicBezTo>
                <a:cubicBezTo>
                  <a:pt x="113" y="336"/>
                  <a:pt x="111" y="340"/>
                  <a:pt x="111" y="344"/>
                </a:cubicBezTo>
                <a:cubicBezTo>
                  <a:pt x="111" y="346"/>
                  <a:pt x="112" y="348"/>
                  <a:pt x="113" y="350"/>
                </a:cubicBezTo>
                <a:cubicBezTo>
                  <a:pt x="115" y="351"/>
                  <a:pt x="117" y="353"/>
                  <a:pt x="120" y="353"/>
                </a:cubicBezTo>
                <a:cubicBezTo>
                  <a:pt x="120" y="351"/>
                  <a:pt x="120" y="351"/>
                  <a:pt x="120" y="351"/>
                </a:cubicBezTo>
                <a:cubicBezTo>
                  <a:pt x="120" y="353"/>
                  <a:pt x="120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3"/>
                  <a:pt x="127" y="352"/>
                  <a:pt x="129" y="351"/>
                </a:cubicBezTo>
                <a:cubicBezTo>
                  <a:pt x="131" y="348"/>
                  <a:pt x="132" y="345"/>
                  <a:pt x="133" y="343"/>
                </a:cubicBezTo>
                <a:cubicBezTo>
                  <a:pt x="134" y="340"/>
                  <a:pt x="134" y="338"/>
                  <a:pt x="134" y="338"/>
                </a:cubicBezTo>
                <a:cubicBezTo>
                  <a:pt x="132" y="338"/>
                  <a:pt x="132" y="338"/>
                  <a:pt x="132" y="338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45" y="354"/>
                  <a:pt x="145" y="354"/>
                  <a:pt x="145" y="354"/>
                </a:cubicBezTo>
                <a:cubicBezTo>
                  <a:pt x="146" y="355"/>
                  <a:pt x="146" y="355"/>
                  <a:pt x="146" y="355"/>
                </a:cubicBezTo>
                <a:cubicBezTo>
                  <a:pt x="147" y="354"/>
                  <a:pt x="147" y="354"/>
                  <a:pt x="147" y="354"/>
                </a:cubicBezTo>
                <a:cubicBezTo>
                  <a:pt x="147" y="354"/>
                  <a:pt x="151" y="350"/>
                  <a:pt x="154" y="347"/>
                </a:cubicBezTo>
                <a:cubicBezTo>
                  <a:pt x="153" y="346"/>
                  <a:pt x="153" y="346"/>
                  <a:pt x="153" y="346"/>
                </a:cubicBezTo>
                <a:cubicBezTo>
                  <a:pt x="153" y="347"/>
                  <a:pt x="153" y="347"/>
                  <a:pt x="153" y="347"/>
                </a:cubicBezTo>
                <a:cubicBezTo>
                  <a:pt x="154" y="347"/>
                  <a:pt x="156" y="347"/>
                  <a:pt x="157" y="347"/>
                </a:cubicBezTo>
                <a:cubicBezTo>
                  <a:pt x="159" y="347"/>
                  <a:pt x="160" y="347"/>
                  <a:pt x="161" y="347"/>
                </a:cubicBezTo>
                <a:cubicBezTo>
                  <a:pt x="162" y="347"/>
                  <a:pt x="162" y="347"/>
                  <a:pt x="163" y="347"/>
                </a:cubicBezTo>
                <a:cubicBezTo>
                  <a:pt x="163" y="347"/>
                  <a:pt x="163" y="347"/>
                  <a:pt x="163" y="347"/>
                </a:cubicBezTo>
                <a:cubicBezTo>
                  <a:pt x="164" y="348"/>
                  <a:pt x="164" y="348"/>
                  <a:pt x="164" y="348"/>
                </a:cubicBezTo>
                <a:cubicBezTo>
                  <a:pt x="165" y="347"/>
                  <a:pt x="165" y="347"/>
                  <a:pt x="165" y="347"/>
                </a:cubicBezTo>
                <a:cubicBezTo>
                  <a:pt x="165" y="346"/>
                  <a:pt x="165" y="346"/>
                  <a:pt x="165" y="346"/>
                </a:cubicBezTo>
                <a:cubicBezTo>
                  <a:pt x="166" y="346"/>
                  <a:pt x="167" y="343"/>
                  <a:pt x="169" y="341"/>
                </a:cubicBezTo>
                <a:cubicBezTo>
                  <a:pt x="171" y="339"/>
                  <a:pt x="173" y="338"/>
                  <a:pt x="174" y="338"/>
                </a:cubicBezTo>
                <a:cubicBezTo>
                  <a:pt x="177" y="338"/>
                  <a:pt x="182" y="339"/>
                  <a:pt x="187" y="340"/>
                </a:cubicBezTo>
                <a:cubicBezTo>
                  <a:pt x="189" y="341"/>
                  <a:pt x="191" y="341"/>
                  <a:pt x="192" y="341"/>
                </a:cubicBezTo>
                <a:cubicBezTo>
                  <a:pt x="193" y="342"/>
                  <a:pt x="194" y="342"/>
                  <a:pt x="194" y="342"/>
                </a:cubicBezTo>
                <a:cubicBezTo>
                  <a:pt x="195" y="342"/>
                  <a:pt x="195" y="342"/>
                  <a:pt x="195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98" y="339"/>
                  <a:pt x="198" y="339"/>
                  <a:pt x="198" y="339"/>
                </a:cubicBezTo>
                <a:cubicBezTo>
                  <a:pt x="197" y="338"/>
                  <a:pt x="197" y="338"/>
                  <a:pt x="197" y="338"/>
                </a:cubicBezTo>
                <a:cubicBezTo>
                  <a:pt x="197" y="339"/>
                  <a:pt x="197" y="339"/>
                  <a:pt x="197" y="339"/>
                </a:cubicBezTo>
                <a:cubicBezTo>
                  <a:pt x="211" y="342"/>
                  <a:pt x="211" y="342"/>
                  <a:pt x="211" y="342"/>
                </a:cubicBezTo>
                <a:cubicBezTo>
                  <a:pt x="214" y="343"/>
                  <a:pt x="214" y="343"/>
                  <a:pt x="214" y="343"/>
                </a:cubicBezTo>
                <a:cubicBezTo>
                  <a:pt x="212" y="340"/>
                  <a:pt x="212" y="340"/>
                  <a:pt x="212" y="340"/>
                </a:cubicBezTo>
                <a:cubicBezTo>
                  <a:pt x="208" y="332"/>
                  <a:pt x="208" y="332"/>
                  <a:pt x="208" y="332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4"/>
                  <a:pt x="208" y="334"/>
                  <a:pt x="208" y="334"/>
                </a:cubicBezTo>
                <a:cubicBezTo>
                  <a:pt x="211" y="331"/>
                  <a:pt x="211" y="331"/>
                  <a:pt x="211" y="331"/>
                </a:cubicBezTo>
                <a:cubicBezTo>
                  <a:pt x="209" y="330"/>
                  <a:pt x="209" y="330"/>
                  <a:pt x="209" y="330"/>
                </a:cubicBezTo>
                <a:cubicBezTo>
                  <a:pt x="209" y="331"/>
                  <a:pt x="209" y="331"/>
                  <a:pt x="209" y="331"/>
                </a:cubicBezTo>
                <a:cubicBezTo>
                  <a:pt x="218" y="337"/>
                  <a:pt x="218" y="337"/>
                  <a:pt x="218" y="337"/>
                </a:cubicBezTo>
                <a:cubicBezTo>
                  <a:pt x="219" y="335"/>
                  <a:pt x="219" y="335"/>
                  <a:pt x="219" y="335"/>
                </a:cubicBezTo>
                <a:cubicBezTo>
                  <a:pt x="217" y="335"/>
                  <a:pt x="217" y="335"/>
                  <a:pt x="217" y="335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16" y="343"/>
                  <a:pt x="216" y="343"/>
                  <a:pt x="216" y="343"/>
                </a:cubicBezTo>
                <a:cubicBezTo>
                  <a:pt x="218" y="343"/>
                  <a:pt x="218" y="343"/>
                  <a:pt x="218" y="343"/>
                </a:cubicBezTo>
                <a:cubicBezTo>
                  <a:pt x="222" y="343"/>
                  <a:pt x="222" y="343"/>
                  <a:pt x="222" y="343"/>
                </a:cubicBezTo>
                <a:cubicBezTo>
                  <a:pt x="222" y="343"/>
                  <a:pt x="222" y="343"/>
                  <a:pt x="222" y="343"/>
                </a:cubicBezTo>
                <a:cubicBezTo>
                  <a:pt x="223" y="343"/>
                  <a:pt x="223" y="343"/>
                  <a:pt x="223" y="343"/>
                </a:cubicBezTo>
                <a:cubicBezTo>
                  <a:pt x="232" y="334"/>
                  <a:pt x="232" y="334"/>
                  <a:pt x="232" y="334"/>
                </a:cubicBezTo>
                <a:cubicBezTo>
                  <a:pt x="231" y="333"/>
                  <a:pt x="231" y="333"/>
                  <a:pt x="231" y="333"/>
                </a:cubicBezTo>
                <a:cubicBezTo>
                  <a:pt x="230" y="333"/>
                  <a:pt x="230" y="333"/>
                  <a:pt x="230" y="333"/>
                </a:cubicBezTo>
                <a:cubicBezTo>
                  <a:pt x="238" y="345"/>
                  <a:pt x="238" y="345"/>
                  <a:pt x="238" y="345"/>
                </a:cubicBezTo>
                <a:cubicBezTo>
                  <a:pt x="238" y="346"/>
                  <a:pt x="238" y="346"/>
                  <a:pt x="238" y="346"/>
                </a:cubicBezTo>
                <a:cubicBezTo>
                  <a:pt x="239" y="346"/>
                  <a:pt x="239" y="346"/>
                  <a:pt x="239" y="346"/>
                </a:cubicBezTo>
                <a:cubicBezTo>
                  <a:pt x="239" y="346"/>
                  <a:pt x="241" y="346"/>
                  <a:pt x="243" y="346"/>
                </a:cubicBezTo>
                <a:cubicBezTo>
                  <a:pt x="245" y="346"/>
                  <a:pt x="247" y="346"/>
                  <a:pt x="250" y="346"/>
                </a:cubicBezTo>
                <a:cubicBezTo>
                  <a:pt x="253" y="346"/>
                  <a:pt x="256" y="346"/>
                  <a:pt x="259" y="346"/>
                </a:cubicBezTo>
                <a:cubicBezTo>
                  <a:pt x="262" y="346"/>
                  <a:pt x="264" y="347"/>
                  <a:pt x="266" y="347"/>
                </a:cubicBezTo>
                <a:cubicBezTo>
                  <a:pt x="266" y="347"/>
                  <a:pt x="266" y="347"/>
                  <a:pt x="266" y="347"/>
                </a:cubicBezTo>
                <a:cubicBezTo>
                  <a:pt x="266" y="347"/>
                  <a:pt x="266" y="347"/>
                  <a:pt x="266" y="347"/>
                </a:cubicBezTo>
                <a:cubicBezTo>
                  <a:pt x="266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6" y="349"/>
                  <a:pt x="265" y="350"/>
                </a:cubicBezTo>
                <a:cubicBezTo>
                  <a:pt x="264" y="351"/>
                  <a:pt x="262" y="352"/>
                  <a:pt x="260" y="353"/>
                </a:cubicBezTo>
                <a:cubicBezTo>
                  <a:pt x="260" y="353"/>
                  <a:pt x="259" y="353"/>
                  <a:pt x="258" y="354"/>
                </a:cubicBezTo>
                <a:cubicBezTo>
                  <a:pt x="258" y="354"/>
                  <a:pt x="258" y="354"/>
                  <a:pt x="258" y="354"/>
                </a:cubicBezTo>
                <a:cubicBezTo>
                  <a:pt x="258" y="355"/>
                  <a:pt x="258" y="355"/>
                  <a:pt x="258" y="355"/>
                </a:cubicBezTo>
                <a:cubicBezTo>
                  <a:pt x="258" y="354"/>
                  <a:pt x="258" y="354"/>
                  <a:pt x="258" y="354"/>
                </a:cubicBezTo>
                <a:cubicBezTo>
                  <a:pt x="253" y="354"/>
                  <a:pt x="253" y="354"/>
                  <a:pt x="253" y="354"/>
                </a:cubicBezTo>
                <a:cubicBezTo>
                  <a:pt x="252" y="354"/>
                  <a:pt x="252" y="354"/>
                  <a:pt x="252" y="354"/>
                </a:cubicBezTo>
                <a:cubicBezTo>
                  <a:pt x="252" y="354"/>
                  <a:pt x="252" y="354"/>
                  <a:pt x="252" y="354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5" y="365"/>
                  <a:pt x="245" y="365"/>
                  <a:pt x="245" y="365"/>
                </a:cubicBezTo>
                <a:cubicBezTo>
                  <a:pt x="251" y="368"/>
                  <a:pt x="251" y="368"/>
                  <a:pt x="251" y="368"/>
                </a:cubicBezTo>
                <a:cubicBezTo>
                  <a:pt x="251" y="366"/>
                  <a:pt x="251" y="366"/>
                  <a:pt x="251" y="366"/>
                </a:cubicBezTo>
                <a:cubicBezTo>
                  <a:pt x="250" y="365"/>
                  <a:pt x="250" y="365"/>
                  <a:pt x="250" y="365"/>
                </a:cubicBezTo>
                <a:cubicBezTo>
                  <a:pt x="247" y="369"/>
                  <a:pt x="247" y="369"/>
                  <a:pt x="247" y="369"/>
                </a:cubicBezTo>
                <a:cubicBezTo>
                  <a:pt x="249" y="370"/>
                  <a:pt x="249" y="370"/>
                  <a:pt x="249" y="370"/>
                </a:cubicBezTo>
                <a:cubicBezTo>
                  <a:pt x="250" y="369"/>
                  <a:pt x="250" y="369"/>
                  <a:pt x="250" y="369"/>
                </a:cubicBezTo>
                <a:cubicBezTo>
                  <a:pt x="250" y="369"/>
                  <a:pt x="246" y="366"/>
                  <a:pt x="241" y="362"/>
                </a:cubicBezTo>
                <a:cubicBezTo>
                  <a:pt x="238" y="361"/>
                  <a:pt x="235" y="359"/>
                  <a:pt x="233" y="358"/>
                </a:cubicBezTo>
                <a:cubicBezTo>
                  <a:pt x="230" y="356"/>
                  <a:pt x="228" y="355"/>
                  <a:pt x="226" y="355"/>
                </a:cubicBezTo>
                <a:cubicBezTo>
                  <a:pt x="226" y="357"/>
                  <a:pt x="226" y="357"/>
                  <a:pt x="226" y="357"/>
                </a:cubicBezTo>
                <a:cubicBezTo>
                  <a:pt x="226" y="355"/>
                  <a:pt x="226" y="355"/>
                  <a:pt x="226" y="355"/>
                </a:cubicBezTo>
                <a:cubicBezTo>
                  <a:pt x="219" y="354"/>
                  <a:pt x="197" y="351"/>
                  <a:pt x="197" y="351"/>
                </a:cubicBezTo>
                <a:cubicBezTo>
                  <a:pt x="197" y="353"/>
                  <a:pt x="197" y="353"/>
                  <a:pt x="197" y="353"/>
                </a:cubicBezTo>
                <a:cubicBezTo>
                  <a:pt x="198" y="351"/>
                  <a:pt x="198" y="351"/>
                  <a:pt x="198" y="351"/>
                </a:cubicBezTo>
                <a:cubicBezTo>
                  <a:pt x="198" y="351"/>
                  <a:pt x="195" y="350"/>
                  <a:pt x="190" y="348"/>
                </a:cubicBezTo>
                <a:cubicBezTo>
                  <a:pt x="185" y="346"/>
                  <a:pt x="179" y="345"/>
                  <a:pt x="174" y="345"/>
                </a:cubicBezTo>
                <a:cubicBezTo>
                  <a:pt x="174" y="346"/>
                  <a:pt x="174" y="346"/>
                  <a:pt x="174" y="346"/>
                </a:cubicBezTo>
                <a:cubicBezTo>
                  <a:pt x="175" y="345"/>
                  <a:pt x="175" y="345"/>
                  <a:pt x="175" y="345"/>
                </a:cubicBezTo>
                <a:cubicBezTo>
                  <a:pt x="174" y="344"/>
                  <a:pt x="174" y="344"/>
                  <a:pt x="173" y="344"/>
                </a:cubicBezTo>
                <a:cubicBezTo>
                  <a:pt x="171" y="344"/>
                  <a:pt x="168" y="346"/>
                  <a:pt x="166" y="347"/>
                </a:cubicBezTo>
                <a:cubicBezTo>
                  <a:pt x="160" y="352"/>
                  <a:pt x="155" y="361"/>
                  <a:pt x="155" y="362"/>
                </a:cubicBezTo>
                <a:cubicBezTo>
                  <a:pt x="157" y="362"/>
                  <a:pt x="157" y="362"/>
                  <a:pt x="157" y="362"/>
                </a:cubicBezTo>
                <a:cubicBezTo>
                  <a:pt x="157" y="361"/>
                  <a:pt x="157" y="361"/>
                  <a:pt x="157" y="361"/>
                </a:cubicBezTo>
                <a:cubicBezTo>
                  <a:pt x="138" y="361"/>
                  <a:pt x="138" y="361"/>
                  <a:pt x="138" y="361"/>
                </a:cubicBezTo>
                <a:cubicBezTo>
                  <a:pt x="137" y="361"/>
                  <a:pt x="137" y="361"/>
                  <a:pt x="137" y="361"/>
                </a:cubicBezTo>
                <a:cubicBezTo>
                  <a:pt x="136" y="362"/>
                  <a:pt x="136" y="362"/>
                  <a:pt x="136" y="362"/>
                </a:cubicBezTo>
                <a:cubicBezTo>
                  <a:pt x="134" y="378"/>
                  <a:pt x="134" y="378"/>
                  <a:pt x="134" y="378"/>
                </a:cubicBezTo>
                <a:cubicBezTo>
                  <a:pt x="135" y="378"/>
                  <a:pt x="135" y="378"/>
                  <a:pt x="135" y="378"/>
                </a:cubicBezTo>
                <a:cubicBezTo>
                  <a:pt x="134" y="377"/>
                  <a:pt x="134" y="377"/>
                  <a:pt x="134" y="377"/>
                </a:cubicBezTo>
                <a:cubicBezTo>
                  <a:pt x="134" y="377"/>
                  <a:pt x="131" y="379"/>
                  <a:pt x="128" y="382"/>
                </a:cubicBezTo>
                <a:cubicBezTo>
                  <a:pt x="126" y="383"/>
                  <a:pt x="125" y="385"/>
                  <a:pt x="124" y="387"/>
                </a:cubicBezTo>
                <a:cubicBezTo>
                  <a:pt x="122" y="389"/>
                  <a:pt x="121" y="391"/>
                  <a:pt x="121" y="393"/>
                </a:cubicBezTo>
                <a:cubicBezTo>
                  <a:pt x="121" y="395"/>
                  <a:pt x="122" y="396"/>
                  <a:pt x="122" y="397"/>
                </a:cubicBezTo>
                <a:cubicBezTo>
                  <a:pt x="123" y="399"/>
                  <a:pt x="125" y="399"/>
                  <a:pt x="126" y="400"/>
                </a:cubicBezTo>
                <a:cubicBezTo>
                  <a:pt x="128" y="400"/>
                  <a:pt x="129" y="401"/>
                  <a:pt x="131" y="401"/>
                </a:cubicBezTo>
                <a:cubicBezTo>
                  <a:pt x="133" y="401"/>
                  <a:pt x="135" y="400"/>
                  <a:pt x="135" y="400"/>
                </a:cubicBezTo>
                <a:cubicBezTo>
                  <a:pt x="135" y="399"/>
                  <a:pt x="135" y="399"/>
                  <a:pt x="135" y="399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139" y="411"/>
                  <a:pt x="139" y="411"/>
                  <a:pt x="139" y="411"/>
                </a:cubicBezTo>
                <a:cubicBezTo>
                  <a:pt x="139" y="412"/>
                  <a:pt x="139" y="412"/>
                  <a:pt x="139" y="412"/>
                </a:cubicBezTo>
                <a:cubicBezTo>
                  <a:pt x="140" y="412"/>
                  <a:pt x="140" y="412"/>
                  <a:pt x="140" y="412"/>
                </a:cubicBezTo>
                <a:cubicBezTo>
                  <a:pt x="140" y="412"/>
                  <a:pt x="141" y="412"/>
                  <a:pt x="141" y="412"/>
                </a:cubicBezTo>
                <a:cubicBezTo>
                  <a:pt x="143" y="413"/>
                  <a:pt x="155" y="415"/>
                  <a:pt x="164" y="423"/>
                </a:cubicBezTo>
                <a:cubicBezTo>
                  <a:pt x="165" y="422"/>
                  <a:pt x="165" y="422"/>
                  <a:pt x="165" y="422"/>
                </a:cubicBezTo>
                <a:cubicBezTo>
                  <a:pt x="164" y="423"/>
                  <a:pt x="164" y="423"/>
                  <a:pt x="164" y="423"/>
                </a:cubicBezTo>
                <a:cubicBezTo>
                  <a:pt x="167" y="426"/>
                  <a:pt x="168" y="429"/>
                  <a:pt x="168" y="432"/>
                </a:cubicBezTo>
                <a:cubicBezTo>
                  <a:pt x="168" y="435"/>
                  <a:pt x="167" y="438"/>
                  <a:pt x="165" y="441"/>
                </a:cubicBezTo>
                <a:cubicBezTo>
                  <a:pt x="164" y="445"/>
                  <a:pt x="162" y="448"/>
                  <a:pt x="161" y="452"/>
                </a:cubicBezTo>
                <a:cubicBezTo>
                  <a:pt x="161" y="452"/>
                  <a:pt x="161" y="452"/>
                  <a:pt x="161" y="452"/>
                </a:cubicBezTo>
                <a:cubicBezTo>
                  <a:pt x="161" y="452"/>
                  <a:pt x="161" y="452"/>
                  <a:pt x="161" y="452"/>
                </a:cubicBezTo>
                <a:cubicBezTo>
                  <a:pt x="161" y="453"/>
                  <a:pt x="161" y="453"/>
                  <a:pt x="161" y="454"/>
                </a:cubicBezTo>
                <a:cubicBezTo>
                  <a:pt x="161" y="459"/>
                  <a:pt x="164" y="462"/>
                  <a:pt x="167" y="465"/>
                </a:cubicBezTo>
                <a:cubicBezTo>
                  <a:pt x="170" y="468"/>
                  <a:pt x="173" y="470"/>
                  <a:pt x="174" y="470"/>
                </a:cubicBezTo>
                <a:cubicBezTo>
                  <a:pt x="174" y="469"/>
                  <a:pt x="174" y="469"/>
                  <a:pt x="174" y="469"/>
                </a:cubicBezTo>
                <a:cubicBezTo>
                  <a:pt x="173" y="469"/>
                  <a:pt x="173" y="469"/>
                  <a:pt x="173" y="469"/>
                </a:cubicBezTo>
                <a:cubicBezTo>
                  <a:pt x="173" y="474"/>
                  <a:pt x="173" y="474"/>
                  <a:pt x="173" y="474"/>
                </a:cubicBezTo>
                <a:cubicBezTo>
                  <a:pt x="173" y="475"/>
                  <a:pt x="173" y="475"/>
                  <a:pt x="173" y="475"/>
                </a:cubicBezTo>
                <a:cubicBezTo>
                  <a:pt x="174" y="476"/>
                  <a:pt x="174" y="476"/>
                  <a:pt x="174" y="476"/>
                </a:cubicBezTo>
                <a:cubicBezTo>
                  <a:pt x="188" y="484"/>
                  <a:pt x="188" y="484"/>
                  <a:pt x="188" y="484"/>
                </a:cubicBezTo>
                <a:cubicBezTo>
                  <a:pt x="189" y="484"/>
                  <a:pt x="189" y="484"/>
                  <a:pt x="189" y="484"/>
                </a:cubicBezTo>
                <a:cubicBezTo>
                  <a:pt x="190" y="484"/>
                  <a:pt x="190" y="484"/>
                  <a:pt x="190" y="484"/>
                </a:cubicBezTo>
                <a:cubicBezTo>
                  <a:pt x="195" y="480"/>
                  <a:pt x="195" y="480"/>
                  <a:pt x="195" y="480"/>
                </a:cubicBezTo>
                <a:cubicBezTo>
                  <a:pt x="197" y="479"/>
                  <a:pt x="197" y="479"/>
                  <a:pt x="197" y="479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5" y="478"/>
                  <a:pt x="195" y="478"/>
                  <a:pt x="195" y="478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5" y="478"/>
                  <a:pt x="195" y="478"/>
                  <a:pt x="195" y="478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6" y="477"/>
                  <a:pt x="194" y="475"/>
                  <a:pt x="194" y="471"/>
                </a:cubicBezTo>
                <a:cubicBezTo>
                  <a:pt x="194" y="469"/>
                  <a:pt x="195" y="466"/>
                  <a:pt x="196" y="463"/>
                </a:cubicBezTo>
                <a:cubicBezTo>
                  <a:pt x="196" y="463"/>
                  <a:pt x="196" y="463"/>
                  <a:pt x="196" y="463"/>
                </a:cubicBezTo>
                <a:cubicBezTo>
                  <a:pt x="196" y="462"/>
                  <a:pt x="196" y="462"/>
                  <a:pt x="196" y="462"/>
                </a:cubicBezTo>
                <a:cubicBezTo>
                  <a:pt x="197" y="461"/>
                  <a:pt x="197" y="460"/>
                  <a:pt x="198" y="459"/>
                </a:cubicBezTo>
                <a:cubicBezTo>
                  <a:pt x="199" y="458"/>
                  <a:pt x="200" y="458"/>
                  <a:pt x="201" y="458"/>
                </a:cubicBezTo>
                <a:cubicBezTo>
                  <a:pt x="203" y="458"/>
                  <a:pt x="205" y="459"/>
                  <a:pt x="206" y="459"/>
                </a:cubicBezTo>
                <a:cubicBezTo>
                  <a:pt x="207" y="460"/>
                  <a:pt x="208" y="460"/>
                  <a:pt x="208" y="460"/>
                </a:cubicBezTo>
                <a:cubicBezTo>
                  <a:pt x="208" y="461"/>
                  <a:pt x="208" y="461"/>
                  <a:pt x="208" y="461"/>
                </a:cubicBezTo>
                <a:cubicBezTo>
                  <a:pt x="209" y="461"/>
                  <a:pt x="209" y="461"/>
                  <a:pt x="209" y="461"/>
                </a:cubicBezTo>
                <a:cubicBezTo>
                  <a:pt x="209" y="459"/>
                  <a:pt x="209" y="459"/>
                  <a:pt x="209" y="459"/>
                </a:cubicBezTo>
                <a:cubicBezTo>
                  <a:pt x="208" y="459"/>
                  <a:pt x="208" y="459"/>
                  <a:pt x="208" y="459"/>
                </a:cubicBezTo>
                <a:cubicBezTo>
                  <a:pt x="208" y="468"/>
                  <a:pt x="208" y="468"/>
                  <a:pt x="208" y="468"/>
                </a:cubicBezTo>
                <a:cubicBezTo>
                  <a:pt x="208" y="469"/>
                  <a:pt x="208" y="469"/>
                  <a:pt x="208" y="469"/>
                </a:cubicBezTo>
                <a:cubicBezTo>
                  <a:pt x="209" y="469"/>
                  <a:pt x="209" y="469"/>
                  <a:pt x="209" y="469"/>
                </a:cubicBezTo>
                <a:cubicBezTo>
                  <a:pt x="209" y="469"/>
                  <a:pt x="209" y="469"/>
                  <a:pt x="209" y="469"/>
                </a:cubicBezTo>
                <a:cubicBezTo>
                  <a:pt x="210" y="469"/>
                  <a:pt x="216" y="472"/>
                  <a:pt x="222" y="479"/>
                </a:cubicBezTo>
                <a:cubicBezTo>
                  <a:pt x="222" y="479"/>
                  <a:pt x="222" y="479"/>
                  <a:pt x="222" y="479"/>
                </a:cubicBezTo>
                <a:cubicBezTo>
                  <a:pt x="222" y="479"/>
                  <a:pt x="222" y="479"/>
                  <a:pt x="222" y="479"/>
                </a:cubicBezTo>
                <a:cubicBezTo>
                  <a:pt x="226" y="482"/>
                  <a:pt x="227" y="487"/>
                  <a:pt x="227" y="492"/>
                </a:cubicBezTo>
                <a:cubicBezTo>
                  <a:pt x="227" y="494"/>
                  <a:pt x="226" y="496"/>
                  <a:pt x="226" y="497"/>
                </a:cubicBezTo>
                <a:cubicBezTo>
                  <a:pt x="226" y="498"/>
                  <a:pt x="226" y="499"/>
                  <a:pt x="226" y="499"/>
                </a:cubicBezTo>
                <a:cubicBezTo>
                  <a:pt x="226" y="499"/>
                  <a:pt x="226" y="500"/>
                  <a:pt x="226" y="500"/>
                </a:cubicBezTo>
                <a:cubicBezTo>
                  <a:pt x="225" y="501"/>
                  <a:pt x="225" y="501"/>
                  <a:pt x="225" y="501"/>
                </a:cubicBezTo>
                <a:cubicBezTo>
                  <a:pt x="226" y="501"/>
                  <a:pt x="226" y="501"/>
                  <a:pt x="226" y="501"/>
                </a:cubicBezTo>
                <a:cubicBezTo>
                  <a:pt x="237" y="508"/>
                  <a:pt x="237" y="508"/>
                  <a:pt x="237" y="508"/>
                </a:cubicBezTo>
                <a:cubicBezTo>
                  <a:pt x="240" y="510"/>
                  <a:pt x="240" y="510"/>
                  <a:pt x="240" y="510"/>
                </a:cubicBezTo>
                <a:cubicBezTo>
                  <a:pt x="239" y="506"/>
                  <a:pt x="239" y="506"/>
                  <a:pt x="239" y="506"/>
                </a:cubicBezTo>
                <a:cubicBezTo>
                  <a:pt x="239" y="506"/>
                  <a:pt x="239" y="506"/>
                  <a:pt x="239" y="506"/>
                </a:cubicBezTo>
                <a:cubicBezTo>
                  <a:pt x="239" y="504"/>
                  <a:pt x="239" y="500"/>
                  <a:pt x="239" y="495"/>
                </a:cubicBezTo>
                <a:cubicBezTo>
                  <a:pt x="239" y="491"/>
                  <a:pt x="239" y="486"/>
                  <a:pt x="240" y="481"/>
                </a:cubicBezTo>
                <a:cubicBezTo>
                  <a:pt x="241" y="477"/>
                  <a:pt x="243" y="473"/>
                  <a:pt x="246" y="471"/>
                </a:cubicBezTo>
                <a:cubicBezTo>
                  <a:pt x="246" y="471"/>
                  <a:pt x="246" y="471"/>
                  <a:pt x="246" y="471"/>
                </a:cubicBezTo>
                <a:cubicBezTo>
                  <a:pt x="248" y="470"/>
                  <a:pt x="250" y="469"/>
                  <a:pt x="251" y="469"/>
                </a:cubicBezTo>
                <a:cubicBezTo>
                  <a:pt x="252" y="469"/>
                  <a:pt x="253" y="469"/>
                  <a:pt x="254" y="470"/>
                </a:cubicBezTo>
                <a:cubicBezTo>
                  <a:pt x="255" y="471"/>
                  <a:pt x="256" y="473"/>
                  <a:pt x="256" y="475"/>
                </a:cubicBezTo>
                <a:cubicBezTo>
                  <a:pt x="256" y="476"/>
                  <a:pt x="256" y="477"/>
                  <a:pt x="257" y="478"/>
                </a:cubicBezTo>
                <a:cubicBezTo>
                  <a:pt x="257" y="478"/>
                  <a:pt x="257" y="478"/>
                  <a:pt x="257" y="478"/>
                </a:cubicBezTo>
                <a:cubicBezTo>
                  <a:pt x="257" y="478"/>
                  <a:pt x="257" y="478"/>
                  <a:pt x="257" y="478"/>
                </a:cubicBezTo>
                <a:cubicBezTo>
                  <a:pt x="257" y="479"/>
                  <a:pt x="257" y="479"/>
                  <a:pt x="257" y="479"/>
                </a:cubicBezTo>
                <a:cubicBezTo>
                  <a:pt x="257" y="480"/>
                  <a:pt x="257" y="480"/>
                  <a:pt x="257" y="480"/>
                </a:cubicBezTo>
                <a:cubicBezTo>
                  <a:pt x="283" y="500"/>
                  <a:pt x="283" y="500"/>
                  <a:pt x="283" y="500"/>
                </a:cubicBezTo>
                <a:cubicBezTo>
                  <a:pt x="284" y="500"/>
                  <a:pt x="284" y="500"/>
                  <a:pt x="284" y="500"/>
                </a:cubicBezTo>
                <a:cubicBezTo>
                  <a:pt x="285" y="500"/>
                  <a:pt x="285" y="500"/>
                  <a:pt x="285" y="500"/>
                </a:cubicBezTo>
                <a:cubicBezTo>
                  <a:pt x="289" y="497"/>
                  <a:pt x="289" y="497"/>
                  <a:pt x="289" y="497"/>
                </a:cubicBezTo>
                <a:cubicBezTo>
                  <a:pt x="290" y="496"/>
                  <a:pt x="290" y="496"/>
                  <a:pt x="290" y="496"/>
                </a:cubicBezTo>
                <a:cubicBezTo>
                  <a:pt x="289" y="495"/>
                  <a:pt x="289" y="495"/>
                  <a:pt x="289" y="495"/>
                </a:cubicBezTo>
                <a:cubicBezTo>
                  <a:pt x="284" y="486"/>
                  <a:pt x="281" y="482"/>
                  <a:pt x="280" y="480"/>
                </a:cubicBezTo>
                <a:cubicBezTo>
                  <a:pt x="278" y="478"/>
                  <a:pt x="278" y="478"/>
                  <a:pt x="278" y="478"/>
                </a:cubicBezTo>
                <a:cubicBezTo>
                  <a:pt x="277" y="478"/>
                  <a:pt x="277" y="478"/>
                  <a:pt x="277" y="478"/>
                </a:cubicBezTo>
                <a:cubicBezTo>
                  <a:pt x="279" y="478"/>
                  <a:pt x="279" y="478"/>
                  <a:pt x="279" y="478"/>
                </a:cubicBezTo>
                <a:cubicBezTo>
                  <a:pt x="279" y="469"/>
                  <a:pt x="279" y="469"/>
                  <a:pt x="279" y="469"/>
                </a:cubicBezTo>
                <a:cubicBezTo>
                  <a:pt x="279" y="468"/>
                  <a:pt x="279" y="468"/>
                  <a:pt x="279" y="468"/>
                </a:cubicBezTo>
                <a:cubicBezTo>
                  <a:pt x="278" y="468"/>
                  <a:pt x="278" y="468"/>
                  <a:pt x="278" y="468"/>
                </a:cubicBezTo>
                <a:cubicBezTo>
                  <a:pt x="261" y="440"/>
                  <a:pt x="261" y="440"/>
                  <a:pt x="261" y="440"/>
                </a:cubicBezTo>
                <a:cubicBezTo>
                  <a:pt x="259" y="441"/>
                  <a:pt x="259" y="441"/>
                  <a:pt x="259" y="441"/>
                </a:cubicBezTo>
                <a:cubicBezTo>
                  <a:pt x="261" y="440"/>
                  <a:pt x="261" y="440"/>
                  <a:pt x="261" y="440"/>
                </a:cubicBezTo>
                <a:cubicBezTo>
                  <a:pt x="260" y="430"/>
                  <a:pt x="260" y="430"/>
                  <a:pt x="260" y="430"/>
                </a:cubicBezTo>
                <a:cubicBezTo>
                  <a:pt x="260" y="429"/>
                  <a:pt x="260" y="429"/>
                  <a:pt x="260" y="429"/>
                </a:cubicBezTo>
                <a:cubicBezTo>
                  <a:pt x="259" y="429"/>
                  <a:pt x="259" y="429"/>
                  <a:pt x="259" y="429"/>
                </a:cubicBezTo>
                <a:cubicBezTo>
                  <a:pt x="243" y="405"/>
                  <a:pt x="243" y="405"/>
                  <a:pt x="243" y="405"/>
                </a:cubicBezTo>
                <a:cubicBezTo>
                  <a:pt x="242" y="405"/>
                  <a:pt x="242" y="405"/>
                  <a:pt x="242" y="405"/>
                </a:cubicBezTo>
                <a:cubicBezTo>
                  <a:pt x="242" y="407"/>
                  <a:pt x="242" y="407"/>
                  <a:pt x="242" y="407"/>
                </a:cubicBezTo>
                <a:cubicBezTo>
                  <a:pt x="270" y="412"/>
                  <a:pt x="270" y="412"/>
                  <a:pt x="270" y="412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9" y="410"/>
                  <a:pt x="269" y="410"/>
                  <a:pt x="269" y="410"/>
                </a:cubicBezTo>
                <a:cubicBezTo>
                  <a:pt x="265" y="418"/>
                  <a:pt x="265" y="418"/>
                  <a:pt x="265" y="418"/>
                </a:cubicBezTo>
                <a:cubicBezTo>
                  <a:pt x="264" y="420"/>
                  <a:pt x="264" y="420"/>
                  <a:pt x="264" y="420"/>
                </a:cubicBezTo>
                <a:cubicBezTo>
                  <a:pt x="266" y="420"/>
                  <a:pt x="266" y="420"/>
                  <a:pt x="266" y="420"/>
                </a:cubicBezTo>
                <a:cubicBezTo>
                  <a:pt x="278" y="423"/>
                  <a:pt x="278" y="423"/>
                  <a:pt x="278" y="423"/>
                </a:cubicBezTo>
                <a:cubicBezTo>
                  <a:pt x="279" y="423"/>
                  <a:pt x="279" y="423"/>
                  <a:pt x="279" y="423"/>
                </a:cubicBezTo>
                <a:cubicBezTo>
                  <a:pt x="280" y="422"/>
                  <a:pt x="280" y="422"/>
                  <a:pt x="280" y="422"/>
                </a:cubicBezTo>
                <a:cubicBezTo>
                  <a:pt x="286" y="412"/>
                  <a:pt x="286" y="412"/>
                  <a:pt x="286" y="412"/>
                </a:cubicBezTo>
                <a:cubicBezTo>
                  <a:pt x="285" y="411"/>
                  <a:pt x="285" y="411"/>
                  <a:pt x="285" y="411"/>
                </a:cubicBezTo>
                <a:cubicBezTo>
                  <a:pt x="285" y="412"/>
                  <a:pt x="285" y="412"/>
                  <a:pt x="285" y="412"/>
                </a:cubicBezTo>
                <a:cubicBezTo>
                  <a:pt x="292" y="414"/>
                  <a:pt x="292" y="414"/>
                  <a:pt x="292" y="414"/>
                </a:cubicBezTo>
                <a:cubicBezTo>
                  <a:pt x="293" y="414"/>
                  <a:pt x="293" y="414"/>
                  <a:pt x="293" y="414"/>
                </a:cubicBezTo>
                <a:cubicBezTo>
                  <a:pt x="293" y="413"/>
                  <a:pt x="293" y="413"/>
                  <a:pt x="293" y="413"/>
                </a:cubicBezTo>
                <a:cubicBezTo>
                  <a:pt x="300" y="402"/>
                  <a:pt x="300" y="402"/>
                  <a:pt x="300" y="402"/>
                </a:cubicBezTo>
                <a:cubicBezTo>
                  <a:pt x="301" y="400"/>
                  <a:pt x="301" y="400"/>
                  <a:pt x="301" y="400"/>
                </a:cubicBezTo>
                <a:cubicBezTo>
                  <a:pt x="299" y="400"/>
                  <a:pt x="299" y="400"/>
                  <a:pt x="299" y="400"/>
                </a:cubicBezTo>
                <a:cubicBezTo>
                  <a:pt x="292" y="400"/>
                  <a:pt x="292" y="400"/>
                  <a:pt x="292" y="400"/>
                </a:cubicBezTo>
                <a:cubicBezTo>
                  <a:pt x="292" y="401"/>
                  <a:pt x="292" y="401"/>
                  <a:pt x="292" y="401"/>
                </a:cubicBezTo>
                <a:cubicBezTo>
                  <a:pt x="293" y="401"/>
                  <a:pt x="293" y="401"/>
                  <a:pt x="293" y="401"/>
                </a:cubicBezTo>
                <a:cubicBezTo>
                  <a:pt x="287" y="388"/>
                  <a:pt x="287" y="388"/>
                  <a:pt x="287" y="388"/>
                </a:cubicBezTo>
                <a:cubicBezTo>
                  <a:pt x="286" y="387"/>
                  <a:pt x="286" y="387"/>
                  <a:pt x="286" y="387"/>
                </a:cubicBezTo>
                <a:cubicBezTo>
                  <a:pt x="284" y="388"/>
                  <a:pt x="284" y="388"/>
                  <a:pt x="284" y="388"/>
                </a:cubicBezTo>
                <a:cubicBezTo>
                  <a:pt x="284" y="388"/>
                  <a:pt x="284" y="388"/>
                  <a:pt x="284" y="388"/>
                </a:cubicBezTo>
                <a:cubicBezTo>
                  <a:pt x="284" y="388"/>
                  <a:pt x="282" y="389"/>
                  <a:pt x="281" y="390"/>
                </a:cubicBezTo>
                <a:cubicBezTo>
                  <a:pt x="279" y="391"/>
                  <a:pt x="277" y="391"/>
                  <a:pt x="276" y="391"/>
                </a:cubicBezTo>
                <a:cubicBezTo>
                  <a:pt x="275" y="391"/>
                  <a:pt x="274" y="391"/>
                  <a:pt x="274" y="391"/>
                </a:cubicBezTo>
                <a:cubicBezTo>
                  <a:pt x="274" y="391"/>
                  <a:pt x="274" y="391"/>
                  <a:pt x="274" y="391"/>
                </a:cubicBezTo>
                <a:cubicBezTo>
                  <a:pt x="274" y="391"/>
                  <a:pt x="274" y="391"/>
                  <a:pt x="274" y="391"/>
                </a:cubicBezTo>
                <a:cubicBezTo>
                  <a:pt x="273" y="390"/>
                  <a:pt x="272" y="389"/>
                  <a:pt x="272" y="389"/>
                </a:cubicBezTo>
                <a:cubicBezTo>
                  <a:pt x="272" y="389"/>
                  <a:pt x="272" y="388"/>
                  <a:pt x="272" y="388"/>
                </a:cubicBezTo>
                <a:cubicBezTo>
                  <a:pt x="271" y="388"/>
                  <a:pt x="272" y="387"/>
                  <a:pt x="273" y="385"/>
                </a:cubicBezTo>
                <a:cubicBezTo>
                  <a:pt x="274" y="384"/>
                  <a:pt x="275" y="382"/>
                  <a:pt x="275" y="380"/>
                </a:cubicBezTo>
                <a:cubicBezTo>
                  <a:pt x="275" y="379"/>
                  <a:pt x="274" y="378"/>
                  <a:pt x="274" y="377"/>
                </a:cubicBezTo>
                <a:cubicBezTo>
                  <a:pt x="273" y="376"/>
                  <a:pt x="272" y="375"/>
                  <a:pt x="271" y="375"/>
                </a:cubicBezTo>
                <a:cubicBezTo>
                  <a:pt x="269" y="374"/>
                  <a:pt x="266" y="374"/>
                  <a:pt x="264" y="373"/>
                </a:cubicBezTo>
                <a:cubicBezTo>
                  <a:pt x="262" y="373"/>
                  <a:pt x="261" y="372"/>
                  <a:pt x="261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1" y="372"/>
                  <a:pt x="261" y="372"/>
                </a:cubicBezTo>
                <a:cubicBezTo>
                  <a:pt x="262" y="372"/>
                  <a:pt x="263" y="371"/>
                  <a:pt x="264" y="371"/>
                </a:cubicBezTo>
                <a:cubicBezTo>
                  <a:pt x="265" y="371"/>
                  <a:pt x="265" y="370"/>
                  <a:pt x="265" y="370"/>
                </a:cubicBezTo>
                <a:cubicBezTo>
                  <a:pt x="265" y="370"/>
                  <a:pt x="265" y="370"/>
                  <a:pt x="265" y="370"/>
                </a:cubicBezTo>
                <a:cubicBezTo>
                  <a:pt x="265" y="370"/>
                  <a:pt x="265" y="370"/>
                  <a:pt x="265" y="370"/>
                </a:cubicBezTo>
                <a:cubicBezTo>
                  <a:pt x="282" y="364"/>
                  <a:pt x="282" y="364"/>
                  <a:pt x="282" y="364"/>
                </a:cubicBezTo>
                <a:cubicBezTo>
                  <a:pt x="282" y="364"/>
                  <a:pt x="282" y="364"/>
                  <a:pt x="282" y="364"/>
                </a:cubicBezTo>
                <a:cubicBezTo>
                  <a:pt x="282" y="363"/>
                  <a:pt x="282" y="363"/>
                  <a:pt x="282" y="363"/>
                </a:cubicBezTo>
                <a:cubicBezTo>
                  <a:pt x="297" y="354"/>
                  <a:pt x="297" y="354"/>
                  <a:pt x="297" y="354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6" y="360"/>
                  <a:pt x="296" y="360"/>
                  <a:pt x="296" y="360"/>
                </a:cubicBezTo>
                <a:cubicBezTo>
                  <a:pt x="296" y="361"/>
                  <a:pt x="296" y="361"/>
                  <a:pt x="296" y="361"/>
                </a:cubicBezTo>
                <a:cubicBezTo>
                  <a:pt x="297" y="361"/>
                  <a:pt x="297" y="361"/>
                  <a:pt x="297" y="361"/>
                </a:cubicBezTo>
                <a:cubicBezTo>
                  <a:pt x="305" y="361"/>
                  <a:pt x="305" y="361"/>
                  <a:pt x="305" y="361"/>
                </a:cubicBezTo>
                <a:cubicBezTo>
                  <a:pt x="305" y="360"/>
                  <a:pt x="305" y="360"/>
                  <a:pt x="305" y="360"/>
                </a:cubicBezTo>
                <a:cubicBezTo>
                  <a:pt x="304" y="361"/>
                  <a:pt x="304" y="361"/>
                  <a:pt x="304" y="361"/>
                </a:cubicBezTo>
                <a:cubicBezTo>
                  <a:pt x="304" y="361"/>
                  <a:pt x="309" y="365"/>
                  <a:pt x="314" y="371"/>
                </a:cubicBezTo>
                <a:cubicBezTo>
                  <a:pt x="320" y="376"/>
                  <a:pt x="326" y="382"/>
                  <a:pt x="331" y="384"/>
                </a:cubicBezTo>
                <a:cubicBezTo>
                  <a:pt x="331" y="384"/>
                  <a:pt x="331" y="384"/>
                  <a:pt x="331" y="384"/>
                </a:cubicBezTo>
                <a:cubicBezTo>
                  <a:pt x="331" y="384"/>
                  <a:pt x="331" y="384"/>
                  <a:pt x="331" y="384"/>
                </a:cubicBezTo>
                <a:cubicBezTo>
                  <a:pt x="332" y="384"/>
                  <a:pt x="333" y="384"/>
                  <a:pt x="333" y="384"/>
                </a:cubicBezTo>
                <a:cubicBezTo>
                  <a:pt x="335" y="384"/>
                  <a:pt x="337" y="384"/>
                  <a:pt x="338" y="382"/>
                </a:cubicBezTo>
                <a:cubicBezTo>
                  <a:pt x="340" y="381"/>
                  <a:pt x="342" y="379"/>
                  <a:pt x="342" y="377"/>
                </a:cubicBezTo>
                <a:cubicBezTo>
                  <a:pt x="343" y="375"/>
                  <a:pt x="343" y="373"/>
                  <a:pt x="343" y="373"/>
                </a:cubicBezTo>
                <a:cubicBezTo>
                  <a:pt x="344" y="372"/>
                  <a:pt x="344" y="372"/>
                  <a:pt x="344" y="372"/>
                </a:cubicBezTo>
                <a:cubicBezTo>
                  <a:pt x="343" y="372"/>
                  <a:pt x="343" y="372"/>
                  <a:pt x="343" y="372"/>
                </a:cubicBezTo>
                <a:cubicBezTo>
                  <a:pt x="342" y="373"/>
                  <a:pt x="342" y="373"/>
                  <a:pt x="342" y="373"/>
                </a:cubicBezTo>
                <a:cubicBezTo>
                  <a:pt x="341" y="373"/>
                  <a:pt x="341" y="373"/>
                  <a:pt x="341" y="373"/>
                </a:cubicBezTo>
                <a:cubicBezTo>
                  <a:pt x="340" y="373"/>
                  <a:pt x="340" y="373"/>
                  <a:pt x="340" y="373"/>
                </a:cubicBezTo>
                <a:cubicBezTo>
                  <a:pt x="340" y="374"/>
                  <a:pt x="340" y="376"/>
                  <a:pt x="338" y="378"/>
                </a:cubicBezTo>
                <a:cubicBezTo>
                  <a:pt x="338" y="379"/>
                  <a:pt x="337" y="380"/>
                  <a:pt x="336" y="380"/>
                </a:cubicBezTo>
                <a:cubicBezTo>
                  <a:pt x="335" y="381"/>
                  <a:pt x="334" y="381"/>
                  <a:pt x="333" y="381"/>
                </a:cubicBezTo>
                <a:cubicBezTo>
                  <a:pt x="333" y="381"/>
                  <a:pt x="332" y="381"/>
                  <a:pt x="332" y="381"/>
                </a:cubicBezTo>
                <a:cubicBezTo>
                  <a:pt x="331" y="382"/>
                  <a:pt x="331" y="382"/>
                  <a:pt x="331" y="382"/>
                </a:cubicBezTo>
                <a:cubicBezTo>
                  <a:pt x="332" y="381"/>
                  <a:pt x="332" y="381"/>
                  <a:pt x="332" y="381"/>
                </a:cubicBezTo>
                <a:cubicBezTo>
                  <a:pt x="328" y="379"/>
                  <a:pt x="322" y="374"/>
                  <a:pt x="316" y="368"/>
                </a:cubicBezTo>
                <a:cubicBezTo>
                  <a:pt x="314" y="366"/>
                  <a:pt x="311" y="363"/>
                  <a:pt x="309" y="361"/>
                </a:cubicBezTo>
                <a:cubicBezTo>
                  <a:pt x="308" y="360"/>
                  <a:pt x="307" y="358"/>
                  <a:pt x="307" y="358"/>
                </a:cubicBezTo>
                <a:cubicBezTo>
                  <a:pt x="306" y="358"/>
                  <a:pt x="306" y="358"/>
                  <a:pt x="306" y="358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58"/>
                  <a:pt x="305" y="358"/>
                  <a:pt x="297" y="358"/>
                </a:cubicBezTo>
                <a:cubicBezTo>
                  <a:pt x="297" y="360"/>
                  <a:pt x="297" y="360"/>
                  <a:pt x="297" y="360"/>
                </a:cubicBezTo>
                <a:cubicBezTo>
                  <a:pt x="299" y="359"/>
                  <a:pt x="299" y="359"/>
                  <a:pt x="299" y="359"/>
                </a:cubicBezTo>
                <a:cubicBezTo>
                  <a:pt x="299" y="359"/>
                  <a:pt x="299" y="359"/>
                  <a:pt x="297" y="352"/>
                </a:cubicBezTo>
                <a:cubicBezTo>
                  <a:pt x="297" y="350"/>
                  <a:pt x="297" y="350"/>
                  <a:pt x="297" y="350"/>
                </a:cubicBezTo>
                <a:cubicBezTo>
                  <a:pt x="295" y="351"/>
                  <a:pt x="295" y="351"/>
                  <a:pt x="295" y="351"/>
                </a:cubicBezTo>
                <a:cubicBezTo>
                  <a:pt x="295" y="351"/>
                  <a:pt x="295" y="351"/>
                  <a:pt x="280" y="361"/>
                </a:cubicBezTo>
                <a:cubicBezTo>
                  <a:pt x="281" y="362"/>
                  <a:pt x="281" y="362"/>
                  <a:pt x="281" y="362"/>
                </a:cubicBezTo>
                <a:cubicBezTo>
                  <a:pt x="281" y="361"/>
                  <a:pt x="281" y="361"/>
                  <a:pt x="281" y="361"/>
                </a:cubicBezTo>
                <a:cubicBezTo>
                  <a:pt x="281" y="361"/>
                  <a:pt x="281" y="361"/>
                  <a:pt x="264" y="368"/>
                </a:cubicBezTo>
                <a:cubicBezTo>
                  <a:pt x="265" y="369"/>
                  <a:pt x="265" y="369"/>
                  <a:pt x="265" y="369"/>
                </a:cubicBezTo>
                <a:cubicBezTo>
                  <a:pt x="264" y="368"/>
                  <a:pt x="264" y="368"/>
                  <a:pt x="264" y="368"/>
                </a:cubicBezTo>
                <a:cubicBezTo>
                  <a:pt x="264" y="368"/>
                  <a:pt x="263" y="368"/>
                  <a:pt x="261" y="369"/>
                </a:cubicBezTo>
                <a:cubicBezTo>
                  <a:pt x="261" y="369"/>
                  <a:pt x="260" y="370"/>
                  <a:pt x="259" y="370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7" y="372"/>
                  <a:pt x="257" y="372"/>
                </a:cubicBezTo>
                <a:cubicBezTo>
                  <a:pt x="257" y="373"/>
                  <a:pt x="258" y="373"/>
                  <a:pt x="258" y="374"/>
                </a:cubicBezTo>
                <a:cubicBezTo>
                  <a:pt x="259" y="374"/>
                  <a:pt x="259" y="374"/>
                  <a:pt x="259" y="374"/>
                </a:cubicBezTo>
                <a:cubicBezTo>
                  <a:pt x="259" y="373"/>
                  <a:pt x="259" y="373"/>
                  <a:pt x="259" y="373"/>
                </a:cubicBezTo>
                <a:cubicBezTo>
                  <a:pt x="258" y="374"/>
                  <a:pt x="258" y="374"/>
                  <a:pt x="258" y="374"/>
                </a:cubicBezTo>
                <a:cubicBezTo>
                  <a:pt x="260" y="375"/>
                  <a:pt x="261" y="376"/>
                  <a:pt x="262" y="376"/>
                </a:cubicBezTo>
                <a:cubicBezTo>
                  <a:pt x="265" y="376"/>
                  <a:pt x="267" y="377"/>
                  <a:pt x="269" y="377"/>
                </a:cubicBezTo>
                <a:cubicBezTo>
                  <a:pt x="270" y="378"/>
                  <a:pt x="271" y="378"/>
                  <a:pt x="271" y="378"/>
                </a:cubicBezTo>
                <a:cubicBezTo>
                  <a:pt x="271" y="379"/>
                  <a:pt x="272" y="379"/>
                  <a:pt x="272" y="380"/>
                </a:cubicBezTo>
                <a:cubicBezTo>
                  <a:pt x="272" y="381"/>
                  <a:pt x="271" y="382"/>
                  <a:pt x="270" y="384"/>
                </a:cubicBezTo>
                <a:cubicBezTo>
                  <a:pt x="270" y="385"/>
                  <a:pt x="269" y="386"/>
                  <a:pt x="269" y="388"/>
                </a:cubicBezTo>
                <a:cubicBezTo>
                  <a:pt x="269" y="389"/>
                  <a:pt x="269" y="390"/>
                  <a:pt x="269" y="391"/>
                </a:cubicBezTo>
                <a:cubicBezTo>
                  <a:pt x="270" y="392"/>
                  <a:pt x="271" y="392"/>
                  <a:pt x="272" y="393"/>
                </a:cubicBezTo>
                <a:cubicBezTo>
                  <a:pt x="273" y="392"/>
                  <a:pt x="273" y="392"/>
                  <a:pt x="273" y="392"/>
                </a:cubicBezTo>
                <a:cubicBezTo>
                  <a:pt x="272" y="393"/>
                  <a:pt x="272" y="393"/>
                  <a:pt x="272" y="393"/>
                </a:cubicBezTo>
                <a:cubicBezTo>
                  <a:pt x="273" y="394"/>
                  <a:pt x="275" y="394"/>
                  <a:pt x="276" y="394"/>
                </a:cubicBezTo>
                <a:cubicBezTo>
                  <a:pt x="278" y="394"/>
                  <a:pt x="281" y="393"/>
                  <a:pt x="283" y="392"/>
                </a:cubicBezTo>
                <a:cubicBezTo>
                  <a:pt x="285" y="391"/>
                  <a:pt x="286" y="390"/>
                  <a:pt x="286" y="390"/>
                </a:cubicBezTo>
                <a:cubicBezTo>
                  <a:pt x="285" y="389"/>
                  <a:pt x="285" y="389"/>
                  <a:pt x="285" y="389"/>
                </a:cubicBezTo>
                <a:cubicBezTo>
                  <a:pt x="284" y="390"/>
                  <a:pt x="284" y="390"/>
                  <a:pt x="284" y="390"/>
                </a:cubicBezTo>
                <a:cubicBezTo>
                  <a:pt x="284" y="390"/>
                  <a:pt x="284" y="390"/>
                  <a:pt x="285" y="391"/>
                </a:cubicBezTo>
                <a:cubicBezTo>
                  <a:pt x="286" y="393"/>
                  <a:pt x="287" y="396"/>
                  <a:pt x="291" y="402"/>
                </a:cubicBezTo>
                <a:cubicBezTo>
                  <a:pt x="291" y="403"/>
                  <a:pt x="291" y="403"/>
                  <a:pt x="291" y="403"/>
                </a:cubicBezTo>
                <a:cubicBezTo>
                  <a:pt x="292" y="403"/>
                  <a:pt x="292" y="403"/>
                  <a:pt x="292" y="403"/>
                </a:cubicBezTo>
                <a:cubicBezTo>
                  <a:pt x="292" y="403"/>
                  <a:pt x="292" y="403"/>
                  <a:pt x="299" y="403"/>
                </a:cubicBezTo>
                <a:cubicBezTo>
                  <a:pt x="299" y="401"/>
                  <a:pt x="299" y="401"/>
                  <a:pt x="299" y="401"/>
                </a:cubicBezTo>
                <a:cubicBezTo>
                  <a:pt x="297" y="401"/>
                  <a:pt x="297" y="401"/>
                  <a:pt x="297" y="401"/>
                </a:cubicBezTo>
                <a:cubicBezTo>
                  <a:pt x="297" y="401"/>
                  <a:pt x="297" y="401"/>
                  <a:pt x="291" y="411"/>
                </a:cubicBezTo>
                <a:cubicBezTo>
                  <a:pt x="292" y="412"/>
                  <a:pt x="292" y="412"/>
                  <a:pt x="292" y="412"/>
                </a:cubicBezTo>
                <a:cubicBezTo>
                  <a:pt x="292" y="411"/>
                  <a:pt x="292" y="411"/>
                  <a:pt x="292" y="411"/>
                </a:cubicBezTo>
                <a:cubicBezTo>
                  <a:pt x="292" y="411"/>
                  <a:pt x="292" y="411"/>
                  <a:pt x="285" y="409"/>
                </a:cubicBezTo>
                <a:cubicBezTo>
                  <a:pt x="284" y="409"/>
                  <a:pt x="284" y="409"/>
                  <a:pt x="284" y="409"/>
                </a:cubicBezTo>
                <a:cubicBezTo>
                  <a:pt x="284" y="410"/>
                  <a:pt x="284" y="410"/>
                  <a:pt x="284" y="410"/>
                </a:cubicBezTo>
                <a:cubicBezTo>
                  <a:pt x="284" y="410"/>
                  <a:pt x="284" y="410"/>
                  <a:pt x="283" y="411"/>
                </a:cubicBezTo>
                <a:cubicBezTo>
                  <a:pt x="282" y="413"/>
                  <a:pt x="281" y="415"/>
                  <a:pt x="277" y="421"/>
                </a:cubicBezTo>
                <a:cubicBezTo>
                  <a:pt x="278" y="422"/>
                  <a:pt x="278" y="422"/>
                  <a:pt x="278" y="422"/>
                </a:cubicBezTo>
                <a:cubicBezTo>
                  <a:pt x="279" y="420"/>
                  <a:pt x="279" y="420"/>
                  <a:pt x="279" y="420"/>
                </a:cubicBezTo>
                <a:cubicBezTo>
                  <a:pt x="279" y="420"/>
                  <a:pt x="279" y="420"/>
                  <a:pt x="267" y="417"/>
                </a:cubicBezTo>
                <a:cubicBezTo>
                  <a:pt x="266" y="419"/>
                  <a:pt x="266" y="419"/>
                  <a:pt x="266" y="419"/>
                </a:cubicBezTo>
                <a:cubicBezTo>
                  <a:pt x="268" y="420"/>
                  <a:pt x="268" y="420"/>
                  <a:pt x="268" y="420"/>
                </a:cubicBezTo>
                <a:cubicBezTo>
                  <a:pt x="268" y="420"/>
                  <a:pt x="268" y="420"/>
                  <a:pt x="272" y="411"/>
                </a:cubicBezTo>
                <a:cubicBezTo>
                  <a:pt x="273" y="410"/>
                  <a:pt x="273" y="410"/>
                  <a:pt x="273" y="410"/>
                </a:cubicBezTo>
                <a:cubicBezTo>
                  <a:pt x="271" y="409"/>
                  <a:pt x="271" y="409"/>
                  <a:pt x="271" y="409"/>
                </a:cubicBezTo>
                <a:cubicBezTo>
                  <a:pt x="271" y="409"/>
                  <a:pt x="271" y="409"/>
                  <a:pt x="242" y="404"/>
                </a:cubicBezTo>
                <a:cubicBezTo>
                  <a:pt x="239" y="403"/>
                  <a:pt x="239" y="403"/>
                  <a:pt x="239" y="403"/>
                </a:cubicBezTo>
                <a:cubicBezTo>
                  <a:pt x="241" y="406"/>
                  <a:pt x="241" y="406"/>
                  <a:pt x="241" y="406"/>
                </a:cubicBezTo>
                <a:cubicBezTo>
                  <a:pt x="241" y="406"/>
                  <a:pt x="241" y="406"/>
                  <a:pt x="243" y="409"/>
                </a:cubicBezTo>
                <a:cubicBezTo>
                  <a:pt x="245" y="412"/>
                  <a:pt x="249" y="418"/>
                  <a:pt x="257" y="431"/>
                </a:cubicBezTo>
                <a:cubicBezTo>
                  <a:pt x="258" y="430"/>
                  <a:pt x="258" y="430"/>
                  <a:pt x="258" y="430"/>
                </a:cubicBezTo>
                <a:cubicBezTo>
                  <a:pt x="257" y="430"/>
                  <a:pt x="257" y="430"/>
                  <a:pt x="257" y="430"/>
                </a:cubicBezTo>
                <a:cubicBezTo>
                  <a:pt x="257" y="430"/>
                  <a:pt x="257" y="430"/>
                  <a:pt x="258" y="441"/>
                </a:cubicBezTo>
                <a:cubicBezTo>
                  <a:pt x="258" y="441"/>
                  <a:pt x="258" y="441"/>
                  <a:pt x="258" y="441"/>
                </a:cubicBezTo>
                <a:cubicBezTo>
                  <a:pt x="258" y="441"/>
                  <a:pt x="258" y="441"/>
                  <a:pt x="258" y="441"/>
                </a:cubicBezTo>
                <a:cubicBezTo>
                  <a:pt x="258" y="441"/>
                  <a:pt x="258" y="441"/>
                  <a:pt x="260" y="445"/>
                </a:cubicBezTo>
                <a:cubicBezTo>
                  <a:pt x="263" y="448"/>
                  <a:pt x="267" y="455"/>
                  <a:pt x="276" y="470"/>
                </a:cubicBezTo>
                <a:cubicBezTo>
                  <a:pt x="277" y="469"/>
                  <a:pt x="277" y="469"/>
                  <a:pt x="277" y="469"/>
                </a:cubicBezTo>
                <a:cubicBezTo>
                  <a:pt x="276" y="469"/>
                  <a:pt x="276" y="469"/>
                  <a:pt x="276" y="469"/>
                </a:cubicBezTo>
                <a:cubicBezTo>
                  <a:pt x="276" y="469"/>
                  <a:pt x="276" y="469"/>
                  <a:pt x="276" y="478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7" y="481"/>
                </a:cubicBezTo>
                <a:cubicBezTo>
                  <a:pt x="279" y="484"/>
                  <a:pt x="281" y="488"/>
                  <a:pt x="287" y="497"/>
                </a:cubicBezTo>
                <a:cubicBezTo>
                  <a:pt x="288" y="496"/>
                  <a:pt x="288" y="496"/>
                  <a:pt x="288" y="496"/>
                </a:cubicBezTo>
                <a:cubicBezTo>
                  <a:pt x="287" y="495"/>
                  <a:pt x="287" y="495"/>
                  <a:pt x="287" y="495"/>
                </a:cubicBezTo>
                <a:cubicBezTo>
                  <a:pt x="287" y="495"/>
                  <a:pt x="287" y="495"/>
                  <a:pt x="283" y="497"/>
                </a:cubicBezTo>
                <a:cubicBezTo>
                  <a:pt x="284" y="499"/>
                  <a:pt x="284" y="499"/>
                  <a:pt x="284" y="499"/>
                </a:cubicBezTo>
                <a:cubicBezTo>
                  <a:pt x="285" y="497"/>
                  <a:pt x="285" y="497"/>
                  <a:pt x="285" y="497"/>
                </a:cubicBezTo>
                <a:cubicBezTo>
                  <a:pt x="285" y="497"/>
                  <a:pt x="285" y="497"/>
                  <a:pt x="259" y="477"/>
                </a:cubicBezTo>
                <a:cubicBezTo>
                  <a:pt x="258" y="478"/>
                  <a:pt x="258" y="478"/>
                  <a:pt x="258" y="478"/>
                </a:cubicBezTo>
                <a:cubicBezTo>
                  <a:pt x="260" y="478"/>
                  <a:pt x="260" y="478"/>
                  <a:pt x="260" y="478"/>
                </a:cubicBezTo>
                <a:cubicBezTo>
                  <a:pt x="260" y="478"/>
                  <a:pt x="259" y="475"/>
                  <a:pt x="258" y="472"/>
                </a:cubicBezTo>
                <a:cubicBezTo>
                  <a:pt x="258" y="471"/>
                  <a:pt x="257" y="469"/>
                  <a:pt x="256" y="468"/>
                </a:cubicBezTo>
                <a:cubicBezTo>
                  <a:pt x="255" y="467"/>
                  <a:pt x="253" y="466"/>
                  <a:pt x="251" y="466"/>
                </a:cubicBezTo>
                <a:cubicBezTo>
                  <a:pt x="249" y="466"/>
                  <a:pt x="246" y="467"/>
                  <a:pt x="244" y="469"/>
                </a:cubicBezTo>
                <a:cubicBezTo>
                  <a:pt x="245" y="470"/>
                  <a:pt x="245" y="470"/>
                  <a:pt x="245" y="470"/>
                </a:cubicBezTo>
                <a:cubicBezTo>
                  <a:pt x="244" y="469"/>
                  <a:pt x="244" y="469"/>
                  <a:pt x="244" y="469"/>
                </a:cubicBezTo>
                <a:cubicBezTo>
                  <a:pt x="240" y="472"/>
                  <a:pt x="238" y="476"/>
                  <a:pt x="237" y="481"/>
                </a:cubicBezTo>
                <a:cubicBezTo>
                  <a:pt x="236" y="485"/>
                  <a:pt x="236" y="490"/>
                  <a:pt x="236" y="495"/>
                </a:cubicBezTo>
                <a:cubicBezTo>
                  <a:pt x="236" y="502"/>
                  <a:pt x="236" y="507"/>
                  <a:pt x="236" y="507"/>
                </a:cubicBezTo>
                <a:cubicBezTo>
                  <a:pt x="238" y="507"/>
                  <a:pt x="238" y="507"/>
                  <a:pt x="238" y="507"/>
                </a:cubicBezTo>
                <a:cubicBezTo>
                  <a:pt x="239" y="505"/>
                  <a:pt x="239" y="505"/>
                  <a:pt x="239" y="505"/>
                </a:cubicBezTo>
                <a:cubicBezTo>
                  <a:pt x="239" y="505"/>
                  <a:pt x="239" y="505"/>
                  <a:pt x="228" y="499"/>
                </a:cubicBezTo>
                <a:cubicBezTo>
                  <a:pt x="227" y="500"/>
                  <a:pt x="227" y="500"/>
                  <a:pt x="227" y="500"/>
                </a:cubicBezTo>
                <a:cubicBezTo>
                  <a:pt x="228" y="500"/>
                  <a:pt x="228" y="500"/>
                  <a:pt x="228" y="500"/>
                </a:cubicBezTo>
                <a:cubicBezTo>
                  <a:pt x="229" y="500"/>
                  <a:pt x="230" y="496"/>
                  <a:pt x="230" y="492"/>
                </a:cubicBezTo>
                <a:cubicBezTo>
                  <a:pt x="230" y="487"/>
                  <a:pt x="229" y="481"/>
                  <a:pt x="224" y="477"/>
                </a:cubicBezTo>
                <a:cubicBezTo>
                  <a:pt x="223" y="478"/>
                  <a:pt x="223" y="478"/>
                  <a:pt x="223" y="478"/>
                </a:cubicBezTo>
                <a:cubicBezTo>
                  <a:pt x="224" y="477"/>
                  <a:pt x="224" y="477"/>
                  <a:pt x="224" y="477"/>
                </a:cubicBezTo>
                <a:cubicBezTo>
                  <a:pt x="217" y="469"/>
                  <a:pt x="210" y="466"/>
                  <a:pt x="210" y="466"/>
                </a:cubicBezTo>
                <a:cubicBezTo>
                  <a:pt x="209" y="468"/>
                  <a:pt x="209" y="468"/>
                  <a:pt x="209" y="468"/>
                </a:cubicBezTo>
                <a:cubicBezTo>
                  <a:pt x="211" y="468"/>
                  <a:pt x="211" y="468"/>
                  <a:pt x="211" y="468"/>
                </a:cubicBezTo>
                <a:cubicBezTo>
                  <a:pt x="211" y="468"/>
                  <a:pt x="211" y="468"/>
                  <a:pt x="211" y="459"/>
                </a:cubicBezTo>
                <a:cubicBezTo>
                  <a:pt x="211" y="459"/>
                  <a:pt x="211" y="459"/>
                  <a:pt x="211" y="459"/>
                </a:cubicBezTo>
                <a:cubicBezTo>
                  <a:pt x="210" y="458"/>
                  <a:pt x="210" y="458"/>
                  <a:pt x="210" y="458"/>
                </a:cubicBezTo>
                <a:cubicBezTo>
                  <a:pt x="210" y="458"/>
                  <a:pt x="209" y="457"/>
                  <a:pt x="207" y="457"/>
                </a:cubicBezTo>
                <a:cubicBezTo>
                  <a:pt x="206" y="456"/>
                  <a:pt x="203" y="455"/>
                  <a:pt x="201" y="455"/>
                </a:cubicBezTo>
                <a:cubicBezTo>
                  <a:pt x="199" y="455"/>
                  <a:pt x="198" y="455"/>
                  <a:pt x="196" y="457"/>
                </a:cubicBezTo>
                <a:cubicBezTo>
                  <a:pt x="195" y="458"/>
                  <a:pt x="194" y="459"/>
                  <a:pt x="193" y="462"/>
                </a:cubicBezTo>
                <a:cubicBezTo>
                  <a:pt x="195" y="462"/>
                  <a:pt x="195" y="462"/>
                  <a:pt x="195" y="462"/>
                </a:cubicBezTo>
                <a:cubicBezTo>
                  <a:pt x="193" y="462"/>
                  <a:pt x="193" y="462"/>
                  <a:pt x="193" y="462"/>
                </a:cubicBezTo>
                <a:cubicBezTo>
                  <a:pt x="192" y="465"/>
                  <a:pt x="191" y="469"/>
                  <a:pt x="191" y="471"/>
                </a:cubicBezTo>
                <a:cubicBezTo>
                  <a:pt x="191" y="476"/>
                  <a:pt x="193" y="479"/>
                  <a:pt x="193" y="479"/>
                </a:cubicBezTo>
                <a:cubicBezTo>
                  <a:pt x="195" y="478"/>
                  <a:pt x="195" y="478"/>
                  <a:pt x="195" y="478"/>
                </a:cubicBezTo>
                <a:cubicBezTo>
                  <a:pt x="194" y="477"/>
                  <a:pt x="194" y="477"/>
                  <a:pt x="194" y="477"/>
                </a:cubicBezTo>
                <a:cubicBezTo>
                  <a:pt x="194" y="477"/>
                  <a:pt x="194" y="477"/>
                  <a:pt x="188" y="481"/>
                </a:cubicBezTo>
                <a:cubicBezTo>
                  <a:pt x="189" y="482"/>
                  <a:pt x="189" y="482"/>
                  <a:pt x="189" y="482"/>
                </a:cubicBezTo>
                <a:cubicBezTo>
                  <a:pt x="190" y="481"/>
                  <a:pt x="190" y="481"/>
                  <a:pt x="190" y="481"/>
                </a:cubicBezTo>
                <a:cubicBezTo>
                  <a:pt x="190" y="481"/>
                  <a:pt x="190" y="481"/>
                  <a:pt x="175" y="473"/>
                </a:cubicBezTo>
                <a:cubicBezTo>
                  <a:pt x="174" y="474"/>
                  <a:pt x="174" y="474"/>
                  <a:pt x="174" y="474"/>
                </a:cubicBezTo>
                <a:cubicBezTo>
                  <a:pt x="176" y="474"/>
                  <a:pt x="176" y="474"/>
                  <a:pt x="176" y="474"/>
                </a:cubicBezTo>
                <a:cubicBezTo>
                  <a:pt x="176" y="474"/>
                  <a:pt x="176" y="474"/>
                  <a:pt x="176" y="469"/>
                </a:cubicBezTo>
                <a:cubicBezTo>
                  <a:pt x="176" y="468"/>
                  <a:pt x="176" y="468"/>
                  <a:pt x="176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75" y="467"/>
                  <a:pt x="175" y="467"/>
                  <a:pt x="175" y="467"/>
                </a:cubicBezTo>
                <a:cubicBezTo>
                  <a:pt x="173" y="467"/>
                  <a:pt x="171" y="465"/>
                  <a:pt x="168" y="462"/>
                </a:cubicBezTo>
                <a:cubicBezTo>
                  <a:pt x="166" y="460"/>
                  <a:pt x="163" y="456"/>
                  <a:pt x="164" y="454"/>
                </a:cubicBezTo>
                <a:cubicBezTo>
                  <a:pt x="164" y="453"/>
                  <a:pt x="164" y="453"/>
                  <a:pt x="164" y="453"/>
                </a:cubicBezTo>
                <a:cubicBezTo>
                  <a:pt x="162" y="453"/>
                  <a:pt x="162" y="453"/>
                  <a:pt x="162" y="453"/>
                </a:cubicBezTo>
                <a:cubicBezTo>
                  <a:pt x="164" y="453"/>
                  <a:pt x="164" y="453"/>
                  <a:pt x="164" y="453"/>
                </a:cubicBezTo>
                <a:cubicBezTo>
                  <a:pt x="164" y="450"/>
                  <a:pt x="166" y="446"/>
                  <a:pt x="168" y="443"/>
                </a:cubicBezTo>
                <a:cubicBezTo>
                  <a:pt x="170" y="439"/>
                  <a:pt x="171" y="436"/>
                  <a:pt x="171" y="432"/>
                </a:cubicBezTo>
                <a:cubicBezTo>
                  <a:pt x="171" y="428"/>
                  <a:pt x="170" y="424"/>
                  <a:pt x="166" y="421"/>
                </a:cubicBezTo>
                <a:cubicBezTo>
                  <a:pt x="166" y="421"/>
                  <a:pt x="166" y="421"/>
                  <a:pt x="166" y="421"/>
                </a:cubicBezTo>
                <a:cubicBezTo>
                  <a:pt x="166" y="420"/>
                  <a:pt x="166" y="420"/>
                  <a:pt x="166" y="420"/>
                </a:cubicBezTo>
                <a:cubicBezTo>
                  <a:pt x="155" y="411"/>
                  <a:pt x="141" y="409"/>
                  <a:pt x="141" y="409"/>
                </a:cubicBezTo>
                <a:cubicBezTo>
                  <a:pt x="140" y="411"/>
                  <a:pt x="140" y="411"/>
                  <a:pt x="140" y="411"/>
                </a:cubicBezTo>
                <a:cubicBezTo>
                  <a:pt x="142" y="410"/>
                  <a:pt x="142" y="410"/>
                  <a:pt x="142" y="410"/>
                </a:cubicBezTo>
                <a:cubicBezTo>
                  <a:pt x="142" y="410"/>
                  <a:pt x="142" y="410"/>
                  <a:pt x="136" y="398"/>
                </a:cubicBezTo>
                <a:cubicBezTo>
                  <a:pt x="136" y="397"/>
                  <a:pt x="136" y="397"/>
                  <a:pt x="136" y="397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34" y="397"/>
                  <a:pt x="134" y="397"/>
                  <a:pt x="134" y="397"/>
                </a:cubicBezTo>
                <a:cubicBezTo>
                  <a:pt x="134" y="397"/>
                  <a:pt x="132" y="398"/>
                  <a:pt x="131" y="398"/>
                </a:cubicBezTo>
                <a:cubicBezTo>
                  <a:pt x="129" y="398"/>
                  <a:pt x="127" y="397"/>
                  <a:pt x="126" y="397"/>
                </a:cubicBezTo>
                <a:cubicBezTo>
                  <a:pt x="126" y="396"/>
                  <a:pt x="125" y="396"/>
                  <a:pt x="125" y="395"/>
                </a:cubicBezTo>
                <a:cubicBezTo>
                  <a:pt x="125" y="395"/>
                  <a:pt x="124" y="394"/>
                  <a:pt x="124" y="393"/>
                </a:cubicBezTo>
                <a:cubicBezTo>
                  <a:pt x="124" y="392"/>
                  <a:pt x="125" y="390"/>
                  <a:pt x="126" y="388"/>
                </a:cubicBezTo>
                <a:cubicBezTo>
                  <a:pt x="128" y="386"/>
                  <a:pt x="130" y="384"/>
                  <a:pt x="132" y="382"/>
                </a:cubicBezTo>
                <a:cubicBezTo>
                  <a:pt x="133" y="381"/>
                  <a:pt x="134" y="381"/>
                  <a:pt x="135" y="380"/>
                </a:cubicBezTo>
                <a:cubicBezTo>
                  <a:pt x="136" y="380"/>
                  <a:pt x="136" y="380"/>
                  <a:pt x="136" y="380"/>
                </a:cubicBezTo>
                <a:cubicBezTo>
                  <a:pt x="136" y="380"/>
                  <a:pt x="136" y="380"/>
                  <a:pt x="136" y="380"/>
                </a:cubicBezTo>
                <a:cubicBezTo>
                  <a:pt x="136" y="379"/>
                  <a:pt x="136" y="379"/>
                  <a:pt x="136" y="379"/>
                </a:cubicBezTo>
                <a:cubicBezTo>
                  <a:pt x="137" y="379"/>
                  <a:pt x="137" y="379"/>
                  <a:pt x="137" y="379"/>
                </a:cubicBezTo>
                <a:cubicBezTo>
                  <a:pt x="137" y="379"/>
                  <a:pt x="137" y="379"/>
                  <a:pt x="139" y="362"/>
                </a:cubicBezTo>
                <a:cubicBezTo>
                  <a:pt x="138" y="362"/>
                  <a:pt x="138" y="362"/>
                  <a:pt x="138" y="362"/>
                </a:cubicBezTo>
                <a:cubicBezTo>
                  <a:pt x="138" y="364"/>
                  <a:pt x="138" y="364"/>
                  <a:pt x="138" y="364"/>
                </a:cubicBezTo>
                <a:cubicBezTo>
                  <a:pt x="138" y="364"/>
                  <a:pt x="138" y="364"/>
                  <a:pt x="157" y="364"/>
                </a:cubicBezTo>
                <a:cubicBezTo>
                  <a:pt x="158" y="364"/>
                  <a:pt x="158" y="364"/>
                  <a:pt x="158" y="364"/>
                </a:cubicBezTo>
                <a:cubicBezTo>
                  <a:pt x="158" y="363"/>
                  <a:pt x="158" y="363"/>
                  <a:pt x="158" y="363"/>
                </a:cubicBezTo>
                <a:cubicBezTo>
                  <a:pt x="158" y="363"/>
                  <a:pt x="158" y="363"/>
                  <a:pt x="158" y="362"/>
                </a:cubicBezTo>
                <a:cubicBezTo>
                  <a:pt x="159" y="361"/>
                  <a:pt x="161" y="357"/>
                  <a:pt x="164" y="354"/>
                </a:cubicBezTo>
                <a:cubicBezTo>
                  <a:pt x="165" y="352"/>
                  <a:pt x="167" y="350"/>
                  <a:pt x="168" y="349"/>
                </a:cubicBezTo>
                <a:cubicBezTo>
                  <a:pt x="170" y="348"/>
                  <a:pt x="172" y="347"/>
                  <a:pt x="173" y="347"/>
                </a:cubicBezTo>
                <a:cubicBezTo>
                  <a:pt x="174" y="347"/>
                  <a:pt x="174" y="347"/>
                  <a:pt x="174" y="347"/>
                </a:cubicBezTo>
                <a:cubicBezTo>
                  <a:pt x="174" y="348"/>
                  <a:pt x="174" y="348"/>
                  <a:pt x="174" y="348"/>
                </a:cubicBezTo>
                <a:cubicBezTo>
                  <a:pt x="174" y="348"/>
                  <a:pt x="174" y="348"/>
                  <a:pt x="174" y="348"/>
                </a:cubicBezTo>
                <a:cubicBezTo>
                  <a:pt x="179" y="347"/>
                  <a:pt x="184" y="349"/>
                  <a:pt x="189" y="351"/>
                </a:cubicBezTo>
                <a:cubicBezTo>
                  <a:pt x="191" y="352"/>
                  <a:pt x="193" y="352"/>
                  <a:pt x="194" y="353"/>
                </a:cubicBezTo>
                <a:cubicBezTo>
                  <a:pt x="195" y="353"/>
                  <a:pt x="196" y="354"/>
                  <a:pt x="196" y="354"/>
                </a:cubicBezTo>
                <a:cubicBezTo>
                  <a:pt x="196" y="354"/>
                  <a:pt x="197" y="354"/>
                  <a:pt x="197" y="354"/>
                </a:cubicBezTo>
                <a:cubicBezTo>
                  <a:pt x="197" y="354"/>
                  <a:pt x="197" y="354"/>
                  <a:pt x="197" y="354"/>
                </a:cubicBezTo>
                <a:cubicBezTo>
                  <a:pt x="197" y="354"/>
                  <a:pt x="197" y="354"/>
                  <a:pt x="197" y="354"/>
                </a:cubicBezTo>
                <a:cubicBezTo>
                  <a:pt x="197" y="354"/>
                  <a:pt x="203" y="355"/>
                  <a:pt x="209" y="356"/>
                </a:cubicBezTo>
                <a:cubicBezTo>
                  <a:pt x="215" y="357"/>
                  <a:pt x="222" y="358"/>
                  <a:pt x="225" y="358"/>
                </a:cubicBezTo>
                <a:cubicBezTo>
                  <a:pt x="226" y="358"/>
                  <a:pt x="226" y="358"/>
                  <a:pt x="226" y="358"/>
                </a:cubicBezTo>
                <a:cubicBezTo>
                  <a:pt x="226" y="358"/>
                  <a:pt x="226" y="358"/>
                  <a:pt x="226" y="358"/>
                </a:cubicBezTo>
                <a:cubicBezTo>
                  <a:pt x="227" y="358"/>
                  <a:pt x="229" y="359"/>
                  <a:pt x="231" y="360"/>
                </a:cubicBezTo>
                <a:cubicBezTo>
                  <a:pt x="235" y="362"/>
                  <a:pt x="239" y="365"/>
                  <a:pt x="242" y="367"/>
                </a:cubicBezTo>
                <a:cubicBezTo>
                  <a:pt x="244" y="368"/>
                  <a:pt x="245" y="369"/>
                  <a:pt x="246" y="370"/>
                </a:cubicBezTo>
                <a:cubicBezTo>
                  <a:pt x="247" y="371"/>
                  <a:pt x="248" y="371"/>
                  <a:pt x="248" y="371"/>
                </a:cubicBezTo>
                <a:cubicBezTo>
                  <a:pt x="249" y="373"/>
                  <a:pt x="249" y="373"/>
                  <a:pt x="249" y="373"/>
                </a:cubicBezTo>
                <a:cubicBezTo>
                  <a:pt x="250" y="371"/>
                  <a:pt x="250" y="371"/>
                  <a:pt x="250" y="371"/>
                </a:cubicBezTo>
                <a:cubicBezTo>
                  <a:pt x="250" y="371"/>
                  <a:pt x="250" y="371"/>
                  <a:pt x="253" y="367"/>
                </a:cubicBezTo>
                <a:cubicBezTo>
                  <a:pt x="254" y="366"/>
                  <a:pt x="254" y="366"/>
                  <a:pt x="254" y="366"/>
                </a:cubicBezTo>
                <a:cubicBezTo>
                  <a:pt x="252" y="365"/>
                  <a:pt x="252" y="365"/>
                  <a:pt x="252" y="365"/>
                </a:cubicBezTo>
                <a:cubicBezTo>
                  <a:pt x="252" y="365"/>
                  <a:pt x="252" y="365"/>
                  <a:pt x="247" y="362"/>
                </a:cubicBezTo>
                <a:cubicBezTo>
                  <a:pt x="246" y="364"/>
                  <a:pt x="246" y="364"/>
                  <a:pt x="246" y="364"/>
                </a:cubicBezTo>
                <a:cubicBezTo>
                  <a:pt x="247" y="365"/>
                  <a:pt x="247" y="365"/>
                  <a:pt x="247" y="365"/>
                </a:cubicBezTo>
                <a:cubicBezTo>
                  <a:pt x="247" y="365"/>
                  <a:pt x="247" y="365"/>
                  <a:pt x="254" y="356"/>
                </a:cubicBezTo>
                <a:cubicBezTo>
                  <a:pt x="253" y="355"/>
                  <a:pt x="253" y="355"/>
                  <a:pt x="253" y="355"/>
                </a:cubicBezTo>
                <a:cubicBezTo>
                  <a:pt x="253" y="357"/>
                  <a:pt x="253" y="357"/>
                  <a:pt x="253" y="357"/>
                </a:cubicBezTo>
                <a:cubicBezTo>
                  <a:pt x="253" y="357"/>
                  <a:pt x="253" y="357"/>
                  <a:pt x="258" y="357"/>
                </a:cubicBezTo>
                <a:cubicBezTo>
                  <a:pt x="258" y="357"/>
                  <a:pt x="258" y="357"/>
                  <a:pt x="258" y="357"/>
                </a:cubicBezTo>
                <a:cubicBezTo>
                  <a:pt x="259" y="357"/>
                  <a:pt x="259" y="357"/>
                  <a:pt x="259" y="357"/>
                </a:cubicBezTo>
                <a:cubicBezTo>
                  <a:pt x="259" y="357"/>
                  <a:pt x="261" y="356"/>
                  <a:pt x="264" y="354"/>
                </a:cubicBezTo>
                <a:cubicBezTo>
                  <a:pt x="265" y="353"/>
                  <a:pt x="267" y="353"/>
                  <a:pt x="268" y="352"/>
                </a:cubicBezTo>
                <a:cubicBezTo>
                  <a:pt x="268" y="351"/>
                  <a:pt x="269" y="351"/>
                  <a:pt x="269" y="350"/>
                </a:cubicBezTo>
                <a:cubicBezTo>
                  <a:pt x="270" y="350"/>
                  <a:pt x="270" y="349"/>
                  <a:pt x="270" y="348"/>
                </a:cubicBezTo>
                <a:cubicBezTo>
                  <a:pt x="270" y="347"/>
                  <a:pt x="270" y="346"/>
                  <a:pt x="269" y="346"/>
                </a:cubicBezTo>
                <a:cubicBezTo>
                  <a:pt x="268" y="345"/>
                  <a:pt x="268" y="345"/>
                  <a:pt x="267" y="345"/>
                </a:cubicBezTo>
                <a:cubicBezTo>
                  <a:pt x="266" y="346"/>
                  <a:pt x="266" y="346"/>
                  <a:pt x="266" y="346"/>
                </a:cubicBezTo>
                <a:cubicBezTo>
                  <a:pt x="267" y="345"/>
                  <a:pt x="267" y="345"/>
                  <a:pt x="267" y="345"/>
                </a:cubicBezTo>
                <a:cubicBezTo>
                  <a:pt x="265" y="344"/>
                  <a:pt x="262" y="343"/>
                  <a:pt x="259" y="343"/>
                </a:cubicBezTo>
                <a:cubicBezTo>
                  <a:pt x="256" y="343"/>
                  <a:pt x="253" y="343"/>
                  <a:pt x="250" y="343"/>
                </a:cubicBezTo>
                <a:cubicBezTo>
                  <a:pt x="244" y="343"/>
                  <a:pt x="239" y="343"/>
                  <a:pt x="239" y="343"/>
                </a:cubicBezTo>
                <a:cubicBezTo>
                  <a:pt x="239" y="345"/>
                  <a:pt x="239" y="345"/>
                  <a:pt x="239" y="345"/>
                </a:cubicBezTo>
                <a:cubicBezTo>
                  <a:pt x="240" y="344"/>
                  <a:pt x="240" y="344"/>
                  <a:pt x="240" y="344"/>
                </a:cubicBezTo>
                <a:cubicBezTo>
                  <a:pt x="240" y="344"/>
                  <a:pt x="240" y="344"/>
                  <a:pt x="232" y="332"/>
                </a:cubicBezTo>
                <a:cubicBezTo>
                  <a:pt x="231" y="330"/>
                  <a:pt x="231" y="330"/>
                  <a:pt x="231" y="330"/>
                </a:cubicBezTo>
                <a:cubicBezTo>
                  <a:pt x="230" y="331"/>
                  <a:pt x="230" y="331"/>
                  <a:pt x="230" y="331"/>
                </a:cubicBezTo>
                <a:cubicBezTo>
                  <a:pt x="230" y="331"/>
                  <a:pt x="230" y="331"/>
                  <a:pt x="221" y="341"/>
                </a:cubicBezTo>
                <a:cubicBezTo>
                  <a:pt x="222" y="342"/>
                  <a:pt x="222" y="342"/>
                  <a:pt x="222" y="342"/>
                </a:cubicBezTo>
                <a:cubicBezTo>
                  <a:pt x="222" y="340"/>
                  <a:pt x="222" y="340"/>
                  <a:pt x="222" y="340"/>
                </a:cubicBezTo>
                <a:cubicBezTo>
                  <a:pt x="222" y="340"/>
                  <a:pt x="222" y="340"/>
                  <a:pt x="218" y="340"/>
                </a:cubicBezTo>
                <a:cubicBezTo>
                  <a:pt x="218" y="342"/>
                  <a:pt x="218" y="342"/>
                  <a:pt x="218" y="342"/>
                </a:cubicBezTo>
                <a:cubicBezTo>
                  <a:pt x="219" y="342"/>
                  <a:pt x="219" y="342"/>
                  <a:pt x="219" y="342"/>
                </a:cubicBezTo>
                <a:cubicBezTo>
                  <a:pt x="219" y="342"/>
                  <a:pt x="219" y="342"/>
                  <a:pt x="220" y="336"/>
                </a:cubicBezTo>
                <a:cubicBezTo>
                  <a:pt x="221" y="334"/>
                  <a:pt x="221" y="334"/>
                  <a:pt x="221" y="334"/>
                </a:cubicBezTo>
                <a:cubicBezTo>
                  <a:pt x="220" y="334"/>
                  <a:pt x="220" y="334"/>
                  <a:pt x="220" y="334"/>
                </a:cubicBezTo>
                <a:cubicBezTo>
                  <a:pt x="220" y="334"/>
                  <a:pt x="220" y="334"/>
                  <a:pt x="210" y="328"/>
                </a:cubicBezTo>
                <a:cubicBezTo>
                  <a:pt x="209" y="328"/>
                  <a:pt x="209" y="328"/>
                  <a:pt x="209" y="328"/>
                </a:cubicBezTo>
                <a:cubicBezTo>
                  <a:pt x="208" y="329"/>
                  <a:pt x="208" y="329"/>
                  <a:pt x="208" y="329"/>
                </a:cubicBezTo>
                <a:cubicBezTo>
                  <a:pt x="208" y="329"/>
                  <a:pt x="208" y="329"/>
                  <a:pt x="206" y="331"/>
                </a:cubicBezTo>
                <a:cubicBezTo>
                  <a:pt x="205" y="332"/>
                  <a:pt x="205" y="332"/>
                  <a:pt x="205" y="332"/>
                </a:cubicBezTo>
                <a:cubicBezTo>
                  <a:pt x="205" y="333"/>
                  <a:pt x="205" y="333"/>
                  <a:pt x="205" y="333"/>
                </a:cubicBezTo>
                <a:cubicBezTo>
                  <a:pt x="205" y="333"/>
                  <a:pt x="205" y="333"/>
                  <a:pt x="206" y="334"/>
                </a:cubicBezTo>
                <a:cubicBezTo>
                  <a:pt x="206" y="335"/>
                  <a:pt x="207" y="337"/>
                  <a:pt x="209" y="341"/>
                </a:cubicBezTo>
                <a:cubicBezTo>
                  <a:pt x="211" y="341"/>
                  <a:pt x="211" y="341"/>
                  <a:pt x="211" y="341"/>
                </a:cubicBezTo>
                <a:cubicBezTo>
                  <a:pt x="211" y="339"/>
                  <a:pt x="211" y="339"/>
                  <a:pt x="211" y="339"/>
                </a:cubicBezTo>
                <a:cubicBezTo>
                  <a:pt x="211" y="339"/>
                  <a:pt x="211" y="339"/>
                  <a:pt x="198" y="336"/>
                </a:cubicBezTo>
                <a:cubicBezTo>
                  <a:pt x="197" y="336"/>
                  <a:pt x="197" y="336"/>
                  <a:pt x="197" y="336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6" y="337"/>
                  <a:pt x="196" y="337"/>
                  <a:pt x="194" y="340"/>
                </a:cubicBezTo>
                <a:cubicBezTo>
                  <a:pt x="195" y="341"/>
                  <a:pt x="195" y="341"/>
                  <a:pt x="195" y="341"/>
                </a:cubicBezTo>
                <a:cubicBezTo>
                  <a:pt x="195" y="339"/>
                  <a:pt x="195" y="339"/>
                  <a:pt x="195" y="339"/>
                </a:cubicBezTo>
                <a:cubicBezTo>
                  <a:pt x="195" y="339"/>
                  <a:pt x="192" y="338"/>
                  <a:pt x="187" y="337"/>
                </a:cubicBezTo>
                <a:cubicBezTo>
                  <a:pt x="183" y="336"/>
                  <a:pt x="178" y="335"/>
                  <a:pt x="174" y="335"/>
                </a:cubicBezTo>
                <a:cubicBezTo>
                  <a:pt x="172" y="335"/>
                  <a:pt x="171" y="336"/>
                  <a:pt x="169" y="337"/>
                </a:cubicBezTo>
                <a:cubicBezTo>
                  <a:pt x="165" y="340"/>
                  <a:pt x="162" y="345"/>
                  <a:pt x="162" y="345"/>
                </a:cubicBezTo>
                <a:cubicBezTo>
                  <a:pt x="163" y="346"/>
                  <a:pt x="163" y="346"/>
                  <a:pt x="163" y="346"/>
                </a:cubicBezTo>
                <a:cubicBezTo>
                  <a:pt x="164" y="345"/>
                  <a:pt x="164" y="345"/>
                  <a:pt x="164" y="345"/>
                </a:cubicBezTo>
                <a:cubicBezTo>
                  <a:pt x="164" y="345"/>
                  <a:pt x="161" y="344"/>
                  <a:pt x="157" y="344"/>
                </a:cubicBezTo>
                <a:cubicBezTo>
                  <a:pt x="156" y="344"/>
                  <a:pt x="154" y="344"/>
                  <a:pt x="152" y="345"/>
                </a:cubicBezTo>
                <a:cubicBezTo>
                  <a:pt x="152" y="345"/>
                  <a:pt x="152" y="345"/>
                  <a:pt x="152" y="345"/>
                </a:cubicBezTo>
                <a:cubicBezTo>
                  <a:pt x="152" y="345"/>
                  <a:pt x="152" y="345"/>
                  <a:pt x="152" y="345"/>
                </a:cubicBezTo>
                <a:cubicBezTo>
                  <a:pt x="149" y="348"/>
                  <a:pt x="145" y="352"/>
                  <a:pt x="145" y="352"/>
                </a:cubicBezTo>
                <a:cubicBezTo>
                  <a:pt x="146" y="353"/>
                  <a:pt x="146" y="353"/>
                  <a:pt x="146" y="353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147" y="352"/>
                  <a:pt x="147" y="352"/>
                  <a:pt x="133" y="337"/>
                </a:cubicBezTo>
                <a:cubicBezTo>
                  <a:pt x="131" y="334"/>
                  <a:pt x="131" y="334"/>
                  <a:pt x="131" y="334"/>
                </a:cubicBezTo>
                <a:cubicBezTo>
                  <a:pt x="131" y="338"/>
                  <a:pt x="131" y="338"/>
                  <a:pt x="131" y="338"/>
                </a:cubicBezTo>
                <a:cubicBezTo>
                  <a:pt x="131" y="338"/>
                  <a:pt x="131" y="338"/>
                  <a:pt x="131" y="338"/>
                </a:cubicBezTo>
                <a:cubicBezTo>
                  <a:pt x="131" y="340"/>
                  <a:pt x="130" y="343"/>
                  <a:pt x="129" y="345"/>
                </a:cubicBezTo>
                <a:cubicBezTo>
                  <a:pt x="128" y="347"/>
                  <a:pt x="127" y="348"/>
                  <a:pt x="126" y="349"/>
                </a:cubicBezTo>
                <a:cubicBezTo>
                  <a:pt x="125" y="350"/>
                  <a:pt x="124" y="350"/>
                  <a:pt x="123" y="350"/>
                </a:cubicBezTo>
                <a:cubicBezTo>
                  <a:pt x="122" y="350"/>
                  <a:pt x="121" y="350"/>
                  <a:pt x="121" y="350"/>
                </a:cubicBezTo>
                <a:cubicBezTo>
                  <a:pt x="120" y="350"/>
                  <a:pt x="120" y="350"/>
                  <a:pt x="120" y="350"/>
                </a:cubicBezTo>
                <a:cubicBezTo>
                  <a:pt x="120" y="350"/>
                  <a:pt x="120" y="350"/>
                  <a:pt x="120" y="350"/>
                </a:cubicBezTo>
                <a:cubicBezTo>
                  <a:pt x="118" y="350"/>
                  <a:pt x="116" y="349"/>
                  <a:pt x="116" y="348"/>
                </a:cubicBezTo>
                <a:cubicBezTo>
                  <a:pt x="115" y="347"/>
                  <a:pt x="114" y="346"/>
                  <a:pt x="114" y="344"/>
                </a:cubicBezTo>
                <a:cubicBezTo>
                  <a:pt x="114" y="342"/>
                  <a:pt x="115" y="341"/>
                  <a:pt x="115" y="339"/>
                </a:cubicBezTo>
                <a:cubicBezTo>
                  <a:pt x="115" y="339"/>
                  <a:pt x="116" y="338"/>
                  <a:pt x="116" y="338"/>
                </a:cubicBezTo>
                <a:cubicBezTo>
                  <a:pt x="116" y="337"/>
                  <a:pt x="116" y="337"/>
                  <a:pt x="116" y="337"/>
                </a:cubicBezTo>
                <a:cubicBezTo>
                  <a:pt x="116" y="337"/>
                  <a:pt x="116" y="337"/>
                  <a:pt x="116" y="337"/>
                </a:cubicBezTo>
                <a:cubicBezTo>
                  <a:pt x="117" y="336"/>
                  <a:pt x="117" y="336"/>
                  <a:pt x="117" y="336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116" y="335"/>
                  <a:pt x="116" y="335"/>
                  <a:pt x="109" y="329"/>
                </a:cubicBezTo>
                <a:cubicBezTo>
                  <a:pt x="108" y="328"/>
                  <a:pt x="108" y="328"/>
                  <a:pt x="108" y="328"/>
                </a:cubicBezTo>
                <a:cubicBezTo>
                  <a:pt x="107" y="328"/>
                  <a:pt x="107" y="328"/>
                  <a:pt x="107" y="328"/>
                </a:cubicBezTo>
                <a:cubicBezTo>
                  <a:pt x="107" y="328"/>
                  <a:pt x="107" y="328"/>
                  <a:pt x="99" y="333"/>
                </a:cubicBezTo>
                <a:cubicBezTo>
                  <a:pt x="100" y="334"/>
                  <a:pt x="100" y="334"/>
                  <a:pt x="100" y="334"/>
                </a:cubicBezTo>
                <a:cubicBezTo>
                  <a:pt x="101" y="334"/>
                  <a:pt x="101" y="334"/>
                  <a:pt x="101" y="334"/>
                </a:cubicBezTo>
                <a:cubicBezTo>
                  <a:pt x="101" y="334"/>
                  <a:pt x="101" y="334"/>
                  <a:pt x="103" y="323"/>
                </a:cubicBezTo>
                <a:cubicBezTo>
                  <a:pt x="103" y="323"/>
                  <a:pt x="103" y="323"/>
                  <a:pt x="103" y="323"/>
                </a:cubicBezTo>
                <a:cubicBezTo>
                  <a:pt x="103" y="322"/>
                  <a:pt x="103" y="322"/>
                  <a:pt x="103" y="322"/>
                </a:cubicBezTo>
                <a:cubicBezTo>
                  <a:pt x="103" y="322"/>
                  <a:pt x="103" y="322"/>
                  <a:pt x="97" y="314"/>
                </a:cubicBezTo>
                <a:cubicBezTo>
                  <a:pt x="97" y="313"/>
                  <a:pt x="97" y="313"/>
                  <a:pt x="97" y="313"/>
                </a:cubicBezTo>
                <a:cubicBezTo>
                  <a:pt x="95" y="313"/>
                  <a:pt x="95" y="313"/>
                  <a:pt x="95" y="313"/>
                </a:cubicBezTo>
                <a:cubicBezTo>
                  <a:pt x="95" y="314"/>
                  <a:pt x="94" y="314"/>
                  <a:pt x="92" y="315"/>
                </a:cubicBezTo>
                <a:cubicBezTo>
                  <a:pt x="90" y="317"/>
                  <a:pt x="88" y="319"/>
                  <a:pt x="86" y="322"/>
                </a:cubicBezTo>
                <a:cubicBezTo>
                  <a:pt x="86" y="323"/>
                  <a:pt x="86" y="323"/>
                  <a:pt x="86" y="323"/>
                </a:cubicBezTo>
                <a:cubicBezTo>
                  <a:pt x="86" y="323"/>
                  <a:pt x="86" y="323"/>
                  <a:pt x="86" y="323"/>
                </a:cubicBezTo>
                <a:cubicBezTo>
                  <a:pt x="86" y="325"/>
                  <a:pt x="85" y="328"/>
                  <a:pt x="83" y="330"/>
                </a:cubicBezTo>
                <a:cubicBezTo>
                  <a:pt x="83" y="331"/>
                  <a:pt x="82" y="332"/>
                  <a:pt x="81" y="332"/>
                </a:cubicBezTo>
                <a:cubicBezTo>
                  <a:pt x="81" y="333"/>
                  <a:pt x="80" y="333"/>
                  <a:pt x="80" y="333"/>
                </a:cubicBezTo>
                <a:cubicBezTo>
                  <a:pt x="79" y="333"/>
                  <a:pt x="79" y="333"/>
                  <a:pt x="78" y="333"/>
                </a:cubicBezTo>
                <a:cubicBezTo>
                  <a:pt x="78" y="333"/>
                  <a:pt x="78" y="333"/>
                  <a:pt x="78" y="333"/>
                </a:cubicBezTo>
                <a:cubicBezTo>
                  <a:pt x="78" y="333"/>
                  <a:pt x="78" y="333"/>
                  <a:pt x="78" y="333"/>
                </a:cubicBezTo>
                <a:cubicBezTo>
                  <a:pt x="77" y="332"/>
                  <a:pt x="77" y="332"/>
                  <a:pt x="77" y="331"/>
                </a:cubicBezTo>
                <a:cubicBezTo>
                  <a:pt x="76" y="330"/>
                  <a:pt x="76" y="329"/>
                  <a:pt x="76" y="327"/>
                </a:cubicBezTo>
                <a:cubicBezTo>
                  <a:pt x="76" y="323"/>
                  <a:pt x="78" y="317"/>
                  <a:pt x="81" y="313"/>
                </a:cubicBezTo>
                <a:cubicBezTo>
                  <a:pt x="80" y="312"/>
                  <a:pt x="80" y="312"/>
                  <a:pt x="80" y="312"/>
                </a:cubicBezTo>
                <a:cubicBezTo>
                  <a:pt x="81" y="313"/>
                  <a:pt x="81" y="313"/>
                  <a:pt x="81" y="313"/>
                </a:cubicBezTo>
                <a:cubicBezTo>
                  <a:pt x="83" y="311"/>
                  <a:pt x="88" y="307"/>
                  <a:pt x="92" y="305"/>
                </a:cubicBezTo>
                <a:cubicBezTo>
                  <a:pt x="94" y="303"/>
                  <a:pt x="96" y="302"/>
                  <a:pt x="97" y="301"/>
                </a:cubicBezTo>
                <a:cubicBezTo>
                  <a:pt x="98" y="301"/>
                  <a:pt x="99" y="300"/>
                  <a:pt x="99" y="300"/>
                </a:cubicBezTo>
                <a:cubicBezTo>
                  <a:pt x="99" y="299"/>
                  <a:pt x="99" y="299"/>
                  <a:pt x="99" y="299"/>
                </a:cubicBezTo>
                <a:cubicBezTo>
                  <a:pt x="98" y="300"/>
                  <a:pt x="98" y="300"/>
                  <a:pt x="98" y="300"/>
                </a:cubicBezTo>
                <a:cubicBezTo>
                  <a:pt x="98" y="300"/>
                  <a:pt x="98" y="300"/>
                  <a:pt x="101" y="301"/>
                </a:cubicBezTo>
                <a:cubicBezTo>
                  <a:pt x="103" y="301"/>
                  <a:pt x="108" y="302"/>
                  <a:pt x="117" y="304"/>
                </a:cubicBezTo>
                <a:cubicBezTo>
                  <a:pt x="120" y="305"/>
                  <a:pt x="120" y="305"/>
                  <a:pt x="120" y="305"/>
                </a:cubicBezTo>
                <a:cubicBezTo>
                  <a:pt x="119" y="302"/>
                  <a:pt x="119" y="302"/>
                  <a:pt x="119" y="302"/>
                </a:cubicBezTo>
                <a:cubicBezTo>
                  <a:pt x="119" y="302"/>
                  <a:pt x="119" y="302"/>
                  <a:pt x="116" y="293"/>
                </a:cubicBezTo>
                <a:cubicBezTo>
                  <a:pt x="116" y="292"/>
                  <a:pt x="116" y="292"/>
                  <a:pt x="116" y="292"/>
                </a:cubicBezTo>
                <a:cubicBezTo>
                  <a:pt x="115" y="292"/>
                  <a:pt x="115" y="292"/>
                  <a:pt x="115" y="292"/>
                </a:cubicBezTo>
                <a:cubicBezTo>
                  <a:pt x="115" y="292"/>
                  <a:pt x="115" y="292"/>
                  <a:pt x="95" y="291"/>
                </a:cubicBezTo>
                <a:cubicBezTo>
                  <a:pt x="94" y="290"/>
                  <a:pt x="94" y="290"/>
                  <a:pt x="94" y="290"/>
                </a:cubicBezTo>
                <a:cubicBezTo>
                  <a:pt x="93" y="291"/>
                  <a:pt x="93" y="291"/>
                  <a:pt x="93" y="291"/>
                </a:cubicBezTo>
                <a:cubicBezTo>
                  <a:pt x="93" y="291"/>
                  <a:pt x="93" y="291"/>
                  <a:pt x="84" y="300"/>
                </a:cubicBezTo>
                <a:cubicBezTo>
                  <a:pt x="85" y="301"/>
                  <a:pt x="85" y="301"/>
                  <a:pt x="85" y="301"/>
                </a:cubicBezTo>
                <a:cubicBezTo>
                  <a:pt x="86" y="300"/>
                  <a:pt x="86" y="300"/>
                  <a:pt x="86" y="300"/>
                </a:cubicBezTo>
                <a:cubicBezTo>
                  <a:pt x="86" y="300"/>
                  <a:pt x="86" y="300"/>
                  <a:pt x="66" y="278"/>
                </a:cubicBezTo>
                <a:cubicBezTo>
                  <a:pt x="66" y="277"/>
                  <a:pt x="66" y="277"/>
                  <a:pt x="66" y="277"/>
                </a:cubicBezTo>
                <a:cubicBezTo>
                  <a:pt x="65" y="277"/>
                  <a:pt x="65" y="277"/>
                  <a:pt x="65" y="277"/>
                </a:cubicBezTo>
                <a:cubicBezTo>
                  <a:pt x="65" y="277"/>
                  <a:pt x="65" y="277"/>
                  <a:pt x="54" y="276"/>
                </a:cubicBezTo>
                <a:cubicBezTo>
                  <a:pt x="54" y="277"/>
                  <a:pt x="54" y="277"/>
                  <a:pt x="54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6"/>
                  <a:pt x="55" y="276"/>
                  <a:pt x="46" y="264"/>
                </a:cubicBezTo>
                <a:cubicBezTo>
                  <a:pt x="44" y="265"/>
                  <a:pt x="44" y="265"/>
                  <a:pt x="44" y="265"/>
                </a:cubicBezTo>
                <a:cubicBezTo>
                  <a:pt x="46" y="265"/>
                  <a:pt x="46" y="265"/>
                  <a:pt x="46" y="265"/>
                </a:cubicBezTo>
                <a:cubicBezTo>
                  <a:pt x="46" y="265"/>
                  <a:pt x="46" y="265"/>
                  <a:pt x="47" y="259"/>
                </a:cubicBezTo>
                <a:cubicBezTo>
                  <a:pt x="48" y="257"/>
                  <a:pt x="48" y="257"/>
                  <a:pt x="48" y="257"/>
                </a:cubicBezTo>
                <a:cubicBezTo>
                  <a:pt x="46" y="257"/>
                  <a:pt x="46" y="257"/>
                  <a:pt x="46" y="257"/>
                </a:cubicBezTo>
                <a:cubicBezTo>
                  <a:pt x="46" y="257"/>
                  <a:pt x="46" y="257"/>
                  <a:pt x="40" y="254"/>
                </a:cubicBezTo>
                <a:cubicBezTo>
                  <a:pt x="39" y="256"/>
                  <a:pt x="39" y="256"/>
                  <a:pt x="39" y="256"/>
                </a:cubicBezTo>
                <a:cubicBezTo>
                  <a:pt x="41" y="256"/>
                  <a:pt x="41" y="256"/>
                  <a:pt x="41" y="256"/>
                </a:cubicBezTo>
                <a:cubicBezTo>
                  <a:pt x="41" y="256"/>
                  <a:pt x="41" y="256"/>
                  <a:pt x="41" y="247"/>
                </a:cubicBezTo>
                <a:cubicBezTo>
                  <a:pt x="41" y="247"/>
                  <a:pt x="41" y="247"/>
                  <a:pt x="41" y="247"/>
                </a:cubicBezTo>
                <a:cubicBezTo>
                  <a:pt x="40" y="246"/>
                  <a:pt x="40" y="246"/>
                  <a:pt x="40" y="246"/>
                </a:cubicBezTo>
                <a:cubicBezTo>
                  <a:pt x="40" y="246"/>
                  <a:pt x="40" y="246"/>
                  <a:pt x="36" y="243"/>
                </a:cubicBezTo>
                <a:cubicBezTo>
                  <a:pt x="35" y="245"/>
                  <a:pt x="35" y="245"/>
                  <a:pt x="35" y="245"/>
                </a:cubicBezTo>
                <a:cubicBezTo>
                  <a:pt x="35" y="246"/>
                  <a:pt x="35" y="246"/>
                  <a:pt x="35" y="246"/>
                </a:cubicBezTo>
                <a:cubicBezTo>
                  <a:pt x="36" y="246"/>
                  <a:pt x="37" y="246"/>
                  <a:pt x="38" y="245"/>
                </a:cubicBezTo>
                <a:cubicBezTo>
                  <a:pt x="42" y="243"/>
                  <a:pt x="45" y="239"/>
                  <a:pt x="46" y="239"/>
                </a:cubicBezTo>
                <a:cubicBezTo>
                  <a:pt x="46" y="238"/>
                  <a:pt x="46" y="238"/>
                  <a:pt x="46" y="238"/>
                </a:cubicBezTo>
                <a:cubicBezTo>
                  <a:pt x="46" y="238"/>
                  <a:pt x="46" y="238"/>
                  <a:pt x="46" y="238"/>
                </a:cubicBezTo>
                <a:cubicBezTo>
                  <a:pt x="46" y="237"/>
                  <a:pt x="46" y="237"/>
                  <a:pt x="46" y="237"/>
                </a:cubicBezTo>
                <a:cubicBezTo>
                  <a:pt x="46" y="237"/>
                  <a:pt x="45" y="236"/>
                  <a:pt x="45" y="234"/>
                </a:cubicBezTo>
                <a:cubicBezTo>
                  <a:pt x="45" y="233"/>
                  <a:pt x="46" y="232"/>
                  <a:pt x="46" y="230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7" y="231"/>
                  <a:pt x="48" y="231"/>
                  <a:pt x="49" y="231"/>
                </a:cubicBezTo>
                <a:cubicBezTo>
                  <a:pt x="50" y="231"/>
                  <a:pt x="51" y="231"/>
                  <a:pt x="51" y="231"/>
                </a:cubicBezTo>
                <a:cubicBezTo>
                  <a:pt x="53" y="232"/>
                  <a:pt x="53" y="232"/>
                  <a:pt x="53" y="232"/>
                </a:cubicBezTo>
                <a:cubicBezTo>
                  <a:pt x="53" y="230"/>
                  <a:pt x="53" y="230"/>
                  <a:pt x="53" y="230"/>
                </a:cubicBezTo>
                <a:cubicBezTo>
                  <a:pt x="53" y="230"/>
                  <a:pt x="53" y="230"/>
                  <a:pt x="51" y="224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0" y="223"/>
                  <a:pt x="50" y="223"/>
                  <a:pt x="50" y="223"/>
                </a:cubicBezTo>
                <a:cubicBezTo>
                  <a:pt x="50" y="223"/>
                  <a:pt x="48" y="222"/>
                  <a:pt x="47" y="221"/>
                </a:cubicBezTo>
                <a:cubicBezTo>
                  <a:pt x="46" y="220"/>
                  <a:pt x="45" y="219"/>
                  <a:pt x="45" y="219"/>
                </a:cubicBezTo>
                <a:cubicBezTo>
                  <a:pt x="45" y="218"/>
                  <a:pt x="44" y="218"/>
                  <a:pt x="44" y="217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45" y="215"/>
                  <a:pt x="45" y="214"/>
                  <a:pt x="46" y="214"/>
                </a:cubicBezTo>
                <a:cubicBezTo>
                  <a:pt x="46" y="213"/>
                  <a:pt x="47" y="213"/>
                  <a:pt x="48" y="213"/>
                </a:cubicBezTo>
                <a:cubicBezTo>
                  <a:pt x="48" y="213"/>
                  <a:pt x="48" y="213"/>
                  <a:pt x="49" y="213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1" y="212"/>
                  <a:pt x="51" y="212"/>
                  <a:pt x="51" y="212"/>
                </a:cubicBezTo>
                <a:cubicBezTo>
                  <a:pt x="51" y="212"/>
                  <a:pt x="51" y="212"/>
                  <a:pt x="51" y="212"/>
                </a:cubicBezTo>
                <a:cubicBezTo>
                  <a:pt x="51" y="212"/>
                  <a:pt x="51" y="211"/>
                  <a:pt x="51" y="210"/>
                </a:cubicBezTo>
                <a:cubicBezTo>
                  <a:pt x="51" y="210"/>
                  <a:pt x="51" y="209"/>
                  <a:pt x="52" y="208"/>
                </a:cubicBezTo>
                <a:cubicBezTo>
                  <a:pt x="52" y="208"/>
                  <a:pt x="52" y="207"/>
                  <a:pt x="53" y="207"/>
                </a:cubicBezTo>
                <a:cubicBezTo>
                  <a:pt x="54" y="207"/>
                  <a:pt x="54" y="207"/>
                  <a:pt x="54" y="207"/>
                </a:cubicBezTo>
                <a:cubicBezTo>
                  <a:pt x="56" y="207"/>
                  <a:pt x="57" y="207"/>
                  <a:pt x="59" y="207"/>
                </a:cubicBezTo>
                <a:cubicBezTo>
                  <a:pt x="61" y="207"/>
                  <a:pt x="64" y="207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71" y="201"/>
                  <a:pt x="72" y="196"/>
                  <a:pt x="72" y="193"/>
                </a:cubicBezTo>
                <a:cubicBezTo>
                  <a:pt x="72" y="189"/>
                  <a:pt x="70" y="186"/>
                  <a:pt x="70" y="186"/>
                </a:cubicBezTo>
                <a:cubicBezTo>
                  <a:pt x="69" y="187"/>
                  <a:pt x="69" y="187"/>
                  <a:pt x="69" y="187"/>
                </a:cubicBezTo>
                <a:cubicBezTo>
                  <a:pt x="70" y="188"/>
                  <a:pt x="70" y="188"/>
                  <a:pt x="70" y="188"/>
                </a:cubicBezTo>
                <a:cubicBezTo>
                  <a:pt x="70" y="188"/>
                  <a:pt x="70" y="188"/>
                  <a:pt x="75" y="181"/>
                </a:cubicBezTo>
                <a:cubicBezTo>
                  <a:pt x="76" y="180"/>
                  <a:pt x="76" y="180"/>
                  <a:pt x="76" y="180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75" y="179"/>
                  <a:pt x="75" y="177"/>
                  <a:pt x="75" y="174"/>
                </a:cubicBezTo>
                <a:cubicBezTo>
                  <a:pt x="75" y="172"/>
                  <a:pt x="75" y="170"/>
                  <a:pt x="77" y="169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6" y="169"/>
                  <a:pt x="76" y="169"/>
                  <a:pt x="76" y="169"/>
                </a:cubicBezTo>
                <a:cubicBezTo>
                  <a:pt x="77" y="169"/>
                  <a:pt x="79" y="168"/>
                  <a:pt x="80" y="168"/>
                </a:cubicBezTo>
                <a:cubicBezTo>
                  <a:pt x="81" y="168"/>
                  <a:pt x="81" y="168"/>
                  <a:pt x="82" y="168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83" y="168"/>
                  <a:pt x="83" y="168"/>
                  <a:pt x="83" y="168"/>
                </a:cubicBezTo>
                <a:cubicBezTo>
                  <a:pt x="83" y="167"/>
                  <a:pt x="83" y="167"/>
                  <a:pt x="83" y="167"/>
                </a:cubicBezTo>
                <a:cubicBezTo>
                  <a:pt x="83" y="167"/>
                  <a:pt x="85" y="166"/>
                  <a:pt x="87" y="163"/>
                </a:cubicBezTo>
                <a:cubicBezTo>
                  <a:pt x="89" y="161"/>
                  <a:pt x="91" y="158"/>
                  <a:pt x="91" y="154"/>
                </a:cubicBezTo>
                <a:cubicBezTo>
                  <a:pt x="91" y="154"/>
                  <a:pt x="91" y="154"/>
                  <a:pt x="91" y="154"/>
                </a:cubicBezTo>
                <a:cubicBezTo>
                  <a:pt x="91" y="154"/>
                  <a:pt x="91" y="154"/>
                  <a:pt x="91" y="154"/>
                </a:cubicBezTo>
                <a:cubicBezTo>
                  <a:pt x="90" y="151"/>
                  <a:pt x="88" y="148"/>
                  <a:pt x="86" y="146"/>
                </a:cubicBezTo>
                <a:cubicBezTo>
                  <a:pt x="85" y="144"/>
                  <a:pt x="83" y="142"/>
                  <a:pt x="83" y="142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4" y="143"/>
                  <a:pt x="84" y="143"/>
                  <a:pt x="84" y="143"/>
                </a:cubicBezTo>
                <a:cubicBezTo>
                  <a:pt x="84" y="143"/>
                  <a:pt x="84" y="143"/>
                  <a:pt x="84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6"/>
                  <a:pt x="85" y="135"/>
                </a:cubicBezTo>
                <a:cubicBezTo>
                  <a:pt x="88" y="135"/>
                  <a:pt x="93" y="135"/>
                  <a:pt x="104" y="134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06" y="133"/>
                  <a:pt x="108" y="131"/>
                  <a:pt x="110" y="129"/>
                </a:cubicBezTo>
                <a:cubicBezTo>
                  <a:pt x="112" y="127"/>
                  <a:pt x="114" y="126"/>
                  <a:pt x="116" y="126"/>
                </a:cubicBezTo>
                <a:cubicBezTo>
                  <a:pt x="117" y="126"/>
                  <a:pt x="119" y="127"/>
                  <a:pt x="121" y="127"/>
                </a:cubicBezTo>
                <a:cubicBezTo>
                  <a:pt x="121" y="128"/>
                  <a:pt x="122" y="128"/>
                  <a:pt x="123" y="128"/>
                </a:cubicBezTo>
                <a:cubicBezTo>
                  <a:pt x="123" y="128"/>
                  <a:pt x="124" y="129"/>
                  <a:pt x="124" y="129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25" y="129"/>
                  <a:pt x="125" y="129"/>
                  <a:pt x="125" y="129"/>
                </a:cubicBezTo>
                <a:cubicBezTo>
                  <a:pt x="125" y="129"/>
                  <a:pt x="127" y="127"/>
                  <a:pt x="130" y="126"/>
                </a:cubicBezTo>
                <a:cubicBezTo>
                  <a:pt x="132" y="124"/>
                  <a:pt x="136" y="122"/>
                  <a:pt x="138" y="121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19"/>
                  <a:pt x="141" y="118"/>
                  <a:pt x="141" y="116"/>
                </a:cubicBezTo>
                <a:cubicBezTo>
                  <a:pt x="142" y="114"/>
                  <a:pt x="142" y="112"/>
                  <a:pt x="142" y="110"/>
                </a:cubicBezTo>
                <a:cubicBezTo>
                  <a:pt x="142" y="108"/>
                  <a:pt x="142" y="106"/>
                  <a:pt x="143" y="104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4" y="102"/>
                  <a:pt x="146" y="101"/>
                  <a:pt x="148" y="100"/>
                </a:cubicBezTo>
                <a:cubicBezTo>
                  <a:pt x="148" y="100"/>
                  <a:pt x="149" y="99"/>
                  <a:pt x="150" y="99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98"/>
                  <a:pt x="150" y="98"/>
                  <a:pt x="150" y="98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99"/>
                  <a:pt x="150" y="99"/>
                  <a:pt x="159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0"/>
                  <a:pt x="160" y="100"/>
                  <a:pt x="166" y="96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5" y="96"/>
                  <a:pt x="165" y="96"/>
                  <a:pt x="165" y="96"/>
                </a:cubicBezTo>
                <a:cubicBezTo>
                  <a:pt x="165" y="96"/>
                  <a:pt x="165" y="96"/>
                  <a:pt x="190" y="98"/>
                </a:cubicBezTo>
                <a:cubicBezTo>
                  <a:pt x="192" y="98"/>
                  <a:pt x="192" y="98"/>
                  <a:pt x="192" y="98"/>
                </a:cubicBezTo>
                <a:cubicBezTo>
                  <a:pt x="192" y="97"/>
                  <a:pt x="192" y="97"/>
                  <a:pt x="192" y="97"/>
                </a:cubicBezTo>
                <a:cubicBezTo>
                  <a:pt x="192" y="97"/>
                  <a:pt x="192" y="97"/>
                  <a:pt x="193" y="91"/>
                </a:cubicBezTo>
                <a:cubicBezTo>
                  <a:pt x="192" y="91"/>
                  <a:pt x="192" y="91"/>
                  <a:pt x="192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6" y="96"/>
                </a:cubicBezTo>
                <a:cubicBezTo>
                  <a:pt x="199" y="98"/>
                  <a:pt x="199" y="98"/>
                  <a:pt x="199" y="98"/>
                </a:cubicBezTo>
                <a:cubicBezTo>
                  <a:pt x="199" y="95"/>
                  <a:pt x="199" y="95"/>
                  <a:pt x="199" y="95"/>
                </a:cubicBezTo>
                <a:cubicBezTo>
                  <a:pt x="199" y="95"/>
                  <a:pt x="199" y="93"/>
                  <a:pt x="198" y="91"/>
                </a:cubicBezTo>
                <a:cubicBezTo>
                  <a:pt x="198" y="89"/>
                  <a:pt x="198" y="86"/>
                  <a:pt x="198" y="83"/>
                </a:cubicBezTo>
                <a:cubicBezTo>
                  <a:pt x="198" y="81"/>
                  <a:pt x="198" y="78"/>
                  <a:pt x="199" y="76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6"/>
                  <a:pt x="199" y="76"/>
                  <a:pt x="200" y="75"/>
                </a:cubicBezTo>
                <a:cubicBezTo>
                  <a:pt x="200" y="75"/>
                  <a:pt x="201" y="75"/>
                  <a:pt x="202" y="75"/>
                </a:cubicBezTo>
                <a:cubicBezTo>
                  <a:pt x="204" y="75"/>
                  <a:pt x="205" y="75"/>
                  <a:pt x="207" y="76"/>
                </a:cubicBezTo>
                <a:cubicBezTo>
                  <a:pt x="208" y="76"/>
                  <a:pt x="208" y="76"/>
                  <a:pt x="209" y="76"/>
                </a:cubicBezTo>
                <a:cubicBezTo>
                  <a:pt x="209" y="76"/>
                  <a:pt x="209" y="76"/>
                  <a:pt x="209" y="76"/>
                </a:cubicBezTo>
                <a:cubicBezTo>
                  <a:pt x="209" y="76"/>
                  <a:pt x="209" y="76"/>
                  <a:pt x="209" y="76"/>
                </a:cubicBezTo>
                <a:cubicBezTo>
                  <a:pt x="210" y="76"/>
                  <a:pt x="210" y="76"/>
                  <a:pt x="210" y="76"/>
                </a:cubicBezTo>
                <a:cubicBezTo>
                  <a:pt x="210" y="76"/>
                  <a:pt x="210" y="76"/>
                  <a:pt x="223" y="75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224" y="74"/>
                  <a:pt x="224" y="74"/>
                  <a:pt x="224" y="74"/>
                </a:cubicBezTo>
                <a:cubicBezTo>
                  <a:pt x="224" y="74"/>
                  <a:pt x="224" y="74"/>
                  <a:pt x="231" y="68"/>
                </a:cubicBezTo>
                <a:cubicBezTo>
                  <a:pt x="230" y="67"/>
                  <a:pt x="230" y="67"/>
                  <a:pt x="230" y="67"/>
                </a:cubicBezTo>
                <a:cubicBezTo>
                  <a:pt x="229" y="68"/>
                  <a:pt x="229" y="68"/>
                  <a:pt x="229" y="68"/>
                </a:cubicBezTo>
                <a:cubicBezTo>
                  <a:pt x="229" y="68"/>
                  <a:pt x="229" y="68"/>
                  <a:pt x="236" y="71"/>
                </a:cubicBezTo>
                <a:cubicBezTo>
                  <a:pt x="237" y="71"/>
                  <a:pt x="237" y="71"/>
                  <a:pt x="237" y="71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8" y="70"/>
                  <a:pt x="238" y="70"/>
                  <a:pt x="241" y="64"/>
                </a:cubicBezTo>
                <a:cubicBezTo>
                  <a:pt x="239" y="64"/>
                  <a:pt x="239" y="64"/>
                  <a:pt x="239" y="64"/>
                </a:cubicBezTo>
                <a:cubicBezTo>
                  <a:pt x="239" y="65"/>
                  <a:pt x="239" y="65"/>
                  <a:pt x="239" y="65"/>
                </a:cubicBezTo>
                <a:cubicBezTo>
                  <a:pt x="239" y="65"/>
                  <a:pt x="239" y="65"/>
                  <a:pt x="241" y="65"/>
                </a:cubicBezTo>
                <a:cubicBezTo>
                  <a:pt x="243" y="65"/>
                  <a:pt x="247" y="65"/>
                  <a:pt x="255" y="65"/>
                </a:cubicBezTo>
                <a:cubicBezTo>
                  <a:pt x="256" y="65"/>
                  <a:pt x="256" y="65"/>
                  <a:pt x="256" y="65"/>
                </a:cubicBezTo>
                <a:cubicBezTo>
                  <a:pt x="257" y="65"/>
                  <a:pt x="257" y="65"/>
                  <a:pt x="257" y="65"/>
                </a:cubicBezTo>
                <a:cubicBezTo>
                  <a:pt x="257" y="65"/>
                  <a:pt x="257" y="65"/>
                  <a:pt x="259" y="61"/>
                </a:cubicBezTo>
                <a:cubicBezTo>
                  <a:pt x="258" y="60"/>
                  <a:pt x="258" y="60"/>
                  <a:pt x="258" y="60"/>
                </a:cubicBezTo>
                <a:cubicBezTo>
                  <a:pt x="259" y="61"/>
                  <a:pt x="259" y="61"/>
                  <a:pt x="259" y="61"/>
                </a:cubicBezTo>
                <a:cubicBezTo>
                  <a:pt x="259" y="61"/>
                  <a:pt x="259" y="61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3" y="60"/>
                  <a:pt x="273" y="53"/>
                </a:cubicBezTo>
                <a:cubicBezTo>
                  <a:pt x="272" y="52"/>
                  <a:pt x="272" y="52"/>
                  <a:pt x="272" y="52"/>
                </a:cubicBezTo>
                <a:cubicBezTo>
                  <a:pt x="270" y="52"/>
                  <a:pt x="270" y="52"/>
                  <a:pt x="270" y="52"/>
                </a:cubicBezTo>
                <a:cubicBezTo>
                  <a:pt x="270" y="52"/>
                  <a:pt x="270" y="52"/>
                  <a:pt x="273" y="57"/>
                </a:cubicBezTo>
                <a:cubicBezTo>
                  <a:pt x="274" y="58"/>
                  <a:pt x="274" y="58"/>
                  <a:pt x="274" y="58"/>
                </a:cubicBezTo>
                <a:cubicBezTo>
                  <a:pt x="275" y="57"/>
                  <a:pt x="275" y="57"/>
                  <a:pt x="275" y="57"/>
                </a:cubicBezTo>
                <a:cubicBezTo>
                  <a:pt x="275" y="57"/>
                  <a:pt x="275" y="57"/>
                  <a:pt x="282" y="51"/>
                </a:cubicBezTo>
                <a:cubicBezTo>
                  <a:pt x="283" y="51"/>
                  <a:pt x="283" y="51"/>
                  <a:pt x="283" y="51"/>
                </a:cubicBez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1" y="43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45"/>
                  <a:pt x="280" y="45"/>
                  <a:pt x="280" y="45"/>
                </a:cubicBezTo>
                <a:cubicBezTo>
                  <a:pt x="280" y="45"/>
                  <a:pt x="280" y="45"/>
                  <a:pt x="288" y="45"/>
                </a:cubicBezTo>
                <a:cubicBezTo>
                  <a:pt x="289" y="45"/>
                  <a:pt x="289" y="45"/>
                  <a:pt x="289" y="45"/>
                </a:cubicBezTo>
                <a:cubicBezTo>
                  <a:pt x="289" y="44"/>
                  <a:pt x="289" y="44"/>
                  <a:pt x="289" y="44"/>
                </a:cubicBezTo>
                <a:cubicBezTo>
                  <a:pt x="289" y="44"/>
                  <a:pt x="289" y="44"/>
                  <a:pt x="293" y="39"/>
                </a:cubicBezTo>
                <a:cubicBezTo>
                  <a:pt x="292" y="38"/>
                  <a:pt x="292" y="38"/>
                  <a:pt x="292" y="38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1" y="39"/>
                  <a:pt x="292" y="41"/>
                  <a:pt x="293" y="42"/>
                </a:cubicBezTo>
                <a:cubicBezTo>
                  <a:pt x="293" y="43"/>
                  <a:pt x="294" y="44"/>
                  <a:pt x="295" y="45"/>
                </a:cubicBezTo>
                <a:cubicBezTo>
                  <a:pt x="296" y="46"/>
                  <a:pt x="297" y="47"/>
                  <a:pt x="298" y="47"/>
                </a:cubicBezTo>
                <a:cubicBezTo>
                  <a:pt x="299" y="47"/>
                  <a:pt x="299" y="46"/>
                  <a:pt x="299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301" y="45"/>
                  <a:pt x="304" y="43"/>
                  <a:pt x="307" y="41"/>
                </a:cubicBezTo>
                <a:cubicBezTo>
                  <a:pt x="309" y="39"/>
                  <a:pt x="312" y="38"/>
                  <a:pt x="312" y="38"/>
                </a:cubicBezTo>
                <a:cubicBezTo>
                  <a:pt x="311" y="37"/>
                  <a:pt x="311" y="37"/>
                  <a:pt x="311" y="37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0" y="38"/>
                  <a:pt x="310" y="38"/>
                  <a:pt x="311" y="39"/>
                </a:cubicBezTo>
                <a:cubicBezTo>
                  <a:pt x="312" y="40"/>
                  <a:pt x="314" y="43"/>
                  <a:pt x="318" y="47"/>
                </a:cubicBezTo>
                <a:cubicBezTo>
                  <a:pt x="318" y="48"/>
                  <a:pt x="318" y="48"/>
                  <a:pt x="318" y="48"/>
                </a:cubicBezTo>
                <a:cubicBezTo>
                  <a:pt x="319" y="48"/>
                  <a:pt x="319" y="48"/>
                  <a:pt x="319" y="48"/>
                </a:cubicBezTo>
                <a:cubicBezTo>
                  <a:pt x="319" y="48"/>
                  <a:pt x="319" y="48"/>
                  <a:pt x="325" y="46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3" y="46"/>
                  <a:pt x="323" y="46"/>
                  <a:pt x="330" y="54"/>
                </a:cubicBezTo>
                <a:cubicBezTo>
                  <a:pt x="331" y="55"/>
                  <a:pt x="331" y="55"/>
                  <a:pt x="331" y="55"/>
                </a:cubicBezTo>
                <a:cubicBezTo>
                  <a:pt x="332" y="54"/>
                  <a:pt x="332" y="54"/>
                  <a:pt x="332" y="54"/>
                </a:cubicBezTo>
                <a:cubicBezTo>
                  <a:pt x="332" y="54"/>
                  <a:pt x="332" y="54"/>
                  <a:pt x="340" y="47"/>
                </a:cubicBezTo>
                <a:cubicBezTo>
                  <a:pt x="339" y="46"/>
                  <a:pt x="339" y="46"/>
                  <a:pt x="339" y="46"/>
                </a:cubicBezTo>
                <a:cubicBezTo>
                  <a:pt x="339" y="48"/>
                  <a:pt x="339" y="48"/>
                  <a:pt x="339" y="48"/>
                </a:cubicBezTo>
                <a:cubicBezTo>
                  <a:pt x="339" y="48"/>
                  <a:pt x="339" y="48"/>
                  <a:pt x="341" y="48"/>
                </a:cubicBezTo>
                <a:cubicBezTo>
                  <a:pt x="344" y="49"/>
                  <a:pt x="348" y="50"/>
                  <a:pt x="358" y="53"/>
                </a:cubicBezTo>
                <a:cubicBezTo>
                  <a:pt x="358" y="52"/>
                  <a:pt x="358" y="52"/>
                  <a:pt x="358" y="52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57" y="52"/>
                  <a:pt x="358" y="54"/>
                  <a:pt x="359" y="55"/>
                </a:cubicBezTo>
                <a:cubicBezTo>
                  <a:pt x="360" y="56"/>
                  <a:pt x="360" y="57"/>
                  <a:pt x="361" y="58"/>
                </a:cubicBezTo>
                <a:cubicBezTo>
                  <a:pt x="362" y="58"/>
                  <a:pt x="363" y="59"/>
                  <a:pt x="364" y="59"/>
                </a:cubicBezTo>
                <a:cubicBezTo>
                  <a:pt x="365" y="59"/>
                  <a:pt x="365" y="59"/>
                  <a:pt x="366" y="58"/>
                </a:cubicBezTo>
                <a:cubicBezTo>
                  <a:pt x="365" y="57"/>
                  <a:pt x="365" y="57"/>
                  <a:pt x="365" y="57"/>
                </a:cubicBezTo>
                <a:cubicBezTo>
                  <a:pt x="365" y="59"/>
                  <a:pt x="365" y="59"/>
                  <a:pt x="365" y="59"/>
                </a:cubicBezTo>
                <a:cubicBezTo>
                  <a:pt x="366" y="58"/>
                  <a:pt x="366" y="58"/>
                  <a:pt x="366" y="58"/>
                </a:cubicBezTo>
                <a:cubicBezTo>
                  <a:pt x="366" y="58"/>
                  <a:pt x="367" y="58"/>
                  <a:pt x="368" y="58"/>
                </a:cubicBezTo>
                <a:cubicBezTo>
                  <a:pt x="376" y="54"/>
                  <a:pt x="398" y="44"/>
                  <a:pt x="398" y="44"/>
                </a:cubicBezTo>
                <a:cubicBezTo>
                  <a:pt x="397" y="42"/>
                  <a:pt x="397" y="42"/>
                  <a:pt x="397" y="42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7" y="44"/>
                  <a:pt x="397" y="44"/>
                  <a:pt x="407" y="45"/>
                </a:cubicBezTo>
                <a:cubicBezTo>
                  <a:pt x="407" y="45"/>
                  <a:pt x="407" y="45"/>
                  <a:pt x="407" y="45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8" y="45"/>
                  <a:pt x="411" y="44"/>
                  <a:pt x="414" y="41"/>
                </a:cubicBezTo>
                <a:cubicBezTo>
                  <a:pt x="417" y="38"/>
                  <a:pt x="421" y="34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2" y="23"/>
                  <a:pt x="419" y="18"/>
                  <a:pt x="416" y="14"/>
                </a:cubicBezTo>
                <a:cubicBezTo>
                  <a:pt x="415" y="12"/>
                  <a:pt x="413" y="11"/>
                  <a:pt x="412" y="10"/>
                </a:cubicBezTo>
                <a:cubicBezTo>
                  <a:pt x="411" y="8"/>
                  <a:pt x="411" y="7"/>
                  <a:pt x="411" y="7"/>
                </a:cubicBezTo>
                <a:cubicBezTo>
                  <a:pt x="411" y="7"/>
                  <a:pt x="411" y="7"/>
                  <a:pt x="411" y="7"/>
                </a:cubicBezTo>
                <a:cubicBezTo>
                  <a:pt x="410" y="6"/>
                  <a:pt x="410" y="6"/>
                  <a:pt x="410" y="6"/>
                </a:cubicBezTo>
                <a:cubicBezTo>
                  <a:pt x="410" y="7"/>
                  <a:pt x="410" y="7"/>
                  <a:pt x="410" y="7"/>
                </a:cubicBezTo>
                <a:cubicBezTo>
                  <a:pt x="411" y="7"/>
                  <a:pt x="413" y="6"/>
                  <a:pt x="415" y="5"/>
                </a:cubicBezTo>
                <a:cubicBezTo>
                  <a:pt x="418" y="5"/>
                  <a:pt x="421" y="4"/>
                  <a:pt x="424" y="4"/>
                </a:cubicBezTo>
                <a:cubicBezTo>
                  <a:pt x="427" y="3"/>
                  <a:pt x="429" y="3"/>
                  <a:pt x="429" y="3"/>
                </a:cubicBezTo>
                <a:cubicBezTo>
                  <a:pt x="429" y="2"/>
                  <a:pt x="429" y="2"/>
                  <a:pt x="429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28" y="3"/>
                  <a:pt x="428" y="3"/>
                  <a:pt x="438" y="6"/>
                </a:cubicBezTo>
                <a:cubicBezTo>
                  <a:pt x="438" y="4"/>
                  <a:pt x="438" y="4"/>
                  <a:pt x="438" y="4"/>
                </a:cubicBezTo>
                <a:cubicBezTo>
                  <a:pt x="437" y="6"/>
                  <a:pt x="437" y="6"/>
                  <a:pt x="437" y="6"/>
                </a:cubicBezTo>
                <a:cubicBezTo>
                  <a:pt x="437" y="6"/>
                  <a:pt x="437" y="6"/>
                  <a:pt x="447" y="10"/>
                </a:cubicBezTo>
                <a:cubicBezTo>
                  <a:pt x="447" y="8"/>
                  <a:pt x="447" y="8"/>
                  <a:pt x="447" y="8"/>
                </a:cubicBezTo>
                <a:cubicBezTo>
                  <a:pt x="446" y="8"/>
                  <a:pt x="446" y="8"/>
                  <a:pt x="446" y="8"/>
                </a:cubicBezTo>
                <a:cubicBezTo>
                  <a:pt x="446" y="8"/>
                  <a:pt x="446" y="11"/>
                  <a:pt x="446" y="13"/>
                </a:cubicBezTo>
                <a:cubicBezTo>
                  <a:pt x="446" y="16"/>
                  <a:pt x="447" y="19"/>
                  <a:pt x="447" y="21"/>
                </a:cubicBezTo>
                <a:cubicBezTo>
                  <a:pt x="447" y="21"/>
                  <a:pt x="447" y="21"/>
                  <a:pt x="447" y="21"/>
                </a:cubicBezTo>
                <a:cubicBezTo>
                  <a:pt x="447" y="21"/>
                  <a:pt x="447" y="21"/>
                  <a:pt x="447" y="21"/>
                </a:cubicBezTo>
                <a:cubicBezTo>
                  <a:pt x="448" y="22"/>
                  <a:pt x="449" y="23"/>
                  <a:pt x="449" y="24"/>
                </a:cubicBezTo>
                <a:cubicBezTo>
                  <a:pt x="450" y="25"/>
                  <a:pt x="452" y="27"/>
                  <a:pt x="453" y="28"/>
                </a:cubicBezTo>
                <a:cubicBezTo>
                  <a:pt x="454" y="30"/>
                  <a:pt x="455" y="31"/>
                  <a:pt x="455" y="31"/>
                </a:cubicBezTo>
                <a:cubicBezTo>
                  <a:pt x="455" y="32"/>
                  <a:pt x="455" y="32"/>
                  <a:pt x="455" y="32"/>
                </a:cubicBezTo>
                <a:cubicBezTo>
                  <a:pt x="454" y="32"/>
                  <a:pt x="453" y="32"/>
                  <a:pt x="452" y="33"/>
                </a:cubicBezTo>
                <a:cubicBezTo>
                  <a:pt x="451" y="33"/>
                  <a:pt x="450" y="33"/>
                  <a:pt x="449" y="33"/>
                </a:cubicBezTo>
                <a:cubicBezTo>
                  <a:pt x="448" y="33"/>
                  <a:pt x="447" y="33"/>
                  <a:pt x="446" y="33"/>
                </a:cubicBezTo>
                <a:cubicBezTo>
                  <a:pt x="446" y="33"/>
                  <a:pt x="446" y="33"/>
                  <a:pt x="445" y="33"/>
                </a:cubicBezTo>
                <a:cubicBezTo>
                  <a:pt x="445" y="33"/>
                  <a:pt x="445" y="33"/>
                  <a:pt x="445" y="33"/>
                </a:cubicBezTo>
                <a:cubicBezTo>
                  <a:pt x="444" y="33"/>
                  <a:pt x="444" y="33"/>
                  <a:pt x="444" y="33"/>
                </a:cubicBezTo>
                <a:cubicBezTo>
                  <a:pt x="444" y="33"/>
                  <a:pt x="444" y="33"/>
                  <a:pt x="444" y="33"/>
                </a:cubicBezTo>
                <a:cubicBezTo>
                  <a:pt x="444" y="33"/>
                  <a:pt x="444" y="33"/>
                  <a:pt x="434" y="42"/>
                </a:cubicBezTo>
                <a:cubicBezTo>
                  <a:pt x="434" y="43"/>
                  <a:pt x="434" y="43"/>
                  <a:pt x="434" y="43"/>
                </a:cubicBezTo>
                <a:cubicBezTo>
                  <a:pt x="434" y="44"/>
                  <a:pt x="434" y="44"/>
                  <a:pt x="434" y="44"/>
                </a:cubicBezTo>
                <a:cubicBezTo>
                  <a:pt x="434" y="44"/>
                  <a:pt x="434" y="44"/>
                  <a:pt x="435" y="56"/>
                </a:cubicBezTo>
                <a:cubicBezTo>
                  <a:pt x="435" y="57"/>
                  <a:pt x="435" y="57"/>
                  <a:pt x="435" y="57"/>
                </a:cubicBezTo>
                <a:cubicBezTo>
                  <a:pt x="436" y="57"/>
                  <a:pt x="436" y="57"/>
                  <a:pt x="436" y="57"/>
                </a:cubicBezTo>
                <a:cubicBezTo>
                  <a:pt x="436" y="57"/>
                  <a:pt x="436" y="57"/>
                  <a:pt x="436" y="57"/>
                </a:cubicBezTo>
                <a:cubicBezTo>
                  <a:pt x="437" y="58"/>
                  <a:pt x="439" y="59"/>
                  <a:pt x="440" y="61"/>
                </a:cubicBezTo>
                <a:cubicBezTo>
                  <a:pt x="442" y="63"/>
                  <a:pt x="443" y="65"/>
                  <a:pt x="443" y="67"/>
                </a:cubicBezTo>
                <a:cubicBezTo>
                  <a:pt x="443" y="67"/>
                  <a:pt x="443" y="68"/>
                  <a:pt x="442" y="68"/>
                </a:cubicBezTo>
                <a:cubicBezTo>
                  <a:pt x="442" y="68"/>
                  <a:pt x="442" y="68"/>
                  <a:pt x="442" y="68"/>
                </a:cubicBezTo>
                <a:cubicBezTo>
                  <a:pt x="442" y="69"/>
                  <a:pt x="442" y="69"/>
                  <a:pt x="442" y="69"/>
                </a:cubicBezTo>
                <a:cubicBezTo>
                  <a:pt x="441" y="72"/>
                  <a:pt x="437" y="77"/>
                  <a:pt x="433" y="82"/>
                </a:cubicBezTo>
                <a:cubicBezTo>
                  <a:pt x="431" y="84"/>
                  <a:pt x="430" y="86"/>
                  <a:pt x="428" y="87"/>
                </a:cubicBezTo>
                <a:cubicBezTo>
                  <a:pt x="427" y="89"/>
                  <a:pt x="426" y="90"/>
                  <a:pt x="426" y="90"/>
                </a:cubicBezTo>
                <a:cubicBezTo>
                  <a:pt x="427" y="91"/>
                  <a:pt x="427" y="91"/>
                  <a:pt x="427" y="91"/>
                </a:cubicBezTo>
                <a:cubicBezTo>
                  <a:pt x="429" y="91"/>
                  <a:pt x="429" y="91"/>
                  <a:pt x="429" y="91"/>
                </a:cubicBezTo>
                <a:cubicBezTo>
                  <a:pt x="429" y="90"/>
                  <a:pt x="428" y="88"/>
                  <a:pt x="427" y="86"/>
                </a:cubicBezTo>
                <a:cubicBezTo>
                  <a:pt x="426" y="83"/>
                  <a:pt x="423" y="81"/>
                  <a:pt x="419" y="80"/>
                </a:cubicBezTo>
                <a:cubicBezTo>
                  <a:pt x="419" y="80"/>
                  <a:pt x="419" y="80"/>
                  <a:pt x="419" y="80"/>
                </a:cubicBezTo>
                <a:cubicBezTo>
                  <a:pt x="419" y="80"/>
                  <a:pt x="419" y="80"/>
                  <a:pt x="419" y="80"/>
                </a:cubicBezTo>
                <a:cubicBezTo>
                  <a:pt x="416" y="80"/>
                  <a:pt x="405" y="80"/>
                  <a:pt x="396" y="79"/>
                </a:cubicBezTo>
                <a:cubicBezTo>
                  <a:pt x="386" y="79"/>
                  <a:pt x="377" y="79"/>
                  <a:pt x="377" y="79"/>
                </a:cubicBezTo>
                <a:cubicBezTo>
                  <a:pt x="377" y="79"/>
                  <a:pt x="377" y="79"/>
                  <a:pt x="377" y="79"/>
                </a:cubicBezTo>
                <a:cubicBezTo>
                  <a:pt x="376" y="79"/>
                  <a:pt x="376" y="79"/>
                  <a:pt x="376" y="79"/>
                </a:cubicBezTo>
                <a:cubicBezTo>
                  <a:pt x="376" y="79"/>
                  <a:pt x="376" y="79"/>
                  <a:pt x="371" y="81"/>
                </a:cubicBezTo>
                <a:cubicBezTo>
                  <a:pt x="372" y="83"/>
                  <a:pt x="372" y="83"/>
                  <a:pt x="372" y="83"/>
                </a:cubicBezTo>
                <a:cubicBezTo>
                  <a:pt x="372" y="81"/>
                  <a:pt x="372" y="81"/>
                  <a:pt x="372" y="81"/>
                </a:cubicBezTo>
                <a:cubicBezTo>
                  <a:pt x="372" y="81"/>
                  <a:pt x="372" y="81"/>
                  <a:pt x="364" y="79"/>
                </a:cubicBezTo>
                <a:cubicBezTo>
                  <a:pt x="364" y="80"/>
                  <a:pt x="364" y="80"/>
                  <a:pt x="364" y="80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5" y="80"/>
                  <a:pt x="365" y="80"/>
                  <a:pt x="365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4"/>
                  <a:pt x="365" y="74"/>
                  <a:pt x="359" y="68"/>
                </a:cubicBezTo>
                <a:cubicBezTo>
                  <a:pt x="359" y="67"/>
                  <a:pt x="359" y="67"/>
                  <a:pt x="359" y="67"/>
                </a:cubicBezTo>
                <a:cubicBezTo>
                  <a:pt x="358" y="68"/>
                  <a:pt x="358" y="68"/>
                  <a:pt x="358" y="68"/>
                </a:cubicBezTo>
                <a:cubicBezTo>
                  <a:pt x="358" y="68"/>
                  <a:pt x="358" y="68"/>
                  <a:pt x="355" y="69"/>
                </a:cubicBezTo>
                <a:cubicBezTo>
                  <a:pt x="353" y="70"/>
                  <a:pt x="353" y="70"/>
                  <a:pt x="353" y="70"/>
                </a:cubicBezTo>
                <a:cubicBezTo>
                  <a:pt x="354" y="72"/>
                  <a:pt x="354" y="72"/>
                  <a:pt x="354" y="72"/>
                </a:cubicBezTo>
                <a:cubicBezTo>
                  <a:pt x="354" y="72"/>
                  <a:pt x="354" y="72"/>
                  <a:pt x="360" y="77"/>
                </a:cubicBezTo>
                <a:cubicBezTo>
                  <a:pt x="361" y="76"/>
                  <a:pt x="361" y="76"/>
                  <a:pt x="361" y="76"/>
                </a:cubicBezTo>
                <a:cubicBezTo>
                  <a:pt x="360" y="75"/>
                  <a:pt x="360" y="75"/>
                  <a:pt x="360" y="75"/>
                </a:cubicBezTo>
                <a:cubicBezTo>
                  <a:pt x="360" y="75"/>
                  <a:pt x="358" y="77"/>
                  <a:pt x="356" y="79"/>
                </a:cubicBezTo>
                <a:cubicBezTo>
                  <a:pt x="354" y="81"/>
                  <a:pt x="352" y="84"/>
                  <a:pt x="350" y="86"/>
                </a:cubicBezTo>
                <a:cubicBezTo>
                  <a:pt x="351" y="87"/>
                  <a:pt x="351" y="87"/>
                  <a:pt x="351" y="87"/>
                </a:cubicBezTo>
                <a:cubicBezTo>
                  <a:pt x="350" y="86"/>
                  <a:pt x="350" y="86"/>
                  <a:pt x="350" y="86"/>
                </a:cubicBezTo>
                <a:cubicBezTo>
                  <a:pt x="349" y="87"/>
                  <a:pt x="346" y="89"/>
                  <a:pt x="338" y="91"/>
                </a:cubicBezTo>
                <a:cubicBezTo>
                  <a:pt x="338" y="92"/>
                  <a:pt x="338" y="92"/>
                  <a:pt x="338" y="92"/>
                </a:cubicBezTo>
                <a:cubicBezTo>
                  <a:pt x="338" y="91"/>
                  <a:pt x="338" y="91"/>
                  <a:pt x="338" y="91"/>
                </a:cubicBezTo>
                <a:cubicBezTo>
                  <a:pt x="335" y="91"/>
                  <a:pt x="331" y="90"/>
                  <a:pt x="329" y="89"/>
                </a:cubicBezTo>
                <a:cubicBezTo>
                  <a:pt x="326" y="88"/>
                  <a:pt x="323" y="86"/>
                  <a:pt x="320" y="86"/>
                </a:cubicBezTo>
                <a:cubicBezTo>
                  <a:pt x="320" y="86"/>
                  <a:pt x="319" y="86"/>
                  <a:pt x="319" y="87"/>
                </a:cubicBezTo>
                <a:cubicBezTo>
                  <a:pt x="319" y="88"/>
                  <a:pt x="319" y="88"/>
                  <a:pt x="319" y="88"/>
                </a:cubicBezTo>
                <a:cubicBezTo>
                  <a:pt x="319" y="87"/>
                  <a:pt x="319" y="87"/>
                  <a:pt x="319" y="87"/>
                </a:cubicBezTo>
                <a:cubicBezTo>
                  <a:pt x="318" y="87"/>
                  <a:pt x="317" y="87"/>
                  <a:pt x="316" y="88"/>
                </a:cubicBezTo>
                <a:cubicBezTo>
                  <a:pt x="312" y="89"/>
                  <a:pt x="309" y="92"/>
                  <a:pt x="309" y="92"/>
                </a:cubicBezTo>
                <a:cubicBezTo>
                  <a:pt x="308" y="93"/>
                  <a:pt x="308" y="93"/>
                  <a:pt x="308" y="93"/>
                </a:cubicBezTo>
                <a:cubicBezTo>
                  <a:pt x="308" y="93"/>
                  <a:pt x="308" y="93"/>
                  <a:pt x="308" y="93"/>
                </a:cubicBezTo>
                <a:cubicBezTo>
                  <a:pt x="308" y="93"/>
                  <a:pt x="308" y="93"/>
                  <a:pt x="307" y="100"/>
                </a:cubicBezTo>
                <a:cubicBezTo>
                  <a:pt x="308" y="100"/>
                  <a:pt x="308" y="100"/>
                  <a:pt x="308" y="100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07" y="99"/>
                  <a:pt x="306" y="100"/>
                  <a:pt x="305" y="101"/>
                </a:cubicBezTo>
                <a:cubicBezTo>
                  <a:pt x="304" y="103"/>
                  <a:pt x="302" y="105"/>
                  <a:pt x="300" y="107"/>
                </a:cubicBezTo>
                <a:cubicBezTo>
                  <a:pt x="299" y="109"/>
                  <a:pt x="298" y="109"/>
                  <a:pt x="297" y="110"/>
                </a:cubicBezTo>
                <a:cubicBezTo>
                  <a:pt x="296" y="111"/>
                  <a:pt x="295" y="111"/>
                  <a:pt x="295" y="111"/>
                </a:cubicBezTo>
                <a:cubicBezTo>
                  <a:pt x="292" y="111"/>
                  <a:pt x="288" y="111"/>
                  <a:pt x="285" y="110"/>
                </a:cubicBezTo>
                <a:cubicBezTo>
                  <a:pt x="281" y="110"/>
                  <a:pt x="279" y="110"/>
                  <a:pt x="279" y="110"/>
                </a:cubicBezTo>
                <a:cubicBezTo>
                  <a:pt x="278" y="110"/>
                  <a:pt x="278" y="110"/>
                  <a:pt x="278" y="110"/>
                </a:cubicBezTo>
                <a:cubicBezTo>
                  <a:pt x="278" y="110"/>
                  <a:pt x="278" y="110"/>
                  <a:pt x="278" y="110"/>
                </a:cubicBezTo>
                <a:cubicBezTo>
                  <a:pt x="278" y="110"/>
                  <a:pt x="276" y="111"/>
                  <a:pt x="274" y="112"/>
                </a:cubicBezTo>
                <a:cubicBezTo>
                  <a:pt x="272" y="113"/>
                  <a:pt x="271" y="114"/>
                  <a:pt x="271" y="115"/>
                </a:cubicBezTo>
                <a:cubicBezTo>
                  <a:pt x="270" y="115"/>
                  <a:pt x="269" y="116"/>
                  <a:pt x="269" y="118"/>
                </a:cubicBezTo>
                <a:cubicBezTo>
                  <a:pt x="269" y="119"/>
                  <a:pt x="269" y="119"/>
                  <a:pt x="270" y="120"/>
                </a:cubicBezTo>
                <a:cubicBezTo>
                  <a:pt x="270" y="121"/>
                  <a:pt x="272" y="122"/>
                  <a:pt x="273" y="123"/>
                </a:cubicBezTo>
                <a:cubicBezTo>
                  <a:pt x="277" y="127"/>
                  <a:pt x="283" y="131"/>
                  <a:pt x="283" y="131"/>
                </a:cubicBezTo>
                <a:cubicBezTo>
                  <a:pt x="284" y="130"/>
                  <a:pt x="284" y="130"/>
                  <a:pt x="284" y="130"/>
                </a:cubicBezTo>
                <a:cubicBezTo>
                  <a:pt x="283" y="129"/>
                  <a:pt x="283" y="129"/>
                  <a:pt x="283" y="129"/>
                </a:cubicBezTo>
                <a:cubicBezTo>
                  <a:pt x="282" y="129"/>
                  <a:pt x="282" y="130"/>
                  <a:pt x="282" y="132"/>
                </a:cubicBezTo>
                <a:cubicBezTo>
                  <a:pt x="281" y="133"/>
                  <a:pt x="281" y="135"/>
                  <a:pt x="281" y="136"/>
                </a:cubicBezTo>
                <a:cubicBezTo>
                  <a:pt x="281" y="137"/>
                  <a:pt x="281" y="138"/>
                  <a:pt x="281" y="139"/>
                </a:cubicBezTo>
                <a:cubicBezTo>
                  <a:pt x="282" y="140"/>
                  <a:pt x="282" y="141"/>
                  <a:pt x="283" y="141"/>
                </a:cubicBezTo>
                <a:cubicBezTo>
                  <a:pt x="284" y="141"/>
                  <a:pt x="284" y="141"/>
                  <a:pt x="284" y="141"/>
                </a:cubicBezTo>
                <a:cubicBezTo>
                  <a:pt x="284" y="141"/>
                  <a:pt x="284" y="141"/>
                  <a:pt x="284" y="141"/>
                </a:cubicBezTo>
                <a:cubicBezTo>
                  <a:pt x="286" y="141"/>
                  <a:pt x="288" y="142"/>
                  <a:pt x="290" y="142"/>
                </a:cubicBezTo>
                <a:cubicBezTo>
                  <a:pt x="290" y="143"/>
                  <a:pt x="291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5" y="145"/>
                  <a:pt x="295" y="145"/>
                  <a:pt x="295" y="145"/>
                </a:cubicBezTo>
                <a:cubicBezTo>
                  <a:pt x="295" y="142"/>
                  <a:pt x="295" y="142"/>
                  <a:pt x="295" y="142"/>
                </a:cubicBezTo>
                <a:cubicBezTo>
                  <a:pt x="295" y="142"/>
                  <a:pt x="295" y="142"/>
                  <a:pt x="295" y="137"/>
                </a:cubicBezTo>
                <a:cubicBezTo>
                  <a:pt x="293" y="137"/>
                  <a:pt x="293" y="137"/>
                  <a:pt x="293" y="137"/>
                </a:cubicBezTo>
                <a:cubicBezTo>
                  <a:pt x="293" y="138"/>
                  <a:pt x="293" y="138"/>
                  <a:pt x="293" y="138"/>
                </a:cubicBezTo>
                <a:cubicBezTo>
                  <a:pt x="293" y="138"/>
                  <a:pt x="293" y="138"/>
                  <a:pt x="294" y="139"/>
                </a:cubicBezTo>
                <a:cubicBezTo>
                  <a:pt x="295" y="139"/>
                  <a:pt x="297" y="140"/>
                  <a:pt x="302" y="142"/>
                </a:cubicBezTo>
                <a:cubicBezTo>
                  <a:pt x="302" y="142"/>
                  <a:pt x="302" y="142"/>
                  <a:pt x="302" y="142"/>
                </a:cubicBezTo>
                <a:cubicBezTo>
                  <a:pt x="303" y="142"/>
                  <a:pt x="303" y="142"/>
                  <a:pt x="303" y="142"/>
                </a:cubicBezTo>
                <a:cubicBezTo>
                  <a:pt x="303" y="142"/>
                  <a:pt x="303" y="142"/>
                  <a:pt x="307" y="142"/>
                </a:cubicBezTo>
                <a:cubicBezTo>
                  <a:pt x="307" y="141"/>
                  <a:pt x="307" y="141"/>
                  <a:pt x="307" y="141"/>
                </a:cubicBezTo>
                <a:cubicBezTo>
                  <a:pt x="306" y="142"/>
                  <a:pt x="306" y="142"/>
                  <a:pt x="306" y="142"/>
                </a:cubicBezTo>
                <a:cubicBezTo>
                  <a:pt x="306" y="142"/>
                  <a:pt x="306" y="142"/>
                  <a:pt x="308" y="144"/>
                </a:cubicBezTo>
                <a:cubicBezTo>
                  <a:pt x="310" y="146"/>
                  <a:pt x="315" y="149"/>
                  <a:pt x="323" y="157"/>
                </a:cubicBezTo>
                <a:cubicBezTo>
                  <a:pt x="324" y="156"/>
                  <a:pt x="324" y="156"/>
                  <a:pt x="324" y="156"/>
                </a:cubicBezTo>
                <a:cubicBezTo>
                  <a:pt x="323" y="155"/>
                  <a:pt x="323" y="155"/>
                  <a:pt x="323" y="155"/>
                </a:cubicBezTo>
                <a:cubicBezTo>
                  <a:pt x="323" y="155"/>
                  <a:pt x="323" y="155"/>
                  <a:pt x="318" y="161"/>
                </a:cubicBezTo>
                <a:cubicBezTo>
                  <a:pt x="319" y="162"/>
                  <a:pt x="319" y="162"/>
                  <a:pt x="319" y="162"/>
                </a:cubicBezTo>
                <a:cubicBezTo>
                  <a:pt x="320" y="161"/>
                  <a:pt x="320" y="161"/>
                  <a:pt x="320" y="161"/>
                </a:cubicBezTo>
                <a:cubicBezTo>
                  <a:pt x="320" y="161"/>
                  <a:pt x="320" y="161"/>
                  <a:pt x="312" y="153"/>
                </a:cubicBezTo>
                <a:cubicBezTo>
                  <a:pt x="311" y="154"/>
                  <a:pt x="311" y="154"/>
                  <a:pt x="311" y="154"/>
                </a:cubicBezTo>
                <a:cubicBezTo>
                  <a:pt x="312" y="154"/>
                  <a:pt x="312" y="154"/>
                  <a:pt x="312" y="154"/>
                </a:cubicBezTo>
                <a:cubicBezTo>
                  <a:pt x="312" y="154"/>
                  <a:pt x="312" y="154"/>
                  <a:pt x="311" y="151"/>
                </a:cubicBezTo>
                <a:cubicBezTo>
                  <a:pt x="311" y="150"/>
                  <a:pt x="311" y="150"/>
                  <a:pt x="311" y="150"/>
                </a:cubicBezTo>
                <a:cubicBezTo>
                  <a:pt x="310" y="150"/>
                  <a:pt x="310" y="150"/>
                  <a:pt x="310" y="150"/>
                </a:cubicBezTo>
                <a:cubicBezTo>
                  <a:pt x="310" y="150"/>
                  <a:pt x="310" y="150"/>
                  <a:pt x="304" y="149"/>
                </a:cubicBezTo>
                <a:cubicBezTo>
                  <a:pt x="304" y="149"/>
                  <a:pt x="304" y="149"/>
                  <a:pt x="283" y="143"/>
                </a:cubicBezTo>
                <a:cubicBezTo>
                  <a:pt x="282" y="143"/>
                  <a:pt x="282" y="143"/>
                  <a:pt x="282" y="143"/>
                </a:cubicBezTo>
                <a:cubicBezTo>
                  <a:pt x="282" y="143"/>
                  <a:pt x="282" y="143"/>
                  <a:pt x="282" y="143"/>
                </a:cubicBezTo>
                <a:cubicBezTo>
                  <a:pt x="282" y="143"/>
                  <a:pt x="281" y="144"/>
                  <a:pt x="279" y="145"/>
                </a:cubicBezTo>
                <a:cubicBezTo>
                  <a:pt x="278" y="146"/>
                  <a:pt x="277" y="147"/>
                  <a:pt x="277" y="150"/>
                </a:cubicBezTo>
                <a:cubicBezTo>
                  <a:pt x="277" y="151"/>
                  <a:pt x="277" y="151"/>
                  <a:pt x="277" y="152"/>
                </a:cubicBezTo>
                <a:cubicBezTo>
                  <a:pt x="278" y="152"/>
                  <a:pt x="278" y="152"/>
                  <a:pt x="278" y="152"/>
                </a:cubicBezTo>
                <a:cubicBezTo>
                  <a:pt x="277" y="152"/>
                  <a:pt x="277" y="152"/>
                  <a:pt x="277" y="152"/>
                </a:cubicBezTo>
                <a:cubicBezTo>
                  <a:pt x="277" y="155"/>
                  <a:pt x="278" y="157"/>
                  <a:pt x="280" y="159"/>
                </a:cubicBezTo>
                <a:cubicBezTo>
                  <a:pt x="282" y="161"/>
                  <a:pt x="284" y="162"/>
                  <a:pt x="286" y="162"/>
                </a:cubicBezTo>
                <a:cubicBezTo>
                  <a:pt x="286" y="163"/>
                  <a:pt x="286" y="163"/>
                  <a:pt x="286" y="163"/>
                </a:cubicBezTo>
                <a:cubicBezTo>
                  <a:pt x="287" y="163"/>
                  <a:pt x="287" y="163"/>
                  <a:pt x="287" y="163"/>
                </a:cubicBezTo>
                <a:cubicBezTo>
                  <a:pt x="288" y="163"/>
                  <a:pt x="290" y="163"/>
                  <a:pt x="293" y="164"/>
                </a:cubicBezTo>
                <a:cubicBezTo>
                  <a:pt x="295" y="165"/>
                  <a:pt x="297" y="167"/>
                  <a:pt x="299" y="171"/>
                </a:cubicBezTo>
                <a:cubicBezTo>
                  <a:pt x="299" y="171"/>
                  <a:pt x="299" y="171"/>
                  <a:pt x="299" y="171"/>
                </a:cubicBezTo>
                <a:cubicBezTo>
                  <a:pt x="299" y="171"/>
                  <a:pt x="299" y="171"/>
                  <a:pt x="299" y="171"/>
                </a:cubicBezTo>
                <a:cubicBezTo>
                  <a:pt x="300" y="173"/>
                  <a:pt x="300" y="174"/>
                  <a:pt x="300" y="176"/>
                </a:cubicBezTo>
                <a:cubicBezTo>
                  <a:pt x="300" y="177"/>
                  <a:pt x="299" y="179"/>
                  <a:pt x="299" y="180"/>
                </a:cubicBezTo>
                <a:cubicBezTo>
                  <a:pt x="299" y="180"/>
                  <a:pt x="298" y="181"/>
                  <a:pt x="298" y="181"/>
                </a:cubicBezTo>
                <a:cubicBezTo>
                  <a:pt x="298" y="181"/>
                  <a:pt x="298" y="181"/>
                  <a:pt x="298" y="181"/>
                </a:cubicBezTo>
                <a:cubicBezTo>
                  <a:pt x="298" y="182"/>
                  <a:pt x="298" y="182"/>
                  <a:pt x="298" y="182"/>
                </a:cubicBezTo>
                <a:cubicBezTo>
                  <a:pt x="298" y="182"/>
                  <a:pt x="298" y="182"/>
                  <a:pt x="298" y="182"/>
                </a:cubicBezTo>
                <a:cubicBezTo>
                  <a:pt x="299" y="183"/>
                  <a:pt x="299" y="183"/>
                  <a:pt x="299" y="183"/>
                </a:cubicBezTo>
                <a:cubicBezTo>
                  <a:pt x="300" y="181"/>
                  <a:pt x="300" y="181"/>
                  <a:pt x="300" y="181"/>
                </a:cubicBezTo>
                <a:cubicBezTo>
                  <a:pt x="300" y="181"/>
                  <a:pt x="300" y="181"/>
                  <a:pt x="287" y="172"/>
                </a:cubicBezTo>
                <a:cubicBezTo>
                  <a:pt x="287" y="173"/>
                  <a:pt x="287" y="173"/>
                  <a:pt x="287" y="173"/>
                </a:cubicBezTo>
                <a:cubicBezTo>
                  <a:pt x="288" y="172"/>
                  <a:pt x="288" y="172"/>
                  <a:pt x="288" y="172"/>
                </a:cubicBezTo>
                <a:cubicBezTo>
                  <a:pt x="288" y="172"/>
                  <a:pt x="288" y="172"/>
                  <a:pt x="274" y="159"/>
                </a:cubicBezTo>
                <a:cubicBezTo>
                  <a:pt x="274" y="158"/>
                  <a:pt x="274" y="158"/>
                  <a:pt x="274" y="158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273" y="158"/>
                  <a:pt x="273" y="158"/>
                  <a:pt x="262" y="158"/>
                </a:cubicBezTo>
                <a:cubicBezTo>
                  <a:pt x="262" y="160"/>
                  <a:pt x="262" y="160"/>
                  <a:pt x="262" y="160"/>
                </a:cubicBezTo>
                <a:cubicBezTo>
                  <a:pt x="263" y="158"/>
                  <a:pt x="263" y="158"/>
                  <a:pt x="263" y="158"/>
                </a:cubicBezTo>
                <a:cubicBezTo>
                  <a:pt x="263" y="158"/>
                  <a:pt x="262" y="158"/>
                  <a:pt x="261" y="158"/>
                </a:cubicBezTo>
                <a:cubicBezTo>
                  <a:pt x="260" y="157"/>
                  <a:pt x="259" y="157"/>
                  <a:pt x="258" y="157"/>
                </a:cubicBezTo>
                <a:cubicBezTo>
                  <a:pt x="257" y="157"/>
                  <a:pt x="256" y="157"/>
                  <a:pt x="255" y="158"/>
                </a:cubicBezTo>
                <a:cubicBezTo>
                  <a:pt x="254" y="159"/>
                  <a:pt x="254" y="160"/>
                  <a:pt x="254" y="161"/>
                </a:cubicBezTo>
                <a:cubicBezTo>
                  <a:pt x="254" y="163"/>
                  <a:pt x="255" y="165"/>
                  <a:pt x="255" y="166"/>
                </a:cubicBezTo>
                <a:cubicBezTo>
                  <a:pt x="258" y="172"/>
                  <a:pt x="262" y="178"/>
                  <a:pt x="262" y="178"/>
                </a:cubicBezTo>
                <a:cubicBezTo>
                  <a:pt x="263" y="179"/>
                  <a:pt x="263" y="179"/>
                  <a:pt x="263" y="179"/>
                </a:cubicBezTo>
                <a:cubicBezTo>
                  <a:pt x="263" y="179"/>
                  <a:pt x="263" y="179"/>
                  <a:pt x="263" y="179"/>
                </a:cubicBezTo>
                <a:cubicBezTo>
                  <a:pt x="263" y="179"/>
                  <a:pt x="264" y="179"/>
                  <a:pt x="265" y="179"/>
                </a:cubicBezTo>
                <a:cubicBezTo>
                  <a:pt x="267" y="180"/>
                  <a:pt x="271" y="180"/>
                  <a:pt x="274" y="181"/>
                </a:cubicBezTo>
                <a:cubicBezTo>
                  <a:pt x="277" y="182"/>
                  <a:pt x="280" y="183"/>
                  <a:pt x="282" y="184"/>
                </a:cubicBezTo>
                <a:cubicBezTo>
                  <a:pt x="282" y="184"/>
                  <a:pt x="282" y="184"/>
                  <a:pt x="282" y="184"/>
                </a:cubicBezTo>
                <a:cubicBezTo>
                  <a:pt x="282" y="184"/>
                  <a:pt x="282" y="184"/>
                  <a:pt x="282" y="184"/>
                </a:cubicBezTo>
                <a:cubicBezTo>
                  <a:pt x="283" y="184"/>
                  <a:pt x="283" y="184"/>
                  <a:pt x="283" y="185"/>
                </a:cubicBezTo>
                <a:cubicBezTo>
                  <a:pt x="283" y="185"/>
                  <a:pt x="283" y="185"/>
                  <a:pt x="283" y="185"/>
                </a:cubicBezTo>
                <a:cubicBezTo>
                  <a:pt x="283" y="185"/>
                  <a:pt x="283" y="185"/>
                  <a:pt x="283" y="185"/>
                </a:cubicBezTo>
                <a:cubicBezTo>
                  <a:pt x="282" y="186"/>
                  <a:pt x="281" y="187"/>
                  <a:pt x="278" y="187"/>
                </a:cubicBezTo>
                <a:cubicBezTo>
                  <a:pt x="278" y="187"/>
                  <a:pt x="278" y="187"/>
                  <a:pt x="259" y="187"/>
                </a:cubicBezTo>
                <a:cubicBezTo>
                  <a:pt x="259" y="188"/>
                  <a:pt x="259" y="188"/>
                  <a:pt x="259" y="188"/>
                </a:cubicBezTo>
                <a:cubicBezTo>
                  <a:pt x="261" y="188"/>
                  <a:pt x="261" y="188"/>
                  <a:pt x="261" y="188"/>
                </a:cubicBezTo>
                <a:cubicBezTo>
                  <a:pt x="261" y="188"/>
                  <a:pt x="261" y="188"/>
                  <a:pt x="260" y="182"/>
                </a:cubicBezTo>
                <a:cubicBezTo>
                  <a:pt x="259" y="182"/>
                  <a:pt x="259" y="182"/>
                  <a:pt x="259" y="182"/>
                </a:cubicBezTo>
                <a:cubicBezTo>
                  <a:pt x="259" y="181"/>
                  <a:pt x="259" y="181"/>
                  <a:pt x="259" y="181"/>
                </a:cubicBezTo>
                <a:cubicBezTo>
                  <a:pt x="259" y="181"/>
                  <a:pt x="259" y="181"/>
                  <a:pt x="259" y="181"/>
                </a:cubicBezTo>
                <a:cubicBezTo>
                  <a:pt x="259" y="181"/>
                  <a:pt x="258" y="181"/>
                  <a:pt x="257" y="180"/>
                </a:cubicBezTo>
                <a:cubicBezTo>
                  <a:pt x="256" y="179"/>
                  <a:pt x="256" y="177"/>
                  <a:pt x="256" y="176"/>
                </a:cubicBezTo>
                <a:cubicBezTo>
                  <a:pt x="256" y="174"/>
                  <a:pt x="256" y="172"/>
                  <a:pt x="256" y="170"/>
                </a:cubicBezTo>
                <a:cubicBezTo>
                  <a:pt x="256" y="169"/>
                  <a:pt x="256" y="167"/>
                  <a:pt x="255" y="166"/>
                </a:cubicBezTo>
                <a:cubicBezTo>
                  <a:pt x="255" y="164"/>
                  <a:pt x="254" y="163"/>
                  <a:pt x="252" y="16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2" y="162"/>
                  <a:pt x="252" y="162"/>
                  <a:pt x="252" y="162"/>
                </a:cubicBezTo>
                <a:cubicBezTo>
                  <a:pt x="249" y="161"/>
                  <a:pt x="245" y="160"/>
                  <a:pt x="242" y="159"/>
                </a:cubicBezTo>
                <a:cubicBezTo>
                  <a:pt x="238" y="159"/>
                  <a:pt x="235" y="158"/>
                  <a:pt x="235" y="158"/>
                </a:cubicBezTo>
                <a:cubicBezTo>
                  <a:pt x="235" y="160"/>
                  <a:pt x="235" y="160"/>
                  <a:pt x="235" y="160"/>
                </a:cubicBezTo>
                <a:cubicBezTo>
                  <a:pt x="236" y="158"/>
                  <a:pt x="236" y="158"/>
                  <a:pt x="236" y="158"/>
                </a:cubicBezTo>
                <a:cubicBezTo>
                  <a:pt x="236" y="158"/>
                  <a:pt x="236" y="158"/>
                  <a:pt x="228" y="153"/>
                </a:cubicBezTo>
                <a:cubicBezTo>
                  <a:pt x="227" y="153"/>
                  <a:pt x="227" y="153"/>
                  <a:pt x="227" y="153"/>
                </a:cubicBezTo>
                <a:cubicBezTo>
                  <a:pt x="227" y="153"/>
                  <a:pt x="227" y="153"/>
                  <a:pt x="227" y="153"/>
                </a:cubicBezTo>
                <a:cubicBezTo>
                  <a:pt x="227" y="153"/>
                  <a:pt x="227" y="153"/>
                  <a:pt x="218" y="153"/>
                </a:cubicBezTo>
                <a:cubicBezTo>
                  <a:pt x="218" y="154"/>
                  <a:pt x="218" y="154"/>
                  <a:pt x="218" y="154"/>
                </a:cubicBezTo>
                <a:cubicBezTo>
                  <a:pt x="219" y="154"/>
                  <a:pt x="219" y="154"/>
                  <a:pt x="219" y="154"/>
                </a:cubicBezTo>
                <a:cubicBezTo>
                  <a:pt x="219" y="154"/>
                  <a:pt x="219" y="154"/>
                  <a:pt x="215" y="144"/>
                </a:cubicBezTo>
                <a:cubicBezTo>
                  <a:pt x="214" y="145"/>
                  <a:pt x="214" y="145"/>
                  <a:pt x="214" y="145"/>
                </a:cubicBezTo>
                <a:cubicBezTo>
                  <a:pt x="214" y="146"/>
                  <a:pt x="214" y="146"/>
                  <a:pt x="214" y="146"/>
                </a:cubicBezTo>
                <a:cubicBezTo>
                  <a:pt x="214" y="146"/>
                  <a:pt x="214" y="146"/>
                  <a:pt x="222" y="141"/>
                </a:cubicBezTo>
                <a:cubicBezTo>
                  <a:pt x="224" y="140"/>
                  <a:pt x="224" y="140"/>
                  <a:pt x="224" y="140"/>
                </a:cubicBezTo>
                <a:cubicBezTo>
                  <a:pt x="223" y="138"/>
                  <a:pt x="223" y="138"/>
                  <a:pt x="223" y="138"/>
                </a:cubicBezTo>
                <a:cubicBezTo>
                  <a:pt x="223" y="138"/>
                  <a:pt x="223" y="138"/>
                  <a:pt x="216" y="132"/>
                </a:cubicBezTo>
                <a:cubicBezTo>
                  <a:pt x="213" y="129"/>
                  <a:pt x="213" y="129"/>
                  <a:pt x="213" y="129"/>
                </a:cubicBezTo>
                <a:cubicBezTo>
                  <a:pt x="213" y="133"/>
                  <a:pt x="213" y="133"/>
                  <a:pt x="213" y="133"/>
                </a:cubicBezTo>
                <a:cubicBezTo>
                  <a:pt x="213" y="133"/>
                  <a:pt x="213" y="133"/>
                  <a:pt x="213" y="133"/>
                </a:cubicBezTo>
                <a:cubicBezTo>
                  <a:pt x="213" y="134"/>
                  <a:pt x="213" y="135"/>
                  <a:pt x="213" y="137"/>
                </a:cubicBezTo>
                <a:cubicBezTo>
                  <a:pt x="215" y="137"/>
                  <a:pt x="215" y="137"/>
                  <a:pt x="215" y="137"/>
                </a:cubicBezTo>
                <a:cubicBezTo>
                  <a:pt x="214" y="136"/>
                  <a:pt x="214" y="136"/>
                  <a:pt x="214" y="136"/>
                </a:cubicBezTo>
                <a:cubicBezTo>
                  <a:pt x="214" y="136"/>
                  <a:pt x="214" y="136"/>
                  <a:pt x="213" y="137"/>
                </a:cubicBezTo>
                <a:cubicBezTo>
                  <a:pt x="212" y="138"/>
                  <a:pt x="210" y="140"/>
                  <a:pt x="207" y="144"/>
                </a:cubicBezTo>
                <a:cubicBezTo>
                  <a:pt x="208" y="145"/>
                  <a:pt x="208" y="145"/>
                  <a:pt x="208" y="145"/>
                </a:cubicBezTo>
                <a:cubicBezTo>
                  <a:pt x="208" y="143"/>
                  <a:pt x="208" y="143"/>
                  <a:pt x="208" y="143"/>
                </a:cubicBezTo>
                <a:cubicBezTo>
                  <a:pt x="208" y="143"/>
                  <a:pt x="208" y="143"/>
                  <a:pt x="200" y="143"/>
                </a:cubicBezTo>
                <a:cubicBezTo>
                  <a:pt x="199" y="143"/>
                  <a:pt x="199" y="143"/>
                  <a:pt x="199" y="143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199" y="145"/>
                  <a:pt x="199" y="145"/>
                  <a:pt x="197" y="153"/>
                </a:cubicBezTo>
                <a:cubicBezTo>
                  <a:pt x="197" y="153"/>
                  <a:pt x="197" y="153"/>
                  <a:pt x="197" y="153"/>
                </a:cubicBezTo>
                <a:cubicBezTo>
                  <a:pt x="197" y="153"/>
                  <a:pt x="197" y="153"/>
                  <a:pt x="197" y="153"/>
                </a:cubicBezTo>
                <a:cubicBezTo>
                  <a:pt x="197" y="153"/>
                  <a:pt x="197" y="153"/>
                  <a:pt x="200" y="160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200" y="159"/>
                  <a:pt x="200" y="159"/>
                  <a:pt x="200" y="159"/>
                </a:cubicBezTo>
                <a:cubicBezTo>
                  <a:pt x="200" y="159"/>
                  <a:pt x="195" y="168"/>
                  <a:pt x="195" y="176"/>
                </a:cubicBezTo>
                <a:cubicBezTo>
                  <a:pt x="195" y="179"/>
                  <a:pt x="196" y="181"/>
                  <a:pt x="197" y="184"/>
                </a:cubicBezTo>
                <a:cubicBezTo>
                  <a:pt x="199" y="183"/>
                  <a:pt x="199" y="183"/>
                  <a:pt x="199" y="183"/>
                </a:cubicBezTo>
                <a:cubicBezTo>
                  <a:pt x="197" y="183"/>
                  <a:pt x="197" y="183"/>
                  <a:pt x="197" y="183"/>
                </a:cubicBezTo>
                <a:cubicBezTo>
                  <a:pt x="203" y="193"/>
                  <a:pt x="210" y="196"/>
                  <a:pt x="210" y="196"/>
                </a:cubicBezTo>
                <a:cubicBezTo>
                  <a:pt x="211" y="195"/>
                  <a:pt x="211" y="195"/>
                  <a:pt x="211" y="195"/>
                </a:cubicBezTo>
                <a:cubicBezTo>
                  <a:pt x="209" y="195"/>
                  <a:pt x="209" y="195"/>
                  <a:pt x="209" y="195"/>
                </a:cubicBezTo>
                <a:cubicBezTo>
                  <a:pt x="209" y="195"/>
                  <a:pt x="209" y="195"/>
                  <a:pt x="209" y="196"/>
                </a:cubicBezTo>
                <a:cubicBezTo>
                  <a:pt x="209" y="196"/>
                  <a:pt x="209" y="198"/>
                  <a:pt x="209" y="202"/>
                </a:cubicBezTo>
                <a:cubicBezTo>
                  <a:pt x="209" y="203"/>
                  <a:pt x="209" y="203"/>
                  <a:pt x="209" y="203"/>
                </a:cubicBezTo>
                <a:cubicBezTo>
                  <a:pt x="211" y="203"/>
                  <a:pt x="211" y="203"/>
                  <a:pt x="211" y="203"/>
                </a:cubicBezTo>
                <a:cubicBezTo>
                  <a:pt x="211" y="203"/>
                  <a:pt x="211" y="203"/>
                  <a:pt x="211" y="203"/>
                </a:cubicBezTo>
                <a:cubicBezTo>
                  <a:pt x="213" y="203"/>
                  <a:pt x="216" y="204"/>
                  <a:pt x="219" y="205"/>
                </a:cubicBezTo>
                <a:cubicBezTo>
                  <a:pt x="221" y="206"/>
                  <a:pt x="222" y="206"/>
                  <a:pt x="223" y="207"/>
                </a:cubicBezTo>
                <a:cubicBezTo>
                  <a:pt x="224" y="208"/>
                  <a:pt x="224" y="209"/>
                  <a:pt x="224" y="210"/>
                </a:cubicBezTo>
                <a:cubicBezTo>
                  <a:pt x="224" y="213"/>
                  <a:pt x="225" y="217"/>
                  <a:pt x="226" y="221"/>
                </a:cubicBezTo>
                <a:cubicBezTo>
                  <a:pt x="227" y="224"/>
                  <a:pt x="228" y="226"/>
                  <a:pt x="228" y="226"/>
                </a:cubicBezTo>
                <a:cubicBezTo>
                  <a:pt x="229" y="227"/>
                  <a:pt x="229" y="227"/>
                  <a:pt x="229" y="227"/>
                </a:cubicBezTo>
                <a:cubicBezTo>
                  <a:pt x="229" y="227"/>
                  <a:pt x="229" y="227"/>
                  <a:pt x="229" y="227"/>
                </a:cubicBezTo>
                <a:cubicBezTo>
                  <a:pt x="229" y="227"/>
                  <a:pt x="229" y="227"/>
                  <a:pt x="231" y="228"/>
                </a:cubicBezTo>
                <a:cubicBezTo>
                  <a:pt x="232" y="228"/>
                  <a:pt x="235" y="229"/>
                  <a:pt x="241" y="23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41" y="231"/>
                  <a:pt x="241" y="231"/>
                  <a:pt x="241" y="231"/>
                </a:cubicBezTo>
                <a:cubicBezTo>
                  <a:pt x="241" y="231"/>
                  <a:pt x="241" y="231"/>
                  <a:pt x="243" y="233"/>
                </a:cubicBezTo>
                <a:cubicBezTo>
                  <a:pt x="246" y="236"/>
                  <a:pt x="250" y="241"/>
                  <a:pt x="260" y="251"/>
                </a:cubicBezTo>
                <a:cubicBezTo>
                  <a:pt x="261" y="250"/>
                  <a:pt x="261" y="250"/>
                  <a:pt x="261" y="250"/>
                </a:cubicBezTo>
                <a:cubicBezTo>
                  <a:pt x="259" y="250"/>
                  <a:pt x="259" y="250"/>
                  <a:pt x="259" y="250"/>
                </a:cubicBezTo>
                <a:cubicBezTo>
                  <a:pt x="259" y="250"/>
                  <a:pt x="259" y="250"/>
                  <a:pt x="259" y="262"/>
                </a:cubicBezTo>
                <a:cubicBezTo>
                  <a:pt x="261" y="262"/>
                  <a:pt x="261" y="262"/>
                  <a:pt x="261" y="262"/>
                </a:cubicBezTo>
                <a:cubicBezTo>
                  <a:pt x="260" y="261"/>
                  <a:pt x="260" y="261"/>
                  <a:pt x="260" y="261"/>
                </a:cubicBezTo>
                <a:cubicBezTo>
                  <a:pt x="260" y="261"/>
                  <a:pt x="260" y="261"/>
                  <a:pt x="248" y="266"/>
                </a:cubicBezTo>
                <a:cubicBezTo>
                  <a:pt x="249" y="268"/>
                  <a:pt x="249" y="268"/>
                  <a:pt x="249" y="268"/>
                </a:cubicBezTo>
                <a:cubicBezTo>
                  <a:pt x="250" y="267"/>
                  <a:pt x="250" y="267"/>
                  <a:pt x="250" y="267"/>
                </a:cubicBezTo>
                <a:cubicBezTo>
                  <a:pt x="250" y="267"/>
                  <a:pt x="250" y="267"/>
                  <a:pt x="247" y="262"/>
                </a:cubicBezTo>
                <a:cubicBezTo>
                  <a:pt x="246" y="262"/>
                  <a:pt x="246" y="262"/>
                  <a:pt x="246" y="262"/>
                </a:cubicBezTo>
                <a:cubicBezTo>
                  <a:pt x="246" y="264"/>
                  <a:pt x="246" y="264"/>
                  <a:pt x="246" y="264"/>
                </a:cubicBezTo>
                <a:cubicBezTo>
                  <a:pt x="246" y="264"/>
                  <a:pt x="248" y="264"/>
                  <a:pt x="251" y="263"/>
                </a:cubicBezTo>
                <a:cubicBezTo>
                  <a:pt x="252" y="262"/>
                  <a:pt x="253" y="262"/>
                  <a:pt x="254" y="261"/>
                </a:cubicBezTo>
                <a:cubicBezTo>
                  <a:pt x="255" y="260"/>
                  <a:pt x="256" y="258"/>
                  <a:pt x="256" y="257"/>
                </a:cubicBezTo>
                <a:cubicBezTo>
                  <a:pt x="256" y="255"/>
                  <a:pt x="255" y="254"/>
                  <a:pt x="254" y="252"/>
                </a:cubicBezTo>
                <a:cubicBezTo>
                  <a:pt x="253" y="253"/>
                  <a:pt x="253" y="253"/>
                  <a:pt x="253" y="253"/>
                </a:cubicBezTo>
                <a:cubicBezTo>
                  <a:pt x="254" y="252"/>
                  <a:pt x="254" y="252"/>
                  <a:pt x="254" y="252"/>
                </a:cubicBezTo>
                <a:cubicBezTo>
                  <a:pt x="252" y="249"/>
                  <a:pt x="249" y="248"/>
                  <a:pt x="246" y="247"/>
                </a:cubicBezTo>
                <a:cubicBezTo>
                  <a:pt x="243" y="246"/>
                  <a:pt x="239" y="246"/>
                  <a:pt x="237" y="246"/>
                </a:cubicBezTo>
                <a:cubicBezTo>
                  <a:pt x="235" y="246"/>
                  <a:pt x="234" y="246"/>
                  <a:pt x="234" y="246"/>
                </a:cubicBezTo>
                <a:cubicBezTo>
                  <a:pt x="231" y="246"/>
                  <a:pt x="231" y="246"/>
                  <a:pt x="231" y="246"/>
                </a:cubicBezTo>
                <a:cubicBezTo>
                  <a:pt x="232" y="248"/>
                  <a:pt x="232" y="248"/>
                  <a:pt x="232" y="248"/>
                </a:cubicBezTo>
                <a:cubicBezTo>
                  <a:pt x="232" y="248"/>
                  <a:pt x="232" y="248"/>
                  <a:pt x="234" y="251"/>
                </a:cubicBezTo>
                <a:cubicBezTo>
                  <a:pt x="235" y="250"/>
                  <a:pt x="235" y="250"/>
                  <a:pt x="235" y="250"/>
                </a:cubicBezTo>
                <a:cubicBezTo>
                  <a:pt x="235" y="249"/>
                  <a:pt x="235" y="249"/>
                  <a:pt x="235" y="249"/>
                </a:cubicBezTo>
                <a:cubicBezTo>
                  <a:pt x="235" y="249"/>
                  <a:pt x="233" y="249"/>
                  <a:pt x="230" y="250"/>
                </a:cubicBezTo>
                <a:cubicBezTo>
                  <a:pt x="229" y="250"/>
                  <a:pt x="228" y="251"/>
                  <a:pt x="227" y="252"/>
                </a:cubicBezTo>
                <a:cubicBezTo>
                  <a:pt x="226" y="253"/>
                  <a:pt x="225" y="254"/>
                  <a:pt x="225" y="256"/>
                </a:cubicBezTo>
                <a:cubicBezTo>
                  <a:pt x="225" y="256"/>
                  <a:pt x="225" y="257"/>
                  <a:pt x="226" y="257"/>
                </a:cubicBezTo>
                <a:cubicBezTo>
                  <a:pt x="226" y="257"/>
                  <a:pt x="226" y="257"/>
                  <a:pt x="226" y="257"/>
                </a:cubicBezTo>
                <a:cubicBezTo>
                  <a:pt x="226" y="257"/>
                  <a:pt x="226" y="257"/>
                  <a:pt x="226" y="257"/>
                </a:cubicBezTo>
                <a:cubicBezTo>
                  <a:pt x="226" y="259"/>
                  <a:pt x="227" y="260"/>
                  <a:pt x="228" y="262"/>
                </a:cubicBezTo>
                <a:cubicBezTo>
                  <a:pt x="230" y="264"/>
                  <a:pt x="233" y="267"/>
                  <a:pt x="235" y="269"/>
                </a:cubicBezTo>
                <a:cubicBezTo>
                  <a:pt x="238" y="271"/>
                  <a:pt x="240" y="273"/>
                  <a:pt x="243" y="273"/>
                </a:cubicBezTo>
                <a:cubicBezTo>
                  <a:pt x="243" y="273"/>
                  <a:pt x="243" y="273"/>
                  <a:pt x="243" y="273"/>
                </a:cubicBez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8" y="273"/>
                  <a:pt x="252" y="272"/>
                  <a:pt x="255" y="270"/>
                </a:cubicBezTo>
                <a:cubicBezTo>
                  <a:pt x="258" y="269"/>
                  <a:pt x="262" y="268"/>
                  <a:pt x="264" y="268"/>
                </a:cubicBezTo>
                <a:cubicBezTo>
                  <a:pt x="264" y="268"/>
                  <a:pt x="264" y="268"/>
                  <a:pt x="265" y="268"/>
                </a:cubicBezTo>
                <a:cubicBezTo>
                  <a:pt x="265" y="268"/>
                  <a:pt x="267" y="269"/>
                  <a:pt x="268" y="270"/>
                </a:cubicBezTo>
                <a:cubicBezTo>
                  <a:pt x="270" y="272"/>
                  <a:pt x="271" y="275"/>
                  <a:pt x="272" y="278"/>
                </a:cubicBezTo>
                <a:cubicBezTo>
                  <a:pt x="273" y="279"/>
                  <a:pt x="273" y="280"/>
                  <a:pt x="274" y="281"/>
                </a:cubicBezTo>
                <a:cubicBezTo>
                  <a:pt x="274" y="281"/>
                  <a:pt x="274" y="282"/>
                  <a:pt x="274" y="282"/>
                </a:cubicBezTo>
                <a:cubicBezTo>
                  <a:pt x="275" y="282"/>
                  <a:pt x="275" y="282"/>
                  <a:pt x="275" y="282"/>
                </a:cubicBezTo>
                <a:cubicBezTo>
                  <a:pt x="275" y="283"/>
                  <a:pt x="275" y="283"/>
                  <a:pt x="275" y="283"/>
                </a:cubicBezTo>
                <a:cubicBezTo>
                  <a:pt x="275" y="283"/>
                  <a:pt x="275" y="283"/>
                  <a:pt x="277" y="284"/>
                </a:cubicBezTo>
                <a:cubicBezTo>
                  <a:pt x="279" y="285"/>
                  <a:pt x="284" y="287"/>
                  <a:pt x="293" y="292"/>
                </a:cubicBezTo>
                <a:cubicBezTo>
                  <a:pt x="293" y="292"/>
                  <a:pt x="293" y="292"/>
                  <a:pt x="293" y="292"/>
                </a:cubicBezTo>
                <a:cubicBezTo>
                  <a:pt x="294" y="292"/>
                  <a:pt x="294" y="292"/>
                  <a:pt x="294" y="292"/>
                </a:cubicBezTo>
                <a:cubicBezTo>
                  <a:pt x="294" y="292"/>
                  <a:pt x="294" y="292"/>
                  <a:pt x="298" y="289"/>
                </a:cubicBezTo>
                <a:cubicBezTo>
                  <a:pt x="297" y="288"/>
                  <a:pt x="297" y="288"/>
                  <a:pt x="297" y="288"/>
                </a:cubicBezTo>
                <a:cubicBezTo>
                  <a:pt x="296" y="289"/>
                  <a:pt x="296" y="289"/>
                  <a:pt x="296" y="289"/>
                </a:cubicBezTo>
                <a:cubicBezTo>
                  <a:pt x="296" y="289"/>
                  <a:pt x="297" y="290"/>
                  <a:pt x="299" y="292"/>
                </a:cubicBezTo>
                <a:cubicBezTo>
                  <a:pt x="301" y="293"/>
                  <a:pt x="305" y="295"/>
                  <a:pt x="310" y="295"/>
                </a:cubicBezTo>
                <a:cubicBezTo>
                  <a:pt x="319" y="295"/>
                  <a:pt x="325" y="292"/>
                  <a:pt x="325" y="292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23" y="291"/>
                  <a:pt x="323" y="291"/>
                  <a:pt x="323" y="291"/>
                </a:cubicBezTo>
                <a:cubicBezTo>
                  <a:pt x="323" y="291"/>
                  <a:pt x="323" y="291"/>
                  <a:pt x="326" y="302"/>
                </a:cubicBezTo>
                <a:cubicBezTo>
                  <a:pt x="326" y="303"/>
                  <a:pt x="326" y="303"/>
                  <a:pt x="326" y="303"/>
                </a:cubicBezTo>
                <a:cubicBezTo>
                  <a:pt x="327" y="303"/>
                  <a:pt x="327" y="303"/>
                  <a:pt x="327" y="303"/>
                </a:cubicBezTo>
                <a:cubicBezTo>
                  <a:pt x="327" y="303"/>
                  <a:pt x="327" y="303"/>
                  <a:pt x="336" y="306"/>
                </a:cubicBezTo>
                <a:cubicBezTo>
                  <a:pt x="337" y="304"/>
                  <a:pt x="337" y="304"/>
                  <a:pt x="337" y="304"/>
                </a:cubicBezTo>
                <a:cubicBezTo>
                  <a:pt x="335" y="304"/>
                  <a:pt x="335" y="304"/>
                  <a:pt x="335" y="304"/>
                </a:cubicBezTo>
                <a:cubicBezTo>
                  <a:pt x="335" y="304"/>
                  <a:pt x="335" y="305"/>
                  <a:pt x="335" y="308"/>
                </a:cubicBezTo>
                <a:cubicBezTo>
                  <a:pt x="335" y="312"/>
                  <a:pt x="336" y="319"/>
                  <a:pt x="341" y="325"/>
                </a:cubicBezTo>
                <a:cubicBezTo>
                  <a:pt x="342" y="324"/>
                  <a:pt x="342" y="324"/>
                  <a:pt x="342" y="324"/>
                </a:cubicBezTo>
                <a:cubicBezTo>
                  <a:pt x="341" y="325"/>
                  <a:pt x="341" y="325"/>
                  <a:pt x="341" y="325"/>
                </a:cubicBezTo>
                <a:cubicBezTo>
                  <a:pt x="343" y="329"/>
                  <a:pt x="346" y="331"/>
                  <a:pt x="349" y="332"/>
                </a:cubicBezTo>
                <a:cubicBezTo>
                  <a:pt x="352" y="333"/>
                  <a:pt x="356" y="333"/>
                  <a:pt x="359" y="333"/>
                </a:cubicBezTo>
                <a:cubicBezTo>
                  <a:pt x="362" y="333"/>
                  <a:pt x="364" y="333"/>
                  <a:pt x="364" y="333"/>
                </a:cubicBezTo>
                <a:cubicBezTo>
                  <a:pt x="364" y="331"/>
                  <a:pt x="364" y="331"/>
                  <a:pt x="364" y="331"/>
                </a:cubicBezTo>
                <a:cubicBezTo>
                  <a:pt x="362" y="331"/>
                  <a:pt x="362" y="331"/>
                  <a:pt x="362" y="331"/>
                </a:cubicBezTo>
                <a:cubicBezTo>
                  <a:pt x="362" y="331"/>
                  <a:pt x="362" y="333"/>
                  <a:pt x="363" y="336"/>
                </a:cubicBezTo>
                <a:cubicBezTo>
                  <a:pt x="363" y="338"/>
                  <a:pt x="363" y="341"/>
                  <a:pt x="363" y="344"/>
                </a:cubicBezTo>
                <a:cubicBezTo>
                  <a:pt x="363" y="345"/>
                  <a:pt x="363" y="346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8"/>
                  <a:pt x="363" y="348"/>
                  <a:pt x="363" y="348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8"/>
                  <a:pt x="363" y="348"/>
                  <a:pt x="363" y="348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8"/>
                  <a:pt x="363" y="348"/>
                  <a:pt x="363" y="348"/>
                </a:cubicBezTo>
                <a:cubicBezTo>
                  <a:pt x="362" y="348"/>
                  <a:pt x="361" y="348"/>
                  <a:pt x="360" y="349"/>
                </a:cubicBezTo>
                <a:cubicBezTo>
                  <a:pt x="359" y="349"/>
                  <a:pt x="357" y="349"/>
                  <a:pt x="355" y="349"/>
                </a:cubicBezTo>
                <a:cubicBezTo>
                  <a:pt x="354" y="349"/>
                  <a:pt x="352" y="349"/>
                  <a:pt x="351" y="349"/>
                </a:cubicBezTo>
                <a:cubicBezTo>
                  <a:pt x="350" y="349"/>
                  <a:pt x="349" y="349"/>
                  <a:pt x="349" y="349"/>
                </a:cubicBezTo>
                <a:cubicBezTo>
                  <a:pt x="349" y="350"/>
                  <a:pt x="349" y="350"/>
                  <a:pt x="349" y="350"/>
                </a:cubicBezTo>
                <a:cubicBezTo>
                  <a:pt x="350" y="349"/>
                  <a:pt x="350" y="349"/>
                  <a:pt x="350" y="349"/>
                </a:cubicBezTo>
                <a:cubicBezTo>
                  <a:pt x="350" y="349"/>
                  <a:pt x="348" y="345"/>
                  <a:pt x="344" y="339"/>
                </a:cubicBezTo>
                <a:cubicBezTo>
                  <a:pt x="340" y="333"/>
                  <a:pt x="336" y="327"/>
                  <a:pt x="331" y="323"/>
                </a:cubicBezTo>
                <a:cubicBezTo>
                  <a:pt x="331" y="323"/>
                  <a:pt x="331" y="323"/>
                  <a:pt x="331" y="323"/>
                </a:cubicBezTo>
                <a:cubicBezTo>
                  <a:pt x="331" y="323"/>
                  <a:pt x="331" y="323"/>
                  <a:pt x="331" y="323"/>
                </a:cubicBezTo>
                <a:cubicBezTo>
                  <a:pt x="322" y="317"/>
                  <a:pt x="310" y="318"/>
                  <a:pt x="307" y="317"/>
                </a:cubicBezTo>
                <a:cubicBezTo>
                  <a:pt x="306" y="318"/>
                  <a:pt x="304" y="318"/>
                  <a:pt x="303" y="318"/>
                </a:cubicBezTo>
                <a:cubicBezTo>
                  <a:pt x="302" y="318"/>
                  <a:pt x="300" y="319"/>
                  <a:pt x="299" y="319"/>
                </a:cubicBezTo>
                <a:cubicBezTo>
                  <a:pt x="298" y="319"/>
                  <a:pt x="298" y="318"/>
                  <a:pt x="297" y="318"/>
                </a:cubicBezTo>
                <a:cubicBezTo>
                  <a:pt x="296" y="319"/>
                  <a:pt x="296" y="319"/>
                  <a:pt x="296" y="319"/>
                </a:cubicBezTo>
                <a:cubicBezTo>
                  <a:pt x="297" y="318"/>
                  <a:pt x="297" y="318"/>
                  <a:pt x="297" y="318"/>
                </a:cubicBezTo>
                <a:cubicBezTo>
                  <a:pt x="296" y="316"/>
                  <a:pt x="295" y="313"/>
                  <a:pt x="294" y="310"/>
                </a:cubicBezTo>
                <a:cubicBezTo>
                  <a:pt x="294" y="309"/>
                  <a:pt x="294" y="308"/>
                  <a:pt x="294" y="307"/>
                </a:cubicBezTo>
                <a:cubicBezTo>
                  <a:pt x="294" y="306"/>
                  <a:pt x="293" y="305"/>
                  <a:pt x="293" y="305"/>
                </a:cubicBezTo>
                <a:cubicBezTo>
                  <a:pt x="293" y="304"/>
                  <a:pt x="293" y="304"/>
                  <a:pt x="293" y="304"/>
                </a:cubicBezTo>
                <a:cubicBezTo>
                  <a:pt x="292" y="304"/>
                  <a:pt x="292" y="304"/>
                  <a:pt x="292" y="304"/>
                </a:cubicBezTo>
                <a:cubicBezTo>
                  <a:pt x="292" y="304"/>
                  <a:pt x="292" y="304"/>
                  <a:pt x="284" y="303"/>
                </a:cubicBezTo>
                <a:cubicBezTo>
                  <a:pt x="284" y="304"/>
                  <a:pt x="284" y="304"/>
                  <a:pt x="284" y="304"/>
                </a:cubicBezTo>
                <a:cubicBezTo>
                  <a:pt x="285" y="303"/>
                  <a:pt x="285" y="303"/>
                  <a:pt x="285" y="303"/>
                </a:cubicBezTo>
                <a:cubicBezTo>
                  <a:pt x="285" y="303"/>
                  <a:pt x="275" y="292"/>
                  <a:pt x="261" y="288"/>
                </a:cubicBezTo>
                <a:cubicBezTo>
                  <a:pt x="261" y="288"/>
                  <a:pt x="261" y="288"/>
                  <a:pt x="261" y="288"/>
                </a:cubicBezTo>
                <a:cubicBezTo>
                  <a:pt x="261" y="288"/>
                  <a:pt x="261" y="288"/>
                  <a:pt x="261" y="288"/>
                </a:cubicBezTo>
                <a:cubicBezTo>
                  <a:pt x="249" y="285"/>
                  <a:pt x="235" y="285"/>
                  <a:pt x="235" y="285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5" y="285"/>
                  <a:pt x="235" y="285"/>
                  <a:pt x="235" y="285"/>
                </a:cubicBezTo>
                <a:cubicBezTo>
                  <a:pt x="235" y="285"/>
                  <a:pt x="231" y="284"/>
                  <a:pt x="226" y="284"/>
                </a:cubicBezTo>
                <a:cubicBezTo>
                  <a:pt x="223" y="284"/>
                  <a:pt x="221" y="285"/>
                  <a:pt x="219" y="285"/>
                </a:cubicBezTo>
                <a:cubicBezTo>
                  <a:pt x="218" y="285"/>
                  <a:pt x="217" y="286"/>
                  <a:pt x="216" y="286"/>
                </a:cubicBezTo>
                <a:cubicBezTo>
                  <a:pt x="215" y="287"/>
                  <a:pt x="215" y="288"/>
                  <a:pt x="215" y="289"/>
                </a:cubicBezTo>
                <a:cubicBezTo>
                  <a:pt x="215" y="291"/>
                  <a:pt x="215" y="292"/>
                  <a:pt x="217" y="293"/>
                </a:cubicBezTo>
                <a:cubicBezTo>
                  <a:pt x="218" y="293"/>
                  <a:pt x="219" y="294"/>
                  <a:pt x="220" y="294"/>
                </a:cubicBezTo>
                <a:cubicBezTo>
                  <a:pt x="224" y="294"/>
                  <a:pt x="227" y="292"/>
                  <a:pt x="228" y="292"/>
                </a:cubicBezTo>
                <a:cubicBezTo>
                  <a:pt x="227" y="291"/>
                  <a:pt x="227" y="291"/>
                  <a:pt x="227" y="291"/>
                </a:cubicBezTo>
                <a:cubicBezTo>
                  <a:pt x="226" y="291"/>
                  <a:pt x="226" y="291"/>
                  <a:pt x="226" y="291"/>
                </a:cubicBezTo>
                <a:cubicBezTo>
                  <a:pt x="226" y="291"/>
                  <a:pt x="226" y="291"/>
                  <a:pt x="227" y="298"/>
                </a:cubicBezTo>
                <a:cubicBezTo>
                  <a:pt x="227" y="299"/>
                  <a:pt x="227" y="299"/>
                  <a:pt x="227" y="299"/>
                </a:cubicBezTo>
                <a:cubicBezTo>
                  <a:pt x="228" y="299"/>
                  <a:pt x="228" y="299"/>
                  <a:pt x="228" y="299"/>
                </a:cubicBezTo>
                <a:cubicBezTo>
                  <a:pt x="228" y="299"/>
                  <a:pt x="228" y="299"/>
                  <a:pt x="231" y="299"/>
                </a:cubicBezTo>
                <a:cubicBezTo>
                  <a:pt x="234" y="299"/>
                  <a:pt x="239" y="300"/>
                  <a:pt x="250" y="300"/>
                </a:cubicBezTo>
                <a:cubicBezTo>
                  <a:pt x="250" y="299"/>
                  <a:pt x="250" y="299"/>
                  <a:pt x="250" y="299"/>
                </a:cubicBezTo>
                <a:cubicBezTo>
                  <a:pt x="249" y="299"/>
                  <a:pt x="249" y="299"/>
                  <a:pt x="249" y="299"/>
                </a:cubicBezTo>
                <a:cubicBezTo>
                  <a:pt x="249" y="299"/>
                  <a:pt x="249" y="301"/>
                  <a:pt x="250" y="303"/>
                </a:cubicBezTo>
                <a:cubicBezTo>
                  <a:pt x="251" y="305"/>
                  <a:pt x="252" y="306"/>
                  <a:pt x="252" y="307"/>
                </a:cubicBezTo>
                <a:cubicBezTo>
                  <a:pt x="253" y="307"/>
                  <a:pt x="253" y="307"/>
                  <a:pt x="254" y="308"/>
                </a:cubicBezTo>
                <a:cubicBezTo>
                  <a:pt x="254" y="308"/>
                  <a:pt x="255" y="308"/>
                  <a:pt x="255" y="308"/>
                </a:cubicBezTo>
                <a:cubicBezTo>
                  <a:pt x="256" y="308"/>
                  <a:pt x="256" y="308"/>
                  <a:pt x="257" y="308"/>
                </a:cubicBezTo>
                <a:cubicBezTo>
                  <a:pt x="258" y="307"/>
                  <a:pt x="259" y="306"/>
                  <a:pt x="260" y="305"/>
                </a:cubicBezTo>
                <a:cubicBezTo>
                  <a:pt x="261" y="303"/>
                  <a:pt x="262" y="302"/>
                  <a:pt x="262" y="302"/>
                </a:cubicBezTo>
                <a:cubicBezTo>
                  <a:pt x="261" y="301"/>
                  <a:pt x="261" y="301"/>
                  <a:pt x="261" y="301"/>
                </a:cubicBezTo>
                <a:cubicBezTo>
                  <a:pt x="260" y="303"/>
                  <a:pt x="260" y="303"/>
                  <a:pt x="260" y="303"/>
                </a:cubicBezTo>
                <a:cubicBezTo>
                  <a:pt x="260" y="303"/>
                  <a:pt x="264" y="306"/>
                  <a:pt x="268" y="309"/>
                </a:cubicBezTo>
                <a:cubicBezTo>
                  <a:pt x="270" y="311"/>
                  <a:pt x="272" y="312"/>
                  <a:pt x="274" y="314"/>
                </a:cubicBezTo>
                <a:cubicBezTo>
                  <a:pt x="276" y="315"/>
                  <a:pt x="278" y="316"/>
                  <a:pt x="279" y="316"/>
                </a:cubicBezTo>
                <a:cubicBezTo>
                  <a:pt x="280" y="315"/>
                  <a:pt x="280" y="315"/>
                  <a:pt x="280" y="315"/>
                </a:cubicBezTo>
                <a:cubicBezTo>
                  <a:pt x="279" y="316"/>
                  <a:pt x="279" y="316"/>
                  <a:pt x="279" y="316"/>
                </a:cubicBezTo>
                <a:cubicBezTo>
                  <a:pt x="280" y="318"/>
                  <a:pt x="282" y="318"/>
                  <a:pt x="284" y="318"/>
                </a:cubicBezTo>
                <a:cubicBezTo>
                  <a:pt x="287" y="318"/>
                  <a:pt x="290" y="316"/>
                  <a:pt x="290" y="316"/>
                </a:cubicBezTo>
                <a:cubicBezTo>
                  <a:pt x="289" y="315"/>
                  <a:pt x="289" y="315"/>
                  <a:pt x="289" y="315"/>
                </a:cubicBezTo>
                <a:cubicBezTo>
                  <a:pt x="288" y="315"/>
                  <a:pt x="288" y="315"/>
                  <a:pt x="288" y="315"/>
                </a:cubicBezTo>
                <a:cubicBezTo>
                  <a:pt x="288" y="315"/>
                  <a:pt x="288" y="317"/>
                  <a:pt x="289" y="320"/>
                </a:cubicBezTo>
                <a:cubicBezTo>
                  <a:pt x="290" y="322"/>
                  <a:pt x="292" y="325"/>
                  <a:pt x="296" y="326"/>
                </a:cubicBezTo>
                <a:cubicBezTo>
                  <a:pt x="296" y="326"/>
                  <a:pt x="296" y="326"/>
                  <a:pt x="296" y="326"/>
                </a:cubicBezTo>
                <a:cubicBezTo>
                  <a:pt x="296" y="326"/>
                  <a:pt x="296" y="326"/>
                  <a:pt x="296" y="326"/>
                </a:cubicBezTo>
                <a:cubicBezTo>
                  <a:pt x="299" y="326"/>
                  <a:pt x="307" y="326"/>
                  <a:pt x="314" y="327"/>
                </a:cubicBezTo>
                <a:cubicBezTo>
                  <a:pt x="318" y="328"/>
                  <a:pt x="321" y="328"/>
                  <a:pt x="324" y="329"/>
                </a:cubicBezTo>
                <a:cubicBezTo>
                  <a:pt x="325" y="330"/>
                  <a:pt x="326" y="330"/>
                  <a:pt x="326" y="331"/>
                </a:cubicBezTo>
                <a:cubicBezTo>
                  <a:pt x="327" y="331"/>
                  <a:pt x="327" y="331"/>
                  <a:pt x="327" y="331"/>
                </a:cubicBezTo>
                <a:cubicBezTo>
                  <a:pt x="327" y="331"/>
                  <a:pt x="327" y="331"/>
                  <a:pt x="327" y="331"/>
                </a:cubicBezTo>
                <a:cubicBezTo>
                  <a:pt x="327" y="334"/>
                  <a:pt x="326" y="339"/>
                  <a:pt x="326" y="345"/>
                </a:cubicBezTo>
                <a:cubicBezTo>
                  <a:pt x="326" y="348"/>
                  <a:pt x="326" y="351"/>
                  <a:pt x="327" y="355"/>
                </a:cubicBezTo>
                <a:cubicBezTo>
                  <a:pt x="328" y="354"/>
                  <a:pt x="328" y="354"/>
                  <a:pt x="328" y="354"/>
                </a:cubicBezTo>
                <a:cubicBezTo>
                  <a:pt x="327" y="354"/>
                  <a:pt x="327" y="354"/>
                  <a:pt x="327" y="354"/>
                </a:cubicBezTo>
                <a:cubicBezTo>
                  <a:pt x="330" y="367"/>
                  <a:pt x="341" y="374"/>
                  <a:pt x="341" y="374"/>
                </a:cubicBezTo>
                <a:cubicBezTo>
                  <a:pt x="342" y="373"/>
                  <a:pt x="342" y="373"/>
                  <a:pt x="342" y="373"/>
                </a:cubicBezTo>
                <a:cubicBezTo>
                  <a:pt x="341" y="373"/>
                  <a:pt x="341" y="373"/>
                  <a:pt x="341" y="373"/>
                </a:cubicBezTo>
                <a:lnTo>
                  <a:pt x="342" y="373"/>
                </a:lnTo>
                <a:close/>
                <a:moveTo>
                  <a:pt x="334" y="99"/>
                </a:moveTo>
                <a:cubicBezTo>
                  <a:pt x="334" y="97"/>
                  <a:pt x="334" y="97"/>
                  <a:pt x="334" y="97"/>
                </a:cubicBezTo>
                <a:cubicBezTo>
                  <a:pt x="330" y="97"/>
                  <a:pt x="326" y="98"/>
                  <a:pt x="324" y="100"/>
                </a:cubicBezTo>
                <a:cubicBezTo>
                  <a:pt x="322" y="102"/>
                  <a:pt x="321" y="105"/>
                  <a:pt x="321" y="107"/>
                </a:cubicBezTo>
                <a:cubicBezTo>
                  <a:pt x="321" y="110"/>
                  <a:pt x="322" y="113"/>
                  <a:pt x="325" y="116"/>
                </a:cubicBezTo>
                <a:cubicBezTo>
                  <a:pt x="327" y="118"/>
                  <a:pt x="330" y="120"/>
                  <a:pt x="334" y="121"/>
                </a:cubicBezTo>
                <a:cubicBezTo>
                  <a:pt x="334" y="121"/>
                  <a:pt x="334" y="121"/>
                  <a:pt x="334" y="121"/>
                </a:cubicBezTo>
                <a:cubicBezTo>
                  <a:pt x="334" y="121"/>
                  <a:pt x="334" y="121"/>
                  <a:pt x="334" y="121"/>
                </a:cubicBezTo>
                <a:cubicBezTo>
                  <a:pt x="334" y="121"/>
                  <a:pt x="335" y="121"/>
                  <a:pt x="335" y="121"/>
                </a:cubicBezTo>
                <a:cubicBezTo>
                  <a:pt x="343" y="121"/>
                  <a:pt x="349" y="115"/>
                  <a:pt x="349" y="108"/>
                </a:cubicBezTo>
                <a:cubicBezTo>
                  <a:pt x="349" y="106"/>
                  <a:pt x="347" y="103"/>
                  <a:pt x="345" y="101"/>
                </a:cubicBezTo>
                <a:cubicBezTo>
                  <a:pt x="342" y="99"/>
                  <a:pt x="339" y="97"/>
                  <a:pt x="334" y="97"/>
                </a:cubicBezTo>
                <a:cubicBezTo>
                  <a:pt x="334" y="99"/>
                  <a:pt x="334" y="99"/>
                  <a:pt x="334" y="99"/>
                </a:cubicBezTo>
                <a:cubicBezTo>
                  <a:pt x="334" y="100"/>
                  <a:pt x="334" y="100"/>
                  <a:pt x="334" y="100"/>
                </a:cubicBezTo>
                <a:cubicBezTo>
                  <a:pt x="338" y="100"/>
                  <a:pt x="341" y="102"/>
                  <a:pt x="343" y="103"/>
                </a:cubicBezTo>
                <a:cubicBezTo>
                  <a:pt x="345" y="104"/>
                  <a:pt x="346" y="106"/>
                  <a:pt x="346" y="108"/>
                </a:cubicBezTo>
                <a:cubicBezTo>
                  <a:pt x="346" y="111"/>
                  <a:pt x="345" y="113"/>
                  <a:pt x="343" y="115"/>
                </a:cubicBezTo>
                <a:cubicBezTo>
                  <a:pt x="341" y="117"/>
                  <a:pt x="338" y="118"/>
                  <a:pt x="335" y="118"/>
                </a:cubicBezTo>
                <a:cubicBezTo>
                  <a:pt x="335" y="118"/>
                  <a:pt x="334" y="118"/>
                  <a:pt x="334" y="118"/>
                </a:cubicBezTo>
                <a:cubicBezTo>
                  <a:pt x="334" y="119"/>
                  <a:pt x="334" y="119"/>
                  <a:pt x="334" y="119"/>
                </a:cubicBezTo>
                <a:cubicBezTo>
                  <a:pt x="334" y="118"/>
                  <a:pt x="334" y="118"/>
                  <a:pt x="334" y="118"/>
                </a:cubicBezTo>
                <a:cubicBezTo>
                  <a:pt x="331" y="117"/>
                  <a:pt x="329" y="116"/>
                  <a:pt x="327" y="114"/>
                </a:cubicBezTo>
                <a:cubicBezTo>
                  <a:pt x="325" y="112"/>
                  <a:pt x="324" y="109"/>
                  <a:pt x="324" y="107"/>
                </a:cubicBezTo>
                <a:cubicBezTo>
                  <a:pt x="324" y="105"/>
                  <a:pt x="325" y="104"/>
                  <a:pt x="326" y="103"/>
                </a:cubicBezTo>
                <a:cubicBezTo>
                  <a:pt x="328" y="101"/>
                  <a:pt x="330" y="100"/>
                  <a:pt x="334" y="100"/>
                </a:cubicBezTo>
                <a:lnTo>
                  <a:pt x="334" y="99"/>
                </a:lnTo>
                <a:close/>
                <a:moveTo>
                  <a:pt x="389" y="122"/>
                </a:moveTo>
                <a:cubicBezTo>
                  <a:pt x="389" y="123"/>
                  <a:pt x="389" y="123"/>
                  <a:pt x="389" y="123"/>
                </a:cubicBezTo>
                <a:cubicBezTo>
                  <a:pt x="389" y="123"/>
                  <a:pt x="389" y="123"/>
                  <a:pt x="389" y="123"/>
                </a:cubicBezTo>
                <a:cubicBezTo>
                  <a:pt x="390" y="124"/>
                  <a:pt x="396" y="126"/>
                  <a:pt x="399" y="130"/>
                </a:cubicBezTo>
                <a:cubicBezTo>
                  <a:pt x="399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0"/>
                </a:cubicBezTo>
                <a:cubicBezTo>
                  <a:pt x="400" y="130"/>
                  <a:pt x="401" y="131"/>
                  <a:pt x="402" y="131"/>
                </a:cubicBezTo>
                <a:cubicBezTo>
                  <a:pt x="404" y="131"/>
                  <a:pt x="405" y="130"/>
                  <a:pt x="406" y="128"/>
                </a:cubicBezTo>
                <a:cubicBezTo>
                  <a:pt x="407" y="127"/>
                  <a:pt x="408" y="125"/>
                  <a:pt x="408" y="123"/>
                </a:cubicBezTo>
                <a:cubicBezTo>
                  <a:pt x="408" y="120"/>
                  <a:pt x="407" y="117"/>
                  <a:pt x="404" y="114"/>
                </a:cubicBezTo>
                <a:cubicBezTo>
                  <a:pt x="404" y="114"/>
                  <a:pt x="404" y="114"/>
                  <a:pt x="404" y="114"/>
                </a:cubicBezTo>
                <a:cubicBezTo>
                  <a:pt x="404" y="114"/>
                  <a:pt x="404" y="114"/>
                  <a:pt x="404" y="114"/>
                </a:cubicBezTo>
                <a:cubicBezTo>
                  <a:pt x="402" y="112"/>
                  <a:pt x="400" y="112"/>
                  <a:pt x="398" y="112"/>
                </a:cubicBezTo>
                <a:cubicBezTo>
                  <a:pt x="397" y="112"/>
                  <a:pt x="395" y="112"/>
                  <a:pt x="394" y="113"/>
                </a:cubicBezTo>
                <a:cubicBezTo>
                  <a:pt x="390" y="116"/>
                  <a:pt x="388" y="121"/>
                  <a:pt x="388" y="121"/>
                </a:cubicBezTo>
                <a:cubicBezTo>
                  <a:pt x="387" y="123"/>
                  <a:pt x="387" y="123"/>
                  <a:pt x="387" y="123"/>
                </a:cubicBezTo>
                <a:cubicBezTo>
                  <a:pt x="389" y="123"/>
                  <a:pt x="389" y="123"/>
                  <a:pt x="389" y="123"/>
                </a:cubicBezTo>
                <a:cubicBezTo>
                  <a:pt x="389" y="122"/>
                  <a:pt x="389" y="122"/>
                  <a:pt x="389" y="122"/>
                </a:cubicBezTo>
                <a:cubicBezTo>
                  <a:pt x="391" y="122"/>
                  <a:pt x="391" y="122"/>
                  <a:pt x="391" y="122"/>
                </a:cubicBezTo>
                <a:cubicBezTo>
                  <a:pt x="391" y="122"/>
                  <a:pt x="391" y="122"/>
                  <a:pt x="391" y="122"/>
                </a:cubicBezTo>
                <a:cubicBezTo>
                  <a:pt x="391" y="121"/>
                  <a:pt x="392" y="119"/>
                  <a:pt x="394" y="118"/>
                </a:cubicBezTo>
                <a:cubicBezTo>
                  <a:pt x="394" y="117"/>
                  <a:pt x="395" y="116"/>
                  <a:pt x="396" y="116"/>
                </a:cubicBezTo>
                <a:cubicBezTo>
                  <a:pt x="397" y="115"/>
                  <a:pt x="397" y="115"/>
                  <a:pt x="398" y="115"/>
                </a:cubicBezTo>
                <a:cubicBezTo>
                  <a:pt x="399" y="115"/>
                  <a:pt x="400" y="115"/>
                  <a:pt x="402" y="116"/>
                </a:cubicBezTo>
                <a:cubicBezTo>
                  <a:pt x="403" y="115"/>
                  <a:pt x="403" y="115"/>
                  <a:pt x="403" y="115"/>
                </a:cubicBezTo>
                <a:cubicBezTo>
                  <a:pt x="402" y="116"/>
                  <a:pt x="402" y="116"/>
                  <a:pt x="402" y="116"/>
                </a:cubicBezTo>
                <a:cubicBezTo>
                  <a:pt x="404" y="118"/>
                  <a:pt x="405" y="121"/>
                  <a:pt x="405" y="123"/>
                </a:cubicBezTo>
                <a:cubicBezTo>
                  <a:pt x="405" y="124"/>
                  <a:pt x="404" y="126"/>
                  <a:pt x="404" y="126"/>
                </a:cubicBezTo>
                <a:cubicBezTo>
                  <a:pt x="403" y="127"/>
                  <a:pt x="403" y="128"/>
                  <a:pt x="402" y="128"/>
                </a:cubicBezTo>
                <a:cubicBezTo>
                  <a:pt x="402" y="128"/>
                  <a:pt x="401" y="128"/>
                  <a:pt x="401" y="127"/>
                </a:cubicBezTo>
                <a:cubicBezTo>
                  <a:pt x="400" y="129"/>
                  <a:pt x="400" y="129"/>
                  <a:pt x="400" y="129"/>
                </a:cubicBezTo>
                <a:cubicBezTo>
                  <a:pt x="401" y="128"/>
                  <a:pt x="401" y="128"/>
                  <a:pt x="401" y="128"/>
                </a:cubicBezTo>
                <a:cubicBezTo>
                  <a:pt x="397" y="123"/>
                  <a:pt x="390" y="121"/>
                  <a:pt x="390" y="120"/>
                </a:cubicBezTo>
                <a:cubicBezTo>
                  <a:pt x="389" y="122"/>
                  <a:pt x="389" y="122"/>
                  <a:pt x="389" y="122"/>
                </a:cubicBezTo>
                <a:cubicBezTo>
                  <a:pt x="391" y="122"/>
                  <a:pt x="391" y="122"/>
                  <a:pt x="391" y="122"/>
                </a:cubicBezTo>
                <a:lnTo>
                  <a:pt x="389" y="122"/>
                </a:lnTo>
                <a:close/>
                <a:moveTo>
                  <a:pt x="370" y="170"/>
                </a:moveTo>
                <a:cubicBezTo>
                  <a:pt x="369" y="171"/>
                  <a:pt x="369" y="171"/>
                  <a:pt x="369" y="171"/>
                </a:cubicBezTo>
                <a:cubicBezTo>
                  <a:pt x="372" y="182"/>
                  <a:pt x="372" y="182"/>
                  <a:pt x="372" y="182"/>
                </a:cubicBezTo>
                <a:cubicBezTo>
                  <a:pt x="372" y="183"/>
                  <a:pt x="372" y="183"/>
                  <a:pt x="372" y="183"/>
                </a:cubicBezTo>
                <a:cubicBezTo>
                  <a:pt x="373" y="183"/>
                  <a:pt x="373" y="183"/>
                  <a:pt x="373" y="183"/>
                </a:cubicBezTo>
                <a:cubicBezTo>
                  <a:pt x="385" y="184"/>
                  <a:pt x="385" y="184"/>
                  <a:pt x="385" y="184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76"/>
                  <a:pt x="387" y="176"/>
                  <a:pt x="387" y="176"/>
                </a:cubicBezTo>
                <a:cubicBezTo>
                  <a:pt x="385" y="176"/>
                  <a:pt x="385" y="176"/>
                  <a:pt x="385" y="176"/>
                </a:cubicBezTo>
                <a:cubicBezTo>
                  <a:pt x="384" y="177"/>
                  <a:pt x="384" y="177"/>
                  <a:pt x="384" y="177"/>
                </a:cubicBezTo>
                <a:cubicBezTo>
                  <a:pt x="384" y="177"/>
                  <a:pt x="385" y="178"/>
                  <a:pt x="387" y="180"/>
                </a:cubicBezTo>
                <a:cubicBezTo>
                  <a:pt x="388" y="182"/>
                  <a:pt x="391" y="184"/>
                  <a:pt x="393" y="184"/>
                </a:cubicBezTo>
                <a:cubicBezTo>
                  <a:pt x="393" y="183"/>
                  <a:pt x="393" y="183"/>
                  <a:pt x="393" y="183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93" y="184"/>
                  <a:pt x="394" y="184"/>
                  <a:pt x="394" y="184"/>
                </a:cubicBezTo>
                <a:cubicBezTo>
                  <a:pt x="395" y="184"/>
                  <a:pt x="396" y="184"/>
                  <a:pt x="396" y="183"/>
                </a:cubicBezTo>
                <a:cubicBezTo>
                  <a:pt x="396" y="183"/>
                  <a:pt x="396" y="182"/>
                  <a:pt x="396" y="181"/>
                </a:cubicBezTo>
                <a:cubicBezTo>
                  <a:pt x="396" y="180"/>
                  <a:pt x="396" y="178"/>
                  <a:pt x="395" y="176"/>
                </a:cubicBezTo>
                <a:cubicBezTo>
                  <a:pt x="394" y="174"/>
                  <a:pt x="393" y="173"/>
                  <a:pt x="393" y="173"/>
                </a:cubicBezTo>
                <a:cubicBezTo>
                  <a:pt x="392" y="173"/>
                  <a:pt x="392" y="173"/>
                  <a:pt x="392" y="173"/>
                </a:cubicBezTo>
                <a:cubicBezTo>
                  <a:pt x="393" y="174"/>
                  <a:pt x="393" y="174"/>
                  <a:pt x="393" y="174"/>
                </a:cubicBezTo>
                <a:cubicBezTo>
                  <a:pt x="398" y="159"/>
                  <a:pt x="398" y="159"/>
                  <a:pt x="398" y="159"/>
                </a:cubicBezTo>
                <a:cubicBezTo>
                  <a:pt x="398" y="157"/>
                  <a:pt x="398" y="157"/>
                  <a:pt x="398" y="157"/>
                </a:cubicBezTo>
                <a:cubicBezTo>
                  <a:pt x="396" y="157"/>
                  <a:pt x="396" y="157"/>
                  <a:pt x="396" y="157"/>
                </a:cubicBezTo>
                <a:cubicBezTo>
                  <a:pt x="393" y="157"/>
                  <a:pt x="393" y="157"/>
                  <a:pt x="393" y="157"/>
                </a:cubicBezTo>
                <a:cubicBezTo>
                  <a:pt x="393" y="157"/>
                  <a:pt x="393" y="157"/>
                  <a:pt x="393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87" y="166"/>
                  <a:pt x="387" y="166"/>
                  <a:pt x="387" y="166"/>
                </a:cubicBezTo>
                <a:cubicBezTo>
                  <a:pt x="388" y="166"/>
                  <a:pt x="388" y="166"/>
                  <a:pt x="388" y="166"/>
                </a:cubicBezTo>
                <a:cubicBezTo>
                  <a:pt x="389" y="165"/>
                  <a:pt x="389" y="165"/>
                  <a:pt x="389" y="165"/>
                </a:cubicBezTo>
                <a:cubicBezTo>
                  <a:pt x="388" y="165"/>
                  <a:pt x="385" y="163"/>
                  <a:pt x="380" y="163"/>
                </a:cubicBezTo>
                <a:cubicBezTo>
                  <a:pt x="379" y="163"/>
                  <a:pt x="376" y="164"/>
                  <a:pt x="374" y="165"/>
                </a:cubicBezTo>
                <a:cubicBezTo>
                  <a:pt x="372" y="166"/>
                  <a:pt x="370" y="167"/>
                  <a:pt x="369" y="170"/>
                </a:cubicBezTo>
                <a:cubicBezTo>
                  <a:pt x="369" y="170"/>
                  <a:pt x="369" y="170"/>
                  <a:pt x="369" y="170"/>
                </a:cubicBezTo>
                <a:cubicBezTo>
                  <a:pt x="369" y="171"/>
                  <a:pt x="369" y="171"/>
                  <a:pt x="369" y="171"/>
                </a:cubicBezTo>
                <a:cubicBezTo>
                  <a:pt x="370" y="170"/>
                  <a:pt x="370" y="170"/>
                  <a:pt x="370" y="170"/>
                </a:cubicBezTo>
                <a:cubicBezTo>
                  <a:pt x="372" y="171"/>
                  <a:pt x="372" y="171"/>
                  <a:pt x="372" y="171"/>
                </a:cubicBezTo>
                <a:cubicBezTo>
                  <a:pt x="373" y="169"/>
                  <a:pt x="374" y="168"/>
                  <a:pt x="376" y="167"/>
                </a:cubicBezTo>
                <a:cubicBezTo>
                  <a:pt x="377" y="167"/>
                  <a:pt x="379" y="166"/>
                  <a:pt x="380" y="166"/>
                </a:cubicBezTo>
                <a:cubicBezTo>
                  <a:pt x="382" y="166"/>
                  <a:pt x="384" y="167"/>
                  <a:pt x="385" y="167"/>
                </a:cubicBezTo>
                <a:cubicBezTo>
                  <a:pt x="386" y="167"/>
                  <a:pt x="386" y="167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9" y="168"/>
                  <a:pt x="389" y="168"/>
                  <a:pt x="389" y="168"/>
                </a:cubicBezTo>
                <a:cubicBezTo>
                  <a:pt x="389" y="167"/>
                  <a:pt x="389" y="167"/>
                  <a:pt x="389" y="167"/>
                </a:cubicBezTo>
                <a:cubicBezTo>
                  <a:pt x="389" y="167"/>
                  <a:pt x="389" y="167"/>
                  <a:pt x="395" y="159"/>
                </a:cubicBezTo>
                <a:cubicBezTo>
                  <a:pt x="393" y="158"/>
                  <a:pt x="393" y="158"/>
                  <a:pt x="393" y="158"/>
                </a:cubicBezTo>
                <a:cubicBezTo>
                  <a:pt x="393" y="160"/>
                  <a:pt x="393" y="160"/>
                  <a:pt x="393" y="160"/>
                </a:cubicBezTo>
                <a:cubicBezTo>
                  <a:pt x="393" y="160"/>
                  <a:pt x="393" y="160"/>
                  <a:pt x="396" y="160"/>
                </a:cubicBezTo>
                <a:cubicBezTo>
                  <a:pt x="396" y="158"/>
                  <a:pt x="396" y="158"/>
                  <a:pt x="396" y="158"/>
                </a:cubicBezTo>
                <a:cubicBezTo>
                  <a:pt x="395" y="158"/>
                  <a:pt x="395" y="158"/>
                  <a:pt x="395" y="158"/>
                </a:cubicBezTo>
                <a:cubicBezTo>
                  <a:pt x="395" y="158"/>
                  <a:pt x="395" y="158"/>
                  <a:pt x="394" y="160"/>
                </a:cubicBezTo>
                <a:cubicBezTo>
                  <a:pt x="394" y="162"/>
                  <a:pt x="393" y="165"/>
                  <a:pt x="391" y="173"/>
                </a:cubicBezTo>
                <a:cubicBezTo>
                  <a:pt x="390" y="173"/>
                  <a:pt x="390" y="173"/>
                  <a:pt x="390" y="173"/>
                </a:cubicBezTo>
                <a:cubicBezTo>
                  <a:pt x="391" y="174"/>
                  <a:pt x="391" y="174"/>
                  <a:pt x="391" y="174"/>
                </a:cubicBezTo>
                <a:cubicBezTo>
                  <a:pt x="391" y="174"/>
                  <a:pt x="391" y="174"/>
                  <a:pt x="391" y="175"/>
                </a:cubicBezTo>
                <a:cubicBezTo>
                  <a:pt x="392" y="176"/>
                  <a:pt x="392" y="177"/>
                  <a:pt x="393" y="178"/>
                </a:cubicBezTo>
                <a:cubicBezTo>
                  <a:pt x="393" y="180"/>
                  <a:pt x="393" y="181"/>
                  <a:pt x="393" y="181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3" y="181"/>
                  <a:pt x="393" y="181"/>
                  <a:pt x="393" y="181"/>
                </a:cubicBezTo>
                <a:cubicBezTo>
                  <a:pt x="392" y="181"/>
                  <a:pt x="390" y="180"/>
                  <a:pt x="389" y="178"/>
                </a:cubicBezTo>
                <a:cubicBezTo>
                  <a:pt x="388" y="177"/>
                  <a:pt x="388" y="177"/>
                  <a:pt x="387" y="176"/>
                </a:cubicBezTo>
                <a:cubicBezTo>
                  <a:pt x="387" y="175"/>
                  <a:pt x="387" y="175"/>
                  <a:pt x="387" y="175"/>
                </a:cubicBezTo>
                <a:cubicBezTo>
                  <a:pt x="387" y="175"/>
                  <a:pt x="387" y="175"/>
                  <a:pt x="387" y="175"/>
                </a:cubicBezTo>
                <a:cubicBezTo>
                  <a:pt x="384" y="170"/>
                  <a:pt x="384" y="170"/>
                  <a:pt x="384" y="170"/>
                </a:cubicBezTo>
                <a:cubicBezTo>
                  <a:pt x="384" y="176"/>
                  <a:pt x="384" y="176"/>
                  <a:pt x="384" y="176"/>
                </a:cubicBezTo>
                <a:cubicBezTo>
                  <a:pt x="384" y="176"/>
                  <a:pt x="384" y="176"/>
                  <a:pt x="384" y="177"/>
                </a:cubicBezTo>
                <a:cubicBezTo>
                  <a:pt x="384" y="178"/>
                  <a:pt x="384" y="179"/>
                  <a:pt x="384" y="183"/>
                </a:cubicBezTo>
                <a:cubicBezTo>
                  <a:pt x="385" y="183"/>
                  <a:pt x="385" y="183"/>
                  <a:pt x="385" y="183"/>
                </a:cubicBezTo>
                <a:cubicBezTo>
                  <a:pt x="385" y="181"/>
                  <a:pt x="385" y="181"/>
                  <a:pt x="385" y="181"/>
                </a:cubicBezTo>
                <a:cubicBezTo>
                  <a:pt x="385" y="181"/>
                  <a:pt x="385" y="181"/>
                  <a:pt x="373" y="180"/>
                </a:cubicBezTo>
                <a:cubicBezTo>
                  <a:pt x="373" y="181"/>
                  <a:pt x="373" y="181"/>
                  <a:pt x="373" y="181"/>
                </a:cubicBezTo>
                <a:cubicBezTo>
                  <a:pt x="375" y="181"/>
                  <a:pt x="375" y="181"/>
                  <a:pt x="375" y="181"/>
                </a:cubicBezTo>
                <a:cubicBezTo>
                  <a:pt x="375" y="181"/>
                  <a:pt x="375" y="181"/>
                  <a:pt x="372" y="170"/>
                </a:cubicBezTo>
                <a:cubicBezTo>
                  <a:pt x="370" y="170"/>
                  <a:pt x="370" y="170"/>
                  <a:pt x="370" y="170"/>
                </a:cubicBezTo>
                <a:cubicBezTo>
                  <a:pt x="372" y="171"/>
                  <a:pt x="372" y="171"/>
                  <a:pt x="372" y="171"/>
                </a:cubicBezTo>
                <a:lnTo>
                  <a:pt x="370" y="170"/>
                </a:lnTo>
                <a:close/>
                <a:moveTo>
                  <a:pt x="435" y="218"/>
                </a:moveTo>
                <a:cubicBezTo>
                  <a:pt x="434" y="218"/>
                  <a:pt x="434" y="218"/>
                  <a:pt x="434" y="218"/>
                </a:cubicBezTo>
                <a:cubicBezTo>
                  <a:pt x="434" y="229"/>
                  <a:pt x="434" y="229"/>
                  <a:pt x="434" y="229"/>
                </a:cubicBezTo>
                <a:cubicBezTo>
                  <a:pt x="434" y="230"/>
                  <a:pt x="434" y="230"/>
                  <a:pt x="434" y="230"/>
                </a:cubicBezTo>
                <a:cubicBezTo>
                  <a:pt x="435" y="230"/>
                  <a:pt x="435" y="230"/>
                  <a:pt x="435" y="230"/>
                </a:cubicBezTo>
                <a:cubicBezTo>
                  <a:pt x="451" y="237"/>
                  <a:pt x="451" y="237"/>
                  <a:pt x="451" y="237"/>
                </a:cubicBezTo>
                <a:cubicBezTo>
                  <a:pt x="452" y="237"/>
                  <a:pt x="452" y="237"/>
                  <a:pt x="452" y="237"/>
                </a:cubicBezTo>
                <a:cubicBezTo>
                  <a:pt x="453" y="236"/>
                  <a:pt x="453" y="236"/>
                  <a:pt x="453" y="236"/>
                </a:cubicBezTo>
                <a:cubicBezTo>
                  <a:pt x="459" y="230"/>
                  <a:pt x="459" y="230"/>
                  <a:pt x="459" y="230"/>
                </a:cubicBezTo>
                <a:cubicBezTo>
                  <a:pt x="458" y="229"/>
                  <a:pt x="458" y="229"/>
                  <a:pt x="458" y="229"/>
                </a:cubicBezTo>
                <a:cubicBezTo>
                  <a:pt x="457" y="228"/>
                  <a:pt x="457" y="228"/>
                  <a:pt x="457" y="228"/>
                </a:cubicBezTo>
                <a:cubicBezTo>
                  <a:pt x="454" y="233"/>
                  <a:pt x="454" y="233"/>
                  <a:pt x="454" y="233"/>
                </a:cubicBezTo>
                <a:cubicBezTo>
                  <a:pt x="454" y="234"/>
                  <a:pt x="454" y="234"/>
                  <a:pt x="454" y="234"/>
                </a:cubicBezTo>
                <a:cubicBezTo>
                  <a:pt x="454" y="235"/>
                  <a:pt x="454" y="235"/>
                  <a:pt x="454" y="235"/>
                </a:cubicBezTo>
                <a:cubicBezTo>
                  <a:pt x="458" y="241"/>
                  <a:pt x="458" y="241"/>
                  <a:pt x="458" y="241"/>
                </a:cubicBezTo>
                <a:cubicBezTo>
                  <a:pt x="459" y="242"/>
                  <a:pt x="459" y="242"/>
                  <a:pt x="459" y="242"/>
                </a:cubicBezTo>
                <a:cubicBezTo>
                  <a:pt x="460" y="242"/>
                  <a:pt x="460" y="242"/>
                  <a:pt x="460" y="242"/>
                </a:cubicBezTo>
                <a:cubicBezTo>
                  <a:pt x="477" y="241"/>
                  <a:pt x="477" y="241"/>
                  <a:pt x="477" y="241"/>
                </a:cubicBezTo>
                <a:cubicBezTo>
                  <a:pt x="478" y="241"/>
                  <a:pt x="478" y="241"/>
                  <a:pt x="478" y="241"/>
                </a:cubicBezTo>
                <a:cubicBezTo>
                  <a:pt x="478" y="241"/>
                  <a:pt x="478" y="241"/>
                  <a:pt x="478" y="241"/>
                </a:cubicBezTo>
                <a:cubicBezTo>
                  <a:pt x="478" y="241"/>
                  <a:pt x="481" y="239"/>
                  <a:pt x="484" y="237"/>
                </a:cubicBezTo>
                <a:cubicBezTo>
                  <a:pt x="486" y="234"/>
                  <a:pt x="490" y="231"/>
                  <a:pt x="490" y="226"/>
                </a:cubicBezTo>
                <a:cubicBezTo>
                  <a:pt x="490" y="224"/>
                  <a:pt x="488" y="222"/>
                  <a:pt x="487" y="220"/>
                </a:cubicBezTo>
                <a:cubicBezTo>
                  <a:pt x="484" y="218"/>
                  <a:pt x="481" y="216"/>
                  <a:pt x="479" y="214"/>
                </a:cubicBezTo>
                <a:cubicBezTo>
                  <a:pt x="476" y="213"/>
                  <a:pt x="474" y="212"/>
                  <a:pt x="474" y="212"/>
                </a:cubicBezTo>
                <a:cubicBezTo>
                  <a:pt x="473" y="214"/>
                  <a:pt x="473" y="214"/>
                  <a:pt x="473" y="214"/>
                </a:cubicBezTo>
                <a:cubicBezTo>
                  <a:pt x="475" y="213"/>
                  <a:pt x="475" y="213"/>
                  <a:pt x="475" y="213"/>
                </a:cubicBezTo>
                <a:cubicBezTo>
                  <a:pt x="475" y="213"/>
                  <a:pt x="474" y="211"/>
                  <a:pt x="473" y="209"/>
                </a:cubicBezTo>
                <a:cubicBezTo>
                  <a:pt x="472" y="208"/>
                  <a:pt x="471" y="206"/>
                  <a:pt x="470" y="206"/>
                </a:cubicBezTo>
                <a:cubicBezTo>
                  <a:pt x="468" y="205"/>
                  <a:pt x="467" y="204"/>
                  <a:pt x="465" y="204"/>
                </a:cubicBezTo>
                <a:cubicBezTo>
                  <a:pt x="464" y="204"/>
                  <a:pt x="464" y="204"/>
                  <a:pt x="463" y="204"/>
                </a:cubicBezTo>
                <a:cubicBezTo>
                  <a:pt x="460" y="205"/>
                  <a:pt x="457" y="207"/>
                  <a:pt x="455" y="209"/>
                </a:cubicBezTo>
                <a:cubicBezTo>
                  <a:pt x="454" y="211"/>
                  <a:pt x="453" y="213"/>
                  <a:pt x="453" y="213"/>
                </a:cubicBezTo>
                <a:cubicBezTo>
                  <a:pt x="454" y="214"/>
                  <a:pt x="454" y="214"/>
                  <a:pt x="454" y="214"/>
                </a:cubicBezTo>
                <a:cubicBezTo>
                  <a:pt x="454" y="212"/>
                  <a:pt x="454" y="212"/>
                  <a:pt x="454" y="212"/>
                </a:cubicBezTo>
                <a:cubicBezTo>
                  <a:pt x="434" y="217"/>
                  <a:pt x="434" y="217"/>
                  <a:pt x="434" y="217"/>
                </a:cubicBezTo>
                <a:cubicBezTo>
                  <a:pt x="434" y="218"/>
                  <a:pt x="434" y="218"/>
                  <a:pt x="434" y="218"/>
                </a:cubicBezTo>
                <a:cubicBezTo>
                  <a:pt x="435" y="218"/>
                  <a:pt x="435" y="218"/>
                  <a:pt x="435" y="218"/>
                </a:cubicBezTo>
                <a:cubicBezTo>
                  <a:pt x="436" y="219"/>
                  <a:pt x="436" y="219"/>
                  <a:pt x="436" y="219"/>
                </a:cubicBezTo>
                <a:cubicBezTo>
                  <a:pt x="455" y="215"/>
                  <a:pt x="455" y="215"/>
                  <a:pt x="455" y="215"/>
                </a:cubicBezTo>
                <a:cubicBezTo>
                  <a:pt x="456" y="214"/>
                  <a:pt x="456" y="214"/>
                  <a:pt x="456" y="214"/>
                </a:cubicBezTo>
                <a:cubicBezTo>
                  <a:pt x="456" y="214"/>
                  <a:pt x="456" y="214"/>
                  <a:pt x="456" y="214"/>
                </a:cubicBezTo>
                <a:cubicBezTo>
                  <a:pt x="456" y="214"/>
                  <a:pt x="456" y="212"/>
                  <a:pt x="458" y="211"/>
                </a:cubicBezTo>
                <a:cubicBezTo>
                  <a:pt x="459" y="209"/>
                  <a:pt x="461" y="208"/>
                  <a:pt x="464" y="207"/>
                </a:cubicBezTo>
                <a:cubicBezTo>
                  <a:pt x="464" y="207"/>
                  <a:pt x="465" y="207"/>
                  <a:pt x="465" y="207"/>
                </a:cubicBezTo>
                <a:cubicBezTo>
                  <a:pt x="466" y="207"/>
                  <a:pt x="467" y="207"/>
                  <a:pt x="468" y="208"/>
                </a:cubicBezTo>
                <a:cubicBezTo>
                  <a:pt x="469" y="209"/>
                  <a:pt x="470" y="210"/>
                  <a:pt x="471" y="212"/>
                </a:cubicBezTo>
                <a:cubicBezTo>
                  <a:pt x="471" y="212"/>
                  <a:pt x="471" y="213"/>
                  <a:pt x="472" y="213"/>
                </a:cubicBezTo>
                <a:cubicBezTo>
                  <a:pt x="472" y="214"/>
                  <a:pt x="472" y="214"/>
                  <a:pt x="472" y="214"/>
                </a:cubicBezTo>
                <a:cubicBezTo>
                  <a:pt x="472" y="214"/>
                  <a:pt x="472" y="214"/>
                  <a:pt x="472" y="214"/>
                </a:cubicBezTo>
                <a:cubicBezTo>
                  <a:pt x="472" y="215"/>
                  <a:pt x="472" y="215"/>
                  <a:pt x="472" y="215"/>
                </a:cubicBezTo>
                <a:cubicBezTo>
                  <a:pt x="473" y="215"/>
                  <a:pt x="473" y="215"/>
                  <a:pt x="473" y="215"/>
                </a:cubicBezTo>
                <a:cubicBezTo>
                  <a:pt x="473" y="215"/>
                  <a:pt x="473" y="215"/>
                  <a:pt x="473" y="215"/>
                </a:cubicBezTo>
                <a:cubicBezTo>
                  <a:pt x="475" y="216"/>
                  <a:pt x="478" y="217"/>
                  <a:pt x="481" y="219"/>
                </a:cubicBezTo>
                <a:cubicBezTo>
                  <a:pt x="483" y="220"/>
                  <a:pt x="484" y="221"/>
                  <a:pt x="485" y="223"/>
                </a:cubicBezTo>
                <a:cubicBezTo>
                  <a:pt x="486" y="224"/>
                  <a:pt x="487" y="225"/>
                  <a:pt x="487" y="226"/>
                </a:cubicBezTo>
                <a:cubicBezTo>
                  <a:pt x="487" y="229"/>
                  <a:pt x="484" y="232"/>
                  <a:pt x="482" y="234"/>
                </a:cubicBezTo>
                <a:cubicBezTo>
                  <a:pt x="480" y="236"/>
                  <a:pt x="479" y="236"/>
                  <a:pt x="478" y="237"/>
                </a:cubicBezTo>
                <a:cubicBezTo>
                  <a:pt x="478" y="237"/>
                  <a:pt x="477" y="238"/>
                  <a:pt x="477" y="238"/>
                </a:cubicBezTo>
                <a:cubicBezTo>
                  <a:pt x="477" y="238"/>
                  <a:pt x="477" y="238"/>
                  <a:pt x="477" y="238"/>
                </a:cubicBezTo>
                <a:cubicBezTo>
                  <a:pt x="477" y="238"/>
                  <a:pt x="477" y="238"/>
                  <a:pt x="477" y="238"/>
                </a:cubicBezTo>
                <a:cubicBezTo>
                  <a:pt x="477" y="239"/>
                  <a:pt x="477" y="239"/>
                  <a:pt x="477" y="239"/>
                </a:cubicBezTo>
                <a:cubicBezTo>
                  <a:pt x="477" y="238"/>
                  <a:pt x="477" y="238"/>
                  <a:pt x="477" y="238"/>
                </a:cubicBezTo>
                <a:cubicBezTo>
                  <a:pt x="477" y="238"/>
                  <a:pt x="477" y="238"/>
                  <a:pt x="460" y="239"/>
                </a:cubicBezTo>
                <a:cubicBezTo>
                  <a:pt x="460" y="241"/>
                  <a:pt x="460" y="241"/>
                  <a:pt x="460" y="241"/>
                </a:cubicBezTo>
                <a:cubicBezTo>
                  <a:pt x="461" y="240"/>
                  <a:pt x="461" y="240"/>
                  <a:pt x="461" y="240"/>
                </a:cubicBezTo>
                <a:cubicBezTo>
                  <a:pt x="461" y="240"/>
                  <a:pt x="461" y="240"/>
                  <a:pt x="457" y="233"/>
                </a:cubicBezTo>
                <a:cubicBezTo>
                  <a:pt x="456" y="234"/>
                  <a:pt x="456" y="234"/>
                  <a:pt x="456" y="234"/>
                </a:cubicBezTo>
                <a:cubicBezTo>
                  <a:pt x="457" y="235"/>
                  <a:pt x="457" y="235"/>
                  <a:pt x="457" y="235"/>
                </a:cubicBezTo>
                <a:cubicBezTo>
                  <a:pt x="457" y="235"/>
                  <a:pt x="457" y="235"/>
                  <a:pt x="460" y="229"/>
                </a:cubicBezTo>
                <a:cubicBezTo>
                  <a:pt x="464" y="221"/>
                  <a:pt x="464" y="221"/>
                  <a:pt x="464" y="221"/>
                </a:cubicBezTo>
                <a:cubicBezTo>
                  <a:pt x="457" y="227"/>
                  <a:pt x="457" y="227"/>
                  <a:pt x="457" y="227"/>
                </a:cubicBezTo>
                <a:cubicBezTo>
                  <a:pt x="457" y="227"/>
                  <a:pt x="457" y="227"/>
                  <a:pt x="450" y="234"/>
                </a:cubicBezTo>
                <a:cubicBezTo>
                  <a:pt x="452" y="235"/>
                  <a:pt x="452" y="235"/>
                  <a:pt x="452" y="235"/>
                </a:cubicBezTo>
                <a:cubicBezTo>
                  <a:pt x="452" y="234"/>
                  <a:pt x="452" y="234"/>
                  <a:pt x="452" y="234"/>
                </a:cubicBezTo>
                <a:cubicBezTo>
                  <a:pt x="452" y="234"/>
                  <a:pt x="452" y="234"/>
                  <a:pt x="436" y="227"/>
                </a:cubicBezTo>
                <a:cubicBezTo>
                  <a:pt x="435" y="229"/>
                  <a:pt x="435" y="229"/>
                  <a:pt x="435" y="229"/>
                </a:cubicBezTo>
                <a:cubicBezTo>
                  <a:pt x="437" y="229"/>
                  <a:pt x="437" y="229"/>
                  <a:pt x="437" y="229"/>
                </a:cubicBezTo>
                <a:cubicBezTo>
                  <a:pt x="437" y="229"/>
                  <a:pt x="437" y="229"/>
                  <a:pt x="437" y="218"/>
                </a:cubicBezTo>
                <a:cubicBezTo>
                  <a:pt x="435" y="218"/>
                  <a:pt x="435" y="218"/>
                  <a:pt x="435" y="218"/>
                </a:cubicBezTo>
                <a:cubicBezTo>
                  <a:pt x="436" y="219"/>
                  <a:pt x="436" y="219"/>
                  <a:pt x="436" y="219"/>
                </a:cubicBezTo>
                <a:lnTo>
                  <a:pt x="435" y="218"/>
                </a:lnTo>
                <a:close/>
                <a:moveTo>
                  <a:pt x="370" y="210"/>
                </a:moveTo>
                <a:cubicBezTo>
                  <a:pt x="369" y="210"/>
                  <a:pt x="369" y="210"/>
                  <a:pt x="369" y="210"/>
                </a:cubicBezTo>
                <a:cubicBezTo>
                  <a:pt x="369" y="213"/>
                  <a:pt x="369" y="215"/>
                  <a:pt x="370" y="216"/>
                </a:cubicBezTo>
                <a:cubicBezTo>
                  <a:pt x="370" y="217"/>
                  <a:pt x="370" y="218"/>
                  <a:pt x="371" y="218"/>
                </a:cubicBezTo>
                <a:cubicBezTo>
                  <a:pt x="371" y="219"/>
                  <a:pt x="372" y="219"/>
                  <a:pt x="373" y="219"/>
                </a:cubicBezTo>
                <a:cubicBezTo>
                  <a:pt x="374" y="219"/>
                  <a:pt x="374" y="219"/>
                  <a:pt x="375" y="218"/>
                </a:cubicBezTo>
                <a:cubicBezTo>
                  <a:pt x="376" y="217"/>
                  <a:pt x="377" y="215"/>
                  <a:pt x="379" y="213"/>
                </a:cubicBezTo>
                <a:cubicBezTo>
                  <a:pt x="379" y="213"/>
                  <a:pt x="379" y="213"/>
                  <a:pt x="379" y="213"/>
                </a:cubicBezTo>
                <a:cubicBezTo>
                  <a:pt x="379" y="213"/>
                  <a:pt x="379" y="213"/>
                  <a:pt x="379" y="213"/>
                </a:cubicBezTo>
                <a:cubicBezTo>
                  <a:pt x="379" y="212"/>
                  <a:pt x="379" y="211"/>
                  <a:pt x="379" y="210"/>
                </a:cubicBezTo>
                <a:cubicBezTo>
                  <a:pt x="379" y="208"/>
                  <a:pt x="378" y="206"/>
                  <a:pt x="378" y="205"/>
                </a:cubicBezTo>
                <a:cubicBezTo>
                  <a:pt x="377" y="204"/>
                  <a:pt x="376" y="203"/>
                  <a:pt x="374" y="203"/>
                </a:cubicBezTo>
                <a:cubicBezTo>
                  <a:pt x="373" y="203"/>
                  <a:pt x="372" y="204"/>
                  <a:pt x="371" y="205"/>
                </a:cubicBezTo>
                <a:cubicBezTo>
                  <a:pt x="370" y="206"/>
                  <a:pt x="369" y="208"/>
                  <a:pt x="369" y="209"/>
                </a:cubicBezTo>
                <a:cubicBezTo>
                  <a:pt x="369" y="209"/>
                  <a:pt x="369" y="209"/>
                  <a:pt x="369" y="209"/>
                </a:cubicBezTo>
                <a:cubicBezTo>
                  <a:pt x="369" y="210"/>
                  <a:pt x="369" y="210"/>
                  <a:pt x="369" y="210"/>
                </a:cubicBezTo>
                <a:cubicBezTo>
                  <a:pt x="370" y="210"/>
                  <a:pt x="370" y="210"/>
                  <a:pt x="370" y="210"/>
                </a:cubicBezTo>
                <a:cubicBezTo>
                  <a:pt x="372" y="210"/>
                  <a:pt x="372" y="210"/>
                  <a:pt x="372" y="210"/>
                </a:cubicBezTo>
                <a:cubicBezTo>
                  <a:pt x="372" y="209"/>
                  <a:pt x="373" y="208"/>
                  <a:pt x="373" y="207"/>
                </a:cubicBezTo>
                <a:cubicBezTo>
                  <a:pt x="374" y="207"/>
                  <a:pt x="374" y="206"/>
                  <a:pt x="374" y="206"/>
                </a:cubicBezTo>
                <a:cubicBezTo>
                  <a:pt x="375" y="206"/>
                  <a:pt x="375" y="206"/>
                  <a:pt x="375" y="207"/>
                </a:cubicBezTo>
                <a:cubicBezTo>
                  <a:pt x="376" y="207"/>
                  <a:pt x="376" y="208"/>
                  <a:pt x="376" y="210"/>
                </a:cubicBezTo>
                <a:cubicBezTo>
                  <a:pt x="376" y="211"/>
                  <a:pt x="376" y="211"/>
                  <a:pt x="376" y="212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6" y="212"/>
                  <a:pt x="376" y="212"/>
                  <a:pt x="376" y="212"/>
                </a:cubicBezTo>
                <a:cubicBezTo>
                  <a:pt x="375" y="213"/>
                  <a:pt x="374" y="214"/>
                  <a:pt x="374" y="215"/>
                </a:cubicBezTo>
                <a:cubicBezTo>
                  <a:pt x="374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2" y="215"/>
                  <a:pt x="372" y="213"/>
                  <a:pt x="372" y="210"/>
                </a:cubicBezTo>
                <a:cubicBezTo>
                  <a:pt x="370" y="210"/>
                  <a:pt x="370" y="210"/>
                  <a:pt x="370" y="210"/>
                </a:cubicBezTo>
                <a:cubicBezTo>
                  <a:pt x="372" y="210"/>
                  <a:pt x="372" y="210"/>
                  <a:pt x="372" y="210"/>
                </a:cubicBezTo>
                <a:lnTo>
                  <a:pt x="370" y="210"/>
                </a:lnTo>
                <a:close/>
                <a:moveTo>
                  <a:pt x="289" y="262"/>
                </a:moveTo>
                <a:cubicBezTo>
                  <a:pt x="290" y="264"/>
                  <a:pt x="290" y="264"/>
                  <a:pt x="290" y="264"/>
                </a:cubicBezTo>
                <a:cubicBezTo>
                  <a:pt x="299" y="261"/>
                  <a:pt x="299" y="261"/>
                  <a:pt x="299" y="261"/>
                </a:cubicBezTo>
                <a:cubicBezTo>
                  <a:pt x="303" y="260"/>
                  <a:pt x="303" y="260"/>
                  <a:pt x="303" y="260"/>
                </a:cubicBezTo>
                <a:cubicBezTo>
                  <a:pt x="299" y="258"/>
                  <a:pt x="299" y="258"/>
                  <a:pt x="299" y="258"/>
                </a:cubicBezTo>
                <a:cubicBezTo>
                  <a:pt x="291" y="254"/>
                  <a:pt x="286" y="251"/>
                  <a:pt x="284" y="250"/>
                </a:cubicBezTo>
                <a:cubicBezTo>
                  <a:pt x="282" y="249"/>
                  <a:pt x="282" y="249"/>
                  <a:pt x="282" y="249"/>
                </a:cubicBezTo>
                <a:cubicBezTo>
                  <a:pt x="277" y="246"/>
                  <a:pt x="277" y="246"/>
                  <a:pt x="277" y="246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4"/>
                  <a:pt x="290" y="264"/>
                  <a:pt x="290" y="264"/>
                </a:cubicBezTo>
                <a:cubicBezTo>
                  <a:pt x="289" y="262"/>
                  <a:pt x="289" y="262"/>
                  <a:pt x="289" y="262"/>
                </a:cubicBezTo>
                <a:cubicBezTo>
                  <a:pt x="290" y="261"/>
                  <a:pt x="290" y="261"/>
                  <a:pt x="290" y="261"/>
                </a:cubicBezTo>
                <a:cubicBezTo>
                  <a:pt x="282" y="249"/>
                  <a:pt x="282" y="249"/>
                  <a:pt x="282" y="249"/>
                </a:cubicBezTo>
                <a:cubicBezTo>
                  <a:pt x="281" y="250"/>
                  <a:pt x="281" y="250"/>
                  <a:pt x="281" y="250"/>
                </a:cubicBezTo>
                <a:cubicBezTo>
                  <a:pt x="280" y="251"/>
                  <a:pt x="280" y="251"/>
                  <a:pt x="280" y="251"/>
                </a:cubicBezTo>
                <a:cubicBezTo>
                  <a:pt x="280" y="251"/>
                  <a:pt x="280" y="251"/>
                  <a:pt x="283" y="253"/>
                </a:cubicBezTo>
                <a:cubicBezTo>
                  <a:pt x="285" y="254"/>
                  <a:pt x="289" y="256"/>
                  <a:pt x="298" y="261"/>
                </a:cubicBezTo>
                <a:cubicBezTo>
                  <a:pt x="299" y="260"/>
                  <a:pt x="299" y="260"/>
                  <a:pt x="299" y="260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8"/>
                  <a:pt x="298" y="258"/>
                  <a:pt x="289" y="261"/>
                </a:cubicBezTo>
                <a:cubicBezTo>
                  <a:pt x="289" y="262"/>
                  <a:pt x="289" y="262"/>
                  <a:pt x="289" y="262"/>
                </a:cubicBezTo>
                <a:cubicBezTo>
                  <a:pt x="290" y="261"/>
                  <a:pt x="290" y="261"/>
                  <a:pt x="290" y="261"/>
                </a:cubicBezTo>
                <a:lnTo>
                  <a:pt x="289" y="262"/>
                </a:lnTo>
                <a:close/>
                <a:moveTo>
                  <a:pt x="273" y="260"/>
                </a:moveTo>
                <a:cubicBezTo>
                  <a:pt x="274" y="261"/>
                  <a:pt x="274" y="261"/>
                  <a:pt x="274" y="261"/>
                </a:cubicBezTo>
                <a:cubicBezTo>
                  <a:pt x="279" y="257"/>
                  <a:pt x="279" y="257"/>
                  <a:pt x="279" y="257"/>
                </a:cubicBezTo>
                <a:cubicBezTo>
                  <a:pt x="281" y="256"/>
                  <a:pt x="281" y="256"/>
                  <a:pt x="281" y="256"/>
                </a:cubicBezTo>
                <a:cubicBezTo>
                  <a:pt x="279" y="254"/>
                  <a:pt x="279" y="254"/>
                  <a:pt x="279" y="254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2" y="250"/>
                  <a:pt x="272" y="250"/>
                  <a:pt x="272" y="250"/>
                </a:cubicBezTo>
                <a:cubicBezTo>
                  <a:pt x="265" y="257"/>
                  <a:pt x="265" y="257"/>
                  <a:pt x="265" y="257"/>
                </a:cubicBezTo>
                <a:cubicBezTo>
                  <a:pt x="263" y="259"/>
                  <a:pt x="263" y="259"/>
                  <a:pt x="263" y="259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4" y="261"/>
                  <a:pt x="274" y="261"/>
                  <a:pt x="274" y="261"/>
                </a:cubicBezTo>
                <a:cubicBezTo>
                  <a:pt x="273" y="260"/>
                  <a:pt x="273" y="260"/>
                  <a:pt x="273" y="260"/>
                </a:cubicBezTo>
                <a:cubicBezTo>
                  <a:pt x="273" y="258"/>
                  <a:pt x="273" y="258"/>
                  <a:pt x="273" y="258"/>
                </a:cubicBezTo>
                <a:cubicBezTo>
                  <a:pt x="267" y="257"/>
                  <a:pt x="267" y="257"/>
                  <a:pt x="267" y="257"/>
                </a:cubicBezTo>
                <a:cubicBezTo>
                  <a:pt x="266" y="258"/>
                  <a:pt x="266" y="258"/>
                  <a:pt x="266" y="258"/>
                </a:cubicBezTo>
                <a:cubicBezTo>
                  <a:pt x="267" y="259"/>
                  <a:pt x="267" y="259"/>
                  <a:pt x="267" y="259"/>
                </a:cubicBezTo>
                <a:cubicBezTo>
                  <a:pt x="267" y="259"/>
                  <a:pt x="267" y="259"/>
                  <a:pt x="274" y="253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2" y="253"/>
                  <a:pt x="272" y="253"/>
                  <a:pt x="272" y="253"/>
                </a:cubicBezTo>
                <a:cubicBezTo>
                  <a:pt x="272" y="253"/>
                  <a:pt x="272" y="253"/>
                  <a:pt x="278" y="257"/>
                </a:cubicBezTo>
                <a:cubicBezTo>
                  <a:pt x="278" y="256"/>
                  <a:pt x="278" y="256"/>
                  <a:pt x="278" y="256"/>
                </a:cubicBezTo>
                <a:cubicBezTo>
                  <a:pt x="278" y="254"/>
                  <a:pt x="278" y="254"/>
                  <a:pt x="278" y="254"/>
                </a:cubicBezTo>
                <a:cubicBezTo>
                  <a:pt x="278" y="254"/>
                  <a:pt x="278" y="254"/>
                  <a:pt x="272" y="258"/>
                </a:cubicBezTo>
                <a:cubicBezTo>
                  <a:pt x="273" y="260"/>
                  <a:pt x="273" y="260"/>
                  <a:pt x="273" y="260"/>
                </a:cubicBezTo>
                <a:cubicBezTo>
                  <a:pt x="273" y="258"/>
                  <a:pt x="273" y="258"/>
                  <a:pt x="273" y="258"/>
                </a:cubicBezTo>
                <a:lnTo>
                  <a:pt x="273" y="260"/>
                </a:lnTo>
                <a:close/>
                <a:moveTo>
                  <a:pt x="300" y="251"/>
                </a:moveTo>
                <a:cubicBezTo>
                  <a:pt x="300" y="253"/>
                  <a:pt x="300" y="253"/>
                  <a:pt x="300" y="253"/>
                </a:cubicBezTo>
                <a:cubicBezTo>
                  <a:pt x="304" y="254"/>
                  <a:pt x="304" y="254"/>
                  <a:pt x="304" y="254"/>
                </a:cubicBezTo>
                <a:cubicBezTo>
                  <a:pt x="305" y="255"/>
                  <a:pt x="305" y="255"/>
                  <a:pt x="305" y="255"/>
                </a:cubicBezTo>
                <a:cubicBezTo>
                  <a:pt x="305" y="254"/>
                  <a:pt x="305" y="254"/>
                  <a:pt x="305" y="254"/>
                </a:cubicBezTo>
                <a:cubicBezTo>
                  <a:pt x="310" y="245"/>
                  <a:pt x="310" y="245"/>
                  <a:pt x="310" y="245"/>
                </a:cubicBezTo>
                <a:cubicBezTo>
                  <a:pt x="310" y="244"/>
                  <a:pt x="310" y="244"/>
                  <a:pt x="310" y="244"/>
                </a:cubicBezTo>
                <a:cubicBezTo>
                  <a:pt x="309" y="243"/>
                  <a:pt x="309" y="243"/>
                  <a:pt x="309" y="243"/>
                </a:cubicBezTo>
                <a:cubicBezTo>
                  <a:pt x="303" y="242"/>
                  <a:pt x="303" y="242"/>
                  <a:pt x="303" y="242"/>
                </a:cubicBezTo>
                <a:cubicBezTo>
                  <a:pt x="302" y="242"/>
                  <a:pt x="302" y="242"/>
                  <a:pt x="302" y="242"/>
                </a:cubicBezTo>
                <a:cubicBezTo>
                  <a:pt x="298" y="252"/>
                  <a:pt x="298" y="252"/>
                  <a:pt x="298" y="252"/>
                </a:cubicBezTo>
                <a:cubicBezTo>
                  <a:pt x="300" y="253"/>
                  <a:pt x="300" y="253"/>
                  <a:pt x="300" y="253"/>
                </a:cubicBezTo>
                <a:cubicBezTo>
                  <a:pt x="300" y="251"/>
                  <a:pt x="300" y="251"/>
                  <a:pt x="300" y="251"/>
                </a:cubicBezTo>
                <a:cubicBezTo>
                  <a:pt x="301" y="252"/>
                  <a:pt x="301" y="252"/>
                  <a:pt x="301" y="252"/>
                </a:cubicBezTo>
                <a:cubicBezTo>
                  <a:pt x="304" y="244"/>
                  <a:pt x="304" y="244"/>
                  <a:pt x="304" y="244"/>
                </a:cubicBezTo>
                <a:cubicBezTo>
                  <a:pt x="303" y="243"/>
                  <a:pt x="303" y="243"/>
                  <a:pt x="303" y="243"/>
                </a:cubicBezTo>
                <a:cubicBezTo>
                  <a:pt x="302" y="245"/>
                  <a:pt x="302" y="245"/>
                  <a:pt x="302" y="245"/>
                </a:cubicBezTo>
                <a:cubicBezTo>
                  <a:pt x="302" y="245"/>
                  <a:pt x="302" y="245"/>
                  <a:pt x="308" y="246"/>
                </a:cubicBezTo>
                <a:cubicBezTo>
                  <a:pt x="308" y="245"/>
                  <a:pt x="308" y="245"/>
                  <a:pt x="308" y="24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07" y="244"/>
                  <a:pt x="307" y="244"/>
                  <a:pt x="303" y="252"/>
                </a:cubicBezTo>
                <a:cubicBezTo>
                  <a:pt x="304" y="253"/>
                  <a:pt x="304" y="253"/>
                  <a:pt x="304" y="253"/>
                </a:cubicBezTo>
                <a:cubicBezTo>
                  <a:pt x="305" y="251"/>
                  <a:pt x="305" y="251"/>
                  <a:pt x="305" y="251"/>
                </a:cubicBezTo>
                <a:cubicBezTo>
                  <a:pt x="305" y="251"/>
                  <a:pt x="305" y="251"/>
                  <a:pt x="301" y="250"/>
                </a:cubicBezTo>
                <a:cubicBezTo>
                  <a:pt x="300" y="251"/>
                  <a:pt x="300" y="251"/>
                  <a:pt x="300" y="251"/>
                </a:cubicBezTo>
                <a:cubicBezTo>
                  <a:pt x="301" y="252"/>
                  <a:pt x="301" y="252"/>
                  <a:pt x="301" y="252"/>
                </a:cubicBezTo>
                <a:lnTo>
                  <a:pt x="300" y="251"/>
                </a:lnTo>
                <a:close/>
                <a:moveTo>
                  <a:pt x="319" y="262"/>
                </a:moveTo>
                <a:cubicBezTo>
                  <a:pt x="318" y="264"/>
                  <a:pt x="318" y="264"/>
                  <a:pt x="318" y="264"/>
                </a:cubicBezTo>
                <a:cubicBezTo>
                  <a:pt x="319" y="264"/>
                  <a:pt x="320" y="264"/>
                  <a:pt x="321" y="264"/>
                </a:cubicBezTo>
                <a:cubicBezTo>
                  <a:pt x="322" y="264"/>
                  <a:pt x="323" y="264"/>
                  <a:pt x="324" y="263"/>
                </a:cubicBezTo>
                <a:cubicBezTo>
                  <a:pt x="324" y="262"/>
                  <a:pt x="325" y="261"/>
                  <a:pt x="325" y="261"/>
                </a:cubicBezTo>
                <a:cubicBezTo>
                  <a:pt x="325" y="259"/>
                  <a:pt x="324" y="258"/>
                  <a:pt x="323" y="257"/>
                </a:cubicBezTo>
                <a:cubicBezTo>
                  <a:pt x="322" y="256"/>
                  <a:pt x="321" y="255"/>
                  <a:pt x="319" y="255"/>
                </a:cubicBezTo>
                <a:cubicBezTo>
                  <a:pt x="317" y="255"/>
                  <a:pt x="316" y="256"/>
                  <a:pt x="314" y="256"/>
                </a:cubicBezTo>
                <a:cubicBezTo>
                  <a:pt x="314" y="257"/>
                  <a:pt x="313" y="257"/>
                  <a:pt x="313" y="257"/>
                </a:cubicBezTo>
                <a:cubicBezTo>
                  <a:pt x="312" y="258"/>
                  <a:pt x="312" y="259"/>
                  <a:pt x="312" y="259"/>
                </a:cubicBezTo>
                <a:cubicBezTo>
                  <a:pt x="312" y="260"/>
                  <a:pt x="312" y="261"/>
                  <a:pt x="313" y="261"/>
                </a:cubicBezTo>
                <a:cubicBezTo>
                  <a:pt x="314" y="262"/>
                  <a:pt x="316" y="263"/>
                  <a:pt x="319" y="264"/>
                </a:cubicBezTo>
                <a:cubicBezTo>
                  <a:pt x="319" y="262"/>
                  <a:pt x="319" y="262"/>
                  <a:pt x="319" y="262"/>
                </a:cubicBezTo>
                <a:cubicBezTo>
                  <a:pt x="318" y="264"/>
                  <a:pt x="318" y="264"/>
                  <a:pt x="318" y="264"/>
                </a:cubicBezTo>
                <a:cubicBezTo>
                  <a:pt x="319" y="262"/>
                  <a:pt x="319" y="262"/>
                  <a:pt x="319" y="262"/>
                </a:cubicBezTo>
                <a:cubicBezTo>
                  <a:pt x="319" y="261"/>
                  <a:pt x="319" y="261"/>
                  <a:pt x="319" y="261"/>
                </a:cubicBezTo>
                <a:cubicBezTo>
                  <a:pt x="317" y="261"/>
                  <a:pt x="316" y="260"/>
                  <a:pt x="316" y="260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6" y="259"/>
                </a:cubicBezTo>
                <a:cubicBezTo>
                  <a:pt x="317" y="259"/>
                  <a:pt x="318" y="258"/>
                  <a:pt x="319" y="258"/>
                </a:cubicBezTo>
                <a:cubicBezTo>
                  <a:pt x="320" y="258"/>
                  <a:pt x="321" y="259"/>
                  <a:pt x="321" y="259"/>
                </a:cubicBezTo>
                <a:cubicBezTo>
                  <a:pt x="321" y="260"/>
                  <a:pt x="322" y="260"/>
                  <a:pt x="322" y="261"/>
                </a:cubicBezTo>
                <a:cubicBezTo>
                  <a:pt x="321" y="261"/>
                  <a:pt x="321" y="261"/>
                  <a:pt x="321" y="261"/>
                </a:cubicBezTo>
                <a:cubicBezTo>
                  <a:pt x="321" y="261"/>
                  <a:pt x="321" y="261"/>
                  <a:pt x="321" y="261"/>
                </a:cubicBezTo>
                <a:cubicBezTo>
                  <a:pt x="321" y="261"/>
                  <a:pt x="320" y="261"/>
                  <a:pt x="320" y="261"/>
                </a:cubicBezTo>
                <a:cubicBezTo>
                  <a:pt x="319" y="261"/>
                  <a:pt x="319" y="261"/>
                  <a:pt x="319" y="261"/>
                </a:cubicBezTo>
                <a:cubicBezTo>
                  <a:pt x="319" y="261"/>
                  <a:pt x="319" y="261"/>
                  <a:pt x="319" y="261"/>
                </a:cubicBezTo>
                <a:lnTo>
                  <a:pt x="319" y="262"/>
                </a:lnTo>
                <a:close/>
                <a:moveTo>
                  <a:pt x="362" y="269"/>
                </a:moveTo>
                <a:cubicBezTo>
                  <a:pt x="362" y="268"/>
                  <a:pt x="362" y="268"/>
                  <a:pt x="362" y="268"/>
                </a:cubicBezTo>
                <a:cubicBezTo>
                  <a:pt x="354" y="270"/>
                  <a:pt x="354" y="270"/>
                  <a:pt x="354" y="270"/>
                </a:cubicBezTo>
                <a:cubicBezTo>
                  <a:pt x="354" y="272"/>
                  <a:pt x="354" y="272"/>
                  <a:pt x="354" y="272"/>
                </a:cubicBezTo>
                <a:cubicBezTo>
                  <a:pt x="355" y="271"/>
                  <a:pt x="355" y="271"/>
                  <a:pt x="355" y="271"/>
                </a:cubicBezTo>
                <a:cubicBezTo>
                  <a:pt x="346" y="259"/>
                  <a:pt x="346" y="259"/>
                  <a:pt x="346" y="259"/>
                </a:cubicBezTo>
                <a:cubicBezTo>
                  <a:pt x="344" y="257"/>
                  <a:pt x="344" y="257"/>
                  <a:pt x="344" y="257"/>
                </a:cubicBezTo>
                <a:cubicBezTo>
                  <a:pt x="343" y="259"/>
                  <a:pt x="343" y="259"/>
                  <a:pt x="343" y="259"/>
                </a:cubicBezTo>
                <a:cubicBezTo>
                  <a:pt x="339" y="268"/>
                  <a:pt x="339" y="268"/>
                  <a:pt x="339" y="268"/>
                </a:cubicBezTo>
                <a:cubicBezTo>
                  <a:pt x="339" y="269"/>
                  <a:pt x="339" y="269"/>
                  <a:pt x="339" y="269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50" y="281"/>
                  <a:pt x="350" y="281"/>
                  <a:pt x="350" y="281"/>
                </a:cubicBezTo>
                <a:cubicBezTo>
                  <a:pt x="351" y="282"/>
                  <a:pt x="351" y="282"/>
                  <a:pt x="351" y="282"/>
                </a:cubicBezTo>
                <a:cubicBezTo>
                  <a:pt x="368" y="266"/>
                  <a:pt x="368" y="266"/>
                  <a:pt x="368" y="266"/>
                </a:cubicBezTo>
                <a:cubicBezTo>
                  <a:pt x="362" y="268"/>
                  <a:pt x="362" y="268"/>
                  <a:pt x="362" y="268"/>
                </a:cubicBezTo>
                <a:cubicBezTo>
                  <a:pt x="362" y="269"/>
                  <a:pt x="362" y="269"/>
                  <a:pt x="362" y="269"/>
                </a:cubicBezTo>
                <a:cubicBezTo>
                  <a:pt x="361" y="268"/>
                  <a:pt x="361" y="268"/>
                  <a:pt x="361" y="268"/>
                </a:cubicBezTo>
                <a:cubicBezTo>
                  <a:pt x="350" y="279"/>
                  <a:pt x="350" y="279"/>
                  <a:pt x="350" y="279"/>
                </a:cubicBezTo>
                <a:cubicBezTo>
                  <a:pt x="351" y="280"/>
                  <a:pt x="351" y="280"/>
                  <a:pt x="351" y="280"/>
                </a:cubicBezTo>
                <a:cubicBezTo>
                  <a:pt x="353" y="279"/>
                  <a:pt x="353" y="279"/>
                  <a:pt x="353" y="279"/>
                </a:cubicBezTo>
                <a:cubicBezTo>
                  <a:pt x="353" y="279"/>
                  <a:pt x="353" y="279"/>
                  <a:pt x="342" y="268"/>
                </a:cubicBezTo>
                <a:cubicBezTo>
                  <a:pt x="341" y="269"/>
                  <a:pt x="341" y="269"/>
                  <a:pt x="341" y="269"/>
                </a:cubicBezTo>
                <a:cubicBezTo>
                  <a:pt x="342" y="270"/>
                  <a:pt x="342" y="270"/>
                  <a:pt x="342" y="270"/>
                </a:cubicBezTo>
                <a:cubicBezTo>
                  <a:pt x="342" y="270"/>
                  <a:pt x="342" y="270"/>
                  <a:pt x="346" y="260"/>
                </a:cubicBezTo>
                <a:cubicBezTo>
                  <a:pt x="345" y="260"/>
                  <a:pt x="345" y="260"/>
                  <a:pt x="345" y="260"/>
                </a:cubicBezTo>
                <a:cubicBezTo>
                  <a:pt x="344" y="261"/>
                  <a:pt x="344" y="261"/>
                  <a:pt x="344" y="261"/>
                </a:cubicBezTo>
                <a:cubicBezTo>
                  <a:pt x="344" y="261"/>
                  <a:pt x="344" y="261"/>
                  <a:pt x="345" y="262"/>
                </a:cubicBezTo>
                <a:cubicBezTo>
                  <a:pt x="346" y="264"/>
                  <a:pt x="348" y="267"/>
                  <a:pt x="353" y="273"/>
                </a:cubicBezTo>
                <a:cubicBezTo>
                  <a:pt x="354" y="274"/>
                  <a:pt x="354" y="274"/>
                  <a:pt x="354" y="274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63" y="270"/>
                </a:cubicBezTo>
                <a:cubicBezTo>
                  <a:pt x="362" y="269"/>
                  <a:pt x="362" y="269"/>
                  <a:pt x="362" y="269"/>
                </a:cubicBezTo>
                <a:cubicBezTo>
                  <a:pt x="361" y="268"/>
                  <a:pt x="361" y="268"/>
                  <a:pt x="361" y="268"/>
                </a:cubicBezTo>
                <a:lnTo>
                  <a:pt x="362" y="269"/>
                </a:lnTo>
                <a:close/>
                <a:moveTo>
                  <a:pt x="473" y="299"/>
                </a:moveTo>
                <a:cubicBezTo>
                  <a:pt x="475" y="299"/>
                  <a:pt x="475" y="299"/>
                  <a:pt x="475" y="299"/>
                </a:cubicBezTo>
                <a:cubicBezTo>
                  <a:pt x="475" y="294"/>
                  <a:pt x="472" y="288"/>
                  <a:pt x="470" y="283"/>
                </a:cubicBezTo>
                <a:cubicBezTo>
                  <a:pt x="467" y="278"/>
                  <a:pt x="465" y="275"/>
                  <a:pt x="465" y="275"/>
                </a:cubicBezTo>
                <a:cubicBezTo>
                  <a:pt x="464" y="274"/>
                  <a:pt x="464" y="274"/>
                  <a:pt x="464" y="274"/>
                </a:cubicBezTo>
                <a:cubicBezTo>
                  <a:pt x="463" y="274"/>
                  <a:pt x="463" y="274"/>
                  <a:pt x="463" y="274"/>
                </a:cubicBezTo>
                <a:cubicBezTo>
                  <a:pt x="444" y="281"/>
                  <a:pt x="444" y="281"/>
                  <a:pt x="444" y="281"/>
                </a:cubicBezTo>
                <a:cubicBezTo>
                  <a:pt x="442" y="282"/>
                  <a:pt x="442" y="282"/>
                  <a:pt x="442" y="282"/>
                </a:cubicBezTo>
                <a:cubicBezTo>
                  <a:pt x="444" y="283"/>
                  <a:pt x="444" y="283"/>
                  <a:pt x="444" y="283"/>
                </a:cubicBezTo>
                <a:cubicBezTo>
                  <a:pt x="449" y="290"/>
                  <a:pt x="449" y="290"/>
                  <a:pt x="449" y="290"/>
                </a:cubicBezTo>
                <a:cubicBezTo>
                  <a:pt x="449" y="290"/>
                  <a:pt x="449" y="290"/>
                  <a:pt x="449" y="290"/>
                </a:cubicBezTo>
                <a:cubicBezTo>
                  <a:pt x="449" y="291"/>
                  <a:pt x="449" y="291"/>
                  <a:pt x="449" y="291"/>
                </a:cubicBezTo>
                <a:cubicBezTo>
                  <a:pt x="449" y="291"/>
                  <a:pt x="449" y="291"/>
                  <a:pt x="449" y="291"/>
                </a:cubicBezTo>
                <a:cubicBezTo>
                  <a:pt x="450" y="291"/>
                  <a:pt x="455" y="295"/>
                  <a:pt x="457" y="299"/>
                </a:cubicBezTo>
                <a:cubicBezTo>
                  <a:pt x="457" y="300"/>
                  <a:pt x="457" y="300"/>
                  <a:pt x="457" y="300"/>
                </a:cubicBezTo>
                <a:cubicBezTo>
                  <a:pt x="457" y="300"/>
                  <a:pt x="457" y="300"/>
                  <a:pt x="457" y="300"/>
                </a:cubicBezTo>
                <a:cubicBezTo>
                  <a:pt x="457" y="300"/>
                  <a:pt x="457" y="300"/>
                  <a:pt x="457" y="300"/>
                </a:cubicBezTo>
                <a:cubicBezTo>
                  <a:pt x="457" y="300"/>
                  <a:pt x="457" y="301"/>
                  <a:pt x="456" y="302"/>
                </a:cubicBezTo>
                <a:cubicBezTo>
                  <a:pt x="456" y="303"/>
                  <a:pt x="454" y="304"/>
                  <a:pt x="453" y="305"/>
                </a:cubicBezTo>
                <a:cubicBezTo>
                  <a:pt x="452" y="306"/>
                  <a:pt x="452" y="306"/>
                  <a:pt x="451" y="307"/>
                </a:cubicBezTo>
                <a:cubicBezTo>
                  <a:pt x="451" y="307"/>
                  <a:pt x="451" y="307"/>
                  <a:pt x="451" y="307"/>
                </a:cubicBezTo>
                <a:cubicBezTo>
                  <a:pt x="449" y="308"/>
                  <a:pt x="449" y="308"/>
                  <a:pt x="449" y="308"/>
                </a:cubicBezTo>
                <a:cubicBezTo>
                  <a:pt x="451" y="309"/>
                  <a:pt x="451" y="309"/>
                  <a:pt x="451" y="309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64" y="318"/>
                  <a:pt x="464" y="318"/>
                  <a:pt x="464" y="318"/>
                </a:cubicBezTo>
                <a:cubicBezTo>
                  <a:pt x="465" y="317"/>
                  <a:pt x="465" y="317"/>
                  <a:pt x="465" y="317"/>
                </a:cubicBezTo>
                <a:cubicBezTo>
                  <a:pt x="465" y="317"/>
                  <a:pt x="467" y="315"/>
                  <a:pt x="470" y="311"/>
                </a:cubicBezTo>
                <a:cubicBezTo>
                  <a:pt x="471" y="309"/>
                  <a:pt x="472" y="307"/>
                  <a:pt x="473" y="305"/>
                </a:cubicBezTo>
                <a:cubicBezTo>
                  <a:pt x="474" y="303"/>
                  <a:pt x="475" y="301"/>
                  <a:pt x="475" y="299"/>
                </a:cubicBezTo>
                <a:cubicBezTo>
                  <a:pt x="473" y="299"/>
                  <a:pt x="473" y="299"/>
                  <a:pt x="473" y="299"/>
                </a:cubicBezTo>
                <a:cubicBezTo>
                  <a:pt x="472" y="299"/>
                  <a:pt x="472" y="299"/>
                  <a:pt x="472" y="299"/>
                </a:cubicBezTo>
                <a:cubicBezTo>
                  <a:pt x="472" y="300"/>
                  <a:pt x="471" y="302"/>
                  <a:pt x="470" y="304"/>
                </a:cubicBezTo>
                <a:cubicBezTo>
                  <a:pt x="469" y="307"/>
                  <a:pt x="467" y="309"/>
                  <a:pt x="465" y="312"/>
                </a:cubicBezTo>
                <a:cubicBezTo>
                  <a:pt x="465" y="313"/>
                  <a:pt x="464" y="314"/>
                  <a:pt x="463" y="314"/>
                </a:cubicBezTo>
                <a:cubicBezTo>
                  <a:pt x="463" y="315"/>
                  <a:pt x="463" y="315"/>
                  <a:pt x="463" y="315"/>
                </a:cubicBezTo>
                <a:cubicBezTo>
                  <a:pt x="464" y="316"/>
                  <a:pt x="464" y="316"/>
                  <a:pt x="464" y="316"/>
                </a:cubicBezTo>
                <a:cubicBezTo>
                  <a:pt x="465" y="315"/>
                  <a:pt x="465" y="315"/>
                  <a:pt x="465" y="315"/>
                </a:cubicBezTo>
                <a:cubicBezTo>
                  <a:pt x="465" y="315"/>
                  <a:pt x="465" y="315"/>
                  <a:pt x="452" y="307"/>
                </a:cubicBezTo>
                <a:cubicBezTo>
                  <a:pt x="452" y="308"/>
                  <a:pt x="452" y="308"/>
                  <a:pt x="452" y="308"/>
                </a:cubicBezTo>
                <a:cubicBezTo>
                  <a:pt x="452" y="309"/>
                  <a:pt x="452" y="309"/>
                  <a:pt x="452" y="309"/>
                </a:cubicBezTo>
                <a:cubicBezTo>
                  <a:pt x="452" y="309"/>
                  <a:pt x="454" y="308"/>
                  <a:pt x="456" y="306"/>
                </a:cubicBezTo>
                <a:cubicBezTo>
                  <a:pt x="457" y="305"/>
                  <a:pt x="458" y="304"/>
                  <a:pt x="459" y="303"/>
                </a:cubicBezTo>
                <a:cubicBezTo>
                  <a:pt x="460" y="302"/>
                  <a:pt x="460" y="301"/>
                  <a:pt x="460" y="300"/>
                </a:cubicBezTo>
                <a:cubicBezTo>
                  <a:pt x="460" y="299"/>
                  <a:pt x="460" y="298"/>
                  <a:pt x="459" y="298"/>
                </a:cubicBezTo>
                <a:cubicBezTo>
                  <a:pt x="458" y="299"/>
                  <a:pt x="458" y="299"/>
                  <a:pt x="458" y="299"/>
                </a:cubicBezTo>
                <a:cubicBezTo>
                  <a:pt x="460" y="298"/>
                  <a:pt x="460" y="298"/>
                  <a:pt x="460" y="298"/>
                </a:cubicBezTo>
                <a:cubicBezTo>
                  <a:pt x="457" y="292"/>
                  <a:pt x="451" y="288"/>
                  <a:pt x="451" y="288"/>
                </a:cubicBezTo>
                <a:cubicBezTo>
                  <a:pt x="450" y="289"/>
                  <a:pt x="450" y="289"/>
                  <a:pt x="450" y="289"/>
                </a:cubicBezTo>
                <a:cubicBezTo>
                  <a:pt x="451" y="288"/>
                  <a:pt x="451" y="288"/>
                  <a:pt x="451" y="288"/>
                </a:cubicBezTo>
                <a:cubicBezTo>
                  <a:pt x="451" y="288"/>
                  <a:pt x="451" y="288"/>
                  <a:pt x="446" y="282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84"/>
                  <a:pt x="445" y="284"/>
                  <a:pt x="445" y="284"/>
                </a:cubicBezTo>
                <a:cubicBezTo>
                  <a:pt x="445" y="284"/>
                  <a:pt x="445" y="284"/>
                  <a:pt x="464" y="277"/>
                </a:cubicBezTo>
                <a:cubicBezTo>
                  <a:pt x="464" y="276"/>
                  <a:pt x="464" y="276"/>
                  <a:pt x="464" y="276"/>
                </a:cubicBezTo>
                <a:cubicBezTo>
                  <a:pt x="462" y="277"/>
                  <a:pt x="462" y="277"/>
                  <a:pt x="462" y="277"/>
                </a:cubicBezTo>
                <a:cubicBezTo>
                  <a:pt x="462" y="277"/>
                  <a:pt x="463" y="277"/>
                  <a:pt x="463" y="277"/>
                </a:cubicBezTo>
                <a:cubicBezTo>
                  <a:pt x="464" y="279"/>
                  <a:pt x="466" y="282"/>
                  <a:pt x="468" y="286"/>
                </a:cubicBezTo>
                <a:cubicBezTo>
                  <a:pt x="470" y="290"/>
                  <a:pt x="472" y="295"/>
                  <a:pt x="472" y="299"/>
                </a:cubicBezTo>
                <a:lnTo>
                  <a:pt x="473" y="299"/>
                </a:lnTo>
                <a:close/>
                <a:moveTo>
                  <a:pt x="430" y="280"/>
                </a:moveTo>
                <a:cubicBezTo>
                  <a:pt x="429" y="278"/>
                  <a:pt x="429" y="278"/>
                  <a:pt x="429" y="278"/>
                </a:cubicBezTo>
                <a:cubicBezTo>
                  <a:pt x="425" y="280"/>
                  <a:pt x="425" y="280"/>
                  <a:pt x="425" y="280"/>
                </a:cubicBezTo>
                <a:cubicBezTo>
                  <a:pt x="424" y="280"/>
                  <a:pt x="424" y="280"/>
                  <a:pt x="424" y="280"/>
                </a:cubicBezTo>
                <a:cubicBezTo>
                  <a:pt x="424" y="282"/>
                  <a:pt x="424" y="282"/>
                  <a:pt x="424" y="282"/>
                </a:cubicBezTo>
                <a:cubicBezTo>
                  <a:pt x="427" y="290"/>
                  <a:pt x="427" y="290"/>
                  <a:pt x="427" y="290"/>
                </a:cubicBezTo>
                <a:cubicBezTo>
                  <a:pt x="428" y="292"/>
                  <a:pt x="428" y="292"/>
                  <a:pt x="428" y="292"/>
                </a:cubicBezTo>
                <a:cubicBezTo>
                  <a:pt x="430" y="290"/>
                  <a:pt x="430" y="290"/>
                  <a:pt x="430" y="290"/>
                </a:cubicBezTo>
                <a:cubicBezTo>
                  <a:pt x="432" y="288"/>
                  <a:pt x="432" y="288"/>
                  <a:pt x="432" y="288"/>
                </a:cubicBezTo>
                <a:cubicBezTo>
                  <a:pt x="433" y="287"/>
                  <a:pt x="433" y="287"/>
                  <a:pt x="433" y="287"/>
                </a:cubicBezTo>
                <a:cubicBezTo>
                  <a:pt x="431" y="278"/>
                  <a:pt x="431" y="278"/>
                  <a:pt x="431" y="278"/>
                </a:cubicBezTo>
                <a:cubicBezTo>
                  <a:pt x="429" y="278"/>
                  <a:pt x="429" y="278"/>
                  <a:pt x="429" y="278"/>
                </a:cubicBezTo>
                <a:cubicBezTo>
                  <a:pt x="430" y="280"/>
                  <a:pt x="430" y="280"/>
                  <a:pt x="430" y="280"/>
                </a:cubicBezTo>
                <a:cubicBezTo>
                  <a:pt x="428" y="280"/>
                  <a:pt x="428" y="280"/>
                  <a:pt x="428" y="280"/>
                </a:cubicBezTo>
                <a:cubicBezTo>
                  <a:pt x="430" y="287"/>
                  <a:pt x="430" y="287"/>
                  <a:pt x="430" y="287"/>
                </a:cubicBezTo>
                <a:cubicBezTo>
                  <a:pt x="431" y="287"/>
                  <a:pt x="431" y="287"/>
                  <a:pt x="431" y="287"/>
                </a:cubicBezTo>
                <a:cubicBezTo>
                  <a:pt x="430" y="286"/>
                  <a:pt x="430" y="286"/>
                  <a:pt x="430" y="286"/>
                </a:cubicBezTo>
                <a:cubicBezTo>
                  <a:pt x="430" y="286"/>
                  <a:pt x="430" y="286"/>
                  <a:pt x="427" y="288"/>
                </a:cubicBezTo>
                <a:cubicBezTo>
                  <a:pt x="429" y="289"/>
                  <a:pt x="429" y="289"/>
                  <a:pt x="429" y="289"/>
                </a:cubicBezTo>
                <a:cubicBezTo>
                  <a:pt x="430" y="289"/>
                  <a:pt x="430" y="289"/>
                  <a:pt x="430" y="289"/>
                </a:cubicBezTo>
                <a:cubicBezTo>
                  <a:pt x="430" y="289"/>
                  <a:pt x="430" y="289"/>
                  <a:pt x="427" y="281"/>
                </a:cubicBezTo>
                <a:cubicBezTo>
                  <a:pt x="426" y="281"/>
                  <a:pt x="426" y="281"/>
                  <a:pt x="426" y="281"/>
                </a:cubicBezTo>
                <a:cubicBezTo>
                  <a:pt x="426" y="283"/>
                  <a:pt x="426" y="283"/>
                  <a:pt x="426" y="283"/>
                </a:cubicBezTo>
                <a:cubicBezTo>
                  <a:pt x="426" y="283"/>
                  <a:pt x="426" y="283"/>
                  <a:pt x="430" y="281"/>
                </a:cubicBezTo>
                <a:cubicBezTo>
                  <a:pt x="430" y="280"/>
                  <a:pt x="430" y="280"/>
                  <a:pt x="430" y="280"/>
                </a:cubicBezTo>
                <a:cubicBezTo>
                  <a:pt x="428" y="280"/>
                  <a:pt x="428" y="280"/>
                  <a:pt x="428" y="280"/>
                </a:cubicBezTo>
                <a:lnTo>
                  <a:pt x="430" y="280"/>
                </a:lnTo>
                <a:close/>
                <a:moveTo>
                  <a:pt x="480" y="281"/>
                </a:moveTo>
                <a:cubicBezTo>
                  <a:pt x="480" y="280"/>
                  <a:pt x="480" y="280"/>
                  <a:pt x="480" y="280"/>
                </a:cubicBezTo>
                <a:cubicBezTo>
                  <a:pt x="471" y="277"/>
                  <a:pt x="471" y="277"/>
                  <a:pt x="471" y="277"/>
                </a:cubicBezTo>
                <a:cubicBezTo>
                  <a:pt x="467" y="276"/>
                  <a:pt x="467" y="276"/>
                  <a:pt x="467" y="276"/>
                </a:cubicBezTo>
                <a:cubicBezTo>
                  <a:pt x="469" y="279"/>
                  <a:pt x="469" y="279"/>
                  <a:pt x="469" y="279"/>
                </a:cubicBezTo>
                <a:cubicBezTo>
                  <a:pt x="472" y="283"/>
                  <a:pt x="472" y="283"/>
                  <a:pt x="472" y="283"/>
                </a:cubicBezTo>
                <a:cubicBezTo>
                  <a:pt x="472" y="284"/>
                  <a:pt x="472" y="284"/>
                  <a:pt x="472" y="284"/>
                </a:cubicBezTo>
                <a:cubicBezTo>
                  <a:pt x="486" y="281"/>
                  <a:pt x="486" y="281"/>
                  <a:pt x="486" y="281"/>
                </a:cubicBezTo>
                <a:cubicBezTo>
                  <a:pt x="480" y="280"/>
                  <a:pt x="480" y="280"/>
                  <a:pt x="480" y="280"/>
                </a:cubicBezTo>
                <a:cubicBezTo>
                  <a:pt x="480" y="281"/>
                  <a:pt x="480" y="281"/>
                  <a:pt x="480" y="281"/>
                </a:cubicBezTo>
                <a:cubicBezTo>
                  <a:pt x="480" y="280"/>
                  <a:pt x="480" y="280"/>
                  <a:pt x="480" y="280"/>
                </a:cubicBezTo>
                <a:cubicBezTo>
                  <a:pt x="473" y="281"/>
                  <a:pt x="473" y="281"/>
                  <a:pt x="473" y="281"/>
                </a:cubicBezTo>
                <a:cubicBezTo>
                  <a:pt x="473" y="283"/>
                  <a:pt x="473" y="283"/>
                  <a:pt x="473" y="283"/>
                </a:cubicBezTo>
                <a:cubicBezTo>
                  <a:pt x="474" y="282"/>
                  <a:pt x="474" y="282"/>
                  <a:pt x="474" y="282"/>
                </a:cubicBezTo>
                <a:cubicBezTo>
                  <a:pt x="474" y="282"/>
                  <a:pt x="474" y="282"/>
                  <a:pt x="472" y="278"/>
                </a:cubicBezTo>
                <a:cubicBezTo>
                  <a:pt x="470" y="278"/>
                  <a:pt x="470" y="278"/>
                  <a:pt x="470" y="278"/>
                </a:cubicBezTo>
                <a:cubicBezTo>
                  <a:pt x="470" y="280"/>
                  <a:pt x="470" y="280"/>
                  <a:pt x="470" y="280"/>
                </a:cubicBezTo>
                <a:cubicBezTo>
                  <a:pt x="470" y="280"/>
                  <a:pt x="470" y="280"/>
                  <a:pt x="480" y="283"/>
                </a:cubicBezTo>
                <a:cubicBezTo>
                  <a:pt x="480" y="281"/>
                  <a:pt x="480" y="281"/>
                  <a:pt x="480" y="281"/>
                </a:cubicBezTo>
                <a:cubicBezTo>
                  <a:pt x="480" y="280"/>
                  <a:pt x="480" y="280"/>
                  <a:pt x="480" y="280"/>
                </a:cubicBezTo>
                <a:lnTo>
                  <a:pt x="480" y="281"/>
                </a:lnTo>
                <a:close/>
                <a:moveTo>
                  <a:pt x="399" y="362"/>
                </a:moveTo>
                <a:cubicBezTo>
                  <a:pt x="400" y="361"/>
                  <a:pt x="400" y="361"/>
                  <a:pt x="400" y="361"/>
                </a:cubicBezTo>
                <a:cubicBezTo>
                  <a:pt x="396" y="356"/>
                  <a:pt x="396" y="356"/>
                  <a:pt x="396" y="356"/>
                </a:cubicBezTo>
                <a:cubicBezTo>
                  <a:pt x="395" y="357"/>
                  <a:pt x="395" y="357"/>
                  <a:pt x="395" y="357"/>
                </a:cubicBezTo>
                <a:cubicBezTo>
                  <a:pt x="395" y="358"/>
                  <a:pt x="395" y="358"/>
                  <a:pt x="395" y="358"/>
                </a:cubicBezTo>
                <a:cubicBezTo>
                  <a:pt x="398" y="357"/>
                  <a:pt x="398" y="357"/>
                  <a:pt x="398" y="357"/>
                </a:cubicBezTo>
                <a:cubicBezTo>
                  <a:pt x="400" y="356"/>
                  <a:pt x="400" y="356"/>
                  <a:pt x="400" y="356"/>
                </a:cubicBezTo>
                <a:cubicBezTo>
                  <a:pt x="399" y="355"/>
                  <a:pt x="399" y="355"/>
                  <a:pt x="399" y="355"/>
                </a:cubicBezTo>
                <a:cubicBezTo>
                  <a:pt x="393" y="345"/>
                  <a:pt x="393" y="345"/>
                  <a:pt x="393" y="345"/>
                </a:cubicBezTo>
                <a:cubicBezTo>
                  <a:pt x="393" y="345"/>
                  <a:pt x="393" y="345"/>
                  <a:pt x="393" y="345"/>
                </a:cubicBezTo>
                <a:cubicBezTo>
                  <a:pt x="392" y="345"/>
                  <a:pt x="392" y="345"/>
                  <a:pt x="392" y="345"/>
                </a:cubicBezTo>
                <a:cubicBezTo>
                  <a:pt x="387" y="345"/>
                  <a:pt x="387" y="345"/>
                  <a:pt x="387" y="345"/>
                </a:cubicBezTo>
                <a:cubicBezTo>
                  <a:pt x="387" y="346"/>
                  <a:pt x="387" y="346"/>
                  <a:pt x="387" y="346"/>
                </a:cubicBezTo>
                <a:cubicBezTo>
                  <a:pt x="388" y="345"/>
                  <a:pt x="388" y="345"/>
                  <a:pt x="388" y="345"/>
                </a:cubicBezTo>
                <a:cubicBezTo>
                  <a:pt x="382" y="337"/>
                  <a:pt x="382" y="337"/>
                  <a:pt x="382" y="337"/>
                </a:cubicBezTo>
                <a:cubicBezTo>
                  <a:pt x="381" y="335"/>
                  <a:pt x="381" y="335"/>
                  <a:pt x="381" y="335"/>
                </a:cubicBezTo>
                <a:cubicBezTo>
                  <a:pt x="380" y="337"/>
                  <a:pt x="380" y="337"/>
                  <a:pt x="380" y="337"/>
                </a:cubicBezTo>
                <a:cubicBezTo>
                  <a:pt x="372" y="348"/>
                  <a:pt x="372" y="348"/>
                  <a:pt x="372" y="348"/>
                </a:cubicBezTo>
                <a:cubicBezTo>
                  <a:pt x="371" y="349"/>
                  <a:pt x="371" y="349"/>
                  <a:pt x="371" y="349"/>
                </a:cubicBezTo>
                <a:cubicBezTo>
                  <a:pt x="372" y="350"/>
                  <a:pt x="372" y="350"/>
                  <a:pt x="372" y="350"/>
                </a:cubicBezTo>
                <a:cubicBezTo>
                  <a:pt x="394" y="369"/>
                  <a:pt x="394" y="369"/>
                  <a:pt x="394" y="369"/>
                </a:cubicBezTo>
                <a:cubicBezTo>
                  <a:pt x="395" y="370"/>
                  <a:pt x="395" y="370"/>
                  <a:pt x="395" y="370"/>
                </a:cubicBezTo>
                <a:cubicBezTo>
                  <a:pt x="401" y="362"/>
                  <a:pt x="401" y="362"/>
                  <a:pt x="401" y="362"/>
                </a:cubicBezTo>
                <a:cubicBezTo>
                  <a:pt x="400" y="361"/>
                  <a:pt x="400" y="361"/>
                  <a:pt x="400" y="361"/>
                </a:cubicBezTo>
                <a:cubicBezTo>
                  <a:pt x="399" y="362"/>
                  <a:pt x="399" y="362"/>
                  <a:pt x="399" y="362"/>
                </a:cubicBezTo>
                <a:cubicBezTo>
                  <a:pt x="398" y="361"/>
                  <a:pt x="398" y="361"/>
                  <a:pt x="398" y="361"/>
                </a:cubicBezTo>
                <a:cubicBezTo>
                  <a:pt x="394" y="367"/>
                  <a:pt x="394" y="367"/>
                  <a:pt x="394" y="367"/>
                </a:cubicBezTo>
                <a:cubicBezTo>
                  <a:pt x="395" y="368"/>
                  <a:pt x="395" y="368"/>
                  <a:pt x="395" y="368"/>
                </a:cubicBezTo>
                <a:cubicBezTo>
                  <a:pt x="396" y="366"/>
                  <a:pt x="396" y="366"/>
                  <a:pt x="396" y="366"/>
                </a:cubicBezTo>
                <a:cubicBezTo>
                  <a:pt x="396" y="366"/>
                  <a:pt x="396" y="366"/>
                  <a:pt x="374" y="348"/>
                </a:cubicBezTo>
                <a:cubicBezTo>
                  <a:pt x="373" y="349"/>
                  <a:pt x="373" y="349"/>
                  <a:pt x="373" y="349"/>
                </a:cubicBezTo>
                <a:cubicBezTo>
                  <a:pt x="374" y="350"/>
                  <a:pt x="374" y="350"/>
                  <a:pt x="374" y="350"/>
                </a:cubicBezTo>
                <a:cubicBezTo>
                  <a:pt x="374" y="350"/>
                  <a:pt x="374" y="350"/>
                  <a:pt x="382" y="339"/>
                </a:cubicBezTo>
                <a:cubicBezTo>
                  <a:pt x="381" y="338"/>
                  <a:pt x="381" y="338"/>
                  <a:pt x="381" y="338"/>
                </a:cubicBezTo>
                <a:cubicBezTo>
                  <a:pt x="380" y="339"/>
                  <a:pt x="380" y="339"/>
                  <a:pt x="380" y="339"/>
                </a:cubicBezTo>
                <a:cubicBezTo>
                  <a:pt x="380" y="339"/>
                  <a:pt x="380" y="339"/>
                  <a:pt x="385" y="347"/>
                </a:cubicBezTo>
                <a:cubicBezTo>
                  <a:pt x="386" y="348"/>
                  <a:pt x="386" y="348"/>
                  <a:pt x="386" y="348"/>
                </a:cubicBezTo>
                <a:cubicBezTo>
                  <a:pt x="387" y="348"/>
                  <a:pt x="387" y="348"/>
                  <a:pt x="387" y="348"/>
                </a:cubicBezTo>
                <a:cubicBezTo>
                  <a:pt x="387" y="348"/>
                  <a:pt x="387" y="348"/>
                  <a:pt x="392" y="348"/>
                </a:cubicBezTo>
                <a:cubicBezTo>
                  <a:pt x="392" y="346"/>
                  <a:pt x="392" y="346"/>
                  <a:pt x="392" y="346"/>
                </a:cubicBezTo>
                <a:cubicBezTo>
                  <a:pt x="391" y="347"/>
                  <a:pt x="391" y="347"/>
                  <a:pt x="391" y="347"/>
                </a:cubicBezTo>
                <a:cubicBezTo>
                  <a:pt x="391" y="347"/>
                  <a:pt x="391" y="347"/>
                  <a:pt x="396" y="356"/>
                </a:cubicBezTo>
                <a:cubicBezTo>
                  <a:pt x="397" y="355"/>
                  <a:pt x="397" y="355"/>
                  <a:pt x="397" y="355"/>
                </a:cubicBezTo>
                <a:cubicBezTo>
                  <a:pt x="397" y="354"/>
                  <a:pt x="397" y="354"/>
                  <a:pt x="397" y="354"/>
                </a:cubicBezTo>
                <a:cubicBezTo>
                  <a:pt x="397" y="354"/>
                  <a:pt x="397" y="354"/>
                  <a:pt x="394" y="355"/>
                </a:cubicBezTo>
                <a:cubicBezTo>
                  <a:pt x="392" y="356"/>
                  <a:pt x="392" y="356"/>
                  <a:pt x="392" y="356"/>
                </a:cubicBezTo>
                <a:cubicBezTo>
                  <a:pt x="394" y="358"/>
                  <a:pt x="394" y="358"/>
                  <a:pt x="394" y="358"/>
                </a:cubicBezTo>
                <a:cubicBezTo>
                  <a:pt x="394" y="358"/>
                  <a:pt x="394" y="358"/>
                  <a:pt x="398" y="363"/>
                </a:cubicBezTo>
                <a:cubicBezTo>
                  <a:pt x="399" y="362"/>
                  <a:pt x="399" y="362"/>
                  <a:pt x="399" y="362"/>
                </a:cubicBezTo>
                <a:cubicBezTo>
                  <a:pt x="398" y="361"/>
                  <a:pt x="398" y="361"/>
                  <a:pt x="398" y="361"/>
                </a:cubicBezTo>
                <a:lnTo>
                  <a:pt x="399" y="362"/>
                </a:lnTo>
                <a:close/>
                <a:moveTo>
                  <a:pt x="399" y="370"/>
                </a:moveTo>
                <a:cubicBezTo>
                  <a:pt x="398" y="372"/>
                  <a:pt x="398" y="372"/>
                  <a:pt x="398" y="372"/>
                </a:cubicBezTo>
                <a:cubicBezTo>
                  <a:pt x="406" y="376"/>
                  <a:pt x="406" y="376"/>
                  <a:pt x="406" y="376"/>
                </a:cubicBezTo>
                <a:cubicBezTo>
                  <a:pt x="407" y="374"/>
                  <a:pt x="407" y="374"/>
                  <a:pt x="407" y="374"/>
                </a:cubicBezTo>
                <a:cubicBezTo>
                  <a:pt x="406" y="375"/>
                  <a:pt x="406" y="375"/>
                  <a:pt x="406" y="375"/>
                </a:cubicBezTo>
                <a:cubicBezTo>
                  <a:pt x="407" y="378"/>
                  <a:pt x="407" y="378"/>
                  <a:pt x="407" y="378"/>
                </a:cubicBezTo>
                <a:cubicBezTo>
                  <a:pt x="408" y="379"/>
                  <a:pt x="408" y="379"/>
                  <a:pt x="408" y="379"/>
                </a:cubicBezTo>
                <a:cubicBezTo>
                  <a:pt x="409" y="378"/>
                  <a:pt x="409" y="378"/>
                  <a:pt x="409" y="378"/>
                </a:cubicBezTo>
                <a:cubicBezTo>
                  <a:pt x="418" y="374"/>
                  <a:pt x="418" y="374"/>
                  <a:pt x="418" y="374"/>
                </a:cubicBezTo>
                <a:cubicBezTo>
                  <a:pt x="419" y="374"/>
                  <a:pt x="419" y="374"/>
                  <a:pt x="419" y="374"/>
                </a:cubicBezTo>
                <a:cubicBezTo>
                  <a:pt x="419" y="373"/>
                  <a:pt x="419" y="373"/>
                  <a:pt x="419" y="373"/>
                </a:cubicBezTo>
                <a:cubicBezTo>
                  <a:pt x="418" y="367"/>
                  <a:pt x="418" y="367"/>
                  <a:pt x="418" y="367"/>
                </a:cubicBezTo>
                <a:cubicBezTo>
                  <a:pt x="418" y="366"/>
                  <a:pt x="418" y="366"/>
                  <a:pt x="418" y="366"/>
                </a:cubicBezTo>
                <a:cubicBezTo>
                  <a:pt x="416" y="366"/>
                  <a:pt x="416" y="366"/>
                  <a:pt x="416" y="366"/>
                </a:cubicBezTo>
                <a:cubicBezTo>
                  <a:pt x="408" y="366"/>
                  <a:pt x="404" y="366"/>
                  <a:pt x="402" y="366"/>
                </a:cubicBezTo>
                <a:cubicBezTo>
                  <a:pt x="400" y="366"/>
                  <a:pt x="400" y="366"/>
                  <a:pt x="400" y="366"/>
                </a:cubicBezTo>
                <a:cubicBezTo>
                  <a:pt x="399" y="366"/>
                  <a:pt x="399" y="366"/>
                  <a:pt x="399" y="366"/>
                </a:cubicBezTo>
                <a:cubicBezTo>
                  <a:pt x="397" y="370"/>
                  <a:pt x="397" y="370"/>
                  <a:pt x="397" y="370"/>
                </a:cubicBezTo>
                <a:cubicBezTo>
                  <a:pt x="397" y="371"/>
                  <a:pt x="397" y="371"/>
                  <a:pt x="397" y="371"/>
                </a:cubicBezTo>
                <a:cubicBezTo>
                  <a:pt x="398" y="372"/>
                  <a:pt x="398" y="372"/>
                  <a:pt x="398" y="372"/>
                </a:cubicBezTo>
                <a:cubicBezTo>
                  <a:pt x="399" y="370"/>
                  <a:pt x="399" y="370"/>
                  <a:pt x="399" y="370"/>
                </a:cubicBezTo>
                <a:cubicBezTo>
                  <a:pt x="400" y="371"/>
                  <a:pt x="400" y="371"/>
                  <a:pt x="400" y="371"/>
                </a:cubicBezTo>
                <a:cubicBezTo>
                  <a:pt x="401" y="368"/>
                  <a:pt x="401" y="368"/>
                  <a:pt x="401" y="368"/>
                </a:cubicBezTo>
                <a:cubicBezTo>
                  <a:pt x="400" y="368"/>
                  <a:pt x="400" y="368"/>
                  <a:pt x="400" y="368"/>
                </a:cubicBezTo>
                <a:cubicBezTo>
                  <a:pt x="400" y="369"/>
                  <a:pt x="400" y="369"/>
                  <a:pt x="400" y="369"/>
                </a:cubicBezTo>
                <a:cubicBezTo>
                  <a:pt x="400" y="369"/>
                  <a:pt x="400" y="369"/>
                  <a:pt x="402" y="369"/>
                </a:cubicBezTo>
                <a:cubicBezTo>
                  <a:pt x="404" y="369"/>
                  <a:pt x="408" y="369"/>
                  <a:pt x="416" y="369"/>
                </a:cubicBezTo>
                <a:cubicBezTo>
                  <a:pt x="416" y="368"/>
                  <a:pt x="416" y="368"/>
                  <a:pt x="416" y="368"/>
                </a:cubicBezTo>
                <a:cubicBezTo>
                  <a:pt x="415" y="368"/>
                  <a:pt x="415" y="368"/>
                  <a:pt x="415" y="368"/>
                </a:cubicBezTo>
                <a:cubicBezTo>
                  <a:pt x="415" y="368"/>
                  <a:pt x="415" y="368"/>
                  <a:pt x="416" y="373"/>
                </a:cubicBezTo>
                <a:cubicBezTo>
                  <a:pt x="418" y="373"/>
                  <a:pt x="418" y="373"/>
                  <a:pt x="418" y="373"/>
                </a:cubicBezTo>
                <a:cubicBezTo>
                  <a:pt x="417" y="372"/>
                  <a:pt x="417" y="372"/>
                  <a:pt x="417" y="372"/>
                </a:cubicBezTo>
                <a:cubicBezTo>
                  <a:pt x="417" y="372"/>
                  <a:pt x="417" y="372"/>
                  <a:pt x="408" y="376"/>
                </a:cubicBezTo>
                <a:cubicBezTo>
                  <a:pt x="408" y="377"/>
                  <a:pt x="408" y="377"/>
                  <a:pt x="408" y="377"/>
                </a:cubicBezTo>
                <a:cubicBezTo>
                  <a:pt x="410" y="376"/>
                  <a:pt x="410" y="376"/>
                  <a:pt x="410" y="376"/>
                </a:cubicBezTo>
                <a:cubicBezTo>
                  <a:pt x="410" y="376"/>
                  <a:pt x="410" y="376"/>
                  <a:pt x="408" y="374"/>
                </a:cubicBezTo>
                <a:cubicBezTo>
                  <a:pt x="408" y="373"/>
                  <a:pt x="408" y="373"/>
                  <a:pt x="408" y="373"/>
                </a:cubicBezTo>
                <a:cubicBezTo>
                  <a:pt x="408" y="373"/>
                  <a:pt x="408" y="373"/>
                  <a:pt x="408" y="373"/>
                </a:cubicBezTo>
                <a:cubicBezTo>
                  <a:pt x="408" y="373"/>
                  <a:pt x="408" y="373"/>
                  <a:pt x="399" y="369"/>
                </a:cubicBezTo>
                <a:cubicBezTo>
                  <a:pt x="399" y="370"/>
                  <a:pt x="399" y="370"/>
                  <a:pt x="399" y="370"/>
                </a:cubicBezTo>
                <a:cubicBezTo>
                  <a:pt x="400" y="371"/>
                  <a:pt x="400" y="371"/>
                  <a:pt x="400" y="371"/>
                </a:cubicBezTo>
                <a:lnTo>
                  <a:pt x="399" y="370"/>
                </a:lnTo>
                <a:close/>
                <a:moveTo>
                  <a:pt x="403" y="391"/>
                </a:moveTo>
                <a:cubicBezTo>
                  <a:pt x="404" y="390"/>
                  <a:pt x="404" y="390"/>
                  <a:pt x="404" y="390"/>
                </a:cubicBezTo>
                <a:cubicBezTo>
                  <a:pt x="397" y="382"/>
                  <a:pt x="397" y="382"/>
                  <a:pt x="397" y="382"/>
                </a:cubicBezTo>
                <a:cubicBezTo>
                  <a:pt x="397" y="381"/>
                  <a:pt x="397" y="381"/>
                  <a:pt x="397" y="381"/>
                </a:cubicBezTo>
                <a:cubicBezTo>
                  <a:pt x="396" y="381"/>
                  <a:pt x="396" y="381"/>
                  <a:pt x="396" y="381"/>
                </a:cubicBezTo>
                <a:cubicBezTo>
                  <a:pt x="393" y="381"/>
                  <a:pt x="393" y="381"/>
                  <a:pt x="393" y="381"/>
                </a:cubicBezTo>
                <a:cubicBezTo>
                  <a:pt x="392" y="381"/>
                  <a:pt x="392" y="381"/>
                  <a:pt x="392" y="381"/>
                </a:cubicBezTo>
                <a:cubicBezTo>
                  <a:pt x="392" y="382"/>
                  <a:pt x="392" y="382"/>
                  <a:pt x="392" y="382"/>
                </a:cubicBezTo>
                <a:cubicBezTo>
                  <a:pt x="392" y="393"/>
                  <a:pt x="392" y="393"/>
                  <a:pt x="392" y="393"/>
                </a:cubicBezTo>
                <a:cubicBezTo>
                  <a:pt x="392" y="395"/>
                  <a:pt x="392" y="395"/>
                  <a:pt x="392" y="395"/>
                </a:cubicBezTo>
                <a:cubicBezTo>
                  <a:pt x="405" y="391"/>
                  <a:pt x="405" y="391"/>
                  <a:pt x="405" y="391"/>
                </a:cubicBezTo>
                <a:cubicBezTo>
                  <a:pt x="404" y="390"/>
                  <a:pt x="404" y="390"/>
                  <a:pt x="404" y="390"/>
                </a:cubicBezTo>
                <a:cubicBezTo>
                  <a:pt x="403" y="391"/>
                  <a:pt x="403" y="391"/>
                  <a:pt x="403" y="391"/>
                </a:cubicBezTo>
                <a:cubicBezTo>
                  <a:pt x="402" y="389"/>
                  <a:pt x="402" y="389"/>
                  <a:pt x="402" y="389"/>
                </a:cubicBezTo>
                <a:cubicBezTo>
                  <a:pt x="393" y="392"/>
                  <a:pt x="393" y="392"/>
                  <a:pt x="393" y="392"/>
                </a:cubicBezTo>
                <a:cubicBezTo>
                  <a:pt x="393" y="393"/>
                  <a:pt x="393" y="393"/>
                  <a:pt x="393" y="393"/>
                </a:cubicBezTo>
                <a:cubicBezTo>
                  <a:pt x="395" y="393"/>
                  <a:pt x="395" y="393"/>
                  <a:pt x="395" y="393"/>
                </a:cubicBezTo>
                <a:cubicBezTo>
                  <a:pt x="395" y="393"/>
                  <a:pt x="395" y="393"/>
                  <a:pt x="395" y="382"/>
                </a:cubicBezTo>
                <a:cubicBezTo>
                  <a:pt x="393" y="382"/>
                  <a:pt x="393" y="382"/>
                  <a:pt x="393" y="382"/>
                </a:cubicBezTo>
                <a:cubicBezTo>
                  <a:pt x="393" y="384"/>
                  <a:pt x="393" y="384"/>
                  <a:pt x="393" y="384"/>
                </a:cubicBezTo>
                <a:cubicBezTo>
                  <a:pt x="393" y="384"/>
                  <a:pt x="393" y="384"/>
                  <a:pt x="396" y="384"/>
                </a:cubicBezTo>
                <a:cubicBezTo>
                  <a:pt x="396" y="382"/>
                  <a:pt x="396" y="382"/>
                  <a:pt x="396" y="382"/>
                </a:cubicBezTo>
                <a:cubicBezTo>
                  <a:pt x="395" y="383"/>
                  <a:pt x="395" y="383"/>
                  <a:pt x="395" y="383"/>
                </a:cubicBezTo>
                <a:cubicBezTo>
                  <a:pt x="395" y="383"/>
                  <a:pt x="395" y="383"/>
                  <a:pt x="402" y="392"/>
                </a:cubicBezTo>
                <a:cubicBezTo>
                  <a:pt x="403" y="391"/>
                  <a:pt x="403" y="391"/>
                  <a:pt x="403" y="391"/>
                </a:cubicBezTo>
                <a:cubicBezTo>
                  <a:pt x="402" y="389"/>
                  <a:pt x="402" y="389"/>
                  <a:pt x="402" y="389"/>
                </a:cubicBezTo>
                <a:lnTo>
                  <a:pt x="403" y="391"/>
                </a:lnTo>
                <a:close/>
                <a:moveTo>
                  <a:pt x="384" y="370"/>
                </a:moveTo>
                <a:cubicBezTo>
                  <a:pt x="383" y="369"/>
                  <a:pt x="383" y="369"/>
                  <a:pt x="383" y="369"/>
                </a:cubicBezTo>
                <a:cubicBezTo>
                  <a:pt x="375" y="376"/>
                  <a:pt x="375" y="376"/>
                  <a:pt x="375" y="376"/>
                </a:cubicBezTo>
                <a:cubicBezTo>
                  <a:pt x="372" y="378"/>
                  <a:pt x="372" y="378"/>
                  <a:pt x="372" y="378"/>
                </a:cubicBezTo>
                <a:cubicBezTo>
                  <a:pt x="376" y="379"/>
                  <a:pt x="376" y="379"/>
                  <a:pt x="376" y="379"/>
                </a:cubicBezTo>
                <a:cubicBezTo>
                  <a:pt x="385" y="380"/>
                  <a:pt x="385" y="380"/>
                  <a:pt x="385" y="380"/>
                </a:cubicBezTo>
                <a:cubicBezTo>
                  <a:pt x="387" y="380"/>
                  <a:pt x="387" y="380"/>
                  <a:pt x="387" y="380"/>
                </a:cubicBezTo>
                <a:cubicBezTo>
                  <a:pt x="385" y="367"/>
                  <a:pt x="385" y="367"/>
                  <a:pt x="385" y="367"/>
                </a:cubicBezTo>
                <a:cubicBezTo>
                  <a:pt x="383" y="369"/>
                  <a:pt x="383" y="369"/>
                  <a:pt x="383" y="369"/>
                </a:cubicBezTo>
                <a:cubicBezTo>
                  <a:pt x="384" y="370"/>
                  <a:pt x="384" y="370"/>
                  <a:pt x="384" y="370"/>
                </a:cubicBezTo>
                <a:cubicBezTo>
                  <a:pt x="382" y="371"/>
                  <a:pt x="382" y="371"/>
                  <a:pt x="382" y="371"/>
                </a:cubicBezTo>
                <a:cubicBezTo>
                  <a:pt x="384" y="379"/>
                  <a:pt x="384" y="379"/>
                  <a:pt x="384" y="379"/>
                </a:cubicBezTo>
                <a:cubicBezTo>
                  <a:pt x="385" y="378"/>
                  <a:pt x="385" y="378"/>
                  <a:pt x="385" y="378"/>
                </a:cubicBezTo>
                <a:cubicBezTo>
                  <a:pt x="385" y="377"/>
                  <a:pt x="385" y="377"/>
                  <a:pt x="385" y="377"/>
                </a:cubicBezTo>
                <a:cubicBezTo>
                  <a:pt x="385" y="377"/>
                  <a:pt x="385" y="377"/>
                  <a:pt x="376" y="376"/>
                </a:cubicBezTo>
                <a:cubicBezTo>
                  <a:pt x="376" y="377"/>
                  <a:pt x="376" y="377"/>
                  <a:pt x="376" y="377"/>
                </a:cubicBezTo>
                <a:cubicBezTo>
                  <a:pt x="377" y="378"/>
                  <a:pt x="377" y="378"/>
                  <a:pt x="377" y="378"/>
                </a:cubicBezTo>
                <a:cubicBezTo>
                  <a:pt x="377" y="378"/>
                  <a:pt x="377" y="378"/>
                  <a:pt x="385" y="371"/>
                </a:cubicBezTo>
                <a:cubicBezTo>
                  <a:pt x="384" y="370"/>
                  <a:pt x="384" y="370"/>
                  <a:pt x="384" y="370"/>
                </a:cubicBezTo>
                <a:cubicBezTo>
                  <a:pt x="382" y="371"/>
                  <a:pt x="382" y="371"/>
                  <a:pt x="382" y="371"/>
                </a:cubicBezTo>
                <a:lnTo>
                  <a:pt x="384" y="370"/>
                </a:lnTo>
                <a:close/>
                <a:moveTo>
                  <a:pt x="426" y="377"/>
                </a:moveTo>
                <a:cubicBezTo>
                  <a:pt x="425" y="376"/>
                  <a:pt x="425" y="376"/>
                  <a:pt x="425" y="376"/>
                </a:cubicBezTo>
                <a:cubicBezTo>
                  <a:pt x="419" y="383"/>
                  <a:pt x="419" y="383"/>
                  <a:pt x="419" y="383"/>
                </a:cubicBezTo>
                <a:cubicBezTo>
                  <a:pt x="417" y="385"/>
                  <a:pt x="417" y="385"/>
                  <a:pt x="417" y="385"/>
                </a:cubicBezTo>
                <a:cubicBezTo>
                  <a:pt x="420" y="385"/>
                  <a:pt x="420" y="385"/>
                  <a:pt x="420" y="385"/>
                </a:cubicBezTo>
                <a:cubicBezTo>
                  <a:pt x="427" y="385"/>
                  <a:pt x="427" y="385"/>
                  <a:pt x="427" y="385"/>
                </a:cubicBezTo>
                <a:cubicBezTo>
                  <a:pt x="428" y="385"/>
                  <a:pt x="428" y="385"/>
                  <a:pt x="428" y="385"/>
                </a:cubicBezTo>
                <a:cubicBezTo>
                  <a:pt x="428" y="385"/>
                  <a:pt x="428" y="385"/>
                  <a:pt x="428" y="385"/>
                </a:cubicBezTo>
                <a:cubicBezTo>
                  <a:pt x="436" y="378"/>
                  <a:pt x="436" y="378"/>
                  <a:pt x="436" y="378"/>
                </a:cubicBezTo>
                <a:cubicBezTo>
                  <a:pt x="439" y="376"/>
                  <a:pt x="439" y="376"/>
                  <a:pt x="439" y="376"/>
                </a:cubicBezTo>
                <a:cubicBezTo>
                  <a:pt x="425" y="376"/>
                  <a:pt x="425" y="376"/>
                  <a:pt x="425" y="376"/>
                </a:cubicBezTo>
                <a:cubicBezTo>
                  <a:pt x="425" y="376"/>
                  <a:pt x="425" y="376"/>
                  <a:pt x="425" y="376"/>
                </a:cubicBezTo>
                <a:cubicBezTo>
                  <a:pt x="426" y="377"/>
                  <a:pt x="426" y="377"/>
                  <a:pt x="426" y="377"/>
                </a:cubicBezTo>
                <a:cubicBezTo>
                  <a:pt x="426" y="379"/>
                  <a:pt x="426" y="379"/>
                  <a:pt x="426" y="379"/>
                </a:cubicBezTo>
                <a:cubicBezTo>
                  <a:pt x="435" y="379"/>
                  <a:pt x="435" y="379"/>
                  <a:pt x="435" y="379"/>
                </a:cubicBezTo>
                <a:cubicBezTo>
                  <a:pt x="435" y="377"/>
                  <a:pt x="435" y="377"/>
                  <a:pt x="435" y="377"/>
                </a:cubicBezTo>
                <a:cubicBezTo>
                  <a:pt x="434" y="376"/>
                  <a:pt x="434" y="376"/>
                  <a:pt x="434" y="376"/>
                </a:cubicBezTo>
                <a:cubicBezTo>
                  <a:pt x="434" y="376"/>
                  <a:pt x="434" y="376"/>
                  <a:pt x="426" y="383"/>
                </a:cubicBezTo>
                <a:cubicBezTo>
                  <a:pt x="427" y="384"/>
                  <a:pt x="427" y="384"/>
                  <a:pt x="427" y="384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27" y="382"/>
                  <a:pt x="427" y="382"/>
                  <a:pt x="420" y="382"/>
                </a:cubicBezTo>
                <a:cubicBezTo>
                  <a:pt x="420" y="384"/>
                  <a:pt x="420" y="384"/>
                  <a:pt x="420" y="384"/>
                </a:cubicBezTo>
                <a:cubicBezTo>
                  <a:pt x="422" y="385"/>
                  <a:pt x="422" y="385"/>
                  <a:pt x="422" y="385"/>
                </a:cubicBezTo>
                <a:cubicBezTo>
                  <a:pt x="422" y="385"/>
                  <a:pt x="422" y="385"/>
                  <a:pt x="427" y="378"/>
                </a:cubicBezTo>
                <a:cubicBezTo>
                  <a:pt x="426" y="377"/>
                  <a:pt x="426" y="377"/>
                  <a:pt x="426" y="377"/>
                </a:cubicBezTo>
                <a:cubicBezTo>
                  <a:pt x="426" y="379"/>
                  <a:pt x="426" y="379"/>
                  <a:pt x="426" y="379"/>
                </a:cubicBezTo>
                <a:lnTo>
                  <a:pt x="426" y="377"/>
                </a:lnTo>
                <a:close/>
                <a:moveTo>
                  <a:pt x="435" y="420"/>
                </a:moveTo>
                <a:cubicBezTo>
                  <a:pt x="434" y="421"/>
                  <a:pt x="434" y="421"/>
                  <a:pt x="434" y="421"/>
                </a:cubicBezTo>
                <a:cubicBezTo>
                  <a:pt x="437" y="427"/>
                  <a:pt x="441" y="430"/>
                  <a:pt x="441" y="430"/>
                </a:cubicBezTo>
                <a:cubicBezTo>
                  <a:pt x="442" y="430"/>
                  <a:pt x="442" y="430"/>
                  <a:pt x="442" y="430"/>
                </a:cubicBezTo>
                <a:cubicBezTo>
                  <a:pt x="443" y="429"/>
                  <a:pt x="443" y="429"/>
                  <a:pt x="443" y="429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54" y="407"/>
                  <a:pt x="454" y="407"/>
                  <a:pt x="454" y="407"/>
                </a:cubicBezTo>
                <a:cubicBezTo>
                  <a:pt x="455" y="406"/>
                  <a:pt x="455" y="406"/>
                  <a:pt x="455" y="406"/>
                </a:cubicBezTo>
                <a:cubicBezTo>
                  <a:pt x="454" y="405"/>
                  <a:pt x="454" y="405"/>
                  <a:pt x="454" y="405"/>
                </a:cubicBezTo>
                <a:cubicBezTo>
                  <a:pt x="441" y="399"/>
                  <a:pt x="441" y="399"/>
                  <a:pt x="441" y="399"/>
                </a:cubicBezTo>
                <a:cubicBezTo>
                  <a:pt x="440" y="398"/>
                  <a:pt x="440" y="398"/>
                  <a:pt x="440" y="398"/>
                </a:cubicBezTo>
                <a:cubicBezTo>
                  <a:pt x="439" y="399"/>
                  <a:pt x="439" y="399"/>
                  <a:pt x="439" y="399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1" y="413"/>
                  <a:pt x="431" y="414"/>
                  <a:pt x="431" y="415"/>
                </a:cubicBezTo>
                <a:cubicBezTo>
                  <a:pt x="431" y="416"/>
                  <a:pt x="432" y="419"/>
                  <a:pt x="434" y="421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434" y="421"/>
                  <a:pt x="434" y="421"/>
                  <a:pt x="434" y="421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436" y="419"/>
                  <a:pt x="436" y="419"/>
                  <a:pt x="436" y="419"/>
                </a:cubicBezTo>
                <a:cubicBezTo>
                  <a:pt x="434" y="417"/>
                  <a:pt x="434" y="415"/>
                  <a:pt x="434" y="415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3" y="414"/>
                  <a:pt x="433" y="414"/>
                  <a:pt x="433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3" y="414"/>
                  <a:pt x="433" y="414"/>
                  <a:pt x="433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3" y="414"/>
                  <a:pt x="433" y="414"/>
                  <a:pt x="433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4" y="414"/>
                  <a:pt x="434" y="414"/>
                  <a:pt x="442" y="401"/>
                </a:cubicBezTo>
                <a:cubicBezTo>
                  <a:pt x="441" y="400"/>
                  <a:pt x="441" y="400"/>
                  <a:pt x="441" y="400"/>
                </a:cubicBezTo>
                <a:cubicBezTo>
                  <a:pt x="440" y="401"/>
                  <a:pt x="440" y="401"/>
                  <a:pt x="440" y="401"/>
                </a:cubicBezTo>
                <a:cubicBezTo>
                  <a:pt x="440" y="401"/>
                  <a:pt x="440" y="401"/>
                  <a:pt x="452" y="408"/>
                </a:cubicBezTo>
                <a:cubicBezTo>
                  <a:pt x="453" y="407"/>
                  <a:pt x="453" y="407"/>
                  <a:pt x="453" y="407"/>
                </a:cubicBezTo>
                <a:cubicBezTo>
                  <a:pt x="451" y="406"/>
                  <a:pt x="451" y="406"/>
                  <a:pt x="451" y="406"/>
                </a:cubicBezTo>
                <a:cubicBezTo>
                  <a:pt x="451" y="406"/>
                  <a:pt x="451" y="406"/>
                  <a:pt x="449" y="416"/>
                </a:cubicBezTo>
                <a:cubicBezTo>
                  <a:pt x="450" y="416"/>
                  <a:pt x="450" y="416"/>
                  <a:pt x="450" y="416"/>
                </a:cubicBezTo>
                <a:cubicBezTo>
                  <a:pt x="449" y="415"/>
                  <a:pt x="449" y="415"/>
                  <a:pt x="449" y="415"/>
                </a:cubicBezTo>
                <a:cubicBezTo>
                  <a:pt x="449" y="415"/>
                  <a:pt x="449" y="415"/>
                  <a:pt x="441" y="428"/>
                </a:cubicBezTo>
                <a:cubicBezTo>
                  <a:pt x="442" y="428"/>
                  <a:pt x="442" y="428"/>
                  <a:pt x="442" y="428"/>
                </a:cubicBezTo>
                <a:cubicBezTo>
                  <a:pt x="443" y="427"/>
                  <a:pt x="443" y="427"/>
                  <a:pt x="443" y="427"/>
                </a:cubicBezTo>
                <a:cubicBezTo>
                  <a:pt x="443" y="427"/>
                  <a:pt x="443" y="427"/>
                  <a:pt x="443" y="427"/>
                </a:cubicBezTo>
                <a:cubicBezTo>
                  <a:pt x="443" y="427"/>
                  <a:pt x="439" y="424"/>
                  <a:pt x="437" y="420"/>
                </a:cubicBezTo>
                <a:cubicBezTo>
                  <a:pt x="437" y="419"/>
                  <a:pt x="437" y="419"/>
                  <a:pt x="437" y="419"/>
                </a:cubicBezTo>
                <a:cubicBezTo>
                  <a:pt x="436" y="419"/>
                  <a:pt x="436" y="419"/>
                  <a:pt x="436" y="419"/>
                </a:cubicBezTo>
                <a:lnTo>
                  <a:pt x="435" y="420"/>
                </a:lnTo>
                <a:close/>
                <a:moveTo>
                  <a:pt x="419" y="411"/>
                </a:moveTo>
                <a:cubicBezTo>
                  <a:pt x="418" y="410"/>
                  <a:pt x="418" y="410"/>
                  <a:pt x="418" y="410"/>
                </a:cubicBezTo>
                <a:cubicBezTo>
                  <a:pt x="418" y="410"/>
                  <a:pt x="417" y="411"/>
                  <a:pt x="416" y="412"/>
                </a:cubicBezTo>
                <a:cubicBezTo>
                  <a:pt x="416" y="413"/>
                  <a:pt x="415" y="414"/>
                  <a:pt x="415" y="416"/>
                </a:cubicBezTo>
                <a:cubicBezTo>
                  <a:pt x="416" y="416"/>
                  <a:pt x="416" y="416"/>
                  <a:pt x="416" y="416"/>
                </a:cubicBezTo>
                <a:cubicBezTo>
                  <a:pt x="415" y="416"/>
                  <a:pt x="415" y="416"/>
                  <a:pt x="415" y="416"/>
                </a:cubicBezTo>
                <a:cubicBezTo>
                  <a:pt x="415" y="416"/>
                  <a:pt x="415" y="417"/>
                  <a:pt x="415" y="418"/>
                </a:cubicBezTo>
                <a:cubicBezTo>
                  <a:pt x="415" y="420"/>
                  <a:pt x="415" y="422"/>
                  <a:pt x="416" y="424"/>
                </a:cubicBezTo>
                <a:cubicBezTo>
                  <a:pt x="417" y="425"/>
                  <a:pt x="417" y="426"/>
                  <a:pt x="418" y="427"/>
                </a:cubicBezTo>
                <a:cubicBezTo>
                  <a:pt x="419" y="427"/>
                  <a:pt x="420" y="428"/>
                  <a:pt x="421" y="428"/>
                </a:cubicBezTo>
                <a:cubicBezTo>
                  <a:pt x="421" y="428"/>
                  <a:pt x="422" y="427"/>
                  <a:pt x="423" y="427"/>
                </a:cubicBezTo>
                <a:cubicBezTo>
                  <a:pt x="429" y="421"/>
                  <a:pt x="430" y="411"/>
                  <a:pt x="430" y="411"/>
                </a:cubicBezTo>
                <a:cubicBezTo>
                  <a:pt x="430" y="409"/>
                  <a:pt x="430" y="409"/>
                  <a:pt x="430" y="409"/>
                </a:cubicBezTo>
                <a:cubicBezTo>
                  <a:pt x="418" y="409"/>
                  <a:pt x="418" y="409"/>
                  <a:pt x="418" y="409"/>
                </a:cubicBezTo>
                <a:cubicBezTo>
                  <a:pt x="418" y="410"/>
                  <a:pt x="418" y="410"/>
                  <a:pt x="418" y="410"/>
                </a:cubicBezTo>
                <a:cubicBezTo>
                  <a:pt x="419" y="411"/>
                  <a:pt x="419" y="411"/>
                  <a:pt x="419" y="411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9" y="412"/>
                  <a:pt x="429" y="412"/>
                  <a:pt x="429" y="412"/>
                </a:cubicBezTo>
                <a:cubicBezTo>
                  <a:pt x="429" y="411"/>
                  <a:pt x="429" y="411"/>
                  <a:pt x="429" y="411"/>
                </a:cubicBezTo>
                <a:cubicBezTo>
                  <a:pt x="427" y="411"/>
                  <a:pt x="427" y="411"/>
                  <a:pt x="427" y="411"/>
                </a:cubicBezTo>
                <a:cubicBezTo>
                  <a:pt x="427" y="411"/>
                  <a:pt x="427" y="411"/>
                  <a:pt x="427" y="411"/>
                </a:cubicBezTo>
                <a:cubicBezTo>
                  <a:pt x="427" y="413"/>
                  <a:pt x="425" y="420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0" y="425"/>
                  <a:pt x="420" y="425"/>
                  <a:pt x="420" y="425"/>
                </a:cubicBezTo>
                <a:cubicBezTo>
                  <a:pt x="420" y="425"/>
                  <a:pt x="419" y="424"/>
                  <a:pt x="419" y="422"/>
                </a:cubicBezTo>
                <a:cubicBezTo>
                  <a:pt x="418" y="421"/>
                  <a:pt x="418" y="419"/>
                  <a:pt x="418" y="418"/>
                </a:cubicBezTo>
                <a:cubicBezTo>
                  <a:pt x="418" y="418"/>
                  <a:pt x="418" y="417"/>
                  <a:pt x="418" y="417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8" y="415"/>
                  <a:pt x="418" y="414"/>
                  <a:pt x="419" y="413"/>
                </a:cubicBezTo>
                <a:cubicBezTo>
                  <a:pt x="419" y="413"/>
                  <a:pt x="420" y="413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1"/>
                  <a:pt x="419" y="411"/>
                  <a:pt x="419" y="411"/>
                </a:cubicBezTo>
                <a:cubicBezTo>
                  <a:pt x="419" y="412"/>
                  <a:pt x="419" y="412"/>
                  <a:pt x="419" y="412"/>
                </a:cubicBezTo>
                <a:lnTo>
                  <a:pt x="419" y="411"/>
                </a:lnTo>
                <a:close/>
                <a:moveTo>
                  <a:pt x="414" y="419"/>
                </a:moveTo>
                <a:cubicBezTo>
                  <a:pt x="412" y="418"/>
                  <a:pt x="412" y="418"/>
                  <a:pt x="412" y="418"/>
                </a:cubicBezTo>
                <a:cubicBezTo>
                  <a:pt x="407" y="426"/>
                  <a:pt x="407" y="426"/>
                  <a:pt x="407" y="426"/>
                </a:cubicBezTo>
                <a:cubicBezTo>
                  <a:pt x="406" y="428"/>
                  <a:pt x="406" y="428"/>
                  <a:pt x="406" y="428"/>
                </a:cubicBezTo>
                <a:cubicBezTo>
                  <a:pt x="408" y="428"/>
                  <a:pt x="408" y="428"/>
                  <a:pt x="408" y="428"/>
                </a:cubicBezTo>
                <a:cubicBezTo>
                  <a:pt x="415" y="430"/>
                  <a:pt x="415" y="430"/>
                  <a:pt x="415" y="430"/>
                </a:cubicBezTo>
                <a:cubicBezTo>
                  <a:pt x="417" y="430"/>
                  <a:pt x="417" y="430"/>
                  <a:pt x="417" y="430"/>
                </a:cubicBezTo>
                <a:cubicBezTo>
                  <a:pt x="415" y="415"/>
                  <a:pt x="415" y="415"/>
                  <a:pt x="415" y="415"/>
                </a:cubicBezTo>
                <a:cubicBezTo>
                  <a:pt x="412" y="418"/>
                  <a:pt x="412" y="418"/>
                  <a:pt x="412" y="418"/>
                </a:cubicBezTo>
                <a:cubicBezTo>
                  <a:pt x="414" y="419"/>
                  <a:pt x="414" y="419"/>
                  <a:pt x="414" y="419"/>
                </a:cubicBezTo>
                <a:cubicBezTo>
                  <a:pt x="412" y="419"/>
                  <a:pt x="412" y="419"/>
                  <a:pt x="412" y="419"/>
                </a:cubicBezTo>
                <a:cubicBezTo>
                  <a:pt x="414" y="429"/>
                  <a:pt x="414" y="429"/>
                  <a:pt x="414" y="429"/>
                </a:cubicBezTo>
                <a:cubicBezTo>
                  <a:pt x="415" y="428"/>
                  <a:pt x="415" y="428"/>
                  <a:pt x="415" y="428"/>
                </a:cubicBezTo>
                <a:cubicBezTo>
                  <a:pt x="415" y="427"/>
                  <a:pt x="415" y="427"/>
                  <a:pt x="415" y="427"/>
                </a:cubicBezTo>
                <a:cubicBezTo>
                  <a:pt x="415" y="427"/>
                  <a:pt x="415" y="427"/>
                  <a:pt x="409" y="426"/>
                </a:cubicBezTo>
                <a:cubicBezTo>
                  <a:pt x="408" y="427"/>
                  <a:pt x="408" y="427"/>
                  <a:pt x="408" y="427"/>
                </a:cubicBezTo>
                <a:cubicBezTo>
                  <a:pt x="410" y="428"/>
                  <a:pt x="410" y="428"/>
                  <a:pt x="410" y="428"/>
                </a:cubicBezTo>
                <a:cubicBezTo>
                  <a:pt x="410" y="428"/>
                  <a:pt x="410" y="428"/>
                  <a:pt x="415" y="420"/>
                </a:cubicBezTo>
                <a:cubicBezTo>
                  <a:pt x="414" y="419"/>
                  <a:pt x="414" y="419"/>
                  <a:pt x="414" y="419"/>
                </a:cubicBezTo>
                <a:cubicBezTo>
                  <a:pt x="412" y="419"/>
                  <a:pt x="412" y="419"/>
                  <a:pt x="412" y="419"/>
                </a:cubicBezTo>
                <a:lnTo>
                  <a:pt x="414" y="419"/>
                </a:lnTo>
                <a:close/>
                <a:moveTo>
                  <a:pt x="392" y="434"/>
                </a:moveTo>
                <a:cubicBezTo>
                  <a:pt x="394" y="434"/>
                  <a:pt x="394" y="434"/>
                  <a:pt x="394" y="434"/>
                </a:cubicBezTo>
                <a:cubicBezTo>
                  <a:pt x="394" y="434"/>
                  <a:pt x="393" y="430"/>
                  <a:pt x="390" y="427"/>
                </a:cubicBezTo>
                <a:cubicBezTo>
                  <a:pt x="390" y="427"/>
                  <a:pt x="390" y="427"/>
                  <a:pt x="390" y="427"/>
                </a:cubicBezTo>
                <a:cubicBezTo>
                  <a:pt x="390" y="427"/>
                  <a:pt x="390" y="427"/>
                  <a:pt x="390" y="427"/>
                </a:cubicBezTo>
                <a:cubicBezTo>
                  <a:pt x="389" y="426"/>
                  <a:pt x="387" y="426"/>
                  <a:pt x="386" y="426"/>
                </a:cubicBezTo>
                <a:cubicBezTo>
                  <a:pt x="383" y="426"/>
                  <a:pt x="382" y="427"/>
                  <a:pt x="382" y="427"/>
                </a:cubicBezTo>
                <a:cubicBezTo>
                  <a:pt x="381" y="428"/>
                  <a:pt x="381" y="428"/>
                  <a:pt x="381" y="428"/>
                </a:cubicBezTo>
                <a:cubicBezTo>
                  <a:pt x="381" y="429"/>
                  <a:pt x="381" y="429"/>
                  <a:pt x="381" y="429"/>
                </a:cubicBezTo>
                <a:cubicBezTo>
                  <a:pt x="388" y="439"/>
                  <a:pt x="388" y="439"/>
                  <a:pt x="388" y="439"/>
                </a:cubicBezTo>
                <a:cubicBezTo>
                  <a:pt x="389" y="440"/>
                  <a:pt x="389" y="440"/>
                  <a:pt x="389" y="440"/>
                </a:cubicBezTo>
                <a:cubicBezTo>
                  <a:pt x="394" y="434"/>
                  <a:pt x="394" y="434"/>
                  <a:pt x="394" y="434"/>
                </a:cubicBezTo>
                <a:cubicBezTo>
                  <a:pt x="394" y="434"/>
                  <a:pt x="394" y="434"/>
                  <a:pt x="394" y="434"/>
                </a:cubicBezTo>
                <a:cubicBezTo>
                  <a:pt x="392" y="434"/>
                  <a:pt x="392" y="434"/>
                  <a:pt x="392" y="434"/>
                </a:cubicBezTo>
                <a:cubicBezTo>
                  <a:pt x="391" y="433"/>
                  <a:pt x="391" y="433"/>
                  <a:pt x="391" y="433"/>
                </a:cubicBezTo>
                <a:cubicBezTo>
                  <a:pt x="388" y="437"/>
                  <a:pt x="388" y="437"/>
                  <a:pt x="388" y="437"/>
                </a:cubicBezTo>
                <a:cubicBezTo>
                  <a:pt x="389" y="438"/>
                  <a:pt x="389" y="438"/>
                  <a:pt x="389" y="438"/>
                </a:cubicBezTo>
                <a:cubicBezTo>
                  <a:pt x="391" y="437"/>
                  <a:pt x="391" y="437"/>
                  <a:pt x="391" y="437"/>
                </a:cubicBezTo>
                <a:cubicBezTo>
                  <a:pt x="391" y="437"/>
                  <a:pt x="391" y="437"/>
                  <a:pt x="384" y="428"/>
                </a:cubicBezTo>
                <a:cubicBezTo>
                  <a:pt x="383" y="428"/>
                  <a:pt x="383" y="428"/>
                  <a:pt x="383" y="428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3" y="429"/>
                  <a:pt x="383" y="429"/>
                  <a:pt x="383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3" y="429"/>
                  <a:pt x="383" y="429"/>
                  <a:pt x="383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4" y="429"/>
                  <a:pt x="384" y="429"/>
                  <a:pt x="386" y="429"/>
                </a:cubicBezTo>
                <a:cubicBezTo>
                  <a:pt x="386" y="429"/>
                  <a:pt x="387" y="429"/>
                  <a:pt x="389" y="430"/>
                </a:cubicBezTo>
                <a:cubicBezTo>
                  <a:pt x="389" y="428"/>
                  <a:pt x="389" y="428"/>
                  <a:pt x="389" y="428"/>
                </a:cubicBezTo>
                <a:cubicBezTo>
                  <a:pt x="388" y="429"/>
                  <a:pt x="388" y="429"/>
                  <a:pt x="388" y="429"/>
                </a:cubicBezTo>
                <a:cubicBezTo>
                  <a:pt x="389" y="431"/>
                  <a:pt x="390" y="432"/>
                  <a:pt x="390" y="433"/>
                </a:cubicBezTo>
                <a:cubicBezTo>
                  <a:pt x="390" y="433"/>
                  <a:pt x="390" y="433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2" y="434"/>
                  <a:pt x="392" y="434"/>
                  <a:pt x="392" y="434"/>
                </a:cubicBezTo>
                <a:cubicBezTo>
                  <a:pt x="391" y="433"/>
                  <a:pt x="391" y="433"/>
                  <a:pt x="391" y="433"/>
                </a:cubicBezTo>
                <a:lnTo>
                  <a:pt x="392" y="434"/>
                </a:lnTo>
                <a:close/>
                <a:moveTo>
                  <a:pt x="366" y="422"/>
                </a:moveTo>
                <a:cubicBezTo>
                  <a:pt x="366" y="423"/>
                  <a:pt x="366" y="423"/>
                  <a:pt x="366" y="423"/>
                </a:cubicBezTo>
                <a:cubicBezTo>
                  <a:pt x="370" y="423"/>
                  <a:pt x="370" y="423"/>
                  <a:pt x="370" y="423"/>
                </a:cubicBezTo>
                <a:cubicBezTo>
                  <a:pt x="371" y="423"/>
                  <a:pt x="371" y="423"/>
                  <a:pt x="371" y="423"/>
                </a:cubicBezTo>
                <a:cubicBezTo>
                  <a:pt x="372" y="423"/>
                  <a:pt x="372" y="423"/>
                  <a:pt x="372" y="423"/>
                </a:cubicBezTo>
                <a:cubicBezTo>
                  <a:pt x="376" y="417"/>
                  <a:pt x="376" y="417"/>
                  <a:pt x="376" y="417"/>
                </a:cubicBezTo>
                <a:cubicBezTo>
                  <a:pt x="376" y="416"/>
                  <a:pt x="376" y="416"/>
                  <a:pt x="376" y="416"/>
                </a:cubicBezTo>
                <a:cubicBezTo>
                  <a:pt x="376" y="415"/>
                  <a:pt x="376" y="415"/>
                  <a:pt x="376" y="415"/>
                </a:cubicBezTo>
                <a:cubicBezTo>
                  <a:pt x="373" y="411"/>
                  <a:pt x="373" y="411"/>
                  <a:pt x="373" y="411"/>
                </a:cubicBezTo>
                <a:cubicBezTo>
                  <a:pt x="372" y="410"/>
                  <a:pt x="372" y="410"/>
                  <a:pt x="372" y="410"/>
                </a:cubicBezTo>
                <a:cubicBezTo>
                  <a:pt x="371" y="411"/>
                  <a:pt x="371" y="411"/>
                  <a:pt x="371" y="411"/>
                </a:cubicBezTo>
                <a:cubicBezTo>
                  <a:pt x="367" y="414"/>
                  <a:pt x="367" y="414"/>
                  <a:pt x="367" y="414"/>
                </a:cubicBezTo>
                <a:cubicBezTo>
                  <a:pt x="366" y="414"/>
                  <a:pt x="366" y="414"/>
                  <a:pt x="366" y="414"/>
                </a:cubicBezTo>
                <a:cubicBezTo>
                  <a:pt x="365" y="423"/>
                  <a:pt x="365" y="423"/>
                  <a:pt x="365" y="423"/>
                </a:cubicBezTo>
                <a:cubicBezTo>
                  <a:pt x="366" y="423"/>
                  <a:pt x="366" y="423"/>
                  <a:pt x="366" y="423"/>
                </a:cubicBezTo>
                <a:cubicBezTo>
                  <a:pt x="366" y="422"/>
                  <a:pt x="366" y="422"/>
                  <a:pt x="366" y="422"/>
                </a:cubicBezTo>
                <a:cubicBezTo>
                  <a:pt x="368" y="422"/>
                  <a:pt x="368" y="422"/>
                  <a:pt x="368" y="422"/>
                </a:cubicBezTo>
                <a:cubicBezTo>
                  <a:pt x="369" y="415"/>
                  <a:pt x="369" y="415"/>
                  <a:pt x="369" y="415"/>
                </a:cubicBezTo>
                <a:cubicBezTo>
                  <a:pt x="368" y="415"/>
                  <a:pt x="368" y="415"/>
                  <a:pt x="368" y="415"/>
                </a:cubicBezTo>
                <a:cubicBezTo>
                  <a:pt x="369" y="416"/>
                  <a:pt x="369" y="416"/>
                  <a:pt x="369" y="416"/>
                </a:cubicBezTo>
                <a:cubicBezTo>
                  <a:pt x="369" y="416"/>
                  <a:pt x="369" y="416"/>
                  <a:pt x="373" y="413"/>
                </a:cubicBezTo>
                <a:cubicBezTo>
                  <a:pt x="372" y="412"/>
                  <a:pt x="372" y="412"/>
                  <a:pt x="372" y="412"/>
                </a:cubicBezTo>
                <a:cubicBezTo>
                  <a:pt x="370" y="413"/>
                  <a:pt x="370" y="413"/>
                  <a:pt x="370" y="413"/>
                </a:cubicBezTo>
                <a:cubicBezTo>
                  <a:pt x="371" y="413"/>
                  <a:pt x="371" y="413"/>
                  <a:pt x="373" y="417"/>
                </a:cubicBezTo>
                <a:cubicBezTo>
                  <a:pt x="374" y="416"/>
                  <a:pt x="374" y="416"/>
                  <a:pt x="374" y="416"/>
                </a:cubicBezTo>
                <a:cubicBezTo>
                  <a:pt x="373" y="415"/>
                  <a:pt x="373" y="415"/>
                  <a:pt x="373" y="415"/>
                </a:cubicBezTo>
                <a:cubicBezTo>
                  <a:pt x="373" y="415"/>
                  <a:pt x="373" y="415"/>
                  <a:pt x="369" y="421"/>
                </a:cubicBezTo>
                <a:cubicBezTo>
                  <a:pt x="370" y="422"/>
                  <a:pt x="370" y="422"/>
                  <a:pt x="370" y="422"/>
                </a:cubicBezTo>
                <a:cubicBezTo>
                  <a:pt x="370" y="420"/>
                  <a:pt x="370" y="420"/>
                  <a:pt x="370" y="420"/>
                </a:cubicBezTo>
                <a:cubicBezTo>
                  <a:pt x="370" y="420"/>
                  <a:pt x="370" y="420"/>
                  <a:pt x="366" y="420"/>
                </a:cubicBezTo>
                <a:cubicBezTo>
                  <a:pt x="366" y="422"/>
                  <a:pt x="366" y="422"/>
                  <a:pt x="366" y="422"/>
                </a:cubicBezTo>
                <a:cubicBezTo>
                  <a:pt x="368" y="422"/>
                  <a:pt x="368" y="422"/>
                  <a:pt x="368" y="422"/>
                </a:cubicBezTo>
                <a:lnTo>
                  <a:pt x="366" y="422"/>
                </a:lnTo>
                <a:close/>
                <a:moveTo>
                  <a:pt x="365" y="399"/>
                </a:moveTo>
                <a:cubicBezTo>
                  <a:pt x="366" y="399"/>
                  <a:pt x="366" y="399"/>
                  <a:pt x="366" y="399"/>
                </a:cubicBezTo>
                <a:cubicBezTo>
                  <a:pt x="367" y="397"/>
                  <a:pt x="367" y="395"/>
                  <a:pt x="367" y="394"/>
                </a:cubicBezTo>
                <a:cubicBezTo>
                  <a:pt x="367" y="392"/>
                  <a:pt x="366" y="390"/>
                  <a:pt x="366" y="390"/>
                </a:cubicBezTo>
                <a:cubicBezTo>
                  <a:pt x="366" y="389"/>
                  <a:pt x="366" y="389"/>
                  <a:pt x="366" y="389"/>
                </a:cubicBezTo>
                <a:cubicBezTo>
                  <a:pt x="364" y="389"/>
                  <a:pt x="364" y="389"/>
                  <a:pt x="364" y="389"/>
                </a:cubicBezTo>
                <a:cubicBezTo>
                  <a:pt x="359" y="392"/>
                  <a:pt x="359" y="392"/>
                  <a:pt x="359" y="392"/>
                </a:cubicBezTo>
                <a:cubicBezTo>
                  <a:pt x="358" y="392"/>
                  <a:pt x="358" y="392"/>
                  <a:pt x="358" y="392"/>
                </a:cubicBezTo>
                <a:cubicBezTo>
                  <a:pt x="358" y="393"/>
                  <a:pt x="358" y="393"/>
                  <a:pt x="358" y="393"/>
                </a:cubicBezTo>
                <a:cubicBezTo>
                  <a:pt x="358" y="401"/>
                  <a:pt x="358" y="401"/>
                  <a:pt x="358" y="401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9" y="408"/>
                  <a:pt x="359" y="408"/>
                  <a:pt x="359" y="408"/>
                </a:cubicBezTo>
                <a:cubicBezTo>
                  <a:pt x="360" y="410"/>
                  <a:pt x="360" y="410"/>
                  <a:pt x="360" y="410"/>
                </a:cubicBezTo>
                <a:cubicBezTo>
                  <a:pt x="361" y="410"/>
                  <a:pt x="361" y="410"/>
                  <a:pt x="361" y="410"/>
                </a:cubicBezTo>
                <a:cubicBezTo>
                  <a:pt x="362" y="409"/>
                  <a:pt x="363" y="409"/>
                  <a:pt x="364" y="407"/>
                </a:cubicBezTo>
                <a:cubicBezTo>
                  <a:pt x="365" y="406"/>
                  <a:pt x="366" y="403"/>
                  <a:pt x="366" y="399"/>
                </a:cubicBezTo>
                <a:cubicBezTo>
                  <a:pt x="365" y="399"/>
                  <a:pt x="365" y="399"/>
                  <a:pt x="365" y="399"/>
                </a:cubicBezTo>
                <a:cubicBezTo>
                  <a:pt x="366" y="399"/>
                  <a:pt x="366" y="399"/>
                  <a:pt x="366" y="399"/>
                </a:cubicBezTo>
                <a:cubicBezTo>
                  <a:pt x="365" y="399"/>
                  <a:pt x="365" y="399"/>
                  <a:pt x="365" y="399"/>
                </a:cubicBezTo>
                <a:cubicBezTo>
                  <a:pt x="363" y="399"/>
                  <a:pt x="363" y="399"/>
                  <a:pt x="363" y="399"/>
                </a:cubicBezTo>
                <a:cubicBezTo>
                  <a:pt x="363" y="402"/>
                  <a:pt x="363" y="404"/>
                  <a:pt x="362" y="406"/>
                </a:cubicBezTo>
                <a:cubicBezTo>
                  <a:pt x="361" y="406"/>
                  <a:pt x="361" y="406"/>
                  <a:pt x="361" y="407"/>
                </a:cubicBezTo>
                <a:cubicBezTo>
                  <a:pt x="360" y="407"/>
                  <a:pt x="360" y="407"/>
                  <a:pt x="360" y="407"/>
                </a:cubicBezTo>
                <a:cubicBezTo>
                  <a:pt x="360" y="407"/>
                  <a:pt x="360" y="407"/>
                  <a:pt x="360" y="407"/>
                </a:cubicBezTo>
                <a:cubicBezTo>
                  <a:pt x="361" y="408"/>
                  <a:pt x="361" y="408"/>
                  <a:pt x="361" y="408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8"/>
                  <a:pt x="361" y="401"/>
                </a:cubicBezTo>
                <a:cubicBezTo>
                  <a:pt x="360" y="401"/>
                  <a:pt x="360" y="401"/>
                  <a:pt x="360" y="401"/>
                </a:cubicBezTo>
                <a:cubicBezTo>
                  <a:pt x="361" y="401"/>
                  <a:pt x="361" y="401"/>
                  <a:pt x="361" y="401"/>
                </a:cubicBezTo>
                <a:cubicBezTo>
                  <a:pt x="361" y="401"/>
                  <a:pt x="361" y="401"/>
                  <a:pt x="361" y="393"/>
                </a:cubicBezTo>
                <a:cubicBezTo>
                  <a:pt x="360" y="393"/>
                  <a:pt x="360" y="393"/>
                  <a:pt x="360" y="393"/>
                </a:cubicBezTo>
                <a:cubicBezTo>
                  <a:pt x="360" y="395"/>
                  <a:pt x="360" y="395"/>
                  <a:pt x="360" y="395"/>
                </a:cubicBezTo>
                <a:cubicBezTo>
                  <a:pt x="360" y="395"/>
                  <a:pt x="360" y="395"/>
                  <a:pt x="366" y="392"/>
                </a:cubicBezTo>
                <a:cubicBezTo>
                  <a:pt x="365" y="391"/>
                  <a:pt x="365" y="391"/>
                  <a:pt x="365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2"/>
                </a:cubicBezTo>
                <a:cubicBezTo>
                  <a:pt x="364" y="392"/>
                  <a:pt x="364" y="393"/>
                  <a:pt x="364" y="394"/>
                </a:cubicBezTo>
                <a:cubicBezTo>
                  <a:pt x="364" y="395"/>
                  <a:pt x="364" y="397"/>
                  <a:pt x="364" y="398"/>
                </a:cubicBezTo>
                <a:cubicBezTo>
                  <a:pt x="363" y="398"/>
                  <a:pt x="363" y="398"/>
                  <a:pt x="363" y="398"/>
                </a:cubicBezTo>
                <a:cubicBezTo>
                  <a:pt x="363" y="399"/>
                  <a:pt x="363" y="399"/>
                  <a:pt x="363" y="399"/>
                </a:cubicBezTo>
                <a:lnTo>
                  <a:pt x="365" y="399"/>
                </a:lnTo>
                <a:close/>
                <a:moveTo>
                  <a:pt x="351" y="373"/>
                </a:moveTo>
                <a:cubicBezTo>
                  <a:pt x="350" y="373"/>
                  <a:pt x="350" y="373"/>
                  <a:pt x="350" y="373"/>
                </a:cubicBezTo>
                <a:cubicBezTo>
                  <a:pt x="349" y="389"/>
                  <a:pt x="349" y="389"/>
                  <a:pt x="349" y="389"/>
                </a:cubicBezTo>
                <a:cubicBezTo>
                  <a:pt x="348" y="394"/>
                  <a:pt x="348" y="394"/>
                  <a:pt x="348" y="394"/>
                </a:cubicBezTo>
                <a:cubicBezTo>
                  <a:pt x="351" y="390"/>
                  <a:pt x="351" y="390"/>
                  <a:pt x="351" y="390"/>
                </a:cubicBezTo>
                <a:cubicBezTo>
                  <a:pt x="362" y="375"/>
                  <a:pt x="362" y="375"/>
                  <a:pt x="362" y="375"/>
                </a:cubicBezTo>
                <a:cubicBezTo>
                  <a:pt x="364" y="373"/>
                  <a:pt x="364" y="373"/>
                  <a:pt x="364" y="373"/>
                </a:cubicBezTo>
                <a:cubicBezTo>
                  <a:pt x="350" y="371"/>
                  <a:pt x="350" y="371"/>
                  <a:pt x="350" y="371"/>
                </a:cubicBezTo>
                <a:cubicBezTo>
                  <a:pt x="350" y="373"/>
                  <a:pt x="350" y="373"/>
                  <a:pt x="350" y="373"/>
                </a:cubicBezTo>
                <a:cubicBezTo>
                  <a:pt x="351" y="373"/>
                  <a:pt x="351" y="373"/>
                  <a:pt x="351" y="373"/>
                </a:cubicBezTo>
                <a:cubicBezTo>
                  <a:pt x="351" y="374"/>
                  <a:pt x="351" y="374"/>
                  <a:pt x="351" y="374"/>
                </a:cubicBezTo>
                <a:cubicBezTo>
                  <a:pt x="361" y="376"/>
                  <a:pt x="361" y="376"/>
                  <a:pt x="361" y="376"/>
                </a:cubicBezTo>
                <a:cubicBezTo>
                  <a:pt x="361" y="374"/>
                  <a:pt x="361" y="374"/>
                  <a:pt x="361" y="374"/>
                </a:cubicBezTo>
                <a:cubicBezTo>
                  <a:pt x="360" y="373"/>
                  <a:pt x="360" y="373"/>
                  <a:pt x="360" y="373"/>
                </a:cubicBezTo>
                <a:cubicBezTo>
                  <a:pt x="360" y="373"/>
                  <a:pt x="360" y="373"/>
                  <a:pt x="349" y="388"/>
                </a:cubicBezTo>
                <a:cubicBezTo>
                  <a:pt x="350" y="389"/>
                  <a:pt x="350" y="389"/>
                  <a:pt x="350" y="389"/>
                </a:cubicBezTo>
                <a:cubicBezTo>
                  <a:pt x="352" y="389"/>
                  <a:pt x="352" y="389"/>
                  <a:pt x="352" y="389"/>
                </a:cubicBezTo>
                <a:cubicBezTo>
                  <a:pt x="352" y="389"/>
                  <a:pt x="352" y="389"/>
                  <a:pt x="353" y="373"/>
                </a:cubicBezTo>
                <a:cubicBezTo>
                  <a:pt x="351" y="373"/>
                  <a:pt x="351" y="373"/>
                  <a:pt x="351" y="373"/>
                </a:cubicBezTo>
                <a:cubicBezTo>
                  <a:pt x="351" y="374"/>
                  <a:pt x="351" y="374"/>
                  <a:pt x="351" y="374"/>
                </a:cubicBezTo>
                <a:lnTo>
                  <a:pt x="351" y="373"/>
                </a:lnTo>
                <a:close/>
                <a:moveTo>
                  <a:pt x="495" y="354"/>
                </a:moveTo>
                <a:cubicBezTo>
                  <a:pt x="496" y="355"/>
                  <a:pt x="496" y="355"/>
                  <a:pt x="496" y="355"/>
                </a:cubicBezTo>
                <a:cubicBezTo>
                  <a:pt x="498" y="351"/>
                  <a:pt x="498" y="351"/>
                  <a:pt x="498" y="351"/>
                </a:cubicBezTo>
                <a:cubicBezTo>
                  <a:pt x="499" y="347"/>
                  <a:pt x="499" y="347"/>
                  <a:pt x="499" y="347"/>
                </a:cubicBezTo>
                <a:cubicBezTo>
                  <a:pt x="495" y="349"/>
                  <a:pt x="495" y="349"/>
                  <a:pt x="495" y="349"/>
                </a:cubicBezTo>
                <a:cubicBezTo>
                  <a:pt x="485" y="354"/>
                  <a:pt x="485" y="354"/>
                  <a:pt x="485" y="354"/>
                </a:cubicBezTo>
                <a:cubicBezTo>
                  <a:pt x="485" y="355"/>
                  <a:pt x="485" y="355"/>
                  <a:pt x="485" y="355"/>
                </a:cubicBezTo>
                <a:cubicBezTo>
                  <a:pt x="487" y="355"/>
                  <a:pt x="487" y="355"/>
                  <a:pt x="487" y="355"/>
                </a:cubicBezTo>
                <a:cubicBezTo>
                  <a:pt x="487" y="355"/>
                  <a:pt x="486" y="354"/>
                  <a:pt x="485" y="353"/>
                </a:cubicBezTo>
                <a:cubicBezTo>
                  <a:pt x="484" y="352"/>
                  <a:pt x="483" y="351"/>
                  <a:pt x="481" y="351"/>
                </a:cubicBezTo>
                <a:cubicBezTo>
                  <a:pt x="479" y="351"/>
                  <a:pt x="477" y="352"/>
                  <a:pt x="475" y="355"/>
                </a:cubicBezTo>
                <a:cubicBezTo>
                  <a:pt x="475" y="355"/>
                  <a:pt x="475" y="355"/>
                  <a:pt x="475" y="355"/>
                </a:cubicBezTo>
                <a:cubicBezTo>
                  <a:pt x="475" y="355"/>
                  <a:pt x="475" y="355"/>
                  <a:pt x="475" y="355"/>
                </a:cubicBezTo>
                <a:cubicBezTo>
                  <a:pt x="472" y="359"/>
                  <a:pt x="472" y="362"/>
                  <a:pt x="472" y="365"/>
                </a:cubicBezTo>
                <a:cubicBezTo>
                  <a:pt x="472" y="370"/>
                  <a:pt x="473" y="372"/>
                  <a:pt x="473" y="372"/>
                </a:cubicBezTo>
                <a:cubicBezTo>
                  <a:pt x="474" y="374"/>
                  <a:pt x="474" y="374"/>
                  <a:pt x="474" y="374"/>
                </a:cubicBezTo>
                <a:cubicBezTo>
                  <a:pt x="475" y="373"/>
                  <a:pt x="475" y="373"/>
                  <a:pt x="475" y="373"/>
                </a:cubicBezTo>
                <a:cubicBezTo>
                  <a:pt x="485" y="366"/>
                  <a:pt x="485" y="366"/>
                  <a:pt x="485" y="366"/>
                </a:cubicBezTo>
                <a:cubicBezTo>
                  <a:pt x="484" y="365"/>
                  <a:pt x="484" y="365"/>
                  <a:pt x="484" y="365"/>
                </a:cubicBezTo>
                <a:cubicBezTo>
                  <a:pt x="484" y="366"/>
                  <a:pt x="484" y="366"/>
                  <a:pt x="484" y="366"/>
                </a:cubicBezTo>
                <a:cubicBezTo>
                  <a:pt x="489" y="366"/>
                  <a:pt x="489" y="366"/>
                  <a:pt x="489" y="366"/>
                </a:cubicBezTo>
                <a:cubicBezTo>
                  <a:pt x="490" y="366"/>
                  <a:pt x="490" y="366"/>
                  <a:pt x="490" y="366"/>
                </a:cubicBezTo>
                <a:cubicBezTo>
                  <a:pt x="496" y="355"/>
                  <a:pt x="496" y="355"/>
                  <a:pt x="496" y="355"/>
                </a:cubicBezTo>
                <a:cubicBezTo>
                  <a:pt x="496" y="355"/>
                  <a:pt x="496" y="355"/>
                  <a:pt x="496" y="355"/>
                </a:cubicBezTo>
                <a:cubicBezTo>
                  <a:pt x="495" y="354"/>
                  <a:pt x="495" y="354"/>
                  <a:pt x="495" y="354"/>
                </a:cubicBezTo>
                <a:cubicBezTo>
                  <a:pt x="493" y="353"/>
                  <a:pt x="493" y="353"/>
                  <a:pt x="493" y="353"/>
                </a:cubicBezTo>
                <a:cubicBezTo>
                  <a:pt x="488" y="364"/>
                  <a:pt x="488" y="364"/>
                  <a:pt x="488" y="364"/>
                </a:cubicBezTo>
                <a:cubicBezTo>
                  <a:pt x="489" y="365"/>
                  <a:pt x="489" y="365"/>
                  <a:pt x="489" y="365"/>
                </a:cubicBezTo>
                <a:cubicBezTo>
                  <a:pt x="489" y="363"/>
                  <a:pt x="489" y="363"/>
                  <a:pt x="489" y="363"/>
                </a:cubicBezTo>
                <a:cubicBezTo>
                  <a:pt x="489" y="363"/>
                  <a:pt x="489" y="363"/>
                  <a:pt x="484" y="363"/>
                </a:cubicBezTo>
                <a:cubicBezTo>
                  <a:pt x="484" y="363"/>
                  <a:pt x="484" y="363"/>
                  <a:pt x="484" y="363"/>
                </a:cubicBezTo>
                <a:cubicBezTo>
                  <a:pt x="483" y="364"/>
                  <a:pt x="483" y="364"/>
                  <a:pt x="483" y="364"/>
                </a:cubicBezTo>
                <a:cubicBezTo>
                  <a:pt x="483" y="364"/>
                  <a:pt x="483" y="364"/>
                  <a:pt x="474" y="370"/>
                </a:cubicBezTo>
                <a:cubicBezTo>
                  <a:pt x="475" y="372"/>
                  <a:pt x="475" y="372"/>
                  <a:pt x="475" y="372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5" y="369"/>
                  <a:pt x="475" y="365"/>
                </a:cubicBezTo>
                <a:cubicBezTo>
                  <a:pt x="475" y="363"/>
                  <a:pt x="475" y="360"/>
                  <a:pt x="477" y="356"/>
                </a:cubicBezTo>
                <a:cubicBezTo>
                  <a:pt x="476" y="355"/>
                  <a:pt x="476" y="355"/>
                  <a:pt x="476" y="355"/>
                </a:cubicBezTo>
                <a:cubicBezTo>
                  <a:pt x="477" y="356"/>
                  <a:pt x="477" y="356"/>
                  <a:pt x="477" y="356"/>
                </a:cubicBezTo>
                <a:cubicBezTo>
                  <a:pt x="479" y="354"/>
                  <a:pt x="480" y="354"/>
                  <a:pt x="481" y="354"/>
                </a:cubicBezTo>
                <a:cubicBezTo>
                  <a:pt x="482" y="354"/>
                  <a:pt x="482" y="354"/>
                  <a:pt x="483" y="355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5" y="357"/>
                  <a:pt x="485" y="357"/>
                  <a:pt x="485" y="357"/>
                </a:cubicBezTo>
                <a:cubicBezTo>
                  <a:pt x="486" y="357"/>
                  <a:pt x="486" y="357"/>
                  <a:pt x="486" y="357"/>
                </a:cubicBezTo>
                <a:cubicBezTo>
                  <a:pt x="486" y="357"/>
                  <a:pt x="486" y="357"/>
                  <a:pt x="497" y="351"/>
                </a:cubicBezTo>
                <a:cubicBezTo>
                  <a:pt x="496" y="350"/>
                  <a:pt x="496" y="350"/>
                  <a:pt x="496" y="350"/>
                </a:cubicBezTo>
                <a:cubicBezTo>
                  <a:pt x="495" y="350"/>
                  <a:pt x="495" y="350"/>
                  <a:pt x="495" y="350"/>
                </a:cubicBezTo>
                <a:cubicBezTo>
                  <a:pt x="495" y="350"/>
                  <a:pt x="495" y="350"/>
                  <a:pt x="493" y="354"/>
                </a:cubicBezTo>
                <a:cubicBezTo>
                  <a:pt x="495" y="354"/>
                  <a:pt x="495" y="354"/>
                  <a:pt x="495" y="354"/>
                </a:cubicBezTo>
                <a:cubicBezTo>
                  <a:pt x="493" y="353"/>
                  <a:pt x="493" y="353"/>
                  <a:pt x="493" y="353"/>
                </a:cubicBezTo>
                <a:lnTo>
                  <a:pt x="495" y="354"/>
                </a:lnTo>
                <a:close/>
                <a:moveTo>
                  <a:pt x="515" y="346"/>
                </a:moveTo>
                <a:cubicBezTo>
                  <a:pt x="516" y="347"/>
                  <a:pt x="516" y="347"/>
                  <a:pt x="516" y="347"/>
                </a:cubicBezTo>
                <a:cubicBezTo>
                  <a:pt x="520" y="345"/>
                  <a:pt x="520" y="345"/>
                  <a:pt x="520" y="345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18" y="344"/>
                  <a:pt x="518" y="344"/>
                  <a:pt x="518" y="344"/>
                </a:cubicBezTo>
                <a:cubicBezTo>
                  <a:pt x="518" y="344"/>
                  <a:pt x="520" y="346"/>
                  <a:pt x="522" y="347"/>
                </a:cubicBezTo>
                <a:cubicBezTo>
                  <a:pt x="525" y="349"/>
                  <a:pt x="527" y="350"/>
                  <a:pt x="530" y="350"/>
                </a:cubicBezTo>
                <a:cubicBezTo>
                  <a:pt x="531" y="350"/>
                  <a:pt x="531" y="350"/>
                  <a:pt x="532" y="350"/>
                </a:cubicBezTo>
                <a:cubicBezTo>
                  <a:pt x="533" y="350"/>
                  <a:pt x="534" y="349"/>
                  <a:pt x="536" y="348"/>
                </a:cubicBezTo>
                <a:cubicBezTo>
                  <a:pt x="540" y="344"/>
                  <a:pt x="543" y="339"/>
                  <a:pt x="543" y="339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44" y="338"/>
                  <a:pt x="544" y="338"/>
                  <a:pt x="544" y="338"/>
                </a:cubicBezTo>
                <a:cubicBezTo>
                  <a:pt x="545" y="331"/>
                  <a:pt x="545" y="331"/>
                  <a:pt x="545" y="331"/>
                </a:cubicBezTo>
                <a:cubicBezTo>
                  <a:pt x="545" y="330"/>
                  <a:pt x="545" y="330"/>
                  <a:pt x="545" y="330"/>
                </a:cubicBezTo>
                <a:cubicBezTo>
                  <a:pt x="544" y="330"/>
                  <a:pt x="544" y="330"/>
                  <a:pt x="544" y="330"/>
                </a:cubicBezTo>
                <a:cubicBezTo>
                  <a:pt x="538" y="330"/>
                  <a:pt x="538" y="330"/>
                  <a:pt x="538" y="330"/>
                </a:cubicBezTo>
                <a:cubicBezTo>
                  <a:pt x="537" y="330"/>
                  <a:pt x="537" y="330"/>
                  <a:pt x="537" y="330"/>
                </a:cubicBezTo>
                <a:cubicBezTo>
                  <a:pt x="537" y="331"/>
                  <a:pt x="537" y="331"/>
                  <a:pt x="537" y="331"/>
                </a:cubicBezTo>
                <a:cubicBezTo>
                  <a:pt x="537" y="334"/>
                  <a:pt x="537" y="334"/>
                  <a:pt x="537" y="334"/>
                </a:cubicBezTo>
                <a:cubicBezTo>
                  <a:pt x="538" y="334"/>
                  <a:pt x="538" y="334"/>
                  <a:pt x="538" y="334"/>
                </a:cubicBezTo>
                <a:cubicBezTo>
                  <a:pt x="539" y="333"/>
                  <a:pt x="539" y="333"/>
                  <a:pt x="539" y="333"/>
                </a:cubicBezTo>
                <a:cubicBezTo>
                  <a:pt x="539" y="333"/>
                  <a:pt x="535" y="330"/>
                  <a:pt x="529" y="329"/>
                </a:cubicBezTo>
                <a:cubicBezTo>
                  <a:pt x="527" y="329"/>
                  <a:pt x="525" y="330"/>
                  <a:pt x="523" y="331"/>
                </a:cubicBezTo>
                <a:cubicBezTo>
                  <a:pt x="514" y="335"/>
                  <a:pt x="507" y="341"/>
                  <a:pt x="507" y="341"/>
                </a:cubicBezTo>
                <a:cubicBezTo>
                  <a:pt x="507" y="341"/>
                  <a:pt x="507" y="341"/>
                  <a:pt x="507" y="341"/>
                </a:cubicBezTo>
                <a:cubicBezTo>
                  <a:pt x="507" y="342"/>
                  <a:pt x="507" y="342"/>
                  <a:pt x="507" y="342"/>
                </a:cubicBezTo>
                <a:cubicBezTo>
                  <a:pt x="508" y="349"/>
                  <a:pt x="508" y="349"/>
                  <a:pt x="508" y="349"/>
                </a:cubicBezTo>
                <a:cubicBezTo>
                  <a:pt x="509" y="351"/>
                  <a:pt x="509" y="351"/>
                  <a:pt x="509" y="351"/>
                </a:cubicBezTo>
                <a:cubicBezTo>
                  <a:pt x="516" y="347"/>
                  <a:pt x="516" y="347"/>
                  <a:pt x="516" y="347"/>
                </a:cubicBezTo>
                <a:cubicBezTo>
                  <a:pt x="516" y="347"/>
                  <a:pt x="516" y="347"/>
                  <a:pt x="516" y="347"/>
                </a:cubicBezTo>
                <a:cubicBezTo>
                  <a:pt x="515" y="346"/>
                  <a:pt x="515" y="346"/>
                  <a:pt x="515" y="346"/>
                </a:cubicBezTo>
                <a:cubicBezTo>
                  <a:pt x="514" y="345"/>
                  <a:pt x="514" y="345"/>
                  <a:pt x="514" y="345"/>
                </a:cubicBezTo>
                <a:cubicBezTo>
                  <a:pt x="509" y="347"/>
                  <a:pt x="509" y="347"/>
                  <a:pt x="509" y="347"/>
                </a:cubicBezTo>
                <a:cubicBezTo>
                  <a:pt x="510" y="349"/>
                  <a:pt x="510" y="349"/>
                  <a:pt x="510" y="349"/>
                </a:cubicBezTo>
                <a:cubicBezTo>
                  <a:pt x="511" y="348"/>
                  <a:pt x="511" y="348"/>
                  <a:pt x="511" y="348"/>
                </a:cubicBezTo>
                <a:cubicBezTo>
                  <a:pt x="511" y="348"/>
                  <a:pt x="511" y="348"/>
                  <a:pt x="510" y="342"/>
                </a:cubicBezTo>
                <a:cubicBezTo>
                  <a:pt x="508" y="342"/>
                  <a:pt x="508" y="342"/>
                  <a:pt x="508" y="342"/>
                </a:cubicBezTo>
                <a:cubicBezTo>
                  <a:pt x="509" y="343"/>
                  <a:pt x="509" y="343"/>
                  <a:pt x="509" y="343"/>
                </a:cubicBezTo>
                <a:cubicBezTo>
                  <a:pt x="509" y="343"/>
                  <a:pt x="510" y="343"/>
                  <a:pt x="510" y="342"/>
                </a:cubicBezTo>
                <a:cubicBezTo>
                  <a:pt x="513" y="341"/>
                  <a:pt x="518" y="337"/>
                  <a:pt x="524" y="334"/>
                </a:cubicBezTo>
                <a:cubicBezTo>
                  <a:pt x="526" y="333"/>
                  <a:pt x="528" y="333"/>
                  <a:pt x="529" y="332"/>
                </a:cubicBezTo>
                <a:cubicBezTo>
                  <a:pt x="532" y="332"/>
                  <a:pt x="534" y="333"/>
                  <a:pt x="535" y="334"/>
                </a:cubicBezTo>
                <a:cubicBezTo>
                  <a:pt x="536" y="334"/>
                  <a:pt x="536" y="334"/>
                  <a:pt x="537" y="335"/>
                </a:cubicBezTo>
                <a:cubicBezTo>
                  <a:pt x="537" y="335"/>
                  <a:pt x="537" y="335"/>
                  <a:pt x="537" y="335"/>
                </a:cubicBezTo>
                <a:cubicBezTo>
                  <a:pt x="537" y="335"/>
                  <a:pt x="537" y="335"/>
                  <a:pt x="537" y="335"/>
                </a:cubicBezTo>
                <a:cubicBezTo>
                  <a:pt x="537" y="335"/>
                  <a:pt x="537" y="335"/>
                  <a:pt x="537" y="335"/>
                </a:cubicBezTo>
                <a:cubicBezTo>
                  <a:pt x="540" y="337"/>
                  <a:pt x="540" y="337"/>
                  <a:pt x="540" y="337"/>
                </a:cubicBezTo>
                <a:cubicBezTo>
                  <a:pt x="540" y="334"/>
                  <a:pt x="540" y="334"/>
                  <a:pt x="540" y="334"/>
                </a:cubicBezTo>
                <a:cubicBezTo>
                  <a:pt x="540" y="334"/>
                  <a:pt x="540" y="334"/>
                  <a:pt x="540" y="331"/>
                </a:cubicBezTo>
                <a:cubicBezTo>
                  <a:pt x="538" y="331"/>
                  <a:pt x="538" y="331"/>
                  <a:pt x="538" y="331"/>
                </a:cubicBezTo>
                <a:cubicBezTo>
                  <a:pt x="538" y="333"/>
                  <a:pt x="538" y="333"/>
                  <a:pt x="538" y="333"/>
                </a:cubicBezTo>
                <a:cubicBezTo>
                  <a:pt x="538" y="333"/>
                  <a:pt x="538" y="333"/>
                  <a:pt x="544" y="333"/>
                </a:cubicBezTo>
                <a:cubicBezTo>
                  <a:pt x="544" y="331"/>
                  <a:pt x="544" y="331"/>
                  <a:pt x="544" y="331"/>
                </a:cubicBezTo>
                <a:cubicBezTo>
                  <a:pt x="542" y="331"/>
                  <a:pt x="542" y="331"/>
                  <a:pt x="542" y="331"/>
                </a:cubicBezTo>
                <a:cubicBezTo>
                  <a:pt x="542" y="331"/>
                  <a:pt x="542" y="331"/>
                  <a:pt x="541" y="338"/>
                </a:cubicBezTo>
                <a:cubicBezTo>
                  <a:pt x="542" y="338"/>
                  <a:pt x="542" y="338"/>
                  <a:pt x="542" y="338"/>
                </a:cubicBezTo>
                <a:cubicBezTo>
                  <a:pt x="541" y="337"/>
                  <a:pt x="541" y="337"/>
                  <a:pt x="541" y="337"/>
                </a:cubicBezTo>
                <a:cubicBezTo>
                  <a:pt x="541" y="337"/>
                  <a:pt x="541" y="338"/>
                  <a:pt x="540" y="338"/>
                </a:cubicBezTo>
                <a:cubicBezTo>
                  <a:pt x="539" y="340"/>
                  <a:pt x="537" y="342"/>
                  <a:pt x="535" y="344"/>
                </a:cubicBezTo>
                <a:cubicBezTo>
                  <a:pt x="534" y="345"/>
                  <a:pt x="532" y="347"/>
                  <a:pt x="531" y="347"/>
                </a:cubicBezTo>
                <a:cubicBezTo>
                  <a:pt x="530" y="347"/>
                  <a:pt x="530" y="347"/>
                  <a:pt x="530" y="347"/>
                </a:cubicBezTo>
                <a:cubicBezTo>
                  <a:pt x="529" y="347"/>
                  <a:pt x="526" y="346"/>
                  <a:pt x="524" y="345"/>
                </a:cubicBezTo>
                <a:cubicBezTo>
                  <a:pt x="523" y="344"/>
                  <a:pt x="522" y="343"/>
                  <a:pt x="521" y="343"/>
                </a:cubicBezTo>
                <a:cubicBezTo>
                  <a:pt x="520" y="342"/>
                  <a:pt x="520" y="342"/>
                  <a:pt x="520" y="342"/>
                </a:cubicBezTo>
                <a:cubicBezTo>
                  <a:pt x="520" y="342"/>
                  <a:pt x="520" y="342"/>
                  <a:pt x="520" y="342"/>
                </a:cubicBezTo>
                <a:cubicBezTo>
                  <a:pt x="519" y="341"/>
                  <a:pt x="519" y="341"/>
                  <a:pt x="519" y="341"/>
                </a:cubicBezTo>
                <a:cubicBezTo>
                  <a:pt x="518" y="342"/>
                  <a:pt x="518" y="342"/>
                  <a:pt x="518" y="342"/>
                </a:cubicBezTo>
                <a:cubicBezTo>
                  <a:pt x="518" y="342"/>
                  <a:pt x="518" y="342"/>
                  <a:pt x="514" y="345"/>
                </a:cubicBezTo>
                <a:cubicBezTo>
                  <a:pt x="515" y="346"/>
                  <a:pt x="515" y="346"/>
                  <a:pt x="515" y="346"/>
                </a:cubicBezTo>
                <a:cubicBezTo>
                  <a:pt x="514" y="345"/>
                  <a:pt x="514" y="345"/>
                  <a:pt x="514" y="345"/>
                </a:cubicBezTo>
                <a:lnTo>
                  <a:pt x="515" y="346"/>
                </a:lnTo>
                <a:close/>
                <a:moveTo>
                  <a:pt x="504" y="350"/>
                </a:moveTo>
                <a:cubicBezTo>
                  <a:pt x="503" y="349"/>
                  <a:pt x="503" y="349"/>
                  <a:pt x="503" y="349"/>
                </a:cubicBezTo>
                <a:cubicBezTo>
                  <a:pt x="499" y="356"/>
                  <a:pt x="499" y="356"/>
                  <a:pt x="499" y="356"/>
                </a:cubicBezTo>
                <a:cubicBezTo>
                  <a:pt x="498" y="358"/>
                  <a:pt x="498" y="358"/>
                  <a:pt x="498" y="358"/>
                </a:cubicBezTo>
                <a:cubicBezTo>
                  <a:pt x="500" y="358"/>
                  <a:pt x="500" y="358"/>
                  <a:pt x="500" y="358"/>
                </a:cubicBezTo>
                <a:cubicBezTo>
                  <a:pt x="508" y="360"/>
                  <a:pt x="508" y="360"/>
                  <a:pt x="508" y="360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04" y="347"/>
                  <a:pt x="504" y="347"/>
                  <a:pt x="504" y="347"/>
                </a:cubicBezTo>
                <a:cubicBezTo>
                  <a:pt x="503" y="349"/>
                  <a:pt x="503" y="349"/>
                  <a:pt x="503" y="349"/>
                </a:cubicBezTo>
                <a:cubicBezTo>
                  <a:pt x="504" y="350"/>
                  <a:pt x="504" y="350"/>
                  <a:pt x="504" y="350"/>
                </a:cubicBezTo>
                <a:cubicBezTo>
                  <a:pt x="503" y="351"/>
                  <a:pt x="503" y="351"/>
                  <a:pt x="503" y="351"/>
                </a:cubicBezTo>
                <a:cubicBezTo>
                  <a:pt x="507" y="359"/>
                  <a:pt x="507" y="359"/>
                  <a:pt x="507" y="359"/>
                </a:cubicBezTo>
                <a:cubicBezTo>
                  <a:pt x="508" y="358"/>
                  <a:pt x="508" y="358"/>
                  <a:pt x="508" y="358"/>
                </a:cubicBezTo>
                <a:cubicBezTo>
                  <a:pt x="509" y="357"/>
                  <a:pt x="509" y="357"/>
                  <a:pt x="509" y="357"/>
                </a:cubicBezTo>
                <a:cubicBezTo>
                  <a:pt x="509" y="357"/>
                  <a:pt x="509" y="357"/>
                  <a:pt x="500" y="355"/>
                </a:cubicBezTo>
                <a:cubicBezTo>
                  <a:pt x="500" y="357"/>
                  <a:pt x="500" y="357"/>
                  <a:pt x="500" y="357"/>
                </a:cubicBezTo>
                <a:cubicBezTo>
                  <a:pt x="502" y="358"/>
                  <a:pt x="502" y="358"/>
                  <a:pt x="502" y="358"/>
                </a:cubicBezTo>
                <a:cubicBezTo>
                  <a:pt x="502" y="358"/>
                  <a:pt x="502" y="358"/>
                  <a:pt x="506" y="351"/>
                </a:cubicBezTo>
                <a:cubicBezTo>
                  <a:pt x="504" y="350"/>
                  <a:pt x="504" y="350"/>
                  <a:pt x="504" y="350"/>
                </a:cubicBezTo>
                <a:cubicBezTo>
                  <a:pt x="503" y="351"/>
                  <a:pt x="503" y="351"/>
                  <a:pt x="503" y="351"/>
                </a:cubicBezTo>
                <a:lnTo>
                  <a:pt x="504" y="350"/>
                </a:lnTo>
                <a:close/>
                <a:moveTo>
                  <a:pt x="510" y="374"/>
                </a:moveTo>
                <a:cubicBezTo>
                  <a:pt x="508" y="375"/>
                  <a:pt x="508" y="375"/>
                  <a:pt x="508" y="375"/>
                </a:cubicBezTo>
                <a:cubicBezTo>
                  <a:pt x="515" y="386"/>
                  <a:pt x="515" y="386"/>
                  <a:pt x="515" y="386"/>
                </a:cubicBezTo>
                <a:cubicBezTo>
                  <a:pt x="518" y="390"/>
                  <a:pt x="518" y="390"/>
                  <a:pt x="518" y="390"/>
                </a:cubicBezTo>
                <a:cubicBezTo>
                  <a:pt x="518" y="385"/>
                  <a:pt x="518" y="385"/>
                  <a:pt x="518" y="385"/>
                </a:cubicBezTo>
                <a:cubicBezTo>
                  <a:pt x="518" y="372"/>
                  <a:pt x="518" y="372"/>
                  <a:pt x="518" y="372"/>
                </a:cubicBezTo>
                <a:cubicBezTo>
                  <a:pt x="518" y="369"/>
                  <a:pt x="518" y="369"/>
                  <a:pt x="518" y="369"/>
                </a:cubicBezTo>
                <a:cubicBezTo>
                  <a:pt x="507" y="374"/>
                  <a:pt x="507" y="374"/>
                  <a:pt x="507" y="374"/>
                </a:cubicBezTo>
                <a:cubicBezTo>
                  <a:pt x="508" y="375"/>
                  <a:pt x="508" y="375"/>
                  <a:pt x="508" y="375"/>
                </a:cubicBezTo>
                <a:cubicBezTo>
                  <a:pt x="510" y="374"/>
                  <a:pt x="510" y="374"/>
                  <a:pt x="510" y="374"/>
                </a:cubicBezTo>
                <a:cubicBezTo>
                  <a:pt x="510" y="376"/>
                  <a:pt x="510" y="376"/>
                  <a:pt x="510" y="376"/>
                </a:cubicBezTo>
                <a:cubicBezTo>
                  <a:pt x="517" y="373"/>
                  <a:pt x="517" y="373"/>
                  <a:pt x="517" y="373"/>
                </a:cubicBezTo>
                <a:cubicBezTo>
                  <a:pt x="516" y="372"/>
                  <a:pt x="516" y="372"/>
                  <a:pt x="516" y="372"/>
                </a:cubicBezTo>
                <a:cubicBezTo>
                  <a:pt x="515" y="372"/>
                  <a:pt x="515" y="372"/>
                  <a:pt x="515" y="372"/>
                </a:cubicBezTo>
                <a:cubicBezTo>
                  <a:pt x="515" y="372"/>
                  <a:pt x="515" y="372"/>
                  <a:pt x="515" y="385"/>
                </a:cubicBezTo>
                <a:cubicBezTo>
                  <a:pt x="516" y="385"/>
                  <a:pt x="516" y="385"/>
                  <a:pt x="516" y="385"/>
                </a:cubicBezTo>
                <a:cubicBezTo>
                  <a:pt x="518" y="384"/>
                  <a:pt x="518" y="384"/>
                  <a:pt x="518" y="384"/>
                </a:cubicBezTo>
                <a:cubicBezTo>
                  <a:pt x="518" y="384"/>
                  <a:pt x="518" y="384"/>
                  <a:pt x="511" y="374"/>
                </a:cubicBezTo>
                <a:cubicBezTo>
                  <a:pt x="510" y="374"/>
                  <a:pt x="510" y="374"/>
                  <a:pt x="510" y="374"/>
                </a:cubicBezTo>
                <a:cubicBezTo>
                  <a:pt x="510" y="376"/>
                  <a:pt x="510" y="376"/>
                  <a:pt x="510" y="376"/>
                </a:cubicBezTo>
                <a:lnTo>
                  <a:pt x="510" y="374"/>
                </a:lnTo>
                <a:close/>
                <a:moveTo>
                  <a:pt x="538" y="358"/>
                </a:moveTo>
                <a:cubicBezTo>
                  <a:pt x="537" y="359"/>
                  <a:pt x="537" y="359"/>
                  <a:pt x="537" y="359"/>
                </a:cubicBezTo>
                <a:cubicBezTo>
                  <a:pt x="542" y="366"/>
                  <a:pt x="542" y="366"/>
                  <a:pt x="542" y="366"/>
                </a:cubicBezTo>
                <a:cubicBezTo>
                  <a:pt x="543" y="367"/>
                  <a:pt x="543" y="367"/>
                  <a:pt x="543" y="367"/>
                </a:cubicBezTo>
                <a:cubicBezTo>
                  <a:pt x="544" y="366"/>
                  <a:pt x="544" y="366"/>
                  <a:pt x="544" y="366"/>
                </a:cubicBezTo>
                <a:cubicBezTo>
                  <a:pt x="548" y="363"/>
                  <a:pt x="548" y="363"/>
                  <a:pt x="548" y="363"/>
                </a:cubicBezTo>
                <a:cubicBezTo>
                  <a:pt x="551" y="362"/>
                  <a:pt x="551" y="362"/>
                  <a:pt x="551" y="362"/>
                </a:cubicBezTo>
                <a:cubicBezTo>
                  <a:pt x="533" y="354"/>
                  <a:pt x="533" y="354"/>
                  <a:pt x="533" y="354"/>
                </a:cubicBezTo>
                <a:cubicBezTo>
                  <a:pt x="537" y="359"/>
                  <a:pt x="537" y="359"/>
                  <a:pt x="537" y="359"/>
                </a:cubicBezTo>
                <a:cubicBezTo>
                  <a:pt x="538" y="358"/>
                  <a:pt x="538" y="358"/>
                  <a:pt x="538" y="358"/>
                </a:cubicBezTo>
                <a:cubicBezTo>
                  <a:pt x="538" y="360"/>
                  <a:pt x="538" y="360"/>
                  <a:pt x="538" y="360"/>
                </a:cubicBezTo>
                <a:cubicBezTo>
                  <a:pt x="547" y="364"/>
                  <a:pt x="547" y="364"/>
                  <a:pt x="547" y="364"/>
                </a:cubicBezTo>
                <a:cubicBezTo>
                  <a:pt x="548" y="362"/>
                  <a:pt x="548" y="362"/>
                  <a:pt x="548" y="362"/>
                </a:cubicBezTo>
                <a:cubicBezTo>
                  <a:pt x="547" y="361"/>
                  <a:pt x="547" y="361"/>
                  <a:pt x="547" y="361"/>
                </a:cubicBezTo>
                <a:cubicBezTo>
                  <a:pt x="547" y="361"/>
                  <a:pt x="547" y="361"/>
                  <a:pt x="543" y="364"/>
                </a:cubicBezTo>
                <a:cubicBezTo>
                  <a:pt x="544" y="365"/>
                  <a:pt x="544" y="365"/>
                  <a:pt x="544" y="365"/>
                </a:cubicBezTo>
                <a:cubicBezTo>
                  <a:pt x="545" y="364"/>
                  <a:pt x="545" y="364"/>
                  <a:pt x="545" y="364"/>
                </a:cubicBezTo>
                <a:cubicBezTo>
                  <a:pt x="545" y="364"/>
                  <a:pt x="545" y="364"/>
                  <a:pt x="539" y="357"/>
                </a:cubicBezTo>
                <a:cubicBezTo>
                  <a:pt x="538" y="358"/>
                  <a:pt x="538" y="358"/>
                  <a:pt x="538" y="358"/>
                </a:cubicBezTo>
                <a:cubicBezTo>
                  <a:pt x="538" y="360"/>
                  <a:pt x="538" y="360"/>
                  <a:pt x="538" y="360"/>
                </a:cubicBezTo>
                <a:lnTo>
                  <a:pt x="538" y="358"/>
                </a:lnTo>
                <a:close/>
                <a:moveTo>
                  <a:pt x="523" y="377"/>
                </a:moveTo>
                <a:cubicBezTo>
                  <a:pt x="523" y="379"/>
                  <a:pt x="523" y="379"/>
                  <a:pt x="523" y="379"/>
                </a:cubicBezTo>
                <a:cubicBezTo>
                  <a:pt x="531" y="379"/>
                  <a:pt x="531" y="379"/>
                  <a:pt x="531" y="379"/>
                </a:cubicBezTo>
                <a:cubicBezTo>
                  <a:pt x="532" y="379"/>
                  <a:pt x="532" y="379"/>
                  <a:pt x="532" y="379"/>
                </a:cubicBezTo>
                <a:cubicBezTo>
                  <a:pt x="532" y="378"/>
                  <a:pt x="532" y="378"/>
                  <a:pt x="532" y="378"/>
                </a:cubicBezTo>
                <a:cubicBezTo>
                  <a:pt x="536" y="376"/>
                  <a:pt x="536" y="376"/>
                  <a:pt x="536" y="376"/>
                </a:cubicBezTo>
                <a:cubicBezTo>
                  <a:pt x="540" y="373"/>
                  <a:pt x="540" y="373"/>
                  <a:pt x="540" y="373"/>
                </a:cubicBezTo>
                <a:cubicBezTo>
                  <a:pt x="535" y="373"/>
                  <a:pt x="535" y="373"/>
                  <a:pt x="535" y="373"/>
                </a:cubicBezTo>
                <a:cubicBezTo>
                  <a:pt x="523" y="373"/>
                  <a:pt x="523" y="373"/>
                  <a:pt x="523" y="373"/>
                </a:cubicBezTo>
                <a:cubicBezTo>
                  <a:pt x="522" y="373"/>
                  <a:pt x="522" y="373"/>
                  <a:pt x="522" y="373"/>
                </a:cubicBezTo>
                <a:cubicBezTo>
                  <a:pt x="522" y="377"/>
                  <a:pt x="522" y="377"/>
                  <a:pt x="522" y="377"/>
                </a:cubicBezTo>
                <a:cubicBezTo>
                  <a:pt x="522" y="379"/>
                  <a:pt x="522" y="379"/>
                  <a:pt x="522" y="379"/>
                </a:cubicBezTo>
                <a:cubicBezTo>
                  <a:pt x="523" y="379"/>
                  <a:pt x="523" y="379"/>
                  <a:pt x="523" y="379"/>
                </a:cubicBezTo>
                <a:cubicBezTo>
                  <a:pt x="523" y="377"/>
                  <a:pt x="523" y="377"/>
                  <a:pt x="523" y="377"/>
                </a:cubicBezTo>
                <a:cubicBezTo>
                  <a:pt x="525" y="377"/>
                  <a:pt x="525" y="377"/>
                  <a:pt x="525" y="377"/>
                </a:cubicBezTo>
                <a:cubicBezTo>
                  <a:pt x="525" y="374"/>
                  <a:pt x="525" y="374"/>
                  <a:pt x="525" y="374"/>
                </a:cubicBezTo>
                <a:cubicBezTo>
                  <a:pt x="523" y="374"/>
                  <a:pt x="523" y="374"/>
                  <a:pt x="523" y="374"/>
                </a:cubicBezTo>
                <a:cubicBezTo>
                  <a:pt x="523" y="376"/>
                  <a:pt x="523" y="376"/>
                  <a:pt x="523" y="376"/>
                </a:cubicBezTo>
                <a:cubicBezTo>
                  <a:pt x="523" y="376"/>
                  <a:pt x="523" y="376"/>
                  <a:pt x="535" y="376"/>
                </a:cubicBezTo>
                <a:cubicBezTo>
                  <a:pt x="535" y="374"/>
                  <a:pt x="535" y="374"/>
                  <a:pt x="535" y="374"/>
                </a:cubicBezTo>
                <a:cubicBezTo>
                  <a:pt x="535" y="373"/>
                  <a:pt x="535" y="373"/>
                  <a:pt x="535" y="373"/>
                </a:cubicBezTo>
                <a:cubicBezTo>
                  <a:pt x="535" y="373"/>
                  <a:pt x="535" y="373"/>
                  <a:pt x="531" y="376"/>
                </a:cubicBezTo>
                <a:cubicBezTo>
                  <a:pt x="531" y="377"/>
                  <a:pt x="531" y="377"/>
                  <a:pt x="531" y="377"/>
                </a:cubicBezTo>
                <a:cubicBezTo>
                  <a:pt x="531" y="376"/>
                  <a:pt x="531" y="376"/>
                  <a:pt x="531" y="376"/>
                </a:cubicBezTo>
                <a:cubicBezTo>
                  <a:pt x="531" y="376"/>
                  <a:pt x="531" y="376"/>
                  <a:pt x="523" y="376"/>
                </a:cubicBezTo>
                <a:cubicBezTo>
                  <a:pt x="523" y="377"/>
                  <a:pt x="523" y="377"/>
                  <a:pt x="523" y="377"/>
                </a:cubicBezTo>
                <a:cubicBezTo>
                  <a:pt x="525" y="377"/>
                  <a:pt x="525" y="377"/>
                  <a:pt x="525" y="377"/>
                </a:cubicBezTo>
                <a:lnTo>
                  <a:pt x="523" y="377"/>
                </a:lnTo>
                <a:close/>
                <a:moveTo>
                  <a:pt x="531" y="387"/>
                </a:moveTo>
                <a:cubicBezTo>
                  <a:pt x="530" y="388"/>
                  <a:pt x="530" y="388"/>
                  <a:pt x="530" y="388"/>
                </a:cubicBezTo>
                <a:cubicBezTo>
                  <a:pt x="537" y="394"/>
                  <a:pt x="537" y="394"/>
                  <a:pt x="537" y="394"/>
                </a:cubicBezTo>
                <a:cubicBezTo>
                  <a:pt x="538" y="395"/>
                  <a:pt x="538" y="395"/>
                  <a:pt x="538" y="395"/>
                </a:cubicBezTo>
                <a:cubicBezTo>
                  <a:pt x="538" y="395"/>
                  <a:pt x="538" y="395"/>
                  <a:pt x="538" y="395"/>
                </a:cubicBezTo>
                <a:cubicBezTo>
                  <a:pt x="544" y="393"/>
                  <a:pt x="544" y="393"/>
                  <a:pt x="544" y="393"/>
                </a:cubicBezTo>
                <a:cubicBezTo>
                  <a:pt x="546" y="393"/>
                  <a:pt x="546" y="393"/>
                  <a:pt x="546" y="393"/>
                </a:cubicBezTo>
                <a:cubicBezTo>
                  <a:pt x="545" y="391"/>
                  <a:pt x="545" y="391"/>
                  <a:pt x="545" y="391"/>
                </a:cubicBezTo>
                <a:cubicBezTo>
                  <a:pt x="539" y="384"/>
                  <a:pt x="539" y="384"/>
                  <a:pt x="539" y="384"/>
                </a:cubicBezTo>
                <a:cubicBezTo>
                  <a:pt x="539" y="384"/>
                  <a:pt x="539" y="384"/>
                  <a:pt x="539" y="384"/>
                </a:cubicBezTo>
                <a:cubicBezTo>
                  <a:pt x="528" y="386"/>
                  <a:pt x="528" y="386"/>
                  <a:pt x="528" y="386"/>
                </a:cubicBezTo>
                <a:cubicBezTo>
                  <a:pt x="530" y="388"/>
                  <a:pt x="530" y="388"/>
                  <a:pt x="530" y="388"/>
                </a:cubicBezTo>
                <a:cubicBezTo>
                  <a:pt x="531" y="387"/>
                  <a:pt x="531" y="387"/>
                  <a:pt x="531" y="387"/>
                </a:cubicBezTo>
                <a:cubicBezTo>
                  <a:pt x="532" y="388"/>
                  <a:pt x="532" y="388"/>
                  <a:pt x="532" y="388"/>
                </a:cubicBezTo>
                <a:cubicBezTo>
                  <a:pt x="538" y="387"/>
                  <a:pt x="538" y="387"/>
                  <a:pt x="538" y="387"/>
                </a:cubicBezTo>
                <a:cubicBezTo>
                  <a:pt x="538" y="385"/>
                  <a:pt x="538" y="385"/>
                  <a:pt x="538" y="385"/>
                </a:cubicBezTo>
                <a:cubicBezTo>
                  <a:pt x="537" y="386"/>
                  <a:pt x="537" y="386"/>
                  <a:pt x="537" y="386"/>
                </a:cubicBezTo>
                <a:cubicBezTo>
                  <a:pt x="537" y="386"/>
                  <a:pt x="537" y="386"/>
                  <a:pt x="542" y="393"/>
                </a:cubicBezTo>
                <a:cubicBezTo>
                  <a:pt x="544" y="392"/>
                  <a:pt x="544" y="392"/>
                  <a:pt x="544" y="392"/>
                </a:cubicBezTo>
                <a:cubicBezTo>
                  <a:pt x="543" y="390"/>
                  <a:pt x="543" y="390"/>
                  <a:pt x="543" y="390"/>
                </a:cubicBezTo>
                <a:cubicBezTo>
                  <a:pt x="543" y="390"/>
                  <a:pt x="543" y="390"/>
                  <a:pt x="538" y="392"/>
                </a:cubicBezTo>
                <a:cubicBezTo>
                  <a:pt x="538" y="393"/>
                  <a:pt x="538" y="393"/>
                  <a:pt x="538" y="393"/>
                </a:cubicBezTo>
                <a:cubicBezTo>
                  <a:pt x="539" y="392"/>
                  <a:pt x="539" y="392"/>
                  <a:pt x="539" y="392"/>
                </a:cubicBezTo>
                <a:cubicBezTo>
                  <a:pt x="539" y="392"/>
                  <a:pt x="539" y="392"/>
                  <a:pt x="532" y="385"/>
                </a:cubicBezTo>
                <a:cubicBezTo>
                  <a:pt x="531" y="387"/>
                  <a:pt x="531" y="387"/>
                  <a:pt x="531" y="387"/>
                </a:cubicBezTo>
                <a:cubicBezTo>
                  <a:pt x="532" y="388"/>
                  <a:pt x="532" y="388"/>
                  <a:pt x="532" y="388"/>
                </a:cubicBezTo>
                <a:lnTo>
                  <a:pt x="531" y="387"/>
                </a:lnTo>
                <a:close/>
                <a:moveTo>
                  <a:pt x="554" y="396"/>
                </a:moveTo>
                <a:cubicBezTo>
                  <a:pt x="554" y="394"/>
                  <a:pt x="554" y="394"/>
                  <a:pt x="554" y="394"/>
                </a:cubicBezTo>
                <a:cubicBezTo>
                  <a:pt x="545" y="394"/>
                  <a:pt x="545" y="394"/>
                  <a:pt x="545" y="394"/>
                </a:cubicBezTo>
                <a:cubicBezTo>
                  <a:pt x="543" y="394"/>
                  <a:pt x="543" y="394"/>
                  <a:pt x="543" y="394"/>
                </a:cubicBezTo>
                <a:cubicBezTo>
                  <a:pt x="543" y="396"/>
                  <a:pt x="543" y="396"/>
                  <a:pt x="543" y="396"/>
                </a:cubicBezTo>
                <a:cubicBezTo>
                  <a:pt x="546" y="407"/>
                  <a:pt x="546" y="407"/>
                  <a:pt x="546" y="407"/>
                </a:cubicBezTo>
                <a:cubicBezTo>
                  <a:pt x="546" y="408"/>
                  <a:pt x="546" y="408"/>
                  <a:pt x="546" y="408"/>
                </a:cubicBezTo>
                <a:cubicBezTo>
                  <a:pt x="548" y="408"/>
                  <a:pt x="548" y="408"/>
                  <a:pt x="548" y="408"/>
                </a:cubicBezTo>
                <a:cubicBezTo>
                  <a:pt x="559" y="407"/>
                  <a:pt x="559" y="407"/>
                  <a:pt x="559" y="407"/>
                </a:cubicBezTo>
                <a:cubicBezTo>
                  <a:pt x="561" y="407"/>
                  <a:pt x="561" y="407"/>
                  <a:pt x="561" y="407"/>
                </a:cubicBezTo>
                <a:cubicBezTo>
                  <a:pt x="555" y="394"/>
                  <a:pt x="555" y="394"/>
                  <a:pt x="555" y="394"/>
                </a:cubicBezTo>
                <a:cubicBezTo>
                  <a:pt x="554" y="394"/>
                  <a:pt x="554" y="394"/>
                  <a:pt x="554" y="394"/>
                </a:cubicBezTo>
                <a:cubicBezTo>
                  <a:pt x="554" y="396"/>
                  <a:pt x="554" y="396"/>
                  <a:pt x="554" y="396"/>
                </a:cubicBezTo>
                <a:cubicBezTo>
                  <a:pt x="553" y="397"/>
                  <a:pt x="553" y="397"/>
                  <a:pt x="553" y="397"/>
                </a:cubicBezTo>
                <a:cubicBezTo>
                  <a:pt x="557" y="406"/>
                  <a:pt x="557" y="406"/>
                  <a:pt x="557" y="406"/>
                </a:cubicBezTo>
                <a:cubicBezTo>
                  <a:pt x="558" y="405"/>
                  <a:pt x="558" y="405"/>
                  <a:pt x="558" y="405"/>
                </a:cubicBezTo>
                <a:cubicBezTo>
                  <a:pt x="558" y="404"/>
                  <a:pt x="558" y="404"/>
                  <a:pt x="558" y="404"/>
                </a:cubicBezTo>
                <a:cubicBezTo>
                  <a:pt x="558" y="404"/>
                  <a:pt x="558" y="404"/>
                  <a:pt x="547" y="405"/>
                </a:cubicBezTo>
                <a:cubicBezTo>
                  <a:pt x="548" y="407"/>
                  <a:pt x="548" y="407"/>
                  <a:pt x="548" y="407"/>
                </a:cubicBezTo>
                <a:cubicBezTo>
                  <a:pt x="549" y="406"/>
                  <a:pt x="549" y="406"/>
                  <a:pt x="549" y="406"/>
                </a:cubicBezTo>
                <a:cubicBezTo>
                  <a:pt x="549" y="406"/>
                  <a:pt x="549" y="406"/>
                  <a:pt x="546" y="396"/>
                </a:cubicBezTo>
                <a:cubicBezTo>
                  <a:pt x="545" y="396"/>
                  <a:pt x="545" y="396"/>
                  <a:pt x="545" y="396"/>
                </a:cubicBezTo>
                <a:cubicBezTo>
                  <a:pt x="545" y="397"/>
                  <a:pt x="545" y="397"/>
                  <a:pt x="545" y="397"/>
                </a:cubicBezTo>
                <a:cubicBezTo>
                  <a:pt x="545" y="397"/>
                  <a:pt x="545" y="397"/>
                  <a:pt x="554" y="397"/>
                </a:cubicBezTo>
                <a:cubicBezTo>
                  <a:pt x="554" y="396"/>
                  <a:pt x="554" y="396"/>
                  <a:pt x="554" y="396"/>
                </a:cubicBezTo>
                <a:cubicBezTo>
                  <a:pt x="553" y="397"/>
                  <a:pt x="553" y="397"/>
                  <a:pt x="553" y="397"/>
                </a:cubicBezTo>
                <a:lnTo>
                  <a:pt x="554" y="396"/>
                </a:lnTo>
                <a:close/>
                <a:moveTo>
                  <a:pt x="581" y="408"/>
                </a:moveTo>
                <a:cubicBezTo>
                  <a:pt x="582" y="407"/>
                  <a:pt x="582" y="407"/>
                  <a:pt x="582" y="407"/>
                </a:cubicBezTo>
                <a:cubicBezTo>
                  <a:pt x="570" y="400"/>
                  <a:pt x="570" y="400"/>
                  <a:pt x="570" y="400"/>
                </a:cubicBezTo>
                <a:cubicBezTo>
                  <a:pt x="569" y="399"/>
                  <a:pt x="569" y="399"/>
                  <a:pt x="569" y="399"/>
                </a:cubicBezTo>
                <a:cubicBezTo>
                  <a:pt x="568" y="400"/>
                  <a:pt x="568" y="400"/>
                  <a:pt x="568" y="400"/>
                </a:cubicBezTo>
                <a:cubicBezTo>
                  <a:pt x="548" y="425"/>
                  <a:pt x="548" y="425"/>
                  <a:pt x="548" y="425"/>
                </a:cubicBezTo>
                <a:cubicBezTo>
                  <a:pt x="547" y="426"/>
                  <a:pt x="547" y="426"/>
                  <a:pt x="547" y="426"/>
                </a:cubicBezTo>
                <a:cubicBezTo>
                  <a:pt x="548" y="427"/>
                  <a:pt x="548" y="427"/>
                  <a:pt x="548" y="427"/>
                </a:cubicBezTo>
                <a:cubicBezTo>
                  <a:pt x="552" y="431"/>
                  <a:pt x="552" y="431"/>
                  <a:pt x="552" y="431"/>
                </a:cubicBezTo>
                <a:cubicBezTo>
                  <a:pt x="554" y="432"/>
                  <a:pt x="554" y="432"/>
                  <a:pt x="554" y="432"/>
                </a:cubicBezTo>
                <a:cubicBezTo>
                  <a:pt x="554" y="430"/>
                  <a:pt x="554" y="430"/>
                  <a:pt x="554" y="430"/>
                </a:cubicBezTo>
                <a:cubicBezTo>
                  <a:pt x="557" y="424"/>
                  <a:pt x="557" y="424"/>
                  <a:pt x="557" y="424"/>
                </a:cubicBezTo>
                <a:cubicBezTo>
                  <a:pt x="556" y="423"/>
                  <a:pt x="556" y="423"/>
                  <a:pt x="556" y="423"/>
                </a:cubicBezTo>
                <a:cubicBezTo>
                  <a:pt x="556" y="424"/>
                  <a:pt x="556" y="424"/>
                  <a:pt x="556" y="424"/>
                </a:cubicBezTo>
                <a:cubicBezTo>
                  <a:pt x="565" y="423"/>
                  <a:pt x="565" y="423"/>
                  <a:pt x="565" y="423"/>
                </a:cubicBezTo>
                <a:cubicBezTo>
                  <a:pt x="566" y="423"/>
                  <a:pt x="566" y="423"/>
                  <a:pt x="566" y="423"/>
                </a:cubicBezTo>
                <a:cubicBezTo>
                  <a:pt x="566" y="422"/>
                  <a:pt x="566" y="422"/>
                  <a:pt x="566" y="422"/>
                </a:cubicBezTo>
                <a:cubicBezTo>
                  <a:pt x="570" y="416"/>
                  <a:pt x="570" y="416"/>
                  <a:pt x="570" y="416"/>
                </a:cubicBezTo>
                <a:cubicBezTo>
                  <a:pt x="569" y="415"/>
                  <a:pt x="569" y="415"/>
                  <a:pt x="569" y="415"/>
                </a:cubicBezTo>
                <a:cubicBezTo>
                  <a:pt x="570" y="416"/>
                  <a:pt x="570" y="416"/>
                  <a:pt x="570" y="416"/>
                </a:cubicBezTo>
                <a:cubicBezTo>
                  <a:pt x="584" y="408"/>
                  <a:pt x="584" y="408"/>
                  <a:pt x="584" y="408"/>
                </a:cubicBezTo>
                <a:cubicBezTo>
                  <a:pt x="582" y="407"/>
                  <a:pt x="582" y="407"/>
                  <a:pt x="582" y="407"/>
                </a:cubicBezTo>
                <a:cubicBezTo>
                  <a:pt x="581" y="408"/>
                  <a:pt x="581" y="408"/>
                  <a:pt x="581" y="408"/>
                </a:cubicBezTo>
                <a:cubicBezTo>
                  <a:pt x="581" y="407"/>
                  <a:pt x="581" y="407"/>
                  <a:pt x="581" y="407"/>
                </a:cubicBezTo>
                <a:cubicBezTo>
                  <a:pt x="568" y="414"/>
                  <a:pt x="568" y="414"/>
                  <a:pt x="568" y="414"/>
                </a:cubicBezTo>
                <a:cubicBezTo>
                  <a:pt x="568" y="414"/>
                  <a:pt x="568" y="414"/>
                  <a:pt x="568" y="414"/>
                </a:cubicBezTo>
                <a:cubicBezTo>
                  <a:pt x="568" y="414"/>
                  <a:pt x="568" y="414"/>
                  <a:pt x="564" y="421"/>
                </a:cubicBezTo>
                <a:cubicBezTo>
                  <a:pt x="565" y="422"/>
                  <a:pt x="565" y="422"/>
                  <a:pt x="565" y="422"/>
                </a:cubicBezTo>
                <a:cubicBezTo>
                  <a:pt x="565" y="420"/>
                  <a:pt x="565" y="420"/>
                  <a:pt x="565" y="420"/>
                </a:cubicBezTo>
                <a:cubicBezTo>
                  <a:pt x="565" y="420"/>
                  <a:pt x="565" y="420"/>
                  <a:pt x="555" y="421"/>
                </a:cubicBezTo>
                <a:cubicBezTo>
                  <a:pt x="555" y="422"/>
                  <a:pt x="555" y="422"/>
                  <a:pt x="555" y="422"/>
                </a:cubicBezTo>
                <a:cubicBezTo>
                  <a:pt x="554" y="422"/>
                  <a:pt x="554" y="422"/>
                  <a:pt x="554" y="422"/>
                </a:cubicBezTo>
                <a:cubicBezTo>
                  <a:pt x="554" y="422"/>
                  <a:pt x="554" y="422"/>
                  <a:pt x="552" y="429"/>
                </a:cubicBezTo>
                <a:cubicBezTo>
                  <a:pt x="553" y="430"/>
                  <a:pt x="553" y="430"/>
                  <a:pt x="553" y="430"/>
                </a:cubicBezTo>
                <a:cubicBezTo>
                  <a:pt x="554" y="429"/>
                  <a:pt x="554" y="429"/>
                  <a:pt x="554" y="429"/>
                </a:cubicBezTo>
                <a:cubicBezTo>
                  <a:pt x="554" y="429"/>
                  <a:pt x="554" y="429"/>
                  <a:pt x="550" y="425"/>
                </a:cubicBezTo>
                <a:cubicBezTo>
                  <a:pt x="549" y="426"/>
                  <a:pt x="549" y="426"/>
                  <a:pt x="549" y="426"/>
                </a:cubicBezTo>
                <a:cubicBezTo>
                  <a:pt x="550" y="427"/>
                  <a:pt x="550" y="427"/>
                  <a:pt x="550" y="427"/>
                </a:cubicBezTo>
                <a:cubicBezTo>
                  <a:pt x="550" y="427"/>
                  <a:pt x="550" y="427"/>
                  <a:pt x="570" y="402"/>
                </a:cubicBezTo>
                <a:cubicBezTo>
                  <a:pt x="569" y="401"/>
                  <a:pt x="569" y="401"/>
                  <a:pt x="569" y="401"/>
                </a:cubicBezTo>
                <a:cubicBezTo>
                  <a:pt x="568" y="403"/>
                  <a:pt x="568" y="403"/>
                  <a:pt x="568" y="403"/>
                </a:cubicBezTo>
                <a:cubicBezTo>
                  <a:pt x="568" y="403"/>
                  <a:pt x="568" y="403"/>
                  <a:pt x="570" y="404"/>
                </a:cubicBezTo>
                <a:cubicBezTo>
                  <a:pt x="572" y="404"/>
                  <a:pt x="575" y="406"/>
                  <a:pt x="581" y="409"/>
                </a:cubicBezTo>
                <a:cubicBezTo>
                  <a:pt x="581" y="408"/>
                  <a:pt x="581" y="408"/>
                  <a:pt x="581" y="408"/>
                </a:cubicBezTo>
                <a:cubicBezTo>
                  <a:pt x="581" y="407"/>
                  <a:pt x="581" y="407"/>
                  <a:pt x="581" y="407"/>
                </a:cubicBezTo>
                <a:lnTo>
                  <a:pt x="581" y="408"/>
                </a:lnTo>
                <a:close/>
                <a:moveTo>
                  <a:pt x="443" y="447"/>
                </a:moveTo>
                <a:cubicBezTo>
                  <a:pt x="444" y="446"/>
                  <a:pt x="444" y="446"/>
                  <a:pt x="444" y="446"/>
                </a:cubicBezTo>
                <a:cubicBezTo>
                  <a:pt x="432" y="435"/>
                  <a:pt x="432" y="435"/>
                  <a:pt x="432" y="435"/>
                </a:cubicBezTo>
                <a:cubicBezTo>
                  <a:pt x="430" y="433"/>
                  <a:pt x="430" y="433"/>
                  <a:pt x="430" y="433"/>
                </a:cubicBezTo>
                <a:cubicBezTo>
                  <a:pt x="430" y="436"/>
                  <a:pt x="430" y="436"/>
                  <a:pt x="430" y="436"/>
                </a:cubicBezTo>
                <a:cubicBezTo>
                  <a:pt x="430" y="446"/>
                  <a:pt x="430" y="446"/>
                  <a:pt x="430" y="446"/>
                </a:cubicBezTo>
                <a:cubicBezTo>
                  <a:pt x="430" y="447"/>
                  <a:pt x="430" y="447"/>
                  <a:pt x="430" y="447"/>
                </a:cubicBezTo>
                <a:cubicBezTo>
                  <a:pt x="431" y="447"/>
                  <a:pt x="431" y="447"/>
                  <a:pt x="431" y="447"/>
                </a:cubicBezTo>
                <a:cubicBezTo>
                  <a:pt x="440" y="453"/>
                  <a:pt x="440" y="453"/>
                  <a:pt x="440" y="453"/>
                </a:cubicBezTo>
                <a:cubicBezTo>
                  <a:pt x="441" y="453"/>
                  <a:pt x="441" y="453"/>
                  <a:pt x="441" y="453"/>
                </a:cubicBezTo>
                <a:cubicBezTo>
                  <a:pt x="445" y="447"/>
                  <a:pt x="445" y="447"/>
                  <a:pt x="445" y="447"/>
                </a:cubicBezTo>
                <a:cubicBezTo>
                  <a:pt x="444" y="446"/>
                  <a:pt x="444" y="446"/>
                  <a:pt x="444" y="446"/>
                </a:cubicBezTo>
                <a:cubicBezTo>
                  <a:pt x="443" y="447"/>
                  <a:pt x="443" y="447"/>
                  <a:pt x="443" y="447"/>
                </a:cubicBezTo>
                <a:cubicBezTo>
                  <a:pt x="442" y="446"/>
                  <a:pt x="442" y="446"/>
                  <a:pt x="442" y="446"/>
                </a:cubicBezTo>
                <a:cubicBezTo>
                  <a:pt x="439" y="450"/>
                  <a:pt x="439" y="450"/>
                  <a:pt x="439" y="450"/>
                </a:cubicBezTo>
                <a:cubicBezTo>
                  <a:pt x="441" y="451"/>
                  <a:pt x="441" y="451"/>
                  <a:pt x="441" y="451"/>
                </a:cubicBezTo>
                <a:cubicBezTo>
                  <a:pt x="441" y="450"/>
                  <a:pt x="441" y="450"/>
                  <a:pt x="441" y="450"/>
                </a:cubicBezTo>
                <a:cubicBezTo>
                  <a:pt x="441" y="450"/>
                  <a:pt x="441" y="450"/>
                  <a:pt x="432" y="445"/>
                </a:cubicBezTo>
                <a:cubicBezTo>
                  <a:pt x="431" y="446"/>
                  <a:pt x="431" y="446"/>
                  <a:pt x="431" y="446"/>
                </a:cubicBezTo>
                <a:cubicBezTo>
                  <a:pt x="433" y="446"/>
                  <a:pt x="433" y="446"/>
                  <a:pt x="433" y="446"/>
                </a:cubicBezTo>
                <a:cubicBezTo>
                  <a:pt x="433" y="446"/>
                  <a:pt x="433" y="446"/>
                  <a:pt x="433" y="436"/>
                </a:cubicBezTo>
                <a:cubicBezTo>
                  <a:pt x="431" y="436"/>
                  <a:pt x="431" y="436"/>
                  <a:pt x="431" y="436"/>
                </a:cubicBezTo>
                <a:cubicBezTo>
                  <a:pt x="430" y="438"/>
                  <a:pt x="430" y="438"/>
                  <a:pt x="430" y="438"/>
                </a:cubicBezTo>
                <a:cubicBezTo>
                  <a:pt x="430" y="438"/>
                  <a:pt x="430" y="438"/>
                  <a:pt x="432" y="439"/>
                </a:cubicBezTo>
                <a:cubicBezTo>
                  <a:pt x="433" y="440"/>
                  <a:pt x="436" y="443"/>
                  <a:pt x="442" y="448"/>
                </a:cubicBezTo>
                <a:cubicBezTo>
                  <a:pt x="443" y="447"/>
                  <a:pt x="443" y="447"/>
                  <a:pt x="443" y="447"/>
                </a:cubicBezTo>
                <a:cubicBezTo>
                  <a:pt x="442" y="446"/>
                  <a:pt x="442" y="446"/>
                  <a:pt x="442" y="446"/>
                </a:cubicBezTo>
                <a:lnTo>
                  <a:pt x="443" y="447"/>
                </a:lnTo>
                <a:close/>
                <a:moveTo>
                  <a:pt x="479" y="415"/>
                </a:moveTo>
                <a:cubicBezTo>
                  <a:pt x="477" y="414"/>
                  <a:pt x="477" y="414"/>
                  <a:pt x="477" y="414"/>
                </a:cubicBezTo>
                <a:cubicBezTo>
                  <a:pt x="464" y="434"/>
                  <a:pt x="464" y="434"/>
                  <a:pt x="464" y="434"/>
                </a:cubicBezTo>
                <a:cubicBezTo>
                  <a:pt x="462" y="438"/>
                  <a:pt x="462" y="438"/>
                  <a:pt x="462" y="438"/>
                </a:cubicBezTo>
                <a:cubicBezTo>
                  <a:pt x="465" y="437"/>
                  <a:pt x="465" y="437"/>
                  <a:pt x="465" y="437"/>
                </a:cubicBezTo>
                <a:cubicBezTo>
                  <a:pt x="476" y="434"/>
                  <a:pt x="476" y="434"/>
                  <a:pt x="476" y="434"/>
                </a:cubicBezTo>
                <a:cubicBezTo>
                  <a:pt x="477" y="434"/>
                  <a:pt x="477" y="434"/>
                  <a:pt x="477" y="434"/>
                </a:cubicBezTo>
                <a:cubicBezTo>
                  <a:pt x="477" y="433"/>
                  <a:pt x="477" y="433"/>
                  <a:pt x="477" y="433"/>
                </a:cubicBezTo>
                <a:cubicBezTo>
                  <a:pt x="481" y="422"/>
                  <a:pt x="481" y="422"/>
                  <a:pt x="481" y="422"/>
                </a:cubicBezTo>
                <a:cubicBezTo>
                  <a:pt x="480" y="422"/>
                  <a:pt x="480" y="422"/>
                  <a:pt x="480" y="422"/>
                </a:cubicBezTo>
                <a:cubicBezTo>
                  <a:pt x="481" y="423"/>
                  <a:pt x="481" y="423"/>
                  <a:pt x="481" y="423"/>
                </a:cubicBezTo>
                <a:cubicBezTo>
                  <a:pt x="487" y="419"/>
                  <a:pt x="487" y="419"/>
                  <a:pt x="487" y="419"/>
                </a:cubicBezTo>
                <a:cubicBezTo>
                  <a:pt x="490" y="417"/>
                  <a:pt x="490" y="417"/>
                  <a:pt x="490" y="417"/>
                </a:cubicBezTo>
                <a:cubicBezTo>
                  <a:pt x="478" y="413"/>
                  <a:pt x="478" y="413"/>
                  <a:pt x="478" y="413"/>
                </a:cubicBezTo>
                <a:cubicBezTo>
                  <a:pt x="477" y="414"/>
                  <a:pt x="477" y="414"/>
                  <a:pt x="477" y="414"/>
                </a:cubicBezTo>
                <a:cubicBezTo>
                  <a:pt x="479" y="415"/>
                  <a:pt x="479" y="415"/>
                  <a:pt x="479" y="415"/>
                </a:cubicBezTo>
                <a:cubicBezTo>
                  <a:pt x="478" y="416"/>
                  <a:pt x="478" y="416"/>
                  <a:pt x="478" y="416"/>
                </a:cubicBezTo>
                <a:cubicBezTo>
                  <a:pt x="486" y="419"/>
                  <a:pt x="486" y="419"/>
                  <a:pt x="486" y="419"/>
                </a:cubicBezTo>
                <a:cubicBezTo>
                  <a:pt x="487" y="418"/>
                  <a:pt x="487" y="418"/>
                  <a:pt x="487" y="418"/>
                </a:cubicBezTo>
                <a:cubicBezTo>
                  <a:pt x="486" y="416"/>
                  <a:pt x="486" y="416"/>
                  <a:pt x="486" y="416"/>
                </a:cubicBezTo>
                <a:cubicBezTo>
                  <a:pt x="486" y="416"/>
                  <a:pt x="486" y="416"/>
                  <a:pt x="479" y="420"/>
                </a:cubicBezTo>
                <a:cubicBezTo>
                  <a:pt x="479" y="421"/>
                  <a:pt x="479" y="421"/>
                  <a:pt x="479" y="421"/>
                </a:cubicBezTo>
                <a:cubicBezTo>
                  <a:pt x="479" y="421"/>
                  <a:pt x="479" y="421"/>
                  <a:pt x="479" y="421"/>
                </a:cubicBezTo>
                <a:cubicBezTo>
                  <a:pt x="479" y="421"/>
                  <a:pt x="479" y="421"/>
                  <a:pt x="474" y="432"/>
                </a:cubicBezTo>
                <a:cubicBezTo>
                  <a:pt x="476" y="432"/>
                  <a:pt x="476" y="432"/>
                  <a:pt x="476" y="432"/>
                </a:cubicBezTo>
                <a:cubicBezTo>
                  <a:pt x="476" y="431"/>
                  <a:pt x="476" y="431"/>
                  <a:pt x="476" y="431"/>
                </a:cubicBezTo>
                <a:cubicBezTo>
                  <a:pt x="476" y="431"/>
                  <a:pt x="476" y="431"/>
                  <a:pt x="465" y="434"/>
                </a:cubicBezTo>
                <a:cubicBezTo>
                  <a:pt x="465" y="435"/>
                  <a:pt x="465" y="435"/>
                  <a:pt x="465" y="435"/>
                </a:cubicBezTo>
                <a:cubicBezTo>
                  <a:pt x="466" y="436"/>
                  <a:pt x="466" y="436"/>
                  <a:pt x="466" y="436"/>
                </a:cubicBezTo>
                <a:cubicBezTo>
                  <a:pt x="466" y="436"/>
                  <a:pt x="466" y="436"/>
                  <a:pt x="480" y="416"/>
                </a:cubicBezTo>
                <a:cubicBezTo>
                  <a:pt x="479" y="415"/>
                  <a:pt x="479" y="415"/>
                  <a:pt x="479" y="415"/>
                </a:cubicBezTo>
                <a:cubicBezTo>
                  <a:pt x="478" y="416"/>
                  <a:pt x="478" y="416"/>
                  <a:pt x="478" y="416"/>
                </a:cubicBezTo>
                <a:lnTo>
                  <a:pt x="479" y="415"/>
                </a:lnTo>
                <a:close/>
                <a:moveTo>
                  <a:pt x="511" y="451"/>
                </a:moveTo>
                <a:cubicBezTo>
                  <a:pt x="512" y="452"/>
                  <a:pt x="512" y="452"/>
                  <a:pt x="512" y="452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4" y="437"/>
                  <a:pt x="524" y="437"/>
                  <a:pt x="524" y="437"/>
                </a:cubicBezTo>
                <a:cubicBezTo>
                  <a:pt x="523" y="437"/>
                  <a:pt x="523" y="437"/>
                  <a:pt x="523" y="437"/>
                </a:cubicBezTo>
                <a:cubicBezTo>
                  <a:pt x="519" y="434"/>
                  <a:pt x="519" y="434"/>
                  <a:pt x="519" y="434"/>
                </a:cubicBezTo>
                <a:cubicBezTo>
                  <a:pt x="518" y="433"/>
                  <a:pt x="518" y="433"/>
                  <a:pt x="518" y="433"/>
                </a:cubicBezTo>
                <a:cubicBezTo>
                  <a:pt x="517" y="434"/>
                  <a:pt x="517" y="434"/>
                  <a:pt x="517" y="434"/>
                </a:cubicBezTo>
                <a:cubicBezTo>
                  <a:pt x="506" y="441"/>
                  <a:pt x="506" y="441"/>
                  <a:pt x="506" y="441"/>
                </a:cubicBezTo>
                <a:cubicBezTo>
                  <a:pt x="505" y="441"/>
                  <a:pt x="505" y="441"/>
                  <a:pt x="505" y="441"/>
                </a:cubicBezTo>
                <a:cubicBezTo>
                  <a:pt x="511" y="454"/>
                  <a:pt x="511" y="454"/>
                  <a:pt x="511" y="454"/>
                </a:cubicBezTo>
                <a:cubicBezTo>
                  <a:pt x="512" y="452"/>
                  <a:pt x="512" y="452"/>
                  <a:pt x="512" y="452"/>
                </a:cubicBezTo>
                <a:cubicBezTo>
                  <a:pt x="511" y="451"/>
                  <a:pt x="511" y="451"/>
                  <a:pt x="511" y="451"/>
                </a:cubicBezTo>
                <a:cubicBezTo>
                  <a:pt x="512" y="451"/>
                  <a:pt x="512" y="451"/>
                  <a:pt x="512" y="451"/>
                </a:cubicBezTo>
                <a:cubicBezTo>
                  <a:pt x="508" y="441"/>
                  <a:pt x="508" y="441"/>
                  <a:pt x="508" y="441"/>
                </a:cubicBezTo>
                <a:cubicBezTo>
                  <a:pt x="507" y="442"/>
                  <a:pt x="507" y="442"/>
                  <a:pt x="507" y="442"/>
                </a:cubicBezTo>
                <a:cubicBezTo>
                  <a:pt x="508" y="443"/>
                  <a:pt x="508" y="443"/>
                  <a:pt x="508" y="443"/>
                </a:cubicBezTo>
                <a:cubicBezTo>
                  <a:pt x="508" y="443"/>
                  <a:pt x="508" y="443"/>
                  <a:pt x="519" y="436"/>
                </a:cubicBezTo>
                <a:cubicBezTo>
                  <a:pt x="518" y="435"/>
                  <a:pt x="518" y="435"/>
                  <a:pt x="518" y="435"/>
                </a:cubicBezTo>
                <a:cubicBezTo>
                  <a:pt x="517" y="436"/>
                  <a:pt x="517" y="436"/>
                  <a:pt x="517" y="436"/>
                </a:cubicBezTo>
                <a:cubicBezTo>
                  <a:pt x="517" y="436"/>
                  <a:pt x="517" y="436"/>
                  <a:pt x="517" y="437"/>
                </a:cubicBezTo>
                <a:cubicBezTo>
                  <a:pt x="518" y="437"/>
                  <a:pt x="519" y="438"/>
                  <a:pt x="521" y="439"/>
                </a:cubicBezTo>
                <a:cubicBezTo>
                  <a:pt x="522" y="438"/>
                  <a:pt x="522" y="438"/>
                  <a:pt x="522" y="438"/>
                </a:cubicBezTo>
                <a:cubicBezTo>
                  <a:pt x="521" y="437"/>
                  <a:pt x="521" y="437"/>
                  <a:pt x="521" y="437"/>
                </a:cubicBezTo>
                <a:cubicBezTo>
                  <a:pt x="521" y="437"/>
                  <a:pt x="521" y="437"/>
                  <a:pt x="510" y="450"/>
                </a:cubicBezTo>
                <a:cubicBezTo>
                  <a:pt x="511" y="451"/>
                  <a:pt x="511" y="451"/>
                  <a:pt x="511" y="451"/>
                </a:cubicBezTo>
                <a:cubicBezTo>
                  <a:pt x="512" y="451"/>
                  <a:pt x="512" y="451"/>
                  <a:pt x="512" y="451"/>
                </a:cubicBezTo>
                <a:lnTo>
                  <a:pt x="511" y="451"/>
                </a:lnTo>
                <a:close/>
                <a:moveTo>
                  <a:pt x="312" y="239"/>
                </a:moveTo>
                <a:cubicBezTo>
                  <a:pt x="314" y="240"/>
                  <a:pt x="314" y="240"/>
                  <a:pt x="314" y="240"/>
                </a:cubicBezTo>
                <a:cubicBezTo>
                  <a:pt x="316" y="232"/>
                  <a:pt x="316" y="232"/>
                  <a:pt x="316" y="232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4" y="230"/>
                  <a:pt x="314" y="230"/>
                  <a:pt x="314" y="230"/>
                </a:cubicBezTo>
                <a:cubicBezTo>
                  <a:pt x="307" y="237"/>
                  <a:pt x="307" y="237"/>
                  <a:pt x="307" y="237"/>
                </a:cubicBezTo>
                <a:cubicBezTo>
                  <a:pt x="305" y="239"/>
                  <a:pt x="305" y="239"/>
                  <a:pt x="305" y="239"/>
                </a:cubicBezTo>
                <a:cubicBezTo>
                  <a:pt x="313" y="241"/>
                  <a:pt x="313" y="241"/>
                  <a:pt x="313" y="241"/>
                </a:cubicBezTo>
                <a:cubicBezTo>
                  <a:pt x="314" y="240"/>
                  <a:pt x="314" y="240"/>
                  <a:pt x="314" y="240"/>
                </a:cubicBezTo>
                <a:cubicBezTo>
                  <a:pt x="312" y="239"/>
                  <a:pt x="312" y="239"/>
                  <a:pt x="312" y="239"/>
                </a:cubicBezTo>
                <a:cubicBezTo>
                  <a:pt x="313" y="238"/>
                  <a:pt x="313" y="238"/>
                  <a:pt x="313" y="238"/>
                </a:cubicBezTo>
                <a:cubicBezTo>
                  <a:pt x="309" y="237"/>
                  <a:pt x="309" y="237"/>
                  <a:pt x="309" y="237"/>
                </a:cubicBezTo>
                <a:cubicBezTo>
                  <a:pt x="308" y="238"/>
                  <a:pt x="308" y="238"/>
                  <a:pt x="308" y="238"/>
                </a:cubicBezTo>
                <a:cubicBezTo>
                  <a:pt x="309" y="239"/>
                  <a:pt x="309" y="239"/>
                  <a:pt x="309" y="239"/>
                </a:cubicBezTo>
                <a:cubicBezTo>
                  <a:pt x="309" y="239"/>
                  <a:pt x="309" y="239"/>
                  <a:pt x="316" y="232"/>
                </a:cubicBezTo>
                <a:cubicBezTo>
                  <a:pt x="315" y="231"/>
                  <a:pt x="315" y="231"/>
                  <a:pt x="315" y="231"/>
                </a:cubicBezTo>
                <a:cubicBezTo>
                  <a:pt x="314" y="231"/>
                  <a:pt x="314" y="231"/>
                  <a:pt x="314" y="231"/>
                </a:cubicBezTo>
                <a:cubicBezTo>
                  <a:pt x="314" y="231"/>
                  <a:pt x="314" y="231"/>
                  <a:pt x="311" y="239"/>
                </a:cubicBezTo>
                <a:cubicBezTo>
                  <a:pt x="312" y="239"/>
                  <a:pt x="312" y="239"/>
                  <a:pt x="312" y="239"/>
                </a:cubicBezTo>
                <a:cubicBezTo>
                  <a:pt x="313" y="238"/>
                  <a:pt x="313" y="238"/>
                  <a:pt x="313" y="238"/>
                </a:cubicBezTo>
                <a:lnTo>
                  <a:pt x="312" y="239"/>
                </a:lnTo>
                <a:close/>
                <a:moveTo>
                  <a:pt x="285" y="364"/>
                </a:moveTo>
                <a:cubicBezTo>
                  <a:pt x="284" y="364"/>
                  <a:pt x="284" y="364"/>
                  <a:pt x="284" y="364"/>
                </a:cubicBezTo>
                <a:cubicBezTo>
                  <a:pt x="287" y="370"/>
                  <a:pt x="287" y="370"/>
                  <a:pt x="287" y="370"/>
                </a:cubicBezTo>
                <a:cubicBezTo>
                  <a:pt x="287" y="371"/>
                  <a:pt x="287" y="371"/>
                  <a:pt x="287" y="371"/>
                </a:cubicBezTo>
                <a:cubicBezTo>
                  <a:pt x="289" y="370"/>
                  <a:pt x="289" y="370"/>
                  <a:pt x="289" y="370"/>
                </a:cubicBezTo>
                <a:cubicBezTo>
                  <a:pt x="295" y="366"/>
                  <a:pt x="295" y="366"/>
                  <a:pt x="295" y="366"/>
                </a:cubicBezTo>
                <a:cubicBezTo>
                  <a:pt x="296" y="366"/>
                  <a:pt x="296" y="366"/>
                  <a:pt x="296" y="366"/>
                </a:cubicBezTo>
                <a:cubicBezTo>
                  <a:pt x="296" y="364"/>
                  <a:pt x="296" y="364"/>
                  <a:pt x="296" y="364"/>
                </a:cubicBezTo>
                <a:cubicBezTo>
                  <a:pt x="293" y="356"/>
                  <a:pt x="293" y="356"/>
                  <a:pt x="293" y="356"/>
                </a:cubicBezTo>
                <a:cubicBezTo>
                  <a:pt x="293" y="354"/>
                  <a:pt x="293" y="354"/>
                  <a:pt x="293" y="354"/>
                </a:cubicBezTo>
                <a:cubicBezTo>
                  <a:pt x="283" y="363"/>
                  <a:pt x="283" y="363"/>
                  <a:pt x="283" y="363"/>
                </a:cubicBezTo>
                <a:cubicBezTo>
                  <a:pt x="284" y="364"/>
                  <a:pt x="284" y="364"/>
                  <a:pt x="284" y="364"/>
                </a:cubicBezTo>
                <a:cubicBezTo>
                  <a:pt x="285" y="364"/>
                  <a:pt x="285" y="364"/>
                  <a:pt x="285" y="364"/>
                </a:cubicBezTo>
                <a:cubicBezTo>
                  <a:pt x="286" y="365"/>
                  <a:pt x="286" y="365"/>
                  <a:pt x="286" y="365"/>
                </a:cubicBezTo>
                <a:cubicBezTo>
                  <a:pt x="293" y="358"/>
                  <a:pt x="293" y="358"/>
                  <a:pt x="293" y="358"/>
                </a:cubicBezTo>
                <a:cubicBezTo>
                  <a:pt x="292" y="357"/>
                  <a:pt x="292" y="357"/>
                  <a:pt x="292" y="357"/>
                </a:cubicBezTo>
                <a:cubicBezTo>
                  <a:pt x="291" y="357"/>
                  <a:pt x="291" y="357"/>
                  <a:pt x="291" y="357"/>
                </a:cubicBezTo>
                <a:cubicBezTo>
                  <a:pt x="291" y="357"/>
                  <a:pt x="291" y="357"/>
                  <a:pt x="291" y="358"/>
                </a:cubicBezTo>
                <a:cubicBezTo>
                  <a:pt x="291" y="359"/>
                  <a:pt x="292" y="361"/>
                  <a:pt x="293" y="365"/>
                </a:cubicBezTo>
                <a:cubicBezTo>
                  <a:pt x="295" y="365"/>
                  <a:pt x="295" y="365"/>
                  <a:pt x="295" y="365"/>
                </a:cubicBezTo>
                <a:cubicBezTo>
                  <a:pt x="294" y="364"/>
                  <a:pt x="294" y="364"/>
                  <a:pt x="294" y="364"/>
                </a:cubicBezTo>
                <a:cubicBezTo>
                  <a:pt x="294" y="364"/>
                  <a:pt x="294" y="364"/>
                  <a:pt x="287" y="368"/>
                </a:cubicBezTo>
                <a:cubicBezTo>
                  <a:pt x="288" y="369"/>
                  <a:pt x="288" y="369"/>
                  <a:pt x="288" y="369"/>
                </a:cubicBezTo>
                <a:cubicBezTo>
                  <a:pt x="289" y="368"/>
                  <a:pt x="289" y="368"/>
                  <a:pt x="289" y="368"/>
                </a:cubicBezTo>
                <a:cubicBezTo>
                  <a:pt x="289" y="368"/>
                  <a:pt x="289" y="368"/>
                  <a:pt x="287" y="363"/>
                </a:cubicBezTo>
                <a:cubicBezTo>
                  <a:pt x="285" y="364"/>
                  <a:pt x="285" y="364"/>
                  <a:pt x="285" y="364"/>
                </a:cubicBezTo>
                <a:cubicBezTo>
                  <a:pt x="286" y="365"/>
                  <a:pt x="286" y="365"/>
                  <a:pt x="286" y="365"/>
                </a:cubicBezTo>
                <a:lnTo>
                  <a:pt x="285" y="364"/>
                </a:lnTo>
                <a:close/>
                <a:moveTo>
                  <a:pt x="300" y="377"/>
                </a:moveTo>
                <a:cubicBezTo>
                  <a:pt x="300" y="376"/>
                  <a:pt x="300" y="376"/>
                  <a:pt x="300" y="376"/>
                </a:cubicBezTo>
                <a:cubicBezTo>
                  <a:pt x="288" y="376"/>
                  <a:pt x="288" y="376"/>
                  <a:pt x="288" y="376"/>
                </a:cubicBezTo>
                <a:cubicBezTo>
                  <a:pt x="285" y="376"/>
                  <a:pt x="285" y="376"/>
                  <a:pt x="285" y="376"/>
                </a:cubicBezTo>
                <a:cubicBezTo>
                  <a:pt x="287" y="378"/>
                  <a:pt x="287" y="378"/>
                  <a:pt x="287" y="378"/>
                </a:cubicBezTo>
                <a:cubicBezTo>
                  <a:pt x="292" y="389"/>
                  <a:pt x="292" y="389"/>
                  <a:pt x="292" y="389"/>
                </a:cubicBezTo>
                <a:cubicBezTo>
                  <a:pt x="293" y="391"/>
                  <a:pt x="293" y="391"/>
                  <a:pt x="293" y="391"/>
                </a:cubicBezTo>
                <a:cubicBezTo>
                  <a:pt x="303" y="376"/>
                  <a:pt x="303" y="376"/>
                  <a:pt x="303" y="376"/>
                </a:cubicBezTo>
                <a:cubicBezTo>
                  <a:pt x="300" y="376"/>
                  <a:pt x="300" y="376"/>
                  <a:pt x="300" y="376"/>
                </a:cubicBezTo>
                <a:cubicBezTo>
                  <a:pt x="300" y="377"/>
                  <a:pt x="300" y="377"/>
                  <a:pt x="300" y="377"/>
                </a:cubicBezTo>
                <a:cubicBezTo>
                  <a:pt x="299" y="376"/>
                  <a:pt x="299" y="376"/>
                  <a:pt x="299" y="376"/>
                </a:cubicBezTo>
                <a:cubicBezTo>
                  <a:pt x="292" y="387"/>
                  <a:pt x="292" y="387"/>
                  <a:pt x="292" y="387"/>
                </a:cubicBezTo>
                <a:cubicBezTo>
                  <a:pt x="293" y="388"/>
                  <a:pt x="293" y="388"/>
                  <a:pt x="293" y="388"/>
                </a:cubicBezTo>
                <a:cubicBezTo>
                  <a:pt x="295" y="387"/>
                  <a:pt x="295" y="387"/>
                  <a:pt x="295" y="387"/>
                </a:cubicBezTo>
                <a:cubicBezTo>
                  <a:pt x="295" y="387"/>
                  <a:pt x="295" y="387"/>
                  <a:pt x="289" y="376"/>
                </a:cubicBezTo>
                <a:cubicBezTo>
                  <a:pt x="288" y="377"/>
                  <a:pt x="288" y="377"/>
                  <a:pt x="288" y="377"/>
                </a:cubicBezTo>
                <a:cubicBezTo>
                  <a:pt x="288" y="379"/>
                  <a:pt x="288" y="379"/>
                  <a:pt x="288" y="379"/>
                </a:cubicBezTo>
                <a:cubicBezTo>
                  <a:pt x="288" y="379"/>
                  <a:pt x="288" y="379"/>
                  <a:pt x="300" y="379"/>
                </a:cubicBezTo>
                <a:cubicBezTo>
                  <a:pt x="300" y="377"/>
                  <a:pt x="300" y="377"/>
                  <a:pt x="300" y="377"/>
                </a:cubicBezTo>
                <a:cubicBezTo>
                  <a:pt x="299" y="376"/>
                  <a:pt x="299" y="376"/>
                  <a:pt x="299" y="376"/>
                </a:cubicBezTo>
                <a:lnTo>
                  <a:pt x="300" y="377"/>
                </a:lnTo>
                <a:close/>
                <a:moveTo>
                  <a:pt x="270" y="517"/>
                </a:moveTo>
                <a:cubicBezTo>
                  <a:pt x="270" y="519"/>
                  <a:pt x="270" y="519"/>
                  <a:pt x="270" y="519"/>
                </a:cubicBezTo>
                <a:cubicBezTo>
                  <a:pt x="282" y="524"/>
                  <a:pt x="282" y="524"/>
                  <a:pt x="282" y="524"/>
                </a:cubicBezTo>
                <a:cubicBezTo>
                  <a:pt x="284" y="525"/>
                  <a:pt x="284" y="525"/>
                  <a:pt x="284" y="525"/>
                </a:cubicBezTo>
                <a:cubicBezTo>
                  <a:pt x="284" y="523"/>
                  <a:pt x="284" y="523"/>
                  <a:pt x="284" y="523"/>
                </a:cubicBezTo>
                <a:cubicBezTo>
                  <a:pt x="285" y="514"/>
                  <a:pt x="285" y="514"/>
                  <a:pt x="285" y="514"/>
                </a:cubicBezTo>
                <a:cubicBezTo>
                  <a:pt x="285" y="513"/>
                  <a:pt x="285" y="513"/>
                  <a:pt x="285" y="513"/>
                </a:cubicBezTo>
                <a:cubicBezTo>
                  <a:pt x="285" y="512"/>
                  <a:pt x="285" y="512"/>
                  <a:pt x="285" y="512"/>
                </a:cubicBezTo>
                <a:cubicBezTo>
                  <a:pt x="273" y="503"/>
                  <a:pt x="273" y="503"/>
                  <a:pt x="273" y="503"/>
                </a:cubicBezTo>
                <a:cubicBezTo>
                  <a:pt x="270" y="501"/>
                  <a:pt x="270" y="501"/>
                  <a:pt x="270" y="501"/>
                </a:cubicBezTo>
                <a:cubicBezTo>
                  <a:pt x="269" y="518"/>
                  <a:pt x="269" y="518"/>
                  <a:pt x="269" y="518"/>
                </a:cubicBezTo>
                <a:cubicBezTo>
                  <a:pt x="270" y="519"/>
                  <a:pt x="270" y="519"/>
                  <a:pt x="270" y="519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72" y="518"/>
                  <a:pt x="272" y="518"/>
                  <a:pt x="272" y="518"/>
                </a:cubicBezTo>
                <a:cubicBezTo>
                  <a:pt x="273" y="504"/>
                  <a:pt x="273" y="504"/>
                  <a:pt x="273" y="504"/>
                </a:cubicBezTo>
                <a:cubicBezTo>
                  <a:pt x="272" y="504"/>
                  <a:pt x="272" y="504"/>
                  <a:pt x="272" y="504"/>
                </a:cubicBezTo>
                <a:cubicBezTo>
                  <a:pt x="271" y="505"/>
                  <a:pt x="271" y="505"/>
                  <a:pt x="271" y="505"/>
                </a:cubicBezTo>
                <a:cubicBezTo>
                  <a:pt x="271" y="505"/>
                  <a:pt x="271" y="505"/>
                  <a:pt x="272" y="506"/>
                </a:cubicBezTo>
                <a:cubicBezTo>
                  <a:pt x="274" y="508"/>
                  <a:pt x="277" y="510"/>
                  <a:pt x="283" y="515"/>
                </a:cubicBezTo>
                <a:cubicBezTo>
                  <a:pt x="284" y="513"/>
                  <a:pt x="284" y="513"/>
                  <a:pt x="284" y="513"/>
                </a:cubicBezTo>
                <a:cubicBezTo>
                  <a:pt x="282" y="513"/>
                  <a:pt x="282" y="513"/>
                  <a:pt x="282" y="513"/>
                </a:cubicBezTo>
                <a:cubicBezTo>
                  <a:pt x="282" y="513"/>
                  <a:pt x="282" y="513"/>
                  <a:pt x="281" y="523"/>
                </a:cubicBezTo>
                <a:cubicBezTo>
                  <a:pt x="282" y="523"/>
                  <a:pt x="282" y="523"/>
                  <a:pt x="282" y="523"/>
                </a:cubicBezTo>
                <a:cubicBezTo>
                  <a:pt x="283" y="522"/>
                  <a:pt x="283" y="522"/>
                  <a:pt x="283" y="522"/>
                </a:cubicBezTo>
                <a:cubicBezTo>
                  <a:pt x="283" y="522"/>
                  <a:pt x="283" y="522"/>
                  <a:pt x="271" y="516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72" y="518"/>
                  <a:pt x="272" y="518"/>
                  <a:pt x="272" y="518"/>
                </a:cubicBezTo>
                <a:lnTo>
                  <a:pt x="270" y="517"/>
                </a:lnTo>
                <a:close/>
                <a:moveTo>
                  <a:pt x="383" y="451"/>
                </a:moveTo>
                <a:cubicBezTo>
                  <a:pt x="383" y="450"/>
                  <a:pt x="383" y="450"/>
                  <a:pt x="383" y="450"/>
                </a:cubicBezTo>
                <a:cubicBezTo>
                  <a:pt x="373" y="448"/>
                  <a:pt x="373" y="448"/>
                  <a:pt x="373" y="448"/>
                </a:cubicBezTo>
                <a:cubicBezTo>
                  <a:pt x="372" y="448"/>
                  <a:pt x="372" y="448"/>
                  <a:pt x="372" y="448"/>
                </a:cubicBezTo>
                <a:cubicBezTo>
                  <a:pt x="372" y="450"/>
                  <a:pt x="372" y="450"/>
                  <a:pt x="372" y="450"/>
                </a:cubicBezTo>
                <a:cubicBezTo>
                  <a:pt x="372" y="457"/>
                  <a:pt x="372" y="457"/>
                  <a:pt x="372" y="457"/>
                </a:cubicBezTo>
                <a:cubicBezTo>
                  <a:pt x="373" y="457"/>
                  <a:pt x="373" y="457"/>
                  <a:pt x="373" y="457"/>
                </a:cubicBezTo>
                <a:cubicBezTo>
                  <a:pt x="374" y="456"/>
                  <a:pt x="374" y="456"/>
                  <a:pt x="374" y="456"/>
                </a:cubicBezTo>
                <a:cubicBezTo>
                  <a:pt x="370" y="452"/>
                  <a:pt x="370" y="452"/>
                  <a:pt x="370" y="452"/>
                </a:cubicBezTo>
                <a:cubicBezTo>
                  <a:pt x="369" y="451"/>
                  <a:pt x="369" y="451"/>
                  <a:pt x="369" y="451"/>
                </a:cubicBezTo>
                <a:cubicBezTo>
                  <a:pt x="369" y="451"/>
                  <a:pt x="369" y="451"/>
                  <a:pt x="369" y="451"/>
                </a:cubicBezTo>
                <a:cubicBezTo>
                  <a:pt x="365" y="453"/>
                  <a:pt x="365" y="453"/>
                  <a:pt x="365" y="453"/>
                </a:cubicBezTo>
                <a:cubicBezTo>
                  <a:pt x="364" y="453"/>
                  <a:pt x="364" y="453"/>
                  <a:pt x="364" y="453"/>
                </a:cubicBezTo>
                <a:cubicBezTo>
                  <a:pt x="363" y="454"/>
                  <a:pt x="363" y="454"/>
                  <a:pt x="363" y="454"/>
                </a:cubicBezTo>
                <a:cubicBezTo>
                  <a:pt x="362" y="467"/>
                  <a:pt x="362" y="467"/>
                  <a:pt x="362" y="467"/>
                </a:cubicBezTo>
                <a:cubicBezTo>
                  <a:pt x="362" y="470"/>
                  <a:pt x="362" y="470"/>
                  <a:pt x="362" y="470"/>
                </a:cubicBezTo>
                <a:cubicBezTo>
                  <a:pt x="364" y="469"/>
                  <a:pt x="364" y="469"/>
                  <a:pt x="364" y="469"/>
                </a:cubicBezTo>
                <a:cubicBezTo>
                  <a:pt x="383" y="464"/>
                  <a:pt x="383" y="464"/>
                  <a:pt x="383" y="464"/>
                </a:cubicBezTo>
                <a:cubicBezTo>
                  <a:pt x="384" y="463"/>
                  <a:pt x="384" y="463"/>
                  <a:pt x="384" y="463"/>
                </a:cubicBezTo>
                <a:cubicBezTo>
                  <a:pt x="384" y="450"/>
                  <a:pt x="384" y="450"/>
                  <a:pt x="384" y="450"/>
                </a:cubicBezTo>
                <a:cubicBezTo>
                  <a:pt x="383" y="450"/>
                  <a:pt x="383" y="450"/>
                  <a:pt x="383" y="450"/>
                </a:cubicBezTo>
                <a:cubicBezTo>
                  <a:pt x="383" y="451"/>
                  <a:pt x="383" y="451"/>
                  <a:pt x="383" y="451"/>
                </a:cubicBezTo>
                <a:cubicBezTo>
                  <a:pt x="381" y="451"/>
                  <a:pt x="381" y="451"/>
                  <a:pt x="381" y="451"/>
                </a:cubicBezTo>
                <a:cubicBezTo>
                  <a:pt x="381" y="462"/>
                  <a:pt x="381" y="462"/>
                  <a:pt x="381" y="462"/>
                </a:cubicBezTo>
                <a:cubicBezTo>
                  <a:pt x="383" y="462"/>
                  <a:pt x="383" y="462"/>
                  <a:pt x="383" y="462"/>
                </a:cubicBezTo>
                <a:cubicBezTo>
                  <a:pt x="382" y="461"/>
                  <a:pt x="382" y="461"/>
                  <a:pt x="382" y="461"/>
                </a:cubicBezTo>
                <a:cubicBezTo>
                  <a:pt x="382" y="461"/>
                  <a:pt x="382" y="461"/>
                  <a:pt x="363" y="466"/>
                </a:cubicBezTo>
                <a:cubicBezTo>
                  <a:pt x="364" y="468"/>
                  <a:pt x="364" y="468"/>
                  <a:pt x="364" y="468"/>
                </a:cubicBezTo>
                <a:cubicBezTo>
                  <a:pt x="365" y="468"/>
                  <a:pt x="365" y="468"/>
                  <a:pt x="365" y="468"/>
                </a:cubicBezTo>
                <a:cubicBezTo>
                  <a:pt x="365" y="468"/>
                  <a:pt x="365" y="468"/>
                  <a:pt x="366" y="454"/>
                </a:cubicBezTo>
                <a:cubicBezTo>
                  <a:pt x="365" y="454"/>
                  <a:pt x="365" y="454"/>
                  <a:pt x="365" y="454"/>
                </a:cubicBezTo>
                <a:cubicBezTo>
                  <a:pt x="365" y="455"/>
                  <a:pt x="365" y="455"/>
                  <a:pt x="365" y="455"/>
                </a:cubicBezTo>
                <a:cubicBezTo>
                  <a:pt x="365" y="455"/>
                  <a:pt x="365" y="455"/>
                  <a:pt x="370" y="454"/>
                </a:cubicBezTo>
                <a:cubicBezTo>
                  <a:pt x="369" y="453"/>
                  <a:pt x="369" y="453"/>
                  <a:pt x="369" y="453"/>
                </a:cubicBezTo>
                <a:cubicBezTo>
                  <a:pt x="368" y="454"/>
                  <a:pt x="368" y="454"/>
                  <a:pt x="368" y="454"/>
                </a:cubicBezTo>
                <a:cubicBezTo>
                  <a:pt x="368" y="454"/>
                  <a:pt x="368" y="454"/>
                  <a:pt x="372" y="458"/>
                </a:cubicBezTo>
                <a:cubicBezTo>
                  <a:pt x="375" y="460"/>
                  <a:pt x="375" y="460"/>
                  <a:pt x="375" y="460"/>
                </a:cubicBezTo>
                <a:cubicBezTo>
                  <a:pt x="375" y="457"/>
                  <a:pt x="375" y="457"/>
                  <a:pt x="375" y="457"/>
                </a:cubicBezTo>
                <a:cubicBezTo>
                  <a:pt x="375" y="457"/>
                  <a:pt x="375" y="457"/>
                  <a:pt x="375" y="450"/>
                </a:cubicBezTo>
                <a:cubicBezTo>
                  <a:pt x="373" y="450"/>
                  <a:pt x="373" y="450"/>
                  <a:pt x="373" y="450"/>
                </a:cubicBezTo>
                <a:cubicBezTo>
                  <a:pt x="373" y="451"/>
                  <a:pt x="373" y="451"/>
                  <a:pt x="373" y="451"/>
                </a:cubicBezTo>
                <a:cubicBezTo>
                  <a:pt x="373" y="451"/>
                  <a:pt x="373" y="451"/>
                  <a:pt x="382" y="453"/>
                </a:cubicBezTo>
                <a:cubicBezTo>
                  <a:pt x="383" y="451"/>
                  <a:pt x="383" y="451"/>
                  <a:pt x="383" y="451"/>
                </a:cubicBezTo>
                <a:cubicBezTo>
                  <a:pt x="381" y="451"/>
                  <a:pt x="381" y="451"/>
                  <a:pt x="381" y="451"/>
                </a:cubicBezTo>
                <a:lnTo>
                  <a:pt x="383" y="451"/>
                </a:lnTo>
                <a:close/>
                <a:moveTo>
                  <a:pt x="356" y="443"/>
                </a:moveTo>
                <a:cubicBezTo>
                  <a:pt x="354" y="442"/>
                  <a:pt x="354" y="442"/>
                  <a:pt x="354" y="442"/>
                </a:cubicBezTo>
                <a:cubicBezTo>
                  <a:pt x="349" y="448"/>
                  <a:pt x="349" y="448"/>
                  <a:pt x="349" y="448"/>
                </a:cubicBezTo>
                <a:cubicBezTo>
                  <a:pt x="348" y="449"/>
                  <a:pt x="348" y="449"/>
                  <a:pt x="348" y="449"/>
                </a:cubicBezTo>
                <a:cubicBezTo>
                  <a:pt x="349" y="450"/>
                  <a:pt x="349" y="450"/>
                  <a:pt x="349" y="450"/>
                </a:cubicBezTo>
                <a:cubicBezTo>
                  <a:pt x="359" y="455"/>
                  <a:pt x="359" y="455"/>
                  <a:pt x="359" y="455"/>
                </a:cubicBezTo>
                <a:cubicBezTo>
                  <a:pt x="362" y="457"/>
                  <a:pt x="362" y="457"/>
                  <a:pt x="362" y="457"/>
                </a:cubicBezTo>
                <a:cubicBezTo>
                  <a:pt x="356" y="441"/>
                  <a:pt x="356" y="441"/>
                  <a:pt x="356" y="441"/>
                </a:cubicBezTo>
                <a:cubicBezTo>
                  <a:pt x="354" y="442"/>
                  <a:pt x="354" y="442"/>
                  <a:pt x="354" y="442"/>
                </a:cubicBezTo>
                <a:cubicBezTo>
                  <a:pt x="356" y="443"/>
                  <a:pt x="356" y="443"/>
                  <a:pt x="356" y="443"/>
                </a:cubicBezTo>
                <a:cubicBezTo>
                  <a:pt x="354" y="444"/>
                  <a:pt x="354" y="444"/>
                  <a:pt x="354" y="444"/>
                </a:cubicBezTo>
                <a:cubicBezTo>
                  <a:pt x="358" y="455"/>
                  <a:pt x="358" y="455"/>
                  <a:pt x="358" y="455"/>
                </a:cubicBezTo>
                <a:cubicBezTo>
                  <a:pt x="360" y="454"/>
                  <a:pt x="360" y="454"/>
                  <a:pt x="360" y="454"/>
                </a:cubicBezTo>
                <a:cubicBezTo>
                  <a:pt x="360" y="453"/>
                  <a:pt x="360" y="453"/>
                  <a:pt x="360" y="453"/>
                </a:cubicBezTo>
                <a:cubicBezTo>
                  <a:pt x="360" y="453"/>
                  <a:pt x="360" y="453"/>
                  <a:pt x="351" y="447"/>
                </a:cubicBezTo>
                <a:cubicBezTo>
                  <a:pt x="350" y="449"/>
                  <a:pt x="350" y="449"/>
                  <a:pt x="350" y="449"/>
                </a:cubicBezTo>
                <a:cubicBezTo>
                  <a:pt x="351" y="450"/>
                  <a:pt x="351" y="450"/>
                  <a:pt x="351" y="450"/>
                </a:cubicBezTo>
                <a:cubicBezTo>
                  <a:pt x="351" y="450"/>
                  <a:pt x="351" y="450"/>
                  <a:pt x="357" y="444"/>
                </a:cubicBezTo>
                <a:cubicBezTo>
                  <a:pt x="356" y="443"/>
                  <a:pt x="356" y="443"/>
                  <a:pt x="356" y="443"/>
                </a:cubicBezTo>
                <a:cubicBezTo>
                  <a:pt x="354" y="444"/>
                  <a:pt x="354" y="444"/>
                  <a:pt x="354" y="444"/>
                </a:cubicBezTo>
                <a:lnTo>
                  <a:pt x="356" y="443"/>
                </a:lnTo>
                <a:close/>
                <a:moveTo>
                  <a:pt x="420" y="443"/>
                </a:moveTo>
                <a:cubicBezTo>
                  <a:pt x="419" y="442"/>
                  <a:pt x="419" y="442"/>
                  <a:pt x="419" y="442"/>
                </a:cubicBezTo>
                <a:cubicBezTo>
                  <a:pt x="411" y="456"/>
                  <a:pt x="411" y="456"/>
                  <a:pt x="411" y="456"/>
                </a:cubicBezTo>
                <a:cubicBezTo>
                  <a:pt x="409" y="460"/>
                  <a:pt x="409" y="460"/>
                  <a:pt x="409" y="460"/>
                </a:cubicBezTo>
                <a:cubicBezTo>
                  <a:pt x="413" y="458"/>
                  <a:pt x="413" y="458"/>
                  <a:pt x="413" y="458"/>
                </a:cubicBezTo>
                <a:cubicBezTo>
                  <a:pt x="428" y="451"/>
                  <a:pt x="428" y="451"/>
                  <a:pt x="428" y="451"/>
                </a:cubicBezTo>
                <a:cubicBezTo>
                  <a:pt x="430" y="450"/>
                  <a:pt x="430" y="450"/>
                  <a:pt x="430" y="450"/>
                </a:cubicBezTo>
                <a:cubicBezTo>
                  <a:pt x="420" y="441"/>
                  <a:pt x="420" y="441"/>
                  <a:pt x="420" y="441"/>
                </a:cubicBezTo>
                <a:cubicBezTo>
                  <a:pt x="419" y="442"/>
                  <a:pt x="419" y="442"/>
                  <a:pt x="419" y="442"/>
                </a:cubicBezTo>
                <a:cubicBezTo>
                  <a:pt x="420" y="443"/>
                  <a:pt x="420" y="443"/>
                  <a:pt x="420" y="443"/>
                </a:cubicBezTo>
                <a:cubicBezTo>
                  <a:pt x="419" y="444"/>
                  <a:pt x="419" y="444"/>
                  <a:pt x="419" y="444"/>
                </a:cubicBezTo>
                <a:cubicBezTo>
                  <a:pt x="426" y="451"/>
                  <a:pt x="426" y="451"/>
                  <a:pt x="426" y="451"/>
                </a:cubicBezTo>
                <a:cubicBezTo>
                  <a:pt x="427" y="450"/>
                  <a:pt x="427" y="450"/>
                  <a:pt x="427" y="450"/>
                </a:cubicBezTo>
                <a:cubicBezTo>
                  <a:pt x="427" y="449"/>
                  <a:pt x="427" y="449"/>
                  <a:pt x="427" y="449"/>
                </a:cubicBezTo>
                <a:cubicBezTo>
                  <a:pt x="427" y="449"/>
                  <a:pt x="427" y="449"/>
                  <a:pt x="412" y="455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4" y="458"/>
                  <a:pt x="414" y="458"/>
                  <a:pt x="414" y="458"/>
                </a:cubicBezTo>
                <a:cubicBezTo>
                  <a:pt x="414" y="458"/>
                  <a:pt x="414" y="458"/>
                  <a:pt x="422" y="444"/>
                </a:cubicBezTo>
                <a:cubicBezTo>
                  <a:pt x="420" y="443"/>
                  <a:pt x="420" y="443"/>
                  <a:pt x="420" y="443"/>
                </a:cubicBezTo>
                <a:cubicBezTo>
                  <a:pt x="419" y="444"/>
                  <a:pt x="419" y="444"/>
                  <a:pt x="419" y="444"/>
                </a:cubicBezTo>
                <a:lnTo>
                  <a:pt x="420" y="443"/>
                </a:lnTo>
                <a:close/>
                <a:moveTo>
                  <a:pt x="456" y="474"/>
                </a:moveTo>
                <a:cubicBezTo>
                  <a:pt x="457" y="474"/>
                  <a:pt x="457" y="474"/>
                  <a:pt x="457" y="474"/>
                </a:cubicBezTo>
                <a:cubicBezTo>
                  <a:pt x="449" y="460"/>
                  <a:pt x="449" y="460"/>
                  <a:pt x="449" y="460"/>
                </a:cubicBezTo>
                <a:cubicBezTo>
                  <a:pt x="448" y="459"/>
                  <a:pt x="448" y="459"/>
                  <a:pt x="448" y="459"/>
                </a:cubicBezTo>
                <a:cubicBezTo>
                  <a:pt x="447" y="459"/>
                  <a:pt x="447" y="459"/>
                  <a:pt x="447" y="459"/>
                </a:cubicBezTo>
                <a:cubicBezTo>
                  <a:pt x="439" y="463"/>
                  <a:pt x="439" y="463"/>
                  <a:pt x="439" y="463"/>
                </a:cubicBezTo>
                <a:cubicBezTo>
                  <a:pt x="437" y="464"/>
                  <a:pt x="437" y="464"/>
                  <a:pt x="437" y="464"/>
                </a:cubicBezTo>
                <a:cubicBezTo>
                  <a:pt x="438" y="465"/>
                  <a:pt x="438" y="465"/>
                  <a:pt x="438" y="465"/>
                </a:cubicBezTo>
                <a:cubicBezTo>
                  <a:pt x="443" y="478"/>
                  <a:pt x="443" y="478"/>
                  <a:pt x="443" y="478"/>
                </a:cubicBezTo>
                <a:cubicBezTo>
                  <a:pt x="444" y="479"/>
                  <a:pt x="444" y="479"/>
                  <a:pt x="444" y="479"/>
                </a:cubicBezTo>
                <a:cubicBezTo>
                  <a:pt x="458" y="475"/>
                  <a:pt x="458" y="475"/>
                  <a:pt x="458" y="475"/>
                </a:cubicBezTo>
                <a:cubicBezTo>
                  <a:pt x="457" y="474"/>
                  <a:pt x="457" y="474"/>
                  <a:pt x="457" y="474"/>
                </a:cubicBezTo>
                <a:cubicBezTo>
                  <a:pt x="456" y="474"/>
                  <a:pt x="456" y="474"/>
                  <a:pt x="456" y="474"/>
                </a:cubicBezTo>
                <a:cubicBezTo>
                  <a:pt x="455" y="473"/>
                  <a:pt x="455" y="473"/>
                  <a:pt x="455" y="473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5" y="477"/>
                  <a:pt x="445" y="477"/>
                  <a:pt x="445" y="477"/>
                </a:cubicBezTo>
                <a:cubicBezTo>
                  <a:pt x="446" y="476"/>
                  <a:pt x="446" y="476"/>
                  <a:pt x="446" y="476"/>
                </a:cubicBezTo>
                <a:cubicBezTo>
                  <a:pt x="446" y="476"/>
                  <a:pt x="446" y="476"/>
                  <a:pt x="441" y="464"/>
                </a:cubicBezTo>
                <a:cubicBezTo>
                  <a:pt x="439" y="465"/>
                  <a:pt x="439" y="465"/>
                  <a:pt x="439" y="465"/>
                </a:cubicBezTo>
                <a:cubicBezTo>
                  <a:pt x="440" y="466"/>
                  <a:pt x="440" y="466"/>
                  <a:pt x="440" y="466"/>
                </a:cubicBezTo>
                <a:cubicBezTo>
                  <a:pt x="440" y="466"/>
                  <a:pt x="440" y="466"/>
                  <a:pt x="448" y="462"/>
                </a:cubicBezTo>
                <a:cubicBezTo>
                  <a:pt x="447" y="461"/>
                  <a:pt x="447" y="461"/>
                  <a:pt x="447" y="461"/>
                </a:cubicBezTo>
                <a:cubicBezTo>
                  <a:pt x="446" y="462"/>
                  <a:pt x="446" y="462"/>
                  <a:pt x="446" y="462"/>
                </a:cubicBezTo>
                <a:cubicBezTo>
                  <a:pt x="446" y="462"/>
                  <a:pt x="446" y="462"/>
                  <a:pt x="454" y="475"/>
                </a:cubicBezTo>
                <a:cubicBezTo>
                  <a:pt x="456" y="474"/>
                  <a:pt x="456" y="474"/>
                  <a:pt x="456" y="474"/>
                </a:cubicBezTo>
                <a:cubicBezTo>
                  <a:pt x="455" y="473"/>
                  <a:pt x="455" y="473"/>
                  <a:pt x="455" y="473"/>
                </a:cubicBezTo>
                <a:lnTo>
                  <a:pt x="456" y="474"/>
                </a:lnTo>
                <a:close/>
                <a:moveTo>
                  <a:pt x="472" y="473"/>
                </a:moveTo>
                <a:cubicBezTo>
                  <a:pt x="472" y="474"/>
                  <a:pt x="472" y="474"/>
                  <a:pt x="472" y="474"/>
                </a:cubicBezTo>
                <a:cubicBezTo>
                  <a:pt x="482" y="470"/>
                  <a:pt x="482" y="470"/>
                  <a:pt x="482" y="470"/>
                </a:cubicBezTo>
                <a:cubicBezTo>
                  <a:pt x="484" y="469"/>
                  <a:pt x="484" y="469"/>
                  <a:pt x="484" y="469"/>
                </a:cubicBezTo>
                <a:cubicBezTo>
                  <a:pt x="482" y="468"/>
                  <a:pt x="482" y="468"/>
                  <a:pt x="482" y="468"/>
                </a:cubicBezTo>
                <a:cubicBezTo>
                  <a:pt x="476" y="461"/>
                  <a:pt x="476" y="461"/>
                  <a:pt x="476" y="461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70" y="476"/>
                  <a:pt x="470" y="476"/>
                  <a:pt x="470" y="476"/>
                </a:cubicBezTo>
                <a:cubicBezTo>
                  <a:pt x="472" y="474"/>
                  <a:pt x="472" y="474"/>
                  <a:pt x="472" y="474"/>
                </a:cubicBezTo>
                <a:cubicBezTo>
                  <a:pt x="472" y="473"/>
                  <a:pt x="472" y="473"/>
                  <a:pt x="472" y="473"/>
                </a:cubicBezTo>
                <a:cubicBezTo>
                  <a:pt x="473" y="473"/>
                  <a:pt x="473" y="473"/>
                  <a:pt x="473" y="473"/>
                </a:cubicBezTo>
                <a:cubicBezTo>
                  <a:pt x="476" y="462"/>
                  <a:pt x="476" y="462"/>
                  <a:pt x="476" y="462"/>
                </a:cubicBezTo>
                <a:cubicBezTo>
                  <a:pt x="475" y="462"/>
                  <a:pt x="475" y="462"/>
                  <a:pt x="475" y="462"/>
                </a:cubicBezTo>
                <a:cubicBezTo>
                  <a:pt x="473" y="463"/>
                  <a:pt x="473" y="463"/>
                  <a:pt x="473" y="463"/>
                </a:cubicBezTo>
                <a:cubicBezTo>
                  <a:pt x="473" y="463"/>
                  <a:pt x="473" y="463"/>
                  <a:pt x="480" y="470"/>
                </a:cubicBezTo>
                <a:cubicBezTo>
                  <a:pt x="481" y="469"/>
                  <a:pt x="481" y="469"/>
                  <a:pt x="481" y="469"/>
                </a:cubicBezTo>
                <a:cubicBezTo>
                  <a:pt x="481" y="467"/>
                  <a:pt x="481" y="467"/>
                  <a:pt x="481" y="467"/>
                </a:cubicBezTo>
                <a:cubicBezTo>
                  <a:pt x="481" y="467"/>
                  <a:pt x="481" y="467"/>
                  <a:pt x="471" y="472"/>
                </a:cubicBezTo>
                <a:cubicBezTo>
                  <a:pt x="472" y="473"/>
                  <a:pt x="472" y="473"/>
                  <a:pt x="472" y="473"/>
                </a:cubicBezTo>
                <a:cubicBezTo>
                  <a:pt x="473" y="473"/>
                  <a:pt x="473" y="473"/>
                  <a:pt x="473" y="473"/>
                </a:cubicBezTo>
                <a:lnTo>
                  <a:pt x="472" y="473"/>
                </a:lnTo>
                <a:close/>
                <a:moveTo>
                  <a:pt x="411" y="459"/>
                </a:moveTo>
                <a:cubicBezTo>
                  <a:pt x="412" y="458"/>
                  <a:pt x="412" y="458"/>
                  <a:pt x="412" y="458"/>
                </a:cubicBezTo>
                <a:cubicBezTo>
                  <a:pt x="404" y="453"/>
                  <a:pt x="404" y="453"/>
                  <a:pt x="404" y="453"/>
                </a:cubicBezTo>
                <a:cubicBezTo>
                  <a:pt x="403" y="452"/>
                  <a:pt x="403" y="452"/>
                  <a:pt x="403" y="452"/>
                </a:cubicBezTo>
                <a:cubicBezTo>
                  <a:pt x="402" y="453"/>
                  <a:pt x="402" y="453"/>
                  <a:pt x="402" y="453"/>
                </a:cubicBezTo>
                <a:cubicBezTo>
                  <a:pt x="399" y="456"/>
                  <a:pt x="399" y="456"/>
                  <a:pt x="399" y="456"/>
                </a:cubicBezTo>
                <a:cubicBezTo>
                  <a:pt x="398" y="457"/>
                  <a:pt x="398" y="457"/>
                  <a:pt x="398" y="457"/>
                </a:cubicBezTo>
                <a:cubicBezTo>
                  <a:pt x="399" y="458"/>
                  <a:pt x="399" y="458"/>
                  <a:pt x="399" y="458"/>
                </a:cubicBezTo>
                <a:cubicBezTo>
                  <a:pt x="409" y="465"/>
                  <a:pt x="409" y="465"/>
                  <a:pt x="409" y="465"/>
                </a:cubicBezTo>
                <a:cubicBezTo>
                  <a:pt x="410" y="466"/>
                  <a:pt x="410" y="466"/>
                  <a:pt x="410" y="466"/>
                </a:cubicBezTo>
                <a:cubicBezTo>
                  <a:pt x="413" y="459"/>
                  <a:pt x="413" y="459"/>
                  <a:pt x="413" y="459"/>
                </a:cubicBezTo>
                <a:cubicBezTo>
                  <a:pt x="412" y="458"/>
                  <a:pt x="412" y="458"/>
                  <a:pt x="412" y="458"/>
                </a:cubicBezTo>
                <a:cubicBezTo>
                  <a:pt x="411" y="459"/>
                  <a:pt x="411" y="459"/>
                  <a:pt x="411" y="459"/>
                </a:cubicBezTo>
                <a:cubicBezTo>
                  <a:pt x="410" y="459"/>
                  <a:pt x="410" y="459"/>
                  <a:pt x="410" y="459"/>
                </a:cubicBezTo>
                <a:cubicBezTo>
                  <a:pt x="408" y="463"/>
                  <a:pt x="408" y="463"/>
                  <a:pt x="408" y="463"/>
                </a:cubicBezTo>
                <a:cubicBezTo>
                  <a:pt x="410" y="463"/>
                  <a:pt x="410" y="463"/>
                  <a:pt x="410" y="463"/>
                </a:cubicBezTo>
                <a:cubicBezTo>
                  <a:pt x="410" y="462"/>
                  <a:pt x="410" y="462"/>
                  <a:pt x="410" y="462"/>
                </a:cubicBezTo>
                <a:cubicBezTo>
                  <a:pt x="410" y="462"/>
                  <a:pt x="410" y="462"/>
                  <a:pt x="401" y="456"/>
                </a:cubicBezTo>
                <a:cubicBezTo>
                  <a:pt x="400" y="457"/>
                  <a:pt x="400" y="457"/>
                  <a:pt x="400" y="457"/>
                </a:cubicBezTo>
                <a:cubicBezTo>
                  <a:pt x="401" y="458"/>
                  <a:pt x="401" y="458"/>
                  <a:pt x="401" y="458"/>
                </a:cubicBezTo>
                <a:cubicBezTo>
                  <a:pt x="401" y="458"/>
                  <a:pt x="401" y="458"/>
                  <a:pt x="404" y="455"/>
                </a:cubicBezTo>
                <a:cubicBezTo>
                  <a:pt x="403" y="454"/>
                  <a:pt x="403" y="454"/>
                  <a:pt x="403" y="454"/>
                </a:cubicBezTo>
                <a:cubicBezTo>
                  <a:pt x="402" y="455"/>
                  <a:pt x="402" y="455"/>
                  <a:pt x="402" y="455"/>
                </a:cubicBezTo>
                <a:cubicBezTo>
                  <a:pt x="402" y="455"/>
                  <a:pt x="402" y="455"/>
                  <a:pt x="410" y="461"/>
                </a:cubicBezTo>
                <a:cubicBezTo>
                  <a:pt x="411" y="459"/>
                  <a:pt x="411" y="459"/>
                  <a:pt x="411" y="459"/>
                </a:cubicBezTo>
                <a:cubicBezTo>
                  <a:pt x="410" y="459"/>
                  <a:pt x="410" y="459"/>
                  <a:pt x="410" y="459"/>
                </a:cubicBezTo>
                <a:lnTo>
                  <a:pt x="411" y="459"/>
                </a:lnTo>
                <a:close/>
                <a:moveTo>
                  <a:pt x="85" y="395"/>
                </a:moveTo>
                <a:cubicBezTo>
                  <a:pt x="84" y="395"/>
                  <a:pt x="84" y="395"/>
                  <a:pt x="84" y="395"/>
                </a:cubicBezTo>
                <a:cubicBezTo>
                  <a:pt x="89" y="407"/>
                  <a:pt x="89" y="407"/>
                  <a:pt x="89" y="407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90" y="408"/>
                  <a:pt x="90" y="408"/>
                  <a:pt x="90" y="408"/>
                </a:cubicBezTo>
                <a:cubicBezTo>
                  <a:pt x="107" y="416"/>
                  <a:pt x="107" y="416"/>
                  <a:pt x="107" y="416"/>
                </a:cubicBezTo>
                <a:cubicBezTo>
                  <a:pt x="110" y="417"/>
                  <a:pt x="110" y="417"/>
                  <a:pt x="110" y="417"/>
                </a:cubicBezTo>
                <a:cubicBezTo>
                  <a:pt x="110" y="415"/>
                  <a:pt x="110" y="415"/>
                  <a:pt x="110" y="415"/>
                </a:cubicBezTo>
                <a:cubicBezTo>
                  <a:pt x="110" y="407"/>
                  <a:pt x="110" y="407"/>
                  <a:pt x="110" y="407"/>
                </a:cubicBezTo>
                <a:cubicBezTo>
                  <a:pt x="108" y="407"/>
                  <a:pt x="108" y="407"/>
                  <a:pt x="108" y="407"/>
                </a:cubicBezTo>
                <a:cubicBezTo>
                  <a:pt x="109" y="408"/>
                  <a:pt x="109" y="408"/>
                  <a:pt x="109" y="408"/>
                </a:cubicBezTo>
                <a:cubicBezTo>
                  <a:pt x="117" y="403"/>
                  <a:pt x="117" y="403"/>
                  <a:pt x="117" y="403"/>
                </a:cubicBezTo>
                <a:cubicBezTo>
                  <a:pt x="119" y="401"/>
                  <a:pt x="119" y="401"/>
                  <a:pt x="119" y="401"/>
                </a:cubicBezTo>
                <a:cubicBezTo>
                  <a:pt x="117" y="400"/>
                  <a:pt x="117" y="400"/>
                  <a:pt x="117" y="400"/>
                </a:cubicBezTo>
                <a:cubicBezTo>
                  <a:pt x="94" y="388"/>
                  <a:pt x="94" y="388"/>
                  <a:pt x="94" y="388"/>
                </a:cubicBezTo>
                <a:cubicBezTo>
                  <a:pt x="93" y="387"/>
                  <a:pt x="93" y="387"/>
                  <a:pt x="93" y="387"/>
                </a:cubicBezTo>
                <a:cubicBezTo>
                  <a:pt x="83" y="394"/>
                  <a:pt x="83" y="394"/>
                  <a:pt x="83" y="394"/>
                </a:cubicBezTo>
                <a:cubicBezTo>
                  <a:pt x="84" y="395"/>
                  <a:pt x="84" y="395"/>
                  <a:pt x="84" y="395"/>
                </a:cubicBezTo>
                <a:cubicBezTo>
                  <a:pt x="85" y="395"/>
                  <a:pt x="85" y="395"/>
                  <a:pt x="85" y="395"/>
                </a:cubicBezTo>
                <a:cubicBezTo>
                  <a:pt x="86" y="396"/>
                  <a:pt x="86" y="396"/>
                  <a:pt x="86" y="396"/>
                </a:cubicBezTo>
                <a:cubicBezTo>
                  <a:pt x="94" y="390"/>
                  <a:pt x="94" y="390"/>
                  <a:pt x="94" y="390"/>
                </a:cubicBezTo>
                <a:cubicBezTo>
                  <a:pt x="93" y="389"/>
                  <a:pt x="93" y="389"/>
                  <a:pt x="93" y="389"/>
                </a:cubicBezTo>
                <a:cubicBezTo>
                  <a:pt x="92" y="391"/>
                  <a:pt x="92" y="391"/>
                  <a:pt x="92" y="391"/>
                </a:cubicBezTo>
                <a:cubicBezTo>
                  <a:pt x="92" y="391"/>
                  <a:pt x="92" y="391"/>
                  <a:pt x="115" y="403"/>
                </a:cubicBezTo>
                <a:cubicBezTo>
                  <a:pt x="116" y="401"/>
                  <a:pt x="116" y="401"/>
                  <a:pt x="116" y="401"/>
                </a:cubicBezTo>
                <a:cubicBezTo>
                  <a:pt x="115" y="400"/>
                  <a:pt x="115" y="400"/>
                  <a:pt x="115" y="400"/>
                </a:cubicBezTo>
                <a:cubicBezTo>
                  <a:pt x="115" y="400"/>
                  <a:pt x="115" y="400"/>
                  <a:pt x="107" y="406"/>
                </a:cubicBezTo>
                <a:cubicBezTo>
                  <a:pt x="107" y="406"/>
                  <a:pt x="107" y="406"/>
                  <a:pt x="107" y="406"/>
                </a:cubicBezTo>
                <a:cubicBezTo>
                  <a:pt x="107" y="407"/>
                  <a:pt x="107" y="407"/>
                  <a:pt x="107" y="407"/>
                </a:cubicBezTo>
                <a:cubicBezTo>
                  <a:pt x="107" y="407"/>
                  <a:pt x="107" y="407"/>
                  <a:pt x="107" y="415"/>
                </a:cubicBezTo>
                <a:cubicBezTo>
                  <a:pt x="108" y="415"/>
                  <a:pt x="108" y="415"/>
                  <a:pt x="108" y="415"/>
                </a:cubicBezTo>
                <a:cubicBezTo>
                  <a:pt x="109" y="414"/>
                  <a:pt x="109" y="414"/>
                  <a:pt x="109" y="414"/>
                </a:cubicBezTo>
                <a:cubicBezTo>
                  <a:pt x="109" y="414"/>
                  <a:pt x="109" y="414"/>
                  <a:pt x="91" y="405"/>
                </a:cubicBezTo>
                <a:cubicBezTo>
                  <a:pt x="90" y="407"/>
                  <a:pt x="90" y="407"/>
                  <a:pt x="90" y="407"/>
                </a:cubicBezTo>
                <a:cubicBezTo>
                  <a:pt x="92" y="406"/>
                  <a:pt x="92" y="406"/>
                  <a:pt x="92" y="406"/>
                </a:cubicBezTo>
                <a:cubicBezTo>
                  <a:pt x="92" y="406"/>
                  <a:pt x="92" y="406"/>
                  <a:pt x="86" y="394"/>
                </a:cubicBezTo>
                <a:cubicBezTo>
                  <a:pt x="85" y="395"/>
                  <a:pt x="85" y="395"/>
                  <a:pt x="85" y="395"/>
                </a:cubicBezTo>
                <a:cubicBezTo>
                  <a:pt x="86" y="396"/>
                  <a:pt x="86" y="396"/>
                  <a:pt x="86" y="396"/>
                </a:cubicBezTo>
                <a:lnTo>
                  <a:pt x="85" y="395"/>
                </a:lnTo>
                <a:close/>
                <a:moveTo>
                  <a:pt x="58" y="364"/>
                </a:moveTo>
                <a:cubicBezTo>
                  <a:pt x="57" y="364"/>
                  <a:pt x="57" y="364"/>
                  <a:pt x="57" y="364"/>
                </a:cubicBezTo>
                <a:cubicBezTo>
                  <a:pt x="58" y="371"/>
                  <a:pt x="58" y="371"/>
                  <a:pt x="58" y="371"/>
                </a:cubicBezTo>
                <a:cubicBezTo>
                  <a:pt x="58" y="371"/>
                  <a:pt x="58" y="371"/>
                  <a:pt x="58" y="371"/>
                </a:cubicBezTo>
                <a:cubicBezTo>
                  <a:pt x="59" y="372"/>
                  <a:pt x="59" y="372"/>
                  <a:pt x="59" y="372"/>
                </a:cubicBezTo>
                <a:cubicBezTo>
                  <a:pt x="63" y="373"/>
                  <a:pt x="63" y="373"/>
                  <a:pt x="63" y="373"/>
                </a:cubicBezTo>
                <a:cubicBezTo>
                  <a:pt x="65" y="374"/>
                  <a:pt x="65" y="374"/>
                  <a:pt x="65" y="374"/>
                </a:cubicBezTo>
                <a:cubicBezTo>
                  <a:pt x="65" y="372"/>
                  <a:pt x="65" y="372"/>
                  <a:pt x="65" y="372"/>
                </a:cubicBezTo>
                <a:cubicBezTo>
                  <a:pt x="66" y="357"/>
                  <a:pt x="66" y="357"/>
                  <a:pt x="66" y="357"/>
                </a:cubicBezTo>
                <a:cubicBezTo>
                  <a:pt x="66" y="357"/>
                  <a:pt x="66" y="357"/>
                  <a:pt x="66" y="357"/>
                </a:cubicBezTo>
                <a:cubicBezTo>
                  <a:pt x="66" y="356"/>
                  <a:pt x="66" y="356"/>
                  <a:pt x="66" y="356"/>
                </a:cubicBezTo>
                <a:cubicBezTo>
                  <a:pt x="65" y="352"/>
                  <a:pt x="65" y="352"/>
                  <a:pt x="65" y="352"/>
                </a:cubicBezTo>
                <a:cubicBezTo>
                  <a:pt x="64" y="349"/>
                  <a:pt x="64" y="349"/>
                  <a:pt x="64" y="349"/>
                </a:cubicBezTo>
                <a:cubicBezTo>
                  <a:pt x="56" y="363"/>
                  <a:pt x="56" y="363"/>
                  <a:pt x="56" y="363"/>
                </a:cubicBezTo>
                <a:cubicBezTo>
                  <a:pt x="57" y="364"/>
                  <a:pt x="57" y="364"/>
                  <a:pt x="57" y="364"/>
                </a:cubicBezTo>
                <a:cubicBezTo>
                  <a:pt x="58" y="364"/>
                  <a:pt x="58" y="364"/>
                  <a:pt x="58" y="364"/>
                </a:cubicBezTo>
                <a:cubicBezTo>
                  <a:pt x="59" y="364"/>
                  <a:pt x="59" y="364"/>
                  <a:pt x="59" y="364"/>
                </a:cubicBezTo>
                <a:cubicBezTo>
                  <a:pt x="65" y="353"/>
                  <a:pt x="65" y="353"/>
                  <a:pt x="65" y="353"/>
                </a:cubicBezTo>
                <a:cubicBezTo>
                  <a:pt x="63" y="353"/>
                  <a:pt x="63" y="353"/>
                  <a:pt x="63" y="353"/>
                </a:cubicBezTo>
                <a:cubicBezTo>
                  <a:pt x="62" y="353"/>
                  <a:pt x="62" y="353"/>
                  <a:pt x="62" y="353"/>
                </a:cubicBezTo>
                <a:cubicBezTo>
                  <a:pt x="62" y="353"/>
                  <a:pt x="62" y="353"/>
                  <a:pt x="63" y="357"/>
                </a:cubicBezTo>
                <a:cubicBezTo>
                  <a:pt x="65" y="357"/>
                  <a:pt x="65" y="357"/>
                  <a:pt x="65" y="357"/>
                </a:cubicBezTo>
                <a:cubicBezTo>
                  <a:pt x="63" y="357"/>
                  <a:pt x="63" y="357"/>
                  <a:pt x="63" y="357"/>
                </a:cubicBezTo>
                <a:cubicBezTo>
                  <a:pt x="63" y="357"/>
                  <a:pt x="63" y="357"/>
                  <a:pt x="62" y="372"/>
                </a:cubicBezTo>
                <a:cubicBezTo>
                  <a:pt x="63" y="372"/>
                  <a:pt x="63" y="372"/>
                  <a:pt x="63" y="372"/>
                </a:cubicBezTo>
                <a:cubicBezTo>
                  <a:pt x="64" y="370"/>
                  <a:pt x="64" y="370"/>
                  <a:pt x="64" y="370"/>
                </a:cubicBezTo>
                <a:cubicBezTo>
                  <a:pt x="64" y="370"/>
                  <a:pt x="64" y="370"/>
                  <a:pt x="60" y="369"/>
                </a:cubicBezTo>
                <a:cubicBezTo>
                  <a:pt x="59" y="370"/>
                  <a:pt x="59" y="370"/>
                  <a:pt x="59" y="370"/>
                </a:cubicBezTo>
                <a:cubicBezTo>
                  <a:pt x="61" y="370"/>
                  <a:pt x="61" y="370"/>
                  <a:pt x="61" y="370"/>
                </a:cubicBezTo>
                <a:cubicBezTo>
                  <a:pt x="61" y="370"/>
                  <a:pt x="61" y="370"/>
                  <a:pt x="59" y="363"/>
                </a:cubicBezTo>
                <a:cubicBezTo>
                  <a:pt x="58" y="364"/>
                  <a:pt x="58" y="364"/>
                  <a:pt x="58" y="364"/>
                </a:cubicBezTo>
                <a:cubicBezTo>
                  <a:pt x="59" y="364"/>
                  <a:pt x="59" y="364"/>
                  <a:pt x="59" y="364"/>
                </a:cubicBezTo>
                <a:lnTo>
                  <a:pt x="58" y="364"/>
                </a:lnTo>
                <a:close/>
                <a:moveTo>
                  <a:pt x="93" y="378"/>
                </a:moveTo>
                <a:cubicBezTo>
                  <a:pt x="94" y="380"/>
                  <a:pt x="94" y="380"/>
                  <a:pt x="94" y="380"/>
                </a:cubicBezTo>
                <a:cubicBezTo>
                  <a:pt x="96" y="378"/>
                  <a:pt x="97" y="376"/>
                  <a:pt x="97" y="374"/>
                </a:cubicBezTo>
                <a:cubicBezTo>
                  <a:pt x="97" y="370"/>
                  <a:pt x="95" y="366"/>
                  <a:pt x="90" y="361"/>
                </a:cubicBezTo>
                <a:cubicBezTo>
                  <a:pt x="89" y="362"/>
                  <a:pt x="89" y="362"/>
                  <a:pt x="89" y="362"/>
                </a:cubicBezTo>
                <a:cubicBezTo>
                  <a:pt x="90" y="361"/>
                  <a:pt x="90" y="361"/>
                  <a:pt x="90" y="361"/>
                </a:cubicBezTo>
                <a:cubicBezTo>
                  <a:pt x="85" y="353"/>
                  <a:pt x="78" y="344"/>
                  <a:pt x="78" y="344"/>
                </a:cubicBezTo>
                <a:cubicBezTo>
                  <a:pt x="77" y="343"/>
                  <a:pt x="77" y="343"/>
                  <a:pt x="77" y="343"/>
                </a:cubicBezTo>
                <a:cubicBezTo>
                  <a:pt x="76" y="343"/>
                  <a:pt x="76" y="343"/>
                  <a:pt x="76" y="343"/>
                </a:cubicBezTo>
                <a:cubicBezTo>
                  <a:pt x="74" y="345"/>
                  <a:pt x="74" y="345"/>
                  <a:pt x="74" y="345"/>
                </a:cubicBezTo>
                <a:cubicBezTo>
                  <a:pt x="73" y="345"/>
                  <a:pt x="73" y="345"/>
                  <a:pt x="73" y="345"/>
                </a:cubicBezTo>
                <a:cubicBezTo>
                  <a:pt x="73" y="346"/>
                  <a:pt x="73" y="346"/>
                  <a:pt x="73" y="346"/>
                </a:cubicBezTo>
                <a:cubicBezTo>
                  <a:pt x="73" y="353"/>
                  <a:pt x="73" y="353"/>
                  <a:pt x="73" y="353"/>
                </a:cubicBezTo>
                <a:cubicBezTo>
                  <a:pt x="74" y="353"/>
                  <a:pt x="74" y="353"/>
                  <a:pt x="74" y="353"/>
                </a:cubicBezTo>
                <a:cubicBezTo>
                  <a:pt x="74" y="351"/>
                  <a:pt x="74" y="351"/>
                  <a:pt x="74" y="351"/>
                </a:cubicBezTo>
                <a:cubicBezTo>
                  <a:pt x="68" y="354"/>
                  <a:pt x="68" y="354"/>
                  <a:pt x="68" y="354"/>
                </a:cubicBezTo>
                <a:cubicBezTo>
                  <a:pt x="67" y="354"/>
                  <a:pt x="67" y="354"/>
                  <a:pt x="67" y="354"/>
                </a:cubicBezTo>
                <a:cubicBezTo>
                  <a:pt x="67" y="355"/>
                  <a:pt x="67" y="355"/>
                  <a:pt x="67" y="355"/>
                </a:cubicBezTo>
                <a:cubicBezTo>
                  <a:pt x="67" y="355"/>
                  <a:pt x="67" y="359"/>
                  <a:pt x="67" y="363"/>
                </a:cubicBezTo>
                <a:cubicBezTo>
                  <a:pt x="67" y="366"/>
                  <a:pt x="67" y="369"/>
                  <a:pt x="68" y="372"/>
                </a:cubicBezTo>
                <a:cubicBezTo>
                  <a:pt x="69" y="373"/>
                  <a:pt x="69" y="375"/>
                  <a:pt x="70" y="376"/>
                </a:cubicBezTo>
                <a:cubicBezTo>
                  <a:pt x="71" y="377"/>
                  <a:pt x="73" y="377"/>
                  <a:pt x="74" y="377"/>
                </a:cubicBezTo>
                <a:cubicBezTo>
                  <a:pt x="80" y="377"/>
                  <a:pt x="87" y="376"/>
                  <a:pt x="87" y="376"/>
                </a:cubicBezTo>
                <a:cubicBezTo>
                  <a:pt x="86" y="374"/>
                  <a:pt x="86" y="374"/>
                  <a:pt x="86" y="374"/>
                </a:cubicBezTo>
                <a:cubicBezTo>
                  <a:pt x="85" y="374"/>
                  <a:pt x="85" y="374"/>
                  <a:pt x="85" y="374"/>
                </a:cubicBezTo>
                <a:cubicBezTo>
                  <a:pt x="85" y="374"/>
                  <a:pt x="85" y="376"/>
                  <a:pt x="86" y="377"/>
                </a:cubicBezTo>
                <a:cubicBezTo>
                  <a:pt x="86" y="378"/>
                  <a:pt x="87" y="379"/>
                  <a:pt x="88" y="379"/>
                </a:cubicBezTo>
                <a:cubicBezTo>
                  <a:pt x="89" y="380"/>
                  <a:pt x="90" y="380"/>
                  <a:pt x="91" y="380"/>
                </a:cubicBezTo>
                <a:cubicBezTo>
                  <a:pt x="92" y="380"/>
                  <a:pt x="93" y="380"/>
                  <a:pt x="93" y="380"/>
                </a:cubicBezTo>
                <a:cubicBezTo>
                  <a:pt x="94" y="380"/>
                  <a:pt x="94" y="380"/>
                  <a:pt x="94" y="380"/>
                </a:cubicBezTo>
                <a:cubicBezTo>
                  <a:pt x="94" y="380"/>
                  <a:pt x="94" y="380"/>
                  <a:pt x="94" y="380"/>
                </a:cubicBezTo>
                <a:cubicBezTo>
                  <a:pt x="93" y="378"/>
                  <a:pt x="93" y="378"/>
                  <a:pt x="93" y="378"/>
                </a:cubicBezTo>
                <a:cubicBezTo>
                  <a:pt x="93" y="377"/>
                  <a:pt x="93" y="377"/>
                  <a:pt x="93" y="377"/>
                </a:cubicBezTo>
                <a:cubicBezTo>
                  <a:pt x="92" y="377"/>
                  <a:pt x="92" y="377"/>
                  <a:pt x="91" y="377"/>
                </a:cubicBezTo>
                <a:cubicBezTo>
                  <a:pt x="90" y="377"/>
                  <a:pt x="90" y="377"/>
                  <a:pt x="89" y="377"/>
                </a:cubicBezTo>
                <a:cubicBezTo>
                  <a:pt x="89" y="376"/>
                  <a:pt x="88" y="376"/>
                  <a:pt x="88" y="375"/>
                </a:cubicBezTo>
                <a:cubicBezTo>
                  <a:pt x="88" y="375"/>
                  <a:pt x="88" y="375"/>
                  <a:pt x="88" y="375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7" y="374"/>
                  <a:pt x="87" y="374"/>
                  <a:pt x="87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7" y="374"/>
                  <a:pt x="87" y="374"/>
                  <a:pt x="87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8" y="373"/>
                  <a:pt x="88" y="373"/>
                  <a:pt x="88" y="373"/>
                </a:cubicBezTo>
                <a:cubicBezTo>
                  <a:pt x="86" y="373"/>
                  <a:pt x="86" y="373"/>
                  <a:pt x="86" y="373"/>
                </a:cubicBezTo>
                <a:cubicBezTo>
                  <a:pt x="86" y="373"/>
                  <a:pt x="86" y="373"/>
                  <a:pt x="85" y="373"/>
                </a:cubicBezTo>
                <a:cubicBezTo>
                  <a:pt x="83" y="373"/>
                  <a:pt x="78" y="374"/>
                  <a:pt x="74" y="374"/>
                </a:cubicBezTo>
                <a:cubicBezTo>
                  <a:pt x="73" y="374"/>
                  <a:pt x="73" y="374"/>
                  <a:pt x="72" y="373"/>
                </a:cubicBezTo>
                <a:cubicBezTo>
                  <a:pt x="71" y="373"/>
                  <a:pt x="71" y="371"/>
                  <a:pt x="70" y="369"/>
                </a:cubicBezTo>
                <a:cubicBezTo>
                  <a:pt x="70" y="367"/>
                  <a:pt x="70" y="365"/>
                  <a:pt x="70" y="363"/>
                </a:cubicBezTo>
                <a:cubicBezTo>
                  <a:pt x="70" y="361"/>
                  <a:pt x="70" y="359"/>
                  <a:pt x="70" y="358"/>
                </a:cubicBezTo>
                <a:cubicBezTo>
                  <a:pt x="70" y="356"/>
                  <a:pt x="70" y="356"/>
                  <a:pt x="70" y="356"/>
                </a:cubicBezTo>
                <a:cubicBezTo>
                  <a:pt x="69" y="355"/>
                  <a:pt x="69" y="355"/>
                  <a:pt x="69" y="355"/>
                </a:cubicBezTo>
                <a:cubicBezTo>
                  <a:pt x="69" y="357"/>
                  <a:pt x="69" y="357"/>
                  <a:pt x="69" y="357"/>
                </a:cubicBezTo>
                <a:cubicBezTo>
                  <a:pt x="69" y="357"/>
                  <a:pt x="69" y="357"/>
                  <a:pt x="75" y="354"/>
                </a:cubicBezTo>
                <a:cubicBezTo>
                  <a:pt x="76" y="354"/>
                  <a:pt x="76" y="354"/>
                  <a:pt x="76" y="354"/>
                </a:cubicBezTo>
                <a:cubicBezTo>
                  <a:pt x="76" y="353"/>
                  <a:pt x="76" y="353"/>
                  <a:pt x="76" y="353"/>
                </a:cubicBezTo>
                <a:cubicBezTo>
                  <a:pt x="76" y="353"/>
                  <a:pt x="76" y="353"/>
                  <a:pt x="76" y="346"/>
                </a:cubicBezTo>
                <a:cubicBezTo>
                  <a:pt x="74" y="346"/>
                  <a:pt x="74" y="346"/>
                  <a:pt x="74" y="346"/>
                </a:cubicBezTo>
                <a:cubicBezTo>
                  <a:pt x="75" y="347"/>
                  <a:pt x="75" y="347"/>
                  <a:pt x="75" y="347"/>
                </a:cubicBezTo>
                <a:cubicBezTo>
                  <a:pt x="75" y="347"/>
                  <a:pt x="75" y="347"/>
                  <a:pt x="78" y="346"/>
                </a:cubicBezTo>
                <a:cubicBezTo>
                  <a:pt x="77" y="345"/>
                  <a:pt x="77" y="345"/>
                  <a:pt x="77" y="345"/>
                </a:cubicBezTo>
                <a:cubicBezTo>
                  <a:pt x="76" y="346"/>
                  <a:pt x="76" y="346"/>
                  <a:pt x="76" y="346"/>
                </a:cubicBezTo>
                <a:cubicBezTo>
                  <a:pt x="76" y="346"/>
                  <a:pt x="77" y="348"/>
                  <a:pt x="80" y="351"/>
                </a:cubicBezTo>
                <a:cubicBezTo>
                  <a:pt x="82" y="355"/>
                  <a:pt x="85" y="359"/>
                  <a:pt x="88" y="363"/>
                </a:cubicBezTo>
                <a:cubicBezTo>
                  <a:pt x="88" y="363"/>
                  <a:pt x="88" y="363"/>
                  <a:pt x="88" y="363"/>
                </a:cubicBezTo>
                <a:cubicBezTo>
                  <a:pt x="88" y="363"/>
                  <a:pt x="88" y="363"/>
                  <a:pt x="88" y="363"/>
                </a:cubicBezTo>
                <a:cubicBezTo>
                  <a:pt x="92" y="367"/>
                  <a:pt x="94" y="371"/>
                  <a:pt x="94" y="374"/>
                </a:cubicBezTo>
                <a:cubicBezTo>
                  <a:pt x="94" y="375"/>
                  <a:pt x="93" y="376"/>
                  <a:pt x="92" y="377"/>
                </a:cubicBezTo>
                <a:cubicBezTo>
                  <a:pt x="93" y="378"/>
                  <a:pt x="93" y="378"/>
                  <a:pt x="93" y="378"/>
                </a:cubicBezTo>
                <a:cubicBezTo>
                  <a:pt x="93" y="377"/>
                  <a:pt x="93" y="377"/>
                  <a:pt x="93" y="377"/>
                </a:cubicBezTo>
                <a:lnTo>
                  <a:pt x="93" y="378"/>
                </a:lnTo>
                <a:close/>
                <a:moveTo>
                  <a:pt x="90" y="357"/>
                </a:moveTo>
                <a:cubicBezTo>
                  <a:pt x="90" y="358"/>
                  <a:pt x="90" y="358"/>
                  <a:pt x="90" y="358"/>
                </a:cubicBezTo>
                <a:cubicBezTo>
                  <a:pt x="93" y="359"/>
                  <a:pt x="95" y="360"/>
                  <a:pt x="96" y="361"/>
                </a:cubicBezTo>
                <a:cubicBezTo>
                  <a:pt x="97" y="362"/>
                  <a:pt x="98" y="362"/>
                  <a:pt x="98" y="363"/>
                </a:cubicBezTo>
                <a:cubicBezTo>
                  <a:pt x="99" y="363"/>
                  <a:pt x="99" y="363"/>
                  <a:pt x="99" y="363"/>
                </a:cubicBezTo>
                <a:cubicBezTo>
                  <a:pt x="99" y="363"/>
                  <a:pt x="99" y="363"/>
                  <a:pt x="99" y="363"/>
                </a:cubicBezTo>
                <a:cubicBezTo>
                  <a:pt x="100" y="365"/>
                  <a:pt x="100" y="365"/>
                  <a:pt x="100" y="365"/>
                </a:cubicBezTo>
                <a:cubicBezTo>
                  <a:pt x="101" y="363"/>
                  <a:pt x="101" y="363"/>
                  <a:pt x="101" y="363"/>
                </a:cubicBezTo>
                <a:cubicBezTo>
                  <a:pt x="101" y="363"/>
                  <a:pt x="102" y="362"/>
                  <a:pt x="102" y="360"/>
                </a:cubicBezTo>
                <a:cubicBezTo>
                  <a:pt x="102" y="357"/>
                  <a:pt x="101" y="355"/>
                  <a:pt x="98" y="352"/>
                </a:cubicBezTo>
                <a:cubicBezTo>
                  <a:pt x="96" y="350"/>
                  <a:pt x="94" y="347"/>
                  <a:pt x="93" y="344"/>
                </a:cubicBezTo>
                <a:cubicBezTo>
                  <a:pt x="92" y="343"/>
                  <a:pt x="92" y="342"/>
                  <a:pt x="91" y="341"/>
                </a:cubicBezTo>
                <a:cubicBezTo>
                  <a:pt x="91" y="340"/>
                  <a:pt x="90" y="340"/>
                  <a:pt x="90" y="340"/>
                </a:cubicBezTo>
                <a:cubicBezTo>
                  <a:pt x="90" y="339"/>
                  <a:pt x="90" y="339"/>
                  <a:pt x="90" y="339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3" y="341"/>
                  <a:pt x="83" y="341"/>
                  <a:pt x="83" y="341"/>
                </a:cubicBezTo>
                <a:cubicBezTo>
                  <a:pt x="82" y="341"/>
                  <a:pt x="82" y="341"/>
                  <a:pt x="82" y="341"/>
                </a:cubicBezTo>
                <a:cubicBezTo>
                  <a:pt x="82" y="342"/>
                  <a:pt x="82" y="342"/>
                  <a:pt x="82" y="342"/>
                </a:cubicBezTo>
                <a:cubicBezTo>
                  <a:pt x="82" y="342"/>
                  <a:pt x="83" y="345"/>
                  <a:pt x="84" y="349"/>
                </a:cubicBezTo>
                <a:cubicBezTo>
                  <a:pt x="85" y="351"/>
                  <a:pt x="85" y="352"/>
                  <a:pt x="86" y="354"/>
                </a:cubicBezTo>
                <a:cubicBezTo>
                  <a:pt x="87" y="356"/>
                  <a:pt x="88" y="357"/>
                  <a:pt x="90" y="358"/>
                </a:cubicBezTo>
                <a:cubicBezTo>
                  <a:pt x="90" y="358"/>
                  <a:pt x="90" y="358"/>
                  <a:pt x="90" y="358"/>
                </a:cubicBezTo>
                <a:cubicBezTo>
                  <a:pt x="90" y="358"/>
                  <a:pt x="90" y="358"/>
                  <a:pt x="90" y="358"/>
                </a:cubicBezTo>
                <a:cubicBezTo>
                  <a:pt x="90" y="357"/>
                  <a:pt x="90" y="357"/>
                  <a:pt x="90" y="357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1" y="355"/>
                  <a:pt x="90" y="354"/>
                  <a:pt x="89" y="353"/>
                </a:cubicBezTo>
                <a:cubicBezTo>
                  <a:pt x="88" y="351"/>
                  <a:pt x="87" y="348"/>
                  <a:pt x="86" y="346"/>
                </a:cubicBezTo>
                <a:cubicBezTo>
                  <a:pt x="86" y="344"/>
                  <a:pt x="86" y="343"/>
                  <a:pt x="85" y="343"/>
                </a:cubicBezTo>
                <a:cubicBezTo>
                  <a:pt x="85" y="342"/>
                  <a:pt x="85" y="342"/>
                  <a:pt x="85" y="342"/>
                </a:cubicBezTo>
                <a:cubicBezTo>
                  <a:pt x="84" y="342"/>
                  <a:pt x="84" y="342"/>
                  <a:pt x="84" y="342"/>
                </a:cubicBezTo>
                <a:cubicBezTo>
                  <a:pt x="84" y="343"/>
                  <a:pt x="84" y="343"/>
                  <a:pt x="84" y="343"/>
                </a:cubicBezTo>
                <a:cubicBezTo>
                  <a:pt x="84" y="343"/>
                  <a:pt x="84" y="343"/>
                  <a:pt x="89" y="342"/>
                </a:cubicBezTo>
                <a:cubicBezTo>
                  <a:pt x="89" y="341"/>
                  <a:pt x="89" y="341"/>
                  <a:pt x="89" y="341"/>
                </a:cubicBezTo>
                <a:cubicBezTo>
                  <a:pt x="88" y="341"/>
                  <a:pt x="88" y="341"/>
                  <a:pt x="88" y="341"/>
                </a:cubicBezTo>
                <a:cubicBezTo>
                  <a:pt x="88" y="341"/>
                  <a:pt x="89" y="343"/>
                  <a:pt x="90" y="346"/>
                </a:cubicBezTo>
                <a:cubicBezTo>
                  <a:pt x="92" y="349"/>
                  <a:pt x="94" y="352"/>
                  <a:pt x="96" y="354"/>
                </a:cubicBezTo>
                <a:cubicBezTo>
                  <a:pt x="99" y="356"/>
                  <a:pt x="99" y="358"/>
                  <a:pt x="99" y="360"/>
                </a:cubicBezTo>
                <a:cubicBezTo>
                  <a:pt x="99" y="360"/>
                  <a:pt x="99" y="361"/>
                  <a:pt x="99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2"/>
                  <a:pt x="99" y="362"/>
                  <a:pt x="99" y="362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2"/>
                  <a:pt x="99" y="362"/>
                  <a:pt x="99" y="362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100" y="362"/>
                  <a:pt x="100" y="362"/>
                  <a:pt x="100" y="362"/>
                </a:cubicBezTo>
                <a:cubicBezTo>
                  <a:pt x="101" y="361"/>
                  <a:pt x="101" y="361"/>
                  <a:pt x="101" y="361"/>
                </a:cubicBezTo>
                <a:cubicBezTo>
                  <a:pt x="101" y="361"/>
                  <a:pt x="97" y="357"/>
                  <a:pt x="91" y="355"/>
                </a:cubicBezTo>
                <a:cubicBezTo>
                  <a:pt x="90" y="357"/>
                  <a:pt x="90" y="357"/>
                  <a:pt x="90" y="357"/>
                </a:cubicBezTo>
                <a:cubicBezTo>
                  <a:pt x="91" y="356"/>
                  <a:pt x="91" y="356"/>
                  <a:pt x="91" y="356"/>
                </a:cubicBezTo>
                <a:lnTo>
                  <a:pt x="90" y="357"/>
                </a:lnTo>
                <a:close/>
                <a:moveTo>
                  <a:pt x="24" y="258"/>
                </a:moveTo>
                <a:cubicBezTo>
                  <a:pt x="26" y="258"/>
                  <a:pt x="26" y="258"/>
                  <a:pt x="26" y="258"/>
                </a:cubicBezTo>
                <a:cubicBezTo>
                  <a:pt x="25" y="256"/>
                  <a:pt x="24" y="254"/>
                  <a:pt x="24" y="253"/>
                </a:cubicBezTo>
                <a:cubicBezTo>
                  <a:pt x="24" y="252"/>
                  <a:pt x="25" y="251"/>
                  <a:pt x="25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49"/>
                  <a:pt x="25" y="249"/>
                  <a:pt x="25" y="249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49"/>
                  <a:pt x="25" y="249"/>
                  <a:pt x="25" y="249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48"/>
                  <a:pt x="25" y="248"/>
                  <a:pt x="25" y="248"/>
                </a:cubicBezTo>
                <a:cubicBezTo>
                  <a:pt x="17" y="242"/>
                  <a:pt x="17" y="242"/>
                  <a:pt x="17" y="242"/>
                </a:cubicBezTo>
                <a:cubicBezTo>
                  <a:pt x="16" y="243"/>
                  <a:pt x="16" y="243"/>
                  <a:pt x="16" y="243"/>
                </a:cubicBezTo>
                <a:cubicBezTo>
                  <a:pt x="16" y="245"/>
                  <a:pt x="16" y="245"/>
                  <a:pt x="16" y="245"/>
                </a:cubicBezTo>
                <a:cubicBezTo>
                  <a:pt x="16" y="245"/>
                  <a:pt x="17" y="245"/>
                  <a:pt x="18" y="245"/>
                </a:cubicBezTo>
                <a:cubicBezTo>
                  <a:pt x="19" y="245"/>
                  <a:pt x="20" y="245"/>
                  <a:pt x="21" y="244"/>
                </a:cubicBezTo>
                <a:cubicBezTo>
                  <a:pt x="22" y="244"/>
                  <a:pt x="23" y="242"/>
                  <a:pt x="23" y="241"/>
                </a:cubicBezTo>
                <a:cubicBezTo>
                  <a:pt x="23" y="238"/>
                  <a:pt x="22" y="236"/>
                  <a:pt x="21" y="234"/>
                </a:cubicBezTo>
                <a:cubicBezTo>
                  <a:pt x="19" y="233"/>
                  <a:pt x="17" y="232"/>
                  <a:pt x="14" y="232"/>
                </a:cubicBezTo>
                <a:cubicBezTo>
                  <a:pt x="12" y="232"/>
                  <a:pt x="10" y="232"/>
                  <a:pt x="7" y="234"/>
                </a:cubicBezTo>
                <a:cubicBezTo>
                  <a:pt x="8" y="235"/>
                  <a:pt x="8" y="235"/>
                  <a:pt x="8" y="235"/>
                </a:cubicBezTo>
                <a:cubicBezTo>
                  <a:pt x="7" y="234"/>
                  <a:pt x="7" y="234"/>
                  <a:pt x="7" y="234"/>
                </a:cubicBezTo>
                <a:cubicBezTo>
                  <a:pt x="5" y="235"/>
                  <a:pt x="3" y="236"/>
                  <a:pt x="2" y="238"/>
                </a:cubicBezTo>
                <a:cubicBezTo>
                  <a:pt x="1" y="239"/>
                  <a:pt x="0" y="241"/>
                  <a:pt x="0" y="243"/>
                </a:cubicBezTo>
                <a:cubicBezTo>
                  <a:pt x="0" y="246"/>
                  <a:pt x="2" y="249"/>
                  <a:pt x="6" y="250"/>
                </a:cubicBezTo>
                <a:cubicBezTo>
                  <a:pt x="7" y="249"/>
                  <a:pt x="7" y="249"/>
                  <a:pt x="7" y="249"/>
                </a:cubicBezTo>
                <a:cubicBezTo>
                  <a:pt x="6" y="250"/>
                  <a:pt x="6" y="250"/>
                  <a:pt x="6" y="250"/>
                </a:cubicBezTo>
                <a:cubicBezTo>
                  <a:pt x="8" y="251"/>
                  <a:pt x="10" y="253"/>
                  <a:pt x="12" y="255"/>
                </a:cubicBezTo>
                <a:cubicBezTo>
                  <a:pt x="13" y="256"/>
                  <a:pt x="14" y="257"/>
                  <a:pt x="14" y="257"/>
                </a:cubicBezTo>
                <a:cubicBezTo>
                  <a:pt x="15" y="258"/>
                  <a:pt x="15" y="258"/>
                  <a:pt x="15" y="258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15" y="256"/>
                  <a:pt x="15" y="256"/>
                  <a:pt x="15" y="256"/>
                </a:cubicBezTo>
                <a:cubicBezTo>
                  <a:pt x="15" y="256"/>
                  <a:pt x="14" y="258"/>
                  <a:pt x="14" y="260"/>
                </a:cubicBezTo>
                <a:cubicBezTo>
                  <a:pt x="14" y="261"/>
                  <a:pt x="14" y="262"/>
                  <a:pt x="15" y="263"/>
                </a:cubicBezTo>
                <a:cubicBezTo>
                  <a:pt x="15" y="264"/>
                  <a:pt x="17" y="266"/>
                  <a:pt x="18" y="266"/>
                </a:cubicBezTo>
                <a:cubicBezTo>
                  <a:pt x="18" y="266"/>
                  <a:pt x="18" y="266"/>
                  <a:pt x="18" y="266"/>
                </a:cubicBezTo>
                <a:cubicBezTo>
                  <a:pt x="18" y="266"/>
                  <a:pt x="18" y="266"/>
                  <a:pt x="18" y="266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43" y="273"/>
                  <a:pt x="43" y="273"/>
                  <a:pt x="43" y="273"/>
                </a:cubicBezTo>
                <a:cubicBezTo>
                  <a:pt x="40" y="270"/>
                  <a:pt x="40" y="270"/>
                  <a:pt x="40" y="270"/>
                </a:cubicBezTo>
                <a:cubicBezTo>
                  <a:pt x="35" y="261"/>
                  <a:pt x="35" y="261"/>
                  <a:pt x="35" y="261"/>
                </a:cubicBezTo>
                <a:cubicBezTo>
                  <a:pt x="34" y="261"/>
                  <a:pt x="34" y="261"/>
                  <a:pt x="34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2" y="261"/>
                </a:cubicBezTo>
                <a:cubicBezTo>
                  <a:pt x="30" y="261"/>
                  <a:pt x="28" y="261"/>
                  <a:pt x="25" y="257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6" y="258"/>
                  <a:pt x="26" y="258"/>
                  <a:pt x="26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3" y="259"/>
                  <a:pt x="23" y="259"/>
                  <a:pt x="23" y="259"/>
                </a:cubicBezTo>
                <a:cubicBezTo>
                  <a:pt x="26" y="263"/>
                  <a:pt x="30" y="264"/>
                  <a:pt x="32" y="264"/>
                </a:cubicBezTo>
                <a:cubicBezTo>
                  <a:pt x="33" y="264"/>
                  <a:pt x="34" y="264"/>
                  <a:pt x="34" y="264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2" y="263"/>
                  <a:pt x="32" y="263"/>
                  <a:pt x="32" y="263"/>
                </a:cubicBezTo>
                <a:cubicBezTo>
                  <a:pt x="32" y="263"/>
                  <a:pt x="32" y="263"/>
                  <a:pt x="38" y="271"/>
                </a:cubicBezTo>
                <a:cubicBezTo>
                  <a:pt x="39" y="270"/>
                  <a:pt x="39" y="270"/>
                  <a:pt x="39" y="270"/>
                </a:cubicBezTo>
                <a:cubicBezTo>
                  <a:pt x="39" y="269"/>
                  <a:pt x="39" y="269"/>
                  <a:pt x="39" y="269"/>
                </a:cubicBezTo>
                <a:cubicBezTo>
                  <a:pt x="39" y="269"/>
                  <a:pt x="39" y="269"/>
                  <a:pt x="19" y="264"/>
                </a:cubicBezTo>
                <a:cubicBezTo>
                  <a:pt x="19" y="265"/>
                  <a:pt x="19" y="265"/>
                  <a:pt x="19" y="265"/>
                </a:cubicBezTo>
                <a:cubicBezTo>
                  <a:pt x="19" y="264"/>
                  <a:pt x="19" y="264"/>
                  <a:pt x="19" y="264"/>
                </a:cubicBezTo>
                <a:cubicBezTo>
                  <a:pt x="18" y="263"/>
                  <a:pt x="18" y="262"/>
                  <a:pt x="17" y="262"/>
                </a:cubicBezTo>
                <a:cubicBezTo>
                  <a:pt x="17" y="261"/>
                  <a:pt x="17" y="261"/>
                  <a:pt x="17" y="260"/>
                </a:cubicBezTo>
                <a:cubicBezTo>
                  <a:pt x="17" y="259"/>
                  <a:pt x="17" y="259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7"/>
                  <a:pt x="17" y="257"/>
                  <a:pt x="17" y="257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7"/>
                  <a:pt x="17" y="257"/>
                  <a:pt x="17" y="257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8" y="257"/>
                  <a:pt x="18" y="257"/>
                  <a:pt x="18" y="257"/>
                </a:cubicBezTo>
                <a:cubicBezTo>
                  <a:pt x="17" y="256"/>
                  <a:pt x="17" y="256"/>
                  <a:pt x="17" y="256"/>
                </a:cubicBezTo>
                <a:cubicBezTo>
                  <a:pt x="17" y="256"/>
                  <a:pt x="12" y="250"/>
                  <a:pt x="7" y="248"/>
                </a:cubicBezTo>
                <a:cubicBezTo>
                  <a:pt x="7" y="247"/>
                  <a:pt x="7" y="247"/>
                  <a:pt x="7" y="247"/>
                </a:cubicBezTo>
                <a:cubicBezTo>
                  <a:pt x="7" y="247"/>
                  <a:pt x="7" y="247"/>
                  <a:pt x="7" y="247"/>
                </a:cubicBezTo>
                <a:cubicBezTo>
                  <a:pt x="4" y="246"/>
                  <a:pt x="3" y="245"/>
                  <a:pt x="3" y="243"/>
                </a:cubicBezTo>
                <a:cubicBezTo>
                  <a:pt x="3" y="242"/>
                  <a:pt x="4" y="241"/>
                  <a:pt x="4" y="240"/>
                </a:cubicBezTo>
                <a:cubicBezTo>
                  <a:pt x="5" y="239"/>
                  <a:pt x="7" y="238"/>
                  <a:pt x="9" y="237"/>
                </a:cubicBezTo>
                <a:cubicBezTo>
                  <a:pt x="9" y="237"/>
                  <a:pt x="9" y="237"/>
                  <a:pt x="9" y="237"/>
                </a:cubicBezTo>
                <a:cubicBezTo>
                  <a:pt x="9" y="237"/>
                  <a:pt x="9" y="237"/>
                  <a:pt x="9" y="237"/>
                </a:cubicBezTo>
                <a:cubicBezTo>
                  <a:pt x="11" y="235"/>
                  <a:pt x="13" y="235"/>
                  <a:pt x="14" y="235"/>
                </a:cubicBezTo>
                <a:cubicBezTo>
                  <a:pt x="16" y="235"/>
                  <a:pt x="17" y="235"/>
                  <a:pt x="18" y="236"/>
                </a:cubicBezTo>
                <a:cubicBezTo>
                  <a:pt x="19" y="238"/>
                  <a:pt x="20" y="239"/>
                  <a:pt x="20" y="241"/>
                </a:cubicBezTo>
                <a:cubicBezTo>
                  <a:pt x="20" y="242"/>
                  <a:pt x="20" y="242"/>
                  <a:pt x="20" y="242"/>
                </a:cubicBezTo>
                <a:cubicBezTo>
                  <a:pt x="19" y="242"/>
                  <a:pt x="19" y="242"/>
                  <a:pt x="18" y="242"/>
                </a:cubicBezTo>
                <a:cubicBezTo>
                  <a:pt x="18" y="242"/>
                  <a:pt x="17" y="242"/>
                  <a:pt x="17" y="242"/>
                </a:cubicBezTo>
                <a:cubicBezTo>
                  <a:pt x="17" y="242"/>
                  <a:pt x="17" y="242"/>
                  <a:pt x="17" y="242"/>
                </a:cubicBezTo>
                <a:cubicBezTo>
                  <a:pt x="16" y="242"/>
                  <a:pt x="16" y="242"/>
                  <a:pt x="16" y="242"/>
                </a:cubicBezTo>
                <a:cubicBezTo>
                  <a:pt x="8" y="240"/>
                  <a:pt x="8" y="240"/>
                  <a:pt x="8" y="240"/>
                </a:cubicBezTo>
                <a:cubicBezTo>
                  <a:pt x="15" y="245"/>
                  <a:pt x="15" y="245"/>
                  <a:pt x="15" y="245"/>
                </a:cubicBezTo>
                <a:cubicBezTo>
                  <a:pt x="15" y="245"/>
                  <a:pt x="15" y="245"/>
                  <a:pt x="16" y="245"/>
                </a:cubicBezTo>
                <a:cubicBezTo>
                  <a:pt x="17" y="246"/>
                  <a:pt x="19" y="247"/>
                  <a:pt x="23" y="250"/>
                </a:cubicBezTo>
                <a:cubicBezTo>
                  <a:pt x="24" y="249"/>
                  <a:pt x="24" y="249"/>
                  <a:pt x="24" y="249"/>
                </a:cubicBezTo>
                <a:cubicBezTo>
                  <a:pt x="23" y="248"/>
                  <a:pt x="23" y="248"/>
                  <a:pt x="23" y="248"/>
                </a:cubicBezTo>
                <a:cubicBezTo>
                  <a:pt x="23" y="248"/>
                  <a:pt x="21" y="250"/>
                  <a:pt x="21" y="253"/>
                </a:cubicBezTo>
                <a:cubicBezTo>
                  <a:pt x="21" y="254"/>
                  <a:pt x="22" y="256"/>
                  <a:pt x="23" y="259"/>
                </a:cubicBezTo>
                <a:cubicBezTo>
                  <a:pt x="23" y="259"/>
                  <a:pt x="23" y="259"/>
                  <a:pt x="23" y="259"/>
                </a:cubicBezTo>
                <a:cubicBezTo>
                  <a:pt x="23" y="259"/>
                  <a:pt x="23" y="259"/>
                  <a:pt x="23" y="259"/>
                </a:cubicBezTo>
                <a:lnTo>
                  <a:pt x="24" y="258"/>
                </a:lnTo>
                <a:close/>
                <a:moveTo>
                  <a:pt x="530" y="562"/>
                </a:moveTo>
                <a:cubicBezTo>
                  <a:pt x="531" y="562"/>
                  <a:pt x="531" y="562"/>
                  <a:pt x="531" y="562"/>
                </a:cubicBezTo>
                <a:cubicBezTo>
                  <a:pt x="531" y="562"/>
                  <a:pt x="532" y="559"/>
                  <a:pt x="532" y="557"/>
                </a:cubicBezTo>
                <a:cubicBezTo>
                  <a:pt x="532" y="556"/>
                  <a:pt x="532" y="555"/>
                  <a:pt x="532" y="555"/>
                </a:cubicBezTo>
                <a:cubicBezTo>
                  <a:pt x="532" y="554"/>
                  <a:pt x="532" y="553"/>
                  <a:pt x="531" y="553"/>
                </a:cubicBezTo>
                <a:cubicBezTo>
                  <a:pt x="531" y="552"/>
                  <a:pt x="531" y="552"/>
                  <a:pt x="531" y="552"/>
                </a:cubicBezTo>
                <a:cubicBezTo>
                  <a:pt x="530" y="552"/>
                  <a:pt x="530" y="552"/>
                  <a:pt x="530" y="552"/>
                </a:cubicBezTo>
                <a:cubicBezTo>
                  <a:pt x="529" y="552"/>
                  <a:pt x="528" y="553"/>
                  <a:pt x="528" y="553"/>
                </a:cubicBezTo>
                <a:cubicBezTo>
                  <a:pt x="527" y="554"/>
                  <a:pt x="526" y="555"/>
                  <a:pt x="525" y="556"/>
                </a:cubicBezTo>
                <a:cubicBezTo>
                  <a:pt x="522" y="560"/>
                  <a:pt x="519" y="565"/>
                  <a:pt x="519" y="565"/>
                </a:cubicBezTo>
                <a:cubicBezTo>
                  <a:pt x="521" y="566"/>
                  <a:pt x="521" y="566"/>
                  <a:pt x="521" y="566"/>
                </a:cubicBezTo>
                <a:cubicBezTo>
                  <a:pt x="522" y="565"/>
                  <a:pt x="522" y="565"/>
                  <a:pt x="522" y="565"/>
                </a:cubicBezTo>
                <a:cubicBezTo>
                  <a:pt x="522" y="565"/>
                  <a:pt x="521" y="564"/>
                  <a:pt x="520" y="564"/>
                </a:cubicBezTo>
                <a:cubicBezTo>
                  <a:pt x="519" y="563"/>
                  <a:pt x="519" y="563"/>
                  <a:pt x="518" y="563"/>
                </a:cubicBezTo>
                <a:cubicBezTo>
                  <a:pt x="518" y="562"/>
                  <a:pt x="517" y="562"/>
                  <a:pt x="516" y="562"/>
                </a:cubicBezTo>
                <a:cubicBezTo>
                  <a:pt x="516" y="562"/>
                  <a:pt x="515" y="562"/>
                  <a:pt x="515" y="562"/>
                </a:cubicBezTo>
                <a:cubicBezTo>
                  <a:pt x="512" y="563"/>
                  <a:pt x="509" y="565"/>
                  <a:pt x="507" y="566"/>
                </a:cubicBezTo>
                <a:cubicBezTo>
                  <a:pt x="504" y="568"/>
                  <a:pt x="502" y="569"/>
                  <a:pt x="502" y="569"/>
                </a:cubicBezTo>
                <a:cubicBezTo>
                  <a:pt x="503" y="570"/>
                  <a:pt x="503" y="570"/>
                  <a:pt x="503" y="570"/>
                </a:cubicBezTo>
                <a:cubicBezTo>
                  <a:pt x="502" y="569"/>
                  <a:pt x="502" y="569"/>
                  <a:pt x="502" y="569"/>
                </a:cubicBezTo>
                <a:cubicBezTo>
                  <a:pt x="500" y="570"/>
                  <a:pt x="500" y="570"/>
                  <a:pt x="500" y="570"/>
                </a:cubicBezTo>
                <a:cubicBezTo>
                  <a:pt x="499" y="570"/>
                  <a:pt x="499" y="570"/>
                  <a:pt x="499" y="570"/>
                </a:cubicBezTo>
                <a:cubicBezTo>
                  <a:pt x="499" y="571"/>
                  <a:pt x="499" y="571"/>
                  <a:pt x="499" y="571"/>
                </a:cubicBezTo>
                <a:cubicBezTo>
                  <a:pt x="499" y="571"/>
                  <a:pt x="499" y="571"/>
                  <a:pt x="499" y="571"/>
                </a:cubicBezTo>
                <a:cubicBezTo>
                  <a:pt x="499" y="571"/>
                  <a:pt x="498" y="573"/>
                  <a:pt x="498" y="574"/>
                </a:cubicBezTo>
                <a:cubicBezTo>
                  <a:pt x="497" y="574"/>
                  <a:pt x="497" y="575"/>
                  <a:pt x="496" y="575"/>
                </a:cubicBezTo>
                <a:cubicBezTo>
                  <a:pt x="496" y="575"/>
                  <a:pt x="495" y="575"/>
                  <a:pt x="495" y="575"/>
                </a:cubicBezTo>
                <a:cubicBezTo>
                  <a:pt x="495" y="575"/>
                  <a:pt x="495" y="575"/>
                  <a:pt x="495" y="575"/>
                </a:cubicBezTo>
                <a:cubicBezTo>
                  <a:pt x="494" y="575"/>
                  <a:pt x="494" y="575"/>
                  <a:pt x="494" y="575"/>
                </a:cubicBezTo>
                <a:cubicBezTo>
                  <a:pt x="494" y="576"/>
                  <a:pt x="494" y="576"/>
                  <a:pt x="494" y="576"/>
                </a:cubicBezTo>
                <a:cubicBezTo>
                  <a:pt x="494" y="575"/>
                  <a:pt x="493" y="575"/>
                  <a:pt x="493" y="574"/>
                </a:cubicBezTo>
                <a:cubicBezTo>
                  <a:pt x="492" y="573"/>
                  <a:pt x="491" y="571"/>
                  <a:pt x="491" y="569"/>
                </a:cubicBezTo>
                <a:cubicBezTo>
                  <a:pt x="491" y="568"/>
                  <a:pt x="491" y="568"/>
                  <a:pt x="491" y="567"/>
                </a:cubicBezTo>
                <a:cubicBezTo>
                  <a:pt x="491" y="566"/>
                  <a:pt x="491" y="566"/>
                  <a:pt x="491" y="566"/>
                </a:cubicBezTo>
                <a:cubicBezTo>
                  <a:pt x="489" y="566"/>
                  <a:pt x="489" y="566"/>
                  <a:pt x="489" y="566"/>
                </a:cubicBezTo>
                <a:cubicBezTo>
                  <a:pt x="490" y="567"/>
                  <a:pt x="490" y="567"/>
                  <a:pt x="490" y="567"/>
                </a:cubicBezTo>
                <a:cubicBezTo>
                  <a:pt x="491" y="567"/>
                  <a:pt x="491" y="566"/>
                  <a:pt x="492" y="566"/>
                </a:cubicBezTo>
                <a:cubicBezTo>
                  <a:pt x="492" y="565"/>
                  <a:pt x="493" y="563"/>
                  <a:pt x="493" y="562"/>
                </a:cubicBezTo>
                <a:cubicBezTo>
                  <a:pt x="493" y="561"/>
                  <a:pt x="493" y="559"/>
                  <a:pt x="491" y="559"/>
                </a:cubicBezTo>
                <a:cubicBezTo>
                  <a:pt x="490" y="558"/>
                  <a:pt x="489" y="558"/>
                  <a:pt x="487" y="558"/>
                </a:cubicBezTo>
                <a:cubicBezTo>
                  <a:pt x="482" y="558"/>
                  <a:pt x="478" y="560"/>
                  <a:pt x="475" y="561"/>
                </a:cubicBezTo>
                <a:cubicBezTo>
                  <a:pt x="473" y="562"/>
                  <a:pt x="472" y="563"/>
                  <a:pt x="471" y="564"/>
                </a:cubicBezTo>
                <a:cubicBezTo>
                  <a:pt x="470" y="564"/>
                  <a:pt x="469" y="565"/>
                  <a:pt x="469" y="565"/>
                </a:cubicBezTo>
                <a:cubicBezTo>
                  <a:pt x="469" y="565"/>
                  <a:pt x="469" y="565"/>
                  <a:pt x="469" y="565"/>
                </a:cubicBezTo>
                <a:cubicBezTo>
                  <a:pt x="468" y="565"/>
                  <a:pt x="468" y="565"/>
                  <a:pt x="468" y="565"/>
                </a:cubicBezTo>
                <a:cubicBezTo>
                  <a:pt x="468" y="565"/>
                  <a:pt x="468" y="565"/>
                  <a:pt x="468" y="565"/>
                </a:cubicBezTo>
                <a:cubicBezTo>
                  <a:pt x="468" y="565"/>
                  <a:pt x="468" y="565"/>
                  <a:pt x="468" y="565"/>
                </a:cubicBezTo>
                <a:cubicBezTo>
                  <a:pt x="468" y="564"/>
                  <a:pt x="467" y="564"/>
                  <a:pt x="466" y="563"/>
                </a:cubicBezTo>
                <a:cubicBezTo>
                  <a:pt x="465" y="562"/>
                  <a:pt x="464" y="562"/>
                  <a:pt x="462" y="562"/>
                </a:cubicBezTo>
                <a:cubicBezTo>
                  <a:pt x="461" y="562"/>
                  <a:pt x="459" y="562"/>
                  <a:pt x="456" y="563"/>
                </a:cubicBezTo>
                <a:cubicBezTo>
                  <a:pt x="448" y="564"/>
                  <a:pt x="438" y="567"/>
                  <a:pt x="438" y="567"/>
                </a:cubicBezTo>
                <a:cubicBezTo>
                  <a:pt x="438" y="569"/>
                  <a:pt x="438" y="569"/>
                  <a:pt x="438" y="569"/>
                </a:cubicBezTo>
                <a:cubicBezTo>
                  <a:pt x="439" y="568"/>
                  <a:pt x="439" y="568"/>
                  <a:pt x="439" y="568"/>
                </a:cubicBezTo>
                <a:cubicBezTo>
                  <a:pt x="435" y="560"/>
                  <a:pt x="435" y="560"/>
                  <a:pt x="435" y="560"/>
                </a:cubicBezTo>
                <a:cubicBezTo>
                  <a:pt x="435" y="559"/>
                  <a:pt x="435" y="559"/>
                  <a:pt x="435" y="559"/>
                </a:cubicBezTo>
                <a:cubicBezTo>
                  <a:pt x="434" y="559"/>
                  <a:pt x="434" y="559"/>
                  <a:pt x="434" y="559"/>
                </a:cubicBezTo>
                <a:cubicBezTo>
                  <a:pt x="430" y="559"/>
                  <a:pt x="430" y="559"/>
                  <a:pt x="430" y="559"/>
                </a:cubicBezTo>
                <a:cubicBezTo>
                  <a:pt x="429" y="559"/>
                  <a:pt x="429" y="559"/>
                  <a:pt x="429" y="559"/>
                </a:cubicBezTo>
                <a:cubicBezTo>
                  <a:pt x="429" y="560"/>
                  <a:pt x="429" y="560"/>
                  <a:pt x="429" y="560"/>
                </a:cubicBezTo>
                <a:cubicBezTo>
                  <a:pt x="427" y="563"/>
                  <a:pt x="427" y="563"/>
                  <a:pt x="427" y="563"/>
                </a:cubicBezTo>
                <a:cubicBezTo>
                  <a:pt x="429" y="563"/>
                  <a:pt x="429" y="563"/>
                  <a:pt x="429" y="563"/>
                </a:cubicBezTo>
                <a:cubicBezTo>
                  <a:pt x="429" y="562"/>
                  <a:pt x="429" y="562"/>
                  <a:pt x="429" y="562"/>
                </a:cubicBezTo>
                <a:cubicBezTo>
                  <a:pt x="429" y="562"/>
                  <a:pt x="426" y="562"/>
                  <a:pt x="422" y="562"/>
                </a:cubicBezTo>
                <a:cubicBezTo>
                  <a:pt x="419" y="562"/>
                  <a:pt x="415" y="562"/>
                  <a:pt x="412" y="563"/>
                </a:cubicBezTo>
                <a:cubicBezTo>
                  <a:pt x="412" y="565"/>
                  <a:pt x="412" y="565"/>
                  <a:pt x="412" y="565"/>
                </a:cubicBezTo>
                <a:cubicBezTo>
                  <a:pt x="412" y="563"/>
                  <a:pt x="412" y="563"/>
                  <a:pt x="412" y="563"/>
                </a:cubicBezTo>
                <a:cubicBezTo>
                  <a:pt x="409" y="564"/>
                  <a:pt x="406" y="565"/>
                  <a:pt x="403" y="567"/>
                </a:cubicBezTo>
                <a:cubicBezTo>
                  <a:pt x="400" y="569"/>
                  <a:pt x="398" y="571"/>
                  <a:pt x="396" y="573"/>
                </a:cubicBezTo>
                <a:cubicBezTo>
                  <a:pt x="397" y="574"/>
                  <a:pt x="397" y="574"/>
                  <a:pt x="397" y="574"/>
                </a:cubicBezTo>
                <a:cubicBezTo>
                  <a:pt x="397" y="573"/>
                  <a:pt x="397" y="573"/>
                  <a:pt x="397" y="573"/>
                </a:cubicBezTo>
                <a:cubicBezTo>
                  <a:pt x="397" y="573"/>
                  <a:pt x="396" y="573"/>
                  <a:pt x="395" y="573"/>
                </a:cubicBezTo>
                <a:cubicBezTo>
                  <a:pt x="394" y="573"/>
                  <a:pt x="393" y="573"/>
                  <a:pt x="392" y="573"/>
                </a:cubicBezTo>
                <a:cubicBezTo>
                  <a:pt x="390" y="573"/>
                  <a:pt x="387" y="573"/>
                  <a:pt x="385" y="573"/>
                </a:cubicBezTo>
                <a:cubicBezTo>
                  <a:pt x="383" y="573"/>
                  <a:pt x="381" y="573"/>
                  <a:pt x="381" y="573"/>
                </a:cubicBezTo>
                <a:cubicBezTo>
                  <a:pt x="381" y="574"/>
                  <a:pt x="381" y="574"/>
                  <a:pt x="381" y="574"/>
                </a:cubicBezTo>
                <a:cubicBezTo>
                  <a:pt x="382" y="575"/>
                  <a:pt x="382" y="575"/>
                  <a:pt x="382" y="575"/>
                </a:cubicBezTo>
                <a:cubicBezTo>
                  <a:pt x="385" y="571"/>
                  <a:pt x="385" y="571"/>
                  <a:pt x="385" y="571"/>
                </a:cubicBezTo>
                <a:cubicBezTo>
                  <a:pt x="386" y="570"/>
                  <a:pt x="386" y="570"/>
                  <a:pt x="386" y="570"/>
                </a:cubicBezTo>
                <a:cubicBezTo>
                  <a:pt x="385" y="569"/>
                  <a:pt x="385" y="569"/>
                  <a:pt x="385" y="569"/>
                </a:cubicBezTo>
                <a:cubicBezTo>
                  <a:pt x="379" y="565"/>
                  <a:pt x="379" y="565"/>
                  <a:pt x="379" y="565"/>
                </a:cubicBezTo>
                <a:cubicBezTo>
                  <a:pt x="378" y="564"/>
                  <a:pt x="378" y="564"/>
                  <a:pt x="378" y="564"/>
                </a:cubicBezTo>
                <a:cubicBezTo>
                  <a:pt x="377" y="565"/>
                  <a:pt x="377" y="565"/>
                  <a:pt x="377" y="565"/>
                </a:cubicBezTo>
                <a:cubicBezTo>
                  <a:pt x="373" y="569"/>
                  <a:pt x="373" y="569"/>
                  <a:pt x="373" y="569"/>
                </a:cubicBezTo>
                <a:cubicBezTo>
                  <a:pt x="374" y="570"/>
                  <a:pt x="374" y="570"/>
                  <a:pt x="374" y="570"/>
                </a:cubicBezTo>
                <a:cubicBezTo>
                  <a:pt x="374" y="569"/>
                  <a:pt x="374" y="569"/>
                  <a:pt x="374" y="569"/>
                </a:cubicBezTo>
                <a:cubicBezTo>
                  <a:pt x="374" y="569"/>
                  <a:pt x="374" y="569"/>
                  <a:pt x="374" y="569"/>
                </a:cubicBezTo>
                <a:cubicBezTo>
                  <a:pt x="374" y="569"/>
                  <a:pt x="373" y="569"/>
                  <a:pt x="372" y="569"/>
                </a:cubicBezTo>
                <a:cubicBezTo>
                  <a:pt x="371" y="569"/>
                  <a:pt x="370" y="569"/>
                  <a:pt x="370" y="568"/>
                </a:cubicBezTo>
                <a:cubicBezTo>
                  <a:pt x="369" y="568"/>
                  <a:pt x="369" y="568"/>
                  <a:pt x="369" y="568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70" y="567"/>
                  <a:pt x="370" y="567"/>
                  <a:pt x="370" y="567"/>
                </a:cubicBezTo>
                <a:cubicBezTo>
                  <a:pt x="371" y="567"/>
                  <a:pt x="372" y="567"/>
                  <a:pt x="372" y="567"/>
                </a:cubicBezTo>
                <a:cubicBezTo>
                  <a:pt x="373" y="568"/>
                  <a:pt x="374" y="568"/>
                  <a:pt x="375" y="568"/>
                </a:cubicBezTo>
                <a:cubicBezTo>
                  <a:pt x="376" y="568"/>
                  <a:pt x="376" y="568"/>
                  <a:pt x="377" y="567"/>
                </a:cubicBezTo>
                <a:cubicBezTo>
                  <a:pt x="377" y="567"/>
                  <a:pt x="377" y="567"/>
                  <a:pt x="377" y="567"/>
                </a:cubicBezTo>
                <a:cubicBezTo>
                  <a:pt x="378" y="565"/>
                  <a:pt x="378" y="565"/>
                  <a:pt x="378" y="565"/>
                </a:cubicBezTo>
                <a:cubicBezTo>
                  <a:pt x="378" y="565"/>
                  <a:pt x="377" y="564"/>
                  <a:pt x="377" y="563"/>
                </a:cubicBezTo>
                <a:cubicBezTo>
                  <a:pt x="376" y="562"/>
                  <a:pt x="375" y="561"/>
                  <a:pt x="374" y="560"/>
                </a:cubicBezTo>
                <a:cubicBezTo>
                  <a:pt x="373" y="561"/>
                  <a:pt x="373" y="561"/>
                  <a:pt x="373" y="561"/>
                </a:cubicBezTo>
                <a:cubicBezTo>
                  <a:pt x="374" y="560"/>
                  <a:pt x="374" y="560"/>
                  <a:pt x="374" y="560"/>
                </a:cubicBezTo>
                <a:cubicBezTo>
                  <a:pt x="373" y="558"/>
                  <a:pt x="372" y="557"/>
                  <a:pt x="371" y="556"/>
                </a:cubicBezTo>
                <a:cubicBezTo>
                  <a:pt x="370" y="555"/>
                  <a:pt x="369" y="555"/>
                  <a:pt x="368" y="555"/>
                </a:cubicBezTo>
                <a:cubicBezTo>
                  <a:pt x="367" y="555"/>
                  <a:pt x="365" y="556"/>
                  <a:pt x="365" y="557"/>
                </a:cubicBezTo>
                <a:cubicBezTo>
                  <a:pt x="363" y="558"/>
                  <a:pt x="362" y="560"/>
                  <a:pt x="362" y="561"/>
                </a:cubicBezTo>
                <a:cubicBezTo>
                  <a:pt x="361" y="563"/>
                  <a:pt x="361" y="564"/>
                  <a:pt x="361" y="564"/>
                </a:cubicBezTo>
                <a:cubicBezTo>
                  <a:pt x="362" y="565"/>
                  <a:pt x="362" y="565"/>
                  <a:pt x="362" y="565"/>
                </a:cubicBezTo>
                <a:cubicBezTo>
                  <a:pt x="362" y="563"/>
                  <a:pt x="362" y="563"/>
                  <a:pt x="362" y="563"/>
                </a:cubicBezTo>
                <a:cubicBezTo>
                  <a:pt x="362" y="563"/>
                  <a:pt x="361" y="563"/>
                  <a:pt x="358" y="563"/>
                </a:cubicBezTo>
                <a:cubicBezTo>
                  <a:pt x="356" y="564"/>
                  <a:pt x="353" y="564"/>
                  <a:pt x="351" y="565"/>
                </a:cubicBezTo>
                <a:cubicBezTo>
                  <a:pt x="351" y="565"/>
                  <a:pt x="351" y="565"/>
                  <a:pt x="351" y="565"/>
                </a:cubicBezTo>
                <a:cubicBezTo>
                  <a:pt x="351" y="565"/>
                  <a:pt x="351" y="565"/>
                  <a:pt x="351" y="565"/>
                </a:cubicBezTo>
                <a:cubicBezTo>
                  <a:pt x="350" y="565"/>
                  <a:pt x="349" y="565"/>
                  <a:pt x="348" y="565"/>
                </a:cubicBezTo>
                <a:cubicBezTo>
                  <a:pt x="347" y="565"/>
                  <a:pt x="346" y="565"/>
                  <a:pt x="345" y="565"/>
                </a:cubicBezTo>
                <a:cubicBezTo>
                  <a:pt x="345" y="565"/>
                  <a:pt x="344" y="565"/>
                  <a:pt x="344" y="565"/>
                </a:cubicBezTo>
                <a:cubicBezTo>
                  <a:pt x="344" y="565"/>
                  <a:pt x="344" y="565"/>
                  <a:pt x="344" y="565"/>
                </a:cubicBezTo>
                <a:cubicBezTo>
                  <a:pt x="343" y="566"/>
                  <a:pt x="343" y="566"/>
                  <a:pt x="343" y="566"/>
                </a:cubicBezTo>
                <a:cubicBezTo>
                  <a:pt x="345" y="566"/>
                  <a:pt x="345" y="566"/>
                  <a:pt x="345" y="566"/>
                </a:cubicBezTo>
                <a:cubicBezTo>
                  <a:pt x="345" y="566"/>
                  <a:pt x="345" y="563"/>
                  <a:pt x="344" y="560"/>
                </a:cubicBezTo>
                <a:cubicBezTo>
                  <a:pt x="343" y="558"/>
                  <a:pt x="343" y="556"/>
                  <a:pt x="342" y="555"/>
                </a:cubicBezTo>
                <a:cubicBezTo>
                  <a:pt x="342" y="554"/>
                  <a:pt x="341" y="554"/>
                  <a:pt x="341" y="553"/>
                </a:cubicBezTo>
                <a:cubicBezTo>
                  <a:pt x="340" y="553"/>
                  <a:pt x="339" y="552"/>
                  <a:pt x="339" y="552"/>
                </a:cubicBezTo>
                <a:cubicBezTo>
                  <a:pt x="337" y="553"/>
                  <a:pt x="337" y="553"/>
                  <a:pt x="337" y="553"/>
                </a:cubicBezTo>
                <a:cubicBezTo>
                  <a:pt x="337" y="553"/>
                  <a:pt x="337" y="553"/>
                  <a:pt x="337" y="553"/>
                </a:cubicBezTo>
                <a:cubicBezTo>
                  <a:pt x="337" y="553"/>
                  <a:pt x="337" y="553"/>
                  <a:pt x="337" y="553"/>
                </a:cubicBezTo>
                <a:cubicBezTo>
                  <a:pt x="336" y="553"/>
                  <a:pt x="335" y="554"/>
                  <a:pt x="335" y="555"/>
                </a:cubicBezTo>
                <a:cubicBezTo>
                  <a:pt x="334" y="556"/>
                  <a:pt x="334" y="557"/>
                  <a:pt x="334" y="558"/>
                </a:cubicBezTo>
                <a:cubicBezTo>
                  <a:pt x="334" y="560"/>
                  <a:pt x="334" y="561"/>
                  <a:pt x="334" y="563"/>
                </a:cubicBezTo>
                <a:cubicBezTo>
                  <a:pt x="335" y="564"/>
                  <a:pt x="335" y="566"/>
                  <a:pt x="335" y="567"/>
                </a:cubicBezTo>
                <a:cubicBezTo>
                  <a:pt x="335" y="567"/>
                  <a:pt x="335" y="568"/>
                  <a:pt x="335" y="568"/>
                </a:cubicBezTo>
                <a:cubicBezTo>
                  <a:pt x="334" y="568"/>
                  <a:pt x="334" y="569"/>
                  <a:pt x="334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2" y="568"/>
                  <a:pt x="332" y="567"/>
                </a:cubicBezTo>
                <a:cubicBezTo>
                  <a:pt x="332" y="566"/>
                  <a:pt x="332" y="564"/>
                  <a:pt x="331" y="563"/>
                </a:cubicBezTo>
                <a:cubicBezTo>
                  <a:pt x="331" y="562"/>
                  <a:pt x="331" y="562"/>
                  <a:pt x="331" y="561"/>
                </a:cubicBezTo>
                <a:cubicBezTo>
                  <a:pt x="331" y="561"/>
                  <a:pt x="331" y="561"/>
                  <a:pt x="331" y="561"/>
                </a:cubicBezTo>
                <a:cubicBezTo>
                  <a:pt x="331" y="560"/>
                  <a:pt x="331" y="560"/>
                  <a:pt x="331" y="560"/>
                </a:cubicBezTo>
                <a:cubicBezTo>
                  <a:pt x="330" y="559"/>
                  <a:pt x="330" y="559"/>
                  <a:pt x="330" y="559"/>
                </a:cubicBezTo>
                <a:cubicBezTo>
                  <a:pt x="328" y="558"/>
                  <a:pt x="328" y="558"/>
                  <a:pt x="328" y="558"/>
                </a:cubicBezTo>
                <a:cubicBezTo>
                  <a:pt x="326" y="557"/>
                  <a:pt x="326" y="557"/>
                  <a:pt x="326" y="557"/>
                </a:cubicBezTo>
                <a:cubicBezTo>
                  <a:pt x="326" y="559"/>
                  <a:pt x="326" y="559"/>
                  <a:pt x="326" y="559"/>
                </a:cubicBezTo>
                <a:cubicBezTo>
                  <a:pt x="326" y="559"/>
                  <a:pt x="325" y="563"/>
                  <a:pt x="325" y="568"/>
                </a:cubicBezTo>
                <a:cubicBezTo>
                  <a:pt x="325" y="570"/>
                  <a:pt x="324" y="572"/>
                  <a:pt x="324" y="574"/>
                </a:cubicBezTo>
                <a:cubicBezTo>
                  <a:pt x="324" y="577"/>
                  <a:pt x="323" y="578"/>
                  <a:pt x="323" y="579"/>
                </a:cubicBezTo>
                <a:cubicBezTo>
                  <a:pt x="324" y="580"/>
                  <a:pt x="324" y="580"/>
                  <a:pt x="324" y="580"/>
                </a:cubicBezTo>
                <a:cubicBezTo>
                  <a:pt x="323" y="579"/>
                  <a:pt x="323" y="579"/>
                  <a:pt x="323" y="579"/>
                </a:cubicBezTo>
                <a:cubicBezTo>
                  <a:pt x="322" y="581"/>
                  <a:pt x="322" y="582"/>
                  <a:pt x="322" y="584"/>
                </a:cubicBezTo>
                <a:cubicBezTo>
                  <a:pt x="322" y="586"/>
                  <a:pt x="322" y="588"/>
                  <a:pt x="323" y="590"/>
                </a:cubicBezTo>
                <a:cubicBezTo>
                  <a:pt x="324" y="592"/>
                  <a:pt x="326" y="594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9" y="598"/>
                  <a:pt x="330" y="598"/>
                  <a:pt x="332" y="598"/>
                </a:cubicBezTo>
                <a:cubicBezTo>
                  <a:pt x="336" y="598"/>
                  <a:pt x="340" y="597"/>
                  <a:pt x="344" y="596"/>
                </a:cubicBezTo>
                <a:cubicBezTo>
                  <a:pt x="346" y="595"/>
                  <a:pt x="348" y="594"/>
                  <a:pt x="349" y="594"/>
                </a:cubicBezTo>
                <a:cubicBezTo>
                  <a:pt x="350" y="594"/>
                  <a:pt x="350" y="594"/>
                  <a:pt x="351" y="593"/>
                </a:cubicBezTo>
                <a:cubicBezTo>
                  <a:pt x="351" y="593"/>
                  <a:pt x="351" y="593"/>
                  <a:pt x="351" y="593"/>
                </a:cubicBezTo>
                <a:cubicBezTo>
                  <a:pt x="353" y="593"/>
                  <a:pt x="356" y="594"/>
                  <a:pt x="359" y="595"/>
                </a:cubicBezTo>
                <a:cubicBezTo>
                  <a:pt x="363" y="596"/>
                  <a:pt x="366" y="597"/>
                  <a:pt x="369" y="597"/>
                </a:cubicBezTo>
                <a:cubicBezTo>
                  <a:pt x="372" y="597"/>
                  <a:pt x="377" y="596"/>
                  <a:pt x="381" y="595"/>
                </a:cubicBezTo>
                <a:cubicBezTo>
                  <a:pt x="385" y="593"/>
                  <a:pt x="389" y="592"/>
                  <a:pt x="389" y="592"/>
                </a:cubicBezTo>
                <a:cubicBezTo>
                  <a:pt x="388" y="590"/>
                  <a:pt x="388" y="590"/>
                  <a:pt x="388" y="590"/>
                </a:cubicBezTo>
                <a:cubicBezTo>
                  <a:pt x="388" y="592"/>
                  <a:pt x="388" y="592"/>
                  <a:pt x="388" y="592"/>
                </a:cubicBezTo>
                <a:cubicBezTo>
                  <a:pt x="403" y="595"/>
                  <a:pt x="403" y="595"/>
                  <a:pt x="403" y="595"/>
                </a:cubicBezTo>
                <a:cubicBezTo>
                  <a:pt x="403" y="595"/>
                  <a:pt x="403" y="595"/>
                  <a:pt x="403" y="595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5" y="594"/>
                  <a:pt x="406" y="594"/>
                </a:cubicBezTo>
                <a:cubicBezTo>
                  <a:pt x="409" y="594"/>
                  <a:pt x="413" y="595"/>
                  <a:pt x="417" y="598"/>
                </a:cubicBezTo>
                <a:cubicBezTo>
                  <a:pt x="417" y="598"/>
                  <a:pt x="417" y="598"/>
                  <a:pt x="417" y="598"/>
                </a:cubicBezTo>
                <a:cubicBezTo>
                  <a:pt x="417" y="599"/>
                  <a:pt x="417" y="599"/>
                  <a:pt x="417" y="599"/>
                </a:cubicBezTo>
                <a:cubicBezTo>
                  <a:pt x="419" y="599"/>
                  <a:pt x="419" y="600"/>
                  <a:pt x="420" y="600"/>
                </a:cubicBezTo>
                <a:cubicBezTo>
                  <a:pt x="420" y="601"/>
                  <a:pt x="420" y="601"/>
                  <a:pt x="420" y="602"/>
                </a:cubicBezTo>
                <a:cubicBezTo>
                  <a:pt x="420" y="603"/>
                  <a:pt x="420" y="605"/>
                  <a:pt x="419" y="606"/>
                </a:cubicBezTo>
                <a:cubicBezTo>
                  <a:pt x="418" y="607"/>
                  <a:pt x="418" y="607"/>
                  <a:pt x="417" y="608"/>
                </a:cubicBezTo>
                <a:cubicBezTo>
                  <a:pt x="417" y="608"/>
                  <a:pt x="417" y="608"/>
                  <a:pt x="417" y="608"/>
                </a:cubicBezTo>
                <a:cubicBezTo>
                  <a:pt x="417" y="608"/>
                  <a:pt x="417" y="608"/>
                  <a:pt x="417" y="608"/>
                </a:cubicBezTo>
                <a:cubicBezTo>
                  <a:pt x="416" y="609"/>
                  <a:pt x="416" y="609"/>
                  <a:pt x="416" y="609"/>
                </a:cubicBezTo>
                <a:cubicBezTo>
                  <a:pt x="416" y="610"/>
                  <a:pt x="416" y="610"/>
                  <a:pt x="416" y="610"/>
                </a:cubicBezTo>
                <a:cubicBezTo>
                  <a:pt x="418" y="613"/>
                  <a:pt x="418" y="613"/>
                  <a:pt x="418" y="613"/>
                </a:cubicBezTo>
                <a:cubicBezTo>
                  <a:pt x="418" y="614"/>
                  <a:pt x="418" y="614"/>
                  <a:pt x="418" y="614"/>
                </a:cubicBezTo>
                <a:cubicBezTo>
                  <a:pt x="420" y="613"/>
                  <a:pt x="420" y="613"/>
                  <a:pt x="420" y="613"/>
                </a:cubicBezTo>
                <a:cubicBezTo>
                  <a:pt x="420" y="613"/>
                  <a:pt x="420" y="613"/>
                  <a:pt x="422" y="612"/>
                </a:cubicBezTo>
                <a:cubicBezTo>
                  <a:pt x="425" y="611"/>
                  <a:pt x="432" y="608"/>
                  <a:pt x="437" y="607"/>
                </a:cubicBezTo>
                <a:cubicBezTo>
                  <a:pt x="444" y="605"/>
                  <a:pt x="460" y="600"/>
                  <a:pt x="466" y="597"/>
                </a:cubicBezTo>
                <a:cubicBezTo>
                  <a:pt x="466" y="597"/>
                  <a:pt x="466" y="597"/>
                  <a:pt x="466" y="597"/>
                </a:cubicBezTo>
                <a:cubicBezTo>
                  <a:pt x="466" y="597"/>
                  <a:pt x="466" y="597"/>
                  <a:pt x="466" y="597"/>
                </a:cubicBezTo>
                <a:cubicBezTo>
                  <a:pt x="468" y="595"/>
                  <a:pt x="474" y="594"/>
                  <a:pt x="478" y="592"/>
                </a:cubicBezTo>
                <a:cubicBezTo>
                  <a:pt x="481" y="592"/>
                  <a:pt x="483" y="591"/>
                  <a:pt x="484" y="591"/>
                </a:cubicBezTo>
                <a:cubicBezTo>
                  <a:pt x="486" y="591"/>
                  <a:pt x="487" y="591"/>
                  <a:pt x="487" y="591"/>
                </a:cubicBezTo>
                <a:cubicBezTo>
                  <a:pt x="487" y="589"/>
                  <a:pt x="487" y="589"/>
                  <a:pt x="487" y="589"/>
                </a:cubicBezTo>
                <a:cubicBezTo>
                  <a:pt x="486" y="591"/>
                  <a:pt x="486" y="591"/>
                  <a:pt x="486" y="591"/>
                </a:cubicBezTo>
                <a:cubicBezTo>
                  <a:pt x="496" y="592"/>
                  <a:pt x="496" y="592"/>
                  <a:pt x="496" y="592"/>
                </a:cubicBezTo>
                <a:cubicBezTo>
                  <a:pt x="497" y="592"/>
                  <a:pt x="497" y="592"/>
                  <a:pt x="497" y="592"/>
                </a:cubicBezTo>
                <a:cubicBezTo>
                  <a:pt x="497" y="592"/>
                  <a:pt x="497" y="592"/>
                  <a:pt x="497" y="592"/>
                </a:cubicBezTo>
                <a:cubicBezTo>
                  <a:pt x="505" y="585"/>
                  <a:pt x="505" y="585"/>
                  <a:pt x="505" y="585"/>
                </a:cubicBezTo>
                <a:cubicBezTo>
                  <a:pt x="504" y="584"/>
                  <a:pt x="504" y="584"/>
                  <a:pt x="504" y="584"/>
                </a:cubicBezTo>
                <a:cubicBezTo>
                  <a:pt x="504" y="585"/>
                  <a:pt x="504" y="585"/>
                  <a:pt x="504" y="585"/>
                </a:cubicBezTo>
                <a:cubicBezTo>
                  <a:pt x="504" y="585"/>
                  <a:pt x="508" y="585"/>
                  <a:pt x="513" y="585"/>
                </a:cubicBezTo>
                <a:cubicBezTo>
                  <a:pt x="517" y="584"/>
                  <a:pt x="523" y="584"/>
                  <a:pt x="526" y="582"/>
                </a:cubicBezTo>
                <a:cubicBezTo>
                  <a:pt x="526" y="581"/>
                  <a:pt x="526" y="581"/>
                  <a:pt x="526" y="581"/>
                </a:cubicBezTo>
                <a:cubicBezTo>
                  <a:pt x="526" y="582"/>
                  <a:pt x="526" y="582"/>
                  <a:pt x="526" y="582"/>
                </a:cubicBezTo>
                <a:cubicBezTo>
                  <a:pt x="529" y="582"/>
                  <a:pt x="530" y="580"/>
                  <a:pt x="531" y="578"/>
                </a:cubicBezTo>
                <a:cubicBezTo>
                  <a:pt x="533" y="575"/>
                  <a:pt x="533" y="572"/>
                  <a:pt x="534" y="569"/>
                </a:cubicBezTo>
                <a:cubicBezTo>
                  <a:pt x="534" y="566"/>
                  <a:pt x="534" y="563"/>
                  <a:pt x="534" y="563"/>
                </a:cubicBezTo>
                <a:cubicBezTo>
                  <a:pt x="534" y="562"/>
                  <a:pt x="534" y="562"/>
                  <a:pt x="534" y="562"/>
                </a:cubicBezTo>
                <a:cubicBezTo>
                  <a:pt x="531" y="561"/>
                  <a:pt x="531" y="561"/>
                  <a:pt x="531" y="561"/>
                </a:cubicBezTo>
                <a:cubicBezTo>
                  <a:pt x="530" y="562"/>
                  <a:pt x="530" y="562"/>
                  <a:pt x="530" y="562"/>
                </a:cubicBezTo>
                <a:cubicBezTo>
                  <a:pt x="531" y="562"/>
                  <a:pt x="531" y="562"/>
                  <a:pt x="531" y="562"/>
                </a:cubicBezTo>
                <a:cubicBezTo>
                  <a:pt x="530" y="562"/>
                  <a:pt x="530" y="562"/>
                  <a:pt x="530" y="562"/>
                </a:cubicBezTo>
                <a:cubicBezTo>
                  <a:pt x="529" y="563"/>
                  <a:pt x="529" y="563"/>
                  <a:pt x="529" y="563"/>
                </a:cubicBezTo>
                <a:cubicBezTo>
                  <a:pt x="532" y="565"/>
                  <a:pt x="532" y="565"/>
                  <a:pt x="532" y="565"/>
                </a:cubicBezTo>
                <a:cubicBezTo>
                  <a:pt x="533" y="563"/>
                  <a:pt x="533" y="563"/>
                  <a:pt x="533" y="563"/>
                </a:cubicBezTo>
                <a:cubicBezTo>
                  <a:pt x="531" y="563"/>
                  <a:pt x="531" y="563"/>
                  <a:pt x="531" y="563"/>
                </a:cubicBezTo>
                <a:cubicBezTo>
                  <a:pt x="531" y="563"/>
                  <a:pt x="531" y="564"/>
                  <a:pt x="531" y="564"/>
                </a:cubicBezTo>
                <a:cubicBezTo>
                  <a:pt x="531" y="566"/>
                  <a:pt x="531" y="569"/>
                  <a:pt x="530" y="573"/>
                </a:cubicBezTo>
                <a:cubicBezTo>
                  <a:pt x="530" y="575"/>
                  <a:pt x="529" y="576"/>
                  <a:pt x="528" y="577"/>
                </a:cubicBezTo>
                <a:cubicBezTo>
                  <a:pt x="527" y="579"/>
                  <a:pt x="527" y="579"/>
                  <a:pt x="526" y="579"/>
                </a:cubicBezTo>
                <a:cubicBezTo>
                  <a:pt x="525" y="580"/>
                  <a:pt x="525" y="580"/>
                  <a:pt x="525" y="580"/>
                </a:cubicBezTo>
                <a:cubicBezTo>
                  <a:pt x="525" y="580"/>
                  <a:pt x="525" y="580"/>
                  <a:pt x="525" y="580"/>
                </a:cubicBezTo>
                <a:cubicBezTo>
                  <a:pt x="522" y="581"/>
                  <a:pt x="517" y="581"/>
                  <a:pt x="512" y="582"/>
                </a:cubicBezTo>
                <a:cubicBezTo>
                  <a:pt x="510" y="582"/>
                  <a:pt x="508" y="582"/>
                  <a:pt x="507" y="582"/>
                </a:cubicBezTo>
                <a:cubicBezTo>
                  <a:pt x="505" y="582"/>
                  <a:pt x="504" y="582"/>
                  <a:pt x="504" y="582"/>
                </a:cubicBezTo>
                <a:cubicBezTo>
                  <a:pt x="504" y="582"/>
                  <a:pt x="504" y="582"/>
                  <a:pt x="504" y="582"/>
                </a:cubicBezTo>
                <a:cubicBezTo>
                  <a:pt x="503" y="582"/>
                  <a:pt x="503" y="582"/>
                  <a:pt x="503" y="582"/>
                </a:cubicBezTo>
                <a:cubicBezTo>
                  <a:pt x="503" y="582"/>
                  <a:pt x="503" y="582"/>
                  <a:pt x="495" y="589"/>
                </a:cubicBezTo>
                <a:cubicBezTo>
                  <a:pt x="496" y="590"/>
                  <a:pt x="496" y="590"/>
                  <a:pt x="496" y="590"/>
                </a:cubicBezTo>
                <a:cubicBezTo>
                  <a:pt x="496" y="589"/>
                  <a:pt x="496" y="589"/>
                  <a:pt x="496" y="589"/>
                </a:cubicBezTo>
                <a:cubicBezTo>
                  <a:pt x="496" y="589"/>
                  <a:pt x="496" y="589"/>
                  <a:pt x="487" y="588"/>
                </a:cubicBezTo>
                <a:cubicBezTo>
                  <a:pt x="487" y="588"/>
                  <a:pt x="487" y="588"/>
                  <a:pt x="487" y="588"/>
                </a:cubicBezTo>
                <a:cubicBezTo>
                  <a:pt x="486" y="588"/>
                  <a:pt x="486" y="588"/>
                  <a:pt x="486" y="588"/>
                </a:cubicBezTo>
                <a:cubicBezTo>
                  <a:pt x="486" y="588"/>
                  <a:pt x="482" y="588"/>
                  <a:pt x="478" y="589"/>
                </a:cubicBezTo>
                <a:cubicBezTo>
                  <a:pt x="473" y="591"/>
                  <a:pt x="467" y="592"/>
                  <a:pt x="464" y="595"/>
                </a:cubicBezTo>
                <a:cubicBezTo>
                  <a:pt x="465" y="596"/>
                  <a:pt x="465" y="596"/>
                  <a:pt x="465" y="596"/>
                </a:cubicBezTo>
                <a:cubicBezTo>
                  <a:pt x="464" y="594"/>
                  <a:pt x="464" y="594"/>
                  <a:pt x="464" y="594"/>
                </a:cubicBezTo>
                <a:cubicBezTo>
                  <a:pt x="459" y="597"/>
                  <a:pt x="443" y="602"/>
                  <a:pt x="436" y="604"/>
                </a:cubicBezTo>
                <a:cubicBezTo>
                  <a:pt x="429" y="605"/>
                  <a:pt x="418" y="611"/>
                  <a:pt x="418" y="611"/>
                </a:cubicBezTo>
                <a:cubicBezTo>
                  <a:pt x="419" y="612"/>
                  <a:pt x="419" y="612"/>
                  <a:pt x="419" y="612"/>
                </a:cubicBezTo>
                <a:cubicBezTo>
                  <a:pt x="420" y="611"/>
                  <a:pt x="420" y="611"/>
                  <a:pt x="420" y="611"/>
                </a:cubicBezTo>
                <a:cubicBezTo>
                  <a:pt x="420" y="611"/>
                  <a:pt x="420" y="611"/>
                  <a:pt x="419" y="609"/>
                </a:cubicBezTo>
                <a:cubicBezTo>
                  <a:pt x="418" y="609"/>
                  <a:pt x="418" y="609"/>
                  <a:pt x="418" y="609"/>
                </a:cubicBezTo>
                <a:cubicBezTo>
                  <a:pt x="419" y="610"/>
                  <a:pt x="419" y="610"/>
                  <a:pt x="419" y="610"/>
                </a:cubicBezTo>
                <a:cubicBezTo>
                  <a:pt x="419" y="610"/>
                  <a:pt x="420" y="609"/>
                  <a:pt x="421" y="608"/>
                </a:cubicBezTo>
                <a:cubicBezTo>
                  <a:pt x="422" y="606"/>
                  <a:pt x="423" y="604"/>
                  <a:pt x="423" y="602"/>
                </a:cubicBezTo>
                <a:cubicBezTo>
                  <a:pt x="423" y="601"/>
                  <a:pt x="423" y="600"/>
                  <a:pt x="422" y="599"/>
                </a:cubicBezTo>
                <a:cubicBezTo>
                  <a:pt x="421" y="597"/>
                  <a:pt x="420" y="597"/>
                  <a:pt x="418" y="596"/>
                </a:cubicBezTo>
                <a:cubicBezTo>
                  <a:pt x="418" y="597"/>
                  <a:pt x="418" y="597"/>
                  <a:pt x="418" y="597"/>
                </a:cubicBezTo>
                <a:cubicBezTo>
                  <a:pt x="419" y="596"/>
                  <a:pt x="419" y="596"/>
                  <a:pt x="419" y="596"/>
                </a:cubicBezTo>
                <a:cubicBezTo>
                  <a:pt x="414" y="592"/>
                  <a:pt x="409" y="591"/>
                  <a:pt x="406" y="591"/>
                </a:cubicBezTo>
                <a:cubicBezTo>
                  <a:pt x="404" y="591"/>
                  <a:pt x="402" y="592"/>
                  <a:pt x="402" y="592"/>
                </a:cubicBezTo>
                <a:cubicBezTo>
                  <a:pt x="403" y="593"/>
                  <a:pt x="403" y="593"/>
                  <a:pt x="403" y="593"/>
                </a:cubicBezTo>
                <a:cubicBezTo>
                  <a:pt x="403" y="592"/>
                  <a:pt x="403" y="592"/>
                  <a:pt x="403" y="592"/>
                </a:cubicBezTo>
                <a:cubicBezTo>
                  <a:pt x="403" y="592"/>
                  <a:pt x="403" y="592"/>
                  <a:pt x="388" y="589"/>
                </a:cubicBezTo>
                <a:cubicBezTo>
                  <a:pt x="388" y="589"/>
                  <a:pt x="388" y="589"/>
                  <a:pt x="388" y="589"/>
                </a:cubicBezTo>
                <a:cubicBezTo>
                  <a:pt x="387" y="589"/>
                  <a:pt x="387" y="589"/>
                  <a:pt x="387" y="589"/>
                </a:cubicBezTo>
                <a:cubicBezTo>
                  <a:pt x="387" y="589"/>
                  <a:pt x="387" y="589"/>
                  <a:pt x="385" y="590"/>
                </a:cubicBezTo>
                <a:cubicBezTo>
                  <a:pt x="383" y="591"/>
                  <a:pt x="380" y="592"/>
                  <a:pt x="377" y="593"/>
                </a:cubicBezTo>
                <a:cubicBezTo>
                  <a:pt x="374" y="594"/>
                  <a:pt x="371" y="594"/>
                  <a:pt x="369" y="594"/>
                </a:cubicBezTo>
                <a:cubicBezTo>
                  <a:pt x="367" y="594"/>
                  <a:pt x="363" y="593"/>
                  <a:pt x="360" y="592"/>
                </a:cubicBezTo>
                <a:cubicBezTo>
                  <a:pt x="357" y="591"/>
                  <a:pt x="354" y="590"/>
                  <a:pt x="351" y="590"/>
                </a:cubicBezTo>
                <a:cubicBezTo>
                  <a:pt x="351" y="590"/>
                  <a:pt x="350" y="590"/>
                  <a:pt x="350" y="591"/>
                </a:cubicBezTo>
                <a:cubicBezTo>
                  <a:pt x="348" y="591"/>
                  <a:pt x="345" y="592"/>
                  <a:pt x="341" y="593"/>
                </a:cubicBezTo>
                <a:cubicBezTo>
                  <a:pt x="338" y="595"/>
                  <a:pt x="335" y="595"/>
                  <a:pt x="332" y="595"/>
                </a:cubicBezTo>
                <a:cubicBezTo>
                  <a:pt x="331" y="595"/>
                  <a:pt x="330" y="595"/>
                  <a:pt x="330" y="595"/>
                </a:cubicBezTo>
                <a:cubicBezTo>
                  <a:pt x="328" y="596"/>
                  <a:pt x="328" y="596"/>
                  <a:pt x="328" y="596"/>
                </a:cubicBezTo>
                <a:cubicBezTo>
                  <a:pt x="330" y="595"/>
                  <a:pt x="330" y="595"/>
                  <a:pt x="330" y="595"/>
                </a:cubicBezTo>
                <a:cubicBezTo>
                  <a:pt x="328" y="593"/>
                  <a:pt x="327" y="591"/>
                  <a:pt x="326" y="589"/>
                </a:cubicBezTo>
                <a:cubicBezTo>
                  <a:pt x="325" y="587"/>
                  <a:pt x="325" y="585"/>
                  <a:pt x="325" y="584"/>
                </a:cubicBezTo>
                <a:cubicBezTo>
                  <a:pt x="325" y="583"/>
                  <a:pt x="325" y="582"/>
                  <a:pt x="326" y="580"/>
                </a:cubicBezTo>
                <a:cubicBezTo>
                  <a:pt x="326" y="580"/>
                  <a:pt x="326" y="580"/>
                  <a:pt x="326" y="580"/>
                </a:cubicBezTo>
                <a:cubicBezTo>
                  <a:pt x="326" y="580"/>
                  <a:pt x="326" y="580"/>
                  <a:pt x="326" y="580"/>
                </a:cubicBezTo>
                <a:cubicBezTo>
                  <a:pt x="326" y="579"/>
                  <a:pt x="327" y="577"/>
                  <a:pt x="327" y="575"/>
                </a:cubicBezTo>
                <a:cubicBezTo>
                  <a:pt x="328" y="569"/>
                  <a:pt x="329" y="559"/>
                  <a:pt x="329" y="559"/>
                </a:cubicBezTo>
                <a:cubicBezTo>
                  <a:pt x="327" y="559"/>
                  <a:pt x="327" y="559"/>
                  <a:pt x="327" y="559"/>
                </a:cubicBezTo>
                <a:cubicBezTo>
                  <a:pt x="326" y="561"/>
                  <a:pt x="326" y="561"/>
                  <a:pt x="326" y="561"/>
                </a:cubicBezTo>
                <a:cubicBezTo>
                  <a:pt x="326" y="561"/>
                  <a:pt x="326" y="561"/>
                  <a:pt x="329" y="562"/>
                </a:cubicBezTo>
                <a:cubicBezTo>
                  <a:pt x="330" y="561"/>
                  <a:pt x="330" y="561"/>
                  <a:pt x="330" y="561"/>
                </a:cubicBezTo>
                <a:cubicBezTo>
                  <a:pt x="328" y="561"/>
                  <a:pt x="328" y="561"/>
                  <a:pt x="328" y="561"/>
                </a:cubicBezTo>
                <a:cubicBezTo>
                  <a:pt x="328" y="561"/>
                  <a:pt x="328" y="563"/>
                  <a:pt x="329" y="566"/>
                </a:cubicBezTo>
                <a:cubicBezTo>
                  <a:pt x="329" y="567"/>
                  <a:pt x="329" y="568"/>
                  <a:pt x="330" y="569"/>
                </a:cubicBezTo>
                <a:cubicBezTo>
                  <a:pt x="330" y="570"/>
                  <a:pt x="331" y="571"/>
                  <a:pt x="331" y="571"/>
                </a:cubicBezTo>
                <a:cubicBezTo>
                  <a:pt x="332" y="571"/>
                  <a:pt x="332" y="572"/>
                  <a:pt x="333" y="572"/>
                </a:cubicBezTo>
                <a:cubicBezTo>
                  <a:pt x="334" y="572"/>
                  <a:pt x="334" y="572"/>
                  <a:pt x="334" y="572"/>
                </a:cubicBezTo>
                <a:cubicBezTo>
                  <a:pt x="334" y="570"/>
                  <a:pt x="334" y="570"/>
                  <a:pt x="334" y="570"/>
                </a:cubicBezTo>
                <a:cubicBezTo>
                  <a:pt x="334" y="572"/>
                  <a:pt x="334" y="572"/>
                  <a:pt x="334" y="572"/>
                </a:cubicBezTo>
                <a:cubicBezTo>
                  <a:pt x="335" y="571"/>
                  <a:pt x="337" y="571"/>
                  <a:pt x="337" y="570"/>
                </a:cubicBezTo>
                <a:cubicBezTo>
                  <a:pt x="338" y="569"/>
                  <a:pt x="338" y="568"/>
                  <a:pt x="338" y="567"/>
                </a:cubicBezTo>
                <a:cubicBezTo>
                  <a:pt x="338" y="565"/>
                  <a:pt x="338" y="564"/>
                  <a:pt x="337" y="562"/>
                </a:cubicBezTo>
                <a:cubicBezTo>
                  <a:pt x="337" y="561"/>
                  <a:pt x="337" y="559"/>
                  <a:pt x="337" y="558"/>
                </a:cubicBezTo>
                <a:cubicBezTo>
                  <a:pt x="337" y="557"/>
                  <a:pt x="337" y="557"/>
                  <a:pt x="337" y="556"/>
                </a:cubicBezTo>
                <a:cubicBezTo>
                  <a:pt x="337" y="556"/>
                  <a:pt x="338" y="556"/>
                  <a:pt x="338" y="555"/>
                </a:cubicBezTo>
                <a:cubicBezTo>
                  <a:pt x="338" y="554"/>
                  <a:pt x="338" y="554"/>
                  <a:pt x="338" y="554"/>
                </a:cubicBezTo>
                <a:cubicBezTo>
                  <a:pt x="338" y="555"/>
                  <a:pt x="338" y="555"/>
                  <a:pt x="338" y="555"/>
                </a:cubicBezTo>
                <a:cubicBezTo>
                  <a:pt x="339" y="555"/>
                  <a:pt x="339" y="555"/>
                  <a:pt x="339" y="555"/>
                </a:cubicBezTo>
                <a:cubicBezTo>
                  <a:pt x="339" y="555"/>
                  <a:pt x="339" y="555"/>
                  <a:pt x="339" y="555"/>
                </a:cubicBezTo>
                <a:cubicBezTo>
                  <a:pt x="339" y="556"/>
                  <a:pt x="340" y="557"/>
                  <a:pt x="340" y="558"/>
                </a:cubicBezTo>
                <a:cubicBezTo>
                  <a:pt x="341" y="559"/>
                  <a:pt x="341" y="562"/>
                  <a:pt x="341" y="563"/>
                </a:cubicBezTo>
                <a:cubicBezTo>
                  <a:pt x="342" y="564"/>
                  <a:pt x="342" y="565"/>
                  <a:pt x="342" y="565"/>
                </a:cubicBezTo>
                <a:cubicBezTo>
                  <a:pt x="342" y="566"/>
                  <a:pt x="342" y="566"/>
                  <a:pt x="342" y="566"/>
                </a:cubicBezTo>
                <a:cubicBezTo>
                  <a:pt x="342" y="567"/>
                  <a:pt x="342" y="567"/>
                  <a:pt x="342" y="567"/>
                </a:cubicBezTo>
                <a:cubicBezTo>
                  <a:pt x="343" y="568"/>
                  <a:pt x="343" y="568"/>
                  <a:pt x="343" y="568"/>
                </a:cubicBezTo>
                <a:cubicBezTo>
                  <a:pt x="343" y="568"/>
                  <a:pt x="346" y="568"/>
                  <a:pt x="348" y="568"/>
                </a:cubicBezTo>
                <a:cubicBezTo>
                  <a:pt x="349" y="568"/>
                  <a:pt x="351" y="568"/>
                  <a:pt x="352" y="567"/>
                </a:cubicBezTo>
                <a:cubicBezTo>
                  <a:pt x="351" y="566"/>
                  <a:pt x="351" y="566"/>
                  <a:pt x="351" y="566"/>
                </a:cubicBezTo>
                <a:cubicBezTo>
                  <a:pt x="352" y="568"/>
                  <a:pt x="352" y="568"/>
                  <a:pt x="352" y="568"/>
                </a:cubicBezTo>
                <a:cubicBezTo>
                  <a:pt x="354" y="567"/>
                  <a:pt x="356" y="567"/>
                  <a:pt x="359" y="566"/>
                </a:cubicBezTo>
                <a:cubicBezTo>
                  <a:pt x="360" y="566"/>
                  <a:pt x="361" y="566"/>
                  <a:pt x="361" y="566"/>
                </a:cubicBezTo>
                <a:cubicBezTo>
                  <a:pt x="362" y="566"/>
                  <a:pt x="362" y="566"/>
                  <a:pt x="362" y="566"/>
                </a:cubicBezTo>
                <a:cubicBezTo>
                  <a:pt x="363" y="566"/>
                  <a:pt x="363" y="566"/>
                  <a:pt x="363" y="566"/>
                </a:cubicBezTo>
                <a:cubicBezTo>
                  <a:pt x="364" y="565"/>
                  <a:pt x="364" y="565"/>
                  <a:pt x="364" y="565"/>
                </a:cubicBezTo>
                <a:cubicBezTo>
                  <a:pt x="364" y="565"/>
                  <a:pt x="364" y="565"/>
                  <a:pt x="364" y="565"/>
                </a:cubicBezTo>
                <a:cubicBezTo>
                  <a:pt x="364" y="564"/>
                  <a:pt x="365" y="562"/>
                  <a:pt x="366" y="560"/>
                </a:cubicBezTo>
                <a:cubicBezTo>
                  <a:pt x="366" y="560"/>
                  <a:pt x="367" y="559"/>
                  <a:pt x="367" y="558"/>
                </a:cubicBezTo>
                <a:cubicBezTo>
                  <a:pt x="368" y="558"/>
                  <a:pt x="368" y="558"/>
                  <a:pt x="368" y="558"/>
                </a:cubicBezTo>
                <a:cubicBezTo>
                  <a:pt x="368" y="558"/>
                  <a:pt x="369" y="558"/>
                  <a:pt x="370" y="558"/>
                </a:cubicBezTo>
                <a:cubicBezTo>
                  <a:pt x="370" y="559"/>
                  <a:pt x="371" y="560"/>
                  <a:pt x="372" y="561"/>
                </a:cubicBezTo>
                <a:cubicBezTo>
                  <a:pt x="372" y="562"/>
                  <a:pt x="372" y="562"/>
                  <a:pt x="372" y="562"/>
                </a:cubicBezTo>
                <a:cubicBezTo>
                  <a:pt x="372" y="562"/>
                  <a:pt x="372" y="562"/>
                  <a:pt x="372" y="562"/>
                </a:cubicBezTo>
                <a:cubicBezTo>
                  <a:pt x="373" y="563"/>
                  <a:pt x="374" y="564"/>
                  <a:pt x="374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4" y="565"/>
                  <a:pt x="373" y="564"/>
                </a:cubicBezTo>
                <a:cubicBezTo>
                  <a:pt x="372" y="564"/>
                  <a:pt x="371" y="564"/>
                  <a:pt x="370" y="564"/>
                </a:cubicBezTo>
                <a:cubicBezTo>
                  <a:pt x="369" y="564"/>
                  <a:pt x="368" y="564"/>
                  <a:pt x="368" y="565"/>
                </a:cubicBezTo>
                <a:cubicBezTo>
                  <a:pt x="367" y="565"/>
                  <a:pt x="366" y="566"/>
                  <a:pt x="366" y="567"/>
                </a:cubicBezTo>
                <a:cubicBezTo>
                  <a:pt x="366" y="568"/>
                  <a:pt x="366" y="569"/>
                  <a:pt x="367" y="570"/>
                </a:cubicBezTo>
                <a:cubicBezTo>
                  <a:pt x="368" y="571"/>
                  <a:pt x="368" y="571"/>
                  <a:pt x="369" y="572"/>
                </a:cubicBezTo>
                <a:cubicBezTo>
                  <a:pt x="370" y="572"/>
                  <a:pt x="371" y="572"/>
                  <a:pt x="372" y="572"/>
                </a:cubicBezTo>
                <a:cubicBezTo>
                  <a:pt x="374" y="572"/>
                  <a:pt x="375" y="572"/>
                  <a:pt x="375" y="572"/>
                </a:cubicBezTo>
                <a:cubicBezTo>
                  <a:pt x="375" y="572"/>
                  <a:pt x="375" y="572"/>
                  <a:pt x="375" y="572"/>
                </a:cubicBezTo>
                <a:cubicBezTo>
                  <a:pt x="376" y="571"/>
                  <a:pt x="376" y="571"/>
                  <a:pt x="376" y="571"/>
                </a:cubicBezTo>
                <a:cubicBezTo>
                  <a:pt x="376" y="571"/>
                  <a:pt x="376" y="571"/>
                  <a:pt x="380" y="567"/>
                </a:cubicBezTo>
                <a:cubicBezTo>
                  <a:pt x="379" y="566"/>
                  <a:pt x="379" y="566"/>
                  <a:pt x="379" y="566"/>
                </a:cubicBezTo>
                <a:cubicBezTo>
                  <a:pt x="378" y="567"/>
                  <a:pt x="378" y="567"/>
                  <a:pt x="378" y="567"/>
                </a:cubicBezTo>
                <a:cubicBezTo>
                  <a:pt x="378" y="567"/>
                  <a:pt x="378" y="567"/>
                  <a:pt x="383" y="571"/>
                </a:cubicBezTo>
                <a:cubicBezTo>
                  <a:pt x="384" y="570"/>
                  <a:pt x="384" y="570"/>
                  <a:pt x="384" y="570"/>
                </a:cubicBezTo>
                <a:cubicBezTo>
                  <a:pt x="383" y="569"/>
                  <a:pt x="383" y="569"/>
                  <a:pt x="383" y="569"/>
                </a:cubicBezTo>
                <a:cubicBezTo>
                  <a:pt x="383" y="569"/>
                  <a:pt x="383" y="569"/>
                  <a:pt x="380" y="573"/>
                </a:cubicBezTo>
                <a:cubicBezTo>
                  <a:pt x="379" y="575"/>
                  <a:pt x="379" y="575"/>
                  <a:pt x="379" y="575"/>
                </a:cubicBezTo>
                <a:cubicBezTo>
                  <a:pt x="381" y="576"/>
                  <a:pt x="381" y="576"/>
                  <a:pt x="381" y="576"/>
                </a:cubicBezTo>
                <a:cubicBezTo>
                  <a:pt x="381" y="576"/>
                  <a:pt x="387" y="576"/>
                  <a:pt x="392" y="576"/>
                </a:cubicBezTo>
                <a:cubicBezTo>
                  <a:pt x="393" y="576"/>
                  <a:pt x="394" y="576"/>
                  <a:pt x="395" y="576"/>
                </a:cubicBezTo>
                <a:cubicBezTo>
                  <a:pt x="396" y="576"/>
                  <a:pt x="397" y="576"/>
                  <a:pt x="398" y="576"/>
                </a:cubicBezTo>
                <a:cubicBezTo>
                  <a:pt x="398" y="575"/>
                  <a:pt x="398" y="575"/>
                  <a:pt x="398" y="575"/>
                </a:cubicBezTo>
                <a:cubicBezTo>
                  <a:pt x="399" y="575"/>
                  <a:pt x="399" y="575"/>
                  <a:pt x="399" y="575"/>
                </a:cubicBezTo>
                <a:cubicBezTo>
                  <a:pt x="400" y="573"/>
                  <a:pt x="402" y="571"/>
                  <a:pt x="405" y="570"/>
                </a:cubicBezTo>
                <a:cubicBezTo>
                  <a:pt x="407" y="568"/>
                  <a:pt x="410" y="567"/>
                  <a:pt x="413" y="566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15" y="565"/>
                  <a:pt x="419" y="565"/>
                  <a:pt x="422" y="565"/>
                </a:cubicBezTo>
                <a:cubicBezTo>
                  <a:pt x="424" y="565"/>
                  <a:pt x="426" y="565"/>
                  <a:pt x="427" y="565"/>
                </a:cubicBezTo>
                <a:cubicBezTo>
                  <a:pt x="428" y="565"/>
                  <a:pt x="428" y="565"/>
                  <a:pt x="428" y="565"/>
                </a:cubicBezTo>
                <a:cubicBezTo>
                  <a:pt x="429" y="565"/>
                  <a:pt x="429" y="565"/>
                  <a:pt x="429" y="565"/>
                </a:cubicBezTo>
                <a:cubicBezTo>
                  <a:pt x="430" y="564"/>
                  <a:pt x="430" y="564"/>
                  <a:pt x="430" y="564"/>
                </a:cubicBezTo>
                <a:cubicBezTo>
                  <a:pt x="430" y="564"/>
                  <a:pt x="430" y="564"/>
                  <a:pt x="431" y="561"/>
                </a:cubicBezTo>
                <a:cubicBezTo>
                  <a:pt x="430" y="561"/>
                  <a:pt x="430" y="561"/>
                  <a:pt x="430" y="561"/>
                </a:cubicBezTo>
                <a:cubicBezTo>
                  <a:pt x="430" y="562"/>
                  <a:pt x="430" y="562"/>
                  <a:pt x="430" y="562"/>
                </a:cubicBezTo>
                <a:cubicBezTo>
                  <a:pt x="430" y="562"/>
                  <a:pt x="430" y="562"/>
                  <a:pt x="434" y="562"/>
                </a:cubicBezTo>
                <a:cubicBezTo>
                  <a:pt x="434" y="561"/>
                  <a:pt x="434" y="561"/>
                  <a:pt x="434" y="561"/>
                </a:cubicBezTo>
                <a:cubicBezTo>
                  <a:pt x="433" y="561"/>
                  <a:pt x="433" y="561"/>
                  <a:pt x="433" y="561"/>
                </a:cubicBezTo>
                <a:cubicBezTo>
                  <a:pt x="433" y="561"/>
                  <a:pt x="433" y="561"/>
                  <a:pt x="433" y="562"/>
                </a:cubicBezTo>
                <a:cubicBezTo>
                  <a:pt x="434" y="563"/>
                  <a:pt x="435" y="565"/>
                  <a:pt x="437" y="569"/>
                </a:cubicBezTo>
                <a:cubicBezTo>
                  <a:pt x="437" y="571"/>
                  <a:pt x="437" y="571"/>
                  <a:pt x="437" y="571"/>
                </a:cubicBezTo>
                <a:cubicBezTo>
                  <a:pt x="438" y="570"/>
                  <a:pt x="438" y="570"/>
                  <a:pt x="438" y="570"/>
                </a:cubicBezTo>
                <a:cubicBezTo>
                  <a:pt x="438" y="570"/>
                  <a:pt x="443" y="569"/>
                  <a:pt x="449" y="568"/>
                </a:cubicBezTo>
                <a:cubicBezTo>
                  <a:pt x="451" y="567"/>
                  <a:pt x="454" y="566"/>
                  <a:pt x="457" y="566"/>
                </a:cubicBezTo>
                <a:cubicBezTo>
                  <a:pt x="459" y="565"/>
                  <a:pt x="461" y="565"/>
                  <a:pt x="462" y="565"/>
                </a:cubicBezTo>
                <a:cubicBezTo>
                  <a:pt x="464" y="565"/>
                  <a:pt x="464" y="565"/>
                  <a:pt x="465" y="566"/>
                </a:cubicBezTo>
                <a:cubicBezTo>
                  <a:pt x="465" y="566"/>
                  <a:pt x="466" y="567"/>
                  <a:pt x="466" y="567"/>
                </a:cubicBezTo>
                <a:cubicBezTo>
                  <a:pt x="466" y="567"/>
                  <a:pt x="467" y="568"/>
                  <a:pt x="468" y="568"/>
                </a:cubicBezTo>
                <a:cubicBezTo>
                  <a:pt x="469" y="568"/>
                  <a:pt x="469" y="568"/>
                  <a:pt x="470" y="567"/>
                </a:cubicBezTo>
                <a:cubicBezTo>
                  <a:pt x="469" y="566"/>
                  <a:pt x="469" y="566"/>
                  <a:pt x="469" y="566"/>
                </a:cubicBezTo>
                <a:cubicBezTo>
                  <a:pt x="469" y="568"/>
                  <a:pt x="469" y="568"/>
                  <a:pt x="469" y="568"/>
                </a:cubicBezTo>
                <a:cubicBezTo>
                  <a:pt x="470" y="568"/>
                  <a:pt x="471" y="567"/>
                  <a:pt x="472" y="566"/>
                </a:cubicBezTo>
                <a:cubicBezTo>
                  <a:pt x="476" y="564"/>
                  <a:pt x="480" y="561"/>
                  <a:pt x="487" y="561"/>
                </a:cubicBezTo>
                <a:cubicBezTo>
                  <a:pt x="489" y="561"/>
                  <a:pt x="490" y="561"/>
                  <a:pt x="490" y="561"/>
                </a:cubicBezTo>
                <a:cubicBezTo>
                  <a:pt x="490" y="562"/>
                  <a:pt x="490" y="562"/>
                  <a:pt x="490" y="562"/>
                </a:cubicBezTo>
                <a:cubicBezTo>
                  <a:pt x="490" y="562"/>
                  <a:pt x="490" y="563"/>
                  <a:pt x="489" y="564"/>
                </a:cubicBezTo>
                <a:cubicBezTo>
                  <a:pt x="489" y="565"/>
                  <a:pt x="489" y="565"/>
                  <a:pt x="489" y="565"/>
                </a:cubicBezTo>
                <a:cubicBezTo>
                  <a:pt x="488" y="565"/>
                  <a:pt x="488" y="565"/>
                  <a:pt x="488" y="565"/>
                </a:cubicBezTo>
                <a:cubicBezTo>
                  <a:pt x="488" y="565"/>
                  <a:pt x="488" y="565"/>
                  <a:pt x="488" y="565"/>
                </a:cubicBezTo>
                <a:cubicBezTo>
                  <a:pt x="488" y="565"/>
                  <a:pt x="488" y="565"/>
                  <a:pt x="488" y="565"/>
                </a:cubicBezTo>
                <a:cubicBezTo>
                  <a:pt x="488" y="566"/>
                  <a:pt x="488" y="566"/>
                  <a:pt x="488" y="566"/>
                </a:cubicBezTo>
                <a:cubicBezTo>
                  <a:pt x="488" y="566"/>
                  <a:pt x="488" y="569"/>
                  <a:pt x="489" y="572"/>
                </a:cubicBezTo>
                <a:cubicBezTo>
                  <a:pt x="489" y="573"/>
                  <a:pt x="489" y="575"/>
                  <a:pt x="490" y="576"/>
                </a:cubicBezTo>
                <a:cubicBezTo>
                  <a:pt x="491" y="577"/>
                  <a:pt x="492" y="579"/>
                  <a:pt x="494" y="579"/>
                </a:cubicBezTo>
                <a:cubicBezTo>
                  <a:pt x="494" y="579"/>
                  <a:pt x="495" y="578"/>
                  <a:pt x="495" y="578"/>
                </a:cubicBezTo>
                <a:cubicBezTo>
                  <a:pt x="495" y="577"/>
                  <a:pt x="495" y="577"/>
                  <a:pt x="495" y="577"/>
                </a:cubicBezTo>
                <a:cubicBezTo>
                  <a:pt x="495" y="578"/>
                  <a:pt x="495" y="578"/>
                  <a:pt x="495" y="578"/>
                </a:cubicBezTo>
                <a:cubicBezTo>
                  <a:pt x="496" y="578"/>
                  <a:pt x="497" y="578"/>
                  <a:pt x="498" y="577"/>
                </a:cubicBezTo>
                <a:cubicBezTo>
                  <a:pt x="500" y="576"/>
                  <a:pt x="500" y="575"/>
                  <a:pt x="501" y="574"/>
                </a:cubicBezTo>
                <a:cubicBezTo>
                  <a:pt x="501" y="573"/>
                  <a:pt x="502" y="572"/>
                  <a:pt x="502" y="572"/>
                </a:cubicBezTo>
                <a:cubicBezTo>
                  <a:pt x="500" y="571"/>
                  <a:pt x="500" y="571"/>
                  <a:pt x="500" y="571"/>
                </a:cubicBezTo>
                <a:cubicBezTo>
                  <a:pt x="501" y="573"/>
                  <a:pt x="501" y="573"/>
                  <a:pt x="501" y="573"/>
                </a:cubicBezTo>
                <a:cubicBezTo>
                  <a:pt x="501" y="573"/>
                  <a:pt x="501" y="573"/>
                  <a:pt x="504" y="571"/>
                </a:cubicBezTo>
                <a:cubicBezTo>
                  <a:pt x="504" y="571"/>
                  <a:pt x="504" y="571"/>
                  <a:pt x="504" y="571"/>
                </a:cubicBezTo>
                <a:cubicBezTo>
                  <a:pt x="504" y="571"/>
                  <a:pt x="504" y="571"/>
                  <a:pt x="504" y="571"/>
                </a:cubicBezTo>
                <a:cubicBezTo>
                  <a:pt x="504" y="571"/>
                  <a:pt x="504" y="571"/>
                  <a:pt x="505" y="570"/>
                </a:cubicBezTo>
                <a:cubicBezTo>
                  <a:pt x="507" y="569"/>
                  <a:pt x="509" y="568"/>
                  <a:pt x="512" y="567"/>
                </a:cubicBezTo>
                <a:cubicBezTo>
                  <a:pt x="513" y="566"/>
                  <a:pt x="514" y="566"/>
                  <a:pt x="515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7" y="565"/>
                  <a:pt x="518" y="565"/>
                  <a:pt x="518" y="566"/>
                </a:cubicBezTo>
                <a:cubicBezTo>
                  <a:pt x="519" y="567"/>
                  <a:pt x="519" y="567"/>
                  <a:pt x="519" y="567"/>
                </a:cubicBezTo>
                <a:cubicBezTo>
                  <a:pt x="519" y="567"/>
                  <a:pt x="519" y="567"/>
                  <a:pt x="519" y="567"/>
                </a:cubicBezTo>
                <a:cubicBezTo>
                  <a:pt x="521" y="569"/>
                  <a:pt x="521" y="569"/>
                  <a:pt x="521" y="569"/>
                </a:cubicBezTo>
                <a:cubicBezTo>
                  <a:pt x="522" y="567"/>
                  <a:pt x="522" y="567"/>
                  <a:pt x="522" y="567"/>
                </a:cubicBezTo>
                <a:cubicBezTo>
                  <a:pt x="522" y="567"/>
                  <a:pt x="522" y="566"/>
                  <a:pt x="523" y="565"/>
                </a:cubicBezTo>
                <a:cubicBezTo>
                  <a:pt x="524" y="563"/>
                  <a:pt x="525" y="561"/>
                  <a:pt x="527" y="559"/>
                </a:cubicBezTo>
                <a:cubicBezTo>
                  <a:pt x="528" y="558"/>
                  <a:pt x="529" y="557"/>
                  <a:pt x="529" y="556"/>
                </a:cubicBezTo>
                <a:cubicBezTo>
                  <a:pt x="530" y="556"/>
                  <a:pt x="530" y="556"/>
                  <a:pt x="530" y="556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4"/>
                  <a:pt x="530" y="554"/>
                  <a:pt x="530" y="554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6"/>
                  <a:pt x="529" y="557"/>
                </a:cubicBezTo>
                <a:cubicBezTo>
                  <a:pt x="529" y="558"/>
                  <a:pt x="529" y="559"/>
                  <a:pt x="529" y="560"/>
                </a:cubicBezTo>
                <a:cubicBezTo>
                  <a:pt x="529" y="561"/>
                  <a:pt x="529" y="562"/>
                  <a:pt x="529" y="562"/>
                </a:cubicBezTo>
                <a:cubicBezTo>
                  <a:pt x="528" y="563"/>
                  <a:pt x="528" y="563"/>
                  <a:pt x="528" y="563"/>
                </a:cubicBezTo>
                <a:cubicBezTo>
                  <a:pt x="529" y="563"/>
                  <a:pt x="529" y="563"/>
                  <a:pt x="529" y="563"/>
                </a:cubicBezTo>
                <a:lnTo>
                  <a:pt x="530" y="562"/>
                </a:lnTo>
                <a:close/>
                <a:moveTo>
                  <a:pt x="652" y="436"/>
                </a:moveTo>
                <a:cubicBezTo>
                  <a:pt x="653" y="436"/>
                  <a:pt x="653" y="436"/>
                  <a:pt x="653" y="436"/>
                </a:cubicBezTo>
                <a:cubicBezTo>
                  <a:pt x="653" y="432"/>
                  <a:pt x="650" y="429"/>
                  <a:pt x="650" y="429"/>
                </a:cubicBezTo>
                <a:cubicBezTo>
                  <a:pt x="649" y="428"/>
                  <a:pt x="649" y="428"/>
                  <a:pt x="649" y="428"/>
                </a:cubicBezTo>
                <a:cubicBezTo>
                  <a:pt x="648" y="428"/>
                  <a:pt x="648" y="428"/>
                  <a:pt x="648" y="428"/>
                </a:cubicBezTo>
                <a:cubicBezTo>
                  <a:pt x="648" y="428"/>
                  <a:pt x="646" y="429"/>
                  <a:pt x="642" y="431"/>
                </a:cubicBezTo>
                <a:cubicBezTo>
                  <a:pt x="639" y="432"/>
                  <a:pt x="635" y="434"/>
                  <a:pt x="633" y="437"/>
                </a:cubicBezTo>
                <a:cubicBezTo>
                  <a:pt x="634" y="438"/>
                  <a:pt x="634" y="438"/>
                  <a:pt x="634" y="438"/>
                </a:cubicBezTo>
                <a:cubicBezTo>
                  <a:pt x="633" y="437"/>
                  <a:pt x="633" y="437"/>
                  <a:pt x="633" y="437"/>
                </a:cubicBezTo>
                <a:cubicBezTo>
                  <a:pt x="627" y="441"/>
                  <a:pt x="625" y="449"/>
                  <a:pt x="625" y="449"/>
                </a:cubicBezTo>
                <a:cubicBezTo>
                  <a:pt x="626" y="450"/>
                  <a:pt x="626" y="450"/>
                  <a:pt x="626" y="450"/>
                </a:cubicBezTo>
                <a:cubicBezTo>
                  <a:pt x="625" y="449"/>
                  <a:pt x="625" y="449"/>
                  <a:pt x="625" y="449"/>
                </a:cubicBezTo>
                <a:cubicBezTo>
                  <a:pt x="625" y="449"/>
                  <a:pt x="624" y="449"/>
                  <a:pt x="622" y="450"/>
                </a:cubicBezTo>
                <a:cubicBezTo>
                  <a:pt x="621" y="451"/>
                  <a:pt x="620" y="451"/>
                  <a:pt x="619" y="452"/>
                </a:cubicBezTo>
                <a:cubicBezTo>
                  <a:pt x="619" y="452"/>
                  <a:pt x="619" y="452"/>
                  <a:pt x="618" y="452"/>
                </a:cubicBezTo>
                <a:cubicBezTo>
                  <a:pt x="618" y="453"/>
                  <a:pt x="618" y="453"/>
                  <a:pt x="618" y="454"/>
                </a:cubicBezTo>
                <a:cubicBezTo>
                  <a:pt x="618" y="458"/>
                  <a:pt x="618" y="458"/>
                  <a:pt x="618" y="458"/>
                </a:cubicBezTo>
                <a:cubicBezTo>
                  <a:pt x="619" y="458"/>
                  <a:pt x="619" y="458"/>
                  <a:pt x="619" y="458"/>
                </a:cubicBezTo>
                <a:cubicBezTo>
                  <a:pt x="619" y="457"/>
                  <a:pt x="619" y="457"/>
                  <a:pt x="619" y="457"/>
                </a:cubicBezTo>
                <a:cubicBezTo>
                  <a:pt x="619" y="457"/>
                  <a:pt x="617" y="457"/>
                  <a:pt x="616" y="458"/>
                </a:cubicBezTo>
                <a:cubicBezTo>
                  <a:pt x="615" y="458"/>
                  <a:pt x="615" y="459"/>
                  <a:pt x="614" y="460"/>
                </a:cubicBezTo>
                <a:cubicBezTo>
                  <a:pt x="614" y="460"/>
                  <a:pt x="613" y="461"/>
                  <a:pt x="613" y="462"/>
                </a:cubicBezTo>
                <a:cubicBezTo>
                  <a:pt x="613" y="463"/>
                  <a:pt x="613" y="464"/>
                  <a:pt x="614" y="465"/>
                </a:cubicBezTo>
                <a:cubicBezTo>
                  <a:pt x="614" y="465"/>
                  <a:pt x="614" y="465"/>
                  <a:pt x="614" y="465"/>
                </a:cubicBezTo>
                <a:cubicBezTo>
                  <a:pt x="615" y="465"/>
                  <a:pt x="615" y="465"/>
                  <a:pt x="615" y="465"/>
                </a:cubicBezTo>
                <a:cubicBezTo>
                  <a:pt x="616" y="465"/>
                  <a:pt x="617" y="467"/>
                  <a:pt x="618" y="468"/>
                </a:cubicBezTo>
                <a:cubicBezTo>
                  <a:pt x="618" y="468"/>
                  <a:pt x="619" y="469"/>
                  <a:pt x="619" y="469"/>
                </a:cubicBezTo>
                <a:cubicBezTo>
                  <a:pt x="619" y="470"/>
                  <a:pt x="619" y="470"/>
                  <a:pt x="619" y="470"/>
                </a:cubicBezTo>
                <a:cubicBezTo>
                  <a:pt x="619" y="470"/>
                  <a:pt x="619" y="470"/>
                  <a:pt x="619" y="470"/>
                </a:cubicBezTo>
                <a:cubicBezTo>
                  <a:pt x="621" y="469"/>
                  <a:pt x="621" y="469"/>
                  <a:pt x="621" y="469"/>
                </a:cubicBezTo>
                <a:cubicBezTo>
                  <a:pt x="619" y="469"/>
                  <a:pt x="619" y="469"/>
                  <a:pt x="619" y="469"/>
                </a:cubicBezTo>
                <a:cubicBezTo>
                  <a:pt x="619" y="477"/>
                  <a:pt x="619" y="477"/>
                  <a:pt x="619" y="477"/>
                </a:cubicBezTo>
                <a:cubicBezTo>
                  <a:pt x="619" y="478"/>
                  <a:pt x="619" y="479"/>
                  <a:pt x="620" y="480"/>
                </a:cubicBezTo>
                <a:cubicBezTo>
                  <a:pt x="621" y="483"/>
                  <a:pt x="623" y="486"/>
                  <a:pt x="623" y="486"/>
                </a:cubicBezTo>
                <a:cubicBezTo>
                  <a:pt x="624" y="487"/>
                  <a:pt x="624" y="487"/>
                  <a:pt x="624" y="487"/>
                </a:cubicBezTo>
                <a:cubicBezTo>
                  <a:pt x="625" y="487"/>
                  <a:pt x="625" y="487"/>
                  <a:pt x="625" y="487"/>
                </a:cubicBezTo>
                <a:cubicBezTo>
                  <a:pt x="626" y="487"/>
                  <a:pt x="628" y="486"/>
                  <a:pt x="629" y="485"/>
                </a:cubicBezTo>
                <a:cubicBezTo>
                  <a:pt x="632" y="482"/>
                  <a:pt x="636" y="476"/>
                  <a:pt x="637" y="474"/>
                </a:cubicBezTo>
                <a:cubicBezTo>
                  <a:pt x="637" y="472"/>
                  <a:pt x="639" y="470"/>
                  <a:pt x="640" y="469"/>
                </a:cubicBezTo>
                <a:cubicBezTo>
                  <a:pt x="641" y="467"/>
                  <a:pt x="642" y="466"/>
                  <a:pt x="642" y="466"/>
                </a:cubicBezTo>
                <a:cubicBezTo>
                  <a:pt x="641" y="465"/>
                  <a:pt x="641" y="465"/>
                  <a:pt x="641" y="465"/>
                </a:cubicBezTo>
                <a:cubicBezTo>
                  <a:pt x="641" y="466"/>
                  <a:pt x="641" y="466"/>
                  <a:pt x="641" y="466"/>
                </a:cubicBezTo>
                <a:cubicBezTo>
                  <a:pt x="646" y="466"/>
                  <a:pt x="646" y="466"/>
                  <a:pt x="646" y="466"/>
                </a:cubicBezTo>
                <a:cubicBezTo>
                  <a:pt x="647" y="466"/>
                  <a:pt x="647" y="466"/>
                  <a:pt x="647" y="466"/>
                </a:cubicBezTo>
                <a:cubicBezTo>
                  <a:pt x="648" y="465"/>
                  <a:pt x="648" y="465"/>
                  <a:pt x="648" y="465"/>
                </a:cubicBezTo>
                <a:cubicBezTo>
                  <a:pt x="649" y="461"/>
                  <a:pt x="649" y="461"/>
                  <a:pt x="649" y="461"/>
                </a:cubicBezTo>
                <a:cubicBezTo>
                  <a:pt x="650" y="459"/>
                  <a:pt x="650" y="459"/>
                  <a:pt x="650" y="459"/>
                </a:cubicBezTo>
                <a:cubicBezTo>
                  <a:pt x="648" y="459"/>
                  <a:pt x="648" y="459"/>
                  <a:pt x="648" y="459"/>
                </a:cubicBezTo>
                <a:cubicBezTo>
                  <a:pt x="648" y="459"/>
                  <a:pt x="648" y="459"/>
                  <a:pt x="648" y="459"/>
                </a:cubicBezTo>
                <a:cubicBezTo>
                  <a:pt x="647" y="459"/>
                  <a:pt x="646" y="459"/>
                  <a:pt x="646" y="459"/>
                </a:cubicBezTo>
                <a:cubicBezTo>
                  <a:pt x="645" y="459"/>
                  <a:pt x="645" y="459"/>
                  <a:pt x="645" y="459"/>
                </a:cubicBezTo>
                <a:cubicBezTo>
                  <a:pt x="645" y="458"/>
                  <a:pt x="645" y="458"/>
                  <a:pt x="645" y="458"/>
                </a:cubicBezTo>
                <a:cubicBezTo>
                  <a:pt x="644" y="458"/>
                  <a:pt x="644" y="458"/>
                  <a:pt x="644" y="458"/>
                </a:cubicBezTo>
                <a:cubicBezTo>
                  <a:pt x="645" y="459"/>
                  <a:pt x="645" y="459"/>
                  <a:pt x="645" y="459"/>
                </a:cubicBezTo>
                <a:cubicBezTo>
                  <a:pt x="646" y="457"/>
                  <a:pt x="647" y="455"/>
                  <a:pt x="648" y="454"/>
                </a:cubicBezTo>
                <a:cubicBezTo>
                  <a:pt x="649" y="454"/>
                  <a:pt x="649" y="453"/>
                  <a:pt x="650" y="453"/>
                </a:cubicBezTo>
                <a:cubicBezTo>
                  <a:pt x="650" y="452"/>
                  <a:pt x="650" y="452"/>
                  <a:pt x="650" y="452"/>
                </a:cubicBezTo>
                <a:cubicBezTo>
                  <a:pt x="650" y="452"/>
                  <a:pt x="650" y="452"/>
                  <a:pt x="650" y="452"/>
                </a:cubicBezTo>
                <a:cubicBezTo>
                  <a:pt x="650" y="452"/>
                  <a:pt x="650" y="452"/>
                  <a:pt x="650" y="452"/>
                </a:cubicBezTo>
                <a:cubicBezTo>
                  <a:pt x="650" y="452"/>
                  <a:pt x="651" y="449"/>
                  <a:pt x="652" y="446"/>
                </a:cubicBezTo>
                <a:cubicBezTo>
                  <a:pt x="652" y="442"/>
                  <a:pt x="653" y="439"/>
                  <a:pt x="653" y="436"/>
                </a:cubicBezTo>
                <a:cubicBezTo>
                  <a:pt x="652" y="436"/>
                  <a:pt x="652" y="436"/>
                  <a:pt x="652" y="436"/>
                </a:cubicBezTo>
                <a:cubicBezTo>
                  <a:pt x="650" y="436"/>
                  <a:pt x="650" y="436"/>
                  <a:pt x="650" y="436"/>
                </a:cubicBezTo>
                <a:cubicBezTo>
                  <a:pt x="650" y="438"/>
                  <a:pt x="650" y="442"/>
                  <a:pt x="649" y="445"/>
                </a:cubicBezTo>
                <a:cubicBezTo>
                  <a:pt x="648" y="448"/>
                  <a:pt x="648" y="451"/>
                  <a:pt x="648" y="451"/>
                </a:cubicBezTo>
                <a:cubicBezTo>
                  <a:pt x="649" y="451"/>
                  <a:pt x="649" y="451"/>
                  <a:pt x="649" y="451"/>
                </a:cubicBezTo>
                <a:cubicBezTo>
                  <a:pt x="648" y="450"/>
                  <a:pt x="648" y="450"/>
                  <a:pt x="648" y="450"/>
                </a:cubicBezTo>
                <a:cubicBezTo>
                  <a:pt x="648" y="450"/>
                  <a:pt x="645" y="453"/>
                  <a:pt x="642" y="457"/>
                </a:cubicBezTo>
                <a:cubicBezTo>
                  <a:pt x="642" y="458"/>
                  <a:pt x="642" y="458"/>
                  <a:pt x="642" y="458"/>
                </a:cubicBezTo>
                <a:cubicBezTo>
                  <a:pt x="642" y="458"/>
                  <a:pt x="642" y="458"/>
                  <a:pt x="642" y="458"/>
                </a:cubicBezTo>
                <a:cubicBezTo>
                  <a:pt x="642" y="459"/>
                  <a:pt x="643" y="460"/>
                  <a:pt x="643" y="461"/>
                </a:cubicBezTo>
                <a:cubicBezTo>
                  <a:pt x="644" y="462"/>
                  <a:pt x="645" y="462"/>
                  <a:pt x="646" y="462"/>
                </a:cubicBezTo>
                <a:cubicBezTo>
                  <a:pt x="647" y="462"/>
                  <a:pt x="648" y="462"/>
                  <a:pt x="648" y="462"/>
                </a:cubicBezTo>
                <a:cubicBezTo>
                  <a:pt x="648" y="461"/>
                  <a:pt x="648" y="461"/>
                  <a:pt x="648" y="461"/>
                </a:cubicBezTo>
                <a:cubicBezTo>
                  <a:pt x="646" y="460"/>
                  <a:pt x="646" y="460"/>
                  <a:pt x="646" y="460"/>
                </a:cubicBezTo>
                <a:cubicBezTo>
                  <a:pt x="646" y="460"/>
                  <a:pt x="646" y="460"/>
                  <a:pt x="645" y="464"/>
                </a:cubicBezTo>
                <a:cubicBezTo>
                  <a:pt x="646" y="465"/>
                  <a:pt x="646" y="465"/>
                  <a:pt x="646" y="465"/>
                </a:cubicBezTo>
                <a:cubicBezTo>
                  <a:pt x="646" y="463"/>
                  <a:pt x="646" y="463"/>
                  <a:pt x="646" y="463"/>
                </a:cubicBezTo>
                <a:cubicBezTo>
                  <a:pt x="646" y="463"/>
                  <a:pt x="646" y="463"/>
                  <a:pt x="641" y="463"/>
                </a:cubicBezTo>
                <a:cubicBezTo>
                  <a:pt x="640" y="463"/>
                  <a:pt x="640" y="463"/>
                  <a:pt x="640" y="463"/>
                </a:cubicBezTo>
                <a:cubicBezTo>
                  <a:pt x="640" y="464"/>
                  <a:pt x="640" y="464"/>
                  <a:pt x="640" y="464"/>
                </a:cubicBezTo>
                <a:cubicBezTo>
                  <a:pt x="640" y="464"/>
                  <a:pt x="639" y="465"/>
                  <a:pt x="637" y="467"/>
                </a:cubicBezTo>
                <a:cubicBezTo>
                  <a:pt x="636" y="469"/>
                  <a:pt x="635" y="471"/>
                  <a:pt x="634" y="472"/>
                </a:cubicBezTo>
                <a:cubicBezTo>
                  <a:pt x="633" y="474"/>
                  <a:pt x="632" y="477"/>
                  <a:pt x="630" y="479"/>
                </a:cubicBezTo>
                <a:cubicBezTo>
                  <a:pt x="629" y="480"/>
                  <a:pt x="628" y="482"/>
                  <a:pt x="627" y="482"/>
                </a:cubicBezTo>
                <a:cubicBezTo>
                  <a:pt x="626" y="483"/>
                  <a:pt x="625" y="484"/>
                  <a:pt x="625" y="484"/>
                </a:cubicBezTo>
                <a:cubicBezTo>
                  <a:pt x="625" y="485"/>
                  <a:pt x="625" y="485"/>
                  <a:pt x="625" y="485"/>
                </a:cubicBezTo>
                <a:cubicBezTo>
                  <a:pt x="626" y="484"/>
                  <a:pt x="626" y="484"/>
                  <a:pt x="626" y="484"/>
                </a:cubicBezTo>
                <a:cubicBezTo>
                  <a:pt x="626" y="484"/>
                  <a:pt x="626" y="484"/>
                  <a:pt x="625" y="483"/>
                </a:cubicBezTo>
                <a:cubicBezTo>
                  <a:pt x="625" y="483"/>
                  <a:pt x="624" y="481"/>
                  <a:pt x="623" y="480"/>
                </a:cubicBezTo>
                <a:cubicBezTo>
                  <a:pt x="623" y="479"/>
                  <a:pt x="622" y="477"/>
                  <a:pt x="622" y="477"/>
                </a:cubicBezTo>
                <a:cubicBezTo>
                  <a:pt x="622" y="477"/>
                  <a:pt x="622" y="477"/>
                  <a:pt x="622" y="469"/>
                </a:cubicBezTo>
                <a:cubicBezTo>
                  <a:pt x="622" y="468"/>
                  <a:pt x="622" y="468"/>
                  <a:pt x="622" y="468"/>
                </a:cubicBezTo>
                <a:cubicBezTo>
                  <a:pt x="622" y="468"/>
                  <a:pt x="622" y="468"/>
                  <a:pt x="622" y="468"/>
                </a:cubicBezTo>
                <a:cubicBezTo>
                  <a:pt x="622" y="468"/>
                  <a:pt x="621" y="467"/>
                  <a:pt x="620" y="466"/>
                </a:cubicBezTo>
                <a:cubicBezTo>
                  <a:pt x="619" y="464"/>
                  <a:pt x="618" y="463"/>
                  <a:pt x="616" y="462"/>
                </a:cubicBezTo>
                <a:cubicBezTo>
                  <a:pt x="615" y="463"/>
                  <a:pt x="615" y="463"/>
                  <a:pt x="615" y="463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7" y="461"/>
                  <a:pt x="618" y="460"/>
                </a:cubicBezTo>
                <a:cubicBezTo>
                  <a:pt x="619" y="460"/>
                  <a:pt x="619" y="460"/>
                  <a:pt x="619" y="460"/>
                </a:cubicBezTo>
                <a:cubicBezTo>
                  <a:pt x="620" y="460"/>
                  <a:pt x="620" y="460"/>
                  <a:pt x="620" y="460"/>
                </a:cubicBezTo>
                <a:cubicBezTo>
                  <a:pt x="620" y="459"/>
                  <a:pt x="620" y="459"/>
                  <a:pt x="620" y="459"/>
                </a:cubicBezTo>
                <a:cubicBezTo>
                  <a:pt x="621" y="459"/>
                  <a:pt x="621" y="459"/>
                  <a:pt x="621" y="459"/>
                </a:cubicBezTo>
                <a:cubicBezTo>
                  <a:pt x="621" y="458"/>
                  <a:pt x="621" y="458"/>
                  <a:pt x="621" y="458"/>
                </a:cubicBezTo>
                <a:cubicBezTo>
                  <a:pt x="621" y="458"/>
                  <a:pt x="621" y="458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1" y="454"/>
                  <a:pt x="621" y="454"/>
                  <a:pt x="622" y="454"/>
                </a:cubicBezTo>
                <a:cubicBezTo>
                  <a:pt x="623" y="453"/>
                  <a:pt x="624" y="453"/>
                  <a:pt x="625" y="452"/>
                </a:cubicBezTo>
                <a:cubicBezTo>
                  <a:pt x="626" y="452"/>
                  <a:pt x="627" y="451"/>
                  <a:pt x="627" y="451"/>
                </a:cubicBezTo>
                <a:cubicBezTo>
                  <a:pt x="627" y="451"/>
                  <a:pt x="627" y="451"/>
                  <a:pt x="627" y="451"/>
                </a:cubicBezTo>
                <a:cubicBezTo>
                  <a:pt x="627" y="450"/>
                  <a:pt x="627" y="450"/>
                  <a:pt x="627" y="450"/>
                </a:cubicBezTo>
                <a:cubicBezTo>
                  <a:pt x="628" y="450"/>
                  <a:pt x="628" y="450"/>
                  <a:pt x="628" y="450"/>
                </a:cubicBezTo>
                <a:cubicBezTo>
                  <a:pt x="628" y="449"/>
                  <a:pt x="631" y="442"/>
                  <a:pt x="635" y="439"/>
                </a:cubicBezTo>
                <a:cubicBezTo>
                  <a:pt x="635" y="439"/>
                  <a:pt x="635" y="439"/>
                  <a:pt x="635" y="439"/>
                </a:cubicBezTo>
                <a:cubicBezTo>
                  <a:pt x="635" y="439"/>
                  <a:pt x="635" y="439"/>
                  <a:pt x="635" y="439"/>
                </a:cubicBezTo>
                <a:cubicBezTo>
                  <a:pt x="637" y="437"/>
                  <a:pt x="641" y="435"/>
                  <a:pt x="644" y="434"/>
                </a:cubicBezTo>
                <a:cubicBezTo>
                  <a:pt x="645" y="433"/>
                  <a:pt x="647" y="432"/>
                  <a:pt x="648" y="432"/>
                </a:cubicBezTo>
                <a:cubicBezTo>
                  <a:pt x="649" y="431"/>
                  <a:pt x="650" y="431"/>
                  <a:pt x="650" y="431"/>
                </a:cubicBezTo>
                <a:cubicBezTo>
                  <a:pt x="649" y="430"/>
                  <a:pt x="649" y="430"/>
                  <a:pt x="649" y="430"/>
                </a:cubicBezTo>
                <a:cubicBezTo>
                  <a:pt x="648" y="431"/>
                  <a:pt x="648" y="431"/>
                  <a:pt x="648" y="431"/>
                </a:cubicBezTo>
                <a:cubicBezTo>
                  <a:pt x="648" y="431"/>
                  <a:pt x="648" y="431"/>
                  <a:pt x="648" y="431"/>
                </a:cubicBezTo>
                <a:cubicBezTo>
                  <a:pt x="648" y="431"/>
                  <a:pt x="650" y="433"/>
                  <a:pt x="650" y="436"/>
                </a:cubicBezTo>
                <a:lnTo>
                  <a:pt x="652" y="436"/>
                </a:lnTo>
                <a:close/>
                <a:moveTo>
                  <a:pt x="606" y="457"/>
                </a:moveTo>
                <a:cubicBezTo>
                  <a:pt x="605" y="455"/>
                  <a:pt x="605" y="455"/>
                  <a:pt x="605" y="455"/>
                </a:cubicBezTo>
                <a:cubicBezTo>
                  <a:pt x="603" y="456"/>
                  <a:pt x="602" y="457"/>
                  <a:pt x="601" y="457"/>
                </a:cubicBezTo>
                <a:cubicBezTo>
                  <a:pt x="600" y="458"/>
                  <a:pt x="600" y="458"/>
                  <a:pt x="600" y="458"/>
                </a:cubicBezTo>
                <a:cubicBezTo>
                  <a:pt x="599" y="459"/>
                  <a:pt x="599" y="459"/>
                  <a:pt x="599" y="460"/>
                </a:cubicBezTo>
                <a:cubicBezTo>
                  <a:pt x="599" y="461"/>
                  <a:pt x="599" y="461"/>
                  <a:pt x="600" y="461"/>
                </a:cubicBezTo>
                <a:cubicBezTo>
                  <a:pt x="600" y="462"/>
                  <a:pt x="601" y="462"/>
                  <a:pt x="601" y="462"/>
                </a:cubicBezTo>
                <a:cubicBezTo>
                  <a:pt x="602" y="463"/>
                  <a:pt x="602" y="463"/>
                  <a:pt x="603" y="463"/>
                </a:cubicBezTo>
                <a:cubicBezTo>
                  <a:pt x="604" y="463"/>
                  <a:pt x="605" y="463"/>
                  <a:pt x="606" y="462"/>
                </a:cubicBezTo>
                <a:cubicBezTo>
                  <a:pt x="606" y="461"/>
                  <a:pt x="606" y="461"/>
                  <a:pt x="606" y="461"/>
                </a:cubicBezTo>
                <a:cubicBezTo>
                  <a:pt x="606" y="462"/>
                  <a:pt x="606" y="462"/>
                  <a:pt x="606" y="462"/>
                </a:cubicBezTo>
                <a:cubicBezTo>
                  <a:pt x="607" y="462"/>
                  <a:pt x="609" y="462"/>
                  <a:pt x="610" y="461"/>
                </a:cubicBezTo>
                <a:cubicBezTo>
                  <a:pt x="611" y="460"/>
                  <a:pt x="611" y="459"/>
                  <a:pt x="611" y="458"/>
                </a:cubicBezTo>
                <a:cubicBezTo>
                  <a:pt x="611" y="457"/>
                  <a:pt x="611" y="456"/>
                  <a:pt x="610" y="456"/>
                </a:cubicBezTo>
                <a:cubicBezTo>
                  <a:pt x="610" y="455"/>
                  <a:pt x="609" y="455"/>
                  <a:pt x="608" y="455"/>
                </a:cubicBezTo>
                <a:cubicBezTo>
                  <a:pt x="607" y="455"/>
                  <a:pt x="606" y="455"/>
                  <a:pt x="605" y="455"/>
                </a:cubicBezTo>
                <a:cubicBezTo>
                  <a:pt x="606" y="457"/>
                  <a:pt x="606" y="457"/>
                  <a:pt x="606" y="457"/>
                </a:cubicBezTo>
                <a:cubicBezTo>
                  <a:pt x="605" y="455"/>
                  <a:pt x="605" y="455"/>
                  <a:pt x="605" y="455"/>
                </a:cubicBezTo>
                <a:cubicBezTo>
                  <a:pt x="606" y="457"/>
                  <a:pt x="606" y="457"/>
                  <a:pt x="606" y="457"/>
                </a:cubicBezTo>
                <a:cubicBezTo>
                  <a:pt x="606" y="458"/>
                  <a:pt x="606" y="458"/>
                  <a:pt x="606" y="458"/>
                </a:cubicBezTo>
                <a:cubicBezTo>
                  <a:pt x="607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9"/>
                  <a:pt x="606" y="459"/>
                </a:cubicBezTo>
                <a:cubicBezTo>
                  <a:pt x="606" y="459"/>
                  <a:pt x="606" y="459"/>
                  <a:pt x="606" y="459"/>
                </a:cubicBezTo>
                <a:cubicBezTo>
                  <a:pt x="605" y="459"/>
                  <a:pt x="605" y="459"/>
                  <a:pt x="605" y="459"/>
                </a:cubicBezTo>
                <a:cubicBezTo>
                  <a:pt x="604" y="460"/>
                  <a:pt x="604" y="460"/>
                  <a:pt x="603" y="460"/>
                </a:cubicBezTo>
                <a:cubicBezTo>
                  <a:pt x="602" y="460"/>
                  <a:pt x="602" y="460"/>
                  <a:pt x="602" y="459"/>
                </a:cubicBezTo>
                <a:cubicBezTo>
                  <a:pt x="602" y="459"/>
                  <a:pt x="602" y="459"/>
                  <a:pt x="602" y="45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59"/>
                  <a:pt x="602" y="459"/>
                  <a:pt x="602" y="45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60"/>
                  <a:pt x="604" y="459"/>
                  <a:pt x="606" y="458"/>
                </a:cubicBezTo>
                <a:cubicBezTo>
                  <a:pt x="606" y="458"/>
                  <a:pt x="606" y="458"/>
                  <a:pt x="606" y="458"/>
                </a:cubicBezTo>
                <a:cubicBezTo>
                  <a:pt x="606" y="458"/>
                  <a:pt x="606" y="458"/>
                  <a:pt x="606" y="458"/>
                </a:cubicBezTo>
                <a:lnTo>
                  <a:pt x="606" y="457"/>
                </a:lnTo>
                <a:close/>
                <a:moveTo>
                  <a:pt x="621" y="420"/>
                </a:moveTo>
                <a:cubicBezTo>
                  <a:pt x="622" y="419"/>
                  <a:pt x="622" y="419"/>
                  <a:pt x="622" y="419"/>
                </a:cubicBezTo>
                <a:cubicBezTo>
                  <a:pt x="619" y="417"/>
                  <a:pt x="619" y="417"/>
                  <a:pt x="619" y="417"/>
                </a:cubicBezTo>
                <a:cubicBezTo>
                  <a:pt x="617" y="415"/>
                  <a:pt x="617" y="415"/>
                  <a:pt x="617" y="415"/>
                </a:cubicBezTo>
                <a:cubicBezTo>
                  <a:pt x="617" y="417"/>
                  <a:pt x="617" y="417"/>
                  <a:pt x="617" y="417"/>
                </a:cubicBezTo>
                <a:cubicBezTo>
                  <a:pt x="612" y="425"/>
                  <a:pt x="612" y="425"/>
                  <a:pt x="612" y="425"/>
                </a:cubicBezTo>
                <a:cubicBezTo>
                  <a:pt x="612" y="426"/>
                  <a:pt x="612" y="426"/>
                  <a:pt x="612" y="426"/>
                </a:cubicBezTo>
                <a:cubicBezTo>
                  <a:pt x="613" y="427"/>
                  <a:pt x="613" y="427"/>
                  <a:pt x="613" y="427"/>
                </a:cubicBezTo>
                <a:cubicBezTo>
                  <a:pt x="621" y="431"/>
                  <a:pt x="621" y="431"/>
                  <a:pt x="621" y="431"/>
                </a:cubicBezTo>
                <a:cubicBezTo>
                  <a:pt x="624" y="432"/>
                  <a:pt x="624" y="432"/>
                  <a:pt x="624" y="432"/>
                </a:cubicBezTo>
                <a:cubicBezTo>
                  <a:pt x="622" y="420"/>
                  <a:pt x="622" y="420"/>
                  <a:pt x="622" y="420"/>
                </a:cubicBezTo>
                <a:cubicBezTo>
                  <a:pt x="622" y="419"/>
                  <a:pt x="622" y="419"/>
                  <a:pt x="622" y="419"/>
                </a:cubicBezTo>
                <a:cubicBezTo>
                  <a:pt x="621" y="420"/>
                  <a:pt x="621" y="420"/>
                  <a:pt x="621" y="420"/>
                </a:cubicBezTo>
                <a:cubicBezTo>
                  <a:pt x="619" y="420"/>
                  <a:pt x="619" y="420"/>
                  <a:pt x="619" y="420"/>
                </a:cubicBezTo>
                <a:cubicBezTo>
                  <a:pt x="620" y="430"/>
                  <a:pt x="620" y="430"/>
                  <a:pt x="620" y="430"/>
                </a:cubicBezTo>
                <a:cubicBezTo>
                  <a:pt x="622" y="430"/>
                  <a:pt x="622" y="430"/>
                  <a:pt x="622" y="430"/>
                </a:cubicBezTo>
                <a:cubicBezTo>
                  <a:pt x="623" y="428"/>
                  <a:pt x="623" y="428"/>
                  <a:pt x="623" y="428"/>
                </a:cubicBezTo>
                <a:cubicBezTo>
                  <a:pt x="623" y="428"/>
                  <a:pt x="623" y="428"/>
                  <a:pt x="614" y="424"/>
                </a:cubicBezTo>
                <a:cubicBezTo>
                  <a:pt x="614" y="426"/>
                  <a:pt x="614" y="426"/>
                  <a:pt x="614" y="426"/>
                </a:cubicBezTo>
                <a:cubicBezTo>
                  <a:pt x="615" y="426"/>
                  <a:pt x="615" y="426"/>
                  <a:pt x="615" y="426"/>
                </a:cubicBezTo>
                <a:cubicBezTo>
                  <a:pt x="615" y="426"/>
                  <a:pt x="615" y="426"/>
                  <a:pt x="619" y="418"/>
                </a:cubicBezTo>
                <a:cubicBezTo>
                  <a:pt x="618" y="418"/>
                  <a:pt x="618" y="418"/>
                  <a:pt x="618" y="418"/>
                </a:cubicBezTo>
                <a:cubicBezTo>
                  <a:pt x="617" y="419"/>
                  <a:pt x="617" y="419"/>
                  <a:pt x="617" y="419"/>
                </a:cubicBezTo>
                <a:cubicBezTo>
                  <a:pt x="617" y="419"/>
                  <a:pt x="617" y="419"/>
                  <a:pt x="620" y="421"/>
                </a:cubicBezTo>
                <a:cubicBezTo>
                  <a:pt x="621" y="420"/>
                  <a:pt x="621" y="420"/>
                  <a:pt x="621" y="420"/>
                </a:cubicBezTo>
                <a:cubicBezTo>
                  <a:pt x="619" y="420"/>
                  <a:pt x="619" y="420"/>
                  <a:pt x="619" y="420"/>
                </a:cubicBezTo>
                <a:lnTo>
                  <a:pt x="621" y="420"/>
                </a:lnTo>
                <a:close/>
                <a:moveTo>
                  <a:pt x="584" y="441"/>
                </a:moveTo>
                <a:cubicBezTo>
                  <a:pt x="583" y="441"/>
                  <a:pt x="583" y="441"/>
                  <a:pt x="583" y="441"/>
                </a:cubicBezTo>
                <a:cubicBezTo>
                  <a:pt x="584" y="446"/>
                  <a:pt x="584" y="446"/>
                  <a:pt x="584" y="446"/>
                </a:cubicBezTo>
                <a:cubicBezTo>
                  <a:pt x="584" y="447"/>
                  <a:pt x="584" y="447"/>
                  <a:pt x="584" y="447"/>
                </a:cubicBezTo>
                <a:cubicBezTo>
                  <a:pt x="585" y="447"/>
                  <a:pt x="585" y="447"/>
                  <a:pt x="585" y="447"/>
                </a:cubicBezTo>
                <a:cubicBezTo>
                  <a:pt x="596" y="451"/>
                  <a:pt x="596" y="451"/>
                  <a:pt x="596" y="451"/>
                </a:cubicBezTo>
                <a:cubicBezTo>
                  <a:pt x="599" y="452"/>
                  <a:pt x="599" y="452"/>
                  <a:pt x="599" y="452"/>
                </a:cubicBezTo>
                <a:cubicBezTo>
                  <a:pt x="598" y="449"/>
                  <a:pt x="598" y="449"/>
                  <a:pt x="598" y="449"/>
                </a:cubicBezTo>
                <a:cubicBezTo>
                  <a:pt x="596" y="445"/>
                  <a:pt x="596" y="445"/>
                  <a:pt x="596" y="445"/>
                </a:cubicBezTo>
                <a:cubicBezTo>
                  <a:pt x="596" y="445"/>
                  <a:pt x="596" y="445"/>
                  <a:pt x="596" y="445"/>
                </a:cubicBezTo>
                <a:cubicBezTo>
                  <a:pt x="582" y="438"/>
                  <a:pt x="582" y="438"/>
                  <a:pt x="582" y="438"/>
                </a:cubicBezTo>
                <a:cubicBezTo>
                  <a:pt x="583" y="441"/>
                  <a:pt x="583" y="441"/>
                  <a:pt x="583" y="441"/>
                </a:cubicBezTo>
                <a:cubicBezTo>
                  <a:pt x="584" y="441"/>
                  <a:pt x="584" y="441"/>
                  <a:pt x="584" y="441"/>
                </a:cubicBezTo>
                <a:cubicBezTo>
                  <a:pt x="583" y="442"/>
                  <a:pt x="583" y="442"/>
                  <a:pt x="583" y="442"/>
                </a:cubicBezTo>
                <a:cubicBezTo>
                  <a:pt x="594" y="447"/>
                  <a:pt x="594" y="447"/>
                  <a:pt x="594" y="447"/>
                </a:cubicBezTo>
                <a:cubicBezTo>
                  <a:pt x="595" y="446"/>
                  <a:pt x="595" y="446"/>
                  <a:pt x="595" y="446"/>
                </a:cubicBezTo>
                <a:cubicBezTo>
                  <a:pt x="593" y="446"/>
                  <a:pt x="593" y="446"/>
                  <a:pt x="593" y="446"/>
                </a:cubicBezTo>
                <a:cubicBezTo>
                  <a:pt x="593" y="446"/>
                  <a:pt x="593" y="446"/>
                  <a:pt x="595" y="450"/>
                </a:cubicBezTo>
                <a:cubicBezTo>
                  <a:pt x="596" y="450"/>
                  <a:pt x="596" y="450"/>
                  <a:pt x="596" y="450"/>
                </a:cubicBezTo>
                <a:cubicBezTo>
                  <a:pt x="597" y="449"/>
                  <a:pt x="597" y="449"/>
                  <a:pt x="597" y="449"/>
                </a:cubicBezTo>
                <a:cubicBezTo>
                  <a:pt x="597" y="449"/>
                  <a:pt x="597" y="449"/>
                  <a:pt x="586" y="445"/>
                </a:cubicBezTo>
                <a:cubicBezTo>
                  <a:pt x="585" y="446"/>
                  <a:pt x="585" y="446"/>
                  <a:pt x="585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7" y="446"/>
                  <a:pt x="587" y="446"/>
                  <a:pt x="586" y="440"/>
                </a:cubicBezTo>
                <a:cubicBezTo>
                  <a:pt x="584" y="441"/>
                  <a:pt x="584" y="441"/>
                  <a:pt x="584" y="441"/>
                </a:cubicBezTo>
                <a:cubicBezTo>
                  <a:pt x="583" y="442"/>
                  <a:pt x="583" y="442"/>
                  <a:pt x="583" y="442"/>
                </a:cubicBezTo>
                <a:lnTo>
                  <a:pt x="584" y="441"/>
                </a:lnTo>
                <a:close/>
                <a:moveTo>
                  <a:pt x="571" y="436"/>
                </a:moveTo>
                <a:cubicBezTo>
                  <a:pt x="571" y="438"/>
                  <a:pt x="571" y="438"/>
                  <a:pt x="571" y="438"/>
                </a:cubicBezTo>
                <a:cubicBezTo>
                  <a:pt x="573" y="437"/>
                  <a:pt x="574" y="436"/>
                  <a:pt x="575" y="435"/>
                </a:cubicBezTo>
                <a:cubicBezTo>
                  <a:pt x="576" y="434"/>
                  <a:pt x="577" y="433"/>
                  <a:pt x="577" y="432"/>
                </a:cubicBezTo>
                <a:cubicBezTo>
                  <a:pt x="577" y="431"/>
                  <a:pt x="576" y="430"/>
                  <a:pt x="576" y="430"/>
                </a:cubicBezTo>
                <a:cubicBezTo>
                  <a:pt x="575" y="429"/>
                  <a:pt x="574" y="429"/>
                  <a:pt x="573" y="429"/>
                </a:cubicBezTo>
                <a:cubicBezTo>
                  <a:pt x="572" y="429"/>
                  <a:pt x="571" y="429"/>
                  <a:pt x="570" y="430"/>
                </a:cubicBezTo>
                <a:cubicBezTo>
                  <a:pt x="571" y="431"/>
                  <a:pt x="571" y="431"/>
                  <a:pt x="571" y="431"/>
                </a:cubicBezTo>
                <a:cubicBezTo>
                  <a:pt x="570" y="430"/>
                  <a:pt x="570" y="430"/>
                  <a:pt x="570" y="430"/>
                </a:cubicBezTo>
                <a:cubicBezTo>
                  <a:pt x="568" y="430"/>
                  <a:pt x="567" y="431"/>
                  <a:pt x="567" y="432"/>
                </a:cubicBezTo>
                <a:cubicBezTo>
                  <a:pt x="566" y="433"/>
                  <a:pt x="565" y="434"/>
                  <a:pt x="565" y="435"/>
                </a:cubicBezTo>
                <a:cubicBezTo>
                  <a:pt x="565" y="436"/>
                  <a:pt x="566" y="437"/>
                  <a:pt x="567" y="437"/>
                </a:cubicBezTo>
                <a:cubicBezTo>
                  <a:pt x="567" y="438"/>
                  <a:pt x="568" y="438"/>
                  <a:pt x="569" y="438"/>
                </a:cubicBezTo>
                <a:cubicBezTo>
                  <a:pt x="570" y="438"/>
                  <a:pt x="571" y="438"/>
                  <a:pt x="571" y="438"/>
                </a:cubicBezTo>
                <a:cubicBezTo>
                  <a:pt x="571" y="436"/>
                  <a:pt x="571" y="436"/>
                  <a:pt x="571" y="436"/>
                </a:cubicBezTo>
                <a:cubicBezTo>
                  <a:pt x="571" y="438"/>
                  <a:pt x="571" y="438"/>
                  <a:pt x="571" y="438"/>
                </a:cubicBezTo>
                <a:cubicBezTo>
                  <a:pt x="571" y="436"/>
                  <a:pt x="571" y="436"/>
                  <a:pt x="571" y="436"/>
                </a:cubicBezTo>
                <a:cubicBezTo>
                  <a:pt x="570" y="435"/>
                  <a:pt x="570" y="435"/>
                  <a:pt x="570" y="435"/>
                </a:cubicBezTo>
                <a:cubicBezTo>
                  <a:pt x="569" y="435"/>
                  <a:pt x="569" y="435"/>
                  <a:pt x="569" y="435"/>
                </a:cubicBezTo>
                <a:cubicBezTo>
                  <a:pt x="569" y="435"/>
                  <a:pt x="569" y="435"/>
                  <a:pt x="569" y="435"/>
                </a:cubicBezTo>
                <a:cubicBezTo>
                  <a:pt x="568" y="435"/>
                  <a:pt x="568" y="435"/>
                  <a:pt x="568" y="435"/>
                </a:cubicBezTo>
                <a:cubicBezTo>
                  <a:pt x="568" y="434"/>
                  <a:pt x="568" y="434"/>
                  <a:pt x="569" y="434"/>
                </a:cubicBezTo>
                <a:cubicBezTo>
                  <a:pt x="569" y="433"/>
                  <a:pt x="570" y="433"/>
                  <a:pt x="571" y="432"/>
                </a:cubicBezTo>
                <a:cubicBezTo>
                  <a:pt x="571" y="432"/>
                  <a:pt x="571" y="432"/>
                  <a:pt x="571" y="432"/>
                </a:cubicBezTo>
                <a:cubicBezTo>
                  <a:pt x="571" y="432"/>
                  <a:pt x="571" y="432"/>
                  <a:pt x="571" y="432"/>
                </a:cubicBezTo>
                <a:cubicBezTo>
                  <a:pt x="572" y="432"/>
                  <a:pt x="573" y="432"/>
                  <a:pt x="573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3"/>
                  <a:pt x="573" y="433"/>
                </a:cubicBezTo>
                <a:cubicBezTo>
                  <a:pt x="572" y="434"/>
                  <a:pt x="571" y="435"/>
                  <a:pt x="570" y="435"/>
                </a:cubicBezTo>
                <a:cubicBezTo>
                  <a:pt x="570" y="435"/>
                  <a:pt x="570" y="435"/>
                  <a:pt x="570" y="435"/>
                </a:cubicBezTo>
                <a:cubicBezTo>
                  <a:pt x="570" y="435"/>
                  <a:pt x="570" y="435"/>
                  <a:pt x="570" y="435"/>
                </a:cubicBezTo>
                <a:lnTo>
                  <a:pt x="571" y="436"/>
                </a:lnTo>
                <a:close/>
                <a:moveTo>
                  <a:pt x="588" y="493"/>
                </a:moveTo>
                <a:cubicBezTo>
                  <a:pt x="587" y="492"/>
                  <a:pt x="587" y="492"/>
                  <a:pt x="587" y="492"/>
                </a:cubicBezTo>
                <a:cubicBezTo>
                  <a:pt x="583" y="495"/>
                  <a:pt x="583" y="495"/>
                  <a:pt x="583" y="495"/>
                </a:cubicBezTo>
                <a:cubicBezTo>
                  <a:pt x="583" y="495"/>
                  <a:pt x="583" y="495"/>
                  <a:pt x="583" y="495"/>
                </a:cubicBezTo>
                <a:cubicBezTo>
                  <a:pt x="583" y="496"/>
                  <a:pt x="583" y="496"/>
                  <a:pt x="583" y="496"/>
                </a:cubicBezTo>
                <a:cubicBezTo>
                  <a:pt x="580" y="515"/>
                  <a:pt x="580" y="515"/>
                  <a:pt x="580" y="515"/>
                </a:cubicBezTo>
                <a:cubicBezTo>
                  <a:pt x="581" y="515"/>
                  <a:pt x="581" y="515"/>
                  <a:pt x="581" y="515"/>
                </a:cubicBezTo>
                <a:cubicBezTo>
                  <a:pt x="581" y="513"/>
                  <a:pt x="581" y="513"/>
                  <a:pt x="581" y="513"/>
                </a:cubicBezTo>
                <a:cubicBezTo>
                  <a:pt x="577" y="513"/>
                  <a:pt x="577" y="513"/>
                  <a:pt x="577" y="513"/>
                </a:cubicBezTo>
                <a:cubicBezTo>
                  <a:pt x="575" y="513"/>
                  <a:pt x="575" y="513"/>
                  <a:pt x="575" y="513"/>
                </a:cubicBezTo>
                <a:cubicBezTo>
                  <a:pt x="576" y="515"/>
                  <a:pt x="576" y="515"/>
                  <a:pt x="576" y="515"/>
                </a:cubicBezTo>
                <a:cubicBezTo>
                  <a:pt x="579" y="521"/>
                  <a:pt x="579" y="521"/>
                  <a:pt x="579" y="521"/>
                </a:cubicBezTo>
                <a:cubicBezTo>
                  <a:pt x="579" y="521"/>
                  <a:pt x="579" y="521"/>
                  <a:pt x="579" y="521"/>
                </a:cubicBezTo>
                <a:cubicBezTo>
                  <a:pt x="579" y="521"/>
                  <a:pt x="579" y="521"/>
                  <a:pt x="579" y="521"/>
                </a:cubicBezTo>
                <a:cubicBezTo>
                  <a:pt x="583" y="524"/>
                  <a:pt x="583" y="524"/>
                  <a:pt x="583" y="524"/>
                </a:cubicBezTo>
                <a:cubicBezTo>
                  <a:pt x="584" y="523"/>
                  <a:pt x="584" y="523"/>
                  <a:pt x="584" y="523"/>
                </a:cubicBezTo>
                <a:cubicBezTo>
                  <a:pt x="583" y="523"/>
                  <a:pt x="583" y="523"/>
                  <a:pt x="583" y="523"/>
                </a:cubicBezTo>
                <a:cubicBezTo>
                  <a:pt x="584" y="531"/>
                  <a:pt x="584" y="531"/>
                  <a:pt x="584" y="531"/>
                </a:cubicBezTo>
                <a:cubicBezTo>
                  <a:pt x="584" y="532"/>
                  <a:pt x="584" y="532"/>
                  <a:pt x="584" y="532"/>
                </a:cubicBezTo>
                <a:cubicBezTo>
                  <a:pt x="585" y="532"/>
                  <a:pt x="585" y="532"/>
                  <a:pt x="585" y="532"/>
                </a:cubicBezTo>
                <a:cubicBezTo>
                  <a:pt x="590" y="535"/>
                  <a:pt x="590" y="535"/>
                  <a:pt x="590" y="535"/>
                </a:cubicBezTo>
                <a:cubicBezTo>
                  <a:pt x="592" y="536"/>
                  <a:pt x="592" y="536"/>
                  <a:pt x="592" y="536"/>
                </a:cubicBezTo>
                <a:cubicBezTo>
                  <a:pt x="592" y="534"/>
                  <a:pt x="592" y="534"/>
                  <a:pt x="592" y="534"/>
                </a:cubicBezTo>
                <a:cubicBezTo>
                  <a:pt x="592" y="528"/>
                  <a:pt x="592" y="528"/>
                  <a:pt x="592" y="528"/>
                </a:cubicBezTo>
                <a:cubicBezTo>
                  <a:pt x="591" y="528"/>
                  <a:pt x="591" y="528"/>
                  <a:pt x="591" y="528"/>
                </a:cubicBezTo>
                <a:cubicBezTo>
                  <a:pt x="592" y="529"/>
                  <a:pt x="592" y="529"/>
                  <a:pt x="592" y="529"/>
                </a:cubicBezTo>
                <a:cubicBezTo>
                  <a:pt x="595" y="527"/>
                  <a:pt x="595" y="527"/>
                  <a:pt x="595" y="527"/>
                </a:cubicBezTo>
                <a:cubicBezTo>
                  <a:pt x="595" y="526"/>
                  <a:pt x="595" y="526"/>
                  <a:pt x="595" y="526"/>
                </a:cubicBezTo>
                <a:cubicBezTo>
                  <a:pt x="595" y="526"/>
                  <a:pt x="595" y="526"/>
                  <a:pt x="595" y="526"/>
                </a:cubicBezTo>
                <a:cubicBezTo>
                  <a:pt x="595" y="522"/>
                  <a:pt x="595" y="522"/>
                  <a:pt x="595" y="522"/>
                </a:cubicBezTo>
                <a:cubicBezTo>
                  <a:pt x="595" y="521"/>
                  <a:pt x="595" y="521"/>
                  <a:pt x="595" y="521"/>
                </a:cubicBezTo>
                <a:cubicBezTo>
                  <a:pt x="595" y="520"/>
                  <a:pt x="595" y="520"/>
                  <a:pt x="595" y="520"/>
                </a:cubicBezTo>
                <a:cubicBezTo>
                  <a:pt x="591" y="516"/>
                  <a:pt x="591" y="516"/>
                  <a:pt x="591" y="516"/>
                </a:cubicBezTo>
                <a:cubicBezTo>
                  <a:pt x="589" y="517"/>
                  <a:pt x="589" y="517"/>
                  <a:pt x="589" y="517"/>
                </a:cubicBezTo>
                <a:cubicBezTo>
                  <a:pt x="591" y="517"/>
                  <a:pt x="591" y="517"/>
                  <a:pt x="591" y="517"/>
                </a:cubicBezTo>
                <a:cubicBezTo>
                  <a:pt x="589" y="490"/>
                  <a:pt x="589" y="490"/>
                  <a:pt x="589" y="490"/>
                </a:cubicBezTo>
                <a:cubicBezTo>
                  <a:pt x="587" y="492"/>
                  <a:pt x="587" y="492"/>
                  <a:pt x="587" y="492"/>
                </a:cubicBezTo>
                <a:cubicBezTo>
                  <a:pt x="588" y="493"/>
                  <a:pt x="588" y="493"/>
                  <a:pt x="588" y="493"/>
                </a:cubicBezTo>
                <a:cubicBezTo>
                  <a:pt x="587" y="493"/>
                  <a:pt x="587" y="493"/>
                  <a:pt x="587" y="493"/>
                </a:cubicBezTo>
                <a:cubicBezTo>
                  <a:pt x="588" y="518"/>
                  <a:pt x="588" y="518"/>
                  <a:pt x="588" y="518"/>
                </a:cubicBezTo>
                <a:cubicBezTo>
                  <a:pt x="588" y="519"/>
                  <a:pt x="588" y="519"/>
                  <a:pt x="588" y="519"/>
                </a:cubicBezTo>
                <a:cubicBezTo>
                  <a:pt x="588" y="519"/>
                  <a:pt x="588" y="519"/>
                  <a:pt x="592" y="523"/>
                </a:cubicBezTo>
                <a:cubicBezTo>
                  <a:pt x="594" y="522"/>
                  <a:pt x="594" y="522"/>
                  <a:pt x="594" y="522"/>
                </a:cubicBezTo>
                <a:cubicBezTo>
                  <a:pt x="592" y="522"/>
                  <a:pt x="592" y="522"/>
                  <a:pt x="592" y="522"/>
                </a:cubicBezTo>
                <a:cubicBezTo>
                  <a:pt x="592" y="522"/>
                  <a:pt x="592" y="522"/>
                  <a:pt x="592" y="522"/>
                </a:cubicBezTo>
                <a:cubicBezTo>
                  <a:pt x="592" y="523"/>
                  <a:pt x="592" y="524"/>
                  <a:pt x="592" y="526"/>
                </a:cubicBezTo>
                <a:cubicBezTo>
                  <a:pt x="594" y="526"/>
                  <a:pt x="594" y="526"/>
                  <a:pt x="594" y="526"/>
                </a:cubicBezTo>
                <a:cubicBezTo>
                  <a:pt x="592" y="525"/>
                  <a:pt x="592" y="525"/>
                  <a:pt x="592" y="525"/>
                </a:cubicBezTo>
                <a:cubicBezTo>
                  <a:pt x="592" y="525"/>
                  <a:pt x="592" y="525"/>
                  <a:pt x="590" y="527"/>
                </a:cubicBezTo>
                <a:cubicBezTo>
                  <a:pt x="589" y="528"/>
                  <a:pt x="589" y="528"/>
                  <a:pt x="589" y="528"/>
                </a:cubicBezTo>
                <a:cubicBezTo>
                  <a:pt x="589" y="528"/>
                  <a:pt x="589" y="528"/>
                  <a:pt x="589" y="528"/>
                </a:cubicBezTo>
                <a:cubicBezTo>
                  <a:pt x="589" y="528"/>
                  <a:pt x="589" y="528"/>
                  <a:pt x="589" y="534"/>
                </a:cubicBezTo>
                <a:cubicBezTo>
                  <a:pt x="591" y="534"/>
                  <a:pt x="591" y="534"/>
                  <a:pt x="591" y="534"/>
                </a:cubicBezTo>
                <a:cubicBezTo>
                  <a:pt x="592" y="532"/>
                  <a:pt x="592" y="532"/>
                  <a:pt x="592" y="532"/>
                </a:cubicBezTo>
                <a:cubicBezTo>
                  <a:pt x="592" y="532"/>
                  <a:pt x="592" y="532"/>
                  <a:pt x="586" y="530"/>
                </a:cubicBezTo>
                <a:cubicBezTo>
                  <a:pt x="585" y="531"/>
                  <a:pt x="585" y="531"/>
                  <a:pt x="585" y="531"/>
                </a:cubicBezTo>
                <a:cubicBezTo>
                  <a:pt x="587" y="531"/>
                  <a:pt x="587" y="531"/>
                  <a:pt x="587" y="531"/>
                </a:cubicBezTo>
                <a:cubicBezTo>
                  <a:pt x="587" y="531"/>
                  <a:pt x="587" y="531"/>
                  <a:pt x="586" y="523"/>
                </a:cubicBezTo>
                <a:cubicBezTo>
                  <a:pt x="585" y="522"/>
                  <a:pt x="585" y="522"/>
                  <a:pt x="585" y="522"/>
                </a:cubicBezTo>
                <a:cubicBezTo>
                  <a:pt x="585" y="522"/>
                  <a:pt x="585" y="522"/>
                  <a:pt x="585" y="522"/>
                </a:cubicBezTo>
                <a:cubicBezTo>
                  <a:pt x="585" y="522"/>
                  <a:pt x="585" y="522"/>
                  <a:pt x="581" y="519"/>
                </a:cubicBezTo>
                <a:cubicBezTo>
                  <a:pt x="580" y="520"/>
                  <a:pt x="580" y="520"/>
                  <a:pt x="580" y="520"/>
                </a:cubicBezTo>
                <a:cubicBezTo>
                  <a:pt x="581" y="520"/>
                  <a:pt x="581" y="520"/>
                  <a:pt x="581" y="520"/>
                </a:cubicBezTo>
                <a:cubicBezTo>
                  <a:pt x="581" y="520"/>
                  <a:pt x="581" y="520"/>
                  <a:pt x="579" y="514"/>
                </a:cubicBezTo>
                <a:cubicBezTo>
                  <a:pt x="577" y="515"/>
                  <a:pt x="577" y="515"/>
                  <a:pt x="577" y="515"/>
                </a:cubicBezTo>
                <a:cubicBezTo>
                  <a:pt x="577" y="516"/>
                  <a:pt x="577" y="516"/>
                  <a:pt x="577" y="516"/>
                </a:cubicBezTo>
                <a:cubicBezTo>
                  <a:pt x="577" y="516"/>
                  <a:pt x="577" y="516"/>
                  <a:pt x="581" y="516"/>
                </a:cubicBezTo>
                <a:cubicBezTo>
                  <a:pt x="583" y="516"/>
                  <a:pt x="583" y="516"/>
                  <a:pt x="583" y="516"/>
                </a:cubicBezTo>
                <a:cubicBezTo>
                  <a:pt x="583" y="515"/>
                  <a:pt x="583" y="515"/>
                  <a:pt x="583" y="515"/>
                </a:cubicBezTo>
                <a:cubicBezTo>
                  <a:pt x="583" y="515"/>
                  <a:pt x="583" y="515"/>
                  <a:pt x="586" y="496"/>
                </a:cubicBezTo>
                <a:cubicBezTo>
                  <a:pt x="584" y="496"/>
                  <a:pt x="584" y="496"/>
                  <a:pt x="584" y="496"/>
                </a:cubicBezTo>
                <a:cubicBezTo>
                  <a:pt x="585" y="497"/>
                  <a:pt x="585" y="497"/>
                  <a:pt x="585" y="497"/>
                </a:cubicBezTo>
                <a:cubicBezTo>
                  <a:pt x="585" y="497"/>
                  <a:pt x="585" y="497"/>
                  <a:pt x="589" y="494"/>
                </a:cubicBezTo>
                <a:cubicBezTo>
                  <a:pt x="588" y="493"/>
                  <a:pt x="588" y="493"/>
                  <a:pt x="588" y="493"/>
                </a:cubicBezTo>
                <a:cubicBezTo>
                  <a:pt x="587" y="493"/>
                  <a:pt x="587" y="493"/>
                  <a:pt x="587" y="493"/>
                </a:cubicBezTo>
                <a:lnTo>
                  <a:pt x="588" y="493"/>
                </a:lnTo>
                <a:close/>
                <a:moveTo>
                  <a:pt x="587" y="490"/>
                </a:moveTo>
                <a:cubicBezTo>
                  <a:pt x="588" y="491"/>
                  <a:pt x="588" y="491"/>
                  <a:pt x="588" y="491"/>
                </a:cubicBezTo>
                <a:cubicBezTo>
                  <a:pt x="589" y="489"/>
                  <a:pt x="590" y="486"/>
                  <a:pt x="590" y="484"/>
                </a:cubicBezTo>
                <a:cubicBezTo>
                  <a:pt x="590" y="484"/>
                  <a:pt x="590" y="483"/>
                  <a:pt x="589" y="482"/>
                </a:cubicBezTo>
                <a:cubicBezTo>
                  <a:pt x="589" y="482"/>
                  <a:pt x="589" y="481"/>
                  <a:pt x="589" y="481"/>
                </a:cubicBezTo>
                <a:cubicBezTo>
                  <a:pt x="588" y="481"/>
                  <a:pt x="588" y="480"/>
                  <a:pt x="587" y="480"/>
                </a:cubicBezTo>
                <a:cubicBezTo>
                  <a:pt x="586" y="480"/>
                  <a:pt x="586" y="481"/>
                  <a:pt x="585" y="481"/>
                </a:cubicBezTo>
                <a:cubicBezTo>
                  <a:pt x="585" y="482"/>
                  <a:pt x="584" y="482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3" y="487"/>
                  <a:pt x="582" y="490"/>
                  <a:pt x="582" y="492"/>
                </a:cubicBezTo>
                <a:cubicBezTo>
                  <a:pt x="582" y="492"/>
                  <a:pt x="582" y="493"/>
                  <a:pt x="582" y="493"/>
                </a:cubicBezTo>
                <a:cubicBezTo>
                  <a:pt x="583" y="494"/>
                  <a:pt x="583" y="494"/>
                  <a:pt x="583" y="494"/>
                </a:cubicBezTo>
                <a:cubicBezTo>
                  <a:pt x="583" y="494"/>
                  <a:pt x="584" y="494"/>
                  <a:pt x="584" y="494"/>
                </a:cubicBezTo>
                <a:cubicBezTo>
                  <a:pt x="585" y="494"/>
                  <a:pt x="586" y="494"/>
                  <a:pt x="586" y="493"/>
                </a:cubicBezTo>
                <a:cubicBezTo>
                  <a:pt x="587" y="493"/>
                  <a:pt x="587" y="492"/>
                  <a:pt x="588" y="491"/>
                </a:cubicBezTo>
                <a:cubicBezTo>
                  <a:pt x="588" y="491"/>
                  <a:pt x="588" y="491"/>
                  <a:pt x="588" y="491"/>
                </a:cubicBezTo>
                <a:cubicBezTo>
                  <a:pt x="588" y="491"/>
                  <a:pt x="588" y="491"/>
                  <a:pt x="588" y="491"/>
                </a:cubicBezTo>
                <a:cubicBezTo>
                  <a:pt x="587" y="490"/>
                  <a:pt x="587" y="490"/>
                  <a:pt x="587" y="490"/>
                </a:cubicBezTo>
                <a:cubicBezTo>
                  <a:pt x="586" y="490"/>
                  <a:pt x="586" y="490"/>
                  <a:pt x="586" y="490"/>
                </a:cubicBezTo>
                <a:cubicBezTo>
                  <a:pt x="585" y="490"/>
                  <a:pt x="584" y="491"/>
                  <a:pt x="584" y="491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3"/>
                  <a:pt x="584" y="493"/>
                  <a:pt x="584" y="493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3"/>
                  <a:pt x="584" y="493"/>
                  <a:pt x="584" y="493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5" y="491"/>
                  <a:pt x="586" y="488"/>
                  <a:pt x="587" y="484"/>
                </a:cubicBezTo>
                <a:cubicBezTo>
                  <a:pt x="585" y="484"/>
                  <a:pt x="585" y="484"/>
                  <a:pt x="585" y="484"/>
                </a:cubicBezTo>
                <a:cubicBezTo>
                  <a:pt x="587" y="484"/>
                  <a:pt x="587" y="484"/>
                  <a:pt x="587" y="484"/>
                </a:cubicBezTo>
                <a:cubicBezTo>
                  <a:pt x="587" y="484"/>
                  <a:pt x="587" y="483"/>
                  <a:pt x="588" y="483"/>
                </a:cubicBezTo>
                <a:cubicBezTo>
                  <a:pt x="588" y="483"/>
                  <a:pt x="588" y="483"/>
                  <a:pt x="588" y="483"/>
                </a:cubicBezTo>
                <a:cubicBezTo>
                  <a:pt x="588" y="483"/>
                  <a:pt x="588" y="483"/>
                  <a:pt x="588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8" y="483"/>
                  <a:pt x="588" y="483"/>
                  <a:pt x="588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4"/>
                  <a:pt x="587" y="484"/>
                </a:cubicBezTo>
                <a:cubicBezTo>
                  <a:pt x="587" y="486"/>
                  <a:pt x="586" y="488"/>
                  <a:pt x="585" y="490"/>
                </a:cubicBezTo>
                <a:cubicBezTo>
                  <a:pt x="587" y="490"/>
                  <a:pt x="587" y="490"/>
                  <a:pt x="587" y="490"/>
                </a:cubicBezTo>
                <a:cubicBezTo>
                  <a:pt x="586" y="490"/>
                  <a:pt x="586" y="490"/>
                  <a:pt x="586" y="490"/>
                </a:cubicBezTo>
                <a:lnTo>
                  <a:pt x="587" y="490"/>
                </a:lnTo>
                <a:close/>
                <a:moveTo>
                  <a:pt x="568" y="539"/>
                </a:moveTo>
                <a:cubicBezTo>
                  <a:pt x="566" y="539"/>
                  <a:pt x="566" y="539"/>
                  <a:pt x="566" y="539"/>
                </a:cubicBezTo>
                <a:cubicBezTo>
                  <a:pt x="566" y="540"/>
                  <a:pt x="566" y="540"/>
                  <a:pt x="566" y="541"/>
                </a:cubicBezTo>
                <a:cubicBezTo>
                  <a:pt x="566" y="542"/>
                  <a:pt x="566" y="542"/>
                  <a:pt x="567" y="543"/>
                </a:cubicBezTo>
                <a:cubicBezTo>
                  <a:pt x="567" y="544"/>
                  <a:pt x="568" y="544"/>
                  <a:pt x="569" y="544"/>
                </a:cubicBezTo>
                <a:cubicBezTo>
                  <a:pt x="570" y="544"/>
                  <a:pt x="571" y="543"/>
                  <a:pt x="572" y="543"/>
                </a:cubicBezTo>
                <a:cubicBezTo>
                  <a:pt x="572" y="543"/>
                  <a:pt x="573" y="542"/>
                  <a:pt x="574" y="542"/>
                </a:cubicBezTo>
                <a:cubicBezTo>
                  <a:pt x="577" y="540"/>
                  <a:pt x="579" y="539"/>
                  <a:pt x="580" y="538"/>
                </a:cubicBezTo>
                <a:cubicBezTo>
                  <a:pt x="581" y="536"/>
                  <a:pt x="582" y="535"/>
                  <a:pt x="582" y="534"/>
                </a:cubicBezTo>
                <a:cubicBezTo>
                  <a:pt x="582" y="534"/>
                  <a:pt x="581" y="533"/>
                  <a:pt x="581" y="533"/>
                </a:cubicBezTo>
                <a:cubicBezTo>
                  <a:pt x="581" y="532"/>
                  <a:pt x="581" y="532"/>
                  <a:pt x="581" y="532"/>
                </a:cubicBezTo>
                <a:cubicBezTo>
                  <a:pt x="580" y="532"/>
                  <a:pt x="580" y="532"/>
                  <a:pt x="580" y="532"/>
                </a:cubicBezTo>
                <a:cubicBezTo>
                  <a:pt x="580" y="532"/>
                  <a:pt x="579" y="532"/>
                  <a:pt x="578" y="532"/>
                </a:cubicBezTo>
                <a:cubicBezTo>
                  <a:pt x="576" y="532"/>
                  <a:pt x="573" y="532"/>
                  <a:pt x="571" y="533"/>
                </a:cubicBezTo>
                <a:cubicBezTo>
                  <a:pt x="570" y="534"/>
                  <a:pt x="569" y="534"/>
                  <a:pt x="568" y="535"/>
                </a:cubicBezTo>
                <a:cubicBezTo>
                  <a:pt x="567" y="536"/>
                  <a:pt x="566" y="538"/>
                  <a:pt x="566" y="539"/>
                </a:cubicBezTo>
                <a:cubicBezTo>
                  <a:pt x="568" y="539"/>
                  <a:pt x="568" y="539"/>
                  <a:pt x="568" y="539"/>
                </a:cubicBezTo>
                <a:cubicBezTo>
                  <a:pt x="566" y="539"/>
                  <a:pt x="566" y="539"/>
                  <a:pt x="566" y="539"/>
                </a:cubicBezTo>
                <a:cubicBezTo>
                  <a:pt x="568" y="539"/>
                  <a:pt x="568" y="539"/>
                  <a:pt x="568" y="539"/>
                </a:cubicBezTo>
                <a:cubicBezTo>
                  <a:pt x="569" y="539"/>
                  <a:pt x="569" y="539"/>
                  <a:pt x="569" y="539"/>
                </a:cubicBezTo>
                <a:cubicBezTo>
                  <a:pt x="569" y="538"/>
                  <a:pt x="570" y="538"/>
                  <a:pt x="570" y="537"/>
                </a:cubicBezTo>
                <a:cubicBezTo>
                  <a:pt x="571" y="536"/>
                  <a:pt x="572" y="536"/>
                  <a:pt x="573" y="536"/>
                </a:cubicBezTo>
                <a:cubicBezTo>
                  <a:pt x="575" y="535"/>
                  <a:pt x="576" y="535"/>
                  <a:pt x="578" y="535"/>
                </a:cubicBezTo>
                <a:cubicBezTo>
                  <a:pt x="578" y="535"/>
                  <a:pt x="579" y="535"/>
                  <a:pt x="579" y="535"/>
                </a:cubicBezTo>
                <a:cubicBezTo>
                  <a:pt x="580" y="535"/>
                  <a:pt x="580" y="535"/>
                  <a:pt x="580" y="535"/>
                </a:cubicBezTo>
                <a:cubicBezTo>
                  <a:pt x="580" y="534"/>
                  <a:pt x="580" y="534"/>
                  <a:pt x="580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5"/>
                  <a:pt x="578" y="536"/>
                </a:cubicBezTo>
                <a:cubicBezTo>
                  <a:pt x="577" y="536"/>
                  <a:pt x="576" y="538"/>
                  <a:pt x="573" y="539"/>
                </a:cubicBezTo>
                <a:cubicBezTo>
                  <a:pt x="572" y="539"/>
                  <a:pt x="571" y="540"/>
                  <a:pt x="570" y="540"/>
                </a:cubicBezTo>
                <a:cubicBezTo>
                  <a:pt x="570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0"/>
                  <a:pt x="569" y="539"/>
                </a:cubicBezTo>
                <a:cubicBezTo>
                  <a:pt x="569" y="539"/>
                  <a:pt x="569" y="539"/>
                  <a:pt x="569" y="539"/>
                </a:cubicBezTo>
                <a:cubicBezTo>
                  <a:pt x="569" y="539"/>
                  <a:pt x="569" y="539"/>
                  <a:pt x="569" y="539"/>
                </a:cubicBezTo>
                <a:lnTo>
                  <a:pt x="568" y="5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4" name="Poland"/>
          <p:cNvSpPr>
            <a:spLocks/>
          </p:cNvSpPr>
          <p:nvPr/>
        </p:nvSpPr>
        <p:spPr bwMode="auto">
          <a:xfrm>
            <a:off x="4542458" y="3351586"/>
            <a:ext cx="462110" cy="381516"/>
          </a:xfrm>
          <a:custGeom>
            <a:avLst/>
            <a:gdLst>
              <a:gd name="T0" fmla="*/ 580 w 582"/>
              <a:gd name="T1" fmla="*/ 304 h 481"/>
              <a:gd name="T2" fmla="*/ 542 w 582"/>
              <a:gd name="T3" fmla="*/ 265 h 481"/>
              <a:gd name="T4" fmla="*/ 537 w 582"/>
              <a:gd name="T5" fmla="*/ 227 h 481"/>
              <a:gd name="T6" fmla="*/ 526 w 582"/>
              <a:gd name="T7" fmla="*/ 197 h 481"/>
              <a:gd name="T8" fmla="*/ 537 w 582"/>
              <a:gd name="T9" fmla="*/ 151 h 481"/>
              <a:gd name="T10" fmla="*/ 530 w 582"/>
              <a:gd name="T11" fmla="*/ 114 h 481"/>
              <a:gd name="T12" fmla="*/ 507 w 582"/>
              <a:gd name="T13" fmla="*/ 60 h 481"/>
              <a:gd name="T14" fmla="*/ 491 w 582"/>
              <a:gd name="T15" fmla="*/ 23 h 481"/>
              <a:gd name="T16" fmla="*/ 455 w 582"/>
              <a:gd name="T17" fmla="*/ 12 h 481"/>
              <a:gd name="T18" fmla="*/ 302 w 582"/>
              <a:gd name="T19" fmla="*/ 25 h 481"/>
              <a:gd name="T20" fmla="*/ 291 w 582"/>
              <a:gd name="T21" fmla="*/ 35 h 481"/>
              <a:gd name="T22" fmla="*/ 275 w 582"/>
              <a:gd name="T23" fmla="*/ 45 h 481"/>
              <a:gd name="T24" fmla="*/ 286 w 582"/>
              <a:gd name="T25" fmla="*/ 31 h 481"/>
              <a:gd name="T26" fmla="*/ 284 w 582"/>
              <a:gd name="T27" fmla="*/ 30 h 481"/>
              <a:gd name="T28" fmla="*/ 233 w 582"/>
              <a:gd name="T29" fmla="*/ 11 h 481"/>
              <a:gd name="T30" fmla="*/ 236 w 582"/>
              <a:gd name="T31" fmla="*/ 7 h 481"/>
              <a:gd name="T32" fmla="*/ 166 w 582"/>
              <a:gd name="T33" fmla="*/ 12 h 481"/>
              <a:gd name="T34" fmla="*/ 118 w 582"/>
              <a:gd name="T35" fmla="*/ 41 h 481"/>
              <a:gd name="T36" fmla="*/ 51 w 582"/>
              <a:gd name="T37" fmla="*/ 62 h 481"/>
              <a:gd name="T38" fmla="*/ 8 w 582"/>
              <a:gd name="T39" fmla="*/ 81 h 481"/>
              <a:gd name="T40" fmla="*/ 21 w 582"/>
              <a:gd name="T41" fmla="*/ 85 h 481"/>
              <a:gd name="T42" fmla="*/ 32 w 582"/>
              <a:gd name="T43" fmla="*/ 79 h 481"/>
              <a:gd name="T44" fmla="*/ 25 w 582"/>
              <a:gd name="T45" fmla="*/ 108 h 481"/>
              <a:gd name="T46" fmla="*/ 29 w 582"/>
              <a:gd name="T47" fmla="*/ 119 h 481"/>
              <a:gd name="T48" fmla="*/ 8 w 582"/>
              <a:gd name="T49" fmla="*/ 112 h 481"/>
              <a:gd name="T50" fmla="*/ 2 w 582"/>
              <a:gd name="T51" fmla="*/ 168 h 481"/>
              <a:gd name="T52" fmla="*/ 25 w 582"/>
              <a:gd name="T53" fmla="*/ 220 h 481"/>
              <a:gd name="T54" fmla="*/ 32 w 582"/>
              <a:gd name="T55" fmla="*/ 263 h 481"/>
              <a:gd name="T56" fmla="*/ 52 w 582"/>
              <a:gd name="T57" fmla="*/ 305 h 481"/>
              <a:gd name="T58" fmla="*/ 48 w 582"/>
              <a:gd name="T59" fmla="*/ 353 h 481"/>
              <a:gd name="T60" fmla="*/ 59 w 582"/>
              <a:gd name="T61" fmla="*/ 348 h 481"/>
              <a:gd name="T62" fmla="*/ 78 w 582"/>
              <a:gd name="T63" fmla="*/ 357 h 481"/>
              <a:gd name="T64" fmla="*/ 118 w 582"/>
              <a:gd name="T65" fmla="*/ 371 h 481"/>
              <a:gd name="T66" fmla="*/ 147 w 582"/>
              <a:gd name="T67" fmla="*/ 378 h 481"/>
              <a:gd name="T68" fmla="*/ 154 w 582"/>
              <a:gd name="T69" fmla="*/ 416 h 481"/>
              <a:gd name="T70" fmla="*/ 181 w 582"/>
              <a:gd name="T71" fmla="*/ 408 h 481"/>
              <a:gd name="T72" fmla="*/ 171 w 582"/>
              <a:gd name="T73" fmla="*/ 388 h 481"/>
              <a:gd name="T74" fmla="*/ 218 w 582"/>
              <a:gd name="T75" fmla="*/ 396 h 481"/>
              <a:gd name="T76" fmla="*/ 224 w 582"/>
              <a:gd name="T77" fmla="*/ 416 h 481"/>
              <a:gd name="T78" fmla="*/ 237 w 582"/>
              <a:gd name="T79" fmla="*/ 417 h 481"/>
              <a:gd name="T80" fmla="*/ 276 w 582"/>
              <a:gd name="T81" fmla="*/ 444 h 481"/>
              <a:gd name="T82" fmla="*/ 298 w 582"/>
              <a:gd name="T83" fmla="*/ 459 h 481"/>
              <a:gd name="T84" fmla="*/ 316 w 582"/>
              <a:gd name="T85" fmla="*/ 458 h 481"/>
              <a:gd name="T86" fmla="*/ 334 w 582"/>
              <a:gd name="T87" fmla="*/ 460 h 481"/>
              <a:gd name="T88" fmla="*/ 347 w 582"/>
              <a:gd name="T89" fmla="*/ 462 h 481"/>
              <a:gd name="T90" fmla="*/ 357 w 582"/>
              <a:gd name="T91" fmla="*/ 477 h 481"/>
              <a:gd name="T92" fmla="*/ 388 w 582"/>
              <a:gd name="T93" fmla="*/ 458 h 481"/>
              <a:gd name="T94" fmla="*/ 424 w 582"/>
              <a:gd name="T95" fmla="*/ 455 h 481"/>
              <a:gd name="T96" fmla="*/ 463 w 582"/>
              <a:gd name="T97" fmla="*/ 452 h 481"/>
              <a:gd name="T98" fmla="*/ 514 w 582"/>
              <a:gd name="T99" fmla="*/ 470 h 481"/>
              <a:gd name="T100" fmla="*/ 521 w 582"/>
              <a:gd name="T101" fmla="*/ 460 h 481"/>
              <a:gd name="T102" fmla="*/ 529 w 582"/>
              <a:gd name="T103" fmla="*/ 407 h 481"/>
              <a:gd name="T104" fmla="*/ 577 w 582"/>
              <a:gd name="T105" fmla="*/ 343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82" h="481">
                <a:moveTo>
                  <a:pt x="569" y="312"/>
                </a:moveTo>
                <a:cubicBezTo>
                  <a:pt x="571" y="309"/>
                  <a:pt x="576" y="308"/>
                  <a:pt x="576" y="308"/>
                </a:cubicBezTo>
                <a:cubicBezTo>
                  <a:pt x="580" y="304"/>
                  <a:pt x="580" y="304"/>
                  <a:pt x="580" y="304"/>
                </a:cubicBezTo>
                <a:cubicBezTo>
                  <a:pt x="580" y="304"/>
                  <a:pt x="569" y="300"/>
                  <a:pt x="565" y="294"/>
                </a:cubicBezTo>
                <a:cubicBezTo>
                  <a:pt x="563" y="290"/>
                  <a:pt x="560" y="284"/>
                  <a:pt x="554" y="280"/>
                </a:cubicBezTo>
                <a:cubicBezTo>
                  <a:pt x="549" y="274"/>
                  <a:pt x="542" y="273"/>
                  <a:pt x="542" y="265"/>
                </a:cubicBezTo>
                <a:cubicBezTo>
                  <a:pt x="542" y="255"/>
                  <a:pt x="537" y="250"/>
                  <a:pt x="534" y="245"/>
                </a:cubicBezTo>
                <a:cubicBezTo>
                  <a:pt x="532" y="240"/>
                  <a:pt x="532" y="232"/>
                  <a:pt x="532" y="232"/>
                </a:cubicBezTo>
                <a:cubicBezTo>
                  <a:pt x="537" y="227"/>
                  <a:pt x="537" y="227"/>
                  <a:pt x="537" y="227"/>
                </a:cubicBezTo>
                <a:cubicBezTo>
                  <a:pt x="533" y="219"/>
                  <a:pt x="533" y="219"/>
                  <a:pt x="533" y="219"/>
                </a:cubicBezTo>
                <a:cubicBezTo>
                  <a:pt x="536" y="208"/>
                  <a:pt x="536" y="208"/>
                  <a:pt x="536" y="208"/>
                </a:cubicBezTo>
                <a:cubicBezTo>
                  <a:pt x="536" y="208"/>
                  <a:pt x="538" y="201"/>
                  <a:pt x="526" y="197"/>
                </a:cubicBezTo>
                <a:cubicBezTo>
                  <a:pt x="513" y="191"/>
                  <a:pt x="503" y="191"/>
                  <a:pt x="503" y="191"/>
                </a:cubicBezTo>
                <a:cubicBezTo>
                  <a:pt x="503" y="191"/>
                  <a:pt x="505" y="170"/>
                  <a:pt x="513" y="162"/>
                </a:cubicBezTo>
                <a:cubicBezTo>
                  <a:pt x="521" y="155"/>
                  <a:pt x="537" y="151"/>
                  <a:pt x="537" y="151"/>
                </a:cubicBezTo>
                <a:cubicBezTo>
                  <a:pt x="534" y="126"/>
                  <a:pt x="534" y="126"/>
                  <a:pt x="534" y="126"/>
                </a:cubicBezTo>
                <a:cubicBezTo>
                  <a:pt x="537" y="124"/>
                  <a:pt x="537" y="124"/>
                  <a:pt x="537" y="124"/>
                </a:cubicBezTo>
                <a:cubicBezTo>
                  <a:pt x="530" y="114"/>
                  <a:pt x="530" y="114"/>
                  <a:pt x="530" y="114"/>
                </a:cubicBezTo>
                <a:cubicBezTo>
                  <a:pt x="533" y="108"/>
                  <a:pt x="533" y="108"/>
                  <a:pt x="533" y="108"/>
                </a:cubicBezTo>
                <a:cubicBezTo>
                  <a:pt x="533" y="108"/>
                  <a:pt x="513" y="84"/>
                  <a:pt x="511" y="76"/>
                </a:cubicBezTo>
                <a:cubicBezTo>
                  <a:pt x="509" y="68"/>
                  <a:pt x="507" y="60"/>
                  <a:pt x="507" y="60"/>
                </a:cubicBezTo>
                <a:cubicBezTo>
                  <a:pt x="496" y="42"/>
                  <a:pt x="496" y="42"/>
                  <a:pt x="496" y="42"/>
                </a:cubicBezTo>
                <a:cubicBezTo>
                  <a:pt x="492" y="38"/>
                  <a:pt x="492" y="38"/>
                  <a:pt x="492" y="38"/>
                </a:cubicBezTo>
                <a:cubicBezTo>
                  <a:pt x="492" y="38"/>
                  <a:pt x="496" y="34"/>
                  <a:pt x="491" y="23"/>
                </a:cubicBezTo>
                <a:cubicBezTo>
                  <a:pt x="484" y="12"/>
                  <a:pt x="473" y="15"/>
                  <a:pt x="468" y="15"/>
                </a:cubicBezTo>
                <a:cubicBezTo>
                  <a:pt x="463" y="14"/>
                  <a:pt x="464" y="8"/>
                  <a:pt x="460" y="7"/>
                </a:cubicBezTo>
                <a:cubicBezTo>
                  <a:pt x="456" y="6"/>
                  <a:pt x="455" y="12"/>
                  <a:pt x="455" y="12"/>
                </a:cubicBezTo>
                <a:cubicBezTo>
                  <a:pt x="452" y="12"/>
                  <a:pt x="452" y="12"/>
                  <a:pt x="452" y="12"/>
                </a:cubicBezTo>
                <a:cubicBezTo>
                  <a:pt x="451" y="12"/>
                  <a:pt x="399" y="26"/>
                  <a:pt x="378" y="26"/>
                </a:cubicBezTo>
                <a:cubicBezTo>
                  <a:pt x="357" y="27"/>
                  <a:pt x="302" y="25"/>
                  <a:pt x="302" y="25"/>
                </a:cubicBezTo>
                <a:cubicBezTo>
                  <a:pt x="298" y="29"/>
                  <a:pt x="298" y="29"/>
                  <a:pt x="298" y="29"/>
                </a:cubicBezTo>
                <a:cubicBezTo>
                  <a:pt x="293" y="29"/>
                  <a:pt x="293" y="29"/>
                  <a:pt x="293" y="29"/>
                </a:cubicBezTo>
                <a:cubicBezTo>
                  <a:pt x="291" y="35"/>
                  <a:pt x="291" y="35"/>
                  <a:pt x="291" y="35"/>
                </a:cubicBezTo>
                <a:cubicBezTo>
                  <a:pt x="291" y="35"/>
                  <a:pt x="286" y="37"/>
                  <a:pt x="283" y="39"/>
                </a:cubicBezTo>
                <a:cubicBezTo>
                  <a:pt x="282" y="41"/>
                  <a:pt x="280" y="47"/>
                  <a:pt x="280" y="47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70" y="45"/>
                  <a:pt x="270" y="45"/>
                  <a:pt x="270" y="45"/>
                </a:cubicBezTo>
                <a:cubicBezTo>
                  <a:pt x="272" y="39"/>
                  <a:pt x="272" y="39"/>
                  <a:pt x="272" y="39"/>
                </a:cubicBezTo>
                <a:cubicBezTo>
                  <a:pt x="272" y="39"/>
                  <a:pt x="282" y="34"/>
                  <a:pt x="286" y="31"/>
                </a:cubicBezTo>
                <a:cubicBezTo>
                  <a:pt x="291" y="29"/>
                  <a:pt x="302" y="12"/>
                  <a:pt x="302" y="12"/>
                </a:cubicBezTo>
                <a:cubicBezTo>
                  <a:pt x="299" y="10"/>
                  <a:pt x="299" y="10"/>
                  <a:pt x="299" y="10"/>
                </a:cubicBezTo>
                <a:cubicBezTo>
                  <a:pt x="299" y="10"/>
                  <a:pt x="289" y="29"/>
                  <a:pt x="284" y="30"/>
                </a:cubicBezTo>
                <a:cubicBezTo>
                  <a:pt x="282" y="30"/>
                  <a:pt x="257" y="49"/>
                  <a:pt x="243" y="37"/>
                </a:cubicBezTo>
                <a:cubicBezTo>
                  <a:pt x="226" y="26"/>
                  <a:pt x="224" y="8"/>
                  <a:pt x="224" y="8"/>
                </a:cubicBezTo>
                <a:cubicBezTo>
                  <a:pt x="224" y="8"/>
                  <a:pt x="230" y="10"/>
                  <a:pt x="233" y="11"/>
                </a:cubicBezTo>
                <a:cubicBezTo>
                  <a:pt x="237" y="12"/>
                  <a:pt x="244" y="19"/>
                  <a:pt x="244" y="19"/>
                </a:cubicBezTo>
                <a:cubicBezTo>
                  <a:pt x="245" y="16"/>
                  <a:pt x="245" y="16"/>
                  <a:pt x="245" y="16"/>
                </a:cubicBezTo>
                <a:cubicBezTo>
                  <a:pt x="245" y="16"/>
                  <a:pt x="240" y="10"/>
                  <a:pt x="236" y="7"/>
                </a:cubicBezTo>
                <a:cubicBezTo>
                  <a:pt x="230" y="6"/>
                  <a:pt x="221" y="0"/>
                  <a:pt x="216" y="0"/>
                </a:cubicBezTo>
                <a:cubicBezTo>
                  <a:pt x="210" y="0"/>
                  <a:pt x="189" y="8"/>
                  <a:pt x="183" y="10"/>
                </a:cubicBezTo>
                <a:cubicBezTo>
                  <a:pt x="178" y="10"/>
                  <a:pt x="172" y="12"/>
                  <a:pt x="166" y="12"/>
                </a:cubicBezTo>
                <a:cubicBezTo>
                  <a:pt x="160" y="14"/>
                  <a:pt x="149" y="25"/>
                  <a:pt x="144" y="27"/>
                </a:cubicBezTo>
                <a:cubicBezTo>
                  <a:pt x="139" y="30"/>
                  <a:pt x="132" y="29"/>
                  <a:pt x="128" y="33"/>
                </a:cubicBezTo>
                <a:cubicBezTo>
                  <a:pt x="124" y="35"/>
                  <a:pt x="124" y="35"/>
                  <a:pt x="118" y="41"/>
                </a:cubicBezTo>
                <a:cubicBezTo>
                  <a:pt x="114" y="46"/>
                  <a:pt x="110" y="50"/>
                  <a:pt x="110" y="50"/>
                </a:cubicBezTo>
                <a:cubicBezTo>
                  <a:pt x="81" y="58"/>
                  <a:pt x="56" y="58"/>
                  <a:pt x="56" y="58"/>
                </a:cubicBezTo>
                <a:cubicBezTo>
                  <a:pt x="51" y="62"/>
                  <a:pt x="51" y="62"/>
                  <a:pt x="51" y="62"/>
                </a:cubicBezTo>
                <a:cubicBezTo>
                  <a:pt x="32" y="69"/>
                  <a:pt x="32" y="69"/>
                  <a:pt x="32" y="69"/>
                </a:cubicBezTo>
                <a:cubicBezTo>
                  <a:pt x="27" y="70"/>
                  <a:pt x="27" y="70"/>
                  <a:pt x="27" y="70"/>
                </a:cubicBezTo>
                <a:cubicBezTo>
                  <a:pt x="8" y="81"/>
                  <a:pt x="8" y="81"/>
                  <a:pt x="8" y="81"/>
                </a:cubicBezTo>
                <a:cubicBezTo>
                  <a:pt x="9" y="84"/>
                  <a:pt x="9" y="84"/>
                  <a:pt x="9" y="84"/>
                </a:cubicBezTo>
                <a:cubicBezTo>
                  <a:pt x="14" y="83"/>
                  <a:pt x="14" y="83"/>
                  <a:pt x="14" y="83"/>
                </a:cubicBezTo>
                <a:cubicBezTo>
                  <a:pt x="21" y="85"/>
                  <a:pt x="21" y="85"/>
                  <a:pt x="21" y="85"/>
                </a:cubicBezTo>
                <a:cubicBezTo>
                  <a:pt x="27" y="74"/>
                  <a:pt x="27" y="74"/>
                  <a:pt x="27" y="74"/>
                </a:cubicBezTo>
                <a:cubicBezTo>
                  <a:pt x="33" y="72"/>
                  <a:pt x="33" y="72"/>
                  <a:pt x="33" y="72"/>
                </a:cubicBezTo>
                <a:cubicBezTo>
                  <a:pt x="32" y="79"/>
                  <a:pt x="32" y="79"/>
                  <a:pt x="32" y="79"/>
                </a:cubicBezTo>
                <a:cubicBezTo>
                  <a:pt x="32" y="79"/>
                  <a:pt x="25" y="81"/>
                  <a:pt x="25" y="85"/>
                </a:cubicBezTo>
                <a:cubicBezTo>
                  <a:pt x="27" y="89"/>
                  <a:pt x="29" y="97"/>
                  <a:pt x="29" y="99"/>
                </a:cubicBezTo>
                <a:cubicBezTo>
                  <a:pt x="29" y="100"/>
                  <a:pt x="24" y="104"/>
                  <a:pt x="25" y="108"/>
                </a:cubicBezTo>
                <a:cubicBezTo>
                  <a:pt x="28" y="110"/>
                  <a:pt x="40" y="127"/>
                  <a:pt x="35" y="130"/>
                </a:cubicBezTo>
                <a:cubicBezTo>
                  <a:pt x="32" y="133"/>
                  <a:pt x="25" y="131"/>
                  <a:pt x="27" y="127"/>
                </a:cubicBezTo>
                <a:cubicBezTo>
                  <a:pt x="28" y="123"/>
                  <a:pt x="29" y="119"/>
                  <a:pt x="29" y="119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25" y="111"/>
                  <a:pt x="16" y="110"/>
                  <a:pt x="12" y="110"/>
                </a:cubicBezTo>
                <a:cubicBezTo>
                  <a:pt x="10" y="110"/>
                  <a:pt x="9" y="111"/>
                  <a:pt x="8" y="112"/>
                </a:cubicBezTo>
                <a:cubicBezTo>
                  <a:pt x="9" y="118"/>
                  <a:pt x="9" y="127"/>
                  <a:pt x="12" y="133"/>
                </a:cubicBezTo>
                <a:cubicBezTo>
                  <a:pt x="17" y="141"/>
                  <a:pt x="14" y="149"/>
                  <a:pt x="12" y="158"/>
                </a:cubicBezTo>
                <a:cubicBezTo>
                  <a:pt x="10" y="164"/>
                  <a:pt x="5" y="164"/>
                  <a:pt x="2" y="168"/>
                </a:cubicBezTo>
                <a:cubicBezTo>
                  <a:pt x="1" y="169"/>
                  <a:pt x="1" y="177"/>
                  <a:pt x="0" y="180"/>
                </a:cubicBezTo>
                <a:cubicBezTo>
                  <a:pt x="12" y="181"/>
                  <a:pt x="29" y="200"/>
                  <a:pt x="29" y="209"/>
                </a:cubicBezTo>
                <a:cubicBezTo>
                  <a:pt x="29" y="215"/>
                  <a:pt x="24" y="212"/>
                  <a:pt x="25" y="220"/>
                </a:cubicBezTo>
                <a:cubicBezTo>
                  <a:pt x="27" y="226"/>
                  <a:pt x="27" y="227"/>
                  <a:pt x="32" y="230"/>
                </a:cubicBezTo>
                <a:cubicBezTo>
                  <a:pt x="37" y="231"/>
                  <a:pt x="32" y="245"/>
                  <a:pt x="33" y="245"/>
                </a:cubicBezTo>
                <a:cubicBezTo>
                  <a:pt x="41" y="246"/>
                  <a:pt x="35" y="259"/>
                  <a:pt x="32" y="263"/>
                </a:cubicBezTo>
                <a:cubicBezTo>
                  <a:pt x="27" y="270"/>
                  <a:pt x="37" y="276"/>
                  <a:pt x="40" y="284"/>
                </a:cubicBezTo>
                <a:cubicBezTo>
                  <a:pt x="43" y="286"/>
                  <a:pt x="35" y="292"/>
                  <a:pt x="40" y="294"/>
                </a:cubicBezTo>
                <a:cubicBezTo>
                  <a:pt x="46" y="297"/>
                  <a:pt x="52" y="296"/>
                  <a:pt x="52" y="305"/>
                </a:cubicBezTo>
                <a:cubicBezTo>
                  <a:pt x="52" y="313"/>
                  <a:pt x="60" y="317"/>
                  <a:pt x="56" y="327"/>
                </a:cubicBezTo>
                <a:cubicBezTo>
                  <a:pt x="56" y="332"/>
                  <a:pt x="54" y="347"/>
                  <a:pt x="50" y="350"/>
                </a:cubicBezTo>
                <a:cubicBezTo>
                  <a:pt x="50" y="351"/>
                  <a:pt x="50" y="351"/>
                  <a:pt x="48" y="353"/>
                </a:cubicBezTo>
                <a:cubicBezTo>
                  <a:pt x="59" y="355"/>
                  <a:pt x="59" y="355"/>
                  <a:pt x="59" y="355"/>
                </a:cubicBezTo>
                <a:cubicBezTo>
                  <a:pt x="62" y="353"/>
                  <a:pt x="62" y="353"/>
                  <a:pt x="62" y="353"/>
                </a:cubicBezTo>
                <a:cubicBezTo>
                  <a:pt x="59" y="348"/>
                  <a:pt x="59" y="348"/>
                  <a:pt x="59" y="348"/>
                </a:cubicBezTo>
                <a:cubicBezTo>
                  <a:pt x="62" y="344"/>
                  <a:pt x="62" y="344"/>
                  <a:pt x="62" y="344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78" y="357"/>
                  <a:pt x="78" y="357"/>
                  <a:pt x="78" y="357"/>
                </a:cubicBezTo>
                <a:cubicBezTo>
                  <a:pt x="89" y="367"/>
                  <a:pt x="89" y="367"/>
                  <a:pt x="89" y="367"/>
                </a:cubicBezTo>
                <a:cubicBezTo>
                  <a:pt x="89" y="361"/>
                  <a:pt x="89" y="361"/>
                  <a:pt x="89" y="361"/>
                </a:cubicBezTo>
                <a:cubicBezTo>
                  <a:pt x="118" y="371"/>
                  <a:pt x="118" y="371"/>
                  <a:pt x="118" y="371"/>
                </a:cubicBezTo>
                <a:cubicBezTo>
                  <a:pt x="120" y="380"/>
                  <a:pt x="120" y="380"/>
                  <a:pt x="120" y="380"/>
                </a:cubicBezTo>
                <a:cubicBezTo>
                  <a:pt x="137" y="371"/>
                  <a:pt x="137" y="371"/>
                  <a:pt x="137" y="371"/>
                </a:cubicBezTo>
                <a:cubicBezTo>
                  <a:pt x="147" y="378"/>
                  <a:pt x="147" y="378"/>
                  <a:pt x="147" y="378"/>
                </a:cubicBezTo>
                <a:cubicBezTo>
                  <a:pt x="147" y="378"/>
                  <a:pt x="129" y="389"/>
                  <a:pt x="132" y="393"/>
                </a:cubicBezTo>
                <a:cubicBezTo>
                  <a:pt x="135" y="396"/>
                  <a:pt x="147" y="394"/>
                  <a:pt x="148" y="398"/>
                </a:cubicBezTo>
                <a:cubicBezTo>
                  <a:pt x="151" y="402"/>
                  <a:pt x="149" y="413"/>
                  <a:pt x="154" y="416"/>
                </a:cubicBezTo>
                <a:cubicBezTo>
                  <a:pt x="158" y="419"/>
                  <a:pt x="166" y="416"/>
                  <a:pt x="167" y="413"/>
                </a:cubicBezTo>
                <a:cubicBezTo>
                  <a:pt x="167" y="411"/>
                  <a:pt x="175" y="407"/>
                  <a:pt x="175" y="407"/>
                </a:cubicBezTo>
                <a:cubicBezTo>
                  <a:pt x="181" y="408"/>
                  <a:pt x="181" y="408"/>
                  <a:pt x="181" y="408"/>
                </a:cubicBezTo>
                <a:cubicBezTo>
                  <a:pt x="181" y="408"/>
                  <a:pt x="183" y="400"/>
                  <a:pt x="181" y="400"/>
                </a:cubicBezTo>
                <a:cubicBezTo>
                  <a:pt x="178" y="400"/>
                  <a:pt x="172" y="396"/>
                  <a:pt x="172" y="396"/>
                </a:cubicBezTo>
                <a:cubicBezTo>
                  <a:pt x="171" y="388"/>
                  <a:pt x="171" y="388"/>
                  <a:pt x="171" y="388"/>
                </a:cubicBezTo>
                <a:cubicBezTo>
                  <a:pt x="171" y="388"/>
                  <a:pt x="181" y="390"/>
                  <a:pt x="189" y="393"/>
                </a:cubicBezTo>
                <a:cubicBezTo>
                  <a:pt x="197" y="396"/>
                  <a:pt x="202" y="402"/>
                  <a:pt x="202" y="402"/>
                </a:cubicBezTo>
                <a:cubicBezTo>
                  <a:pt x="218" y="396"/>
                  <a:pt x="218" y="396"/>
                  <a:pt x="218" y="396"/>
                </a:cubicBezTo>
                <a:cubicBezTo>
                  <a:pt x="224" y="402"/>
                  <a:pt x="224" y="402"/>
                  <a:pt x="224" y="402"/>
                </a:cubicBezTo>
                <a:cubicBezTo>
                  <a:pt x="218" y="409"/>
                  <a:pt x="218" y="409"/>
                  <a:pt x="218" y="409"/>
                </a:cubicBezTo>
                <a:cubicBezTo>
                  <a:pt x="218" y="409"/>
                  <a:pt x="222" y="415"/>
                  <a:pt x="224" y="416"/>
                </a:cubicBezTo>
                <a:cubicBezTo>
                  <a:pt x="226" y="417"/>
                  <a:pt x="229" y="425"/>
                  <a:pt x="229" y="425"/>
                </a:cubicBezTo>
                <a:cubicBezTo>
                  <a:pt x="236" y="423"/>
                  <a:pt x="236" y="423"/>
                  <a:pt x="236" y="423"/>
                </a:cubicBezTo>
                <a:cubicBezTo>
                  <a:pt x="237" y="417"/>
                  <a:pt x="237" y="417"/>
                  <a:pt x="237" y="417"/>
                </a:cubicBezTo>
                <a:cubicBezTo>
                  <a:pt x="259" y="424"/>
                  <a:pt x="259" y="424"/>
                  <a:pt x="259" y="424"/>
                </a:cubicBezTo>
                <a:cubicBezTo>
                  <a:pt x="272" y="428"/>
                  <a:pt x="272" y="428"/>
                  <a:pt x="272" y="428"/>
                </a:cubicBezTo>
                <a:cubicBezTo>
                  <a:pt x="276" y="444"/>
                  <a:pt x="276" y="444"/>
                  <a:pt x="276" y="444"/>
                </a:cubicBezTo>
                <a:cubicBezTo>
                  <a:pt x="289" y="444"/>
                  <a:pt x="289" y="444"/>
                  <a:pt x="289" y="444"/>
                </a:cubicBezTo>
                <a:cubicBezTo>
                  <a:pt x="294" y="459"/>
                  <a:pt x="294" y="459"/>
                  <a:pt x="294" y="459"/>
                </a:cubicBezTo>
                <a:cubicBezTo>
                  <a:pt x="298" y="459"/>
                  <a:pt x="298" y="459"/>
                  <a:pt x="298" y="459"/>
                </a:cubicBezTo>
                <a:cubicBezTo>
                  <a:pt x="298" y="470"/>
                  <a:pt x="298" y="470"/>
                  <a:pt x="298" y="470"/>
                </a:cubicBezTo>
                <a:cubicBezTo>
                  <a:pt x="311" y="467"/>
                  <a:pt x="311" y="467"/>
                  <a:pt x="311" y="467"/>
                </a:cubicBezTo>
                <a:cubicBezTo>
                  <a:pt x="316" y="458"/>
                  <a:pt x="316" y="458"/>
                  <a:pt x="316" y="458"/>
                </a:cubicBezTo>
                <a:cubicBezTo>
                  <a:pt x="320" y="458"/>
                  <a:pt x="320" y="458"/>
                  <a:pt x="320" y="458"/>
                </a:cubicBezTo>
                <a:cubicBezTo>
                  <a:pt x="320" y="458"/>
                  <a:pt x="321" y="450"/>
                  <a:pt x="328" y="450"/>
                </a:cubicBezTo>
                <a:cubicBezTo>
                  <a:pt x="333" y="451"/>
                  <a:pt x="334" y="460"/>
                  <a:pt x="334" y="460"/>
                </a:cubicBezTo>
                <a:cubicBezTo>
                  <a:pt x="340" y="460"/>
                  <a:pt x="340" y="460"/>
                  <a:pt x="340" y="460"/>
                </a:cubicBezTo>
                <a:cubicBezTo>
                  <a:pt x="338" y="465"/>
                  <a:pt x="338" y="465"/>
                  <a:pt x="338" y="465"/>
                </a:cubicBezTo>
                <a:cubicBezTo>
                  <a:pt x="347" y="462"/>
                  <a:pt x="347" y="462"/>
                  <a:pt x="347" y="462"/>
                </a:cubicBezTo>
                <a:cubicBezTo>
                  <a:pt x="351" y="471"/>
                  <a:pt x="351" y="471"/>
                  <a:pt x="351" y="471"/>
                </a:cubicBezTo>
                <a:cubicBezTo>
                  <a:pt x="351" y="471"/>
                  <a:pt x="344" y="481"/>
                  <a:pt x="349" y="481"/>
                </a:cubicBezTo>
                <a:cubicBezTo>
                  <a:pt x="352" y="481"/>
                  <a:pt x="357" y="477"/>
                  <a:pt x="357" y="477"/>
                </a:cubicBezTo>
                <a:cubicBezTo>
                  <a:pt x="368" y="481"/>
                  <a:pt x="368" y="481"/>
                  <a:pt x="368" y="481"/>
                </a:cubicBezTo>
                <a:cubicBezTo>
                  <a:pt x="372" y="467"/>
                  <a:pt x="372" y="467"/>
                  <a:pt x="372" y="467"/>
                </a:cubicBezTo>
                <a:cubicBezTo>
                  <a:pt x="372" y="467"/>
                  <a:pt x="379" y="459"/>
                  <a:pt x="388" y="458"/>
                </a:cubicBezTo>
                <a:cubicBezTo>
                  <a:pt x="405" y="458"/>
                  <a:pt x="405" y="458"/>
                  <a:pt x="405" y="458"/>
                </a:cubicBezTo>
                <a:cubicBezTo>
                  <a:pt x="405" y="458"/>
                  <a:pt x="406" y="466"/>
                  <a:pt x="415" y="465"/>
                </a:cubicBezTo>
                <a:cubicBezTo>
                  <a:pt x="422" y="463"/>
                  <a:pt x="424" y="455"/>
                  <a:pt x="424" y="455"/>
                </a:cubicBezTo>
                <a:cubicBezTo>
                  <a:pt x="424" y="455"/>
                  <a:pt x="430" y="450"/>
                  <a:pt x="441" y="447"/>
                </a:cubicBezTo>
                <a:cubicBezTo>
                  <a:pt x="451" y="446"/>
                  <a:pt x="455" y="447"/>
                  <a:pt x="455" y="447"/>
                </a:cubicBezTo>
                <a:cubicBezTo>
                  <a:pt x="463" y="452"/>
                  <a:pt x="463" y="452"/>
                  <a:pt x="463" y="452"/>
                </a:cubicBezTo>
                <a:cubicBezTo>
                  <a:pt x="463" y="452"/>
                  <a:pt x="479" y="452"/>
                  <a:pt x="480" y="455"/>
                </a:cubicBezTo>
                <a:cubicBezTo>
                  <a:pt x="482" y="458"/>
                  <a:pt x="482" y="465"/>
                  <a:pt x="482" y="465"/>
                </a:cubicBezTo>
                <a:cubicBezTo>
                  <a:pt x="514" y="470"/>
                  <a:pt x="514" y="470"/>
                  <a:pt x="514" y="470"/>
                </a:cubicBezTo>
                <a:cubicBezTo>
                  <a:pt x="533" y="475"/>
                  <a:pt x="533" y="475"/>
                  <a:pt x="533" y="475"/>
                </a:cubicBezTo>
                <a:cubicBezTo>
                  <a:pt x="534" y="467"/>
                  <a:pt x="534" y="467"/>
                  <a:pt x="534" y="467"/>
                </a:cubicBezTo>
                <a:cubicBezTo>
                  <a:pt x="534" y="467"/>
                  <a:pt x="523" y="465"/>
                  <a:pt x="521" y="460"/>
                </a:cubicBezTo>
                <a:cubicBezTo>
                  <a:pt x="519" y="456"/>
                  <a:pt x="521" y="452"/>
                  <a:pt x="519" y="446"/>
                </a:cubicBezTo>
                <a:cubicBezTo>
                  <a:pt x="519" y="439"/>
                  <a:pt x="511" y="429"/>
                  <a:pt x="511" y="429"/>
                </a:cubicBezTo>
                <a:cubicBezTo>
                  <a:pt x="511" y="429"/>
                  <a:pt x="525" y="416"/>
                  <a:pt x="529" y="407"/>
                </a:cubicBezTo>
                <a:cubicBezTo>
                  <a:pt x="534" y="397"/>
                  <a:pt x="536" y="382"/>
                  <a:pt x="540" y="377"/>
                </a:cubicBezTo>
                <a:cubicBezTo>
                  <a:pt x="545" y="373"/>
                  <a:pt x="559" y="348"/>
                  <a:pt x="559" y="348"/>
                </a:cubicBezTo>
                <a:cubicBezTo>
                  <a:pt x="559" y="348"/>
                  <a:pt x="573" y="353"/>
                  <a:pt x="577" y="343"/>
                </a:cubicBezTo>
                <a:cubicBezTo>
                  <a:pt x="582" y="332"/>
                  <a:pt x="582" y="321"/>
                  <a:pt x="577" y="317"/>
                </a:cubicBezTo>
                <a:cubicBezTo>
                  <a:pt x="573" y="316"/>
                  <a:pt x="568" y="315"/>
                  <a:pt x="569" y="312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5" name="Freeform 44"/>
          <p:cNvSpPr>
            <a:spLocks/>
          </p:cNvSpPr>
          <p:nvPr/>
        </p:nvSpPr>
        <p:spPr bwMode="auto">
          <a:xfrm>
            <a:off x="4540204" y="3350459"/>
            <a:ext cx="464928" cy="384333"/>
          </a:xfrm>
          <a:custGeom>
            <a:avLst/>
            <a:gdLst>
              <a:gd name="T0" fmla="*/ 547 w 586"/>
              <a:gd name="T1" fmla="*/ 266 h 484"/>
              <a:gd name="T2" fmla="*/ 530 w 586"/>
              <a:gd name="T3" fmla="*/ 197 h 484"/>
              <a:gd name="T4" fmla="*/ 535 w 586"/>
              <a:gd name="T5" fmla="*/ 115 h 484"/>
              <a:gd name="T6" fmla="*/ 498 w 586"/>
              <a:gd name="T7" fmla="*/ 34 h 484"/>
              <a:gd name="T8" fmla="*/ 381 w 586"/>
              <a:gd name="T9" fmla="*/ 25 h 484"/>
              <a:gd name="T10" fmla="*/ 284 w 586"/>
              <a:gd name="T11" fmla="*/ 47 h 484"/>
              <a:gd name="T12" fmla="*/ 289 w 586"/>
              <a:gd name="T13" fmla="*/ 28 h 484"/>
              <a:gd name="T14" fmla="*/ 245 w 586"/>
              <a:gd name="T15" fmla="*/ 20 h 484"/>
              <a:gd name="T16" fmla="*/ 154 w 586"/>
              <a:gd name="T17" fmla="*/ 22 h 484"/>
              <a:gd name="T18" fmla="*/ 54 w 586"/>
              <a:gd name="T19" fmla="*/ 63 h 484"/>
              <a:gd name="T20" fmla="*/ 30 w 586"/>
              <a:gd name="T21" fmla="*/ 77 h 484"/>
              <a:gd name="T22" fmla="*/ 31 w 586"/>
              <a:gd name="T23" fmla="*/ 100 h 484"/>
              <a:gd name="T24" fmla="*/ 34 w 586"/>
              <a:gd name="T25" fmla="*/ 119 h 484"/>
              <a:gd name="T26" fmla="*/ 2 w 586"/>
              <a:gd name="T27" fmla="*/ 176 h 484"/>
              <a:gd name="T28" fmla="*/ 35 w 586"/>
              <a:gd name="T29" fmla="*/ 247 h 484"/>
              <a:gd name="T30" fmla="*/ 53 w 586"/>
              <a:gd name="T31" fmla="*/ 302 h 484"/>
              <a:gd name="T32" fmla="*/ 51 w 586"/>
              <a:gd name="T33" fmla="*/ 355 h 484"/>
              <a:gd name="T34" fmla="*/ 93 w 586"/>
              <a:gd name="T35" fmla="*/ 362 h 484"/>
              <a:gd name="T36" fmla="*/ 138 w 586"/>
              <a:gd name="T37" fmla="*/ 397 h 484"/>
              <a:gd name="T38" fmla="*/ 185 w 586"/>
              <a:gd name="T39" fmla="*/ 411 h 484"/>
              <a:gd name="T40" fmla="*/ 206 w 586"/>
              <a:gd name="T41" fmla="*/ 405 h 484"/>
              <a:gd name="T42" fmla="*/ 240 w 586"/>
              <a:gd name="T43" fmla="*/ 424 h 484"/>
              <a:gd name="T44" fmla="*/ 299 w 586"/>
              <a:gd name="T45" fmla="*/ 471 h 484"/>
              <a:gd name="T46" fmla="*/ 336 w 586"/>
              <a:gd name="T47" fmla="*/ 463 h 484"/>
              <a:gd name="T48" fmla="*/ 371 w 586"/>
              <a:gd name="T49" fmla="*/ 483 h 484"/>
              <a:gd name="T50" fmla="*/ 428 w 586"/>
              <a:gd name="T51" fmla="*/ 457 h 484"/>
              <a:gd name="T52" fmla="*/ 482 w 586"/>
              <a:gd name="T53" fmla="*/ 457 h 484"/>
              <a:gd name="T54" fmla="*/ 536 w 586"/>
              <a:gd name="T55" fmla="*/ 466 h 484"/>
              <a:gd name="T56" fmla="*/ 563 w 586"/>
              <a:gd name="T57" fmla="*/ 350 h 484"/>
              <a:gd name="T58" fmla="*/ 572 w 586"/>
              <a:gd name="T59" fmla="*/ 313 h 484"/>
              <a:gd name="T60" fmla="*/ 542 w 586"/>
              <a:gd name="T61" fmla="*/ 377 h 484"/>
              <a:gd name="T62" fmla="*/ 537 w 586"/>
              <a:gd name="T63" fmla="*/ 470 h 484"/>
              <a:gd name="T64" fmla="*/ 452 w 586"/>
              <a:gd name="T65" fmla="*/ 446 h 484"/>
              <a:gd name="T66" fmla="*/ 391 w 586"/>
              <a:gd name="T67" fmla="*/ 457 h 484"/>
              <a:gd name="T68" fmla="*/ 352 w 586"/>
              <a:gd name="T69" fmla="*/ 480 h 484"/>
              <a:gd name="T70" fmla="*/ 331 w 586"/>
              <a:gd name="T71" fmla="*/ 449 h 484"/>
              <a:gd name="T72" fmla="*/ 293 w 586"/>
              <a:gd name="T73" fmla="*/ 444 h 484"/>
              <a:gd name="T74" fmla="*/ 227 w 586"/>
              <a:gd name="T75" fmla="*/ 416 h 484"/>
              <a:gd name="T76" fmla="*/ 175 w 586"/>
              <a:gd name="T77" fmla="*/ 398 h 484"/>
              <a:gd name="T78" fmla="*/ 182 w 586"/>
              <a:gd name="T79" fmla="*/ 408 h 484"/>
              <a:gd name="T80" fmla="*/ 137 w 586"/>
              <a:gd name="T81" fmla="*/ 394 h 484"/>
              <a:gd name="T82" fmla="*/ 90 w 586"/>
              <a:gd name="T83" fmla="*/ 362 h 484"/>
              <a:gd name="T84" fmla="*/ 62 w 586"/>
              <a:gd name="T85" fmla="*/ 355 h 484"/>
              <a:gd name="T86" fmla="*/ 45 w 586"/>
              <a:gd name="T87" fmla="*/ 286 h 484"/>
              <a:gd name="T88" fmla="*/ 38 w 586"/>
              <a:gd name="T89" fmla="*/ 245 h 484"/>
              <a:gd name="T90" fmla="*/ 32 w 586"/>
              <a:gd name="T91" fmla="*/ 215 h 484"/>
              <a:gd name="T92" fmla="*/ 15 w 586"/>
              <a:gd name="T93" fmla="*/ 159 h 484"/>
              <a:gd name="T94" fmla="*/ 30 w 586"/>
              <a:gd name="T95" fmla="*/ 133 h 484"/>
              <a:gd name="T96" fmla="*/ 31 w 586"/>
              <a:gd name="T97" fmla="*/ 84 h 484"/>
              <a:gd name="T98" fmla="*/ 13 w 586"/>
              <a:gd name="T99" fmla="*/ 84 h 484"/>
              <a:gd name="T100" fmla="*/ 122 w 586"/>
              <a:gd name="T101" fmla="*/ 43 h 484"/>
              <a:gd name="T102" fmla="*/ 244 w 586"/>
              <a:gd name="T103" fmla="*/ 15 h 484"/>
              <a:gd name="T104" fmla="*/ 287 w 586"/>
              <a:gd name="T105" fmla="*/ 33 h 484"/>
              <a:gd name="T106" fmla="*/ 288 w 586"/>
              <a:gd name="T107" fmla="*/ 31 h 484"/>
              <a:gd name="T108" fmla="*/ 295 w 586"/>
              <a:gd name="T109" fmla="*/ 38 h 484"/>
              <a:gd name="T110" fmla="*/ 455 w 586"/>
              <a:gd name="T111" fmla="*/ 14 h 484"/>
              <a:gd name="T112" fmla="*/ 493 w 586"/>
              <a:gd name="T113" fmla="*/ 25 h 484"/>
              <a:gd name="T114" fmla="*/ 513 w 586"/>
              <a:gd name="T115" fmla="*/ 77 h 484"/>
              <a:gd name="T116" fmla="*/ 515 w 586"/>
              <a:gd name="T117" fmla="*/ 162 h 484"/>
              <a:gd name="T118" fmla="*/ 534 w 586"/>
              <a:gd name="T119" fmla="*/ 220 h 484"/>
              <a:gd name="T120" fmla="*/ 583 w 586"/>
              <a:gd name="T121" fmla="*/ 306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6" h="484">
                <a:moveTo>
                  <a:pt x="572" y="313"/>
                </a:moveTo>
                <a:cubicBezTo>
                  <a:pt x="574" y="314"/>
                  <a:pt x="574" y="314"/>
                  <a:pt x="574" y="314"/>
                </a:cubicBezTo>
                <a:cubicBezTo>
                  <a:pt x="574" y="313"/>
                  <a:pt x="575" y="312"/>
                  <a:pt x="577" y="311"/>
                </a:cubicBezTo>
                <a:cubicBezTo>
                  <a:pt x="578" y="311"/>
                  <a:pt x="578" y="311"/>
                  <a:pt x="579" y="311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80" y="310"/>
                  <a:pt x="580" y="310"/>
                  <a:pt x="580" y="310"/>
                </a:cubicBezTo>
                <a:cubicBezTo>
                  <a:pt x="580" y="310"/>
                  <a:pt x="580" y="310"/>
                  <a:pt x="580" y="310"/>
                </a:cubicBezTo>
                <a:cubicBezTo>
                  <a:pt x="584" y="306"/>
                  <a:pt x="584" y="306"/>
                  <a:pt x="584" y="306"/>
                </a:cubicBezTo>
                <a:cubicBezTo>
                  <a:pt x="586" y="304"/>
                  <a:pt x="586" y="304"/>
                  <a:pt x="586" y="304"/>
                </a:cubicBezTo>
                <a:cubicBezTo>
                  <a:pt x="584" y="304"/>
                  <a:pt x="584" y="304"/>
                  <a:pt x="584" y="304"/>
                </a:cubicBezTo>
                <a:cubicBezTo>
                  <a:pt x="583" y="303"/>
                  <a:pt x="583" y="303"/>
                  <a:pt x="583" y="303"/>
                </a:cubicBezTo>
                <a:cubicBezTo>
                  <a:pt x="582" y="303"/>
                  <a:pt x="580" y="302"/>
                  <a:pt x="577" y="300"/>
                </a:cubicBezTo>
                <a:cubicBezTo>
                  <a:pt x="574" y="299"/>
                  <a:pt x="571" y="297"/>
                  <a:pt x="570" y="295"/>
                </a:cubicBezTo>
                <a:cubicBezTo>
                  <a:pt x="568" y="295"/>
                  <a:pt x="568" y="295"/>
                  <a:pt x="568" y="295"/>
                </a:cubicBezTo>
                <a:cubicBezTo>
                  <a:pt x="570" y="295"/>
                  <a:pt x="570" y="295"/>
                  <a:pt x="570" y="295"/>
                </a:cubicBezTo>
                <a:cubicBezTo>
                  <a:pt x="567" y="291"/>
                  <a:pt x="564" y="284"/>
                  <a:pt x="558" y="279"/>
                </a:cubicBezTo>
                <a:cubicBezTo>
                  <a:pt x="557" y="281"/>
                  <a:pt x="557" y="281"/>
                  <a:pt x="557" y="281"/>
                </a:cubicBezTo>
                <a:cubicBezTo>
                  <a:pt x="559" y="280"/>
                  <a:pt x="559" y="280"/>
                  <a:pt x="559" y="280"/>
                </a:cubicBezTo>
                <a:cubicBezTo>
                  <a:pt x="556" y="277"/>
                  <a:pt x="553" y="275"/>
                  <a:pt x="550" y="273"/>
                </a:cubicBezTo>
                <a:cubicBezTo>
                  <a:pt x="549" y="272"/>
                  <a:pt x="548" y="271"/>
                  <a:pt x="548" y="270"/>
                </a:cubicBezTo>
                <a:cubicBezTo>
                  <a:pt x="547" y="269"/>
                  <a:pt x="547" y="268"/>
                  <a:pt x="547" y="266"/>
                </a:cubicBezTo>
                <a:cubicBezTo>
                  <a:pt x="547" y="256"/>
                  <a:pt x="541" y="250"/>
                  <a:pt x="539" y="245"/>
                </a:cubicBezTo>
                <a:cubicBezTo>
                  <a:pt x="539" y="245"/>
                  <a:pt x="539" y="245"/>
                  <a:pt x="539" y="245"/>
                </a:cubicBezTo>
                <a:cubicBezTo>
                  <a:pt x="538" y="245"/>
                  <a:pt x="538" y="245"/>
                  <a:pt x="538" y="245"/>
                </a:cubicBezTo>
                <a:cubicBezTo>
                  <a:pt x="537" y="243"/>
                  <a:pt x="537" y="240"/>
                  <a:pt x="536" y="238"/>
                </a:cubicBezTo>
                <a:cubicBezTo>
                  <a:pt x="536" y="237"/>
                  <a:pt x="536" y="235"/>
                  <a:pt x="536" y="235"/>
                </a:cubicBezTo>
                <a:cubicBezTo>
                  <a:pt x="536" y="234"/>
                  <a:pt x="536" y="233"/>
                  <a:pt x="536" y="233"/>
                </a:cubicBezTo>
                <a:cubicBezTo>
                  <a:pt x="535" y="233"/>
                  <a:pt x="535" y="233"/>
                  <a:pt x="535" y="233"/>
                </a:cubicBezTo>
                <a:cubicBezTo>
                  <a:pt x="536" y="234"/>
                  <a:pt x="536" y="234"/>
                  <a:pt x="536" y="234"/>
                </a:cubicBezTo>
                <a:cubicBezTo>
                  <a:pt x="541" y="229"/>
                  <a:pt x="541" y="229"/>
                  <a:pt x="541" y="229"/>
                </a:cubicBezTo>
                <a:cubicBezTo>
                  <a:pt x="542" y="228"/>
                  <a:pt x="542" y="228"/>
                  <a:pt x="542" y="228"/>
                </a:cubicBezTo>
                <a:cubicBezTo>
                  <a:pt x="541" y="227"/>
                  <a:pt x="541" y="227"/>
                  <a:pt x="541" y="227"/>
                </a:cubicBezTo>
                <a:cubicBezTo>
                  <a:pt x="537" y="219"/>
                  <a:pt x="537" y="219"/>
                  <a:pt x="537" y="219"/>
                </a:cubicBezTo>
                <a:cubicBezTo>
                  <a:pt x="536" y="220"/>
                  <a:pt x="536" y="220"/>
                  <a:pt x="536" y="220"/>
                </a:cubicBezTo>
                <a:cubicBezTo>
                  <a:pt x="537" y="220"/>
                  <a:pt x="537" y="220"/>
                  <a:pt x="537" y="220"/>
                </a:cubicBezTo>
                <a:cubicBezTo>
                  <a:pt x="540" y="209"/>
                  <a:pt x="540" y="209"/>
                  <a:pt x="540" y="209"/>
                </a:cubicBezTo>
                <a:cubicBezTo>
                  <a:pt x="539" y="209"/>
                  <a:pt x="539" y="209"/>
                  <a:pt x="539" y="209"/>
                </a:cubicBezTo>
                <a:cubicBezTo>
                  <a:pt x="540" y="210"/>
                  <a:pt x="540" y="210"/>
                  <a:pt x="540" y="210"/>
                </a:cubicBezTo>
                <a:cubicBezTo>
                  <a:pt x="540" y="210"/>
                  <a:pt x="540" y="209"/>
                  <a:pt x="540" y="207"/>
                </a:cubicBezTo>
                <a:cubicBezTo>
                  <a:pt x="540" y="206"/>
                  <a:pt x="540" y="204"/>
                  <a:pt x="538" y="202"/>
                </a:cubicBezTo>
                <a:cubicBezTo>
                  <a:pt x="537" y="200"/>
                  <a:pt x="534" y="198"/>
                  <a:pt x="530" y="197"/>
                </a:cubicBezTo>
                <a:cubicBezTo>
                  <a:pt x="529" y="198"/>
                  <a:pt x="529" y="198"/>
                  <a:pt x="529" y="198"/>
                </a:cubicBezTo>
                <a:cubicBezTo>
                  <a:pt x="530" y="197"/>
                  <a:pt x="530" y="197"/>
                  <a:pt x="530" y="197"/>
                </a:cubicBezTo>
                <a:cubicBezTo>
                  <a:pt x="516" y="190"/>
                  <a:pt x="506" y="190"/>
                  <a:pt x="506" y="190"/>
                </a:cubicBezTo>
                <a:cubicBezTo>
                  <a:pt x="506" y="192"/>
                  <a:pt x="506" y="192"/>
                  <a:pt x="506" y="192"/>
                </a:cubicBezTo>
                <a:cubicBezTo>
                  <a:pt x="508" y="192"/>
                  <a:pt x="508" y="192"/>
                  <a:pt x="508" y="192"/>
                </a:cubicBezTo>
                <a:cubicBezTo>
                  <a:pt x="508" y="192"/>
                  <a:pt x="508" y="191"/>
                  <a:pt x="508" y="191"/>
                </a:cubicBezTo>
                <a:cubicBezTo>
                  <a:pt x="508" y="189"/>
                  <a:pt x="509" y="184"/>
                  <a:pt x="510" y="178"/>
                </a:cubicBezTo>
                <a:cubicBezTo>
                  <a:pt x="511" y="173"/>
                  <a:pt x="514" y="167"/>
                  <a:pt x="517" y="164"/>
                </a:cubicBezTo>
                <a:cubicBezTo>
                  <a:pt x="516" y="163"/>
                  <a:pt x="516" y="163"/>
                  <a:pt x="516" y="163"/>
                </a:cubicBezTo>
                <a:cubicBezTo>
                  <a:pt x="517" y="164"/>
                  <a:pt x="517" y="164"/>
                  <a:pt x="517" y="164"/>
                </a:cubicBezTo>
                <a:cubicBezTo>
                  <a:pt x="520" y="161"/>
                  <a:pt x="526" y="158"/>
                  <a:pt x="531" y="157"/>
                </a:cubicBezTo>
                <a:cubicBezTo>
                  <a:pt x="534" y="156"/>
                  <a:pt x="536" y="155"/>
                  <a:pt x="538" y="155"/>
                </a:cubicBezTo>
                <a:cubicBezTo>
                  <a:pt x="539" y="154"/>
                  <a:pt x="540" y="154"/>
                  <a:pt x="540" y="154"/>
                </a:cubicBezTo>
                <a:cubicBezTo>
                  <a:pt x="542" y="154"/>
                  <a:pt x="542" y="154"/>
                  <a:pt x="542" y="154"/>
                </a:cubicBezTo>
                <a:cubicBezTo>
                  <a:pt x="541" y="152"/>
                  <a:pt x="541" y="152"/>
                  <a:pt x="541" y="152"/>
                </a:cubicBezTo>
                <a:cubicBezTo>
                  <a:pt x="539" y="127"/>
                  <a:pt x="539" y="127"/>
                  <a:pt x="539" y="127"/>
                </a:cubicBezTo>
                <a:cubicBezTo>
                  <a:pt x="537" y="127"/>
                  <a:pt x="537" y="127"/>
                  <a:pt x="537" y="127"/>
                </a:cubicBezTo>
                <a:cubicBezTo>
                  <a:pt x="538" y="128"/>
                  <a:pt x="538" y="128"/>
                  <a:pt x="538" y="128"/>
                </a:cubicBezTo>
                <a:cubicBezTo>
                  <a:pt x="541" y="127"/>
                  <a:pt x="541" y="127"/>
                  <a:pt x="541" y="127"/>
                </a:cubicBezTo>
                <a:cubicBezTo>
                  <a:pt x="542" y="126"/>
                  <a:pt x="542" y="126"/>
                  <a:pt x="542" y="126"/>
                </a:cubicBezTo>
                <a:cubicBezTo>
                  <a:pt x="541" y="125"/>
                  <a:pt x="541" y="125"/>
                  <a:pt x="541" y="125"/>
                </a:cubicBezTo>
                <a:cubicBezTo>
                  <a:pt x="534" y="114"/>
                  <a:pt x="534" y="114"/>
                  <a:pt x="534" y="114"/>
                </a:cubicBezTo>
                <a:cubicBezTo>
                  <a:pt x="533" y="115"/>
                  <a:pt x="533" y="115"/>
                  <a:pt x="533" y="115"/>
                </a:cubicBezTo>
                <a:cubicBezTo>
                  <a:pt x="535" y="115"/>
                  <a:pt x="535" y="115"/>
                  <a:pt x="535" y="115"/>
                </a:cubicBezTo>
                <a:cubicBezTo>
                  <a:pt x="537" y="110"/>
                  <a:pt x="537" y="110"/>
                  <a:pt x="537" y="110"/>
                </a:cubicBezTo>
                <a:cubicBezTo>
                  <a:pt x="538" y="109"/>
                  <a:pt x="538" y="109"/>
                  <a:pt x="538" y="109"/>
                </a:cubicBezTo>
                <a:cubicBezTo>
                  <a:pt x="537" y="108"/>
                  <a:pt x="537" y="108"/>
                  <a:pt x="537" y="108"/>
                </a:cubicBezTo>
                <a:cubicBezTo>
                  <a:pt x="537" y="108"/>
                  <a:pt x="536" y="107"/>
                  <a:pt x="534" y="104"/>
                </a:cubicBezTo>
                <a:cubicBezTo>
                  <a:pt x="531" y="101"/>
                  <a:pt x="527" y="95"/>
                  <a:pt x="523" y="90"/>
                </a:cubicBezTo>
                <a:cubicBezTo>
                  <a:pt x="521" y="87"/>
                  <a:pt x="519" y="84"/>
                  <a:pt x="518" y="82"/>
                </a:cubicBezTo>
                <a:cubicBezTo>
                  <a:pt x="517" y="80"/>
                  <a:pt x="516" y="78"/>
                  <a:pt x="516" y="77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4" y="72"/>
                  <a:pt x="513" y="68"/>
                  <a:pt x="513" y="65"/>
                </a:cubicBezTo>
                <a:cubicBezTo>
                  <a:pt x="512" y="64"/>
                  <a:pt x="512" y="63"/>
                  <a:pt x="512" y="62"/>
                </a:cubicBezTo>
                <a:cubicBezTo>
                  <a:pt x="512" y="61"/>
                  <a:pt x="512" y="60"/>
                  <a:pt x="512" y="60"/>
                </a:cubicBezTo>
                <a:cubicBezTo>
                  <a:pt x="512" y="60"/>
                  <a:pt x="512" y="60"/>
                  <a:pt x="512" y="60"/>
                </a:cubicBezTo>
                <a:cubicBezTo>
                  <a:pt x="512" y="60"/>
                  <a:pt x="512" y="60"/>
                  <a:pt x="512" y="60"/>
                </a:cubicBezTo>
                <a:cubicBezTo>
                  <a:pt x="506" y="51"/>
                  <a:pt x="503" y="47"/>
                  <a:pt x="502" y="44"/>
                </a:cubicBezTo>
                <a:cubicBezTo>
                  <a:pt x="501" y="42"/>
                  <a:pt x="501" y="42"/>
                  <a:pt x="501" y="42"/>
                </a:cubicBezTo>
                <a:cubicBezTo>
                  <a:pt x="501" y="42"/>
                  <a:pt x="501" y="42"/>
                  <a:pt x="501" y="42"/>
                </a:cubicBezTo>
                <a:cubicBezTo>
                  <a:pt x="501" y="42"/>
                  <a:pt x="501" y="42"/>
                  <a:pt x="501" y="42"/>
                </a:cubicBezTo>
                <a:cubicBezTo>
                  <a:pt x="496" y="38"/>
                  <a:pt x="496" y="38"/>
                  <a:pt x="496" y="38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6" y="40"/>
                  <a:pt x="496" y="40"/>
                  <a:pt x="496" y="40"/>
                </a:cubicBezTo>
                <a:cubicBezTo>
                  <a:pt x="497" y="40"/>
                  <a:pt x="498" y="38"/>
                  <a:pt x="498" y="34"/>
                </a:cubicBezTo>
                <a:cubicBezTo>
                  <a:pt x="498" y="31"/>
                  <a:pt x="498" y="28"/>
                  <a:pt x="495" y="24"/>
                </a:cubicBezTo>
                <a:cubicBezTo>
                  <a:pt x="495" y="23"/>
                  <a:pt x="495" y="23"/>
                  <a:pt x="495" y="23"/>
                </a:cubicBezTo>
                <a:cubicBezTo>
                  <a:pt x="495" y="23"/>
                  <a:pt x="495" y="23"/>
                  <a:pt x="495" y="23"/>
                </a:cubicBezTo>
                <a:cubicBezTo>
                  <a:pt x="493" y="20"/>
                  <a:pt x="490" y="17"/>
                  <a:pt x="487" y="16"/>
                </a:cubicBezTo>
                <a:cubicBezTo>
                  <a:pt x="484" y="15"/>
                  <a:pt x="481" y="14"/>
                  <a:pt x="478" y="14"/>
                </a:cubicBezTo>
                <a:cubicBezTo>
                  <a:pt x="475" y="14"/>
                  <a:pt x="473" y="15"/>
                  <a:pt x="471" y="15"/>
                </a:cubicBezTo>
                <a:cubicBezTo>
                  <a:pt x="471" y="16"/>
                  <a:pt x="471" y="16"/>
                  <a:pt x="471" y="16"/>
                </a:cubicBezTo>
                <a:cubicBezTo>
                  <a:pt x="471" y="15"/>
                  <a:pt x="471" y="15"/>
                  <a:pt x="471" y="15"/>
                </a:cubicBezTo>
                <a:cubicBezTo>
                  <a:pt x="470" y="14"/>
                  <a:pt x="470" y="14"/>
                  <a:pt x="469" y="13"/>
                </a:cubicBezTo>
                <a:cubicBezTo>
                  <a:pt x="468" y="13"/>
                  <a:pt x="468" y="11"/>
                  <a:pt x="467" y="10"/>
                </a:cubicBezTo>
                <a:cubicBezTo>
                  <a:pt x="467" y="9"/>
                  <a:pt x="465" y="7"/>
                  <a:pt x="463" y="7"/>
                </a:cubicBezTo>
                <a:cubicBezTo>
                  <a:pt x="463" y="6"/>
                  <a:pt x="462" y="6"/>
                  <a:pt x="462" y="6"/>
                </a:cubicBezTo>
                <a:cubicBezTo>
                  <a:pt x="461" y="6"/>
                  <a:pt x="460" y="7"/>
                  <a:pt x="459" y="8"/>
                </a:cubicBezTo>
                <a:cubicBezTo>
                  <a:pt x="458" y="9"/>
                  <a:pt x="457" y="10"/>
                  <a:pt x="457" y="11"/>
                </a:cubicBezTo>
                <a:cubicBezTo>
                  <a:pt x="456" y="12"/>
                  <a:pt x="456" y="13"/>
                  <a:pt x="456" y="13"/>
                </a:cubicBezTo>
                <a:cubicBezTo>
                  <a:pt x="458" y="13"/>
                  <a:pt x="458" y="13"/>
                  <a:pt x="458" y="13"/>
                </a:cubicBezTo>
                <a:cubicBezTo>
                  <a:pt x="458" y="12"/>
                  <a:pt x="458" y="12"/>
                  <a:pt x="458" y="12"/>
                </a:cubicBezTo>
                <a:cubicBezTo>
                  <a:pt x="455" y="12"/>
                  <a:pt x="455" y="12"/>
                  <a:pt x="455" y="12"/>
                </a:cubicBezTo>
                <a:cubicBezTo>
                  <a:pt x="454" y="12"/>
                  <a:pt x="454" y="12"/>
                  <a:pt x="454" y="12"/>
                </a:cubicBezTo>
                <a:cubicBezTo>
                  <a:pt x="453" y="12"/>
                  <a:pt x="449" y="13"/>
                  <a:pt x="444" y="14"/>
                </a:cubicBezTo>
                <a:cubicBezTo>
                  <a:pt x="427" y="18"/>
                  <a:pt x="396" y="25"/>
                  <a:pt x="381" y="25"/>
                </a:cubicBezTo>
                <a:cubicBezTo>
                  <a:pt x="381" y="25"/>
                  <a:pt x="381" y="25"/>
                  <a:pt x="381" y="25"/>
                </a:cubicBezTo>
                <a:cubicBezTo>
                  <a:pt x="381" y="25"/>
                  <a:pt x="381" y="25"/>
                  <a:pt x="381" y="25"/>
                </a:cubicBezTo>
                <a:cubicBezTo>
                  <a:pt x="377" y="26"/>
                  <a:pt x="371" y="26"/>
                  <a:pt x="365" y="26"/>
                </a:cubicBezTo>
                <a:cubicBezTo>
                  <a:pt x="353" y="26"/>
                  <a:pt x="338" y="25"/>
                  <a:pt x="326" y="25"/>
                </a:cubicBezTo>
                <a:cubicBezTo>
                  <a:pt x="320" y="25"/>
                  <a:pt x="315" y="24"/>
                  <a:pt x="311" y="24"/>
                </a:cubicBezTo>
                <a:cubicBezTo>
                  <a:pt x="307" y="24"/>
                  <a:pt x="305" y="24"/>
                  <a:pt x="305" y="24"/>
                </a:cubicBezTo>
                <a:cubicBezTo>
                  <a:pt x="304" y="24"/>
                  <a:pt x="304" y="24"/>
                  <a:pt x="304" y="24"/>
                </a:cubicBezTo>
                <a:cubicBezTo>
                  <a:pt x="304" y="24"/>
                  <a:pt x="304" y="24"/>
                  <a:pt x="304" y="24"/>
                </a:cubicBezTo>
                <a:cubicBezTo>
                  <a:pt x="300" y="29"/>
                  <a:pt x="300" y="29"/>
                  <a:pt x="300" y="29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28"/>
                  <a:pt x="301" y="28"/>
                  <a:pt x="301" y="28"/>
                </a:cubicBezTo>
                <a:cubicBezTo>
                  <a:pt x="296" y="28"/>
                  <a:pt x="296" y="28"/>
                  <a:pt x="296" y="28"/>
                </a:cubicBezTo>
                <a:cubicBezTo>
                  <a:pt x="294" y="28"/>
                  <a:pt x="294" y="28"/>
                  <a:pt x="294" y="28"/>
                </a:cubicBezTo>
                <a:cubicBezTo>
                  <a:pt x="294" y="29"/>
                  <a:pt x="294" y="29"/>
                  <a:pt x="294" y="29"/>
                </a:cubicBezTo>
                <a:cubicBezTo>
                  <a:pt x="293" y="36"/>
                  <a:pt x="293" y="36"/>
                  <a:pt x="293" y="36"/>
                </a:cubicBezTo>
                <a:cubicBezTo>
                  <a:pt x="294" y="36"/>
                  <a:pt x="294" y="36"/>
                  <a:pt x="294" y="36"/>
                </a:cubicBezTo>
                <a:cubicBezTo>
                  <a:pt x="294" y="35"/>
                  <a:pt x="294" y="35"/>
                  <a:pt x="294" y="35"/>
                </a:cubicBezTo>
                <a:cubicBezTo>
                  <a:pt x="294" y="35"/>
                  <a:pt x="292" y="35"/>
                  <a:pt x="291" y="36"/>
                </a:cubicBezTo>
                <a:cubicBezTo>
                  <a:pt x="289" y="37"/>
                  <a:pt x="287" y="38"/>
                  <a:pt x="285" y="39"/>
                </a:cubicBezTo>
                <a:cubicBezTo>
                  <a:pt x="284" y="40"/>
                  <a:pt x="284" y="41"/>
                  <a:pt x="284" y="42"/>
                </a:cubicBezTo>
                <a:cubicBezTo>
                  <a:pt x="283" y="44"/>
                  <a:pt x="282" y="48"/>
                  <a:pt x="282" y="48"/>
                </a:cubicBezTo>
                <a:cubicBezTo>
                  <a:pt x="283" y="48"/>
                  <a:pt x="283" y="48"/>
                  <a:pt x="283" y="48"/>
                </a:cubicBezTo>
                <a:cubicBezTo>
                  <a:pt x="284" y="47"/>
                  <a:pt x="284" y="47"/>
                  <a:pt x="284" y="47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73" y="44"/>
                  <a:pt x="273" y="44"/>
                  <a:pt x="273" y="44"/>
                </a:cubicBezTo>
                <a:cubicBezTo>
                  <a:pt x="273" y="46"/>
                  <a:pt x="273" y="46"/>
                  <a:pt x="273" y="46"/>
                </a:cubicBezTo>
                <a:cubicBezTo>
                  <a:pt x="274" y="46"/>
                  <a:pt x="274" y="46"/>
                  <a:pt x="274" y="46"/>
                </a:cubicBezTo>
                <a:cubicBezTo>
                  <a:pt x="277" y="41"/>
                  <a:pt x="277" y="41"/>
                  <a:pt x="277" y="41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6" y="42"/>
                  <a:pt x="276" y="42"/>
                  <a:pt x="276" y="42"/>
                </a:cubicBezTo>
                <a:cubicBezTo>
                  <a:pt x="276" y="42"/>
                  <a:pt x="286" y="36"/>
                  <a:pt x="290" y="34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90" y="34"/>
                  <a:pt x="290" y="34"/>
                  <a:pt x="290" y="34"/>
                </a:cubicBezTo>
                <a:cubicBezTo>
                  <a:pt x="291" y="33"/>
                  <a:pt x="293" y="31"/>
                  <a:pt x="295" y="29"/>
                </a:cubicBezTo>
                <a:cubicBezTo>
                  <a:pt x="300" y="23"/>
                  <a:pt x="306" y="14"/>
                  <a:pt x="306" y="14"/>
                </a:cubicBezTo>
                <a:cubicBezTo>
                  <a:pt x="307" y="13"/>
                  <a:pt x="307" y="13"/>
                  <a:pt x="307" y="13"/>
                </a:cubicBezTo>
                <a:cubicBezTo>
                  <a:pt x="306" y="12"/>
                  <a:pt x="306" y="12"/>
                  <a:pt x="306" y="12"/>
                </a:cubicBezTo>
                <a:cubicBezTo>
                  <a:pt x="303" y="10"/>
                  <a:pt x="303" y="10"/>
                  <a:pt x="303" y="10"/>
                </a:cubicBezTo>
                <a:cubicBezTo>
                  <a:pt x="302" y="8"/>
                  <a:pt x="302" y="8"/>
                  <a:pt x="302" y="8"/>
                </a:cubicBezTo>
                <a:cubicBezTo>
                  <a:pt x="301" y="10"/>
                  <a:pt x="301" y="10"/>
                  <a:pt x="301" y="10"/>
                </a:cubicBezTo>
                <a:cubicBezTo>
                  <a:pt x="301" y="10"/>
                  <a:pt x="300" y="11"/>
                  <a:pt x="299" y="13"/>
                </a:cubicBezTo>
                <a:cubicBezTo>
                  <a:pt x="298" y="16"/>
                  <a:pt x="295" y="20"/>
                  <a:pt x="293" y="23"/>
                </a:cubicBezTo>
                <a:cubicBezTo>
                  <a:pt x="292" y="25"/>
                  <a:pt x="290" y="26"/>
                  <a:pt x="289" y="28"/>
                </a:cubicBezTo>
                <a:cubicBezTo>
                  <a:pt x="288" y="29"/>
                  <a:pt x="287" y="29"/>
                  <a:pt x="287" y="29"/>
                </a:cubicBezTo>
                <a:cubicBezTo>
                  <a:pt x="287" y="31"/>
                  <a:pt x="287" y="31"/>
                  <a:pt x="287" y="31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29"/>
                  <a:pt x="287" y="30"/>
                  <a:pt x="286" y="30"/>
                </a:cubicBezTo>
                <a:cubicBezTo>
                  <a:pt x="285" y="30"/>
                  <a:pt x="284" y="31"/>
                  <a:pt x="282" y="32"/>
                </a:cubicBezTo>
                <a:cubicBezTo>
                  <a:pt x="276" y="35"/>
                  <a:pt x="267" y="40"/>
                  <a:pt x="258" y="40"/>
                </a:cubicBezTo>
                <a:cubicBezTo>
                  <a:pt x="254" y="40"/>
                  <a:pt x="250" y="39"/>
                  <a:pt x="247" y="37"/>
                </a:cubicBezTo>
                <a:cubicBezTo>
                  <a:pt x="247" y="36"/>
                  <a:pt x="247" y="36"/>
                  <a:pt x="247" y="36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239" y="31"/>
                  <a:pt x="234" y="24"/>
                  <a:pt x="231" y="19"/>
                </a:cubicBezTo>
                <a:cubicBezTo>
                  <a:pt x="230" y="16"/>
                  <a:pt x="229" y="14"/>
                  <a:pt x="229" y="12"/>
                </a:cubicBezTo>
                <a:cubicBezTo>
                  <a:pt x="229" y="11"/>
                  <a:pt x="228" y="10"/>
                  <a:pt x="228" y="10"/>
                </a:cubicBezTo>
                <a:cubicBezTo>
                  <a:pt x="228" y="9"/>
                  <a:pt x="228" y="9"/>
                  <a:pt x="228" y="9"/>
                </a:cubicBezTo>
                <a:cubicBezTo>
                  <a:pt x="228" y="9"/>
                  <a:pt x="228" y="9"/>
                  <a:pt x="228" y="9"/>
                </a:cubicBezTo>
                <a:cubicBezTo>
                  <a:pt x="227" y="9"/>
                  <a:pt x="227" y="9"/>
                  <a:pt x="227" y="9"/>
                </a:cubicBezTo>
                <a:cubicBezTo>
                  <a:pt x="226" y="11"/>
                  <a:pt x="226" y="11"/>
                  <a:pt x="226" y="11"/>
                </a:cubicBezTo>
                <a:cubicBezTo>
                  <a:pt x="226" y="11"/>
                  <a:pt x="228" y="11"/>
                  <a:pt x="230" y="12"/>
                </a:cubicBezTo>
                <a:cubicBezTo>
                  <a:pt x="232" y="12"/>
                  <a:pt x="234" y="13"/>
                  <a:pt x="236" y="13"/>
                </a:cubicBezTo>
                <a:cubicBezTo>
                  <a:pt x="236" y="13"/>
                  <a:pt x="236" y="13"/>
                  <a:pt x="236" y="13"/>
                </a:cubicBezTo>
                <a:cubicBezTo>
                  <a:pt x="236" y="13"/>
                  <a:pt x="236" y="13"/>
                  <a:pt x="236" y="13"/>
                </a:cubicBezTo>
                <a:cubicBezTo>
                  <a:pt x="237" y="14"/>
                  <a:pt x="240" y="16"/>
                  <a:pt x="242" y="18"/>
                </a:cubicBezTo>
                <a:cubicBezTo>
                  <a:pt x="243" y="19"/>
                  <a:pt x="244" y="20"/>
                  <a:pt x="245" y="20"/>
                </a:cubicBezTo>
                <a:cubicBezTo>
                  <a:pt x="246" y="21"/>
                  <a:pt x="246" y="21"/>
                  <a:pt x="246" y="21"/>
                </a:cubicBezTo>
                <a:cubicBezTo>
                  <a:pt x="247" y="23"/>
                  <a:pt x="247" y="23"/>
                  <a:pt x="247" y="23"/>
                </a:cubicBezTo>
                <a:cubicBezTo>
                  <a:pt x="248" y="21"/>
                  <a:pt x="248" y="21"/>
                  <a:pt x="248" y="21"/>
                </a:cubicBezTo>
                <a:cubicBezTo>
                  <a:pt x="250" y="18"/>
                  <a:pt x="250" y="18"/>
                  <a:pt x="250" y="18"/>
                </a:cubicBezTo>
                <a:cubicBezTo>
                  <a:pt x="250" y="17"/>
                  <a:pt x="250" y="17"/>
                  <a:pt x="250" y="17"/>
                </a:cubicBezTo>
                <a:cubicBezTo>
                  <a:pt x="250" y="16"/>
                  <a:pt x="250" y="16"/>
                  <a:pt x="250" y="16"/>
                </a:cubicBezTo>
                <a:cubicBezTo>
                  <a:pt x="250" y="16"/>
                  <a:pt x="248" y="15"/>
                  <a:pt x="246" y="13"/>
                </a:cubicBezTo>
                <a:cubicBezTo>
                  <a:pt x="244" y="11"/>
                  <a:pt x="242" y="8"/>
                  <a:pt x="240" y="7"/>
                </a:cubicBezTo>
                <a:cubicBezTo>
                  <a:pt x="240" y="7"/>
                  <a:pt x="240" y="7"/>
                  <a:pt x="240" y="7"/>
                </a:cubicBezTo>
                <a:cubicBezTo>
                  <a:pt x="239" y="7"/>
                  <a:pt x="239" y="7"/>
                  <a:pt x="239" y="7"/>
                </a:cubicBezTo>
                <a:cubicBezTo>
                  <a:pt x="237" y="6"/>
                  <a:pt x="233" y="4"/>
                  <a:pt x="229" y="3"/>
                </a:cubicBezTo>
                <a:cubicBezTo>
                  <a:pt x="226" y="1"/>
                  <a:pt x="222" y="0"/>
                  <a:pt x="219" y="0"/>
                </a:cubicBezTo>
                <a:cubicBezTo>
                  <a:pt x="217" y="0"/>
                  <a:pt x="215" y="0"/>
                  <a:pt x="212" y="1"/>
                </a:cubicBezTo>
                <a:cubicBezTo>
                  <a:pt x="207" y="2"/>
                  <a:pt x="202" y="4"/>
                  <a:pt x="197" y="6"/>
                </a:cubicBezTo>
                <a:cubicBezTo>
                  <a:pt x="192" y="7"/>
                  <a:pt x="188" y="9"/>
                  <a:pt x="186" y="9"/>
                </a:cubicBezTo>
                <a:cubicBezTo>
                  <a:pt x="186" y="11"/>
                  <a:pt x="186" y="11"/>
                  <a:pt x="186" y="11"/>
                </a:cubicBezTo>
                <a:cubicBezTo>
                  <a:pt x="186" y="9"/>
                  <a:pt x="186" y="9"/>
                  <a:pt x="186" y="9"/>
                </a:cubicBezTo>
                <a:cubicBezTo>
                  <a:pt x="180" y="9"/>
                  <a:pt x="175" y="12"/>
                  <a:pt x="169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7" y="12"/>
                  <a:pt x="165" y="13"/>
                  <a:pt x="163" y="15"/>
                </a:cubicBezTo>
                <a:cubicBezTo>
                  <a:pt x="160" y="17"/>
                  <a:pt x="157" y="19"/>
                  <a:pt x="154" y="22"/>
                </a:cubicBezTo>
                <a:cubicBezTo>
                  <a:pt x="151" y="24"/>
                  <a:pt x="148" y="26"/>
                  <a:pt x="146" y="27"/>
                </a:cubicBezTo>
                <a:cubicBezTo>
                  <a:pt x="144" y="28"/>
                  <a:pt x="141" y="28"/>
                  <a:pt x="138" y="29"/>
                </a:cubicBezTo>
                <a:cubicBezTo>
                  <a:pt x="135" y="29"/>
                  <a:pt x="132" y="30"/>
                  <a:pt x="130" y="33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28" y="34"/>
                  <a:pt x="127" y="34"/>
                  <a:pt x="126" y="36"/>
                </a:cubicBezTo>
                <a:cubicBezTo>
                  <a:pt x="124" y="37"/>
                  <a:pt x="123" y="38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18" y="43"/>
                  <a:pt x="116" y="46"/>
                  <a:pt x="115" y="47"/>
                </a:cubicBezTo>
                <a:cubicBezTo>
                  <a:pt x="114" y="48"/>
                  <a:pt x="113" y="49"/>
                  <a:pt x="113" y="49"/>
                </a:cubicBezTo>
                <a:cubicBezTo>
                  <a:pt x="113" y="50"/>
                  <a:pt x="112" y="50"/>
                  <a:pt x="112" y="50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98" y="54"/>
                  <a:pt x="85" y="56"/>
                  <a:pt x="75" y="57"/>
                </a:cubicBezTo>
                <a:cubicBezTo>
                  <a:pt x="70" y="57"/>
                  <a:pt x="66" y="58"/>
                  <a:pt x="64" y="58"/>
                </a:cubicBezTo>
                <a:cubicBezTo>
                  <a:pt x="62" y="58"/>
                  <a:pt x="61" y="58"/>
                  <a:pt x="60" y="58"/>
                </a:cubicBezTo>
                <a:cubicBezTo>
                  <a:pt x="60" y="58"/>
                  <a:pt x="59" y="58"/>
                  <a:pt x="59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3" y="62"/>
                  <a:pt x="53" y="62"/>
                  <a:pt x="53" y="62"/>
                </a:cubicBezTo>
                <a:cubicBezTo>
                  <a:pt x="54" y="63"/>
                  <a:pt x="54" y="63"/>
                  <a:pt x="54" y="63"/>
                </a:cubicBezTo>
                <a:cubicBezTo>
                  <a:pt x="53" y="62"/>
                  <a:pt x="53" y="62"/>
                  <a:pt x="53" y="62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69"/>
                  <a:pt x="35" y="69"/>
                  <a:pt x="35" y="69"/>
                </a:cubicBezTo>
                <a:cubicBezTo>
                  <a:pt x="29" y="70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10" y="81"/>
                  <a:pt x="10" y="81"/>
                  <a:pt x="10" y="81"/>
                </a:cubicBezTo>
                <a:cubicBezTo>
                  <a:pt x="9" y="82"/>
                  <a:pt x="9" y="82"/>
                  <a:pt x="9" y="82"/>
                </a:cubicBezTo>
                <a:cubicBezTo>
                  <a:pt x="9" y="83"/>
                  <a:pt x="9" y="83"/>
                  <a:pt x="9" y="83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7"/>
                  <a:pt x="11" y="87"/>
                  <a:pt x="11" y="87"/>
                </a:cubicBezTo>
                <a:cubicBezTo>
                  <a:pt x="12" y="86"/>
                  <a:pt x="12" y="86"/>
                  <a:pt x="12" y="86"/>
                </a:cubicBezTo>
                <a:cubicBezTo>
                  <a:pt x="18" y="85"/>
                  <a:pt x="18" y="85"/>
                  <a:pt x="18" y="85"/>
                </a:cubicBezTo>
                <a:cubicBezTo>
                  <a:pt x="17" y="84"/>
                  <a:pt x="17" y="84"/>
                  <a:pt x="17" y="84"/>
                </a:cubicBezTo>
                <a:cubicBezTo>
                  <a:pt x="17" y="85"/>
                  <a:pt x="17" y="85"/>
                  <a:pt x="17" y="85"/>
                </a:cubicBezTo>
                <a:cubicBezTo>
                  <a:pt x="24" y="88"/>
                  <a:pt x="24" y="88"/>
                  <a:pt x="24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7"/>
                  <a:pt x="26" y="87"/>
                  <a:pt x="26" y="87"/>
                </a:cubicBezTo>
                <a:cubicBezTo>
                  <a:pt x="31" y="76"/>
                  <a:pt x="31" y="76"/>
                  <a:pt x="31" y="76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7"/>
                  <a:pt x="30" y="77"/>
                  <a:pt x="30" y="77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3"/>
                  <a:pt x="36" y="73"/>
                  <a:pt x="36" y="73"/>
                </a:cubicBezTo>
                <a:cubicBezTo>
                  <a:pt x="35" y="72"/>
                  <a:pt x="35" y="72"/>
                  <a:pt x="35" y="72"/>
                </a:cubicBezTo>
                <a:cubicBezTo>
                  <a:pt x="34" y="79"/>
                  <a:pt x="34" y="79"/>
                  <a:pt x="34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4" y="78"/>
                  <a:pt x="34" y="78"/>
                  <a:pt x="34" y="78"/>
                </a:cubicBezTo>
                <a:cubicBezTo>
                  <a:pt x="34" y="78"/>
                  <a:pt x="33" y="79"/>
                  <a:pt x="31" y="80"/>
                </a:cubicBezTo>
                <a:cubicBezTo>
                  <a:pt x="30" y="81"/>
                  <a:pt x="29" y="82"/>
                  <a:pt x="28" y="83"/>
                </a:cubicBezTo>
                <a:cubicBezTo>
                  <a:pt x="27" y="84"/>
                  <a:pt x="27" y="85"/>
                  <a:pt x="27" y="86"/>
                </a:cubicBezTo>
                <a:cubicBezTo>
                  <a:pt x="27" y="87"/>
                  <a:pt x="27" y="87"/>
                  <a:pt x="27" y="87"/>
                </a:cubicBezTo>
                <a:cubicBezTo>
                  <a:pt x="27" y="87"/>
                  <a:pt x="27" y="87"/>
                  <a:pt x="27" y="87"/>
                </a:cubicBezTo>
                <a:cubicBezTo>
                  <a:pt x="28" y="89"/>
                  <a:pt x="29" y="92"/>
                  <a:pt x="29" y="94"/>
                </a:cubicBezTo>
                <a:cubicBezTo>
                  <a:pt x="30" y="96"/>
                  <a:pt x="30" y="97"/>
                  <a:pt x="30" y="98"/>
                </a:cubicBezTo>
                <a:cubicBezTo>
                  <a:pt x="31" y="99"/>
                  <a:pt x="31" y="99"/>
                  <a:pt x="31" y="99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0" y="101"/>
                  <a:pt x="29" y="103"/>
                </a:cubicBezTo>
                <a:cubicBezTo>
                  <a:pt x="28" y="104"/>
                  <a:pt x="27" y="106"/>
                  <a:pt x="27" y="108"/>
                </a:cubicBezTo>
                <a:cubicBezTo>
                  <a:pt x="27" y="108"/>
                  <a:pt x="27" y="109"/>
                  <a:pt x="27" y="110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8" y="111"/>
                  <a:pt x="29" y="112"/>
                  <a:pt x="30" y="114"/>
                </a:cubicBezTo>
                <a:cubicBezTo>
                  <a:pt x="32" y="116"/>
                  <a:pt x="34" y="118"/>
                  <a:pt x="35" y="121"/>
                </a:cubicBezTo>
                <a:cubicBezTo>
                  <a:pt x="37" y="124"/>
                  <a:pt x="38" y="127"/>
                  <a:pt x="38" y="128"/>
                </a:cubicBezTo>
                <a:cubicBezTo>
                  <a:pt x="38" y="129"/>
                  <a:pt x="38" y="129"/>
                  <a:pt x="37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6" y="130"/>
                  <a:pt x="35" y="131"/>
                  <a:pt x="34" y="131"/>
                </a:cubicBezTo>
                <a:cubicBezTo>
                  <a:pt x="33" y="131"/>
                  <a:pt x="32" y="130"/>
                  <a:pt x="32" y="130"/>
                </a:cubicBezTo>
                <a:cubicBezTo>
                  <a:pt x="31" y="130"/>
                  <a:pt x="31" y="130"/>
                  <a:pt x="31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2" y="125"/>
                  <a:pt x="34" y="120"/>
                  <a:pt x="34" y="120"/>
                </a:cubicBezTo>
                <a:cubicBezTo>
                  <a:pt x="34" y="120"/>
                  <a:pt x="34" y="120"/>
                  <a:pt x="34" y="120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28" y="110"/>
                  <a:pt x="19" y="109"/>
                  <a:pt x="15" y="109"/>
                </a:cubicBezTo>
                <a:cubicBezTo>
                  <a:pt x="14" y="109"/>
                  <a:pt x="13" y="110"/>
                  <a:pt x="12" y="110"/>
                </a:cubicBezTo>
                <a:cubicBezTo>
                  <a:pt x="11" y="111"/>
                  <a:pt x="10" y="112"/>
                  <a:pt x="10" y="112"/>
                </a:cubicBezTo>
                <a:cubicBezTo>
                  <a:pt x="9" y="113"/>
                  <a:pt x="9" y="113"/>
                  <a:pt x="9" y="113"/>
                </a:cubicBezTo>
                <a:cubicBezTo>
                  <a:pt x="9" y="114"/>
                  <a:pt x="9" y="114"/>
                  <a:pt x="9" y="114"/>
                </a:cubicBezTo>
                <a:cubicBezTo>
                  <a:pt x="10" y="116"/>
                  <a:pt x="10" y="120"/>
                  <a:pt x="11" y="124"/>
                </a:cubicBezTo>
                <a:cubicBezTo>
                  <a:pt x="11" y="127"/>
                  <a:pt x="12" y="131"/>
                  <a:pt x="13" y="134"/>
                </a:cubicBezTo>
                <a:cubicBezTo>
                  <a:pt x="13" y="134"/>
                  <a:pt x="13" y="134"/>
                  <a:pt x="13" y="13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16" y="138"/>
                  <a:pt x="16" y="141"/>
                  <a:pt x="16" y="144"/>
                </a:cubicBezTo>
                <a:cubicBezTo>
                  <a:pt x="16" y="148"/>
                  <a:pt x="15" y="153"/>
                  <a:pt x="13" y="159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61"/>
                  <a:pt x="12" y="162"/>
                  <a:pt x="10" y="163"/>
                </a:cubicBezTo>
                <a:cubicBezTo>
                  <a:pt x="8" y="164"/>
                  <a:pt x="6" y="165"/>
                  <a:pt x="4" y="168"/>
                </a:cubicBezTo>
                <a:cubicBezTo>
                  <a:pt x="5" y="169"/>
                  <a:pt x="5" y="169"/>
                  <a:pt x="5" y="169"/>
                </a:cubicBezTo>
                <a:cubicBezTo>
                  <a:pt x="4" y="168"/>
                  <a:pt x="4" y="168"/>
                  <a:pt x="4" y="168"/>
                </a:cubicBezTo>
                <a:cubicBezTo>
                  <a:pt x="3" y="168"/>
                  <a:pt x="3" y="169"/>
                  <a:pt x="3" y="170"/>
                </a:cubicBezTo>
                <a:cubicBezTo>
                  <a:pt x="3" y="172"/>
                  <a:pt x="3" y="174"/>
                  <a:pt x="2" y="176"/>
                </a:cubicBezTo>
                <a:cubicBezTo>
                  <a:pt x="2" y="178"/>
                  <a:pt x="2" y="179"/>
                  <a:pt x="1" y="180"/>
                </a:cubicBezTo>
                <a:cubicBezTo>
                  <a:pt x="0" y="182"/>
                  <a:pt x="0" y="182"/>
                  <a:pt x="0" y="182"/>
                </a:cubicBezTo>
                <a:cubicBezTo>
                  <a:pt x="2" y="182"/>
                  <a:pt x="2" y="182"/>
                  <a:pt x="2" y="182"/>
                </a:cubicBezTo>
                <a:cubicBezTo>
                  <a:pt x="8" y="183"/>
                  <a:pt x="15" y="188"/>
                  <a:pt x="21" y="194"/>
                </a:cubicBezTo>
                <a:cubicBezTo>
                  <a:pt x="24" y="197"/>
                  <a:pt x="26" y="200"/>
                  <a:pt x="28" y="203"/>
                </a:cubicBezTo>
                <a:cubicBezTo>
                  <a:pt x="30" y="206"/>
                  <a:pt x="31" y="209"/>
                  <a:pt x="31" y="210"/>
                </a:cubicBezTo>
                <a:cubicBezTo>
                  <a:pt x="31" y="211"/>
                  <a:pt x="31" y="212"/>
                  <a:pt x="30" y="212"/>
                </a:cubicBezTo>
                <a:cubicBezTo>
                  <a:pt x="30" y="213"/>
                  <a:pt x="29" y="213"/>
                  <a:pt x="28" y="214"/>
                </a:cubicBezTo>
                <a:cubicBezTo>
                  <a:pt x="27" y="215"/>
                  <a:pt x="27" y="217"/>
                  <a:pt x="27" y="219"/>
                </a:cubicBezTo>
                <a:cubicBezTo>
                  <a:pt x="27" y="220"/>
                  <a:pt x="27" y="221"/>
                  <a:pt x="27" y="221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28" y="224"/>
                  <a:pt x="28" y="226"/>
                  <a:pt x="29" y="228"/>
                </a:cubicBezTo>
                <a:cubicBezTo>
                  <a:pt x="30" y="229"/>
                  <a:pt x="32" y="231"/>
                  <a:pt x="34" y="232"/>
                </a:cubicBezTo>
                <a:cubicBezTo>
                  <a:pt x="35" y="232"/>
                  <a:pt x="35" y="232"/>
                  <a:pt x="35" y="232"/>
                </a:cubicBezTo>
                <a:cubicBezTo>
                  <a:pt x="35" y="232"/>
                  <a:pt x="35" y="232"/>
                  <a:pt x="35" y="232"/>
                </a:cubicBezTo>
                <a:cubicBezTo>
                  <a:pt x="35" y="232"/>
                  <a:pt x="35" y="232"/>
                  <a:pt x="36" y="233"/>
                </a:cubicBezTo>
                <a:cubicBezTo>
                  <a:pt x="36" y="234"/>
                  <a:pt x="36" y="234"/>
                  <a:pt x="36" y="235"/>
                </a:cubicBezTo>
                <a:cubicBezTo>
                  <a:pt x="36" y="237"/>
                  <a:pt x="36" y="239"/>
                  <a:pt x="35" y="241"/>
                </a:cubicBezTo>
                <a:cubicBezTo>
                  <a:pt x="35" y="242"/>
                  <a:pt x="35" y="244"/>
                  <a:pt x="35" y="245"/>
                </a:cubicBezTo>
                <a:cubicBezTo>
                  <a:pt x="35" y="245"/>
                  <a:pt x="35" y="246"/>
                  <a:pt x="35" y="246"/>
                </a:cubicBezTo>
                <a:cubicBezTo>
                  <a:pt x="35" y="247"/>
                  <a:pt x="35" y="247"/>
                  <a:pt x="35" y="247"/>
                </a:cubicBezTo>
                <a:cubicBezTo>
                  <a:pt x="36" y="247"/>
                  <a:pt x="36" y="247"/>
                  <a:pt x="36" y="247"/>
                </a:cubicBezTo>
                <a:cubicBezTo>
                  <a:pt x="36" y="246"/>
                  <a:pt x="36" y="246"/>
                  <a:pt x="36" y="246"/>
                </a:cubicBezTo>
                <a:cubicBezTo>
                  <a:pt x="36" y="247"/>
                  <a:pt x="36" y="247"/>
                  <a:pt x="36" y="247"/>
                </a:cubicBezTo>
                <a:cubicBezTo>
                  <a:pt x="37" y="247"/>
                  <a:pt x="38" y="248"/>
                  <a:pt x="38" y="248"/>
                </a:cubicBezTo>
                <a:cubicBezTo>
                  <a:pt x="39" y="249"/>
                  <a:pt x="39" y="249"/>
                  <a:pt x="39" y="251"/>
                </a:cubicBezTo>
                <a:cubicBezTo>
                  <a:pt x="39" y="252"/>
                  <a:pt x="38" y="255"/>
                  <a:pt x="37" y="258"/>
                </a:cubicBezTo>
                <a:cubicBezTo>
                  <a:pt x="36" y="260"/>
                  <a:pt x="35" y="262"/>
                  <a:pt x="34" y="264"/>
                </a:cubicBezTo>
                <a:cubicBezTo>
                  <a:pt x="35" y="264"/>
                  <a:pt x="35" y="264"/>
                  <a:pt x="35" y="264"/>
                </a:cubicBezTo>
                <a:cubicBezTo>
                  <a:pt x="34" y="263"/>
                  <a:pt x="34" y="263"/>
                  <a:pt x="34" y="263"/>
                </a:cubicBezTo>
                <a:cubicBezTo>
                  <a:pt x="33" y="265"/>
                  <a:pt x="32" y="267"/>
                  <a:pt x="32" y="268"/>
                </a:cubicBezTo>
                <a:cubicBezTo>
                  <a:pt x="32" y="270"/>
                  <a:pt x="33" y="271"/>
                  <a:pt x="33" y="273"/>
                </a:cubicBezTo>
                <a:cubicBezTo>
                  <a:pt x="35" y="275"/>
                  <a:pt x="36" y="277"/>
                  <a:pt x="38" y="279"/>
                </a:cubicBezTo>
                <a:cubicBezTo>
                  <a:pt x="40" y="281"/>
                  <a:pt x="41" y="283"/>
                  <a:pt x="42" y="285"/>
                </a:cubicBezTo>
                <a:cubicBezTo>
                  <a:pt x="42" y="285"/>
                  <a:pt x="42" y="285"/>
                  <a:pt x="42" y="285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2" y="286"/>
                  <a:pt x="42" y="288"/>
                  <a:pt x="41" y="289"/>
                </a:cubicBezTo>
                <a:cubicBezTo>
                  <a:pt x="41" y="290"/>
                  <a:pt x="40" y="291"/>
                  <a:pt x="40" y="293"/>
                </a:cubicBezTo>
                <a:cubicBezTo>
                  <a:pt x="40" y="294"/>
                  <a:pt x="40" y="294"/>
                  <a:pt x="40" y="295"/>
                </a:cubicBezTo>
                <a:cubicBezTo>
                  <a:pt x="41" y="296"/>
                  <a:pt x="42" y="296"/>
                  <a:pt x="42" y="297"/>
                </a:cubicBezTo>
                <a:cubicBezTo>
                  <a:pt x="45" y="298"/>
                  <a:pt x="49" y="299"/>
                  <a:pt x="51" y="300"/>
                </a:cubicBezTo>
                <a:cubicBezTo>
                  <a:pt x="52" y="300"/>
                  <a:pt x="52" y="301"/>
                  <a:pt x="53" y="302"/>
                </a:cubicBezTo>
                <a:cubicBezTo>
                  <a:pt x="53" y="303"/>
                  <a:pt x="54" y="304"/>
                  <a:pt x="54" y="306"/>
                </a:cubicBezTo>
                <a:cubicBezTo>
                  <a:pt x="54" y="310"/>
                  <a:pt x="55" y="313"/>
                  <a:pt x="57" y="315"/>
                </a:cubicBezTo>
                <a:cubicBezTo>
                  <a:pt x="58" y="318"/>
                  <a:pt x="59" y="320"/>
                  <a:pt x="59" y="323"/>
                </a:cubicBezTo>
                <a:cubicBezTo>
                  <a:pt x="59" y="324"/>
                  <a:pt x="59" y="326"/>
                  <a:pt x="58" y="327"/>
                </a:cubicBezTo>
                <a:cubicBezTo>
                  <a:pt x="58" y="328"/>
                  <a:pt x="58" y="328"/>
                  <a:pt x="58" y="328"/>
                </a:cubicBezTo>
                <a:cubicBezTo>
                  <a:pt x="58" y="328"/>
                  <a:pt x="58" y="328"/>
                  <a:pt x="58" y="328"/>
                </a:cubicBezTo>
                <a:cubicBezTo>
                  <a:pt x="58" y="330"/>
                  <a:pt x="57" y="335"/>
                  <a:pt x="56" y="340"/>
                </a:cubicBezTo>
                <a:cubicBezTo>
                  <a:pt x="55" y="342"/>
                  <a:pt x="55" y="345"/>
                  <a:pt x="54" y="346"/>
                </a:cubicBezTo>
                <a:cubicBezTo>
                  <a:pt x="53" y="348"/>
                  <a:pt x="52" y="349"/>
                  <a:pt x="52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0" y="352"/>
                  <a:pt x="50" y="352"/>
                  <a:pt x="50" y="352"/>
                </a:cubicBezTo>
                <a:cubicBezTo>
                  <a:pt x="48" y="354"/>
                  <a:pt x="48" y="354"/>
                  <a:pt x="48" y="354"/>
                </a:cubicBezTo>
                <a:cubicBezTo>
                  <a:pt x="51" y="355"/>
                  <a:pt x="51" y="355"/>
                  <a:pt x="51" y="355"/>
                </a:cubicBezTo>
                <a:cubicBezTo>
                  <a:pt x="62" y="358"/>
                  <a:pt x="62" y="358"/>
                  <a:pt x="62" y="358"/>
                </a:cubicBezTo>
                <a:cubicBezTo>
                  <a:pt x="62" y="358"/>
                  <a:pt x="62" y="358"/>
                  <a:pt x="62" y="358"/>
                </a:cubicBezTo>
                <a:cubicBezTo>
                  <a:pt x="63" y="357"/>
                  <a:pt x="63" y="357"/>
                  <a:pt x="63" y="357"/>
                </a:cubicBezTo>
                <a:cubicBezTo>
                  <a:pt x="66" y="355"/>
                  <a:pt x="66" y="355"/>
                  <a:pt x="66" y="355"/>
                </a:cubicBezTo>
                <a:cubicBezTo>
                  <a:pt x="67" y="354"/>
                  <a:pt x="67" y="354"/>
                  <a:pt x="67" y="354"/>
                </a:cubicBezTo>
                <a:cubicBezTo>
                  <a:pt x="66" y="353"/>
                  <a:pt x="66" y="353"/>
                  <a:pt x="66" y="353"/>
                </a:cubicBezTo>
                <a:cubicBezTo>
                  <a:pt x="63" y="349"/>
                  <a:pt x="63" y="349"/>
                  <a:pt x="63" y="349"/>
                </a:cubicBezTo>
                <a:cubicBezTo>
                  <a:pt x="62" y="349"/>
                  <a:pt x="62" y="349"/>
                  <a:pt x="62" y="349"/>
                </a:cubicBezTo>
                <a:cubicBezTo>
                  <a:pt x="63" y="350"/>
                  <a:pt x="63" y="350"/>
                  <a:pt x="63" y="350"/>
                </a:cubicBezTo>
                <a:cubicBezTo>
                  <a:pt x="66" y="346"/>
                  <a:pt x="66" y="346"/>
                  <a:pt x="66" y="346"/>
                </a:cubicBezTo>
                <a:cubicBezTo>
                  <a:pt x="65" y="345"/>
                  <a:pt x="65" y="345"/>
                  <a:pt x="65" y="345"/>
                </a:cubicBezTo>
                <a:cubicBezTo>
                  <a:pt x="65" y="347"/>
                  <a:pt x="65" y="347"/>
                  <a:pt x="65" y="347"/>
                </a:cubicBezTo>
                <a:cubicBezTo>
                  <a:pt x="83" y="350"/>
                  <a:pt x="83" y="350"/>
                  <a:pt x="83" y="350"/>
                </a:cubicBezTo>
                <a:cubicBezTo>
                  <a:pt x="84" y="348"/>
                  <a:pt x="84" y="348"/>
                  <a:pt x="84" y="348"/>
                </a:cubicBezTo>
                <a:cubicBezTo>
                  <a:pt x="82" y="348"/>
                  <a:pt x="82" y="348"/>
                  <a:pt x="82" y="348"/>
                </a:cubicBezTo>
                <a:cubicBezTo>
                  <a:pt x="80" y="357"/>
                  <a:pt x="80" y="357"/>
                  <a:pt x="80" y="357"/>
                </a:cubicBezTo>
                <a:cubicBezTo>
                  <a:pt x="79" y="358"/>
                  <a:pt x="79" y="358"/>
                  <a:pt x="79" y="358"/>
                </a:cubicBezTo>
                <a:cubicBezTo>
                  <a:pt x="80" y="359"/>
                  <a:pt x="80" y="359"/>
                  <a:pt x="80" y="359"/>
                </a:cubicBezTo>
                <a:cubicBezTo>
                  <a:pt x="91" y="369"/>
                  <a:pt x="91" y="369"/>
                  <a:pt x="91" y="369"/>
                </a:cubicBezTo>
                <a:cubicBezTo>
                  <a:pt x="93" y="372"/>
                  <a:pt x="93" y="372"/>
                  <a:pt x="93" y="372"/>
                </a:cubicBezTo>
                <a:cubicBezTo>
                  <a:pt x="93" y="368"/>
                  <a:pt x="93" y="368"/>
                  <a:pt x="93" y="368"/>
                </a:cubicBezTo>
                <a:cubicBezTo>
                  <a:pt x="93" y="362"/>
                  <a:pt x="93" y="362"/>
                  <a:pt x="93" y="362"/>
                </a:cubicBezTo>
                <a:cubicBezTo>
                  <a:pt x="92" y="362"/>
                  <a:pt x="92" y="362"/>
                  <a:pt x="92" y="362"/>
                </a:cubicBezTo>
                <a:cubicBezTo>
                  <a:pt x="91" y="363"/>
                  <a:pt x="91" y="363"/>
                  <a:pt x="91" y="363"/>
                </a:cubicBezTo>
                <a:cubicBezTo>
                  <a:pt x="121" y="374"/>
                  <a:pt x="121" y="374"/>
                  <a:pt x="121" y="374"/>
                </a:cubicBezTo>
                <a:cubicBezTo>
                  <a:pt x="121" y="372"/>
                  <a:pt x="121" y="372"/>
                  <a:pt x="121" y="372"/>
                </a:cubicBezTo>
                <a:cubicBezTo>
                  <a:pt x="120" y="373"/>
                  <a:pt x="120" y="373"/>
                  <a:pt x="120" y="373"/>
                </a:cubicBezTo>
                <a:cubicBezTo>
                  <a:pt x="121" y="381"/>
                  <a:pt x="121" y="381"/>
                  <a:pt x="121" y="381"/>
                </a:cubicBezTo>
                <a:cubicBezTo>
                  <a:pt x="122" y="383"/>
                  <a:pt x="122" y="383"/>
                  <a:pt x="122" y="383"/>
                </a:cubicBezTo>
                <a:cubicBezTo>
                  <a:pt x="123" y="382"/>
                  <a:pt x="123" y="382"/>
                  <a:pt x="123" y="382"/>
                </a:cubicBezTo>
                <a:cubicBezTo>
                  <a:pt x="141" y="374"/>
                  <a:pt x="141" y="374"/>
                  <a:pt x="141" y="374"/>
                </a:cubicBezTo>
                <a:cubicBezTo>
                  <a:pt x="140" y="372"/>
                  <a:pt x="140" y="372"/>
                  <a:pt x="140" y="372"/>
                </a:cubicBezTo>
                <a:cubicBezTo>
                  <a:pt x="139" y="374"/>
                  <a:pt x="139" y="374"/>
                  <a:pt x="139" y="374"/>
                </a:cubicBezTo>
                <a:cubicBezTo>
                  <a:pt x="149" y="380"/>
                  <a:pt x="149" y="380"/>
                  <a:pt x="149" y="380"/>
                </a:cubicBezTo>
                <a:cubicBezTo>
                  <a:pt x="150" y="379"/>
                  <a:pt x="150" y="379"/>
                  <a:pt x="150" y="379"/>
                </a:cubicBezTo>
                <a:cubicBezTo>
                  <a:pt x="149" y="378"/>
                  <a:pt x="149" y="378"/>
                  <a:pt x="149" y="378"/>
                </a:cubicBezTo>
                <a:cubicBezTo>
                  <a:pt x="149" y="378"/>
                  <a:pt x="145" y="380"/>
                  <a:pt x="141" y="383"/>
                </a:cubicBezTo>
                <a:cubicBezTo>
                  <a:pt x="139" y="385"/>
                  <a:pt x="137" y="386"/>
                  <a:pt x="136" y="388"/>
                </a:cubicBezTo>
                <a:cubicBezTo>
                  <a:pt x="135" y="389"/>
                  <a:pt x="135" y="390"/>
                  <a:pt x="134" y="390"/>
                </a:cubicBezTo>
                <a:cubicBezTo>
                  <a:pt x="134" y="391"/>
                  <a:pt x="133" y="392"/>
                  <a:pt x="133" y="393"/>
                </a:cubicBezTo>
                <a:cubicBezTo>
                  <a:pt x="133" y="394"/>
                  <a:pt x="133" y="394"/>
                  <a:pt x="134" y="395"/>
                </a:cubicBezTo>
                <a:cubicBezTo>
                  <a:pt x="134" y="395"/>
                  <a:pt x="134" y="395"/>
                  <a:pt x="134" y="395"/>
                </a:cubicBezTo>
                <a:cubicBezTo>
                  <a:pt x="134" y="395"/>
                  <a:pt x="134" y="395"/>
                  <a:pt x="134" y="395"/>
                </a:cubicBezTo>
                <a:cubicBezTo>
                  <a:pt x="135" y="396"/>
                  <a:pt x="136" y="397"/>
                  <a:pt x="138" y="397"/>
                </a:cubicBezTo>
                <a:cubicBezTo>
                  <a:pt x="141" y="397"/>
                  <a:pt x="143" y="398"/>
                  <a:pt x="146" y="398"/>
                </a:cubicBezTo>
                <a:cubicBezTo>
                  <a:pt x="147" y="398"/>
                  <a:pt x="148" y="399"/>
                  <a:pt x="149" y="399"/>
                </a:cubicBezTo>
                <a:cubicBezTo>
                  <a:pt x="149" y="399"/>
                  <a:pt x="150" y="400"/>
                  <a:pt x="150" y="400"/>
                </a:cubicBezTo>
                <a:cubicBezTo>
                  <a:pt x="150" y="400"/>
                  <a:pt x="150" y="400"/>
                  <a:pt x="150" y="400"/>
                </a:cubicBezTo>
                <a:cubicBezTo>
                  <a:pt x="150" y="400"/>
                  <a:pt x="150" y="400"/>
                  <a:pt x="150" y="400"/>
                </a:cubicBezTo>
                <a:cubicBezTo>
                  <a:pt x="150" y="401"/>
                  <a:pt x="151" y="402"/>
                  <a:pt x="151" y="404"/>
                </a:cubicBezTo>
                <a:cubicBezTo>
                  <a:pt x="152" y="406"/>
                  <a:pt x="152" y="409"/>
                  <a:pt x="152" y="412"/>
                </a:cubicBezTo>
                <a:cubicBezTo>
                  <a:pt x="153" y="414"/>
                  <a:pt x="154" y="417"/>
                  <a:pt x="156" y="418"/>
                </a:cubicBezTo>
                <a:cubicBezTo>
                  <a:pt x="157" y="419"/>
                  <a:pt x="159" y="420"/>
                  <a:pt x="161" y="420"/>
                </a:cubicBezTo>
                <a:cubicBezTo>
                  <a:pt x="163" y="420"/>
                  <a:pt x="165" y="419"/>
                  <a:pt x="167" y="418"/>
                </a:cubicBezTo>
                <a:cubicBezTo>
                  <a:pt x="169" y="417"/>
                  <a:pt x="171" y="416"/>
                  <a:pt x="171" y="415"/>
                </a:cubicBezTo>
                <a:cubicBezTo>
                  <a:pt x="172" y="415"/>
                  <a:pt x="172" y="415"/>
                  <a:pt x="172" y="415"/>
                </a:cubicBezTo>
                <a:cubicBezTo>
                  <a:pt x="172" y="414"/>
                  <a:pt x="172" y="414"/>
                  <a:pt x="172" y="414"/>
                </a:cubicBezTo>
                <a:cubicBezTo>
                  <a:pt x="172" y="414"/>
                  <a:pt x="172" y="414"/>
                  <a:pt x="172" y="414"/>
                </a:cubicBezTo>
                <a:cubicBezTo>
                  <a:pt x="172" y="414"/>
                  <a:pt x="172" y="413"/>
                  <a:pt x="173" y="413"/>
                </a:cubicBezTo>
                <a:cubicBezTo>
                  <a:pt x="174" y="412"/>
                  <a:pt x="175" y="411"/>
                  <a:pt x="177" y="410"/>
                </a:cubicBezTo>
                <a:cubicBezTo>
                  <a:pt x="177" y="410"/>
                  <a:pt x="178" y="409"/>
                  <a:pt x="178" y="409"/>
                </a:cubicBezTo>
                <a:cubicBezTo>
                  <a:pt x="179" y="409"/>
                  <a:pt x="179" y="409"/>
                  <a:pt x="179" y="409"/>
                </a:cubicBezTo>
                <a:cubicBezTo>
                  <a:pt x="178" y="408"/>
                  <a:pt x="178" y="408"/>
                  <a:pt x="178" y="408"/>
                </a:cubicBezTo>
                <a:cubicBezTo>
                  <a:pt x="178" y="409"/>
                  <a:pt x="178" y="409"/>
                  <a:pt x="178" y="409"/>
                </a:cubicBezTo>
                <a:cubicBezTo>
                  <a:pt x="183" y="410"/>
                  <a:pt x="183" y="410"/>
                  <a:pt x="183" y="410"/>
                </a:cubicBezTo>
                <a:cubicBezTo>
                  <a:pt x="185" y="411"/>
                  <a:pt x="185" y="411"/>
                  <a:pt x="185" y="411"/>
                </a:cubicBezTo>
                <a:cubicBezTo>
                  <a:pt x="185" y="409"/>
                  <a:pt x="185" y="409"/>
                  <a:pt x="185" y="409"/>
                </a:cubicBezTo>
                <a:cubicBezTo>
                  <a:pt x="185" y="409"/>
                  <a:pt x="186" y="406"/>
                  <a:pt x="186" y="403"/>
                </a:cubicBezTo>
                <a:cubicBezTo>
                  <a:pt x="186" y="402"/>
                  <a:pt x="186" y="401"/>
                  <a:pt x="186" y="401"/>
                </a:cubicBezTo>
                <a:cubicBezTo>
                  <a:pt x="186" y="400"/>
                  <a:pt x="185" y="400"/>
                  <a:pt x="185" y="400"/>
                </a:cubicBezTo>
                <a:cubicBezTo>
                  <a:pt x="185" y="399"/>
                  <a:pt x="184" y="399"/>
                  <a:pt x="184" y="399"/>
                </a:cubicBezTo>
                <a:cubicBezTo>
                  <a:pt x="183" y="399"/>
                  <a:pt x="183" y="399"/>
                  <a:pt x="182" y="399"/>
                </a:cubicBezTo>
                <a:cubicBezTo>
                  <a:pt x="181" y="398"/>
                  <a:pt x="179" y="397"/>
                  <a:pt x="178" y="397"/>
                </a:cubicBezTo>
                <a:cubicBezTo>
                  <a:pt x="178" y="396"/>
                  <a:pt x="177" y="396"/>
                  <a:pt x="177" y="396"/>
                </a:cubicBezTo>
                <a:cubicBezTo>
                  <a:pt x="176" y="396"/>
                  <a:pt x="176" y="396"/>
                  <a:pt x="176" y="396"/>
                </a:cubicBezTo>
                <a:cubicBezTo>
                  <a:pt x="175" y="397"/>
                  <a:pt x="175" y="397"/>
                  <a:pt x="175" y="397"/>
                </a:cubicBezTo>
                <a:cubicBezTo>
                  <a:pt x="177" y="396"/>
                  <a:pt x="177" y="396"/>
                  <a:pt x="177" y="396"/>
                </a:cubicBezTo>
                <a:cubicBezTo>
                  <a:pt x="176" y="388"/>
                  <a:pt x="176" y="388"/>
                  <a:pt x="176" y="388"/>
                </a:cubicBezTo>
                <a:cubicBezTo>
                  <a:pt x="174" y="389"/>
                  <a:pt x="174" y="389"/>
                  <a:pt x="174" y="389"/>
                </a:cubicBezTo>
                <a:cubicBezTo>
                  <a:pt x="174" y="390"/>
                  <a:pt x="174" y="390"/>
                  <a:pt x="174" y="390"/>
                </a:cubicBezTo>
                <a:cubicBezTo>
                  <a:pt x="174" y="390"/>
                  <a:pt x="176" y="391"/>
                  <a:pt x="179" y="392"/>
                </a:cubicBezTo>
                <a:cubicBezTo>
                  <a:pt x="183" y="393"/>
                  <a:pt x="187" y="394"/>
                  <a:pt x="191" y="395"/>
                </a:cubicBezTo>
                <a:cubicBezTo>
                  <a:pt x="195" y="397"/>
                  <a:pt x="198" y="399"/>
                  <a:pt x="200" y="401"/>
                </a:cubicBezTo>
                <a:cubicBezTo>
                  <a:pt x="202" y="402"/>
                  <a:pt x="202" y="403"/>
                  <a:pt x="203" y="403"/>
                </a:cubicBezTo>
                <a:cubicBezTo>
                  <a:pt x="204" y="404"/>
                  <a:pt x="204" y="404"/>
                  <a:pt x="204" y="404"/>
                </a:cubicBezTo>
                <a:cubicBezTo>
                  <a:pt x="204" y="404"/>
                  <a:pt x="204" y="404"/>
                  <a:pt x="204" y="404"/>
                </a:cubicBezTo>
                <a:cubicBezTo>
                  <a:pt x="205" y="405"/>
                  <a:pt x="205" y="405"/>
                  <a:pt x="205" y="405"/>
                </a:cubicBezTo>
                <a:cubicBezTo>
                  <a:pt x="206" y="405"/>
                  <a:pt x="206" y="405"/>
                  <a:pt x="206" y="405"/>
                </a:cubicBezTo>
                <a:cubicBezTo>
                  <a:pt x="222" y="398"/>
                  <a:pt x="222" y="398"/>
                  <a:pt x="222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8"/>
                  <a:pt x="220" y="398"/>
                  <a:pt x="220" y="398"/>
                </a:cubicBezTo>
                <a:cubicBezTo>
                  <a:pt x="226" y="404"/>
                  <a:pt x="226" y="404"/>
                  <a:pt x="226" y="404"/>
                </a:cubicBezTo>
                <a:cubicBezTo>
                  <a:pt x="227" y="403"/>
                  <a:pt x="227" y="403"/>
                  <a:pt x="227" y="403"/>
                </a:cubicBezTo>
                <a:cubicBezTo>
                  <a:pt x="226" y="403"/>
                  <a:pt x="226" y="403"/>
                  <a:pt x="226" y="403"/>
                </a:cubicBezTo>
                <a:cubicBezTo>
                  <a:pt x="220" y="409"/>
                  <a:pt x="220" y="409"/>
                  <a:pt x="220" y="409"/>
                </a:cubicBezTo>
                <a:cubicBezTo>
                  <a:pt x="219" y="410"/>
                  <a:pt x="219" y="410"/>
                  <a:pt x="219" y="410"/>
                </a:cubicBezTo>
                <a:cubicBezTo>
                  <a:pt x="220" y="411"/>
                  <a:pt x="220" y="411"/>
                  <a:pt x="220" y="411"/>
                </a:cubicBezTo>
                <a:cubicBezTo>
                  <a:pt x="220" y="411"/>
                  <a:pt x="221" y="412"/>
                  <a:pt x="222" y="414"/>
                </a:cubicBezTo>
                <a:cubicBezTo>
                  <a:pt x="224" y="416"/>
                  <a:pt x="225" y="417"/>
                  <a:pt x="226" y="418"/>
                </a:cubicBezTo>
                <a:cubicBezTo>
                  <a:pt x="226" y="418"/>
                  <a:pt x="226" y="418"/>
                  <a:pt x="226" y="418"/>
                </a:cubicBezTo>
                <a:cubicBezTo>
                  <a:pt x="226" y="418"/>
                  <a:pt x="226" y="418"/>
                  <a:pt x="226" y="418"/>
                </a:cubicBezTo>
                <a:cubicBezTo>
                  <a:pt x="226" y="418"/>
                  <a:pt x="227" y="419"/>
                  <a:pt x="227" y="420"/>
                </a:cubicBezTo>
                <a:cubicBezTo>
                  <a:pt x="228" y="421"/>
                  <a:pt x="229" y="423"/>
                  <a:pt x="230" y="424"/>
                </a:cubicBezTo>
                <a:cubicBezTo>
                  <a:pt x="230" y="425"/>
                  <a:pt x="230" y="426"/>
                  <a:pt x="230" y="426"/>
                </a:cubicBezTo>
                <a:cubicBezTo>
                  <a:pt x="231" y="427"/>
                  <a:pt x="231" y="427"/>
                  <a:pt x="231" y="427"/>
                </a:cubicBezTo>
                <a:cubicBezTo>
                  <a:pt x="231" y="428"/>
                  <a:pt x="231" y="428"/>
                  <a:pt x="231" y="428"/>
                </a:cubicBezTo>
                <a:cubicBezTo>
                  <a:pt x="233" y="428"/>
                  <a:pt x="233" y="428"/>
                  <a:pt x="233" y="428"/>
                </a:cubicBezTo>
                <a:cubicBezTo>
                  <a:pt x="239" y="425"/>
                  <a:pt x="239" y="425"/>
                  <a:pt x="239" y="425"/>
                </a:cubicBezTo>
                <a:cubicBezTo>
                  <a:pt x="240" y="425"/>
                  <a:pt x="240" y="425"/>
                  <a:pt x="240" y="425"/>
                </a:cubicBezTo>
                <a:cubicBezTo>
                  <a:pt x="240" y="424"/>
                  <a:pt x="240" y="424"/>
                  <a:pt x="240" y="424"/>
                </a:cubicBezTo>
                <a:cubicBezTo>
                  <a:pt x="242" y="419"/>
                  <a:pt x="242" y="419"/>
                  <a:pt x="242" y="419"/>
                </a:cubicBezTo>
                <a:cubicBezTo>
                  <a:pt x="240" y="418"/>
                  <a:pt x="240" y="418"/>
                  <a:pt x="240" y="418"/>
                </a:cubicBezTo>
                <a:cubicBezTo>
                  <a:pt x="240" y="420"/>
                  <a:pt x="240" y="420"/>
                  <a:pt x="240" y="420"/>
                </a:cubicBezTo>
                <a:cubicBezTo>
                  <a:pt x="261" y="426"/>
                  <a:pt x="261" y="426"/>
                  <a:pt x="261" y="426"/>
                </a:cubicBezTo>
                <a:cubicBezTo>
                  <a:pt x="261" y="426"/>
                  <a:pt x="261" y="426"/>
                  <a:pt x="261" y="426"/>
                </a:cubicBezTo>
                <a:cubicBezTo>
                  <a:pt x="261" y="426"/>
                  <a:pt x="261" y="426"/>
                  <a:pt x="261" y="426"/>
                </a:cubicBezTo>
                <a:cubicBezTo>
                  <a:pt x="275" y="431"/>
                  <a:pt x="275" y="431"/>
                  <a:pt x="275" y="431"/>
                </a:cubicBezTo>
                <a:cubicBezTo>
                  <a:pt x="275" y="429"/>
                  <a:pt x="275" y="429"/>
                  <a:pt x="275" y="429"/>
                </a:cubicBezTo>
                <a:cubicBezTo>
                  <a:pt x="274" y="429"/>
                  <a:pt x="274" y="429"/>
                  <a:pt x="274" y="429"/>
                </a:cubicBezTo>
                <a:cubicBezTo>
                  <a:pt x="278" y="446"/>
                  <a:pt x="278" y="446"/>
                  <a:pt x="278" y="446"/>
                </a:cubicBezTo>
                <a:cubicBezTo>
                  <a:pt x="278" y="447"/>
                  <a:pt x="278" y="447"/>
                  <a:pt x="278" y="447"/>
                </a:cubicBezTo>
                <a:cubicBezTo>
                  <a:pt x="279" y="447"/>
                  <a:pt x="279" y="447"/>
                  <a:pt x="279" y="447"/>
                </a:cubicBezTo>
                <a:cubicBezTo>
                  <a:pt x="292" y="447"/>
                  <a:pt x="292" y="447"/>
                  <a:pt x="292" y="447"/>
                </a:cubicBezTo>
                <a:cubicBezTo>
                  <a:pt x="292" y="445"/>
                  <a:pt x="292" y="445"/>
                  <a:pt x="292" y="445"/>
                </a:cubicBezTo>
                <a:cubicBezTo>
                  <a:pt x="290" y="446"/>
                  <a:pt x="290" y="446"/>
                  <a:pt x="290" y="446"/>
                </a:cubicBezTo>
                <a:cubicBezTo>
                  <a:pt x="296" y="461"/>
                  <a:pt x="296" y="461"/>
                  <a:pt x="296" y="461"/>
                </a:cubicBezTo>
                <a:cubicBezTo>
                  <a:pt x="296" y="462"/>
                  <a:pt x="296" y="462"/>
                  <a:pt x="296" y="462"/>
                </a:cubicBezTo>
                <a:cubicBezTo>
                  <a:pt x="297" y="462"/>
                  <a:pt x="297" y="462"/>
                  <a:pt x="297" y="462"/>
                </a:cubicBezTo>
                <a:cubicBezTo>
                  <a:pt x="301" y="462"/>
                  <a:pt x="301" y="462"/>
                  <a:pt x="301" y="462"/>
                </a:cubicBezTo>
                <a:cubicBezTo>
                  <a:pt x="301" y="460"/>
                  <a:pt x="301" y="460"/>
                  <a:pt x="301" y="460"/>
                </a:cubicBezTo>
                <a:cubicBezTo>
                  <a:pt x="299" y="460"/>
                  <a:pt x="299" y="460"/>
                  <a:pt x="299" y="460"/>
                </a:cubicBezTo>
                <a:cubicBezTo>
                  <a:pt x="299" y="471"/>
                  <a:pt x="299" y="471"/>
                  <a:pt x="299" y="471"/>
                </a:cubicBezTo>
                <a:cubicBezTo>
                  <a:pt x="299" y="473"/>
                  <a:pt x="299" y="473"/>
                  <a:pt x="299" y="473"/>
                </a:cubicBezTo>
                <a:cubicBezTo>
                  <a:pt x="301" y="472"/>
                  <a:pt x="301" y="472"/>
                  <a:pt x="301" y="472"/>
                </a:cubicBezTo>
                <a:cubicBezTo>
                  <a:pt x="315" y="470"/>
                  <a:pt x="315" y="470"/>
                  <a:pt x="315" y="470"/>
                </a:cubicBezTo>
                <a:cubicBezTo>
                  <a:pt x="316" y="470"/>
                  <a:pt x="316" y="470"/>
                  <a:pt x="316" y="470"/>
                </a:cubicBezTo>
                <a:cubicBezTo>
                  <a:pt x="316" y="469"/>
                  <a:pt x="316" y="469"/>
                  <a:pt x="316" y="469"/>
                </a:cubicBezTo>
                <a:cubicBezTo>
                  <a:pt x="320" y="459"/>
                  <a:pt x="320" y="459"/>
                  <a:pt x="320" y="459"/>
                </a:cubicBezTo>
                <a:cubicBezTo>
                  <a:pt x="319" y="459"/>
                  <a:pt x="319" y="459"/>
                  <a:pt x="319" y="459"/>
                </a:cubicBezTo>
                <a:cubicBezTo>
                  <a:pt x="319" y="460"/>
                  <a:pt x="319" y="460"/>
                  <a:pt x="319" y="460"/>
                </a:cubicBezTo>
                <a:cubicBezTo>
                  <a:pt x="323" y="460"/>
                  <a:pt x="323" y="460"/>
                  <a:pt x="323" y="460"/>
                </a:cubicBezTo>
                <a:cubicBezTo>
                  <a:pt x="324" y="460"/>
                  <a:pt x="324" y="460"/>
                  <a:pt x="324" y="460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4" y="459"/>
                  <a:pt x="325" y="457"/>
                  <a:pt x="326" y="455"/>
                </a:cubicBezTo>
                <a:cubicBezTo>
                  <a:pt x="327" y="454"/>
                  <a:pt x="328" y="452"/>
                  <a:pt x="331" y="452"/>
                </a:cubicBezTo>
                <a:cubicBezTo>
                  <a:pt x="331" y="451"/>
                  <a:pt x="331" y="451"/>
                  <a:pt x="331" y="451"/>
                </a:cubicBezTo>
                <a:cubicBezTo>
                  <a:pt x="330" y="452"/>
                  <a:pt x="330" y="452"/>
                  <a:pt x="330" y="452"/>
                </a:cubicBezTo>
                <a:cubicBezTo>
                  <a:pt x="331" y="452"/>
                  <a:pt x="332" y="453"/>
                  <a:pt x="333" y="454"/>
                </a:cubicBezTo>
                <a:cubicBezTo>
                  <a:pt x="334" y="455"/>
                  <a:pt x="335" y="457"/>
                  <a:pt x="335" y="459"/>
                </a:cubicBezTo>
                <a:cubicBezTo>
                  <a:pt x="336" y="460"/>
                  <a:pt x="336" y="460"/>
                  <a:pt x="336" y="461"/>
                </a:cubicBezTo>
                <a:cubicBezTo>
                  <a:pt x="336" y="462"/>
                  <a:pt x="336" y="462"/>
                  <a:pt x="336" y="462"/>
                </a:cubicBezTo>
                <a:cubicBezTo>
                  <a:pt x="336" y="462"/>
                  <a:pt x="336" y="462"/>
                  <a:pt x="336" y="462"/>
                </a:cubicBezTo>
                <a:cubicBezTo>
                  <a:pt x="336" y="463"/>
                  <a:pt x="336" y="463"/>
                  <a:pt x="336" y="463"/>
                </a:cubicBezTo>
                <a:cubicBezTo>
                  <a:pt x="337" y="463"/>
                  <a:pt x="337" y="463"/>
                  <a:pt x="337" y="463"/>
                </a:cubicBezTo>
                <a:cubicBezTo>
                  <a:pt x="343" y="463"/>
                  <a:pt x="343" y="463"/>
                  <a:pt x="343" y="463"/>
                </a:cubicBezTo>
                <a:cubicBezTo>
                  <a:pt x="343" y="461"/>
                  <a:pt x="343" y="461"/>
                  <a:pt x="343" y="461"/>
                </a:cubicBezTo>
                <a:cubicBezTo>
                  <a:pt x="341" y="461"/>
                  <a:pt x="341" y="461"/>
                  <a:pt x="341" y="461"/>
                </a:cubicBezTo>
                <a:cubicBezTo>
                  <a:pt x="340" y="465"/>
                  <a:pt x="340" y="465"/>
                  <a:pt x="340" y="465"/>
                </a:cubicBezTo>
                <a:cubicBezTo>
                  <a:pt x="339" y="468"/>
                  <a:pt x="339" y="468"/>
                  <a:pt x="339" y="468"/>
                </a:cubicBezTo>
                <a:cubicBezTo>
                  <a:pt x="342" y="467"/>
                  <a:pt x="342" y="467"/>
                  <a:pt x="342" y="467"/>
                </a:cubicBezTo>
                <a:cubicBezTo>
                  <a:pt x="350" y="464"/>
                  <a:pt x="350" y="464"/>
                  <a:pt x="350" y="464"/>
                </a:cubicBezTo>
                <a:cubicBezTo>
                  <a:pt x="350" y="463"/>
                  <a:pt x="350" y="463"/>
                  <a:pt x="350" y="463"/>
                </a:cubicBezTo>
                <a:cubicBezTo>
                  <a:pt x="348" y="463"/>
                  <a:pt x="348" y="463"/>
                  <a:pt x="348" y="463"/>
                </a:cubicBezTo>
                <a:cubicBezTo>
                  <a:pt x="352" y="473"/>
                  <a:pt x="352" y="473"/>
                  <a:pt x="352" y="473"/>
                </a:cubicBezTo>
                <a:cubicBezTo>
                  <a:pt x="354" y="472"/>
                  <a:pt x="354" y="472"/>
                  <a:pt x="354" y="472"/>
                </a:cubicBezTo>
                <a:cubicBezTo>
                  <a:pt x="352" y="471"/>
                  <a:pt x="352" y="471"/>
                  <a:pt x="352" y="471"/>
                </a:cubicBezTo>
                <a:cubicBezTo>
                  <a:pt x="352" y="471"/>
                  <a:pt x="352" y="473"/>
                  <a:pt x="351" y="474"/>
                </a:cubicBezTo>
                <a:cubicBezTo>
                  <a:pt x="350" y="476"/>
                  <a:pt x="349" y="478"/>
                  <a:pt x="349" y="480"/>
                </a:cubicBezTo>
                <a:cubicBezTo>
                  <a:pt x="349" y="481"/>
                  <a:pt x="349" y="482"/>
                  <a:pt x="350" y="482"/>
                </a:cubicBezTo>
                <a:cubicBezTo>
                  <a:pt x="350" y="483"/>
                  <a:pt x="351" y="483"/>
                  <a:pt x="352" y="483"/>
                </a:cubicBezTo>
                <a:cubicBezTo>
                  <a:pt x="353" y="483"/>
                  <a:pt x="354" y="483"/>
                  <a:pt x="355" y="482"/>
                </a:cubicBezTo>
                <a:cubicBezTo>
                  <a:pt x="358" y="481"/>
                  <a:pt x="361" y="479"/>
                  <a:pt x="361" y="479"/>
                </a:cubicBezTo>
                <a:cubicBezTo>
                  <a:pt x="360" y="478"/>
                  <a:pt x="360" y="478"/>
                  <a:pt x="360" y="478"/>
                </a:cubicBezTo>
                <a:cubicBezTo>
                  <a:pt x="360" y="479"/>
                  <a:pt x="360" y="479"/>
                  <a:pt x="360" y="479"/>
                </a:cubicBezTo>
                <a:cubicBezTo>
                  <a:pt x="371" y="483"/>
                  <a:pt x="371" y="483"/>
                  <a:pt x="371" y="483"/>
                </a:cubicBezTo>
                <a:cubicBezTo>
                  <a:pt x="372" y="484"/>
                  <a:pt x="372" y="484"/>
                  <a:pt x="372" y="484"/>
                </a:cubicBezTo>
                <a:cubicBezTo>
                  <a:pt x="373" y="482"/>
                  <a:pt x="373" y="482"/>
                  <a:pt x="373" y="482"/>
                </a:cubicBezTo>
                <a:cubicBezTo>
                  <a:pt x="377" y="469"/>
                  <a:pt x="377" y="469"/>
                  <a:pt x="377" y="469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6" y="469"/>
                  <a:pt x="376" y="469"/>
                  <a:pt x="376" y="469"/>
                </a:cubicBezTo>
                <a:cubicBezTo>
                  <a:pt x="376" y="469"/>
                  <a:pt x="376" y="469"/>
                  <a:pt x="376" y="469"/>
                </a:cubicBezTo>
                <a:cubicBezTo>
                  <a:pt x="377" y="468"/>
                  <a:pt x="383" y="461"/>
                  <a:pt x="392" y="460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60"/>
                  <a:pt x="391" y="460"/>
                  <a:pt x="391" y="460"/>
                </a:cubicBezTo>
                <a:cubicBezTo>
                  <a:pt x="408" y="460"/>
                  <a:pt x="408" y="460"/>
                  <a:pt x="408" y="460"/>
                </a:cubicBezTo>
                <a:cubicBezTo>
                  <a:pt x="408" y="459"/>
                  <a:pt x="408" y="459"/>
                  <a:pt x="408" y="459"/>
                </a:cubicBezTo>
                <a:cubicBezTo>
                  <a:pt x="406" y="459"/>
                  <a:pt x="406" y="459"/>
                  <a:pt x="406" y="459"/>
                </a:cubicBezTo>
                <a:cubicBezTo>
                  <a:pt x="406" y="459"/>
                  <a:pt x="407" y="461"/>
                  <a:pt x="408" y="463"/>
                </a:cubicBezTo>
                <a:cubicBezTo>
                  <a:pt x="409" y="465"/>
                  <a:pt x="412" y="467"/>
                  <a:pt x="416" y="467"/>
                </a:cubicBezTo>
                <a:cubicBezTo>
                  <a:pt x="417" y="467"/>
                  <a:pt x="418" y="467"/>
                  <a:pt x="419" y="467"/>
                </a:cubicBezTo>
                <a:cubicBezTo>
                  <a:pt x="419" y="467"/>
                  <a:pt x="419" y="467"/>
                  <a:pt x="419" y="467"/>
                </a:cubicBezTo>
                <a:cubicBezTo>
                  <a:pt x="419" y="467"/>
                  <a:pt x="419" y="467"/>
                  <a:pt x="419" y="467"/>
                </a:cubicBezTo>
                <a:cubicBezTo>
                  <a:pt x="423" y="466"/>
                  <a:pt x="425" y="463"/>
                  <a:pt x="426" y="461"/>
                </a:cubicBezTo>
                <a:cubicBezTo>
                  <a:pt x="428" y="459"/>
                  <a:pt x="428" y="456"/>
                  <a:pt x="428" y="456"/>
                </a:cubicBezTo>
                <a:cubicBezTo>
                  <a:pt x="427" y="456"/>
                  <a:pt x="427" y="456"/>
                  <a:pt x="427" y="456"/>
                </a:cubicBezTo>
                <a:cubicBezTo>
                  <a:pt x="427" y="457"/>
                  <a:pt x="427" y="457"/>
                  <a:pt x="427" y="457"/>
                </a:cubicBezTo>
                <a:cubicBezTo>
                  <a:pt x="428" y="457"/>
                  <a:pt x="428" y="457"/>
                  <a:pt x="428" y="457"/>
                </a:cubicBezTo>
                <a:cubicBezTo>
                  <a:pt x="429" y="456"/>
                  <a:pt x="435" y="452"/>
                  <a:pt x="444" y="449"/>
                </a:cubicBezTo>
                <a:cubicBezTo>
                  <a:pt x="444" y="448"/>
                  <a:pt x="444" y="448"/>
                  <a:pt x="444" y="448"/>
                </a:cubicBezTo>
                <a:cubicBezTo>
                  <a:pt x="444" y="449"/>
                  <a:pt x="444" y="449"/>
                  <a:pt x="444" y="449"/>
                </a:cubicBezTo>
                <a:cubicBezTo>
                  <a:pt x="447" y="449"/>
                  <a:pt x="450" y="449"/>
                  <a:pt x="452" y="449"/>
                </a:cubicBezTo>
                <a:cubicBezTo>
                  <a:pt x="454" y="449"/>
                  <a:pt x="455" y="449"/>
                  <a:pt x="456" y="449"/>
                </a:cubicBezTo>
                <a:cubicBezTo>
                  <a:pt x="456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8" y="448"/>
                  <a:pt x="458" y="448"/>
                  <a:pt x="458" y="448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6" y="455"/>
                  <a:pt x="466" y="455"/>
                  <a:pt x="466" y="455"/>
                </a:cubicBezTo>
                <a:cubicBezTo>
                  <a:pt x="466" y="455"/>
                  <a:pt x="467" y="455"/>
                  <a:pt x="468" y="455"/>
                </a:cubicBezTo>
                <a:cubicBezTo>
                  <a:pt x="470" y="455"/>
                  <a:pt x="474" y="455"/>
                  <a:pt x="477" y="456"/>
                </a:cubicBezTo>
                <a:cubicBezTo>
                  <a:pt x="478" y="456"/>
                  <a:pt x="480" y="456"/>
                  <a:pt x="481" y="456"/>
                </a:cubicBezTo>
                <a:cubicBezTo>
                  <a:pt x="481" y="456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8"/>
                  <a:pt x="483" y="460"/>
                  <a:pt x="483" y="462"/>
                </a:cubicBezTo>
                <a:cubicBezTo>
                  <a:pt x="483" y="463"/>
                  <a:pt x="483" y="464"/>
                  <a:pt x="483" y="464"/>
                </a:cubicBezTo>
                <a:cubicBezTo>
                  <a:pt x="483" y="465"/>
                  <a:pt x="483" y="466"/>
                  <a:pt x="483" y="466"/>
                </a:cubicBezTo>
                <a:cubicBezTo>
                  <a:pt x="483" y="467"/>
                  <a:pt x="483" y="467"/>
                  <a:pt x="483" y="467"/>
                </a:cubicBezTo>
                <a:cubicBezTo>
                  <a:pt x="484" y="467"/>
                  <a:pt x="484" y="467"/>
                  <a:pt x="484" y="467"/>
                </a:cubicBezTo>
                <a:cubicBezTo>
                  <a:pt x="517" y="472"/>
                  <a:pt x="517" y="472"/>
                  <a:pt x="517" y="472"/>
                </a:cubicBezTo>
                <a:cubicBezTo>
                  <a:pt x="517" y="471"/>
                  <a:pt x="517" y="471"/>
                  <a:pt x="517" y="471"/>
                </a:cubicBezTo>
                <a:cubicBezTo>
                  <a:pt x="517" y="472"/>
                  <a:pt x="517" y="472"/>
                  <a:pt x="517" y="472"/>
                </a:cubicBezTo>
                <a:cubicBezTo>
                  <a:pt x="535" y="478"/>
                  <a:pt x="535" y="478"/>
                  <a:pt x="535" y="478"/>
                </a:cubicBezTo>
                <a:cubicBezTo>
                  <a:pt x="537" y="478"/>
                  <a:pt x="537" y="478"/>
                  <a:pt x="537" y="478"/>
                </a:cubicBezTo>
                <a:cubicBezTo>
                  <a:pt x="537" y="477"/>
                  <a:pt x="537" y="477"/>
                  <a:pt x="537" y="477"/>
                </a:cubicBezTo>
                <a:cubicBezTo>
                  <a:pt x="539" y="468"/>
                  <a:pt x="539" y="468"/>
                  <a:pt x="539" y="468"/>
                </a:cubicBezTo>
                <a:cubicBezTo>
                  <a:pt x="539" y="467"/>
                  <a:pt x="539" y="467"/>
                  <a:pt x="539" y="467"/>
                </a:cubicBezTo>
                <a:cubicBezTo>
                  <a:pt x="538" y="467"/>
                  <a:pt x="538" y="467"/>
                  <a:pt x="538" y="467"/>
                </a:cubicBezTo>
                <a:cubicBezTo>
                  <a:pt x="538" y="467"/>
                  <a:pt x="537" y="467"/>
                  <a:pt x="536" y="466"/>
                </a:cubicBezTo>
                <a:cubicBezTo>
                  <a:pt x="534" y="466"/>
                  <a:pt x="532" y="465"/>
                  <a:pt x="530" y="464"/>
                </a:cubicBezTo>
                <a:cubicBezTo>
                  <a:pt x="528" y="463"/>
                  <a:pt x="526" y="462"/>
                  <a:pt x="525" y="461"/>
                </a:cubicBezTo>
                <a:cubicBezTo>
                  <a:pt x="524" y="461"/>
                  <a:pt x="524" y="461"/>
                  <a:pt x="524" y="461"/>
                </a:cubicBezTo>
                <a:cubicBezTo>
                  <a:pt x="525" y="461"/>
                  <a:pt x="525" y="461"/>
                  <a:pt x="525" y="461"/>
                </a:cubicBezTo>
                <a:cubicBezTo>
                  <a:pt x="525" y="459"/>
                  <a:pt x="525" y="457"/>
                  <a:pt x="525" y="455"/>
                </a:cubicBezTo>
                <a:cubicBezTo>
                  <a:pt x="525" y="453"/>
                  <a:pt x="525" y="450"/>
                  <a:pt x="524" y="446"/>
                </a:cubicBezTo>
                <a:cubicBezTo>
                  <a:pt x="522" y="447"/>
                  <a:pt x="522" y="447"/>
                  <a:pt x="522" y="447"/>
                </a:cubicBezTo>
                <a:cubicBezTo>
                  <a:pt x="524" y="447"/>
                  <a:pt x="524" y="447"/>
                  <a:pt x="524" y="447"/>
                </a:cubicBezTo>
                <a:cubicBezTo>
                  <a:pt x="524" y="443"/>
                  <a:pt x="522" y="439"/>
                  <a:pt x="520" y="435"/>
                </a:cubicBezTo>
                <a:cubicBezTo>
                  <a:pt x="518" y="432"/>
                  <a:pt x="515" y="430"/>
                  <a:pt x="515" y="429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5" y="432"/>
                  <a:pt x="515" y="432"/>
                  <a:pt x="515" y="432"/>
                </a:cubicBezTo>
                <a:cubicBezTo>
                  <a:pt x="515" y="431"/>
                  <a:pt x="519" y="428"/>
                  <a:pt x="523" y="423"/>
                </a:cubicBezTo>
                <a:cubicBezTo>
                  <a:pt x="527" y="419"/>
                  <a:pt x="531" y="413"/>
                  <a:pt x="533" y="408"/>
                </a:cubicBezTo>
                <a:cubicBezTo>
                  <a:pt x="532" y="408"/>
                  <a:pt x="532" y="408"/>
                  <a:pt x="532" y="408"/>
                </a:cubicBezTo>
                <a:cubicBezTo>
                  <a:pt x="533" y="408"/>
                  <a:pt x="533" y="408"/>
                  <a:pt x="533" y="408"/>
                </a:cubicBezTo>
                <a:cubicBezTo>
                  <a:pt x="536" y="403"/>
                  <a:pt x="538" y="397"/>
                  <a:pt x="539" y="392"/>
                </a:cubicBezTo>
                <a:cubicBezTo>
                  <a:pt x="541" y="386"/>
                  <a:pt x="542" y="381"/>
                  <a:pt x="544" y="379"/>
                </a:cubicBezTo>
                <a:cubicBezTo>
                  <a:pt x="543" y="378"/>
                  <a:pt x="543" y="378"/>
                  <a:pt x="543" y="378"/>
                </a:cubicBezTo>
                <a:cubicBezTo>
                  <a:pt x="544" y="379"/>
                  <a:pt x="544" y="379"/>
                  <a:pt x="544" y="379"/>
                </a:cubicBezTo>
                <a:cubicBezTo>
                  <a:pt x="545" y="378"/>
                  <a:pt x="547" y="375"/>
                  <a:pt x="549" y="373"/>
                </a:cubicBezTo>
                <a:cubicBezTo>
                  <a:pt x="555" y="364"/>
                  <a:pt x="563" y="350"/>
                  <a:pt x="563" y="350"/>
                </a:cubicBezTo>
                <a:cubicBezTo>
                  <a:pt x="562" y="349"/>
                  <a:pt x="562" y="349"/>
                  <a:pt x="562" y="349"/>
                </a:cubicBezTo>
                <a:cubicBezTo>
                  <a:pt x="561" y="351"/>
                  <a:pt x="561" y="351"/>
                  <a:pt x="561" y="351"/>
                </a:cubicBezTo>
                <a:cubicBezTo>
                  <a:pt x="561" y="351"/>
                  <a:pt x="564" y="352"/>
                  <a:pt x="569" y="352"/>
                </a:cubicBezTo>
                <a:cubicBezTo>
                  <a:pt x="571" y="352"/>
                  <a:pt x="573" y="352"/>
                  <a:pt x="576" y="350"/>
                </a:cubicBezTo>
                <a:cubicBezTo>
                  <a:pt x="578" y="349"/>
                  <a:pt x="581" y="348"/>
                  <a:pt x="582" y="345"/>
                </a:cubicBezTo>
                <a:cubicBezTo>
                  <a:pt x="582" y="345"/>
                  <a:pt x="582" y="345"/>
                  <a:pt x="582" y="345"/>
                </a:cubicBezTo>
                <a:cubicBezTo>
                  <a:pt x="582" y="345"/>
                  <a:pt x="582" y="345"/>
                  <a:pt x="582" y="345"/>
                </a:cubicBezTo>
                <a:cubicBezTo>
                  <a:pt x="584" y="339"/>
                  <a:pt x="585" y="333"/>
                  <a:pt x="585" y="329"/>
                </a:cubicBezTo>
                <a:cubicBezTo>
                  <a:pt x="585" y="324"/>
                  <a:pt x="584" y="320"/>
                  <a:pt x="582" y="317"/>
                </a:cubicBezTo>
                <a:cubicBezTo>
                  <a:pt x="581" y="317"/>
                  <a:pt x="581" y="317"/>
                  <a:pt x="581" y="317"/>
                </a:cubicBezTo>
                <a:cubicBezTo>
                  <a:pt x="581" y="317"/>
                  <a:pt x="581" y="317"/>
                  <a:pt x="581" y="317"/>
                </a:cubicBezTo>
                <a:cubicBezTo>
                  <a:pt x="579" y="316"/>
                  <a:pt x="577" y="316"/>
                  <a:pt x="576" y="315"/>
                </a:cubicBezTo>
                <a:cubicBezTo>
                  <a:pt x="575" y="315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2" y="313"/>
                  <a:pt x="572" y="313"/>
                  <a:pt x="572" y="313"/>
                </a:cubicBezTo>
                <a:cubicBezTo>
                  <a:pt x="571" y="312"/>
                  <a:pt x="571" y="312"/>
                  <a:pt x="571" y="312"/>
                </a:cubicBezTo>
                <a:cubicBezTo>
                  <a:pt x="571" y="313"/>
                  <a:pt x="571" y="313"/>
                  <a:pt x="571" y="314"/>
                </a:cubicBezTo>
                <a:cubicBezTo>
                  <a:pt x="571" y="315"/>
                  <a:pt x="571" y="316"/>
                  <a:pt x="572" y="316"/>
                </a:cubicBezTo>
                <a:cubicBezTo>
                  <a:pt x="573" y="317"/>
                  <a:pt x="574" y="318"/>
                  <a:pt x="576" y="318"/>
                </a:cubicBezTo>
                <a:cubicBezTo>
                  <a:pt x="577" y="319"/>
                  <a:pt x="579" y="319"/>
                  <a:pt x="580" y="320"/>
                </a:cubicBezTo>
                <a:cubicBezTo>
                  <a:pt x="580" y="318"/>
                  <a:pt x="580" y="318"/>
                  <a:pt x="580" y="318"/>
                </a:cubicBezTo>
                <a:cubicBezTo>
                  <a:pt x="579" y="319"/>
                  <a:pt x="579" y="319"/>
                  <a:pt x="579" y="319"/>
                </a:cubicBezTo>
                <a:cubicBezTo>
                  <a:pt x="581" y="321"/>
                  <a:pt x="582" y="324"/>
                  <a:pt x="582" y="329"/>
                </a:cubicBezTo>
                <a:cubicBezTo>
                  <a:pt x="582" y="333"/>
                  <a:pt x="581" y="338"/>
                  <a:pt x="579" y="344"/>
                </a:cubicBezTo>
                <a:cubicBezTo>
                  <a:pt x="580" y="344"/>
                  <a:pt x="580" y="344"/>
                  <a:pt x="580" y="344"/>
                </a:cubicBezTo>
                <a:cubicBezTo>
                  <a:pt x="579" y="343"/>
                  <a:pt x="579" y="343"/>
                  <a:pt x="579" y="343"/>
                </a:cubicBezTo>
                <a:cubicBezTo>
                  <a:pt x="578" y="346"/>
                  <a:pt x="577" y="347"/>
                  <a:pt x="575" y="348"/>
                </a:cubicBezTo>
                <a:cubicBezTo>
                  <a:pt x="573" y="349"/>
                  <a:pt x="571" y="349"/>
                  <a:pt x="569" y="349"/>
                </a:cubicBezTo>
                <a:cubicBezTo>
                  <a:pt x="567" y="349"/>
                  <a:pt x="565" y="349"/>
                  <a:pt x="564" y="348"/>
                </a:cubicBezTo>
                <a:cubicBezTo>
                  <a:pt x="563" y="348"/>
                  <a:pt x="563" y="348"/>
                  <a:pt x="562" y="348"/>
                </a:cubicBezTo>
                <a:cubicBezTo>
                  <a:pt x="562" y="348"/>
                  <a:pt x="562" y="348"/>
                  <a:pt x="562" y="348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49"/>
                  <a:pt x="560" y="349"/>
                  <a:pt x="560" y="349"/>
                </a:cubicBezTo>
                <a:cubicBezTo>
                  <a:pt x="560" y="349"/>
                  <a:pt x="559" y="350"/>
                  <a:pt x="558" y="353"/>
                </a:cubicBezTo>
                <a:cubicBezTo>
                  <a:pt x="556" y="356"/>
                  <a:pt x="553" y="361"/>
                  <a:pt x="550" y="366"/>
                </a:cubicBezTo>
                <a:cubicBezTo>
                  <a:pt x="548" y="369"/>
                  <a:pt x="547" y="371"/>
                  <a:pt x="545" y="373"/>
                </a:cubicBezTo>
                <a:cubicBezTo>
                  <a:pt x="544" y="375"/>
                  <a:pt x="543" y="376"/>
                  <a:pt x="542" y="377"/>
                </a:cubicBezTo>
                <a:cubicBezTo>
                  <a:pt x="542" y="377"/>
                  <a:pt x="542" y="377"/>
                  <a:pt x="542" y="377"/>
                </a:cubicBezTo>
                <a:cubicBezTo>
                  <a:pt x="541" y="377"/>
                  <a:pt x="541" y="377"/>
                  <a:pt x="541" y="377"/>
                </a:cubicBezTo>
                <a:cubicBezTo>
                  <a:pt x="539" y="380"/>
                  <a:pt x="538" y="385"/>
                  <a:pt x="536" y="391"/>
                </a:cubicBezTo>
                <a:cubicBezTo>
                  <a:pt x="535" y="396"/>
                  <a:pt x="533" y="402"/>
                  <a:pt x="531" y="407"/>
                </a:cubicBezTo>
                <a:cubicBezTo>
                  <a:pt x="531" y="407"/>
                  <a:pt x="531" y="407"/>
                  <a:pt x="531" y="407"/>
                </a:cubicBezTo>
                <a:cubicBezTo>
                  <a:pt x="530" y="407"/>
                  <a:pt x="530" y="407"/>
                  <a:pt x="530" y="407"/>
                </a:cubicBezTo>
                <a:cubicBezTo>
                  <a:pt x="529" y="411"/>
                  <a:pt x="524" y="417"/>
                  <a:pt x="520" y="422"/>
                </a:cubicBezTo>
                <a:cubicBezTo>
                  <a:pt x="518" y="424"/>
                  <a:pt x="517" y="426"/>
                  <a:pt x="515" y="427"/>
                </a:cubicBezTo>
                <a:cubicBezTo>
                  <a:pt x="514" y="429"/>
                  <a:pt x="513" y="429"/>
                  <a:pt x="513" y="429"/>
                </a:cubicBezTo>
                <a:cubicBezTo>
                  <a:pt x="512" y="430"/>
                  <a:pt x="512" y="430"/>
                  <a:pt x="512" y="430"/>
                </a:cubicBezTo>
                <a:cubicBezTo>
                  <a:pt x="513" y="431"/>
                  <a:pt x="513" y="431"/>
                  <a:pt x="513" y="431"/>
                </a:cubicBezTo>
                <a:cubicBezTo>
                  <a:pt x="513" y="432"/>
                  <a:pt x="513" y="432"/>
                  <a:pt x="513" y="432"/>
                </a:cubicBezTo>
                <a:cubicBezTo>
                  <a:pt x="514" y="433"/>
                  <a:pt x="516" y="435"/>
                  <a:pt x="518" y="438"/>
                </a:cubicBezTo>
                <a:cubicBezTo>
                  <a:pt x="520" y="441"/>
                  <a:pt x="521" y="444"/>
                  <a:pt x="521" y="447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22" y="450"/>
                  <a:pt x="522" y="453"/>
                  <a:pt x="522" y="455"/>
                </a:cubicBezTo>
                <a:cubicBezTo>
                  <a:pt x="522" y="457"/>
                  <a:pt x="522" y="460"/>
                  <a:pt x="522" y="462"/>
                </a:cubicBezTo>
                <a:cubicBezTo>
                  <a:pt x="522" y="462"/>
                  <a:pt x="522" y="462"/>
                  <a:pt x="522" y="462"/>
                </a:cubicBezTo>
                <a:cubicBezTo>
                  <a:pt x="523" y="462"/>
                  <a:pt x="523" y="462"/>
                  <a:pt x="523" y="462"/>
                </a:cubicBezTo>
                <a:cubicBezTo>
                  <a:pt x="523" y="464"/>
                  <a:pt x="525" y="465"/>
                  <a:pt x="526" y="466"/>
                </a:cubicBezTo>
                <a:cubicBezTo>
                  <a:pt x="531" y="468"/>
                  <a:pt x="537" y="470"/>
                  <a:pt x="537" y="470"/>
                </a:cubicBezTo>
                <a:cubicBezTo>
                  <a:pt x="537" y="468"/>
                  <a:pt x="537" y="468"/>
                  <a:pt x="537" y="468"/>
                </a:cubicBezTo>
                <a:cubicBezTo>
                  <a:pt x="536" y="468"/>
                  <a:pt x="536" y="468"/>
                  <a:pt x="536" y="468"/>
                </a:cubicBezTo>
                <a:cubicBezTo>
                  <a:pt x="536" y="468"/>
                  <a:pt x="536" y="468"/>
                  <a:pt x="534" y="476"/>
                </a:cubicBezTo>
                <a:cubicBezTo>
                  <a:pt x="536" y="476"/>
                  <a:pt x="536" y="476"/>
                  <a:pt x="536" y="476"/>
                </a:cubicBezTo>
                <a:cubicBezTo>
                  <a:pt x="536" y="475"/>
                  <a:pt x="536" y="475"/>
                  <a:pt x="536" y="475"/>
                </a:cubicBezTo>
                <a:cubicBezTo>
                  <a:pt x="536" y="475"/>
                  <a:pt x="536" y="475"/>
                  <a:pt x="517" y="469"/>
                </a:cubicBezTo>
                <a:cubicBezTo>
                  <a:pt x="517" y="469"/>
                  <a:pt x="517" y="469"/>
                  <a:pt x="517" y="469"/>
                </a:cubicBezTo>
                <a:cubicBezTo>
                  <a:pt x="517" y="469"/>
                  <a:pt x="517" y="469"/>
                  <a:pt x="517" y="469"/>
                </a:cubicBezTo>
                <a:cubicBezTo>
                  <a:pt x="517" y="469"/>
                  <a:pt x="517" y="469"/>
                  <a:pt x="485" y="464"/>
                </a:cubicBezTo>
                <a:cubicBezTo>
                  <a:pt x="485" y="466"/>
                  <a:pt x="485" y="466"/>
                  <a:pt x="485" y="466"/>
                </a:cubicBezTo>
                <a:cubicBezTo>
                  <a:pt x="486" y="466"/>
                  <a:pt x="486" y="466"/>
                  <a:pt x="486" y="466"/>
                </a:cubicBezTo>
                <a:cubicBezTo>
                  <a:pt x="486" y="466"/>
                  <a:pt x="486" y="464"/>
                  <a:pt x="486" y="462"/>
                </a:cubicBezTo>
                <a:cubicBezTo>
                  <a:pt x="486" y="460"/>
                  <a:pt x="485" y="457"/>
                  <a:pt x="485" y="455"/>
                </a:cubicBezTo>
                <a:cubicBezTo>
                  <a:pt x="484" y="455"/>
                  <a:pt x="483" y="454"/>
                  <a:pt x="483" y="454"/>
                </a:cubicBezTo>
                <a:cubicBezTo>
                  <a:pt x="481" y="453"/>
                  <a:pt x="480" y="453"/>
                  <a:pt x="478" y="453"/>
                </a:cubicBezTo>
                <a:cubicBezTo>
                  <a:pt x="473" y="452"/>
                  <a:pt x="466" y="452"/>
                  <a:pt x="466" y="452"/>
                </a:cubicBezTo>
                <a:cubicBezTo>
                  <a:pt x="466" y="453"/>
                  <a:pt x="466" y="453"/>
                  <a:pt x="466" y="453"/>
                </a:cubicBezTo>
                <a:cubicBezTo>
                  <a:pt x="467" y="452"/>
                  <a:pt x="467" y="452"/>
                  <a:pt x="467" y="452"/>
                </a:cubicBezTo>
                <a:cubicBezTo>
                  <a:pt x="467" y="452"/>
                  <a:pt x="467" y="452"/>
                  <a:pt x="458" y="447"/>
                </a:cubicBezTo>
                <a:cubicBezTo>
                  <a:pt x="458" y="447"/>
                  <a:pt x="458" y="447"/>
                  <a:pt x="458" y="447"/>
                </a:cubicBezTo>
                <a:cubicBezTo>
                  <a:pt x="458" y="447"/>
                  <a:pt x="458" y="447"/>
                  <a:pt x="458" y="447"/>
                </a:cubicBezTo>
                <a:cubicBezTo>
                  <a:pt x="458" y="447"/>
                  <a:pt x="456" y="446"/>
                  <a:pt x="452" y="446"/>
                </a:cubicBezTo>
                <a:cubicBezTo>
                  <a:pt x="450" y="446"/>
                  <a:pt x="447" y="446"/>
                  <a:pt x="444" y="447"/>
                </a:cubicBezTo>
                <a:cubicBezTo>
                  <a:pt x="444" y="447"/>
                  <a:pt x="444" y="447"/>
                  <a:pt x="444" y="447"/>
                </a:cubicBezTo>
                <a:cubicBezTo>
                  <a:pt x="444" y="447"/>
                  <a:pt x="444" y="447"/>
                  <a:pt x="444" y="447"/>
                </a:cubicBezTo>
                <a:cubicBezTo>
                  <a:pt x="433" y="449"/>
                  <a:pt x="426" y="455"/>
                  <a:pt x="426" y="455"/>
                </a:cubicBezTo>
                <a:cubicBezTo>
                  <a:pt x="425" y="455"/>
                  <a:pt x="425" y="455"/>
                  <a:pt x="425" y="455"/>
                </a:cubicBezTo>
                <a:cubicBezTo>
                  <a:pt x="425" y="456"/>
                  <a:pt x="425" y="456"/>
                  <a:pt x="425" y="456"/>
                </a:cubicBezTo>
                <a:cubicBezTo>
                  <a:pt x="425" y="456"/>
                  <a:pt x="425" y="456"/>
                  <a:pt x="425" y="456"/>
                </a:cubicBezTo>
                <a:cubicBezTo>
                  <a:pt x="425" y="456"/>
                  <a:pt x="425" y="458"/>
                  <a:pt x="424" y="460"/>
                </a:cubicBezTo>
                <a:cubicBezTo>
                  <a:pt x="422" y="462"/>
                  <a:pt x="421" y="464"/>
                  <a:pt x="418" y="464"/>
                </a:cubicBezTo>
                <a:cubicBezTo>
                  <a:pt x="418" y="466"/>
                  <a:pt x="418" y="466"/>
                  <a:pt x="418" y="466"/>
                </a:cubicBezTo>
                <a:cubicBezTo>
                  <a:pt x="418" y="464"/>
                  <a:pt x="418" y="464"/>
                  <a:pt x="418" y="464"/>
                </a:cubicBezTo>
                <a:cubicBezTo>
                  <a:pt x="418" y="464"/>
                  <a:pt x="417" y="464"/>
                  <a:pt x="416" y="464"/>
                </a:cubicBezTo>
                <a:cubicBezTo>
                  <a:pt x="413" y="464"/>
                  <a:pt x="411" y="463"/>
                  <a:pt x="410" y="461"/>
                </a:cubicBezTo>
                <a:cubicBezTo>
                  <a:pt x="410" y="461"/>
                  <a:pt x="410" y="460"/>
                  <a:pt x="409" y="459"/>
                </a:cubicBezTo>
                <a:cubicBezTo>
                  <a:pt x="409" y="459"/>
                  <a:pt x="409" y="459"/>
                  <a:pt x="409" y="459"/>
                </a:cubicBezTo>
                <a:cubicBezTo>
                  <a:pt x="409" y="459"/>
                  <a:pt x="409" y="459"/>
                  <a:pt x="409" y="459"/>
                </a:cubicBezTo>
                <a:cubicBezTo>
                  <a:pt x="409" y="459"/>
                  <a:pt x="409" y="459"/>
                  <a:pt x="409" y="459"/>
                </a:cubicBezTo>
                <a:cubicBezTo>
                  <a:pt x="409" y="457"/>
                  <a:pt x="409" y="457"/>
                  <a:pt x="409" y="457"/>
                </a:cubicBezTo>
                <a:cubicBezTo>
                  <a:pt x="408" y="457"/>
                  <a:pt x="408" y="457"/>
                  <a:pt x="408" y="457"/>
                </a:cubicBezTo>
                <a:cubicBezTo>
                  <a:pt x="408" y="457"/>
                  <a:pt x="408" y="457"/>
                  <a:pt x="391" y="457"/>
                </a:cubicBezTo>
                <a:cubicBezTo>
                  <a:pt x="391" y="457"/>
                  <a:pt x="391" y="457"/>
                  <a:pt x="391" y="457"/>
                </a:cubicBezTo>
                <a:cubicBezTo>
                  <a:pt x="391" y="457"/>
                  <a:pt x="391" y="457"/>
                  <a:pt x="391" y="457"/>
                </a:cubicBezTo>
                <a:cubicBezTo>
                  <a:pt x="381" y="459"/>
                  <a:pt x="374" y="467"/>
                  <a:pt x="374" y="467"/>
                </a:cubicBezTo>
                <a:cubicBezTo>
                  <a:pt x="374" y="468"/>
                  <a:pt x="374" y="468"/>
                  <a:pt x="374" y="468"/>
                </a:cubicBezTo>
                <a:cubicBezTo>
                  <a:pt x="374" y="468"/>
                  <a:pt x="374" y="468"/>
                  <a:pt x="374" y="468"/>
                </a:cubicBezTo>
                <a:cubicBezTo>
                  <a:pt x="374" y="468"/>
                  <a:pt x="374" y="468"/>
                  <a:pt x="373" y="469"/>
                </a:cubicBezTo>
                <a:cubicBezTo>
                  <a:pt x="373" y="471"/>
                  <a:pt x="372" y="475"/>
                  <a:pt x="370" y="481"/>
                </a:cubicBezTo>
                <a:cubicBezTo>
                  <a:pt x="371" y="482"/>
                  <a:pt x="371" y="482"/>
                  <a:pt x="371" y="482"/>
                </a:cubicBezTo>
                <a:cubicBezTo>
                  <a:pt x="372" y="480"/>
                  <a:pt x="372" y="480"/>
                  <a:pt x="372" y="480"/>
                </a:cubicBezTo>
                <a:cubicBezTo>
                  <a:pt x="372" y="480"/>
                  <a:pt x="372" y="480"/>
                  <a:pt x="361" y="476"/>
                </a:cubicBezTo>
                <a:cubicBezTo>
                  <a:pt x="360" y="476"/>
                  <a:pt x="360" y="476"/>
                  <a:pt x="360" y="476"/>
                </a:cubicBezTo>
                <a:cubicBezTo>
                  <a:pt x="359" y="476"/>
                  <a:pt x="359" y="476"/>
                  <a:pt x="359" y="476"/>
                </a:cubicBezTo>
                <a:cubicBezTo>
                  <a:pt x="359" y="476"/>
                  <a:pt x="359" y="477"/>
                  <a:pt x="359" y="477"/>
                </a:cubicBezTo>
                <a:cubicBezTo>
                  <a:pt x="358" y="478"/>
                  <a:pt x="357" y="478"/>
                  <a:pt x="355" y="479"/>
                </a:cubicBezTo>
                <a:cubicBezTo>
                  <a:pt x="354" y="480"/>
                  <a:pt x="353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79"/>
                  <a:pt x="352" y="477"/>
                  <a:pt x="353" y="476"/>
                </a:cubicBezTo>
                <a:cubicBezTo>
                  <a:pt x="354" y="475"/>
                  <a:pt x="354" y="474"/>
                  <a:pt x="354" y="474"/>
                </a:cubicBezTo>
                <a:cubicBezTo>
                  <a:pt x="355" y="473"/>
                  <a:pt x="355" y="473"/>
                  <a:pt x="355" y="473"/>
                </a:cubicBezTo>
                <a:cubicBezTo>
                  <a:pt x="355" y="472"/>
                  <a:pt x="355" y="472"/>
                  <a:pt x="355" y="472"/>
                </a:cubicBezTo>
                <a:cubicBezTo>
                  <a:pt x="355" y="472"/>
                  <a:pt x="355" y="472"/>
                  <a:pt x="355" y="472"/>
                </a:cubicBezTo>
                <a:cubicBezTo>
                  <a:pt x="355" y="472"/>
                  <a:pt x="355" y="472"/>
                  <a:pt x="351" y="462"/>
                </a:cubicBezTo>
                <a:cubicBezTo>
                  <a:pt x="350" y="461"/>
                  <a:pt x="350" y="461"/>
                  <a:pt x="350" y="461"/>
                </a:cubicBezTo>
                <a:cubicBezTo>
                  <a:pt x="349" y="461"/>
                  <a:pt x="349" y="461"/>
                  <a:pt x="349" y="461"/>
                </a:cubicBezTo>
                <a:cubicBezTo>
                  <a:pt x="349" y="461"/>
                  <a:pt x="349" y="461"/>
                  <a:pt x="341" y="464"/>
                </a:cubicBezTo>
                <a:cubicBezTo>
                  <a:pt x="341" y="466"/>
                  <a:pt x="341" y="466"/>
                  <a:pt x="341" y="466"/>
                </a:cubicBezTo>
                <a:cubicBezTo>
                  <a:pt x="343" y="466"/>
                  <a:pt x="343" y="466"/>
                  <a:pt x="343" y="466"/>
                </a:cubicBezTo>
                <a:cubicBezTo>
                  <a:pt x="343" y="466"/>
                  <a:pt x="343" y="466"/>
                  <a:pt x="344" y="462"/>
                </a:cubicBezTo>
                <a:cubicBezTo>
                  <a:pt x="345" y="460"/>
                  <a:pt x="345" y="460"/>
                  <a:pt x="345" y="460"/>
                </a:cubicBezTo>
                <a:cubicBezTo>
                  <a:pt x="343" y="460"/>
                  <a:pt x="343" y="460"/>
                  <a:pt x="343" y="460"/>
                </a:cubicBezTo>
                <a:cubicBezTo>
                  <a:pt x="343" y="460"/>
                  <a:pt x="343" y="460"/>
                  <a:pt x="337" y="460"/>
                </a:cubicBezTo>
                <a:cubicBezTo>
                  <a:pt x="337" y="461"/>
                  <a:pt x="337" y="461"/>
                  <a:pt x="337" y="461"/>
                </a:cubicBezTo>
                <a:cubicBezTo>
                  <a:pt x="339" y="461"/>
                  <a:pt x="339" y="461"/>
                  <a:pt x="339" y="461"/>
                </a:cubicBezTo>
                <a:cubicBezTo>
                  <a:pt x="339" y="461"/>
                  <a:pt x="339" y="459"/>
                  <a:pt x="337" y="456"/>
                </a:cubicBezTo>
                <a:cubicBezTo>
                  <a:pt x="337" y="455"/>
                  <a:pt x="336" y="453"/>
                  <a:pt x="335" y="452"/>
                </a:cubicBezTo>
                <a:cubicBezTo>
                  <a:pt x="334" y="451"/>
                  <a:pt x="333" y="450"/>
                  <a:pt x="331" y="449"/>
                </a:cubicBezTo>
                <a:cubicBezTo>
                  <a:pt x="331" y="449"/>
                  <a:pt x="331" y="449"/>
                  <a:pt x="331" y="449"/>
                </a:cubicBezTo>
                <a:cubicBezTo>
                  <a:pt x="331" y="449"/>
                  <a:pt x="331" y="449"/>
                  <a:pt x="331" y="449"/>
                </a:cubicBezTo>
                <a:cubicBezTo>
                  <a:pt x="329" y="449"/>
                  <a:pt x="327" y="450"/>
                  <a:pt x="326" y="451"/>
                </a:cubicBezTo>
                <a:cubicBezTo>
                  <a:pt x="324" y="452"/>
                  <a:pt x="323" y="454"/>
                  <a:pt x="322" y="456"/>
                </a:cubicBezTo>
                <a:cubicBezTo>
                  <a:pt x="321" y="457"/>
                  <a:pt x="321" y="458"/>
                  <a:pt x="321" y="459"/>
                </a:cubicBezTo>
                <a:cubicBezTo>
                  <a:pt x="323" y="459"/>
                  <a:pt x="323" y="459"/>
                  <a:pt x="323" y="459"/>
                </a:cubicBezTo>
                <a:cubicBezTo>
                  <a:pt x="323" y="457"/>
                  <a:pt x="323" y="457"/>
                  <a:pt x="323" y="457"/>
                </a:cubicBezTo>
                <a:cubicBezTo>
                  <a:pt x="323" y="457"/>
                  <a:pt x="323" y="457"/>
                  <a:pt x="319" y="457"/>
                </a:cubicBezTo>
                <a:cubicBezTo>
                  <a:pt x="318" y="457"/>
                  <a:pt x="318" y="457"/>
                  <a:pt x="318" y="457"/>
                </a:cubicBezTo>
                <a:cubicBezTo>
                  <a:pt x="317" y="458"/>
                  <a:pt x="317" y="458"/>
                  <a:pt x="317" y="458"/>
                </a:cubicBezTo>
                <a:cubicBezTo>
                  <a:pt x="317" y="458"/>
                  <a:pt x="317" y="458"/>
                  <a:pt x="313" y="468"/>
                </a:cubicBezTo>
                <a:cubicBezTo>
                  <a:pt x="314" y="468"/>
                  <a:pt x="314" y="468"/>
                  <a:pt x="314" y="468"/>
                </a:cubicBezTo>
                <a:cubicBezTo>
                  <a:pt x="314" y="467"/>
                  <a:pt x="314" y="467"/>
                  <a:pt x="314" y="467"/>
                </a:cubicBezTo>
                <a:cubicBezTo>
                  <a:pt x="314" y="467"/>
                  <a:pt x="314" y="467"/>
                  <a:pt x="301" y="469"/>
                </a:cubicBezTo>
                <a:cubicBezTo>
                  <a:pt x="301" y="471"/>
                  <a:pt x="301" y="471"/>
                  <a:pt x="301" y="471"/>
                </a:cubicBezTo>
                <a:cubicBezTo>
                  <a:pt x="302" y="471"/>
                  <a:pt x="302" y="471"/>
                  <a:pt x="302" y="471"/>
                </a:cubicBezTo>
                <a:cubicBezTo>
                  <a:pt x="302" y="471"/>
                  <a:pt x="302" y="471"/>
                  <a:pt x="302" y="460"/>
                </a:cubicBezTo>
                <a:cubicBezTo>
                  <a:pt x="302" y="459"/>
                  <a:pt x="302" y="459"/>
                  <a:pt x="302" y="459"/>
                </a:cubicBezTo>
                <a:cubicBezTo>
                  <a:pt x="301" y="459"/>
                  <a:pt x="301" y="459"/>
                  <a:pt x="301" y="459"/>
                </a:cubicBezTo>
                <a:cubicBezTo>
                  <a:pt x="301" y="459"/>
                  <a:pt x="301" y="459"/>
                  <a:pt x="297" y="459"/>
                </a:cubicBezTo>
                <a:cubicBezTo>
                  <a:pt x="297" y="460"/>
                  <a:pt x="297" y="460"/>
                  <a:pt x="297" y="460"/>
                </a:cubicBezTo>
                <a:cubicBezTo>
                  <a:pt x="298" y="460"/>
                  <a:pt x="298" y="460"/>
                  <a:pt x="298" y="460"/>
                </a:cubicBezTo>
                <a:cubicBezTo>
                  <a:pt x="298" y="460"/>
                  <a:pt x="298" y="460"/>
                  <a:pt x="293" y="445"/>
                </a:cubicBezTo>
                <a:cubicBezTo>
                  <a:pt x="293" y="444"/>
                  <a:pt x="293" y="444"/>
                  <a:pt x="293" y="444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292" y="444"/>
                  <a:pt x="292" y="444"/>
                  <a:pt x="279" y="444"/>
                </a:cubicBezTo>
                <a:cubicBezTo>
                  <a:pt x="279" y="445"/>
                  <a:pt x="279" y="445"/>
                  <a:pt x="279" y="445"/>
                </a:cubicBezTo>
                <a:cubicBezTo>
                  <a:pt x="281" y="445"/>
                  <a:pt x="281" y="445"/>
                  <a:pt x="281" y="445"/>
                </a:cubicBezTo>
                <a:cubicBezTo>
                  <a:pt x="281" y="445"/>
                  <a:pt x="281" y="445"/>
                  <a:pt x="277" y="429"/>
                </a:cubicBezTo>
                <a:cubicBezTo>
                  <a:pt x="277" y="428"/>
                  <a:pt x="277" y="428"/>
                  <a:pt x="277" y="428"/>
                </a:cubicBezTo>
                <a:cubicBezTo>
                  <a:pt x="276" y="428"/>
                  <a:pt x="276" y="428"/>
                  <a:pt x="276" y="428"/>
                </a:cubicBezTo>
                <a:cubicBezTo>
                  <a:pt x="276" y="428"/>
                  <a:pt x="276" y="428"/>
                  <a:pt x="262" y="424"/>
                </a:cubicBezTo>
                <a:cubicBezTo>
                  <a:pt x="262" y="425"/>
                  <a:pt x="262" y="425"/>
                  <a:pt x="262" y="425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262" y="424"/>
                  <a:pt x="262" y="424"/>
                  <a:pt x="241" y="417"/>
                </a:cubicBezTo>
                <a:cubicBezTo>
                  <a:pt x="239" y="416"/>
                  <a:pt x="239" y="416"/>
                  <a:pt x="239" y="416"/>
                </a:cubicBezTo>
                <a:cubicBezTo>
                  <a:pt x="239" y="418"/>
                  <a:pt x="239" y="418"/>
                  <a:pt x="239" y="418"/>
                </a:cubicBezTo>
                <a:cubicBezTo>
                  <a:pt x="239" y="418"/>
                  <a:pt x="239" y="418"/>
                  <a:pt x="237" y="423"/>
                </a:cubicBezTo>
                <a:cubicBezTo>
                  <a:pt x="239" y="424"/>
                  <a:pt x="239" y="424"/>
                  <a:pt x="239" y="424"/>
                </a:cubicBezTo>
                <a:cubicBezTo>
                  <a:pt x="238" y="422"/>
                  <a:pt x="238" y="422"/>
                  <a:pt x="238" y="422"/>
                </a:cubicBezTo>
                <a:cubicBezTo>
                  <a:pt x="238" y="422"/>
                  <a:pt x="238" y="422"/>
                  <a:pt x="232" y="425"/>
                </a:cubicBezTo>
                <a:cubicBezTo>
                  <a:pt x="232" y="426"/>
                  <a:pt x="232" y="426"/>
                  <a:pt x="232" y="426"/>
                </a:cubicBezTo>
                <a:cubicBezTo>
                  <a:pt x="234" y="426"/>
                  <a:pt x="234" y="426"/>
                  <a:pt x="234" y="426"/>
                </a:cubicBezTo>
                <a:cubicBezTo>
                  <a:pt x="234" y="426"/>
                  <a:pt x="233" y="424"/>
                  <a:pt x="232" y="422"/>
                </a:cubicBezTo>
                <a:cubicBezTo>
                  <a:pt x="231" y="420"/>
                  <a:pt x="231" y="419"/>
                  <a:pt x="230" y="418"/>
                </a:cubicBezTo>
                <a:cubicBezTo>
                  <a:pt x="229" y="417"/>
                  <a:pt x="229" y="416"/>
                  <a:pt x="227" y="416"/>
                </a:cubicBezTo>
                <a:cubicBezTo>
                  <a:pt x="227" y="417"/>
                  <a:pt x="227" y="417"/>
                  <a:pt x="227" y="417"/>
                </a:cubicBezTo>
                <a:cubicBezTo>
                  <a:pt x="228" y="416"/>
                  <a:pt x="228" y="416"/>
                  <a:pt x="228" y="416"/>
                </a:cubicBezTo>
                <a:cubicBezTo>
                  <a:pt x="227" y="415"/>
                  <a:pt x="226" y="414"/>
                  <a:pt x="225" y="412"/>
                </a:cubicBezTo>
                <a:cubicBezTo>
                  <a:pt x="224" y="411"/>
                  <a:pt x="223" y="409"/>
                  <a:pt x="223" y="409"/>
                </a:cubicBezTo>
                <a:cubicBezTo>
                  <a:pt x="221" y="410"/>
                  <a:pt x="221" y="410"/>
                  <a:pt x="221" y="410"/>
                </a:cubicBezTo>
                <a:cubicBezTo>
                  <a:pt x="223" y="411"/>
                  <a:pt x="223" y="411"/>
                  <a:pt x="223" y="411"/>
                </a:cubicBezTo>
                <a:cubicBezTo>
                  <a:pt x="223" y="411"/>
                  <a:pt x="223" y="411"/>
                  <a:pt x="228" y="404"/>
                </a:cubicBezTo>
                <a:cubicBezTo>
                  <a:pt x="229" y="403"/>
                  <a:pt x="229" y="403"/>
                  <a:pt x="229" y="403"/>
                </a:cubicBezTo>
                <a:cubicBezTo>
                  <a:pt x="228" y="403"/>
                  <a:pt x="228" y="403"/>
                  <a:pt x="228" y="403"/>
                </a:cubicBezTo>
                <a:cubicBezTo>
                  <a:pt x="228" y="403"/>
                  <a:pt x="228" y="403"/>
                  <a:pt x="223" y="396"/>
                </a:cubicBezTo>
                <a:cubicBezTo>
                  <a:pt x="222" y="395"/>
                  <a:pt x="222" y="395"/>
                  <a:pt x="222" y="395"/>
                </a:cubicBezTo>
                <a:cubicBezTo>
                  <a:pt x="221" y="395"/>
                  <a:pt x="221" y="395"/>
                  <a:pt x="221" y="395"/>
                </a:cubicBezTo>
                <a:cubicBezTo>
                  <a:pt x="221" y="395"/>
                  <a:pt x="221" y="395"/>
                  <a:pt x="205" y="402"/>
                </a:cubicBezTo>
                <a:cubicBezTo>
                  <a:pt x="205" y="403"/>
                  <a:pt x="205" y="403"/>
                  <a:pt x="205" y="403"/>
                </a:cubicBezTo>
                <a:cubicBezTo>
                  <a:pt x="206" y="403"/>
                  <a:pt x="206" y="403"/>
                  <a:pt x="206" y="403"/>
                </a:cubicBezTo>
                <a:cubicBezTo>
                  <a:pt x="206" y="402"/>
                  <a:pt x="201" y="395"/>
                  <a:pt x="192" y="393"/>
                </a:cubicBezTo>
                <a:cubicBezTo>
                  <a:pt x="184" y="390"/>
                  <a:pt x="175" y="387"/>
                  <a:pt x="175" y="387"/>
                </a:cubicBezTo>
                <a:cubicBezTo>
                  <a:pt x="172" y="387"/>
                  <a:pt x="172" y="387"/>
                  <a:pt x="172" y="387"/>
                </a:cubicBezTo>
                <a:cubicBezTo>
                  <a:pt x="173" y="389"/>
                  <a:pt x="173" y="389"/>
                  <a:pt x="173" y="389"/>
                </a:cubicBezTo>
                <a:cubicBezTo>
                  <a:pt x="173" y="389"/>
                  <a:pt x="173" y="389"/>
                  <a:pt x="174" y="397"/>
                </a:cubicBezTo>
                <a:cubicBezTo>
                  <a:pt x="174" y="398"/>
                  <a:pt x="174" y="398"/>
                  <a:pt x="174" y="398"/>
                </a:cubicBezTo>
                <a:cubicBezTo>
                  <a:pt x="175" y="398"/>
                  <a:pt x="175" y="398"/>
                  <a:pt x="175" y="398"/>
                </a:cubicBezTo>
                <a:cubicBezTo>
                  <a:pt x="175" y="398"/>
                  <a:pt x="176" y="399"/>
                  <a:pt x="178" y="400"/>
                </a:cubicBezTo>
                <a:cubicBezTo>
                  <a:pt x="179" y="401"/>
                  <a:pt x="180" y="401"/>
                  <a:pt x="181" y="402"/>
                </a:cubicBezTo>
                <a:cubicBezTo>
                  <a:pt x="182" y="402"/>
                  <a:pt x="183" y="402"/>
                  <a:pt x="184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3"/>
                </a:cubicBezTo>
                <a:cubicBezTo>
                  <a:pt x="183" y="404"/>
                  <a:pt x="183" y="405"/>
                  <a:pt x="183" y="406"/>
                </a:cubicBezTo>
                <a:cubicBezTo>
                  <a:pt x="183" y="407"/>
                  <a:pt x="182" y="407"/>
                  <a:pt x="182" y="408"/>
                </a:cubicBezTo>
                <a:cubicBezTo>
                  <a:pt x="182" y="408"/>
                  <a:pt x="182" y="408"/>
                  <a:pt x="182" y="408"/>
                </a:cubicBezTo>
                <a:cubicBezTo>
                  <a:pt x="184" y="409"/>
                  <a:pt x="184" y="409"/>
                  <a:pt x="184" y="409"/>
                </a:cubicBezTo>
                <a:cubicBezTo>
                  <a:pt x="184" y="407"/>
                  <a:pt x="184" y="407"/>
                  <a:pt x="184" y="407"/>
                </a:cubicBezTo>
                <a:cubicBezTo>
                  <a:pt x="184" y="407"/>
                  <a:pt x="184" y="407"/>
                  <a:pt x="179" y="406"/>
                </a:cubicBezTo>
                <a:cubicBezTo>
                  <a:pt x="178" y="406"/>
                  <a:pt x="178" y="406"/>
                  <a:pt x="178" y="406"/>
                </a:cubicBezTo>
                <a:cubicBezTo>
                  <a:pt x="177" y="406"/>
                  <a:pt x="177" y="406"/>
                  <a:pt x="177" y="406"/>
                </a:cubicBezTo>
                <a:cubicBezTo>
                  <a:pt x="177" y="406"/>
                  <a:pt x="175" y="407"/>
                  <a:pt x="173" y="409"/>
                </a:cubicBezTo>
                <a:cubicBezTo>
                  <a:pt x="172" y="409"/>
                  <a:pt x="171" y="410"/>
                  <a:pt x="170" y="411"/>
                </a:cubicBezTo>
                <a:cubicBezTo>
                  <a:pt x="169" y="412"/>
                  <a:pt x="169" y="413"/>
                  <a:pt x="169" y="414"/>
                </a:cubicBezTo>
                <a:cubicBezTo>
                  <a:pt x="170" y="414"/>
                  <a:pt x="170" y="414"/>
                  <a:pt x="170" y="414"/>
                </a:cubicBezTo>
                <a:cubicBezTo>
                  <a:pt x="169" y="414"/>
                  <a:pt x="169" y="414"/>
                  <a:pt x="169" y="414"/>
                </a:cubicBezTo>
                <a:cubicBezTo>
                  <a:pt x="169" y="414"/>
                  <a:pt x="167" y="415"/>
                  <a:pt x="166" y="415"/>
                </a:cubicBezTo>
                <a:cubicBezTo>
                  <a:pt x="164" y="416"/>
                  <a:pt x="163" y="417"/>
                  <a:pt x="161" y="417"/>
                </a:cubicBezTo>
                <a:cubicBezTo>
                  <a:pt x="159" y="417"/>
                  <a:pt x="158" y="416"/>
                  <a:pt x="157" y="416"/>
                </a:cubicBezTo>
                <a:cubicBezTo>
                  <a:pt x="157" y="415"/>
                  <a:pt x="156" y="414"/>
                  <a:pt x="156" y="413"/>
                </a:cubicBezTo>
                <a:cubicBezTo>
                  <a:pt x="155" y="411"/>
                  <a:pt x="155" y="408"/>
                  <a:pt x="154" y="406"/>
                </a:cubicBezTo>
                <a:cubicBezTo>
                  <a:pt x="154" y="403"/>
                  <a:pt x="154" y="401"/>
                  <a:pt x="152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3" y="399"/>
                  <a:pt x="153" y="399"/>
                  <a:pt x="153" y="399"/>
                </a:cubicBezTo>
                <a:cubicBezTo>
                  <a:pt x="152" y="398"/>
                  <a:pt x="152" y="397"/>
                  <a:pt x="151" y="397"/>
                </a:cubicBezTo>
                <a:cubicBezTo>
                  <a:pt x="150" y="396"/>
                  <a:pt x="149" y="396"/>
                  <a:pt x="147" y="395"/>
                </a:cubicBezTo>
                <a:cubicBezTo>
                  <a:pt x="145" y="395"/>
                  <a:pt x="142" y="395"/>
                  <a:pt x="140" y="394"/>
                </a:cubicBezTo>
                <a:cubicBezTo>
                  <a:pt x="139" y="394"/>
                  <a:pt x="138" y="394"/>
                  <a:pt x="137" y="394"/>
                </a:cubicBezTo>
                <a:cubicBezTo>
                  <a:pt x="137" y="393"/>
                  <a:pt x="136" y="393"/>
                  <a:pt x="136" y="393"/>
                </a:cubicBezTo>
                <a:cubicBezTo>
                  <a:pt x="135" y="394"/>
                  <a:pt x="135" y="394"/>
                  <a:pt x="135" y="394"/>
                </a:cubicBezTo>
                <a:cubicBezTo>
                  <a:pt x="136" y="393"/>
                  <a:pt x="136" y="393"/>
                  <a:pt x="136" y="393"/>
                </a:cubicBezTo>
                <a:cubicBezTo>
                  <a:pt x="136" y="393"/>
                  <a:pt x="136" y="393"/>
                  <a:pt x="136" y="393"/>
                </a:cubicBezTo>
                <a:cubicBezTo>
                  <a:pt x="136" y="393"/>
                  <a:pt x="136" y="392"/>
                  <a:pt x="137" y="392"/>
                </a:cubicBezTo>
                <a:cubicBezTo>
                  <a:pt x="138" y="390"/>
                  <a:pt x="141" y="387"/>
                  <a:pt x="145" y="385"/>
                </a:cubicBezTo>
                <a:cubicBezTo>
                  <a:pt x="146" y="383"/>
                  <a:pt x="148" y="382"/>
                  <a:pt x="149" y="382"/>
                </a:cubicBezTo>
                <a:cubicBezTo>
                  <a:pt x="150" y="381"/>
                  <a:pt x="151" y="380"/>
                  <a:pt x="151" y="380"/>
                </a:cubicBezTo>
                <a:cubicBezTo>
                  <a:pt x="153" y="379"/>
                  <a:pt x="153" y="379"/>
                  <a:pt x="153" y="379"/>
                </a:cubicBezTo>
                <a:cubicBezTo>
                  <a:pt x="151" y="378"/>
                  <a:pt x="151" y="378"/>
                  <a:pt x="151" y="378"/>
                </a:cubicBezTo>
                <a:cubicBezTo>
                  <a:pt x="151" y="378"/>
                  <a:pt x="151" y="378"/>
                  <a:pt x="141" y="371"/>
                </a:cubicBezTo>
                <a:cubicBezTo>
                  <a:pt x="141" y="371"/>
                  <a:pt x="141" y="371"/>
                  <a:pt x="141" y="371"/>
                </a:cubicBezTo>
                <a:cubicBezTo>
                  <a:pt x="140" y="371"/>
                  <a:pt x="140" y="371"/>
                  <a:pt x="140" y="371"/>
                </a:cubicBezTo>
                <a:cubicBezTo>
                  <a:pt x="140" y="371"/>
                  <a:pt x="140" y="371"/>
                  <a:pt x="122" y="379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124" y="380"/>
                  <a:pt x="124" y="380"/>
                  <a:pt x="123" y="372"/>
                </a:cubicBezTo>
                <a:cubicBezTo>
                  <a:pt x="123" y="371"/>
                  <a:pt x="123" y="371"/>
                  <a:pt x="123" y="371"/>
                </a:cubicBezTo>
                <a:cubicBezTo>
                  <a:pt x="122" y="371"/>
                  <a:pt x="122" y="371"/>
                  <a:pt x="122" y="371"/>
                </a:cubicBezTo>
                <a:cubicBezTo>
                  <a:pt x="122" y="371"/>
                  <a:pt x="122" y="371"/>
                  <a:pt x="92" y="360"/>
                </a:cubicBezTo>
                <a:cubicBezTo>
                  <a:pt x="90" y="359"/>
                  <a:pt x="90" y="359"/>
                  <a:pt x="90" y="359"/>
                </a:cubicBezTo>
                <a:cubicBezTo>
                  <a:pt x="90" y="362"/>
                  <a:pt x="90" y="362"/>
                  <a:pt x="90" y="362"/>
                </a:cubicBezTo>
                <a:cubicBezTo>
                  <a:pt x="90" y="362"/>
                  <a:pt x="90" y="362"/>
                  <a:pt x="90" y="368"/>
                </a:cubicBezTo>
                <a:cubicBezTo>
                  <a:pt x="92" y="368"/>
                  <a:pt x="92" y="368"/>
                  <a:pt x="92" y="368"/>
                </a:cubicBezTo>
                <a:cubicBezTo>
                  <a:pt x="93" y="367"/>
                  <a:pt x="93" y="367"/>
                  <a:pt x="93" y="367"/>
                </a:cubicBezTo>
                <a:cubicBezTo>
                  <a:pt x="93" y="367"/>
                  <a:pt x="93" y="367"/>
                  <a:pt x="82" y="357"/>
                </a:cubicBezTo>
                <a:cubicBezTo>
                  <a:pt x="81" y="358"/>
                  <a:pt x="81" y="358"/>
                  <a:pt x="81" y="358"/>
                </a:cubicBezTo>
                <a:cubicBezTo>
                  <a:pt x="82" y="358"/>
                  <a:pt x="82" y="358"/>
                  <a:pt x="82" y="358"/>
                </a:cubicBezTo>
                <a:cubicBezTo>
                  <a:pt x="82" y="358"/>
                  <a:pt x="82" y="358"/>
                  <a:pt x="85" y="349"/>
                </a:cubicBezTo>
                <a:cubicBezTo>
                  <a:pt x="86" y="347"/>
                  <a:pt x="86" y="347"/>
                  <a:pt x="86" y="347"/>
                </a:cubicBezTo>
                <a:cubicBezTo>
                  <a:pt x="84" y="347"/>
                  <a:pt x="84" y="347"/>
                  <a:pt x="84" y="347"/>
                </a:cubicBezTo>
                <a:cubicBezTo>
                  <a:pt x="84" y="347"/>
                  <a:pt x="84" y="347"/>
                  <a:pt x="65" y="344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3" y="345"/>
                  <a:pt x="63" y="345"/>
                  <a:pt x="63" y="345"/>
                </a:cubicBezTo>
                <a:cubicBezTo>
                  <a:pt x="63" y="345"/>
                  <a:pt x="63" y="345"/>
                  <a:pt x="61" y="349"/>
                </a:cubicBezTo>
                <a:cubicBezTo>
                  <a:pt x="60" y="349"/>
                  <a:pt x="60" y="349"/>
                  <a:pt x="60" y="349"/>
                </a:cubicBezTo>
                <a:cubicBezTo>
                  <a:pt x="61" y="350"/>
                  <a:pt x="61" y="350"/>
                  <a:pt x="61" y="350"/>
                </a:cubicBezTo>
                <a:cubicBezTo>
                  <a:pt x="61" y="350"/>
                  <a:pt x="61" y="350"/>
                  <a:pt x="61" y="351"/>
                </a:cubicBezTo>
                <a:cubicBezTo>
                  <a:pt x="61" y="351"/>
                  <a:pt x="62" y="352"/>
                  <a:pt x="63" y="354"/>
                </a:cubicBezTo>
                <a:cubicBezTo>
                  <a:pt x="65" y="354"/>
                  <a:pt x="65" y="354"/>
                  <a:pt x="65" y="354"/>
                </a:cubicBezTo>
                <a:cubicBezTo>
                  <a:pt x="64" y="352"/>
                  <a:pt x="64" y="352"/>
                  <a:pt x="64" y="352"/>
                </a:cubicBezTo>
                <a:cubicBezTo>
                  <a:pt x="64" y="352"/>
                  <a:pt x="64" y="352"/>
                  <a:pt x="61" y="355"/>
                </a:cubicBezTo>
                <a:cubicBezTo>
                  <a:pt x="62" y="356"/>
                  <a:pt x="62" y="356"/>
                  <a:pt x="62" y="356"/>
                </a:cubicBezTo>
                <a:cubicBezTo>
                  <a:pt x="62" y="355"/>
                  <a:pt x="62" y="355"/>
                  <a:pt x="62" y="355"/>
                </a:cubicBezTo>
                <a:cubicBezTo>
                  <a:pt x="62" y="355"/>
                  <a:pt x="62" y="355"/>
                  <a:pt x="52" y="352"/>
                </a:cubicBezTo>
                <a:cubicBezTo>
                  <a:pt x="51" y="354"/>
                  <a:pt x="51" y="354"/>
                  <a:pt x="51" y="354"/>
                </a:cubicBezTo>
                <a:cubicBezTo>
                  <a:pt x="52" y="355"/>
                  <a:pt x="52" y="355"/>
                  <a:pt x="52" y="355"/>
                </a:cubicBezTo>
                <a:cubicBezTo>
                  <a:pt x="53" y="354"/>
                  <a:pt x="53" y="354"/>
                  <a:pt x="54" y="353"/>
                </a:cubicBezTo>
                <a:cubicBezTo>
                  <a:pt x="54" y="352"/>
                  <a:pt x="54" y="352"/>
                  <a:pt x="54" y="352"/>
                </a:cubicBezTo>
                <a:cubicBezTo>
                  <a:pt x="54" y="351"/>
                  <a:pt x="54" y="351"/>
                  <a:pt x="54" y="351"/>
                </a:cubicBezTo>
                <a:cubicBezTo>
                  <a:pt x="53" y="351"/>
                  <a:pt x="53" y="351"/>
                  <a:pt x="53" y="351"/>
                </a:cubicBezTo>
                <a:cubicBezTo>
                  <a:pt x="53" y="352"/>
                  <a:pt x="53" y="352"/>
                  <a:pt x="53" y="352"/>
                </a:cubicBezTo>
                <a:cubicBezTo>
                  <a:pt x="55" y="351"/>
                  <a:pt x="56" y="349"/>
                  <a:pt x="57" y="347"/>
                </a:cubicBezTo>
                <a:cubicBezTo>
                  <a:pt x="59" y="342"/>
                  <a:pt x="61" y="332"/>
                  <a:pt x="61" y="328"/>
                </a:cubicBezTo>
                <a:cubicBezTo>
                  <a:pt x="59" y="328"/>
                  <a:pt x="59" y="328"/>
                  <a:pt x="59" y="328"/>
                </a:cubicBezTo>
                <a:cubicBezTo>
                  <a:pt x="61" y="328"/>
                  <a:pt x="61" y="328"/>
                  <a:pt x="61" y="328"/>
                </a:cubicBezTo>
                <a:cubicBezTo>
                  <a:pt x="62" y="326"/>
                  <a:pt x="62" y="325"/>
                  <a:pt x="62" y="323"/>
                </a:cubicBezTo>
                <a:cubicBezTo>
                  <a:pt x="62" y="319"/>
                  <a:pt x="60" y="317"/>
                  <a:pt x="59" y="314"/>
                </a:cubicBezTo>
                <a:cubicBezTo>
                  <a:pt x="58" y="311"/>
                  <a:pt x="57" y="309"/>
                  <a:pt x="57" y="306"/>
                </a:cubicBezTo>
                <a:cubicBezTo>
                  <a:pt x="57" y="304"/>
                  <a:pt x="56" y="302"/>
                  <a:pt x="55" y="300"/>
                </a:cubicBezTo>
                <a:cubicBezTo>
                  <a:pt x="54" y="298"/>
                  <a:pt x="52" y="297"/>
                  <a:pt x="50" y="296"/>
                </a:cubicBezTo>
                <a:cubicBezTo>
                  <a:pt x="48" y="295"/>
                  <a:pt x="46" y="295"/>
                  <a:pt x="44" y="294"/>
                </a:cubicBezTo>
                <a:cubicBezTo>
                  <a:pt x="43" y="294"/>
                  <a:pt x="43" y="294"/>
                  <a:pt x="43" y="293"/>
                </a:cubicBezTo>
                <a:cubicBezTo>
                  <a:pt x="43" y="293"/>
                  <a:pt x="43" y="293"/>
                  <a:pt x="43" y="293"/>
                </a:cubicBezTo>
                <a:cubicBezTo>
                  <a:pt x="43" y="292"/>
                  <a:pt x="43" y="291"/>
                  <a:pt x="44" y="290"/>
                </a:cubicBezTo>
                <a:cubicBezTo>
                  <a:pt x="44" y="289"/>
                  <a:pt x="45" y="288"/>
                  <a:pt x="45" y="286"/>
                </a:cubicBezTo>
                <a:cubicBezTo>
                  <a:pt x="45" y="285"/>
                  <a:pt x="45" y="284"/>
                  <a:pt x="44" y="284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5" y="284"/>
                  <a:pt x="45" y="284"/>
                  <a:pt x="45" y="284"/>
                </a:cubicBezTo>
                <a:cubicBezTo>
                  <a:pt x="43" y="281"/>
                  <a:pt x="41" y="278"/>
                  <a:pt x="39" y="275"/>
                </a:cubicBezTo>
                <a:cubicBezTo>
                  <a:pt x="38" y="274"/>
                  <a:pt x="37" y="272"/>
                  <a:pt x="36" y="271"/>
                </a:cubicBezTo>
                <a:cubicBezTo>
                  <a:pt x="35" y="270"/>
                  <a:pt x="35" y="269"/>
                  <a:pt x="35" y="268"/>
                </a:cubicBezTo>
                <a:cubicBezTo>
                  <a:pt x="35" y="267"/>
                  <a:pt x="35" y="266"/>
                  <a:pt x="36" y="265"/>
                </a:cubicBezTo>
                <a:cubicBezTo>
                  <a:pt x="36" y="265"/>
                  <a:pt x="36" y="265"/>
                  <a:pt x="36" y="265"/>
                </a:cubicBezTo>
                <a:cubicBezTo>
                  <a:pt x="36" y="265"/>
                  <a:pt x="36" y="265"/>
                  <a:pt x="36" y="265"/>
                </a:cubicBezTo>
                <a:cubicBezTo>
                  <a:pt x="37" y="264"/>
                  <a:pt x="39" y="261"/>
                  <a:pt x="40" y="259"/>
                </a:cubicBezTo>
                <a:cubicBezTo>
                  <a:pt x="41" y="256"/>
                  <a:pt x="42" y="253"/>
                  <a:pt x="42" y="251"/>
                </a:cubicBezTo>
                <a:cubicBezTo>
                  <a:pt x="42" y="249"/>
                  <a:pt x="41" y="248"/>
                  <a:pt x="41" y="246"/>
                </a:cubicBezTo>
                <a:cubicBezTo>
                  <a:pt x="40" y="245"/>
                  <a:pt x="38" y="244"/>
                  <a:pt x="37" y="24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8" y="245"/>
                  <a:pt x="38" y="243"/>
                  <a:pt x="38" y="241"/>
                </a:cubicBezTo>
                <a:cubicBezTo>
                  <a:pt x="39" y="239"/>
                  <a:pt x="39" y="237"/>
                  <a:pt x="39" y="235"/>
                </a:cubicBezTo>
                <a:cubicBezTo>
                  <a:pt x="39" y="234"/>
                  <a:pt x="39" y="233"/>
                  <a:pt x="38" y="232"/>
                </a:cubicBezTo>
                <a:cubicBezTo>
                  <a:pt x="38" y="231"/>
                  <a:pt x="37" y="230"/>
                  <a:pt x="35" y="229"/>
                </a:cubicBezTo>
                <a:cubicBezTo>
                  <a:pt x="35" y="231"/>
                  <a:pt x="35" y="231"/>
                  <a:pt x="35" y="231"/>
                </a:cubicBezTo>
                <a:cubicBezTo>
                  <a:pt x="36" y="229"/>
                  <a:pt x="36" y="229"/>
                  <a:pt x="36" y="229"/>
                </a:cubicBezTo>
                <a:cubicBezTo>
                  <a:pt x="33" y="228"/>
                  <a:pt x="32" y="227"/>
                  <a:pt x="31" y="226"/>
                </a:cubicBezTo>
                <a:cubicBezTo>
                  <a:pt x="31" y="225"/>
                  <a:pt x="30" y="224"/>
                  <a:pt x="30" y="221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0" y="221"/>
                  <a:pt x="30" y="221"/>
                  <a:pt x="30" y="221"/>
                </a:cubicBezTo>
                <a:cubicBezTo>
                  <a:pt x="30" y="220"/>
                  <a:pt x="30" y="219"/>
                  <a:pt x="30" y="219"/>
                </a:cubicBezTo>
                <a:cubicBezTo>
                  <a:pt x="30" y="218"/>
                  <a:pt x="30" y="217"/>
                  <a:pt x="30" y="217"/>
                </a:cubicBezTo>
                <a:cubicBezTo>
                  <a:pt x="30" y="216"/>
                  <a:pt x="31" y="216"/>
                  <a:pt x="32" y="215"/>
                </a:cubicBezTo>
                <a:cubicBezTo>
                  <a:pt x="33" y="214"/>
                  <a:pt x="34" y="213"/>
                  <a:pt x="34" y="210"/>
                </a:cubicBezTo>
                <a:cubicBezTo>
                  <a:pt x="34" y="208"/>
                  <a:pt x="33" y="205"/>
                  <a:pt x="31" y="201"/>
                </a:cubicBezTo>
                <a:cubicBezTo>
                  <a:pt x="28" y="196"/>
                  <a:pt x="23" y="191"/>
                  <a:pt x="18" y="187"/>
                </a:cubicBezTo>
                <a:cubicBezTo>
                  <a:pt x="13" y="183"/>
                  <a:pt x="8" y="180"/>
                  <a:pt x="3" y="179"/>
                </a:cubicBezTo>
                <a:cubicBezTo>
                  <a:pt x="3" y="181"/>
                  <a:pt x="3" y="181"/>
                  <a:pt x="3" y="181"/>
                </a:cubicBezTo>
                <a:cubicBezTo>
                  <a:pt x="4" y="181"/>
                  <a:pt x="4" y="181"/>
                  <a:pt x="4" y="181"/>
                </a:cubicBezTo>
                <a:cubicBezTo>
                  <a:pt x="4" y="180"/>
                  <a:pt x="5" y="179"/>
                  <a:pt x="5" y="178"/>
                </a:cubicBezTo>
                <a:cubicBezTo>
                  <a:pt x="5" y="176"/>
                  <a:pt x="5" y="174"/>
                  <a:pt x="6" y="173"/>
                </a:cubicBezTo>
                <a:cubicBezTo>
                  <a:pt x="6" y="172"/>
                  <a:pt x="6" y="171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69"/>
                  <a:pt x="6" y="169"/>
                  <a:pt x="6" y="169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69"/>
                  <a:pt x="6" y="169"/>
                  <a:pt x="6" y="169"/>
                </a:cubicBezTo>
                <a:cubicBezTo>
                  <a:pt x="6" y="170"/>
                  <a:pt x="6" y="170"/>
                  <a:pt x="6" y="170"/>
                </a:cubicBezTo>
                <a:cubicBezTo>
                  <a:pt x="7" y="170"/>
                  <a:pt x="7" y="170"/>
                  <a:pt x="7" y="170"/>
                </a:cubicBezTo>
                <a:cubicBezTo>
                  <a:pt x="7" y="169"/>
                  <a:pt x="7" y="169"/>
                  <a:pt x="7" y="169"/>
                </a:cubicBezTo>
                <a:cubicBezTo>
                  <a:pt x="8" y="168"/>
                  <a:pt x="9" y="167"/>
                  <a:pt x="11" y="166"/>
                </a:cubicBezTo>
                <a:cubicBezTo>
                  <a:pt x="13" y="164"/>
                  <a:pt x="15" y="163"/>
                  <a:pt x="16" y="160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8" y="154"/>
                  <a:pt x="19" y="149"/>
                  <a:pt x="19" y="144"/>
                </a:cubicBezTo>
                <a:cubicBezTo>
                  <a:pt x="19" y="140"/>
                  <a:pt x="18" y="136"/>
                  <a:pt x="16" y="133"/>
                </a:cubicBezTo>
                <a:cubicBezTo>
                  <a:pt x="15" y="134"/>
                  <a:pt x="15" y="134"/>
                  <a:pt x="15" y="134"/>
                </a:cubicBezTo>
                <a:cubicBezTo>
                  <a:pt x="16" y="133"/>
                  <a:pt x="16" y="133"/>
                  <a:pt x="16" y="133"/>
                </a:cubicBezTo>
                <a:cubicBezTo>
                  <a:pt x="15" y="130"/>
                  <a:pt x="14" y="127"/>
                  <a:pt x="14" y="123"/>
                </a:cubicBezTo>
                <a:cubicBezTo>
                  <a:pt x="13" y="120"/>
                  <a:pt x="13" y="116"/>
                  <a:pt x="12" y="113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4"/>
                  <a:pt x="13" y="113"/>
                  <a:pt x="14" y="113"/>
                </a:cubicBezTo>
                <a:cubicBezTo>
                  <a:pt x="14" y="112"/>
                  <a:pt x="15" y="112"/>
                  <a:pt x="15" y="112"/>
                </a:cubicBezTo>
                <a:cubicBezTo>
                  <a:pt x="17" y="112"/>
                  <a:pt x="20" y="112"/>
                  <a:pt x="23" y="113"/>
                </a:cubicBezTo>
                <a:cubicBezTo>
                  <a:pt x="26" y="113"/>
                  <a:pt x="28" y="113"/>
                  <a:pt x="28" y="113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27" y="113"/>
                  <a:pt x="27" y="113"/>
                  <a:pt x="31" y="121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1" y="120"/>
                  <a:pt x="30" y="124"/>
                  <a:pt x="28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8" y="128"/>
                  <a:pt x="28" y="129"/>
                  <a:pt x="28" y="129"/>
                </a:cubicBezTo>
                <a:cubicBezTo>
                  <a:pt x="28" y="131"/>
                  <a:pt x="29" y="132"/>
                  <a:pt x="30" y="133"/>
                </a:cubicBezTo>
                <a:cubicBezTo>
                  <a:pt x="31" y="133"/>
                  <a:pt x="33" y="134"/>
                  <a:pt x="34" y="134"/>
                </a:cubicBezTo>
                <a:cubicBezTo>
                  <a:pt x="36" y="134"/>
                  <a:pt x="37" y="133"/>
                  <a:pt x="39" y="132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0" y="131"/>
                  <a:pt x="40" y="130"/>
                </a:cubicBezTo>
                <a:cubicBezTo>
                  <a:pt x="40" y="130"/>
                  <a:pt x="41" y="129"/>
                  <a:pt x="41" y="128"/>
                </a:cubicBezTo>
                <a:cubicBezTo>
                  <a:pt x="41" y="126"/>
                  <a:pt x="40" y="124"/>
                  <a:pt x="39" y="122"/>
                </a:cubicBezTo>
                <a:cubicBezTo>
                  <a:pt x="38" y="119"/>
                  <a:pt x="36" y="116"/>
                  <a:pt x="34" y="113"/>
                </a:cubicBezTo>
                <a:cubicBezTo>
                  <a:pt x="33" y="112"/>
                  <a:pt x="32" y="111"/>
                  <a:pt x="31" y="110"/>
                </a:cubicBezTo>
                <a:cubicBezTo>
                  <a:pt x="30" y="109"/>
                  <a:pt x="30" y="108"/>
                  <a:pt x="29" y="108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0" y="107"/>
                  <a:pt x="30" y="105"/>
                  <a:pt x="31" y="104"/>
                </a:cubicBezTo>
                <a:cubicBezTo>
                  <a:pt x="32" y="103"/>
                  <a:pt x="32" y="103"/>
                  <a:pt x="33" y="102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4" y="101"/>
                  <a:pt x="34" y="100"/>
                  <a:pt x="34" y="100"/>
                </a:cubicBezTo>
                <a:cubicBezTo>
                  <a:pt x="34" y="99"/>
                  <a:pt x="34" y="99"/>
                  <a:pt x="34" y="99"/>
                </a:cubicBezTo>
                <a:cubicBezTo>
                  <a:pt x="33" y="96"/>
                  <a:pt x="31" y="89"/>
                  <a:pt x="30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0" y="85"/>
                  <a:pt x="31" y="84"/>
                </a:cubicBezTo>
                <a:cubicBezTo>
                  <a:pt x="31" y="83"/>
                  <a:pt x="33" y="83"/>
                  <a:pt x="34" y="82"/>
                </a:cubicBezTo>
                <a:cubicBezTo>
                  <a:pt x="34" y="82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8" y="73"/>
                </a:cubicBezTo>
                <a:cubicBezTo>
                  <a:pt x="38" y="70"/>
                  <a:pt x="38" y="70"/>
                  <a:pt x="38" y="70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29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75"/>
                  <a:pt x="28" y="75"/>
                  <a:pt x="28" y="76"/>
                </a:cubicBezTo>
                <a:cubicBezTo>
                  <a:pt x="27" y="77"/>
                  <a:pt x="26" y="80"/>
                  <a:pt x="23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5" y="85"/>
                  <a:pt x="25" y="85"/>
                  <a:pt x="25" y="85"/>
                </a:cubicBezTo>
                <a:cubicBezTo>
                  <a:pt x="25" y="85"/>
                  <a:pt x="25" y="85"/>
                  <a:pt x="18" y="82"/>
                </a:cubicBezTo>
                <a:cubicBezTo>
                  <a:pt x="18" y="82"/>
                  <a:pt x="18" y="82"/>
                  <a:pt x="18" y="82"/>
                </a:cubicBezTo>
                <a:cubicBezTo>
                  <a:pt x="17" y="82"/>
                  <a:pt x="17" y="82"/>
                  <a:pt x="17" y="82"/>
                </a:cubicBezTo>
                <a:cubicBezTo>
                  <a:pt x="17" y="82"/>
                  <a:pt x="17" y="82"/>
                  <a:pt x="12" y="83"/>
                </a:cubicBezTo>
                <a:cubicBezTo>
                  <a:pt x="12" y="85"/>
                  <a:pt x="12" y="85"/>
                  <a:pt x="12" y="85"/>
                </a:cubicBezTo>
                <a:cubicBezTo>
                  <a:pt x="13" y="84"/>
                  <a:pt x="13" y="84"/>
                  <a:pt x="13" y="84"/>
                </a:cubicBezTo>
                <a:cubicBezTo>
                  <a:pt x="13" y="84"/>
                  <a:pt x="13" y="84"/>
                  <a:pt x="12" y="82"/>
                </a:cubicBezTo>
                <a:cubicBezTo>
                  <a:pt x="11" y="82"/>
                  <a:pt x="11" y="82"/>
                  <a:pt x="11" y="82"/>
                </a:cubicBezTo>
                <a:cubicBezTo>
                  <a:pt x="11" y="84"/>
                  <a:pt x="11" y="84"/>
                  <a:pt x="11" y="84"/>
                </a:cubicBezTo>
                <a:cubicBezTo>
                  <a:pt x="11" y="84"/>
                  <a:pt x="11" y="84"/>
                  <a:pt x="30" y="73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3"/>
                  <a:pt x="30" y="73"/>
                  <a:pt x="3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8" y="71"/>
                </a:cubicBezTo>
                <a:cubicBezTo>
                  <a:pt x="40" y="70"/>
                  <a:pt x="45" y="68"/>
                  <a:pt x="54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5"/>
                  <a:pt x="55" y="65"/>
                  <a:pt x="60" y="60"/>
                </a:cubicBezTo>
                <a:cubicBezTo>
                  <a:pt x="59" y="59"/>
                  <a:pt x="59" y="59"/>
                  <a:pt x="59" y="59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84" y="61"/>
                  <a:pt x="114" y="53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52"/>
                  <a:pt x="119" y="48"/>
                  <a:pt x="123" y="43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5" y="40"/>
                  <a:pt x="127" y="39"/>
                  <a:pt x="128" y="38"/>
                </a:cubicBezTo>
                <a:cubicBezTo>
                  <a:pt x="129" y="37"/>
                  <a:pt x="130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4" y="33"/>
                  <a:pt x="136" y="32"/>
                  <a:pt x="139" y="32"/>
                </a:cubicBezTo>
                <a:cubicBezTo>
                  <a:pt x="142" y="31"/>
                  <a:pt x="145" y="31"/>
                  <a:pt x="148" y="30"/>
                </a:cubicBezTo>
                <a:cubicBezTo>
                  <a:pt x="151" y="28"/>
                  <a:pt x="155" y="25"/>
                  <a:pt x="159" y="21"/>
                </a:cubicBezTo>
                <a:cubicBezTo>
                  <a:pt x="161" y="20"/>
                  <a:pt x="163" y="18"/>
                  <a:pt x="165" y="17"/>
                </a:cubicBezTo>
                <a:cubicBezTo>
                  <a:pt x="166" y="16"/>
                  <a:pt x="168" y="15"/>
                  <a:pt x="169" y="15"/>
                </a:cubicBezTo>
                <a:cubicBezTo>
                  <a:pt x="169" y="13"/>
                  <a:pt x="169" y="13"/>
                  <a:pt x="169" y="13"/>
                </a:cubicBezTo>
                <a:cubicBezTo>
                  <a:pt x="169" y="15"/>
                  <a:pt x="169" y="15"/>
                  <a:pt x="169" y="15"/>
                </a:cubicBezTo>
                <a:cubicBezTo>
                  <a:pt x="176" y="15"/>
                  <a:pt x="181" y="12"/>
                  <a:pt x="186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9" y="11"/>
                  <a:pt x="196" y="9"/>
                  <a:pt x="203" y="7"/>
                </a:cubicBezTo>
                <a:cubicBezTo>
                  <a:pt x="206" y="6"/>
                  <a:pt x="210" y="5"/>
                  <a:pt x="212" y="4"/>
                </a:cubicBezTo>
                <a:cubicBezTo>
                  <a:pt x="215" y="3"/>
                  <a:pt x="218" y="3"/>
                  <a:pt x="219" y="3"/>
                </a:cubicBezTo>
                <a:cubicBezTo>
                  <a:pt x="221" y="3"/>
                  <a:pt x="225" y="4"/>
                  <a:pt x="228" y="5"/>
                </a:cubicBezTo>
                <a:cubicBezTo>
                  <a:pt x="232" y="7"/>
                  <a:pt x="236" y="9"/>
                  <a:pt x="239" y="9"/>
                </a:cubicBezTo>
                <a:cubicBezTo>
                  <a:pt x="239" y="8"/>
                  <a:pt x="239" y="8"/>
                  <a:pt x="239" y="8"/>
                </a:cubicBezTo>
                <a:cubicBezTo>
                  <a:pt x="238" y="9"/>
                  <a:pt x="238" y="9"/>
                  <a:pt x="238" y="9"/>
                </a:cubicBezTo>
                <a:cubicBezTo>
                  <a:pt x="240" y="10"/>
                  <a:pt x="242" y="13"/>
                  <a:pt x="244" y="15"/>
                </a:cubicBezTo>
                <a:cubicBezTo>
                  <a:pt x="245" y="16"/>
                  <a:pt x="246" y="17"/>
                  <a:pt x="246" y="17"/>
                </a:cubicBezTo>
                <a:cubicBezTo>
                  <a:pt x="247" y="18"/>
                  <a:pt x="247" y="18"/>
                  <a:pt x="247" y="18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47" y="17"/>
                  <a:pt x="247" y="17"/>
                  <a:pt x="247" y="17"/>
                </a:cubicBezTo>
                <a:cubicBezTo>
                  <a:pt x="247" y="17"/>
                  <a:pt x="247" y="17"/>
                  <a:pt x="246" y="19"/>
                </a:cubicBezTo>
                <a:cubicBezTo>
                  <a:pt x="247" y="20"/>
                  <a:pt x="247" y="20"/>
                  <a:pt x="247" y="20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48" y="19"/>
                  <a:pt x="246" y="17"/>
                  <a:pt x="244" y="15"/>
                </a:cubicBezTo>
                <a:cubicBezTo>
                  <a:pt x="242" y="14"/>
                  <a:pt x="239" y="11"/>
                  <a:pt x="237" y="11"/>
                </a:cubicBezTo>
                <a:cubicBezTo>
                  <a:pt x="236" y="12"/>
                  <a:pt x="236" y="12"/>
                  <a:pt x="236" y="12"/>
                </a:cubicBezTo>
                <a:cubicBezTo>
                  <a:pt x="237" y="11"/>
                  <a:pt x="237" y="11"/>
                  <a:pt x="237" y="11"/>
                </a:cubicBezTo>
                <a:cubicBezTo>
                  <a:pt x="235" y="10"/>
                  <a:pt x="233" y="9"/>
                  <a:pt x="231" y="9"/>
                </a:cubicBezTo>
                <a:cubicBezTo>
                  <a:pt x="229" y="8"/>
                  <a:pt x="227" y="8"/>
                  <a:pt x="227" y="8"/>
                </a:cubicBezTo>
                <a:cubicBezTo>
                  <a:pt x="225" y="7"/>
                  <a:pt x="225" y="7"/>
                  <a:pt x="225" y="7"/>
                </a:cubicBezTo>
                <a:cubicBezTo>
                  <a:pt x="225" y="10"/>
                  <a:pt x="225" y="10"/>
                  <a:pt x="225" y="10"/>
                </a:cubicBezTo>
                <a:cubicBezTo>
                  <a:pt x="225" y="10"/>
                  <a:pt x="228" y="28"/>
                  <a:pt x="245" y="39"/>
                </a:cubicBezTo>
                <a:cubicBezTo>
                  <a:pt x="246" y="38"/>
                  <a:pt x="246" y="38"/>
                  <a:pt x="246" y="38"/>
                </a:cubicBezTo>
                <a:cubicBezTo>
                  <a:pt x="245" y="39"/>
                  <a:pt x="245" y="39"/>
                  <a:pt x="245" y="39"/>
                </a:cubicBezTo>
                <a:cubicBezTo>
                  <a:pt x="249" y="42"/>
                  <a:pt x="253" y="43"/>
                  <a:pt x="258" y="43"/>
                </a:cubicBezTo>
                <a:cubicBezTo>
                  <a:pt x="265" y="43"/>
                  <a:pt x="272" y="40"/>
                  <a:pt x="277" y="38"/>
                </a:cubicBezTo>
                <a:cubicBezTo>
                  <a:pt x="280" y="36"/>
                  <a:pt x="283" y="35"/>
                  <a:pt x="285" y="34"/>
                </a:cubicBezTo>
                <a:cubicBezTo>
                  <a:pt x="285" y="33"/>
                  <a:pt x="286" y="33"/>
                  <a:pt x="287" y="33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9" y="32"/>
                  <a:pt x="290" y="31"/>
                  <a:pt x="290" y="31"/>
                </a:cubicBezTo>
                <a:cubicBezTo>
                  <a:pt x="293" y="28"/>
                  <a:pt x="296" y="24"/>
                  <a:pt x="299" y="19"/>
                </a:cubicBezTo>
                <a:cubicBezTo>
                  <a:pt x="302" y="15"/>
                  <a:pt x="304" y="11"/>
                  <a:pt x="304" y="11"/>
                </a:cubicBezTo>
                <a:cubicBezTo>
                  <a:pt x="302" y="11"/>
                  <a:pt x="302" y="11"/>
                  <a:pt x="302" y="11"/>
                </a:cubicBezTo>
                <a:cubicBezTo>
                  <a:pt x="301" y="12"/>
                  <a:pt x="301" y="12"/>
                  <a:pt x="301" y="12"/>
                </a:cubicBezTo>
                <a:cubicBezTo>
                  <a:pt x="301" y="12"/>
                  <a:pt x="301" y="12"/>
                  <a:pt x="304" y="14"/>
                </a:cubicBezTo>
                <a:cubicBezTo>
                  <a:pt x="305" y="13"/>
                  <a:pt x="305" y="13"/>
                  <a:pt x="305" y="13"/>
                </a:cubicBezTo>
                <a:cubicBezTo>
                  <a:pt x="304" y="13"/>
                  <a:pt x="304" y="13"/>
                  <a:pt x="304" y="13"/>
                </a:cubicBezTo>
                <a:cubicBezTo>
                  <a:pt x="304" y="13"/>
                  <a:pt x="303" y="14"/>
                  <a:pt x="302" y="15"/>
                </a:cubicBezTo>
                <a:cubicBezTo>
                  <a:pt x="300" y="17"/>
                  <a:pt x="298" y="21"/>
                  <a:pt x="295" y="24"/>
                </a:cubicBezTo>
                <a:cubicBezTo>
                  <a:pt x="293" y="27"/>
                  <a:pt x="290" y="30"/>
                  <a:pt x="288" y="31"/>
                </a:cubicBezTo>
                <a:cubicBezTo>
                  <a:pt x="288" y="31"/>
                  <a:pt x="288" y="31"/>
                  <a:pt x="288" y="31"/>
                </a:cubicBezTo>
                <a:cubicBezTo>
                  <a:pt x="288" y="31"/>
                  <a:pt x="288" y="31"/>
                  <a:pt x="288" y="31"/>
                </a:cubicBezTo>
                <a:cubicBezTo>
                  <a:pt x="286" y="32"/>
                  <a:pt x="283" y="34"/>
                  <a:pt x="280" y="36"/>
                </a:cubicBezTo>
                <a:cubicBezTo>
                  <a:pt x="277" y="38"/>
                  <a:pt x="275" y="39"/>
                  <a:pt x="275" y="39"/>
                </a:cubicBezTo>
                <a:cubicBezTo>
                  <a:pt x="274" y="39"/>
                  <a:pt x="274" y="39"/>
                  <a:pt x="274" y="39"/>
                </a:cubicBezTo>
                <a:cubicBezTo>
                  <a:pt x="274" y="40"/>
                  <a:pt x="274" y="40"/>
                  <a:pt x="274" y="40"/>
                </a:cubicBezTo>
                <a:cubicBezTo>
                  <a:pt x="274" y="40"/>
                  <a:pt x="274" y="40"/>
                  <a:pt x="271" y="45"/>
                </a:cubicBezTo>
                <a:cubicBezTo>
                  <a:pt x="270" y="47"/>
                  <a:pt x="270" y="47"/>
                  <a:pt x="270" y="47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4" y="47"/>
                  <a:pt x="275" y="47"/>
                  <a:pt x="278" y="47"/>
                </a:cubicBezTo>
                <a:cubicBezTo>
                  <a:pt x="278" y="46"/>
                  <a:pt x="278" y="46"/>
                  <a:pt x="278" y="46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47"/>
                  <a:pt x="277" y="47"/>
                  <a:pt x="283" y="50"/>
                </a:cubicBezTo>
                <a:cubicBezTo>
                  <a:pt x="285" y="51"/>
                  <a:pt x="285" y="51"/>
                  <a:pt x="285" y="51"/>
                </a:cubicBezTo>
                <a:cubicBezTo>
                  <a:pt x="285" y="49"/>
                  <a:pt x="285" y="49"/>
                  <a:pt x="285" y="49"/>
                </a:cubicBezTo>
                <a:cubicBezTo>
                  <a:pt x="285" y="49"/>
                  <a:pt x="285" y="48"/>
                  <a:pt x="285" y="48"/>
                </a:cubicBezTo>
                <a:cubicBezTo>
                  <a:pt x="285" y="47"/>
                  <a:pt x="286" y="45"/>
                  <a:pt x="286" y="44"/>
                </a:cubicBezTo>
                <a:cubicBezTo>
                  <a:pt x="286" y="43"/>
                  <a:pt x="287" y="43"/>
                  <a:pt x="287" y="42"/>
                </a:cubicBezTo>
                <a:cubicBezTo>
                  <a:pt x="287" y="42"/>
                  <a:pt x="287" y="41"/>
                  <a:pt x="287" y="41"/>
                </a:cubicBezTo>
                <a:cubicBezTo>
                  <a:pt x="288" y="40"/>
                  <a:pt x="290" y="39"/>
                  <a:pt x="292" y="39"/>
                </a:cubicBezTo>
                <a:cubicBezTo>
                  <a:pt x="293" y="38"/>
                  <a:pt x="293" y="38"/>
                  <a:pt x="294" y="38"/>
                </a:cubicBezTo>
                <a:cubicBezTo>
                  <a:pt x="294" y="38"/>
                  <a:pt x="294" y="38"/>
                  <a:pt x="294" y="38"/>
                </a:cubicBezTo>
                <a:cubicBezTo>
                  <a:pt x="295" y="38"/>
                  <a:pt x="295" y="38"/>
                  <a:pt x="295" y="38"/>
                </a:cubicBezTo>
                <a:cubicBezTo>
                  <a:pt x="296" y="38"/>
                  <a:pt x="296" y="38"/>
                  <a:pt x="296" y="38"/>
                </a:cubicBezTo>
                <a:cubicBezTo>
                  <a:pt x="296" y="37"/>
                  <a:pt x="296" y="37"/>
                  <a:pt x="296" y="37"/>
                </a:cubicBezTo>
                <a:cubicBezTo>
                  <a:pt x="296" y="37"/>
                  <a:pt x="296" y="37"/>
                  <a:pt x="297" y="30"/>
                </a:cubicBezTo>
                <a:cubicBezTo>
                  <a:pt x="296" y="30"/>
                  <a:pt x="296" y="30"/>
                  <a:pt x="296" y="30"/>
                </a:cubicBezTo>
                <a:cubicBezTo>
                  <a:pt x="296" y="31"/>
                  <a:pt x="296" y="31"/>
                  <a:pt x="296" y="31"/>
                </a:cubicBezTo>
                <a:cubicBezTo>
                  <a:pt x="296" y="31"/>
                  <a:pt x="296" y="31"/>
                  <a:pt x="301" y="31"/>
                </a:cubicBezTo>
                <a:cubicBezTo>
                  <a:pt x="302" y="31"/>
                  <a:pt x="302" y="31"/>
                  <a:pt x="302" y="31"/>
                </a:cubicBezTo>
                <a:cubicBezTo>
                  <a:pt x="302" y="31"/>
                  <a:pt x="302" y="31"/>
                  <a:pt x="302" y="31"/>
                </a:cubicBezTo>
                <a:cubicBezTo>
                  <a:pt x="302" y="31"/>
                  <a:pt x="302" y="31"/>
                  <a:pt x="306" y="27"/>
                </a:cubicBezTo>
                <a:cubicBezTo>
                  <a:pt x="305" y="26"/>
                  <a:pt x="305" y="26"/>
                  <a:pt x="305" y="26"/>
                </a:cubicBezTo>
                <a:cubicBezTo>
                  <a:pt x="305" y="27"/>
                  <a:pt x="305" y="27"/>
                  <a:pt x="305" y="27"/>
                </a:cubicBezTo>
                <a:cubicBezTo>
                  <a:pt x="305" y="27"/>
                  <a:pt x="340" y="29"/>
                  <a:pt x="365" y="29"/>
                </a:cubicBezTo>
                <a:cubicBezTo>
                  <a:pt x="371" y="29"/>
                  <a:pt x="377" y="29"/>
                  <a:pt x="381" y="28"/>
                </a:cubicBezTo>
                <a:cubicBezTo>
                  <a:pt x="381" y="27"/>
                  <a:pt x="381" y="27"/>
                  <a:pt x="381" y="27"/>
                </a:cubicBezTo>
                <a:cubicBezTo>
                  <a:pt x="381" y="28"/>
                  <a:pt x="381" y="28"/>
                  <a:pt x="381" y="28"/>
                </a:cubicBezTo>
                <a:cubicBezTo>
                  <a:pt x="392" y="28"/>
                  <a:pt x="410" y="25"/>
                  <a:pt x="426" y="22"/>
                </a:cubicBezTo>
                <a:cubicBezTo>
                  <a:pt x="434" y="20"/>
                  <a:pt x="441" y="18"/>
                  <a:pt x="446" y="17"/>
                </a:cubicBezTo>
                <a:cubicBezTo>
                  <a:pt x="449" y="16"/>
                  <a:pt x="451" y="16"/>
                  <a:pt x="453" y="15"/>
                </a:cubicBezTo>
                <a:cubicBezTo>
                  <a:pt x="453" y="15"/>
                  <a:pt x="454" y="15"/>
                  <a:pt x="454" y="15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4"/>
                  <a:pt x="455" y="14"/>
                  <a:pt x="455" y="14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4"/>
                  <a:pt x="455" y="14"/>
                  <a:pt x="455" y="14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5"/>
                  <a:pt x="455" y="15"/>
                  <a:pt x="458" y="15"/>
                </a:cubicBezTo>
                <a:cubicBezTo>
                  <a:pt x="459" y="15"/>
                  <a:pt x="459" y="15"/>
                  <a:pt x="459" y="15"/>
                </a:cubicBezTo>
                <a:cubicBezTo>
                  <a:pt x="459" y="14"/>
                  <a:pt x="459" y="14"/>
                  <a:pt x="459" y="14"/>
                </a:cubicBezTo>
                <a:cubicBezTo>
                  <a:pt x="459" y="13"/>
                  <a:pt x="459" y="13"/>
                  <a:pt x="459" y="13"/>
                </a:cubicBezTo>
                <a:cubicBezTo>
                  <a:pt x="459" y="13"/>
                  <a:pt x="460" y="12"/>
                  <a:pt x="460" y="11"/>
                </a:cubicBezTo>
                <a:cubicBezTo>
                  <a:pt x="460" y="10"/>
                  <a:pt x="461" y="10"/>
                  <a:pt x="461" y="10"/>
                </a:cubicBezTo>
                <a:cubicBezTo>
                  <a:pt x="462" y="9"/>
                  <a:pt x="462" y="9"/>
                  <a:pt x="462" y="9"/>
                </a:cubicBezTo>
                <a:cubicBezTo>
                  <a:pt x="463" y="9"/>
                  <a:pt x="463" y="9"/>
                  <a:pt x="463" y="9"/>
                </a:cubicBezTo>
                <a:cubicBezTo>
                  <a:pt x="463" y="10"/>
                  <a:pt x="464" y="10"/>
                  <a:pt x="464" y="11"/>
                </a:cubicBezTo>
                <a:cubicBezTo>
                  <a:pt x="465" y="11"/>
                  <a:pt x="465" y="13"/>
                  <a:pt x="466" y="14"/>
                </a:cubicBezTo>
                <a:cubicBezTo>
                  <a:pt x="467" y="15"/>
                  <a:pt x="468" y="17"/>
                  <a:pt x="471" y="18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3" y="18"/>
                  <a:pt x="475" y="17"/>
                  <a:pt x="478" y="17"/>
                </a:cubicBezTo>
                <a:cubicBezTo>
                  <a:pt x="480" y="17"/>
                  <a:pt x="483" y="18"/>
                  <a:pt x="486" y="19"/>
                </a:cubicBezTo>
                <a:cubicBezTo>
                  <a:pt x="488" y="20"/>
                  <a:pt x="491" y="22"/>
                  <a:pt x="493" y="25"/>
                </a:cubicBezTo>
                <a:cubicBezTo>
                  <a:pt x="494" y="24"/>
                  <a:pt x="494" y="24"/>
                  <a:pt x="494" y="24"/>
                </a:cubicBezTo>
                <a:cubicBezTo>
                  <a:pt x="493" y="25"/>
                  <a:pt x="493" y="25"/>
                  <a:pt x="493" y="25"/>
                </a:cubicBezTo>
                <a:cubicBezTo>
                  <a:pt x="495" y="29"/>
                  <a:pt x="495" y="32"/>
                  <a:pt x="495" y="34"/>
                </a:cubicBezTo>
                <a:cubicBezTo>
                  <a:pt x="495" y="36"/>
                  <a:pt x="495" y="37"/>
                  <a:pt x="495" y="37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3" y="39"/>
                  <a:pt x="493" y="39"/>
                  <a:pt x="493" y="39"/>
                </a:cubicBezTo>
                <a:cubicBezTo>
                  <a:pt x="494" y="40"/>
                  <a:pt x="494" y="40"/>
                  <a:pt x="494" y="40"/>
                </a:cubicBezTo>
                <a:cubicBezTo>
                  <a:pt x="494" y="40"/>
                  <a:pt x="494" y="40"/>
                  <a:pt x="498" y="44"/>
                </a:cubicBezTo>
                <a:cubicBezTo>
                  <a:pt x="499" y="43"/>
                  <a:pt x="499" y="43"/>
                  <a:pt x="499" y="43"/>
                </a:cubicBezTo>
                <a:cubicBezTo>
                  <a:pt x="498" y="44"/>
                  <a:pt x="498" y="44"/>
                  <a:pt x="498" y="44"/>
                </a:cubicBezTo>
                <a:cubicBezTo>
                  <a:pt x="498" y="44"/>
                  <a:pt x="498" y="44"/>
                  <a:pt x="500" y="46"/>
                </a:cubicBezTo>
                <a:cubicBezTo>
                  <a:pt x="501" y="48"/>
                  <a:pt x="504" y="53"/>
                  <a:pt x="509" y="61"/>
                </a:cubicBezTo>
                <a:cubicBezTo>
                  <a:pt x="510" y="61"/>
                  <a:pt x="510" y="61"/>
                  <a:pt x="510" y="61"/>
                </a:cubicBezTo>
                <a:cubicBezTo>
                  <a:pt x="509" y="61"/>
                  <a:pt x="509" y="61"/>
                  <a:pt x="509" y="61"/>
                </a:cubicBezTo>
                <a:cubicBezTo>
                  <a:pt x="509" y="61"/>
                  <a:pt x="510" y="69"/>
                  <a:pt x="513" y="77"/>
                </a:cubicBezTo>
                <a:cubicBezTo>
                  <a:pt x="514" y="77"/>
                  <a:pt x="514" y="77"/>
                  <a:pt x="514" y="77"/>
                </a:cubicBezTo>
                <a:cubicBezTo>
                  <a:pt x="513" y="77"/>
                  <a:pt x="513" y="77"/>
                  <a:pt x="513" y="77"/>
                </a:cubicBezTo>
                <a:cubicBezTo>
                  <a:pt x="513" y="80"/>
                  <a:pt x="515" y="83"/>
                  <a:pt x="517" y="86"/>
                </a:cubicBezTo>
                <a:cubicBezTo>
                  <a:pt x="523" y="96"/>
                  <a:pt x="535" y="110"/>
                  <a:pt x="535" y="110"/>
                </a:cubicBezTo>
                <a:cubicBezTo>
                  <a:pt x="536" y="109"/>
                  <a:pt x="536" y="109"/>
                  <a:pt x="536" y="109"/>
                </a:cubicBezTo>
                <a:cubicBezTo>
                  <a:pt x="535" y="109"/>
                  <a:pt x="535" y="109"/>
                  <a:pt x="535" y="109"/>
                </a:cubicBezTo>
                <a:cubicBezTo>
                  <a:pt x="535" y="109"/>
                  <a:pt x="535" y="109"/>
                  <a:pt x="532" y="114"/>
                </a:cubicBezTo>
                <a:cubicBezTo>
                  <a:pt x="531" y="115"/>
                  <a:pt x="531" y="115"/>
                  <a:pt x="531" y="115"/>
                </a:cubicBezTo>
                <a:cubicBezTo>
                  <a:pt x="532" y="115"/>
                  <a:pt x="532" y="115"/>
                  <a:pt x="532" y="115"/>
                </a:cubicBezTo>
                <a:cubicBezTo>
                  <a:pt x="532" y="115"/>
                  <a:pt x="532" y="115"/>
                  <a:pt x="533" y="117"/>
                </a:cubicBezTo>
                <a:cubicBezTo>
                  <a:pt x="534" y="118"/>
                  <a:pt x="535" y="121"/>
                  <a:pt x="539" y="126"/>
                </a:cubicBezTo>
                <a:cubicBezTo>
                  <a:pt x="540" y="125"/>
                  <a:pt x="540" y="125"/>
                  <a:pt x="540" y="125"/>
                </a:cubicBezTo>
                <a:cubicBezTo>
                  <a:pt x="539" y="124"/>
                  <a:pt x="539" y="124"/>
                  <a:pt x="539" y="124"/>
                </a:cubicBezTo>
                <a:cubicBezTo>
                  <a:pt x="539" y="124"/>
                  <a:pt x="539" y="124"/>
                  <a:pt x="539" y="124"/>
                </a:cubicBezTo>
                <a:cubicBezTo>
                  <a:pt x="539" y="124"/>
                  <a:pt x="538" y="125"/>
                  <a:pt x="537" y="125"/>
                </a:cubicBezTo>
                <a:cubicBezTo>
                  <a:pt x="536" y="126"/>
                  <a:pt x="536" y="126"/>
                  <a:pt x="536" y="126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6" y="127"/>
                  <a:pt x="536" y="127"/>
                  <a:pt x="538" y="153"/>
                </a:cubicBezTo>
                <a:cubicBezTo>
                  <a:pt x="540" y="152"/>
                  <a:pt x="540" y="152"/>
                  <a:pt x="540" y="152"/>
                </a:cubicBezTo>
                <a:cubicBezTo>
                  <a:pt x="540" y="151"/>
                  <a:pt x="540" y="151"/>
                  <a:pt x="540" y="151"/>
                </a:cubicBezTo>
                <a:cubicBezTo>
                  <a:pt x="540" y="151"/>
                  <a:pt x="535" y="152"/>
                  <a:pt x="530" y="154"/>
                </a:cubicBezTo>
                <a:cubicBezTo>
                  <a:pt x="525" y="156"/>
                  <a:pt x="519" y="158"/>
                  <a:pt x="515" y="162"/>
                </a:cubicBezTo>
                <a:cubicBezTo>
                  <a:pt x="515" y="162"/>
                  <a:pt x="515" y="162"/>
                  <a:pt x="515" y="162"/>
                </a:cubicBezTo>
                <a:cubicBezTo>
                  <a:pt x="515" y="162"/>
                  <a:pt x="515" y="162"/>
                  <a:pt x="515" y="162"/>
                </a:cubicBezTo>
                <a:cubicBezTo>
                  <a:pt x="510" y="167"/>
                  <a:pt x="508" y="174"/>
                  <a:pt x="506" y="180"/>
                </a:cubicBezTo>
                <a:cubicBezTo>
                  <a:pt x="505" y="186"/>
                  <a:pt x="505" y="191"/>
                  <a:pt x="505" y="191"/>
                </a:cubicBezTo>
                <a:cubicBezTo>
                  <a:pt x="505" y="193"/>
                  <a:pt x="505" y="193"/>
                  <a:pt x="505" y="193"/>
                </a:cubicBezTo>
                <a:cubicBezTo>
                  <a:pt x="506" y="193"/>
                  <a:pt x="506" y="193"/>
                  <a:pt x="506" y="193"/>
                </a:cubicBezTo>
                <a:cubicBezTo>
                  <a:pt x="507" y="193"/>
                  <a:pt x="507" y="193"/>
                  <a:pt x="507" y="193"/>
                </a:cubicBezTo>
                <a:cubicBezTo>
                  <a:pt x="508" y="193"/>
                  <a:pt x="517" y="194"/>
                  <a:pt x="528" y="200"/>
                </a:cubicBezTo>
                <a:cubicBezTo>
                  <a:pt x="529" y="200"/>
                  <a:pt x="529" y="200"/>
                  <a:pt x="529" y="200"/>
                </a:cubicBezTo>
                <a:cubicBezTo>
                  <a:pt x="529" y="200"/>
                  <a:pt x="529" y="200"/>
                  <a:pt x="529" y="200"/>
                </a:cubicBezTo>
                <a:cubicBezTo>
                  <a:pt x="533" y="201"/>
                  <a:pt x="535" y="203"/>
                  <a:pt x="536" y="204"/>
                </a:cubicBezTo>
                <a:cubicBezTo>
                  <a:pt x="537" y="205"/>
                  <a:pt x="537" y="207"/>
                  <a:pt x="537" y="207"/>
                </a:cubicBezTo>
                <a:cubicBezTo>
                  <a:pt x="537" y="208"/>
                  <a:pt x="537" y="208"/>
                  <a:pt x="537" y="208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8" y="209"/>
                  <a:pt x="538" y="209"/>
                  <a:pt x="538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8" y="209"/>
                  <a:pt x="538" y="209"/>
                  <a:pt x="538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4" y="220"/>
                </a:cubicBezTo>
                <a:cubicBezTo>
                  <a:pt x="534" y="220"/>
                  <a:pt x="534" y="220"/>
                  <a:pt x="534" y="220"/>
                </a:cubicBezTo>
                <a:cubicBezTo>
                  <a:pt x="535" y="221"/>
                  <a:pt x="535" y="221"/>
                  <a:pt x="535" y="221"/>
                </a:cubicBezTo>
                <a:cubicBezTo>
                  <a:pt x="535" y="221"/>
                  <a:pt x="535" y="221"/>
                  <a:pt x="539" y="229"/>
                </a:cubicBezTo>
                <a:cubicBezTo>
                  <a:pt x="540" y="228"/>
                  <a:pt x="540" y="228"/>
                  <a:pt x="540" y="228"/>
                </a:cubicBezTo>
                <a:cubicBezTo>
                  <a:pt x="539" y="227"/>
                  <a:pt x="539" y="227"/>
                  <a:pt x="539" y="227"/>
                </a:cubicBezTo>
                <a:cubicBezTo>
                  <a:pt x="539" y="227"/>
                  <a:pt x="539" y="227"/>
                  <a:pt x="533" y="232"/>
                </a:cubicBezTo>
                <a:cubicBezTo>
                  <a:pt x="533" y="233"/>
                  <a:pt x="533" y="233"/>
                  <a:pt x="533" y="233"/>
                </a:cubicBezTo>
                <a:cubicBezTo>
                  <a:pt x="533" y="233"/>
                  <a:pt x="533" y="233"/>
                  <a:pt x="533" y="233"/>
                </a:cubicBezTo>
                <a:cubicBezTo>
                  <a:pt x="533" y="233"/>
                  <a:pt x="533" y="236"/>
                  <a:pt x="533" y="238"/>
                </a:cubicBezTo>
                <a:cubicBezTo>
                  <a:pt x="534" y="241"/>
                  <a:pt x="534" y="244"/>
                  <a:pt x="536" y="246"/>
                </a:cubicBezTo>
                <a:cubicBezTo>
                  <a:pt x="537" y="246"/>
                  <a:pt x="537" y="246"/>
                  <a:pt x="537" y="246"/>
                </a:cubicBezTo>
                <a:cubicBezTo>
                  <a:pt x="536" y="246"/>
                  <a:pt x="536" y="246"/>
                  <a:pt x="536" y="246"/>
                </a:cubicBezTo>
                <a:cubicBezTo>
                  <a:pt x="539" y="252"/>
                  <a:pt x="544" y="257"/>
                  <a:pt x="544" y="266"/>
                </a:cubicBezTo>
                <a:cubicBezTo>
                  <a:pt x="544" y="268"/>
                  <a:pt x="544" y="270"/>
                  <a:pt x="545" y="271"/>
                </a:cubicBezTo>
                <a:cubicBezTo>
                  <a:pt x="546" y="274"/>
                  <a:pt x="548" y="275"/>
                  <a:pt x="550" y="277"/>
                </a:cubicBezTo>
                <a:cubicBezTo>
                  <a:pt x="552" y="278"/>
                  <a:pt x="555" y="280"/>
                  <a:pt x="556" y="282"/>
                </a:cubicBezTo>
                <a:cubicBezTo>
                  <a:pt x="557" y="282"/>
                  <a:pt x="557" y="282"/>
                  <a:pt x="557" y="282"/>
                </a:cubicBezTo>
                <a:cubicBezTo>
                  <a:pt x="557" y="282"/>
                  <a:pt x="557" y="282"/>
                  <a:pt x="557" y="282"/>
                </a:cubicBezTo>
                <a:cubicBezTo>
                  <a:pt x="562" y="286"/>
                  <a:pt x="564" y="292"/>
                  <a:pt x="567" y="296"/>
                </a:cubicBezTo>
                <a:cubicBezTo>
                  <a:pt x="567" y="296"/>
                  <a:pt x="567" y="296"/>
                  <a:pt x="567" y="296"/>
                </a:cubicBezTo>
                <a:cubicBezTo>
                  <a:pt x="567" y="296"/>
                  <a:pt x="567" y="296"/>
                  <a:pt x="567" y="296"/>
                </a:cubicBezTo>
                <a:cubicBezTo>
                  <a:pt x="569" y="299"/>
                  <a:pt x="573" y="302"/>
                  <a:pt x="577" y="304"/>
                </a:cubicBezTo>
                <a:cubicBezTo>
                  <a:pt x="580" y="305"/>
                  <a:pt x="583" y="306"/>
                  <a:pt x="583" y="306"/>
                </a:cubicBezTo>
                <a:cubicBezTo>
                  <a:pt x="583" y="305"/>
                  <a:pt x="583" y="305"/>
                  <a:pt x="583" y="305"/>
                </a:cubicBezTo>
                <a:cubicBezTo>
                  <a:pt x="582" y="304"/>
                  <a:pt x="582" y="304"/>
                  <a:pt x="582" y="304"/>
                </a:cubicBezTo>
                <a:cubicBezTo>
                  <a:pt x="582" y="304"/>
                  <a:pt x="582" y="304"/>
                  <a:pt x="578" y="308"/>
                </a:cubicBezTo>
                <a:cubicBezTo>
                  <a:pt x="579" y="309"/>
                  <a:pt x="579" y="309"/>
                  <a:pt x="579" y="309"/>
                </a:cubicBezTo>
                <a:cubicBezTo>
                  <a:pt x="579" y="308"/>
                  <a:pt x="579" y="308"/>
                  <a:pt x="579" y="308"/>
                </a:cubicBezTo>
                <a:cubicBezTo>
                  <a:pt x="579" y="308"/>
                  <a:pt x="577" y="308"/>
                  <a:pt x="576" y="309"/>
                </a:cubicBezTo>
                <a:cubicBezTo>
                  <a:pt x="574" y="309"/>
                  <a:pt x="572" y="310"/>
                  <a:pt x="571" y="312"/>
                </a:cubicBezTo>
                <a:lnTo>
                  <a:pt x="572" y="3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6" name="Lithuania"/>
          <p:cNvSpPr>
            <a:spLocks/>
          </p:cNvSpPr>
          <p:nvPr/>
        </p:nvSpPr>
        <p:spPr bwMode="auto">
          <a:xfrm>
            <a:off x="4814652" y="3204503"/>
            <a:ext cx="237817" cy="180896"/>
          </a:xfrm>
          <a:custGeom>
            <a:avLst/>
            <a:gdLst>
              <a:gd name="T0" fmla="*/ 118 w 300"/>
              <a:gd name="T1" fmla="*/ 192 h 228"/>
              <a:gd name="T2" fmla="*/ 149 w 300"/>
              <a:gd name="T3" fmla="*/ 209 h 228"/>
              <a:gd name="T4" fmla="*/ 154 w 300"/>
              <a:gd name="T5" fmla="*/ 228 h 228"/>
              <a:gd name="T6" fmla="*/ 172 w 300"/>
              <a:gd name="T7" fmla="*/ 221 h 228"/>
              <a:gd name="T8" fmla="*/ 190 w 300"/>
              <a:gd name="T9" fmla="*/ 221 h 228"/>
              <a:gd name="T10" fmla="*/ 209 w 300"/>
              <a:gd name="T11" fmla="*/ 214 h 228"/>
              <a:gd name="T12" fmla="*/ 217 w 300"/>
              <a:gd name="T13" fmla="*/ 198 h 228"/>
              <a:gd name="T14" fmla="*/ 236 w 300"/>
              <a:gd name="T15" fmla="*/ 184 h 228"/>
              <a:gd name="T16" fmla="*/ 255 w 300"/>
              <a:gd name="T17" fmla="*/ 192 h 228"/>
              <a:gd name="T18" fmla="*/ 254 w 300"/>
              <a:gd name="T19" fmla="*/ 175 h 228"/>
              <a:gd name="T20" fmla="*/ 254 w 300"/>
              <a:gd name="T21" fmla="*/ 130 h 228"/>
              <a:gd name="T22" fmla="*/ 274 w 300"/>
              <a:gd name="T23" fmla="*/ 100 h 228"/>
              <a:gd name="T24" fmla="*/ 294 w 300"/>
              <a:gd name="T25" fmla="*/ 88 h 228"/>
              <a:gd name="T26" fmla="*/ 279 w 300"/>
              <a:gd name="T27" fmla="*/ 79 h 228"/>
              <a:gd name="T28" fmla="*/ 284 w 300"/>
              <a:gd name="T29" fmla="*/ 57 h 228"/>
              <a:gd name="T30" fmla="*/ 266 w 300"/>
              <a:gd name="T31" fmla="*/ 45 h 228"/>
              <a:gd name="T32" fmla="*/ 258 w 300"/>
              <a:gd name="T33" fmla="*/ 39 h 228"/>
              <a:gd name="T34" fmla="*/ 228 w 300"/>
              <a:gd name="T35" fmla="*/ 20 h 228"/>
              <a:gd name="T36" fmla="*/ 200 w 300"/>
              <a:gd name="T37" fmla="*/ 19 h 228"/>
              <a:gd name="T38" fmla="*/ 185 w 300"/>
              <a:gd name="T39" fmla="*/ 0 h 228"/>
              <a:gd name="T40" fmla="*/ 172 w 300"/>
              <a:gd name="T41" fmla="*/ 16 h 228"/>
              <a:gd name="T42" fmla="*/ 162 w 300"/>
              <a:gd name="T43" fmla="*/ 16 h 228"/>
              <a:gd name="T44" fmla="*/ 145 w 300"/>
              <a:gd name="T45" fmla="*/ 14 h 228"/>
              <a:gd name="T46" fmla="*/ 122 w 300"/>
              <a:gd name="T47" fmla="*/ 20 h 228"/>
              <a:gd name="T48" fmla="*/ 104 w 300"/>
              <a:gd name="T49" fmla="*/ 18 h 228"/>
              <a:gd name="T50" fmla="*/ 96 w 300"/>
              <a:gd name="T51" fmla="*/ 24 h 228"/>
              <a:gd name="T52" fmla="*/ 89 w 300"/>
              <a:gd name="T53" fmla="*/ 18 h 228"/>
              <a:gd name="T54" fmla="*/ 73 w 300"/>
              <a:gd name="T55" fmla="*/ 20 h 228"/>
              <a:gd name="T56" fmla="*/ 42 w 300"/>
              <a:gd name="T57" fmla="*/ 28 h 228"/>
              <a:gd name="T58" fmla="*/ 31 w 300"/>
              <a:gd name="T59" fmla="*/ 33 h 228"/>
              <a:gd name="T60" fmla="*/ 10 w 300"/>
              <a:gd name="T61" fmla="*/ 54 h 228"/>
              <a:gd name="T62" fmla="*/ 5 w 300"/>
              <a:gd name="T63" fmla="*/ 54 h 228"/>
              <a:gd name="T64" fmla="*/ 7 w 300"/>
              <a:gd name="T65" fmla="*/ 84 h 228"/>
              <a:gd name="T66" fmla="*/ 8 w 300"/>
              <a:gd name="T67" fmla="*/ 98 h 228"/>
              <a:gd name="T68" fmla="*/ 7 w 300"/>
              <a:gd name="T69" fmla="*/ 127 h 228"/>
              <a:gd name="T70" fmla="*/ 12 w 300"/>
              <a:gd name="T71" fmla="*/ 116 h 228"/>
              <a:gd name="T72" fmla="*/ 12 w 300"/>
              <a:gd name="T73" fmla="*/ 96 h 228"/>
              <a:gd name="T74" fmla="*/ 19 w 300"/>
              <a:gd name="T75" fmla="*/ 118 h 228"/>
              <a:gd name="T76" fmla="*/ 22 w 300"/>
              <a:gd name="T77" fmla="*/ 125 h 228"/>
              <a:gd name="T78" fmla="*/ 32 w 300"/>
              <a:gd name="T79" fmla="*/ 135 h 228"/>
              <a:gd name="T80" fmla="*/ 50 w 300"/>
              <a:gd name="T81" fmla="*/ 138 h 228"/>
              <a:gd name="T82" fmla="*/ 65 w 300"/>
              <a:gd name="T83" fmla="*/ 145 h 228"/>
              <a:gd name="T84" fmla="*/ 93 w 300"/>
              <a:gd name="T85" fmla="*/ 140 h 228"/>
              <a:gd name="T86" fmla="*/ 104 w 300"/>
              <a:gd name="T87" fmla="*/ 163 h 228"/>
              <a:gd name="T88" fmla="*/ 109 w 300"/>
              <a:gd name="T89" fmla="*/ 19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0" h="228">
                <a:moveTo>
                  <a:pt x="112" y="198"/>
                </a:moveTo>
                <a:cubicBezTo>
                  <a:pt x="112" y="198"/>
                  <a:pt x="113" y="191"/>
                  <a:pt x="118" y="192"/>
                </a:cubicBezTo>
                <a:cubicBezTo>
                  <a:pt x="122" y="194"/>
                  <a:pt x="120" y="199"/>
                  <a:pt x="126" y="200"/>
                </a:cubicBezTo>
                <a:cubicBezTo>
                  <a:pt x="131" y="200"/>
                  <a:pt x="142" y="198"/>
                  <a:pt x="149" y="209"/>
                </a:cubicBezTo>
                <a:cubicBezTo>
                  <a:pt x="154" y="219"/>
                  <a:pt x="150" y="223"/>
                  <a:pt x="150" y="223"/>
                </a:cubicBezTo>
                <a:cubicBezTo>
                  <a:pt x="154" y="228"/>
                  <a:pt x="154" y="228"/>
                  <a:pt x="154" y="228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172" y="221"/>
                  <a:pt x="172" y="221"/>
                  <a:pt x="172" y="221"/>
                </a:cubicBezTo>
                <a:cubicBezTo>
                  <a:pt x="181" y="223"/>
                  <a:pt x="181" y="223"/>
                  <a:pt x="181" y="223"/>
                </a:cubicBezTo>
                <a:cubicBezTo>
                  <a:pt x="190" y="221"/>
                  <a:pt x="190" y="221"/>
                  <a:pt x="190" y="221"/>
                </a:cubicBezTo>
                <a:cubicBezTo>
                  <a:pt x="200" y="225"/>
                  <a:pt x="200" y="225"/>
                  <a:pt x="200" y="225"/>
                </a:cubicBezTo>
                <a:cubicBezTo>
                  <a:pt x="209" y="214"/>
                  <a:pt x="209" y="214"/>
                  <a:pt x="209" y="214"/>
                </a:cubicBezTo>
                <a:cubicBezTo>
                  <a:pt x="209" y="214"/>
                  <a:pt x="215" y="217"/>
                  <a:pt x="220" y="214"/>
                </a:cubicBezTo>
                <a:cubicBezTo>
                  <a:pt x="225" y="213"/>
                  <a:pt x="216" y="200"/>
                  <a:pt x="217" y="198"/>
                </a:cubicBezTo>
                <a:cubicBezTo>
                  <a:pt x="220" y="194"/>
                  <a:pt x="231" y="198"/>
                  <a:pt x="231" y="198"/>
                </a:cubicBezTo>
                <a:cubicBezTo>
                  <a:pt x="236" y="184"/>
                  <a:pt x="236" y="184"/>
                  <a:pt x="236" y="184"/>
                </a:cubicBezTo>
                <a:cubicBezTo>
                  <a:pt x="236" y="184"/>
                  <a:pt x="244" y="181"/>
                  <a:pt x="251" y="181"/>
                </a:cubicBezTo>
                <a:cubicBezTo>
                  <a:pt x="257" y="180"/>
                  <a:pt x="251" y="188"/>
                  <a:pt x="255" y="192"/>
                </a:cubicBezTo>
                <a:cubicBezTo>
                  <a:pt x="259" y="196"/>
                  <a:pt x="269" y="190"/>
                  <a:pt x="266" y="180"/>
                </a:cubicBezTo>
                <a:cubicBezTo>
                  <a:pt x="266" y="173"/>
                  <a:pt x="254" y="175"/>
                  <a:pt x="254" y="175"/>
                </a:cubicBezTo>
                <a:cubicBezTo>
                  <a:pt x="258" y="153"/>
                  <a:pt x="258" y="153"/>
                  <a:pt x="258" y="153"/>
                </a:cubicBezTo>
                <a:cubicBezTo>
                  <a:pt x="258" y="153"/>
                  <a:pt x="254" y="137"/>
                  <a:pt x="254" y="130"/>
                </a:cubicBezTo>
                <a:cubicBezTo>
                  <a:pt x="254" y="125"/>
                  <a:pt x="263" y="118"/>
                  <a:pt x="270" y="116"/>
                </a:cubicBezTo>
                <a:cubicBezTo>
                  <a:pt x="275" y="114"/>
                  <a:pt x="274" y="100"/>
                  <a:pt x="274" y="100"/>
                </a:cubicBezTo>
                <a:cubicBezTo>
                  <a:pt x="294" y="95"/>
                  <a:pt x="294" y="95"/>
                  <a:pt x="294" y="95"/>
                </a:cubicBezTo>
                <a:cubicBezTo>
                  <a:pt x="294" y="88"/>
                  <a:pt x="294" y="88"/>
                  <a:pt x="294" y="88"/>
                </a:cubicBezTo>
                <a:cubicBezTo>
                  <a:pt x="294" y="88"/>
                  <a:pt x="300" y="81"/>
                  <a:pt x="298" y="76"/>
                </a:cubicBezTo>
                <a:cubicBezTo>
                  <a:pt x="297" y="72"/>
                  <a:pt x="279" y="79"/>
                  <a:pt x="279" y="79"/>
                </a:cubicBezTo>
                <a:cubicBezTo>
                  <a:pt x="281" y="65"/>
                  <a:pt x="281" y="65"/>
                  <a:pt x="281" y="65"/>
                </a:cubicBezTo>
                <a:cubicBezTo>
                  <a:pt x="284" y="57"/>
                  <a:pt x="284" y="57"/>
                  <a:pt x="284" y="57"/>
                </a:cubicBezTo>
                <a:cubicBezTo>
                  <a:pt x="284" y="49"/>
                  <a:pt x="284" y="49"/>
                  <a:pt x="284" y="49"/>
                </a:cubicBezTo>
                <a:cubicBezTo>
                  <a:pt x="266" y="45"/>
                  <a:pt x="266" y="45"/>
                  <a:pt x="266" y="45"/>
                </a:cubicBezTo>
                <a:cubicBezTo>
                  <a:pt x="265" y="39"/>
                  <a:pt x="265" y="39"/>
                  <a:pt x="265" y="39"/>
                </a:cubicBezTo>
                <a:cubicBezTo>
                  <a:pt x="258" y="39"/>
                  <a:pt x="258" y="39"/>
                  <a:pt x="258" y="39"/>
                </a:cubicBezTo>
                <a:cubicBezTo>
                  <a:pt x="258" y="39"/>
                  <a:pt x="254" y="30"/>
                  <a:pt x="251" y="26"/>
                </a:cubicBezTo>
                <a:cubicBezTo>
                  <a:pt x="247" y="22"/>
                  <a:pt x="228" y="20"/>
                  <a:pt x="228" y="20"/>
                </a:cubicBezTo>
                <a:cubicBezTo>
                  <a:pt x="228" y="16"/>
                  <a:pt x="228" y="16"/>
                  <a:pt x="228" y="16"/>
                </a:cubicBezTo>
                <a:cubicBezTo>
                  <a:pt x="200" y="19"/>
                  <a:pt x="200" y="19"/>
                  <a:pt x="200" y="19"/>
                </a:cubicBezTo>
                <a:cubicBezTo>
                  <a:pt x="192" y="3"/>
                  <a:pt x="192" y="3"/>
                  <a:pt x="192" y="3"/>
                </a:cubicBezTo>
                <a:cubicBezTo>
                  <a:pt x="185" y="0"/>
                  <a:pt x="185" y="0"/>
                  <a:pt x="185" y="0"/>
                </a:cubicBezTo>
                <a:cubicBezTo>
                  <a:pt x="176" y="7"/>
                  <a:pt x="176" y="7"/>
                  <a:pt x="176" y="7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53" y="20"/>
                  <a:pt x="153" y="20"/>
                  <a:pt x="153" y="20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95" y="16"/>
                  <a:pt x="95" y="16"/>
                  <a:pt x="95" y="16"/>
                </a:cubicBezTo>
                <a:cubicBezTo>
                  <a:pt x="89" y="18"/>
                  <a:pt x="89" y="18"/>
                  <a:pt x="89" y="18"/>
                </a:cubicBezTo>
                <a:cubicBezTo>
                  <a:pt x="78" y="24"/>
                  <a:pt x="78" y="24"/>
                  <a:pt x="78" y="24"/>
                </a:cubicBezTo>
                <a:cubicBezTo>
                  <a:pt x="73" y="20"/>
                  <a:pt x="73" y="20"/>
                  <a:pt x="73" y="20"/>
                </a:cubicBezTo>
                <a:cubicBezTo>
                  <a:pt x="49" y="22"/>
                  <a:pt x="49" y="22"/>
                  <a:pt x="49" y="22"/>
                </a:cubicBezTo>
                <a:cubicBezTo>
                  <a:pt x="42" y="28"/>
                  <a:pt x="42" y="28"/>
                  <a:pt x="42" y="28"/>
                </a:cubicBezTo>
                <a:cubicBezTo>
                  <a:pt x="38" y="27"/>
                  <a:pt x="38" y="27"/>
                  <a:pt x="38" y="27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27" y="30"/>
                  <a:pt x="22" y="35"/>
                </a:cubicBezTo>
                <a:cubicBezTo>
                  <a:pt x="16" y="42"/>
                  <a:pt x="10" y="54"/>
                  <a:pt x="10" y="54"/>
                </a:cubicBezTo>
                <a:cubicBezTo>
                  <a:pt x="7" y="57"/>
                  <a:pt x="7" y="57"/>
                  <a:pt x="7" y="57"/>
                </a:cubicBezTo>
                <a:cubicBezTo>
                  <a:pt x="5" y="54"/>
                  <a:pt x="5" y="54"/>
                  <a:pt x="5" y="5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5" y="77"/>
                  <a:pt x="7" y="84"/>
                </a:cubicBezTo>
                <a:cubicBezTo>
                  <a:pt x="7" y="87"/>
                  <a:pt x="8" y="89"/>
                  <a:pt x="10" y="92"/>
                </a:cubicBezTo>
                <a:cubicBezTo>
                  <a:pt x="8" y="98"/>
                  <a:pt x="8" y="98"/>
                  <a:pt x="8" y="98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7" y="127"/>
                  <a:pt x="7" y="127"/>
                  <a:pt x="7" y="127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1" y="99"/>
                  <a:pt x="11" y="99"/>
                  <a:pt x="11" y="99"/>
                </a:cubicBezTo>
                <a:cubicBezTo>
                  <a:pt x="12" y="96"/>
                  <a:pt x="12" y="96"/>
                  <a:pt x="12" y="96"/>
                </a:cubicBezTo>
                <a:cubicBezTo>
                  <a:pt x="14" y="103"/>
                  <a:pt x="16" y="107"/>
                  <a:pt x="16" y="107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6" y="125"/>
                  <a:pt x="16" y="125"/>
                  <a:pt x="16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41" y="134"/>
                  <a:pt x="41" y="134"/>
                  <a:pt x="41" y="134"/>
                </a:cubicBezTo>
                <a:cubicBezTo>
                  <a:pt x="41" y="134"/>
                  <a:pt x="43" y="135"/>
                  <a:pt x="50" y="138"/>
                </a:cubicBezTo>
                <a:cubicBezTo>
                  <a:pt x="55" y="142"/>
                  <a:pt x="64" y="140"/>
                  <a:pt x="64" y="140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3" y="140"/>
                  <a:pt x="105" y="149"/>
                  <a:pt x="109" y="152"/>
                </a:cubicBezTo>
                <a:cubicBezTo>
                  <a:pt x="115" y="156"/>
                  <a:pt x="104" y="163"/>
                  <a:pt x="104" y="163"/>
                </a:cubicBezTo>
                <a:cubicBezTo>
                  <a:pt x="104" y="163"/>
                  <a:pt x="101" y="169"/>
                  <a:pt x="101" y="177"/>
                </a:cubicBezTo>
                <a:cubicBezTo>
                  <a:pt x="100" y="188"/>
                  <a:pt x="109" y="198"/>
                  <a:pt x="109" y="198"/>
                </a:cubicBezTo>
                <a:lnTo>
                  <a:pt x="112" y="198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7" name="Freeform 46"/>
          <p:cNvSpPr>
            <a:spLocks/>
          </p:cNvSpPr>
          <p:nvPr/>
        </p:nvSpPr>
        <p:spPr bwMode="auto">
          <a:xfrm>
            <a:off x="4812962" y="3203375"/>
            <a:ext cx="239508" cy="183150"/>
          </a:xfrm>
          <a:custGeom>
            <a:avLst/>
            <a:gdLst>
              <a:gd name="T0" fmla="*/ 127 w 302"/>
              <a:gd name="T1" fmla="*/ 204 h 231"/>
              <a:gd name="T2" fmla="*/ 151 w 302"/>
              <a:gd name="T3" fmla="*/ 224 h 231"/>
              <a:gd name="T4" fmla="*/ 172 w 302"/>
              <a:gd name="T5" fmla="*/ 230 h 231"/>
              <a:gd name="T6" fmla="*/ 192 w 302"/>
              <a:gd name="T7" fmla="*/ 224 h 231"/>
              <a:gd name="T8" fmla="*/ 225 w 302"/>
              <a:gd name="T9" fmla="*/ 216 h 231"/>
              <a:gd name="T10" fmla="*/ 219 w 302"/>
              <a:gd name="T11" fmla="*/ 200 h 231"/>
              <a:gd name="T12" fmla="*/ 239 w 302"/>
              <a:gd name="T13" fmla="*/ 188 h 231"/>
              <a:gd name="T14" fmla="*/ 254 w 302"/>
              <a:gd name="T15" fmla="*/ 185 h 231"/>
              <a:gd name="T16" fmla="*/ 254 w 302"/>
              <a:gd name="T17" fmla="*/ 186 h 231"/>
              <a:gd name="T18" fmla="*/ 258 w 302"/>
              <a:gd name="T19" fmla="*/ 175 h 231"/>
              <a:gd name="T20" fmla="*/ 273 w 302"/>
              <a:gd name="T21" fmla="*/ 120 h 231"/>
              <a:gd name="T22" fmla="*/ 296 w 302"/>
              <a:gd name="T23" fmla="*/ 90 h 231"/>
              <a:gd name="T24" fmla="*/ 281 w 302"/>
              <a:gd name="T25" fmla="*/ 81 h 231"/>
              <a:gd name="T26" fmla="*/ 268 w 302"/>
              <a:gd name="T27" fmla="*/ 45 h 231"/>
              <a:gd name="T28" fmla="*/ 254 w 302"/>
              <a:gd name="T29" fmla="*/ 27 h 231"/>
              <a:gd name="T30" fmla="*/ 203 w 302"/>
              <a:gd name="T31" fmla="*/ 20 h 231"/>
              <a:gd name="T32" fmla="*/ 174 w 302"/>
              <a:gd name="T33" fmla="*/ 18 h 231"/>
              <a:gd name="T34" fmla="*/ 147 w 302"/>
              <a:gd name="T35" fmla="*/ 14 h 231"/>
              <a:gd name="T36" fmla="*/ 114 w 302"/>
              <a:gd name="T37" fmla="*/ 17 h 231"/>
              <a:gd name="T38" fmla="*/ 98 w 302"/>
              <a:gd name="T39" fmla="*/ 18 h 231"/>
              <a:gd name="T40" fmla="*/ 75 w 302"/>
              <a:gd name="T41" fmla="*/ 21 h 231"/>
              <a:gd name="T42" fmla="*/ 33 w 302"/>
              <a:gd name="T43" fmla="*/ 35 h 231"/>
              <a:gd name="T44" fmla="*/ 10 w 302"/>
              <a:gd name="T45" fmla="*/ 58 h 231"/>
              <a:gd name="T46" fmla="*/ 10 w 302"/>
              <a:gd name="T47" fmla="*/ 95 h 231"/>
              <a:gd name="T48" fmla="*/ 9 w 302"/>
              <a:gd name="T49" fmla="*/ 131 h 231"/>
              <a:gd name="T50" fmla="*/ 14 w 302"/>
              <a:gd name="T51" fmla="*/ 98 h 231"/>
              <a:gd name="T52" fmla="*/ 24 w 302"/>
              <a:gd name="T53" fmla="*/ 128 h 231"/>
              <a:gd name="T54" fmla="*/ 42 w 302"/>
              <a:gd name="T55" fmla="*/ 137 h 231"/>
              <a:gd name="T56" fmla="*/ 81 w 302"/>
              <a:gd name="T57" fmla="*/ 143 h 231"/>
              <a:gd name="T58" fmla="*/ 107 w 302"/>
              <a:gd name="T59" fmla="*/ 162 h 231"/>
              <a:gd name="T60" fmla="*/ 110 w 302"/>
              <a:gd name="T61" fmla="*/ 201 h 231"/>
              <a:gd name="T62" fmla="*/ 105 w 302"/>
              <a:gd name="T63" fmla="*/ 182 h 231"/>
              <a:gd name="T64" fmla="*/ 113 w 302"/>
              <a:gd name="T65" fmla="*/ 160 h 231"/>
              <a:gd name="T66" fmla="*/ 80 w 302"/>
              <a:gd name="T67" fmla="*/ 140 h 231"/>
              <a:gd name="T68" fmla="*/ 53 w 302"/>
              <a:gd name="T69" fmla="*/ 139 h 231"/>
              <a:gd name="T70" fmla="*/ 29 w 302"/>
              <a:gd name="T71" fmla="*/ 131 h 231"/>
              <a:gd name="T72" fmla="*/ 20 w 302"/>
              <a:gd name="T73" fmla="*/ 108 h 231"/>
              <a:gd name="T74" fmla="*/ 13 w 302"/>
              <a:gd name="T75" fmla="*/ 119 h 231"/>
              <a:gd name="T76" fmla="*/ 13 w 302"/>
              <a:gd name="T77" fmla="*/ 116 h 231"/>
              <a:gd name="T78" fmla="*/ 2 w 302"/>
              <a:gd name="T79" fmla="*/ 62 h 231"/>
              <a:gd name="T80" fmla="*/ 14 w 302"/>
              <a:gd name="T81" fmla="*/ 55 h 231"/>
              <a:gd name="T82" fmla="*/ 33 w 302"/>
              <a:gd name="T83" fmla="*/ 35 h 231"/>
              <a:gd name="T84" fmla="*/ 51 w 302"/>
              <a:gd name="T85" fmla="*/ 24 h 231"/>
              <a:gd name="T86" fmla="*/ 97 w 302"/>
              <a:gd name="T87" fmla="*/ 20 h 231"/>
              <a:gd name="T88" fmla="*/ 106 w 302"/>
              <a:gd name="T89" fmla="*/ 20 h 231"/>
              <a:gd name="T90" fmla="*/ 129 w 302"/>
              <a:gd name="T91" fmla="*/ 17 h 231"/>
              <a:gd name="T92" fmla="*/ 169 w 302"/>
              <a:gd name="T93" fmla="*/ 21 h 231"/>
              <a:gd name="T94" fmla="*/ 186 w 302"/>
              <a:gd name="T95" fmla="*/ 3 h 231"/>
              <a:gd name="T96" fmla="*/ 230 w 302"/>
              <a:gd name="T97" fmla="*/ 18 h 231"/>
              <a:gd name="T98" fmla="*/ 252 w 302"/>
              <a:gd name="T99" fmla="*/ 29 h 231"/>
              <a:gd name="T100" fmla="*/ 267 w 302"/>
              <a:gd name="T101" fmla="*/ 48 h 231"/>
              <a:gd name="T102" fmla="*/ 280 w 302"/>
              <a:gd name="T103" fmla="*/ 80 h 231"/>
              <a:gd name="T104" fmla="*/ 299 w 302"/>
              <a:gd name="T105" fmla="*/ 78 h 231"/>
              <a:gd name="T106" fmla="*/ 295 w 302"/>
              <a:gd name="T107" fmla="*/ 97 h 231"/>
              <a:gd name="T108" fmla="*/ 272 w 302"/>
              <a:gd name="T109" fmla="*/ 117 h 231"/>
              <a:gd name="T110" fmla="*/ 257 w 302"/>
              <a:gd name="T111" fmla="*/ 178 h 231"/>
              <a:gd name="T112" fmla="*/ 257 w 302"/>
              <a:gd name="T113" fmla="*/ 189 h 231"/>
              <a:gd name="T114" fmla="*/ 232 w 302"/>
              <a:gd name="T115" fmla="*/ 199 h 231"/>
              <a:gd name="T116" fmla="*/ 222 w 302"/>
              <a:gd name="T117" fmla="*/ 214 h 231"/>
              <a:gd name="T118" fmla="*/ 210 w 302"/>
              <a:gd name="T119" fmla="*/ 215 h 231"/>
              <a:gd name="T120" fmla="*/ 172 w 302"/>
              <a:gd name="T121" fmla="*/ 221 h 231"/>
              <a:gd name="T122" fmla="*/ 155 w 302"/>
              <a:gd name="T123" fmla="*/ 220 h 231"/>
              <a:gd name="T124" fmla="*/ 120 w 302"/>
              <a:gd name="T125" fmla="*/ 193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" h="231">
                <a:moveTo>
                  <a:pt x="114" y="200"/>
                </a:moveTo>
                <a:cubicBezTo>
                  <a:pt x="116" y="200"/>
                  <a:pt x="116" y="200"/>
                  <a:pt x="116" y="200"/>
                </a:cubicBezTo>
                <a:cubicBezTo>
                  <a:pt x="116" y="200"/>
                  <a:pt x="116" y="200"/>
                  <a:pt x="116" y="200"/>
                </a:cubicBezTo>
                <a:cubicBezTo>
                  <a:pt x="116" y="199"/>
                  <a:pt x="116" y="198"/>
                  <a:pt x="117" y="197"/>
                </a:cubicBezTo>
                <a:cubicBezTo>
                  <a:pt x="117" y="197"/>
                  <a:pt x="117" y="196"/>
                  <a:pt x="118" y="196"/>
                </a:cubicBezTo>
                <a:cubicBezTo>
                  <a:pt x="118" y="196"/>
                  <a:pt x="118" y="196"/>
                  <a:pt x="118" y="196"/>
                </a:cubicBezTo>
                <a:cubicBezTo>
                  <a:pt x="119" y="196"/>
                  <a:pt x="119" y="196"/>
                  <a:pt x="119" y="196"/>
                </a:cubicBezTo>
                <a:cubicBezTo>
                  <a:pt x="120" y="196"/>
                  <a:pt x="120" y="196"/>
                  <a:pt x="121" y="197"/>
                </a:cubicBezTo>
                <a:cubicBezTo>
                  <a:pt x="121" y="198"/>
                  <a:pt x="122" y="199"/>
                  <a:pt x="122" y="200"/>
                </a:cubicBezTo>
                <a:cubicBezTo>
                  <a:pt x="123" y="202"/>
                  <a:pt x="125" y="203"/>
                  <a:pt x="127" y="204"/>
                </a:cubicBezTo>
                <a:cubicBezTo>
                  <a:pt x="127" y="204"/>
                  <a:pt x="127" y="204"/>
                  <a:pt x="127" y="204"/>
                </a:cubicBezTo>
                <a:cubicBezTo>
                  <a:pt x="128" y="204"/>
                  <a:pt x="128" y="204"/>
                  <a:pt x="128" y="204"/>
                </a:cubicBezTo>
                <a:cubicBezTo>
                  <a:pt x="130" y="204"/>
                  <a:pt x="132" y="204"/>
                  <a:pt x="134" y="204"/>
                </a:cubicBezTo>
                <a:cubicBezTo>
                  <a:pt x="137" y="204"/>
                  <a:pt x="140" y="204"/>
                  <a:pt x="142" y="205"/>
                </a:cubicBezTo>
                <a:cubicBezTo>
                  <a:pt x="145" y="206"/>
                  <a:pt x="147" y="208"/>
                  <a:pt x="149" y="211"/>
                </a:cubicBezTo>
                <a:cubicBezTo>
                  <a:pt x="151" y="211"/>
                  <a:pt x="151" y="211"/>
                  <a:pt x="151" y="211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1" y="215"/>
                  <a:pt x="152" y="218"/>
                  <a:pt x="152" y="220"/>
                </a:cubicBezTo>
                <a:cubicBezTo>
                  <a:pt x="152" y="222"/>
                  <a:pt x="152" y="223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5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5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0" y="225"/>
                  <a:pt x="150" y="225"/>
                  <a:pt x="150" y="225"/>
                </a:cubicBezTo>
                <a:cubicBezTo>
                  <a:pt x="151" y="227"/>
                  <a:pt x="151" y="227"/>
                  <a:pt x="151" y="227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6" y="231"/>
                  <a:pt x="156" y="231"/>
                  <a:pt x="156" y="231"/>
                </a:cubicBezTo>
                <a:cubicBezTo>
                  <a:pt x="172" y="230"/>
                  <a:pt x="172" y="230"/>
                  <a:pt x="172" y="230"/>
                </a:cubicBezTo>
                <a:cubicBezTo>
                  <a:pt x="173" y="230"/>
                  <a:pt x="173" y="230"/>
                  <a:pt x="173" y="230"/>
                </a:cubicBezTo>
                <a:cubicBezTo>
                  <a:pt x="174" y="229"/>
                  <a:pt x="174" y="229"/>
                  <a:pt x="174" y="229"/>
                </a:cubicBezTo>
                <a:cubicBezTo>
                  <a:pt x="175" y="223"/>
                  <a:pt x="175" y="223"/>
                  <a:pt x="175" y="223"/>
                </a:cubicBezTo>
                <a:cubicBezTo>
                  <a:pt x="174" y="223"/>
                  <a:pt x="174" y="223"/>
                  <a:pt x="174" y="223"/>
                </a:cubicBezTo>
                <a:cubicBezTo>
                  <a:pt x="173" y="224"/>
                  <a:pt x="173" y="224"/>
                  <a:pt x="173" y="224"/>
                </a:cubicBezTo>
                <a:cubicBezTo>
                  <a:pt x="183" y="227"/>
                  <a:pt x="183" y="227"/>
                  <a:pt x="183" y="227"/>
                </a:cubicBezTo>
                <a:cubicBezTo>
                  <a:pt x="183" y="227"/>
                  <a:pt x="183" y="227"/>
                  <a:pt x="183" y="227"/>
                </a:cubicBezTo>
                <a:cubicBezTo>
                  <a:pt x="183" y="227"/>
                  <a:pt x="183" y="227"/>
                  <a:pt x="183" y="227"/>
                </a:cubicBezTo>
                <a:cubicBezTo>
                  <a:pt x="193" y="224"/>
                  <a:pt x="193" y="224"/>
                  <a:pt x="193" y="224"/>
                </a:cubicBezTo>
                <a:cubicBezTo>
                  <a:pt x="192" y="223"/>
                  <a:pt x="192" y="223"/>
                  <a:pt x="192" y="223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201" y="228"/>
                  <a:pt x="201" y="228"/>
                  <a:pt x="201" y="228"/>
                </a:cubicBezTo>
                <a:cubicBezTo>
                  <a:pt x="202" y="229"/>
                  <a:pt x="202" y="229"/>
                  <a:pt x="202" y="229"/>
                </a:cubicBezTo>
                <a:cubicBezTo>
                  <a:pt x="203" y="228"/>
                  <a:pt x="203" y="228"/>
                  <a:pt x="203" y="228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211" y="216"/>
                  <a:pt x="211" y="216"/>
                  <a:pt x="211" y="216"/>
                </a:cubicBezTo>
                <a:cubicBezTo>
                  <a:pt x="211" y="217"/>
                  <a:pt x="211" y="217"/>
                  <a:pt x="211" y="217"/>
                </a:cubicBezTo>
                <a:cubicBezTo>
                  <a:pt x="211" y="217"/>
                  <a:pt x="213" y="219"/>
                  <a:pt x="217" y="219"/>
                </a:cubicBezTo>
                <a:cubicBezTo>
                  <a:pt x="219" y="219"/>
                  <a:pt x="221" y="218"/>
                  <a:pt x="223" y="217"/>
                </a:cubicBezTo>
                <a:cubicBezTo>
                  <a:pt x="222" y="216"/>
                  <a:pt x="222" y="216"/>
                  <a:pt x="222" y="216"/>
                </a:cubicBezTo>
                <a:cubicBezTo>
                  <a:pt x="222" y="217"/>
                  <a:pt x="222" y="217"/>
                  <a:pt x="222" y="217"/>
                </a:cubicBezTo>
                <a:cubicBezTo>
                  <a:pt x="223" y="217"/>
                  <a:pt x="224" y="217"/>
                  <a:pt x="225" y="216"/>
                </a:cubicBezTo>
                <a:cubicBezTo>
                  <a:pt x="225" y="215"/>
                  <a:pt x="225" y="214"/>
                  <a:pt x="225" y="214"/>
                </a:cubicBezTo>
                <a:cubicBezTo>
                  <a:pt x="225" y="211"/>
                  <a:pt x="224" y="209"/>
                  <a:pt x="223" y="206"/>
                </a:cubicBezTo>
                <a:cubicBezTo>
                  <a:pt x="222" y="205"/>
                  <a:pt x="222" y="204"/>
                  <a:pt x="221" y="203"/>
                </a:cubicBezTo>
                <a:cubicBezTo>
                  <a:pt x="221" y="202"/>
                  <a:pt x="221" y="201"/>
                  <a:pt x="221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0" y="200"/>
                  <a:pt x="220" y="200"/>
                  <a:pt x="220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0" y="200"/>
                  <a:pt x="220" y="200"/>
                  <a:pt x="220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19" y="200"/>
                  <a:pt x="219" y="200"/>
                  <a:pt x="219" y="200"/>
                </a:cubicBezTo>
                <a:cubicBezTo>
                  <a:pt x="221" y="201"/>
                  <a:pt x="221" y="201"/>
                  <a:pt x="221" y="201"/>
                </a:cubicBezTo>
                <a:cubicBezTo>
                  <a:pt x="221" y="200"/>
                  <a:pt x="221" y="200"/>
                  <a:pt x="222" y="200"/>
                </a:cubicBezTo>
                <a:cubicBezTo>
                  <a:pt x="222" y="200"/>
                  <a:pt x="223" y="199"/>
                  <a:pt x="224" y="199"/>
                </a:cubicBezTo>
                <a:cubicBezTo>
                  <a:pt x="226" y="199"/>
                  <a:pt x="228" y="200"/>
                  <a:pt x="230" y="200"/>
                </a:cubicBezTo>
                <a:cubicBezTo>
                  <a:pt x="230" y="200"/>
                  <a:pt x="231" y="201"/>
                  <a:pt x="232" y="201"/>
                </a:cubicBezTo>
                <a:cubicBezTo>
                  <a:pt x="232" y="201"/>
                  <a:pt x="232" y="201"/>
                  <a:pt x="232" y="201"/>
                </a:cubicBezTo>
                <a:cubicBezTo>
                  <a:pt x="234" y="202"/>
                  <a:pt x="234" y="202"/>
                  <a:pt x="234" y="202"/>
                </a:cubicBezTo>
                <a:cubicBezTo>
                  <a:pt x="234" y="200"/>
                  <a:pt x="234" y="200"/>
                  <a:pt x="234" y="200"/>
                </a:cubicBezTo>
                <a:cubicBezTo>
                  <a:pt x="240" y="187"/>
                  <a:pt x="240" y="187"/>
                  <a:pt x="240" y="187"/>
                </a:cubicBezTo>
                <a:cubicBezTo>
                  <a:pt x="238" y="186"/>
                  <a:pt x="238" y="186"/>
                  <a:pt x="238" y="186"/>
                </a:cubicBezTo>
                <a:cubicBezTo>
                  <a:pt x="239" y="188"/>
                  <a:pt x="239" y="188"/>
                  <a:pt x="239" y="188"/>
                </a:cubicBezTo>
                <a:cubicBezTo>
                  <a:pt x="239" y="188"/>
                  <a:pt x="239" y="187"/>
                  <a:pt x="240" y="187"/>
                </a:cubicBezTo>
                <a:cubicBezTo>
                  <a:pt x="243" y="186"/>
                  <a:pt x="248" y="185"/>
                  <a:pt x="253" y="185"/>
                </a:cubicBezTo>
                <a:cubicBezTo>
                  <a:pt x="253" y="185"/>
                  <a:pt x="253" y="185"/>
                  <a:pt x="253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6"/>
                </a:cubicBezTo>
                <a:cubicBezTo>
                  <a:pt x="254" y="186"/>
                  <a:pt x="254" y="188"/>
                  <a:pt x="254" y="189"/>
                </a:cubicBezTo>
                <a:cubicBezTo>
                  <a:pt x="254" y="191"/>
                  <a:pt x="254" y="194"/>
                  <a:pt x="256" y="195"/>
                </a:cubicBezTo>
                <a:cubicBezTo>
                  <a:pt x="257" y="196"/>
                  <a:pt x="259" y="197"/>
                  <a:pt x="260" y="197"/>
                </a:cubicBezTo>
                <a:cubicBezTo>
                  <a:pt x="263" y="197"/>
                  <a:pt x="265" y="196"/>
                  <a:pt x="267" y="194"/>
                </a:cubicBezTo>
                <a:cubicBezTo>
                  <a:pt x="269" y="192"/>
                  <a:pt x="270" y="189"/>
                  <a:pt x="270" y="185"/>
                </a:cubicBezTo>
                <a:cubicBezTo>
                  <a:pt x="270" y="184"/>
                  <a:pt x="270" y="183"/>
                  <a:pt x="269" y="182"/>
                </a:cubicBezTo>
                <a:cubicBezTo>
                  <a:pt x="268" y="182"/>
                  <a:pt x="268" y="182"/>
                  <a:pt x="268" y="182"/>
                </a:cubicBezTo>
                <a:cubicBezTo>
                  <a:pt x="269" y="182"/>
                  <a:pt x="269" y="182"/>
                  <a:pt x="269" y="182"/>
                </a:cubicBezTo>
                <a:cubicBezTo>
                  <a:pt x="270" y="181"/>
                  <a:pt x="269" y="179"/>
                  <a:pt x="268" y="178"/>
                </a:cubicBezTo>
                <a:cubicBezTo>
                  <a:pt x="267" y="177"/>
                  <a:pt x="265" y="176"/>
                  <a:pt x="263" y="176"/>
                </a:cubicBezTo>
                <a:cubicBezTo>
                  <a:pt x="261" y="175"/>
                  <a:pt x="260" y="175"/>
                  <a:pt x="258" y="175"/>
                </a:cubicBezTo>
                <a:cubicBezTo>
                  <a:pt x="257" y="175"/>
                  <a:pt x="256" y="175"/>
                  <a:pt x="256" y="175"/>
                </a:cubicBezTo>
                <a:cubicBezTo>
                  <a:pt x="256" y="177"/>
                  <a:pt x="256" y="177"/>
                  <a:pt x="256" y="177"/>
                </a:cubicBezTo>
                <a:cubicBezTo>
                  <a:pt x="257" y="177"/>
                  <a:pt x="257" y="177"/>
                  <a:pt x="257" y="177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155"/>
                  <a:pt x="261" y="154"/>
                  <a:pt x="261" y="152"/>
                </a:cubicBezTo>
                <a:cubicBezTo>
                  <a:pt x="260" y="147"/>
                  <a:pt x="257" y="137"/>
                  <a:pt x="257" y="132"/>
                </a:cubicBezTo>
                <a:cubicBezTo>
                  <a:pt x="257" y="131"/>
                  <a:pt x="258" y="130"/>
                  <a:pt x="259" y="129"/>
                </a:cubicBezTo>
                <a:cubicBezTo>
                  <a:pt x="261" y="125"/>
                  <a:pt x="268" y="121"/>
                  <a:pt x="272" y="120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5" y="119"/>
                  <a:pt x="276" y="116"/>
                  <a:pt x="277" y="113"/>
                </a:cubicBezTo>
                <a:cubicBezTo>
                  <a:pt x="278" y="111"/>
                  <a:pt x="278" y="108"/>
                  <a:pt x="278" y="106"/>
                </a:cubicBezTo>
                <a:cubicBezTo>
                  <a:pt x="278" y="104"/>
                  <a:pt x="278" y="102"/>
                  <a:pt x="278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4"/>
                  <a:pt x="276" y="104"/>
                  <a:pt x="276" y="104"/>
                </a:cubicBezTo>
                <a:cubicBezTo>
                  <a:pt x="297" y="98"/>
                  <a:pt x="297" y="98"/>
                  <a:pt x="297" y="98"/>
                </a:cubicBezTo>
                <a:cubicBezTo>
                  <a:pt x="298" y="98"/>
                  <a:pt x="298" y="98"/>
                  <a:pt x="298" y="98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8" y="90"/>
                  <a:pt x="298" y="90"/>
                  <a:pt x="298" y="90"/>
                </a:cubicBezTo>
                <a:cubicBezTo>
                  <a:pt x="296" y="90"/>
                  <a:pt x="296" y="90"/>
                  <a:pt x="296" y="90"/>
                </a:cubicBezTo>
                <a:cubicBezTo>
                  <a:pt x="298" y="91"/>
                  <a:pt x="298" y="91"/>
                  <a:pt x="298" y="91"/>
                </a:cubicBezTo>
                <a:cubicBezTo>
                  <a:pt x="298" y="91"/>
                  <a:pt x="299" y="90"/>
                  <a:pt x="300" y="87"/>
                </a:cubicBezTo>
                <a:cubicBezTo>
                  <a:pt x="301" y="85"/>
                  <a:pt x="302" y="83"/>
                  <a:pt x="302" y="80"/>
                </a:cubicBezTo>
                <a:cubicBezTo>
                  <a:pt x="302" y="79"/>
                  <a:pt x="302" y="78"/>
                  <a:pt x="302" y="77"/>
                </a:cubicBezTo>
                <a:cubicBezTo>
                  <a:pt x="302" y="77"/>
                  <a:pt x="302" y="77"/>
                  <a:pt x="302" y="77"/>
                </a:cubicBezTo>
                <a:cubicBezTo>
                  <a:pt x="302" y="77"/>
                  <a:pt x="302" y="77"/>
                  <a:pt x="302" y="77"/>
                </a:cubicBezTo>
                <a:cubicBezTo>
                  <a:pt x="302" y="76"/>
                  <a:pt x="301" y="76"/>
                  <a:pt x="300" y="75"/>
                </a:cubicBezTo>
                <a:cubicBezTo>
                  <a:pt x="299" y="75"/>
                  <a:pt x="298" y="75"/>
                  <a:pt x="297" y="75"/>
                </a:cubicBezTo>
                <a:cubicBezTo>
                  <a:pt x="294" y="75"/>
                  <a:pt x="290" y="76"/>
                  <a:pt x="287" y="77"/>
                </a:cubicBezTo>
                <a:cubicBezTo>
                  <a:pt x="284" y="78"/>
                  <a:pt x="281" y="79"/>
                  <a:pt x="281" y="79"/>
                </a:cubicBezTo>
                <a:cubicBezTo>
                  <a:pt x="281" y="81"/>
                  <a:pt x="281" y="81"/>
                  <a:pt x="281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67"/>
                  <a:pt x="284" y="67"/>
                  <a:pt x="284" y="67"/>
                </a:cubicBezTo>
                <a:cubicBezTo>
                  <a:pt x="283" y="67"/>
                  <a:pt x="283" y="67"/>
                  <a:pt x="283" y="67"/>
                </a:cubicBezTo>
                <a:cubicBezTo>
                  <a:pt x="284" y="67"/>
                  <a:pt x="284" y="67"/>
                  <a:pt x="284" y="67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7" y="51"/>
                  <a:pt x="287" y="51"/>
                  <a:pt x="287" y="51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86" y="49"/>
                  <a:pt x="286" y="49"/>
                  <a:pt x="286" y="49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8" y="47"/>
                  <a:pt x="268" y="47"/>
                  <a:pt x="268" y="47"/>
                </a:cubicBezTo>
                <a:cubicBezTo>
                  <a:pt x="269" y="46"/>
                  <a:pt x="269" y="46"/>
                  <a:pt x="269" y="46"/>
                </a:cubicBezTo>
                <a:cubicBezTo>
                  <a:pt x="268" y="41"/>
                  <a:pt x="268" y="41"/>
                  <a:pt x="268" y="41"/>
                </a:cubicBezTo>
                <a:cubicBezTo>
                  <a:pt x="268" y="40"/>
                  <a:pt x="268" y="40"/>
                  <a:pt x="268" y="40"/>
                </a:cubicBezTo>
                <a:cubicBezTo>
                  <a:pt x="267" y="40"/>
                  <a:pt x="267" y="40"/>
                  <a:pt x="267" y="40"/>
                </a:cubicBezTo>
                <a:cubicBezTo>
                  <a:pt x="260" y="40"/>
                  <a:pt x="260" y="40"/>
                  <a:pt x="260" y="40"/>
                </a:cubicBezTo>
                <a:cubicBezTo>
                  <a:pt x="260" y="41"/>
                  <a:pt x="260" y="41"/>
                  <a:pt x="260" y="41"/>
                </a:cubicBezTo>
                <a:cubicBezTo>
                  <a:pt x="261" y="41"/>
                  <a:pt x="261" y="41"/>
                  <a:pt x="261" y="41"/>
                </a:cubicBezTo>
                <a:cubicBezTo>
                  <a:pt x="261" y="41"/>
                  <a:pt x="260" y="38"/>
                  <a:pt x="259" y="35"/>
                </a:cubicBezTo>
                <a:cubicBezTo>
                  <a:pt x="258" y="32"/>
                  <a:pt x="256" y="29"/>
                  <a:pt x="254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3" y="25"/>
                  <a:pt x="251" y="25"/>
                  <a:pt x="248" y="24"/>
                </a:cubicBezTo>
                <a:cubicBezTo>
                  <a:pt x="241" y="22"/>
                  <a:pt x="230" y="21"/>
                  <a:pt x="230" y="21"/>
                </a:cubicBezTo>
                <a:cubicBezTo>
                  <a:pt x="230" y="22"/>
                  <a:pt x="230" y="22"/>
                  <a:pt x="230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32" y="18"/>
                  <a:pt x="232" y="18"/>
                  <a:pt x="232" y="18"/>
                </a:cubicBezTo>
                <a:cubicBezTo>
                  <a:pt x="232" y="17"/>
                  <a:pt x="232" y="17"/>
                  <a:pt x="232" y="17"/>
                </a:cubicBezTo>
                <a:cubicBezTo>
                  <a:pt x="230" y="17"/>
                  <a:pt x="230" y="17"/>
                  <a:pt x="230" y="17"/>
                </a:cubicBezTo>
                <a:cubicBezTo>
                  <a:pt x="202" y="19"/>
                  <a:pt x="202" y="19"/>
                  <a:pt x="202" y="19"/>
                </a:cubicBezTo>
                <a:cubicBezTo>
                  <a:pt x="202" y="21"/>
                  <a:pt x="202" y="21"/>
                  <a:pt x="202" y="21"/>
                </a:cubicBezTo>
                <a:cubicBezTo>
                  <a:pt x="203" y="20"/>
                  <a:pt x="203" y="20"/>
                  <a:pt x="203" y="20"/>
                </a:cubicBezTo>
                <a:cubicBezTo>
                  <a:pt x="195" y="4"/>
                  <a:pt x="195" y="4"/>
                  <a:pt x="195" y="4"/>
                </a:cubicBezTo>
                <a:cubicBezTo>
                  <a:pt x="195" y="4"/>
                  <a:pt x="195" y="4"/>
                  <a:pt x="195" y="4"/>
                </a:cubicBezTo>
                <a:cubicBezTo>
                  <a:pt x="194" y="3"/>
                  <a:pt x="194" y="3"/>
                  <a:pt x="194" y="3"/>
                </a:cubicBezTo>
                <a:cubicBezTo>
                  <a:pt x="188" y="1"/>
                  <a:pt x="188" y="1"/>
                  <a:pt x="188" y="1"/>
                </a:cubicBezTo>
                <a:cubicBezTo>
                  <a:pt x="187" y="0"/>
                  <a:pt x="187" y="0"/>
                  <a:pt x="187" y="0"/>
                </a:cubicBezTo>
                <a:cubicBezTo>
                  <a:pt x="186" y="1"/>
                  <a:pt x="186" y="1"/>
                  <a:pt x="186" y="1"/>
                </a:cubicBezTo>
                <a:cubicBezTo>
                  <a:pt x="177" y="8"/>
                  <a:pt x="177" y="8"/>
                  <a:pt x="177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4" y="18"/>
                  <a:pt x="174" y="18"/>
                  <a:pt x="174" y="18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69" y="18"/>
                  <a:pt x="169" y="18"/>
                  <a:pt x="169" y="18"/>
                </a:cubicBezTo>
                <a:cubicBezTo>
                  <a:pt x="169" y="20"/>
                  <a:pt x="169" y="20"/>
                  <a:pt x="169" y="20"/>
                </a:cubicBezTo>
                <a:cubicBezTo>
                  <a:pt x="170" y="18"/>
                  <a:pt x="170" y="18"/>
                  <a:pt x="170" y="1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3" y="17"/>
                  <a:pt x="163" y="17"/>
                  <a:pt x="163" y="17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55" y="22"/>
                  <a:pt x="155" y="22"/>
                  <a:pt x="155" y="22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38" y="14"/>
                  <a:pt x="133" y="14"/>
                  <a:pt x="131" y="14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18"/>
                  <a:pt x="98" y="18"/>
                  <a:pt x="98" y="18"/>
                </a:cubicBezTo>
                <a:cubicBezTo>
                  <a:pt x="98" y="16"/>
                  <a:pt x="98" y="16"/>
                  <a:pt x="98" y="16"/>
                </a:cubicBezTo>
                <a:cubicBezTo>
                  <a:pt x="96" y="17"/>
                  <a:pt x="96" y="17"/>
                  <a:pt x="96" y="17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0" y="18"/>
                  <a:pt x="90" y="18"/>
                  <a:pt x="90" y="18"/>
                </a:cubicBezTo>
                <a:cubicBezTo>
                  <a:pt x="80" y="25"/>
                  <a:pt x="80" y="25"/>
                  <a:pt x="80" y="25"/>
                </a:cubicBezTo>
                <a:cubicBezTo>
                  <a:pt x="80" y="26"/>
                  <a:pt x="80" y="26"/>
                  <a:pt x="80" y="26"/>
                </a:cubicBezTo>
                <a:cubicBezTo>
                  <a:pt x="81" y="25"/>
                  <a:pt x="81" y="25"/>
                  <a:pt x="81" y="25"/>
                </a:cubicBezTo>
                <a:cubicBezTo>
                  <a:pt x="76" y="21"/>
                  <a:pt x="76" y="21"/>
                  <a:pt x="76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51" y="22"/>
                  <a:pt x="51" y="22"/>
                  <a:pt x="51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29"/>
                  <a:pt x="44" y="29"/>
                  <a:pt x="44" y="29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7"/>
                  <a:pt x="40" y="27"/>
                  <a:pt x="40" y="27"/>
                </a:cubicBezTo>
                <a:cubicBezTo>
                  <a:pt x="39" y="28"/>
                  <a:pt x="39" y="28"/>
                  <a:pt x="39" y="28"/>
                </a:cubicBezTo>
                <a:cubicBezTo>
                  <a:pt x="32" y="33"/>
                  <a:pt x="32" y="33"/>
                  <a:pt x="32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4" y="33"/>
                  <a:pt x="34" y="33"/>
                  <a:pt x="34" y="33"/>
                </a:cubicBezTo>
                <a:cubicBezTo>
                  <a:pt x="34" y="33"/>
                  <a:pt x="33" y="32"/>
                  <a:pt x="30" y="32"/>
                </a:cubicBezTo>
                <a:cubicBezTo>
                  <a:pt x="28" y="32"/>
                  <a:pt x="26" y="33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17" y="43"/>
                  <a:pt x="10" y="55"/>
                  <a:pt x="10" y="55"/>
                </a:cubicBezTo>
                <a:cubicBezTo>
                  <a:pt x="12" y="56"/>
                  <a:pt x="12" y="56"/>
                  <a:pt x="12" y="56"/>
                </a:cubicBezTo>
                <a:cubicBezTo>
                  <a:pt x="10" y="55"/>
                  <a:pt x="10" y="55"/>
                  <a:pt x="10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9" y="59"/>
                  <a:pt x="9" y="59"/>
                  <a:pt x="9" y="59"/>
                </a:cubicBezTo>
                <a:cubicBezTo>
                  <a:pt x="10" y="58"/>
                  <a:pt x="10" y="58"/>
                  <a:pt x="10" y="58"/>
                </a:cubicBezTo>
                <a:cubicBezTo>
                  <a:pt x="9" y="56"/>
                  <a:pt x="9" y="56"/>
                  <a:pt x="9" y="56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5"/>
                  <a:pt x="6" y="55"/>
                  <a:pt x="6" y="55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2"/>
                  <a:pt x="1" y="62"/>
                  <a:pt x="1" y="62"/>
                </a:cubicBezTo>
                <a:cubicBezTo>
                  <a:pt x="1" y="62"/>
                  <a:pt x="2" y="66"/>
                  <a:pt x="3" y="72"/>
                </a:cubicBezTo>
                <a:cubicBezTo>
                  <a:pt x="5" y="77"/>
                  <a:pt x="7" y="83"/>
                  <a:pt x="7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89"/>
                  <a:pt x="9" y="92"/>
                  <a:pt x="10" y="95"/>
                </a:cubicBezTo>
                <a:cubicBezTo>
                  <a:pt x="12" y="94"/>
                  <a:pt x="12" y="94"/>
                  <a:pt x="12" y="94"/>
                </a:cubicBezTo>
                <a:cubicBezTo>
                  <a:pt x="10" y="94"/>
                  <a:pt x="10" y="94"/>
                  <a:pt x="10" y="94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100"/>
                  <a:pt x="9" y="100"/>
                  <a:pt x="9" y="100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7" y="129"/>
                  <a:pt x="7" y="129"/>
                  <a:pt x="7" y="129"/>
                </a:cubicBezTo>
                <a:cubicBezTo>
                  <a:pt x="7" y="132"/>
                  <a:pt x="7" y="132"/>
                  <a:pt x="7" y="132"/>
                </a:cubicBezTo>
                <a:cubicBezTo>
                  <a:pt x="9" y="131"/>
                  <a:pt x="9" y="131"/>
                  <a:pt x="9" y="131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6" y="99"/>
                  <a:pt x="16" y="99"/>
                  <a:pt x="16" y="99"/>
                </a:cubicBezTo>
                <a:cubicBezTo>
                  <a:pt x="14" y="98"/>
                  <a:pt x="14" y="98"/>
                  <a:pt x="14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4" y="105"/>
                  <a:pt x="17" y="110"/>
                  <a:pt x="17" y="110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7" y="109"/>
                  <a:pt x="17" y="109"/>
                  <a:pt x="17" y="109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0" y="119"/>
                  <a:pt x="20" y="119"/>
                  <a:pt x="20" y="119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4" y="139"/>
                  <a:pt x="34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3" y="136"/>
                  <a:pt x="43" y="136"/>
                  <a:pt x="43" y="136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2" y="137"/>
                  <a:pt x="45" y="139"/>
                  <a:pt x="51" y="142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4" y="143"/>
                  <a:pt x="57" y="144"/>
                  <a:pt x="60" y="144"/>
                </a:cubicBezTo>
                <a:cubicBezTo>
                  <a:pt x="63" y="144"/>
                  <a:pt x="66" y="143"/>
                  <a:pt x="66" y="143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81" y="143"/>
                  <a:pt x="81" y="143"/>
                  <a:pt x="81" y="14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95" y="143"/>
                  <a:pt x="95" y="143"/>
                  <a:pt x="95" y="143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4" y="143"/>
                  <a:pt x="106" y="152"/>
                  <a:pt x="111" y="155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7"/>
                  <a:pt x="111" y="158"/>
                  <a:pt x="111" y="158"/>
                </a:cubicBezTo>
                <a:cubicBezTo>
                  <a:pt x="110" y="160"/>
                  <a:pt x="108" y="161"/>
                  <a:pt x="107" y="162"/>
                </a:cubicBezTo>
                <a:cubicBezTo>
                  <a:pt x="107" y="162"/>
                  <a:pt x="106" y="163"/>
                  <a:pt x="106" y="163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5" y="164"/>
                  <a:pt x="102" y="171"/>
                  <a:pt x="102" y="179"/>
                </a:cubicBezTo>
                <a:cubicBezTo>
                  <a:pt x="103" y="179"/>
                  <a:pt x="103" y="179"/>
                  <a:pt x="103" y="179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80"/>
                  <a:pt x="102" y="181"/>
                  <a:pt x="102" y="182"/>
                </a:cubicBezTo>
                <a:cubicBezTo>
                  <a:pt x="102" y="187"/>
                  <a:pt x="104" y="192"/>
                  <a:pt x="106" y="195"/>
                </a:cubicBezTo>
                <a:cubicBezTo>
                  <a:pt x="108" y="199"/>
                  <a:pt x="110" y="201"/>
                  <a:pt x="110" y="201"/>
                </a:cubicBezTo>
                <a:cubicBezTo>
                  <a:pt x="111" y="201"/>
                  <a:pt x="111" y="201"/>
                  <a:pt x="111" y="201"/>
                </a:cubicBezTo>
                <a:cubicBezTo>
                  <a:pt x="114" y="201"/>
                  <a:pt x="114" y="201"/>
                  <a:pt x="114" y="201"/>
                </a:cubicBezTo>
                <a:cubicBezTo>
                  <a:pt x="115" y="201"/>
                  <a:pt x="115" y="201"/>
                  <a:pt x="115" y="201"/>
                </a:cubicBezTo>
                <a:cubicBezTo>
                  <a:pt x="116" y="200"/>
                  <a:pt x="116" y="200"/>
                  <a:pt x="116" y="200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198"/>
                  <a:pt x="114" y="198"/>
                  <a:pt x="114" y="198"/>
                </a:cubicBezTo>
                <a:cubicBezTo>
                  <a:pt x="111" y="198"/>
                  <a:pt x="111" y="198"/>
                  <a:pt x="111" y="198"/>
                </a:cubicBezTo>
                <a:cubicBezTo>
                  <a:pt x="111" y="200"/>
                  <a:pt x="111" y="200"/>
                  <a:pt x="111" y="200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2" y="198"/>
                  <a:pt x="105" y="190"/>
                  <a:pt x="105" y="182"/>
                </a:cubicBezTo>
                <a:cubicBezTo>
                  <a:pt x="105" y="181"/>
                  <a:pt x="105" y="180"/>
                  <a:pt x="105" y="180"/>
                </a:cubicBezTo>
                <a:cubicBezTo>
                  <a:pt x="105" y="180"/>
                  <a:pt x="105" y="180"/>
                  <a:pt x="105" y="180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6"/>
                  <a:pt x="105" y="172"/>
                  <a:pt x="106" y="169"/>
                </a:cubicBezTo>
                <a:cubicBezTo>
                  <a:pt x="106" y="168"/>
                  <a:pt x="107" y="167"/>
                  <a:pt x="107" y="166"/>
                </a:cubicBezTo>
                <a:cubicBezTo>
                  <a:pt x="107" y="166"/>
                  <a:pt x="107" y="166"/>
                  <a:pt x="107" y="165"/>
                </a:cubicBezTo>
                <a:cubicBezTo>
                  <a:pt x="107" y="165"/>
                  <a:pt x="107" y="165"/>
                  <a:pt x="107" y="165"/>
                </a:cubicBezTo>
                <a:cubicBezTo>
                  <a:pt x="106" y="165"/>
                  <a:pt x="106" y="165"/>
                  <a:pt x="106" y="165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9" y="165"/>
                  <a:pt x="110" y="163"/>
                </a:cubicBezTo>
                <a:cubicBezTo>
                  <a:pt x="111" y="162"/>
                  <a:pt x="112" y="161"/>
                  <a:pt x="113" y="160"/>
                </a:cubicBezTo>
                <a:cubicBezTo>
                  <a:pt x="114" y="159"/>
                  <a:pt x="114" y="158"/>
                  <a:pt x="114" y="156"/>
                </a:cubicBezTo>
                <a:cubicBezTo>
                  <a:pt x="114" y="155"/>
                  <a:pt x="114" y="153"/>
                  <a:pt x="112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0" y="151"/>
                  <a:pt x="106" y="148"/>
                  <a:pt x="103" y="145"/>
                </a:cubicBezTo>
                <a:cubicBezTo>
                  <a:pt x="99" y="143"/>
                  <a:pt x="96" y="140"/>
                  <a:pt x="96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95" y="140"/>
                  <a:pt x="95" y="140"/>
                  <a:pt x="95" y="140"/>
                </a:cubicBezTo>
                <a:cubicBezTo>
                  <a:pt x="95" y="140"/>
                  <a:pt x="95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0"/>
                  <a:pt x="80" y="140"/>
                  <a:pt x="66" y="146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8" y="147"/>
                  <a:pt x="68" y="147"/>
                  <a:pt x="67" y="141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4" y="140"/>
                  <a:pt x="62" y="141"/>
                  <a:pt x="60" y="141"/>
                </a:cubicBezTo>
                <a:cubicBezTo>
                  <a:pt x="57" y="141"/>
                  <a:pt x="55" y="140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49" y="137"/>
                  <a:pt x="47" y="136"/>
                  <a:pt x="45" y="136"/>
                </a:cubicBezTo>
                <a:cubicBezTo>
                  <a:pt x="45" y="135"/>
                  <a:pt x="44" y="135"/>
                  <a:pt x="44" y="13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2" y="135"/>
                  <a:pt x="42" y="135"/>
                  <a:pt x="42" y="135"/>
                </a:cubicBezTo>
                <a:cubicBezTo>
                  <a:pt x="42" y="135"/>
                  <a:pt x="42" y="135"/>
                  <a:pt x="34" y="136"/>
                </a:cubicBezTo>
                <a:cubicBezTo>
                  <a:pt x="34" y="137"/>
                  <a:pt x="34" y="137"/>
                  <a:pt x="34" y="137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5" y="136"/>
                  <a:pt x="35" y="136"/>
                  <a:pt x="29" y="131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29" y="131"/>
                  <a:pt x="29" y="131"/>
                  <a:pt x="25" y="126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5"/>
                  <a:pt x="24" y="125"/>
                  <a:pt x="18" y="125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0" y="127"/>
                  <a:pt x="20" y="127"/>
                  <a:pt x="22" y="120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2" y="119"/>
                  <a:pt x="22" y="119"/>
                  <a:pt x="22" y="119"/>
                </a:cubicBezTo>
                <a:cubicBezTo>
                  <a:pt x="22" y="119"/>
                  <a:pt x="22" y="119"/>
                  <a:pt x="20" y="109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07"/>
                  <a:pt x="17" y="104"/>
                  <a:pt x="16" y="98"/>
                </a:cubicBezTo>
                <a:cubicBezTo>
                  <a:pt x="15" y="94"/>
                  <a:pt x="15" y="94"/>
                  <a:pt x="15" y="94"/>
                </a:cubicBezTo>
                <a:cubicBezTo>
                  <a:pt x="13" y="97"/>
                  <a:pt x="13" y="97"/>
                  <a:pt x="13" y="97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98"/>
                  <a:pt x="12" y="99"/>
                  <a:pt x="12" y="100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11" y="101"/>
                  <a:pt x="11" y="101"/>
                  <a:pt x="12" y="103"/>
                </a:cubicBezTo>
                <a:cubicBezTo>
                  <a:pt x="12" y="105"/>
                  <a:pt x="12" y="110"/>
                  <a:pt x="13" y="119"/>
                </a:cubicBezTo>
                <a:cubicBezTo>
                  <a:pt x="14" y="118"/>
                  <a:pt x="14" y="118"/>
                  <a:pt x="14" y="118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8"/>
                  <a:pt x="13" y="118"/>
                  <a:pt x="10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1" y="127"/>
                  <a:pt x="11" y="127"/>
                  <a:pt x="11" y="127"/>
                </a:cubicBezTo>
                <a:cubicBezTo>
                  <a:pt x="11" y="127"/>
                  <a:pt x="11" y="127"/>
                  <a:pt x="8" y="128"/>
                </a:cubicBezTo>
                <a:cubicBezTo>
                  <a:pt x="9" y="129"/>
                  <a:pt x="9" y="129"/>
                  <a:pt x="9" y="129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0" y="130"/>
                  <a:pt x="10" y="130"/>
                  <a:pt x="13" y="116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13" y="116"/>
                  <a:pt x="13" y="116"/>
                  <a:pt x="12" y="99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2" y="100"/>
                  <a:pt x="12" y="100"/>
                  <a:pt x="13" y="94"/>
                </a:cubicBezTo>
                <a:cubicBezTo>
                  <a:pt x="13" y="94"/>
                  <a:pt x="13" y="94"/>
                  <a:pt x="13" y="94"/>
                </a:cubicBezTo>
                <a:cubicBezTo>
                  <a:pt x="13" y="93"/>
                  <a:pt x="13" y="93"/>
                  <a:pt x="13" y="93"/>
                </a:cubicBezTo>
                <a:cubicBezTo>
                  <a:pt x="11" y="91"/>
                  <a:pt x="10" y="88"/>
                  <a:pt x="10" y="86"/>
                </a:cubicBezTo>
                <a:cubicBezTo>
                  <a:pt x="10" y="86"/>
                  <a:pt x="10" y="86"/>
                  <a:pt x="10" y="86"/>
                </a:cubicBezTo>
                <a:cubicBezTo>
                  <a:pt x="10" y="86"/>
                  <a:pt x="10" y="86"/>
                  <a:pt x="10" y="86"/>
                </a:cubicBezTo>
                <a:cubicBezTo>
                  <a:pt x="9" y="79"/>
                  <a:pt x="4" y="61"/>
                  <a:pt x="4" y="61"/>
                </a:cubicBezTo>
                <a:cubicBezTo>
                  <a:pt x="2" y="62"/>
                  <a:pt x="2" y="62"/>
                  <a:pt x="2" y="62"/>
                </a:cubicBezTo>
                <a:cubicBezTo>
                  <a:pt x="3" y="63"/>
                  <a:pt x="3" y="63"/>
                  <a:pt x="3" y="63"/>
                </a:cubicBezTo>
                <a:cubicBezTo>
                  <a:pt x="3" y="63"/>
                  <a:pt x="3" y="63"/>
                  <a:pt x="9" y="57"/>
                </a:cubicBezTo>
                <a:cubicBezTo>
                  <a:pt x="7" y="56"/>
                  <a:pt x="7" y="56"/>
                  <a:pt x="7" y="56"/>
                </a:cubicBezTo>
                <a:cubicBezTo>
                  <a:pt x="6" y="57"/>
                  <a:pt x="6" y="57"/>
                  <a:pt x="6" y="57"/>
                </a:cubicBezTo>
                <a:cubicBezTo>
                  <a:pt x="6" y="57"/>
                  <a:pt x="6" y="57"/>
                  <a:pt x="7" y="60"/>
                </a:cubicBezTo>
                <a:cubicBezTo>
                  <a:pt x="8" y="61"/>
                  <a:pt x="8" y="61"/>
                  <a:pt x="8" y="61"/>
                </a:cubicBezTo>
                <a:cubicBezTo>
                  <a:pt x="10" y="60"/>
                  <a:pt x="10" y="60"/>
                  <a:pt x="10" y="60"/>
                </a:cubicBezTo>
                <a:cubicBezTo>
                  <a:pt x="10" y="60"/>
                  <a:pt x="10" y="60"/>
                  <a:pt x="13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6"/>
                  <a:pt x="14" y="55"/>
                </a:cubicBezTo>
                <a:cubicBezTo>
                  <a:pt x="16" y="51"/>
                  <a:pt x="21" y="43"/>
                  <a:pt x="25" y="38"/>
                </a:cubicBezTo>
                <a:cubicBezTo>
                  <a:pt x="24" y="37"/>
                  <a:pt x="24" y="37"/>
                  <a:pt x="24" y="37"/>
                </a:cubicBezTo>
                <a:cubicBezTo>
                  <a:pt x="25" y="38"/>
                  <a:pt x="25" y="38"/>
                  <a:pt x="25" y="38"/>
                </a:cubicBezTo>
                <a:cubicBezTo>
                  <a:pt x="27" y="36"/>
                  <a:pt x="29" y="35"/>
                  <a:pt x="30" y="35"/>
                </a:cubicBezTo>
                <a:cubicBezTo>
                  <a:pt x="31" y="35"/>
                  <a:pt x="32" y="35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5"/>
                  <a:pt x="33" y="35"/>
                  <a:pt x="33" y="35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5"/>
                  <a:pt x="33" y="35"/>
                  <a:pt x="33" y="35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4" y="36"/>
                  <a:pt x="41" y="30"/>
                </a:cubicBezTo>
                <a:cubicBezTo>
                  <a:pt x="40" y="29"/>
                  <a:pt x="40" y="29"/>
                  <a:pt x="40" y="29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43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32"/>
                  <a:pt x="45" y="32"/>
                  <a:pt x="52" y="25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5"/>
                  <a:pt x="51" y="25"/>
                  <a:pt x="75" y="24"/>
                </a:cubicBezTo>
                <a:cubicBezTo>
                  <a:pt x="75" y="22"/>
                  <a:pt x="75" y="22"/>
                  <a:pt x="75" y="22"/>
                </a:cubicBezTo>
                <a:cubicBezTo>
                  <a:pt x="74" y="24"/>
                  <a:pt x="74" y="24"/>
                  <a:pt x="74" y="24"/>
                </a:cubicBezTo>
                <a:cubicBezTo>
                  <a:pt x="74" y="24"/>
                  <a:pt x="74" y="24"/>
                  <a:pt x="79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1" y="28"/>
                  <a:pt x="92" y="21"/>
                </a:cubicBezTo>
                <a:cubicBezTo>
                  <a:pt x="91" y="20"/>
                  <a:pt x="91" y="20"/>
                  <a:pt x="91" y="20"/>
                </a:cubicBezTo>
                <a:cubicBezTo>
                  <a:pt x="92" y="21"/>
                  <a:pt x="92" y="21"/>
                  <a:pt x="92" y="21"/>
                </a:cubicBezTo>
                <a:cubicBezTo>
                  <a:pt x="92" y="21"/>
                  <a:pt x="92" y="21"/>
                  <a:pt x="97" y="20"/>
                </a:cubicBezTo>
                <a:cubicBezTo>
                  <a:pt x="97" y="18"/>
                  <a:pt x="97" y="18"/>
                  <a:pt x="97" y="18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20"/>
                </a:cubicBezTo>
                <a:cubicBezTo>
                  <a:pt x="95" y="21"/>
                  <a:pt x="96" y="23"/>
                  <a:pt x="96" y="27"/>
                </a:cubicBezTo>
                <a:cubicBezTo>
                  <a:pt x="97" y="28"/>
                  <a:pt x="97" y="28"/>
                  <a:pt x="97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28"/>
                  <a:pt x="98" y="28"/>
                  <a:pt x="103" y="2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5" y="27"/>
                  <a:pt x="105" y="27"/>
                  <a:pt x="107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6" y="21"/>
                  <a:pt x="106" y="21"/>
                  <a:pt x="107" y="21"/>
                </a:cubicBezTo>
                <a:cubicBezTo>
                  <a:pt x="108" y="21"/>
                  <a:pt x="110" y="20"/>
                  <a:pt x="114" y="20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20"/>
                  <a:pt x="123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23"/>
                  <a:pt x="125" y="23"/>
                  <a:pt x="130" y="17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47" y="17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6" y="17"/>
                  <a:pt x="146" y="17"/>
                  <a:pt x="146" y="17"/>
                </a:cubicBezTo>
                <a:cubicBezTo>
                  <a:pt x="146" y="17"/>
                  <a:pt x="146" y="17"/>
                  <a:pt x="154" y="23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5" y="24"/>
                  <a:pt x="155" y="24"/>
                  <a:pt x="155" y="24"/>
                </a:cubicBezTo>
                <a:cubicBezTo>
                  <a:pt x="155" y="24"/>
                  <a:pt x="155" y="24"/>
                  <a:pt x="165" y="20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5" y="20"/>
                  <a:pt x="166" y="20"/>
                  <a:pt x="169" y="21"/>
                </a:cubicBezTo>
                <a:cubicBezTo>
                  <a:pt x="170" y="21"/>
                  <a:pt x="170" y="21"/>
                  <a:pt x="170" y="21"/>
                </a:cubicBezTo>
                <a:cubicBezTo>
                  <a:pt x="170" y="21"/>
                  <a:pt x="170" y="21"/>
                  <a:pt x="170" y="21"/>
                </a:cubicBezTo>
                <a:cubicBezTo>
                  <a:pt x="170" y="21"/>
                  <a:pt x="170" y="21"/>
                  <a:pt x="174" y="20"/>
                </a:cubicBezTo>
                <a:cubicBezTo>
                  <a:pt x="175" y="19"/>
                  <a:pt x="175" y="19"/>
                  <a:pt x="175" y="19"/>
                </a:cubicBezTo>
                <a:cubicBezTo>
                  <a:pt x="175" y="19"/>
                  <a:pt x="175" y="19"/>
                  <a:pt x="175" y="19"/>
                </a:cubicBezTo>
                <a:cubicBezTo>
                  <a:pt x="175" y="19"/>
                  <a:pt x="175" y="19"/>
                  <a:pt x="179" y="9"/>
                </a:cubicBezTo>
                <a:cubicBezTo>
                  <a:pt x="178" y="9"/>
                  <a:pt x="178" y="9"/>
                  <a:pt x="178" y="9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8" y="10"/>
                  <a:pt x="178" y="10"/>
                  <a:pt x="188" y="3"/>
                </a:cubicBezTo>
                <a:cubicBezTo>
                  <a:pt x="187" y="2"/>
                  <a:pt x="187" y="2"/>
                  <a:pt x="187" y="2"/>
                </a:cubicBezTo>
                <a:cubicBezTo>
                  <a:pt x="186" y="3"/>
                  <a:pt x="186" y="3"/>
                  <a:pt x="186" y="3"/>
                </a:cubicBezTo>
                <a:cubicBezTo>
                  <a:pt x="186" y="3"/>
                  <a:pt x="186" y="3"/>
                  <a:pt x="187" y="4"/>
                </a:cubicBezTo>
                <a:cubicBezTo>
                  <a:pt x="188" y="4"/>
                  <a:pt x="190" y="5"/>
                  <a:pt x="193" y="6"/>
                </a:cubicBezTo>
                <a:cubicBezTo>
                  <a:pt x="194" y="5"/>
                  <a:pt x="194" y="5"/>
                  <a:pt x="194" y="5"/>
                </a:cubicBezTo>
                <a:cubicBezTo>
                  <a:pt x="192" y="5"/>
                  <a:pt x="192" y="5"/>
                  <a:pt x="192" y="5"/>
                </a:cubicBezTo>
                <a:cubicBezTo>
                  <a:pt x="192" y="5"/>
                  <a:pt x="192" y="5"/>
                  <a:pt x="193" y="7"/>
                </a:cubicBezTo>
                <a:cubicBezTo>
                  <a:pt x="194" y="9"/>
                  <a:pt x="196" y="14"/>
                  <a:pt x="201" y="22"/>
                </a:cubicBezTo>
                <a:cubicBezTo>
                  <a:pt x="201" y="23"/>
                  <a:pt x="201" y="23"/>
                  <a:pt x="201" y="23"/>
                </a:cubicBezTo>
                <a:cubicBezTo>
                  <a:pt x="202" y="22"/>
                  <a:pt x="202" y="22"/>
                  <a:pt x="202" y="22"/>
                </a:cubicBezTo>
                <a:cubicBezTo>
                  <a:pt x="202" y="22"/>
                  <a:pt x="202" y="22"/>
                  <a:pt x="206" y="22"/>
                </a:cubicBezTo>
                <a:cubicBezTo>
                  <a:pt x="209" y="22"/>
                  <a:pt x="216" y="21"/>
                  <a:pt x="230" y="20"/>
                </a:cubicBezTo>
                <a:cubicBezTo>
                  <a:pt x="230" y="18"/>
                  <a:pt x="230" y="18"/>
                  <a:pt x="230" y="18"/>
                </a:cubicBezTo>
                <a:cubicBezTo>
                  <a:pt x="229" y="18"/>
                  <a:pt x="229" y="18"/>
                  <a:pt x="229" y="18"/>
                </a:cubicBezTo>
                <a:cubicBezTo>
                  <a:pt x="229" y="18"/>
                  <a:pt x="229" y="18"/>
                  <a:pt x="229" y="19"/>
                </a:cubicBezTo>
                <a:cubicBezTo>
                  <a:pt x="229" y="19"/>
                  <a:pt x="229" y="20"/>
                  <a:pt x="229" y="22"/>
                </a:cubicBezTo>
                <a:cubicBezTo>
                  <a:pt x="229" y="24"/>
                  <a:pt x="229" y="24"/>
                  <a:pt x="229" y="24"/>
                </a:cubicBezTo>
                <a:cubicBezTo>
                  <a:pt x="230" y="24"/>
                  <a:pt x="230" y="24"/>
                  <a:pt x="230" y="24"/>
                </a:cubicBezTo>
                <a:cubicBezTo>
                  <a:pt x="230" y="24"/>
                  <a:pt x="231" y="24"/>
                  <a:pt x="233" y="24"/>
                </a:cubicBezTo>
                <a:cubicBezTo>
                  <a:pt x="236" y="24"/>
                  <a:pt x="240" y="25"/>
                  <a:pt x="244" y="26"/>
                </a:cubicBezTo>
                <a:cubicBezTo>
                  <a:pt x="246" y="26"/>
                  <a:pt x="248" y="27"/>
                  <a:pt x="249" y="27"/>
                </a:cubicBezTo>
                <a:cubicBezTo>
                  <a:pt x="250" y="28"/>
                  <a:pt x="252" y="28"/>
                  <a:pt x="252" y="29"/>
                </a:cubicBezTo>
                <a:cubicBezTo>
                  <a:pt x="253" y="28"/>
                  <a:pt x="253" y="28"/>
                  <a:pt x="253" y="28"/>
                </a:cubicBezTo>
                <a:cubicBezTo>
                  <a:pt x="252" y="29"/>
                  <a:pt x="252" y="29"/>
                  <a:pt x="252" y="29"/>
                </a:cubicBezTo>
                <a:cubicBezTo>
                  <a:pt x="253" y="30"/>
                  <a:pt x="255" y="34"/>
                  <a:pt x="256" y="37"/>
                </a:cubicBezTo>
                <a:cubicBezTo>
                  <a:pt x="258" y="40"/>
                  <a:pt x="259" y="42"/>
                  <a:pt x="259" y="42"/>
                </a:cubicBezTo>
                <a:cubicBezTo>
                  <a:pt x="259" y="43"/>
                  <a:pt x="259" y="43"/>
                  <a:pt x="259" y="43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60" y="43"/>
                  <a:pt x="260" y="43"/>
                  <a:pt x="261" y="43"/>
                </a:cubicBezTo>
                <a:cubicBezTo>
                  <a:pt x="262" y="43"/>
                  <a:pt x="263" y="43"/>
                  <a:pt x="267" y="43"/>
                </a:cubicBezTo>
                <a:cubicBezTo>
                  <a:pt x="267" y="41"/>
                  <a:pt x="267" y="41"/>
                  <a:pt x="267" y="41"/>
                </a:cubicBezTo>
                <a:cubicBezTo>
                  <a:pt x="265" y="42"/>
                  <a:pt x="265" y="42"/>
                  <a:pt x="265" y="42"/>
                </a:cubicBezTo>
                <a:cubicBezTo>
                  <a:pt x="265" y="42"/>
                  <a:pt x="265" y="42"/>
                  <a:pt x="265" y="42"/>
                </a:cubicBezTo>
                <a:cubicBezTo>
                  <a:pt x="266" y="43"/>
                  <a:pt x="266" y="44"/>
                  <a:pt x="267" y="47"/>
                </a:cubicBezTo>
                <a:cubicBezTo>
                  <a:pt x="267" y="48"/>
                  <a:pt x="267" y="48"/>
                  <a:pt x="267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48"/>
                  <a:pt x="268" y="48"/>
                  <a:pt x="285" y="52"/>
                </a:cubicBezTo>
                <a:cubicBezTo>
                  <a:pt x="286" y="51"/>
                  <a:pt x="286" y="51"/>
                  <a:pt x="286" y="51"/>
                </a:cubicBezTo>
                <a:cubicBezTo>
                  <a:pt x="284" y="51"/>
                  <a:pt x="284" y="51"/>
                  <a:pt x="284" y="51"/>
                </a:cubicBezTo>
                <a:cubicBezTo>
                  <a:pt x="284" y="51"/>
                  <a:pt x="284" y="51"/>
                  <a:pt x="284" y="59"/>
                </a:cubicBezTo>
                <a:cubicBezTo>
                  <a:pt x="286" y="59"/>
                  <a:pt x="286" y="59"/>
                  <a:pt x="286" y="59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84" y="58"/>
                  <a:pt x="284" y="58"/>
                  <a:pt x="281" y="67"/>
                </a:cubicBezTo>
                <a:cubicBezTo>
                  <a:pt x="281" y="67"/>
                  <a:pt x="281" y="67"/>
                  <a:pt x="281" y="67"/>
                </a:cubicBezTo>
                <a:cubicBezTo>
                  <a:pt x="281" y="67"/>
                  <a:pt x="281" y="67"/>
                  <a:pt x="281" y="67"/>
                </a:cubicBezTo>
                <a:cubicBezTo>
                  <a:pt x="281" y="67"/>
                  <a:pt x="281" y="67"/>
                  <a:pt x="280" y="80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2" y="82"/>
                  <a:pt x="282" y="82"/>
                  <a:pt x="282" y="82"/>
                </a:cubicBezTo>
                <a:cubicBezTo>
                  <a:pt x="282" y="82"/>
                  <a:pt x="283" y="82"/>
                  <a:pt x="284" y="81"/>
                </a:cubicBezTo>
                <a:cubicBezTo>
                  <a:pt x="285" y="81"/>
                  <a:pt x="288" y="80"/>
                  <a:pt x="290" y="79"/>
                </a:cubicBezTo>
                <a:cubicBezTo>
                  <a:pt x="293" y="79"/>
                  <a:pt x="296" y="78"/>
                  <a:pt x="297" y="78"/>
                </a:cubicBezTo>
                <a:cubicBezTo>
                  <a:pt x="298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300" y="78"/>
                  <a:pt x="300" y="78"/>
                  <a:pt x="300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9"/>
                  <a:pt x="299" y="79"/>
                  <a:pt x="299" y="80"/>
                </a:cubicBezTo>
                <a:cubicBezTo>
                  <a:pt x="299" y="82"/>
                  <a:pt x="298" y="84"/>
                  <a:pt x="297" y="86"/>
                </a:cubicBezTo>
                <a:cubicBezTo>
                  <a:pt x="297" y="87"/>
                  <a:pt x="296" y="88"/>
                  <a:pt x="296" y="88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90"/>
                  <a:pt x="295" y="90"/>
                  <a:pt x="295" y="90"/>
                </a:cubicBezTo>
                <a:cubicBezTo>
                  <a:pt x="295" y="90"/>
                  <a:pt x="295" y="90"/>
                  <a:pt x="295" y="90"/>
                </a:cubicBezTo>
                <a:cubicBezTo>
                  <a:pt x="295" y="90"/>
                  <a:pt x="295" y="90"/>
                  <a:pt x="295" y="97"/>
                </a:cubicBezTo>
                <a:cubicBezTo>
                  <a:pt x="296" y="97"/>
                  <a:pt x="296" y="97"/>
                  <a:pt x="296" y="97"/>
                </a:cubicBezTo>
                <a:cubicBezTo>
                  <a:pt x="296" y="95"/>
                  <a:pt x="296" y="95"/>
                  <a:pt x="296" y="95"/>
                </a:cubicBezTo>
                <a:cubicBezTo>
                  <a:pt x="296" y="95"/>
                  <a:pt x="296" y="95"/>
                  <a:pt x="276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75" y="102"/>
                  <a:pt x="275" y="102"/>
                  <a:pt x="275" y="102"/>
                </a:cubicBezTo>
                <a:cubicBezTo>
                  <a:pt x="275" y="102"/>
                  <a:pt x="275" y="103"/>
                  <a:pt x="275" y="103"/>
                </a:cubicBezTo>
                <a:cubicBezTo>
                  <a:pt x="275" y="104"/>
                  <a:pt x="275" y="105"/>
                  <a:pt x="275" y="106"/>
                </a:cubicBezTo>
                <a:cubicBezTo>
                  <a:pt x="275" y="108"/>
                  <a:pt x="275" y="111"/>
                  <a:pt x="274" y="113"/>
                </a:cubicBezTo>
                <a:cubicBezTo>
                  <a:pt x="273" y="115"/>
                  <a:pt x="273" y="117"/>
                  <a:pt x="271" y="117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7"/>
                  <a:pt x="272" y="117"/>
                  <a:pt x="272" y="117"/>
                </a:cubicBezTo>
                <a:cubicBezTo>
                  <a:pt x="268" y="118"/>
                  <a:pt x="264" y="120"/>
                  <a:pt x="260" y="123"/>
                </a:cubicBezTo>
                <a:cubicBezTo>
                  <a:pt x="259" y="124"/>
                  <a:pt x="257" y="125"/>
                  <a:pt x="256" y="127"/>
                </a:cubicBezTo>
                <a:cubicBezTo>
                  <a:pt x="255" y="129"/>
                  <a:pt x="254" y="130"/>
                  <a:pt x="254" y="132"/>
                </a:cubicBezTo>
                <a:cubicBezTo>
                  <a:pt x="254" y="136"/>
                  <a:pt x="255" y="141"/>
                  <a:pt x="256" y="146"/>
                </a:cubicBezTo>
                <a:cubicBezTo>
                  <a:pt x="257" y="151"/>
                  <a:pt x="258" y="155"/>
                  <a:pt x="258" y="155"/>
                </a:cubicBezTo>
                <a:cubicBezTo>
                  <a:pt x="260" y="155"/>
                  <a:pt x="260" y="155"/>
                  <a:pt x="260" y="155"/>
                </a:cubicBezTo>
                <a:cubicBezTo>
                  <a:pt x="258" y="155"/>
                  <a:pt x="258" y="155"/>
                  <a:pt x="258" y="155"/>
                </a:cubicBezTo>
                <a:cubicBezTo>
                  <a:pt x="258" y="155"/>
                  <a:pt x="258" y="155"/>
                  <a:pt x="254" y="176"/>
                </a:cubicBezTo>
                <a:cubicBezTo>
                  <a:pt x="254" y="178"/>
                  <a:pt x="254" y="178"/>
                  <a:pt x="254" y="178"/>
                </a:cubicBezTo>
                <a:cubicBezTo>
                  <a:pt x="256" y="178"/>
                  <a:pt x="256" y="178"/>
                  <a:pt x="256" y="178"/>
                </a:cubicBezTo>
                <a:cubicBezTo>
                  <a:pt x="256" y="178"/>
                  <a:pt x="256" y="178"/>
                  <a:pt x="257" y="178"/>
                </a:cubicBezTo>
                <a:cubicBezTo>
                  <a:pt x="257" y="178"/>
                  <a:pt x="258" y="178"/>
                  <a:pt x="258" y="178"/>
                </a:cubicBezTo>
                <a:cubicBezTo>
                  <a:pt x="260" y="178"/>
                  <a:pt x="262" y="178"/>
                  <a:pt x="264" y="179"/>
                </a:cubicBezTo>
                <a:cubicBezTo>
                  <a:pt x="265" y="179"/>
                  <a:pt x="265" y="180"/>
                  <a:pt x="266" y="180"/>
                </a:cubicBezTo>
                <a:cubicBezTo>
                  <a:pt x="266" y="181"/>
                  <a:pt x="266" y="181"/>
                  <a:pt x="266" y="182"/>
                </a:cubicBezTo>
                <a:cubicBezTo>
                  <a:pt x="266" y="182"/>
                  <a:pt x="266" y="182"/>
                  <a:pt x="266" y="182"/>
                </a:cubicBezTo>
                <a:cubicBezTo>
                  <a:pt x="267" y="183"/>
                  <a:pt x="267" y="183"/>
                  <a:pt x="267" y="183"/>
                </a:cubicBezTo>
                <a:cubicBezTo>
                  <a:pt x="267" y="184"/>
                  <a:pt x="267" y="185"/>
                  <a:pt x="267" y="185"/>
                </a:cubicBezTo>
                <a:cubicBezTo>
                  <a:pt x="267" y="188"/>
                  <a:pt x="266" y="190"/>
                  <a:pt x="265" y="192"/>
                </a:cubicBezTo>
                <a:cubicBezTo>
                  <a:pt x="263" y="193"/>
                  <a:pt x="261" y="194"/>
                  <a:pt x="260" y="194"/>
                </a:cubicBezTo>
                <a:cubicBezTo>
                  <a:pt x="259" y="194"/>
                  <a:pt x="259" y="194"/>
                  <a:pt x="258" y="193"/>
                </a:cubicBezTo>
                <a:cubicBezTo>
                  <a:pt x="257" y="192"/>
                  <a:pt x="257" y="191"/>
                  <a:pt x="257" y="189"/>
                </a:cubicBezTo>
                <a:cubicBezTo>
                  <a:pt x="257" y="188"/>
                  <a:pt x="257" y="187"/>
                  <a:pt x="257" y="186"/>
                </a:cubicBezTo>
                <a:cubicBezTo>
                  <a:pt x="257" y="185"/>
                  <a:pt x="257" y="184"/>
                  <a:pt x="257" y="183"/>
                </a:cubicBezTo>
                <a:cubicBezTo>
                  <a:pt x="256" y="183"/>
                  <a:pt x="256" y="182"/>
                  <a:pt x="256" y="182"/>
                </a:cubicBezTo>
                <a:cubicBezTo>
                  <a:pt x="255" y="182"/>
                  <a:pt x="255" y="182"/>
                  <a:pt x="254" y="182"/>
                </a:cubicBezTo>
                <a:cubicBezTo>
                  <a:pt x="254" y="182"/>
                  <a:pt x="253" y="182"/>
                  <a:pt x="253" y="182"/>
                </a:cubicBezTo>
                <a:cubicBezTo>
                  <a:pt x="253" y="183"/>
                  <a:pt x="253" y="183"/>
                  <a:pt x="253" y="183"/>
                </a:cubicBezTo>
                <a:cubicBezTo>
                  <a:pt x="253" y="182"/>
                  <a:pt x="253" y="182"/>
                  <a:pt x="253" y="182"/>
                </a:cubicBezTo>
                <a:cubicBezTo>
                  <a:pt x="246" y="182"/>
                  <a:pt x="238" y="185"/>
                  <a:pt x="238" y="185"/>
                </a:cubicBezTo>
                <a:cubicBezTo>
                  <a:pt x="237" y="185"/>
                  <a:pt x="237" y="185"/>
                  <a:pt x="237" y="185"/>
                </a:cubicBezTo>
                <a:cubicBezTo>
                  <a:pt x="237" y="186"/>
                  <a:pt x="237" y="186"/>
                  <a:pt x="237" y="186"/>
                </a:cubicBezTo>
                <a:cubicBezTo>
                  <a:pt x="237" y="186"/>
                  <a:pt x="237" y="186"/>
                  <a:pt x="232" y="199"/>
                </a:cubicBezTo>
                <a:cubicBezTo>
                  <a:pt x="233" y="200"/>
                  <a:pt x="233" y="200"/>
                  <a:pt x="233" y="200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8"/>
                  <a:pt x="229" y="196"/>
                  <a:pt x="224" y="196"/>
                </a:cubicBezTo>
                <a:cubicBezTo>
                  <a:pt x="223" y="196"/>
                  <a:pt x="222" y="197"/>
                  <a:pt x="221" y="197"/>
                </a:cubicBezTo>
                <a:cubicBezTo>
                  <a:pt x="220" y="197"/>
                  <a:pt x="219" y="198"/>
                  <a:pt x="218" y="199"/>
                </a:cubicBezTo>
                <a:cubicBezTo>
                  <a:pt x="218" y="199"/>
                  <a:pt x="218" y="199"/>
                  <a:pt x="218" y="199"/>
                </a:cubicBezTo>
                <a:cubicBezTo>
                  <a:pt x="218" y="199"/>
                  <a:pt x="218" y="199"/>
                  <a:pt x="218" y="199"/>
                </a:cubicBezTo>
                <a:cubicBezTo>
                  <a:pt x="218" y="200"/>
                  <a:pt x="218" y="200"/>
                  <a:pt x="218" y="200"/>
                </a:cubicBezTo>
                <a:cubicBezTo>
                  <a:pt x="218" y="201"/>
                  <a:pt x="218" y="203"/>
                  <a:pt x="219" y="204"/>
                </a:cubicBezTo>
                <a:cubicBezTo>
                  <a:pt x="219" y="205"/>
                  <a:pt x="220" y="207"/>
                  <a:pt x="221" y="209"/>
                </a:cubicBezTo>
                <a:cubicBezTo>
                  <a:pt x="222" y="211"/>
                  <a:pt x="222" y="213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2" y="215"/>
                  <a:pt x="222" y="215"/>
                  <a:pt x="222" y="215"/>
                </a:cubicBezTo>
                <a:cubicBezTo>
                  <a:pt x="222" y="215"/>
                  <a:pt x="222" y="215"/>
                  <a:pt x="222" y="215"/>
                </a:cubicBezTo>
                <a:cubicBezTo>
                  <a:pt x="221" y="215"/>
                  <a:pt x="221" y="215"/>
                  <a:pt x="221" y="215"/>
                </a:cubicBezTo>
                <a:cubicBezTo>
                  <a:pt x="220" y="215"/>
                  <a:pt x="218" y="216"/>
                  <a:pt x="217" y="216"/>
                </a:cubicBezTo>
                <a:cubicBezTo>
                  <a:pt x="215" y="216"/>
                  <a:pt x="214" y="215"/>
                  <a:pt x="213" y="215"/>
                </a:cubicBezTo>
                <a:cubicBezTo>
                  <a:pt x="213" y="215"/>
                  <a:pt x="213" y="215"/>
                  <a:pt x="212" y="215"/>
                </a:cubicBezTo>
                <a:cubicBezTo>
                  <a:pt x="212" y="215"/>
                  <a:pt x="212" y="215"/>
                  <a:pt x="212" y="215"/>
                </a:cubicBezTo>
                <a:cubicBezTo>
                  <a:pt x="212" y="215"/>
                  <a:pt x="212" y="215"/>
                  <a:pt x="212" y="215"/>
                </a:cubicBezTo>
                <a:cubicBezTo>
                  <a:pt x="211" y="214"/>
                  <a:pt x="211" y="214"/>
                  <a:pt x="211" y="214"/>
                </a:cubicBezTo>
                <a:cubicBezTo>
                  <a:pt x="210" y="215"/>
                  <a:pt x="210" y="215"/>
                  <a:pt x="210" y="215"/>
                </a:cubicBezTo>
                <a:cubicBezTo>
                  <a:pt x="210" y="215"/>
                  <a:pt x="210" y="215"/>
                  <a:pt x="201" y="226"/>
                </a:cubicBezTo>
                <a:cubicBezTo>
                  <a:pt x="202" y="227"/>
                  <a:pt x="202" y="227"/>
                  <a:pt x="202" y="227"/>
                </a:cubicBezTo>
                <a:cubicBezTo>
                  <a:pt x="202" y="225"/>
                  <a:pt x="202" y="225"/>
                  <a:pt x="202" y="225"/>
                </a:cubicBezTo>
                <a:cubicBezTo>
                  <a:pt x="202" y="225"/>
                  <a:pt x="202" y="225"/>
                  <a:pt x="193" y="221"/>
                </a:cubicBezTo>
                <a:cubicBezTo>
                  <a:pt x="193" y="221"/>
                  <a:pt x="193" y="221"/>
                  <a:pt x="193" y="221"/>
                </a:cubicBezTo>
                <a:cubicBezTo>
                  <a:pt x="192" y="221"/>
                  <a:pt x="192" y="221"/>
                  <a:pt x="192" y="221"/>
                </a:cubicBezTo>
                <a:cubicBezTo>
                  <a:pt x="192" y="221"/>
                  <a:pt x="192" y="221"/>
                  <a:pt x="183" y="224"/>
                </a:cubicBezTo>
                <a:cubicBezTo>
                  <a:pt x="183" y="225"/>
                  <a:pt x="183" y="225"/>
                  <a:pt x="183" y="225"/>
                </a:cubicBezTo>
                <a:cubicBezTo>
                  <a:pt x="183" y="224"/>
                  <a:pt x="183" y="224"/>
                  <a:pt x="183" y="224"/>
                </a:cubicBezTo>
                <a:cubicBezTo>
                  <a:pt x="183" y="224"/>
                  <a:pt x="183" y="224"/>
                  <a:pt x="174" y="221"/>
                </a:cubicBezTo>
                <a:cubicBezTo>
                  <a:pt x="172" y="221"/>
                  <a:pt x="172" y="221"/>
                  <a:pt x="172" y="221"/>
                </a:cubicBezTo>
                <a:cubicBezTo>
                  <a:pt x="172" y="222"/>
                  <a:pt x="172" y="222"/>
                  <a:pt x="172" y="222"/>
                </a:cubicBezTo>
                <a:cubicBezTo>
                  <a:pt x="172" y="222"/>
                  <a:pt x="172" y="222"/>
                  <a:pt x="171" y="228"/>
                </a:cubicBezTo>
                <a:cubicBezTo>
                  <a:pt x="172" y="228"/>
                  <a:pt x="172" y="228"/>
                  <a:pt x="172" y="228"/>
                </a:cubicBezTo>
                <a:cubicBezTo>
                  <a:pt x="172" y="227"/>
                  <a:pt x="172" y="227"/>
                  <a:pt x="172" y="227"/>
                </a:cubicBezTo>
                <a:cubicBezTo>
                  <a:pt x="172" y="227"/>
                  <a:pt x="172" y="227"/>
                  <a:pt x="156" y="228"/>
                </a:cubicBezTo>
                <a:cubicBezTo>
                  <a:pt x="156" y="230"/>
                  <a:pt x="156" y="230"/>
                  <a:pt x="156" y="230"/>
                </a:cubicBezTo>
                <a:cubicBezTo>
                  <a:pt x="157" y="228"/>
                  <a:pt x="157" y="228"/>
                  <a:pt x="157" y="228"/>
                </a:cubicBezTo>
                <a:cubicBezTo>
                  <a:pt x="157" y="228"/>
                  <a:pt x="157" y="228"/>
                  <a:pt x="153" y="224"/>
                </a:cubicBezTo>
                <a:cubicBezTo>
                  <a:pt x="152" y="225"/>
                  <a:pt x="152" y="225"/>
                  <a:pt x="152" y="225"/>
                </a:cubicBezTo>
                <a:cubicBezTo>
                  <a:pt x="153" y="227"/>
                  <a:pt x="153" y="227"/>
                  <a:pt x="153" y="227"/>
                </a:cubicBezTo>
                <a:cubicBezTo>
                  <a:pt x="153" y="226"/>
                  <a:pt x="155" y="224"/>
                  <a:pt x="155" y="220"/>
                </a:cubicBezTo>
                <a:cubicBezTo>
                  <a:pt x="155" y="218"/>
                  <a:pt x="154" y="214"/>
                  <a:pt x="152" y="210"/>
                </a:cubicBezTo>
                <a:cubicBezTo>
                  <a:pt x="152" y="210"/>
                  <a:pt x="152" y="210"/>
                  <a:pt x="152" y="210"/>
                </a:cubicBezTo>
                <a:cubicBezTo>
                  <a:pt x="152" y="210"/>
                  <a:pt x="152" y="210"/>
                  <a:pt x="152" y="210"/>
                </a:cubicBezTo>
                <a:cubicBezTo>
                  <a:pt x="149" y="206"/>
                  <a:pt x="146" y="204"/>
                  <a:pt x="143" y="202"/>
                </a:cubicBezTo>
                <a:cubicBezTo>
                  <a:pt x="140" y="201"/>
                  <a:pt x="137" y="201"/>
                  <a:pt x="134" y="201"/>
                </a:cubicBezTo>
                <a:cubicBezTo>
                  <a:pt x="132" y="201"/>
                  <a:pt x="129" y="201"/>
                  <a:pt x="128" y="201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127" y="201"/>
                  <a:pt x="126" y="200"/>
                  <a:pt x="126" y="200"/>
                </a:cubicBezTo>
                <a:cubicBezTo>
                  <a:pt x="125" y="199"/>
                  <a:pt x="124" y="198"/>
                  <a:pt x="124" y="196"/>
                </a:cubicBezTo>
                <a:cubicBezTo>
                  <a:pt x="123" y="195"/>
                  <a:pt x="122" y="194"/>
                  <a:pt x="120" y="193"/>
                </a:cubicBezTo>
                <a:cubicBezTo>
                  <a:pt x="119" y="193"/>
                  <a:pt x="119" y="193"/>
                  <a:pt x="118" y="193"/>
                </a:cubicBezTo>
                <a:cubicBezTo>
                  <a:pt x="117" y="193"/>
                  <a:pt x="116" y="193"/>
                  <a:pt x="115" y="194"/>
                </a:cubicBezTo>
                <a:cubicBezTo>
                  <a:pt x="114" y="195"/>
                  <a:pt x="114" y="196"/>
                  <a:pt x="113" y="197"/>
                </a:cubicBezTo>
                <a:cubicBezTo>
                  <a:pt x="113" y="199"/>
                  <a:pt x="113" y="199"/>
                  <a:pt x="113" y="199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198"/>
                  <a:pt x="114" y="198"/>
                  <a:pt x="114" y="198"/>
                </a:cubicBezTo>
                <a:lnTo>
                  <a:pt x="114" y="2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8" name="Spain"/>
          <p:cNvSpPr>
            <a:spLocks noEditPoints="1"/>
          </p:cNvSpPr>
          <p:nvPr/>
        </p:nvSpPr>
        <p:spPr bwMode="auto">
          <a:xfrm>
            <a:off x="3364078" y="4023324"/>
            <a:ext cx="675695" cy="558467"/>
          </a:xfrm>
          <a:custGeom>
            <a:avLst/>
            <a:gdLst>
              <a:gd name="T0" fmla="*/ 651 w 852"/>
              <a:gd name="T1" fmla="*/ 553 h 704"/>
              <a:gd name="T2" fmla="*/ 637 w 852"/>
              <a:gd name="T3" fmla="*/ 514 h 704"/>
              <a:gd name="T4" fmla="*/ 640 w 852"/>
              <a:gd name="T5" fmla="*/ 533 h 704"/>
              <a:gd name="T6" fmla="*/ 653 w 852"/>
              <a:gd name="T7" fmla="*/ 511 h 704"/>
              <a:gd name="T8" fmla="*/ 778 w 852"/>
              <a:gd name="T9" fmla="*/ 449 h 704"/>
              <a:gd name="T10" fmla="*/ 716 w 852"/>
              <a:gd name="T11" fmla="*/ 486 h 704"/>
              <a:gd name="T12" fmla="*/ 756 w 852"/>
              <a:gd name="T13" fmla="*/ 502 h 704"/>
              <a:gd name="T14" fmla="*/ 789 w 852"/>
              <a:gd name="T15" fmla="*/ 483 h 704"/>
              <a:gd name="T16" fmla="*/ 776 w 852"/>
              <a:gd name="T17" fmla="*/ 469 h 704"/>
              <a:gd name="T18" fmla="*/ 683 w 852"/>
              <a:gd name="T19" fmla="*/ 220 h 704"/>
              <a:gd name="T20" fmla="*/ 667 w 852"/>
              <a:gd name="T21" fmla="*/ 198 h 704"/>
              <a:gd name="T22" fmla="*/ 616 w 852"/>
              <a:gd name="T23" fmla="*/ 186 h 704"/>
              <a:gd name="T24" fmla="*/ 563 w 852"/>
              <a:gd name="T25" fmla="*/ 172 h 704"/>
              <a:gd name="T26" fmla="*/ 548 w 852"/>
              <a:gd name="T27" fmla="*/ 155 h 704"/>
              <a:gd name="T28" fmla="*/ 498 w 852"/>
              <a:gd name="T29" fmla="*/ 140 h 704"/>
              <a:gd name="T30" fmla="*/ 491 w 852"/>
              <a:gd name="T31" fmla="*/ 116 h 704"/>
              <a:gd name="T32" fmla="*/ 401 w 852"/>
              <a:gd name="T33" fmla="*/ 101 h 704"/>
              <a:gd name="T34" fmla="*/ 354 w 852"/>
              <a:gd name="T35" fmla="*/ 83 h 704"/>
              <a:gd name="T36" fmla="*/ 240 w 852"/>
              <a:gd name="T37" fmla="*/ 50 h 704"/>
              <a:gd name="T38" fmla="*/ 155 w 852"/>
              <a:gd name="T39" fmla="*/ 28 h 704"/>
              <a:gd name="T40" fmla="*/ 120 w 852"/>
              <a:gd name="T41" fmla="*/ 13 h 704"/>
              <a:gd name="T42" fmla="*/ 93 w 852"/>
              <a:gd name="T43" fmla="*/ 1 h 704"/>
              <a:gd name="T44" fmla="*/ 83 w 852"/>
              <a:gd name="T45" fmla="*/ 23 h 704"/>
              <a:gd name="T46" fmla="*/ 21 w 852"/>
              <a:gd name="T47" fmla="*/ 25 h 704"/>
              <a:gd name="T48" fmla="*/ 6 w 852"/>
              <a:gd name="T49" fmla="*/ 50 h 704"/>
              <a:gd name="T50" fmla="*/ 4 w 852"/>
              <a:gd name="T51" fmla="*/ 78 h 704"/>
              <a:gd name="T52" fmla="*/ 19 w 852"/>
              <a:gd name="T53" fmla="*/ 93 h 704"/>
              <a:gd name="T54" fmla="*/ 9 w 852"/>
              <a:gd name="T55" fmla="*/ 105 h 704"/>
              <a:gd name="T56" fmla="*/ 14 w 852"/>
              <a:gd name="T57" fmla="*/ 117 h 704"/>
              <a:gd name="T58" fmla="*/ 21 w 852"/>
              <a:gd name="T59" fmla="*/ 132 h 704"/>
              <a:gd name="T60" fmla="*/ 55 w 852"/>
              <a:gd name="T61" fmla="*/ 144 h 704"/>
              <a:gd name="T62" fmla="*/ 85 w 852"/>
              <a:gd name="T63" fmla="*/ 170 h 704"/>
              <a:gd name="T64" fmla="*/ 135 w 852"/>
              <a:gd name="T65" fmla="*/ 172 h 704"/>
              <a:gd name="T66" fmla="*/ 151 w 852"/>
              <a:gd name="T67" fmla="*/ 202 h 704"/>
              <a:gd name="T68" fmla="*/ 121 w 852"/>
              <a:gd name="T69" fmla="*/ 249 h 704"/>
              <a:gd name="T70" fmla="*/ 100 w 852"/>
              <a:gd name="T71" fmla="*/ 317 h 704"/>
              <a:gd name="T72" fmla="*/ 79 w 852"/>
              <a:gd name="T73" fmla="*/ 364 h 704"/>
              <a:gd name="T74" fmla="*/ 62 w 852"/>
              <a:gd name="T75" fmla="*/ 413 h 704"/>
              <a:gd name="T76" fmla="*/ 46 w 852"/>
              <a:gd name="T77" fmla="*/ 491 h 704"/>
              <a:gd name="T78" fmla="*/ 28 w 852"/>
              <a:gd name="T79" fmla="*/ 518 h 704"/>
              <a:gd name="T80" fmla="*/ 31 w 852"/>
              <a:gd name="T81" fmla="*/ 577 h 704"/>
              <a:gd name="T82" fmla="*/ 43 w 852"/>
              <a:gd name="T83" fmla="*/ 584 h 704"/>
              <a:gd name="T84" fmla="*/ 67 w 852"/>
              <a:gd name="T85" fmla="*/ 629 h 704"/>
              <a:gd name="T86" fmla="*/ 81 w 852"/>
              <a:gd name="T87" fmla="*/ 652 h 704"/>
              <a:gd name="T88" fmla="*/ 97 w 852"/>
              <a:gd name="T89" fmla="*/ 684 h 704"/>
              <a:gd name="T90" fmla="*/ 128 w 852"/>
              <a:gd name="T91" fmla="*/ 701 h 704"/>
              <a:gd name="T92" fmla="*/ 190 w 852"/>
              <a:gd name="T93" fmla="*/ 672 h 704"/>
              <a:gd name="T94" fmla="*/ 293 w 852"/>
              <a:gd name="T95" fmla="*/ 672 h 704"/>
              <a:gd name="T96" fmla="*/ 383 w 852"/>
              <a:gd name="T97" fmla="*/ 674 h 704"/>
              <a:gd name="T98" fmla="*/ 437 w 852"/>
              <a:gd name="T99" fmla="*/ 623 h 704"/>
              <a:gd name="T100" fmla="*/ 485 w 852"/>
              <a:gd name="T101" fmla="*/ 614 h 704"/>
              <a:gd name="T102" fmla="*/ 495 w 852"/>
              <a:gd name="T103" fmla="*/ 577 h 704"/>
              <a:gd name="T104" fmla="*/ 545 w 852"/>
              <a:gd name="T105" fmla="*/ 544 h 704"/>
              <a:gd name="T106" fmla="*/ 560 w 852"/>
              <a:gd name="T107" fmla="*/ 428 h 704"/>
              <a:gd name="T108" fmla="*/ 612 w 852"/>
              <a:gd name="T109" fmla="*/ 374 h 704"/>
              <a:gd name="T110" fmla="*/ 617 w 852"/>
              <a:gd name="T111" fmla="*/ 374 h 704"/>
              <a:gd name="T112" fmla="*/ 653 w 852"/>
              <a:gd name="T113" fmla="*/ 334 h 704"/>
              <a:gd name="T114" fmla="*/ 795 w 852"/>
              <a:gd name="T115" fmla="*/ 268 h 704"/>
              <a:gd name="T116" fmla="*/ 797 w 852"/>
              <a:gd name="T117" fmla="*/ 235 h 704"/>
              <a:gd name="T118" fmla="*/ 744 w 852"/>
              <a:gd name="T119" fmla="*/ 231 h 704"/>
              <a:gd name="T120" fmla="*/ 701 w 852"/>
              <a:gd name="T121" fmla="*/ 217 h 704"/>
              <a:gd name="T122" fmla="*/ 833 w 852"/>
              <a:gd name="T123" fmla="*/ 459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52" h="704">
                <a:moveTo>
                  <a:pt x="643" y="541"/>
                </a:moveTo>
                <a:cubicBezTo>
                  <a:pt x="640" y="546"/>
                  <a:pt x="640" y="546"/>
                  <a:pt x="640" y="546"/>
                </a:cubicBezTo>
                <a:cubicBezTo>
                  <a:pt x="641" y="553"/>
                  <a:pt x="641" y="553"/>
                  <a:pt x="641" y="553"/>
                </a:cubicBezTo>
                <a:cubicBezTo>
                  <a:pt x="645" y="549"/>
                  <a:pt x="645" y="549"/>
                  <a:pt x="645" y="549"/>
                </a:cubicBezTo>
                <a:cubicBezTo>
                  <a:pt x="651" y="553"/>
                  <a:pt x="651" y="553"/>
                  <a:pt x="651" y="553"/>
                </a:cubicBezTo>
                <a:cubicBezTo>
                  <a:pt x="653" y="550"/>
                  <a:pt x="653" y="550"/>
                  <a:pt x="653" y="550"/>
                </a:cubicBezTo>
                <a:cubicBezTo>
                  <a:pt x="648" y="548"/>
                  <a:pt x="648" y="548"/>
                  <a:pt x="648" y="548"/>
                </a:cubicBezTo>
                <a:lnTo>
                  <a:pt x="643" y="541"/>
                </a:lnTo>
                <a:close/>
                <a:moveTo>
                  <a:pt x="653" y="511"/>
                </a:moveTo>
                <a:cubicBezTo>
                  <a:pt x="648" y="511"/>
                  <a:pt x="637" y="514"/>
                  <a:pt x="637" y="514"/>
                </a:cubicBezTo>
                <a:cubicBezTo>
                  <a:pt x="639" y="522"/>
                  <a:pt x="639" y="522"/>
                  <a:pt x="639" y="522"/>
                </a:cubicBezTo>
                <a:cubicBezTo>
                  <a:pt x="632" y="523"/>
                  <a:pt x="632" y="523"/>
                  <a:pt x="632" y="523"/>
                </a:cubicBezTo>
                <a:cubicBezTo>
                  <a:pt x="630" y="530"/>
                  <a:pt x="630" y="530"/>
                  <a:pt x="630" y="530"/>
                </a:cubicBezTo>
                <a:cubicBezTo>
                  <a:pt x="637" y="534"/>
                  <a:pt x="637" y="534"/>
                  <a:pt x="637" y="534"/>
                </a:cubicBezTo>
                <a:cubicBezTo>
                  <a:pt x="640" y="533"/>
                  <a:pt x="640" y="533"/>
                  <a:pt x="640" y="533"/>
                </a:cubicBezTo>
                <a:cubicBezTo>
                  <a:pt x="641" y="535"/>
                  <a:pt x="641" y="535"/>
                  <a:pt x="641" y="535"/>
                </a:cubicBezTo>
                <a:cubicBezTo>
                  <a:pt x="644" y="529"/>
                  <a:pt x="644" y="529"/>
                  <a:pt x="644" y="529"/>
                </a:cubicBezTo>
                <a:cubicBezTo>
                  <a:pt x="648" y="529"/>
                  <a:pt x="648" y="529"/>
                  <a:pt x="648" y="529"/>
                </a:cubicBezTo>
                <a:cubicBezTo>
                  <a:pt x="659" y="522"/>
                  <a:pt x="659" y="522"/>
                  <a:pt x="659" y="522"/>
                </a:cubicBezTo>
                <a:cubicBezTo>
                  <a:pt x="659" y="522"/>
                  <a:pt x="662" y="511"/>
                  <a:pt x="653" y="511"/>
                </a:cubicBezTo>
                <a:close/>
                <a:moveTo>
                  <a:pt x="776" y="469"/>
                </a:moveTo>
                <a:cubicBezTo>
                  <a:pt x="772" y="468"/>
                  <a:pt x="771" y="461"/>
                  <a:pt x="771" y="461"/>
                </a:cubicBezTo>
                <a:cubicBezTo>
                  <a:pt x="776" y="456"/>
                  <a:pt x="776" y="456"/>
                  <a:pt x="776" y="456"/>
                </a:cubicBezTo>
                <a:cubicBezTo>
                  <a:pt x="772" y="456"/>
                  <a:pt x="772" y="456"/>
                  <a:pt x="772" y="456"/>
                </a:cubicBezTo>
                <a:cubicBezTo>
                  <a:pt x="778" y="449"/>
                  <a:pt x="778" y="449"/>
                  <a:pt x="778" y="449"/>
                </a:cubicBezTo>
                <a:cubicBezTo>
                  <a:pt x="778" y="449"/>
                  <a:pt x="763" y="449"/>
                  <a:pt x="749" y="455"/>
                </a:cubicBezTo>
                <a:cubicBezTo>
                  <a:pt x="736" y="460"/>
                  <a:pt x="730" y="469"/>
                  <a:pt x="730" y="469"/>
                </a:cubicBezTo>
                <a:cubicBezTo>
                  <a:pt x="726" y="468"/>
                  <a:pt x="726" y="468"/>
                  <a:pt x="726" y="468"/>
                </a:cubicBezTo>
                <a:cubicBezTo>
                  <a:pt x="716" y="475"/>
                  <a:pt x="716" y="475"/>
                  <a:pt x="716" y="475"/>
                </a:cubicBezTo>
                <a:cubicBezTo>
                  <a:pt x="716" y="486"/>
                  <a:pt x="716" y="486"/>
                  <a:pt x="716" y="486"/>
                </a:cubicBezTo>
                <a:cubicBezTo>
                  <a:pt x="721" y="483"/>
                  <a:pt x="721" y="483"/>
                  <a:pt x="721" y="483"/>
                </a:cubicBezTo>
                <a:cubicBezTo>
                  <a:pt x="721" y="483"/>
                  <a:pt x="725" y="490"/>
                  <a:pt x="726" y="490"/>
                </a:cubicBezTo>
                <a:cubicBezTo>
                  <a:pt x="729" y="490"/>
                  <a:pt x="730" y="483"/>
                  <a:pt x="736" y="483"/>
                </a:cubicBezTo>
                <a:cubicBezTo>
                  <a:pt x="743" y="484"/>
                  <a:pt x="739" y="490"/>
                  <a:pt x="743" y="498"/>
                </a:cubicBezTo>
                <a:cubicBezTo>
                  <a:pt x="749" y="504"/>
                  <a:pt x="756" y="502"/>
                  <a:pt x="756" y="502"/>
                </a:cubicBezTo>
                <a:cubicBezTo>
                  <a:pt x="760" y="510"/>
                  <a:pt x="760" y="510"/>
                  <a:pt x="760" y="510"/>
                </a:cubicBezTo>
                <a:cubicBezTo>
                  <a:pt x="767" y="507"/>
                  <a:pt x="767" y="507"/>
                  <a:pt x="767" y="507"/>
                </a:cubicBezTo>
                <a:cubicBezTo>
                  <a:pt x="767" y="507"/>
                  <a:pt x="771" y="506"/>
                  <a:pt x="775" y="503"/>
                </a:cubicBezTo>
                <a:cubicBezTo>
                  <a:pt x="779" y="500"/>
                  <a:pt x="779" y="492"/>
                  <a:pt x="779" y="492"/>
                </a:cubicBezTo>
                <a:cubicBezTo>
                  <a:pt x="789" y="483"/>
                  <a:pt x="789" y="483"/>
                  <a:pt x="789" y="483"/>
                </a:cubicBezTo>
                <a:cubicBezTo>
                  <a:pt x="787" y="481"/>
                  <a:pt x="787" y="481"/>
                  <a:pt x="787" y="481"/>
                </a:cubicBezTo>
                <a:cubicBezTo>
                  <a:pt x="791" y="481"/>
                  <a:pt x="791" y="481"/>
                  <a:pt x="791" y="481"/>
                </a:cubicBezTo>
                <a:cubicBezTo>
                  <a:pt x="795" y="471"/>
                  <a:pt x="795" y="471"/>
                  <a:pt x="795" y="471"/>
                </a:cubicBezTo>
                <a:cubicBezTo>
                  <a:pt x="786" y="464"/>
                  <a:pt x="786" y="464"/>
                  <a:pt x="786" y="464"/>
                </a:cubicBezTo>
                <a:cubicBezTo>
                  <a:pt x="786" y="464"/>
                  <a:pt x="782" y="469"/>
                  <a:pt x="776" y="469"/>
                </a:cubicBezTo>
                <a:close/>
                <a:moveTo>
                  <a:pt x="702" y="217"/>
                </a:moveTo>
                <a:cubicBezTo>
                  <a:pt x="702" y="217"/>
                  <a:pt x="697" y="222"/>
                  <a:pt x="695" y="222"/>
                </a:cubicBezTo>
                <a:cubicBezTo>
                  <a:pt x="694" y="222"/>
                  <a:pt x="693" y="221"/>
                  <a:pt x="693" y="221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3" y="220"/>
                  <a:pt x="683" y="220"/>
                  <a:pt x="683" y="220"/>
                </a:cubicBezTo>
                <a:cubicBezTo>
                  <a:pt x="679" y="216"/>
                  <a:pt x="679" y="216"/>
                  <a:pt x="679" y="216"/>
                </a:cubicBezTo>
                <a:cubicBezTo>
                  <a:pt x="683" y="210"/>
                  <a:pt x="683" y="210"/>
                  <a:pt x="683" y="210"/>
                </a:cubicBezTo>
                <a:cubicBezTo>
                  <a:pt x="686" y="205"/>
                  <a:pt x="686" y="205"/>
                  <a:pt x="686" y="205"/>
                </a:cubicBezTo>
                <a:cubicBezTo>
                  <a:pt x="686" y="205"/>
                  <a:pt x="685" y="199"/>
                  <a:pt x="680" y="195"/>
                </a:cubicBezTo>
                <a:cubicBezTo>
                  <a:pt x="676" y="194"/>
                  <a:pt x="667" y="198"/>
                  <a:pt x="667" y="198"/>
                </a:cubicBezTo>
                <a:cubicBezTo>
                  <a:pt x="667" y="198"/>
                  <a:pt x="660" y="189"/>
                  <a:pt x="659" y="187"/>
                </a:cubicBezTo>
                <a:cubicBezTo>
                  <a:pt x="656" y="185"/>
                  <a:pt x="649" y="186"/>
                  <a:pt x="649" y="186"/>
                </a:cubicBezTo>
                <a:cubicBezTo>
                  <a:pt x="649" y="186"/>
                  <a:pt x="644" y="181"/>
                  <a:pt x="637" y="181"/>
                </a:cubicBezTo>
                <a:cubicBezTo>
                  <a:pt x="629" y="181"/>
                  <a:pt x="637" y="190"/>
                  <a:pt x="630" y="193"/>
                </a:cubicBezTo>
                <a:cubicBezTo>
                  <a:pt x="624" y="198"/>
                  <a:pt x="616" y="186"/>
                  <a:pt x="616" y="186"/>
                </a:cubicBezTo>
                <a:cubicBezTo>
                  <a:pt x="616" y="186"/>
                  <a:pt x="614" y="191"/>
                  <a:pt x="610" y="191"/>
                </a:cubicBezTo>
                <a:cubicBezTo>
                  <a:pt x="609" y="191"/>
                  <a:pt x="609" y="187"/>
                  <a:pt x="605" y="185"/>
                </a:cubicBezTo>
                <a:cubicBezTo>
                  <a:pt x="602" y="182"/>
                  <a:pt x="587" y="187"/>
                  <a:pt x="587" y="187"/>
                </a:cubicBezTo>
                <a:cubicBezTo>
                  <a:pt x="574" y="171"/>
                  <a:pt x="574" y="171"/>
                  <a:pt x="574" y="171"/>
                </a:cubicBezTo>
                <a:cubicBezTo>
                  <a:pt x="563" y="172"/>
                  <a:pt x="563" y="172"/>
                  <a:pt x="563" y="172"/>
                </a:cubicBezTo>
                <a:cubicBezTo>
                  <a:pt x="562" y="171"/>
                  <a:pt x="562" y="171"/>
                  <a:pt x="562" y="171"/>
                </a:cubicBezTo>
                <a:cubicBezTo>
                  <a:pt x="556" y="177"/>
                  <a:pt x="556" y="177"/>
                  <a:pt x="556" y="177"/>
                </a:cubicBezTo>
                <a:cubicBezTo>
                  <a:pt x="548" y="164"/>
                  <a:pt x="548" y="164"/>
                  <a:pt x="548" y="164"/>
                </a:cubicBezTo>
                <a:cubicBezTo>
                  <a:pt x="551" y="156"/>
                  <a:pt x="551" y="156"/>
                  <a:pt x="551" y="156"/>
                </a:cubicBezTo>
                <a:cubicBezTo>
                  <a:pt x="548" y="155"/>
                  <a:pt x="548" y="155"/>
                  <a:pt x="548" y="155"/>
                </a:cubicBezTo>
                <a:cubicBezTo>
                  <a:pt x="536" y="158"/>
                  <a:pt x="536" y="158"/>
                  <a:pt x="536" y="158"/>
                </a:cubicBezTo>
                <a:cubicBezTo>
                  <a:pt x="513" y="143"/>
                  <a:pt x="513" y="143"/>
                  <a:pt x="513" y="143"/>
                </a:cubicBezTo>
                <a:cubicBezTo>
                  <a:pt x="513" y="137"/>
                  <a:pt x="513" y="137"/>
                  <a:pt x="513" y="137"/>
                </a:cubicBezTo>
                <a:cubicBezTo>
                  <a:pt x="506" y="146"/>
                  <a:pt x="506" y="146"/>
                  <a:pt x="506" y="146"/>
                </a:cubicBezTo>
                <a:cubicBezTo>
                  <a:pt x="506" y="146"/>
                  <a:pt x="501" y="144"/>
                  <a:pt x="498" y="140"/>
                </a:cubicBezTo>
                <a:cubicBezTo>
                  <a:pt x="495" y="137"/>
                  <a:pt x="499" y="136"/>
                  <a:pt x="505" y="135"/>
                </a:cubicBezTo>
                <a:cubicBezTo>
                  <a:pt x="509" y="135"/>
                  <a:pt x="508" y="123"/>
                  <a:pt x="508" y="123"/>
                </a:cubicBezTo>
                <a:cubicBezTo>
                  <a:pt x="499" y="120"/>
                  <a:pt x="499" y="120"/>
                  <a:pt x="499" y="120"/>
                </a:cubicBezTo>
                <a:cubicBezTo>
                  <a:pt x="499" y="120"/>
                  <a:pt x="495" y="123"/>
                  <a:pt x="493" y="121"/>
                </a:cubicBezTo>
                <a:cubicBezTo>
                  <a:pt x="490" y="120"/>
                  <a:pt x="491" y="116"/>
                  <a:pt x="491" y="116"/>
                </a:cubicBezTo>
                <a:cubicBezTo>
                  <a:pt x="486" y="116"/>
                  <a:pt x="486" y="116"/>
                  <a:pt x="486" y="116"/>
                </a:cubicBezTo>
                <a:cubicBezTo>
                  <a:pt x="486" y="116"/>
                  <a:pt x="482" y="109"/>
                  <a:pt x="483" y="109"/>
                </a:cubicBezTo>
                <a:cubicBezTo>
                  <a:pt x="452" y="113"/>
                  <a:pt x="452" y="113"/>
                  <a:pt x="452" y="113"/>
                </a:cubicBezTo>
                <a:cubicBezTo>
                  <a:pt x="452" y="113"/>
                  <a:pt x="424" y="94"/>
                  <a:pt x="413" y="94"/>
                </a:cubicBezTo>
                <a:cubicBezTo>
                  <a:pt x="405" y="96"/>
                  <a:pt x="401" y="101"/>
                  <a:pt x="401" y="101"/>
                </a:cubicBezTo>
                <a:cubicBezTo>
                  <a:pt x="386" y="89"/>
                  <a:pt x="386" y="89"/>
                  <a:pt x="386" y="89"/>
                </a:cubicBezTo>
                <a:cubicBezTo>
                  <a:pt x="378" y="89"/>
                  <a:pt x="378" y="89"/>
                  <a:pt x="378" y="89"/>
                </a:cubicBezTo>
                <a:cubicBezTo>
                  <a:pt x="379" y="83"/>
                  <a:pt x="379" y="83"/>
                  <a:pt x="379" y="83"/>
                </a:cubicBezTo>
                <a:cubicBezTo>
                  <a:pt x="372" y="79"/>
                  <a:pt x="372" y="79"/>
                  <a:pt x="372" y="79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8" y="79"/>
                  <a:pt x="358" y="79"/>
                  <a:pt x="358" y="79"/>
                </a:cubicBezTo>
                <a:cubicBezTo>
                  <a:pt x="354" y="77"/>
                  <a:pt x="354" y="77"/>
                  <a:pt x="354" y="77"/>
                </a:cubicBezTo>
                <a:cubicBezTo>
                  <a:pt x="312" y="79"/>
                  <a:pt x="312" y="79"/>
                  <a:pt x="312" y="79"/>
                </a:cubicBezTo>
                <a:cubicBezTo>
                  <a:pt x="266" y="56"/>
                  <a:pt x="266" y="56"/>
                  <a:pt x="266" y="56"/>
                </a:cubicBezTo>
                <a:cubicBezTo>
                  <a:pt x="240" y="50"/>
                  <a:pt x="240" y="50"/>
                  <a:pt x="240" y="50"/>
                </a:cubicBezTo>
                <a:cubicBezTo>
                  <a:pt x="240" y="50"/>
                  <a:pt x="239" y="39"/>
                  <a:pt x="231" y="38"/>
                </a:cubicBezTo>
                <a:cubicBezTo>
                  <a:pt x="224" y="36"/>
                  <a:pt x="217" y="42"/>
                  <a:pt x="217" y="42"/>
                </a:cubicBezTo>
                <a:cubicBezTo>
                  <a:pt x="205" y="35"/>
                  <a:pt x="205" y="35"/>
                  <a:pt x="205" y="35"/>
                </a:cubicBezTo>
                <a:cubicBezTo>
                  <a:pt x="183" y="36"/>
                  <a:pt x="183" y="36"/>
                  <a:pt x="183" y="36"/>
                </a:cubicBezTo>
                <a:cubicBezTo>
                  <a:pt x="155" y="28"/>
                  <a:pt x="155" y="28"/>
                  <a:pt x="155" y="28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3" y="11"/>
                  <a:pt x="129" y="9"/>
                </a:cubicBezTo>
                <a:cubicBezTo>
                  <a:pt x="124" y="8"/>
                  <a:pt x="120" y="13"/>
                  <a:pt x="120" y="13"/>
                </a:cubicBezTo>
                <a:cubicBezTo>
                  <a:pt x="119" y="7"/>
                  <a:pt x="119" y="7"/>
                  <a:pt x="119" y="7"/>
                </a:cubicBezTo>
                <a:cubicBezTo>
                  <a:pt x="112" y="2"/>
                  <a:pt x="112" y="2"/>
                  <a:pt x="112" y="2"/>
                </a:cubicBezTo>
                <a:cubicBezTo>
                  <a:pt x="101" y="7"/>
                  <a:pt x="101" y="7"/>
                  <a:pt x="101" y="7"/>
                </a:cubicBezTo>
                <a:cubicBezTo>
                  <a:pt x="106" y="0"/>
                  <a:pt x="106" y="0"/>
                  <a:pt x="106" y="0"/>
                </a:cubicBezTo>
                <a:cubicBezTo>
                  <a:pt x="93" y="1"/>
                  <a:pt x="93" y="1"/>
                  <a:pt x="93" y="1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85" y="7"/>
                  <a:pt x="77" y="11"/>
                </a:cubicBezTo>
                <a:cubicBezTo>
                  <a:pt x="71" y="15"/>
                  <a:pt x="74" y="19"/>
                  <a:pt x="74" y="19"/>
                </a:cubicBezTo>
                <a:cubicBezTo>
                  <a:pt x="73" y="23"/>
                  <a:pt x="73" y="23"/>
                  <a:pt x="73" y="23"/>
                </a:cubicBezTo>
                <a:cubicBezTo>
                  <a:pt x="83" y="23"/>
                  <a:pt x="83" y="23"/>
                  <a:pt x="83" y="23"/>
                </a:cubicBezTo>
                <a:cubicBezTo>
                  <a:pt x="74" y="32"/>
                  <a:pt x="74" y="32"/>
                  <a:pt x="74" y="32"/>
                </a:cubicBezTo>
                <a:cubicBezTo>
                  <a:pt x="70" y="24"/>
                  <a:pt x="70" y="24"/>
                  <a:pt x="70" y="24"/>
                </a:cubicBezTo>
                <a:cubicBezTo>
                  <a:pt x="44" y="25"/>
                  <a:pt x="44" y="25"/>
                  <a:pt x="44" y="25"/>
                </a:cubicBezTo>
                <a:cubicBezTo>
                  <a:pt x="32" y="19"/>
                  <a:pt x="32" y="19"/>
                  <a:pt x="32" y="19"/>
                </a:cubicBezTo>
                <a:cubicBezTo>
                  <a:pt x="21" y="25"/>
                  <a:pt x="21" y="25"/>
                  <a:pt x="21" y="25"/>
                </a:cubicBezTo>
                <a:cubicBezTo>
                  <a:pt x="8" y="29"/>
                  <a:pt x="8" y="29"/>
                  <a:pt x="8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51"/>
                  <a:pt x="0" y="51"/>
                  <a:pt x="0" y="51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65"/>
                  <a:pt x="6" y="65"/>
                  <a:pt x="6" y="65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7"/>
                  <a:pt x="20" y="67"/>
                  <a:pt x="20" y="6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8"/>
                  <a:pt x="4" y="78"/>
                  <a:pt x="4" y="78"/>
                </a:cubicBezTo>
                <a:cubicBezTo>
                  <a:pt x="8" y="85"/>
                  <a:pt x="8" y="85"/>
                  <a:pt x="8" y="85"/>
                </a:cubicBezTo>
                <a:cubicBezTo>
                  <a:pt x="29" y="75"/>
                  <a:pt x="29" y="75"/>
                  <a:pt x="29" y="75"/>
                </a:cubicBezTo>
                <a:cubicBezTo>
                  <a:pt x="23" y="83"/>
                  <a:pt x="23" y="83"/>
                  <a:pt x="23" y="83"/>
                </a:cubicBezTo>
                <a:cubicBezTo>
                  <a:pt x="17" y="85"/>
                  <a:pt x="17" y="85"/>
                  <a:pt x="17" y="85"/>
                </a:cubicBezTo>
                <a:cubicBezTo>
                  <a:pt x="19" y="93"/>
                  <a:pt x="19" y="93"/>
                  <a:pt x="19" y="93"/>
                </a:cubicBezTo>
                <a:cubicBezTo>
                  <a:pt x="10" y="92"/>
                  <a:pt x="10" y="92"/>
                  <a:pt x="10" y="92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6" y="124"/>
                  <a:pt x="6" y="124"/>
                  <a:pt x="6" y="124"/>
                </a:cubicBezTo>
                <a:cubicBezTo>
                  <a:pt x="2" y="144"/>
                  <a:pt x="2" y="144"/>
                  <a:pt x="2" y="144"/>
                </a:cubicBezTo>
                <a:cubicBezTo>
                  <a:pt x="5" y="144"/>
                  <a:pt x="5" y="144"/>
                  <a:pt x="5" y="144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4"/>
                  <a:pt x="55" y="144"/>
                  <a:pt x="55" y="144"/>
                </a:cubicBezTo>
                <a:cubicBezTo>
                  <a:pt x="55" y="144"/>
                  <a:pt x="35" y="152"/>
                  <a:pt x="46" y="162"/>
                </a:cubicBezTo>
                <a:cubicBezTo>
                  <a:pt x="56" y="171"/>
                  <a:pt x="62" y="159"/>
                  <a:pt x="62" y="159"/>
                </a:cubicBezTo>
                <a:cubicBezTo>
                  <a:pt x="66" y="164"/>
                  <a:pt x="66" y="164"/>
                  <a:pt x="66" y="164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91" y="167"/>
                  <a:pt x="91" y="167"/>
                  <a:pt x="91" y="167"/>
                </a:cubicBezTo>
                <a:cubicBezTo>
                  <a:pt x="91" y="167"/>
                  <a:pt x="97" y="177"/>
                  <a:pt x="105" y="172"/>
                </a:cubicBezTo>
                <a:cubicBezTo>
                  <a:pt x="113" y="171"/>
                  <a:pt x="110" y="163"/>
                  <a:pt x="114" y="163"/>
                </a:cubicBezTo>
                <a:cubicBezTo>
                  <a:pt x="120" y="163"/>
                  <a:pt x="121" y="168"/>
                  <a:pt x="121" y="168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52" y="174"/>
                  <a:pt x="152" y="174"/>
                  <a:pt x="152" y="174"/>
                </a:cubicBezTo>
                <a:cubicBezTo>
                  <a:pt x="150" y="190"/>
                  <a:pt x="150" y="190"/>
                  <a:pt x="150" y="190"/>
                </a:cubicBezTo>
                <a:cubicBezTo>
                  <a:pt x="150" y="190"/>
                  <a:pt x="146" y="202"/>
                  <a:pt x="151" y="202"/>
                </a:cubicBezTo>
                <a:cubicBezTo>
                  <a:pt x="156" y="202"/>
                  <a:pt x="167" y="202"/>
                  <a:pt x="167" y="208"/>
                </a:cubicBezTo>
                <a:cubicBezTo>
                  <a:pt x="166" y="214"/>
                  <a:pt x="156" y="226"/>
                  <a:pt x="156" y="226"/>
                </a:cubicBezTo>
                <a:cubicBezTo>
                  <a:pt x="156" y="226"/>
                  <a:pt x="143" y="236"/>
                  <a:pt x="140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21" y="249"/>
                  <a:pt x="121" y="249"/>
                  <a:pt x="121" y="249"/>
                </a:cubicBezTo>
                <a:cubicBezTo>
                  <a:pt x="112" y="249"/>
                  <a:pt x="112" y="249"/>
                  <a:pt x="112" y="249"/>
                </a:cubicBezTo>
                <a:cubicBezTo>
                  <a:pt x="116" y="266"/>
                  <a:pt x="116" y="266"/>
                  <a:pt x="116" y="266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8" y="310"/>
                  <a:pt x="108" y="310"/>
                  <a:pt x="108" y="310"/>
                </a:cubicBezTo>
                <a:cubicBezTo>
                  <a:pt x="100" y="317"/>
                  <a:pt x="100" y="317"/>
                  <a:pt x="100" y="317"/>
                </a:cubicBezTo>
                <a:cubicBezTo>
                  <a:pt x="100" y="317"/>
                  <a:pt x="90" y="316"/>
                  <a:pt x="90" y="322"/>
                </a:cubicBezTo>
                <a:cubicBezTo>
                  <a:pt x="90" y="329"/>
                  <a:pt x="96" y="338"/>
                  <a:pt x="96" y="338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5" y="353"/>
                  <a:pt x="85" y="353"/>
                  <a:pt x="85" y="353"/>
                </a:cubicBezTo>
                <a:cubicBezTo>
                  <a:pt x="79" y="364"/>
                  <a:pt x="79" y="364"/>
                  <a:pt x="79" y="364"/>
                </a:cubicBezTo>
                <a:cubicBezTo>
                  <a:pt x="43" y="357"/>
                  <a:pt x="43" y="357"/>
                  <a:pt x="43" y="357"/>
                </a:cubicBezTo>
                <a:cubicBezTo>
                  <a:pt x="51" y="378"/>
                  <a:pt x="51" y="378"/>
                  <a:pt x="51" y="378"/>
                </a:cubicBezTo>
                <a:cubicBezTo>
                  <a:pt x="51" y="378"/>
                  <a:pt x="56" y="375"/>
                  <a:pt x="56" y="378"/>
                </a:cubicBezTo>
                <a:cubicBezTo>
                  <a:pt x="56" y="382"/>
                  <a:pt x="52" y="387"/>
                  <a:pt x="52" y="387"/>
                </a:cubicBezTo>
                <a:cubicBezTo>
                  <a:pt x="62" y="413"/>
                  <a:pt x="62" y="413"/>
                  <a:pt x="62" y="413"/>
                </a:cubicBezTo>
                <a:cubicBezTo>
                  <a:pt x="62" y="413"/>
                  <a:pt x="75" y="410"/>
                  <a:pt x="73" y="418"/>
                </a:cubicBezTo>
                <a:cubicBezTo>
                  <a:pt x="70" y="426"/>
                  <a:pt x="59" y="438"/>
                  <a:pt x="59" y="438"/>
                </a:cubicBezTo>
                <a:cubicBezTo>
                  <a:pt x="46" y="442"/>
                  <a:pt x="46" y="442"/>
                  <a:pt x="46" y="442"/>
                </a:cubicBezTo>
                <a:cubicBezTo>
                  <a:pt x="33" y="465"/>
                  <a:pt x="33" y="465"/>
                  <a:pt x="33" y="465"/>
                </a:cubicBezTo>
                <a:cubicBezTo>
                  <a:pt x="46" y="491"/>
                  <a:pt x="46" y="491"/>
                  <a:pt x="46" y="491"/>
                </a:cubicBezTo>
                <a:cubicBezTo>
                  <a:pt x="58" y="491"/>
                  <a:pt x="58" y="491"/>
                  <a:pt x="58" y="491"/>
                </a:cubicBezTo>
                <a:cubicBezTo>
                  <a:pt x="55" y="496"/>
                  <a:pt x="55" y="496"/>
                  <a:pt x="55" y="496"/>
                </a:cubicBezTo>
                <a:cubicBezTo>
                  <a:pt x="51" y="506"/>
                  <a:pt x="51" y="506"/>
                  <a:pt x="51" y="506"/>
                </a:cubicBezTo>
                <a:cubicBezTo>
                  <a:pt x="31" y="507"/>
                  <a:pt x="31" y="507"/>
                  <a:pt x="31" y="507"/>
                </a:cubicBezTo>
                <a:cubicBezTo>
                  <a:pt x="28" y="518"/>
                  <a:pt x="28" y="518"/>
                  <a:pt x="28" y="518"/>
                </a:cubicBezTo>
                <a:cubicBezTo>
                  <a:pt x="28" y="518"/>
                  <a:pt x="19" y="521"/>
                  <a:pt x="13" y="529"/>
                </a:cubicBezTo>
                <a:cubicBezTo>
                  <a:pt x="8" y="535"/>
                  <a:pt x="5" y="541"/>
                  <a:pt x="5" y="541"/>
                </a:cubicBezTo>
                <a:cubicBezTo>
                  <a:pt x="8" y="550"/>
                  <a:pt x="8" y="550"/>
                  <a:pt x="8" y="550"/>
                </a:cubicBezTo>
                <a:cubicBezTo>
                  <a:pt x="8" y="573"/>
                  <a:pt x="8" y="573"/>
                  <a:pt x="8" y="573"/>
                </a:cubicBezTo>
                <a:cubicBezTo>
                  <a:pt x="31" y="577"/>
                  <a:pt x="31" y="577"/>
                  <a:pt x="31" y="577"/>
                </a:cubicBezTo>
                <a:cubicBezTo>
                  <a:pt x="35" y="583"/>
                  <a:pt x="35" y="583"/>
                  <a:pt x="35" y="583"/>
                </a:cubicBezTo>
                <a:cubicBezTo>
                  <a:pt x="39" y="577"/>
                  <a:pt x="39" y="577"/>
                  <a:pt x="39" y="577"/>
                </a:cubicBezTo>
                <a:cubicBezTo>
                  <a:pt x="48" y="573"/>
                  <a:pt x="48" y="573"/>
                  <a:pt x="48" y="573"/>
                </a:cubicBezTo>
                <a:cubicBezTo>
                  <a:pt x="44" y="579"/>
                  <a:pt x="44" y="579"/>
                  <a:pt x="44" y="579"/>
                </a:cubicBezTo>
                <a:cubicBezTo>
                  <a:pt x="43" y="584"/>
                  <a:pt x="43" y="584"/>
                  <a:pt x="43" y="584"/>
                </a:cubicBezTo>
                <a:cubicBezTo>
                  <a:pt x="43" y="584"/>
                  <a:pt x="51" y="592"/>
                  <a:pt x="58" y="598"/>
                </a:cubicBezTo>
                <a:cubicBezTo>
                  <a:pt x="67" y="606"/>
                  <a:pt x="73" y="623"/>
                  <a:pt x="73" y="623"/>
                </a:cubicBezTo>
                <a:cubicBezTo>
                  <a:pt x="74" y="618"/>
                  <a:pt x="74" y="618"/>
                  <a:pt x="74" y="618"/>
                </a:cubicBezTo>
                <a:cubicBezTo>
                  <a:pt x="74" y="618"/>
                  <a:pt x="77" y="625"/>
                  <a:pt x="74" y="627"/>
                </a:cubicBezTo>
                <a:cubicBezTo>
                  <a:pt x="71" y="629"/>
                  <a:pt x="67" y="629"/>
                  <a:pt x="67" y="629"/>
                </a:cubicBezTo>
                <a:cubicBezTo>
                  <a:pt x="69" y="638"/>
                  <a:pt x="69" y="638"/>
                  <a:pt x="69" y="638"/>
                </a:cubicBezTo>
                <a:cubicBezTo>
                  <a:pt x="74" y="638"/>
                  <a:pt x="74" y="638"/>
                  <a:pt x="74" y="638"/>
                </a:cubicBezTo>
                <a:cubicBezTo>
                  <a:pt x="74" y="645"/>
                  <a:pt x="74" y="645"/>
                  <a:pt x="74" y="645"/>
                </a:cubicBezTo>
                <a:cubicBezTo>
                  <a:pt x="78" y="645"/>
                  <a:pt x="78" y="645"/>
                  <a:pt x="78" y="645"/>
                </a:cubicBezTo>
                <a:cubicBezTo>
                  <a:pt x="81" y="652"/>
                  <a:pt x="81" y="652"/>
                  <a:pt x="81" y="652"/>
                </a:cubicBezTo>
                <a:cubicBezTo>
                  <a:pt x="78" y="654"/>
                  <a:pt x="78" y="654"/>
                  <a:pt x="78" y="654"/>
                </a:cubicBezTo>
                <a:cubicBezTo>
                  <a:pt x="75" y="649"/>
                  <a:pt x="75" y="649"/>
                  <a:pt x="75" y="649"/>
                </a:cubicBezTo>
                <a:cubicBezTo>
                  <a:pt x="73" y="649"/>
                  <a:pt x="73" y="649"/>
                  <a:pt x="73" y="649"/>
                </a:cubicBezTo>
                <a:cubicBezTo>
                  <a:pt x="85" y="681"/>
                  <a:pt x="85" y="681"/>
                  <a:pt x="85" y="681"/>
                </a:cubicBezTo>
                <a:cubicBezTo>
                  <a:pt x="97" y="684"/>
                  <a:pt x="97" y="684"/>
                  <a:pt x="97" y="684"/>
                </a:cubicBezTo>
                <a:cubicBezTo>
                  <a:pt x="101" y="695"/>
                  <a:pt x="101" y="695"/>
                  <a:pt x="101" y="695"/>
                </a:cubicBezTo>
                <a:cubicBezTo>
                  <a:pt x="112" y="700"/>
                  <a:pt x="112" y="700"/>
                  <a:pt x="112" y="700"/>
                </a:cubicBezTo>
                <a:cubicBezTo>
                  <a:pt x="113" y="704"/>
                  <a:pt x="113" y="704"/>
                  <a:pt x="113" y="704"/>
                </a:cubicBezTo>
                <a:cubicBezTo>
                  <a:pt x="120" y="700"/>
                  <a:pt x="120" y="700"/>
                  <a:pt x="120" y="700"/>
                </a:cubicBezTo>
                <a:cubicBezTo>
                  <a:pt x="128" y="701"/>
                  <a:pt x="128" y="701"/>
                  <a:pt x="128" y="701"/>
                </a:cubicBezTo>
                <a:cubicBezTo>
                  <a:pt x="128" y="701"/>
                  <a:pt x="128" y="696"/>
                  <a:pt x="129" y="695"/>
                </a:cubicBezTo>
                <a:cubicBezTo>
                  <a:pt x="132" y="692"/>
                  <a:pt x="136" y="697"/>
                  <a:pt x="136" y="697"/>
                </a:cubicBezTo>
                <a:cubicBezTo>
                  <a:pt x="152" y="677"/>
                  <a:pt x="152" y="677"/>
                  <a:pt x="152" y="677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4" y="673"/>
                  <a:pt x="179" y="677"/>
                  <a:pt x="190" y="672"/>
                </a:cubicBezTo>
                <a:cubicBezTo>
                  <a:pt x="202" y="666"/>
                  <a:pt x="208" y="661"/>
                  <a:pt x="208" y="661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58" y="665"/>
                  <a:pt x="258" y="665"/>
                  <a:pt x="258" y="665"/>
                </a:cubicBezTo>
                <a:cubicBezTo>
                  <a:pt x="278" y="673"/>
                  <a:pt x="278" y="673"/>
                  <a:pt x="278" y="673"/>
                </a:cubicBezTo>
                <a:cubicBezTo>
                  <a:pt x="293" y="672"/>
                  <a:pt x="293" y="672"/>
                  <a:pt x="293" y="672"/>
                </a:cubicBezTo>
                <a:cubicBezTo>
                  <a:pt x="328" y="681"/>
                  <a:pt x="328" y="681"/>
                  <a:pt x="328" y="681"/>
                </a:cubicBezTo>
                <a:cubicBezTo>
                  <a:pt x="336" y="681"/>
                  <a:pt x="336" y="681"/>
                  <a:pt x="336" y="681"/>
                </a:cubicBezTo>
                <a:cubicBezTo>
                  <a:pt x="336" y="681"/>
                  <a:pt x="340" y="670"/>
                  <a:pt x="354" y="672"/>
                </a:cubicBezTo>
                <a:cubicBezTo>
                  <a:pt x="367" y="673"/>
                  <a:pt x="368" y="687"/>
                  <a:pt x="368" y="687"/>
                </a:cubicBezTo>
                <a:cubicBezTo>
                  <a:pt x="383" y="674"/>
                  <a:pt x="383" y="674"/>
                  <a:pt x="383" y="674"/>
                </a:cubicBezTo>
                <a:cubicBezTo>
                  <a:pt x="393" y="670"/>
                  <a:pt x="393" y="670"/>
                  <a:pt x="393" y="670"/>
                </a:cubicBezTo>
                <a:cubicBezTo>
                  <a:pt x="401" y="647"/>
                  <a:pt x="401" y="647"/>
                  <a:pt x="401" y="647"/>
                </a:cubicBezTo>
                <a:cubicBezTo>
                  <a:pt x="421" y="633"/>
                  <a:pt x="421" y="633"/>
                  <a:pt x="421" y="633"/>
                </a:cubicBezTo>
                <a:cubicBezTo>
                  <a:pt x="426" y="633"/>
                  <a:pt x="426" y="633"/>
                  <a:pt x="426" y="633"/>
                </a:cubicBezTo>
                <a:cubicBezTo>
                  <a:pt x="426" y="633"/>
                  <a:pt x="431" y="623"/>
                  <a:pt x="437" y="623"/>
                </a:cubicBezTo>
                <a:cubicBezTo>
                  <a:pt x="444" y="620"/>
                  <a:pt x="451" y="629"/>
                  <a:pt x="451" y="629"/>
                </a:cubicBezTo>
                <a:cubicBezTo>
                  <a:pt x="451" y="629"/>
                  <a:pt x="459" y="625"/>
                  <a:pt x="460" y="625"/>
                </a:cubicBezTo>
                <a:cubicBezTo>
                  <a:pt x="463" y="625"/>
                  <a:pt x="466" y="627"/>
                  <a:pt x="466" y="627"/>
                </a:cubicBezTo>
                <a:cubicBezTo>
                  <a:pt x="486" y="625"/>
                  <a:pt x="486" y="625"/>
                  <a:pt x="486" y="625"/>
                </a:cubicBezTo>
                <a:cubicBezTo>
                  <a:pt x="485" y="614"/>
                  <a:pt x="485" y="614"/>
                  <a:pt x="485" y="614"/>
                </a:cubicBezTo>
                <a:cubicBezTo>
                  <a:pt x="479" y="619"/>
                  <a:pt x="479" y="619"/>
                  <a:pt x="479" y="619"/>
                </a:cubicBezTo>
                <a:cubicBezTo>
                  <a:pt x="474" y="612"/>
                  <a:pt x="474" y="612"/>
                  <a:pt x="474" y="612"/>
                </a:cubicBezTo>
                <a:cubicBezTo>
                  <a:pt x="483" y="593"/>
                  <a:pt x="483" y="593"/>
                  <a:pt x="483" y="593"/>
                </a:cubicBezTo>
                <a:cubicBezTo>
                  <a:pt x="490" y="592"/>
                  <a:pt x="490" y="592"/>
                  <a:pt x="490" y="592"/>
                </a:cubicBezTo>
                <a:cubicBezTo>
                  <a:pt x="490" y="592"/>
                  <a:pt x="493" y="583"/>
                  <a:pt x="495" y="577"/>
                </a:cubicBezTo>
                <a:cubicBezTo>
                  <a:pt x="498" y="573"/>
                  <a:pt x="503" y="575"/>
                  <a:pt x="503" y="575"/>
                </a:cubicBezTo>
                <a:cubicBezTo>
                  <a:pt x="506" y="564"/>
                  <a:pt x="506" y="564"/>
                  <a:pt x="506" y="564"/>
                </a:cubicBezTo>
                <a:cubicBezTo>
                  <a:pt x="512" y="565"/>
                  <a:pt x="512" y="565"/>
                  <a:pt x="512" y="565"/>
                </a:cubicBezTo>
                <a:cubicBezTo>
                  <a:pt x="525" y="550"/>
                  <a:pt x="525" y="550"/>
                  <a:pt x="525" y="550"/>
                </a:cubicBezTo>
                <a:cubicBezTo>
                  <a:pt x="545" y="544"/>
                  <a:pt x="545" y="544"/>
                  <a:pt x="545" y="544"/>
                </a:cubicBezTo>
                <a:cubicBezTo>
                  <a:pt x="558" y="533"/>
                  <a:pt x="558" y="533"/>
                  <a:pt x="558" y="533"/>
                </a:cubicBezTo>
                <a:cubicBezTo>
                  <a:pt x="558" y="525"/>
                  <a:pt x="558" y="525"/>
                  <a:pt x="558" y="525"/>
                </a:cubicBezTo>
                <a:cubicBezTo>
                  <a:pt x="558" y="525"/>
                  <a:pt x="549" y="525"/>
                  <a:pt x="543" y="519"/>
                </a:cubicBezTo>
                <a:cubicBezTo>
                  <a:pt x="537" y="514"/>
                  <a:pt x="529" y="468"/>
                  <a:pt x="529" y="468"/>
                </a:cubicBezTo>
                <a:cubicBezTo>
                  <a:pt x="560" y="428"/>
                  <a:pt x="560" y="428"/>
                  <a:pt x="560" y="428"/>
                </a:cubicBezTo>
                <a:cubicBezTo>
                  <a:pt x="562" y="417"/>
                  <a:pt x="562" y="417"/>
                  <a:pt x="562" y="417"/>
                </a:cubicBezTo>
                <a:cubicBezTo>
                  <a:pt x="567" y="418"/>
                  <a:pt x="567" y="418"/>
                  <a:pt x="567" y="418"/>
                </a:cubicBezTo>
                <a:cubicBezTo>
                  <a:pt x="589" y="395"/>
                  <a:pt x="589" y="395"/>
                  <a:pt x="589" y="395"/>
                </a:cubicBezTo>
                <a:cubicBezTo>
                  <a:pt x="589" y="395"/>
                  <a:pt x="599" y="379"/>
                  <a:pt x="603" y="376"/>
                </a:cubicBezTo>
                <a:cubicBezTo>
                  <a:pt x="608" y="372"/>
                  <a:pt x="612" y="374"/>
                  <a:pt x="612" y="374"/>
                </a:cubicBezTo>
                <a:cubicBezTo>
                  <a:pt x="610" y="376"/>
                  <a:pt x="610" y="376"/>
                  <a:pt x="610" y="376"/>
                </a:cubicBezTo>
                <a:cubicBezTo>
                  <a:pt x="606" y="376"/>
                  <a:pt x="606" y="376"/>
                  <a:pt x="606" y="376"/>
                </a:cubicBezTo>
                <a:cubicBezTo>
                  <a:pt x="606" y="379"/>
                  <a:pt x="606" y="379"/>
                  <a:pt x="606" y="379"/>
                </a:cubicBezTo>
                <a:cubicBezTo>
                  <a:pt x="610" y="380"/>
                  <a:pt x="610" y="380"/>
                  <a:pt x="610" y="380"/>
                </a:cubicBezTo>
                <a:cubicBezTo>
                  <a:pt x="617" y="374"/>
                  <a:pt x="617" y="374"/>
                  <a:pt x="617" y="374"/>
                </a:cubicBezTo>
                <a:cubicBezTo>
                  <a:pt x="617" y="374"/>
                  <a:pt x="624" y="372"/>
                  <a:pt x="626" y="369"/>
                </a:cubicBezTo>
                <a:cubicBezTo>
                  <a:pt x="628" y="368"/>
                  <a:pt x="617" y="359"/>
                  <a:pt x="617" y="359"/>
                </a:cubicBezTo>
                <a:cubicBezTo>
                  <a:pt x="637" y="338"/>
                  <a:pt x="637" y="338"/>
                  <a:pt x="637" y="338"/>
                </a:cubicBezTo>
                <a:cubicBezTo>
                  <a:pt x="649" y="338"/>
                  <a:pt x="649" y="338"/>
                  <a:pt x="649" y="338"/>
                </a:cubicBezTo>
                <a:cubicBezTo>
                  <a:pt x="653" y="334"/>
                  <a:pt x="653" y="334"/>
                  <a:pt x="653" y="334"/>
                </a:cubicBezTo>
                <a:cubicBezTo>
                  <a:pt x="653" y="334"/>
                  <a:pt x="674" y="330"/>
                  <a:pt x="683" y="330"/>
                </a:cubicBezTo>
                <a:cubicBezTo>
                  <a:pt x="690" y="330"/>
                  <a:pt x="707" y="330"/>
                  <a:pt x="716" y="326"/>
                </a:cubicBezTo>
                <a:cubicBezTo>
                  <a:pt x="725" y="321"/>
                  <a:pt x="720" y="318"/>
                  <a:pt x="730" y="313"/>
                </a:cubicBezTo>
                <a:cubicBezTo>
                  <a:pt x="741" y="306"/>
                  <a:pt x="776" y="298"/>
                  <a:pt x="784" y="291"/>
                </a:cubicBezTo>
                <a:cubicBezTo>
                  <a:pt x="794" y="284"/>
                  <a:pt x="797" y="272"/>
                  <a:pt x="795" y="268"/>
                </a:cubicBezTo>
                <a:cubicBezTo>
                  <a:pt x="795" y="264"/>
                  <a:pt x="791" y="259"/>
                  <a:pt x="793" y="255"/>
                </a:cubicBezTo>
                <a:cubicBezTo>
                  <a:pt x="794" y="251"/>
                  <a:pt x="799" y="255"/>
                  <a:pt x="802" y="252"/>
                </a:cubicBezTo>
                <a:cubicBezTo>
                  <a:pt x="806" y="251"/>
                  <a:pt x="806" y="245"/>
                  <a:pt x="806" y="245"/>
                </a:cubicBezTo>
                <a:cubicBezTo>
                  <a:pt x="798" y="241"/>
                  <a:pt x="798" y="241"/>
                  <a:pt x="798" y="241"/>
                </a:cubicBezTo>
                <a:cubicBezTo>
                  <a:pt x="797" y="235"/>
                  <a:pt x="797" y="235"/>
                  <a:pt x="797" y="235"/>
                </a:cubicBezTo>
                <a:cubicBezTo>
                  <a:pt x="787" y="235"/>
                  <a:pt x="787" y="235"/>
                  <a:pt x="787" y="235"/>
                </a:cubicBezTo>
                <a:cubicBezTo>
                  <a:pt x="787" y="235"/>
                  <a:pt x="786" y="231"/>
                  <a:pt x="778" y="228"/>
                </a:cubicBezTo>
                <a:cubicBezTo>
                  <a:pt x="767" y="226"/>
                  <a:pt x="763" y="240"/>
                  <a:pt x="760" y="240"/>
                </a:cubicBezTo>
                <a:cubicBezTo>
                  <a:pt x="753" y="240"/>
                  <a:pt x="753" y="240"/>
                  <a:pt x="753" y="240"/>
                </a:cubicBezTo>
                <a:cubicBezTo>
                  <a:pt x="753" y="240"/>
                  <a:pt x="749" y="236"/>
                  <a:pt x="744" y="231"/>
                </a:cubicBezTo>
                <a:cubicBezTo>
                  <a:pt x="739" y="225"/>
                  <a:pt x="729" y="235"/>
                  <a:pt x="722" y="235"/>
                </a:cubicBezTo>
                <a:cubicBezTo>
                  <a:pt x="717" y="235"/>
                  <a:pt x="716" y="229"/>
                  <a:pt x="716" y="229"/>
                </a:cubicBezTo>
                <a:cubicBezTo>
                  <a:pt x="716" y="229"/>
                  <a:pt x="718" y="221"/>
                  <a:pt x="718" y="220"/>
                </a:cubicBezTo>
                <a:cubicBezTo>
                  <a:pt x="718" y="217"/>
                  <a:pt x="710" y="224"/>
                  <a:pt x="710" y="224"/>
                </a:cubicBezTo>
                <a:cubicBezTo>
                  <a:pt x="701" y="217"/>
                  <a:pt x="701" y="217"/>
                  <a:pt x="701" y="217"/>
                </a:cubicBezTo>
                <a:lnTo>
                  <a:pt x="702" y="217"/>
                </a:lnTo>
                <a:close/>
                <a:moveTo>
                  <a:pt x="840" y="444"/>
                </a:moveTo>
                <a:cubicBezTo>
                  <a:pt x="832" y="442"/>
                  <a:pt x="820" y="449"/>
                  <a:pt x="820" y="449"/>
                </a:cubicBezTo>
                <a:cubicBezTo>
                  <a:pt x="821" y="457"/>
                  <a:pt x="821" y="457"/>
                  <a:pt x="821" y="457"/>
                </a:cubicBezTo>
                <a:cubicBezTo>
                  <a:pt x="821" y="457"/>
                  <a:pt x="828" y="457"/>
                  <a:pt x="833" y="459"/>
                </a:cubicBezTo>
                <a:cubicBezTo>
                  <a:pt x="838" y="459"/>
                  <a:pt x="843" y="465"/>
                  <a:pt x="843" y="465"/>
                </a:cubicBezTo>
                <a:cubicBezTo>
                  <a:pt x="851" y="468"/>
                  <a:pt x="851" y="468"/>
                  <a:pt x="851" y="468"/>
                </a:cubicBezTo>
                <a:cubicBezTo>
                  <a:pt x="852" y="460"/>
                  <a:pt x="852" y="460"/>
                  <a:pt x="852" y="460"/>
                </a:cubicBezTo>
                <a:cubicBezTo>
                  <a:pt x="852" y="460"/>
                  <a:pt x="847" y="446"/>
                  <a:pt x="840" y="444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39" name="Freeform 48"/>
          <p:cNvSpPr>
            <a:spLocks noEditPoints="1"/>
          </p:cNvSpPr>
          <p:nvPr/>
        </p:nvSpPr>
        <p:spPr bwMode="auto">
          <a:xfrm>
            <a:off x="3362388" y="4021633"/>
            <a:ext cx="679076" cy="561848"/>
          </a:xfrm>
          <a:custGeom>
            <a:avLst/>
            <a:gdLst>
              <a:gd name="T0" fmla="*/ 643 w 856"/>
              <a:gd name="T1" fmla="*/ 555 h 708"/>
              <a:gd name="T2" fmla="*/ 650 w 856"/>
              <a:gd name="T3" fmla="*/ 532 h 708"/>
              <a:gd name="T4" fmla="*/ 634 w 856"/>
              <a:gd name="T5" fmla="*/ 527 h 708"/>
              <a:gd name="T6" fmla="*/ 716 w 856"/>
              <a:gd name="T7" fmla="*/ 488 h 708"/>
              <a:gd name="T8" fmla="*/ 793 w 856"/>
              <a:gd name="T9" fmla="*/ 485 h 708"/>
              <a:gd name="T10" fmla="*/ 789 w 856"/>
              <a:gd name="T11" fmla="*/ 484 h 708"/>
              <a:gd name="T12" fmla="*/ 729 w 856"/>
              <a:gd name="T13" fmla="*/ 490 h 708"/>
              <a:gd name="T14" fmla="*/ 778 w 856"/>
              <a:gd name="T15" fmla="*/ 459 h 708"/>
              <a:gd name="T16" fmla="*/ 682 w 856"/>
              <a:gd name="T17" fmla="*/ 219 h 708"/>
              <a:gd name="T18" fmla="*/ 616 w 856"/>
              <a:gd name="T19" fmla="*/ 188 h 708"/>
              <a:gd name="T20" fmla="*/ 551 w 856"/>
              <a:gd name="T21" fmla="*/ 166 h 708"/>
              <a:gd name="T22" fmla="*/ 501 w 856"/>
              <a:gd name="T23" fmla="*/ 141 h 708"/>
              <a:gd name="T24" fmla="*/ 486 w 856"/>
              <a:gd name="T25" fmla="*/ 111 h 708"/>
              <a:gd name="T26" fmla="*/ 355 w 856"/>
              <a:gd name="T27" fmla="*/ 84 h 708"/>
              <a:gd name="T28" fmla="*/ 156 w 856"/>
              <a:gd name="T29" fmla="*/ 29 h 708"/>
              <a:gd name="T30" fmla="*/ 93 w 856"/>
              <a:gd name="T31" fmla="*/ 7 h 708"/>
              <a:gd name="T32" fmla="*/ 4 w 856"/>
              <a:gd name="T33" fmla="*/ 37 h 708"/>
              <a:gd name="T34" fmla="*/ 21 w 856"/>
              <a:gd name="T35" fmla="*/ 95 h 708"/>
              <a:gd name="T36" fmla="*/ 4 w 856"/>
              <a:gd name="T37" fmla="*/ 148 h 708"/>
              <a:gd name="T38" fmla="*/ 78 w 856"/>
              <a:gd name="T39" fmla="*/ 165 h 708"/>
              <a:gd name="T40" fmla="*/ 150 w 856"/>
              <a:gd name="T41" fmla="*/ 192 h 708"/>
              <a:gd name="T42" fmla="*/ 105 w 856"/>
              <a:gd name="T43" fmla="*/ 301 h 708"/>
              <a:gd name="T44" fmla="*/ 57 w 856"/>
              <a:gd name="T45" fmla="*/ 380 h 708"/>
              <a:gd name="T46" fmla="*/ 34 w 856"/>
              <a:gd name="T47" fmla="*/ 467 h 708"/>
              <a:gd name="T48" fmla="*/ 38 w 856"/>
              <a:gd name="T49" fmla="*/ 586 h 708"/>
              <a:gd name="T50" fmla="*/ 71 w 856"/>
              <a:gd name="T51" fmla="*/ 642 h 708"/>
              <a:gd name="T52" fmla="*/ 123 w 856"/>
              <a:gd name="T53" fmla="*/ 703 h 708"/>
              <a:gd name="T54" fmla="*/ 259 w 856"/>
              <a:gd name="T55" fmla="*/ 668 h 708"/>
              <a:gd name="T56" fmla="*/ 428 w 856"/>
              <a:gd name="T57" fmla="*/ 636 h 708"/>
              <a:gd name="T58" fmla="*/ 480 w 856"/>
              <a:gd name="T59" fmla="*/ 620 h 708"/>
              <a:gd name="T60" fmla="*/ 561 w 856"/>
              <a:gd name="T61" fmla="*/ 536 h 708"/>
              <a:gd name="T62" fmla="*/ 613 w 856"/>
              <a:gd name="T63" fmla="*/ 377 h 708"/>
              <a:gd name="T64" fmla="*/ 656 w 856"/>
              <a:gd name="T65" fmla="*/ 337 h 708"/>
              <a:gd name="T66" fmla="*/ 809 w 856"/>
              <a:gd name="T67" fmla="*/ 246 h 708"/>
              <a:gd name="T68" fmla="*/ 718 w 856"/>
              <a:gd name="T69" fmla="*/ 231 h 708"/>
              <a:gd name="T70" fmla="*/ 720 w 856"/>
              <a:gd name="T71" fmla="*/ 223 h 708"/>
              <a:gd name="T72" fmla="*/ 788 w 856"/>
              <a:gd name="T73" fmla="*/ 237 h 708"/>
              <a:gd name="T74" fmla="*/ 752 w 856"/>
              <a:gd name="T75" fmla="*/ 305 h 708"/>
              <a:gd name="T76" fmla="*/ 628 w 856"/>
              <a:gd name="T77" fmla="*/ 371 h 708"/>
              <a:gd name="T78" fmla="*/ 569 w 856"/>
              <a:gd name="T79" fmla="*/ 420 h 708"/>
              <a:gd name="T80" fmla="*/ 506 w 856"/>
              <a:gd name="T81" fmla="*/ 575 h 708"/>
              <a:gd name="T82" fmla="*/ 439 w 856"/>
              <a:gd name="T83" fmla="*/ 624 h 708"/>
              <a:gd name="T84" fmla="*/ 280 w 856"/>
              <a:gd name="T85" fmla="*/ 675 h 708"/>
              <a:gd name="T86" fmla="*/ 129 w 856"/>
              <a:gd name="T87" fmla="*/ 698 h 708"/>
              <a:gd name="T88" fmla="*/ 80 w 856"/>
              <a:gd name="T89" fmla="*/ 645 h 708"/>
              <a:gd name="T90" fmla="*/ 40 w 856"/>
              <a:gd name="T91" fmla="*/ 578 h 708"/>
              <a:gd name="T92" fmla="*/ 58 w 856"/>
              <a:gd name="T93" fmla="*/ 499 h 708"/>
              <a:gd name="T94" fmla="*/ 45 w 856"/>
              <a:gd name="T95" fmla="*/ 359 h 708"/>
              <a:gd name="T96" fmla="*/ 114 w 856"/>
              <a:gd name="T97" fmla="*/ 253 h 708"/>
              <a:gd name="T98" fmla="*/ 136 w 856"/>
              <a:gd name="T99" fmla="*/ 173 h 708"/>
              <a:gd name="T100" fmla="*/ 49 w 856"/>
              <a:gd name="T101" fmla="*/ 163 h 708"/>
              <a:gd name="T102" fmla="*/ 16 w 856"/>
              <a:gd name="T103" fmla="*/ 119 h 708"/>
              <a:gd name="T104" fmla="*/ 25 w 856"/>
              <a:gd name="T105" fmla="*/ 87 h 708"/>
              <a:gd name="T106" fmla="*/ 10 w 856"/>
              <a:gd name="T107" fmla="*/ 33 h 708"/>
              <a:gd name="T108" fmla="*/ 93 w 856"/>
              <a:gd name="T109" fmla="*/ 10 h 708"/>
              <a:gd name="T110" fmla="*/ 151 w 856"/>
              <a:gd name="T111" fmla="*/ 31 h 708"/>
              <a:gd name="T112" fmla="*/ 314 w 856"/>
              <a:gd name="T113" fmla="*/ 83 h 708"/>
              <a:gd name="T114" fmla="*/ 458 w 856"/>
              <a:gd name="T115" fmla="*/ 116 h 708"/>
              <a:gd name="T116" fmla="*/ 504 w 856"/>
              <a:gd name="T117" fmla="*/ 148 h 708"/>
              <a:gd name="T118" fmla="*/ 589 w 856"/>
              <a:gd name="T119" fmla="*/ 191 h 708"/>
              <a:gd name="T120" fmla="*/ 661 w 856"/>
              <a:gd name="T121" fmla="*/ 192 h 708"/>
              <a:gd name="T122" fmla="*/ 704 w 856"/>
              <a:gd name="T123" fmla="*/ 218 h 708"/>
              <a:gd name="T124" fmla="*/ 852 w 856"/>
              <a:gd name="T125" fmla="*/ 462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6" h="708">
                <a:moveTo>
                  <a:pt x="645" y="543"/>
                </a:moveTo>
                <a:cubicBezTo>
                  <a:pt x="643" y="542"/>
                  <a:pt x="643" y="542"/>
                  <a:pt x="643" y="542"/>
                </a:cubicBezTo>
                <a:cubicBezTo>
                  <a:pt x="641" y="548"/>
                  <a:pt x="641" y="548"/>
                  <a:pt x="641" y="548"/>
                </a:cubicBezTo>
                <a:cubicBezTo>
                  <a:pt x="640" y="548"/>
                  <a:pt x="640" y="548"/>
                  <a:pt x="640" y="548"/>
                </a:cubicBezTo>
                <a:cubicBezTo>
                  <a:pt x="640" y="549"/>
                  <a:pt x="640" y="549"/>
                  <a:pt x="640" y="549"/>
                </a:cubicBezTo>
                <a:cubicBezTo>
                  <a:pt x="642" y="555"/>
                  <a:pt x="642" y="555"/>
                  <a:pt x="642" y="555"/>
                </a:cubicBezTo>
                <a:cubicBezTo>
                  <a:pt x="642" y="558"/>
                  <a:pt x="642" y="558"/>
                  <a:pt x="642" y="558"/>
                </a:cubicBezTo>
                <a:cubicBezTo>
                  <a:pt x="644" y="556"/>
                  <a:pt x="644" y="556"/>
                  <a:pt x="644" y="556"/>
                </a:cubicBezTo>
                <a:cubicBezTo>
                  <a:pt x="648" y="552"/>
                  <a:pt x="648" y="552"/>
                  <a:pt x="648" y="552"/>
                </a:cubicBezTo>
                <a:cubicBezTo>
                  <a:pt x="647" y="551"/>
                  <a:pt x="647" y="551"/>
                  <a:pt x="647" y="551"/>
                </a:cubicBezTo>
                <a:cubicBezTo>
                  <a:pt x="646" y="552"/>
                  <a:pt x="646" y="552"/>
                  <a:pt x="646" y="552"/>
                </a:cubicBezTo>
                <a:cubicBezTo>
                  <a:pt x="652" y="556"/>
                  <a:pt x="652" y="556"/>
                  <a:pt x="652" y="556"/>
                </a:cubicBezTo>
                <a:cubicBezTo>
                  <a:pt x="653" y="557"/>
                  <a:pt x="653" y="557"/>
                  <a:pt x="653" y="557"/>
                </a:cubicBezTo>
                <a:cubicBezTo>
                  <a:pt x="654" y="556"/>
                  <a:pt x="654" y="556"/>
                  <a:pt x="654" y="556"/>
                </a:cubicBezTo>
                <a:cubicBezTo>
                  <a:pt x="656" y="553"/>
                  <a:pt x="656" y="553"/>
                  <a:pt x="656" y="553"/>
                </a:cubicBezTo>
                <a:cubicBezTo>
                  <a:pt x="658" y="552"/>
                  <a:pt x="658" y="552"/>
                  <a:pt x="658" y="552"/>
                </a:cubicBezTo>
                <a:cubicBezTo>
                  <a:pt x="656" y="551"/>
                  <a:pt x="656" y="551"/>
                  <a:pt x="656" y="551"/>
                </a:cubicBezTo>
                <a:cubicBezTo>
                  <a:pt x="651" y="548"/>
                  <a:pt x="651" y="548"/>
                  <a:pt x="651" y="548"/>
                </a:cubicBezTo>
                <a:cubicBezTo>
                  <a:pt x="650" y="550"/>
                  <a:pt x="650" y="550"/>
                  <a:pt x="650" y="550"/>
                </a:cubicBezTo>
                <a:cubicBezTo>
                  <a:pt x="651" y="549"/>
                  <a:pt x="651" y="549"/>
                  <a:pt x="651" y="549"/>
                </a:cubicBezTo>
                <a:cubicBezTo>
                  <a:pt x="644" y="540"/>
                  <a:pt x="644" y="540"/>
                  <a:pt x="644" y="540"/>
                </a:cubicBezTo>
                <a:cubicBezTo>
                  <a:pt x="643" y="542"/>
                  <a:pt x="643" y="542"/>
                  <a:pt x="643" y="542"/>
                </a:cubicBezTo>
                <a:cubicBezTo>
                  <a:pt x="645" y="543"/>
                  <a:pt x="645" y="543"/>
                  <a:pt x="645" y="543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9" y="551"/>
                  <a:pt x="649" y="551"/>
                  <a:pt x="649" y="551"/>
                </a:cubicBezTo>
                <a:cubicBezTo>
                  <a:pt x="649" y="551"/>
                  <a:pt x="649" y="551"/>
                  <a:pt x="649" y="551"/>
                </a:cubicBezTo>
                <a:cubicBezTo>
                  <a:pt x="649" y="551"/>
                  <a:pt x="649" y="551"/>
                  <a:pt x="655" y="554"/>
                </a:cubicBezTo>
                <a:cubicBezTo>
                  <a:pt x="655" y="552"/>
                  <a:pt x="655" y="552"/>
                  <a:pt x="655" y="552"/>
                </a:cubicBezTo>
                <a:cubicBezTo>
                  <a:pt x="654" y="551"/>
                  <a:pt x="654" y="551"/>
                  <a:pt x="654" y="551"/>
                </a:cubicBezTo>
                <a:cubicBezTo>
                  <a:pt x="654" y="551"/>
                  <a:pt x="654" y="551"/>
                  <a:pt x="652" y="554"/>
                </a:cubicBezTo>
                <a:cubicBezTo>
                  <a:pt x="653" y="555"/>
                  <a:pt x="653" y="555"/>
                  <a:pt x="653" y="555"/>
                </a:cubicBezTo>
                <a:cubicBezTo>
                  <a:pt x="654" y="554"/>
                  <a:pt x="654" y="554"/>
                  <a:pt x="654" y="554"/>
                </a:cubicBezTo>
                <a:cubicBezTo>
                  <a:pt x="654" y="554"/>
                  <a:pt x="654" y="554"/>
                  <a:pt x="648" y="550"/>
                </a:cubicBezTo>
                <a:cubicBezTo>
                  <a:pt x="647" y="549"/>
                  <a:pt x="647" y="549"/>
                  <a:pt x="647" y="549"/>
                </a:cubicBezTo>
                <a:cubicBezTo>
                  <a:pt x="646" y="550"/>
                  <a:pt x="646" y="550"/>
                  <a:pt x="646" y="550"/>
                </a:cubicBezTo>
                <a:cubicBezTo>
                  <a:pt x="646" y="550"/>
                  <a:pt x="646" y="550"/>
                  <a:pt x="642" y="554"/>
                </a:cubicBezTo>
                <a:cubicBezTo>
                  <a:pt x="643" y="555"/>
                  <a:pt x="643" y="555"/>
                  <a:pt x="643" y="555"/>
                </a:cubicBezTo>
                <a:cubicBezTo>
                  <a:pt x="645" y="555"/>
                  <a:pt x="645" y="555"/>
                  <a:pt x="645" y="555"/>
                </a:cubicBezTo>
                <a:cubicBezTo>
                  <a:pt x="645" y="555"/>
                  <a:pt x="645" y="555"/>
                  <a:pt x="643" y="548"/>
                </a:cubicBezTo>
                <a:cubicBezTo>
                  <a:pt x="642" y="548"/>
                  <a:pt x="642" y="548"/>
                  <a:pt x="642" y="548"/>
                </a:cubicBezTo>
                <a:cubicBezTo>
                  <a:pt x="643" y="549"/>
                  <a:pt x="643" y="549"/>
                  <a:pt x="643" y="549"/>
                </a:cubicBezTo>
                <a:cubicBezTo>
                  <a:pt x="643" y="549"/>
                  <a:pt x="643" y="549"/>
                  <a:pt x="646" y="544"/>
                </a:cubicBezTo>
                <a:cubicBezTo>
                  <a:pt x="645" y="543"/>
                  <a:pt x="645" y="543"/>
                  <a:pt x="645" y="543"/>
                </a:cubicBezTo>
                <a:cubicBezTo>
                  <a:pt x="643" y="544"/>
                  <a:pt x="643" y="544"/>
                  <a:pt x="643" y="544"/>
                </a:cubicBezTo>
                <a:lnTo>
                  <a:pt x="645" y="543"/>
                </a:lnTo>
                <a:close/>
                <a:moveTo>
                  <a:pt x="655" y="513"/>
                </a:moveTo>
                <a:cubicBezTo>
                  <a:pt x="655" y="512"/>
                  <a:pt x="655" y="512"/>
                  <a:pt x="655" y="512"/>
                </a:cubicBezTo>
                <a:cubicBezTo>
                  <a:pt x="653" y="512"/>
                  <a:pt x="648" y="512"/>
                  <a:pt x="645" y="513"/>
                </a:cubicBezTo>
                <a:cubicBezTo>
                  <a:pt x="642" y="514"/>
                  <a:pt x="639" y="514"/>
                  <a:pt x="639" y="514"/>
                </a:cubicBezTo>
                <a:cubicBezTo>
                  <a:pt x="638" y="515"/>
                  <a:pt x="638" y="515"/>
                  <a:pt x="638" y="515"/>
                </a:cubicBezTo>
                <a:cubicBezTo>
                  <a:pt x="638" y="516"/>
                  <a:pt x="638" y="516"/>
                  <a:pt x="638" y="516"/>
                </a:cubicBezTo>
                <a:cubicBezTo>
                  <a:pt x="639" y="524"/>
                  <a:pt x="639" y="524"/>
                  <a:pt x="639" y="524"/>
                </a:cubicBezTo>
                <a:cubicBezTo>
                  <a:pt x="641" y="524"/>
                  <a:pt x="641" y="524"/>
                  <a:pt x="641" y="524"/>
                </a:cubicBezTo>
                <a:cubicBezTo>
                  <a:pt x="640" y="522"/>
                  <a:pt x="640" y="522"/>
                  <a:pt x="640" y="522"/>
                </a:cubicBezTo>
                <a:cubicBezTo>
                  <a:pt x="634" y="524"/>
                  <a:pt x="634" y="524"/>
                  <a:pt x="634" y="524"/>
                </a:cubicBezTo>
                <a:cubicBezTo>
                  <a:pt x="633" y="524"/>
                  <a:pt x="633" y="524"/>
                  <a:pt x="633" y="524"/>
                </a:cubicBezTo>
                <a:cubicBezTo>
                  <a:pt x="632" y="525"/>
                  <a:pt x="632" y="525"/>
                  <a:pt x="632" y="525"/>
                </a:cubicBezTo>
                <a:cubicBezTo>
                  <a:pt x="631" y="532"/>
                  <a:pt x="631" y="532"/>
                  <a:pt x="631" y="532"/>
                </a:cubicBezTo>
                <a:cubicBezTo>
                  <a:pt x="631" y="533"/>
                  <a:pt x="631" y="533"/>
                  <a:pt x="631" y="533"/>
                </a:cubicBezTo>
                <a:cubicBezTo>
                  <a:pt x="632" y="533"/>
                  <a:pt x="632" y="533"/>
                  <a:pt x="632" y="533"/>
                </a:cubicBezTo>
                <a:cubicBezTo>
                  <a:pt x="638" y="537"/>
                  <a:pt x="638" y="537"/>
                  <a:pt x="638" y="537"/>
                </a:cubicBezTo>
                <a:cubicBezTo>
                  <a:pt x="639" y="538"/>
                  <a:pt x="639" y="538"/>
                  <a:pt x="639" y="538"/>
                </a:cubicBezTo>
                <a:cubicBezTo>
                  <a:pt x="640" y="537"/>
                  <a:pt x="640" y="537"/>
                  <a:pt x="640" y="537"/>
                </a:cubicBezTo>
                <a:cubicBezTo>
                  <a:pt x="643" y="536"/>
                  <a:pt x="643" y="536"/>
                  <a:pt x="643" y="536"/>
                </a:cubicBezTo>
                <a:cubicBezTo>
                  <a:pt x="642" y="535"/>
                  <a:pt x="642" y="535"/>
                  <a:pt x="642" y="535"/>
                </a:cubicBezTo>
                <a:cubicBezTo>
                  <a:pt x="641" y="535"/>
                  <a:pt x="641" y="535"/>
                  <a:pt x="641" y="535"/>
                </a:cubicBezTo>
                <a:cubicBezTo>
                  <a:pt x="642" y="538"/>
                  <a:pt x="642" y="538"/>
                  <a:pt x="642" y="538"/>
                </a:cubicBezTo>
                <a:cubicBezTo>
                  <a:pt x="643" y="541"/>
                  <a:pt x="643" y="541"/>
                  <a:pt x="643" y="541"/>
                </a:cubicBezTo>
                <a:cubicBezTo>
                  <a:pt x="645" y="538"/>
                  <a:pt x="645" y="538"/>
                  <a:pt x="645" y="538"/>
                </a:cubicBezTo>
                <a:cubicBezTo>
                  <a:pt x="647" y="531"/>
                  <a:pt x="647" y="531"/>
                  <a:pt x="647" y="531"/>
                </a:cubicBezTo>
                <a:cubicBezTo>
                  <a:pt x="646" y="531"/>
                  <a:pt x="646" y="531"/>
                  <a:pt x="646" y="531"/>
                </a:cubicBezTo>
                <a:cubicBezTo>
                  <a:pt x="646" y="532"/>
                  <a:pt x="646" y="532"/>
                  <a:pt x="646" y="532"/>
                </a:cubicBezTo>
                <a:cubicBezTo>
                  <a:pt x="650" y="532"/>
                  <a:pt x="650" y="532"/>
                  <a:pt x="650" y="532"/>
                </a:cubicBezTo>
                <a:cubicBezTo>
                  <a:pt x="650" y="532"/>
                  <a:pt x="650" y="532"/>
                  <a:pt x="650" y="532"/>
                </a:cubicBezTo>
                <a:cubicBezTo>
                  <a:pt x="651" y="532"/>
                  <a:pt x="651" y="532"/>
                  <a:pt x="651" y="532"/>
                </a:cubicBezTo>
                <a:cubicBezTo>
                  <a:pt x="662" y="525"/>
                  <a:pt x="662" y="525"/>
                  <a:pt x="662" y="525"/>
                </a:cubicBezTo>
                <a:cubicBezTo>
                  <a:pt x="662" y="525"/>
                  <a:pt x="662" y="525"/>
                  <a:pt x="662" y="525"/>
                </a:cubicBezTo>
                <a:cubicBezTo>
                  <a:pt x="662" y="524"/>
                  <a:pt x="662" y="524"/>
                  <a:pt x="662" y="524"/>
                </a:cubicBezTo>
                <a:cubicBezTo>
                  <a:pt x="662" y="524"/>
                  <a:pt x="663" y="522"/>
                  <a:pt x="663" y="520"/>
                </a:cubicBezTo>
                <a:cubicBezTo>
                  <a:pt x="663" y="518"/>
                  <a:pt x="663" y="516"/>
                  <a:pt x="661" y="515"/>
                </a:cubicBezTo>
                <a:cubicBezTo>
                  <a:pt x="660" y="513"/>
                  <a:pt x="658" y="512"/>
                  <a:pt x="655" y="512"/>
                </a:cubicBezTo>
                <a:cubicBezTo>
                  <a:pt x="655" y="513"/>
                  <a:pt x="655" y="513"/>
                  <a:pt x="655" y="513"/>
                </a:cubicBezTo>
                <a:cubicBezTo>
                  <a:pt x="655" y="515"/>
                  <a:pt x="655" y="515"/>
                  <a:pt x="655" y="515"/>
                </a:cubicBezTo>
                <a:cubicBezTo>
                  <a:pt x="657" y="515"/>
                  <a:pt x="658" y="515"/>
                  <a:pt x="659" y="516"/>
                </a:cubicBezTo>
                <a:cubicBezTo>
                  <a:pt x="660" y="517"/>
                  <a:pt x="660" y="519"/>
                  <a:pt x="660" y="520"/>
                </a:cubicBezTo>
                <a:cubicBezTo>
                  <a:pt x="660" y="521"/>
                  <a:pt x="660" y="522"/>
                  <a:pt x="660" y="523"/>
                </a:cubicBezTo>
                <a:cubicBezTo>
                  <a:pt x="659" y="523"/>
                  <a:pt x="659" y="523"/>
                  <a:pt x="659" y="523"/>
                </a:cubicBezTo>
                <a:cubicBezTo>
                  <a:pt x="659" y="524"/>
                  <a:pt x="659" y="524"/>
                  <a:pt x="659" y="524"/>
                </a:cubicBezTo>
                <a:cubicBezTo>
                  <a:pt x="661" y="524"/>
                  <a:pt x="661" y="524"/>
                  <a:pt x="661" y="524"/>
                </a:cubicBezTo>
                <a:cubicBezTo>
                  <a:pt x="660" y="523"/>
                  <a:pt x="660" y="523"/>
                  <a:pt x="660" y="523"/>
                </a:cubicBezTo>
                <a:cubicBezTo>
                  <a:pt x="660" y="523"/>
                  <a:pt x="660" y="523"/>
                  <a:pt x="649" y="529"/>
                </a:cubicBezTo>
                <a:cubicBezTo>
                  <a:pt x="650" y="531"/>
                  <a:pt x="650" y="531"/>
                  <a:pt x="650" y="531"/>
                </a:cubicBezTo>
                <a:cubicBezTo>
                  <a:pt x="650" y="529"/>
                  <a:pt x="650" y="529"/>
                  <a:pt x="650" y="529"/>
                </a:cubicBezTo>
                <a:cubicBezTo>
                  <a:pt x="650" y="529"/>
                  <a:pt x="650" y="529"/>
                  <a:pt x="646" y="529"/>
                </a:cubicBezTo>
                <a:cubicBezTo>
                  <a:pt x="645" y="529"/>
                  <a:pt x="645" y="529"/>
                  <a:pt x="645" y="529"/>
                </a:cubicBezTo>
                <a:cubicBezTo>
                  <a:pt x="645" y="530"/>
                  <a:pt x="645" y="530"/>
                  <a:pt x="645" y="530"/>
                </a:cubicBezTo>
                <a:cubicBezTo>
                  <a:pt x="645" y="530"/>
                  <a:pt x="645" y="530"/>
                  <a:pt x="642" y="537"/>
                </a:cubicBezTo>
                <a:cubicBezTo>
                  <a:pt x="643" y="537"/>
                  <a:pt x="643" y="537"/>
                  <a:pt x="643" y="537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5" y="537"/>
                  <a:pt x="645" y="537"/>
                  <a:pt x="643" y="534"/>
                </a:cubicBezTo>
                <a:cubicBezTo>
                  <a:pt x="643" y="533"/>
                  <a:pt x="643" y="533"/>
                  <a:pt x="643" y="533"/>
                </a:cubicBezTo>
                <a:cubicBezTo>
                  <a:pt x="641" y="533"/>
                  <a:pt x="641" y="533"/>
                  <a:pt x="641" y="533"/>
                </a:cubicBezTo>
                <a:cubicBezTo>
                  <a:pt x="641" y="533"/>
                  <a:pt x="641" y="533"/>
                  <a:pt x="639" y="535"/>
                </a:cubicBezTo>
                <a:cubicBezTo>
                  <a:pt x="639" y="536"/>
                  <a:pt x="639" y="536"/>
                  <a:pt x="639" y="536"/>
                </a:cubicBezTo>
                <a:cubicBezTo>
                  <a:pt x="640" y="535"/>
                  <a:pt x="640" y="535"/>
                  <a:pt x="640" y="535"/>
                </a:cubicBezTo>
                <a:cubicBezTo>
                  <a:pt x="640" y="535"/>
                  <a:pt x="640" y="535"/>
                  <a:pt x="633" y="531"/>
                </a:cubicBezTo>
                <a:cubicBezTo>
                  <a:pt x="632" y="532"/>
                  <a:pt x="632" y="532"/>
                  <a:pt x="632" y="532"/>
                </a:cubicBezTo>
                <a:cubicBezTo>
                  <a:pt x="634" y="532"/>
                  <a:pt x="634" y="532"/>
                  <a:pt x="634" y="532"/>
                </a:cubicBezTo>
                <a:cubicBezTo>
                  <a:pt x="634" y="532"/>
                  <a:pt x="634" y="532"/>
                  <a:pt x="635" y="526"/>
                </a:cubicBezTo>
                <a:cubicBezTo>
                  <a:pt x="634" y="525"/>
                  <a:pt x="634" y="525"/>
                  <a:pt x="634" y="525"/>
                </a:cubicBezTo>
                <a:cubicBezTo>
                  <a:pt x="634" y="527"/>
                  <a:pt x="634" y="527"/>
                  <a:pt x="634" y="527"/>
                </a:cubicBezTo>
                <a:cubicBezTo>
                  <a:pt x="634" y="527"/>
                  <a:pt x="634" y="527"/>
                  <a:pt x="641" y="525"/>
                </a:cubicBezTo>
                <a:cubicBezTo>
                  <a:pt x="642" y="525"/>
                  <a:pt x="642" y="525"/>
                  <a:pt x="642" y="525"/>
                </a:cubicBezTo>
                <a:cubicBezTo>
                  <a:pt x="642" y="524"/>
                  <a:pt x="642" y="524"/>
                  <a:pt x="642" y="524"/>
                </a:cubicBezTo>
                <a:cubicBezTo>
                  <a:pt x="642" y="524"/>
                  <a:pt x="642" y="524"/>
                  <a:pt x="641" y="516"/>
                </a:cubicBezTo>
                <a:cubicBezTo>
                  <a:pt x="639" y="516"/>
                  <a:pt x="639" y="516"/>
                  <a:pt x="639" y="516"/>
                </a:cubicBezTo>
                <a:cubicBezTo>
                  <a:pt x="640" y="517"/>
                  <a:pt x="640" y="517"/>
                  <a:pt x="640" y="517"/>
                </a:cubicBezTo>
                <a:cubicBezTo>
                  <a:pt x="640" y="517"/>
                  <a:pt x="642" y="517"/>
                  <a:pt x="646" y="516"/>
                </a:cubicBezTo>
                <a:cubicBezTo>
                  <a:pt x="649" y="515"/>
                  <a:pt x="653" y="515"/>
                  <a:pt x="655" y="515"/>
                </a:cubicBezTo>
                <a:lnTo>
                  <a:pt x="655" y="513"/>
                </a:lnTo>
                <a:close/>
                <a:moveTo>
                  <a:pt x="778" y="471"/>
                </a:moveTo>
                <a:cubicBezTo>
                  <a:pt x="779" y="470"/>
                  <a:pt x="779" y="470"/>
                  <a:pt x="779" y="470"/>
                </a:cubicBezTo>
                <a:cubicBezTo>
                  <a:pt x="777" y="470"/>
                  <a:pt x="776" y="468"/>
                  <a:pt x="776" y="466"/>
                </a:cubicBezTo>
                <a:cubicBezTo>
                  <a:pt x="775" y="465"/>
                  <a:pt x="775" y="465"/>
                  <a:pt x="775" y="464"/>
                </a:cubicBezTo>
                <a:cubicBezTo>
                  <a:pt x="774" y="463"/>
                  <a:pt x="774" y="463"/>
                  <a:pt x="774" y="463"/>
                </a:cubicBezTo>
                <a:cubicBezTo>
                  <a:pt x="774" y="463"/>
                  <a:pt x="774" y="463"/>
                  <a:pt x="774" y="463"/>
                </a:cubicBezTo>
                <a:cubicBezTo>
                  <a:pt x="773" y="463"/>
                  <a:pt x="773" y="463"/>
                  <a:pt x="773" y="463"/>
                </a:cubicBezTo>
                <a:cubicBezTo>
                  <a:pt x="774" y="464"/>
                  <a:pt x="774" y="464"/>
                  <a:pt x="774" y="464"/>
                </a:cubicBezTo>
                <a:cubicBezTo>
                  <a:pt x="779" y="459"/>
                  <a:pt x="779" y="459"/>
                  <a:pt x="779" y="459"/>
                </a:cubicBezTo>
                <a:cubicBezTo>
                  <a:pt x="782" y="456"/>
                  <a:pt x="782" y="456"/>
                  <a:pt x="782" y="456"/>
                </a:cubicBezTo>
                <a:cubicBezTo>
                  <a:pt x="778" y="456"/>
                  <a:pt x="778" y="456"/>
                  <a:pt x="778" y="456"/>
                </a:cubicBezTo>
                <a:cubicBezTo>
                  <a:pt x="774" y="456"/>
                  <a:pt x="774" y="456"/>
                  <a:pt x="774" y="456"/>
                </a:cubicBezTo>
                <a:cubicBezTo>
                  <a:pt x="774" y="458"/>
                  <a:pt x="774" y="458"/>
                  <a:pt x="774" y="458"/>
                </a:cubicBezTo>
                <a:cubicBezTo>
                  <a:pt x="775" y="459"/>
                  <a:pt x="775" y="459"/>
                  <a:pt x="775" y="459"/>
                </a:cubicBezTo>
                <a:cubicBezTo>
                  <a:pt x="781" y="452"/>
                  <a:pt x="781" y="452"/>
                  <a:pt x="781" y="452"/>
                </a:cubicBezTo>
                <a:cubicBezTo>
                  <a:pt x="783" y="450"/>
                  <a:pt x="783" y="450"/>
                  <a:pt x="783" y="450"/>
                </a:cubicBezTo>
                <a:cubicBezTo>
                  <a:pt x="780" y="450"/>
                  <a:pt x="780" y="450"/>
                  <a:pt x="780" y="450"/>
                </a:cubicBezTo>
                <a:cubicBezTo>
                  <a:pt x="780" y="450"/>
                  <a:pt x="765" y="450"/>
                  <a:pt x="751" y="455"/>
                </a:cubicBezTo>
                <a:cubicBezTo>
                  <a:pt x="737" y="461"/>
                  <a:pt x="731" y="470"/>
                  <a:pt x="731" y="471"/>
                </a:cubicBezTo>
                <a:cubicBezTo>
                  <a:pt x="732" y="471"/>
                  <a:pt x="732" y="471"/>
                  <a:pt x="732" y="471"/>
                </a:cubicBezTo>
                <a:cubicBezTo>
                  <a:pt x="733" y="470"/>
                  <a:pt x="733" y="470"/>
                  <a:pt x="733" y="470"/>
                </a:cubicBezTo>
                <a:cubicBezTo>
                  <a:pt x="729" y="469"/>
                  <a:pt x="729" y="469"/>
                  <a:pt x="729" y="469"/>
                </a:cubicBezTo>
                <a:cubicBezTo>
                  <a:pt x="728" y="468"/>
                  <a:pt x="728" y="468"/>
                  <a:pt x="728" y="468"/>
                </a:cubicBezTo>
                <a:cubicBezTo>
                  <a:pt x="728" y="469"/>
                  <a:pt x="728" y="469"/>
                  <a:pt x="728" y="469"/>
                </a:cubicBezTo>
                <a:cubicBezTo>
                  <a:pt x="717" y="475"/>
                  <a:pt x="717" y="475"/>
                  <a:pt x="717" y="475"/>
                </a:cubicBezTo>
                <a:cubicBezTo>
                  <a:pt x="716" y="476"/>
                  <a:pt x="716" y="476"/>
                  <a:pt x="716" y="476"/>
                </a:cubicBezTo>
                <a:cubicBezTo>
                  <a:pt x="716" y="477"/>
                  <a:pt x="716" y="477"/>
                  <a:pt x="716" y="477"/>
                </a:cubicBezTo>
                <a:cubicBezTo>
                  <a:pt x="716" y="488"/>
                  <a:pt x="716" y="488"/>
                  <a:pt x="716" y="488"/>
                </a:cubicBezTo>
                <a:cubicBezTo>
                  <a:pt x="716" y="490"/>
                  <a:pt x="716" y="490"/>
                  <a:pt x="716" y="490"/>
                </a:cubicBezTo>
                <a:cubicBezTo>
                  <a:pt x="718" y="489"/>
                  <a:pt x="718" y="489"/>
                  <a:pt x="718" y="489"/>
                </a:cubicBezTo>
                <a:cubicBezTo>
                  <a:pt x="724" y="486"/>
                  <a:pt x="724" y="486"/>
                  <a:pt x="724" y="486"/>
                </a:cubicBezTo>
                <a:cubicBezTo>
                  <a:pt x="723" y="485"/>
                  <a:pt x="723" y="485"/>
                  <a:pt x="723" y="485"/>
                </a:cubicBezTo>
                <a:cubicBezTo>
                  <a:pt x="722" y="486"/>
                  <a:pt x="722" y="486"/>
                  <a:pt x="722" y="486"/>
                </a:cubicBezTo>
                <a:cubicBezTo>
                  <a:pt x="722" y="486"/>
                  <a:pt x="723" y="487"/>
                  <a:pt x="724" y="489"/>
                </a:cubicBezTo>
                <a:cubicBezTo>
                  <a:pt x="725" y="490"/>
                  <a:pt x="725" y="491"/>
                  <a:pt x="726" y="492"/>
                </a:cubicBezTo>
                <a:cubicBezTo>
                  <a:pt x="727" y="492"/>
                  <a:pt x="727" y="492"/>
                  <a:pt x="727" y="492"/>
                </a:cubicBezTo>
                <a:cubicBezTo>
                  <a:pt x="727" y="493"/>
                  <a:pt x="728" y="493"/>
                  <a:pt x="728" y="493"/>
                </a:cubicBezTo>
                <a:cubicBezTo>
                  <a:pt x="729" y="493"/>
                  <a:pt x="730" y="493"/>
                  <a:pt x="730" y="493"/>
                </a:cubicBezTo>
                <a:cubicBezTo>
                  <a:pt x="731" y="492"/>
                  <a:pt x="732" y="491"/>
                  <a:pt x="732" y="491"/>
                </a:cubicBezTo>
                <a:cubicBezTo>
                  <a:pt x="733" y="490"/>
                  <a:pt x="734" y="488"/>
                  <a:pt x="735" y="488"/>
                </a:cubicBezTo>
                <a:cubicBezTo>
                  <a:pt x="736" y="487"/>
                  <a:pt x="736" y="486"/>
                  <a:pt x="738" y="486"/>
                </a:cubicBezTo>
                <a:cubicBezTo>
                  <a:pt x="738" y="485"/>
                  <a:pt x="738" y="485"/>
                  <a:pt x="738" y="485"/>
                </a:cubicBezTo>
                <a:cubicBezTo>
                  <a:pt x="738" y="486"/>
                  <a:pt x="738" y="486"/>
                  <a:pt x="738" y="486"/>
                </a:cubicBezTo>
                <a:cubicBezTo>
                  <a:pt x="739" y="487"/>
                  <a:pt x="740" y="487"/>
                  <a:pt x="740" y="487"/>
                </a:cubicBezTo>
                <a:cubicBezTo>
                  <a:pt x="740" y="488"/>
                  <a:pt x="740" y="488"/>
                  <a:pt x="741" y="489"/>
                </a:cubicBezTo>
                <a:cubicBezTo>
                  <a:pt x="741" y="491"/>
                  <a:pt x="741" y="495"/>
                  <a:pt x="743" y="500"/>
                </a:cubicBezTo>
                <a:cubicBezTo>
                  <a:pt x="743" y="501"/>
                  <a:pt x="743" y="501"/>
                  <a:pt x="743" y="501"/>
                </a:cubicBezTo>
                <a:cubicBezTo>
                  <a:pt x="744" y="501"/>
                  <a:pt x="744" y="501"/>
                  <a:pt x="744" y="501"/>
                </a:cubicBezTo>
                <a:cubicBezTo>
                  <a:pt x="748" y="505"/>
                  <a:pt x="752" y="506"/>
                  <a:pt x="755" y="506"/>
                </a:cubicBezTo>
                <a:cubicBezTo>
                  <a:pt x="757" y="506"/>
                  <a:pt x="759" y="505"/>
                  <a:pt x="759" y="505"/>
                </a:cubicBezTo>
                <a:cubicBezTo>
                  <a:pt x="758" y="504"/>
                  <a:pt x="758" y="504"/>
                  <a:pt x="758" y="504"/>
                </a:cubicBezTo>
                <a:cubicBezTo>
                  <a:pt x="757" y="504"/>
                  <a:pt x="757" y="504"/>
                  <a:pt x="757" y="504"/>
                </a:cubicBezTo>
                <a:cubicBezTo>
                  <a:pt x="761" y="512"/>
                  <a:pt x="761" y="512"/>
                  <a:pt x="761" y="512"/>
                </a:cubicBezTo>
                <a:cubicBezTo>
                  <a:pt x="761" y="514"/>
                  <a:pt x="761" y="514"/>
                  <a:pt x="761" y="514"/>
                </a:cubicBezTo>
                <a:cubicBezTo>
                  <a:pt x="763" y="513"/>
                  <a:pt x="763" y="513"/>
                  <a:pt x="763" y="513"/>
                </a:cubicBezTo>
                <a:cubicBezTo>
                  <a:pt x="769" y="511"/>
                  <a:pt x="769" y="511"/>
                  <a:pt x="769" y="511"/>
                </a:cubicBezTo>
                <a:cubicBezTo>
                  <a:pt x="769" y="509"/>
                  <a:pt x="769" y="509"/>
                  <a:pt x="769" y="509"/>
                </a:cubicBezTo>
                <a:cubicBezTo>
                  <a:pt x="769" y="511"/>
                  <a:pt x="769" y="511"/>
                  <a:pt x="769" y="511"/>
                </a:cubicBezTo>
                <a:cubicBezTo>
                  <a:pt x="769" y="511"/>
                  <a:pt x="774" y="509"/>
                  <a:pt x="778" y="506"/>
                </a:cubicBezTo>
                <a:cubicBezTo>
                  <a:pt x="780" y="505"/>
                  <a:pt x="781" y="501"/>
                  <a:pt x="782" y="499"/>
                </a:cubicBezTo>
                <a:cubicBezTo>
                  <a:pt x="783" y="496"/>
                  <a:pt x="783" y="494"/>
                  <a:pt x="783" y="494"/>
                </a:cubicBezTo>
                <a:cubicBezTo>
                  <a:pt x="781" y="494"/>
                  <a:pt x="781" y="494"/>
                  <a:pt x="781" y="494"/>
                </a:cubicBezTo>
                <a:cubicBezTo>
                  <a:pt x="782" y="495"/>
                  <a:pt x="782" y="495"/>
                  <a:pt x="782" y="495"/>
                </a:cubicBezTo>
                <a:cubicBezTo>
                  <a:pt x="792" y="486"/>
                  <a:pt x="792" y="486"/>
                  <a:pt x="792" y="486"/>
                </a:cubicBezTo>
                <a:cubicBezTo>
                  <a:pt x="793" y="485"/>
                  <a:pt x="793" y="485"/>
                  <a:pt x="793" y="485"/>
                </a:cubicBezTo>
                <a:cubicBezTo>
                  <a:pt x="792" y="484"/>
                  <a:pt x="792" y="484"/>
                  <a:pt x="792" y="484"/>
                </a:cubicBezTo>
                <a:cubicBezTo>
                  <a:pt x="790" y="482"/>
                  <a:pt x="790" y="482"/>
                  <a:pt x="790" y="482"/>
                </a:cubicBezTo>
                <a:cubicBezTo>
                  <a:pt x="789" y="483"/>
                  <a:pt x="789" y="483"/>
                  <a:pt x="789" y="483"/>
                </a:cubicBezTo>
                <a:cubicBezTo>
                  <a:pt x="789" y="485"/>
                  <a:pt x="789" y="485"/>
                  <a:pt x="789" y="485"/>
                </a:cubicBezTo>
                <a:cubicBezTo>
                  <a:pt x="793" y="485"/>
                  <a:pt x="793" y="485"/>
                  <a:pt x="793" y="485"/>
                </a:cubicBezTo>
                <a:cubicBezTo>
                  <a:pt x="794" y="485"/>
                  <a:pt x="794" y="485"/>
                  <a:pt x="794" y="485"/>
                </a:cubicBezTo>
                <a:cubicBezTo>
                  <a:pt x="795" y="484"/>
                  <a:pt x="795" y="484"/>
                  <a:pt x="795" y="484"/>
                </a:cubicBezTo>
                <a:cubicBezTo>
                  <a:pt x="799" y="473"/>
                  <a:pt x="799" y="473"/>
                  <a:pt x="799" y="473"/>
                </a:cubicBezTo>
                <a:cubicBezTo>
                  <a:pt x="799" y="472"/>
                  <a:pt x="799" y="472"/>
                  <a:pt x="799" y="472"/>
                </a:cubicBezTo>
                <a:cubicBezTo>
                  <a:pt x="798" y="471"/>
                  <a:pt x="798" y="471"/>
                  <a:pt x="798" y="471"/>
                </a:cubicBezTo>
                <a:cubicBezTo>
                  <a:pt x="789" y="465"/>
                  <a:pt x="789" y="465"/>
                  <a:pt x="789" y="465"/>
                </a:cubicBezTo>
                <a:cubicBezTo>
                  <a:pt x="787" y="464"/>
                  <a:pt x="787" y="464"/>
                  <a:pt x="787" y="464"/>
                </a:cubicBezTo>
                <a:cubicBezTo>
                  <a:pt x="787" y="465"/>
                  <a:pt x="787" y="465"/>
                  <a:pt x="787" y="465"/>
                </a:cubicBezTo>
                <a:cubicBezTo>
                  <a:pt x="787" y="465"/>
                  <a:pt x="787" y="465"/>
                  <a:pt x="787" y="465"/>
                </a:cubicBezTo>
                <a:cubicBezTo>
                  <a:pt x="786" y="465"/>
                  <a:pt x="785" y="467"/>
                  <a:pt x="784" y="468"/>
                </a:cubicBezTo>
                <a:cubicBezTo>
                  <a:pt x="782" y="469"/>
                  <a:pt x="780" y="470"/>
                  <a:pt x="778" y="470"/>
                </a:cubicBezTo>
                <a:cubicBezTo>
                  <a:pt x="778" y="471"/>
                  <a:pt x="778" y="471"/>
                  <a:pt x="778" y="471"/>
                </a:cubicBezTo>
                <a:cubicBezTo>
                  <a:pt x="779" y="470"/>
                  <a:pt x="779" y="470"/>
                  <a:pt x="779" y="470"/>
                </a:cubicBezTo>
                <a:cubicBezTo>
                  <a:pt x="778" y="471"/>
                  <a:pt x="778" y="471"/>
                  <a:pt x="778" y="471"/>
                </a:cubicBezTo>
                <a:cubicBezTo>
                  <a:pt x="778" y="473"/>
                  <a:pt x="778" y="473"/>
                  <a:pt x="778" y="473"/>
                </a:cubicBezTo>
                <a:cubicBezTo>
                  <a:pt x="782" y="473"/>
                  <a:pt x="784" y="471"/>
                  <a:pt x="786" y="470"/>
                </a:cubicBezTo>
                <a:cubicBezTo>
                  <a:pt x="788" y="468"/>
                  <a:pt x="789" y="467"/>
                  <a:pt x="789" y="467"/>
                </a:cubicBezTo>
                <a:cubicBezTo>
                  <a:pt x="788" y="466"/>
                  <a:pt x="788" y="466"/>
                  <a:pt x="788" y="466"/>
                </a:cubicBezTo>
                <a:cubicBezTo>
                  <a:pt x="787" y="467"/>
                  <a:pt x="787" y="467"/>
                  <a:pt x="787" y="467"/>
                </a:cubicBezTo>
                <a:cubicBezTo>
                  <a:pt x="787" y="467"/>
                  <a:pt x="787" y="467"/>
                  <a:pt x="796" y="474"/>
                </a:cubicBezTo>
                <a:cubicBezTo>
                  <a:pt x="797" y="473"/>
                  <a:pt x="797" y="473"/>
                  <a:pt x="797" y="473"/>
                </a:cubicBezTo>
                <a:cubicBezTo>
                  <a:pt x="796" y="472"/>
                  <a:pt x="796" y="472"/>
                  <a:pt x="796" y="472"/>
                </a:cubicBezTo>
                <a:cubicBezTo>
                  <a:pt x="796" y="472"/>
                  <a:pt x="796" y="472"/>
                  <a:pt x="792" y="483"/>
                </a:cubicBezTo>
                <a:cubicBezTo>
                  <a:pt x="793" y="483"/>
                  <a:pt x="793" y="483"/>
                  <a:pt x="793" y="483"/>
                </a:cubicBezTo>
                <a:cubicBezTo>
                  <a:pt x="793" y="482"/>
                  <a:pt x="793" y="482"/>
                  <a:pt x="793" y="482"/>
                </a:cubicBezTo>
                <a:cubicBezTo>
                  <a:pt x="793" y="482"/>
                  <a:pt x="793" y="482"/>
                  <a:pt x="789" y="482"/>
                </a:cubicBezTo>
                <a:cubicBezTo>
                  <a:pt x="786" y="482"/>
                  <a:pt x="786" y="482"/>
                  <a:pt x="786" y="482"/>
                </a:cubicBezTo>
                <a:cubicBezTo>
                  <a:pt x="788" y="485"/>
                  <a:pt x="788" y="485"/>
                  <a:pt x="788" y="485"/>
                </a:cubicBezTo>
                <a:cubicBezTo>
                  <a:pt x="788" y="485"/>
                  <a:pt x="788" y="485"/>
                  <a:pt x="788" y="485"/>
                </a:cubicBezTo>
                <a:cubicBezTo>
                  <a:pt x="788" y="485"/>
                  <a:pt x="789" y="485"/>
                  <a:pt x="789" y="486"/>
                </a:cubicBezTo>
                <a:cubicBezTo>
                  <a:pt x="791" y="485"/>
                  <a:pt x="791" y="485"/>
                  <a:pt x="791" y="485"/>
                </a:cubicBezTo>
                <a:cubicBezTo>
                  <a:pt x="789" y="484"/>
                  <a:pt x="789" y="484"/>
                  <a:pt x="789" y="484"/>
                </a:cubicBezTo>
                <a:cubicBezTo>
                  <a:pt x="789" y="484"/>
                  <a:pt x="789" y="484"/>
                  <a:pt x="780" y="493"/>
                </a:cubicBezTo>
                <a:cubicBezTo>
                  <a:pt x="780" y="494"/>
                  <a:pt x="780" y="494"/>
                  <a:pt x="780" y="494"/>
                </a:cubicBezTo>
                <a:cubicBezTo>
                  <a:pt x="780" y="494"/>
                  <a:pt x="780" y="494"/>
                  <a:pt x="780" y="494"/>
                </a:cubicBezTo>
                <a:cubicBezTo>
                  <a:pt x="780" y="495"/>
                  <a:pt x="780" y="495"/>
                  <a:pt x="780" y="495"/>
                </a:cubicBezTo>
                <a:cubicBezTo>
                  <a:pt x="780" y="495"/>
                  <a:pt x="779" y="497"/>
                  <a:pt x="779" y="499"/>
                </a:cubicBezTo>
                <a:cubicBezTo>
                  <a:pt x="778" y="501"/>
                  <a:pt x="777" y="503"/>
                  <a:pt x="776" y="504"/>
                </a:cubicBezTo>
                <a:cubicBezTo>
                  <a:pt x="774" y="505"/>
                  <a:pt x="772" y="506"/>
                  <a:pt x="771" y="507"/>
                </a:cubicBezTo>
                <a:cubicBezTo>
                  <a:pt x="770" y="507"/>
                  <a:pt x="769" y="507"/>
                  <a:pt x="769" y="507"/>
                </a:cubicBezTo>
                <a:cubicBezTo>
                  <a:pt x="769" y="508"/>
                  <a:pt x="768" y="508"/>
                  <a:pt x="768" y="508"/>
                </a:cubicBezTo>
                <a:cubicBezTo>
                  <a:pt x="768" y="508"/>
                  <a:pt x="768" y="508"/>
                  <a:pt x="768" y="508"/>
                </a:cubicBezTo>
                <a:cubicBezTo>
                  <a:pt x="768" y="508"/>
                  <a:pt x="768" y="508"/>
                  <a:pt x="768" y="508"/>
                </a:cubicBezTo>
                <a:cubicBezTo>
                  <a:pt x="768" y="508"/>
                  <a:pt x="768" y="508"/>
                  <a:pt x="762" y="510"/>
                </a:cubicBezTo>
                <a:cubicBezTo>
                  <a:pt x="762" y="512"/>
                  <a:pt x="762" y="512"/>
                  <a:pt x="762" y="512"/>
                </a:cubicBezTo>
                <a:cubicBezTo>
                  <a:pt x="763" y="511"/>
                  <a:pt x="763" y="511"/>
                  <a:pt x="763" y="511"/>
                </a:cubicBezTo>
                <a:cubicBezTo>
                  <a:pt x="763" y="511"/>
                  <a:pt x="763" y="511"/>
                  <a:pt x="759" y="503"/>
                </a:cubicBezTo>
                <a:cubicBezTo>
                  <a:pt x="759" y="502"/>
                  <a:pt x="759" y="502"/>
                  <a:pt x="759" y="502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3"/>
                  <a:pt x="758" y="503"/>
                  <a:pt x="758" y="503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3"/>
                  <a:pt x="758" y="503"/>
                  <a:pt x="758" y="503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2"/>
                  <a:pt x="756" y="503"/>
                  <a:pt x="755" y="503"/>
                </a:cubicBezTo>
                <a:cubicBezTo>
                  <a:pt x="752" y="503"/>
                  <a:pt x="749" y="502"/>
                  <a:pt x="746" y="499"/>
                </a:cubicBezTo>
                <a:cubicBezTo>
                  <a:pt x="745" y="500"/>
                  <a:pt x="745" y="500"/>
                  <a:pt x="745" y="500"/>
                </a:cubicBezTo>
                <a:cubicBezTo>
                  <a:pt x="746" y="499"/>
                  <a:pt x="746" y="499"/>
                  <a:pt x="746" y="499"/>
                </a:cubicBezTo>
                <a:cubicBezTo>
                  <a:pt x="744" y="495"/>
                  <a:pt x="744" y="492"/>
                  <a:pt x="744" y="490"/>
                </a:cubicBezTo>
                <a:cubicBezTo>
                  <a:pt x="744" y="488"/>
                  <a:pt x="743" y="487"/>
                  <a:pt x="742" y="486"/>
                </a:cubicBezTo>
                <a:cubicBezTo>
                  <a:pt x="741" y="484"/>
                  <a:pt x="740" y="484"/>
                  <a:pt x="738" y="483"/>
                </a:cubicBezTo>
                <a:cubicBezTo>
                  <a:pt x="738" y="483"/>
                  <a:pt x="738" y="483"/>
                  <a:pt x="738" y="483"/>
                </a:cubicBezTo>
                <a:cubicBezTo>
                  <a:pt x="738" y="483"/>
                  <a:pt x="738" y="483"/>
                  <a:pt x="738" y="483"/>
                </a:cubicBezTo>
                <a:cubicBezTo>
                  <a:pt x="736" y="483"/>
                  <a:pt x="735" y="484"/>
                  <a:pt x="734" y="485"/>
                </a:cubicBezTo>
                <a:cubicBezTo>
                  <a:pt x="732" y="486"/>
                  <a:pt x="731" y="487"/>
                  <a:pt x="730" y="489"/>
                </a:cubicBezTo>
                <a:cubicBezTo>
                  <a:pt x="730" y="489"/>
                  <a:pt x="729" y="490"/>
                  <a:pt x="729" y="490"/>
                </a:cubicBezTo>
                <a:cubicBezTo>
                  <a:pt x="728" y="490"/>
                  <a:pt x="728" y="490"/>
                  <a:pt x="728" y="490"/>
                </a:cubicBezTo>
                <a:cubicBezTo>
                  <a:pt x="728" y="491"/>
                  <a:pt x="728" y="491"/>
                  <a:pt x="728" y="491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8" y="490"/>
                  <a:pt x="728" y="490"/>
                  <a:pt x="728" y="490"/>
                </a:cubicBezTo>
                <a:cubicBezTo>
                  <a:pt x="728" y="491"/>
                  <a:pt x="728" y="491"/>
                  <a:pt x="728" y="491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8" y="490"/>
                  <a:pt x="728" y="489"/>
                </a:cubicBezTo>
                <a:cubicBezTo>
                  <a:pt x="727" y="488"/>
                  <a:pt x="726" y="487"/>
                  <a:pt x="725" y="486"/>
                </a:cubicBezTo>
                <a:cubicBezTo>
                  <a:pt x="725" y="485"/>
                  <a:pt x="724" y="484"/>
                  <a:pt x="724" y="484"/>
                </a:cubicBezTo>
                <a:cubicBezTo>
                  <a:pt x="724" y="483"/>
                  <a:pt x="724" y="483"/>
                  <a:pt x="724" y="483"/>
                </a:cubicBezTo>
                <a:cubicBezTo>
                  <a:pt x="722" y="483"/>
                  <a:pt x="722" y="483"/>
                  <a:pt x="722" y="483"/>
                </a:cubicBezTo>
                <a:cubicBezTo>
                  <a:pt x="722" y="483"/>
                  <a:pt x="722" y="483"/>
                  <a:pt x="717" y="486"/>
                </a:cubicBezTo>
                <a:cubicBezTo>
                  <a:pt x="718" y="488"/>
                  <a:pt x="718" y="488"/>
                  <a:pt x="718" y="488"/>
                </a:cubicBezTo>
                <a:cubicBezTo>
                  <a:pt x="719" y="488"/>
                  <a:pt x="719" y="488"/>
                  <a:pt x="719" y="488"/>
                </a:cubicBezTo>
                <a:cubicBezTo>
                  <a:pt x="719" y="488"/>
                  <a:pt x="719" y="488"/>
                  <a:pt x="719" y="477"/>
                </a:cubicBezTo>
                <a:cubicBezTo>
                  <a:pt x="718" y="477"/>
                  <a:pt x="718" y="477"/>
                  <a:pt x="718" y="477"/>
                </a:cubicBezTo>
                <a:cubicBezTo>
                  <a:pt x="718" y="478"/>
                  <a:pt x="718" y="478"/>
                  <a:pt x="718" y="478"/>
                </a:cubicBezTo>
                <a:cubicBezTo>
                  <a:pt x="718" y="478"/>
                  <a:pt x="718" y="478"/>
                  <a:pt x="729" y="471"/>
                </a:cubicBezTo>
                <a:cubicBezTo>
                  <a:pt x="728" y="470"/>
                  <a:pt x="728" y="470"/>
                  <a:pt x="728" y="470"/>
                </a:cubicBezTo>
                <a:cubicBezTo>
                  <a:pt x="728" y="471"/>
                  <a:pt x="728" y="471"/>
                  <a:pt x="728" y="471"/>
                </a:cubicBezTo>
                <a:cubicBezTo>
                  <a:pt x="728" y="471"/>
                  <a:pt x="728" y="471"/>
                  <a:pt x="732" y="473"/>
                </a:cubicBezTo>
                <a:cubicBezTo>
                  <a:pt x="733" y="473"/>
                  <a:pt x="733" y="473"/>
                  <a:pt x="733" y="473"/>
                </a:cubicBezTo>
                <a:cubicBezTo>
                  <a:pt x="734" y="472"/>
                  <a:pt x="734" y="472"/>
                  <a:pt x="734" y="472"/>
                </a:cubicBezTo>
                <a:cubicBezTo>
                  <a:pt x="734" y="472"/>
                  <a:pt x="734" y="472"/>
                  <a:pt x="734" y="472"/>
                </a:cubicBezTo>
                <a:cubicBezTo>
                  <a:pt x="734" y="471"/>
                  <a:pt x="740" y="463"/>
                  <a:pt x="752" y="458"/>
                </a:cubicBezTo>
                <a:cubicBezTo>
                  <a:pt x="758" y="455"/>
                  <a:pt x="765" y="454"/>
                  <a:pt x="771" y="453"/>
                </a:cubicBezTo>
                <a:cubicBezTo>
                  <a:pt x="773" y="453"/>
                  <a:pt x="776" y="453"/>
                  <a:pt x="777" y="453"/>
                </a:cubicBezTo>
                <a:cubicBezTo>
                  <a:pt x="778" y="453"/>
                  <a:pt x="779" y="453"/>
                  <a:pt x="779" y="453"/>
                </a:cubicBezTo>
                <a:cubicBezTo>
                  <a:pt x="780" y="453"/>
                  <a:pt x="780" y="453"/>
                  <a:pt x="780" y="453"/>
                </a:cubicBezTo>
                <a:cubicBezTo>
                  <a:pt x="780" y="451"/>
                  <a:pt x="780" y="451"/>
                  <a:pt x="780" y="451"/>
                </a:cubicBezTo>
                <a:cubicBezTo>
                  <a:pt x="779" y="450"/>
                  <a:pt x="779" y="450"/>
                  <a:pt x="779" y="450"/>
                </a:cubicBezTo>
                <a:cubicBezTo>
                  <a:pt x="779" y="450"/>
                  <a:pt x="779" y="450"/>
                  <a:pt x="773" y="457"/>
                </a:cubicBezTo>
                <a:cubicBezTo>
                  <a:pt x="771" y="459"/>
                  <a:pt x="771" y="459"/>
                  <a:pt x="771" y="459"/>
                </a:cubicBezTo>
                <a:cubicBezTo>
                  <a:pt x="774" y="459"/>
                  <a:pt x="774" y="459"/>
                  <a:pt x="774" y="459"/>
                </a:cubicBezTo>
                <a:cubicBezTo>
                  <a:pt x="774" y="459"/>
                  <a:pt x="774" y="459"/>
                  <a:pt x="778" y="459"/>
                </a:cubicBezTo>
                <a:cubicBezTo>
                  <a:pt x="778" y="458"/>
                  <a:pt x="778" y="458"/>
                  <a:pt x="778" y="458"/>
                </a:cubicBezTo>
                <a:cubicBezTo>
                  <a:pt x="777" y="457"/>
                  <a:pt x="777" y="457"/>
                  <a:pt x="777" y="457"/>
                </a:cubicBezTo>
                <a:cubicBezTo>
                  <a:pt x="777" y="457"/>
                  <a:pt x="777" y="457"/>
                  <a:pt x="772" y="462"/>
                </a:cubicBezTo>
                <a:cubicBezTo>
                  <a:pt x="771" y="463"/>
                  <a:pt x="771" y="463"/>
                  <a:pt x="771" y="463"/>
                </a:cubicBezTo>
                <a:cubicBezTo>
                  <a:pt x="771" y="464"/>
                  <a:pt x="771" y="464"/>
                  <a:pt x="771" y="464"/>
                </a:cubicBezTo>
                <a:cubicBezTo>
                  <a:pt x="772" y="464"/>
                  <a:pt x="772" y="465"/>
                  <a:pt x="773" y="467"/>
                </a:cubicBezTo>
                <a:cubicBezTo>
                  <a:pt x="774" y="469"/>
                  <a:pt x="775" y="472"/>
                  <a:pt x="778" y="473"/>
                </a:cubicBezTo>
                <a:cubicBezTo>
                  <a:pt x="778" y="473"/>
                  <a:pt x="778" y="473"/>
                  <a:pt x="778" y="473"/>
                </a:cubicBezTo>
                <a:cubicBezTo>
                  <a:pt x="778" y="473"/>
                  <a:pt x="778" y="473"/>
                  <a:pt x="778" y="473"/>
                </a:cubicBezTo>
                <a:lnTo>
                  <a:pt x="778" y="471"/>
                </a:lnTo>
                <a:close/>
                <a:moveTo>
                  <a:pt x="704" y="219"/>
                </a:moveTo>
                <a:cubicBezTo>
                  <a:pt x="703" y="218"/>
                  <a:pt x="703" y="218"/>
                  <a:pt x="703" y="218"/>
                </a:cubicBezTo>
                <a:cubicBezTo>
                  <a:pt x="703" y="218"/>
                  <a:pt x="703" y="218"/>
                  <a:pt x="702" y="219"/>
                </a:cubicBezTo>
                <a:cubicBezTo>
                  <a:pt x="701" y="220"/>
                  <a:pt x="700" y="221"/>
                  <a:pt x="699" y="222"/>
                </a:cubicBezTo>
                <a:cubicBezTo>
                  <a:pt x="699" y="222"/>
                  <a:pt x="698" y="222"/>
                  <a:pt x="698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4" y="222"/>
                  <a:pt x="694" y="222"/>
                  <a:pt x="694" y="222"/>
                </a:cubicBezTo>
                <a:cubicBezTo>
                  <a:pt x="688" y="226"/>
                  <a:pt x="688" y="226"/>
                  <a:pt x="688" y="226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2" y="217"/>
                  <a:pt x="682" y="217"/>
                  <a:pt x="682" y="217"/>
                </a:cubicBezTo>
                <a:cubicBezTo>
                  <a:pt x="681" y="218"/>
                  <a:pt x="681" y="218"/>
                  <a:pt x="681" y="218"/>
                </a:cubicBezTo>
                <a:cubicBezTo>
                  <a:pt x="682" y="219"/>
                  <a:pt x="682" y="219"/>
                  <a:pt x="682" y="219"/>
                </a:cubicBezTo>
                <a:cubicBezTo>
                  <a:pt x="686" y="213"/>
                  <a:pt x="686" y="213"/>
                  <a:pt x="686" y="213"/>
                </a:cubicBezTo>
                <a:cubicBezTo>
                  <a:pt x="686" y="213"/>
                  <a:pt x="686" y="213"/>
                  <a:pt x="686" y="213"/>
                </a:cubicBezTo>
                <a:cubicBezTo>
                  <a:pt x="686" y="213"/>
                  <a:pt x="686" y="213"/>
                  <a:pt x="686" y="213"/>
                </a:cubicBezTo>
                <a:cubicBezTo>
                  <a:pt x="689" y="208"/>
                  <a:pt x="689" y="208"/>
                  <a:pt x="689" y="208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6"/>
                  <a:pt x="688" y="201"/>
                  <a:pt x="684" y="196"/>
                </a:cubicBezTo>
                <a:cubicBezTo>
                  <a:pt x="683" y="196"/>
                  <a:pt x="683" y="196"/>
                  <a:pt x="683" y="196"/>
                </a:cubicBezTo>
                <a:cubicBezTo>
                  <a:pt x="683" y="196"/>
                  <a:pt x="683" y="196"/>
                  <a:pt x="683" y="196"/>
                </a:cubicBezTo>
                <a:cubicBezTo>
                  <a:pt x="682" y="196"/>
                  <a:pt x="681" y="196"/>
                  <a:pt x="680" y="196"/>
                </a:cubicBezTo>
                <a:cubicBezTo>
                  <a:pt x="678" y="196"/>
                  <a:pt x="675" y="196"/>
                  <a:pt x="673" y="197"/>
                </a:cubicBezTo>
                <a:cubicBezTo>
                  <a:pt x="670" y="198"/>
                  <a:pt x="668" y="199"/>
                  <a:pt x="668" y="199"/>
                </a:cubicBezTo>
                <a:cubicBezTo>
                  <a:pt x="669" y="200"/>
                  <a:pt x="669" y="200"/>
                  <a:pt x="669" y="200"/>
                </a:cubicBezTo>
                <a:cubicBezTo>
                  <a:pt x="670" y="199"/>
                  <a:pt x="670" y="199"/>
                  <a:pt x="670" y="199"/>
                </a:cubicBezTo>
                <a:cubicBezTo>
                  <a:pt x="670" y="199"/>
                  <a:pt x="668" y="197"/>
                  <a:pt x="667" y="194"/>
                </a:cubicBezTo>
                <a:cubicBezTo>
                  <a:pt x="666" y="193"/>
                  <a:pt x="665" y="192"/>
                  <a:pt x="664" y="191"/>
                </a:cubicBezTo>
                <a:cubicBezTo>
                  <a:pt x="663" y="190"/>
                  <a:pt x="662" y="189"/>
                  <a:pt x="662" y="188"/>
                </a:cubicBezTo>
                <a:cubicBezTo>
                  <a:pt x="660" y="186"/>
                  <a:pt x="657" y="186"/>
                  <a:pt x="655" y="186"/>
                </a:cubicBezTo>
                <a:cubicBezTo>
                  <a:pt x="653" y="186"/>
                  <a:pt x="651" y="187"/>
                  <a:pt x="651" y="187"/>
                </a:cubicBezTo>
                <a:cubicBezTo>
                  <a:pt x="651" y="188"/>
                  <a:pt x="651" y="188"/>
                  <a:pt x="651" y="188"/>
                </a:cubicBezTo>
                <a:cubicBezTo>
                  <a:pt x="652" y="187"/>
                  <a:pt x="652" y="187"/>
                  <a:pt x="652" y="187"/>
                </a:cubicBezTo>
                <a:cubicBezTo>
                  <a:pt x="652" y="187"/>
                  <a:pt x="647" y="181"/>
                  <a:pt x="639" y="181"/>
                </a:cubicBezTo>
                <a:cubicBezTo>
                  <a:pt x="637" y="181"/>
                  <a:pt x="636" y="182"/>
                  <a:pt x="635" y="183"/>
                </a:cubicBezTo>
                <a:cubicBezTo>
                  <a:pt x="634" y="184"/>
                  <a:pt x="634" y="185"/>
                  <a:pt x="634" y="186"/>
                </a:cubicBezTo>
                <a:cubicBezTo>
                  <a:pt x="634" y="188"/>
                  <a:pt x="634" y="189"/>
                  <a:pt x="634" y="190"/>
                </a:cubicBezTo>
                <a:cubicBezTo>
                  <a:pt x="634" y="191"/>
                  <a:pt x="634" y="191"/>
                  <a:pt x="634" y="192"/>
                </a:cubicBezTo>
                <a:cubicBezTo>
                  <a:pt x="633" y="192"/>
                  <a:pt x="633" y="193"/>
                  <a:pt x="632" y="193"/>
                </a:cubicBezTo>
                <a:cubicBezTo>
                  <a:pt x="632" y="193"/>
                  <a:pt x="632" y="193"/>
                  <a:pt x="632" y="193"/>
                </a:cubicBezTo>
                <a:cubicBezTo>
                  <a:pt x="632" y="194"/>
                  <a:pt x="632" y="194"/>
                  <a:pt x="632" y="194"/>
                </a:cubicBezTo>
                <a:cubicBezTo>
                  <a:pt x="631" y="194"/>
                  <a:pt x="630" y="195"/>
                  <a:pt x="629" y="195"/>
                </a:cubicBezTo>
                <a:cubicBezTo>
                  <a:pt x="627" y="195"/>
                  <a:pt x="624" y="193"/>
                  <a:pt x="622" y="191"/>
                </a:cubicBezTo>
                <a:cubicBezTo>
                  <a:pt x="621" y="190"/>
                  <a:pt x="620" y="189"/>
                  <a:pt x="620" y="188"/>
                </a:cubicBezTo>
                <a:cubicBezTo>
                  <a:pt x="619" y="188"/>
                  <a:pt x="619" y="188"/>
                  <a:pt x="619" y="187"/>
                </a:cubicBezTo>
                <a:cubicBezTo>
                  <a:pt x="619" y="187"/>
                  <a:pt x="619" y="187"/>
                  <a:pt x="619" y="187"/>
                </a:cubicBezTo>
                <a:cubicBezTo>
                  <a:pt x="617" y="184"/>
                  <a:pt x="617" y="184"/>
                  <a:pt x="617" y="184"/>
                </a:cubicBezTo>
                <a:cubicBezTo>
                  <a:pt x="616" y="188"/>
                  <a:pt x="616" y="188"/>
                  <a:pt x="616" y="188"/>
                </a:cubicBezTo>
                <a:cubicBezTo>
                  <a:pt x="616" y="188"/>
                  <a:pt x="616" y="188"/>
                  <a:pt x="616" y="188"/>
                </a:cubicBezTo>
                <a:cubicBezTo>
                  <a:pt x="616" y="188"/>
                  <a:pt x="616" y="189"/>
                  <a:pt x="615" y="190"/>
                </a:cubicBezTo>
                <a:cubicBezTo>
                  <a:pt x="615" y="191"/>
                  <a:pt x="614" y="191"/>
                  <a:pt x="614" y="191"/>
                </a:cubicBezTo>
                <a:cubicBezTo>
                  <a:pt x="613" y="192"/>
                  <a:pt x="613" y="192"/>
                  <a:pt x="612" y="192"/>
                </a:cubicBezTo>
                <a:cubicBezTo>
                  <a:pt x="612" y="193"/>
                  <a:pt x="612" y="193"/>
                  <a:pt x="612" y="193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2" y="192"/>
                  <a:pt x="612" y="192"/>
                  <a:pt x="612" y="192"/>
                </a:cubicBezTo>
                <a:cubicBezTo>
                  <a:pt x="612" y="193"/>
                  <a:pt x="612" y="193"/>
                  <a:pt x="612" y="193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2" y="191"/>
                  <a:pt x="612" y="190"/>
                  <a:pt x="611" y="189"/>
                </a:cubicBezTo>
                <a:cubicBezTo>
                  <a:pt x="610" y="188"/>
                  <a:pt x="609" y="187"/>
                  <a:pt x="608" y="185"/>
                </a:cubicBezTo>
                <a:cubicBezTo>
                  <a:pt x="607" y="187"/>
                  <a:pt x="607" y="187"/>
                  <a:pt x="607" y="187"/>
                </a:cubicBezTo>
                <a:cubicBezTo>
                  <a:pt x="608" y="186"/>
                  <a:pt x="608" y="186"/>
                  <a:pt x="608" y="186"/>
                </a:cubicBezTo>
                <a:cubicBezTo>
                  <a:pt x="607" y="185"/>
                  <a:pt x="605" y="184"/>
                  <a:pt x="604" y="184"/>
                </a:cubicBezTo>
                <a:cubicBezTo>
                  <a:pt x="601" y="184"/>
                  <a:pt x="597" y="185"/>
                  <a:pt x="594" y="186"/>
                </a:cubicBezTo>
                <a:cubicBezTo>
                  <a:pt x="591" y="187"/>
                  <a:pt x="589" y="188"/>
                  <a:pt x="589" y="188"/>
                </a:cubicBezTo>
                <a:cubicBezTo>
                  <a:pt x="589" y="189"/>
                  <a:pt x="589" y="189"/>
                  <a:pt x="589" y="189"/>
                </a:cubicBezTo>
                <a:cubicBezTo>
                  <a:pt x="590" y="188"/>
                  <a:pt x="590" y="188"/>
                  <a:pt x="590" y="188"/>
                </a:cubicBezTo>
                <a:cubicBezTo>
                  <a:pt x="584" y="180"/>
                  <a:pt x="580" y="176"/>
                  <a:pt x="579" y="174"/>
                </a:cubicBezTo>
                <a:cubicBezTo>
                  <a:pt x="577" y="172"/>
                  <a:pt x="577" y="172"/>
                  <a:pt x="577" y="172"/>
                </a:cubicBezTo>
                <a:cubicBezTo>
                  <a:pt x="576" y="172"/>
                  <a:pt x="576" y="172"/>
                  <a:pt x="576" y="172"/>
                </a:cubicBezTo>
                <a:cubicBezTo>
                  <a:pt x="576" y="172"/>
                  <a:pt x="576" y="172"/>
                  <a:pt x="576" y="172"/>
                </a:cubicBezTo>
                <a:cubicBezTo>
                  <a:pt x="565" y="173"/>
                  <a:pt x="565" y="173"/>
                  <a:pt x="565" y="173"/>
                </a:cubicBezTo>
                <a:cubicBezTo>
                  <a:pt x="565" y="174"/>
                  <a:pt x="565" y="174"/>
                  <a:pt x="565" y="174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5" y="172"/>
                  <a:pt x="565" y="172"/>
                  <a:pt x="565" y="172"/>
                </a:cubicBezTo>
                <a:cubicBezTo>
                  <a:pt x="564" y="171"/>
                  <a:pt x="564" y="171"/>
                  <a:pt x="564" y="171"/>
                </a:cubicBezTo>
                <a:cubicBezTo>
                  <a:pt x="563" y="172"/>
                  <a:pt x="563" y="172"/>
                  <a:pt x="563" y="172"/>
                </a:cubicBezTo>
                <a:cubicBezTo>
                  <a:pt x="557" y="177"/>
                  <a:pt x="557" y="177"/>
                  <a:pt x="557" y="177"/>
                </a:cubicBezTo>
                <a:cubicBezTo>
                  <a:pt x="558" y="179"/>
                  <a:pt x="558" y="179"/>
                  <a:pt x="558" y="179"/>
                </a:cubicBezTo>
                <a:cubicBezTo>
                  <a:pt x="559" y="178"/>
                  <a:pt x="559" y="178"/>
                  <a:pt x="559" y="178"/>
                </a:cubicBezTo>
                <a:cubicBezTo>
                  <a:pt x="551" y="166"/>
                  <a:pt x="551" y="166"/>
                  <a:pt x="551" y="166"/>
                </a:cubicBezTo>
                <a:cubicBezTo>
                  <a:pt x="550" y="166"/>
                  <a:pt x="550" y="166"/>
                  <a:pt x="550" y="166"/>
                </a:cubicBezTo>
                <a:cubicBezTo>
                  <a:pt x="551" y="167"/>
                  <a:pt x="551" y="167"/>
                  <a:pt x="551" y="167"/>
                </a:cubicBezTo>
                <a:cubicBezTo>
                  <a:pt x="554" y="159"/>
                  <a:pt x="554" y="159"/>
                  <a:pt x="554" y="159"/>
                </a:cubicBezTo>
                <a:cubicBezTo>
                  <a:pt x="555" y="158"/>
                  <a:pt x="555" y="158"/>
                  <a:pt x="555" y="158"/>
                </a:cubicBezTo>
                <a:cubicBezTo>
                  <a:pt x="553" y="157"/>
                  <a:pt x="553" y="157"/>
                  <a:pt x="553" y="157"/>
                </a:cubicBezTo>
                <a:cubicBezTo>
                  <a:pt x="551" y="156"/>
                  <a:pt x="551" y="156"/>
                  <a:pt x="551" y="156"/>
                </a:cubicBezTo>
                <a:cubicBezTo>
                  <a:pt x="550" y="155"/>
                  <a:pt x="550" y="155"/>
                  <a:pt x="550" y="155"/>
                </a:cubicBezTo>
                <a:cubicBezTo>
                  <a:pt x="550" y="155"/>
                  <a:pt x="550" y="155"/>
                  <a:pt x="550" y="155"/>
                </a:cubicBezTo>
                <a:cubicBezTo>
                  <a:pt x="538" y="158"/>
                  <a:pt x="538" y="158"/>
                  <a:pt x="538" y="158"/>
                </a:cubicBezTo>
                <a:cubicBezTo>
                  <a:pt x="538" y="160"/>
                  <a:pt x="538" y="160"/>
                  <a:pt x="538" y="160"/>
                </a:cubicBezTo>
                <a:cubicBezTo>
                  <a:pt x="539" y="158"/>
                  <a:pt x="539" y="158"/>
                  <a:pt x="539" y="158"/>
                </a:cubicBezTo>
                <a:cubicBezTo>
                  <a:pt x="527" y="151"/>
                  <a:pt x="522" y="147"/>
                  <a:pt x="519" y="145"/>
                </a:cubicBezTo>
                <a:cubicBezTo>
                  <a:pt x="516" y="144"/>
                  <a:pt x="516" y="144"/>
                  <a:pt x="516" y="144"/>
                </a:cubicBezTo>
                <a:cubicBezTo>
                  <a:pt x="515" y="145"/>
                  <a:pt x="515" y="145"/>
                  <a:pt x="515" y="145"/>
                </a:cubicBezTo>
                <a:cubicBezTo>
                  <a:pt x="516" y="145"/>
                  <a:pt x="516" y="145"/>
                  <a:pt x="516" y="145"/>
                </a:cubicBezTo>
                <a:cubicBezTo>
                  <a:pt x="516" y="139"/>
                  <a:pt x="516" y="139"/>
                  <a:pt x="516" y="139"/>
                </a:cubicBezTo>
                <a:cubicBezTo>
                  <a:pt x="516" y="135"/>
                  <a:pt x="516" y="135"/>
                  <a:pt x="516" y="135"/>
                </a:cubicBezTo>
                <a:cubicBezTo>
                  <a:pt x="514" y="138"/>
                  <a:pt x="514" y="138"/>
                  <a:pt x="514" y="138"/>
                </a:cubicBezTo>
                <a:cubicBezTo>
                  <a:pt x="507" y="147"/>
                  <a:pt x="507" y="147"/>
                  <a:pt x="507" y="147"/>
                </a:cubicBezTo>
                <a:cubicBezTo>
                  <a:pt x="508" y="148"/>
                  <a:pt x="508" y="148"/>
                  <a:pt x="508" y="148"/>
                </a:cubicBezTo>
                <a:cubicBezTo>
                  <a:pt x="509" y="146"/>
                  <a:pt x="509" y="146"/>
                  <a:pt x="509" y="146"/>
                </a:cubicBezTo>
                <a:cubicBezTo>
                  <a:pt x="508" y="146"/>
                  <a:pt x="508" y="146"/>
                  <a:pt x="508" y="146"/>
                </a:cubicBezTo>
                <a:cubicBezTo>
                  <a:pt x="507" y="146"/>
                  <a:pt x="503" y="144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0"/>
                  <a:pt x="501" y="140"/>
                  <a:pt x="501" y="140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0"/>
                  <a:pt x="501" y="140"/>
                  <a:pt x="501" y="140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0"/>
                  <a:pt x="501" y="140"/>
                  <a:pt x="501" y="140"/>
                </a:cubicBezTo>
                <a:cubicBezTo>
                  <a:pt x="502" y="140"/>
                  <a:pt x="504" y="139"/>
                  <a:pt x="507" y="138"/>
                </a:cubicBezTo>
                <a:cubicBezTo>
                  <a:pt x="507" y="137"/>
                  <a:pt x="507" y="137"/>
                  <a:pt x="507" y="137"/>
                </a:cubicBezTo>
                <a:cubicBezTo>
                  <a:pt x="507" y="138"/>
                  <a:pt x="507" y="138"/>
                  <a:pt x="507" y="138"/>
                </a:cubicBezTo>
                <a:cubicBezTo>
                  <a:pt x="508" y="138"/>
                  <a:pt x="509" y="138"/>
                  <a:pt x="509" y="137"/>
                </a:cubicBezTo>
                <a:cubicBezTo>
                  <a:pt x="510" y="136"/>
                  <a:pt x="511" y="135"/>
                  <a:pt x="511" y="133"/>
                </a:cubicBezTo>
                <a:cubicBezTo>
                  <a:pt x="511" y="132"/>
                  <a:pt x="511" y="130"/>
                  <a:pt x="511" y="129"/>
                </a:cubicBezTo>
                <a:cubicBezTo>
                  <a:pt x="511" y="126"/>
                  <a:pt x="511" y="124"/>
                  <a:pt x="511" y="124"/>
                </a:cubicBezTo>
                <a:cubicBezTo>
                  <a:pt x="511" y="123"/>
                  <a:pt x="511" y="123"/>
                  <a:pt x="511" y="123"/>
                </a:cubicBezTo>
                <a:cubicBezTo>
                  <a:pt x="510" y="123"/>
                  <a:pt x="510" y="123"/>
                  <a:pt x="510" y="123"/>
                </a:cubicBezTo>
                <a:cubicBezTo>
                  <a:pt x="502" y="120"/>
                  <a:pt x="502" y="120"/>
                  <a:pt x="502" y="120"/>
                </a:cubicBezTo>
                <a:cubicBezTo>
                  <a:pt x="501" y="120"/>
                  <a:pt x="501" y="120"/>
                  <a:pt x="501" y="120"/>
                </a:cubicBezTo>
                <a:cubicBezTo>
                  <a:pt x="501" y="121"/>
                  <a:pt x="501" y="121"/>
                  <a:pt x="501" y="121"/>
                </a:cubicBezTo>
                <a:cubicBezTo>
                  <a:pt x="501" y="121"/>
                  <a:pt x="501" y="121"/>
                  <a:pt x="501" y="121"/>
                </a:cubicBezTo>
                <a:cubicBezTo>
                  <a:pt x="500" y="121"/>
                  <a:pt x="498" y="122"/>
                  <a:pt x="496" y="122"/>
                </a:cubicBezTo>
                <a:cubicBezTo>
                  <a:pt x="496" y="122"/>
                  <a:pt x="496" y="122"/>
                  <a:pt x="495" y="122"/>
                </a:cubicBezTo>
                <a:cubicBezTo>
                  <a:pt x="495" y="122"/>
                  <a:pt x="495" y="122"/>
                  <a:pt x="495" y="122"/>
                </a:cubicBezTo>
                <a:cubicBezTo>
                  <a:pt x="495" y="121"/>
                  <a:pt x="495" y="121"/>
                  <a:pt x="495" y="121"/>
                </a:cubicBezTo>
                <a:cubicBezTo>
                  <a:pt x="495" y="121"/>
                  <a:pt x="494" y="120"/>
                  <a:pt x="494" y="120"/>
                </a:cubicBezTo>
                <a:cubicBezTo>
                  <a:pt x="494" y="120"/>
                  <a:pt x="495" y="119"/>
                  <a:pt x="495" y="119"/>
                </a:cubicBezTo>
                <a:cubicBezTo>
                  <a:pt x="495" y="118"/>
                  <a:pt x="495" y="118"/>
                  <a:pt x="495" y="118"/>
                </a:cubicBezTo>
                <a:cubicBezTo>
                  <a:pt x="495" y="118"/>
                  <a:pt x="495" y="118"/>
                  <a:pt x="495" y="118"/>
                </a:cubicBezTo>
                <a:cubicBezTo>
                  <a:pt x="495" y="118"/>
                  <a:pt x="495" y="118"/>
                  <a:pt x="495" y="118"/>
                </a:cubicBezTo>
                <a:cubicBezTo>
                  <a:pt x="495" y="116"/>
                  <a:pt x="495" y="116"/>
                  <a:pt x="495" y="116"/>
                </a:cubicBezTo>
                <a:cubicBezTo>
                  <a:pt x="493" y="116"/>
                  <a:pt x="493" y="116"/>
                  <a:pt x="493" y="116"/>
                </a:cubicBezTo>
                <a:cubicBezTo>
                  <a:pt x="488" y="116"/>
                  <a:pt x="488" y="116"/>
                  <a:pt x="488" y="116"/>
                </a:cubicBezTo>
                <a:cubicBezTo>
                  <a:pt x="488" y="118"/>
                  <a:pt x="488" y="118"/>
                  <a:pt x="488" y="118"/>
                </a:cubicBezTo>
                <a:cubicBezTo>
                  <a:pt x="489" y="117"/>
                  <a:pt x="489" y="117"/>
                  <a:pt x="489" y="117"/>
                </a:cubicBezTo>
                <a:cubicBezTo>
                  <a:pt x="489" y="117"/>
                  <a:pt x="489" y="117"/>
                  <a:pt x="489" y="116"/>
                </a:cubicBezTo>
                <a:cubicBezTo>
                  <a:pt x="488" y="116"/>
                  <a:pt x="488" y="114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5" y="113"/>
                  <a:pt x="485" y="113"/>
                  <a:pt x="485" y="113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5" y="113"/>
                  <a:pt x="485" y="113"/>
                  <a:pt x="485" y="113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5" y="110"/>
                  <a:pt x="485" y="110"/>
                  <a:pt x="485" y="110"/>
                </a:cubicBezTo>
                <a:cubicBezTo>
                  <a:pt x="454" y="114"/>
                  <a:pt x="454" y="114"/>
                  <a:pt x="454" y="114"/>
                </a:cubicBezTo>
                <a:cubicBezTo>
                  <a:pt x="454" y="115"/>
                  <a:pt x="454" y="115"/>
                  <a:pt x="454" y="115"/>
                </a:cubicBezTo>
                <a:cubicBezTo>
                  <a:pt x="455" y="114"/>
                  <a:pt x="455" y="114"/>
                  <a:pt x="455" y="114"/>
                </a:cubicBezTo>
                <a:cubicBezTo>
                  <a:pt x="455" y="114"/>
                  <a:pt x="448" y="109"/>
                  <a:pt x="439" y="104"/>
                </a:cubicBezTo>
                <a:cubicBezTo>
                  <a:pt x="435" y="102"/>
                  <a:pt x="431" y="100"/>
                  <a:pt x="426" y="98"/>
                </a:cubicBezTo>
                <a:cubicBezTo>
                  <a:pt x="422" y="96"/>
                  <a:pt x="418" y="95"/>
                  <a:pt x="415" y="95"/>
                </a:cubicBezTo>
                <a:cubicBezTo>
                  <a:pt x="415" y="95"/>
                  <a:pt x="415" y="95"/>
                  <a:pt x="415" y="95"/>
                </a:cubicBezTo>
                <a:cubicBezTo>
                  <a:pt x="415" y="95"/>
                  <a:pt x="415" y="95"/>
                  <a:pt x="415" y="95"/>
                </a:cubicBezTo>
                <a:cubicBezTo>
                  <a:pt x="406" y="96"/>
                  <a:pt x="402" y="102"/>
                  <a:pt x="402" y="102"/>
                </a:cubicBezTo>
                <a:cubicBezTo>
                  <a:pt x="403" y="103"/>
                  <a:pt x="403" y="103"/>
                  <a:pt x="403" y="103"/>
                </a:cubicBezTo>
                <a:cubicBezTo>
                  <a:pt x="404" y="102"/>
                  <a:pt x="404" y="102"/>
                  <a:pt x="404" y="102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89" y="89"/>
                  <a:pt x="389" y="89"/>
                  <a:pt x="389" y="89"/>
                </a:cubicBezTo>
                <a:cubicBezTo>
                  <a:pt x="388" y="89"/>
                  <a:pt x="388" y="89"/>
                  <a:pt x="388" y="89"/>
                </a:cubicBezTo>
                <a:cubicBezTo>
                  <a:pt x="380" y="89"/>
                  <a:pt x="380" y="89"/>
                  <a:pt x="380" y="89"/>
                </a:cubicBezTo>
                <a:cubicBezTo>
                  <a:pt x="380" y="91"/>
                  <a:pt x="380" y="91"/>
                  <a:pt x="380" y="91"/>
                </a:cubicBezTo>
                <a:cubicBezTo>
                  <a:pt x="381" y="91"/>
                  <a:pt x="381" y="91"/>
                  <a:pt x="381" y="91"/>
                </a:cubicBezTo>
                <a:cubicBezTo>
                  <a:pt x="383" y="86"/>
                  <a:pt x="383" y="86"/>
                  <a:pt x="383" y="86"/>
                </a:cubicBezTo>
                <a:cubicBezTo>
                  <a:pt x="383" y="85"/>
                  <a:pt x="383" y="85"/>
                  <a:pt x="383" y="85"/>
                </a:cubicBezTo>
                <a:cubicBezTo>
                  <a:pt x="382" y="84"/>
                  <a:pt x="382" y="84"/>
                  <a:pt x="382" y="84"/>
                </a:cubicBezTo>
                <a:cubicBezTo>
                  <a:pt x="375" y="80"/>
                  <a:pt x="375" y="80"/>
                  <a:pt x="375" y="80"/>
                </a:cubicBezTo>
                <a:cubicBezTo>
                  <a:pt x="375" y="80"/>
                  <a:pt x="375" y="80"/>
                  <a:pt x="375" y="80"/>
                </a:cubicBezTo>
                <a:cubicBezTo>
                  <a:pt x="374" y="80"/>
                  <a:pt x="374" y="80"/>
                  <a:pt x="374" y="80"/>
                </a:cubicBezTo>
                <a:cubicBezTo>
                  <a:pt x="355" y="84"/>
                  <a:pt x="355" y="84"/>
                  <a:pt x="355" y="84"/>
                </a:cubicBezTo>
                <a:cubicBezTo>
                  <a:pt x="356" y="85"/>
                  <a:pt x="356" y="85"/>
                  <a:pt x="356" y="85"/>
                </a:cubicBezTo>
                <a:cubicBezTo>
                  <a:pt x="357" y="86"/>
                  <a:pt x="357" y="86"/>
                  <a:pt x="357" y="86"/>
                </a:cubicBezTo>
                <a:cubicBezTo>
                  <a:pt x="361" y="82"/>
                  <a:pt x="361" y="82"/>
                  <a:pt x="361" y="82"/>
                </a:cubicBezTo>
                <a:cubicBezTo>
                  <a:pt x="362" y="81"/>
                  <a:pt x="362" y="81"/>
                  <a:pt x="362" y="81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56" y="77"/>
                  <a:pt x="356" y="77"/>
                  <a:pt x="356" y="77"/>
                </a:cubicBezTo>
                <a:cubicBezTo>
                  <a:pt x="356" y="77"/>
                  <a:pt x="356" y="77"/>
                  <a:pt x="356" y="77"/>
                </a:cubicBezTo>
                <a:cubicBezTo>
                  <a:pt x="355" y="77"/>
                  <a:pt x="355" y="77"/>
                  <a:pt x="355" y="77"/>
                </a:cubicBezTo>
                <a:cubicBezTo>
                  <a:pt x="335" y="79"/>
                  <a:pt x="324" y="79"/>
                  <a:pt x="319" y="80"/>
                </a:cubicBezTo>
                <a:cubicBezTo>
                  <a:pt x="314" y="80"/>
                  <a:pt x="314" y="80"/>
                  <a:pt x="314" y="80"/>
                </a:cubicBezTo>
                <a:cubicBezTo>
                  <a:pt x="314" y="81"/>
                  <a:pt x="314" y="81"/>
                  <a:pt x="314" y="81"/>
                </a:cubicBezTo>
                <a:cubicBezTo>
                  <a:pt x="314" y="80"/>
                  <a:pt x="314" y="80"/>
                  <a:pt x="314" y="80"/>
                </a:cubicBezTo>
                <a:cubicBezTo>
                  <a:pt x="291" y="69"/>
                  <a:pt x="280" y="63"/>
                  <a:pt x="274" y="60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2" y="52"/>
                  <a:pt x="242" y="52"/>
                  <a:pt x="242" y="52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44" y="51"/>
                  <a:pt x="243" y="49"/>
                  <a:pt x="242" y="45"/>
                </a:cubicBezTo>
                <a:cubicBezTo>
                  <a:pt x="241" y="44"/>
                  <a:pt x="240" y="42"/>
                  <a:pt x="239" y="41"/>
                </a:cubicBezTo>
                <a:cubicBezTo>
                  <a:pt x="237" y="40"/>
                  <a:pt x="235" y="38"/>
                  <a:pt x="233" y="38"/>
                </a:cubicBezTo>
                <a:cubicBezTo>
                  <a:pt x="233" y="40"/>
                  <a:pt x="233" y="40"/>
                  <a:pt x="233" y="40"/>
                </a:cubicBezTo>
                <a:cubicBezTo>
                  <a:pt x="233" y="38"/>
                  <a:pt x="233" y="38"/>
                  <a:pt x="233" y="38"/>
                </a:cubicBezTo>
                <a:cubicBezTo>
                  <a:pt x="232" y="38"/>
                  <a:pt x="231" y="38"/>
                  <a:pt x="230" y="38"/>
                </a:cubicBezTo>
                <a:cubicBezTo>
                  <a:pt x="224" y="38"/>
                  <a:pt x="218" y="42"/>
                  <a:pt x="218" y="42"/>
                </a:cubicBezTo>
                <a:cubicBezTo>
                  <a:pt x="219" y="44"/>
                  <a:pt x="219" y="44"/>
                  <a:pt x="219" y="44"/>
                </a:cubicBezTo>
                <a:cubicBezTo>
                  <a:pt x="220" y="42"/>
                  <a:pt x="220" y="42"/>
                  <a:pt x="220" y="42"/>
                </a:cubicBezTo>
                <a:cubicBezTo>
                  <a:pt x="208" y="36"/>
                  <a:pt x="208" y="36"/>
                  <a:pt x="208" y="36"/>
                </a:cubicBezTo>
                <a:cubicBezTo>
                  <a:pt x="207" y="35"/>
                  <a:pt x="207" y="35"/>
                  <a:pt x="207" y="35"/>
                </a:cubicBezTo>
                <a:cubicBezTo>
                  <a:pt x="207" y="35"/>
                  <a:pt x="207" y="35"/>
                  <a:pt x="207" y="35"/>
                </a:cubicBezTo>
                <a:cubicBezTo>
                  <a:pt x="185" y="37"/>
                  <a:pt x="185" y="37"/>
                  <a:pt x="185" y="37"/>
                </a:cubicBezTo>
                <a:cubicBezTo>
                  <a:pt x="185" y="38"/>
                  <a:pt x="185" y="38"/>
                  <a:pt x="185" y="38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4" y="30"/>
                  <a:pt x="154" y="30"/>
                  <a:pt x="154" y="30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42" y="25"/>
                  <a:pt x="142" y="25"/>
                  <a:pt x="142" y="25"/>
                </a:cubicBezTo>
                <a:cubicBezTo>
                  <a:pt x="142" y="25"/>
                  <a:pt x="141" y="22"/>
                  <a:pt x="139" y="18"/>
                </a:cubicBezTo>
                <a:cubicBezTo>
                  <a:pt x="138" y="17"/>
                  <a:pt x="137" y="15"/>
                  <a:pt x="136" y="13"/>
                </a:cubicBezTo>
                <a:cubicBezTo>
                  <a:pt x="135" y="12"/>
                  <a:pt x="133" y="10"/>
                  <a:pt x="13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1" y="10"/>
                  <a:pt x="130" y="10"/>
                  <a:pt x="130" y="10"/>
                </a:cubicBezTo>
                <a:cubicBezTo>
                  <a:pt x="127" y="10"/>
                  <a:pt x="125" y="11"/>
                  <a:pt x="123" y="12"/>
                </a:cubicBezTo>
                <a:cubicBezTo>
                  <a:pt x="122" y="13"/>
                  <a:pt x="121" y="14"/>
                  <a:pt x="121" y="14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2" y="8"/>
                  <a:pt x="122" y="8"/>
                  <a:pt x="122" y="8"/>
                </a:cubicBezTo>
                <a:cubicBezTo>
                  <a:pt x="122" y="8"/>
                  <a:pt x="122" y="8"/>
                  <a:pt x="122" y="8"/>
                </a:cubicBezTo>
                <a:cubicBezTo>
                  <a:pt x="121" y="7"/>
                  <a:pt x="121" y="7"/>
                  <a:pt x="121" y="7"/>
                </a:cubicBezTo>
                <a:cubicBezTo>
                  <a:pt x="115" y="3"/>
                  <a:pt x="115" y="3"/>
                  <a:pt x="115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13" y="3"/>
                  <a:pt x="113" y="3"/>
                  <a:pt x="113" y="3"/>
                </a:cubicBezTo>
                <a:cubicBezTo>
                  <a:pt x="102" y="7"/>
                  <a:pt x="102" y="7"/>
                  <a:pt x="102" y="7"/>
                </a:cubicBezTo>
                <a:cubicBezTo>
                  <a:pt x="103" y="9"/>
                  <a:pt x="103" y="9"/>
                  <a:pt x="103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10" y="3"/>
                  <a:pt x="110" y="3"/>
                  <a:pt x="110" y="3"/>
                </a:cubicBezTo>
                <a:cubicBezTo>
                  <a:pt x="112" y="0"/>
                  <a:pt x="112" y="0"/>
                  <a:pt x="112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95" y="2"/>
                  <a:pt x="95" y="2"/>
                  <a:pt x="95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3" y="3"/>
                  <a:pt x="93" y="3"/>
                  <a:pt x="93" y="3"/>
                </a:cubicBezTo>
                <a:cubicBezTo>
                  <a:pt x="92" y="8"/>
                  <a:pt x="92" y="8"/>
                  <a:pt x="92" y="8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86" y="7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5" y="14"/>
                  <a:pt x="74" y="16"/>
                  <a:pt x="74" y="18"/>
                </a:cubicBezTo>
                <a:cubicBezTo>
                  <a:pt x="74" y="20"/>
                  <a:pt x="75" y="21"/>
                  <a:pt x="75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75" y="20"/>
                  <a:pt x="75" y="20"/>
                  <a:pt x="75" y="20"/>
                </a:cubicBezTo>
                <a:cubicBezTo>
                  <a:pt x="73" y="24"/>
                  <a:pt x="73" y="24"/>
                  <a:pt x="73" y="24"/>
                </a:cubicBezTo>
                <a:cubicBezTo>
                  <a:pt x="72" y="26"/>
                  <a:pt x="72" y="26"/>
                  <a:pt x="72" y="26"/>
                </a:cubicBezTo>
                <a:cubicBezTo>
                  <a:pt x="75" y="26"/>
                  <a:pt x="75" y="26"/>
                  <a:pt x="75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5"/>
                  <a:pt x="85" y="25"/>
                  <a:pt x="85" y="25"/>
                </a:cubicBezTo>
                <a:cubicBezTo>
                  <a:pt x="84" y="24"/>
                  <a:pt x="84" y="24"/>
                  <a:pt x="84" y="24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4"/>
                  <a:pt x="76" y="34"/>
                  <a:pt x="76" y="34"/>
                </a:cubicBezTo>
                <a:cubicBezTo>
                  <a:pt x="77" y="33"/>
                  <a:pt x="77" y="33"/>
                  <a:pt x="77" y="33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5"/>
                  <a:pt x="73" y="25"/>
                  <a:pt x="73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59" y="25"/>
                  <a:pt x="53" y="26"/>
                  <a:pt x="49" y="26"/>
                </a:cubicBezTo>
                <a:cubicBezTo>
                  <a:pt x="46" y="26"/>
                  <a:pt x="46" y="26"/>
                  <a:pt x="46" y="26"/>
                </a:cubicBezTo>
                <a:cubicBezTo>
                  <a:pt x="46" y="27"/>
                  <a:pt x="46" y="27"/>
                  <a:pt x="46" y="27"/>
                </a:cubicBezTo>
                <a:cubicBezTo>
                  <a:pt x="47" y="26"/>
                  <a:pt x="47" y="26"/>
                  <a:pt x="47" y="26"/>
                </a:cubicBezTo>
                <a:cubicBezTo>
                  <a:pt x="41" y="23"/>
                  <a:pt x="38" y="21"/>
                  <a:pt x="36" y="20"/>
                </a:cubicBez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6"/>
                  <a:pt x="23" y="26"/>
                  <a:pt x="23" y="26"/>
                </a:cubicBezTo>
                <a:cubicBezTo>
                  <a:pt x="9" y="30"/>
                  <a:pt x="9" y="30"/>
                  <a:pt x="9" y="30"/>
                </a:cubicBezTo>
                <a:cubicBezTo>
                  <a:pt x="7" y="31"/>
                  <a:pt x="7" y="31"/>
                  <a:pt x="7" y="31"/>
                </a:cubicBezTo>
                <a:cubicBezTo>
                  <a:pt x="8" y="32"/>
                  <a:pt x="8" y="32"/>
                  <a:pt x="8" y="32"/>
                </a:cubicBezTo>
                <a:cubicBezTo>
                  <a:pt x="11" y="36"/>
                  <a:pt x="11" y="36"/>
                  <a:pt x="11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4"/>
                  <a:pt x="12" y="34"/>
                  <a:pt x="12" y="34"/>
                </a:cubicBezTo>
                <a:cubicBezTo>
                  <a:pt x="4" y="37"/>
                  <a:pt x="4" y="37"/>
                  <a:pt x="4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5"/>
                  <a:pt x="0" y="55"/>
                  <a:pt x="0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9" y="53"/>
                  <a:pt x="9" y="53"/>
                  <a:pt x="9" y="53"/>
                </a:cubicBezTo>
                <a:cubicBezTo>
                  <a:pt x="8" y="52"/>
                  <a:pt x="8" y="52"/>
                  <a:pt x="8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67"/>
                  <a:pt x="7" y="67"/>
                  <a:pt x="7" y="67"/>
                </a:cubicBezTo>
                <a:cubicBezTo>
                  <a:pt x="7" y="68"/>
                  <a:pt x="7" y="68"/>
                  <a:pt x="7" y="68"/>
                </a:cubicBezTo>
                <a:cubicBezTo>
                  <a:pt x="9" y="68"/>
                  <a:pt x="9" y="68"/>
                  <a:pt x="9" y="68"/>
                </a:cubicBezTo>
                <a:cubicBezTo>
                  <a:pt x="24" y="64"/>
                  <a:pt x="24" y="64"/>
                  <a:pt x="24" y="64"/>
                </a:cubicBezTo>
                <a:cubicBezTo>
                  <a:pt x="23" y="62"/>
                  <a:pt x="23" y="62"/>
                  <a:pt x="23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0" y="69"/>
                  <a:pt x="20" y="69"/>
                  <a:pt x="20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21" y="68"/>
                  <a:pt x="21" y="68"/>
                  <a:pt x="21" y="68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1"/>
                  <a:pt x="12" y="71"/>
                  <a:pt x="12" y="71"/>
                </a:cubicBezTo>
                <a:cubicBezTo>
                  <a:pt x="11" y="71"/>
                  <a:pt x="11" y="71"/>
                  <a:pt x="11" y="71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80"/>
                  <a:pt x="4" y="80"/>
                  <a:pt x="4" y="80"/>
                </a:cubicBezTo>
                <a:cubicBezTo>
                  <a:pt x="4" y="81"/>
                  <a:pt x="4" y="81"/>
                  <a:pt x="4" y="81"/>
                </a:cubicBezTo>
                <a:cubicBezTo>
                  <a:pt x="8" y="88"/>
                  <a:pt x="8" y="88"/>
                  <a:pt x="8" y="88"/>
                </a:cubicBezTo>
                <a:cubicBezTo>
                  <a:pt x="9" y="89"/>
                  <a:pt x="9" y="89"/>
                  <a:pt x="9" y="89"/>
                </a:cubicBezTo>
                <a:cubicBezTo>
                  <a:pt x="10" y="88"/>
                  <a:pt x="10" y="88"/>
                  <a:pt x="10" y="88"/>
                </a:cubicBezTo>
                <a:cubicBezTo>
                  <a:pt x="32" y="79"/>
                  <a:pt x="32" y="79"/>
                  <a:pt x="32" y="79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6"/>
                  <a:pt x="30" y="76"/>
                  <a:pt x="30" y="76"/>
                </a:cubicBezTo>
                <a:cubicBezTo>
                  <a:pt x="23" y="84"/>
                  <a:pt x="23" y="84"/>
                  <a:pt x="23" y="84"/>
                </a:cubicBezTo>
                <a:cubicBezTo>
                  <a:pt x="25" y="85"/>
                  <a:pt x="25" y="85"/>
                  <a:pt x="25" y="85"/>
                </a:cubicBezTo>
                <a:cubicBezTo>
                  <a:pt x="24" y="84"/>
                  <a:pt x="24" y="84"/>
                  <a:pt x="24" y="84"/>
                </a:cubicBezTo>
                <a:cubicBezTo>
                  <a:pt x="19" y="85"/>
                  <a:pt x="19" y="85"/>
                  <a:pt x="19" y="85"/>
                </a:cubicBezTo>
                <a:cubicBezTo>
                  <a:pt x="17" y="86"/>
                  <a:pt x="17" y="86"/>
                  <a:pt x="17" y="86"/>
                </a:cubicBezTo>
                <a:cubicBezTo>
                  <a:pt x="18" y="87"/>
                  <a:pt x="18" y="87"/>
                  <a:pt x="18" y="87"/>
                </a:cubicBezTo>
                <a:cubicBezTo>
                  <a:pt x="19" y="95"/>
                  <a:pt x="19" y="95"/>
                  <a:pt x="19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21" y="93"/>
                  <a:pt x="21" y="93"/>
                  <a:pt x="21" y="93"/>
                </a:cubicBezTo>
                <a:cubicBezTo>
                  <a:pt x="13" y="92"/>
                  <a:pt x="13" y="92"/>
                  <a:pt x="13" y="92"/>
                </a:cubicBezTo>
                <a:cubicBezTo>
                  <a:pt x="10" y="92"/>
                  <a:pt x="10" y="92"/>
                  <a:pt x="10" y="92"/>
                </a:cubicBezTo>
                <a:cubicBezTo>
                  <a:pt x="11" y="94"/>
                  <a:pt x="11" y="94"/>
                  <a:pt x="11" y="9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9" y="106"/>
                  <a:pt x="9" y="106"/>
                  <a:pt x="9" y="106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25" y="114"/>
                  <a:pt x="25" y="114"/>
                  <a:pt x="25" y="114"/>
                </a:cubicBezTo>
                <a:cubicBezTo>
                  <a:pt x="25" y="114"/>
                  <a:pt x="25" y="114"/>
                  <a:pt x="25" y="114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126"/>
                  <a:pt x="7" y="126"/>
                  <a:pt x="7" y="126"/>
                </a:cubicBezTo>
                <a:cubicBezTo>
                  <a:pt x="3" y="146"/>
                  <a:pt x="3" y="146"/>
                  <a:pt x="3" y="146"/>
                </a:cubicBezTo>
                <a:cubicBezTo>
                  <a:pt x="3" y="148"/>
                  <a:pt x="3" y="148"/>
                  <a:pt x="3" y="148"/>
                </a:cubicBezTo>
                <a:cubicBezTo>
                  <a:pt x="4" y="148"/>
                  <a:pt x="4" y="148"/>
                  <a:pt x="4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8" y="147"/>
                  <a:pt x="8" y="147"/>
                  <a:pt x="8" y="147"/>
                </a:cubicBezTo>
                <a:cubicBezTo>
                  <a:pt x="17" y="142"/>
                  <a:pt x="17" y="142"/>
                  <a:pt x="17" y="142"/>
                </a:cubicBezTo>
                <a:cubicBezTo>
                  <a:pt x="17" y="142"/>
                  <a:pt x="17" y="142"/>
                  <a:pt x="17" y="142"/>
                </a:cubicBezTo>
                <a:cubicBezTo>
                  <a:pt x="18" y="142"/>
                  <a:pt x="18" y="142"/>
                  <a:pt x="18" y="142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42" y="140"/>
                  <a:pt x="42" y="140"/>
                  <a:pt x="42" y="140"/>
                </a:cubicBezTo>
                <a:cubicBezTo>
                  <a:pt x="42" y="140"/>
                  <a:pt x="42" y="140"/>
                  <a:pt x="42" y="140"/>
                </a:cubicBezTo>
                <a:cubicBezTo>
                  <a:pt x="43" y="139"/>
                  <a:pt x="43" y="139"/>
                  <a:pt x="43" y="139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3" y="132"/>
                  <a:pt x="53" y="132"/>
                  <a:pt x="53" y="132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42"/>
                  <a:pt x="50" y="142"/>
                  <a:pt x="50" y="142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57" y="144"/>
                  <a:pt x="57" y="144"/>
                  <a:pt x="57" y="144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7" y="146"/>
                  <a:pt x="57" y="146"/>
                  <a:pt x="57" y="146"/>
                </a:cubicBezTo>
                <a:cubicBezTo>
                  <a:pt x="56" y="145"/>
                  <a:pt x="56" y="145"/>
                  <a:pt x="56" y="145"/>
                </a:cubicBezTo>
                <a:cubicBezTo>
                  <a:pt x="56" y="145"/>
                  <a:pt x="53" y="146"/>
                  <a:pt x="50" y="148"/>
                </a:cubicBezTo>
                <a:cubicBezTo>
                  <a:pt x="48" y="149"/>
                  <a:pt x="47" y="151"/>
                  <a:pt x="45" y="152"/>
                </a:cubicBezTo>
                <a:cubicBezTo>
                  <a:pt x="44" y="154"/>
                  <a:pt x="43" y="156"/>
                  <a:pt x="43" y="158"/>
                </a:cubicBezTo>
                <a:cubicBezTo>
                  <a:pt x="43" y="160"/>
                  <a:pt x="44" y="163"/>
                  <a:pt x="47" y="165"/>
                </a:cubicBezTo>
                <a:cubicBezTo>
                  <a:pt x="50" y="168"/>
                  <a:pt x="53" y="169"/>
                  <a:pt x="55" y="169"/>
                </a:cubicBezTo>
                <a:cubicBezTo>
                  <a:pt x="59" y="169"/>
                  <a:pt x="61" y="167"/>
                  <a:pt x="63" y="165"/>
                </a:cubicBezTo>
                <a:cubicBezTo>
                  <a:pt x="64" y="163"/>
                  <a:pt x="65" y="162"/>
                  <a:pt x="65" y="162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3" y="162"/>
                  <a:pt x="63" y="162"/>
                  <a:pt x="63" y="162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77" y="164"/>
                  <a:pt x="77" y="164"/>
                  <a:pt x="77" y="164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86" y="173"/>
                  <a:pt x="86" y="173"/>
                  <a:pt x="86" y="173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7" y="173"/>
                  <a:pt x="87" y="173"/>
                  <a:pt x="87" y="17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92" y="170"/>
                  <a:pt x="92" y="170"/>
                  <a:pt x="92" y="170"/>
                </a:cubicBezTo>
                <a:cubicBezTo>
                  <a:pt x="92" y="170"/>
                  <a:pt x="93" y="172"/>
                  <a:pt x="95" y="173"/>
                </a:cubicBezTo>
                <a:cubicBezTo>
                  <a:pt x="97" y="175"/>
                  <a:pt x="99" y="177"/>
                  <a:pt x="103" y="177"/>
                </a:cubicBezTo>
                <a:cubicBezTo>
                  <a:pt x="104" y="177"/>
                  <a:pt x="106" y="177"/>
                  <a:pt x="108" y="176"/>
                </a:cubicBezTo>
                <a:cubicBezTo>
                  <a:pt x="107" y="174"/>
                  <a:pt x="107" y="174"/>
                  <a:pt x="107" y="174"/>
                </a:cubicBezTo>
                <a:cubicBezTo>
                  <a:pt x="107" y="176"/>
                  <a:pt x="107" y="176"/>
                  <a:pt x="107" y="176"/>
                </a:cubicBezTo>
                <a:cubicBezTo>
                  <a:pt x="110" y="176"/>
                  <a:pt x="111" y="175"/>
                  <a:pt x="112" y="174"/>
                </a:cubicBezTo>
                <a:cubicBezTo>
                  <a:pt x="114" y="172"/>
                  <a:pt x="115" y="170"/>
                  <a:pt x="115" y="168"/>
                </a:cubicBezTo>
                <a:cubicBezTo>
                  <a:pt x="115" y="167"/>
                  <a:pt x="116" y="167"/>
                  <a:pt x="116" y="167"/>
                </a:cubicBezTo>
                <a:cubicBezTo>
                  <a:pt x="116" y="167"/>
                  <a:pt x="116" y="167"/>
                  <a:pt x="116" y="167"/>
                </a:cubicBezTo>
                <a:cubicBezTo>
                  <a:pt x="119" y="167"/>
                  <a:pt x="120" y="168"/>
                  <a:pt x="121" y="169"/>
                </a:cubicBezTo>
                <a:cubicBezTo>
                  <a:pt x="121" y="169"/>
                  <a:pt x="121" y="170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6"/>
                  <a:pt x="137" y="176"/>
                </a:cubicBezTo>
                <a:cubicBezTo>
                  <a:pt x="138" y="176"/>
                  <a:pt x="138" y="176"/>
                  <a:pt x="138" y="176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42" y="170"/>
                  <a:pt x="142" y="170"/>
                  <a:pt x="142" y="170"/>
                </a:cubicBezTo>
                <a:cubicBezTo>
                  <a:pt x="141" y="170"/>
                  <a:pt x="141" y="170"/>
                  <a:pt x="141" y="170"/>
                </a:cubicBezTo>
                <a:cubicBezTo>
                  <a:pt x="141" y="173"/>
                  <a:pt x="141" y="173"/>
                  <a:pt x="141" y="173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54" y="177"/>
                  <a:pt x="154" y="177"/>
                  <a:pt x="154" y="177"/>
                </a:cubicBezTo>
                <a:cubicBezTo>
                  <a:pt x="154" y="176"/>
                  <a:pt x="154" y="176"/>
                  <a:pt x="154" y="176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50" y="192"/>
                  <a:pt x="150" y="192"/>
                  <a:pt x="150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50" y="192"/>
                  <a:pt x="150" y="192"/>
                  <a:pt x="150" y="192"/>
                </a:cubicBezTo>
                <a:cubicBezTo>
                  <a:pt x="150" y="192"/>
                  <a:pt x="149" y="196"/>
                  <a:pt x="149" y="200"/>
                </a:cubicBezTo>
                <a:cubicBezTo>
                  <a:pt x="149" y="201"/>
                  <a:pt x="149" y="202"/>
                  <a:pt x="149" y="204"/>
                </a:cubicBezTo>
                <a:cubicBezTo>
                  <a:pt x="150" y="204"/>
                  <a:pt x="150" y="205"/>
                  <a:pt x="151" y="205"/>
                </a:cubicBezTo>
                <a:cubicBezTo>
                  <a:pt x="151" y="205"/>
                  <a:pt x="152" y="206"/>
                  <a:pt x="153" y="206"/>
                </a:cubicBezTo>
                <a:cubicBezTo>
                  <a:pt x="156" y="206"/>
                  <a:pt x="160" y="206"/>
                  <a:pt x="163" y="206"/>
                </a:cubicBezTo>
                <a:cubicBezTo>
                  <a:pt x="164" y="207"/>
                  <a:pt x="166" y="207"/>
                  <a:pt x="167" y="208"/>
                </a:cubicBezTo>
                <a:cubicBezTo>
                  <a:pt x="167" y="208"/>
                  <a:pt x="168" y="209"/>
                  <a:pt x="168" y="210"/>
                </a:cubicBezTo>
                <a:cubicBezTo>
                  <a:pt x="169" y="210"/>
                  <a:pt x="169" y="210"/>
                  <a:pt x="169" y="210"/>
                </a:cubicBezTo>
                <a:cubicBezTo>
                  <a:pt x="168" y="209"/>
                  <a:pt x="168" y="209"/>
                  <a:pt x="168" y="209"/>
                </a:cubicBezTo>
                <a:cubicBezTo>
                  <a:pt x="167" y="212"/>
                  <a:pt x="164" y="217"/>
                  <a:pt x="162" y="221"/>
                </a:cubicBezTo>
                <a:cubicBezTo>
                  <a:pt x="161" y="223"/>
                  <a:pt x="160" y="224"/>
                  <a:pt x="159" y="226"/>
                </a:cubicBezTo>
                <a:cubicBezTo>
                  <a:pt x="158" y="227"/>
                  <a:pt x="157" y="228"/>
                  <a:pt x="157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57" y="227"/>
                  <a:pt x="157" y="227"/>
                  <a:pt x="157" y="227"/>
                </a:cubicBezTo>
                <a:cubicBezTo>
                  <a:pt x="157" y="227"/>
                  <a:pt x="157" y="228"/>
                  <a:pt x="155" y="229"/>
                </a:cubicBezTo>
                <a:cubicBezTo>
                  <a:pt x="153" y="230"/>
                  <a:pt x="150" y="232"/>
                  <a:pt x="148" y="234"/>
                </a:cubicBezTo>
                <a:cubicBezTo>
                  <a:pt x="146" y="234"/>
                  <a:pt x="145" y="235"/>
                  <a:pt x="144" y="236"/>
                </a:cubicBezTo>
                <a:cubicBezTo>
                  <a:pt x="143" y="236"/>
                  <a:pt x="143" y="236"/>
                  <a:pt x="143" y="236"/>
                </a:cubicBezTo>
                <a:cubicBezTo>
                  <a:pt x="142" y="236"/>
                  <a:pt x="142" y="236"/>
                  <a:pt x="142" y="236"/>
                </a:cubicBezTo>
                <a:cubicBezTo>
                  <a:pt x="142" y="236"/>
                  <a:pt x="142" y="236"/>
                  <a:pt x="142" y="236"/>
                </a:cubicBezTo>
                <a:cubicBezTo>
                  <a:pt x="142" y="236"/>
                  <a:pt x="142" y="236"/>
                  <a:pt x="142" y="236"/>
                </a:cubicBezTo>
                <a:cubicBezTo>
                  <a:pt x="134" y="236"/>
                  <a:pt x="134" y="236"/>
                  <a:pt x="134" y="236"/>
                </a:cubicBezTo>
                <a:cubicBezTo>
                  <a:pt x="133" y="236"/>
                  <a:pt x="133" y="236"/>
                  <a:pt x="133" y="236"/>
                </a:cubicBezTo>
                <a:cubicBezTo>
                  <a:pt x="133" y="237"/>
                  <a:pt x="133" y="237"/>
                  <a:pt x="133" y="237"/>
                </a:cubicBezTo>
                <a:cubicBezTo>
                  <a:pt x="122" y="250"/>
                  <a:pt x="122" y="250"/>
                  <a:pt x="122" y="250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3" y="250"/>
                  <a:pt x="123" y="250"/>
                  <a:pt x="123" y="250"/>
                </a:cubicBezTo>
                <a:cubicBezTo>
                  <a:pt x="114" y="250"/>
                  <a:pt x="114" y="250"/>
                  <a:pt x="114" y="250"/>
                </a:cubicBezTo>
                <a:cubicBezTo>
                  <a:pt x="112" y="250"/>
                  <a:pt x="112" y="250"/>
                  <a:pt x="112" y="250"/>
                </a:cubicBezTo>
                <a:cubicBezTo>
                  <a:pt x="112" y="252"/>
                  <a:pt x="112" y="252"/>
                  <a:pt x="112" y="252"/>
                </a:cubicBezTo>
                <a:cubicBezTo>
                  <a:pt x="116" y="268"/>
                  <a:pt x="116" y="268"/>
                  <a:pt x="116" y="268"/>
                </a:cubicBezTo>
                <a:cubicBezTo>
                  <a:pt x="118" y="268"/>
                  <a:pt x="118" y="268"/>
                  <a:pt x="118" y="268"/>
                </a:cubicBezTo>
                <a:cubicBezTo>
                  <a:pt x="116" y="267"/>
                  <a:pt x="116" y="267"/>
                  <a:pt x="116" y="267"/>
                </a:cubicBezTo>
                <a:cubicBezTo>
                  <a:pt x="106" y="301"/>
                  <a:pt x="106" y="301"/>
                  <a:pt x="106" y="301"/>
                </a:cubicBezTo>
                <a:cubicBezTo>
                  <a:pt x="105" y="301"/>
                  <a:pt x="105" y="301"/>
                  <a:pt x="105" y="301"/>
                </a:cubicBezTo>
                <a:cubicBezTo>
                  <a:pt x="106" y="302"/>
                  <a:pt x="106" y="302"/>
                  <a:pt x="106" y="302"/>
                </a:cubicBezTo>
                <a:cubicBezTo>
                  <a:pt x="108" y="312"/>
                  <a:pt x="108" y="312"/>
                  <a:pt x="108" y="312"/>
                </a:cubicBezTo>
                <a:cubicBezTo>
                  <a:pt x="110" y="312"/>
                  <a:pt x="110" y="312"/>
                  <a:pt x="110" y="312"/>
                </a:cubicBezTo>
                <a:cubicBezTo>
                  <a:pt x="109" y="311"/>
                  <a:pt x="109" y="311"/>
                  <a:pt x="109" y="311"/>
                </a:cubicBezTo>
                <a:cubicBezTo>
                  <a:pt x="101" y="318"/>
                  <a:pt x="101" y="318"/>
                  <a:pt x="101" y="318"/>
                </a:cubicBezTo>
                <a:cubicBezTo>
                  <a:pt x="102" y="319"/>
                  <a:pt x="102" y="319"/>
                  <a:pt x="102" y="319"/>
                </a:cubicBezTo>
                <a:cubicBezTo>
                  <a:pt x="102" y="317"/>
                  <a:pt x="102" y="317"/>
                  <a:pt x="102" y="317"/>
                </a:cubicBezTo>
                <a:cubicBezTo>
                  <a:pt x="102" y="317"/>
                  <a:pt x="101" y="317"/>
                  <a:pt x="100" y="317"/>
                </a:cubicBezTo>
                <a:cubicBezTo>
                  <a:pt x="98" y="317"/>
                  <a:pt x="96" y="317"/>
                  <a:pt x="94" y="318"/>
                </a:cubicBezTo>
                <a:cubicBezTo>
                  <a:pt x="93" y="319"/>
                  <a:pt x="92" y="320"/>
                  <a:pt x="92" y="321"/>
                </a:cubicBezTo>
                <a:cubicBezTo>
                  <a:pt x="91" y="322"/>
                  <a:pt x="91" y="323"/>
                  <a:pt x="91" y="324"/>
                </a:cubicBezTo>
                <a:cubicBezTo>
                  <a:pt x="91" y="328"/>
                  <a:pt x="92" y="332"/>
                  <a:pt x="93" y="335"/>
                </a:cubicBezTo>
                <a:cubicBezTo>
                  <a:pt x="95" y="339"/>
                  <a:pt x="96" y="341"/>
                  <a:pt x="96" y="341"/>
                </a:cubicBezTo>
                <a:cubicBezTo>
                  <a:pt x="98" y="340"/>
                  <a:pt x="98" y="340"/>
                  <a:pt x="98" y="340"/>
                </a:cubicBezTo>
                <a:cubicBezTo>
                  <a:pt x="96" y="340"/>
                  <a:pt x="96" y="340"/>
                  <a:pt x="96" y="340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91" y="355"/>
                  <a:pt x="91" y="355"/>
                  <a:pt x="91" y="355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87" y="354"/>
                  <a:pt x="87" y="354"/>
                  <a:pt x="87" y="354"/>
                </a:cubicBezTo>
                <a:cubicBezTo>
                  <a:pt x="86" y="354"/>
                  <a:pt x="86" y="354"/>
                  <a:pt x="86" y="354"/>
                </a:cubicBezTo>
                <a:cubicBezTo>
                  <a:pt x="85" y="355"/>
                  <a:pt x="85" y="355"/>
                  <a:pt x="85" y="355"/>
                </a:cubicBezTo>
                <a:cubicBezTo>
                  <a:pt x="80" y="365"/>
                  <a:pt x="80" y="365"/>
                  <a:pt x="80" y="365"/>
                </a:cubicBezTo>
                <a:cubicBezTo>
                  <a:pt x="81" y="366"/>
                  <a:pt x="81" y="366"/>
                  <a:pt x="81" y="366"/>
                </a:cubicBezTo>
                <a:cubicBezTo>
                  <a:pt x="82" y="365"/>
                  <a:pt x="82" y="365"/>
                  <a:pt x="82" y="365"/>
                </a:cubicBezTo>
                <a:cubicBezTo>
                  <a:pt x="45" y="358"/>
                  <a:pt x="45" y="358"/>
                  <a:pt x="45" y="358"/>
                </a:cubicBezTo>
                <a:cubicBezTo>
                  <a:pt x="42" y="357"/>
                  <a:pt x="42" y="357"/>
                  <a:pt x="42" y="357"/>
                </a:cubicBezTo>
                <a:cubicBezTo>
                  <a:pt x="43" y="360"/>
                  <a:pt x="43" y="360"/>
                  <a:pt x="43" y="360"/>
                </a:cubicBezTo>
                <a:cubicBezTo>
                  <a:pt x="52" y="380"/>
                  <a:pt x="52" y="380"/>
                  <a:pt x="52" y="380"/>
                </a:cubicBezTo>
                <a:cubicBezTo>
                  <a:pt x="52" y="382"/>
                  <a:pt x="52" y="382"/>
                  <a:pt x="52" y="382"/>
                </a:cubicBezTo>
                <a:cubicBezTo>
                  <a:pt x="54" y="381"/>
                  <a:pt x="54" y="381"/>
                  <a:pt x="54" y="381"/>
                </a:cubicBezTo>
                <a:cubicBezTo>
                  <a:pt x="54" y="381"/>
                  <a:pt x="54" y="381"/>
                  <a:pt x="54" y="381"/>
                </a:cubicBezTo>
                <a:cubicBezTo>
                  <a:pt x="55" y="380"/>
                  <a:pt x="56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1"/>
                  <a:pt x="56" y="383"/>
                  <a:pt x="55" y="385"/>
                </a:cubicBezTo>
                <a:cubicBezTo>
                  <a:pt x="55" y="386"/>
                  <a:pt x="54" y="387"/>
                  <a:pt x="54" y="387"/>
                </a:cubicBezTo>
                <a:cubicBezTo>
                  <a:pt x="53" y="388"/>
                  <a:pt x="53" y="388"/>
                  <a:pt x="53" y="388"/>
                </a:cubicBezTo>
                <a:cubicBezTo>
                  <a:pt x="53" y="388"/>
                  <a:pt x="53" y="388"/>
                  <a:pt x="53" y="388"/>
                </a:cubicBezTo>
                <a:cubicBezTo>
                  <a:pt x="53" y="389"/>
                  <a:pt x="53" y="389"/>
                  <a:pt x="53" y="389"/>
                </a:cubicBezTo>
                <a:cubicBezTo>
                  <a:pt x="53" y="390"/>
                  <a:pt x="53" y="390"/>
                  <a:pt x="53" y="390"/>
                </a:cubicBezTo>
                <a:cubicBezTo>
                  <a:pt x="62" y="415"/>
                  <a:pt x="62" y="415"/>
                  <a:pt x="62" y="415"/>
                </a:cubicBezTo>
                <a:cubicBezTo>
                  <a:pt x="63" y="416"/>
                  <a:pt x="63" y="416"/>
                  <a:pt x="63" y="416"/>
                </a:cubicBezTo>
                <a:cubicBezTo>
                  <a:pt x="64" y="416"/>
                  <a:pt x="64" y="416"/>
                  <a:pt x="64" y="416"/>
                </a:cubicBezTo>
                <a:cubicBezTo>
                  <a:pt x="64" y="416"/>
                  <a:pt x="64" y="416"/>
                  <a:pt x="64" y="416"/>
                </a:cubicBezTo>
                <a:cubicBezTo>
                  <a:pt x="65" y="416"/>
                  <a:pt x="67" y="416"/>
                  <a:pt x="68" y="416"/>
                </a:cubicBezTo>
                <a:cubicBezTo>
                  <a:pt x="70" y="416"/>
                  <a:pt x="71" y="416"/>
                  <a:pt x="72" y="416"/>
                </a:cubicBezTo>
                <a:cubicBezTo>
                  <a:pt x="73" y="417"/>
                  <a:pt x="73" y="417"/>
                  <a:pt x="73" y="417"/>
                </a:cubicBezTo>
                <a:cubicBezTo>
                  <a:pt x="73" y="417"/>
                  <a:pt x="73" y="418"/>
                  <a:pt x="73" y="418"/>
                </a:cubicBezTo>
                <a:cubicBezTo>
                  <a:pt x="73" y="418"/>
                  <a:pt x="73" y="419"/>
                  <a:pt x="73" y="420"/>
                </a:cubicBezTo>
                <a:cubicBezTo>
                  <a:pt x="72" y="423"/>
                  <a:pt x="69" y="428"/>
                  <a:pt x="66" y="432"/>
                </a:cubicBezTo>
                <a:cubicBezTo>
                  <a:pt x="64" y="434"/>
                  <a:pt x="63" y="436"/>
                  <a:pt x="62" y="437"/>
                </a:cubicBezTo>
                <a:cubicBezTo>
                  <a:pt x="61" y="439"/>
                  <a:pt x="60" y="439"/>
                  <a:pt x="60" y="439"/>
                </a:cubicBezTo>
                <a:cubicBezTo>
                  <a:pt x="61" y="440"/>
                  <a:pt x="61" y="440"/>
                  <a:pt x="61" y="440"/>
                </a:cubicBezTo>
                <a:cubicBezTo>
                  <a:pt x="61" y="439"/>
                  <a:pt x="61" y="439"/>
                  <a:pt x="61" y="439"/>
                </a:cubicBezTo>
                <a:cubicBezTo>
                  <a:pt x="47" y="443"/>
                  <a:pt x="47" y="443"/>
                  <a:pt x="47" y="443"/>
                </a:cubicBezTo>
                <a:cubicBezTo>
                  <a:pt x="47" y="443"/>
                  <a:pt x="47" y="443"/>
                  <a:pt x="47" y="443"/>
                </a:cubicBezTo>
                <a:cubicBezTo>
                  <a:pt x="46" y="444"/>
                  <a:pt x="46" y="444"/>
                  <a:pt x="46" y="444"/>
                </a:cubicBezTo>
                <a:cubicBezTo>
                  <a:pt x="34" y="467"/>
                  <a:pt x="34" y="467"/>
                  <a:pt x="34" y="467"/>
                </a:cubicBezTo>
                <a:cubicBezTo>
                  <a:pt x="34" y="467"/>
                  <a:pt x="34" y="467"/>
                  <a:pt x="34" y="467"/>
                </a:cubicBezTo>
                <a:cubicBezTo>
                  <a:pt x="34" y="468"/>
                  <a:pt x="34" y="468"/>
                  <a:pt x="34" y="468"/>
                </a:cubicBezTo>
                <a:cubicBezTo>
                  <a:pt x="46" y="494"/>
                  <a:pt x="46" y="494"/>
                  <a:pt x="46" y="494"/>
                </a:cubicBezTo>
                <a:cubicBezTo>
                  <a:pt x="47" y="494"/>
                  <a:pt x="47" y="494"/>
                  <a:pt x="47" y="494"/>
                </a:cubicBezTo>
                <a:cubicBezTo>
                  <a:pt x="48" y="494"/>
                  <a:pt x="48" y="494"/>
                  <a:pt x="48" y="494"/>
                </a:cubicBezTo>
                <a:cubicBezTo>
                  <a:pt x="60" y="494"/>
                  <a:pt x="60" y="494"/>
                  <a:pt x="60" y="494"/>
                </a:cubicBezTo>
                <a:cubicBezTo>
                  <a:pt x="60" y="493"/>
                  <a:pt x="60" y="493"/>
                  <a:pt x="60" y="493"/>
                </a:cubicBezTo>
                <a:cubicBezTo>
                  <a:pt x="58" y="492"/>
                  <a:pt x="58" y="492"/>
                  <a:pt x="58" y="492"/>
                </a:cubicBezTo>
                <a:cubicBezTo>
                  <a:pt x="56" y="498"/>
                  <a:pt x="56" y="498"/>
                  <a:pt x="56" y="498"/>
                </a:cubicBezTo>
                <a:cubicBezTo>
                  <a:pt x="56" y="498"/>
                  <a:pt x="56" y="498"/>
                  <a:pt x="56" y="498"/>
                </a:cubicBezTo>
                <a:cubicBezTo>
                  <a:pt x="56" y="498"/>
                  <a:pt x="56" y="498"/>
                  <a:pt x="56" y="498"/>
                </a:cubicBezTo>
                <a:cubicBezTo>
                  <a:pt x="52" y="507"/>
                  <a:pt x="52" y="507"/>
                  <a:pt x="52" y="507"/>
                </a:cubicBezTo>
                <a:cubicBezTo>
                  <a:pt x="53" y="508"/>
                  <a:pt x="53" y="508"/>
                  <a:pt x="53" y="508"/>
                </a:cubicBezTo>
                <a:cubicBezTo>
                  <a:pt x="53" y="506"/>
                  <a:pt x="53" y="506"/>
                  <a:pt x="53" y="506"/>
                </a:cubicBezTo>
                <a:cubicBezTo>
                  <a:pt x="33" y="508"/>
                  <a:pt x="33" y="508"/>
                  <a:pt x="33" y="508"/>
                </a:cubicBezTo>
                <a:cubicBezTo>
                  <a:pt x="32" y="508"/>
                  <a:pt x="32" y="508"/>
                  <a:pt x="32" y="508"/>
                </a:cubicBezTo>
                <a:cubicBezTo>
                  <a:pt x="31" y="509"/>
                  <a:pt x="31" y="509"/>
                  <a:pt x="31" y="509"/>
                </a:cubicBezTo>
                <a:cubicBezTo>
                  <a:pt x="29" y="520"/>
                  <a:pt x="29" y="520"/>
                  <a:pt x="29" y="520"/>
                </a:cubicBezTo>
                <a:cubicBezTo>
                  <a:pt x="30" y="520"/>
                  <a:pt x="30" y="520"/>
                  <a:pt x="30" y="520"/>
                </a:cubicBezTo>
                <a:cubicBezTo>
                  <a:pt x="30" y="518"/>
                  <a:pt x="30" y="518"/>
                  <a:pt x="30" y="518"/>
                </a:cubicBezTo>
                <a:cubicBezTo>
                  <a:pt x="29" y="519"/>
                  <a:pt x="20" y="521"/>
                  <a:pt x="14" y="530"/>
                </a:cubicBezTo>
                <a:cubicBezTo>
                  <a:pt x="15" y="531"/>
                  <a:pt x="15" y="531"/>
                  <a:pt x="15" y="531"/>
                </a:cubicBezTo>
                <a:cubicBezTo>
                  <a:pt x="14" y="530"/>
                  <a:pt x="14" y="530"/>
                  <a:pt x="14" y="530"/>
                </a:cubicBezTo>
                <a:cubicBezTo>
                  <a:pt x="8" y="537"/>
                  <a:pt x="6" y="542"/>
                  <a:pt x="6" y="542"/>
                </a:cubicBezTo>
                <a:cubicBezTo>
                  <a:pt x="5" y="543"/>
                  <a:pt x="5" y="543"/>
                  <a:pt x="5" y="543"/>
                </a:cubicBezTo>
                <a:cubicBezTo>
                  <a:pt x="6" y="543"/>
                  <a:pt x="6" y="543"/>
                  <a:pt x="6" y="543"/>
                </a:cubicBezTo>
                <a:cubicBezTo>
                  <a:pt x="8" y="553"/>
                  <a:pt x="8" y="553"/>
                  <a:pt x="8" y="553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8" y="552"/>
                  <a:pt x="8" y="552"/>
                  <a:pt x="8" y="552"/>
                </a:cubicBezTo>
                <a:cubicBezTo>
                  <a:pt x="8" y="575"/>
                  <a:pt x="8" y="575"/>
                  <a:pt x="8" y="575"/>
                </a:cubicBezTo>
                <a:cubicBezTo>
                  <a:pt x="8" y="576"/>
                  <a:pt x="8" y="576"/>
                  <a:pt x="8" y="576"/>
                </a:cubicBezTo>
                <a:cubicBezTo>
                  <a:pt x="9" y="577"/>
                  <a:pt x="9" y="577"/>
                  <a:pt x="9" y="577"/>
                </a:cubicBezTo>
                <a:cubicBezTo>
                  <a:pt x="32" y="581"/>
                  <a:pt x="32" y="581"/>
                  <a:pt x="32" y="581"/>
                </a:cubicBezTo>
                <a:cubicBezTo>
                  <a:pt x="33" y="579"/>
                  <a:pt x="33" y="579"/>
                  <a:pt x="33" y="579"/>
                </a:cubicBezTo>
                <a:cubicBezTo>
                  <a:pt x="32" y="580"/>
                  <a:pt x="32" y="580"/>
                  <a:pt x="32" y="580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7" y="587"/>
                  <a:pt x="37" y="587"/>
                  <a:pt x="37" y="587"/>
                </a:cubicBezTo>
                <a:cubicBezTo>
                  <a:pt x="38" y="586"/>
                  <a:pt x="38" y="586"/>
                  <a:pt x="38" y="586"/>
                </a:cubicBezTo>
                <a:cubicBezTo>
                  <a:pt x="42" y="580"/>
                  <a:pt x="42" y="580"/>
                  <a:pt x="42" y="580"/>
                </a:cubicBezTo>
                <a:cubicBezTo>
                  <a:pt x="41" y="579"/>
                  <a:pt x="41" y="579"/>
                  <a:pt x="41" y="579"/>
                </a:cubicBezTo>
                <a:cubicBezTo>
                  <a:pt x="41" y="581"/>
                  <a:pt x="41" y="581"/>
                  <a:pt x="41" y="581"/>
                </a:cubicBezTo>
                <a:cubicBezTo>
                  <a:pt x="51" y="577"/>
                  <a:pt x="51" y="577"/>
                  <a:pt x="51" y="577"/>
                </a:cubicBezTo>
                <a:cubicBezTo>
                  <a:pt x="50" y="575"/>
                  <a:pt x="50" y="575"/>
                  <a:pt x="50" y="575"/>
                </a:cubicBezTo>
                <a:cubicBezTo>
                  <a:pt x="49" y="574"/>
                  <a:pt x="49" y="574"/>
                  <a:pt x="49" y="574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43" y="586"/>
                  <a:pt x="43" y="586"/>
                  <a:pt x="43" y="586"/>
                </a:cubicBezTo>
                <a:cubicBezTo>
                  <a:pt x="43" y="586"/>
                  <a:pt x="43" y="586"/>
                  <a:pt x="43" y="586"/>
                </a:cubicBezTo>
                <a:cubicBezTo>
                  <a:pt x="44" y="587"/>
                  <a:pt x="44" y="587"/>
                  <a:pt x="44" y="587"/>
                </a:cubicBezTo>
                <a:cubicBezTo>
                  <a:pt x="44" y="587"/>
                  <a:pt x="52" y="595"/>
                  <a:pt x="59" y="601"/>
                </a:cubicBezTo>
                <a:cubicBezTo>
                  <a:pt x="60" y="600"/>
                  <a:pt x="60" y="600"/>
                  <a:pt x="60" y="600"/>
                </a:cubicBezTo>
                <a:cubicBezTo>
                  <a:pt x="59" y="601"/>
                  <a:pt x="59" y="601"/>
                  <a:pt x="59" y="601"/>
                </a:cubicBezTo>
                <a:cubicBezTo>
                  <a:pt x="63" y="604"/>
                  <a:pt x="67" y="611"/>
                  <a:pt x="69" y="616"/>
                </a:cubicBezTo>
                <a:cubicBezTo>
                  <a:pt x="71" y="619"/>
                  <a:pt x="72" y="621"/>
                  <a:pt x="72" y="623"/>
                </a:cubicBezTo>
                <a:cubicBezTo>
                  <a:pt x="72" y="624"/>
                  <a:pt x="73" y="624"/>
                  <a:pt x="73" y="625"/>
                </a:cubicBezTo>
                <a:cubicBezTo>
                  <a:pt x="73" y="625"/>
                  <a:pt x="73" y="626"/>
                  <a:pt x="73" y="626"/>
                </a:cubicBezTo>
                <a:cubicBezTo>
                  <a:pt x="75" y="631"/>
                  <a:pt x="75" y="631"/>
                  <a:pt x="75" y="631"/>
                </a:cubicBezTo>
                <a:cubicBezTo>
                  <a:pt x="76" y="626"/>
                  <a:pt x="76" y="626"/>
                  <a:pt x="76" y="626"/>
                </a:cubicBezTo>
                <a:cubicBezTo>
                  <a:pt x="77" y="620"/>
                  <a:pt x="77" y="620"/>
                  <a:pt x="77" y="620"/>
                </a:cubicBezTo>
                <a:cubicBezTo>
                  <a:pt x="76" y="620"/>
                  <a:pt x="76" y="620"/>
                  <a:pt x="76" y="620"/>
                </a:cubicBezTo>
                <a:cubicBezTo>
                  <a:pt x="75" y="620"/>
                  <a:pt x="75" y="620"/>
                  <a:pt x="75" y="620"/>
                </a:cubicBezTo>
                <a:cubicBezTo>
                  <a:pt x="75" y="620"/>
                  <a:pt x="75" y="620"/>
                  <a:pt x="75" y="620"/>
                </a:cubicBezTo>
                <a:cubicBezTo>
                  <a:pt x="75" y="621"/>
                  <a:pt x="76" y="623"/>
                  <a:pt x="76" y="626"/>
                </a:cubicBezTo>
                <a:cubicBezTo>
                  <a:pt x="76" y="627"/>
                  <a:pt x="75" y="628"/>
                  <a:pt x="75" y="628"/>
                </a:cubicBezTo>
                <a:cubicBezTo>
                  <a:pt x="76" y="629"/>
                  <a:pt x="76" y="629"/>
                  <a:pt x="76" y="629"/>
                </a:cubicBezTo>
                <a:cubicBezTo>
                  <a:pt x="75" y="628"/>
                  <a:pt x="75" y="628"/>
                  <a:pt x="75" y="628"/>
                </a:cubicBezTo>
                <a:cubicBezTo>
                  <a:pt x="74" y="628"/>
                  <a:pt x="73" y="629"/>
                  <a:pt x="71" y="629"/>
                </a:cubicBezTo>
                <a:cubicBezTo>
                  <a:pt x="71" y="629"/>
                  <a:pt x="70" y="629"/>
                  <a:pt x="70" y="629"/>
                </a:cubicBezTo>
                <a:cubicBezTo>
                  <a:pt x="69" y="629"/>
                  <a:pt x="69" y="629"/>
                  <a:pt x="69" y="629"/>
                </a:cubicBezTo>
                <a:cubicBezTo>
                  <a:pt x="67" y="629"/>
                  <a:pt x="67" y="629"/>
                  <a:pt x="67" y="629"/>
                </a:cubicBezTo>
                <a:cubicBezTo>
                  <a:pt x="68" y="631"/>
                  <a:pt x="68" y="631"/>
                  <a:pt x="68" y="631"/>
                </a:cubicBezTo>
                <a:cubicBezTo>
                  <a:pt x="69" y="640"/>
                  <a:pt x="69" y="640"/>
                  <a:pt x="69" y="640"/>
                </a:cubicBezTo>
                <a:cubicBezTo>
                  <a:pt x="69" y="642"/>
                  <a:pt x="69" y="642"/>
                  <a:pt x="69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42"/>
                  <a:pt x="76" y="642"/>
                  <a:pt x="76" y="642"/>
                </a:cubicBezTo>
                <a:cubicBezTo>
                  <a:pt x="76" y="640"/>
                  <a:pt x="76" y="640"/>
                  <a:pt x="76" y="640"/>
                </a:cubicBezTo>
                <a:cubicBezTo>
                  <a:pt x="74" y="640"/>
                  <a:pt x="74" y="640"/>
                  <a:pt x="74" y="640"/>
                </a:cubicBezTo>
                <a:cubicBezTo>
                  <a:pt x="74" y="647"/>
                  <a:pt x="74" y="647"/>
                  <a:pt x="74" y="647"/>
                </a:cubicBezTo>
                <a:cubicBezTo>
                  <a:pt x="74" y="648"/>
                  <a:pt x="74" y="648"/>
                  <a:pt x="74" y="648"/>
                </a:cubicBezTo>
                <a:cubicBezTo>
                  <a:pt x="76" y="648"/>
                  <a:pt x="76" y="648"/>
                  <a:pt x="76" y="648"/>
                </a:cubicBezTo>
                <a:cubicBezTo>
                  <a:pt x="80" y="648"/>
                  <a:pt x="80" y="648"/>
                  <a:pt x="80" y="648"/>
                </a:cubicBezTo>
                <a:cubicBezTo>
                  <a:pt x="80" y="647"/>
                  <a:pt x="80" y="647"/>
                  <a:pt x="80" y="647"/>
                </a:cubicBezTo>
                <a:cubicBezTo>
                  <a:pt x="79" y="647"/>
                  <a:pt x="79" y="647"/>
                  <a:pt x="79" y="647"/>
                </a:cubicBezTo>
                <a:cubicBezTo>
                  <a:pt x="81" y="654"/>
                  <a:pt x="81" y="654"/>
                  <a:pt x="81" y="654"/>
                </a:cubicBezTo>
                <a:cubicBezTo>
                  <a:pt x="83" y="654"/>
                  <a:pt x="83" y="654"/>
                  <a:pt x="83" y="654"/>
                </a:cubicBezTo>
                <a:cubicBezTo>
                  <a:pt x="82" y="652"/>
                  <a:pt x="82" y="652"/>
                  <a:pt x="82" y="652"/>
                </a:cubicBezTo>
                <a:cubicBezTo>
                  <a:pt x="79" y="655"/>
                  <a:pt x="79" y="655"/>
                  <a:pt x="79" y="655"/>
                </a:cubicBezTo>
                <a:cubicBezTo>
                  <a:pt x="80" y="656"/>
                  <a:pt x="80" y="656"/>
                  <a:pt x="80" y="656"/>
                </a:cubicBezTo>
                <a:cubicBezTo>
                  <a:pt x="81" y="656"/>
                  <a:pt x="81" y="656"/>
                  <a:pt x="81" y="656"/>
                </a:cubicBezTo>
                <a:cubicBezTo>
                  <a:pt x="79" y="650"/>
                  <a:pt x="79" y="650"/>
                  <a:pt x="79" y="650"/>
                </a:cubicBezTo>
                <a:cubicBezTo>
                  <a:pt x="78" y="649"/>
                  <a:pt x="78" y="649"/>
                  <a:pt x="78" y="649"/>
                </a:cubicBezTo>
                <a:cubicBezTo>
                  <a:pt x="77" y="649"/>
                  <a:pt x="77" y="649"/>
                  <a:pt x="77" y="649"/>
                </a:cubicBezTo>
                <a:cubicBezTo>
                  <a:pt x="75" y="649"/>
                  <a:pt x="75" y="649"/>
                  <a:pt x="75" y="649"/>
                </a:cubicBezTo>
                <a:cubicBezTo>
                  <a:pt x="72" y="649"/>
                  <a:pt x="72" y="649"/>
                  <a:pt x="72" y="649"/>
                </a:cubicBezTo>
                <a:cubicBezTo>
                  <a:pt x="73" y="651"/>
                  <a:pt x="73" y="651"/>
                  <a:pt x="73" y="651"/>
                </a:cubicBezTo>
                <a:cubicBezTo>
                  <a:pt x="85" y="684"/>
                  <a:pt x="85" y="684"/>
                  <a:pt x="85" y="684"/>
                </a:cubicBezTo>
                <a:cubicBezTo>
                  <a:pt x="86" y="684"/>
                  <a:pt x="86" y="684"/>
                  <a:pt x="86" y="684"/>
                </a:cubicBezTo>
                <a:cubicBezTo>
                  <a:pt x="86" y="685"/>
                  <a:pt x="86" y="685"/>
                  <a:pt x="86" y="685"/>
                </a:cubicBezTo>
                <a:cubicBezTo>
                  <a:pt x="99" y="687"/>
                  <a:pt x="99" y="687"/>
                  <a:pt x="99" y="687"/>
                </a:cubicBezTo>
                <a:cubicBezTo>
                  <a:pt x="99" y="686"/>
                  <a:pt x="99" y="686"/>
                  <a:pt x="99" y="686"/>
                </a:cubicBezTo>
                <a:cubicBezTo>
                  <a:pt x="97" y="686"/>
                  <a:pt x="97" y="686"/>
                  <a:pt x="97" y="686"/>
                </a:cubicBezTo>
                <a:cubicBezTo>
                  <a:pt x="102" y="697"/>
                  <a:pt x="102" y="697"/>
                  <a:pt x="102" y="697"/>
                </a:cubicBezTo>
                <a:cubicBezTo>
                  <a:pt x="102" y="698"/>
                  <a:pt x="102" y="698"/>
                  <a:pt x="102" y="698"/>
                </a:cubicBezTo>
                <a:cubicBezTo>
                  <a:pt x="102" y="698"/>
                  <a:pt x="102" y="698"/>
                  <a:pt x="102" y="698"/>
                </a:cubicBezTo>
                <a:cubicBezTo>
                  <a:pt x="113" y="703"/>
                  <a:pt x="113" y="703"/>
                  <a:pt x="113" y="703"/>
                </a:cubicBezTo>
                <a:cubicBezTo>
                  <a:pt x="114" y="702"/>
                  <a:pt x="114" y="702"/>
                  <a:pt x="114" y="702"/>
                </a:cubicBezTo>
                <a:cubicBezTo>
                  <a:pt x="112" y="703"/>
                  <a:pt x="112" y="703"/>
                  <a:pt x="112" y="703"/>
                </a:cubicBezTo>
                <a:cubicBezTo>
                  <a:pt x="114" y="707"/>
                  <a:pt x="114" y="707"/>
                  <a:pt x="114" y="707"/>
                </a:cubicBezTo>
                <a:cubicBezTo>
                  <a:pt x="114" y="708"/>
                  <a:pt x="114" y="708"/>
                  <a:pt x="114" y="708"/>
                </a:cubicBezTo>
                <a:cubicBezTo>
                  <a:pt x="116" y="707"/>
                  <a:pt x="116" y="707"/>
                  <a:pt x="116" y="707"/>
                </a:cubicBezTo>
                <a:cubicBezTo>
                  <a:pt x="123" y="703"/>
                  <a:pt x="123" y="703"/>
                  <a:pt x="123" y="703"/>
                </a:cubicBezTo>
                <a:cubicBezTo>
                  <a:pt x="122" y="702"/>
                  <a:pt x="122" y="702"/>
                  <a:pt x="122" y="702"/>
                </a:cubicBezTo>
                <a:cubicBezTo>
                  <a:pt x="122" y="704"/>
                  <a:pt x="122" y="704"/>
                  <a:pt x="122" y="704"/>
                </a:cubicBezTo>
                <a:cubicBezTo>
                  <a:pt x="130" y="705"/>
                  <a:pt x="130" y="705"/>
                  <a:pt x="130" y="705"/>
                </a:cubicBezTo>
                <a:cubicBezTo>
                  <a:pt x="131" y="705"/>
                  <a:pt x="131" y="705"/>
                  <a:pt x="131" y="705"/>
                </a:cubicBezTo>
                <a:cubicBezTo>
                  <a:pt x="131" y="703"/>
                  <a:pt x="131" y="703"/>
                  <a:pt x="131" y="703"/>
                </a:cubicBezTo>
                <a:cubicBezTo>
                  <a:pt x="131" y="703"/>
                  <a:pt x="131" y="703"/>
                  <a:pt x="131" y="703"/>
                </a:cubicBezTo>
                <a:cubicBezTo>
                  <a:pt x="132" y="702"/>
                  <a:pt x="132" y="701"/>
                  <a:pt x="132" y="700"/>
                </a:cubicBezTo>
                <a:cubicBezTo>
                  <a:pt x="132" y="699"/>
                  <a:pt x="132" y="699"/>
                  <a:pt x="132" y="698"/>
                </a:cubicBezTo>
                <a:cubicBezTo>
                  <a:pt x="132" y="698"/>
                  <a:pt x="132" y="698"/>
                  <a:pt x="132" y="698"/>
                </a:cubicBezTo>
                <a:cubicBezTo>
                  <a:pt x="132" y="698"/>
                  <a:pt x="132" y="698"/>
                  <a:pt x="132" y="698"/>
                </a:cubicBezTo>
                <a:cubicBezTo>
                  <a:pt x="132" y="698"/>
                  <a:pt x="132" y="698"/>
                  <a:pt x="132" y="698"/>
                </a:cubicBezTo>
                <a:cubicBezTo>
                  <a:pt x="133" y="697"/>
                  <a:pt x="133" y="697"/>
                  <a:pt x="133" y="697"/>
                </a:cubicBezTo>
                <a:cubicBezTo>
                  <a:pt x="134" y="697"/>
                  <a:pt x="135" y="698"/>
                  <a:pt x="135" y="699"/>
                </a:cubicBezTo>
                <a:cubicBezTo>
                  <a:pt x="136" y="699"/>
                  <a:pt x="136" y="700"/>
                  <a:pt x="136" y="700"/>
                </a:cubicBezTo>
                <a:cubicBezTo>
                  <a:pt x="137" y="700"/>
                  <a:pt x="137" y="700"/>
                  <a:pt x="137" y="700"/>
                </a:cubicBezTo>
                <a:cubicBezTo>
                  <a:pt x="137" y="700"/>
                  <a:pt x="137" y="700"/>
                  <a:pt x="137" y="700"/>
                </a:cubicBezTo>
                <a:cubicBezTo>
                  <a:pt x="138" y="702"/>
                  <a:pt x="138" y="702"/>
                  <a:pt x="138" y="702"/>
                </a:cubicBezTo>
                <a:cubicBezTo>
                  <a:pt x="139" y="700"/>
                  <a:pt x="139" y="700"/>
                  <a:pt x="139" y="700"/>
                </a:cubicBezTo>
                <a:cubicBezTo>
                  <a:pt x="147" y="690"/>
                  <a:pt x="151" y="685"/>
                  <a:pt x="153" y="683"/>
                </a:cubicBezTo>
                <a:cubicBezTo>
                  <a:pt x="155" y="680"/>
                  <a:pt x="155" y="680"/>
                  <a:pt x="155" y="680"/>
                </a:cubicBezTo>
                <a:cubicBezTo>
                  <a:pt x="154" y="679"/>
                  <a:pt x="154" y="679"/>
                  <a:pt x="154" y="679"/>
                </a:cubicBezTo>
                <a:cubicBezTo>
                  <a:pt x="155" y="681"/>
                  <a:pt x="155" y="681"/>
                  <a:pt x="155" y="681"/>
                </a:cubicBezTo>
                <a:cubicBezTo>
                  <a:pt x="176" y="677"/>
                  <a:pt x="176" y="677"/>
                  <a:pt x="176" y="677"/>
                </a:cubicBezTo>
                <a:cubicBezTo>
                  <a:pt x="176" y="675"/>
                  <a:pt x="176" y="675"/>
                  <a:pt x="176" y="675"/>
                </a:cubicBezTo>
                <a:cubicBezTo>
                  <a:pt x="175" y="676"/>
                  <a:pt x="175" y="676"/>
                  <a:pt x="175" y="676"/>
                </a:cubicBezTo>
                <a:cubicBezTo>
                  <a:pt x="175" y="676"/>
                  <a:pt x="177" y="678"/>
                  <a:pt x="182" y="678"/>
                </a:cubicBezTo>
                <a:cubicBezTo>
                  <a:pt x="185" y="678"/>
                  <a:pt x="188" y="677"/>
                  <a:pt x="193" y="675"/>
                </a:cubicBezTo>
                <a:cubicBezTo>
                  <a:pt x="192" y="674"/>
                  <a:pt x="192" y="674"/>
                  <a:pt x="192" y="674"/>
                </a:cubicBezTo>
                <a:cubicBezTo>
                  <a:pt x="193" y="675"/>
                  <a:pt x="193" y="675"/>
                  <a:pt x="193" y="675"/>
                </a:cubicBezTo>
                <a:cubicBezTo>
                  <a:pt x="205" y="670"/>
                  <a:pt x="211" y="664"/>
                  <a:pt x="211" y="664"/>
                </a:cubicBezTo>
                <a:cubicBezTo>
                  <a:pt x="210" y="663"/>
                  <a:pt x="210" y="663"/>
                  <a:pt x="210" y="663"/>
                </a:cubicBezTo>
                <a:cubicBezTo>
                  <a:pt x="210" y="664"/>
                  <a:pt x="210" y="664"/>
                  <a:pt x="210" y="664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60" y="668"/>
                  <a:pt x="260" y="668"/>
                  <a:pt x="260" y="668"/>
                </a:cubicBezTo>
                <a:cubicBezTo>
                  <a:pt x="260" y="667"/>
                  <a:pt x="260" y="667"/>
                  <a:pt x="260" y="667"/>
                </a:cubicBezTo>
                <a:cubicBezTo>
                  <a:pt x="259" y="668"/>
                  <a:pt x="259" y="668"/>
                  <a:pt x="259" y="668"/>
                </a:cubicBezTo>
                <a:cubicBezTo>
                  <a:pt x="279" y="676"/>
                  <a:pt x="279" y="676"/>
                  <a:pt x="279" y="676"/>
                </a:cubicBezTo>
                <a:cubicBezTo>
                  <a:pt x="280" y="677"/>
                  <a:pt x="280" y="677"/>
                  <a:pt x="280" y="677"/>
                </a:cubicBezTo>
                <a:cubicBezTo>
                  <a:pt x="280" y="677"/>
                  <a:pt x="280" y="677"/>
                  <a:pt x="280" y="677"/>
                </a:cubicBezTo>
                <a:cubicBezTo>
                  <a:pt x="295" y="675"/>
                  <a:pt x="295" y="675"/>
                  <a:pt x="295" y="675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4" y="675"/>
                  <a:pt x="294" y="675"/>
                  <a:pt x="294" y="675"/>
                </a:cubicBezTo>
                <a:cubicBezTo>
                  <a:pt x="329" y="685"/>
                  <a:pt x="329" y="685"/>
                  <a:pt x="329" y="685"/>
                </a:cubicBezTo>
                <a:cubicBezTo>
                  <a:pt x="330" y="685"/>
                  <a:pt x="330" y="685"/>
                  <a:pt x="330" y="685"/>
                </a:cubicBezTo>
                <a:cubicBezTo>
                  <a:pt x="330" y="685"/>
                  <a:pt x="330" y="685"/>
                  <a:pt x="330" y="685"/>
                </a:cubicBezTo>
                <a:cubicBezTo>
                  <a:pt x="338" y="685"/>
                  <a:pt x="338" y="685"/>
                  <a:pt x="338" y="685"/>
                </a:cubicBezTo>
                <a:cubicBezTo>
                  <a:pt x="339" y="685"/>
                  <a:pt x="339" y="685"/>
                  <a:pt x="339" y="685"/>
                </a:cubicBezTo>
                <a:cubicBezTo>
                  <a:pt x="339" y="684"/>
                  <a:pt x="339" y="684"/>
                  <a:pt x="339" y="684"/>
                </a:cubicBezTo>
                <a:cubicBezTo>
                  <a:pt x="339" y="684"/>
                  <a:pt x="339" y="684"/>
                  <a:pt x="339" y="684"/>
                </a:cubicBezTo>
                <a:cubicBezTo>
                  <a:pt x="340" y="683"/>
                  <a:pt x="341" y="681"/>
                  <a:pt x="343" y="679"/>
                </a:cubicBezTo>
                <a:cubicBezTo>
                  <a:pt x="345" y="677"/>
                  <a:pt x="348" y="675"/>
                  <a:pt x="353" y="675"/>
                </a:cubicBezTo>
                <a:cubicBezTo>
                  <a:pt x="354" y="675"/>
                  <a:pt x="355" y="675"/>
                  <a:pt x="355" y="675"/>
                </a:cubicBezTo>
                <a:cubicBezTo>
                  <a:pt x="362" y="676"/>
                  <a:pt x="365" y="679"/>
                  <a:pt x="367" y="682"/>
                </a:cubicBezTo>
                <a:cubicBezTo>
                  <a:pt x="368" y="684"/>
                  <a:pt x="368" y="686"/>
                  <a:pt x="369" y="687"/>
                </a:cubicBezTo>
                <a:cubicBezTo>
                  <a:pt x="369" y="687"/>
                  <a:pt x="369" y="688"/>
                  <a:pt x="369" y="688"/>
                </a:cubicBezTo>
                <a:cubicBezTo>
                  <a:pt x="369" y="689"/>
                  <a:pt x="369" y="689"/>
                  <a:pt x="369" y="689"/>
                </a:cubicBezTo>
                <a:cubicBezTo>
                  <a:pt x="369" y="689"/>
                  <a:pt x="369" y="689"/>
                  <a:pt x="369" y="689"/>
                </a:cubicBezTo>
                <a:cubicBezTo>
                  <a:pt x="369" y="692"/>
                  <a:pt x="369" y="692"/>
                  <a:pt x="369" y="692"/>
                </a:cubicBezTo>
                <a:cubicBezTo>
                  <a:pt x="371" y="690"/>
                  <a:pt x="371" y="690"/>
                  <a:pt x="371" y="690"/>
                </a:cubicBezTo>
                <a:cubicBezTo>
                  <a:pt x="386" y="678"/>
                  <a:pt x="386" y="678"/>
                  <a:pt x="386" y="678"/>
                </a:cubicBezTo>
                <a:cubicBezTo>
                  <a:pt x="385" y="676"/>
                  <a:pt x="385" y="676"/>
                  <a:pt x="385" y="676"/>
                </a:cubicBezTo>
                <a:cubicBezTo>
                  <a:pt x="386" y="678"/>
                  <a:pt x="386" y="678"/>
                  <a:pt x="386" y="678"/>
                </a:cubicBezTo>
                <a:cubicBezTo>
                  <a:pt x="395" y="674"/>
                  <a:pt x="395" y="674"/>
                  <a:pt x="395" y="674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3"/>
                  <a:pt x="396" y="673"/>
                  <a:pt x="396" y="673"/>
                </a:cubicBezTo>
                <a:cubicBezTo>
                  <a:pt x="400" y="661"/>
                  <a:pt x="402" y="656"/>
                  <a:pt x="403" y="653"/>
                </a:cubicBezTo>
                <a:cubicBezTo>
                  <a:pt x="404" y="650"/>
                  <a:pt x="404" y="650"/>
                  <a:pt x="404" y="650"/>
                </a:cubicBezTo>
                <a:cubicBezTo>
                  <a:pt x="403" y="649"/>
                  <a:pt x="403" y="649"/>
                  <a:pt x="403" y="649"/>
                </a:cubicBezTo>
                <a:cubicBezTo>
                  <a:pt x="404" y="651"/>
                  <a:pt x="404" y="651"/>
                  <a:pt x="404" y="651"/>
                </a:cubicBezTo>
                <a:cubicBezTo>
                  <a:pt x="424" y="636"/>
                  <a:pt x="424" y="636"/>
                  <a:pt x="424" y="636"/>
                </a:cubicBezTo>
                <a:cubicBezTo>
                  <a:pt x="423" y="635"/>
                  <a:pt x="423" y="635"/>
                  <a:pt x="423" y="635"/>
                </a:cubicBezTo>
                <a:cubicBezTo>
                  <a:pt x="423" y="636"/>
                  <a:pt x="423" y="636"/>
                  <a:pt x="423" y="636"/>
                </a:cubicBezTo>
                <a:cubicBezTo>
                  <a:pt x="428" y="636"/>
                  <a:pt x="428" y="636"/>
                  <a:pt x="428" y="636"/>
                </a:cubicBezTo>
                <a:cubicBezTo>
                  <a:pt x="429" y="636"/>
                  <a:pt x="429" y="636"/>
                  <a:pt x="429" y="636"/>
                </a:cubicBezTo>
                <a:cubicBezTo>
                  <a:pt x="430" y="635"/>
                  <a:pt x="430" y="635"/>
                  <a:pt x="430" y="635"/>
                </a:cubicBezTo>
                <a:cubicBezTo>
                  <a:pt x="430" y="635"/>
                  <a:pt x="430" y="635"/>
                  <a:pt x="430" y="635"/>
                </a:cubicBezTo>
                <a:cubicBezTo>
                  <a:pt x="430" y="634"/>
                  <a:pt x="432" y="632"/>
                  <a:pt x="433" y="630"/>
                </a:cubicBezTo>
                <a:cubicBezTo>
                  <a:pt x="435" y="628"/>
                  <a:pt x="437" y="627"/>
                  <a:pt x="439" y="627"/>
                </a:cubicBezTo>
                <a:cubicBezTo>
                  <a:pt x="440" y="627"/>
                  <a:pt x="440" y="627"/>
                  <a:pt x="440" y="627"/>
                </a:cubicBezTo>
                <a:cubicBezTo>
                  <a:pt x="440" y="627"/>
                  <a:pt x="440" y="627"/>
                  <a:pt x="440" y="627"/>
                </a:cubicBezTo>
                <a:cubicBezTo>
                  <a:pt x="441" y="626"/>
                  <a:pt x="441" y="626"/>
                  <a:pt x="442" y="626"/>
                </a:cubicBezTo>
                <a:cubicBezTo>
                  <a:pt x="444" y="626"/>
                  <a:pt x="447" y="627"/>
                  <a:pt x="449" y="629"/>
                </a:cubicBezTo>
                <a:cubicBezTo>
                  <a:pt x="450" y="629"/>
                  <a:pt x="450" y="630"/>
                  <a:pt x="451" y="631"/>
                </a:cubicBezTo>
                <a:cubicBezTo>
                  <a:pt x="451" y="631"/>
                  <a:pt x="451" y="631"/>
                  <a:pt x="451" y="631"/>
                </a:cubicBezTo>
                <a:cubicBezTo>
                  <a:pt x="452" y="632"/>
                  <a:pt x="452" y="632"/>
                  <a:pt x="452" y="632"/>
                </a:cubicBezTo>
                <a:cubicBezTo>
                  <a:pt x="452" y="632"/>
                  <a:pt x="452" y="632"/>
                  <a:pt x="452" y="632"/>
                </a:cubicBezTo>
                <a:cubicBezTo>
                  <a:pt x="453" y="632"/>
                  <a:pt x="453" y="632"/>
                  <a:pt x="453" y="632"/>
                </a:cubicBezTo>
                <a:cubicBezTo>
                  <a:pt x="453" y="632"/>
                  <a:pt x="455" y="631"/>
                  <a:pt x="458" y="630"/>
                </a:cubicBezTo>
                <a:cubicBezTo>
                  <a:pt x="459" y="629"/>
                  <a:pt x="460" y="629"/>
                  <a:pt x="461" y="629"/>
                </a:cubicBezTo>
                <a:cubicBezTo>
                  <a:pt x="461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3" y="628"/>
                  <a:pt x="464" y="629"/>
                  <a:pt x="465" y="629"/>
                </a:cubicBezTo>
                <a:cubicBezTo>
                  <a:pt x="466" y="629"/>
                  <a:pt x="466" y="630"/>
                  <a:pt x="466" y="630"/>
                </a:cubicBezTo>
                <a:cubicBezTo>
                  <a:pt x="467" y="630"/>
                  <a:pt x="467" y="630"/>
                  <a:pt x="467" y="630"/>
                </a:cubicBezTo>
                <a:cubicBezTo>
                  <a:pt x="467" y="630"/>
                  <a:pt x="467" y="630"/>
                  <a:pt x="467" y="630"/>
                </a:cubicBezTo>
                <a:cubicBezTo>
                  <a:pt x="467" y="631"/>
                  <a:pt x="467" y="631"/>
                  <a:pt x="467" y="631"/>
                </a:cubicBezTo>
                <a:cubicBezTo>
                  <a:pt x="468" y="631"/>
                  <a:pt x="468" y="631"/>
                  <a:pt x="468" y="631"/>
                </a:cubicBezTo>
                <a:cubicBezTo>
                  <a:pt x="488" y="628"/>
                  <a:pt x="488" y="628"/>
                  <a:pt x="488" y="628"/>
                </a:cubicBezTo>
                <a:cubicBezTo>
                  <a:pt x="490" y="628"/>
                  <a:pt x="490" y="628"/>
                  <a:pt x="490" y="628"/>
                </a:cubicBezTo>
                <a:cubicBezTo>
                  <a:pt x="489" y="626"/>
                  <a:pt x="489" y="626"/>
                  <a:pt x="489" y="626"/>
                </a:cubicBezTo>
                <a:cubicBezTo>
                  <a:pt x="488" y="616"/>
                  <a:pt x="488" y="616"/>
                  <a:pt x="488" y="616"/>
                </a:cubicBezTo>
                <a:cubicBezTo>
                  <a:pt x="488" y="612"/>
                  <a:pt x="488" y="612"/>
                  <a:pt x="488" y="612"/>
                </a:cubicBezTo>
                <a:cubicBezTo>
                  <a:pt x="486" y="615"/>
                  <a:pt x="486" y="615"/>
                  <a:pt x="486" y="615"/>
                </a:cubicBezTo>
                <a:cubicBezTo>
                  <a:pt x="480" y="620"/>
                  <a:pt x="480" y="620"/>
                  <a:pt x="480" y="620"/>
                </a:cubicBezTo>
                <a:cubicBezTo>
                  <a:pt x="481" y="621"/>
                  <a:pt x="481" y="621"/>
                  <a:pt x="481" y="621"/>
                </a:cubicBezTo>
                <a:cubicBezTo>
                  <a:pt x="482" y="620"/>
                  <a:pt x="482" y="620"/>
                  <a:pt x="482" y="620"/>
                </a:cubicBezTo>
                <a:cubicBezTo>
                  <a:pt x="477" y="613"/>
                  <a:pt x="477" y="613"/>
                  <a:pt x="477" y="613"/>
                </a:cubicBezTo>
                <a:cubicBezTo>
                  <a:pt x="476" y="614"/>
                  <a:pt x="476" y="614"/>
                  <a:pt x="476" y="614"/>
                </a:cubicBezTo>
                <a:cubicBezTo>
                  <a:pt x="477" y="615"/>
                  <a:pt x="477" y="615"/>
                  <a:pt x="477" y="615"/>
                </a:cubicBezTo>
                <a:cubicBezTo>
                  <a:pt x="482" y="606"/>
                  <a:pt x="484" y="601"/>
                  <a:pt x="485" y="599"/>
                </a:cubicBezTo>
                <a:cubicBezTo>
                  <a:pt x="487" y="596"/>
                  <a:pt x="487" y="596"/>
                  <a:pt x="487" y="596"/>
                </a:cubicBezTo>
                <a:cubicBezTo>
                  <a:pt x="485" y="595"/>
                  <a:pt x="485" y="595"/>
                  <a:pt x="485" y="595"/>
                </a:cubicBezTo>
                <a:cubicBezTo>
                  <a:pt x="486" y="597"/>
                  <a:pt x="486" y="597"/>
                  <a:pt x="486" y="597"/>
                </a:cubicBezTo>
                <a:cubicBezTo>
                  <a:pt x="492" y="596"/>
                  <a:pt x="492" y="596"/>
                  <a:pt x="492" y="596"/>
                </a:cubicBezTo>
                <a:cubicBezTo>
                  <a:pt x="493" y="595"/>
                  <a:pt x="493" y="595"/>
                  <a:pt x="493" y="595"/>
                </a:cubicBezTo>
                <a:cubicBezTo>
                  <a:pt x="493" y="595"/>
                  <a:pt x="493" y="595"/>
                  <a:pt x="493" y="595"/>
                </a:cubicBezTo>
                <a:cubicBezTo>
                  <a:pt x="493" y="595"/>
                  <a:pt x="494" y="592"/>
                  <a:pt x="495" y="589"/>
                </a:cubicBezTo>
                <a:cubicBezTo>
                  <a:pt x="496" y="586"/>
                  <a:pt x="497" y="583"/>
                  <a:pt x="499" y="580"/>
                </a:cubicBezTo>
                <a:cubicBezTo>
                  <a:pt x="497" y="579"/>
                  <a:pt x="497" y="579"/>
                  <a:pt x="497" y="579"/>
                </a:cubicBezTo>
                <a:cubicBezTo>
                  <a:pt x="499" y="580"/>
                  <a:pt x="499" y="580"/>
                  <a:pt x="499" y="580"/>
                </a:cubicBezTo>
                <a:cubicBezTo>
                  <a:pt x="499" y="579"/>
                  <a:pt x="500" y="579"/>
                  <a:pt x="501" y="578"/>
                </a:cubicBezTo>
                <a:cubicBezTo>
                  <a:pt x="502" y="578"/>
                  <a:pt x="503" y="578"/>
                  <a:pt x="503" y="578"/>
                </a:cubicBezTo>
                <a:cubicBezTo>
                  <a:pt x="504" y="578"/>
                  <a:pt x="504" y="578"/>
                  <a:pt x="505" y="578"/>
                </a:cubicBezTo>
                <a:cubicBezTo>
                  <a:pt x="505" y="578"/>
                  <a:pt x="505" y="578"/>
                  <a:pt x="505" y="578"/>
                </a:cubicBezTo>
                <a:cubicBezTo>
                  <a:pt x="505" y="578"/>
                  <a:pt x="505" y="578"/>
                  <a:pt x="505" y="578"/>
                </a:cubicBezTo>
                <a:cubicBezTo>
                  <a:pt x="507" y="578"/>
                  <a:pt x="507" y="578"/>
                  <a:pt x="507" y="578"/>
                </a:cubicBezTo>
                <a:cubicBezTo>
                  <a:pt x="507" y="577"/>
                  <a:pt x="507" y="577"/>
                  <a:pt x="507" y="577"/>
                </a:cubicBezTo>
                <a:cubicBezTo>
                  <a:pt x="510" y="566"/>
                  <a:pt x="510" y="566"/>
                  <a:pt x="510" y="566"/>
                </a:cubicBezTo>
                <a:cubicBezTo>
                  <a:pt x="508" y="566"/>
                  <a:pt x="508" y="566"/>
                  <a:pt x="508" y="566"/>
                </a:cubicBezTo>
                <a:cubicBezTo>
                  <a:pt x="508" y="567"/>
                  <a:pt x="508" y="567"/>
                  <a:pt x="508" y="567"/>
                </a:cubicBezTo>
                <a:cubicBezTo>
                  <a:pt x="513" y="569"/>
                  <a:pt x="513" y="569"/>
                  <a:pt x="513" y="569"/>
                </a:cubicBezTo>
                <a:cubicBezTo>
                  <a:pt x="514" y="569"/>
                  <a:pt x="514" y="569"/>
                  <a:pt x="514" y="569"/>
                </a:cubicBezTo>
                <a:cubicBezTo>
                  <a:pt x="515" y="568"/>
                  <a:pt x="515" y="568"/>
                  <a:pt x="515" y="568"/>
                </a:cubicBezTo>
                <a:cubicBezTo>
                  <a:pt x="521" y="561"/>
                  <a:pt x="525" y="557"/>
                  <a:pt x="527" y="555"/>
                </a:cubicBezTo>
                <a:cubicBezTo>
                  <a:pt x="528" y="553"/>
                  <a:pt x="528" y="553"/>
                  <a:pt x="528" y="553"/>
                </a:cubicBezTo>
                <a:cubicBezTo>
                  <a:pt x="527" y="552"/>
                  <a:pt x="527" y="552"/>
                  <a:pt x="527" y="552"/>
                </a:cubicBezTo>
                <a:cubicBezTo>
                  <a:pt x="528" y="554"/>
                  <a:pt x="528" y="554"/>
                  <a:pt x="528" y="554"/>
                </a:cubicBezTo>
                <a:cubicBezTo>
                  <a:pt x="548" y="547"/>
                  <a:pt x="548" y="547"/>
                  <a:pt x="548" y="547"/>
                </a:cubicBezTo>
                <a:cubicBezTo>
                  <a:pt x="548" y="547"/>
                  <a:pt x="548" y="547"/>
                  <a:pt x="548" y="547"/>
                </a:cubicBezTo>
                <a:cubicBezTo>
                  <a:pt x="548" y="547"/>
                  <a:pt x="548" y="547"/>
                  <a:pt x="548" y="547"/>
                </a:cubicBezTo>
                <a:cubicBezTo>
                  <a:pt x="561" y="536"/>
                  <a:pt x="561" y="536"/>
                  <a:pt x="561" y="536"/>
                </a:cubicBezTo>
                <a:cubicBezTo>
                  <a:pt x="561" y="535"/>
                  <a:pt x="561" y="535"/>
                  <a:pt x="561" y="535"/>
                </a:cubicBezTo>
                <a:cubicBezTo>
                  <a:pt x="561" y="535"/>
                  <a:pt x="561" y="535"/>
                  <a:pt x="561" y="535"/>
                </a:cubicBezTo>
                <a:cubicBezTo>
                  <a:pt x="561" y="527"/>
                  <a:pt x="561" y="527"/>
                  <a:pt x="561" y="527"/>
                </a:cubicBezTo>
                <a:cubicBezTo>
                  <a:pt x="561" y="525"/>
                  <a:pt x="561" y="525"/>
                  <a:pt x="561" y="525"/>
                </a:cubicBezTo>
                <a:cubicBezTo>
                  <a:pt x="560" y="525"/>
                  <a:pt x="560" y="525"/>
                  <a:pt x="560" y="525"/>
                </a:cubicBezTo>
                <a:cubicBezTo>
                  <a:pt x="559" y="525"/>
                  <a:pt x="559" y="525"/>
                  <a:pt x="559" y="525"/>
                </a:cubicBezTo>
                <a:cubicBezTo>
                  <a:pt x="558" y="525"/>
                  <a:pt x="551" y="525"/>
                  <a:pt x="546" y="520"/>
                </a:cubicBezTo>
                <a:cubicBezTo>
                  <a:pt x="545" y="521"/>
                  <a:pt x="545" y="521"/>
                  <a:pt x="545" y="521"/>
                </a:cubicBezTo>
                <a:cubicBezTo>
                  <a:pt x="546" y="520"/>
                  <a:pt x="546" y="520"/>
                  <a:pt x="546" y="520"/>
                </a:cubicBezTo>
                <a:cubicBezTo>
                  <a:pt x="545" y="520"/>
                  <a:pt x="545" y="519"/>
                  <a:pt x="544" y="517"/>
                </a:cubicBezTo>
                <a:cubicBezTo>
                  <a:pt x="541" y="511"/>
                  <a:pt x="539" y="499"/>
                  <a:pt x="536" y="489"/>
                </a:cubicBezTo>
                <a:cubicBezTo>
                  <a:pt x="535" y="484"/>
                  <a:pt x="534" y="479"/>
                  <a:pt x="534" y="475"/>
                </a:cubicBezTo>
                <a:cubicBezTo>
                  <a:pt x="533" y="472"/>
                  <a:pt x="533" y="470"/>
                  <a:pt x="533" y="470"/>
                </a:cubicBezTo>
                <a:cubicBezTo>
                  <a:pt x="531" y="470"/>
                  <a:pt x="531" y="470"/>
                  <a:pt x="531" y="470"/>
                </a:cubicBezTo>
                <a:cubicBezTo>
                  <a:pt x="532" y="471"/>
                  <a:pt x="532" y="471"/>
                  <a:pt x="532" y="471"/>
                </a:cubicBezTo>
                <a:cubicBezTo>
                  <a:pt x="563" y="430"/>
                  <a:pt x="563" y="430"/>
                  <a:pt x="563" y="430"/>
                </a:cubicBezTo>
                <a:cubicBezTo>
                  <a:pt x="564" y="430"/>
                  <a:pt x="564" y="430"/>
                  <a:pt x="564" y="430"/>
                </a:cubicBezTo>
                <a:cubicBezTo>
                  <a:pt x="564" y="430"/>
                  <a:pt x="564" y="430"/>
                  <a:pt x="564" y="430"/>
                </a:cubicBezTo>
                <a:cubicBezTo>
                  <a:pt x="565" y="419"/>
                  <a:pt x="565" y="419"/>
                  <a:pt x="565" y="419"/>
                </a:cubicBezTo>
                <a:cubicBezTo>
                  <a:pt x="564" y="419"/>
                  <a:pt x="564" y="419"/>
                  <a:pt x="564" y="419"/>
                </a:cubicBezTo>
                <a:cubicBezTo>
                  <a:pt x="563" y="420"/>
                  <a:pt x="563" y="420"/>
                  <a:pt x="563" y="420"/>
                </a:cubicBezTo>
                <a:cubicBezTo>
                  <a:pt x="569" y="422"/>
                  <a:pt x="569" y="422"/>
                  <a:pt x="569" y="422"/>
                </a:cubicBezTo>
                <a:cubicBezTo>
                  <a:pt x="569" y="422"/>
                  <a:pt x="569" y="422"/>
                  <a:pt x="569" y="422"/>
                </a:cubicBezTo>
                <a:cubicBezTo>
                  <a:pt x="570" y="421"/>
                  <a:pt x="570" y="421"/>
                  <a:pt x="570" y="421"/>
                </a:cubicBezTo>
                <a:cubicBezTo>
                  <a:pt x="592" y="398"/>
                  <a:pt x="592" y="398"/>
                  <a:pt x="592" y="398"/>
                </a:cubicBezTo>
                <a:cubicBezTo>
                  <a:pt x="592" y="398"/>
                  <a:pt x="592" y="398"/>
                  <a:pt x="592" y="398"/>
                </a:cubicBezTo>
                <a:cubicBezTo>
                  <a:pt x="592" y="398"/>
                  <a:pt x="592" y="398"/>
                  <a:pt x="592" y="398"/>
                </a:cubicBezTo>
                <a:cubicBezTo>
                  <a:pt x="592" y="398"/>
                  <a:pt x="593" y="397"/>
                  <a:pt x="594" y="395"/>
                </a:cubicBezTo>
                <a:cubicBezTo>
                  <a:pt x="595" y="393"/>
                  <a:pt x="598" y="390"/>
                  <a:pt x="600" y="386"/>
                </a:cubicBezTo>
                <a:cubicBezTo>
                  <a:pt x="601" y="385"/>
                  <a:pt x="603" y="383"/>
                  <a:pt x="604" y="382"/>
                </a:cubicBezTo>
                <a:cubicBezTo>
                  <a:pt x="605" y="381"/>
                  <a:pt x="606" y="380"/>
                  <a:pt x="606" y="379"/>
                </a:cubicBezTo>
                <a:cubicBezTo>
                  <a:pt x="606" y="379"/>
                  <a:pt x="606" y="379"/>
                  <a:pt x="606" y="379"/>
                </a:cubicBezTo>
                <a:cubicBezTo>
                  <a:pt x="607" y="379"/>
                  <a:pt x="607" y="379"/>
                  <a:pt x="607" y="379"/>
                </a:cubicBezTo>
                <a:cubicBezTo>
                  <a:pt x="609" y="377"/>
                  <a:pt x="611" y="377"/>
                  <a:pt x="612" y="377"/>
                </a:cubicBezTo>
                <a:cubicBezTo>
                  <a:pt x="612" y="377"/>
                  <a:pt x="613" y="377"/>
                  <a:pt x="613" y="377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6"/>
                  <a:pt x="613" y="376"/>
                  <a:pt x="613" y="376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6"/>
                  <a:pt x="613" y="376"/>
                  <a:pt x="613" y="376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4" y="376"/>
                  <a:pt x="614" y="376"/>
                  <a:pt x="614" y="376"/>
                </a:cubicBezTo>
                <a:cubicBezTo>
                  <a:pt x="612" y="375"/>
                  <a:pt x="612" y="375"/>
                  <a:pt x="612" y="375"/>
                </a:cubicBezTo>
                <a:cubicBezTo>
                  <a:pt x="611" y="378"/>
                  <a:pt x="611" y="378"/>
                  <a:pt x="611" y="378"/>
                </a:cubicBezTo>
                <a:cubicBezTo>
                  <a:pt x="612" y="378"/>
                  <a:pt x="612" y="378"/>
                  <a:pt x="612" y="378"/>
                </a:cubicBezTo>
                <a:cubicBezTo>
                  <a:pt x="612" y="377"/>
                  <a:pt x="612" y="377"/>
                  <a:pt x="612" y="377"/>
                </a:cubicBezTo>
                <a:cubicBezTo>
                  <a:pt x="608" y="377"/>
                  <a:pt x="608" y="377"/>
                  <a:pt x="608" y="377"/>
                </a:cubicBezTo>
                <a:cubicBezTo>
                  <a:pt x="607" y="377"/>
                  <a:pt x="607" y="377"/>
                  <a:pt x="607" y="377"/>
                </a:cubicBezTo>
                <a:cubicBezTo>
                  <a:pt x="607" y="378"/>
                  <a:pt x="607" y="378"/>
                  <a:pt x="607" y="378"/>
                </a:cubicBezTo>
                <a:cubicBezTo>
                  <a:pt x="607" y="381"/>
                  <a:pt x="607" y="381"/>
                  <a:pt x="607" y="381"/>
                </a:cubicBezTo>
                <a:cubicBezTo>
                  <a:pt x="607" y="382"/>
                  <a:pt x="607" y="382"/>
                  <a:pt x="607" y="382"/>
                </a:cubicBezTo>
                <a:cubicBezTo>
                  <a:pt x="608" y="382"/>
                  <a:pt x="608" y="382"/>
                  <a:pt x="608" y="382"/>
                </a:cubicBezTo>
                <a:cubicBezTo>
                  <a:pt x="612" y="384"/>
                  <a:pt x="612" y="384"/>
                  <a:pt x="612" y="384"/>
                </a:cubicBezTo>
                <a:cubicBezTo>
                  <a:pt x="613" y="384"/>
                  <a:pt x="613" y="384"/>
                  <a:pt x="613" y="384"/>
                </a:cubicBezTo>
                <a:cubicBezTo>
                  <a:pt x="613" y="383"/>
                  <a:pt x="613" y="383"/>
                  <a:pt x="613" y="383"/>
                </a:cubicBezTo>
                <a:cubicBezTo>
                  <a:pt x="620" y="377"/>
                  <a:pt x="620" y="377"/>
                  <a:pt x="620" y="377"/>
                </a:cubicBezTo>
                <a:cubicBezTo>
                  <a:pt x="619" y="376"/>
                  <a:pt x="619" y="376"/>
                  <a:pt x="619" y="376"/>
                </a:cubicBezTo>
                <a:cubicBezTo>
                  <a:pt x="619" y="377"/>
                  <a:pt x="619" y="377"/>
                  <a:pt x="619" y="377"/>
                </a:cubicBezTo>
                <a:cubicBezTo>
                  <a:pt x="619" y="377"/>
                  <a:pt x="621" y="377"/>
                  <a:pt x="623" y="376"/>
                </a:cubicBezTo>
                <a:cubicBezTo>
                  <a:pt x="625" y="375"/>
                  <a:pt x="628" y="374"/>
                  <a:pt x="629" y="373"/>
                </a:cubicBezTo>
                <a:cubicBezTo>
                  <a:pt x="630" y="372"/>
                  <a:pt x="630" y="372"/>
                  <a:pt x="630" y="371"/>
                </a:cubicBezTo>
                <a:cubicBezTo>
                  <a:pt x="630" y="370"/>
                  <a:pt x="630" y="370"/>
                  <a:pt x="629" y="369"/>
                </a:cubicBezTo>
                <a:cubicBezTo>
                  <a:pt x="628" y="368"/>
                  <a:pt x="626" y="365"/>
                  <a:pt x="624" y="363"/>
                </a:cubicBezTo>
                <a:cubicBezTo>
                  <a:pt x="622" y="361"/>
                  <a:pt x="620" y="360"/>
                  <a:pt x="620" y="360"/>
                </a:cubicBezTo>
                <a:cubicBezTo>
                  <a:pt x="619" y="361"/>
                  <a:pt x="619" y="361"/>
                  <a:pt x="619" y="361"/>
                </a:cubicBezTo>
                <a:cubicBezTo>
                  <a:pt x="620" y="362"/>
                  <a:pt x="620" y="362"/>
                  <a:pt x="620" y="362"/>
                </a:cubicBezTo>
                <a:cubicBezTo>
                  <a:pt x="640" y="342"/>
                  <a:pt x="640" y="342"/>
                  <a:pt x="640" y="342"/>
                </a:cubicBezTo>
                <a:cubicBezTo>
                  <a:pt x="639" y="340"/>
                  <a:pt x="639" y="340"/>
                  <a:pt x="639" y="340"/>
                </a:cubicBezTo>
                <a:cubicBezTo>
                  <a:pt x="639" y="342"/>
                  <a:pt x="639" y="342"/>
                  <a:pt x="639" y="342"/>
                </a:cubicBezTo>
                <a:cubicBezTo>
                  <a:pt x="651" y="342"/>
                  <a:pt x="651" y="342"/>
                  <a:pt x="651" y="342"/>
                </a:cubicBezTo>
                <a:cubicBezTo>
                  <a:pt x="652" y="342"/>
                  <a:pt x="652" y="342"/>
                  <a:pt x="652" y="342"/>
                </a:cubicBezTo>
                <a:cubicBezTo>
                  <a:pt x="652" y="342"/>
                  <a:pt x="652" y="342"/>
                  <a:pt x="652" y="342"/>
                </a:cubicBezTo>
                <a:cubicBezTo>
                  <a:pt x="656" y="337"/>
                  <a:pt x="656" y="337"/>
                  <a:pt x="656" y="337"/>
                </a:cubicBezTo>
                <a:cubicBezTo>
                  <a:pt x="655" y="336"/>
                  <a:pt x="655" y="336"/>
                  <a:pt x="655" y="336"/>
                </a:cubicBezTo>
                <a:cubicBezTo>
                  <a:pt x="656" y="338"/>
                  <a:pt x="656" y="338"/>
                  <a:pt x="656" y="338"/>
                </a:cubicBezTo>
                <a:cubicBezTo>
                  <a:pt x="656" y="338"/>
                  <a:pt x="657" y="338"/>
                  <a:pt x="659" y="337"/>
                </a:cubicBezTo>
                <a:cubicBezTo>
                  <a:pt x="665" y="336"/>
                  <a:pt x="678" y="334"/>
                  <a:pt x="685" y="334"/>
                </a:cubicBezTo>
                <a:cubicBezTo>
                  <a:pt x="689" y="334"/>
                  <a:pt x="695" y="334"/>
                  <a:pt x="701" y="333"/>
                </a:cubicBezTo>
                <a:cubicBezTo>
                  <a:pt x="707" y="333"/>
                  <a:pt x="714" y="332"/>
                  <a:pt x="718" y="330"/>
                </a:cubicBezTo>
                <a:cubicBezTo>
                  <a:pt x="718" y="330"/>
                  <a:pt x="718" y="330"/>
                  <a:pt x="718" y="330"/>
                </a:cubicBezTo>
                <a:cubicBezTo>
                  <a:pt x="718" y="330"/>
                  <a:pt x="718" y="330"/>
                  <a:pt x="718" y="330"/>
                </a:cubicBezTo>
                <a:cubicBezTo>
                  <a:pt x="723" y="327"/>
                  <a:pt x="725" y="324"/>
                  <a:pt x="726" y="322"/>
                </a:cubicBezTo>
                <a:cubicBezTo>
                  <a:pt x="726" y="321"/>
                  <a:pt x="727" y="321"/>
                  <a:pt x="728" y="320"/>
                </a:cubicBezTo>
                <a:cubicBezTo>
                  <a:pt x="729" y="319"/>
                  <a:pt x="730" y="317"/>
                  <a:pt x="733" y="316"/>
                </a:cubicBezTo>
                <a:cubicBezTo>
                  <a:pt x="733" y="316"/>
                  <a:pt x="733" y="316"/>
                  <a:pt x="733" y="316"/>
                </a:cubicBezTo>
                <a:cubicBezTo>
                  <a:pt x="733" y="316"/>
                  <a:pt x="733" y="316"/>
                  <a:pt x="733" y="316"/>
                </a:cubicBezTo>
                <a:cubicBezTo>
                  <a:pt x="736" y="315"/>
                  <a:pt x="740" y="313"/>
                  <a:pt x="745" y="311"/>
                </a:cubicBezTo>
                <a:cubicBezTo>
                  <a:pt x="752" y="308"/>
                  <a:pt x="761" y="305"/>
                  <a:pt x="769" y="303"/>
                </a:cubicBezTo>
                <a:cubicBezTo>
                  <a:pt x="773" y="301"/>
                  <a:pt x="777" y="300"/>
                  <a:pt x="780" y="299"/>
                </a:cubicBezTo>
                <a:cubicBezTo>
                  <a:pt x="783" y="297"/>
                  <a:pt x="786" y="296"/>
                  <a:pt x="787" y="294"/>
                </a:cubicBezTo>
                <a:cubicBezTo>
                  <a:pt x="786" y="293"/>
                  <a:pt x="786" y="293"/>
                  <a:pt x="786" y="293"/>
                </a:cubicBezTo>
                <a:cubicBezTo>
                  <a:pt x="787" y="294"/>
                  <a:pt x="787" y="294"/>
                  <a:pt x="787" y="294"/>
                </a:cubicBezTo>
                <a:cubicBezTo>
                  <a:pt x="792" y="291"/>
                  <a:pt x="794" y="287"/>
                  <a:pt x="796" y="283"/>
                </a:cubicBezTo>
                <a:cubicBezTo>
                  <a:pt x="798" y="280"/>
                  <a:pt x="799" y="276"/>
                  <a:pt x="799" y="273"/>
                </a:cubicBezTo>
                <a:cubicBezTo>
                  <a:pt x="799" y="272"/>
                  <a:pt x="799" y="271"/>
                  <a:pt x="799" y="270"/>
                </a:cubicBezTo>
                <a:cubicBezTo>
                  <a:pt x="797" y="270"/>
                  <a:pt x="797" y="270"/>
                  <a:pt x="797" y="270"/>
                </a:cubicBezTo>
                <a:cubicBezTo>
                  <a:pt x="799" y="270"/>
                  <a:pt x="799" y="270"/>
                  <a:pt x="799" y="270"/>
                </a:cubicBezTo>
                <a:cubicBezTo>
                  <a:pt x="799" y="268"/>
                  <a:pt x="798" y="266"/>
                  <a:pt x="797" y="264"/>
                </a:cubicBezTo>
                <a:cubicBezTo>
                  <a:pt x="796" y="262"/>
                  <a:pt x="796" y="260"/>
                  <a:pt x="796" y="259"/>
                </a:cubicBezTo>
                <a:cubicBezTo>
                  <a:pt x="796" y="258"/>
                  <a:pt x="796" y="258"/>
                  <a:pt x="796" y="257"/>
                </a:cubicBezTo>
                <a:cubicBezTo>
                  <a:pt x="796" y="257"/>
                  <a:pt x="796" y="257"/>
                  <a:pt x="796" y="257"/>
                </a:cubicBezTo>
                <a:cubicBezTo>
                  <a:pt x="797" y="256"/>
                  <a:pt x="797" y="256"/>
                  <a:pt x="798" y="256"/>
                </a:cubicBezTo>
                <a:cubicBezTo>
                  <a:pt x="798" y="256"/>
                  <a:pt x="800" y="257"/>
                  <a:pt x="801" y="257"/>
                </a:cubicBezTo>
                <a:cubicBezTo>
                  <a:pt x="802" y="257"/>
                  <a:pt x="804" y="256"/>
                  <a:pt x="805" y="255"/>
                </a:cubicBezTo>
                <a:cubicBezTo>
                  <a:pt x="804" y="254"/>
                  <a:pt x="804" y="254"/>
                  <a:pt x="804" y="254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7" y="255"/>
                  <a:pt x="808" y="252"/>
                  <a:pt x="809" y="251"/>
                </a:cubicBezTo>
                <a:cubicBezTo>
                  <a:pt x="810" y="249"/>
                  <a:pt x="810" y="247"/>
                  <a:pt x="810" y="247"/>
                </a:cubicBezTo>
                <a:cubicBezTo>
                  <a:pt x="810" y="246"/>
                  <a:pt x="810" y="246"/>
                  <a:pt x="810" y="246"/>
                </a:cubicBezTo>
                <a:cubicBezTo>
                  <a:pt x="809" y="246"/>
                  <a:pt x="809" y="246"/>
                  <a:pt x="809" y="246"/>
                </a:cubicBezTo>
                <a:cubicBezTo>
                  <a:pt x="801" y="242"/>
                  <a:pt x="801" y="242"/>
                  <a:pt x="801" y="242"/>
                </a:cubicBezTo>
                <a:cubicBezTo>
                  <a:pt x="800" y="243"/>
                  <a:pt x="800" y="243"/>
                  <a:pt x="800" y="243"/>
                </a:cubicBezTo>
                <a:cubicBezTo>
                  <a:pt x="801" y="243"/>
                  <a:pt x="801" y="243"/>
                  <a:pt x="801" y="243"/>
                </a:cubicBezTo>
                <a:cubicBezTo>
                  <a:pt x="800" y="236"/>
                  <a:pt x="800" y="236"/>
                  <a:pt x="800" y="236"/>
                </a:cubicBezTo>
                <a:cubicBezTo>
                  <a:pt x="800" y="235"/>
                  <a:pt x="800" y="235"/>
                  <a:pt x="800" y="235"/>
                </a:cubicBezTo>
                <a:cubicBezTo>
                  <a:pt x="799" y="235"/>
                  <a:pt x="799" y="235"/>
                  <a:pt x="799" y="235"/>
                </a:cubicBezTo>
                <a:cubicBezTo>
                  <a:pt x="789" y="235"/>
                  <a:pt x="789" y="235"/>
                  <a:pt x="789" y="235"/>
                </a:cubicBezTo>
                <a:cubicBezTo>
                  <a:pt x="789" y="237"/>
                  <a:pt x="789" y="237"/>
                  <a:pt x="789" y="237"/>
                </a:cubicBezTo>
                <a:cubicBezTo>
                  <a:pt x="791" y="236"/>
                  <a:pt x="791" y="236"/>
                  <a:pt x="791" y="236"/>
                </a:cubicBezTo>
                <a:cubicBezTo>
                  <a:pt x="790" y="236"/>
                  <a:pt x="789" y="231"/>
                  <a:pt x="780" y="228"/>
                </a:cubicBezTo>
                <a:cubicBezTo>
                  <a:pt x="780" y="228"/>
                  <a:pt x="780" y="228"/>
                  <a:pt x="780" y="228"/>
                </a:cubicBezTo>
                <a:cubicBezTo>
                  <a:pt x="780" y="228"/>
                  <a:pt x="780" y="228"/>
                  <a:pt x="780" y="228"/>
                </a:cubicBezTo>
                <a:cubicBezTo>
                  <a:pt x="779" y="228"/>
                  <a:pt x="779" y="228"/>
                  <a:pt x="778" y="228"/>
                </a:cubicBezTo>
                <a:cubicBezTo>
                  <a:pt x="775" y="228"/>
                  <a:pt x="773" y="229"/>
                  <a:pt x="771" y="230"/>
                </a:cubicBezTo>
                <a:cubicBezTo>
                  <a:pt x="768" y="232"/>
                  <a:pt x="766" y="235"/>
                  <a:pt x="765" y="237"/>
                </a:cubicBezTo>
                <a:cubicBezTo>
                  <a:pt x="764" y="238"/>
                  <a:pt x="763" y="239"/>
                  <a:pt x="763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1"/>
                  <a:pt x="762" y="241"/>
                  <a:pt x="762" y="241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1"/>
                  <a:pt x="762" y="241"/>
                  <a:pt x="762" y="241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55" y="240"/>
                  <a:pt x="755" y="240"/>
                  <a:pt x="755" y="240"/>
                </a:cubicBezTo>
                <a:cubicBezTo>
                  <a:pt x="755" y="242"/>
                  <a:pt x="755" y="242"/>
                  <a:pt x="755" y="242"/>
                </a:cubicBezTo>
                <a:cubicBezTo>
                  <a:pt x="756" y="241"/>
                  <a:pt x="756" y="241"/>
                  <a:pt x="756" y="241"/>
                </a:cubicBezTo>
                <a:cubicBezTo>
                  <a:pt x="756" y="241"/>
                  <a:pt x="752" y="237"/>
                  <a:pt x="747" y="231"/>
                </a:cubicBezTo>
                <a:cubicBezTo>
                  <a:pt x="746" y="230"/>
                  <a:pt x="744" y="229"/>
                  <a:pt x="742" y="229"/>
                </a:cubicBezTo>
                <a:cubicBezTo>
                  <a:pt x="739" y="229"/>
                  <a:pt x="735" y="231"/>
                  <a:pt x="732" y="232"/>
                </a:cubicBezTo>
                <a:cubicBezTo>
                  <a:pt x="729" y="234"/>
                  <a:pt x="726" y="235"/>
                  <a:pt x="724" y="235"/>
                </a:cubicBezTo>
                <a:cubicBezTo>
                  <a:pt x="722" y="235"/>
                  <a:pt x="721" y="234"/>
                  <a:pt x="720" y="233"/>
                </a:cubicBezTo>
                <a:cubicBezTo>
                  <a:pt x="720" y="232"/>
                  <a:pt x="719" y="232"/>
                  <a:pt x="719" y="231"/>
                </a:cubicBezTo>
                <a:cubicBezTo>
                  <a:pt x="719" y="231"/>
                  <a:pt x="719" y="231"/>
                  <a:pt x="719" y="231"/>
                </a:cubicBezTo>
                <a:cubicBezTo>
                  <a:pt x="719" y="231"/>
                  <a:pt x="719" y="231"/>
                  <a:pt x="719" y="231"/>
                </a:cubicBezTo>
                <a:cubicBezTo>
                  <a:pt x="719" y="231"/>
                  <a:pt x="719" y="231"/>
                  <a:pt x="719" y="231"/>
                </a:cubicBezTo>
                <a:cubicBezTo>
                  <a:pt x="718" y="231"/>
                  <a:pt x="718" y="231"/>
                  <a:pt x="718" y="231"/>
                </a:cubicBezTo>
                <a:cubicBezTo>
                  <a:pt x="719" y="232"/>
                  <a:pt x="719" y="232"/>
                  <a:pt x="719" y="232"/>
                </a:cubicBezTo>
                <a:cubicBezTo>
                  <a:pt x="719" y="232"/>
                  <a:pt x="720" y="230"/>
                  <a:pt x="720" y="227"/>
                </a:cubicBezTo>
                <a:cubicBezTo>
                  <a:pt x="721" y="226"/>
                  <a:pt x="721" y="225"/>
                  <a:pt x="721" y="224"/>
                </a:cubicBezTo>
                <a:cubicBezTo>
                  <a:pt x="721" y="224"/>
                  <a:pt x="722" y="223"/>
                  <a:pt x="722" y="223"/>
                </a:cubicBezTo>
                <a:cubicBezTo>
                  <a:pt x="722" y="222"/>
                  <a:pt x="722" y="222"/>
                  <a:pt x="722" y="222"/>
                </a:cubicBezTo>
                <a:cubicBezTo>
                  <a:pt x="722" y="221"/>
                  <a:pt x="722" y="221"/>
                  <a:pt x="721" y="220"/>
                </a:cubicBezTo>
                <a:cubicBezTo>
                  <a:pt x="721" y="220"/>
                  <a:pt x="720" y="220"/>
                  <a:pt x="720" y="220"/>
                </a:cubicBezTo>
                <a:cubicBezTo>
                  <a:pt x="719" y="220"/>
                  <a:pt x="718" y="220"/>
                  <a:pt x="717" y="220"/>
                </a:cubicBezTo>
                <a:cubicBezTo>
                  <a:pt x="714" y="222"/>
                  <a:pt x="711" y="225"/>
                  <a:pt x="711" y="225"/>
                </a:cubicBezTo>
                <a:cubicBezTo>
                  <a:pt x="712" y="226"/>
                  <a:pt x="712" y="226"/>
                  <a:pt x="712" y="226"/>
                </a:cubicBezTo>
                <a:cubicBezTo>
                  <a:pt x="713" y="225"/>
                  <a:pt x="713" y="225"/>
                  <a:pt x="713" y="225"/>
                </a:cubicBezTo>
                <a:cubicBezTo>
                  <a:pt x="704" y="218"/>
                  <a:pt x="704" y="218"/>
                  <a:pt x="704" y="218"/>
                </a:cubicBezTo>
                <a:cubicBezTo>
                  <a:pt x="703" y="219"/>
                  <a:pt x="703" y="219"/>
                  <a:pt x="703" y="219"/>
                </a:cubicBezTo>
                <a:cubicBezTo>
                  <a:pt x="703" y="221"/>
                  <a:pt x="703" y="221"/>
                  <a:pt x="703" y="221"/>
                </a:cubicBezTo>
                <a:cubicBezTo>
                  <a:pt x="704" y="221"/>
                  <a:pt x="704" y="221"/>
                  <a:pt x="704" y="221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3" y="218"/>
                  <a:pt x="703" y="218"/>
                  <a:pt x="703" y="218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8"/>
                  <a:pt x="704" y="218"/>
                </a:cubicBezTo>
                <a:cubicBezTo>
                  <a:pt x="703" y="218"/>
                  <a:pt x="703" y="218"/>
                  <a:pt x="703" y="218"/>
                </a:cubicBezTo>
                <a:cubicBezTo>
                  <a:pt x="698" y="218"/>
                  <a:pt x="698" y="218"/>
                  <a:pt x="698" y="218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2" y="220"/>
                  <a:pt x="702" y="220"/>
                  <a:pt x="703" y="221"/>
                </a:cubicBezTo>
                <a:cubicBezTo>
                  <a:pt x="704" y="222"/>
                  <a:pt x="707" y="224"/>
                  <a:pt x="711" y="227"/>
                </a:cubicBezTo>
                <a:cubicBezTo>
                  <a:pt x="712" y="228"/>
                  <a:pt x="712" y="228"/>
                  <a:pt x="712" y="228"/>
                </a:cubicBezTo>
                <a:cubicBezTo>
                  <a:pt x="713" y="227"/>
                  <a:pt x="713" y="227"/>
                  <a:pt x="713" y="227"/>
                </a:cubicBezTo>
                <a:cubicBezTo>
                  <a:pt x="713" y="227"/>
                  <a:pt x="713" y="227"/>
                  <a:pt x="714" y="226"/>
                </a:cubicBezTo>
                <a:cubicBezTo>
                  <a:pt x="715" y="226"/>
                  <a:pt x="716" y="225"/>
                  <a:pt x="717" y="224"/>
                </a:cubicBezTo>
                <a:cubicBezTo>
                  <a:pt x="718" y="223"/>
                  <a:pt x="718" y="223"/>
                  <a:pt x="719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19" y="222"/>
                  <a:pt x="719" y="223"/>
                  <a:pt x="718" y="224"/>
                </a:cubicBezTo>
                <a:cubicBezTo>
                  <a:pt x="718" y="225"/>
                  <a:pt x="717" y="227"/>
                  <a:pt x="717" y="228"/>
                </a:cubicBezTo>
                <a:cubicBezTo>
                  <a:pt x="717" y="230"/>
                  <a:pt x="716" y="231"/>
                  <a:pt x="716" y="231"/>
                </a:cubicBezTo>
                <a:cubicBezTo>
                  <a:pt x="716" y="231"/>
                  <a:pt x="716" y="231"/>
                  <a:pt x="716" y="231"/>
                </a:cubicBezTo>
                <a:cubicBezTo>
                  <a:pt x="716" y="232"/>
                  <a:pt x="716" y="232"/>
                  <a:pt x="716" y="232"/>
                </a:cubicBezTo>
                <a:cubicBezTo>
                  <a:pt x="716" y="232"/>
                  <a:pt x="717" y="233"/>
                  <a:pt x="718" y="235"/>
                </a:cubicBezTo>
                <a:cubicBezTo>
                  <a:pt x="719" y="236"/>
                  <a:pt x="721" y="238"/>
                  <a:pt x="724" y="238"/>
                </a:cubicBezTo>
                <a:cubicBezTo>
                  <a:pt x="727" y="238"/>
                  <a:pt x="731" y="236"/>
                  <a:pt x="734" y="235"/>
                </a:cubicBezTo>
                <a:cubicBezTo>
                  <a:pt x="737" y="234"/>
                  <a:pt x="740" y="232"/>
                  <a:pt x="742" y="232"/>
                </a:cubicBezTo>
                <a:cubicBezTo>
                  <a:pt x="743" y="232"/>
                  <a:pt x="744" y="233"/>
                  <a:pt x="745" y="234"/>
                </a:cubicBezTo>
                <a:cubicBezTo>
                  <a:pt x="750" y="239"/>
                  <a:pt x="754" y="243"/>
                  <a:pt x="754" y="243"/>
                </a:cubicBezTo>
                <a:cubicBezTo>
                  <a:pt x="755" y="243"/>
                  <a:pt x="755" y="243"/>
                  <a:pt x="755" y="243"/>
                </a:cubicBezTo>
                <a:cubicBezTo>
                  <a:pt x="755" y="243"/>
                  <a:pt x="755" y="243"/>
                  <a:pt x="755" y="243"/>
                </a:cubicBezTo>
                <a:cubicBezTo>
                  <a:pt x="755" y="243"/>
                  <a:pt x="755" y="243"/>
                  <a:pt x="762" y="243"/>
                </a:cubicBezTo>
                <a:cubicBezTo>
                  <a:pt x="763" y="243"/>
                  <a:pt x="764" y="243"/>
                  <a:pt x="764" y="243"/>
                </a:cubicBezTo>
                <a:cubicBezTo>
                  <a:pt x="765" y="242"/>
                  <a:pt x="766" y="241"/>
                  <a:pt x="767" y="239"/>
                </a:cubicBezTo>
                <a:cubicBezTo>
                  <a:pt x="768" y="238"/>
                  <a:pt x="769" y="236"/>
                  <a:pt x="771" y="234"/>
                </a:cubicBezTo>
                <a:cubicBezTo>
                  <a:pt x="773" y="232"/>
                  <a:pt x="775" y="231"/>
                  <a:pt x="778" y="231"/>
                </a:cubicBezTo>
                <a:cubicBezTo>
                  <a:pt x="779" y="231"/>
                  <a:pt x="779" y="231"/>
                  <a:pt x="780" y="231"/>
                </a:cubicBezTo>
                <a:cubicBezTo>
                  <a:pt x="780" y="230"/>
                  <a:pt x="780" y="230"/>
                  <a:pt x="780" y="230"/>
                </a:cubicBezTo>
                <a:cubicBezTo>
                  <a:pt x="779" y="231"/>
                  <a:pt x="779" y="231"/>
                  <a:pt x="779" y="231"/>
                </a:cubicBezTo>
                <a:cubicBezTo>
                  <a:pt x="783" y="233"/>
                  <a:pt x="785" y="234"/>
                  <a:pt x="786" y="235"/>
                </a:cubicBezTo>
                <a:cubicBezTo>
                  <a:pt x="787" y="236"/>
                  <a:pt x="787" y="236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8"/>
                  <a:pt x="788" y="238"/>
                  <a:pt x="788" y="238"/>
                </a:cubicBezTo>
                <a:cubicBezTo>
                  <a:pt x="789" y="238"/>
                  <a:pt x="789" y="238"/>
                  <a:pt x="789" y="238"/>
                </a:cubicBezTo>
                <a:cubicBezTo>
                  <a:pt x="789" y="238"/>
                  <a:pt x="789" y="238"/>
                  <a:pt x="790" y="238"/>
                </a:cubicBezTo>
                <a:cubicBezTo>
                  <a:pt x="792" y="238"/>
                  <a:pt x="794" y="238"/>
                  <a:pt x="799" y="238"/>
                </a:cubicBezTo>
                <a:cubicBezTo>
                  <a:pt x="799" y="237"/>
                  <a:pt x="799" y="237"/>
                  <a:pt x="799" y="237"/>
                </a:cubicBezTo>
                <a:cubicBezTo>
                  <a:pt x="797" y="237"/>
                  <a:pt x="797" y="237"/>
                  <a:pt x="797" y="237"/>
                </a:cubicBezTo>
                <a:cubicBezTo>
                  <a:pt x="797" y="237"/>
                  <a:pt x="797" y="237"/>
                  <a:pt x="799" y="244"/>
                </a:cubicBezTo>
                <a:cubicBezTo>
                  <a:pt x="799" y="244"/>
                  <a:pt x="799" y="244"/>
                  <a:pt x="799" y="244"/>
                </a:cubicBezTo>
                <a:cubicBezTo>
                  <a:pt x="799" y="245"/>
                  <a:pt x="799" y="245"/>
                  <a:pt x="799" y="245"/>
                </a:cubicBezTo>
                <a:cubicBezTo>
                  <a:pt x="799" y="245"/>
                  <a:pt x="799" y="245"/>
                  <a:pt x="807" y="249"/>
                </a:cubicBezTo>
                <a:cubicBezTo>
                  <a:pt x="808" y="247"/>
                  <a:pt x="808" y="247"/>
                  <a:pt x="808" y="247"/>
                </a:cubicBezTo>
                <a:cubicBezTo>
                  <a:pt x="807" y="247"/>
                  <a:pt x="807" y="247"/>
                  <a:pt x="807" y="247"/>
                </a:cubicBezTo>
                <a:cubicBezTo>
                  <a:pt x="807" y="248"/>
                  <a:pt x="807" y="248"/>
                  <a:pt x="807" y="248"/>
                </a:cubicBezTo>
                <a:cubicBezTo>
                  <a:pt x="807" y="248"/>
                  <a:pt x="806" y="249"/>
                  <a:pt x="806" y="250"/>
                </a:cubicBezTo>
                <a:cubicBezTo>
                  <a:pt x="805" y="251"/>
                  <a:pt x="805" y="252"/>
                  <a:pt x="804" y="253"/>
                </a:cubicBezTo>
                <a:cubicBezTo>
                  <a:pt x="803" y="253"/>
                  <a:pt x="803" y="253"/>
                  <a:pt x="803" y="253"/>
                </a:cubicBezTo>
                <a:cubicBezTo>
                  <a:pt x="803" y="253"/>
                  <a:pt x="803" y="253"/>
                  <a:pt x="803" y="253"/>
                </a:cubicBezTo>
                <a:cubicBezTo>
                  <a:pt x="803" y="253"/>
                  <a:pt x="802" y="254"/>
                  <a:pt x="801" y="254"/>
                </a:cubicBezTo>
                <a:cubicBezTo>
                  <a:pt x="800" y="254"/>
                  <a:pt x="799" y="253"/>
                  <a:pt x="798" y="253"/>
                </a:cubicBezTo>
                <a:cubicBezTo>
                  <a:pt x="797" y="253"/>
                  <a:pt x="796" y="253"/>
                  <a:pt x="795" y="254"/>
                </a:cubicBezTo>
                <a:cubicBezTo>
                  <a:pt x="794" y="254"/>
                  <a:pt x="793" y="255"/>
                  <a:pt x="793" y="256"/>
                </a:cubicBezTo>
                <a:cubicBezTo>
                  <a:pt x="793" y="257"/>
                  <a:pt x="793" y="258"/>
                  <a:pt x="793" y="259"/>
                </a:cubicBezTo>
                <a:cubicBezTo>
                  <a:pt x="793" y="261"/>
                  <a:pt x="794" y="263"/>
                  <a:pt x="794" y="265"/>
                </a:cubicBezTo>
                <a:cubicBezTo>
                  <a:pt x="795" y="267"/>
                  <a:pt x="796" y="269"/>
                  <a:pt x="796" y="270"/>
                </a:cubicBezTo>
                <a:cubicBezTo>
                  <a:pt x="796" y="271"/>
                  <a:pt x="796" y="271"/>
                  <a:pt x="796" y="271"/>
                </a:cubicBezTo>
                <a:cubicBezTo>
                  <a:pt x="796" y="271"/>
                  <a:pt x="796" y="271"/>
                  <a:pt x="796" y="271"/>
                </a:cubicBezTo>
                <a:cubicBezTo>
                  <a:pt x="796" y="271"/>
                  <a:pt x="796" y="272"/>
                  <a:pt x="796" y="273"/>
                </a:cubicBezTo>
                <a:cubicBezTo>
                  <a:pt x="796" y="275"/>
                  <a:pt x="795" y="279"/>
                  <a:pt x="794" y="282"/>
                </a:cubicBezTo>
                <a:cubicBezTo>
                  <a:pt x="792" y="286"/>
                  <a:pt x="789" y="289"/>
                  <a:pt x="786" y="292"/>
                </a:cubicBezTo>
                <a:cubicBezTo>
                  <a:pt x="786" y="292"/>
                  <a:pt x="786" y="292"/>
                  <a:pt x="786" y="292"/>
                </a:cubicBezTo>
                <a:cubicBezTo>
                  <a:pt x="786" y="292"/>
                  <a:pt x="786" y="292"/>
                  <a:pt x="786" y="292"/>
                </a:cubicBezTo>
                <a:cubicBezTo>
                  <a:pt x="784" y="294"/>
                  <a:pt x="780" y="295"/>
                  <a:pt x="776" y="297"/>
                </a:cubicBezTo>
                <a:cubicBezTo>
                  <a:pt x="769" y="300"/>
                  <a:pt x="760" y="303"/>
                  <a:pt x="752" y="305"/>
                </a:cubicBezTo>
                <a:cubicBezTo>
                  <a:pt x="743" y="308"/>
                  <a:pt x="736" y="311"/>
                  <a:pt x="732" y="314"/>
                </a:cubicBezTo>
                <a:cubicBezTo>
                  <a:pt x="732" y="315"/>
                  <a:pt x="732" y="315"/>
                  <a:pt x="732" y="315"/>
                </a:cubicBezTo>
                <a:cubicBezTo>
                  <a:pt x="732" y="313"/>
                  <a:pt x="732" y="313"/>
                  <a:pt x="732" y="313"/>
                </a:cubicBezTo>
                <a:cubicBezTo>
                  <a:pt x="729" y="315"/>
                  <a:pt x="727" y="316"/>
                  <a:pt x="726" y="317"/>
                </a:cubicBezTo>
                <a:cubicBezTo>
                  <a:pt x="724" y="319"/>
                  <a:pt x="723" y="321"/>
                  <a:pt x="722" y="322"/>
                </a:cubicBezTo>
                <a:cubicBezTo>
                  <a:pt x="721" y="324"/>
                  <a:pt x="720" y="325"/>
                  <a:pt x="717" y="327"/>
                </a:cubicBezTo>
                <a:cubicBezTo>
                  <a:pt x="718" y="328"/>
                  <a:pt x="718" y="328"/>
                  <a:pt x="718" y="328"/>
                </a:cubicBezTo>
                <a:cubicBezTo>
                  <a:pt x="717" y="327"/>
                  <a:pt x="717" y="327"/>
                  <a:pt x="717" y="327"/>
                </a:cubicBezTo>
                <a:cubicBezTo>
                  <a:pt x="713" y="329"/>
                  <a:pt x="707" y="330"/>
                  <a:pt x="701" y="330"/>
                </a:cubicBezTo>
                <a:cubicBezTo>
                  <a:pt x="695" y="331"/>
                  <a:pt x="689" y="331"/>
                  <a:pt x="685" y="331"/>
                </a:cubicBezTo>
                <a:cubicBezTo>
                  <a:pt x="680" y="331"/>
                  <a:pt x="673" y="332"/>
                  <a:pt x="667" y="333"/>
                </a:cubicBezTo>
                <a:cubicBezTo>
                  <a:pt x="660" y="334"/>
                  <a:pt x="655" y="335"/>
                  <a:pt x="655" y="335"/>
                </a:cubicBezTo>
                <a:cubicBezTo>
                  <a:pt x="655" y="335"/>
                  <a:pt x="655" y="335"/>
                  <a:pt x="655" y="335"/>
                </a:cubicBezTo>
                <a:cubicBezTo>
                  <a:pt x="654" y="335"/>
                  <a:pt x="654" y="335"/>
                  <a:pt x="654" y="335"/>
                </a:cubicBezTo>
                <a:cubicBezTo>
                  <a:pt x="654" y="335"/>
                  <a:pt x="654" y="335"/>
                  <a:pt x="650" y="339"/>
                </a:cubicBezTo>
                <a:cubicBezTo>
                  <a:pt x="651" y="340"/>
                  <a:pt x="651" y="340"/>
                  <a:pt x="651" y="340"/>
                </a:cubicBezTo>
                <a:cubicBezTo>
                  <a:pt x="651" y="339"/>
                  <a:pt x="651" y="339"/>
                  <a:pt x="651" y="339"/>
                </a:cubicBezTo>
                <a:cubicBezTo>
                  <a:pt x="651" y="339"/>
                  <a:pt x="651" y="339"/>
                  <a:pt x="639" y="339"/>
                </a:cubicBezTo>
                <a:cubicBezTo>
                  <a:pt x="639" y="339"/>
                  <a:pt x="639" y="339"/>
                  <a:pt x="639" y="339"/>
                </a:cubicBezTo>
                <a:cubicBezTo>
                  <a:pt x="638" y="339"/>
                  <a:pt x="638" y="339"/>
                  <a:pt x="638" y="339"/>
                </a:cubicBezTo>
                <a:cubicBezTo>
                  <a:pt x="638" y="339"/>
                  <a:pt x="638" y="339"/>
                  <a:pt x="618" y="360"/>
                </a:cubicBezTo>
                <a:cubicBezTo>
                  <a:pt x="617" y="361"/>
                  <a:pt x="617" y="361"/>
                  <a:pt x="617" y="361"/>
                </a:cubicBezTo>
                <a:cubicBezTo>
                  <a:pt x="618" y="362"/>
                  <a:pt x="618" y="362"/>
                  <a:pt x="618" y="362"/>
                </a:cubicBezTo>
                <a:cubicBezTo>
                  <a:pt x="618" y="362"/>
                  <a:pt x="619" y="362"/>
                  <a:pt x="619" y="363"/>
                </a:cubicBezTo>
                <a:cubicBezTo>
                  <a:pt x="621" y="364"/>
                  <a:pt x="623" y="366"/>
                  <a:pt x="624" y="368"/>
                </a:cubicBezTo>
                <a:cubicBezTo>
                  <a:pt x="625" y="369"/>
                  <a:pt x="626" y="370"/>
                  <a:pt x="626" y="370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0"/>
                  <a:pt x="627" y="370"/>
                  <a:pt x="627" y="370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0"/>
                  <a:pt x="627" y="370"/>
                  <a:pt x="627" y="370"/>
                </a:cubicBezTo>
                <a:cubicBezTo>
                  <a:pt x="626" y="371"/>
                  <a:pt x="624" y="372"/>
                  <a:pt x="622" y="373"/>
                </a:cubicBezTo>
                <a:cubicBezTo>
                  <a:pt x="621" y="373"/>
                  <a:pt x="620" y="374"/>
                  <a:pt x="620" y="374"/>
                </a:cubicBezTo>
                <a:cubicBezTo>
                  <a:pt x="619" y="374"/>
                  <a:pt x="619" y="374"/>
                  <a:pt x="619" y="374"/>
                </a:cubicBezTo>
                <a:cubicBezTo>
                  <a:pt x="618" y="374"/>
                  <a:pt x="618" y="374"/>
                  <a:pt x="618" y="374"/>
                </a:cubicBezTo>
                <a:cubicBezTo>
                  <a:pt x="618" y="374"/>
                  <a:pt x="618" y="374"/>
                  <a:pt x="618" y="374"/>
                </a:cubicBezTo>
                <a:cubicBezTo>
                  <a:pt x="618" y="374"/>
                  <a:pt x="618" y="374"/>
                  <a:pt x="617" y="375"/>
                </a:cubicBezTo>
                <a:cubicBezTo>
                  <a:pt x="616" y="376"/>
                  <a:pt x="615" y="378"/>
                  <a:pt x="611" y="381"/>
                </a:cubicBezTo>
                <a:cubicBezTo>
                  <a:pt x="612" y="382"/>
                  <a:pt x="612" y="382"/>
                  <a:pt x="612" y="382"/>
                </a:cubicBezTo>
                <a:cubicBezTo>
                  <a:pt x="613" y="381"/>
                  <a:pt x="613" y="381"/>
                  <a:pt x="613" y="381"/>
                </a:cubicBezTo>
                <a:cubicBezTo>
                  <a:pt x="613" y="381"/>
                  <a:pt x="613" y="381"/>
                  <a:pt x="609" y="380"/>
                </a:cubicBezTo>
                <a:cubicBezTo>
                  <a:pt x="608" y="381"/>
                  <a:pt x="608" y="381"/>
                  <a:pt x="608" y="381"/>
                </a:cubicBezTo>
                <a:cubicBezTo>
                  <a:pt x="610" y="381"/>
                  <a:pt x="610" y="381"/>
                  <a:pt x="610" y="381"/>
                </a:cubicBezTo>
                <a:cubicBezTo>
                  <a:pt x="610" y="381"/>
                  <a:pt x="610" y="381"/>
                  <a:pt x="610" y="378"/>
                </a:cubicBezTo>
                <a:cubicBezTo>
                  <a:pt x="608" y="378"/>
                  <a:pt x="608" y="378"/>
                  <a:pt x="608" y="378"/>
                </a:cubicBezTo>
                <a:cubicBezTo>
                  <a:pt x="608" y="380"/>
                  <a:pt x="608" y="380"/>
                  <a:pt x="608" y="380"/>
                </a:cubicBezTo>
                <a:cubicBezTo>
                  <a:pt x="608" y="380"/>
                  <a:pt x="608" y="380"/>
                  <a:pt x="612" y="380"/>
                </a:cubicBezTo>
                <a:cubicBezTo>
                  <a:pt x="613" y="380"/>
                  <a:pt x="613" y="380"/>
                  <a:pt x="613" y="380"/>
                </a:cubicBezTo>
                <a:cubicBezTo>
                  <a:pt x="614" y="379"/>
                  <a:pt x="614" y="379"/>
                  <a:pt x="614" y="379"/>
                </a:cubicBezTo>
                <a:cubicBezTo>
                  <a:pt x="614" y="379"/>
                  <a:pt x="614" y="379"/>
                  <a:pt x="615" y="376"/>
                </a:cubicBezTo>
                <a:cubicBezTo>
                  <a:pt x="616" y="375"/>
                  <a:pt x="616" y="375"/>
                  <a:pt x="616" y="375"/>
                </a:cubicBezTo>
                <a:cubicBezTo>
                  <a:pt x="614" y="374"/>
                  <a:pt x="614" y="374"/>
                  <a:pt x="614" y="374"/>
                </a:cubicBezTo>
                <a:cubicBezTo>
                  <a:pt x="614" y="374"/>
                  <a:pt x="613" y="374"/>
                  <a:pt x="612" y="374"/>
                </a:cubicBezTo>
                <a:cubicBezTo>
                  <a:pt x="610" y="374"/>
                  <a:pt x="607" y="374"/>
                  <a:pt x="604" y="377"/>
                </a:cubicBezTo>
                <a:cubicBezTo>
                  <a:pt x="605" y="378"/>
                  <a:pt x="605" y="378"/>
                  <a:pt x="605" y="378"/>
                </a:cubicBezTo>
                <a:cubicBezTo>
                  <a:pt x="605" y="377"/>
                  <a:pt x="605" y="377"/>
                  <a:pt x="605" y="377"/>
                </a:cubicBezTo>
                <a:cubicBezTo>
                  <a:pt x="603" y="378"/>
                  <a:pt x="602" y="379"/>
                  <a:pt x="600" y="381"/>
                </a:cubicBezTo>
                <a:cubicBezTo>
                  <a:pt x="595" y="387"/>
                  <a:pt x="589" y="396"/>
                  <a:pt x="589" y="396"/>
                </a:cubicBezTo>
                <a:cubicBezTo>
                  <a:pt x="591" y="397"/>
                  <a:pt x="591" y="397"/>
                  <a:pt x="591" y="397"/>
                </a:cubicBezTo>
                <a:cubicBezTo>
                  <a:pt x="590" y="396"/>
                  <a:pt x="590" y="396"/>
                  <a:pt x="590" y="396"/>
                </a:cubicBezTo>
                <a:cubicBezTo>
                  <a:pt x="590" y="396"/>
                  <a:pt x="590" y="396"/>
                  <a:pt x="568" y="419"/>
                </a:cubicBezTo>
                <a:cubicBezTo>
                  <a:pt x="569" y="420"/>
                  <a:pt x="569" y="420"/>
                  <a:pt x="569" y="420"/>
                </a:cubicBezTo>
                <a:cubicBezTo>
                  <a:pt x="569" y="419"/>
                  <a:pt x="569" y="419"/>
                  <a:pt x="569" y="419"/>
                </a:cubicBezTo>
                <a:cubicBezTo>
                  <a:pt x="569" y="419"/>
                  <a:pt x="569" y="419"/>
                  <a:pt x="564" y="417"/>
                </a:cubicBezTo>
                <a:cubicBezTo>
                  <a:pt x="562" y="417"/>
                  <a:pt x="562" y="417"/>
                  <a:pt x="562" y="417"/>
                </a:cubicBezTo>
                <a:cubicBezTo>
                  <a:pt x="562" y="419"/>
                  <a:pt x="562" y="419"/>
                  <a:pt x="562" y="419"/>
                </a:cubicBezTo>
                <a:cubicBezTo>
                  <a:pt x="562" y="419"/>
                  <a:pt x="562" y="419"/>
                  <a:pt x="561" y="429"/>
                </a:cubicBezTo>
                <a:cubicBezTo>
                  <a:pt x="562" y="430"/>
                  <a:pt x="562" y="430"/>
                  <a:pt x="562" y="430"/>
                </a:cubicBezTo>
                <a:cubicBezTo>
                  <a:pt x="561" y="429"/>
                  <a:pt x="561" y="429"/>
                  <a:pt x="561" y="429"/>
                </a:cubicBezTo>
                <a:cubicBezTo>
                  <a:pt x="561" y="429"/>
                  <a:pt x="561" y="429"/>
                  <a:pt x="530" y="469"/>
                </a:cubicBezTo>
                <a:cubicBezTo>
                  <a:pt x="530" y="470"/>
                  <a:pt x="530" y="470"/>
                  <a:pt x="530" y="470"/>
                </a:cubicBezTo>
                <a:cubicBezTo>
                  <a:pt x="530" y="470"/>
                  <a:pt x="530" y="470"/>
                  <a:pt x="530" y="470"/>
                </a:cubicBezTo>
                <a:cubicBezTo>
                  <a:pt x="530" y="470"/>
                  <a:pt x="532" y="482"/>
                  <a:pt x="534" y="494"/>
                </a:cubicBezTo>
                <a:cubicBezTo>
                  <a:pt x="536" y="500"/>
                  <a:pt x="537" y="506"/>
                  <a:pt x="539" y="511"/>
                </a:cubicBezTo>
                <a:cubicBezTo>
                  <a:pt x="540" y="514"/>
                  <a:pt x="540" y="516"/>
                  <a:pt x="541" y="518"/>
                </a:cubicBezTo>
                <a:cubicBezTo>
                  <a:pt x="542" y="520"/>
                  <a:pt x="543" y="521"/>
                  <a:pt x="544" y="522"/>
                </a:cubicBezTo>
                <a:cubicBezTo>
                  <a:pt x="544" y="522"/>
                  <a:pt x="544" y="522"/>
                  <a:pt x="544" y="522"/>
                </a:cubicBezTo>
                <a:cubicBezTo>
                  <a:pt x="544" y="522"/>
                  <a:pt x="544" y="522"/>
                  <a:pt x="544" y="522"/>
                </a:cubicBezTo>
                <a:cubicBezTo>
                  <a:pt x="551" y="528"/>
                  <a:pt x="559" y="528"/>
                  <a:pt x="560" y="528"/>
                </a:cubicBezTo>
                <a:cubicBezTo>
                  <a:pt x="560" y="527"/>
                  <a:pt x="560" y="527"/>
                  <a:pt x="560" y="527"/>
                </a:cubicBezTo>
                <a:cubicBezTo>
                  <a:pt x="558" y="527"/>
                  <a:pt x="558" y="527"/>
                  <a:pt x="558" y="527"/>
                </a:cubicBezTo>
                <a:cubicBezTo>
                  <a:pt x="558" y="527"/>
                  <a:pt x="558" y="527"/>
                  <a:pt x="558" y="535"/>
                </a:cubicBezTo>
                <a:cubicBezTo>
                  <a:pt x="560" y="535"/>
                  <a:pt x="560" y="535"/>
                  <a:pt x="560" y="535"/>
                </a:cubicBezTo>
                <a:cubicBezTo>
                  <a:pt x="559" y="534"/>
                  <a:pt x="559" y="534"/>
                  <a:pt x="559" y="534"/>
                </a:cubicBezTo>
                <a:cubicBezTo>
                  <a:pt x="559" y="534"/>
                  <a:pt x="559" y="534"/>
                  <a:pt x="546" y="544"/>
                </a:cubicBezTo>
                <a:cubicBezTo>
                  <a:pt x="547" y="546"/>
                  <a:pt x="547" y="546"/>
                  <a:pt x="547" y="546"/>
                </a:cubicBezTo>
                <a:cubicBezTo>
                  <a:pt x="547" y="544"/>
                  <a:pt x="547" y="544"/>
                  <a:pt x="547" y="544"/>
                </a:cubicBezTo>
                <a:cubicBezTo>
                  <a:pt x="547" y="544"/>
                  <a:pt x="547" y="544"/>
                  <a:pt x="527" y="551"/>
                </a:cubicBezTo>
                <a:cubicBezTo>
                  <a:pt x="526" y="551"/>
                  <a:pt x="526" y="551"/>
                  <a:pt x="526" y="551"/>
                </a:cubicBezTo>
                <a:cubicBezTo>
                  <a:pt x="526" y="551"/>
                  <a:pt x="526" y="551"/>
                  <a:pt x="526" y="551"/>
                </a:cubicBezTo>
                <a:cubicBezTo>
                  <a:pt x="526" y="551"/>
                  <a:pt x="526" y="551"/>
                  <a:pt x="512" y="566"/>
                </a:cubicBezTo>
                <a:cubicBezTo>
                  <a:pt x="514" y="567"/>
                  <a:pt x="514" y="567"/>
                  <a:pt x="514" y="567"/>
                </a:cubicBezTo>
                <a:cubicBezTo>
                  <a:pt x="514" y="566"/>
                  <a:pt x="514" y="566"/>
                  <a:pt x="514" y="566"/>
                </a:cubicBezTo>
                <a:cubicBezTo>
                  <a:pt x="514" y="566"/>
                  <a:pt x="514" y="566"/>
                  <a:pt x="509" y="564"/>
                </a:cubicBezTo>
                <a:cubicBezTo>
                  <a:pt x="507" y="564"/>
                  <a:pt x="507" y="564"/>
                  <a:pt x="507" y="564"/>
                </a:cubicBezTo>
                <a:cubicBezTo>
                  <a:pt x="507" y="565"/>
                  <a:pt x="507" y="565"/>
                  <a:pt x="507" y="565"/>
                </a:cubicBezTo>
                <a:cubicBezTo>
                  <a:pt x="507" y="565"/>
                  <a:pt x="507" y="565"/>
                  <a:pt x="504" y="576"/>
                </a:cubicBezTo>
                <a:cubicBezTo>
                  <a:pt x="505" y="577"/>
                  <a:pt x="505" y="577"/>
                  <a:pt x="505" y="577"/>
                </a:cubicBezTo>
                <a:cubicBezTo>
                  <a:pt x="506" y="575"/>
                  <a:pt x="506" y="575"/>
                  <a:pt x="506" y="575"/>
                </a:cubicBezTo>
                <a:cubicBezTo>
                  <a:pt x="506" y="575"/>
                  <a:pt x="505" y="575"/>
                  <a:pt x="503" y="575"/>
                </a:cubicBezTo>
                <a:cubicBezTo>
                  <a:pt x="502" y="575"/>
                  <a:pt x="501" y="575"/>
                  <a:pt x="500" y="576"/>
                </a:cubicBezTo>
                <a:cubicBezTo>
                  <a:pt x="498" y="576"/>
                  <a:pt x="497" y="577"/>
                  <a:pt x="496" y="578"/>
                </a:cubicBezTo>
                <a:cubicBezTo>
                  <a:pt x="496" y="579"/>
                  <a:pt x="496" y="579"/>
                  <a:pt x="496" y="579"/>
                </a:cubicBezTo>
                <a:cubicBezTo>
                  <a:pt x="496" y="579"/>
                  <a:pt x="496" y="579"/>
                  <a:pt x="496" y="579"/>
                </a:cubicBezTo>
                <a:cubicBezTo>
                  <a:pt x="493" y="584"/>
                  <a:pt x="491" y="594"/>
                  <a:pt x="491" y="594"/>
                </a:cubicBezTo>
                <a:cubicBezTo>
                  <a:pt x="492" y="594"/>
                  <a:pt x="492" y="594"/>
                  <a:pt x="492" y="594"/>
                </a:cubicBezTo>
                <a:cubicBezTo>
                  <a:pt x="492" y="593"/>
                  <a:pt x="492" y="593"/>
                  <a:pt x="492" y="593"/>
                </a:cubicBezTo>
                <a:cubicBezTo>
                  <a:pt x="492" y="593"/>
                  <a:pt x="492" y="593"/>
                  <a:pt x="485" y="594"/>
                </a:cubicBezTo>
                <a:cubicBezTo>
                  <a:pt x="484" y="594"/>
                  <a:pt x="484" y="594"/>
                  <a:pt x="484" y="594"/>
                </a:cubicBezTo>
                <a:cubicBezTo>
                  <a:pt x="484" y="595"/>
                  <a:pt x="484" y="595"/>
                  <a:pt x="484" y="595"/>
                </a:cubicBezTo>
                <a:cubicBezTo>
                  <a:pt x="484" y="595"/>
                  <a:pt x="484" y="595"/>
                  <a:pt x="474" y="614"/>
                </a:cubicBezTo>
                <a:cubicBezTo>
                  <a:pt x="474" y="615"/>
                  <a:pt x="474" y="615"/>
                  <a:pt x="474" y="615"/>
                </a:cubicBezTo>
                <a:cubicBezTo>
                  <a:pt x="475" y="615"/>
                  <a:pt x="475" y="615"/>
                  <a:pt x="475" y="615"/>
                </a:cubicBezTo>
                <a:cubicBezTo>
                  <a:pt x="475" y="615"/>
                  <a:pt x="475" y="615"/>
                  <a:pt x="480" y="622"/>
                </a:cubicBezTo>
                <a:cubicBezTo>
                  <a:pt x="481" y="623"/>
                  <a:pt x="481" y="623"/>
                  <a:pt x="481" y="623"/>
                </a:cubicBezTo>
                <a:cubicBezTo>
                  <a:pt x="482" y="622"/>
                  <a:pt x="482" y="622"/>
                  <a:pt x="482" y="622"/>
                </a:cubicBezTo>
                <a:cubicBezTo>
                  <a:pt x="482" y="622"/>
                  <a:pt x="482" y="622"/>
                  <a:pt x="488" y="617"/>
                </a:cubicBezTo>
                <a:cubicBezTo>
                  <a:pt x="487" y="616"/>
                  <a:pt x="487" y="616"/>
                  <a:pt x="487" y="616"/>
                </a:cubicBezTo>
                <a:cubicBezTo>
                  <a:pt x="485" y="616"/>
                  <a:pt x="485" y="616"/>
                  <a:pt x="485" y="616"/>
                </a:cubicBezTo>
                <a:cubicBezTo>
                  <a:pt x="485" y="616"/>
                  <a:pt x="485" y="616"/>
                  <a:pt x="485" y="617"/>
                </a:cubicBezTo>
                <a:cubicBezTo>
                  <a:pt x="485" y="619"/>
                  <a:pt x="486" y="621"/>
                  <a:pt x="486" y="627"/>
                </a:cubicBezTo>
                <a:cubicBezTo>
                  <a:pt x="488" y="627"/>
                  <a:pt x="488" y="627"/>
                  <a:pt x="488" y="627"/>
                </a:cubicBezTo>
                <a:cubicBezTo>
                  <a:pt x="488" y="625"/>
                  <a:pt x="488" y="625"/>
                  <a:pt x="488" y="625"/>
                </a:cubicBezTo>
                <a:cubicBezTo>
                  <a:pt x="488" y="625"/>
                  <a:pt x="488" y="625"/>
                  <a:pt x="467" y="628"/>
                </a:cubicBezTo>
                <a:cubicBezTo>
                  <a:pt x="468" y="629"/>
                  <a:pt x="468" y="629"/>
                  <a:pt x="468" y="629"/>
                </a:cubicBezTo>
                <a:cubicBezTo>
                  <a:pt x="469" y="628"/>
                  <a:pt x="469" y="628"/>
                  <a:pt x="469" y="628"/>
                </a:cubicBezTo>
                <a:cubicBezTo>
                  <a:pt x="469" y="628"/>
                  <a:pt x="468" y="627"/>
                  <a:pt x="467" y="627"/>
                </a:cubicBezTo>
                <a:cubicBezTo>
                  <a:pt x="466" y="626"/>
                  <a:pt x="464" y="625"/>
                  <a:pt x="462" y="625"/>
                </a:cubicBezTo>
                <a:cubicBezTo>
                  <a:pt x="462" y="625"/>
                  <a:pt x="461" y="625"/>
                  <a:pt x="461" y="625"/>
                </a:cubicBezTo>
                <a:cubicBezTo>
                  <a:pt x="460" y="626"/>
                  <a:pt x="457" y="627"/>
                  <a:pt x="456" y="628"/>
                </a:cubicBezTo>
                <a:cubicBezTo>
                  <a:pt x="454" y="628"/>
                  <a:pt x="452" y="629"/>
                  <a:pt x="452" y="629"/>
                </a:cubicBezTo>
                <a:cubicBezTo>
                  <a:pt x="453" y="631"/>
                  <a:pt x="453" y="631"/>
                  <a:pt x="453" y="631"/>
                </a:cubicBezTo>
                <a:cubicBezTo>
                  <a:pt x="454" y="630"/>
                  <a:pt x="454" y="630"/>
                  <a:pt x="454" y="630"/>
                </a:cubicBezTo>
                <a:cubicBezTo>
                  <a:pt x="454" y="630"/>
                  <a:pt x="453" y="628"/>
                  <a:pt x="451" y="626"/>
                </a:cubicBezTo>
                <a:cubicBezTo>
                  <a:pt x="448" y="625"/>
                  <a:pt x="446" y="623"/>
                  <a:pt x="442" y="623"/>
                </a:cubicBezTo>
                <a:cubicBezTo>
                  <a:pt x="441" y="623"/>
                  <a:pt x="440" y="623"/>
                  <a:pt x="439" y="624"/>
                </a:cubicBezTo>
                <a:cubicBezTo>
                  <a:pt x="439" y="625"/>
                  <a:pt x="439" y="625"/>
                  <a:pt x="439" y="625"/>
                </a:cubicBezTo>
                <a:cubicBezTo>
                  <a:pt x="439" y="624"/>
                  <a:pt x="439" y="624"/>
                  <a:pt x="439" y="624"/>
                </a:cubicBezTo>
                <a:cubicBezTo>
                  <a:pt x="437" y="624"/>
                  <a:pt x="435" y="624"/>
                  <a:pt x="434" y="625"/>
                </a:cubicBezTo>
                <a:cubicBezTo>
                  <a:pt x="429" y="628"/>
                  <a:pt x="427" y="634"/>
                  <a:pt x="427" y="634"/>
                </a:cubicBezTo>
                <a:cubicBezTo>
                  <a:pt x="428" y="635"/>
                  <a:pt x="428" y="635"/>
                  <a:pt x="428" y="635"/>
                </a:cubicBezTo>
                <a:cubicBezTo>
                  <a:pt x="428" y="633"/>
                  <a:pt x="428" y="633"/>
                  <a:pt x="428" y="633"/>
                </a:cubicBezTo>
                <a:cubicBezTo>
                  <a:pt x="428" y="633"/>
                  <a:pt x="428" y="633"/>
                  <a:pt x="423" y="633"/>
                </a:cubicBezTo>
                <a:cubicBezTo>
                  <a:pt x="423" y="633"/>
                  <a:pt x="423" y="633"/>
                  <a:pt x="423" y="633"/>
                </a:cubicBezTo>
                <a:cubicBezTo>
                  <a:pt x="422" y="633"/>
                  <a:pt x="422" y="633"/>
                  <a:pt x="422" y="633"/>
                </a:cubicBezTo>
                <a:cubicBezTo>
                  <a:pt x="422" y="633"/>
                  <a:pt x="422" y="633"/>
                  <a:pt x="402" y="648"/>
                </a:cubicBezTo>
                <a:cubicBezTo>
                  <a:pt x="402" y="649"/>
                  <a:pt x="402" y="649"/>
                  <a:pt x="402" y="649"/>
                </a:cubicBezTo>
                <a:cubicBezTo>
                  <a:pt x="401" y="649"/>
                  <a:pt x="401" y="649"/>
                  <a:pt x="401" y="649"/>
                </a:cubicBezTo>
                <a:cubicBezTo>
                  <a:pt x="401" y="649"/>
                  <a:pt x="401" y="649"/>
                  <a:pt x="400" y="652"/>
                </a:cubicBezTo>
                <a:cubicBezTo>
                  <a:pt x="399" y="655"/>
                  <a:pt x="397" y="660"/>
                  <a:pt x="393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4" y="671"/>
                  <a:pt x="394" y="671"/>
                  <a:pt x="394" y="671"/>
                </a:cubicBezTo>
                <a:cubicBezTo>
                  <a:pt x="394" y="671"/>
                  <a:pt x="394" y="671"/>
                  <a:pt x="385" y="675"/>
                </a:cubicBezTo>
                <a:cubicBezTo>
                  <a:pt x="384" y="675"/>
                  <a:pt x="384" y="675"/>
                  <a:pt x="384" y="675"/>
                </a:cubicBezTo>
                <a:cubicBezTo>
                  <a:pt x="384" y="675"/>
                  <a:pt x="384" y="675"/>
                  <a:pt x="384" y="675"/>
                </a:cubicBezTo>
                <a:cubicBezTo>
                  <a:pt x="384" y="675"/>
                  <a:pt x="384" y="675"/>
                  <a:pt x="369" y="687"/>
                </a:cubicBezTo>
                <a:cubicBezTo>
                  <a:pt x="370" y="689"/>
                  <a:pt x="370" y="689"/>
                  <a:pt x="370" y="689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5"/>
                  <a:pt x="369" y="681"/>
                </a:cubicBezTo>
                <a:cubicBezTo>
                  <a:pt x="367" y="677"/>
                  <a:pt x="363" y="673"/>
                  <a:pt x="356" y="672"/>
                </a:cubicBezTo>
                <a:cubicBezTo>
                  <a:pt x="355" y="672"/>
                  <a:pt x="354" y="672"/>
                  <a:pt x="353" y="672"/>
                </a:cubicBezTo>
                <a:cubicBezTo>
                  <a:pt x="347" y="672"/>
                  <a:pt x="343" y="675"/>
                  <a:pt x="340" y="677"/>
                </a:cubicBezTo>
                <a:cubicBezTo>
                  <a:pt x="338" y="680"/>
                  <a:pt x="337" y="683"/>
                  <a:pt x="337" y="683"/>
                </a:cubicBezTo>
                <a:cubicBezTo>
                  <a:pt x="338" y="683"/>
                  <a:pt x="338" y="683"/>
                  <a:pt x="338" y="683"/>
                </a:cubicBezTo>
                <a:cubicBezTo>
                  <a:pt x="338" y="682"/>
                  <a:pt x="338" y="682"/>
                  <a:pt x="338" y="682"/>
                </a:cubicBezTo>
                <a:cubicBezTo>
                  <a:pt x="338" y="682"/>
                  <a:pt x="338" y="682"/>
                  <a:pt x="330" y="682"/>
                </a:cubicBezTo>
                <a:cubicBezTo>
                  <a:pt x="330" y="683"/>
                  <a:pt x="330" y="683"/>
                  <a:pt x="330" y="683"/>
                </a:cubicBezTo>
                <a:cubicBezTo>
                  <a:pt x="330" y="682"/>
                  <a:pt x="330" y="682"/>
                  <a:pt x="330" y="682"/>
                </a:cubicBezTo>
                <a:cubicBezTo>
                  <a:pt x="330" y="682"/>
                  <a:pt x="330" y="682"/>
                  <a:pt x="295" y="672"/>
                </a:cubicBezTo>
                <a:cubicBezTo>
                  <a:pt x="295" y="672"/>
                  <a:pt x="295" y="672"/>
                  <a:pt x="295" y="672"/>
                </a:cubicBezTo>
                <a:cubicBezTo>
                  <a:pt x="295" y="672"/>
                  <a:pt x="295" y="672"/>
                  <a:pt x="295" y="672"/>
                </a:cubicBezTo>
                <a:cubicBezTo>
                  <a:pt x="295" y="672"/>
                  <a:pt x="295" y="672"/>
                  <a:pt x="280" y="674"/>
                </a:cubicBezTo>
                <a:cubicBezTo>
                  <a:pt x="280" y="675"/>
                  <a:pt x="280" y="675"/>
                  <a:pt x="280" y="675"/>
                </a:cubicBezTo>
                <a:cubicBezTo>
                  <a:pt x="280" y="674"/>
                  <a:pt x="280" y="674"/>
                  <a:pt x="280" y="674"/>
                </a:cubicBezTo>
                <a:cubicBezTo>
                  <a:pt x="280" y="674"/>
                  <a:pt x="280" y="674"/>
                  <a:pt x="260" y="666"/>
                </a:cubicBezTo>
                <a:cubicBezTo>
                  <a:pt x="260" y="666"/>
                  <a:pt x="260" y="666"/>
                  <a:pt x="260" y="666"/>
                </a:cubicBezTo>
                <a:cubicBezTo>
                  <a:pt x="260" y="666"/>
                  <a:pt x="260" y="666"/>
                  <a:pt x="260" y="666"/>
                </a:cubicBezTo>
                <a:cubicBezTo>
                  <a:pt x="260" y="666"/>
                  <a:pt x="260" y="666"/>
                  <a:pt x="225" y="663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10" y="661"/>
                </a:cubicBezTo>
                <a:cubicBezTo>
                  <a:pt x="209" y="661"/>
                  <a:pt x="209" y="661"/>
                  <a:pt x="209" y="661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8" y="662"/>
                  <a:pt x="203" y="667"/>
                  <a:pt x="191" y="672"/>
                </a:cubicBezTo>
                <a:cubicBezTo>
                  <a:pt x="191" y="672"/>
                  <a:pt x="191" y="672"/>
                  <a:pt x="191" y="672"/>
                </a:cubicBezTo>
                <a:cubicBezTo>
                  <a:pt x="191" y="672"/>
                  <a:pt x="191" y="672"/>
                  <a:pt x="191" y="672"/>
                </a:cubicBezTo>
                <a:cubicBezTo>
                  <a:pt x="187" y="674"/>
                  <a:pt x="184" y="675"/>
                  <a:pt x="182" y="675"/>
                </a:cubicBezTo>
                <a:cubicBezTo>
                  <a:pt x="180" y="675"/>
                  <a:pt x="179" y="675"/>
                  <a:pt x="178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6" y="674"/>
                  <a:pt x="176" y="674"/>
                  <a:pt x="154" y="678"/>
                </a:cubicBezTo>
                <a:cubicBezTo>
                  <a:pt x="153" y="678"/>
                  <a:pt x="153" y="678"/>
                  <a:pt x="153" y="678"/>
                </a:cubicBezTo>
                <a:cubicBezTo>
                  <a:pt x="153" y="678"/>
                  <a:pt x="153" y="678"/>
                  <a:pt x="153" y="678"/>
                </a:cubicBezTo>
                <a:cubicBezTo>
                  <a:pt x="153" y="678"/>
                  <a:pt x="153" y="678"/>
                  <a:pt x="137" y="698"/>
                </a:cubicBezTo>
                <a:cubicBezTo>
                  <a:pt x="138" y="699"/>
                  <a:pt x="138" y="699"/>
                  <a:pt x="138" y="699"/>
                </a:cubicBezTo>
                <a:cubicBezTo>
                  <a:pt x="139" y="698"/>
                  <a:pt x="139" y="698"/>
                  <a:pt x="139" y="698"/>
                </a:cubicBezTo>
                <a:cubicBezTo>
                  <a:pt x="139" y="698"/>
                  <a:pt x="139" y="698"/>
                  <a:pt x="137" y="697"/>
                </a:cubicBezTo>
                <a:cubicBezTo>
                  <a:pt x="136" y="696"/>
                  <a:pt x="135" y="694"/>
                  <a:pt x="133" y="694"/>
                </a:cubicBezTo>
                <a:cubicBezTo>
                  <a:pt x="132" y="694"/>
                  <a:pt x="131" y="695"/>
                  <a:pt x="130" y="696"/>
                </a:cubicBezTo>
                <a:cubicBezTo>
                  <a:pt x="130" y="696"/>
                  <a:pt x="130" y="696"/>
                  <a:pt x="130" y="696"/>
                </a:cubicBezTo>
                <a:cubicBezTo>
                  <a:pt x="130" y="696"/>
                  <a:pt x="129" y="697"/>
                  <a:pt x="129" y="698"/>
                </a:cubicBezTo>
                <a:cubicBezTo>
                  <a:pt x="128" y="700"/>
                  <a:pt x="128" y="703"/>
                  <a:pt x="128" y="703"/>
                </a:cubicBezTo>
                <a:cubicBezTo>
                  <a:pt x="130" y="703"/>
                  <a:pt x="130" y="703"/>
                  <a:pt x="130" y="703"/>
                </a:cubicBezTo>
                <a:cubicBezTo>
                  <a:pt x="130" y="702"/>
                  <a:pt x="130" y="702"/>
                  <a:pt x="130" y="702"/>
                </a:cubicBezTo>
                <a:cubicBezTo>
                  <a:pt x="130" y="702"/>
                  <a:pt x="130" y="702"/>
                  <a:pt x="122" y="701"/>
                </a:cubicBezTo>
                <a:cubicBezTo>
                  <a:pt x="122" y="701"/>
                  <a:pt x="122" y="701"/>
                  <a:pt x="122" y="701"/>
                </a:cubicBezTo>
                <a:cubicBezTo>
                  <a:pt x="121" y="701"/>
                  <a:pt x="121" y="701"/>
                  <a:pt x="121" y="701"/>
                </a:cubicBezTo>
                <a:cubicBezTo>
                  <a:pt x="121" y="701"/>
                  <a:pt x="121" y="701"/>
                  <a:pt x="114" y="705"/>
                </a:cubicBezTo>
                <a:cubicBezTo>
                  <a:pt x="115" y="706"/>
                  <a:pt x="115" y="706"/>
                  <a:pt x="115" y="706"/>
                </a:cubicBezTo>
                <a:cubicBezTo>
                  <a:pt x="117" y="706"/>
                  <a:pt x="117" y="706"/>
                  <a:pt x="117" y="706"/>
                </a:cubicBezTo>
                <a:cubicBezTo>
                  <a:pt x="117" y="706"/>
                  <a:pt x="117" y="706"/>
                  <a:pt x="115" y="702"/>
                </a:cubicBezTo>
                <a:cubicBezTo>
                  <a:pt x="115" y="701"/>
                  <a:pt x="115" y="701"/>
                  <a:pt x="115" y="701"/>
                </a:cubicBezTo>
                <a:cubicBezTo>
                  <a:pt x="114" y="701"/>
                  <a:pt x="114" y="701"/>
                  <a:pt x="114" y="701"/>
                </a:cubicBezTo>
                <a:cubicBezTo>
                  <a:pt x="114" y="701"/>
                  <a:pt x="114" y="701"/>
                  <a:pt x="104" y="695"/>
                </a:cubicBezTo>
                <a:cubicBezTo>
                  <a:pt x="103" y="697"/>
                  <a:pt x="103" y="697"/>
                  <a:pt x="103" y="697"/>
                </a:cubicBezTo>
                <a:cubicBezTo>
                  <a:pt x="104" y="696"/>
                  <a:pt x="104" y="696"/>
                  <a:pt x="104" y="696"/>
                </a:cubicBezTo>
                <a:cubicBezTo>
                  <a:pt x="104" y="696"/>
                  <a:pt x="104" y="696"/>
                  <a:pt x="100" y="685"/>
                </a:cubicBezTo>
                <a:cubicBezTo>
                  <a:pt x="100" y="685"/>
                  <a:pt x="100" y="685"/>
                  <a:pt x="100" y="685"/>
                </a:cubicBezTo>
                <a:cubicBezTo>
                  <a:pt x="99" y="684"/>
                  <a:pt x="99" y="684"/>
                  <a:pt x="99" y="684"/>
                </a:cubicBezTo>
                <a:cubicBezTo>
                  <a:pt x="99" y="684"/>
                  <a:pt x="99" y="684"/>
                  <a:pt x="87" y="682"/>
                </a:cubicBezTo>
                <a:cubicBezTo>
                  <a:pt x="87" y="683"/>
                  <a:pt x="87" y="683"/>
                  <a:pt x="87" y="683"/>
                </a:cubicBezTo>
                <a:cubicBezTo>
                  <a:pt x="88" y="683"/>
                  <a:pt x="88" y="683"/>
                  <a:pt x="88" y="683"/>
                </a:cubicBezTo>
                <a:cubicBezTo>
                  <a:pt x="88" y="683"/>
                  <a:pt x="88" y="683"/>
                  <a:pt x="76" y="650"/>
                </a:cubicBezTo>
                <a:cubicBezTo>
                  <a:pt x="75" y="651"/>
                  <a:pt x="75" y="651"/>
                  <a:pt x="75" y="651"/>
                </a:cubicBezTo>
                <a:cubicBezTo>
                  <a:pt x="75" y="652"/>
                  <a:pt x="75" y="652"/>
                  <a:pt x="75" y="652"/>
                </a:cubicBezTo>
                <a:cubicBezTo>
                  <a:pt x="75" y="652"/>
                  <a:pt x="75" y="652"/>
                  <a:pt x="75" y="652"/>
                </a:cubicBezTo>
                <a:cubicBezTo>
                  <a:pt x="75" y="652"/>
                  <a:pt x="76" y="652"/>
                  <a:pt x="77" y="652"/>
                </a:cubicBezTo>
                <a:cubicBezTo>
                  <a:pt x="77" y="651"/>
                  <a:pt x="77" y="651"/>
                  <a:pt x="77" y="651"/>
                </a:cubicBezTo>
                <a:cubicBezTo>
                  <a:pt x="76" y="651"/>
                  <a:pt x="76" y="651"/>
                  <a:pt x="76" y="651"/>
                </a:cubicBezTo>
                <a:cubicBezTo>
                  <a:pt x="76" y="651"/>
                  <a:pt x="76" y="651"/>
                  <a:pt x="79" y="657"/>
                </a:cubicBezTo>
                <a:cubicBezTo>
                  <a:pt x="80" y="659"/>
                  <a:pt x="80" y="659"/>
                  <a:pt x="80" y="659"/>
                </a:cubicBezTo>
                <a:cubicBezTo>
                  <a:pt x="81" y="657"/>
                  <a:pt x="81" y="657"/>
                  <a:pt x="81" y="657"/>
                </a:cubicBezTo>
                <a:cubicBezTo>
                  <a:pt x="81" y="657"/>
                  <a:pt x="81" y="657"/>
                  <a:pt x="84" y="655"/>
                </a:cubicBezTo>
                <a:cubicBezTo>
                  <a:pt x="84" y="654"/>
                  <a:pt x="84" y="654"/>
                  <a:pt x="84" y="654"/>
                </a:cubicBezTo>
                <a:cubicBezTo>
                  <a:pt x="84" y="653"/>
                  <a:pt x="84" y="653"/>
                  <a:pt x="84" y="653"/>
                </a:cubicBezTo>
                <a:cubicBezTo>
                  <a:pt x="84" y="653"/>
                  <a:pt x="84" y="653"/>
                  <a:pt x="81" y="646"/>
                </a:cubicBezTo>
                <a:cubicBezTo>
                  <a:pt x="81" y="645"/>
                  <a:pt x="81" y="645"/>
                  <a:pt x="81" y="645"/>
                </a:cubicBezTo>
                <a:cubicBezTo>
                  <a:pt x="80" y="645"/>
                  <a:pt x="80" y="645"/>
                  <a:pt x="80" y="645"/>
                </a:cubicBezTo>
                <a:cubicBezTo>
                  <a:pt x="80" y="645"/>
                  <a:pt x="80" y="645"/>
                  <a:pt x="76" y="645"/>
                </a:cubicBezTo>
                <a:cubicBezTo>
                  <a:pt x="76" y="647"/>
                  <a:pt x="76" y="647"/>
                  <a:pt x="76" y="647"/>
                </a:cubicBezTo>
                <a:cubicBezTo>
                  <a:pt x="77" y="647"/>
                  <a:pt x="77" y="647"/>
                  <a:pt x="77" y="647"/>
                </a:cubicBezTo>
                <a:cubicBezTo>
                  <a:pt x="77" y="647"/>
                  <a:pt x="77" y="647"/>
                  <a:pt x="77" y="640"/>
                </a:cubicBezTo>
                <a:cubicBezTo>
                  <a:pt x="77" y="639"/>
                  <a:pt x="77" y="639"/>
                  <a:pt x="77" y="639"/>
                </a:cubicBezTo>
                <a:cubicBezTo>
                  <a:pt x="76" y="639"/>
                  <a:pt x="76" y="639"/>
                  <a:pt x="76" y="639"/>
                </a:cubicBezTo>
                <a:cubicBezTo>
                  <a:pt x="76" y="639"/>
                  <a:pt x="76" y="639"/>
                  <a:pt x="71" y="639"/>
                </a:cubicBezTo>
                <a:cubicBezTo>
                  <a:pt x="71" y="640"/>
                  <a:pt x="71" y="640"/>
                  <a:pt x="71" y="640"/>
                </a:cubicBezTo>
                <a:cubicBezTo>
                  <a:pt x="72" y="640"/>
                  <a:pt x="72" y="640"/>
                  <a:pt x="72" y="640"/>
                </a:cubicBezTo>
                <a:cubicBezTo>
                  <a:pt x="72" y="640"/>
                  <a:pt x="72" y="640"/>
                  <a:pt x="71" y="630"/>
                </a:cubicBezTo>
                <a:cubicBezTo>
                  <a:pt x="69" y="631"/>
                  <a:pt x="69" y="631"/>
                  <a:pt x="69" y="631"/>
                </a:cubicBezTo>
                <a:cubicBezTo>
                  <a:pt x="69" y="632"/>
                  <a:pt x="69" y="632"/>
                  <a:pt x="69" y="632"/>
                </a:cubicBezTo>
                <a:cubicBezTo>
                  <a:pt x="69" y="632"/>
                  <a:pt x="73" y="632"/>
                  <a:pt x="77" y="631"/>
                </a:cubicBezTo>
                <a:cubicBezTo>
                  <a:pt x="77" y="630"/>
                  <a:pt x="77" y="630"/>
                  <a:pt x="77" y="630"/>
                </a:cubicBezTo>
                <a:cubicBezTo>
                  <a:pt x="77" y="630"/>
                  <a:pt x="77" y="630"/>
                  <a:pt x="77" y="630"/>
                </a:cubicBezTo>
                <a:cubicBezTo>
                  <a:pt x="78" y="629"/>
                  <a:pt x="79" y="627"/>
                  <a:pt x="79" y="626"/>
                </a:cubicBezTo>
                <a:cubicBezTo>
                  <a:pt x="79" y="622"/>
                  <a:pt x="77" y="619"/>
                  <a:pt x="77" y="619"/>
                </a:cubicBezTo>
                <a:cubicBezTo>
                  <a:pt x="76" y="615"/>
                  <a:pt x="76" y="615"/>
                  <a:pt x="76" y="615"/>
                </a:cubicBezTo>
                <a:cubicBezTo>
                  <a:pt x="74" y="619"/>
                  <a:pt x="74" y="619"/>
                  <a:pt x="74" y="619"/>
                </a:cubicBezTo>
                <a:cubicBezTo>
                  <a:pt x="74" y="619"/>
                  <a:pt x="74" y="619"/>
                  <a:pt x="73" y="625"/>
                </a:cubicBezTo>
                <a:cubicBezTo>
                  <a:pt x="75" y="625"/>
                  <a:pt x="75" y="625"/>
                  <a:pt x="75" y="625"/>
                </a:cubicBezTo>
                <a:cubicBezTo>
                  <a:pt x="76" y="625"/>
                  <a:pt x="76" y="625"/>
                  <a:pt x="76" y="625"/>
                </a:cubicBezTo>
                <a:cubicBezTo>
                  <a:pt x="76" y="625"/>
                  <a:pt x="75" y="620"/>
                  <a:pt x="72" y="615"/>
                </a:cubicBezTo>
                <a:cubicBezTo>
                  <a:pt x="69" y="609"/>
                  <a:pt x="66" y="603"/>
                  <a:pt x="61" y="598"/>
                </a:cubicBezTo>
                <a:cubicBezTo>
                  <a:pt x="61" y="598"/>
                  <a:pt x="61" y="598"/>
                  <a:pt x="61" y="598"/>
                </a:cubicBezTo>
                <a:cubicBezTo>
                  <a:pt x="61" y="598"/>
                  <a:pt x="61" y="598"/>
                  <a:pt x="61" y="598"/>
                </a:cubicBezTo>
                <a:cubicBezTo>
                  <a:pt x="57" y="596"/>
                  <a:pt x="54" y="592"/>
                  <a:pt x="51" y="590"/>
                </a:cubicBezTo>
                <a:cubicBezTo>
                  <a:pt x="48" y="587"/>
                  <a:pt x="46" y="585"/>
                  <a:pt x="46" y="585"/>
                </a:cubicBezTo>
                <a:cubicBezTo>
                  <a:pt x="45" y="586"/>
                  <a:pt x="45" y="586"/>
                  <a:pt x="45" y="586"/>
                </a:cubicBezTo>
                <a:cubicBezTo>
                  <a:pt x="46" y="586"/>
                  <a:pt x="46" y="586"/>
                  <a:pt x="46" y="586"/>
                </a:cubicBezTo>
                <a:cubicBezTo>
                  <a:pt x="46" y="586"/>
                  <a:pt x="46" y="586"/>
                  <a:pt x="48" y="581"/>
                </a:cubicBezTo>
                <a:cubicBezTo>
                  <a:pt x="46" y="581"/>
                  <a:pt x="46" y="581"/>
                  <a:pt x="46" y="581"/>
                </a:cubicBezTo>
                <a:cubicBezTo>
                  <a:pt x="47" y="582"/>
                  <a:pt x="47" y="582"/>
                  <a:pt x="47" y="582"/>
                </a:cubicBezTo>
                <a:cubicBezTo>
                  <a:pt x="47" y="582"/>
                  <a:pt x="47" y="582"/>
                  <a:pt x="51" y="576"/>
                </a:cubicBezTo>
                <a:cubicBezTo>
                  <a:pt x="55" y="572"/>
                  <a:pt x="55" y="572"/>
                  <a:pt x="55" y="572"/>
                </a:cubicBezTo>
                <a:cubicBezTo>
                  <a:pt x="50" y="574"/>
                  <a:pt x="50" y="574"/>
                  <a:pt x="50" y="574"/>
                </a:cubicBezTo>
                <a:cubicBezTo>
                  <a:pt x="50" y="574"/>
                  <a:pt x="50" y="574"/>
                  <a:pt x="40" y="578"/>
                </a:cubicBezTo>
                <a:cubicBezTo>
                  <a:pt x="40" y="578"/>
                  <a:pt x="40" y="578"/>
                  <a:pt x="40" y="578"/>
                </a:cubicBezTo>
                <a:cubicBezTo>
                  <a:pt x="40" y="578"/>
                  <a:pt x="40" y="578"/>
                  <a:pt x="40" y="578"/>
                </a:cubicBezTo>
                <a:cubicBezTo>
                  <a:pt x="40" y="578"/>
                  <a:pt x="40" y="578"/>
                  <a:pt x="36" y="584"/>
                </a:cubicBezTo>
                <a:cubicBezTo>
                  <a:pt x="37" y="585"/>
                  <a:pt x="37" y="585"/>
                  <a:pt x="37" y="585"/>
                </a:cubicBezTo>
                <a:cubicBezTo>
                  <a:pt x="38" y="584"/>
                  <a:pt x="38" y="584"/>
                  <a:pt x="38" y="584"/>
                </a:cubicBezTo>
                <a:cubicBezTo>
                  <a:pt x="38" y="584"/>
                  <a:pt x="38" y="584"/>
                  <a:pt x="34" y="578"/>
                </a:cubicBezTo>
                <a:cubicBezTo>
                  <a:pt x="34" y="578"/>
                  <a:pt x="34" y="578"/>
                  <a:pt x="34" y="578"/>
                </a:cubicBezTo>
                <a:cubicBezTo>
                  <a:pt x="33" y="578"/>
                  <a:pt x="33" y="578"/>
                  <a:pt x="33" y="578"/>
                </a:cubicBezTo>
                <a:cubicBezTo>
                  <a:pt x="33" y="578"/>
                  <a:pt x="33" y="578"/>
                  <a:pt x="10" y="574"/>
                </a:cubicBezTo>
                <a:cubicBezTo>
                  <a:pt x="10" y="575"/>
                  <a:pt x="10" y="575"/>
                  <a:pt x="10" y="575"/>
                </a:cubicBezTo>
                <a:cubicBezTo>
                  <a:pt x="11" y="575"/>
                  <a:pt x="11" y="575"/>
                  <a:pt x="11" y="575"/>
                </a:cubicBezTo>
                <a:cubicBezTo>
                  <a:pt x="11" y="575"/>
                  <a:pt x="11" y="575"/>
                  <a:pt x="11" y="552"/>
                </a:cubicBezTo>
                <a:cubicBezTo>
                  <a:pt x="11" y="552"/>
                  <a:pt x="11" y="552"/>
                  <a:pt x="11" y="552"/>
                </a:cubicBezTo>
                <a:cubicBezTo>
                  <a:pt x="11" y="552"/>
                  <a:pt x="11" y="552"/>
                  <a:pt x="11" y="552"/>
                </a:cubicBezTo>
                <a:cubicBezTo>
                  <a:pt x="11" y="552"/>
                  <a:pt x="11" y="552"/>
                  <a:pt x="8" y="542"/>
                </a:cubicBezTo>
                <a:cubicBezTo>
                  <a:pt x="7" y="543"/>
                  <a:pt x="7" y="543"/>
                  <a:pt x="7" y="543"/>
                </a:cubicBezTo>
                <a:cubicBezTo>
                  <a:pt x="8" y="544"/>
                  <a:pt x="8" y="544"/>
                  <a:pt x="8" y="544"/>
                </a:cubicBezTo>
                <a:cubicBezTo>
                  <a:pt x="8" y="543"/>
                  <a:pt x="8" y="543"/>
                  <a:pt x="8" y="543"/>
                </a:cubicBezTo>
                <a:cubicBezTo>
                  <a:pt x="9" y="542"/>
                  <a:pt x="12" y="537"/>
                  <a:pt x="16" y="532"/>
                </a:cubicBezTo>
                <a:cubicBezTo>
                  <a:pt x="16" y="532"/>
                  <a:pt x="16" y="532"/>
                  <a:pt x="16" y="532"/>
                </a:cubicBezTo>
                <a:cubicBezTo>
                  <a:pt x="16" y="532"/>
                  <a:pt x="16" y="532"/>
                  <a:pt x="16" y="532"/>
                </a:cubicBezTo>
                <a:cubicBezTo>
                  <a:pt x="19" y="528"/>
                  <a:pt x="22" y="525"/>
                  <a:pt x="25" y="524"/>
                </a:cubicBezTo>
                <a:cubicBezTo>
                  <a:pt x="27" y="523"/>
                  <a:pt x="28" y="522"/>
                  <a:pt x="29" y="522"/>
                </a:cubicBezTo>
                <a:cubicBezTo>
                  <a:pt x="29" y="522"/>
                  <a:pt x="30" y="522"/>
                  <a:pt x="30" y="521"/>
                </a:cubicBezTo>
                <a:cubicBezTo>
                  <a:pt x="30" y="521"/>
                  <a:pt x="30" y="521"/>
                  <a:pt x="30" y="521"/>
                </a:cubicBezTo>
                <a:cubicBezTo>
                  <a:pt x="31" y="521"/>
                  <a:pt x="31" y="521"/>
                  <a:pt x="31" y="521"/>
                </a:cubicBezTo>
                <a:cubicBezTo>
                  <a:pt x="31" y="520"/>
                  <a:pt x="31" y="520"/>
                  <a:pt x="31" y="520"/>
                </a:cubicBezTo>
                <a:cubicBezTo>
                  <a:pt x="31" y="520"/>
                  <a:pt x="31" y="520"/>
                  <a:pt x="34" y="509"/>
                </a:cubicBezTo>
                <a:cubicBezTo>
                  <a:pt x="33" y="509"/>
                  <a:pt x="33" y="509"/>
                  <a:pt x="33" y="509"/>
                </a:cubicBezTo>
                <a:cubicBezTo>
                  <a:pt x="33" y="511"/>
                  <a:pt x="33" y="511"/>
                  <a:pt x="33" y="511"/>
                </a:cubicBezTo>
                <a:cubicBezTo>
                  <a:pt x="33" y="511"/>
                  <a:pt x="33" y="511"/>
                  <a:pt x="35" y="510"/>
                </a:cubicBezTo>
                <a:cubicBezTo>
                  <a:pt x="38" y="510"/>
                  <a:pt x="43" y="510"/>
                  <a:pt x="53" y="509"/>
                </a:cubicBezTo>
                <a:cubicBezTo>
                  <a:pt x="54" y="509"/>
                  <a:pt x="54" y="509"/>
                  <a:pt x="54" y="509"/>
                </a:cubicBezTo>
                <a:cubicBezTo>
                  <a:pt x="54" y="508"/>
                  <a:pt x="54" y="508"/>
                  <a:pt x="54" y="508"/>
                </a:cubicBezTo>
                <a:cubicBezTo>
                  <a:pt x="54" y="508"/>
                  <a:pt x="54" y="508"/>
                  <a:pt x="58" y="499"/>
                </a:cubicBezTo>
                <a:cubicBezTo>
                  <a:pt x="57" y="498"/>
                  <a:pt x="57" y="498"/>
                  <a:pt x="57" y="498"/>
                </a:cubicBezTo>
                <a:cubicBezTo>
                  <a:pt x="58" y="499"/>
                  <a:pt x="58" y="499"/>
                  <a:pt x="58" y="499"/>
                </a:cubicBezTo>
                <a:cubicBezTo>
                  <a:pt x="58" y="499"/>
                  <a:pt x="58" y="499"/>
                  <a:pt x="61" y="494"/>
                </a:cubicBezTo>
                <a:cubicBezTo>
                  <a:pt x="62" y="491"/>
                  <a:pt x="62" y="491"/>
                  <a:pt x="62" y="491"/>
                </a:cubicBezTo>
                <a:cubicBezTo>
                  <a:pt x="60" y="491"/>
                  <a:pt x="60" y="491"/>
                  <a:pt x="60" y="491"/>
                </a:cubicBezTo>
                <a:cubicBezTo>
                  <a:pt x="60" y="491"/>
                  <a:pt x="60" y="491"/>
                  <a:pt x="48" y="491"/>
                </a:cubicBezTo>
                <a:cubicBezTo>
                  <a:pt x="48" y="493"/>
                  <a:pt x="48" y="493"/>
                  <a:pt x="48" y="493"/>
                </a:cubicBezTo>
                <a:cubicBezTo>
                  <a:pt x="49" y="492"/>
                  <a:pt x="49" y="492"/>
                  <a:pt x="49" y="492"/>
                </a:cubicBezTo>
                <a:cubicBezTo>
                  <a:pt x="49" y="492"/>
                  <a:pt x="49" y="492"/>
                  <a:pt x="37" y="467"/>
                </a:cubicBezTo>
                <a:cubicBezTo>
                  <a:pt x="35" y="467"/>
                  <a:pt x="35" y="467"/>
                  <a:pt x="35" y="467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7" y="468"/>
                  <a:pt x="37" y="468"/>
                  <a:pt x="49" y="445"/>
                </a:cubicBezTo>
                <a:cubicBezTo>
                  <a:pt x="48" y="444"/>
                  <a:pt x="48" y="444"/>
                  <a:pt x="48" y="444"/>
                </a:cubicBezTo>
                <a:cubicBezTo>
                  <a:pt x="48" y="446"/>
                  <a:pt x="48" y="446"/>
                  <a:pt x="48" y="446"/>
                </a:cubicBezTo>
                <a:cubicBezTo>
                  <a:pt x="48" y="446"/>
                  <a:pt x="48" y="446"/>
                  <a:pt x="61" y="442"/>
                </a:cubicBezTo>
                <a:cubicBezTo>
                  <a:pt x="62" y="442"/>
                  <a:pt x="62" y="442"/>
                  <a:pt x="62" y="442"/>
                </a:cubicBezTo>
                <a:cubicBezTo>
                  <a:pt x="62" y="441"/>
                  <a:pt x="62" y="441"/>
                  <a:pt x="62" y="441"/>
                </a:cubicBezTo>
                <a:cubicBezTo>
                  <a:pt x="62" y="441"/>
                  <a:pt x="65" y="438"/>
                  <a:pt x="68" y="434"/>
                </a:cubicBezTo>
                <a:cubicBezTo>
                  <a:pt x="71" y="430"/>
                  <a:pt x="75" y="425"/>
                  <a:pt x="76" y="421"/>
                </a:cubicBezTo>
                <a:cubicBezTo>
                  <a:pt x="76" y="420"/>
                  <a:pt x="76" y="419"/>
                  <a:pt x="76" y="418"/>
                </a:cubicBezTo>
                <a:cubicBezTo>
                  <a:pt x="76" y="417"/>
                  <a:pt x="76" y="416"/>
                  <a:pt x="76" y="415"/>
                </a:cubicBezTo>
                <a:cubicBezTo>
                  <a:pt x="75" y="414"/>
                  <a:pt x="73" y="414"/>
                  <a:pt x="72" y="413"/>
                </a:cubicBezTo>
                <a:cubicBezTo>
                  <a:pt x="71" y="413"/>
                  <a:pt x="70" y="413"/>
                  <a:pt x="68" y="413"/>
                </a:cubicBezTo>
                <a:cubicBezTo>
                  <a:pt x="66" y="413"/>
                  <a:pt x="64" y="413"/>
                  <a:pt x="63" y="413"/>
                </a:cubicBezTo>
                <a:cubicBezTo>
                  <a:pt x="64" y="415"/>
                  <a:pt x="64" y="415"/>
                  <a:pt x="64" y="415"/>
                </a:cubicBezTo>
                <a:cubicBezTo>
                  <a:pt x="65" y="414"/>
                  <a:pt x="65" y="414"/>
                  <a:pt x="65" y="414"/>
                </a:cubicBezTo>
                <a:cubicBezTo>
                  <a:pt x="65" y="414"/>
                  <a:pt x="65" y="414"/>
                  <a:pt x="56" y="389"/>
                </a:cubicBezTo>
                <a:cubicBezTo>
                  <a:pt x="54" y="389"/>
                  <a:pt x="54" y="389"/>
                  <a:pt x="54" y="389"/>
                </a:cubicBezTo>
                <a:cubicBezTo>
                  <a:pt x="56" y="390"/>
                  <a:pt x="56" y="390"/>
                  <a:pt x="56" y="390"/>
                </a:cubicBezTo>
                <a:cubicBezTo>
                  <a:pt x="56" y="390"/>
                  <a:pt x="57" y="389"/>
                  <a:pt x="58" y="387"/>
                </a:cubicBezTo>
                <a:cubicBezTo>
                  <a:pt x="59" y="385"/>
                  <a:pt x="60" y="382"/>
                  <a:pt x="60" y="380"/>
                </a:cubicBezTo>
                <a:cubicBezTo>
                  <a:pt x="60" y="379"/>
                  <a:pt x="60" y="378"/>
                  <a:pt x="59" y="377"/>
                </a:cubicBezTo>
                <a:cubicBezTo>
                  <a:pt x="58" y="377"/>
                  <a:pt x="58" y="377"/>
                  <a:pt x="57" y="377"/>
                </a:cubicBezTo>
                <a:cubicBezTo>
                  <a:pt x="56" y="377"/>
                  <a:pt x="55" y="377"/>
                  <a:pt x="54" y="378"/>
                </a:cubicBezTo>
                <a:cubicBezTo>
                  <a:pt x="53" y="378"/>
                  <a:pt x="52" y="378"/>
                  <a:pt x="52" y="378"/>
                </a:cubicBezTo>
                <a:cubicBezTo>
                  <a:pt x="53" y="380"/>
                  <a:pt x="53" y="380"/>
                  <a:pt x="53" y="380"/>
                </a:cubicBezTo>
                <a:cubicBezTo>
                  <a:pt x="54" y="379"/>
                  <a:pt x="54" y="379"/>
                  <a:pt x="54" y="379"/>
                </a:cubicBezTo>
                <a:cubicBezTo>
                  <a:pt x="54" y="379"/>
                  <a:pt x="54" y="379"/>
                  <a:pt x="46" y="359"/>
                </a:cubicBezTo>
                <a:cubicBezTo>
                  <a:pt x="45" y="359"/>
                  <a:pt x="45" y="359"/>
                  <a:pt x="45" y="359"/>
                </a:cubicBezTo>
                <a:cubicBezTo>
                  <a:pt x="45" y="361"/>
                  <a:pt x="45" y="361"/>
                  <a:pt x="45" y="361"/>
                </a:cubicBezTo>
                <a:cubicBezTo>
                  <a:pt x="45" y="361"/>
                  <a:pt x="45" y="361"/>
                  <a:pt x="81" y="368"/>
                </a:cubicBezTo>
                <a:cubicBezTo>
                  <a:pt x="82" y="368"/>
                  <a:pt x="82" y="368"/>
                  <a:pt x="82" y="368"/>
                </a:cubicBezTo>
                <a:cubicBezTo>
                  <a:pt x="83" y="367"/>
                  <a:pt x="83" y="367"/>
                  <a:pt x="83" y="367"/>
                </a:cubicBezTo>
                <a:cubicBezTo>
                  <a:pt x="83" y="367"/>
                  <a:pt x="83" y="367"/>
                  <a:pt x="88" y="356"/>
                </a:cubicBezTo>
                <a:cubicBezTo>
                  <a:pt x="87" y="355"/>
                  <a:pt x="87" y="355"/>
                  <a:pt x="87" y="355"/>
                </a:cubicBezTo>
                <a:cubicBezTo>
                  <a:pt x="87" y="357"/>
                  <a:pt x="87" y="357"/>
                  <a:pt x="87" y="357"/>
                </a:cubicBezTo>
                <a:cubicBezTo>
                  <a:pt x="87" y="357"/>
                  <a:pt x="87" y="357"/>
                  <a:pt x="87" y="357"/>
                </a:cubicBezTo>
                <a:cubicBezTo>
                  <a:pt x="88" y="357"/>
                  <a:pt x="89" y="357"/>
                  <a:pt x="91" y="357"/>
                </a:cubicBezTo>
                <a:cubicBezTo>
                  <a:pt x="92" y="357"/>
                  <a:pt x="92" y="357"/>
                  <a:pt x="92" y="357"/>
                </a:cubicBezTo>
                <a:cubicBezTo>
                  <a:pt x="92" y="356"/>
                  <a:pt x="92" y="356"/>
                  <a:pt x="92" y="356"/>
                </a:cubicBezTo>
                <a:cubicBezTo>
                  <a:pt x="92" y="356"/>
                  <a:pt x="92" y="356"/>
                  <a:pt x="99" y="341"/>
                </a:cubicBezTo>
                <a:cubicBezTo>
                  <a:pt x="99" y="340"/>
                  <a:pt x="99" y="340"/>
                  <a:pt x="99" y="340"/>
                </a:cubicBezTo>
                <a:cubicBezTo>
                  <a:pt x="99" y="340"/>
                  <a:pt x="99" y="340"/>
                  <a:pt x="99" y="340"/>
                </a:cubicBezTo>
                <a:cubicBezTo>
                  <a:pt x="99" y="339"/>
                  <a:pt x="99" y="339"/>
                  <a:pt x="99" y="339"/>
                </a:cubicBezTo>
                <a:cubicBezTo>
                  <a:pt x="98" y="338"/>
                  <a:pt x="97" y="336"/>
                  <a:pt x="96" y="333"/>
                </a:cubicBezTo>
                <a:cubicBezTo>
                  <a:pt x="95" y="330"/>
                  <a:pt x="94" y="327"/>
                  <a:pt x="94" y="324"/>
                </a:cubicBezTo>
                <a:cubicBezTo>
                  <a:pt x="94" y="323"/>
                  <a:pt x="94" y="323"/>
                  <a:pt x="94" y="322"/>
                </a:cubicBezTo>
                <a:cubicBezTo>
                  <a:pt x="95" y="321"/>
                  <a:pt x="95" y="321"/>
                  <a:pt x="97" y="321"/>
                </a:cubicBezTo>
                <a:cubicBezTo>
                  <a:pt x="98" y="320"/>
                  <a:pt x="99" y="320"/>
                  <a:pt x="100" y="320"/>
                </a:cubicBezTo>
                <a:cubicBezTo>
                  <a:pt x="100" y="320"/>
                  <a:pt x="101" y="320"/>
                  <a:pt x="101" y="320"/>
                </a:cubicBezTo>
                <a:cubicBezTo>
                  <a:pt x="101" y="320"/>
                  <a:pt x="101" y="320"/>
                  <a:pt x="101" y="320"/>
                </a:cubicBezTo>
                <a:cubicBezTo>
                  <a:pt x="101" y="320"/>
                  <a:pt x="101" y="320"/>
                  <a:pt x="101" y="320"/>
                </a:cubicBezTo>
                <a:cubicBezTo>
                  <a:pt x="102" y="320"/>
                  <a:pt x="102" y="320"/>
                  <a:pt x="102" y="320"/>
                </a:cubicBezTo>
                <a:cubicBezTo>
                  <a:pt x="103" y="320"/>
                  <a:pt x="103" y="320"/>
                  <a:pt x="103" y="320"/>
                </a:cubicBezTo>
                <a:cubicBezTo>
                  <a:pt x="103" y="320"/>
                  <a:pt x="103" y="320"/>
                  <a:pt x="111" y="313"/>
                </a:cubicBezTo>
                <a:cubicBezTo>
                  <a:pt x="111" y="313"/>
                  <a:pt x="111" y="313"/>
                  <a:pt x="111" y="313"/>
                </a:cubicBezTo>
                <a:cubicBezTo>
                  <a:pt x="111" y="312"/>
                  <a:pt x="111" y="312"/>
                  <a:pt x="111" y="312"/>
                </a:cubicBezTo>
                <a:cubicBezTo>
                  <a:pt x="111" y="312"/>
                  <a:pt x="111" y="312"/>
                  <a:pt x="108" y="301"/>
                </a:cubicBezTo>
                <a:cubicBezTo>
                  <a:pt x="107" y="301"/>
                  <a:pt x="107" y="301"/>
                  <a:pt x="107" y="301"/>
                </a:cubicBezTo>
                <a:cubicBezTo>
                  <a:pt x="108" y="302"/>
                  <a:pt x="108" y="302"/>
                  <a:pt x="108" y="302"/>
                </a:cubicBezTo>
                <a:cubicBezTo>
                  <a:pt x="108" y="302"/>
                  <a:pt x="108" y="302"/>
                  <a:pt x="119" y="268"/>
                </a:cubicBezTo>
                <a:cubicBezTo>
                  <a:pt x="119" y="268"/>
                  <a:pt x="119" y="268"/>
                  <a:pt x="119" y="268"/>
                </a:cubicBezTo>
                <a:cubicBezTo>
                  <a:pt x="119" y="267"/>
                  <a:pt x="119" y="267"/>
                  <a:pt x="119" y="267"/>
                </a:cubicBezTo>
                <a:cubicBezTo>
                  <a:pt x="119" y="267"/>
                  <a:pt x="119" y="267"/>
                  <a:pt x="115" y="251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4" y="253"/>
                  <a:pt x="114" y="253"/>
                  <a:pt x="114" y="253"/>
                </a:cubicBezTo>
                <a:cubicBezTo>
                  <a:pt x="114" y="253"/>
                  <a:pt x="114" y="253"/>
                  <a:pt x="123" y="253"/>
                </a:cubicBezTo>
                <a:cubicBezTo>
                  <a:pt x="124" y="253"/>
                  <a:pt x="124" y="253"/>
                  <a:pt x="124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52"/>
                  <a:pt x="124" y="252"/>
                  <a:pt x="135" y="239"/>
                </a:cubicBezTo>
                <a:cubicBezTo>
                  <a:pt x="134" y="238"/>
                  <a:pt x="134" y="238"/>
                  <a:pt x="134" y="238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134" y="239"/>
                  <a:pt x="134" y="239"/>
                  <a:pt x="142" y="239"/>
                </a:cubicBezTo>
                <a:cubicBezTo>
                  <a:pt x="143" y="239"/>
                  <a:pt x="143" y="239"/>
                  <a:pt x="144" y="239"/>
                </a:cubicBezTo>
                <a:cubicBezTo>
                  <a:pt x="147" y="238"/>
                  <a:pt x="150" y="236"/>
                  <a:pt x="153" y="234"/>
                </a:cubicBezTo>
                <a:cubicBezTo>
                  <a:pt x="157" y="232"/>
                  <a:pt x="159" y="230"/>
                  <a:pt x="159" y="230"/>
                </a:cubicBezTo>
                <a:cubicBezTo>
                  <a:pt x="159" y="230"/>
                  <a:pt x="159" y="230"/>
                  <a:pt x="159" y="230"/>
                </a:cubicBezTo>
                <a:cubicBezTo>
                  <a:pt x="160" y="229"/>
                  <a:pt x="160" y="229"/>
                  <a:pt x="160" y="229"/>
                </a:cubicBezTo>
                <a:cubicBezTo>
                  <a:pt x="160" y="229"/>
                  <a:pt x="162" y="226"/>
                  <a:pt x="164" y="222"/>
                </a:cubicBezTo>
                <a:cubicBezTo>
                  <a:pt x="167" y="218"/>
                  <a:pt x="170" y="214"/>
                  <a:pt x="171" y="210"/>
                </a:cubicBezTo>
                <a:cubicBezTo>
                  <a:pt x="171" y="210"/>
                  <a:pt x="171" y="210"/>
                  <a:pt x="171" y="210"/>
                </a:cubicBezTo>
                <a:cubicBezTo>
                  <a:pt x="171" y="210"/>
                  <a:pt x="171" y="210"/>
                  <a:pt x="171" y="210"/>
                </a:cubicBezTo>
                <a:cubicBezTo>
                  <a:pt x="171" y="208"/>
                  <a:pt x="170" y="206"/>
                  <a:pt x="168" y="205"/>
                </a:cubicBezTo>
                <a:cubicBezTo>
                  <a:pt x="166" y="204"/>
                  <a:pt x="163" y="203"/>
                  <a:pt x="161" y="203"/>
                </a:cubicBezTo>
                <a:cubicBezTo>
                  <a:pt x="158" y="203"/>
                  <a:pt x="155" y="203"/>
                  <a:pt x="153" y="203"/>
                </a:cubicBezTo>
                <a:cubicBezTo>
                  <a:pt x="152" y="203"/>
                  <a:pt x="152" y="203"/>
                  <a:pt x="152" y="203"/>
                </a:cubicBezTo>
                <a:cubicBezTo>
                  <a:pt x="152" y="202"/>
                  <a:pt x="152" y="202"/>
                  <a:pt x="152" y="202"/>
                </a:cubicBezTo>
                <a:cubicBezTo>
                  <a:pt x="152" y="201"/>
                  <a:pt x="152" y="201"/>
                  <a:pt x="152" y="200"/>
                </a:cubicBezTo>
                <a:cubicBezTo>
                  <a:pt x="152" y="198"/>
                  <a:pt x="152" y="196"/>
                  <a:pt x="152" y="195"/>
                </a:cubicBezTo>
                <a:cubicBezTo>
                  <a:pt x="152" y="194"/>
                  <a:pt x="153" y="194"/>
                  <a:pt x="153" y="193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2"/>
                  <a:pt x="156" y="176"/>
                </a:cubicBezTo>
                <a:cubicBezTo>
                  <a:pt x="156" y="175"/>
                  <a:pt x="156" y="175"/>
                  <a:pt x="156" y="175"/>
                </a:cubicBezTo>
                <a:cubicBezTo>
                  <a:pt x="155" y="174"/>
                  <a:pt x="155" y="174"/>
                  <a:pt x="155" y="174"/>
                </a:cubicBezTo>
                <a:cubicBezTo>
                  <a:pt x="155" y="174"/>
                  <a:pt x="155" y="174"/>
                  <a:pt x="142" y="172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4" y="173"/>
                  <a:pt x="144" y="173"/>
                  <a:pt x="144" y="173"/>
                </a:cubicBezTo>
                <a:cubicBezTo>
                  <a:pt x="144" y="173"/>
                  <a:pt x="144" y="173"/>
                  <a:pt x="144" y="170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1" y="169"/>
                  <a:pt x="141" y="169"/>
                  <a:pt x="141" y="169"/>
                </a:cubicBezTo>
                <a:cubicBezTo>
                  <a:pt x="141" y="169"/>
                  <a:pt x="141" y="169"/>
                  <a:pt x="136" y="173"/>
                </a:cubicBezTo>
                <a:cubicBezTo>
                  <a:pt x="137" y="174"/>
                  <a:pt x="137" y="174"/>
                  <a:pt x="137" y="174"/>
                </a:cubicBezTo>
                <a:cubicBezTo>
                  <a:pt x="137" y="173"/>
                  <a:pt x="137" y="173"/>
                  <a:pt x="137" y="173"/>
                </a:cubicBezTo>
                <a:cubicBezTo>
                  <a:pt x="137" y="173"/>
                  <a:pt x="137" y="173"/>
                  <a:pt x="124" y="169"/>
                </a:cubicBezTo>
                <a:cubicBezTo>
                  <a:pt x="123" y="170"/>
                  <a:pt x="123" y="170"/>
                  <a:pt x="123" y="170"/>
                </a:cubicBezTo>
                <a:cubicBezTo>
                  <a:pt x="125" y="170"/>
                  <a:pt x="125" y="170"/>
                  <a:pt x="125" y="170"/>
                </a:cubicBezTo>
                <a:cubicBezTo>
                  <a:pt x="125" y="170"/>
                  <a:pt x="124" y="168"/>
                  <a:pt x="123" y="167"/>
                </a:cubicBezTo>
                <a:cubicBezTo>
                  <a:pt x="122" y="165"/>
                  <a:pt x="120" y="164"/>
                  <a:pt x="116" y="164"/>
                </a:cubicBezTo>
                <a:cubicBezTo>
                  <a:pt x="116" y="164"/>
                  <a:pt x="115" y="164"/>
                  <a:pt x="114" y="164"/>
                </a:cubicBezTo>
                <a:cubicBezTo>
                  <a:pt x="113" y="165"/>
                  <a:pt x="113" y="166"/>
                  <a:pt x="113" y="167"/>
                </a:cubicBezTo>
                <a:cubicBezTo>
                  <a:pt x="112" y="168"/>
                  <a:pt x="112" y="170"/>
                  <a:pt x="111" y="171"/>
                </a:cubicBezTo>
                <a:cubicBezTo>
                  <a:pt x="110" y="172"/>
                  <a:pt x="109" y="173"/>
                  <a:pt x="107" y="173"/>
                </a:cubicBezTo>
                <a:cubicBezTo>
                  <a:pt x="107" y="173"/>
                  <a:pt x="107" y="173"/>
                  <a:pt x="107" y="173"/>
                </a:cubicBezTo>
                <a:cubicBezTo>
                  <a:pt x="106" y="173"/>
                  <a:pt x="106" y="173"/>
                  <a:pt x="106" y="173"/>
                </a:cubicBezTo>
                <a:cubicBezTo>
                  <a:pt x="105" y="174"/>
                  <a:pt x="104" y="174"/>
                  <a:pt x="103" y="174"/>
                </a:cubicBezTo>
                <a:cubicBezTo>
                  <a:pt x="101" y="174"/>
                  <a:pt x="99" y="173"/>
                  <a:pt x="97" y="171"/>
                </a:cubicBezTo>
                <a:cubicBezTo>
                  <a:pt x="96" y="170"/>
                  <a:pt x="96" y="170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94" y="167"/>
                  <a:pt x="94" y="167"/>
                  <a:pt x="94" y="167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86" y="170"/>
                </a:cubicBezTo>
                <a:cubicBezTo>
                  <a:pt x="87" y="172"/>
                  <a:pt x="87" y="172"/>
                  <a:pt x="87" y="172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8" y="171"/>
                  <a:pt x="88" y="171"/>
                  <a:pt x="78" y="163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7" y="162"/>
                  <a:pt x="77" y="162"/>
                  <a:pt x="77" y="162"/>
                </a:cubicBezTo>
                <a:cubicBezTo>
                  <a:pt x="77" y="162"/>
                  <a:pt x="77" y="162"/>
                  <a:pt x="67" y="165"/>
                </a:cubicBezTo>
                <a:cubicBezTo>
                  <a:pt x="68" y="166"/>
                  <a:pt x="68" y="166"/>
                  <a:pt x="68" y="166"/>
                </a:cubicBezTo>
                <a:cubicBezTo>
                  <a:pt x="69" y="165"/>
                  <a:pt x="69" y="165"/>
                  <a:pt x="69" y="165"/>
                </a:cubicBezTo>
                <a:cubicBezTo>
                  <a:pt x="69" y="165"/>
                  <a:pt x="69" y="165"/>
                  <a:pt x="65" y="160"/>
                </a:cubicBezTo>
                <a:cubicBezTo>
                  <a:pt x="63" y="158"/>
                  <a:pt x="63" y="158"/>
                  <a:pt x="63" y="158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1"/>
                  <a:pt x="62" y="162"/>
                  <a:pt x="60" y="163"/>
                </a:cubicBezTo>
                <a:cubicBezTo>
                  <a:pt x="59" y="165"/>
                  <a:pt x="57" y="166"/>
                  <a:pt x="55" y="166"/>
                </a:cubicBezTo>
                <a:cubicBezTo>
                  <a:pt x="54" y="166"/>
                  <a:pt x="51" y="165"/>
                  <a:pt x="49" y="163"/>
                </a:cubicBezTo>
                <a:cubicBezTo>
                  <a:pt x="46" y="161"/>
                  <a:pt x="46" y="159"/>
                  <a:pt x="46" y="158"/>
                </a:cubicBezTo>
                <a:cubicBezTo>
                  <a:pt x="46" y="157"/>
                  <a:pt x="46" y="155"/>
                  <a:pt x="48" y="154"/>
                </a:cubicBezTo>
                <a:cubicBezTo>
                  <a:pt x="49" y="152"/>
                  <a:pt x="52" y="151"/>
                  <a:pt x="54" y="149"/>
                </a:cubicBezTo>
                <a:cubicBezTo>
                  <a:pt x="55" y="149"/>
                  <a:pt x="56" y="148"/>
                  <a:pt x="56" y="148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8" y="148"/>
                  <a:pt x="58" y="148"/>
                  <a:pt x="58" y="148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6"/>
                  <a:pt x="59" y="146"/>
                  <a:pt x="59" y="142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7" y="141"/>
                  <a:pt x="57" y="141"/>
                  <a:pt x="52" y="139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53" y="141"/>
                  <a:pt x="53" y="141"/>
                  <a:pt x="56" y="133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4" y="131"/>
                  <a:pt x="54" y="131"/>
                  <a:pt x="42" y="137"/>
                </a:cubicBezTo>
                <a:cubicBezTo>
                  <a:pt x="42" y="138"/>
                  <a:pt x="42" y="138"/>
                  <a:pt x="42" y="13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2" y="137"/>
                  <a:pt x="42" y="137"/>
                  <a:pt x="24" y="133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3"/>
                  <a:pt x="22" y="133"/>
                  <a:pt x="15" y="140"/>
                </a:cubicBezTo>
                <a:cubicBezTo>
                  <a:pt x="16" y="141"/>
                  <a:pt x="16" y="141"/>
                  <a:pt x="16" y="141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6" y="139"/>
                  <a:pt x="16" y="139"/>
                  <a:pt x="6" y="145"/>
                </a:cubicBezTo>
                <a:cubicBezTo>
                  <a:pt x="7" y="146"/>
                  <a:pt x="7" y="146"/>
                  <a:pt x="7" y="146"/>
                </a:cubicBezTo>
                <a:cubicBezTo>
                  <a:pt x="7" y="145"/>
                  <a:pt x="7" y="145"/>
                  <a:pt x="7" y="145"/>
                </a:cubicBezTo>
                <a:cubicBezTo>
                  <a:pt x="7" y="145"/>
                  <a:pt x="7" y="145"/>
                  <a:pt x="4" y="145"/>
                </a:cubicBezTo>
                <a:cubicBezTo>
                  <a:pt x="4" y="146"/>
                  <a:pt x="4" y="146"/>
                  <a:pt x="4" y="146"/>
                </a:cubicBezTo>
                <a:cubicBezTo>
                  <a:pt x="6" y="146"/>
                  <a:pt x="6" y="146"/>
                  <a:pt x="6" y="146"/>
                </a:cubicBezTo>
                <a:cubicBezTo>
                  <a:pt x="6" y="146"/>
                  <a:pt x="6" y="146"/>
                  <a:pt x="10" y="126"/>
                </a:cubicBezTo>
                <a:cubicBezTo>
                  <a:pt x="8" y="126"/>
                  <a:pt x="8" y="126"/>
                  <a:pt x="8" y="126"/>
                </a:cubicBezTo>
                <a:cubicBezTo>
                  <a:pt x="9" y="127"/>
                  <a:pt x="9" y="127"/>
                  <a:pt x="9" y="127"/>
                </a:cubicBezTo>
                <a:cubicBezTo>
                  <a:pt x="9" y="127"/>
                  <a:pt x="9" y="127"/>
                  <a:pt x="17" y="120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7" y="120"/>
                  <a:pt x="17" y="120"/>
                  <a:pt x="29" y="112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0"/>
                  <a:pt x="30" y="110"/>
                  <a:pt x="28" y="109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109"/>
                  <a:pt x="26" y="109"/>
                  <a:pt x="24" y="111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25" y="111"/>
                  <a:pt x="25" y="111"/>
                  <a:pt x="12" y="111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14" y="112"/>
                  <a:pt x="14" y="112"/>
                  <a:pt x="13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09"/>
                  <a:pt x="11" y="109"/>
                  <a:pt x="11" y="109"/>
                </a:cubicBezTo>
                <a:cubicBezTo>
                  <a:pt x="11" y="109"/>
                  <a:pt x="11" y="109"/>
                  <a:pt x="22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23" y="108"/>
                  <a:pt x="23" y="108"/>
                  <a:pt x="23" y="108"/>
                </a:cubicBezTo>
                <a:cubicBezTo>
                  <a:pt x="23" y="108"/>
                  <a:pt x="23" y="108"/>
                  <a:pt x="28" y="104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7" y="101"/>
                  <a:pt x="27" y="101"/>
                  <a:pt x="16" y="101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8" y="102"/>
                  <a:pt x="18" y="102"/>
                  <a:pt x="14" y="93"/>
                </a:cubicBezTo>
                <a:cubicBezTo>
                  <a:pt x="12" y="94"/>
                  <a:pt x="12" y="94"/>
                  <a:pt x="12" y="94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95"/>
                  <a:pt x="12" y="95"/>
                  <a:pt x="20" y="96"/>
                </a:cubicBezTo>
                <a:cubicBezTo>
                  <a:pt x="22" y="97"/>
                  <a:pt x="22" y="97"/>
                  <a:pt x="22" y="97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95"/>
                  <a:pt x="22" y="95"/>
                  <a:pt x="21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21" y="88"/>
                  <a:pt x="22" y="88"/>
                  <a:pt x="25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6"/>
                  <a:pt x="26" y="86"/>
                  <a:pt x="33" y="78"/>
                </a:cubicBezTo>
                <a:cubicBezTo>
                  <a:pt x="37" y="73"/>
                  <a:pt x="37" y="73"/>
                  <a:pt x="37" y="73"/>
                </a:cubicBezTo>
                <a:cubicBezTo>
                  <a:pt x="31" y="76"/>
                  <a:pt x="31" y="76"/>
                  <a:pt x="31" y="76"/>
                </a:cubicBezTo>
                <a:cubicBezTo>
                  <a:pt x="31" y="76"/>
                  <a:pt x="31" y="76"/>
                  <a:pt x="9" y="85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6"/>
                  <a:pt x="11" y="86"/>
                  <a:pt x="7" y="79"/>
                </a:cubicBezTo>
                <a:cubicBezTo>
                  <a:pt x="6" y="80"/>
                  <a:pt x="6" y="80"/>
                  <a:pt x="6" y="80"/>
                </a:cubicBezTo>
                <a:cubicBezTo>
                  <a:pt x="7" y="81"/>
                  <a:pt x="7" y="81"/>
                  <a:pt x="7" y="81"/>
                </a:cubicBezTo>
                <a:cubicBezTo>
                  <a:pt x="7" y="81"/>
                  <a:pt x="7" y="81"/>
                  <a:pt x="14" y="73"/>
                </a:cubicBezTo>
                <a:cubicBezTo>
                  <a:pt x="12" y="72"/>
                  <a:pt x="12" y="72"/>
                  <a:pt x="12" y="72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73"/>
                  <a:pt x="13" y="73"/>
                  <a:pt x="22" y="71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70"/>
                  <a:pt x="23" y="70"/>
                  <a:pt x="25" y="63"/>
                </a:cubicBezTo>
                <a:cubicBezTo>
                  <a:pt x="25" y="60"/>
                  <a:pt x="25" y="60"/>
                  <a:pt x="25" y="60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8" y="65"/>
                </a:cubicBezTo>
                <a:cubicBezTo>
                  <a:pt x="8" y="67"/>
                  <a:pt x="8" y="67"/>
                  <a:pt x="8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10" y="67"/>
                  <a:pt x="10" y="67"/>
                  <a:pt x="10" y="52"/>
                </a:cubicBezTo>
                <a:cubicBezTo>
                  <a:pt x="10" y="50"/>
                  <a:pt x="10" y="50"/>
                  <a:pt x="10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50"/>
                  <a:pt x="8" y="50"/>
                  <a:pt x="1" y="52"/>
                </a:cubicBezTo>
                <a:cubicBezTo>
                  <a:pt x="2" y="53"/>
                  <a:pt x="2" y="53"/>
                  <a:pt x="2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3"/>
                  <a:pt x="3" y="53"/>
                  <a:pt x="6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40"/>
                  <a:pt x="5" y="40"/>
                  <a:pt x="13" y="37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35" y="22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5" y="23"/>
                </a:cubicBezTo>
                <a:cubicBezTo>
                  <a:pt x="36" y="24"/>
                  <a:pt x="39" y="25"/>
                  <a:pt x="45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72" y="28"/>
                </a:cubicBezTo>
                <a:cubicBezTo>
                  <a:pt x="72" y="26"/>
                  <a:pt x="72" y="26"/>
                  <a:pt x="72" y="26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7"/>
                  <a:pt x="71" y="27"/>
                  <a:pt x="75" y="35"/>
                </a:cubicBezTo>
                <a:cubicBezTo>
                  <a:pt x="76" y="37"/>
                  <a:pt x="76" y="37"/>
                  <a:pt x="76" y="37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35"/>
                  <a:pt x="77" y="35"/>
                  <a:pt x="86" y="26"/>
                </a:cubicBezTo>
                <a:cubicBezTo>
                  <a:pt x="89" y="23"/>
                  <a:pt x="89" y="23"/>
                  <a:pt x="89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5" y="23"/>
                  <a:pt x="85" y="23"/>
                  <a:pt x="75" y="23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6" y="25"/>
                  <a:pt x="76" y="25"/>
                </a:cubicBezTo>
                <a:cubicBezTo>
                  <a:pt x="76" y="25"/>
                  <a:pt x="76" y="25"/>
                  <a:pt x="77" y="21"/>
                </a:cubicBezTo>
                <a:cubicBezTo>
                  <a:pt x="78" y="20"/>
                  <a:pt x="78" y="20"/>
                  <a:pt x="78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19"/>
                  <a:pt x="77" y="18"/>
                </a:cubicBezTo>
                <a:cubicBezTo>
                  <a:pt x="77" y="17"/>
                  <a:pt x="77" y="16"/>
                  <a:pt x="80" y="14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14"/>
                  <a:pt x="79" y="14"/>
                  <a:pt x="79" y="14"/>
                </a:cubicBezTo>
                <a:cubicBezTo>
                  <a:pt x="83" y="12"/>
                  <a:pt x="87" y="11"/>
                  <a:pt x="89" y="11"/>
                </a:cubicBezTo>
                <a:cubicBezTo>
                  <a:pt x="91" y="10"/>
                  <a:pt x="92" y="10"/>
                  <a:pt x="92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9"/>
                  <a:pt x="95" y="9"/>
                  <a:pt x="95" y="9"/>
                </a:cubicBezTo>
                <a:cubicBezTo>
                  <a:pt x="95" y="9"/>
                  <a:pt x="95" y="9"/>
                  <a:pt x="96" y="3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5"/>
                  <a:pt x="95" y="5"/>
                  <a:pt x="95" y="5"/>
                </a:cubicBezTo>
                <a:cubicBezTo>
                  <a:pt x="95" y="5"/>
                  <a:pt x="95" y="5"/>
                  <a:pt x="108" y="3"/>
                </a:cubicBezTo>
                <a:cubicBezTo>
                  <a:pt x="108" y="2"/>
                  <a:pt x="108" y="2"/>
                  <a:pt x="108" y="2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1"/>
                  <a:pt x="107" y="1"/>
                  <a:pt x="102" y="8"/>
                </a:cubicBezTo>
                <a:cubicBezTo>
                  <a:pt x="98" y="12"/>
                  <a:pt x="98" y="12"/>
                  <a:pt x="98" y="12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3" y="10"/>
                  <a:pt x="103" y="10"/>
                  <a:pt x="114" y="6"/>
                </a:cubicBezTo>
                <a:cubicBezTo>
                  <a:pt x="114" y="4"/>
                  <a:pt x="114" y="4"/>
                  <a:pt x="114" y="4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6"/>
                  <a:pt x="113" y="6"/>
                  <a:pt x="120" y="10"/>
                </a:cubicBezTo>
                <a:cubicBezTo>
                  <a:pt x="121" y="9"/>
                  <a:pt x="121" y="9"/>
                  <a:pt x="121" y="9"/>
                </a:cubicBezTo>
                <a:cubicBezTo>
                  <a:pt x="119" y="9"/>
                  <a:pt x="119" y="9"/>
                  <a:pt x="119" y="9"/>
                </a:cubicBezTo>
                <a:cubicBezTo>
                  <a:pt x="119" y="9"/>
                  <a:pt x="119" y="9"/>
                  <a:pt x="120" y="16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16"/>
                  <a:pt x="124" y="15"/>
                  <a:pt x="125" y="14"/>
                </a:cubicBezTo>
                <a:cubicBezTo>
                  <a:pt x="126" y="13"/>
                  <a:pt x="128" y="12"/>
                  <a:pt x="130" y="13"/>
                </a:cubicBezTo>
                <a:cubicBezTo>
                  <a:pt x="130" y="13"/>
                  <a:pt x="130" y="13"/>
                  <a:pt x="131" y="13"/>
                </a:cubicBezTo>
                <a:cubicBezTo>
                  <a:pt x="131" y="11"/>
                  <a:pt x="131" y="11"/>
                  <a:pt x="131" y="11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13"/>
                  <a:pt x="132" y="14"/>
                  <a:pt x="133" y="15"/>
                </a:cubicBezTo>
                <a:cubicBezTo>
                  <a:pt x="135" y="17"/>
                  <a:pt x="136" y="20"/>
                  <a:pt x="137" y="22"/>
                </a:cubicBezTo>
                <a:cubicBezTo>
                  <a:pt x="138" y="24"/>
                  <a:pt x="139" y="25"/>
                  <a:pt x="139" y="25"/>
                </a:cubicBezTo>
                <a:cubicBezTo>
                  <a:pt x="139" y="26"/>
                  <a:pt x="139" y="27"/>
                  <a:pt x="139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7"/>
                  <a:pt x="140" y="27"/>
                  <a:pt x="142" y="28"/>
                </a:cubicBezTo>
                <a:cubicBezTo>
                  <a:pt x="143" y="29"/>
                  <a:pt x="146" y="30"/>
                  <a:pt x="152" y="33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0" y="36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53" y="38"/>
                  <a:pt x="153" y="38"/>
                  <a:pt x="153" y="38"/>
                </a:cubicBezTo>
                <a:cubicBezTo>
                  <a:pt x="153" y="38"/>
                  <a:pt x="153" y="38"/>
                  <a:pt x="158" y="31"/>
                </a:cubicBezTo>
                <a:cubicBezTo>
                  <a:pt x="157" y="30"/>
                  <a:pt x="157" y="30"/>
                  <a:pt x="157" y="30"/>
                </a:cubicBezTo>
                <a:cubicBezTo>
                  <a:pt x="157" y="32"/>
                  <a:pt x="157" y="32"/>
                  <a:pt x="157" y="32"/>
                </a:cubicBezTo>
                <a:cubicBezTo>
                  <a:pt x="157" y="32"/>
                  <a:pt x="157" y="32"/>
                  <a:pt x="160" y="33"/>
                </a:cubicBezTo>
                <a:cubicBezTo>
                  <a:pt x="164" y="34"/>
                  <a:pt x="171" y="36"/>
                  <a:pt x="185" y="40"/>
                </a:cubicBezTo>
                <a:cubicBezTo>
                  <a:pt x="185" y="40"/>
                  <a:pt x="185" y="40"/>
                  <a:pt x="185" y="40"/>
                </a:cubicBezTo>
                <a:cubicBezTo>
                  <a:pt x="185" y="40"/>
                  <a:pt x="185" y="40"/>
                  <a:pt x="185" y="40"/>
                </a:cubicBezTo>
                <a:cubicBezTo>
                  <a:pt x="185" y="40"/>
                  <a:pt x="185" y="40"/>
                  <a:pt x="188" y="40"/>
                </a:cubicBezTo>
                <a:cubicBezTo>
                  <a:pt x="191" y="39"/>
                  <a:pt x="196" y="39"/>
                  <a:pt x="207" y="38"/>
                </a:cubicBezTo>
                <a:cubicBezTo>
                  <a:pt x="207" y="37"/>
                  <a:pt x="207" y="37"/>
                  <a:pt x="207" y="37"/>
                </a:cubicBezTo>
                <a:cubicBezTo>
                  <a:pt x="206" y="38"/>
                  <a:pt x="206" y="38"/>
                  <a:pt x="206" y="38"/>
                </a:cubicBezTo>
                <a:cubicBezTo>
                  <a:pt x="206" y="38"/>
                  <a:pt x="206" y="38"/>
                  <a:pt x="208" y="39"/>
                </a:cubicBezTo>
                <a:cubicBezTo>
                  <a:pt x="209" y="40"/>
                  <a:pt x="212" y="42"/>
                  <a:pt x="218" y="45"/>
                </a:cubicBezTo>
                <a:cubicBezTo>
                  <a:pt x="219" y="45"/>
                  <a:pt x="219" y="45"/>
                  <a:pt x="219" y="45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21" y="44"/>
                  <a:pt x="226" y="41"/>
                  <a:pt x="230" y="41"/>
                </a:cubicBezTo>
                <a:cubicBezTo>
                  <a:pt x="231" y="41"/>
                  <a:pt x="232" y="41"/>
                  <a:pt x="232" y="41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234" y="41"/>
                  <a:pt x="235" y="42"/>
                  <a:pt x="236" y="43"/>
                </a:cubicBezTo>
                <a:cubicBezTo>
                  <a:pt x="238" y="45"/>
                  <a:pt x="239" y="47"/>
                  <a:pt x="240" y="49"/>
                </a:cubicBezTo>
                <a:cubicBezTo>
                  <a:pt x="240" y="50"/>
                  <a:pt x="240" y="50"/>
                  <a:pt x="240" y="51"/>
                </a:cubicBezTo>
                <a:cubicBezTo>
                  <a:pt x="241" y="52"/>
                  <a:pt x="241" y="52"/>
                  <a:pt x="241" y="52"/>
                </a:cubicBezTo>
                <a:cubicBezTo>
                  <a:pt x="241" y="52"/>
                  <a:pt x="241" y="52"/>
                  <a:pt x="241" y="52"/>
                </a:cubicBezTo>
                <a:cubicBezTo>
                  <a:pt x="241" y="53"/>
                  <a:pt x="241" y="53"/>
                  <a:pt x="241" y="53"/>
                </a:cubicBezTo>
                <a:cubicBezTo>
                  <a:pt x="242" y="53"/>
                  <a:pt x="242" y="53"/>
                  <a:pt x="242" y="53"/>
                </a:cubicBezTo>
                <a:cubicBezTo>
                  <a:pt x="242" y="53"/>
                  <a:pt x="242" y="53"/>
                  <a:pt x="245" y="54"/>
                </a:cubicBezTo>
                <a:cubicBezTo>
                  <a:pt x="248" y="55"/>
                  <a:pt x="255" y="57"/>
                  <a:pt x="267" y="60"/>
                </a:cubicBezTo>
                <a:cubicBezTo>
                  <a:pt x="268" y="58"/>
                  <a:pt x="268" y="58"/>
                  <a:pt x="268" y="58"/>
                </a:cubicBezTo>
                <a:cubicBezTo>
                  <a:pt x="267" y="60"/>
                  <a:pt x="267" y="60"/>
                  <a:pt x="267" y="60"/>
                </a:cubicBezTo>
                <a:cubicBezTo>
                  <a:pt x="267" y="60"/>
                  <a:pt x="267" y="60"/>
                  <a:pt x="313" y="83"/>
                </a:cubicBezTo>
                <a:cubicBezTo>
                  <a:pt x="313" y="83"/>
                  <a:pt x="313" y="83"/>
                  <a:pt x="313" y="83"/>
                </a:cubicBezTo>
                <a:cubicBezTo>
                  <a:pt x="314" y="83"/>
                  <a:pt x="314" y="83"/>
                  <a:pt x="314" y="83"/>
                </a:cubicBezTo>
                <a:cubicBezTo>
                  <a:pt x="314" y="83"/>
                  <a:pt x="314" y="83"/>
                  <a:pt x="356" y="80"/>
                </a:cubicBezTo>
                <a:cubicBezTo>
                  <a:pt x="356" y="79"/>
                  <a:pt x="356" y="79"/>
                  <a:pt x="356" y="79"/>
                </a:cubicBezTo>
                <a:cubicBezTo>
                  <a:pt x="355" y="80"/>
                  <a:pt x="355" y="80"/>
                  <a:pt x="355" y="80"/>
                </a:cubicBezTo>
                <a:cubicBezTo>
                  <a:pt x="355" y="80"/>
                  <a:pt x="355" y="80"/>
                  <a:pt x="359" y="83"/>
                </a:cubicBezTo>
                <a:cubicBezTo>
                  <a:pt x="360" y="81"/>
                  <a:pt x="360" y="81"/>
                  <a:pt x="360" y="81"/>
                </a:cubicBezTo>
                <a:cubicBezTo>
                  <a:pt x="359" y="80"/>
                  <a:pt x="359" y="80"/>
                  <a:pt x="359" y="80"/>
                </a:cubicBezTo>
                <a:cubicBezTo>
                  <a:pt x="359" y="80"/>
                  <a:pt x="359" y="80"/>
                  <a:pt x="354" y="84"/>
                </a:cubicBezTo>
                <a:cubicBezTo>
                  <a:pt x="351" y="88"/>
                  <a:pt x="351" y="88"/>
                  <a:pt x="351" y="88"/>
                </a:cubicBezTo>
                <a:cubicBezTo>
                  <a:pt x="356" y="87"/>
                  <a:pt x="356" y="87"/>
                  <a:pt x="356" y="87"/>
                </a:cubicBezTo>
                <a:cubicBezTo>
                  <a:pt x="356" y="87"/>
                  <a:pt x="356" y="87"/>
                  <a:pt x="358" y="86"/>
                </a:cubicBezTo>
                <a:cubicBezTo>
                  <a:pt x="361" y="86"/>
                  <a:pt x="365" y="85"/>
                  <a:pt x="375" y="83"/>
                </a:cubicBezTo>
                <a:cubicBezTo>
                  <a:pt x="374" y="81"/>
                  <a:pt x="374" y="81"/>
                  <a:pt x="374" y="81"/>
                </a:cubicBezTo>
                <a:cubicBezTo>
                  <a:pt x="374" y="83"/>
                  <a:pt x="374" y="83"/>
                  <a:pt x="374" y="83"/>
                </a:cubicBezTo>
                <a:cubicBezTo>
                  <a:pt x="374" y="83"/>
                  <a:pt x="374" y="83"/>
                  <a:pt x="380" y="87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0" y="85"/>
                  <a:pt x="380" y="85"/>
                  <a:pt x="380" y="85"/>
                </a:cubicBezTo>
                <a:cubicBezTo>
                  <a:pt x="380" y="85"/>
                  <a:pt x="380" y="85"/>
                  <a:pt x="380" y="86"/>
                </a:cubicBezTo>
                <a:cubicBezTo>
                  <a:pt x="379" y="86"/>
                  <a:pt x="379" y="88"/>
                  <a:pt x="378" y="90"/>
                </a:cubicBezTo>
                <a:cubicBezTo>
                  <a:pt x="378" y="92"/>
                  <a:pt x="378" y="92"/>
                  <a:pt x="378" y="92"/>
                </a:cubicBezTo>
                <a:cubicBezTo>
                  <a:pt x="380" y="92"/>
                  <a:pt x="380" y="92"/>
                  <a:pt x="380" y="92"/>
                </a:cubicBezTo>
                <a:cubicBezTo>
                  <a:pt x="380" y="92"/>
                  <a:pt x="380" y="92"/>
                  <a:pt x="388" y="92"/>
                </a:cubicBezTo>
                <a:cubicBezTo>
                  <a:pt x="388" y="91"/>
                  <a:pt x="388" y="91"/>
                  <a:pt x="388" y="91"/>
                </a:cubicBezTo>
                <a:cubicBezTo>
                  <a:pt x="387" y="92"/>
                  <a:pt x="387" y="92"/>
                  <a:pt x="387" y="92"/>
                </a:cubicBezTo>
                <a:cubicBezTo>
                  <a:pt x="387" y="92"/>
                  <a:pt x="387" y="92"/>
                  <a:pt x="402" y="104"/>
                </a:cubicBezTo>
                <a:cubicBezTo>
                  <a:pt x="403" y="105"/>
                  <a:pt x="403" y="105"/>
                  <a:pt x="403" y="105"/>
                </a:cubicBezTo>
                <a:cubicBezTo>
                  <a:pt x="404" y="104"/>
                  <a:pt x="404" y="104"/>
                  <a:pt x="404" y="104"/>
                </a:cubicBezTo>
                <a:cubicBezTo>
                  <a:pt x="404" y="104"/>
                  <a:pt x="404" y="104"/>
                  <a:pt x="404" y="104"/>
                </a:cubicBezTo>
                <a:cubicBezTo>
                  <a:pt x="404" y="103"/>
                  <a:pt x="408" y="99"/>
                  <a:pt x="415" y="98"/>
                </a:cubicBezTo>
                <a:cubicBezTo>
                  <a:pt x="415" y="96"/>
                  <a:pt x="415" y="96"/>
                  <a:pt x="415" y="96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7" y="98"/>
                  <a:pt x="421" y="99"/>
                  <a:pt x="425" y="101"/>
                </a:cubicBezTo>
                <a:cubicBezTo>
                  <a:pt x="431" y="103"/>
                  <a:pt x="438" y="107"/>
                  <a:pt x="444" y="110"/>
                </a:cubicBezTo>
                <a:cubicBezTo>
                  <a:pt x="447" y="112"/>
                  <a:pt x="449" y="114"/>
                  <a:pt x="451" y="115"/>
                </a:cubicBezTo>
                <a:cubicBezTo>
                  <a:pt x="452" y="116"/>
                  <a:pt x="453" y="116"/>
                  <a:pt x="453" y="116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8" y="116"/>
                </a:cubicBezTo>
                <a:cubicBezTo>
                  <a:pt x="462" y="116"/>
                  <a:pt x="470" y="115"/>
                  <a:pt x="485" y="113"/>
                </a:cubicBezTo>
                <a:cubicBezTo>
                  <a:pt x="485" y="110"/>
                  <a:pt x="485" y="110"/>
                  <a:pt x="485" y="110"/>
                </a:cubicBezTo>
                <a:cubicBezTo>
                  <a:pt x="485" y="110"/>
                  <a:pt x="484" y="110"/>
                  <a:pt x="484" y="110"/>
                </a:cubicBezTo>
                <a:cubicBezTo>
                  <a:pt x="483" y="111"/>
                  <a:pt x="483" y="111"/>
                  <a:pt x="483" y="111"/>
                </a:cubicBezTo>
                <a:cubicBezTo>
                  <a:pt x="483" y="112"/>
                  <a:pt x="484" y="113"/>
                  <a:pt x="484" y="114"/>
                </a:cubicBezTo>
                <a:cubicBezTo>
                  <a:pt x="485" y="116"/>
                  <a:pt x="487" y="119"/>
                  <a:pt x="487" y="119"/>
                </a:cubicBezTo>
                <a:cubicBezTo>
                  <a:pt x="487" y="119"/>
                  <a:pt x="487" y="119"/>
                  <a:pt x="487" y="119"/>
                </a:cubicBezTo>
                <a:cubicBezTo>
                  <a:pt x="488" y="119"/>
                  <a:pt x="488" y="119"/>
                  <a:pt x="488" y="119"/>
                </a:cubicBezTo>
                <a:cubicBezTo>
                  <a:pt x="488" y="119"/>
                  <a:pt x="488" y="119"/>
                  <a:pt x="493" y="119"/>
                </a:cubicBezTo>
                <a:cubicBezTo>
                  <a:pt x="493" y="118"/>
                  <a:pt x="493" y="118"/>
                  <a:pt x="493" y="118"/>
                </a:cubicBezTo>
                <a:cubicBezTo>
                  <a:pt x="492" y="117"/>
                  <a:pt x="492" y="117"/>
                  <a:pt x="492" y="117"/>
                </a:cubicBezTo>
                <a:cubicBezTo>
                  <a:pt x="492" y="117"/>
                  <a:pt x="492" y="119"/>
                  <a:pt x="491" y="120"/>
                </a:cubicBezTo>
                <a:cubicBezTo>
                  <a:pt x="491" y="121"/>
                  <a:pt x="492" y="122"/>
                  <a:pt x="492" y="122"/>
                </a:cubicBezTo>
                <a:cubicBezTo>
                  <a:pt x="492" y="123"/>
                  <a:pt x="493" y="124"/>
                  <a:pt x="494" y="125"/>
                </a:cubicBezTo>
                <a:cubicBezTo>
                  <a:pt x="494" y="125"/>
                  <a:pt x="494" y="125"/>
                  <a:pt x="494" y="125"/>
                </a:cubicBezTo>
                <a:cubicBezTo>
                  <a:pt x="495" y="125"/>
                  <a:pt x="496" y="125"/>
                  <a:pt x="496" y="125"/>
                </a:cubicBezTo>
                <a:cubicBezTo>
                  <a:pt x="498" y="125"/>
                  <a:pt x="499" y="125"/>
                  <a:pt x="500" y="124"/>
                </a:cubicBezTo>
                <a:cubicBezTo>
                  <a:pt x="502" y="124"/>
                  <a:pt x="502" y="123"/>
                  <a:pt x="502" y="123"/>
                </a:cubicBezTo>
                <a:cubicBezTo>
                  <a:pt x="501" y="122"/>
                  <a:pt x="501" y="122"/>
                  <a:pt x="501" y="122"/>
                </a:cubicBezTo>
                <a:cubicBezTo>
                  <a:pt x="501" y="123"/>
                  <a:pt x="501" y="123"/>
                  <a:pt x="501" y="123"/>
                </a:cubicBezTo>
                <a:cubicBezTo>
                  <a:pt x="501" y="123"/>
                  <a:pt x="501" y="123"/>
                  <a:pt x="509" y="126"/>
                </a:cubicBezTo>
                <a:cubicBezTo>
                  <a:pt x="510" y="125"/>
                  <a:pt x="510" y="125"/>
                  <a:pt x="510" y="125"/>
                </a:cubicBezTo>
                <a:cubicBezTo>
                  <a:pt x="508" y="125"/>
                  <a:pt x="508" y="125"/>
                  <a:pt x="508" y="125"/>
                </a:cubicBezTo>
                <a:cubicBezTo>
                  <a:pt x="508" y="125"/>
                  <a:pt x="508" y="125"/>
                  <a:pt x="508" y="126"/>
                </a:cubicBezTo>
                <a:cubicBezTo>
                  <a:pt x="508" y="127"/>
                  <a:pt x="508" y="128"/>
                  <a:pt x="508" y="129"/>
                </a:cubicBezTo>
                <a:cubicBezTo>
                  <a:pt x="508" y="131"/>
                  <a:pt x="508" y="132"/>
                  <a:pt x="508" y="134"/>
                </a:cubicBezTo>
                <a:cubicBezTo>
                  <a:pt x="508" y="134"/>
                  <a:pt x="507" y="135"/>
                  <a:pt x="507" y="135"/>
                </a:cubicBezTo>
                <a:cubicBezTo>
                  <a:pt x="507" y="135"/>
                  <a:pt x="507" y="135"/>
                  <a:pt x="507" y="135"/>
                </a:cubicBezTo>
                <a:cubicBezTo>
                  <a:pt x="507" y="135"/>
                  <a:pt x="507" y="135"/>
                  <a:pt x="507" y="135"/>
                </a:cubicBezTo>
                <a:cubicBezTo>
                  <a:pt x="506" y="135"/>
                  <a:pt x="506" y="135"/>
                  <a:pt x="506" y="135"/>
                </a:cubicBezTo>
                <a:cubicBezTo>
                  <a:pt x="504" y="136"/>
                  <a:pt x="502" y="136"/>
                  <a:pt x="501" y="137"/>
                </a:cubicBezTo>
                <a:cubicBezTo>
                  <a:pt x="500" y="137"/>
                  <a:pt x="499" y="138"/>
                  <a:pt x="499" y="138"/>
                </a:cubicBezTo>
                <a:cubicBezTo>
                  <a:pt x="498" y="139"/>
                  <a:pt x="498" y="140"/>
                  <a:pt x="498" y="141"/>
                </a:cubicBezTo>
                <a:cubicBezTo>
                  <a:pt x="498" y="142"/>
                  <a:pt x="498" y="142"/>
                  <a:pt x="499" y="143"/>
                </a:cubicBezTo>
                <a:cubicBezTo>
                  <a:pt x="500" y="142"/>
                  <a:pt x="500" y="142"/>
                  <a:pt x="500" y="142"/>
                </a:cubicBezTo>
                <a:cubicBezTo>
                  <a:pt x="499" y="143"/>
                  <a:pt x="499" y="143"/>
                  <a:pt x="499" y="143"/>
                </a:cubicBezTo>
                <a:cubicBezTo>
                  <a:pt x="500" y="145"/>
                  <a:pt x="503" y="147"/>
                  <a:pt x="504" y="148"/>
                </a:cubicBezTo>
                <a:cubicBezTo>
                  <a:pt x="506" y="149"/>
                  <a:pt x="508" y="149"/>
                  <a:pt x="508" y="149"/>
                </a:cubicBezTo>
                <a:cubicBezTo>
                  <a:pt x="509" y="149"/>
                  <a:pt x="509" y="149"/>
                  <a:pt x="509" y="149"/>
                </a:cubicBezTo>
                <a:cubicBezTo>
                  <a:pt x="509" y="148"/>
                  <a:pt x="509" y="148"/>
                  <a:pt x="509" y="148"/>
                </a:cubicBezTo>
                <a:cubicBezTo>
                  <a:pt x="509" y="148"/>
                  <a:pt x="509" y="148"/>
                  <a:pt x="516" y="140"/>
                </a:cubicBezTo>
                <a:cubicBezTo>
                  <a:pt x="515" y="139"/>
                  <a:pt x="515" y="139"/>
                  <a:pt x="515" y="139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3" y="139"/>
                  <a:pt x="513" y="139"/>
                  <a:pt x="513" y="145"/>
                </a:cubicBezTo>
                <a:cubicBezTo>
                  <a:pt x="513" y="146"/>
                  <a:pt x="513" y="146"/>
                  <a:pt x="513" y="146"/>
                </a:cubicBezTo>
                <a:cubicBezTo>
                  <a:pt x="514" y="146"/>
                  <a:pt x="514" y="146"/>
                  <a:pt x="514" y="146"/>
                </a:cubicBezTo>
                <a:cubicBezTo>
                  <a:pt x="514" y="146"/>
                  <a:pt x="514" y="146"/>
                  <a:pt x="517" y="148"/>
                </a:cubicBezTo>
                <a:cubicBezTo>
                  <a:pt x="520" y="150"/>
                  <a:pt x="526" y="153"/>
                  <a:pt x="537" y="161"/>
                </a:cubicBezTo>
                <a:cubicBezTo>
                  <a:pt x="538" y="161"/>
                  <a:pt x="538" y="161"/>
                  <a:pt x="538" y="161"/>
                </a:cubicBezTo>
                <a:cubicBezTo>
                  <a:pt x="538" y="161"/>
                  <a:pt x="538" y="161"/>
                  <a:pt x="538" y="161"/>
                </a:cubicBezTo>
                <a:cubicBezTo>
                  <a:pt x="538" y="161"/>
                  <a:pt x="538" y="161"/>
                  <a:pt x="550" y="158"/>
                </a:cubicBezTo>
                <a:cubicBezTo>
                  <a:pt x="550" y="157"/>
                  <a:pt x="550" y="157"/>
                  <a:pt x="550" y="157"/>
                </a:cubicBezTo>
                <a:cubicBezTo>
                  <a:pt x="549" y="158"/>
                  <a:pt x="549" y="158"/>
                  <a:pt x="549" y="158"/>
                </a:cubicBezTo>
                <a:cubicBezTo>
                  <a:pt x="549" y="158"/>
                  <a:pt x="549" y="158"/>
                  <a:pt x="552" y="160"/>
                </a:cubicBezTo>
                <a:cubicBezTo>
                  <a:pt x="553" y="158"/>
                  <a:pt x="553" y="158"/>
                  <a:pt x="553" y="158"/>
                </a:cubicBezTo>
                <a:cubicBezTo>
                  <a:pt x="551" y="158"/>
                  <a:pt x="551" y="158"/>
                  <a:pt x="551" y="158"/>
                </a:cubicBezTo>
                <a:cubicBezTo>
                  <a:pt x="551" y="158"/>
                  <a:pt x="551" y="158"/>
                  <a:pt x="549" y="166"/>
                </a:cubicBezTo>
                <a:cubicBezTo>
                  <a:pt x="548" y="167"/>
                  <a:pt x="548" y="167"/>
                  <a:pt x="548" y="167"/>
                </a:cubicBezTo>
                <a:cubicBezTo>
                  <a:pt x="549" y="167"/>
                  <a:pt x="549" y="167"/>
                  <a:pt x="549" y="167"/>
                </a:cubicBezTo>
                <a:cubicBezTo>
                  <a:pt x="549" y="167"/>
                  <a:pt x="549" y="167"/>
                  <a:pt x="557" y="179"/>
                </a:cubicBezTo>
                <a:cubicBezTo>
                  <a:pt x="558" y="181"/>
                  <a:pt x="558" y="181"/>
                  <a:pt x="558" y="181"/>
                </a:cubicBezTo>
                <a:cubicBezTo>
                  <a:pt x="559" y="180"/>
                  <a:pt x="559" y="180"/>
                  <a:pt x="559" y="180"/>
                </a:cubicBezTo>
                <a:cubicBezTo>
                  <a:pt x="559" y="180"/>
                  <a:pt x="559" y="180"/>
                  <a:pt x="565" y="174"/>
                </a:cubicBezTo>
                <a:cubicBezTo>
                  <a:pt x="564" y="173"/>
                  <a:pt x="564" y="173"/>
                  <a:pt x="564" y="173"/>
                </a:cubicBezTo>
                <a:cubicBezTo>
                  <a:pt x="563" y="174"/>
                  <a:pt x="563" y="174"/>
                  <a:pt x="563" y="174"/>
                </a:cubicBezTo>
                <a:cubicBezTo>
                  <a:pt x="563" y="174"/>
                  <a:pt x="563" y="174"/>
                  <a:pt x="564" y="176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5" y="176"/>
                  <a:pt x="565" y="176"/>
                  <a:pt x="565" y="176"/>
                </a:cubicBezTo>
                <a:cubicBezTo>
                  <a:pt x="565" y="176"/>
                  <a:pt x="565" y="176"/>
                  <a:pt x="576" y="175"/>
                </a:cubicBezTo>
                <a:cubicBezTo>
                  <a:pt x="576" y="173"/>
                  <a:pt x="576" y="173"/>
                  <a:pt x="576" y="173"/>
                </a:cubicBezTo>
                <a:cubicBezTo>
                  <a:pt x="575" y="174"/>
                  <a:pt x="575" y="174"/>
                  <a:pt x="575" y="174"/>
                </a:cubicBezTo>
                <a:cubicBezTo>
                  <a:pt x="575" y="174"/>
                  <a:pt x="575" y="174"/>
                  <a:pt x="576" y="176"/>
                </a:cubicBezTo>
                <a:cubicBezTo>
                  <a:pt x="578" y="178"/>
                  <a:pt x="581" y="182"/>
                  <a:pt x="588" y="190"/>
                </a:cubicBezTo>
                <a:cubicBezTo>
                  <a:pt x="589" y="191"/>
                  <a:pt x="589" y="191"/>
                  <a:pt x="589" y="191"/>
                </a:cubicBezTo>
                <a:cubicBezTo>
                  <a:pt x="590" y="191"/>
                  <a:pt x="590" y="191"/>
                  <a:pt x="590" y="191"/>
                </a:cubicBezTo>
                <a:cubicBezTo>
                  <a:pt x="590" y="191"/>
                  <a:pt x="590" y="191"/>
                  <a:pt x="591" y="190"/>
                </a:cubicBezTo>
                <a:cubicBezTo>
                  <a:pt x="594" y="189"/>
                  <a:pt x="600" y="187"/>
                  <a:pt x="604" y="187"/>
                </a:cubicBezTo>
                <a:cubicBezTo>
                  <a:pt x="605" y="187"/>
                  <a:pt x="605" y="187"/>
                  <a:pt x="605" y="188"/>
                </a:cubicBezTo>
                <a:cubicBezTo>
                  <a:pt x="606" y="188"/>
                  <a:pt x="606" y="188"/>
                  <a:pt x="606" y="188"/>
                </a:cubicBezTo>
                <a:cubicBezTo>
                  <a:pt x="606" y="188"/>
                  <a:pt x="606" y="188"/>
                  <a:pt x="606" y="188"/>
                </a:cubicBezTo>
                <a:cubicBezTo>
                  <a:pt x="606" y="188"/>
                  <a:pt x="606" y="188"/>
                  <a:pt x="606" y="188"/>
                </a:cubicBezTo>
                <a:cubicBezTo>
                  <a:pt x="608" y="189"/>
                  <a:pt x="609" y="190"/>
                  <a:pt x="609" y="192"/>
                </a:cubicBezTo>
                <a:cubicBezTo>
                  <a:pt x="609" y="192"/>
                  <a:pt x="610" y="193"/>
                  <a:pt x="610" y="193"/>
                </a:cubicBezTo>
                <a:cubicBezTo>
                  <a:pt x="611" y="194"/>
                  <a:pt x="611" y="194"/>
                  <a:pt x="611" y="194"/>
                </a:cubicBezTo>
                <a:cubicBezTo>
                  <a:pt x="611" y="195"/>
                  <a:pt x="612" y="195"/>
                  <a:pt x="612" y="195"/>
                </a:cubicBezTo>
                <a:cubicBezTo>
                  <a:pt x="614" y="195"/>
                  <a:pt x="615" y="194"/>
                  <a:pt x="616" y="194"/>
                </a:cubicBezTo>
                <a:cubicBezTo>
                  <a:pt x="617" y="193"/>
                  <a:pt x="618" y="191"/>
                  <a:pt x="618" y="190"/>
                </a:cubicBezTo>
                <a:cubicBezTo>
                  <a:pt x="619" y="189"/>
                  <a:pt x="619" y="188"/>
                  <a:pt x="619" y="188"/>
                </a:cubicBezTo>
                <a:cubicBezTo>
                  <a:pt x="618" y="188"/>
                  <a:pt x="618" y="188"/>
                  <a:pt x="618" y="188"/>
                </a:cubicBezTo>
                <a:cubicBezTo>
                  <a:pt x="616" y="189"/>
                  <a:pt x="616" y="189"/>
                  <a:pt x="616" y="189"/>
                </a:cubicBezTo>
                <a:cubicBezTo>
                  <a:pt x="616" y="189"/>
                  <a:pt x="618" y="191"/>
                  <a:pt x="620" y="193"/>
                </a:cubicBezTo>
                <a:cubicBezTo>
                  <a:pt x="622" y="195"/>
                  <a:pt x="625" y="198"/>
                  <a:pt x="629" y="198"/>
                </a:cubicBezTo>
                <a:cubicBezTo>
                  <a:pt x="630" y="198"/>
                  <a:pt x="632" y="197"/>
                  <a:pt x="633" y="196"/>
                </a:cubicBezTo>
                <a:cubicBezTo>
                  <a:pt x="632" y="195"/>
                  <a:pt x="632" y="195"/>
                  <a:pt x="632" y="195"/>
                </a:cubicBezTo>
                <a:cubicBezTo>
                  <a:pt x="633" y="196"/>
                  <a:pt x="633" y="196"/>
                  <a:pt x="633" y="196"/>
                </a:cubicBezTo>
                <a:cubicBezTo>
                  <a:pt x="635" y="196"/>
                  <a:pt x="636" y="194"/>
                  <a:pt x="636" y="193"/>
                </a:cubicBezTo>
                <a:cubicBezTo>
                  <a:pt x="637" y="192"/>
                  <a:pt x="637" y="191"/>
                  <a:pt x="637" y="190"/>
                </a:cubicBezTo>
                <a:cubicBezTo>
                  <a:pt x="637" y="188"/>
                  <a:pt x="637" y="187"/>
                  <a:pt x="637" y="186"/>
                </a:cubicBezTo>
                <a:cubicBezTo>
                  <a:pt x="637" y="185"/>
                  <a:pt x="637" y="185"/>
                  <a:pt x="637" y="185"/>
                </a:cubicBezTo>
                <a:cubicBezTo>
                  <a:pt x="637" y="184"/>
                  <a:pt x="638" y="184"/>
                  <a:pt x="639" y="184"/>
                </a:cubicBezTo>
                <a:cubicBezTo>
                  <a:pt x="642" y="184"/>
                  <a:pt x="645" y="185"/>
                  <a:pt x="647" y="187"/>
                </a:cubicBezTo>
                <a:cubicBezTo>
                  <a:pt x="648" y="187"/>
                  <a:pt x="649" y="188"/>
                  <a:pt x="649" y="188"/>
                </a:cubicBezTo>
                <a:cubicBezTo>
                  <a:pt x="650" y="189"/>
                  <a:pt x="650" y="189"/>
                  <a:pt x="650" y="189"/>
                </a:cubicBezTo>
                <a:cubicBezTo>
                  <a:pt x="650" y="189"/>
                  <a:pt x="650" y="189"/>
                  <a:pt x="650" y="189"/>
                </a:cubicBezTo>
                <a:cubicBezTo>
                  <a:pt x="650" y="189"/>
                  <a:pt x="650" y="189"/>
                  <a:pt x="650" y="189"/>
                </a:cubicBezTo>
                <a:cubicBezTo>
                  <a:pt x="651" y="190"/>
                  <a:pt x="651" y="190"/>
                  <a:pt x="651" y="190"/>
                </a:cubicBezTo>
                <a:cubicBezTo>
                  <a:pt x="652" y="189"/>
                  <a:pt x="652" y="189"/>
                  <a:pt x="652" y="189"/>
                </a:cubicBezTo>
                <a:cubicBezTo>
                  <a:pt x="652" y="189"/>
                  <a:pt x="652" y="189"/>
                  <a:pt x="652" y="189"/>
                </a:cubicBezTo>
                <a:cubicBezTo>
                  <a:pt x="652" y="189"/>
                  <a:pt x="654" y="189"/>
                  <a:pt x="655" y="189"/>
                </a:cubicBezTo>
                <a:cubicBezTo>
                  <a:pt x="657" y="189"/>
                  <a:pt x="659" y="190"/>
                  <a:pt x="660" y="190"/>
                </a:cubicBezTo>
                <a:cubicBezTo>
                  <a:pt x="660" y="191"/>
                  <a:pt x="661" y="191"/>
                  <a:pt x="661" y="192"/>
                </a:cubicBezTo>
                <a:cubicBezTo>
                  <a:pt x="663" y="194"/>
                  <a:pt x="664" y="196"/>
                  <a:pt x="666" y="198"/>
                </a:cubicBezTo>
                <a:cubicBezTo>
                  <a:pt x="667" y="200"/>
                  <a:pt x="668" y="201"/>
                  <a:pt x="668" y="201"/>
                </a:cubicBezTo>
                <a:cubicBezTo>
                  <a:pt x="668" y="202"/>
                  <a:pt x="668" y="202"/>
                  <a:pt x="668" y="202"/>
                </a:cubicBezTo>
                <a:cubicBezTo>
                  <a:pt x="670" y="202"/>
                  <a:pt x="670" y="202"/>
                  <a:pt x="670" y="202"/>
                </a:cubicBezTo>
                <a:cubicBezTo>
                  <a:pt x="670" y="202"/>
                  <a:pt x="670" y="201"/>
                  <a:pt x="671" y="201"/>
                </a:cubicBezTo>
                <a:cubicBezTo>
                  <a:pt x="673" y="200"/>
                  <a:pt x="677" y="199"/>
                  <a:pt x="680" y="199"/>
                </a:cubicBezTo>
                <a:cubicBezTo>
                  <a:pt x="681" y="199"/>
                  <a:pt x="682" y="199"/>
                  <a:pt x="682" y="199"/>
                </a:cubicBezTo>
                <a:cubicBezTo>
                  <a:pt x="682" y="197"/>
                  <a:pt x="682" y="197"/>
                  <a:pt x="682" y="197"/>
                </a:cubicBezTo>
                <a:cubicBezTo>
                  <a:pt x="681" y="198"/>
                  <a:pt x="681" y="198"/>
                  <a:pt x="681" y="198"/>
                </a:cubicBezTo>
                <a:cubicBezTo>
                  <a:pt x="683" y="200"/>
                  <a:pt x="685" y="203"/>
                  <a:pt x="685" y="204"/>
                </a:cubicBezTo>
                <a:cubicBezTo>
                  <a:pt x="686" y="205"/>
                  <a:pt x="686" y="206"/>
                  <a:pt x="686" y="206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7" y="206"/>
                  <a:pt x="687" y="206"/>
                  <a:pt x="687" y="206"/>
                </a:cubicBezTo>
                <a:cubicBezTo>
                  <a:pt x="687" y="206"/>
                  <a:pt x="687" y="206"/>
                  <a:pt x="684" y="212"/>
                </a:cubicBezTo>
                <a:cubicBezTo>
                  <a:pt x="685" y="212"/>
                  <a:pt x="685" y="212"/>
                  <a:pt x="685" y="212"/>
                </a:cubicBezTo>
                <a:cubicBezTo>
                  <a:pt x="684" y="211"/>
                  <a:pt x="684" y="211"/>
                  <a:pt x="684" y="211"/>
                </a:cubicBezTo>
                <a:cubicBezTo>
                  <a:pt x="684" y="211"/>
                  <a:pt x="684" y="211"/>
                  <a:pt x="680" y="217"/>
                </a:cubicBezTo>
                <a:cubicBezTo>
                  <a:pt x="679" y="218"/>
                  <a:pt x="679" y="218"/>
                  <a:pt x="679" y="218"/>
                </a:cubicBezTo>
                <a:cubicBezTo>
                  <a:pt x="680" y="219"/>
                  <a:pt x="680" y="219"/>
                  <a:pt x="680" y="219"/>
                </a:cubicBezTo>
                <a:cubicBezTo>
                  <a:pt x="680" y="219"/>
                  <a:pt x="680" y="219"/>
                  <a:pt x="684" y="223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4" y="223"/>
                  <a:pt x="684" y="223"/>
                  <a:pt x="684" y="223"/>
                </a:cubicBezTo>
                <a:cubicBezTo>
                  <a:pt x="684" y="223"/>
                  <a:pt x="684" y="223"/>
                  <a:pt x="688" y="228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90" y="228"/>
                  <a:pt x="690" y="228"/>
                  <a:pt x="690" y="228"/>
                </a:cubicBezTo>
                <a:cubicBezTo>
                  <a:pt x="690" y="228"/>
                  <a:pt x="690" y="228"/>
                  <a:pt x="696" y="224"/>
                </a:cubicBezTo>
                <a:cubicBezTo>
                  <a:pt x="695" y="223"/>
                  <a:pt x="695" y="223"/>
                  <a:pt x="695" y="223"/>
                </a:cubicBezTo>
                <a:cubicBezTo>
                  <a:pt x="694" y="224"/>
                  <a:pt x="694" y="224"/>
                  <a:pt x="694" y="224"/>
                </a:cubicBezTo>
                <a:cubicBezTo>
                  <a:pt x="694" y="224"/>
                  <a:pt x="694" y="225"/>
                  <a:pt x="695" y="225"/>
                </a:cubicBezTo>
                <a:cubicBezTo>
                  <a:pt x="695" y="225"/>
                  <a:pt x="696" y="226"/>
                  <a:pt x="697" y="226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700" y="225"/>
                  <a:pt x="701" y="224"/>
                  <a:pt x="703" y="222"/>
                </a:cubicBezTo>
                <a:cubicBezTo>
                  <a:pt x="704" y="221"/>
                  <a:pt x="705" y="220"/>
                  <a:pt x="705" y="220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4" y="218"/>
                  <a:pt x="704" y="218"/>
                  <a:pt x="704" y="218"/>
                </a:cubicBezTo>
                <a:lnTo>
                  <a:pt x="704" y="219"/>
                </a:lnTo>
                <a:close/>
                <a:moveTo>
                  <a:pt x="842" y="446"/>
                </a:moveTo>
                <a:cubicBezTo>
                  <a:pt x="842" y="444"/>
                  <a:pt x="842" y="444"/>
                  <a:pt x="842" y="444"/>
                </a:cubicBezTo>
                <a:cubicBezTo>
                  <a:pt x="841" y="444"/>
                  <a:pt x="840" y="444"/>
                  <a:pt x="840" y="444"/>
                </a:cubicBezTo>
                <a:cubicBezTo>
                  <a:pt x="835" y="444"/>
                  <a:pt x="831" y="445"/>
                  <a:pt x="827" y="447"/>
                </a:cubicBezTo>
                <a:cubicBezTo>
                  <a:pt x="823" y="448"/>
                  <a:pt x="821" y="450"/>
                  <a:pt x="821" y="450"/>
                </a:cubicBezTo>
                <a:cubicBezTo>
                  <a:pt x="820" y="450"/>
                  <a:pt x="820" y="450"/>
                  <a:pt x="820" y="450"/>
                </a:cubicBezTo>
                <a:cubicBezTo>
                  <a:pt x="820" y="451"/>
                  <a:pt x="820" y="451"/>
                  <a:pt x="820" y="451"/>
                </a:cubicBezTo>
                <a:cubicBezTo>
                  <a:pt x="821" y="459"/>
                  <a:pt x="821" y="459"/>
                  <a:pt x="821" y="459"/>
                </a:cubicBezTo>
                <a:cubicBezTo>
                  <a:pt x="822" y="461"/>
                  <a:pt x="822" y="461"/>
                  <a:pt x="822" y="461"/>
                </a:cubicBezTo>
                <a:cubicBezTo>
                  <a:pt x="823" y="461"/>
                  <a:pt x="823" y="461"/>
                  <a:pt x="823" y="461"/>
                </a:cubicBezTo>
                <a:cubicBezTo>
                  <a:pt x="823" y="461"/>
                  <a:pt x="823" y="461"/>
                  <a:pt x="824" y="461"/>
                </a:cubicBezTo>
                <a:cubicBezTo>
                  <a:pt x="826" y="461"/>
                  <a:pt x="831" y="461"/>
                  <a:pt x="835" y="462"/>
                </a:cubicBezTo>
                <a:cubicBezTo>
                  <a:pt x="835" y="462"/>
                  <a:pt x="835" y="462"/>
                  <a:pt x="835" y="462"/>
                </a:cubicBezTo>
                <a:cubicBezTo>
                  <a:pt x="835" y="462"/>
                  <a:pt x="835" y="462"/>
                  <a:pt x="835" y="462"/>
                </a:cubicBezTo>
                <a:cubicBezTo>
                  <a:pt x="837" y="462"/>
                  <a:pt x="839" y="463"/>
                  <a:pt x="841" y="465"/>
                </a:cubicBezTo>
                <a:cubicBezTo>
                  <a:pt x="842" y="466"/>
                  <a:pt x="842" y="467"/>
                  <a:pt x="843" y="467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4" y="469"/>
                  <a:pt x="844" y="469"/>
                  <a:pt x="844" y="469"/>
                </a:cubicBezTo>
                <a:cubicBezTo>
                  <a:pt x="844" y="469"/>
                  <a:pt x="844" y="469"/>
                  <a:pt x="844" y="469"/>
                </a:cubicBezTo>
                <a:cubicBezTo>
                  <a:pt x="852" y="471"/>
                  <a:pt x="852" y="471"/>
                  <a:pt x="852" y="471"/>
                </a:cubicBezTo>
                <a:cubicBezTo>
                  <a:pt x="854" y="472"/>
                  <a:pt x="854" y="472"/>
                  <a:pt x="854" y="472"/>
                </a:cubicBezTo>
                <a:cubicBezTo>
                  <a:pt x="854" y="470"/>
                  <a:pt x="854" y="470"/>
                  <a:pt x="854" y="470"/>
                </a:cubicBezTo>
                <a:cubicBezTo>
                  <a:pt x="855" y="462"/>
                  <a:pt x="855" y="462"/>
                  <a:pt x="855" y="462"/>
                </a:cubicBezTo>
                <a:cubicBezTo>
                  <a:pt x="856" y="462"/>
                  <a:pt x="856" y="462"/>
                  <a:pt x="856" y="462"/>
                </a:cubicBezTo>
                <a:cubicBezTo>
                  <a:pt x="855" y="461"/>
                  <a:pt x="855" y="461"/>
                  <a:pt x="855" y="461"/>
                </a:cubicBezTo>
                <a:cubicBezTo>
                  <a:pt x="855" y="461"/>
                  <a:pt x="854" y="458"/>
                  <a:pt x="852" y="454"/>
                </a:cubicBezTo>
                <a:cubicBezTo>
                  <a:pt x="849" y="450"/>
                  <a:pt x="846" y="446"/>
                  <a:pt x="842" y="444"/>
                </a:cubicBezTo>
                <a:cubicBezTo>
                  <a:pt x="842" y="444"/>
                  <a:pt x="842" y="444"/>
                  <a:pt x="842" y="444"/>
                </a:cubicBezTo>
                <a:cubicBezTo>
                  <a:pt x="842" y="444"/>
                  <a:pt x="842" y="444"/>
                  <a:pt x="842" y="444"/>
                </a:cubicBezTo>
                <a:cubicBezTo>
                  <a:pt x="842" y="446"/>
                  <a:pt x="842" y="446"/>
                  <a:pt x="842" y="446"/>
                </a:cubicBezTo>
                <a:cubicBezTo>
                  <a:pt x="841" y="447"/>
                  <a:pt x="841" y="447"/>
                  <a:pt x="841" y="447"/>
                </a:cubicBezTo>
                <a:cubicBezTo>
                  <a:pt x="844" y="448"/>
                  <a:pt x="847" y="452"/>
                  <a:pt x="849" y="456"/>
                </a:cubicBezTo>
                <a:cubicBezTo>
                  <a:pt x="850" y="457"/>
                  <a:pt x="851" y="459"/>
                  <a:pt x="852" y="460"/>
                </a:cubicBezTo>
                <a:cubicBezTo>
                  <a:pt x="852" y="461"/>
                  <a:pt x="852" y="462"/>
                  <a:pt x="852" y="462"/>
                </a:cubicBezTo>
                <a:cubicBezTo>
                  <a:pt x="853" y="462"/>
                  <a:pt x="853" y="462"/>
                  <a:pt x="853" y="462"/>
                </a:cubicBezTo>
                <a:cubicBezTo>
                  <a:pt x="854" y="462"/>
                  <a:pt x="854" y="462"/>
                  <a:pt x="854" y="462"/>
                </a:cubicBezTo>
                <a:cubicBezTo>
                  <a:pt x="853" y="462"/>
                  <a:pt x="853" y="462"/>
                  <a:pt x="853" y="462"/>
                </a:cubicBezTo>
                <a:cubicBezTo>
                  <a:pt x="853" y="462"/>
                  <a:pt x="853" y="462"/>
                  <a:pt x="851" y="470"/>
                </a:cubicBezTo>
                <a:cubicBezTo>
                  <a:pt x="853" y="470"/>
                  <a:pt x="853" y="470"/>
                  <a:pt x="853" y="470"/>
                </a:cubicBezTo>
                <a:cubicBezTo>
                  <a:pt x="853" y="469"/>
                  <a:pt x="853" y="469"/>
                  <a:pt x="853" y="469"/>
                </a:cubicBezTo>
                <a:cubicBezTo>
                  <a:pt x="853" y="469"/>
                  <a:pt x="853" y="469"/>
                  <a:pt x="845" y="466"/>
                </a:cubicBezTo>
                <a:cubicBezTo>
                  <a:pt x="845" y="467"/>
                  <a:pt x="845" y="467"/>
                  <a:pt x="845" y="467"/>
                </a:cubicBezTo>
                <a:cubicBezTo>
                  <a:pt x="846" y="467"/>
                  <a:pt x="846" y="467"/>
                  <a:pt x="846" y="467"/>
                </a:cubicBezTo>
                <a:cubicBezTo>
                  <a:pt x="846" y="466"/>
                  <a:pt x="845" y="465"/>
                  <a:pt x="843" y="463"/>
                </a:cubicBezTo>
                <a:cubicBezTo>
                  <a:pt x="841" y="461"/>
                  <a:pt x="838" y="459"/>
                  <a:pt x="835" y="459"/>
                </a:cubicBezTo>
                <a:cubicBezTo>
                  <a:pt x="835" y="461"/>
                  <a:pt x="835" y="461"/>
                  <a:pt x="835" y="461"/>
                </a:cubicBezTo>
                <a:cubicBezTo>
                  <a:pt x="835" y="459"/>
                  <a:pt x="835" y="459"/>
                  <a:pt x="835" y="459"/>
                </a:cubicBezTo>
                <a:cubicBezTo>
                  <a:pt x="830" y="458"/>
                  <a:pt x="823" y="458"/>
                  <a:pt x="823" y="458"/>
                </a:cubicBezTo>
                <a:cubicBezTo>
                  <a:pt x="823" y="459"/>
                  <a:pt x="823" y="459"/>
                  <a:pt x="823" y="459"/>
                </a:cubicBezTo>
                <a:cubicBezTo>
                  <a:pt x="824" y="459"/>
                  <a:pt x="824" y="459"/>
                  <a:pt x="824" y="459"/>
                </a:cubicBezTo>
                <a:cubicBezTo>
                  <a:pt x="824" y="459"/>
                  <a:pt x="824" y="459"/>
                  <a:pt x="823" y="451"/>
                </a:cubicBezTo>
                <a:cubicBezTo>
                  <a:pt x="822" y="451"/>
                  <a:pt x="822" y="451"/>
                  <a:pt x="822" y="451"/>
                </a:cubicBezTo>
                <a:cubicBezTo>
                  <a:pt x="822" y="452"/>
                  <a:pt x="822" y="452"/>
                  <a:pt x="822" y="452"/>
                </a:cubicBezTo>
                <a:cubicBezTo>
                  <a:pt x="823" y="452"/>
                  <a:pt x="823" y="452"/>
                  <a:pt x="823" y="452"/>
                </a:cubicBezTo>
                <a:cubicBezTo>
                  <a:pt x="825" y="451"/>
                  <a:pt x="833" y="447"/>
                  <a:pt x="840" y="447"/>
                </a:cubicBezTo>
                <a:cubicBezTo>
                  <a:pt x="840" y="447"/>
                  <a:pt x="841" y="447"/>
                  <a:pt x="842" y="447"/>
                </a:cubicBezTo>
                <a:cubicBezTo>
                  <a:pt x="842" y="446"/>
                  <a:pt x="842" y="446"/>
                  <a:pt x="842" y="446"/>
                </a:cubicBezTo>
                <a:cubicBezTo>
                  <a:pt x="841" y="447"/>
                  <a:pt x="841" y="447"/>
                  <a:pt x="841" y="447"/>
                </a:cubicBezTo>
                <a:lnTo>
                  <a:pt x="842" y="4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40" name="Malta"/>
          <p:cNvSpPr>
            <a:spLocks noEditPoints="1"/>
          </p:cNvSpPr>
          <p:nvPr/>
        </p:nvSpPr>
        <p:spPr bwMode="auto">
          <a:xfrm>
            <a:off x="4592051" y="4661249"/>
            <a:ext cx="25360" cy="21414"/>
          </a:xfrm>
          <a:custGeom>
            <a:avLst/>
            <a:gdLst>
              <a:gd name="T0" fmla="*/ 10 w 32"/>
              <a:gd name="T1" fmla="*/ 4 h 27"/>
              <a:gd name="T2" fmla="*/ 3 w 32"/>
              <a:gd name="T3" fmla="*/ 5 h 27"/>
              <a:gd name="T4" fmla="*/ 7 w 32"/>
              <a:gd name="T5" fmla="*/ 11 h 27"/>
              <a:gd name="T6" fmla="*/ 10 w 32"/>
              <a:gd name="T7" fmla="*/ 4 h 27"/>
              <a:gd name="T8" fmla="*/ 22 w 32"/>
              <a:gd name="T9" fmla="*/ 15 h 27"/>
              <a:gd name="T10" fmla="*/ 19 w 32"/>
              <a:gd name="T11" fmla="*/ 16 h 27"/>
              <a:gd name="T12" fmla="*/ 15 w 32"/>
              <a:gd name="T13" fmla="*/ 12 h 27"/>
              <a:gd name="T14" fmla="*/ 13 w 32"/>
              <a:gd name="T15" fmla="*/ 15 h 27"/>
              <a:gd name="T16" fmla="*/ 14 w 32"/>
              <a:gd name="T17" fmla="*/ 20 h 27"/>
              <a:gd name="T18" fmla="*/ 26 w 32"/>
              <a:gd name="T19" fmla="*/ 27 h 27"/>
              <a:gd name="T20" fmla="*/ 32 w 32"/>
              <a:gd name="T21" fmla="*/ 20 h 27"/>
              <a:gd name="T22" fmla="*/ 22 w 32"/>
              <a:gd name="T23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27">
                <a:moveTo>
                  <a:pt x="10" y="4"/>
                </a:moveTo>
                <a:cubicBezTo>
                  <a:pt x="0" y="0"/>
                  <a:pt x="3" y="5"/>
                  <a:pt x="3" y="5"/>
                </a:cubicBezTo>
                <a:cubicBezTo>
                  <a:pt x="7" y="11"/>
                  <a:pt x="7" y="11"/>
                  <a:pt x="7" y="11"/>
                </a:cubicBezTo>
                <a:cubicBezTo>
                  <a:pt x="13" y="12"/>
                  <a:pt x="21" y="7"/>
                  <a:pt x="10" y="4"/>
                </a:cubicBezTo>
                <a:close/>
                <a:moveTo>
                  <a:pt x="22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5" y="12"/>
                  <a:pt x="15" y="12"/>
                  <a:pt x="15" y="12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21" y="27"/>
                  <a:pt x="26" y="27"/>
                </a:cubicBezTo>
                <a:cubicBezTo>
                  <a:pt x="32" y="27"/>
                  <a:pt x="32" y="20"/>
                  <a:pt x="32" y="20"/>
                </a:cubicBezTo>
                <a:lnTo>
                  <a:pt x="22" y="15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42" name="Italy"/>
          <p:cNvSpPr>
            <a:spLocks noEditPoints="1"/>
          </p:cNvSpPr>
          <p:nvPr/>
        </p:nvSpPr>
        <p:spPr bwMode="auto">
          <a:xfrm>
            <a:off x="4187986" y="3899345"/>
            <a:ext cx="631738" cy="726965"/>
          </a:xfrm>
          <a:custGeom>
            <a:avLst/>
            <a:gdLst>
              <a:gd name="T0" fmla="*/ 234 w 796"/>
              <a:gd name="T1" fmla="*/ 381 h 916"/>
              <a:gd name="T2" fmla="*/ 203 w 796"/>
              <a:gd name="T3" fmla="*/ 364 h 916"/>
              <a:gd name="T4" fmla="*/ 171 w 796"/>
              <a:gd name="T5" fmla="*/ 530 h 916"/>
              <a:gd name="T6" fmla="*/ 85 w 796"/>
              <a:gd name="T7" fmla="*/ 550 h 916"/>
              <a:gd name="T8" fmla="*/ 95 w 796"/>
              <a:gd name="T9" fmla="*/ 621 h 916"/>
              <a:gd name="T10" fmla="*/ 99 w 796"/>
              <a:gd name="T11" fmla="*/ 701 h 916"/>
              <a:gd name="T12" fmla="*/ 141 w 796"/>
              <a:gd name="T13" fmla="*/ 709 h 916"/>
              <a:gd name="T14" fmla="*/ 189 w 796"/>
              <a:gd name="T15" fmla="*/ 619 h 916"/>
              <a:gd name="T16" fmla="*/ 95 w 796"/>
              <a:gd name="T17" fmla="*/ 532 h 916"/>
              <a:gd name="T18" fmla="*/ 366 w 796"/>
              <a:gd name="T19" fmla="*/ 809 h 916"/>
              <a:gd name="T20" fmla="*/ 356 w 796"/>
              <a:gd name="T21" fmla="*/ 804 h 916"/>
              <a:gd name="T22" fmla="*/ 742 w 796"/>
              <a:gd name="T23" fmla="*/ 543 h 916"/>
              <a:gd name="T24" fmla="*/ 661 w 796"/>
              <a:gd name="T25" fmla="*/ 511 h 916"/>
              <a:gd name="T26" fmla="*/ 584 w 796"/>
              <a:gd name="T27" fmla="*/ 450 h 916"/>
              <a:gd name="T28" fmla="*/ 491 w 796"/>
              <a:gd name="T29" fmla="*/ 405 h 916"/>
              <a:gd name="T30" fmla="*/ 442 w 796"/>
              <a:gd name="T31" fmla="*/ 311 h 916"/>
              <a:gd name="T32" fmla="*/ 376 w 796"/>
              <a:gd name="T33" fmla="*/ 191 h 916"/>
              <a:gd name="T34" fmla="*/ 387 w 796"/>
              <a:gd name="T35" fmla="*/ 144 h 916"/>
              <a:gd name="T36" fmla="*/ 445 w 796"/>
              <a:gd name="T37" fmla="*/ 123 h 916"/>
              <a:gd name="T38" fmla="*/ 431 w 796"/>
              <a:gd name="T39" fmla="*/ 80 h 916"/>
              <a:gd name="T40" fmla="*/ 392 w 796"/>
              <a:gd name="T41" fmla="*/ 46 h 916"/>
              <a:gd name="T42" fmla="*/ 354 w 796"/>
              <a:gd name="T43" fmla="*/ 3 h 916"/>
              <a:gd name="T44" fmla="*/ 279 w 796"/>
              <a:gd name="T45" fmla="*/ 36 h 916"/>
              <a:gd name="T46" fmla="*/ 233 w 796"/>
              <a:gd name="T47" fmla="*/ 52 h 916"/>
              <a:gd name="T48" fmla="*/ 221 w 796"/>
              <a:gd name="T49" fmla="*/ 81 h 916"/>
              <a:gd name="T50" fmla="*/ 173 w 796"/>
              <a:gd name="T51" fmla="*/ 56 h 916"/>
              <a:gd name="T52" fmla="*/ 156 w 796"/>
              <a:gd name="T53" fmla="*/ 107 h 916"/>
              <a:gd name="T54" fmla="*/ 126 w 796"/>
              <a:gd name="T55" fmla="*/ 81 h 916"/>
              <a:gd name="T56" fmla="*/ 98 w 796"/>
              <a:gd name="T57" fmla="*/ 73 h 916"/>
              <a:gd name="T58" fmla="*/ 45 w 796"/>
              <a:gd name="T59" fmla="*/ 102 h 916"/>
              <a:gd name="T60" fmla="*/ 14 w 796"/>
              <a:gd name="T61" fmla="*/ 171 h 916"/>
              <a:gd name="T62" fmla="*/ 19 w 796"/>
              <a:gd name="T63" fmla="*/ 241 h 916"/>
              <a:gd name="T64" fmla="*/ 103 w 796"/>
              <a:gd name="T65" fmla="*/ 264 h 916"/>
              <a:gd name="T66" fmla="*/ 227 w 796"/>
              <a:gd name="T67" fmla="*/ 285 h 916"/>
              <a:gd name="T68" fmla="*/ 272 w 796"/>
              <a:gd name="T69" fmla="*/ 386 h 916"/>
              <a:gd name="T70" fmla="*/ 333 w 796"/>
              <a:gd name="T71" fmla="*/ 450 h 916"/>
              <a:gd name="T72" fmla="*/ 410 w 796"/>
              <a:gd name="T73" fmla="*/ 507 h 916"/>
              <a:gd name="T74" fmla="*/ 485 w 796"/>
              <a:gd name="T75" fmla="*/ 554 h 916"/>
              <a:gd name="T76" fmla="*/ 507 w 796"/>
              <a:gd name="T77" fmla="*/ 571 h 916"/>
              <a:gd name="T78" fmla="*/ 546 w 796"/>
              <a:gd name="T79" fmla="*/ 590 h 916"/>
              <a:gd name="T80" fmla="*/ 607 w 796"/>
              <a:gd name="T81" fmla="*/ 627 h 916"/>
              <a:gd name="T82" fmla="*/ 618 w 796"/>
              <a:gd name="T83" fmla="*/ 735 h 916"/>
              <a:gd name="T84" fmla="*/ 642 w 796"/>
              <a:gd name="T85" fmla="*/ 794 h 916"/>
              <a:gd name="T86" fmla="*/ 705 w 796"/>
              <a:gd name="T87" fmla="*/ 677 h 916"/>
              <a:gd name="T88" fmla="*/ 665 w 796"/>
              <a:gd name="T89" fmla="*/ 616 h 916"/>
              <a:gd name="T90" fmla="*/ 707 w 796"/>
              <a:gd name="T91" fmla="*/ 574 h 916"/>
              <a:gd name="T92" fmla="*/ 796 w 796"/>
              <a:gd name="T93" fmla="*/ 589 h 916"/>
              <a:gd name="T94" fmla="*/ 379 w 796"/>
              <a:gd name="T95" fmla="*/ 280 h 916"/>
              <a:gd name="T96" fmla="*/ 569 w 796"/>
              <a:gd name="T97" fmla="*/ 783 h 916"/>
              <a:gd name="T98" fmla="*/ 519 w 796"/>
              <a:gd name="T99" fmla="*/ 795 h 916"/>
              <a:gd name="T100" fmla="*/ 442 w 796"/>
              <a:gd name="T101" fmla="*/ 782 h 916"/>
              <a:gd name="T102" fmla="*/ 397 w 796"/>
              <a:gd name="T103" fmla="*/ 787 h 916"/>
              <a:gd name="T104" fmla="*/ 399 w 796"/>
              <a:gd name="T105" fmla="*/ 840 h 916"/>
              <a:gd name="T106" fmla="*/ 519 w 796"/>
              <a:gd name="T107" fmla="*/ 886 h 916"/>
              <a:gd name="T108" fmla="*/ 577 w 796"/>
              <a:gd name="T109" fmla="*/ 894 h 916"/>
              <a:gd name="T110" fmla="*/ 577 w 796"/>
              <a:gd name="T111" fmla="*/ 856 h 916"/>
              <a:gd name="T112" fmla="*/ 603 w 796"/>
              <a:gd name="T113" fmla="*/ 767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6" h="916">
                <a:moveTo>
                  <a:pt x="234" y="381"/>
                </a:moveTo>
                <a:cubicBezTo>
                  <a:pt x="218" y="382"/>
                  <a:pt x="218" y="382"/>
                  <a:pt x="218" y="382"/>
                </a:cubicBezTo>
                <a:cubicBezTo>
                  <a:pt x="219" y="391"/>
                  <a:pt x="219" y="391"/>
                  <a:pt x="219" y="391"/>
                </a:cubicBezTo>
                <a:cubicBezTo>
                  <a:pt x="233" y="385"/>
                  <a:pt x="233" y="385"/>
                  <a:pt x="233" y="385"/>
                </a:cubicBezTo>
                <a:cubicBezTo>
                  <a:pt x="241" y="389"/>
                  <a:pt x="241" y="389"/>
                  <a:pt x="241" y="389"/>
                </a:cubicBezTo>
                <a:cubicBezTo>
                  <a:pt x="242" y="380"/>
                  <a:pt x="242" y="380"/>
                  <a:pt x="242" y="380"/>
                </a:cubicBezTo>
                <a:cubicBezTo>
                  <a:pt x="239" y="377"/>
                  <a:pt x="239" y="377"/>
                  <a:pt x="239" y="377"/>
                </a:cubicBezTo>
                <a:lnTo>
                  <a:pt x="234" y="381"/>
                </a:lnTo>
                <a:close/>
                <a:moveTo>
                  <a:pt x="272" y="419"/>
                </a:moveTo>
                <a:cubicBezTo>
                  <a:pt x="265" y="420"/>
                  <a:pt x="271" y="426"/>
                  <a:pt x="271" y="426"/>
                </a:cubicBezTo>
                <a:cubicBezTo>
                  <a:pt x="275" y="426"/>
                  <a:pt x="277" y="419"/>
                  <a:pt x="272" y="419"/>
                </a:cubicBezTo>
                <a:close/>
                <a:moveTo>
                  <a:pt x="214" y="397"/>
                </a:moveTo>
                <a:cubicBezTo>
                  <a:pt x="208" y="401"/>
                  <a:pt x="215" y="405"/>
                  <a:pt x="215" y="405"/>
                </a:cubicBezTo>
                <a:cubicBezTo>
                  <a:pt x="222" y="404"/>
                  <a:pt x="221" y="393"/>
                  <a:pt x="214" y="397"/>
                </a:cubicBezTo>
                <a:close/>
                <a:moveTo>
                  <a:pt x="204" y="358"/>
                </a:moveTo>
                <a:cubicBezTo>
                  <a:pt x="199" y="358"/>
                  <a:pt x="203" y="364"/>
                  <a:pt x="203" y="364"/>
                </a:cubicBezTo>
                <a:cubicBezTo>
                  <a:pt x="208" y="362"/>
                  <a:pt x="208" y="357"/>
                  <a:pt x="204" y="358"/>
                </a:cubicBezTo>
                <a:close/>
                <a:moveTo>
                  <a:pt x="192" y="551"/>
                </a:moveTo>
                <a:cubicBezTo>
                  <a:pt x="184" y="543"/>
                  <a:pt x="184" y="543"/>
                  <a:pt x="184" y="543"/>
                </a:cubicBezTo>
                <a:cubicBezTo>
                  <a:pt x="187" y="535"/>
                  <a:pt x="187" y="535"/>
                  <a:pt x="187" y="535"/>
                </a:cubicBezTo>
                <a:cubicBezTo>
                  <a:pt x="181" y="534"/>
                  <a:pt x="181" y="534"/>
                  <a:pt x="181" y="534"/>
                </a:cubicBezTo>
                <a:cubicBezTo>
                  <a:pt x="181" y="530"/>
                  <a:pt x="181" y="530"/>
                  <a:pt x="181" y="530"/>
                </a:cubicBezTo>
                <a:cubicBezTo>
                  <a:pt x="179" y="525"/>
                  <a:pt x="179" y="525"/>
                  <a:pt x="179" y="525"/>
                </a:cubicBezTo>
                <a:cubicBezTo>
                  <a:pt x="171" y="530"/>
                  <a:pt x="171" y="530"/>
                  <a:pt x="171" y="530"/>
                </a:cubicBezTo>
                <a:cubicBezTo>
                  <a:pt x="171" y="530"/>
                  <a:pt x="169" y="525"/>
                  <a:pt x="164" y="521"/>
                </a:cubicBezTo>
                <a:cubicBezTo>
                  <a:pt x="160" y="517"/>
                  <a:pt x="153" y="516"/>
                  <a:pt x="153" y="516"/>
                </a:cubicBezTo>
                <a:cubicBezTo>
                  <a:pt x="153" y="527"/>
                  <a:pt x="153" y="527"/>
                  <a:pt x="153" y="527"/>
                </a:cubicBezTo>
                <a:cubicBezTo>
                  <a:pt x="144" y="525"/>
                  <a:pt x="144" y="525"/>
                  <a:pt x="144" y="525"/>
                </a:cubicBezTo>
                <a:cubicBezTo>
                  <a:pt x="144" y="525"/>
                  <a:pt x="123" y="550"/>
                  <a:pt x="108" y="551"/>
                </a:cubicBezTo>
                <a:cubicBezTo>
                  <a:pt x="91" y="554"/>
                  <a:pt x="88" y="540"/>
                  <a:pt x="88" y="540"/>
                </a:cubicBezTo>
                <a:cubicBezTo>
                  <a:pt x="80" y="542"/>
                  <a:pt x="80" y="542"/>
                  <a:pt x="80" y="542"/>
                </a:cubicBezTo>
                <a:cubicBezTo>
                  <a:pt x="85" y="550"/>
                  <a:pt x="85" y="550"/>
                  <a:pt x="85" y="550"/>
                </a:cubicBezTo>
                <a:cubicBezTo>
                  <a:pt x="81" y="561"/>
                  <a:pt x="81" y="561"/>
                  <a:pt x="81" y="561"/>
                </a:cubicBezTo>
                <a:cubicBezTo>
                  <a:pt x="81" y="561"/>
                  <a:pt x="79" y="569"/>
                  <a:pt x="80" y="574"/>
                </a:cubicBezTo>
                <a:cubicBezTo>
                  <a:pt x="83" y="579"/>
                  <a:pt x="91" y="575"/>
                  <a:pt x="91" y="575"/>
                </a:cubicBezTo>
                <a:cubicBezTo>
                  <a:pt x="99" y="582"/>
                  <a:pt x="99" y="582"/>
                  <a:pt x="99" y="582"/>
                </a:cubicBezTo>
                <a:cubicBezTo>
                  <a:pt x="98" y="594"/>
                  <a:pt x="98" y="594"/>
                  <a:pt x="98" y="594"/>
                </a:cubicBezTo>
                <a:cubicBezTo>
                  <a:pt x="103" y="598"/>
                  <a:pt x="103" y="598"/>
                  <a:pt x="103" y="598"/>
                </a:cubicBezTo>
                <a:cubicBezTo>
                  <a:pt x="102" y="619"/>
                  <a:pt x="102" y="619"/>
                  <a:pt x="102" y="619"/>
                </a:cubicBezTo>
                <a:cubicBezTo>
                  <a:pt x="95" y="621"/>
                  <a:pt x="95" y="621"/>
                  <a:pt x="95" y="621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8"/>
                  <a:pt x="104" y="636"/>
                  <a:pt x="108" y="639"/>
                </a:cubicBezTo>
                <a:cubicBezTo>
                  <a:pt x="111" y="642"/>
                  <a:pt x="104" y="652"/>
                  <a:pt x="104" y="652"/>
                </a:cubicBezTo>
                <a:cubicBezTo>
                  <a:pt x="100" y="646"/>
                  <a:pt x="100" y="646"/>
                  <a:pt x="100" y="646"/>
                </a:cubicBezTo>
                <a:cubicBezTo>
                  <a:pt x="94" y="681"/>
                  <a:pt x="94" y="681"/>
                  <a:pt x="94" y="681"/>
                </a:cubicBezTo>
                <a:cubicBezTo>
                  <a:pt x="99" y="687"/>
                  <a:pt x="99" y="687"/>
                  <a:pt x="99" y="687"/>
                </a:cubicBezTo>
                <a:cubicBezTo>
                  <a:pt x="94" y="696"/>
                  <a:pt x="94" y="696"/>
                  <a:pt x="94" y="696"/>
                </a:cubicBezTo>
                <a:cubicBezTo>
                  <a:pt x="94" y="696"/>
                  <a:pt x="99" y="700"/>
                  <a:pt x="99" y="701"/>
                </a:cubicBezTo>
                <a:cubicBezTo>
                  <a:pt x="99" y="704"/>
                  <a:pt x="92" y="702"/>
                  <a:pt x="92" y="702"/>
                </a:cubicBezTo>
                <a:cubicBezTo>
                  <a:pt x="90" y="706"/>
                  <a:pt x="90" y="706"/>
                  <a:pt x="90" y="706"/>
                </a:cubicBezTo>
                <a:cubicBezTo>
                  <a:pt x="96" y="717"/>
                  <a:pt x="96" y="717"/>
                  <a:pt x="96" y="717"/>
                </a:cubicBezTo>
                <a:cubicBezTo>
                  <a:pt x="96" y="717"/>
                  <a:pt x="100" y="709"/>
                  <a:pt x="103" y="709"/>
                </a:cubicBezTo>
                <a:cubicBezTo>
                  <a:pt x="107" y="709"/>
                  <a:pt x="110" y="724"/>
                  <a:pt x="110" y="724"/>
                </a:cubicBezTo>
                <a:cubicBezTo>
                  <a:pt x="110" y="724"/>
                  <a:pt x="115" y="721"/>
                  <a:pt x="118" y="721"/>
                </a:cubicBezTo>
                <a:cubicBezTo>
                  <a:pt x="121" y="721"/>
                  <a:pt x="126" y="723"/>
                  <a:pt x="126" y="723"/>
                </a:cubicBezTo>
                <a:cubicBezTo>
                  <a:pt x="141" y="709"/>
                  <a:pt x="141" y="709"/>
                  <a:pt x="141" y="709"/>
                </a:cubicBezTo>
                <a:cubicBezTo>
                  <a:pt x="140" y="704"/>
                  <a:pt x="140" y="704"/>
                  <a:pt x="140" y="704"/>
                </a:cubicBezTo>
                <a:cubicBezTo>
                  <a:pt x="140" y="704"/>
                  <a:pt x="142" y="698"/>
                  <a:pt x="153" y="697"/>
                </a:cubicBezTo>
                <a:cubicBezTo>
                  <a:pt x="161" y="697"/>
                  <a:pt x="167" y="702"/>
                  <a:pt x="167" y="702"/>
                </a:cubicBezTo>
                <a:cubicBezTo>
                  <a:pt x="177" y="706"/>
                  <a:pt x="177" y="706"/>
                  <a:pt x="177" y="706"/>
                </a:cubicBezTo>
                <a:cubicBezTo>
                  <a:pt x="181" y="690"/>
                  <a:pt x="181" y="690"/>
                  <a:pt x="181" y="690"/>
                </a:cubicBezTo>
                <a:cubicBezTo>
                  <a:pt x="185" y="686"/>
                  <a:pt x="185" y="686"/>
                  <a:pt x="185" y="686"/>
                </a:cubicBezTo>
                <a:cubicBezTo>
                  <a:pt x="181" y="677"/>
                  <a:pt x="181" y="677"/>
                  <a:pt x="181" y="677"/>
                </a:cubicBezTo>
                <a:cubicBezTo>
                  <a:pt x="189" y="619"/>
                  <a:pt x="189" y="619"/>
                  <a:pt x="189" y="619"/>
                </a:cubicBezTo>
                <a:cubicBezTo>
                  <a:pt x="189" y="619"/>
                  <a:pt x="184" y="611"/>
                  <a:pt x="185" y="602"/>
                </a:cubicBezTo>
                <a:cubicBezTo>
                  <a:pt x="185" y="594"/>
                  <a:pt x="200" y="581"/>
                  <a:pt x="200" y="581"/>
                </a:cubicBezTo>
                <a:cubicBezTo>
                  <a:pt x="187" y="557"/>
                  <a:pt x="187" y="557"/>
                  <a:pt x="187" y="557"/>
                </a:cubicBezTo>
                <a:lnTo>
                  <a:pt x="192" y="551"/>
                </a:lnTo>
                <a:close/>
                <a:moveTo>
                  <a:pt x="85" y="696"/>
                </a:moveTo>
                <a:cubicBezTo>
                  <a:pt x="75" y="697"/>
                  <a:pt x="85" y="702"/>
                  <a:pt x="85" y="702"/>
                </a:cubicBezTo>
                <a:cubicBezTo>
                  <a:pt x="95" y="702"/>
                  <a:pt x="96" y="694"/>
                  <a:pt x="85" y="696"/>
                </a:cubicBezTo>
                <a:close/>
                <a:moveTo>
                  <a:pt x="95" y="532"/>
                </a:moveTo>
                <a:cubicBezTo>
                  <a:pt x="102" y="527"/>
                  <a:pt x="96" y="517"/>
                  <a:pt x="92" y="527"/>
                </a:cubicBezTo>
                <a:cubicBezTo>
                  <a:pt x="88" y="535"/>
                  <a:pt x="95" y="532"/>
                  <a:pt x="95" y="532"/>
                </a:cubicBezTo>
                <a:close/>
                <a:moveTo>
                  <a:pt x="353" y="906"/>
                </a:moveTo>
                <a:cubicBezTo>
                  <a:pt x="345" y="899"/>
                  <a:pt x="346" y="906"/>
                  <a:pt x="346" y="906"/>
                </a:cubicBezTo>
                <a:cubicBezTo>
                  <a:pt x="346" y="911"/>
                  <a:pt x="346" y="911"/>
                  <a:pt x="346" y="911"/>
                </a:cubicBezTo>
                <a:cubicBezTo>
                  <a:pt x="357" y="916"/>
                  <a:pt x="360" y="911"/>
                  <a:pt x="353" y="906"/>
                </a:cubicBezTo>
                <a:close/>
                <a:moveTo>
                  <a:pt x="375" y="808"/>
                </a:moveTo>
                <a:cubicBezTo>
                  <a:pt x="366" y="806"/>
                  <a:pt x="366" y="809"/>
                  <a:pt x="366" y="809"/>
                </a:cubicBezTo>
                <a:cubicBezTo>
                  <a:pt x="370" y="810"/>
                  <a:pt x="370" y="810"/>
                  <a:pt x="370" y="810"/>
                </a:cubicBezTo>
                <a:cubicBezTo>
                  <a:pt x="375" y="812"/>
                  <a:pt x="380" y="808"/>
                  <a:pt x="375" y="808"/>
                </a:cubicBezTo>
                <a:close/>
                <a:moveTo>
                  <a:pt x="558" y="762"/>
                </a:moveTo>
                <a:cubicBezTo>
                  <a:pt x="561" y="762"/>
                  <a:pt x="565" y="759"/>
                  <a:pt x="558" y="759"/>
                </a:cubicBezTo>
                <a:cubicBezTo>
                  <a:pt x="553" y="759"/>
                  <a:pt x="558" y="762"/>
                  <a:pt x="558" y="762"/>
                </a:cubicBezTo>
                <a:close/>
                <a:moveTo>
                  <a:pt x="356" y="804"/>
                </a:moveTo>
                <a:cubicBezTo>
                  <a:pt x="353" y="804"/>
                  <a:pt x="353" y="808"/>
                  <a:pt x="353" y="808"/>
                </a:cubicBezTo>
                <a:cubicBezTo>
                  <a:pt x="357" y="809"/>
                  <a:pt x="358" y="805"/>
                  <a:pt x="356" y="804"/>
                </a:cubicBezTo>
                <a:close/>
                <a:moveTo>
                  <a:pt x="796" y="589"/>
                </a:moveTo>
                <a:cubicBezTo>
                  <a:pt x="790" y="588"/>
                  <a:pt x="790" y="588"/>
                  <a:pt x="790" y="588"/>
                </a:cubicBezTo>
                <a:cubicBezTo>
                  <a:pt x="785" y="577"/>
                  <a:pt x="785" y="577"/>
                  <a:pt x="785" y="577"/>
                </a:cubicBezTo>
                <a:cubicBezTo>
                  <a:pt x="774" y="562"/>
                  <a:pt x="774" y="562"/>
                  <a:pt x="774" y="562"/>
                </a:cubicBezTo>
                <a:cubicBezTo>
                  <a:pt x="766" y="563"/>
                  <a:pt x="766" y="563"/>
                  <a:pt x="766" y="563"/>
                </a:cubicBezTo>
                <a:cubicBezTo>
                  <a:pt x="757" y="554"/>
                  <a:pt x="757" y="554"/>
                  <a:pt x="757" y="554"/>
                </a:cubicBezTo>
                <a:cubicBezTo>
                  <a:pt x="757" y="554"/>
                  <a:pt x="759" y="550"/>
                  <a:pt x="754" y="547"/>
                </a:cubicBezTo>
                <a:cubicBezTo>
                  <a:pt x="746" y="543"/>
                  <a:pt x="742" y="543"/>
                  <a:pt x="742" y="543"/>
                </a:cubicBezTo>
                <a:cubicBezTo>
                  <a:pt x="734" y="538"/>
                  <a:pt x="734" y="538"/>
                  <a:pt x="734" y="538"/>
                </a:cubicBezTo>
                <a:cubicBezTo>
                  <a:pt x="730" y="539"/>
                  <a:pt x="730" y="539"/>
                  <a:pt x="730" y="539"/>
                </a:cubicBezTo>
                <a:cubicBezTo>
                  <a:pt x="714" y="532"/>
                  <a:pt x="714" y="532"/>
                  <a:pt x="714" y="532"/>
                </a:cubicBezTo>
                <a:cubicBezTo>
                  <a:pt x="709" y="527"/>
                  <a:pt x="709" y="527"/>
                  <a:pt x="709" y="527"/>
                </a:cubicBezTo>
                <a:cubicBezTo>
                  <a:pt x="697" y="521"/>
                  <a:pt x="697" y="521"/>
                  <a:pt x="697" y="521"/>
                </a:cubicBezTo>
                <a:cubicBezTo>
                  <a:pt x="693" y="517"/>
                  <a:pt x="693" y="517"/>
                  <a:pt x="693" y="517"/>
                </a:cubicBezTo>
                <a:cubicBezTo>
                  <a:pt x="665" y="509"/>
                  <a:pt x="665" y="509"/>
                  <a:pt x="665" y="509"/>
                </a:cubicBezTo>
                <a:cubicBezTo>
                  <a:pt x="661" y="511"/>
                  <a:pt x="661" y="511"/>
                  <a:pt x="661" y="511"/>
                </a:cubicBezTo>
                <a:cubicBezTo>
                  <a:pt x="638" y="498"/>
                  <a:pt x="638" y="498"/>
                  <a:pt x="638" y="498"/>
                </a:cubicBezTo>
                <a:cubicBezTo>
                  <a:pt x="631" y="498"/>
                  <a:pt x="631" y="498"/>
                  <a:pt x="631" y="498"/>
                </a:cubicBezTo>
                <a:cubicBezTo>
                  <a:pt x="631" y="498"/>
                  <a:pt x="608" y="488"/>
                  <a:pt x="605" y="482"/>
                </a:cubicBezTo>
                <a:cubicBezTo>
                  <a:pt x="604" y="476"/>
                  <a:pt x="610" y="472"/>
                  <a:pt x="614" y="469"/>
                </a:cubicBezTo>
                <a:cubicBezTo>
                  <a:pt x="619" y="466"/>
                  <a:pt x="624" y="461"/>
                  <a:pt x="624" y="461"/>
                </a:cubicBezTo>
                <a:cubicBezTo>
                  <a:pt x="623" y="451"/>
                  <a:pt x="623" y="451"/>
                  <a:pt x="623" y="451"/>
                </a:cubicBezTo>
                <a:cubicBezTo>
                  <a:pt x="623" y="451"/>
                  <a:pt x="618" y="446"/>
                  <a:pt x="611" y="446"/>
                </a:cubicBezTo>
                <a:cubicBezTo>
                  <a:pt x="605" y="445"/>
                  <a:pt x="591" y="449"/>
                  <a:pt x="584" y="450"/>
                </a:cubicBezTo>
                <a:cubicBezTo>
                  <a:pt x="550" y="450"/>
                  <a:pt x="550" y="450"/>
                  <a:pt x="550" y="450"/>
                </a:cubicBezTo>
                <a:cubicBezTo>
                  <a:pt x="547" y="447"/>
                  <a:pt x="547" y="447"/>
                  <a:pt x="547" y="447"/>
                </a:cubicBezTo>
                <a:cubicBezTo>
                  <a:pt x="527" y="436"/>
                  <a:pt x="527" y="436"/>
                  <a:pt x="527" y="436"/>
                </a:cubicBezTo>
                <a:cubicBezTo>
                  <a:pt x="524" y="430"/>
                  <a:pt x="524" y="430"/>
                  <a:pt x="524" y="430"/>
                </a:cubicBezTo>
                <a:cubicBezTo>
                  <a:pt x="514" y="427"/>
                  <a:pt x="514" y="427"/>
                  <a:pt x="514" y="427"/>
                </a:cubicBezTo>
                <a:cubicBezTo>
                  <a:pt x="501" y="413"/>
                  <a:pt x="501" y="413"/>
                  <a:pt x="501" y="413"/>
                </a:cubicBezTo>
                <a:cubicBezTo>
                  <a:pt x="495" y="411"/>
                  <a:pt x="495" y="411"/>
                  <a:pt x="495" y="411"/>
                </a:cubicBezTo>
                <a:cubicBezTo>
                  <a:pt x="491" y="405"/>
                  <a:pt x="491" y="405"/>
                  <a:pt x="491" y="405"/>
                </a:cubicBezTo>
                <a:cubicBezTo>
                  <a:pt x="481" y="400"/>
                  <a:pt x="481" y="400"/>
                  <a:pt x="481" y="400"/>
                </a:cubicBezTo>
                <a:cubicBezTo>
                  <a:pt x="473" y="385"/>
                  <a:pt x="473" y="385"/>
                  <a:pt x="473" y="385"/>
                </a:cubicBezTo>
                <a:cubicBezTo>
                  <a:pt x="473" y="376"/>
                  <a:pt x="473" y="376"/>
                  <a:pt x="473" y="376"/>
                </a:cubicBezTo>
                <a:cubicBezTo>
                  <a:pt x="468" y="369"/>
                  <a:pt x="468" y="369"/>
                  <a:pt x="468" y="369"/>
                </a:cubicBezTo>
                <a:cubicBezTo>
                  <a:pt x="468" y="369"/>
                  <a:pt x="468" y="354"/>
                  <a:pt x="464" y="347"/>
                </a:cubicBezTo>
                <a:cubicBezTo>
                  <a:pt x="461" y="341"/>
                  <a:pt x="449" y="318"/>
                  <a:pt x="449" y="318"/>
                </a:cubicBezTo>
                <a:cubicBezTo>
                  <a:pt x="450" y="315"/>
                  <a:pt x="450" y="315"/>
                  <a:pt x="450" y="315"/>
                </a:cubicBezTo>
                <a:cubicBezTo>
                  <a:pt x="442" y="311"/>
                  <a:pt x="442" y="311"/>
                  <a:pt x="442" y="311"/>
                </a:cubicBezTo>
                <a:cubicBezTo>
                  <a:pt x="430" y="307"/>
                  <a:pt x="430" y="307"/>
                  <a:pt x="430" y="307"/>
                </a:cubicBezTo>
                <a:cubicBezTo>
                  <a:pt x="402" y="283"/>
                  <a:pt x="402" y="283"/>
                  <a:pt x="402" y="283"/>
                </a:cubicBezTo>
                <a:cubicBezTo>
                  <a:pt x="388" y="278"/>
                  <a:pt x="388" y="278"/>
                  <a:pt x="388" y="278"/>
                </a:cubicBezTo>
                <a:cubicBezTo>
                  <a:pt x="366" y="256"/>
                  <a:pt x="366" y="256"/>
                  <a:pt x="366" y="256"/>
                </a:cubicBezTo>
                <a:cubicBezTo>
                  <a:pt x="362" y="222"/>
                  <a:pt x="362" y="222"/>
                  <a:pt x="362" y="222"/>
                </a:cubicBezTo>
                <a:cubicBezTo>
                  <a:pt x="358" y="216"/>
                  <a:pt x="358" y="216"/>
                  <a:pt x="358" y="216"/>
                </a:cubicBezTo>
                <a:cubicBezTo>
                  <a:pt x="365" y="200"/>
                  <a:pt x="365" y="200"/>
                  <a:pt x="365" y="200"/>
                </a:cubicBezTo>
                <a:cubicBezTo>
                  <a:pt x="365" y="200"/>
                  <a:pt x="375" y="198"/>
                  <a:pt x="376" y="191"/>
                </a:cubicBezTo>
                <a:cubicBezTo>
                  <a:pt x="377" y="184"/>
                  <a:pt x="364" y="181"/>
                  <a:pt x="364" y="181"/>
                </a:cubicBezTo>
                <a:cubicBezTo>
                  <a:pt x="364" y="181"/>
                  <a:pt x="364" y="175"/>
                  <a:pt x="361" y="172"/>
                </a:cubicBezTo>
                <a:cubicBezTo>
                  <a:pt x="360" y="168"/>
                  <a:pt x="353" y="164"/>
                  <a:pt x="353" y="164"/>
                </a:cubicBezTo>
                <a:cubicBezTo>
                  <a:pt x="353" y="164"/>
                  <a:pt x="358" y="160"/>
                  <a:pt x="360" y="158"/>
                </a:cubicBezTo>
                <a:cubicBezTo>
                  <a:pt x="362" y="157"/>
                  <a:pt x="361" y="150"/>
                  <a:pt x="361" y="150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50"/>
                  <a:pt x="366" y="150"/>
                  <a:pt x="366" y="150"/>
                </a:cubicBezTo>
                <a:cubicBezTo>
                  <a:pt x="366" y="150"/>
                  <a:pt x="380" y="148"/>
                  <a:pt x="387" y="144"/>
                </a:cubicBezTo>
                <a:cubicBezTo>
                  <a:pt x="396" y="138"/>
                  <a:pt x="400" y="131"/>
                  <a:pt x="400" y="131"/>
                </a:cubicBezTo>
                <a:cubicBezTo>
                  <a:pt x="410" y="131"/>
                  <a:pt x="410" y="131"/>
                  <a:pt x="410" y="131"/>
                </a:cubicBezTo>
                <a:cubicBezTo>
                  <a:pt x="414" y="127"/>
                  <a:pt x="414" y="127"/>
                  <a:pt x="414" y="127"/>
                </a:cubicBezTo>
                <a:cubicBezTo>
                  <a:pt x="408" y="126"/>
                  <a:pt x="408" y="126"/>
                  <a:pt x="408" y="126"/>
                </a:cubicBezTo>
                <a:cubicBezTo>
                  <a:pt x="412" y="121"/>
                  <a:pt x="412" y="121"/>
                  <a:pt x="412" y="121"/>
                </a:cubicBezTo>
                <a:cubicBezTo>
                  <a:pt x="437" y="126"/>
                  <a:pt x="437" y="126"/>
                  <a:pt x="437" y="126"/>
                </a:cubicBezTo>
                <a:cubicBezTo>
                  <a:pt x="435" y="122"/>
                  <a:pt x="435" y="122"/>
                  <a:pt x="435" y="122"/>
                </a:cubicBezTo>
                <a:cubicBezTo>
                  <a:pt x="435" y="122"/>
                  <a:pt x="441" y="122"/>
                  <a:pt x="445" y="123"/>
                </a:cubicBezTo>
                <a:cubicBezTo>
                  <a:pt x="449" y="123"/>
                  <a:pt x="451" y="134"/>
                  <a:pt x="451" y="134"/>
                </a:cubicBezTo>
                <a:cubicBezTo>
                  <a:pt x="451" y="134"/>
                  <a:pt x="458" y="130"/>
                  <a:pt x="458" y="125"/>
                </a:cubicBezTo>
                <a:cubicBezTo>
                  <a:pt x="458" y="117"/>
                  <a:pt x="442" y="117"/>
                  <a:pt x="442" y="117"/>
                </a:cubicBezTo>
                <a:cubicBezTo>
                  <a:pt x="442" y="117"/>
                  <a:pt x="447" y="102"/>
                  <a:pt x="446" y="99"/>
                </a:cubicBezTo>
                <a:cubicBezTo>
                  <a:pt x="445" y="95"/>
                  <a:pt x="434" y="103"/>
                  <a:pt x="434" y="103"/>
                </a:cubicBezTo>
                <a:cubicBezTo>
                  <a:pt x="433" y="95"/>
                  <a:pt x="433" y="95"/>
                  <a:pt x="433" y="95"/>
                </a:cubicBezTo>
                <a:cubicBezTo>
                  <a:pt x="433" y="95"/>
                  <a:pt x="446" y="88"/>
                  <a:pt x="446" y="83"/>
                </a:cubicBezTo>
                <a:cubicBezTo>
                  <a:pt x="445" y="75"/>
                  <a:pt x="431" y="80"/>
                  <a:pt x="431" y="80"/>
                </a:cubicBezTo>
                <a:cubicBezTo>
                  <a:pt x="427" y="72"/>
                  <a:pt x="427" y="72"/>
                  <a:pt x="427" y="72"/>
                </a:cubicBezTo>
                <a:cubicBezTo>
                  <a:pt x="441" y="60"/>
                  <a:pt x="441" y="60"/>
                  <a:pt x="441" y="60"/>
                </a:cubicBezTo>
                <a:cubicBezTo>
                  <a:pt x="447" y="60"/>
                  <a:pt x="447" y="60"/>
                  <a:pt x="447" y="60"/>
                </a:cubicBezTo>
                <a:cubicBezTo>
                  <a:pt x="449" y="58"/>
                  <a:pt x="447" y="53"/>
                  <a:pt x="446" y="52"/>
                </a:cubicBezTo>
                <a:cubicBezTo>
                  <a:pt x="426" y="48"/>
                  <a:pt x="426" y="48"/>
                  <a:pt x="426" y="48"/>
                </a:cubicBezTo>
                <a:cubicBezTo>
                  <a:pt x="418" y="50"/>
                  <a:pt x="418" y="50"/>
                  <a:pt x="418" y="50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392" y="46"/>
                  <a:pt x="392" y="46"/>
                  <a:pt x="392" y="46"/>
                </a:cubicBezTo>
                <a:cubicBezTo>
                  <a:pt x="389" y="42"/>
                  <a:pt x="389" y="42"/>
                  <a:pt x="389" y="42"/>
                </a:cubicBezTo>
                <a:cubicBezTo>
                  <a:pt x="366" y="41"/>
                  <a:pt x="366" y="41"/>
                  <a:pt x="366" y="41"/>
                </a:cubicBezTo>
                <a:cubicBezTo>
                  <a:pt x="362" y="30"/>
                  <a:pt x="362" y="30"/>
                  <a:pt x="362" y="30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58" y="29"/>
                  <a:pt x="360" y="23"/>
                  <a:pt x="357" y="22"/>
                </a:cubicBezTo>
                <a:cubicBezTo>
                  <a:pt x="354" y="21"/>
                  <a:pt x="352" y="23"/>
                  <a:pt x="352" y="23"/>
                </a:cubicBezTo>
                <a:cubicBezTo>
                  <a:pt x="348" y="11"/>
                  <a:pt x="348" y="11"/>
                  <a:pt x="348" y="11"/>
                </a:cubicBezTo>
                <a:cubicBezTo>
                  <a:pt x="348" y="11"/>
                  <a:pt x="357" y="6"/>
                  <a:pt x="354" y="3"/>
                </a:cubicBezTo>
                <a:cubicBezTo>
                  <a:pt x="352" y="0"/>
                  <a:pt x="343" y="9"/>
                  <a:pt x="343" y="9"/>
                </a:cubicBezTo>
                <a:cubicBezTo>
                  <a:pt x="338" y="6"/>
                  <a:pt x="338" y="6"/>
                  <a:pt x="338" y="6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07" y="10"/>
                  <a:pt x="307" y="10"/>
                  <a:pt x="307" y="10"/>
                </a:cubicBezTo>
                <a:cubicBezTo>
                  <a:pt x="303" y="17"/>
                  <a:pt x="303" y="17"/>
                  <a:pt x="303" y="17"/>
                </a:cubicBezTo>
                <a:cubicBezTo>
                  <a:pt x="303" y="17"/>
                  <a:pt x="300" y="15"/>
                  <a:pt x="288" y="17"/>
                </a:cubicBezTo>
                <a:cubicBezTo>
                  <a:pt x="276" y="18"/>
                  <a:pt x="284" y="29"/>
                  <a:pt x="284" y="29"/>
                </a:cubicBezTo>
                <a:cubicBezTo>
                  <a:pt x="279" y="36"/>
                  <a:pt x="279" y="36"/>
                  <a:pt x="279" y="36"/>
                </a:cubicBezTo>
                <a:cubicBezTo>
                  <a:pt x="262" y="32"/>
                  <a:pt x="262" y="32"/>
                  <a:pt x="262" y="32"/>
                </a:cubicBezTo>
                <a:cubicBezTo>
                  <a:pt x="262" y="32"/>
                  <a:pt x="262" y="26"/>
                  <a:pt x="257" y="23"/>
                </a:cubicBezTo>
                <a:cubicBezTo>
                  <a:pt x="253" y="22"/>
                  <a:pt x="250" y="27"/>
                  <a:pt x="250" y="27"/>
                </a:cubicBezTo>
                <a:cubicBezTo>
                  <a:pt x="246" y="27"/>
                  <a:pt x="246" y="27"/>
                  <a:pt x="246" y="27"/>
                </a:cubicBezTo>
                <a:cubicBezTo>
                  <a:pt x="242" y="46"/>
                  <a:pt x="242" y="46"/>
                  <a:pt x="242" y="46"/>
                </a:cubicBezTo>
                <a:cubicBezTo>
                  <a:pt x="246" y="46"/>
                  <a:pt x="246" y="46"/>
                  <a:pt x="246" y="46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33" y="52"/>
                  <a:pt x="233" y="52"/>
                  <a:pt x="233" y="52"/>
                </a:cubicBezTo>
                <a:cubicBezTo>
                  <a:pt x="231" y="44"/>
                  <a:pt x="231" y="44"/>
                  <a:pt x="231" y="44"/>
                </a:cubicBezTo>
                <a:cubicBezTo>
                  <a:pt x="231" y="44"/>
                  <a:pt x="229" y="42"/>
                  <a:pt x="221" y="50"/>
                </a:cubicBezTo>
                <a:cubicBezTo>
                  <a:pt x="212" y="58"/>
                  <a:pt x="221" y="64"/>
                  <a:pt x="221" y="64"/>
                </a:cubicBezTo>
                <a:cubicBezTo>
                  <a:pt x="225" y="64"/>
                  <a:pt x="225" y="64"/>
                  <a:pt x="225" y="64"/>
                </a:cubicBezTo>
                <a:cubicBezTo>
                  <a:pt x="227" y="65"/>
                  <a:pt x="227" y="65"/>
                  <a:pt x="227" y="65"/>
                </a:cubicBezTo>
                <a:cubicBezTo>
                  <a:pt x="223" y="72"/>
                  <a:pt x="223" y="72"/>
                  <a:pt x="223" y="72"/>
                </a:cubicBezTo>
                <a:cubicBezTo>
                  <a:pt x="223" y="81"/>
                  <a:pt x="223" y="81"/>
                  <a:pt x="223" y="81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219" y="79"/>
                  <a:pt x="219" y="79"/>
                  <a:pt x="219" y="79"/>
                </a:cubicBezTo>
                <a:cubicBezTo>
                  <a:pt x="215" y="73"/>
                  <a:pt x="215" y="73"/>
                  <a:pt x="215" y="73"/>
                </a:cubicBezTo>
                <a:cubicBezTo>
                  <a:pt x="212" y="68"/>
                  <a:pt x="212" y="68"/>
                  <a:pt x="212" y="68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0" y="71"/>
                  <a:pt x="196" y="77"/>
                  <a:pt x="188" y="73"/>
                </a:cubicBezTo>
                <a:cubicBezTo>
                  <a:pt x="181" y="69"/>
                  <a:pt x="183" y="56"/>
                  <a:pt x="183" y="56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3" y="65"/>
                  <a:pt x="173" y="69"/>
                  <a:pt x="169" y="77"/>
                </a:cubicBezTo>
                <a:cubicBezTo>
                  <a:pt x="167" y="84"/>
                  <a:pt x="158" y="90"/>
                  <a:pt x="158" y="90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52" y="99"/>
                  <a:pt x="152" y="99"/>
                  <a:pt x="152" y="99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6" y="107"/>
                  <a:pt x="156" y="107"/>
                  <a:pt x="156" y="107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49" y="112"/>
                  <a:pt x="149" y="112"/>
                  <a:pt x="149" y="112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1" y="96"/>
                  <a:pt x="141" y="96"/>
                  <a:pt x="141" y="96"/>
                </a:cubicBezTo>
                <a:cubicBezTo>
                  <a:pt x="145" y="94"/>
                  <a:pt x="145" y="94"/>
                  <a:pt x="145" y="94"/>
                </a:cubicBezTo>
                <a:cubicBezTo>
                  <a:pt x="141" y="90"/>
                  <a:pt x="141" y="90"/>
                  <a:pt x="141" y="90"/>
                </a:cubicBezTo>
                <a:cubicBezTo>
                  <a:pt x="141" y="90"/>
                  <a:pt x="134" y="91"/>
                  <a:pt x="130" y="88"/>
                </a:cubicBezTo>
                <a:cubicBezTo>
                  <a:pt x="125" y="85"/>
                  <a:pt x="126" y="83"/>
                  <a:pt x="126" y="81"/>
                </a:cubicBezTo>
                <a:cubicBezTo>
                  <a:pt x="126" y="80"/>
                  <a:pt x="121" y="79"/>
                  <a:pt x="118" y="73"/>
                </a:cubicBezTo>
                <a:cubicBezTo>
                  <a:pt x="115" y="69"/>
                  <a:pt x="123" y="61"/>
                  <a:pt x="123" y="61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98" y="73"/>
                  <a:pt x="98" y="73"/>
                  <a:pt x="98" y="73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02" y="84"/>
                  <a:pt x="98" y="88"/>
                  <a:pt x="94" y="90"/>
                </a:cubicBezTo>
                <a:cubicBezTo>
                  <a:pt x="91" y="91"/>
                  <a:pt x="92" y="95"/>
                  <a:pt x="91" y="96"/>
                </a:cubicBezTo>
                <a:cubicBezTo>
                  <a:pt x="90" y="99"/>
                  <a:pt x="85" y="99"/>
                  <a:pt x="83" y="99"/>
                </a:cubicBezTo>
                <a:cubicBezTo>
                  <a:pt x="81" y="99"/>
                  <a:pt x="83" y="104"/>
                  <a:pt x="77" y="104"/>
                </a:cubicBezTo>
                <a:cubicBezTo>
                  <a:pt x="73" y="104"/>
                  <a:pt x="64" y="96"/>
                  <a:pt x="63" y="96"/>
                </a:cubicBezTo>
                <a:cubicBezTo>
                  <a:pt x="58" y="96"/>
                  <a:pt x="57" y="103"/>
                  <a:pt x="53" y="103"/>
                </a:cubicBezTo>
                <a:cubicBezTo>
                  <a:pt x="49" y="104"/>
                  <a:pt x="48" y="103"/>
                  <a:pt x="45" y="102"/>
                </a:cubicBezTo>
                <a:cubicBezTo>
                  <a:pt x="44" y="102"/>
                  <a:pt x="44" y="106"/>
                  <a:pt x="37" y="107"/>
                </a:cubicBezTo>
                <a:cubicBezTo>
                  <a:pt x="34" y="107"/>
                  <a:pt x="31" y="106"/>
                  <a:pt x="31" y="104"/>
                </a:cubicBezTo>
                <a:cubicBezTo>
                  <a:pt x="29" y="108"/>
                  <a:pt x="21" y="107"/>
                  <a:pt x="15" y="114"/>
                </a:cubicBezTo>
                <a:cubicBezTo>
                  <a:pt x="11" y="123"/>
                  <a:pt x="26" y="125"/>
                  <a:pt x="26" y="125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6" y="144"/>
                  <a:pt x="29" y="141"/>
                  <a:pt x="33" y="144"/>
                </a:cubicBezTo>
                <a:cubicBezTo>
                  <a:pt x="36" y="146"/>
                  <a:pt x="36" y="148"/>
                  <a:pt x="33" y="157"/>
                </a:cubicBezTo>
                <a:cubicBezTo>
                  <a:pt x="31" y="166"/>
                  <a:pt x="14" y="171"/>
                  <a:pt x="14" y="171"/>
                </a:cubicBezTo>
                <a:cubicBezTo>
                  <a:pt x="9" y="169"/>
                  <a:pt x="9" y="169"/>
                  <a:pt x="9" y="169"/>
                </a:cubicBezTo>
                <a:cubicBezTo>
                  <a:pt x="9" y="169"/>
                  <a:pt x="2" y="171"/>
                  <a:pt x="2" y="177"/>
                </a:cubicBezTo>
                <a:cubicBezTo>
                  <a:pt x="0" y="187"/>
                  <a:pt x="7" y="179"/>
                  <a:pt x="7" y="179"/>
                </a:cubicBezTo>
                <a:cubicBezTo>
                  <a:pt x="7" y="179"/>
                  <a:pt x="7" y="180"/>
                  <a:pt x="11" y="191"/>
                </a:cubicBezTo>
                <a:cubicBezTo>
                  <a:pt x="14" y="199"/>
                  <a:pt x="23" y="193"/>
                  <a:pt x="23" y="193"/>
                </a:cubicBezTo>
                <a:cubicBezTo>
                  <a:pt x="25" y="210"/>
                  <a:pt x="25" y="210"/>
                  <a:pt x="25" y="210"/>
                </a:cubicBezTo>
                <a:cubicBezTo>
                  <a:pt x="25" y="210"/>
                  <a:pt x="23" y="214"/>
                  <a:pt x="19" y="215"/>
                </a:cubicBezTo>
                <a:cubicBezTo>
                  <a:pt x="15" y="218"/>
                  <a:pt x="11" y="230"/>
                  <a:pt x="19" y="241"/>
                </a:cubicBezTo>
                <a:cubicBezTo>
                  <a:pt x="25" y="253"/>
                  <a:pt x="31" y="257"/>
                  <a:pt x="41" y="260"/>
                </a:cubicBezTo>
                <a:cubicBezTo>
                  <a:pt x="48" y="262"/>
                  <a:pt x="58" y="257"/>
                  <a:pt x="63" y="257"/>
                </a:cubicBezTo>
                <a:cubicBezTo>
                  <a:pt x="64" y="257"/>
                  <a:pt x="67" y="260"/>
                  <a:pt x="64" y="270"/>
                </a:cubicBezTo>
                <a:cubicBezTo>
                  <a:pt x="58" y="281"/>
                  <a:pt x="49" y="283"/>
                  <a:pt x="49" y="283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54" y="295"/>
                  <a:pt x="69" y="295"/>
                  <a:pt x="77" y="292"/>
                </a:cubicBezTo>
                <a:cubicBezTo>
                  <a:pt x="85" y="288"/>
                  <a:pt x="96" y="281"/>
                  <a:pt x="96" y="281"/>
                </a:cubicBezTo>
                <a:cubicBezTo>
                  <a:pt x="96" y="281"/>
                  <a:pt x="99" y="270"/>
                  <a:pt x="103" y="264"/>
                </a:cubicBezTo>
                <a:cubicBezTo>
                  <a:pt x="107" y="258"/>
                  <a:pt x="121" y="243"/>
                  <a:pt x="131" y="239"/>
                </a:cubicBezTo>
                <a:cubicBezTo>
                  <a:pt x="141" y="237"/>
                  <a:pt x="157" y="243"/>
                  <a:pt x="157" y="243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165" y="247"/>
                  <a:pt x="165" y="247"/>
                  <a:pt x="165" y="247"/>
                </a:cubicBezTo>
                <a:cubicBezTo>
                  <a:pt x="180" y="256"/>
                  <a:pt x="180" y="256"/>
                  <a:pt x="180" y="256"/>
                </a:cubicBezTo>
                <a:cubicBezTo>
                  <a:pt x="202" y="269"/>
                  <a:pt x="202" y="269"/>
                  <a:pt x="202" y="269"/>
                </a:cubicBezTo>
                <a:cubicBezTo>
                  <a:pt x="206" y="266"/>
                  <a:pt x="206" y="266"/>
                  <a:pt x="206" y="266"/>
                </a:cubicBezTo>
                <a:cubicBezTo>
                  <a:pt x="227" y="285"/>
                  <a:pt x="227" y="285"/>
                  <a:pt x="227" y="285"/>
                </a:cubicBezTo>
                <a:cubicBezTo>
                  <a:pt x="227" y="293"/>
                  <a:pt x="227" y="293"/>
                  <a:pt x="227" y="293"/>
                </a:cubicBezTo>
                <a:cubicBezTo>
                  <a:pt x="231" y="322"/>
                  <a:pt x="231" y="322"/>
                  <a:pt x="231" y="322"/>
                </a:cubicBezTo>
                <a:cubicBezTo>
                  <a:pt x="231" y="322"/>
                  <a:pt x="242" y="335"/>
                  <a:pt x="246" y="347"/>
                </a:cubicBezTo>
                <a:cubicBezTo>
                  <a:pt x="252" y="361"/>
                  <a:pt x="242" y="366"/>
                  <a:pt x="242" y="366"/>
                </a:cubicBezTo>
                <a:cubicBezTo>
                  <a:pt x="246" y="372"/>
                  <a:pt x="246" y="372"/>
                  <a:pt x="246" y="372"/>
                </a:cubicBezTo>
                <a:cubicBezTo>
                  <a:pt x="246" y="372"/>
                  <a:pt x="254" y="369"/>
                  <a:pt x="260" y="372"/>
                </a:cubicBezTo>
                <a:cubicBezTo>
                  <a:pt x="268" y="376"/>
                  <a:pt x="260" y="384"/>
                  <a:pt x="260" y="384"/>
                </a:cubicBezTo>
                <a:cubicBezTo>
                  <a:pt x="272" y="386"/>
                  <a:pt x="272" y="386"/>
                  <a:pt x="272" y="386"/>
                </a:cubicBezTo>
                <a:cubicBezTo>
                  <a:pt x="287" y="403"/>
                  <a:pt x="287" y="403"/>
                  <a:pt x="287" y="403"/>
                </a:cubicBezTo>
                <a:cubicBezTo>
                  <a:pt x="293" y="409"/>
                  <a:pt x="293" y="409"/>
                  <a:pt x="293" y="409"/>
                </a:cubicBezTo>
                <a:cubicBezTo>
                  <a:pt x="293" y="409"/>
                  <a:pt x="289" y="409"/>
                  <a:pt x="285" y="413"/>
                </a:cubicBezTo>
                <a:cubicBezTo>
                  <a:pt x="281" y="419"/>
                  <a:pt x="291" y="422"/>
                  <a:pt x="291" y="422"/>
                </a:cubicBezTo>
                <a:cubicBezTo>
                  <a:pt x="292" y="413"/>
                  <a:pt x="292" y="413"/>
                  <a:pt x="292" y="413"/>
                </a:cubicBezTo>
                <a:cubicBezTo>
                  <a:pt x="298" y="413"/>
                  <a:pt x="298" y="413"/>
                  <a:pt x="298" y="413"/>
                </a:cubicBezTo>
                <a:cubicBezTo>
                  <a:pt x="298" y="413"/>
                  <a:pt x="307" y="419"/>
                  <a:pt x="315" y="424"/>
                </a:cubicBezTo>
                <a:cubicBezTo>
                  <a:pt x="325" y="430"/>
                  <a:pt x="333" y="450"/>
                  <a:pt x="333" y="450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41" y="451"/>
                  <a:pt x="341" y="451"/>
                  <a:pt x="341" y="451"/>
                </a:cubicBezTo>
                <a:cubicBezTo>
                  <a:pt x="341" y="451"/>
                  <a:pt x="348" y="453"/>
                  <a:pt x="356" y="461"/>
                </a:cubicBezTo>
                <a:cubicBezTo>
                  <a:pt x="361" y="466"/>
                  <a:pt x="360" y="474"/>
                  <a:pt x="360" y="474"/>
                </a:cubicBezTo>
                <a:cubicBezTo>
                  <a:pt x="360" y="474"/>
                  <a:pt x="369" y="477"/>
                  <a:pt x="375" y="481"/>
                </a:cubicBezTo>
                <a:cubicBezTo>
                  <a:pt x="379" y="485"/>
                  <a:pt x="387" y="498"/>
                  <a:pt x="387" y="498"/>
                </a:cubicBezTo>
                <a:cubicBezTo>
                  <a:pt x="392" y="498"/>
                  <a:pt x="392" y="498"/>
                  <a:pt x="392" y="498"/>
                </a:cubicBezTo>
                <a:cubicBezTo>
                  <a:pt x="392" y="498"/>
                  <a:pt x="406" y="504"/>
                  <a:pt x="410" y="507"/>
                </a:cubicBezTo>
                <a:cubicBezTo>
                  <a:pt x="412" y="508"/>
                  <a:pt x="418" y="517"/>
                  <a:pt x="418" y="517"/>
                </a:cubicBezTo>
                <a:cubicBezTo>
                  <a:pt x="419" y="519"/>
                  <a:pt x="419" y="519"/>
                  <a:pt x="419" y="519"/>
                </a:cubicBezTo>
                <a:cubicBezTo>
                  <a:pt x="419" y="519"/>
                  <a:pt x="424" y="513"/>
                  <a:pt x="431" y="511"/>
                </a:cubicBezTo>
                <a:cubicBezTo>
                  <a:pt x="439" y="509"/>
                  <a:pt x="453" y="517"/>
                  <a:pt x="453" y="517"/>
                </a:cubicBezTo>
                <a:cubicBezTo>
                  <a:pt x="453" y="517"/>
                  <a:pt x="457" y="509"/>
                  <a:pt x="468" y="519"/>
                </a:cubicBezTo>
                <a:cubicBezTo>
                  <a:pt x="477" y="528"/>
                  <a:pt x="479" y="538"/>
                  <a:pt x="479" y="538"/>
                </a:cubicBezTo>
                <a:cubicBezTo>
                  <a:pt x="479" y="538"/>
                  <a:pt x="485" y="540"/>
                  <a:pt x="487" y="543"/>
                </a:cubicBezTo>
                <a:cubicBezTo>
                  <a:pt x="488" y="547"/>
                  <a:pt x="485" y="554"/>
                  <a:pt x="485" y="554"/>
                </a:cubicBezTo>
                <a:cubicBezTo>
                  <a:pt x="488" y="555"/>
                  <a:pt x="488" y="555"/>
                  <a:pt x="488" y="555"/>
                </a:cubicBezTo>
                <a:cubicBezTo>
                  <a:pt x="489" y="551"/>
                  <a:pt x="489" y="551"/>
                  <a:pt x="489" y="551"/>
                </a:cubicBezTo>
                <a:cubicBezTo>
                  <a:pt x="496" y="554"/>
                  <a:pt x="496" y="554"/>
                  <a:pt x="496" y="554"/>
                </a:cubicBezTo>
                <a:cubicBezTo>
                  <a:pt x="501" y="548"/>
                  <a:pt x="501" y="548"/>
                  <a:pt x="501" y="548"/>
                </a:cubicBezTo>
                <a:cubicBezTo>
                  <a:pt x="511" y="558"/>
                  <a:pt x="511" y="558"/>
                  <a:pt x="511" y="558"/>
                </a:cubicBezTo>
                <a:cubicBezTo>
                  <a:pt x="515" y="559"/>
                  <a:pt x="515" y="559"/>
                  <a:pt x="515" y="559"/>
                </a:cubicBezTo>
                <a:cubicBezTo>
                  <a:pt x="503" y="570"/>
                  <a:pt x="503" y="570"/>
                  <a:pt x="503" y="570"/>
                </a:cubicBezTo>
                <a:cubicBezTo>
                  <a:pt x="507" y="571"/>
                  <a:pt x="507" y="571"/>
                  <a:pt x="507" y="571"/>
                </a:cubicBezTo>
                <a:cubicBezTo>
                  <a:pt x="515" y="567"/>
                  <a:pt x="515" y="567"/>
                  <a:pt x="515" y="567"/>
                </a:cubicBezTo>
                <a:cubicBezTo>
                  <a:pt x="519" y="569"/>
                  <a:pt x="519" y="569"/>
                  <a:pt x="519" y="569"/>
                </a:cubicBezTo>
                <a:cubicBezTo>
                  <a:pt x="524" y="566"/>
                  <a:pt x="524" y="566"/>
                  <a:pt x="524" y="566"/>
                </a:cubicBezTo>
                <a:cubicBezTo>
                  <a:pt x="528" y="567"/>
                  <a:pt x="528" y="567"/>
                  <a:pt x="528" y="567"/>
                </a:cubicBezTo>
                <a:cubicBezTo>
                  <a:pt x="534" y="562"/>
                  <a:pt x="534" y="562"/>
                  <a:pt x="534" y="562"/>
                </a:cubicBezTo>
                <a:cubicBezTo>
                  <a:pt x="534" y="562"/>
                  <a:pt x="541" y="567"/>
                  <a:pt x="546" y="573"/>
                </a:cubicBezTo>
                <a:cubicBezTo>
                  <a:pt x="551" y="578"/>
                  <a:pt x="551" y="590"/>
                  <a:pt x="551" y="590"/>
                </a:cubicBezTo>
                <a:cubicBezTo>
                  <a:pt x="546" y="590"/>
                  <a:pt x="546" y="590"/>
                  <a:pt x="546" y="590"/>
                </a:cubicBezTo>
                <a:cubicBezTo>
                  <a:pt x="546" y="600"/>
                  <a:pt x="546" y="600"/>
                  <a:pt x="546" y="600"/>
                </a:cubicBezTo>
                <a:cubicBezTo>
                  <a:pt x="558" y="605"/>
                  <a:pt x="558" y="605"/>
                  <a:pt x="558" y="605"/>
                </a:cubicBezTo>
                <a:cubicBezTo>
                  <a:pt x="558" y="605"/>
                  <a:pt x="562" y="605"/>
                  <a:pt x="566" y="606"/>
                </a:cubicBezTo>
                <a:cubicBezTo>
                  <a:pt x="572" y="609"/>
                  <a:pt x="574" y="616"/>
                  <a:pt x="574" y="616"/>
                </a:cubicBezTo>
                <a:cubicBezTo>
                  <a:pt x="580" y="620"/>
                  <a:pt x="580" y="620"/>
                  <a:pt x="580" y="620"/>
                </a:cubicBezTo>
                <a:cubicBezTo>
                  <a:pt x="580" y="620"/>
                  <a:pt x="588" y="611"/>
                  <a:pt x="595" y="611"/>
                </a:cubicBezTo>
                <a:cubicBezTo>
                  <a:pt x="600" y="609"/>
                  <a:pt x="601" y="620"/>
                  <a:pt x="601" y="620"/>
                </a:cubicBezTo>
                <a:cubicBezTo>
                  <a:pt x="607" y="627"/>
                  <a:pt x="607" y="627"/>
                  <a:pt x="607" y="627"/>
                </a:cubicBezTo>
                <a:cubicBezTo>
                  <a:pt x="607" y="627"/>
                  <a:pt x="611" y="646"/>
                  <a:pt x="616" y="654"/>
                </a:cubicBezTo>
                <a:cubicBezTo>
                  <a:pt x="620" y="660"/>
                  <a:pt x="624" y="662"/>
                  <a:pt x="628" y="673"/>
                </a:cubicBezTo>
                <a:cubicBezTo>
                  <a:pt x="632" y="682"/>
                  <a:pt x="634" y="700"/>
                  <a:pt x="634" y="700"/>
                </a:cubicBezTo>
                <a:cubicBezTo>
                  <a:pt x="639" y="706"/>
                  <a:pt x="639" y="706"/>
                  <a:pt x="639" y="706"/>
                </a:cubicBezTo>
                <a:cubicBezTo>
                  <a:pt x="639" y="706"/>
                  <a:pt x="642" y="706"/>
                  <a:pt x="643" y="712"/>
                </a:cubicBezTo>
                <a:cubicBezTo>
                  <a:pt x="645" y="718"/>
                  <a:pt x="639" y="725"/>
                  <a:pt x="639" y="725"/>
                </a:cubicBezTo>
                <a:cubicBezTo>
                  <a:pt x="628" y="725"/>
                  <a:pt x="628" y="725"/>
                  <a:pt x="628" y="725"/>
                </a:cubicBezTo>
                <a:cubicBezTo>
                  <a:pt x="628" y="725"/>
                  <a:pt x="619" y="732"/>
                  <a:pt x="618" y="735"/>
                </a:cubicBezTo>
                <a:cubicBezTo>
                  <a:pt x="614" y="740"/>
                  <a:pt x="623" y="743"/>
                  <a:pt x="624" y="745"/>
                </a:cubicBezTo>
                <a:cubicBezTo>
                  <a:pt x="627" y="748"/>
                  <a:pt x="623" y="750"/>
                  <a:pt x="620" y="755"/>
                </a:cubicBezTo>
                <a:cubicBezTo>
                  <a:pt x="616" y="762"/>
                  <a:pt x="618" y="767"/>
                  <a:pt x="618" y="767"/>
                </a:cubicBezTo>
                <a:cubicBezTo>
                  <a:pt x="605" y="774"/>
                  <a:pt x="605" y="774"/>
                  <a:pt x="605" y="774"/>
                </a:cubicBezTo>
                <a:cubicBezTo>
                  <a:pt x="608" y="782"/>
                  <a:pt x="608" y="782"/>
                  <a:pt x="608" y="782"/>
                </a:cubicBezTo>
                <a:cubicBezTo>
                  <a:pt x="608" y="782"/>
                  <a:pt x="607" y="791"/>
                  <a:pt x="611" y="797"/>
                </a:cubicBezTo>
                <a:cubicBezTo>
                  <a:pt x="618" y="804"/>
                  <a:pt x="627" y="797"/>
                  <a:pt x="627" y="797"/>
                </a:cubicBezTo>
                <a:cubicBezTo>
                  <a:pt x="627" y="797"/>
                  <a:pt x="635" y="797"/>
                  <a:pt x="642" y="794"/>
                </a:cubicBezTo>
                <a:cubicBezTo>
                  <a:pt x="647" y="793"/>
                  <a:pt x="646" y="771"/>
                  <a:pt x="651" y="766"/>
                </a:cubicBezTo>
                <a:cubicBezTo>
                  <a:pt x="657" y="760"/>
                  <a:pt x="668" y="754"/>
                  <a:pt x="672" y="751"/>
                </a:cubicBezTo>
                <a:cubicBezTo>
                  <a:pt x="676" y="747"/>
                  <a:pt x="669" y="731"/>
                  <a:pt x="669" y="723"/>
                </a:cubicBezTo>
                <a:cubicBezTo>
                  <a:pt x="668" y="713"/>
                  <a:pt x="687" y="706"/>
                  <a:pt x="691" y="705"/>
                </a:cubicBezTo>
                <a:cubicBezTo>
                  <a:pt x="696" y="704"/>
                  <a:pt x="701" y="705"/>
                  <a:pt x="707" y="704"/>
                </a:cubicBezTo>
                <a:cubicBezTo>
                  <a:pt x="711" y="702"/>
                  <a:pt x="711" y="694"/>
                  <a:pt x="711" y="694"/>
                </a:cubicBezTo>
                <a:cubicBezTo>
                  <a:pt x="704" y="685"/>
                  <a:pt x="704" y="685"/>
                  <a:pt x="704" y="685"/>
                </a:cubicBezTo>
                <a:cubicBezTo>
                  <a:pt x="705" y="677"/>
                  <a:pt x="705" y="677"/>
                  <a:pt x="705" y="677"/>
                </a:cubicBezTo>
                <a:cubicBezTo>
                  <a:pt x="701" y="673"/>
                  <a:pt x="701" y="673"/>
                  <a:pt x="701" y="673"/>
                </a:cubicBezTo>
                <a:cubicBezTo>
                  <a:pt x="704" y="662"/>
                  <a:pt x="704" y="662"/>
                  <a:pt x="704" y="662"/>
                </a:cubicBezTo>
                <a:cubicBezTo>
                  <a:pt x="692" y="652"/>
                  <a:pt x="692" y="652"/>
                  <a:pt x="692" y="652"/>
                </a:cubicBezTo>
                <a:cubicBezTo>
                  <a:pt x="688" y="652"/>
                  <a:pt x="688" y="652"/>
                  <a:pt x="688" y="652"/>
                </a:cubicBezTo>
                <a:cubicBezTo>
                  <a:pt x="678" y="642"/>
                  <a:pt x="678" y="642"/>
                  <a:pt x="678" y="642"/>
                </a:cubicBezTo>
                <a:cubicBezTo>
                  <a:pt x="678" y="642"/>
                  <a:pt x="670" y="644"/>
                  <a:pt x="661" y="643"/>
                </a:cubicBezTo>
                <a:cubicBezTo>
                  <a:pt x="651" y="642"/>
                  <a:pt x="657" y="627"/>
                  <a:pt x="657" y="627"/>
                </a:cubicBezTo>
                <a:cubicBezTo>
                  <a:pt x="657" y="627"/>
                  <a:pt x="664" y="619"/>
                  <a:pt x="665" y="616"/>
                </a:cubicBezTo>
                <a:cubicBezTo>
                  <a:pt x="668" y="612"/>
                  <a:pt x="664" y="606"/>
                  <a:pt x="664" y="606"/>
                </a:cubicBezTo>
                <a:cubicBezTo>
                  <a:pt x="669" y="600"/>
                  <a:pt x="669" y="600"/>
                  <a:pt x="669" y="600"/>
                </a:cubicBezTo>
                <a:cubicBezTo>
                  <a:pt x="673" y="589"/>
                  <a:pt x="673" y="589"/>
                  <a:pt x="673" y="589"/>
                </a:cubicBezTo>
                <a:cubicBezTo>
                  <a:pt x="673" y="589"/>
                  <a:pt x="680" y="573"/>
                  <a:pt x="685" y="570"/>
                </a:cubicBezTo>
                <a:cubicBezTo>
                  <a:pt x="688" y="567"/>
                  <a:pt x="697" y="563"/>
                  <a:pt x="697" y="563"/>
                </a:cubicBezTo>
                <a:cubicBezTo>
                  <a:pt x="700" y="569"/>
                  <a:pt x="700" y="569"/>
                  <a:pt x="700" y="569"/>
                </a:cubicBezTo>
                <a:cubicBezTo>
                  <a:pt x="707" y="570"/>
                  <a:pt x="707" y="570"/>
                  <a:pt x="707" y="570"/>
                </a:cubicBezTo>
                <a:cubicBezTo>
                  <a:pt x="707" y="574"/>
                  <a:pt x="707" y="574"/>
                  <a:pt x="707" y="574"/>
                </a:cubicBezTo>
                <a:cubicBezTo>
                  <a:pt x="707" y="574"/>
                  <a:pt x="720" y="581"/>
                  <a:pt x="727" y="581"/>
                </a:cubicBezTo>
                <a:cubicBezTo>
                  <a:pt x="732" y="582"/>
                  <a:pt x="736" y="578"/>
                  <a:pt x="736" y="578"/>
                </a:cubicBezTo>
                <a:cubicBezTo>
                  <a:pt x="736" y="578"/>
                  <a:pt x="743" y="579"/>
                  <a:pt x="751" y="584"/>
                </a:cubicBezTo>
                <a:cubicBezTo>
                  <a:pt x="759" y="590"/>
                  <a:pt x="759" y="602"/>
                  <a:pt x="759" y="609"/>
                </a:cubicBezTo>
                <a:cubicBezTo>
                  <a:pt x="761" y="615"/>
                  <a:pt x="777" y="616"/>
                  <a:pt x="777" y="616"/>
                </a:cubicBezTo>
                <a:cubicBezTo>
                  <a:pt x="777" y="616"/>
                  <a:pt x="784" y="621"/>
                  <a:pt x="788" y="619"/>
                </a:cubicBezTo>
                <a:cubicBezTo>
                  <a:pt x="793" y="616"/>
                  <a:pt x="786" y="602"/>
                  <a:pt x="786" y="602"/>
                </a:cubicBezTo>
                <a:lnTo>
                  <a:pt x="796" y="589"/>
                </a:lnTo>
                <a:close/>
                <a:moveTo>
                  <a:pt x="379" y="280"/>
                </a:moveTo>
                <a:cubicBezTo>
                  <a:pt x="377" y="281"/>
                  <a:pt x="376" y="288"/>
                  <a:pt x="376" y="288"/>
                </a:cubicBezTo>
                <a:cubicBezTo>
                  <a:pt x="376" y="288"/>
                  <a:pt x="370" y="292"/>
                  <a:pt x="369" y="291"/>
                </a:cubicBezTo>
                <a:cubicBezTo>
                  <a:pt x="366" y="289"/>
                  <a:pt x="366" y="289"/>
                  <a:pt x="366" y="289"/>
                </a:cubicBezTo>
                <a:cubicBezTo>
                  <a:pt x="366" y="284"/>
                  <a:pt x="366" y="284"/>
                  <a:pt x="366" y="284"/>
                </a:cubicBezTo>
                <a:cubicBezTo>
                  <a:pt x="372" y="283"/>
                  <a:pt x="372" y="283"/>
                  <a:pt x="372" y="283"/>
                </a:cubicBezTo>
                <a:cubicBezTo>
                  <a:pt x="372" y="283"/>
                  <a:pt x="372" y="280"/>
                  <a:pt x="376" y="278"/>
                </a:cubicBezTo>
                <a:cubicBezTo>
                  <a:pt x="380" y="277"/>
                  <a:pt x="379" y="278"/>
                  <a:pt x="379" y="280"/>
                </a:cubicBezTo>
                <a:close/>
                <a:moveTo>
                  <a:pt x="557" y="748"/>
                </a:moveTo>
                <a:cubicBezTo>
                  <a:pt x="553" y="744"/>
                  <a:pt x="553" y="751"/>
                  <a:pt x="553" y="751"/>
                </a:cubicBezTo>
                <a:cubicBezTo>
                  <a:pt x="557" y="755"/>
                  <a:pt x="562" y="752"/>
                  <a:pt x="557" y="748"/>
                </a:cubicBezTo>
                <a:close/>
                <a:moveTo>
                  <a:pt x="603" y="767"/>
                </a:moveTo>
                <a:cubicBezTo>
                  <a:pt x="601" y="766"/>
                  <a:pt x="601" y="766"/>
                  <a:pt x="601" y="766"/>
                </a:cubicBezTo>
                <a:cubicBezTo>
                  <a:pt x="601" y="766"/>
                  <a:pt x="587" y="775"/>
                  <a:pt x="584" y="775"/>
                </a:cubicBezTo>
                <a:cubicBezTo>
                  <a:pt x="581" y="775"/>
                  <a:pt x="577" y="772"/>
                  <a:pt x="577" y="772"/>
                </a:cubicBezTo>
                <a:cubicBezTo>
                  <a:pt x="577" y="772"/>
                  <a:pt x="572" y="782"/>
                  <a:pt x="569" y="783"/>
                </a:cubicBezTo>
                <a:cubicBezTo>
                  <a:pt x="566" y="783"/>
                  <a:pt x="565" y="782"/>
                  <a:pt x="565" y="782"/>
                </a:cubicBezTo>
                <a:cubicBezTo>
                  <a:pt x="560" y="781"/>
                  <a:pt x="560" y="781"/>
                  <a:pt x="560" y="781"/>
                </a:cubicBezTo>
                <a:cubicBezTo>
                  <a:pt x="555" y="779"/>
                  <a:pt x="555" y="779"/>
                  <a:pt x="555" y="779"/>
                </a:cubicBezTo>
                <a:cubicBezTo>
                  <a:pt x="555" y="779"/>
                  <a:pt x="553" y="783"/>
                  <a:pt x="551" y="783"/>
                </a:cubicBezTo>
                <a:cubicBezTo>
                  <a:pt x="547" y="782"/>
                  <a:pt x="545" y="781"/>
                  <a:pt x="545" y="781"/>
                </a:cubicBezTo>
                <a:cubicBezTo>
                  <a:pt x="545" y="781"/>
                  <a:pt x="537" y="787"/>
                  <a:pt x="534" y="790"/>
                </a:cubicBezTo>
                <a:cubicBezTo>
                  <a:pt x="531" y="791"/>
                  <a:pt x="524" y="791"/>
                  <a:pt x="524" y="791"/>
                </a:cubicBezTo>
                <a:cubicBezTo>
                  <a:pt x="519" y="795"/>
                  <a:pt x="519" y="795"/>
                  <a:pt x="519" y="795"/>
                </a:cubicBezTo>
                <a:cubicBezTo>
                  <a:pt x="500" y="797"/>
                  <a:pt x="500" y="797"/>
                  <a:pt x="500" y="797"/>
                </a:cubicBezTo>
                <a:cubicBezTo>
                  <a:pt x="500" y="797"/>
                  <a:pt x="497" y="794"/>
                  <a:pt x="493" y="794"/>
                </a:cubicBezTo>
                <a:cubicBezTo>
                  <a:pt x="489" y="794"/>
                  <a:pt x="480" y="802"/>
                  <a:pt x="476" y="802"/>
                </a:cubicBezTo>
                <a:cubicBezTo>
                  <a:pt x="470" y="802"/>
                  <a:pt x="461" y="795"/>
                  <a:pt x="461" y="795"/>
                </a:cubicBezTo>
                <a:cubicBezTo>
                  <a:pt x="458" y="790"/>
                  <a:pt x="458" y="790"/>
                  <a:pt x="458" y="790"/>
                </a:cubicBezTo>
                <a:cubicBezTo>
                  <a:pt x="458" y="790"/>
                  <a:pt x="449" y="793"/>
                  <a:pt x="447" y="791"/>
                </a:cubicBezTo>
                <a:cubicBezTo>
                  <a:pt x="446" y="789"/>
                  <a:pt x="447" y="785"/>
                  <a:pt x="447" y="785"/>
                </a:cubicBezTo>
                <a:cubicBezTo>
                  <a:pt x="442" y="782"/>
                  <a:pt x="442" y="782"/>
                  <a:pt x="442" y="782"/>
                </a:cubicBezTo>
                <a:cubicBezTo>
                  <a:pt x="427" y="785"/>
                  <a:pt x="427" y="785"/>
                  <a:pt x="427" y="785"/>
                </a:cubicBezTo>
                <a:cubicBezTo>
                  <a:pt x="424" y="787"/>
                  <a:pt x="424" y="787"/>
                  <a:pt x="424" y="787"/>
                </a:cubicBezTo>
                <a:cubicBezTo>
                  <a:pt x="426" y="793"/>
                  <a:pt x="426" y="793"/>
                  <a:pt x="426" y="793"/>
                </a:cubicBezTo>
                <a:cubicBezTo>
                  <a:pt x="414" y="798"/>
                  <a:pt x="414" y="798"/>
                  <a:pt x="414" y="798"/>
                </a:cubicBezTo>
                <a:cubicBezTo>
                  <a:pt x="407" y="794"/>
                  <a:pt x="407" y="794"/>
                  <a:pt x="407" y="794"/>
                </a:cubicBezTo>
                <a:cubicBezTo>
                  <a:pt x="407" y="794"/>
                  <a:pt x="407" y="790"/>
                  <a:pt x="404" y="787"/>
                </a:cubicBezTo>
                <a:cubicBezTo>
                  <a:pt x="400" y="785"/>
                  <a:pt x="397" y="785"/>
                  <a:pt x="397" y="785"/>
                </a:cubicBezTo>
                <a:cubicBezTo>
                  <a:pt x="397" y="787"/>
                  <a:pt x="397" y="787"/>
                  <a:pt x="397" y="787"/>
                </a:cubicBezTo>
                <a:cubicBezTo>
                  <a:pt x="397" y="787"/>
                  <a:pt x="402" y="789"/>
                  <a:pt x="402" y="790"/>
                </a:cubicBezTo>
                <a:cubicBezTo>
                  <a:pt x="400" y="791"/>
                  <a:pt x="389" y="794"/>
                  <a:pt x="389" y="794"/>
                </a:cubicBezTo>
                <a:cubicBezTo>
                  <a:pt x="384" y="804"/>
                  <a:pt x="384" y="804"/>
                  <a:pt x="384" y="804"/>
                </a:cubicBezTo>
                <a:cubicBezTo>
                  <a:pt x="385" y="813"/>
                  <a:pt x="385" y="813"/>
                  <a:pt x="385" y="813"/>
                </a:cubicBezTo>
                <a:cubicBezTo>
                  <a:pt x="381" y="818"/>
                  <a:pt x="381" y="818"/>
                  <a:pt x="381" y="818"/>
                </a:cubicBezTo>
                <a:cubicBezTo>
                  <a:pt x="385" y="832"/>
                  <a:pt x="385" y="832"/>
                  <a:pt x="385" y="832"/>
                </a:cubicBezTo>
                <a:cubicBezTo>
                  <a:pt x="395" y="831"/>
                  <a:pt x="395" y="831"/>
                  <a:pt x="395" y="831"/>
                </a:cubicBezTo>
                <a:cubicBezTo>
                  <a:pt x="399" y="840"/>
                  <a:pt x="399" y="840"/>
                  <a:pt x="399" y="840"/>
                </a:cubicBezTo>
                <a:cubicBezTo>
                  <a:pt x="399" y="840"/>
                  <a:pt x="410" y="837"/>
                  <a:pt x="419" y="840"/>
                </a:cubicBezTo>
                <a:cubicBezTo>
                  <a:pt x="422" y="843"/>
                  <a:pt x="423" y="844"/>
                  <a:pt x="426" y="845"/>
                </a:cubicBezTo>
                <a:cubicBezTo>
                  <a:pt x="431" y="847"/>
                  <a:pt x="434" y="845"/>
                  <a:pt x="434" y="845"/>
                </a:cubicBezTo>
                <a:cubicBezTo>
                  <a:pt x="434" y="845"/>
                  <a:pt x="450" y="862"/>
                  <a:pt x="453" y="862"/>
                </a:cubicBezTo>
                <a:cubicBezTo>
                  <a:pt x="456" y="862"/>
                  <a:pt x="461" y="860"/>
                  <a:pt x="464" y="864"/>
                </a:cubicBezTo>
                <a:cubicBezTo>
                  <a:pt x="465" y="866"/>
                  <a:pt x="468" y="870"/>
                  <a:pt x="473" y="872"/>
                </a:cubicBezTo>
                <a:cubicBezTo>
                  <a:pt x="479" y="876"/>
                  <a:pt x="489" y="878"/>
                  <a:pt x="495" y="878"/>
                </a:cubicBezTo>
                <a:cubicBezTo>
                  <a:pt x="500" y="878"/>
                  <a:pt x="515" y="878"/>
                  <a:pt x="519" y="886"/>
                </a:cubicBezTo>
                <a:cubicBezTo>
                  <a:pt x="524" y="891"/>
                  <a:pt x="528" y="901"/>
                  <a:pt x="530" y="902"/>
                </a:cubicBezTo>
                <a:cubicBezTo>
                  <a:pt x="533" y="903"/>
                  <a:pt x="538" y="901"/>
                  <a:pt x="542" y="903"/>
                </a:cubicBezTo>
                <a:cubicBezTo>
                  <a:pt x="545" y="907"/>
                  <a:pt x="546" y="909"/>
                  <a:pt x="546" y="909"/>
                </a:cubicBezTo>
                <a:cubicBezTo>
                  <a:pt x="546" y="909"/>
                  <a:pt x="555" y="907"/>
                  <a:pt x="560" y="907"/>
                </a:cubicBezTo>
                <a:cubicBezTo>
                  <a:pt x="562" y="907"/>
                  <a:pt x="566" y="910"/>
                  <a:pt x="566" y="910"/>
                </a:cubicBezTo>
                <a:cubicBezTo>
                  <a:pt x="568" y="909"/>
                  <a:pt x="568" y="909"/>
                  <a:pt x="568" y="909"/>
                </a:cubicBezTo>
                <a:cubicBezTo>
                  <a:pt x="568" y="909"/>
                  <a:pt x="576" y="914"/>
                  <a:pt x="577" y="911"/>
                </a:cubicBezTo>
                <a:cubicBezTo>
                  <a:pt x="578" y="909"/>
                  <a:pt x="574" y="903"/>
                  <a:pt x="577" y="894"/>
                </a:cubicBezTo>
                <a:cubicBezTo>
                  <a:pt x="581" y="883"/>
                  <a:pt x="589" y="880"/>
                  <a:pt x="589" y="880"/>
                </a:cubicBezTo>
                <a:cubicBezTo>
                  <a:pt x="589" y="876"/>
                  <a:pt x="589" y="876"/>
                  <a:pt x="589" y="876"/>
                </a:cubicBezTo>
                <a:cubicBezTo>
                  <a:pt x="587" y="876"/>
                  <a:pt x="587" y="876"/>
                  <a:pt x="587" y="876"/>
                </a:cubicBezTo>
                <a:cubicBezTo>
                  <a:pt x="587" y="872"/>
                  <a:pt x="587" y="872"/>
                  <a:pt x="587" y="872"/>
                </a:cubicBezTo>
                <a:cubicBezTo>
                  <a:pt x="580" y="864"/>
                  <a:pt x="580" y="864"/>
                  <a:pt x="580" y="864"/>
                </a:cubicBezTo>
                <a:cubicBezTo>
                  <a:pt x="583" y="862"/>
                  <a:pt x="583" y="862"/>
                  <a:pt x="583" y="862"/>
                </a:cubicBezTo>
                <a:cubicBezTo>
                  <a:pt x="580" y="855"/>
                  <a:pt x="580" y="855"/>
                  <a:pt x="580" y="855"/>
                </a:cubicBezTo>
                <a:cubicBezTo>
                  <a:pt x="577" y="856"/>
                  <a:pt x="577" y="856"/>
                  <a:pt x="577" y="856"/>
                </a:cubicBezTo>
                <a:cubicBezTo>
                  <a:pt x="577" y="856"/>
                  <a:pt x="572" y="852"/>
                  <a:pt x="572" y="845"/>
                </a:cubicBezTo>
                <a:cubicBezTo>
                  <a:pt x="572" y="837"/>
                  <a:pt x="574" y="835"/>
                  <a:pt x="574" y="835"/>
                </a:cubicBezTo>
                <a:cubicBezTo>
                  <a:pt x="578" y="814"/>
                  <a:pt x="578" y="814"/>
                  <a:pt x="578" y="814"/>
                </a:cubicBezTo>
                <a:cubicBezTo>
                  <a:pt x="578" y="814"/>
                  <a:pt x="589" y="797"/>
                  <a:pt x="595" y="790"/>
                </a:cubicBezTo>
                <a:cubicBezTo>
                  <a:pt x="600" y="783"/>
                  <a:pt x="601" y="777"/>
                  <a:pt x="601" y="777"/>
                </a:cubicBezTo>
                <a:cubicBezTo>
                  <a:pt x="601" y="774"/>
                  <a:pt x="601" y="774"/>
                  <a:pt x="601" y="774"/>
                </a:cubicBezTo>
                <a:cubicBezTo>
                  <a:pt x="605" y="768"/>
                  <a:pt x="605" y="768"/>
                  <a:pt x="605" y="768"/>
                </a:cubicBezTo>
                <a:lnTo>
                  <a:pt x="603" y="767"/>
                </a:lnTo>
                <a:close/>
                <a:moveTo>
                  <a:pt x="547" y="743"/>
                </a:moveTo>
                <a:cubicBezTo>
                  <a:pt x="542" y="743"/>
                  <a:pt x="546" y="747"/>
                  <a:pt x="546" y="747"/>
                </a:cubicBezTo>
                <a:cubicBezTo>
                  <a:pt x="550" y="748"/>
                  <a:pt x="554" y="743"/>
                  <a:pt x="547" y="74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44" name="Germany"/>
          <p:cNvSpPr>
            <a:spLocks noEditPoints="1"/>
          </p:cNvSpPr>
          <p:nvPr/>
        </p:nvSpPr>
        <p:spPr bwMode="auto">
          <a:xfrm>
            <a:off x="4181787" y="3338625"/>
            <a:ext cx="409136" cy="551704"/>
          </a:xfrm>
          <a:custGeom>
            <a:avLst/>
            <a:gdLst>
              <a:gd name="T0" fmla="*/ 155 w 516"/>
              <a:gd name="T1" fmla="*/ 46 h 695"/>
              <a:gd name="T2" fmla="*/ 165 w 516"/>
              <a:gd name="T3" fmla="*/ 49 h 695"/>
              <a:gd name="T4" fmla="*/ 158 w 516"/>
              <a:gd name="T5" fmla="*/ 102 h 695"/>
              <a:gd name="T6" fmla="*/ 152 w 516"/>
              <a:gd name="T7" fmla="*/ 96 h 695"/>
              <a:gd name="T8" fmla="*/ 404 w 516"/>
              <a:gd name="T9" fmla="*/ 50 h 695"/>
              <a:gd name="T10" fmla="*/ 406 w 516"/>
              <a:gd name="T11" fmla="*/ 50 h 695"/>
              <a:gd name="T12" fmla="*/ 415 w 516"/>
              <a:gd name="T13" fmla="*/ 72 h 695"/>
              <a:gd name="T14" fmla="*/ 429 w 516"/>
              <a:gd name="T15" fmla="*/ 68 h 695"/>
              <a:gd name="T16" fmla="*/ 405 w 516"/>
              <a:gd name="T17" fmla="*/ 37 h 695"/>
              <a:gd name="T18" fmla="*/ 409 w 516"/>
              <a:gd name="T19" fmla="*/ 47 h 695"/>
              <a:gd name="T20" fmla="*/ 443 w 516"/>
              <a:gd name="T21" fmla="*/ 93 h 695"/>
              <a:gd name="T22" fmla="*/ 436 w 516"/>
              <a:gd name="T23" fmla="*/ 89 h 695"/>
              <a:gd name="T24" fmla="*/ 312 w 516"/>
              <a:gd name="T25" fmla="*/ 94 h 695"/>
              <a:gd name="T26" fmla="*/ 288 w 516"/>
              <a:gd name="T27" fmla="*/ 57 h 695"/>
              <a:gd name="T28" fmla="*/ 392 w 516"/>
              <a:gd name="T29" fmla="*/ 54 h 695"/>
              <a:gd name="T30" fmla="*/ 77 w 516"/>
              <a:gd name="T31" fmla="*/ 120 h 695"/>
              <a:gd name="T32" fmla="*/ 110 w 516"/>
              <a:gd name="T33" fmla="*/ 115 h 695"/>
              <a:gd name="T34" fmla="*/ 508 w 516"/>
              <a:gd name="T35" fmla="*/ 321 h 695"/>
              <a:gd name="T36" fmla="*/ 485 w 516"/>
              <a:gd name="T37" fmla="*/ 226 h 695"/>
              <a:gd name="T38" fmla="*/ 446 w 516"/>
              <a:gd name="T39" fmla="*/ 115 h 695"/>
              <a:gd name="T40" fmla="*/ 412 w 516"/>
              <a:gd name="T41" fmla="*/ 79 h 695"/>
              <a:gd name="T42" fmla="*/ 360 w 516"/>
              <a:gd name="T43" fmla="*/ 68 h 695"/>
              <a:gd name="T44" fmla="*/ 343 w 516"/>
              <a:gd name="T45" fmla="*/ 82 h 695"/>
              <a:gd name="T46" fmla="*/ 301 w 516"/>
              <a:gd name="T47" fmla="*/ 104 h 695"/>
              <a:gd name="T48" fmla="*/ 288 w 516"/>
              <a:gd name="T49" fmla="*/ 84 h 695"/>
              <a:gd name="T50" fmla="*/ 243 w 516"/>
              <a:gd name="T51" fmla="*/ 68 h 695"/>
              <a:gd name="T52" fmla="*/ 208 w 516"/>
              <a:gd name="T53" fmla="*/ 25 h 695"/>
              <a:gd name="T54" fmla="*/ 182 w 516"/>
              <a:gd name="T55" fmla="*/ 49 h 695"/>
              <a:gd name="T56" fmla="*/ 174 w 516"/>
              <a:gd name="T57" fmla="*/ 82 h 695"/>
              <a:gd name="T58" fmla="*/ 201 w 516"/>
              <a:gd name="T59" fmla="*/ 115 h 695"/>
              <a:gd name="T60" fmla="*/ 142 w 516"/>
              <a:gd name="T61" fmla="*/ 133 h 695"/>
              <a:gd name="T62" fmla="*/ 91 w 516"/>
              <a:gd name="T63" fmla="*/ 120 h 695"/>
              <a:gd name="T64" fmla="*/ 78 w 516"/>
              <a:gd name="T65" fmla="*/ 195 h 695"/>
              <a:gd name="T66" fmla="*/ 54 w 516"/>
              <a:gd name="T67" fmla="*/ 277 h 695"/>
              <a:gd name="T68" fmla="*/ 20 w 516"/>
              <a:gd name="T69" fmla="*/ 307 h 695"/>
              <a:gd name="T70" fmla="*/ 13 w 516"/>
              <a:gd name="T71" fmla="*/ 369 h 695"/>
              <a:gd name="T72" fmla="*/ 11 w 516"/>
              <a:gd name="T73" fmla="*/ 437 h 695"/>
              <a:gd name="T74" fmla="*/ 40 w 516"/>
              <a:gd name="T75" fmla="*/ 516 h 695"/>
              <a:gd name="T76" fmla="*/ 80 w 516"/>
              <a:gd name="T77" fmla="*/ 523 h 695"/>
              <a:gd name="T78" fmla="*/ 102 w 516"/>
              <a:gd name="T79" fmla="*/ 574 h 695"/>
              <a:gd name="T80" fmla="*/ 112 w 516"/>
              <a:gd name="T81" fmla="*/ 668 h 695"/>
              <a:gd name="T82" fmla="*/ 148 w 516"/>
              <a:gd name="T83" fmla="*/ 649 h 695"/>
              <a:gd name="T84" fmla="*/ 218 w 516"/>
              <a:gd name="T85" fmla="*/ 668 h 695"/>
              <a:gd name="T86" fmla="*/ 263 w 516"/>
              <a:gd name="T87" fmla="*/ 671 h 695"/>
              <a:gd name="T88" fmla="*/ 313 w 516"/>
              <a:gd name="T89" fmla="*/ 679 h 695"/>
              <a:gd name="T90" fmla="*/ 398 w 516"/>
              <a:gd name="T91" fmla="*/ 659 h 695"/>
              <a:gd name="T92" fmla="*/ 396 w 516"/>
              <a:gd name="T93" fmla="*/ 618 h 695"/>
              <a:gd name="T94" fmla="*/ 431 w 516"/>
              <a:gd name="T95" fmla="*/ 536 h 695"/>
              <a:gd name="T96" fmla="*/ 376 w 516"/>
              <a:gd name="T97" fmla="*/ 458 h 695"/>
              <a:gd name="T98" fmla="*/ 385 w 516"/>
              <a:gd name="T99" fmla="*/ 416 h 695"/>
              <a:gd name="T100" fmla="*/ 471 w 516"/>
              <a:gd name="T101" fmla="*/ 370 h 695"/>
              <a:gd name="T102" fmla="*/ 505 w 516"/>
              <a:gd name="T103" fmla="*/ 366 h 695"/>
              <a:gd name="T104" fmla="*/ 72 w 516"/>
              <a:gd name="T105" fmla="*/ 122 h 695"/>
              <a:gd name="T106" fmla="*/ 125 w 516"/>
              <a:gd name="T107" fmla="*/ 112 h 695"/>
              <a:gd name="T108" fmla="*/ 146 w 516"/>
              <a:gd name="T109" fmla="*/ 36 h 695"/>
              <a:gd name="T110" fmla="*/ 147 w 516"/>
              <a:gd name="T111" fmla="*/ 26 h 695"/>
              <a:gd name="T112" fmla="*/ 152 w 516"/>
              <a:gd name="T113" fmla="*/ 14 h 695"/>
              <a:gd name="T114" fmla="*/ 155 w 516"/>
              <a:gd name="T115" fmla="*/ 0 h 695"/>
              <a:gd name="T116" fmla="*/ 139 w 516"/>
              <a:gd name="T117" fmla="*/ 119 h 695"/>
              <a:gd name="T118" fmla="*/ 126 w 516"/>
              <a:gd name="T119" fmla="*/ 79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16" h="695">
                <a:moveTo>
                  <a:pt x="149" y="659"/>
                </a:moveTo>
                <a:cubicBezTo>
                  <a:pt x="153" y="659"/>
                  <a:pt x="153" y="659"/>
                  <a:pt x="153" y="659"/>
                </a:cubicBezTo>
                <a:cubicBezTo>
                  <a:pt x="153" y="656"/>
                  <a:pt x="153" y="656"/>
                  <a:pt x="153" y="656"/>
                </a:cubicBezTo>
                <a:cubicBezTo>
                  <a:pt x="151" y="656"/>
                  <a:pt x="151" y="656"/>
                  <a:pt x="151" y="656"/>
                </a:cubicBezTo>
                <a:cubicBezTo>
                  <a:pt x="149" y="659"/>
                  <a:pt x="149" y="659"/>
                  <a:pt x="149" y="659"/>
                </a:cubicBezTo>
                <a:close/>
                <a:moveTo>
                  <a:pt x="155" y="49"/>
                </a:moveTo>
                <a:cubicBezTo>
                  <a:pt x="156" y="47"/>
                  <a:pt x="156" y="46"/>
                  <a:pt x="155" y="46"/>
                </a:cubicBezTo>
                <a:cubicBezTo>
                  <a:pt x="148" y="47"/>
                  <a:pt x="158" y="50"/>
                  <a:pt x="155" y="49"/>
                </a:cubicBezTo>
                <a:close/>
                <a:moveTo>
                  <a:pt x="167" y="53"/>
                </a:moveTo>
                <a:cubicBezTo>
                  <a:pt x="169" y="53"/>
                  <a:pt x="169" y="52"/>
                  <a:pt x="169" y="52"/>
                </a:cubicBezTo>
                <a:cubicBezTo>
                  <a:pt x="167" y="52"/>
                  <a:pt x="165" y="53"/>
                  <a:pt x="167" y="53"/>
                </a:cubicBezTo>
                <a:close/>
                <a:moveTo>
                  <a:pt x="165" y="49"/>
                </a:moveTo>
                <a:cubicBezTo>
                  <a:pt x="167" y="47"/>
                  <a:pt x="169" y="47"/>
                  <a:pt x="167" y="45"/>
                </a:cubicBezTo>
                <a:cubicBezTo>
                  <a:pt x="164" y="43"/>
                  <a:pt x="156" y="53"/>
                  <a:pt x="165" y="49"/>
                </a:cubicBezTo>
                <a:close/>
                <a:moveTo>
                  <a:pt x="164" y="36"/>
                </a:moveTo>
                <a:cubicBezTo>
                  <a:pt x="163" y="37"/>
                  <a:pt x="162" y="37"/>
                  <a:pt x="160" y="37"/>
                </a:cubicBezTo>
                <a:cubicBezTo>
                  <a:pt x="163" y="41"/>
                  <a:pt x="163" y="37"/>
                  <a:pt x="164" y="36"/>
                </a:cubicBezTo>
                <a:close/>
                <a:moveTo>
                  <a:pt x="155" y="43"/>
                </a:moveTo>
                <a:cubicBezTo>
                  <a:pt x="155" y="42"/>
                  <a:pt x="153" y="42"/>
                  <a:pt x="153" y="43"/>
                </a:cubicBezTo>
                <a:cubicBezTo>
                  <a:pt x="153" y="46"/>
                  <a:pt x="155" y="43"/>
                  <a:pt x="155" y="43"/>
                </a:cubicBezTo>
                <a:close/>
                <a:moveTo>
                  <a:pt x="158" y="102"/>
                </a:moveTo>
                <a:cubicBezTo>
                  <a:pt x="160" y="102"/>
                  <a:pt x="158" y="100"/>
                  <a:pt x="158" y="100"/>
                </a:cubicBezTo>
                <a:cubicBezTo>
                  <a:pt x="155" y="100"/>
                  <a:pt x="155" y="102"/>
                  <a:pt x="158" y="102"/>
                </a:cubicBezTo>
                <a:close/>
                <a:moveTo>
                  <a:pt x="158" y="53"/>
                </a:moveTo>
                <a:cubicBezTo>
                  <a:pt x="158" y="54"/>
                  <a:pt x="160" y="53"/>
                  <a:pt x="160" y="53"/>
                </a:cubicBezTo>
                <a:cubicBezTo>
                  <a:pt x="160" y="50"/>
                  <a:pt x="158" y="52"/>
                  <a:pt x="158" y="53"/>
                </a:cubicBezTo>
                <a:close/>
                <a:moveTo>
                  <a:pt x="155" y="97"/>
                </a:moveTo>
                <a:cubicBezTo>
                  <a:pt x="156" y="96"/>
                  <a:pt x="152" y="96"/>
                  <a:pt x="152" y="96"/>
                </a:cubicBezTo>
                <a:cubicBezTo>
                  <a:pt x="151" y="95"/>
                  <a:pt x="153" y="104"/>
                  <a:pt x="155" y="97"/>
                </a:cubicBezTo>
                <a:close/>
                <a:moveTo>
                  <a:pt x="156" y="56"/>
                </a:moveTo>
                <a:cubicBezTo>
                  <a:pt x="156" y="56"/>
                  <a:pt x="156" y="54"/>
                  <a:pt x="155" y="53"/>
                </a:cubicBezTo>
                <a:cubicBezTo>
                  <a:pt x="152" y="50"/>
                  <a:pt x="153" y="57"/>
                  <a:pt x="156" y="56"/>
                </a:cubicBezTo>
                <a:close/>
                <a:moveTo>
                  <a:pt x="404" y="50"/>
                </a:moveTo>
                <a:cubicBezTo>
                  <a:pt x="400" y="47"/>
                  <a:pt x="400" y="52"/>
                  <a:pt x="397" y="53"/>
                </a:cubicBezTo>
                <a:cubicBezTo>
                  <a:pt x="398" y="53"/>
                  <a:pt x="401" y="52"/>
                  <a:pt x="404" y="50"/>
                </a:cubicBezTo>
                <a:close/>
                <a:moveTo>
                  <a:pt x="442" y="70"/>
                </a:moveTo>
                <a:cubicBezTo>
                  <a:pt x="440" y="69"/>
                  <a:pt x="440" y="69"/>
                  <a:pt x="439" y="70"/>
                </a:cubicBezTo>
                <a:cubicBezTo>
                  <a:pt x="439" y="73"/>
                  <a:pt x="440" y="70"/>
                  <a:pt x="442" y="70"/>
                </a:cubicBezTo>
                <a:close/>
                <a:moveTo>
                  <a:pt x="397" y="39"/>
                </a:moveTo>
                <a:cubicBezTo>
                  <a:pt x="393" y="36"/>
                  <a:pt x="394" y="50"/>
                  <a:pt x="394" y="52"/>
                </a:cubicBezTo>
                <a:cubicBezTo>
                  <a:pt x="396" y="49"/>
                  <a:pt x="397" y="39"/>
                  <a:pt x="397" y="39"/>
                </a:cubicBezTo>
                <a:close/>
                <a:moveTo>
                  <a:pt x="406" y="50"/>
                </a:moveTo>
                <a:cubicBezTo>
                  <a:pt x="406" y="52"/>
                  <a:pt x="398" y="53"/>
                  <a:pt x="400" y="54"/>
                </a:cubicBezTo>
                <a:cubicBezTo>
                  <a:pt x="400" y="56"/>
                  <a:pt x="405" y="53"/>
                  <a:pt x="405" y="56"/>
                </a:cubicBezTo>
                <a:cubicBezTo>
                  <a:pt x="405" y="58"/>
                  <a:pt x="406" y="61"/>
                  <a:pt x="401" y="61"/>
                </a:cubicBezTo>
                <a:cubicBezTo>
                  <a:pt x="397" y="61"/>
                  <a:pt x="397" y="65"/>
                  <a:pt x="398" y="66"/>
                </a:cubicBezTo>
                <a:cubicBezTo>
                  <a:pt x="400" y="68"/>
                  <a:pt x="408" y="70"/>
                  <a:pt x="409" y="70"/>
                </a:cubicBezTo>
                <a:cubicBezTo>
                  <a:pt x="410" y="72"/>
                  <a:pt x="409" y="72"/>
                  <a:pt x="409" y="72"/>
                </a:cubicBezTo>
                <a:cubicBezTo>
                  <a:pt x="410" y="73"/>
                  <a:pt x="415" y="73"/>
                  <a:pt x="415" y="72"/>
                </a:cubicBezTo>
                <a:cubicBezTo>
                  <a:pt x="415" y="69"/>
                  <a:pt x="412" y="72"/>
                  <a:pt x="412" y="69"/>
                </a:cubicBezTo>
                <a:cubicBezTo>
                  <a:pt x="412" y="66"/>
                  <a:pt x="417" y="66"/>
                  <a:pt x="415" y="64"/>
                </a:cubicBezTo>
                <a:cubicBezTo>
                  <a:pt x="416" y="64"/>
                  <a:pt x="427" y="61"/>
                  <a:pt x="427" y="63"/>
                </a:cubicBezTo>
                <a:cubicBezTo>
                  <a:pt x="427" y="63"/>
                  <a:pt x="423" y="64"/>
                  <a:pt x="423" y="65"/>
                </a:cubicBezTo>
                <a:cubicBezTo>
                  <a:pt x="426" y="64"/>
                  <a:pt x="427" y="64"/>
                  <a:pt x="428" y="64"/>
                </a:cubicBezTo>
                <a:cubicBezTo>
                  <a:pt x="426" y="66"/>
                  <a:pt x="426" y="66"/>
                  <a:pt x="426" y="66"/>
                </a:cubicBezTo>
                <a:cubicBezTo>
                  <a:pt x="427" y="66"/>
                  <a:pt x="429" y="68"/>
                  <a:pt x="429" y="68"/>
                </a:cubicBezTo>
                <a:cubicBezTo>
                  <a:pt x="429" y="66"/>
                  <a:pt x="432" y="63"/>
                  <a:pt x="432" y="63"/>
                </a:cubicBezTo>
                <a:cubicBezTo>
                  <a:pt x="432" y="58"/>
                  <a:pt x="421" y="56"/>
                  <a:pt x="421" y="53"/>
                </a:cubicBezTo>
                <a:cubicBezTo>
                  <a:pt x="420" y="47"/>
                  <a:pt x="433" y="37"/>
                  <a:pt x="417" y="42"/>
                </a:cubicBezTo>
                <a:cubicBezTo>
                  <a:pt x="416" y="42"/>
                  <a:pt x="412" y="39"/>
                  <a:pt x="412" y="36"/>
                </a:cubicBezTo>
                <a:cubicBezTo>
                  <a:pt x="412" y="34"/>
                  <a:pt x="417" y="31"/>
                  <a:pt x="412" y="31"/>
                </a:cubicBezTo>
                <a:cubicBezTo>
                  <a:pt x="409" y="31"/>
                  <a:pt x="396" y="41"/>
                  <a:pt x="400" y="43"/>
                </a:cubicBezTo>
                <a:cubicBezTo>
                  <a:pt x="401" y="45"/>
                  <a:pt x="405" y="37"/>
                  <a:pt x="405" y="37"/>
                </a:cubicBezTo>
                <a:cubicBezTo>
                  <a:pt x="408" y="36"/>
                  <a:pt x="405" y="43"/>
                  <a:pt x="405" y="43"/>
                </a:cubicBezTo>
                <a:cubicBezTo>
                  <a:pt x="408" y="43"/>
                  <a:pt x="409" y="39"/>
                  <a:pt x="410" y="39"/>
                </a:cubicBezTo>
                <a:cubicBezTo>
                  <a:pt x="410" y="39"/>
                  <a:pt x="417" y="46"/>
                  <a:pt x="417" y="45"/>
                </a:cubicBezTo>
                <a:cubicBezTo>
                  <a:pt x="417" y="57"/>
                  <a:pt x="413" y="43"/>
                  <a:pt x="412" y="43"/>
                </a:cubicBezTo>
                <a:cubicBezTo>
                  <a:pt x="410" y="45"/>
                  <a:pt x="412" y="46"/>
                  <a:pt x="410" y="46"/>
                </a:cubicBezTo>
                <a:cubicBezTo>
                  <a:pt x="410" y="46"/>
                  <a:pt x="412" y="42"/>
                  <a:pt x="410" y="42"/>
                </a:cubicBezTo>
                <a:cubicBezTo>
                  <a:pt x="408" y="41"/>
                  <a:pt x="408" y="46"/>
                  <a:pt x="409" y="47"/>
                </a:cubicBezTo>
                <a:cubicBezTo>
                  <a:pt x="408" y="46"/>
                  <a:pt x="398" y="42"/>
                  <a:pt x="398" y="46"/>
                </a:cubicBezTo>
                <a:cubicBezTo>
                  <a:pt x="398" y="49"/>
                  <a:pt x="405" y="47"/>
                  <a:pt x="406" y="50"/>
                </a:cubicBezTo>
                <a:close/>
                <a:moveTo>
                  <a:pt x="436" y="89"/>
                </a:moveTo>
                <a:cubicBezTo>
                  <a:pt x="438" y="91"/>
                  <a:pt x="439" y="91"/>
                  <a:pt x="439" y="92"/>
                </a:cubicBezTo>
                <a:cubicBezTo>
                  <a:pt x="440" y="88"/>
                  <a:pt x="450" y="89"/>
                  <a:pt x="449" y="97"/>
                </a:cubicBezTo>
                <a:cubicBezTo>
                  <a:pt x="444" y="96"/>
                  <a:pt x="446" y="97"/>
                  <a:pt x="443" y="97"/>
                </a:cubicBezTo>
                <a:cubicBezTo>
                  <a:pt x="443" y="93"/>
                  <a:pt x="443" y="93"/>
                  <a:pt x="443" y="93"/>
                </a:cubicBezTo>
                <a:cubicBezTo>
                  <a:pt x="440" y="97"/>
                  <a:pt x="444" y="102"/>
                  <a:pt x="438" y="106"/>
                </a:cubicBezTo>
                <a:cubicBezTo>
                  <a:pt x="443" y="106"/>
                  <a:pt x="443" y="106"/>
                  <a:pt x="443" y="106"/>
                </a:cubicBezTo>
                <a:cubicBezTo>
                  <a:pt x="444" y="106"/>
                  <a:pt x="459" y="100"/>
                  <a:pt x="461" y="106"/>
                </a:cubicBezTo>
                <a:cubicBezTo>
                  <a:pt x="459" y="100"/>
                  <a:pt x="456" y="93"/>
                  <a:pt x="451" y="91"/>
                </a:cubicBezTo>
                <a:cubicBezTo>
                  <a:pt x="444" y="89"/>
                  <a:pt x="439" y="79"/>
                  <a:pt x="433" y="77"/>
                </a:cubicBezTo>
                <a:cubicBezTo>
                  <a:pt x="433" y="77"/>
                  <a:pt x="435" y="88"/>
                  <a:pt x="434" y="90"/>
                </a:cubicBezTo>
                <a:cubicBezTo>
                  <a:pt x="434" y="90"/>
                  <a:pt x="436" y="92"/>
                  <a:pt x="436" y="89"/>
                </a:cubicBezTo>
                <a:close/>
                <a:moveTo>
                  <a:pt x="433" y="91"/>
                </a:moveTo>
                <a:cubicBezTo>
                  <a:pt x="433" y="91"/>
                  <a:pt x="434" y="91"/>
                  <a:pt x="434" y="90"/>
                </a:cubicBezTo>
                <a:cubicBezTo>
                  <a:pt x="433" y="90"/>
                  <a:pt x="433" y="91"/>
                  <a:pt x="433" y="91"/>
                </a:cubicBezTo>
                <a:close/>
                <a:moveTo>
                  <a:pt x="306" y="98"/>
                </a:moveTo>
                <a:cubicBezTo>
                  <a:pt x="307" y="100"/>
                  <a:pt x="309" y="98"/>
                  <a:pt x="310" y="98"/>
                </a:cubicBezTo>
                <a:cubicBezTo>
                  <a:pt x="309" y="99"/>
                  <a:pt x="309" y="99"/>
                  <a:pt x="310" y="99"/>
                </a:cubicBezTo>
                <a:cubicBezTo>
                  <a:pt x="310" y="99"/>
                  <a:pt x="313" y="94"/>
                  <a:pt x="312" y="94"/>
                </a:cubicBezTo>
                <a:cubicBezTo>
                  <a:pt x="312" y="94"/>
                  <a:pt x="303" y="96"/>
                  <a:pt x="306" y="98"/>
                </a:cubicBezTo>
                <a:close/>
                <a:moveTo>
                  <a:pt x="169" y="37"/>
                </a:moveTo>
                <a:cubicBezTo>
                  <a:pt x="165" y="41"/>
                  <a:pt x="169" y="39"/>
                  <a:pt x="169" y="39"/>
                </a:cubicBezTo>
                <a:cubicBezTo>
                  <a:pt x="169" y="39"/>
                  <a:pt x="171" y="34"/>
                  <a:pt x="169" y="37"/>
                </a:cubicBezTo>
                <a:close/>
                <a:moveTo>
                  <a:pt x="293" y="57"/>
                </a:moveTo>
                <a:cubicBezTo>
                  <a:pt x="297" y="61"/>
                  <a:pt x="300" y="63"/>
                  <a:pt x="304" y="63"/>
                </a:cubicBezTo>
                <a:cubicBezTo>
                  <a:pt x="304" y="53"/>
                  <a:pt x="286" y="45"/>
                  <a:pt x="288" y="57"/>
                </a:cubicBezTo>
                <a:cubicBezTo>
                  <a:pt x="289" y="58"/>
                  <a:pt x="290" y="58"/>
                  <a:pt x="293" y="57"/>
                </a:cubicBezTo>
                <a:close/>
                <a:moveTo>
                  <a:pt x="158" y="45"/>
                </a:moveTo>
                <a:cubicBezTo>
                  <a:pt x="158" y="45"/>
                  <a:pt x="163" y="46"/>
                  <a:pt x="160" y="43"/>
                </a:cubicBezTo>
                <a:cubicBezTo>
                  <a:pt x="160" y="43"/>
                  <a:pt x="158" y="43"/>
                  <a:pt x="158" y="42"/>
                </a:cubicBezTo>
                <a:cubicBezTo>
                  <a:pt x="155" y="43"/>
                  <a:pt x="156" y="45"/>
                  <a:pt x="158" y="45"/>
                </a:cubicBezTo>
                <a:close/>
                <a:moveTo>
                  <a:pt x="396" y="53"/>
                </a:moveTo>
                <a:cubicBezTo>
                  <a:pt x="392" y="54"/>
                  <a:pt x="392" y="54"/>
                  <a:pt x="392" y="54"/>
                </a:cubicBezTo>
                <a:cubicBezTo>
                  <a:pt x="392" y="54"/>
                  <a:pt x="394" y="56"/>
                  <a:pt x="396" y="53"/>
                </a:cubicBezTo>
                <a:close/>
                <a:moveTo>
                  <a:pt x="100" y="115"/>
                </a:moveTo>
                <a:cubicBezTo>
                  <a:pt x="98" y="115"/>
                  <a:pt x="100" y="118"/>
                  <a:pt x="100" y="118"/>
                </a:cubicBezTo>
                <a:cubicBezTo>
                  <a:pt x="101" y="118"/>
                  <a:pt x="102" y="116"/>
                  <a:pt x="100" y="115"/>
                </a:cubicBezTo>
                <a:close/>
                <a:moveTo>
                  <a:pt x="83" y="119"/>
                </a:moveTo>
                <a:cubicBezTo>
                  <a:pt x="82" y="116"/>
                  <a:pt x="75" y="120"/>
                  <a:pt x="72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8" y="120"/>
                  <a:pt x="80" y="120"/>
                  <a:pt x="83" y="119"/>
                </a:cubicBezTo>
                <a:close/>
                <a:moveTo>
                  <a:pt x="91" y="118"/>
                </a:moveTo>
                <a:cubicBezTo>
                  <a:pt x="94" y="118"/>
                  <a:pt x="96" y="119"/>
                  <a:pt x="96" y="116"/>
                </a:cubicBezTo>
                <a:cubicBezTo>
                  <a:pt x="96" y="112"/>
                  <a:pt x="83" y="118"/>
                  <a:pt x="84" y="119"/>
                </a:cubicBezTo>
                <a:cubicBezTo>
                  <a:pt x="86" y="119"/>
                  <a:pt x="90" y="118"/>
                  <a:pt x="91" y="118"/>
                </a:cubicBezTo>
                <a:close/>
                <a:moveTo>
                  <a:pt x="103" y="118"/>
                </a:moveTo>
                <a:cubicBezTo>
                  <a:pt x="105" y="118"/>
                  <a:pt x="109" y="115"/>
                  <a:pt x="110" y="115"/>
                </a:cubicBezTo>
                <a:cubicBezTo>
                  <a:pt x="110" y="113"/>
                  <a:pt x="109" y="112"/>
                  <a:pt x="105" y="113"/>
                </a:cubicBezTo>
                <a:cubicBezTo>
                  <a:pt x="106" y="113"/>
                  <a:pt x="100" y="118"/>
                  <a:pt x="103" y="118"/>
                </a:cubicBezTo>
                <a:close/>
                <a:moveTo>
                  <a:pt x="123" y="113"/>
                </a:moveTo>
                <a:cubicBezTo>
                  <a:pt x="124" y="112"/>
                  <a:pt x="117" y="112"/>
                  <a:pt x="117" y="112"/>
                </a:cubicBezTo>
                <a:cubicBezTo>
                  <a:pt x="117" y="112"/>
                  <a:pt x="112" y="112"/>
                  <a:pt x="113" y="115"/>
                </a:cubicBezTo>
                <a:cubicBezTo>
                  <a:pt x="116" y="116"/>
                  <a:pt x="119" y="113"/>
                  <a:pt x="123" y="113"/>
                </a:cubicBezTo>
                <a:close/>
                <a:moveTo>
                  <a:pt x="508" y="321"/>
                </a:moveTo>
                <a:cubicBezTo>
                  <a:pt x="508" y="312"/>
                  <a:pt x="501" y="314"/>
                  <a:pt x="496" y="310"/>
                </a:cubicBezTo>
                <a:cubicBezTo>
                  <a:pt x="490" y="308"/>
                  <a:pt x="499" y="303"/>
                  <a:pt x="496" y="300"/>
                </a:cubicBezTo>
                <a:cubicBezTo>
                  <a:pt x="493" y="292"/>
                  <a:pt x="482" y="287"/>
                  <a:pt x="488" y="280"/>
                </a:cubicBezTo>
                <a:cubicBezTo>
                  <a:pt x="490" y="276"/>
                  <a:pt x="497" y="262"/>
                  <a:pt x="489" y="261"/>
                </a:cubicBezTo>
                <a:cubicBezTo>
                  <a:pt x="488" y="261"/>
                  <a:pt x="493" y="247"/>
                  <a:pt x="488" y="246"/>
                </a:cubicBezTo>
                <a:cubicBezTo>
                  <a:pt x="482" y="243"/>
                  <a:pt x="482" y="242"/>
                  <a:pt x="481" y="237"/>
                </a:cubicBezTo>
                <a:cubicBezTo>
                  <a:pt x="479" y="228"/>
                  <a:pt x="485" y="231"/>
                  <a:pt x="485" y="226"/>
                </a:cubicBezTo>
                <a:cubicBezTo>
                  <a:pt x="485" y="216"/>
                  <a:pt x="467" y="197"/>
                  <a:pt x="455" y="196"/>
                </a:cubicBezTo>
                <a:cubicBezTo>
                  <a:pt x="456" y="193"/>
                  <a:pt x="456" y="185"/>
                  <a:pt x="458" y="184"/>
                </a:cubicBezTo>
                <a:cubicBezTo>
                  <a:pt x="461" y="179"/>
                  <a:pt x="466" y="179"/>
                  <a:pt x="467" y="174"/>
                </a:cubicBezTo>
                <a:cubicBezTo>
                  <a:pt x="470" y="165"/>
                  <a:pt x="473" y="157"/>
                  <a:pt x="467" y="149"/>
                </a:cubicBezTo>
                <a:cubicBezTo>
                  <a:pt x="462" y="139"/>
                  <a:pt x="466" y="124"/>
                  <a:pt x="456" y="119"/>
                </a:cubicBezTo>
                <a:cubicBezTo>
                  <a:pt x="456" y="118"/>
                  <a:pt x="461" y="116"/>
                  <a:pt x="459" y="115"/>
                </a:cubicBezTo>
                <a:cubicBezTo>
                  <a:pt x="458" y="113"/>
                  <a:pt x="451" y="116"/>
                  <a:pt x="446" y="115"/>
                </a:cubicBezTo>
                <a:cubicBezTo>
                  <a:pt x="444" y="115"/>
                  <a:pt x="440" y="112"/>
                  <a:pt x="439" y="111"/>
                </a:cubicBezTo>
                <a:cubicBezTo>
                  <a:pt x="438" y="109"/>
                  <a:pt x="433" y="108"/>
                  <a:pt x="436" y="104"/>
                </a:cubicBezTo>
                <a:cubicBezTo>
                  <a:pt x="442" y="99"/>
                  <a:pt x="436" y="102"/>
                  <a:pt x="436" y="96"/>
                </a:cubicBezTo>
                <a:cubicBezTo>
                  <a:pt x="436" y="91"/>
                  <a:pt x="431" y="95"/>
                  <a:pt x="432" y="86"/>
                </a:cubicBezTo>
                <a:cubicBezTo>
                  <a:pt x="433" y="84"/>
                  <a:pt x="429" y="84"/>
                  <a:pt x="429" y="80"/>
                </a:cubicBezTo>
                <a:cubicBezTo>
                  <a:pt x="429" y="77"/>
                  <a:pt x="416" y="86"/>
                  <a:pt x="416" y="86"/>
                </a:cubicBezTo>
                <a:cubicBezTo>
                  <a:pt x="416" y="86"/>
                  <a:pt x="412" y="80"/>
                  <a:pt x="412" y="79"/>
                </a:cubicBezTo>
                <a:cubicBezTo>
                  <a:pt x="412" y="79"/>
                  <a:pt x="397" y="72"/>
                  <a:pt x="396" y="69"/>
                </a:cubicBezTo>
                <a:cubicBezTo>
                  <a:pt x="396" y="66"/>
                  <a:pt x="392" y="57"/>
                  <a:pt x="392" y="56"/>
                </a:cubicBezTo>
                <a:cubicBezTo>
                  <a:pt x="390" y="58"/>
                  <a:pt x="385" y="58"/>
                  <a:pt x="385" y="63"/>
                </a:cubicBezTo>
                <a:cubicBezTo>
                  <a:pt x="386" y="68"/>
                  <a:pt x="378" y="63"/>
                  <a:pt x="380" y="63"/>
                </a:cubicBezTo>
                <a:cubicBezTo>
                  <a:pt x="376" y="64"/>
                  <a:pt x="373" y="61"/>
                  <a:pt x="370" y="65"/>
                </a:cubicBezTo>
                <a:cubicBezTo>
                  <a:pt x="364" y="63"/>
                  <a:pt x="362" y="75"/>
                  <a:pt x="363" y="75"/>
                </a:cubicBezTo>
                <a:cubicBezTo>
                  <a:pt x="353" y="75"/>
                  <a:pt x="363" y="68"/>
                  <a:pt x="360" y="68"/>
                </a:cubicBezTo>
                <a:cubicBezTo>
                  <a:pt x="359" y="66"/>
                  <a:pt x="367" y="63"/>
                  <a:pt x="370" y="63"/>
                </a:cubicBezTo>
                <a:cubicBezTo>
                  <a:pt x="369" y="63"/>
                  <a:pt x="375" y="58"/>
                  <a:pt x="375" y="58"/>
                </a:cubicBezTo>
                <a:cubicBezTo>
                  <a:pt x="380" y="58"/>
                  <a:pt x="387" y="61"/>
                  <a:pt x="389" y="56"/>
                </a:cubicBezTo>
                <a:cubicBezTo>
                  <a:pt x="387" y="58"/>
                  <a:pt x="380" y="57"/>
                  <a:pt x="374" y="56"/>
                </a:cubicBezTo>
                <a:cubicBezTo>
                  <a:pt x="370" y="56"/>
                  <a:pt x="364" y="50"/>
                  <a:pt x="364" y="58"/>
                </a:cubicBezTo>
                <a:cubicBezTo>
                  <a:pt x="364" y="63"/>
                  <a:pt x="357" y="64"/>
                  <a:pt x="353" y="66"/>
                </a:cubicBezTo>
                <a:cubicBezTo>
                  <a:pt x="350" y="73"/>
                  <a:pt x="347" y="82"/>
                  <a:pt x="343" y="82"/>
                </a:cubicBezTo>
                <a:cubicBezTo>
                  <a:pt x="339" y="82"/>
                  <a:pt x="335" y="85"/>
                  <a:pt x="330" y="85"/>
                </a:cubicBezTo>
                <a:cubicBezTo>
                  <a:pt x="327" y="85"/>
                  <a:pt x="325" y="82"/>
                  <a:pt x="323" y="84"/>
                </a:cubicBezTo>
                <a:cubicBezTo>
                  <a:pt x="321" y="84"/>
                  <a:pt x="311" y="92"/>
                  <a:pt x="312" y="93"/>
                </a:cubicBezTo>
                <a:cubicBezTo>
                  <a:pt x="316" y="95"/>
                  <a:pt x="317" y="89"/>
                  <a:pt x="320" y="89"/>
                </a:cubicBezTo>
                <a:cubicBezTo>
                  <a:pt x="318" y="89"/>
                  <a:pt x="312" y="99"/>
                  <a:pt x="312" y="100"/>
                </a:cubicBezTo>
                <a:cubicBezTo>
                  <a:pt x="311" y="108"/>
                  <a:pt x="311" y="104"/>
                  <a:pt x="306" y="104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2" y="104"/>
                  <a:pt x="298" y="97"/>
                  <a:pt x="297" y="96"/>
                </a:cubicBezTo>
                <a:cubicBezTo>
                  <a:pt x="295" y="96"/>
                  <a:pt x="288" y="96"/>
                  <a:pt x="286" y="97"/>
                </a:cubicBezTo>
                <a:cubicBezTo>
                  <a:pt x="281" y="102"/>
                  <a:pt x="278" y="100"/>
                  <a:pt x="286" y="106"/>
                </a:cubicBezTo>
                <a:cubicBezTo>
                  <a:pt x="279" y="102"/>
                  <a:pt x="272" y="115"/>
                  <a:pt x="267" y="115"/>
                </a:cubicBezTo>
                <a:cubicBezTo>
                  <a:pt x="265" y="115"/>
                  <a:pt x="279" y="104"/>
                  <a:pt x="279" y="104"/>
                </a:cubicBezTo>
                <a:cubicBezTo>
                  <a:pt x="279" y="97"/>
                  <a:pt x="278" y="99"/>
                  <a:pt x="274" y="93"/>
                </a:cubicBezTo>
                <a:cubicBezTo>
                  <a:pt x="274" y="93"/>
                  <a:pt x="286" y="84"/>
                  <a:pt x="288" y="84"/>
                </a:cubicBezTo>
                <a:cubicBezTo>
                  <a:pt x="294" y="80"/>
                  <a:pt x="290" y="77"/>
                  <a:pt x="290" y="73"/>
                </a:cubicBezTo>
                <a:cubicBezTo>
                  <a:pt x="290" y="64"/>
                  <a:pt x="293" y="69"/>
                  <a:pt x="294" y="64"/>
                </a:cubicBezTo>
                <a:cubicBezTo>
                  <a:pt x="295" y="61"/>
                  <a:pt x="288" y="65"/>
                  <a:pt x="286" y="65"/>
                </a:cubicBezTo>
                <a:cubicBezTo>
                  <a:pt x="286" y="65"/>
                  <a:pt x="283" y="63"/>
                  <a:pt x="278" y="68"/>
                </a:cubicBezTo>
                <a:cubicBezTo>
                  <a:pt x="272" y="72"/>
                  <a:pt x="272" y="68"/>
                  <a:pt x="266" y="65"/>
                </a:cubicBezTo>
                <a:cubicBezTo>
                  <a:pt x="263" y="63"/>
                  <a:pt x="258" y="61"/>
                  <a:pt x="254" y="58"/>
                </a:cubicBezTo>
                <a:cubicBezTo>
                  <a:pt x="245" y="56"/>
                  <a:pt x="248" y="68"/>
                  <a:pt x="243" y="68"/>
                </a:cubicBezTo>
                <a:cubicBezTo>
                  <a:pt x="244" y="57"/>
                  <a:pt x="244" y="57"/>
                  <a:pt x="244" y="57"/>
                </a:cubicBezTo>
                <a:cubicBezTo>
                  <a:pt x="244" y="52"/>
                  <a:pt x="232" y="57"/>
                  <a:pt x="229" y="56"/>
                </a:cubicBezTo>
                <a:cubicBezTo>
                  <a:pt x="233" y="57"/>
                  <a:pt x="240" y="41"/>
                  <a:pt x="235" y="36"/>
                </a:cubicBezTo>
                <a:cubicBezTo>
                  <a:pt x="239" y="39"/>
                  <a:pt x="235" y="30"/>
                  <a:pt x="235" y="30"/>
                </a:cubicBezTo>
                <a:cubicBezTo>
                  <a:pt x="235" y="23"/>
                  <a:pt x="231" y="29"/>
                  <a:pt x="229" y="29"/>
                </a:cubicBezTo>
                <a:cubicBezTo>
                  <a:pt x="224" y="30"/>
                  <a:pt x="217" y="20"/>
                  <a:pt x="215" y="20"/>
                </a:cubicBezTo>
                <a:cubicBezTo>
                  <a:pt x="215" y="19"/>
                  <a:pt x="208" y="25"/>
                  <a:pt x="208" y="25"/>
                </a:cubicBezTo>
                <a:cubicBezTo>
                  <a:pt x="206" y="16"/>
                  <a:pt x="205" y="22"/>
                  <a:pt x="201" y="25"/>
                </a:cubicBezTo>
                <a:cubicBezTo>
                  <a:pt x="195" y="26"/>
                  <a:pt x="197" y="19"/>
                  <a:pt x="194" y="19"/>
                </a:cubicBezTo>
                <a:cubicBezTo>
                  <a:pt x="186" y="16"/>
                  <a:pt x="179" y="14"/>
                  <a:pt x="171" y="15"/>
                </a:cubicBezTo>
                <a:cubicBezTo>
                  <a:pt x="167" y="15"/>
                  <a:pt x="167" y="11"/>
                  <a:pt x="164" y="16"/>
                </a:cubicBezTo>
                <a:cubicBezTo>
                  <a:pt x="163" y="20"/>
                  <a:pt x="170" y="29"/>
                  <a:pt x="169" y="30"/>
                </a:cubicBezTo>
                <a:cubicBezTo>
                  <a:pt x="169" y="29"/>
                  <a:pt x="174" y="43"/>
                  <a:pt x="174" y="43"/>
                </a:cubicBezTo>
                <a:cubicBezTo>
                  <a:pt x="174" y="43"/>
                  <a:pt x="183" y="46"/>
                  <a:pt x="182" y="49"/>
                </a:cubicBezTo>
                <a:cubicBezTo>
                  <a:pt x="179" y="52"/>
                  <a:pt x="172" y="47"/>
                  <a:pt x="172" y="53"/>
                </a:cubicBezTo>
                <a:cubicBezTo>
                  <a:pt x="174" y="58"/>
                  <a:pt x="182" y="52"/>
                  <a:pt x="182" y="52"/>
                </a:cubicBezTo>
                <a:cubicBezTo>
                  <a:pt x="182" y="52"/>
                  <a:pt x="179" y="57"/>
                  <a:pt x="176" y="61"/>
                </a:cubicBezTo>
                <a:cubicBezTo>
                  <a:pt x="176" y="61"/>
                  <a:pt x="162" y="58"/>
                  <a:pt x="164" y="63"/>
                </a:cubicBezTo>
                <a:cubicBezTo>
                  <a:pt x="165" y="63"/>
                  <a:pt x="165" y="64"/>
                  <a:pt x="165" y="64"/>
                </a:cubicBezTo>
                <a:cubicBezTo>
                  <a:pt x="148" y="70"/>
                  <a:pt x="179" y="75"/>
                  <a:pt x="179" y="69"/>
                </a:cubicBezTo>
                <a:cubicBezTo>
                  <a:pt x="179" y="75"/>
                  <a:pt x="170" y="73"/>
                  <a:pt x="174" y="82"/>
                </a:cubicBezTo>
                <a:cubicBezTo>
                  <a:pt x="174" y="84"/>
                  <a:pt x="178" y="85"/>
                  <a:pt x="179" y="88"/>
                </a:cubicBezTo>
                <a:cubicBezTo>
                  <a:pt x="185" y="95"/>
                  <a:pt x="176" y="91"/>
                  <a:pt x="174" y="93"/>
                </a:cubicBezTo>
                <a:cubicBezTo>
                  <a:pt x="172" y="95"/>
                  <a:pt x="175" y="97"/>
                  <a:pt x="176" y="99"/>
                </a:cubicBezTo>
                <a:cubicBezTo>
                  <a:pt x="178" y="109"/>
                  <a:pt x="187" y="104"/>
                  <a:pt x="194" y="106"/>
                </a:cubicBezTo>
                <a:cubicBezTo>
                  <a:pt x="199" y="107"/>
                  <a:pt x="202" y="111"/>
                  <a:pt x="205" y="116"/>
                </a:cubicBezTo>
                <a:cubicBezTo>
                  <a:pt x="208" y="122"/>
                  <a:pt x="216" y="138"/>
                  <a:pt x="224" y="136"/>
                </a:cubicBezTo>
                <a:cubicBezTo>
                  <a:pt x="212" y="138"/>
                  <a:pt x="205" y="126"/>
                  <a:pt x="201" y="115"/>
                </a:cubicBezTo>
                <a:cubicBezTo>
                  <a:pt x="197" y="100"/>
                  <a:pt x="183" y="115"/>
                  <a:pt x="174" y="111"/>
                </a:cubicBezTo>
                <a:cubicBezTo>
                  <a:pt x="162" y="106"/>
                  <a:pt x="164" y="104"/>
                  <a:pt x="156" y="118"/>
                </a:cubicBezTo>
                <a:cubicBezTo>
                  <a:pt x="152" y="126"/>
                  <a:pt x="163" y="133"/>
                  <a:pt x="160" y="136"/>
                </a:cubicBezTo>
                <a:cubicBezTo>
                  <a:pt x="160" y="138"/>
                  <a:pt x="153" y="149"/>
                  <a:pt x="155" y="149"/>
                </a:cubicBezTo>
                <a:cubicBezTo>
                  <a:pt x="152" y="149"/>
                  <a:pt x="155" y="139"/>
                  <a:pt x="155" y="139"/>
                </a:cubicBezTo>
                <a:cubicBezTo>
                  <a:pt x="156" y="134"/>
                  <a:pt x="155" y="135"/>
                  <a:pt x="149" y="134"/>
                </a:cubicBezTo>
                <a:cubicBezTo>
                  <a:pt x="147" y="133"/>
                  <a:pt x="146" y="124"/>
                  <a:pt x="142" y="133"/>
                </a:cubicBezTo>
                <a:cubicBezTo>
                  <a:pt x="140" y="138"/>
                  <a:pt x="142" y="136"/>
                  <a:pt x="146" y="136"/>
                </a:cubicBezTo>
                <a:cubicBezTo>
                  <a:pt x="147" y="136"/>
                  <a:pt x="144" y="146"/>
                  <a:pt x="144" y="146"/>
                </a:cubicBezTo>
                <a:cubicBezTo>
                  <a:pt x="141" y="151"/>
                  <a:pt x="139" y="143"/>
                  <a:pt x="135" y="142"/>
                </a:cubicBezTo>
                <a:cubicBezTo>
                  <a:pt x="133" y="142"/>
                  <a:pt x="128" y="141"/>
                  <a:pt x="135" y="138"/>
                </a:cubicBezTo>
                <a:cubicBezTo>
                  <a:pt x="142" y="134"/>
                  <a:pt x="129" y="119"/>
                  <a:pt x="125" y="119"/>
                </a:cubicBezTo>
                <a:cubicBezTo>
                  <a:pt x="118" y="118"/>
                  <a:pt x="110" y="122"/>
                  <a:pt x="103" y="122"/>
                </a:cubicBezTo>
                <a:cubicBezTo>
                  <a:pt x="101" y="122"/>
                  <a:pt x="96" y="120"/>
                  <a:pt x="91" y="120"/>
                </a:cubicBezTo>
                <a:cubicBezTo>
                  <a:pt x="86" y="120"/>
                  <a:pt x="79" y="130"/>
                  <a:pt x="82" y="134"/>
                </a:cubicBezTo>
                <a:cubicBezTo>
                  <a:pt x="80" y="134"/>
                  <a:pt x="82" y="135"/>
                  <a:pt x="80" y="136"/>
                </a:cubicBezTo>
                <a:cubicBezTo>
                  <a:pt x="78" y="134"/>
                  <a:pt x="79" y="135"/>
                  <a:pt x="77" y="134"/>
                </a:cubicBezTo>
                <a:cubicBezTo>
                  <a:pt x="78" y="139"/>
                  <a:pt x="77" y="146"/>
                  <a:pt x="75" y="151"/>
                </a:cubicBezTo>
                <a:cubicBezTo>
                  <a:pt x="89" y="153"/>
                  <a:pt x="84" y="154"/>
                  <a:pt x="86" y="163"/>
                </a:cubicBezTo>
                <a:cubicBezTo>
                  <a:pt x="86" y="168"/>
                  <a:pt x="83" y="174"/>
                  <a:pt x="83" y="178"/>
                </a:cubicBezTo>
                <a:cubicBezTo>
                  <a:pt x="84" y="184"/>
                  <a:pt x="80" y="190"/>
                  <a:pt x="78" y="195"/>
                </a:cubicBezTo>
                <a:cubicBezTo>
                  <a:pt x="73" y="200"/>
                  <a:pt x="78" y="211"/>
                  <a:pt x="71" y="213"/>
                </a:cubicBezTo>
                <a:cubicBezTo>
                  <a:pt x="67" y="215"/>
                  <a:pt x="51" y="205"/>
                  <a:pt x="57" y="217"/>
                </a:cubicBezTo>
                <a:cubicBezTo>
                  <a:pt x="45" y="223"/>
                  <a:pt x="64" y="237"/>
                  <a:pt x="68" y="227"/>
                </a:cubicBezTo>
                <a:cubicBezTo>
                  <a:pt x="77" y="235"/>
                  <a:pt x="67" y="243"/>
                  <a:pt x="73" y="247"/>
                </a:cubicBezTo>
                <a:cubicBezTo>
                  <a:pt x="71" y="249"/>
                  <a:pt x="61" y="258"/>
                  <a:pt x="61" y="258"/>
                </a:cubicBezTo>
                <a:cubicBezTo>
                  <a:pt x="56" y="258"/>
                  <a:pt x="54" y="261"/>
                  <a:pt x="51" y="265"/>
                </a:cubicBezTo>
                <a:cubicBezTo>
                  <a:pt x="61" y="265"/>
                  <a:pt x="56" y="278"/>
                  <a:pt x="54" y="277"/>
                </a:cubicBezTo>
                <a:cubicBezTo>
                  <a:pt x="47" y="271"/>
                  <a:pt x="41" y="281"/>
                  <a:pt x="36" y="280"/>
                </a:cubicBezTo>
                <a:cubicBezTo>
                  <a:pt x="36" y="282"/>
                  <a:pt x="36" y="282"/>
                  <a:pt x="36" y="282"/>
                </a:cubicBezTo>
                <a:cubicBezTo>
                  <a:pt x="32" y="280"/>
                  <a:pt x="24" y="277"/>
                  <a:pt x="18" y="277"/>
                </a:cubicBezTo>
                <a:cubicBezTo>
                  <a:pt x="20" y="278"/>
                  <a:pt x="20" y="281"/>
                  <a:pt x="21" y="282"/>
                </a:cubicBezTo>
                <a:cubicBezTo>
                  <a:pt x="17" y="280"/>
                  <a:pt x="14" y="281"/>
                  <a:pt x="10" y="281"/>
                </a:cubicBezTo>
                <a:cubicBezTo>
                  <a:pt x="10" y="281"/>
                  <a:pt x="14" y="294"/>
                  <a:pt x="14" y="292"/>
                </a:cubicBezTo>
                <a:cubicBezTo>
                  <a:pt x="14" y="297"/>
                  <a:pt x="17" y="303"/>
                  <a:pt x="20" y="307"/>
                </a:cubicBezTo>
                <a:cubicBezTo>
                  <a:pt x="22" y="310"/>
                  <a:pt x="22" y="317"/>
                  <a:pt x="22" y="323"/>
                </a:cubicBezTo>
                <a:cubicBezTo>
                  <a:pt x="22" y="330"/>
                  <a:pt x="11" y="331"/>
                  <a:pt x="14" y="342"/>
                </a:cubicBezTo>
                <a:cubicBezTo>
                  <a:pt x="18" y="341"/>
                  <a:pt x="18" y="341"/>
                  <a:pt x="18" y="341"/>
                </a:cubicBezTo>
                <a:cubicBezTo>
                  <a:pt x="17" y="347"/>
                  <a:pt x="9" y="346"/>
                  <a:pt x="7" y="353"/>
                </a:cubicBezTo>
                <a:cubicBezTo>
                  <a:pt x="6" y="351"/>
                  <a:pt x="6" y="350"/>
                  <a:pt x="5" y="348"/>
                </a:cubicBezTo>
                <a:cubicBezTo>
                  <a:pt x="0" y="350"/>
                  <a:pt x="0" y="354"/>
                  <a:pt x="2" y="357"/>
                </a:cubicBezTo>
                <a:cubicBezTo>
                  <a:pt x="11" y="354"/>
                  <a:pt x="11" y="363"/>
                  <a:pt x="13" y="369"/>
                </a:cubicBezTo>
                <a:cubicBezTo>
                  <a:pt x="10" y="369"/>
                  <a:pt x="9" y="370"/>
                  <a:pt x="6" y="373"/>
                </a:cubicBezTo>
                <a:cubicBezTo>
                  <a:pt x="7" y="378"/>
                  <a:pt x="16" y="389"/>
                  <a:pt x="21" y="391"/>
                </a:cubicBezTo>
                <a:cubicBezTo>
                  <a:pt x="20" y="392"/>
                  <a:pt x="16" y="394"/>
                  <a:pt x="16" y="396"/>
                </a:cubicBezTo>
                <a:cubicBezTo>
                  <a:pt x="16" y="404"/>
                  <a:pt x="21" y="398"/>
                  <a:pt x="24" y="402"/>
                </a:cubicBezTo>
                <a:cubicBezTo>
                  <a:pt x="25" y="404"/>
                  <a:pt x="29" y="414"/>
                  <a:pt x="28" y="417"/>
                </a:cubicBezTo>
                <a:cubicBezTo>
                  <a:pt x="25" y="419"/>
                  <a:pt x="18" y="420"/>
                  <a:pt x="16" y="424"/>
                </a:cubicBezTo>
                <a:cubicBezTo>
                  <a:pt x="13" y="427"/>
                  <a:pt x="11" y="434"/>
                  <a:pt x="11" y="437"/>
                </a:cubicBezTo>
                <a:cubicBezTo>
                  <a:pt x="11" y="447"/>
                  <a:pt x="17" y="461"/>
                  <a:pt x="24" y="459"/>
                </a:cubicBezTo>
                <a:cubicBezTo>
                  <a:pt x="25" y="466"/>
                  <a:pt x="33" y="461"/>
                  <a:pt x="32" y="471"/>
                </a:cubicBezTo>
                <a:cubicBezTo>
                  <a:pt x="30" y="473"/>
                  <a:pt x="24" y="479"/>
                  <a:pt x="22" y="481"/>
                </a:cubicBezTo>
                <a:cubicBezTo>
                  <a:pt x="20" y="482"/>
                  <a:pt x="21" y="486"/>
                  <a:pt x="21" y="489"/>
                </a:cubicBezTo>
                <a:cubicBezTo>
                  <a:pt x="20" y="495"/>
                  <a:pt x="25" y="491"/>
                  <a:pt x="32" y="497"/>
                </a:cubicBezTo>
                <a:cubicBezTo>
                  <a:pt x="33" y="498"/>
                  <a:pt x="33" y="502"/>
                  <a:pt x="30" y="504"/>
                </a:cubicBezTo>
                <a:cubicBezTo>
                  <a:pt x="32" y="502"/>
                  <a:pt x="40" y="517"/>
                  <a:pt x="40" y="516"/>
                </a:cubicBezTo>
                <a:cubicBezTo>
                  <a:pt x="41" y="518"/>
                  <a:pt x="39" y="520"/>
                  <a:pt x="43" y="521"/>
                </a:cubicBezTo>
                <a:cubicBezTo>
                  <a:pt x="47" y="521"/>
                  <a:pt x="49" y="521"/>
                  <a:pt x="47" y="517"/>
                </a:cubicBezTo>
                <a:cubicBezTo>
                  <a:pt x="51" y="517"/>
                  <a:pt x="57" y="518"/>
                  <a:pt x="57" y="521"/>
                </a:cubicBezTo>
                <a:cubicBezTo>
                  <a:pt x="59" y="531"/>
                  <a:pt x="60" y="523"/>
                  <a:pt x="63" y="523"/>
                </a:cubicBezTo>
                <a:cubicBezTo>
                  <a:pt x="63" y="523"/>
                  <a:pt x="71" y="527"/>
                  <a:pt x="73" y="527"/>
                </a:cubicBezTo>
                <a:cubicBezTo>
                  <a:pt x="75" y="527"/>
                  <a:pt x="75" y="525"/>
                  <a:pt x="79" y="524"/>
                </a:cubicBezTo>
                <a:cubicBezTo>
                  <a:pt x="79" y="524"/>
                  <a:pt x="77" y="523"/>
                  <a:pt x="80" y="523"/>
                </a:cubicBezTo>
                <a:cubicBezTo>
                  <a:pt x="82" y="523"/>
                  <a:pt x="83" y="524"/>
                  <a:pt x="84" y="524"/>
                </a:cubicBezTo>
                <a:cubicBezTo>
                  <a:pt x="82" y="524"/>
                  <a:pt x="87" y="531"/>
                  <a:pt x="89" y="531"/>
                </a:cubicBezTo>
                <a:cubicBezTo>
                  <a:pt x="91" y="532"/>
                  <a:pt x="105" y="539"/>
                  <a:pt x="106" y="536"/>
                </a:cubicBezTo>
                <a:cubicBezTo>
                  <a:pt x="110" y="532"/>
                  <a:pt x="123" y="541"/>
                  <a:pt x="126" y="543"/>
                </a:cubicBezTo>
                <a:cubicBezTo>
                  <a:pt x="121" y="545"/>
                  <a:pt x="123" y="554"/>
                  <a:pt x="119" y="558"/>
                </a:cubicBezTo>
                <a:cubicBezTo>
                  <a:pt x="117" y="560"/>
                  <a:pt x="110" y="559"/>
                  <a:pt x="109" y="565"/>
                </a:cubicBezTo>
                <a:cubicBezTo>
                  <a:pt x="102" y="574"/>
                  <a:pt x="102" y="574"/>
                  <a:pt x="102" y="574"/>
                </a:cubicBezTo>
                <a:cubicBezTo>
                  <a:pt x="95" y="594"/>
                  <a:pt x="95" y="594"/>
                  <a:pt x="95" y="594"/>
                </a:cubicBezTo>
                <a:cubicBezTo>
                  <a:pt x="96" y="598"/>
                  <a:pt x="94" y="604"/>
                  <a:pt x="90" y="608"/>
                </a:cubicBezTo>
                <a:cubicBezTo>
                  <a:pt x="87" y="611"/>
                  <a:pt x="87" y="628"/>
                  <a:pt x="86" y="631"/>
                </a:cubicBezTo>
                <a:cubicBezTo>
                  <a:pt x="82" y="642"/>
                  <a:pt x="79" y="656"/>
                  <a:pt x="84" y="664"/>
                </a:cubicBezTo>
                <a:cubicBezTo>
                  <a:pt x="86" y="664"/>
                  <a:pt x="89" y="665"/>
                  <a:pt x="90" y="665"/>
                </a:cubicBezTo>
                <a:cubicBezTo>
                  <a:pt x="89" y="665"/>
                  <a:pt x="87" y="665"/>
                  <a:pt x="87" y="667"/>
                </a:cubicBezTo>
                <a:cubicBezTo>
                  <a:pt x="91" y="671"/>
                  <a:pt x="98" y="663"/>
                  <a:pt x="112" y="668"/>
                </a:cubicBezTo>
                <a:cubicBezTo>
                  <a:pt x="117" y="671"/>
                  <a:pt x="119" y="663"/>
                  <a:pt x="126" y="664"/>
                </a:cubicBezTo>
                <a:cubicBezTo>
                  <a:pt x="130" y="664"/>
                  <a:pt x="132" y="670"/>
                  <a:pt x="140" y="667"/>
                </a:cubicBezTo>
                <a:cubicBezTo>
                  <a:pt x="140" y="663"/>
                  <a:pt x="142" y="662"/>
                  <a:pt x="144" y="665"/>
                </a:cubicBezTo>
                <a:cubicBezTo>
                  <a:pt x="153" y="659"/>
                  <a:pt x="141" y="662"/>
                  <a:pt x="140" y="660"/>
                </a:cubicBezTo>
                <a:cubicBezTo>
                  <a:pt x="137" y="659"/>
                  <a:pt x="135" y="662"/>
                  <a:pt x="135" y="658"/>
                </a:cubicBezTo>
                <a:cubicBezTo>
                  <a:pt x="133" y="652"/>
                  <a:pt x="141" y="649"/>
                  <a:pt x="144" y="648"/>
                </a:cubicBezTo>
                <a:cubicBezTo>
                  <a:pt x="144" y="648"/>
                  <a:pt x="147" y="647"/>
                  <a:pt x="148" y="649"/>
                </a:cubicBezTo>
                <a:cubicBezTo>
                  <a:pt x="152" y="647"/>
                  <a:pt x="153" y="653"/>
                  <a:pt x="156" y="659"/>
                </a:cubicBezTo>
                <a:cubicBezTo>
                  <a:pt x="158" y="658"/>
                  <a:pt x="158" y="653"/>
                  <a:pt x="158" y="652"/>
                </a:cubicBezTo>
                <a:cubicBezTo>
                  <a:pt x="160" y="656"/>
                  <a:pt x="162" y="660"/>
                  <a:pt x="164" y="662"/>
                </a:cubicBezTo>
                <a:cubicBezTo>
                  <a:pt x="165" y="662"/>
                  <a:pt x="171" y="658"/>
                  <a:pt x="175" y="659"/>
                </a:cubicBezTo>
                <a:cubicBezTo>
                  <a:pt x="179" y="660"/>
                  <a:pt x="185" y="662"/>
                  <a:pt x="188" y="663"/>
                </a:cubicBezTo>
                <a:cubicBezTo>
                  <a:pt x="198" y="665"/>
                  <a:pt x="199" y="671"/>
                  <a:pt x="210" y="672"/>
                </a:cubicBezTo>
                <a:cubicBezTo>
                  <a:pt x="216" y="672"/>
                  <a:pt x="213" y="665"/>
                  <a:pt x="218" y="668"/>
                </a:cubicBezTo>
                <a:cubicBezTo>
                  <a:pt x="220" y="668"/>
                  <a:pt x="227" y="674"/>
                  <a:pt x="231" y="678"/>
                </a:cubicBezTo>
                <a:cubicBezTo>
                  <a:pt x="235" y="682"/>
                  <a:pt x="233" y="682"/>
                  <a:pt x="236" y="688"/>
                </a:cubicBezTo>
                <a:cubicBezTo>
                  <a:pt x="236" y="687"/>
                  <a:pt x="240" y="685"/>
                  <a:pt x="241" y="686"/>
                </a:cubicBezTo>
                <a:cubicBezTo>
                  <a:pt x="245" y="687"/>
                  <a:pt x="240" y="694"/>
                  <a:pt x="240" y="695"/>
                </a:cubicBezTo>
                <a:cubicBezTo>
                  <a:pt x="245" y="694"/>
                  <a:pt x="258" y="688"/>
                  <a:pt x="259" y="682"/>
                </a:cubicBezTo>
                <a:cubicBezTo>
                  <a:pt x="259" y="675"/>
                  <a:pt x="254" y="671"/>
                  <a:pt x="259" y="669"/>
                </a:cubicBezTo>
                <a:cubicBezTo>
                  <a:pt x="258" y="670"/>
                  <a:pt x="260" y="677"/>
                  <a:pt x="263" y="671"/>
                </a:cubicBezTo>
                <a:cubicBezTo>
                  <a:pt x="266" y="668"/>
                  <a:pt x="283" y="672"/>
                  <a:pt x="282" y="672"/>
                </a:cubicBezTo>
                <a:cubicBezTo>
                  <a:pt x="285" y="674"/>
                  <a:pt x="283" y="675"/>
                  <a:pt x="282" y="678"/>
                </a:cubicBezTo>
                <a:cubicBezTo>
                  <a:pt x="285" y="679"/>
                  <a:pt x="288" y="682"/>
                  <a:pt x="288" y="686"/>
                </a:cubicBezTo>
                <a:cubicBezTo>
                  <a:pt x="294" y="686"/>
                  <a:pt x="300" y="685"/>
                  <a:pt x="304" y="682"/>
                </a:cubicBezTo>
                <a:cubicBezTo>
                  <a:pt x="302" y="686"/>
                  <a:pt x="302" y="686"/>
                  <a:pt x="302" y="686"/>
                </a:cubicBezTo>
                <a:cubicBezTo>
                  <a:pt x="307" y="685"/>
                  <a:pt x="309" y="679"/>
                  <a:pt x="316" y="682"/>
                </a:cubicBezTo>
                <a:cubicBezTo>
                  <a:pt x="316" y="681"/>
                  <a:pt x="313" y="679"/>
                  <a:pt x="313" y="679"/>
                </a:cubicBezTo>
                <a:cubicBezTo>
                  <a:pt x="316" y="675"/>
                  <a:pt x="324" y="670"/>
                  <a:pt x="327" y="668"/>
                </a:cubicBezTo>
                <a:cubicBezTo>
                  <a:pt x="332" y="667"/>
                  <a:pt x="339" y="667"/>
                  <a:pt x="343" y="665"/>
                </a:cubicBezTo>
                <a:cubicBezTo>
                  <a:pt x="346" y="665"/>
                  <a:pt x="360" y="667"/>
                  <a:pt x="362" y="665"/>
                </a:cubicBezTo>
                <a:cubicBezTo>
                  <a:pt x="366" y="662"/>
                  <a:pt x="355" y="659"/>
                  <a:pt x="364" y="652"/>
                </a:cubicBezTo>
                <a:cubicBezTo>
                  <a:pt x="364" y="660"/>
                  <a:pt x="364" y="660"/>
                  <a:pt x="364" y="660"/>
                </a:cubicBezTo>
                <a:cubicBezTo>
                  <a:pt x="371" y="658"/>
                  <a:pt x="375" y="660"/>
                  <a:pt x="382" y="664"/>
                </a:cubicBezTo>
                <a:cubicBezTo>
                  <a:pt x="387" y="668"/>
                  <a:pt x="389" y="653"/>
                  <a:pt x="398" y="659"/>
                </a:cubicBezTo>
                <a:cubicBezTo>
                  <a:pt x="397" y="660"/>
                  <a:pt x="396" y="668"/>
                  <a:pt x="397" y="670"/>
                </a:cubicBezTo>
                <a:cubicBezTo>
                  <a:pt x="398" y="672"/>
                  <a:pt x="410" y="678"/>
                  <a:pt x="413" y="675"/>
                </a:cubicBezTo>
                <a:cubicBezTo>
                  <a:pt x="415" y="672"/>
                  <a:pt x="416" y="662"/>
                  <a:pt x="416" y="660"/>
                </a:cubicBezTo>
                <a:cubicBezTo>
                  <a:pt x="413" y="656"/>
                  <a:pt x="412" y="653"/>
                  <a:pt x="405" y="656"/>
                </a:cubicBezTo>
                <a:cubicBezTo>
                  <a:pt x="406" y="647"/>
                  <a:pt x="413" y="645"/>
                  <a:pt x="408" y="637"/>
                </a:cubicBezTo>
                <a:cubicBezTo>
                  <a:pt x="405" y="632"/>
                  <a:pt x="401" y="632"/>
                  <a:pt x="400" y="628"/>
                </a:cubicBezTo>
                <a:cubicBezTo>
                  <a:pt x="398" y="625"/>
                  <a:pt x="390" y="621"/>
                  <a:pt x="396" y="618"/>
                </a:cubicBezTo>
                <a:cubicBezTo>
                  <a:pt x="401" y="617"/>
                  <a:pt x="408" y="606"/>
                  <a:pt x="410" y="605"/>
                </a:cubicBezTo>
                <a:cubicBezTo>
                  <a:pt x="415" y="604"/>
                  <a:pt x="419" y="602"/>
                  <a:pt x="423" y="602"/>
                </a:cubicBezTo>
                <a:cubicBezTo>
                  <a:pt x="432" y="602"/>
                  <a:pt x="436" y="585"/>
                  <a:pt x="433" y="579"/>
                </a:cubicBezTo>
                <a:cubicBezTo>
                  <a:pt x="439" y="577"/>
                  <a:pt x="443" y="577"/>
                  <a:pt x="451" y="582"/>
                </a:cubicBezTo>
                <a:cubicBezTo>
                  <a:pt x="454" y="578"/>
                  <a:pt x="456" y="571"/>
                  <a:pt x="456" y="565"/>
                </a:cubicBezTo>
                <a:cubicBezTo>
                  <a:pt x="455" y="556"/>
                  <a:pt x="449" y="551"/>
                  <a:pt x="444" y="544"/>
                </a:cubicBezTo>
                <a:cubicBezTo>
                  <a:pt x="440" y="538"/>
                  <a:pt x="432" y="547"/>
                  <a:pt x="431" y="536"/>
                </a:cubicBezTo>
                <a:cubicBezTo>
                  <a:pt x="431" y="531"/>
                  <a:pt x="423" y="529"/>
                  <a:pt x="419" y="529"/>
                </a:cubicBezTo>
                <a:cubicBezTo>
                  <a:pt x="417" y="529"/>
                  <a:pt x="405" y="512"/>
                  <a:pt x="396" y="511"/>
                </a:cubicBezTo>
                <a:cubicBezTo>
                  <a:pt x="390" y="509"/>
                  <a:pt x="383" y="497"/>
                  <a:pt x="382" y="493"/>
                </a:cubicBezTo>
                <a:cubicBezTo>
                  <a:pt x="380" y="489"/>
                  <a:pt x="380" y="484"/>
                  <a:pt x="376" y="479"/>
                </a:cubicBezTo>
                <a:cubicBezTo>
                  <a:pt x="375" y="478"/>
                  <a:pt x="370" y="478"/>
                  <a:pt x="370" y="473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7"/>
                  <a:pt x="376" y="461"/>
                  <a:pt x="376" y="458"/>
                </a:cubicBezTo>
                <a:cubicBezTo>
                  <a:pt x="375" y="458"/>
                  <a:pt x="374" y="457"/>
                  <a:pt x="373" y="457"/>
                </a:cubicBezTo>
                <a:cubicBezTo>
                  <a:pt x="375" y="451"/>
                  <a:pt x="363" y="448"/>
                  <a:pt x="360" y="444"/>
                </a:cubicBezTo>
                <a:cubicBezTo>
                  <a:pt x="357" y="439"/>
                  <a:pt x="351" y="431"/>
                  <a:pt x="351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55" y="427"/>
                  <a:pt x="363" y="437"/>
                  <a:pt x="364" y="437"/>
                </a:cubicBezTo>
                <a:cubicBezTo>
                  <a:pt x="366" y="436"/>
                  <a:pt x="370" y="424"/>
                  <a:pt x="373" y="420"/>
                </a:cubicBezTo>
                <a:cubicBezTo>
                  <a:pt x="375" y="419"/>
                  <a:pt x="376" y="412"/>
                  <a:pt x="385" y="416"/>
                </a:cubicBezTo>
                <a:cubicBezTo>
                  <a:pt x="385" y="416"/>
                  <a:pt x="390" y="413"/>
                  <a:pt x="392" y="413"/>
                </a:cubicBezTo>
                <a:cubicBezTo>
                  <a:pt x="396" y="411"/>
                  <a:pt x="405" y="419"/>
                  <a:pt x="406" y="407"/>
                </a:cubicBezTo>
                <a:cubicBezTo>
                  <a:pt x="409" y="408"/>
                  <a:pt x="412" y="407"/>
                  <a:pt x="415" y="404"/>
                </a:cubicBezTo>
                <a:cubicBezTo>
                  <a:pt x="419" y="397"/>
                  <a:pt x="423" y="394"/>
                  <a:pt x="423" y="394"/>
                </a:cubicBezTo>
                <a:cubicBezTo>
                  <a:pt x="429" y="401"/>
                  <a:pt x="432" y="387"/>
                  <a:pt x="438" y="385"/>
                </a:cubicBezTo>
                <a:cubicBezTo>
                  <a:pt x="440" y="384"/>
                  <a:pt x="451" y="378"/>
                  <a:pt x="455" y="378"/>
                </a:cubicBezTo>
                <a:cubicBezTo>
                  <a:pt x="459" y="378"/>
                  <a:pt x="465" y="373"/>
                  <a:pt x="471" y="370"/>
                </a:cubicBezTo>
                <a:cubicBezTo>
                  <a:pt x="476" y="367"/>
                  <a:pt x="479" y="370"/>
                  <a:pt x="479" y="365"/>
                </a:cubicBezTo>
                <a:cubicBezTo>
                  <a:pt x="479" y="363"/>
                  <a:pt x="473" y="360"/>
                  <a:pt x="471" y="360"/>
                </a:cubicBezTo>
                <a:cubicBezTo>
                  <a:pt x="471" y="359"/>
                  <a:pt x="473" y="355"/>
                  <a:pt x="474" y="354"/>
                </a:cubicBezTo>
                <a:cubicBezTo>
                  <a:pt x="478" y="357"/>
                  <a:pt x="496" y="355"/>
                  <a:pt x="488" y="366"/>
                </a:cubicBezTo>
                <a:cubicBezTo>
                  <a:pt x="489" y="366"/>
                  <a:pt x="493" y="366"/>
                  <a:pt x="494" y="365"/>
                </a:cubicBezTo>
                <a:cubicBezTo>
                  <a:pt x="488" y="373"/>
                  <a:pt x="496" y="370"/>
                  <a:pt x="500" y="373"/>
                </a:cubicBezTo>
                <a:cubicBezTo>
                  <a:pt x="504" y="375"/>
                  <a:pt x="504" y="367"/>
                  <a:pt x="505" y="366"/>
                </a:cubicBezTo>
                <a:cubicBezTo>
                  <a:pt x="509" y="363"/>
                  <a:pt x="512" y="348"/>
                  <a:pt x="512" y="343"/>
                </a:cubicBezTo>
                <a:cubicBezTo>
                  <a:pt x="516" y="334"/>
                  <a:pt x="508" y="330"/>
                  <a:pt x="508" y="321"/>
                </a:cubicBezTo>
                <a:close/>
                <a:moveTo>
                  <a:pt x="169" y="91"/>
                </a:moveTo>
                <a:cubicBezTo>
                  <a:pt x="169" y="88"/>
                  <a:pt x="169" y="88"/>
                  <a:pt x="169" y="88"/>
                </a:cubicBezTo>
                <a:cubicBezTo>
                  <a:pt x="169" y="88"/>
                  <a:pt x="167" y="86"/>
                  <a:pt x="167" y="89"/>
                </a:cubicBezTo>
                <a:cubicBezTo>
                  <a:pt x="167" y="92"/>
                  <a:pt x="169" y="91"/>
                  <a:pt x="169" y="91"/>
                </a:cubicBezTo>
                <a:close/>
                <a:moveTo>
                  <a:pt x="72" y="122"/>
                </a:moveTo>
                <a:cubicBezTo>
                  <a:pt x="71" y="120"/>
                  <a:pt x="68" y="122"/>
                  <a:pt x="71" y="124"/>
                </a:cubicBezTo>
                <a:cubicBezTo>
                  <a:pt x="72" y="126"/>
                  <a:pt x="72" y="122"/>
                  <a:pt x="72" y="122"/>
                </a:cubicBezTo>
                <a:close/>
                <a:moveTo>
                  <a:pt x="172" y="45"/>
                </a:moveTo>
                <a:cubicBezTo>
                  <a:pt x="172" y="46"/>
                  <a:pt x="170" y="45"/>
                  <a:pt x="172" y="46"/>
                </a:cubicBezTo>
                <a:cubicBezTo>
                  <a:pt x="175" y="46"/>
                  <a:pt x="175" y="46"/>
                  <a:pt x="172" y="45"/>
                </a:cubicBezTo>
                <a:close/>
                <a:moveTo>
                  <a:pt x="129" y="113"/>
                </a:moveTo>
                <a:cubicBezTo>
                  <a:pt x="132" y="111"/>
                  <a:pt x="119" y="112"/>
                  <a:pt x="125" y="112"/>
                </a:cubicBezTo>
                <a:cubicBezTo>
                  <a:pt x="126" y="113"/>
                  <a:pt x="128" y="113"/>
                  <a:pt x="129" y="113"/>
                </a:cubicBezTo>
                <a:close/>
                <a:moveTo>
                  <a:pt x="128" y="77"/>
                </a:moveTo>
                <a:cubicBezTo>
                  <a:pt x="129" y="77"/>
                  <a:pt x="129" y="76"/>
                  <a:pt x="128" y="76"/>
                </a:cubicBezTo>
                <a:cubicBezTo>
                  <a:pt x="128" y="76"/>
                  <a:pt x="126" y="77"/>
                  <a:pt x="128" y="77"/>
                </a:cubicBezTo>
                <a:close/>
                <a:moveTo>
                  <a:pt x="151" y="41"/>
                </a:moveTo>
                <a:cubicBezTo>
                  <a:pt x="151" y="39"/>
                  <a:pt x="148" y="30"/>
                  <a:pt x="149" y="30"/>
                </a:cubicBezTo>
                <a:cubicBezTo>
                  <a:pt x="148" y="30"/>
                  <a:pt x="147" y="34"/>
                  <a:pt x="146" y="36"/>
                </a:cubicBezTo>
                <a:cubicBezTo>
                  <a:pt x="146" y="36"/>
                  <a:pt x="149" y="43"/>
                  <a:pt x="151" y="41"/>
                </a:cubicBezTo>
                <a:close/>
                <a:moveTo>
                  <a:pt x="151" y="111"/>
                </a:moveTo>
                <a:cubicBezTo>
                  <a:pt x="152" y="109"/>
                  <a:pt x="151" y="108"/>
                  <a:pt x="151" y="108"/>
                </a:cubicBezTo>
                <a:cubicBezTo>
                  <a:pt x="148" y="108"/>
                  <a:pt x="148" y="111"/>
                  <a:pt x="151" y="111"/>
                </a:cubicBezTo>
                <a:close/>
                <a:moveTo>
                  <a:pt x="147" y="29"/>
                </a:moveTo>
                <a:cubicBezTo>
                  <a:pt x="147" y="27"/>
                  <a:pt x="147" y="27"/>
                  <a:pt x="147" y="27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7" y="22"/>
                  <a:pt x="147" y="19"/>
                  <a:pt x="148" y="19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9" y="16"/>
                  <a:pt x="149" y="15"/>
                  <a:pt x="149" y="15"/>
                </a:cubicBezTo>
                <a:cubicBezTo>
                  <a:pt x="149" y="16"/>
                  <a:pt x="149" y="19"/>
                  <a:pt x="151" y="19"/>
                </a:cubicBezTo>
                <a:cubicBezTo>
                  <a:pt x="152" y="19"/>
                  <a:pt x="155" y="19"/>
                  <a:pt x="156" y="16"/>
                </a:cubicBezTo>
                <a:cubicBezTo>
                  <a:pt x="156" y="15"/>
                  <a:pt x="153" y="15"/>
                  <a:pt x="152" y="14"/>
                </a:cubicBezTo>
                <a:cubicBezTo>
                  <a:pt x="151" y="14"/>
                  <a:pt x="151" y="11"/>
                  <a:pt x="151" y="11"/>
                </a:cubicBezTo>
                <a:cubicBezTo>
                  <a:pt x="151" y="9"/>
                  <a:pt x="151" y="9"/>
                  <a:pt x="151" y="9"/>
                </a:cubicBezTo>
                <a:cubicBezTo>
                  <a:pt x="151" y="9"/>
                  <a:pt x="151" y="7"/>
                  <a:pt x="152" y="5"/>
                </a:cubicBezTo>
                <a:cubicBezTo>
                  <a:pt x="152" y="5"/>
                  <a:pt x="153" y="4"/>
                  <a:pt x="155" y="4"/>
                </a:cubicBezTo>
                <a:cubicBezTo>
                  <a:pt x="155" y="3"/>
                  <a:pt x="153" y="2"/>
                  <a:pt x="153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0"/>
                  <a:pt x="155" y="0"/>
                </a:cubicBezTo>
                <a:cubicBezTo>
                  <a:pt x="152" y="0"/>
                  <a:pt x="152" y="2"/>
                  <a:pt x="152" y="2"/>
                </a:cubicBezTo>
                <a:cubicBezTo>
                  <a:pt x="151" y="3"/>
                  <a:pt x="149" y="7"/>
                  <a:pt x="148" y="10"/>
                </a:cubicBezTo>
                <a:cubicBezTo>
                  <a:pt x="147" y="12"/>
                  <a:pt x="146" y="19"/>
                  <a:pt x="146" y="19"/>
                </a:cubicBezTo>
                <a:cubicBezTo>
                  <a:pt x="146" y="23"/>
                  <a:pt x="146" y="23"/>
                  <a:pt x="146" y="23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6" y="29"/>
                  <a:pt x="147" y="29"/>
                  <a:pt x="147" y="29"/>
                </a:cubicBezTo>
                <a:close/>
                <a:moveTo>
                  <a:pt x="139" y="119"/>
                </a:moveTo>
                <a:cubicBezTo>
                  <a:pt x="140" y="119"/>
                  <a:pt x="144" y="116"/>
                  <a:pt x="140" y="116"/>
                </a:cubicBezTo>
                <a:cubicBezTo>
                  <a:pt x="140" y="116"/>
                  <a:pt x="135" y="119"/>
                  <a:pt x="139" y="119"/>
                </a:cubicBezTo>
                <a:close/>
                <a:moveTo>
                  <a:pt x="132" y="116"/>
                </a:moveTo>
                <a:cubicBezTo>
                  <a:pt x="133" y="116"/>
                  <a:pt x="133" y="115"/>
                  <a:pt x="132" y="115"/>
                </a:cubicBezTo>
                <a:cubicBezTo>
                  <a:pt x="132" y="115"/>
                  <a:pt x="130" y="116"/>
                  <a:pt x="132" y="116"/>
                </a:cubicBezTo>
                <a:close/>
                <a:moveTo>
                  <a:pt x="126" y="75"/>
                </a:moveTo>
                <a:cubicBezTo>
                  <a:pt x="125" y="76"/>
                  <a:pt x="125" y="77"/>
                  <a:pt x="126" y="79"/>
                </a:cubicBezTo>
                <a:lnTo>
                  <a:pt x="126" y="75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45" name="Freeform 54"/>
          <p:cNvSpPr>
            <a:spLocks noEditPoints="1"/>
          </p:cNvSpPr>
          <p:nvPr/>
        </p:nvSpPr>
        <p:spPr bwMode="auto">
          <a:xfrm>
            <a:off x="4181224" y="3338061"/>
            <a:ext cx="408009" cy="553395"/>
          </a:xfrm>
          <a:custGeom>
            <a:avLst/>
            <a:gdLst>
              <a:gd name="T0" fmla="*/ 155 w 515"/>
              <a:gd name="T1" fmla="*/ 49 h 698"/>
              <a:gd name="T2" fmla="*/ 164 w 515"/>
              <a:gd name="T3" fmla="*/ 50 h 698"/>
              <a:gd name="T4" fmla="*/ 156 w 515"/>
              <a:gd name="T5" fmla="*/ 45 h 698"/>
              <a:gd name="T6" fmla="*/ 160 w 515"/>
              <a:gd name="T7" fmla="*/ 53 h 698"/>
              <a:gd name="T8" fmla="*/ 155 w 515"/>
              <a:gd name="T9" fmla="*/ 98 h 698"/>
              <a:gd name="T10" fmla="*/ 444 w 515"/>
              <a:gd name="T11" fmla="*/ 70 h 698"/>
              <a:gd name="T12" fmla="*/ 399 w 515"/>
              <a:gd name="T13" fmla="*/ 55 h 698"/>
              <a:gd name="T14" fmla="*/ 425 w 515"/>
              <a:gd name="T15" fmla="*/ 63 h 698"/>
              <a:gd name="T16" fmla="*/ 406 w 515"/>
              <a:gd name="T17" fmla="*/ 39 h 698"/>
              <a:gd name="T18" fmla="*/ 407 w 515"/>
              <a:gd name="T19" fmla="*/ 51 h 698"/>
              <a:gd name="T20" fmla="*/ 409 w 515"/>
              <a:gd name="T21" fmla="*/ 40 h 698"/>
              <a:gd name="T22" fmla="*/ 429 w 515"/>
              <a:gd name="T23" fmla="*/ 67 h 698"/>
              <a:gd name="T24" fmla="*/ 400 w 515"/>
              <a:gd name="T25" fmla="*/ 66 h 698"/>
              <a:gd name="T26" fmla="*/ 435 w 515"/>
              <a:gd name="T27" fmla="*/ 93 h 698"/>
              <a:gd name="T28" fmla="*/ 436 w 515"/>
              <a:gd name="T29" fmla="*/ 92 h 698"/>
              <a:gd name="T30" fmla="*/ 312 w 515"/>
              <a:gd name="T31" fmla="*/ 96 h 698"/>
              <a:gd name="T32" fmla="*/ 169 w 515"/>
              <a:gd name="T33" fmla="*/ 37 h 698"/>
              <a:gd name="T34" fmla="*/ 158 w 515"/>
              <a:gd name="T35" fmla="*/ 45 h 698"/>
              <a:gd name="T36" fmla="*/ 101 w 515"/>
              <a:gd name="T37" fmla="*/ 117 h 698"/>
              <a:gd name="T38" fmla="*/ 96 w 515"/>
              <a:gd name="T39" fmla="*/ 117 h 698"/>
              <a:gd name="T40" fmla="*/ 105 w 515"/>
              <a:gd name="T41" fmla="*/ 117 h 698"/>
              <a:gd name="T42" fmla="*/ 491 w 515"/>
              <a:gd name="T43" fmla="*/ 261 h 698"/>
              <a:gd name="T44" fmla="*/ 398 w 515"/>
              <a:gd name="T45" fmla="*/ 69 h 698"/>
              <a:gd name="T46" fmla="*/ 363 w 515"/>
              <a:gd name="T47" fmla="*/ 68 h 698"/>
              <a:gd name="T48" fmla="*/ 311 w 515"/>
              <a:gd name="T49" fmla="*/ 105 h 698"/>
              <a:gd name="T50" fmla="*/ 267 w 515"/>
              <a:gd name="T51" fmla="*/ 66 h 698"/>
              <a:gd name="T52" fmla="*/ 168 w 515"/>
              <a:gd name="T53" fmla="*/ 30 h 698"/>
              <a:gd name="T54" fmla="*/ 181 w 515"/>
              <a:gd name="T55" fmla="*/ 92 h 698"/>
              <a:gd name="T56" fmla="*/ 147 w 515"/>
              <a:gd name="T57" fmla="*/ 139 h 698"/>
              <a:gd name="T58" fmla="*/ 78 w 515"/>
              <a:gd name="T59" fmla="*/ 195 h 698"/>
              <a:gd name="T60" fmla="*/ 2 w 515"/>
              <a:gd name="T61" fmla="*/ 360 h 698"/>
              <a:gd name="T62" fmla="*/ 48 w 515"/>
              <a:gd name="T63" fmla="*/ 518 h 698"/>
              <a:gd name="T64" fmla="*/ 81 w 515"/>
              <a:gd name="T65" fmla="*/ 653 h 698"/>
              <a:gd name="T66" fmla="*/ 165 w 515"/>
              <a:gd name="T67" fmla="*/ 664 h 698"/>
              <a:gd name="T68" fmla="*/ 283 w 515"/>
              <a:gd name="T69" fmla="*/ 672 h 698"/>
              <a:gd name="T70" fmla="*/ 396 w 515"/>
              <a:gd name="T71" fmla="*/ 621 h 698"/>
              <a:gd name="T72" fmla="*/ 393 w 515"/>
              <a:gd name="T73" fmla="*/ 416 h 698"/>
              <a:gd name="T74" fmla="*/ 494 w 515"/>
              <a:gd name="T75" fmla="*/ 370 h 698"/>
              <a:gd name="T76" fmla="*/ 360 w 515"/>
              <a:gd name="T77" fmla="*/ 446 h 698"/>
              <a:gd name="T78" fmla="*/ 417 w 515"/>
              <a:gd name="T79" fmla="*/ 661 h 698"/>
              <a:gd name="T80" fmla="*/ 283 w 515"/>
              <a:gd name="T81" fmla="*/ 671 h 698"/>
              <a:gd name="T82" fmla="*/ 156 w 515"/>
              <a:gd name="T83" fmla="*/ 652 h 698"/>
              <a:gd name="T84" fmla="*/ 111 w 515"/>
              <a:gd name="T85" fmla="*/ 567 h 698"/>
              <a:gd name="T86" fmla="*/ 48 w 515"/>
              <a:gd name="T87" fmla="*/ 517 h 698"/>
              <a:gd name="T88" fmla="*/ 29 w 515"/>
              <a:gd name="T89" fmla="*/ 419 h 698"/>
              <a:gd name="T90" fmla="*/ 36 w 515"/>
              <a:gd name="T91" fmla="*/ 285 h 698"/>
              <a:gd name="T92" fmla="*/ 83 w 515"/>
              <a:gd name="T93" fmla="*/ 136 h 698"/>
              <a:gd name="T94" fmla="*/ 157 w 515"/>
              <a:gd name="T95" fmla="*/ 150 h 698"/>
              <a:gd name="T96" fmla="*/ 163 w 515"/>
              <a:gd name="T97" fmla="*/ 69 h 698"/>
              <a:gd name="T98" fmla="*/ 195 w 515"/>
              <a:gd name="T99" fmla="*/ 22 h 698"/>
              <a:gd name="T100" fmla="*/ 237 w 515"/>
              <a:gd name="T101" fmla="*/ 36 h 698"/>
              <a:gd name="T102" fmla="*/ 283 w 515"/>
              <a:gd name="T103" fmla="*/ 102 h 698"/>
              <a:gd name="T104" fmla="*/ 321 w 515"/>
              <a:gd name="T105" fmla="*/ 88 h 698"/>
              <a:gd name="T106" fmla="*/ 390 w 515"/>
              <a:gd name="T107" fmla="*/ 62 h 698"/>
              <a:gd name="T108" fmla="*/ 459 w 515"/>
              <a:gd name="T109" fmla="*/ 117 h 698"/>
              <a:gd name="T110" fmla="*/ 168 w 515"/>
              <a:gd name="T111" fmla="*/ 91 h 698"/>
              <a:gd name="T112" fmla="*/ 72 w 515"/>
              <a:gd name="T113" fmla="*/ 123 h 698"/>
              <a:gd name="T114" fmla="*/ 172 w 515"/>
              <a:gd name="T115" fmla="*/ 48 h 698"/>
              <a:gd name="T116" fmla="*/ 131 w 515"/>
              <a:gd name="T117" fmla="*/ 76 h 698"/>
              <a:gd name="T118" fmla="*/ 151 w 515"/>
              <a:gd name="T119" fmla="*/ 32 h 698"/>
              <a:gd name="T120" fmla="*/ 153 w 515"/>
              <a:gd name="T121" fmla="*/ 13 h 698"/>
              <a:gd name="T122" fmla="*/ 154 w 515"/>
              <a:gd name="T123" fmla="*/ 4 h 698"/>
              <a:gd name="T124" fmla="*/ 141 w 515"/>
              <a:gd name="T125" fmla="*/ 119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5" h="698">
                <a:moveTo>
                  <a:pt x="150" y="660"/>
                </a:moveTo>
                <a:cubicBezTo>
                  <a:pt x="150" y="661"/>
                  <a:pt x="150" y="661"/>
                  <a:pt x="150" y="661"/>
                </a:cubicBezTo>
                <a:cubicBezTo>
                  <a:pt x="154" y="661"/>
                  <a:pt x="154" y="661"/>
                  <a:pt x="154" y="661"/>
                </a:cubicBezTo>
                <a:cubicBezTo>
                  <a:pt x="156" y="661"/>
                  <a:pt x="156" y="661"/>
                  <a:pt x="156" y="661"/>
                </a:cubicBezTo>
                <a:cubicBezTo>
                  <a:pt x="156" y="660"/>
                  <a:pt x="156" y="660"/>
                  <a:pt x="156" y="660"/>
                </a:cubicBezTo>
                <a:cubicBezTo>
                  <a:pt x="156" y="657"/>
                  <a:pt x="156" y="657"/>
                  <a:pt x="156" y="657"/>
                </a:cubicBezTo>
                <a:cubicBezTo>
                  <a:pt x="156" y="656"/>
                  <a:pt x="156" y="656"/>
                  <a:pt x="156" y="656"/>
                </a:cubicBezTo>
                <a:cubicBezTo>
                  <a:pt x="154" y="656"/>
                  <a:pt x="154" y="656"/>
                  <a:pt x="154" y="656"/>
                </a:cubicBezTo>
                <a:cubicBezTo>
                  <a:pt x="152" y="656"/>
                  <a:pt x="152" y="656"/>
                  <a:pt x="152" y="656"/>
                </a:cubicBezTo>
                <a:cubicBezTo>
                  <a:pt x="151" y="656"/>
                  <a:pt x="151" y="656"/>
                  <a:pt x="151" y="656"/>
                </a:cubicBezTo>
                <a:cubicBezTo>
                  <a:pt x="151" y="656"/>
                  <a:pt x="151" y="656"/>
                  <a:pt x="151" y="656"/>
                </a:cubicBezTo>
                <a:cubicBezTo>
                  <a:pt x="149" y="659"/>
                  <a:pt x="149" y="659"/>
                  <a:pt x="149" y="659"/>
                </a:cubicBezTo>
                <a:cubicBezTo>
                  <a:pt x="148" y="661"/>
                  <a:pt x="148" y="661"/>
                  <a:pt x="148" y="661"/>
                </a:cubicBezTo>
                <a:cubicBezTo>
                  <a:pt x="150" y="661"/>
                  <a:pt x="150" y="661"/>
                  <a:pt x="150" y="661"/>
                </a:cubicBezTo>
                <a:cubicBezTo>
                  <a:pt x="150" y="660"/>
                  <a:pt x="150" y="660"/>
                  <a:pt x="150" y="660"/>
                </a:cubicBezTo>
                <a:cubicBezTo>
                  <a:pt x="152" y="660"/>
                  <a:pt x="152" y="660"/>
                  <a:pt x="152" y="660"/>
                </a:cubicBezTo>
                <a:cubicBezTo>
                  <a:pt x="152" y="660"/>
                  <a:pt x="152" y="660"/>
                  <a:pt x="153" y="658"/>
                </a:cubicBezTo>
                <a:cubicBezTo>
                  <a:pt x="152" y="657"/>
                  <a:pt x="152" y="657"/>
                  <a:pt x="152" y="657"/>
                </a:cubicBezTo>
                <a:cubicBezTo>
                  <a:pt x="152" y="659"/>
                  <a:pt x="152" y="659"/>
                  <a:pt x="152" y="659"/>
                </a:cubicBezTo>
                <a:cubicBezTo>
                  <a:pt x="152" y="659"/>
                  <a:pt x="152" y="659"/>
                  <a:pt x="154" y="659"/>
                </a:cubicBezTo>
                <a:cubicBezTo>
                  <a:pt x="154" y="657"/>
                  <a:pt x="154" y="657"/>
                  <a:pt x="154" y="657"/>
                </a:cubicBezTo>
                <a:cubicBezTo>
                  <a:pt x="153" y="657"/>
                  <a:pt x="153" y="657"/>
                  <a:pt x="153" y="657"/>
                </a:cubicBezTo>
                <a:cubicBezTo>
                  <a:pt x="153" y="657"/>
                  <a:pt x="153" y="657"/>
                  <a:pt x="153" y="660"/>
                </a:cubicBezTo>
                <a:cubicBezTo>
                  <a:pt x="154" y="660"/>
                  <a:pt x="154" y="660"/>
                  <a:pt x="154" y="660"/>
                </a:cubicBezTo>
                <a:cubicBezTo>
                  <a:pt x="154" y="658"/>
                  <a:pt x="154" y="658"/>
                  <a:pt x="154" y="658"/>
                </a:cubicBezTo>
                <a:cubicBezTo>
                  <a:pt x="154" y="658"/>
                  <a:pt x="154" y="658"/>
                  <a:pt x="150" y="658"/>
                </a:cubicBezTo>
                <a:cubicBezTo>
                  <a:pt x="150" y="660"/>
                  <a:pt x="150" y="660"/>
                  <a:pt x="150" y="660"/>
                </a:cubicBezTo>
                <a:cubicBezTo>
                  <a:pt x="152" y="660"/>
                  <a:pt x="152" y="660"/>
                  <a:pt x="152" y="660"/>
                </a:cubicBezTo>
                <a:lnTo>
                  <a:pt x="150" y="660"/>
                </a:lnTo>
                <a:close/>
                <a:moveTo>
                  <a:pt x="156" y="50"/>
                </a:moveTo>
                <a:cubicBezTo>
                  <a:pt x="157" y="51"/>
                  <a:pt x="157" y="51"/>
                  <a:pt x="157" y="51"/>
                </a:cubicBezTo>
                <a:cubicBezTo>
                  <a:pt x="158" y="50"/>
                  <a:pt x="158" y="49"/>
                  <a:pt x="158" y="48"/>
                </a:cubicBezTo>
                <a:cubicBezTo>
                  <a:pt x="158" y="47"/>
                  <a:pt x="158" y="47"/>
                  <a:pt x="158" y="46"/>
                </a:cubicBezTo>
                <a:cubicBezTo>
                  <a:pt x="157" y="46"/>
                  <a:pt x="157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6"/>
                  <a:pt x="154" y="46"/>
                  <a:pt x="153" y="46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8"/>
                  <a:pt x="152" y="48"/>
                </a:cubicBezTo>
                <a:cubicBezTo>
                  <a:pt x="152" y="49"/>
                  <a:pt x="153" y="50"/>
                  <a:pt x="153" y="50"/>
                </a:cubicBezTo>
                <a:cubicBezTo>
                  <a:pt x="154" y="51"/>
                  <a:pt x="154" y="51"/>
                  <a:pt x="155" y="51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49"/>
                  <a:pt x="156" y="49"/>
                  <a:pt x="155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7" y="49"/>
                  <a:pt x="156" y="49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9"/>
                  <a:pt x="155" y="49"/>
                  <a:pt x="156" y="4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9"/>
                  <a:pt x="155" y="49"/>
                </a:cubicBezTo>
                <a:cubicBezTo>
                  <a:pt x="154" y="51"/>
                  <a:pt x="154" y="51"/>
                  <a:pt x="154" y="51"/>
                </a:cubicBezTo>
                <a:cubicBezTo>
                  <a:pt x="155" y="51"/>
                  <a:pt x="155" y="51"/>
                  <a:pt x="155" y="51"/>
                </a:cubicBezTo>
                <a:lnTo>
                  <a:pt x="156" y="50"/>
                </a:lnTo>
                <a:close/>
                <a:moveTo>
                  <a:pt x="168" y="54"/>
                </a:moveTo>
                <a:cubicBezTo>
                  <a:pt x="168" y="55"/>
                  <a:pt x="168" y="55"/>
                  <a:pt x="168" y="55"/>
                </a:cubicBezTo>
                <a:cubicBezTo>
                  <a:pt x="169" y="55"/>
                  <a:pt x="170" y="55"/>
                  <a:pt x="171" y="54"/>
                </a:cubicBezTo>
                <a:cubicBezTo>
                  <a:pt x="171" y="53"/>
                  <a:pt x="171" y="53"/>
                  <a:pt x="171" y="53"/>
                </a:cubicBezTo>
                <a:cubicBezTo>
                  <a:pt x="171" y="51"/>
                  <a:pt x="171" y="51"/>
                  <a:pt x="171" y="51"/>
                </a:cubicBezTo>
                <a:cubicBezTo>
                  <a:pt x="170" y="51"/>
                  <a:pt x="170" y="51"/>
                  <a:pt x="170" y="51"/>
                </a:cubicBezTo>
                <a:cubicBezTo>
                  <a:pt x="169" y="51"/>
                  <a:pt x="168" y="51"/>
                  <a:pt x="167" y="52"/>
                </a:cubicBezTo>
                <a:cubicBezTo>
                  <a:pt x="167" y="52"/>
                  <a:pt x="167" y="52"/>
                  <a:pt x="167" y="52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66" y="53"/>
                  <a:pt x="166" y="53"/>
                  <a:pt x="166" y="53"/>
                </a:cubicBezTo>
                <a:cubicBezTo>
                  <a:pt x="166" y="54"/>
                  <a:pt x="166" y="54"/>
                  <a:pt x="166" y="5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68" y="55"/>
                  <a:pt x="168" y="55"/>
                  <a:pt x="168" y="55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7" y="53"/>
                  <a:pt x="167" y="53"/>
                  <a:pt x="167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9" y="53"/>
                  <a:pt x="168" y="52"/>
                  <a:pt x="168" y="52"/>
                </a:cubicBezTo>
                <a:cubicBezTo>
                  <a:pt x="167" y="53"/>
                  <a:pt x="167" y="53"/>
                  <a:pt x="167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9" y="54"/>
                  <a:pt x="169" y="54"/>
                  <a:pt x="169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9" y="54"/>
                  <a:pt x="170" y="54"/>
                </a:cubicBezTo>
                <a:cubicBezTo>
                  <a:pt x="170" y="53"/>
                  <a:pt x="170" y="53"/>
                  <a:pt x="170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lnTo>
                  <a:pt x="168" y="54"/>
                </a:lnTo>
                <a:close/>
                <a:moveTo>
                  <a:pt x="166" y="50"/>
                </a:moveTo>
                <a:cubicBezTo>
                  <a:pt x="167" y="51"/>
                  <a:pt x="167" y="51"/>
                  <a:pt x="167" y="51"/>
                </a:cubicBezTo>
                <a:cubicBezTo>
                  <a:pt x="168" y="51"/>
                  <a:pt x="168" y="50"/>
                  <a:pt x="169" y="50"/>
                </a:cubicBezTo>
                <a:cubicBezTo>
                  <a:pt x="169" y="50"/>
                  <a:pt x="169" y="49"/>
                  <a:pt x="170" y="49"/>
                </a:cubicBezTo>
                <a:cubicBezTo>
                  <a:pt x="170" y="49"/>
                  <a:pt x="170" y="48"/>
                  <a:pt x="170" y="48"/>
                </a:cubicBezTo>
                <a:cubicBezTo>
                  <a:pt x="170" y="47"/>
                  <a:pt x="170" y="46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8" y="44"/>
                  <a:pt x="168" y="44"/>
                  <a:pt x="167" y="44"/>
                </a:cubicBezTo>
                <a:cubicBezTo>
                  <a:pt x="166" y="44"/>
                  <a:pt x="166" y="45"/>
                  <a:pt x="165" y="45"/>
                </a:cubicBezTo>
                <a:cubicBezTo>
                  <a:pt x="164" y="45"/>
                  <a:pt x="163" y="46"/>
                  <a:pt x="162" y="47"/>
                </a:cubicBezTo>
                <a:cubicBezTo>
                  <a:pt x="162" y="48"/>
                  <a:pt x="161" y="48"/>
                  <a:pt x="161" y="48"/>
                </a:cubicBezTo>
                <a:cubicBezTo>
                  <a:pt x="161" y="49"/>
                  <a:pt x="161" y="49"/>
                  <a:pt x="161" y="50"/>
                </a:cubicBezTo>
                <a:cubicBezTo>
                  <a:pt x="161" y="51"/>
                  <a:pt x="161" y="51"/>
                  <a:pt x="161" y="52"/>
                </a:cubicBezTo>
                <a:cubicBezTo>
                  <a:pt x="162" y="52"/>
                  <a:pt x="163" y="52"/>
                  <a:pt x="163" y="52"/>
                </a:cubicBezTo>
                <a:cubicBezTo>
                  <a:pt x="164" y="52"/>
                  <a:pt x="165" y="52"/>
                  <a:pt x="167" y="51"/>
                </a:cubicBezTo>
                <a:cubicBezTo>
                  <a:pt x="167" y="51"/>
                  <a:pt x="167" y="51"/>
                  <a:pt x="167" y="51"/>
                </a:cubicBezTo>
                <a:cubicBezTo>
                  <a:pt x="167" y="51"/>
                  <a:pt x="167" y="51"/>
                  <a:pt x="167" y="51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66" y="49"/>
                  <a:pt x="166" y="49"/>
                  <a:pt x="166" y="49"/>
                </a:cubicBezTo>
                <a:cubicBezTo>
                  <a:pt x="164" y="49"/>
                  <a:pt x="163" y="49"/>
                  <a:pt x="163" y="49"/>
                </a:cubicBezTo>
                <a:cubicBezTo>
                  <a:pt x="163" y="49"/>
                  <a:pt x="163" y="49"/>
                  <a:pt x="163" y="49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49"/>
                  <a:pt x="163" y="49"/>
                  <a:pt x="163" y="49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49"/>
                  <a:pt x="165" y="48"/>
                  <a:pt x="166" y="48"/>
                </a:cubicBezTo>
                <a:cubicBezTo>
                  <a:pt x="166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8" y="46"/>
                  <a:pt x="168" y="46"/>
                  <a:pt x="168" y="46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6" y="48"/>
                  <a:pt x="165" y="49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66" y="49"/>
                  <a:pt x="166" y="49"/>
                  <a:pt x="166" y="49"/>
                </a:cubicBezTo>
                <a:lnTo>
                  <a:pt x="166" y="50"/>
                </a:lnTo>
                <a:close/>
                <a:moveTo>
                  <a:pt x="165" y="37"/>
                </a:moveTo>
                <a:cubicBezTo>
                  <a:pt x="165" y="35"/>
                  <a:pt x="165" y="35"/>
                  <a:pt x="165" y="35"/>
                </a:cubicBezTo>
                <a:cubicBezTo>
                  <a:pt x="164" y="36"/>
                  <a:pt x="163" y="36"/>
                  <a:pt x="163" y="36"/>
                </a:cubicBezTo>
                <a:cubicBezTo>
                  <a:pt x="163" y="36"/>
                  <a:pt x="162" y="36"/>
                  <a:pt x="161" y="36"/>
                </a:cubicBezTo>
                <a:cubicBezTo>
                  <a:pt x="158" y="36"/>
                  <a:pt x="158" y="36"/>
                  <a:pt x="158" y="36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9"/>
                  <a:pt x="161" y="40"/>
                  <a:pt x="161" y="40"/>
                </a:cubicBezTo>
                <a:cubicBezTo>
                  <a:pt x="162" y="40"/>
                  <a:pt x="162" y="41"/>
                  <a:pt x="163" y="41"/>
                </a:cubicBezTo>
                <a:cubicBezTo>
                  <a:pt x="164" y="41"/>
                  <a:pt x="165" y="40"/>
                  <a:pt x="165" y="40"/>
                </a:cubicBezTo>
                <a:cubicBezTo>
                  <a:pt x="165" y="39"/>
                  <a:pt x="165" y="39"/>
                  <a:pt x="166" y="38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64" y="36"/>
                  <a:pt x="163" y="37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2" y="37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62" y="39"/>
                  <a:pt x="163" y="39"/>
                  <a:pt x="164" y="39"/>
                </a:cubicBezTo>
                <a:cubicBezTo>
                  <a:pt x="164" y="39"/>
                  <a:pt x="165" y="38"/>
                  <a:pt x="166" y="38"/>
                </a:cubicBezTo>
                <a:cubicBezTo>
                  <a:pt x="165" y="35"/>
                  <a:pt x="165" y="35"/>
                  <a:pt x="165" y="35"/>
                </a:cubicBezTo>
                <a:lnTo>
                  <a:pt x="165" y="37"/>
                </a:lnTo>
                <a:close/>
                <a:moveTo>
                  <a:pt x="156" y="44"/>
                </a:moveTo>
                <a:cubicBezTo>
                  <a:pt x="157" y="44"/>
                  <a:pt x="157" y="44"/>
                  <a:pt x="157" y="44"/>
                </a:cubicBezTo>
                <a:cubicBezTo>
                  <a:pt x="157" y="44"/>
                  <a:pt x="157" y="43"/>
                  <a:pt x="157" y="43"/>
                </a:cubicBezTo>
                <a:cubicBezTo>
                  <a:pt x="156" y="42"/>
                  <a:pt x="156" y="42"/>
                  <a:pt x="155" y="42"/>
                </a:cubicBezTo>
                <a:cubicBezTo>
                  <a:pt x="155" y="42"/>
                  <a:pt x="154" y="42"/>
                  <a:pt x="154" y="43"/>
                </a:cubicBezTo>
                <a:cubicBezTo>
                  <a:pt x="153" y="43"/>
                  <a:pt x="153" y="44"/>
                  <a:pt x="153" y="44"/>
                </a:cubicBezTo>
                <a:cubicBezTo>
                  <a:pt x="153" y="45"/>
                  <a:pt x="153" y="45"/>
                  <a:pt x="153" y="46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47"/>
                  <a:pt x="154" y="47"/>
                  <a:pt x="155" y="47"/>
                </a:cubicBezTo>
                <a:cubicBezTo>
                  <a:pt x="156" y="47"/>
                  <a:pt x="156" y="47"/>
                  <a:pt x="156" y="46"/>
                </a:cubicBezTo>
                <a:cubicBezTo>
                  <a:pt x="157" y="46"/>
                  <a:pt x="157" y="45"/>
                  <a:pt x="157" y="45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lnTo>
                  <a:pt x="156" y="44"/>
                </a:lnTo>
                <a:close/>
                <a:moveTo>
                  <a:pt x="159" y="103"/>
                </a:move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60" y="104"/>
                  <a:pt x="160" y="104"/>
                </a:cubicBezTo>
                <a:cubicBezTo>
                  <a:pt x="161" y="103"/>
                  <a:pt x="161" y="103"/>
                  <a:pt x="161" y="103"/>
                </a:cubicBezTo>
                <a:cubicBezTo>
                  <a:pt x="161" y="103"/>
                  <a:pt x="161" y="103"/>
                  <a:pt x="161" y="102"/>
                </a:cubicBezTo>
                <a:cubicBezTo>
                  <a:pt x="161" y="101"/>
                  <a:pt x="161" y="101"/>
                  <a:pt x="161" y="101"/>
                </a:cubicBezTo>
                <a:cubicBezTo>
                  <a:pt x="160" y="100"/>
                  <a:pt x="159" y="100"/>
                  <a:pt x="159" y="100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58" y="99"/>
                  <a:pt x="157" y="100"/>
                  <a:pt x="157" y="100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5" y="101"/>
                  <a:pt x="155" y="101"/>
                  <a:pt x="155" y="102"/>
                </a:cubicBezTo>
                <a:cubicBezTo>
                  <a:pt x="155" y="102"/>
                  <a:pt x="155" y="103"/>
                  <a:pt x="156" y="103"/>
                </a:cubicBezTo>
                <a:cubicBezTo>
                  <a:pt x="156" y="103"/>
                  <a:pt x="156" y="104"/>
                  <a:pt x="157" y="104"/>
                </a:cubicBezTo>
                <a:cubicBezTo>
                  <a:pt x="157" y="104"/>
                  <a:pt x="158" y="104"/>
                  <a:pt x="159" y="104"/>
                </a:cubicBezTo>
                <a:cubicBezTo>
                  <a:pt x="159" y="103"/>
                  <a:pt x="159" y="103"/>
                  <a:pt x="159" y="103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1"/>
                  <a:pt x="159" y="101"/>
                  <a:pt x="159" y="101"/>
                </a:cubicBezTo>
                <a:lnTo>
                  <a:pt x="159" y="103"/>
                </a:lnTo>
                <a:close/>
                <a:moveTo>
                  <a:pt x="159" y="54"/>
                </a:moveTo>
                <a:cubicBezTo>
                  <a:pt x="157" y="54"/>
                  <a:pt x="157" y="54"/>
                  <a:pt x="157" y="54"/>
                </a:cubicBezTo>
                <a:cubicBezTo>
                  <a:pt x="157" y="54"/>
                  <a:pt x="157" y="55"/>
                  <a:pt x="158" y="55"/>
                </a:cubicBezTo>
                <a:cubicBezTo>
                  <a:pt x="158" y="56"/>
                  <a:pt x="159" y="56"/>
                  <a:pt x="159" y="56"/>
                </a:cubicBezTo>
                <a:cubicBezTo>
                  <a:pt x="160" y="56"/>
                  <a:pt x="161" y="56"/>
                  <a:pt x="161" y="55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3" y="55"/>
                  <a:pt x="163" y="55"/>
                  <a:pt x="163" y="55"/>
                </a:cubicBezTo>
                <a:cubicBezTo>
                  <a:pt x="163" y="54"/>
                  <a:pt x="163" y="54"/>
                  <a:pt x="163" y="54"/>
                </a:cubicBezTo>
                <a:cubicBezTo>
                  <a:pt x="163" y="53"/>
                  <a:pt x="163" y="52"/>
                  <a:pt x="162" y="52"/>
                </a:cubicBezTo>
                <a:cubicBezTo>
                  <a:pt x="162" y="51"/>
                  <a:pt x="161" y="51"/>
                  <a:pt x="160" y="51"/>
                </a:cubicBezTo>
                <a:cubicBezTo>
                  <a:pt x="159" y="51"/>
                  <a:pt x="159" y="51"/>
                  <a:pt x="158" y="52"/>
                </a:cubicBezTo>
                <a:cubicBezTo>
                  <a:pt x="158" y="52"/>
                  <a:pt x="157" y="53"/>
                  <a:pt x="157" y="54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1" y="54"/>
                  <a:pt x="161" y="54"/>
                  <a:pt x="161" y="54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4"/>
                  <a:pt x="160" y="54"/>
                  <a:pt x="160" y="54"/>
                </a:cubicBezTo>
                <a:lnTo>
                  <a:pt x="159" y="54"/>
                </a:lnTo>
                <a:close/>
                <a:moveTo>
                  <a:pt x="156" y="98"/>
                </a:moveTo>
                <a:cubicBezTo>
                  <a:pt x="157" y="99"/>
                  <a:pt x="157" y="99"/>
                  <a:pt x="157" y="99"/>
                </a:cubicBezTo>
                <a:cubicBezTo>
                  <a:pt x="157" y="99"/>
                  <a:pt x="158" y="98"/>
                  <a:pt x="158" y="98"/>
                </a:cubicBezTo>
                <a:cubicBezTo>
                  <a:pt x="158" y="97"/>
                  <a:pt x="157" y="97"/>
                  <a:pt x="157" y="97"/>
                </a:cubicBezTo>
                <a:cubicBezTo>
                  <a:pt x="157" y="96"/>
                  <a:pt x="156" y="96"/>
                  <a:pt x="156" y="96"/>
                </a:cubicBezTo>
                <a:cubicBezTo>
                  <a:pt x="155" y="95"/>
                  <a:pt x="153" y="95"/>
                  <a:pt x="153" y="95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4" y="96"/>
                  <a:pt x="154" y="96"/>
                  <a:pt x="154" y="96"/>
                </a:cubicBezTo>
                <a:cubicBezTo>
                  <a:pt x="154" y="95"/>
                  <a:pt x="154" y="95"/>
                  <a:pt x="153" y="95"/>
                </a:cubicBezTo>
                <a:cubicBezTo>
                  <a:pt x="153" y="95"/>
                  <a:pt x="152" y="95"/>
                  <a:pt x="152" y="96"/>
                </a:cubicBezTo>
                <a:cubicBezTo>
                  <a:pt x="152" y="96"/>
                  <a:pt x="152" y="96"/>
                  <a:pt x="151" y="97"/>
                </a:cubicBezTo>
                <a:cubicBezTo>
                  <a:pt x="151" y="97"/>
                  <a:pt x="151" y="97"/>
                  <a:pt x="151" y="97"/>
                </a:cubicBezTo>
                <a:cubicBezTo>
                  <a:pt x="151" y="98"/>
                  <a:pt x="152" y="99"/>
                  <a:pt x="152" y="100"/>
                </a:cubicBezTo>
                <a:cubicBezTo>
                  <a:pt x="152" y="101"/>
                  <a:pt x="152" y="101"/>
                  <a:pt x="153" y="101"/>
                </a:cubicBezTo>
                <a:cubicBezTo>
                  <a:pt x="153" y="102"/>
                  <a:pt x="154" y="102"/>
                  <a:pt x="155" y="102"/>
                </a:cubicBezTo>
                <a:cubicBezTo>
                  <a:pt x="155" y="102"/>
                  <a:pt x="156" y="102"/>
                  <a:pt x="156" y="102"/>
                </a:cubicBezTo>
                <a:cubicBezTo>
                  <a:pt x="156" y="102"/>
                  <a:pt x="157" y="101"/>
                  <a:pt x="157" y="101"/>
                </a:cubicBezTo>
                <a:cubicBezTo>
                  <a:pt x="157" y="100"/>
                  <a:pt x="157" y="99"/>
                  <a:pt x="157" y="99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7" y="99"/>
                  <a:pt x="157" y="99"/>
                  <a:pt x="157" y="99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4" y="99"/>
                  <a:pt x="154" y="99"/>
                  <a:pt x="154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4" y="98"/>
                  <a:pt x="154" y="97"/>
                </a:cubicBezTo>
                <a:cubicBezTo>
                  <a:pt x="154" y="97"/>
                  <a:pt x="154" y="97"/>
                  <a:pt x="154" y="97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4" y="97"/>
                  <a:pt x="154" y="97"/>
                  <a:pt x="154" y="97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9"/>
                  <a:pt x="155" y="99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lnTo>
                  <a:pt x="156" y="98"/>
                </a:lnTo>
                <a:close/>
                <a:moveTo>
                  <a:pt x="157" y="57"/>
                </a:moveTo>
                <a:cubicBezTo>
                  <a:pt x="159" y="57"/>
                  <a:pt x="159" y="57"/>
                  <a:pt x="159" y="57"/>
                </a:cubicBezTo>
                <a:cubicBezTo>
                  <a:pt x="159" y="57"/>
                  <a:pt x="159" y="55"/>
                  <a:pt x="157" y="53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56" y="52"/>
                  <a:pt x="156" y="52"/>
                  <a:pt x="155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3" y="52"/>
                  <a:pt x="153" y="53"/>
                  <a:pt x="153" y="53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5"/>
                  <a:pt x="153" y="56"/>
                  <a:pt x="154" y="57"/>
                </a:cubicBezTo>
                <a:cubicBezTo>
                  <a:pt x="154" y="57"/>
                  <a:pt x="154" y="57"/>
                  <a:pt x="155" y="58"/>
                </a:cubicBezTo>
                <a:cubicBezTo>
                  <a:pt x="155" y="58"/>
                  <a:pt x="156" y="58"/>
                  <a:pt x="156" y="58"/>
                </a:cubicBezTo>
                <a:cubicBezTo>
                  <a:pt x="157" y="58"/>
                  <a:pt x="157" y="58"/>
                  <a:pt x="158" y="58"/>
                </a:cubicBezTo>
                <a:cubicBezTo>
                  <a:pt x="159" y="58"/>
                  <a:pt x="159" y="58"/>
                  <a:pt x="159" y="58"/>
                </a:cubicBezTo>
                <a:cubicBezTo>
                  <a:pt x="159" y="57"/>
                  <a:pt x="159" y="57"/>
                  <a:pt x="159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5"/>
                  <a:pt x="155" y="56"/>
                  <a:pt x="155" y="56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6" y="55"/>
                  <a:pt x="156" y="55"/>
                  <a:pt x="156" y="55"/>
                </a:cubicBezTo>
                <a:lnTo>
                  <a:pt x="157" y="57"/>
                </a:lnTo>
                <a:close/>
                <a:moveTo>
                  <a:pt x="405" y="51"/>
                </a:moveTo>
                <a:cubicBezTo>
                  <a:pt x="405" y="50"/>
                  <a:pt x="405" y="50"/>
                  <a:pt x="405" y="50"/>
                </a:cubicBezTo>
                <a:cubicBezTo>
                  <a:pt x="404" y="49"/>
                  <a:pt x="404" y="49"/>
                  <a:pt x="403" y="49"/>
                </a:cubicBezTo>
                <a:cubicBezTo>
                  <a:pt x="402" y="49"/>
                  <a:pt x="401" y="49"/>
                  <a:pt x="400" y="49"/>
                </a:cubicBezTo>
                <a:cubicBezTo>
                  <a:pt x="400" y="50"/>
                  <a:pt x="399" y="51"/>
                  <a:pt x="399" y="51"/>
                </a:cubicBezTo>
                <a:cubicBezTo>
                  <a:pt x="398" y="52"/>
                  <a:pt x="398" y="52"/>
                  <a:pt x="397" y="52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8" y="55"/>
                  <a:pt x="398" y="55"/>
                  <a:pt x="398" y="55"/>
                </a:cubicBezTo>
                <a:cubicBezTo>
                  <a:pt x="399" y="55"/>
                  <a:pt x="400" y="55"/>
                  <a:pt x="401" y="54"/>
                </a:cubicBezTo>
                <a:cubicBezTo>
                  <a:pt x="403" y="54"/>
                  <a:pt x="404" y="53"/>
                  <a:pt x="405" y="52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5" y="50"/>
                  <a:pt x="405" y="50"/>
                  <a:pt x="405" y="50"/>
                </a:cubicBezTo>
                <a:cubicBezTo>
                  <a:pt x="405" y="51"/>
                  <a:pt x="405" y="51"/>
                  <a:pt x="405" y="51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3" y="51"/>
                  <a:pt x="401" y="51"/>
                  <a:pt x="400" y="52"/>
                </a:cubicBezTo>
                <a:cubicBezTo>
                  <a:pt x="399" y="52"/>
                  <a:pt x="398" y="52"/>
                  <a:pt x="398" y="52"/>
                </a:cubicBezTo>
                <a:cubicBezTo>
                  <a:pt x="398" y="54"/>
                  <a:pt x="398" y="54"/>
                  <a:pt x="398" y="54"/>
                </a:cubicBezTo>
                <a:cubicBezTo>
                  <a:pt x="398" y="55"/>
                  <a:pt x="398" y="55"/>
                  <a:pt x="398" y="55"/>
                </a:cubicBezTo>
                <a:cubicBezTo>
                  <a:pt x="400" y="55"/>
                  <a:pt x="401" y="53"/>
                  <a:pt x="402" y="53"/>
                </a:cubicBezTo>
                <a:cubicBezTo>
                  <a:pt x="402" y="52"/>
                  <a:pt x="402" y="52"/>
                  <a:pt x="402" y="52"/>
                </a:cubicBezTo>
                <a:cubicBezTo>
                  <a:pt x="403" y="52"/>
                  <a:pt x="403" y="52"/>
                  <a:pt x="403" y="52"/>
                </a:cubicBezTo>
                <a:cubicBezTo>
                  <a:pt x="403" y="52"/>
                  <a:pt x="403" y="52"/>
                  <a:pt x="404" y="52"/>
                </a:cubicBezTo>
                <a:cubicBezTo>
                  <a:pt x="405" y="51"/>
                  <a:pt x="405" y="51"/>
                  <a:pt x="405" y="51"/>
                </a:cubicBezTo>
                <a:cubicBezTo>
                  <a:pt x="404" y="50"/>
                  <a:pt x="404" y="50"/>
                  <a:pt x="404" y="50"/>
                </a:cubicBezTo>
                <a:lnTo>
                  <a:pt x="405" y="51"/>
                </a:lnTo>
                <a:close/>
                <a:moveTo>
                  <a:pt x="443" y="71"/>
                </a:moveTo>
                <a:cubicBezTo>
                  <a:pt x="444" y="70"/>
                  <a:pt x="444" y="70"/>
                  <a:pt x="444" y="70"/>
                </a:cubicBezTo>
                <a:cubicBezTo>
                  <a:pt x="443" y="70"/>
                  <a:pt x="443" y="70"/>
                  <a:pt x="443" y="69"/>
                </a:cubicBezTo>
                <a:cubicBezTo>
                  <a:pt x="442" y="69"/>
                  <a:pt x="442" y="69"/>
                  <a:pt x="441" y="69"/>
                </a:cubicBezTo>
                <a:cubicBezTo>
                  <a:pt x="441" y="69"/>
                  <a:pt x="440" y="69"/>
                  <a:pt x="440" y="69"/>
                </a:cubicBezTo>
                <a:cubicBezTo>
                  <a:pt x="439" y="70"/>
                  <a:pt x="439" y="70"/>
                  <a:pt x="439" y="71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39" y="72"/>
                  <a:pt x="439" y="72"/>
                  <a:pt x="439" y="73"/>
                </a:cubicBezTo>
                <a:cubicBezTo>
                  <a:pt x="439" y="74"/>
                  <a:pt x="439" y="74"/>
                  <a:pt x="439" y="74"/>
                </a:cubicBezTo>
                <a:cubicBezTo>
                  <a:pt x="440" y="74"/>
                  <a:pt x="440" y="74"/>
                  <a:pt x="440" y="74"/>
                </a:cubicBezTo>
                <a:cubicBezTo>
                  <a:pt x="441" y="74"/>
                  <a:pt x="441" y="74"/>
                  <a:pt x="442" y="74"/>
                </a:cubicBezTo>
                <a:cubicBezTo>
                  <a:pt x="442" y="73"/>
                  <a:pt x="442" y="73"/>
                  <a:pt x="442" y="73"/>
                </a:cubicBezTo>
                <a:cubicBezTo>
                  <a:pt x="443" y="73"/>
                  <a:pt x="443" y="73"/>
                  <a:pt x="443" y="73"/>
                </a:cubicBezTo>
                <a:cubicBezTo>
                  <a:pt x="443" y="73"/>
                  <a:pt x="443" y="73"/>
                  <a:pt x="443" y="73"/>
                </a:cubicBezTo>
                <a:cubicBezTo>
                  <a:pt x="446" y="73"/>
                  <a:pt x="446" y="73"/>
                  <a:pt x="446" y="73"/>
                </a:cubicBezTo>
                <a:cubicBezTo>
                  <a:pt x="444" y="70"/>
                  <a:pt x="444" y="70"/>
                  <a:pt x="444" y="70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2" y="70"/>
                  <a:pt x="441" y="70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2" y="71"/>
                  <a:pt x="442" y="71"/>
                  <a:pt x="442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1"/>
                </a:cubicBezTo>
                <a:cubicBezTo>
                  <a:pt x="442" y="71"/>
                  <a:pt x="442" y="71"/>
                  <a:pt x="442" y="71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1"/>
                  <a:pt x="442" y="71"/>
                  <a:pt x="442" y="71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2"/>
                  <a:pt x="441" y="72"/>
                  <a:pt x="442" y="72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3" y="70"/>
                  <a:pt x="443" y="70"/>
                  <a:pt x="443" y="70"/>
                </a:cubicBezTo>
                <a:lnTo>
                  <a:pt x="443" y="71"/>
                </a:lnTo>
                <a:close/>
                <a:moveTo>
                  <a:pt x="398" y="40"/>
                </a:moveTo>
                <a:cubicBezTo>
                  <a:pt x="399" y="39"/>
                  <a:pt x="399" y="39"/>
                  <a:pt x="399" y="39"/>
                </a:cubicBezTo>
                <a:cubicBezTo>
                  <a:pt x="398" y="39"/>
                  <a:pt x="398" y="38"/>
                  <a:pt x="397" y="38"/>
                </a:cubicBezTo>
                <a:cubicBezTo>
                  <a:pt x="396" y="38"/>
                  <a:pt x="396" y="38"/>
                  <a:pt x="395" y="39"/>
                </a:cubicBezTo>
                <a:cubicBezTo>
                  <a:pt x="395" y="39"/>
                  <a:pt x="394" y="40"/>
                  <a:pt x="394" y="40"/>
                </a:cubicBezTo>
                <a:cubicBezTo>
                  <a:pt x="394" y="42"/>
                  <a:pt x="394" y="45"/>
                  <a:pt x="394" y="47"/>
                </a:cubicBezTo>
                <a:cubicBezTo>
                  <a:pt x="394" y="50"/>
                  <a:pt x="394" y="52"/>
                  <a:pt x="394" y="53"/>
                </a:cubicBezTo>
                <a:cubicBezTo>
                  <a:pt x="394" y="58"/>
                  <a:pt x="394" y="58"/>
                  <a:pt x="394" y="58"/>
                </a:cubicBezTo>
                <a:cubicBezTo>
                  <a:pt x="396" y="53"/>
                  <a:pt x="396" y="53"/>
                  <a:pt x="396" y="53"/>
                </a:cubicBezTo>
                <a:cubicBezTo>
                  <a:pt x="397" y="52"/>
                  <a:pt x="397" y="51"/>
                  <a:pt x="398" y="50"/>
                </a:cubicBezTo>
                <a:cubicBezTo>
                  <a:pt x="399" y="46"/>
                  <a:pt x="399" y="40"/>
                  <a:pt x="399" y="40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399" y="39"/>
                  <a:pt x="399" y="39"/>
                  <a:pt x="399" y="39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6" y="40"/>
                  <a:pt x="396" y="40"/>
                  <a:pt x="396" y="40"/>
                </a:cubicBezTo>
                <a:cubicBezTo>
                  <a:pt x="396" y="40"/>
                  <a:pt x="396" y="42"/>
                  <a:pt x="396" y="45"/>
                </a:cubicBezTo>
                <a:cubicBezTo>
                  <a:pt x="395" y="47"/>
                  <a:pt x="395" y="48"/>
                  <a:pt x="395" y="49"/>
                </a:cubicBezTo>
                <a:cubicBezTo>
                  <a:pt x="395" y="50"/>
                  <a:pt x="394" y="52"/>
                  <a:pt x="394" y="52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2"/>
                  <a:pt x="397" y="50"/>
                  <a:pt x="397" y="47"/>
                </a:cubicBezTo>
                <a:cubicBezTo>
                  <a:pt x="397" y="46"/>
                  <a:pt x="397" y="44"/>
                  <a:pt x="397" y="42"/>
                </a:cubicBezTo>
                <a:cubicBezTo>
                  <a:pt x="397" y="42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0"/>
                  <a:pt x="397" y="40"/>
                  <a:pt x="397" y="40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0"/>
                  <a:pt x="397" y="40"/>
                  <a:pt x="397" y="40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6" y="40"/>
                  <a:pt x="396" y="40"/>
                  <a:pt x="396" y="40"/>
                </a:cubicBezTo>
                <a:lnTo>
                  <a:pt x="398" y="40"/>
                </a:lnTo>
                <a:close/>
                <a:moveTo>
                  <a:pt x="407" y="51"/>
                </a:moveTo>
                <a:cubicBezTo>
                  <a:pt x="406" y="51"/>
                  <a:pt x="406" y="51"/>
                  <a:pt x="406" y="51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0"/>
                  <a:pt x="406" y="50"/>
                  <a:pt x="406" y="50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0"/>
                  <a:pt x="406" y="50"/>
                  <a:pt x="406" y="50"/>
                </a:cubicBezTo>
                <a:cubicBezTo>
                  <a:pt x="406" y="51"/>
                  <a:pt x="405" y="51"/>
                  <a:pt x="405" y="51"/>
                </a:cubicBezTo>
                <a:cubicBezTo>
                  <a:pt x="404" y="51"/>
                  <a:pt x="403" y="52"/>
                  <a:pt x="402" y="52"/>
                </a:cubicBezTo>
                <a:cubicBezTo>
                  <a:pt x="401" y="52"/>
                  <a:pt x="401" y="53"/>
                  <a:pt x="400" y="53"/>
                </a:cubicBezTo>
                <a:cubicBezTo>
                  <a:pt x="400" y="54"/>
                  <a:pt x="400" y="54"/>
                  <a:pt x="400" y="54"/>
                </a:cubicBezTo>
                <a:cubicBezTo>
                  <a:pt x="399" y="54"/>
                  <a:pt x="399" y="54"/>
                  <a:pt x="399" y="55"/>
                </a:cubicBezTo>
                <a:cubicBezTo>
                  <a:pt x="399" y="55"/>
                  <a:pt x="400" y="56"/>
                  <a:pt x="400" y="56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399" y="55"/>
                  <a:pt x="399" y="55"/>
                  <a:pt x="399" y="55"/>
                </a:cubicBezTo>
                <a:cubicBezTo>
                  <a:pt x="399" y="56"/>
                  <a:pt x="400" y="57"/>
                  <a:pt x="400" y="57"/>
                </a:cubicBezTo>
                <a:cubicBezTo>
                  <a:pt x="401" y="57"/>
                  <a:pt x="401" y="57"/>
                  <a:pt x="402" y="57"/>
                </a:cubicBezTo>
                <a:cubicBezTo>
                  <a:pt x="402" y="57"/>
                  <a:pt x="403" y="57"/>
                  <a:pt x="403" y="57"/>
                </a:cubicBezTo>
                <a:cubicBezTo>
                  <a:pt x="404" y="57"/>
                  <a:pt x="404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8"/>
                  <a:pt x="405" y="58"/>
                  <a:pt x="405" y="59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4" y="60"/>
                  <a:pt x="404" y="60"/>
                  <a:pt x="404" y="60"/>
                </a:cubicBezTo>
                <a:cubicBezTo>
                  <a:pt x="404" y="60"/>
                  <a:pt x="403" y="61"/>
                  <a:pt x="402" y="60"/>
                </a:cubicBezTo>
                <a:cubicBezTo>
                  <a:pt x="400" y="60"/>
                  <a:pt x="399" y="61"/>
                  <a:pt x="398" y="62"/>
                </a:cubicBezTo>
                <a:cubicBezTo>
                  <a:pt x="397" y="63"/>
                  <a:pt x="397" y="64"/>
                  <a:pt x="397" y="65"/>
                </a:cubicBezTo>
                <a:cubicBezTo>
                  <a:pt x="397" y="66"/>
                  <a:pt x="397" y="68"/>
                  <a:pt x="399" y="68"/>
                </a:cubicBezTo>
                <a:cubicBezTo>
                  <a:pt x="399" y="67"/>
                  <a:pt x="399" y="67"/>
                  <a:pt x="399" y="67"/>
                </a:cubicBezTo>
                <a:cubicBezTo>
                  <a:pt x="398" y="68"/>
                  <a:pt x="398" y="68"/>
                  <a:pt x="398" y="68"/>
                </a:cubicBezTo>
                <a:cubicBezTo>
                  <a:pt x="399" y="69"/>
                  <a:pt x="400" y="69"/>
                  <a:pt x="401" y="70"/>
                </a:cubicBezTo>
                <a:cubicBezTo>
                  <a:pt x="402" y="71"/>
                  <a:pt x="404" y="71"/>
                  <a:pt x="406" y="72"/>
                </a:cubicBezTo>
                <a:cubicBezTo>
                  <a:pt x="407" y="72"/>
                  <a:pt x="408" y="72"/>
                  <a:pt x="409" y="73"/>
                </a:cubicBezTo>
                <a:cubicBezTo>
                  <a:pt x="409" y="73"/>
                  <a:pt x="410" y="73"/>
                  <a:pt x="410" y="73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09" y="73"/>
                  <a:pt x="409" y="73"/>
                  <a:pt x="409" y="73"/>
                </a:cubicBezTo>
                <a:cubicBezTo>
                  <a:pt x="409" y="73"/>
                  <a:pt x="409" y="73"/>
                  <a:pt x="409" y="73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09" y="73"/>
                  <a:pt x="409" y="73"/>
                  <a:pt x="409" y="73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07" y="71"/>
                  <a:pt x="407" y="71"/>
                  <a:pt x="407" y="71"/>
                </a:cubicBezTo>
                <a:cubicBezTo>
                  <a:pt x="409" y="74"/>
                  <a:pt x="409" y="74"/>
                  <a:pt x="409" y="74"/>
                </a:cubicBezTo>
                <a:cubicBezTo>
                  <a:pt x="410" y="75"/>
                  <a:pt x="411" y="75"/>
                  <a:pt x="411" y="75"/>
                </a:cubicBezTo>
                <a:cubicBezTo>
                  <a:pt x="412" y="75"/>
                  <a:pt x="413" y="75"/>
                  <a:pt x="413" y="75"/>
                </a:cubicBezTo>
                <a:cubicBezTo>
                  <a:pt x="414" y="75"/>
                  <a:pt x="415" y="75"/>
                  <a:pt x="415" y="75"/>
                </a:cubicBezTo>
                <a:cubicBezTo>
                  <a:pt x="416" y="74"/>
                  <a:pt x="416" y="74"/>
                  <a:pt x="416" y="74"/>
                </a:cubicBezTo>
                <a:cubicBezTo>
                  <a:pt x="417" y="74"/>
                  <a:pt x="417" y="74"/>
                  <a:pt x="417" y="73"/>
                </a:cubicBezTo>
                <a:cubicBezTo>
                  <a:pt x="417" y="72"/>
                  <a:pt x="417" y="72"/>
                  <a:pt x="417" y="72"/>
                </a:cubicBezTo>
                <a:cubicBezTo>
                  <a:pt x="417" y="71"/>
                  <a:pt x="416" y="70"/>
                  <a:pt x="416" y="70"/>
                </a:cubicBezTo>
                <a:cubicBezTo>
                  <a:pt x="415" y="70"/>
                  <a:pt x="415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5" y="69"/>
                  <a:pt x="415" y="69"/>
                  <a:pt x="415" y="69"/>
                </a:cubicBezTo>
                <a:cubicBezTo>
                  <a:pt x="415" y="69"/>
                  <a:pt x="415" y="69"/>
                  <a:pt x="416" y="68"/>
                </a:cubicBezTo>
                <a:cubicBezTo>
                  <a:pt x="416" y="68"/>
                  <a:pt x="417" y="68"/>
                  <a:pt x="417" y="68"/>
                </a:cubicBezTo>
                <a:cubicBezTo>
                  <a:pt x="417" y="67"/>
                  <a:pt x="418" y="67"/>
                  <a:pt x="418" y="66"/>
                </a:cubicBezTo>
                <a:cubicBezTo>
                  <a:pt x="418" y="65"/>
                  <a:pt x="417" y="64"/>
                  <a:pt x="417" y="64"/>
                </a:cubicBezTo>
                <a:cubicBezTo>
                  <a:pt x="416" y="65"/>
                  <a:pt x="416" y="65"/>
                  <a:pt x="416" y="65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66"/>
                  <a:pt x="417" y="66"/>
                  <a:pt x="418" y="66"/>
                </a:cubicBezTo>
                <a:cubicBezTo>
                  <a:pt x="420" y="65"/>
                  <a:pt x="424" y="65"/>
                  <a:pt x="426" y="65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8" y="64"/>
                  <a:pt x="428" y="64"/>
                  <a:pt x="428" y="64"/>
                </a:cubicBezTo>
                <a:cubicBezTo>
                  <a:pt x="427" y="62"/>
                  <a:pt x="427" y="62"/>
                  <a:pt x="427" y="62"/>
                </a:cubicBezTo>
                <a:cubicBezTo>
                  <a:pt x="427" y="62"/>
                  <a:pt x="426" y="62"/>
                  <a:pt x="425" y="63"/>
                </a:cubicBezTo>
                <a:cubicBezTo>
                  <a:pt x="425" y="63"/>
                  <a:pt x="424" y="64"/>
                  <a:pt x="423" y="64"/>
                </a:cubicBezTo>
                <a:cubicBezTo>
                  <a:pt x="423" y="64"/>
                  <a:pt x="422" y="65"/>
                  <a:pt x="422" y="66"/>
                </a:cubicBezTo>
                <a:cubicBezTo>
                  <a:pt x="422" y="69"/>
                  <a:pt x="422" y="69"/>
                  <a:pt x="422" y="69"/>
                </a:cubicBezTo>
                <a:cubicBezTo>
                  <a:pt x="425" y="67"/>
                  <a:pt x="425" y="67"/>
                  <a:pt x="425" y="67"/>
                </a:cubicBezTo>
                <a:cubicBezTo>
                  <a:pt x="426" y="67"/>
                  <a:pt x="427" y="66"/>
                  <a:pt x="427" y="66"/>
                </a:cubicBezTo>
                <a:cubicBezTo>
                  <a:pt x="428" y="66"/>
                  <a:pt x="428" y="66"/>
                  <a:pt x="429" y="66"/>
                </a:cubicBezTo>
                <a:cubicBezTo>
                  <a:pt x="429" y="65"/>
                  <a:pt x="429" y="65"/>
                  <a:pt x="429" y="65"/>
                </a:cubicBezTo>
                <a:cubicBezTo>
                  <a:pt x="428" y="64"/>
                  <a:pt x="428" y="64"/>
                  <a:pt x="428" y="64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3" y="69"/>
                  <a:pt x="423" y="69"/>
                  <a:pt x="423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8" y="69"/>
                  <a:pt x="428" y="69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32" y="71"/>
                  <a:pt x="432" y="71"/>
                  <a:pt x="432" y="71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8"/>
                  <a:pt x="432" y="68"/>
                </a:cubicBezTo>
                <a:cubicBezTo>
                  <a:pt x="432" y="67"/>
                  <a:pt x="433" y="66"/>
                  <a:pt x="434" y="66"/>
                </a:cubicBezTo>
                <a:cubicBezTo>
                  <a:pt x="434" y="65"/>
                  <a:pt x="434" y="65"/>
                  <a:pt x="434" y="65"/>
                </a:cubicBezTo>
                <a:cubicBezTo>
                  <a:pt x="434" y="65"/>
                  <a:pt x="434" y="65"/>
                  <a:pt x="434" y="65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5" y="63"/>
                  <a:pt x="435" y="62"/>
                  <a:pt x="434" y="61"/>
                </a:cubicBezTo>
                <a:cubicBezTo>
                  <a:pt x="433" y="60"/>
                  <a:pt x="432" y="59"/>
                  <a:pt x="431" y="58"/>
                </a:cubicBezTo>
                <a:cubicBezTo>
                  <a:pt x="429" y="57"/>
                  <a:pt x="427" y="56"/>
                  <a:pt x="426" y="55"/>
                </a:cubicBezTo>
                <a:cubicBezTo>
                  <a:pt x="425" y="55"/>
                  <a:pt x="425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3"/>
                  <a:pt x="424" y="53"/>
                  <a:pt x="424" y="53"/>
                </a:cubicBezTo>
                <a:cubicBezTo>
                  <a:pt x="424" y="53"/>
                  <a:pt x="424" y="53"/>
                  <a:pt x="424" y="53"/>
                </a:cubicBezTo>
                <a:cubicBezTo>
                  <a:pt x="424" y="53"/>
                  <a:pt x="424" y="53"/>
                  <a:pt x="424" y="53"/>
                </a:cubicBezTo>
                <a:cubicBezTo>
                  <a:pt x="424" y="52"/>
                  <a:pt x="425" y="50"/>
                  <a:pt x="426" y="48"/>
                </a:cubicBezTo>
                <a:cubicBezTo>
                  <a:pt x="426" y="47"/>
                  <a:pt x="427" y="46"/>
                  <a:pt x="427" y="45"/>
                </a:cubicBezTo>
                <a:cubicBezTo>
                  <a:pt x="427" y="45"/>
                  <a:pt x="428" y="44"/>
                  <a:pt x="428" y="43"/>
                </a:cubicBezTo>
                <a:cubicBezTo>
                  <a:pt x="428" y="42"/>
                  <a:pt x="427" y="41"/>
                  <a:pt x="427" y="41"/>
                </a:cubicBezTo>
                <a:cubicBezTo>
                  <a:pt x="426" y="40"/>
                  <a:pt x="425" y="40"/>
                  <a:pt x="425" y="40"/>
                </a:cubicBezTo>
                <a:cubicBezTo>
                  <a:pt x="423" y="40"/>
                  <a:pt x="421" y="41"/>
                  <a:pt x="418" y="42"/>
                </a:cubicBezTo>
                <a:cubicBezTo>
                  <a:pt x="418" y="43"/>
                  <a:pt x="418" y="43"/>
                  <a:pt x="418" y="43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7" y="41"/>
                </a:cubicBezTo>
                <a:cubicBezTo>
                  <a:pt x="417" y="41"/>
                  <a:pt x="416" y="40"/>
                  <a:pt x="415" y="39"/>
                </a:cubicBezTo>
                <a:cubicBezTo>
                  <a:pt x="415" y="38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5" y="36"/>
                  <a:pt x="415" y="36"/>
                </a:cubicBezTo>
                <a:cubicBezTo>
                  <a:pt x="416" y="35"/>
                  <a:pt x="416" y="35"/>
                  <a:pt x="416" y="35"/>
                </a:cubicBezTo>
                <a:cubicBezTo>
                  <a:pt x="416" y="34"/>
                  <a:pt x="417" y="34"/>
                  <a:pt x="417" y="33"/>
                </a:cubicBezTo>
                <a:cubicBezTo>
                  <a:pt x="417" y="33"/>
                  <a:pt x="417" y="32"/>
                  <a:pt x="416" y="32"/>
                </a:cubicBezTo>
                <a:cubicBezTo>
                  <a:pt x="416" y="31"/>
                  <a:pt x="415" y="31"/>
                  <a:pt x="415" y="31"/>
                </a:cubicBezTo>
                <a:cubicBezTo>
                  <a:pt x="414" y="31"/>
                  <a:pt x="414" y="31"/>
                  <a:pt x="413" y="31"/>
                </a:cubicBezTo>
                <a:cubicBezTo>
                  <a:pt x="412" y="31"/>
                  <a:pt x="412" y="31"/>
                  <a:pt x="411" y="31"/>
                </a:cubicBezTo>
                <a:cubicBezTo>
                  <a:pt x="409" y="32"/>
                  <a:pt x="406" y="34"/>
                  <a:pt x="404" y="36"/>
                </a:cubicBezTo>
                <a:cubicBezTo>
                  <a:pt x="402" y="37"/>
                  <a:pt x="401" y="38"/>
                  <a:pt x="400" y="39"/>
                </a:cubicBezTo>
                <a:cubicBezTo>
                  <a:pt x="399" y="40"/>
                  <a:pt x="399" y="42"/>
                  <a:pt x="399" y="43"/>
                </a:cubicBezTo>
                <a:cubicBezTo>
                  <a:pt x="399" y="44"/>
                  <a:pt x="399" y="45"/>
                  <a:pt x="400" y="46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0" y="45"/>
                  <a:pt x="400" y="45"/>
                  <a:pt x="400" y="45"/>
                </a:cubicBezTo>
                <a:cubicBezTo>
                  <a:pt x="400" y="46"/>
                  <a:pt x="401" y="46"/>
                  <a:pt x="401" y="46"/>
                </a:cubicBezTo>
                <a:cubicBezTo>
                  <a:pt x="402" y="46"/>
                  <a:pt x="402" y="46"/>
                  <a:pt x="403" y="45"/>
                </a:cubicBezTo>
                <a:cubicBezTo>
                  <a:pt x="403" y="45"/>
                  <a:pt x="404" y="44"/>
                  <a:pt x="404" y="43"/>
                </a:cubicBezTo>
                <a:cubicBezTo>
                  <a:pt x="406" y="41"/>
                  <a:pt x="407" y="38"/>
                  <a:pt x="407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40"/>
                  <a:pt x="406" y="41"/>
                  <a:pt x="405" y="42"/>
                </a:cubicBezTo>
                <a:cubicBezTo>
                  <a:pt x="405" y="42"/>
                  <a:pt x="405" y="43"/>
                  <a:pt x="405" y="43"/>
                </a:cubicBezTo>
                <a:cubicBezTo>
                  <a:pt x="405" y="44"/>
                  <a:pt x="405" y="44"/>
                  <a:pt x="405" y="44"/>
                </a:cubicBezTo>
                <a:cubicBezTo>
                  <a:pt x="404" y="46"/>
                  <a:pt x="404" y="46"/>
                  <a:pt x="404" y="46"/>
                </a:cubicBezTo>
                <a:cubicBezTo>
                  <a:pt x="406" y="46"/>
                  <a:pt x="406" y="46"/>
                  <a:pt x="406" y="46"/>
                </a:cubicBezTo>
                <a:cubicBezTo>
                  <a:pt x="407" y="46"/>
                  <a:pt x="408" y="45"/>
                  <a:pt x="409" y="45"/>
                </a:cubicBezTo>
                <a:cubicBezTo>
                  <a:pt x="410" y="44"/>
                  <a:pt x="411" y="43"/>
                  <a:pt x="411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2"/>
                  <a:pt x="411" y="42"/>
                  <a:pt x="411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2"/>
                  <a:pt x="411" y="42"/>
                  <a:pt x="411" y="42"/>
                </a:cubicBezTo>
                <a:cubicBezTo>
                  <a:pt x="411" y="40"/>
                  <a:pt x="411" y="40"/>
                  <a:pt x="411" y="40"/>
                </a:cubicBezTo>
                <a:cubicBezTo>
                  <a:pt x="410" y="41"/>
                  <a:pt x="410" y="41"/>
                  <a:pt x="410" y="41"/>
                </a:cubicBezTo>
                <a:cubicBezTo>
                  <a:pt x="410" y="41"/>
                  <a:pt x="412" y="43"/>
                  <a:pt x="413" y="44"/>
                </a:cubicBezTo>
                <a:cubicBezTo>
                  <a:pt x="414" y="45"/>
                  <a:pt x="415" y="46"/>
                  <a:pt x="416" y="46"/>
                </a:cubicBezTo>
                <a:cubicBezTo>
                  <a:pt x="417" y="47"/>
                  <a:pt x="417" y="47"/>
                  <a:pt x="417" y="47"/>
                </a:cubicBezTo>
                <a:cubicBezTo>
                  <a:pt x="417" y="47"/>
                  <a:pt x="417" y="47"/>
                  <a:pt x="417" y="47"/>
                </a:cubicBezTo>
                <a:cubicBezTo>
                  <a:pt x="417" y="47"/>
                  <a:pt x="418" y="47"/>
                  <a:pt x="418" y="47"/>
                </a:cubicBezTo>
                <a:cubicBezTo>
                  <a:pt x="418" y="48"/>
                  <a:pt x="419" y="47"/>
                  <a:pt x="419" y="47"/>
                </a:cubicBezTo>
                <a:cubicBezTo>
                  <a:pt x="420" y="47"/>
                  <a:pt x="420" y="46"/>
                  <a:pt x="420" y="46"/>
                </a:cubicBezTo>
                <a:cubicBezTo>
                  <a:pt x="417" y="46"/>
                  <a:pt x="417" y="46"/>
                  <a:pt x="417" y="46"/>
                </a:cubicBezTo>
                <a:cubicBezTo>
                  <a:pt x="417" y="48"/>
                  <a:pt x="417" y="49"/>
                  <a:pt x="416" y="49"/>
                </a:cubicBezTo>
                <a:cubicBezTo>
                  <a:pt x="416" y="50"/>
                  <a:pt x="416" y="50"/>
                  <a:pt x="416" y="50"/>
                </a:cubicBezTo>
                <a:cubicBezTo>
                  <a:pt x="416" y="50"/>
                  <a:pt x="416" y="50"/>
                  <a:pt x="416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6" y="50"/>
                  <a:pt x="416" y="50"/>
                  <a:pt x="416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8" y="49"/>
                  <a:pt x="417" y="49"/>
                  <a:pt x="417" y="48"/>
                </a:cubicBezTo>
                <a:cubicBezTo>
                  <a:pt x="416" y="47"/>
                  <a:pt x="416" y="46"/>
                  <a:pt x="415" y="45"/>
                </a:cubicBezTo>
                <a:cubicBezTo>
                  <a:pt x="415" y="45"/>
                  <a:pt x="415" y="44"/>
                  <a:pt x="415" y="44"/>
                </a:cubicBezTo>
                <a:cubicBezTo>
                  <a:pt x="414" y="43"/>
                  <a:pt x="414" y="43"/>
                  <a:pt x="414" y="43"/>
                </a:cubicBezTo>
                <a:cubicBezTo>
                  <a:pt x="414" y="43"/>
                  <a:pt x="414" y="43"/>
                  <a:pt x="413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1" y="44"/>
                  <a:pt x="411" y="44"/>
                  <a:pt x="411" y="45"/>
                </a:cubicBezTo>
                <a:cubicBezTo>
                  <a:pt x="411" y="45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7"/>
                  <a:pt x="413" y="47"/>
                  <a:pt x="413" y="46"/>
                </a:cubicBezTo>
                <a:cubicBezTo>
                  <a:pt x="413" y="46"/>
                  <a:pt x="414" y="45"/>
                  <a:pt x="414" y="44"/>
                </a:cubicBezTo>
                <a:cubicBezTo>
                  <a:pt x="414" y="44"/>
                  <a:pt x="414" y="43"/>
                  <a:pt x="413" y="43"/>
                </a:cubicBezTo>
                <a:cubicBezTo>
                  <a:pt x="413" y="42"/>
                  <a:pt x="412" y="42"/>
                  <a:pt x="411" y="42"/>
                </a:cubicBezTo>
                <a:cubicBezTo>
                  <a:pt x="411" y="43"/>
                  <a:pt x="411" y="43"/>
                  <a:pt x="411" y="43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2" y="42"/>
                  <a:pt x="411" y="42"/>
                  <a:pt x="411" y="41"/>
                </a:cubicBezTo>
                <a:cubicBezTo>
                  <a:pt x="410" y="41"/>
                  <a:pt x="409" y="42"/>
                  <a:pt x="409" y="42"/>
                </a:cubicBezTo>
                <a:cubicBezTo>
                  <a:pt x="408" y="42"/>
                  <a:pt x="408" y="43"/>
                  <a:pt x="408" y="44"/>
                </a:cubicBezTo>
                <a:cubicBezTo>
                  <a:pt x="408" y="44"/>
                  <a:pt x="408" y="45"/>
                  <a:pt x="408" y="45"/>
                </a:cubicBezTo>
                <a:cubicBezTo>
                  <a:pt x="408" y="47"/>
                  <a:pt x="408" y="48"/>
                  <a:pt x="409" y="50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1" y="47"/>
                  <a:pt x="410" y="47"/>
                  <a:pt x="410" y="46"/>
                </a:cubicBezTo>
                <a:cubicBezTo>
                  <a:pt x="407" y="45"/>
                  <a:pt x="404" y="44"/>
                  <a:pt x="402" y="44"/>
                </a:cubicBezTo>
                <a:cubicBezTo>
                  <a:pt x="401" y="44"/>
                  <a:pt x="400" y="44"/>
                  <a:pt x="399" y="44"/>
                </a:cubicBezTo>
                <a:cubicBezTo>
                  <a:pt x="398" y="45"/>
                  <a:pt x="398" y="46"/>
                  <a:pt x="398" y="47"/>
                </a:cubicBezTo>
                <a:cubicBezTo>
                  <a:pt x="398" y="48"/>
                  <a:pt x="398" y="48"/>
                  <a:pt x="398" y="49"/>
                </a:cubicBezTo>
                <a:cubicBezTo>
                  <a:pt x="399" y="50"/>
                  <a:pt x="400" y="50"/>
                  <a:pt x="401" y="50"/>
                </a:cubicBezTo>
                <a:cubicBezTo>
                  <a:pt x="402" y="51"/>
                  <a:pt x="403" y="51"/>
                  <a:pt x="404" y="51"/>
                </a:cubicBezTo>
                <a:cubicBezTo>
                  <a:pt x="405" y="51"/>
                  <a:pt x="405" y="51"/>
                  <a:pt x="406" y="51"/>
                </a:cubicBezTo>
                <a:cubicBezTo>
                  <a:pt x="406" y="52"/>
                  <a:pt x="406" y="52"/>
                  <a:pt x="406" y="52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8" y="50"/>
                  <a:pt x="408" y="49"/>
                  <a:pt x="407" y="49"/>
                </a:cubicBezTo>
                <a:cubicBezTo>
                  <a:pt x="407" y="48"/>
                  <a:pt x="406" y="48"/>
                  <a:pt x="405" y="48"/>
                </a:cubicBezTo>
                <a:cubicBezTo>
                  <a:pt x="404" y="48"/>
                  <a:pt x="402" y="48"/>
                  <a:pt x="402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2" y="47"/>
                </a:cubicBezTo>
                <a:cubicBezTo>
                  <a:pt x="403" y="47"/>
                  <a:pt x="405" y="47"/>
                  <a:pt x="406" y="48"/>
                </a:cubicBezTo>
                <a:cubicBezTo>
                  <a:pt x="407" y="48"/>
                  <a:pt x="408" y="49"/>
                  <a:pt x="408" y="49"/>
                </a:cubicBezTo>
                <a:cubicBezTo>
                  <a:pt x="409" y="49"/>
                  <a:pt x="409" y="49"/>
                  <a:pt x="409" y="50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1" y="47"/>
                  <a:pt x="411" y="46"/>
                  <a:pt x="411" y="45"/>
                </a:cubicBezTo>
                <a:cubicBezTo>
                  <a:pt x="411" y="45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0" y="44"/>
                  <a:pt x="410" y="44"/>
                  <a:pt x="410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0" y="44"/>
                  <a:pt x="410" y="44"/>
                  <a:pt x="410" y="44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0" y="45"/>
                  <a:pt x="410" y="46"/>
                </a:cubicBezTo>
                <a:cubicBezTo>
                  <a:pt x="410" y="46"/>
                  <a:pt x="410" y="46"/>
                  <a:pt x="410" y="46"/>
                </a:cubicBezTo>
                <a:cubicBezTo>
                  <a:pt x="410" y="46"/>
                  <a:pt x="410" y="46"/>
                  <a:pt x="410" y="46"/>
                </a:cubicBezTo>
                <a:cubicBezTo>
                  <a:pt x="409" y="48"/>
                  <a:pt x="409" y="48"/>
                  <a:pt x="409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8"/>
                  <a:pt x="414" y="47"/>
                  <a:pt x="414" y="47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14" y="45"/>
                  <a:pt x="414" y="45"/>
                  <a:pt x="414" y="45"/>
                </a:cubicBezTo>
                <a:cubicBezTo>
                  <a:pt x="413" y="44"/>
                  <a:pt x="413" y="44"/>
                  <a:pt x="413" y="44"/>
                </a:cubicBezTo>
                <a:cubicBezTo>
                  <a:pt x="413" y="46"/>
                  <a:pt x="413" y="46"/>
                  <a:pt x="413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2" y="46"/>
                  <a:pt x="412" y="46"/>
                  <a:pt x="413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5"/>
                  <a:pt x="412" y="45"/>
                  <a:pt x="412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5"/>
                  <a:pt x="412" y="45"/>
                  <a:pt x="412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2" y="46"/>
                  <a:pt x="413" y="48"/>
                  <a:pt x="414" y="49"/>
                </a:cubicBezTo>
                <a:cubicBezTo>
                  <a:pt x="414" y="50"/>
                  <a:pt x="415" y="50"/>
                  <a:pt x="415" y="51"/>
                </a:cubicBezTo>
                <a:cubicBezTo>
                  <a:pt x="416" y="52"/>
                  <a:pt x="416" y="52"/>
                  <a:pt x="416" y="52"/>
                </a:cubicBezTo>
                <a:cubicBezTo>
                  <a:pt x="416" y="52"/>
                  <a:pt x="417" y="52"/>
                  <a:pt x="417" y="52"/>
                </a:cubicBezTo>
                <a:cubicBezTo>
                  <a:pt x="418" y="52"/>
                  <a:pt x="419" y="52"/>
                  <a:pt x="419" y="51"/>
                </a:cubicBezTo>
                <a:cubicBezTo>
                  <a:pt x="419" y="51"/>
                  <a:pt x="419" y="50"/>
                  <a:pt x="420" y="49"/>
                </a:cubicBezTo>
                <a:cubicBezTo>
                  <a:pt x="420" y="48"/>
                  <a:pt x="420" y="47"/>
                  <a:pt x="420" y="46"/>
                </a:cubicBezTo>
                <a:cubicBezTo>
                  <a:pt x="417" y="46"/>
                  <a:pt x="417" y="46"/>
                  <a:pt x="417" y="46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7" y="45"/>
                  <a:pt x="417" y="45"/>
                  <a:pt x="417" y="45"/>
                </a:cubicBezTo>
                <a:cubicBezTo>
                  <a:pt x="417" y="45"/>
                  <a:pt x="417" y="46"/>
                  <a:pt x="417" y="46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7" y="45"/>
                  <a:pt x="417" y="45"/>
                  <a:pt x="417" y="45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8" y="44"/>
                  <a:pt x="418" y="44"/>
                  <a:pt x="418" y="44"/>
                </a:cubicBezTo>
                <a:cubicBezTo>
                  <a:pt x="418" y="44"/>
                  <a:pt x="417" y="45"/>
                  <a:pt x="417" y="45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8" y="44"/>
                  <a:pt x="418" y="44"/>
                  <a:pt x="418" y="44"/>
                </a:cubicBezTo>
                <a:cubicBezTo>
                  <a:pt x="418" y="45"/>
                  <a:pt x="418" y="45"/>
                  <a:pt x="418" y="45"/>
                </a:cubicBezTo>
                <a:cubicBezTo>
                  <a:pt x="419" y="45"/>
                  <a:pt x="419" y="45"/>
                  <a:pt x="419" y="45"/>
                </a:cubicBezTo>
                <a:cubicBezTo>
                  <a:pt x="418" y="45"/>
                  <a:pt x="418" y="45"/>
                  <a:pt x="418" y="44"/>
                </a:cubicBezTo>
                <a:cubicBezTo>
                  <a:pt x="418" y="45"/>
                  <a:pt x="418" y="45"/>
                  <a:pt x="418" y="45"/>
                </a:cubicBezTo>
                <a:cubicBezTo>
                  <a:pt x="419" y="45"/>
                  <a:pt x="419" y="45"/>
                  <a:pt x="419" y="45"/>
                </a:cubicBezTo>
                <a:cubicBezTo>
                  <a:pt x="418" y="45"/>
                  <a:pt x="418" y="44"/>
                  <a:pt x="417" y="44"/>
                </a:cubicBezTo>
                <a:cubicBezTo>
                  <a:pt x="416" y="43"/>
                  <a:pt x="415" y="42"/>
                  <a:pt x="414" y="41"/>
                </a:cubicBezTo>
                <a:cubicBezTo>
                  <a:pt x="413" y="40"/>
                  <a:pt x="412" y="39"/>
                  <a:pt x="412" y="39"/>
                </a:cubicBezTo>
                <a:cubicBezTo>
                  <a:pt x="412" y="39"/>
                  <a:pt x="412" y="39"/>
                  <a:pt x="412" y="39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1" y="39"/>
                  <a:pt x="410" y="39"/>
                  <a:pt x="410" y="39"/>
                </a:cubicBezTo>
                <a:cubicBezTo>
                  <a:pt x="410" y="40"/>
                  <a:pt x="409" y="40"/>
                  <a:pt x="409" y="40"/>
                </a:cubicBezTo>
                <a:cubicBezTo>
                  <a:pt x="408" y="41"/>
                  <a:pt x="408" y="42"/>
                  <a:pt x="407" y="42"/>
                </a:cubicBezTo>
                <a:cubicBezTo>
                  <a:pt x="407" y="43"/>
                  <a:pt x="406" y="43"/>
                  <a:pt x="406" y="43"/>
                </a:cubicBezTo>
                <a:cubicBezTo>
                  <a:pt x="406" y="44"/>
                  <a:pt x="406" y="44"/>
                  <a:pt x="406" y="44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8" y="45"/>
                  <a:pt x="408" y="44"/>
                  <a:pt x="408" y="43"/>
                </a:cubicBezTo>
                <a:cubicBezTo>
                  <a:pt x="408" y="42"/>
                  <a:pt x="409" y="40"/>
                  <a:pt x="409" y="39"/>
                </a:cubicBezTo>
                <a:cubicBezTo>
                  <a:pt x="409" y="38"/>
                  <a:pt x="409" y="38"/>
                  <a:pt x="409" y="37"/>
                </a:cubicBezTo>
                <a:cubicBezTo>
                  <a:pt x="408" y="36"/>
                  <a:pt x="408" y="36"/>
                  <a:pt x="408" y="36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406" y="36"/>
                  <a:pt x="406" y="36"/>
                  <a:pt x="406" y="36"/>
                </a:cubicBezTo>
                <a:cubicBezTo>
                  <a:pt x="405" y="36"/>
                  <a:pt x="405" y="36"/>
                  <a:pt x="405" y="36"/>
                </a:cubicBezTo>
                <a:cubicBezTo>
                  <a:pt x="405" y="37"/>
                  <a:pt x="405" y="37"/>
                  <a:pt x="405" y="37"/>
                </a:cubicBezTo>
                <a:cubicBezTo>
                  <a:pt x="405" y="37"/>
                  <a:pt x="405" y="37"/>
                  <a:pt x="404" y="38"/>
                </a:cubicBezTo>
                <a:cubicBezTo>
                  <a:pt x="404" y="39"/>
                  <a:pt x="403" y="40"/>
                  <a:pt x="402" y="41"/>
                </a:cubicBezTo>
                <a:cubicBezTo>
                  <a:pt x="402" y="42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2"/>
                  <a:pt x="403" y="41"/>
                </a:cubicBezTo>
                <a:cubicBezTo>
                  <a:pt x="404" y="39"/>
                  <a:pt x="407" y="37"/>
                  <a:pt x="409" y="36"/>
                </a:cubicBezTo>
                <a:cubicBezTo>
                  <a:pt x="410" y="35"/>
                  <a:pt x="411" y="35"/>
                  <a:pt x="412" y="34"/>
                </a:cubicBezTo>
                <a:cubicBezTo>
                  <a:pt x="412" y="34"/>
                  <a:pt x="412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3" y="33"/>
                  <a:pt x="413" y="34"/>
                </a:cubicBezTo>
                <a:cubicBezTo>
                  <a:pt x="413" y="34"/>
                  <a:pt x="412" y="35"/>
                  <a:pt x="412" y="35"/>
                </a:cubicBezTo>
                <a:cubicBezTo>
                  <a:pt x="412" y="35"/>
                  <a:pt x="411" y="36"/>
                  <a:pt x="411" y="37"/>
                </a:cubicBezTo>
                <a:cubicBezTo>
                  <a:pt x="411" y="39"/>
                  <a:pt x="413" y="41"/>
                  <a:pt x="414" y="42"/>
                </a:cubicBezTo>
                <a:cubicBezTo>
                  <a:pt x="415" y="43"/>
                  <a:pt x="415" y="44"/>
                  <a:pt x="416" y="44"/>
                </a:cubicBezTo>
                <a:cubicBezTo>
                  <a:pt x="417" y="45"/>
                  <a:pt x="417" y="45"/>
                  <a:pt x="417" y="45"/>
                </a:cubicBezTo>
                <a:cubicBezTo>
                  <a:pt x="417" y="45"/>
                  <a:pt x="418" y="45"/>
                  <a:pt x="418" y="45"/>
                </a:cubicBezTo>
                <a:cubicBezTo>
                  <a:pt x="418" y="45"/>
                  <a:pt x="418" y="45"/>
                  <a:pt x="418" y="45"/>
                </a:cubicBezTo>
                <a:cubicBezTo>
                  <a:pt x="419" y="45"/>
                  <a:pt x="419" y="45"/>
                  <a:pt x="419" y="45"/>
                </a:cubicBezTo>
                <a:cubicBezTo>
                  <a:pt x="422" y="44"/>
                  <a:pt x="424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4" y="44"/>
                </a:cubicBezTo>
                <a:cubicBezTo>
                  <a:pt x="424" y="45"/>
                  <a:pt x="423" y="47"/>
                  <a:pt x="422" y="48"/>
                </a:cubicBezTo>
                <a:cubicBezTo>
                  <a:pt x="421" y="50"/>
                  <a:pt x="421" y="51"/>
                  <a:pt x="421" y="53"/>
                </a:cubicBezTo>
                <a:cubicBezTo>
                  <a:pt x="421" y="53"/>
                  <a:pt x="421" y="54"/>
                  <a:pt x="421" y="54"/>
                </a:cubicBezTo>
                <a:cubicBezTo>
                  <a:pt x="422" y="54"/>
                  <a:pt x="422" y="54"/>
                  <a:pt x="422" y="54"/>
                </a:cubicBezTo>
                <a:cubicBezTo>
                  <a:pt x="421" y="54"/>
                  <a:pt x="421" y="54"/>
                  <a:pt x="421" y="54"/>
                </a:cubicBezTo>
                <a:cubicBezTo>
                  <a:pt x="421" y="55"/>
                  <a:pt x="421" y="55"/>
                  <a:pt x="422" y="56"/>
                </a:cubicBezTo>
                <a:cubicBezTo>
                  <a:pt x="422" y="57"/>
                  <a:pt x="423" y="57"/>
                  <a:pt x="425" y="58"/>
                </a:cubicBezTo>
                <a:cubicBezTo>
                  <a:pt x="426" y="59"/>
                  <a:pt x="428" y="60"/>
                  <a:pt x="430" y="61"/>
                </a:cubicBezTo>
                <a:cubicBezTo>
                  <a:pt x="430" y="62"/>
                  <a:pt x="431" y="62"/>
                  <a:pt x="431" y="63"/>
                </a:cubicBezTo>
                <a:cubicBezTo>
                  <a:pt x="432" y="63"/>
                  <a:pt x="432" y="63"/>
                  <a:pt x="432" y="64"/>
                </a:cubicBezTo>
                <a:cubicBezTo>
                  <a:pt x="433" y="64"/>
                  <a:pt x="433" y="64"/>
                  <a:pt x="433" y="64"/>
                </a:cubicBezTo>
                <a:cubicBezTo>
                  <a:pt x="432" y="63"/>
                  <a:pt x="432" y="63"/>
                  <a:pt x="432" y="63"/>
                </a:cubicBezTo>
                <a:cubicBezTo>
                  <a:pt x="432" y="63"/>
                  <a:pt x="431" y="64"/>
                  <a:pt x="431" y="65"/>
                </a:cubicBezTo>
                <a:cubicBezTo>
                  <a:pt x="430" y="65"/>
                  <a:pt x="430" y="66"/>
                  <a:pt x="429" y="67"/>
                </a:cubicBezTo>
                <a:cubicBezTo>
                  <a:pt x="429" y="67"/>
                  <a:pt x="429" y="68"/>
                  <a:pt x="429" y="69"/>
                </a:cubicBezTo>
                <a:cubicBezTo>
                  <a:pt x="430" y="69"/>
                  <a:pt x="430" y="69"/>
                  <a:pt x="430" y="69"/>
                </a:cubicBezTo>
                <a:cubicBezTo>
                  <a:pt x="431" y="67"/>
                  <a:pt x="431" y="67"/>
                  <a:pt x="431" y="67"/>
                </a:cubicBezTo>
                <a:cubicBezTo>
                  <a:pt x="431" y="67"/>
                  <a:pt x="430" y="67"/>
                  <a:pt x="429" y="67"/>
                </a:cubicBezTo>
                <a:cubicBezTo>
                  <a:pt x="429" y="66"/>
                  <a:pt x="429" y="66"/>
                  <a:pt x="428" y="66"/>
                </a:cubicBezTo>
                <a:cubicBezTo>
                  <a:pt x="428" y="66"/>
                  <a:pt x="427" y="66"/>
                  <a:pt x="427" y="66"/>
                </a:cubicBezTo>
                <a:cubicBezTo>
                  <a:pt x="427" y="67"/>
                  <a:pt x="427" y="67"/>
                  <a:pt x="427" y="67"/>
                </a:cubicBezTo>
                <a:cubicBezTo>
                  <a:pt x="428" y="68"/>
                  <a:pt x="428" y="68"/>
                  <a:pt x="428" y="68"/>
                </a:cubicBezTo>
                <a:cubicBezTo>
                  <a:pt x="428" y="68"/>
                  <a:pt x="428" y="68"/>
                  <a:pt x="430" y="66"/>
                </a:cubicBezTo>
                <a:cubicBezTo>
                  <a:pt x="433" y="63"/>
                  <a:pt x="433" y="63"/>
                  <a:pt x="433" y="63"/>
                </a:cubicBezTo>
                <a:cubicBezTo>
                  <a:pt x="429" y="63"/>
                  <a:pt x="429" y="63"/>
                  <a:pt x="429" y="63"/>
                </a:cubicBezTo>
                <a:cubicBezTo>
                  <a:pt x="428" y="63"/>
                  <a:pt x="428" y="63"/>
                  <a:pt x="427" y="63"/>
                </a:cubicBezTo>
                <a:cubicBezTo>
                  <a:pt x="426" y="64"/>
                  <a:pt x="425" y="64"/>
                  <a:pt x="423" y="65"/>
                </a:cubicBezTo>
                <a:cubicBezTo>
                  <a:pt x="424" y="66"/>
                  <a:pt x="424" y="66"/>
                  <a:pt x="424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6" y="66"/>
                  <a:pt x="426" y="66"/>
                  <a:pt x="426" y="66"/>
                </a:cubicBezTo>
                <a:cubicBezTo>
                  <a:pt x="426" y="66"/>
                  <a:pt x="427" y="65"/>
                  <a:pt x="427" y="65"/>
                </a:cubicBezTo>
                <a:cubicBezTo>
                  <a:pt x="428" y="65"/>
                  <a:pt x="428" y="65"/>
                  <a:pt x="428" y="65"/>
                </a:cubicBezTo>
                <a:cubicBezTo>
                  <a:pt x="428" y="65"/>
                  <a:pt x="428" y="65"/>
                  <a:pt x="428" y="65"/>
                </a:cubicBezTo>
                <a:cubicBezTo>
                  <a:pt x="429" y="65"/>
                  <a:pt x="429" y="65"/>
                  <a:pt x="429" y="65"/>
                </a:cubicBezTo>
                <a:cubicBezTo>
                  <a:pt x="429" y="64"/>
                  <a:pt x="429" y="64"/>
                  <a:pt x="429" y="64"/>
                </a:cubicBezTo>
                <a:cubicBezTo>
                  <a:pt x="429" y="63"/>
                  <a:pt x="429" y="63"/>
                  <a:pt x="429" y="62"/>
                </a:cubicBezTo>
                <a:cubicBezTo>
                  <a:pt x="428" y="62"/>
                  <a:pt x="428" y="62"/>
                  <a:pt x="427" y="62"/>
                </a:cubicBezTo>
                <a:cubicBezTo>
                  <a:pt x="427" y="62"/>
                  <a:pt x="427" y="62"/>
                  <a:pt x="426" y="62"/>
                </a:cubicBezTo>
                <a:cubicBezTo>
                  <a:pt x="424" y="62"/>
                  <a:pt x="422" y="62"/>
                  <a:pt x="420" y="62"/>
                </a:cubicBezTo>
                <a:cubicBezTo>
                  <a:pt x="419" y="63"/>
                  <a:pt x="418" y="63"/>
                  <a:pt x="417" y="63"/>
                </a:cubicBezTo>
                <a:cubicBezTo>
                  <a:pt x="416" y="63"/>
                  <a:pt x="416" y="63"/>
                  <a:pt x="416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4" y="66"/>
                  <a:pt x="413" y="67"/>
                </a:cubicBezTo>
                <a:cubicBezTo>
                  <a:pt x="413" y="67"/>
                  <a:pt x="412" y="67"/>
                  <a:pt x="412" y="68"/>
                </a:cubicBezTo>
                <a:cubicBezTo>
                  <a:pt x="412" y="68"/>
                  <a:pt x="411" y="69"/>
                  <a:pt x="411" y="70"/>
                </a:cubicBezTo>
                <a:cubicBezTo>
                  <a:pt x="411" y="70"/>
                  <a:pt x="411" y="71"/>
                  <a:pt x="412" y="71"/>
                </a:cubicBezTo>
                <a:cubicBezTo>
                  <a:pt x="412" y="72"/>
                  <a:pt x="412" y="72"/>
                  <a:pt x="413" y="73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2"/>
                  <a:pt x="413" y="72"/>
                </a:cubicBezTo>
                <a:cubicBezTo>
                  <a:pt x="413" y="72"/>
                  <a:pt x="412" y="72"/>
                  <a:pt x="412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0" y="73"/>
                  <a:pt x="410" y="73"/>
                  <a:pt x="410" y="73"/>
                </a:cubicBezTo>
                <a:cubicBezTo>
                  <a:pt x="410" y="74"/>
                  <a:pt x="410" y="74"/>
                  <a:pt x="410" y="74"/>
                </a:cubicBezTo>
                <a:cubicBezTo>
                  <a:pt x="410" y="74"/>
                  <a:pt x="411" y="74"/>
                  <a:pt x="411" y="74"/>
                </a:cubicBezTo>
                <a:cubicBezTo>
                  <a:pt x="412" y="74"/>
                  <a:pt x="412" y="74"/>
                  <a:pt x="412" y="74"/>
                </a:cubicBezTo>
                <a:cubicBezTo>
                  <a:pt x="412" y="73"/>
                  <a:pt x="412" y="73"/>
                  <a:pt x="412" y="72"/>
                </a:cubicBezTo>
                <a:cubicBezTo>
                  <a:pt x="412" y="72"/>
                  <a:pt x="412" y="71"/>
                  <a:pt x="412" y="71"/>
                </a:cubicBezTo>
                <a:cubicBezTo>
                  <a:pt x="411" y="70"/>
                  <a:pt x="411" y="70"/>
                  <a:pt x="411" y="70"/>
                </a:cubicBezTo>
                <a:cubicBezTo>
                  <a:pt x="410" y="70"/>
                  <a:pt x="410" y="70"/>
                  <a:pt x="410" y="70"/>
                </a:cubicBezTo>
                <a:cubicBezTo>
                  <a:pt x="410" y="70"/>
                  <a:pt x="409" y="70"/>
                  <a:pt x="409" y="69"/>
                </a:cubicBezTo>
                <a:cubicBezTo>
                  <a:pt x="407" y="69"/>
                  <a:pt x="405" y="68"/>
                  <a:pt x="404" y="68"/>
                </a:cubicBezTo>
                <a:cubicBezTo>
                  <a:pt x="403" y="67"/>
                  <a:pt x="402" y="67"/>
                  <a:pt x="402" y="67"/>
                </a:cubicBezTo>
                <a:cubicBezTo>
                  <a:pt x="401" y="67"/>
                  <a:pt x="401" y="66"/>
                  <a:pt x="400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65"/>
                  <a:pt x="400" y="65"/>
                  <a:pt x="400" y="65"/>
                </a:cubicBezTo>
                <a:cubicBezTo>
                  <a:pt x="400" y="65"/>
                  <a:pt x="400" y="64"/>
                  <a:pt x="400" y="64"/>
                </a:cubicBezTo>
                <a:cubicBezTo>
                  <a:pt x="401" y="64"/>
                  <a:pt x="401" y="64"/>
                  <a:pt x="402" y="63"/>
                </a:cubicBezTo>
                <a:cubicBezTo>
                  <a:pt x="404" y="63"/>
                  <a:pt x="405" y="63"/>
                  <a:pt x="407" y="62"/>
                </a:cubicBezTo>
                <a:cubicBezTo>
                  <a:pt x="407" y="62"/>
                  <a:pt x="407" y="61"/>
                  <a:pt x="408" y="61"/>
                </a:cubicBezTo>
                <a:cubicBezTo>
                  <a:pt x="408" y="60"/>
                  <a:pt x="408" y="59"/>
                  <a:pt x="408" y="59"/>
                </a:cubicBezTo>
                <a:cubicBezTo>
                  <a:pt x="408" y="58"/>
                  <a:pt x="408" y="57"/>
                  <a:pt x="408" y="57"/>
                </a:cubicBezTo>
                <a:cubicBezTo>
                  <a:pt x="408" y="56"/>
                  <a:pt x="407" y="55"/>
                  <a:pt x="407" y="54"/>
                </a:cubicBezTo>
                <a:cubicBezTo>
                  <a:pt x="406" y="54"/>
                  <a:pt x="405" y="54"/>
                  <a:pt x="405" y="54"/>
                </a:cubicBezTo>
                <a:cubicBezTo>
                  <a:pt x="404" y="54"/>
                  <a:pt x="403" y="54"/>
                  <a:pt x="403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3" y="55"/>
                </a:cubicBezTo>
                <a:cubicBezTo>
                  <a:pt x="404" y="55"/>
                  <a:pt x="405" y="54"/>
                  <a:pt x="406" y="54"/>
                </a:cubicBezTo>
                <a:cubicBezTo>
                  <a:pt x="407" y="54"/>
                  <a:pt x="407" y="53"/>
                  <a:pt x="408" y="53"/>
                </a:cubicBezTo>
                <a:cubicBezTo>
                  <a:pt x="408" y="52"/>
                  <a:pt x="408" y="52"/>
                  <a:pt x="408" y="52"/>
                </a:cubicBezTo>
                <a:cubicBezTo>
                  <a:pt x="409" y="52"/>
                  <a:pt x="409" y="52"/>
                  <a:pt x="409" y="51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9" y="51"/>
                  <a:pt x="409" y="51"/>
                  <a:pt x="409" y="51"/>
                </a:cubicBezTo>
                <a:lnTo>
                  <a:pt x="407" y="51"/>
                </a:lnTo>
                <a:close/>
                <a:moveTo>
                  <a:pt x="437" y="90"/>
                </a:moveTo>
                <a:cubicBezTo>
                  <a:pt x="436" y="91"/>
                  <a:pt x="436" y="91"/>
                  <a:pt x="436" y="91"/>
                </a:cubicBezTo>
                <a:cubicBezTo>
                  <a:pt x="437" y="92"/>
                  <a:pt x="438" y="93"/>
                  <a:pt x="438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105"/>
                  <a:pt x="439" y="105"/>
                  <a:pt x="439" y="105"/>
                </a:cubicBezTo>
                <a:cubicBezTo>
                  <a:pt x="442" y="94"/>
                  <a:pt x="442" y="94"/>
                  <a:pt x="442" y="94"/>
                </a:cubicBezTo>
                <a:cubicBezTo>
                  <a:pt x="442" y="93"/>
                  <a:pt x="442" y="93"/>
                  <a:pt x="442" y="93"/>
                </a:cubicBezTo>
                <a:cubicBezTo>
                  <a:pt x="443" y="92"/>
                  <a:pt x="443" y="92"/>
                  <a:pt x="444" y="92"/>
                </a:cubicBezTo>
                <a:cubicBezTo>
                  <a:pt x="445" y="92"/>
                  <a:pt x="446" y="93"/>
                  <a:pt x="447" y="93"/>
                </a:cubicBezTo>
                <a:cubicBezTo>
                  <a:pt x="447" y="94"/>
                  <a:pt x="448" y="95"/>
                  <a:pt x="448" y="97"/>
                </a:cubicBezTo>
                <a:cubicBezTo>
                  <a:pt x="448" y="97"/>
                  <a:pt x="448" y="98"/>
                  <a:pt x="448" y="98"/>
                </a:cubicBezTo>
                <a:cubicBezTo>
                  <a:pt x="450" y="98"/>
                  <a:pt x="450" y="98"/>
                  <a:pt x="450" y="98"/>
                </a:cubicBezTo>
                <a:cubicBezTo>
                  <a:pt x="450" y="97"/>
                  <a:pt x="450" y="97"/>
                  <a:pt x="450" y="97"/>
                </a:cubicBezTo>
                <a:cubicBezTo>
                  <a:pt x="449" y="96"/>
                  <a:pt x="448" y="96"/>
                  <a:pt x="447" y="96"/>
                </a:cubicBezTo>
                <a:cubicBezTo>
                  <a:pt x="446" y="96"/>
                  <a:pt x="446" y="96"/>
                  <a:pt x="446" y="96"/>
                </a:cubicBezTo>
                <a:cubicBezTo>
                  <a:pt x="445" y="97"/>
                  <a:pt x="445" y="97"/>
                  <a:pt x="445" y="97"/>
                </a:cubicBezTo>
                <a:cubicBezTo>
                  <a:pt x="445" y="97"/>
                  <a:pt x="444" y="97"/>
                  <a:pt x="444" y="97"/>
                </a:cubicBezTo>
                <a:cubicBezTo>
                  <a:pt x="444" y="98"/>
                  <a:pt x="444" y="98"/>
                  <a:pt x="444" y="98"/>
                </a:cubicBezTo>
                <a:cubicBezTo>
                  <a:pt x="445" y="98"/>
                  <a:pt x="445" y="98"/>
                  <a:pt x="445" y="98"/>
                </a:cubicBezTo>
                <a:cubicBezTo>
                  <a:pt x="445" y="94"/>
                  <a:pt x="445" y="94"/>
                  <a:pt x="445" y="94"/>
                </a:cubicBezTo>
                <a:cubicBezTo>
                  <a:pt x="445" y="89"/>
                  <a:pt x="445" y="89"/>
                  <a:pt x="445" y="89"/>
                </a:cubicBezTo>
                <a:cubicBezTo>
                  <a:pt x="442" y="93"/>
                  <a:pt x="442" y="93"/>
                  <a:pt x="442" y="93"/>
                </a:cubicBezTo>
                <a:cubicBezTo>
                  <a:pt x="442" y="95"/>
                  <a:pt x="441" y="96"/>
                  <a:pt x="441" y="97"/>
                </a:cubicBezTo>
                <a:cubicBezTo>
                  <a:pt x="441" y="99"/>
                  <a:pt x="441" y="100"/>
                  <a:pt x="441" y="102"/>
                </a:cubicBezTo>
                <a:cubicBezTo>
                  <a:pt x="441" y="103"/>
                  <a:pt x="440" y="104"/>
                  <a:pt x="438" y="105"/>
                </a:cubicBezTo>
                <a:cubicBezTo>
                  <a:pt x="433" y="108"/>
                  <a:pt x="433" y="108"/>
                  <a:pt x="433" y="108"/>
                </a:cubicBezTo>
                <a:cubicBezTo>
                  <a:pt x="439" y="108"/>
                  <a:pt x="439" y="108"/>
                  <a:pt x="439" y="108"/>
                </a:cubicBezTo>
                <a:cubicBezTo>
                  <a:pt x="444" y="108"/>
                  <a:pt x="444" y="108"/>
                  <a:pt x="444" y="108"/>
                </a:cubicBezTo>
                <a:cubicBezTo>
                  <a:pt x="444" y="108"/>
                  <a:pt x="444" y="108"/>
                  <a:pt x="445" y="108"/>
                </a:cubicBezTo>
                <a:cubicBezTo>
                  <a:pt x="446" y="108"/>
                  <a:pt x="448" y="107"/>
                  <a:pt x="450" y="107"/>
                </a:cubicBezTo>
                <a:cubicBezTo>
                  <a:pt x="452" y="106"/>
                  <a:pt x="455" y="106"/>
                  <a:pt x="457" y="106"/>
                </a:cubicBezTo>
                <a:cubicBezTo>
                  <a:pt x="458" y="106"/>
                  <a:pt x="459" y="106"/>
                  <a:pt x="459" y="106"/>
                </a:cubicBezTo>
                <a:cubicBezTo>
                  <a:pt x="460" y="106"/>
                  <a:pt x="460" y="107"/>
                  <a:pt x="460" y="107"/>
                </a:cubicBezTo>
                <a:cubicBezTo>
                  <a:pt x="463" y="106"/>
                  <a:pt x="463" y="106"/>
                  <a:pt x="463" y="106"/>
                </a:cubicBezTo>
                <a:cubicBezTo>
                  <a:pt x="462" y="103"/>
                  <a:pt x="461" y="100"/>
                  <a:pt x="460" y="97"/>
                </a:cubicBezTo>
                <a:cubicBezTo>
                  <a:pt x="458" y="94"/>
                  <a:pt x="456" y="92"/>
                  <a:pt x="453" y="90"/>
                </a:cubicBezTo>
                <a:cubicBezTo>
                  <a:pt x="453" y="90"/>
                  <a:pt x="453" y="90"/>
                  <a:pt x="453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0" y="90"/>
                  <a:pt x="447" y="87"/>
                  <a:pt x="444" y="84"/>
                </a:cubicBezTo>
                <a:cubicBezTo>
                  <a:pt x="443" y="82"/>
                  <a:pt x="441" y="81"/>
                  <a:pt x="440" y="80"/>
                </a:cubicBezTo>
                <a:cubicBezTo>
                  <a:pt x="438" y="78"/>
                  <a:pt x="437" y="77"/>
                  <a:pt x="435" y="77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8"/>
                  <a:pt x="433" y="78"/>
                  <a:pt x="433" y="78"/>
                </a:cubicBezTo>
                <a:cubicBezTo>
                  <a:pt x="433" y="78"/>
                  <a:pt x="433" y="80"/>
                  <a:pt x="433" y="82"/>
                </a:cubicBezTo>
                <a:cubicBezTo>
                  <a:pt x="434" y="84"/>
                  <a:pt x="434" y="86"/>
                  <a:pt x="434" y="88"/>
                </a:cubicBezTo>
                <a:cubicBezTo>
                  <a:pt x="434" y="89"/>
                  <a:pt x="434" y="89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2" y="93"/>
                  <a:pt x="432" y="93"/>
                  <a:pt x="432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6" y="93"/>
                  <a:pt x="436" y="93"/>
                </a:cubicBezTo>
                <a:cubicBezTo>
                  <a:pt x="437" y="93"/>
                  <a:pt x="437" y="93"/>
                  <a:pt x="437" y="93"/>
                </a:cubicBezTo>
                <a:cubicBezTo>
                  <a:pt x="438" y="93"/>
                  <a:pt x="438" y="92"/>
                  <a:pt x="438" y="92"/>
                </a:cubicBezTo>
                <a:cubicBezTo>
                  <a:pt x="438" y="91"/>
                  <a:pt x="438" y="91"/>
                  <a:pt x="438" y="90"/>
                </a:cubicBezTo>
                <a:cubicBezTo>
                  <a:pt x="437" y="90"/>
                  <a:pt x="437" y="90"/>
                  <a:pt x="437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7" y="90"/>
                  <a:pt x="437" y="90"/>
                  <a:pt x="437" y="90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5" y="90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6" y="91"/>
                  <a:pt x="437" y="91"/>
                  <a:pt x="437" y="90"/>
                </a:cubicBezTo>
                <a:cubicBezTo>
                  <a:pt x="437" y="90"/>
                  <a:pt x="437" y="89"/>
                  <a:pt x="437" y="88"/>
                </a:cubicBezTo>
                <a:cubicBezTo>
                  <a:pt x="437" y="84"/>
                  <a:pt x="436" y="78"/>
                  <a:pt x="436" y="78"/>
                </a:cubicBezTo>
                <a:cubicBezTo>
                  <a:pt x="434" y="78"/>
                  <a:pt x="434" y="78"/>
                  <a:pt x="434" y="78"/>
                </a:cubicBezTo>
                <a:cubicBezTo>
                  <a:pt x="434" y="80"/>
                  <a:pt x="434" y="80"/>
                  <a:pt x="434" y="80"/>
                </a:cubicBezTo>
                <a:cubicBezTo>
                  <a:pt x="435" y="80"/>
                  <a:pt x="436" y="81"/>
                  <a:pt x="438" y="82"/>
                </a:cubicBezTo>
                <a:cubicBezTo>
                  <a:pt x="440" y="84"/>
                  <a:pt x="442" y="86"/>
                  <a:pt x="444" y="88"/>
                </a:cubicBezTo>
                <a:cubicBezTo>
                  <a:pt x="446" y="90"/>
                  <a:pt x="449" y="92"/>
                  <a:pt x="452" y="93"/>
                </a:cubicBezTo>
                <a:cubicBezTo>
                  <a:pt x="452" y="92"/>
                  <a:pt x="452" y="92"/>
                  <a:pt x="452" y="92"/>
                </a:cubicBezTo>
                <a:cubicBezTo>
                  <a:pt x="451" y="93"/>
                  <a:pt x="451" y="93"/>
                  <a:pt x="451" y="93"/>
                </a:cubicBezTo>
                <a:cubicBezTo>
                  <a:pt x="454" y="94"/>
                  <a:pt x="455" y="96"/>
                  <a:pt x="457" y="99"/>
                </a:cubicBezTo>
                <a:cubicBezTo>
                  <a:pt x="458" y="101"/>
                  <a:pt x="459" y="104"/>
                  <a:pt x="460" y="107"/>
                </a:cubicBezTo>
                <a:cubicBezTo>
                  <a:pt x="463" y="106"/>
                  <a:pt x="463" y="106"/>
                  <a:pt x="463" y="106"/>
                </a:cubicBezTo>
                <a:cubicBezTo>
                  <a:pt x="463" y="105"/>
                  <a:pt x="462" y="104"/>
                  <a:pt x="460" y="103"/>
                </a:cubicBezTo>
                <a:cubicBezTo>
                  <a:pt x="459" y="103"/>
                  <a:pt x="458" y="103"/>
                  <a:pt x="457" y="103"/>
                </a:cubicBezTo>
                <a:cubicBezTo>
                  <a:pt x="454" y="103"/>
                  <a:pt x="451" y="103"/>
                  <a:pt x="448" y="104"/>
                </a:cubicBezTo>
                <a:cubicBezTo>
                  <a:pt x="447" y="104"/>
                  <a:pt x="446" y="105"/>
                  <a:pt x="445" y="105"/>
                </a:cubicBezTo>
                <a:cubicBezTo>
                  <a:pt x="445" y="105"/>
                  <a:pt x="444" y="105"/>
                  <a:pt x="444" y="105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6"/>
                  <a:pt x="444" y="106"/>
                  <a:pt x="444" y="106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6"/>
                  <a:pt x="444" y="106"/>
                  <a:pt x="444" y="106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5"/>
                  <a:pt x="444" y="105"/>
                  <a:pt x="439" y="105"/>
                </a:cubicBezTo>
                <a:cubicBezTo>
                  <a:pt x="439" y="107"/>
                  <a:pt x="439" y="107"/>
                  <a:pt x="439" y="107"/>
                </a:cubicBezTo>
                <a:cubicBezTo>
                  <a:pt x="439" y="108"/>
                  <a:pt x="439" y="108"/>
                  <a:pt x="439" y="108"/>
                </a:cubicBezTo>
                <a:cubicBezTo>
                  <a:pt x="441" y="107"/>
                  <a:pt x="442" y="106"/>
                  <a:pt x="443" y="104"/>
                </a:cubicBezTo>
                <a:cubicBezTo>
                  <a:pt x="444" y="102"/>
                  <a:pt x="444" y="100"/>
                  <a:pt x="444" y="99"/>
                </a:cubicBezTo>
                <a:cubicBezTo>
                  <a:pt x="444" y="97"/>
                  <a:pt x="444" y="96"/>
                  <a:pt x="445" y="95"/>
                </a:cubicBezTo>
                <a:cubicBezTo>
                  <a:pt x="444" y="94"/>
                  <a:pt x="444" y="94"/>
                  <a:pt x="444" y="94"/>
                </a:cubicBezTo>
                <a:cubicBezTo>
                  <a:pt x="442" y="94"/>
                  <a:pt x="442" y="94"/>
                  <a:pt x="442" y="94"/>
                </a:cubicBezTo>
                <a:cubicBezTo>
                  <a:pt x="442" y="94"/>
                  <a:pt x="442" y="94"/>
                  <a:pt x="442" y="98"/>
                </a:cubicBezTo>
                <a:cubicBezTo>
                  <a:pt x="442" y="100"/>
                  <a:pt x="442" y="100"/>
                  <a:pt x="442" y="100"/>
                </a:cubicBezTo>
                <a:cubicBezTo>
                  <a:pt x="444" y="100"/>
                  <a:pt x="444" y="100"/>
                  <a:pt x="444" y="100"/>
                </a:cubicBezTo>
                <a:cubicBezTo>
                  <a:pt x="445" y="100"/>
                  <a:pt x="446" y="100"/>
                  <a:pt x="446" y="99"/>
                </a:cubicBezTo>
                <a:cubicBezTo>
                  <a:pt x="447" y="99"/>
                  <a:pt x="447" y="99"/>
                  <a:pt x="447" y="99"/>
                </a:cubicBezTo>
                <a:cubicBezTo>
                  <a:pt x="447" y="99"/>
                  <a:pt x="447" y="99"/>
                  <a:pt x="447" y="99"/>
                </a:cubicBezTo>
                <a:cubicBezTo>
                  <a:pt x="447" y="99"/>
                  <a:pt x="448" y="99"/>
                  <a:pt x="449" y="100"/>
                </a:cubicBezTo>
                <a:cubicBezTo>
                  <a:pt x="451" y="100"/>
                  <a:pt x="451" y="100"/>
                  <a:pt x="451" y="100"/>
                </a:cubicBezTo>
                <a:cubicBezTo>
                  <a:pt x="451" y="99"/>
                  <a:pt x="451" y="99"/>
                  <a:pt x="451" y="99"/>
                </a:cubicBezTo>
                <a:cubicBezTo>
                  <a:pt x="451" y="98"/>
                  <a:pt x="451" y="98"/>
                  <a:pt x="451" y="97"/>
                </a:cubicBezTo>
                <a:cubicBezTo>
                  <a:pt x="451" y="95"/>
                  <a:pt x="450" y="93"/>
                  <a:pt x="449" y="91"/>
                </a:cubicBezTo>
                <a:cubicBezTo>
                  <a:pt x="447" y="90"/>
                  <a:pt x="445" y="89"/>
                  <a:pt x="444" y="89"/>
                </a:cubicBezTo>
                <a:cubicBezTo>
                  <a:pt x="443" y="89"/>
                  <a:pt x="442" y="90"/>
                  <a:pt x="441" y="90"/>
                </a:cubicBezTo>
                <a:cubicBezTo>
                  <a:pt x="440" y="91"/>
                  <a:pt x="439" y="92"/>
                  <a:pt x="439" y="93"/>
                </a:cubicBezTo>
                <a:cubicBezTo>
                  <a:pt x="440" y="93"/>
                  <a:pt x="440" y="93"/>
                  <a:pt x="440" y="93"/>
                </a:cubicBezTo>
                <a:cubicBezTo>
                  <a:pt x="442" y="93"/>
                  <a:pt x="442" y="93"/>
                  <a:pt x="442" y="93"/>
                </a:cubicBezTo>
                <a:cubicBezTo>
                  <a:pt x="442" y="93"/>
                  <a:pt x="441" y="92"/>
                  <a:pt x="441" y="91"/>
                </a:cubicBezTo>
                <a:cubicBezTo>
                  <a:pt x="441" y="91"/>
                  <a:pt x="440" y="90"/>
                  <a:pt x="439" y="90"/>
                </a:cubicBezTo>
                <a:cubicBezTo>
                  <a:pt x="439" y="90"/>
                  <a:pt x="438" y="89"/>
                  <a:pt x="438" y="89"/>
                </a:cubicBezTo>
                <a:cubicBezTo>
                  <a:pt x="435" y="86"/>
                  <a:pt x="435" y="86"/>
                  <a:pt x="435" y="86"/>
                </a:cubicBezTo>
                <a:cubicBezTo>
                  <a:pt x="435" y="90"/>
                  <a:pt x="435" y="90"/>
                  <a:pt x="435" y="90"/>
                </a:cubicBezTo>
                <a:lnTo>
                  <a:pt x="437" y="90"/>
                </a:lnTo>
                <a:close/>
                <a:moveTo>
                  <a:pt x="434" y="92"/>
                </a:moveTo>
                <a:cubicBezTo>
                  <a:pt x="434" y="93"/>
                  <a:pt x="434" y="93"/>
                  <a:pt x="434" y="93"/>
                </a:cubicBezTo>
                <a:cubicBezTo>
                  <a:pt x="434" y="93"/>
                  <a:pt x="435" y="93"/>
                  <a:pt x="435" y="93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6" y="92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5" y="90"/>
                  <a:pt x="434" y="90"/>
                  <a:pt x="434" y="90"/>
                </a:cubicBezTo>
                <a:cubicBezTo>
                  <a:pt x="433" y="90"/>
                  <a:pt x="433" y="91"/>
                  <a:pt x="433" y="91"/>
                </a:cubicBezTo>
                <a:cubicBezTo>
                  <a:pt x="433" y="92"/>
                  <a:pt x="433" y="92"/>
                  <a:pt x="433" y="92"/>
                </a:cubicBezTo>
                <a:cubicBezTo>
                  <a:pt x="433" y="93"/>
                  <a:pt x="433" y="93"/>
                  <a:pt x="433" y="93"/>
                </a:cubicBezTo>
                <a:cubicBezTo>
                  <a:pt x="434" y="93"/>
                  <a:pt x="434" y="93"/>
                  <a:pt x="434" y="93"/>
                </a:cubicBezTo>
                <a:cubicBezTo>
                  <a:pt x="434" y="92"/>
                  <a:pt x="434" y="92"/>
                  <a:pt x="434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3" y="91"/>
                  <a:pt x="433" y="91"/>
                  <a:pt x="433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3" y="91"/>
                  <a:pt x="433" y="91"/>
                  <a:pt x="433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2"/>
                  <a:pt x="434" y="92"/>
                  <a:pt x="434" y="92"/>
                </a:cubicBezTo>
                <a:cubicBezTo>
                  <a:pt x="436" y="92"/>
                  <a:pt x="436" y="92"/>
                  <a:pt x="436" y="92"/>
                </a:cubicBezTo>
                <a:lnTo>
                  <a:pt x="434" y="92"/>
                </a:lnTo>
                <a:close/>
                <a:moveTo>
                  <a:pt x="307" y="99"/>
                </a:moveTo>
                <a:cubicBezTo>
                  <a:pt x="306" y="100"/>
                  <a:pt x="306" y="100"/>
                  <a:pt x="306" y="100"/>
                </a:cubicBezTo>
                <a:cubicBezTo>
                  <a:pt x="306" y="100"/>
                  <a:pt x="306" y="101"/>
                  <a:pt x="307" y="101"/>
                </a:cubicBezTo>
                <a:cubicBezTo>
                  <a:pt x="307" y="101"/>
                  <a:pt x="308" y="102"/>
                  <a:pt x="308" y="102"/>
                </a:cubicBezTo>
                <a:cubicBezTo>
                  <a:pt x="309" y="102"/>
                  <a:pt x="310" y="101"/>
                  <a:pt x="310" y="101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09" y="98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9" y="99"/>
                  <a:pt x="308" y="99"/>
                  <a:pt x="308" y="100"/>
                </a:cubicBezTo>
                <a:cubicBezTo>
                  <a:pt x="308" y="100"/>
                  <a:pt x="309" y="101"/>
                  <a:pt x="309" y="101"/>
                </a:cubicBezTo>
                <a:cubicBezTo>
                  <a:pt x="309" y="101"/>
                  <a:pt x="310" y="101"/>
                  <a:pt x="310" y="101"/>
                </a:cubicBezTo>
                <a:cubicBezTo>
                  <a:pt x="310" y="101"/>
                  <a:pt x="311" y="101"/>
                  <a:pt x="311" y="101"/>
                </a:cubicBezTo>
                <a:cubicBezTo>
                  <a:pt x="312" y="101"/>
                  <a:pt x="312" y="101"/>
                  <a:pt x="312" y="101"/>
                </a:cubicBezTo>
                <a:cubicBezTo>
                  <a:pt x="312" y="101"/>
                  <a:pt x="312" y="101"/>
                  <a:pt x="312" y="101"/>
                </a:cubicBezTo>
                <a:cubicBezTo>
                  <a:pt x="312" y="101"/>
                  <a:pt x="313" y="100"/>
                  <a:pt x="313" y="99"/>
                </a:cubicBezTo>
                <a:cubicBezTo>
                  <a:pt x="314" y="98"/>
                  <a:pt x="314" y="97"/>
                  <a:pt x="314" y="97"/>
                </a:cubicBezTo>
                <a:cubicBezTo>
                  <a:pt x="314" y="96"/>
                  <a:pt x="314" y="96"/>
                  <a:pt x="314" y="95"/>
                </a:cubicBezTo>
                <a:cubicBezTo>
                  <a:pt x="314" y="95"/>
                  <a:pt x="314" y="95"/>
                  <a:pt x="314" y="94"/>
                </a:cubicBezTo>
                <a:cubicBezTo>
                  <a:pt x="314" y="94"/>
                  <a:pt x="313" y="93"/>
                  <a:pt x="313" y="93"/>
                </a:cubicBezTo>
                <a:cubicBezTo>
                  <a:pt x="312" y="93"/>
                  <a:pt x="312" y="93"/>
                  <a:pt x="312" y="93"/>
                </a:cubicBezTo>
                <a:cubicBezTo>
                  <a:pt x="312" y="93"/>
                  <a:pt x="312" y="93"/>
                  <a:pt x="312" y="93"/>
                </a:cubicBezTo>
                <a:cubicBezTo>
                  <a:pt x="312" y="93"/>
                  <a:pt x="311" y="94"/>
                  <a:pt x="309" y="95"/>
                </a:cubicBezTo>
                <a:cubicBezTo>
                  <a:pt x="308" y="95"/>
                  <a:pt x="307" y="95"/>
                  <a:pt x="307" y="96"/>
                </a:cubicBezTo>
                <a:cubicBezTo>
                  <a:pt x="306" y="96"/>
                  <a:pt x="306" y="96"/>
                  <a:pt x="306" y="97"/>
                </a:cubicBezTo>
                <a:cubicBezTo>
                  <a:pt x="305" y="97"/>
                  <a:pt x="305" y="97"/>
                  <a:pt x="305" y="98"/>
                </a:cubicBezTo>
                <a:cubicBezTo>
                  <a:pt x="305" y="99"/>
                  <a:pt x="305" y="99"/>
                  <a:pt x="305" y="99"/>
                </a:cubicBezTo>
                <a:cubicBezTo>
                  <a:pt x="306" y="100"/>
                  <a:pt x="306" y="100"/>
                  <a:pt x="306" y="100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06" y="100"/>
                  <a:pt x="306" y="100"/>
                  <a:pt x="306" y="100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8"/>
                  <a:pt x="308" y="98"/>
                  <a:pt x="309" y="98"/>
                </a:cubicBezTo>
                <a:cubicBezTo>
                  <a:pt x="310" y="97"/>
                  <a:pt x="311" y="97"/>
                  <a:pt x="312" y="97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95"/>
                  <a:pt x="313" y="95"/>
                  <a:pt x="313" y="95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95"/>
                  <a:pt x="313" y="95"/>
                  <a:pt x="313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95"/>
                  <a:pt x="313" y="95"/>
                  <a:pt x="313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2" y="95"/>
                  <a:pt x="312" y="95"/>
                  <a:pt x="312" y="95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2" y="95"/>
                  <a:pt x="312" y="95"/>
                  <a:pt x="312" y="95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1" y="96"/>
                  <a:pt x="311" y="97"/>
                  <a:pt x="311" y="98"/>
                </a:cubicBezTo>
                <a:cubicBezTo>
                  <a:pt x="310" y="99"/>
                  <a:pt x="310" y="99"/>
                  <a:pt x="310" y="99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98"/>
                  <a:pt x="311" y="98"/>
                  <a:pt x="311" y="98"/>
                </a:cubicBezTo>
                <a:cubicBezTo>
                  <a:pt x="311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0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0"/>
                  <a:pt x="312" y="100"/>
                </a:cubicBezTo>
                <a:cubicBezTo>
                  <a:pt x="316" y="97"/>
                  <a:pt x="316" y="97"/>
                  <a:pt x="316" y="97"/>
                </a:cubicBezTo>
                <a:cubicBezTo>
                  <a:pt x="311" y="97"/>
                  <a:pt x="311" y="97"/>
                  <a:pt x="311" y="97"/>
                </a:cubicBezTo>
                <a:cubicBezTo>
                  <a:pt x="310" y="97"/>
                  <a:pt x="309" y="98"/>
                  <a:pt x="309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9" y="99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lnTo>
                  <a:pt x="307" y="99"/>
                </a:lnTo>
                <a:close/>
                <a:moveTo>
                  <a:pt x="170" y="38"/>
                </a:moveTo>
                <a:cubicBezTo>
                  <a:pt x="168" y="37"/>
                  <a:pt x="168" y="37"/>
                  <a:pt x="168" y="37"/>
                </a:cubicBezTo>
                <a:cubicBezTo>
                  <a:pt x="168" y="37"/>
                  <a:pt x="167" y="38"/>
                  <a:pt x="167" y="39"/>
                </a:cubicBezTo>
                <a:cubicBezTo>
                  <a:pt x="167" y="39"/>
                  <a:pt x="167" y="39"/>
                  <a:pt x="167" y="40"/>
                </a:cubicBezTo>
                <a:cubicBezTo>
                  <a:pt x="167" y="41"/>
                  <a:pt x="167" y="41"/>
                  <a:pt x="167" y="42"/>
                </a:cubicBezTo>
                <a:cubicBezTo>
                  <a:pt x="168" y="42"/>
                  <a:pt x="168" y="42"/>
                  <a:pt x="169" y="42"/>
                </a:cubicBezTo>
                <a:cubicBezTo>
                  <a:pt x="169" y="42"/>
                  <a:pt x="169" y="42"/>
                  <a:pt x="170" y="42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1" y="41"/>
                  <a:pt x="171" y="40"/>
                  <a:pt x="172" y="40"/>
                </a:cubicBezTo>
                <a:cubicBezTo>
                  <a:pt x="172" y="39"/>
                  <a:pt x="172" y="39"/>
                  <a:pt x="172" y="38"/>
                </a:cubicBezTo>
                <a:cubicBezTo>
                  <a:pt x="172" y="38"/>
                  <a:pt x="172" y="38"/>
                  <a:pt x="172" y="37"/>
                </a:cubicBezTo>
                <a:cubicBezTo>
                  <a:pt x="172" y="37"/>
                  <a:pt x="172" y="37"/>
                  <a:pt x="172" y="36"/>
                </a:cubicBezTo>
                <a:cubicBezTo>
                  <a:pt x="172" y="36"/>
                  <a:pt x="171" y="35"/>
                  <a:pt x="171" y="35"/>
                </a:cubicBezTo>
                <a:cubicBezTo>
                  <a:pt x="170" y="35"/>
                  <a:pt x="170" y="36"/>
                  <a:pt x="169" y="36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70" y="38"/>
                  <a:pt x="170" y="38"/>
                  <a:pt x="170" y="38"/>
                </a:cubicBezTo>
                <a:cubicBezTo>
                  <a:pt x="171" y="39"/>
                  <a:pt x="171" y="39"/>
                  <a:pt x="171" y="39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8"/>
                  <a:pt x="170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7"/>
                  <a:pt x="169" y="38"/>
                  <a:pt x="169" y="38"/>
                </a:cubicBezTo>
                <a:cubicBezTo>
                  <a:pt x="168" y="39"/>
                  <a:pt x="168" y="39"/>
                  <a:pt x="168" y="39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39"/>
                  <a:pt x="171" y="38"/>
                </a:cubicBezTo>
                <a:cubicBezTo>
                  <a:pt x="170" y="38"/>
                  <a:pt x="170" y="38"/>
                  <a:pt x="170" y="38"/>
                </a:cubicBezTo>
                <a:cubicBezTo>
                  <a:pt x="171" y="39"/>
                  <a:pt x="171" y="39"/>
                  <a:pt x="171" y="39"/>
                </a:cubicBezTo>
                <a:lnTo>
                  <a:pt x="170" y="38"/>
                </a:lnTo>
                <a:close/>
                <a:moveTo>
                  <a:pt x="294" y="58"/>
                </a:moveTo>
                <a:cubicBezTo>
                  <a:pt x="293" y="59"/>
                  <a:pt x="293" y="59"/>
                  <a:pt x="293" y="59"/>
                </a:cubicBezTo>
                <a:cubicBezTo>
                  <a:pt x="295" y="61"/>
                  <a:pt x="297" y="63"/>
                  <a:pt x="299" y="64"/>
                </a:cubicBezTo>
                <a:cubicBezTo>
                  <a:pt x="301" y="65"/>
                  <a:pt x="303" y="65"/>
                  <a:pt x="305" y="65"/>
                </a:cubicBezTo>
                <a:cubicBezTo>
                  <a:pt x="306" y="65"/>
                  <a:pt x="306" y="65"/>
                  <a:pt x="306" y="65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60"/>
                  <a:pt x="304" y="57"/>
                  <a:pt x="302" y="54"/>
                </a:cubicBezTo>
                <a:cubicBezTo>
                  <a:pt x="299" y="52"/>
                  <a:pt x="296" y="50"/>
                  <a:pt x="293" y="50"/>
                </a:cubicBezTo>
                <a:cubicBezTo>
                  <a:pt x="291" y="50"/>
                  <a:pt x="290" y="51"/>
                  <a:pt x="289" y="52"/>
                </a:cubicBezTo>
                <a:cubicBezTo>
                  <a:pt x="288" y="53"/>
                  <a:pt x="287" y="55"/>
                  <a:pt x="287" y="56"/>
                </a:cubicBezTo>
                <a:cubicBezTo>
                  <a:pt x="287" y="57"/>
                  <a:pt x="287" y="57"/>
                  <a:pt x="287" y="58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8" y="60"/>
                  <a:pt x="289" y="61"/>
                  <a:pt x="291" y="61"/>
                </a:cubicBezTo>
                <a:cubicBezTo>
                  <a:pt x="292" y="60"/>
                  <a:pt x="293" y="60"/>
                  <a:pt x="295" y="59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3" y="59"/>
                  <a:pt x="293" y="59"/>
                  <a:pt x="293" y="59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2" y="57"/>
                  <a:pt x="291" y="58"/>
                  <a:pt x="291" y="58"/>
                </a:cubicBezTo>
                <a:cubicBezTo>
                  <a:pt x="290" y="57"/>
                  <a:pt x="290" y="57"/>
                  <a:pt x="290" y="57"/>
                </a:cubicBezTo>
                <a:cubicBezTo>
                  <a:pt x="289" y="58"/>
                  <a:pt x="289" y="58"/>
                  <a:pt x="289" y="58"/>
                </a:cubicBezTo>
                <a:cubicBezTo>
                  <a:pt x="290" y="58"/>
                  <a:pt x="290" y="58"/>
                  <a:pt x="290" y="58"/>
                </a:cubicBezTo>
                <a:cubicBezTo>
                  <a:pt x="290" y="57"/>
                  <a:pt x="290" y="57"/>
                  <a:pt x="290" y="56"/>
                </a:cubicBezTo>
                <a:cubicBezTo>
                  <a:pt x="290" y="55"/>
                  <a:pt x="290" y="54"/>
                  <a:pt x="291" y="54"/>
                </a:cubicBezTo>
                <a:cubicBezTo>
                  <a:pt x="291" y="54"/>
                  <a:pt x="292" y="53"/>
                  <a:pt x="293" y="53"/>
                </a:cubicBezTo>
                <a:cubicBezTo>
                  <a:pt x="295" y="53"/>
                  <a:pt x="297" y="54"/>
                  <a:pt x="300" y="56"/>
                </a:cubicBezTo>
                <a:cubicBezTo>
                  <a:pt x="302" y="58"/>
                  <a:pt x="303" y="61"/>
                  <a:pt x="303" y="64"/>
                </a:cubicBezTo>
                <a:cubicBezTo>
                  <a:pt x="305" y="64"/>
                  <a:pt x="305" y="64"/>
                  <a:pt x="305" y="64"/>
                </a:cubicBezTo>
                <a:cubicBezTo>
                  <a:pt x="305" y="62"/>
                  <a:pt x="305" y="62"/>
                  <a:pt x="305" y="62"/>
                </a:cubicBezTo>
                <a:cubicBezTo>
                  <a:pt x="303" y="62"/>
                  <a:pt x="302" y="62"/>
                  <a:pt x="300" y="61"/>
                </a:cubicBezTo>
                <a:cubicBezTo>
                  <a:pt x="299" y="60"/>
                  <a:pt x="297" y="59"/>
                  <a:pt x="295" y="57"/>
                </a:cubicBezTo>
                <a:cubicBezTo>
                  <a:pt x="294" y="56"/>
                  <a:pt x="294" y="56"/>
                  <a:pt x="294" y="56"/>
                </a:cubicBezTo>
                <a:cubicBezTo>
                  <a:pt x="293" y="57"/>
                  <a:pt x="293" y="57"/>
                  <a:pt x="293" y="57"/>
                </a:cubicBezTo>
                <a:lnTo>
                  <a:pt x="294" y="58"/>
                </a:lnTo>
                <a:close/>
                <a:moveTo>
                  <a:pt x="159" y="46"/>
                </a:moveTo>
                <a:cubicBezTo>
                  <a:pt x="158" y="47"/>
                  <a:pt x="158" y="47"/>
                  <a:pt x="158" y="47"/>
                </a:cubicBezTo>
                <a:cubicBezTo>
                  <a:pt x="158" y="47"/>
                  <a:pt x="159" y="48"/>
                  <a:pt x="161" y="48"/>
                </a:cubicBezTo>
                <a:cubicBezTo>
                  <a:pt x="161" y="48"/>
                  <a:pt x="161" y="48"/>
                  <a:pt x="162" y="47"/>
                </a:cubicBezTo>
                <a:cubicBezTo>
                  <a:pt x="163" y="47"/>
                  <a:pt x="163" y="47"/>
                  <a:pt x="163" y="47"/>
                </a:cubicBezTo>
                <a:cubicBezTo>
                  <a:pt x="163" y="46"/>
                  <a:pt x="163" y="46"/>
                  <a:pt x="163" y="45"/>
                </a:cubicBezTo>
                <a:cubicBezTo>
                  <a:pt x="163" y="44"/>
                  <a:pt x="163" y="44"/>
                  <a:pt x="162" y="43"/>
                </a:cubicBezTo>
                <a:cubicBezTo>
                  <a:pt x="162" y="43"/>
                  <a:pt x="162" y="43"/>
                  <a:pt x="162" y="43"/>
                </a:cubicBezTo>
                <a:cubicBezTo>
                  <a:pt x="161" y="43"/>
                  <a:pt x="161" y="43"/>
                  <a:pt x="161" y="43"/>
                </a:cubicBezTo>
                <a:cubicBezTo>
                  <a:pt x="161" y="43"/>
                  <a:pt x="161" y="43"/>
                  <a:pt x="161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7" y="42"/>
                  <a:pt x="157" y="43"/>
                  <a:pt x="156" y="43"/>
                </a:cubicBezTo>
                <a:cubicBezTo>
                  <a:pt x="156" y="43"/>
                  <a:pt x="155" y="44"/>
                  <a:pt x="156" y="45"/>
                </a:cubicBezTo>
                <a:cubicBezTo>
                  <a:pt x="156" y="46"/>
                  <a:pt x="156" y="46"/>
                  <a:pt x="157" y="47"/>
                </a:cubicBezTo>
                <a:cubicBezTo>
                  <a:pt x="157" y="47"/>
                  <a:pt x="158" y="47"/>
                  <a:pt x="159" y="47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9" y="45"/>
                  <a:pt x="159" y="45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7" y="43"/>
                  <a:pt x="157" y="43"/>
                  <a:pt x="157" y="43"/>
                </a:cubicBezTo>
                <a:cubicBezTo>
                  <a:pt x="157" y="44"/>
                  <a:pt x="157" y="44"/>
                  <a:pt x="157" y="45"/>
                </a:cubicBezTo>
                <a:cubicBezTo>
                  <a:pt x="158" y="45"/>
                  <a:pt x="158" y="45"/>
                  <a:pt x="159" y="45"/>
                </a:cubicBezTo>
                <a:cubicBezTo>
                  <a:pt x="160" y="46"/>
                  <a:pt x="161" y="46"/>
                  <a:pt x="161" y="46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9" y="44"/>
                  <a:pt x="159" y="44"/>
                  <a:pt x="159" y="44"/>
                </a:cubicBezTo>
                <a:lnTo>
                  <a:pt x="159" y="46"/>
                </a:lnTo>
                <a:close/>
                <a:moveTo>
                  <a:pt x="397" y="54"/>
                </a:moveTo>
                <a:cubicBezTo>
                  <a:pt x="396" y="52"/>
                  <a:pt x="396" y="52"/>
                  <a:pt x="396" y="52"/>
                </a:cubicBezTo>
                <a:cubicBezTo>
                  <a:pt x="392" y="54"/>
                  <a:pt x="392" y="54"/>
                  <a:pt x="392" y="54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2" y="57"/>
                  <a:pt x="392" y="57"/>
                  <a:pt x="392" y="57"/>
                </a:cubicBezTo>
                <a:cubicBezTo>
                  <a:pt x="392" y="57"/>
                  <a:pt x="393" y="57"/>
                  <a:pt x="394" y="57"/>
                </a:cubicBezTo>
                <a:cubicBezTo>
                  <a:pt x="395" y="57"/>
                  <a:pt x="396" y="57"/>
                  <a:pt x="396" y="57"/>
                </a:cubicBezTo>
                <a:cubicBezTo>
                  <a:pt x="397" y="56"/>
                  <a:pt x="398" y="55"/>
                  <a:pt x="398" y="54"/>
                </a:cubicBezTo>
                <a:cubicBezTo>
                  <a:pt x="400" y="51"/>
                  <a:pt x="400" y="51"/>
                  <a:pt x="400" y="51"/>
                </a:cubicBezTo>
                <a:cubicBezTo>
                  <a:pt x="396" y="52"/>
                  <a:pt x="396" y="52"/>
                  <a:pt x="396" y="52"/>
                </a:cubicBezTo>
                <a:cubicBezTo>
                  <a:pt x="397" y="54"/>
                  <a:pt x="397" y="54"/>
                  <a:pt x="397" y="54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5" y="54"/>
                  <a:pt x="395" y="54"/>
                  <a:pt x="395" y="54"/>
                </a:cubicBezTo>
                <a:cubicBezTo>
                  <a:pt x="394" y="54"/>
                  <a:pt x="394" y="54"/>
                  <a:pt x="394" y="54"/>
                </a:cubicBezTo>
                <a:cubicBezTo>
                  <a:pt x="394" y="54"/>
                  <a:pt x="394" y="54"/>
                  <a:pt x="394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3" y="55"/>
                  <a:pt x="393" y="55"/>
                  <a:pt x="393" y="55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3" y="57"/>
                  <a:pt x="393" y="57"/>
                  <a:pt x="397" y="55"/>
                </a:cubicBezTo>
                <a:cubicBezTo>
                  <a:pt x="397" y="54"/>
                  <a:pt x="397" y="54"/>
                  <a:pt x="397" y="54"/>
                </a:cubicBezTo>
                <a:cubicBezTo>
                  <a:pt x="395" y="53"/>
                  <a:pt x="395" y="53"/>
                  <a:pt x="395" y="53"/>
                </a:cubicBezTo>
                <a:lnTo>
                  <a:pt x="397" y="54"/>
                </a:lnTo>
                <a:close/>
                <a:moveTo>
                  <a:pt x="101" y="116"/>
                </a:moveTo>
                <a:cubicBezTo>
                  <a:pt x="101" y="115"/>
                  <a:pt x="101" y="115"/>
                  <a:pt x="101" y="115"/>
                </a:cubicBezTo>
                <a:cubicBezTo>
                  <a:pt x="100" y="115"/>
                  <a:pt x="99" y="115"/>
                  <a:pt x="99" y="115"/>
                </a:cubicBezTo>
                <a:cubicBezTo>
                  <a:pt x="99" y="116"/>
                  <a:pt x="98" y="116"/>
                  <a:pt x="98" y="117"/>
                </a:cubicBezTo>
                <a:cubicBezTo>
                  <a:pt x="98" y="118"/>
                  <a:pt x="99" y="118"/>
                  <a:pt x="99" y="119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1" y="120"/>
                  <a:pt x="101" y="120"/>
                  <a:pt x="101" y="120"/>
                </a:cubicBezTo>
                <a:cubicBezTo>
                  <a:pt x="101" y="120"/>
                  <a:pt x="102" y="120"/>
                  <a:pt x="102" y="119"/>
                </a:cubicBezTo>
                <a:cubicBezTo>
                  <a:pt x="103" y="119"/>
                  <a:pt x="104" y="118"/>
                  <a:pt x="104" y="117"/>
                </a:cubicBezTo>
                <a:cubicBezTo>
                  <a:pt x="104" y="117"/>
                  <a:pt x="103" y="116"/>
                  <a:pt x="103" y="116"/>
                </a:cubicBezTo>
                <a:cubicBezTo>
                  <a:pt x="102" y="115"/>
                  <a:pt x="102" y="115"/>
                  <a:pt x="101" y="115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1" y="116"/>
                  <a:pt x="101" y="116"/>
                  <a:pt x="101" y="116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6"/>
                  <a:pt x="101" y="116"/>
                  <a:pt x="101" y="116"/>
                </a:cubicBezTo>
                <a:cubicBezTo>
                  <a:pt x="100" y="117"/>
                  <a:pt x="100" y="117"/>
                  <a:pt x="100" y="117"/>
                </a:cubicBezTo>
                <a:lnTo>
                  <a:pt x="101" y="116"/>
                </a:lnTo>
                <a:close/>
                <a:moveTo>
                  <a:pt x="8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5" y="118"/>
                  <a:pt x="84" y="118"/>
                </a:cubicBezTo>
                <a:cubicBezTo>
                  <a:pt x="83" y="118"/>
                  <a:pt x="83" y="118"/>
                  <a:pt x="82" y="118"/>
                </a:cubicBezTo>
                <a:cubicBezTo>
                  <a:pt x="80" y="118"/>
                  <a:pt x="79" y="118"/>
                  <a:pt x="77" y="119"/>
                </a:cubicBezTo>
                <a:cubicBezTo>
                  <a:pt x="76" y="119"/>
                  <a:pt x="75" y="119"/>
                  <a:pt x="75" y="119"/>
                </a:cubicBezTo>
                <a:cubicBezTo>
                  <a:pt x="74" y="120"/>
                  <a:pt x="74" y="120"/>
                  <a:pt x="73" y="120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9" y="123"/>
                  <a:pt x="82" y="123"/>
                  <a:pt x="84" y="122"/>
                </a:cubicBezTo>
                <a:cubicBezTo>
                  <a:pt x="86" y="121"/>
                  <a:pt x="86" y="121"/>
                  <a:pt x="86" y="12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1" y="120"/>
                  <a:pt x="79" y="120"/>
                  <a:pt x="78" y="120"/>
                </a:cubicBezTo>
                <a:cubicBezTo>
                  <a:pt x="78" y="120"/>
                  <a:pt x="78" y="120"/>
                  <a:pt x="73" y="120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4" y="123"/>
                  <a:pt x="75" y="123"/>
                  <a:pt x="76" y="122"/>
                </a:cubicBezTo>
                <a:cubicBezTo>
                  <a:pt x="77" y="122"/>
                  <a:pt x="78" y="122"/>
                  <a:pt x="79" y="121"/>
                </a:cubicBezTo>
                <a:cubicBezTo>
                  <a:pt x="80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3" y="119"/>
                  <a:pt x="83" y="119"/>
                  <a:pt x="83" y="119"/>
                </a:cubicBezTo>
                <a:lnTo>
                  <a:pt x="84" y="120"/>
                </a:lnTo>
                <a:close/>
                <a:moveTo>
                  <a:pt x="92" y="119"/>
                </a:moveTo>
                <a:cubicBezTo>
                  <a:pt x="92" y="120"/>
                  <a:pt x="92" y="120"/>
                  <a:pt x="92" y="120"/>
                </a:cubicBezTo>
                <a:cubicBezTo>
                  <a:pt x="93" y="120"/>
                  <a:pt x="95" y="121"/>
                  <a:pt x="96" y="121"/>
                </a:cubicBezTo>
                <a:cubicBezTo>
                  <a:pt x="97" y="121"/>
                  <a:pt x="97" y="120"/>
                  <a:pt x="98" y="120"/>
                </a:cubicBezTo>
                <a:cubicBezTo>
                  <a:pt x="99" y="119"/>
                  <a:pt x="99" y="118"/>
                  <a:pt x="99" y="117"/>
                </a:cubicBezTo>
                <a:cubicBezTo>
                  <a:pt x="99" y="117"/>
                  <a:pt x="99" y="116"/>
                  <a:pt x="99" y="116"/>
                </a:cubicBezTo>
                <a:cubicBezTo>
                  <a:pt x="98" y="115"/>
                  <a:pt x="98" y="115"/>
                  <a:pt x="97" y="115"/>
                </a:cubicBezTo>
                <a:cubicBezTo>
                  <a:pt x="97" y="114"/>
                  <a:pt x="96" y="114"/>
                  <a:pt x="95" y="114"/>
                </a:cubicBezTo>
                <a:cubicBezTo>
                  <a:pt x="93" y="114"/>
                  <a:pt x="91" y="115"/>
                  <a:pt x="88" y="116"/>
                </a:cubicBezTo>
                <a:cubicBezTo>
                  <a:pt x="87" y="116"/>
                  <a:pt x="86" y="117"/>
                  <a:pt x="86" y="117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84" y="119"/>
                  <a:pt x="84" y="119"/>
                  <a:pt x="84" y="120"/>
                </a:cubicBezTo>
                <a:cubicBezTo>
                  <a:pt x="84" y="120"/>
                  <a:pt x="84" y="121"/>
                  <a:pt x="84" y="121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7" y="122"/>
                  <a:pt x="88" y="121"/>
                  <a:pt x="89" y="121"/>
                </a:cubicBezTo>
                <a:cubicBezTo>
                  <a:pt x="91" y="120"/>
                  <a:pt x="92" y="120"/>
                  <a:pt x="92" y="120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1" y="117"/>
                  <a:pt x="90" y="118"/>
                  <a:pt x="88" y="118"/>
                </a:cubicBezTo>
                <a:cubicBezTo>
                  <a:pt x="87" y="118"/>
                  <a:pt x="86" y="119"/>
                  <a:pt x="85" y="119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8" y="120"/>
                  <a:pt x="89" y="119"/>
                  <a:pt x="91" y="118"/>
                </a:cubicBezTo>
                <a:cubicBezTo>
                  <a:pt x="93" y="118"/>
                  <a:pt x="94" y="117"/>
                  <a:pt x="95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5" y="118"/>
                  <a:pt x="94" y="117"/>
                  <a:pt x="92" y="117"/>
                </a:cubicBezTo>
                <a:lnTo>
                  <a:pt x="92" y="119"/>
                </a:lnTo>
                <a:close/>
                <a:moveTo>
                  <a:pt x="104" y="119"/>
                </a:moveTo>
                <a:cubicBezTo>
                  <a:pt x="104" y="120"/>
                  <a:pt x="104" y="120"/>
                  <a:pt x="104" y="120"/>
                </a:cubicBezTo>
                <a:cubicBezTo>
                  <a:pt x="105" y="120"/>
                  <a:pt x="106" y="120"/>
                  <a:pt x="106" y="120"/>
                </a:cubicBezTo>
                <a:cubicBezTo>
                  <a:pt x="107" y="119"/>
                  <a:pt x="109" y="119"/>
                  <a:pt x="110" y="118"/>
                </a:cubicBezTo>
                <a:cubicBezTo>
                  <a:pt x="110" y="118"/>
                  <a:pt x="110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3" y="118"/>
                  <a:pt x="113" y="118"/>
                  <a:pt x="113" y="118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3" y="115"/>
                  <a:pt x="112" y="114"/>
                  <a:pt x="112" y="114"/>
                </a:cubicBezTo>
                <a:cubicBezTo>
                  <a:pt x="111" y="113"/>
                  <a:pt x="110" y="113"/>
                  <a:pt x="109" y="113"/>
                </a:cubicBezTo>
                <a:cubicBezTo>
                  <a:pt x="108" y="113"/>
                  <a:pt x="107" y="113"/>
                  <a:pt x="105" y="113"/>
                </a:cubicBezTo>
                <a:cubicBezTo>
                  <a:pt x="94" y="116"/>
                  <a:pt x="94" y="116"/>
                  <a:pt x="94" y="116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4" y="115"/>
                  <a:pt x="104" y="115"/>
                  <a:pt x="104" y="115"/>
                </a:cubicBezTo>
                <a:cubicBezTo>
                  <a:pt x="104" y="115"/>
                  <a:pt x="105" y="116"/>
                  <a:pt x="105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4" y="115"/>
                  <a:pt x="104" y="115"/>
                  <a:pt x="104" y="115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4" y="114"/>
                  <a:pt x="104" y="115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4" y="115"/>
                  <a:pt x="103" y="115"/>
                  <a:pt x="103" y="116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2" y="117"/>
                  <a:pt x="102" y="117"/>
                  <a:pt x="102" y="118"/>
                </a:cubicBezTo>
                <a:cubicBezTo>
                  <a:pt x="102" y="119"/>
                  <a:pt x="102" y="119"/>
                  <a:pt x="102" y="119"/>
                </a:cubicBezTo>
                <a:cubicBezTo>
                  <a:pt x="102" y="120"/>
                  <a:pt x="103" y="120"/>
                  <a:pt x="103" y="120"/>
                </a:cubicBezTo>
                <a:cubicBezTo>
                  <a:pt x="103" y="120"/>
                  <a:pt x="104" y="120"/>
                  <a:pt x="104" y="120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5" y="118"/>
                  <a:pt x="105" y="117"/>
                  <a:pt x="106" y="117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07" y="114"/>
                  <a:pt x="107" y="113"/>
                  <a:pt x="107" y="113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7" y="116"/>
                  <a:pt x="108" y="116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1" y="116"/>
                  <a:pt x="111" y="116"/>
                  <a:pt x="111" y="116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11" y="115"/>
                  <a:pt x="110" y="115"/>
                  <a:pt x="110" y="115"/>
                </a:cubicBezTo>
                <a:cubicBezTo>
                  <a:pt x="109" y="115"/>
                  <a:pt x="108" y="116"/>
                  <a:pt x="107" y="116"/>
                </a:cubicBezTo>
                <a:cubicBezTo>
                  <a:pt x="106" y="117"/>
                  <a:pt x="106" y="117"/>
                  <a:pt x="105" y="117"/>
                </a:cubicBezTo>
                <a:cubicBezTo>
                  <a:pt x="105" y="117"/>
                  <a:pt x="104" y="117"/>
                  <a:pt x="104" y="117"/>
                </a:cubicBezTo>
                <a:lnTo>
                  <a:pt x="104" y="119"/>
                </a:lnTo>
                <a:close/>
                <a:moveTo>
                  <a:pt x="124" y="114"/>
                </a:moveTo>
                <a:cubicBezTo>
                  <a:pt x="125" y="116"/>
                  <a:pt x="125" y="116"/>
                  <a:pt x="125" y="116"/>
                </a:cubicBezTo>
                <a:cubicBezTo>
                  <a:pt x="125" y="115"/>
                  <a:pt x="125" y="115"/>
                  <a:pt x="125" y="114"/>
                </a:cubicBezTo>
                <a:cubicBezTo>
                  <a:pt x="125" y="114"/>
                  <a:pt x="125" y="113"/>
                  <a:pt x="125" y="113"/>
                </a:cubicBezTo>
                <a:cubicBezTo>
                  <a:pt x="124" y="113"/>
                  <a:pt x="124" y="113"/>
                  <a:pt x="124" y="112"/>
                </a:cubicBezTo>
                <a:cubicBezTo>
                  <a:pt x="123" y="112"/>
                  <a:pt x="121" y="112"/>
                  <a:pt x="120" y="112"/>
                </a:cubicBezTo>
                <a:cubicBezTo>
                  <a:pt x="119" y="112"/>
                  <a:pt x="118" y="112"/>
                  <a:pt x="118" y="112"/>
                </a:cubicBezTo>
                <a:cubicBezTo>
                  <a:pt x="118" y="112"/>
                  <a:pt x="117" y="112"/>
                  <a:pt x="115" y="112"/>
                </a:cubicBezTo>
                <a:cubicBezTo>
                  <a:pt x="115" y="112"/>
                  <a:pt x="114" y="113"/>
                  <a:pt x="113" y="113"/>
                </a:cubicBezTo>
                <a:cubicBezTo>
                  <a:pt x="113" y="113"/>
                  <a:pt x="112" y="114"/>
                  <a:pt x="112" y="115"/>
                </a:cubicBezTo>
                <a:cubicBezTo>
                  <a:pt x="112" y="116"/>
                  <a:pt x="112" y="116"/>
                  <a:pt x="112" y="117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4" y="118"/>
                  <a:pt x="115" y="118"/>
                  <a:pt x="115" y="118"/>
                </a:cubicBezTo>
                <a:cubicBezTo>
                  <a:pt x="117" y="118"/>
                  <a:pt x="119" y="117"/>
                  <a:pt x="120" y="117"/>
                </a:cubicBezTo>
                <a:cubicBezTo>
                  <a:pt x="121" y="116"/>
                  <a:pt x="123" y="116"/>
                  <a:pt x="124" y="116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2" y="113"/>
                  <a:pt x="120" y="114"/>
                  <a:pt x="119" y="114"/>
                </a:cubicBezTo>
                <a:cubicBezTo>
                  <a:pt x="118" y="114"/>
                  <a:pt x="116" y="115"/>
                  <a:pt x="115" y="115"/>
                </a:cubicBezTo>
                <a:cubicBezTo>
                  <a:pt x="115" y="115"/>
                  <a:pt x="114" y="115"/>
                  <a:pt x="114" y="115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5"/>
                  <a:pt x="116" y="115"/>
                  <a:pt x="117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8" y="115"/>
                  <a:pt x="119" y="115"/>
                  <a:pt x="121" y="115"/>
                </a:cubicBezTo>
                <a:cubicBezTo>
                  <a:pt x="121" y="115"/>
                  <a:pt x="122" y="115"/>
                  <a:pt x="122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2" y="115"/>
                  <a:pt x="122" y="115"/>
                  <a:pt x="123" y="115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2" y="113"/>
                  <a:pt x="122" y="114"/>
                  <a:pt x="122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4" y="113"/>
                  <a:pt x="124" y="113"/>
                  <a:pt x="124" y="113"/>
                </a:cubicBezTo>
                <a:lnTo>
                  <a:pt x="124" y="114"/>
                </a:lnTo>
                <a:close/>
                <a:moveTo>
                  <a:pt x="509" y="322"/>
                </a:moveTo>
                <a:cubicBezTo>
                  <a:pt x="511" y="322"/>
                  <a:pt x="511" y="322"/>
                  <a:pt x="511" y="322"/>
                </a:cubicBezTo>
                <a:cubicBezTo>
                  <a:pt x="511" y="320"/>
                  <a:pt x="510" y="318"/>
                  <a:pt x="509" y="316"/>
                </a:cubicBezTo>
                <a:cubicBezTo>
                  <a:pt x="508" y="314"/>
                  <a:pt x="506" y="313"/>
                  <a:pt x="503" y="312"/>
                </a:cubicBezTo>
                <a:cubicBezTo>
                  <a:pt x="501" y="312"/>
                  <a:pt x="499" y="311"/>
                  <a:pt x="497" y="310"/>
                </a:cubicBezTo>
                <a:cubicBezTo>
                  <a:pt x="497" y="310"/>
                  <a:pt x="497" y="310"/>
                  <a:pt x="497" y="310"/>
                </a:cubicBezTo>
                <a:cubicBezTo>
                  <a:pt x="497" y="310"/>
                  <a:pt x="497" y="310"/>
                  <a:pt x="497" y="310"/>
                </a:cubicBezTo>
                <a:cubicBezTo>
                  <a:pt x="497" y="310"/>
                  <a:pt x="496" y="310"/>
                  <a:pt x="496" y="310"/>
                </a:cubicBezTo>
                <a:cubicBezTo>
                  <a:pt x="496" y="309"/>
                  <a:pt x="496" y="309"/>
                  <a:pt x="496" y="309"/>
                </a:cubicBezTo>
                <a:cubicBezTo>
                  <a:pt x="496" y="309"/>
                  <a:pt x="497" y="308"/>
                  <a:pt x="497" y="307"/>
                </a:cubicBezTo>
                <a:cubicBezTo>
                  <a:pt x="498" y="305"/>
                  <a:pt x="499" y="304"/>
                  <a:pt x="499" y="303"/>
                </a:cubicBezTo>
                <a:cubicBezTo>
                  <a:pt x="499" y="302"/>
                  <a:pt x="498" y="301"/>
                  <a:pt x="497" y="300"/>
                </a:cubicBezTo>
                <a:cubicBezTo>
                  <a:pt x="497" y="301"/>
                  <a:pt x="497" y="301"/>
                  <a:pt x="497" y="301"/>
                </a:cubicBezTo>
                <a:cubicBezTo>
                  <a:pt x="498" y="301"/>
                  <a:pt x="498" y="301"/>
                  <a:pt x="498" y="301"/>
                </a:cubicBezTo>
                <a:cubicBezTo>
                  <a:pt x="497" y="297"/>
                  <a:pt x="494" y="294"/>
                  <a:pt x="492" y="291"/>
                </a:cubicBezTo>
                <a:cubicBezTo>
                  <a:pt x="491" y="290"/>
                  <a:pt x="490" y="289"/>
                  <a:pt x="490" y="288"/>
                </a:cubicBezTo>
                <a:cubicBezTo>
                  <a:pt x="489" y="287"/>
                  <a:pt x="489" y="286"/>
                  <a:pt x="489" y="285"/>
                </a:cubicBezTo>
                <a:cubicBezTo>
                  <a:pt x="489" y="284"/>
                  <a:pt x="489" y="283"/>
                  <a:pt x="490" y="282"/>
                </a:cubicBezTo>
                <a:cubicBezTo>
                  <a:pt x="490" y="282"/>
                  <a:pt x="490" y="282"/>
                  <a:pt x="490" y="282"/>
                </a:cubicBezTo>
                <a:cubicBezTo>
                  <a:pt x="490" y="282"/>
                  <a:pt x="490" y="282"/>
                  <a:pt x="490" y="282"/>
                </a:cubicBezTo>
                <a:cubicBezTo>
                  <a:pt x="491" y="280"/>
                  <a:pt x="492" y="278"/>
                  <a:pt x="493" y="275"/>
                </a:cubicBezTo>
                <a:cubicBezTo>
                  <a:pt x="494" y="273"/>
                  <a:pt x="495" y="270"/>
                  <a:pt x="495" y="267"/>
                </a:cubicBezTo>
                <a:cubicBezTo>
                  <a:pt x="495" y="265"/>
                  <a:pt x="495" y="264"/>
                  <a:pt x="494" y="263"/>
                </a:cubicBezTo>
                <a:cubicBezTo>
                  <a:pt x="493" y="261"/>
                  <a:pt x="492" y="260"/>
                  <a:pt x="490" y="260"/>
                </a:cubicBezTo>
                <a:cubicBezTo>
                  <a:pt x="490" y="260"/>
                  <a:pt x="490" y="260"/>
                  <a:pt x="490" y="260"/>
                </a:cubicBezTo>
                <a:cubicBezTo>
                  <a:pt x="490" y="260"/>
                  <a:pt x="490" y="260"/>
                  <a:pt x="490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0"/>
                  <a:pt x="491" y="260"/>
                  <a:pt x="491" y="260"/>
                </a:cubicBezTo>
                <a:cubicBezTo>
                  <a:pt x="490" y="260"/>
                  <a:pt x="490" y="260"/>
                  <a:pt x="490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0"/>
                  <a:pt x="491" y="260"/>
                  <a:pt x="491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0"/>
                  <a:pt x="491" y="260"/>
                  <a:pt x="491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0"/>
                </a:cubicBezTo>
                <a:cubicBezTo>
                  <a:pt x="492" y="258"/>
                  <a:pt x="493" y="255"/>
                  <a:pt x="493" y="251"/>
                </a:cubicBezTo>
                <a:cubicBezTo>
                  <a:pt x="493" y="250"/>
                  <a:pt x="492" y="249"/>
                  <a:pt x="492" y="248"/>
                </a:cubicBezTo>
                <a:cubicBezTo>
                  <a:pt x="491" y="247"/>
                  <a:pt x="490" y="246"/>
                  <a:pt x="489" y="246"/>
                </a:cubicBezTo>
                <a:cubicBezTo>
                  <a:pt x="489" y="247"/>
                  <a:pt x="489" y="247"/>
                  <a:pt x="489" y="247"/>
                </a:cubicBezTo>
                <a:cubicBezTo>
                  <a:pt x="489" y="246"/>
                  <a:pt x="489" y="246"/>
                  <a:pt x="489" y="246"/>
                </a:cubicBezTo>
                <a:cubicBezTo>
                  <a:pt x="487" y="244"/>
                  <a:pt x="486" y="243"/>
                  <a:pt x="485" y="242"/>
                </a:cubicBezTo>
                <a:cubicBezTo>
                  <a:pt x="485" y="241"/>
                  <a:pt x="484" y="240"/>
                  <a:pt x="483" y="237"/>
                </a:cubicBezTo>
                <a:cubicBezTo>
                  <a:pt x="482" y="238"/>
                  <a:pt x="482" y="238"/>
                  <a:pt x="482" y="238"/>
                </a:cubicBezTo>
                <a:cubicBezTo>
                  <a:pt x="483" y="237"/>
                  <a:pt x="483" y="237"/>
                  <a:pt x="483" y="237"/>
                </a:cubicBezTo>
                <a:cubicBezTo>
                  <a:pt x="483" y="236"/>
                  <a:pt x="483" y="236"/>
                  <a:pt x="483" y="235"/>
                </a:cubicBezTo>
                <a:cubicBezTo>
                  <a:pt x="483" y="234"/>
                  <a:pt x="483" y="233"/>
                  <a:pt x="484" y="233"/>
                </a:cubicBezTo>
                <a:cubicBezTo>
                  <a:pt x="484" y="232"/>
                  <a:pt x="485" y="232"/>
                  <a:pt x="486" y="231"/>
                </a:cubicBezTo>
                <a:cubicBezTo>
                  <a:pt x="486" y="231"/>
                  <a:pt x="487" y="230"/>
                  <a:pt x="487" y="229"/>
                </a:cubicBezTo>
                <a:cubicBezTo>
                  <a:pt x="487" y="229"/>
                  <a:pt x="488" y="228"/>
                  <a:pt x="488" y="227"/>
                </a:cubicBezTo>
                <a:cubicBezTo>
                  <a:pt x="488" y="224"/>
                  <a:pt x="486" y="221"/>
                  <a:pt x="484" y="218"/>
                </a:cubicBezTo>
                <a:cubicBezTo>
                  <a:pt x="482" y="213"/>
                  <a:pt x="477" y="207"/>
                  <a:pt x="472" y="203"/>
                </a:cubicBezTo>
                <a:cubicBezTo>
                  <a:pt x="467" y="199"/>
                  <a:pt x="461" y="196"/>
                  <a:pt x="456" y="196"/>
                </a:cubicBezTo>
                <a:cubicBezTo>
                  <a:pt x="456" y="197"/>
                  <a:pt x="456" y="197"/>
                  <a:pt x="456" y="197"/>
                </a:cubicBezTo>
                <a:cubicBezTo>
                  <a:pt x="458" y="198"/>
                  <a:pt x="458" y="198"/>
                  <a:pt x="458" y="198"/>
                </a:cubicBezTo>
                <a:cubicBezTo>
                  <a:pt x="458" y="196"/>
                  <a:pt x="459" y="193"/>
                  <a:pt x="459" y="190"/>
                </a:cubicBezTo>
                <a:cubicBezTo>
                  <a:pt x="459" y="189"/>
                  <a:pt x="459" y="188"/>
                  <a:pt x="459" y="187"/>
                </a:cubicBezTo>
                <a:cubicBezTo>
                  <a:pt x="460" y="187"/>
                  <a:pt x="460" y="186"/>
                  <a:pt x="460" y="186"/>
                </a:cubicBezTo>
                <a:cubicBezTo>
                  <a:pt x="460" y="186"/>
                  <a:pt x="460" y="186"/>
                  <a:pt x="460" y="186"/>
                </a:cubicBezTo>
                <a:cubicBezTo>
                  <a:pt x="460" y="186"/>
                  <a:pt x="460" y="186"/>
                  <a:pt x="460" y="186"/>
                </a:cubicBezTo>
                <a:cubicBezTo>
                  <a:pt x="460" y="186"/>
                  <a:pt x="460" y="186"/>
                  <a:pt x="460" y="186"/>
                </a:cubicBezTo>
                <a:cubicBezTo>
                  <a:pt x="460" y="185"/>
                  <a:pt x="460" y="185"/>
                  <a:pt x="460" y="185"/>
                </a:cubicBezTo>
                <a:cubicBezTo>
                  <a:pt x="461" y="184"/>
                  <a:pt x="463" y="183"/>
                  <a:pt x="465" y="182"/>
                </a:cubicBezTo>
                <a:cubicBezTo>
                  <a:pt x="467" y="180"/>
                  <a:pt x="469" y="179"/>
                  <a:pt x="470" y="176"/>
                </a:cubicBezTo>
                <a:cubicBezTo>
                  <a:pt x="470" y="176"/>
                  <a:pt x="470" y="176"/>
                  <a:pt x="470" y="176"/>
                </a:cubicBezTo>
                <a:cubicBezTo>
                  <a:pt x="470" y="176"/>
                  <a:pt x="470" y="176"/>
                  <a:pt x="470" y="176"/>
                </a:cubicBezTo>
                <a:cubicBezTo>
                  <a:pt x="471" y="170"/>
                  <a:pt x="473" y="165"/>
                  <a:pt x="473" y="160"/>
                </a:cubicBezTo>
                <a:cubicBezTo>
                  <a:pt x="473" y="156"/>
                  <a:pt x="472" y="153"/>
                  <a:pt x="470" y="149"/>
                </a:cubicBezTo>
                <a:cubicBezTo>
                  <a:pt x="468" y="150"/>
                  <a:pt x="468" y="150"/>
                  <a:pt x="468" y="150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67" y="145"/>
                  <a:pt x="467" y="139"/>
                  <a:pt x="466" y="133"/>
                </a:cubicBezTo>
                <a:cubicBezTo>
                  <a:pt x="465" y="130"/>
                  <a:pt x="465" y="128"/>
                  <a:pt x="464" y="125"/>
                </a:cubicBezTo>
                <a:cubicBezTo>
                  <a:pt x="463" y="123"/>
                  <a:pt x="461" y="120"/>
                  <a:pt x="458" y="119"/>
                </a:cubicBezTo>
                <a:cubicBezTo>
                  <a:pt x="457" y="120"/>
                  <a:pt x="457" y="120"/>
                  <a:pt x="457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8" y="120"/>
                  <a:pt x="458" y="120"/>
                  <a:pt x="458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8" y="120"/>
                  <a:pt x="458" y="120"/>
                  <a:pt x="458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9" y="120"/>
                  <a:pt x="459" y="120"/>
                  <a:pt x="460" y="119"/>
                </a:cubicBezTo>
                <a:cubicBezTo>
                  <a:pt x="461" y="118"/>
                  <a:pt x="461" y="118"/>
                  <a:pt x="461" y="118"/>
                </a:cubicBezTo>
                <a:cubicBezTo>
                  <a:pt x="461" y="118"/>
                  <a:pt x="462" y="117"/>
                  <a:pt x="462" y="117"/>
                </a:cubicBezTo>
                <a:cubicBezTo>
                  <a:pt x="462" y="116"/>
                  <a:pt x="461" y="115"/>
                  <a:pt x="461" y="115"/>
                </a:cubicBezTo>
                <a:cubicBezTo>
                  <a:pt x="460" y="116"/>
                  <a:pt x="460" y="116"/>
                  <a:pt x="460" y="116"/>
                </a:cubicBezTo>
                <a:cubicBezTo>
                  <a:pt x="461" y="115"/>
                  <a:pt x="461" y="115"/>
                  <a:pt x="461" y="115"/>
                </a:cubicBezTo>
                <a:cubicBezTo>
                  <a:pt x="461" y="115"/>
                  <a:pt x="460" y="114"/>
                  <a:pt x="460" y="114"/>
                </a:cubicBezTo>
                <a:cubicBezTo>
                  <a:pt x="459" y="114"/>
                  <a:pt x="459" y="114"/>
                  <a:pt x="458" y="114"/>
                </a:cubicBezTo>
                <a:cubicBezTo>
                  <a:pt x="456" y="114"/>
                  <a:pt x="453" y="115"/>
                  <a:pt x="450" y="115"/>
                </a:cubicBezTo>
                <a:cubicBezTo>
                  <a:pt x="449" y="115"/>
                  <a:pt x="448" y="115"/>
                  <a:pt x="447" y="115"/>
                </a:cubicBezTo>
                <a:cubicBezTo>
                  <a:pt x="447" y="115"/>
                  <a:pt x="447" y="115"/>
                  <a:pt x="447" y="115"/>
                </a:cubicBezTo>
                <a:cubicBezTo>
                  <a:pt x="447" y="115"/>
                  <a:pt x="447" y="115"/>
                  <a:pt x="447" y="115"/>
                </a:cubicBezTo>
                <a:cubicBezTo>
                  <a:pt x="447" y="115"/>
                  <a:pt x="446" y="114"/>
                  <a:pt x="446" y="114"/>
                </a:cubicBezTo>
                <a:cubicBezTo>
                  <a:pt x="445" y="114"/>
                  <a:pt x="444" y="113"/>
                  <a:pt x="443" y="113"/>
                </a:cubicBezTo>
                <a:cubicBezTo>
                  <a:pt x="442" y="112"/>
                  <a:pt x="442" y="111"/>
                  <a:pt x="441" y="111"/>
                </a:cubicBezTo>
                <a:cubicBezTo>
                  <a:pt x="441" y="111"/>
                  <a:pt x="441" y="111"/>
                  <a:pt x="441" y="111"/>
                </a:cubicBezTo>
                <a:cubicBezTo>
                  <a:pt x="441" y="111"/>
                  <a:pt x="441" y="111"/>
                  <a:pt x="441" y="111"/>
                </a:cubicBezTo>
                <a:cubicBezTo>
                  <a:pt x="440" y="110"/>
                  <a:pt x="439" y="109"/>
                  <a:pt x="439" y="109"/>
                </a:cubicBezTo>
                <a:cubicBezTo>
                  <a:pt x="438" y="108"/>
                  <a:pt x="438" y="108"/>
                  <a:pt x="438" y="108"/>
                </a:cubicBezTo>
                <a:cubicBezTo>
                  <a:pt x="438" y="108"/>
                  <a:pt x="438" y="108"/>
                  <a:pt x="438" y="108"/>
                </a:cubicBezTo>
                <a:cubicBezTo>
                  <a:pt x="438" y="107"/>
                  <a:pt x="438" y="107"/>
                  <a:pt x="438" y="106"/>
                </a:cubicBezTo>
                <a:cubicBezTo>
                  <a:pt x="437" y="105"/>
                  <a:pt x="437" y="105"/>
                  <a:pt x="437" y="105"/>
                </a:cubicBezTo>
                <a:cubicBezTo>
                  <a:pt x="438" y="106"/>
                  <a:pt x="438" y="106"/>
                  <a:pt x="438" y="106"/>
                </a:cubicBezTo>
                <a:cubicBezTo>
                  <a:pt x="439" y="105"/>
                  <a:pt x="440" y="105"/>
                  <a:pt x="440" y="104"/>
                </a:cubicBezTo>
                <a:cubicBezTo>
                  <a:pt x="441" y="103"/>
                  <a:pt x="441" y="103"/>
                  <a:pt x="441" y="102"/>
                </a:cubicBezTo>
                <a:cubicBezTo>
                  <a:pt x="441" y="101"/>
                  <a:pt x="441" y="100"/>
                  <a:pt x="440" y="100"/>
                </a:cubicBezTo>
                <a:cubicBezTo>
                  <a:pt x="440" y="100"/>
                  <a:pt x="439" y="99"/>
                  <a:pt x="439" y="99"/>
                </a:cubicBezTo>
                <a:cubicBezTo>
                  <a:pt x="439" y="99"/>
                  <a:pt x="438" y="98"/>
                  <a:pt x="438" y="97"/>
                </a:cubicBezTo>
                <a:cubicBezTo>
                  <a:pt x="438" y="95"/>
                  <a:pt x="438" y="94"/>
                  <a:pt x="438" y="94"/>
                </a:cubicBezTo>
                <a:cubicBezTo>
                  <a:pt x="437" y="93"/>
                  <a:pt x="437" y="93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1"/>
                  <a:pt x="435" y="90"/>
                </a:cubicBezTo>
                <a:cubicBezTo>
                  <a:pt x="435" y="90"/>
                  <a:pt x="435" y="89"/>
                  <a:pt x="435" y="88"/>
                </a:cubicBezTo>
                <a:cubicBezTo>
                  <a:pt x="433" y="87"/>
                  <a:pt x="433" y="87"/>
                  <a:pt x="433" y="87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8"/>
                  <a:pt x="435" y="87"/>
                  <a:pt x="435" y="87"/>
                </a:cubicBezTo>
                <a:cubicBezTo>
                  <a:pt x="435" y="86"/>
                  <a:pt x="435" y="85"/>
                  <a:pt x="434" y="85"/>
                </a:cubicBezTo>
                <a:cubicBezTo>
                  <a:pt x="433" y="84"/>
                  <a:pt x="433" y="83"/>
                  <a:pt x="432" y="83"/>
                </a:cubicBezTo>
                <a:cubicBezTo>
                  <a:pt x="432" y="82"/>
                  <a:pt x="432" y="82"/>
                  <a:pt x="432" y="81"/>
                </a:cubicBezTo>
                <a:cubicBezTo>
                  <a:pt x="432" y="80"/>
                  <a:pt x="431" y="80"/>
                  <a:pt x="431" y="79"/>
                </a:cubicBezTo>
                <a:cubicBezTo>
                  <a:pt x="431" y="79"/>
                  <a:pt x="430" y="79"/>
                  <a:pt x="430" y="79"/>
                </a:cubicBezTo>
                <a:cubicBezTo>
                  <a:pt x="429" y="79"/>
                  <a:pt x="428" y="79"/>
                  <a:pt x="428" y="79"/>
                </a:cubicBezTo>
                <a:cubicBezTo>
                  <a:pt x="426" y="80"/>
                  <a:pt x="423" y="82"/>
                  <a:pt x="421" y="83"/>
                </a:cubicBezTo>
                <a:cubicBezTo>
                  <a:pt x="418" y="85"/>
                  <a:pt x="416" y="86"/>
                  <a:pt x="416" y="86"/>
                </a:cubicBezTo>
                <a:cubicBezTo>
                  <a:pt x="417" y="87"/>
                  <a:pt x="417" y="87"/>
                  <a:pt x="417" y="87"/>
                </a:cubicBezTo>
                <a:cubicBezTo>
                  <a:pt x="418" y="87"/>
                  <a:pt x="418" y="87"/>
                  <a:pt x="418" y="87"/>
                </a:cubicBezTo>
                <a:cubicBezTo>
                  <a:pt x="418" y="87"/>
                  <a:pt x="417" y="85"/>
                  <a:pt x="416" y="83"/>
                </a:cubicBezTo>
                <a:cubicBezTo>
                  <a:pt x="416" y="82"/>
                  <a:pt x="415" y="81"/>
                  <a:pt x="415" y="81"/>
                </a:cubicBezTo>
                <a:cubicBezTo>
                  <a:pt x="415" y="80"/>
                  <a:pt x="415" y="80"/>
                  <a:pt x="415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79"/>
                  <a:pt x="414" y="79"/>
                  <a:pt x="414" y="79"/>
                </a:cubicBezTo>
                <a:cubicBezTo>
                  <a:pt x="414" y="78"/>
                  <a:pt x="414" y="78"/>
                  <a:pt x="414" y="78"/>
                </a:cubicBezTo>
                <a:cubicBezTo>
                  <a:pt x="414" y="78"/>
                  <a:pt x="413" y="78"/>
                  <a:pt x="411" y="77"/>
                </a:cubicBezTo>
                <a:cubicBezTo>
                  <a:pt x="409" y="76"/>
                  <a:pt x="406" y="75"/>
                  <a:pt x="403" y="73"/>
                </a:cubicBezTo>
                <a:cubicBezTo>
                  <a:pt x="402" y="72"/>
                  <a:pt x="400" y="71"/>
                  <a:pt x="400" y="71"/>
                </a:cubicBezTo>
                <a:cubicBezTo>
                  <a:pt x="399" y="70"/>
                  <a:pt x="399" y="70"/>
                  <a:pt x="398" y="70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7" y="70"/>
                  <a:pt x="397" y="70"/>
                  <a:pt x="397" y="70"/>
                </a:cubicBezTo>
                <a:cubicBezTo>
                  <a:pt x="398" y="70"/>
                  <a:pt x="398" y="70"/>
                  <a:pt x="398" y="70"/>
                </a:cubicBezTo>
                <a:cubicBezTo>
                  <a:pt x="398" y="69"/>
                  <a:pt x="398" y="68"/>
                  <a:pt x="398" y="66"/>
                </a:cubicBezTo>
                <a:cubicBezTo>
                  <a:pt x="397" y="64"/>
                  <a:pt x="396" y="62"/>
                  <a:pt x="395" y="60"/>
                </a:cubicBezTo>
                <a:cubicBezTo>
                  <a:pt x="395" y="59"/>
                  <a:pt x="395" y="58"/>
                  <a:pt x="394" y="58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1"/>
                  <a:pt x="394" y="51"/>
                  <a:pt x="394" y="51"/>
                </a:cubicBezTo>
                <a:cubicBezTo>
                  <a:pt x="391" y="56"/>
                  <a:pt x="391" y="56"/>
                  <a:pt x="391" y="56"/>
                </a:cubicBezTo>
                <a:cubicBezTo>
                  <a:pt x="391" y="56"/>
                  <a:pt x="391" y="57"/>
                  <a:pt x="390" y="57"/>
                </a:cubicBezTo>
                <a:cubicBezTo>
                  <a:pt x="389" y="58"/>
                  <a:pt x="388" y="58"/>
                  <a:pt x="387" y="59"/>
                </a:cubicBezTo>
                <a:cubicBezTo>
                  <a:pt x="386" y="60"/>
                  <a:pt x="385" y="60"/>
                  <a:pt x="385" y="61"/>
                </a:cubicBezTo>
                <a:cubicBezTo>
                  <a:pt x="385" y="62"/>
                  <a:pt x="384" y="63"/>
                  <a:pt x="384" y="64"/>
                </a:cubicBezTo>
                <a:cubicBezTo>
                  <a:pt x="384" y="64"/>
                  <a:pt x="384" y="64"/>
                  <a:pt x="384" y="64"/>
                </a:cubicBezTo>
                <a:cubicBezTo>
                  <a:pt x="384" y="64"/>
                  <a:pt x="384" y="64"/>
                  <a:pt x="384" y="64"/>
                </a:cubicBezTo>
                <a:cubicBezTo>
                  <a:pt x="384" y="65"/>
                  <a:pt x="384" y="65"/>
                  <a:pt x="384" y="65"/>
                </a:cubicBezTo>
                <a:cubicBezTo>
                  <a:pt x="384" y="65"/>
                  <a:pt x="384" y="65"/>
                  <a:pt x="384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4" y="65"/>
                  <a:pt x="384" y="65"/>
                  <a:pt x="384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4" y="64"/>
                  <a:pt x="383" y="64"/>
                  <a:pt x="383" y="64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5"/>
                  <a:pt x="381" y="65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0" y="62"/>
                  <a:pt x="380" y="62"/>
                  <a:pt x="380" y="62"/>
                </a:cubicBezTo>
                <a:cubicBezTo>
                  <a:pt x="380" y="62"/>
                  <a:pt x="379" y="62"/>
                  <a:pt x="379" y="62"/>
                </a:cubicBezTo>
                <a:cubicBezTo>
                  <a:pt x="378" y="62"/>
                  <a:pt x="377" y="62"/>
                  <a:pt x="376" y="62"/>
                </a:cubicBezTo>
                <a:cubicBezTo>
                  <a:pt x="375" y="62"/>
                  <a:pt x="374" y="62"/>
                  <a:pt x="373" y="63"/>
                </a:cubicBezTo>
                <a:cubicBezTo>
                  <a:pt x="372" y="63"/>
                  <a:pt x="371" y="64"/>
                  <a:pt x="370" y="65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1" y="64"/>
                  <a:pt x="370" y="64"/>
                  <a:pt x="370" y="64"/>
                </a:cubicBezTo>
                <a:cubicBezTo>
                  <a:pt x="368" y="64"/>
                  <a:pt x="367" y="65"/>
                  <a:pt x="366" y="66"/>
                </a:cubicBezTo>
                <a:cubicBezTo>
                  <a:pt x="365" y="67"/>
                  <a:pt x="364" y="68"/>
                  <a:pt x="363" y="70"/>
                </a:cubicBezTo>
                <a:cubicBezTo>
                  <a:pt x="363" y="72"/>
                  <a:pt x="362" y="73"/>
                  <a:pt x="362" y="74"/>
                </a:cubicBezTo>
                <a:cubicBezTo>
                  <a:pt x="362" y="75"/>
                  <a:pt x="362" y="75"/>
                  <a:pt x="363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3" y="77"/>
                  <a:pt x="364" y="77"/>
                  <a:pt x="364" y="77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63" y="74"/>
                  <a:pt x="362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3"/>
                  <a:pt x="362" y="73"/>
                  <a:pt x="362" y="72"/>
                </a:cubicBezTo>
                <a:cubicBezTo>
                  <a:pt x="362" y="72"/>
                  <a:pt x="363" y="71"/>
                  <a:pt x="363" y="71"/>
                </a:cubicBezTo>
                <a:cubicBezTo>
                  <a:pt x="363" y="70"/>
                  <a:pt x="363" y="70"/>
                  <a:pt x="363" y="69"/>
                </a:cubicBezTo>
                <a:cubicBezTo>
                  <a:pt x="363" y="69"/>
                  <a:pt x="363" y="68"/>
                  <a:pt x="363" y="68"/>
                </a:cubicBezTo>
                <a:cubicBezTo>
                  <a:pt x="362" y="67"/>
                  <a:pt x="362" y="67"/>
                  <a:pt x="361" y="67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8"/>
                  <a:pt x="363" y="68"/>
                  <a:pt x="363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8"/>
                  <a:pt x="363" y="68"/>
                  <a:pt x="363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8"/>
                  <a:pt x="363" y="68"/>
                  <a:pt x="363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8"/>
                  <a:pt x="364" y="68"/>
                </a:cubicBezTo>
                <a:cubicBezTo>
                  <a:pt x="365" y="67"/>
                  <a:pt x="366" y="66"/>
                  <a:pt x="368" y="66"/>
                </a:cubicBezTo>
                <a:cubicBezTo>
                  <a:pt x="369" y="65"/>
                  <a:pt x="371" y="65"/>
                  <a:pt x="371" y="65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2"/>
                  <a:pt x="372" y="62"/>
                  <a:pt x="372" y="62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2"/>
                  <a:pt x="372" y="62"/>
                  <a:pt x="372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2" y="62"/>
                  <a:pt x="372" y="62"/>
                  <a:pt x="372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3" y="64"/>
                  <a:pt x="373" y="63"/>
                </a:cubicBezTo>
                <a:cubicBezTo>
                  <a:pt x="374" y="63"/>
                  <a:pt x="375" y="62"/>
                  <a:pt x="376" y="62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6" y="59"/>
                  <a:pt x="376" y="59"/>
                  <a:pt x="376" y="59"/>
                </a:cubicBezTo>
                <a:cubicBezTo>
                  <a:pt x="376" y="61"/>
                  <a:pt x="376" y="61"/>
                  <a:pt x="376" y="61"/>
                </a:cubicBezTo>
                <a:cubicBezTo>
                  <a:pt x="378" y="61"/>
                  <a:pt x="381" y="62"/>
                  <a:pt x="384" y="62"/>
                </a:cubicBezTo>
                <a:cubicBezTo>
                  <a:pt x="386" y="62"/>
                  <a:pt x="387" y="61"/>
                  <a:pt x="388" y="61"/>
                </a:cubicBezTo>
                <a:cubicBezTo>
                  <a:pt x="390" y="60"/>
                  <a:pt x="391" y="59"/>
                  <a:pt x="391" y="57"/>
                </a:cubicBezTo>
                <a:cubicBezTo>
                  <a:pt x="395" y="46"/>
                  <a:pt x="395" y="46"/>
                  <a:pt x="395" y="46"/>
                </a:cubicBezTo>
                <a:cubicBezTo>
                  <a:pt x="389" y="56"/>
                  <a:pt x="389" y="56"/>
                  <a:pt x="389" y="56"/>
                </a:cubicBezTo>
                <a:cubicBezTo>
                  <a:pt x="389" y="56"/>
                  <a:pt x="388" y="56"/>
                  <a:pt x="388" y="56"/>
                </a:cubicBezTo>
                <a:cubicBezTo>
                  <a:pt x="387" y="57"/>
                  <a:pt x="387" y="57"/>
                  <a:pt x="386" y="57"/>
                </a:cubicBezTo>
                <a:cubicBezTo>
                  <a:pt x="383" y="57"/>
                  <a:pt x="379" y="56"/>
                  <a:pt x="375" y="55"/>
                </a:cubicBezTo>
                <a:cubicBezTo>
                  <a:pt x="375" y="55"/>
                  <a:pt x="375" y="55"/>
                  <a:pt x="375" y="55"/>
                </a:cubicBezTo>
                <a:cubicBezTo>
                  <a:pt x="375" y="55"/>
                  <a:pt x="375" y="55"/>
                  <a:pt x="375" y="55"/>
                </a:cubicBezTo>
                <a:cubicBezTo>
                  <a:pt x="374" y="55"/>
                  <a:pt x="373" y="55"/>
                  <a:pt x="372" y="54"/>
                </a:cubicBezTo>
                <a:cubicBezTo>
                  <a:pt x="371" y="54"/>
                  <a:pt x="369" y="53"/>
                  <a:pt x="368" y="53"/>
                </a:cubicBezTo>
                <a:cubicBezTo>
                  <a:pt x="367" y="53"/>
                  <a:pt x="366" y="54"/>
                  <a:pt x="365" y="55"/>
                </a:cubicBezTo>
                <a:cubicBezTo>
                  <a:pt x="364" y="56"/>
                  <a:pt x="364" y="58"/>
                  <a:pt x="364" y="59"/>
                </a:cubicBezTo>
                <a:cubicBezTo>
                  <a:pt x="364" y="60"/>
                  <a:pt x="364" y="60"/>
                  <a:pt x="363" y="61"/>
                </a:cubicBezTo>
                <a:cubicBezTo>
                  <a:pt x="362" y="62"/>
                  <a:pt x="361" y="63"/>
                  <a:pt x="359" y="63"/>
                </a:cubicBezTo>
                <a:cubicBezTo>
                  <a:pt x="357" y="64"/>
                  <a:pt x="355" y="65"/>
                  <a:pt x="353" y="66"/>
                </a:cubicBezTo>
                <a:cubicBezTo>
                  <a:pt x="353" y="66"/>
                  <a:pt x="353" y="66"/>
                  <a:pt x="353" y="66"/>
                </a:cubicBezTo>
                <a:cubicBezTo>
                  <a:pt x="353" y="66"/>
                  <a:pt x="353" y="66"/>
                  <a:pt x="353" y="66"/>
                </a:cubicBezTo>
                <a:cubicBezTo>
                  <a:pt x="351" y="70"/>
                  <a:pt x="350" y="74"/>
                  <a:pt x="348" y="77"/>
                </a:cubicBezTo>
                <a:cubicBezTo>
                  <a:pt x="347" y="79"/>
                  <a:pt x="347" y="80"/>
                  <a:pt x="346" y="81"/>
                </a:cubicBezTo>
                <a:cubicBezTo>
                  <a:pt x="345" y="82"/>
                  <a:pt x="344" y="82"/>
                  <a:pt x="344" y="82"/>
                </a:cubicBezTo>
                <a:cubicBezTo>
                  <a:pt x="342" y="82"/>
                  <a:pt x="339" y="83"/>
                  <a:pt x="337" y="83"/>
                </a:cubicBezTo>
                <a:cubicBezTo>
                  <a:pt x="335" y="84"/>
                  <a:pt x="333" y="85"/>
                  <a:pt x="331" y="85"/>
                </a:cubicBezTo>
                <a:cubicBezTo>
                  <a:pt x="330" y="85"/>
                  <a:pt x="330" y="85"/>
                  <a:pt x="329" y="84"/>
                </a:cubicBezTo>
                <a:cubicBezTo>
                  <a:pt x="328" y="84"/>
                  <a:pt x="327" y="83"/>
                  <a:pt x="325" y="83"/>
                </a:cubicBezTo>
                <a:cubicBezTo>
                  <a:pt x="324" y="83"/>
                  <a:pt x="324" y="83"/>
                  <a:pt x="323" y="84"/>
                </a:cubicBezTo>
                <a:cubicBezTo>
                  <a:pt x="324" y="85"/>
                  <a:pt x="324" y="85"/>
                  <a:pt x="324" y="85"/>
                </a:cubicBezTo>
                <a:cubicBezTo>
                  <a:pt x="324" y="83"/>
                  <a:pt x="324" y="83"/>
                  <a:pt x="324" y="83"/>
                </a:cubicBezTo>
                <a:cubicBezTo>
                  <a:pt x="323" y="83"/>
                  <a:pt x="323" y="83"/>
                  <a:pt x="323" y="84"/>
                </a:cubicBezTo>
                <a:cubicBezTo>
                  <a:pt x="322" y="84"/>
                  <a:pt x="321" y="84"/>
                  <a:pt x="320" y="85"/>
                </a:cubicBezTo>
                <a:cubicBezTo>
                  <a:pt x="318" y="86"/>
                  <a:pt x="316" y="88"/>
                  <a:pt x="314" y="90"/>
                </a:cubicBezTo>
                <a:cubicBezTo>
                  <a:pt x="314" y="90"/>
                  <a:pt x="313" y="91"/>
                  <a:pt x="312" y="92"/>
                </a:cubicBezTo>
                <a:cubicBezTo>
                  <a:pt x="312" y="93"/>
                  <a:pt x="312" y="93"/>
                  <a:pt x="312" y="93"/>
                </a:cubicBezTo>
                <a:cubicBezTo>
                  <a:pt x="311" y="93"/>
                  <a:pt x="311" y="93"/>
                  <a:pt x="311" y="94"/>
                </a:cubicBezTo>
                <a:cubicBezTo>
                  <a:pt x="311" y="94"/>
                  <a:pt x="311" y="95"/>
                  <a:pt x="312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3" y="96"/>
                  <a:pt x="313" y="96"/>
                  <a:pt x="314" y="96"/>
                </a:cubicBezTo>
                <a:cubicBezTo>
                  <a:pt x="315" y="96"/>
                  <a:pt x="316" y="96"/>
                  <a:pt x="317" y="95"/>
                </a:cubicBezTo>
                <a:cubicBezTo>
                  <a:pt x="318" y="94"/>
                  <a:pt x="319" y="93"/>
                  <a:pt x="320" y="93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89"/>
                  <a:pt x="321" y="89"/>
                  <a:pt x="321" y="89"/>
                </a:cubicBezTo>
                <a:cubicBezTo>
                  <a:pt x="321" y="89"/>
                  <a:pt x="320" y="89"/>
                  <a:pt x="320" y="89"/>
                </a:cubicBezTo>
                <a:cubicBezTo>
                  <a:pt x="319" y="89"/>
                  <a:pt x="318" y="90"/>
                  <a:pt x="317" y="91"/>
                </a:cubicBezTo>
                <a:cubicBezTo>
                  <a:pt x="316" y="93"/>
                  <a:pt x="315" y="95"/>
                  <a:pt x="313" y="97"/>
                </a:cubicBezTo>
                <a:cubicBezTo>
                  <a:pt x="313" y="97"/>
                  <a:pt x="312" y="98"/>
                  <a:pt x="312" y="99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100"/>
                  <a:pt x="311" y="100"/>
                  <a:pt x="311" y="101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3"/>
                  <a:pt x="311" y="104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4"/>
                  <a:pt x="310" y="104"/>
                </a:cubicBezTo>
                <a:cubicBezTo>
                  <a:pt x="310" y="104"/>
                  <a:pt x="309" y="104"/>
                  <a:pt x="307" y="104"/>
                </a:cubicBezTo>
                <a:cubicBezTo>
                  <a:pt x="302" y="104"/>
                  <a:pt x="302" y="104"/>
                  <a:pt x="302" y="104"/>
                </a:cubicBezTo>
                <a:cubicBezTo>
                  <a:pt x="302" y="107"/>
                  <a:pt x="302" y="107"/>
                  <a:pt x="302" y="107"/>
                </a:cubicBezTo>
                <a:cubicBezTo>
                  <a:pt x="302" y="107"/>
                  <a:pt x="303" y="106"/>
                  <a:pt x="303" y="106"/>
                </a:cubicBezTo>
                <a:cubicBezTo>
                  <a:pt x="304" y="105"/>
                  <a:pt x="304" y="105"/>
                  <a:pt x="304" y="105"/>
                </a:cubicBezTo>
                <a:cubicBezTo>
                  <a:pt x="304" y="104"/>
                  <a:pt x="303" y="103"/>
                  <a:pt x="303" y="102"/>
                </a:cubicBezTo>
                <a:cubicBezTo>
                  <a:pt x="302" y="100"/>
                  <a:pt x="300" y="97"/>
                  <a:pt x="299" y="96"/>
                </a:cubicBezTo>
                <a:cubicBezTo>
                  <a:pt x="299" y="95"/>
                  <a:pt x="299" y="95"/>
                  <a:pt x="299" y="95"/>
                </a:cubicBezTo>
                <a:cubicBezTo>
                  <a:pt x="298" y="95"/>
                  <a:pt x="298" y="95"/>
                  <a:pt x="298" y="95"/>
                </a:cubicBezTo>
                <a:cubicBezTo>
                  <a:pt x="297" y="95"/>
                  <a:pt x="295" y="95"/>
                  <a:pt x="292" y="96"/>
                </a:cubicBezTo>
                <a:cubicBezTo>
                  <a:pt x="291" y="96"/>
                  <a:pt x="290" y="96"/>
                  <a:pt x="289" y="96"/>
                </a:cubicBezTo>
                <a:cubicBezTo>
                  <a:pt x="288" y="96"/>
                  <a:pt x="287" y="97"/>
                  <a:pt x="286" y="97"/>
                </a:cubicBezTo>
                <a:cubicBezTo>
                  <a:pt x="287" y="98"/>
                  <a:pt x="287" y="98"/>
                  <a:pt x="287" y="98"/>
                </a:cubicBezTo>
                <a:cubicBezTo>
                  <a:pt x="286" y="97"/>
                  <a:pt x="286" y="97"/>
                  <a:pt x="286" y="97"/>
                </a:cubicBezTo>
                <a:cubicBezTo>
                  <a:pt x="285" y="98"/>
                  <a:pt x="284" y="99"/>
                  <a:pt x="283" y="100"/>
                </a:cubicBezTo>
                <a:cubicBezTo>
                  <a:pt x="282" y="100"/>
                  <a:pt x="282" y="100"/>
                  <a:pt x="281" y="100"/>
                </a:cubicBezTo>
                <a:cubicBezTo>
                  <a:pt x="281" y="101"/>
                  <a:pt x="280" y="101"/>
                  <a:pt x="280" y="102"/>
                </a:cubicBezTo>
                <a:cubicBezTo>
                  <a:pt x="280" y="103"/>
                  <a:pt x="281" y="103"/>
                  <a:pt x="281" y="104"/>
                </a:cubicBezTo>
                <a:cubicBezTo>
                  <a:pt x="282" y="105"/>
                  <a:pt x="283" y="106"/>
                  <a:pt x="286" y="108"/>
                </a:cubicBezTo>
                <a:cubicBezTo>
                  <a:pt x="287" y="107"/>
                  <a:pt x="287" y="107"/>
                  <a:pt x="287" y="107"/>
                </a:cubicBezTo>
                <a:cubicBezTo>
                  <a:pt x="288" y="105"/>
                  <a:pt x="288" y="105"/>
                  <a:pt x="288" y="105"/>
                </a:cubicBezTo>
                <a:cubicBezTo>
                  <a:pt x="287" y="105"/>
                  <a:pt x="286" y="104"/>
                  <a:pt x="284" y="104"/>
                </a:cubicBezTo>
                <a:cubicBezTo>
                  <a:pt x="282" y="104"/>
                  <a:pt x="281" y="105"/>
                  <a:pt x="279" y="106"/>
                </a:cubicBezTo>
                <a:cubicBezTo>
                  <a:pt x="277" y="108"/>
                  <a:pt x="275" y="110"/>
                  <a:pt x="273" y="112"/>
                </a:cubicBezTo>
                <a:cubicBezTo>
                  <a:pt x="272" y="113"/>
                  <a:pt x="271" y="113"/>
                  <a:pt x="270" y="114"/>
                </a:cubicBezTo>
                <a:cubicBezTo>
                  <a:pt x="269" y="114"/>
                  <a:pt x="269" y="115"/>
                  <a:pt x="268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5"/>
                  <a:pt x="269" y="115"/>
                  <a:pt x="269" y="115"/>
                </a:cubicBezTo>
                <a:cubicBezTo>
                  <a:pt x="268" y="115"/>
                  <a:pt x="268" y="115"/>
                  <a:pt x="268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5"/>
                  <a:pt x="269" y="115"/>
                  <a:pt x="269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5"/>
                  <a:pt x="269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70" y="116"/>
                  <a:pt x="271" y="115"/>
                  <a:pt x="272" y="114"/>
                </a:cubicBezTo>
                <a:cubicBezTo>
                  <a:pt x="273" y="112"/>
                  <a:pt x="276" y="110"/>
                  <a:pt x="278" y="109"/>
                </a:cubicBezTo>
                <a:cubicBezTo>
                  <a:pt x="280" y="107"/>
                  <a:pt x="281" y="106"/>
                  <a:pt x="281" y="106"/>
                </a:cubicBezTo>
                <a:cubicBezTo>
                  <a:pt x="282" y="106"/>
                  <a:pt x="282" y="106"/>
                  <a:pt x="282" y="106"/>
                </a:cubicBezTo>
                <a:cubicBezTo>
                  <a:pt x="282" y="105"/>
                  <a:pt x="282" y="105"/>
                  <a:pt x="282" y="105"/>
                </a:cubicBezTo>
                <a:cubicBezTo>
                  <a:pt x="282" y="103"/>
                  <a:pt x="282" y="102"/>
                  <a:pt x="281" y="101"/>
                </a:cubicBezTo>
                <a:cubicBezTo>
                  <a:pt x="281" y="99"/>
                  <a:pt x="280" y="98"/>
                  <a:pt x="279" y="97"/>
                </a:cubicBezTo>
                <a:cubicBezTo>
                  <a:pt x="279" y="96"/>
                  <a:pt x="278" y="95"/>
                  <a:pt x="276" y="93"/>
                </a:cubicBezTo>
                <a:cubicBezTo>
                  <a:pt x="275" y="94"/>
                  <a:pt x="275" y="94"/>
                  <a:pt x="275" y="94"/>
                </a:cubicBezTo>
                <a:cubicBezTo>
                  <a:pt x="276" y="95"/>
                  <a:pt x="276" y="95"/>
                  <a:pt x="276" y="95"/>
                </a:cubicBezTo>
                <a:cubicBezTo>
                  <a:pt x="276" y="95"/>
                  <a:pt x="279" y="93"/>
                  <a:pt x="282" y="91"/>
                </a:cubicBezTo>
                <a:cubicBezTo>
                  <a:pt x="284" y="90"/>
                  <a:pt x="285" y="88"/>
                  <a:pt x="287" y="88"/>
                </a:cubicBezTo>
                <a:cubicBezTo>
                  <a:pt x="287" y="87"/>
                  <a:pt x="288" y="87"/>
                  <a:pt x="288" y="87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91" y="85"/>
                  <a:pt x="292" y="84"/>
                  <a:pt x="293" y="83"/>
                </a:cubicBezTo>
                <a:cubicBezTo>
                  <a:pt x="294" y="82"/>
                  <a:pt x="294" y="81"/>
                  <a:pt x="294" y="80"/>
                </a:cubicBezTo>
                <a:cubicBezTo>
                  <a:pt x="294" y="79"/>
                  <a:pt x="294" y="78"/>
                  <a:pt x="293" y="77"/>
                </a:cubicBezTo>
                <a:cubicBezTo>
                  <a:pt x="293" y="76"/>
                  <a:pt x="293" y="75"/>
                  <a:pt x="293" y="74"/>
                </a:cubicBezTo>
                <a:cubicBezTo>
                  <a:pt x="293" y="72"/>
                  <a:pt x="293" y="70"/>
                  <a:pt x="293" y="70"/>
                </a:cubicBezTo>
                <a:cubicBezTo>
                  <a:pt x="293" y="69"/>
                  <a:pt x="293" y="69"/>
                  <a:pt x="293" y="69"/>
                </a:cubicBezTo>
                <a:cubicBezTo>
                  <a:pt x="293" y="69"/>
                  <a:pt x="294" y="69"/>
                  <a:pt x="295" y="68"/>
                </a:cubicBezTo>
                <a:cubicBezTo>
                  <a:pt x="296" y="68"/>
                  <a:pt x="296" y="67"/>
                  <a:pt x="297" y="65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7" y="65"/>
                  <a:pt x="297" y="65"/>
                  <a:pt x="297" y="65"/>
                </a:cubicBezTo>
                <a:cubicBezTo>
                  <a:pt x="297" y="65"/>
                  <a:pt x="297" y="65"/>
                  <a:pt x="297" y="64"/>
                </a:cubicBezTo>
                <a:cubicBezTo>
                  <a:pt x="297" y="64"/>
                  <a:pt x="297" y="63"/>
                  <a:pt x="296" y="63"/>
                </a:cubicBezTo>
                <a:cubicBezTo>
                  <a:pt x="296" y="62"/>
                  <a:pt x="295" y="62"/>
                  <a:pt x="295" y="62"/>
                </a:cubicBezTo>
                <a:cubicBezTo>
                  <a:pt x="294" y="62"/>
                  <a:pt x="293" y="62"/>
                  <a:pt x="293" y="63"/>
                </a:cubicBezTo>
                <a:cubicBezTo>
                  <a:pt x="291" y="63"/>
                  <a:pt x="290" y="64"/>
                  <a:pt x="289" y="64"/>
                </a:cubicBezTo>
                <a:cubicBezTo>
                  <a:pt x="289" y="64"/>
                  <a:pt x="288" y="64"/>
                  <a:pt x="288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6"/>
                  <a:pt x="287" y="66"/>
                  <a:pt x="287" y="66"/>
                </a:cubicBezTo>
                <a:cubicBezTo>
                  <a:pt x="288" y="65"/>
                  <a:pt x="288" y="65"/>
                  <a:pt x="288" y="65"/>
                </a:cubicBezTo>
                <a:cubicBezTo>
                  <a:pt x="288" y="65"/>
                  <a:pt x="287" y="64"/>
                  <a:pt x="285" y="64"/>
                </a:cubicBezTo>
                <a:cubicBezTo>
                  <a:pt x="283" y="64"/>
                  <a:pt x="281" y="65"/>
                  <a:pt x="278" y="68"/>
                </a:cubicBezTo>
                <a:cubicBezTo>
                  <a:pt x="279" y="69"/>
                  <a:pt x="279" y="69"/>
                  <a:pt x="279" y="69"/>
                </a:cubicBezTo>
                <a:cubicBezTo>
                  <a:pt x="278" y="68"/>
                  <a:pt x="278" y="68"/>
                  <a:pt x="278" y="68"/>
                </a:cubicBezTo>
                <a:cubicBezTo>
                  <a:pt x="276" y="69"/>
                  <a:pt x="275" y="69"/>
                  <a:pt x="275" y="69"/>
                </a:cubicBezTo>
                <a:cubicBezTo>
                  <a:pt x="275" y="69"/>
                  <a:pt x="275" y="69"/>
                  <a:pt x="274" y="69"/>
                </a:cubicBezTo>
                <a:cubicBezTo>
                  <a:pt x="273" y="68"/>
                  <a:pt x="271" y="66"/>
                  <a:pt x="267" y="65"/>
                </a:cubicBezTo>
                <a:cubicBezTo>
                  <a:pt x="267" y="66"/>
                  <a:pt x="267" y="66"/>
                  <a:pt x="267" y="66"/>
                </a:cubicBezTo>
                <a:cubicBezTo>
                  <a:pt x="268" y="65"/>
                  <a:pt x="268" y="65"/>
                  <a:pt x="268" y="65"/>
                </a:cubicBezTo>
                <a:cubicBezTo>
                  <a:pt x="266" y="64"/>
                  <a:pt x="264" y="62"/>
                  <a:pt x="262" y="61"/>
                </a:cubicBezTo>
                <a:cubicBezTo>
                  <a:pt x="260" y="60"/>
                  <a:pt x="257" y="59"/>
                  <a:pt x="255" y="58"/>
                </a:cubicBezTo>
                <a:cubicBezTo>
                  <a:pt x="255" y="58"/>
                  <a:pt x="255" y="58"/>
                  <a:pt x="255" y="58"/>
                </a:cubicBezTo>
                <a:cubicBezTo>
                  <a:pt x="255" y="58"/>
                  <a:pt x="255" y="58"/>
                  <a:pt x="255" y="58"/>
                </a:cubicBezTo>
                <a:cubicBezTo>
                  <a:pt x="254" y="58"/>
                  <a:pt x="253" y="58"/>
                  <a:pt x="253" y="58"/>
                </a:cubicBezTo>
                <a:cubicBezTo>
                  <a:pt x="251" y="57"/>
                  <a:pt x="249" y="58"/>
                  <a:pt x="248" y="60"/>
                </a:cubicBezTo>
                <a:cubicBezTo>
                  <a:pt x="247" y="61"/>
                  <a:pt x="246" y="64"/>
                  <a:pt x="246" y="65"/>
                </a:cubicBezTo>
                <a:cubicBezTo>
                  <a:pt x="245" y="66"/>
                  <a:pt x="245" y="67"/>
                  <a:pt x="245" y="67"/>
                </a:cubicBezTo>
                <a:cubicBezTo>
                  <a:pt x="244" y="67"/>
                  <a:pt x="244" y="67"/>
                  <a:pt x="244" y="67"/>
                </a:cubicBezTo>
                <a:cubicBezTo>
                  <a:pt x="244" y="69"/>
                  <a:pt x="244" y="69"/>
                  <a:pt x="244" y="69"/>
                </a:cubicBezTo>
                <a:cubicBezTo>
                  <a:pt x="245" y="69"/>
                  <a:pt x="245" y="69"/>
                  <a:pt x="245" y="69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7"/>
                  <a:pt x="247" y="57"/>
                  <a:pt x="246" y="56"/>
                </a:cubicBezTo>
                <a:cubicBezTo>
                  <a:pt x="246" y="55"/>
                  <a:pt x="245" y="55"/>
                  <a:pt x="244" y="54"/>
                </a:cubicBezTo>
                <a:cubicBezTo>
                  <a:pt x="243" y="54"/>
                  <a:pt x="243" y="54"/>
                  <a:pt x="242" y="54"/>
                </a:cubicBezTo>
                <a:cubicBezTo>
                  <a:pt x="240" y="54"/>
                  <a:pt x="238" y="54"/>
                  <a:pt x="236" y="55"/>
                </a:cubicBezTo>
                <a:cubicBezTo>
                  <a:pt x="234" y="55"/>
                  <a:pt x="232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0" y="57"/>
                  <a:pt x="230" y="57"/>
                  <a:pt x="230" y="57"/>
                </a:cubicBezTo>
                <a:cubicBezTo>
                  <a:pt x="230" y="58"/>
                  <a:pt x="230" y="58"/>
                  <a:pt x="230" y="58"/>
                </a:cubicBezTo>
                <a:cubicBezTo>
                  <a:pt x="231" y="58"/>
                  <a:pt x="231" y="58"/>
                  <a:pt x="231" y="58"/>
                </a:cubicBezTo>
                <a:cubicBezTo>
                  <a:pt x="232" y="58"/>
                  <a:pt x="233" y="57"/>
                  <a:pt x="234" y="56"/>
                </a:cubicBezTo>
                <a:cubicBezTo>
                  <a:pt x="237" y="53"/>
                  <a:pt x="239" y="48"/>
                  <a:pt x="239" y="42"/>
                </a:cubicBezTo>
                <a:cubicBezTo>
                  <a:pt x="239" y="40"/>
                  <a:pt x="239" y="37"/>
                  <a:pt x="237" y="35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6" y="39"/>
                  <a:pt x="237" y="39"/>
                  <a:pt x="237" y="39"/>
                </a:cubicBezTo>
                <a:cubicBezTo>
                  <a:pt x="238" y="39"/>
                  <a:pt x="238" y="39"/>
                  <a:pt x="238" y="39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39" y="37"/>
                  <a:pt x="239" y="37"/>
                  <a:pt x="239" y="37"/>
                </a:cubicBezTo>
                <a:cubicBezTo>
                  <a:pt x="239" y="35"/>
                  <a:pt x="239" y="34"/>
                  <a:pt x="238" y="33"/>
                </a:cubicBezTo>
                <a:cubicBezTo>
                  <a:pt x="238" y="31"/>
                  <a:pt x="237" y="30"/>
                  <a:pt x="237" y="30"/>
                </a:cubicBezTo>
                <a:cubicBezTo>
                  <a:pt x="236" y="31"/>
                  <a:pt x="236" y="31"/>
                  <a:pt x="236" y="31"/>
                </a:cubicBezTo>
                <a:cubicBezTo>
                  <a:pt x="237" y="31"/>
                  <a:pt x="237" y="31"/>
                  <a:pt x="237" y="31"/>
                </a:cubicBezTo>
                <a:cubicBezTo>
                  <a:pt x="237" y="29"/>
                  <a:pt x="237" y="28"/>
                  <a:pt x="237" y="28"/>
                </a:cubicBezTo>
                <a:cubicBezTo>
                  <a:pt x="237" y="27"/>
                  <a:pt x="236" y="27"/>
                  <a:pt x="236" y="26"/>
                </a:cubicBezTo>
                <a:cubicBezTo>
                  <a:pt x="235" y="26"/>
                  <a:pt x="235" y="26"/>
                  <a:pt x="235" y="26"/>
                </a:cubicBezTo>
                <a:cubicBezTo>
                  <a:pt x="234" y="26"/>
                  <a:pt x="233" y="26"/>
                  <a:pt x="233" y="27"/>
                </a:cubicBezTo>
                <a:cubicBezTo>
                  <a:pt x="232" y="27"/>
                  <a:pt x="231" y="27"/>
                  <a:pt x="231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9"/>
                  <a:pt x="230" y="29"/>
                  <a:pt x="230" y="29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9"/>
                  <a:pt x="230" y="29"/>
                  <a:pt x="230" y="29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29" y="28"/>
                  <a:pt x="229" y="28"/>
                  <a:pt x="229" y="28"/>
                </a:cubicBezTo>
                <a:cubicBezTo>
                  <a:pt x="228" y="28"/>
                  <a:pt x="227" y="28"/>
                  <a:pt x="226" y="27"/>
                </a:cubicBezTo>
                <a:cubicBezTo>
                  <a:pt x="224" y="26"/>
                  <a:pt x="222" y="24"/>
                  <a:pt x="221" y="23"/>
                </a:cubicBezTo>
                <a:cubicBezTo>
                  <a:pt x="220" y="22"/>
                  <a:pt x="219" y="22"/>
                  <a:pt x="218" y="21"/>
                </a:cubicBezTo>
                <a:cubicBezTo>
                  <a:pt x="217" y="20"/>
                  <a:pt x="217" y="20"/>
                  <a:pt x="216" y="20"/>
                </a:cubicBezTo>
                <a:cubicBezTo>
                  <a:pt x="216" y="21"/>
                  <a:pt x="216" y="21"/>
                  <a:pt x="216" y="21"/>
                </a:cubicBezTo>
                <a:cubicBezTo>
                  <a:pt x="217" y="21"/>
                  <a:pt x="217" y="21"/>
                  <a:pt x="217" y="21"/>
                </a:cubicBezTo>
                <a:cubicBezTo>
                  <a:pt x="217" y="21"/>
                  <a:pt x="217" y="21"/>
                  <a:pt x="216" y="20"/>
                </a:cubicBezTo>
                <a:cubicBezTo>
                  <a:pt x="216" y="20"/>
                  <a:pt x="216" y="20"/>
                  <a:pt x="215" y="20"/>
                </a:cubicBezTo>
                <a:cubicBezTo>
                  <a:pt x="215" y="20"/>
                  <a:pt x="214" y="20"/>
                  <a:pt x="214" y="20"/>
                </a:cubicBezTo>
                <a:cubicBezTo>
                  <a:pt x="213" y="21"/>
                  <a:pt x="211" y="22"/>
                  <a:pt x="210" y="23"/>
                </a:cubicBezTo>
                <a:cubicBezTo>
                  <a:pt x="209" y="24"/>
                  <a:pt x="208" y="24"/>
                  <a:pt x="208" y="24"/>
                </a:cubicBezTo>
                <a:cubicBezTo>
                  <a:pt x="209" y="26"/>
                  <a:pt x="209" y="26"/>
                  <a:pt x="209" y="26"/>
                </a:cubicBezTo>
                <a:cubicBezTo>
                  <a:pt x="210" y="25"/>
                  <a:pt x="210" y="25"/>
                  <a:pt x="210" y="25"/>
                </a:cubicBezTo>
                <a:cubicBezTo>
                  <a:pt x="210" y="24"/>
                  <a:pt x="210" y="23"/>
                  <a:pt x="209" y="22"/>
                </a:cubicBezTo>
                <a:cubicBezTo>
                  <a:pt x="209" y="21"/>
                  <a:pt x="209" y="21"/>
                  <a:pt x="208" y="20"/>
                </a:cubicBezTo>
                <a:cubicBezTo>
                  <a:pt x="208" y="20"/>
                  <a:pt x="208" y="20"/>
                  <a:pt x="207" y="20"/>
                </a:cubicBezTo>
                <a:cubicBezTo>
                  <a:pt x="206" y="20"/>
                  <a:pt x="205" y="20"/>
                  <a:pt x="205" y="21"/>
                </a:cubicBezTo>
                <a:cubicBezTo>
                  <a:pt x="204" y="21"/>
                  <a:pt x="204" y="22"/>
                  <a:pt x="203" y="23"/>
                </a:cubicBezTo>
                <a:cubicBezTo>
                  <a:pt x="203" y="23"/>
                  <a:pt x="202" y="24"/>
                  <a:pt x="201" y="24"/>
                </a:cubicBezTo>
                <a:cubicBezTo>
                  <a:pt x="202" y="26"/>
                  <a:pt x="202" y="26"/>
                  <a:pt x="202" y="26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1" y="24"/>
                  <a:pt x="201" y="24"/>
                  <a:pt x="201" y="24"/>
                </a:cubicBezTo>
                <a:cubicBezTo>
                  <a:pt x="200" y="24"/>
                  <a:pt x="200" y="24"/>
                  <a:pt x="199" y="24"/>
                </a:cubicBezTo>
                <a:cubicBezTo>
                  <a:pt x="199" y="23"/>
                  <a:pt x="199" y="22"/>
                  <a:pt x="198" y="21"/>
                </a:cubicBezTo>
                <a:cubicBezTo>
                  <a:pt x="198" y="21"/>
                  <a:pt x="198" y="20"/>
                  <a:pt x="197" y="20"/>
                </a:cubicBezTo>
                <a:cubicBezTo>
                  <a:pt x="197" y="19"/>
                  <a:pt x="196" y="18"/>
                  <a:pt x="195" y="18"/>
                </a:cubicBezTo>
                <a:cubicBezTo>
                  <a:pt x="195" y="20"/>
                  <a:pt x="195" y="20"/>
                  <a:pt x="195" y="20"/>
                </a:cubicBezTo>
                <a:cubicBezTo>
                  <a:pt x="196" y="18"/>
                  <a:pt x="196" y="18"/>
                  <a:pt x="196" y="18"/>
                </a:cubicBezTo>
                <a:cubicBezTo>
                  <a:pt x="189" y="16"/>
                  <a:pt x="183" y="14"/>
                  <a:pt x="177" y="14"/>
                </a:cubicBezTo>
                <a:cubicBezTo>
                  <a:pt x="175" y="14"/>
                  <a:pt x="174" y="14"/>
                  <a:pt x="172" y="15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72" y="15"/>
                  <a:pt x="172" y="15"/>
                  <a:pt x="172" y="15"/>
                </a:cubicBezTo>
                <a:cubicBezTo>
                  <a:pt x="171" y="15"/>
                  <a:pt x="171" y="14"/>
                  <a:pt x="170" y="14"/>
                </a:cubicBezTo>
                <a:cubicBezTo>
                  <a:pt x="169" y="14"/>
                  <a:pt x="169" y="14"/>
                  <a:pt x="169" y="14"/>
                </a:cubicBezTo>
                <a:cubicBezTo>
                  <a:pt x="169" y="13"/>
                  <a:pt x="168" y="13"/>
                  <a:pt x="168" y="13"/>
                </a:cubicBezTo>
                <a:cubicBezTo>
                  <a:pt x="167" y="13"/>
                  <a:pt x="166" y="14"/>
                  <a:pt x="166" y="14"/>
                </a:cubicBezTo>
                <a:cubicBezTo>
                  <a:pt x="165" y="15"/>
                  <a:pt x="165" y="16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8"/>
                  <a:pt x="164" y="19"/>
                </a:cubicBezTo>
                <a:cubicBezTo>
                  <a:pt x="164" y="21"/>
                  <a:pt x="165" y="24"/>
                  <a:pt x="166" y="26"/>
                </a:cubicBezTo>
                <a:cubicBezTo>
                  <a:pt x="167" y="27"/>
                  <a:pt x="167" y="28"/>
                  <a:pt x="168" y="29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0" y="32"/>
                  <a:pt x="170" y="32"/>
                  <a:pt x="170" y="32"/>
                </a:cubicBezTo>
                <a:cubicBezTo>
                  <a:pt x="170" y="32"/>
                  <a:pt x="170" y="32"/>
                  <a:pt x="171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0" y="32"/>
                  <a:pt x="170" y="32"/>
                  <a:pt x="170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2"/>
                  <a:pt x="169" y="32"/>
                  <a:pt x="170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9" y="33"/>
                  <a:pt x="169" y="34"/>
                </a:cubicBezTo>
                <a:cubicBezTo>
                  <a:pt x="171" y="38"/>
                  <a:pt x="173" y="45"/>
                  <a:pt x="173" y="45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175" y="46"/>
                  <a:pt x="177" y="47"/>
                  <a:pt x="179" y="48"/>
                </a:cubicBezTo>
                <a:cubicBezTo>
                  <a:pt x="180" y="48"/>
                  <a:pt x="181" y="48"/>
                  <a:pt x="181" y="49"/>
                </a:cubicBezTo>
                <a:cubicBezTo>
                  <a:pt x="182" y="49"/>
                  <a:pt x="182" y="49"/>
                  <a:pt x="182" y="49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2" y="49"/>
                  <a:pt x="182" y="49"/>
                  <a:pt x="182" y="49"/>
                </a:cubicBezTo>
                <a:cubicBezTo>
                  <a:pt x="182" y="49"/>
                  <a:pt x="181" y="49"/>
                  <a:pt x="180" y="49"/>
                </a:cubicBezTo>
                <a:cubicBezTo>
                  <a:pt x="179" y="49"/>
                  <a:pt x="178" y="49"/>
                  <a:pt x="177" y="49"/>
                </a:cubicBezTo>
                <a:cubicBezTo>
                  <a:pt x="175" y="49"/>
                  <a:pt x="174" y="49"/>
                  <a:pt x="173" y="50"/>
                </a:cubicBezTo>
                <a:cubicBezTo>
                  <a:pt x="173" y="50"/>
                  <a:pt x="172" y="51"/>
                  <a:pt x="172" y="52"/>
                </a:cubicBezTo>
                <a:cubicBezTo>
                  <a:pt x="172" y="52"/>
                  <a:pt x="172" y="53"/>
                  <a:pt x="172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5"/>
                  <a:pt x="173" y="56"/>
                  <a:pt x="173" y="57"/>
                </a:cubicBezTo>
                <a:cubicBezTo>
                  <a:pt x="174" y="57"/>
                  <a:pt x="175" y="57"/>
                  <a:pt x="176" y="57"/>
                </a:cubicBezTo>
                <a:cubicBezTo>
                  <a:pt x="178" y="57"/>
                  <a:pt x="180" y="56"/>
                  <a:pt x="181" y="56"/>
                </a:cubicBezTo>
                <a:cubicBezTo>
                  <a:pt x="183" y="55"/>
                  <a:pt x="184" y="54"/>
                  <a:pt x="184" y="54"/>
                </a:cubicBezTo>
                <a:cubicBezTo>
                  <a:pt x="183" y="53"/>
                  <a:pt x="183" y="53"/>
                  <a:pt x="183" y="53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82" y="52"/>
                  <a:pt x="179" y="57"/>
                  <a:pt x="176" y="61"/>
                </a:cubicBezTo>
                <a:cubicBezTo>
                  <a:pt x="177" y="62"/>
                  <a:pt x="177" y="62"/>
                  <a:pt x="177" y="62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78" y="61"/>
                  <a:pt x="173" y="60"/>
                  <a:pt x="169" y="60"/>
                </a:cubicBezTo>
                <a:cubicBezTo>
                  <a:pt x="168" y="60"/>
                  <a:pt x="167" y="60"/>
                  <a:pt x="166" y="60"/>
                </a:cubicBezTo>
                <a:cubicBezTo>
                  <a:pt x="165" y="60"/>
                  <a:pt x="165" y="60"/>
                  <a:pt x="164" y="61"/>
                </a:cubicBezTo>
                <a:cubicBezTo>
                  <a:pt x="164" y="61"/>
                  <a:pt x="164" y="62"/>
                  <a:pt x="164" y="63"/>
                </a:cubicBezTo>
                <a:cubicBezTo>
                  <a:pt x="164" y="63"/>
                  <a:pt x="164" y="64"/>
                  <a:pt x="164" y="64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6" y="65"/>
                  <a:pt x="166" y="65"/>
                  <a:pt x="166" y="65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4" y="64"/>
                  <a:pt x="162" y="65"/>
                  <a:pt x="161" y="66"/>
                </a:cubicBezTo>
                <a:cubicBezTo>
                  <a:pt x="160" y="66"/>
                  <a:pt x="160" y="67"/>
                  <a:pt x="160" y="69"/>
                </a:cubicBezTo>
                <a:cubicBezTo>
                  <a:pt x="160" y="69"/>
                  <a:pt x="160" y="70"/>
                  <a:pt x="160" y="70"/>
                </a:cubicBezTo>
                <a:cubicBezTo>
                  <a:pt x="161" y="71"/>
                  <a:pt x="162" y="72"/>
                  <a:pt x="162" y="72"/>
                </a:cubicBezTo>
                <a:cubicBezTo>
                  <a:pt x="165" y="73"/>
                  <a:pt x="169" y="74"/>
                  <a:pt x="173" y="74"/>
                </a:cubicBezTo>
                <a:cubicBezTo>
                  <a:pt x="175" y="74"/>
                  <a:pt x="177" y="74"/>
                  <a:pt x="178" y="73"/>
                </a:cubicBezTo>
                <a:cubicBezTo>
                  <a:pt x="179" y="73"/>
                  <a:pt x="180" y="73"/>
                  <a:pt x="180" y="72"/>
                </a:cubicBezTo>
                <a:cubicBezTo>
                  <a:pt x="181" y="72"/>
                  <a:pt x="182" y="71"/>
                  <a:pt x="182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8" y="71"/>
                  <a:pt x="178" y="71"/>
                  <a:pt x="178" y="72"/>
                </a:cubicBezTo>
                <a:cubicBezTo>
                  <a:pt x="177" y="72"/>
                  <a:pt x="176" y="73"/>
                  <a:pt x="175" y="74"/>
                </a:cubicBezTo>
                <a:cubicBezTo>
                  <a:pt x="174" y="75"/>
                  <a:pt x="173" y="75"/>
                  <a:pt x="173" y="76"/>
                </a:cubicBezTo>
                <a:cubicBezTo>
                  <a:pt x="173" y="77"/>
                  <a:pt x="172" y="78"/>
                  <a:pt x="172" y="79"/>
                </a:cubicBezTo>
                <a:cubicBezTo>
                  <a:pt x="172" y="81"/>
                  <a:pt x="173" y="82"/>
                  <a:pt x="173" y="84"/>
                </a:cubicBezTo>
                <a:cubicBezTo>
                  <a:pt x="175" y="83"/>
                  <a:pt x="175" y="83"/>
                  <a:pt x="175" y="83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173" y="84"/>
                  <a:pt x="174" y="85"/>
                  <a:pt x="174" y="86"/>
                </a:cubicBezTo>
                <a:cubicBezTo>
                  <a:pt x="175" y="86"/>
                  <a:pt x="176" y="87"/>
                  <a:pt x="177" y="88"/>
                </a:cubicBezTo>
                <a:cubicBezTo>
                  <a:pt x="178" y="88"/>
                  <a:pt x="178" y="89"/>
                  <a:pt x="179" y="90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0" y="91"/>
                  <a:pt x="180" y="91"/>
                  <a:pt x="180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79" y="92"/>
                  <a:pt x="178" y="92"/>
                </a:cubicBezTo>
                <a:cubicBezTo>
                  <a:pt x="177" y="92"/>
                  <a:pt x="175" y="92"/>
                  <a:pt x="174" y="93"/>
                </a:cubicBezTo>
                <a:cubicBezTo>
                  <a:pt x="173" y="94"/>
                  <a:pt x="173" y="95"/>
                  <a:pt x="173" y="95"/>
                </a:cubicBezTo>
                <a:cubicBezTo>
                  <a:pt x="173" y="97"/>
                  <a:pt x="174" y="98"/>
                  <a:pt x="174" y="99"/>
                </a:cubicBezTo>
                <a:cubicBezTo>
                  <a:pt x="175" y="100"/>
                  <a:pt x="176" y="100"/>
                  <a:pt x="176" y="101"/>
                </a:cubicBezTo>
                <a:cubicBezTo>
                  <a:pt x="177" y="100"/>
                  <a:pt x="177" y="100"/>
                  <a:pt x="177" y="100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3"/>
                  <a:pt x="178" y="105"/>
                  <a:pt x="179" y="107"/>
                </a:cubicBezTo>
                <a:cubicBezTo>
                  <a:pt x="181" y="108"/>
                  <a:pt x="183" y="108"/>
                  <a:pt x="185" y="108"/>
                </a:cubicBezTo>
                <a:cubicBezTo>
                  <a:pt x="188" y="108"/>
                  <a:pt x="190" y="108"/>
                  <a:pt x="192" y="108"/>
                </a:cubicBezTo>
                <a:cubicBezTo>
                  <a:pt x="193" y="108"/>
                  <a:pt x="194" y="108"/>
                  <a:pt x="195" y="108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7" y="109"/>
                  <a:pt x="199" y="110"/>
                  <a:pt x="200" y="111"/>
                </a:cubicBezTo>
                <a:cubicBezTo>
                  <a:pt x="202" y="113"/>
                  <a:pt x="203" y="115"/>
                  <a:pt x="205" y="118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5" y="118"/>
                  <a:pt x="205" y="118"/>
                  <a:pt x="205" y="118"/>
                </a:cubicBezTo>
                <a:cubicBezTo>
                  <a:pt x="206" y="120"/>
                  <a:pt x="208" y="126"/>
                  <a:pt x="212" y="130"/>
                </a:cubicBezTo>
                <a:cubicBezTo>
                  <a:pt x="213" y="132"/>
                  <a:pt x="215" y="135"/>
                  <a:pt x="217" y="136"/>
                </a:cubicBezTo>
                <a:cubicBezTo>
                  <a:pt x="219" y="138"/>
                  <a:pt x="221" y="139"/>
                  <a:pt x="224" y="139"/>
                </a:cubicBezTo>
                <a:cubicBezTo>
                  <a:pt x="224" y="139"/>
                  <a:pt x="225" y="139"/>
                  <a:pt x="225" y="139"/>
                </a:cubicBezTo>
                <a:cubicBezTo>
                  <a:pt x="225" y="136"/>
                  <a:pt x="225" y="136"/>
                  <a:pt x="225" y="136"/>
                </a:cubicBezTo>
                <a:cubicBezTo>
                  <a:pt x="224" y="136"/>
                  <a:pt x="223" y="136"/>
                  <a:pt x="223" y="136"/>
                </a:cubicBezTo>
                <a:cubicBezTo>
                  <a:pt x="218" y="136"/>
                  <a:pt x="214" y="134"/>
                  <a:pt x="211" y="130"/>
                </a:cubicBezTo>
                <a:cubicBezTo>
                  <a:pt x="208" y="126"/>
                  <a:pt x="205" y="121"/>
                  <a:pt x="203" y="116"/>
                </a:cubicBezTo>
                <a:cubicBezTo>
                  <a:pt x="202" y="116"/>
                  <a:pt x="202" y="116"/>
                  <a:pt x="202" y="116"/>
                </a:cubicBezTo>
                <a:cubicBezTo>
                  <a:pt x="203" y="116"/>
                  <a:pt x="203" y="116"/>
                  <a:pt x="203" y="116"/>
                </a:cubicBezTo>
                <a:cubicBezTo>
                  <a:pt x="203" y="113"/>
                  <a:pt x="201" y="111"/>
                  <a:pt x="200" y="109"/>
                </a:cubicBezTo>
                <a:cubicBezTo>
                  <a:pt x="198" y="108"/>
                  <a:pt x="196" y="108"/>
                  <a:pt x="195" y="108"/>
                </a:cubicBezTo>
                <a:cubicBezTo>
                  <a:pt x="192" y="108"/>
                  <a:pt x="189" y="109"/>
                  <a:pt x="186" y="109"/>
                </a:cubicBezTo>
                <a:cubicBezTo>
                  <a:pt x="184" y="110"/>
                  <a:pt x="181" y="111"/>
                  <a:pt x="179" y="111"/>
                </a:cubicBezTo>
                <a:cubicBezTo>
                  <a:pt x="177" y="111"/>
                  <a:pt x="176" y="111"/>
                  <a:pt x="175" y="111"/>
                </a:cubicBezTo>
                <a:cubicBezTo>
                  <a:pt x="175" y="111"/>
                  <a:pt x="175" y="111"/>
                  <a:pt x="175" y="111"/>
                </a:cubicBezTo>
                <a:cubicBezTo>
                  <a:pt x="173" y="109"/>
                  <a:pt x="171" y="108"/>
                  <a:pt x="169" y="108"/>
                </a:cubicBezTo>
                <a:cubicBezTo>
                  <a:pt x="168" y="107"/>
                  <a:pt x="167" y="107"/>
                  <a:pt x="165" y="107"/>
                </a:cubicBezTo>
                <a:cubicBezTo>
                  <a:pt x="165" y="107"/>
                  <a:pt x="164" y="107"/>
                  <a:pt x="163" y="107"/>
                </a:cubicBezTo>
                <a:cubicBezTo>
                  <a:pt x="162" y="108"/>
                  <a:pt x="161" y="109"/>
                  <a:pt x="160" y="111"/>
                </a:cubicBezTo>
                <a:cubicBezTo>
                  <a:pt x="159" y="113"/>
                  <a:pt x="158" y="115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9"/>
                  <a:pt x="155" y="121"/>
                  <a:pt x="155" y="122"/>
                </a:cubicBezTo>
                <a:cubicBezTo>
                  <a:pt x="155" y="126"/>
                  <a:pt x="156" y="129"/>
                  <a:pt x="158" y="131"/>
                </a:cubicBezTo>
                <a:cubicBezTo>
                  <a:pt x="158" y="132"/>
                  <a:pt x="159" y="133"/>
                  <a:pt x="159" y="134"/>
                </a:cubicBezTo>
                <a:cubicBezTo>
                  <a:pt x="160" y="135"/>
                  <a:pt x="160" y="136"/>
                  <a:pt x="160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59" y="138"/>
                  <a:pt x="159" y="139"/>
                </a:cubicBezTo>
                <a:cubicBezTo>
                  <a:pt x="158" y="141"/>
                  <a:pt x="157" y="143"/>
                  <a:pt x="156" y="145"/>
                </a:cubicBezTo>
                <a:cubicBezTo>
                  <a:pt x="156" y="146"/>
                  <a:pt x="155" y="147"/>
                  <a:pt x="155" y="147"/>
                </a:cubicBezTo>
                <a:cubicBezTo>
                  <a:pt x="155" y="148"/>
                  <a:pt x="154" y="149"/>
                  <a:pt x="154" y="150"/>
                </a:cubicBezTo>
                <a:cubicBezTo>
                  <a:pt x="154" y="150"/>
                  <a:pt x="154" y="150"/>
                  <a:pt x="155" y="151"/>
                </a:cubicBezTo>
                <a:cubicBezTo>
                  <a:pt x="155" y="151"/>
                  <a:pt x="156" y="151"/>
                  <a:pt x="156" y="151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8"/>
                  <a:pt x="156" y="147"/>
                </a:cubicBezTo>
                <a:cubicBezTo>
                  <a:pt x="156" y="146"/>
                  <a:pt x="157" y="145"/>
                  <a:pt x="157" y="143"/>
                </a:cubicBezTo>
                <a:cubicBezTo>
                  <a:pt x="157" y="143"/>
                  <a:pt x="157" y="142"/>
                  <a:pt x="157" y="142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8" y="139"/>
                  <a:pt x="158" y="139"/>
                  <a:pt x="158" y="138"/>
                </a:cubicBezTo>
                <a:cubicBezTo>
                  <a:pt x="158" y="137"/>
                  <a:pt x="158" y="136"/>
                  <a:pt x="157" y="135"/>
                </a:cubicBezTo>
                <a:cubicBezTo>
                  <a:pt x="157" y="135"/>
                  <a:pt x="156" y="135"/>
                  <a:pt x="156" y="134"/>
                </a:cubicBezTo>
                <a:cubicBezTo>
                  <a:pt x="154" y="134"/>
                  <a:pt x="153" y="134"/>
                  <a:pt x="151" y="133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51" y="133"/>
                  <a:pt x="151" y="133"/>
                  <a:pt x="151" y="133"/>
                </a:cubicBezTo>
                <a:cubicBezTo>
                  <a:pt x="151" y="133"/>
                  <a:pt x="151" y="133"/>
                  <a:pt x="150" y="133"/>
                </a:cubicBezTo>
                <a:cubicBezTo>
                  <a:pt x="150" y="132"/>
                  <a:pt x="149" y="131"/>
                  <a:pt x="149" y="131"/>
                </a:cubicBezTo>
                <a:cubicBezTo>
                  <a:pt x="148" y="130"/>
                  <a:pt x="148" y="130"/>
                  <a:pt x="148" y="129"/>
                </a:cubicBezTo>
                <a:cubicBezTo>
                  <a:pt x="147" y="129"/>
                  <a:pt x="147" y="129"/>
                  <a:pt x="146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43" y="130"/>
                  <a:pt x="143" y="131"/>
                  <a:pt x="142" y="133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1" y="135"/>
                  <a:pt x="141" y="136"/>
                  <a:pt x="141" y="137"/>
                </a:cubicBezTo>
                <a:cubicBezTo>
                  <a:pt x="141" y="137"/>
                  <a:pt x="141" y="137"/>
                  <a:pt x="141" y="138"/>
                </a:cubicBezTo>
                <a:cubicBezTo>
                  <a:pt x="141" y="138"/>
                  <a:pt x="142" y="139"/>
                  <a:pt x="142" y="139"/>
                </a:cubicBezTo>
                <a:cubicBezTo>
                  <a:pt x="143" y="139"/>
                  <a:pt x="143" y="139"/>
                  <a:pt x="144" y="139"/>
                </a:cubicBezTo>
                <a:cubicBezTo>
                  <a:pt x="145" y="139"/>
                  <a:pt x="146" y="139"/>
                  <a:pt x="147" y="139"/>
                </a:cubicBezTo>
                <a:cubicBezTo>
                  <a:pt x="147" y="138"/>
                  <a:pt x="147" y="138"/>
                  <a:pt x="147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7" y="138"/>
                  <a:pt x="147" y="138"/>
                  <a:pt x="147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9"/>
                  <a:pt x="145" y="141"/>
                  <a:pt x="144" y="143"/>
                </a:cubicBezTo>
                <a:cubicBezTo>
                  <a:pt x="144" y="145"/>
                  <a:pt x="144" y="147"/>
                  <a:pt x="144" y="147"/>
                </a:cubicBezTo>
                <a:cubicBezTo>
                  <a:pt x="145" y="147"/>
                  <a:pt x="145" y="147"/>
                  <a:pt x="145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2" y="147"/>
                </a:cubicBezTo>
                <a:cubicBezTo>
                  <a:pt x="142" y="146"/>
                  <a:pt x="141" y="145"/>
                  <a:pt x="140" y="144"/>
                </a:cubicBezTo>
                <a:cubicBezTo>
                  <a:pt x="139" y="143"/>
                  <a:pt x="138" y="142"/>
                  <a:pt x="136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5" y="142"/>
                  <a:pt x="135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1"/>
                  <a:pt x="134" y="141"/>
                </a:cubicBezTo>
                <a:cubicBezTo>
                  <a:pt x="135" y="141"/>
                  <a:pt x="135" y="141"/>
                  <a:pt x="136" y="14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7" y="140"/>
                  <a:pt x="138" y="139"/>
                  <a:pt x="139" y="138"/>
                </a:cubicBezTo>
                <a:cubicBezTo>
                  <a:pt x="139" y="137"/>
                  <a:pt x="140" y="136"/>
                  <a:pt x="140" y="135"/>
                </a:cubicBezTo>
                <a:cubicBezTo>
                  <a:pt x="140" y="131"/>
                  <a:pt x="137" y="127"/>
                  <a:pt x="134" y="124"/>
                </a:cubicBezTo>
                <a:cubicBezTo>
                  <a:pt x="133" y="123"/>
                  <a:pt x="132" y="121"/>
                  <a:pt x="130" y="120"/>
                </a:cubicBezTo>
                <a:cubicBezTo>
                  <a:pt x="129" y="119"/>
                  <a:pt x="128" y="119"/>
                  <a:pt x="126" y="119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5" y="118"/>
                  <a:pt x="124" y="118"/>
                  <a:pt x="123" y="118"/>
                </a:cubicBezTo>
                <a:cubicBezTo>
                  <a:pt x="120" y="118"/>
                  <a:pt x="116" y="119"/>
                  <a:pt x="113" y="120"/>
                </a:cubicBezTo>
                <a:cubicBezTo>
                  <a:pt x="110" y="121"/>
                  <a:pt x="107" y="121"/>
                  <a:pt x="104" y="121"/>
                </a:cubicBezTo>
                <a:cubicBezTo>
                  <a:pt x="103" y="121"/>
                  <a:pt x="102" y="121"/>
                  <a:pt x="100" y="121"/>
                </a:cubicBezTo>
                <a:cubicBezTo>
                  <a:pt x="97" y="120"/>
                  <a:pt x="95" y="120"/>
                  <a:pt x="92" y="120"/>
                </a:cubicBezTo>
                <a:cubicBezTo>
                  <a:pt x="89" y="120"/>
                  <a:pt x="87" y="122"/>
                  <a:pt x="84" y="124"/>
                </a:cubicBezTo>
                <a:cubicBezTo>
                  <a:pt x="82" y="127"/>
                  <a:pt x="81" y="130"/>
                  <a:pt x="81" y="133"/>
                </a:cubicBezTo>
                <a:cubicBezTo>
                  <a:pt x="81" y="134"/>
                  <a:pt x="81" y="135"/>
                  <a:pt x="82" y="13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3" y="133"/>
                  <a:pt x="82" y="133"/>
                  <a:pt x="82" y="133"/>
                </a:cubicBezTo>
                <a:cubicBezTo>
                  <a:pt x="81" y="134"/>
                  <a:pt x="81" y="134"/>
                  <a:pt x="81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1" y="135"/>
                  <a:pt x="81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79" y="134"/>
                  <a:pt x="79" y="134"/>
                  <a:pt x="78" y="133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7"/>
                  <a:pt x="77" y="138"/>
                  <a:pt x="77" y="140"/>
                </a:cubicBezTo>
                <a:cubicBezTo>
                  <a:pt x="77" y="144"/>
                  <a:pt x="76" y="148"/>
                  <a:pt x="75" y="152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79" y="154"/>
                  <a:pt x="81" y="155"/>
                  <a:pt x="83" y="155"/>
                </a:cubicBezTo>
                <a:cubicBezTo>
                  <a:pt x="84" y="155"/>
                  <a:pt x="84" y="156"/>
                  <a:pt x="85" y="156"/>
                </a:cubicBezTo>
                <a:cubicBezTo>
                  <a:pt x="85" y="156"/>
                  <a:pt x="85" y="156"/>
                  <a:pt x="85" y="157"/>
                </a:cubicBezTo>
                <a:cubicBezTo>
                  <a:pt x="85" y="158"/>
                  <a:pt x="85" y="161"/>
                  <a:pt x="86" y="165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6" y="166"/>
                  <a:pt x="85" y="169"/>
                  <a:pt x="84" y="172"/>
                </a:cubicBezTo>
                <a:cubicBezTo>
                  <a:pt x="83" y="174"/>
                  <a:pt x="82" y="177"/>
                  <a:pt x="82" y="179"/>
                </a:cubicBezTo>
                <a:cubicBezTo>
                  <a:pt x="82" y="180"/>
                  <a:pt x="82" y="180"/>
                  <a:pt x="82" y="180"/>
                </a:cubicBezTo>
                <a:cubicBezTo>
                  <a:pt x="82" y="180"/>
                  <a:pt x="82" y="180"/>
                  <a:pt x="82" y="180"/>
                </a:cubicBezTo>
                <a:cubicBezTo>
                  <a:pt x="83" y="181"/>
                  <a:pt x="83" y="181"/>
                  <a:pt x="83" y="182"/>
                </a:cubicBezTo>
                <a:cubicBezTo>
                  <a:pt x="83" y="186"/>
                  <a:pt x="80" y="191"/>
                  <a:pt x="77" y="195"/>
                </a:cubicBezTo>
                <a:cubicBezTo>
                  <a:pt x="79" y="196"/>
                  <a:pt x="79" y="196"/>
                  <a:pt x="79" y="196"/>
                </a:cubicBezTo>
                <a:cubicBezTo>
                  <a:pt x="78" y="195"/>
                  <a:pt x="78" y="195"/>
                  <a:pt x="78" y="195"/>
                </a:cubicBezTo>
                <a:cubicBezTo>
                  <a:pt x="76" y="196"/>
                  <a:pt x="76" y="198"/>
                  <a:pt x="75" y="200"/>
                </a:cubicBezTo>
                <a:cubicBezTo>
                  <a:pt x="75" y="203"/>
                  <a:pt x="75" y="206"/>
                  <a:pt x="74" y="208"/>
                </a:cubicBezTo>
                <a:cubicBezTo>
                  <a:pt x="74" y="209"/>
                  <a:pt x="74" y="210"/>
                  <a:pt x="73" y="211"/>
                </a:cubicBezTo>
                <a:cubicBezTo>
                  <a:pt x="73" y="212"/>
                  <a:pt x="72" y="212"/>
                  <a:pt x="71" y="213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69" y="213"/>
                  <a:pt x="67" y="212"/>
                  <a:pt x="65" y="212"/>
                </a:cubicBezTo>
                <a:cubicBezTo>
                  <a:pt x="63" y="211"/>
                  <a:pt x="61" y="211"/>
                  <a:pt x="59" y="211"/>
                </a:cubicBezTo>
                <a:cubicBezTo>
                  <a:pt x="58" y="211"/>
                  <a:pt x="57" y="211"/>
                  <a:pt x="56" y="211"/>
                </a:cubicBezTo>
                <a:cubicBezTo>
                  <a:pt x="56" y="212"/>
                  <a:pt x="55" y="213"/>
                  <a:pt x="55" y="214"/>
                </a:cubicBezTo>
                <a:cubicBezTo>
                  <a:pt x="55" y="215"/>
                  <a:pt x="56" y="217"/>
                  <a:pt x="57" y="219"/>
                </a:cubicBezTo>
                <a:cubicBezTo>
                  <a:pt x="58" y="218"/>
                  <a:pt x="58" y="218"/>
                  <a:pt x="58" y="218"/>
                </a:cubicBezTo>
                <a:cubicBezTo>
                  <a:pt x="58" y="217"/>
                  <a:pt x="58" y="217"/>
                  <a:pt x="58" y="217"/>
                </a:cubicBezTo>
                <a:cubicBezTo>
                  <a:pt x="56" y="218"/>
                  <a:pt x="55" y="219"/>
                  <a:pt x="54" y="220"/>
                </a:cubicBezTo>
                <a:cubicBezTo>
                  <a:pt x="53" y="221"/>
                  <a:pt x="53" y="222"/>
                  <a:pt x="53" y="223"/>
                </a:cubicBezTo>
                <a:cubicBezTo>
                  <a:pt x="53" y="226"/>
                  <a:pt x="55" y="228"/>
                  <a:pt x="57" y="230"/>
                </a:cubicBezTo>
                <a:cubicBezTo>
                  <a:pt x="59" y="232"/>
                  <a:pt x="61" y="233"/>
                  <a:pt x="64" y="233"/>
                </a:cubicBezTo>
                <a:cubicBezTo>
                  <a:pt x="65" y="233"/>
                  <a:pt x="67" y="232"/>
                  <a:pt x="68" y="232"/>
                </a:cubicBezTo>
                <a:cubicBezTo>
                  <a:pt x="69" y="231"/>
                  <a:pt x="70" y="230"/>
                  <a:pt x="71" y="228"/>
                </a:cubicBezTo>
                <a:cubicBezTo>
                  <a:pt x="69" y="228"/>
                  <a:pt x="69" y="228"/>
                  <a:pt x="69" y="228"/>
                </a:cubicBezTo>
                <a:cubicBezTo>
                  <a:pt x="68" y="229"/>
                  <a:pt x="68" y="229"/>
                  <a:pt x="68" y="229"/>
                </a:cubicBezTo>
                <a:cubicBezTo>
                  <a:pt x="71" y="231"/>
                  <a:pt x="71" y="234"/>
                  <a:pt x="71" y="236"/>
                </a:cubicBezTo>
                <a:cubicBezTo>
                  <a:pt x="71" y="238"/>
                  <a:pt x="70" y="241"/>
                  <a:pt x="70" y="244"/>
                </a:cubicBezTo>
                <a:cubicBezTo>
                  <a:pt x="70" y="245"/>
                  <a:pt x="71" y="246"/>
                  <a:pt x="71" y="247"/>
                </a:cubicBezTo>
                <a:cubicBezTo>
                  <a:pt x="72" y="248"/>
                  <a:pt x="73" y="249"/>
                  <a:pt x="74" y="249"/>
                </a:cubicBezTo>
                <a:cubicBezTo>
                  <a:pt x="74" y="248"/>
                  <a:pt x="74" y="248"/>
                  <a:pt x="74" y="248"/>
                </a:cubicBezTo>
                <a:cubicBezTo>
                  <a:pt x="74" y="247"/>
                  <a:pt x="74" y="247"/>
                  <a:pt x="74" y="247"/>
                </a:cubicBezTo>
                <a:cubicBezTo>
                  <a:pt x="73" y="247"/>
                  <a:pt x="72" y="248"/>
                  <a:pt x="71" y="249"/>
                </a:cubicBezTo>
                <a:cubicBezTo>
                  <a:pt x="67" y="253"/>
                  <a:pt x="61" y="258"/>
                  <a:pt x="61" y="258"/>
                </a:cubicBezTo>
                <a:cubicBezTo>
                  <a:pt x="62" y="259"/>
                  <a:pt x="62" y="259"/>
                  <a:pt x="62" y="259"/>
                </a:cubicBezTo>
                <a:cubicBezTo>
                  <a:pt x="62" y="257"/>
                  <a:pt x="62" y="257"/>
                  <a:pt x="62" y="257"/>
                </a:cubicBezTo>
                <a:cubicBezTo>
                  <a:pt x="60" y="257"/>
                  <a:pt x="57" y="258"/>
                  <a:pt x="55" y="260"/>
                </a:cubicBezTo>
                <a:cubicBezTo>
                  <a:pt x="53" y="261"/>
                  <a:pt x="52" y="263"/>
                  <a:pt x="50" y="265"/>
                </a:cubicBezTo>
                <a:cubicBezTo>
                  <a:pt x="49" y="267"/>
                  <a:pt x="49" y="267"/>
                  <a:pt x="49" y="267"/>
                </a:cubicBezTo>
                <a:cubicBezTo>
                  <a:pt x="52" y="267"/>
                  <a:pt x="52" y="267"/>
                  <a:pt x="52" y="267"/>
                </a:cubicBezTo>
                <a:cubicBezTo>
                  <a:pt x="54" y="267"/>
                  <a:pt x="55" y="268"/>
                  <a:pt x="56" y="269"/>
                </a:cubicBezTo>
                <a:cubicBezTo>
                  <a:pt x="56" y="269"/>
                  <a:pt x="57" y="270"/>
                  <a:pt x="57" y="272"/>
                </a:cubicBezTo>
                <a:cubicBezTo>
                  <a:pt x="57" y="273"/>
                  <a:pt x="56" y="274"/>
                  <a:pt x="56" y="275"/>
                </a:cubicBezTo>
                <a:cubicBezTo>
                  <a:pt x="56" y="276"/>
                  <a:pt x="55" y="276"/>
                  <a:pt x="55" y="276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8"/>
                  <a:pt x="55" y="278"/>
                  <a:pt x="55" y="278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54" y="275"/>
                  <a:pt x="52" y="275"/>
                  <a:pt x="50" y="275"/>
                </a:cubicBezTo>
                <a:cubicBezTo>
                  <a:pt x="47" y="275"/>
                  <a:pt x="45" y="276"/>
                  <a:pt x="43" y="277"/>
                </a:cubicBezTo>
                <a:cubicBezTo>
                  <a:pt x="41" y="278"/>
                  <a:pt x="39" y="279"/>
                  <a:pt x="38" y="279"/>
                </a:cubicBezTo>
                <a:cubicBezTo>
                  <a:pt x="37" y="279"/>
                  <a:pt x="37" y="279"/>
                  <a:pt x="37" y="279"/>
                </a:cubicBezTo>
                <a:cubicBezTo>
                  <a:pt x="35" y="279"/>
                  <a:pt x="35" y="279"/>
                  <a:pt x="35" y="279"/>
                </a:cubicBezTo>
                <a:cubicBezTo>
                  <a:pt x="35" y="281"/>
                  <a:pt x="35" y="281"/>
                  <a:pt x="35" y="281"/>
                </a:cubicBezTo>
                <a:cubicBezTo>
                  <a:pt x="35" y="283"/>
                  <a:pt x="35" y="283"/>
                  <a:pt x="35" y="283"/>
                </a:cubicBezTo>
                <a:cubicBezTo>
                  <a:pt x="37" y="283"/>
                  <a:pt x="37" y="283"/>
                  <a:pt x="37" y="283"/>
                </a:cubicBezTo>
                <a:cubicBezTo>
                  <a:pt x="38" y="282"/>
                  <a:pt x="38" y="282"/>
                  <a:pt x="38" y="282"/>
                </a:cubicBezTo>
                <a:cubicBezTo>
                  <a:pt x="33" y="279"/>
                  <a:pt x="25" y="276"/>
                  <a:pt x="19" y="276"/>
                </a:cubicBezTo>
                <a:cubicBezTo>
                  <a:pt x="15" y="276"/>
                  <a:pt x="15" y="276"/>
                  <a:pt x="15" y="276"/>
                </a:cubicBezTo>
                <a:cubicBezTo>
                  <a:pt x="18" y="279"/>
                  <a:pt x="18" y="279"/>
                  <a:pt x="18" y="279"/>
                </a:cubicBezTo>
                <a:cubicBezTo>
                  <a:pt x="19" y="279"/>
                  <a:pt x="19" y="280"/>
                  <a:pt x="19" y="281"/>
                </a:cubicBezTo>
                <a:cubicBezTo>
                  <a:pt x="20" y="282"/>
                  <a:pt x="20" y="283"/>
                  <a:pt x="21" y="284"/>
                </a:cubicBezTo>
                <a:cubicBezTo>
                  <a:pt x="22" y="283"/>
                  <a:pt x="22" y="283"/>
                  <a:pt x="22" y="283"/>
                </a:cubicBezTo>
                <a:cubicBezTo>
                  <a:pt x="23" y="282"/>
                  <a:pt x="23" y="282"/>
                  <a:pt x="23" y="282"/>
                </a:cubicBezTo>
                <a:cubicBezTo>
                  <a:pt x="20" y="281"/>
                  <a:pt x="18" y="280"/>
                  <a:pt x="16" y="280"/>
                </a:cubicBezTo>
                <a:cubicBezTo>
                  <a:pt x="14" y="280"/>
                  <a:pt x="13" y="280"/>
                  <a:pt x="11" y="280"/>
                </a:cubicBezTo>
                <a:cubicBezTo>
                  <a:pt x="9" y="280"/>
                  <a:pt x="9" y="280"/>
                  <a:pt x="9" y="280"/>
                </a:cubicBezTo>
                <a:cubicBezTo>
                  <a:pt x="10" y="282"/>
                  <a:pt x="10" y="282"/>
                  <a:pt x="10" y="282"/>
                </a:cubicBezTo>
                <a:cubicBezTo>
                  <a:pt x="10" y="282"/>
                  <a:pt x="11" y="285"/>
                  <a:pt x="11" y="288"/>
                </a:cubicBezTo>
                <a:cubicBezTo>
                  <a:pt x="12" y="289"/>
                  <a:pt x="12" y="291"/>
                  <a:pt x="13" y="292"/>
                </a:cubicBezTo>
                <a:cubicBezTo>
                  <a:pt x="13" y="292"/>
                  <a:pt x="13" y="293"/>
                  <a:pt x="13" y="293"/>
                </a:cubicBezTo>
                <a:cubicBezTo>
                  <a:pt x="13" y="294"/>
                  <a:pt x="13" y="294"/>
                  <a:pt x="13" y="294"/>
                </a:cubicBezTo>
                <a:cubicBezTo>
                  <a:pt x="14" y="294"/>
                  <a:pt x="14" y="294"/>
                  <a:pt x="14" y="294"/>
                </a:cubicBezTo>
                <a:cubicBezTo>
                  <a:pt x="14" y="294"/>
                  <a:pt x="14" y="295"/>
                  <a:pt x="15" y="295"/>
                </a:cubicBezTo>
                <a:cubicBezTo>
                  <a:pt x="15" y="295"/>
                  <a:pt x="16" y="294"/>
                  <a:pt x="16" y="294"/>
                </a:cubicBezTo>
                <a:cubicBezTo>
                  <a:pt x="16" y="294"/>
                  <a:pt x="16" y="293"/>
                  <a:pt x="16" y="293"/>
                </a:cubicBezTo>
                <a:cubicBezTo>
                  <a:pt x="16" y="293"/>
                  <a:pt x="16" y="293"/>
                  <a:pt x="16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3" y="299"/>
                  <a:pt x="17" y="304"/>
                  <a:pt x="19" y="309"/>
                </a:cubicBezTo>
                <a:cubicBezTo>
                  <a:pt x="19" y="309"/>
                  <a:pt x="19" y="309"/>
                  <a:pt x="19" y="309"/>
                </a:cubicBezTo>
                <a:cubicBezTo>
                  <a:pt x="19" y="309"/>
                  <a:pt x="19" y="309"/>
                  <a:pt x="19" y="309"/>
                </a:cubicBezTo>
                <a:cubicBezTo>
                  <a:pt x="21" y="310"/>
                  <a:pt x="21" y="313"/>
                  <a:pt x="21" y="315"/>
                </a:cubicBezTo>
                <a:cubicBezTo>
                  <a:pt x="22" y="318"/>
                  <a:pt x="22" y="321"/>
                  <a:pt x="22" y="324"/>
                </a:cubicBezTo>
                <a:cubicBezTo>
                  <a:pt x="22" y="325"/>
                  <a:pt x="21" y="326"/>
                  <a:pt x="21" y="327"/>
                </a:cubicBezTo>
                <a:cubicBezTo>
                  <a:pt x="20" y="328"/>
                  <a:pt x="18" y="330"/>
                  <a:pt x="16" y="332"/>
                </a:cubicBezTo>
                <a:cubicBezTo>
                  <a:pt x="15" y="334"/>
                  <a:pt x="13" y="336"/>
                  <a:pt x="13" y="339"/>
                </a:cubicBezTo>
                <a:cubicBezTo>
                  <a:pt x="13" y="341"/>
                  <a:pt x="13" y="342"/>
                  <a:pt x="13" y="343"/>
                </a:cubicBezTo>
                <a:cubicBezTo>
                  <a:pt x="14" y="344"/>
                  <a:pt x="14" y="344"/>
                  <a:pt x="14" y="344"/>
                </a:cubicBezTo>
                <a:cubicBezTo>
                  <a:pt x="15" y="344"/>
                  <a:pt x="15" y="344"/>
                  <a:pt x="15" y="344"/>
                </a:cubicBezTo>
                <a:cubicBezTo>
                  <a:pt x="19" y="343"/>
                  <a:pt x="19" y="343"/>
                  <a:pt x="19" y="343"/>
                </a:cubicBezTo>
                <a:cubicBezTo>
                  <a:pt x="19" y="342"/>
                  <a:pt x="19" y="342"/>
                  <a:pt x="19" y="342"/>
                </a:cubicBezTo>
                <a:cubicBezTo>
                  <a:pt x="18" y="341"/>
                  <a:pt x="18" y="341"/>
                  <a:pt x="18" y="341"/>
                </a:cubicBezTo>
                <a:cubicBezTo>
                  <a:pt x="17" y="343"/>
                  <a:pt x="17" y="343"/>
                  <a:pt x="16" y="344"/>
                </a:cubicBezTo>
                <a:cubicBezTo>
                  <a:pt x="15" y="345"/>
                  <a:pt x="13" y="346"/>
                  <a:pt x="11" y="347"/>
                </a:cubicBezTo>
                <a:cubicBezTo>
                  <a:pt x="9" y="348"/>
                  <a:pt x="7" y="350"/>
                  <a:pt x="7" y="353"/>
                </a:cubicBezTo>
                <a:cubicBezTo>
                  <a:pt x="8" y="354"/>
                  <a:pt x="8" y="354"/>
                  <a:pt x="8" y="354"/>
                </a:cubicBezTo>
                <a:cubicBezTo>
                  <a:pt x="9" y="353"/>
                  <a:pt x="9" y="353"/>
                  <a:pt x="9" y="353"/>
                </a:cubicBezTo>
                <a:cubicBezTo>
                  <a:pt x="9" y="352"/>
                  <a:pt x="9" y="352"/>
                  <a:pt x="8" y="351"/>
                </a:cubicBezTo>
                <a:cubicBezTo>
                  <a:pt x="8" y="350"/>
                  <a:pt x="8" y="349"/>
                  <a:pt x="7" y="348"/>
                </a:cubicBezTo>
                <a:cubicBezTo>
                  <a:pt x="6" y="348"/>
                  <a:pt x="6" y="348"/>
                  <a:pt x="6" y="348"/>
                </a:cubicBezTo>
                <a:cubicBezTo>
                  <a:pt x="5" y="348"/>
                  <a:pt x="5" y="348"/>
                  <a:pt x="5" y="348"/>
                </a:cubicBezTo>
                <a:cubicBezTo>
                  <a:pt x="4" y="349"/>
                  <a:pt x="2" y="349"/>
                  <a:pt x="2" y="351"/>
                </a:cubicBezTo>
                <a:cubicBezTo>
                  <a:pt x="1" y="352"/>
                  <a:pt x="0" y="353"/>
                  <a:pt x="0" y="354"/>
                </a:cubicBezTo>
                <a:cubicBezTo>
                  <a:pt x="0" y="356"/>
                  <a:pt x="1" y="357"/>
                  <a:pt x="2" y="358"/>
                </a:cubicBezTo>
                <a:cubicBezTo>
                  <a:pt x="2" y="360"/>
                  <a:pt x="2" y="360"/>
                  <a:pt x="2" y="360"/>
                </a:cubicBezTo>
                <a:cubicBezTo>
                  <a:pt x="3" y="359"/>
                  <a:pt x="3" y="359"/>
                  <a:pt x="3" y="359"/>
                </a:cubicBezTo>
                <a:cubicBezTo>
                  <a:pt x="5" y="359"/>
                  <a:pt x="5" y="359"/>
                  <a:pt x="6" y="359"/>
                </a:cubicBezTo>
                <a:cubicBezTo>
                  <a:pt x="7" y="359"/>
                  <a:pt x="8" y="359"/>
                  <a:pt x="9" y="360"/>
                </a:cubicBezTo>
                <a:cubicBezTo>
                  <a:pt x="10" y="360"/>
                  <a:pt x="11" y="362"/>
                  <a:pt x="11" y="364"/>
                </a:cubicBezTo>
                <a:cubicBezTo>
                  <a:pt x="12" y="366"/>
                  <a:pt x="12" y="368"/>
                  <a:pt x="12" y="370"/>
                </a:cubicBezTo>
                <a:cubicBezTo>
                  <a:pt x="14" y="370"/>
                  <a:pt x="14" y="370"/>
                  <a:pt x="14" y="370"/>
                </a:cubicBezTo>
                <a:cubicBezTo>
                  <a:pt x="14" y="368"/>
                  <a:pt x="14" y="368"/>
                  <a:pt x="14" y="368"/>
                </a:cubicBezTo>
                <a:cubicBezTo>
                  <a:pt x="12" y="368"/>
                  <a:pt x="11" y="369"/>
                  <a:pt x="10" y="370"/>
                </a:cubicBezTo>
                <a:cubicBezTo>
                  <a:pt x="8" y="370"/>
                  <a:pt x="7" y="371"/>
                  <a:pt x="6" y="373"/>
                </a:cubicBezTo>
                <a:cubicBezTo>
                  <a:pt x="5" y="373"/>
                  <a:pt x="5" y="373"/>
                  <a:pt x="5" y="373"/>
                </a:cubicBezTo>
                <a:cubicBezTo>
                  <a:pt x="6" y="374"/>
                  <a:pt x="6" y="374"/>
                  <a:pt x="6" y="374"/>
                </a:cubicBezTo>
                <a:cubicBezTo>
                  <a:pt x="6" y="377"/>
                  <a:pt x="9" y="381"/>
                  <a:pt x="12" y="385"/>
                </a:cubicBezTo>
                <a:cubicBezTo>
                  <a:pt x="13" y="387"/>
                  <a:pt x="15" y="389"/>
                  <a:pt x="16" y="390"/>
                </a:cubicBezTo>
                <a:cubicBezTo>
                  <a:pt x="18" y="391"/>
                  <a:pt x="20" y="392"/>
                  <a:pt x="21" y="393"/>
                </a:cubicBezTo>
                <a:cubicBezTo>
                  <a:pt x="22" y="392"/>
                  <a:pt x="22" y="392"/>
                  <a:pt x="22" y="392"/>
                </a:cubicBezTo>
                <a:cubicBezTo>
                  <a:pt x="21" y="390"/>
                  <a:pt x="21" y="390"/>
                  <a:pt x="21" y="390"/>
                </a:cubicBezTo>
                <a:cubicBezTo>
                  <a:pt x="21" y="391"/>
                  <a:pt x="20" y="391"/>
                  <a:pt x="20" y="391"/>
                </a:cubicBezTo>
                <a:cubicBezTo>
                  <a:pt x="19" y="392"/>
                  <a:pt x="18" y="393"/>
                  <a:pt x="17" y="394"/>
                </a:cubicBezTo>
                <a:cubicBezTo>
                  <a:pt x="16" y="394"/>
                  <a:pt x="16" y="394"/>
                  <a:pt x="16" y="395"/>
                </a:cubicBezTo>
                <a:cubicBezTo>
                  <a:pt x="15" y="395"/>
                  <a:pt x="15" y="396"/>
                  <a:pt x="15" y="397"/>
                </a:cubicBezTo>
                <a:cubicBezTo>
                  <a:pt x="15" y="399"/>
                  <a:pt x="15" y="400"/>
                  <a:pt x="16" y="402"/>
                </a:cubicBezTo>
                <a:cubicBezTo>
                  <a:pt x="17" y="402"/>
                  <a:pt x="18" y="403"/>
                  <a:pt x="19" y="403"/>
                </a:cubicBezTo>
                <a:cubicBezTo>
                  <a:pt x="20" y="403"/>
                  <a:pt x="21" y="403"/>
                  <a:pt x="22" y="403"/>
                </a:cubicBezTo>
                <a:cubicBezTo>
                  <a:pt x="23" y="403"/>
                  <a:pt x="23" y="404"/>
                  <a:pt x="24" y="404"/>
                </a:cubicBezTo>
                <a:cubicBezTo>
                  <a:pt x="25" y="403"/>
                  <a:pt x="25" y="403"/>
                  <a:pt x="25" y="403"/>
                </a:cubicBezTo>
                <a:cubicBezTo>
                  <a:pt x="24" y="404"/>
                  <a:pt x="24" y="404"/>
                  <a:pt x="24" y="404"/>
                </a:cubicBezTo>
                <a:cubicBezTo>
                  <a:pt x="24" y="404"/>
                  <a:pt x="24" y="405"/>
                  <a:pt x="25" y="406"/>
                </a:cubicBezTo>
                <a:cubicBezTo>
                  <a:pt x="25" y="407"/>
                  <a:pt x="26" y="409"/>
                  <a:pt x="26" y="411"/>
                </a:cubicBezTo>
                <a:cubicBezTo>
                  <a:pt x="27" y="413"/>
                  <a:pt x="27" y="415"/>
                  <a:pt x="27" y="416"/>
                </a:cubicBezTo>
                <a:cubicBezTo>
                  <a:pt x="27" y="417"/>
                  <a:pt x="27" y="417"/>
                  <a:pt x="27" y="417"/>
                </a:cubicBezTo>
                <a:cubicBezTo>
                  <a:pt x="29" y="418"/>
                  <a:pt x="29" y="418"/>
                  <a:pt x="29" y="418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27" y="417"/>
                  <a:pt x="24" y="418"/>
                  <a:pt x="22" y="419"/>
                </a:cubicBezTo>
                <a:cubicBezTo>
                  <a:pt x="19" y="420"/>
                  <a:pt x="17" y="422"/>
                  <a:pt x="15" y="424"/>
                </a:cubicBezTo>
                <a:cubicBezTo>
                  <a:pt x="17" y="425"/>
                  <a:pt x="17" y="425"/>
                  <a:pt x="17" y="425"/>
                </a:cubicBezTo>
                <a:cubicBezTo>
                  <a:pt x="15" y="424"/>
                  <a:pt x="15" y="424"/>
                  <a:pt x="15" y="424"/>
                </a:cubicBezTo>
                <a:cubicBezTo>
                  <a:pt x="14" y="426"/>
                  <a:pt x="13" y="428"/>
                  <a:pt x="12" y="431"/>
                </a:cubicBezTo>
                <a:cubicBezTo>
                  <a:pt x="11" y="434"/>
                  <a:pt x="11" y="436"/>
                  <a:pt x="11" y="438"/>
                </a:cubicBezTo>
                <a:cubicBezTo>
                  <a:pt x="11" y="443"/>
                  <a:pt x="12" y="449"/>
                  <a:pt x="14" y="453"/>
                </a:cubicBezTo>
                <a:cubicBezTo>
                  <a:pt x="15" y="456"/>
                  <a:pt x="17" y="458"/>
                  <a:pt x="18" y="459"/>
                </a:cubicBezTo>
                <a:cubicBezTo>
                  <a:pt x="20" y="461"/>
                  <a:pt x="22" y="462"/>
                  <a:pt x="24" y="462"/>
                </a:cubicBezTo>
                <a:cubicBezTo>
                  <a:pt x="24" y="462"/>
                  <a:pt x="25" y="462"/>
                  <a:pt x="25" y="462"/>
                </a:cubicBezTo>
                <a:cubicBezTo>
                  <a:pt x="25" y="460"/>
                  <a:pt x="25" y="460"/>
                  <a:pt x="25" y="460"/>
                </a:cubicBezTo>
                <a:cubicBezTo>
                  <a:pt x="23" y="460"/>
                  <a:pt x="23" y="460"/>
                  <a:pt x="23" y="460"/>
                </a:cubicBezTo>
                <a:cubicBezTo>
                  <a:pt x="24" y="462"/>
                  <a:pt x="25" y="464"/>
                  <a:pt x="26" y="464"/>
                </a:cubicBezTo>
                <a:cubicBezTo>
                  <a:pt x="27" y="466"/>
                  <a:pt x="29" y="466"/>
                  <a:pt x="30" y="466"/>
                </a:cubicBezTo>
                <a:cubicBezTo>
                  <a:pt x="30" y="467"/>
                  <a:pt x="31" y="467"/>
                  <a:pt x="31" y="467"/>
                </a:cubicBezTo>
                <a:cubicBezTo>
                  <a:pt x="31" y="468"/>
                  <a:pt x="31" y="469"/>
                  <a:pt x="31" y="470"/>
                </a:cubicBezTo>
                <a:cubicBezTo>
                  <a:pt x="31" y="470"/>
                  <a:pt x="31" y="471"/>
                  <a:pt x="31" y="472"/>
                </a:cubicBezTo>
                <a:cubicBezTo>
                  <a:pt x="33" y="472"/>
                  <a:pt x="33" y="472"/>
                  <a:pt x="33" y="472"/>
                </a:cubicBezTo>
                <a:cubicBezTo>
                  <a:pt x="32" y="471"/>
                  <a:pt x="32" y="471"/>
                  <a:pt x="32" y="471"/>
                </a:cubicBezTo>
                <a:cubicBezTo>
                  <a:pt x="31" y="472"/>
                  <a:pt x="29" y="474"/>
                  <a:pt x="27" y="476"/>
                </a:cubicBezTo>
                <a:cubicBezTo>
                  <a:pt x="25" y="478"/>
                  <a:pt x="23" y="480"/>
                  <a:pt x="22" y="481"/>
                </a:cubicBezTo>
                <a:cubicBezTo>
                  <a:pt x="23" y="482"/>
                  <a:pt x="23" y="482"/>
                  <a:pt x="23" y="482"/>
                </a:cubicBezTo>
                <a:cubicBezTo>
                  <a:pt x="23" y="481"/>
                  <a:pt x="23" y="481"/>
                  <a:pt x="23" y="481"/>
                </a:cubicBezTo>
                <a:cubicBezTo>
                  <a:pt x="22" y="481"/>
                  <a:pt x="21" y="482"/>
                  <a:pt x="20" y="483"/>
                </a:cubicBezTo>
                <a:cubicBezTo>
                  <a:pt x="20" y="484"/>
                  <a:pt x="20" y="485"/>
                  <a:pt x="20" y="486"/>
                </a:cubicBezTo>
                <a:cubicBezTo>
                  <a:pt x="20" y="487"/>
                  <a:pt x="20" y="489"/>
                  <a:pt x="20" y="490"/>
                </a:cubicBezTo>
                <a:cubicBezTo>
                  <a:pt x="22" y="490"/>
                  <a:pt x="22" y="490"/>
                  <a:pt x="22" y="490"/>
                </a:cubicBezTo>
                <a:cubicBezTo>
                  <a:pt x="20" y="490"/>
                  <a:pt x="20" y="490"/>
                  <a:pt x="20" y="490"/>
                </a:cubicBezTo>
                <a:cubicBezTo>
                  <a:pt x="20" y="490"/>
                  <a:pt x="20" y="491"/>
                  <a:pt x="20" y="491"/>
                </a:cubicBezTo>
                <a:cubicBezTo>
                  <a:pt x="20" y="492"/>
                  <a:pt x="20" y="493"/>
                  <a:pt x="20" y="493"/>
                </a:cubicBezTo>
                <a:cubicBezTo>
                  <a:pt x="21" y="494"/>
                  <a:pt x="22" y="495"/>
                  <a:pt x="23" y="495"/>
                </a:cubicBezTo>
                <a:cubicBezTo>
                  <a:pt x="24" y="496"/>
                  <a:pt x="25" y="496"/>
                  <a:pt x="27" y="496"/>
                </a:cubicBezTo>
                <a:cubicBezTo>
                  <a:pt x="28" y="497"/>
                  <a:pt x="30" y="498"/>
                  <a:pt x="32" y="499"/>
                </a:cubicBezTo>
                <a:cubicBezTo>
                  <a:pt x="32" y="499"/>
                  <a:pt x="32" y="499"/>
                  <a:pt x="32" y="499"/>
                </a:cubicBezTo>
                <a:cubicBezTo>
                  <a:pt x="32" y="499"/>
                  <a:pt x="32" y="499"/>
                  <a:pt x="32" y="499"/>
                </a:cubicBezTo>
                <a:cubicBezTo>
                  <a:pt x="32" y="500"/>
                  <a:pt x="32" y="500"/>
                  <a:pt x="32" y="500"/>
                </a:cubicBezTo>
                <a:cubicBezTo>
                  <a:pt x="32" y="500"/>
                  <a:pt x="32" y="500"/>
                  <a:pt x="32" y="501"/>
                </a:cubicBezTo>
                <a:cubicBezTo>
                  <a:pt x="32" y="502"/>
                  <a:pt x="32" y="503"/>
                  <a:pt x="30" y="503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2" y="506"/>
                  <a:pt x="32" y="506"/>
                  <a:pt x="32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2" y="506"/>
                  <a:pt x="32" y="506"/>
                  <a:pt x="32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2" y="507"/>
                  <a:pt x="33" y="508"/>
                </a:cubicBezTo>
                <a:cubicBezTo>
                  <a:pt x="34" y="510"/>
                  <a:pt x="36" y="512"/>
                  <a:pt x="37" y="514"/>
                </a:cubicBezTo>
                <a:cubicBezTo>
                  <a:pt x="38" y="515"/>
                  <a:pt x="38" y="516"/>
                  <a:pt x="39" y="517"/>
                </a:cubicBezTo>
                <a:cubicBezTo>
                  <a:pt x="40" y="518"/>
                  <a:pt x="40" y="518"/>
                  <a:pt x="40" y="518"/>
                </a:cubicBezTo>
                <a:cubicBezTo>
                  <a:pt x="40" y="518"/>
                  <a:pt x="40" y="518"/>
                  <a:pt x="40" y="518"/>
                </a:cubicBezTo>
                <a:cubicBezTo>
                  <a:pt x="40" y="518"/>
                  <a:pt x="40" y="518"/>
                  <a:pt x="41" y="518"/>
                </a:cubicBezTo>
                <a:cubicBezTo>
                  <a:pt x="42" y="518"/>
                  <a:pt x="42" y="518"/>
                  <a:pt x="42" y="518"/>
                </a:cubicBezTo>
                <a:cubicBezTo>
                  <a:pt x="42" y="518"/>
                  <a:pt x="42" y="518"/>
                  <a:pt x="42" y="517"/>
                </a:cubicBezTo>
                <a:cubicBezTo>
                  <a:pt x="43" y="517"/>
                  <a:pt x="43" y="517"/>
                  <a:pt x="43" y="517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7"/>
                  <a:pt x="40" y="517"/>
                  <a:pt x="40" y="517"/>
                </a:cubicBezTo>
                <a:cubicBezTo>
                  <a:pt x="40" y="518"/>
                  <a:pt x="40" y="518"/>
                  <a:pt x="40" y="518"/>
                </a:cubicBezTo>
                <a:cubicBezTo>
                  <a:pt x="40" y="519"/>
                  <a:pt x="40" y="519"/>
                  <a:pt x="40" y="520"/>
                </a:cubicBezTo>
                <a:cubicBezTo>
                  <a:pt x="40" y="521"/>
                  <a:pt x="40" y="522"/>
                  <a:pt x="41" y="522"/>
                </a:cubicBezTo>
                <a:cubicBezTo>
                  <a:pt x="41" y="523"/>
                  <a:pt x="42" y="523"/>
                  <a:pt x="43" y="523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5" y="523"/>
                  <a:pt x="47" y="523"/>
                  <a:pt x="48" y="523"/>
                </a:cubicBezTo>
                <a:cubicBezTo>
                  <a:pt x="48" y="523"/>
                  <a:pt x="49" y="523"/>
                  <a:pt x="49" y="523"/>
                </a:cubicBezTo>
                <a:cubicBezTo>
                  <a:pt x="50" y="522"/>
                  <a:pt x="50" y="521"/>
                  <a:pt x="50" y="521"/>
                </a:cubicBezTo>
                <a:cubicBezTo>
                  <a:pt x="50" y="519"/>
                  <a:pt x="50" y="519"/>
                  <a:pt x="49" y="517"/>
                </a:cubicBezTo>
                <a:cubicBezTo>
                  <a:pt x="48" y="518"/>
                  <a:pt x="48" y="518"/>
                  <a:pt x="48" y="518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50" y="520"/>
                  <a:pt x="52" y="520"/>
                  <a:pt x="54" y="521"/>
                </a:cubicBezTo>
                <a:cubicBezTo>
                  <a:pt x="55" y="521"/>
                  <a:pt x="56" y="521"/>
                  <a:pt x="56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4"/>
                  <a:pt x="57" y="525"/>
                  <a:pt x="58" y="526"/>
                </a:cubicBezTo>
                <a:cubicBezTo>
                  <a:pt x="58" y="527"/>
                  <a:pt x="58" y="527"/>
                  <a:pt x="58" y="528"/>
                </a:cubicBezTo>
                <a:cubicBezTo>
                  <a:pt x="59" y="528"/>
                  <a:pt x="59" y="528"/>
                  <a:pt x="60" y="528"/>
                </a:cubicBezTo>
                <a:cubicBezTo>
                  <a:pt x="61" y="528"/>
                  <a:pt x="61" y="528"/>
                  <a:pt x="61" y="528"/>
                </a:cubicBezTo>
                <a:cubicBezTo>
                  <a:pt x="62" y="528"/>
                  <a:pt x="62" y="527"/>
                  <a:pt x="62" y="527"/>
                </a:cubicBezTo>
                <a:cubicBezTo>
                  <a:pt x="63" y="526"/>
                  <a:pt x="63" y="526"/>
                  <a:pt x="63" y="525"/>
                </a:cubicBezTo>
                <a:cubicBezTo>
                  <a:pt x="64" y="525"/>
                  <a:pt x="64" y="525"/>
                  <a:pt x="64" y="525"/>
                </a:cubicBezTo>
                <a:cubicBezTo>
                  <a:pt x="64" y="524"/>
                  <a:pt x="64" y="524"/>
                  <a:pt x="64" y="524"/>
                </a:cubicBezTo>
                <a:cubicBezTo>
                  <a:pt x="63" y="525"/>
                  <a:pt x="63" y="525"/>
                  <a:pt x="63" y="525"/>
                </a:cubicBezTo>
                <a:cubicBezTo>
                  <a:pt x="63" y="525"/>
                  <a:pt x="65" y="526"/>
                  <a:pt x="68" y="527"/>
                </a:cubicBezTo>
                <a:cubicBezTo>
                  <a:pt x="69" y="527"/>
                  <a:pt x="70" y="528"/>
                  <a:pt x="71" y="528"/>
                </a:cubicBezTo>
                <a:cubicBezTo>
                  <a:pt x="72" y="529"/>
                  <a:pt x="73" y="529"/>
                  <a:pt x="74" y="529"/>
                </a:cubicBezTo>
                <a:cubicBezTo>
                  <a:pt x="75" y="529"/>
                  <a:pt x="76" y="529"/>
                  <a:pt x="76" y="529"/>
                </a:cubicBezTo>
                <a:cubicBezTo>
                  <a:pt x="77" y="528"/>
                  <a:pt x="77" y="528"/>
                  <a:pt x="78" y="528"/>
                </a:cubicBezTo>
                <a:cubicBezTo>
                  <a:pt x="78" y="527"/>
                  <a:pt x="79" y="527"/>
                  <a:pt x="81" y="527"/>
                </a:cubicBezTo>
                <a:cubicBezTo>
                  <a:pt x="84" y="526"/>
                  <a:pt x="84" y="526"/>
                  <a:pt x="84" y="526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5"/>
                  <a:pt x="81" y="525"/>
                  <a:pt x="81" y="525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5"/>
                  <a:pt x="81" y="525"/>
                  <a:pt x="81" y="525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1" y="525"/>
                  <a:pt x="81" y="525"/>
                  <a:pt x="81" y="525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1" y="525"/>
                  <a:pt x="81" y="525"/>
                </a:cubicBezTo>
                <a:cubicBezTo>
                  <a:pt x="82" y="525"/>
                  <a:pt x="82" y="525"/>
                  <a:pt x="83" y="526"/>
                </a:cubicBezTo>
                <a:cubicBezTo>
                  <a:pt x="83" y="526"/>
                  <a:pt x="84" y="527"/>
                  <a:pt x="85" y="527"/>
                </a:cubicBezTo>
                <a:cubicBezTo>
                  <a:pt x="85" y="524"/>
                  <a:pt x="85" y="524"/>
                  <a:pt x="85" y="524"/>
                </a:cubicBezTo>
                <a:cubicBezTo>
                  <a:pt x="85" y="524"/>
                  <a:pt x="84" y="524"/>
                  <a:pt x="84" y="524"/>
                </a:cubicBezTo>
                <a:cubicBezTo>
                  <a:pt x="83" y="525"/>
                  <a:pt x="83" y="525"/>
                  <a:pt x="83" y="526"/>
                </a:cubicBezTo>
                <a:cubicBezTo>
                  <a:pt x="83" y="527"/>
                  <a:pt x="84" y="527"/>
                  <a:pt x="84" y="528"/>
                </a:cubicBezTo>
                <a:cubicBezTo>
                  <a:pt x="85" y="529"/>
                  <a:pt x="86" y="530"/>
                  <a:pt x="86" y="531"/>
                </a:cubicBezTo>
                <a:cubicBezTo>
                  <a:pt x="87" y="532"/>
                  <a:pt x="87" y="532"/>
                  <a:pt x="88" y="533"/>
                </a:cubicBezTo>
                <a:cubicBezTo>
                  <a:pt x="88" y="533"/>
                  <a:pt x="89" y="533"/>
                  <a:pt x="90" y="533"/>
                </a:cubicBezTo>
                <a:cubicBezTo>
                  <a:pt x="90" y="532"/>
                  <a:pt x="90" y="532"/>
                  <a:pt x="90" y="532"/>
                </a:cubicBezTo>
                <a:cubicBezTo>
                  <a:pt x="89" y="533"/>
                  <a:pt x="89" y="533"/>
                  <a:pt x="89" y="533"/>
                </a:cubicBezTo>
                <a:cubicBezTo>
                  <a:pt x="90" y="534"/>
                  <a:pt x="93" y="535"/>
                  <a:pt x="96" y="536"/>
                </a:cubicBezTo>
                <a:cubicBezTo>
                  <a:pt x="98" y="537"/>
                  <a:pt x="100" y="538"/>
                  <a:pt x="101" y="538"/>
                </a:cubicBezTo>
                <a:cubicBezTo>
                  <a:pt x="103" y="539"/>
                  <a:pt x="104" y="539"/>
                  <a:pt x="106" y="539"/>
                </a:cubicBezTo>
                <a:cubicBezTo>
                  <a:pt x="106" y="539"/>
                  <a:pt x="106" y="539"/>
                  <a:pt x="107" y="539"/>
                </a:cubicBezTo>
                <a:cubicBezTo>
                  <a:pt x="107" y="539"/>
                  <a:pt x="108" y="538"/>
                  <a:pt x="108" y="538"/>
                </a:cubicBezTo>
                <a:cubicBezTo>
                  <a:pt x="107" y="537"/>
                  <a:pt x="107" y="537"/>
                  <a:pt x="107" y="537"/>
                </a:cubicBezTo>
                <a:cubicBezTo>
                  <a:pt x="108" y="538"/>
                  <a:pt x="108" y="538"/>
                  <a:pt x="108" y="538"/>
                </a:cubicBezTo>
                <a:cubicBezTo>
                  <a:pt x="108" y="538"/>
                  <a:pt x="109" y="537"/>
                  <a:pt x="110" y="537"/>
                </a:cubicBezTo>
                <a:cubicBezTo>
                  <a:pt x="112" y="537"/>
                  <a:pt x="116" y="539"/>
                  <a:pt x="119" y="541"/>
                </a:cubicBezTo>
                <a:cubicBezTo>
                  <a:pt x="120" y="542"/>
                  <a:pt x="122" y="543"/>
                  <a:pt x="123" y="543"/>
                </a:cubicBezTo>
                <a:cubicBezTo>
                  <a:pt x="125" y="544"/>
                  <a:pt x="126" y="545"/>
                  <a:pt x="127" y="545"/>
                </a:cubicBezTo>
                <a:cubicBezTo>
                  <a:pt x="127" y="544"/>
                  <a:pt x="127" y="544"/>
                  <a:pt x="127" y="544"/>
                </a:cubicBezTo>
                <a:cubicBezTo>
                  <a:pt x="127" y="542"/>
                  <a:pt x="127" y="542"/>
                  <a:pt x="127" y="542"/>
                </a:cubicBezTo>
                <a:cubicBezTo>
                  <a:pt x="125" y="543"/>
                  <a:pt x="124" y="545"/>
                  <a:pt x="123" y="546"/>
                </a:cubicBezTo>
                <a:cubicBezTo>
                  <a:pt x="122" y="548"/>
                  <a:pt x="122" y="550"/>
                  <a:pt x="121" y="553"/>
                </a:cubicBezTo>
                <a:cubicBezTo>
                  <a:pt x="121" y="555"/>
                  <a:pt x="120" y="557"/>
                  <a:pt x="119" y="558"/>
                </a:cubicBezTo>
                <a:cubicBezTo>
                  <a:pt x="120" y="559"/>
                  <a:pt x="120" y="559"/>
                  <a:pt x="120" y="559"/>
                </a:cubicBezTo>
                <a:cubicBezTo>
                  <a:pt x="119" y="558"/>
                  <a:pt x="119" y="558"/>
                  <a:pt x="119" y="558"/>
                </a:cubicBezTo>
                <a:cubicBezTo>
                  <a:pt x="119" y="558"/>
                  <a:pt x="118" y="558"/>
                  <a:pt x="117" y="559"/>
                </a:cubicBezTo>
                <a:cubicBezTo>
                  <a:pt x="116" y="559"/>
                  <a:pt x="114" y="559"/>
                  <a:pt x="112" y="560"/>
                </a:cubicBezTo>
                <a:cubicBezTo>
                  <a:pt x="111" y="561"/>
                  <a:pt x="109" y="563"/>
                  <a:pt x="109" y="565"/>
                </a:cubicBezTo>
                <a:cubicBezTo>
                  <a:pt x="110" y="566"/>
                  <a:pt x="110" y="566"/>
                  <a:pt x="110" y="566"/>
                </a:cubicBezTo>
                <a:cubicBezTo>
                  <a:pt x="109" y="565"/>
                  <a:pt x="109" y="565"/>
                  <a:pt x="109" y="565"/>
                </a:cubicBezTo>
                <a:cubicBezTo>
                  <a:pt x="102" y="574"/>
                  <a:pt x="102" y="574"/>
                  <a:pt x="102" y="574"/>
                </a:cubicBezTo>
                <a:cubicBezTo>
                  <a:pt x="102" y="574"/>
                  <a:pt x="102" y="574"/>
                  <a:pt x="102" y="574"/>
                </a:cubicBezTo>
                <a:cubicBezTo>
                  <a:pt x="102" y="575"/>
                  <a:pt x="102" y="575"/>
                  <a:pt x="102" y="575"/>
                </a:cubicBezTo>
                <a:cubicBezTo>
                  <a:pt x="95" y="595"/>
                  <a:pt x="95" y="595"/>
                  <a:pt x="95" y="595"/>
                </a:cubicBezTo>
                <a:cubicBezTo>
                  <a:pt x="95" y="595"/>
                  <a:pt x="95" y="595"/>
                  <a:pt x="95" y="595"/>
                </a:cubicBezTo>
                <a:cubicBezTo>
                  <a:pt x="95" y="596"/>
                  <a:pt x="95" y="596"/>
                  <a:pt x="95" y="596"/>
                </a:cubicBezTo>
                <a:cubicBezTo>
                  <a:pt x="95" y="596"/>
                  <a:pt x="95" y="596"/>
                  <a:pt x="95" y="597"/>
                </a:cubicBezTo>
                <a:cubicBezTo>
                  <a:pt x="95" y="600"/>
                  <a:pt x="93" y="604"/>
                  <a:pt x="90" y="608"/>
                </a:cubicBezTo>
                <a:cubicBezTo>
                  <a:pt x="90" y="608"/>
                  <a:pt x="90" y="608"/>
                  <a:pt x="90" y="608"/>
                </a:cubicBezTo>
                <a:cubicBezTo>
                  <a:pt x="89" y="608"/>
                  <a:pt x="89" y="608"/>
                  <a:pt x="89" y="608"/>
                </a:cubicBezTo>
                <a:cubicBezTo>
                  <a:pt x="89" y="609"/>
                  <a:pt x="88" y="611"/>
                  <a:pt x="88" y="613"/>
                </a:cubicBezTo>
                <a:cubicBezTo>
                  <a:pt x="87" y="617"/>
                  <a:pt x="87" y="621"/>
                  <a:pt x="86" y="624"/>
                </a:cubicBezTo>
                <a:cubicBezTo>
                  <a:pt x="86" y="626"/>
                  <a:pt x="86" y="627"/>
                  <a:pt x="86" y="629"/>
                </a:cubicBezTo>
                <a:cubicBezTo>
                  <a:pt x="86" y="630"/>
                  <a:pt x="86" y="631"/>
                  <a:pt x="86" y="631"/>
                </a:cubicBezTo>
                <a:cubicBezTo>
                  <a:pt x="86" y="631"/>
                  <a:pt x="86" y="631"/>
                  <a:pt x="86" y="631"/>
                </a:cubicBezTo>
                <a:cubicBezTo>
                  <a:pt x="86" y="631"/>
                  <a:pt x="86" y="631"/>
                  <a:pt x="86" y="631"/>
                </a:cubicBezTo>
                <a:cubicBezTo>
                  <a:pt x="83" y="638"/>
                  <a:pt x="81" y="646"/>
                  <a:pt x="81" y="653"/>
                </a:cubicBezTo>
                <a:cubicBezTo>
                  <a:pt x="81" y="658"/>
                  <a:pt x="82" y="663"/>
                  <a:pt x="84" y="666"/>
                </a:cubicBezTo>
                <a:cubicBezTo>
                  <a:pt x="85" y="667"/>
                  <a:pt x="85" y="667"/>
                  <a:pt x="85" y="667"/>
                </a:cubicBezTo>
                <a:cubicBezTo>
                  <a:pt x="85" y="667"/>
                  <a:pt x="85" y="667"/>
                  <a:pt x="85" y="667"/>
                </a:cubicBezTo>
                <a:cubicBezTo>
                  <a:pt x="86" y="667"/>
                  <a:pt x="87" y="667"/>
                  <a:pt x="88" y="667"/>
                </a:cubicBezTo>
                <a:cubicBezTo>
                  <a:pt x="89" y="668"/>
                  <a:pt x="90" y="668"/>
                  <a:pt x="91" y="668"/>
                </a:cubicBezTo>
                <a:cubicBezTo>
                  <a:pt x="91" y="665"/>
                  <a:pt x="91" y="665"/>
                  <a:pt x="91" y="665"/>
                </a:cubicBezTo>
                <a:cubicBezTo>
                  <a:pt x="90" y="665"/>
                  <a:pt x="89" y="665"/>
                  <a:pt x="88" y="665"/>
                </a:cubicBezTo>
                <a:cubicBezTo>
                  <a:pt x="88" y="665"/>
                  <a:pt x="88" y="666"/>
                  <a:pt x="87" y="666"/>
                </a:cubicBezTo>
                <a:cubicBezTo>
                  <a:pt x="87" y="667"/>
                  <a:pt x="87" y="667"/>
                  <a:pt x="87" y="668"/>
                </a:cubicBezTo>
                <a:cubicBezTo>
                  <a:pt x="87" y="669"/>
                  <a:pt x="87" y="669"/>
                  <a:pt x="87" y="669"/>
                </a:cubicBezTo>
                <a:cubicBezTo>
                  <a:pt x="87" y="669"/>
                  <a:pt x="87" y="669"/>
                  <a:pt x="87" y="669"/>
                </a:cubicBezTo>
                <a:cubicBezTo>
                  <a:pt x="88" y="670"/>
                  <a:pt x="90" y="671"/>
                  <a:pt x="91" y="671"/>
                </a:cubicBezTo>
                <a:cubicBezTo>
                  <a:pt x="93" y="671"/>
                  <a:pt x="95" y="670"/>
                  <a:pt x="97" y="670"/>
                </a:cubicBezTo>
                <a:cubicBezTo>
                  <a:pt x="99" y="669"/>
                  <a:pt x="101" y="669"/>
                  <a:pt x="103" y="669"/>
                </a:cubicBezTo>
                <a:cubicBezTo>
                  <a:pt x="106" y="669"/>
                  <a:pt x="109" y="669"/>
                  <a:pt x="112" y="670"/>
                </a:cubicBezTo>
                <a:cubicBezTo>
                  <a:pt x="113" y="669"/>
                  <a:pt x="113" y="669"/>
                  <a:pt x="113" y="669"/>
                </a:cubicBezTo>
                <a:cubicBezTo>
                  <a:pt x="112" y="670"/>
                  <a:pt x="112" y="670"/>
                  <a:pt x="112" y="670"/>
                </a:cubicBezTo>
                <a:cubicBezTo>
                  <a:pt x="113" y="671"/>
                  <a:pt x="114" y="671"/>
                  <a:pt x="115" y="671"/>
                </a:cubicBezTo>
                <a:cubicBezTo>
                  <a:pt x="116" y="671"/>
                  <a:pt x="117" y="671"/>
                  <a:pt x="118" y="670"/>
                </a:cubicBezTo>
                <a:cubicBezTo>
                  <a:pt x="120" y="670"/>
                  <a:pt x="121" y="669"/>
                  <a:pt x="122" y="668"/>
                </a:cubicBezTo>
                <a:cubicBezTo>
                  <a:pt x="123" y="667"/>
                  <a:pt x="124" y="667"/>
                  <a:pt x="126" y="667"/>
                </a:cubicBezTo>
                <a:cubicBezTo>
                  <a:pt x="126" y="667"/>
                  <a:pt x="126" y="667"/>
                  <a:pt x="127" y="667"/>
                </a:cubicBezTo>
                <a:cubicBezTo>
                  <a:pt x="127" y="667"/>
                  <a:pt x="127" y="667"/>
                  <a:pt x="127" y="667"/>
                </a:cubicBezTo>
                <a:cubicBezTo>
                  <a:pt x="127" y="667"/>
                  <a:pt x="127" y="667"/>
                  <a:pt x="127" y="667"/>
                </a:cubicBezTo>
                <a:cubicBezTo>
                  <a:pt x="128" y="667"/>
                  <a:pt x="129" y="667"/>
                  <a:pt x="131" y="668"/>
                </a:cubicBezTo>
                <a:cubicBezTo>
                  <a:pt x="132" y="669"/>
                  <a:pt x="134" y="670"/>
                  <a:pt x="137" y="670"/>
                </a:cubicBezTo>
                <a:cubicBezTo>
                  <a:pt x="138" y="670"/>
                  <a:pt x="140" y="670"/>
                  <a:pt x="141" y="669"/>
                </a:cubicBezTo>
                <a:cubicBezTo>
                  <a:pt x="142" y="669"/>
                  <a:pt x="142" y="669"/>
                  <a:pt x="142" y="669"/>
                </a:cubicBezTo>
                <a:cubicBezTo>
                  <a:pt x="142" y="668"/>
                  <a:pt x="142" y="668"/>
                  <a:pt x="142" y="668"/>
                </a:cubicBezTo>
                <a:cubicBezTo>
                  <a:pt x="142" y="667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5"/>
                  <a:pt x="143" y="665"/>
                  <a:pt x="143" y="665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5"/>
                  <a:pt x="143" y="665"/>
                  <a:pt x="143" y="665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4" y="667"/>
                </a:cubicBezTo>
                <a:cubicBezTo>
                  <a:pt x="144" y="669"/>
                  <a:pt x="144" y="669"/>
                  <a:pt x="144" y="669"/>
                </a:cubicBezTo>
                <a:cubicBezTo>
                  <a:pt x="146" y="668"/>
                  <a:pt x="146" y="668"/>
                  <a:pt x="146" y="668"/>
                </a:cubicBezTo>
                <a:cubicBezTo>
                  <a:pt x="147" y="667"/>
                  <a:pt x="148" y="666"/>
                  <a:pt x="149" y="665"/>
                </a:cubicBezTo>
                <a:cubicBezTo>
                  <a:pt x="149" y="664"/>
                  <a:pt x="150" y="664"/>
                  <a:pt x="150" y="663"/>
                </a:cubicBezTo>
                <a:cubicBezTo>
                  <a:pt x="150" y="662"/>
                  <a:pt x="150" y="661"/>
                  <a:pt x="149" y="661"/>
                </a:cubicBezTo>
                <a:cubicBezTo>
                  <a:pt x="148" y="661"/>
                  <a:pt x="148" y="660"/>
                  <a:pt x="147" y="660"/>
                </a:cubicBezTo>
                <a:cubicBezTo>
                  <a:pt x="146" y="660"/>
                  <a:pt x="144" y="660"/>
                  <a:pt x="143" y="660"/>
                </a:cubicBezTo>
                <a:cubicBezTo>
                  <a:pt x="143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1"/>
                  <a:pt x="142" y="661"/>
                  <a:pt x="142" y="661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1"/>
                  <a:pt x="142" y="661"/>
                  <a:pt x="142" y="661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1" y="659"/>
                  <a:pt x="140" y="659"/>
                  <a:pt x="139" y="659"/>
                </a:cubicBezTo>
                <a:cubicBezTo>
                  <a:pt x="138" y="659"/>
                  <a:pt x="137" y="659"/>
                  <a:pt x="137" y="659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58"/>
                  <a:pt x="137" y="658"/>
                  <a:pt x="137" y="658"/>
                </a:cubicBezTo>
                <a:cubicBezTo>
                  <a:pt x="137" y="658"/>
                  <a:pt x="137" y="658"/>
                  <a:pt x="137" y="658"/>
                </a:cubicBezTo>
                <a:cubicBezTo>
                  <a:pt x="137" y="658"/>
                  <a:pt x="137" y="658"/>
                  <a:pt x="137" y="657"/>
                </a:cubicBezTo>
                <a:cubicBezTo>
                  <a:pt x="137" y="656"/>
                  <a:pt x="137" y="656"/>
                  <a:pt x="138" y="655"/>
                </a:cubicBezTo>
                <a:cubicBezTo>
                  <a:pt x="139" y="654"/>
                  <a:pt x="140" y="653"/>
                  <a:pt x="142" y="652"/>
                </a:cubicBezTo>
                <a:cubicBezTo>
                  <a:pt x="143" y="652"/>
                  <a:pt x="145" y="651"/>
                  <a:pt x="146" y="651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0"/>
                  <a:pt x="146" y="650"/>
                  <a:pt x="146" y="650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0"/>
                  <a:pt x="146" y="650"/>
                  <a:pt x="146" y="650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1"/>
                  <a:pt x="146" y="650"/>
                  <a:pt x="147" y="650"/>
                </a:cubicBezTo>
                <a:cubicBezTo>
                  <a:pt x="147" y="650"/>
                  <a:pt x="147" y="650"/>
                  <a:pt x="148" y="651"/>
                </a:cubicBezTo>
                <a:cubicBezTo>
                  <a:pt x="149" y="652"/>
                  <a:pt x="149" y="652"/>
                  <a:pt x="149" y="652"/>
                </a:cubicBezTo>
                <a:cubicBezTo>
                  <a:pt x="150" y="652"/>
                  <a:pt x="150" y="652"/>
                  <a:pt x="150" y="652"/>
                </a:cubicBezTo>
                <a:cubicBezTo>
                  <a:pt x="150" y="651"/>
                  <a:pt x="151" y="651"/>
                  <a:pt x="151" y="651"/>
                </a:cubicBezTo>
                <a:cubicBezTo>
                  <a:pt x="151" y="651"/>
                  <a:pt x="151" y="651"/>
                  <a:pt x="152" y="652"/>
                </a:cubicBezTo>
                <a:cubicBezTo>
                  <a:pt x="152" y="652"/>
                  <a:pt x="153" y="654"/>
                  <a:pt x="153" y="655"/>
                </a:cubicBezTo>
                <a:cubicBezTo>
                  <a:pt x="154" y="657"/>
                  <a:pt x="155" y="659"/>
                  <a:pt x="156" y="660"/>
                </a:cubicBezTo>
                <a:cubicBezTo>
                  <a:pt x="156" y="662"/>
                  <a:pt x="156" y="662"/>
                  <a:pt x="156" y="662"/>
                </a:cubicBezTo>
                <a:cubicBezTo>
                  <a:pt x="158" y="661"/>
                  <a:pt x="158" y="661"/>
                  <a:pt x="158" y="661"/>
                </a:cubicBezTo>
                <a:cubicBezTo>
                  <a:pt x="159" y="660"/>
                  <a:pt x="159" y="660"/>
                  <a:pt x="159" y="659"/>
                </a:cubicBezTo>
                <a:cubicBezTo>
                  <a:pt x="160" y="657"/>
                  <a:pt x="160" y="654"/>
                  <a:pt x="160" y="653"/>
                </a:cubicBezTo>
                <a:cubicBezTo>
                  <a:pt x="159" y="653"/>
                  <a:pt x="159" y="653"/>
                  <a:pt x="159" y="653"/>
                </a:cubicBezTo>
                <a:cubicBezTo>
                  <a:pt x="157" y="654"/>
                  <a:pt x="157" y="654"/>
                  <a:pt x="157" y="654"/>
                </a:cubicBezTo>
                <a:cubicBezTo>
                  <a:pt x="159" y="656"/>
                  <a:pt x="160" y="658"/>
                  <a:pt x="161" y="660"/>
                </a:cubicBezTo>
                <a:cubicBezTo>
                  <a:pt x="162" y="661"/>
                  <a:pt x="163" y="663"/>
                  <a:pt x="165" y="664"/>
                </a:cubicBezTo>
                <a:cubicBezTo>
                  <a:pt x="165" y="664"/>
                  <a:pt x="165" y="664"/>
                  <a:pt x="165" y="664"/>
                </a:cubicBezTo>
                <a:cubicBezTo>
                  <a:pt x="165" y="664"/>
                  <a:pt x="165" y="664"/>
                  <a:pt x="165" y="664"/>
                </a:cubicBezTo>
                <a:cubicBezTo>
                  <a:pt x="166" y="664"/>
                  <a:pt x="166" y="664"/>
                  <a:pt x="166" y="664"/>
                </a:cubicBezTo>
                <a:cubicBezTo>
                  <a:pt x="167" y="664"/>
                  <a:pt x="169" y="663"/>
                  <a:pt x="170" y="662"/>
                </a:cubicBezTo>
                <a:cubicBezTo>
                  <a:pt x="172" y="662"/>
                  <a:pt x="174" y="661"/>
                  <a:pt x="175" y="661"/>
                </a:cubicBezTo>
                <a:cubicBezTo>
                  <a:pt x="175" y="661"/>
                  <a:pt x="176" y="661"/>
                  <a:pt x="176" y="661"/>
                </a:cubicBezTo>
                <a:cubicBezTo>
                  <a:pt x="176" y="660"/>
                  <a:pt x="176" y="660"/>
                  <a:pt x="176" y="660"/>
                </a:cubicBezTo>
                <a:cubicBezTo>
                  <a:pt x="176" y="661"/>
                  <a:pt x="176" y="661"/>
                  <a:pt x="176" y="661"/>
                </a:cubicBezTo>
                <a:cubicBezTo>
                  <a:pt x="180" y="663"/>
                  <a:pt x="185" y="664"/>
                  <a:pt x="189" y="665"/>
                </a:cubicBezTo>
                <a:cubicBezTo>
                  <a:pt x="189" y="665"/>
                  <a:pt x="189" y="665"/>
                  <a:pt x="189" y="665"/>
                </a:cubicBezTo>
                <a:cubicBezTo>
                  <a:pt x="189" y="665"/>
                  <a:pt x="189" y="665"/>
                  <a:pt x="189" y="665"/>
                </a:cubicBezTo>
                <a:cubicBezTo>
                  <a:pt x="194" y="667"/>
                  <a:pt x="196" y="668"/>
                  <a:pt x="199" y="670"/>
                </a:cubicBezTo>
                <a:cubicBezTo>
                  <a:pt x="202" y="672"/>
                  <a:pt x="205" y="674"/>
                  <a:pt x="211" y="675"/>
                </a:cubicBezTo>
                <a:cubicBezTo>
                  <a:pt x="211" y="675"/>
                  <a:pt x="211" y="675"/>
                  <a:pt x="211" y="675"/>
                </a:cubicBezTo>
                <a:cubicBezTo>
                  <a:pt x="211" y="675"/>
                  <a:pt x="211" y="675"/>
                  <a:pt x="211" y="675"/>
                </a:cubicBezTo>
                <a:cubicBezTo>
                  <a:pt x="213" y="675"/>
                  <a:pt x="214" y="674"/>
                  <a:pt x="215" y="674"/>
                </a:cubicBezTo>
                <a:cubicBezTo>
                  <a:pt x="216" y="673"/>
                  <a:pt x="216" y="671"/>
                  <a:pt x="217" y="671"/>
                </a:cubicBezTo>
                <a:cubicBezTo>
                  <a:pt x="217" y="670"/>
                  <a:pt x="217" y="670"/>
                  <a:pt x="217" y="670"/>
                </a:cubicBezTo>
                <a:cubicBezTo>
                  <a:pt x="217" y="670"/>
                  <a:pt x="217" y="670"/>
                  <a:pt x="217" y="670"/>
                </a:cubicBezTo>
                <a:cubicBezTo>
                  <a:pt x="217" y="670"/>
                  <a:pt x="217" y="670"/>
                  <a:pt x="217" y="670"/>
                </a:cubicBezTo>
                <a:cubicBezTo>
                  <a:pt x="217" y="670"/>
                  <a:pt x="218" y="670"/>
                  <a:pt x="219" y="670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0"/>
                  <a:pt x="219" y="670"/>
                  <a:pt x="219" y="670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0"/>
                  <a:pt x="219" y="670"/>
                  <a:pt x="219" y="670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20" y="671"/>
                  <a:pt x="221" y="672"/>
                </a:cubicBezTo>
                <a:cubicBezTo>
                  <a:pt x="224" y="673"/>
                  <a:pt x="228" y="677"/>
                  <a:pt x="231" y="680"/>
                </a:cubicBezTo>
                <a:cubicBezTo>
                  <a:pt x="231" y="680"/>
                  <a:pt x="231" y="680"/>
                  <a:pt x="231" y="680"/>
                </a:cubicBezTo>
                <a:cubicBezTo>
                  <a:pt x="231" y="680"/>
                  <a:pt x="231" y="680"/>
                  <a:pt x="231" y="680"/>
                </a:cubicBezTo>
                <a:cubicBezTo>
                  <a:pt x="232" y="681"/>
                  <a:pt x="232" y="682"/>
                  <a:pt x="233" y="682"/>
                </a:cubicBezTo>
                <a:cubicBezTo>
                  <a:pt x="233" y="683"/>
                  <a:pt x="233" y="683"/>
                  <a:pt x="234" y="684"/>
                </a:cubicBezTo>
                <a:cubicBezTo>
                  <a:pt x="234" y="686"/>
                  <a:pt x="235" y="687"/>
                  <a:pt x="236" y="690"/>
                </a:cubicBezTo>
                <a:cubicBezTo>
                  <a:pt x="238" y="697"/>
                  <a:pt x="238" y="697"/>
                  <a:pt x="238" y="697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90"/>
                  <a:pt x="238" y="690"/>
                  <a:pt x="238" y="690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90"/>
                  <a:pt x="238" y="690"/>
                  <a:pt x="238" y="690"/>
                </a:cubicBezTo>
                <a:cubicBezTo>
                  <a:pt x="238" y="690"/>
                  <a:pt x="239" y="689"/>
                  <a:pt x="240" y="689"/>
                </a:cubicBezTo>
                <a:cubicBezTo>
                  <a:pt x="240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2" y="687"/>
                  <a:pt x="242" y="687"/>
                  <a:pt x="242" y="687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2" y="687"/>
                  <a:pt x="242" y="687"/>
                  <a:pt x="242" y="687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9"/>
                  <a:pt x="242" y="689"/>
                  <a:pt x="242" y="689"/>
                </a:cubicBezTo>
                <a:cubicBezTo>
                  <a:pt x="242" y="690"/>
                  <a:pt x="242" y="691"/>
                  <a:pt x="241" y="693"/>
                </a:cubicBezTo>
                <a:cubicBezTo>
                  <a:pt x="241" y="693"/>
                  <a:pt x="240" y="694"/>
                  <a:pt x="240" y="694"/>
                </a:cubicBezTo>
                <a:cubicBezTo>
                  <a:pt x="240" y="695"/>
                  <a:pt x="240" y="695"/>
                  <a:pt x="240" y="695"/>
                </a:cubicBezTo>
                <a:cubicBezTo>
                  <a:pt x="240" y="695"/>
                  <a:pt x="240" y="696"/>
                  <a:pt x="240" y="696"/>
                </a:cubicBezTo>
                <a:cubicBezTo>
                  <a:pt x="240" y="698"/>
                  <a:pt x="240" y="698"/>
                  <a:pt x="240" y="698"/>
                </a:cubicBezTo>
                <a:cubicBezTo>
                  <a:pt x="241" y="698"/>
                  <a:pt x="241" y="698"/>
                  <a:pt x="241" y="698"/>
                </a:cubicBezTo>
                <a:cubicBezTo>
                  <a:pt x="244" y="697"/>
                  <a:pt x="249" y="695"/>
                  <a:pt x="253" y="693"/>
                </a:cubicBezTo>
                <a:cubicBezTo>
                  <a:pt x="255" y="691"/>
                  <a:pt x="257" y="690"/>
                  <a:pt x="258" y="688"/>
                </a:cubicBezTo>
                <a:cubicBezTo>
                  <a:pt x="260" y="687"/>
                  <a:pt x="261" y="685"/>
                  <a:pt x="261" y="683"/>
                </a:cubicBezTo>
                <a:cubicBezTo>
                  <a:pt x="261" y="683"/>
                  <a:pt x="261" y="683"/>
                  <a:pt x="261" y="683"/>
                </a:cubicBezTo>
                <a:cubicBezTo>
                  <a:pt x="261" y="683"/>
                  <a:pt x="261" y="683"/>
                  <a:pt x="261" y="683"/>
                </a:cubicBezTo>
                <a:cubicBezTo>
                  <a:pt x="261" y="680"/>
                  <a:pt x="261" y="678"/>
                  <a:pt x="260" y="676"/>
                </a:cubicBezTo>
                <a:cubicBezTo>
                  <a:pt x="260" y="675"/>
                  <a:pt x="259" y="673"/>
                  <a:pt x="259" y="673"/>
                </a:cubicBezTo>
                <a:cubicBezTo>
                  <a:pt x="259" y="672"/>
                  <a:pt x="259" y="672"/>
                  <a:pt x="259" y="672"/>
                </a:cubicBezTo>
                <a:cubicBezTo>
                  <a:pt x="260" y="672"/>
                  <a:pt x="260" y="671"/>
                  <a:pt x="261" y="671"/>
                </a:cubicBezTo>
                <a:cubicBezTo>
                  <a:pt x="260" y="670"/>
                  <a:pt x="260" y="670"/>
                  <a:pt x="260" y="670"/>
                </a:cubicBezTo>
                <a:cubicBezTo>
                  <a:pt x="259" y="668"/>
                  <a:pt x="259" y="668"/>
                  <a:pt x="259" y="668"/>
                </a:cubicBezTo>
                <a:cubicBezTo>
                  <a:pt x="258" y="669"/>
                  <a:pt x="258" y="670"/>
                  <a:pt x="258" y="670"/>
                </a:cubicBezTo>
                <a:cubicBezTo>
                  <a:pt x="258" y="672"/>
                  <a:pt x="258" y="673"/>
                  <a:pt x="259" y="674"/>
                </a:cubicBezTo>
                <a:cubicBezTo>
                  <a:pt x="259" y="674"/>
                  <a:pt x="260" y="675"/>
                  <a:pt x="260" y="675"/>
                </a:cubicBezTo>
                <a:cubicBezTo>
                  <a:pt x="260" y="676"/>
                  <a:pt x="261" y="676"/>
                  <a:pt x="262" y="676"/>
                </a:cubicBezTo>
                <a:cubicBezTo>
                  <a:pt x="263" y="676"/>
                  <a:pt x="264" y="676"/>
                  <a:pt x="264" y="675"/>
                </a:cubicBezTo>
                <a:cubicBezTo>
                  <a:pt x="265" y="674"/>
                  <a:pt x="265" y="674"/>
                  <a:pt x="265" y="673"/>
                </a:cubicBezTo>
                <a:cubicBezTo>
                  <a:pt x="264" y="672"/>
                  <a:pt x="264" y="672"/>
                  <a:pt x="264" y="672"/>
                </a:cubicBezTo>
                <a:cubicBezTo>
                  <a:pt x="265" y="673"/>
                  <a:pt x="265" y="673"/>
                  <a:pt x="265" y="673"/>
                </a:cubicBezTo>
                <a:cubicBezTo>
                  <a:pt x="265" y="673"/>
                  <a:pt x="265" y="673"/>
                  <a:pt x="265" y="673"/>
                </a:cubicBezTo>
                <a:cubicBezTo>
                  <a:pt x="266" y="673"/>
                  <a:pt x="267" y="672"/>
                  <a:pt x="269" y="672"/>
                </a:cubicBezTo>
                <a:cubicBezTo>
                  <a:pt x="272" y="672"/>
                  <a:pt x="275" y="673"/>
                  <a:pt x="278" y="673"/>
                </a:cubicBezTo>
                <a:cubicBezTo>
                  <a:pt x="279" y="674"/>
                  <a:pt x="280" y="674"/>
                  <a:pt x="281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4"/>
                  <a:pt x="283" y="674"/>
                  <a:pt x="283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4"/>
                  <a:pt x="283" y="674"/>
                  <a:pt x="283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1" y="673"/>
                  <a:pt x="281" y="673"/>
                  <a:pt x="281" y="673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1" y="673"/>
                  <a:pt x="281" y="673"/>
                  <a:pt x="281" y="673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2"/>
                  <a:pt x="282" y="672"/>
                  <a:pt x="282" y="672"/>
                </a:cubicBezTo>
                <a:cubicBezTo>
                  <a:pt x="282" y="672"/>
                  <a:pt x="281" y="673"/>
                  <a:pt x="281" y="673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2"/>
                  <a:pt x="282" y="672"/>
                  <a:pt x="282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2"/>
                  <a:pt x="283" y="672"/>
                  <a:pt x="282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77" y="672"/>
                  <a:pt x="277" y="672"/>
                  <a:pt x="277" y="672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6"/>
                  <a:pt x="283" y="676"/>
                </a:cubicBezTo>
                <a:cubicBezTo>
                  <a:pt x="282" y="677"/>
                  <a:pt x="282" y="677"/>
                  <a:pt x="282" y="678"/>
                </a:cubicBezTo>
                <a:cubicBezTo>
                  <a:pt x="281" y="680"/>
                  <a:pt x="281" y="680"/>
                  <a:pt x="281" y="680"/>
                </a:cubicBezTo>
                <a:cubicBezTo>
                  <a:pt x="282" y="680"/>
                  <a:pt x="282" y="680"/>
                  <a:pt x="282" y="680"/>
                </a:cubicBezTo>
                <a:cubicBezTo>
                  <a:pt x="283" y="681"/>
                  <a:pt x="285" y="682"/>
                  <a:pt x="286" y="683"/>
                </a:cubicBezTo>
                <a:cubicBezTo>
                  <a:pt x="287" y="684"/>
                  <a:pt x="287" y="685"/>
                  <a:pt x="287" y="687"/>
                </a:cubicBezTo>
                <a:cubicBezTo>
                  <a:pt x="287" y="688"/>
                  <a:pt x="287" y="688"/>
                  <a:pt x="287" y="688"/>
                </a:cubicBezTo>
                <a:cubicBezTo>
                  <a:pt x="289" y="688"/>
                  <a:pt x="289" y="688"/>
                  <a:pt x="289" y="688"/>
                </a:cubicBezTo>
                <a:cubicBezTo>
                  <a:pt x="296" y="688"/>
                  <a:pt x="301" y="687"/>
                  <a:pt x="306" y="684"/>
                </a:cubicBezTo>
                <a:cubicBezTo>
                  <a:pt x="305" y="683"/>
                  <a:pt x="305" y="683"/>
                  <a:pt x="305" y="683"/>
                </a:cubicBezTo>
                <a:cubicBezTo>
                  <a:pt x="303" y="682"/>
                  <a:pt x="303" y="682"/>
                  <a:pt x="303" y="682"/>
                </a:cubicBezTo>
                <a:cubicBezTo>
                  <a:pt x="302" y="686"/>
                  <a:pt x="302" y="686"/>
                  <a:pt x="302" y="686"/>
                </a:cubicBezTo>
                <a:cubicBezTo>
                  <a:pt x="301" y="689"/>
                  <a:pt x="301" y="689"/>
                  <a:pt x="301" y="689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6" y="688"/>
                  <a:pt x="308" y="686"/>
                  <a:pt x="309" y="685"/>
                </a:cubicBezTo>
                <a:cubicBezTo>
                  <a:pt x="311" y="684"/>
                  <a:pt x="312" y="683"/>
                  <a:pt x="314" y="683"/>
                </a:cubicBezTo>
                <a:cubicBezTo>
                  <a:pt x="314" y="683"/>
                  <a:pt x="315" y="684"/>
                  <a:pt x="316" y="684"/>
                </a:cubicBezTo>
                <a:cubicBezTo>
                  <a:pt x="318" y="685"/>
                  <a:pt x="318" y="685"/>
                  <a:pt x="318" y="685"/>
                </a:cubicBezTo>
                <a:cubicBezTo>
                  <a:pt x="318" y="683"/>
                  <a:pt x="318" y="683"/>
                  <a:pt x="318" y="683"/>
                </a:cubicBezTo>
                <a:cubicBezTo>
                  <a:pt x="318" y="682"/>
                  <a:pt x="318" y="681"/>
                  <a:pt x="318" y="681"/>
                </a:cubicBezTo>
                <a:cubicBezTo>
                  <a:pt x="317" y="680"/>
                  <a:pt x="315" y="679"/>
                  <a:pt x="315" y="679"/>
                </a:cubicBezTo>
                <a:cubicBezTo>
                  <a:pt x="314" y="680"/>
                  <a:pt x="314" y="680"/>
                  <a:pt x="314" y="680"/>
                </a:cubicBezTo>
                <a:cubicBezTo>
                  <a:pt x="316" y="681"/>
                  <a:pt x="316" y="681"/>
                  <a:pt x="316" y="681"/>
                </a:cubicBezTo>
                <a:cubicBezTo>
                  <a:pt x="317" y="679"/>
                  <a:pt x="319" y="677"/>
                  <a:pt x="322" y="675"/>
                </a:cubicBezTo>
                <a:cubicBezTo>
                  <a:pt x="324" y="673"/>
                  <a:pt x="327" y="671"/>
                  <a:pt x="328" y="670"/>
                </a:cubicBezTo>
                <a:cubicBezTo>
                  <a:pt x="328" y="669"/>
                  <a:pt x="328" y="669"/>
                  <a:pt x="328" y="669"/>
                </a:cubicBezTo>
                <a:cubicBezTo>
                  <a:pt x="328" y="671"/>
                  <a:pt x="328" y="671"/>
                  <a:pt x="328" y="671"/>
                </a:cubicBezTo>
                <a:cubicBezTo>
                  <a:pt x="331" y="670"/>
                  <a:pt x="334" y="670"/>
                  <a:pt x="336" y="669"/>
                </a:cubicBezTo>
                <a:cubicBezTo>
                  <a:pt x="339" y="669"/>
                  <a:pt x="342" y="669"/>
                  <a:pt x="345" y="668"/>
                </a:cubicBezTo>
                <a:cubicBezTo>
                  <a:pt x="344" y="666"/>
                  <a:pt x="344" y="666"/>
                  <a:pt x="344" y="666"/>
                </a:cubicBezTo>
                <a:cubicBezTo>
                  <a:pt x="344" y="668"/>
                  <a:pt x="344" y="668"/>
                  <a:pt x="344" y="668"/>
                </a:cubicBezTo>
                <a:cubicBezTo>
                  <a:pt x="345" y="668"/>
                  <a:pt x="347" y="668"/>
                  <a:pt x="350" y="668"/>
                </a:cubicBezTo>
                <a:cubicBezTo>
                  <a:pt x="352" y="668"/>
                  <a:pt x="355" y="669"/>
                  <a:pt x="358" y="669"/>
                </a:cubicBezTo>
                <a:cubicBezTo>
                  <a:pt x="359" y="669"/>
                  <a:pt x="360" y="669"/>
                  <a:pt x="361" y="668"/>
                </a:cubicBezTo>
                <a:cubicBezTo>
                  <a:pt x="362" y="668"/>
                  <a:pt x="362" y="668"/>
                  <a:pt x="363" y="668"/>
                </a:cubicBezTo>
                <a:cubicBezTo>
                  <a:pt x="363" y="668"/>
                  <a:pt x="363" y="668"/>
                  <a:pt x="364" y="668"/>
                </a:cubicBezTo>
                <a:cubicBezTo>
                  <a:pt x="363" y="666"/>
                  <a:pt x="363" y="666"/>
                  <a:pt x="363" y="666"/>
                </a:cubicBezTo>
                <a:cubicBezTo>
                  <a:pt x="364" y="668"/>
                  <a:pt x="364" y="668"/>
                  <a:pt x="364" y="668"/>
                </a:cubicBezTo>
                <a:cubicBezTo>
                  <a:pt x="365" y="667"/>
                  <a:pt x="365" y="666"/>
                  <a:pt x="365" y="665"/>
                </a:cubicBezTo>
                <a:cubicBezTo>
                  <a:pt x="365" y="663"/>
                  <a:pt x="364" y="662"/>
                  <a:pt x="364" y="661"/>
                </a:cubicBezTo>
                <a:cubicBezTo>
                  <a:pt x="363" y="660"/>
                  <a:pt x="363" y="659"/>
                  <a:pt x="363" y="658"/>
                </a:cubicBezTo>
                <a:cubicBezTo>
                  <a:pt x="363" y="658"/>
                  <a:pt x="363" y="657"/>
                  <a:pt x="364" y="657"/>
                </a:cubicBezTo>
                <a:cubicBezTo>
                  <a:pt x="364" y="656"/>
                  <a:pt x="365" y="655"/>
                  <a:pt x="366" y="654"/>
                </a:cubicBezTo>
                <a:cubicBezTo>
                  <a:pt x="365" y="653"/>
                  <a:pt x="365" y="653"/>
                  <a:pt x="365" y="653"/>
                </a:cubicBezTo>
                <a:cubicBezTo>
                  <a:pt x="364" y="653"/>
                  <a:pt x="364" y="653"/>
                  <a:pt x="364" y="653"/>
                </a:cubicBezTo>
                <a:cubicBezTo>
                  <a:pt x="364" y="661"/>
                  <a:pt x="364" y="661"/>
                  <a:pt x="364" y="661"/>
                </a:cubicBezTo>
                <a:cubicBezTo>
                  <a:pt x="364" y="663"/>
                  <a:pt x="364" y="663"/>
                  <a:pt x="364" y="663"/>
                </a:cubicBezTo>
                <a:cubicBezTo>
                  <a:pt x="366" y="663"/>
                  <a:pt x="366" y="663"/>
                  <a:pt x="366" y="663"/>
                </a:cubicBezTo>
                <a:cubicBezTo>
                  <a:pt x="368" y="662"/>
                  <a:pt x="369" y="662"/>
                  <a:pt x="371" y="662"/>
                </a:cubicBezTo>
                <a:cubicBezTo>
                  <a:pt x="372" y="662"/>
                  <a:pt x="374" y="662"/>
                  <a:pt x="376" y="663"/>
                </a:cubicBezTo>
                <a:cubicBezTo>
                  <a:pt x="378" y="664"/>
                  <a:pt x="380" y="665"/>
                  <a:pt x="382" y="667"/>
                </a:cubicBezTo>
                <a:cubicBezTo>
                  <a:pt x="383" y="665"/>
                  <a:pt x="383" y="665"/>
                  <a:pt x="383" y="665"/>
                </a:cubicBezTo>
                <a:cubicBezTo>
                  <a:pt x="382" y="667"/>
                  <a:pt x="382" y="667"/>
                  <a:pt x="382" y="667"/>
                </a:cubicBezTo>
                <a:cubicBezTo>
                  <a:pt x="383" y="667"/>
                  <a:pt x="384" y="668"/>
                  <a:pt x="385" y="667"/>
                </a:cubicBezTo>
                <a:cubicBezTo>
                  <a:pt x="386" y="667"/>
                  <a:pt x="387" y="667"/>
                  <a:pt x="388" y="666"/>
                </a:cubicBezTo>
                <a:cubicBezTo>
                  <a:pt x="389" y="665"/>
                  <a:pt x="391" y="663"/>
                  <a:pt x="392" y="662"/>
                </a:cubicBezTo>
                <a:cubicBezTo>
                  <a:pt x="393" y="661"/>
                  <a:pt x="394" y="660"/>
                  <a:pt x="396" y="660"/>
                </a:cubicBezTo>
                <a:cubicBezTo>
                  <a:pt x="396" y="660"/>
                  <a:pt x="397" y="660"/>
                  <a:pt x="399" y="661"/>
                </a:cubicBezTo>
                <a:cubicBezTo>
                  <a:pt x="399" y="660"/>
                  <a:pt x="399" y="660"/>
                  <a:pt x="399" y="660"/>
                </a:cubicBezTo>
                <a:cubicBezTo>
                  <a:pt x="398" y="659"/>
                  <a:pt x="398" y="659"/>
                  <a:pt x="398" y="659"/>
                </a:cubicBezTo>
                <a:cubicBezTo>
                  <a:pt x="398" y="659"/>
                  <a:pt x="397" y="660"/>
                  <a:pt x="397" y="661"/>
                </a:cubicBezTo>
                <a:cubicBezTo>
                  <a:pt x="396" y="663"/>
                  <a:pt x="396" y="666"/>
                  <a:pt x="396" y="668"/>
                </a:cubicBezTo>
                <a:cubicBezTo>
                  <a:pt x="396" y="669"/>
                  <a:pt x="396" y="669"/>
                  <a:pt x="396" y="670"/>
                </a:cubicBezTo>
                <a:cubicBezTo>
                  <a:pt x="396" y="670"/>
                  <a:pt x="396" y="671"/>
                  <a:pt x="397" y="671"/>
                </a:cubicBezTo>
                <a:cubicBezTo>
                  <a:pt x="398" y="671"/>
                  <a:pt x="398" y="671"/>
                  <a:pt x="398" y="671"/>
                </a:cubicBezTo>
                <a:cubicBezTo>
                  <a:pt x="397" y="671"/>
                  <a:pt x="397" y="671"/>
                  <a:pt x="397" y="671"/>
                </a:cubicBezTo>
                <a:cubicBezTo>
                  <a:pt x="397" y="672"/>
                  <a:pt x="398" y="673"/>
                  <a:pt x="399" y="674"/>
                </a:cubicBezTo>
                <a:cubicBezTo>
                  <a:pt x="401" y="675"/>
                  <a:pt x="403" y="676"/>
                  <a:pt x="405" y="677"/>
                </a:cubicBezTo>
                <a:cubicBezTo>
                  <a:pt x="407" y="678"/>
                  <a:pt x="409" y="678"/>
                  <a:pt x="411" y="678"/>
                </a:cubicBezTo>
                <a:cubicBezTo>
                  <a:pt x="413" y="678"/>
                  <a:pt x="414" y="678"/>
                  <a:pt x="415" y="677"/>
                </a:cubicBezTo>
                <a:cubicBezTo>
                  <a:pt x="415" y="677"/>
                  <a:pt x="415" y="677"/>
                  <a:pt x="415" y="677"/>
                </a:cubicBezTo>
                <a:cubicBezTo>
                  <a:pt x="415" y="677"/>
                  <a:pt x="415" y="677"/>
                  <a:pt x="415" y="677"/>
                </a:cubicBezTo>
                <a:cubicBezTo>
                  <a:pt x="416" y="676"/>
                  <a:pt x="416" y="674"/>
                  <a:pt x="417" y="673"/>
                </a:cubicBezTo>
                <a:cubicBezTo>
                  <a:pt x="417" y="671"/>
                  <a:pt x="418" y="668"/>
                  <a:pt x="418" y="666"/>
                </a:cubicBezTo>
                <a:cubicBezTo>
                  <a:pt x="418" y="664"/>
                  <a:pt x="419" y="662"/>
                  <a:pt x="419" y="661"/>
                </a:cubicBezTo>
                <a:cubicBezTo>
                  <a:pt x="419" y="661"/>
                  <a:pt x="419" y="661"/>
                  <a:pt x="419" y="661"/>
                </a:cubicBezTo>
                <a:cubicBezTo>
                  <a:pt x="418" y="660"/>
                  <a:pt x="418" y="660"/>
                  <a:pt x="418" y="660"/>
                </a:cubicBezTo>
                <a:cubicBezTo>
                  <a:pt x="417" y="659"/>
                  <a:pt x="416" y="658"/>
                  <a:pt x="415" y="656"/>
                </a:cubicBezTo>
                <a:cubicBezTo>
                  <a:pt x="414" y="655"/>
                  <a:pt x="413" y="655"/>
                  <a:pt x="411" y="655"/>
                </a:cubicBezTo>
                <a:cubicBezTo>
                  <a:pt x="409" y="655"/>
                  <a:pt x="408" y="655"/>
                  <a:pt x="406" y="656"/>
                </a:cubicBezTo>
                <a:cubicBezTo>
                  <a:pt x="406" y="657"/>
                  <a:pt x="406" y="657"/>
                  <a:pt x="406" y="657"/>
                </a:cubicBezTo>
                <a:cubicBezTo>
                  <a:pt x="408" y="657"/>
                  <a:pt x="408" y="657"/>
                  <a:pt x="408" y="657"/>
                </a:cubicBezTo>
                <a:cubicBezTo>
                  <a:pt x="408" y="654"/>
                  <a:pt x="409" y="652"/>
                  <a:pt x="410" y="650"/>
                </a:cubicBezTo>
                <a:cubicBezTo>
                  <a:pt x="411" y="648"/>
                  <a:pt x="412" y="646"/>
                  <a:pt x="412" y="644"/>
                </a:cubicBezTo>
                <a:cubicBezTo>
                  <a:pt x="412" y="642"/>
                  <a:pt x="412" y="640"/>
                  <a:pt x="410" y="638"/>
                </a:cubicBezTo>
                <a:cubicBezTo>
                  <a:pt x="409" y="638"/>
                  <a:pt x="409" y="638"/>
                  <a:pt x="409" y="638"/>
                </a:cubicBezTo>
                <a:cubicBezTo>
                  <a:pt x="410" y="638"/>
                  <a:pt x="410" y="638"/>
                  <a:pt x="410" y="638"/>
                </a:cubicBezTo>
                <a:cubicBezTo>
                  <a:pt x="409" y="635"/>
                  <a:pt x="407" y="633"/>
                  <a:pt x="405" y="632"/>
                </a:cubicBezTo>
                <a:cubicBezTo>
                  <a:pt x="404" y="631"/>
                  <a:pt x="404" y="631"/>
                  <a:pt x="403" y="630"/>
                </a:cubicBezTo>
                <a:cubicBezTo>
                  <a:pt x="403" y="630"/>
                  <a:pt x="403" y="629"/>
                  <a:pt x="402" y="629"/>
                </a:cubicBezTo>
                <a:cubicBezTo>
                  <a:pt x="402" y="628"/>
                  <a:pt x="402" y="628"/>
                  <a:pt x="402" y="628"/>
                </a:cubicBezTo>
                <a:cubicBezTo>
                  <a:pt x="402" y="628"/>
                  <a:pt x="402" y="628"/>
                  <a:pt x="402" y="628"/>
                </a:cubicBezTo>
                <a:cubicBezTo>
                  <a:pt x="401" y="627"/>
                  <a:pt x="400" y="625"/>
                  <a:pt x="398" y="624"/>
                </a:cubicBezTo>
                <a:cubicBezTo>
                  <a:pt x="398" y="624"/>
                  <a:pt x="397" y="623"/>
                  <a:pt x="397" y="623"/>
                </a:cubicBezTo>
                <a:cubicBezTo>
                  <a:pt x="396" y="622"/>
                  <a:pt x="396" y="622"/>
                  <a:pt x="396" y="622"/>
                </a:cubicBezTo>
                <a:cubicBezTo>
                  <a:pt x="396" y="621"/>
                  <a:pt x="396" y="621"/>
                  <a:pt x="396" y="621"/>
                </a:cubicBezTo>
                <a:cubicBezTo>
                  <a:pt x="397" y="621"/>
                  <a:pt x="397" y="621"/>
                  <a:pt x="397" y="620"/>
                </a:cubicBezTo>
                <a:cubicBezTo>
                  <a:pt x="397" y="619"/>
                  <a:pt x="397" y="619"/>
                  <a:pt x="397" y="619"/>
                </a:cubicBezTo>
                <a:cubicBezTo>
                  <a:pt x="397" y="621"/>
                  <a:pt x="397" y="621"/>
                  <a:pt x="397" y="621"/>
                </a:cubicBezTo>
                <a:cubicBezTo>
                  <a:pt x="399" y="620"/>
                  <a:pt x="400" y="619"/>
                  <a:pt x="402" y="618"/>
                </a:cubicBezTo>
                <a:cubicBezTo>
                  <a:pt x="404" y="616"/>
                  <a:pt x="406" y="613"/>
                  <a:pt x="408" y="611"/>
                </a:cubicBezTo>
                <a:cubicBezTo>
                  <a:pt x="409" y="610"/>
                  <a:pt x="410" y="609"/>
                  <a:pt x="411" y="608"/>
                </a:cubicBezTo>
                <a:cubicBezTo>
                  <a:pt x="411" y="608"/>
                  <a:pt x="412" y="607"/>
                  <a:pt x="412" y="607"/>
                </a:cubicBezTo>
                <a:cubicBezTo>
                  <a:pt x="411" y="606"/>
                  <a:pt x="411" y="606"/>
                  <a:pt x="411" y="606"/>
                </a:cubicBezTo>
                <a:cubicBezTo>
                  <a:pt x="412" y="607"/>
                  <a:pt x="412" y="607"/>
                  <a:pt x="412" y="607"/>
                </a:cubicBezTo>
                <a:cubicBezTo>
                  <a:pt x="416" y="606"/>
                  <a:pt x="420" y="605"/>
                  <a:pt x="424" y="605"/>
                </a:cubicBezTo>
                <a:cubicBezTo>
                  <a:pt x="426" y="605"/>
                  <a:pt x="428" y="604"/>
                  <a:pt x="430" y="602"/>
                </a:cubicBezTo>
                <a:cubicBezTo>
                  <a:pt x="432" y="600"/>
                  <a:pt x="434" y="598"/>
                  <a:pt x="435" y="594"/>
                </a:cubicBezTo>
                <a:cubicBezTo>
                  <a:pt x="436" y="591"/>
                  <a:pt x="437" y="588"/>
                  <a:pt x="437" y="585"/>
                </a:cubicBezTo>
                <a:cubicBezTo>
                  <a:pt x="437" y="583"/>
                  <a:pt x="436" y="581"/>
                  <a:pt x="436" y="580"/>
                </a:cubicBezTo>
                <a:cubicBezTo>
                  <a:pt x="434" y="580"/>
                  <a:pt x="434" y="580"/>
                  <a:pt x="434" y="580"/>
                </a:cubicBezTo>
                <a:cubicBezTo>
                  <a:pt x="435" y="582"/>
                  <a:pt x="435" y="582"/>
                  <a:pt x="435" y="582"/>
                </a:cubicBezTo>
                <a:cubicBezTo>
                  <a:pt x="437" y="580"/>
                  <a:pt x="439" y="580"/>
                  <a:pt x="441" y="580"/>
                </a:cubicBezTo>
                <a:cubicBezTo>
                  <a:pt x="443" y="580"/>
                  <a:pt x="447" y="581"/>
                  <a:pt x="451" y="584"/>
                </a:cubicBezTo>
                <a:cubicBezTo>
                  <a:pt x="453" y="585"/>
                  <a:pt x="453" y="585"/>
                  <a:pt x="453" y="585"/>
                </a:cubicBezTo>
                <a:cubicBezTo>
                  <a:pt x="453" y="584"/>
                  <a:pt x="453" y="584"/>
                  <a:pt x="453" y="584"/>
                </a:cubicBezTo>
                <a:cubicBezTo>
                  <a:pt x="456" y="580"/>
                  <a:pt x="459" y="573"/>
                  <a:pt x="459" y="566"/>
                </a:cubicBezTo>
                <a:cubicBezTo>
                  <a:pt x="459" y="566"/>
                  <a:pt x="459" y="566"/>
                  <a:pt x="459" y="566"/>
                </a:cubicBezTo>
                <a:cubicBezTo>
                  <a:pt x="459" y="565"/>
                  <a:pt x="459" y="565"/>
                  <a:pt x="459" y="565"/>
                </a:cubicBezTo>
                <a:cubicBezTo>
                  <a:pt x="458" y="561"/>
                  <a:pt x="456" y="557"/>
                  <a:pt x="454" y="554"/>
                </a:cubicBezTo>
                <a:cubicBezTo>
                  <a:pt x="451" y="551"/>
                  <a:pt x="449" y="548"/>
                  <a:pt x="447" y="545"/>
                </a:cubicBezTo>
                <a:cubicBezTo>
                  <a:pt x="446" y="543"/>
                  <a:pt x="445" y="542"/>
                  <a:pt x="444" y="542"/>
                </a:cubicBezTo>
                <a:cubicBezTo>
                  <a:pt x="442" y="541"/>
                  <a:pt x="441" y="541"/>
                  <a:pt x="440" y="541"/>
                </a:cubicBezTo>
                <a:cubicBezTo>
                  <a:pt x="439" y="541"/>
                  <a:pt x="438" y="541"/>
                  <a:pt x="437" y="541"/>
                </a:cubicBezTo>
                <a:cubicBezTo>
                  <a:pt x="436" y="541"/>
                  <a:pt x="435" y="541"/>
                  <a:pt x="435" y="541"/>
                </a:cubicBezTo>
                <a:cubicBezTo>
                  <a:pt x="434" y="540"/>
                  <a:pt x="434" y="539"/>
                  <a:pt x="433" y="537"/>
                </a:cubicBezTo>
                <a:cubicBezTo>
                  <a:pt x="432" y="537"/>
                  <a:pt x="432" y="537"/>
                  <a:pt x="432" y="537"/>
                </a:cubicBezTo>
                <a:cubicBezTo>
                  <a:pt x="433" y="537"/>
                  <a:pt x="433" y="537"/>
                  <a:pt x="433" y="537"/>
                </a:cubicBezTo>
                <a:cubicBezTo>
                  <a:pt x="433" y="535"/>
                  <a:pt x="433" y="534"/>
                  <a:pt x="432" y="533"/>
                </a:cubicBezTo>
                <a:cubicBezTo>
                  <a:pt x="430" y="531"/>
                  <a:pt x="428" y="530"/>
                  <a:pt x="426" y="530"/>
                </a:cubicBezTo>
                <a:cubicBezTo>
                  <a:pt x="424" y="529"/>
                  <a:pt x="421" y="529"/>
                  <a:pt x="420" y="529"/>
                </a:cubicBezTo>
                <a:cubicBezTo>
                  <a:pt x="420" y="530"/>
                  <a:pt x="420" y="530"/>
                  <a:pt x="420" y="530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30"/>
                  <a:pt x="420" y="530"/>
                  <a:pt x="420" y="530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29"/>
                  <a:pt x="420" y="528"/>
                  <a:pt x="419" y="528"/>
                </a:cubicBezTo>
                <a:cubicBezTo>
                  <a:pt x="417" y="526"/>
                  <a:pt x="414" y="522"/>
                  <a:pt x="410" y="518"/>
                </a:cubicBezTo>
                <a:cubicBezTo>
                  <a:pt x="406" y="514"/>
                  <a:pt x="401" y="511"/>
                  <a:pt x="397" y="510"/>
                </a:cubicBezTo>
                <a:cubicBezTo>
                  <a:pt x="397" y="512"/>
                  <a:pt x="397" y="512"/>
                  <a:pt x="397" y="512"/>
                </a:cubicBezTo>
                <a:cubicBezTo>
                  <a:pt x="397" y="510"/>
                  <a:pt x="397" y="510"/>
                  <a:pt x="397" y="510"/>
                </a:cubicBezTo>
                <a:cubicBezTo>
                  <a:pt x="396" y="510"/>
                  <a:pt x="395" y="509"/>
                  <a:pt x="393" y="508"/>
                </a:cubicBezTo>
                <a:cubicBezTo>
                  <a:pt x="391" y="506"/>
                  <a:pt x="389" y="503"/>
                  <a:pt x="388" y="500"/>
                </a:cubicBezTo>
                <a:cubicBezTo>
                  <a:pt x="386" y="497"/>
                  <a:pt x="385" y="495"/>
                  <a:pt x="385" y="494"/>
                </a:cubicBezTo>
                <a:cubicBezTo>
                  <a:pt x="385" y="493"/>
                  <a:pt x="385" y="493"/>
                  <a:pt x="385" y="493"/>
                </a:cubicBezTo>
                <a:cubicBezTo>
                  <a:pt x="384" y="493"/>
                  <a:pt x="384" y="493"/>
                  <a:pt x="384" y="493"/>
                </a:cubicBezTo>
                <a:cubicBezTo>
                  <a:pt x="383" y="491"/>
                  <a:pt x="383" y="489"/>
                  <a:pt x="382" y="487"/>
                </a:cubicBezTo>
                <a:cubicBezTo>
                  <a:pt x="381" y="484"/>
                  <a:pt x="380" y="482"/>
                  <a:pt x="379" y="479"/>
                </a:cubicBezTo>
                <a:cubicBezTo>
                  <a:pt x="377" y="480"/>
                  <a:pt x="377" y="480"/>
                  <a:pt x="377" y="480"/>
                </a:cubicBezTo>
                <a:cubicBezTo>
                  <a:pt x="379" y="480"/>
                  <a:pt x="379" y="480"/>
                  <a:pt x="379" y="480"/>
                </a:cubicBezTo>
                <a:cubicBezTo>
                  <a:pt x="378" y="479"/>
                  <a:pt x="377" y="478"/>
                  <a:pt x="377" y="478"/>
                </a:cubicBezTo>
                <a:cubicBezTo>
                  <a:pt x="376" y="478"/>
                  <a:pt x="375" y="477"/>
                  <a:pt x="374" y="477"/>
                </a:cubicBezTo>
                <a:cubicBezTo>
                  <a:pt x="373" y="476"/>
                  <a:pt x="373" y="475"/>
                  <a:pt x="373" y="474"/>
                </a:cubicBezTo>
                <a:cubicBezTo>
                  <a:pt x="371" y="474"/>
                  <a:pt x="371" y="474"/>
                  <a:pt x="371" y="474"/>
                </a:cubicBezTo>
                <a:cubicBezTo>
                  <a:pt x="372" y="474"/>
                  <a:pt x="372" y="474"/>
                  <a:pt x="372" y="474"/>
                </a:cubicBezTo>
                <a:cubicBezTo>
                  <a:pt x="376" y="469"/>
                  <a:pt x="376" y="469"/>
                  <a:pt x="376" y="469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5" y="470"/>
                  <a:pt x="375" y="470"/>
                  <a:pt x="375" y="470"/>
                </a:cubicBezTo>
                <a:cubicBezTo>
                  <a:pt x="376" y="470"/>
                  <a:pt x="376" y="470"/>
                  <a:pt x="376" y="469"/>
                </a:cubicBezTo>
                <a:cubicBezTo>
                  <a:pt x="377" y="469"/>
                  <a:pt x="377" y="468"/>
                  <a:pt x="378" y="467"/>
                </a:cubicBezTo>
                <a:cubicBezTo>
                  <a:pt x="378" y="464"/>
                  <a:pt x="379" y="461"/>
                  <a:pt x="379" y="459"/>
                </a:cubicBezTo>
                <a:cubicBezTo>
                  <a:pt x="379" y="457"/>
                  <a:pt x="379" y="457"/>
                  <a:pt x="379" y="457"/>
                </a:cubicBezTo>
                <a:cubicBezTo>
                  <a:pt x="377" y="457"/>
                  <a:pt x="377" y="457"/>
                  <a:pt x="377" y="457"/>
                </a:cubicBezTo>
                <a:cubicBezTo>
                  <a:pt x="377" y="457"/>
                  <a:pt x="377" y="457"/>
                  <a:pt x="376" y="457"/>
                </a:cubicBezTo>
                <a:cubicBezTo>
                  <a:pt x="375" y="456"/>
                  <a:pt x="375" y="456"/>
                  <a:pt x="374" y="456"/>
                </a:cubicBezTo>
                <a:cubicBezTo>
                  <a:pt x="374" y="458"/>
                  <a:pt x="374" y="458"/>
                  <a:pt x="374" y="458"/>
                </a:cubicBezTo>
                <a:cubicBezTo>
                  <a:pt x="375" y="458"/>
                  <a:pt x="375" y="458"/>
                  <a:pt x="375" y="458"/>
                </a:cubicBezTo>
                <a:cubicBezTo>
                  <a:pt x="375" y="457"/>
                  <a:pt x="376" y="457"/>
                  <a:pt x="376" y="456"/>
                </a:cubicBezTo>
                <a:cubicBezTo>
                  <a:pt x="376" y="454"/>
                  <a:pt x="375" y="453"/>
                  <a:pt x="374" y="452"/>
                </a:cubicBezTo>
                <a:cubicBezTo>
                  <a:pt x="372" y="450"/>
                  <a:pt x="369" y="449"/>
                  <a:pt x="367" y="448"/>
                </a:cubicBezTo>
                <a:cubicBezTo>
                  <a:pt x="365" y="446"/>
                  <a:pt x="363" y="445"/>
                  <a:pt x="362" y="444"/>
                </a:cubicBezTo>
                <a:cubicBezTo>
                  <a:pt x="361" y="445"/>
                  <a:pt x="361" y="445"/>
                  <a:pt x="361" y="445"/>
                </a:cubicBezTo>
                <a:cubicBezTo>
                  <a:pt x="362" y="444"/>
                  <a:pt x="362" y="444"/>
                  <a:pt x="362" y="444"/>
                </a:cubicBezTo>
                <a:cubicBezTo>
                  <a:pt x="361" y="442"/>
                  <a:pt x="358" y="438"/>
                  <a:pt x="356" y="435"/>
                </a:cubicBezTo>
                <a:cubicBezTo>
                  <a:pt x="355" y="431"/>
                  <a:pt x="353" y="428"/>
                  <a:pt x="353" y="425"/>
                </a:cubicBezTo>
                <a:cubicBezTo>
                  <a:pt x="352" y="425"/>
                  <a:pt x="352" y="425"/>
                  <a:pt x="352" y="425"/>
                </a:cubicBezTo>
                <a:cubicBezTo>
                  <a:pt x="352" y="426"/>
                  <a:pt x="352" y="426"/>
                  <a:pt x="352" y="426"/>
                </a:cubicBezTo>
                <a:cubicBezTo>
                  <a:pt x="354" y="426"/>
                  <a:pt x="354" y="426"/>
                  <a:pt x="354" y="426"/>
                </a:cubicBezTo>
                <a:cubicBezTo>
                  <a:pt x="354" y="425"/>
                  <a:pt x="354" y="425"/>
                  <a:pt x="354" y="425"/>
                </a:cubicBezTo>
                <a:cubicBezTo>
                  <a:pt x="353" y="425"/>
                  <a:pt x="353" y="425"/>
                  <a:pt x="353" y="425"/>
                </a:cubicBezTo>
                <a:cubicBezTo>
                  <a:pt x="354" y="426"/>
                  <a:pt x="354" y="428"/>
                  <a:pt x="355" y="429"/>
                </a:cubicBezTo>
                <a:cubicBezTo>
                  <a:pt x="357" y="431"/>
                  <a:pt x="359" y="434"/>
                  <a:pt x="361" y="436"/>
                </a:cubicBezTo>
                <a:cubicBezTo>
                  <a:pt x="362" y="437"/>
                  <a:pt x="362" y="438"/>
                  <a:pt x="363" y="438"/>
                </a:cubicBezTo>
                <a:cubicBezTo>
                  <a:pt x="364" y="439"/>
                  <a:pt x="364" y="439"/>
                  <a:pt x="364" y="439"/>
                </a:cubicBezTo>
                <a:cubicBezTo>
                  <a:pt x="365" y="440"/>
                  <a:pt x="365" y="440"/>
                  <a:pt x="365" y="440"/>
                </a:cubicBezTo>
                <a:cubicBezTo>
                  <a:pt x="365" y="440"/>
                  <a:pt x="365" y="440"/>
                  <a:pt x="365" y="440"/>
                </a:cubicBezTo>
                <a:cubicBezTo>
                  <a:pt x="366" y="440"/>
                  <a:pt x="366" y="440"/>
                  <a:pt x="366" y="440"/>
                </a:cubicBezTo>
                <a:cubicBezTo>
                  <a:pt x="366" y="440"/>
                  <a:pt x="366" y="440"/>
                  <a:pt x="366" y="440"/>
                </a:cubicBezTo>
                <a:cubicBezTo>
                  <a:pt x="367" y="439"/>
                  <a:pt x="367" y="439"/>
                  <a:pt x="367" y="438"/>
                </a:cubicBezTo>
                <a:cubicBezTo>
                  <a:pt x="368" y="436"/>
                  <a:pt x="370" y="433"/>
                  <a:pt x="371" y="430"/>
                </a:cubicBezTo>
                <a:cubicBezTo>
                  <a:pt x="373" y="427"/>
                  <a:pt x="374" y="423"/>
                  <a:pt x="375" y="422"/>
                </a:cubicBezTo>
                <a:cubicBezTo>
                  <a:pt x="374" y="421"/>
                  <a:pt x="374" y="421"/>
                  <a:pt x="374" y="421"/>
                </a:cubicBezTo>
                <a:cubicBezTo>
                  <a:pt x="375" y="422"/>
                  <a:pt x="375" y="422"/>
                  <a:pt x="375" y="422"/>
                </a:cubicBezTo>
                <a:cubicBezTo>
                  <a:pt x="375" y="422"/>
                  <a:pt x="376" y="421"/>
                  <a:pt x="376" y="421"/>
                </a:cubicBezTo>
                <a:cubicBezTo>
                  <a:pt x="377" y="420"/>
                  <a:pt x="378" y="419"/>
                  <a:pt x="378" y="418"/>
                </a:cubicBezTo>
                <a:cubicBezTo>
                  <a:pt x="379" y="418"/>
                  <a:pt x="380" y="417"/>
                  <a:pt x="381" y="417"/>
                </a:cubicBezTo>
                <a:cubicBezTo>
                  <a:pt x="382" y="417"/>
                  <a:pt x="383" y="417"/>
                  <a:pt x="385" y="418"/>
                </a:cubicBezTo>
                <a:cubicBezTo>
                  <a:pt x="386" y="419"/>
                  <a:pt x="386" y="419"/>
                  <a:pt x="386" y="419"/>
                </a:cubicBezTo>
                <a:cubicBezTo>
                  <a:pt x="386" y="418"/>
                  <a:pt x="386" y="418"/>
                  <a:pt x="386" y="418"/>
                </a:cubicBezTo>
                <a:cubicBezTo>
                  <a:pt x="386" y="418"/>
                  <a:pt x="388" y="418"/>
                  <a:pt x="389" y="417"/>
                </a:cubicBezTo>
                <a:cubicBezTo>
                  <a:pt x="390" y="417"/>
                  <a:pt x="391" y="416"/>
                  <a:pt x="391" y="416"/>
                </a:cubicBezTo>
                <a:cubicBezTo>
                  <a:pt x="392" y="416"/>
                  <a:pt x="393" y="416"/>
                  <a:pt x="393" y="416"/>
                </a:cubicBezTo>
                <a:cubicBezTo>
                  <a:pt x="393" y="416"/>
                  <a:pt x="393" y="416"/>
                  <a:pt x="393" y="416"/>
                </a:cubicBezTo>
                <a:cubicBezTo>
                  <a:pt x="393" y="416"/>
                  <a:pt x="393" y="416"/>
                  <a:pt x="393" y="416"/>
                </a:cubicBezTo>
                <a:cubicBezTo>
                  <a:pt x="394" y="415"/>
                  <a:pt x="394" y="415"/>
                  <a:pt x="395" y="415"/>
                </a:cubicBezTo>
                <a:cubicBezTo>
                  <a:pt x="397" y="415"/>
                  <a:pt x="399" y="416"/>
                  <a:pt x="402" y="416"/>
                </a:cubicBezTo>
                <a:cubicBezTo>
                  <a:pt x="403" y="416"/>
                  <a:pt x="405" y="416"/>
                  <a:pt x="406" y="414"/>
                </a:cubicBezTo>
                <a:cubicBezTo>
                  <a:pt x="408" y="413"/>
                  <a:pt x="408" y="411"/>
                  <a:pt x="409" y="408"/>
                </a:cubicBezTo>
                <a:cubicBezTo>
                  <a:pt x="407" y="408"/>
                  <a:pt x="407" y="408"/>
                  <a:pt x="407" y="408"/>
                </a:cubicBezTo>
                <a:cubicBezTo>
                  <a:pt x="407" y="409"/>
                  <a:pt x="407" y="409"/>
                  <a:pt x="407" y="409"/>
                </a:cubicBezTo>
                <a:cubicBezTo>
                  <a:pt x="408" y="409"/>
                  <a:pt x="409" y="410"/>
                  <a:pt x="410" y="410"/>
                </a:cubicBezTo>
                <a:cubicBezTo>
                  <a:pt x="412" y="410"/>
                  <a:pt x="415" y="408"/>
                  <a:pt x="417" y="406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9" y="403"/>
                  <a:pt x="421" y="400"/>
                  <a:pt x="422" y="399"/>
                </a:cubicBezTo>
                <a:cubicBezTo>
                  <a:pt x="423" y="398"/>
                  <a:pt x="424" y="397"/>
                  <a:pt x="424" y="397"/>
                </a:cubicBezTo>
                <a:cubicBezTo>
                  <a:pt x="425" y="396"/>
                  <a:pt x="425" y="396"/>
                  <a:pt x="425" y="396"/>
                </a:cubicBezTo>
                <a:cubicBezTo>
                  <a:pt x="425" y="396"/>
                  <a:pt x="425" y="396"/>
                  <a:pt x="425" y="396"/>
                </a:cubicBezTo>
                <a:cubicBezTo>
                  <a:pt x="424" y="395"/>
                  <a:pt x="424" y="395"/>
                  <a:pt x="424" y="395"/>
                </a:cubicBezTo>
                <a:cubicBezTo>
                  <a:pt x="423" y="396"/>
                  <a:pt x="423" y="396"/>
                  <a:pt x="423" y="396"/>
                </a:cubicBezTo>
                <a:cubicBezTo>
                  <a:pt x="424" y="398"/>
                  <a:pt x="426" y="399"/>
                  <a:pt x="427" y="399"/>
                </a:cubicBezTo>
                <a:cubicBezTo>
                  <a:pt x="429" y="399"/>
                  <a:pt x="430" y="398"/>
                  <a:pt x="431" y="397"/>
                </a:cubicBezTo>
                <a:cubicBezTo>
                  <a:pt x="433" y="395"/>
                  <a:pt x="434" y="393"/>
                  <a:pt x="435" y="391"/>
                </a:cubicBezTo>
                <a:cubicBezTo>
                  <a:pt x="437" y="389"/>
                  <a:pt x="438" y="388"/>
                  <a:pt x="439" y="387"/>
                </a:cubicBezTo>
                <a:cubicBezTo>
                  <a:pt x="439" y="386"/>
                  <a:pt x="439" y="386"/>
                  <a:pt x="439" y="386"/>
                </a:cubicBezTo>
                <a:cubicBezTo>
                  <a:pt x="439" y="387"/>
                  <a:pt x="439" y="387"/>
                  <a:pt x="439" y="387"/>
                </a:cubicBezTo>
                <a:cubicBezTo>
                  <a:pt x="441" y="387"/>
                  <a:pt x="444" y="385"/>
                  <a:pt x="447" y="383"/>
                </a:cubicBezTo>
                <a:cubicBezTo>
                  <a:pt x="449" y="383"/>
                  <a:pt x="451" y="382"/>
                  <a:pt x="453" y="381"/>
                </a:cubicBezTo>
                <a:cubicBezTo>
                  <a:pt x="454" y="381"/>
                  <a:pt x="456" y="381"/>
                  <a:pt x="456" y="381"/>
                </a:cubicBezTo>
                <a:cubicBezTo>
                  <a:pt x="459" y="380"/>
                  <a:pt x="461" y="379"/>
                  <a:pt x="464" y="377"/>
                </a:cubicBezTo>
                <a:cubicBezTo>
                  <a:pt x="467" y="376"/>
                  <a:pt x="470" y="374"/>
                  <a:pt x="473" y="373"/>
                </a:cubicBezTo>
                <a:cubicBezTo>
                  <a:pt x="473" y="373"/>
                  <a:pt x="473" y="373"/>
                  <a:pt x="473" y="373"/>
                </a:cubicBezTo>
                <a:cubicBezTo>
                  <a:pt x="473" y="372"/>
                  <a:pt x="473" y="372"/>
                  <a:pt x="473" y="372"/>
                </a:cubicBezTo>
                <a:cubicBezTo>
                  <a:pt x="475" y="371"/>
                  <a:pt x="477" y="371"/>
                  <a:pt x="478" y="371"/>
                </a:cubicBezTo>
                <a:cubicBezTo>
                  <a:pt x="479" y="371"/>
                  <a:pt x="480" y="370"/>
                  <a:pt x="481" y="369"/>
                </a:cubicBezTo>
                <a:cubicBezTo>
                  <a:pt x="482" y="368"/>
                  <a:pt x="482" y="367"/>
                  <a:pt x="482" y="366"/>
                </a:cubicBezTo>
                <a:cubicBezTo>
                  <a:pt x="482" y="365"/>
                  <a:pt x="481" y="364"/>
                  <a:pt x="481" y="364"/>
                </a:cubicBezTo>
                <a:cubicBezTo>
                  <a:pt x="481" y="363"/>
                  <a:pt x="480" y="363"/>
                  <a:pt x="479" y="363"/>
                </a:cubicBezTo>
                <a:cubicBezTo>
                  <a:pt x="478" y="362"/>
                  <a:pt x="477" y="361"/>
                  <a:pt x="476" y="361"/>
                </a:cubicBezTo>
                <a:cubicBezTo>
                  <a:pt x="475" y="361"/>
                  <a:pt x="474" y="360"/>
                  <a:pt x="474" y="360"/>
                </a:cubicBezTo>
                <a:cubicBezTo>
                  <a:pt x="473" y="360"/>
                  <a:pt x="473" y="360"/>
                  <a:pt x="472" y="360"/>
                </a:cubicBezTo>
                <a:cubicBezTo>
                  <a:pt x="472" y="361"/>
                  <a:pt x="472" y="361"/>
                  <a:pt x="472" y="361"/>
                </a:cubicBezTo>
                <a:cubicBezTo>
                  <a:pt x="474" y="361"/>
                  <a:pt x="474" y="361"/>
                  <a:pt x="474" y="361"/>
                </a:cubicBezTo>
                <a:cubicBezTo>
                  <a:pt x="474" y="361"/>
                  <a:pt x="474" y="361"/>
                  <a:pt x="474" y="360"/>
                </a:cubicBezTo>
                <a:cubicBezTo>
                  <a:pt x="474" y="360"/>
                  <a:pt x="475" y="359"/>
                  <a:pt x="475" y="358"/>
                </a:cubicBezTo>
                <a:cubicBezTo>
                  <a:pt x="475" y="357"/>
                  <a:pt x="476" y="356"/>
                  <a:pt x="476" y="356"/>
                </a:cubicBezTo>
                <a:cubicBezTo>
                  <a:pt x="475" y="355"/>
                  <a:pt x="475" y="355"/>
                  <a:pt x="475" y="355"/>
                </a:cubicBezTo>
                <a:cubicBezTo>
                  <a:pt x="474" y="356"/>
                  <a:pt x="474" y="356"/>
                  <a:pt x="474" y="356"/>
                </a:cubicBezTo>
                <a:cubicBezTo>
                  <a:pt x="475" y="357"/>
                  <a:pt x="477" y="357"/>
                  <a:pt x="479" y="358"/>
                </a:cubicBezTo>
                <a:cubicBezTo>
                  <a:pt x="481" y="358"/>
                  <a:pt x="484" y="359"/>
                  <a:pt x="486" y="359"/>
                </a:cubicBezTo>
                <a:cubicBezTo>
                  <a:pt x="487" y="360"/>
                  <a:pt x="488" y="360"/>
                  <a:pt x="489" y="361"/>
                </a:cubicBezTo>
                <a:cubicBezTo>
                  <a:pt x="489" y="361"/>
                  <a:pt x="489" y="362"/>
                  <a:pt x="489" y="362"/>
                </a:cubicBezTo>
                <a:cubicBezTo>
                  <a:pt x="489" y="363"/>
                  <a:pt x="489" y="364"/>
                  <a:pt x="487" y="366"/>
                </a:cubicBezTo>
                <a:cubicBezTo>
                  <a:pt x="486" y="369"/>
                  <a:pt x="486" y="369"/>
                  <a:pt x="486" y="369"/>
                </a:cubicBezTo>
                <a:cubicBezTo>
                  <a:pt x="489" y="369"/>
                  <a:pt x="489" y="369"/>
                  <a:pt x="489" y="369"/>
                </a:cubicBezTo>
                <a:cubicBezTo>
                  <a:pt x="489" y="369"/>
                  <a:pt x="491" y="369"/>
                  <a:pt x="492" y="368"/>
                </a:cubicBezTo>
                <a:cubicBezTo>
                  <a:pt x="494" y="368"/>
                  <a:pt x="495" y="368"/>
                  <a:pt x="497" y="367"/>
                </a:cubicBezTo>
                <a:cubicBezTo>
                  <a:pt x="495" y="366"/>
                  <a:pt x="495" y="366"/>
                  <a:pt x="495" y="366"/>
                </a:cubicBezTo>
                <a:cubicBezTo>
                  <a:pt x="494" y="365"/>
                  <a:pt x="494" y="365"/>
                  <a:pt x="494" y="365"/>
                </a:cubicBezTo>
                <a:cubicBezTo>
                  <a:pt x="493" y="366"/>
                  <a:pt x="493" y="367"/>
                  <a:pt x="492" y="368"/>
                </a:cubicBezTo>
                <a:cubicBezTo>
                  <a:pt x="492" y="369"/>
                  <a:pt x="491" y="369"/>
                  <a:pt x="491" y="370"/>
                </a:cubicBezTo>
                <a:cubicBezTo>
                  <a:pt x="491" y="371"/>
                  <a:pt x="491" y="371"/>
                  <a:pt x="492" y="372"/>
                </a:cubicBezTo>
                <a:cubicBezTo>
                  <a:pt x="492" y="373"/>
                  <a:pt x="493" y="373"/>
                  <a:pt x="494" y="373"/>
                </a:cubicBezTo>
                <a:cubicBezTo>
                  <a:pt x="495" y="374"/>
                  <a:pt x="496" y="374"/>
                  <a:pt x="497" y="374"/>
                </a:cubicBezTo>
                <a:cubicBezTo>
                  <a:pt x="498" y="374"/>
                  <a:pt x="499" y="375"/>
                  <a:pt x="500" y="375"/>
                </a:cubicBezTo>
                <a:cubicBezTo>
                  <a:pt x="501" y="376"/>
                  <a:pt x="501" y="376"/>
                  <a:pt x="502" y="376"/>
                </a:cubicBezTo>
                <a:cubicBezTo>
                  <a:pt x="503" y="376"/>
                  <a:pt x="504" y="375"/>
                  <a:pt x="505" y="374"/>
                </a:cubicBezTo>
                <a:cubicBezTo>
                  <a:pt x="506" y="373"/>
                  <a:pt x="506" y="371"/>
                  <a:pt x="507" y="370"/>
                </a:cubicBezTo>
                <a:cubicBezTo>
                  <a:pt x="507" y="370"/>
                  <a:pt x="507" y="369"/>
                  <a:pt x="507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9" y="367"/>
                  <a:pt x="510" y="366"/>
                  <a:pt x="510" y="364"/>
                </a:cubicBezTo>
                <a:cubicBezTo>
                  <a:pt x="513" y="358"/>
                  <a:pt x="514" y="348"/>
                  <a:pt x="514" y="344"/>
                </a:cubicBezTo>
                <a:cubicBezTo>
                  <a:pt x="513" y="344"/>
                  <a:pt x="513" y="344"/>
                  <a:pt x="513" y="344"/>
                </a:cubicBezTo>
                <a:cubicBezTo>
                  <a:pt x="514" y="345"/>
                  <a:pt x="514" y="345"/>
                  <a:pt x="514" y="345"/>
                </a:cubicBezTo>
                <a:cubicBezTo>
                  <a:pt x="515" y="343"/>
                  <a:pt x="515" y="341"/>
                  <a:pt x="515" y="339"/>
                </a:cubicBezTo>
                <a:cubicBezTo>
                  <a:pt x="515" y="335"/>
                  <a:pt x="514" y="333"/>
                  <a:pt x="513" y="330"/>
                </a:cubicBezTo>
                <a:cubicBezTo>
                  <a:pt x="512" y="328"/>
                  <a:pt x="511" y="325"/>
                  <a:pt x="511" y="322"/>
                </a:cubicBezTo>
                <a:cubicBezTo>
                  <a:pt x="509" y="322"/>
                  <a:pt x="509" y="322"/>
                  <a:pt x="509" y="322"/>
                </a:cubicBezTo>
                <a:cubicBezTo>
                  <a:pt x="508" y="322"/>
                  <a:pt x="508" y="322"/>
                  <a:pt x="508" y="322"/>
                </a:cubicBezTo>
                <a:cubicBezTo>
                  <a:pt x="508" y="326"/>
                  <a:pt x="509" y="329"/>
                  <a:pt x="510" y="332"/>
                </a:cubicBezTo>
                <a:cubicBezTo>
                  <a:pt x="511" y="334"/>
                  <a:pt x="512" y="336"/>
                  <a:pt x="512" y="339"/>
                </a:cubicBezTo>
                <a:cubicBezTo>
                  <a:pt x="512" y="340"/>
                  <a:pt x="512" y="342"/>
                  <a:pt x="511" y="344"/>
                </a:cubicBezTo>
                <a:cubicBezTo>
                  <a:pt x="511" y="344"/>
                  <a:pt x="511" y="344"/>
                  <a:pt x="511" y="344"/>
                </a:cubicBezTo>
                <a:cubicBezTo>
                  <a:pt x="511" y="344"/>
                  <a:pt x="511" y="344"/>
                  <a:pt x="511" y="344"/>
                </a:cubicBezTo>
                <a:cubicBezTo>
                  <a:pt x="511" y="347"/>
                  <a:pt x="511" y="352"/>
                  <a:pt x="509" y="356"/>
                </a:cubicBezTo>
                <a:cubicBezTo>
                  <a:pt x="509" y="359"/>
                  <a:pt x="508" y="361"/>
                  <a:pt x="508" y="363"/>
                </a:cubicBezTo>
                <a:cubicBezTo>
                  <a:pt x="507" y="364"/>
                  <a:pt x="506" y="366"/>
                  <a:pt x="506" y="366"/>
                </a:cubicBezTo>
                <a:cubicBezTo>
                  <a:pt x="506" y="367"/>
                  <a:pt x="506" y="367"/>
                  <a:pt x="506" y="367"/>
                </a:cubicBezTo>
                <a:cubicBezTo>
                  <a:pt x="506" y="366"/>
                  <a:pt x="506" y="366"/>
                  <a:pt x="506" y="366"/>
                </a:cubicBezTo>
                <a:cubicBezTo>
                  <a:pt x="505" y="366"/>
                  <a:pt x="505" y="367"/>
                  <a:pt x="505" y="367"/>
                </a:cubicBezTo>
                <a:cubicBezTo>
                  <a:pt x="504" y="368"/>
                  <a:pt x="504" y="368"/>
                  <a:pt x="504" y="369"/>
                </a:cubicBezTo>
                <a:cubicBezTo>
                  <a:pt x="504" y="370"/>
                  <a:pt x="503" y="371"/>
                  <a:pt x="503" y="372"/>
                </a:cubicBezTo>
                <a:cubicBezTo>
                  <a:pt x="503" y="372"/>
                  <a:pt x="502" y="373"/>
                  <a:pt x="502" y="373"/>
                </a:cubicBezTo>
                <a:cubicBezTo>
                  <a:pt x="502" y="373"/>
                  <a:pt x="502" y="373"/>
                  <a:pt x="502" y="373"/>
                </a:cubicBezTo>
                <a:cubicBezTo>
                  <a:pt x="502" y="373"/>
                  <a:pt x="502" y="373"/>
                  <a:pt x="501" y="373"/>
                </a:cubicBezTo>
                <a:cubicBezTo>
                  <a:pt x="500" y="371"/>
                  <a:pt x="497" y="371"/>
                  <a:pt x="496" y="371"/>
                </a:cubicBezTo>
                <a:cubicBezTo>
                  <a:pt x="495" y="371"/>
                  <a:pt x="495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5" y="369"/>
                </a:cubicBezTo>
                <a:cubicBezTo>
                  <a:pt x="495" y="368"/>
                  <a:pt x="496" y="368"/>
                  <a:pt x="497" y="366"/>
                </a:cubicBezTo>
                <a:cubicBezTo>
                  <a:pt x="494" y="364"/>
                  <a:pt x="494" y="364"/>
                  <a:pt x="494" y="364"/>
                </a:cubicBezTo>
                <a:cubicBezTo>
                  <a:pt x="494" y="365"/>
                  <a:pt x="493" y="365"/>
                  <a:pt x="492" y="365"/>
                </a:cubicBezTo>
                <a:cubicBezTo>
                  <a:pt x="490" y="366"/>
                  <a:pt x="489" y="366"/>
                  <a:pt x="489" y="366"/>
                </a:cubicBezTo>
                <a:cubicBezTo>
                  <a:pt x="489" y="367"/>
                  <a:pt x="489" y="367"/>
                  <a:pt x="489" y="367"/>
                </a:cubicBezTo>
                <a:cubicBezTo>
                  <a:pt x="490" y="368"/>
                  <a:pt x="490" y="368"/>
                  <a:pt x="490" y="368"/>
                </a:cubicBezTo>
                <a:cubicBezTo>
                  <a:pt x="491" y="366"/>
                  <a:pt x="492" y="364"/>
                  <a:pt x="492" y="362"/>
                </a:cubicBezTo>
                <a:cubicBezTo>
                  <a:pt x="492" y="360"/>
                  <a:pt x="491" y="359"/>
                  <a:pt x="490" y="358"/>
                </a:cubicBezTo>
                <a:cubicBezTo>
                  <a:pt x="487" y="356"/>
                  <a:pt x="485" y="356"/>
                  <a:pt x="482" y="355"/>
                </a:cubicBezTo>
                <a:cubicBezTo>
                  <a:pt x="481" y="355"/>
                  <a:pt x="479" y="355"/>
                  <a:pt x="478" y="354"/>
                </a:cubicBezTo>
                <a:cubicBezTo>
                  <a:pt x="477" y="354"/>
                  <a:pt x="476" y="354"/>
                  <a:pt x="476" y="353"/>
                </a:cubicBezTo>
                <a:cubicBezTo>
                  <a:pt x="475" y="353"/>
                  <a:pt x="475" y="353"/>
                  <a:pt x="475" y="353"/>
                </a:cubicBezTo>
                <a:cubicBezTo>
                  <a:pt x="474" y="354"/>
                  <a:pt x="474" y="354"/>
                  <a:pt x="474" y="354"/>
                </a:cubicBezTo>
                <a:cubicBezTo>
                  <a:pt x="473" y="355"/>
                  <a:pt x="472" y="356"/>
                  <a:pt x="472" y="358"/>
                </a:cubicBezTo>
                <a:cubicBezTo>
                  <a:pt x="472" y="358"/>
                  <a:pt x="471" y="359"/>
                  <a:pt x="471" y="360"/>
                </a:cubicBezTo>
                <a:cubicBezTo>
                  <a:pt x="471" y="360"/>
                  <a:pt x="471" y="361"/>
                  <a:pt x="471" y="361"/>
                </a:cubicBezTo>
                <a:cubicBezTo>
                  <a:pt x="471" y="363"/>
                  <a:pt x="471" y="363"/>
                  <a:pt x="471" y="363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2"/>
                  <a:pt x="472" y="362"/>
                  <a:pt x="472" y="362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2"/>
                  <a:pt x="472" y="362"/>
                  <a:pt x="472" y="362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3"/>
                  <a:pt x="473" y="363"/>
                  <a:pt x="474" y="363"/>
                </a:cubicBezTo>
                <a:cubicBezTo>
                  <a:pt x="475" y="364"/>
                  <a:pt x="476" y="364"/>
                  <a:pt x="477" y="365"/>
                </a:cubicBezTo>
                <a:cubicBezTo>
                  <a:pt x="478" y="365"/>
                  <a:pt x="479" y="366"/>
                  <a:pt x="479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80" y="366"/>
                  <a:pt x="480" y="366"/>
                  <a:pt x="480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80" y="366"/>
                  <a:pt x="480" y="366"/>
                  <a:pt x="480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79" y="367"/>
                  <a:pt x="479" y="367"/>
                  <a:pt x="478" y="368"/>
                </a:cubicBezTo>
                <a:cubicBezTo>
                  <a:pt x="478" y="368"/>
                  <a:pt x="478" y="368"/>
                  <a:pt x="478" y="368"/>
                </a:cubicBezTo>
                <a:cubicBezTo>
                  <a:pt x="477" y="368"/>
                  <a:pt x="474" y="368"/>
                  <a:pt x="472" y="370"/>
                </a:cubicBezTo>
                <a:cubicBezTo>
                  <a:pt x="472" y="371"/>
                  <a:pt x="472" y="371"/>
                  <a:pt x="472" y="371"/>
                </a:cubicBezTo>
                <a:cubicBezTo>
                  <a:pt x="472" y="370"/>
                  <a:pt x="472" y="370"/>
                  <a:pt x="472" y="370"/>
                </a:cubicBezTo>
                <a:cubicBezTo>
                  <a:pt x="468" y="371"/>
                  <a:pt x="465" y="373"/>
                  <a:pt x="462" y="375"/>
                </a:cubicBezTo>
                <a:cubicBezTo>
                  <a:pt x="460" y="376"/>
                  <a:pt x="457" y="378"/>
                  <a:pt x="456" y="378"/>
                </a:cubicBezTo>
                <a:cubicBezTo>
                  <a:pt x="455" y="378"/>
                  <a:pt x="453" y="378"/>
                  <a:pt x="452" y="379"/>
                </a:cubicBezTo>
                <a:cubicBezTo>
                  <a:pt x="449" y="379"/>
                  <a:pt x="446" y="381"/>
                  <a:pt x="444" y="382"/>
                </a:cubicBezTo>
                <a:cubicBezTo>
                  <a:pt x="441" y="383"/>
                  <a:pt x="439" y="384"/>
                  <a:pt x="438" y="384"/>
                </a:cubicBezTo>
                <a:cubicBezTo>
                  <a:pt x="438" y="384"/>
                  <a:pt x="438" y="384"/>
                  <a:pt x="438" y="384"/>
                </a:cubicBezTo>
                <a:cubicBezTo>
                  <a:pt x="438" y="384"/>
                  <a:pt x="438" y="384"/>
                  <a:pt x="438" y="384"/>
                </a:cubicBezTo>
                <a:cubicBezTo>
                  <a:pt x="436" y="385"/>
                  <a:pt x="435" y="386"/>
                  <a:pt x="434" y="387"/>
                </a:cubicBezTo>
                <a:cubicBezTo>
                  <a:pt x="433" y="389"/>
                  <a:pt x="432" y="391"/>
                  <a:pt x="430" y="393"/>
                </a:cubicBezTo>
                <a:cubicBezTo>
                  <a:pt x="430" y="394"/>
                  <a:pt x="429" y="395"/>
                  <a:pt x="429" y="395"/>
                </a:cubicBezTo>
                <a:cubicBezTo>
                  <a:pt x="428" y="395"/>
                  <a:pt x="428" y="396"/>
                  <a:pt x="427" y="396"/>
                </a:cubicBezTo>
                <a:cubicBezTo>
                  <a:pt x="427" y="396"/>
                  <a:pt x="426" y="395"/>
                  <a:pt x="425" y="394"/>
                </a:cubicBezTo>
                <a:cubicBezTo>
                  <a:pt x="424" y="393"/>
                  <a:pt x="424" y="393"/>
                  <a:pt x="424" y="393"/>
                </a:cubicBezTo>
                <a:cubicBezTo>
                  <a:pt x="423" y="394"/>
                  <a:pt x="423" y="394"/>
                  <a:pt x="423" y="394"/>
                </a:cubicBezTo>
                <a:cubicBezTo>
                  <a:pt x="423" y="394"/>
                  <a:pt x="419" y="397"/>
                  <a:pt x="414" y="404"/>
                </a:cubicBezTo>
                <a:cubicBezTo>
                  <a:pt x="416" y="405"/>
                  <a:pt x="416" y="405"/>
                  <a:pt x="416" y="405"/>
                </a:cubicBezTo>
                <a:cubicBezTo>
                  <a:pt x="415" y="404"/>
                  <a:pt x="415" y="404"/>
                  <a:pt x="415" y="404"/>
                </a:cubicBezTo>
                <a:cubicBezTo>
                  <a:pt x="413" y="406"/>
                  <a:pt x="411" y="407"/>
                  <a:pt x="410" y="407"/>
                </a:cubicBezTo>
                <a:cubicBezTo>
                  <a:pt x="409" y="407"/>
                  <a:pt x="408" y="406"/>
                  <a:pt x="408" y="406"/>
                </a:cubicBezTo>
                <a:cubicBezTo>
                  <a:pt x="406" y="406"/>
                  <a:pt x="406" y="406"/>
                  <a:pt x="406" y="406"/>
                </a:cubicBezTo>
                <a:cubicBezTo>
                  <a:pt x="406" y="407"/>
                  <a:pt x="406" y="407"/>
                  <a:pt x="406" y="407"/>
                </a:cubicBezTo>
                <a:cubicBezTo>
                  <a:pt x="405" y="410"/>
                  <a:pt x="405" y="411"/>
                  <a:pt x="404" y="412"/>
                </a:cubicBezTo>
                <a:cubicBezTo>
                  <a:pt x="404" y="413"/>
                  <a:pt x="403" y="413"/>
                  <a:pt x="402" y="413"/>
                </a:cubicBezTo>
                <a:cubicBezTo>
                  <a:pt x="400" y="413"/>
                  <a:pt x="397" y="412"/>
                  <a:pt x="395" y="412"/>
                </a:cubicBezTo>
                <a:cubicBezTo>
                  <a:pt x="394" y="412"/>
                  <a:pt x="393" y="412"/>
                  <a:pt x="392" y="413"/>
                </a:cubicBezTo>
                <a:cubicBezTo>
                  <a:pt x="393" y="414"/>
                  <a:pt x="393" y="414"/>
                  <a:pt x="393" y="414"/>
                </a:cubicBezTo>
                <a:cubicBezTo>
                  <a:pt x="393" y="413"/>
                  <a:pt x="393" y="413"/>
                  <a:pt x="393" y="413"/>
                </a:cubicBezTo>
                <a:cubicBezTo>
                  <a:pt x="392" y="413"/>
                  <a:pt x="391" y="413"/>
                  <a:pt x="390" y="413"/>
                </a:cubicBezTo>
                <a:cubicBezTo>
                  <a:pt x="388" y="414"/>
                  <a:pt x="385" y="416"/>
                  <a:pt x="385" y="416"/>
                </a:cubicBezTo>
                <a:cubicBezTo>
                  <a:pt x="386" y="417"/>
                  <a:pt x="386" y="417"/>
                  <a:pt x="386" y="417"/>
                </a:cubicBezTo>
                <a:cubicBezTo>
                  <a:pt x="386" y="416"/>
                  <a:pt x="386" y="416"/>
                  <a:pt x="386" y="416"/>
                </a:cubicBezTo>
                <a:cubicBezTo>
                  <a:pt x="384" y="415"/>
                  <a:pt x="383" y="414"/>
                  <a:pt x="381" y="414"/>
                </a:cubicBezTo>
                <a:cubicBezTo>
                  <a:pt x="378" y="414"/>
                  <a:pt x="377" y="416"/>
                  <a:pt x="375" y="417"/>
                </a:cubicBezTo>
                <a:cubicBezTo>
                  <a:pt x="375" y="418"/>
                  <a:pt x="374" y="418"/>
                  <a:pt x="374" y="419"/>
                </a:cubicBezTo>
                <a:cubicBezTo>
                  <a:pt x="374" y="419"/>
                  <a:pt x="373" y="420"/>
                  <a:pt x="373" y="420"/>
                </a:cubicBezTo>
                <a:cubicBezTo>
                  <a:pt x="373" y="420"/>
                  <a:pt x="373" y="420"/>
                  <a:pt x="373" y="420"/>
                </a:cubicBezTo>
                <a:cubicBezTo>
                  <a:pt x="373" y="420"/>
                  <a:pt x="373" y="420"/>
                  <a:pt x="373" y="420"/>
                </a:cubicBezTo>
                <a:cubicBezTo>
                  <a:pt x="372" y="421"/>
                  <a:pt x="371" y="423"/>
                  <a:pt x="370" y="425"/>
                </a:cubicBezTo>
                <a:cubicBezTo>
                  <a:pt x="369" y="427"/>
                  <a:pt x="368" y="430"/>
                  <a:pt x="367" y="433"/>
                </a:cubicBezTo>
                <a:cubicBezTo>
                  <a:pt x="366" y="434"/>
                  <a:pt x="366" y="435"/>
                  <a:pt x="365" y="436"/>
                </a:cubicBezTo>
                <a:cubicBezTo>
                  <a:pt x="365" y="436"/>
                  <a:pt x="365" y="437"/>
                  <a:pt x="365" y="437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6" y="437"/>
                  <a:pt x="366" y="437"/>
                  <a:pt x="366" y="437"/>
                </a:cubicBezTo>
                <a:cubicBezTo>
                  <a:pt x="366" y="437"/>
                  <a:pt x="366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6" y="437"/>
                  <a:pt x="366" y="437"/>
                  <a:pt x="366" y="437"/>
                </a:cubicBezTo>
                <a:cubicBezTo>
                  <a:pt x="365" y="436"/>
                  <a:pt x="365" y="436"/>
                  <a:pt x="365" y="436"/>
                </a:cubicBezTo>
                <a:cubicBezTo>
                  <a:pt x="364" y="435"/>
                  <a:pt x="362" y="433"/>
                  <a:pt x="360" y="430"/>
                </a:cubicBezTo>
                <a:cubicBezTo>
                  <a:pt x="358" y="428"/>
                  <a:pt x="356" y="425"/>
                  <a:pt x="356" y="424"/>
                </a:cubicBezTo>
                <a:cubicBezTo>
                  <a:pt x="355" y="423"/>
                  <a:pt x="355" y="423"/>
                  <a:pt x="355" y="423"/>
                </a:cubicBezTo>
                <a:cubicBezTo>
                  <a:pt x="354" y="423"/>
                  <a:pt x="354" y="423"/>
                  <a:pt x="354" y="423"/>
                </a:cubicBezTo>
                <a:cubicBezTo>
                  <a:pt x="354" y="423"/>
                  <a:pt x="354" y="423"/>
                  <a:pt x="352" y="423"/>
                </a:cubicBezTo>
                <a:cubicBezTo>
                  <a:pt x="350" y="423"/>
                  <a:pt x="350" y="423"/>
                  <a:pt x="350" y="423"/>
                </a:cubicBezTo>
                <a:cubicBezTo>
                  <a:pt x="350" y="425"/>
                  <a:pt x="350" y="425"/>
                  <a:pt x="350" y="425"/>
                </a:cubicBezTo>
                <a:cubicBezTo>
                  <a:pt x="350" y="429"/>
                  <a:pt x="352" y="433"/>
                  <a:pt x="354" y="436"/>
                </a:cubicBezTo>
                <a:cubicBezTo>
                  <a:pt x="356" y="440"/>
                  <a:pt x="358" y="443"/>
                  <a:pt x="360" y="446"/>
                </a:cubicBezTo>
                <a:cubicBezTo>
                  <a:pt x="360" y="446"/>
                  <a:pt x="360" y="446"/>
                  <a:pt x="360" y="446"/>
                </a:cubicBezTo>
                <a:cubicBezTo>
                  <a:pt x="360" y="446"/>
                  <a:pt x="360" y="446"/>
                  <a:pt x="360" y="446"/>
                </a:cubicBezTo>
                <a:cubicBezTo>
                  <a:pt x="362" y="448"/>
                  <a:pt x="365" y="450"/>
                  <a:pt x="368" y="451"/>
                </a:cubicBezTo>
                <a:cubicBezTo>
                  <a:pt x="369" y="452"/>
                  <a:pt x="371" y="453"/>
                  <a:pt x="371" y="454"/>
                </a:cubicBezTo>
                <a:cubicBezTo>
                  <a:pt x="372" y="455"/>
                  <a:pt x="373" y="455"/>
                  <a:pt x="373" y="456"/>
                </a:cubicBezTo>
                <a:cubicBezTo>
                  <a:pt x="373" y="456"/>
                  <a:pt x="373" y="456"/>
                  <a:pt x="372" y="457"/>
                </a:cubicBezTo>
                <a:cubicBezTo>
                  <a:pt x="371" y="459"/>
                  <a:pt x="371" y="459"/>
                  <a:pt x="371" y="459"/>
                </a:cubicBezTo>
                <a:cubicBezTo>
                  <a:pt x="374" y="459"/>
                  <a:pt x="374" y="459"/>
                  <a:pt x="374" y="459"/>
                </a:cubicBezTo>
                <a:cubicBezTo>
                  <a:pt x="374" y="459"/>
                  <a:pt x="374" y="459"/>
                  <a:pt x="375" y="459"/>
                </a:cubicBezTo>
                <a:cubicBezTo>
                  <a:pt x="376" y="460"/>
                  <a:pt x="376" y="460"/>
                  <a:pt x="377" y="460"/>
                </a:cubicBezTo>
                <a:cubicBezTo>
                  <a:pt x="377" y="459"/>
                  <a:pt x="377" y="459"/>
                  <a:pt x="377" y="459"/>
                </a:cubicBezTo>
                <a:cubicBezTo>
                  <a:pt x="376" y="459"/>
                  <a:pt x="376" y="459"/>
                  <a:pt x="376" y="459"/>
                </a:cubicBezTo>
                <a:cubicBezTo>
                  <a:pt x="376" y="460"/>
                  <a:pt x="376" y="462"/>
                  <a:pt x="375" y="464"/>
                </a:cubicBezTo>
                <a:cubicBezTo>
                  <a:pt x="375" y="465"/>
                  <a:pt x="375" y="466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4" y="468"/>
                  <a:pt x="374" y="468"/>
                  <a:pt x="374" y="468"/>
                </a:cubicBezTo>
                <a:cubicBezTo>
                  <a:pt x="374" y="468"/>
                  <a:pt x="374" y="468"/>
                  <a:pt x="370" y="473"/>
                </a:cubicBezTo>
                <a:cubicBezTo>
                  <a:pt x="370" y="473"/>
                  <a:pt x="370" y="473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5"/>
                  <a:pt x="370" y="476"/>
                  <a:pt x="371" y="477"/>
                </a:cubicBezTo>
                <a:cubicBezTo>
                  <a:pt x="372" y="479"/>
                  <a:pt x="373" y="480"/>
                  <a:pt x="374" y="480"/>
                </a:cubicBezTo>
                <a:cubicBezTo>
                  <a:pt x="375" y="481"/>
                  <a:pt x="375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8" y="483"/>
                  <a:pt x="378" y="485"/>
                  <a:pt x="379" y="488"/>
                </a:cubicBezTo>
                <a:cubicBezTo>
                  <a:pt x="380" y="490"/>
                  <a:pt x="380" y="492"/>
                  <a:pt x="382" y="495"/>
                </a:cubicBezTo>
                <a:cubicBezTo>
                  <a:pt x="383" y="494"/>
                  <a:pt x="383" y="494"/>
                  <a:pt x="383" y="494"/>
                </a:cubicBezTo>
                <a:cubicBezTo>
                  <a:pt x="382" y="494"/>
                  <a:pt x="382" y="494"/>
                  <a:pt x="382" y="494"/>
                </a:cubicBezTo>
                <a:cubicBezTo>
                  <a:pt x="382" y="497"/>
                  <a:pt x="384" y="501"/>
                  <a:pt x="387" y="505"/>
                </a:cubicBezTo>
                <a:cubicBezTo>
                  <a:pt x="388" y="506"/>
                  <a:pt x="390" y="508"/>
                  <a:pt x="391" y="510"/>
                </a:cubicBezTo>
                <a:cubicBezTo>
                  <a:pt x="393" y="511"/>
                  <a:pt x="395" y="513"/>
                  <a:pt x="396" y="513"/>
                </a:cubicBezTo>
                <a:cubicBezTo>
                  <a:pt x="396" y="513"/>
                  <a:pt x="396" y="513"/>
                  <a:pt x="396" y="513"/>
                </a:cubicBezTo>
                <a:cubicBezTo>
                  <a:pt x="397" y="513"/>
                  <a:pt x="397" y="513"/>
                  <a:pt x="397" y="513"/>
                </a:cubicBezTo>
                <a:cubicBezTo>
                  <a:pt x="399" y="513"/>
                  <a:pt x="401" y="514"/>
                  <a:pt x="403" y="516"/>
                </a:cubicBezTo>
                <a:cubicBezTo>
                  <a:pt x="407" y="519"/>
                  <a:pt x="410" y="522"/>
                  <a:pt x="413" y="526"/>
                </a:cubicBezTo>
                <a:cubicBezTo>
                  <a:pt x="415" y="527"/>
                  <a:pt x="416" y="529"/>
                  <a:pt x="417" y="530"/>
                </a:cubicBezTo>
                <a:cubicBezTo>
                  <a:pt x="417" y="530"/>
                  <a:pt x="418" y="531"/>
                  <a:pt x="418" y="531"/>
                </a:cubicBezTo>
                <a:cubicBezTo>
                  <a:pt x="419" y="531"/>
                  <a:pt x="419" y="531"/>
                  <a:pt x="419" y="531"/>
                </a:cubicBezTo>
                <a:cubicBezTo>
                  <a:pt x="419" y="532"/>
                  <a:pt x="419" y="532"/>
                  <a:pt x="420" y="532"/>
                </a:cubicBezTo>
                <a:cubicBezTo>
                  <a:pt x="422" y="532"/>
                  <a:pt x="425" y="532"/>
                  <a:pt x="427" y="533"/>
                </a:cubicBezTo>
                <a:cubicBezTo>
                  <a:pt x="428" y="534"/>
                  <a:pt x="429" y="534"/>
                  <a:pt x="429" y="535"/>
                </a:cubicBezTo>
                <a:cubicBezTo>
                  <a:pt x="430" y="535"/>
                  <a:pt x="430" y="536"/>
                  <a:pt x="430" y="537"/>
                </a:cubicBezTo>
                <a:cubicBezTo>
                  <a:pt x="430" y="537"/>
                  <a:pt x="430" y="537"/>
                  <a:pt x="430" y="537"/>
                </a:cubicBezTo>
                <a:cubicBezTo>
                  <a:pt x="430" y="537"/>
                  <a:pt x="430" y="537"/>
                  <a:pt x="430" y="537"/>
                </a:cubicBezTo>
                <a:cubicBezTo>
                  <a:pt x="431" y="540"/>
                  <a:pt x="431" y="542"/>
                  <a:pt x="433" y="543"/>
                </a:cubicBezTo>
                <a:cubicBezTo>
                  <a:pt x="434" y="544"/>
                  <a:pt x="436" y="544"/>
                  <a:pt x="437" y="544"/>
                </a:cubicBezTo>
                <a:cubicBezTo>
                  <a:pt x="438" y="544"/>
                  <a:pt x="439" y="544"/>
                  <a:pt x="440" y="544"/>
                </a:cubicBezTo>
                <a:cubicBezTo>
                  <a:pt x="441" y="544"/>
                  <a:pt x="442" y="544"/>
                  <a:pt x="442" y="544"/>
                </a:cubicBezTo>
                <a:cubicBezTo>
                  <a:pt x="443" y="545"/>
                  <a:pt x="443" y="545"/>
                  <a:pt x="444" y="546"/>
                </a:cubicBezTo>
                <a:cubicBezTo>
                  <a:pt x="446" y="550"/>
                  <a:pt x="449" y="553"/>
                  <a:pt x="451" y="556"/>
                </a:cubicBezTo>
                <a:cubicBezTo>
                  <a:pt x="454" y="559"/>
                  <a:pt x="455" y="562"/>
                  <a:pt x="456" y="566"/>
                </a:cubicBezTo>
                <a:cubicBezTo>
                  <a:pt x="457" y="566"/>
                  <a:pt x="457" y="566"/>
                  <a:pt x="457" y="566"/>
                </a:cubicBezTo>
                <a:cubicBezTo>
                  <a:pt x="456" y="566"/>
                  <a:pt x="456" y="566"/>
                  <a:pt x="456" y="566"/>
                </a:cubicBezTo>
                <a:cubicBezTo>
                  <a:pt x="456" y="572"/>
                  <a:pt x="453" y="579"/>
                  <a:pt x="451" y="582"/>
                </a:cubicBezTo>
                <a:cubicBezTo>
                  <a:pt x="452" y="583"/>
                  <a:pt x="452" y="583"/>
                  <a:pt x="452" y="583"/>
                </a:cubicBezTo>
                <a:cubicBezTo>
                  <a:pt x="453" y="581"/>
                  <a:pt x="453" y="581"/>
                  <a:pt x="453" y="581"/>
                </a:cubicBezTo>
                <a:cubicBezTo>
                  <a:pt x="448" y="578"/>
                  <a:pt x="444" y="577"/>
                  <a:pt x="441" y="577"/>
                </a:cubicBezTo>
                <a:cubicBezTo>
                  <a:pt x="438" y="577"/>
                  <a:pt x="436" y="578"/>
                  <a:pt x="434" y="579"/>
                </a:cubicBezTo>
                <a:cubicBezTo>
                  <a:pt x="432" y="579"/>
                  <a:pt x="432" y="579"/>
                  <a:pt x="432" y="579"/>
                </a:cubicBezTo>
                <a:cubicBezTo>
                  <a:pt x="433" y="581"/>
                  <a:pt x="433" y="581"/>
                  <a:pt x="433" y="581"/>
                </a:cubicBezTo>
                <a:cubicBezTo>
                  <a:pt x="433" y="582"/>
                  <a:pt x="434" y="583"/>
                  <a:pt x="434" y="585"/>
                </a:cubicBezTo>
                <a:cubicBezTo>
                  <a:pt x="434" y="588"/>
                  <a:pt x="433" y="593"/>
                  <a:pt x="431" y="596"/>
                </a:cubicBezTo>
                <a:cubicBezTo>
                  <a:pt x="430" y="598"/>
                  <a:pt x="429" y="599"/>
                  <a:pt x="428" y="600"/>
                </a:cubicBezTo>
                <a:cubicBezTo>
                  <a:pt x="427" y="601"/>
                  <a:pt x="425" y="602"/>
                  <a:pt x="424" y="602"/>
                </a:cubicBezTo>
                <a:cubicBezTo>
                  <a:pt x="419" y="602"/>
                  <a:pt x="415" y="603"/>
                  <a:pt x="411" y="604"/>
                </a:cubicBezTo>
                <a:cubicBezTo>
                  <a:pt x="411" y="604"/>
                  <a:pt x="411" y="604"/>
                  <a:pt x="411" y="604"/>
                </a:cubicBezTo>
                <a:cubicBezTo>
                  <a:pt x="411" y="604"/>
                  <a:pt x="411" y="604"/>
                  <a:pt x="411" y="604"/>
                </a:cubicBezTo>
                <a:cubicBezTo>
                  <a:pt x="410" y="605"/>
                  <a:pt x="409" y="606"/>
                  <a:pt x="408" y="607"/>
                </a:cubicBezTo>
                <a:cubicBezTo>
                  <a:pt x="406" y="609"/>
                  <a:pt x="404" y="612"/>
                  <a:pt x="402" y="614"/>
                </a:cubicBezTo>
                <a:cubicBezTo>
                  <a:pt x="400" y="616"/>
                  <a:pt x="398" y="617"/>
                  <a:pt x="396" y="618"/>
                </a:cubicBezTo>
                <a:cubicBezTo>
                  <a:pt x="396" y="618"/>
                  <a:pt x="396" y="618"/>
                  <a:pt x="396" y="618"/>
                </a:cubicBezTo>
                <a:cubicBezTo>
                  <a:pt x="396" y="618"/>
                  <a:pt x="396" y="618"/>
                  <a:pt x="396" y="618"/>
                </a:cubicBezTo>
                <a:cubicBezTo>
                  <a:pt x="395" y="618"/>
                  <a:pt x="395" y="619"/>
                  <a:pt x="394" y="619"/>
                </a:cubicBezTo>
                <a:cubicBezTo>
                  <a:pt x="394" y="620"/>
                  <a:pt x="393" y="621"/>
                  <a:pt x="393" y="622"/>
                </a:cubicBezTo>
                <a:cubicBezTo>
                  <a:pt x="393" y="623"/>
                  <a:pt x="394" y="624"/>
                  <a:pt x="394" y="624"/>
                </a:cubicBezTo>
                <a:cubicBezTo>
                  <a:pt x="395" y="626"/>
                  <a:pt x="396" y="626"/>
                  <a:pt x="397" y="627"/>
                </a:cubicBezTo>
                <a:cubicBezTo>
                  <a:pt x="399" y="628"/>
                  <a:pt x="399" y="629"/>
                  <a:pt x="400" y="630"/>
                </a:cubicBezTo>
                <a:cubicBezTo>
                  <a:pt x="401" y="629"/>
                  <a:pt x="401" y="629"/>
                  <a:pt x="401" y="629"/>
                </a:cubicBezTo>
                <a:cubicBezTo>
                  <a:pt x="399" y="629"/>
                  <a:pt x="399" y="629"/>
                  <a:pt x="399" y="629"/>
                </a:cubicBezTo>
                <a:cubicBezTo>
                  <a:pt x="400" y="631"/>
                  <a:pt x="400" y="632"/>
                  <a:pt x="401" y="632"/>
                </a:cubicBezTo>
                <a:cubicBezTo>
                  <a:pt x="403" y="634"/>
                  <a:pt x="406" y="635"/>
                  <a:pt x="407" y="639"/>
                </a:cubicBezTo>
                <a:cubicBezTo>
                  <a:pt x="407" y="639"/>
                  <a:pt x="407" y="639"/>
                  <a:pt x="407" y="639"/>
                </a:cubicBezTo>
                <a:cubicBezTo>
                  <a:pt x="408" y="639"/>
                  <a:pt x="408" y="639"/>
                  <a:pt x="408" y="639"/>
                </a:cubicBezTo>
                <a:cubicBezTo>
                  <a:pt x="409" y="641"/>
                  <a:pt x="409" y="643"/>
                  <a:pt x="409" y="644"/>
                </a:cubicBezTo>
                <a:cubicBezTo>
                  <a:pt x="409" y="645"/>
                  <a:pt x="408" y="647"/>
                  <a:pt x="407" y="649"/>
                </a:cubicBezTo>
                <a:cubicBezTo>
                  <a:pt x="406" y="651"/>
                  <a:pt x="405" y="653"/>
                  <a:pt x="405" y="657"/>
                </a:cubicBezTo>
                <a:cubicBezTo>
                  <a:pt x="404" y="659"/>
                  <a:pt x="404" y="659"/>
                  <a:pt x="404" y="659"/>
                </a:cubicBezTo>
                <a:cubicBezTo>
                  <a:pt x="407" y="658"/>
                  <a:pt x="407" y="658"/>
                  <a:pt x="407" y="658"/>
                </a:cubicBezTo>
                <a:cubicBezTo>
                  <a:pt x="408" y="658"/>
                  <a:pt x="410" y="658"/>
                  <a:pt x="411" y="658"/>
                </a:cubicBezTo>
                <a:cubicBezTo>
                  <a:pt x="412" y="658"/>
                  <a:pt x="412" y="658"/>
                  <a:pt x="413" y="659"/>
                </a:cubicBezTo>
                <a:cubicBezTo>
                  <a:pt x="414" y="659"/>
                  <a:pt x="415" y="661"/>
                  <a:pt x="416" y="662"/>
                </a:cubicBezTo>
                <a:cubicBezTo>
                  <a:pt x="417" y="661"/>
                  <a:pt x="417" y="661"/>
                  <a:pt x="417" y="661"/>
                </a:cubicBezTo>
                <a:cubicBezTo>
                  <a:pt x="416" y="661"/>
                  <a:pt x="416" y="661"/>
                  <a:pt x="416" y="661"/>
                </a:cubicBezTo>
                <a:cubicBezTo>
                  <a:pt x="416" y="661"/>
                  <a:pt x="416" y="662"/>
                  <a:pt x="415" y="664"/>
                </a:cubicBezTo>
                <a:cubicBezTo>
                  <a:pt x="415" y="665"/>
                  <a:pt x="415" y="668"/>
                  <a:pt x="414" y="670"/>
                </a:cubicBezTo>
                <a:cubicBezTo>
                  <a:pt x="414" y="671"/>
                  <a:pt x="414" y="672"/>
                  <a:pt x="413" y="673"/>
                </a:cubicBezTo>
                <a:cubicBezTo>
                  <a:pt x="413" y="674"/>
                  <a:pt x="413" y="675"/>
                  <a:pt x="413" y="675"/>
                </a:cubicBezTo>
                <a:cubicBezTo>
                  <a:pt x="414" y="676"/>
                  <a:pt x="414" y="676"/>
                  <a:pt x="414" y="676"/>
                </a:cubicBezTo>
                <a:cubicBezTo>
                  <a:pt x="413" y="675"/>
                  <a:pt x="413" y="675"/>
                  <a:pt x="413" y="675"/>
                </a:cubicBezTo>
                <a:cubicBezTo>
                  <a:pt x="413" y="675"/>
                  <a:pt x="412" y="675"/>
                  <a:pt x="411" y="675"/>
                </a:cubicBezTo>
                <a:cubicBezTo>
                  <a:pt x="410" y="675"/>
                  <a:pt x="407" y="674"/>
                  <a:pt x="404" y="673"/>
                </a:cubicBezTo>
                <a:cubicBezTo>
                  <a:pt x="403" y="672"/>
                  <a:pt x="402" y="672"/>
                  <a:pt x="401" y="671"/>
                </a:cubicBezTo>
                <a:cubicBezTo>
                  <a:pt x="400" y="671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69"/>
                  <a:pt x="399" y="668"/>
                </a:cubicBezTo>
                <a:cubicBezTo>
                  <a:pt x="399" y="667"/>
                  <a:pt x="399" y="665"/>
                  <a:pt x="399" y="664"/>
                </a:cubicBezTo>
                <a:cubicBezTo>
                  <a:pt x="400" y="663"/>
                  <a:pt x="400" y="662"/>
                  <a:pt x="400" y="662"/>
                </a:cubicBezTo>
                <a:cubicBezTo>
                  <a:pt x="400" y="661"/>
                  <a:pt x="400" y="661"/>
                  <a:pt x="400" y="661"/>
                </a:cubicBezTo>
                <a:cubicBezTo>
                  <a:pt x="402" y="659"/>
                  <a:pt x="402" y="659"/>
                  <a:pt x="402" y="659"/>
                </a:cubicBezTo>
                <a:cubicBezTo>
                  <a:pt x="400" y="658"/>
                  <a:pt x="400" y="658"/>
                  <a:pt x="400" y="658"/>
                </a:cubicBezTo>
                <a:cubicBezTo>
                  <a:pt x="398" y="657"/>
                  <a:pt x="397" y="657"/>
                  <a:pt x="396" y="657"/>
                </a:cubicBezTo>
                <a:cubicBezTo>
                  <a:pt x="394" y="657"/>
                  <a:pt x="392" y="658"/>
                  <a:pt x="391" y="658"/>
                </a:cubicBezTo>
                <a:cubicBezTo>
                  <a:pt x="389" y="660"/>
                  <a:pt x="388" y="661"/>
                  <a:pt x="387" y="663"/>
                </a:cubicBezTo>
                <a:cubicBezTo>
                  <a:pt x="387" y="663"/>
                  <a:pt x="386" y="664"/>
                  <a:pt x="386" y="664"/>
                </a:cubicBezTo>
                <a:cubicBezTo>
                  <a:pt x="385" y="664"/>
                  <a:pt x="385" y="664"/>
                  <a:pt x="385" y="664"/>
                </a:cubicBezTo>
                <a:cubicBezTo>
                  <a:pt x="385" y="664"/>
                  <a:pt x="384" y="664"/>
                  <a:pt x="384" y="664"/>
                </a:cubicBezTo>
                <a:cubicBezTo>
                  <a:pt x="384" y="664"/>
                  <a:pt x="384" y="664"/>
                  <a:pt x="384" y="664"/>
                </a:cubicBezTo>
                <a:cubicBezTo>
                  <a:pt x="384" y="664"/>
                  <a:pt x="384" y="664"/>
                  <a:pt x="384" y="664"/>
                </a:cubicBezTo>
                <a:cubicBezTo>
                  <a:pt x="382" y="663"/>
                  <a:pt x="379" y="661"/>
                  <a:pt x="377" y="660"/>
                </a:cubicBezTo>
                <a:cubicBezTo>
                  <a:pt x="375" y="659"/>
                  <a:pt x="373" y="659"/>
                  <a:pt x="371" y="659"/>
                </a:cubicBezTo>
                <a:cubicBezTo>
                  <a:pt x="369" y="659"/>
                  <a:pt x="367" y="659"/>
                  <a:pt x="365" y="660"/>
                </a:cubicBezTo>
                <a:cubicBezTo>
                  <a:pt x="365" y="661"/>
                  <a:pt x="365" y="661"/>
                  <a:pt x="365" y="661"/>
                </a:cubicBezTo>
                <a:cubicBezTo>
                  <a:pt x="367" y="661"/>
                  <a:pt x="367" y="661"/>
                  <a:pt x="367" y="661"/>
                </a:cubicBezTo>
                <a:cubicBezTo>
                  <a:pt x="367" y="661"/>
                  <a:pt x="367" y="661"/>
                  <a:pt x="367" y="653"/>
                </a:cubicBezTo>
                <a:cubicBezTo>
                  <a:pt x="367" y="650"/>
                  <a:pt x="367" y="650"/>
                  <a:pt x="367" y="650"/>
                </a:cubicBezTo>
                <a:cubicBezTo>
                  <a:pt x="365" y="652"/>
                  <a:pt x="365" y="652"/>
                  <a:pt x="365" y="652"/>
                </a:cubicBezTo>
                <a:cubicBezTo>
                  <a:pt x="363" y="653"/>
                  <a:pt x="362" y="654"/>
                  <a:pt x="361" y="655"/>
                </a:cubicBezTo>
                <a:cubicBezTo>
                  <a:pt x="360" y="656"/>
                  <a:pt x="360" y="657"/>
                  <a:pt x="360" y="658"/>
                </a:cubicBezTo>
                <a:cubicBezTo>
                  <a:pt x="360" y="660"/>
                  <a:pt x="361" y="661"/>
                  <a:pt x="361" y="662"/>
                </a:cubicBezTo>
                <a:cubicBezTo>
                  <a:pt x="362" y="664"/>
                  <a:pt x="362" y="664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6"/>
                  <a:pt x="362" y="666"/>
                  <a:pt x="362" y="666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6"/>
                  <a:pt x="362" y="666"/>
                  <a:pt x="362" y="666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1" y="665"/>
                  <a:pt x="361" y="666"/>
                </a:cubicBezTo>
                <a:cubicBezTo>
                  <a:pt x="360" y="666"/>
                  <a:pt x="359" y="666"/>
                  <a:pt x="358" y="666"/>
                </a:cubicBezTo>
                <a:cubicBezTo>
                  <a:pt x="355" y="666"/>
                  <a:pt x="352" y="665"/>
                  <a:pt x="350" y="665"/>
                </a:cubicBezTo>
                <a:cubicBezTo>
                  <a:pt x="347" y="665"/>
                  <a:pt x="345" y="665"/>
                  <a:pt x="344" y="665"/>
                </a:cubicBezTo>
                <a:cubicBezTo>
                  <a:pt x="344" y="665"/>
                  <a:pt x="344" y="665"/>
                  <a:pt x="344" y="665"/>
                </a:cubicBezTo>
                <a:cubicBezTo>
                  <a:pt x="343" y="665"/>
                  <a:pt x="343" y="665"/>
                  <a:pt x="343" y="665"/>
                </a:cubicBezTo>
                <a:cubicBezTo>
                  <a:pt x="342" y="666"/>
                  <a:pt x="339" y="666"/>
                  <a:pt x="336" y="666"/>
                </a:cubicBezTo>
                <a:cubicBezTo>
                  <a:pt x="333" y="667"/>
                  <a:pt x="330" y="667"/>
                  <a:pt x="328" y="668"/>
                </a:cubicBezTo>
                <a:cubicBezTo>
                  <a:pt x="327" y="668"/>
                  <a:pt x="327" y="668"/>
                  <a:pt x="327" y="668"/>
                </a:cubicBezTo>
                <a:cubicBezTo>
                  <a:pt x="327" y="668"/>
                  <a:pt x="327" y="668"/>
                  <a:pt x="327" y="668"/>
                </a:cubicBezTo>
                <a:cubicBezTo>
                  <a:pt x="325" y="669"/>
                  <a:pt x="323" y="670"/>
                  <a:pt x="320" y="672"/>
                </a:cubicBezTo>
                <a:cubicBezTo>
                  <a:pt x="317" y="674"/>
                  <a:pt x="314" y="677"/>
                  <a:pt x="313" y="679"/>
                </a:cubicBezTo>
                <a:cubicBezTo>
                  <a:pt x="312" y="680"/>
                  <a:pt x="312" y="680"/>
                  <a:pt x="312" y="680"/>
                </a:cubicBezTo>
                <a:cubicBezTo>
                  <a:pt x="313" y="681"/>
                  <a:pt x="313" y="681"/>
                  <a:pt x="313" y="681"/>
                </a:cubicBezTo>
                <a:cubicBezTo>
                  <a:pt x="314" y="681"/>
                  <a:pt x="314" y="681"/>
                  <a:pt x="314" y="681"/>
                </a:cubicBezTo>
                <a:cubicBezTo>
                  <a:pt x="315" y="682"/>
                  <a:pt x="315" y="682"/>
                  <a:pt x="315" y="682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7" y="683"/>
                  <a:pt x="317" y="683"/>
                  <a:pt x="317" y="683"/>
                </a:cubicBezTo>
                <a:cubicBezTo>
                  <a:pt x="317" y="681"/>
                  <a:pt x="317" y="681"/>
                  <a:pt x="317" y="681"/>
                </a:cubicBezTo>
                <a:cubicBezTo>
                  <a:pt x="316" y="681"/>
                  <a:pt x="315" y="680"/>
                  <a:pt x="314" y="680"/>
                </a:cubicBezTo>
                <a:cubicBezTo>
                  <a:pt x="311" y="680"/>
                  <a:pt x="309" y="682"/>
                  <a:pt x="308" y="683"/>
                </a:cubicBezTo>
                <a:cubicBezTo>
                  <a:pt x="306" y="684"/>
                  <a:pt x="305" y="685"/>
                  <a:pt x="303" y="685"/>
                </a:cubicBezTo>
                <a:cubicBezTo>
                  <a:pt x="303" y="687"/>
                  <a:pt x="303" y="687"/>
                  <a:pt x="303" y="687"/>
                </a:cubicBezTo>
                <a:cubicBezTo>
                  <a:pt x="305" y="687"/>
                  <a:pt x="305" y="687"/>
                  <a:pt x="305" y="687"/>
                </a:cubicBezTo>
                <a:cubicBezTo>
                  <a:pt x="305" y="687"/>
                  <a:pt x="305" y="687"/>
                  <a:pt x="306" y="683"/>
                </a:cubicBezTo>
                <a:cubicBezTo>
                  <a:pt x="308" y="678"/>
                  <a:pt x="308" y="678"/>
                  <a:pt x="308" y="678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0" y="684"/>
                  <a:pt x="295" y="685"/>
                  <a:pt x="289" y="685"/>
                </a:cubicBezTo>
                <a:cubicBezTo>
                  <a:pt x="289" y="687"/>
                  <a:pt x="289" y="687"/>
                  <a:pt x="289" y="687"/>
                </a:cubicBezTo>
                <a:cubicBezTo>
                  <a:pt x="290" y="687"/>
                  <a:pt x="290" y="687"/>
                  <a:pt x="290" y="687"/>
                </a:cubicBezTo>
                <a:cubicBezTo>
                  <a:pt x="290" y="684"/>
                  <a:pt x="289" y="682"/>
                  <a:pt x="288" y="681"/>
                </a:cubicBezTo>
                <a:cubicBezTo>
                  <a:pt x="287" y="679"/>
                  <a:pt x="285" y="678"/>
                  <a:pt x="283" y="678"/>
                </a:cubicBezTo>
                <a:cubicBezTo>
                  <a:pt x="283" y="679"/>
                  <a:pt x="283" y="679"/>
                  <a:pt x="283" y="679"/>
                </a:cubicBezTo>
                <a:cubicBezTo>
                  <a:pt x="284" y="680"/>
                  <a:pt x="284" y="680"/>
                  <a:pt x="284" y="680"/>
                </a:cubicBezTo>
                <a:cubicBezTo>
                  <a:pt x="285" y="679"/>
                  <a:pt x="285" y="678"/>
                  <a:pt x="285" y="677"/>
                </a:cubicBezTo>
                <a:cubicBezTo>
                  <a:pt x="286" y="677"/>
                  <a:pt x="286" y="676"/>
                  <a:pt x="286" y="675"/>
                </a:cubicBezTo>
                <a:cubicBezTo>
                  <a:pt x="286" y="675"/>
                  <a:pt x="286" y="674"/>
                  <a:pt x="285" y="673"/>
                </a:cubicBezTo>
                <a:cubicBezTo>
                  <a:pt x="285" y="673"/>
                  <a:pt x="284" y="672"/>
                  <a:pt x="284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5" y="674"/>
                  <a:pt x="284" y="673"/>
                </a:cubicBezTo>
                <a:cubicBezTo>
                  <a:pt x="284" y="673"/>
                  <a:pt x="284" y="672"/>
                  <a:pt x="284" y="672"/>
                </a:cubicBezTo>
                <a:cubicBezTo>
                  <a:pt x="284" y="672"/>
                  <a:pt x="284" y="672"/>
                  <a:pt x="284" y="672"/>
                </a:cubicBezTo>
                <a:cubicBezTo>
                  <a:pt x="283" y="671"/>
                  <a:pt x="283" y="671"/>
                  <a:pt x="283" y="671"/>
                </a:cubicBezTo>
                <a:cubicBezTo>
                  <a:pt x="281" y="671"/>
                  <a:pt x="274" y="670"/>
                  <a:pt x="269" y="669"/>
                </a:cubicBezTo>
                <a:cubicBezTo>
                  <a:pt x="268" y="670"/>
                  <a:pt x="267" y="670"/>
                  <a:pt x="266" y="670"/>
                </a:cubicBezTo>
                <a:cubicBezTo>
                  <a:pt x="265" y="670"/>
                  <a:pt x="264" y="670"/>
                  <a:pt x="263" y="671"/>
                </a:cubicBezTo>
                <a:cubicBezTo>
                  <a:pt x="263" y="671"/>
                  <a:pt x="263" y="671"/>
                  <a:pt x="263" y="671"/>
                </a:cubicBezTo>
                <a:cubicBezTo>
                  <a:pt x="263" y="672"/>
                  <a:pt x="263" y="672"/>
                  <a:pt x="263" y="672"/>
                </a:cubicBezTo>
                <a:cubicBezTo>
                  <a:pt x="262" y="672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2"/>
                </a:cubicBezTo>
                <a:cubicBezTo>
                  <a:pt x="261" y="671"/>
                  <a:pt x="261" y="671"/>
                  <a:pt x="261" y="670"/>
                </a:cubicBezTo>
                <a:cubicBezTo>
                  <a:pt x="261" y="670"/>
                  <a:pt x="261" y="670"/>
                  <a:pt x="261" y="670"/>
                </a:cubicBezTo>
                <a:cubicBezTo>
                  <a:pt x="260" y="670"/>
                  <a:pt x="260" y="670"/>
                  <a:pt x="260" y="670"/>
                </a:cubicBezTo>
                <a:cubicBezTo>
                  <a:pt x="261" y="671"/>
                  <a:pt x="261" y="671"/>
                  <a:pt x="261" y="671"/>
                </a:cubicBezTo>
                <a:cubicBezTo>
                  <a:pt x="261" y="670"/>
                  <a:pt x="261" y="670"/>
                  <a:pt x="261" y="670"/>
                </a:cubicBezTo>
                <a:cubicBezTo>
                  <a:pt x="260" y="670"/>
                  <a:pt x="260" y="670"/>
                  <a:pt x="260" y="670"/>
                </a:cubicBezTo>
                <a:cubicBezTo>
                  <a:pt x="261" y="671"/>
                  <a:pt x="261" y="671"/>
                  <a:pt x="261" y="671"/>
                </a:cubicBezTo>
                <a:cubicBezTo>
                  <a:pt x="267" y="664"/>
                  <a:pt x="267" y="664"/>
                  <a:pt x="267" y="664"/>
                </a:cubicBezTo>
                <a:cubicBezTo>
                  <a:pt x="259" y="668"/>
                  <a:pt x="259" y="668"/>
                  <a:pt x="259" y="668"/>
                </a:cubicBezTo>
                <a:cubicBezTo>
                  <a:pt x="258" y="669"/>
                  <a:pt x="257" y="669"/>
                  <a:pt x="257" y="670"/>
                </a:cubicBezTo>
                <a:cubicBezTo>
                  <a:pt x="256" y="671"/>
                  <a:pt x="256" y="672"/>
                  <a:pt x="256" y="673"/>
                </a:cubicBezTo>
                <a:cubicBezTo>
                  <a:pt x="256" y="674"/>
                  <a:pt x="257" y="676"/>
                  <a:pt x="257" y="677"/>
                </a:cubicBezTo>
                <a:cubicBezTo>
                  <a:pt x="258" y="679"/>
                  <a:pt x="258" y="681"/>
                  <a:pt x="258" y="683"/>
                </a:cubicBezTo>
                <a:cubicBezTo>
                  <a:pt x="260" y="683"/>
                  <a:pt x="260" y="683"/>
                  <a:pt x="260" y="683"/>
                </a:cubicBezTo>
                <a:cubicBezTo>
                  <a:pt x="258" y="682"/>
                  <a:pt x="258" y="682"/>
                  <a:pt x="258" y="682"/>
                </a:cubicBezTo>
                <a:cubicBezTo>
                  <a:pt x="258" y="684"/>
                  <a:pt x="257" y="685"/>
                  <a:pt x="256" y="686"/>
                </a:cubicBezTo>
                <a:cubicBezTo>
                  <a:pt x="252" y="690"/>
                  <a:pt x="244" y="694"/>
                  <a:pt x="241" y="695"/>
                </a:cubicBezTo>
                <a:cubicBezTo>
                  <a:pt x="241" y="696"/>
                  <a:pt x="241" y="696"/>
                  <a:pt x="241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2" y="696"/>
                  <a:pt x="242" y="696"/>
                  <a:pt x="242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2" y="696"/>
                  <a:pt x="242" y="696"/>
                  <a:pt x="242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3" y="696"/>
                  <a:pt x="243" y="696"/>
                  <a:pt x="243" y="695"/>
                </a:cubicBezTo>
                <a:cubicBezTo>
                  <a:pt x="243" y="695"/>
                  <a:pt x="244" y="694"/>
                  <a:pt x="244" y="693"/>
                </a:cubicBezTo>
                <a:cubicBezTo>
                  <a:pt x="245" y="692"/>
                  <a:pt x="245" y="690"/>
                  <a:pt x="245" y="689"/>
                </a:cubicBezTo>
                <a:cubicBezTo>
                  <a:pt x="245" y="688"/>
                  <a:pt x="245" y="688"/>
                  <a:pt x="245" y="687"/>
                </a:cubicBezTo>
                <a:cubicBezTo>
                  <a:pt x="244" y="686"/>
                  <a:pt x="244" y="686"/>
                  <a:pt x="243" y="685"/>
                </a:cubicBezTo>
                <a:cubicBezTo>
                  <a:pt x="242" y="687"/>
                  <a:pt x="242" y="687"/>
                  <a:pt x="242" y="687"/>
                </a:cubicBezTo>
                <a:cubicBezTo>
                  <a:pt x="243" y="686"/>
                  <a:pt x="243" y="686"/>
                  <a:pt x="243" y="686"/>
                </a:cubicBezTo>
                <a:cubicBezTo>
                  <a:pt x="243" y="685"/>
                  <a:pt x="242" y="685"/>
                  <a:pt x="241" y="685"/>
                </a:cubicBezTo>
                <a:cubicBezTo>
                  <a:pt x="240" y="685"/>
                  <a:pt x="239" y="686"/>
                  <a:pt x="238" y="686"/>
                </a:cubicBezTo>
                <a:cubicBezTo>
                  <a:pt x="237" y="687"/>
                  <a:pt x="237" y="687"/>
                  <a:pt x="236" y="687"/>
                </a:cubicBezTo>
                <a:cubicBezTo>
                  <a:pt x="236" y="688"/>
                  <a:pt x="236" y="688"/>
                  <a:pt x="236" y="688"/>
                </a:cubicBezTo>
                <a:cubicBezTo>
                  <a:pt x="236" y="688"/>
                  <a:pt x="235" y="689"/>
                  <a:pt x="235" y="689"/>
                </a:cubicBezTo>
                <a:cubicBezTo>
                  <a:pt x="237" y="689"/>
                  <a:pt x="237" y="689"/>
                  <a:pt x="237" y="689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7" y="685"/>
                  <a:pt x="237" y="684"/>
                  <a:pt x="236" y="682"/>
                </a:cubicBezTo>
                <a:cubicBezTo>
                  <a:pt x="236" y="682"/>
                  <a:pt x="236" y="681"/>
                  <a:pt x="235" y="680"/>
                </a:cubicBezTo>
                <a:cubicBezTo>
                  <a:pt x="235" y="679"/>
                  <a:pt x="234" y="679"/>
                  <a:pt x="233" y="678"/>
                </a:cubicBezTo>
                <a:cubicBezTo>
                  <a:pt x="232" y="679"/>
                  <a:pt x="232" y="679"/>
                  <a:pt x="232" y="679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1" y="676"/>
                  <a:pt x="228" y="673"/>
                  <a:pt x="225" y="671"/>
                </a:cubicBezTo>
                <a:cubicBezTo>
                  <a:pt x="224" y="670"/>
                  <a:pt x="223" y="669"/>
                  <a:pt x="222" y="669"/>
                </a:cubicBezTo>
                <a:cubicBezTo>
                  <a:pt x="222" y="668"/>
                  <a:pt x="221" y="668"/>
                  <a:pt x="221" y="668"/>
                </a:cubicBezTo>
                <a:cubicBezTo>
                  <a:pt x="220" y="668"/>
                  <a:pt x="220" y="668"/>
                  <a:pt x="219" y="668"/>
                </a:cubicBezTo>
                <a:cubicBezTo>
                  <a:pt x="219" y="669"/>
                  <a:pt x="219" y="669"/>
                  <a:pt x="219" y="669"/>
                </a:cubicBezTo>
                <a:cubicBezTo>
                  <a:pt x="220" y="668"/>
                  <a:pt x="220" y="668"/>
                  <a:pt x="220" y="668"/>
                </a:cubicBezTo>
                <a:cubicBezTo>
                  <a:pt x="219" y="667"/>
                  <a:pt x="218" y="667"/>
                  <a:pt x="217" y="667"/>
                </a:cubicBezTo>
                <a:cubicBezTo>
                  <a:pt x="217" y="667"/>
                  <a:pt x="216" y="667"/>
                  <a:pt x="216" y="667"/>
                </a:cubicBezTo>
                <a:cubicBezTo>
                  <a:pt x="215" y="668"/>
                  <a:pt x="214" y="668"/>
                  <a:pt x="214" y="669"/>
                </a:cubicBezTo>
                <a:cubicBezTo>
                  <a:pt x="214" y="670"/>
                  <a:pt x="213" y="671"/>
                  <a:pt x="213" y="671"/>
                </a:cubicBezTo>
                <a:cubicBezTo>
                  <a:pt x="213" y="671"/>
                  <a:pt x="212" y="672"/>
                  <a:pt x="211" y="672"/>
                </a:cubicBezTo>
                <a:cubicBezTo>
                  <a:pt x="211" y="673"/>
                  <a:pt x="211" y="673"/>
                  <a:pt x="211" y="673"/>
                </a:cubicBezTo>
                <a:cubicBezTo>
                  <a:pt x="211" y="672"/>
                  <a:pt x="211" y="672"/>
                  <a:pt x="211" y="672"/>
                </a:cubicBezTo>
                <a:cubicBezTo>
                  <a:pt x="206" y="671"/>
                  <a:pt x="204" y="670"/>
                  <a:pt x="201" y="668"/>
                </a:cubicBezTo>
                <a:cubicBezTo>
                  <a:pt x="198" y="666"/>
                  <a:pt x="195" y="664"/>
                  <a:pt x="190" y="662"/>
                </a:cubicBezTo>
                <a:cubicBezTo>
                  <a:pt x="189" y="664"/>
                  <a:pt x="189" y="664"/>
                  <a:pt x="189" y="664"/>
                </a:cubicBezTo>
                <a:cubicBezTo>
                  <a:pt x="190" y="662"/>
                  <a:pt x="190" y="662"/>
                  <a:pt x="190" y="662"/>
                </a:cubicBezTo>
                <a:cubicBezTo>
                  <a:pt x="186" y="661"/>
                  <a:pt x="180" y="660"/>
                  <a:pt x="177" y="658"/>
                </a:cubicBezTo>
                <a:cubicBezTo>
                  <a:pt x="177" y="658"/>
                  <a:pt x="177" y="658"/>
                  <a:pt x="177" y="658"/>
                </a:cubicBezTo>
                <a:cubicBezTo>
                  <a:pt x="177" y="658"/>
                  <a:pt x="177" y="658"/>
                  <a:pt x="177" y="658"/>
                </a:cubicBezTo>
                <a:cubicBezTo>
                  <a:pt x="176" y="658"/>
                  <a:pt x="176" y="658"/>
                  <a:pt x="175" y="658"/>
                </a:cubicBezTo>
                <a:cubicBezTo>
                  <a:pt x="173" y="658"/>
                  <a:pt x="170" y="659"/>
                  <a:pt x="168" y="660"/>
                </a:cubicBezTo>
                <a:cubicBezTo>
                  <a:pt x="167" y="660"/>
                  <a:pt x="167" y="661"/>
                  <a:pt x="166" y="661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2"/>
                  <a:pt x="165" y="662"/>
                  <a:pt x="165" y="662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2"/>
                  <a:pt x="165" y="662"/>
                  <a:pt x="165" y="662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3"/>
                  <a:pt x="165" y="663"/>
                  <a:pt x="165" y="663"/>
                </a:cubicBezTo>
                <a:cubicBezTo>
                  <a:pt x="166" y="662"/>
                  <a:pt x="166" y="662"/>
                  <a:pt x="166" y="662"/>
                </a:cubicBezTo>
                <a:cubicBezTo>
                  <a:pt x="165" y="661"/>
                  <a:pt x="164" y="660"/>
                  <a:pt x="163" y="658"/>
                </a:cubicBezTo>
                <a:cubicBezTo>
                  <a:pt x="162" y="656"/>
                  <a:pt x="161" y="654"/>
                  <a:pt x="160" y="652"/>
                </a:cubicBezTo>
                <a:cubicBezTo>
                  <a:pt x="157" y="648"/>
                  <a:pt x="157" y="648"/>
                  <a:pt x="157" y="648"/>
                </a:cubicBezTo>
                <a:cubicBezTo>
                  <a:pt x="157" y="653"/>
                  <a:pt x="157" y="653"/>
                  <a:pt x="157" y="653"/>
                </a:cubicBezTo>
                <a:cubicBezTo>
                  <a:pt x="157" y="654"/>
                  <a:pt x="157" y="655"/>
                  <a:pt x="157" y="656"/>
                </a:cubicBezTo>
                <a:cubicBezTo>
                  <a:pt x="157" y="657"/>
                  <a:pt x="157" y="657"/>
                  <a:pt x="157" y="658"/>
                </a:cubicBezTo>
                <a:cubicBezTo>
                  <a:pt x="156" y="658"/>
                  <a:pt x="156" y="658"/>
                  <a:pt x="156" y="658"/>
                </a:cubicBezTo>
                <a:cubicBezTo>
                  <a:pt x="157" y="660"/>
                  <a:pt x="157" y="660"/>
                  <a:pt x="157" y="660"/>
                </a:cubicBezTo>
                <a:cubicBezTo>
                  <a:pt x="158" y="659"/>
                  <a:pt x="158" y="659"/>
                  <a:pt x="158" y="659"/>
                </a:cubicBezTo>
                <a:cubicBezTo>
                  <a:pt x="157" y="657"/>
                  <a:pt x="157" y="654"/>
                  <a:pt x="156" y="652"/>
                </a:cubicBezTo>
                <a:cubicBezTo>
                  <a:pt x="155" y="651"/>
                  <a:pt x="155" y="650"/>
                  <a:pt x="154" y="650"/>
                </a:cubicBezTo>
                <a:cubicBezTo>
                  <a:pt x="153" y="649"/>
                  <a:pt x="152" y="648"/>
                  <a:pt x="151" y="648"/>
                </a:cubicBezTo>
                <a:cubicBezTo>
                  <a:pt x="150" y="648"/>
                  <a:pt x="149" y="649"/>
                  <a:pt x="148" y="649"/>
                </a:cubicBezTo>
                <a:cubicBezTo>
                  <a:pt x="149" y="650"/>
                  <a:pt x="149" y="650"/>
                  <a:pt x="149" y="650"/>
                </a:cubicBezTo>
                <a:cubicBezTo>
                  <a:pt x="150" y="650"/>
                  <a:pt x="150" y="650"/>
                  <a:pt x="150" y="650"/>
                </a:cubicBezTo>
                <a:cubicBezTo>
                  <a:pt x="150" y="648"/>
                  <a:pt x="148" y="647"/>
                  <a:pt x="147" y="647"/>
                </a:cubicBezTo>
                <a:cubicBezTo>
                  <a:pt x="145" y="647"/>
                  <a:pt x="144" y="648"/>
                  <a:pt x="144" y="648"/>
                </a:cubicBezTo>
                <a:cubicBezTo>
                  <a:pt x="145" y="649"/>
                  <a:pt x="145" y="649"/>
                  <a:pt x="145" y="649"/>
                </a:cubicBezTo>
                <a:cubicBezTo>
                  <a:pt x="144" y="648"/>
                  <a:pt x="144" y="648"/>
                  <a:pt x="144" y="648"/>
                </a:cubicBezTo>
                <a:cubicBezTo>
                  <a:pt x="143" y="648"/>
                  <a:pt x="141" y="649"/>
                  <a:pt x="139" y="651"/>
                </a:cubicBezTo>
                <a:cubicBezTo>
                  <a:pt x="137" y="651"/>
                  <a:pt x="136" y="652"/>
                  <a:pt x="135" y="653"/>
                </a:cubicBezTo>
                <a:cubicBezTo>
                  <a:pt x="135" y="654"/>
                  <a:pt x="134" y="656"/>
                  <a:pt x="134" y="657"/>
                </a:cubicBezTo>
                <a:cubicBezTo>
                  <a:pt x="134" y="658"/>
                  <a:pt x="134" y="658"/>
                  <a:pt x="134" y="659"/>
                </a:cubicBezTo>
                <a:cubicBezTo>
                  <a:pt x="136" y="659"/>
                  <a:pt x="136" y="659"/>
                  <a:pt x="136" y="659"/>
                </a:cubicBezTo>
                <a:cubicBezTo>
                  <a:pt x="134" y="659"/>
                  <a:pt x="134" y="659"/>
                  <a:pt x="134" y="659"/>
                </a:cubicBezTo>
                <a:cubicBezTo>
                  <a:pt x="134" y="660"/>
                  <a:pt x="134" y="661"/>
                  <a:pt x="135" y="661"/>
                </a:cubicBezTo>
                <a:cubicBezTo>
                  <a:pt x="135" y="662"/>
                  <a:pt x="135" y="662"/>
                  <a:pt x="136" y="662"/>
                </a:cubicBezTo>
                <a:cubicBezTo>
                  <a:pt x="136" y="662"/>
                  <a:pt x="137" y="662"/>
                  <a:pt x="137" y="662"/>
                </a:cubicBezTo>
                <a:cubicBezTo>
                  <a:pt x="138" y="662"/>
                  <a:pt x="138" y="662"/>
                  <a:pt x="139" y="662"/>
                </a:cubicBezTo>
                <a:cubicBezTo>
                  <a:pt x="139" y="662"/>
                  <a:pt x="140" y="662"/>
                  <a:pt x="140" y="663"/>
                </a:cubicBezTo>
                <a:cubicBezTo>
                  <a:pt x="141" y="661"/>
                  <a:pt x="141" y="661"/>
                  <a:pt x="141" y="661"/>
                </a:cubicBezTo>
                <a:cubicBezTo>
                  <a:pt x="140" y="662"/>
                  <a:pt x="140" y="662"/>
                  <a:pt x="140" y="662"/>
                </a:cubicBezTo>
                <a:cubicBezTo>
                  <a:pt x="140" y="663"/>
                  <a:pt x="141" y="663"/>
                  <a:pt x="141" y="663"/>
                </a:cubicBezTo>
                <a:cubicBezTo>
                  <a:pt x="142" y="663"/>
                  <a:pt x="143" y="663"/>
                  <a:pt x="143" y="663"/>
                </a:cubicBezTo>
                <a:cubicBezTo>
                  <a:pt x="145" y="663"/>
                  <a:pt x="146" y="663"/>
                  <a:pt x="147" y="663"/>
                </a:cubicBezTo>
                <a:cubicBezTo>
                  <a:pt x="147" y="663"/>
                  <a:pt x="147" y="663"/>
                  <a:pt x="147" y="664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4"/>
                  <a:pt x="147" y="664"/>
                  <a:pt x="147" y="664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6" y="663"/>
                </a:cubicBezTo>
                <a:cubicBezTo>
                  <a:pt x="146" y="664"/>
                  <a:pt x="145" y="664"/>
                  <a:pt x="144" y="665"/>
                </a:cubicBezTo>
                <a:cubicBezTo>
                  <a:pt x="145" y="666"/>
                  <a:pt x="145" y="666"/>
                  <a:pt x="145" y="666"/>
                </a:cubicBezTo>
                <a:cubicBezTo>
                  <a:pt x="146" y="666"/>
                  <a:pt x="146" y="666"/>
                  <a:pt x="146" y="666"/>
                </a:cubicBezTo>
                <a:cubicBezTo>
                  <a:pt x="146" y="665"/>
                  <a:pt x="146" y="664"/>
                  <a:pt x="145" y="664"/>
                </a:cubicBezTo>
                <a:cubicBezTo>
                  <a:pt x="144" y="663"/>
                  <a:pt x="144" y="663"/>
                  <a:pt x="143" y="663"/>
                </a:cubicBezTo>
                <a:cubicBezTo>
                  <a:pt x="142" y="663"/>
                  <a:pt x="141" y="664"/>
                  <a:pt x="140" y="664"/>
                </a:cubicBezTo>
                <a:cubicBezTo>
                  <a:pt x="140" y="665"/>
                  <a:pt x="139" y="667"/>
                  <a:pt x="139" y="668"/>
                </a:cubicBezTo>
                <a:cubicBezTo>
                  <a:pt x="141" y="668"/>
                  <a:pt x="141" y="668"/>
                  <a:pt x="141" y="668"/>
                </a:cubicBezTo>
                <a:cubicBezTo>
                  <a:pt x="140" y="667"/>
                  <a:pt x="140" y="667"/>
                  <a:pt x="140" y="667"/>
                </a:cubicBezTo>
                <a:cubicBezTo>
                  <a:pt x="139" y="667"/>
                  <a:pt x="138" y="667"/>
                  <a:pt x="137" y="667"/>
                </a:cubicBezTo>
                <a:cubicBezTo>
                  <a:pt x="135" y="667"/>
                  <a:pt x="134" y="667"/>
                  <a:pt x="132" y="666"/>
                </a:cubicBezTo>
                <a:cubicBezTo>
                  <a:pt x="131" y="665"/>
                  <a:pt x="129" y="664"/>
                  <a:pt x="127" y="664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8" y="664"/>
                  <a:pt x="128" y="664"/>
                  <a:pt x="128" y="664"/>
                </a:cubicBezTo>
                <a:cubicBezTo>
                  <a:pt x="127" y="664"/>
                  <a:pt x="126" y="664"/>
                  <a:pt x="126" y="664"/>
                </a:cubicBezTo>
                <a:cubicBezTo>
                  <a:pt x="123" y="664"/>
                  <a:pt x="121" y="665"/>
                  <a:pt x="119" y="666"/>
                </a:cubicBezTo>
                <a:cubicBezTo>
                  <a:pt x="118" y="667"/>
                  <a:pt x="117" y="667"/>
                  <a:pt x="117" y="668"/>
                </a:cubicBezTo>
                <a:cubicBezTo>
                  <a:pt x="116" y="668"/>
                  <a:pt x="115" y="668"/>
                  <a:pt x="115" y="668"/>
                </a:cubicBezTo>
                <a:cubicBezTo>
                  <a:pt x="115" y="668"/>
                  <a:pt x="114" y="668"/>
                  <a:pt x="113" y="668"/>
                </a:cubicBezTo>
                <a:cubicBezTo>
                  <a:pt x="113" y="668"/>
                  <a:pt x="113" y="668"/>
                  <a:pt x="113" y="668"/>
                </a:cubicBezTo>
                <a:cubicBezTo>
                  <a:pt x="113" y="668"/>
                  <a:pt x="113" y="668"/>
                  <a:pt x="113" y="668"/>
                </a:cubicBezTo>
                <a:cubicBezTo>
                  <a:pt x="110" y="666"/>
                  <a:pt x="106" y="666"/>
                  <a:pt x="103" y="666"/>
                </a:cubicBezTo>
                <a:cubicBezTo>
                  <a:pt x="101" y="666"/>
                  <a:pt x="98" y="666"/>
                  <a:pt x="96" y="667"/>
                </a:cubicBezTo>
                <a:cubicBezTo>
                  <a:pt x="94" y="667"/>
                  <a:pt x="92" y="668"/>
                  <a:pt x="91" y="668"/>
                </a:cubicBezTo>
                <a:cubicBezTo>
                  <a:pt x="90" y="668"/>
                  <a:pt x="90" y="668"/>
                  <a:pt x="89" y="667"/>
                </a:cubicBezTo>
                <a:cubicBezTo>
                  <a:pt x="88" y="668"/>
                  <a:pt x="88" y="668"/>
                  <a:pt x="88" y="668"/>
                </a:cubicBezTo>
                <a:cubicBezTo>
                  <a:pt x="90" y="668"/>
                  <a:pt x="90" y="668"/>
                  <a:pt x="90" y="668"/>
                </a:cubicBezTo>
                <a:cubicBezTo>
                  <a:pt x="90" y="668"/>
                  <a:pt x="90" y="668"/>
                  <a:pt x="90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90" y="668"/>
                  <a:pt x="90" y="668"/>
                  <a:pt x="90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90" y="668"/>
                  <a:pt x="90" y="668"/>
                  <a:pt x="91" y="668"/>
                </a:cubicBezTo>
                <a:cubicBezTo>
                  <a:pt x="91" y="665"/>
                  <a:pt x="91" y="665"/>
                  <a:pt x="91" y="665"/>
                </a:cubicBezTo>
                <a:cubicBezTo>
                  <a:pt x="91" y="665"/>
                  <a:pt x="90" y="665"/>
                  <a:pt x="89" y="664"/>
                </a:cubicBezTo>
                <a:cubicBezTo>
                  <a:pt x="88" y="664"/>
                  <a:pt x="87" y="664"/>
                  <a:pt x="85" y="664"/>
                </a:cubicBezTo>
                <a:cubicBezTo>
                  <a:pt x="85" y="665"/>
                  <a:pt x="85" y="665"/>
                  <a:pt x="85" y="665"/>
                </a:cubicBezTo>
                <a:cubicBezTo>
                  <a:pt x="87" y="665"/>
                  <a:pt x="87" y="665"/>
                  <a:pt x="87" y="665"/>
                </a:cubicBezTo>
                <a:cubicBezTo>
                  <a:pt x="85" y="662"/>
                  <a:pt x="84" y="658"/>
                  <a:pt x="84" y="653"/>
                </a:cubicBezTo>
                <a:cubicBezTo>
                  <a:pt x="84" y="646"/>
                  <a:pt x="86" y="639"/>
                  <a:pt x="88" y="632"/>
                </a:cubicBezTo>
                <a:cubicBezTo>
                  <a:pt x="87" y="632"/>
                  <a:pt x="87" y="632"/>
                  <a:pt x="87" y="632"/>
                </a:cubicBezTo>
                <a:cubicBezTo>
                  <a:pt x="88" y="632"/>
                  <a:pt x="88" y="632"/>
                  <a:pt x="88" y="632"/>
                </a:cubicBezTo>
                <a:cubicBezTo>
                  <a:pt x="89" y="632"/>
                  <a:pt x="89" y="631"/>
                  <a:pt x="89" y="630"/>
                </a:cubicBezTo>
                <a:cubicBezTo>
                  <a:pt x="89" y="628"/>
                  <a:pt x="90" y="623"/>
                  <a:pt x="90" y="619"/>
                </a:cubicBezTo>
                <a:cubicBezTo>
                  <a:pt x="90" y="617"/>
                  <a:pt x="90" y="615"/>
                  <a:pt x="91" y="613"/>
                </a:cubicBezTo>
                <a:cubicBezTo>
                  <a:pt x="91" y="611"/>
                  <a:pt x="92" y="610"/>
                  <a:pt x="92" y="610"/>
                </a:cubicBezTo>
                <a:cubicBezTo>
                  <a:pt x="91" y="609"/>
                  <a:pt x="91" y="609"/>
                  <a:pt x="91" y="609"/>
                </a:cubicBezTo>
                <a:cubicBezTo>
                  <a:pt x="92" y="610"/>
                  <a:pt x="92" y="610"/>
                  <a:pt x="92" y="610"/>
                </a:cubicBezTo>
                <a:cubicBezTo>
                  <a:pt x="96" y="606"/>
                  <a:pt x="98" y="601"/>
                  <a:pt x="98" y="597"/>
                </a:cubicBezTo>
                <a:cubicBezTo>
                  <a:pt x="98" y="596"/>
                  <a:pt x="98" y="596"/>
                  <a:pt x="98" y="595"/>
                </a:cubicBezTo>
                <a:cubicBezTo>
                  <a:pt x="96" y="595"/>
                  <a:pt x="96" y="595"/>
                  <a:pt x="96" y="595"/>
                </a:cubicBezTo>
                <a:cubicBezTo>
                  <a:pt x="98" y="596"/>
                  <a:pt x="98" y="596"/>
                  <a:pt x="98" y="596"/>
                </a:cubicBezTo>
                <a:cubicBezTo>
                  <a:pt x="98" y="596"/>
                  <a:pt x="98" y="596"/>
                  <a:pt x="105" y="575"/>
                </a:cubicBezTo>
                <a:cubicBezTo>
                  <a:pt x="103" y="575"/>
                  <a:pt x="103" y="575"/>
                  <a:pt x="103" y="575"/>
                </a:cubicBezTo>
                <a:cubicBezTo>
                  <a:pt x="104" y="576"/>
                  <a:pt x="104" y="576"/>
                  <a:pt x="104" y="576"/>
                </a:cubicBezTo>
                <a:cubicBezTo>
                  <a:pt x="104" y="576"/>
                  <a:pt x="104" y="576"/>
                  <a:pt x="111" y="567"/>
                </a:cubicBezTo>
                <a:cubicBezTo>
                  <a:pt x="111" y="566"/>
                  <a:pt x="111" y="566"/>
                  <a:pt x="111" y="566"/>
                </a:cubicBezTo>
                <a:cubicBezTo>
                  <a:pt x="111" y="566"/>
                  <a:pt x="111" y="566"/>
                  <a:pt x="111" y="566"/>
                </a:cubicBezTo>
                <a:cubicBezTo>
                  <a:pt x="112" y="565"/>
                  <a:pt x="112" y="564"/>
                  <a:pt x="113" y="564"/>
                </a:cubicBezTo>
                <a:cubicBezTo>
                  <a:pt x="114" y="563"/>
                  <a:pt x="115" y="562"/>
                  <a:pt x="117" y="562"/>
                </a:cubicBezTo>
                <a:cubicBezTo>
                  <a:pt x="118" y="562"/>
                  <a:pt x="120" y="561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4" y="557"/>
                  <a:pt x="124" y="554"/>
                  <a:pt x="125" y="551"/>
                </a:cubicBezTo>
                <a:cubicBezTo>
                  <a:pt x="125" y="550"/>
                  <a:pt x="125" y="548"/>
                  <a:pt x="126" y="547"/>
                </a:cubicBezTo>
                <a:cubicBezTo>
                  <a:pt x="126" y="546"/>
                  <a:pt x="127" y="546"/>
                  <a:pt x="128" y="545"/>
                </a:cubicBezTo>
                <a:cubicBezTo>
                  <a:pt x="131" y="544"/>
                  <a:pt x="131" y="544"/>
                  <a:pt x="131" y="544"/>
                </a:cubicBezTo>
                <a:cubicBezTo>
                  <a:pt x="128" y="542"/>
                  <a:pt x="128" y="542"/>
                  <a:pt x="128" y="542"/>
                </a:cubicBezTo>
                <a:cubicBezTo>
                  <a:pt x="127" y="542"/>
                  <a:pt x="126" y="542"/>
                  <a:pt x="125" y="541"/>
                </a:cubicBezTo>
                <a:cubicBezTo>
                  <a:pt x="123" y="540"/>
                  <a:pt x="120" y="538"/>
                  <a:pt x="118" y="537"/>
                </a:cubicBezTo>
                <a:cubicBezTo>
                  <a:pt x="115" y="536"/>
                  <a:pt x="112" y="534"/>
                  <a:pt x="110" y="534"/>
                </a:cubicBezTo>
                <a:cubicBezTo>
                  <a:pt x="108" y="534"/>
                  <a:pt x="107" y="535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5" y="536"/>
                  <a:pt x="105" y="536"/>
                  <a:pt x="105" y="536"/>
                </a:cubicBezTo>
                <a:cubicBezTo>
                  <a:pt x="106" y="537"/>
                  <a:pt x="106" y="537"/>
                  <a:pt x="106" y="537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5" y="536"/>
                  <a:pt x="105" y="536"/>
                  <a:pt x="105" y="536"/>
                </a:cubicBezTo>
                <a:cubicBezTo>
                  <a:pt x="106" y="537"/>
                  <a:pt x="106" y="537"/>
                  <a:pt x="106" y="537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5" y="536"/>
                  <a:pt x="104" y="536"/>
                  <a:pt x="102" y="535"/>
                </a:cubicBezTo>
                <a:cubicBezTo>
                  <a:pt x="100" y="535"/>
                  <a:pt x="97" y="534"/>
                  <a:pt x="95" y="533"/>
                </a:cubicBezTo>
                <a:cubicBezTo>
                  <a:pt x="93" y="532"/>
                  <a:pt x="91" y="531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1"/>
                  <a:pt x="90" y="531"/>
                  <a:pt x="90" y="531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1"/>
                  <a:pt x="90" y="531"/>
                  <a:pt x="90" y="531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89" y="530"/>
                  <a:pt x="88" y="529"/>
                  <a:pt x="88" y="528"/>
                </a:cubicBezTo>
                <a:cubicBezTo>
                  <a:pt x="87" y="528"/>
                  <a:pt x="87" y="527"/>
                  <a:pt x="87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7"/>
                  <a:pt x="86" y="527"/>
                  <a:pt x="86" y="527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7"/>
                  <a:pt x="86" y="527"/>
                  <a:pt x="86" y="527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5" y="527"/>
                  <a:pt x="85" y="527"/>
                  <a:pt x="85" y="527"/>
                </a:cubicBezTo>
                <a:cubicBezTo>
                  <a:pt x="86" y="527"/>
                  <a:pt x="86" y="527"/>
                  <a:pt x="86" y="527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5" y="527"/>
                  <a:pt x="85" y="527"/>
                  <a:pt x="85" y="527"/>
                </a:cubicBezTo>
                <a:cubicBezTo>
                  <a:pt x="85" y="524"/>
                  <a:pt x="85" y="524"/>
                  <a:pt x="85" y="524"/>
                </a:cubicBezTo>
                <a:cubicBezTo>
                  <a:pt x="85" y="524"/>
                  <a:pt x="85" y="523"/>
                  <a:pt x="84" y="523"/>
                </a:cubicBezTo>
                <a:cubicBezTo>
                  <a:pt x="84" y="523"/>
                  <a:pt x="83" y="522"/>
                  <a:pt x="81" y="522"/>
                </a:cubicBezTo>
                <a:cubicBezTo>
                  <a:pt x="80" y="522"/>
                  <a:pt x="80" y="522"/>
                  <a:pt x="79" y="522"/>
                </a:cubicBezTo>
                <a:cubicBezTo>
                  <a:pt x="78" y="523"/>
                  <a:pt x="78" y="523"/>
                  <a:pt x="78" y="523"/>
                </a:cubicBezTo>
                <a:cubicBezTo>
                  <a:pt x="78" y="523"/>
                  <a:pt x="78" y="524"/>
                  <a:pt x="78" y="524"/>
                </a:cubicBezTo>
                <a:cubicBezTo>
                  <a:pt x="78" y="525"/>
                  <a:pt x="78" y="525"/>
                  <a:pt x="78" y="525"/>
                </a:cubicBezTo>
                <a:cubicBezTo>
                  <a:pt x="79" y="526"/>
                  <a:pt x="79" y="526"/>
                  <a:pt x="79" y="526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78" y="524"/>
                  <a:pt x="76" y="525"/>
                  <a:pt x="76" y="526"/>
                </a:cubicBezTo>
                <a:cubicBezTo>
                  <a:pt x="75" y="526"/>
                  <a:pt x="75" y="526"/>
                  <a:pt x="75" y="526"/>
                </a:cubicBezTo>
                <a:cubicBezTo>
                  <a:pt x="74" y="526"/>
                  <a:pt x="74" y="526"/>
                  <a:pt x="74" y="526"/>
                </a:cubicBezTo>
                <a:cubicBezTo>
                  <a:pt x="74" y="526"/>
                  <a:pt x="73" y="526"/>
                  <a:pt x="72" y="526"/>
                </a:cubicBezTo>
                <a:cubicBezTo>
                  <a:pt x="71" y="525"/>
                  <a:pt x="69" y="524"/>
                  <a:pt x="67" y="523"/>
                </a:cubicBezTo>
                <a:cubicBezTo>
                  <a:pt x="66" y="523"/>
                  <a:pt x="65" y="522"/>
                  <a:pt x="65" y="522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63" y="522"/>
                  <a:pt x="62" y="522"/>
                  <a:pt x="62" y="523"/>
                </a:cubicBezTo>
                <a:cubicBezTo>
                  <a:pt x="61" y="523"/>
                  <a:pt x="60" y="524"/>
                  <a:pt x="60" y="525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59" y="525"/>
                  <a:pt x="59" y="525"/>
                  <a:pt x="59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59" y="525"/>
                  <a:pt x="59" y="525"/>
                  <a:pt x="59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0" y="525"/>
                  <a:pt x="60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5"/>
                  <a:pt x="60" y="525"/>
                </a:cubicBezTo>
                <a:cubicBezTo>
                  <a:pt x="60" y="524"/>
                  <a:pt x="60" y="523"/>
                  <a:pt x="60" y="522"/>
                </a:cubicBezTo>
                <a:cubicBezTo>
                  <a:pt x="58" y="522"/>
                  <a:pt x="58" y="522"/>
                  <a:pt x="58" y="522"/>
                </a:cubicBezTo>
                <a:cubicBezTo>
                  <a:pt x="60" y="522"/>
                  <a:pt x="60" y="522"/>
                  <a:pt x="60" y="522"/>
                </a:cubicBezTo>
                <a:cubicBezTo>
                  <a:pt x="60" y="521"/>
                  <a:pt x="60" y="521"/>
                  <a:pt x="59" y="520"/>
                </a:cubicBezTo>
                <a:cubicBezTo>
                  <a:pt x="59" y="519"/>
                  <a:pt x="58" y="519"/>
                  <a:pt x="57" y="518"/>
                </a:cubicBezTo>
                <a:cubicBezTo>
                  <a:pt x="54" y="517"/>
                  <a:pt x="50" y="517"/>
                  <a:pt x="48" y="517"/>
                </a:cubicBezTo>
                <a:cubicBezTo>
                  <a:pt x="45" y="517"/>
                  <a:pt x="45" y="517"/>
                  <a:pt x="45" y="517"/>
                </a:cubicBezTo>
                <a:cubicBezTo>
                  <a:pt x="47" y="519"/>
                  <a:pt x="47" y="519"/>
                  <a:pt x="47" y="519"/>
                </a:cubicBezTo>
                <a:cubicBezTo>
                  <a:pt x="47" y="520"/>
                  <a:pt x="47" y="520"/>
                  <a:pt x="47" y="520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8" y="521"/>
                  <a:pt x="48" y="521"/>
                  <a:pt x="48" y="521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8" y="521"/>
                  <a:pt x="48" y="521"/>
                  <a:pt x="48" y="521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7" y="520"/>
                  <a:pt x="46" y="520"/>
                </a:cubicBezTo>
                <a:cubicBezTo>
                  <a:pt x="46" y="520"/>
                  <a:pt x="45" y="520"/>
                  <a:pt x="44" y="520"/>
                </a:cubicBezTo>
                <a:cubicBezTo>
                  <a:pt x="44" y="522"/>
                  <a:pt x="44" y="522"/>
                  <a:pt x="44" y="522"/>
                </a:cubicBezTo>
                <a:cubicBezTo>
                  <a:pt x="44" y="521"/>
                  <a:pt x="44" y="521"/>
                  <a:pt x="44" y="521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19"/>
                  <a:pt x="43" y="518"/>
                </a:cubicBezTo>
                <a:cubicBezTo>
                  <a:pt x="43" y="518"/>
                  <a:pt x="43" y="517"/>
                  <a:pt x="42" y="516"/>
                </a:cubicBezTo>
                <a:cubicBezTo>
                  <a:pt x="40" y="509"/>
                  <a:pt x="40" y="509"/>
                  <a:pt x="40" y="509"/>
                </a:cubicBezTo>
                <a:cubicBezTo>
                  <a:pt x="40" y="517"/>
                  <a:pt x="40" y="517"/>
                  <a:pt x="40" y="517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0" y="517"/>
                  <a:pt x="40" y="517"/>
                  <a:pt x="40" y="517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1" y="515"/>
                  <a:pt x="41" y="515"/>
                  <a:pt x="41" y="515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1" y="515"/>
                  <a:pt x="41" y="515"/>
                  <a:pt x="41" y="515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2" y="516"/>
                  <a:pt x="42" y="515"/>
                  <a:pt x="41" y="515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1" y="516"/>
                  <a:pt x="41" y="516"/>
                  <a:pt x="41" y="516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1" y="516"/>
                  <a:pt x="41" y="516"/>
                  <a:pt x="41" y="516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2" y="516"/>
                  <a:pt x="42" y="515"/>
                  <a:pt x="41" y="515"/>
                </a:cubicBezTo>
                <a:cubicBezTo>
                  <a:pt x="40" y="514"/>
                  <a:pt x="39" y="511"/>
                  <a:pt x="37" y="508"/>
                </a:cubicBezTo>
                <a:cubicBezTo>
                  <a:pt x="36" y="507"/>
                  <a:pt x="35" y="506"/>
                  <a:pt x="34" y="505"/>
                </a:cubicBezTo>
                <a:cubicBezTo>
                  <a:pt x="34" y="505"/>
                  <a:pt x="34" y="504"/>
                  <a:pt x="33" y="504"/>
                </a:cubicBezTo>
                <a:cubicBezTo>
                  <a:pt x="33" y="504"/>
                  <a:pt x="32" y="503"/>
                  <a:pt x="31" y="503"/>
                </a:cubicBezTo>
                <a:cubicBezTo>
                  <a:pt x="31" y="503"/>
                  <a:pt x="30" y="503"/>
                  <a:pt x="30" y="504"/>
                </a:cubicBezTo>
                <a:cubicBezTo>
                  <a:pt x="24" y="510"/>
                  <a:pt x="24" y="510"/>
                  <a:pt x="24" y="510"/>
                </a:cubicBezTo>
                <a:cubicBezTo>
                  <a:pt x="32" y="506"/>
                  <a:pt x="32" y="506"/>
                  <a:pt x="32" y="506"/>
                </a:cubicBezTo>
                <a:cubicBezTo>
                  <a:pt x="34" y="505"/>
                  <a:pt x="35" y="503"/>
                  <a:pt x="35" y="501"/>
                </a:cubicBezTo>
                <a:cubicBezTo>
                  <a:pt x="35" y="499"/>
                  <a:pt x="35" y="498"/>
                  <a:pt x="34" y="497"/>
                </a:cubicBezTo>
                <a:cubicBezTo>
                  <a:pt x="33" y="498"/>
                  <a:pt x="33" y="498"/>
                  <a:pt x="33" y="498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0" y="494"/>
                  <a:pt x="27" y="493"/>
                  <a:pt x="25" y="493"/>
                </a:cubicBezTo>
                <a:cubicBezTo>
                  <a:pt x="24" y="493"/>
                  <a:pt x="24" y="493"/>
                  <a:pt x="23" y="492"/>
                </a:cubicBezTo>
                <a:cubicBezTo>
                  <a:pt x="23" y="492"/>
                  <a:pt x="23" y="492"/>
                  <a:pt x="23" y="492"/>
                </a:cubicBezTo>
                <a:cubicBezTo>
                  <a:pt x="23" y="492"/>
                  <a:pt x="23" y="492"/>
                  <a:pt x="23" y="491"/>
                </a:cubicBezTo>
                <a:cubicBezTo>
                  <a:pt x="23" y="491"/>
                  <a:pt x="23" y="490"/>
                  <a:pt x="23" y="490"/>
                </a:cubicBezTo>
                <a:cubicBezTo>
                  <a:pt x="23" y="490"/>
                  <a:pt x="23" y="490"/>
                  <a:pt x="23" y="490"/>
                </a:cubicBezTo>
                <a:cubicBezTo>
                  <a:pt x="23" y="490"/>
                  <a:pt x="23" y="490"/>
                  <a:pt x="23" y="490"/>
                </a:cubicBezTo>
                <a:cubicBezTo>
                  <a:pt x="23" y="488"/>
                  <a:pt x="23" y="487"/>
                  <a:pt x="23" y="486"/>
                </a:cubicBezTo>
                <a:cubicBezTo>
                  <a:pt x="23" y="485"/>
                  <a:pt x="23" y="484"/>
                  <a:pt x="23" y="484"/>
                </a:cubicBezTo>
                <a:cubicBezTo>
                  <a:pt x="23" y="484"/>
                  <a:pt x="24" y="483"/>
                  <a:pt x="24" y="483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25" y="482"/>
                  <a:pt x="27" y="480"/>
                  <a:pt x="29" y="478"/>
                </a:cubicBezTo>
                <a:cubicBezTo>
                  <a:pt x="31" y="476"/>
                  <a:pt x="33" y="474"/>
                  <a:pt x="34" y="473"/>
                </a:cubicBezTo>
                <a:cubicBezTo>
                  <a:pt x="34" y="473"/>
                  <a:pt x="34" y="473"/>
                  <a:pt x="34" y="473"/>
                </a:cubicBezTo>
                <a:cubicBezTo>
                  <a:pt x="34" y="472"/>
                  <a:pt x="34" y="472"/>
                  <a:pt x="34" y="472"/>
                </a:cubicBezTo>
                <a:cubicBezTo>
                  <a:pt x="34" y="471"/>
                  <a:pt x="34" y="470"/>
                  <a:pt x="34" y="470"/>
                </a:cubicBezTo>
                <a:cubicBezTo>
                  <a:pt x="34" y="468"/>
                  <a:pt x="34" y="466"/>
                  <a:pt x="33" y="465"/>
                </a:cubicBezTo>
                <a:cubicBezTo>
                  <a:pt x="31" y="463"/>
                  <a:pt x="30" y="463"/>
                  <a:pt x="28" y="463"/>
                </a:cubicBezTo>
                <a:cubicBezTo>
                  <a:pt x="28" y="462"/>
                  <a:pt x="27" y="462"/>
                  <a:pt x="27" y="462"/>
                </a:cubicBezTo>
                <a:cubicBezTo>
                  <a:pt x="27" y="461"/>
                  <a:pt x="27" y="461"/>
                  <a:pt x="26" y="460"/>
                </a:cubicBezTo>
                <a:cubicBezTo>
                  <a:pt x="26" y="458"/>
                  <a:pt x="26" y="458"/>
                  <a:pt x="26" y="458"/>
                </a:cubicBezTo>
                <a:cubicBezTo>
                  <a:pt x="25" y="459"/>
                  <a:pt x="25" y="459"/>
                  <a:pt x="25" y="459"/>
                </a:cubicBezTo>
                <a:cubicBezTo>
                  <a:pt x="24" y="459"/>
                  <a:pt x="24" y="459"/>
                  <a:pt x="24" y="459"/>
                </a:cubicBezTo>
                <a:cubicBezTo>
                  <a:pt x="23" y="459"/>
                  <a:pt x="22" y="458"/>
                  <a:pt x="20" y="457"/>
                </a:cubicBezTo>
                <a:cubicBezTo>
                  <a:pt x="17" y="454"/>
                  <a:pt x="14" y="445"/>
                  <a:pt x="14" y="438"/>
                </a:cubicBezTo>
                <a:cubicBezTo>
                  <a:pt x="14" y="437"/>
                  <a:pt x="14" y="434"/>
                  <a:pt x="15" y="432"/>
                </a:cubicBezTo>
                <a:cubicBezTo>
                  <a:pt x="16" y="429"/>
                  <a:pt x="17" y="427"/>
                  <a:pt x="18" y="426"/>
                </a:cubicBezTo>
                <a:cubicBezTo>
                  <a:pt x="18" y="426"/>
                  <a:pt x="18" y="426"/>
                  <a:pt x="18" y="426"/>
                </a:cubicBezTo>
                <a:cubicBezTo>
                  <a:pt x="18" y="426"/>
                  <a:pt x="18" y="426"/>
                  <a:pt x="18" y="426"/>
                </a:cubicBezTo>
                <a:cubicBezTo>
                  <a:pt x="19" y="424"/>
                  <a:pt x="21" y="423"/>
                  <a:pt x="23" y="422"/>
                </a:cubicBezTo>
                <a:cubicBezTo>
                  <a:pt x="25" y="421"/>
                  <a:pt x="28" y="420"/>
                  <a:pt x="29" y="419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30" y="418"/>
                  <a:pt x="30" y="417"/>
                  <a:pt x="30" y="416"/>
                </a:cubicBezTo>
                <a:cubicBezTo>
                  <a:pt x="30" y="414"/>
                  <a:pt x="30" y="411"/>
                  <a:pt x="29" y="408"/>
                </a:cubicBezTo>
                <a:cubicBezTo>
                  <a:pt x="28" y="407"/>
                  <a:pt x="28" y="406"/>
                  <a:pt x="27" y="405"/>
                </a:cubicBezTo>
                <a:cubicBezTo>
                  <a:pt x="27" y="404"/>
                  <a:pt x="26" y="403"/>
                  <a:pt x="26" y="403"/>
                </a:cubicBezTo>
                <a:cubicBezTo>
                  <a:pt x="26" y="403"/>
                  <a:pt x="26" y="403"/>
                  <a:pt x="26" y="403"/>
                </a:cubicBezTo>
                <a:cubicBezTo>
                  <a:pt x="26" y="403"/>
                  <a:pt x="26" y="403"/>
                  <a:pt x="26" y="403"/>
                </a:cubicBezTo>
                <a:cubicBezTo>
                  <a:pt x="25" y="401"/>
                  <a:pt x="24" y="401"/>
                  <a:pt x="23" y="400"/>
                </a:cubicBezTo>
                <a:cubicBezTo>
                  <a:pt x="21" y="400"/>
                  <a:pt x="19" y="400"/>
                  <a:pt x="19" y="400"/>
                </a:cubicBezTo>
                <a:cubicBezTo>
                  <a:pt x="19" y="400"/>
                  <a:pt x="19" y="400"/>
                  <a:pt x="18" y="399"/>
                </a:cubicBezTo>
                <a:cubicBezTo>
                  <a:pt x="18" y="399"/>
                  <a:pt x="18" y="398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6"/>
                  <a:pt x="19" y="395"/>
                  <a:pt x="20" y="395"/>
                </a:cubicBezTo>
                <a:cubicBezTo>
                  <a:pt x="21" y="394"/>
                  <a:pt x="22" y="393"/>
                  <a:pt x="23" y="393"/>
                </a:cubicBezTo>
                <a:cubicBezTo>
                  <a:pt x="25" y="391"/>
                  <a:pt x="25" y="391"/>
                  <a:pt x="25" y="391"/>
                </a:cubicBezTo>
                <a:cubicBezTo>
                  <a:pt x="22" y="390"/>
                  <a:pt x="22" y="390"/>
                  <a:pt x="22" y="390"/>
                </a:cubicBezTo>
                <a:cubicBezTo>
                  <a:pt x="21" y="390"/>
                  <a:pt x="20" y="389"/>
                  <a:pt x="18" y="388"/>
                </a:cubicBezTo>
                <a:cubicBezTo>
                  <a:pt x="16" y="386"/>
                  <a:pt x="14" y="383"/>
                  <a:pt x="12" y="380"/>
                </a:cubicBezTo>
                <a:cubicBezTo>
                  <a:pt x="10" y="378"/>
                  <a:pt x="9" y="375"/>
                  <a:pt x="9" y="374"/>
                </a:cubicBezTo>
                <a:cubicBezTo>
                  <a:pt x="7" y="374"/>
                  <a:pt x="7" y="374"/>
                  <a:pt x="7" y="374"/>
                </a:cubicBezTo>
                <a:cubicBezTo>
                  <a:pt x="8" y="375"/>
                  <a:pt x="8" y="375"/>
                  <a:pt x="8" y="375"/>
                </a:cubicBezTo>
                <a:cubicBezTo>
                  <a:pt x="9" y="374"/>
                  <a:pt x="10" y="373"/>
                  <a:pt x="11" y="372"/>
                </a:cubicBezTo>
                <a:cubicBezTo>
                  <a:pt x="12" y="371"/>
                  <a:pt x="13" y="371"/>
                  <a:pt x="14" y="371"/>
                </a:cubicBezTo>
                <a:cubicBezTo>
                  <a:pt x="16" y="371"/>
                  <a:pt x="16" y="371"/>
                  <a:pt x="16" y="371"/>
                </a:cubicBezTo>
                <a:cubicBezTo>
                  <a:pt x="15" y="369"/>
                  <a:pt x="15" y="369"/>
                  <a:pt x="15" y="369"/>
                </a:cubicBezTo>
                <a:cubicBezTo>
                  <a:pt x="15" y="367"/>
                  <a:pt x="14" y="364"/>
                  <a:pt x="13" y="361"/>
                </a:cubicBezTo>
                <a:cubicBezTo>
                  <a:pt x="13" y="360"/>
                  <a:pt x="12" y="358"/>
                  <a:pt x="11" y="357"/>
                </a:cubicBezTo>
                <a:cubicBezTo>
                  <a:pt x="10" y="356"/>
                  <a:pt x="8" y="356"/>
                  <a:pt x="6" y="356"/>
                </a:cubicBezTo>
                <a:cubicBezTo>
                  <a:pt x="5" y="356"/>
                  <a:pt x="4" y="356"/>
                  <a:pt x="2" y="356"/>
                </a:cubicBezTo>
                <a:cubicBezTo>
                  <a:pt x="3" y="358"/>
                  <a:pt x="3" y="358"/>
                  <a:pt x="3" y="358"/>
                </a:cubicBezTo>
                <a:cubicBezTo>
                  <a:pt x="4" y="357"/>
                  <a:pt x="4" y="357"/>
                  <a:pt x="4" y="357"/>
                </a:cubicBezTo>
                <a:cubicBezTo>
                  <a:pt x="4" y="356"/>
                  <a:pt x="3" y="355"/>
                  <a:pt x="3" y="354"/>
                </a:cubicBezTo>
                <a:cubicBezTo>
                  <a:pt x="3" y="353"/>
                  <a:pt x="4" y="353"/>
                  <a:pt x="4" y="352"/>
                </a:cubicBezTo>
                <a:cubicBezTo>
                  <a:pt x="4" y="352"/>
                  <a:pt x="5" y="351"/>
                  <a:pt x="6" y="351"/>
                </a:cubicBezTo>
                <a:cubicBezTo>
                  <a:pt x="6" y="349"/>
                  <a:pt x="6" y="349"/>
                  <a:pt x="6" y="349"/>
                </a:cubicBezTo>
                <a:cubicBezTo>
                  <a:pt x="5" y="350"/>
                  <a:pt x="5" y="350"/>
                  <a:pt x="5" y="350"/>
                </a:cubicBezTo>
                <a:cubicBezTo>
                  <a:pt x="5" y="351"/>
                  <a:pt x="5" y="352"/>
                  <a:pt x="6" y="352"/>
                </a:cubicBezTo>
                <a:cubicBezTo>
                  <a:pt x="6" y="353"/>
                  <a:pt x="6" y="353"/>
                  <a:pt x="7" y="354"/>
                </a:cubicBezTo>
                <a:cubicBezTo>
                  <a:pt x="9" y="357"/>
                  <a:pt x="9" y="357"/>
                  <a:pt x="9" y="357"/>
                </a:cubicBezTo>
                <a:cubicBezTo>
                  <a:pt x="10" y="354"/>
                  <a:pt x="10" y="354"/>
                  <a:pt x="10" y="354"/>
                </a:cubicBezTo>
                <a:cubicBezTo>
                  <a:pt x="10" y="353"/>
                  <a:pt x="11" y="352"/>
                  <a:pt x="11" y="351"/>
                </a:cubicBezTo>
                <a:cubicBezTo>
                  <a:pt x="13" y="350"/>
                  <a:pt x="15" y="349"/>
                  <a:pt x="16" y="348"/>
                </a:cubicBezTo>
                <a:cubicBezTo>
                  <a:pt x="18" y="346"/>
                  <a:pt x="20" y="345"/>
                  <a:pt x="21" y="342"/>
                </a:cubicBezTo>
                <a:cubicBezTo>
                  <a:pt x="21" y="340"/>
                  <a:pt x="21" y="340"/>
                  <a:pt x="21" y="340"/>
                </a:cubicBezTo>
                <a:cubicBezTo>
                  <a:pt x="19" y="340"/>
                  <a:pt x="19" y="340"/>
                  <a:pt x="19" y="340"/>
                </a:cubicBezTo>
                <a:cubicBezTo>
                  <a:pt x="19" y="340"/>
                  <a:pt x="19" y="340"/>
                  <a:pt x="15" y="341"/>
                </a:cubicBezTo>
                <a:cubicBezTo>
                  <a:pt x="15" y="343"/>
                  <a:pt x="15" y="343"/>
                  <a:pt x="15" y="343"/>
                </a:cubicBezTo>
                <a:cubicBezTo>
                  <a:pt x="16" y="342"/>
                  <a:pt x="16" y="342"/>
                  <a:pt x="16" y="342"/>
                </a:cubicBezTo>
                <a:cubicBezTo>
                  <a:pt x="16" y="341"/>
                  <a:pt x="16" y="340"/>
                  <a:pt x="16" y="339"/>
                </a:cubicBezTo>
                <a:cubicBezTo>
                  <a:pt x="16" y="336"/>
                  <a:pt x="18" y="334"/>
                  <a:pt x="20" y="332"/>
                </a:cubicBezTo>
                <a:cubicBezTo>
                  <a:pt x="21" y="331"/>
                  <a:pt x="22" y="330"/>
                  <a:pt x="23" y="329"/>
                </a:cubicBezTo>
                <a:cubicBezTo>
                  <a:pt x="24" y="327"/>
                  <a:pt x="25" y="326"/>
                  <a:pt x="25" y="324"/>
                </a:cubicBezTo>
                <a:cubicBezTo>
                  <a:pt x="25" y="321"/>
                  <a:pt x="25" y="318"/>
                  <a:pt x="24" y="315"/>
                </a:cubicBezTo>
                <a:cubicBezTo>
                  <a:pt x="24" y="312"/>
                  <a:pt x="23" y="309"/>
                  <a:pt x="22" y="307"/>
                </a:cubicBezTo>
                <a:cubicBezTo>
                  <a:pt x="21" y="308"/>
                  <a:pt x="21" y="308"/>
                  <a:pt x="21" y="308"/>
                </a:cubicBezTo>
                <a:cubicBezTo>
                  <a:pt x="22" y="307"/>
                  <a:pt x="22" y="307"/>
                  <a:pt x="22" y="307"/>
                </a:cubicBezTo>
                <a:cubicBezTo>
                  <a:pt x="19" y="303"/>
                  <a:pt x="16" y="297"/>
                  <a:pt x="16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4" y="293"/>
                  <a:pt x="14" y="293"/>
                  <a:pt x="14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4" y="293"/>
                  <a:pt x="14" y="293"/>
                  <a:pt x="14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5" y="292"/>
                  <a:pt x="15" y="292"/>
                  <a:pt x="15" y="292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5" y="292"/>
                  <a:pt x="15" y="292"/>
                  <a:pt x="15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5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1"/>
                  <a:pt x="15" y="290"/>
                </a:cubicBezTo>
                <a:cubicBezTo>
                  <a:pt x="15" y="288"/>
                  <a:pt x="14" y="286"/>
                  <a:pt x="14" y="285"/>
                </a:cubicBezTo>
                <a:cubicBezTo>
                  <a:pt x="13" y="283"/>
                  <a:pt x="13" y="281"/>
                  <a:pt x="13" y="281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11" y="283"/>
                  <a:pt x="11" y="283"/>
                  <a:pt x="11" y="283"/>
                </a:cubicBezTo>
                <a:cubicBezTo>
                  <a:pt x="13" y="283"/>
                  <a:pt x="15" y="283"/>
                  <a:pt x="16" y="283"/>
                </a:cubicBezTo>
                <a:cubicBezTo>
                  <a:pt x="18" y="283"/>
                  <a:pt x="19" y="283"/>
                  <a:pt x="21" y="285"/>
                </a:cubicBezTo>
                <a:cubicBezTo>
                  <a:pt x="28" y="289"/>
                  <a:pt x="28" y="289"/>
                  <a:pt x="28" y="289"/>
                </a:cubicBezTo>
                <a:cubicBezTo>
                  <a:pt x="23" y="283"/>
                  <a:pt x="23" y="283"/>
                  <a:pt x="23" y="283"/>
                </a:cubicBezTo>
                <a:cubicBezTo>
                  <a:pt x="23" y="282"/>
                  <a:pt x="22" y="281"/>
                  <a:pt x="22" y="280"/>
                </a:cubicBezTo>
                <a:cubicBezTo>
                  <a:pt x="22" y="279"/>
                  <a:pt x="21" y="278"/>
                  <a:pt x="20" y="277"/>
                </a:cubicBezTo>
                <a:cubicBezTo>
                  <a:pt x="19" y="278"/>
                  <a:pt x="19" y="278"/>
                  <a:pt x="19" y="278"/>
                </a:cubicBezTo>
                <a:cubicBezTo>
                  <a:pt x="19" y="279"/>
                  <a:pt x="19" y="279"/>
                  <a:pt x="19" y="279"/>
                </a:cubicBezTo>
                <a:cubicBezTo>
                  <a:pt x="24" y="279"/>
                  <a:pt x="32" y="282"/>
                  <a:pt x="36" y="285"/>
                </a:cubicBezTo>
                <a:cubicBezTo>
                  <a:pt x="38" y="286"/>
                  <a:pt x="38" y="286"/>
                  <a:pt x="38" y="286"/>
                </a:cubicBezTo>
                <a:cubicBezTo>
                  <a:pt x="38" y="283"/>
                  <a:pt x="38" y="283"/>
                  <a:pt x="38" y="283"/>
                </a:cubicBezTo>
                <a:cubicBezTo>
                  <a:pt x="38" y="283"/>
                  <a:pt x="38" y="283"/>
                  <a:pt x="38" y="281"/>
                </a:cubicBezTo>
                <a:cubicBezTo>
                  <a:pt x="37" y="281"/>
                  <a:pt x="37" y="281"/>
                  <a:pt x="37" y="281"/>
                </a:cubicBezTo>
                <a:cubicBezTo>
                  <a:pt x="37" y="282"/>
                  <a:pt x="37" y="282"/>
                  <a:pt x="37" y="282"/>
                </a:cubicBezTo>
                <a:cubicBezTo>
                  <a:pt x="37" y="282"/>
                  <a:pt x="37" y="282"/>
                  <a:pt x="38" y="282"/>
                </a:cubicBezTo>
                <a:cubicBezTo>
                  <a:pt x="40" y="282"/>
                  <a:pt x="42" y="281"/>
                  <a:pt x="44" y="280"/>
                </a:cubicBezTo>
                <a:cubicBezTo>
                  <a:pt x="47" y="279"/>
                  <a:pt x="49" y="278"/>
                  <a:pt x="50" y="278"/>
                </a:cubicBezTo>
                <a:cubicBezTo>
                  <a:pt x="51" y="278"/>
                  <a:pt x="52" y="278"/>
                  <a:pt x="54" y="279"/>
                </a:cubicBezTo>
                <a:cubicBezTo>
                  <a:pt x="54" y="279"/>
                  <a:pt x="54" y="279"/>
                  <a:pt x="54" y="279"/>
                </a:cubicBezTo>
                <a:cubicBezTo>
                  <a:pt x="54" y="279"/>
                  <a:pt x="54" y="279"/>
                  <a:pt x="54" y="279"/>
                </a:cubicBezTo>
                <a:cubicBezTo>
                  <a:pt x="54" y="279"/>
                  <a:pt x="55" y="279"/>
                  <a:pt x="55" y="279"/>
                </a:cubicBezTo>
                <a:cubicBezTo>
                  <a:pt x="56" y="279"/>
                  <a:pt x="57" y="279"/>
                  <a:pt x="57" y="278"/>
                </a:cubicBezTo>
                <a:cubicBezTo>
                  <a:pt x="59" y="277"/>
                  <a:pt x="60" y="274"/>
                  <a:pt x="60" y="272"/>
                </a:cubicBezTo>
                <a:cubicBezTo>
                  <a:pt x="60" y="270"/>
                  <a:pt x="59" y="268"/>
                  <a:pt x="58" y="267"/>
                </a:cubicBezTo>
                <a:cubicBezTo>
                  <a:pt x="56" y="265"/>
                  <a:pt x="54" y="264"/>
                  <a:pt x="52" y="264"/>
                </a:cubicBezTo>
                <a:cubicBezTo>
                  <a:pt x="52" y="266"/>
                  <a:pt x="52" y="266"/>
                  <a:pt x="52" y="266"/>
                </a:cubicBezTo>
                <a:cubicBezTo>
                  <a:pt x="53" y="267"/>
                  <a:pt x="53" y="267"/>
                  <a:pt x="53" y="267"/>
                </a:cubicBezTo>
                <a:cubicBezTo>
                  <a:pt x="54" y="265"/>
                  <a:pt x="56" y="263"/>
                  <a:pt x="57" y="262"/>
                </a:cubicBezTo>
                <a:cubicBezTo>
                  <a:pt x="59" y="261"/>
                  <a:pt x="60" y="260"/>
                  <a:pt x="62" y="260"/>
                </a:cubicBezTo>
                <a:cubicBezTo>
                  <a:pt x="63" y="260"/>
                  <a:pt x="63" y="260"/>
                  <a:pt x="63" y="260"/>
                </a:cubicBezTo>
                <a:cubicBezTo>
                  <a:pt x="64" y="260"/>
                  <a:pt x="64" y="260"/>
                  <a:pt x="64" y="260"/>
                </a:cubicBezTo>
                <a:cubicBezTo>
                  <a:pt x="64" y="260"/>
                  <a:pt x="66" y="258"/>
                  <a:pt x="69" y="255"/>
                </a:cubicBezTo>
                <a:cubicBezTo>
                  <a:pt x="70" y="254"/>
                  <a:pt x="71" y="253"/>
                  <a:pt x="73" y="252"/>
                </a:cubicBezTo>
                <a:cubicBezTo>
                  <a:pt x="74" y="250"/>
                  <a:pt x="75" y="250"/>
                  <a:pt x="75" y="249"/>
                </a:cubicBezTo>
                <a:cubicBezTo>
                  <a:pt x="77" y="248"/>
                  <a:pt x="77" y="248"/>
                  <a:pt x="77" y="248"/>
                </a:cubicBezTo>
                <a:cubicBezTo>
                  <a:pt x="75" y="247"/>
                  <a:pt x="75" y="247"/>
                  <a:pt x="75" y="247"/>
                </a:cubicBezTo>
                <a:cubicBezTo>
                  <a:pt x="74" y="246"/>
                  <a:pt x="74" y="246"/>
                  <a:pt x="74" y="245"/>
                </a:cubicBezTo>
                <a:cubicBezTo>
                  <a:pt x="74" y="245"/>
                  <a:pt x="73" y="244"/>
                  <a:pt x="73" y="244"/>
                </a:cubicBezTo>
                <a:cubicBezTo>
                  <a:pt x="73" y="242"/>
                  <a:pt x="74" y="239"/>
                  <a:pt x="74" y="236"/>
                </a:cubicBezTo>
                <a:cubicBezTo>
                  <a:pt x="74" y="233"/>
                  <a:pt x="73" y="230"/>
                  <a:pt x="70" y="227"/>
                </a:cubicBezTo>
                <a:cubicBezTo>
                  <a:pt x="69" y="225"/>
                  <a:pt x="69" y="225"/>
                  <a:pt x="69" y="225"/>
                </a:cubicBezTo>
                <a:cubicBezTo>
                  <a:pt x="68" y="227"/>
                  <a:pt x="68" y="227"/>
                  <a:pt x="68" y="227"/>
                </a:cubicBezTo>
                <a:cubicBezTo>
                  <a:pt x="67" y="228"/>
                  <a:pt x="67" y="229"/>
                  <a:pt x="66" y="229"/>
                </a:cubicBezTo>
                <a:cubicBezTo>
                  <a:pt x="66" y="230"/>
                  <a:pt x="65" y="230"/>
                  <a:pt x="64" y="230"/>
                </a:cubicBezTo>
                <a:cubicBezTo>
                  <a:pt x="62" y="230"/>
                  <a:pt x="60" y="229"/>
                  <a:pt x="58" y="228"/>
                </a:cubicBezTo>
                <a:cubicBezTo>
                  <a:pt x="57" y="226"/>
                  <a:pt x="56" y="225"/>
                  <a:pt x="56" y="223"/>
                </a:cubicBezTo>
                <a:cubicBezTo>
                  <a:pt x="56" y="223"/>
                  <a:pt x="56" y="222"/>
                  <a:pt x="56" y="222"/>
                </a:cubicBezTo>
                <a:cubicBezTo>
                  <a:pt x="57" y="221"/>
                  <a:pt x="58" y="220"/>
                  <a:pt x="59" y="220"/>
                </a:cubicBezTo>
                <a:cubicBezTo>
                  <a:pt x="60" y="219"/>
                  <a:pt x="60" y="219"/>
                  <a:pt x="60" y="219"/>
                </a:cubicBezTo>
                <a:cubicBezTo>
                  <a:pt x="60" y="218"/>
                  <a:pt x="60" y="218"/>
                  <a:pt x="60" y="218"/>
                </a:cubicBezTo>
                <a:cubicBezTo>
                  <a:pt x="59" y="216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9" y="214"/>
                  <a:pt x="59" y="214"/>
                </a:cubicBezTo>
                <a:cubicBezTo>
                  <a:pt x="60" y="214"/>
                  <a:pt x="62" y="214"/>
                  <a:pt x="64" y="215"/>
                </a:cubicBezTo>
                <a:cubicBezTo>
                  <a:pt x="67" y="215"/>
                  <a:pt x="69" y="216"/>
                  <a:pt x="71" y="216"/>
                </a:cubicBezTo>
                <a:cubicBezTo>
                  <a:pt x="71" y="216"/>
                  <a:pt x="72" y="216"/>
                  <a:pt x="72" y="216"/>
                </a:cubicBezTo>
                <a:cubicBezTo>
                  <a:pt x="72" y="216"/>
                  <a:pt x="72" y="216"/>
                  <a:pt x="72" y="216"/>
                </a:cubicBezTo>
                <a:cubicBezTo>
                  <a:pt x="75" y="215"/>
                  <a:pt x="76" y="213"/>
                  <a:pt x="77" y="212"/>
                </a:cubicBezTo>
                <a:cubicBezTo>
                  <a:pt x="78" y="209"/>
                  <a:pt x="78" y="206"/>
                  <a:pt x="78" y="203"/>
                </a:cubicBezTo>
                <a:cubicBezTo>
                  <a:pt x="78" y="200"/>
                  <a:pt x="79" y="198"/>
                  <a:pt x="80" y="197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82" y="193"/>
                  <a:pt x="86" y="187"/>
                  <a:pt x="86" y="182"/>
                </a:cubicBezTo>
                <a:cubicBezTo>
                  <a:pt x="86" y="181"/>
                  <a:pt x="86" y="180"/>
                  <a:pt x="85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5" y="179"/>
                  <a:pt x="85" y="179"/>
                  <a:pt x="85" y="179"/>
                </a:cubicBezTo>
                <a:cubicBezTo>
                  <a:pt x="85" y="178"/>
                  <a:pt x="86" y="175"/>
                  <a:pt x="87" y="172"/>
                </a:cubicBezTo>
                <a:cubicBezTo>
                  <a:pt x="88" y="170"/>
                  <a:pt x="89" y="167"/>
                  <a:pt x="89" y="164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88" y="162"/>
                  <a:pt x="88" y="160"/>
                  <a:pt x="88" y="159"/>
                </a:cubicBezTo>
                <a:cubicBezTo>
                  <a:pt x="88" y="158"/>
                  <a:pt x="88" y="157"/>
                  <a:pt x="88" y="156"/>
                </a:cubicBezTo>
                <a:cubicBezTo>
                  <a:pt x="88" y="155"/>
                  <a:pt x="87" y="154"/>
                  <a:pt x="87" y="154"/>
                </a:cubicBezTo>
                <a:cubicBezTo>
                  <a:pt x="86" y="153"/>
                  <a:pt x="84" y="152"/>
                  <a:pt x="83" y="152"/>
                </a:cubicBezTo>
                <a:cubicBezTo>
                  <a:pt x="81" y="152"/>
                  <a:pt x="79" y="151"/>
                  <a:pt x="76" y="151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9" y="149"/>
                  <a:pt x="80" y="144"/>
                  <a:pt x="80" y="140"/>
                </a:cubicBezTo>
                <a:cubicBezTo>
                  <a:pt x="80" y="138"/>
                  <a:pt x="79" y="136"/>
                  <a:pt x="79" y="134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8"/>
                  <a:pt x="80" y="138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3" y="138"/>
                  <a:pt x="83" y="138"/>
                  <a:pt x="83" y="137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4" y="134"/>
                  <a:pt x="84" y="134"/>
                  <a:pt x="84" y="134"/>
                </a:cubicBezTo>
                <a:cubicBezTo>
                  <a:pt x="84" y="134"/>
                  <a:pt x="84" y="133"/>
                  <a:pt x="84" y="133"/>
                </a:cubicBezTo>
                <a:cubicBezTo>
                  <a:pt x="84" y="131"/>
                  <a:pt x="85" y="128"/>
                  <a:pt x="87" y="126"/>
                </a:cubicBezTo>
                <a:cubicBezTo>
                  <a:pt x="88" y="124"/>
                  <a:pt x="91" y="123"/>
                  <a:pt x="92" y="123"/>
                </a:cubicBezTo>
                <a:cubicBezTo>
                  <a:pt x="95" y="123"/>
                  <a:pt x="97" y="123"/>
                  <a:pt x="99" y="123"/>
                </a:cubicBezTo>
                <a:cubicBezTo>
                  <a:pt x="101" y="124"/>
                  <a:pt x="103" y="124"/>
                  <a:pt x="104" y="124"/>
                </a:cubicBezTo>
                <a:cubicBezTo>
                  <a:pt x="107" y="124"/>
                  <a:pt x="111" y="124"/>
                  <a:pt x="114" y="123"/>
                </a:cubicBezTo>
                <a:cubicBezTo>
                  <a:pt x="117" y="122"/>
                  <a:pt x="120" y="121"/>
                  <a:pt x="123" y="121"/>
                </a:cubicBezTo>
                <a:cubicBezTo>
                  <a:pt x="124" y="121"/>
                  <a:pt x="125" y="121"/>
                  <a:pt x="126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2"/>
                  <a:pt x="127" y="122"/>
                  <a:pt x="129" y="123"/>
                </a:cubicBezTo>
                <a:cubicBezTo>
                  <a:pt x="130" y="124"/>
                  <a:pt x="132" y="126"/>
                  <a:pt x="134" y="129"/>
                </a:cubicBezTo>
                <a:cubicBezTo>
                  <a:pt x="136" y="131"/>
                  <a:pt x="137" y="133"/>
                  <a:pt x="137" y="135"/>
                </a:cubicBezTo>
                <a:cubicBezTo>
                  <a:pt x="137" y="135"/>
                  <a:pt x="136" y="136"/>
                  <a:pt x="136" y="136"/>
                </a:cubicBezTo>
                <a:cubicBezTo>
                  <a:pt x="136" y="137"/>
                  <a:pt x="136" y="137"/>
                  <a:pt x="135" y="138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5" y="138"/>
                  <a:pt x="135" y="138"/>
                  <a:pt x="135" y="138"/>
                </a:cubicBezTo>
                <a:cubicBezTo>
                  <a:pt x="134" y="138"/>
                  <a:pt x="133" y="139"/>
                  <a:pt x="132" y="139"/>
                </a:cubicBezTo>
                <a:cubicBezTo>
                  <a:pt x="132" y="139"/>
                  <a:pt x="131" y="140"/>
                  <a:pt x="131" y="140"/>
                </a:cubicBezTo>
                <a:cubicBezTo>
                  <a:pt x="131" y="140"/>
                  <a:pt x="131" y="141"/>
                  <a:pt x="131" y="141"/>
                </a:cubicBezTo>
                <a:cubicBezTo>
                  <a:pt x="131" y="142"/>
                  <a:pt x="131" y="143"/>
                  <a:pt x="132" y="143"/>
                </a:cubicBezTo>
                <a:cubicBezTo>
                  <a:pt x="132" y="144"/>
                  <a:pt x="133" y="144"/>
                  <a:pt x="134" y="144"/>
                </a:cubicBezTo>
                <a:cubicBezTo>
                  <a:pt x="134" y="144"/>
                  <a:pt x="135" y="145"/>
                  <a:pt x="136" y="145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6" y="145"/>
                  <a:pt x="137" y="146"/>
                  <a:pt x="139" y="147"/>
                </a:cubicBezTo>
                <a:cubicBezTo>
                  <a:pt x="139" y="148"/>
                  <a:pt x="140" y="149"/>
                  <a:pt x="141" y="149"/>
                </a:cubicBezTo>
                <a:cubicBezTo>
                  <a:pt x="141" y="150"/>
                  <a:pt x="142" y="150"/>
                  <a:pt x="143" y="150"/>
                </a:cubicBezTo>
                <a:cubicBezTo>
                  <a:pt x="144" y="150"/>
                  <a:pt x="145" y="150"/>
                  <a:pt x="145" y="150"/>
                </a:cubicBezTo>
                <a:cubicBezTo>
                  <a:pt x="146" y="149"/>
                  <a:pt x="146" y="149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7" y="146"/>
                  <a:pt x="147" y="144"/>
                </a:cubicBezTo>
                <a:cubicBezTo>
                  <a:pt x="148" y="142"/>
                  <a:pt x="148" y="140"/>
                  <a:pt x="148" y="138"/>
                </a:cubicBezTo>
                <a:cubicBezTo>
                  <a:pt x="148" y="138"/>
                  <a:pt x="148" y="137"/>
                  <a:pt x="148" y="137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8" y="136"/>
                  <a:pt x="147" y="136"/>
                  <a:pt x="147" y="136"/>
                </a:cubicBezTo>
                <a:cubicBezTo>
                  <a:pt x="145" y="136"/>
                  <a:pt x="144" y="136"/>
                  <a:pt x="144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7"/>
                  <a:pt x="144" y="137"/>
                  <a:pt x="144" y="137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7"/>
                  <a:pt x="144" y="137"/>
                  <a:pt x="144" y="137"/>
                </a:cubicBezTo>
                <a:cubicBezTo>
                  <a:pt x="144" y="137"/>
                  <a:pt x="144" y="136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3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7" y="133"/>
                  <a:pt x="147" y="133"/>
                  <a:pt x="147" y="134"/>
                </a:cubicBezTo>
                <a:cubicBezTo>
                  <a:pt x="148" y="135"/>
                  <a:pt x="149" y="136"/>
                  <a:pt x="150" y="136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2" y="137"/>
                  <a:pt x="154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8"/>
                  <a:pt x="155" y="138"/>
                  <a:pt x="155" y="138"/>
                </a:cubicBezTo>
                <a:cubicBezTo>
                  <a:pt x="155" y="138"/>
                  <a:pt x="155" y="139"/>
                  <a:pt x="155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55" y="140"/>
                  <a:pt x="155" y="140"/>
                  <a:pt x="155" y="140"/>
                </a:cubicBezTo>
                <a:cubicBezTo>
                  <a:pt x="155" y="140"/>
                  <a:pt x="153" y="144"/>
                  <a:pt x="153" y="147"/>
                </a:cubicBezTo>
                <a:cubicBezTo>
                  <a:pt x="153" y="148"/>
                  <a:pt x="153" y="149"/>
                  <a:pt x="154" y="150"/>
                </a:cubicBezTo>
                <a:cubicBezTo>
                  <a:pt x="154" y="150"/>
                  <a:pt x="154" y="150"/>
                  <a:pt x="154" y="151"/>
                </a:cubicBezTo>
                <a:cubicBezTo>
                  <a:pt x="155" y="151"/>
                  <a:pt x="155" y="151"/>
                  <a:pt x="156" y="151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7" y="149"/>
                  <a:pt x="156" y="148"/>
                  <a:pt x="156" y="148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49"/>
                  <a:pt x="158" y="148"/>
                  <a:pt x="158" y="147"/>
                </a:cubicBezTo>
                <a:cubicBezTo>
                  <a:pt x="159" y="146"/>
                  <a:pt x="160" y="144"/>
                  <a:pt x="161" y="142"/>
                </a:cubicBezTo>
                <a:cubicBezTo>
                  <a:pt x="161" y="141"/>
                  <a:pt x="162" y="140"/>
                  <a:pt x="162" y="139"/>
                </a:cubicBezTo>
                <a:cubicBezTo>
                  <a:pt x="162" y="138"/>
                  <a:pt x="162" y="138"/>
                  <a:pt x="162" y="138"/>
                </a:cubicBezTo>
                <a:cubicBezTo>
                  <a:pt x="163" y="138"/>
                  <a:pt x="163" y="138"/>
                  <a:pt x="163" y="137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62" y="138"/>
                  <a:pt x="162" y="138"/>
                  <a:pt x="162" y="138"/>
                </a:cubicBezTo>
                <a:cubicBezTo>
                  <a:pt x="163" y="138"/>
                  <a:pt x="163" y="137"/>
                  <a:pt x="163" y="136"/>
                </a:cubicBezTo>
                <a:cubicBezTo>
                  <a:pt x="163" y="135"/>
                  <a:pt x="163" y="134"/>
                  <a:pt x="162" y="133"/>
                </a:cubicBezTo>
                <a:cubicBezTo>
                  <a:pt x="160" y="129"/>
                  <a:pt x="158" y="126"/>
                  <a:pt x="158" y="122"/>
                </a:cubicBezTo>
                <a:cubicBezTo>
                  <a:pt x="158" y="121"/>
                  <a:pt x="158" y="120"/>
                  <a:pt x="158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61" y="116"/>
                  <a:pt x="162" y="113"/>
                  <a:pt x="163" y="111"/>
                </a:cubicBezTo>
                <a:cubicBezTo>
                  <a:pt x="164" y="111"/>
                  <a:pt x="164" y="110"/>
                  <a:pt x="165" y="110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66" y="110"/>
                  <a:pt x="167" y="110"/>
                  <a:pt x="168" y="111"/>
                </a:cubicBezTo>
                <a:cubicBezTo>
                  <a:pt x="170" y="111"/>
                  <a:pt x="172" y="112"/>
                  <a:pt x="174" y="113"/>
                </a:cubicBezTo>
                <a:cubicBezTo>
                  <a:pt x="174" y="113"/>
                  <a:pt x="174" y="113"/>
                  <a:pt x="174" y="113"/>
                </a:cubicBezTo>
                <a:cubicBezTo>
                  <a:pt x="176" y="114"/>
                  <a:pt x="177" y="114"/>
                  <a:pt x="179" y="114"/>
                </a:cubicBezTo>
                <a:cubicBezTo>
                  <a:pt x="182" y="114"/>
                  <a:pt x="185" y="113"/>
                  <a:pt x="187" y="112"/>
                </a:cubicBezTo>
                <a:cubicBezTo>
                  <a:pt x="190" y="111"/>
                  <a:pt x="193" y="111"/>
                  <a:pt x="195" y="111"/>
                </a:cubicBezTo>
                <a:cubicBezTo>
                  <a:pt x="196" y="111"/>
                  <a:pt x="197" y="111"/>
                  <a:pt x="198" y="112"/>
                </a:cubicBezTo>
                <a:cubicBezTo>
                  <a:pt x="199" y="113"/>
                  <a:pt x="200" y="114"/>
                  <a:pt x="200" y="116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3" y="122"/>
                  <a:pt x="205" y="127"/>
                  <a:pt x="209" y="132"/>
                </a:cubicBezTo>
                <a:cubicBezTo>
                  <a:pt x="212" y="136"/>
                  <a:pt x="217" y="139"/>
                  <a:pt x="223" y="139"/>
                </a:cubicBezTo>
                <a:cubicBezTo>
                  <a:pt x="224" y="139"/>
                  <a:pt x="224" y="139"/>
                  <a:pt x="225" y="139"/>
                </a:cubicBezTo>
                <a:cubicBezTo>
                  <a:pt x="225" y="137"/>
                  <a:pt x="225" y="137"/>
                  <a:pt x="225" y="137"/>
                </a:cubicBezTo>
                <a:cubicBezTo>
                  <a:pt x="225" y="136"/>
                  <a:pt x="225" y="136"/>
                  <a:pt x="225" y="136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2" y="136"/>
                  <a:pt x="221" y="135"/>
                  <a:pt x="219" y="134"/>
                </a:cubicBezTo>
                <a:cubicBezTo>
                  <a:pt x="214" y="130"/>
                  <a:pt x="209" y="120"/>
                  <a:pt x="207" y="116"/>
                </a:cubicBezTo>
                <a:cubicBezTo>
                  <a:pt x="207" y="116"/>
                  <a:pt x="207" y="116"/>
                  <a:pt x="207" y="116"/>
                </a:cubicBezTo>
                <a:cubicBezTo>
                  <a:pt x="207" y="116"/>
                  <a:pt x="207" y="116"/>
                  <a:pt x="207" y="116"/>
                </a:cubicBezTo>
                <a:cubicBezTo>
                  <a:pt x="206" y="114"/>
                  <a:pt x="204" y="111"/>
                  <a:pt x="203" y="109"/>
                </a:cubicBezTo>
                <a:cubicBezTo>
                  <a:pt x="201" y="107"/>
                  <a:pt x="198" y="106"/>
                  <a:pt x="195" y="105"/>
                </a:cubicBezTo>
                <a:cubicBezTo>
                  <a:pt x="195" y="107"/>
                  <a:pt x="195" y="107"/>
                  <a:pt x="195" y="107"/>
                </a:cubicBezTo>
                <a:cubicBezTo>
                  <a:pt x="195" y="105"/>
                  <a:pt x="195" y="105"/>
                  <a:pt x="195" y="105"/>
                </a:cubicBezTo>
                <a:cubicBezTo>
                  <a:pt x="194" y="105"/>
                  <a:pt x="193" y="105"/>
                  <a:pt x="192" y="105"/>
                </a:cubicBezTo>
                <a:cubicBezTo>
                  <a:pt x="190" y="105"/>
                  <a:pt x="187" y="105"/>
                  <a:pt x="185" y="105"/>
                </a:cubicBezTo>
                <a:cubicBezTo>
                  <a:pt x="184" y="105"/>
                  <a:pt x="182" y="105"/>
                  <a:pt x="181" y="104"/>
                </a:cubicBezTo>
                <a:cubicBezTo>
                  <a:pt x="180" y="104"/>
                  <a:pt x="179" y="102"/>
                  <a:pt x="179" y="100"/>
                </a:cubicBezTo>
                <a:cubicBezTo>
                  <a:pt x="179" y="99"/>
                  <a:pt x="179" y="99"/>
                  <a:pt x="179" y="99"/>
                </a:cubicBezTo>
                <a:cubicBezTo>
                  <a:pt x="179" y="99"/>
                  <a:pt x="179" y="99"/>
                  <a:pt x="179" y="99"/>
                </a:cubicBezTo>
                <a:cubicBezTo>
                  <a:pt x="178" y="98"/>
                  <a:pt x="177" y="98"/>
                  <a:pt x="177" y="97"/>
                </a:cubicBezTo>
                <a:cubicBezTo>
                  <a:pt x="176" y="96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7" y="95"/>
                </a:cubicBezTo>
                <a:cubicBezTo>
                  <a:pt x="178" y="95"/>
                  <a:pt x="179" y="95"/>
                  <a:pt x="180" y="95"/>
                </a:cubicBezTo>
                <a:cubicBezTo>
                  <a:pt x="181" y="95"/>
                  <a:pt x="181" y="95"/>
                  <a:pt x="182" y="94"/>
                </a:cubicBezTo>
                <a:cubicBezTo>
                  <a:pt x="182" y="94"/>
                  <a:pt x="183" y="94"/>
                  <a:pt x="183" y="94"/>
                </a:cubicBezTo>
                <a:cubicBezTo>
                  <a:pt x="183" y="93"/>
                  <a:pt x="183" y="93"/>
                  <a:pt x="183" y="92"/>
                </a:cubicBezTo>
                <a:cubicBezTo>
                  <a:pt x="183" y="92"/>
                  <a:pt x="183" y="91"/>
                  <a:pt x="183" y="90"/>
                </a:cubicBezTo>
                <a:cubicBezTo>
                  <a:pt x="182" y="90"/>
                  <a:pt x="182" y="89"/>
                  <a:pt x="181" y="88"/>
                </a:cubicBezTo>
                <a:cubicBezTo>
                  <a:pt x="180" y="89"/>
                  <a:pt x="180" y="89"/>
                  <a:pt x="180" y="89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1" y="87"/>
                  <a:pt x="179" y="86"/>
                  <a:pt x="178" y="85"/>
                </a:cubicBezTo>
                <a:cubicBezTo>
                  <a:pt x="177" y="84"/>
                  <a:pt x="177" y="84"/>
                  <a:pt x="177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5" y="81"/>
                  <a:pt x="175" y="80"/>
                  <a:pt x="175" y="79"/>
                </a:cubicBezTo>
                <a:cubicBezTo>
                  <a:pt x="175" y="78"/>
                  <a:pt x="175" y="78"/>
                  <a:pt x="176" y="77"/>
                </a:cubicBezTo>
                <a:cubicBezTo>
                  <a:pt x="176" y="76"/>
                  <a:pt x="178" y="76"/>
                  <a:pt x="179" y="75"/>
                </a:cubicBezTo>
                <a:cubicBezTo>
                  <a:pt x="180" y="74"/>
                  <a:pt x="180" y="74"/>
                  <a:pt x="181" y="73"/>
                </a:cubicBezTo>
                <a:cubicBezTo>
                  <a:pt x="181" y="72"/>
                  <a:pt x="182" y="71"/>
                  <a:pt x="182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7" y="71"/>
                  <a:pt x="175" y="71"/>
                  <a:pt x="173" y="71"/>
                </a:cubicBezTo>
                <a:cubicBezTo>
                  <a:pt x="170" y="71"/>
                  <a:pt x="167" y="71"/>
                  <a:pt x="165" y="70"/>
                </a:cubicBezTo>
                <a:cubicBezTo>
                  <a:pt x="164" y="70"/>
                  <a:pt x="164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8"/>
                  <a:pt x="164" y="68"/>
                </a:cubicBezTo>
                <a:cubicBezTo>
                  <a:pt x="164" y="67"/>
                  <a:pt x="165" y="67"/>
                  <a:pt x="167" y="66"/>
                </a:cubicBezTo>
                <a:cubicBezTo>
                  <a:pt x="168" y="66"/>
                  <a:pt x="168" y="66"/>
                  <a:pt x="168" y="66"/>
                </a:cubicBezTo>
                <a:cubicBezTo>
                  <a:pt x="168" y="65"/>
                  <a:pt x="168" y="65"/>
                  <a:pt x="168" y="65"/>
                </a:cubicBezTo>
                <a:cubicBezTo>
                  <a:pt x="168" y="64"/>
                  <a:pt x="168" y="64"/>
                  <a:pt x="168" y="63"/>
                </a:cubicBezTo>
                <a:cubicBezTo>
                  <a:pt x="167" y="63"/>
                  <a:pt x="167" y="63"/>
                  <a:pt x="167" y="62"/>
                </a:cubicBezTo>
                <a:cubicBezTo>
                  <a:pt x="166" y="62"/>
                  <a:pt x="166" y="62"/>
                  <a:pt x="165" y="62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7" y="63"/>
                  <a:pt x="167" y="63"/>
                </a:cubicBezTo>
                <a:cubicBezTo>
                  <a:pt x="168" y="63"/>
                  <a:pt x="169" y="63"/>
                  <a:pt x="169" y="63"/>
                </a:cubicBezTo>
                <a:cubicBezTo>
                  <a:pt x="171" y="63"/>
                  <a:pt x="173" y="63"/>
                  <a:pt x="174" y="63"/>
                </a:cubicBezTo>
                <a:cubicBezTo>
                  <a:pt x="176" y="63"/>
                  <a:pt x="177" y="63"/>
                  <a:pt x="177" y="63"/>
                </a:cubicBezTo>
                <a:cubicBezTo>
                  <a:pt x="178" y="64"/>
                  <a:pt x="178" y="64"/>
                  <a:pt x="178" y="64"/>
                </a:cubicBezTo>
                <a:cubicBezTo>
                  <a:pt x="179" y="63"/>
                  <a:pt x="179" y="63"/>
                  <a:pt x="179" y="63"/>
                </a:cubicBezTo>
                <a:cubicBezTo>
                  <a:pt x="181" y="59"/>
                  <a:pt x="184" y="53"/>
                  <a:pt x="184" y="53"/>
                </a:cubicBezTo>
                <a:cubicBezTo>
                  <a:pt x="189" y="46"/>
                  <a:pt x="189" y="46"/>
                  <a:pt x="189" y="46"/>
                </a:cubicBezTo>
                <a:cubicBezTo>
                  <a:pt x="182" y="51"/>
                  <a:pt x="182" y="51"/>
                  <a:pt x="182" y="51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82" y="52"/>
                  <a:pt x="181" y="53"/>
                  <a:pt x="179" y="53"/>
                </a:cubicBezTo>
                <a:cubicBezTo>
                  <a:pt x="178" y="54"/>
                  <a:pt x="177" y="54"/>
                  <a:pt x="176" y="54"/>
                </a:cubicBezTo>
                <a:cubicBezTo>
                  <a:pt x="176" y="54"/>
                  <a:pt x="175" y="54"/>
                  <a:pt x="175" y="54"/>
                </a:cubicBezTo>
                <a:cubicBezTo>
                  <a:pt x="175" y="54"/>
                  <a:pt x="175" y="54"/>
                  <a:pt x="175" y="53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5" y="53"/>
                  <a:pt x="175" y="53"/>
                  <a:pt x="175" y="53"/>
                </a:cubicBezTo>
                <a:cubicBezTo>
                  <a:pt x="175" y="53"/>
                  <a:pt x="175" y="53"/>
                  <a:pt x="175" y="53"/>
                </a:cubicBezTo>
                <a:cubicBezTo>
                  <a:pt x="175" y="52"/>
                  <a:pt x="176" y="52"/>
                  <a:pt x="177" y="52"/>
                </a:cubicBezTo>
                <a:cubicBezTo>
                  <a:pt x="177" y="52"/>
                  <a:pt x="178" y="52"/>
                  <a:pt x="180" y="52"/>
                </a:cubicBezTo>
                <a:cubicBezTo>
                  <a:pt x="181" y="52"/>
                  <a:pt x="183" y="52"/>
                  <a:pt x="184" y="51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5" y="51"/>
                  <a:pt x="185" y="51"/>
                  <a:pt x="185" y="51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5" y="49"/>
                  <a:pt x="184" y="48"/>
                  <a:pt x="184" y="48"/>
                </a:cubicBezTo>
                <a:cubicBezTo>
                  <a:pt x="183" y="46"/>
                  <a:pt x="181" y="45"/>
                  <a:pt x="179" y="44"/>
                </a:cubicBezTo>
                <a:cubicBezTo>
                  <a:pt x="177" y="43"/>
                  <a:pt x="175" y="43"/>
                  <a:pt x="175" y="43"/>
                </a:cubicBezTo>
                <a:cubicBezTo>
                  <a:pt x="175" y="44"/>
                  <a:pt x="175" y="44"/>
                  <a:pt x="175" y="44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44"/>
                  <a:pt x="175" y="40"/>
                  <a:pt x="174" y="37"/>
                </a:cubicBezTo>
                <a:cubicBezTo>
                  <a:pt x="173" y="35"/>
                  <a:pt x="172" y="34"/>
                  <a:pt x="172" y="32"/>
                </a:cubicBezTo>
                <a:cubicBezTo>
                  <a:pt x="172" y="32"/>
                  <a:pt x="171" y="31"/>
                  <a:pt x="171" y="31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0" y="30"/>
                  <a:pt x="170" y="29"/>
                  <a:pt x="170" y="29"/>
                </a:cubicBezTo>
                <a:cubicBezTo>
                  <a:pt x="169" y="29"/>
                  <a:pt x="169" y="29"/>
                  <a:pt x="169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71" y="31"/>
                  <a:pt x="171" y="30"/>
                </a:cubicBezTo>
                <a:cubicBezTo>
                  <a:pt x="171" y="30"/>
                  <a:pt x="171" y="30"/>
                  <a:pt x="171" y="29"/>
                </a:cubicBezTo>
                <a:cubicBezTo>
                  <a:pt x="170" y="28"/>
                  <a:pt x="169" y="26"/>
                  <a:pt x="168" y="24"/>
                </a:cubicBezTo>
                <a:cubicBezTo>
                  <a:pt x="167" y="22"/>
                  <a:pt x="167" y="20"/>
                  <a:pt x="167" y="19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5" y="17"/>
                  <a:pt x="165" y="17"/>
                  <a:pt x="165" y="17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7" y="17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7"/>
                  <a:pt x="169" y="17"/>
                </a:cubicBezTo>
                <a:cubicBezTo>
                  <a:pt x="170" y="17"/>
                  <a:pt x="171" y="18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4" y="17"/>
                  <a:pt x="176" y="17"/>
                  <a:pt x="177" y="17"/>
                </a:cubicBezTo>
                <a:cubicBezTo>
                  <a:pt x="183" y="17"/>
                  <a:pt x="188" y="19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2"/>
                  <a:pt x="195" y="22"/>
                </a:cubicBezTo>
                <a:cubicBezTo>
                  <a:pt x="196" y="23"/>
                  <a:pt x="196" y="24"/>
                  <a:pt x="197" y="25"/>
                </a:cubicBezTo>
                <a:cubicBezTo>
                  <a:pt x="198" y="26"/>
                  <a:pt x="199" y="27"/>
                  <a:pt x="201" y="27"/>
                </a:cubicBezTo>
                <a:cubicBezTo>
                  <a:pt x="201" y="27"/>
                  <a:pt x="202" y="27"/>
                  <a:pt x="202" y="27"/>
                </a:cubicBezTo>
                <a:cubicBezTo>
                  <a:pt x="202" y="27"/>
                  <a:pt x="202" y="27"/>
                  <a:pt x="202" y="27"/>
                </a:cubicBezTo>
                <a:cubicBezTo>
                  <a:pt x="203" y="27"/>
                  <a:pt x="203" y="27"/>
                  <a:pt x="203" y="27"/>
                </a:cubicBezTo>
                <a:cubicBezTo>
                  <a:pt x="204" y="26"/>
                  <a:pt x="205" y="25"/>
                  <a:pt x="206" y="24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7" y="24"/>
                  <a:pt x="207" y="26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10" y="27"/>
                  <a:pt x="210" y="27"/>
                  <a:pt x="210" y="27"/>
                </a:cubicBezTo>
                <a:cubicBezTo>
                  <a:pt x="210" y="27"/>
                  <a:pt x="210" y="26"/>
                  <a:pt x="211" y="26"/>
                </a:cubicBezTo>
                <a:cubicBezTo>
                  <a:pt x="211" y="25"/>
                  <a:pt x="212" y="25"/>
                  <a:pt x="213" y="24"/>
                </a:cubicBezTo>
                <a:cubicBezTo>
                  <a:pt x="214" y="23"/>
                  <a:pt x="215" y="23"/>
                  <a:pt x="215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1"/>
                  <a:pt x="214" y="21"/>
                  <a:pt x="214" y="21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1"/>
                  <a:pt x="214" y="21"/>
                  <a:pt x="214" y="21"/>
                </a:cubicBezTo>
                <a:cubicBezTo>
                  <a:pt x="214" y="23"/>
                  <a:pt x="214" y="23"/>
                  <a:pt x="214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6" y="23"/>
                  <a:pt x="216" y="23"/>
                  <a:pt x="217" y="24"/>
                </a:cubicBezTo>
                <a:cubicBezTo>
                  <a:pt x="219" y="25"/>
                  <a:pt x="221" y="27"/>
                  <a:pt x="223" y="29"/>
                </a:cubicBezTo>
                <a:cubicBezTo>
                  <a:pt x="225" y="30"/>
                  <a:pt x="227" y="31"/>
                  <a:pt x="229" y="31"/>
                </a:cubicBezTo>
                <a:cubicBezTo>
                  <a:pt x="230" y="31"/>
                  <a:pt x="230" y="31"/>
                  <a:pt x="230" y="31"/>
                </a:cubicBezTo>
                <a:cubicBezTo>
                  <a:pt x="230" y="30"/>
                  <a:pt x="230" y="30"/>
                  <a:pt x="230" y="30"/>
                </a:cubicBezTo>
                <a:cubicBezTo>
                  <a:pt x="230" y="31"/>
                  <a:pt x="230" y="31"/>
                  <a:pt x="230" y="31"/>
                </a:cubicBezTo>
                <a:cubicBezTo>
                  <a:pt x="231" y="31"/>
                  <a:pt x="231" y="31"/>
                  <a:pt x="232" y="31"/>
                </a:cubicBezTo>
                <a:cubicBezTo>
                  <a:pt x="232" y="30"/>
                  <a:pt x="233" y="30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8"/>
                  <a:pt x="235" y="28"/>
                  <a:pt x="235" y="28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8"/>
                  <a:pt x="235" y="28"/>
                  <a:pt x="235" y="28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30"/>
                  <a:pt x="234" y="31"/>
                </a:cubicBezTo>
                <a:cubicBezTo>
                  <a:pt x="234" y="31"/>
                  <a:pt x="234" y="31"/>
                  <a:pt x="234" y="31"/>
                </a:cubicBezTo>
                <a:cubicBezTo>
                  <a:pt x="234" y="31"/>
                  <a:pt x="234" y="31"/>
                  <a:pt x="234" y="31"/>
                </a:cubicBezTo>
                <a:cubicBezTo>
                  <a:pt x="234" y="31"/>
                  <a:pt x="235" y="32"/>
                  <a:pt x="235" y="32"/>
                </a:cubicBezTo>
                <a:cubicBezTo>
                  <a:pt x="235" y="33"/>
                  <a:pt x="235" y="34"/>
                  <a:pt x="236" y="34"/>
                </a:cubicBezTo>
                <a:cubicBezTo>
                  <a:pt x="236" y="35"/>
                  <a:pt x="236" y="36"/>
                  <a:pt x="236" y="37"/>
                </a:cubicBezTo>
                <a:cubicBezTo>
                  <a:pt x="236" y="37"/>
                  <a:pt x="236" y="37"/>
                  <a:pt x="236" y="37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6" y="37"/>
                  <a:pt x="236" y="37"/>
                  <a:pt x="236" y="37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5"/>
                  <a:pt x="237" y="35"/>
                  <a:pt x="237" y="35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6" y="39"/>
                  <a:pt x="236" y="40"/>
                  <a:pt x="236" y="42"/>
                </a:cubicBezTo>
                <a:cubicBezTo>
                  <a:pt x="236" y="45"/>
                  <a:pt x="235" y="49"/>
                  <a:pt x="234" y="51"/>
                </a:cubicBezTo>
                <a:cubicBezTo>
                  <a:pt x="233" y="53"/>
                  <a:pt x="233" y="54"/>
                  <a:pt x="232" y="54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0" y="58"/>
                  <a:pt x="230" y="58"/>
                  <a:pt x="230" y="58"/>
                </a:cubicBezTo>
                <a:cubicBezTo>
                  <a:pt x="230" y="58"/>
                  <a:pt x="231" y="58"/>
                  <a:pt x="231" y="58"/>
                </a:cubicBezTo>
                <a:cubicBezTo>
                  <a:pt x="233" y="58"/>
                  <a:pt x="234" y="58"/>
                  <a:pt x="236" y="58"/>
                </a:cubicBezTo>
                <a:cubicBezTo>
                  <a:pt x="238" y="57"/>
                  <a:pt x="240" y="57"/>
                  <a:pt x="242" y="57"/>
                </a:cubicBezTo>
                <a:cubicBezTo>
                  <a:pt x="243" y="57"/>
                  <a:pt x="243" y="57"/>
                  <a:pt x="244" y="57"/>
                </a:cubicBezTo>
                <a:cubicBezTo>
                  <a:pt x="244" y="57"/>
                  <a:pt x="244" y="57"/>
                  <a:pt x="244" y="57"/>
                </a:cubicBezTo>
                <a:cubicBezTo>
                  <a:pt x="244" y="58"/>
                  <a:pt x="244" y="58"/>
                  <a:pt x="244" y="58"/>
                </a:cubicBezTo>
                <a:cubicBezTo>
                  <a:pt x="245" y="58"/>
                  <a:pt x="245" y="58"/>
                  <a:pt x="245" y="58"/>
                </a:cubicBezTo>
                <a:cubicBezTo>
                  <a:pt x="244" y="58"/>
                  <a:pt x="244" y="58"/>
                  <a:pt x="244" y="58"/>
                </a:cubicBezTo>
                <a:cubicBezTo>
                  <a:pt x="244" y="58"/>
                  <a:pt x="244" y="58"/>
                  <a:pt x="242" y="69"/>
                </a:cubicBezTo>
                <a:cubicBezTo>
                  <a:pt x="242" y="70"/>
                  <a:pt x="242" y="70"/>
                  <a:pt x="242" y="70"/>
                </a:cubicBezTo>
                <a:cubicBezTo>
                  <a:pt x="244" y="70"/>
                  <a:pt x="244" y="70"/>
                  <a:pt x="244" y="70"/>
                </a:cubicBezTo>
                <a:cubicBezTo>
                  <a:pt x="245" y="70"/>
                  <a:pt x="245" y="70"/>
                  <a:pt x="246" y="70"/>
                </a:cubicBezTo>
                <a:cubicBezTo>
                  <a:pt x="247" y="69"/>
                  <a:pt x="248" y="68"/>
                  <a:pt x="248" y="67"/>
                </a:cubicBezTo>
                <a:cubicBezTo>
                  <a:pt x="249" y="65"/>
                  <a:pt x="249" y="63"/>
                  <a:pt x="250" y="62"/>
                </a:cubicBezTo>
                <a:cubicBezTo>
                  <a:pt x="250" y="62"/>
                  <a:pt x="251" y="61"/>
                  <a:pt x="251" y="61"/>
                </a:cubicBezTo>
                <a:cubicBezTo>
                  <a:pt x="251" y="61"/>
                  <a:pt x="252" y="61"/>
                  <a:pt x="253" y="61"/>
                </a:cubicBezTo>
                <a:cubicBezTo>
                  <a:pt x="253" y="61"/>
                  <a:pt x="254" y="61"/>
                  <a:pt x="254" y="61"/>
                </a:cubicBezTo>
                <a:cubicBezTo>
                  <a:pt x="255" y="59"/>
                  <a:pt x="255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6" y="62"/>
                  <a:pt x="259" y="63"/>
                  <a:pt x="261" y="64"/>
                </a:cubicBezTo>
                <a:cubicBezTo>
                  <a:pt x="263" y="65"/>
                  <a:pt x="265" y="66"/>
                  <a:pt x="266" y="67"/>
                </a:cubicBezTo>
                <a:cubicBezTo>
                  <a:pt x="266" y="67"/>
                  <a:pt x="266" y="67"/>
                  <a:pt x="266" y="67"/>
                </a:cubicBezTo>
                <a:cubicBezTo>
                  <a:pt x="266" y="68"/>
                  <a:pt x="266" y="68"/>
                  <a:pt x="266" y="68"/>
                </a:cubicBezTo>
                <a:cubicBezTo>
                  <a:pt x="268" y="68"/>
                  <a:pt x="270" y="69"/>
                  <a:pt x="271" y="70"/>
                </a:cubicBezTo>
                <a:cubicBezTo>
                  <a:pt x="272" y="71"/>
                  <a:pt x="272" y="71"/>
                  <a:pt x="273" y="71"/>
                </a:cubicBezTo>
                <a:cubicBezTo>
                  <a:pt x="273" y="72"/>
                  <a:pt x="274" y="72"/>
                  <a:pt x="275" y="72"/>
                </a:cubicBezTo>
                <a:cubicBezTo>
                  <a:pt x="277" y="72"/>
                  <a:pt x="278" y="71"/>
                  <a:pt x="280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82" y="67"/>
                  <a:pt x="284" y="67"/>
                  <a:pt x="285" y="67"/>
                </a:cubicBezTo>
                <a:cubicBezTo>
                  <a:pt x="285" y="67"/>
                  <a:pt x="286" y="67"/>
                  <a:pt x="286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7" y="67"/>
                  <a:pt x="287" y="67"/>
                  <a:pt x="287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7" y="67"/>
                  <a:pt x="287" y="67"/>
                  <a:pt x="287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8"/>
                  <a:pt x="286" y="68"/>
                  <a:pt x="286" y="68"/>
                </a:cubicBezTo>
                <a:cubicBezTo>
                  <a:pt x="287" y="68"/>
                  <a:pt x="287" y="68"/>
                  <a:pt x="287" y="68"/>
                </a:cubicBezTo>
                <a:cubicBezTo>
                  <a:pt x="288" y="68"/>
                  <a:pt x="288" y="67"/>
                  <a:pt x="289" y="67"/>
                </a:cubicBezTo>
                <a:cubicBezTo>
                  <a:pt x="290" y="67"/>
                  <a:pt x="291" y="66"/>
                  <a:pt x="292" y="66"/>
                </a:cubicBezTo>
                <a:cubicBezTo>
                  <a:pt x="294" y="65"/>
                  <a:pt x="295" y="65"/>
                  <a:pt x="295" y="65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5"/>
                  <a:pt x="293" y="66"/>
                  <a:pt x="293" y="66"/>
                </a:cubicBezTo>
                <a:cubicBezTo>
                  <a:pt x="293" y="66"/>
                  <a:pt x="293" y="66"/>
                  <a:pt x="292" y="66"/>
                </a:cubicBezTo>
                <a:cubicBezTo>
                  <a:pt x="292" y="66"/>
                  <a:pt x="292" y="67"/>
                  <a:pt x="291" y="67"/>
                </a:cubicBezTo>
                <a:cubicBezTo>
                  <a:pt x="291" y="68"/>
                  <a:pt x="290" y="68"/>
                  <a:pt x="290" y="69"/>
                </a:cubicBezTo>
                <a:cubicBezTo>
                  <a:pt x="290" y="71"/>
                  <a:pt x="290" y="72"/>
                  <a:pt x="290" y="74"/>
                </a:cubicBezTo>
                <a:cubicBezTo>
                  <a:pt x="290" y="75"/>
                  <a:pt x="290" y="77"/>
                  <a:pt x="290" y="78"/>
                </a:cubicBezTo>
                <a:cubicBezTo>
                  <a:pt x="291" y="79"/>
                  <a:pt x="291" y="79"/>
                  <a:pt x="291" y="80"/>
                </a:cubicBezTo>
                <a:cubicBezTo>
                  <a:pt x="291" y="80"/>
                  <a:pt x="291" y="81"/>
                  <a:pt x="291" y="81"/>
                </a:cubicBezTo>
                <a:cubicBezTo>
                  <a:pt x="290" y="82"/>
                  <a:pt x="289" y="83"/>
                  <a:pt x="288" y="84"/>
                </a:cubicBezTo>
                <a:cubicBezTo>
                  <a:pt x="289" y="85"/>
                  <a:pt x="289" y="85"/>
                  <a:pt x="289" y="85"/>
                </a:cubicBezTo>
                <a:cubicBezTo>
                  <a:pt x="289" y="83"/>
                  <a:pt x="289" y="83"/>
                  <a:pt x="289" y="83"/>
                </a:cubicBezTo>
                <a:cubicBezTo>
                  <a:pt x="288" y="83"/>
                  <a:pt x="288" y="83"/>
                  <a:pt x="288" y="84"/>
                </a:cubicBezTo>
                <a:cubicBezTo>
                  <a:pt x="287" y="84"/>
                  <a:pt x="286" y="85"/>
                  <a:pt x="284" y="86"/>
                </a:cubicBezTo>
                <a:cubicBezTo>
                  <a:pt x="280" y="88"/>
                  <a:pt x="274" y="93"/>
                  <a:pt x="274" y="93"/>
                </a:cubicBezTo>
                <a:cubicBezTo>
                  <a:pt x="273" y="94"/>
                  <a:pt x="273" y="94"/>
                  <a:pt x="273" y="94"/>
                </a:cubicBezTo>
                <a:cubicBezTo>
                  <a:pt x="274" y="95"/>
                  <a:pt x="274" y="95"/>
                  <a:pt x="274" y="95"/>
                </a:cubicBezTo>
                <a:cubicBezTo>
                  <a:pt x="276" y="98"/>
                  <a:pt x="277" y="99"/>
                  <a:pt x="278" y="100"/>
                </a:cubicBezTo>
                <a:cubicBezTo>
                  <a:pt x="278" y="101"/>
                  <a:pt x="278" y="101"/>
                  <a:pt x="279" y="102"/>
                </a:cubicBezTo>
                <a:cubicBezTo>
                  <a:pt x="279" y="102"/>
                  <a:pt x="279" y="104"/>
                  <a:pt x="279" y="105"/>
                </a:cubicBezTo>
                <a:cubicBezTo>
                  <a:pt x="280" y="105"/>
                  <a:pt x="280" y="105"/>
                  <a:pt x="280" y="105"/>
                </a:cubicBezTo>
                <a:cubicBezTo>
                  <a:pt x="279" y="104"/>
                  <a:pt x="279" y="104"/>
                  <a:pt x="279" y="104"/>
                </a:cubicBezTo>
                <a:cubicBezTo>
                  <a:pt x="279" y="104"/>
                  <a:pt x="276" y="106"/>
                  <a:pt x="273" y="109"/>
                </a:cubicBezTo>
                <a:cubicBezTo>
                  <a:pt x="272" y="110"/>
                  <a:pt x="270" y="111"/>
                  <a:pt x="269" y="112"/>
                </a:cubicBezTo>
                <a:cubicBezTo>
                  <a:pt x="268" y="113"/>
                  <a:pt x="268" y="114"/>
                  <a:pt x="267" y="114"/>
                </a:cubicBezTo>
                <a:cubicBezTo>
                  <a:pt x="267" y="115"/>
                  <a:pt x="267" y="115"/>
                  <a:pt x="267" y="115"/>
                </a:cubicBezTo>
                <a:cubicBezTo>
                  <a:pt x="267" y="115"/>
                  <a:pt x="266" y="115"/>
                  <a:pt x="266" y="116"/>
                </a:cubicBezTo>
                <a:cubicBezTo>
                  <a:pt x="266" y="116"/>
                  <a:pt x="267" y="117"/>
                  <a:pt x="267" y="117"/>
                </a:cubicBezTo>
                <a:cubicBezTo>
                  <a:pt x="268" y="118"/>
                  <a:pt x="268" y="118"/>
                  <a:pt x="268" y="118"/>
                </a:cubicBezTo>
                <a:cubicBezTo>
                  <a:pt x="270" y="118"/>
                  <a:pt x="271" y="117"/>
                  <a:pt x="273" y="116"/>
                </a:cubicBezTo>
                <a:cubicBezTo>
                  <a:pt x="275" y="114"/>
                  <a:pt x="277" y="112"/>
                  <a:pt x="279" y="110"/>
                </a:cubicBezTo>
                <a:cubicBezTo>
                  <a:pt x="281" y="109"/>
                  <a:pt x="283" y="107"/>
                  <a:pt x="284" y="107"/>
                </a:cubicBezTo>
                <a:cubicBezTo>
                  <a:pt x="285" y="107"/>
                  <a:pt x="286" y="108"/>
                  <a:pt x="286" y="108"/>
                </a:cubicBezTo>
                <a:cubicBezTo>
                  <a:pt x="288" y="105"/>
                  <a:pt x="288" y="105"/>
                  <a:pt x="288" y="105"/>
                </a:cubicBezTo>
                <a:cubicBezTo>
                  <a:pt x="286" y="104"/>
                  <a:pt x="285" y="103"/>
                  <a:pt x="284" y="103"/>
                </a:cubicBezTo>
                <a:cubicBezTo>
                  <a:pt x="284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4" y="102"/>
                  <a:pt x="284" y="102"/>
                  <a:pt x="285" y="102"/>
                </a:cubicBezTo>
                <a:cubicBezTo>
                  <a:pt x="286" y="101"/>
                  <a:pt x="287" y="100"/>
                  <a:pt x="288" y="100"/>
                </a:cubicBezTo>
                <a:cubicBezTo>
                  <a:pt x="288" y="100"/>
                  <a:pt x="288" y="100"/>
                  <a:pt x="288" y="100"/>
                </a:cubicBezTo>
                <a:cubicBezTo>
                  <a:pt x="288" y="99"/>
                  <a:pt x="288" y="99"/>
                  <a:pt x="288" y="99"/>
                </a:cubicBezTo>
                <a:cubicBezTo>
                  <a:pt x="288" y="99"/>
                  <a:pt x="288" y="99"/>
                  <a:pt x="288" y="99"/>
                </a:cubicBezTo>
                <a:cubicBezTo>
                  <a:pt x="288" y="99"/>
                  <a:pt x="289" y="99"/>
                  <a:pt x="290" y="99"/>
                </a:cubicBezTo>
                <a:cubicBezTo>
                  <a:pt x="293" y="98"/>
                  <a:pt x="297" y="98"/>
                  <a:pt x="298" y="98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7" y="98"/>
                  <a:pt x="297" y="98"/>
                  <a:pt x="297" y="98"/>
                </a:cubicBezTo>
                <a:cubicBezTo>
                  <a:pt x="297" y="98"/>
                  <a:pt x="298" y="100"/>
                  <a:pt x="299" y="101"/>
                </a:cubicBezTo>
                <a:cubicBezTo>
                  <a:pt x="299" y="102"/>
                  <a:pt x="300" y="103"/>
                  <a:pt x="300" y="104"/>
                </a:cubicBezTo>
                <a:cubicBezTo>
                  <a:pt x="300" y="104"/>
                  <a:pt x="300" y="104"/>
                  <a:pt x="300" y="104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2" y="104"/>
                  <a:pt x="302" y="104"/>
                  <a:pt x="302" y="104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2" y="104"/>
                  <a:pt x="302" y="104"/>
                  <a:pt x="302" y="104"/>
                </a:cubicBezTo>
                <a:cubicBezTo>
                  <a:pt x="302" y="107"/>
                  <a:pt x="302" y="107"/>
                  <a:pt x="302" y="107"/>
                </a:cubicBezTo>
                <a:cubicBezTo>
                  <a:pt x="302" y="107"/>
                  <a:pt x="302" y="107"/>
                  <a:pt x="307" y="107"/>
                </a:cubicBezTo>
                <a:cubicBezTo>
                  <a:pt x="308" y="107"/>
                  <a:pt x="309" y="107"/>
                  <a:pt x="309" y="107"/>
                </a:cubicBezTo>
                <a:cubicBezTo>
                  <a:pt x="310" y="107"/>
                  <a:pt x="310" y="107"/>
                  <a:pt x="310" y="107"/>
                </a:cubicBezTo>
                <a:cubicBezTo>
                  <a:pt x="310" y="107"/>
                  <a:pt x="311" y="108"/>
                  <a:pt x="311" y="108"/>
                </a:cubicBezTo>
                <a:cubicBezTo>
                  <a:pt x="312" y="108"/>
                  <a:pt x="313" y="107"/>
                  <a:pt x="313" y="107"/>
                </a:cubicBezTo>
                <a:cubicBezTo>
                  <a:pt x="313" y="106"/>
                  <a:pt x="313" y="106"/>
                  <a:pt x="314" y="105"/>
                </a:cubicBezTo>
                <a:cubicBezTo>
                  <a:pt x="314" y="104"/>
                  <a:pt x="314" y="103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5" y="100"/>
                  <a:pt x="315" y="99"/>
                </a:cubicBezTo>
                <a:cubicBezTo>
                  <a:pt x="316" y="98"/>
                  <a:pt x="318" y="96"/>
                  <a:pt x="319" y="94"/>
                </a:cubicBezTo>
                <a:cubicBezTo>
                  <a:pt x="320" y="93"/>
                  <a:pt x="320" y="92"/>
                  <a:pt x="321" y="92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89"/>
                  <a:pt x="321" y="89"/>
                  <a:pt x="321" y="89"/>
                </a:cubicBezTo>
                <a:cubicBezTo>
                  <a:pt x="320" y="89"/>
                  <a:pt x="319" y="89"/>
                  <a:pt x="318" y="90"/>
                </a:cubicBezTo>
                <a:cubicBezTo>
                  <a:pt x="318" y="90"/>
                  <a:pt x="317" y="91"/>
                  <a:pt x="316" y="92"/>
                </a:cubicBezTo>
                <a:cubicBezTo>
                  <a:pt x="315" y="93"/>
                  <a:pt x="315" y="93"/>
                  <a:pt x="314" y="93"/>
                </a:cubicBezTo>
                <a:cubicBezTo>
                  <a:pt x="313" y="93"/>
                  <a:pt x="313" y="93"/>
                  <a:pt x="313" y="93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3"/>
                  <a:pt x="314" y="93"/>
                  <a:pt x="314" y="93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3"/>
                  <a:pt x="314" y="93"/>
                  <a:pt x="314" y="93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5" y="93"/>
                  <a:pt x="316" y="92"/>
                </a:cubicBezTo>
                <a:cubicBezTo>
                  <a:pt x="317" y="91"/>
                  <a:pt x="319" y="90"/>
                  <a:pt x="321" y="88"/>
                </a:cubicBezTo>
                <a:cubicBezTo>
                  <a:pt x="322" y="88"/>
                  <a:pt x="322" y="87"/>
                  <a:pt x="323" y="87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5" y="86"/>
                  <a:pt x="325" y="86"/>
                  <a:pt x="325" y="86"/>
                </a:cubicBezTo>
                <a:cubicBezTo>
                  <a:pt x="325" y="86"/>
                  <a:pt x="326" y="86"/>
                  <a:pt x="327" y="87"/>
                </a:cubicBezTo>
                <a:cubicBezTo>
                  <a:pt x="328" y="87"/>
                  <a:pt x="330" y="88"/>
                  <a:pt x="331" y="88"/>
                </a:cubicBezTo>
                <a:cubicBezTo>
                  <a:pt x="334" y="88"/>
                  <a:pt x="336" y="87"/>
                  <a:pt x="338" y="86"/>
                </a:cubicBezTo>
                <a:cubicBezTo>
                  <a:pt x="340" y="85"/>
                  <a:pt x="342" y="85"/>
                  <a:pt x="344" y="85"/>
                </a:cubicBezTo>
                <a:cubicBezTo>
                  <a:pt x="346" y="85"/>
                  <a:pt x="347" y="84"/>
                  <a:pt x="348" y="83"/>
                </a:cubicBezTo>
                <a:cubicBezTo>
                  <a:pt x="350" y="81"/>
                  <a:pt x="351" y="79"/>
                  <a:pt x="352" y="76"/>
                </a:cubicBezTo>
                <a:cubicBezTo>
                  <a:pt x="353" y="73"/>
                  <a:pt x="354" y="70"/>
                  <a:pt x="356" y="68"/>
                </a:cubicBezTo>
                <a:cubicBezTo>
                  <a:pt x="354" y="67"/>
                  <a:pt x="354" y="67"/>
                  <a:pt x="354" y="67"/>
                </a:cubicBezTo>
                <a:cubicBezTo>
                  <a:pt x="355" y="68"/>
                  <a:pt x="355" y="68"/>
                  <a:pt x="355" y="68"/>
                </a:cubicBezTo>
                <a:cubicBezTo>
                  <a:pt x="357" y="67"/>
                  <a:pt x="359" y="66"/>
                  <a:pt x="362" y="65"/>
                </a:cubicBezTo>
                <a:cubicBezTo>
                  <a:pt x="363" y="65"/>
                  <a:pt x="364" y="64"/>
                  <a:pt x="365" y="63"/>
                </a:cubicBezTo>
                <a:cubicBezTo>
                  <a:pt x="366" y="62"/>
                  <a:pt x="367" y="61"/>
                  <a:pt x="367" y="59"/>
                </a:cubicBezTo>
                <a:cubicBezTo>
                  <a:pt x="367" y="58"/>
                  <a:pt x="367" y="57"/>
                  <a:pt x="367" y="57"/>
                </a:cubicBezTo>
                <a:cubicBezTo>
                  <a:pt x="368" y="56"/>
                  <a:pt x="367" y="56"/>
                  <a:pt x="368" y="56"/>
                </a:cubicBezTo>
                <a:cubicBezTo>
                  <a:pt x="368" y="56"/>
                  <a:pt x="370" y="57"/>
                  <a:pt x="371" y="57"/>
                </a:cubicBezTo>
                <a:cubicBezTo>
                  <a:pt x="372" y="58"/>
                  <a:pt x="373" y="58"/>
                  <a:pt x="375" y="58"/>
                </a:cubicBezTo>
                <a:cubicBezTo>
                  <a:pt x="375" y="57"/>
                  <a:pt x="375" y="57"/>
                  <a:pt x="375" y="57"/>
                </a:cubicBezTo>
                <a:cubicBezTo>
                  <a:pt x="375" y="58"/>
                  <a:pt x="375" y="58"/>
                  <a:pt x="375" y="58"/>
                </a:cubicBezTo>
                <a:cubicBezTo>
                  <a:pt x="378" y="59"/>
                  <a:pt x="382" y="60"/>
                  <a:pt x="386" y="60"/>
                </a:cubicBezTo>
                <a:cubicBezTo>
                  <a:pt x="387" y="60"/>
                  <a:pt x="388" y="60"/>
                  <a:pt x="389" y="59"/>
                </a:cubicBezTo>
                <a:cubicBezTo>
                  <a:pt x="390" y="59"/>
                  <a:pt x="391" y="59"/>
                  <a:pt x="391" y="58"/>
                </a:cubicBezTo>
                <a:cubicBezTo>
                  <a:pt x="390" y="57"/>
                  <a:pt x="390" y="57"/>
                  <a:pt x="390" y="57"/>
                </a:cubicBezTo>
                <a:cubicBezTo>
                  <a:pt x="389" y="56"/>
                  <a:pt x="389" y="56"/>
                  <a:pt x="389" y="56"/>
                </a:cubicBezTo>
                <a:cubicBezTo>
                  <a:pt x="388" y="57"/>
                  <a:pt x="388" y="58"/>
                  <a:pt x="387" y="58"/>
                </a:cubicBezTo>
                <a:cubicBezTo>
                  <a:pt x="386" y="58"/>
                  <a:pt x="385" y="59"/>
                  <a:pt x="384" y="59"/>
                </a:cubicBezTo>
                <a:cubicBezTo>
                  <a:pt x="382" y="59"/>
                  <a:pt x="379" y="58"/>
                  <a:pt x="376" y="58"/>
                </a:cubicBezTo>
                <a:cubicBezTo>
                  <a:pt x="376" y="58"/>
                  <a:pt x="376" y="58"/>
                  <a:pt x="376" y="58"/>
                </a:cubicBezTo>
                <a:cubicBezTo>
                  <a:pt x="376" y="58"/>
                  <a:pt x="376" y="58"/>
                  <a:pt x="376" y="58"/>
                </a:cubicBezTo>
                <a:cubicBezTo>
                  <a:pt x="376" y="58"/>
                  <a:pt x="374" y="59"/>
                  <a:pt x="373" y="60"/>
                </a:cubicBezTo>
                <a:cubicBezTo>
                  <a:pt x="372" y="60"/>
                  <a:pt x="371" y="61"/>
                  <a:pt x="371" y="61"/>
                </a:cubicBezTo>
                <a:cubicBezTo>
                  <a:pt x="370" y="62"/>
                  <a:pt x="370" y="62"/>
                  <a:pt x="370" y="62"/>
                </a:cubicBezTo>
                <a:cubicBezTo>
                  <a:pt x="370" y="62"/>
                  <a:pt x="370" y="62"/>
                  <a:pt x="370" y="62"/>
                </a:cubicBezTo>
                <a:cubicBezTo>
                  <a:pt x="370" y="63"/>
                  <a:pt x="369" y="63"/>
                  <a:pt x="369" y="63"/>
                </a:cubicBezTo>
                <a:cubicBezTo>
                  <a:pt x="370" y="64"/>
                  <a:pt x="370" y="64"/>
                  <a:pt x="370" y="64"/>
                </a:cubicBezTo>
                <a:cubicBezTo>
                  <a:pt x="370" y="65"/>
                  <a:pt x="370" y="65"/>
                  <a:pt x="371" y="65"/>
                </a:cubicBezTo>
                <a:cubicBezTo>
                  <a:pt x="371" y="65"/>
                  <a:pt x="371" y="65"/>
                  <a:pt x="371" y="65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69" y="62"/>
                  <a:pt x="367" y="63"/>
                  <a:pt x="364" y="64"/>
                </a:cubicBezTo>
                <a:cubicBezTo>
                  <a:pt x="363" y="65"/>
                  <a:pt x="362" y="65"/>
                  <a:pt x="361" y="66"/>
                </a:cubicBezTo>
                <a:cubicBezTo>
                  <a:pt x="361" y="66"/>
                  <a:pt x="361" y="66"/>
                  <a:pt x="360" y="67"/>
                </a:cubicBezTo>
                <a:cubicBezTo>
                  <a:pt x="360" y="67"/>
                  <a:pt x="360" y="68"/>
                  <a:pt x="360" y="68"/>
                </a:cubicBezTo>
                <a:cubicBezTo>
                  <a:pt x="360" y="69"/>
                  <a:pt x="360" y="69"/>
                  <a:pt x="360" y="70"/>
                </a:cubicBezTo>
                <a:cubicBezTo>
                  <a:pt x="360" y="70"/>
                  <a:pt x="360" y="70"/>
                  <a:pt x="360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2" y="69"/>
                  <a:pt x="362" y="69"/>
                  <a:pt x="362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2" y="69"/>
                  <a:pt x="362" y="69"/>
                  <a:pt x="362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70"/>
                  <a:pt x="359" y="71"/>
                </a:cubicBezTo>
                <a:cubicBezTo>
                  <a:pt x="359" y="71"/>
                  <a:pt x="358" y="72"/>
                  <a:pt x="358" y="74"/>
                </a:cubicBezTo>
                <a:cubicBezTo>
                  <a:pt x="358" y="74"/>
                  <a:pt x="358" y="75"/>
                  <a:pt x="359" y="75"/>
                </a:cubicBezTo>
                <a:cubicBezTo>
                  <a:pt x="359" y="76"/>
                  <a:pt x="360" y="76"/>
                  <a:pt x="361" y="77"/>
                </a:cubicBezTo>
                <a:cubicBezTo>
                  <a:pt x="362" y="77"/>
                  <a:pt x="363" y="77"/>
                  <a:pt x="364" y="77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64" y="75"/>
                  <a:pt x="364" y="75"/>
                  <a:pt x="364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64" y="75"/>
                  <a:pt x="364" y="75"/>
                  <a:pt x="364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3"/>
                  <a:pt x="366" y="71"/>
                  <a:pt x="367" y="70"/>
                </a:cubicBezTo>
                <a:cubicBezTo>
                  <a:pt x="367" y="69"/>
                  <a:pt x="368" y="68"/>
                  <a:pt x="368" y="68"/>
                </a:cubicBezTo>
                <a:cubicBezTo>
                  <a:pt x="369" y="67"/>
                  <a:pt x="369" y="67"/>
                  <a:pt x="370" y="67"/>
                </a:cubicBezTo>
                <a:cubicBezTo>
                  <a:pt x="370" y="67"/>
                  <a:pt x="370" y="67"/>
                  <a:pt x="371" y="68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3" y="66"/>
                  <a:pt x="373" y="66"/>
                  <a:pt x="374" y="65"/>
                </a:cubicBezTo>
                <a:cubicBezTo>
                  <a:pt x="374" y="65"/>
                  <a:pt x="375" y="65"/>
                  <a:pt x="376" y="65"/>
                </a:cubicBezTo>
                <a:cubicBezTo>
                  <a:pt x="377" y="65"/>
                  <a:pt x="378" y="65"/>
                  <a:pt x="379" y="65"/>
                </a:cubicBezTo>
                <a:cubicBezTo>
                  <a:pt x="379" y="65"/>
                  <a:pt x="380" y="65"/>
                  <a:pt x="381" y="65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81" y="62"/>
                  <a:pt x="381" y="62"/>
                  <a:pt x="381" y="62"/>
                </a:cubicBezTo>
                <a:cubicBezTo>
                  <a:pt x="380" y="62"/>
                  <a:pt x="380" y="62"/>
                  <a:pt x="380" y="62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79" y="64"/>
                  <a:pt x="379" y="64"/>
                  <a:pt x="379" y="64"/>
                </a:cubicBezTo>
                <a:cubicBezTo>
                  <a:pt x="379" y="64"/>
                  <a:pt x="379" y="65"/>
                  <a:pt x="379" y="65"/>
                </a:cubicBezTo>
                <a:cubicBezTo>
                  <a:pt x="380" y="65"/>
                  <a:pt x="380" y="65"/>
                  <a:pt x="380" y="66"/>
                </a:cubicBezTo>
                <a:cubicBezTo>
                  <a:pt x="381" y="66"/>
                  <a:pt x="382" y="66"/>
                  <a:pt x="382" y="67"/>
                </a:cubicBezTo>
                <a:cubicBezTo>
                  <a:pt x="383" y="67"/>
                  <a:pt x="384" y="67"/>
                  <a:pt x="385" y="67"/>
                </a:cubicBezTo>
                <a:cubicBezTo>
                  <a:pt x="385" y="67"/>
                  <a:pt x="386" y="67"/>
                  <a:pt x="387" y="67"/>
                </a:cubicBezTo>
                <a:cubicBezTo>
                  <a:pt x="387" y="66"/>
                  <a:pt x="388" y="65"/>
                  <a:pt x="387" y="65"/>
                </a:cubicBezTo>
                <a:cubicBezTo>
                  <a:pt x="387" y="64"/>
                  <a:pt x="387" y="64"/>
                  <a:pt x="387" y="63"/>
                </a:cubicBezTo>
                <a:cubicBezTo>
                  <a:pt x="386" y="64"/>
                  <a:pt x="386" y="64"/>
                  <a:pt x="386" y="64"/>
                </a:cubicBezTo>
                <a:cubicBezTo>
                  <a:pt x="387" y="64"/>
                  <a:pt x="387" y="64"/>
                  <a:pt x="387" y="64"/>
                </a:cubicBezTo>
                <a:cubicBezTo>
                  <a:pt x="387" y="63"/>
                  <a:pt x="387" y="62"/>
                  <a:pt x="388" y="62"/>
                </a:cubicBezTo>
                <a:cubicBezTo>
                  <a:pt x="388" y="61"/>
                  <a:pt x="389" y="61"/>
                  <a:pt x="390" y="60"/>
                </a:cubicBezTo>
                <a:cubicBezTo>
                  <a:pt x="392" y="60"/>
                  <a:pt x="393" y="59"/>
                  <a:pt x="394" y="58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1" y="57"/>
                  <a:pt x="391" y="57"/>
                  <a:pt x="391" y="57"/>
                </a:cubicBezTo>
                <a:cubicBezTo>
                  <a:pt x="391" y="57"/>
                  <a:pt x="391" y="58"/>
                  <a:pt x="391" y="58"/>
                </a:cubicBezTo>
                <a:cubicBezTo>
                  <a:pt x="392" y="59"/>
                  <a:pt x="393" y="62"/>
                  <a:pt x="394" y="64"/>
                </a:cubicBezTo>
                <a:cubicBezTo>
                  <a:pt x="394" y="65"/>
                  <a:pt x="395" y="67"/>
                  <a:pt x="395" y="68"/>
                </a:cubicBezTo>
                <a:cubicBezTo>
                  <a:pt x="395" y="69"/>
                  <a:pt x="395" y="70"/>
                  <a:pt x="395" y="70"/>
                </a:cubicBezTo>
                <a:cubicBezTo>
                  <a:pt x="395" y="70"/>
                  <a:pt x="395" y="70"/>
                  <a:pt x="395" y="70"/>
                </a:cubicBezTo>
                <a:cubicBezTo>
                  <a:pt x="395" y="70"/>
                  <a:pt x="395" y="70"/>
                  <a:pt x="395" y="70"/>
                </a:cubicBezTo>
                <a:cubicBezTo>
                  <a:pt x="396" y="71"/>
                  <a:pt x="396" y="72"/>
                  <a:pt x="397" y="72"/>
                </a:cubicBezTo>
                <a:cubicBezTo>
                  <a:pt x="399" y="74"/>
                  <a:pt x="403" y="76"/>
                  <a:pt x="406" y="78"/>
                </a:cubicBezTo>
                <a:cubicBezTo>
                  <a:pt x="409" y="80"/>
                  <a:pt x="412" y="81"/>
                  <a:pt x="412" y="81"/>
                </a:cubicBezTo>
                <a:cubicBezTo>
                  <a:pt x="413" y="80"/>
                  <a:pt x="413" y="80"/>
                  <a:pt x="413" y="80"/>
                </a:cubicBezTo>
                <a:cubicBezTo>
                  <a:pt x="411" y="80"/>
                  <a:pt x="411" y="80"/>
                  <a:pt x="411" y="80"/>
                </a:cubicBezTo>
                <a:cubicBezTo>
                  <a:pt x="411" y="80"/>
                  <a:pt x="412" y="80"/>
                  <a:pt x="412" y="81"/>
                </a:cubicBezTo>
                <a:cubicBezTo>
                  <a:pt x="412" y="82"/>
                  <a:pt x="413" y="84"/>
                  <a:pt x="414" y="85"/>
                </a:cubicBezTo>
                <a:cubicBezTo>
                  <a:pt x="415" y="87"/>
                  <a:pt x="416" y="88"/>
                  <a:pt x="416" y="88"/>
                </a:cubicBezTo>
                <a:cubicBezTo>
                  <a:pt x="417" y="90"/>
                  <a:pt x="417" y="90"/>
                  <a:pt x="417" y="90"/>
                </a:cubicBezTo>
                <a:cubicBezTo>
                  <a:pt x="418" y="89"/>
                  <a:pt x="418" y="89"/>
                  <a:pt x="418" y="89"/>
                </a:cubicBezTo>
                <a:cubicBezTo>
                  <a:pt x="418" y="89"/>
                  <a:pt x="419" y="88"/>
                  <a:pt x="420" y="88"/>
                </a:cubicBezTo>
                <a:cubicBezTo>
                  <a:pt x="421" y="87"/>
                  <a:pt x="423" y="85"/>
                  <a:pt x="425" y="84"/>
                </a:cubicBezTo>
                <a:cubicBezTo>
                  <a:pt x="426" y="83"/>
                  <a:pt x="427" y="83"/>
                  <a:pt x="428" y="82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1"/>
                  <a:pt x="429" y="81"/>
                  <a:pt x="429" y="81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1"/>
                  <a:pt x="429" y="81"/>
                  <a:pt x="429" y="81"/>
                </a:cubicBezTo>
                <a:cubicBezTo>
                  <a:pt x="429" y="83"/>
                  <a:pt x="430" y="85"/>
                  <a:pt x="431" y="85"/>
                </a:cubicBezTo>
                <a:cubicBezTo>
                  <a:pt x="431" y="86"/>
                  <a:pt x="432" y="86"/>
                  <a:pt x="432" y="86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8"/>
                  <a:pt x="432" y="89"/>
                  <a:pt x="432" y="90"/>
                </a:cubicBezTo>
                <a:cubicBezTo>
                  <a:pt x="432" y="92"/>
                  <a:pt x="432" y="93"/>
                  <a:pt x="432" y="93"/>
                </a:cubicBezTo>
                <a:cubicBezTo>
                  <a:pt x="433" y="95"/>
                  <a:pt x="435" y="95"/>
                  <a:pt x="435" y="95"/>
                </a:cubicBezTo>
                <a:cubicBezTo>
                  <a:pt x="435" y="96"/>
                  <a:pt x="435" y="96"/>
                  <a:pt x="435" y="96"/>
                </a:cubicBezTo>
                <a:cubicBezTo>
                  <a:pt x="435" y="96"/>
                  <a:pt x="435" y="96"/>
                  <a:pt x="435" y="97"/>
                </a:cubicBezTo>
                <a:cubicBezTo>
                  <a:pt x="435" y="99"/>
                  <a:pt x="436" y="101"/>
                  <a:pt x="437" y="101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7" y="103"/>
                  <a:pt x="436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5" y="105"/>
                  <a:pt x="435" y="106"/>
                  <a:pt x="435" y="108"/>
                </a:cubicBezTo>
                <a:cubicBezTo>
                  <a:pt x="435" y="108"/>
                  <a:pt x="435" y="109"/>
                  <a:pt x="435" y="110"/>
                </a:cubicBezTo>
                <a:cubicBezTo>
                  <a:pt x="436" y="111"/>
                  <a:pt x="437" y="111"/>
                  <a:pt x="437" y="112"/>
                </a:cubicBezTo>
                <a:cubicBezTo>
                  <a:pt x="438" y="112"/>
                  <a:pt x="439" y="113"/>
                  <a:pt x="439" y="113"/>
                </a:cubicBezTo>
                <a:cubicBezTo>
                  <a:pt x="440" y="112"/>
                  <a:pt x="440" y="112"/>
                  <a:pt x="440" y="112"/>
                </a:cubicBezTo>
                <a:cubicBezTo>
                  <a:pt x="439" y="113"/>
                  <a:pt x="439" y="113"/>
                  <a:pt x="439" y="113"/>
                </a:cubicBezTo>
                <a:cubicBezTo>
                  <a:pt x="440" y="114"/>
                  <a:pt x="441" y="115"/>
                  <a:pt x="443" y="116"/>
                </a:cubicBezTo>
                <a:cubicBezTo>
                  <a:pt x="443" y="116"/>
                  <a:pt x="444" y="117"/>
                  <a:pt x="445" y="117"/>
                </a:cubicBezTo>
                <a:cubicBezTo>
                  <a:pt x="445" y="117"/>
                  <a:pt x="446" y="118"/>
                  <a:pt x="447" y="118"/>
                </a:cubicBezTo>
                <a:cubicBezTo>
                  <a:pt x="447" y="116"/>
                  <a:pt x="447" y="116"/>
                  <a:pt x="447" y="116"/>
                </a:cubicBezTo>
                <a:cubicBezTo>
                  <a:pt x="447" y="118"/>
                  <a:pt x="447" y="118"/>
                  <a:pt x="447" y="118"/>
                </a:cubicBezTo>
                <a:cubicBezTo>
                  <a:pt x="448" y="118"/>
                  <a:pt x="449" y="118"/>
                  <a:pt x="450" y="118"/>
                </a:cubicBezTo>
                <a:cubicBezTo>
                  <a:pt x="453" y="118"/>
                  <a:pt x="457" y="117"/>
                  <a:pt x="458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6"/>
                  <a:pt x="459" y="116"/>
                  <a:pt x="459" y="116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6"/>
                  <a:pt x="459" y="116"/>
                  <a:pt x="459" y="116"/>
                </a:cubicBezTo>
                <a:cubicBezTo>
                  <a:pt x="459" y="116"/>
                  <a:pt x="459" y="116"/>
                  <a:pt x="459" y="116"/>
                </a:cubicBezTo>
                <a:cubicBezTo>
                  <a:pt x="459" y="117"/>
                  <a:pt x="458" y="117"/>
                  <a:pt x="457" y="118"/>
                </a:cubicBezTo>
                <a:cubicBezTo>
                  <a:pt x="457" y="118"/>
                  <a:pt x="457" y="118"/>
                  <a:pt x="456" y="119"/>
                </a:cubicBezTo>
                <a:cubicBezTo>
                  <a:pt x="456" y="119"/>
                  <a:pt x="456" y="120"/>
                  <a:pt x="456" y="120"/>
                </a:cubicBezTo>
                <a:cubicBezTo>
                  <a:pt x="456" y="121"/>
                  <a:pt x="456" y="121"/>
                  <a:pt x="456" y="121"/>
                </a:cubicBezTo>
                <a:cubicBezTo>
                  <a:pt x="457" y="122"/>
                  <a:pt x="457" y="122"/>
                  <a:pt x="457" y="122"/>
                </a:cubicBezTo>
                <a:cubicBezTo>
                  <a:pt x="459" y="123"/>
                  <a:pt x="460" y="124"/>
                  <a:pt x="461" y="126"/>
                </a:cubicBezTo>
                <a:cubicBezTo>
                  <a:pt x="462" y="129"/>
                  <a:pt x="463" y="134"/>
                  <a:pt x="464" y="138"/>
                </a:cubicBezTo>
                <a:cubicBezTo>
                  <a:pt x="464" y="142"/>
                  <a:pt x="465" y="147"/>
                  <a:pt x="467" y="151"/>
                </a:cubicBezTo>
                <a:cubicBezTo>
                  <a:pt x="467" y="151"/>
                  <a:pt x="467" y="151"/>
                  <a:pt x="467" y="151"/>
                </a:cubicBezTo>
                <a:cubicBezTo>
                  <a:pt x="467" y="151"/>
                  <a:pt x="467" y="151"/>
                  <a:pt x="467" y="151"/>
                </a:cubicBezTo>
                <a:cubicBezTo>
                  <a:pt x="469" y="154"/>
                  <a:pt x="470" y="157"/>
                  <a:pt x="470" y="160"/>
                </a:cubicBezTo>
                <a:cubicBezTo>
                  <a:pt x="470" y="165"/>
                  <a:pt x="468" y="169"/>
                  <a:pt x="467" y="175"/>
                </a:cubicBezTo>
                <a:cubicBezTo>
                  <a:pt x="468" y="175"/>
                  <a:pt x="468" y="175"/>
                  <a:pt x="468" y="175"/>
                </a:cubicBezTo>
                <a:cubicBezTo>
                  <a:pt x="467" y="175"/>
                  <a:pt x="467" y="175"/>
                  <a:pt x="467" y="175"/>
                </a:cubicBezTo>
                <a:cubicBezTo>
                  <a:pt x="466" y="177"/>
                  <a:pt x="465" y="178"/>
                  <a:pt x="463" y="179"/>
                </a:cubicBezTo>
                <a:cubicBezTo>
                  <a:pt x="461" y="180"/>
                  <a:pt x="459" y="181"/>
                  <a:pt x="458" y="184"/>
                </a:cubicBezTo>
                <a:cubicBezTo>
                  <a:pt x="459" y="185"/>
                  <a:pt x="459" y="185"/>
                  <a:pt x="459" y="185"/>
                </a:cubicBezTo>
                <a:cubicBezTo>
                  <a:pt x="458" y="184"/>
                  <a:pt x="458" y="184"/>
                  <a:pt x="458" y="184"/>
                </a:cubicBezTo>
                <a:cubicBezTo>
                  <a:pt x="457" y="184"/>
                  <a:pt x="457" y="185"/>
                  <a:pt x="457" y="186"/>
                </a:cubicBezTo>
                <a:cubicBezTo>
                  <a:pt x="456" y="188"/>
                  <a:pt x="456" y="190"/>
                  <a:pt x="456" y="192"/>
                </a:cubicBezTo>
                <a:cubicBezTo>
                  <a:pt x="455" y="194"/>
                  <a:pt x="455" y="196"/>
                  <a:pt x="455" y="197"/>
                </a:cubicBezTo>
                <a:cubicBezTo>
                  <a:pt x="454" y="198"/>
                  <a:pt x="454" y="198"/>
                  <a:pt x="454" y="198"/>
                </a:cubicBezTo>
                <a:cubicBezTo>
                  <a:pt x="456" y="199"/>
                  <a:pt x="456" y="199"/>
                  <a:pt x="456" y="199"/>
                </a:cubicBezTo>
                <a:cubicBezTo>
                  <a:pt x="461" y="199"/>
                  <a:pt x="469" y="204"/>
                  <a:pt x="475" y="210"/>
                </a:cubicBezTo>
                <a:cubicBezTo>
                  <a:pt x="478" y="213"/>
                  <a:pt x="480" y="216"/>
                  <a:pt x="482" y="219"/>
                </a:cubicBezTo>
                <a:cubicBezTo>
                  <a:pt x="484" y="222"/>
                  <a:pt x="485" y="225"/>
                  <a:pt x="485" y="227"/>
                </a:cubicBezTo>
                <a:cubicBezTo>
                  <a:pt x="485" y="228"/>
                  <a:pt x="484" y="228"/>
                  <a:pt x="484" y="228"/>
                </a:cubicBezTo>
                <a:cubicBezTo>
                  <a:pt x="484" y="229"/>
                  <a:pt x="483" y="229"/>
                  <a:pt x="482" y="230"/>
                </a:cubicBezTo>
                <a:cubicBezTo>
                  <a:pt x="481" y="231"/>
                  <a:pt x="480" y="233"/>
                  <a:pt x="480" y="235"/>
                </a:cubicBezTo>
                <a:cubicBezTo>
                  <a:pt x="480" y="236"/>
                  <a:pt x="480" y="237"/>
                  <a:pt x="480" y="238"/>
                </a:cubicBezTo>
                <a:cubicBezTo>
                  <a:pt x="480" y="238"/>
                  <a:pt x="480" y="238"/>
                  <a:pt x="480" y="238"/>
                </a:cubicBezTo>
                <a:cubicBezTo>
                  <a:pt x="480" y="238"/>
                  <a:pt x="480" y="238"/>
                  <a:pt x="480" y="238"/>
                </a:cubicBezTo>
                <a:cubicBezTo>
                  <a:pt x="481" y="241"/>
                  <a:pt x="482" y="242"/>
                  <a:pt x="483" y="244"/>
                </a:cubicBezTo>
                <a:cubicBezTo>
                  <a:pt x="484" y="246"/>
                  <a:pt x="485" y="247"/>
                  <a:pt x="488" y="248"/>
                </a:cubicBezTo>
                <a:cubicBezTo>
                  <a:pt x="488" y="248"/>
                  <a:pt x="488" y="248"/>
                  <a:pt x="488" y="248"/>
                </a:cubicBezTo>
                <a:cubicBezTo>
                  <a:pt x="488" y="248"/>
                  <a:pt x="488" y="248"/>
                  <a:pt x="488" y="248"/>
                </a:cubicBezTo>
                <a:cubicBezTo>
                  <a:pt x="489" y="249"/>
                  <a:pt x="489" y="249"/>
                  <a:pt x="489" y="249"/>
                </a:cubicBezTo>
                <a:cubicBezTo>
                  <a:pt x="489" y="250"/>
                  <a:pt x="490" y="250"/>
                  <a:pt x="490" y="251"/>
                </a:cubicBezTo>
                <a:cubicBezTo>
                  <a:pt x="490" y="253"/>
                  <a:pt x="489" y="255"/>
                  <a:pt x="489" y="257"/>
                </a:cubicBezTo>
                <a:cubicBezTo>
                  <a:pt x="489" y="258"/>
                  <a:pt x="488" y="259"/>
                  <a:pt x="488" y="259"/>
                </a:cubicBezTo>
                <a:cubicBezTo>
                  <a:pt x="488" y="260"/>
                  <a:pt x="488" y="261"/>
                  <a:pt x="488" y="261"/>
                </a:cubicBezTo>
                <a:cubicBezTo>
                  <a:pt x="488" y="261"/>
                  <a:pt x="488" y="262"/>
                  <a:pt x="488" y="262"/>
                </a:cubicBezTo>
                <a:cubicBezTo>
                  <a:pt x="489" y="263"/>
                  <a:pt x="489" y="263"/>
                  <a:pt x="489" y="263"/>
                </a:cubicBezTo>
                <a:cubicBezTo>
                  <a:pt x="490" y="263"/>
                  <a:pt x="490" y="263"/>
                  <a:pt x="490" y="263"/>
                </a:cubicBezTo>
                <a:cubicBezTo>
                  <a:pt x="490" y="262"/>
                  <a:pt x="490" y="262"/>
                  <a:pt x="490" y="262"/>
                </a:cubicBezTo>
                <a:cubicBezTo>
                  <a:pt x="489" y="263"/>
                  <a:pt x="489" y="263"/>
                  <a:pt x="489" y="263"/>
                </a:cubicBezTo>
                <a:cubicBezTo>
                  <a:pt x="491" y="263"/>
                  <a:pt x="491" y="264"/>
                  <a:pt x="492" y="264"/>
                </a:cubicBezTo>
                <a:cubicBezTo>
                  <a:pt x="492" y="265"/>
                  <a:pt x="492" y="266"/>
                  <a:pt x="492" y="267"/>
                </a:cubicBezTo>
                <a:cubicBezTo>
                  <a:pt x="492" y="269"/>
                  <a:pt x="491" y="272"/>
                  <a:pt x="490" y="274"/>
                </a:cubicBezTo>
                <a:cubicBezTo>
                  <a:pt x="489" y="276"/>
                  <a:pt x="488" y="279"/>
                  <a:pt x="487" y="280"/>
                </a:cubicBezTo>
                <a:cubicBezTo>
                  <a:pt x="489" y="281"/>
                  <a:pt x="489" y="281"/>
                  <a:pt x="489" y="281"/>
                </a:cubicBezTo>
                <a:cubicBezTo>
                  <a:pt x="487" y="280"/>
                  <a:pt x="487" y="280"/>
                  <a:pt x="487" y="280"/>
                </a:cubicBezTo>
                <a:cubicBezTo>
                  <a:pt x="486" y="281"/>
                  <a:pt x="486" y="283"/>
                  <a:pt x="486" y="285"/>
                </a:cubicBezTo>
                <a:cubicBezTo>
                  <a:pt x="486" y="286"/>
                  <a:pt x="486" y="288"/>
                  <a:pt x="487" y="289"/>
                </a:cubicBezTo>
                <a:cubicBezTo>
                  <a:pt x="488" y="291"/>
                  <a:pt x="490" y="293"/>
                  <a:pt x="491" y="295"/>
                </a:cubicBezTo>
                <a:cubicBezTo>
                  <a:pt x="493" y="297"/>
                  <a:pt x="494" y="299"/>
                  <a:pt x="495" y="302"/>
                </a:cubicBezTo>
                <a:cubicBezTo>
                  <a:pt x="495" y="302"/>
                  <a:pt x="495" y="302"/>
                  <a:pt x="495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3"/>
                  <a:pt x="496" y="303"/>
                  <a:pt x="496" y="303"/>
                </a:cubicBezTo>
                <a:cubicBezTo>
                  <a:pt x="496" y="303"/>
                  <a:pt x="495" y="304"/>
                  <a:pt x="495" y="305"/>
                </a:cubicBezTo>
                <a:cubicBezTo>
                  <a:pt x="494" y="306"/>
                  <a:pt x="493" y="307"/>
                  <a:pt x="493" y="309"/>
                </a:cubicBezTo>
                <a:cubicBezTo>
                  <a:pt x="493" y="310"/>
                  <a:pt x="493" y="311"/>
                  <a:pt x="494" y="311"/>
                </a:cubicBezTo>
                <a:cubicBezTo>
                  <a:pt x="494" y="312"/>
                  <a:pt x="495" y="312"/>
                  <a:pt x="496" y="313"/>
                </a:cubicBezTo>
                <a:cubicBezTo>
                  <a:pt x="497" y="311"/>
                  <a:pt x="497" y="311"/>
                  <a:pt x="497" y="311"/>
                </a:cubicBezTo>
                <a:cubicBezTo>
                  <a:pt x="496" y="313"/>
                  <a:pt x="496" y="313"/>
                  <a:pt x="496" y="313"/>
                </a:cubicBezTo>
                <a:cubicBezTo>
                  <a:pt x="499" y="314"/>
                  <a:pt x="502" y="315"/>
                  <a:pt x="504" y="316"/>
                </a:cubicBezTo>
                <a:cubicBezTo>
                  <a:pt x="505" y="316"/>
                  <a:pt x="506" y="317"/>
                  <a:pt x="507" y="318"/>
                </a:cubicBezTo>
                <a:cubicBezTo>
                  <a:pt x="507" y="319"/>
                  <a:pt x="508" y="320"/>
                  <a:pt x="508" y="322"/>
                </a:cubicBezTo>
                <a:lnTo>
                  <a:pt x="509" y="322"/>
                </a:lnTo>
                <a:close/>
                <a:moveTo>
                  <a:pt x="170" y="92"/>
                </a:moveTo>
                <a:cubicBezTo>
                  <a:pt x="171" y="92"/>
                  <a:pt x="171" y="92"/>
                  <a:pt x="171" y="92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71" y="88"/>
                  <a:pt x="171" y="88"/>
                  <a:pt x="171" y="88"/>
                </a:cubicBezTo>
                <a:cubicBezTo>
                  <a:pt x="171" y="88"/>
                  <a:pt x="171" y="88"/>
                  <a:pt x="171" y="88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170" y="87"/>
                  <a:pt x="169" y="87"/>
                  <a:pt x="169" y="87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7" y="88"/>
                  <a:pt x="167" y="88"/>
                  <a:pt x="167" y="89"/>
                </a:cubicBezTo>
                <a:cubicBezTo>
                  <a:pt x="167" y="89"/>
                  <a:pt x="166" y="90"/>
                  <a:pt x="166" y="90"/>
                </a:cubicBezTo>
                <a:cubicBezTo>
                  <a:pt x="167" y="91"/>
                  <a:pt x="167" y="92"/>
                  <a:pt x="167" y="92"/>
                </a:cubicBezTo>
                <a:cubicBezTo>
                  <a:pt x="168" y="93"/>
                  <a:pt x="168" y="93"/>
                  <a:pt x="168" y="93"/>
                </a:cubicBezTo>
                <a:cubicBezTo>
                  <a:pt x="169" y="94"/>
                  <a:pt x="169" y="94"/>
                  <a:pt x="169" y="94"/>
                </a:cubicBezTo>
                <a:cubicBezTo>
                  <a:pt x="169" y="93"/>
                  <a:pt x="170" y="93"/>
                  <a:pt x="170" y="93"/>
                </a:cubicBezTo>
                <a:cubicBezTo>
                  <a:pt x="171" y="93"/>
                  <a:pt x="171" y="93"/>
                  <a:pt x="171" y="93"/>
                </a:cubicBezTo>
                <a:cubicBezTo>
                  <a:pt x="171" y="92"/>
                  <a:pt x="171" y="92"/>
                  <a:pt x="171" y="92"/>
                </a:cubicBezTo>
                <a:cubicBezTo>
                  <a:pt x="171" y="92"/>
                  <a:pt x="171" y="92"/>
                  <a:pt x="171" y="92"/>
                </a:cubicBezTo>
                <a:cubicBezTo>
                  <a:pt x="170" y="92"/>
                  <a:pt x="170" y="92"/>
                  <a:pt x="170" y="92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70" y="91"/>
                  <a:pt x="169" y="91"/>
                  <a:pt x="169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70" y="89"/>
                  <a:pt x="170" y="89"/>
                  <a:pt x="170" y="89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68" y="90"/>
                  <a:pt x="168" y="90"/>
                  <a:pt x="168" y="92"/>
                </a:cubicBezTo>
                <a:cubicBezTo>
                  <a:pt x="170" y="92"/>
                  <a:pt x="170" y="92"/>
                  <a:pt x="170" y="92"/>
                </a:cubicBezTo>
                <a:cubicBezTo>
                  <a:pt x="168" y="91"/>
                  <a:pt x="168" y="91"/>
                  <a:pt x="168" y="91"/>
                </a:cubicBezTo>
                <a:lnTo>
                  <a:pt x="170" y="92"/>
                </a:lnTo>
                <a:close/>
                <a:moveTo>
                  <a:pt x="73" y="123"/>
                </a:moveTo>
                <a:cubicBezTo>
                  <a:pt x="75" y="122"/>
                  <a:pt x="75" y="122"/>
                  <a:pt x="75" y="122"/>
                </a:cubicBezTo>
                <a:cubicBezTo>
                  <a:pt x="74" y="121"/>
                  <a:pt x="73" y="121"/>
                  <a:pt x="72" y="121"/>
                </a:cubicBezTo>
                <a:cubicBezTo>
                  <a:pt x="71" y="121"/>
                  <a:pt x="71" y="121"/>
                  <a:pt x="70" y="121"/>
                </a:cubicBezTo>
                <a:cubicBezTo>
                  <a:pt x="70" y="122"/>
                  <a:pt x="69" y="123"/>
                  <a:pt x="69" y="123"/>
                </a:cubicBezTo>
                <a:cubicBezTo>
                  <a:pt x="69" y="124"/>
                  <a:pt x="70" y="126"/>
                  <a:pt x="71" y="126"/>
                </a:cubicBezTo>
                <a:cubicBezTo>
                  <a:pt x="71" y="127"/>
                  <a:pt x="72" y="127"/>
                  <a:pt x="73" y="127"/>
                </a:cubicBezTo>
                <a:cubicBezTo>
                  <a:pt x="73" y="127"/>
                  <a:pt x="74" y="127"/>
                  <a:pt x="74" y="127"/>
                </a:cubicBezTo>
                <a:cubicBezTo>
                  <a:pt x="74" y="126"/>
                  <a:pt x="74" y="126"/>
                  <a:pt x="75" y="125"/>
                </a:cubicBezTo>
                <a:cubicBezTo>
                  <a:pt x="75" y="124"/>
                  <a:pt x="75" y="123"/>
                  <a:pt x="75" y="123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2" y="123"/>
                  <a:pt x="72" y="123"/>
                  <a:pt x="72" y="123"/>
                </a:cubicBezTo>
                <a:lnTo>
                  <a:pt x="73" y="123"/>
                </a:lnTo>
                <a:close/>
                <a:moveTo>
                  <a:pt x="173" y="46"/>
                </a:moveTo>
                <a:cubicBezTo>
                  <a:pt x="172" y="46"/>
                  <a:pt x="172" y="46"/>
                  <a:pt x="172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1" y="45"/>
                  <a:pt x="171" y="45"/>
                  <a:pt x="171" y="45"/>
                </a:cubicBezTo>
                <a:cubicBezTo>
                  <a:pt x="171" y="45"/>
                  <a:pt x="171" y="46"/>
                  <a:pt x="171" y="46"/>
                </a:cubicBezTo>
                <a:cubicBezTo>
                  <a:pt x="171" y="47"/>
                  <a:pt x="171" y="47"/>
                  <a:pt x="171" y="47"/>
                </a:cubicBezTo>
                <a:cubicBezTo>
                  <a:pt x="171" y="48"/>
                  <a:pt x="171" y="48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4" y="48"/>
                  <a:pt x="175" y="48"/>
                  <a:pt x="175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7" y="48"/>
                  <a:pt x="177" y="48"/>
                  <a:pt x="177" y="48"/>
                </a:cubicBezTo>
                <a:cubicBezTo>
                  <a:pt x="177" y="48"/>
                  <a:pt x="177" y="47"/>
                  <a:pt x="177" y="47"/>
                </a:cubicBezTo>
                <a:cubicBezTo>
                  <a:pt x="177" y="46"/>
                  <a:pt x="177" y="46"/>
                  <a:pt x="177" y="46"/>
                </a:cubicBezTo>
                <a:cubicBezTo>
                  <a:pt x="176" y="45"/>
                  <a:pt x="176" y="45"/>
                  <a:pt x="176" y="45"/>
                </a:cubicBezTo>
                <a:cubicBezTo>
                  <a:pt x="176" y="45"/>
                  <a:pt x="176" y="45"/>
                  <a:pt x="175" y="45"/>
                </a:cubicBezTo>
                <a:cubicBezTo>
                  <a:pt x="175" y="45"/>
                  <a:pt x="174" y="45"/>
                  <a:pt x="174" y="44"/>
                </a:cubicBezTo>
                <a:cubicBezTo>
                  <a:pt x="172" y="44"/>
                  <a:pt x="172" y="44"/>
                  <a:pt x="172" y="44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4" y="47"/>
                  <a:pt x="174" y="47"/>
                  <a:pt x="174" y="48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6"/>
                  <a:pt x="174" y="46"/>
                  <a:pt x="174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5"/>
                  <a:pt x="175" y="45"/>
                  <a:pt x="174" y="46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5"/>
                  <a:pt x="174" y="45"/>
                  <a:pt x="173" y="45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6"/>
                  <a:pt x="173" y="46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7"/>
                  <a:pt x="174" y="47"/>
                  <a:pt x="174" y="46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3" y="48"/>
                  <a:pt x="173" y="48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3" y="48"/>
                  <a:pt x="173" y="48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5" y="47"/>
                  <a:pt x="175" y="46"/>
                  <a:pt x="175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3" y="47"/>
                  <a:pt x="173" y="47"/>
                  <a:pt x="173" y="47"/>
                </a:cubicBezTo>
                <a:lnTo>
                  <a:pt x="173" y="46"/>
                </a:lnTo>
                <a:close/>
                <a:moveTo>
                  <a:pt x="130" y="114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2" y="115"/>
                  <a:pt x="132" y="115"/>
                  <a:pt x="132" y="114"/>
                </a:cubicBezTo>
                <a:cubicBezTo>
                  <a:pt x="132" y="113"/>
                  <a:pt x="132" y="112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29" y="112"/>
                  <a:pt x="128" y="111"/>
                  <a:pt x="128" y="111"/>
                </a:cubicBezTo>
                <a:cubicBezTo>
                  <a:pt x="127" y="111"/>
                  <a:pt x="126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4" y="115"/>
                  <a:pt x="124" y="115"/>
                  <a:pt x="124" y="115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6" y="115"/>
                  <a:pt x="126" y="115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6" y="115"/>
                  <a:pt x="127" y="116"/>
                  <a:pt x="128" y="116"/>
                </a:cubicBezTo>
                <a:cubicBezTo>
                  <a:pt x="129" y="116"/>
                  <a:pt x="130" y="116"/>
                  <a:pt x="130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29" y="113"/>
                  <a:pt x="128" y="113"/>
                </a:cubicBezTo>
                <a:cubicBezTo>
                  <a:pt x="128" y="113"/>
                  <a:pt x="128" y="113"/>
                  <a:pt x="127" y="112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6" y="113"/>
                  <a:pt x="126" y="112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6" y="115"/>
                  <a:pt x="126" y="115"/>
                </a:cubicBezTo>
                <a:cubicBezTo>
                  <a:pt x="127" y="115"/>
                  <a:pt x="127" y="114"/>
                  <a:pt x="128" y="114"/>
                </a:cubicBezTo>
                <a:cubicBezTo>
                  <a:pt x="128" y="114"/>
                  <a:pt x="129" y="115"/>
                  <a:pt x="129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3"/>
                  <a:pt x="130" y="113"/>
                  <a:pt x="130" y="113"/>
                </a:cubicBezTo>
                <a:lnTo>
                  <a:pt x="130" y="114"/>
                </a:lnTo>
                <a:close/>
                <a:moveTo>
                  <a:pt x="129" y="78"/>
                </a:move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30" y="79"/>
                  <a:pt x="131" y="79"/>
                </a:cubicBezTo>
                <a:cubicBezTo>
                  <a:pt x="131" y="79"/>
                  <a:pt x="132" y="78"/>
                  <a:pt x="131" y="77"/>
                </a:cubicBezTo>
                <a:cubicBezTo>
                  <a:pt x="132" y="77"/>
                  <a:pt x="131" y="76"/>
                  <a:pt x="131" y="76"/>
                </a:cubicBezTo>
                <a:cubicBezTo>
                  <a:pt x="130" y="75"/>
                  <a:pt x="129" y="75"/>
                  <a:pt x="129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7" y="78"/>
                </a:cubicBezTo>
                <a:cubicBezTo>
                  <a:pt x="127" y="78"/>
                  <a:pt x="127" y="79"/>
                  <a:pt x="127" y="79"/>
                </a:cubicBezTo>
                <a:cubicBezTo>
                  <a:pt x="128" y="80"/>
                  <a:pt x="128" y="80"/>
                  <a:pt x="129" y="80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lnTo>
                  <a:pt x="129" y="78"/>
                </a:lnTo>
                <a:close/>
                <a:moveTo>
                  <a:pt x="152" y="42"/>
                </a:moveTo>
                <a:cubicBezTo>
                  <a:pt x="153" y="42"/>
                  <a:pt x="153" y="42"/>
                  <a:pt x="153" y="42"/>
                </a:cubicBezTo>
                <a:cubicBezTo>
                  <a:pt x="153" y="41"/>
                  <a:pt x="153" y="40"/>
                  <a:pt x="153" y="40"/>
                </a:cubicBezTo>
                <a:cubicBezTo>
                  <a:pt x="153" y="38"/>
                  <a:pt x="152" y="37"/>
                  <a:pt x="152" y="35"/>
                </a:cubicBezTo>
                <a:cubicBezTo>
                  <a:pt x="152" y="34"/>
                  <a:pt x="151" y="32"/>
                  <a:pt x="151" y="32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50" y="29"/>
                  <a:pt x="149" y="30"/>
                  <a:pt x="149" y="30"/>
                </a:cubicBezTo>
                <a:cubicBezTo>
                  <a:pt x="148" y="30"/>
                  <a:pt x="148" y="31"/>
                  <a:pt x="148" y="31"/>
                </a:cubicBezTo>
                <a:cubicBezTo>
                  <a:pt x="147" y="32"/>
                  <a:pt x="147" y="33"/>
                  <a:pt x="146" y="34"/>
                </a:cubicBezTo>
                <a:cubicBezTo>
                  <a:pt x="146" y="35"/>
                  <a:pt x="146" y="35"/>
                  <a:pt x="145" y="36"/>
                </a:cubicBezTo>
                <a:cubicBezTo>
                  <a:pt x="145" y="36"/>
                  <a:pt x="145" y="36"/>
                  <a:pt x="145" y="36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145" y="37"/>
                  <a:pt x="146" y="39"/>
                  <a:pt x="147" y="40"/>
                </a:cubicBezTo>
                <a:cubicBezTo>
                  <a:pt x="147" y="41"/>
                  <a:pt x="148" y="42"/>
                  <a:pt x="148" y="42"/>
                </a:cubicBezTo>
                <a:cubicBezTo>
                  <a:pt x="149" y="43"/>
                  <a:pt x="150" y="44"/>
                  <a:pt x="151" y="44"/>
                </a:cubicBezTo>
                <a:cubicBezTo>
                  <a:pt x="152" y="44"/>
                  <a:pt x="153" y="43"/>
                  <a:pt x="153" y="43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0" y="39"/>
                  <a:pt x="149" y="38"/>
                </a:cubicBezTo>
                <a:cubicBezTo>
                  <a:pt x="149" y="38"/>
                  <a:pt x="148" y="37"/>
                  <a:pt x="148" y="37"/>
                </a:cubicBezTo>
                <a:cubicBezTo>
                  <a:pt x="148" y="36"/>
                  <a:pt x="148" y="36"/>
                  <a:pt x="148" y="36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8" y="36"/>
                  <a:pt x="149" y="35"/>
                  <a:pt x="150" y="34"/>
                </a:cubicBezTo>
                <a:cubicBezTo>
                  <a:pt x="150" y="33"/>
                  <a:pt x="150" y="33"/>
                  <a:pt x="151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50" y="29"/>
                  <a:pt x="149" y="30"/>
                  <a:pt x="149" y="30"/>
                </a:cubicBezTo>
                <a:cubicBezTo>
                  <a:pt x="149" y="30"/>
                  <a:pt x="149" y="31"/>
                  <a:pt x="149" y="31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9" y="33"/>
                  <a:pt x="149" y="35"/>
                  <a:pt x="149" y="37"/>
                </a:cubicBezTo>
                <a:cubicBezTo>
                  <a:pt x="150" y="38"/>
                  <a:pt x="150" y="39"/>
                  <a:pt x="150" y="40"/>
                </a:cubicBezTo>
                <a:cubicBezTo>
                  <a:pt x="150" y="41"/>
                  <a:pt x="150" y="42"/>
                  <a:pt x="150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1" y="41"/>
                  <a:pt x="151" y="41"/>
                  <a:pt x="151" y="41"/>
                </a:cubicBezTo>
                <a:lnTo>
                  <a:pt x="152" y="42"/>
                </a:lnTo>
                <a:close/>
                <a:moveTo>
                  <a:pt x="152" y="112"/>
                </a:moveTo>
                <a:cubicBezTo>
                  <a:pt x="153" y="113"/>
                  <a:pt x="153" y="113"/>
                  <a:pt x="153" y="113"/>
                </a:cubicBezTo>
                <a:cubicBezTo>
                  <a:pt x="154" y="112"/>
                  <a:pt x="154" y="111"/>
                  <a:pt x="154" y="111"/>
                </a:cubicBezTo>
                <a:cubicBezTo>
                  <a:pt x="154" y="110"/>
                  <a:pt x="154" y="109"/>
                  <a:pt x="153" y="109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1" y="108"/>
                  <a:pt x="150" y="108"/>
                  <a:pt x="149" y="108"/>
                </a:cubicBezTo>
                <a:cubicBezTo>
                  <a:pt x="149" y="109"/>
                  <a:pt x="148" y="110"/>
                  <a:pt x="148" y="111"/>
                </a:cubicBezTo>
                <a:cubicBezTo>
                  <a:pt x="148" y="111"/>
                  <a:pt x="149" y="112"/>
                  <a:pt x="149" y="113"/>
                </a:cubicBezTo>
                <a:cubicBezTo>
                  <a:pt x="150" y="113"/>
                  <a:pt x="151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3" y="113"/>
                  <a:pt x="153" y="113"/>
                  <a:pt x="153" y="113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2" y="111"/>
                </a:cubicBezTo>
                <a:cubicBezTo>
                  <a:pt x="152" y="109"/>
                  <a:pt x="152" y="109"/>
                  <a:pt x="152" y="109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0"/>
                  <a:pt x="152" y="110"/>
                  <a:pt x="152" y="110"/>
                </a:cubicBezTo>
                <a:lnTo>
                  <a:pt x="152" y="112"/>
                </a:lnTo>
                <a:close/>
                <a:moveTo>
                  <a:pt x="148" y="30"/>
                </a:moveTo>
                <a:cubicBezTo>
                  <a:pt x="149" y="30"/>
                  <a:pt x="149" y="30"/>
                  <a:pt x="149" y="30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9" y="23"/>
                  <a:pt x="149" y="23"/>
                  <a:pt x="149" y="23"/>
                </a:cubicBezTo>
                <a:cubicBezTo>
                  <a:pt x="149" y="23"/>
                  <a:pt x="149" y="23"/>
                  <a:pt x="149" y="23"/>
                </a:cubicBezTo>
                <a:cubicBezTo>
                  <a:pt x="149" y="23"/>
                  <a:pt x="149" y="22"/>
                  <a:pt x="149" y="22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17"/>
                  <a:pt x="151" y="17"/>
                  <a:pt x="151" y="17"/>
                </a:cubicBezTo>
                <a:cubicBezTo>
                  <a:pt x="149" y="17"/>
                  <a:pt x="149" y="17"/>
                  <a:pt x="149" y="17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50" y="19"/>
                  <a:pt x="150" y="19"/>
                  <a:pt x="151" y="18"/>
                </a:cubicBezTo>
                <a:cubicBezTo>
                  <a:pt x="151" y="18"/>
                  <a:pt x="151" y="17"/>
                  <a:pt x="152" y="17"/>
                </a:cubicBezTo>
                <a:cubicBezTo>
                  <a:pt x="152" y="17"/>
                  <a:pt x="152" y="16"/>
                  <a:pt x="152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7"/>
                  <a:pt x="149" y="18"/>
                  <a:pt x="149" y="19"/>
                </a:cubicBezTo>
                <a:cubicBezTo>
                  <a:pt x="149" y="19"/>
                  <a:pt x="149" y="20"/>
                  <a:pt x="150" y="20"/>
                </a:cubicBezTo>
                <a:cubicBezTo>
                  <a:pt x="150" y="21"/>
                  <a:pt x="151" y="21"/>
                  <a:pt x="152" y="21"/>
                </a:cubicBezTo>
                <a:cubicBezTo>
                  <a:pt x="153" y="21"/>
                  <a:pt x="154" y="21"/>
                  <a:pt x="155" y="21"/>
                </a:cubicBezTo>
                <a:cubicBezTo>
                  <a:pt x="156" y="21"/>
                  <a:pt x="158" y="20"/>
                  <a:pt x="158" y="18"/>
                </a:cubicBezTo>
                <a:cubicBezTo>
                  <a:pt x="159" y="18"/>
                  <a:pt x="159" y="18"/>
                  <a:pt x="159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59" y="17"/>
                  <a:pt x="158" y="16"/>
                  <a:pt x="158" y="16"/>
                </a:cubicBezTo>
                <a:cubicBezTo>
                  <a:pt x="158" y="16"/>
                  <a:pt x="157" y="15"/>
                  <a:pt x="157" y="15"/>
                </a:cubicBezTo>
                <a:cubicBezTo>
                  <a:pt x="156" y="15"/>
                  <a:pt x="156" y="15"/>
                  <a:pt x="155" y="14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9"/>
                  <a:pt x="153" y="8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5" y="7"/>
                  <a:pt x="156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7" y="5"/>
                  <a:pt x="157" y="5"/>
                  <a:pt x="157" y="5"/>
                </a:cubicBezTo>
                <a:cubicBezTo>
                  <a:pt x="157" y="4"/>
                  <a:pt x="157" y="3"/>
                  <a:pt x="156" y="2"/>
                </a:cubicBezTo>
                <a:cubicBezTo>
                  <a:pt x="156" y="2"/>
                  <a:pt x="155" y="2"/>
                  <a:pt x="155" y="1"/>
                </a:cubicBezTo>
                <a:cubicBezTo>
                  <a:pt x="154" y="3"/>
                  <a:pt x="154" y="3"/>
                  <a:pt x="154" y="3"/>
                </a:cubicBezTo>
                <a:cubicBezTo>
                  <a:pt x="154" y="4"/>
                  <a:pt x="154" y="4"/>
                  <a:pt x="154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3"/>
                  <a:pt x="159" y="3"/>
                  <a:pt x="159" y="3"/>
                </a:cubicBezTo>
                <a:cubicBezTo>
                  <a:pt x="159" y="3"/>
                  <a:pt x="159" y="2"/>
                  <a:pt x="158" y="1"/>
                </a:cubicBezTo>
                <a:cubicBezTo>
                  <a:pt x="158" y="1"/>
                  <a:pt x="158" y="1"/>
                  <a:pt x="158" y="0"/>
                </a:cubicBezTo>
                <a:cubicBezTo>
                  <a:pt x="157" y="0"/>
                  <a:pt x="157" y="0"/>
                  <a:pt x="156" y="0"/>
                </a:cubicBezTo>
                <a:cubicBezTo>
                  <a:pt x="154" y="0"/>
                  <a:pt x="153" y="0"/>
                  <a:pt x="153" y="1"/>
                </a:cubicBezTo>
                <a:cubicBezTo>
                  <a:pt x="152" y="2"/>
                  <a:pt x="152" y="3"/>
                  <a:pt x="152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3" y="1"/>
                  <a:pt x="153" y="1"/>
                  <a:pt x="153" y="1"/>
                </a:cubicBezTo>
                <a:cubicBezTo>
                  <a:pt x="151" y="2"/>
                  <a:pt x="151" y="4"/>
                  <a:pt x="150" y="5"/>
                </a:cubicBezTo>
                <a:cubicBezTo>
                  <a:pt x="149" y="7"/>
                  <a:pt x="148" y="9"/>
                  <a:pt x="148" y="10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47" y="11"/>
                  <a:pt x="146" y="14"/>
                  <a:pt x="146" y="16"/>
                </a:cubicBezTo>
                <a:cubicBezTo>
                  <a:pt x="145" y="18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4"/>
                  <a:pt x="145" y="24"/>
                  <a:pt x="145" y="24"/>
                </a:cubicBezTo>
                <a:cubicBezTo>
                  <a:pt x="145" y="28"/>
                  <a:pt x="145" y="28"/>
                  <a:pt x="145" y="28"/>
                </a:cubicBezTo>
                <a:cubicBezTo>
                  <a:pt x="145" y="29"/>
                  <a:pt x="146" y="30"/>
                  <a:pt x="146" y="31"/>
                </a:cubicBezTo>
                <a:cubicBezTo>
                  <a:pt x="147" y="31"/>
                  <a:pt x="147" y="31"/>
                  <a:pt x="148" y="31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4"/>
                </a:cubicBezTo>
                <a:cubicBezTo>
                  <a:pt x="148" y="24"/>
                  <a:pt x="148" y="24"/>
                  <a:pt x="148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8" y="20"/>
                  <a:pt x="148" y="20"/>
                  <a:pt x="148" y="19"/>
                </a:cubicBezTo>
                <a:cubicBezTo>
                  <a:pt x="148" y="18"/>
                  <a:pt x="149" y="17"/>
                  <a:pt x="149" y="15"/>
                </a:cubicBezTo>
                <a:cubicBezTo>
                  <a:pt x="150" y="14"/>
                  <a:pt x="150" y="12"/>
                  <a:pt x="150" y="11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1" y="10"/>
                  <a:pt x="152" y="8"/>
                  <a:pt x="152" y="7"/>
                </a:cubicBezTo>
                <a:cubicBezTo>
                  <a:pt x="153" y="5"/>
                  <a:pt x="154" y="4"/>
                  <a:pt x="154" y="4"/>
                </a:cubicBezTo>
                <a:cubicBezTo>
                  <a:pt x="155" y="4"/>
                  <a:pt x="155" y="4"/>
                  <a:pt x="155" y="4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6" y="3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57" y="1"/>
                  <a:pt x="157" y="1"/>
                  <a:pt x="157" y="1"/>
                </a:cubicBezTo>
                <a:cubicBezTo>
                  <a:pt x="157" y="1"/>
                  <a:pt x="157" y="1"/>
                  <a:pt x="154" y="1"/>
                </a:cubicBezTo>
                <a:cubicBezTo>
                  <a:pt x="149" y="1"/>
                  <a:pt x="149" y="1"/>
                  <a:pt x="149" y="1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5"/>
                  <a:pt x="154" y="5"/>
                  <a:pt x="154" y="5"/>
                </a:cubicBezTo>
                <a:cubicBezTo>
                  <a:pt x="156" y="5"/>
                  <a:pt x="156" y="5"/>
                  <a:pt x="156" y="5"/>
                </a:cubicBezTo>
                <a:cubicBezTo>
                  <a:pt x="156" y="4"/>
                  <a:pt x="156" y="4"/>
                  <a:pt x="156" y="4"/>
                </a:cubicBezTo>
                <a:cubicBezTo>
                  <a:pt x="154" y="4"/>
                  <a:pt x="152" y="5"/>
                  <a:pt x="152" y="5"/>
                </a:cubicBezTo>
                <a:cubicBezTo>
                  <a:pt x="150" y="7"/>
                  <a:pt x="150" y="9"/>
                  <a:pt x="150" y="10"/>
                </a:cubicBezTo>
                <a:cubicBezTo>
                  <a:pt x="150" y="10"/>
                  <a:pt x="150" y="10"/>
                  <a:pt x="150" y="12"/>
                </a:cubicBezTo>
                <a:cubicBezTo>
                  <a:pt x="150" y="12"/>
                  <a:pt x="150" y="13"/>
                  <a:pt x="151" y="14"/>
                </a:cubicBezTo>
                <a:cubicBezTo>
                  <a:pt x="151" y="14"/>
                  <a:pt x="151" y="15"/>
                  <a:pt x="151" y="15"/>
                </a:cubicBezTo>
                <a:cubicBezTo>
                  <a:pt x="152" y="16"/>
                  <a:pt x="153" y="16"/>
                  <a:pt x="153" y="16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3" y="17"/>
                  <a:pt x="154" y="17"/>
                  <a:pt x="155" y="18"/>
                </a:cubicBezTo>
                <a:cubicBezTo>
                  <a:pt x="155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7"/>
                  <a:pt x="157" y="17"/>
                  <a:pt x="157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5" y="18"/>
                  <a:pt x="155" y="18"/>
                  <a:pt x="154" y="18"/>
                </a:cubicBezTo>
                <a:cubicBezTo>
                  <a:pt x="153" y="18"/>
                  <a:pt x="153" y="18"/>
                  <a:pt x="152" y="18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8"/>
                  <a:pt x="152" y="17"/>
                  <a:pt x="152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17"/>
                  <a:pt x="148" y="17"/>
                  <a:pt x="148" y="17"/>
                </a:cubicBezTo>
                <a:cubicBezTo>
                  <a:pt x="148" y="17"/>
                  <a:pt x="148" y="17"/>
                  <a:pt x="148" y="20"/>
                </a:cubicBezTo>
                <a:cubicBezTo>
                  <a:pt x="149" y="20"/>
                  <a:pt x="149" y="20"/>
                  <a:pt x="149" y="20"/>
                </a:cubicBezTo>
                <a:cubicBezTo>
                  <a:pt x="149" y="18"/>
                  <a:pt x="149" y="18"/>
                  <a:pt x="149" y="18"/>
                </a:cubicBezTo>
                <a:cubicBezTo>
                  <a:pt x="148" y="18"/>
                  <a:pt x="147" y="19"/>
                  <a:pt x="147" y="19"/>
                </a:cubicBezTo>
                <a:cubicBezTo>
                  <a:pt x="146" y="20"/>
                  <a:pt x="146" y="21"/>
                  <a:pt x="146" y="22"/>
                </a:cubicBezTo>
                <a:cubicBezTo>
                  <a:pt x="146" y="22"/>
                  <a:pt x="146" y="23"/>
                  <a:pt x="146" y="23"/>
                </a:cubicBezTo>
                <a:cubicBezTo>
                  <a:pt x="146" y="23"/>
                  <a:pt x="146" y="23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46" y="29"/>
                  <a:pt x="146" y="29"/>
                  <a:pt x="146" y="30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48" y="28"/>
                  <a:pt x="148" y="28"/>
                  <a:pt x="148" y="28"/>
                </a:cubicBezTo>
                <a:lnTo>
                  <a:pt x="148" y="30"/>
                </a:lnTo>
                <a:close/>
                <a:moveTo>
                  <a:pt x="140" y="120"/>
                </a:moveTo>
                <a:cubicBezTo>
                  <a:pt x="140" y="122"/>
                  <a:pt x="140" y="122"/>
                  <a:pt x="140" y="122"/>
                </a:cubicBezTo>
                <a:cubicBezTo>
                  <a:pt x="140" y="122"/>
                  <a:pt x="141" y="122"/>
                  <a:pt x="141" y="121"/>
                </a:cubicBezTo>
                <a:cubicBezTo>
                  <a:pt x="142" y="121"/>
                  <a:pt x="142" y="121"/>
                  <a:pt x="143" y="120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4" y="118"/>
                  <a:pt x="144" y="118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3" y="116"/>
                  <a:pt x="143" y="116"/>
                  <a:pt x="142" y="116"/>
                </a:cubicBezTo>
                <a:cubicBezTo>
                  <a:pt x="142" y="116"/>
                  <a:pt x="141" y="116"/>
                  <a:pt x="141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6"/>
                  <a:pt x="139" y="116"/>
                  <a:pt x="139" y="117"/>
                </a:cubicBezTo>
                <a:cubicBezTo>
                  <a:pt x="138" y="117"/>
                  <a:pt x="138" y="117"/>
                  <a:pt x="137" y="118"/>
                </a:cubicBezTo>
                <a:cubicBezTo>
                  <a:pt x="137" y="118"/>
                  <a:pt x="137" y="119"/>
                  <a:pt x="137" y="120"/>
                </a:cubicBezTo>
                <a:cubicBezTo>
                  <a:pt x="137" y="120"/>
                  <a:pt x="137" y="120"/>
                  <a:pt x="137" y="121"/>
                </a:cubicBezTo>
                <a:cubicBezTo>
                  <a:pt x="137" y="121"/>
                  <a:pt x="138" y="121"/>
                  <a:pt x="138" y="122"/>
                </a:cubicBezTo>
                <a:cubicBezTo>
                  <a:pt x="139" y="122"/>
                  <a:pt x="139" y="122"/>
                  <a:pt x="140" y="12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0"/>
                  <a:pt x="140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7"/>
                  <a:pt x="141" y="117"/>
                  <a:pt x="141" y="117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0" y="118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lnTo>
                  <a:pt x="140" y="120"/>
                </a:lnTo>
                <a:close/>
                <a:moveTo>
                  <a:pt x="133" y="117"/>
                </a:moveTo>
                <a:cubicBezTo>
                  <a:pt x="133" y="119"/>
                  <a:pt x="133" y="119"/>
                  <a:pt x="133" y="119"/>
                </a:cubicBezTo>
                <a:cubicBezTo>
                  <a:pt x="134" y="119"/>
                  <a:pt x="134" y="118"/>
                  <a:pt x="134" y="118"/>
                </a:cubicBezTo>
                <a:cubicBezTo>
                  <a:pt x="135" y="118"/>
                  <a:pt x="135" y="117"/>
                  <a:pt x="135" y="117"/>
                </a:cubicBezTo>
                <a:cubicBezTo>
                  <a:pt x="135" y="116"/>
                  <a:pt x="135" y="115"/>
                  <a:pt x="134" y="115"/>
                </a:cubicBezTo>
                <a:cubicBezTo>
                  <a:pt x="134" y="115"/>
                  <a:pt x="134" y="115"/>
                  <a:pt x="133" y="115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7"/>
                </a:cubicBezTo>
                <a:cubicBezTo>
                  <a:pt x="131" y="118"/>
                  <a:pt x="131" y="118"/>
                  <a:pt x="131" y="118"/>
                </a:cubicBezTo>
                <a:cubicBezTo>
                  <a:pt x="131" y="118"/>
                  <a:pt x="132" y="118"/>
                  <a:pt x="132" y="118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6"/>
                  <a:pt x="134" y="116"/>
                  <a:pt x="133" y="116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17"/>
                  <a:pt x="132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2" y="116"/>
                  <a:pt x="132" y="116"/>
                  <a:pt x="132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lnTo>
                  <a:pt x="133" y="117"/>
                </a:lnTo>
                <a:close/>
                <a:moveTo>
                  <a:pt x="127" y="76"/>
                </a:moveTo>
                <a:cubicBezTo>
                  <a:pt x="126" y="74"/>
                  <a:pt x="126" y="74"/>
                  <a:pt x="126" y="74"/>
                </a:cubicBezTo>
                <a:cubicBezTo>
                  <a:pt x="125" y="75"/>
                  <a:pt x="125" y="76"/>
                  <a:pt x="125" y="77"/>
                </a:cubicBezTo>
                <a:cubicBezTo>
                  <a:pt x="125" y="78"/>
                  <a:pt x="125" y="80"/>
                  <a:pt x="126" y="81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8" y="78"/>
                  <a:pt x="128" y="78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6" y="76"/>
                  <a:pt x="126" y="76"/>
                  <a:pt x="126" y="76"/>
                </a:cubicBezTo>
                <a:lnTo>
                  <a:pt x="127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46" name="Romania"/>
          <p:cNvSpPr>
            <a:spLocks noEditPoints="1"/>
          </p:cNvSpPr>
          <p:nvPr/>
        </p:nvSpPr>
        <p:spPr bwMode="auto">
          <a:xfrm>
            <a:off x="4865372" y="3744372"/>
            <a:ext cx="480143" cy="341504"/>
          </a:xfrm>
          <a:custGeom>
            <a:avLst/>
            <a:gdLst>
              <a:gd name="T0" fmla="*/ 578 w 605"/>
              <a:gd name="T1" fmla="*/ 211 h 431"/>
              <a:gd name="T2" fmla="*/ 543 w 605"/>
              <a:gd name="T3" fmla="*/ 230 h 431"/>
              <a:gd name="T4" fmla="*/ 523 w 605"/>
              <a:gd name="T5" fmla="*/ 237 h 431"/>
              <a:gd name="T6" fmla="*/ 493 w 605"/>
              <a:gd name="T7" fmla="*/ 219 h 431"/>
              <a:gd name="T8" fmla="*/ 488 w 605"/>
              <a:gd name="T9" fmla="*/ 184 h 431"/>
              <a:gd name="T10" fmla="*/ 488 w 605"/>
              <a:gd name="T11" fmla="*/ 157 h 431"/>
              <a:gd name="T12" fmla="*/ 473 w 605"/>
              <a:gd name="T13" fmla="*/ 112 h 431"/>
              <a:gd name="T14" fmla="*/ 449 w 605"/>
              <a:gd name="T15" fmla="*/ 88 h 431"/>
              <a:gd name="T16" fmla="*/ 393 w 605"/>
              <a:gd name="T17" fmla="*/ 25 h 431"/>
              <a:gd name="T18" fmla="*/ 334 w 605"/>
              <a:gd name="T19" fmla="*/ 33 h 431"/>
              <a:gd name="T20" fmla="*/ 273 w 605"/>
              <a:gd name="T21" fmla="*/ 69 h 431"/>
              <a:gd name="T22" fmla="*/ 222 w 605"/>
              <a:gd name="T23" fmla="*/ 60 h 431"/>
              <a:gd name="T24" fmla="*/ 156 w 605"/>
              <a:gd name="T25" fmla="*/ 50 h 431"/>
              <a:gd name="T26" fmla="*/ 145 w 605"/>
              <a:gd name="T27" fmla="*/ 64 h 431"/>
              <a:gd name="T28" fmla="*/ 126 w 605"/>
              <a:gd name="T29" fmla="*/ 91 h 431"/>
              <a:gd name="T30" fmla="*/ 110 w 605"/>
              <a:gd name="T31" fmla="*/ 95 h 431"/>
              <a:gd name="T32" fmla="*/ 96 w 605"/>
              <a:gd name="T33" fmla="*/ 127 h 431"/>
              <a:gd name="T34" fmla="*/ 88 w 605"/>
              <a:gd name="T35" fmla="*/ 146 h 431"/>
              <a:gd name="T36" fmla="*/ 80 w 605"/>
              <a:gd name="T37" fmla="*/ 169 h 431"/>
              <a:gd name="T38" fmla="*/ 75 w 605"/>
              <a:gd name="T39" fmla="*/ 189 h 431"/>
              <a:gd name="T40" fmla="*/ 61 w 605"/>
              <a:gd name="T41" fmla="*/ 200 h 431"/>
              <a:gd name="T42" fmla="*/ 58 w 605"/>
              <a:gd name="T43" fmla="*/ 222 h 431"/>
              <a:gd name="T44" fmla="*/ 37 w 605"/>
              <a:gd name="T45" fmla="*/ 235 h 431"/>
              <a:gd name="T46" fmla="*/ 16 w 605"/>
              <a:gd name="T47" fmla="*/ 245 h 431"/>
              <a:gd name="T48" fmla="*/ 0 w 605"/>
              <a:gd name="T49" fmla="*/ 249 h 431"/>
              <a:gd name="T50" fmla="*/ 16 w 605"/>
              <a:gd name="T51" fmla="*/ 262 h 431"/>
              <a:gd name="T52" fmla="*/ 23 w 605"/>
              <a:gd name="T53" fmla="*/ 266 h 431"/>
              <a:gd name="T54" fmla="*/ 42 w 605"/>
              <a:gd name="T55" fmla="*/ 277 h 431"/>
              <a:gd name="T56" fmla="*/ 45 w 605"/>
              <a:gd name="T57" fmla="*/ 296 h 431"/>
              <a:gd name="T58" fmla="*/ 61 w 605"/>
              <a:gd name="T59" fmla="*/ 318 h 431"/>
              <a:gd name="T60" fmla="*/ 75 w 605"/>
              <a:gd name="T61" fmla="*/ 320 h 431"/>
              <a:gd name="T62" fmla="*/ 85 w 605"/>
              <a:gd name="T63" fmla="*/ 343 h 431"/>
              <a:gd name="T64" fmla="*/ 96 w 605"/>
              <a:gd name="T65" fmla="*/ 352 h 431"/>
              <a:gd name="T66" fmla="*/ 102 w 605"/>
              <a:gd name="T67" fmla="*/ 360 h 431"/>
              <a:gd name="T68" fmla="*/ 129 w 605"/>
              <a:gd name="T69" fmla="*/ 366 h 431"/>
              <a:gd name="T70" fmla="*/ 156 w 605"/>
              <a:gd name="T71" fmla="*/ 356 h 431"/>
              <a:gd name="T72" fmla="*/ 174 w 605"/>
              <a:gd name="T73" fmla="*/ 370 h 431"/>
              <a:gd name="T74" fmla="*/ 166 w 605"/>
              <a:gd name="T75" fmla="*/ 376 h 431"/>
              <a:gd name="T76" fmla="*/ 166 w 605"/>
              <a:gd name="T77" fmla="*/ 392 h 431"/>
              <a:gd name="T78" fmla="*/ 174 w 605"/>
              <a:gd name="T79" fmla="*/ 397 h 431"/>
              <a:gd name="T80" fmla="*/ 200 w 605"/>
              <a:gd name="T81" fmla="*/ 408 h 431"/>
              <a:gd name="T82" fmla="*/ 204 w 605"/>
              <a:gd name="T83" fmla="*/ 430 h 431"/>
              <a:gd name="T84" fmla="*/ 242 w 605"/>
              <a:gd name="T85" fmla="*/ 424 h 431"/>
              <a:gd name="T86" fmla="*/ 279 w 605"/>
              <a:gd name="T87" fmla="*/ 430 h 431"/>
              <a:gd name="T88" fmla="*/ 310 w 605"/>
              <a:gd name="T89" fmla="*/ 419 h 431"/>
              <a:gd name="T90" fmla="*/ 338 w 605"/>
              <a:gd name="T91" fmla="*/ 419 h 431"/>
              <a:gd name="T92" fmla="*/ 366 w 605"/>
              <a:gd name="T93" fmla="*/ 418 h 431"/>
              <a:gd name="T94" fmla="*/ 416 w 605"/>
              <a:gd name="T95" fmla="*/ 372 h 431"/>
              <a:gd name="T96" fmla="*/ 480 w 605"/>
              <a:gd name="T97" fmla="*/ 362 h 431"/>
              <a:gd name="T98" fmla="*/ 503 w 605"/>
              <a:gd name="T99" fmla="*/ 362 h 431"/>
              <a:gd name="T100" fmla="*/ 520 w 605"/>
              <a:gd name="T101" fmla="*/ 368 h 431"/>
              <a:gd name="T102" fmla="*/ 558 w 605"/>
              <a:gd name="T103" fmla="*/ 369 h 431"/>
              <a:gd name="T104" fmla="*/ 551 w 605"/>
              <a:gd name="T105" fmla="*/ 323 h 431"/>
              <a:gd name="T106" fmla="*/ 555 w 605"/>
              <a:gd name="T107" fmla="*/ 299 h 431"/>
              <a:gd name="T108" fmla="*/ 550 w 605"/>
              <a:gd name="T109" fmla="*/ 280 h 431"/>
              <a:gd name="T110" fmla="*/ 558 w 605"/>
              <a:gd name="T111" fmla="*/ 258 h 431"/>
              <a:gd name="T112" fmla="*/ 568 w 605"/>
              <a:gd name="T113" fmla="*/ 261 h 431"/>
              <a:gd name="T114" fmla="*/ 573 w 605"/>
              <a:gd name="T115" fmla="*/ 264 h 431"/>
              <a:gd name="T116" fmla="*/ 566 w 605"/>
              <a:gd name="T117" fmla="*/ 276 h 431"/>
              <a:gd name="T118" fmla="*/ 582 w 605"/>
              <a:gd name="T119" fmla="*/ 269 h 431"/>
              <a:gd name="T120" fmla="*/ 599 w 605"/>
              <a:gd name="T121" fmla="*/ 226 h 431"/>
              <a:gd name="T122" fmla="*/ 565 w 605"/>
              <a:gd name="T123" fmla="*/ 287 h 431"/>
              <a:gd name="T124" fmla="*/ 565 w 605"/>
              <a:gd name="T125" fmla="*/ 280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431">
                <a:moveTo>
                  <a:pt x="599" y="226"/>
                </a:moveTo>
                <a:cubicBezTo>
                  <a:pt x="599" y="226"/>
                  <a:pt x="593" y="214"/>
                  <a:pt x="578" y="211"/>
                </a:cubicBezTo>
                <a:cubicBezTo>
                  <a:pt x="566" y="210"/>
                  <a:pt x="550" y="230"/>
                  <a:pt x="550" y="230"/>
                </a:cubicBezTo>
                <a:cubicBezTo>
                  <a:pt x="543" y="230"/>
                  <a:pt x="543" y="230"/>
                  <a:pt x="543" y="230"/>
                </a:cubicBezTo>
                <a:cubicBezTo>
                  <a:pt x="543" y="239"/>
                  <a:pt x="543" y="239"/>
                  <a:pt x="543" y="239"/>
                </a:cubicBezTo>
                <a:cubicBezTo>
                  <a:pt x="543" y="239"/>
                  <a:pt x="539" y="241"/>
                  <a:pt x="523" y="237"/>
                </a:cubicBezTo>
                <a:cubicBezTo>
                  <a:pt x="508" y="234"/>
                  <a:pt x="510" y="226"/>
                  <a:pt x="510" y="226"/>
                </a:cubicBezTo>
                <a:cubicBezTo>
                  <a:pt x="493" y="219"/>
                  <a:pt x="493" y="219"/>
                  <a:pt x="493" y="219"/>
                </a:cubicBezTo>
                <a:cubicBezTo>
                  <a:pt x="497" y="211"/>
                  <a:pt x="497" y="211"/>
                  <a:pt x="497" y="211"/>
                </a:cubicBezTo>
                <a:cubicBezTo>
                  <a:pt x="488" y="184"/>
                  <a:pt x="488" y="184"/>
                  <a:pt x="488" y="184"/>
                </a:cubicBezTo>
                <a:cubicBezTo>
                  <a:pt x="482" y="161"/>
                  <a:pt x="482" y="161"/>
                  <a:pt x="482" y="161"/>
                </a:cubicBezTo>
                <a:cubicBezTo>
                  <a:pt x="488" y="157"/>
                  <a:pt x="488" y="157"/>
                  <a:pt x="488" y="157"/>
                </a:cubicBezTo>
                <a:cubicBezTo>
                  <a:pt x="488" y="157"/>
                  <a:pt x="488" y="138"/>
                  <a:pt x="487" y="127"/>
                </a:cubicBezTo>
                <a:cubicBezTo>
                  <a:pt x="484" y="115"/>
                  <a:pt x="473" y="112"/>
                  <a:pt x="473" y="112"/>
                </a:cubicBezTo>
                <a:cubicBezTo>
                  <a:pt x="473" y="112"/>
                  <a:pt x="472" y="103"/>
                  <a:pt x="468" y="96"/>
                </a:cubicBezTo>
                <a:cubicBezTo>
                  <a:pt x="466" y="91"/>
                  <a:pt x="449" y="88"/>
                  <a:pt x="449" y="88"/>
                </a:cubicBezTo>
                <a:cubicBezTo>
                  <a:pt x="449" y="88"/>
                  <a:pt x="427" y="62"/>
                  <a:pt x="419" y="54"/>
                </a:cubicBezTo>
                <a:cubicBezTo>
                  <a:pt x="411" y="49"/>
                  <a:pt x="404" y="45"/>
                  <a:pt x="393" y="25"/>
                </a:cubicBezTo>
                <a:cubicBezTo>
                  <a:pt x="385" y="6"/>
                  <a:pt x="365" y="3"/>
                  <a:pt x="365" y="3"/>
                </a:cubicBezTo>
                <a:cubicBezTo>
                  <a:pt x="341" y="0"/>
                  <a:pt x="334" y="33"/>
                  <a:pt x="334" y="33"/>
                </a:cubicBezTo>
                <a:cubicBezTo>
                  <a:pt x="334" y="33"/>
                  <a:pt x="311" y="45"/>
                  <a:pt x="291" y="50"/>
                </a:cubicBezTo>
                <a:cubicBezTo>
                  <a:pt x="269" y="56"/>
                  <a:pt x="285" y="65"/>
                  <a:pt x="273" y="69"/>
                </a:cubicBezTo>
                <a:cubicBezTo>
                  <a:pt x="260" y="72"/>
                  <a:pt x="246" y="54"/>
                  <a:pt x="241" y="53"/>
                </a:cubicBezTo>
                <a:cubicBezTo>
                  <a:pt x="234" y="50"/>
                  <a:pt x="222" y="60"/>
                  <a:pt x="222" y="60"/>
                </a:cubicBezTo>
                <a:cubicBezTo>
                  <a:pt x="222" y="60"/>
                  <a:pt x="191" y="61"/>
                  <a:pt x="174" y="62"/>
                </a:cubicBezTo>
                <a:cubicBezTo>
                  <a:pt x="157" y="64"/>
                  <a:pt x="165" y="50"/>
                  <a:pt x="156" y="50"/>
                </a:cubicBezTo>
                <a:cubicBezTo>
                  <a:pt x="149" y="50"/>
                  <a:pt x="150" y="65"/>
                  <a:pt x="150" y="65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2" y="71"/>
                  <a:pt x="142" y="71"/>
                  <a:pt x="142" y="71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27"/>
                  <a:pt x="96" y="127"/>
                  <a:pt x="96" y="127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79" y="161"/>
                  <a:pt x="79" y="161"/>
                  <a:pt x="79" y="161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5" y="189"/>
                  <a:pt x="75" y="189"/>
                  <a:pt x="75" y="189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1" y="200"/>
                  <a:pt x="61" y="200"/>
                  <a:pt x="61" y="200"/>
                </a:cubicBezTo>
                <a:cubicBezTo>
                  <a:pt x="64" y="218"/>
                  <a:pt x="64" y="218"/>
                  <a:pt x="64" y="218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58" y="222"/>
                  <a:pt x="61" y="230"/>
                  <a:pt x="57" y="234"/>
                </a:cubicBezTo>
                <a:cubicBezTo>
                  <a:pt x="53" y="239"/>
                  <a:pt x="45" y="234"/>
                  <a:pt x="37" y="235"/>
                </a:cubicBezTo>
                <a:cubicBezTo>
                  <a:pt x="30" y="237"/>
                  <a:pt x="33" y="246"/>
                  <a:pt x="29" y="248"/>
                </a:cubicBezTo>
                <a:cubicBezTo>
                  <a:pt x="23" y="249"/>
                  <a:pt x="16" y="245"/>
                  <a:pt x="16" y="245"/>
                </a:cubicBezTo>
                <a:cubicBezTo>
                  <a:pt x="14" y="249"/>
                  <a:pt x="14" y="249"/>
                  <a:pt x="14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10" y="264"/>
                  <a:pt x="10" y="264"/>
                  <a:pt x="10" y="264"/>
                </a:cubicBezTo>
                <a:cubicBezTo>
                  <a:pt x="16" y="262"/>
                  <a:pt x="16" y="262"/>
                  <a:pt x="16" y="262"/>
                </a:cubicBezTo>
                <a:cubicBezTo>
                  <a:pt x="20" y="266"/>
                  <a:pt x="20" y="266"/>
                  <a:pt x="20" y="266"/>
                </a:cubicBezTo>
                <a:cubicBezTo>
                  <a:pt x="23" y="266"/>
                  <a:pt x="23" y="266"/>
                  <a:pt x="23" y="266"/>
                </a:cubicBezTo>
                <a:cubicBezTo>
                  <a:pt x="23" y="266"/>
                  <a:pt x="25" y="281"/>
                  <a:pt x="30" y="281"/>
                </a:cubicBezTo>
                <a:cubicBezTo>
                  <a:pt x="34" y="281"/>
                  <a:pt x="42" y="277"/>
                  <a:pt x="42" y="277"/>
                </a:cubicBezTo>
                <a:cubicBezTo>
                  <a:pt x="38" y="292"/>
                  <a:pt x="38" y="292"/>
                  <a:pt x="38" y="292"/>
                </a:cubicBezTo>
                <a:cubicBezTo>
                  <a:pt x="45" y="296"/>
                  <a:pt x="45" y="296"/>
                  <a:pt x="45" y="296"/>
                </a:cubicBezTo>
                <a:cubicBezTo>
                  <a:pt x="41" y="303"/>
                  <a:pt x="41" y="303"/>
                  <a:pt x="41" y="303"/>
                </a:cubicBezTo>
                <a:cubicBezTo>
                  <a:pt x="61" y="318"/>
                  <a:pt x="61" y="318"/>
                  <a:pt x="61" y="318"/>
                </a:cubicBezTo>
                <a:cubicBezTo>
                  <a:pt x="68" y="315"/>
                  <a:pt x="68" y="315"/>
                  <a:pt x="68" y="315"/>
                </a:cubicBezTo>
                <a:cubicBezTo>
                  <a:pt x="75" y="320"/>
                  <a:pt x="75" y="320"/>
                  <a:pt x="75" y="320"/>
                </a:cubicBezTo>
                <a:cubicBezTo>
                  <a:pt x="75" y="320"/>
                  <a:pt x="91" y="312"/>
                  <a:pt x="92" y="323"/>
                </a:cubicBezTo>
                <a:cubicBezTo>
                  <a:pt x="92" y="334"/>
                  <a:pt x="85" y="343"/>
                  <a:pt x="85" y="343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85" y="356"/>
                  <a:pt x="85" y="356"/>
                  <a:pt x="85" y="356"/>
                </a:cubicBezTo>
                <a:cubicBezTo>
                  <a:pt x="85" y="356"/>
                  <a:pt x="97" y="358"/>
                  <a:pt x="102" y="360"/>
                </a:cubicBezTo>
                <a:cubicBezTo>
                  <a:pt x="104" y="361"/>
                  <a:pt x="107" y="368"/>
                  <a:pt x="112" y="369"/>
                </a:cubicBezTo>
                <a:cubicBezTo>
                  <a:pt x="119" y="372"/>
                  <a:pt x="125" y="362"/>
                  <a:pt x="129" y="366"/>
                </a:cubicBezTo>
                <a:cubicBezTo>
                  <a:pt x="134" y="369"/>
                  <a:pt x="134" y="381"/>
                  <a:pt x="139" y="380"/>
                </a:cubicBezTo>
                <a:cubicBezTo>
                  <a:pt x="145" y="380"/>
                  <a:pt x="146" y="356"/>
                  <a:pt x="156" y="356"/>
                </a:cubicBezTo>
                <a:cubicBezTo>
                  <a:pt x="168" y="358"/>
                  <a:pt x="176" y="365"/>
                  <a:pt x="176" y="365"/>
                </a:cubicBezTo>
                <a:cubicBezTo>
                  <a:pt x="174" y="370"/>
                  <a:pt x="174" y="370"/>
                  <a:pt x="174" y="370"/>
                </a:cubicBezTo>
                <a:cubicBezTo>
                  <a:pt x="169" y="368"/>
                  <a:pt x="169" y="368"/>
                  <a:pt x="169" y="368"/>
                </a:cubicBezTo>
                <a:cubicBezTo>
                  <a:pt x="166" y="376"/>
                  <a:pt x="166" y="376"/>
                  <a:pt x="166" y="376"/>
                </a:cubicBezTo>
                <a:cubicBezTo>
                  <a:pt x="162" y="376"/>
                  <a:pt x="162" y="376"/>
                  <a:pt x="162" y="376"/>
                </a:cubicBezTo>
                <a:cubicBezTo>
                  <a:pt x="166" y="392"/>
                  <a:pt x="166" y="392"/>
                  <a:pt x="166" y="392"/>
                </a:cubicBezTo>
                <a:cubicBezTo>
                  <a:pt x="166" y="392"/>
                  <a:pt x="174" y="387"/>
                  <a:pt x="176" y="392"/>
                </a:cubicBezTo>
                <a:cubicBezTo>
                  <a:pt x="177" y="393"/>
                  <a:pt x="176" y="396"/>
                  <a:pt x="174" y="397"/>
                </a:cubicBezTo>
                <a:cubicBezTo>
                  <a:pt x="180" y="400"/>
                  <a:pt x="188" y="404"/>
                  <a:pt x="191" y="404"/>
                </a:cubicBezTo>
                <a:cubicBezTo>
                  <a:pt x="196" y="406"/>
                  <a:pt x="200" y="403"/>
                  <a:pt x="200" y="408"/>
                </a:cubicBezTo>
                <a:cubicBezTo>
                  <a:pt x="202" y="415"/>
                  <a:pt x="192" y="414"/>
                  <a:pt x="191" y="422"/>
                </a:cubicBezTo>
                <a:cubicBezTo>
                  <a:pt x="191" y="429"/>
                  <a:pt x="196" y="430"/>
                  <a:pt x="204" y="430"/>
                </a:cubicBezTo>
                <a:cubicBezTo>
                  <a:pt x="211" y="431"/>
                  <a:pt x="224" y="419"/>
                  <a:pt x="230" y="419"/>
                </a:cubicBezTo>
                <a:cubicBezTo>
                  <a:pt x="234" y="419"/>
                  <a:pt x="242" y="424"/>
                  <a:pt x="242" y="424"/>
                </a:cubicBezTo>
                <a:cubicBezTo>
                  <a:pt x="253" y="424"/>
                  <a:pt x="253" y="424"/>
                  <a:pt x="253" y="424"/>
                </a:cubicBezTo>
                <a:cubicBezTo>
                  <a:pt x="253" y="424"/>
                  <a:pt x="265" y="431"/>
                  <a:pt x="279" y="430"/>
                </a:cubicBezTo>
                <a:cubicBezTo>
                  <a:pt x="293" y="429"/>
                  <a:pt x="295" y="422"/>
                  <a:pt x="299" y="418"/>
                </a:cubicBezTo>
                <a:cubicBezTo>
                  <a:pt x="304" y="416"/>
                  <a:pt x="306" y="419"/>
                  <a:pt x="310" y="419"/>
                </a:cubicBezTo>
                <a:cubicBezTo>
                  <a:pt x="316" y="422"/>
                  <a:pt x="328" y="415"/>
                  <a:pt x="328" y="415"/>
                </a:cubicBezTo>
                <a:cubicBezTo>
                  <a:pt x="338" y="419"/>
                  <a:pt x="338" y="419"/>
                  <a:pt x="338" y="419"/>
                </a:cubicBezTo>
                <a:cubicBezTo>
                  <a:pt x="346" y="415"/>
                  <a:pt x="346" y="415"/>
                  <a:pt x="346" y="415"/>
                </a:cubicBezTo>
                <a:cubicBezTo>
                  <a:pt x="346" y="415"/>
                  <a:pt x="349" y="422"/>
                  <a:pt x="366" y="418"/>
                </a:cubicBezTo>
                <a:cubicBezTo>
                  <a:pt x="383" y="414"/>
                  <a:pt x="387" y="403"/>
                  <a:pt x="392" y="395"/>
                </a:cubicBezTo>
                <a:cubicBezTo>
                  <a:pt x="397" y="387"/>
                  <a:pt x="408" y="373"/>
                  <a:pt x="416" y="372"/>
                </a:cubicBezTo>
                <a:cubicBezTo>
                  <a:pt x="423" y="370"/>
                  <a:pt x="443" y="358"/>
                  <a:pt x="455" y="354"/>
                </a:cubicBezTo>
                <a:cubicBezTo>
                  <a:pt x="466" y="350"/>
                  <a:pt x="474" y="361"/>
                  <a:pt x="480" y="362"/>
                </a:cubicBezTo>
                <a:cubicBezTo>
                  <a:pt x="485" y="364"/>
                  <a:pt x="493" y="354"/>
                  <a:pt x="496" y="354"/>
                </a:cubicBezTo>
                <a:cubicBezTo>
                  <a:pt x="499" y="354"/>
                  <a:pt x="499" y="361"/>
                  <a:pt x="503" y="362"/>
                </a:cubicBezTo>
                <a:cubicBezTo>
                  <a:pt x="507" y="364"/>
                  <a:pt x="515" y="354"/>
                  <a:pt x="515" y="354"/>
                </a:cubicBezTo>
                <a:cubicBezTo>
                  <a:pt x="520" y="368"/>
                  <a:pt x="520" y="368"/>
                  <a:pt x="520" y="368"/>
                </a:cubicBezTo>
                <a:cubicBezTo>
                  <a:pt x="520" y="368"/>
                  <a:pt x="531" y="370"/>
                  <a:pt x="537" y="370"/>
                </a:cubicBezTo>
                <a:cubicBezTo>
                  <a:pt x="542" y="372"/>
                  <a:pt x="558" y="369"/>
                  <a:pt x="558" y="369"/>
                </a:cubicBezTo>
                <a:cubicBezTo>
                  <a:pt x="558" y="369"/>
                  <a:pt x="561" y="358"/>
                  <a:pt x="559" y="347"/>
                </a:cubicBezTo>
                <a:cubicBezTo>
                  <a:pt x="559" y="337"/>
                  <a:pt x="551" y="323"/>
                  <a:pt x="551" y="323"/>
                </a:cubicBezTo>
                <a:cubicBezTo>
                  <a:pt x="566" y="289"/>
                  <a:pt x="566" y="289"/>
                  <a:pt x="566" y="289"/>
                </a:cubicBezTo>
                <a:cubicBezTo>
                  <a:pt x="555" y="299"/>
                  <a:pt x="555" y="299"/>
                  <a:pt x="555" y="299"/>
                </a:cubicBezTo>
                <a:cubicBezTo>
                  <a:pt x="555" y="283"/>
                  <a:pt x="555" y="283"/>
                  <a:pt x="555" y="283"/>
                </a:cubicBezTo>
                <a:cubicBezTo>
                  <a:pt x="550" y="280"/>
                  <a:pt x="550" y="280"/>
                  <a:pt x="550" y="280"/>
                </a:cubicBezTo>
                <a:cubicBezTo>
                  <a:pt x="561" y="275"/>
                  <a:pt x="561" y="275"/>
                  <a:pt x="561" y="275"/>
                </a:cubicBezTo>
                <a:cubicBezTo>
                  <a:pt x="561" y="275"/>
                  <a:pt x="555" y="266"/>
                  <a:pt x="558" y="258"/>
                </a:cubicBezTo>
                <a:cubicBezTo>
                  <a:pt x="559" y="249"/>
                  <a:pt x="569" y="256"/>
                  <a:pt x="569" y="256"/>
                </a:cubicBezTo>
                <a:cubicBezTo>
                  <a:pt x="568" y="261"/>
                  <a:pt x="568" y="261"/>
                  <a:pt x="568" y="261"/>
                </a:cubicBezTo>
                <a:cubicBezTo>
                  <a:pt x="570" y="268"/>
                  <a:pt x="570" y="268"/>
                  <a:pt x="570" y="268"/>
                </a:cubicBezTo>
                <a:cubicBezTo>
                  <a:pt x="573" y="264"/>
                  <a:pt x="573" y="264"/>
                  <a:pt x="573" y="264"/>
                </a:cubicBezTo>
                <a:cubicBezTo>
                  <a:pt x="576" y="268"/>
                  <a:pt x="576" y="268"/>
                  <a:pt x="576" y="268"/>
                </a:cubicBezTo>
                <a:cubicBezTo>
                  <a:pt x="566" y="276"/>
                  <a:pt x="566" y="276"/>
                  <a:pt x="566" y="276"/>
                </a:cubicBezTo>
                <a:cubicBezTo>
                  <a:pt x="572" y="280"/>
                  <a:pt x="572" y="280"/>
                  <a:pt x="572" y="280"/>
                </a:cubicBezTo>
                <a:cubicBezTo>
                  <a:pt x="572" y="280"/>
                  <a:pt x="578" y="273"/>
                  <a:pt x="582" y="269"/>
                </a:cubicBezTo>
                <a:cubicBezTo>
                  <a:pt x="587" y="268"/>
                  <a:pt x="593" y="268"/>
                  <a:pt x="599" y="260"/>
                </a:cubicBezTo>
                <a:cubicBezTo>
                  <a:pt x="605" y="253"/>
                  <a:pt x="599" y="226"/>
                  <a:pt x="599" y="226"/>
                </a:cubicBezTo>
                <a:close/>
                <a:moveTo>
                  <a:pt x="561" y="285"/>
                </a:moveTo>
                <a:cubicBezTo>
                  <a:pt x="565" y="287"/>
                  <a:pt x="565" y="287"/>
                  <a:pt x="565" y="287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5" y="280"/>
                  <a:pt x="565" y="280"/>
                  <a:pt x="565" y="280"/>
                </a:cubicBezTo>
                <a:lnTo>
                  <a:pt x="561" y="285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47" name="Freeform 56"/>
          <p:cNvSpPr>
            <a:spLocks noEditPoints="1"/>
          </p:cNvSpPr>
          <p:nvPr/>
        </p:nvSpPr>
        <p:spPr bwMode="auto">
          <a:xfrm>
            <a:off x="4863117" y="3744936"/>
            <a:ext cx="480707" cy="342068"/>
          </a:xfrm>
          <a:custGeom>
            <a:avLst/>
            <a:gdLst>
              <a:gd name="T0" fmla="*/ 546 w 606"/>
              <a:gd name="T1" fmla="*/ 237 h 431"/>
              <a:gd name="T2" fmla="*/ 513 w 606"/>
              <a:gd name="T3" fmla="*/ 225 h 431"/>
              <a:gd name="T4" fmla="*/ 486 w 606"/>
              <a:gd name="T5" fmla="*/ 161 h 431"/>
              <a:gd name="T6" fmla="*/ 452 w 606"/>
              <a:gd name="T7" fmla="*/ 87 h 431"/>
              <a:gd name="T8" fmla="*/ 337 w 606"/>
              <a:gd name="T9" fmla="*/ 32 h 431"/>
              <a:gd name="T10" fmla="*/ 244 w 606"/>
              <a:gd name="T11" fmla="*/ 52 h 431"/>
              <a:gd name="T12" fmla="*/ 152 w 606"/>
              <a:gd name="T13" fmla="*/ 64 h 431"/>
              <a:gd name="T14" fmla="*/ 111 w 606"/>
              <a:gd name="T15" fmla="*/ 93 h 431"/>
              <a:gd name="T16" fmla="*/ 83 w 606"/>
              <a:gd name="T17" fmla="*/ 168 h 431"/>
              <a:gd name="T18" fmla="*/ 60 w 606"/>
              <a:gd name="T19" fmla="*/ 220 h 431"/>
              <a:gd name="T20" fmla="*/ 31 w 606"/>
              <a:gd name="T21" fmla="*/ 245 h 431"/>
              <a:gd name="T22" fmla="*/ 12 w 606"/>
              <a:gd name="T23" fmla="*/ 264 h 431"/>
              <a:gd name="T24" fmla="*/ 45 w 606"/>
              <a:gd name="T25" fmla="*/ 276 h 431"/>
              <a:gd name="T26" fmla="*/ 77 w 606"/>
              <a:gd name="T27" fmla="*/ 321 h 431"/>
              <a:gd name="T28" fmla="*/ 99 w 606"/>
              <a:gd name="T29" fmla="*/ 345 h 431"/>
              <a:gd name="T30" fmla="*/ 129 w 606"/>
              <a:gd name="T31" fmla="*/ 366 h 431"/>
              <a:gd name="T32" fmla="*/ 158 w 606"/>
              <a:gd name="T33" fmla="*/ 356 h 431"/>
              <a:gd name="T34" fmla="*/ 163 w 606"/>
              <a:gd name="T35" fmla="*/ 373 h 431"/>
              <a:gd name="T36" fmla="*/ 190 w 606"/>
              <a:gd name="T37" fmla="*/ 404 h 431"/>
              <a:gd name="T38" fmla="*/ 193 w 606"/>
              <a:gd name="T39" fmla="*/ 426 h 431"/>
              <a:gd name="T40" fmla="*/ 256 w 606"/>
              <a:gd name="T41" fmla="*/ 423 h 431"/>
              <a:gd name="T42" fmla="*/ 331 w 606"/>
              <a:gd name="T43" fmla="*/ 414 h 431"/>
              <a:gd name="T44" fmla="*/ 420 w 606"/>
              <a:gd name="T45" fmla="*/ 372 h 431"/>
              <a:gd name="T46" fmla="*/ 499 w 606"/>
              <a:gd name="T47" fmla="*/ 355 h 431"/>
              <a:gd name="T48" fmla="*/ 523 w 606"/>
              <a:gd name="T49" fmla="*/ 368 h 431"/>
              <a:gd name="T50" fmla="*/ 571 w 606"/>
              <a:gd name="T51" fmla="*/ 289 h 431"/>
              <a:gd name="T52" fmla="*/ 563 w 606"/>
              <a:gd name="T53" fmla="*/ 258 h 431"/>
              <a:gd name="T54" fmla="*/ 577 w 606"/>
              <a:gd name="T55" fmla="*/ 264 h 431"/>
              <a:gd name="T56" fmla="*/ 603 w 606"/>
              <a:gd name="T57" fmla="*/ 260 h 431"/>
              <a:gd name="T58" fmla="*/ 574 w 606"/>
              <a:gd name="T59" fmla="*/ 278 h 431"/>
              <a:gd name="T60" fmla="*/ 572 w 606"/>
              <a:gd name="T61" fmla="*/ 260 h 431"/>
              <a:gd name="T62" fmla="*/ 558 w 606"/>
              <a:gd name="T63" fmla="*/ 283 h 431"/>
              <a:gd name="T64" fmla="*/ 561 w 606"/>
              <a:gd name="T65" fmla="*/ 347 h 431"/>
              <a:gd name="T66" fmla="*/ 519 w 606"/>
              <a:gd name="T67" fmla="*/ 353 h 431"/>
              <a:gd name="T68" fmla="*/ 463 w 606"/>
              <a:gd name="T69" fmla="*/ 351 h 431"/>
              <a:gd name="T70" fmla="*/ 351 w 606"/>
              <a:gd name="T71" fmla="*/ 414 h 431"/>
              <a:gd name="T72" fmla="*/ 305 w 606"/>
              <a:gd name="T73" fmla="*/ 415 h 431"/>
              <a:gd name="T74" fmla="*/ 246 w 606"/>
              <a:gd name="T75" fmla="*/ 422 h 431"/>
              <a:gd name="T76" fmla="*/ 204 w 606"/>
              <a:gd name="T77" fmla="*/ 412 h 431"/>
              <a:gd name="T78" fmla="*/ 180 w 606"/>
              <a:gd name="T79" fmla="*/ 390 h 431"/>
              <a:gd name="T80" fmla="*/ 172 w 606"/>
              <a:gd name="T81" fmla="*/ 367 h 431"/>
              <a:gd name="T82" fmla="*/ 142 w 606"/>
              <a:gd name="T83" fmla="*/ 377 h 431"/>
              <a:gd name="T84" fmla="*/ 105 w 606"/>
              <a:gd name="T85" fmla="*/ 357 h 431"/>
              <a:gd name="T86" fmla="*/ 97 w 606"/>
              <a:gd name="T87" fmla="*/ 322 h 431"/>
              <a:gd name="T88" fmla="*/ 49 w 606"/>
              <a:gd name="T89" fmla="*/ 294 h 431"/>
              <a:gd name="T90" fmla="*/ 23 w 606"/>
              <a:gd name="T91" fmla="*/ 264 h 431"/>
              <a:gd name="T92" fmla="*/ 19 w 606"/>
              <a:gd name="T93" fmla="*/ 245 h 431"/>
              <a:gd name="T94" fmla="*/ 64 w 606"/>
              <a:gd name="T95" fmla="*/ 227 h 431"/>
              <a:gd name="T96" fmla="*/ 75 w 606"/>
              <a:gd name="T97" fmla="*/ 182 h 431"/>
              <a:gd name="T98" fmla="*/ 99 w 606"/>
              <a:gd name="T99" fmla="*/ 117 h 431"/>
              <a:gd name="T100" fmla="*/ 147 w 606"/>
              <a:gd name="T101" fmla="*/ 64 h 431"/>
              <a:gd name="T102" fmla="*/ 225 w 606"/>
              <a:gd name="T103" fmla="*/ 60 h 431"/>
              <a:gd name="T104" fmla="*/ 287 w 606"/>
              <a:gd name="T105" fmla="*/ 54 h 431"/>
              <a:gd name="T106" fmla="*/ 395 w 606"/>
              <a:gd name="T107" fmla="*/ 24 h 431"/>
              <a:gd name="T108" fmla="*/ 473 w 606"/>
              <a:gd name="T109" fmla="*/ 106 h 431"/>
              <a:gd name="T110" fmla="*/ 485 w 606"/>
              <a:gd name="T111" fmla="*/ 163 h 431"/>
              <a:gd name="T112" fmla="*/ 513 w 606"/>
              <a:gd name="T113" fmla="*/ 231 h 431"/>
              <a:gd name="T114" fmla="*/ 580 w 606"/>
              <a:gd name="T115" fmla="*/ 211 h 431"/>
              <a:gd name="T116" fmla="*/ 572 w 606"/>
              <a:gd name="T117" fmla="*/ 282 h 431"/>
              <a:gd name="T118" fmla="*/ 568 w 606"/>
              <a:gd name="T119" fmla="*/ 284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6" h="431">
                <a:moveTo>
                  <a:pt x="602" y="225"/>
                </a:moveTo>
                <a:cubicBezTo>
                  <a:pt x="603" y="224"/>
                  <a:pt x="603" y="224"/>
                  <a:pt x="603" y="224"/>
                </a:cubicBezTo>
                <a:cubicBezTo>
                  <a:pt x="603" y="224"/>
                  <a:pt x="602" y="221"/>
                  <a:pt x="598" y="217"/>
                </a:cubicBezTo>
                <a:cubicBezTo>
                  <a:pt x="595" y="214"/>
                  <a:pt x="589" y="210"/>
                  <a:pt x="582" y="209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1" y="209"/>
                  <a:pt x="581" y="208"/>
                  <a:pt x="580" y="208"/>
                </a:cubicBezTo>
                <a:cubicBezTo>
                  <a:pt x="577" y="209"/>
                  <a:pt x="573" y="210"/>
                  <a:pt x="570" y="212"/>
                </a:cubicBezTo>
                <a:cubicBezTo>
                  <a:pt x="560" y="217"/>
                  <a:pt x="552" y="228"/>
                  <a:pt x="552" y="228"/>
                </a:cubicBezTo>
                <a:cubicBezTo>
                  <a:pt x="553" y="229"/>
                  <a:pt x="553" y="229"/>
                  <a:pt x="553" y="229"/>
                </a:cubicBezTo>
                <a:cubicBezTo>
                  <a:pt x="553" y="227"/>
                  <a:pt x="553" y="227"/>
                  <a:pt x="553" y="227"/>
                </a:cubicBezTo>
                <a:cubicBezTo>
                  <a:pt x="546" y="227"/>
                  <a:pt x="546" y="227"/>
                  <a:pt x="546" y="227"/>
                </a:cubicBezTo>
                <a:cubicBezTo>
                  <a:pt x="545" y="227"/>
                  <a:pt x="545" y="227"/>
                  <a:pt x="545" y="227"/>
                </a:cubicBezTo>
                <a:cubicBezTo>
                  <a:pt x="545" y="229"/>
                  <a:pt x="545" y="229"/>
                  <a:pt x="545" y="229"/>
                </a:cubicBezTo>
                <a:cubicBezTo>
                  <a:pt x="545" y="238"/>
                  <a:pt x="545" y="238"/>
                  <a:pt x="545" y="238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7"/>
                  <a:pt x="545" y="237"/>
                  <a:pt x="544" y="237"/>
                </a:cubicBezTo>
                <a:cubicBezTo>
                  <a:pt x="541" y="237"/>
                  <a:pt x="536" y="237"/>
                  <a:pt x="526" y="234"/>
                </a:cubicBezTo>
                <a:cubicBezTo>
                  <a:pt x="526" y="234"/>
                  <a:pt x="526" y="234"/>
                  <a:pt x="526" y="234"/>
                </a:cubicBezTo>
                <a:cubicBezTo>
                  <a:pt x="526" y="234"/>
                  <a:pt x="526" y="234"/>
                  <a:pt x="526" y="234"/>
                </a:cubicBezTo>
                <a:cubicBezTo>
                  <a:pt x="520" y="233"/>
                  <a:pt x="517" y="231"/>
                  <a:pt x="516" y="229"/>
                </a:cubicBezTo>
                <a:cubicBezTo>
                  <a:pt x="514" y="228"/>
                  <a:pt x="514" y="226"/>
                  <a:pt x="514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3" y="225"/>
                  <a:pt x="513" y="225"/>
                  <a:pt x="513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3" y="225"/>
                  <a:pt x="513" y="225"/>
                  <a:pt x="513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4" y="224"/>
                  <a:pt x="514" y="224"/>
                  <a:pt x="514" y="224"/>
                </a:cubicBezTo>
                <a:cubicBezTo>
                  <a:pt x="513" y="224"/>
                  <a:pt x="513" y="224"/>
                  <a:pt x="513" y="224"/>
                </a:cubicBezTo>
                <a:cubicBezTo>
                  <a:pt x="497" y="217"/>
                  <a:pt x="497" y="217"/>
                  <a:pt x="497" y="217"/>
                </a:cubicBezTo>
                <a:cubicBezTo>
                  <a:pt x="496" y="218"/>
                  <a:pt x="496" y="218"/>
                  <a:pt x="496" y="218"/>
                </a:cubicBezTo>
                <a:cubicBezTo>
                  <a:pt x="498" y="219"/>
                  <a:pt x="498" y="219"/>
                  <a:pt x="498" y="219"/>
                </a:cubicBezTo>
                <a:cubicBezTo>
                  <a:pt x="502" y="211"/>
                  <a:pt x="502" y="211"/>
                  <a:pt x="502" y="211"/>
                </a:cubicBezTo>
                <a:cubicBezTo>
                  <a:pt x="502" y="210"/>
                  <a:pt x="502" y="210"/>
                  <a:pt x="502" y="210"/>
                </a:cubicBezTo>
                <a:cubicBezTo>
                  <a:pt x="502" y="210"/>
                  <a:pt x="502" y="210"/>
                  <a:pt x="502" y="210"/>
                </a:cubicBezTo>
                <a:cubicBezTo>
                  <a:pt x="497" y="196"/>
                  <a:pt x="495" y="189"/>
                  <a:pt x="493" y="186"/>
                </a:cubicBezTo>
                <a:cubicBezTo>
                  <a:pt x="492" y="183"/>
                  <a:pt x="492" y="183"/>
                  <a:pt x="492" y="183"/>
                </a:cubicBezTo>
                <a:cubicBezTo>
                  <a:pt x="491" y="183"/>
                  <a:pt x="491" y="183"/>
                  <a:pt x="491" y="183"/>
                </a:cubicBezTo>
                <a:cubicBezTo>
                  <a:pt x="492" y="183"/>
                  <a:pt x="492" y="183"/>
                  <a:pt x="492" y="183"/>
                </a:cubicBezTo>
                <a:cubicBezTo>
                  <a:pt x="490" y="171"/>
                  <a:pt x="488" y="165"/>
                  <a:pt x="488" y="163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85" y="160"/>
                  <a:pt x="485" y="160"/>
                  <a:pt x="485" y="160"/>
                </a:cubicBezTo>
                <a:cubicBezTo>
                  <a:pt x="486" y="161"/>
                  <a:pt x="486" y="161"/>
                  <a:pt x="486" y="161"/>
                </a:cubicBezTo>
                <a:cubicBezTo>
                  <a:pt x="492" y="157"/>
                  <a:pt x="492" y="157"/>
                  <a:pt x="492" y="157"/>
                </a:cubicBezTo>
                <a:cubicBezTo>
                  <a:pt x="492" y="157"/>
                  <a:pt x="492" y="157"/>
                  <a:pt x="492" y="157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156"/>
                  <a:pt x="492" y="137"/>
                  <a:pt x="491" y="126"/>
                </a:cubicBezTo>
                <a:cubicBezTo>
                  <a:pt x="491" y="126"/>
                  <a:pt x="491" y="126"/>
                  <a:pt x="491" y="126"/>
                </a:cubicBezTo>
                <a:cubicBezTo>
                  <a:pt x="491" y="126"/>
                  <a:pt x="491" y="126"/>
                  <a:pt x="491" y="126"/>
                </a:cubicBezTo>
                <a:cubicBezTo>
                  <a:pt x="490" y="119"/>
                  <a:pt x="486" y="115"/>
                  <a:pt x="483" y="113"/>
                </a:cubicBezTo>
                <a:cubicBezTo>
                  <a:pt x="479" y="111"/>
                  <a:pt x="477" y="110"/>
                  <a:pt x="476" y="110"/>
                </a:cubicBezTo>
                <a:cubicBezTo>
                  <a:pt x="476" y="111"/>
                  <a:pt x="476" y="111"/>
                  <a:pt x="476" y="111"/>
                </a:cubicBezTo>
                <a:cubicBezTo>
                  <a:pt x="478" y="111"/>
                  <a:pt x="478" y="111"/>
                  <a:pt x="478" y="111"/>
                </a:cubicBezTo>
                <a:cubicBezTo>
                  <a:pt x="478" y="111"/>
                  <a:pt x="476" y="102"/>
                  <a:pt x="472" y="94"/>
                </a:cubicBezTo>
                <a:cubicBezTo>
                  <a:pt x="471" y="95"/>
                  <a:pt x="471" y="95"/>
                  <a:pt x="471" y="95"/>
                </a:cubicBezTo>
                <a:cubicBezTo>
                  <a:pt x="472" y="95"/>
                  <a:pt x="472" y="95"/>
                  <a:pt x="472" y="95"/>
                </a:cubicBezTo>
                <a:cubicBezTo>
                  <a:pt x="472" y="93"/>
                  <a:pt x="470" y="91"/>
                  <a:pt x="468" y="90"/>
                </a:cubicBezTo>
                <a:cubicBezTo>
                  <a:pt x="465" y="89"/>
                  <a:pt x="461" y="88"/>
                  <a:pt x="458" y="87"/>
                </a:cubicBezTo>
                <a:cubicBezTo>
                  <a:pt x="454" y="86"/>
                  <a:pt x="452" y="86"/>
                  <a:pt x="452" y="86"/>
                </a:cubicBezTo>
                <a:cubicBezTo>
                  <a:pt x="452" y="87"/>
                  <a:pt x="452" y="87"/>
                  <a:pt x="452" y="87"/>
                </a:cubicBezTo>
                <a:cubicBezTo>
                  <a:pt x="453" y="86"/>
                  <a:pt x="453" y="86"/>
                  <a:pt x="453" y="86"/>
                </a:cubicBezTo>
                <a:cubicBezTo>
                  <a:pt x="453" y="86"/>
                  <a:pt x="431" y="61"/>
                  <a:pt x="423" y="52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419" y="49"/>
                  <a:pt x="415" y="47"/>
                  <a:pt x="411" y="43"/>
                </a:cubicBezTo>
                <a:cubicBezTo>
                  <a:pt x="407" y="39"/>
                  <a:pt x="403" y="33"/>
                  <a:pt x="398" y="23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8" y="23"/>
                  <a:pt x="398" y="23"/>
                  <a:pt x="398" y="23"/>
                </a:cubicBezTo>
                <a:cubicBezTo>
                  <a:pt x="393" y="13"/>
                  <a:pt x="386" y="8"/>
                  <a:pt x="380" y="4"/>
                </a:cubicBezTo>
                <a:cubicBezTo>
                  <a:pt x="373" y="1"/>
                  <a:pt x="368" y="1"/>
                  <a:pt x="368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7" y="0"/>
                  <a:pt x="366" y="0"/>
                  <a:pt x="365" y="0"/>
                </a:cubicBezTo>
                <a:cubicBezTo>
                  <a:pt x="359" y="0"/>
                  <a:pt x="354" y="2"/>
                  <a:pt x="351" y="5"/>
                </a:cubicBezTo>
                <a:cubicBezTo>
                  <a:pt x="345" y="10"/>
                  <a:pt x="341" y="16"/>
                  <a:pt x="339" y="22"/>
                </a:cubicBezTo>
                <a:cubicBezTo>
                  <a:pt x="336" y="27"/>
                  <a:pt x="335" y="31"/>
                  <a:pt x="335" y="31"/>
                </a:cubicBezTo>
                <a:cubicBezTo>
                  <a:pt x="337" y="32"/>
                  <a:pt x="337" y="32"/>
                  <a:pt x="337" y="32"/>
                </a:cubicBezTo>
                <a:cubicBezTo>
                  <a:pt x="336" y="30"/>
                  <a:pt x="336" y="30"/>
                  <a:pt x="336" y="30"/>
                </a:cubicBezTo>
                <a:cubicBezTo>
                  <a:pt x="336" y="30"/>
                  <a:pt x="335" y="31"/>
                  <a:pt x="332" y="32"/>
                </a:cubicBezTo>
                <a:cubicBezTo>
                  <a:pt x="325" y="36"/>
                  <a:pt x="308" y="44"/>
                  <a:pt x="293" y="48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3" y="48"/>
                  <a:pt x="293" y="48"/>
                  <a:pt x="293" y="48"/>
                </a:cubicBezTo>
                <a:cubicBezTo>
                  <a:pt x="288" y="49"/>
                  <a:pt x="284" y="51"/>
                  <a:pt x="282" y="53"/>
                </a:cubicBezTo>
                <a:cubicBezTo>
                  <a:pt x="281" y="54"/>
                  <a:pt x="280" y="56"/>
                  <a:pt x="280" y="58"/>
                </a:cubicBezTo>
                <a:cubicBezTo>
                  <a:pt x="280" y="60"/>
                  <a:pt x="280" y="62"/>
                  <a:pt x="280" y="63"/>
                </a:cubicBezTo>
                <a:cubicBezTo>
                  <a:pt x="279" y="64"/>
                  <a:pt x="279" y="65"/>
                  <a:pt x="279" y="65"/>
                </a:cubicBezTo>
                <a:cubicBezTo>
                  <a:pt x="278" y="66"/>
                  <a:pt x="277" y="66"/>
                  <a:pt x="276" y="67"/>
                </a:cubicBezTo>
                <a:cubicBezTo>
                  <a:pt x="276" y="68"/>
                  <a:pt x="276" y="68"/>
                  <a:pt x="276" y="68"/>
                </a:cubicBezTo>
                <a:cubicBezTo>
                  <a:pt x="276" y="67"/>
                  <a:pt x="276" y="67"/>
                  <a:pt x="276" y="67"/>
                </a:cubicBezTo>
                <a:cubicBezTo>
                  <a:pt x="275" y="67"/>
                  <a:pt x="274" y="67"/>
                  <a:pt x="273" y="67"/>
                </a:cubicBezTo>
                <a:cubicBezTo>
                  <a:pt x="268" y="67"/>
                  <a:pt x="262" y="63"/>
                  <a:pt x="257" y="60"/>
                </a:cubicBezTo>
                <a:cubicBezTo>
                  <a:pt x="254" y="58"/>
                  <a:pt x="252" y="56"/>
                  <a:pt x="250" y="54"/>
                </a:cubicBezTo>
                <a:cubicBezTo>
                  <a:pt x="248" y="52"/>
                  <a:pt x="246" y="51"/>
                  <a:pt x="244" y="51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44" y="51"/>
                  <a:pt x="244" y="51"/>
                  <a:pt x="244" y="51"/>
                </a:cubicBezTo>
                <a:cubicBezTo>
                  <a:pt x="243" y="50"/>
                  <a:pt x="242" y="50"/>
                  <a:pt x="241" y="50"/>
                </a:cubicBezTo>
                <a:cubicBezTo>
                  <a:pt x="237" y="50"/>
                  <a:pt x="233" y="52"/>
                  <a:pt x="230" y="54"/>
                </a:cubicBezTo>
                <a:cubicBezTo>
                  <a:pt x="226" y="56"/>
                  <a:pt x="224" y="58"/>
                  <a:pt x="224" y="58"/>
                </a:cubicBezTo>
                <a:cubicBezTo>
                  <a:pt x="225" y="59"/>
                  <a:pt x="225" y="59"/>
                  <a:pt x="225" y="59"/>
                </a:cubicBezTo>
                <a:cubicBezTo>
                  <a:pt x="225" y="57"/>
                  <a:pt x="225" y="57"/>
                  <a:pt x="225" y="57"/>
                </a:cubicBezTo>
                <a:cubicBezTo>
                  <a:pt x="225" y="57"/>
                  <a:pt x="194" y="59"/>
                  <a:pt x="177" y="60"/>
                </a:cubicBezTo>
                <a:cubicBezTo>
                  <a:pt x="177" y="60"/>
                  <a:pt x="177" y="60"/>
                  <a:pt x="177" y="60"/>
                </a:cubicBezTo>
                <a:cubicBezTo>
                  <a:pt x="177" y="60"/>
                  <a:pt x="176" y="60"/>
                  <a:pt x="175" y="60"/>
                </a:cubicBezTo>
                <a:cubicBezTo>
                  <a:pt x="172" y="60"/>
                  <a:pt x="170" y="59"/>
                  <a:pt x="169" y="58"/>
                </a:cubicBezTo>
                <a:cubicBezTo>
                  <a:pt x="167" y="57"/>
                  <a:pt x="166" y="55"/>
                  <a:pt x="165" y="53"/>
                </a:cubicBezTo>
                <a:cubicBezTo>
                  <a:pt x="165" y="51"/>
                  <a:pt x="164" y="50"/>
                  <a:pt x="163" y="49"/>
                </a:cubicBezTo>
                <a:cubicBezTo>
                  <a:pt x="162" y="48"/>
                  <a:pt x="161" y="48"/>
                  <a:pt x="159" y="48"/>
                </a:cubicBezTo>
                <a:cubicBezTo>
                  <a:pt x="157" y="48"/>
                  <a:pt x="156" y="48"/>
                  <a:pt x="155" y="50"/>
                </a:cubicBezTo>
                <a:cubicBezTo>
                  <a:pt x="153" y="51"/>
                  <a:pt x="152" y="53"/>
                  <a:pt x="152" y="55"/>
                </a:cubicBezTo>
                <a:cubicBezTo>
                  <a:pt x="152" y="57"/>
                  <a:pt x="152" y="60"/>
                  <a:pt x="152" y="61"/>
                </a:cubicBezTo>
                <a:cubicBezTo>
                  <a:pt x="152" y="63"/>
                  <a:pt x="152" y="64"/>
                  <a:pt x="152" y="64"/>
                </a:cubicBezTo>
                <a:cubicBezTo>
                  <a:pt x="153" y="64"/>
                  <a:pt x="153" y="64"/>
                  <a:pt x="153" y="64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48" y="61"/>
                  <a:pt x="148" y="61"/>
                  <a:pt x="148" y="61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9"/>
                  <a:pt x="116" y="89"/>
                  <a:pt x="116" y="89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8" y="127"/>
                  <a:pt x="98" y="127"/>
                  <a:pt x="98" y="127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8" y="125"/>
                  <a:pt x="98" y="125"/>
                  <a:pt x="98" y="125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1" y="168"/>
                  <a:pt x="81" y="168"/>
                  <a:pt x="81" y="168"/>
                </a:cubicBezTo>
                <a:cubicBezTo>
                  <a:pt x="83" y="168"/>
                  <a:pt x="83" y="168"/>
                  <a:pt x="83" y="168"/>
                </a:cubicBezTo>
                <a:cubicBezTo>
                  <a:pt x="82" y="167"/>
                  <a:pt x="82" y="167"/>
                  <a:pt x="82" y="167"/>
                </a:cubicBezTo>
                <a:cubicBezTo>
                  <a:pt x="74" y="181"/>
                  <a:pt x="74" y="181"/>
                  <a:pt x="74" y="181"/>
                </a:cubicBezTo>
                <a:cubicBezTo>
                  <a:pt x="73" y="182"/>
                  <a:pt x="73" y="182"/>
                  <a:pt x="73" y="182"/>
                </a:cubicBezTo>
                <a:cubicBezTo>
                  <a:pt x="73" y="182"/>
                  <a:pt x="73" y="182"/>
                  <a:pt x="73" y="182"/>
                </a:cubicBezTo>
                <a:cubicBezTo>
                  <a:pt x="76" y="189"/>
                  <a:pt x="76" y="189"/>
                  <a:pt x="76" y="189"/>
                </a:cubicBezTo>
                <a:cubicBezTo>
                  <a:pt x="78" y="188"/>
                  <a:pt x="78" y="188"/>
                  <a:pt x="78" y="188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68" y="198"/>
                  <a:pt x="68" y="198"/>
                  <a:pt x="68" y="198"/>
                </a:cubicBezTo>
                <a:cubicBezTo>
                  <a:pt x="69" y="199"/>
                  <a:pt x="69" y="199"/>
                  <a:pt x="69" y="199"/>
                </a:cubicBezTo>
                <a:cubicBezTo>
                  <a:pt x="69" y="198"/>
                  <a:pt x="69" y="198"/>
                  <a:pt x="69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2" y="198"/>
                  <a:pt x="62" y="198"/>
                  <a:pt x="62" y="198"/>
                </a:cubicBezTo>
                <a:cubicBezTo>
                  <a:pt x="63" y="199"/>
                  <a:pt x="63" y="199"/>
                  <a:pt x="63" y="199"/>
                </a:cubicBezTo>
                <a:cubicBezTo>
                  <a:pt x="65" y="217"/>
                  <a:pt x="65" y="217"/>
                  <a:pt x="65" y="217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6" y="216"/>
                  <a:pt x="66" y="216"/>
                  <a:pt x="66" y="216"/>
                </a:cubicBezTo>
                <a:cubicBezTo>
                  <a:pt x="60" y="220"/>
                  <a:pt x="60" y="220"/>
                  <a:pt x="60" y="220"/>
                </a:cubicBezTo>
                <a:cubicBezTo>
                  <a:pt x="60" y="220"/>
                  <a:pt x="60" y="220"/>
                  <a:pt x="60" y="220"/>
                </a:cubicBezTo>
                <a:cubicBezTo>
                  <a:pt x="60" y="221"/>
                  <a:pt x="60" y="221"/>
                  <a:pt x="60" y="221"/>
                </a:cubicBezTo>
                <a:cubicBezTo>
                  <a:pt x="60" y="221"/>
                  <a:pt x="60" y="221"/>
                  <a:pt x="60" y="221"/>
                </a:cubicBezTo>
                <a:cubicBezTo>
                  <a:pt x="60" y="222"/>
                  <a:pt x="61" y="224"/>
                  <a:pt x="61" y="227"/>
                </a:cubicBezTo>
                <a:cubicBezTo>
                  <a:pt x="61" y="229"/>
                  <a:pt x="60" y="231"/>
                  <a:pt x="59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8" y="233"/>
                  <a:pt x="58" y="233"/>
                  <a:pt x="57" y="234"/>
                </a:cubicBezTo>
                <a:cubicBezTo>
                  <a:pt x="56" y="234"/>
                  <a:pt x="55" y="234"/>
                  <a:pt x="54" y="234"/>
                </a:cubicBezTo>
                <a:cubicBezTo>
                  <a:pt x="51" y="234"/>
                  <a:pt x="47" y="233"/>
                  <a:pt x="43" y="233"/>
                </a:cubicBezTo>
                <a:cubicBezTo>
                  <a:pt x="42" y="233"/>
                  <a:pt x="41" y="233"/>
                  <a:pt x="39" y="233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7" y="233"/>
                  <a:pt x="36" y="234"/>
                  <a:pt x="35" y="236"/>
                </a:cubicBezTo>
                <a:cubicBezTo>
                  <a:pt x="34" y="238"/>
                  <a:pt x="33" y="240"/>
                  <a:pt x="33" y="242"/>
                </a:cubicBezTo>
                <a:cubicBezTo>
                  <a:pt x="32" y="243"/>
                  <a:pt x="32" y="244"/>
                  <a:pt x="32" y="244"/>
                </a:cubicBezTo>
                <a:cubicBezTo>
                  <a:pt x="32" y="245"/>
                  <a:pt x="31" y="245"/>
                  <a:pt x="31" y="245"/>
                </a:cubicBezTo>
                <a:cubicBezTo>
                  <a:pt x="32" y="247"/>
                  <a:pt x="32" y="247"/>
                  <a:pt x="32" y="247"/>
                </a:cubicBezTo>
                <a:cubicBezTo>
                  <a:pt x="31" y="245"/>
                  <a:pt x="31" y="245"/>
                  <a:pt x="31" y="245"/>
                </a:cubicBezTo>
                <a:cubicBezTo>
                  <a:pt x="31" y="245"/>
                  <a:pt x="30" y="245"/>
                  <a:pt x="29" y="245"/>
                </a:cubicBezTo>
                <a:cubicBezTo>
                  <a:pt x="27" y="245"/>
                  <a:pt x="25" y="245"/>
                  <a:pt x="23" y="244"/>
                </a:cubicBezTo>
                <a:cubicBezTo>
                  <a:pt x="22" y="244"/>
                  <a:pt x="21" y="243"/>
                  <a:pt x="21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9" y="242"/>
                  <a:pt x="19" y="242"/>
                  <a:pt x="19" y="242"/>
                </a:cubicBezTo>
                <a:cubicBezTo>
                  <a:pt x="18" y="243"/>
                  <a:pt x="18" y="243"/>
                  <a:pt x="18" y="243"/>
                </a:cubicBezTo>
                <a:cubicBezTo>
                  <a:pt x="15" y="247"/>
                  <a:pt x="15" y="247"/>
                  <a:pt x="15" y="247"/>
                </a:cubicBezTo>
                <a:cubicBezTo>
                  <a:pt x="17" y="248"/>
                  <a:pt x="17" y="248"/>
                  <a:pt x="17" y="248"/>
                </a:cubicBezTo>
                <a:cubicBezTo>
                  <a:pt x="17" y="246"/>
                  <a:pt x="17" y="246"/>
                  <a:pt x="17" y="246"/>
                </a:cubicBezTo>
                <a:cubicBezTo>
                  <a:pt x="3" y="246"/>
                  <a:pt x="3" y="246"/>
                  <a:pt x="3" y="246"/>
                </a:cubicBezTo>
                <a:cubicBezTo>
                  <a:pt x="0" y="246"/>
                  <a:pt x="0" y="246"/>
                  <a:pt x="0" y="246"/>
                </a:cubicBezTo>
                <a:cubicBezTo>
                  <a:pt x="2" y="249"/>
                  <a:pt x="2" y="249"/>
                  <a:pt x="2" y="249"/>
                </a:cubicBezTo>
                <a:cubicBezTo>
                  <a:pt x="11" y="264"/>
                  <a:pt x="11" y="264"/>
                  <a:pt x="11" y="264"/>
                </a:cubicBezTo>
                <a:cubicBezTo>
                  <a:pt x="12" y="264"/>
                  <a:pt x="12" y="264"/>
                  <a:pt x="12" y="264"/>
                </a:cubicBezTo>
                <a:cubicBezTo>
                  <a:pt x="13" y="264"/>
                  <a:pt x="13" y="264"/>
                  <a:pt x="13" y="264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19" y="261"/>
                  <a:pt x="19" y="261"/>
                  <a:pt x="19" y="261"/>
                </a:cubicBezTo>
                <a:cubicBezTo>
                  <a:pt x="18" y="262"/>
                  <a:pt x="18" y="262"/>
                  <a:pt x="18" y="262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3" y="267"/>
                  <a:pt x="23" y="267"/>
                  <a:pt x="23" y="267"/>
                </a:cubicBezTo>
                <a:cubicBezTo>
                  <a:pt x="23" y="267"/>
                  <a:pt x="23" y="267"/>
                  <a:pt x="23" y="267"/>
                </a:cubicBezTo>
                <a:cubicBezTo>
                  <a:pt x="26" y="267"/>
                  <a:pt x="26" y="267"/>
                  <a:pt x="26" y="267"/>
                </a:cubicBezTo>
                <a:cubicBezTo>
                  <a:pt x="26" y="265"/>
                  <a:pt x="26" y="265"/>
                  <a:pt x="26" y="265"/>
                </a:cubicBezTo>
                <a:cubicBezTo>
                  <a:pt x="25" y="266"/>
                  <a:pt x="25" y="266"/>
                  <a:pt x="25" y="266"/>
                </a:cubicBezTo>
                <a:cubicBezTo>
                  <a:pt x="25" y="266"/>
                  <a:pt x="25" y="269"/>
                  <a:pt x="26" y="273"/>
                </a:cubicBezTo>
                <a:cubicBezTo>
                  <a:pt x="27" y="275"/>
                  <a:pt x="27" y="277"/>
                  <a:pt x="28" y="279"/>
                </a:cubicBezTo>
                <a:cubicBezTo>
                  <a:pt x="29" y="280"/>
                  <a:pt x="29" y="280"/>
                  <a:pt x="30" y="281"/>
                </a:cubicBezTo>
                <a:cubicBezTo>
                  <a:pt x="31" y="281"/>
                  <a:pt x="32" y="282"/>
                  <a:pt x="33" y="282"/>
                </a:cubicBezTo>
                <a:cubicBezTo>
                  <a:pt x="35" y="282"/>
                  <a:pt x="38" y="281"/>
                  <a:pt x="41" y="280"/>
                </a:cubicBezTo>
                <a:cubicBezTo>
                  <a:pt x="44" y="279"/>
                  <a:pt x="46" y="278"/>
                  <a:pt x="46" y="278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44" y="276"/>
                  <a:pt x="44" y="276"/>
                  <a:pt x="44" y="276"/>
                </a:cubicBezTo>
                <a:cubicBezTo>
                  <a:pt x="40" y="291"/>
                  <a:pt x="40" y="291"/>
                  <a:pt x="40" y="291"/>
                </a:cubicBezTo>
                <a:cubicBezTo>
                  <a:pt x="39" y="292"/>
                  <a:pt x="39" y="292"/>
                  <a:pt x="39" y="292"/>
                </a:cubicBezTo>
                <a:cubicBezTo>
                  <a:pt x="40" y="292"/>
                  <a:pt x="40" y="292"/>
                  <a:pt x="40" y="292"/>
                </a:cubicBezTo>
                <a:cubicBezTo>
                  <a:pt x="47" y="296"/>
                  <a:pt x="47" y="296"/>
                  <a:pt x="47" y="296"/>
                </a:cubicBezTo>
                <a:cubicBezTo>
                  <a:pt x="48" y="295"/>
                  <a:pt x="48" y="295"/>
                  <a:pt x="48" y="295"/>
                </a:cubicBezTo>
                <a:cubicBezTo>
                  <a:pt x="47" y="294"/>
                  <a:pt x="47" y="294"/>
                  <a:pt x="47" y="294"/>
                </a:cubicBezTo>
                <a:cubicBezTo>
                  <a:pt x="42" y="301"/>
                  <a:pt x="42" y="301"/>
                  <a:pt x="42" y="301"/>
                </a:cubicBezTo>
                <a:cubicBezTo>
                  <a:pt x="42" y="302"/>
                  <a:pt x="42" y="302"/>
                  <a:pt x="42" y="302"/>
                </a:cubicBezTo>
                <a:cubicBezTo>
                  <a:pt x="43" y="303"/>
                  <a:pt x="43" y="303"/>
                  <a:pt x="43" y="303"/>
                </a:cubicBezTo>
                <a:cubicBezTo>
                  <a:pt x="63" y="318"/>
                  <a:pt x="63" y="318"/>
                  <a:pt x="63" y="318"/>
                </a:cubicBezTo>
                <a:cubicBezTo>
                  <a:pt x="64" y="318"/>
                  <a:pt x="64" y="318"/>
                  <a:pt x="64" y="318"/>
                </a:cubicBezTo>
                <a:cubicBezTo>
                  <a:pt x="65" y="318"/>
                  <a:pt x="65" y="318"/>
                  <a:pt x="65" y="318"/>
                </a:cubicBezTo>
                <a:cubicBezTo>
                  <a:pt x="71" y="315"/>
                  <a:pt x="71" y="315"/>
                  <a:pt x="71" y="315"/>
                </a:cubicBezTo>
                <a:cubicBezTo>
                  <a:pt x="71" y="314"/>
                  <a:pt x="71" y="314"/>
                  <a:pt x="71" y="314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77" y="321"/>
                  <a:pt x="77" y="321"/>
                  <a:pt x="77" y="321"/>
                </a:cubicBezTo>
                <a:cubicBezTo>
                  <a:pt x="77" y="321"/>
                  <a:pt x="77" y="321"/>
                  <a:pt x="77" y="321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80" y="320"/>
                  <a:pt x="84" y="318"/>
                  <a:pt x="88" y="318"/>
                </a:cubicBezTo>
                <a:cubicBezTo>
                  <a:pt x="90" y="318"/>
                  <a:pt x="91" y="318"/>
                  <a:pt x="92" y="319"/>
                </a:cubicBezTo>
                <a:cubicBezTo>
                  <a:pt x="93" y="320"/>
                  <a:pt x="93" y="321"/>
                  <a:pt x="94" y="322"/>
                </a:cubicBezTo>
                <a:cubicBezTo>
                  <a:pt x="95" y="322"/>
                  <a:pt x="95" y="322"/>
                  <a:pt x="95" y="322"/>
                </a:cubicBezTo>
                <a:cubicBezTo>
                  <a:pt x="94" y="322"/>
                  <a:pt x="94" y="322"/>
                  <a:pt x="94" y="322"/>
                </a:cubicBezTo>
                <a:cubicBezTo>
                  <a:pt x="94" y="327"/>
                  <a:pt x="92" y="332"/>
                  <a:pt x="90" y="336"/>
                </a:cubicBezTo>
                <a:cubicBezTo>
                  <a:pt x="90" y="338"/>
                  <a:pt x="89" y="339"/>
                  <a:pt x="88" y="340"/>
                </a:cubicBezTo>
                <a:cubicBezTo>
                  <a:pt x="88" y="341"/>
                  <a:pt x="88" y="341"/>
                  <a:pt x="87" y="341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86" y="343"/>
                  <a:pt x="86" y="343"/>
                  <a:pt x="86" y="343"/>
                </a:cubicBezTo>
                <a:cubicBezTo>
                  <a:pt x="88" y="344"/>
                  <a:pt x="88" y="344"/>
                  <a:pt x="88" y="344"/>
                </a:cubicBezTo>
                <a:cubicBezTo>
                  <a:pt x="100" y="347"/>
                  <a:pt x="100" y="347"/>
                  <a:pt x="100" y="347"/>
                </a:cubicBezTo>
                <a:cubicBezTo>
                  <a:pt x="100" y="345"/>
                  <a:pt x="100" y="345"/>
                  <a:pt x="100" y="345"/>
                </a:cubicBezTo>
                <a:cubicBezTo>
                  <a:pt x="99" y="345"/>
                  <a:pt x="99" y="345"/>
                  <a:pt x="99" y="345"/>
                </a:cubicBezTo>
                <a:cubicBezTo>
                  <a:pt x="98" y="350"/>
                  <a:pt x="98" y="350"/>
                  <a:pt x="98" y="350"/>
                </a:cubicBezTo>
                <a:cubicBezTo>
                  <a:pt x="99" y="351"/>
                  <a:pt x="99" y="351"/>
                  <a:pt x="99" y="351"/>
                </a:cubicBezTo>
                <a:cubicBezTo>
                  <a:pt x="99" y="349"/>
                  <a:pt x="99" y="349"/>
                  <a:pt x="99" y="349"/>
                </a:cubicBezTo>
                <a:cubicBezTo>
                  <a:pt x="88" y="353"/>
                  <a:pt x="88" y="353"/>
                  <a:pt x="88" y="353"/>
                </a:cubicBezTo>
                <a:cubicBezTo>
                  <a:pt x="83" y="355"/>
                  <a:pt x="83" y="355"/>
                  <a:pt x="83" y="355"/>
                </a:cubicBezTo>
                <a:cubicBezTo>
                  <a:pt x="88" y="356"/>
                  <a:pt x="88" y="356"/>
                  <a:pt x="88" y="356"/>
                </a:cubicBezTo>
                <a:cubicBezTo>
                  <a:pt x="88" y="356"/>
                  <a:pt x="91" y="357"/>
                  <a:pt x="95" y="358"/>
                </a:cubicBezTo>
                <a:cubicBezTo>
                  <a:pt x="98" y="358"/>
                  <a:pt x="102" y="359"/>
                  <a:pt x="104" y="360"/>
                </a:cubicBezTo>
                <a:cubicBezTo>
                  <a:pt x="105" y="359"/>
                  <a:pt x="105" y="359"/>
                  <a:pt x="105" y="359"/>
                </a:cubicBezTo>
                <a:cubicBezTo>
                  <a:pt x="104" y="360"/>
                  <a:pt x="104" y="360"/>
                  <a:pt x="104" y="360"/>
                </a:cubicBezTo>
                <a:cubicBezTo>
                  <a:pt x="104" y="360"/>
                  <a:pt x="105" y="361"/>
                  <a:pt x="105" y="361"/>
                </a:cubicBezTo>
                <a:cubicBezTo>
                  <a:pt x="108" y="364"/>
                  <a:pt x="110" y="368"/>
                  <a:pt x="115" y="370"/>
                </a:cubicBezTo>
                <a:cubicBezTo>
                  <a:pt x="115" y="368"/>
                  <a:pt x="115" y="368"/>
                  <a:pt x="115" y="368"/>
                </a:cubicBezTo>
                <a:cubicBezTo>
                  <a:pt x="115" y="370"/>
                  <a:pt x="115" y="370"/>
                  <a:pt x="115" y="370"/>
                </a:cubicBezTo>
                <a:cubicBezTo>
                  <a:pt x="116" y="370"/>
                  <a:pt x="117" y="370"/>
                  <a:pt x="118" y="370"/>
                </a:cubicBezTo>
                <a:cubicBezTo>
                  <a:pt x="121" y="370"/>
                  <a:pt x="123" y="369"/>
                  <a:pt x="125" y="368"/>
                </a:cubicBezTo>
                <a:cubicBezTo>
                  <a:pt x="127" y="367"/>
                  <a:pt x="128" y="366"/>
                  <a:pt x="129" y="366"/>
                </a:cubicBezTo>
                <a:cubicBezTo>
                  <a:pt x="130" y="366"/>
                  <a:pt x="130" y="366"/>
                  <a:pt x="131" y="366"/>
                </a:cubicBezTo>
                <a:cubicBezTo>
                  <a:pt x="131" y="367"/>
                  <a:pt x="131" y="367"/>
                  <a:pt x="131" y="367"/>
                </a:cubicBezTo>
                <a:cubicBezTo>
                  <a:pt x="131" y="367"/>
                  <a:pt x="131" y="367"/>
                  <a:pt x="131" y="367"/>
                </a:cubicBezTo>
                <a:cubicBezTo>
                  <a:pt x="132" y="367"/>
                  <a:pt x="133" y="368"/>
                  <a:pt x="133" y="369"/>
                </a:cubicBezTo>
                <a:cubicBezTo>
                  <a:pt x="134" y="371"/>
                  <a:pt x="135" y="374"/>
                  <a:pt x="136" y="376"/>
                </a:cubicBezTo>
                <a:cubicBezTo>
                  <a:pt x="137" y="377"/>
                  <a:pt x="137" y="378"/>
                  <a:pt x="138" y="379"/>
                </a:cubicBezTo>
                <a:cubicBezTo>
                  <a:pt x="139" y="380"/>
                  <a:pt x="140" y="381"/>
                  <a:pt x="142" y="381"/>
                </a:cubicBezTo>
                <a:cubicBezTo>
                  <a:pt x="142" y="381"/>
                  <a:pt x="142" y="380"/>
                  <a:pt x="143" y="380"/>
                </a:cubicBezTo>
                <a:cubicBezTo>
                  <a:pt x="142" y="379"/>
                  <a:pt x="142" y="379"/>
                  <a:pt x="142" y="379"/>
                </a:cubicBezTo>
                <a:cubicBezTo>
                  <a:pt x="142" y="380"/>
                  <a:pt x="142" y="380"/>
                  <a:pt x="142" y="380"/>
                </a:cubicBezTo>
                <a:cubicBezTo>
                  <a:pt x="144" y="380"/>
                  <a:pt x="145" y="380"/>
                  <a:pt x="145" y="379"/>
                </a:cubicBezTo>
                <a:cubicBezTo>
                  <a:pt x="147" y="377"/>
                  <a:pt x="147" y="375"/>
                  <a:pt x="148" y="373"/>
                </a:cubicBezTo>
                <a:cubicBezTo>
                  <a:pt x="150" y="369"/>
                  <a:pt x="151" y="365"/>
                  <a:pt x="153" y="361"/>
                </a:cubicBezTo>
                <a:cubicBezTo>
                  <a:pt x="154" y="360"/>
                  <a:pt x="155" y="358"/>
                  <a:pt x="156" y="357"/>
                </a:cubicBezTo>
                <a:cubicBezTo>
                  <a:pt x="157" y="357"/>
                  <a:pt x="157" y="356"/>
                  <a:pt x="159" y="356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58" y="356"/>
                  <a:pt x="158" y="356"/>
                  <a:pt x="158" y="356"/>
                </a:cubicBezTo>
                <a:cubicBezTo>
                  <a:pt x="164" y="357"/>
                  <a:pt x="169" y="360"/>
                  <a:pt x="173" y="362"/>
                </a:cubicBezTo>
                <a:cubicBezTo>
                  <a:pt x="174" y="363"/>
                  <a:pt x="176" y="364"/>
                  <a:pt x="177" y="364"/>
                </a:cubicBezTo>
                <a:cubicBezTo>
                  <a:pt x="177" y="365"/>
                  <a:pt x="177" y="365"/>
                  <a:pt x="178" y="365"/>
                </a:cubicBezTo>
                <a:cubicBezTo>
                  <a:pt x="178" y="365"/>
                  <a:pt x="178" y="365"/>
                  <a:pt x="178" y="365"/>
                </a:cubicBezTo>
                <a:cubicBezTo>
                  <a:pt x="179" y="364"/>
                  <a:pt x="179" y="364"/>
                  <a:pt x="179" y="364"/>
                </a:cubicBezTo>
                <a:cubicBezTo>
                  <a:pt x="177" y="364"/>
                  <a:pt x="177" y="364"/>
                  <a:pt x="177" y="364"/>
                </a:cubicBezTo>
                <a:cubicBezTo>
                  <a:pt x="176" y="369"/>
                  <a:pt x="176" y="369"/>
                  <a:pt x="176" y="369"/>
                </a:cubicBezTo>
                <a:cubicBezTo>
                  <a:pt x="177" y="369"/>
                  <a:pt x="177" y="369"/>
                  <a:pt x="177" y="369"/>
                </a:cubicBezTo>
                <a:cubicBezTo>
                  <a:pt x="178" y="368"/>
                  <a:pt x="178" y="368"/>
                  <a:pt x="178" y="368"/>
                </a:cubicBezTo>
                <a:cubicBezTo>
                  <a:pt x="173" y="365"/>
                  <a:pt x="173" y="365"/>
                  <a:pt x="173" y="365"/>
                </a:cubicBezTo>
                <a:cubicBezTo>
                  <a:pt x="171" y="365"/>
                  <a:pt x="171" y="365"/>
                  <a:pt x="171" y="365"/>
                </a:cubicBezTo>
                <a:cubicBezTo>
                  <a:pt x="171" y="366"/>
                  <a:pt x="171" y="366"/>
                  <a:pt x="171" y="366"/>
                </a:cubicBezTo>
                <a:cubicBezTo>
                  <a:pt x="168" y="374"/>
                  <a:pt x="168" y="374"/>
                  <a:pt x="168" y="374"/>
                </a:cubicBezTo>
                <a:cubicBezTo>
                  <a:pt x="169" y="375"/>
                  <a:pt x="169" y="375"/>
                  <a:pt x="169" y="375"/>
                </a:cubicBezTo>
                <a:cubicBezTo>
                  <a:pt x="169" y="373"/>
                  <a:pt x="169" y="373"/>
                  <a:pt x="169" y="373"/>
                </a:cubicBezTo>
                <a:cubicBezTo>
                  <a:pt x="165" y="373"/>
                  <a:pt x="165" y="373"/>
                  <a:pt x="165" y="373"/>
                </a:cubicBezTo>
                <a:cubicBezTo>
                  <a:pt x="163" y="373"/>
                  <a:pt x="163" y="373"/>
                  <a:pt x="163" y="373"/>
                </a:cubicBezTo>
                <a:cubicBezTo>
                  <a:pt x="164" y="375"/>
                  <a:pt x="164" y="375"/>
                  <a:pt x="164" y="375"/>
                </a:cubicBezTo>
                <a:cubicBezTo>
                  <a:pt x="168" y="391"/>
                  <a:pt x="168" y="391"/>
                  <a:pt x="168" y="391"/>
                </a:cubicBezTo>
                <a:cubicBezTo>
                  <a:pt x="168" y="394"/>
                  <a:pt x="168" y="394"/>
                  <a:pt x="168" y="394"/>
                </a:cubicBezTo>
                <a:cubicBezTo>
                  <a:pt x="170" y="392"/>
                  <a:pt x="170" y="392"/>
                  <a:pt x="170" y="392"/>
                </a:cubicBezTo>
                <a:cubicBezTo>
                  <a:pt x="170" y="392"/>
                  <a:pt x="170" y="392"/>
                  <a:pt x="170" y="392"/>
                </a:cubicBezTo>
                <a:cubicBezTo>
                  <a:pt x="171" y="392"/>
                  <a:pt x="172" y="391"/>
                  <a:pt x="173" y="391"/>
                </a:cubicBezTo>
                <a:cubicBezTo>
                  <a:pt x="174" y="391"/>
                  <a:pt x="175" y="390"/>
                  <a:pt x="176" y="390"/>
                </a:cubicBezTo>
                <a:cubicBezTo>
                  <a:pt x="176" y="390"/>
                  <a:pt x="177" y="390"/>
                  <a:pt x="177" y="390"/>
                </a:cubicBezTo>
                <a:cubicBezTo>
                  <a:pt x="177" y="391"/>
                  <a:pt x="177" y="391"/>
                  <a:pt x="177" y="391"/>
                </a:cubicBezTo>
                <a:cubicBezTo>
                  <a:pt x="177" y="392"/>
                  <a:pt x="177" y="392"/>
                  <a:pt x="177" y="392"/>
                </a:cubicBezTo>
                <a:cubicBezTo>
                  <a:pt x="178" y="392"/>
                  <a:pt x="178" y="392"/>
                  <a:pt x="178" y="392"/>
                </a:cubicBezTo>
                <a:cubicBezTo>
                  <a:pt x="178" y="393"/>
                  <a:pt x="178" y="393"/>
                  <a:pt x="178" y="393"/>
                </a:cubicBezTo>
                <a:cubicBezTo>
                  <a:pt x="178" y="393"/>
                  <a:pt x="177" y="395"/>
                  <a:pt x="176" y="395"/>
                </a:cubicBezTo>
                <a:cubicBezTo>
                  <a:pt x="175" y="397"/>
                  <a:pt x="175" y="397"/>
                  <a:pt x="175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80" y="399"/>
                  <a:pt x="183" y="401"/>
                  <a:pt x="186" y="402"/>
                </a:cubicBezTo>
                <a:cubicBezTo>
                  <a:pt x="188" y="403"/>
                  <a:pt x="189" y="404"/>
                  <a:pt x="190" y="404"/>
                </a:cubicBezTo>
                <a:cubicBezTo>
                  <a:pt x="192" y="404"/>
                  <a:pt x="193" y="405"/>
                  <a:pt x="194" y="405"/>
                </a:cubicBezTo>
                <a:cubicBezTo>
                  <a:pt x="194" y="403"/>
                  <a:pt x="194" y="403"/>
                  <a:pt x="194" y="403"/>
                </a:cubicBezTo>
                <a:cubicBezTo>
                  <a:pt x="193" y="405"/>
                  <a:pt x="193" y="405"/>
                  <a:pt x="193" y="405"/>
                </a:cubicBezTo>
                <a:cubicBezTo>
                  <a:pt x="195" y="405"/>
                  <a:pt x="197" y="405"/>
                  <a:pt x="198" y="405"/>
                </a:cubicBezTo>
                <a:cubicBezTo>
                  <a:pt x="199" y="405"/>
                  <a:pt x="199" y="405"/>
                  <a:pt x="199" y="405"/>
                </a:cubicBezTo>
                <a:cubicBezTo>
                  <a:pt x="200" y="405"/>
                  <a:pt x="201" y="405"/>
                  <a:pt x="201" y="405"/>
                </a:cubicBezTo>
                <a:cubicBezTo>
                  <a:pt x="201" y="406"/>
                  <a:pt x="201" y="406"/>
                  <a:pt x="201" y="406"/>
                </a:cubicBezTo>
                <a:cubicBezTo>
                  <a:pt x="202" y="406"/>
                  <a:pt x="202" y="407"/>
                  <a:pt x="202" y="407"/>
                </a:cubicBezTo>
                <a:cubicBezTo>
                  <a:pt x="202" y="407"/>
                  <a:pt x="202" y="407"/>
                  <a:pt x="202" y="407"/>
                </a:cubicBezTo>
                <a:cubicBezTo>
                  <a:pt x="202" y="408"/>
                  <a:pt x="202" y="408"/>
                  <a:pt x="202" y="408"/>
                </a:cubicBezTo>
                <a:cubicBezTo>
                  <a:pt x="202" y="408"/>
                  <a:pt x="202" y="408"/>
                  <a:pt x="202" y="409"/>
                </a:cubicBezTo>
                <a:cubicBezTo>
                  <a:pt x="202" y="409"/>
                  <a:pt x="202" y="410"/>
                  <a:pt x="201" y="411"/>
                </a:cubicBezTo>
                <a:cubicBezTo>
                  <a:pt x="200" y="412"/>
                  <a:pt x="198" y="412"/>
                  <a:pt x="196" y="414"/>
                </a:cubicBezTo>
                <a:cubicBezTo>
                  <a:pt x="195" y="415"/>
                  <a:pt x="193" y="417"/>
                  <a:pt x="192" y="421"/>
                </a:cubicBezTo>
                <a:cubicBezTo>
                  <a:pt x="192" y="421"/>
                  <a:pt x="192" y="421"/>
                  <a:pt x="192" y="421"/>
                </a:cubicBezTo>
                <a:cubicBezTo>
                  <a:pt x="192" y="421"/>
                  <a:pt x="192" y="421"/>
                  <a:pt x="192" y="421"/>
                </a:cubicBezTo>
                <a:cubicBezTo>
                  <a:pt x="192" y="423"/>
                  <a:pt x="193" y="424"/>
                  <a:pt x="193" y="426"/>
                </a:cubicBezTo>
                <a:cubicBezTo>
                  <a:pt x="195" y="428"/>
                  <a:pt x="197" y="429"/>
                  <a:pt x="199" y="430"/>
                </a:cubicBezTo>
                <a:cubicBezTo>
                  <a:pt x="201" y="430"/>
                  <a:pt x="204" y="430"/>
                  <a:pt x="207" y="430"/>
                </a:cubicBezTo>
                <a:cubicBezTo>
                  <a:pt x="207" y="429"/>
                  <a:pt x="207" y="429"/>
                  <a:pt x="207" y="429"/>
                </a:cubicBezTo>
                <a:cubicBezTo>
                  <a:pt x="207" y="430"/>
                  <a:pt x="207" y="430"/>
                  <a:pt x="207" y="430"/>
                </a:cubicBezTo>
                <a:cubicBezTo>
                  <a:pt x="207" y="430"/>
                  <a:pt x="208" y="431"/>
                  <a:pt x="208" y="431"/>
                </a:cubicBezTo>
                <a:cubicBezTo>
                  <a:pt x="210" y="430"/>
                  <a:pt x="213" y="430"/>
                  <a:pt x="215" y="429"/>
                </a:cubicBezTo>
                <a:cubicBezTo>
                  <a:pt x="219" y="427"/>
                  <a:pt x="222" y="425"/>
                  <a:pt x="225" y="423"/>
                </a:cubicBezTo>
                <a:cubicBezTo>
                  <a:pt x="227" y="422"/>
                  <a:pt x="229" y="421"/>
                  <a:pt x="230" y="420"/>
                </a:cubicBezTo>
                <a:cubicBezTo>
                  <a:pt x="231" y="420"/>
                  <a:pt x="232" y="420"/>
                  <a:pt x="233" y="420"/>
                </a:cubicBezTo>
                <a:cubicBezTo>
                  <a:pt x="234" y="420"/>
                  <a:pt x="235" y="420"/>
                  <a:pt x="236" y="420"/>
                </a:cubicBezTo>
                <a:cubicBezTo>
                  <a:pt x="238" y="421"/>
                  <a:pt x="240" y="422"/>
                  <a:pt x="242" y="423"/>
                </a:cubicBezTo>
                <a:cubicBezTo>
                  <a:pt x="242" y="424"/>
                  <a:pt x="243" y="424"/>
                  <a:pt x="243" y="424"/>
                </a:cubicBezTo>
                <a:cubicBezTo>
                  <a:pt x="244" y="425"/>
                  <a:pt x="244" y="425"/>
                  <a:pt x="244" y="425"/>
                </a:cubicBezTo>
                <a:cubicBezTo>
                  <a:pt x="245" y="425"/>
                  <a:pt x="245" y="425"/>
                  <a:pt x="245" y="425"/>
                </a:cubicBezTo>
                <a:cubicBezTo>
                  <a:pt x="245" y="425"/>
                  <a:pt x="245" y="425"/>
                  <a:pt x="245" y="425"/>
                </a:cubicBezTo>
                <a:cubicBezTo>
                  <a:pt x="256" y="425"/>
                  <a:pt x="256" y="425"/>
                  <a:pt x="256" y="425"/>
                </a:cubicBezTo>
                <a:cubicBezTo>
                  <a:pt x="256" y="423"/>
                  <a:pt x="256" y="423"/>
                  <a:pt x="256" y="423"/>
                </a:cubicBezTo>
                <a:cubicBezTo>
                  <a:pt x="255" y="425"/>
                  <a:pt x="255" y="425"/>
                  <a:pt x="255" y="425"/>
                </a:cubicBezTo>
                <a:cubicBezTo>
                  <a:pt x="255" y="425"/>
                  <a:pt x="265" y="431"/>
                  <a:pt x="278" y="431"/>
                </a:cubicBezTo>
                <a:cubicBezTo>
                  <a:pt x="279" y="431"/>
                  <a:pt x="280" y="431"/>
                  <a:pt x="282" y="430"/>
                </a:cubicBezTo>
                <a:cubicBezTo>
                  <a:pt x="282" y="430"/>
                  <a:pt x="282" y="430"/>
                  <a:pt x="282" y="430"/>
                </a:cubicBezTo>
                <a:cubicBezTo>
                  <a:pt x="289" y="430"/>
                  <a:pt x="294" y="428"/>
                  <a:pt x="297" y="425"/>
                </a:cubicBezTo>
                <a:cubicBezTo>
                  <a:pt x="300" y="422"/>
                  <a:pt x="301" y="420"/>
                  <a:pt x="303" y="418"/>
                </a:cubicBezTo>
                <a:cubicBezTo>
                  <a:pt x="302" y="417"/>
                  <a:pt x="302" y="417"/>
                  <a:pt x="302" y="417"/>
                </a:cubicBezTo>
                <a:cubicBezTo>
                  <a:pt x="302" y="418"/>
                  <a:pt x="302" y="418"/>
                  <a:pt x="302" y="418"/>
                </a:cubicBezTo>
                <a:cubicBezTo>
                  <a:pt x="303" y="418"/>
                  <a:pt x="304" y="418"/>
                  <a:pt x="305" y="418"/>
                </a:cubicBezTo>
                <a:cubicBezTo>
                  <a:pt x="306" y="418"/>
                  <a:pt x="307" y="418"/>
                  <a:pt x="308" y="419"/>
                </a:cubicBezTo>
                <a:cubicBezTo>
                  <a:pt x="309" y="419"/>
                  <a:pt x="311" y="420"/>
                  <a:pt x="313" y="420"/>
                </a:cubicBezTo>
                <a:cubicBezTo>
                  <a:pt x="313" y="418"/>
                  <a:pt x="313" y="418"/>
                  <a:pt x="313" y="418"/>
                </a:cubicBezTo>
                <a:cubicBezTo>
                  <a:pt x="312" y="419"/>
                  <a:pt x="312" y="419"/>
                  <a:pt x="312" y="419"/>
                </a:cubicBezTo>
                <a:cubicBezTo>
                  <a:pt x="313" y="420"/>
                  <a:pt x="315" y="420"/>
                  <a:pt x="316" y="420"/>
                </a:cubicBezTo>
                <a:cubicBezTo>
                  <a:pt x="320" y="420"/>
                  <a:pt x="324" y="419"/>
                  <a:pt x="327" y="418"/>
                </a:cubicBezTo>
                <a:cubicBezTo>
                  <a:pt x="330" y="417"/>
                  <a:pt x="332" y="415"/>
                  <a:pt x="332" y="415"/>
                </a:cubicBezTo>
                <a:cubicBezTo>
                  <a:pt x="331" y="414"/>
                  <a:pt x="331" y="414"/>
                  <a:pt x="331" y="414"/>
                </a:cubicBezTo>
                <a:cubicBezTo>
                  <a:pt x="331" y="415"/>
                  <a:pt x="331" y="415"/>
                  <a:pt x="331" y="415"/>
                </a:cubicBezTo>
                <a:cubicBezTo>
                  <a:pt x="340" y="419"/>
                  <a:pt x="340" y="419"/>
                  <a:pt x="340" y="419"/>
                </a:cubicBezTo>
                <a:cubicBezTo>
                  <a:pt x="341" y="420"/>
                  <a:pt x="341" y="420"/>
                  <a:pt x="341" y="420"/>
                </a:cubicBezTo>
                <a:cubicBezTo>
                  <a:pt x="342" y="419"/>
                  <a:pt x="342" y="419"/>
                  <a:pt x="342" y="419"/>
                </a:cubicBezTo>
                <a:cubicBezTo>
                  <a:pt x="350" y="415"/>
                  <a:pt x="350" y="415"/>
                  <a:pt x="350" y="415"/>
                </a:cubicBezTo>
                <a:cubicBezTo>
                  <a:pt x="349" y="414"/>
                  <a:pt x="349" y="414"/>
                  <a:pt x="349" y="414"/>
                </a:cubicBezTo>
                <a:cubicBezTo>
                  <a:pt x="348" y="415"/>
                  <a:pt x="348" y="415"/>
                  <a:pt x="348" y="415"/>
                </a:cubicBezTo>
                <a:cubicBezTo>
                  <a:pt x="348" y="415"/>
                  <a:pt x="348" y="416"/>
                  <a:pt x="350" y="417"/>
                </a:cubicBezTo>
                <a:cubicBezTo>
                  <a:pt x="352" y="418"/>
                  <a:pt x="355" y="420"/>
                  <a:pt x="359" y="420"/>
                </a:cubicBezTo>
                <a:cubicBezTo>
                  <a:pt x="362" y="420"/>
                  <a:pt x="366" y="419"/>
                  <a:pt x="370" y="418"/>
                </a:cubicBezTo>
                <a:cubicBezTo>
                  <a:pt x="370" y="418"/>
                  <a:pt x="370" y="418"/>
                  <a:pt x="370" y="418"/>
                </a:cubicBezTo>
                <a:cubicBezTo>
                  <a:pt x="370" y="418"/>
                  <a:pt x="370" y="418"/>
                  <a:pt x="370" y="418"/>
                </a:cubicBezTo>
                <a:cubicBezTo>
                  <a:pt x="378" y="416"/>
                  <a:pt x="383" y="412"/>
                  <a:pt x="387" y="408"/>
                </a:cubicBezTo>
                <a:cubicBezTo>
                  <a:pt x="391" y="403"/>
                  <a:pt x="394" y="399"/>
                  <a:pt x="396" y="395"/>
                </a:cubicBezTo>
                <a:cubicBezTo>
                  <a:pt x="399" y="391"/>
                  <a:pt x="403" y="385"/>
                  <a:pt x="407" y="381"/>
                </a:cubicBezTo>
                <a:cubicBezTo>
                  <a:pt x="411" y="376"/>
                  <a:pt x="416" y="373"/>
                  <a:pt x="420" y="372"/>
                </a:cubicBezTo>
                <a:cubicBezTo>
                  <a:pt x="420" y="372"/>
                  <a:pt x="420" y="372"/>
                  <a:pt x="420" y="372"/>
                </a:cubicBezTo>
                <a:cubicBezTo>
                  <a:pt x="420" y="372"/>
                  <a:pt x="420" y="372"/>
                  <a:pt x="420" y="372"/>
                </a:cubicBezTo>
                <a:cubicBezTo>
                  <a:pt x="422" y="372"/>
                  <a:pt x="424" y="371"/>
                  <a:pt x="427" y="369"/>
                </a:cubicBezTo>
                <a:cubicBezTo>
                  <a:pt x="436" y="365"/>
                  <a:pt x="450" y="358"/>
                  <a:pt x="459" y="355"/>
                </a:cubicBezTo>
                <a:cubicBezTo>
                  <a:pt x="459" y="355"/>
                  <a:pt x="459" y="355"/>
                  <a:pt x="459" y="355"/>
                </a:cubicBezTo>
                <a:cubicBezTo>
                  <a:pt x="459" y="355"/>
                  <a:pt x="459" y="355"/>
                  <a:pt x="459" y="355"/>
                </a:cubicBezTo>
                <a:cubicBezTo>
                  <a:pt x="461" y="354"/>
                  <a:pt x="462" y="354"/>
                  <a:pt x="463" y="354"/>
                </a:cubicBezTo>
                <a:cubicBezTo>
                  <a:pt x="467" y="354"/>
                  <a:pt x="471" y="356"/>
                  <a:pt x="474" y="358"/>
                </a:cubicBezTo>
                <a:cubicBezTo>
                  <a:pt x="475" y="359"/>
                  <a:pt x="477" y="360"/>
                  <a:pt x="478" y="361"/>
                </a:cubicBezTo>
                <a:cubicBezTo>
                  <a:pt x="480" y="362"/>
                  <a:pt x="481" y="362"/>
                  <a:pt x="482" y="363"/>
                </a:cubicBezTo>
                <a:cubicBezTo>
                  <a:pt x="483" y="363"/>
                  <a:pt x="483" y="363"/>
                  <a:pt x="484" y="363"/>
                </a:cubicBezTo>
                <a:cubicBezTo>
                  <a:pt x="486" y="363"/>
                  <a:pt x="487" y="362"/>
                  <a:pt x="489" y="362"/>
                </a:cubicBezTo>
                <a:cubicBezTo>
                  <a:pt x="491" y="360"/>
                  <a:pt x="494" y="358"/>
                  <a:pt x="495" y="357"/>
                </a:cubicBezTo>
                <a:cubicBezTo>
                  <a:pt x="496" y="356"/>
                  <a:pt x="497" y="356"/>
                  <a:pt x="498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500" y="355"/>
                  <a:pt x="500" y="357"/>
                  <a:pt x="501" y="358"/>
                </a:cubicBezTo>
                <a:cubicBezTo>
                  <a:pt x="501" y="359"/>
                  <a:pt x="502" y="360"/>
                  <a:pt x="503" y="361"/>
                </a:cubicBezTo>
                <a:cubicBezTo>
                  <a:pt x="503" y="362"/>
                  <a:pt x="504" y="362"/>
                  <a:pt x="505" y="363"/>
                </a:cubicBezTo>
                <a:cubicBezTo>
                  <a:pt x="506" y="363"/>
                  <a:pt x="506" y="363"/>
                  <a:pt x="507" y="363"/>
                </a:cubicBezTo>
                <a:cubicBezTo>
                  <a:pt x="508" y="363"/>
                  <a:pt x="510" y="362"/>
                  <a:pt x="511" y="361"/>
                </a:cubicBezTo>
                <a:cubicBezTo>
                  <a:pt x="515" y="359"/>
                  <a:pt x="519" y="354"/>
                  <a:pt x="519" y="354"/>
                </a:cubicBezTo>
                <a:cubicBezTo>
                  <a:pt x="518" y="353"/>
                  <a:pt x="518" y="353"/>
                  <a:pt x="518" y="353"/>
                </a:cubicBezTo>
                <a:cubicBezTo>
                  <a:pt x="517" y="354"/>
                  <a:pt x="517" y="354"/>
                  <a:pt x="517" y="354"/>
                </a:cubicBezTo>
                <a:cubicBezTo>
                  <a:pt x="522" y="367"/>
                  <a:pt x="522" y="367"/>
                  <a:pt x="522" y="367"/>
                </a:cubicBezTo>
                <a:cubicBezTo>
                  <a:pt x="522" y="368"/>
                  <a:pt x="522" y="368"/>
                  <a:pt x="522" y="368"/>
                </a:cubicBezTo>
                <a:cubicBezTo>
                  <a:pt x="523" y="368"/>
                  <a:pt x="523" y="368"/>
                  <a:pt x="523" y="368"/>
                </a:cubicBezTo>
                <a:cubicBezTo>
                  <a:pt x="523" y="368"/>
                  <a:pt x="526" y="369"/>
                  <a:pt x="529" y="370"/>
                </a:cubicBezTo>
                <a:cubicBezTo>
                  <a:pt x="533" y="370"/>
                  <a:pt x="537" y="371"/>
                  <a:pt x="540" y="371"/>
                </a:cubicBezTo>
                <a:cubicBezTo>
                  <a:pt x="540" y="369"/>
                  <a:pt x="540" y="369"/>
                  <a:pt x="540" y="369"/>
                </a:cubicBezTo>
                <a:cubicBezTo>
                  <a:pt x="539" y="371"/>
                  <a:pt x="539" y="371"/>
                  <a:pt x="539" y="371"/>
                </a:cubicBezTo>
                <a:cubicBezTo>
                  <a:pt x="540" y="371"/>
                  <a:pt x="542" y="371"/>
                  <a:pt x="544" y="371"/>
                </a:cubicBezTo>
                <a:cubicBezTo>
                  <a:pt x="551" y="371"/>
                  <a:pt x="561" y="370"/>
                  <a:pt x="561" y="370"/>
                </a:cubicBezTo>
                <a:cubicBezTo>
                  <a:pt x="562" y="369"/>
                  <a:pt x="562" y="369"/>
                  <a:pt x="562" y="369"/>
                </a:cubicBezTo>
                <a:cubicBezTo>
                  <a:pt x="563" y="368"/>
                  <a:pt x="563" y="368"/>
                  <a:pt x="563" y="368"/>
                </a:cubicBezTo>
                <a:cubicBezTo>
                  <a:pt x="563" y="368"/>
                  <a:pt x="564" y="361"/>
                  <a:pt x="564" y="353"/>
                </a:cubicBezTo>
                <a:cubicBezTo>
                  <a:pt x="564" y="351"/>
                  <a:pt x="564" y="349"/>
                  <a:pt x="564" y="346"/>
                </a:cubicBezTo>
                <a:cubicBezTo>
                  <a:pt x="562" y="346"/>
                  <a:pt x="562" y="346"/>
                  <a:pt x="562" y="346"/>
                </a:cubicBezTo>
                <a:cubicBezTo>
                  <a:pt x="564" y="346"/>
                  <a:pt x="564" y="346"/>
                  <a:pt x="564" y="346"/>
                </a:cubicBezTo>
                <a:cubicBezTo>
                  <a:pt x="564" y="341"/>
                  <a:pt x="562" y="335"/>
                  <a:pt x="560" y="330"/>
                </a:cubicBezTo>
                <a:cubicBezTo>
                  <a:pt x="558" y="325"/>
                  <a:pt x="556" y="321"/>
                  <a:pt x="556" y="321"/>
                </a:cubicBezTo>
                <a:cubicBezTo>
                  <a:pt x="554" y="322"/>
                  <a:pt x="554" y="322"/>
                  <a:pt x="554" y="322"/>
                </a:cubicBezTo>
                <a:cubicBezTo>
                  <a:pt x="556" y="323"/>
                  <a:pt x="556" y="323"/>
                  <a:pt x="556" y="323"/>
                </a:cubicBezTo>
                <a:cubicBezTo>
                  <a:pt x="571" y="289"/>
                  <a:pt x="571" y="289"/>
                  <a:pt x="571" y="289"/>
                </a:cubicBezTo>
                <a:cubicBezTo>
                  <a:pt x="573" y="283"/>
                  <a:pt x="573" y="283"/>
                  <a:pt x="573" y="283"/>
                </a:cubicBezTo>
                <a:cubicBezTo>
                  <a:pt x="568" y="287"/>
                  <a:pt x="568" y="287"/>
                  <a:pt x="568" y="287"/>
                </a:cubicBezTo>
                <a:cubicBezTo>
                  <a:pt x="557" y="297"/>
                  <a:pt x="557" y="297"/>
                  <a:pt x="557" y="297"/>
                </a:cubicBezTo>
                <a:cubicBezTo>
                  <a:pt x="558" y="298"/>
                  <a:pt x="558" y="298"/>
                  <a:pt x="558" y="298"/>
                </a:cubicBezTo>
                <a:cubicBezTo>
                  <a:pt x="560" y="298"/>
                  <a:pt x="560" y="298"/>
                  <a:pt x="560" y="298"/>
                </a:cubicBezTo>
                <a:cubicBezTo>
                  <a:pt x="560" y="282"/>
                  <a:pt x="560" y="282"/>
                  <a:pt x="560" y="282"/>
                </a:cubicBezTo>
                <a:cubicBezTo>
                  <a:pt x="560" y="281"/>
                  <a:pt x="560" y="281"/>
                  <a:pt x="560" y="281"/>
                </a:cubicBezTo>
                <a:cubicBezTo>
                  <a:pt x="559" y="280"/>
                  <a:pt x="559" y="280"/>
                  <a:pt x="559" y="280"/>
                </a:cubicBezTo>
                <a:cubicBezTo>
                  <a:pt x="554" y="278"/>
                  <a:pt x="554" y="278"/>
                  <a:pt x="554" y="278"/>
                </a:cubicBezTo>
                <a:cubicBezTo>
                  <a:pt x="553" y="279"/>
                  <a:pt x="553" y="279"/>
                  <a:pt x="553" y="279"/>
                </a:cubicBezTo>
                <a:cubicBezTo>
                  <a:pt x="554" y="280"/>
                  <a:pt x="554" y="280"/>
                  <a:pt x="554" y="280"/>
                </a:cubicBezTo>
                <a:cubicBezTo>
                  <a:pt x="565" y="275"/>
                  <a:pt x="565" y="275"/>
                  <a:pt x="565" y="275"/>
                </a:cubicBezTo>
                <a:cubicBezTo>
                  <a:pt x="566" y="274"/>
                  <a:pt x="566" y="274"/>
                  <a:pt x="566" y="274"/>
                </a:cubicBezTo>
                <a:cubicBezTo>
                  <a:pt x="565" y="273"/>
                  <a:pt x="565" y="273"/>
                  <a:pt x="565" y="273"/>
                </a:cubicBezTo>
                <a:cubicBezTo>
                  <a:pt x="565" y="273"/>
                  <a:pt x="565" y="273"/>
                  <a:pt x="565" y="273"/>
                </a:cubicBezTo>
                <a:cubicBezTo>
                  <a:pt x="564" y="272"/>
                  <a:pt x="562" y="267"/>
                  <a:pt x="562" y="262"/>
                </a:cubicBezTo>
                <a:cubicBezTo>
                  <a:pt x="562" y="261"/>
                  <a:pt x="562" y="259"/>
                  <a:pt x="563" y="258"/>
                </a:cubicBezTo>
                <a:cubicBezTo>
                  <a:pt x="563" y="258"/>
                  <a:pt x="563" y="258"/>
                  <a:pt x="563" y="258"/>
                </a:cubicBezTo>
                <a:cubicBezTo>
                  <a:pt x="563" y="258"/>
                  <a:pt x="563" y="258"/>
                  <a:pt x="563" y="258"/>
                </a:cubicBezTo>
                <a:cubicBezTo>
                  <a:pt x="563" y="256"/>
                  <a:pt x="563" y="255"/>
                  <a:pt x="564" y="254"/>
                </a:cubicBezTo>
                <a:cubicBezTo>
                  <a:pt x="564" y="254"/>
                  <a:pt x="565" y="254"/>
                  <a:pt x="566" y="254"/>
                </a:cubicBezTo>
                <a:cubicBezTo>
                  <a:pt x="567" y="254"/>
                  <a:pt x="568" y="254"/>
                  <a:pt x="569" y="255"/>
                </a:cubicBezTo>
                <a:cubicBezTo>
                  <a:pt x="570" y="255"/>
                  <a:pt x="570" y="255"/>
                  <a:pt x="571" y="256"/>
                </a:cubicBezTo>
                <a:cubicBezTo>
                  <a:pt x="571" y="256"/>
                  <a:pt x="571" y="256"/>
                  <a:pt x="571" y="256"/>
                </a:cubicBezTo>
                <a:cubicBezTo>
                  <a:pt x="571" y="256"/>
                  <a:pt x="571" y="256"/>
                  <a:pt x="571" y="256"/>
                </a:cubicBezTo>
                <a:cubicBezTo>
                  <a:pt x="572" y="255"/>
                  <a:pt x="572" y="255"/>
                  <a:pt x="572" y="255"/>
                </a:cubicBezTo>
                <a:cubicBezTo>
                  <a:pt x="570" y="254"/>
                  <a:pt x="570" y="254"/>
                  <a:pt x="570" y="254"/>
                </a:cubicBezTo>
                <a:cubicBezTo>
                  <a:pt x="569" y="260"/>
                  <a:pt x="569" y="260"/>
                  <a:pt x="569" y="260"/>
                </a:cubicBezTo>
                <a:cubicBezTo>
                  <a:pt x="569" y="260"/>
                  <a:pt x="569" y="260"/>
                  <a:pt x="569" y="260"/>
                </a:cubicBezTo>
                <a:cubicBezTo>
                  <a:pt x="569" y="261"/>
                  <a:pt x="569" y="261"/>
                  <a:pt x="569" y="261"/>
                </a:cubicBezTo>
                <a:cubicBezTo>
                  <a:pt x="572" y="267"/>
                  <a:pt x="572" y="267"/>
                  <a:pt x="572" y="267"/>
                </a:cubicBezTo>
                <a:cubicBezTo>
                  <a:pt x="573" y="270"/>
                  <a:pt x="573" y="270"/>
                  <a:pt x="573" y="270"/>
                </a:cubicBezTo>
                <a:cubicBezTo>
                  <a:pt x="575" y="268"/>
                  <a:pt x="575" y="268"/>
                  <a:pt x="575" y="268"/>
                </a:cubicBezTo>
                <a:cubicBezTo>
                  <a:pt x="577" y="264"/>
                  <a:pt x="577" y="264"/>
                  <a:pt x="577" y="264"/>
                </a:cubicBezTo>
                <a:cubicBezTo>
                  <a:pt x="576" y="263"/>
                  <a:pt x="576" y="263"/>
                  <a:pt x="576" y="263"/>
                </a:cubicBezTo>
                <a:cubicBezTo>
                  <a:pt x="575" y="264"/>
                  <a:pt x="575" y="264"/>
                  <a:pt x="575" y="264"/>
                </a:cubicBezTo>
                <a:cubicBezTo>
                  <a:pt x="577" y="268"/>
                  <a:pt x="577" y="268"/>
                  <a:pt x="577" y="268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78" y="266"/>
                  <a:pt x="578" y="266"/>
                  <a:pt x="578" y="266"/>
                </a:cubicBezTo>
                <a:cubicBezTo>
                  <a:pt x="568" y="274"/>
                  <a:pt x="568" y="274"/>
                  <a:pt x="568" y="274"/>
                </a:cubicBezTo>
                <a:cubicBezTo>
                  <a:pt x="567" y="275"/>
                  <a:pt x="567" y="275"/>
                  <a:pt x="567" y="275"/>
                </a:cubicBezTo>
                <a:cubicBezTo>
                  <a:pt x="568" y="276"/>
                  <a:pt x="568" y="276"/>
                  <a:pt x="568" y="276"/>
                </a:cubicBezTo>
                <a:cubicBezTo>
                  <a:pt x="574" y="280"/>
                  <a:pt x="574" y="280"/>
                  <a:pt x="574" y="280"/>
                </a:cubicBezTo>
                <a:cubicBezTo>
                  <a:pt x="575" y="281"/>
                  <a:pt x="575" y="281"/>
                  <a:pt x="575" y="281"/>
                </a:cubicBezTo>
                <a:cubicBezTo>
                  <a:pt x="576" y="280"/>
                  <a:pt x="576" y="280"/>
                  <a:pt x="576" y="280"/>
                </a:cubicBezTo>
                <a:cubicBezTo>
                  <a:pt x="576" y="280"/>
                  <a:pt x="582" y="273"/>
                  <a:pt x="587" y="269"/>
                </a:cubicBezTo>
                <a:cubicBezTo>
                  <a:pt x="585" y="268"/>
                  <a:pt x="585" y="268"/>
                  <a:pt x="585" y="268"/>
                </a:cubicBezTo>
                <a:cubicBezTo>
                  <a:pt x="586" y="270"/>
                  <a:pt x="586" y="270"/>
                  <a:pt x="586" y="270"/>
                </a:cubicBezTo>
                <a:cubicBezTo>
                  <a:pt x="590" y="268"/>
                  <a:pt x="597" y="268"/>
                  <a:pt x="603" y="260"/>
                </a:cubicBezTo>
                <a:cubicBezTo>
                  <a:pt x="602" y="259"/>
                  <a:pt x="602" y="259"/>
                  <a:pt x="602" y="259"/>
                </a:cubicBezTo>
                <a:cubicBezTo>
                  <a:pt x="603" y="260"/>
                  <a:pt x="603" y="260"/>
                  <a:pt x="603" y="260"/>
                </a:cubicBezTo>
                <a:cubicBezTo>
                  <a:pt x="604" y="258"/>
                  <a:pt x="605" y="256"/>
                  <a:pt x="605" y="254"/>
                </a:cubicBezTo>
                <a:cubicBezTo>
                  <a:pt x="606" y="252"/>
                  <a:pt x="606" y="250"/>
                  <a:pt x="606" y="247"/>
                </a:cubicBezTo>
                <a:cubicBezTo>
                  <a:pt x="606" y="237"/>
                  <a:pt x="603" y="225"/>
                  <a:pt x="603" y="225"/>
                </a:cubicBezTo>
                <a:cubicBezTo>
                  <a:pt x="603" y="224"/>
                  <a:pt x="603" y="224"/>
                  <a:pt x="603" y="224"/>
                </a:cubicBezTo>
                <a:cubicBezTo>
                  <a:pt x="603" y="224"/>
                  <a:pt x="603" y="224"/>
                  <a:pt x="603" y="224"/>
                </a:cubicBezTo>
                <a:cubicBezTo>
                  <a:pt x="602" y="225"/>
                  <a:pt x="602" y="225"/>
                  <a:pt x="602" y="225"/>
                </a:cubicBezTo>
                <a:cubicBezTo>
                  <a:pt x="600" y="225"/>
                  <a:pt x="600" y="225"/>
                  <a:pt x="600" y="225"/>
                </a:cubicBezTo>
                <a:cubicBezTo>
                  <a:pt x="600" y="225"/>
                  <a:pt x="600" y="226"/>
                  <a:pt x="601" y="227"/>
                </a:cubicBezTo>
                <a:cubicBezTo>
                  <a:pt x="602" y="231"/>
                  <a:pt x="603" y="240"/>
                  <a:pt x="603" y="247"/>
                </a:cubicBezTo>
                <a:cubicBezTo>
                  <a:pt x="603" y="249"/>
                  <a:pt x="603" y="252"/>
                  <a:pt x="603" y="254"/>
                </a:cubicBezTo>
                <a:cubicBezTo>
                  <a:pt x="602" y="255"/>
                  <a:pt x="601" y="257"/>
                  <a:pt x="601" y="258"/>
                </a:cubicBezTo>
                <a:cubicBezTo>
                  <a:pt x="601" y="258"/>
                  <a:pt x="601" y="258"/>
                  <a:pt x="601" y="258"/>
                </a:cubicBezTo>
                <a:cubicBezTo>
                  <a:pt x="600" y="258"/>
                  <a:pt x="600" y="258"/>
                  <a:pt x="600" y="258"/>
                </a:cubicBezTo>
                <a:cubicBezTo>
                  <a:pt x="595" y="265"/>
                  <a:pt x="590" y="265"/>
                  <a:pt x="585" y="267"/>
                </a:cubicBezTo>
                <a:cubicBezTo>
                  <a:pt x="585" y="267"/>
                  <a:pt x="585" y="267"/>
                  <a:pt x="585" y="267"/>
                </a:cubicBezTo>
                <a:cubicBezTo>
                  <a:pt x="584" y="267"/>
                  <a:pt x="584" y="267"/>
                  <a:pt x="584" y="267"/>
                </a:cubicBezTo>
                <a:cubicBezTo>
                  <a:pt x="580" y="271"/>
                  <a:pt x="574" y="278"/>
                  <a:pt x="574" y="278"/>
                </a:cubicBezTo>
                <a:cubicBezTo>
                  <a:pt x="575" y="279"/>
                  <a:pt x="575" y="279"/>
                  <a:pt x="575" y="279"/>
                </a:cubicBezTo>
                <a:cubicBezTo>
                  <a:pt x="576" y="278"/>
                  <a:pt x="576" y="278"/>
                  <a:pt x="576" y="278"/>
                </a:cubicBezTo>
                <a:cubicBezTo>
                  <a:pt x="576" y="278"/>
                  <a:pt x="576" y="278"/>
                  <a:pt x="570" y="274"/>
                </a:cubicBezTo>
                <a:cubicBezTo>
                  <a:pt x="569" y="275"/>
                  <a:pt x="569" y="275"/>
                  <a:pt x="569" y="275"/>
                </a:cubicBezTo>
                <a:cubicBezTo>
                  <a:pt x="570" y="276"/>
                  <a:pt x="570" y="276"/>
                  <a:pt x="570" y="276"/>
                </a:cubicBezTo>
                <a:cubicBezTo>
                  <a:pt x="570" y="276"/>
                  <a:pt x="570" y="276"/>
                  <a:pt x="580" y="268"/>
                </a:cubicBezTo>
                <a:cubicBezTo>
                  <a:pt x="581" y="267"/>
                  <a:pt x="581" y="267"/>
                  <a:pt x="581" y="267"/>
                </a:cubicBezTo>
                <a:cubicBezTo>
                  <a:pt x="580" y="266"/>
                  <a:pt x="580" y="266"/>
                  <a:pt x="580" y="266"/>
                </a:cubicBezTo>
                <a:cubicBezTo>
                  <a:pt x="580" y="266"/>
                  <a:pt x="580" y="266"/>
                  <a:pt x="577" y="262"/>
                </a:cubicBezTo>
                <a:cubicBezTo>
                  <a:pt x="576" y="260"/>
                  <a:pt x="576" y="260"/>
                  <a:pt x="576" y="260"/>
                </a:cubicBezTo>
                <a:cubicBezTo>
                  <a:pt x="575" y="262"/>
                  <a:pt x="575" y="262"/>
                  <a:pt x="575" y="262"/>
                </a:cubicBezTo>
                <a:cubicBezTo>
                  <a:pt x="575" y="262"/>
                  <a:pt x="575" y="262"/>
                  <a:pt x="572" y="266"/>
                </a:cubicBezTo>
                <a:cubicBezTo>
                  <a:pt x="573" y="267"/>
                  <a:pt x="573" y="267"/>
                  <a:pt x="573" y="267"/>
                </a:cubicBezTo>
                <a:cubicBezTo>
                  <a:pt x="575" y="266"/>
                  <a:pt x="575" y="266"/>
                  <a:pt x="575" y="266"/>
                </a:cubicBezTo>
                <a:cubicBezTo>
                  <a:pt x="575" y="266"/>
                  <a:pt x="575" y="266"/>
                  <a:pt x="572" y="259"/>
                </a:cubicBezTo>
                <a:cubicBezTo>
                  <a:pt x="571" y="260"/>
                  <a:pt x="571" y="260"/>
                  <a:pt x="571" y="260"/>
                </a:cubicBezTo>
                <a:cubicBezTo>
                  <a:pt x="572" y="260"/>
                  <a:pt x="572" y="260"/>
                  <a:pt x="572" y="260"/>
                </a:cubicBezTo>
                <a:cubicBezTo>
                  <a:pt x="572" y="260"/>
                  <a:pt x="572" y="260"/>
                  <a:pt x="573" y="255"/>
                </a:cubicBezTo>
                <a:cubicBezTo>
                  <a:pt x="574" y="254"/>
                  <a:pt x="574" y="254"/>
                  <a:pt x="574" y="254"/>
                </a:cubicBezTo>
                <a:cubicBezTo>
                  <a:pt x="573" y="253"/>
                  <a:pt x="573" y="253"/>
                  <a:pt x="573" y="253"/>
                </a:cubicBezTo>
                <a:cubicBezTo>
                  <a:pt x="573" y="253"/>
                  <a:pt x="572" y="253"/>
                  <a:pt x="571" y="252"/>
                </a:cubicBezTo>
                <a:cubicBezTo>
                  <a:pt x="569" y="251"/>
                  <a:pt x="568" y="251"/>
                  <a:pt x="566" y="251"/>
                </a:cubicBezTo>
                <a:cubicBezTo>
                  <a:pt x="564" y="251"/>
                  <a:pt x="563" y="251"/>
                  <a:pt x="562" y="252"/>
                </a:cubicBezTo>
                <a:cubicBezTo>
                  <a:pt x="561" y="253"/>
                  <a:pt x="560" y="255"/>
                  <a:pt x="560" y="257"/>
                </a:cubicBezTo>
                <a:cubicBezTo>
                  <a:pt x="561" y="257"/>
                  <a:pt x="561" y="257"/>
                  <a:pt x="561" y="257"/>
                </a:cubicBezTo>
                <a:cubicBezTo>
                  <a:pt x="560" y="257"/>
                  <a:pt x="560" y="257"/>
                  <a:pt x="560" y="257"/>
                </a:cubicBezTo>
                <a:cubicBezTo>
                  <a:pt x="559" y="259"/>
                  <a:pt x="559" y="260"/>
                  <a:pt x="559" y="262"/>
                </a:cubicBezTo>
                <a:cubicBezTo>
                  <a:pt x="559" y="269"/>
                  <a:pt x="563" y="274"/>
                  <a:pt x="563" y="274"/>
                </a:cubicBezTo>
                <a:cubicBezTo>
                  <a:pt x="564" y="274"/>
                  <a:pt x="564" y="274"/>
                  <a:pt x="564" y="274"/>
                </a:cubicBezTo>
                <a:cubicBezTo>
                  <a:pt x="563" y="272"/>
                  <a:pt x="563" y="272"/>
                  <a:pt x="563" y="272"/>
                </a:cubicBezTo>
                <a:cubicBezTo>
                  <a:pt x="563" y="272"/>
                  <a:pt x="563" y="272"/>
                  <a:pt x="552" y="278"/>
                </a:cubicBezTo>
                <a:cubicBezTo>
                  <a:pt x="550" y="279"/>
                  <a:pt x="550" y="279"/>
                  <a:pt x="550" y="279"/>
                </a:cubicBezTo>
                <a:cubicBezTo>
                  <a:pt x="552" y="280"/>
                  <a:pt x="552" y="280"/>
                  <a:pt x="552" y="280"/>
                </a:cubicBezTo>
                <a:cubicBezTo>
                  <a:pt x="552" y="280"/>
                  <a:pt x="552" y="280"/>
                  <a:pt x="558" y="283"/>
                </a:cubicBezTo>
                <a:cubicBezTo>
                  <a:pt x="558" y="282"/>
                  <a:pt x="558" y="282"/>
                  <a:pt x="558" y="282"/>
                </a:cubicBezTo>
                <a:cubicBezTo>
                  <a:pt x="557" y="282"/>
                  <a:pt x="557" y="282"/>
                  <a:pt x="557" y="282"/>
                </a:cubicBezTo>
                <a:cubicBezTo>
                  <a:pt x="557" y="282"/>
                  <a:pt x="557" y="282"/>
                  <a:pt x="557" y="284"/>
                </a:cubicBezTo>
                <a:cubicBezTo>
                  <a:pt x="557" y="286"/>
                  <a:pt x="557" y="290"/>
                  <a:pt x="557" y="298"/>
                </a:cubicBezTo>
                <a:cubicBezTo>
                  <a:pt x="557" y="301"/>
                  <a:pt x="557" y="301"/>
                  <a:pt x="557" y="301"/>
                </a:cubicBezTo>
                <a:cubicBezTo>
                  <a:pt x="559" y="299"/>
                  <a:pt x="559" y="299"/>
                  <a:pt x="559" y="299"/>
                </a:cubicBezTo>
                <a:cubicBezTo>
                  <a:pt x="559" y="299"/>
                  <a:pt x="559" y="299"/>
                  <a:pt x="570" y="290"/>
                </a:cubicBezTo>
                <a:cubicBezTo>
                  <a:pt x="569" y="288"/>
                  <a:pt x="569" y="288"/>
                  <a:pt x="569" y="288"/>
                </a:cubicBezTo>
                <a:cubicBezTo>
                  <a:pt x="568" y="288"/>
                  <a:pt x="568" y="288"/>
                  <a:pt x="568" y="288"/>
                </a:cubicBezTo>
                <a:cubicBezTo>
                  <a:pt x="568" y="288"/>
                  <a:pt x="568" y="288"/>
                  <a:pt x="566" y="292"/>
                </a:cubicBezTo>
                <a:cubicBezTo>
                  <a:pt x="564" y="296"/>
                  <a:pt x="560" y="305"/>
                  <a:pt x="553" y="322"/>
                </a:cubicBezTo>
                <a:cubicBezTo>
                  <a:pt x="553" y="322"/>
                  <a:pt x="553" y="322"/>
                  <a:pt x="553" y="322"/>
                </a:cubicBezTo>
                <a:cubicBezTo>
                  <a:pt x="553" y="323"/>
                  <a:pt x="553" y="323"/>
                  <a:pt x="553" y="323"/>
                </a:cubicBezTo>
                <a:cubicBezTo>
                  <a:pt x="553" y="323"/>
                  <a:pt x="553" y="323"/>
                  <a:pt x="553" y="324"/>
                </a:cubicBezTo>
                <a:cubicBezTo>
                  <a:pt x="554" y="325"/>
                  <a:pt x="556" y="328"/>
                  <a:pt x="558" y="333"/>
                </a:cubicBezTo>
                <a:cubicBezTo>
                  <a:pt x="560" y="337"/>
                  <a:pt x="561" y="342"/>
                  <a:pt x="561" y="346"/>
                </a:cubicBezTo>
                <a:cubicBezTo>
                  <a:pt x="561" y="347"/>
                  <a:pt x="561" y="347"/>
                  <a:pt x="561" y="347"/>
                </a:cubicBezTo>
                <a:cubicBezTo>
                  <a:pt x="561" y="347"/>
                  <a:pt x="561" y="347"/>
                  <a:pt x="561" y="347"/>
                </a:cubicBezTo>
                <a:cubicBezTo>
                  <a:pt x="561" y="349"/>
                  <a:pt x="561" y="351"/>
                  <a:pt x="561" y="353"/>
                </a:cubicBezTo>
                <a:cubicBezTo>
                  <a:pt x="561" y="357"/>
                  <a:pt x="561" y="361"/>
                  <a:pt x="561" y="363"/>
                </a:cubicBezTo>
                <a:cubicBezTo>
                  <a:pt x="560" y="365"/>
                  <a:pt x="560" y="366"/>
                  <a:pt x="560" y="367"/>
                </a:cubicBezTo>
                <a:cubicBezTo>
                  <a:pt x="560" y="367"/>
                  <a:pt x="560" y="368"/>
                  <a:pt x="560" y="368"/>
                </a:cubicBezTo>
                <a:cubicBezTo>
                  <a:pt x="561" y="368"/>
                  <a:pt x="561" y="368"/>
                  <a:pt x="561" y="368"/>
                </a:cubicBezTo>
                <a:cubicBezTo>
                  <a:pt x="561" y="367"/>
                  <a:pt x="561" y="367"/>
                  <a:pt x="561" y="367"/>
                </a:cubicBezTo>
                <a:cubicBezTo>
                  <a:pt x="561" y="367"/>
                  <a:pt x="558" y="367"/>
                  <a:pt x="555" y="367"/>
                </a:cubicBezTo>
                <a:cubicBezTo>
                  <a:pt x="551" y="368"/>
                  <a:pt x="547" y="368"/>
                  <a:pt x="544" y="368"/>
                </a:cubicBezTo>
                <a:cubicBezTo>
                  <a:pt x="542" y="368"/>
                  <a:pt x="541" y="368"/>
                  <a:pt x="540" y="368"/>
                </a:cubicBezTo>
                <a:cubicBezTo>
                  <a:pt x="540" y="368"/>
                  <a:pt x="540" y="368"/>
                  <a:pt x="540" y="368"/>
                </a:cubicBezTo>
                <a:cubicBezTo>
                  <a:pt x="540" y="368"/>
                  <a:pt x="540" y="368"/>
                  <a:pt x="540" y="368"/>
                </a:cubicBezTo>
                <a:cubicBezTo>
                  <a:pt x="537" y="368"/>
                  <a:pt x="533" y="367"/>
                  <a:pt x="530" y="367"/>
                </a:cubicBezTo>
                <a:cubicBezTo>
                  <a:pt x="526" y="366"/>
                  <a:pt x="524" y="365"/>
                  <a:pt x="524" y="365"/>
                </a:cubicBezTo>
                <a:cubicBezTo>
                  <a:pt x="523" y="367"/>
                  <a:pt x="523" y="367"/>
                  <a:pt x="523" y="367"/>
                </a:cubicBezTo>
                <a:cubicBezTo>
                  <a:pt x="525" y="366"/>
                  <a:pt x="525" y="366"/>
                  <a:pt x="525" y="366"/>
                </a:cubicBezTo>
                <a:cubicBezTo>
                  <a:pt x="525" y="366"/>
                  <a:pt x="525" y="366"/>
                  <a:pt x="519" y="353"/>
                </a:cubicBezTo>
                <a:cubicBezTo>
                  <a:pt x="518" y="350"/>
                  <a:pt x="518" y="350"/>
                  <a:pt x="518" y="350"/>
                </a:cubicBezTo>
                <a:cubicBezTo>
                  <a:pt x="517" y="352"/>
                  <a:pt x="517" y="352"/>
                  <a:pt x="517" y="352"/>
                </a:cubicBezTo>
                <a:cubicBezTo>
                  <a:pt x="516" y="353"/>
                  <a:pt x="516" y="353"/>
                  <a:pt x="516" y="353"/>
                </a:cubicBezTo>
                <a:cubicBezTo>
                  <a:pt x="516" y="353"/>
                  <a:pt x="514" y="355"/>
                  <a:pt x="512" y="357"/>
                </a:cubicBezTo>
                <a:cubicBezTo>
                  <a:pt x="511" y="358"/>
                  <a:pt x="510" y="359"/>
                  <a:pt x="509" y="359"/>
                </a:cubicBezTo>
                <a:cubicBezTo>
                  <a:pt x="508" y="360"/>
                  <a:pt x="507" y="360"/>
                  <a:pt x="507" y="360"/>
                </a:cubicBezTo>
                <a:cubicBezTo>
                  <a:pt x="506" y="360"/>
                  <a:pt x="506" y="360"/>
                  <a:pt x="506" y="360"/>
                </a:cubicBezTo>
                <a:cubicBezTo>
                  <a:pt x="506" y="360"/>
                  <a:pt x="505" y="359"/>
                  <a:pt x="505" y="359"/>
                </a:cubicBezTo>
                <a:cubicBezTo>
                  <a:pt x="504" y="358"/>
                  <a:pt x="503" y="356"/>
                  <a:pt x="503" y="355"/>
                </a:cubicBezTo>
                <a:cubicBezTo>
                  <a:pt x="502" y="354"/>
                  <a:pt x="502" y="353"/>
                  <a:pt x="501" y="353"/>
                </a:cubicBezTo>
                <a:cubicBezTo>
                  <a:pt x="501" y="352"/>
                  <a:pt x="500" y="352"/>
                  <a:pt x="499" y="352"/>
                </a:cubicBezTo>
                <a:cubicBezTo>
                  <a:pt x="498" y="352"/>
                  <a:pt x="498" y="352"/>
                  <a:pt x="497" y="352"/>
                </a:cubicBezTo>
                <a:cubicBezTo>
                  <a:pt x="495" y="353"/>
                  <a:pt x="493" y="355"/>
                  <a:pt x="491" y="357"/>
                </a:cubicBezTo>
                <a:cubicBezTo>
                  <a:pt x="488" y="359"/>
                  <a:pt x="486" y="360"/>
                  <a:pt x="484" y="360"/>
                </a:cubicBezTo>
                <a:cubicBezTo>
                  <a:pt x="483" y="360"/>
                  <a:pt x="483" y="360"/>
                  <a:pt x="483" y="360"/>
                </a:cubicBezTo>
                <a:cubicBezTo>
                  <a:pt x="482" y="360"/>
                  <a:pt x="481" y="359"/>
                  <a:pt x="480" y="358"/>
                </a:cubicBezTo>
                <a:cubicBezTo>
                  <a:pt x="476" y="356"/>
                  <a:pt x="470" y="351"/>
                  <a:pt x="463" y="351"/>
                </a:cubicBezTo>
                <a:cubicBezTo>
                  <a:pt x="462" y="351"/>
                  <a:pt x="460" y="351"/>
                  <a:pt x="458" y="352"/>
                </a:cubicBezTo>
                <a:cubicBezTo>
                  <a:pt x="458" y="353"/>
                  <a:pt x="458" y="353"/>
                  <a:pt x="458" y="353"/>
                </a:cubicBezTo>
                <a:cubicBezTo>
                  <a:pt x="458" y="352"/>
                  <a:pt x="458" y="352"/>
                  <a:pt x="458" y="352"/>
                </a:cubicBezTo>
                <a:cubicBezTo>
                  <a:pt x="452" y="354"/>
                  <a:pt x="444" y="358"/>
                  <a:pt x="436" y="362"/>
                </a:cubicBezTo>
                <a:cubicBezTo>
                  <a:pt x="432" y="364"/>
                  <a:pt x="429" y="365"/>
                  <a:pt x="426" y="367"/>
                </a:cubicBezTo>
                <a:cubicBezTo>
                  <a:pt x="423" y="368"/>
                  <a:pt x="420" y="369"/>
                  <a:pt x="419" y="369"/>
                </a:cubicBezTo>
                <a:cubicBezTo>
                  <a:pt x="419" y="371"/>
                  <a:pt x="419" y="371"/>
                  <a:pt x="419" y="371"/>
                </a:cubicBezTo>
                <a:cubicBezTo>
                  <a:pt x="419" y="369"/>
                  <a:pt x="419" y="369"/>
                  <a:pt x="419" y="369"/>
                </a:cubicBezTo>
                <a:cubicBezTo>
                  <a:pt x="414" y="370"/>
                  <a:pt x="410" y="374"/>
                  <a:pt x="405" y="379"/>
                </a:cubicBezTo>
                <a:cubicBezTo>
                  <a:pt x="401" y="383"/>
                  <a:pt x="396" y="389"/>
                  <a:pt x="394" y="393"/>
                </a:cubicBezTo>
                <a:cubicBezTo>
                  <a:pt x="391" y="397"/>
                  <a:pt x="389" y="402"/>
                  <a:pt x="385" y="406"/>
                </a:cubicBezTo>
                <a:cubicBezTo>
                  <a:pt x="382" y="410"/>
                  <a:pt x="377" y="413"/>
                  <a:pt x="369" y="415"/>
                </a:cubicBezTo>
                <a:cubicBezTo>
                  <a:pt x="369" y="417"/>
                  <a:pt x="369" y="417"/>
                  <a:pt x="369" y="417"/>
                </a:cubicBezTo>
                <a:cubicBezTo>
                  <a:pt x="369" y="415"/>
                  <a:pt x="369" y="415"/>
                  <a:pt x="369" y="415"/>
                </a:cubicBezTo>
                <a:cubicBezTo>
                  <a:pt x="365" y="416"/>
                  <a:pt x="362" y="417"/>
                  <a:pt x="359" y="417"/>
                </a:cubicBezTo>
                <a:cubicBezTo>
                  <a:pt x="355" y="417"/>
                  <a:pt x="353" y="416"/>
                  <a:pt x="352" y="415"/>
                </a:cubicBezTo>
                <a:cubicBezTo>
                  <a:pt x="351" y="414"/>
                  <a:pt x="351" y="414"/>
                  <a:pt x="351" y="414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2"/>
                  <a:pt x="350" y="412"/>
                  <a:pt x="350" y="412"/>
                </a:cubicBezTo>
                <a:cubicBezTo>
                  <a:pt x="348" y="413"/>
                  <a:pt x="348" y="413"/>
                  <a:pt x="348" y="413"/>
                </a:cubicBezTo>
                <a:cubicBezTo>
                  <a:pt x="348" y="413"/>
                  <a:pt x="348" y="413"/>
                  <a:pt x="340" y="417"/>
                </a:cubicBezTo>
                <a:cubicBezTo>
                  <a:pt x="341" y="418"/>
                  <a:pt x="341" y="418"/>
                  <a:pt x="341" y="418"/>
                </a:cubicBezTo>
                <a:cubicBezTo>
                  <a:pt x="342" y="417"/>
                  <a:pt x="342" y="417"/>
                  <a:pt x="342" y="417"/>
                </a:cubicBezTo>
                <a:cubicBezTo>
                  <a:pt x="342" y="417"/>
                  <a:pt x="342" y="417"/>
                  <a:pt x="332" y="413"/>
                </a:cubicBezTo>
                <a:cubicBezTo>
                  <a:pt x="331" y="412"/>
                  <a:pt x="331" y="412"/>
                  <a:pt x="331" y="412"/>
                </a:cubicBezTo>
                <a:cubicBezTo>
                  <a:pt x="331" y="413"/>
                  <a:pt x="331" y="413"/>
                  <a:pt x="331" y="413"/>
                </a:cubicBezTo>
                <a:cubicBezTo>
                  <a:pt x="330" y="413"/>
                  <a:pt x="330" y="413"/>
                  <a:pt x="330" y="413"/>
                </a:cubicBezTo>
                <a:cubicBezTo>
                  <a:pt x="329" y="414"/>
                  <a:pt x="322" y="417"/>
                  <a:pt x="316" y="417"/>
                </a:cubicBezTo>
                <a:cubicBezTo>
                  <a:pt x="315" y="417"/>
                  <a:pt x="314" y="417"/>
                  <a:pt x="313" y="417"/>
                </a:cubicBezTo>
                <a:cubicBezTo>
                  <a:pt x="313" y="417"/>
                  <a:pt x="313" y="417"/>
                  <a:pt x="313" y="417"/>
                </a:cubicBezTo>
                <a:cubicBezTo>
                  <a:pt x="313" y="417"/>
                  <a:pt x="313" y="417"/>
                  <a:pt x="313" y="417"/>
                </a:cubicBezTo>
                <a:cubicBezTo>
                  <a:pt x="311" y="417"/>
                  <a:pt x="310" y="416"/>
                  <a:pt x="309" y="416"/>
                </a:cubicBezTo>
                <a:cubicBezTo>
                  <a:pt x="308" y="415"/>
                  <a:pt x="306" y="415"/>
                  <a:pt x="305" y="415"/>
                </a:cubicBezTo>
                <a:cubicBezTo>
                  <a:pt x="304" y="415"/>
                  <a:pt x="303" y="415"/>
                  <a:pt x="301" y="415"/>
                </a:cubicBezTo>
                <a:cubicBezTo>
                  <a:pt x="301" y="415"/>
                  <a:pt x="301" y="415"/>
                  <a:pt x="301" y="415"/>
                </a:cubicBezTo>
                <a:cubicBezTo>
                  <a:pt x="301" y="416"/>
                  <a:pt x="301" y="416"/>
                  <a:pt x="301" y="416"/>
                </a:cubicBezTo>
                <a:cubicBezTo>
                  <a:pt x="298" y="418"/>
                  <a:pt x="297" y="421"/>
                  <a:pt x="295" y="423"/>
                </a:cubicBezTo>
                <a:cubicBezTo>
                  <a:pt x="292" y="425"/>
                  <a:pt x="289" y="427"/>
                  <a:pt x="281" y="427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0" y="428"/>
                  <a:pt x="279" y="428"/>
                  <a:pt x="278" y="428"/>
                </a:cubicBezTo>
                <a:cubicBezTo>
                  <a:pt x="272" y="428"/>
                  <a:pt x="267" y="426"/>
                  <a:pt x="263" y="425"/>
                </a:cubicBezTo>
                <a:cubicBezTo>
                  <a:pt x="261" y="424"/>
                  <a:pt x="259" y="424"/>
                  <a:pt x="258" y="423"/>
                </a:cubicBezTo>
                <a:cubicBezTo>
                  <a:pt x="258" y="423"/>
                  <a:pt x="257" y="423"/>
                  <a:pt x="257" y="422"/>
                </a:cubicBezTo>
                <a:cubicBezTo>
                  <a:pt x="257" y="422"/>
                  <a:pt x="257" y="422"/>
                  <a:pt x="257" y="422"/>
                </a:cubicBezTo>
                <a:cubicBezTo>
                  <a:pt x="256" y="422"/>
                  <a:pt x="256" y="422"/>
                  <a:pt x="256" y="422"/>
                </a:cubicBezTo>
                <a:cubicBezTo>
                  <a:pt x="256" y="422"/>
                  <a:pt x="256" y="422"/>
                  <a:pt x="256" y="422"/>
                </a:cubicBezTo>
                <a:cubicBezTo>
                  <a:pt x="256" y="422"/>
                  <a:pt x="256" y="422"/>
                  <a:pt x="245" y="422"/>
                </a:cubicBezTo>
                <a:cubicBezTo>
                  <a:pt x="245" y="423"/>
                  <a:pt x="245" y="423"/>
                  <a:pt x="245" y="423"/>
                </a:cubicBezTo>
                <a:cubicBezTo>
                  <a:pt x="246" y="422"/>
                  <a:pt x="246" y="422"/>
                  <a:pt x="246" y="422"/>
                </a:cubicBezTo>
                <a:cubicBezTo>
                  <a:pt x="246" y="422"/>
                  <a:pt x="244" y="421"/>
                  <a:pt x="241" y="419"/>
                </a:cubicBezTo>
                <a:cubicBezTo>
                  <a:pt x="240" y="419"/>
                  <a:pt x="238" y="418"/>
                  <a:pt x="237" y="418"/>
                </a:cubicBezTo>
                <a:cubicBezTo>
                  <a:pt x="236" y="417"/>
                  <a:pt x="234" y="417"/>
                  <a:pt x="233" y="417"/>
                </a:cubicBezTo>
                <a:cubicBezTo>
                  <a:pt x="231" y="417"/>
                  <a:pt x="229" y="417"/>
                  <a:pt x="227" y="418"/>
                </a:cubicBezTo>
                <a:cubicBezTo>
                  <a:pt x="224" y="420"/>
                  <a:pt x="221" y="422"/>
                  <a:pt x="217" y="424"/>
                </a:cubicBezTo>
                <a:cubicBezTo>
                  <a:pt x="214" y="426"/>
                  <a:pt x="210" y="428"/>
                  <a:pt x="208" y="428"/>
                </a:cubicBezTo>
                <a:cubicBezTo>
                  <a:pt x="208" y="427"/>
                  <a:pt x="208" y="427"/>
                  <a:pt x="208" y="427"/>
                </a:cubicBezTo>
                <a:cubicBezTo>
                  <a:pt x="207" y="427"/>
                  <a:pt x="207" y="427"/>
                  <a:pt x="207" y="427"/>
                </a:cubicBezTo>
                <a:cubicBezTo>
                  <a:pt x="207" y="427"/>
                  <a:pt x="207" y="427"/>
                  <a:pt x="207" y="427"/>
                </a:cubicBezTo>
                <a:cubicBezTo>
                  <a:pt x="203" y="427"/>
                  <a:pt x="200" y="427"/>
                  <a:pt x="198" y="426"/>
                </a:cubicBezTo>
                <a:cubicBezTo>
                  <a:pt x="197" y="426"/>
                  <a:pt x="196" y="425"/>
                  <a:pt x="196" y="424"/>
                </a:cubicBezTo>
                <a:cubicBezTo>
                  <a:pt x="196" y="423"/>
                  <a:pt x="195" y="422"/>
                  <a:pt x="195" y="421"/>
                </a:cubicBezTo>
                <a:cubicBezTo>
                  <a:pt x="194" y="421"/>
                  <a:pt x="194" y="421"/>
                  <a:pt x="194" y="421"/>
                </a:cubicBezTo>
                <a:cubicBezTo>
                  <a:pt x="195" y="421"/>
                  <a:pt x="195" y="421"/>
                  <a:pt x="195" y="421"/>
                </a:cubicBezTo>
                <a:cubicBezTo>
                  <a:pt x="195" y="419"/>
                  <a:pt x="196" y="418"/>
                  <a:pt x="197" y="417"/>
                </a:cubicBezTo>
                <a:cubicBezTo>
                  <a:pt x="198" y="416"/>
                  <a:pt x="200" y="415"/>
                  <a:pt x="201" y="414"/>
                </a:cubicBezTo>
                <a:cubicBezTo>
                  <a:pt x="202" y="413"/>
                  <a:pt x="203" y="413"/>
                  <a:pt x="204" y="412"/>
                </a:cubicBezTo>
                <a:cubicBezTo>
                  <a:pt x="204" y="411"/>
                  <a:pt x="205" y="410"/>
                  <a:pt x="205" y="409"/>
                </a:cubicBezTo>
                <a:cubicBezTo>
                  <a:pt x="205" y="408"/>
                  <a:pt x="205" y="408"/>
                  <a:pt x="205" y="407"/>
                </a:cubicBezTo>
                <a:cubicBezTo>
                  <a:pt x="203" y="407"/>
                  <a:pt x="203" y="407"/>
                  <a:pt x="203" y="407"/>
                </a:cubicBezTo>
                <a:cubicBezTo>
                  <a:pt x="205" y="407"/>
                  <a:pt x="205" y="407"/>
                  <a:pt x="205" y="407"/>
                </a:cubicBezTo>
                <a:cubicBezTo>
                  <a:pt x="205" y="406"/>
                  <a:pt x="205" y="405"/>
                  <a:pt x="204" y="405"/>
                </a:cubicBezTo>
                <a:cubicBezTo>
                  <a:pt x="204" y="404"/>
                  <a:pt x="203" y="403"/>
                  <a:pt x="202" y="402"/>
                </a:cubicBezTo>
                <a:cubicBezTo>
                  <a:pt x="201" y="402"/>
                  <a:pt x="200" y="402"/>
                  <a:pt x="199" y="402"/>
                </a:cubicBezTo>
                <a:cubicBezTo>
                  <a:pt x="198" y="402"/>
                  <a:pt x="198" y="402"/>
                  <a:pt x="198" y="402"/>
                </a:cubicBezTo>
                <a:cubicBezTo>
                  <a:pt x="197" y="402"/>
                  <a:pt x="196" y="402"/>
                  <a:pt x="194" y="402"/>
                </a:cubicBezTo>
                <a:cubicBezTo>
                  <a:pt x="194" y="402"/>
                  <a:pt x="194" y="402"/>
                  <a:pt x="194" y="402"/>
                </a:cubicBezTo>
                <a:cubicBezTo>
                  <a:pt x="194" y="402"/>
                  <a:pt x="194" y="402"/>
                  <a:pt x="194" y="402"/>
                </a:cubicBezTo>
                <a:cubicBezTo>
                  <a:pt x="193" y="402"/>
                  <a:pt x="192" y="402"/>
                  <a:pt x="191" y="401"/>
                </a:cubicBezTo>
                <a:cubicBezTo>
                  <a:pt x="188" y="400"/>
                  <a:pt x="182" y="397"/>
                  <a:pt x="178" y="395"/>
                </a:cubicBezTo>
                <a:cubicBezTo>
                  <a:pt x="177" y="396"/>
                  <a:pt x="177" y="396"/>
                  <a:pt x="177" y="396"/>
                </a:cubicBezTo>
                <a:cubicBezTo>
                  <a:pt x="179" y="398"/>
                  <a:pt x="179" y="398"/>
                  <a:pt x="179" y="398"/>
                </a:cubicBezTo>
                <a:cubicBezTo>
                  <a:pt x="180" y="396"/>
                  <a:pt x="181" y="395"/>
                  <a:pt x="181" y="393"/>
                </a:cubicBezTo>
                <a:cubicBezTo>
                  <a:pt x="181" y="392"/>
                  <a:pt x="181" y="391"/>
                  <a:pt x="180" y="390"/>
                </a:cubicBezTo>
                <a:cubicBezTo>
                  <a:pt x="179" y="391"/>
                  <a:pt x="179" y="391"/>
                  <a:pt x="179" y="391"/>
                </a:cubicBezTo>
                <a:cubicBezTo>
                  <a:pt x="180" y="391"/>
                  <a:pt x="180" y="391"/>
                  <a:pt x="180" y="391"/>
                </a:cubicBezTo>
                <a:cubicBezTo>
                  <a:pt x="180" y="390"/>
                  <a:pt x="179" y="389"/>
                  <a:pt x="179" y="388"/>
                </a:cubicBezTo>
                <a:cubicBezTo>
                  <a:pt x="178" y="387"/>
                  <a:pt x="177" y="387"/>
                  <a:pt x="176" y="387"/>
                </a:cubicBezTo>
                <a:cubicBezTo>
                  <a:pt x="174" y="387"/>
                  <a:pt x="172" y="388"/>
                  <a:pt x="171" y="389"/>
                </a:cubicBezTo>
                <a:cubicBezTo>
                  <a:pt x="170" y="389"/>
                  <a:pt x="169" y="390"/>
                  <a:pt x="169" y="390"/>
                </a:cubicBezTo>
                <a:cubicBezTo>
                  <a:pt x="169" y="391"/>
                  <a:pt x="169" y="391"/>
                  <a:pt x="169" y="391"/>
                </a:cubicBezTo>
                <a:cubicBezTo>
                  <a:pt x="171" y="391"/>
                  <a:pt x="171" y="391"/>
                  <a:pt x="171" y="391"/>
                </a:cubicBezTo>
                <a:cubicBezTo>
                  <a:pt x="171" y="391"/>
                  <a:pt x="171" y="391"/>
                  <a:pt x="167" y="375"/>
                </a:cubicBezTo>
                <a:cubicBezTo>
                  <a:pt x="165" y="375"/>
                  <a:pt x="165" y="375"/>
                  <a:pt x="165" y="375"/>
                </a:cubicBezTo>
                <a:cubicBezTo>
                  <a:pt x="165" y="376"/>
                  <a:pt x="165" y="376"/>
                  <a:pt x="165" y="376"/>
                </a:cubicBezTo>
                <a:cubicBezTo>
                  <a:pt x="165" y="376"/>
                  <a:pt x="165" y="376"/>
                  <a:pt x="166" y="376"/>
                </a:cubicBezTo>
                <a:cubicBezTo>
                  <a:pt x="166" y="376"/>
                  <a:pt x="167" y="376"/>
                  <a:pt x="169" y="376"/>
                </a:cubicBezTo>
                <a:cubicBezTo>
                  <a:pt x="170" y="376"/>
                  <a:pt x="170" y="376"/>
                  <a:pt x="170" y="376"/>
                </a:cubicBezTo>
                <a:cubicBezTo>
                  <a:pt x="171" y="375"/>
                  <a:pt x="171" y="375"/>
                  <a:pt x="171" y="375"/>
                </a:cubicBezTo>
                <a:cubicBezTo>
                  <a:pt x="171" y="375"/>
                  <a:pt x="171" y="375"/>
                  <a:pt x="174" y="367"/>
                </a:cubicBezTo>
                <a:cubicBezTo>
                  <a:pt x="172" y="367"/>
                  <a:pt x="172" y="367"/>
                  <a:pt x="172" y="367"/>
                </a:cubicBezTo>
                <a:cubicBezTo>
                  <a:pt x="171" y="368"/>
                  <a:pt x="171" y="368"/>
                  <a:pt x="171" y="368"/>
                </a:cubicBezTo>
                <a:cubicBezTo>
                  <a:pt x="171" y="368"/>
                  <a:pt x="171" y="368"/>
                  <a:pt x="177" y="371"/>
                </a:cubicBezTo>
                <a:cubicBezTo>
                  <a:pt x="178" y="372"/>
                  <a:pt x="178" y="372"/>
                  <a:pt x="178" y="372"/>
                </a:cubicBezTo>
                <a:cubicBezTo>
                  <a:pt x="179" y="370"/>
                  <a:pt x="179" y="370"/>
                  <a:pt x="179" y="370"/>
                </a:cubicBezTo>
                <a:cubicBezTo>
                  <a:pt x="179" y="370"/>
                  <a:pt x="179" y="370"/>
                  <a:pt x="180" y="364"/>
                </a:cubicBezTo>
                <a:cubicBezTo>
                  <a:pt x="181" y="364"/>
                  <a:pt x="181" y="364"/>
                  <a:pt x="181" y="364"/>
                </a:cubicBezTo>
                <a:cubicBezTo>
                  <a:pt x="180" y="363"/>
                  <a:pt x="180" y="363"/>
                  <a:pt x="180" y="363"/>
                </a:cubicBezTo>
                <a:cubicBezTo>
                  <a:pt x="180" y="363"/>
                  <a:pt x="171" y="356"/>
                  <a:pt x="159" y="353"/>
                </a:cubicBezTo>
                <a:cubicBezTo>
                  <a:pt x="159" y="353"/>
                  <a:pt x="159" y="353"/>
                  <a:pt x="159" y="353"/>
                </a:cubicBezTo>
                <a:cubicBezTo>
                  <a:pt x="159" y="353"/>
                  <a:pt x="159" y="353"/>
                  <a:pt x="159" y="353"/>
                </a:cubicBezTo>
                <a:cubicBezTo>
                  <a:pt x="157" y="353"/>
                  <a:pt x="156" y="354"/>
                  <a:pt x="155" y="354"/>
                </a:cubicBezTo>
                <a:cubicBezTo>
                  <a:pt x="153" y="356"/>
                  <a:pt x="151" y="358"/>
                  <a:pt x="150" y="361"/>
                </a:cubicBezTo>
                <a:cubicBezTo>
                  <a:pt x="148" y="364"/>
                  <a:pt x="147" y="369"/>
                  <a:pt x="145" y="372"/>
                </a:cubicBezTo>
                <a:cubicBezTo>
                  <a:pt x="145" y="374"/>
                  <a:pt x="144" y="375"/>
                  <a:pt x="144" y="376"/>
                </a:cubicBezTo>
                <a:cubicBezTo>
                  <a:pt x="143" y="377"/>
                  <a:pt x="143" y="377"/>
                  <a:pt x="143" y="377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2" y="378"/>
                  <a:pt x="142" y="378"/>
                  <a:pt x="142" y="378"/>
                </a:cubicBezTo>
                <a:cubicBezTo>
                  <a:pt x="141" y="377"/>
                  <a:pt x="141" y="377"/>
                  <a:pt x="141" y="377"/>
                </a:cubicBezTo>
                <a:cubicBezTo>
                  <a:pt x="140" y="377"/>
                  <a:pt x="140" y="376"/>
                  <a:pt x="139" y="375"/>
                </a:cubicBezTo>
                <a:cubicBezTo>
                  <a:pt x="138" y="374"/>
                  <a:pt x="138" y="371"/>
                  <a:pt x="137" y="369"/>
                </a:cubicBezTo>
                <a:cubicBezTo>
                  <a:pt x="136" y="367"/>
                  <a:pt x="134" y="365"/>
                  <a:pt x="132" y="364"/>
                </a:cubicBezTo>
                <a:cubicBezTo>
                  <a:pt x="132" y="365"/>
                  <a:pt x="132" y="365"/>
                  <a:pt x="132" y="365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32" y="363"/>
                  <a:pt x="130" y="363"/>
                  <a:pt x="129" y="363"/>
                </a:cubicBezTo>
                <a:cubicBezTo>
                  <a:pt x="127" y="363"/>
                  <a:pt x="125" y="364"/>
                  <a:pt x="123" y="365"/>
                </a:cubicBezTo>
                <a:cubicBezTo>
                  <a:pt x="121" y="366"/>
                  <a:pt x="120" y="367"/>
                  <a:pt x="118" y="367"/>
                </a:cubicBezTo>
                <a:cubicBezTo>
                  <a:pt x="117" y="367"/>
                  <a:pt x="117" y="367"/>
                  <a:pt x="116" y="367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4" y="366"/>
                  <a:pt x="112" y="364"/>
                  <a:pt x="110" y="362"/>
                </a:cubicBezTo>
                <a:cubicBezTo>
                  <a:pt x="109" y="361"/>
                  <a:pt x="109" y="360"/>
                  <a:pt x="108" y="360"/>
                </a:cubicBezTo>
                <a:cubicBezTo>
                  <a:pt x="107" y="359"/>
                  <a:pt x="106" y="358"/>
                  <a:pt x="105" y="357"/>
                </a:cubicBezTo>
                <a:cubicBezTo>
                  <a:pt x="105" y="357"/>
                  <a:pt x="105" y="357"/>
                  <a:pt x="105" y="357"/>
                </a:cubicBezTo>
                <a:cubicBezTo>
                  <a:pt x="105" y="357"/>
                  <a:pt x="105" y="357"/>
                  <a:pt x="105" y="357"/>
                </a:cubicBezTo>
                <a:cubicBezTo>
                  <a:pt x="101" y="356"/>
                  <a:pt x="89" y="353"/>
                  <a:pt x="89" y="353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89" y="356"/>
                  <a:pt x="89" y="356"/>
                  <a:pt x="89" y="356"/>
                </a:cubicBezTo>
                <a:cubicBezTo>
                  <a:pt x="89" y="356"/>
                  <a:pt x="89" y="356"/>
                  <a:pt x="100" y="352"/>
                </a:cubicBezTo>
                <a:cubicBezTo>
                  <a:pt x="100" y="352"/>
                  <a:pt x="100" y="352"/>
                  <a:pt x="100" y="352"/>
                </a:cubicBezTo>
                <a:cubicBezTo>
                  <a:pt x="101" y="351"/>
                  <a:pt x="101" y="351"/>
                  <a:pt x="101" y="351"/>
                </a:cubicBezTo>
                <a:cubicBezTo>
                  <a:pt x="101" y="351"/>
                  <a:pt x="101" y="351"/>
                  <a:pt x="102" y="345"/>
                </a:cubicBezTo>
                <a:cubicBezTo>
                  <a:pt x="102" y="344"/>
                  <a:pt x="102" y="344"/>
                  <a:pt x="102" y="344"/>
                </a:cubicBezTo>
                <a:cubicBezTo>
                  <a:pt x="101" y="344"/>
                  <a:pt x="101" y="344"/>
                  <a:pt x="101" y="344"/>
                </a:cubicBezTo>
                <a:cubicBezTo>
                  <a:pt x="101" y="344"/>
                  <a:pt x="101" y="344"/>
                  <a:pt x="89" y="341"/>
                </a:cubicBezTo>
                <a:cubicBezTo>
                  <a:pt x="88" y="342"/>
                  <a:pt x="88" y="342"/>
                  <a:pt x="88" y="342"/>
                </a:cubicBezTo>
                <a:cubicBezTo>
                  <a:pt x="90" y="343"/>
                  <a:pt x="90" y="343"/>
                  <a:pt x="90" y="343"/>
                </a:cubicBezTo>
                <a:cubicBezTo>
                  <a:pt x="90" y="343"/>
                  <a:pt x="97" y="334"/>
                  <a:pt x="97" y="322"/>
                </a:cubicBezTo>
                <a:cubicBezTo>
                  <a:pt x="97" y="322"/>
                  <a:pt x="97" y="322"/>
                  <a:pt x="97" y="322"/>
                </a:cubicBezTo>
                <a:cubicBezTo>
                  <a:pt x="97" y="322"/>
                  <a:pt x="97" y="322"/>
                  <a:pt x="97" y="322"/>
                </a:cubicBezTo>
                <a:cubicBezTo>
                  <a:pt x="96" y="320"/>
                  <a:pt x="95" y="318"/>
                  <a:pt x="94" y="317"/>
                </a:cubicBezTo>
                <a:cubicBezTo>
                  <a:pt x="92" y="315"/>
                  <a:pt x="90" y="315"/>
                  <a:pt x="88" y="315"/>
                </a:cubicBezTo>
                <a:cubicBezTo>
                  <a:pt x="83" y="315"/>
                  <a:pt x="77" y="318"/>
                  <a:pt x="77" y="318"/>
                </a:cubicBezTo>
                <a:cubicBezTo>
                  <a:pt x="78" y="319"/>
                  <a:pt x="78" y="319"/>
                  <a:pt x="78" y="319"/>
                </a:cubicBezTo>
                <a:cubicBezTo>
                  <a:pt x="78" y="318"/>
                  <a:pt x="78" y="318"/>
                  <a:pt x="78" y="318"/>
                </a:cubicBezTo>
                <a:cubicBezTo>
                  <a:pt x="78" y="318"/>
                  <a:pt x="78" y="318"/>
                  <a:pt x="72" y="313"/>
                </a:cubicBezTo>
                <a:cubicBezTo>
                  <a:pt x="71" y="312"/>
                  <a:pt x="71" y="312"/>
                  <a:pt x="71" y="312"/>
                </a:cubicBezTo>
                <a:cubicBezTo>
                  <a:pt x="70" y="313"/>
                  <a:pt x="70" y="313"/>
                  <a:pt x="70" y="313"/>
                </a:cubicBezTo>
                <a:cubicBezTo>
                  <a:pt x="70" y="313"/>
                  <a:pt x="70" y="313"/>
                  <a:pt x="63" y="315"/>
                </a:cubicBezTo>
                <a:cubicBezTo>
                  <a:pt x="64" y="317"/>
                  <a:pt x="64" y="317"/>
                  <a:pt x="64" y="317"/>
                </a:cubicBezTo>
                <a:cubicBezTo>
                  <a:pt x="65" y="316"/>
                  <a:pt x="65" y="316"/>
                  <a:pt x="65" y="316"/>
                </a:cubicBezTo>
                <a:cubicBezTo>
                  <a:pt x="65" y="316"/>
                  <a:pt x="65" y="316"/>
                  <a:pt x="45" y="301"/>
                </a:cubicBezTo>
                <a:cubicBezTo>
                  <a:pt x="44" y="302"/>
                  <a:pt x="44" y="302"/>
                  <a:pt x="44" y="302"/>
                </a:cubicBezTo>
                <a:cubicBezTo>
                  <a:pt x="45" y="303"/>
                  <a:pt x="45" y="303"/>
                  <a:pt x="45" y="303"/>
                </a:cubicBezTo>
                <a:cubicBezTo>
                  <a:pt x="45" y="303"/>
                  <a:pt x="45" y="303"/>
                  <a:pt x="49" y="296"/>
                </a:cubicBezTo>
                <a:cubicBezTo>
                  <a:pt x="50" y="295"/>
                  <a:pt x="50" y="295"/>
                  <a:pt x="50" y="295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49" y="294"/>
                  <a:pt x="49" y="294"/>
                  <a:pt x="42" y="290"/>
                </a:cubicBezTo>
                <a:cubicBezTo>
                  <a:pt x="41" y="291"/>
                  <a:pt x="41" y="291"/>
                  <a:pt x="41" y="291"/>
                </a:cubicBezTo>
                <a:cubicBezTo>
                  <a:pt x="43" y="292"/>
                  <a:pt x="43" y="292"/>
                  <a:pt x="43" y="292"/>
                </a:cubicBezTo>
                <a:cubicBezTo>
                  <a:pt x="43" y="292"/>
                  <a:pt x="43" y="292"/>
                  <a:pt x="47" y="277"/>
                </a:cubicBezTo>
                <a:cubicBezTo>
                  <a:pt x="47" y="273"/>
                  <a:pt x="47" y="273"/>
                  <a:pt x="47" y="273"/>
                </a:cubicBezTo>
                <a:cubicBezTo>
                  <a:pt x="44" y="275"/>
                  <a:pt x="44" y="275"/>
                  <a:pt x="44" y="275"/>
                </a:cubicBezTo>
                <a:cubicBezTo>
                  <a:pt x="44" y="275"/>
                  <a:pt x="44" y="275"/>
                  <a:pt x="43" y="276"/>
                </a:cubicBezTo>
                <a:cubicBezTo>
                  <a:pt x="42" y="276"/>
                  <a:pt x="40" y="277"/>
                  <a:pt x="38" y="278"/>
                </a:cubicBezTo>
                <a:cubicBezTo>
                  <a:pt x="36" y="278"/>
                  <a:pt x="34" y="279"/>
                  <a:pt x="33" y="279"/>
                </a:cubicBezTo>
                <a:cubicBezTo>
                  <a:pt x="32" y="278"/>
                  <a:pt x="32" y="278"/>
                  <a:pt x="32" y="278"/>
                </a:cubicBezTo>
                <a:cubicBezTo>
                  <a:pt x="31" y="278"/>
                  <a:pt x="31" y="277"/>
                  <a:pt x="30" y="276"/>
                </a:cubicBezTo>
                <a:cubicBezTo>
                  <a:pt x="29" y="274"/>
                  <a:pt x="29" y="271"/>
                  <a:pt x="28" y="269"/>
                </a:cubicBezTo>
                <a:cubicBezTo>
                  <a:pt x="28" y="268"/>
                  <a:pt x="28" y="267"/>
                  <a:pt x="28" y="266"/>
                </a:cubicBezTo>
                <a:cubicBezTo>
                  <a:pt x="28" y="266"/>
                  <a:pt x="28" y="265"/>
                  <a:pt x="28" y="265"/>
                </a:cubicBezTo>
                <a:cubicBezTo>
                  <a:pt x="28" y="264"/>
                  <a:pt x="28" y="264"/>
                  <a:pt x="28" y="264"/>
                </a:cubicBezTo>
                <a:cubicBezTo>
                  <a:pt x="26" y="264"/>
                  <a:pt x="26" y="264"/>
                  <a:pt x="26" y="264"/>
                </a:cubicBezTo>
                <a:cubicBezTo>
                  <a:pt x="26" y="264"/>
                  <a:pt x="26" y="264"/>
                  <a:pt x="23" y="264"/>
                </a:cubicBezTo>
                <a:cubicBezTo>
                  <a:pt x="23" y="265"/>
                  <a:pt x="23" y="265"/>
                  <a:pt x="23" y="265"/>
                </a:cubicBezTo>
                <a:cubicBezTo>
                  <a:pt x="25" y="264"/>
                  <a:pt x="25" y="264"/>
                  <a:pt x="25" y="264"/>
                </a:cubicBezTo>
                <a:cubicBezTo>
                  <a:pt x="25" y="264"/>
                  <a:pt x="25" y="264"/>
                  <a:pt x="21" y="260"/>
                </a:cubicBezTo>
                <a:cubicBezTo>
                  <a:pt x="20" y="260"/>
                  <a:pt x="20" y="260"/>
                  <a:pt x="20" y="260"/>
                </a:cubicBezTo>
                <a:cubicBezTo>
                  <a:pt x="19" y="260"/>
                  <a:pt x="19" y="260"/>
                  <a:pt x="19" y="260"/>
                </a:cubicBezTo>
                <a:cubicBezTo>
                  <a:pt x="19" y="260"/>
                  <a:pt x="19" y="260"/>
                  <a:pt x="12" y="261"/>
                </a:cubicBezTo>
                <a:cubicBezTo>
                  <a:pt x="13" y="263"/>
                  <a:pt x="13" y="263"/>
                  <a:pt x="13" y="263"/>
                </a:cubicBezTo>
                <a:cubicBezTo>
                  <a:pt x="14" y="262"/>
                  <a:pt x="14" y="262"/>
                  <a:pt x="14" y="262"/>
                </a:cubicBezTo>
                <a:cubicBezTo>
                  <a:pt x="14" y="262"/>
                  <a:pt x="14" y="262"/>
                  <a:pt x="4" y="247"/>
                </a:cubicBezTo>
                <a:cubicBezTo>
                  <a:pt x="3" y="248"/>
                  <a:pt x="3" y="248"/>
                  <a:pt x="3" y="248"/>
                </a:cubicBezTo>
                <a:cubicBezTo>
                  <a:pt x="3" y="249"/>
                  <a:pt x="3" y="249"/>
                  <a:pt x="3" y="249"/>
                </a:cubicBezTo>
                <a:cubicBezTo>
                  <a:pt x="3" y="249"/>
                  <a:pt x="3" y="249"/>
                  <a:pt x="17" y="249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8" y="249"/>
                  <a:pt x="21" y="245"/>
                </a:cubicBezTo>
                <a:cubicBezTo>
                  <a:pt x="19" y="244"/>
                  <a:pt x="19" y="244"/>
                  <a:pt x="19" y="244"/>
                </a:cubicBezTo>
                <a:cubicBezTo>
                  <a:pt x="19" y="245"/>
                  <a:pt x="19" y="245"/>
                  <a:pt x="19" y="245"/>
                </a:cubicBezTo>
                <a:cubicBezTo>
                  <a:pt x="19" y="245"/>
                  <a:pt x="24" y="248"/>
                  <a:pt x="29" y="248"/>
                </a:cubicBezTo>
                <a:cubicBezTo>
                  <a:pt x="30" y="248"/>
                  <a:pt x="31" y="248"/>
                  <a:pt x="32" y="248"/>
                </a:cubicBezTo>
                <a:cubicBezTo>
                  <a:pt x="32" y="248"/>
                  <a:pt x="32" y="248"/>
                  <a:pt x="32" y="248"/>
                </a:cubicBezTo>
                <a:cubicBezTo>
                  <a:pt x="32" y="248"/>
                  <a:pt x="32" y="248"/>
                  <a:pt x="32" y="248"/>
                </a:cubicBezTo>
                <a:cubicBezTo>
                  <a:pt x="33" y="248"/>
                  <a:pt x="34" y="247"/>
                  <a:pt x="34" y="247"/>
                </a:cubicBezTo>
                <a:cubicBezTo>
                  <a:pt x="35" y="246"/>
                  <a:pt x="35" y="244"/>
                  <a:pt x="35" y="243"/>
                </a:cubicBezTo>
                <a:cubicBezTo>
                  <a:pt x="36" y="242"/>
                  <a:pt x="36" y="240"/>
                  <a:pt x="37" y="238"/>
                </a:cubicBezTo>
                <a:cubicBezTo>
                  <a:pt x="38" y="237"/>
                  <a:pt x="38" y="236"/>
                  <a:pt x="40" y="236"/>
                </a:cubicBezTo>
                <a:cubicBezTo>
                  <a:pt x="40" y="234"/>
                  <a:pt x="40" y="234"/>
                  <a:pt x="40" y="234"/>
                </a:cubicBezTo>
                <a:cubicBezTo>
                  <a:pt x="40" y="236"/>
                  <a:pt x="40" y="236"/>
                  <a:pt x="40" y="236"/>
                </a:cubicBezTo>
                <a:cubicBezTo>
                  <a:pt x="41" y="236"/>
                  <a:pt x="42" y="236"/>
                  <a:pt x="43" y="236"/>
                </a:cubicBezTo>
                <a:cubicBezTo>
                  <a:pt x="47" y="236"/>
                  <a:pt x="51" y="237"/>
                  <a:pt x="54" y="237"/>
                </a:cubicBezTo>
                <a:cubicBezTo>
                  <a:pt x="56" y="237"/>
                  <a:pt x="57" y="237"/>
                  <a:pt x="58" y="236"/>
                </a:cubicBezTo>
                <a:cubicBezTo>
                  <a:pt x="59" y="236"/>
                  <a:pt x="60" y="235"/>
                  <a:pt x="61" y="234"/>
                </a:cubicBezTo>
                <a:cubicBezTo>
                  <a:pt x="60" y="233"/>
                  <a:pt x="60" y="233"/>
                  <a:pt x="60" y="233"/>
                </a:cubicBezTo>
                <a:cubicBezTo>
                  <a:pt x="61" y="234"/>
                  <a:pt x="61" y="234"/>
                  <a:pt x="61" y="234"/>
                </a:cubicBezTo>
                <a:cubicBezTo>
                  <a:pt x="63" y="232"/>
                  <a:pt x="64" y="229"/>
                  <a:pt x="64" y="227"/>
                </a:cubicBezTo>
                <a:cubicBezTo>
                  <a:pt x="64" y="223"/>
                  <a:pt x="63" y="220"/>
                  <a:pt x="63" y="220"/>
                </a:cubicBezTo>
                <a:cubicBezTo>
                  <a:pt x="61" y="221"/>
                  <a:pt x="61" y="221"/>
                  <a:pt x="61" y="221"/>
                </a:cubicBezTo>
                <a:cubicBezTo>
                  <a:pt x="62" y="222"/>
                  <a:pt x="62" y="222"/>
                  <a:pt x="62" y="222"/>
                </a:cubicBezTo>
                <a:cubicBezTo>
                  <a:pt x="62" y="222"/>
                  <a:pt x="62" y="222"/>
                  <a:pt x="68" y="218"/>
                </a:cubicBezTo>
                <a:cubicBezTo>
                  <a:pt x="68" y="217"/>
                  <a:pt x="68" y="217"/>
                  <a:pt x="68" y="217"/>
                </a:cubicBezTo>
                <a:cubicBezTo>
                  <a:pt x="68" y="217"/>
                  <a:pt x="68" y="217"/>
                  <a:pt x="68" y="217"/>
                </a:cubicBezTo>
                <a:cubicBezTo>
                  <a:pt x="68" y="217"/>
                  <a:pt x="68" y="217"/>
                  <a:pt x="66" y="199"/>
                </a:cubicBezTo>
                <a:cubicBezTo>
                  <a:pt x="64" y="199"/>
                  <a:pt x="64" y="199"/>
                  <a:pt x="64" y="199"/>
                </a:cubicBezTo>
                <a:cubicBezTo>
                  <a:pt x="64" y="201"/>
                  <a:pt x="64" y="201"/>
                  <a:pt x="64" y="201"/>
                </a:cubicBezTo>
                <a:cubicBezTo>
                  <a:pt x="64" y="201"/>
                  <a:pt x="64" y="201"/>
                  <a:pt x="69" y="201"/>
                </a:cubicBezTo>
                <a:cubicBezTo>
                  <a:pt x="70" y="201"/>
                  <a:pt x="70" y="201"/>
                  <a:pt x="70" y="201"/>
                </a:cubicBezTo>
                <a:cubicBezTo>
                  <a:pt x="71" y="200"/>
                  <a:pt x="71" y="200"/>
                  <a:pt x="71" y="200"/>
                </a:cubicBezTo>
                <a:cubicBezTo>
                  <a:pt x="71" y="200"/>
                  <a:pt x="71" y="200"/>
                  <a:pt x="79" y="189"/>
                </a:cubicBezTo>
                <a:cubicBezTo>
                  <a:pt x="79" y="189"/>
                  <a:pt x="79" y="189"/>
                  <a:pt x="79" y="189"/>
                </a:cubicBezTo>
                <a:cubicBezTo>
                  <a:pt x="79" y="188"/>
                  <a:pt x="79" y="188"/>
                  <a:pt x="79" y="188"/>
                </a:cubicBezTo>
                <a:cubicBezTo>
                  <a:pt x="79" y="188"/>
                  <a:pt x="79" y="188"/>
                  <a:pt x="76" y="181"/>
                </a:cubicBezTo>
                <a:cubicBezTo>
                  <a:pt x="75" y="182"/>
                  <a:pt x="75" y="182"/>
                  <a:pt x="75" y="182"/>
                </a:cubicBezTo>
                <a:cubicBezTo>
                  <a:pt x="76" y="182"/>
                  <a:pt x="76" y="182"/>
                  <a:pt x="76" y="182"/>
                </a:cubicBezTo>
                <a:cubicBezTo>
                  <a:pt x="76" y="182"/>
                  <a:pt x="76" y="182"/>
                  <a:pt x="84" y="169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4" y="168"/>
                  <a:pt x="83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3" y="161"/>
                  <a:pt x="83" y="161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5" y="131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5" y="132"/>
                  <a:pt x="95" y="132"/>
                  <a:pt x="95" y="132"/>
                </a:cubicBezTo>
                <a:cubicBezTo>
                  <a:pt x="95" y="132"/>
                  <a:pt x="95" y="132"/>
                  <a:pt x="100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1" y="126"/>
                  <a:pt x="101" y="126"/>
                  <a:pt x="99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8"/>
                  <a:pt x="99" y="118"/>
                  <a:pt x="99" y="118"/>
                </a:cubicBezTo>
                <a:cubicBezTo>
                  <a:pt x="99" y="118"/>
                  <a:pt x="99" y="118"/>
                  <a:pt x="114" y="95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14" y="95"/>
                  <a:pt x="114" y="95"/>
                  <a:pt x="118" y="91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17" y="91"/>
                  <a:pt x="117" y="91"/>
                  <a:pt x="117" y="91"/>
                </a:cubicBezTo>
                <a:cubicBezTo>
                  <a:pt x="117" y="91"/>
                  <a:pt x="117" y="91"/>
                  <a:pt x="129" y="91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0" y="91"/>
                  <a:pt x="130" y="91"/>
                  <a:pt x="146" y="71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6" y="70"/>
                  <a:pt x="146" y="70"/>
                  <a:pt x="149" y="63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47" y="64"/>
                  <a:pt x="147" y="64"/>
                  <a:pt x="147" y="64"/>
                </a:cubicBezTo>
                <a:cubicBezTo>
                  <a:pt x="147" y="64"/>
                  <a:pt x="147" y="64"/>
                  <a:pt x="153" y="66"/>
                </a:cubicBezTo>
                <a:cubicBezTo>
                  <a:pt x="155" y="66"/>
                  <a:pt x="155" y="66"/>
                  <a:pt x="155" y="66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5" y="64"/>
                  <a:pt x="155" y="64"/>
                  <a:pt x="155" y="63"/>
                </a:cubicBezTo>
                <a:cubicBezTo>
                  <a:pt x="155" y="63"/>
                  <a:pt x="155" y="62"/>
                  <a:pt x="155" y="61"/>
                </a:cubicBezTo>
                <a:cubicBezTo>
                  <a:pt x="155" y="59"/>
                  <a:pt x="155" y="56"/>
                  <a:pt x="155" y="54"/>
                </a:cubicBezTo>
                <a:cubicBezTo>
                  <a:pt x="156" y="53"/>
                  <a:pt x="156" y="52"/>
                  <a:pt x="157" y="52"/>
                </a:cubicBezTo>
                <a:cubicBezTo>
                  <a:pt x="157" y="51"/>
                  <a:pt x="158" y="51"/>
                  <a:pt x="159" y="51"/>
                </a:cubicBezTo>
                <a:cubicBezTo>
                  <a:pt x="161" y="51"/>
                  <a:pt x="161" y="51"/>
                  <a:pt x="162" y="52"/>
                </a:cubicBezTo>
                <a:cubicBezTo>
                  <a:pt x="162" y="53"/>
                  <a:pt x="163" y="54"/>
                  <a:pt x="163" y="55"/>
                </a:cubicBezTo>
                <a:cubicBezTo>
                  <a:pt x="164" y="56"/>
                  <a:pt x="164" y="59"/>
                  <a:pt x="166" y="60"/>
                </a:cubicBezTo>
                <a:cubicBezTo>
                  <a:pt x="168" y="62"/>
                  <a:pt x="171" y="63"/>
                  <a:pt x="175" y="63"/>
                </a:cubicBezTo>
                <a:cubicBezTo>
                  <a:pt x="176" y="63"/>
                  <a:pt x="177" y="63"/>
                  <a:pt x="178" y="63"/>
                </a:cubicBezTo>
                <a:cubicBezTo>
                  <a:pt x="178" y="63"/>
                  <a:pt x="178" y="63"/>
                  <a:pt x="178" y="63"/>
                </a:cubicBezTo>
                <a:cubicBezTo>
                  <a:pt x="186" y="62"/>
                  <a:pt x="198" y="62"/>
                  <a:pt x="207" y="61"/>
                </a:cubicBezTo>
                <a:cubicBezTo>
                  <a:pt x="217" y="61"/>
                  <a:pt x="225" y="60"/>
                  <a:pt x="225" y="60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26" y="60"/>
                  <a:pt x="226" y="60"/>
                  <a:pt x="226" y="60"/>
                </a:cubicBezTo>
                <a:cubicBezTo>
                  <a:pt x="226" y="60"/>
                  <a:pt x="226" y="60"/>
                  <a:pt x="226" y="60"/>
                </a:cubicBezTo>
                <a:cubicBezTo>
                  <a:pt x="227" y="59"/>
                  <a:pt x="229" y="57"/>
                  <a:pt x="232" y="56"/>
                </a:cubicBezTo>
                <a:cubicBezTo>
                  <a:pt x="235" y="54"/>
                  <a:pt x="238" y="53"/>
                  <a:pt x="241" y="53"/>
                </a:cubicBezTo>
                <a:cubicBezTo>
                  <a:pt x="242" y="53"/>
                  <a:pt x="242" y="53"/>
                  <a:pt x="243" y="53"/>
                </a:cubicBezTo>
                <a:cubicBezTo>
                  <a:pt x="243" y="53"/>
                  <a:pt x="243" y="53"/>
                  <a:pt x="243" y="53"/>
                </a:cubicBezTo>
                <a:cubicBezTo>
                  <a:pt x="243" y="53"/>
                  <a:pt x="243" y="53"/>
                  <a:pt x="243" y="53"/>
                </a:cubicBezTo>
                <a:cubicBezTo>
                  <a:pt x="244" y="54"/>
                  <a:pt x="246" y="55"/>
                  <a:pt x="248" y="56"/>
                </a:cubicBezTo>
                <a:cubicBezTo>
                  <a:pt x="251" y="59"/>
                  <a:pt x="255" y="62"/>
                  <a:pt x="259" y="65"/>
                </a:cubicBezTo>
                <a:cubicBezTo>
                  <a:pt x="263" y="68"/>
                  <a:pt x="268" y="70"/>
                  <a:pt x="273" y="70"/>
                </a:cubicBezTo>
                <a:cubicBezTo>
                  <a:pt x="274" y="70"/>
                  <a:pt x="275" y="70"/>
                  <a:pt x="276" y="70"/>
                </a:cubicBezTo>
                <a:cubicBezTo>
                  <a:pt x="276" y="70"/>
                  <a:pt x="276" y="70"/>
                  <a:pt x="276" y="70"/>
                </a:cubicBezTo>
                <a:cubicBezTo>
                  <a:pt x="277" y="70"/>
                  <a:pt x="277" y="70"/>
                  <a:pt x="277" y="70"/>
                </a:cubicBezTo>
                <a:cubicBezTo>
                  <a:pt x="278" y="69"/>
                  <a:pt x="279" y="68"/>
                  <a:pt x="280" y="68"/>
                </a:cubicBezTo>
                <a:cubicBezTo>
                  <a:pt x="282" y="66"/>
                  <a:pt x="283" y="64"/>
                  <a:pt x="283" y="63"/>
                </a:cubicBezTo>
                <a:cubicBezTo>
                  <a:pt x="283" y="60"/>
                  <a:pt x="283" y="58"/>
                  <a:pt x="284" y="56"/>
                </a:cubicBezTo>
                <a:cubicBezTo>
                  <a:pt x="284" y="55"/>
                  <a:pt x="285" y="55"/>
                  <a:pt x="287" y="54"/>
                </a:cubicBezTo>
                <a:cubicBezTo>
                  <a:pt x="288" y="53"/>
                  <a:pt x="291" y="52"/>
                  <a:pt x="294" y="51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315" y="45"/>
                  <a:pt x="338" y="33"/>
                  <a:pt x="338" y="33"/>
                </a:cubicBezTo>
                <a:cubicBezTo>
                  <a:pt x="338" y="33"/>
                  <a:pt x="338" y="33"/>
                  <a:pt x="338" y="33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9" y="30"/>
                  <a:pt x="341" y="23"/>
                  <a:pt x="345" y="16"/>
                </a:cubicBezTo>
                <a:cubicBezTo>
                  <a:pt x="347" y="13"/>
                  <a:pt x="350" y="10"/>
                  <a:pt x="353" y="7"/>
                </a:cubicBezTo>
                <a:cubicBezTo>
                  <a:pt x="356" y="5"/>
                  <a:pt x="360" y="3"/>
                  <a:pt x="365" y="3"/>
                </a:cubicBezTo>
                <a:cubicBezTo>
                  <a:pt x="366" y="3"/>
                  <a:pt x="367" y="3"/>
                  <a:pt x="368" y="4"/>
                </a:cubicBezTo>
                <a:cubicBezTo>
                  <a:pt x="368" y="2"/>
                  <a:pt x="368" y="2"/>
                  <a:pt x="368" y="2"/>
                </a:cubicBezTo>
                <a:cubicBezTo>
                  <a:pt x="368" y="4"/>
                  <a:pt x="368" y="4"/>
                  <a:pt x="368" y="4"/>
                </a:cubicBezTo>
                <a:cubicBezTo>
                  <a:pt x="368" y="4"/>
                  <a:pt x="368" y="4"/>
                  <a:pt x="368" y="4"/>
                </a:cubicBezTo>
                <a:cubicBezTo>
                  <a:pt x="369" y="4"/>
                  <a:pt x="374" y="5"/>
                  <a:pt x="380" y="8"/>
                </a:cubicBezTo>
                <a:cubicBezTo>
                  <a:pt x="385" y="11"/>
                  <a:pt x="391" y="16"/>
                  <a:pt x="395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400" y="35"/>
                  <a:pt x="405" y="41"/>
                  <a:pt x="409" y="45"/>
                </a:cubicBezTo>
                <a:cubicBezTo>
                  <a:pt x="413" y="49"/>
                  <a:pt x="417" y="52"/>
                  <a:pt x="421" y="55"/>
                </a:cubicBezTo>
                <a:cubicBezTo>
                  <a:pt x="422" y="53"/>
                  <a:pt x="422" y="53"/>
                  <a:pt x="422" y="53"/>
                </a:cubicBezTo>
                <a:cubicBezTo>
                  <a:pt x="421" y="54"/>
                  <a:pt x="421" y="54"/>
                  <a:pt x="421" y="54"/>
                </a:cubicBezTo>
                <a:cubicBezTo>
                  <a:pt x="425" y="58"/>
                  <a:pt x="432" y="67"/>
                  <a:pt x="439" y="74"/>
                </a:cubicBezTo>
                <a:cubicBezTo>
                  <a:pt x="442" y="78"/>
                  <a:pt x="445" y="81"/>
                  <a:pt x="447" y="84"/>
                </a:cubicBezTo>
                <a:cubicBezTo>
                  <a:pt x="449" y="86"/>
                  <a:pt x="451" y="88"/>
                  <a:pt x="451" y="88"/>
                </a:cubicBezTo>
                <a:cubicBezTo>
                  <a:pt x="451" y="89"/>
                  <a:pt x="451" y="89"/>
                  <a:pt x="451" y="89"/>
                </a:cubicBezTo>
                <a:cubicBezTo>
                  <a:pt x="452" y="89"/>
                  <a:pt x="452" y="89"/>
                  <a:pt x="452" y="89"/>
                </a:cubicBezTo>
                <a:cubicBezTo>
                  <a:pt x="452" y="89"/>
                  <a:pt x="453" y="89"/>
                  <a:pt x="454" y="89"/>
                </a:cubicBezTo>
                <a:cubicBezTo>
                  <a:pt x="457" y="90"/>
                  <a:pt x="460" y="90"/>
                  <a:pt x="464" y="92"/>
                </a:cubicBezTo>
                <a:cubicBezTo>
                  <a:pt x="465" y="92"/>
                  <a:pt x="467" y="93"/>
                  <a:pt x="468" y="94"/>
                </a:cubicBezTo>
                <a:cubicBezTo>
                  <a:pt x="469" y="94"/>
                  <a:pt x="469" y="95"/>
                  <a:pt x="469" y="96"/>
                </a:cubicBezTo>
                <a:cubicBezTo>
                  <a:pt x="469" y="96"/>
                  <a:pt x="469" y="96"/>
                  <a:pt x="469" y="96"/>
                </a:cubicBezTo>
                <a:cubicBezTo>
                  <a:pt x="469" y="96"/>
                  <a:pt x="469" y="96"/>
                  <a:pt x="469" y="96"/>
                </a:cubicBezTo>
                <a:cubicBezTo>
                  <a:pt x="471" y="99"/>
                  <a:pt x="473" y="103"/>
                  <a:pt x="473" y="106"/>
                </a:cubicBezTo>
                <a:cubicBezTo>
                  <a:pt x="474" y="108"/>
                  <a:pt x="474" y="109"/>
                  <a:pt x="474" y="110"/>
                </a:cubicBezTo>
                <a:cubicBezTo>
                  <a:pt x="474" y="111"/>
                  <a:pt x="475" y="112"/>
                  <a:pt x="475" y="112"/>
                </a:cubicBezTo>
                <a:cubicBezTo>
                  <a:pt x="475" y="113"/>
                  <a:pt x="475" y="113"/>
                  <a:pt x="475" y="113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476" y="113"/>
                  <a:pt x="479" y="114"/>
                  <a:pt x="481" y="116"/>
                </a:cubicBezTo>
                <a:cubicBezTo>
                  <a:pt x="484" y="118"/>
                  <a:pt x="487" y="121"/>
                  <a:pt x="488" y="127"/>
                </a:cubicBezTo>
                <a:cubicBezTo>
                  <a:pt x="490" y="126"/>
                  <a:pt x="490" y="126"/>
                  <a:pt x="490" y="126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9" y="132"/>
                  <a:pt x="489" y="139"/>
                  <a:pt x="489" y="145"/>
                </a:cubicBezTo>
                <a:cubicBezTo>
                  <a:pt x="489" y="151"/>
                  <a:pt x="489" y="156"/>
                  <a:pt x="489" y="156"/>
                </a:cubicBezTo>
                <a:cubicBezTo>
                  <a:pt x="491" y="156"/>
                  <a:pt x="491" y="156"/>
                  <a:pt x="491" y="156"/>
                </a:cubicBezTo>
                <a:cubicBezTo>
                  <a:pt x="490" y="155"/>
                  <a:pt x="490" y="155"/>
                  <a:pt x="490" y="155"/>
                </a:cubicBezTo>
                <a:cubicBezTo>
                  <a:pt x="490" y="155"/>
                  <a:pt x="490" y="155"/>
                  <a:pt x="485" y="159"/>
                </a:cubicBezTo>
                <a:cubicBezTo>
                  <a:pt x="484" y="159"/>
                  <a:pt x="484" y="159"/>
                  <a:pt x="484" y="159"/>
                </a:cubicBezTo>
                <a:cubicBezTo>
                  <a:pt x="484" y="160"/>
                  <a:pt x="484" y="160"/>
                  <a:pt x="484" y="160"/>
                </a:cubicBezTo>
                <a:cubicBezTo>
                  <a:pt x="484" y="160"/>
                  <a:pt x="484" y="160"/>
                  <a:pt x="485" y="163"/>
                </a:cubicBezTo>
                <a:cubicBezTo>
                  <a:pt x="485" y="166"/>
                  <a:pt x="487" y="172"/>
                  <a:pt x="489" y="183"/>
                </a:cubicBezTo>
                <a:cubicBezTo>
                  <a:pt x="489" y="183"/>
                  <a:pt x="489" y="183"/>
                  <a:pt x="489" y="183"/>
                </a:cubicBezTo>
                <a:cubicBezTo>
                  <a:pt x="489" y="184"/>
                  <a:pt x="489" y="184"/>
                  <a:pt x="489" y="184"/>
                </a:cubicBezTo>
                <a:cubicBezTo>
                  <a:pt x="489" y="184"/>
                  <a:pt x="489" y="184"/>
                  <a:pt x="491" y="187"/>
                </a:cubicBezTo>
                <a:cubicBezTo>
                  <a:pt x="492" y="190"/>
                  <a:pt x="494" y="197"/>
                  <a:pt x="499" y="211"/>
                </a:cubicBezTo>
                <a:cubicBezTo>
                  <a:pt x="500" y="210"/>
                  <a:pt x="500" y="210"/>
                  <a:pt x="500" y="210"/>
                </a:cubicBezTo>
                <a:cubicBezTo>
                  <a:pt x="499" y="209"/>
                  <a:pt x="499" y="209"/>
                  <a:pt x="499" y="209"/>
                </a:cubicBezTo>
                <a:cubicBezTo>
                  <a:pt x="499" y="209"/>
                  <a:pt x="499" y="209"/>
                  <a:pt x="499" y="210"/>
                </a:cubicBezTo>
                <a:cubicBezTo>
                  <a:pt x="498" y="211"/>
                  <a:pt x="497" y="213"/>
                  <a:pt x="495" y="217"/>
                </a:cubicBezTo>
                <a:cubicBezTo>
                  <a:pt x="494" y="219"/>
                  <a:pt x="494" y="219"/>
                  <a:pt x="494" y="219"/>
                </a:cubicBezTo>
                <a:cubicBezTo>
                  <a:pt x="496" y="220"/>
                  <a:pt x="496" y="220"/>
                  <a:pt x="496" y="220"/>
                </a:cubicBezTo>
                <a:cubicBezTo>
                  <a:pt x="496" y="220"/>
                  <a:pt x="496" y="220"/>
                  <a:pt x="498" y="220"/>
                </a:cubicBezTo>
                <a:cubicBezTo>
                  <a:pt x="500" y="221"/>
                  <a:pt x="504" y="223"/>
                  <a:pt x="512" y="226"/>
                </a:cubicBezTo>
                <a:cubicBezTo>
                  <a:pt x="513" y="225"/>
                  <a:pt x="513" y="225"/>
                  <a:pt x="513" y="225"/>
                </a:cubicBezTo>
                <a:cubicBezTo>
                  <a:pt x="511" y="225"/>
                  <a:pt x="511" y="225"/>
                  <a:pt x="511" y="225"/>
                </a:cubicBezTo>
                <a:cubicBezTo>
                  <a:pt x="511" y="225"/>
                  <a:pt x="511" y="225"/>
                  <a:pt x="511" y="225"/>
                </a:cubicBezTo>
                <a:cubicBezTo>
                  <a:pt x="511" y="227"/>
                  <a:pt x="511" y="229"/>
                  <a:pt x="513" y="231"/>
                </a:cubicBezTo>
                <a:cubicBezTo>
                  <a:pt x="516" y="234"/>
                  <a:pt x="519" y="236"/>
                  <a:pt x="526" y="237"/>
                </a:cubicBezTo>
                <a:cubicBezTo>
                  <a:pt x="526" y="236"/>
                  <a:pt x="526" y="236"/>
                  <a:pt x="526" y="236"/>
                </a:cubicBezTo>
                <a:cubicBezTo>
                  <a:pt x="526" y="237"/>
                  <a:pt x="526" y="237"/>
                  <a:pt x="526" y="237"/>
                </a:cubicBezTo>
                <a:cubicBezTo>
                  <a:pt x="535" y="240"/>
                  <a:pt x="541" y="240"/>
                  <a:pt x="544" y="240"/>
                </a:cubicBezTo>
                <a:cubicBezTo>
                  <a:pt x="546" y="240"/>
                  <a:pt x="547" y="240"/>
                  <a:pt x="547" y="240"/>
                </a:cubicBezTo>
                <a:cubicBezTo>
                  <a:pt x="548" y="240"/>
                  <a:pt x="548" y="240"/>
                  <a:pt x="548" y="240"/>
                </a:cubicBezTo>
                <a:cubicBezTo>
                  <a:pt x="548" y="238"/>
                  <a:pt x="548" y="238"/>
                  <a:pt x="548" y="238"/>
                </a:cubicBezTo>
                <a:cubicBezTo>
                  <a:pt x="548" y="238"/>
                  <a:pt x="548" y="238"/>
                  <a:pt x="548" y="229"/>
                </a:cubicBezTo>
                <a:cubicBezTo>
                  <a:pt x="546" y="229"/>
                  <a:pt x="546" y="229"/>
                  <a:pt x="546" y="229"/>
                </a:cubicBezTo>
                <a:cubicBezTo>
                  <a:pt x="546" y="230"/>
                  <a:pt x="546" y="230"/>
                  <a:pt x="546" y="230"/>
                </a:cubicBezTo>
                <a:cubicBezTo>
                  <a:pt x="546" y="230"/>
                  <a:pt x="546" y="230"/>
                  <a:pt x="547" y="230"/>
                </a:cubicBezTo>
                <a:cubicBezTo>
                  <a:pt x="548" y="230"/>
                  <a:pt x="550" y="230"/>
                  <a:pt x="553" y="230"/>
                </a:cubicBezTo>
                <a:cubicBezTo>
                  <a:pt x="554" y="230"/>
                  <a:pt x="554" y="230"/>
                  <a:pt x="554" y="230"/>
                </a:cubicBezTo>
                <a:cubicBezTo>
                  <a:pt x="554" y="230"/>
                  <a:pt x="554" y="230"/>
                  <a:pt x="554" y="230"/>
                </a:cubicBezTo>
                <a:cubicBezTo>
                  <a:pt x="554" y="230"/>
                  <a:pt x="554" y="230"/>
                  <a:pt x="555" y="229"/>
                </a:cubicBezTo>
                <a:cubicBezTo>
                  <a:pt x="556" y="227"/>
                  <a:pt x="560" y="223"/>
                  <a:pt x="565" y="219"/>
                </a:cubicBezTo>
                <a:cubicBezTo>
                  <a:pt x="570" y="215"/>
                  <a:pt x="576" y="211"/>
                  <a:pt x="580" y="211"/>
                </a:cubicBezTo>
                <a:cubicBezTo>
                  <a:pt x="581" y="212"/>
                  <a:pt x="581" y="212"/>
                  <a:pt x="581" y="212"/>
                </a:cubicBezTo>
                <a:cubicBezTo>
                  <a:pt x="581" y="210"/>
                  <a:pt x="581" y="210"/>
                  <a:pt x="581" y="210"/>
                </a:cubicBezTo>
                <a:cubicBezTo>
                  <a:pt x="581" y="212"/>
                  <a:pt x="581" y="212"/>
                  <a:pt x="581" y="212"/>
                </a:cubicBezTo>
                <a:cubicBezTo>
                  <a:pt x="588" y="213"/>
                  <a:pt x="593" y="216"/>
                  <a:pt x="596" y="220"/>
                </a:cubicBezTo>
                <a:cubicBezTo>
                  <a:pt x="598" y="221"/>
                  <a:pt x="599" y="223"/>
                  <a:pt x="599" y="224"/>
                </a:cubicBezTo>
                <a:cubicBezTo>
                  <a:pt x="600" y="224"/>
                  <a:pt x="600" y="225"/>
                  <a:pt x="600" y="225"/>
                </a:cubicBezTo>
                <a:cubicBezTo>
                  <a:pt x="600" y="225"/>
                  <a:pt x="600" y="225"/>
                  <a:pt x="600" y="225"/>
                </a:cubicBezTo>
                <a:cubicBezTo>
                  <a:pt x="600" y="226"/>
                  <a:pt x="600" y="226"/>
                  <a:pt x="600" y="226"/>
                </a:cubicBezTo>
                <a:cubicBezTo>
                  <a:pt x="602" y="225"/>
                  <a:pt x="602" y="225"/>
                  <a:pt x="602" y="225"/>
                </a:cubicBezTo>
                <a:cubicBezTo>
                  <a:pt x="600" y="225"/>
                  <a:pt x="600" y="225"/>
                  <a:pt x="600" y="225"/>
                </a:cubicBezTo>
                <a:lnTo>
                  <a:pt x="602" y="225"/>
                </a:lnTo>
                <a:close/>
                <a:moveTo>
                  <a:pt x="564" y="284"/>
                </a:moveTo>
                <a:cubicBezTo>
                  <a:pt x="563" y="286"/>
                  <a:pt x="563" y="286"/>
                  <a:pt x="563" y="286"/>
                </a:cubicBezTo>
                <a:cubicBezTo>
                  <a:pt x="567" y="287"/>
                  <a:pt x="567" y="287"/>
                  <a:pt x="567" y="287"/>
                </a:cubicBezTo>
                <a:cubicBezTo>
                  <a:pt x="569" y="287"/>
                  <a:pt x="569" y="287"/>
                  <a:pt x="569" y="287"/>
                </a:cubicBezTo>
                <a:cubicBezTo>
                  <a:pt x="569" y="287"/>
                  <a:pt x="569" y="287"/>
                  <a:pt x="569" y="287"/>
                </a:cubicBezTo>
                <a:cubicBezTo>
                  <a:pt x="572" y="282"/>
                  <a:pt x="572" y="282"/>
                  <a:pt x="572" y="282"/>
                </a:cubicBezTo>
                <a:cubicBezTo>
                  <a:pt x="573" y="281"/>
                  <a:pt x="573" y="281"/>
                  <a:pt x="573" y="281"/>
                </a:cubicBezTo>
                <a:cubicBezTo>
                  <a:pt x="572" y="281"/>
                  <a:pt x="572" y="281"/>
                  <a:pt x="572" y="281"/>
                </a:cubicBezTo>
                <a:cubicBezTo>
                  <a:pt x="569" y="278"/>
                  <a:pt x="569" y="278"/>
                  <a:pt x="569" y="278"/>
                </a:cubicBezTo>
                <a:cubicBezTo>
                  <a:pt x="568" y="277"/>
                  <a:pt x="568" y="277"/>
                  <a:pt x="568" y="277"/>
                </a:cubicBezTo>
                <a:cubicBezTo>
                  <a:pt x="561" y="285"/>
                  <a:pt x="561" y="285"/>
                  <a:pt x="561" y="285"/>
                </a:cubicBezTo>
                <a:cubicBezTo>
                  <a:pt x="563" y="286"/>
                  <a:pt x="563" y="286"/>
                  <a:pt x="563" y="286"/>
                </a:cubicBezTo>
                <a:cubicBezTo>
                  <a:pt x="564" y="284"/>
                  <a:pt x="564" y="284"/>
                  <a:pt x="564" y="284"/>
                </a:cubicBezTo>
                <a:cubicBezTo>
                  <a:pt x="565" y="285"/>
                  <a:pt x="565" y="285"/>
                  <a:pt x="565" y="285"/>
                </a:cubicBezTo>
                <a:cubicBezTo>
                  <a:pt x="569" y="280"/>
                  <a:pt x="569" y="280"/>
                  <a:pt x="569" y="280"/>
                </a:cubicBezTo>
                <a:cubicBezTo>
                  <a:pt x="568" y="279"/>
                  <a:pt x="568" y="279"/>
                  <a:pt x="568" y="279"/>
                </a:cubicBezTo>
                <a:cubicBezTo>
                  <a:pt x="567" y="280"/>
                  <a:pt x="567" y="280"/>
                  <a:pt x="567" y="280"/>
                </a:cubicBezTo>
                <a:cubicBezTo>
                  <a:pt x="567" y="280"/>
                  <a:pt x="567" y="280"/>
                  <a:pt x="570" y="283"/>
                </a:cubicBezTo>
                <a:cubicBezTo>
                  <a:pt x="571" y="282"/>
                  <a:pt x="571" y="282"/>
                  <a:pt x="571" y="282"/>
                </a:cubicBezTo>
                <a:cubicBezTo>
                  <a:pt x="569" y="281"/>
                  <a:pt x="569" y="281"/>
                  <a:pt x="569" y="281"/>
                </a:cubicBezTo>
                <a:cubicBezTo>
                  <a:pt x="569" y="281"/>
                  <a:pt x="569" y="281"/>
                  <a:pt x="567" y="285"/>
                </a:cubicBezTo>
                <a:cubicBezTo>
                  <a:pt x="568" y="286"/>
                  <a:pt x="568" y="286"/>
                  <a:pt x="568" y="286"/>
                </a:cubicBezTo>
                <a:cubicBezTo>
                  <a:pt x="568" y="284"/>
                  <a:pt x="568" y="284"/>
                  <a:pt x="568" y="284"/>
                </a:cubicBezTo>
                <a:cubicBezTo>
                  <a:pt x="568" y="284"/>
                  <a:pt x="568" y="284"/>
                  <a:pt x="564" y="283"/>
                </a:cubicBezTo>
                <a:cubicBezTo>
                  <a:pt x="564" y="284"/>
                  <a:pt x="564" y="284"/>
                  <a:pt x="564" y="284"/>
                </a:cubicBezTo>
                <a:cubicBezTo>
                  <a:pt x="565" y="285"/>
                  <a:pt x="565" y="285"/>
                  <a:pt x="565" y="285"/>
                </a:cubicBezTo>
                <a:lnTo>
                  <a:pt x="564" y="2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48" name="Freeform 57"/>
          <p:cNvSpPr>
            <a:spLocks/>
          </p:cNvSpPr>
          <p:nvPr/>
        </p:nvSpPr>
        <p:spPr bwMode="auto">
          <a:xfrm>
            <a:off x="4740827" y="2979651"/>
            <a:ext cx="9017" cy="7890"/>
          </a:xfrm>
          <a:custGeom>
            <a:avLst/>
            <a:gdLst>
              <a:gd name="T0" fmla="*/ 0 w 11"/>
              <a:gd name="T1" fmla="*/ 4 h 10"/>
              <a:gd name="T2" fmla="*/ 8 w 11"/>
              <a:gd name="T3" fmla="*/ 10 h 10"/>
              <a:gd name="T4" fmla="*/ 11 w 11"/>
              <a:gd name="T5" fmla="*/ 6 h 10"/>
              <a:gd name="T6" fmla="*/ 1 w 11"/>
              <a:gd name="T7" fmla="*/ 0 h 10"/>
              <a:gd name="T8" fmla="*/ 0 w 11"/>
              <a:gd name="T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0" y="4"/>
                </a:moveTo>
                <a:cubicBezTo>
                  <a:pt x="8" y="10"/>
                  <a:pt x="8" y="10"/>
                  <a:pt x="8" y="10"/>
                </a:cubicBezTo>
                <a:cubicBezTo>
                  <a:pt x="11" y="6"/>
                  <a:pt x="11" y="6"/>
                  <a:pt x="11" y="6"/>
                </a:cubicBezTo>
                <a:cubicBezTo>
                  <a:pt x="1" y="0"/>
                  <a:pt x="1" y="0"/>
                  <a:pt x="1" y="0"/>
                </a:cubicBezTo>
                <a:lnTo>
                  <a:pt x="0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49" name="Freeform 58"/>
          <p:cNvSpPr>
            <a:spLocks/>
          </p:cNvSpPr>
          <p:nvPr/>
        </p:nvSpPr>
        <p:spPr bwMode="auto">
          <a:xfrm>
            <a:off x="4739137" y="2977960"/>
            <a:ext cx="12398" cy="11271"/>
          </a:xfrm>
          <a:custGeom>
            <a:avLst/>
            <a:gdLst>
              <a:gd name="T0" fmla="*/ 2 w 15"/>
              <a:gd name="T1" fmla="*/ 6 h 14"/>
              <a:gd name="T2" fmla="*/ 1 w 15"/>
              <a:gd name="T3" fmla="*/ 8 h 14"/>
              <a:gd name="T4" fmla="*/ 9 w 15"/>
              <a:gd name="T5" fmla="*/ 13 h 14"/>
              <a:gd name="T6" fmla="*/ 11 w 15"/>
              <a:gd name="T7" fmla="*/ 14 h 14"/>
              <a:gd name="T8" fmla="*/ 11 w 15"/>
              <a:gd name="T9" fmla="*/ 13 h 14"/>
              <a:gd name="T10" fmla="*/ 14 w 15"/>
              <a:gd name="T11" fmla="*/ 9 h 14"/>
              <a:gd name="T12" fmla="*/ 15 w 15"/>
              <a:gd name="T13" fmla="*/ 7 h 14"/>
              <a:gd name="T14" fmla="*/ 14 w 15"/>
              <a:gd name="T15" fmla="*/ 7 h 14"/>
              <a:gd name="T16" fmla="*/ 4 w 15"/>
              <a:gd name="T17" fmla="*/ 1 h 14"/>
              <a:gd name="T18" fmla="*/ 3 w 15"/>
              <a:gd name="T19" fmla="*/ 0 h 14"/>
              <a:gd name="T20" fmla="*/ 0 w 15"/>
              <a:gd name="T21" fmla="*/ 7 h 14"/>
              <a:gd name="T22" fmla="*/ 1 w 15"/>
              <a:gd name="T23" fmla="*/ 8 h 14"/>
              <a:gd name="T24" fmla="*/ 2 w 15"/>
              <a:gd name="T25" fmla="*/ 6 h 14"/>
              <a:gd name="T26" fmla="*/ 3 w 15"/>
              <a:gd name="T27" fmla="*/ 7 h 14"/>
              <a:gd name="T28" fmla="*/ 5 w 15"/>
              <a:gd name="T29" fmla="*/ 3 h 14"/>
              <a:gd name="T30" fmla="*/ 3 w 15"/>
              <a:gd name="T31" fmla="*/ 2 h 14"/>
              <a:gd name="T32" fmla="*/ 3 w 15"/>
              <a:gd name="T33" fmla="*/ 4 h 14"/>
              <a:gd name="T34" fmla="*/ 12 w 15"/>
              <a:gd name="T35" fmla="*/ 9 h 14"/>
              <a:gd name="T36" fmla="*/ 13 w 15"/>
              <a:gd name="T37" fmla="*/ 8 h 14"/>
              <a:gd name="T38" fmla="*/ 12 w 15"/>
              <a:gd name="T39" fmla="*/ 7 h 14"/>
              <a:gd name="T40" fmla="*/ 9 w 15"/>
              <a:gd name="T41" fmla="*/ 11 h 14"/>
              <a:gd name="T42" fmla="*/ 10 w 15"/>
              <a:gd name="T43" fmla="*/ 12 h 14"/>
              <a:gd name="T44" fmla="*/ 11 w 15"/>
              <a:gd name="T45" fmla="*/ 11 h 14"/>
              <a:gd name="T46" fmla="*/ 3 w 15"/>
              <a:gd name="T47" fmla="*/ 5 h 14"/>
              <a:gd name="T48" fmla="*/ 2 w 15"/>
              <a:gd name="T49" fmla="*/ 6 h 14"/>
              <a:gd name="T50" fmla="*/ 3 w 15"/>
              <a:gd name="T51" fmla="*/ 7 h 14"/>
              <a:gd name="T52" fmla="*/ 2 w 15"/>
              <a:gd name="T53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14">
                <a:moveTo>
                  <a:pt x="2" y="6"/>
                </a:moveTo>
                <a:cubicBezTo>
                  <a:pt x="1" y="8"/>
                  <a:pt x="1" y="8"/>
                  <a:pt x="1" y="8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5" y="3"/>
                  <a:pt x="5" y="3"/>
                  <a:pt x="5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12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9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3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lnTo>
                  <a:pt x="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50" name="Freeform 59"/>
          <p:cNvSpPr>
            <a:spLocks/>
          </p:cNvSpPr>
          <p:nvPr/>
        </p:nvSpPr>
        <p:spPr bwMode="auto">
          <a:xfrm>
            <a:off x="4747590" y="2974579"/>
            <a:ext cx="5072" cy="5072"/>
          </a:xfrm>
          <a:custGeom>
            <a:avLst/>
            <a:gdLst>
              <a:gd name="T0" fmla="*/ 3 w 7"/>
              <a:gd name="T1" fmla="*/ 1 h 6"/>
              <a:gd name="T2" fmla="*/ 4 w 7"/>
              <a:gd name="T3" fmla="*/ 6 h 6"/>
              <a:gd name="T4" fmla="*/ 3 w 7"/>
              <a:gd name="T5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6">
                <a:moveTo>
                  <a:pt x="3" y="1"/>
                </a:moveTo>
                <a:cubicBezTo>
                  <a:pt x="0" y="2"/>
                  <a:pt x="0" y="6"/>
                  <a:pt x="4" y="6"/>
                </a:cubicBezTo>
                <a:cubicBezTo>
                  <a:pt x="7" y="5"/>
                  <a:pt x="7" y="0"/>
                  <a:pt x="3" y="1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51" name="Freeform 60"/>
          <p:cNvSpPr>
            <a:spLocks/>
          </p:cNvSpPr>
          <p:nvPr/>
        </p:nvSpPr>
        <p:spPr bwMode="auto">
          <a:xfrm>
            <a:off x="4746463" y="2974015"/>
            <a:ext cx="7326" cy="6762"/>
          </a:xfrm>
          <a:custGeom>
            <a:avLst/>
            <a:gdLst>
              <a:gd name="T0" fmla="*/ 4 w 9"/>
              <a:gd name="T1" fmla="*/ 2 h 9"/>
              <a:gd name="T2" fmla="*/ 3 w 9"/>
              <a:gd name="T3" fmla="*/ 1 h 9"/>
              <a:gd name="T4" fmla="*/ 0 w 9"/>
              <a:gd name="T5" fmla="*/ 5 h 9"/>
              <a:gd name="T6" fmla="*/ 2 w 9"/>
              <a:gd name="T7" fmla="*/ 8 h 9"/>
              <a:gd name="T8" fmla="*/ 5 w 9"/>
              <a:gd name="T9" fmla="*/ 9 h 9"/>
              <a:gd name="T10" fmla="*/ 6 w 9"/>
              <a:gd name="T11" fmla="*/ 9 h 9"/>
              <a:gd name="T12" fmla="*/ 6 w 9"/>
              <a:gd name="T13" fmla="*/ 9 h 9"/>
              <a:gd name="T14" fmla="*/ 9 w 9"/>
              <a:gd name="T15" fmla="*/ 4 h 9"/>
              <a:gd name="T16" fmla="*/ 8 w 9"/>
              <a:gd name="T17" fmla="*/ 2 h 9"/>
              <a:gd name="T18" fmla="*/ 5 w 9"/>
              <a:gd name="T19" fmla="*/ 0 h 9"/>
              <a:gd name="T20" fmla="*/ 3 w 9"/>
              <a:gd name="T21" fmla="*/ 1 h 9"/>
              <a:gd name="T22" fmla="*/ 3 w 9"/>
              <a:gd name="T23" fmla="*/ 1 h 9"/>
              <a:gd name="T24" fmla="*/ 3 w 9"/>
              <a:gd name="T25" fmla="*/ 1 h 9"/>
              <a:gd name="T26" fmla="*/ 4 w 9"/>
              <a:gd name="T27" fmla="*/ 2 h 9"/>
              <a:gd name="T28" fmla="*/ 4 w 9"/>
              <a:gd name="T29" fmla="*/ 3 h 9"/>
              <a:gd name="T30" fmla="*/ 5 w 9"/>
              <a:gd name="T31" fmla="*/ 3 h 9"/>
              <a:gd name="T32" fmla="*/ 5 w 9"/>
              <a:gd name="T33" fmla="*/ 3 h 9"/>
              <a:gd name="T34" fmla="*/ 6 w 9"/>
              <a:gd name="T35" fmla="*/ 4 h 9"/>
              <a:gd name="T36" fmla="*/ 5 w 9"/>
              <a:gd name="T37" fmla="*/ 6 h 9"/>
              <a:gd name="T38" fmla="*/ 5 w 9"/>
              <a:gd name="T39" fmla="*/ 7 h 9"/>
              <a:gd name="T40" fmla="*/ 5 w 9"/>
              <a:gd name="T41" fmla="*/ 6 h 9"/>
              <a:gd name="T42" fmla="*/ 4 w 9"/>
              <a:gd name="T43" fmla="*/ 6 h 9"/>
              <a:gd name="T44" fmla="*/ 3 w 9"/>
              <a:gd name="T45" fmla="*/ 5 h 9"/>
              <a:gd name="T46" fmla="*/ 5 w 9"/>
              <a:gd name="T47" fmla="*/ 3 h 9"/>
              <a:gd name="T48" fmla="*/ 4 w 9"/>
              <a:gd name="T49" fmla="*/ 2 h 9"/>
              <a:gd name="T50" fmla="*/ 4 w 9"/>
              <a:gd name="T51" fmla="*/ 3 h 9"/>
              <a:gd name="T52" fmla="*/ 4 w 9"/>
              <a:gd name="T53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" h="9">
                <a:moveTo>
                  <a:pt x="4" y="2"/>
                </a:moveTo>
                <a:cubicBezTo>
                  <a:pt x="3" y="1"/>
                  <a:pt x="3" y="1"/>
                  <a:pt x="3" y="1"/>
                </a:cubicBezTo>
                <a:cubicBezTo>
                  <a:pt x="1" y="2"/>
                  <a:pt x="0" y="3"/>
                  <a:pt x="0" y="5"/>
                </a:cubicBezTo>
                <a:cubicBezTo>
                  <a:pt x="0" y="6"/>
                  <a:pt x="1" y="7"/>
                  <a:pt x="2" y="8"/>
                </a:cubicBezTo>
                <a:cubicBezTo>
                  <a:pt x="3" y="9"/>
                  <a:pt x="4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8" y="8"/>
                  <a:pt x="9" y="6"/>
                  <a:pt x="9" y="4"/>
                </a:cubicBezTo>
                <a:cubicBezTo>
                  <a:pt x="9" y="3"/>
                  <a:pt x="8" y="2"/>
                  <a:pt x="8" y="2"/>
                </a:cubicBezTo>
                <a:cubicBezTo>
                  <a:pt x="7" y="1"/>
                  <a:pt x="6" y="0"/>
                  <a:pt x="5" y="0"/>
                </a:cubicBezTo>
                <a:cubicBezTo>
                  <a:pt x="4" y="0"/>
                  <a:pt x="4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6" y="4"/>
                  <a:pt x="6" y="4"/>
                </a:cubicBezTo>
                <a:cubicBezTo>
                  <a:pt x="6" y="5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4" y="4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4" y="3"/>
                </a:cubicBezTo>
                <a:lnTo>
                  <a:pt x="4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52" name="Freeform 61"/>
          <p:cNvSpPr>
            <a:spLocks/>
          </p:cNvSpPr>
          <p:nvPr/>
        </p:nvSpPr>
        <p:spPr bwMode="auto">
          <a:xfrm>
            <a:off x="4753789" y="2754235"/>
            <a:ext cx="5635" cy="3945"/>
          </a:xfrm>
          <a:custGeom>
            <a:avLst/>
            <a:gdLst>
              <a:gd name="T0" fmla="*/ 7 w 7"/>
              <a:gd name="T1" fmla="*/ 0 h 5"/>
              <a:gd name="T2" fmla="*/ 0 w 7"/>
              <a:gd name="T3" fmla="*/ 1 h 5"/>
              <a:gd name="T4" fmla="*/ 4 w 7"/>
              <a:gd name="T5" fmla="*/ 5 h 5"/>
              <a:gd name="T6" fmla="*/ 7 w 7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7" y="0"/>
                </a:moveTo>
                <a:cubicBezTo>
                  <a:pt x="0" y="1"/>
                  <a:pt x="0" y="1"/>
                  <a:pt x="0" y="1"/>
                </a:cubicBezTo>
                <a:cubicBezTo>
                  <a:pt x="4" y="5"/>
                  <a:pt x="4" y="5"/>
                  <a:pt x="4" y="5"/>
                </a:cubicBezTo>
                <a:lnTo>
                  <a:pt x="7" y="0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53" name="Freeform 62"/>
          <p:cNvSpPr>
            <a:spLocks/>
          </p:cNvSpPr>
          <p:nvPr/>
        </p:nvSpPr>
        <p:spPr bwMode="auto">
          <a:xfrm>
            <a:off x="4751535" y="2752545"/>
            <a:ext cx="10144" cy="7890"/>
          </a:xfrm>
          <a:custGeom>
            <a:avLst/>
            <a:gdLst>
              <a:gd name="T0" fmla="*/ 10 w 13"/>
              <a:gd name="T1" fmla="*/ 2 h 10"/>
              <a:gd name="T2" fmla="*/ 10 w 13"/>
              <a:gd name="T3" fmla="*/ 0 h 10"/>
              <a:gd name="T4" fmla="*/ 3 w 13"/>
              <a:gd name="T5" fmla="*/ 2 h 10"/>
              <a:gd name="T6" fmla="*/ 0 w 13"/>
              <a:gd name="T7" fmla="*/ 2 h 10"/>
              <a:gd name="T8" fmla="*/ 2 w 13"/>
              <a:gd name="T9" fmla="*/ 4 h 10"/>
              <a:gd name="T10" fmla="*/ 6 w 13"/>
              <a:gd name="T11" fmla="*/ 8 h 10"/>
              <a:gd name="T12" fmla="*/ 8 w 13"/>
              <a:gd name="T13" fmla="*/ 10 h 10"/>
              <a:gd name="T14" fmla="*/ 13 w 13"/>
              <a:gd name="T15" fmla="*/ 0 h 10"/>
              <a:gd name="T16" fmla="*/ 10 w 13"/>
              <a:gd name="T17" fmla="*/ 0 h 10"/>
              <a:gd name="T18" fmla="*/ 10 w 13"/>
              <a:gd name="T19" fmla="*/ 2 h 10"/>
              <a:gd name="T20" fmla="*/ 9 w 13"/>
              <a:gd name="T21" fmla="*/ 1 h 10"/>
              <a:gd name="T22" fmla="*/ 6 w 13"/>
              <a:gd name="T23" fmla="*/ 6 h 10"/>
              <a:gd name="T24" fmla="*/ 7 w 13"/>
              <a:gd name="T25" fmla="*/ 7 h 10"/>
              <a:gd name="T26" fmla="*/ 8 w 13"/>
              <a:gd name="T27" fmla="*/ 6 h 10"/>
              <a:gd name="T28" fmla="*/ 4 w 13"/>
              <a:gd name="T29" fmla="*/ 2 h 10"/>
              <a:gd name="T30" fmla="*/ 3 w 13"/>
              <a:gd name="T31" fmla="*/ 3 h 10"/>
              <a:gd name="T32" fmla="*/ 4 w 13"/>
              <a:gd name="T33" fmla="*/ 4 h 10"/>
              <a:gd name="T34" fmla="*/ 4 w 13"/>
              <a:gd name="T35" fmla="*/ 4 h 10"/>
              <a:gd name="T36" fmla="*/ 10 w 13"/>
              <a:gd name="T37" fmla="*/ 3 h 10"/>
              <a:gd name="T38" fmla="*/ 10 w 13"/>
              <a:gd name="T39" fmla="*/ 2 h 10"/>
              <a:gd name="T40" fmla="*/ 9 w 13"/>
              <a:gd name="T41" fmla="*/ 1 h 10"/>
              <a:gd name="T42" fmla="*/ 10 w 13"/>
              <a:gd name="T4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0">
                <a:moveTo>
                  <a:pt x="10" y="2"/>
                </a:moveTo>
                <a:cubicBezTo>
                  <a:pt x="10" y="0"/>
                  <a:pt x="10" y="0"/>
                  <a:pt x="10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6" y="8"/>
                  <a:pt x="6" y="8"/>
                  <a:pt x="6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1"/>
                  <a:pt x="9" y="1"/>
                  <a:pt x="9" y="1"/>
                </a:cubicBezTo>
                <a:cubicBezTo>
                  <a:pt x="6" y="6"/>
                  <a:pt x="6" y="6"/>
                  <a:pt x="6" y="6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4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7" y="4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1"/>
                  <a:pt x="9" y="1"/>
                  <a:pt x="9" y="1"/>
                </a:cubicBezTo>
                <a:lnTo>
                  <a:pt x="1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54" name="Freeform 63"/>
          <p:cNvSpPr>
            <a:spLocks/>
          </p:cNvSpPr>
          <p:nvPr/>
        </p:nvSpPr>
        <p:spPr bwMode="auto">
          <a:xfrm>
            <a:off x="4721667" y="2970071"/>
            <a:ext cx="4508" cy="8453"/>
          </a:xfrm>
          <a:custGeom>
            <a:avLst/>
            <a:gdLst>
              <a:gd name="T0" fmla="*/ 0 w 5"/>
              <a:gd name="T1" fmla="*/ 11 h 11"/>
              <a:gd name="T2" fmla="*/ 5 w 5"/>
              <a:gd name="T3" fmla="*/ 8 h 11"/>
              <a:gd name="T4" fmla="*/ 2 w 5"/>
              <a:gd name="T5" fmla="*/ 0 h 11"/>
              <a:gd name="T6" fmla="*/ 0 w 5"/>
              <a:gd name="T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11">
                <a:moveTo>
                  <a:pt x="0" y="11"/>
                </a:moveTo>
                <a:cubicBezTo>
                  <a:pt x="5" y="8"/>
                  <a:pt x="5" y="8"/>
                  <a:pt x="5" y="8"/>
                </a:cubicBezTo>
                <a:cubicBezTo>
                  <a:pt x="2" y="0"/>
                  <a:pt x="2" y="0"/>
                  <a:pt x="2" y="0"/>
                </a:cubicBezTo>
                <a:lnTo>
                  <a:pt x="0" y="1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55" name="Freeform 64"/>
          <p:cNvSpPr>
            <a:spLocks/>
          </p:cNvSpPr>
          <p:nvPr/>
        </p:nvSpPr>
        <p:spPr bwMode="auto">
          <a:xfrm>
            <a:off x="4719413" y="2966126"/>
            <a:ext cx="7890" cy="14652"/>
          </a:xfrm>
          <a:custGeom>
            <a:avLst/>
            <a:gdLst>
              <a:gd name="T0" fmla="*/ 3 w 10"/>
              <a:gd name="T1" fmla="*/ 16 h 19"/>
              <a:gd name="T2" fmla="*/ 3 w 10"/>
              <a:gd name="T3" fmla="*/ 17 h 19"/>
              <a:gd name="T4" fmla="*/ 9 w 10"/>
              <a:gd name="T5" fmla="*/ 15 h 19"/>
              <a:gd name="T6" fmla="*/ 10 w 10"/>
              <a:gd name="T7" fmla="*/ 14 h 19"/>
              <a:gd name="T8" fmla="*/ 10 w 10"/>
              <a:gd name="T9" fmla="*/ 13 h 19"/>
              <a:gd name="T10" fmla="*/ 7 w 10"/>
              <a:gd name="T11" fmla="*/ 5 h 19"/>
              <a:gd name="T12" fmla="*/ 5 w 10"/>
              <a:gd name="T13" fmla="*/ 0 h 19"/>
              <a:gd name="T14" fmla="*/ 0 w 10"/>
              <a:gd name="T15" fmla="*/ 19 h 19"/>
              <a:gd name="T16" fmla="*/ 3 w 10"/>
              <a:gd name="T17" fmla="*/ 17 h 19"/>
              <a:gd name="T18" fmla="*/ 3 w 10"/>
              <a:gd name="T19" fmla="*/ 16 h 19"/>
              <a:gd name="T20" fmla="*/ 4 w 10"/>
              <a:gd name="T21" fmla="*/ 16 h 19"/>
              <a:gd name="T22" fmla="*/ 7 w 10"/>
              <a:gd name="T23" fmla="*/ 6 h 19"/>
              <a:gd name="T24" fmla="*/ 5 w 10"/>
              <a:gd name="T25" fmla="*/ 5 h 19"/>
              <a:gd name="T26" fmla="*/ 4 w 10"/>
              <a:gd name="T27" fmla="*/ 6 h 19"/>
              <a:gd name="T28" fmla="*/ 7 w 10"/>
              <a:gd name="T29" fmla="*/ 14 h 19"/>
              <a:gd name="T30" fmla="*/ 8 w 10"/>
              <a:gd name="T31" fmla="*/ 13 h 19"/>
              <a:gd name="T32" fmla="*/ 7 w 10"/>
              <a:gd name="T33" fmla="*/ 12 h 19"/>
              <a:gd name="T34" fmla="*/ 2 w 10"/>
              <a:gd name="T35" fmla="*/ 15 h 19"/>
              <a:gd name="T36" fmla="*/ 3 w 10"/>
              <a:gd name="T37" fmla="*/ 16 h 19"/>
              <a:gd name="T38" fmla="*/ 4 w 10"/>
              <a:gd name="T39" fmla="*/ 16 h 19"/>
              <a:gd name="T40" fmla="*/ 3 w 10"/>
              <a:gd name="T41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9">
                <a:moveTo>
                  <a:pt x="3" y="16"/>
                </a:moveTo>
                <a:cubicBezTo>
                  <a:pt x="3" y="17"/>
                  <a:pt x="3" y="17"/>
                  <a:pt x="3" y="17"/>
                </a:cubicBezTo>
                <a:cubicBezTo>
                  <a:pt x="9" y="15"/>
                  <a:pt x="9" y="15"/>
                  <a:pt x="9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7" y="5"/>
                  <a:pt x="7" y="5"/>
                  <a:pt x="7" y="5"/>
                </a:cubicBezTo>
                <a:cubicBezTo>
                  <a:pt x="5" y="0"/>
                  <a:pt x="5" y="0"/>
                  <a:pt x="5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7" y="6"/>
                  <a:pt x="7" y="6"/>
                  <a:pt x="7" y="6"/>
                </a:cubicBezTo>
                <a:cubicBezTo>
                  <a:pt x="5" y="5"/>
                  <a:pt x="5" y="5"/>
                  <a:pt x="5" y="5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7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2" y="15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6"/>
                  <a:pt x="4" y="16"/>
                  <a:pt x="4" y="16"/>
                </a:cubicBezTo>
                <a:lnTo>
                  <a:pt x="3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58" name="Freeform 67"/>
          <p:cNvSpPr>
            <a:spLocks/>
          </p:cNvSpPr>
          <p:nvPr/>
        </p:nvSpPr>
        <p:spPr bwMode="auto">
          <a:xfrm>
            <a:off x="4748153" y="2757617"/>
            <a:ext cx="13525" cy="10144"/>
          </a:xfrm>
          <a:custGeom>
            <a:avLst/>
            <a:gdLst>
              <a:gd name="T0" fmla="*/ 17 w 17"/>
              <a:gd name="T1" fmla="*/ 9 h 13"/>
              <a:gd name="T2" fmla="*/ 16 w 17"/>
              <a:gd name="T3" fmla="*/ 8 h 13"/>
              <a:gd name="T4" fmla="*/ 14 w 17"/>
              <a:gd name="T5" fmla="*/ 4 h 13"/>
              <a:gd name="T6" fmla="*/ 9 w 17"/>
              <a:gd name="T7" fmla="*/ 6 h 13"/>
              <a:gd name="T8" fmla="*/ 7 w 17"/>
              <a:gd name="T9" fmla="*/ 2 h 13"/>
              <a:gd name="T10" fmla="*/ 6 w 17"/>
              <a:gd name="T11" fmla="*/ 0 h 13"/>
              <a:gd name="T12" fmla="*/ 0 w 17"/>
              <a:gd name="T13" fmla="*/ 2 h 13"/>
              <a:gd name="T14" fmla="*/ 6 w 17"/>
              <a:gd name="T15" fmla="*/ 12 h 13"/>
              <a:gd name="T16" fmla="*/ 16 w 17"/>
              <a:gd name="T17" fmla="*/ 10 h 13"/>
              <a:gd name="T18" fmla="*/ 17 w 17"/>
              <a:gd name="T19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3">
                <a:moveTo>
                  <a:pt x="17" y="9"/>
                </a:moveTo>
                <a:cubicBezTo>
                  <a:pt x="16" y="8"/>
                  <a:pt x="16" y="8"/>
                  <a:pt x="16" y="8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0" y="6"/>
                  <a:pt x="9" y="6"/>
                </a:cubicBezTo>
                <a:cubicBezTo>
                  <a:pt x="6" y="6"/>
                  <a:pt x="7" y="2"/>
                  <a:pt x="7" y="2"/>
                </a:cubicBez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6" y="12"/>
                  <a:pt x="6" y="12"/>
                  <a:pt x="6" y="12"/>
                </a:cubicBezTo>
                <a:cubicBezTo>
                  <a:pt x="11" y="13"/>
                  <a:pt x="15" y="11"/>
                  <a:pt x="16" y="10"/>
                </a:cubicBezTo>
                <a:lnTo>
                  <a:pt x="17" y="9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59" name="Freeform 68"/>
          <p:cNvSpPr>
            <a:spLocks/>
          </p:cNvSpPr>
          <p:nvPr/>
        </p:nvSpPr>
        <p:spPr bwMode="auto">
          <a:xfrm>
            <a:off x="4746463" y="2755926"/>
            <a:ext cx="16906" cy="12398"/>
          </a:xfrm>
          <a:custGeom>
            <a:avLst/>
            <a:gdLst>
              <a:gd name="T0" fmla="*/ 20 w 21"/>
              <a:gd name="T1" fmla="*/ 10 h 16"/>
              <a:gd name="T2" fmla="*/ 17 w 21"/>
              <a:gd name="T3" fmla="*/ 4 h 16"/>
              <a:gd name="T4" fmla="*/ 15 w 21"/>
              <a:gd name="T5" fmla="*/ 5 h 16"/>
              <a:gd name="T6" fmla="*/ 11 w 21"/>
              <a:gd name="T7" fmla="*/ 7 h 16"/>
              <a:gd name="T8" fmla="*/ 11 w 21"/>
              <a:gd name="T9" fmla="*/ 7 h 16"/>
              <a:gd name="T10" fmla="*/ 11 w 21"/>
              <a:gd name="T11" fmla="*/ 7 h 16"/>
              <a:gd name="T12" fmla="*/ 11 w 21"/>
              <a:gd name="T13" fmla="*/ 7 h 16"/>
              <a:gd name="T14" fmla="*/ 11 w 21"/>
              <a:gd name="T15" fmla="*/ 7 h 16"/>
              <a:gd name="T16" fmla="*/ 10 w 21"/>
              <a:gd name="T17" fmla="*/ 7 h 16"/>
              <a:gd name="T18" fmla="*/ 10 w 21"/>
              <a:gd name="T19" fmla="*/ 7 h 16"/>
              <a:gd name="T20" fmla="*/ 10 w 21"/>
              <a:gd name="T21" fmla="*/ 7 h 16"/>
              <a:gd name="T22" fmla="*/ 10 w 21"/>
              <a:gd name="T23" fmla="*/ 6 h 16"/>
              <a:gd name="T24" fmla="*/ 11 w 21"/>
              <a:gd name="T25" fmla="*/ 5 h 16"/>
              <a:gd name="T26" fmla="*/ 11 w 21"/>
              <a:gd name="T27" fmla="*/ 4 h 16"/>
              <a:gd name="T28" fmla="*/ 9 w 21"/>
              <a:gd name="T29" fmla="*/ 1 h 16"/>
              <a:gd name="T30" fmla="*/ 7 w 21"/>
              <a:gd name="T31" fmla="*/ 0 h 16"/>
              <a:gd name="T32" fmla="*/ 0 w 21"/>
              <a:gd name="T33" fmla="*/ 4 h 16"/>
              <a:gd name="T34" fmla="*/ 7 w 21"/>
              <a:gd name="T35" fmla="*/ 15 h 16"/>
              <a:gd name="T36" fmla="*/ 8 w 21"/>
              <a:gd name="T37" fmla="*/ 15 h 16"/>
              <a:gd name="T38" fmla="*/ 19 w 21"/>
              <a:gd name="T39" fmla="*/ 13 h 16"/>
              <a:gd name="T40" fmla="*/ 20 w 21"/>
              <a:gd name="T41" fmla="*/ 12 h 16"/>
              <a:gd name="T42" fmla="*/ 20 w 21"/>
              <a:gd name="T43" fmla="*/ 10 h 16"/>
              <a:gd name="T44" fmla="*/ 18 w 21"/>
              <a:gd name="T45" fmla="*/ 10 h 16"/>
              <a:gd name="T46" fmla="*/ 18 w 21"/>
              <a:gd name="T47" fmla="*/ 12 h 16"/>
              <a:gd name="T48" fmla="*/ 11 w 21"/>
              <a:gd name="T49" fmla="*/ 13 h 16"/>
              <a:gd name="T50" fmla="*/ 8 w 21"/>
              <a:gd name="T51" fmla="*/ 14 h 16"/>
              <a:gd name="T52" fmla="*/ 4 w 21"/>
              <a:gd name="T53" fmla="*/ 4 h 16"/>
              <a:gd name="T54" fmla="*/ 3 w 21"/>
              <a:gd name="T55" fmla="*/ 6 h 16"/>
              <a:gd name="T56" fmla="*/ 8 w 21"/>
              <a:gd name="T57" fmla="*/ 2 h 16"/>
              <a:gd name="T58" fmla="*/ 7 w 21"/>
              <a:gd name="T59" fmla="*/ 3 h 16"/>
              <a:gd name="T60" fmla="*/ 9 w 21"/>
              <a:gd name="T61" fmla="*/ 4 h 16"/>
              <a:gd name="T62" fmla="*/ 7 w 21"/>
              <a:gd name="T63" fmla="*/ 6 h 16"/>
              <a:gd name="T64" fmla="*/ 11 w 21"/>
              <a:gd name="T65" fmla="*/ 10 h 16"/>
              <a:gd name="T66" fmla="*/ 17 w 21"/>
              <a:gd name="T67" fmla="*/ 7 h 16"/>
              <a:gd name="T68" fmla="*/ 15 w 21"/>
              <a:gd name="T69" fmla="*/ 6 h 16"/>
              <a:gd name="T70" fmla="*/ 17 w 21"/>
              <a:gd name="T71" fmla="*/ 12 h 16"/>
              <a:gd name="T72" fmla="*/ 18 w 21"/>
              <a:gd name="T73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16">
                <a:moveTo>
                  <a:pt x="19" y="11"/>
                </a:moveTo>
                <a:cubicBezTo>
                  <a:pt x="20" y="10"/>
                  <a:pt x="20" y="10"/>
                  <a:pt x="20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7" y="4"/>
                  <a:pt x="17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ubicBezTo>
                  <a:pt x="14" y="5"/>
                  <a:pt x="13" y="6"/>
                  <a:pt x="12" y="6"/>
                </a:cubicBezTo>
                <a:cubicBezTo>
                  <a:pt x="12" y="6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3"/>
                  <a:pt x="2" y="3"/>
                  <a:pt x="2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6"/>
                  <a:pt x="10" y="16"/>
                  <a:pt x="11" y="16"/>
                </a:cubicBezTo>
                <a:cubicBezTo>
                  <a:pt x="15" y="16"/>
                  <a:pt x="18" y="14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0" y="12"/>
                  <a:pt x="20" y="12"/>
                  <a:pt x="20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0"/>
                  <a:pt x="20" y="10"/>
                  <a:pt x="20" y="10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1"/>
                  <a:pt x="14" y="13"/>
                  <a:pt x="11" y="13"/>
                </a:cubicBezTo>
                <a:cubicBezTo>
                  <a:pt x="10" y="13"/>
                  <a:pt x="9" y="13"/>
                  <a:pt x="8" y="12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4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7" y="5"/>
                  <a:pt x="7" y="6"/>
                </a:cubicBezTo>
                <a:cubicBezTo>
                  <a:pt x="7" y="7"/>
                  <a:pt x="8" y="8"/>
                  <a:pt x="8" y="9"/>
                </a:cubicBezTo>
                <a:cubicBezTo>
                  <a:pt x="9" y="9"/>
                  <a:pt x="10" y="10"/>
                  <a:pt x="11" y="10"/>
                </a:cubicBezTo>
                <a:cubicBezTo>
                  <a:pt x="11" y="10"/>
                  <a:pt x="12" y="10"/>
                  <a:pt x="13" y="9"/>
                </a:cubicBezTo>
                <a:cubicBezTo>
                  <a:pt x="15" y="9"/>
                  <a:pt x="17" y="7"/>
                  <a:pt x="17" y="7"/>
                </a:cubicBezTo>
                <a:cubicBezTo>
                  <a:pt x="16" y="6"/>
                  <a:pt x="16" y="6"/>
                  <a:pt x="16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0"/>
                  <a:pt x="18" y="10"/>
                  <a:pt x="18" y="10"/>
                </a:cubicBezTo>
                <a:lnTo>
                  <a:pt x="19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0" name="Freeform 69"/>
          <p:cNvSpPr>
            <a:spLocks/>
          </p:cNvSpPr>
          <p:nvPr/>
        </p:nvSpPr>
        <p:spPr bwMode="auto">
          <a:xfrm>
            <a:off x="4778022" y="2936822"/>
            <a:ext cx="5072" cy="4508"/>
          </a:xfrm>
          <a:custGeom>
            <a:avLst/>
            <a:gdLst>
              <a:gd name="T0" fmla="*/ 0 w 6"/>
              <a:gd name="T1" fmla="*/ 2 h 6"/>
              <a:gd name="T2" fmla="*/ 4 w 6"/>
              <a:gd name="T3" fmla="*/ 6 h 6"/>
              <a:gd name="T4" fmla="*/ 6 w 6"/>
              <a:gd name="T5" fmla="*/ 2 h 6"/>
              <a:gd name="T6" fmla="*/ 2 w 6"/>
              <a:gd name="T7" fmla="*/ 0 h 6"/>
              <a:gd name="T8" fmla="*/ 0 w 6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2"/>
                </a:moveTo>
                <a:cubicBezTo>
                  <a:pt x="4" y="6"/>
                  <a:pt x="4" y="6"/>
                  <a:pt x="4" y="6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2" y="0"/>
                  <a:pt x="2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1" name="Freeform 70"/>
          <p:cNvSpPr>
            <a:spLocks/>
          </p:cNvSpPr>
          <p:nvPr/>
        </p:nvSpPr>
        <p:spPr bwMode="auto">
          <a:xfrm>
            <a:off x="4776894" y="2935695"/>
            <a:ext cx="7890" cy="7890"/>
          </a:xfrm>
          <a:custGeom>
            <a:avLst/>
            <a:gdLst>
              <a:gd name="T0" fmla="*/ 2 w 10"/>
              <a:gd name="T1" fmla="*/ 3 h 10"/>
              <a:gd name="T2" fmla="*/ 1 w 10"/>
              <a:gd name="T3" fmla="*/ 4 h 10"/>
              <a:gd name="T4" fmla="*/ 5 w 10"/>
              <a:gd name="T5" fmla="*/ 8 h 10"/>
              <a:gd name="T6" fmla="*/ 7 w 10"/>
              <a:gd name="T7" fmla="*/ 10 h 10"/>
              <a:gd name="T8" fmla="*/ 8 w 10"/>
              <a:gd name="T9" fmla="*/ 7 h 10"/>
              <a:gd name="T10" fmla="*/ 9 w 10"/>
              <a:gd name="T11" fmla="*/ 3 h 10"/>
              <a:gd name="T12" fmla="*/ 10 w 10"/>
              <a:gd name="T13" fmla="*/ 2 h 10"/>
              <a:gd name="T14" fmla="*/ 8 w 10"/>
              <a:gd name="T15" fmla="*/ 1 h 10"/>
              <a:gd name="T16" fmla="*/ 4 w 10"/>
              <a:gd name="T17" fmla="*/ 0 h 10"/>
              <a:gd name="T18" fmla="*/ 3 w 10"/>
              <a:gd name="T19" fmla="*/ 0 h 10"/>
              <a:gd name="T20" fmla="*/ 1 w 10"/>
              <a:gd name="T21" fmla="*/ 2 h 10"/>
              <a:gd name="T22" fmla="*/ 0 w 10"/>
              <a:gd name="T23" fmla="*/ 3 h 10"/>
              <a:gd name="T24" fmla="*/ 1 w 10"/>
              <a:gd name="T25" fmla="*/ 4 h 10"/>
              <a:gd name="T26" fmla="*/ 2 w 10"/>
              <a:gd name="T27" fmla="*/ 3 h 10"/>
              <a:gd name="T28" fmla="*/ 3 w 10"/>
              <a:gd name="T29" fmla="*/ 4 h 10"/>
              <a:gd name="T30" fmla="*/ 5 w 10"/>
              <a:gd name="T31" fmla="*/ 2 h 10"/>
              <a:gd name="T32" fmla="*/ 4 w 10"/>
              <a:gd name="T33" fmla="*/ 1 h 10"/>
              <a:gd name="T34" fmla="*/ 3 w 10"/>
              <a:gd name="T35" fmla="*/ 3 h 10"/>
              <a:gd name="T36" fmla="*/ 7 w 10"/>
              <a:gd name="T37" fmla="*/ 4 h 10"/>
              <a:gd name="T38" fmla="*/ 8 w 10"/>
              <a:gd name="T39" fmla="*/ 3 h 10"/>
              <a:gd name="T40" fmla="*/ 6 w 10"/>
              <a:gd name="T41" fmla="*/ 2 h 10"/>
              <a:gd name="T42" fmla="*/ 6 w 10"/>
              <a:gd name="T43" fmla="*/ 3 h 10"/>
              <a:gd name="T44" fmla="*/ 5 w 10"/>
              <a:gd name="T45" fmla="*/ 6 h 10"/>
              <a:gd name="T46" fmla="*/ 6 w 10"/>
              <a:gd name="T47" fmla="*/ 7 h 10"/>
              <a:gd name="T48" fmla="*/ 7 w 10"/>
              <a:gd name="T49" fmla="*/ 6 h 10"/>
              <a:gd name="T50" fmla="*/ 3 w 10"/>
              <a:gd name="T51" fmla="*/ 2 h 10"/>
              <a:gd name="T52" fmla="*/ 2 w 10"/>
              <a:gd name="T53" fmla="*/ 3 h 10"/>
              <a:gd name="T54" fmla="*/ 3 w 10"/>
              <a:gd name="T55" fmla="*/ 4 h 10"/>
              <a:gd name="T56" fmla="*/ 2 w 10"/>
              <a:gd name="T57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" h="10">
                <a:moveTo>
                  <a:pt x="2" y="3"/>
                </a:moveTo>
                <a:cubicBezTo>
                  <a:pt x="1" y="4"/>
                  <a:pt x="1" y="4"/>
                  <a:pt x="1" y="4"/>
                </a:cubicBezTo>
                <a:cubicBezTo>
                  <a:pt x="5" y="8"/>
                  <a:pt x="5" y="8"/>
                  <a:pt x="5" y="8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7"/>
                  <a:pt x="8" y="7"/>
                  <a:pt x="8" y="7"/>
                </a:cubicBez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4"/>
                  <a:pt x="3" y="4"/>
                  <a:pt x="3" y="4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3"/>
                </a:cubicBezTo>
                <a:cubicBezTo>
                  <a:pt x="6" y="3"/>
                  <a:pt x="6" y="4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4"/>
                  <a:pt x="3" y="4"/>
                  <a:pt x="3" y="4"/>
                </a:cubicBez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2" name="Freeform 71"/>
          <p:cNvSpPr>
            <a:spLocks/>
          </p:cNvSpPr>
          <p:nvPr/>
        </p:nvSpPr>
        <p:spPr bwMode="auto">
          <a:xfrm>
            <a:off x="4799436" y="2948656"/>
            <a:ext cx="9017" cy="6199"/>
          </a:xfrm>
          <a:custGeom>
            <a:avLst/>
            <a:gdLst>
              <a:gd name="T0" fmla="*/ 2 w 11"/>
              <a:gd name="T1" fmla="*/ 2 h 8"/>
              <a:gd name="T2" fmla="*/ 3 w 11"/>
              <a:gd name="T3" fmla="*/ 3 h 8"/>
              <a:gd name="T4" fmla="*/ 0 w 11"/>
              <a:gd name="T5" fmla="*/ 7 h 8"/>
              <a:gd name="T6" fmla="*/ 3 w 11"/>
              <a:gd name="T7" fmla="*/ 7 h 8"/>
              <a:gd name="T8" fmla="*/ 6 w 11"/>
              <a:gd name="T9" fmla="*/ 6 h 8"/>
              <a:gd name="T10" fmla="*/ 10 w 11"/>
              <a:gd name="T11" fmla="*/ 8 h 8"/>
              <a:gd name="T12" fmla="*/ 11 w 11"/>
              <a:gd name="T13" fmla="*/ 4 h 8"/>
              <a:gd name="T14" fmla="*/ 4 w 11"/>
              <a:gd name="T15" fmla="*/ 0 h 8"/>
              <a:gd name="T16" fmla="*/ 2 w 11"/>
              <a:gd name="T17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8">
                <a:moveTo>
                  <a:pt x="2" y="2"/>
                </a:moveTo>
                <a:cubicBezTo>
                  <a:pt x="3" y="3"/>
                  <a:pt x="3" y="3"/>
                  <a:pt x="3" y="3"/>
                </a:cubicBezTo>
                <a:cubicBezTo>
                  <a:pt x="0" y="7"/>
                  <a:pt x="0" y="7"/>
                  <a:pt x="0" y="7"/>
                </a:cubicBezTo>
                <a:cubicBezTo>
                  <a:pt x="3" y="7"/>
                  <a:pt x="3" y="7"/>
                  <a:pt x="3" y="7"/>
                </a:cubicBezTo>
                <a:cubicBezTo>
                  <a:pt x="6" y="6"/>
                  <a:pt x="6" y="6"/>
                  <a:pt x="6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4"/>
                  <a:pt x="11" y="4"/>
                  <a:pt x="11" y="4"/>
                </a:cubicBezTo>
                <a:cubicBezTo>
                  <a:pt x="4" y="0"/>
                  <a:pt x="4" y="0"/>
                  <a:pt x="4" y="0"/>
                </a:cubicBezTo>
                <a:lnTo>
                  <a:pt x="2" y="2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3" name="Freeform 72"/>
          <p:cNvSpPr>
            <a:spLocks/>
          </p:cNvSpPr>
          <p:nvPr/>
        </p:nvSpPr>
        <p:spPr bwMode="auto">
          <a:xfrm>
            <a:off x="4798309" y="2947529"/>
            <a:ext cx="11835" cy="9580"/>
          </a:xfrm>
          <a:custGeom>
            <a:avLst/>
            <a:gdLst>
              <a:gd name="T0" fmla="*/ 4 w 15"/>
              <a:gd name="T1" fmla="*/ 3 h 12"/>
              <a:gd name="T2" fmla="*/ 3 w 15"/>
              <a:gd name="T3" fmla="*/ 4 h 12"/>
              <a:gd name="T4" fmla="*/ 4 w 15"/>
              <a:gd name="T5" fmla="*/ 5 h 12"/>
              <a:gd name="T6" fmla="*/ 5 w 15"/>
              <a:gd name="T7" fmla="*/ 4 h 12"/>
              <a:gd name="T8" fmla="*/ 4 w 15"/>
              <a:gd name="T9" fmla="*/ 3 h 12"/>
              <a:gd name="T10" fmla="*/ 1 w 15"/>
              <a:gd name="T11" fmla="*/ 7 h 12"/>
              <a:gd name="T12" fmla="*/ 0 w 15"/>
              <a:gd name="T13" fmla="*/ 10 h 12"/>
              <a:gd name="T14" fmla="*/ 2 w 15"/>
              <a:gd name="T15" fmla="*/ 10 h 12"/>
              <a:gd name="T16" fmla="*/ 5 w 15"/>
              <a:gd name="T17" fmla="*/ 10 h 12"/>
              <a:gd name="T18" fmla="*/ 5 w 15"/>
              <a:gd name="T19" fmla="*/ 10 h 12"/>
              <a:gd name="T20" fmla="*/ 6 w 15"/>
              <a:gd name="T21" fmla="*/ 9 h 12"/>
              <a:gd name="T22" fmla="*/ 8 w 15"/>
              <a:gd name="T23" fmla="*/ 8 h 12"/>
              <a:gd name="T24" fmla="*/ 8 w 15"/>
              <a:gd name="T25" fmla="*/ 7 h 12"/>
              <a:gd name="T26" fmla="*/ 7 w 15"/>
              <a:gd name="T27" fmla="*/ 8 h 12"/>
              <a:gd name="T28" fmla="*/ 11 w 15"/>
              <a:gd name="T29" fmla="*/ 11 h 12"/>
              <a:gd name="T30" fmla="*/ 13 w 15"/>
              <a:gd name="T31" fmla="*/ 12 h 12"/>
              <a:gd name="T32" fmla="*/ 13 w 15"/>
              <a:gd name="T33" fmla="*/ 10 h 12"/>
              <a:gd name="T34" fmla="*/ 15 w 15"/>
              <a:gd name="T35" fmla="*/ 6 h 12"/>
              <a:gd name="T36" fmla="*/ 15 w 15"/>
              <a:gd name="T37" fmla="*/ 5 h 12"/>
              <a:gd name="T38" fmla="*/ 14 w 15"/>
              <a:gd name="T39" fmla="*/ 4 h 12"/>
              <a:gd name="T40" fmla="*/ 7 w 15"/>
              <a:gd name="T41" fmla="*/ 0 h 12"/>
              <a:gd name="T42" fmla="*/ 7 w 15"/>
              <a:gd name="T43" fmla="*/ 0 h 12"/>
              <a:gd name="T44" fmla="*/ 3 w 15"/>
              <a:gd name="T45" fmla="*/ 1 h 12"/>
              <a:gd name="T46" fmla="*/ 1 w 15"/>
              <a:gd name="T47" fmla="*/ 2 h 12"/>
              <a:gd name="T48" fmla="*/ 3 w 15"/>
              <a:gd name="T49" fmla="*/ 4 h 12"/>
              <a:gd name="T50" fmla="*/ 4 w 15"/>
              <a:gd name="T51" fmla="*/ 3 h 12"/>
              <a:gd name="T52" fmla="*/ 4 w 15"/>
              <a:gd name="T53" fmla="*/ 4 h 12"/>
              <a:gd name="T54" fmla="*/ 7 w 15"/>
              <a:gd name="T55" fmla="*/ 3 h 12"/>
              <a:gd name="T56" fmla="*/ 6 w 15"/>
              <a:gd name="T57" fmla="*/ 1 h 12"/>
              <a:gd name="T58" fmla="*/ 6 w 15"/>
              <a:gd name="T59" fmla="*/ 3 h 12"/>
              <a:gd name="T60" fmla="*/ 12 w 15"/>
              <a:gd name="T61" fmla="*/ 7 h 12"/>
              <a:gd name="T62" fmla="*/ 13 w 15"/>
              <a:gd name="T63" fmla="*/ 5 h 12"/>
              <a:gd name="T64" fmla="*/ 12 w 15"/>
              <a:gd name="T65" fmla="*/ 5 h 12"/>
              <a:gd name="T66" fmla="*/ 10 w 15"/>
              <a:gd name="T67" fmla="*/ 9 h 12"/>
              <a:gd name="T68" fmla="*/ 12 w 15"/>
              <a:gd name="T69" fmla="*/ 9 h 12"/>
              <a:gd name="T70" fmla="*/ 13 w 15"/>
              <a:gd name="T71" fmla="*/ 8 h 12"/>
              <a:gd name="T72" fmla="*/ 9 w 15"/>
              <a:gd name="T73" fmla="*/ 5 h 12"/>
              <a:gd name="T74" fmla="*/ 8 w 15"/>
              <a:gd name="T75" fmla="*/ 5 h 12"/>
              <a:gd name="T76" fmla="*/ 7 w 15"/>
              <a:gd name="T77" fmla="*/ 5 h 12"/>
              <a:gd name="T78" fmla="*/ 4 w 15"/>
              <a:gd name="T79" fmla="*/ 7 h 12"/>
              <a:gd name="T80" fmla="*/ 5 w 15"/>
              <a:gd name="T81" fmla="*/ 8 h 12"/>
              <a:gd name="T82" fmla="*/ 5 w 15"/>
              <a:gd name="T83" fmla="*/ 7 h 12"/>
              <a:gd name="T84" fmla="*/ 2 w 15"/>
              <a:gd name="T85" fmla="*/ 7 h 12"/>
              <a:gd name="T86" fmla="*/ 2 w 15"/>
              <a:gd name="T87" fmla="*/ 8 h 12"/>
              <a:gd name="T88" fmla="*/ 4 w 15"/>
              <a:gd name="T89" fmla="*/ 9 h 12"/>
              <a:gd name="T90" fmla="*/ 6 w 15"/>
              <a:gd name="T91" fmla="*/ 5 h 12"/>
              <a:gd name="T92" fmla="*/ 7 w 15"/>
              <a:gd name="T93" fmla="*/ 4 h 12"/>
              <a:gd name="T94" fmla="*/ 6 w 15"/>
              <a:gd name="T95" fmla="*/ 3 h 12"/>
              <a:gd name="T96" fmla="*/ 5 w 15"/>
              <a:gd name="T97" fmla="*/ 2 h 12"/>
              <a:gd name="T98" fmla="*/ 4 w 15"/>
              <a:gd name="T99" fmla="*/ 3 h 12"/>
              <a:gd name="T100" fmla="*/ 4 w 15"/>
              <a:gd name="T101" fmla="*/ 4 h 12"/>
              <a:gd name="T102" fmla="*/ 4 w 15"/>
              <a:gd name="T103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" h="12">
                <a:moveTo>
                  <a:pt x="4" y="3"/>
                </a:moveTo>
                <a:cubicBezTo>
                  <a:pt x="3" y="4"/>
                  <a:pt x="3" y="4"/>
                  <a:pt x="3" y="4"/>
                </a:cubicBezTo>
                <a:cubicBezTo>
                  <a:pt x="4" y="5"/>
                  <a:pt x="4" y="5"/>
                  <a:pt x="4" y="5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1" y="7"/>
                  <a:pt x="1" y="7"/>
                  <a:pt x="1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9"/>
                  <a:pt x="6" y="9"/>
                  <a:pt x="6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7" y="8"/>
                  <a:pt x="7" y="8"/>
                  <a:pt x="7" y="8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0"/>
                  <a:pt x="13" y="10"/>
                  <a:pt x="13" y="10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1"/>
                  <a:pt x="6" y="1"/>
                  <a:pt x="6" y="1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12" y="7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4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lnTo>
                  <a:pt x="4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4" name="Freeform 73"/>
          <p:cNvSpPr>
            <a:spLocks/>
          </p:cNvSpPr>
          <p:nvPr/>
        </p:nvSpPr>
        <p:spPr bwMode="auto">
          <a:xfrm>
            <a:off x="4810144" y="2966126"/>
            <a:ext cx="2818" cy="2818"/>
          </a:xfrm>
          <a:custGeom>
            <a:avLst/>
            <a:gdLst>
              <a:gd name="T0" fmla="*/ 1 w 4"/>
              <a:gd name="T1" fmla="*/ 4 h 4"/>
              <a:gd name="T2" fmla="*/ 4 w 4"/>
              <a:gd name="T3" fmla="*/ 3 h 4"/>
              <a:gd name="T4" fmla="*/ 4 w 4"/>
              <a:gd name="T5" fmla="*/ 0 h 4"/>
              <a:gd name="T6" fmla="*/ 0 w 4"/>
              <a:gd name="T7" fmla="*/ 0 h 4"/>
              <a:gd name="T8" fmla="*/ 1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4"/>
                </a:moveTo>
                <a:cubicBezTo>
                  <a:pt x="4" y="3"/>
                  <a:pt x="4" y="3"/>
                  <a:pt x="4" y="3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lnTo>
                  <a:pt x="1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5" name="Freeform 74"/>
          <p:cNvSpPr>
            <a:spLocks/>
          </p:cNvSpPr>
          <p:nvPr/>
        </p:nvSpPr>
        <p:spPr bwMode="auto">
          <a:xfrm>
            <a:off x="4808453" y="2964435"/>
            <a:ext cx="5635" cy="6199"/>
          </a:xfrm>
          <a:custGeom>
            <a:avLst/>
            <a:gdLst>
              <a:gd name="T0" fmla="*/ 3 w 7"/>
              <a:gd name="T1" fmla="*/ 6 h 8"/>
              <a:gd name="T2" fmla="*/ 4 w 7"/>
              <a:gd name="T3" fmla="*/ 7 h 8"/>
              <a:gd name="T4" fmla="*/ 6 w 7"/>
              <a:gd name="T5" fmla="*/ 6 h 8"/>
              <a:gd name="T6" fmla="*/ 7 w 7"/>
              <a:gd name="T7" fmla="*/ 6 h 8"/>
              <a:gd name="T8" fmla="*/ 7 w 7"/>
              <a:gd name="T9" fmla="*/ 5 h 8"/>
              <a:gd name="T10" fmla="*/ 7 w 7"/>
              <a:gd name="T11" fmla="*/ 2 h 8"/>
              <a:gd name="T12" fmla="*/ 7 w 7"/>
              <a:gd name="T13" fmla="*/ 0 h 8"/>
              <a:gd name="T14" fmla="*/ 6 w 7"/>
              <a:gd name="T15" fmla="*/ 0 h 8"/>
              <a:gd name="T16" fmla="*/ 2 w 7"/>
              <a:gd name="T17" fmla="*/ 0 h 8"/>
              <a:gd name="T18" fmla="*/ 0 w 7"/>
              <a:gd name="T19" fmla="*/ 0 h 8"/>
              <a:gd name="T20" fmla="*/ 2 w 7"/>
              <a:gd name="T21" fmla="*/ 8 h 8"/>
              <a:gd name="T22" fmla="*/ 4 w 7"/>
              <a:gd name="T23" fmla="*/ 7 h 8"/>
              <a:gd name="T24" fmla="*/ 3 w 7"/>
              <a:gd name="T25" fmla="*/ 6 h 8"/>
              <a:gd name="T26" fmla="*/ 4 w 7"/>
              <a:gd name="T27" fmla="*/ 5 h 8"/>
              <a:gd name="T28" fmla="*/ 3 w 7"/>
              <a:gd name="T29" fmla="*/ 1 h 8"/>
              <a:gd name="T30" fmla="*/ 2 w 7"/>
              <a:gd name="T31" fmla="*/ 2 h 8"/>
              <a:gd name="T32" fmla="*/ 2 w 7"/>
              <a:gd name="T33" fmla="*/ 3 h 8"/>
              <a:gd name="T34" fmla="*/ 6 w 7"/>
              <a:gd name="T35" fmla="*/ 3 h 8"/>
              <a:gd name="T36" fmla="*/ 6 w 7"/>
              <a:gd name="T37" fmla="*/ 2 h 8"/>
              <a:gd name="T38" fmla="*/ 4 w 7"/>
              <a:gd name="T39" fmla="*/ 2 h 8"/>
              <a:gd name="T40" fmla="*/ 4 w 7"/>
              <a:gd name="T41" fmla="*/ 5 h 8"/>
              <a:gd name="T42" fmla="*/ 6 w 7"/>
              <a:gd name="T43" fmla="*/ 5 h 8"/>
              <a:gd name="T44" fmla="*/ 5 w 7"/>
              <a:gd name="T45" fmla="*/ 3 h 8"/>
              <a:gd name="T46" fmla="*/ 2 w 7"/>
              <a:gd name="T47" fmla="*/ 5 h 8"/>
              <a:gd name="T48" fmla="*/ 3 w 7"/>
              <a:gd name="T49" fmla="*/ 6 h 8"/>
              <a:gd name="T50" fmla="*/ 4 w 7"/>
              <a:gd name="T51" fmla="*/ 5 h 8"/>
              <a:gd name="T52" fmla="*/ 3 w 7"/>
              <a:gd name="T5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8">
                <a:moveTo>
                  <a:pt x="3" y="6"/>
                </a:moveTo>
                <a:cubicBezTo>
                  <a:pt x="4" y="7"/>
                  <a:pt x="4" y="7"/>
                  <a:pt x="4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8"/>
                  <a:pt x="2" y="8"/>
                  <a:pt x="2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6" name="Freeform 75"/>
          <p:cNvSpPr>
            <a:spLocks/>
          </p:cNvSpPr>
          <p:nvPr/>
        </p:nvSpPr>
        <p:spPr bwMode="auto">
          <a:xfrm>
            <a:off x="4799436" y="2964999"/>
            <a:ext cx="8453" cy="7326"/>
          </a:xfrm>
          <a:custGeom>
            <a:avLst/>
            <a:gdLst>
              <a:gd name="T0" fmla="*/ 4 w 10"/>
              <a:gd name="T1" fmla="*/ 1 h 9"/>
              <a:gd name="T2" fmla="*/ 3 w 10"/>
              <a:gd name="T3" fmla="*/ 5 h 9"/>
              <a:gd name="T4" fmla="*/ 0 w 10"/>
              <a:gd name="T5" fmla="*/ 8 h 9"/>
              <a:gd name="T6" fmla="*/ 2 w 10"/>
              <a:gd name="T7" fmla="*/ 9 h 9"/>
              <a:gd name="T8" fmla="*/ 10 w 10"/>
              <a:gd name="T9" fmla="*/ 2 h 9"/>
              <a:gd name="T10" fmla="*/ 4 w 10"/>
              <a:gd name="T11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4" y="1"/>
                </a:moveTo>
                <a:cubicBezTo>
                  <a:pt x="2" y="2"/>
                  <a:pt x="3" y="5"/>
                  <a:pt x="3" y="5"/>
                </a:cubicBezTo>
                <a:cubicBezTo>
                  <a:pt x="0" y="8"/>
                  <a:pt x="0" y="8"/>
                  <a:pt x="0" y="8"/>
                </a:cubicBezTo>
                <a:cubicBezTo>
                  <a:pt x="2" y="9"/>
                  <a:pt x="2" y="9"/>
                  <a:pt x="2" y="9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7" y="0"/>
                  <a:pt x="4" y="1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7" name="Freeform 76"/>
          <p:cNvSpPr>
            <a:spLocks/>
          </p:cNvSpPr>
          <p:nvPr/>
        </p:nvSpPr>
        <p:spPr bwMode="auto">
          <a:xfrm>
            <a:off x="4798309" y="2964435"/>
            <a:ext cx="10707" cy="9580"/>
          </a:xfrm>
          <a:custGeom>
            <a:avLst/>
            <a:gdLst>
              <a:gd name="T0" fmla="*/ 6 w 14"/>
              <a:gd name="T1" fmla="*/ 2 h 12"/>
              <a:gd name="T2" fmla="*/ 6 w 14"/>
              <a:gd name="T3" fmla="*/ 1 h 12"/>
              <a:gd name="T4" fmla="*/ 4 w 14"/>
              <a:gd name="T5" fmla="*/ 2 h 12"/>
              <a:gd name="T6" fmla="*/ 3 w 14"/>
              <a:gd name="T7" fmla="*/ 4 h 12"/>
              <a:gd name="T8" fmla="*/ 4 w 14"/>
              <a:gd name="T9" fmla="*/ 7 h 12"/>
              <a:gd name="T10" fmla="*/ 5 w 14"/>
              <a:gd name="T11" fmla="*/ 6 h 12"/>
              <a:gd name="T12" fmla="*/ 4 w 14"/>
              <a:gd name="T13" fmla="*/ 5 h 12"/>
              <a:gd name="T14" fmla="*/ 1 w 14"/>
              <a:gd name="T15" fmla="*/ 8 h 12"/>
              <a:gd name="T16" fmla="*/ 0 w 14"/>
              <a:gd name="T17" fmla="*/ 9 h 12"/>
              <a:gd name="T18" fmla="*/ 1 w 14"/>
              <a:gd name="T19" fmla="*/ 10 h 12"/>
              <a:gd name="T20" fmla="*/ 3 w 14"/>
              <a:gd name="T21" fmla="*/ 11 h 12"/>
              <a:gd name="T22" fmla="*/ 4 w 14"/>
              <a:gd name="T23" fmla="*/ 12 h 12"/>
              <a:gd name="T24" fmla="*/ 5 w 14"/>
              <a:gd name="T25" fmla="*/ 11 h 12"/>
              <a:gd name="T26" fmla="*/ 13 w 14"/>
              <a:gd name="T27" fmla="*/ 4 h 12"/>
              <a:gd name="T28" fmla="*/ 14 w 14"/>
              <a:gd name="T29" fmla="*/ 3 h 12"/>
              <a:gd name="T30" fmla="*/ 13 w 14"/>
              <a:gd name="T31" fmla="*/ 2 h 12"/>
              <a:gd name="T32" fmla="*/ 12 w 14"/>
              <a:gd name="T33" fmla="*/ 1 h 12"/>
              <a:gd name="T34" fmla="*/ 8 w 14"/>
              <a:gd name="T35" fmla="*/ 0 h 12"/>
              <a:gd name="T36" fmla="*/ 6 w 14"/>
              <a:gd name="T37" fmla="*/ 1 h 12"/>
              <a:gd name="T38" fmla="*/ 6 w 14"/>
              <a:gd name="T39" fmla="*/ 2 h 12"/>
              <a:gd name="T40" fmla="*/ 7 w 14"/>
              <a:gd name="T41" fmla="*/ 3 h 12"/>
              <a:gd name="T42" fmla="*/ 8 w 14"/>
              <a:gd name="T43" fmla="*/ 3 h 12"/>
              <a:gd name="T44" fmla="*/ 10 w 14"/>
              <a:gd name="T45" fmla="*/ 4 h 12"/>
              <a:gd name="T46" fmla="*/ 11 w 14"/>
              <a:gd name="T47" fmla="*/ 4 h 12"/>
              <a:gd name="T48" fmla="*/ 11 w 14"/>
              <a:gd name="T49" fmla="*/ 4 h 12"/>
              <a:gd name="T50" fmla="*/ 11 w 14"/>
              <a:gd name="T51" fmla="*/ 4 h 12"/>
              <a:gd name="T52" fmla="*/ 11 w 14"/>
              <a:gd name="T53" fmla="*/ 4 h 12"/>
              <a:gd name="T54" fmla="*/ 11 w 14"/>
              <a:gd name="T55" fmla="*/ 4 h 12"/>
              <a:gd name="T56" fmla="*/ 11 w 14"/>
              <a:gd name="T57" fmla="*/ 4 h 12"/>
              <a:gd name="T58" fmla="*/ 11 w 14"/>
              <a:gd name="T59" fmla="*/ 4 h 12"/>
              <a:gd name="T60" fmla="*/ 11 w 14"/>
              <a:gd name="T61" fmla="*/ 4 h 12"/>
              <a:gd name="T62" fmla="*/ 12 w 14"/>
              <a:gd name="T63" fmla="*/ 3 h 12"/>
              <a:gd name="T64" fmla="*/ 11 w 14"/>
              <a:gd name="T65" fmla="*/ 2 h 12"/>
              <a:gd name="T66" fmla="*/ 3 w 14"/>
              <a:gd name="T67" fmla="*/ 9 h 12"/>
              <a:gd name="T68" fmla="*/ 4 w 14"/>
              <a:gd name="T69" fmla="*/ 10 h 12"/>
              <a:gd name="T70" fmla="*/ 5 w 14"/>
              <a:gd name="T71" fmla="*/ 9 h 12"/>
              <a:gd name="T72" fmla="*/ 3 w 14"/>
              <a:gd name="T73" fmla="*/ 8 h 12"/>
              <a:gd name="T74" fmla="*/ 2 w 14"/>
              <a:gd name="T75" fmla="*/ 9 h 12"/>
              <a:gd name="T76" fmla="*/ 3 w 14"/>
              <a:gd name="T77" fmla="*/ 10 h 12"/>
              <a:gd name="T78" fmla="*/ 6 w 14"/>
              <a:gd name="T79" fmla="*/ 7 h 12"/>
              <a:gd name="T80" fmla="*/ 7 w 14"/>
              <a:gd name="T81" fmla="*/ 6 h 12"/>
              <a:gd name="T82" fmla="*/ 6 w 14"/>
              <a:gd name="T83" fmla="*/ 5 h 12"/>
              <a:gd name="T84" fmla="*/ 6 w 14"/>
              <a:gd name="T85" fmla="*/ 5 h 12"/>
              <a:gd name="T86" fmla="*/ 6 w 14"/>
              <a:gd name="T87" fmla="*/ 5 h 12"/>
              <a:gd name="T88" fmla="*/ 6 w 14"/>
              <a:gd name="T89" fmla="*/ 5 h 12"/>
              <a:gd name="T90" fmla="*/ 6 w 14"/>
              <a:gd name="T91" fmla="*/ 5 h 12"/>
              <a:gd name="T92" fmla="*/ 6 w 14"/>
              <a:gd name="T93" fmla="*/ 5 h 12"/>
              <a:gd name="T94" fmla="*/ 6 w 14"/>
              <a:gd name="T95" fmla="*/ 4 h 12"/>
              <a:gd name="T96" fmla="*/ 6 w 14"/>
              <a:gd name="T97" fmla="*/ 4 h 12"/>
              <a:gd name="T98" fmla="*/ 7 w 14"/>
              <a:gd name="T99" fmla="*/ 3 h 12"/>
              <a:gd name="T100" fmla="*/ 6 w 14"/>
              <a:gd name="T101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" h="12">
                <a:moveTo>
                  <a:pt x="6" y="2"/>
                </a:moveTo>
                <a:cubicBezTo>
                  <a:pt x="6" y="1"/>
                  <a:pt x="6" y="1"/>
                  <a:pt x="6" y="1"/>
                </a:cubicBezTo>
                <a:cubicBezTo>
                  <a:pt x="5" y="1"/>
                  <a:pt x="4" y="2"/>
                  <a:pt x="4" y="2"/>
                </a:cubicBezTo>
                <a:cubicBezTo>
                  <a:pt x="3" y="3"/>
                  <a:pt x="3" y="4"/>
                  <a:pt x="3" y="4"/>
                </a:cubicBezTo>
                <a:cubicBezTo>
                  <a:pt x="3" y="6"/>
                  <a:pt x="4" y="6"/>
                  <a:pt x="4" y="7"/>
                </a:cubicBezTo>
                <a:cubicBezTo>
                  <a:pt x="5" y="6"/>
                  <a:pt x="5" y="6"/>
                  <a:pt x="5" y="6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2" y="2"/>
                  <a:pt x="12" y="1"/>
                </a:cubicBezTo>
                <a:cubicBezTo>
                  <a:pt x="11" y="1"/>
                  <a:pt x="10" y="0"/>
                  <a:pt x="8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1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3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3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3"/>
                  <a:pt x="7" y="3"/>
                </a:cubicBezTo>
                <a:lnTo>
                  <a:pt x="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8" name="Freeform 77"/>
          <p:cNvSpPr>
            <a:spLocks/>
          </p:cNvSpPr>
          <p:nvPr/>
        </p:nvSpPr>
        <p:spPr bwMode="auto">
          <a:xfrm>
            <a:off x="4783094" y="2939639"/>
            <a:ext cx="8453" cy="7890"/>
          </a:xfrm>
          <a:custGeom>
            <a:avLst/>
            <a:gdLst>
              <a:gd name="T0" fmla="*/ 1 w 11"/>
              <a:gd name="T1" fmla="*/ 3 h 10"/>
              <a:gd name="T2" fmla="*/ 4 w 11"/>
              <a:gd name="T3" fmla="*/ 10 h 10"/>
              <a:gd name="T4" fmla="*/ 7 w 11"/>
              <a:gd name="T5" fmla="*/ 6 h 10"/>
              <a:gd name="T6" fmla="*/ 1 w 11"/>
              <a:gd name="T7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10">
                <a:moveTo>
                  <a:pt x="1" y="3"/>
                </a:moveTo>
                <a:cubicBezTo>
                  <a:pt x="4" y="10"/>
                  <a:pt x="4" y="10"/>
                  <a:pt x="4" y="10"/>
                </a:cubicBezTo>
                <a:cubicBezTo>
                  <a:pt x="11" y="10"/>
                  <a:pt x="11" y="10"/>
                  <a:pt x="7" y="6"/>
                </a:cubicBezTo>
                <a:cubicBezTo>
                  <a:pt x="1" y="2"/>
                  <a:pt x="0" y="0"/>
                  <a:pt x="1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69" name="Freeform 78"/>
          <p:cNvSpPr>
            <a:spLocks/>
          </p:cNvSpPr>
          <p:nvPr/>
        </p:nvSpPr>
        <p:spPr bwMode="auto">
          <a:xfrm>
            <a:off x="4781966" y="2939639"/>
            <a:ext cx="9580" cy="9017"/>
          </a:xfrm>
          <a:custGeom>
            <a:avLst/>
            <a:gdLst>
              <a:gd name="T0" fmla="*/ 1 w 12"/>
              <a:gd name="T1" fmla="*/ 4 h 11"/>
              <a:gd name="T2" fmla="*/ 4 w 12"/>
              <a:gd name="T3" fmla="*/ 11 h 11"/>
              <a:gd name="T4" fmla="*/ 9 w 12"/>
              <a:gd name="T5" fmla="*/ 11 h 11"/>
              <a:gd name="T6" fmla="*/ 11 w 12"/>
              <a:gd name="T7" fmla="*/ 10 h 11"/>
              <a:gd name="T8" fmla="*/ 11 w 12"/>
              <a:gd name="T9" fmla="*/ 8 h 11"/>
              <a:gd name="T10" fmla="*/ 9 w 12"/>
              <a:gd name="T11" fmla="*/ 5 h 11"/>
              <a:gd name="T12" fmla="*/ 4 w 12"/>
              <a:gd name="T13" fmla="*/ 2 h 11"/>
              <a:gd name="T14" fmla="*/ 3 w 12"/>
              <a:gd name="T15" fmla="*/ 0 h 11"/>
              <a:gd name="T16" fmla="*/ 1 w 12"/>
              <a:gd name="T17" fmla="*/ 1 h 11"/>
              <a:gd name="T18" fmla="*/ 0 w 12"/>
              <a:gd name="T19" fmla="*/ 3 h 11"/>
              <a:gd name="T20" fmla="*/ 2 w 12"/>
              <a:gd name="T21" fmla="*/ 3 h 11"/>
              <a:gd name="T22" fmla="*/ 2 w 12"/>
              <a:gd name="T23" fmla="*/ 3 h 11"/>
              <a:gd name="T24" fmla="*/ 3 w 12"/>
              <a:gd name="T25" fmla="*/ 2 h 11"/>
              <a:gd name="T26" fmla="*/ 2 w 12"/>
              <a:gd name="T27" fmla="*/ 2 h 11"/>
              <a:gd name="T28" fmla="*/ 3 w 12"/>
              <a:gd name="T29" fmla="*/ 2 h 11"/>
              <a:gd name="T30" fmla="*/ 3 w 12"/>
              <a:gd name="T31" fmla="*/ 2 h 11"/>
              <a:gd name="T32" fmla="*/ 3 w 12"/>
              <a:gd name="T33" fmla="*/ 3 h 11"/>
              <a:gd name="T34" fmla="*/ 2 w 12"/>
              <a:gd name="T35" fmla="*/ 2 h 11"/>
              <a:gd name="T36" fmla="*/ 2 w 12"/>
              <a:gd name="T37" fmla="*/ 2 h 11"/>
              <a:gd name="T38" fmla="*/ 3 w 12"/>
              <a:gd name="T39" fmla="*/ 3 h 11"/>
              <a:gd name="T40" fmla="*/ 2 w 12"/>
              <a:gd name="T41" fmla="*/ 3 h 11"/>
              <a:gd name="T42" fmla="*/ 1 w 12"/>
              <a:gd name="T43" fmla="*/ 3 h 11"/>
              <a:gd name="T44" fmla="*/ 2 w 12"/>
              <a:gd name="T45" fmla="*/ 2 h 11"/>
              <a:gd name="T46" fmla="*/ 3 w 12"/>
              <a:gd name="T47" fmla="*/ 4 h 11"/>
              <a:gd name="T48" fmla="*/ 8 w 12"/>
              <a:gd name="T49" fmla="*/ 6 h 11"/>
              <a:gd name="T50" fmla="*/ 8 w 12"/>
              <a:gd name="T51" fmla="*/ 9 h 11"/>
              <a:gd name="T52" fmla="*/ 9 w 12"/>
              <a:gd name="T53" fmla="*/ 10 h 11"/>
              <a:gd name="T54" fmla="*/ 9 w 12"/>
              <a:gd name="T55" fmla="*/ 9 h 11"/>
              <a:gd name="T56" fmla="*/ 9 w 12"/>
              <a:gd name="T57" fmla="*/ 9 h 11"/>
              <a:gd name="T58" fmla="*/ 10 w 12"/>
              <a:gd name="T59" fmla="*/ 9 h 11"/>
              <a:gd name="T60" fmla="*/ 9 w 12"/>
              <a:gd name="T61" fmla="*/ 9 h 11"/>
              <a:gd name="T62" fmla="*/ 9 w 12"/>
              <a:gd name="T63" fmla="*/ 9 h 11"/>
              <a:gd name="T64" fmla="*/ 9 w 12"/>
              <a:gd name="T65" fmla="*/ 8 h 11"/>
              <a:gd name="T66" fmla="*/ 10 w 12"/>
              <a:gd name="T67" fmla="*/ 9 h 11"/>
              <a:gd name="T68" fmla="*/ 9 w 12"/>
              <a:gd name="T69" fmla="*/ 9 h 11"/>
              <a:gd name="T70" fmla="*/ 9 w 12"/>
              <a:gd name="T71" fmla="*/ 8 h 11"/>
              <a:gd name="T72" fmla="*/ 9 w 12"/>
              <a:gd name="T73" fmla="*/ 8 h 11"/>
              <a:gd name="T74" fmla="*/ 5 w 12"/>
              <a:gd name="T75" fmla="*/ 8 h 11"/>
              <a:gd name="T76" fmla="*/ 6 w 12"/>
              <a:gd name="T77" fmla="*/ 9 h 11"/>
              <a:gd name="T78" fmla="*/ 3 w 12"/>
              <a:gd name="T79" fmla="*/ 3 h 11"/>
              <a:gd name="T80" fmla="*/ 2 w 12"/>
              <a:gd name="T81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11">
                <a:moveTo>
                  <a:pt x="2" y="3"/>
                </a:moveTo>
                <a:cubicBezTo>
                  <a:pt x="1" y="4"/>
                  <a:pt x="1" y="4"/>
                  <a:pt x="1" y="4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11"/>
                  <a:pt x="8" y="11"/>
                  <a:pt x="9" y="11"/>
                </a:cubicBezTo>
                <a:cubicBezTo>
                  <a:pt x="10" y="11"/>
                  <a:pt x="10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8"/>
                  <a:pt x="11" y="8"/>
                </a:cubicBezTo>
                <a:cubicBezTo>
                  <a:pt x="11" y="7"/>
                  <a:pt x="10" y="6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3"/>
                  <a:pt x="5" y="2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4"/>
                  <a:pt x="3" y="4"/>
                </a:cubicBezTo>
                <a:cubicBezTo>
                  <a:pt x="4" y="5"/>
                  <a:pt x="5" y="6"/>
                  <a:pt x="7" y="7"/>
                </a:cubicBezTo>
                <a:cubicBezTo>
                  <a:pt x="8" y="6"/>
                  <a:pt x="8" y="6"/>
                  <a:pt x="8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8"/>
                  <a:pt x="8" y="9"/>
                  <a:pt x="8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8" y="8"/>
                </a:cubicBezTo>
                <a:cubicBezTo>
                  <a:pt x="7" y="8"/>
                  <a:pt x="6" y="8"/>
                  <a:pt x="5" y="8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0" name="Freeform 79"/>
          <p:cNvSpPr>
            <a:spLocks/>
          </p:cNvSpPr>
          <p:nvPr/>
        </p:nvSpPr>
        <p:spPr bwMode="auto">
          <a:xfrm>
            <a:off x="4789293" y="2968943"/>
            <a:ext cx="11835" cy="5635"/>
          </a:xfrm>
          <a:custGeom>
            <a:avLst/>
            <a:gdLst>
              <a:gd name="T0" fmla="*/ 9 w 15"/>
              <a:gd name="T1" fmla="*/ 0 h 7"/>
              <a:gd name="T2" fmla="*/ 8 w 15"/>
              <a:gd name="T3" fmla="*/ 5 h 7"/>
              <a:gd name="T4" fmla="*/ 9 w 15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7">
                <a:moveTo>
                  <a:pt x="9" y="0"/>
                </a:moveTo>
                <a:cubicBezTo>
                  <a:pt x="5" y="0"/>
                  <a:pt x="0" y="7"/>
                  <a:pt x="8" y="5"/>
                </a:cubicBezTo>
                <a:cubicBezTo>
                  <a:pt x="8" y="5"/>
                  <a:pt x="15" y="0"/>
                  <a:pt x="9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1" name="Freeform 80"/>
          <p:cNvSpPr>
            <a:spLocks/>
          </p:cNvSpPr>
          <p:nvPr/>
        </p:nvSpPr>
        <p:spPr bwMode="auto">
          <a:xfrm>
            <a:off x="4790983" y="2967816"/>
            <a:ext cx="8453" cy="6762"/>
          </a:xfrm>
          <a:custGeom>
            <a:avLst/>
            <a:gdLst>
              <a:gd name="T0" fmla="*/ 7 w 11"/>
              <a:gd name="T1" fmla="*/ 2 h 9"/>
              <a:gd name="T2" fmla="*/ 7 w 11"/>
              <a:gd name="T3" fmla="*/ 0 h 9"/>
              <a:gd name="T4" fmla="*/ 3 w 11"/>
              <a:gd name="T5" fmla="*/ 2 h 9"/>
              <a:gd name="T6" fmla="*/ 1 w 11"/>
              <a:gd name="T7" fmla="*/ 4 h 9"/>
              <a:gd name="T8" fmla="*/ 0 w 11"/>
              <a:gd name="T9" fmla="*/ 6 h 9"/>
              <a:gd name="T10" fmla="*/ 2 w 11"/>
              <a:gd name="T11" fmla="*/ 8 h 9"/>
              <a:gd name="T12" fmla="*/ 4 w 11"/>
              <a:gd name="T13" fmla="*/ 9 h 9"/>
              <a:gd name="T14" fmla="*/ 6 w 11"/>
              <a:gd name="T15" fmla="*/ 9 h 9"/>
              <a:gd name="T16" fmla="*/ 7 w 11"/>
              <a:gd name="T17" fmla="*/ 9 h 9"/>
              <a:gd name="T18" fmla="*/ 7 w 11"/>
              <a:gd name="T19" fmla="*/ 8 h 9"/>
              <a:gd name="T20" fmla="*/ 9 w 11"/>
              <a:gd name="T21" fmla="*/ 7 h 9"/>
              <a:gd name="T22" fmla="*/ 10 w 11"/>
              <a:gd name="T23" fmla="*/ 5 h 9"/>
              <a:gd name="T24" fmla="*/ 11 w 11"/>
              <a:gd name="T25" fmla="*/ 3 h 9"/>
              <a:gd name="T26" fmla="*/ 10 w 11"/>
              <a:gd name="T27" fmla="*/ 1 h 9"/>
              <a:gd name="T28" fmla="*/ 7 w 11"/>
              <a:gd name="T29" fmla="*/ 0 h 9"/>
              <a:gd name="T30" fmla="*/ 7 w 11"/>
              <a:gd name="T31" fmla="*/ 2 h 9"/>
              <a:gd name="T32" fmla="*/ 7 w 11"/>
              <a:gd name="T33" fmla="*/ 3 h 9"/>
              <a:gd name="T34" fmla="*/ 8 w 11"/>
              <a:gd name="T35" fmla="*/ 3 h 9"/>
              <a:gd name="T36" fmla="*/ 8 w 11"/>
              <a:gd name="T37" fmla="*/ 4 h 9"/>
              <a:gd name="T38" fmla="*/ 8 w 11"/>
              <a:gd name="T39" fmla="*/ 3 h 9"/>
              <a:gd name="T40" fmla="*/ 8 w 11"/>
              <a:gd name="T41" fmla="*/ 3 h 9"/>
              <a:gd name="T42" fmla="*/ 8 w 11"/>
              <a:gd name="T43" fmla="*/ 4 h 9"/>
              <a:gd name="T44" fmla="*/ 8 w 11"/>
              <a:gd name="T45" fmla="*/ 3 h 9"/>
              <a:gd name="T46" fmla="*/ 8 w 11"/>
              <a:gd name="T47" fmla="*/ 3 h 9"/>
              <a:gd name="T48" fmla="*/ 9 w 11"/>
              <a:gd name="T49" fmla="*/ 3 h 9"/>
              <a:gd name="T50" fmla="*/ 8 w 11"/>
              <a:gd name="T51" fmla="*/ 3 h 9"/>
              <a:gd name="T52" fmla="*/ 8 w 11"/>
              <a:gd name="T53" fmla="*/ 3 h 9"/>
              <a:gd name="T54" fmla="*/ 9 w 11"/>
              <a:gd name="T55" fmla="*/ 3 h 9"/>
              <a:gd name="T56" fmla="*/ 8 w 11"/>
              <a:gd name="T57" fmla="*/ 3 h 9"/>
              <a:gd name="T58" fmla="*/ 8 w 11"/>
              <a:gd name="T59" fmla="*/ 3 h 9"/>
              <a:gd name="T60" fmla="*/ 8 w 11"/>
              <a:gd name="T61" fmla="*/ 3 h 9"/>
              <a:gd name="T62" fmla="*/ 8 w 11"/>
              <a:gd name="T63" fmla="*/ 3 h 9"/>
              <a:gd name="T64" fmla="*/ 8 w 11"/>
              <a:gd name="T65" fmla="*/ 3 h 9"/>
              <a:gd name="T66" fmla="*/ 8 w 11"/>
              <a:gd name="T67" fmla="*/ 3 h 9"/>
              <a:gd name="T68" fmla="*/ 8 w 11"/>
              <a:gd name="T69" fmla="*/ 4 h 9"/>
              <a:gd name="T70" fmla="*/ 6 w 11"/>
              <a:gd name="T71" fmla="*/ 5 h 9"/>
              <a:gd name="T72" fmla="*/ 5 w 11"/>
              <a:gd name="T73" fmla="*/ 6 h 9"/>
              <a:gd name="T74" fmla="*/ 5 w 11"/>
              <a:gd name="T75" fmla="*/ 6 h 9"/>
              <a:gd name="T76" fmla="*/ 6 w 11"/>
              <a:gd name="T77" fmla="*/ 7 h 9"/>
              <a:gd name="T78" fmla="*/ 6 w 11"/>
              <a:gd name="T79" fmla="*/ 6 h 9"/>
              <a:gd name="T80" fmla="*/ 4 w 11"/>
              <a:gd name="T81" fmla="*/ 6 h 9"/>
              <a:gd name="T82" fmla="*/ 3 w 11"/>
              <a:gd name="T83" fmla="*/ 6 h 9"/>
              <a:gd name="T84" fmla="*/ 3 w 11"/>
              <a:gd name="T85" fmla="*/ 6 h 9"/>
              <a:gd name="T86" fmla="*/ 3 w 11"/>
              <a:gd name="T87" fmla="*/ 6 h 9"/>
              <a:gd name="T88" fmla="*/ 3 w 11"/>
              <a:gd name="T89" fmla="*/ 6 h 9"/>
              <a:gd name="T90" fmla="*/ 3 w 11"/>
              <a:gd name="T91" fmla="*/ 6 h 9"/>
              <a:gd name="T92" fmla="*/ 3 w 11"/>
              <a:gd name="T93" fmla="*/ 6 h 9"/>
              <a:gd name="T94" fmla="*/ 3 w 11"/>
              <a:gd name="T95" fmla="*/ 6 h 9"/>
              <a:gd name="T96" fmla="*/ 3 w 11"/>
              <a:gd name="T97" fmla="*/ 6 h 9"/>
              <a:gd name="T98" fmla="*/ 3 w 11"/>
              <a:gd name="T99" fmla="*/ 6 h 9"/>
              <a:gd name="T100" fmla="*/ 3 w 11"/>
              <a:gd name="T101" fmla="*/ 6 h 9"/>
              <a:gd name="T102" fmla="*/ 3 w 11"/>
              <a:gd name="T103" fmla="*/ 6 h 9"/>
              <a:gd name="T104" fmla="*/ 3 w 11"/>
              <a:gd name="T105" fmla="*/ 6 h 9"/>
              <a:gd name="T106" fmla="*/ 5 w 11"/>
              <a:gd name="T107" fmla="*/ 4 h 9"/>
              <a:gd name="T108" fmla="*/ 7 w 11"/>
              <a:gd name="T109" fmla="*/ 3 h 9"/>
              <a:gd name="T110" fmla="*/ 7 w 11"/>
              <a:gd name="T11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" h="9">
                <a:moveTo>
                  <a:pt x="7" y="2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4" y="1"/>
                  <a:pt x="3" y="2"/>
                </a:cubicBezTo>
                <a:cubicBezTo>
                  <a:pt x="2" y="3"/>
                  <a:pt x="2" y="3"/>
                  <a:pt x="1" y="4"/>
                </a:cubicBezTo>
                <a:cubicBezTo>
                  <a:pt x="1" y="5"/>
                  <a:pt x="0" y="5"/>
                  <a:pt x="0" y="6"/>
                </a:cubicBezTo>
                <a:cubicBezTo>
                  <a:pt x="0" y="7"/>
                  <a:pt x="1" y="8"/>
                  <a:pt x="2" y="8"/>
                </a:cubicBezTo>
                <a:cubicBezTo>
                  <a:pt x="2" y="9"/>
                  <a:pt x="3" y="9"/>
                  <a:pt x="4" y="9"/>
                </a:cubicBezTo>
                <a:cubicBezTo>
                  <a:pt x="5" y="9"/>
                  <a:pt x="5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8"/>
                  <a:pt x="9" y="7"/>
                </a:cubicBezTo>
                <a:cubicBezTo>
                  <a:pt x="9" y="6"/>
                  <a:pt x="10" y="6"/>
                  <a:pt x="10" y="5"/>
                </a:cubicBezTo>
                <a:cubicBezTo>
                  <a:pt x="11" y="5"/>
                  <a:pt x="11" y="4"/>
                  <a:pt x="11" y="3"/>
                </a:cubicBezTo>
                <a:cubicBezTo>
                  <a:pt x="11" y="2"/>
                  <a:pt x="10" y="1"/>
                  <a:pt x="10" y="1"/>
                </a:cubicBezTo>
                <a:cubicBezTo>
                  <a:pt x="9" y="1"/>
                  <a:pt x="8" y="0"/>
                  <a:pt x="7" y="0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6" y="5"/>
                  <a:pt x="6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5"/>
                  <a:pt x="5" y="4"/>
                </a:cubicBezTo>
                <a:cubicBezTo>
                  <a:pt x="6" y="4"/>
                  <a:pt x="7" y="3"/>
                  <a:pt x="7" y="3"/>
                </a:cubicBezTo>
                <a:lnTo>
                  <a:pt x="7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2" name="Freeform 81"/>
          <p:cNvSpPr>
            <a:spLocks/>
          </p:cNvSpPr>
          <p:nvPr/>
        </p:nvSpPr>
        <p:spPr bwMode="auto">
          <a:xfrm>
            <a:off x="4942578" y="2939639"/>
            <a:ext cx="4508" cy="5072"/>
          </a:xfrm>
          <a:custGeom>
            <a:avLst/>
            <a:gdLst>
              <a:gd name="T0" fmla="*/ 2 w 6"/>
              <a:gd name="T1" fmla="*/ 6 h 6"/>
              <a:gd name="T2" fmla="*/ 6 w 6"/>
              <a:gd name="T3" fmla="*/ 0 h 6"/>
              <a:gd name="T4" fmla="*/ 0 w 6"/>
              <a:gd name="T5" fmla="*/ 2 h 6"/>
              <a:gd name="T6" fmla="*/ 2 w 6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6">
                <a:moveTo>
                  <a:pt x="2" y="6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2" y="6"/>
                  <a:pt x="2" y="6"/>
                  <a:pt x="2" y="6"/>
                </a:cubicBezTo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3" name="Freeform 82"/>
          <p:cNvSpPr>
            <a:spLocks/>
          </p:cNvSpPr>
          <p:nvPr/>
        </p:nvSpPr>
        <p:spPr bwMode="auto">
          <a:xfrm>
            <a:off x="4940887" y="2937949"/>
            <a:ext cx="8453" cy="9017"/>
          </a:xfrm>
          <a:custGeom>
            <a:avLst/>
            <a:gdLst>
              <a:gd name="T0" fmla="*/ 4 w 11"/>
              <a:gd name="T1" fmla="*/ 8 h 11"/>
              <a:gd name="T2" fmla="*/ 5 w 11"/>
              <a:gd name="T3" fmla="*/ 9 h 11"/>
              <a:gd name="T4" fmla="*/ 9 w 11"/>
              <a:gd name="T5" fmla="*/ 3 h 11"/>
              <a:gd name="T6" fmla="*/ 11 w 11"/>
              <a:gd name="T7" fmla="*/ 0 h 11"/>
              <a:gd name="T8" fmla="*/ 7 w 11"/>
              <a:gd name="T9" fmla="*/ 1 h 11"/>
              <a:gd name="T10" fmla="*/ 2 w 11"/>
              <a:gd name="T11" fmla="*/ 2 h 11"/>
              <a:gd name="T12" fmla="*/ 0 w 11"/>
              <a:gd name="T13" fmla="*/ 3 h 11"/>
              <a:gd name="T14" fmla="*/ 3 w 11"/>
              <a:gd name="T15" fmla="*/ 11 h 11"/>
              <a:gd name="T16" fmla="*/ 5 w 11"/>
              <a:gd name="T17" fmla="*/ 9 h 11"/>
              <a:gd name="T18" fmla="*/ 4 w 11"/>
              <a:gd name="T19" fmla="*/ 8 h 11"/>
              <a:gd name="T20" fmla="*/ 5 w 11"/>
              <a:gd name="T21" fmla="*/ 7 h 11"/>
              <a:gd name="T22" fmla="*/ 4 w 11"/>
              <a:gd name="T23" fmla="*/ 3 h 11"/>
              <a:gd name="T24" fmla="*/ 2 w 11"/>
              <a:gd name="T25" fmla="*/ 4 h 11"/>
              <a:gd name="T26" fmla="*/ 3 w 11"/>
              <a:gd name="T27" fmla="*/ 5 h 11"/>
              <a:gd name="T28" fmla="*/ 8 w 11"/>
              <a:gd name="T29" fmla="*/ 4 h 11"/>
              <a:gd name="T30" fmla="*/ 8 w 11"/>
              <a:gd name="T31" fmla="*/ 2 h 11"/>
              <a:gd name="T32" fmla="*/ 7 w 11"/>
              <a:gd name="T33" fmla="*/ 2 h 11"/>
              <a:gd name="T34" fmla="*/ 2 w 11"/>
              <a:gd name="T35" fmla="*/ 7 h 11"/>
              <a:gd name="T36" fmla="*/ 4 w 11"/>
              <a:gd name="T37" fmla="*/ 8 h 11"/>
              <a:gd name="T38" fmla="*/ 5 w 11"/>
              <a:gd name="T39" fmla="*/ 7 h 11"/>
              <a:gd name="T40" fmla="*/ 4 w 11"/>
              <a:gd name="T41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1">
                <a:moveTo>
                  <a:pt x="4" y="8"/>
                </a:moveTo>
                <a:cubicBezTo>
                  <a:pt x="5" y="9"/>
                  <a:pt x="5" y="9"/>
                  <a:pt x="5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0"/>
                  <a:pt x="11" y="0"/>
                  <a:pt x="11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2"/>
                  <a:pt x="2" y="2"/>
                  <a:pt x="2" y="2"/>
                </a:cubicBezTo>
                <a:cubicBezTo>
                  <a:pt x="0" y="3"/>
                  <a:pt x="0" y="3"/>
                  <a:pt x="0" y="3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4" y="3"/>
                  <a:pt x="4" y="3"/>
                  <a:pt x="4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8" y="4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2" y="7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4" y="8"/>
                  <a:pt x="4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4" name="Freeform 83"/>
          <p:cNvSpPr>
            <a:spLocks/>
          </p:cNvSpPr>
          <p:nvPr/>
        </p:nvSpPr>
        <p:spPr bwMode="auto">
          <a:xfrm>
            <a:off x="4864808" y="2976269"/>
            <a:ext cx="4508" cy="3381"/>
          </a:xfrm>
          <a:custGeom>
            <a:avLst/>
            <a:gdLst>
              <a:gd name="T0" fmla="*/ 0 w 6"/>
              <a:gd name="T1" fmla="*/ 3 h 4"/>
              <a:gd name="T2" fmla="*/ 6 w 6"/>
              <a:gd name="T3" fmla="*/ 4 h 4"/>
              <a:gd name="T4" fmla="*/ 6 w 6"/>
              <a:gd name="T5" fmla="*/ 4 h 4"/>
              <a:gd name="T6" fmla="*/ 6 w 6"/>
              <a:gd name="T7" fmla="*/ 0 h 4"/>
              <a:gd name="T8" fmla="*/ 3 w 6"/>
              <a:gd name="T9" fmla="*/ 2 h 4"/>
              <a:gd name="T10" fmla="*/ 0 w 6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0"/>
                  <a:pt x="6" y="0"/>
                  <a:pt x="6" y="0"/>
                </a:cubicBezTo>
                <a:cubicBezTo>
                  <a:pt x="5" y="1"/>
                  <a:pt x="4" y="1"/>
                  <a:pt x="3" y="2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5" name="Freeform 84"/>
          <p:cNvSpPr>
            <a:spLocks/>
          </p:cNvSpPr>
          <p:nvPr/>
        </p:nvSpPr>
        <p:spPr bwMode="auto">
          <a:xfrm>
            <a:off x="4859736" y="2974579"/>
            <a:ext cx="11271" cy="6199"/>
          </a:xfrm>
          <a:custGeom>
            <a:avLst/>
            <a:gdLst>
              <a:gd name="T0" fmla="*/ 6 w 14"/>
              <a:gd name="T1" fmla="*/ 5 h 8"/>
              <a:gd name="T2" fmla="*/ 5 w 14"/>
              <a:gd name="T3" fmla="*/ 7 h 8"/>
              <a:gd name="T4" fmla="*/ 14 w 14"/>
              <a:gd name="T5" fmla="*/ 8 h 8"/>
              <a:gd name="T6" fmla="*/ 14 w 14"/>
              <a:gd name="T7" fmla="*/ 6 h 8"/>
              <a:gd name="T8" fmla="*/ 14 w 14"/>
              <a:gd name="T9" fmla="*/ 2 h 8"/>
              <a:gd name="T10" fmla="*/ 14 w 14"/>
              <a:gd name="T11" fmla="*/ 0 h 8"/>
              <a:gd name="T12" fmla="*/ 12 w 14"/>
              <a:gd name="T13" fmla="*/ 1 h 8"/>
              <a:gd name="T14" fmla="*/ 9 w 14"/>
              <a:gd name="T15" fmla="*/ 2 h 8"/>
              <a:gd name="T16" fmla="*/ 6 w 14"/>
              <a:gd name="T17" fmla="*/ 3 h 8"/>
              <a:gd name="T18" fmla="*/ 5 w 14"/>
              <a:gd name="T19" fmla="*/ 4 h 8"/>
              <a:gd name="T20" fmla="*/ 5 w 14"/>
              <a:gd name="T21" fmla="*/ 4 h 8"/>
              <a:gd name="T22" fmla="*/ 5 w 14"/>
              <a:gd name="T23" fmla="*/ 4 h 8"/>
              <a:gd name="T24" fmla="*/ 5 w 14"/>
              <a:gd name="T25" fmla="*/ 4 h 8"/>
              <a:gd name="T26" fmla="*/ 5 w 14"/>
              <a:gd name="T27" fmla="*/ 4 h 8"/>
              <a:gd name="T28" fmla="*/ 5 w 14"/>
              <a:gd name="T29" fmla="*/ 4 h 8"/>
              <a:gd name="T30" fmla="*/ 5 w 14"/>
              <a:gd name="T31" fmla="*/ 4 h 8"/>
              <a:gd name="T32" fmla="*/ 0 w 14"/>
              <a:gd name="T33" fmla="*/ 6 h 8"/>
              <a:gd name="T34" fmla="*/ 5 w 14"/>
              <a:gd name="T35" fmla="*/ 7 h 8"/>
              <a:gd name="T36" fmla="*/ 6 w 14"/>
              <a:gd name="T37" fmla="*/ 5 h 8"/>
              <a:gd name="T38" fmla="*/ 6 w 14"/>
              <a:gd name="T39" fmla="*/ 6 h 8"/>
              <a:gd name="T40" fmla="*/ 10 w 14"/>
              <a:gd name="T41" fmla="*/ 5 h 8"/>
              <a:gd name="T42" fmla="*/ 13 w 14"/>
              <a:gd name="T43" fmla="*/ 4 h 8"/>
              <a:gd name="T44" fmla="*/ 12 w 14"/>
              <a:gd name="T45" fmla="*/ 2 h 8"/>
              <a:gd name="T46" fmla="*/ 11 w 14"/>
              <a:gd name="T47" fmla="*/ 2 h 8"/>
              <a:gd name="T48" fmla="*/ 11 w 14"/>
              <a:gd name="T49" fmla="*/ 6 h 8"/>
              <a:gd name="T50" fmla="*/ 11 w 14"/>
              <a:gd name="T51" fmla="*/ 6 h 8"/>
              <a:gd name="T52" fmla="*/ 12 w 14"/>
              <a:gd name="T53" fmla="*/ 6 h 8"/>
              <a:gd name="T54" fmla="*/ 13 w 14"/>
              <a:gd name="T55" fmla="*/ 5 h 8"/>
              <a:gd name="T56" fmla="*/ 6 w 14"/>
              <a:gd name="T57" fmla="*/ 4 h 8"/>
              <a:gd name="T58" fmla="*/ 6 w 14"/>
              <a:gd name="T59" fmla="*/ 5 h 8"/>
              <a:gd name="T60" fmla="*/ 6 w 14"/>
              <a:gd name="T61" fmla="*/ 6 h 8"/>
              <a:gd name="T62" fmla="*/ 6 w 14"/>
              <a:gd name="T6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" h="8">
                <a:moveTo>
                  <a:pt x="6" y="5"/>
                </a:moveTo>
                <a:cubicBezTo>
                  <a:pt x="5" y="7"/>
                  <a:pt x="5" y="7"/>
                  <a:pt x="5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0" y="2"/>
                  <a:pt x="9" y="2"/>
                </a:cubicBezTo>
                <a:cubicBezTo>
                  <a:pt x="7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0" y="6"/>
                  <a:pt x="0" y="6"/>
                  <a:pt x="0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10" y="5"/>
                </a:cubicBezTo>
                <a:cubicBezTo>
                  <a:pt x="11" y="5"/>
                  <a:pt x="12" y="4"/>
                  <a:pt x="13" y="4"/>
                </a:cubicBezTo>
                <a:cubicBezTo>
                  <a:pt x="12" y="2"/>
                  <a:pt x="12" y="2"/>
                  <a:pt x="12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6" name="Freeform 85"/>
          <p:cNvSpPr>
            <a:spLocks/>
          </p:cNvSpPr>
          <p:nvPr/>
        </p:nvSpPr>
        <p:spPr bwMode="auto">
          <a:xfrm>
            <a:off x="4937506" y="2936822"/>
            <a:ext cx="7326" cy="2818"/>
          </a:xfrm>
          <a:custGeom>
            <a:avLst/>
            <a:gdLst>
              <a:gd name="T0" fmla="*/ 9 w 9"/>
              <a:gd name="T1" fmla="*/ 0 h 4"/>
              <a:gd name="T2" fmla="*/ 5 w 9"/>
              <a:gd name="T3" fmla="*/ 0 h 4"/>
              <a:gd name="T4" fmla="*/ 4 w 9"/>
              <a:gd name="T5" fmla="*/ 0 h 4"/>
              <a:gd name="T6" fmla="*/ 0 w 9"/>
              <a:gd name="T7" fmla="*/ 0 h 4"/>
              <a:gd name="T8" fmla="*/ 3 w 9"/>
              <a:gd name="T9" fmla="*/ 3 h 4"/>
              <a:gd name="T10" fmla="*/ 3 w 9"/>
              <a:gd name="T11" fmla="*/ 3 h 4"/>
              <a:gd name="T12" fmla="*/ 5 w 9"/>
              <a:gd name="T13" fmla="*/ 4 h 4"/>
              <a:gd name="T14" fmla="*/ 5 w 9"/>
              <a:gd name="T15" fmla="*/ 4 h 4"/>
              <a:gd name="T16" fmla="*/ 5 w 9"/>
              <a:gd name="T17" fmla="*/ 4 h 4"/>
              <a:gd name="T18" fmla="*/ 5 w 9"/>
              <a:gd name="T19" fmla="*/ 4 h 4"/>
              <a:gd name="T20" fmla="*/ 6 w 9"/>
              <a:gd name="T21" fmla="*/ 3 h 4"/>
              <a:gd name="T22" fmla="*/ 7 w 9"/>
              <a:gd name="T23" fmla="*/ 2 h 4"/>
              <a:gd name="T24" fmla="*/ 9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9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4"/>
                  <a:pt x="4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7" name="Freeform 86"/>
          <p:cNvSpPr>
            <a:spLocks/>
          </p:cNvSpPr>
          <p:nvPr/>
        </p:nvSpPr>
        <p:spPr bwMode="auto">
          <a:xfrm>
            <a:off x="4777458" y="2920479"/>
            <a:ext cx="11271" cy="4508"/>
          </a:xfrm>
          <a:custGeom>
            <a:avLst/>
            <a:gdLst>
              <a:gd name="T0" fmla="*/ 8 w 14"/>
              <a:gd name="T1" fmla="*/ 0 h 5"/>
              <a:gd name="T2" fmla="*/ 4 w 14"/>
              <a:gd name="T3" fmla="*/ 0 h 5"/>
              <a:gd name="T4" fmla="*/ 0 w 14"/>
              <a:gd name="T5" fmla="*/ 0 h 5"/>
              <a:gd name="T6" fmla="*/ 3 w 14"/>
              <a:gd name="T7" fmla="*/ 3 h 5"/>
              <a:gd name="T8" fmla="*/ 4 w 14"/>
              <a:gd name="T9" fmla="*/ 2 h 5"/>
              <a:gd name="T10" fmla="*/ 3 w 14"/>
              <a:gd name="T11" fmla="*/ 3 h 5"/>
              <a:gd name="T12" fmla="*/ 5 w 14"/>
              <a:gd name="T13" fmla="*/ 4 h 5"/>
              <a:gd name="T14" fmla="*/ 5 w 14"/>
              <a:gd name="T15" fmla="*/ 5 h 5"/>
              <a:gd name="T16" fmla="*/ 6 w 14"/>
              <a:gd name="T17" fmla="*/ 4 h 5"/>
              <a:gd name="T18" fmla="*/ 9 w 14"/>
              <a:gd name="T19" fmla="*/ 3 h 5"/>
              <a:gd name="T20" fmla="*/ 14 w 14"/>
              <a:gd name="T21" fmla="*/ 0 h 5"/>
              <a:gd name="T22" fmla="*/ 8 w 14"/>
              <a:gd name="T23" fmla="*/ 0 h 5"/>
              <a:gd name="T24" fmla="*/ 8 w 1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5">
                <a:moveTo>
                  <a:pt x="8" y="0"/>
                </a:moveTo>
                <a:cubicBezTo>
                  <a:pt x="7" y="0"/>
                  <a:pt x="6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4"/>
                  <a:pt x="9" y="3"/>
                </a:cubicBezTo>
                <a:cubicBezTo>
                  <a:pt x="14" y="0"/>
                  <a:pt x="14" y="0"/>
                  <a:pt x="14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8" name="Freeform 87"/>
          <p:cNvSpPr>
            <a:spLocks noEditPoints="1"/>
          </p:cNvSpPr>
          <p:nvPr/>
        </p:nvSpPr>
        <p:spPr bwMode="auto">
          <a:xfrm>
            <a:off x="4863117" y="2966126"/>
            <a:ext cx="3945" cy="5635"/>
          </a:xfrm>
          <a:custGeom>
            <a:avLst/>
            <a:gdLst>
              <a:gd name="T0" fmla="*/ 3 w 5"/>
              <a:gd name="T1" fmla="*/ 1 h 7"/>
              <a:gd name="T2" fmla="*/ 3 w 5"/>
              <a:gd name="T3" fmla="*/ 1 h 7"/>
              <a:gd name="T4" fmla="*/ 3 w 5"/>
              <a:gd name="T5" fmla="*/ 1 h 7"/>
              <a:gd name="T6" fmla="*/ 3 w 5"/>
              <a:gd name="T7" fmla="*/ 1 h 7"/>
              <a:gd name="T8" fmla="*/ 1 w 5"/>
              <a:gd name="T9" fmla="*/ 1 h 7"/>
              <a:gd name="T10" fmla="*/ 1 w 5"/>
              <a:gd name="T11" fmla="*/ 1 h 7"/>
              <a:gd name="T12" fmla="*/ 3 w 5"/>
              <a:gd name="T13" fmla="*/ 0 h 7"/>
              <a:gd name="T14" fmla="*/ 2 w 5"/>
              <a:gd name="T15" fmla="*/ 1 h 7"/>
              <a:gd name="T16" fmla="*/ 2 w 5"/>
              <a:gd name="T17" fmla="*/ 1 h 7"/>
              <a:gd name="T18" fmla="*/ 1 w 5"/>
              <a:gd name="T19" fmla="*/ 2 h 7"/>
              <a:gd name="T20" fmla="*/ 0 w 5"/>
              <a:gd name="T21" fmla="*/ 3 h 7"/>
              <a:gd name="T22" fmla="*/ 1 w 5"/>
              <a:gd name="T23" fmla="*/ 4 h 7"/>
              <a:gd name="T24" fmla="*/ 2 w 5"/>
              <a:gd name="T25" fmla="*/ 3 h 7"/>
              <a:gd name="T26" fmla="*/ 1 w 5"/>
              <a:gd name="T27" fmla="*/ 4 h 7"/>
              <a:gd name="T28" fmla="*/ 1 w 5"/>
              <a:gd name="T29" fmla="*/ 4 h 7"/>
              <a:gd name="T30" fmla="*/ 3 w 5"/>
              <a:gd name="T31" fmla="*/ 7 h 7"/>
              <a:gd name="T32" fmla="*/ 4 w 5"/>
              <a:gd name="T33" fmla="*/ 4 h 7"/>
              <a:gd name="T34" fmla="*/ 4 w 5"/>
              <a:gd name="T35" fmla="*/ 2 h 7"/>
              <a:gd name="T36" fmla="*/ 4 w 5"/>
              <a:gd name="T37" fmla="*/ 2 h 7"/>
              <a:gd name="T38" fmla="*/ 3 w 5"/>
              <a:gd name="T39" fmla="*/ 0 h 7"/>
              <a:gd name="T40" fmla="*/ 3 w 5"/>
              <a:gd name="T4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7"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7"/>
                  <a:pt x="3" y="7"/>
                  <a:pt x="3" y="7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79" name="Freeform 88"/>
          <p:cNvSpPr>
            <a:spLocks/>
          </p:cNvSpPr>
          <p:nvPr/>
        </p:nvSpPr>
        <p:spPr bwMode="auto">
          <a:xfrm>
            <a:off x="4814652" y="2944711"/>
            <a:ext cx="13525" cy="5635"/>
          </a:xfrm>
          <a:custGeom>
            <a:avLst/>
            <a:gdLst>
              <a:gd name="T0" fmla="*/ 0 w 17"/>
              <a:gd name="T1" fmla="*/ 0 h 7"/>
              <a:gd name="T2" fmla="*/ 1 w 17"/>
              <a:gd name="T3" fmla="*/ 3 h 7"/>
              <a:gd name="T4" fmla="*/ 1 w 17"/>
              <a:gd name="T5" fmla="*/ 4 h 7"/>
              <a:gd name="T6" fmla="*/ 2 w 17"/>
              <a:gd name="T7" fmla="*/ 4 h 7"/>
              <a:gd name="T8" fmla="*/ 2 w 17"/>
              <a:gd name="T9" fmla="*/ 4 h 7"/>
              <a:gd name="T10" fmla="*/ 2 w 17"/>
              <a:gd name="T11" fmla="*/ 4 h 7"/>
              <a:gd name="T12" fmla="*/ 2 w 17"/>
              <a:gd name="T13" fmla="*/ 4 h 7"/>
              <a:gd name="T14" fmla="*/ 4 w 17"/>
              <a:gd name="T15" fmla="*/ 4 h 7"/>
              <a:gd name="T16" fmla="*/ 17 w 17"/>
              <a:gd name="T17" fmla="*/ 7 h 7"/>
              <a:gd name="T18" fmla="*/ 5 w 17"/>
              <a:gd name="T19" fmla="*/ 2 h 7"/>
              <a:gd name="T20" fmla="*/ 3 w 17"/>
              <a:gd name="T21" fmla="*/ 1 h 7"/>
              <a:gd name="T22" fmla="*/ 0 w 1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7">
                <a:moveTo>
                  <a:pt x="0" y="0"/>
                </a:move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17" y="7"/>
                  <a:pt x="17" y="7"/>
                  <a:pt x="17" y="7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80" name="Freeform 89"/>
          <p:cNvSpPr>
            <a:spLocks/>
          </p:cNvSpPr>
          <p:nvPr/>
        </p:nvSpPr>
        <p:spPr bwMode="auto">
          <a:xfrm>
            <a:off x="4966247" y="2922170"/>
            <a:ext cx="6199" cy="3945"/>
          </a:xfrm>
          <a:custGeom>
            <a:avLst/>
            <a:gdLst>
              <a:gd name="T0" fmla="*/ 7 w 8"/>
              <a:gd name="T1" fmla="*/ 0 h 5"/>
              <a:gd name="T2" fmla="*/ 0 w 8"/>
              <a:gd name="T3" fmla="*/ 1 h 5"/>
              <a:gd name="T4" fmla="*/ 2 w 8"/>
              <a:gd name="T5" fmla="*/ 4 h 5"/>
              <a:gd name="T6" fmla="*/ 3 w 8"/>
              <a:gd name="T7" fmla="*/ 5 h 5"/>
              <a:gd name="T8" fmla="*/ 8 w 8"/>
              <a:gd name="T9" fmla="*/ 2 h 5"/>
              <a:gd name="T10" fmla="*/ 8 w 8"/>
              <a:gd name="T11" fmla="*/ 1 h 5"/>
              <a:gd name="T12" fmla="*/ 7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7" y="0"/>
                </a:moveTo>
                <a:cubicBezTo>
                  <a:pt x="0" y="1"/>
                  <a:pt x="0" y="1"/>
                  <a:pt x="0" y="1"/>
                </a:cubicBezTo>
                <a:cubicBezTo>
                  <a:pt x="1" y="3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1"/>
                </a:cubicBezTo>
                <a:cubicBezTo>
                  <a:pt x="7" y="0"/>
                  <a:pt x="7" y="0"/>
                  <a:pt x="7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81" name="Freeform 90"/>
          <p:cNvSpPr>
            <a:spLocks/>
          </p:cNvSpPr>
          <p:nvPr/>
        </p:nvSpPr>
        <p:spPr bwMode="auto">
          <a:xfrm>
            <a:off x="4964556" y="2920479"/>
            <a:ext cx="9580" cy="7326"/>
          </a:xfrm>
          <a:custGeom>
            <a:avLst/>
            <a:gdLst>
              <a:gd name="T0" fmla="*/ 9 w 12"/>
              <a:gd name="T1" fmla="*/ 2 h 9"/>
              <a:gd name="T2" fmla="*/ 9 w 12"/>
              <a:gd name="T3" fmla="*/ 0 h 9"/>
              <a:gd name="T4" fmla="*/ 0 w 12"/>
              <a:gd name="T5" fmla="*/ 2 h 9"/>
              <a:gd name="T6" fmla="*/ 1 w 12"/>
              <a:gd name="T7" fmla="*/ 4 h 9"/>
              <a:gd name="T8" fmla="*/ 3 w 12"/>
              <a:gd name="T9" fmla="*/ 7 h 9"/>
              <a:gd name="T10" fmla="*/ 3 w 12"/>
              <a:gd name="T11" fmla="*/ 7 h 9"/>
              <a:gd name="T12" fmla="*/ 3 w 12"/>
              <a:gd name="T13" fmla="*/ 8 h 9"/>
              <a:gd name="T14" fmla="*/ 4 w 12"/>
              <a:gd name="T15" fmla="*/ 8 h 9"/>
              <a:gd name="T16" fmla="*/ 4 w 12"/>
              <a:gd name="T17" fmla="*/ 8 h 9"/>
              <a:gd name="T18" fmla="*/ 4 w 12"/>
              <a:gd name="T19" fmla="*/ 9 h 9"/>
              <a:gd name="T20" fmla="*/ 5 w 12"/>
              <a:gd name="T21" fmla="*/ 8 h 9"/>
              <a:gd name="T22" fmla="*/ 11 w 12"/>
              <a:gd name="T23" fmla="*/ 6 h 9"/>
              <a:gd name="T24" fmla="*/ 12 w 12"/>
              <a:gd name="T25" fmla="*/ 5 h 9"/>
              <a:gd name="T26" fmla="*/ 12 w 12"/>
              <a:gd name="T27" fmla="*/ 4 h 9"/>
              <a:gd name="T28" fmla="*/ 11 w 12"/>
              <a:gd name="T29" fmla="*/ 3 h 9"/>
              <a:gd name="T30" fmla="*/ 11 w 12"/>
              <a:gd name="T31" fmla="*/ 3 h 9"/>
              <a:gd name="T32" fmla="*/ 10 w 12"/>
              <a:gd name="T33" fmla="*/ 1 h 9"/>
              <a:gd name="T34" fmla="*/ 10 w 12"/>
              <a:gd name="T35" fmla="*/ 0 h 9"/>
              <a:gd name="T36" fmla="*/ 9 w 12"/>
              <a:gd name="T37" fmla="*/ 0 h 9"/>
              <a:gd name="T38" fmla="*/ 9 w 12"/>
              <a:gd name="T39" fmla="*/ 2 h 9"/>
              <a:gd name="T40" fmla="*/ 8 w 12"/>
              <a:gd name="T41" fmla="*/ 2 h 9"/>
              <a:gd name="T42" fmla="*/ 8 w 12"/>
              <a:gd name="T43" fmla="*/ 2 h 9"/>
              <a:gd name="T44" fmla="*/ 8 w 12"/>
              <a:gd name="T45" fmla="*/ 2 h 9"/>
              <a:gd name="T46" fmla="*/ 8 w 12"/>
              <a:gd name="T47" fmla="*/ 2 h 9"/>
              <a:gd name="T48" fmla="*/ 8 w 12"/>
              <a:gd name="T49" fmla="*/ 2 h 9"/>
              <a:gd name="T50" fmla="*/ 8 w 12"/>
              <a:gd name="T51" fmla="*/ 2 h 9"/>
              <a:gd name="T52" fmla="*/ 8 w 12"/>
              <a:gd name="T53" fmla="*/ 4 h 9"/>
              <a:gd name="T54" fmla="*/ 8 w 12"/>
              <a:gd name="T55" fmla="*/ 4 h 9"/>
              <a:gd name="T56" fmla="*/ 9 w 12"/>
              <a:gd name="T57" fmla="*/ 5 h 9"/>
              <a:gd name="T58" fmla="*/ 10 w 12"/>
              <a:gd name="T59" fmla="*/ 4 h 9"/>
              <a:gd name="T60" fmla="*/ 10 w 12"/>
              <a:gd name="T61" fmla="*/ 3 h 9"/>
              <a:gd name="T62" fmla="*/ 4 w 12"/>
              <a:gd name="T63" fmla="*/ 6 h 9"/>
              <a:gd name="T64" fmla="*/ 5 w 12"/>
              <a:gd name="T65" fmla="*/ 7 h 9"/>
              <a:gd name="T66" fmla="*/ 6 w 12"/>
              <a:gd name="T67" fmla="*/ 6 h 9"/>
              <a:gd name="T68" fmla="*/ 6 w 12"/>
              <a:gd name="T69" fmla="*/ 6 h 9"/>
              <a:gd name="T70" fmla="*/ 6 w 12"/>
              <a:gd name="T71" fmla="*/ 6 h 9"/>
              <a:gd name="T72" fmla="*/ 3 w 12"/>
              <a:gd name="T73" fmla="*/ 2 h 9"/>
              <a:gd name="T74" fmla="*/ 2 w 12"/>
              <a:gd name="T75" fmla="*/ 3 h 9"/>
              <a:gd name="T76" fmla="*/ 2 w 12"/>
              <a:gd name="T77" fmla="*/ 4 h 9"/>
              <a:gd name="T78" fmla="*/ 9 w 12"/>
              <a:gd name="T79" fmla="*/ 3 h 9"/>
              <a:gd name="T80" fmla="*/ 9 w 12"/>
              <a:gd name="T81" fmla="*/ 2 h 9"/>
              <a:gd name="T82" fmla="*/ 8 w 12"/>
              <a:gd name="T83" fmla="*/ 2 h 9"/>
              <a:gd name="T84" fmla="*/ 9 w 12"/>
              <a:gd name="T85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" h="9">
                <a:moveTo>
                  <a:pt x="9" y="2"/>
                </a:moveTo>
                <a:cubicBezTo>
                  <a:pt x="9" y="0"/>
                  <a:pt x="9" y="0"/>
                  <a:pt x="9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2" y="6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8"/>
                  <a:pt x="5" y="8"/>
                  <a:pt x="5" y="8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5"/>
                  <a:pt x="5" y="4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lnTo>
                  <a:pt x="9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83" name="Freeform 92"/>
          <p:cNvSpPr>
            <a:spLocks/>
          </p:cNvSpPr>
          <p:nvPr/>
        </p:nvSpPr>
        <p:spPr bwMode="auto">
          <a:xfrm>
            <a:off x="4684473" y="2250432"/>
            <a:ext cx="408573" cy="737672"/>
          </a:xfrm>
          <a:custGeom>
            <a:avLst/>
            <a:gdLst>
              <a:gd name="T0" fmla="*/ 421 w 515"/>
              <a:gd name="T1" fmla="*/ 452 h 930"/>
              <a:gd name="T2" fmla="*/ 372 w 515"/>
              <a:gd name="T3" fmla="*/ 336 h 930"/>
              <a:gd name="T4" fmla="*/ 302 w 515"/>
              <a:gd name="T5" fmla="*/ 160 h 930"/>
              <a:gd name="T6" fmla="*/ 245 w 515"/>
              <a:gd name="T7" fmla="*/ 89 h 930"/>
              <a:gd name="T8" fmla="*/ 191 w 515"/>
              <a:gd name="T9" fmla="*/ 3 h 930"/>
              <a:gd name="T10" fmla="*/ 165 w 515"/>
              <a:gd name="T11" fmla="*/ 62 h 930"/>
              <a:gd name="T12" fmla="*/ 151 w 515"/>
              <a:gd name="T13" fmla="*/ 138 h 930"/>
              <a:gd name="T14" fmla="*/ 57 w 515"/>
              <a:gd name="T15" fmla="*/ 130 h 930"/>
              <a:gd name="T16" fmla="*/ 1 w 515"/>
              <a:gd name="T17" fmla="*/ 118 h 930"/>
              <a:gd name="T18" fmla="*/ 72 w 515"/>
              <a:gd name="T19" fmla="*/ 181 h 930"/>
              <a:gd name="T20" fmla="*/ 109 w 515"/>
              <a:gd name="T21" fmla="*/ 215 h 930"/>
              <a:gd name="T22" fmla="*/ 132 w 515"/>
              <a:gd name="T23" fmla="*/ 325 h 930"/>
              <a:gd name="T24" fmla="*/ 176 w 515"/>
              <a:gd name="T25" fmla="*/ 391 h 930"/>
              <a:gd name="T26" fmla="*/ 213 w 515"/>
              <a:gd name="T27" fmla="*/ 418 h 930"/>
              <a:gd name="T28" fmla="*/ 222 w 515"/>
              <a:gd name="T29" fmla="*/ 452 h 930"/>
              <a:gd name="T30" fmla="*/ 181 w 515"/>
              <a:gd name="T31" fmla="*/ 526 h 930"/>
              <a:gd name="T32" fmla="*/ 149 w 515"/>
              <a:gd name="T33" fmla="*/ 589 h 930"/>
              <a:gd name="T34" fmla="*/ 128 w 515"/>
              <a:gd name="T35" fmla="*/ 635 h 930"/>
              <a:gd name="T36" fmla="*/ 97 w 515"/>
              <a:gd name="T37" fmla="*/ 669 h 930"/>
              <a:gd name="T38" fmla="*/ 87 w 515"/>
              <a:gd name="T39" fmla="*/ 699 h 930"/>
              <a:gd name="T40" fmla="*/ 104 w 515"/>
              <a:gd name="T41" fmla="*/ 753 h 930"/>
              <a:gd name="T42" fmla="*/ 121 w 515"/>
              <a:gd name="T43" fmla="*/ 799 h 930"/>
              <a:gd name="T44" fmla="*/ 123 w 515"/>
              <a:gd name="T45" fmla="*/ 848 h 930"/>
              <a:gd name="T46" fmla="*/ 156 w 515"/>
              <a:gd name="T47" fmla="*/ 878 h 930"/>
              <a:gd name="T48" fmla="*/ 202 w 515"/>
              <a:gd name="T49" fmla="*/ 906 h 930"/>
              <a:gd name="T50" fmla="*/ 223 w 515"/>
              <a:gd name="T51" fmla="*/ 917 h 930"/>
              <a:gd name="T52" fmla="*/ 224 w 515"/>
              <a:gd name="T53" fmla="*/ 914 h 930"/>
              <a:gd name="T54" fmla="*/ 276 w 515"/>
              <a:gd name="T55" fmla="*/ 902 h 930"/>
              <a:gd name="T56" fmla="*/ 329 w 515"/>
              <a:gd name="T57" fmla="*/ 860 h 930"/>
              <a:gd name="T58" fmla="*/ 328 w 515"/>
              <a:gd name="T59" fmla="*/ 847 h 930"/>
              <a:gd name="T60" fmla="*/ 408 w 515"/>
              <a:gd name="T61" fmla="*/ 825 h 930"/>
              <a:gd name="T62" fmla="*/ 512 w 515"/>
              <a:gd name="T63" fmla="*/ 578 h 930"/>
              <a:gd name="T64" fmla="*/ 417 w 515"/>
              <a:gd name="T65" fmla="*/ 803 h 930"/>
              <a:gd name="T66" fmla="*/ 345 w 515"/>
              <a:gd name="T67" fmla="*/ 851 h 930"/>
              <a:gd name="T68" fmla="*/ 313 w 515"/>
              <a:gd name="T69" fmla="*/ 850 h 930"/>
              <a:gd name="T70" fmla="*/ 225 w 515"/>
              <a:gd name="T71" fmla="*/ 914 h 930"/>
              <a:gd name="T72" fmla="*/ 214 w 515"/>
              <a:gd name="T73" fmla="*/ 918 h 930"/>
              <a:gd name="T74" fmla="*/ 187 w 515"/>
              <a:gd name="T75" fmla="*/ 890 h 930"/>
              <a:gd name="T76" fmla="*/ 147 w 515"/>
              <a:gd name="T77" fmla="*/ 861 h 930"/>
              <a:gd name="T78" fmla="*/ 125 w 515"/>
              <a:gd name="T79" fmla="*/ 845 h 930"/>
              <a:gd name="T80" fmla="*/ 124 w 515"/>
              <a:gd name="T81" fmla="*/ 797 h 930"/>
              <a:gd name="T82" fmla="*/ 108 w 515"/>
              <a:gd name="T83" fmla="*/ 753 h 930"/>
              <a:gd name="T84" fmla="*/ 94 w 515"/>
              <a:gd name="T85" fmla="*/ 678 h 930"/>
              <a:gd name="T86" fmla="*/ 125 w 515"/>
              <a:gd name="T87" fmla="*/ 618 h 930"/>
              <a:gd name="T88" fmla="*/ 139 w 515"/>
              <a:gd name="T89" fmla="*/ 586 h 930"/>
              <a:gd name="T90" fmla="*/ 193 w 515"/>
              <a:gd name="T91" fmla="*/ 515 h 930"/>
              <a:gd name="T92" fmla="*/ 227 w 515"/>
              <a:gd name="T93" fmla="*/ 448 h 930"/>
              <a:gd name="T94" fmla="*/ 197 w 515"/>
              <a:gd name="T95" fmla="*/ 398 h 930"/>
              <a:gd name="T96" fmla="*/ 165 w 515"/>
              <a:gd name="T97" fmla="*/ 382 h 930"/>
              <a:gd name="T98" fmla="*/ 137 w 515"/>
              <a:gd name="T99" fmla="*/ 316 h 930"/>
              <a:gd name="T100" fmla="*/ 111 w 515"/>
              <a:gd name="T101" fmla="*/ 214 h 930"/>
              <a:gd name="T102" fmla="*/ 62 w 515"/>
              <a:gd name="T103" fmla="*/ 167 h 930"/>
              <a:gd name="T104" fmla="*/ 13 w 515"/>
              <a:gd name="T105" fmla="*/ 116 h 930"/>
              <a:gd name="T106" fmla="*/ 58 w 515"/>
              <a:gd name="T107" fmla="*/ 135 h 930"/>
              <a:gd name="T108" fmla="*/ 155 w 515"/>
              <a:gd name="T109" fmla="*/ 133 h 930"/>
              <a:gd name="T110" fmla="*/ 169 w 515"/>
              <a:gd name="T111" fmla="*/ 60 h 930"/>
              <a:gd name="T112" fmla="*/ 191 w 515"/>
              <a:gd name="T113" fmla="*/ 3 h 930"/>
              <a:gd name="T114" fmla="*/ 245 w 515"/>
              <a:gd name="T115" fmla="*/ 93 h 930"/>
              <a:gd name="T116" fmla="*/ 295 w 515"/>
              <a:gd name="T117" fmla="*/ 152 h 930"/>
              <a:gd name="T118" fmla="*/ 346 w 515"/>
              <a:gd name="T119" fmla="*/ 303 h 930"/>
              <a:gd name="T120" fmla="*/ 397 w 515"/>
              <a:gd name="T121" fmla="*/ 421 h 930"/>
              <a:gd name="T122" fmla="*/ 429 w 515"/>
              <a:gd name="T123" fmla="*/ 536 h 9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5" h="930">
                <a:moveTo>
                  <a:pt x="506" y="577"/>
                </a:moveTo>
                <a:cubicBezTo>
                  <a:pt x="506" y="575"/>
                  <a:pt x="506" y="575"/>
                  <a:pt x="506" y="575"/>
                </a:cubicBezTo>
                <a:cubicBezTo>
                  <a:pt x="501" y="574"/>
                  <a:pt x="496" y="574"/>
                  <a:pt x="496" y="574"/>
                </a:cubicBezTo>
                <a:cubicBezTo>
                  <a:pt x="496" y="575"/>
                  <a:pt x="496" y="575"/>
                  <a:pt x="496" y="575"/>
                </a:cubicBezTo>
                <a:cubicBezTo>
                  <a:pt x="497" y="575"/>
                  <a:pt x="497" y="575"/>
                  <a:pt x="497" y="575"/>
                </a:cubicBezTo>
                <a:cubicBezTo>
                  <a:pt x="493" y="564"/>
                  <a:pt x="493" y="564"/>
                  <a:pt x="493" y="564"/>
                </a:cubicBezTo>
                <a:cubicBezTo>
                  <a:pt x="493" y="563"/>
                  <a:pt x="493" y="563"/>
                  <a:pt x="493" y="563"/>
                </a:cubicBezTo>
                <a:cubicBezTo>
                  <a:pt x="492" y="563"/>
                  <a:pt x="492" y="563"/>
                  <a:pt x="492" y="563"/>
                </a:cubicBezTo>
                <a:cubicBezTo>
                  <a:pt x="482" y="558"/>
                  <a:pt x="476" y="555"/>
                  <a:pt x="473" y="554"/>
                </a:cubicBezTo>
                <a:cubicBezTo>
                  <a:pt x="471" y="552"/>
                  <a:pt x="471" y="552"/>
                  <a:pt x="471" y="552"/>
                </a:cubicBezTo>
                <a:cubicBezTo>
                  <a:pt x="471" y="552"/>
                  <a:pt x="471" y="552"/>
                  <a:pt x="471" y="552"/>
                </a:cubicBezTo>
                <a:cubicBezTo>
                  <a:pt x="470" y="552"/>
                  <a:pt x="470" y="552"/>
                  <a:pt x="470" y="552"/>
                </a:cubicBezTo>
                <a:cubicBezTo>
                  <a:pt x="455" y="549"/>
                  <a:pt x="455" y="549"/>
                  <a:pt x="455" y="549"/>
                </a:cubicBezTo>
                <a:cubicBezTo>
                  <a:pt x="455" y="551"/>
                  <a:pt x="455" y="551"/>
                  <a:pt x="455" y="551"/>
                </a:cubicBezTo>
                <a:cubicBezTo>
                  <a:pt x="456" y="550"/>
                  <a:pt x="456" y="550"/>
                  <a:pt x="456" y="550"/>
                </a:cubicBezTo>
                <a:cubicBezTo>
                  <a:pt x="428" y="531"/>
                  <a:pt x="428" y="531"/>
                  <a:pt x="428" y="531"/>
                </a:cubicBezTo>
                <a:cubicBezTo>
                  <a:pt x="427" y="532"/>
                  <a:pt x="427" y="532"/>
                  <a:pt x="427" y="532"/>
                </a:cubicBezTo>
                <a:cubicBezTo>
                  <a:pt x="428" y="533"/>
                  <a:pt x="428" y="533"/>
                  <a:pt x="428" y="533"/>
                </a:cubicBezTo>
                <a:cubicBezTo>
                  <a:pt x="440" y="525"/>
                  <a:pt x="440" y="525"/>
                  <a:pt x="440" y="525"/>
                </a:cubicBezTo>
                <a:cubicBezTo>
                  <a:pt x="441" y="525"/>
                  <a:pt x="441" y="525"/>
                  <a:pt x="441" y="525"/>
                </a:cubicBezTo>
                <a:cubicBezTo>
                  <a:pt x="440" y="524"/>
                  <a:pt x="440" y="524"/>
                  <a:pt x="440" y="524"/>
                </a:cubicBezTo>
                <a:cubicBezTo>
                  <a:pt x="439" y="518"/>
                  <a:pt x="439" y="518"/>
                  <a:pt x="439" y="518"/>
                </a:cubicBezTo>
                <a:cubicBezTo>
                  <a:pt x="438" y="519"/>
                  <a:pt x="438" y="519"/>
                  <a:pt x="438" y="519"/>
                </a:cubicBezTo>
                <a:cubicBezTo>
                  <a:pt x="439" y="519"/>
                  <a:pt x="439" y="519"/>
                  <a:pt x="439" y="519"/>
                </a:cubicBezTo>
                <a:cubicBezTo>
                  <a:pt x="439" y="519"/>
                  <a:pt x="439" y="518"/>
                  <a:pt x="440" y="515"/>
                </a:cubicBezTo>
                <a:cubicBezTo>
                  <a:pt x="440" y="515"/>
                  <a:pt x="440" y="515"/>
                  <a:pt x="440" y="515"/>
                </a:cubicBezTo>
                <a:cubicBezTo>
                  <a:pt x="441" y="511"/>
                  <a:pt x="443" y="505"/>
                  <a:pt x="443" y="498"/>
                </a:cubicBezTo>
                <a:cubicBezTo>
                  <a:pt x="443" y="494"/>
                  <a:pt x="442" y="489"/>
                  <a:pt x="440" y="486"/>
                </a:cubicBezTo>
                <a:cubicBezTo>
                  <a:pt x="440" y="485"/>
                  <a:pt x="440" y="485"/>
                  <a:pt x="440" y="485"/>
                </a:cubicBezTo>
                <a:cubicBezTo>
                  <a:pt x="440" y="485"/>
                  <a:pt x="440" y="485"/>
                  <a:pt x="440" y="485"/>
                </a:cubicBezTo>
                <a:cubicBezTo>
                  <a:pt x="440" y="485"/>
                  <a:pt x="440" y="485"/>
                  <a:pt x="439" y="484"/>
                </a:cubicBezTo>
                <a:cubicBezTo>
                  <a:pt x="438" y="483"/>
                  <a:pt x="438" y="483"/>
                  <a:pt x="438" y="483"/>
                </a:cubicBezTo>
                <a:cubicBezTo>
                  <a:pt x="438" y="483"/>
                  <a:pt x="438" y="483"/>
                  <a:pt x="438" y="483"/>
                </a:cubicBezTo>
                <a:cubicBezTo>
                  <a:pt x="433" y="483"/>
                  <a:pt x="428" y="483"/>
                  <a:pt x="424" y="483"/>
                </a:cubicBezTo>
                <a:cubicBezTo>
                  <a:pt x="424" y="485"/>
                  <a:pt x="424" y="485"/>
                  <a:pt x="424" y="485"/>
                </a:cubicBezTo>
                <a:cubicBezTo>
                  <a:pt x="425" y="485"/>
                  <a:pt x="425" y="485"/>
                  <a:pt x="425" y="485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6" y="467"/>
                  <a:pt x="426" y="464"/>
                  <a:pt x="425" y="461"/>
                </a:cubicBezTo>
                <a:cubicBezTo>
                  <a:pt x="424" y="458"/>
                  <a:pt x="423" y="455"/>
                  <a:pt x="421" y="452"/>
                </a:cubicBezTo>
                <a:cubicBezTo>
                  <a:pt x="419" y="453"/>
                  <a:pt x="419" y="453"/>
                  <a:pt x="419" y="453"/>
                </a:cubicBezTo>
                <a:cubicBezTo>
                  <a:pt x="421" y="452"/>
                  <a:pt x="421" y="452"/>
                  <a:pt x="421" y="452"/>
                </a:cubicBezTo>
                <a:cubicBezTo>
                  <a:pt x="419" y="450"/>
                  <a:pt x="417" y="449"/>
                  <a:pt x="415" y="447"/>
                </a:cubicBezTo>
                <a:cubicBezTo>
                  <a:pt x="413" y="446"/>
                  <a:pt x="412" y="445"/>
                  <a:pt x="410" y="444"/>
                </a:cubicBezTo>
                <a:cubicBezTo>
                  <a:pt x="409" y="445"/>
                  <a:pt x="409" y="445"/>
                  <a:pt x="409" y="445"/>
                </a:cubicBezTo>
                <a:cubicBezTo>
                  <a:pt x="410" y="444"/>
                  <a:pt x="410" y="444"/>
                  <a:pt x="410" y="444"/>
                </a:cubicBezTo>
                <a:cubicBezTo>
                  <a:pt x="408" y="441"/>
                  <a:pt x="406" y="439"/>
                  <a:pt x="406" y="435"/>
                </a:cubicBezTo>
                <a:cubicBezTo>
                  <a:pt x="406" y="435"/>
                  <a:pt x="406" y="435"/>
                  <a:pt x="406" y="435"/>
                </a:cubicBezTo>
                <a:cubicBezTo>
                  <a:pt x="405" y="424"/>
                  <a:pt x="405" y="424"/>
                  <a:pt x="405" y="424"/>
                </a:cubicBezTo>
                <a:cubicBezTo>
                  <a:pt x="405" y="424"/>
                  <a:pt x="405" y="424"/>
                  <a:pt x="405" y="424"/>
                </a:cubicBezTo>
                <a:cubicBezTo>
                  <a:pt x="404" y="423"/>
                  <a:pt x="403" y="421"/>
                  <a:pt x="402" y="420"/>
                </a:cubicBezTo>
                <a:cubicBezTo>
                  <a:pt x="401" y="420"/>
                  <a:pt x="400" y="419"/>
                  <a:pt x="398" y="419"/>
                </a:cubicBezTo>
                <a:cubicBezTo>
                  <a:pt x="398" y="420"/>
                  <a:pt x="398" y="420"/>
                  <a:pt x="398" y="420"/>
                </a:cubicBezTo>
                <a:cubicBezTo>
                  <a:pt x="398" y="419"/>
                  <a:pt x="398" y="419"/>
                  <a:pt x="398" y="419"/>
                </a:cubicBezTo>
                <a:cubicBezTo>
                  <a:pt x="396" y="418"/>
                  <a:pt x="394" y="417"/>
                  <a:pt x="393" y="417"/>
                </a:cubicBezTo>
                <a:cubicBezTo>
                  <a:pt x="391" y="416"/>
                  <a:pt x="389" y="415"/>
                  <a:pt x="388" y="414"/>
                </a:cubicBezTo>
                <a:cubicBezTo>
                  <a:pt x="388" y="414"/>
                  <a:pt x="388" y="414"/>
                  <a:pt x="388" y="414"/>
                </a:cubicBezTo>
                <a:cubicBezTo>
                  <a:pt x="386" y="412"/>
                  <a:pt x="384" y="410"/>
                  <a:pt x="383" y="407"/>
                </a:cubicBezTo>
                <a:cubicBezTo>
                  <a:pt x="382" y="405"/>
                  <a:pt x="382" y="402"/>
                  <a:pt x="381" y="399"/>
                </a:cubicBezTo>
                <a:cubicBezTo>
                  <a:pt x="381" y="399"/>
                  <a:pt x="381" y="399"/>
                  <a:pt x="381" y="399"/>
                </a:cubicBezTo>
                <a:cubicBezTo>
                  <a:pt x="380" y="393"/>
                  <a:pt x="380" y="389"/>
                  <a:pt x="378" y="383"/>
                </a:cubicBezTo>
                <a:cubicBezTo>
                  <a:pt x="377" y="383"/>
                  <a:pt x="377" y="383"/>
                  <a:pt x="377" y="383"/>
                </a:cubicBezTo>
                <a:cubicBezTo>
                  <a:pt x="378" y="383"/>
                  <a:pt x="378" y="383"/>
                  <a:pt x="378" y="383"/>
                </a:cubicBezTo>
                <a:cubicBezTo>
                  <a:pt x="378" y="382"/>
                  <a:pt x="378" y="381"/>
                  <a:pt x="378" y="380"/>
                </a:cubicBezTo>
                <a:cubicBezTo>
                  <a:pt x="378" y="379"/>
                  <a:pt x="378" y="378"/>
                  <a:pt x="378" y="376"/>
                </a:cubicBezTo>
                <a:cubicBezTo>
                  <a:pt x="376" y="377"/>
                  <a:pt x="376" y="377"/>
                  <a:pt x="376" y="377"/>
                </a:cubicBezTo>
                <a:cubicBezTo>
                  <a:pt x="378" y="377"/>
                  <a:pt x="378" y="377"/>
                  <a:pt x="378" y="377"/>
                </a:cubicBezTo>
                <a:cubicBezTo>
                  <a:pt x="377" y="376"/>
                  <a:pt x="377" y="375"/>
                  <a:pt x="377" y="375"/>
                </a:cubicBezTo>
                <a:cubicBezTo>
                  <a:pt x="376" y="375"/>
                  <a:pt x="376" y="375"/>
                  <a:pt x="375" y="375"/>
                </a:cubicBezTo>
                <a:cubicBezTo>
                  <a:pt x="375" y="375"/>
                  <a:pt x="375" y="375"/>
                  <a:pt x="375" y="375"/>
                </a:cubicBezTo>
                <a:cubicBezTo>
                  <a:pt x="375" y="375"/>
                  <a:pt x="375" y="375"/>
                  <a:pt x="375" y="375"/>
                </a:cubicBezTo>
                <a:cubicBezTo>
                  <a:pt x="375" y="375"/>
                  <a:pt x="375" y="375"/>
                  <a:pt x="375" y="375"/>
                </a:cubicBezTo>
                <a:cubicBezTo>
                  <a:pt x="373" y="373"/>
                  <a:pt x="372" y="372"/>
                  <a:pt x="370" y="372"/>
                </a:cubicBezTo>
                <a:cubicBezTo>
                  <a:pt x="370" y="371"/>
                  <a:pt x="369" y="371"/>
                  <a:pt x="369" y="371"/>
                </a:cubicBezTo>
                <a:cubicBezTo>
                  <a:pt x="369" y="370"/>
                  <a:pt x="369" y="370"/>
                  <a:pt x="368" y="370"/>
                </a:cubicBezTo>
                <a:cubicBezTo>
                  <a:pt x="368" y="370"/>
                  <a:pt x="368" y="370"/>
                  <a:pt x="368" y="370"/>
                </a:cubicBezTo>
                <a:cubicBezTo>
                  <a:pt x="368" y="368"/>
                  <a:pt x="368" y="367"/>
                  <a:pt x="368" y="366"/>
                </a:cubicBezTo>
                <a:cubicBezTo>
                  <a:pt x="368" y="361"/>
                  <a:pt x="369" y="357"/>
                  <a:pt x="370" y="353"/>
                </a:cubicBezTo>
                <a:cubicBezTo>
                  <a:pt x="371" y="349"/>
                  <a:pt x="372" y="345"/>
                  <a:pt x="372" y="340"/>
                </a:cubicBezTo>
                <a:cubicBezTo>
                  <a:pt x="372" y="339"/>
                  <a:pt x="372" y="337"/>
                  <a:pt x="372" y="336"/>
                </a:cubicBezTo>
                <a:cubicBezTo>
                  <a:pt x="371" y="327"/>
                  <a:pt x="368" y="322"/>
                  <a:pt x="362" y="315"/>
                </a:cubicBezTo>
                <a:cubicBezTo>
                  <a:pt x="362" y="315"/>
                  <a:pt x="362" y="315"/>
                  <a:pt x="362" y="315"/>
                </a:cubicBezTo>
                <a:cubicBezTo>
                  <a:pt x="357" y="309"/>
                  <a:pt x="354" y="306"/>
                  <a:pt x="347" y="301"/>
                </a:cubicBezTo>
                <a:cubicBezTo>
                  <a:pt x="347" y="301"/>
                  <a:pt x="347" y="301"/>
                  <a:pt x="347" y="301"/>
                </a:cubicBezTo>
                <a:cubicBezTo>
                  <a:pt x="346" y="300"/>
                  <a:pt x="345" y="299"/>
                  <a:pt x="344" y="297"/>
                </a:cubicBezTo>
                <a:cubicBezTo>
                  <a:pt x="343" y="296"/>
                  <a:pt x="342" y="294"/>
                  <a:pt x="340" y="293"/>
                </a:cubicBezTo>
                <a:cubicBezTo>
                  <a:pt x="340" y="293"/>
                  <a:pt x="340" y="293"/>
                  <a:pt x="340" y="293"/>
                </a:cubicBezTo>
                <a:cubicBezTo>
                  <a:pt x="334" y="287"/>
                  <a:pt x="330" y="284"/>
                  <a:pt x="326" y="276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26" y="276"/>
                  <a:pt x="326" y="276"/>
                  <a:pt x="326" y="276"/>
                </a:cubicBezTo>
                <a:cubicBezTo>
                  <a:pt x="326" y="275"/>
                  <a:pt x="325" y="274"/>
                  <a:pt x="325" y="273"/>
                </a:cubicBezTo>
                <a:cubicBezTo>
                  <a:pt x="325" y="272"/>
                  <a:pt x="325" y="272"/>
                  <a:pt x="325" y="272"/>
                </a:cubicBezTo>
                <a:cubicBezTo>
                  <a:pt x="325" y="272"/>
                  <a:pt x="325" y="272"/>
                  <a:pt x="325" y="272"/>
                </a:cubicBezTo>
                <a:cubicBezTo>
                  <a:pt x="323" y="268"/>
                  <a:pt x="321" y="264"/>
                  <a:pt x="319" y="261"/>
                </a:cubicBezTo>
                <a:cubicBezTo>
                  <a:pt x="317" y="257"/>
                  <a:pt x="314" y="254"/>
                  <a:pt x="310" y="251"/>
                </a:cubicBezTo>
                <a:cubicBezTo>
                  <a:pt x="309" y="252"/>
                  <a:pt x="309" y="252"/>
                  <a:pt x="309" y="252"/>
                </a:cubicBezTo>
                <a:cubicBezTo>
                  <a:pt x="310" y="253"/>
                  <a:pt x="310" y="253"/>
                  <a:pt x="310" y="253"/>
                </a:cubicBezTo>
                <a:cubicBezTo>
                  <a:pt x="313" y="247"/>
                  <a:pt x="313" y="243"/>
                  <a:pt x="315" y="238"/>
                </a:cubicBezTo>
                <a:cubicBezTo>
                  <a:pt x="313" y="237"/>
                  <a:pt x="313" y="237"/>
                  <a:pt x="313" y="237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7" y="231"/>
                  <a:pt x="318" y="227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22" y="212"/>
                  <a:pt x="322" y="207"/>
                  <a:pt x="323" y="199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23" y="197"/>
                  <a:pt x="323" y="196"/>
                  <a:pt x="324" y="194"/>
                </a:cubicBezTo>
                <a:cubicBezTo>
                  <a:pt x="324" y="193"/>
                  <a:pt x="324" y="191"/>
                  <a:pt x="324" y="190"/>
                </a:cubicBezTo>
                <a:cubicBezTo>
                  <a:pt x="324" y="189"/>
                  <a:pt x="324" y="188"/>
                  <a:pt x="324" y="188"/>
                </a:cubicBezTo>
                <a:cubicBezTo>
                  <a:pt x="324" y="188"/>
                  <a:pt x="324" y="188"/>
                  <a:pt x="324" y="188"/>
                </a:cubicBezTo>
                <a:cubicBezTo>
                  <a:pt x="324" y="186"/>
                  <a:pt x="323" y="185"/>
                  <a:pt x="322" y="184"/>
                </a:cubicBezTo>
                <a:cubicBezTo>
                  <a:pt x="320" y="183"/>
                  <a:pt x="319" y="182"/>
                  <a:pt x="318" y="182"/>
                </a:cubicBezTo>
                <a:cubicBezTo>
                  <a:pt x="318" y="182"/>
                  <a:pt x="318" y="182"/>
                  <a:pt x="318" y="182"/>
                </a:cubicBezTo>
                <a:cubicBezTo>
                  <a:pt x="317" y="181"/>
                  <a:pt x="316" y="180"/>
                  <a:pt x="314" y="178"/>
                </a:cubicBezTo>
                <a:cubicBezTo>
                  <a:pt x="314" y="178"/>
                  <a:pt x="314" y="178"/>
                  <a:pt x="314" y="178"/>
                </a:cubicBezTo>
                <a:cubicBezTo>
                  <a:pt x="314" y="178"/>
                  <a:pt x="314" y="178"/>
                  <a:pt x="314" y="178"/>
                </a:cubicBezTo>
                <a:cubicBezTo>
                  <a:pt x="311" y="175"/>
                  <a:pt x="309" y="173"/>
                  <a:pt x="306" y="169"/>
                </a:cubicBezTo>
                <a:cubicBezTo>
                  <a:pt x="304" y="170"/>
                  <a:pt x="304" y="170"/>
                  <a:pt x="304" y="170"/>
                </a:cubicBezTo>
                <a:cubicBezTo>
                  <a:pt x="306" y="169"/>
                  <a:pt x="306" y="169"/>
                  <a:pt x="306" y="169"/>
                </a:cubicBezTo>
                <a:cubicBezTo>
                  <a:pt x="305" y="166"/>
                  <a:pt x="304" y="164"/>
                  <a:pt x="302" y="160"/>
                </a:cubicBezTo>
                <a:cubicBezTo>
                  <a:pt x="302" y="160"/>
                  <a:pt x="302" y="160"/>
                  <a:pt x="302" y="160"/>
                </a:cubicBezTo>
                <a:cubicBezTo>
                  <a:pt x="301" y="159"/>
                  <a:pt x="301" y="157"/>
                  <a:pt x="300" y="155"/>
                </a:cubicBezTo>
                <a:cubicBezTo>
                  <a:pt x="299" y="156"/>
                  <a:pt x="299" y="156"/>
                  <a:pt x="299" y="156"/>
                </a:cubicBezTo>
                <a:cubicBezTo>
                  <a:pt x="300" y="155"/>
                  <a:pt x="300" y="155"/>
                  <a:pt x="300" y="155"/>
                </a:cubicBezTo>
                <a:cubicBezTo>
                  <a:pt x="299" y="153"/>
                  <a:pt x="298" y="152"/>
                  <a:pt x="297" y="151"/>
                </a:cubicBezTo>
                <a:cubicBezTo>
                  <a:pt x="297" y="151"/>
                  <a:pt x="297" y="151"/>
                  <a:pt x="297" y="151"/>
                </a:cubicBezTo>
                <a:cubicBezTo>
                  <a:pt x="296" y="149"/>
                  <a:pt x="294" y="148"/>
                  <a:pt x="293" y="147"/>
                </a:cubicBezTo>
                <a:cubicBezTo>
                  <a:pt x="291" y="146"/>
                  <a:pt x="289" y="145"/>
                  <a:pt x="287" y="144"/>
                </a:cubicBezTo>
                <a:cubicBezTo>
                  <a:pt x="287" y="144"/>
                  <a:pt x="287" y="144"/>
                  <a:pt x="287" y="144"/>
                </a:cubicBezTo>
                <a:cubicBezTo>
                  <a:pt x="283" y="143"/>
                  <a:pt x="281" y="141"/>
                  <a:pt x="277" y="138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272" y="135"/>
                  <a:pt x="269" y="133"/>
                  <a:pt x="266" y="128"/>
                </a:cubicBezTo>
                <a:cubicBezTo>
                  <a:pt x="266" y="128"/>
                  <a:pt x="266" y="128"/>
                  <a:pt x="266" y="128"/>
                </a:cubicBezTo>
                <a:cubicBezTo>
                  <a:pt x="264" y="126"/>
                  <a:pt x="263" y="125"/>
                  <a:pt x="262" y="124"/>
                </a:cubicBezTo>
                <a:cubicBezTo>
                  <a:pt x="261" y="123"/>
                  <a:pt x="260" y="122"/>
                  <a:pt x="260" y="120"/>
                </a:cubicBezTo>
                <a:cubicBezTo>
                  <a:pt x="260" y="120"/>
                  <a:pt x="260" y="120"/>
                  <a:pt x="260" y="120"/>
                </a:cubicBezTo>
                <a:cubicBezTo>
                  <a:pt x="259" y="119"/>
                  <a:pt x="258" y="118"/>
                  <a:pt x="258" y="116"/>
                </a:cubicBezTo>
                <a:cubicBezTo>
                  <a:pt x="258" y="116"/>
                  <a:pt x="258" y="116"/>
                  <a:pt x="258" y="116"/>
                </a:cubicBezTo>
                <a:cubicBezTo>
                  <a:pt x="257" y="112"/>
                  <a:pt x="256" y="110"/>
                  <a:pt x="256" y="106"/>
                </a:cubicBezTo>
                <a:cubicBezTo>
                  <a:pt x="256" y="106"/>
                  <a:pt x="256" y="106"/>
                  <a:pt x="256" y="106"/>
                </a:cubicBezTo>
                <a:cubicBezTo>
                  <a:pt x="256" y="106"/>
                  <a:pt x="256" y="106"/>
                  <a:pt x="256" y="106"/>
                </a:cubicBezTo>
                <a:cubicBezTo>
                  <a:pt x="256" y="104"/>
                  <a:pt x="255" y="103"/>
                  <a:pt x="255" y="101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99"/>
                  <a:pt x="256" y="98"/>
                  <a:pt x="256" y="96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56" y="94"/>
                  <a:pt x="256" y="94"/>
                  <a:pt x="255" y="93"/>
                </a:cubicBezTo>
                <a:cubicBezTo>
                  <a:pt x="255" y="93"/>
                  <a:pt x="254" y="92"/>
                  <a:pt x="254" y="92"/>
                </a:cubicBezTo>
                <a:cubicBezTo>
                  <a:pt x="253" y="92"/>
                  <a:pt x="253" y="92"/>
                  <a:pt x="252" y="92"/>
                </a:cubicBezTo>
                <a:cubicBezTo>
                  <a:pt x="252" y="92"/>
                  <a:pt x="252" y="92"/>
                  <a:pt x="252" y="92"/>
                </a:cubicBezTo>
                <a:cubicBezTo>
                  <a:pt x="251" y="92"/>
                  <a:pt x="251" y="92"/>
                  <a:pt x="251" y="92"/>
                </a:cubicBezTo>
                <a:cubicBezTo>
                  <a:pt x="250" y="92"/>
                  <a:pt x="249" y="92"/>
                  <a:pt x="249" y="91"/>
                </a:cubicBezTo>
                <a:cubicBezTo>
                  <a:pt x="248" y="91"/>
                  <a:pt x="247" y="91"/>
                  <a:pt x="246" y="90"/>
                </a:cubicBezTo>
                <a:cubicBezTo>
                  <a:pt x="246" y="91"/>
                  <a:pt x="246" y="91"/>
                  <a:pt x="246" y="91"/>
                </a:cubicBezTo>
                <a:cubicBezTo>
                  <a:pt x="247" y="90"/>
                  <a:pt x="247" y="90"/>
                  <a:pt x="247" y="90"/>
                </a:cubicBezTo>
                <a:cubicBezTo>
                  <a:pt x="246" y="90"/>
                  <a:pt x="246" y="89"/>
                  <a:pt x="246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6" y="88"/>
                  <a:pt x="246" y="87"/>
                </a:cubicBezTo>
                <a:cubicBezTo>
                  <a:pt x="246" y="87"/>
                  <a:pt x="246" y="87"/>
                  <a:pt x="246" y="87"/>
                </a:cubicBezTo>
                <a:cubicBezTo>
                  <a:pt x="247" y="85"/>
                  <a:pt x="248" y="84"/>
                  <a:pt x="248" y="81"/>
                </a:cubicBezTo>
                <a:cubicBezTo>
                  <a:pt x="249" y="80"/>
                  <a:pt x="249" y="78"/>
                  <a:pt x="249" y="76"/>
                </a:cubicBezTo>
                <a:cubicBezTo>
                  <a:pt x="249" y="76"/>
                  <a:pt x="249" y="75"/>
                  <a:pt x="249" y="74"/>
                </a:cubicBezTo>
                <a:cubicBezTo>
                  <a:pt x="249" y="74"/>
                  <a:pt x="249" y="74"/>
                  <a:pt x="249" y="74"/>
                </a:cubicBezTo>
                <a:cubicBezTo>
                  <a:pt x="249" y="71"/>
                  <a:pt x="248" y="69"/>
                  <a:pt x="247" y="66"/>
                </a:cubicBezTo>
                <a:cubicBezTo>
                  <a:pt x="246" y="64"/>
                  <a:pt x="245" y="62"/>
                  <a:pt x="245" y="59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26"/>
                  <a:pt x="239" y="24"/>
                  <a:pt x="238" y="23"/>
                </a:cubicBezTo>
                <a:cubicBezTo>
                  <a:pt x="237" y="22"/>
                  <a:pt x="235" y="21"/>
                  <a:pt x="234" y="20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32" y="19"/>
                  <a:pt x="231" y="17"/>
                  <a:pt x="229" y="16"/>
                </a:cubicBezTo>
                <a:cubicBezTo>
                  <a:pt x="229" y="16"/>
                  <a:pt x="229" y="16"/>
                  <a:pt x="229" y="16"/>
                </a:cubicBezTo>
                <a:cubicBezTo>
                  <a:pt x="228" y="15"/>
                  <a:pt x="227" y="15"/>
                  <a:pt x="226" y="14"/>
                </a:cubicBezTo>
                <a:cubicBezTo>
                  <a:pt x="223" y="13"/>
                  <a:pt x="221" y="11"/>
                  <a:pt x="217" y="9"/>
                </a:cubicBezTo>
                <a:cubicBezTo>
                  <a:pt x="212" y="7"/>
                  <a:pt x="208" y="7"/>
                  <a:pt x="204" y="5"/>
                </a:cubicBezTo>
                <a:cubicBezTo>
                  <a:pt x="204" y="5"/>
                  <a:pt x="204" y="5"/>
                  <a:pt x="204" y="5"/>
                </a:cubicBezTo>
                <a:cubicBezTo>
                  <a:pt x="204" y="5"/>
                  <a:pt x="204" y="5"/>
                  <a:pt x="204" y="5"/>
                </a:cubicBezTo>
                <a:cubicBezTo>
                  <a:pt x="201" y="4"/>
                  <a:pt x="199" y="3"/>
                  <a:pt x="196" y="2"/>
                </a:cubicBezTo>
                <a:cubicBezTo>
                  <a:pt x="196" y="2"/>
                  <a:pt x="196" y="2"/>
                  <a:pt x="196" y="2"/>
                </a:cubicBezTo>
                <a:cubicBezTo>
                  <a:pt x="195" y="2"/>
                  <a:pt x="195" y="1"/>
                  <a:pt x="194" y="1"/>
                </a:cubicBezTo>
                <a:cubicBezTo>
                  <a:pt x="194" y="1"/>
                  <a:pt x="193" y="0"/>
                  <a:pt x="192" y="1"/>
                </a:cubicBezTo>
                <a:cubicBezTo>
                  <a:pt x="191" y="1"/>
                  <a:pt x="191" y="1"/>
                  <a:pt x="191" y="1"/>
                </a:cubicBezTo>
                <a:cubicBezTo>
                  <a:pt x="191" y="1"/>
                  <a:pt x="190" y="1"/>
                  <a:pt x="190" y="1"/>
                </a:cubicBezTo>
                <a:cubicBezTo>
                  <a:pt x="189" y="2"/>
                  <a:pt x="189" y="2"/>
                  <a:pt x="189" y="2"/>
                </a:cubicBezTo>
                <a:cubicBezTo>
                  <a:pt x="189" y="3"/>
                  <a:pt x="189" y="3"/>
                  <a:pt x="189" y="3"/>
                </a:cubicBezTo>
                <a:cubicBezTo>
                  <a:pt x="189" y="3"/>
                  <a:pt x="189" y="3"/>
                  <a:pt x="189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89" y="2"/>
                  <a:pt x="189" y="2"/>
                  <a:pt x="189" y="2"/>
                </a:cubicBezTo>
                <a:cubicBezTo>
                  <a:pt x="189" y="3"/>
                  <a:pt x="189" y="4"/>
                  <a:pt x="189" y="4"/>
                </a:cubicBezTo>
                <a:cubicBezTo>
                  <a:pt x="189" y="5"/>
                  <a:pt x="189" y="6"/>
                  <a:pt x="189" y="6"/>
                </a:cubicBezTo>
                <a:cubicBezTo>
                  <a:pt x="190" y="6"/>
                  <a:pt x="190" y="6"/>
                  <a:pt x="190" y="6"/>
                </a:cubicBezTo>
                <a:cubicBezTo>
                  <a:pt x="189" y="6"/>
                  <a:pt x="189" y="6"/>
                  <a:pt x="189" y="6"/>
                </a:cubicBezTo>
                <a:cubicBezTo>
                  <a:pt x="189" y="8"/>
                  <a:pt x="189" y="9"/>
                  <a:pt x="188" y="11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88" y="11"/>
                  <a:pt x="188" y="11"/>
                  <a:pt x="188" y="11"/>
                </a:cubicBezTo>
                <a:cubicBezTo>
                  <a:pt x="188" y="12"/>
                  <a:pt x="188" y="12"/>
                  <a:pt x="187" y="13"/>
                </a:cubicBezTo>
                <a:cubicBezTo>
                  <a:pt x="187" y="13"/>
                  <a:pt x="187" y="13"/>
                  <a:pt x="187" y="13"/>
                </a:cubicBezTo>
                <a:cubicBezTo>
                  <a:pt x="186" y="14"/>
                  <a:pt x="186" y="14"/>
                  <a:pt x="185" y="15"/>
                </a:cubicBezTo>
                <a:cubicBezTo>
                  <a:pt x="185" y="15"/>
                  <a:pt x="184" y="15"/>
                  <a:pt x="183" y="15"/>
                </a:cubicBezTo>
                <a:cubicBezTo>
                  <a:pt x="183" y="15"/>
                  <a:pt x="183" y="15"/>
                  <a:pt x="183" y="15"/>
                </a:cubicBezTo>
                <a:cubicBezTo>
                  <a:pt x="182" y="15"/>
                  <a:pt x="182" y="15"/>
                  <a:pt x="181" y="15"/>
                </a:cubicBezTo>
                <a:cubicBezTo>
                  <a:pt x="180" y="15"/>
                  <a:pt x="180" y="15"/>
                  <a:pt x="180" y="15"/>
                </a:cubicBezTo>
                <a:cubicBezTo>
                  <a:pt x="178" y="16"/>
                  <a:pt x="177" y="16"/>
                  <a:pt x="176" y="17"/>
                </a:cubicBezTo>
                <a:cubicBezTo>
                  <a:pt x="175" y="17"/>
                  <a:pt x="174" y="18"/>
                  <a:pt x="173" y="19"/>
                </a:cubicBezTo>
                <a:cubicBezTo>
                  <a:pt x="172" y="20"/>
                  <a:pt x="171" y="20"/>
                  <a:pt x="170" y="21"/>
                </a:cubicBezTo>
                <a:cubicBezTo>
                  <a:pt x="169" y="22"/>
                  <a:pt x="168" y="23"/>
                  <a:pt x="168" y="25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67" y="26"/>
                  <a:pt x="167" y="28"/>
                  <a:pt x="167" y="29"/>
                </a:cubicBezTo>
                <a:cubicBezTo>
                  <a:pt x="167" y="30"/>
                  <a:pt x="167" y="31"/>
                  <a:pt x="167" y="32"/>
                </a:cubicBezTo>
                <a:cubicBezTo>
                  <a:pt x="167" y="32"/>
                  <a:pt x="167" y="32"/>
                  <a:pt x="167" y="32"/>
                </a:cubicBezTo>
                <a:cubicBezTo>
                  <a:pt x="166" y="35"/>
                  <a:pt x="165" y="37"/>
                  <a:pt x="164" y="39"/>
                </a:cubicBezTo>
                <a:cubicBezTo>
                  <a:pt x="164" y="39"/>
                  <a:pt x="164" y="39"/>
                  <a:pt x="164" y="39"/>
                </a:cubicBezTo>
                <a:cubicBezTo>
                  <a:pt x="164" y="41"/>
                  <a:pt x="164" y="41"/>
                  <a:pt x="164" y="41"/>
                </a:cubicBezTo>
                <a:cubicBezTo>
                  <a:pt x="166" y="41"/>
                  <a:pt x="166" y="41"/>
                  <a:pt x="166" y="41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64" y="42"/>
                  <a:pt x="163" y="44"/>
                  <a:pt x="162" y="46"/>
                </a:cubicBezTo>
                <a:cubicBezTo>
                  <a:pt x="161" y="48"/>
                  <a:pt x="161" y="50"/>
                  <a:pt x="161" y="52"/>
                </a:cubicBezTo>
                <a:cubicBezTo>
                  <a:pt x="161" y="53"/>
                  <a:pt x="161" y="53"/>
                  <a:pt x="161" y="54"/>
                </a:cubicBezTo>
                <a:cubicBezTo>
                  <a:pt x="161" y="54"/>
                  <a:pt x="161" y="54"/>
                  <a:pt x="161" y="54"/>
                </a:cubicBezTo>
                <a:cubicBezTo>
                  <a:pt x="161" y="55"/>
                  <a:pt x="161" y="56"/>
                  <a:pt x="162" y="57"/>
                </a:cubicBezTo>
                <a:cubicBezTo>
                  <a:pt x="163" y="58"/>
                  <a:pt x="164" y="58"/>
                  <a:pt x="165" y="59"/>
                </a:cubicBezTo>
                <a:cubicBezTo>
                  <a:pt x="165" y="60"/>
                  <a:pt x="166" y="60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5" y="61"/>
                  <a:pt x="165" y="62"/>
                  <a:pt x="165" y="62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5" y="64"/>
                  <a:pt x="164" y="65"/>
                  <a:pt x="164" y="67"/>
                </a:cubicBezTo>
                <a:cubicBezTo>
                  <a:pt x="164" y="67"/>
                  <a:pt x="164" y="68"/>
                  <a:pt x="165" y="68"/>
                </a:cubicBezTo>
                <a:cubicBezTo>
                  <a:pt x="165" y="68"/>
                  <a:pt x="165" y="68"/>
                  <a:pt x="165" y="68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8" y="98"/>
                  <a:pt x="168" y="99"/>
                  <a:pt x="168" y="99"/>
                </a:cubicBezTo>
                <a:cubicBezTo>
                  <a:pt x="168" y="101"/>
                  <a:pt x="168" y="102"/>
                  <a:pt x="167" y="103"/>
                </a:cubicBezTo>
                <a:cubicBezTo>
                  <a:pt x="167" y="103"/>
                  <a:pt x="167" y="103"/>
                  <a:pt x="167" y="103"/>
                </a:cubicBezTo>
                <a:cubicBezTo>
                  <a:pt x="167" y="105"/>
                  <a:pt x="167" y="105"/>
                  <a:pt x="167" y="105"/>
                </a:cubicBezTo>
                <a:cubicBezTo>
                  <a:pt x="169" y="105"/>
                  <a:pt x="169" y="105"/>
                  <a:pt x="169" y="105"/>
                </a:cubicBezTo>
                <a:cubicBezTo>
                  <a:pt x="167" y="104"/>
                  <a:pt x="167" y="104"/>
                  <a:pt x="167" y="104"/>
                </a:cubicBezTo>
                <a:cubicBezTo>
                  <a:pt x="167" y="105"/>
                  <a:pt x="167" y="105"/>
                  <a:pt x="166" y="105"/>
                </a:cubicBezTo>
                <a:cubicBezTo>
                  <a:pt x="165" y="106"/>
                  <a:pt x="164" y="106"/>
                  <a:pt x="164" y="108"/>
                </a:cubicBezTo>
                <a:cubicBezTo>
                  <a:pt x="164" y="108"/>
                  <a:pt x="164" y="108"/>
                  <a:pt x="164" y="108"/>
                </a:cubicBezTo>
                <a:cubicBezTo>
                  <a:pt x="162" y="110"/>
                  <a:pt x="162" y="112"/>
                  <a:pt x="161" y="114"/>
                </a:cubicBezTo>
                <a:cubicBezTo>
                  <a:pt x="161" y="114"/>
                  <a:pt x="161" y="114"/>
                  <a:pt x="161" y="114"/>
                </a:cubicBezTo>
                <a:cubicBezTo>
                  <a:pt x="161" y="115"/>
                  <a:pt x="160" y="116"/>
                  <a:pt x="159" y="117"/>
                </a:cubicBezTo>
                <a:cubicBezTo>
                  <a:pt x="159" y="118"/>
                  <a:pt x="158" y="119"/>
                  <a:pt x="15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2"/>
                  <a:pt x="158" y="123"/>
                  <a:pt x="158" y="123"/>
                </a:cubicBezTo>
                <a:cubicBezTo>
                  <a:pt x="158" y="124"/>
                  <a:pt x="158" y="124"/>
                  <a:pt x="158" y="125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8" y="125"/>
                  <a:pt x="158" y="126"/>
                  <a:pt x="158" y="126"/>
                </a:cubicBezTo>
                <a:cubicBezTo>
                  <a:pt x="158" y="126"/>
                  <a:pt x="157" y="127"/>
                  <a:pt x="157" y="128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7" y="128"/>
                  <a:pt x="157" y="129"/>
                  <a:pt x="157" y="130"/>
                </a:cubicBezTo>
                <a:cubicBezTo>
                  <a:pt x="157" y="130"/>
                  <a:pt x="156" y="130"/>
                  <a:pt x="156" y="131"/>
                </a:cubicBezTo>
                <a:cubicBezTo>
                  <a:pt x="157" y="131"/>
                  <a:pt x="157" y="131"/>
                  <a:pt x="157" y="131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131"/>
                  <a:pt x="156" y="131"/>
                  <a:pt x="156" y="131"/>
                </a:cubicBezTo>
                <a:cubicBezTo>
                  <a:pt x="156" y="131"/>
                  <a:pt x="155" y="131"/>
                  <a:pt x="155" y="131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3" y="132"/>
                  <a:pt x="153" y="134"/>
                  <a:pt x="152" y="135"/>
                </a:cubicBezTo>
                <a:cubicBezTo>
                  <a:pt x="152" y="136"/>
                  <a:pt x="151" y="137"/>
                  <a:pt x="151" y="138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1" y="137"/>
                  <a:pt x="150" y="138"/>
                  <a:pt x="149" y="138"/>
                </a:cubicBezTo>
                <a:cubicBezTo>
                  <a:pt x="149" y="138"/>
                  <a:pt x="148" y="139"/>
                  <a:pt x="147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6" y="140"/>
                  <a:pt x="145" y="140"/>
                  <a:pt x="142" y="141"/>
                </a:cubicBezTo>
                <a:cubicBezTo>
                  <a:pt x="143" y="142"/>
                  <a:pt x="143" y="142"/>
                  <a:pt x="143" y="142"/>
                </a:cubicBezTo>
                <a:cubicBezTo>
                  <a:pt x="142" y="141"/>
                  <a:pt x="142" y="141"/>
                  <a:pt x="142" y="141"/>
                </a:cubicBezTo>
                <a:cubicBezTo>
                  <a:pt x="141" y="141"/>
                  <a:pt x="141" y="142"/>
                  <a:pt x="140" y="142"/>
                </a:cubicBezTo>
                <a:cubicBezTo>
                  <a:pt x="139" y="142"/>
                  <a:pt x="139" y="142"/>
                  <a:pt x="138" y="142"/>
                </a:cubicBezTo>
                <a:cubicBezTo>
                  <a:pt x="136" y="142"/>
                  <a:pt x="135" y="142"/>
                  <a:pt x="133" y="141"/>
                </a:cubicBezTo>
                <a:cubicBezTo>
                  <a:pt x="131" y="140"/>
                  <a:pt x="129" y="139"/>
                  <a:pt x="127" y="138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6" y="138"/>
                  <a:pt x="125" y="138"/>
                  <a:pt x="124" y="137"/>
                </a:cubicBezTo>
                <a:cubicBezTo>
                  <a:pt x="123" y="137"/>
                  <a:pt x="122" y="137"/>
                  <a:pt x="122" y="136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1" y="136"/>
                  <a:pt x="120" y="135"/>
                  <a:pt x="119" y="134"/>
                </a:cubicBezTo>
                <a:cubicBezTo>
                  <a:pt x="119" y="133"/>
                  <a:pt x="118" y="132"/>
                  <a:pt x="117" y="132"/>
                </a:cubicBezTo>
                <a:cubicBezTo>
                  <a:pt x="114" y="130"/>
                  <a:pt x="112" y="129"/>
                  <a:pt x="110" y="128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7" y="130"/>
                  <a:pt x="107" y="131"/>
                  <a:pt x="106" y="132"/>
                </a:cubicBezTo>
                <a:cubicBezTo>
                  <a:pt x="105" y="133"/>
                  <a:pt x="103" y="133"/>
                  <a:pt x="101" y="13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98" y="135"/>
                  <a:pt x="96" y="136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87" y="138"/>
                  <a:pt x="84" y="140"/>
                  <a:pt x="79" y="141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6" y="141"/>
                  <a:pt x="75" y="142"/>
                  <a:pt x="73" y="142"/>
                </a:cubicBezTo>
                <a:cubicBezTo>
                  <a:pt x="72" y="142"/>
                  <a:pt x="71" y="142"/>
                  <a:pt x="70" y="142"/>
                </a:cubicBezTo>
                <a:cubicBezTo>
                  <a:pt x="70" y="142"/>
                  <a:pt x="69" y="142"/>
                  <a:pt x="69" y="142"/>
                </a:cubicBezTo>
                <a:cubicBezTo>
                  <a:pt x="68" y="142"/>
                  <a:pt x="67" y="141"/>
                  <a:pt x="66" y="140"/>
                </a:cubicBezTo>
                <a:cubicBezTo>
                  <a:pt x="66" y="139"/>
                  <a:pt x="65" y="138"/>
                  <a:pt x="64" y="137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2" y="136"/>
                  <a:pt x="61" y="135"/>
                  <a:pt x="60" y="134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9" y="132"/>
                  <a:pt x="58" y="131"/>
                  <a:pt x="57" y="130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56" y="128"/>
                  <a:pt x="55" y="127"/>
                  <a:pt x="54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1" y="122"/>
                  <a:pt x="50" y="120"/>
                  <a:pt x="47" y="117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4" y="114"/>
                  <a:pt x="43" y="113"/>
                  <a:pt x="40" y="110"/>
                </a:cubicBezTo>
                <a:cubicBezTo>
                  <a:pt x="39" y="109"/>
                  <a:pt x="38" y="108"/>
                  <a:pt x="37" y="106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6" y="106"/>
                  <a:pt x="36" y="105"/>
                  <a:pt x="35" y="104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5" y="104"/>
                  <a:pt x="34" y="103"/>
                  <a:pt x="34" y="103"/>
                </a:cubicBezTo>
                <a:cubicBezTo>
                  <a:pt x="33" y="103"/>
                  <a:pt x="33" y="103"/>
                  <a:pt x="33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0" y="100"/>
                  <a:pt x="28" y="98"/>
                  <a:pt x="26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4"/>
                  <a:pt x="26" y="93"/>
                  <a:pt x="25" y="93"/>
                </a:cubicBezTo>
                <a:cubicBezTo>
                  <a:pt x="25" y="92"/>
                  <a:pt x="24" y="91"/>
                  <a:pt x="23" y="90"/>
                </a:cubicBezTo>
                <a:cubicBezTo>
                  <a:pt x="22" y="91"/>
                  <a:pt x="22" y="91"/>
                  <a:pt x="22" y="91"/>
                </a:cubicBezTo>
                <a:cubicBezTo>
                  <a:pt x="23" y="90"/>
                  <a:pt x="23" y="90"/>
                  <a:pt x="23" y="90"/>
                </a:cubicBezTo>
                <a:cubicBezTo>
                  <a:pt x="22" y="89"/>
                  <a:pt x="20" y="88"/>
                  <a:pt x="19" y="87"/>
                </a:cubicBezTo>
                <a:cubicBezTo>
                  <a:pt x="17" y="85"/>
                  <a:pt x="17" y="85"/>
                  <a:pt x="17" y="85"/>
                </a:cubicBezTo>
                <a:cubicBezTo>
                  <a:pt x="16" y="88"/>
                  <a:pt x="16" y="88"/>
                  <a:pt x="16" y="88"/>
                </a:cubicBezTo>
                <a:cubicBezTo>
                  <a:pt x="15" y="92"/>
                  <a:pt x="15" y="94"/>
                  <a:pt x="1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4" y="99"/>
                  <a:pt x="14" y="100"/>
                  <a:pt x="14" y="101"/>
                </a:cubicBezTo>
                <a:cubicBezTo>
                  <a:pt x="13" y="102"/>
                  <a:pt x="13" y="104"/>
                  <a:pt x="13" y="10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6"/>
                  <a:pt x="12" y="107"/>
                  <a:pt x="12" y="108"/>
                </a:cubicBezTo>
                <a:cubicBezTo>
                  <a:pt x="12" y="109"/>
                  <a:pt x="13" y="109"/>
                  <a:pt x="13" y="110"/>
                </a:cubicBezTo>
                <a:cubicBezTo>
                  <a:pt x="13" y="111"/>
                  <a:pt x="12" y="112"/>
                  <a:pt x="12" y="113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13"/>
                  <a:pt x="12" y="114"/>
                  <a:pt x="11" y="114"/>
                </a:cubicBezTo>
                <a:cubicBezTo>
                  <a:pt x="11" y="114"/>
                  <a:pt x="10" y="114"/>
                  <a:pt x="9" y="115"/>
                </a:cubicBezTo>
                <a:cubicBezTo>
                  <a:pt x="9" y="115"/>
                  <a:pt x="8" y="115"/>
                  <a:pt x="8" y="115"/>
                </a:cubicBezTo>
                <a:cubicBezTo>
                  <a:pt x="7" y="115"/>
                  <a:pt x="7" y="115"/>
                  <a:pt x="6" y="116"/>
                </a:cubicBezTo>
                <a:cubicBezTo>
                  <a:pt x="2" y="116"/>
                  <a:pt x="2" y="116"/>
                  <a:pt x="2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18"/>
                  <a:pt x="1" y="118"/>
                  <a:pt x="1" y="118"/>
                </a:cubicBezTo>
                <a:cubicBezTo>
                  <a:pt x="2" y="120"/>
                  <a:pt x="3" y="120"/>
                  <a:pt x="4" y="121"/>
                </a:cubicBezTo>
                <a:cubicBezTo>
                  <a:pt x="5" y="122"/>
                  <a:pt x="6" y="122"/>
                  <a:pt x="6" y="123"/>
                </a:cubicBezTo>
                <a:cubicBezTo>
                  <a:pt x="6" y="123"/>
                  <a:pt x="6" y="123"/>
                  <a:pt x="6" y="123"/>
                </a:cubicBezTo>
                <a:cubicBezTo>
                  <a:pt x="8" y="124"/>
                  <a:pt x="8" y="125"/>
                  <a:pt x="9" y="127"/>
                </a:cubicBezTo>
                <a:cubicBezTo>
                  <a:pt x="9" y="127"/>
                  <a:pt x="9" y="127"/>
                  <a:pt x="9" y="127"/>
                </a:cubicBezTo>
                <a:cubicBezTo>
                  <a:pt x="12" y="130"/>
                  <a:pt x="13" y="132"/>
                  <a:pt x="15" y="135"/>
                </a:cubicBezTo>
                <a:cubicBezTo>
                  <a:pt x="15" y="135"/>
                  <a:pt x="15" y="135"/>
                  <a:pt x="15" y="135"/>
                </a:cubicBezTo>
                <a:cubicBezTo>
                  <a:pt x="17" y="139"/>
                  <a:pt x="19" y="141"/>
                  <a:pt x="21" y="144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1" y="144"/>
                  <a:pt x="22" y="145"/>
                  <a:pt x="22" y="145"/>
                </a:cubicBezTo>
                <a:cubicBezTo>
                  <a:pt x="22" y="146"/>
                  <a:pt x="23" y="147"/>
                  <a:pt x="23" y="147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6" y="150"/>
                  <a:pt x="27" y="150"/>
                  <a:pt x="29" y="153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29" y="153"/>
                  <a:pt x="29" y="153"/>
                  <a:pt x="29" y="153"/>
                </a:cubicBezTo>
                <a:cubicBezTo>
                  <a:pt x="30" y="153"/>
                  <a:pt x="30" y="154"/>
                  <a:pt x="31" y="156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32" y="156"/>
                  <a:pt x="33" y="156"/>
                  <a:pt x="33" y="157"/>
                </a:cubicBezTo>
                <a:cubicBezTo>
                  <a:pt x="34" y="157"/>
                  <a:pt x="34" y="157"/>
                  <a:pt x="35" y="157"/>
                </a:cubicBezTo>
                <a:cubicBezTo>
                  <a:pt x="35" y="156"/>
                  <a:pt x="35" y="156"/>
                  <a:pt x="35" y="156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8"/>
                  <a:pt x="37" y="158"/>
                  <a:pt x="39" y="158"/>
                </a:cubicBezTo>
                <a:cubicBezTo>
                  <a:pt x="42" y="159"/>
                  <a:pt x="44" y="160"/>
                  <a:pt x="47" y="160"/>
                </a:cubicBezTo>
                <a:cubicBezTo>
                  <a:pt x="49" y="161"/>
                  <a:pt x="51" y="161"/>
                  <a:pt x="52" y="161"/>
                </a:cubicBezTo>
                <a:cubicBezTo>
                  <a:pt x="53" y="161"/>
                  <a:pt x="54" y="161"/>
                  <a:pt x="56" y="162"/>
                </a:cubicBezTo>
                <a:cubicBezTo>
                  <a:pt x="56" y="162"/>
                  <a:pt x="56" y="162"/>
                  <a:pt x="56" y="162"/>
                </a:cubicBezTo>
                <a:cubicBezTo>
                  <a:pt x="56" y="162"/>
                  <a:pt x="56" y="162"/>
                  <a:pt x="56" y="162"/>
                </a:cubicBezTo>
                <a:cubicBezTo>
                  <a:pt x="56" y="162"/>
                  <a:pt x="56" y="162"/>
                  <a:pt x="56" y="163"/>
                </a:cubicBezTo>
                <a:cubicBezTo>
                  <a:pt x="57" y="163"/>
                  <a:pt x="57" y="164"/>
                  <a:pt x="57" y="165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8" y="167"/>
                  <a:pt x="59" y="168"/>
                  <a:pt x="60" y="169"/>
                </a:cubicBezTo>
                <a:cubicBezTo>
                  <a:pt x="60" y="169"/>
                  <a:pt x="60" y="169"/>
                  <a:pt x="60" y="169"/>
                </a:cubicBezTo>
                <a:cubicBezTo>
                  <a:pt x="63" y="172"/>
                  <a:pt x="65" y="174"/>
                  <a:pt x="68" y="178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8" y="178"/>
                  <a:pt x="68" y="178"/>
                  <a:pt x="68" y="178"/>
                </a:cubicBezTo>
                <a:cubicBezTo>
                  <a:pt x="69" y="179"/>
                  <a:pt x="70" y="180"/>
                  <a:pt x="72" y="181"/>
                </a:cubicBezTo>
                <a:cubicBezTo>
                  <a:pt x="72" y="181"/>
                  <a:pt x="72" y="181"/>
                  <a:pt x="72" y="181"/>
                </a:cubicBezTo>
                <a:cubicBezTo>
                  <a:pt x="73" y="182"/>
                  <a:pt x="74" y="183"/>
                  <a:pt x="74" y="183"/>
                </a:cubicBezTo>
                <a:cubicBezTo>
                  <a:pt x="75" y="184"/>
                  <a:pt x="76" y="185"/>
                  <a:pt x="78" y="186"/>
                </a:cubicBezTo>
                <a:cubicBezTo>
                  <a:pt x="78" y="186"/>
                  <a:pt x="78" y="186"/>
                  <a:pt x="78" y="186"/>
                </a:cubicBezTo>
                <a:cubicBezTo>
                  <a:pt x="79" y="187"/>
                  <a:pt x="80" y="187"/>
                  <a:pt x="81" y="188"/>
                </a:cubicBezTo>
                <a:cubicBezTo>
                  <a:pt x="83" y="189"/>
                  <a:pt x="84" y="189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7" y="190"/>
                  <a:pt x="89" y="190"/>
                  <a:pt x="90" y="190"/>
                </a:cubicBezTo>
                <a:cubicBezTo>
                  <a:pt x="91" y="190"/>
                  <a:pt x="93" y="190"/>
                  <a:pt x="94" y="190"/>
                </a:cubicBezTo>
                <a:cubicBezTo>
                  <a:pt x="95" y="190"/>
                  <a:pt x="95" y="190"/>
                  <a:pt x="95" y="190"/>
                </a:cubicBezTo>
                <a:cubicBezTo>
                  <a:pt x="96" y="190"/>
                  <a:pt x="96" y="190"/>
                  <a:pt x="97" y="190"/>
                </a:cubicBezTo>
                <a:cubicBezTo>
                  <a:pt x="98" y="190"/>
                  <a:pt x="98" y="190"/>
                  <a:pt x="99" y="190"/>
                </a:cubicBezTo>
                <a:cubicBezTo>
                  <a:pt x="99" y="190"/>
                  <a:pt x="99" y="190"/>
                  <a:pt x="99" y="190"/>
                </a:cubicBezTo>
                <a:cubicBezTo>
                  <a:pt x="99" y="190"/>
                  <a:pt x="99" y="190"/>
                  <a:pt x="99" y="190"/>
                </a:cubicBezTo>
                <a:cubicBezTo>
                  <a:pt x="100" y="190"/>
                  <a:pt x="100" y="190"/>
                  <a:pt x="101" y="190"/>
                </a:cubicBezTo>
                <a:cubicBezTo>
                  <a:pt x="101" y="190"/>
                  <a:pt x="101" y="190"/>
                  <a:pt x="102" y="190"/>
                </a:cubicBezTo>
                <a:cubicBezTo>
                  <a:pt x="102" y="191"/>
                  <a:pt x="102" y="191"/>
                  <a:pt x="102" y="191"/>
                </a:cubicBezTo>
                <a:cubicBezTo>
                  <a:pt x="103" y="190"/>
                  <a:pt x="103" y="190"/>
                  <a:pt x="103" y="190"/>
                </a:cubicBezTo>
                <a:cubicBezTo>
                  <a:pt x="102" y="191"/>
                  <a:pt x="102" y="191"/>
                  <a:pt x="102" y="191"/>
                </a:cubicBezTo>
                <a:cubicBezTo>
                  <a:pt x="102" y="191"/>
                  <a:pt x="102" y="191"/>
                  <a:pt x="103" y="192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03" y="193"/>
                  <a:pt x="103" y="194"/>
                  <a:pt x="104" y="195"/>
                </a:cubicBezTo>
                <a:cubicBezTo>
                  <a:pt x="104" y="196"/>
                  <a:pt x="105" y="197"/>
                  <a:pt x="105" y="198"/>
                </a:cubicBezTo>
                <a:cubicBezTo>
                  <a:pt x="105" y="198"/>
                  <a:pt x="105" y="198"/>
                  <a:pt x="105" y="198"/>
                </a:cubicBezTo>
                <a:cubicBezTo>
                  <a:pt x="105" y="198"/>
                  <a:pt x="105" y="198"/>
                  <a:pt x="105" y="198"/>
                </a:cubicBezTo>
                <a:cubicBezTo>
                  <a:pt x="106" y="200"/>
                  <a:pt x="106" y="202"/>
                  <a:pt x="107" y="205"/>
                </a:cubicBezTo>
                <a:cubicBezTo>
                  <a:pt x="107" y="205"/>
                  <a:pt x="107" y="205"/>
                  <a:pt x="107" y="205"/>
                </a:cubicBezTo>
                <a:cubicBezTo>
                  <a:pt x="107" y="205"/>
                  <a:pt x="107" y="205"/>
                  <a:pt x="107" y="205"/>
                </a:cubicBezTo>
                <a:cubicBezTo>
                  <a:pt x="108" y="208"/>
                  <a:pt x="108" y="211"/>
                  <a:pt x="109" y="215"/>
                </a:cubicBezTo>
                <a:cubicBezTo>
                  <a:pt x="110" y="214"/>
                  <a:pt x="110" y="214"/>
                  <a:pt x="110" y="214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09" y="215"/>
                  <a:pt x="109" y="216"/>
                  <a:pt x="109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5"/>
                  <a:pt x="110" y="215"/>
                  <a:pt x="110" y="215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5"/>
                  <a:pt x="110" y="215"/>
                  <a:pt x="110" y="215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11" y="229"/>
                  <a:pt x="111" y="229"/>
                  <a:pt x="111" y="229"/>
                </a:cubicBezTo>
                <a:cubicBezTo>
                  <a:pt x="111" y="229"/>
                  <a:pt x="111" y="229"/>
                  <a:pt x="111" y="229"/>
                </a:cubicBezTo>
                <a:cubicBezTo>
                  <a:pt x="111" y="230"/>
                  <a:pt x="111" y="231"/>
                  <a:pt x="112" y="232"/>
                </a:cubicBezTo>
                <a:cubicBezTo>
                  <a:pt x="112" y="233"/>
                  <a:pt x="112" y="233"/>
                  <a:pt x="112" y="234"/>
                </a:cubicBezTo>
                <a:cubicBezTo>
                  <a:pt x="114" y="234"/>
                  <a:pt x="114" y="234"/>
                  <a:pt x="114" y="234"/>
                </a:cubicBezTo>
                <a:cubicBezTo>
                  <a:pt x="112" y="234"/>
                  <a:pt x="112" y="234"/>
                  <a:pt x="112" y="234"/>
                </a:cubicBezTo>
                <a:cubicBezTo>
                  <a:pt x="113" y="235"/>
                  <a:pt x="113" y="236"/>
                  <a:pt x="113" y="237"/>
                </a:cubicBezTo>
                <a:cubicBezTo>
                  <a:pt x="113" y="238"/>
                  <a:pt x="114" y="239"/>
                  <a:pt x="115" y="240"/>
                </a:cubicBezTo>
                <a:cubicBezTo>
                  <a:pt x="116" y="239"/>
                  <a:pt x="116" y="239"/>
                  <a:pt x="116" y="239"/>
                </a:cubicBezTo>
                <a:cubicBezTo>
                  <a:pt x="115" y="240"/>
                  <a:pt x="115" y="240"/>
                  <a:pt x="115" y="240"/>
                </a:cubicBezTo>
                <a:cubicBezTo>
                  <a:pt x="116" y="242"/>
                  <a:pt x="118" y="244"/>
                  <a:pt x="119" y="246"/>
                </a:cubicBezTo>
                <a:cubicBezTo>
                  <a:pt x="120" y="248"/>
                  <a:pt x="121" y="250"/>
                  <a:pt x="121" y="253"/>
                </a:cubicBezTo>
                <a:cubicBezTo>
                  <a:pt x="121" y="253"/>
                  <a:pt x="121" y="253"/>
                  <a:pt x="121" y="253"/>
                </a:cubicBezTo>
                <a:cubicBezTo>
                  <a:pt x="121" y="253"/>
                  <a:pt x="121" y="253"/>
                  <a:pt x="121" y="253"/>
                </a:cubicBezTo>
                <a:cubicBezTo>
                  <a:pt x="121" y="253"/>
                  <a:pt x="121" y="253"/>
                  <a:pt x="121" y="253"/>
                </a:cubicBezTo>
                <a:cubicBezTo>
                  <a:pt x="121" y="254"/>
                  <a:pt x="121" y="255"/>
                  <a:pt x="120" y="255"/>
                </a:cubicBezTo>
                <a:cubicBezTo>
                  <a:pt x="120" y="256"/>
                  <a:pt x="119" y="257"/>
                  <a:pt x="119" y="259"/>
                </a:cubicBezTo>
                <a:cubicBezTo>
                  <a:pt x="119" y="259"/>
                  <a:pt x="119" y="259"/>
                  <a:pt x="119" y="259"/>
                </a:cubicBezTo>
                <a:cubicBezTo>
                  <a:pt x="118" y="261"/>
                  <a:pt x="117" y="263"/>
                  <a:pt x="117" y="265"/>
                </a:cubicBezTo>
                <a:cubicBezTo>
                  <a:pt x="118" y="266"/>
                  <a:pt x="118" y="266"/>
                  <a:pt x="118" y="266"/>
                </a:cubicBezTo>
                <a:cubicBezTo>
                  <a:pt x="117" y="265"/>
                  <a:pt x="117" y="265"/>
                  <a:pt x="117" y="265"/>
                </a:cubicBezTo>
                <a:cubicBezTo>
                  <a:pt x="116" y="266"/>
                  <a:pt x="116" y="266"/>
                  <a:pt x="115" y="267"/>
                </a:cubicBezTo>
                <a:cubicBezTo>
                  <a:pt x="115" y="268"/>
                  <a:pt x="114" y="269"/>
                  <a:pt x="114" y="271"/>
                </a:cubicBezTo>
                <a:cubicBezTo>
                  <a:pt x="114" y="271"/>
                  <a:pt x="114" y="271"/>
                  <a:pt x="114" y="271"/>
                </a:cubicBezTo>
                <a:cubicBezTo>
                  <a:pt x="114" y="271"/>
                  <a:pt x="114" y="271"/>
                  <a:pt x="114" y="271"/>
                </a:cubicBezTo>
                <a:cubicBezTo>
                  <a:pt x="115" y="276"/>
                  <a:pt x="118" y="278"/>
                  <a:pt x="120" y="281"/>
                </a:cubicBezTo>
                <a:cubicBezTo>
                  <a:pt x="123" y="283"/>
                  <a:pt x="126" y="285"/>
                  <a:pt x="127" y="288"/>
                </a:cubicBezTo>
                <a:cubicBezTo>
                  <a:pt x="127" y="288"/>
                  <a:pt x="127" y="288"/>
                  <a:pt x="127" y="288"/>
                </a:cubicBezTo>
                <a:cubicBezTo>
                  <a:pt x="131" y="294"/>
                  <a:pt x="133" y="297"/>
                  <a:pt x="134" y="303"/>
                </a:cubicBezTo>
                <a:cubicBezTo>
                  <a:pt x="134" y="303"/>
                  <a:pt x="134" y="303"/>
                  <a:pt x="134" y="303"/>
                </a:cubicBezTo>
                <a:cubicBezTo>
                  <a:pt x="134" y="305"/>
                  <a:pt x="134" y="307"/>
                  <a:pt x="134" y="309"/>
                </a:cubicBezTo>
                <a:cubicBezTo>
                  <a:pt x="134" y="311"/>
                  <a:pt x="134" y="313"/>
                  <a:pt x="134" y="315"/>
                </a:cubicBezTo>
                <a:cubicBezTo>
                  <a:pt x="134" y="315"/>
                  <a:pt x="134" y="315"/>
                  <a:pt x="134" y="315"/>
                </a:cubicBezTo>
                <a:cubicBezTo>
                  <a:pt x="134" y="317"/>
                  <a:pt x="133" y="318"/>
                  <a:pt x="133" y="319"/>
                </a:cubicBezTo>
                <a:cubicBezTo>
                  <a:pt x="132" y="320"/>
                  <a:pt x="132" y="322"/>
                  <a:pt x="132" y="323"/>
                </a:cubicBezTo>
                <a:cubicBezTo>
                  <a:pt x="132" y="324"/>
                  <a:pt x="132" y="324"/>
                  <a:pt x="132" y="325"/>
                </a:cubicBezTo>
                <a:cubicBezTo>
                  <a:pt x="132" y="325"/>
                  <a:pt x="132" y="325"/>
                  <a:pt x="132" y="325"/>
                </a:cubicBezTo>
                <a:cubicBezTo>
                  <a:pt x="133" y="335"/>
                  <a:pt x="133" y="335"/>
                  <a:pt x="133" y="335"/>
                </a:cubicBezTo>
                <a:cubicBezTo>
                  <a:pt x="133" y="335"/>
                  <a:pt x="133" y="335"/>
                  <a:pt x="133" y="335"/>
                </a:cubicBezTo>
                <a:cubicBezTo>
                  <a:pt x="134" y="336"/>
                  <a:pt x="134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6" y="337"/>
                  <a:pt x="136" y="337"/>
                  <a:pt x="136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6" y="341"/>
                  <a:pt x="137" y="343"/>
                  <a:pt x="138" y="347"/>
                </a:cubicBezTo>
                <a:cubicBezTo>
                  <a:pt x="138" y="347"/>
                  <a:pt x="138" y="347"/>
                  <a:pt x="138" y="347"/>
                </a:cubicBezTo>
                <a:cubicBezTo>
                  <a:pt x="139" y="351"/>
                  <a:pt x="139" y="353"/>
                  <a:pt x="141" y="357"/>
                </a:cubicBezTo>
                <a:cubicBezTo>
                  <a:pt x="141" y="357"/>
                  <a:pt x="141" y="357"/>
                  <a:pt x="141" y="357"/>
                </a:cubicBezTo>
                <a:cubicBezTo>
                  <a:pt x="142" y="359"/>
                  <a:pt x="142" y="360"/>
                  <a:pt x="143" y="361"/>
                </a:cubicBezTo>
                <a:cubicBezTo>
                  <a:pt x="144" y="363"/>
                  <a:pt x="145" y="364"/>
                  <a:pt x="145" y="365"/>
                </a:cubicBezTo>
                <a:cubicBezTo>
                  <a:pt x="145" y="365"/>
                  <a:pt x="145" y="365"/>
                  <a:pt x="145" y="365"/>
                </a:cubicBezTo>
                <a:cubicBezTo>
                  <a:pt x="147" y="369"/>
                  <a:pt x="148" y="374"/>
                  <a:pt x="151" y="379"/>
                </a:cubicBezTo>
                <a:cubicBezTo>
                  <a:pt x="151" y="379"/>
                  <a:pt x="151" y="379"/>
                  <a:pt x="151" y="379"/>
                </a:cubicBezTo>
                <a:cubicBezTo>
                  <a:pt x="156" y="379"/>
                  <a:pt x="156" y="379"/>
                  <a:pt x="156" y="379"/>
                </a:cubicBezTo>
                <a:cubicBezTo>
                  <a:pt x="156" y="379"/>
                  <a:pt x="156" y="379"/>
                  <a:pt x="156" y="379"/>
                </a:cubicBezTo>
                <a:cubicBezTo>
                  <a:pt x="156" y="381"/>
                  <a:pt x="156" y="381"/>
                  <a:pt x="156" y="381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6" y="383"/>
                  <a:pt x="157" y="383"/>
                  <a:pt x="157" y="384"/>
                </a:cubicBezTo>
                <a:cubicBezTo>
                  <a:pt x="157" y="385"/>
                  <a:pt x="158" y="385"/>
                  <a:pt x="159" y="386"/>
                </a:cubicBezTo>
                <a:cubicBezTo>
                  <a:pt x="159" y="384"/>
                  <a:pt x="159" y="384"/>
                  <a:pt x="159" y="384"/>
                </a:cubicBezTo>
                <a:cubicBezTo>
                  <a:pt x="159" y="386"/>
                  <a:pt x="159" y="386"/>
                  <a:pt x="159" y="386"/>
                </a:cubicBezTo>
                <a:cubicBezTo>
                  <a:pt x="159" y="386"/>
                  <a:pt x="160" y="386"/>
                  <a:pt x="161" y="386"/>
                </a:cubicBezTo>
                <a:cubicBezTo>
                  <a:pt x="162" y="386"/>
                  <a:pt x="162" y="386"/>
                  <a:pt x="163" y="386"/>
                </a:cubicBezTo>
                <a:cubicBezTo>
                  <a:pt x="164" y="386"/>
                  <a:pt x="164" y="385"/>
                  <a:pt x="165" y="385"/>
                </a:cubicBezTo>
                <a:cubicBezTo>
                  <a:pt x="165" y="385"/>
                  <a:pt x="165" y="385"/>
                  <a:pt x="165" y="385"/>
                </a:cubicBezTo>
                <a:cubicBezTo>
                  <a:pt x="165" y="385"/>
                  <a:pt x="166" y="386"/>
                  <a:pt x="166" y="386"/>
                </a:cubicBezTo>
                <a:cubicBezTo>
                  <a:pt x="167" y="386"/>
                  <a:pt x="167" y="387"/>
                  <a:pt x="168" y="388"/>
                </a:cubicBezTo>
                <a:cubicBezTo>
                  <a:pt x="169" y="389"/>
                  <a:pt x="170" y="390"/>
                  <a:pt x="172" y="390"/>
                </a:cubicBezTo>
                <a:cubicBezTo>
                  <a:pt x="172" y="390"/>
                  <a:pt x="172" y="390"/>
                  <a:pt x="172" y="390"/>
                </a:cubicBezTo>
                <a:cubicBezTo>
                  <a:pt x="173" y="391"/>
                  <a:pt x="175" y="391"/>
                  <a:pt x="176" y="391"/>
                </a:cubicBezTo>
                <a:cubicBezTo>
                  <a:pt x="177" y="391"/>
                  <a:pt x="178" y="391"/>
                  <a:pt x="179" y="392"/>
                </a:cubicBezTo>
                <a:cubicBezTo>
                  <a:pt x="179" y="392"/>
                  <a:pt x="179" y="392"/>
                  <a:pt x="179" y="392"/>
                </a:cubicBezTo>
                <a:cubicBezTo>
                  <a:pt x="179" y="392"/>
                  <a:pt x="179" y="392"/>
                  <a:pt x="180" y="393"/>
                </a:cubicBezTo>
                <a:cubicBezTo>
                  <a:pt x="180" y="394"/>
                  <a:pt x="180" y="395"/>
                  <a:pt x="181" y="396"/>
                </a:cubicBezTo>
                <a:cubicBezTo>
                  <a:pt x="182" y="395"/>
                  <a:pt x="182" y="395"/>
                  <a:pt x="182" y="395"/>
                </a:cubicBezTo>
                <a:cubicBezTo>
                  <a:pt x="181" y="396"/>
                  <a:pt x="181" y="396"/>
                  <a:pt x="181" y="396"/>
                </a:cubicBezTo>
                <a:cubicBezTo>
                  <a:pt x="182" y="396"/>
                  <a:pt x="183" y="397"/>
                  <a:pt x="184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6" y="397"/>
                  <a:pt x="186" y="397"/>
                  <a:pt x="186" y="397"/>
                </a:cubicBezTo>
                <a:cubicBezTo>
                  <a:pt x="186" y="397"/>
                  <a:pt x="186" y="397"/>
                  <a:pt x="186" y="397"/>
                </a:cubicBezTo>
                <a:cubicBezTo>
                  <a:pt x="187" y="398"/>
                  <a:pt x="187" y="398"/>
                  <a:pt x="188" y="398"/>
                </a:cubicBezTo>
                <a:cubicBezTo>
                  <a:pt x="188" y="397"/>
                  <a:pt x="188" y="397"/>
                  <a:pt x="188" y="397"/>
                </a:cubicBezTo>
                <a:cubicBezTo>
                  <a:pt x="188" y="398"/>
                  <a:pt x="188" y="398"/>
                  <a:pt x="188" y="398"/>
                </a:cubicBezTo>
                <a:cubicBezTo>
                  <a:pt x="190" y="398"/>
                  <a:pt x="192" y="398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400"/>
                  <a:pt x="194" y="400"/>
                  <a:pt x="194" y="400"/>
                </a:cubicBezTo>
                <a:cubicBezTo>
                  <a:pt x="194" y="400"/>
                  <a:pt x="195" y="401"/>
                  <a:pt x="195" y="401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5" y="401"/>
                  <a:pt x="195" y="401"/>
                  <a:pt x="195" y="401"/>
                </a:cubicBezTo>
                <a:cubicBezTo>
                  <a:pt x="197" y="401"/>
                  <a:pt x="198" y="402"/>
                  <a:pt x="199" y="402"/>
                </a:cubicBezTo>
                <a:cubicBezTo>
                  <a:pt x="200" y="402"/>
                  <a:pt x="200" y="402"/>
                  <a:pt x="201" y="403"/>
                </a:cubicBezTo>
                <a:cubicBezTo>
                  <a:pt x="202" y="401"/>
                  <a:pt x="202" y="401"/>
                  <a:pt x="202" y="401"/>
                </a:cubicBezTo>
                <a:cubicBezTo>
                  <a:pt x="201" y="403"/>
                  <a:pt x="201" y="403"/>
                  <a:pt x="201" y="403"/>
                </a:cubicBezTo>
                <a:cubicBezTo>
                  <a:pt x="202" y="404"/>
                  <a:pt x="203" y="405"/>
                  <a:pt x="204" y="406"/>
                </a:cubicBezTo>
                <a:cubicBezTo>
                  <a:pt x="205" y="407"/>
                  <a:pt x="205" y="408"/>
                  <a:pt x="207" y="410"/>
                </a:cubicBezTo>
                <a:cubicBezTo>
                  <a:pt x="207" y="410"/>
                  <a:pt x="207" y="410"/>
                  <a:pt x="207" y="410"/>
                </a:cubicBezTo>
                <a:cubicBezTo>
                  <a:pt x="208" y="412"/>
                  <a:pt x="210" y="413"/>
                  <a:pt x="211" y="414"/>
                </a:cubicBezTo>
                <a:cubicBezTo>
                  <a:pt x="212" y="415"/>
                  <a:pt x="213" y="416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7"/>
                  <a:pt x="213" y="417"/>
                  <a:pt x="213" y="417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7"/>
                  <a:pt x="213" y="417"/>
                  <a:pt x="213" y="417"/>
                </a:cubicBezTo>
                <a:cubicBezTo>
                  <a:pt x="213" y="418"/>
                  <a:pt x="213" y="418"/>
                  <a:pt x="212" y="418"/>
                </a:cubicBezTo>
                <a:cubicBezTo>
                  <a:pt x="211" y="418"/>
                  <a:pt x="210" y="419"/>
                  <a:pt x="209" y="420"/>
                </a:cubicBezTo>
                <a:cubicBezTo>
                  <a:pt x="209" y="420"/>
                  <a:pt x="209" y="420"/>
                  <a:pt x="209" y="420"/>
                </a:cubicBezTo>
                <a:cubicBezTo>
                  <a:pt x="209" y="421"/>
                  <a:pt x="209" y="421"/>
                  <a:pt x="209" y="422"/>
                </a:cubicBezTo>
                <a:cubicBezTo>
                  <a:pt x="209" y="423"/>
                  <a:pt x="209" y="424"/>
                  <a:pt x="209" y="425"/>
                </a:cubicBezTo>
                <a:cubicBezTo>
                  <a:pt x="209" y="425"/>
                  <a:pt x="209" y="425"/>
                  <a:pt x="209" y="425"/>
                </a:cubicBezTo>
                <a:cubicBezTo>
                  <a:pt x="209" y="425"/>
                  <a:pt x="209" y="425"/>
                  <a:pt x="209" y="425"/>
                </a:cubicBezTo>
                <a:cubicBezTo>
                  <a:pt x="209" y="426"/>
                  <a:pt x="209" y="426"/>
                  <a:pt x="209" y="426"/>
                </a:cubicBezTo>
                <a:cubicBezTo>
                  <a:pt x="209" y="427"/>
                  <a:pt x="209" y="428"/>
                  <a:pt x="209" y="429"/>
                </a:cubicBezTo>
                <a:cubicBezTo>
                  <a:pt x="209" y="430"/>
                  <a:pt x="209" y="431"/>
                  <a:pt x="209" y="432"/>
                </a:cubicBezTo>
                <a:cubicBezTo>
                  <a:pt x="209" y="432"/>
                  <a:pt x="209" y="433"/>
                  <a:pt x="209" y="433"/>
                </a:cubicBezTo>
                <a:cubicBezTo>
                  <a:pt x="209" y="433"/>
                  <a:pt x="209" y="433"/>
                  <a:pt x="209" y="433"/>
                </a:cubicBezTo>
                <a:cubicBezTo>
                  <a:pt x="209" y="433"/>
                  <a:pt x="209" y="433"/>
                  <a:pt x="209" y="433"/>
                </a:cubicBezTo>
                <a:cubicBezTo>
                  <a:pt x="209" y="434"/>
                  <a:pt x="209" y="435"/>
                  <a:pt x="209" y="436"/>
                </a:cubicBezTo>
                <a:cubicBezTo>
                  <a:pt x="209" y="437"/>
                  <a:pt x="210" y="439"/>
                  <a:pt x="211" y="439"/>
                </a:cubicBezTo>
                <a:cubicBezTo>
                  <a:pt x="211" y="439"/>
                  <a:pt x="211" y="439"/>
                  <a:pt x="211" y="439"/>
                </a:cubicBezTo>
                <a:cubicBezTo>
                  <a:pt x="211" y="439"/>
                  <a:pt x="211" y="439"/>
                  <a:pt x="211" y="439"/>
                </a:cubicBezTo>
                <a:cubicBezTo>
                  <a:pt x="213" y="440"/>
                  <a:pt x="214" y="440"/>
                  <a:pt x="215" y="440"/>
                </a:cubicBezTo>
                <a:cubicBezTo>
                  <a:pt x="216" y="440"/>
                  <a:pt x="216" y="440"/>
                  <a:pt x="217" y="441"/>
                </a:cubicBezTo>
                <a:cubicBezTo>
                  <a:pt x="217" y="441"/>
                  <a:pt x="217" y="441"/>
                  <a:pt x="217" y="441"/>
                </a:cubicBezTo>
                <a:cubicBezTo>
                  <a:pt x="217" y="441"/>
                  <a:pt x="217" y="441"/>
                  <a:pt x="217" y="441"/>
                </a:cubicBezTo>
                <a:cubicBezTo>
                  <a:pt x="219" y="441"/>
                  <a:pt x="221" y="442"/>
                  <a:pt x="222" y="443"/>
                </a:cubicBezTo>
                <a:cubicBezTo>
                  <a:pt x="223" y="445"/>
                  <a:pt x="224" y="446"/>
                  <a:pt x="224" y="448"/>
                </a:cubicBezTo>
                <a:cubicBezTo>
                  <a:pt x="224" y="448"/>
                  <a:pt x="224" y="448"/>
                  <a:pt x="224" y="448"/>
                </a:cubicBezTo>
                <a:cubicBezTo>
                  <a:pt x="225" y="449"/>
                  <a:pt x="224" y="450"/>
                  <a:pt x="224" y="451"/>
                </a:cubicBezTo>
                <a:cubicBezTo>
                  <a:pt x="226" y="451"/>
                  <a:pt x="226" y="451"/>
                  <a:pt x="226" y="451"/>
                </a:cubicBezTo>
                <a:cubicBezTo>
                  <a:pt x="226" y="449"/>
                  <a:pt x="226" y="449"/>
                  <a:pt x="226" y="449"/>
                </a:cubicBezTo>
                <a:cubicBezTo>
                  <a:pt x="224" y="450"/>
                  <a:pt x="222" y="451"/>
                  <a:pt x="222" y="452"/>
                </a:cubicBezTo>
                <a:cubicBezTo>
                  <a:pt x="221" y="454"/>
                  <a:pt x="220" y="457"/>
                  <a:pt x="220" y="459"/>
                </a:cubicBezTo>
                <a:cubicBezTo>
                  <a:pt x="220" y="460"/>
                  <a:pt x="219" y="460"/>
                  <a:pt x="219" y="461"/>
                </a:cubicBezTo>
                <a:cubicBezTo>
                  <a:pt x="219" y="461"/>
                  <a:pt x="218" y="462"/>
                  <a:pt x="218" y="462"/>
                </a:cubicBezTo>
                <a:cubicBezTo>
                  <a:pt x="218" y="462"/>
                  <a:pt x="218" y="462"/>
                  <a:pt x="218" y="462"/>
                </a:cubicBezTo>
                <a:cubicBezTo>
                  <a:pt x="217" y="462"/>
                  <a:pt x="217" y="462"/>
                  <a:pt x="217" y="462"/>
                </a:cubicBezTo>
                <a:cubicBezTo>
                  <a:pt x="217" y="462"/>
                  <a:pt x="217" y="462"/>
                  <a:pt x="216" y="461"/>
                </a:cubicBezTo>
                <a:cubicBezTo>
                  <a:pt x="216" y="461"/>
                  <a:pt x="215" y="461"/>
                  <a:pt x="214" y="461"/>
                </a:cubicBezTo>
                <a:cubicBezTo>
                  <a:pt x="213" y="461"/>
                  <a:pt x="213" y="461"/>
                  <a:pt x="213" y="461"/>
                </a:cubicBezTo>
                <a:cubicBezTo>
                  <a:pt x="213" y="461"/>
                  <a:pt x="213" y="461"/>
                  <a:pt x="213" y="461"/>
                </a:cubicBezTo>
                <a:cubicBezTo>
                  <a:pt x="212" y="461"/>
                  <a:pt x="211" y="462"/>
                  <a:pt x="210" y="463"/>
                </a:cubicBezTo>
                <a:cubicBezTo>
                  <a:pt x="209" y="463"/>
                  <a:pt x="208" y="464"/>
                  <a:pt x="207" y="465"/>
                </a:cubicBezTo>
                <a:cubicBezTo>
                  <a:pt x="207" y="465"/>
                  <a:pt x="207" y="465"/>
                  <a:pt x="207" y="465"/>
                </a:cubicBezTo>
                <a:cubicBezTo>
                  <a:pt x="205" y="467"/>
                  <a:pt x="203" y="467"/>
                  <a:pt x="199" y="469"/>
                </a:cubicBezTo>
                <a:cubicBezTo>
                  <a:pt x="200" y="470"/>
                  <a:pt x="200" y="470"/>
                  <a:pt x="200" y="470"/>
                </a:cubicBezTo>
                <a:cubicBezTo>
                  <a:pt x="199" y="469"/>
                  <a:pt x="199" y="469"/>
                  <a:pt x="199" y="469"/>
                </a:cubicBezTo>
                <a:cubicBezTo>
                  <a:pt x="198" y="470"/>
                  <a:pt x="197" y="471"/>
                  <a:pt x="197" y="471"/>
                </a:cubicBezTo>
                <a:cubicBezTo>
                  <a:pt x="196" y="472"/>
                  <a:pt x="196" y="473"/>
                  <a:pt x="195" y="473"/>
                </a:cubicBezTo>
                <a:cubicBezTo>
                  <a:pt x="195" y="473"/>
                  <a:pt x="195" y="473"/>
                  <a:pt x="195" y="473"/>
                </a:cubicBezTo>
                <a:cubicBezTo>
                  <a:pt x="194" y="474"/>
                  <a:pt x="192" y="474"/>
                  <a:pt x="191" y="474"/>
                </a:cubicBezTo>
                <a:cubicBezTo>
                  <a:pt x="189" y="474"/>
                  <a:pt x="188" y="475"/>
                  <a:pt x="186" y="476"/>
                </a:cubicBezTo>
                <a:cubicBezTo>
                  <a:pt x="185" y="477"/>
                  <a:pt x="185" y="477"/>
                  <a:pt x="185" y="477"/>
                </a:cubicBezTo>
                <a:cubicBezTo>
                  <a:pt x="186" y="478"/>
                  <a:pt x="186" y="478"/>
                  <a:pt x="186" y="478"/>
                </a:cubicBezTo>
                <a:cubicBezTo>
                  <a:pt x="187" y="479"/>
                  <a:pt x="187" y="479"/>
                  <a:pt x="187" y="480"/>
                </a:cubicBezTo>
                <a:cubicBezTo>
                  <a:pt x="187" y="480"/>
                  <a:pt x="187" y="480"/>
                  <a:pt x="187" y="480"/>
                </a:cubicBezTo>
                <a:cubicBezTo>
                  <a:pt x="194" y="487"/>
                  <a:pt x="194" y="487"/>
                  <a:pt x="194" y="487"/>
                </a:cubicBezTo>
                <a:cubicBezTo>
                  <a:pt x="195" y="486"/>
                  <a:pt x="195" y="486"/>
                  <a:pt x="195" y="486"/>
                </a:cubicBezTo>
                <a:cubicBezTo>
                  <a:pt x="194" y="486"/>
                  <a:pt x="194" y="486"/>
                  <a:pt x="194" y="486"/>
                </a:cubicBezTo>
                <a:cubicBezTo>
                  <a:pt x="194" y="498"/>
                  <a:pt x="194" y="498"/>
                  <a:pt x="194" y="498"/>
                </a:cubicBezTo>
                <a:cubicBezTo>
                  <a:pt x="195" y="498"/>
                  <a:pt x="195" y="498"/>
                  <a:pt x="195" y="498"/>
                </a:cubicBezTo>
                <a:cubicBezTo>
                  <a:pt x="194" y="497"/>
                  <a:pt x="194" y="497"/>
                  <a:pt x="194" y="497"/>
                </a:cubicBezTo>
                <a:cubicBezTo>
                  <a:pt x="192" y="500"/>
                  <a:pt x="192" y="500"/>
                  <a:pt x="192" y="500"/>
                </a:cubicBezTo>
                <a:cubicBezTo>
                  <a:pt x="191" y="500"/>
                  <a:pt x="191" y="500"/>
                  <a:pt x="191" y="500"/>
                </a:cubicBezTo>
                <a:cubicBezTo>
                  <a:pt x="191" y="501"/>
                  <a:pt x="191" y="501"/>
                  <a:pt x="191" y="501"/>
                </a:cubicBezTo>
                <a:cubicBezTo>
                  <a:pt x="191" y="513"/>
                  <a:pt x="191" y="513"/>
                  <a:pt x="191" y="513"/>
                </a:cubicBezTo>
                <a:cubicBezTo>
                  <a:pt x="193" y="513"/>
                  <a:pt x="193" y="513"/>
                  <a:pt x="193" y="513"/>
                </a:cubicBezTo>
                <a:cubicBezTo>
                  <a:pt x="192" y="512"/>
                  <a:pt x="192" y="512"/>
                  <a:pt x="192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87" y="514"/>
                  <a:pt x="187" y="514"/>
                  <a:pt x="187" y="514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70" y="552"/>
                  <a:pt x="170" y="552"/>
                  <a:pt x="170" y="552"/>
                </a:cubicBezTo>
                <a:cubicBezTo>
                  <a:pt x="170" y="552"/>
                  <a:pt x="170" y="552"/>
                  <a:pt x="170" y="552"/>
                </a:cubicBezTo>
                <a:cubicBezTo>
                  <a:pt x="170" y="553"/>
                  <a:pt x="170" y="553"/>
                  <a:pt x="170" y="553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4" y="560"/>
                  <a:pt x="174" y="560"/>
                  <a:pt x="174" y="560"/>
                </a:cubicBezTo>
                <a:cubicBezTo>
                  <a:pt x="174" y="559"/>
                  <a:pt x="174" y="559"/>
                  <a:pt x="174" y="559"/>
                </a:cubicBezTo>
                <a:cubicBezTo>
                  <a:pt x="163" y="556"/>
                  <a:pt x="163" y="556"/>
                  <a:pt x="163" y="556"/>
                </a:cubicBezTo>
                <a:cubicBezTo>
                  <a:pt x="161" y="556"/>
                  <a:pt x="161" y="556"/>
                  <a:pt x="161" y="556"/>
                </a:cubicBezTo>
                <a:cubicBezTo>
                  <a:pt x="162" y="558"/>
                  <a:pt x="162" y="558"/>
                  <a:pt x="162" y="558"/>
                </a:cubicBezTo>
                <a:cubicBezTo>
                  <a:pt x="163" y="571"/>
                  <a:pt x="163" y="571"/>
                  <a:pt x="163" y="571"/>
                </a:cubicBezTo>
                <a:cubicBezTo>
                  <a:pt x="164" y="571"/>
                  <a:pt x="164" y="571"/>
                  <a:pt x="164" y="571"/>
                </a:cubicBezTo>
                <a:cubicBezTo>
                  <a:pt x="164" y="570"/>
                  <a:pt x="164" y="570"/>
                  <a:pt x="164" y="570"/>
                </a:cubicBezTo>
                <a:cubicBezTo>
                  <a:pt x="154" y="575"/>
                  <a:pt x="154" y="575"/>
                  <a:pt x="154" y="575"/>
                </a:cubicBezTo>
                <a:cubicBezTo>
                  <a:pt x="154" y="575"/>
                  <a:pt x="154" y="575"/>
                  <a:pt x="154" y="575"/>
                </a:cubicBezTo>
                <a:cubicBezTo>
                  <a:pt x="154" y="576"/>
                  <a:pt x="154" y="576"/>
                  <a:pt x="154" y="576"/>
                </a:cubicBezTo>
                <a:cubicBezTo>
                  <a:pt x="150" y="583"/>
                  <a:pt x="150" y="583"/>
                  <a:pt x="150" y="583"/>
                </a:cubicBezTo>
                <a:cubicBezTo>
                  <a:pt x="151" y="583"/>
                  <a:pt x="151" y="583"/>
                  <a:pt x="151" y="583"/>
                </a:cubicBezTo>
                <a:cubicBezTo>
                  <a:pt x="152" y="583"/>
                  <a:pt x="152" y="583"/>
                  <a:pt x="152" y="583"/>
                </a:cubicBezTo>
                <a:cubicBezTo>
                  <a:pt x="150" y="576"/>
                  <a:pt x="150" y="576"/>
                  <a:pt x="150" y="576"/>
                </a:cubicBezTo>
                <a:cubicBezTo>
                  <a:pt x="149" y="575"/>
                  <a:pt x="149" y="575"/>
                  <a:pt x="149" y="575"/>
                </a:cubicBezTo>
                <a:cubicBezTo>
                  <a:pt x="148" y="575"/>
                  <a:pt x="148" y="575"/>
                  <a:pt x="148" y="575"/>
                </a:cubicBezTo>
                <a:cubicBezTo>
                  <a:pt x="142" y="576"/>
                  <a:pt x="142" y="576"/>
                  <a:pt x="142" y="576"/>
                </a:cubicBezTo>
                <a:cubicBezTo>
                  <a:pt x="141" y="577"/>
                  <a:pt x="141" y="577"/>
                  <a:pt x="141" y="577"/>
                </a:cubicBezTo>
                <a:cubicBezTo>
                  <a:pt x="141" y="578"/>
                  <a:pt x="141" y="578"/>
                  <a:pt x="141" y="578"/>
                </a:cubicBezTo>
                <a:cubicBezTo>
                  <a:pt x="141" y="582"/>
                  <a:pt x="141" y="582"/>
                  <a:pt x="141" y="582"/>
                </a:cubicBezTo>
                <a:cubicBezTo>
                  <a:pt x="143" y="582"/>
                  <a:pt x="143" y="582"/>
                  <a:pt x="143" y="582"/>
                </a:cubicBezTo>
                <a:cubicBezTo>
                  <a:pt x="142" y="581"/>
                  <a:pt x="142" y="581"/>
                  <a:pt x="142" y="581"/>
                </a:cubicBezTo>
                <a:cubicBezTo>
                  <a:pt x="139" y="582"/>
                  <a:pt x="139" y="582"/>
                  <a:pt x="139" y="582"/>
                </a:cubicBezTo>
                <a:cubicBezTo>
                  <a:pt x="139" y="582"/>
                  <a:pt x="139" y="582"/>
                  <a:pt x="139" y="582"/>
                </a:cubicBezTo>
                <a:cubicBezTo>
                  <a:pt x="139" y="583"/>
                  <a:pt x="139" y="583"/>
                  <a:pt x="139" y="583"/>
                </a:cubicBezTo>
                <a:cubicBezTo>
                  <a:pt x="137" y="587"/>
                  <a:pt x="137" y="587"/>
                  <a:pt x="137" y="587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9" y="589"/>
                  <a:pt x="139" y="589"/>
                  <a:pt x="139" y="589"/>
                </a:cubicBezTo>
                <a:cubicBezTo>
                  <a:pt x="147" y="589"/>
                  <a:pt x="147" y="589"/>
                  <a:pt x="147" y="589"/>
                </a:cubicBezTo>
                <a:cubicBezTo>
                  <a:pt x="147" y="587"/>
                  <a:pt x="147" y="587"/>
                  <a:pt x="147" y="587"/>
                </a:cubicBezTo>
                <a:cubicBezTo>
                  <a:pt x="146" y="589"/>
                  <a:pt x="146" y="589"/>
                  <a:pt x="146" y="589"/>
                </a:cubicBezTo>
                <a:cubicBezTo>
                  <a:pt x="149" y="590"/>
                  <a:pt x="149" y="590"/>
                  <a:pt x="149" y="590"/>
                </a:cubicBezTo>
                <a:cubicBezTo>
                  <a:pt x="149" y="589"/>
                  <a:pt x="149" y="589"/>
                  <a:pt x="149" y="589"/>
                </a:cubicBezTo>
                <a:cubicBezTo>
                  <a:pt x="148" y="588"/>
                  <a:pt x="148" y="588"/>
                  <a:pt x="148" y="588"/>
                </a:cubicBezTo>
                <a:cubicBezTo>
                  <a:pt x="145" y="599"/>
                  <a:pt x="145" y="599"/>
                  <a:pt x="145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8" y="598"/>
                  <a:pt x="148" y="598"/>
                  <a:pt x="148" y="598"/>
                </a:cubicBezTo>
                <a:cubicBezTo>
                  <a:pt x="148" y="598"/>
                  <a:pt x="147" y="598"/>
                  <a:pt x="145" y="597"/>
                </a:cubicBezTo>
                <a:cubicBezTo>
                  <a:pt x="144" y="596"/>
                  <a:pt x="142" y="595"/>
                  <a:pt x="140" y="595"/>
                </a:cubicBezTo>
                <a:cubicBezTo>
                  <a:pt x="139" y="595"/>
                  <a:pt x="138" y="595"/>
                  <a:pt x="136" y="596"/>
                </a:cubicBezTo>
                <a:cubicBezTo>
                  <a:pt x="137" y="597"/>
                  <a:pt x="137" y="597"/>
                  <a:pt x="137" y="597"/>
                </a:cubicBezTo>
                <a:cubicBezTo>
                  <a:pt x="137" y="595"/>
                  <a:pt x="137" y="595"/>
                  <a:pt x="137" y="595"/>
                </a:cubicBezTo>
                <a:cubicBezTo>
                  <a:pt x="135" y="596"/>
                  <a:pt x="134" y="598"/>
                  <a:pt x="133" y="599"/>
                </a:cubicBezTo>
                <a:cubicBezTo>
                  <a:pt x="133" y="600"/>
                  <a:pt x="132" y="602"/>
                  <a:pt x="132" y="603"/>
                </a:cubicBezTo>
                <a:cubicBezTo>
                  <a:pt x="132" y="606"/>
                  <a:pt x="133" y="608"/>
                  <a:pt x="133" y="608"/>
                </a:cubicBezTo>
                <a:cubicBezTo>
                  <a:pt x="135" y="608"/>
                  <a:pt x="135" y="608"/>
                  <a:pt x="135" y="608"/>
                </a:cubicBezTo>
                <a:cubicBezTo>
                  <a:pt x="133" y="608"/>
                  <a:pt x="133" y="608"/>
                  <a:pt x="133" y="608"/>
                </a:cubicBezTo>
                <a:cubicBezTo>
                  <a:pt x="133" y="612"/>
                  <a:pt x="133" y="612"/>
                  <a:pt x="133" y="612"/>
                </a:cubicBezTo>
                <a:cubicBezTo>
                  <a:pt x="135" y="612"/>
                  <a:pt x="135" y="612"/>
                  <a:pt x="135" y="612"/>
                </a:cubicBezTo>
                <a:cubicBezTo>
                  <a:pt x="133" y="611"/>
                  <a:pt x="133" y="611"/>
                  <a:pt x="133" y="611"/>
                </a:cubicBezTo>
                <a:cubicBezTo>
                  <a:pt x="133" y="612"/>
                  <a:pt x="132" y="613"/>
                  <a:pt x="132" y="614"/>
                </a:cubicBezTo>
                <a:cubicBezTo>
                  <a:pt x="131" y="614"/>
                  <a:pt x="131" y="614"/>
                  <a:pt x="131" y="614"/>
                </a:cubicBezTo>
                <a:cubicBezTo>
                  <a:pt x="131" y="615"/>
                  <a:pt x="131" y="615"/>
                  <a:pt x="131" y="615"/>
                </a:cubicBezTo>
                <a:cubicBezTo>
                  <a:pt x="131" y="615"/>
                  <a:pt x="131" y="615"/>
                  <a:pt x="131" y="615"/>
                </a:cubicBezTo>
                <a:cubicBezTo>
                  <a:pt x="132" y="616"/>
                  <a:pt x="132" y="616"/>
                  <a:pt x="132" y="616"/>
                </a:cubicBezTo>
                <a:cubicBezTo>
                  <a:pt x="133" y="615"/>
                  <a:pt x="133" y="615"/>
                  <a:pt x="133" y="615"/>
                </a:cubicBezTo>
                <a:cubicBezTo>
                  <a:pt x="129" y="608"/>
                  <a:pt x="129" y="608"/>
                  <a:pt x="129" y="608"/>
                </a:cubicBezTo>
                <a:cubicBezTo>
                  <a:pt x="128" y="607"/>
                  <a:pt x="128" y="607"/>
                  <a:pt x="128" y="607"/>
                </a:cubicBezTo>
                <a:cubicBezTo>
                  <a:pt x="127" y="608"/>
                  <a:pt x="127" y="608"/>
                  <a:pt x="127" y="608"/>
                </a:cubicBezTo>
                <a:cubicBezTo>
                  <a:pt x="125" y="609"/>
                  <a:pt x="125" y="609"/>
                  <a:pt x="125" y="609"/>
                </a:cubicBezTo>
                <a:cubicBezTo>
                  <a:pt x="125" y="610"/>
                  <a:pt x="125" y="610"/>
                  <a:pt x="125" y="610"/>
                </a:cubicBezTo>
                <a:cubicBezTo>
                  <a:pt x="125" y="611"/>
                  <a:pt x="125" y="611"/>
                  <a:pt x="125" y="611"/>
                </a:cubicBezTo>
                <a:cubicBezTo>
                  <a:pt x="128" y="619"/>
                  <a:pt x="128" y="619"/>
                  <a:pt x="128" y="619"/>
                </a:cubicBezTo>
                <a:cubicBezTo>
                  <a:pt x="129" y="618"/>
                  <a:pt x="129" y="618"/>
                  <a:pt x="129" y="618"/>
                </a:cubicBezTo>
                <a:cubicBezTo>
                  <a:pt x="129" y="617"/>
                  <a:pt x="129" y="617"/>
                  <a:pt x="129" y="617"/>
                </a:cubicBezTo>
                <a:cubicBezTo>
                  <a:pt x="125" y="617"/>
                  <a:pt x="125" y="617"/>
                  <a:pt x="125" y="617"/>
                </a:cubicBezTo>
                <a:cubicBezTo>
                  <a:pt x="123" y="617"/>
                  <a:pt x="123" y="617"/>
                  <a:pt x="123" y="617"/>
                </a:cubicBezTo>
                <a:cubicBezTo>
                  <a:pt x="124" y="619"/>
                  <a:pt x="124" y="619"/>
                  <a:pt x="124" y="619"/>
                </a:cubicBezTo>
                <a:cubicBezTo>
                  <a:pt x="124" y="619"/>
                  <a:pt x="124" y="620"/>
                  <a:pt x="124" y="621"/>
                </a:cubicBezTo>
                <a:cubicBezTo>
                  <a:pt x="125" y="623"/>
                  <a:pt x="126" y="625"/>
                  <a:pt x="127" y="628"/>
                </a:cubicBezTo>
                <a:cubicBezTo>
                  <a:pt x="127" y="631"/>
                  <a:pt x="128" y="633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6"/>
                  <a:pt x="128" y="636"/>
                  <a:pt x="128" y="636"/>
                </a:cubicBezTo>
                <a:cubicBezTo>
                  <a:pt x="128" y="636"/>
                  <a:pt x="127" y="636"/>
                  <a:pt x="127" y="636"/>
                </a:cubicBezTo>
                <a:cubicBezTo>
                  <a:pt x="126" y="637"/>
                  <a:pt x="126" y="637"/>
                  <a:pt x="125" y="637"/>
                </a:cubicBezTo>
                <a:cubicBezTo>
                  <a:pt x="123" y="637"/>
                  <a:pt x="122" y="637"/>
                  <a:pt x="121" y="636"/>
                </a:cubicBezTo>
                <a:cubicBezTo>
                  <a:pt x="119" y="636"/>
                  <a:pt x="118" y="636"/>
                  <a:pt x="117" y="636"/>
                </a:cubicBezTo>
                <a:cubicBezTo>
                  <a:pt x="108" y="636"/>
                  <a:pt x="108" y="636"/>
                  <a:pt x="108" y="636"/>
                </a:cubicBezTo>
                <a:cubicBezTo>
                  <a:pt x="106" y="636"/>
                  <a:pt x="106" y="636"/>
                  <a:pt x="106" y="636"/>
                </a:cubicBezTo>
                <a:cubicBezTo>
                  <a:pt x="106" y="637"/>
                  <a:pt x="106" y="637"/>
                  <a:pt x="106" y="637"/>
                </a:cubicBezTo>
                <a:cubicBezTo>
                  <a:pt x="106" y="638"/>
                  <a:pt x="106" y="638"/>
                  <a:pt x="106" y="638"/>
                </a:cubicBezTo>
                <a:cubicBezTo>
                  <a:pt x="106" y="638"/>
                  <a:pt x="106" y="639"/>
                  <a:pt x="106" y="640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2"/>
                  <a:pt x="105" y="642"/>
                  <a:pt x="105" y="642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2"/>
                  <a:pt x="105" y="642"/>
                  <a:pt x="105" y="642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0"/>
                  <a:pt x="103" y="639"/>
                  <a:pt x="103" y="639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7" y="649"/>
                  <a:pt x="97" y="649"/>
                  <a:pt x="97" y="649"/>
                </a:cubicBezTo>
                <a:cubicBezTo>
                  <a:pt x="96" y="650"/>
                  <a:pt x="96" y="650"/>
                  <a:pt x="96" y="650"/>
                </a:cubicBezTo>
                <a:cubicBezTo>
                  <a:pt x="97" y="651"/>
                  <a:pt x="97" y="651"/>
                  <a:pt x="97" y="651"/>
                </a:cubicBezTo>
                <a:cubicBezTo>
                  <a:pt x="108" y="661"/>
                  <a:pt x="108" y="661"/>
                  <a:pt x="108" y="661"/>
                </a:cubicBezTo>
                <a:cubicBezTo>
                  <a:pt x="109" y="660"/>
                  <a:pt x="109" y="660"/>
                  <a:pt x="109" y="660"/>
                </a:cubicBezTo>
                <a:cubicBezTo>
                  <a:pt x="109" y="659"/>
                  <a:pt x="109" y="659"/>
                  <a:pt x="109" y="659"/>
                </a:cubicBezTo>
                <a:cubicBezTo>
                  <a:pt x="101" y="657"/>
                  <a:pt x="101" y="657"/>
                  <a:pt x="101" y="657"/>
                </a:cubicBezTo>
                <a:cubicBezTo>
                  <a:pt x="100" y="657"/>
                  <a:pt x="100" y="657"/>
                  <a:pt x="100" y="657"/>
                </a:cubicBezTo>
                <a:cubicBezTo>
                  <a:pt x="99" y="659"/>
                  <a:pt x="99" y="659"/>
                  <a:pt x="99" y="659"/>
                </a:cubicBezTo>
                <a:cubicBezTo>
                  <a:pt x="97" y="669"/>
                  <a:pt x="97" y="669"/>
                  <a:pt x="97" y="669"/>
                </a:cubicBezTo>
                <a:cubicBezTo>
                  <a:pt x="96" y="670"/>
                  <a:pt x="96" y="670"/>
                  <a:pt x="96" y="670"/>
                </a:cubicBezTo>
                <a:cubicBezTo>
                  <a:pt x="97" y="671"/>
                  <a:pt x="97" y="671"/>
                  <a:pt x="97" y="671"/>
                </a:cubicBezTo>
                <a:cubicBezTo>
                  <a:pt x="97" y="671"/>
                  <a:pt x="97" y="671"/>
                  <a:pt x="97" y="671"/>
                </a:cubicBezTo>
                <a:cubicBezTo>
                  <a:pt x="97" y="671"/>
                  <a:pt x="98" y="672"/>
                  <a:pt x="98" y="673"/>
                </a:cubicBezTo>
                <a:cubicBezTo>
                  <a:pt x="99" y="673"/>
                  <a:pt x="99" y="674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99" y="675"/>
                  <a:pt x="99" y="675"/>
                </a:cubicBezTo>
                <a:cubicBezTo>
                  <a:pt x="98" y="675"/>
                  <a:pt x="96" y="675"/>
                  <a:pt x="96" y="675"/>
                </a:cubicBezTo>
                <a:cubicBezTo>
                  <a:pt x="95" y="675"/>
                  <a:pt x="94" y="675"/>
                  <a:pt x="94" y="675"/>
                </a:cubicBezTo>
                <a:cubicBezTo>
                  <a:pt x="93" y="675"/>
                  <a:pt x="93" y="675"/>
                  <a:pt x="93" y="675"/>
                </a:cubicBezTo>
                <a:cubicBezTo>
                  <a:pt x="93" y="676"/>
                  <a:pt x="93" y="676"/>
                  <a:pt x="93" y="676"/>
                </a:cubicBezTo>
                <a:cubicBezTo>
                  <a:pt x="89" y="682"/>
                  <a:pt x="89" y="682"/>
                  <a:pt x="89" y="682"/>
                </a:cubicBezTo>
                <a:cubicBezTo>
                  <a:pt x="88" y="683"/>
                  <a:pt x="88" y="683"/>
                  <a:pt x="88" y="683"/>
                </a:cubicBezTo>
                <a:cubicBezTo>
                  <a:pt x="88" y="683"/>
                  <a:pt x="88" y="683"/>
                  <a:pt x="88" y="683"/>
                </a:cubicBezTo>
                <a:cubicBezTo>
                  <a:pt x="88" y="685"/>
                  <a:pt x="88" y="686"/>
                  <a:pt x="88" y="687"/>
                </a:cubicBezTo>
                <a:cubicBezTo>
                  <a:pt x="88" y="693"/>
                  <a:pt x="87" y="696"/>
                  <a:pt x="87" y="698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8" y="699"/>
                  <a:pt x="88" y="699"/>
                  <a:pt x="88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8" y="699"/>
                  <a:pt x="88" y="699"/>
                  <a:pt x="88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701"/>
                  <a:pt x="87" y="701"/>
                  <a:pt x="87" y="701"/>
                </a:cubicBezTo>
                <a:cubicBezTo>
                  <a:pt x="89" y="701"/>
                  <a:pt x="89" y="701"/>
                  <a:pt x="89" y="701"/>
                </a:cubicBezTo>
                <a:cubicBezTo>
                  <a:pt x="90" y="701"/>
                  <a:pt x="91" y="701"/>
                  <a:pt x="92" y="701"/>
                </a:cubicBezTo>
                <a:cubicBezTo>
                  <a:pt x="94" y="701"/>
                  <a:pt x="94" y="701"/>
                  <a:pt x="94" y="701"/>
                </a:cubicBezTo>
                <a:cubicBezTo>
                  <a:pt x="94" y="699"/>
                  <a:pt x="94" y="699"/>
                  <a:pt x="94" y="699"/>
                </a:cubicBezTo>
                <a:cubicBezTo>
                  <a:pt x="93" y="699"/>
                  <a:pt x="93" y="699"/>
                  <a:pt x="93" y="699"/>
                </a:cubicBezTo>
                <a:cubicBezTo>
                  <a:pt x="91" y="703"/>
                  <a:pt x="91" y="703"/>
                  <a:pt x="91" y="703"/>
                </a:cubicBezTo>
                <a:cubicBezTo>
                  <a:pt x="91" y="703"/>
                  <a:pt x="91" y="703"/>
                  <a:pt x="91" y="703"/>
                </a:cubicBezTo>
                <a:cubicBezTo>
                  <a:pt x="90" y="705"/>
                  <a:pt x="90" y="707"/>
                  <a:pt x="90" y="709"/>
                </a:cubicBezTo>
                <a:cubicBezTo>
                  <a:pt x="90" y="710"/>
                  <a:pt x="90" y="711"/>
                  <a:pt x="90" y="712"/>
                </a:cubicBezTo>
                <a:cubicBezTo>
                  <a:pt x="91" y="712"/>
                  <a:pt x="91" y="712"/>
                  <a:pt x="91" y="712"/>
                </a:cubicBezTo>
                <a:cubicBezTo>
                  <a:pt x="90" y="712"/>
                  <a:pt x="90" y="712"/>
                  <a:pt x="90" y="712"/>
                </a:cubicBezTo>
                <a:cubicBezTo>
                  <a:pt x="90" y="713"/>
                  <a:pt x="90" y="714"/>
                  <a:pt x="91" y="715"/>
                </a:cubicBezTo>
                <a:cubicBezTo>
                  <a:pt x="91" y="716"/>
                  <a:pt x="92" y="716"/>
                  <a:pt x="93" y="717"/>
                </a:cubicBezTo>
                <a:cubicBezTo>
                  <a:pt x="93" y="717"/>
                  <a:pt x="93" y="717"/>
                  <a:pt x="93" y="717"/>
                </a:cubicBezTo>
                <a:cubicBezTo>
                  <a:pt x="93" y="717"/>
                  <a:pt x="94" y="718"/>
                  <a:pt x="95" y="718"/>
                </a:cubicBezTo>
                <a:cubicBezTo>
                  <a:pt x="95" y="718"/>
                  <a:pt x="95" y="718"/>
                  <a:pt x="95" y="718"/>
                </a:cubicBezTo>
                <a:cubicBezTo>
                  <a:pt x="97" y="720"/>
                  <a:pt x="99" y="721"/>
                  <a:pt x="101" y="723"/>
                </a:cubicBezTo>
                <a:cubicBezTo>
                  <a:pt x="101" y="723"/>
                  <a:pt x="101" y="723"/>
                  <a:pt x="101" y="723"/>
                </a:cubicBezTo>
                <a:cubicBezTo>
                  <a:pt x="102" y="724"/>
                  <a:pt x="103" y="725"/>
                  <a:pt x="103" y="726"/>
                </a:cubicBezTo>
                <a:cubicBezTo>
                  <a:pt x="104" y="726"/>
                  <a:pt x="104" y="726"/>
                  <a:pt x="104" y="726"/>
                </a:cubicBezTo>
                <a:cubicBezTo>
                  <a:pt x="104" y="726"/>
                  <a:pt x="104" y="726"/>
                  <a:pt x="104" y="726"/>
                </a:cubicBezTo>
                <a:cubicBezTo>
                  <a:pt x="105" y="728"/>
                  <a:pt x="105" y="730"/>
                  <a:pt x="105" y="732"/>
                </a:cubicBezTo>
                <a:cubicBezTo>
                  <a:pt x="105" y="734"/>
                  <a:pt x="105" y="736"/>
                  <a:pt x="104" y="737"/>
                </a:cubicBezTo>
                <a:cubicBezTo>
                  <a:pt x="104" y="738"/>
                  <a:pt x="104" y="738"/>
                  <a:pt x="104" y="739"/>
                </a:cubicBezTo>
                <a:cubicBezTo>
                  <a:pt x="104" y="739"/>
                  <a:pt x="104" y="739"/>
                  <a:pt x="104" y="739"/>
                </a:cubicBezTo>
                <a:cubicBezTo>
                  <a:pt x="103" y="739"/>
                  <a:pt x="103" y="739"/>
                  <a:pt x="103" y="739"/>
                </a:cubicBezTo>
                <a:cubicBezTo>
                  <a:pt x="103" y="740"/>
                  <a:pt x="103" y="740"/>
                  <a:pt x="103" y="740"/>
                </a:cubicBezTo>
                <a:cubicBezTo>
                  <a:pt x="103" y="740"/>
                  <a:pt x="103" y="740"/>
                  <a:pt x="103" y="740"/>
                </a:cubicBezTo>
                <a:cubicBezTo>
                  <a:pt x="103" y="752"/>
                  <a:pt x="103" y="752"/>
                  <a:pt x="103" y="752"/>
                </a:cubicBezTo>
                <a:cubicBezTo>
                  <a:pt x="103" y="753"/>
                  <a:pt x="103" y="753"/>
                  <a:pt x="103" y="753"/>
                </a:cubicBezTo>
                <a:cubicBezTo>
                  <a:pt x="104" y="753"/>
                  <a:pt x="104" y="753"/>
                  <a:pt x="104" y="753"/>
                </a:cubicBezTo>
                <a:cubicBezTo>
                  <a:pt x="105" y="754"/>
                  <a:pt x="105" y="755"/>
                  <a:pt x="106" y="755"/>
                </a:cubicBezTo>
                <a:cubicBezTo>
                  <a:pt x="106" y="755"/>
                  <a:pt x="106" y="755"/>
                  <a:pt x="106" y="755"/>
                </a:cubicBezTo>
                <a:cubicBezTo>
                  <a:pt x="106" y="755"/>
                  <a:pt x="106" y="755"/>
                  <a:pt x="106" y="755"/>
                </a:cubicBezTo>
                <a:cubicBezTo>
                  <a:pt x="106" y="756"/>
                  <a:pt x="107" y="756"/>
                  <a:pt x="107" y="756"/>
                </a:cubicBezTo>
                <a:cubicBezTo>
                  <a:pt x="108" y="757"/>
                  <a:pt x="108" y="757"/>
                  <a:pt x="108" y="757"/>
                </a:cubicBezTo>
                <a:cubicBezTo>
                  <a:pt x="109" y="758"/>
                  <a:pt x="109" y="758"/>
                  <a:pt x="109" y="758"/>
                </a:cubicBezTo>
                <a:cubicBezTo>
                  <a:pt x="110" y="757"/>
                  <a:pt x="110" y="757"/>
                  <a:pt x="110" y="757"/>
                </a:cubicBezTo>
                <a:cubicBezTo>
                  <a:pt x="114" y="755"/>
                  <a:pt x="114" y="755"/>
                  <a:pt x="114" y="755"/>
                </a:cubicBezTo>
                <a:cubicBezTo>
                  <a:pt x="113" y="753"/>
                  <a:pt x="113" y="753"/>
                  <a:pt x="113" y="753"/>
                </a:cubicBezTo>
                <a:cubicBezTo>
                  <a:pt x="111" y="753"/>
                  <a:pt x="111" y="753"/>
                  <a:pt x="111" y="753"/>
                </a:cubicBezTo>
                <a:cubicBezTo>
                  <a:pt x="111" y="753"/>
                  <a:pt x="111" y="755"/>
                  <a:pt x="112" y="758"/>
                </a:cubicBezTo>
                <a:cubicBezTo>
                  <a:pt x="112" y="759"/>
                  <a:pt x="112" y="760"/>
                  <a:pt x="112" y="762"/>
                </a:cubicBezTo>
                <a:cubicBezTo>
                  <a:pt x="112" y="763"/>
                  <a:pt x="113" y="764"/>
                  <a:pt x="113" y="765"/>
                </a:cubicBezTo>
                <a:cubicBezTo>
                  <a:pt x="114" y="764"/>
                  <a:pt x="114" y="764"/>
                  <a:pt x="114" y="764"/>
                </a:cubicBezTo>
                <a:cubicBezTo>
                  <a:pt x="113" y="765"/>
                  <a:pt x="113" y="765"/>
                  <a:pt x="113" y="765"/>
                </a:cubicBezTo>
                <a:cubicBezTo>
                  <a:pt x="114" y="769"/>
                  <a:pt x="118" y="774"/>
                  <a:pt x="119" y="775"/>
                </a:cubicBezTo>
                <a:cubicBezTo>
                  <a:pt x="120" y="774"/>
                  <a:pt x="120" y="774"/>
                  <a:pt x="120" y="774"/>
                </a:cubicBezTo>
                <a:cubicBezTo>
                  <a:pt x="118" y="773"/>
                  <a:pt x="118" y="773"/>
                  <a:pt x="118" y="773"/>
                </a:cubicBezTo>
                <a:cubicBezTo>
                  <a:pt x="117" y="776"/>
                  <a:pt x="117" y="776"/>
                  <a:pt x="117" y="776"/>
                </a:cubicBezTo>
                <a:cubicBezTo>
                  <a:pt x="116" y="777"/>
                  <a:pt x="116" y="777"/>
                  <a:pt x="116" y="777"/>
                </a:cubicBezTo>
                <a:cubicBezTo>
                  <a:pt x="118" y="778"/>
                  <a:pt x="118" y="778"/>
                  <a:pt x="118" y="778"/>
                </a:cubicBezTo>
                <a:cubicBezTo>
                  <a:pt x="123" y="779"/>
                  <a:pt x="123" y="779"/>
                  <a:pt x="123" y="779"/>
                </a:cubicBezTo>
                <a:cubicBezTo>
                  <a:pt x="124" y="778"/>
                  <a:pt x="124" y="778"/>
                  <a:pt x="124" y="778"/>
                </a:cubicBezTo>
                <a:cubicBezTo>
                  <a:pt x="122" y="778"/>
                  <a:pt x="122" y="778"/>
                  <a:pt x="122" y="778"/>
                </a:cubicBezTo>
                <a:cubicBezTo>
                  <a:pt x="124" y="785"/>
                  <a:pt x="124" y="785"/>
                  <a:pt x="124" y="785"/>
                </a:cubicBezTo>
                <a:cubicBezTo>
                  <a:pt x="125" y="784"/>
                  <a:pt x="125" y="784"/>
                  <a:pt x="125" y="784"/>
                </a:cubicBezTo>
                <a:cubicBezTo>
                  <a:pt x="125" y="783"/>
                  <a:pt x="125" y="783"/>
                  <a:pt x="125" y="783"/>
                </a:cubicBezTo>
                <a:cubicBezTo>
                  <a:pt x="119" y="782"/>
                  <a:pt x="119" y="782"/>
                  <a:pt x="119" y="782"/>
                </a:cubicBezTo>
                <a:cubicBezTo>
                  <a:pt x="117" y="781"/>
                  <a:pt x="117" y="781"/>
                  <a:pt x="117" y="781"/>
                </a:cubicBezTo>
                <a:cubicBezTo>
                  <a:pt x="117" y="783"/>
                  <a:pt x="117" y="783"/>
                  <a:pt x="117" y="783"/>
                </a:cubicBezTo>
                <a:cubicBezTo>
                  <a:pt x="117" y="787"/>
                  <a:pt x="117" y="787"/>
                  <a:pt x="117" y="787"/>
                </a:cubicBezTo>
                <a:cubicBezTo>
                  <a:pt x="117" y="788"/>
                  <a:pt x="117" y="788"/>
                  <a:pt x="117" y="788"/>
                </a:cubicBezTo>
                <a:cubicBezTo>
                  <a:pt x="117" y="788"/>
                  <a:pt x="117" y="788"/>
                  <a:pt x="117" y="788"/>
                </a:cubicBezTo>
                <a:cubicBezTo>
                  <a:pt x="121" y="792"/>
                  <a:pt x="121" y="792"/>
                  <a:pt x="121" y="792"/>
                </a:cubicBezTo>
                <a:cubicBezTo>
                  <a:pt x="122" y="791"/>
                  <a:pt x="122" y="791"/>
                  <a:pt x="122" y="791"/>
                </a:cubicBezTo>
                <a:cubicBezTo>
                  <a:pt x="122" y="790"/>
                  <a:pt x="122" y="790"/>
                  <a:pt x="122" y="790"/>
                </a:cubicBezTo>
                <a:cubicBezTo>
                  <a:pt x="117" y="790"/>
                  <a:pt x="117" y="790"/>
                  <a:pt x="117" y="790"/>
                </a:cubicBezTo>
                <a:cubicBezTo>
                  <a:pt x="114" y="790"/>
                  <a:pt x="114" y="790"/>
                  <a:pt x="114" y="790"/>
                </a:cubicBezTo>
                <a:cubicBezTo>
                  <a:pt x="116" y="792"/>
                  <a:pt x="116" y="792"/>
                  <a:pt x="116" y="792"/>
                </a:cubicBezTo>
                <a:cubicBezTo>
                  <a:pt x="121" y="799"/>
                  <a:pt x="121" y="799"/>
                  <a:pt x="121" y="799"/>
                </a:cubicBezTo>
                <a:cubicBezTo>
                  <a:pt x="122" y="798"/>
                  <a:pt x="122" y="798"/>
                  <a:pt x="122" y="798"/>
                </a:cubicBezTo>
                <a:cubicBezTo>
                  <a:pt x="122" y="797"/>
                  <a:pt x="122" y="797"/>
                  <a:pt x="122" y="797"/>
                </a:cubicBezTo>
                <a:cubicBezTo>
                  <a:pt x="118" y="798"/>
                  <a:pt x="118" y="798"/>
                  <a:pt x="118" y="798"/>
                </a:cubicBezTo>
                <a:cubicBezTo>
                  <a:pt x="116" y="799"/>
                  <a:pt x="116" y="799"/>
                  <a:pt x="116" y="799"/>
                </a:cubicBezTo>
                <a:cubicBezTo>
                  <a:pt x="117" y="800"/>
                  <a:pt x="117" y="800"/>
                  <a:pt x="117" y="800"/>
                </a:cubicBezTo>
                <a:cubicBezTo>
                  <a:pt x="124" y="808"/>
                  <a:pt x="124" y="808"/>
                  <a:pt x="124" y="808"/>
                </a:cubicBezTo>
                <a:cubicBezTo>
                  <a:pt x="125" y="807"/>
                  <a:pt x="125" y="807"/>
                  <a:pt x="125" y="807"/>
                </a:cubicBezTo>
                <a:cubicBezTo>
                  <a:pt x="124" y="808"/>
                  <a:pt x="124" y="808"/>
                  <a:pt x="124" y="808"/>
                </a:cubicBezTo>
                <a:cubicBezTo>
                  <a:pt x="124" y="808"/>
                  <a:pt x="124" y="808"/>
                  <a:pt x="124" y="808"/>
                </a:cubicBezTo>
                <a:cubicBezTo>
                  <a:pt x="124" y="808"/>
                  <a:pt x="124" y="809"/>
                  <a:pt x="124" y="811"/>
                </a:cubicBezTo>
                <a:cubicBezTo>
                  <a:pt x="124" y="812"/>
                  <a:pt x="124" y="814"/>
                  <a:pt x="123" y="816"/>
                </a:cubicBezTo>
                <a:cubicBezTo>
                  <a:pt x="124" y="817"/>
                  <a:pt x="124" y="817"/>
                  <a:pt x="124" y="817"/>
                </a:cubicBezTo>
                <a:cubicBezTo>
                  <a:pt x="123" y="816"/>
                  <a:pt x="123" y="816"/>
                  <a:pt x="123" y="816"/>
                </a:cubicBezTo>
                <a:cubicBezTo>
                  <a:pt x="121" y="817"/>
                  <a:pt x="121" y="818"/>
                  <a:pt x="121" y="820"/>
                </a:cubicBezTo>
                <a:cubicBezTo>
                  <a:pt x="121" y="822"/>
                  <a:pt x="122" y="823"/>
                  <a:pt x="122" y="825"/>
                </a:cubicBezTo>
                <a:cubicBezTo>
                  <a:pt x="123" y="826"/>
                  <a:pt x="124" y="827"/>
                  <a:pt x="124" y="827"/>
                </a:cubicBezTo>
                <a:cubicBezTo>
                  <a:pt x="125" y="826"/>
                  <a:pt x="125" y="826"/>
                  <a:pt x="125" y="826"/>
                </a:cubicBezTo>
                <a:cubicBezTo>
                  <a:pt x="125" y="825"/>
                  <a:pt x="125" y="825"/>
                  <a:pt x="125" y="825"/>
                </a:cubicBezTo>
                <a:cubicBezTo>
                  <a:pt x="125" y="825"/>
                  <a:pt x="123" y="825"/>
                  <a:pt x="121" y="827"/>
                </a:cubicBezTo>
                <a:cubicBezTo>
                  <a:pt x="119" y="828"/>
                  <a:pt x="117" y="830"/>
                  <a:pt x="117" y="833"/>
                </a:cubicBezTo>
                <a:cubicBezTo>
                  <a:pt x="117" y="833"/>
                  <a:pt x="117" y="833"/>
                  <a:pt x="117" y="833"/>
                </a:cubicBezTo>
                <a:cubicBezTo>
                  <a:pt x="117" y="833"/>
                  <a:pt x="117" y="833"/>
                  <a:pt x="117" y="833"/>
                </a:cubicBezTo>
                <a:cubicBezTo>
                  <a:pt x="118" y="839"/>
                  <a:pt x="123" y="843"/>
                  <a:pt x="123" y="844"/>
                </a:cubicBezTo>
                <a:cubicBezTo>
                  <a:pt x="124" y="842"/>
                  <a:pt x="124" y="842"/>
                  <a:pt x="124" y="842"/>
                </a:cubicBezTo>
                <a:cubicBezTo>
                  <a:pt x="124" y="841"/>
                  <a:pt x="124" y="841"/>
                  <a:pt x="124" y="841"/>
                </a:cubicBezTo>
                <a:cubicBezTo>
                  <a:pt x="120" y="841"/>
                  <a:pt x="120" y="841"/>
                  <a:pt x="120" y="841"/>
                </a:cubicBezTo>
                <a:cubicBezTo>
                  <a:pt x="120" y="842"/>
                  <a:pt x="120" y="842"/>
                  <a:pt x="120" y="842"/>
                </a:cubicBezTo>
                <a:cubicBezTo>
                  <a:pt x="121" y="841"/>
                  <a:pt x="121" y="841"/>
                  <a:pt x="121" y="841"/>
                </a:cubicBezTo>
                <a:cubicBezTo>
                  <a:pt x="117" y="837"/>
                  <a:pt x="117" y="837"/>
                  <a:pt x="117" y="837"/>
                </a:cubicBezTo>
                <a:cubicBezTo>
                  <a:pt x="115" y="835"/>
                  <a:pt x="115" y="835"/>
                  <a:pt x="115" y="835"/>
                </a:cubicBezTo>
                <a:cubicBezTo>
                  <a:pt x="114" y="838"/>
                  <a:pt x="114" y="838"/>
                  <a:pt x="114" y="838"/>
                </a:cubicBezTo>
                <a:cubicBezTo>
                  <a:pt x="113" y="846"/>
                  <a:pt x="113" y="846"/>
                  <a:pt x="113" y="846"/>
                </a:cubicBezTo>
                <a:cubicBezTo>
                  <a:pt x="113" y="848"/>
                  <a:pt x="113" y="848"/>
                  <a:pt x="113" y="848"/>
                </a:cubicBezTo>
                <a:cubicBezTo>
                  <a:pt x="114" y="848"/>
                  <a:pt x="114" y="848"/>
                  <a:pt x="114" y="848"/>
                </a:cubicBezTo>
                <a:cubicBezTo>
                  <a:pt x="117" y="848"/>
                  <a:pt x="119" y="848"/>
                  <a:pt x="121" y="848"/>
                </a:cubicBezTo>
                <a:cubicBezTo>
                  <a:pt x="125" y="848"/>
                  <a:pt x="125" y="848"/>
                  <a:pt x="125" y="848"/>
                </a:cubicBezTo>
                <a:cubicBezTo>
                  <a:pt x="125" y="847"/>
                  <a:pt x="125" y="847"/>
                  <a:pt x="125" y="847"/>
                </a:cubicBezTo>
                <a:cubicBezTo>
                  <a:pt x="124" y="845"/>
                  <a:pt x="124" y="845"/>
                  <a:pt x="124" y="845"/>
                </a:cubicBezTo>
                <a:cubicBezTo>
                  <a:pt x="123" y="846"/>
                  <a:pt x="122" y="846"/>
                  <a:pt x="122" y="846"/>
                </a:cubicBezTo>
                <a:cubicBezTo>
                  <a:pt x="123" y="848"/>
                  <a:pt x="123" y="848"/>
                  <a:pt x="123" y="848"/>
                </a:cubicBezTo>
                <a:cubicBezTo>
                  <a:pt x="122" y="846"/>
                  <a:pt x="122" y="846"/>
                  <a:pt x="122" y="846"/>
                </a:cubicBezTo>
                <a:cubicBezTo>
                  <a:pt x="122" y="847"/>
                  <a:pt x="122" y="847"/>
                  <a:pt x="122" y="847"/>
                </a:cubicBezTo>
                <a:cubicBezTo>
                  <a:pt x="121" y="847"/>
                  <a:pt x="121" y="847"/>
                  <a:pt x="121" y="847"/>
                </a:cubicBezTo>
                <a:cubicBezTo>
                  <a:pt x="121" y="848"/>
                  <a:pt x="121" y="848"/>
                  <a:pt x="121" y="848"/>
                </a:cubicBezTo>
                <a:cubicBezTo>
                  <a:pt x="122" y="855"/>
                  <a:pt x="122" y="855"/>
                  <a:pt x="122" y="855"/>
                </a:cubicBezTo>
                <a:cubicBezTo>
                  <a:pt x="122" y="855"/>
                  <a:pt x="122" y="855"/>
                  <a:pt x="122" y="855"/>
                </a:cubicBezTo>
                <a:cubicBezTo>
                  <a:pt x="123" y="856"/>
                  <a:pt x="123" y="856"/>
                  <a:pt x="123" y="856"/>
                </a:cubicBezTo>
                <a:cubicBezTo>
                  <a:pt x="127" y="860"/>
                  <a:pt x="127" y="860"/>
                  <a:pt x="127" y="860"/>
                </a:cubicBezTo>
                <a:cubicBezTo>
                  <a:pt x="128" y="859"/>
                  <a:pt x="128" y="859"/>
                  <a:pt x="128" y="859"/>
                </a:cubicBezTo>
                <a:cubicBezTo>
                  <a:pt x="127" y="858"/>
                  <a:pt x="127" y="858"/>
                  <a:pt x="127" y="858"/>
                </a:cubicBezTo>
                <a:cubicBezTo>
                  <a:pt x="127" y="858"/>
                  <a:pt x="125" y="859"/>
                  <a:pt x="125" y="862"/>
                </a:cubicBezTo>
                <a:cubicBezTo>
                  <a:pt x="125" y="864"/>
                  <a:pt x="125" y="865"/>
                  <a:pt x="126" y="867"/>
                </a:cubicBezTo>
                <a:cubicBezTo>
                  <a:pt x="128" y="870"/>
                  <a:pt x="129" y="872"/>
                  <a:pt x="131" y="873"/>
                </a:cubicBezTo>
                <a:cubicBezTo>
                  <a:pt x="132" y="874"/>
                  <a:pt x="133" y="874"/>
                  <a:pt x="133" y="874"/>
                </a:cubicBezTo>
                <a:cubicBezTo>
                  <a:pt x="133" y="872"/>
                  <a:pt x="133" y="872"/>
                  <a:pt x="133" y="872"/>
                </a:cubicBezTo>
                <a:cubicBezTo>
                  <a:pt x="132" y="873"/>
                  <a:pt x="132" y="873"/>
                  <a:pt x="132" y="873"/>
                </a:cubicBezTo>
                <a:cubicBezTo>
                  <a:pt x="136" y="877"/>
                  <a:pt x="136" y="877"/>
                  <a:pt x="136" y="877"/>
                </a:cubicBezTo>
                <a:cubicBezTo>
                  <a:pt x="139" y="880"/>
                  <a:pt x="139" y="880"/>
                  <a:pt x="139" y="880"/>
                </a:cubicBezTo>
                <a:cubicBezTo>
                  <a:pt x="139" y="876"/>
                  <a:pt x="139" y="876"/>
                  <a:pt x="139" y="876"/>
                </a:cubicBezTo>
                <a:cubicBezTo>
                  <a:pt x="139" y="869"/>
                  <a:pt x="139" y="869"/>
                  <a:pt x="139" y="869"/>
                </a:cubicBezTo>
                <a:cubicBezTo>
                  <a:pt x="137" y="869"/>
                  <a:pt x="137" y="869"/>
                  <a:pt x="137" y="869"/>
                </a:cubicBezTo>
                <a:cubicBezTo>
                  <a:pt x="138" y="871"/>
                  <a:pt x="138" y="871"/>
                  <a:pt x="138" y="871"/>
                </a:cubicBezTo>
                <a:cubicBezTo>
                  <a:pt x="146" y="865"/>
                  <a:pt x="146" y="865"/>
                  <a:pt x="146" y="865"/>
                </a:cubicBezTo>
                <a:cubicBezTo>
                  <a:pt x="145" y="864"/>
                  <a:pt x="145" y="864"/>
                  <a:pt x="145" y="864"/>
                </a:cubicBezTo>
                <a:cubicBezTo>
                  <a:pt x="144" y="864"/>
                  <a:pt x="144" y="864"/>
                  <a:pt x="144" y="864"/>
                </a:cubicBezTo>
                <a:cubicBezTo>
                  <a:pt x="144" y="876"/>
                  <a:pt x="144" y="876"/>
                  <a:pt x="144" y="876"/>
                </a:cubicBezTo>
                <a:cubicBezTo>
                  <a:pt x="144" y="878"/>
                  <a:pt x="144" y="878"/>
                  <a:pt x="144" y="878"/>
                </a:cubicBezTo>
                <a:cubicBezTo>
                  <a:pt x="145" y="878"/>
                  <a:pt x="145" y="878"/>
                  <a:pt x="145" y="878"/>
                </a:cubicBezTo>
                <a:cubicBezTo>
                  <a:pt x="148" y="878"/>
                  <a:pt x="148" y="878"/>
                  <a:pt x="148" y="878"/>
                </a:cubicBezTo>
                <a:cubicBezTo>
                  <a:pt x="149" y="878"/>
                  <a:pt x="149" y="878"/>
                  <a:pt x="149" y="878"/>
                </a:cubicBezTo>
                <a:cubicBezTo>
                  <a:pt x="150" y="877"/>
                  <a:pt x="150" y="877"/>
                  <a:pt x="150" y="877"/>
                </a:cubicBezTo>
                <a:cubicBezTo>
                  <a:pt x="151" y="871"/>
                  <a:pt x="151" y="871"/>
                  <a:pt x="151" y="871"/>
                </a:cubicBezTo>
                <a:cubicBezTo>
                  <a:pt x="149" y="871"/>
                  <a:pt x="149" y="871"/>
                  <a:pt x="149" y="871"/>
                </a:cubicBezTo>
                <a:cubicBezTo>
                  <a:pt x="149" y="872"/>
                  <a:pt x="149" y="872"/>
                  <a:pt x="149" y="872"/>
                </a:cubicBezTo>
                <a:cubicBezTo>
                  <a:pt x="149" y="872"/>
                  <a:pt x="149" y="872"/>
                  <a:pt x="149" y="872"/>
                </a:cubicBezTo>
                <a:cubicBezTo>
                  <a:pt x="149" y="872"/>
                  <a:pt x="149" y="872"/>
                  <a:pt x="149" y="872"/>
                </a:cubicBezTo>
                <a:cubicBezTo>
                  <a:pt x="150" y="873"/>
                  <a:pt x="151" y="874"/>
                  <a:pt x="152" y="874"/>
                </a:cubicBezTo>
                <a:cubicBezTo>
                  <a:pt x="155" y="877"/>
                  <a:pt x="155" y="877"/>
                  <a:pt x="155" y="877"/>
                </a:cubicBezTo>
                <a:cubicBezTo>
                  <a:pt x="156" y="878"/>
                  <a:pt x="156" y="878"/>
                  <a:pt x="156" y="878"/>
                </a:cubicBezTo>
                <a:cubicBezTo>
                  <a:pt x="156" y="878"/>
                  <a:pt x="156" y="878"/>
                  <a:pt x="156" y="878"/>
                </a:cubicBezTo>
                <a:cubicBezTo>
                  <a:pt x="164" y="878"/>
                  <a:pt x="164" y="878"/>
                  <a:pt x="164" y="878"/>
                </a:cubicBezTo>
                <a:cubicBezTo>
                  <a:pt x="164" y="876"/>
                  <a:pt x="164" y="876"/>
                  <a:pt x="164" y="876"/>
                </a:cubicBezTo>
                <a:cubicBezTo>
                  <a:pt x="164" y="878"/>
                  <a:pt x="164" y="878"/>
                  <a:pt x="164" y="878"/>
                </a:cubicBezTo>
                <a:cubicBezTo>
                  <a:pt x="164" y="878"/>
                  <a:pt x="165" y="878"/>
                  <a:pt x="166" y="878"/>
                </a:cubicBezTo>
                <a:cubicBezTo>
                  <a:pt x="166" y="879"/>
                  <a:pt x="167" y="879"/>
                  <a:pt x="168" y="879"/>
                </a:cubicBezTo>
                <a:cubicBezTo>
                  <a:pt x="173" y="882"/>
                  <a:pt x="173" y="882"/>
                  <a:pt x="173" y="882"/>
                </a:cubicBezTo>
                <a:cubicBezTo>
                  <a:pt x="174" y="882"/>
                  <a:pt x="174" y="882"/>
                  <a:pt x="174" y="882"/>
                </a:cubicBezTo>
                <a:cubicBezTo>
                  <a:pt x="174" y="882"/>
                  <a:pt x="174" y="882"/>
                  <a:pt x="174" y="882"/>
                </a:cubicBezTo>
                <a:cubicBezTo>
                  <a:pt x="182" y="882"/>
                  <a:pt x="182" y="882"/>
                  <a:pt x="182" y="882"/>
                </a:cubicBezTo>
                <a:cubicBezTo>
                  <a:pt x="182" y="880"/>
                  <a:pt x="182" y="880"/>
                  <a:pt x="182" y="880"/>
                </a:cubicBezTo>
                <a:cubicBezTo>
                  <a:pt x="180" y="880"/>
                  <a:pt x="180" y="880"/>
                  <a:pt x="180" y="880"/>
                </a:cubicBezTo>
                <a:cubicBezTo>
                  <a:pt x="180" y="881"/>
                  <a:pt x="180" y="882"/>
                  <a:pt x="180" y="883"/>
                </a:cubicBezTo>
                <a:cubicBezTo>
                  <a:pt x="180" y="883"/>
                  <a:pt x="180" y="883"/>
                  <a:pt x="180" y="883"/>
                </a:cubicBezTo>
                <a:cubicBezTo>
                  <a:pt x="179" y="885"/>
                  <a:pt x="179" y="887"/>
                  <a:pt x="179" y="888"/>
                </a:cubicBezTo>
                <a:cubicBezTo>
                  <a:pt x="179" y="888"/>
                  <a:pt x="179" y="888"/>
                  <a:pt x="179" y="888"/>
                </a:cubicBezTo>
                <a:cubicBezTo>
                  <a:pt x="178" y="889"/>
                  <a:pt x="178" y="890"/>
                  <a:pt x="178" y="890"/>
                </a:cubicBezTo>
                <a:cubicBezTo>
                  <a:pt x="178" y="891"/>
                  <a:pt x="178" y="891"/>
                  <a:pt x="178" y="891"/>
                </a:cubicBezTo>
                <a:cubicBezTo>
                  <a:pt x="178" y="891"/>
                  <a:pt x="178" y="891"/>
                  <a:pt x="178" y="891"/>
                </a:cubicBezTo>
                <a:cubicBezTo>
                  <a:pt x="178" y="892"/>
                  <a:pt x="178" y="892"/>
                  <a:pt x="178" y="892"/>
                </a:cubicBezTo>
                <a:cubicBezTo>
                  <a:pt x="178" y="892"/>
                  <a:pt x="178" y="892"/>
                  <a:pt x="178" y="892"/>
                </a:cubicBezTo>
                <a:cubicBezTo>
                  <a:pt x="181" y="895"/>
                  <a:pt x="181" y="895"/>
                  <a:pt x="181" y="895"/>
                </a:cubicBezTo>
                <a:cubicBezTo>
                  <a:pt x="182" y="896"/>
                  <a:pt x="182" y="896"/>
                  <a:pt x="182" y="896"/>
                </a:cubicBezTo>
                <a:cubicBezTo>
                  <a:pt x="183" y="895"/>
                  <a:pt x="183" y="895"/>
                  <a:pt x="183" y="895"/>
                </a:cubicBezTo>
                <a:cubicBezTo>
                  <a:pt x="185" y="894"/>
                  <a:pt x="187" y="893"/>
                  <a:pt x="189" y="893"/>
                </a:cubicBezTo>
                <a:cubicBezTo>
                  <a:pt x="192" y="891"/>
                  <a:pt x="192" y="891"/>
                  <a:pt x="192" y="891"/>
                </a:cubicBezTo>
                <a:cubicBezTo>
                  <a:pt x="192" y="891"/>
                  <a:pt x="192" y="891"/>
                  <a:pt x="192" y="891"/>
                </a:cubicBezTo>
                <a:cubicBezTo>
                  <a:pt x="192" y="891"/>
                  <a:pt x="192" y="891"/>
                  <a:pt x="192" y="891"/>
                </a:cubicBezTo>
                <a:cubicBezTo>
                  <a:pt x="202" y="883"/>
                  <a:pt x="202" y="883"/>
                  <a:pt x="202" y="883"/>
                </a:cubicBezTo>
                <a:cubicBezTo>
                  <a:pt x="201" y="882"/>
                  <a:pt x="201" y="882"/>
                  <a:pt x="201" y="882"/>
                </a:cubicBezTo>
                <a:cubicBezTo>
                  <a:pt x="200" y="883"/>
                  <a:pt x="200" y="883"/>
                  <a:pt x="200" y="883"/>
                </a:cubicBezTo>
                <a:cubicBezTo>
                  <a:pt x="201" y="884"/>
                  <a:pt x="201" y="884"/>
                  <a:pt x="201" y="884"/>
                </a:cubicBezTo>
                <a:cubicBezTo>
                  <a:pt x="202" y="883"/>
                  <a:pt x="202" y="883"/>
                  <a:pt x="202" y="883"/>
                </a:cubicBezTo>
                <a:cubicBezTo>
                  <a:pt x="201" y="882"/>
                  <a:pt x="201" y="882"/>
                  <a:pt x="201" y="882"/>
                </a:cubicBezTo>
                <a:cubicBezTo>
                  <a:pt x="197" y="895"/>
                  <a:pt x="197" y="895"/>
                  <a:pt x="197" y="895"/>
                </a:cubicBezTo>
                <a:cubicBezTo>
                  <a:pt x="196" y="896"/>
                  <a:pt x="196" y="896"/>
                  <a:pt x="196" y="896"/>
                </a:cubicBezTo>
                <a:cubicBezTo>
                  <a:pt x="197" y="896"/>
                  <a:pt x="197" y="896"/>
                  <a:pt x="197" y="896"/>
                </a:cubicBezTo>
                <a:cubicBezTo>
                  <a:pt x="204" y="902"/>
                  <a:pt x="204" y="902"/>
                  <a:pt x="204" y="902"/>
                </a:cubicBezTo>
                <a:cubicBezTo>
                  <a:pt x="205" y="901"/>
                  <a:pt x="205" y="901"/>
                  <a:pt x="205" y="901"/>
                </a:cubicBezTo>
                <a:cubicBezTo>
                  <a:pt x="203" y="900"/>
                  <a:pt x="203" y="900"/>
                  <a:pt x="203" y="900"/>
                </a:cubicBezTo>
                <a:cubicBezTo>
                  <a:pt x="202" y="906"/>
                  <a:pt x="202" y="906"/>
                  <a:pt x="202" y="906"/>
                </a:cubicBezTo>
                <a:cubicBezTo>
                  <a:pt x="202" y="908"/>
                  <a:pt x="202" y="908"/>
                  <a:pt x="202" y="908"/>
                </a:cubicBezTo>
                <a:cubicBezTo>
                  <a:pt x="204" y="907"/>
                  <a:pt x="204" y="907"/>
                  <a:pt x="204" y="907"/>
                </a:cubicBezTo>
                <a:cubicBezTo>
                  <a:pt x="205" y="907"/>
                  <a:pt x="205" y="907"/>
                  <a:pt x="206" y="907"/>
                </a:cubicBezTo>
                <a:cubicBezTo>
                  <a:pt x="209" y="906"/>
                  <a:pt x="209" y="906"/>
                  <a:pt x="209" y="906"/>
                </a:cubicBezTo>
                <a:cubicBezTo>
                  <a:pt x="209" y="905"/>
                  <a:pt x="209" y="905"/>
                  <a:pt x="209" y="905"/>
                </a:cubicBezTo>
                <a:cubicBezTo>
                  <a:pt x="207" y="905"/>
                  <a:pt x="207" y="905"/>
                  <a:pt x="207" y="905"/>
                </a:cubicBezTo>
                <a:cubicBezTo>
                  <a:pt x="207" y="907"/>
                  <a:pt x="207" y="907"/>
                  <a:pt x="207" y="907"/>
                </a:cubicBezTo>
                <a:cubicBezTo>
                  <a:pt x="209" y="907"/>
                  <a:pt x="209" y="907"/>
                  <a:pt x="209" y="907"/>
                </a:cubicBezTo>
                <a:cubicBezTo>
                  <a:pt x="208" y="906"/>
                  <a:pt x="208" y="906"/>
                  <a:pt x="208" y="906"/>
                </a:cubicBezTo>
                <a:cubicBezTo>
                  <a:pt x="199" y="914"/>
                  <a:pt x="199" y="914"/>
                  <a:pt x="199" y="914"/>
                </a:cubicBezTo>
                <a:cubicBezTo>
                  <a:pt x="198" y="915"/>
                  <a:pt x="198" y="915"/>
                  <a:pt x="198" y="915"/>
                </a:cubicBezTo>
                <a:cubicBezTo>
                  <a:pt x="198" y="916"/>
                  <a:pt x="198" y="916"/>
                  <a:pt x="198" y="916"/>
                </a:cubicBezTo>
                <a:cubicBezTo>
                  <a:pt x="200" y="919"/>
                  <a:pt x="200" y="919"/>
                  <a:pt x="200" y="919"/>
                </a:cubicBezTo>
                <a:cubicBezTo>
                  <a:pt x="200" y="920"/>
                  <a:pt x="200" y="920"/>
                  <a:pt x="200" y="920"/>
                </a:cubicBezTo>
                <a:cubicBezTo>
                  <a:pt x="201" y="920"/>
                  <a:pt x="201" y="920"/>
                  <a:pt x="201" y="920"/>
                </a:cubicBezTo>
                <a:cubicBezTo>
                  <a:pt x="208" y="920"/>
                  <a:pt x="208" y="920"/>
                  <a:pt x="208" y="920"/>
                </a:cubicBezTo>
                <a:cubicBezTo>
                  <a:pt x="208" y="920"/>
                  <a:pt x="208" y="920"/>
                  <a:pt x="208" y="920"/>
                </a:cubicBezTo>
                <a:cubicBezTo>
                  <a:pt x="209" y="919"/>
                  <a:pt x="209" y="919"/>
                  <a:pt x="209" y="919"/>
                </a:cubicBezTo>
                <a:cubicBezTo>
                  <a:pt x="213" y="914"/>
                  <a:pt x="213" y="914"/>
                  <a:pt x="213" y="914"/>
                </a:cubicBezTo>
                <a:cubicBezTo>
                  <a:pt x="212" y="913"/>
                  <a:pt x="212" y="913"/>
                  <a:pt x="212" y="913"/>
                </a:cubicBezTo>
                <a:cubicBezTo>
                  <a:pt x="211" y="914"/>
                  <a:pt x="211" y="914"/>
                  <a:pt x="211" y="914"/>
                </a:cubicBezTo>
                <a:cubicBezTo>
                  <a:pt x="211" y="914"/>
                  <a:pt x="211" y="914"/>
                  <a:pt x="211" y="914"/>
                </a:cubicBezTo>
                <a:cubicBezTo>
                  <a:pt x="211" y="914"/>
                  <a:pt x="212" y="915"/>
                  <a:pt x="212" y="916"/>
                </a:cubicBezTo>
                <a:cubicBezTo>
                  <a:pt x="213" y="916"/>
                  <a:pt x="213" y="917"/>
                  <a:pt x="213" y="918"/>
                </a:cubicBezTo>
                <a:cubicBezTo>
                  <a:pt x="213" y="918"/>
                  <a:pt x="213" y="918"/>
                  <a:pt x="213" y="918"/>
                </a:cubicBezTo>
                <a:cubicBezTo>
                  <a:pt x="213" y="919"/>
                  <a:pt x="213" y="919"/>
                  <a:pt x="213" y="919"/>
                </a:cubicBezTo>
                <a:cubicBezTo>
                  <a:pt x="213" y="919"/>
                  <a:pt x="213" y="919"/>
                  <a:pt x="213" y="919"/>
                </a:cubicBezTo>
                <a:cubicBezTo>
                  <a:pt x="213" y="919"/>
                  <a:pt x="213" y="920"/>
                  <a:pt x="212" y="921"/>
                </a:cubicBezTo>
                <a:cubicBezTo>
                  <a:pt x="210" y="922"/>
                  <a:pt x="207" y="924"/>
                  <a:pt x="205" y="925"/>
                </a:cubicBezTo>
                <a:cubicBezTo>
                  <a:pt x="204" y="926"/>
                  <a:pt x="203" y="927"/>
                  <a:pt x="203" y="927"/>
                </a:cubicBezTo>
                <a:cubicBezTo>
                  <a:pt x="202" y="927"/>
                  <a:pt x="202" y="928"/>
                  <a:pt x="202" y="928"/>
                </a:cubicBezTo>
                <a:cubicBezTo>
                  <a:pt x="203" y="930"/>
                  <a:pt x="203" y="930"/>
                  <a:pt x="203" y="930"/>
                </a:cubicBezTo>
                <a:cubicBezTo>
                  <a:pt x="217" y="926"/>
                  <a:pt x="217" y="926"/>
                  <a:pt x="217" y="926"/>
                </a:cubicBezTo>
                <a:cubicBezTo>
                  <a:pt x="218" y="926"/>
                  <a:pt x="218" y="926"/>
                  <a:pt x="218" y="926"/>
                </a:cubicBezTo>
                <a:cubicBezTo>
                  <a:pt x="218" y="925"/>
                  <a:pt x="218" y="925"/>
                  <a:pt x="218" y="925"/>
                </a:cubicBezTo>
                <a:cubicBezTo>
                  <a:pt x="219" y="925"/>
                  <a:pt x="219" y="925"/>
                  <a:pt x="219" y="924"/>
                </a:cubicBezTo>
                <a:cubicBezTo>
                  <a:pt x="220" y="922"/>
                  <a:pt x="222" y="919"/>
                  <a:pt x="222" y="917"/>
                </a:cubicBezTo>
                <a:cubicBezTo>
                  <a:pt x="222" y="917"/>
                  <a:pt x="222" y="917"/>
                  <a:pt x="222" y="917"/>
                </a:cubicBezTo>
                <a:cubicBezTo>
                  <a:pt x="223" y="917"/>
                  <a:pt x="223" y="917"/>
                  <a:pt x="223" y="917"/>
                </a:cubicBezTo>
                <a:cubicBezTo>
                  <a:pt x="223" y="917"/>
                  <a:pt x="223" y="917"/>
                  <a:pt x="223" y="917"/>
                </a:cubicBezTo>
                <a:cubicBezTo>
                  <a:pt x="223" y="916"/>
                  <a:pt x="224" y="914"/>
                  <a:pt x="225" y="913"/>
                </a:cubicBezTo>
                <a:cubicBezTo>
                  <a:pt x="227" y="909"/>
                  <a:pt x="228" y="907"/>
                  <a:pt x="228" y="906"/>
                </a:cubicBezTo>
                <a:cubicBezTo>
                  <a:pt x="229" y="905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30" y="903"/>
                  <a:pt x="229" y="902"/>
                  <a:pt x="228" y="902"/>
                </a:cubicBezTo>
                <a:cubicBezTo>
                  <a:pt x="228" y="902"/>
                  <a:pt x="227" y="902"/>
                  <a:pt x="226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6" y="904"/>
                  <a:pt x="226" y="904"/>
                  <a:pt x="226" y="905"/>
                </a:cubicBezTo>
                <a:cubicBezTo>
                  <a:pt x="226" y="905"/>
                  <a:pt x="226" y="905"/>
                  <a:pt x="226" y="905"/>
                </a:cubicBezTo>
                <a:cubicBezTo>
                  <a:pt x="225" y="908"/>
                  <a:pt x="225" y="910"/>
                  <a:pt x="224" y="911"/>
                </a:cubicBezTo>
                <a:cubicBezTo>
                  <a:pt x="224" y="911"/>
                  <a:pt x="224" y="911"/>
                  <a:pt x="224" y="911"/>
                </a:cubicBezTo>
                <a:cubicBezTo>
                  <a:pt x="224" y="911"/>
                  <a:pt x="224" y="911"/>
                  <a:pt x="224" y="911"/>
                </a:cubicBezTo>
                <a:cubicBezTo>
                  <a:pt x="224" y="912"/>
                  <a:pt x="224" y="913"/>
                  <a:pt x="224" y="913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3"/>
                  <a:pt x="224" y="913"/>
                  <a:pt x="224" y="913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3"/>
                  <a:pt x="224" y="913"/>
                  <a:pt x="224" y="913"/>
                </a:cubicBezTo>
                <a:cubicBezTo>
                  <a:pt x="222" y="916"/>
                  <a:pt x="222" y="916"/>
                  <a:pt x="222" y="916"/>
                </a:cubicBezTo>
                <a:cubicBezTo>
                  <a:pt x="226" y="915"/>
                  <a:pt x="226" y="915"/>
                  <a:pt x="226" y="915"/>
                </a:cubicBezTo>
                <a:cubicBezTo>
                  <a:pt x="242" y="911"/>
                  <a:pt x="242" y="911"/>
                  <a:pt x="242" y="911"/>
                </a:cubicBezTo>
                <a:cubicBezTo>
                  <a:pt x="242" y="911"/>
                  <a:pt x="242" y="911"/>
                  <a:pt x="242" y="911"/>
                </a:cubicBezTo>
                <a:cubicBezTo>
                  <a:pt x="242" y="911"/>
                  <a:pt x="242" y="911"/>
                  <a:pt x="242" y="911"/>
                </a:cubicBezTo>
                <a:cubicBezTo>
                  <a:pt x="253" y="903"/>
                  <a:pt x="253" y="903"/>
                  <a:pt x="253" y="903"/>
                </a:cubicBezTo>
                <a:cubicBezTo>
                  <a:pt x="252" y="902"/>
                  <a:pt x="252" y="902"/>
                  <a:pt x="252" y="902"/>
                </a:cubicBezTo>
                <a:cubicBezTo>
                  <a:pt x="252" y="903"/>
                  <a:pt x="252" y="903"/>
                  <a:pt x="252" y="903"/>
                </a:cubicBezTo>
                <a:cubicBezTo>
                  <a:pt x="256" y="903"/>
                  <a:pt x="256" y="903"/>
                  <a:pt x="256" y="903"/>
                </a:cubicBezTo>
                <a:cubicBezTo>
                  <a:pt x="257" y="903"/>
                  <a:pt x="257" y="903"/>
                  <a:pt x="257" y="903"/>
                </a:cubicBezTo>
                <a:cubicBezTo>
                  <a:pt x="257" y="903"/>
                  <a:pt x="257" y="903"/>
                  <a:pt x="257" y="903"/>
                </a:cubicBezTo>
                <a:cubicBezTo>
                  <a:pt x="265" y="896"/>
                  <a:pt x="265" y="896"/>
                  <a:pt x="265" y="896"/>
                </a:cubicBezTo>
                <a:cubicBezTo>
                  <a:pt x="264" y="895"/>
                  <a:pt x="264" y="895"/>
                  <a:pt x="264" y="895"/>
                </a:cubicBezTo>
                <a:cubicBezTo>
                  <a:pt x="264" y="897"/>
                  <a:pt x="264" y="897"/>
                  <a:pt x="264" y="897"/>
                </a:cubicBezTo>
                <a:cubicBezTo>
                  <a:pt x="268" y="898"/>
                  <a:pt x="268" y="898"/>
                  <a:pt x="268" y="898"/>
                </a:cubicBezTo>
                <a:cubicBezTo>
                  <a:pt x="269" y="896"/>
                  <a:pt x="269" y="896"/>
                  <a:pt x="269" y="896"/>
                </a:cubicBezTo>
                <a:cubicBezTo>
                  <a:pt x="267" y="897"/>
                  <a:pt x="267" y="897"/>
                  <a:pt x="267" y="897"/>
                </a:cubicBezTo>
                <a:cubicBezTo>
                  <a:pt x="268" y="900"/>
                  <a:pt x="269" y="901"/>
                  <a:pt x="269" y="902"/>
                </a:cubicBezTo>
                <a:cubicBezTo>
                  <a:pt x="270" y="903"/>
                  <a:pt x="270" y="903"/>
                  <a:pt x="270" y="904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1" y="903"/>
                  <a:pt x="271" y="903"/>
                  <a:pt x="271" y="903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1" y="903"/>
                  <a:pt x="271" y="903"/>
                  <a:pt x="271" y="903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0" y="906"/>
                  <a:pt x="270" y="906"/>
                  <a:pt x="270" y="906"/>
                </a:cubicBezTo>
                <a:cubicBezTo>
                  <a:pt x="272" y="904"/>
                  <a:pt x="272" y="904"/>
                  <a:pt x="272" y="904"/>
                </a:cubicBezTo>
                <a:cubicBezTo>
                  <a:pt x="272" y="904"/>
                  <a:pt x="273" y="904"/>
                  <a:pt x="273" y="904"/>
                </a:cubicBezTo>
                <a:cubicBezTo>
                  <a:pt x="273" y="904"/>
                  <a:pt x="273" y="904"/>
                  <a:pt x="273" y="904"/>
                </a:cubicBezTo>
                <a:cubicBezTo>
                  <a:pt x="275" y="903"/>
                  <a:pt x="275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5" y="901"/>
                  <a:pt x="275" y="901"/>
                  <a:pt x="275" y="901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5" y="901"/>
                  <a:pt x="275" y="901"/>
                  <a:pt x="275" y="901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7" y="901"/>
                  <a:pt x="277" y="901"/>
                  <a:pt x="277" y="901"/>
                </a:cubicBezTo>
                <a:cubicBezTo>
                  <a:pt x="277" y="901"/>
                  <a:pt x="277" y="901"/>
                  <a:pt x="277" y="901"/>
                </a:cubicBezTo>
                <a:cubicBezTo>
                  <a:pt x="277" y="890"/>
                  <a:pt x="277" y="890"/>
                  <a:pt x="277" y="890"/>
                </a:cubicBezTo>
                <a:cubicBezTo>
                  <a:pt x="275" y="890"/>
                  <a:pt x="275" y="890"/>
                  <a:pt x="275" y="890"/>
                </a:cubicBezTo>
                <a:cubicBezTo>
                  <a:pt x="276" y="891"/>
                  <a:pt x="276" y="891"/>
                  <a:pt x="276" y="891"/>
                </a:cubicBezTo>
                <a:cubicBezTo>
                  <a:pt x="296" y="882"/>
                  <a:pt x="296" y="882"/>
                  <a:pt x="296" y="882"/>
                </a:cubicBezTo>
                <a:cubicBezTo>
                  <a:pt x="297" y="881"/>
                  <a:pt x="297" y="881"/>
                  <a:pt x="297" y="881"/>
                </a:cubicBezTo>
                <a:cubicBezTo>
                  <a:pt x="297" y="881"/>
                  <a:pt x="297" y="881"/>
                  <a:pt x="297" y="881"/>
                </a:cubicBezTo>
                <a:cubicBezTo>
                  <a:pt x="298" y="877"/>
                  <a:pt x="298" y="877"/>
                  <a:pt x="298" y="877"/>
                </a:cubicBezTo>
                <a:cubicBezTo>
                  <a:pt x="297" y="876"/>
                  <a:pt x="297" y="876"/>
                  <a:pt x="297" y="876"/>
                </a:cubicBezTo>
                <a:cubicBezTo>
                  <a:pt x="298" y="878"/>
                  <a:pt x="298" y="878"/>
                  <a:pt x="298" y="878"/>
                </a:cubicBezTo>
                <a:cubicBezTo>
                  <a:pt x="315" y="869"/>
                  <a:pt x="315" y="869"/>
                  <a:pt x="315" y="869"/>
                </a:cubicBezTo>
                <a:cubicBezTo>
                  <a:pt x="316" y="869"/>
                  <a:pt x="316" y="869"/>
                  <a:pt x="316" y="869"/>
                </a:cubicBezTo>
                <a:cubicBezTo>
                  <a:pt x="316" y="868"/>
                  <a:pt x="316" y="868"/>
                  <a:pt x="316" y="868"/>
                </a:cubicBezTo>
                <a:cubicBezTo>
                  <a:pt x="316" y="859"/>
                  <a:pt x="316" y="859"/>
                  <a:pt x="316" y="859"/>
                </a:cubicBezTo>
                <a:cubicBezTo>
                  <a:pt x="314" y="859"/>
                  <a:pt x="314" y="859"/>
                  <a:pt x="314" y="859"/>
                </a:cubicBezTo>
                <a:cubicBezTo>
                  <a:pt x="313" y="859"/>
                  <a:pt x="313" y="859"/>
                  <a:pt x="313" y="859"/>
                </a:cubicBezTo>
                <a:cubicBezTo>
                  <a:pt x="313" y="859"/>
                  <a:pt x="314" y="861"/>
                  <a:pt x="315" y="863"/>
                </a:cubicBezTo>
                <a:cubicBezTo>
                  <a:pt x="316" y="865"/>
                  <a:pt x="318" y="867"/>
                  <a:pt x="321" y="868"/>
                </a:cubicBezTo>
                <a:cubicBezTo>
                  <a:pt x="322" y="868"/>
                  <a:pt x="322" y="868"/>
                  <a:pt x="322" y="868"/>
                </a:cubicBezTo>
                <a:cubicBezTo>
                  <a:pt x="323" y="868"/>
                  <a:pt x="323" y="868"/>
                  <a:pt x="323" y="868"/>
                </a:cubicBezTo>
                <a:cubicBezTo>
                  <a:pt x="323" y="868"/>
                  <a:pt x="323" y="868"/>
                  <a:pt x="323" y="868"/>
                </a:cubicBezTo>
                <a:cubicBezTo>
                  <a:pt x="323" y="867"/>
                  <a:pt x="323" y="867"/>
                  <a:pt x="323" y="867"/>
                </a:cubicBezTo>
                <a:cubicBezTo>
                  <a:pt x="323" y="868"/>
                  <a:pt x="323" y="868"/>
                  <a:pt x="323" y="868"/>
                </a:cubicBezTo>
                <a:cubicBezTo>
                  <a:pt x="323" y="868"/>
                  <a:pt x="324" y="868"/>
                  <a:pt x="325" y="868"/>
                </a:cubicBezTo>
                <a:cubicBezTo>
                  <a:pt x="329" y="867"/>
                  <a:pt x="333" y="865"/>
                  <a:pt x="333" y="865"/>
                </a:cubicBezTo>
                <a:cubicBezTo>
                  <a:pt x="335" y="864"/>
                  <a:pt x="335" y="864"/>
                  <a:pt x="335" y="864"/>
                </a:cubicBezTo>
                <a:cubicBezTo>
                  <a:pt x="333" y="863"/>
                  <a:pt x="333" y="863"/>
                  <a:pt x="333" y="863"/>
                </a:cubicBezTo>
                <a:cubicBezTo>
                  <a:pt x="332" y="862"/>
                  <a:pt x="332" y="862"/>
                  <a:pt x="332" y="862"/>
                </a:cubicBezTo>
                <a:cubicBezTo>
                  <a:pt x="330" y="861"/>
                  <a:pt x="330" y="861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2"/>
                  <a:pt x="329" y="862"/>
                  <a:pt x="329" y="862"/>
                </a:cubicBezTo>
                <a:cubicBezTo>
                  <a:pt x="331" y="856"/>
                  <a:pt x="331" y="856"/>
                  <a:pt x="331" y="856"/>
                </a:cubicBezTo>
                <a:cubicBezTo>
                  <a:pt x="329" y="856"/>
                  <a:pt x="329" y="856"/>
                  <a:pt x="329" y="856"/>
                </a:cubicBezTo>
                <a:cubicBezTo>
                  <a:pt x="328" y="857"/>
                  <a:pt x="328" y="857"/>
                  <a:pt x="328" y="857"/>
                </a:cubicBezTo>
                <a:cubicBezTo>
                  <a:pt x="330" y="859"/>
                  <a:pt x="332" y="860"/>
                  <a:pt x="333" y="861"/>
                </a:cubicBezTo>
                <a:cubicBezTo>
                  <a:pt x="333" y="861"/>
                  <a:pt x="333" y="861"/>
                  <a:pt x="333" y="861"/>
                </a:cubicBezTo>
                <a:cubicBezTo>
                  <a:pt x="334" y="862"/>
                  <a:pt x="335" y="862"/>
                  <a:pt x="335" y="862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6" y="862"/>
                  <a:pt x="336" y="862"/>
                  <a:pt x="336" y="862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6" y="862"/>
                  <a:pt x="336" y="862"/>
                  <a:pt x="336" y="862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8" y="865"/>
                  <a:pt x="338" y="865"/>
                  <a:pt x="338" y="865"/>
                </a:cubicBezTo>
                <a:cubicBezTo>
                  <a:pt x="338" y="861"/>
                  <a:pt x="338" y="861"/>
                  <a:pt x="338" y="861"/>
                </a:cubicBezTo>
                <a:cubicBezTo>
                  <a:pt x="338" y="861"/>
                  <a:pt x="338" y="860"/>
                  <a:pt x="338" y="860"/>
                </a:cubicBezTo>
                <a:cubicBezTo>
                  <a:pt x="338" y="859"/>
                  <a:pt x="338" y="859"/>
                  <a:pt x="338" y="859"/>
                </a:cubicBezTo>
                <a:cubicBezTo>
                  <a:pt x="338" y="858"/>
                  <a:pt x="338" y="858"/>
                  <a:pt x="338" y="858"/>
                </a:cubicBezTo>
                <a:cubicBezTo>
                  <a:pt x="337" y="858"/>
                  <a:pt x="337" y="858"/>
                  <a:pt x="337" y="858"/>
                </a:cubicBezTo>
                <a:cubicBezTo>
                  <a:pt x="329" y="846"/>
                  <a:pt x="329" y="846"/>
                  <a:pt x="329" y="846"/>
                </a:cubicBezTo>
                <a:cubicBezTo>
                  <a:pt x="328" y="847"/>
                  <a:pt x="328" y="847"/>
                  <a:pt x="328" y="847"/>
                </a:cubicBezTo>
                <a:cubicBezTo>
                  <a:pt x="327" y="848"/>
                  <a:pt x="327" y="848"/>
                  <a:pt x="327" y="848"/>
                </a:cubicBezTo>
                <a:cubicBezTo>
                  <a:pt x="327" y="848"/>
                  <a:pt x="332" y="851"/>
                  <a:pt x="338" y="853"/>
                </a:cubicBezTo>
                <a:cubicBezTo>
                  <a:pt x="340" y="854"/>
                  <a:pt x="342" y="854"/>
                  <a:pt x="345" y="854"/>
                </a:cubicBezTo>
                <a:cubicBezTo>
                  <a:pt x="346" y="854"/>
                  <a:pt x="347" y="854"/>
                  <a:pt x="349" y="853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50" y="852"/>
                  <a:pt x="350" y="852"/>
                  <a:pt x="350" y="852"/>
                </a:cubicBezTo>
                <a:cubicBezTo>
                  <a:pt x="350" y="852"/>
                  <a:pt x="350" y="852"/>
                  <a:pt x="350" y="852"/>
                </a:cubicBezTo>
                <a:cubicBezTo>
                  <a:pt x="352" y="850"/>
                  <a:pt x="353" y="848"/>
                  <a:pt x="353" y="846"/>
                </a:cubicBezTo>
                <a:cubicBezTo>
                  <a:pt x="353" y="844"/>
                  <a:pt x="352" y="843"/>
                  <a:pt x="352" y="843"/>
                </a:cubicBezTo>
                <a:cubicBezTo>
                  <a:pt x="351" y="844"/>
                  <a:pt x="351" y="844"/>
                  <a:pt x="351" y="844"/>
                </a:cubicBezTo>
                <a:cubicBezTo>
                  <a:pt x="351" y="845"/>
                  <a:pt x="351" y="845"/>
                  <a:pt x="351" y="845"/>
                </a:cubicBezTo>
                <a:cubicBezTo>
                  <a:pt x="359" y="844"/>
                  <a:pt x="359" y="844"/>
                  <a:pt x="359" y="844"/>
                </a:cubicBezTo>
                <a:cubicBezTo>
                  <a:pt x="360" y="844"/>
                  <a:pt x="360" y="844"/>
                  <a:pt x="360" y="844"/>
                </a:cubicBezTo>
                <a:cubicBezTo>
                  <a:pt x="360" y="844"/>
                  <a:pt x="360" y="844"/>
                  <a:pt x="360" y="844"/>
                </a:cubicBezTo>
                <a:cubicBezTo>
                  <a:pt x="366" y="841"/>
                  <a:pt x="366" y="841"/>
                  <a:pt x="366" y="841"/>
                </a:cubicBezTo>
                <a:cubicBezTo>
                  <a:pt x="366" y="840"/>
                  <a:pt x="366" y="840"/>
                  <a:pt x="366" y="840"/>
                </a:cubicBezTo>
                <a:cubicBezTo>
                  <a:pt x="366" y="841"/>
                  <a:pt x="366" y="841"/>
                  <a:pt x="366" y="841"/>
                </a:cubicBezTo>
                <a:cubicBezTo>
                  <a:pt x="374" y="841"/>
                  <a:pt x="374" y="841"/>
                  <a:pt x="374" y="841"/>
                </a:cubicBezTo>
                <a:cubicBezTo>
                  <a:pt x="375" y="841"/>
                  <a:pt x="375" y="841"/>
                  <a:pt x="375" y="841"/>
                </a:cubicBezTo>
                <a:cubicBezTo>
                  <a:pt x="375" y="841"/>
                  <a:pt x="375" y="841"/>
                  <a:pt x="375" y="841"/>
                </a:cubicBezTo>
                <a:cubicBezTo>
                  <a:pt x="381" y="833"/>
                  <a:pt x="381" y="833"/>
                  <a:pt x="381" y="833"/>
                </a:cubicBezTo>
                <a:cubicBezTo>
                  <a:pt x="379" y="832"/>
                  <a:pt x="379" y="832"/>
                  <a:pt x="379" y="832"/>
                </a:cubicBezTo>
                <a:cubicBezTo>
                  <a:pt x="379" y="833"/>
                  <a:pt x="379" y="833"/>
                  <a:pt x="379" y="833"/>
                </a:cubicBezTo>
                <a:cubicBezTo>
                  <a:pt x="393" y="835"/>
                  <a:pt x="393" y="835"/>
                  <a:pt x="393" y="835"/>
                </a:cubicBezTo>
                <a:cubicBezTo>
                  <a:pt x="393" y="835"/>
                  <a:pt x="393" y="835"/>
                  <a:pt x="393" y="835"/>
                </a:cubicBezTo>
                <a:cubicBezTo>
                  <a:pt x="394" y="834"/>
                  <a:pt x="394" y="834"/>
                  <a:pt x="394" y="834"/>
                </a:cubicBezTo>
                <a:cubicBezTo>
                  <a:pt x="399" y="832"/>
                  <a:pt x="402" y="830"/>
                  <a:pt x="404" y="829"/>
                </a:cubicBezTo>
                <a:cubicBezTo>
                  <a:pt x="406" y="829"/>
                  <a:pt x="407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6"/>
                  <a:pt x="408" y="826"/>
                  <a:pt x="408" y="826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6"/>
                  <a:pt x="408" y="826"/>
                  <a:pt x="408" y="826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9" y="827"/>
                  <a:pt x="409" y="827"/>
                  <a:pt x="409" y="827"/>
                </a:cubicBezTo>
                <a:cubicBezTo>
                  <a:pt x="409" y="826"/>
                  <a:pt x="409" y="826"/>
                  <a:pt x="409" y="826"/>
                </a:cubicBezTo>
                <a:cubicBezTo>
                  <a:pt x="409" y="825"/>
                  <a:pt x="409" y="825"/>
                  <a:pt x="409" y="825"/>
                </a:cubicBezTo>
                <a:cubicBezTo>
                  <a:pt x="408" y="825"/>
                  <a:pt x="408" y="825"/>
                  <a:pt x="408" y="825"/>
                </a:cubicBezTo>
                <a:cubicBezTo>
                  <a:pt x="409" y="826"/>
                  <a:pt x="409" y="826"/>
                  <a:pt x="409" y="826"/>
                </a:cubicBezTo>
                <a:cubicBezTo>
                  <a:pt x="415" y="815"/>
                  <a:pt x="417" y="809"/>
                  <a:pt x="419" y="807"/>
                </a:cubicBezTo>
                <a:cubicBezTo>
                  <a:pt x="420" y="804"/>
                  <a:pt x="420" y="804"/>
                  <a:pt x="420" y="804"/>
                </a:cubicBezTo>
                <a:cubicBezTo>
                  <a:pt x="419" y="803"/>
                  <a:pt x="419" y="803"/>
                  <a:pt x="419" y="803"/>
                </a:cubicBezTo>
                <a:cubicBezTo>
                  <a:pt x="420" y="804"/>
                  <a:pt x="420" y="804"/>
                  <a:pt x="420" y="804"/>
                </a:cubicBezTo>
                <a:cubicBezTo>
                  <a:pt x="427" y="794"/>
                  <a:pt x="431" y="789"/>
                  <a:pt x="433" y="787"/>
                </a:cubicBezTo>
                <a:cubicBezTo>
                  <a:pt x="435" y="784"/>
                  <a:pt x="435" y="784"/>
                  <a:pt x="435" y="784"/>
                </a:cubicBezTo>
                <a:cubicBezTo>
                  <a:pt x="434" y="783"/>
                  <a:pt x="434" y="783"/>
                  <a:pt x="434" y="783"/>
                </a:cubicBezTo>
                <a:cubicBezTo>
                  <a:pt x="434" y="784"/>
                  <a:pt x="434" y="784"/>
                  <a:pt x="434" y="784"/>
                </a:cubicBezTo>
                <a:cubicBezTo>
                  <a:pt x="440" y="780"/>
                  <a:pt x="440" y="780"/>
                  <a:pt x="440" y="780"/>
                </a:cubicBezTo>
                <a:cubicBezTo>
                  <a:pt x="440" y="780"/>
                  <a:pt x="440" y="780"/>
                  <a:pt x="440" y="780"/>
                </a:cubicBezTo>
                <a:cubicBezTo>
                  <a:pt x="440" y="779"/>
                  <a:pt x="440" y="779"/>
                  <a:pt x="440" y="779"/>
                </a:cubicBezTo>
                <a:cubicBezTo>
                  <a:pt x="442" y="767"/>
                  <a:pt x="442" y="767"/>
                  <a:pt x="442" y="767"/>
                </a:cubicBezTo>
                <a:cubicBezTo>
                  <a:pt x="440" y="767"/>
                  <a:pt x="440" y="767"/>
                  <a:pt x="440" y="767"/>
                </a:cubicBezTo>
                <a:cubicBezTo>
                  <a:pt x="441" y="768"/>
                  <a:pt x="441" y="768"/>
                  <a:pt x="441" y="768"/>
                </a:cubicBezTo>
                <a:cubicBezTo>
                  <a:pt x="459" y="749"/>
                  <a:pt x="459" y="749"/>
                  <a:pt x="459" y="749"/>
                </a:cubicBezTo>
                <a:cubicBezTo>
                  <a:pt x="459" y="749"/>
                  <a:pt x="459" y="749"/>
                  <a:pt x="459" y="749"/>
                </a:cubicBezTo>
                <a:cubicBezTo>
                  <a:pt x="459" y="749"/>
                  <a:pt x="459" y="749"/>
                  <a:pt x="459" y="749"/>
                </a:cubicBezTo>
                <a:cubicBezTo>
                  <a:pt x="459" y="749"/>
                  <a:pt x="461" y="744"/>
                  <a:pt x="463" y="739"/>
                </a:cubicBezTo>
                <a:cubicBezTo>
                  <a:pt x="465" y="733"/>
                  <a:pt x="468" y="727"/>
                  <a:pt x="470" y="723"/>
                </a:cubicBezTo>
                <a:cubicBezTo>
                  <a:pt x="469" y="722"/>
                  <a:pt x="469" y="722"/>
                  <a:pt x="469" y="722"/>
                </a:cubicBezTo>
                <a:cubicBezTo>
                  <a:pt x="470" y="723"/>
                  <a:pt x="470" y="723"/>
                  <a:pt x="470" y="723"/>
                </a:cubicBezTo>
                <a:cubicBezTo>
                  <a:pt x="472" y="720"/>
                  <a:pt x="476" y="711"/>
                  <a:pt x="480" y="702"/>
                </a:cubicBezTo>
                <a:cubicBezTo>
                  <a:pt x="483" y="692"/>
                  <a:pt x="487" y="682"/>
                  <a:pt x="489" y="674"/>
                </a:cubicBezTo>
                <a:cubicBezTo>
                  <a:pt x="489" y="674"/>
                  <a:pt x="489" y="674"/>
                  <a:pt x="489" y="674"/>
                </a:cubicBezTo>
                <a:cubicBezTo>
                  <a:pt x="489" y="674"/>
                  <a:pt x="489" y="674"/>
                  <a:pt x="489" y="674"/>
                </a:cubicBezTo>
                <a:cubicBezTo>
                  <a:pt x="491" y="666"/>
                  <a:pt x="495" y="658"/>
                  <a:pt x="499" y="652"/>
                </a:cubicBezTo>
                <a:cubicBezTo>
                  <a:pt x="500" y="648"/>
                  <a:pt x="502" y="646"/>
                  <a:pt x="503" y="644"/>
                </a:cubicBezTo>
                <a:cubicBezTo>
                  <a:pt x="504" y="643"/>
                  <a:pt x="504" y="642"/>
                  <a:pt x="505" y="642"/>
                </a:cubicBezTo>
                <a:cubicBezTo>
                  <a:pt x="505" y="641"/>
                  <a:pt x="505" y="641"/>
                  <a:pt x="505" y="641"/>
                </a:cubicBezTo>
                <a:cubicBezTo>
                  <a:pt x="505" y="641"/>
                  <a:pt x="505" y="641"/>
                  <a:pt x="505" y="641"/>
                </a:cubicBezTo>
                <a:cubicBezTo>
                  <a:pt x="505" y="641"/>
                  <a:pt x="505" y="641"/>
                  <a:pt x="505" y="641"/>
                </a:cubicBezTo>
                <a:cubicBezTo>
                  <a:pt x="505" y="641"/>
                  <a:pt x="508" y="635"/>
                  <a:pt x="509" y="630"/>
                </a:cubicBezTo>
                <a:cubicBezTo>
                  <a:pt x="508" y="629"/>
                  <a:pt x="508" y="629"/>
                  <a:pt x="508" y="629"/>
                </a:cubicBezTo>
                <a:cubicBezTo>
                  <a:pt x="509" y="630"/>
                  <a:pt x="509" y="630"/>
                  <a:pt x="509" y="630"/>
                </a:cubicBezTo>
                <a:cubicBezTo>
                  <a:pt x="510" y="629"/>
                  <a:pt x="510" y="628"/>
                  <a:pt x="510" y="626"/>
                </a:cubicBezTo>
                <a:cubicBezTo>
                  <a:pt x="513" y="616"/>
                  <a:pt x="515" y="591"/>
                  <a:pt x="515" y="583"/>
                </a:cubicBezTo>
                <a:cubicBezTo>
                  <a:pt x="515" y="583"/>
                  <a:pt x="515" y="583"/>
                  <a:pt x="515" y="583"/>
                </a:cubicBezTo>
                <a:cubicBezTo>
                  <a:pt x="515" y="583"/>
                  <a:pt x="515" y="583"/>
                  <a:pt x="515" y="583"/>
                </a:cubicBezTo>
                <a:cubicBezTo>
                  <a:pt x="514" y="581"/>
                  <a:pt x="513" y="579"/>
                  <a:pt x="512" y="578"/>
                </a:cubicBezTo>
                <a:cubicBezTo>
                  <a:pt x="510" y="577"/>
                  <a:pt x="508" y="576"/>
                  <a:pt x="506" y="575"/>
                </a:cubicBezTo>
                <a:cubicBezTo>
                  <a:pt x="506" y="577"/>
                  <a:pt x="506" y="577"/>
                  <a:pt x="506" y="577"/>
                </a:cubicBezTo>
                <a:cubicBezTo>
                  <a:pt x="505" y="578"/>
                  <a:pt x="505" y="578"/>
                  <a:pt x="505" y="578"/>
                </a:cubicBezTo>
                <a:cubicBezTo>
                  <a:pt x="507" y="579"/>
                  <a:pt x="509" y="579"/>
                  <a:pt x="510" y="580"/>
                </a:cubicBezTo>
                <a:cubicBezTo>
                  <a:pt x="511" y="581"/>
                  <a:pt x="512" y="582"/>
                  <a:pt x="512" y="584"/>
                </a:cubicBezTo>
                <a:cubicBezTo>
                  <a:pt x="513" y="583"/>
                  <a:pt x="513" y="583"/>
                  <a:pt x="513" y="583"/>
                </a:cubicBezTo>
                <a:cubicBezTo>
                  <a:pt x="512" y="583"/>
                  <a:pt x="512" y="583"/>
                  <a:pt x="512" y="583"/>
                </a:cubicBezTo>
                <a:cubicBezTo>
                  <a:pt x="512" y="587"/>
                  <a:pt x="511" y="597"/>
                  <a:pt x="510" y="607"/>
                </a:cubicBezTo>
                <a:cubicBezTo>
                  <a:pt x="510" y="612"/>
                  <a:pt x="509" y="617"/>
                  <a:pt x="508" y="621"/>
                </a:cubicBezTo>
                <a:cubicBezTo>
                  <a:pt x="508" y="623"/>
                  <a:pt x="508" y="624"/>
                  <a:pt x="507" y="626"/>
                </a:cubicBezTo>
                <a:cubicBezTo>
                  <a:pt x="507" y="627"/>
                  <a:pt x="507" y="628"/>
                  <a:pt x="507" y="629"/>
                </a:cubicBezTo>
                <a:cubicBezTo>
                  <a:pt x="507" y="629"/>
                  <a:pt x="507" y="629"/>
                  <a:pt x="507" y="629"/>
                </a:cubicBezTo>
                <a:cubicBezTo>
                  <a:pt x="506" y="629"/>
                  <a:pt x="506" y="629"/>
                  <a:pt x="506" y="629"/>
                </a:cubicBezTo>
                <a:cubicBezTo>
                  <a:pt x="506" y="631"/>
                  <a:pt x="505" y="634"/>
                  <a:pt x="504" y="636"/>
                </a:cubicBezTo>
                <a:cubicBezTo>
                  <a:pt x="504" y="637"/>
                  <a:pt x="503" y="638"/>
                  <a:pt x="503" y="638"/>
                </a:cubicBezTo>
                <a:cubicBezTo>
                  <a:pt x="503" y="639"/>
                  <a:pt x="503" y="639"/>
                  <a:pt x="503" y="639"/>
                </a:cubicBezTo>
                <a:cubicBezTo>
                  <a:pt x="504" y="640"/>
                  <a:pt x="504" y="640"/>
                  <a:pt x="504" y="640"/>
                </a:cubicBezTo>
                <a:cubicBezTo>
                  <a:pt x="503" y="639"/>
                  <a:pt x="503" y="639"/>
                  <a:pt x="503" y="639"/>
                </a:cubicBezTo>
                <a:cubicBezTo>
                  <a:pt x="503" y="639"/>
                  <a:pt x="490" y="657"/>
                  <a:pt x="486" y="673"/>
                </a:cubicBezTo>
                <a:cubicBezTo>
                  <a:pt x="488" y="674"/>
                  <a:pt x="488" y="674"/>
                  <a:pt x="488" y="674"/>
                </a:cubicBezTo>
                <a:cubicBezTo>
                  <a:pt x="486" y="673"/>
                  <a:pt x="486" y="673"/>
                  <a:pt x="486" y="673"/>
                </a:cubicBezTo>
                <a:cubicBezTo>
                  <a:pt x="484" y="681"/>
                  <a:pt x="480" y="691"/>
                  <a:pt x="477" y="701"/>
                </a:cubicBezTo>
                <a:cubicBezTo>
                  <a:pt x="473" y="710"/>
                  <a:pt x="469" y="718"/>
                  <a:pt x="467" y="722"/>
                </a:cubicBezTo>
                <a:cubicBezTo>
                  <a:pt x="467" y="722"/>
                  <a:pt x="467" y="722"/>
                  <a:pt x="467" y="722"/>
                </a:cubicBezTo>
                <a:cubicBezTo>
                  <a:pt x="467" y="722"/>
                  <a:pt x="467" y="722"/>
                  <a:pt x="467" y="722"/>
                </a:cubicBezTo>
                <a:cubicBezTo>
                  <a:pt x="463" y="730"/>
                  <a:pt x="456" y="747"/>
                  <a:pt x="456" y="747"/>
                </a:cubicBezTo>
                <a:cubicBezTo>
                  <a:pt x="458" y="748"/>
                  <a:pt x="458" y="748"/>
                  <a:pt x="458" y="748"/>
                </a:cubicBezTo>
                <a:cubicBezTo>
                  <a:pt x="457" y="747"/>
                  <a:pt x="457" y="747"/>
                  <a:pt x="457" y="747"/>
                </a:cubicBezTo>
                <a:cubicBezTo>
                  <a:pt x="457" y="747"/>
                  <a:pt x="457" y="747"/>
                  <a:pt x="439" y="766"/>
                </a:cubicBezTo>
                <a:cubicBezTo>
                  <a:pt x="439" y="766"/>
                  <a:pt x="439" y="766"/>
                  <a:pt x="439" y="766"/>
                </a:cubicBezTo>
                <a:cubicBezTo>
                  <a:pt x="439" y="767"/>
                  <a:pt x="439" y="767"/>
                  <a:pt x="439" y="767"/>
                </a:cubicBezTo>
                <a:cubicBezTo>
                  <a:pt x="439" y="767"/>
                  <a:pt x="439" y="767"/>
                  <a:pt x="437" y="779"/>
                </a:cubicBezTo>
                <a:cubicBezTo>
                  <a:pt x="439" y="779"/>
                  <a:pt x="439" y="779"/>
                  <a:pt x="439" y="779"/>
                </a:cubicBezTo>
                <a:cubicBezTo>
                  <a:pt x="438" y="778"/>
                  <a:pt x="438" y="778"/>
                  <a:pt x="438" y="778"/>
                </a:cubicBezTo>
                <a:cubicBezTo>
                  <a:pt x="438" y="778"/>
                  <a:pt x="438" y="778"/>
                  <a:pt x="433" y="782"/>
                </a:cubicBezTo>
                <a:cubicBezTo>
                  <a:pt x="432" y="782"/>
                  <a:pt x="432" y="782"/>
                  <a:pt x="432" y="782"/>
                </a:cubicBezTo>
                <a:cubicBezTo>
                  <a:pt x="432" y="782"/>
                  <a:pt x="432" y="782"/>
                  <a:pt x="432" y="782"/>
                </a:cubicBezTo>
                <a:cubicBezTo>
                  <a:pt x="432" y="782"/>
                  <a:pt x="432" y="782"/>
                  <a:pt x="417" y="802"/>
                </a:cubicBezTo>
                <a:cubicBezTo>
                  <a:pt x="417" y="803"/>
                  <a:pt x="417" y="803"/>
                  <a:pt x="417" y="803"/>
                </a:cubicBezTo>
                <a:cubicBezTo>
                  <a:pt x="417" y="803"/>
                  <a:pt x="417" y="803"/>
                  <a:pt x="417" y="803"/>
                </a:cubicBezTo>
                <a:cubicBezTo>
                  <a:pt x="417" y="803"/>
                  <a:pt x="417" y="803"/>
                  <a:pt x="416" y="805"/>
                </a:cubicBezTo>
                <a:cubicBezTo>
                  <a:pt x="415" y="808"/>
                  <a:pt x="412" y="813"/>
                  <a:pt x="406" y="824"/>
                </a:cubicBezTo>
                <a:cubicBezTo>
                  <a:pt x="406" y="825"/>
                  <a:pt x="406" y="825"/>
                  <a:pt x="406" y="825"/>
                </a:cubicBezTo>
                <a:cubicBezTo>
                  <a:pt x="406" y="825"/>
                  <a:pt x="406" y="825"/>
                  <a:pt x="406" y="825"/>
                </a:cubicBezTo>
                <a:cubicBezTo>
                  <a:pt x="406" y="825"/>
                  <a:pt x="406" y="825"/>
                  <a:pt x="406" y="826"/>
                </a:cubicBezTo>
                <a:cubicBezTo>
                  <a:pt x="408" y="826"/>
                  <a:pt x="408" y="826"/>
                  <a:pt x="408" y="826"/>
                </a:cubicBezTo>
                <a:cubicBezTo>
                  <a:pt x="407" y="825"/>
                  <a:pt x="407" y="825"/>
                  <a:pt x="407" y="825"/>
                </a:cubicBezTo>
                <a:cubicBezTo>
                  <a:pt x="407" y="825"/>
                  <a:pt x="407" y="825"/>
                  <a:pt x="407" y="825"/>
                </a:cubicBezTo>
                <a:cubicBezTo>
                  <a:pt x="407" y="825"/>
                  <a:pt x="407" y="825"/>
                  <a:pt x="403" y="827"/>
                </a:cubicBezTo>
                <a:cubicBezTo>
                  <a:pt x="401" y="828"/>
                  <a:pt x="398" y="829"/>
                  <a:pt x="392" y="832"/>
                </a:cubicBezTo>
                <a:cubicBezTo>
                  <a:pt x="393" y="833"/>
                  <a:pt x="393" y="833"/>
                  <a:pt x="393" y="833"/>
                </a:cubicBezTo>
                <a:cubicBezTo>
                  <a:pt x="393" y="832"/>
                  <a:pt x="393" y="832"/>
                  <a:pt x="393" y="832"/>
                </a:cubicBezTo>
                <a:cubicBezTo>
                  <a:pt x="393" y="832"/>
                  <a:pt x="393" y="832"/>
                  <a:pt x="380" y="830"/>
                </a:cubicBezTo>
                <a:cubicBezTo>
                  <a:pt x="379" y="830"/>
                  <a:pt x="379" y="830"/>
                  <a:pt x="379" y="830"/>
                </a:cubicBezTo>
                <a:cubicBezTo>
                  <a:pt x="378" y="831"/>
                  <a:pt x="378" y="831"/>
                  <a:pt x="378" y="831"/>
                </a:cubicBezTo>
                <a:cubicBezTo>
                  <a:pt x="378" y="831"/>
                  <a:pt x="378" y="831"/>
                  <a:pt x="377" y="832"/>
                </a:cubicBezTo>
                <a:cubicBezTo>
                  <a:pt x="377" y="833"/>
                  <a:pt x="375" y="835"/>
                  <a:pt x="373" y="839"/>
                </a:cubicBezTo>
                <a:cubicBezTo>
                  <a:pt x="374" y="840"/>
                  <a:pt x="374" y="840"/>
                  <a:pt x="374" y="840"/>
                </a:cubicBezTo>
                <a:cubicBezTo>
                  <a:pt x="374" y="838"/>
                  <a:pt x="374" y="838"/>
                  <a:pt x="374" y="838"/>
                </a:cubicBezTo>
                <a:cubicBezTo>
                  <a:pt x="374" y="838"/>
                  <a:pt x="374" y="838"/>
                  <a:pt x="366" y="838"/>
                </a:cubicBezTo>
                <a:cubicBezTo>
                  <a:pt x="366" y="838"/>
                  <a:pt x="366" y="838"/>
                  <a:pt x="366" y="838"/>
                </a:cubicBezTo>
                <a:cubicBezTo>
                  <a:pt x="365" y="838"/>
                  <a:pt x="365" y="838"/>
                  <a:pt x="365" y="838"/>
                </a:cubicBezTo>
                <a:cubicBezTo>
                  <a:pt x="365" y="838"/>
                  <a:pt x="365" y="838"/>
                  <a:pt x="359" y="841"/>
                </a:cubicBezTo>
                <a:cubicBezTo>
                  <a:pt x="359" y="842"/>
                  <a:pt x="359" y="842"/>
                  <a:pt x="359" y="842"/>
                </a:cubicBezTo>
                <a:cubicBezTo>
                  <a:pt x="359" y="841"/>
                  <a:pt x="359" y="841"/>
                  <a:pt x="359" y="841"/>
                </a:cubicBezTo>
                <a:cubicBezTo>
                  <a:pt x="359" y="841"/>
                  <a:pt x="359" y="841"/>
                  <a:pt x="351" y="842"/>
                </a:cubicBezTo>
                <a:cubicBezTo>
                  <a:pt x="349" y="843"/>
                  <a:pt x="349" y="843"/>
                  <a:pt x="349" y="843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4"/>
                  <a:pt x="350" y="844"/>
                  <a:pt x="350" y="844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4"/>
                  <a:pt x="350" y="844"/>
                  <a:pt x="350" y="844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5"/>
                  <a:pt x="350" y="845"/>
                  <a:pt x="350" y="846"/>
                </a:cubicBezTo>
                <a:cubicBezTo>
                  <a:pt x="350" y="847"/>
                  <a:pt x="350" y="848"/>
                  <a:pt x="348" y="850"/>
                </a:cubicBezTo>
                <a:cubicBezTo>
                  <a:pt x="348" y="850"/>
                  <a:pt x="348" y="850"/>
                  <a:pt x="348" y="850"/>
                </a:cubicBezTo>
                <a:cubicBezTo>
                  <a:pt x="347" y="851"/>
                  <a:pt x="347" y="851"/>
                  <a:pt x="347" y="851"/>
                </a:cubicBezTo>
                <a:cubicBezTo>
                  <a:pt x="348" y="852"/>
                  <a:pt x="348" y="852"/>
                  <a:pt x="348" y="852"/>
                </a:cubicBezTo>
                <a:cubicBezTo>
                  <a:pt x="348" y="851"/>
                  <a:pt x="348" y="851"/>
                  <a:pt x="348" y="851"/>
                </a:cubicBezTo>
                <a:cubicBezTo>
                  <a:pt x="347" y="851"/>
                  <a:pt x="346" y="851"/>
                  <a:pt x="345" y="851"/>
                </a:cubicBezTo>
                <a:cubicBezTo>
                  <a:pt x="343" y="851"/>
                  <a:pt x="341" y="851"/>
                  <a:pt x="339" y="850"/>
                </a:cubicBezTo>
                <a:cubicBezTo>
                  <a:pt x="336" y="849"/>
                  <a:pt x="334" y="848"/>
                  <a:pt x="332" y="847"/>
                </a:cubicBezTo>
                <a:cubicBezTo>
                  <a:pt x="331" y="847"/>
                  <a:pt x="330" y="846"/>
                  <a:pt x="330" y="846"/>
                </a:cubicBezTo>
                <a:cubicBezTo>
                  <a:pt x="329" y="845"/>
                  <a:pt x="329" y="845"/>
                  <a:pt x="329" y="845"/>
                </a:cubicBezTo>
                <a:cubicBezTo>
                  <a:pt x="329" y="845"/>
                  <a:pt x="329" y="845"/>
                  <a:pt x="329" y="845"/>
                </a:cubicBezTo>
                <a:cubicBezTo>
                  <a:pt x="323" y="841"/>
                  <a:pt x="323" y="841"/>
                  <a:pt x="323" y="841"/>
                </a:cubicBezTo>
                <a:cubicBezTo>
                  <a:pt x="327" y="847"/>
                  <a:pt x="327" y="847"/>
                  <a:pt x="327" y="847"/>
                </a:cubicBezTo>
                <a:cubicBezTo>
                  <a:pt x="327" y="847"/>
                  <a:pt x="327" y="847"/>
                  <a:pt x="335" y="860"/>
                </a:cubicBezTo>
                <a:cubicBezTo>
                  <a:pt x="336" y="859"/>
                  <a:pt x="336" y="859"/>
                  <a:pt x="336" y="859"/>
                </a:cubicBezTo>
                <a:cubicBezTo>
                  <a:pt x="335" y="859"/>
                  <a:pt x="335" y="859"/>
                  <a:pt x="335" y="859"/>
                </a:cubicBezTo>
                <a:cubicBezTo>
                  <a:pt x="335" y="859"/>
                  <a:pt x="335" y="859"/>
                  <a:pt x="335" y="860"/>
                </a:cubicBezTo>
                <a:cubicBezTo>
                  <a:pt x="335" y="860"/>
                  <a:pt x="335" y="861"/>
                  <a:pt x="335" y="861"/>
                </a:cubicBezTo>
                <a:cubicBezTo>
                  <a:pt x="336" y="861"/>
                  <a:pt x="336" y="861"/>
                  <a:pt x="336" y="861"/>
                </a:cubicBezTo>
                <a:cubicBezTo>
                  <a:pt x="337" y="860"/>
                  <a:pt x="337" y="860"/>
                  <a:pt x="337" y="860"/>
                </a:cubicBezTo>
                <a:cubicBezTo>
                  <a:pt x="337" y="860"/>
                  <a:pt x="337" y="860"/>
                  <a:pt x="335" y="858"/>
                </a:cubicBezTo>
                <a:cubicBezTo>
                  <a:pt x="335" y="858"/>
                  <a:pt x="335" y="858"/>
                  <a:pt x="335" y="858"/>
                </a:cubicBezTo>
                <a:cubicBezTo>
                  <a:pt x="334" y="858"/>
                  <a:pt x="332" y="856"/>
                  <a:pt x="330" y="855"/>
                </a:cubicBezTo>
                <a:cubicBezTo>
                  <a:pt x="328" y="853"/>
                  <a:pt x="328" y="853"/>
                  <a:pt x="328" y="853"/>
                </a:cubicBezTo>
                <a:cubicBezTo>
                  <a:pt x="328" y="856"/>
                  <a:pt x="328" y="856"/>
                  <a:pt x="328" y="856"/>
                </a:cubicBezTo>
                <a:cubicBezTo>
                  <a:pt x="328" y="856"/>
                  <a:pt x="328" y="856"/>
                  <a:pt x="327" y="861"/>
                </a:cubicBezTo>
                <a:cubicBezTo>
                  <a:pt x="326" y="862"/>
                  <a:pt x="326" y="862"/>
                  <a:pt x="326" y="862"/>
                </a:cubicBezTo>
                <a:cubicBezTo>
                  <a:pt x="327" y="863"/>
                  <a:pt x="327" y="863"/>
                  <a:pt x="327" y="863"/>
                </a:cubicBezTo>
                <a:cubicBezTo>
                  <a:pt x="327" y="863"/>
                  <a:pt x="327" y="863"/>
                  <a:pt x="327" y="863"/>
                </a:cubicBezTo>
                <a:cubicBezTo>
                  <a:pt x="327" y="863"/>
                  <a:pt x="327" y="863"/>
                  <a:pt x="330" y="864"/>
                </a:cubicBezTo>
                <a:cubicBezTo>
                  <a:pt x="330" y="865"/>
                  <a:pt x="331" y="865"/>
                  <a:pt x="331" y="865"/>
                </a:cubicBezTo>
                <a:cubicBezTo>
                  <a:pt x="332" y="864"/>
                  <a:pt x="332" y="864"/>
                  <a:pt x="332" y="864"/>
                </a:cubicBezTo>
                <a:cubicBezTo>
                  <a:pt x="331" y="863"/>
                  <a:pt x="331" y="863"/>
                  <a:pt x="331" y="863"/>
                </a:cubicBezTo>
                <a:cubicBezTo>
                  <a:pt x="331" y="863"/>
                  <a:pt x="331" y="863"/>
                  <a:pt x="331" y="863"/>
                </a:cubicBezTo>
                <a:cubicBezTo>
                  <a:pt x="330" y="864"/>
                  <a:pt x="327" y="865"/>
                  <a:pt x="324" y="865"/>
                </a:cubicBezTo>
                <a:cubicBezTo>
                  <a:pt x="324" y="865"/>
                  <a:pt x="323" y="865"/>
                  <a:pt x="323" y="865"/>
                </a:cubicBezTo>
                <a:cubicBezTo>
                  <a:pt x="323" y="865"/>
                  <a:pt x="323" y="865"/>
                  <a:pt x="323" y="865"/>
                </a:cubicBezTo>
                <a:cubicBezTo>
                  <a:pt x="323" y="865"/>
                  <a:pt x="323" y="865"/>
                  <a:pt x="323" y="865"/>
                </a:cubicBezTo>
                <a:cubicBezTo>
                  <a:pt x="323" y="867"/>
                  <a:pt x="323" y="867"/>
                  <a:pt x="323" y="867"/>
                </a:cubicBezTo>
                <a:cubicBezTo>
                  <a:pt x="323" y="865"/>
                  <a:pt x="323" y="865"/>
                  <a:pt x="323" y="865"/>
                </a:cubicBezTo>
                <a:cubicBezTo>
                  <a:pt x="322" y="865"/>
                  <a:pt x="322" y="865"/>
                  <a:pt x="322" y="865"/>
                </a:cubicBezTo>
                <a:cubicBezTo>
                  <a:pt x="320" y="865"/>
                  <a:pt x="319" y="863"/>
                  <a:pt x="318" y="861"/>
                </a:cubicBezTo>
                <a:cubicBezTo>
                  <a:pt x="317" y="861"/>
                  <a:pt x="317" y="860"/>
                  <a:pt x="316" y="859"/>
                </a:cubicBezTo>
                <a:cubicBezTo>
                  <a:pt x="316" y="858"/>
                  <a:pt x="316" y="858"/>
                  <a:pt x="316" y="858"/>
                </a:cubicBezTo>
                <a:cubicBezTo>
                  <a:pt x="316" y="858"/>
                  <a:pt x="316" y="858"/>
                  <a:pt x="316" y="858"/>
                </a:cubicBezTo>
                <a:cubicBezTo>
                  <a:pt x="313" y="850"/>
                  <a:pt x="313" y="850"/>
                  <a:pt x="313" y="850"/>
                </a:cubicBezTo>
                <a:cubicBezTo>
                  <a:pt x="313" y="859"/>
                  <a:pt x="313" y="859"/>
                  <a:pt x="313" y="859"/>
                </a:cubicBezTo>
                <a:cubicBezTo>
                  <a:pt x="313" y="859"/>
                  <a:pt x="313" y="859"/>
                  <a:pt x="313" y="868"/>
                </a:cubicBezTo>
                <a:cubicBezTo>
                  <a:pt x="314" y="868"/>
                  <a:pt x="314" y="868"/>
                  <a:pt x="314" y="868"/>
                </a:cubicBezTo>
                <a:cubicBezTo>
                  <a:pt x="314" y="867"/>
                  <a:pt x="314" y="867"/>
                  <a:pt x="314" y="867"/>
                </a:cubicBezTo>
                <a:cubicBezTo>
                  <a:pt x="314" y="867"/>
                  <a:pt x="314" y="867"/>
                  <a:pt x="296" y="875"/>
                </a:cubicBezTo>
                <a:cubicBezTo>
                  <a:pt x="296" y="875"/>
                  <a:pt x="296" y="875"/>
                  <a:pt x="296" y="875"/>
                </a:cubicBezTo>
                <a:cubicBezTo>
                  <a:pt x="295" y="876"/>
                  <a:pt x="295" y="876"/>
                  <a:pt x="295" y="876"/>
                </a:cubicBezTo>
                <a:cubicBezTo>
                  <a:pt x="295" y="876"/>
                  <a:pt x="295" y="876"/>
                  <a:pt x="294" y="880"/>
                </a:cubicBezTo>
                <a:cubicBezTo>
                  <a:pt x="296" y="880"/>
                  <a:pt x="296" y="880"/>
                  <a:pt x="296" y="880"/>
                </a:cubicBezTo>
                <a:cubicBezTo>
                  <a:pt x="295" y="879"/>
                  <a:pt x="295" y="879"/>
                  <a:pt x="295" y="879"/>
                </a:cubicBezTo>
                <a:cubicBezTo>
                  <a:pt x="295" y="879"/>
                  <a:pt x="295" y="879"/>
                  <a:pt x="275" y="888"/>
                </a:cubicBezTo>
                <a:cubicBezTo>
                  <a:pt x="274" y="889"/>
                  <a:pt x="274" y="889"/>
                  <a:pt x="274" y="889"/>
                </a:cubicBezTo>
                <a:cubicBezTo>
                  <a:pt x="274" y="890"/>
                  <a:pt x="274" y="890"/>
                  <a:pt x="274" y="890"/>
                </a:cubicBezTo>
                <a:cubicBezTo>
                  <a:pt x="274" y="890"/>
                  <a:pt x="274" y="890"/>
                  <a:pt x="274" y="901"/>
                </a:cubicBezTo>
                <a:cubicBezTo>
                  <a:pt x="275" y="901"/>
                  <a:pt x="275" y="901"/>
                  <a:pt x="275" y="901"/>
                </a:cubicBezTo>
                <a:cubicBezTo>
                  <a:pt x="274" y="899"/>
                  <a:pt x="274" y="899"/>
                  <a:pt x="274" y="899"/>
                </a:cubicBezTo>
                <a:cubicBezTo>
                  <a:pt x="274" y="899"/>
                  <a:pt x="274" y="899"/>
                  <a:pt x="272" y="901"/>
                </a:cubicBezTo>
                <a:cubicBezTo>
                  <a:pt x="271" y="901"/>
                  <a:pt x="271" y="901"/>
                  <a:pt x="271" y="901"/>
                </a:cubicBezTo>
                <a:cubicBezTo>
                  <a:pt x="272" y="901"/>
                  <a:pt x="272" y="901"/>
                  <a:pt x="272" y="901"/>
                </a:cubicBezTo>
                <a:cubicBezTo>
                  <a:pt x="271" y="901"/>
                  <a:pt x="271" y="902"/>
                  <a:pt x="270" y="902"/>
                </a:cubicBezTo>
                <a:cubicBezTo>
                  <a:pt x="271" y="903"/>
                  <a:pt x="271" y="903"/>
                  <a:pt x="271" y="903"/>
                </a:cubicBezTo>
                <a:cubicBezTo>
                  <a:pt x="273" y="903"/>
                  <a:pt x="273" y="903"/>
                  <a:pt x="273" y="903"/>
                </a:cubicBezTo>
                <a:cubicBezTo>
                  <a:pt x="273" y="903"/>
                  <a:pt x="273" y="903"/>
                  <a:pt x="272" y="901"/>
                </a:cubicBezTo>
                <a:cubicBezTo>
                  <a:pt x="272" y="900"/>
                  <a:pt x="271" y="899"/>
                  <a:pt x="270" y="896"/>
                </a:cubicBezTo>
                <a:cubicBezTo>
                  <a:pt x="270" y="895"/>
                  <a:pt x="270" y="895"/>
                  <a:pt x="270" y="895"/>
                </a:cubicBezTo>
                <a:cubicBezTo>
                  <a:pt x="269" y="895"/>
                  <a:pt x="269" y="895"/>
                  <a:pt x="269" y="895"/>
                </a:cubicBezTo>
                <a:cubicBezTo>
                  <a:pt x="269" y="895"/>
                  <a:pt x="269" y="895"/>
                  <a:pt x="265" y="894"/>
                </a:cubicBezTo>
                <a:cubicBezTo>
                  <a:pt x="264" y="893"/>
                  <a:pt x="264" y="893"/>
                  <a:pt x="264" y="893"/>
                </a:cubicBezTo>
                <a:cubicBezTo>
                  <a:pt x="263" y="894"/>
                  <a:pt x="263" y="894"/>
                  <a:pt x="263" y="894"/>
                </a:cubicBezTo>
                <a:cubicBezTo>
                  <a:pt x="263" y="894"/>
                  <a:pt x="263" y="894"/>
                  <a:pt x="255" y="901"/>
                </a:cubicBezTo>
                <a:cubicBezTo>
                  <a:pt x="256" y="902"/>
                  <a:pt x="256" y="902"/>
                  <a:pt x="256" y="902"/>
                </a:cubicBezTo>
                <a:cubicBezTo>
                  <a:pt x="256" y="900"/>
                  <a:pt x="256" y="900"/>
                  <a:pt x="256" y="900"/>
                </a:cubicBezTo>
                <a:cubicBezTo>
                  <a:pt x="256" y="900"/>
                  <a:pt x="256" y="900"/>
                  <a:pt x="252" y="900"/>
                </a:cubicBezTo>
                <a:cubicBezTo>
                  <a:pt x="252" y="900"/>
                  <a:pt x="252" y="900"/>
                  <a:pt x="252" y="900"/>
                </a:cubicBezTo>
                <a:cubicBezTo>
                  <a:pt x="251" y="901"/>
                  <a:pt x="251" y="901"/>
                  <a:pt x="251" y="901"/>
                </a:cubicBezTo>
                <a:cubicBezTo>
                  <a:pt x="251" y="901"/>
                  <a:pt x="251" y="901"/>
                  <a:pt x="241" y="909"/>
                </a:cubicBezTo>
                <a:cubicBezTo>
                  <a:pt x="241" y="910"/>
                  <a:pt x="241" y="910"/>
                  <a:pt x="241" y="910"/>
                </a:cubicBezTo>
                <a:cubicBezTo>
                  <a:pt x="241" y="909"/>
                  <a:pt x="241" y="909"/>
                  <a:pt x="241" y="909"/>
                </a:cubicBezTo>
                <a:cubicBezTo>
                  <a:pt x="241" y="909"/>
                  <a:pt x="241" y="909"/>
                  <a:pt x="225" y="913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7" y="915"/>
                  <a:pt x="227" y="915"/>
                  <a:pt x="227" y="915"/>
                </a:cubicBezTo>
                <a:cubicBezTo>
                  <a:pt x="227" y="915"/>
                  <a:pt x="227" y="915"/>
                  <a:pt x="227" y="915"/>
                </a:cubicBezTo>
                <a:cubicBezTo>
                  <a:pt x="227" y="914"/>
                  <a:pt x="227" y="914"/>
                  <a:pt x="227" y="914"/>
                </a:cubicBezTo>
                <a:cubicBezTo>
                  <a:pt x="227" y="914"/>
                  <a:pt x="227" y="914"/>
                  <a:pt x="227" y="912"/>
                </a:cubicBezTo>
                <a:cubicBezTo>
                  <a:pt x="227" y="912"/>
                  <a:pt x="227" y="912"/>
                  <a:pt x="227" y="912"/>
                </a:cubicBezTo>
                <a:cubicBezTo>
                  <a:pt x="228" y="910"/>
                  <a:pt x="228" y="908"/>
                  <a:pt x="229" y="906"/>
                </a:cubicBezTo>
                <a:cubicBezTo>
                  <a:pt x="229" y="906"/>
                  <a:pt x="229" y="906"/>
                  <a:pt x="229" y="906"/>
                </a:cubicBezTo>
                <a:cubicBezTo>
                  <a:pt x="229" y="905"/>
                  <a:pt x="229" y="904"/>
                  <a:pt x="229" y="904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7" y="903"/>
                  <a:pt x="227" y="903"/>
                  <a:pt x="227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7" y="903"/>
                  <a:pt x="227" y="903"/>
                  <a:pt x="227" y="903"/>
                </a:cubicBezTo>
                <a:cubicBezTo>
                  <a:pt x="227" y="903"/>
                  <a:pt x="227" y="903"/>
                  <a:pt x="227" y="903"/>
                </a:cubicBezTo>
                <a:cubicBezTo>
                  <a:pt x="227" y="903"/>
                  <a:pt x="226" y="903"/>
                  <a:pt x="226" y="904"/>
                </a:cubicBezTo>
                <a:cubicBezTo>
                  <a:pt x="225" y="906"/>
                  <a:pt x="224" y="908"/>
                  <a:pt x="222" y="912"/>
                </a:cubicBezTo>
                <a:cubicBezTo>
                  <a:pt x="221" y="913"/>
                  <a:pt x="221" y="914"/>
                  <a:pt x="220" y="915"/>
                </a:cubicBezTo>
                <a:cubicBezTo>
                  <a:pt x="220" y="915"/>
                  <a:pt x="220" y="915"/>
                  <a:pt x="220" y="915"/>
                </a:cubicBezTo>
                <a:cubicBezTo>
                  <a:pt x="220" y="916"/>
                  <a:pt x="220" y="916"/>
                  <a:pt x="220" y="916"/>
                </a:cubicBezTo>
                <a:cubicBezTo>
                  <a:pt x="220" y="916"/>
                  <a:pt x="220" y="916"/>
                  <a:pt x="220" y="916"/>
                </a:cubicBezTo>
                <a:cubicBezTo>
                  <a:pt x="219" y="918"/>
                  <a:pt x="218" y="920"/>
                  <a:pt x="216" y="923"/>
                </a:cubicBezTo>
                <a:cubicBezTo>
                  <a:pt x="216" y="923"/>
                  <a:pt x="216" y="924"/>
                  <a:pt x="216" y="924"/>
                </a:cubicBezTo>
                <a:cubicBezTo>
                  <a:pt x="217" y="925"/>
                  <a:pt x="217" y="925"/>
                  <a:pt x="217" y="925"/>
                </a:cubicBezTo>
                <a:cubicBezTo>
                  <a:pt x="217" y="923"/>
                  <a:pt x="217" y="923"/>
                  <a:pt x="217" y="923"/>
                </a:cubicBezTo>
                <a:cubicBezTo>
                  <a:pt x="217" y="923"/>
                  <a:pt x="217" y="923"/>
                  <a:pt x="202" y="927"/>
                </a:cubicBezTo>
                <a:cubicBezTo>
                  <a:pt x="202" y="929"/>
                  <a:pt x="202" y="929"/>
                  <a:pt x="202" y="929"/>
                </a:cubicBezTo>
                <a:cubicBezTo>
                  <a:pt x="203" y="930"/>
                  <a:pt x="203" y="930"/>
                  <a:pt x="203" y="930"/>
                </a:cubicBezTo>
                <a:cubicBezTo>
                  <a:pt x="203" y="930"/>
                  <a:pt x="206" y="929"/>
                  <a:pt x="209" y="927"/>
                </a:cubicBezTo>
                <a:cubicBezTo>
                  <a:pt x="211" y="925"/>
                  <a:pt x="212" y="924"/>
                  <a:pt x="214" y="923"/>
                </a:cubicBezTo>
                <a:cubicBezTo>
                  <a:pt x="215" y="922"/>
                  <a:pt x="216" y="920"/>
                  <a:pt x="216" y="919"/>
                </a:cubicBezTo>
                <a:cubicBezTo>
                  <a:pt x="216" y="918"/>
                  <a:pt x="216" y="918"/>
                  <a:pt x="216" y="918"/>
                </a:cubicBezTo>
                <a:cubicBezTo>
                  <a:pt x="214" y="918"/>
                  <a:pt x="214" y="918"/>
                  <a:pt x="214" y="918"/>
                </a:cubicBezTo>
                <a:cubicBezTo>
                  <a:pt x="216" y="918"/>
                  <a:pt x="216" y="918"/>
                  <a:pt x="216" y="918"/>
                </a:cubicBezTo>
                <a:cubicBezTo>
                  <a:pt x="216" y="916"/>
                  <a:pt x="215" y="915"/>
                  <a:pt x="214" y="914"/>
                </a:cubicBezTo>
                <a:cubicBezTo>
                  <a:pt x="214" y="912"/>
                  <a:pt x="213" y="912"/>
                  <a:pt x="213" y="912"/>
                </a:cubicBezTo>
                <a:cubicBezTo>
                  <a:pt x="212" y="910"/>
                  <a:pt x="212" y="910"/>
                  <a:pt x="212" y="910"/>
                </a:cubicBezTo>
                <a:cubicBezTo>
                  <a:pt x="210" y="912"/>
                  <a:pt x="210" y="912"/>
                  <a:pt x="210" y="912"/>
                </a:cubicBezTo>
                <a:cubicBezTo>
                  <a:pt x="210" y="912"/>
                  <a:pt x="210" y="912"/>
                  <a:pt x="206" y="917"/>
                </a:cubicBezTo>
                <a:cubicBezTo>
                  <a:pt x="208" y="918"/>
                  <a:pt x="208" y="918"/>
                  <a:pt x="208" y="918"/>
                </a:cubicBezTo>
                <a:cubicBezTo>
                  <a:pt x="208" y="917"/>
                  <a:pt x="208" y="917"/>
                  <a:pt x="208" y="917"/>
                </a:cubicBezTo>
                <a:cubicBezTo>
                  <a:pt x="208" y="917"/>
                  <a:pt x="208" y="917"/>
                  <a:pt x="201" y="917"/>
                </a:cubicBezTo>
                <a:cubicBezTo>
                  <a:pt x="201" y="918"/>
                  <a:pt x="201" y="918"/>
                  <a:pt x="201" y="918"/>
                </a:cubicBezTo>
                <a:cubicBezTo>
                  <a:pt x="202" y="917"/>
                  <a:pt x="202" y="917"/>
                  <a:pt x="202" y="917"/>
                </a:cubicBezTo>
                <a:cubicBezTo>
                  <a:pt x="202" y="917"/>
                  <a:pt x="202" y="917"/>
                  <a:pt x="201" y="915"/>
                </a:cubicBezTo>
                <a:cubicBezTo>
                  <a:pt x="200" y="915"/>
                  <a:pt x="200" y="915"/>
                  <a:pt x="200" y="915"/>
                </a:cubicBezTo>
                <a:cubicBezTo>
                  <a:pt x="201" y="917"/>
                  <a:pt x="201" y="917"/>
                  <a:pt x="201" y="917"/>
                </a:cubicBezTo>
                <a:cubicBezTo>
                  <a:pt x="201" y="917"/>
                  <a:pt x="201" y="917"/>
                  <a:pt x="210" y="908"/>
                </a:cubicBezTo>
                <a:cubicBezTo>
                  <a:pt x="210" y="908"/>
                  <a:pt x="210" y="908"/>
                  <a:pt x="210" y="908"/>
                </a:cubicBezTo>
                <a:cubicBezTo>
                  <a:pt x="210" y="907"/>
                  <a:pt x="210" y="907"/>
                  <a:pt x="210" y="907"/>
                </a:cubicBezTo>
                <a:cubicBezTo>
                  <a:pt x="210" y="907"/>
                  <a:pt x="210" y="907"/>
                  <a:pt x="210" y="905"/>
                </a:cubicBezTo>
                <a:cubicBezTo>
                  <a:pt x="210" y="903"/>
                  <a:pt x="210" y="903"/>
                  <a:pt x="210" y="903"/>
                </a:cubicBezTo>
                <a:cubicBezTo>
                  <a:pt x="209" y="903"/>
                  <a:pt x="209" y="903"/>
                  <a:pt x="209" y="903"/>
                </a:cubicBezTo>
                <a:cubicBezTo>
                  <a:pt x="209" y="903"/>
                  <a:pt x="209" y="903"/>
                  <a:pt x="205" y="904"/>
                </a:cubicBezTo>
                <a:cubicBezTo>
                  <a:pt x="204" y="904"/>
                  <a:pt x="204" y="904"/>
                  <a:pt x="203" y="904"/>
                </a:cubicBezTo>
                <a:cubicBezTo>
                  <a:pt x="204" y="906"/>
                  <a:pt x="204" y="906"/>
                  <a:pt x="204" y="906"/>
                </a:cubicBezTo>
                <a:cubicBezTo>
                  <a:pt x="205" y="906"/>
                  <a:pt x="205" y="906"/>
                  <a:pt x="205" y="906"/>
                </a:cubicBezTo>
                <a:cubicBezTo>
                  <a:pt x="205" y="906"/>
                  <a:pt x="205" y="906"/>
                  <a:pt x="206" y="901"/>
                </a:cubicBezTo>
                <a:cubicBezTo>
                  <a:pt x="207" y="900"/>
                  <a:pt x="207" y="900"/>
                  <a:pt x="207" y="900"/>
                </a:cubicBezTo>
                <a:cubicBezTo>
                  <a:pt x="206" y="899"/>
                  <a:pt x="206" y="899"/>
                  <a:pt x="206" y="899"/>
                </a:cubicBezTo>
                <a:cubicBezTo>
                  <a:pt x="206" y="899"/>
                  <a:pt x="206" y="899"/>
                  <a:pt x="199" y="894"/>
                </a:cubicBezTo>
                <a:cubicBezTo>
                  <a:pt x="198" y="895"/>
                  <a:pt x="198" y="895"/>
                  <a:pt x="198" y="895"/>
                </a:cubicBezTo>
                <a:cubicBezTo>
                  <a:pt x="200" y="896"/>
                  <a:pt x="200" y="896"/>
                  <a:pt x="200" y="896"/>
                </a:cubicBezTo>
                <a:cubicBezTo>
                  <a:pt x="200" y="896"/>
                  <a:pt x="200" y="896"/>
                  <a:pt x="204" y="883"/>
                </a:cubicBezTo>
                <a:cubicBezTo>
                  <a:pt x="204" y="883"/>
                  <a:pt x="204" y="883"/>
                  <a:pt x="204" y="883"/>
                </a:cubicBezTo>
                <a:cubicBezTo>
                  <a:pt x="203" y="882"/>
                  <a:pt x="203" y="882"/>
                  <a:pt x="203" y="882"/>
                </a:cubicBezTo>
                <a:cubicBezTo>
                  <a:pt x="203" y="882"/>
                  <a:pt x="203" y="882"/>
                  <a:pt x="202" y="881"/>
                </a:cubicBezTo>
                <a:cubicBezTo>
                  <a:pt x="201" y="880"/>
                  <a:pt x="201" y="880"/>
                  <a:pt x="201" y="880"/>
                </a:cubicBezTo>
                <a:cubicBezTo>
                  <a:pt x="200" y="880"/>
                  <a:pt x="200" y="880"/>
                  <a:pt x="200" y="880"/>
                </a:cubicBezTo>
                <a:cubicBezTo>
                  <a:pt x="200" y="880"/>
                  <a:pt x="200" y="880"/>
                  <a:pt x="190" y="889"/>
                </a:cubicBezTo>
                <a:cubicBezTo>
                  <a:pt x="191" y="890"/>
                  <a:pt x="191" y="890"/>
                  <a:pt x="191" y="890"/>
                </a:cubicBezTo>
                <a:cubicBezTo>
                  <a:pt x="191" y="888"/>
                  <a:pt x="191" y="888"/>
                  <a:pt x="191" y="888"/>
                </a:cubicBezTo>
                <a:cubicBezTo>
                  <a:pt x="191" y="888"/>
                  <a:pt x="191" y="888"/>
                  <a:pt x="187" y="890"/>
                </a:cubicBezTo>
                <a:cubicBezTo>
                  <a:pt x="186" y="890"/>
                  <a:pt x="184" y="891"/>
                  <a:pt x="181" y="892"/>
                </a:cubicBezTo>
                <a:cubicBezTo>
                  <a:pt x="182" y="894"/>
                  <a:pt x="182" y="894"/>
                  <a:pt x="182" y="894"/>
                </a:cubicBezTo>
                <a:cubicBezTo>
                  <a:pt x="183" y="893"/>
                  <a:pt x="183" y="893"/>
                  <a:pt x="183" y="893"/>
                </a:cubicBezTo>
                <a:cubicBezTo>
                  <a:pt x="183" y="893"/>
                  <a:pt x="183" y="893"/>
                  <a:pt x="180" y="890"/>
                </a:cubicBezTo>
                <a:cubicBezTo>
                  <a:pt x="179" y="891"/>
                  <a:pt x="179" y="891"/>
                  <a:pt x="179" y="891"/>
                </a:cubicBezTo>
                <a:cubicBezTo>
                  <a:pt x="181" y="891"/>
                  <a:pt x="181" y="891"/>
                  <a:pt x="181" y="891"/>
                </a:cubicBezTo>
                <a:cubicBezTo>
                  <a:pt x="181" y="891"/>
                  <a:pt x="181" y="891"/>
                  <a:pt x="181" y="891"/>
                </a:cubicBezTo>
                <a:cubicBezTo>
                  <a:pt x="181" y="891"/>
                  <a:pt x="181" y="890"/>
                  <a:pt x="181" y="888"/>
                </a:cubicBezTo>
                <a:cubicBezTo>
                  <a:pt x="181" y="888"/>
                  <a:pt x="181" y="888"/>
                  <a:pt x="181" y="888"/>
                </a:cubicBezTo>
                <a:cubicBezTo>
                  <a:pt x="182" y="887"/>
                  <a:pt x="182" y="886"/>
                  <a:pt x="183" y="884"/>
                </a:cubicBezTo>
                <a:cubicBezTo>
                  <a:pt x="183" y="884"/>
                  <a:pt x="183" y="884"/>
                  <a:pt x="183" y="884"/>
                </a:cubicBezTo>
                <a:cubicBezTo>
                  <a:pt x="183" y="883"/>
                  <a:pt x="183" y="882"/>
                  <a:pt x="183" y="881"/>
                </a:cubicBezTo>
                <a:cubicBezTo>
                  <a:pt x="184" y="879"/>
                  <a:pt x="184" y="879"/>
                  <a:pt x="184" y="879"/>
                </a:cubicBezTo>
                <a:cubicBezTo>
                  <a:pt x="182" y="879"/>
                  <a:pt x="182" y="879"/>
                  <a:pt x="182" y="879"/>
                </a:cubicBezTo>
                <a:cubicBezTo>
                  <a:pt x="182" y="879"/>
                  <a:pt x="182" y="879"/>
                  <a:pt x="174" y="879"/>
                </a:cubicBezTo>
                <a:cubicBezTo>
                  <a:pt x="174" y="880"/>
                  <a:pt x="174" y="880"/>
                  <a:pt x="174" y="880"/>
                </a:cubicBezTo>
                <a:cubicBezTo>
                  <a:pt x="174" y="879"/>
                  <a:pt x="174" y="879"/>
                  <a:pt x="174" y="879"/>
                </a:cubicBezTo>
                <a:cubicBezTo>
                  <a:pt x="174" y="879"/>
                  <a:pt x="174" y="879"/>
                  <a:pt x="174" y="879"/>
                </a:cubicBezTo>
                <a:cubicBezTo>
                  <a:pt x="173" y="878"/>
                  <a:pt x="172" y="878"/>
                  <a:pt x="169" y="877"/>
                </a:cubicBezTo>
                <a:cubicBezTo>
                  <a:pt x="168" y="876"/>
                  <a:pt x="168" y="876"/>
                  <a:pt x="167" y="876"/>
                </a:cubicBezTo>
                <a:cubicBezTo>
                  <a:pt x="166" y="875"/>
                  <a:pt x="166" y="875"/>
                  <a:pt x="165" y="875"/>
                </a:cubicBezTo>
                <a:cubicBezTo>
                  <a:pt x="165" y="875"/>
                  <a:pt x="165" y="875"/>
                  <a:pt x="165" y="875"/>
                </a:cubicBezTo>
                <a:cubicBezTo>
                  <a:pt x="164" y="875"/>
                  <a:pt x="164" y="875"/>
                  <a:pt x="164" y="875"/>
                </a:cubicBezTo>
                <a:cubicBezTo>
                  <a:pt x="164" y="875"/>
                  <a:pt x="164" y="875"/>
                  <a:pt x="156" y="875"/>
                </a:cubicBezTo>
                <a:cubicBezTo>
                  <a:pt x="156" y="876"/>
                  <a:pt x="156" y="876"/>
                  <a:pt x="156" y="876"/>
                </a:cubicBezTo>
                <a:cubicBezTo>
                  <a:pt x="157" y="875"/>
                  <a:pt x="157" y="875"/>
                  <a:pt x="157" y="875"/>
                </a:cubicBezTo>
                <a:cubicBezTo>
                  <a:pt x="157" y="875"/>
                  <a:pt x="157" y="875"/>
                  <a:pt x="154" y="872"/>
                </a:cubicBezTo>
                <a:cubicBezTo>
                  <a:pt x="153" y="872"/>
                  <a:pt x="152" y="871"/>
                  <a:pt x="151" y="870"/>
                </a:cubicBezTo>
                <a:cubicBezTo>
                  <a:pt x="151" y="870"/>
                  <a:pt x="151" y="870"/>
                  <a:pt x="151" y="870"/>
                </a:cubicBezTo>
                <a:cubicBezTo>
                  <a:pt x="150" y="870"/>
                  <a:pt x="150" y="870"/>
                  <a:pt x="150" y="870"/>
                </a:cubicBezTo>
                <a:cubicBezTo>
                  <a:pt x="149" y="868"/>
                  <a:pt x="149" y="868"/>
                  <a:pt x="149" y="868"/>
                </a:cubicBezTo>
                <a:cubicBezTo>
                  <a:pt x="148" y="870"/>
                  <a:pt x="148" y="870"/>
                  <a:pt x="148" y="870"/>
                </a:cubicBezTo>
                <a:cubicBezTo>
                  <a:pt x="148" y="870"/>
                  <a:pt x="148" y="870"/>
                  <a:pt x="147" y="876"/>
                </a:cubicBezTo>
                <a:cubicBezTo>
                  <a:pt x="148" y="876"/>
                  <a:pt x="148" y="876"/>
                  <a:pt x="148" y="876"/>
                </a:cubicBezTo>
                <a:cubicBezTo>
                  <a:pt x="148" y="875"/>
                  <a:pt x="148" y="875"/>
                  <a:pt x="148" y="875"/>
                </a:cubicBezTo>
                <a:cubicBezTo>
                  <a:pt x="148" y="875"/>
                  <a:pt x="148" y="875"/>
                  <a:pt x="145" y="875"/>
                </a:cubicBezTo>
                <a:cubicBezTo>
                  <a:pt x="145" y="876"/>
                  <a:pt x="145" y="876"/>
                  <a:pt x="145" y="876"/>
                </a:cubicBezTo>
                <a:cubicBezTo>
                  <a:pt x="147" y="876"/>
                  <a:pt x="147" y="876"/>
                  <a:pt x="147" y="876"/>
                </a:cubicBezTo>
                <a:cubicBezTo>
                  <a:pt x="147" y="876"/>
                  <a:pt x="147" y="876"/>
                  <a:pt x="147" y="864"/>
                </a:cubicBezTo>
                <a:cubicBezTo>
                  <a:pt x="147" y="861"/>
                  <a:pt x="147" y="861"/>
                  <a:pt x="147" y="861"/>
                </a:cubicBezTo>
                <a:cubicBezTo>
                  <a:pt x="145" y="863"/>
                  <a:pt x="145" y="863"/>
                  <a:pt x="145" y="863"/>
                </a:cubicBezTo>
                <a:cubicBezTo>
                  <a:pt x="145" y="863"/>
                  <a:pt x="145" y="863"/>
                  <a:pt x="136" y="868"/>
                </a:cubicBezTo>
                <a:cubicBezTo>
                  <a:pt x="136" y="869"/>
                  <a:pt x="136" y="869"/>
                  <a:pt x="136" y="869"/>
                </a:cubicBezTo>
                <a:cubicBezTo>
                  <a:pt x="136" y="869"/>
                  <a:pt x="136" y="869"/>
                  <a:pt x="136" y="869"/>
                </a:cubicBezTo>
                <a:cubicBezTo>
                  <a:pt x="136" y="869"/>
                  <a:pt x="136" y="869"/>
                  <a:pt x="136" y="876"/>
                </a:cubicBezTo>
                <a:cubicBezTo>
                  <a:pt x="137" y="876"/>
                  <a:pt x="137" y="876"/>
                  <a:pt x="137" y="876"/>
                </a:cubicBezTo>
                <a:cubicBezTo>
                  <a:pt x="138" y="875"/>
                  <a:pt x="138" y="875"/>
                  <a:pt x="138" y="875"/>
                </a:cubicBezTo>
                <a:cubicBezTo>
                  <a:pt x="138" y="875"/>
                  <a:pt x="138" y="875"/>
                  <a:pt x="134" y="871"/>
                </a:cubicBezTo>
                <a:cubicBezTo>
                  <a:pt x="134" y="871"/>
                  <a:pt x="134" y="871"/>
                  <a:pt x="134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1" y="871"/>
                  <a:pt x="129" y="866"/>
                </a:cubicBezTo>
                <a:cubicBezTo>
                  <a:pt x="128" y="864"/>
                  <a:pt x="128" y="863"/>
                  <a:pt x="128" y="862"/>
                </a:cubicBezTo>
                <a:cubicBezTo>
                  <a:pt x="128" y="861"/>
                  <a:pt x="128" y="861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8" y="859"/>
                  <a:pt x="128" y="859"/>
                  <a:pt x="128" y="859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8" y="859"/>
                  <a:pt x="128" y="859"/>
                  <a:pt x="128" y="859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30" y="859"/>
                  <a:pt x="130" y="859"/>
                  <a:pt x="130" y="859"/>
                </a:cubicBezTo>
                <a:cubicBezTo>
                  <a:pt x="129" y="858"/>
                  <a:pt x="129" y="858"/>
                  <a:pt x="129" y="858"/>
                </a:cubicBezTo>
                <a:cubicBezTo>
                  <a:pt x="129" y="858"/>
                  <a:pt x="129" y="858"/>
                  <a:pt x="125" y="854"/>
                </a:cubicBezTo>
                <a:cubicBezTo>
                  <a:pt x="124" y="855"/>
                  <a:pt x="124" y="855"/>
                  <a:pt x="124" y="855"/>
                </a:cubicBezTo>
                <a:cubicBezTo>
                  <a:pt x="125" y="854"/>
                  <a:pt x="125" y="854"/>
                  <a:pt x="125" y="854"/>
                </a:cubicBezTo>
                <a:cubicBezTo>
                  <a:pt x="125" y="854"/>
                  <a:pt x="125" y="854"/>
                  <a:pt x="124" y="848"/>
                </a:cubicBezTo>
                <a:cubicBezTo>
                  <a:pt x="122" y="848"/>
                  <a:pt x="122" y="848"/>
                  <a:pt x="122" y="848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4" y="849"/>
                  <a:pt x="126" y="848"/>
                </a:cubicBezTo>
                <a:cubicBezTo>
                  <a:pt x="131" y="845"/>
                  <a:pt x="131" y="845"/>
                  <a:pt x="131" y="845"/>
                </a:cubicBezTo>
                <a:cubicBezTo>
                  <a:pt x="125" y="845"/>
                  <a:pt x="125" y="845"/>
                  <a:pt x="125" y="845"/>
                </a:cubicBezTo>
                <a:cubicBezTo>
                  <a:pt x="125" y="845"/>
                  <a:pt x="125" y="845"/>
                  <a:pt x="121" y="845"/>
                </a:cubicBezTo>
                <a:cubicBezTo>
                  <a:pt x="119" y="845"/>
                  <a:pt x="117" y="845"/>
                  <a:pt x="114" y="845"/>
                </a:cubicBezTo>
                <a:cubicBezTo>
                  <a:pt x="114" y="847"/>
                  <a:pt x="114" y="847"/>
                  <a:pt x="114" y="847"/>
                </a:cubicBezTo>
                <a:cubicBezTo>
                  <a:pt x="116" y="847"/>
                  <a:pt x="116" y="847"/>
                  <a:pt x="116" y="847"/>
                </a:cubicBezTo>
                <a:cubicBezTo>
                  <a:pt x="116" y="847"/>
                  <a:pt x="116" y="847"/>
                  <a:pt x="117" y="839"/>
                </a:cubicBezTo>
                <a:cubicBezTo>
                  <a:pt x="116" y="838"/>
                  <a:pt x="116" y="838"/>
                  <a:pt x="116" y="838"/>
                </a:cubicBezTo>
                <a:cubicBezTo>
                  <a:pt x="115" y="839"/>
                  <a:pt x="115" y="839"/>
                  <a:pt x="115" y="839"/>
                </a:cubicBezTo>
                <a:cubicBezTo>
                  <a:pt x="115" y="839"/>
                  <a:pt x="115" y="839"/>
                  <a:pt x="119" y="844"/>
                </a:cubicBezTo>
                <a:cubicBezTo>
                  <a:pt x="119" y="844"/>
                  <a:pt x="119" y="844"/>
                  <a:pt x="119" y="844"/>
                </a:cubicBezTo>
                <a:cubicBezTo>
                  <a:pt x="120" y="844"/>
                  <a:pt x="120" y="844"/>
                  <a:pt x="120" y="844"/>
                </a:cubicBezTo>
                <a:cubicBezTo>
                  <a:pt x="120" y="844"/>
                  <a:pt x="120" y="844"/>
                  <a:pt x="124" y="844"/>
                </a:cubicBezTo>
                <a:cubicBezTo>
                  <a:pt x="127" y="844"/>
                  <a:pt x="127" y="844"/>
                  <a:pt x="127" y="844"/>
                </a:cubicBezTo>
                <a:cubicBezTo>
                  <a:pt x="125" y="841"/>
                  <a:pt x="125" y="841"/>
                  <a:pt x="125" y="841"/>
                </a:cubicBezTo>
                <a:cubicBezTo>
                  <a:pt x="125" y="841"/>
                  <a:pt x="125" y="841"/>
                  <a:pt x="125" y="841"/>
                </a:cubicBezTo>
                <a:cubicBezTo>
                  <a:pt x="124" y="841"/>
                  <a:pt x="121" y="837"/>
                  <a:pt x="120" y="833"/>
                </a:cubicBezTo>
                <a:cubicBezTo>
                  <a:pt x="118" y="833"/>
                  <a:pt x="118" y="833"/>
                  <a:pt x="118" y="833"/>
                </a:cubicBezTo>
                <a:cubicBezTo>
                  <a:pt x="120" y="833"/>
                  <a:pt x="120" y="833"/>
                  <a:pt x="120" y="833"/>
                </a:cubicBezTo>
                <a:cubicBezTo>
                  <a:pt x="120" y="831"/>
                  <a:pt x="121" y="830"/>
                  <a:pt x="122" y="829"/>
                </a:cubicBezTo>
                <a:cubicBezTo>
                  <a:pt x="123" y="829"/>
                  <a:pt x="124" y="828"/>
                  <a:pt x="124" y="828"/>
                </a:cubicBezTo>
                <a:cubicBezTo>
                  <a:pt x="125" y="828"/>
                  <a:pt x="125" y="828"/>
                  <a:pt x="125" y="828"/>
                </a:cubicBezTo>
                <a:cubicBezTo>
                  <a:pt x="125" y="828"/>
                  <a:pt x="125" y="828"/>
                  <a:pt x="125" y="828"/>
                </a:cubicBezTo>
                <a:cubicBezTo>
                  <a:pt x="125" y="828"/>
                  <a:pt x="125" y="828"/>
                  <a:pt x="125" y="828"/>
                </a:cubicBezTo>
                <a:cubicBezTo>
                  <a:pt x="128" y="827"/>
                  <a:pt x="128" y="827"/>
                  <a:pt x="128" y="827"/>
                </a:cubicBezTo>
                <a:cubicBezTo>
                  <a:pt x="126" y="825"/>
                  <a:pt x="126" y="825"/>
                  <a:pt x="126" y="825"/>
                </a:cubicBezTo>
                <a:cubicBezTo>
                  <a:pt x="126" y="825"/>
                  <a:pt x="126" y="825"/>
                  <a:pt x="126" y="825"/>
                </a:cubicBezTo>
                <a:cubicBezTo>
                  <a:pt x="126" y="825"/>
                  <a:pt x="125" y="824"/>
                  <a:pt x="125" y="823"/>
                </a:cubicBezTo>
                <a:cubicBezTo>
                  <a:pt x="124" y="822"/>
                  <a:pt x="124" y="821"/>
                  <a:pt x="124" y="820"/>
                </a:cubicBezTo>
                <a:cubicBezTo>
                  <a:pt x="124" y="819"/>
                  <a:pt x="124" y="819"/>
                  <a:pt x="125" y="818"/>
                </a:cubicBezTo>
                <a:cubicBezTo>
                  <a:pt x="125" y="818"/>
                  <a:pt x="125" y="818"/>
                  <a:pt x="125" y="818"/>
                </a:cubicBezTo>
                <a:cubicBezTo>
                  <a:pt x="125" y="818"/>
                  <a:pt x="125" y="818"/>
                  <a:pt x="125" y="818"/>
                </a:cubicBezTo>
                <a:cubicBezTo>
                  <a:pt x="127" y="815"/>
                  <a:pt x="127" y="813"/>
                  <a:pt x="127" y="811"/>
                </a:cubicBezTo>
                <a:cubicBezTo>
                  <a:pt x="127" y="809"/>
                  <a:pt x="127" y="807"/>
                  <a:pt x="127" y="807"/>
                </a:cubicBezTo>
                <a:cubicBezTo>
                  <a:pt x="127" y="807"/>
                  <a:pt x="127" y="807"/>
                  <a:pt x="127" y="807"/>
                </a:cubicBezTo>
                <a:cubicBezTo>
                  <a:pt x="126" y="806"/>
                  <a:pt x="126" y="806"/>
                  <a:pt x="126" y="806"/>
                </a:cubicBezTo>
                <a:cubicBezTo>
                  <a:pt x="126" y="806"/>
                  <a:pt x="126" y="806"/>
                  <a:pt x="120" y="798"/>
                </a:cubicBezTo>
                <a:cubicBezTo>
                  <a:pt x="118" y="799"/>
                  <a:pt x="118" y="799"/>
                  <a:pt x="118" y="799"/>
                </a:cubicBezTo>
                <a:cubicBezTo>
                  <a:pt x="119" y="801"/>
                  <a:pt x="119" y="801"/>
                  <a:pt x="119" y="801"/>
                </a:cubicBezTo>
                <a:cubicBezTo>
                  <a:pt x="119" y="801"/>
                  <a:pt x="119" y="801"/>
                  <a:pt x="123" y="799"/>
                </a:cubicBezTo>
                <a:cubicBezTo>
                  <a:pt x="125" y="799"/>
                  <a:pt x="125" y="799"/>
                  <a:pt x="125" y="799"/>
                </a:cubicBezTo>
                <a:cubicBezTo>
                  <a:pt x="124" y="797"/>
                  <a:pt x="124" y="797"/>
                  <a:pt x="124" y="797"/>
                </a:cubicBezTo>
                <a:cubicBezTo>
                  <a:pt x="124" y="797"/>
                  <a:pt x="124" y="797"/>
                  <a:pt x="118" y="790"/>
                </a:cubicBezTo>
                <a:cubicBezTo>
                  <a:pt x="117" y="791"/>
                  <a:pt x="117" y="791"/>
                  <a:pt x="117" y="791"/>
                </a:cubicBezTo>
                <a:cubicBezTo>
                  <a:pt x="117" y="793"/>
                  <a:pt x="117" y="793"/>
                  <a:pt x="117" y="793"/>
                </a:cubicBezTo>
                <a:cubicBezTo>
                  <a:pt x="117" y="793"/>
                  <a:pt x="117" y="793"/>
                  <a:pt x="118" y="793"/>
                </a:cubicBezTo>
                <a:cubicBezTo>
                  <a:pt x="118" y="793"/>
                  <a:pt x="120" y="793"/>
                  <a:pt x="122" y="793"/>
                </a:cubicBezTo>
                <a:cubicBezTo>
                  <a:pt x="126" y="793"/>
                  <a:pt x="126" y="793"/>
                  <a:pt x="126" y="793"/>
                </a:cubicBezTo>
                <a:cubicBezTo>
                  <a:pt x="123" y="790"/>
                  <a:pt x="123" y="790"/>
                  <a:pt x="123" y="790"/>
                </a:cubicBezTo>
                <a:cubicBezTo>
                  <a:pt x="123" y="790"/>
                  <a:pt x="123" y="790"/>
                  <a:pt x="119" y="786"/>
                </a:cubicBezTo>
                <a:cubicBezTo>
                  <a:pt x="118" y="787"/>
                  <a:pt x="118" y="787"/>
                  <a:pt x="118" y="787"/>
                </a:cubicBezTo>
                <a:cubicBezTo>
                  <a:pt x="120" y="787"/>
                  <a:pt x="120" y="787"/>
                  <a:pt x="120" y="787"/>
                </a:cubicBezTo>
                <a:cubicBezTo>
                  <a:pt x="120" y="787"/>
                  <a:pt x="120" y="787"/>
                  <a:pt x="120" y="783"/>
                </a:cubicBezTo>
                <a:cubicBezTo>
                  <a:pt x="118" y="783"/>
                  <a:pt x="118" y="783"/>
                  <a:pt x="118" y="783"/>
                </a:cubicBezTo>
                <a:cubicBezTo>
                  <a:pt x="118" y="785"/>
                  <a:pt x="118" y="785"/>
                  <a:pt x="118" y="785"/>
                </a:cubicBezTo>
                <a:cubicBezTo>
                  <a:pt x="118" y="785"/>
                  <a:pt x="118" y="785"/>
                  <a:pt x="125" y="786"/>
                </a:cubicBezTo>
                <a:cubicBezTo>
                  <a:pt x="127" y="786"/>
                  <a:pt x="127" y="786"/>
                  <a:pt x="127" y="786"/>
                </a:cubicBezTo>
                <a:cubicBezTo>
                  <a:pt x="127" y="784"/>
                  <a:pt x="127" y="784"/>
                  <a:pt x="127" y="784"/>
                </a:cubicBezTo>
                <a:cubicBezTo>
                  <a:pt x="127" y="784"/>
                  <a:pt x="127" y="784"/>
                  <a:pt x="125" y="777"/>
                </a:cubicBezTo>
                <a:cubicBezTo>
                  <a:pt x="125" y="776"/>
                  <a:pt x="125" y="776"/>
                  <a:pt x="125" y="776"/>
                </a:cubicBezTo>
                <a:cubicBezTo>
                  <a:pt x="124" y="776"/>
                  <a:pt x="124" y="776"/>
                  <a:pt x="124" y="776"/>
                </a:cubicBezTo>
                <a:cubicBezTo>
                  <a:pt x="124" y="776"/>
                  <a:pt x="124" y="776"/>
                  <a:pt x="119" y="775"/>
                </a:cubicBezTo>
                <a:cubicBezTo>
                  <a:pt x="118" y="776"/>
                  <a:pt x="118" y="776"/>
                  <a:pt x="118" y="776"/>
                </a:cubicBezTo>
                <a:cubicBezTo>
                  <a:pt x="120" y="777"/>
                  <a:pt x="120" y="777"/>
                  <a:pt x="120" y="777"/>
                </a:cubicBezTo>
                <a:cubicBezTo>
                  <a:pt x="120" y="777"/>
                  <a:pt x="120" y="777"/>
                  <a:pt x="121" y="774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21" y="773"/>
                  <a:pt x="121" y="772"/>
                  <a:pt x="120" y="772"/>
                </a:cubicBezTo>
                <a:cubicBezTo>
                  <a:pt x="119" y="770"/>
                  <a:pt x="117" y="766"/>
                  <a:pt x="116" y="764"/>
                </a:cubicBezTo>
                <a:cubicBezTo>
                  <a:pt x="116" y="764"/>
                  <a:pt x="116" y="764"/>
                  <a:pt x="116" y="764"/>
                </a:cubicBezTo>
                <a:cubicBezTo>
                  <a:pt x="116" y="764"/>
                  <a:pt x="116" y="764"/>
                  <a:pt x="116" y="764"/>
                </a:cubicBezTo>
                <a:cubicBezTo>
                  <a:pt x="115" y="763"/>
                  <a:pt x="115" y="762"/>
                  <a:pt x="115" y="761"/>
                </a:cubicBezTo>
                <a:cubicBezTo>
                  <a:pt x="115" y="760"/>
                  <a:pt x="115" y="758"/>
                  <a:pt x="115" y="756"/>
                </a:cubicBezTo>
                <a:cubicBezTo>
                  <a:pt x="114" y="755"/>
                  <a:pt x="114" y="753"/>
                  <a:pt x="114" y="753"/>
                </a:cubicBezTo>
                <a:cubicBezTo>
                  <a:pt x="114" y="751"/>
                  <a:pt x="114" y="751"/>
                  <a:pt x="114" y="751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2" y="752"/>
                  <a:pt x="112" y="752"/>
                  <a:pt x="108" y="755"/>
                </a:cubicBezTo>
                <a:cubicBezTo>
                  <a:pt x="109" y="756"/>
                  <a:pt x="109" y="756"/>
                  <a:pt x="109" y="756"/>
                </a:cubicBezTo>
                <a:cubicBezTo>
                  <a:pt x="110" y="755"/>
                  <a:pt x="110" y="755"/>
                  <a:pt x="110" y="755"/>
                </a:cubicBezTo>
                <a:cubicBezTo>
                  <a:pt x="110" y="755"/>
                  <a:pt x="110" y="755"/>
                  <a:pt x="109" y="754"/>
                </a:cubicBezTo>
                <a:cubicBezTo>
                  <a:pt x="109" y="754"/>
                  <a:pt x="108" y="754"/>
                  <a:pt x="108" y="753"/>
                </a:cubicBezTo>
                <a:cubicBezTo>
                  <a:pt x="108" y="753"/>
                  <a:pt x="108" y="753"/>
                  <a:pt x="108" y="753"/>
                </a:cubicBezTo>
                <a:cubicBezTo>
                  <a:pt x="107" y="752"/>
                  <a:pt x="107" y="752"/>
                  <a:pt x="106" y="751"/>
                </a:cubicBezTo>
                <a:cubicBezTo>
                  <a:pt x="105" y="752"/>
                  <a:pt x="105" y="752"/>
                  <a:pt x="105" y="752"/>
                </a:cubicBezTo>
                <a:cubicBezTo>
                  <a:pt x="106" y="752"/>
                  <a:pt x="106" y="752"/>
                  <a:pt x="106" y="752"/>
                </a:cubicBezTo>
                <a:cubicBezTo>
                  <a:pt x="106" y="752"/>
                  <a:pt x="106" y="752"/>
                  <a:pt x="106" y="740"/>
                </a:cubicBezTo>
                <a:cubicBezTo>
                  <a:pt x="105" y="740"/>
                  <a:pt x="105" y="740"/>
                  <a:pt x="105" y="740"/>
                </a:cubicBezTo>
                <a:cubicBezTo>
                  <a:pt x="106" y="741"/>
                  <a:pt x="106" y="741"/>
                  <a:pt x="106" y="741"/>
                </a:cubicBezTo>
                <a:cubicBezTo>
                  <a:pt x="106" y="740"/>
                  <a:pt x="108" y="737"/>
                  <a:pt x="108" y="732"/>
                </a:cubicBezTo>
                <a:cubicBezTo>
                  <a:pt x="108" y="730"/>
                  <a:pt x="108" y="727"/>
                  <a:pt x="106" y="724"/>
                </a:cubicBezTo>
                <a:cubicBezTo>
                  <a:pt x="105" y="725"/>
                  <a:pt x="105" y="725"/>
                  <a:pt x="105" y="725"/>
                </a:cubicBezTo>
                <a:cubicBezTo>
                  <a:pt x="106" y="724"/>
                  <a:pt x="106" y="724"/>
                  <a:pt x="106" y="724"/>
                </a:cubicBezTo>
                <a:cubicBezTo>
                  <a:pt x="105" y="723"/>
                  <a:pt x="104" y="722"/>
                  <a:pt x="103" y="720"/>
                </a:cubicBezTo>
                <a:cubicBezTo>
                  <a:pt x="103" y="720"/>
                  <a:pt x="103" y="720"/>
                  <a:pt x="103" y="720"/>
                </a:cubicBezTo>
                <a:cubicBezTo>
                  <a:pt x="103" y="720"/>
                  <a:pt x="103" y="720"/>
                  <a:pt x="103" y="720"/>
                </a:cubicBezTo>
                <a:cubicBezTo>
                  <a:pt x="101" y="719"/>
                  <a:pt x="98" y="717"/>
                  <a:pt x="96" y="716"/>
                </a:cubicBezTo>
                <a:cubicBezTo>
                  <a:pt x="96" y="716"/>
                  <a:pt x="96" y="716"/>
                  <a:pt x="96" y="716"/>
                </a:cubicBezTo>
                <a:cubicBezTo>
                  <a:pt x="96" y="716"/>
                  <a:pt x="96" y="716"/>
                  <a:pt x="96" y="716"/>
                </a:cubicBezTo>
                <a:cubicBezTo>
                  <a:pt x="96" y="716"/>
                  <a:pt x="95" y="715"/>
                  <a:pt x="95" y="715"/>
                </a:cubicBezTo>
                <a:cubicBezTo>
                  <a:pt x="95" y="715"/>
                  <a:pt x="95" y="715"/>
                  <a:pt x="95" y="715"/>
                </a:cubicBezTo>
                <a:cubicBezTo>
                  <a:pt x="94" y="714"/>
                  <a:pt x="94" y="714"/>
                  <a:pt x="93" y="713"/>
                </a:cubicBezTo>
                <a:cubicBezTo>
                  <a:pt x="93" y="713"/>
                  <a:pt x="93" y="712"/>
                  <a:pt x="93" y="712"/>
                </a:cubicBezTo>
                <a:cubicBezTo>
                  <a:pt x="93" y="711"/>
                  <a:pt x="93" y="711"/>
                  <a:pt x="93" y="711"/>
                </a:cubicBezTo>
                <a:cubicBezTo>
                  <a:pt x="93" y="711"/>
                  <a:pt x="93" y="711"/>
                  <a:pt x="93" y="711"/>
                </a:cubicBezTo>
                <a:cubicBezTo>
                  <a:pt x="93" y="710"/>
                  <a:pt x="93" y="710"/>
                  <a:pt x="93" y="709"/>
                </a:cubicBezTo>
                <a:cubicBezTo>
                  <a:pt x="93" y="707"/>
                  <a:pt x="93" y="705"/>
                  <a:pt x="93" y="704"/>
                </a:cubicBezTo>
                <a:cubicBezTo>
                  <a:pt x="92" y="704"/>
                  <a:pt x="92" y="704"/>
                  <a:pt x="92" y="704"/>
                </a:cubicBezTo>
                <a:cubicBezTo>
                  <a:pt x="93" y="704"/>
                  <a:pt x="93" y="704"/>
                  <a:pt x="93" y="704"/>
                </a:cubicBezTo>
                <a:cubicBezTo>
                  <a:pt x="96" y="698"/>
                  <a:pt x="96" y="698"/>
                  <a:pt x="96" y="698"/>
                </a:cubicBezTo>
                <a:cubicBezTo>
                  <a:pt x="94" y="698"/>
                  <a:pt x="94" y="698"/>
                  <a:pt x="94" y="698"/>
                </a:cubicBezTo>
                <a:cubicBezTo>
                  <a:pt x="94" y="698"/>
                  <a:pt x="94" y="698"/>
                  <a:pt x="92" y="698"/>
                </a:cubicBezTo>
                <a:cubicBezTo>
                  <a:pt x="91" y="698"/>
                  <a:pt x="90" y="698"/>
                  <a:pt x="89" y="698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90" y="700"/>
                  <a:pt x="90" y="700"/>
                  <a:pt x="90" y="700"/>
                </a:cubicBezTo>
                <a:cubicBezTo>
                  <a:pt x="90" y="699"/>
                  <a:pt x="90" y="699"/>
                  <a:pt x="90" y="699"/>
                </a:cubicBezTo>
                <a:cubicBezTo>
                  <a:pt x="90" y="699"/>
                  <a:pt x="90" y="696"/>
                  <a:pt x="91" y="687"/>
                </a:cubicBezTo>
                <a:cubicBezTo>
                  <a:pt x="91" y="686"/>
                  <a:pt x="91" y="685"/>
                  <a:pt x="91" y="683"/>
                </a:cubicBezTo>
                <a:cubicBezTo>
                  <a:pt x="90" y="683"/>
                  <a:pt x="90" y="683"/>
                  <a:pt x="90" y="683"/>
                </a:cubicBezTo>
                <a:cubicBezTo>
                  <a:pt x="91" y="684"/>
                  <a:pt x="91" y="684"/>
                  <a:pt x="91" y="684"/>
                </a:cubicBezTo>
                <a:cubicBezTo>
                  <a:pt x="91" y="684"/>
                  <a:pt x="91" y="684"/>
                  <a:pt x="95" y="677"/>
                </a:cubicBezTo>
                <a:cubicBezTo>
                  <a:pt x="94" y="676"/>
                  <a:pt x="94" y="676"/>
                  <a:pt x="94" y="676"/>
                </a:cubicBezTo>
                <a:cubicBezTo>
                  <a:pt x="94" y="678"/>
                  <a:pt x="94" y="678"/>
                  <a:pt x="94" y="678"/>
                </a:cubicBezTo>
                <a:cubicBezTo>
                  <a:pt x="94" y="678"/>
                  <a:pt x="96" y="678"/>
                  <a:pt x="98" y="678"/>
                </a:cubicBezTo>
                <a:cubicBezTo>
                  <a:pt x="98" y="678"/>
                  <a:pt x="99" y="678"/>
                  <a:pt x="100" y="677"/>
                </a:cubicBezTo>
                <a:cubicBezTo>
                  <a:pt x="101" y="677"/>
                  <a:pt x="101" y="677"/>
                  <a:pt x="101" y="677"/>
                </a:cubicBezTo>
                <a:cubicBezTo>
                  <a:pt x="102" y="677"/>
                  <a:pt x="102" y="676"/>
                  <a:pt x="102" y="675"/>
                </a:cubicBezTo>
                <a:cubicBezTo>
                  <a:pt x="102" y="673"/>
                  <a:pt x="101" y="672"/>
                  <a:pt x="101" y="671"/>
                </a:cubicBezTo>
                <a:cubicBezTo>
                  <a:pt x="100" y="669"/>
                  <a:pt x="99" y="669"/>
                  <a:pt x="99" y="669"/>
                </a:cubicBezTo>
                <a:cubicBezTo>
                  <a:pt x="98" y="670"/>
                  <a:pt x="98" y="670"/>
                  <a:pt x="98" y="670"/>
                </a:cubicBezTo>
                <a:cubicBezTo>
                  <a:pt x="100" y="670"/>
                  <a:pt x="100" y="670"/>
                  <a:pt x="100" y="670"/>
                </a:cubicBezTo>
                <a:cubicBezTo>
                  <a:pt x="100" y="670"/>
                  <a:pt x="100" y="670"/>
                  <a:pt x="102" y="659"/>
                </a:cubicBezTo>
                <a:cubicBezTo>
                  <a:pt x="101" y="659"/>
                  <a:pt x="101" y="659"/>
                  <a:pt x="101" y="659"/>
                </a:cubicBezTo>
                <a:cubicBezTo>
                  <a:pt x="101" y="660"/>
                  <a:pt x="101" y="660"/>
                  <a:pt x="101" y="660"/>
                </a:cubicBezTo>
                <a:cubicBezTo>
                  <a:pt x="101" y="660"/>
                  <a:pt x="101" y="660"/>
                  <a:pt x="109" y="662"/>
                </a:cubicBezTo>
                <a:cubicBezTo>
                  <a:pt x="113" y="663"/>
                  <a:pt x="113" y="663"/>
                  <a:pt x="113" y="663"/>
                </a:cubicBezTo>
                <a:cubicBezTo>
                  <a:pt x="110" y="659"/>
                  <a:pt x="110" y="659"/>
                  <a:pt x="110" y="659"/>
                </a:cubicBezTo>
                <a:cubicBezTo>
                  <a:pt x="110" y="659"/>
                  <a:pt x="110" y="659"/>
                  <a:pt x="99" y="648"/>
                </a:cubicBezTo>
                <a:cubicBezTo>
                  <a:pt x="98" y="649"/>
                  <a:pt x="98" y="649"/>
                  <a:pt x="98" y="649"/>
                </a:cubicBezTo>
                <a:cubicBezTo>
                  <a:pt x="100" y="650"/>
                  <a:pt x="100" y="650"/>
                  <a:pt x="100" y="650"/>
                </a:cubicBezTo>
                <a:cubicBezTo>
                  <a:pt x="100" y="650"/>
                  <a:pt x="100" y="650"/>
                  <a:pt x="102" y="639"/>
                </a:cubicBezTo>
                <a:cubicBezTo>
                  <a:pt x="101" y="639"/>
                  <a:pt x="101" y="639"/>
                  <a:pt x="101" y="639"/>
                </a:cubicBezTo>
                <a:cubicBezTo>
                  <a:pt x="100" y="640"/>
                  <a:pt x="100" y="640"/>
                  <a:pt x="100" y="640"/>
                </a:cubicBezTo>
                <a:cubicBezTo>
                  <a:pt x="100" y="640"/>
                  <a:pt x="100" y="641"/>
                  <a:pt x="101" y="642"/>
                </a:cubicBezTo>
                <a:cubicBezTo>
                  <a:pt x="102" y="642"/>
                  <a:pt x="102" y="643"/>
                  <a:pt x="103" y="643"/>
                </a:cubicBezTo>
                <a:cubicBezTo>
                  <a:pt x="103" y="644"/>
                  <a:pt x="104" y="644"/>
                  <a:pt x="105" y="644"/>
                </a:cubicBezTo>
                <a:cubicBezTo>
                  <a:pt x="106" y="644"/>
                  <a:pt x="107" y="644"/>
                  <a:pt x="108" y="643"/>
                </a:cubicBezTo>
                <a:cubicBezTo>
                  <a:pt x="108" y="642"/>
                  <a:pt x="109" y="640"/>
                  <a:pt x="109" y="639"/>
                </a:cubicBezTo>
                <a:cubicBezTo>
                  <a:pt x="109" y="638"/>
                  <a:pt x="109" y="637"/>
                  <a:pt x="109" y="637"/>
                </a:cubicBezTo>
                <a:cubicBezTo>
                  <a:pt x="108" y="637"/>
                  <a:pt x="108" y="637"/>
                  <a:pt x="108" y="637"/>
                </a:cubicBezTo>
                <a:cubicBezTo>
                  <a:pt x="108" y="639"/>
                  <a:pt x="108" y="639"/>
                  <a:pt x="108" y="639"/>
                </a:cubicBezTo>
                <a:cubicBezTo>
                  <a:pt x="108" y="639"/>
                  <a:pt x="108" y="639"/>
                  <a:pt x="109" y="639"/>
                </a:cubicBezTo>
                <a:cubicBezTo>
                  <a:pt x="110" y="639"/>
                  <a:pt x="112" y="639"/>
                  <a:pt x="117" y="639"/>
                </a:cubicBezTo>
                <a:cubicBezTo>
                  <a:pt x="118" y="639"/>
                  <a:pt x="119" y="639"/>
                  <a:pt x="120" y="639"/>
                </a:cubicBezTo>
                <a:cubicBezTo>
                  <a:pt x="122" y="639"/>
                  <a:pt x="123" y="640"/>
                  <a:pt x="125" y="640"/>
                </a:cubicBezTo>
                <a:cubicBezTo>
                  <a:pt x="126" y="640"/>
                  <a:pt x="127" y="640"/>
                  <a:pt x="128" y="639"/>
                </a:cubicBezTo>
                <a:cubicBezTo>
                  <a:pt x="129" y="639"/>
                  <a:pt x="130" y="638"/>
                  <a:pt x="131" y="636"/>
                </a:cubicBezTo>
                <a:cubicBezTo>
                  <a:pt x="129" y="636"/>
                  <a:pt x="129" y="636"/>
                  <a:pt x="129" y="636"/>
                </a:cubicBezTo>
                <a:cubicBezTo>
                  <a:pt x="131" y="637"/>
                  <a:pt x="131" y="637"/>
                  <a:pt x="131" y="637"/>
                </a:cubicBezTo>
                <a:cubicBezTo>
                  <a:pt x="131" y="636"/>
                  <a:pt x="131" y="635"/>
                  <a:pt x="131" y="635"/>
                </a:cubicBezTo>
                <a:cubicBezTo>
                  <a:pt x="131" y="632"/>
                  <a:pt x="130" y="628"/>
                  <a:pt x="129" y="624"/>
                </a:cubicBezTo>
                <a:cubicBezTo>
                  <a:pt x="128" y="621"/>
                  <a:pt x="127" y="618"/>
                  <a:pt x="127" y="618"/>
                </a:cubicBezTo>
                <a:cubicBezTo>
                  <a:pt x="125" y="618"/>
                  <a:pt x="125" y="618"/>
                  <a:pt x="125" y="618"/>
                </a:cubicBezTo>
                <a:cubicBezTo>
                  <a:pt x="125" y="620"/>
                  <a:pt x="125" y="620"/>
                  <a:pt x="125" y="620"/>
                </a:cubicBezTo>
                <a:cubicBezTo>
                  <a:pt x="125" y="620"/>
                  <a:pt x="125" y="620"/>
                  <a:pt x="129" y="620"/>
                </a:cubicBezTo>
                <a:cubicBezTo>
                  <a:pt x="131" y="620"/>
                  <a:pt x="131" y="620"/>
                  <a:pt x="131" y="620"/>
                </a:cubicBezTo>
                <a:cubicBezTo>
                  <a:pt x="131" y="618"/>
                  <a:pt x="131" y="618"/>
                  <a:pt x="131" y="618"/>
                </a:cubicBezTo>
                <a:cubicBezTo>
                  <a:pt x="131" y="618"/>
                  <a:pt x="131" y="618"/>
                  <a:pt x="128" y="610"/>
                </a:cubicBezTo>
                <a:cubicBezTo>
                  <a:pt x="126" y="610"/>
                  <a:pt x="126" y="610"/>
                  <a:pt x="126" y="610"/>
                </a:cubicBezTo>
                <a:cubicBezTo>
                  <a:pt x="128" y="611"/>
                  <a:pt x="128" y="611"/>
                  <a:pt x="128" y="611"/>
                </a:cubicBezTo>
                <a:cubicBezTo>
                  <a:pt x="128" y="611"/>
                  <a:pt x="128" y="611"/>
                  <a:pt x="129" y="610"/>
                </a:cubicBezTo>
                <a:cubicBezTo>
                  <a:pt x="128" y="609"/>
                  <a:pt x="128" y="609"/>
                  <a:pt x="128" y="609"/>
                </a:cubicBezTo>
                <a:cubicBezTo>
                  <a:pt x="127" y="610"/>
                  <a:pt x="127" y="610"/>
                  <a:pt x="127" y="610"/>
                </a:cubicBezTo>
                <a:cubicBezTo>
                  <a:pt x="127" y="610"/>
                  <a:pt x="127" y="610"/>
                  <a:pt x="127" y="611"/>
                </a:cubicBezTo>
                <a:cubicBezTo>
                  <a:pt x="128" y="611"/>
                  <a:pt x="129" y="613"/>
                  <a:pt x="131" y="617"/>
                </a:cubicBezTo>
                <a:cubicBezTo>
                  <a:pt x="132" y="618"/>
                  <a:pt x="132" y="618"/>
                  <a:pt x="132" y="618"/>
                </a:cubicBezTo>
                <a:cubicBezTo>
                  <a:pt x="133" y="617"/>
                  <a:pt x="133" y="617"/>
                  <a:pt x="133" y="617"/>
                </a:cubicBezTo>
                <a:cubicBezTo>
                  <a:pt x="133" y="617"/>
                  <a:pt x="134" y="615"/>
                  <a:pt x="136" y="612"/>
                </a:cubicBezTo>
                <a:cubicBezTo>
                  <a:pt x="136" y="612"/>
                  <a:pt x="136" y="612"/>
                  <a:pt x="136" y="612"/>
                </a:cubicBezTo>
                <a:cubicBezTo>
                  <a:pt x="136" y="612"/>
                  <a:pt x="136" y="612"/>
                  <a:pt x="136" y="612"/>
                </a:cubicBezTo>
                <a:cubicBezTo>
                  <a:pt x="136" y="612"/>
                  <a:pt x="136" y="612"/>
                  <a:pt x="136" y="608"/>
                </a:cubicBezTo>
                <a:cubicBezTo>
                  <a:pt x="136" y="607"/>
                  <a:pt x="136" y="607"/>
                  <a:pt x="136" y="607"/>
                </a:cubicBezTo>
                <a:cubicBezTo>
                  <a:pt x="136" y="607"/>
                  <a:pt x="136" y="607"/>
                  <a:pt x="136" y="607"/>
                </a:cubicBezTo>
                <a:cubicBezTo>
                  <a:pt x="136" y="607"/>
                  <a:pt x="136" y="607"/>
                  <a:pt x="136" y="607"/>
                </a:cubicBezTo>
                <a:cubicBezTo>
                  <a:pt x="136" y="607"/>
                  <a:pt x="135" y="605"/>
                  <a:pt x="135" y="603"/>
                </a:cubicBezTo>
                <a:cubicBezTo>
                  <a:pt x="135" y="602"/>
                  <a:pt x="136" y="601"/>
                  <a:pt x="136" y="600"/>
                </a:cubicBezTo>
                <a:cubicBezTo>
                  <a:pt x="136" y="599"/>
                  <a:pt x="137" y="599"/>
                  <a:pt x="138" y="598"/>
                </a:cubicBezTo>
                <a:cubicBezTo>
                  <a:pt x="138" y="598"/>
                  <a:pt x="138" y="598"/>
                  <a:pt x="138" y="598"/>
                </a:cubicBezTo>
                <a:cubicBezTo>
                  <a:pt x="138" y="598"/>
                  <a:pt x="138" y="598"/>
                  <a:pt x="138" y="598"/>
                </a:cubicBezTo>
                <a:cubicBezTo>
                  <a:pt x="139" y="598"/>
                  <a:pt x="139" y="598"/>
                  <a:pt x="140" y="598"/>
                </a:cubicBezTo>
                <a:cubicBezTo>
                  <a:pt x="141" y="598"/>
                  <a:pt x="143" y="598"/>
                  <a:pt x="144" y="599"/>
                </a:cubicBezTo>
                <a:cubicBezTo>
                  <a:pt x="144" y="599"/>
                  <a:pt x="145" y="600"/>
                  <a:pt x="145" y="600"/>
                </a:cubicBezTo>
                <a:cubicBezTo>
                  <a:pt x="146" y="600"/>
                  <a:pt x="146" y="600"/>
                  <a:pt x="146" y="600"/>
                </a:cubicBezTo>
                <a:cubicBezTo>
                  <a:pt x="146" y="601"/>
                  <a:pt x="146" y="601"/>
                  <a:pt x="146" y="601"/>
                </a:cubicBezTo>
                <a:cubicBezTo>
                  <a:pt x="148" y="602"/>
                  <a:pt x="148" y="602"/>
                  <a:pt x="148" y="602"/>
                </a:cubicBezTo>
                <a:cubicBezTo>
                  <a:pt x="148" y="600"/>
                  <a:pt x="148" y="600"/>
                  <a:pt x="148" y="600"/>
                </a:cubicBezTo>
                <a:cubicBezTo>
                  <a:pt x="148" y="600"/>
                  <a:pt x="148" y="600"/>
                  <a:pt x="151" y="589"/>
                </a:cubicBezTo>
                <a:cubicBezTo>
                  <a:pt x="151" y="588"/>
                  <a:pt x="151" y="588"/>
                  <a:pt x="151" y="588"/>
                </a:cubicBezTo>
                <a:cubicBezTo>
                  <a:pt x="150" y="587"/>
                  <a:pt x="150" y="587"/>
                  <a:pt x="150" y="587"/>
                </a:cubicBezTo>
                <a:cubicBezTo>
                  <a:pt x="150" y="587"/>
                  <a:pt x="150" y="587"/>
                  <a:pt x="147" y="586"/>
                </a:cubicBezTo>
                <a:cubicBezTo>
                  <a:pt x="147" y="586"/>
                  <a:pt x="147" y="586"/>
                  <a:pt x="147" y="586"/>
                </a:cubicBezTo>
                <a:cubicBezTo>
                  <a:pt x="147" y="586"/>
                  <a:pt x="147" y="586"/>
                  <a:pt x="147" y="586"/>
                </a:cubicBezTo>
                <a:cubicBezTo>
                  <a:pt x="147" y="586"/>
                  <a:pt x="147" y="586"/>
                  <a:pt x="139" y="586"/>
                </a:cubicBezTo>
                <a:cubicBezTo>
                  <a:pt x="139" y="587"/>
                  <a:pt x="139" y="587"/>
                  <a:pt x="139" y="587"/>
                </a:cubicBezTo>
                <a:cubicBezTo>
                  <a:pt x="140" y="588"/>
                  <a:pt x="140" y="588"/>
                  <a:pt x="140" y="588"/>
                </a:cubicBezTo>
                <a:cubicBezTo>
                  <a:pt x="140" y="588"/>
                  <a:pt x="140" y="588"/>
                  <a:pt x="141" y="584"/>
                </a:cubicBezTo>
                <a:cubicBezTo>
                  <a:pt x="140" y="583"/>
                  <a:pt x="140" y="583"/>
                  <a:pt x="140" y="583"/>
                </a:cubicBezTo>
                <a:cubicBezTo>
                  <a:pt x="141" y="585"/>
                  <a:pt x="141" y="585"/>
                  <a:pt x="141" y="585"/>
                </a:cubicBezTo>
                <a:cubicBezTo>
                  <a:pt x="141" y="585"/>
                  <a:pt x="141" y="585"/>
                  <a:pt x="143" y="583"/>
                </a:cubicBezTo>
                <a:cubicBezTo>
                  <a:pt x="144" y="583"/>
                  <a:pt x="144" y="583"/>
                  <a:pt x="144" y="583"/>
                </a:cubicBezTo>
                <a:cubicBezTo>
                  <a:pt x="144" y="582"/>
                  <a:pt x="144" y="582"/>
                  <a:pt x="144" y="582"/>
                </a:cubicBezTo>
                <a:cubicBezTo>
                  <a:pt x="144" y="582"/>
                  <a:pt x="144" y="582"/>
                  <a:pt x="144" y="578"/>
                </a:cubicBezTo>
                <a:cubicBezTo>
                  <a:pt x="143" y="578"/>
                  <a:pt x="143" y="578"/>
                  <a:pt x="143" y="578"/>
                </a:cubicBezTo>
                <a:cubicBezTo>
                  <a:pt x="143" y="579"/>
                  <a:pt x="143" y="579"/>
                  <a:pt x="143" y="579"/>
                </a:cubicBezTo>
                <a:cubicBezTo>
                  <a:pt x="143" y="579"/>
                  <a:pt x="143" y="579"/>
                  <a:pt x="143" y="579"/>
                </a:cubicBezTo>
                <a:cubicBezTo>
                  <a:pt x="143" y="579"/>
                  <a:pt x="143" y="579"/>
                  <a:pt x="148" y="578"/>
                </a:cubicBezTo>
                <a:cubicBezTo>
                  <a:pt x="148" y="577"/>
                  <a:pt x="148" y="577"/>
                  <a:pt x="148" y="577"/>
                </a:cubicBezTo>
                <a:cubicBezTo>
                  <a:pt x="147" y="577"/>
                  <a:pt x="147" y="577"/>
                  <a:pt x="147" y="577"/>
                </a:cubicBezTo>
                <a:cubicBezTo>
                  <a:pt x="147" y="577"/>
                  <a:pt x="147" y="577"/>
                  <a:pt x="149" y="584"/>
                </a:cubicBezTo>
                <a:cubicBezTo>
                  <a:pt x="151" y="587"/>
                  <a:pt x="151" y="587"/>
                  <a:pt x="151" y="587"/>
                </a:cubicBezTo>
                <a:cubicBezTo>
                  <a:pt x="152" y="584"/>
                  <a:pt x="152" y="584"/>
                  <a:pt x="152" y="584"/>
                </a:cubicBezTo>
                <a:cubicBezTo>
                  <a:pt x="152" y="584"/>
                  <a:pt x="152" y="584"/>
                  <a:pt x="156" y="577"/>
                </a:cubicBezTo>
                <a:cubicBezTo>
                  <a:pt x="155" y="577"/>
                  <a:pt x="155" y="577"/>
                  <a:pt x="155" y="577"/>
                </a:cubicBezTo>
                <a:cubicBezTo>
                  <a:pt x="156" y="578"/>
                  <a:pt x="156" y="578"/>
                  <a:pt x="156" y="578"/>
                </a:cubicBezTo>
                <a:cubicBezTo>
                  <a:pt x="156" y="578"/>
                  <a:pt x="156" y="578"/>
                  <a:pt x="165" y="572"/>
                </a:cubicBezTo>
                <a:cubicBezTo>
                  <a:pt x="166" y="572"/>
                  <a:pt x="166" y="572"/>
                  <a:pt x="166" y="572"/>
                </a:cubicBezTo>
                <a:cubicBezTo>
                  <a:pt x="166" y="571"/>
                  <a:pt x="166" y="571"/>
                  <a:pt x="166" y="571"/>
                </a:cubicBezTo>
                <a:cubicBezTo>
                  <a:pt x="166" y="571"/>
                  <a:pt x="166" y="571"/>
                  <a:pt x="164" y="558"/>
                </a:cubicBezTo>
                <a:cubicBezTo>
                  <a:pt x="163" y="558"/>
                  <a:pt x="163" y="558"/>
                  <a:pt x="163" y="558"/>
                </a:cubicBezTo>
                <a:cubicBezTo>
                  <a:pt x="163" y="559"/>
                  <a:pt x="163" y="559"/>
                  <a:pt x="163" y="559"/>
                </a:cubicBezTo>
                <a:cubicBezTo>
                  <a:pt x="163" y="559"/>
                  <a:pt x="163" y="559"/>
                  <a:pt x="173" y="562"/>
                </a:cubicBezTo>
                <a:cubicBezTo>
                  <a:pt x="176" y="563"/>
                  <a:pt x="176" y="563"/>
                  <a:pt x="176" y="563"/>
                </a:cubicBezTo>
                <a:cubicBezTo>
                  <a:pt x="175" y="560"/>
                  <a:pt x="175" y="560"/>
                  <a:pt x="175" y="560"/>
                </a:cubicBezTo>
                <a:cubicBezTo>
                  <a:pt x="175" y="560"/>
                  <a:pt x="175" y="560"/>
                  <a:pt x="173" y="552"/>
                </a:cubicBezTo>
                <a:cubicBezTo>
                  <a:pt x="171" y="552"/>
                  <a:pt x="171" y="552"/>
                  <a:pt x="171" y="552"/>
                </a:cubicBezTo>
                <a:cubicBezTo>
                  <a:pt x="172" y="553"/>
                  <a:pt x="172" y="553"/>
                  <a:pt x="172" y="553"/>
                </a:cubicBezTo>
                <a:cubicBezTo>
                  <a:pt x="172" y="553"/>
                  <a:pt x="172" y="553"/>
                  <a:pt x="183" y="527"/>
                </a:cubicBezTo>
                <a:cubicBezTo>
                  <a:pt x="182" y="527"/>
                  <a:pt x="182" y="527"/>
                  <a:pt x="182" y="527"/>
                </a:cubicBezTo>
                <a:cubicBezTo>
                  <a:pt x="183" y="527"/>
                  <a:pt x="183" y="527"/>
                  <a:pt x="183" y="527"/>
                </a:cubicBezTo>
                <a:cubicBezTo>
                  <a:pt x="183" y="527"/>
                  <a:pt x="183" y="527"/>
                  <a:pt x="190" y="515"/>
                </a:cubicBezTo>
                <a:cubicBezTo>
                  <a:pt x="189" y="515"/>
                  <a:pt x="189" y="515"/>
                  <a:pt x="189" y="515"/>
                </a:cubicBezTo>
                <a:cubicBezTo>
                  <a:pt x="189" y="516"/>
                  <a:pt x="189" y="516"/>
                  <a:pt x="189" y="516"/>
                </a:cubicBezTo>
                <a:cubicBezTo>
                  <a:pt x="189" y="516"/>
                  <a:pt x="189" y="516"/>
                  <a:pt x="193" y="515"/>
                </a:cubicBezTo>
                <a:cubicBezTo>
                  <a:pt x="194" y="514"/>
                  <a:pt x="194" y="514"/>
                  <a:pt x="194" y="514"/>
                </a:cubicBezTo>
                <a:cubicBezTo>
                  <a:pt x="194" y="513"/>
                  <a:pt x="194" y="513"/>
                  <a:pt x="194" y="513"/>
                </a:cubicBezTo>
                <a:cubicBezTo>
                  <a:pt x="194" y="513"/>
                  <a:pt x="194" y="513"/>
                  <a:pt x="194" y="501"/>
                </a:cubicBezTo>
                <a:cubicBezTo>
                  <a:pt x="193" y="501"/>
                  <a:pt x="193" y="501"/>
                  <a:pt x="193" y="501"/>
                </a:cubicBezTo>
                <a:cubicBezTo>
                  <a:pt x="194" y="502"/>
                  <a:pt x="194" y="502"/>
                  <a:pt x="194" y="502"/>
                </a:cubicBezTo>
                <a:cubicBezTo>
                  <a:pt x="194" y="502"/>
                  <a:pt x="194" y="502"/>
                  <a:pt x="197" y="499"/>
                </a:cubicBezTo>
                <a:cubicBezTo>
                  <a:pt x="197" y="499"/>
                  <a:pt x="197" y="499"/>
                  <a:pt x="197" y="499"/>
                </a:cubicBezTo>
                <a:cubicBezTo>
                  <a:pt x="197" y="498"/>
                  <a:pt x="197" y="498"/>
                  <a:pt x="197" y="498"/>
                </a:cubicBezTo>
                <a:cubicBezTo>
                  <a:pt x="197" y="498"/>
                  <a:pt x="197" y="498"/>
                  <a:pt x="197" y="486"/>
                </a:cubicBezTo>
                <a:cubicBezTo>
                  <a:pt x="197" y="486"/>
                  <a:pt x="197" y="486"/>
                  <a:pt x="197" y="486"/>
                </a:cubicBezTo>
                <a:cubicBezTo>
                  <a:pt x="190" y="478"/>
                  <a:pt x="190" y="478"/>
                  <a:pt x="190" y="478"/>
                </a:cubicBezTo>
                <a:cubicBezTo>
                  <a:pt x="189" y="479"/>
                  <a:pt x="189" y="479"/>
                  <a:pt x="189" y="479"/>
                </a:cubicBezTo>
                <a:cubicBezTo>
                  <a:pt x="190" y="478"/>
                  <a:pt x="190" y="478"/>
                  <a:pt x="190" y="478"/>
                </a:cubicBezTo>
                <a:cubicBezTo>
                  <a:pt x="190" y="478"/>
                  <a:pt x="189" y="477"/>
                  <a:pt x="188" y="476"/>
                </a:cubicBezTo>
                <a:cubicBezTo>
                  <a:pt x="187" y="477"/>
                  <a:pt x="187" y="477"/>
                  <a:pt x="187" y="477"/>
                </a:cubicBezTo>
                <a:cubicBezTo>
                  <a:pt x="188" y="478"/>
                  <a:pt x="188" y="478"/>
                  <a:pt x="188" y="478"/>
                </a:cubicBezTo>
                <a:cubicBezTo>
                  <a:pt x="189" y="477"/>
                  <a:pt x="190" y="477"/>
                  <a:pt x="191" y="477"/>
                </a:cubicBezTo>
                <a:cubicBezTo>
                  <a:pt x="193" y="477"/>
                  <a:pt x="194" y="476"/>
                  <a:pt x="196" y="476"/>
                </a:cubicBezTo>
                <a:cubicBezTo>
                  <a:pt x="196" y="476"/>
                  <a:pt x="196" y="476"/>
                  <a:pt x="196" y="476"/>
                </a:cubicBezTo>
                <a:cubicBezTo>
                  <a:pt x="198" y="475"/>
                  <a:pt x="198" y="474"/>
                  <a:pt x="199" y="473"/>
                </a:cubicBezTo>
                <a:cubicBezTo>
                  <a:pt x="200" y="472"/>
                  <a:pt x="200" y="472"/>
                  <a:pt x="201" y="471"/>
                </a:cubicBezTo>
                <a:cubicBezTo>
                  <a:pt x="201" y="471"/>
                  <a:pt x="201" y="471"/>
                  <a:pt x="201" y="471"/>
                </a:cubicBezTo>
                <a:cubicBezTo>
                  <a:pt x="204" y="470"/>
                  <a:pt x="206" y="469"/>
                  <a:pt x="209" y="467"/>
                </a:cubicBezTo>
                <a:cubicBezTo>
                  <a:pt x="209" y="467"/>
                  <a:pt x="209" y="467"/>
                  <a:pt x="209" y="467"/>
                </a:cubicBezTo>
                <a:cubicBezTo>
                  <a:pt x="210" y="466"/>
                  <a:pt x="211" y="465"/>
                  <a:pt x="212" y="465"/>
                </a:cubicBezTo>
                <a:cubicBezTo>
                  <a:pt x="212" y="464"/>
                  <a:pt x="213" y="464"/>
                  <a:pt x="214" y="464"/>
                </a:cubicBezTo>
                <a:cubicBezTo>
                  <a:pt x="214" y="464"/>
                  <a:pt x="214" y="464"/>
                  <a:pt x="214" y="464"/>
                </a:cubicBezTo>
                <a:cubicBezTo>
                  <a:pt x="214" y="464"/>
                  <a:pt x="214" y="464"/>
                  <a:pt x="214" y="464"/>
                </a:cubicBezTo>
                <a:cubicBezTo>
                  <a:pt x="214" y="464"/>
                  <a:pt x="215" y="464"/>
                  <a:pt x="215" y="464"/>
                </a:cubicBezTo>
                <a:cubicBezTo>
                  <a:pt x="216" y="464"/>
                  <a:pt x="216" y="465"/>
                  <a:pt x="217" y="465"/>
                </a:cubicBezTo>
                <a:cubicBezTo>
                  <a:pt x="218" y="465"/>
                  <a:pt x="218" y="465"/>
                  <a:pt x="218" y="465"/>
                </a:cubicBezTo>
                <a:cubicBezTo>
                  <a:pt x="218" y="465"/>
                  <a:pt x="218" y="465"/>
                  <a:pt x="218" y="465"/>
                </a:cubicBezTo>
                <a:cubicBezTo>
                  <a:pt x="220" y="464"/>
                  <a:pt x="221" y="463"/>
                  <a:pt x="222" y="462"/>
                </a:cubicBezTo>
                <a:cubicBezTo>
                  <a:pt x="223" y="460"/>
                  <a:pt x="223" y="457"/>
                  <a:pt x="224" y="455"/>
                </a:cubicBezTo>
                <a:cubicBezTo>
                  <a:pt x="224" y="454"/>
                  <a:pt x="224" y="454"/>
                  <a:pt x="225" y="453"/>
                </a:cubicBezTo>
                <a:cubicBezTo>
                  <a:pt x="225" y="453"/>
                  <a:pt x="225" y="453"/>
                  <a:pt x="226" y="452"/>
                </a:cubicBezTo>
                <a:cubicBezTo>
                  <a:pt x="228" y="452"/>
                  <a:pt x="228" y="452"/>
                  <a:pt x="228" y="452"/>
                </a:cubicBezTo>
                <a:cubicBezTo>
                  <a:pt x="227" y="451"/>
                  <a:pt x="227" y="451"/>
                  <a:pt x="227" y="451"/>
                </a:cubicBezTo>
                <a:cubicBezTo>
                  <a:pt x="227" y="450"/>
                  <a:pt x="228" y="449"/>
                  <a:pt x="227" y="448"/>
                </a:cubicBezTo>
                <a:cubicBezTo>
                  <a:pt x="227" y="448"/>
                  <a:pt x="227" y="448"/>
                  <a:pt x="227" y="448"/>
                </a:cubicBezTo>
                <a:cubicBezTo>
                  <a:pt x="227" y="445"/>
                  <a:pt x="226" y="443"/>
                  <a:pt x="224" y="441"/>
                </a:cubicBezTo>
                <a:cubicBezTo>
                  <a:pt x="223" y="440"/>
                  <a:pt x="220" y="438"/>
                  <a:pt x="218" y="438"/>
                </a:cubicBezTo>
                <a:cubicBezTo>
                  <a:pt x="218" y="439"/>
                  <a:pt x="218" y="439"/>
                  <a:pt x="218" y="439"/>
                </a:cubicBezTo>
                <a:cubicBezTo>
                  <a:pt x="218" y="438"/>
                  <a:pt x="218" y="438"/>
                  <a:pt x="218" y="438"/>
                </a:cubicBezTo>
                <a:cubicBezTo>
                  <a:pt x="217" y="437"/>
                  <a:pt x="216" y="437"/>
                  <a:pt x="215" y="437"/>
                </a:cubicBezTo>
                <a:cubicBezTo>
                  <a:pt x="214" y="437"/>
                  <a:pt x="213" y="437"/>
                  <a:pt x="213" y="437"/>
                </a:cubicBezTo>
                <a:cubicBezTo>
                  <a:pt x="213" y="437"/>
                  <a:pt x="213" y="437"/>
                  <a:pt x="213" y="437"/>
                </a:cubicBezTo>
                <a:cubicBezTo>
                  <a:pt x="212" y="436"/>
                  <a:pt x="212" y="436"/>
                  <a:pt x="212" y="436"/>
                </a:cubicBezTo>
                <a:cubicBezTo>
                  <a:pt x="212" y="435"/>
                  <a:pt x="212" y="434"/>
                  <a:pt x="212" y="433"/>
                </a:cubicBezTo>
                <a:cubicBezTo>
                  <a:pt x="212" y="433"/>
                  <a:pt x="212" y="433"/>
                  <a:pt x="212" y="433"/>
                </a:cubicBezTo>
                <a:cubicBezTo>
                  <a:pt x="212" y="432"/>
                  <a:pt x="212" y="432"/>
                  <a:pt x="212" y="432"/>
                </a:cubicBezTo>
                <a:cubicBezTo>
                  <a:pt x="212" y="431"/>
                  <a:pt x="212" y="430"/>
                  <a:pt x="212" y="429"/>
                </a:cubicBezTo>
                <a:cubicBezTo>
                  <a:pt x="212" y="428"/>
                  <a:pt x="212" y="427"/>
                  <a:pt x="212" y="426"/>
                </a:cubicBezTo>
                <a:cubicBezTo>
                  <a:pt x="212" y="425"/>
                  <a:pt x="212" y="425"/>
                  <a:pt x="212" y="425"/>
                </a:cubicBezTo>
                <a:cubicBezTo>
                  <a:pt x="211" y="425"/>
                  <a:pt x="211" y="425"/>
                  <a:pt x="211" y="425"/>
                </a:cubicBezTo>
                <a:cubicBezTo>
                  <a:pt x="212" y="425"/>
                  <a:pt x="212" y="425"/>
                  <a:pt x="212" y="425"/>
                </a:cubicBezTo>
                <a:cubicBezTo>
                  <a:pt x="212" y="424"/>
                  <a:pt x="212" y="423"/>
                  <a:pt x="212" y="422"/>
                </a:cubicBezTo>
                <a:cubicBezTo>
                  <a:pt x="212" y="421"/>
                  <a:pt x="212" y="421"/>
                  <a:pt x="212" y="421"/>
                </a:cubicBezTo>
                <a:cubicBezTo>
                  <a:pt x="211" y="421"/>
                  <a:pt x="211" y="421"/>
                  <a:pt x="211" y="421"/>
                </a:cubicBezTo>
                <a:cubicBezTo>
                  <a:pt x="212" y="421"/>
                  <a:pt x="212" y="421"/>
                  <a:pt x="212" y="421"/>
                </a:cubicBezTo>
                <a:cubicBezTo>
                  <a:pt x="212" y="421"/>
                  <a:pt x="212" y="421"/>
                  <a:pt x="212" y="421"/>
                </a:cubicBezTo>
                <a:cubicBezTo>
                  <a:pt x="213" y="421"/>
                  <a:pt x="213" y="421"/>
                  <a:pt x="214" y="420"/>
                </a:cubicBezTo>
                <a:cubicBezTo>
                  <a:pt x="215" y="420"/>
                  <a:pt x="215" y="420"/>
                  <a:pt x="215" y="419"/>
                </a:cubicBezTo>
                <a:cubicBezTo>
                  <a:pt x="216" y="419"/>
                  <a:pt x="216" y="418"/>
                  <a:pt x="216" y="418"/>
                </a:cubicBezTo>
                <a:cubicBezTo>
                  <a:pt x="216" y="417"/>
                  <a:pt x="216" y="417"/>
                  <a:pt x="216" y="417"/>
                </a:cubicBezTo>
                <a:cubicBezTo>
                  <a:pt x="216" y="417"/>
                  <a:pt x="216" y="417"/>
                  <a:pt x="216" y="417"/>
                </a:cubicBezTo>
                <a:cubicBezTo>
                  <a:pt x="216" y="417"/>
                  <a:pt x="216" y="417"/>
                  <a:pt x="216" y="417"/>
                </a:cubicBezTo>
                <a:cubicBezTo>
                  <a:pt x="216" y="415"/>
                  <a:pt x="214" y="413"/>
                  <a:pt x="213" y="412"/>
                </a:cubicBezTo>
                <a:cubicBezTo>
                  <a:pt x="212" y="411"/>
                  <a:pt x="210" y="409"/>
                  <a:pt x="209" y="408"/>
                </a:cubicBezTo>
                <a:cubicBezTo>
                  <a:pt x="209" y="408"/>
                  <a:pt x="209" y="408"/>
                  <a:pt x="209" y="408"/>
                </a:cubicBezTo>
                <a:cubicBezTo>
                  <a:pt x="208" y="407"/>
                  <a:pt x="207" y="405"/>
                  <a:pt x="206" y="404"/>
                </a:cubicBezTo>
                <a:cubicBezTo>
                  <a:pt x="205" y="403"/>
                  <a:pt x="204" y="402"/>
                  <a:pt x="203" y="400"/>
                </a:cubicBezTo>
                <a:cubicBezTo>
                  <a:pt x="203" y="400"/>
                  <a:pt x="203" y="400"/>
                  <a:pt x="203" y="400"/>
                </a:cubicBezTo>
                <a:cubicBezTo>
                  <a:pt x="203" y="400"/>
                  <a:pt x="203" y="400"/>
                  <a:pt x="203" y="400"/>
                </a:cubicBezTo>
                <a:cubicBezTo>
                  <a:pt x="202" y="399"/>
                  <a:pt x="200" y="399"/>
                  <a:pt x="199" y="399"/>
                </a:cubicBezTo>
                <a:cubicBezTo>
                  <a:pt x="198" y="399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6" y="398"/>
                  <a:pt x="196" y="398"/>
                  <a:pt x="196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6" y="398"/>
                  <a:pt x="196" y="398"/>
                  <a:pt x="196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6" y="397"/>
                </a:cubicBezTo>
                <a:cubicBezTo>
                  <a:pt x="196" y="397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2" y="396"/>
                  <a:pt x="191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7" y="394"/>
                  <a:pt x="187" y="394"/>
                  <a:pt x="186" y="394"/>
                </a:cubicBezTo>
                <a:cubicBezTo>
                  <a:pt x="186" y="394"/>
                  <a:pt x="186" y="394"/>
                  <a:pt x="186" y="394"/>
                </a:cubicBezTo>
                <a:cubicBezTo>
                  <a:pt x="185" y="394"/>
                  <a:pt x="184" y="394"/>
                  <a:pt x="184" y="394"/>
                </a:cubicBezTo>
                <a:cubicBezTo>
                  <a:pt x="184" y="394"/>
                  <a:pt x="184" y="394"/>
                  <a:pt x="184" y="394"/>
                </a:cubicBezTo>
                <a:cubicBezTo>
                  <a:pt x="184" y="394"/>
                  <a:pt x="184" y="394"/>
                  <a:pt x="184" y="394"/>
                </a:cubicBezTo>
                <a:cubicBezTo>
                  <a:pt x="183" y="394"/>
                  <a:pt x="183" y="394"/>
                  <a:pt x="183" y="394"/>
                </a:cubicBezTo>
                <a:cubicBezTo>
                  <a:pt x="183" y="393"/>
                  <a:pt x="183" y="393"/>
                  <a:pt x="183" y="392"/>
                </a:cubicBezTo>
                <a:cubicBezTo>
                  <a:pt x="182" y="391"/>
                  <a:pt x="182" y="390"/>
                  <a:pt x="180" y="389"/>
                </a:cubicBezTo>
                <a:cubicBezTo>
                  <a:pt x="180" y="389"/>
                  <a:pt x="180" y="389"/>
                  <a:pt x="180" y="389"/>
                </a:cubicBezTo>
                <a:cubicBezTo>
                  <a:pt x="179" y="388"/>
                  <a:pt x="177" y="388"/>
                  <a:pt x="176" y="388"/>
                </a:cubicBezTo>
                <a:cubicBezTo>
                  <a:pt x="175" y="388"/>
                  <a:pt x="174" y="388"/>
                  <a:pt x="172" y="387"/>
                </a:cubicBezTo>
                <a:cubicBezTo>
                  <a:pt x="172" y="387"/>
                  <a:pt x="172" y="387"/>
                  <a:pt x="172" y="387"/>
                </a:cubicBezTo>
                <a:cubicBezTo>
                  <a:pt x="172" y="387"/>
                  <a:pt x="171" y="387"/>
                  <a:pt x="171" y="387"/>
                </a:cubicBezTo>
                <a:cubicBezTo>
                  <a:pt x="170" y="386"/>
                  <a:pt x="170" y="385"/>
                  <a:pt x="169" y="384"/>
                </a:cubicBezTo>
                <a:cubicBezTo>
                  <a:pt x="168" y="384"/>
                  <a:pt x="167" y="383"/>
                  <a:pt x="165" y="382"/>
                </a:cubicBezTo>
                <a:cubicBezTo>
                  <a:pt x="165" y="382"/>
                  <a:pt x="165" y="382"/>
                  <a:pt x="165" y="382"/>
                </a:cubicBezTo>
                <a:cubicBezTo>
                  <a:pt x="164" y="382"/>
                  <a:pt x="163" y="383"/>
                  <a:pt x="162" y="383"/>
                </a:cubicBezTo>
                <a:cubicBezTo>
                  <a:pt x="162" y="383"/>
                  <a:pt x="161" y="383"/>
                  <a:pt x="161" y="383"/>
                </a:cubicBezTo>
                <a:cubicBezTo>
                  <a:pt x="160" y="383"/>
                  <a:pt x="160" y="383"/>
                  <a:pt x="160" y="383"/>
                </a:cubicBezTo>
                <a:cubicBezTo>
                  <a:pt x="160" y="383"/>
                  <a:pt x="160" y="383"/>
                  <a:pt x="160" y="383"/>
                </a:cubicBezTo>
                <a:cubicBezTo>
                  <a:pt x="160" y="383"/>
                  <a:pt x="160" y="383"/>
                  <a:pt x="160" y="383"/>
                </a:cubicBezTo>
                <a:cubicBezTo>
                  <a:pt x="160" y="382"/>
                  <a:pt x="160" y="382"/>
                  <a:pt x="160" y="382"/>
                </a:cubicBezTo>
                <a:cubicBezTo>
                  <a:pt x="159" y="382"/>
                  <a:pt x="159" y="382"/>
                  <a:pt x="159" y="381"/>
                </a:cubicBezTo>
                <a:cubicBezTo>
                  <a:pt x="158" y="381"/>
                  <a:pt x="158" y="381"/>
                  <a:pt x="158" y="381"/>
                </a:cubicBezTo>
                <a:cubicBezTo>
                  <a:pt x="159" y="382"/>
                  <a:pt x="159" y="382"/>
                  <a:pt x="159" y="382"/>
                </a:cubicBezTo>
                <a:cubicBezTo>
                  <a:pt x="159" y="380"/>
                  <a:pt x="159" y="380"/>
                  <a:pt x="159" y="380"/>
                </a:cubicBezTo>
                <a:cubicBezTo>
                  <a:pt x="159" y="379"/>
                  <a:pt x="159" y="379"/>
                  <a:pt x="159" y="379"/>
                </a:cubicBezTo>
                <a:cubicBezTo>
                  <a:pt x="159" y="377"/>
                  <a:pt x="159" y="377"/>
                  <a:pt x="159" y="377"/>
                </a:cubicBezTo>
                <a:cubicBezTo>
                  <a:pt x="159" y="375"/>
                  <a:pt x="159" y="375"/>
                  <a:pt x="159" y="375"/>
                </a:cubicBezTo>
                <a:cubicBezTo>
                  <a:pt x="152" y="376"/>
                  <a:pt x="152" y="376"/>
                  <a:pt x="152" y="376"/>
                </a:cubicBezTo>
                <a:cubicBezTo>
                  <a:pt x="152" y="378"/>
                  <a:pt x="152" y="378"/>
                  <a:pt x="152" y="378"/>
                </a:cubicBezTo>
                <a:cubicBezTo>
                  <a:pt x="153" y="377"/>
                  <a:pt x="153" y="377"/>
                  <a:pt x="153" y="377"/>
                </a:cubicBezTo>
                <a:cubicBezTo>
                  <a:pt x="151" y="373"/>
                  <a:pt x="150" y="369"/>
                  <a:pt x="148" y="364"/>
                </a:cubicBezTo>
                <a:cubicBezTo>
                  <a:pt x="148" y="364"/>
                  <a:pt x="148" y="364"/>
                  <a:pt x="148" y="364"/>
                </a:cubicBezTo>
                <a:cubicBezTo>
                  <a:pt x="148" y="364"/>
                  <a:pt x="148" y="364"/>
                  <a:pt x="148" y="364"/>
                </a:cubicBezTo>
                <a:cubicBezTo>
                  <a:pt x="147" y="362"/>
                  <a:pt x="146" y="361"/>
                  <a:pt x="146" y="360"/>
                </a:cubicBezTo>
                <a:cubicBezTo>
                  <a:pt x="145" y="359"/>
                  <a:pt x="144" y="358"/>
                  <a:pt x="144" y="356"/>
                </a:cubicBezTo>
                <a:cubicBezTo>
                  <a:pt x="144" y="356"/>
                  <a:pt x="144" y="356"/>
                  <a:pt x="144" y="356"/>
                </a:cubicBezTo>
                <a:cubicBezTo>
                  <a:pt x="142" y="353"/>
                  <a:pt x="142" y="350"/>
                  <a:pt x="141" y="346"/>
                </a:cubicBezTo>
                <a:cubicBezTo>
                  <a:pt x="141" y="346"/>
                  <a:pt x="141" y="346"/>
                  <a:pt x="141" y="346"/>
                </a:cubicBezTo>
                <a:cubicBezTo>
                  <a:pt x="140" y="342"/>
                  <a:pt x="139" y="340"/>
                  <a:pt x="138" y="336"/>
                </a:cubicBezTo>
                <a:cubicBezTo>
                  <a:pt x="138" y="336"/>
                  <a:pt x="138" y="336"/>
                  <a:pt x="138" y="336"/>
                </a:cubicBezTo>
                <a:cubicBezTo>
                  <a:pt x="137" y="335"/>
                  <a:pt x="137" y="335"/>
                  <a:pt x="137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5" y="324"/>
                  <a:pt x="135" y="324"/>
                  <a:pt x="135" y="324"/>
                </a:cubicBezTo>
                <a:cubicBezTo>
                  <a:pt x="135" y="324"/>
                  <a:pt x="135" y="324"/>
                  <a:pt x="135" y="324"/>
                </a:cubicBezTo>
                <a:cubicBezTo>
                  <a:pt x="135" y="323"/>
                  <a:pt x="135" y="323"/>
                  <a:pt x="135" y="323"/>
                </a:cubicBezTo>
                <a:cubicBezTo>
                  <a:pt x="135" y="322"/>
                  <a:pt x="135" y="321"/>
                  <a:pt x="136" y="320"/>
                </a:cubicBezTo>
                <a:cubicBezTo>
                  <a:pt x="136" y="319"/>
                  <a:pt x="137" y="317"/>
                  <a:pt x="137" y="316"/>
                </a:cubicBezTo>
                <a:cubicBezTo>
                  <a:pt x="137" y="316"/>
                  <a:pt x="137" y="316"/>
                  <a:pt x="137" y="316"/>
                </a:cubicBezTo>
                <a:cubicBezTo>
                  <a:pt x="137" y="316"/>
                  <a:pt x="137" y="316"/>
                  <a:pt x="137" y="316"/>
                </a:cubicBezTo>
                <a:cubicBezTo>
                  <a:pt x="137" y="313"/>
                  <a:pt x="137" y="311"/>
                  <a:pt x="137" y="309"/>
                </a:cubicBezTo>
                <a:cubicBezTo>
                  <a:pt x="137" y="307"/>
                  <a:pt x="137" y="305"/>
                  <a:pt x="137" y="303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6" y="296"/>
                  <a:pt x="133" y="292"/>
                  <a:pt x="130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28" y="283"/>
                  <a:pt x="125" y="281"/>
                  <a:pt x="122" y="278"/>
                </a:cubicBezTo>
                <a:cubicBezTo>
                  <a:pt x="120" y="276"/>
                  <a:pt x="118" y="274"/>
                  <a:pt x="117" y="271"/>
                </a:cubicBezTo>
                <a:cubicBezTo>
                  <a:pt x="117" y="271"/>
                  <a:pt x="117" y="271"/>
                  <a:pt x="117" y="271"/>
                </a:cubicBezTo>
                <a:cubicBezTo>
                  <a:pt x="117" y="271"/>
                  <a:pt x="117" y="271"/>
                  <a:pt x="117" y="271"/>
                </a:cubicBezTo>
                <a:cubicBezTo>
                  <a:pt x="117" y="270"/>
                  <a:pt x="118" y="269"/>
                  <a:pt x="118" y="269"/>
                </a:cubicBezTo>
                <a:cubicBezTo>
                  <a:pt x="118" y="268"/>
                  <a:pt x="119" y="267"/>
                  <a:pt x="119" y="266"/>
                </a:cubicBezTo>
                <a:cubicBezTo>
                  <a:pt x="119" y="266"/>
                  <a:pt x="119" y="266"/>
                  <a:pt x="119" y="266"/>
                </a:cubicBezTo>
                <a:cubicBezTo>
                  <a:pt x="119" y="266"/>
                  <a:pt x="119" y="266"/>
                  <a:pt x="119" y="266"/>
                </a:cubicBezTo>
                <a:cubicBezTo>
                  <a:pt x="120" y="264"/>
                  <a:pt x="121" y="262"/>
                  <a:pt x="122" y="260"/>
                </a:cubicBezTo>
                <a:cubicBezTo>
                  <a:pt x="122" y="260"/>
                  <a:pt x="122" y="260"/>
                  <a:pt x="122" y="260"/>
                </a:cubicBezTo>
                <a:cubicBezTo>
                  <a:pt x="122" y="259"/>
                  <a:pt x="123" y="258"/>
                  <a:pt x="123" y="257"/>
                </a:cubicBezTo>
                <a:cubicBezTo>
                  <a:pt x="124" y="256"/>
                  <a:pt x="124" y="255"/>
                  <a:pt x="124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49"/>
                  <a:pt x="123" y="247"/>
                  <a:pt x="122" y="245"/>
                </a:cubicBezTo>
                <a:cubicBezTo>
                  <a:pt x="120" y="242"/>
                  <a:pt x="119" y="240"/>
                  <a:pt x="117" y="238"/>
                </a:cubicBezTo>
                <a:cubicBezTo>
                  <a:pt x="117" y="238"/>
                  <a:pt x="117" y="238"/>
                  <a:pt x="117" y="238"/>
                </a:cubicBezTo>
                <a:cubicBezTo>
                  <a:pt x="117" y="238"/>
                  <a:pt x="117" y="238"/>
                  <a:pt x="117" y="238"/>
                </a:cubicBezTo>
                <a:cubicBezTo>
                  <a:pt x="116" y="237"/>
                  <a:pt x="116" y="237"/>
                  <a:pt x="116" y="236"/>
                </a:cubicBezTo>
                <a:cubicBezTo>
                  <a:pt x="116" y="236"/>
                  <a:pt x="116" y="235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2"/>
                  <a:pt x="115" y="231"/>
                  <a:pt x="114" y="231"/>
                </a:cubicBezTo>
                <a:cubicBezTo>
                  <a:pt x="114" y="230"/>
                  <a:pt x="114" y="229"/>
                  <a:pt x="114" y="229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1" y="210"/>
                  <a:pt x="110" y="208"/>
                  <a:pt x="110" y="204"/>
                </a:cubicBezTo>
                <a:cubicBezTo>
                  <a:pt x="108" y="204"/>
                  <a:pt x="108" y="204"/>
                  <a:pt x="108" y="204"/>
                </a:cubicBezTo>
                <a:cubicBezTo>
                  <a:pt x="110" y="204"/>
                  <a:pt x="110" y="204"/>
                  <a:pt x="110" y="204"/>
                </a:cubicBezTo>
                <a:cubicBezTo>
                  <a:pt x="109" y="201"/>
                  <a:pt x="109" y="200"/>
                  <a:pt x="108" y="197"/>
                </a:cubicBezTo>
                <a:cubicBezTo>
                  <a:pt x="107" y="198"/>
                  <a:pt x="107" y="198"/>
                  <a:pt x="107" y="198"/>
                </a:cubicBezTo>
                <a:cubicBezTo>
                  <a:pt x="108" y="197"/>
                  <a:pt x="108" y="197"/>
                  <a:pt x="108" y="197"/>
                </a:cubicBezTo>
                <a:cubicBezTo>
                  <a:pt x="107" y="196"/>
                  <a:pt x="107" y="195"/>
                  <a:pt x="107" y="194"/>
                </a:cubicBezTo>
                <a:cubicBezTo>
                  <a:pt x="106" y="193"/>
                  <a:pt x="106" y="192"/>
                  <a:pt x="105" y="191"/>
                </a:cubicBezTo>
                <a:cubicBezTo>
                  <a:pt x="105" y="191"/>
                  <a:pt x="105" y="191"/>
                  <a:pt x="105" y="191"/>
                </a:cubicBezTo>
                <a:cubicBezTo>
                  <a:pt x="105" y="191"/>
                  <a:pt x="105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104" y="188"/>
                  <a:pt x="103" y="188"/>
                  <a:pt x="103" y="187"/>
                </a:cubicBezTo>
                <a:cubicBezTo>
                  <a:pt x="102" y="187"/>
                  <a:pt x="101" y="187"/>
                  <a:pt x="101" y="187"/>
                </a:cubicBezTo>
                <a:cubicBezTo>
                  <a:pt x="100" y="187"/>
                  <a:pt x="100" y="187"/>
                  <a:pt x="99" y="187"/>
                </a:cubicBezTo>
                <a:cubicBezTo>
                  <a:pt x="99" y="189"/>
                  <a:pt x="99" y="189"/>
                  <a:pt x="99" y="189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8" y="187"/>
                  <a:pt x="97" y="187"/>
                </a:cubicBezTo>
                <a:cubicBezTo>
                  <a:pt x="96" y="187"/>
                  <a:pt x="96" y="187"/>
                  <a:pt x="95" y="187"/>
                </a:cubicBezTo>
                <a:cubicBezTo>
                  <a:pt x="95" y="187"/>
                  <a:pt x="95" y="187"/>
                  <a:pt x="94" y="187"/>
                </a:cubicBezTo>
                <a:cubicBezTo>
                  <a:pt x="93" y="187"/>
                  <a:pt x="91" y="187"/>
                  <a:pt x="90" y="187"/>
                </a:cubicBezTo>
                <a:cubicBezTo>
                  <a:pt x="89" y="187"/>
                  <a:pt x="88" y="187"/>
                  <a:pt x="86" y="187"/>
                </a:cubicBezTo>
                <a:cubicBezTo>
                  <a:pt x="86" y="187"/>
                  <a:pt x="86" y="187"/>
                  <a:pt x="86" y="187"/>
                </a:cubicBezTo>
                <a:cubicBezTo>
                  <a:pt x="85" y="187"/>
                  <a:pt x="84" y="186"/>
                  <a:pt x="83" y="186"/>
                </a:cubicBezTo>
                <a:cubicBezTo>
                  <a:pt x="82" y="185"/>
                  <a:pt x="80" y="184"/>
                  <a:pt x="79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78" y="183"/>
                  <a:pt x="77" y="182"/>
                  <a:pt x="77" y="181"/>
                </a:cubicBezTo>
                <a:cubicBezTo>
                  <a:pt x="76" y="181"/>
                  <a:pt x="75" y="180"/>
                  <a:pt x="74" y="179"/>
                </a:cubicBezTo>
                <a:cubicBezTo>
                  <a:pt x="74" y="179"/>
                  <a:pt x="74" y="179"/>
                  <a:pt x="74" y="179"/>
                </a:cubicBezTo>
                <a:cubicBezTo>
                  <a:pt x="72" y="178"/>
                  <a:pt x="71" y="177"/>
                  <a:pt x="70" y="176"/>
                </a:cubicBezTo>
                <a:cubicBezTo>
                  <a:pt x="70" y="176"/>
                  <a:pt x="70" y="176"/>
                  <a:pt x="70" y="176"/>
                </a:cubicBezTo>
                <a:cubicBezTo>
                  <a:pt x="70" y="176"/>
                  <a:pt x="70" y="176"/>
                  <a:pt x="70" y="176"/>
                </a:cubicBezTo>
                <a:cubicBezTo>
                  <a:pt x="67" y="172"/>
                  <a:pt x="65" y="170"/>
                  <a:pt x="62" y="167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61" y="166"/>
                  <a:pt x="61" y="165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60" y="163"/>
                  <a:pt x="60" y="162"/>
                  <a:pt x="59" y="161"/>
                </a:cubicBezTo>
                <a:cubicBezTo>
                  <a:pt x="59" y="160"/>
                  <a:pt x="58" y="159"/>
                  <a:pt x="57" y="159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57" y="159"/>
                  <a:pt x="57" y="159"/>
                  <a:pt x="57" y="159"/>
                </a:cubicBezTo>
                <a:cubicBezTo>
                  <a:pt x="55" y="158"/>
                  <a:pt x="53" y="158"/>
                  <a:pt x="52" y="158"/>
                </a:cubicBezTo>
                <a:cubicBezTo>
                  <a:pt x="51" y="158"/>
                  <a:pt x="49" y="158"/>
                  <a:pt x="48" y="157"/>
                </a:cubicBezTo>
                <a:cubicBezTo>
                  <a:pt x="45" y="157"/>
                  <a:pt x="43" y="156"/>
                  <a:pt x="40" y="156"/>
                </a:cubicBezTo>
                <a:cubicBezTo>
                  <a:pt x="38" y="155"/>
                  <a:pt x="37" y="155"/>
                  <a:pt x="36" y="154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5" y="154"/>
                  <a:pt x="34" y="154"/>
                  <a:pt x="34" y="15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2" y="152"/>
                  <a:pt x="31" y="151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29" y="148"/>
                  <a:pt x="27" y="147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4"/>
                  <a:pt x="24" y="144"/>
                </a:cubicBezTo>
                <a:cubicBezTo>
                  <a:pt x="24" y="143"/>
                  <a:pt x="24" y="143"/>
                  <a:pt x="23" y="142"/>
                </a:cubicBezTo>
                <a:cubicBezTo>
                  <a:pt x="23" y="142"/>
                  <a:pt x="23" y="142"/>
                  <a:pt x="23" y="142"/>
                </a:cubicBezTo>
                <a:cubicBezTo>
                  <a:pt x="23" y="142"/>
                  <a:pt x="23" y="142"/>
                  <a:pt x="23" y="142"/>
                </a:cubicBezTo>
                <a:cubicBezTo>
                  <a:pt x="21" y="139"/>
                  <a:pt x="19" y="137"/>
                  <a:pt x="17" y="1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5" y="130"/>
                  <a:pt x="14" y="128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1" y="124"/>
                  <a:pt x="10" y="122"/>
                  <a:pt x="9" y="121"/>
                </a:cubicBezTo>
                <a:cubicBezTo>
                  <a:pt x="9" y="121"/>
                  <a:pt x="9" y="121"/>
                  <a:pt x="9" y="121"/>
                </a:cubicBezTo>
                <a:cubicBezTo>
                  <a:pt x="8" y="120"/>
                  <a:pt x="7" y="119"/>
                  <a:pt x="6" y="119"/>
                </a:cubicBezTo>
                <a:cubicBezTo>
                  <a:pt x="5" y="118"/>
                  <a:pt x="4" y="118"/>
                  <a:pt x="4" y="117"/>
                </a:cubicBezTo>
                <a:cubicBezTo>
                  <a:pt x="3" y="118"/>
                  <a:pt x="3" y="118"/>
                  <a:pt x="3" y="118"/>
                </a:cubicBezTo>
                <a:cubicBezTo>
                  <a:pt x="3" y="119"/>
                  <a:pt x="3" y="119"/>
                  <a:pt x="3" y="119"/>
                </a:cubicBezTo>
                <a:cubicBezTo>
                  <a:pt x="7" y="119"/>
                  <a:pt x="7" y="119"/>
                  <a:pt x="7" y="119"/>
                </a:cubicBezTo>
                <a:cubicBezTo>
                  <a:pt x="8" y="118"/>
                  <a:pt x="8" y="118"/>
                  <a:pt x="9" y="118"/>
                </a:cubicBezTo>
                <a:cubicBezTo>
                  <a:pt x="9" y="118"/>
                  <a:pt x="10" y="118"/>
                  <a:pt x="10" y="118"/>
                </a:cubicBezTo>
                <a:cubicBezTo>
                  <a:pt x="11" y="117"/>
                  <a:pt x="12" y="117"/>
                  <a:pt x="13" y="116"/>
                </a:cubicBezTo>
                <a:cubicBezTo>
                  <a:pt x="14" y="116"/>
                  <a:pt x="15" y="115"/>
                  <a:pt x="15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5" y="112"/>
                  <a:pt x="16" y="111"/>
                  <a:pt x="16" y="110"/>
                </a:cubicBezTo>
                <a:cubicBezTo>
                  <a:pt x="16" y="109"/>
                  <a:pt x="15" y="109"/>
                  <a:pt x="15" y="108"/>
                </a:cubicBezTo>
                <a:cubicBezTo>
                  <a:pt x="15" y="107"/>
                  <a:pt x="16" y="107"/>
                  <a:pt x="16" y="106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16" y="104"/>
                  <a:pt x="16" y="103"/>
                  <a:pt x="17" y="102"/>
                </a:cubicBezTo>
                <a:cubicBezTo>
                  <a:pt x="17" y="101"/>
                  <a:pt x="17" y="100"/>
                  <a:pt x="18" y="98"/>
                </a:cubicBezTo>
                <a:cubicBezTo>
                  <a:pt x="18" y="98"/>
                  <a:pt x="18" y="98"/>
                  <a:pt x="18" y="98"/>
                </a:cubicBezTo>
                <a:cubicBezTo>
                  <a:pt x="18" y="94"/>
                  <a:pt x="18" y="92"/>
                  <a:pt x="19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17" y="89"/>
                  <a:pt x="17" y="89"/>
                  <a:pt x="17" y="89"/>
                </a:cubicBezTo>
                <a:cubicBezTo>
                  <a:pt x="19" y="91"/>
                  <a:pt x="20" y="91"/>
                  <a:pt x="21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3"/>
                  <a:pt x="22" y="93"/>
                  <a:pt x="23" y="94"/>
                </a:cubicBezTo>
                <a:cubicBezTo>
                  <a:pt x="23" y="95"/>
                  <a:pt x="23" y="95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6" y="100"/>
                  <a:pt x="28" y="102"/>
                  <a:pt x="30" y="104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31" y="105"/>
                  <a:pt x="32" y="105"/>
                  <a:pt x="32" y="10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4" y="107"/>
                  <a:pt x="34" y="107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6" y="110"/>
                  <a:pt x="37" y="111"/>
                  <a:pt x="38" y="112"/>
                </a:cubicBezTo>
                <a:cubicBezTo>
                  <a:pt x="41" y="115"/>
                  <a:pt x="42" y="117"/>
                  <a:pt x="45" y="11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8" y="122"/>
                  <a:pt x="49" y="124"/>
                  <a:pt x="51" y="127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3" y="128"/>
                  <a:pt x="53" y="130"/>
                  <a:pt x="54" y="131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6" y="133"/>
                  <a:pt x="57" y="134"/>
                  <a:pt x="58" y="135"/>
                </a:cubicBezTo>
                <a:cubicBezTo>
                  <a:pt x="58" y="135"/>
                  <a:pt x="58" y="135"/>
                  <a:pt x="58" y="135"/>
                </a:cubicBezTo>
                <a:cubicBezTo>
                  <a:pt x="59" y="137"/>
                  <a:pt x="60" y="138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40"/>
                  <a:pt x="63" y="141"/>
                  <a:pt x="64" y="142"/>
                </a:cubicBezTo>
                <a:cubicBezTo>
                  <a:pt x="65" y="143"/>
                  <a:pt x="66" y="144"/>
                  <a:pt x="68" y="145"/>
                </a:cubicBezTo>
                <a:cubicBezTo>
                  <a:pt x="69" y="145"/>
                  <a:pt x="70" y="145"/>
                  <a:pt x="70" y="145"/>
                </a:cubicBezTo>
                <a:cubicBezTo>
                  <a:pt x="71" y="145"/>
                  <a:pt x="72" y="145"/>
                  <a:pt x="73" y="145"/>
                </a:cubicBezTo>
                <a:cubicBezTo>
                  <a:pt x="76" y="145"/>
                  <a:pt x="77" y="144"/>
                  <a:pt x="79" y="144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85" y="142"/>
                  <a:pt x="88" y="141"/>
                  <a:pt x="93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7" y="139"/>
                  <a:pt x="99" y="138"/>
                  <a:pt x="102" y="137"/>
                </a:cubicBezTo>
                <a:cubicBezTo>
                  <a:pt x="102" y="137"/>
                  <a:pt x="102" y="137"/>
                  <a:pt x="102" y="137"/>
                </a:cubicBezTo>
                <a:cubicBezTo>
                  <a:pt x="104" y="136"/>
                  <a:pt x="106" y="136"/>
                  <a:pt x="107" y="134"/>
                </a:cubicBezTo>
                <a:cubicBezTo>
                  <a:pt x="109" y="133"/>
                  <a:pt x="110" y="132"/>
                  <a:pt x="111" y="129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11" y="132"/>
                  <a:pt x="113" y="132"/>
                  <a:pt x="115" y="134"/>
                </a:cubicBezTo>
                <a:cubicBezTo>
                  <a:pt x="116" y="135"/>
                  <a:pt x="116" y="135"/>
                  <a:pt x="117" y="136"/>
                </a:cubicBezTo>
                <a:cubicBezTo>
                  <a:pt x="118" y="137"/>
                  <a:pt x="119" y="138"/>
                  <a:pt x="120" y="1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1" y="140"/>
                  <a:pt x="122" y="140"/>
                  <a:pt x="123" y="140"/>
                </a:cubicBezTo>
                <a:cubicBezTo>
                  <a:pt x="124" y="140"/>
                  <a:pt x="125" y="141"/>
                  <a:pt x="126" y="141"/>
                </a:cubicBezTo>
                <a:cubicBezTo>
                  <a:pt x="126" y="141"/>
                  <a:pt x="126" y="141"/>
                  <a:pt x="126" y="141"/>
                </a:cubicBezTo>
                <a:cubicBezTo>
                  <a:pt x="128" y="142"/>
                  <a:pt x="130" y="143"/>
                  <a:pt x="132" y="144"/>
                </a:cubicBezTo>
                <a:cubicBezTo>
                  <a:pt x="134" y="144"/>
                  <a:pt x="136" y="145"/>
                  <a:pt x="138" y="145"/>
                </a:cubicBezTo>
                <a:cubicBezTo>
                  <a:pt x="139" y="145"/>
                  <a:pt x="139" y="145"/>
                  <a:pt x="140" y="145"/>
                </a:cubicBezTo>
                <a:cubicBezTo>
                  <a:pt x="142" y="145"/>
                  <a:pt x="142" y="144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45" y="143"/>
                  <a:pt x="147" y="143"/>
                  <a:pt x="149" y="142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50" y="141"/>
                  <a:pt x="150" y="141"/>
                  <a:pt x="151" y="141"/>
                </a:cubicBezTo>
                <a:cubicBezTo>
                  <a:pt x="151" y="140"/>
                  <a:pt x="152" y="140"/>
                  <a:pt x="152" y="140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4" y="138"/>
                  <a:pt x="154" y="137"/>
                  <a:pt x="155" y="136"/>
                </a:cubicBezTo>
                <a:cubicBezTo>
                  <a:pt x="155" y="135"/>
                  <a:pt x="156" y="134"/>
                  <a:pt x="156" y="134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6" y="134"/>
                  <a:pt x="156" y="134"/>
                  <a:pt x="156" y="134"/>
                </a:cubicBezTo>
                <a:cubicBezTo>
                  <a:pt x="156" y="134"/>
                  <a:pt x="157" y="134"/>
                  <a:pt x="157" y="133"/>
                </a:cubicBezTo>
                <a:cubicBezTo>
                  <a:pt x="158" y="133"/>
                  <a:pt x="158" y="133"/>
                  <a:pt x="159" y="132"/>
                </a:cubicBezTo>
                <a:cubicBezTo>
                  <a:pt x="159" y="132"/>
                  <a:pt x="159" y="132"/>
                  <a:pt x="159" y="132"/>
                </a:cubicBezTo>
                <a:cubicBezTo>
                  <a:pt x="159" y="132"/>
                  <a:pt x="159" y="131"/>
                  <a:pt x="160" y="130"/>
                </a:cubicBezTo>
                <a:cubicBezTo>
                  <a:pt x="160" y="130"/>
                  <a:pt x="160" y="129"/>
                  <a:pt x="160" y="129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128"/>
                  <a:pt x="160" y="128"/>
                  <a:pt x="161" y="127"/>
                </a:cubicBezTo>
                <a:cubicBezTo>
                  <a:pt x="161" y="126"/>
                  <a:pt x="161" y="126"/>
                  <a:pt x="161" y="125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1" y="123"/>
                  <a:pt x="161" y="123"/>
                  <a:pt x="161" y="122"/>
                </a:cubicBezTo>
                <a:cubicBezTo>
                  <a:pt x="161" y="122"/>
                  <a:pt x="160" y="122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1" y="120"/>
                  <a:pt x="161" y="119"/>
                  <a:pt x="162" y="118"/>
                </a:cubicBezTo>
                <a:cubicBezTo>
                  <a:pt x="162" y="117"/>
                  <a:pt x="163" y="116"/>
                  <a:pt x="164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2"/>
                  <a:pt x="165" y="111"/>
                  <a:pt x="166" y="109"/>
                </a:cubicBezTo>
                <a:cubicBezTo>
                  <a:pt x="166" y="109"/>
                  <a:pt x="166" y="109"/>
                  <a:pt x="166" y="109"/>
                </a:cubicBezTo>
                <a:cubicBezTo>
                  <a:pt x="166" y="109"/>
                  <a:pt x="166" y="109"/>
                  <a:pt x="166" y="109"/>
                </a:cubicBezTo>
                <a:cubicBezTo>
                  <a:pt x="166" y="109"/>
                  <a:pt x="167" y="108"/>
                  <a:pt x="168" y="108"/>
                </a:cubicBezTo>
                <a:cubicBezTo>
                  <a:pt x="168" y="108"/>
                  <a:pt x="169" y="107"/>
                  <a:pt x="170" y="106"/>
                </a:cubicBezTo>
                <a:cubicBezTo>
                  <a:pt x="170" y="105"/>
                  <a:pt x="170" y="105"/>
                  <a:pt x="170" y="105"/>
                </a:cubicBezTo>
                <a:cubicBezTo>
                  <a:pt x="170" y="104"/>
                  <a:pt x="170" y="104"/>
                  <a:pt x="170" y="104"/>
                </a:cubicBezTo>
                <a:cubicBezTo>
                  <a:pt x="169" y="104"/>
                  <a:pt x="169" y="104"/>
                  <a:pt x="169" y="104"/>
                </a:cubicBezTo>
                <a:cubicBezTo>
                  <a:pt x="170" y="104"/>
                  <a:pt x="170" y="104"/>
                  <a:pt x="170" y="104"/>
                </a:cubicBezTo>
                <a:cubicBezTo>
                  <a:pt x="171" y="103"/>
                  <a:pt x="171" y="101"/>
                  <a:pt x="171" y="99"/>
                </a:cubicBezTo>
                <a:cubicBezTo>
                  <a:pt x="171" y="99"/>
                  <a:pt x="171" y="98"/>
                  <a:pt x="171" y="97"/>
                </a:cubicBezTo>
                <a:cubicBezTo>
                  <a:pt x="171" y="97"/>
                  <a:pt x="171" y="97"/>
                  <a:pt x="171" y="97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7" y="68"/>
                  <a:pt x="167" y="67"/>
                  <a:pt x="167" y="67"/>
                </a:cubicBezTo>
                <a:cubicBezTo>
                  <a:pt x="167" y="66"/>
                  <a:pt x="168" y="65"/>
                  <a:pt x="168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2"/>
                  <a:pt x="169" y="61"/>
                  <a:pt x="169" y="61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69" y="59"/>
                  <a:pt x="168" y="58"/>
                  <a:pt x="167" y="58"/>
                </a:cubicBezTo>
                <a:cubicBezTo>
                  <a:pt x="167" y="56"/>
                  <a:pt x="166" y="56"/>
                  <a:pt x="165" y="55"/>
                </a:cubicBezTo>
                <a:cubicBezTo>
                  <a:pt x="164" y="55"/>
                  <a:pt x="164" y="54"/>
                  <a:pt x="164" y="54"/>
                </a:cubicBezTo>
                <a:cubicBezTo>
                  <a:pt x="164" y="54"/>
                  <a:pt x="164" y="54"/>
                  <a:pt x="164" y="54"/>
                </a:cubicBezTo>
                <a:cubicBezTo>
                  <a:pt x="164" y="53"/>
                  <a:pt x="164" y="53"/>
                  <a:pt x="164" y="52"/>
                </a:cubicBezTo>
                <a:cubicBezTo>
                  <a:pt x="164" y="50"/>
                  <a:pt x="164" y="49"/>
                  <a:pt x="165" y="47"/>
                </a:cubicBezTo>
                <a:cubicBezTo>
                  <a:pt x="165" y="45"/>
                  <a:pt x="166" y="44"/>
                  <a:pt x="167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7" y="40"/>
                  <a:pt x="167" y="40"/>
                  <a:pt x="167" y="40"/>
                </a:cubicBezTo>
                <a:cubicBezTo>
                  <a:pt x="166" y="40"/>
                  <a:pt x="166" y="40"/>
                  <a:pt x="166" y="40"/>
                </a:cubicBezTo>
                <a:cubicBezTo>
                  <a:pt x="167" y="40"/>
                  <a:pt x="167" y="40"/>
                  <a:pt x="167" y="40"/>
                </a:cubicBezTo>
                <a:cubicBezTo>
                  <a:pt x="168" y="38"/>
                  <a:pt x="169" y="36"/>
                  <a:pt x="170" y="33"/>
                </a:cubicBezTo>
                <a:cubicBezTo>
                  <a:pt x="170" y="33"/>
                  <a:pt x="170" y="33"/>
                  <a:pt x="170" y="33"/>
                </a:cubicBezTo>
                <a:cubicBezTo>
                  <a:pt x="170" y="32"/>
                  <a:pt x="170" y="30"/>
                  <a:pt x="170" y="29"/>
                </a:cubicBezTo>
                <a:cubicBezTo>
                  <a:pt x="170" y="28"/>
                  <a:pt x="170" y="27"/>
                  <a:pt x="170" y="26"/>
                </a:cubicBezTo>
                <a:cubicBezTo>
                  <a:pt x="170" y="26"/>
                  <a:pt x="170" y="26"/>
                  <a:pt x="170" y="26"/>
                </a:cubicBezTo>
                <a:cubicBezTo>
                  <a:pt x="171" y="25"/>
                  <a:pt x="171" y="24"/>
                  <a:pt x="172" y="23"/>
                </a:cubicBezTo>
                <a:cubicBezTo>
                  <a:pt x="173" y="23"/>
                  <a:pt x="174" y="22"/>
                  <a:pt x="175" y="21"/>
                </a:cubicBezTo>
                <a:cubicBezTo>
                  <a:pt x="176" y="20"/>
                  <a:pt x="177" y="20"/>
                  <a:pt x="177" y="19"/>
                </a:cubicBezTo>
                <a:cubicBezTo>
                  <a:pt x="178" y="19"/>
                  <a:pt x="179" y="18"/>
                  <a:pt x="180" y="18"/>
                </a:cubicBezTo>
                <a:cubicBezTo>
                  <a:pt x="181" y="18"/>
                  <a:pt x="181" y="18"/>
                  <a:pt x="181" y="18"/>
                </a:cubicBezTo>
                <a:cubicBezTo>
                  <a:pt x="181" y="18"/>
                  <a:pt x="182" y="18"/>
                  <a:pt x="183" y="18"/>
                </a:cubicBezTo>
                <a:cubicBezTo>
                  <a:pt x="184" y="18"/>
                  <a:pt x="184" y="18"/>
                  <a:pt x="184" y="18"/>
                </a:cubicBezTo>
                <a:cubicBezTo>
                  <a:pt x="185" y="18"/>
                  <a:pt x="186" y="18"/>
                  <a:pt x="187" y="17"/>
                </a:cubicBezTo>
                <a:cubicBezTo>
                  <a:pt x="188" y="17"/>
                  <a:pt x="188" y="16"/>
                  <a:pt x="189" y="15"/>
                </a:cubicBezTo>
                <a:cubicBezTo>
                  <a:pt x="189" y="15"/>
                  <a:pt x="189" y="15"/>
                  <a:pt x="189" y="15"/>
                </a:cubicBezTo>
                <a:cubicBezTo>
                  <a:pt x="189" y="15"/>
                  <a:pt x="189" y="15"/>
                  <a:pt x="189" y="15"/>
                </a:cubicBezTo>
                <a:cubicBezTo>
                  <a:pt x="190" y="14"/>
                  <a:pt x="191" y="13"/>
                  <a:pt x="191" y="11"/>
                </a:cubicBezTo>
                <a:cubicBezTo>
                  <a:pt x="191" y="11"/>
                  <a:pt x="191" y="11"/>
                  <a:pt x="191" y="11"/>
                </a:cubicBezTo>
                <a:cubicBezTo>
                  <a:pt x="191" y="11"/>
                  <a:pt x="191" y="11"/>
                  <a:pt x="191" y="11"/>
                </a:cubicBezTo>
                <a:cubicBezTo>
                  <a:pt x="192" y="10"/>
                  <a:pt x="192" y="8"/>
                  <a:pt x="192" y="6"/>
                </a:cubicBezTo>
                <a:cubicBezTo>
                  <a:pt x="192" y="6"/>
                  <a:pt x="192" y="6"/>
                  <a:pt x="192" y="6"/>
                </a:cubicBezTo>
                <a:cubicBezTo>
                  <a:pt x="192" y="6"/>
                  <a:pt x="192" y="6"/>
                  <a:pt x="192" y="6"/>
                </a:cubicBezTo>
                <a:cubicBezTo>
                  <a:pt x="192" y="5"/>
                  <a:pt x="192" y="5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1" y="4"/>
                  <a:pt x="191" y="4"/>
                  <a:pt x="191" y="4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1" y="4"/>
                  <a:pt x="191" y="4"/>
                  <a:pt x="191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3" y="4"/>
                </a:cubicBezTo>
                <a:cubicBezTo>
                  <a:pt x="193" y="4"/>
                  <a:pt x="194" y="4"/>
                  <a:pt x="195" y="5"/>
                </a:cubicBezTo>
                <a:cubicBezTo>
                  <a:pt x="195" y="5"/>
                  <a:pt x="195" y="5"/>
                  <a:pt x="195" y="5"/>
                </a:cubicBezTo>
                <a:cubicBezTo>
                  <a:pt x="198" y="6"/>
                  <a:pt x="200" y="6"/>
                  <a:pt x="203" y="8"/>
                </a:cubicBezTo>
                <a:cubicBezTo>
                  <a:pt x="203" y="8"/>
                  <a:pt x="203" y="8"/>
                  <a:pt x="203" y="8"/>
                </a:cubicBezTo>
                <a:cubicBezTo>
                  <a:pt x="208" y="10"/>
                  <a:pt x="211" y="10"/>
                  <a:pt x="216" y="12"/>
                </a:cubicBezTo>
                <a:cubicBezTo>
                  <a:pt x="219" y="13"/>
                  <a:pt x="221" y="15"/>
                  <a:pt x="225" y="17"/>
                </a:cubicBezTo>
                <a:cubicBezTo>
                  <a:pt x="226" y="17"/>
                  <a:pt x="227" y="18"/>
                  <a:pt x="228" y="18"/>
                </a:cubicBezTo>
                <a:cubicBezTo>
                  <a:pt x="228" y="18"/>
                  <a:pt x="228" y="18"/>
                  <a:pt x="228" y="18"/>
                </a:cubicBezTo>
                <a:cubicBezTo>
                  <a:pt x="229" y="20"/>
                  <a:pt x="230" y="21"/>
                  <a:pt x="23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33" y="23"/>
                  <a:pt x="235" y="24"/>
                  <a:pt x="236" y="25"/>
                </a:cubicBezTo>
                <a:cubicBezTo>
                  <a:pt x="236" y="26"/>
                  <a:pt x="237" y="27"/>
                  <a:pt x="237" y="28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38" y="34"/>
                  <a:pt x="238" y="34"/>
                  <a:pt x="238" y="34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2" y="59"/>
                  <a:pt x="242" y="59"/>
                  <a:pt x="242" y="59"/>
                </a:cubicBezTo>
                <a:cubicBezTo>
                  <a:pt x="242" y="63"/>
                  <a:pt x="243" y="65"/>
                  <a:pt x="244" y="67"/>
                </a:cubicBezTo>
                <a:cubicBezTo>
                  <a:pt x="245" y="70"/>
                  <a:pt x="246" y="72"/>
                  <a:pt x="246" y="75"/>
                </a:cubicBezTo>
                <a:cubicBezTo>
                  <a:pt x="246" y="75"/>
                  <a:pt x="246" y="75"/>
                  <a:pt x="246" y="75"/>
                </a:cubicBezTo>
                <a:cubicBezTo>
                  <a:pt x="246" y="75"/>
                  <a:pt x="246" y="76"/>
                  <a:pt x="246" y="76"/>
                </a:cubicBezTo>
                <a:cubicBezTo>
                  <a:pt x="246" y="78"/>
                  <a:pt x="246" y="79"/>
                  <a:pt x="246" y="81"/>
                </a:cubicBezTo>
                <a:cubicBezTo>
                  <a:pt x="245" y="83"/>
                  <a:pt x="245" y="84"/>
                  <a:pt x="244" y="86"/>
                </a:cubicBezTo>
                <a:cubicBezTo>
                  <a:pt x="244" y="86"/>
                  <a:pt x="244" y="86"/>
                  <a:pt x="244" y="86"/>
                </a:cubicBezTo>
                <a:cubicBezTo>
                  <a:pt x="244" y="86"/>
                  <a:pt x="244" y="86"/>
                  <a:pt x="243" y="87"/>
                </a:cubicBezTo>
                <a:cubicBezTo>
                  <a:pt x="243" y="87"/>
                  <a:pt x="242" y="88"/>
                  <a:pt x="242" y="89"/>
                </a:cubicBezTo>
                <a:cubicBezTo>
                  <a:pt x="242" y="89"/>
                  <a:pt x="242" y="89"/>
                  <a:pt x="242" y="89"/>
                </a:cubicBezTo>
                <a:cubicBezTo>
                  <a:pt x="242" y="90"/>
                  <a:pt x="243" y="91"/>
                  <a:pt x="243" y="91"/>
                </a:cubicBezTo>
                <a:cubicBezTo>
                  <a:pt x="244" y="92"/>
                  <a:pt x="244" y="92"/>
                  <a:pt x="245" y="92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6" y="93"/>
                  <a:pt x="246" y="94"/>
                  <a:pt x="247" y="94"/>
                </a:cubicBezTo>
                <a:cubicBezTo>
                  <a:pt x="248" y="95"/>
                  <a:pt x="249" y="95"/>
                  <a:pt x="250" y="95"/>
                </a:cubicBezTo>
                <a:cubicBezTo>
                  <a:pt x="251" y="95"/>
                  <a:pt x="251" y="95"/>
                  <a:pt x="252" y="95"/>
                </a:cubicBezTo>
                <a:cubicBezTo>
                  <a:pt x="252" y="95"/>
                  <a:pt x="252" y="95"/>
                  <a:pt x="252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7"/>
                  <a:pt x="252" y="99"/>
                  <a:pt x="252" y="101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3"/>
                  <a:pt x="253" y="105"/>
                  <a:pt x="253" y="106"/>
                </a:cubicBezTo>
                <a:cubicBezTo>
                  <a:pt x="253" y="106"/>
                  <a:pt x="253" y="106"/>
                  <a:pt x="253" y="106"/>
                </a:cubicBezTo>
                <a:cubicBezTo>
                  <a:pt x="253" y="110"/>
                  <a:pt x="254" y="113"/>
                  <a:pt x="255" y="116"/>
                </a:cubicBezTo>
                <a:cubicBezTo>
                  <a:pt x="255" y="116"/>
                  <a:pt x="255" y="116"/>
                  <a:pt x="255" y="116"/>
                </a:cubicBezTo>
                <a:cubicBezTo>
                  <a:pt x="255" y="119"/>
                  <a:pt x="256" y="120"/>
                  <a:pt x="257" y="122"/>
                </a:cubicBezTo>
                <a:cubicBezTo>
                  <a:pt x="257" y="122"/>
                  <a:pt x="257" y="122"/>
                  <a:pt x="257" y="122"/>
                </a:cubicBezTo>
                <a:cubicBezTo>
                  <a:pt x="258" y="124"/>
                  <a:pt x="259" y="125"/>
                  <a:pt x="260" y="126"/>
                </a:cubicBezTo>
                <a:cubicBezTo>
                  <a:pt x="261" y="127"/>
                  <a:pt x="262" y="128"/>
                  <a:pt x="263" y="130"/>
                </a:cubicBezTo>
                <a:cubicBezTo>
                  <a:pt x="263" y="130"/>
                  <a:pt x="263" y="130"/>
                  <a:pt x="263" y="130"/>
                </a:cubicBezTo>
                <a:cubicBezTo>
                  <a:pt x="263" y="130"/>
                  <a:pt x="263" y="130"/>
                  <a:pt x="263" y="130"/>
                </a:cubicBezTo>
                <a:cubicBezTo>
                  <a:pt x="267" y="135"/>
                  <a:pt x="270" y="137"/>
                  <a:pt x="276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279" y="144"/>
                  <a:pt x="282" y="145"/>
                  <a:pt x="286" y="147"/>
                </a:cubicBezTo>
                <a:cubicBezTo>
                  <a:pt x="286" y="147"/>
                  <a:pt x="286" y="147"/>
                  <a:pt x="286" y="147"/>
                </a:cubicBezTo>
                <a:cubicBezTo>
                  <a:pt x="288" y="148"/>
                  <a:pt x="290" y="149"/>
                  <a:pt x="291" y="149"/>
                </a:cubicBezTo>
                <a:cubicBezTo>
                  <a:pt x="293" y="150"/>
                  <a:pt x="294" y="151"/>
                  <a:pt x="295" y="152"/>
                </a:cubicBezTo>
                <a:cubicBezTo>
                  <a:pt x="295" y="152"/>
                  <a:pt x="295" y="152"/>
                  <a:pt x="295" y="152"/>
                </a:cubicBezTo>
                <a:cubicBezTo>
                  <a:pt x="295" y="152"/>
                  <a:pt x="295" y="152"/>
                  <a:pt x="295" y="152"/>
                </a:cubicBezTo>
                <a:cubicBezTo>
                  <a:pt x="296" y="154"/>
                  <a:pt x="297" y="155"/>
                  <a:pt x="297" y="157"/>
                </a:cubicBezTo>
                <a:cubicBezTo>
                  <a:pt x="297" y="157"/>
                  <a:pt x="297" y="157"/>
                  <a:pt x="297" y="157"/>
                </a:cubicBezTo>
                <a:cubicBezTo>
                  <a:pt x="297" y="157"/>
                  <a:pt x="297" y="157"/>
                  <a:pt x="297" y="157"/>
                </a:cubicBezTo>
                <a:cubicBezTo>
                  <a:pt x="298" y="158"/>
                  <a:pt x="298" y="159"/>
                  <a:pt x="299" y="162"/>
                </a:cubicBezTo>
                <a:cubicBezTo>
                  <a:pt x="299" y="162"/>
                  <a:pt x="299" y="162"/>
                  <a:pt x="299" y="162"/>
                </a:cubicBezTo>
                <a:cubicBezTo>
                  <a:pt x="301" y="165"/>
                  <a:pt x="302" y="167"/>
                  <a:pt x="303" y="170"/>
                </a:cubicBezTo>
                <a:cubicBezTo>
                  <a:pt x="303" y="171"/>
                  <a:pt x="303" y="171"/>
                  <a:pt x="303" y="171"/>
                </a:cubicBezTo>
                <a:cubicBezTo>
                  <a:pt x="303" y="171"/>
                  <a:pt x="303" y="171"/>
                  <a:pt x="303" y="171"/>
                </a:cubicBezTo>
                <a:cubicBezTo>
                  <a:pt x="307" y="174"/>
                  <a:pt x="309" y="177"/>
                  <a:pt x="312" y="180"/>
                </a:cubicBezTo>
                <a:cubicBezTo>
                  <a:pt x="313" y="179"/>
                  <a:pt x="313" y="179"/>
                  <a:pt x="313" y="179"/>
                </a:cubicBezTo>
                <a:cubicBezTo>
                  <a:pt x="312" y="180"/>
                  <a:pt x="312" y="180"/>
                  <a:pt x="312" y="180"/>
                </a:cubicBezTo>
                <a:cubicBezTo>
                  <a:pt x="314" y="182"/>
                  <a:pt x="315" y="183"/>
                  <a:pt x="316" y="184"/>
                </a:cubicBezTo>
                <a:cubicBezTo>
                  <a:pt x="317" y="184"/>
                  <a:pt x="317" y="184"/>
                  <a:pt x="317" y="184"/>
                </a:cubicBezTo>
                <a:cubicBezTo>
                  <a:pt x="318" y="185"/>
                  <a:pt x="319" y="186"/>
                  <a:pt x="320" y="186"/>
                </a:cubicBezTo>
                <a:cubicBezTo>
                  <a:pt x="321" y="187"/>
                  <a:pt x="321" y="187"/>
                  <a:pt x="321" y="188"/>
                </a:cubicBezTo>
                <a:cubicBezTo>
                  <a:pt x="321" y="188"/>
                  <a:pt x="321" y="188"/>
                  <a:pt x="321" y="188"/>
                </a:cubicBezTo>
                <a:cubicBezTo>
                  <a:pt x="321" y="189"/>
                  <a:pt x="321" y="189"/>
                  <a:pt x="321" y="190"/>
                </a:cubicBezTo>
                <a:cubicBezTo>
                  <a:pt x="321" y="191"/>
                  <a:pt x="321" y="192"/>
                  <a:pt x="321" y="194"/>
                </a:cubicBezTo>
                <a:cubicBezTo>
                  <a:pt x="320" y="195"/>
                  <a:pt x="320" y="197"/>
                  <a:pt x="320" y="198"/>
                </a:cubicBezTo>
                <a:cubicBezTo>
                  <a:pt x="321" y="199"/>
                  <a:pt x="321" y="199"/>
                  <a:pt x="321" y="199"/>
                </a:cubicBezTo>
                <a:cubicBezTo>
                  <a:pt x="320" y="198"/>
                  <a:pt x="320" y="198"/>
                  <a:pt x="320" y="198"/>
                </a:cubicBezTo>
                <a:cubicBezTo>
                  <a:pt x="319" y="207"/>
                  <a:pt x="319" y="212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5" y="226"/>
                  <a:pt x="314" y="230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0" y="243"/>
                  <a:pt x="310" y="247"/>
                  <a:pt x="308" y="252"/>
                </a:cubicBezTo>
                <a:cubicBezTo>
                  <a:pt x="307" y="253"/>
                  <a:pt x="307" y="253"/>
                  <a:pt x="307" y="253"/>
                </a:cubicBezTo>
                <a:cubicBezTo>
                  <a:pt x="308" y="254"/>
                  <a:pt x="308" y="254"/>
                  <a:pt x="308" y="254"/>
                </a:cubicBezTo>
                <a:cubicBezTo>
                  <a:pt x="312" y="256"/>
                  <a:pt x="314" y="259"/>
                  <a:pt x="316" y="262"/>
                </a:cubicBezTo>
                <a:cubicBezTo>
                  <a:pt x="318" y="266"/>
                  <a:pt x="320" y="269"/>
                  <a:pt x="322" y="274"/>
                </a:cubicBezTo>
                <a:cubicBezTo>
                  <a:pt x="323" y="273"/>
                  <a:pt x="323" y="273"/>
                  <a:pt x="323" y="273"/>
                </a:cubicBezTo>
                <a:cubicBezTo>
                  <a:pt x="322" y="274"/>
                  <a:pt x="322" y="274"/>
                  <a:pt x="322" y="274"/>
                </a:cubicBezTo>
                <a:cubicBezTo>
                  <a:pt x="322" y="275"/>
                  <a:pt x="323" y="276"/>
                  <a:pt x="324" y="278"/>
                </a:cubicBezTo>
                <a:cubicBezTo>
                  <a:pt x="324" y="278"/>
                  <a:pt x="324" y="278"/>
                  <a:pt x="324" y="278"/>
                </a:cubicBezTo>
                <a:cubicBezTo>
                  <a:pt x="324" y="278"/>
                  <a:pt x="324" y="278"/>
                  <a:pt x="324" y="278"/>
                </a:cubicBezTo>
                <a:cubicBezTo>
                  <a:pt x="328" y="285"/>
                  <a:pt x="332" y="289"/>
                  <a:pt x="338" y="295"/>
                </a:cubicBezTo>
                <a:cubicBezTo>
                  <a:pt x="338" y="295"/>
                  <a:pt x="338" y="295"/>
                  <a:pt x="338" y="295"/>
                </a:cubicBezTo>
                <a:cubicBezTo>
                  <a:pt x="340" y="296"/>
                  <a:pt x="341" y="298"/>
                  <a:pt x="342" y="299"/>
                </a:cubicBezTo>
                <a:cubicBezTo>
                  <a:pt x="343" y="300"/>
                  <a:pt x="344" y="302"/>
                  <a:pt x="346" y="303"/>
                </a:cubicBezTo>
                <a:cubicBezTo>
                  <a:pt x="346" y="303"/>
                  <a:pt x="346" y="303"/>
                  <a:pt x="346" y="303"/>
                </a:cubicBezTo>
                <a:cubicBezTo>
                  <a:pt x="352" y="308"/>
                  <a:pt x="355" y="311"/>
                  <a:pt x="360" y="317"/>
                </a:cubicBezTo>
                <a:cubicBezTo>
                  <a:pt x="360" y="317"/>
                  <a:pt x="360" y="317"/>
                  <a:pt x="360" y="317"/>
                </a:cubicBezTo>
                <a:cubicBezTo>
                  <a:pt x="365" y="324"/>
                  <a:pt x="368" y="328"/>
                  <a:pt x="369" y="336"/>
                </a:cubicBezTo>
                <a:cubicBezTo>
                  <a:pt x="369" y="338"/>
                  <a:pt x="369" y="339"/>
                  <a:pt x="369" y="340"/>
                </a:cubicBezTo>
                <a:cubicBezTo>
                  <a:pt x="369" y="345"/>
                  <a:pt x="368" y="349"/>
                  <a:pt x="367" y="353"/>
                </a:cubicBezTo>
                <a:cubicBezTo>
                  <a:pt x="366" y="357"/>
                  <a:pt x="365" y="361"/>
                  <a:pt x="365" y="366"/>
                </a:cubicBezTo>
                <a:cubicBezTo>
                  <a:pt x="365" y="367"/>
                  <a:pt x="365" y="368"/>
                  <a:pt x="366" y="370"/>
                </a:cubicBezTo>
                <a:cubicBezTo>
                  <a:pt x="366" y="370"/>
                  <a:pt x="366" y="370"/>
                  <a:pt x="366" y="370"/>
                </a:cubicBezTo>
                <a:cubicBezTo>
                  <a:pt x="366" y="371"/>
                  <a:pt x="366" y="372"/>
                  <a:pt x="367" y="373"/>
                </a:cubicBezTo>
                <a:cubicBezTo>
                  <a:pt x="368" y="374"/>
                  <a:pt x="369" y="374"/>
                  <a:pt x="370" y="375"/>
                </a:cubicBezTo>
                <a:cubicBezTo>
                  <a:pt x="371" y="376"/>
                  <a:pt x="372" y="376"/>
                  <a:pt x="373" y="377"/>
                </a:cubicBezTo>
                <a:cubicBezTo>
                  <a:pt x="373" y="377"/>
                  <a:pt x="373" y="377"/>
                  <a:pt x="373" y="377"/>
                </a:cubicBezTo>
                <a:cubicBezTo>
                  <a:pt x="374" y="377"/>
                  <a:pt x="374" y="378"/>
                  <a:pt x="375" y="378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9"/>
                  <a:pt x="375" y="380"/>
                </a:cubicBezTo>
                <a:cubicBezTo>
                  <a:pt x="375" y="381"/>
                  <a:pt x="375" y="382"/>
                  <a:pt x="375" y="383"/>
                </a:cubicBezTo>
                <a:cubicBezTo>
                  <a:pt x="375" y="383"/>
                  <a:pt x="375" y="383"/>
                  <a:pt x="375" y="383"/>
                </a:cubicBezTo>
                <a:cubicBezTo>
                  <a:pt x="375" y="383"/>
                  <a:pt x="375" y="383"/>
                  <a:pt x="375" y="383"/>
                </a:cubicBezTo>
                <a:cubicBezTo>
                  <a:pt x="377" y="390"/>
                  <a:pt x="377" y="393"/>
                  <a:pt x="378" y="400"/>
                </a:cubicBezTo>
                <a:cubicBezTo>
                  <a:pt x="379" y="401"/>
                  <a:pt x="379" y="401"/>
                  <a:pt x="379" y="40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379" y="403"/>
                  <a:pt x="379" y="406"/>
                  <a:pt x="381" y="409"/>
                </a:cubicBezTo>
                <a:cubicBezTo>
                  <a:pt x="382" y="411"/>
                  <a:pt x="383" y="414"/>
                  <a:pt x="386" y="416"/>
                </a:cubicBezTo>
                <a:cubicBezTo>
                  <a:pt x="386" y="416"/>
                  <a:pt x="386" y="416"/>
                  <a:pt x="386" y="416"/>
                </a:cubicBezTo>
                <a:cubicBezTo>
                  <a:pt x="388" y="418"/>
                  <a:pt x="390" y="419"/>
                  <a:pt x="392" y="420"/>
                </a:cubicBezTo>
                <a:cubicBezTo>
                  <a:pt x="393" y="420"/>
                  <a:pt x="395" y="421"/>
                  <a:pt x="397" y="421"/>
                </a:cubicBezTo>
                <a:cubicBezTo>
                  <a:pt x="397" y="421"/>
                  <a:pt x="397" y="421"/>
                  <a:pt x="397" y="421"/>
                </a:cubicBezTo>
                <a:cubicBezTo>
                  <a:pt x="397" y="421"/>
                  <a:pt x="397" y="421"/>
                  <a:pt x="397" y="421"/>
                </a:cubicBezTo>
                <a:cubicBezTo>
                  <a:pt x="399" y="422"/>
                  <a:pt x="400" y="422"/>
                  <a:pt x="400" y="423"/>
                </a:cubicBezTo>
                <a:cubicBezTo>
                  <a:pt x="401" y="423"/>
                  <a:pt x="401" y="424"/>
                  <a:pt x="402" y="425"/>
                </a:cubicBezTo>
                <a:cubicBezTo>
                  <a:pt x="402" y="425"/>
                  <a:pt x="402" y="425"/>
                  <a:pt x="402" y="425"/>
                </a:cubicBezTo>
                <a:cubicBezTo>
                  <a:pt x="403" y="435"/>
                  <a:pt x="403" y="435"/>
                  <a:pt x="403" y="435"/>
                </a:cubicBezTo>
                <a:cubicBezTo>
                  <a:pt x="403" y="435"/>
                  <a:pt x="403" y="435"/>
                  <a:pt x="403" y="435"/>
                </a:cubicBezTo>
                <a:cubicBezTo>
                  <a:pt x="403" y="440"/>
                  <a:pt x="405" y="443"/>
                  <a:pt x="408" y="446"/>
                </a:cubicBezTo>
                <a:cubicBezTo>
                  <a:pt x="408" y="446"/>
                  <a:pt x="408" y="446"/>
                  <a:pt x="408" y="446"/>
                </a:cubicBezTo>
                <a:cubicBezTo>
                  <a:pt x="408" y="446"/>
                  <a:pt x="408" y="446"/>
                  <a:pt x="408" y="446"/>
                </a:cubicBezTo>
                <a:cubicBezTo>
                  <a:pt x="410" y="448"/>
                  <a:pt x="412" y="449"/>
                  <a:pt x="414" y="450"/>
                </a:cubicBezTo>
                <a:cubicBezTo>
                  <a:pt x="415" y="451"/>
                  <a:pt x="417" y="452"/>
                  <a:pt x="418" y="454"/>
                </a:cubicBezTo>
                <a:cubicBezTo>
                  <a:pt x="418" y="454"/>
                  <a:pt x="418" y="454"/>
                  <a:pt x="418" y="454"/>
                </a:cubicBezTo>
                <a:cubicBezTo>
                  <a:pt x="420" y="456"/>
                  <a:pt x="421" y="459"/>
                  <a:pt x="422" y="462"/>
                </a:cubicBezTo>
                <a:cubicBezTo>
                  <a:pt x="423" y="464"/>
                  <a:pt x="423" y="467"/>
                  <a:pt x="424" y="471"/>
                </a:cubicBezTo>
                <a:cubicBezTo>
                  <a:pt x="425" y="471"/>
                  <a:pt x="425" y="471"/>
                  <a:pt x="425" y="471"/>
                </a:cubicBezTo>
                <a:cubicBezTo>
                  <a:pt x="424" y="471"/>
                  <a:pt x="424" y="471"/>
                  <a:pt x="424" y="471"/>
                </a:cubicBezTo>
                <a:cubicBezTo>
                  <a:pt x="422" y="486"/>
                  <a:pt x="422" y="486"/>
                  <a:pt x="422" y="486"/>
                </a:cubicBezTo>
                <a:cubicBezTo>
                  <a:pt x="424" y="486"/>
                  <a:pt x="424" y="486"/>
                  <a:pt x="424" y="486"/>
                </a:cubicBezTo>
                <a:cubicBezTo>
                  <a:pt x="428" y="486"/>
                  <a:pt x="433" y="486"/>
                  <a:pt x="438" y="486"/>
                </a:cubicBezTo>
                <a:cubicBezTo>
                  <a:pt x="438" y="485"/>
                  <a:pt x="438" y="485"/>
                  <a:pt x="438" y="485"/>
                </a:cubicBezTo>
                <a:cubicBezTo>
                  <a:pt x="437" y="486"/>
                  <a:pt x="437" y="486"/>
                  <a:pt x="437" y="486"/>
                </a:cubicBezTo>
                <a:cubicBezTo>
                  <a:pt x="438" y="487"/>
                  <a:pt x="438" y="487"/>
                  <a:pt x="438" y="487"/>
                </a:cubicBezTo>
                <a:cubicBezTo>
                  <a:pt x="439" y="486"/>
                  <a:pt x="439" y="486"/>
                  <a:pt x="439" y="486"/>
                </a:cubicBezTo>
                <a:cubicBezTo>
                  <a:pt x="438" y="487"/>
                  <a:pt x="438" y="487"/>
                  <a:pt x="438" y="487"/>
                </a:cubicBezTo>
                <a:cubicBezTo>
                  <a:pt x="439" y="490"/>
                  <a:pt x="440" y="494"/>
                  <a:pt x="440" y="498"/>
                </a:cubicBezTo>
                <a:cubicBezTo>
                  <a:pt x="440" y="504"/>
                  <a:pt x="438" y="511"/>
                  <a:pt x="437" y="515"/>
                </a:cubicBezTo>
                <a:cubicBezTo>
                  <a:pt x="437" y="515"/>
                  <a:pt x="437" y="515"/>
                  <a:pt x="437" y="515"/>
                </a:cubicBezTo>
                <a:cubicBezTo>
                  <a:pt x="437" y="515"/>
                  <a:pt x="437" y="515"/>
                  <a:pt x="437" y="515"/>
                </a:cubicBezTo>
                <a:cubicBezTo>
                  <a:pt x="437" y="516"/>
                  <a:pt x="437" y="517"/>
                  <a:pt x="436" y="517"/>
                </a:cubicBezTo>
                <a:cubicBezTo>
                  <a:pt x="436" y="518"/>
                  <a:pt x="436" y="518"/>
                  <a:pt x="436" y="518"/>
                </a:cubicBezTo>
                <a:cubicBezTo>
                  <a:pt x="436" y="518"/>
                  <a:pt x="436" y="518"/>
                  <a:pt x="436" y="518"/>
                </a:cubicBezTo>
                <a:cubicBezTo>
                  <a:pt x="436" y="519"/>
                  <a:pt x="436" y="519"/>
                  <a:pt x="436" y="519"/>
                </a:cubicBezTo>
                <a:cubicBezTo>
                  <a:pt x="436" y="519"/>
                  <a:pt x="436" y="519"/>
                  <a:pt x="437" y="524"/>
                </a:cubicBezTo>
                <a:cubicBezTo>
                  <a:pt x="439" y="524"/>
                  <a:pt x="439" y="524"/>
                  <a:pt x="439" y="524"/>
                </a:cubicBezTo>
                <a:cubicBezTo>
                  <a:pt x="438" y="523"/>
                  <a:pt x="438" y="523"/>
                  <a:pt x="438" y="523"/>
                </a:cubicBezTo>
                <a:cubicBezTo>
                  <a:pt x="438" y="523"/>
                  <a:pt x="438" y="523"/>
                  <a:pt x="426" y="531"/>
                </a:cubicBezTo>
                <a:cubicBezTo>
                  <a:pt x="424" y="532"/>
                  <a:pt x="424" y="532"/>
                  <a:pt x="424" y="532"/>
                </a:cubicBezTo>
                <a:cubicBezTo>
                  <a:pt x="426" y="533"/>
                  <a:pt x="426" y="533"/>
                  <a:pt x="426" y="533"/>
                </a:cubicBezTo>
                <a:cubicBezTo>
                  <a:pt x="426" y="533"/>
                  <a:pt x="426" y="533"/>
                  <a:pt x="429" y="536"/>
                </a:cubicBezTo>
                <a:cubicBezTo>
                  <a:pt x="433" y="538"/>
                  <a:pt x="440" y="543"/>
                  <a:pt x="454" y="552"/>
                </a:cubicBezTo>
                <a:cubicBezTo>
                  <a:pt x="455" y="552"/>
                  <a:pt x="455" y="552"/>
                  <a:pt x="455" y="552"/>
                </a:cubicBezTo>
                <a:cubicBezTo>
                  <a:pt x="455" y="552"/>
                  <a:pt x="455" y="552"/>
                  <a:pt x="455" y="552"/>
                </a:cubicBezTo>
                <a:cubicBezTo>
                  <a:pt x="455" y="552"/>
                  <a:pt x="455" y="552"/>
                  <a:pt x="457" y="553"/>
                </a:cubicBezTo>
                <a:cubicBezTo>
                  <a:pt x="459" y="553"/>
                  <a:pt x="462" y="554"/>
                  <a:pt x="470" y="555"/>
                </a:cubicBezTo>
                <a:cubicBezTo>
                  <a:pt x="470" y="554"/>
                  <a:pt x="470" y="554"/>
                  <a:pt x="470" y="554"/>
                </a:cubicBezTo>
                <a:cubicBezTo>
                  <a:pt x="469" y="555"/>
                  <a:pt x="469" y="555"/>
                  <a:pt x="469" y="555"/>
                </a:cubicBezTo>
                <a:cubicBezTo>
                  <a:pt x="469" y="555"/>
                  <a:pt x="469" y="555"/>
                  <a:pt x="472" y="556"/>
                </a:cubicBezTo>
                <a:cubicBezTo>
                  <a:pt x="475" y="558"/>
                  <a:pt x="480" y="560"/>
                  <a:pt x="491" y="566"/>
                </a:cubicBezTo>
                <a:cubicBezTo>
                  <a:pt x="492" y="564"/>
                  <a:pt x="492" y="564"/>
                  <a:pt x="492" y="564"/>
                </a:cubicBezTo>
                <a:cubicBezTo>
                  <a:pt x="490" y="565"/>
                  <a:pt x="490" y="565"/>
                  <a:pt x="490" y="565"/>
                </a:cubicBezTo>
                <a:cubicBezTo>
                  <a:pt x="490" y="565"/>
                  <a:pt x="490" y="565"/>
                  <a:pt x="494" y="576"/>
                </a:cubicBezTo>
                <a:cubicBezTo>
                  <a:pt x="495" y="577"/>
                  <a:pt x="495" y="577"/>
                  <a:pt x="495" y="577"/>
                </a:cubicBezTo>
                <a:cubicBezTo>
                  <a:pt x="496" y="577"/>
                  <a:pt x="496" y="577"/>
                  <a:pt x="496" y="577"/>
                </a:cubicBezTo>
                <a:cubicBezTo>
                  <a:pt x="496" y="577"/>
                  <a:pt x="496" y="577"/>
                  <a:pt x="497" y="577"/>
                </a:cubicBezTo>
                <a:cubicBezTo>
                  <a:pt x="498" y="577"/>
                  <a:pt x="502" y="577"/>
                  <a:pt x="505" y="578"/>
                </a:cubicBezTo>
                <a:lnTo>
                  <a:pt x="506" y="5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84" name="Freeform 93"/>
          <p:cNvSpPr>
            <a:spLocks/>
          </p:cNvSpPr>
          <p:nvPr/>
        </p:nvSpPr>
        <p:spPr bwMode="auto">
          <a:xfrm>
            <a:off x="4960611" y="2925551"/>
            <a:ext cx="5635" cy="3381"/>
          </a:xfrm>
          <a:custGeom>
            <a:avLst/>
            <a:gdLst>
              <a:gd name="T0" fmla="*/ 4 w 7"/>
              <a:gd name="T1" fmla="*/ 0 h 4"/>
              <a:gd name="T2" fmla="*/ 3 w 7"/>
              <a:gd name="T3" fmla="*/ 0 h 4"/>
              <a:gd name="T4" fmla="*/ 0 w 7"/>
              <a:gd name="T5" fmla="*/ 2 h 4"/>
              <a:gd name="T6" fmla="*/ 7 w 7"/>
              <a:gd name="T7" fmla="*/ 4 h 4"/>
              <a:gd name="T8" fmla="*/ 5 w 7"/>
              <a:gd name="T9" fmla="*/ 1 h 4"/>
              <a:gd name="T10" fmla="*/ 4 w 7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">
                <a:moveTo>
                  <a:pt x="4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7" y="4"/>
                  <a:pt x="7" y="4"/>
                  <a:pt x="7" y="4"/>
                </a:cubicBezTo>
                <a:cubicBezTo>
                  <a:pt x="6" y="2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85" name="Freeform 94"/>
          <p:cNvSpPr>
            <a:spLocks/>
          </p:cNvSpPr>
          <p:nvPr/>
        </p:nvSpPr>
        <p:spPr bwMode="auto">
          <a:xfrm>
            <a:off x="4957794" y="2923860"/>
            <a:ext cx="10707" cy="6199"/>
          </a:xfrm>
          <a:custGeom>
            <a:avLst/>
            <a:gdLst>
              <a:gd name="T0" fmla="*/ 8 w 14"/>
              <a:gd name="T1" fmla="*/ 2 h 8"/>
              <a:gd name="T2" fmla="*/ 8 w 14"/>
              <a:gd name="T3" fmla="*/ 0 h 8"/>
              <a:gd name="T4" fmla="*/ 6 w 14"/>
              <a:gd name="T5" fmla="*/ 1 h 8"/>
              <a:gd name="T6" fmla="*/ 3 w 14"/>
              <a:gd name="T7" fmla="*/ 3 h 8"/>
              <a:gd name="T8" fmla="*/ 0 w 14"/>
              <a:gd name="T9" fmla="*/ 5 h 8"/>
              <a:gd name="T10" fmla="*/ 4 w 14"/>
              <a:gd name="T11" fmla="*/ 6 h 8"/>
              <a:gd name="T12" fmla="*/ 11 w 14"/>
              <a:gd name="T13" fmla="*/ 7 h 8"/>
              <a:gd name="T14" fmla="*/ 14 w 14"/>
              <a:gd name="T15" fmla="*/ 8 h 8"/>
              <a:gd name="T16" fmla="*/ 12 w 14"/>
              <a:gd name="T17" fmla="*/ 5 h 8"/>
              <a:gd name="T18" fmla="*/ 10 w 14"/>
              <a:gd name="T19" fmla="*/ 2 h 8"/>
              <a:gd name="T20" fmla="*/ 10 w 14"/>
              <a:gd name="T21" fmla="*/ 2 h 8"/>
              <a:gd name="T22" fmla="*/ 10 w 14"/>
              <a:gd name="T23" fmla="*/ 1 h 8"/>
              <a:gd name="T24" fmla="*/ 10 w 14"/>
              <a:gd name="T25" fmla="*/ 1 h 8"/>
              <a:gd name="T26" fmla="*/ 10 w 14"/>
              <a:gd name="T27" fmla="*/ 1 h 8"/>
              <a:gd name="T28" fmla="*/ 10 w 14"/>
              <a:gd name="T29" fmla="*/ 1 h 8"/>
              <a:gd name="T30" fmla="*/ 9 w 14"/>
              <a:gd name="T31" fmla="*/ 1 h 8"/>
              <a:gd name="T32" fmla="*/ 9 w 14"/>
              <a:gd name="T33" fmla="*/ 0 h 8"/>
              <a:gd name="T34" fmla="*/ 8 w 14"/>
              <a:gd name="T35" fmla="*/ 0 h 8"/>
              <a:gd name="T36" fmla="*/ 8 w 14"/>
              <a:gd name="T37" fmla="*/ 2 h 8"/>
              <a:gd name="T38" fmla="*/ 7 w 14"/>
              <a:gd name="T39" fmla="*/ 3 h 8"/>
              <a:gd name="T40" fmla="*/ 8 w 14"/>
              <a:gd name="T41" fmla="*/ 2 h 8"/>
              <a:gd name="T42" fmla="*/ 7 w 14"/>
              <a:gd name="T43" fmla="*/ 2 h 8"/>
              <a:gd name="T44" fmla="*/ 7 w 14"/>
              <a:gd name="T45" fmla="*/ 3 h 8"/>
              <a:gd name="T46" fmla="*/ 8 w 14"/>
              <a:gd name="T47" fmla="*/ 2 h 8"/>
              <a:gd name="T48" fmla="*/ 7 w 14"/>
              <a:gd name="T49" fmla="*/ 2 h 8"/>
              <a:gd name="T50" fmla="*/ 8 w 14"/>
              <a:gd name="T51" fmla="*/ 2 h 8"/>
              <a:gd name="T52" fmla="*/ 7 w 14"/>
              <a:gd name="T53" fmla="*/ 2 h 8"/>
              <a:gd name="T54" fmla="*/ 7 w 14"/>
              <a:gd name="T55" fmla="*/ 2 h 8"/>
              <a:gd name="T56" fmla="*/ 8 w 14"/>
              <a:gd name="T57" fmla="*/ 2 h 8"/>
              <a:gd name="T58" fmla="*/ 7 w 14"/>
              <a:gd name="T59" fmla="*/ 2 h 8"/>
              <a:gd name="T60" fmla="*/ 8 w 14"/>
              <a:gd name="T61" fmla="*/ 3 h 8"/>
              <a:gd name="T62" fmla="*/ 8 w 14"/>
              <a:gd name="T63" fmla="*/ 3 h 8"/>
              <a:gd name="T64" fmla="*/ 10 w 14"/>
              <a:gd name="T65" fmla="*/ 6 h 8"/>
              <a:gd name="T66" fmla="*/ 11 w 14"/>
              <a:gd name="T67" fmla="*/ 6 h 8"/>
              <a:gd name="T68" fmla="*/ 11 w 14"/>
              <a:gd name="T69" fmla="*/ 4 h 8"/>
              <a:gd name="T70" fmla="*/ 5 w 14"/>
              <a:gd name="T71" fmla="*/ 3 h 8"/>
              <a:gd name="T72" fmla="*/ 4 w 14"/>
              <a:gd name="T73" fmla="*/ 4 h 8"/>
              <a:gd name="T74" fmla="*/ 5 w 14"/>
              <a:gd name="T75" fmla="*/ 6 h 8"/>
              <a:gd name="T76" fmla="*/ 8 w 14"/>
              <a:gd name="T77" fmla="*/ 4 h 8"/>
              <a:gd name="T78" fmla="*/ 9 w 14"/>
              <a:gd name="T79" fmla="*/ 3 h 8"/>
              <a:gd name="T80" fmla="*/ 8 w 14"/>
              <a:gd name="T81" fmla="*/ 2 h 8"/>
              <a:gd name="T82" fmla="*/ 7 w 14"/>
              <a:gd name="T83" fmla="*/ 3 h 8"/>
              <a:gd name="T84" fmla="*/ 8 w 14"/>
              <a:gd name="T85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" h="8">
                <a:moveTo>
                  <a:pt x="8" y="2"/>
                </a:moveTo>
                <a:cubicBezTo>
                  <a:pt x="8" y="0"/>
                  <a:pt x="8" y="0"/>
                  <a:pt x="8" y="0"/>
                </a:cubicBezTo>
                <a:cubicBezTo>
                  <a:pt x="6" y="1"/>
                  <a:pt x="6" y="1"/>
                  <a:pt x="6" y="1"/>
                </a:cubicBezTo>
                <a:cubicBezTo>
                  <a:pt x="3" y="3"/>
                  <a:pt x="3" y="3"/>
                  <a:pt x="3" y="3"/>
                </a:cubicBezTo>
                <a:cubicBezTo>
                  <a:pt x="0" y="5"/>
                  <a:pt x="0" y="5"/>
                  <a:pt x="0" y="5"/>
                </a:cubicBezTo>
                <a:cubicBezTo>
                  <a:pt x="4" y="6"/>
                  <a:pt x="4" y="6"/>
                  <a:pt x="4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9" y="5"/>
                  <a:pt x="10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5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6"/>
                  <a:pt x="5" y="6"/>
                  <a:pt x="5" y="6"/>
                </a:cubicBezTo>
                <a:cubicBezTo>
                  <a:pt x="8" y="4"/>
                  <a:pt x="8" y="4"/>
                  <a:pt x="8" y="4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lnTo>
                  <a:pt x="8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365" name="Finland"/>
          <p:cNvGrpSpPr/>
          <p:nvPr/>
        </p:nvGrpSpPr>
        <p:grpSpPr>
          <a:xfrm>
            <a:off x="4687290" y="2252123"/>
            <a:ext cx="404064" cy="735418"/>
            <a:chOff x="7852506" y="1972998"/>
            <a:chExt cx="404064" cy="735418"/>
          </a:xfrm>
          <a:solidFill>
            <a:srgbClr val="FFCC00"/>
          </a:solidFill>
        </p:grpSpPr>
        <p:sp>
          <p:nvSpPr>
            <p:cNvPr id="1256" name="Freeform 65"/>
            <p:cNvSpPr>
              <a:spLocks/>
            </p:cNvSpPr>
            <p:nvPr/>
          </p:nvSpPr>
          <p:spPr bwMode="auto">
            <a:xfrm>
              <a:off x="7891391" y="2675730"/>
              <a:ext cx="21415" cy="27613"/>
            </a:xfrm>
            <a:custGeom>
              <a:avLst/>
              <a:gdLst>
                <a:gd name="T0" fmla="*/ 18 w 27"/>
                <a:gd name="T1" fmla="*/ 18 h 35"/>
                <a:gd name="T2" fmla="*/ 19 w 27"/>
                <a:gd name="T3" fmla="*/ 23 h 35"/>
                <a:gd name="T4" fmla="*/ 27 w 27"/>
                <a:gd name="T5" fmla="*/ 22 h 35"/>
                <a:gd name="T6" fmla="*/ 26 w 27"/>
                <a:gd name="T7" fmla="*/ 13 h 35"/>
                <a:gd name="T8" fmla="*/ 19 w 27"/>
                <a:gd name="T9" fmla="*/ 13 h 35"/>
                <a:gd name="T10" fmla="*/ 19 w 27"/>
                <a:gd name="T11" fmla="*/ 8 h 35"/>
                <a:gd name="T12" fmla="*/ 14 w 27"/>
                <a:gd name="T13" fmla="*/ 10 h 35"/>
                <a:gd name="T14" fmla="*/ 12 w 27"/>
                <a:gd name="T15" fmla="*/ 4 h 35"/>
                <a:gd name="T16" fmla="*/ 5 w 27"/>
                <a:gd name="T17" fmla="*/ 6 h 35"/>
                <a:gd name="T18" fmla="*/ 5 w 27"/>
                <a:gd name="T19" fmla="*/ 10 h 35"/>
                <a:gd name="T20" fmla="*/ 10 w 27"/>
                <a:gd name="T21" fmla="*/ 18 h 35"/>
                <a:gd name="T22" fmla="*/ 5 w 27"/>
                <a:gd name="T23" fmla="*/ 21 h 35"/>
                <a:gd name="T24" fmla="*/ 4 w 27"/>
                <a:gd name="T25" fmla="*/ 15 h 35"/>
                <a:gd name="T26" fmla="*/ 0 w 27"/>
                <a:gd name="T27" fmla="*/ 19 h 35"/>
                <a:gd name="T28" fmla="*/ 7 w 27"/>
                <a:gd name="T29" fmla="*/ 34 h 35"/>
                <a:gd name="T30" fmla="*/ 12 w 27"/>
                <a:gd name="T31" fmla="*/ 35 h 35"/>
                <a:gd name="T32" fmla="*/ 18 w 27"/>
                <a:gd name="T33" fmla="*/ 30 h 35"/>
                <a:gd name="T34" fmla="*/ 18 w 27"/>
                <a:gd name="T35" fmla="*/ 25 h 35"/>
                <a:gd name="T36" fmla="*/ 15 w 27"/>
                <a:gd name="T37" fmla="*/ 25 h 35"/>
                <a:gd name="T38" fmla="*/ 15 w 27"/>
                <a:gd name="T39" fmla="*/ 19 h 35"/>
                <a:gd name="T40" fmla="*/ 18 w 27"/>
                <a:gd name="T4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35">
                  <a:moveTo>
                    <a:pt x="18" y="18"/>
                  </a:moveTo>
                  <a:cubicBezTo>
                    <a:pt x="18" y="18"/>
                    <a:pt x="18" y="21"/>
                    <a:pt x="19" y="23"/>
                  </a:cubicBezTo>
                  <a:cubicBezTo>
                    <a:pt x="20" y="25"/>
                    <a:pt x="27" y="22"/>
                    <a:pt x="27" y="2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2" y="7"/>
                    <a:pt x="12" y="4"/>
                  </a:cubicBezTo>
                  <a:cubicBezTo>
                    <a:pt x="12" y="3"/>
                    <a:pt x="8" y="0"/>
                    <a:pt x="5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19"/>
                    <a:pt x="15" y="19"/>
                    <a:pt x="15" y="19"/>
                  </a:cubicBez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2" name="Freeform 91"/>
            <p:cNvSpPr>
              <a:spLocks/>
            </p:cNvSpPr>
            <p:nvPr/>
          </p:nvSpPr>
          <p:spPr bwMode="auto">
            <a:xfrm>
              <a:off x="7852506" y="1972998"/>
              <a:ext cx="404064" cy="735418"/>
            </a:xfrm>
            <a:custGeom>
              <a:avLst/>
              <a:gdLst>
                <a:gd name="T0" fmla="*/ 424 w 510"/>
                <a:gd name="T1" fmla="*/ 530 h 927"/>
                <a:gd name="T2" fmla="*/ 421 w 510"/>
                <a:gd name="T3" fmla="*/ 483 h 927"/>
                <a:gd name="T4" fmla="*/ 395 w 510"/>
                <a:gd name="T5" fmla="*/ 418 h 927"/>
                <a:gd name="T6" fmla="*/ 364 w 510"/>
                <a:gd name="T7" fmla="*/ 368 h 927"/>
                <a:gd name="T8" fmla="*/ 320 w 510"/>
                <a:gd name="T9" fmla="*/ 271 h 927"/>
                <a:gd name="T10" fmla="*/ 314 w 510"/>
                <a:gd name="T11" fmla="*/ 181 h 927"/>
                <a:gd name="T12" fmla="*/ 284 w 510"/>
                <a:gd name="T13" fmla="*/ 144 h 927"/>
                <a:gd name="T14" fmla="*/ 251 w 510"/>
                <a:gd name="T15" fmla="*/ 99 h 927"/>
                <a:gd name="T16" fmla="*/ 244 w 510"/>
                <a:gd name="T17" fmla="*/ 79 h 927"/>
                <a:gd name="T18" fmla="*/ 230 w 510"/>
                <a:gd name="T19" fmla="*/ 19 h 927"/>
                <a:gd name="T20" fmla="*/ 188 w 510"/>
                <a:gd name="T21" fmla="*/ 0 h 927"/>
                <a:gd name="T22" fmla="*/ 177 w 510"/>
                <a:gd name="T23" fmla="*/ 15 h 927"/>
                <a:gd name="T24" fmla="*/ 159 w 510"/>
                <a:gd name="T25" fmla="*/ 52 h 927"/>
                <a:gd name="T26" fmla="*/ 166 w 510"/>
                <a:gd name="T27" fmla="*/ 103 h 927"/>
                <a:gd name="T28" fmla="*/ 154 w 510"/>
                <a:gd name="T29" fmla="*/ 129 h 927"/>
                <a:gd name="T30" fmla="*/ 124 w 510"/>
                <a:gd name="T31" fmla="*/ 138 h 927"/>
                <a:gd name="T32" fmla="*/ 76 w 510"/>
                <a:gd name="T33" fmla="*/ 140 h 927"/>
                <a:gd name="T34" fmla="*/ 50 w 510"/>
                <a:gd name="T35" fmla="*/ 124 h 927"/>
                <a:gd name="T36" fmla="*/ 22 w 510"/>
                <a:gd name="T37" fmla="*/ 94 h 927"/>
                <a:gd name="T38" fmla="*/ 7 w 510"/>
                <a:gd name="T39" fmla="*/ 114 h 927"/>
                <a:gd name="T40" fmla="*/ 19 w 510"/>
                <a:gd name="T41" fmla="*/ 141 h 927"/>
                <a:gd name="T42" fmla="*/ 44 w 510"/>
                <a:gd name="T43" fmla="*/ 157 h 927"/>
                <a:gd name="T44" fmla="*/ 75 w 510"/>
                <a:gd name="T45" fmla="*/ 183 h 927"/>
                <a:gd name="T46" fmla="*/ 104 w 510"/>
                <a:gd name="T47" fmla="*/ 196 h 927"/>
                <a:gd name="T48" fmla="*/ 113 w 510"/>
                <a:gd name="T49" fmla="*/ 237 h 927"/>
                <a:gd name="T50" fmla="*/ 132 w 510"/>
                <a:gd name="T51" fmla="*/ 301 h 927"/>
                <a:gd name="T52" fmla="*/ 139 w 510"/>
                <a:gd name="T53" fmla="*/ 355 h 927"/>
                <a:gd name="T54" fmla="*/ 156 w 510"/>
                <a:gd name="T55" fmla="*/ 382 h 927"/>
                <a:gd name="T56" fmla="*/ 185 w 510"/>
                <a:gd name="T57" fmla="*/ 395 h 927"/>
                <a:gd name="T58" fmla="*/ 208 w 510"/>
                <a:gd name="T59" fmla="*/ 419 h 927"/>
                <a:gd name="T60" fmla="*/ 223 w 510"/>
                <a:gd name="T61" fmla="*/ 449 h 927"/>
                <a:gd name="T62" fmla="*/ 184 w 510"/>
                <a:gd name="T63" fmla="*/ 475 h 927"/>
                <a:gd name="T64" fmla="*/ 186 w 510"/>
                <a:gd name="T65" fmla="*/ 513 h 927"/>
                <a:gd name="T66" fmla="*/ 152 w 510"/>
                <a:gd name="T67" fmla="*/ 575 h 927"/>
                <a:gd name="T68" fmla="*/ 136 w 510"/>
                <a:gd name="T69" fmla="*/ 585 h 927"/>
                <a:gd name="T70" fmla="*/ 132 w 510"/>
                <a:gd name="T71" fmla="*/ 610 h 927"/>
                <a:gd name="T72" fmla="*/ 126 w 510"/>
                <a:gd name="T73" fmla="*/ 634 h 927"/>
                <a:gd name="T74" fmla="*/ 106 w 510"/>
                <a:gd name="T75" fmla="*/ 658 h 927"/>
                <a:gd name="T76" fmla="*/ 87 w 510"/>
                <a:gd name="T77" fmla="*/ 685 h 927"/>
                <a:gd name="T78" fmla="*/ 91 w 510"/>
                <a:gd name="T79" fmla="*/ 714 h 927"/>
                <a:gd name="T80" fmla="*/ 104 w 510"/>
                <a:gd name="T81" fmla="*/ 752 h 927"/>
                <a:gd name="T82" fmla="*/ 115 w 510"/>
                <a:gd name="T83" fmla="*/ 774 h 927"/>
                <a:gd name="T84" fmla="*/ 114 w 510"/>
                <a:gd name="T85" fmla="*/ 789 h 927"/>
                <a:gd name="T86" fmla="*/ 119 w 510"/>
                <a:gd name="T87" fmla="*/ 826 h 927"/>
                <a:gd name="T88" fmla="*/ 118 w 510"/>
                <a:gd name="T89" fmla="*/ 845 h 927"/>
                <a:gd name="T90" fmla="*/ 125 w 510"/>
                <a:gd name="T91" fmla="*/ 865 h 927"/>
                <a:gd name="T92" fmla="*/ 145 w 510"/>
                <a:gd name="T93" fmla="*/ 874 h 927"/>
                <a:gd name="T94" fmla="*/ 163 w 510"/>
                <a:gd name="T95" fmla="*/ 875 h 927"/>
                <a:gd name="T96" fmla="*/ 176 w 510"/>
                <a:gd name="T97" fmla="*/ 889 h 927"/>
                <a:gd name="T98" fmla="*/ 195 w 510"/>
                <a:gd name="T99" fmla="*/ 893 h 927"/>
                <a:gd name="T100" fmla="*/ 197 w 510"/>
                <a:gd name="T101" fmla="*/ 913 h 927"/>
                <a:gd name="T102" fmla="*/ 214 w 510"/>
                <a:gd name="T103" fmla="*/ 923 h 927"/>
                <a:gd name="T104" fmla="*/ 225 w 510"/>
                <a:gd name="T105" fmla="*/ 901 h 927"/>
                <a:gd name="T106" fmla="*/ 253 w 510"/>
                <a:gd name="T107" fmla="*/ 900 h 927"/>
                <a:gd name="T108" fmla="*/ 272 w 510"/>
                <a:gd name="T109" fmla="*/ 899 h 927"/>
                <a:gd name="T110" fmla="*/ 319 w 510"/>
                <a:gd name="T111" fmla="*/ 865 h 927"/>
                <a:gd name="T112" fmla="*/ 325 w 510"/>
                <a:gd name="T113" fmla="*/ 859 h 927"/>
                <a:gd name="T114" fmla="*/ 325 w 510"/>
                <a:gd name="T115" fmla="*/ 845 h 927"/>
                <a:gd name="T116" fmla="*/ 363 w 510"/>
                <a:gd name="T117" fmla="*/ 838 h 927"/>
                <a:gd name="T118" fmla="*/ 405 w 510"/>
                <a:gd name="T119" fmla="*/ 823 h 927"/>
                <a:gd name="T120" fmla="*/ 466 w 510"/>
                <a:gd name="T121" fmla="*/ 72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" h="927">
                  <a:moveTo>
                    <a:pt x="503" y="575"/>
                  </a:moveTo>
                  <a:cubicBezTo>
                    <a:pt x="498" y="573"/>
                    <a:pt x="493" y="573"/>
                    <a:pt x="493" y="573"/>
                  </a:cubicBezTo>
                  <a:cubicBezTo>
                    <a:pt x="489" y="562"/>
                    <a:pt x="489" y="562"/>
                    <a:pt x="489" y="562"/>
                  </a:cubicBezTo>
                  <a:cubicBezTo>
                    <a:pt x="467" y="552"/>
                    <a:pt x="467" y="552"/>
                    <a:pt x="467" y="552"/>
                  </a:cubicBezTo>
                  <a:cubicBezTo>
                    <a:pt x="452" y="549"/>
                    <a:pt x="452" y="549"/>
                    <a:pt x="452" y="549"/>
                  </a:cubicBezTo>
                  <a:cubicBezTo>
                    <a:pt x="424" y="530"/>
                    <a:pt x="424" y="530"/>
                    <a:pt x="424" y="530"/>
                  </a:cubicBezTo>
                  <a:cubicBezTo>
                    <a:pt x="436" y="522"/>
                    <a:pt x="436" y="522"/>
                    <a:pt x="436" y="522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435" y="517"/>
                    <a:pt x="435" y="515"/>
                    <a:pt x="436" y="513"/>
                  </a:cubicBezTo>
                  <a:cubicBezTo>
                    <a:pt x="437" y="507"/>
                    <a:pt x="440" y="493"/>
                    <a:pt x="436" y="484"/>
                  </a:cubicBezTo>
                  <a:cubicBezTo>
                    <a:pt x="436" y="484"/>
                    <a:pt x="436" y="484"/>
                    <a:pt x="435" y="483"/>
                  </a:cubicBezTo>
                  <a:cubicBezTo>
                    <a:pt x="430" y="483"/>
                    <a:pt x="425" y="483"/>
                    <a:pt x="421" y="483"/>
                  </a:cubicBezTo>
                  <a:cubicBezTo>
                    <a:pt x="422" y="469"/>
                    <a:pt x="422" y="469"/>
                    <a:pt x="422" y="469"/>
                  </a:cubicBezTo>
                  <a:cubicBezTo>
                    <a:pt x="421" y="462"/>
                    <a:pt x="421" y="457"/>
                    <a:pt x="416" y="451"/>
                  </a:cubicBezTo>
                  <a:cubicBezTo>
                    <a:pt x="413" y="447"/>
                    <a:pt x="409" y="446"/>
                    <a:pt x="406" y="443"/>
                  </a:cubicBezTo>
                  <a:cubicBezTo>
                    <a:pt x="403" y="440"/>
                    <a:pt x="402" y="437"/>
                    <a:pt x="401" y="433"/>
                  </a:cubicBezTo>
                  <a:cubicBezTo>
                    <a:pt x="400" y="423"/>
                    <a:pt x="400" y="423"/>
                    <a:pt x="400" y="423"/>
                  </a:cubicBezTo>
                  <a:cubicBezTo>
                    <a:pt x="400" y="420"/>
                    <a:pt x="397" y="419"/>
                    <a:pt x="395" y="418"/>
                  </a:cubicBezTo>
                  <a:cubicBezTo>
                    <a:pt x="391" y="416"/>
                    <a:pt x="387" y="416"/>
                    <a:pt x="384" y="413"/>
                  </a:cubicBezTo>
                  <a:cubicBezTo>
                    <a:pt x="379" y="408"/>
                    <a:pt x="378" y="404"/>
                    <a:pt x="377" y="397"/>
                  </a:cubicBezTo>
                  <a:cubicBezTo>
                    <a:pt x="376" y="391"/>
                    <a:pt x="375" y="387"/>
                    <a:pt x="374" y="381"/>
                  </a:cubicBezTo>
                  <a:cubicBezTo>
                    <a:pt x="373" y="379"/>
                    <a:pt x="374" y="377"/>
                    <a:pt x="373" y="375"/>
                  </a:cubicBezTo>
                  <a:cubicBezTo>
                    <a:pt x="373" y="374"/>
                    <a:pt x="372" y="374"/>
                    <a:pt x="371" y="374"/>
                  </a:cubicBezTo>
                  <a:cubicBezTo>
                    <a:pt x="368" y="371"/>
                    <a:pt x="364" y="371"/>
                    <a:pt x="364" y="368"/>
                  </a:cubicBezTo>
                  <a:cubicBezTo>
                    <a:pt x="362" y="355"/>
                    <a:pt x="369" y="347"/>
                    <a:pt x="367" y="334"/>
                  </a:cubicBezTo>
                  <a:cubicBezTo>
                    <a:pt x="366" y="326"/>
                    <a:pt x="364" y="321"/>
                    <a:pt x="358" y="314"/>
                  </a:cubicBezTo>
                  <a:cubicBezTo>
                    <a:pt x="353" y="308"/>
                    <a:pt x="350" y="305"/>
                    <a:pt x="344" y="300"/>
                  </a:cubicBezTo>
                  <a:cubicBezTo>
                    <a:pt x="340" y="298"/>
                    <a:pt x="339" y="295"/>
                    <a:pt x="336" y="292"/>
                  </a:cubicBezTo>
                  <a:cubicBezTo>
                    <a:pt x="330" y="286"/>
                    <a:pt x="326" y="282"/>
                    <a:pt x="322" y="275"/>
                  </a:cubicBezTo>
                  <a:cubicBezTo>
                    <a:pt x="321" y="274"/>
                    <a:pt x="321" y="272"/>
                    <a:pt x="320" y="271"/>
                  </a:cubicBezTo>
                  <a:cubicBezTo>
                    <a:pt x="316" y="262"/>
                    <a:pt x="314" y="256"/>
                    <a:pt x="306" y="250"/>
                  </a:cubicBezTo>
                  <a:cubicBezTo>
                    <a:pt x="309" y="245"/>
                    <a:pt x="309" y="241"/>
                    <a:pt x="310" y="235"/>
                  </a:cubicBezTo>
                  <a:cubicBezTo>
                    <a:pt x="312" y="229"/>
                    <a:pt x="313" y="225"/>
                    <a:pt x="315" y="218"/>
                  </a:cubicBezTo>
                  <a:cubicBezTo>
                    <a:pt x="317" y="210"/>
                    <a:pt x="317" y="205"/>
                    <a:pt x="318" y="197"/>
                  </a:cubicBezTo>
                  <a:cubicBezTo>
                    <a:pt x="319" y="192"/>
                    <a:pt x="320" y="190"/>
                    <a:pt x="320" y="186"/>
                  </a:cubicBezTo>
                  <a:cubicBezTo>
                    <a:pt x="319" y="183"/>
                    <a:pt x="317" y="183"/>
                    <a:pt x="314" y="181"/>
                  </a:cubicBezTo>
                  <a:cubicBezTo>
                    <a:pt x="313" y="180"/>
                    <a:pt x="312" y="179"/>
                    <a:pt x="310" y="177"/>
                  </a:cubicBezTo>
                  <a:cubicBezTo>
                    <a:pt x="307" y="174"/>
                    <a:pt x="305" y="172"/>
                    <a:pt x="301" y="168"/>
                  </a:cubicBezTo>
                  <a:cubicBezTo>
                    <a:pt x="300" y="165"/>
                    <a:pt x="299" y="162"/>
                    <a:pt x="298" y="159"/>
                  </a:cubicBezTo>
                  <a:cubicBezTo>
                    <a:pt x="297" y="157"/>
                    <a:pt x="297" y="156"/>
                    <a:pt x="296" y="154"/>
                  </a:cubicBezTo>
                  <a:cubicBezTo>
                    <a:pt x="295" y="152"/>
                    <a:pt x="294" y="151"/>
                    <a:pt x="293" y="150"/>
                  </a:cubicBezTo>
                  <a:cubicBezTo>
                    <a:pt x="291" y="146"/>
                    <a:pt x="287" y="146"/>
                    <a:pt x="284" y="144"/>
                  </a:cubicBezTo>
                  <a:cubicBezTo>
                    <a:pt x="279" y="142"/>
                    <a:pt x="277" y="140"/>
                    <a:pt x="274" y="138"/>
                  </a:cubicBezTo>
                  <a:cubicBezTo>
                    <a:pt x="268" y="134"/>
                    <a:pt x="265" y="132"/>
                    <a:pt x="261" y="127"/>
                  </a:cubicBezTo>
                  <a:cubicBezTo>
                    <a:pt x="259" y="124"/>
                    <a:pt x="257" y="122"/>
                    <a:pt x="255" y="119"/>
                  </a:cubicBezTo>
                  <a:cubicBezTo>
                    <a:pt x="254" y="117"/>
                    <a:pt x="254" y="116"/>
                    <a:pt x="253" y="114"/>
                  </a:cubicBezTo>
                  <a:cubicBezTo>
                    <a:pt x="252" y="110"/>
                    <a:pt x="252" y="108"/>
                    <a:pt x="251" y="104"/>
                  </a:cubicBezTo>
                  <a:cubicBezTo>
                    <a:pt x="251" y="102"/>
                    <a:pt x="251" y="101"/>
                    <a:pt x="251" y="99"/>
                  </a:cubicBezTo>
                  <a:cubicBezTo>
                    <a:pt x="251" y="97"/>
                    <a:pt x="252" y="95"/>
                    <a:pt x="251" y="93"/>
                  </a:cubicBezTo>
                  <a:cubicBezTo>
                    <a:pt x="251" y="91"/>
                    <a:pt x="249" y="92"/>
                    <a:pt x="248" y="92"/>
                  </a:cubicBezTo>
                  <a:cubicBezTo>
                    <a:pt x="245" y="91"/>
                    <a:pt x="245" y="90"/>
                    <a:pt x="243" y="89"/>
                  </a:cubicBezTo>
                  <a:cubicBezTo>
                    <a:pt x="242" y="89"/>
                    <a:pt x="241" y="88"/>
                    <a:pt x="241" y="87"/>
                  </a:cubicBezTo>
                  <a:cubicBezTo>
                    <a:pt x="241" y="86"/>
                    <a:pt x="242" y="86"/>
                    <a:pt x="242" y="85"/>
                  </a:cubicBezTo>
                  <a:cubicBezTo>
                    <a:pt x="243" y="83"/>
                    <a:pt x="244" y="81"/>
                    <a:pt x="244" y="79"/>
                  </a:cubicBezTo>
                  <a:cubicBezTo>
                    <a:pt x="244" y="77"/>
                    <a:pt x="245" y="75"/>
                    <a:pt x="245" y="73"/>
                  </a:cubicBezTo>
                  <a:cubicBezTo>
                    <a:pt x="244" y="66"/>
                    <a:pt x="241" y="63"/>
                    <a:pt x="240" y="57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5" y="23"/>
                    <a:pt x="233" y="21"/>
                    <a:pt x="230" y="19"/>
                  </a:cubicBezTo>
                  <a:cubicBezTo>
                    <a:pt x="228" y="18"/>
                    <a:pt x="227" y="17"/>
                    <a:pt x="226" y="15"/>
                  </a:cubicBezTo>
                  <a:cubicBezTo>
                    <a:pt x="224" y="14"/>
                    <a:pt x="223" y="14"/>
                    <a:pt x="222" y="13"/>
                  </a:cubicBezTo>
                  <a:cubicBezTo>
                    <a:pt x="219" y="12"/>
                    <a:pt x="217" y="10"/>
                    <a:pt x="213" y="9"/>
                  </a:cubicBezTo>
                  <a:cubicBezTo>
                    <a:pt x="208" y="7"/>
                    <a:pt x="205" y="6"/>
                    <a:pt x="200" y="4"/>
                  </a:cubicBezTo>
                  <a:cubicBezTo>
                    <a:pt x="197" y="3"/>
                    <a:pt x="195" y="2"/>
                    <a:pt x="193" y="1"/>
                  </a:cubicBezTo>
                  <a:cubicBezTo>
                    <a:pt x="191" y="1"/>
                    <a:pt x="190" y="0"/>
                    <a:pt x="188" y="0"/>
                  </a:cubicBezTo>
                  <a:cubicBezTo>
                    <a:pt x="188" y="0"/>
                    <a:pt x="188" y="1"/>
                    <a:pt x="188" y="1"/>
                  </a:cubicBezTo>
                  <a:cubicBezTo>
                    <a:pt x="187" y="2"/>
                    <a:pt x="187" y="3"/>
                    <a:pt x="187" y="4"/>
                  </a:cubicBezTo>
                  <a:cubicBezTo>
                    <a:pt x="187" y="6"/>
                    <a:pt x="187" y="7"/>
                    <a:pt x="187" y="9"/>
                  </a:cubicBezTo>
                  <a:cubicBezTo>
                    <a:pt x="187" y="10"/>
                    <a:pt x="186" y="11"/>
                    <a:pt x="185" y="12"/>
                  </a:cubicBezTo>
                  <a:cubicBezTo>
                    <a:pt x="184" y="14"/>
                    <a:pt x="183" y="15"/>
                    <a:pt x="181" y="15"/>
                  </a:cubicBezTo>
                  <a:cubicBezTo>
                    <a:pt x="179" y="15"/>
                    <a:pt x="178" y="15"/>
                    <a:pt x="177" y="15"/>
                  </a:cubicBezTo>
                  <a:cubicBezTo>
                    <a:pt x="174" y="15"/>
                    <a:pt x="173" y="16"/>
                    <a:pt x="171" y="18"/>
                  </a:cubicBezTo>
                  <a:cubicBezTo>
                    <a:pt x="169" y="20"/>
                    <a:pt x="167" y="21"/>
                    <a:pt x="166" y="23"/>
                  </a:cubicBezTo>
                  <a:cubicBezTo>
                    <a:pt x="165" y="26"/>
                    <a:pt x="166" y="28"/>
                    <a:pt x="165" y="31"/>
                  </a:cubicBezTo>
                  <a:cubicBezTo>
                    <a:pt x="165" y="34"/>
                    <a:pt x="164" y="35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1" y="44"/>
                    <a:pt x="159" y="47"/>
                    <a:pt x="159" y="52"/>
                  </a:cubicBezTo>
                  <a:cubicBezTo>
                    <a:pt x="160" y="55"/>
                    <a:pt x="164" y="55"/>
                    <a:pt x="164" y="58"/>
                  </a:cubicBezTo>
                  <a:cubicBezTo>
                    <a:pt x="164" y="59"/>
                    <a:pt x="164" y="60"/>
                    <a:pt x="164" y="61"/>
                  </a:cubicBezTo>
                  <a:cubicBezTo>
                    <a:pt x="163" y="63"/>
                    <a:pt x="163" y="64"/>
                    <a:pt x="163" y="66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7" y="98"/>
                    <a:pt x="167" y="100"/>
                    <a:pt x="166" y="102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5" y="105"/>
                    <a:pt x="163" y="105"/>
                    <a:pt x="162" y="106"/>
                  </a:cubicBezTo>
                  <a:cubicBezTo>
                    <a:pt x="161" y="109"/>
                    <a:pt x="160" y="110"/>
                    <a:pt x="159" y="112"/>
                  </a:cubicBezTo>
                  <a:cubicBezTo>
                    <a:pt x="158" y="115"/>
                    <a:pt x="156" y="116"/>
                    <a:pt x="156" y="119"/>
                  </a:cubicBezTo>
                  <a:cubicBezTo>
                    <a:pt x="156" y="120"/>
                    <a:pt x="157" y="121"/>
                    <a:pt x="157" y="122"/>
                  </a:cubicBezTo>
                  <a:cubicBezTo>
                    <a:pt x="157" y="124"/>
                    <a:pt x="156" y="125"/>
                    <a:pt x="156" y="126"/>
                  </a:cubicBezTo>
                  <a:cubicBezTo>
                    <a:pt x="155" y="127"/>
                    <a:pt x="155" y="128"/>
                    <a:pt x="154" y="129"/>
                  </a:cubicBezTo>
                  <a:cubicBezTo>
                    <a:pt x="154" y="130"/>
                    <a:pt x="153" y="130"/>
                    <a:pt x="152" y="131"/>
                  </a:cubicBezTo>
                  <a:cubicBezTo>
                    <a:pt x="150" y="132"/>
                    <a:pt x="150" y="134"/>
                    <a:pt x="149" y="137"/>
                  </a:cubicBezTo>
                  <a:cubicBezTo>
                    <a:pt x="147" y="137"/>
                    <a:pt x="147" y="138"/>
                    <a:pt x="145" y="139"/>
                  </a:cubicBezTo>
                  <a:cubicBezTo>
                    <a:pt x="143" y="140"/>
                    <a:pt x="142" y="140"/>
                    <a:pt x="140" y="140"/>
                  </a:cubicBezTo>
                  <a:cubicBezTo>
                    <a:pt x="139" y="141"/>
                    <a:pt x="138" y="141"/>
                    <a:pt x="137" y="141"/>
                  </a:cubicBezTo>
                  <a:cubicBezTo>
                    <a:pt x="132" y="142"/>
                    <a:pt x="128" y="140"/>
                    <a:pt x="124" y="138"/>
                  </a:cubicBezTo>
                  <a:cubicBezTo>
                    <a:pt x="122" y="137"/>
                    <a:pt x="120" y="137"/>
                    <a:pt x="118" y="136"/>
                  </a:cubicBezTo>
                  <a:cubicBezTo>
                    <a:pt x="115" y="134"/>
                    <a:pt x="115" y="132"/>
                    <a:pt x="113" y="131"/>
                  </a:cubicBezTo>
                  <a:cubicBezTo>
                    <a:pt x="110" y="129"/>
                    <a:pt x="109" y="128"/>
                    <a:pt x="106" y="127"/>
                  </a:cubicBezTo>
                  <a:cubicBezTo>
                    <a:pt x="106" y="131"/>
                    <a:pt x="102" y="132"/>
                    <a:pt x="99" y="133"/>
                  </a:cubicBezTo>
                  <a:cubicBezTo>
                    <a:pt x="95" y="135"/>
                    <a:pt x="94" y="136"/>
                    <a:pt x="90" y="136"/>
                  </a:cubicBezTo>
                  <a:cubicBezTo>
                    <a:pt x="85" y="138"/>
                    <a:pt x="82" y="139"/>
                    <a:pt x="76" y="140"/>
                  </a:cubicBezTo>
                  <a:cubicBezTo>
                    <a:pt x="74" y="141"/>
                    <a:pt x="72" y="141"/>
                    <a:pt x="70" y="142"/>
                  </a:cubicBezTo>
                  <a:cubicBezTo>
                    <a:pt x="68" y="142"/>
                    <a:pt x="67" y="142"/>
                    <a:pt x="65" y="142"/>
                  </a:cubicBezTo>
                  <a:cubicBezTo>
                    <a:pt x="63" y="140"/>
                    <a:pt x="62" y="138"/>
                    <a:pt x="60" y="136"/>
                  </a:cubicBezTo>
                  <a:cubicBezTo>
                    <a:pt x="58" y="135"/>
                    <a:pt x="57" y="134"/>
                    <a:pt x="56" y="132"/>
                  </a:cubicBezTo>
                  <a:cubicBezTo>
                    <a:pt x="55" y="131"/>
                    <a:pt x="54" y="130"/>
                    <a:pt x="52" y="128"/>
                  </a:cubicBezTo>
                  <a:cubicBezTo>
                    <a:pt x="51" y="127"/>
                    <a:pt x="51" y="126"/>
                    <a:pt x="50" y="124"/>
                  </a:cubicBezTo>
                  <a:cubicBezTo>
                    <a:pt x="47" y="121"/>
                    <a:pt x="46" y="119"/>
                    <a:pt x="43" y="116"/>
                  </a:cubicBezTo>
                  <a:cubicBezTo>
                    <a:pt x="40" y="114"/>
                    <a:pt x="39" y="112"/>
                    <a:pt x="36" y="109"/>
                  </a:cubicBezTo>
                  <a:cubicBezTo>
                    <a:pt x="35" y="108"/>
                    <a:pt x="34" y="107"/>
                    <a:pt x="33" y="105"/>
                  </a:cubicBezTo>
                  <a:cubicBezTo>
                    <a:pt x="32" y="105"/>
                    <a:pt x="32" y="104"/>
                    <a:pt x="31" y="103"/>
                  </a:cubicBezTo>
                  <a:cubicBezTo>
                    <a:pt x="30" y="102"/>
                    <a:pt x="29" y="102"/>
                    <a:pt x="29" y="101"/>
                  </a:cubicBezTo>
                  <a:cubicBezTo>
                    <a:pt x="26" y="99"/>
                    <a:pt x="24" y="97"/>
                    <a:pt x="22" y="94"/>
                  </a:cubicBezTo>
                  <a:cubicBezTo>
                    <a:pt x="21" y="92"/>
                    <a:pt x="21" y="91"/>
                    <a:pt x="19" y="89"/>
                  </a:cubicBezTo>
                  <a:cubicBezTo>
                    <a:pt x="18" y="88"/>
                    <a:pt x="16" y="87"/>
                    <a:pt x="15" y="86"/>
                  </a:cubicBezTo>
                  <a:cubicBezTo>
                    <a:pt x="14" y="90"/>
                    <a:pt x="14" y="92"/>
                    <a:pt x="13" y="96"/>
                  </a:cubicBezTo>
                  <a:cubicBezTo>
                    <a:pt x="13" y="99"/>
                    <a:pt x="11" y="101"/>
                    <a:pt x="11" y="103"/>
                  </a:cubicBezTo>
                  <a:cubicBezTo>
                    <a:pt x="11" y="106"/>
                    <a:pt x="11" y="108"/>
                    <a:pt x="11" y="111"/>
                  </a:cubicBezTo>
                  <a:cubicBezTo>
                    <a:pt x="10" y="113"/>
                    <a:pt x="9" y="114"/>
                    <a:pt x="7" y="114"/>
                  </a:cubicBezTo>
                  <a:cubicBezTo>
                    <a:pt x="5" y="114"/>
                    <a:pt x="5" y="115"/>
                    <a:pt x="4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3" y="118"/>
                    <a:pt x="5" y="120"/>
                  </a:cubicBezTo>
                  <a:cubicBezTo>
                    <a:pt x="6" y="121"/>
                    <a:pt x="6" y="122"/>
                    <a:pt x="8" y="124"/>
                  </a:cubicBezTo>
                  <a:cubicBezTo>
                    <a:pt x="10" y="127"/>
                    <a:pt x="11" y="129"/>
                    <a:pt x="13" y="132"/>
                  </a:cubicBezTo>
                  <a:cubicBezTo>
                    <a:pt x="15" y="136"/>
                    <a:pt x="17" y="138"/>
                    <a:pt x="19" y="141"/>
                  </a:cubicBezTo>
                  <a:cubicBezTo>
                    <a:pt x="20" y="142"/>
                    <a:pt x="20" y="143"/>
                    <a:pt x="21" y="144"/>
                  </a:cubicBezTo>
                  <a:cubicBezTo>
                    <a:pt x="24" y="146"/>
                    <a:pt x="25" y="147"/>
                    <a:pt x="27" y="150"/>
                  </a:cubicBezTo>
                  <a:cubicBezTo>
                    <a:pt x="28" y="151"/>
                    <a:pt x="28" y="152"/>
                    <a:pt x="29" y="152"/>
                  </a:cubicBezTo>
                  <a:cubicBezTo>
                    <a:pt x="30" y="153"/>
                    <a:pt x="31" y="153"/>
                    <a:pt x="32" y="154"/>
                  </a:cubicBezTo>
                  <a:cubicBezTo>
                    <a:pt x="34" y="154"/>
                    <a:pt x="35" y="155"/>
                    <a:pt x="36" y="155"/>
                  </a:cubicBezTo>
                  <a:cubicBezTo>
                    <a:pt x="40" y="156"/>
                    <a:pt x="41" y="157"/>
                    <a:pt x="44" y="157"/>
                  </a:cubicBezTo>
                  <a:cubicBezTo>
                    <a:pt x="48" y="157"/>
                    <a:pt x="50" y="157"/>
                    <a:pt x="53" y="158"/>
                  </a:cubicBezTo>
                  <a:cubicBezTo>
                    <a:pt x="55" y="159"/>
                    <a:pt x="55" y="160"/>
                    <a:pt x="56" y="162"/>
                  </a:cubicBezTo>
                  <a:cubicBezTo>
                    <a:pt x="56" y="164"/>
                    <a:pt x="57" y="165"/>
                    <a:pt x="58" y="166"/>
                  </a:cubicBezTo>
                  <a:cubicBezTo>
                    <a:pt x="61" y="169"/>
                    <a:pt x="63" y="171"/>
                    <a:pt x="66" y="175"/>
                  </a:cubicBezTo>
                  <a:cubicBezTo>
                    <a:pt x="67" y="176"/>
                    <a:pt x="68" y="177"/>
                    <a:pt x="70" y="178"/>
                  </a:cubicBezTo>
                  <a:cubicBezTo>
                    <a:pt x="72" y="179"/>
                    <a:pt x="73" y="181"/>
                    <a:pt x="75" y="183"/>
                  </a:cubicBezTo>
                  <a:cubicBezTo>
                    <a:pt x="78" y="184"/>
                    <a:pt x="80" y="186"/>
                    <a:pt x="83" y="186"/>
                  </a:cubicBezTo>
                  <a:cubicBezTo>
                    <a:pt x="86" y="187"/>
                    <a:pt x="88" y="187"/>
                    <a:pt x="91" y="187"/>
                  </a:cubicBezTo>
                  <a:cubicBezTo>
                    <a:pt x="93" y="187"/>
                    <a:pt x="94" y="187"/>
                    <a:pt x="96" y="187"/>
                  </a:cubicBezTo>
                  <a:cubicBezTo>
                    <a:pt x="98" y="187"/>
                    <a:pt x="99" y="186"/>
                    <a:pt x="100" y="188"/>
                  </a:cubicBezTo>
                  <a:cubicBezTo>
                    <a:pt x="101" y="188"/>
                    <a:pt x="101" y="189"/>
                    <a:pt x="101" y="190"/>
                  </a:cubicBezTo>
                  <a:cubicBezTo>
                    <a:pt x="102" y="192"/>
                    <a:pt x="103" y="193"/>
                    <a:pt x="104" y="196"/>
                  </a:cubicBezTo>
                  <a:cubicBezTo>
                    <a:pt x="104" y="198"/>
                    <a:pt x="105" y="200"/>
                    <a:pt x="105" y="202"/>
                  </a:cubicBezTo>
                  <a:cubicBezTo>
                    <a:pt x="106" y="206"/>
                    <a:pt x="106" y="208"/>
                    <a:pt x="107" y="212"/>
                  </a:cubicBezTo>
                  <a:cubicBezTo>
                    <a:pt x="107" y="213"/>
                    <a:pt x="108" y="213"/>
                    <a:pt x="108" y="213"/>
                  </a:cubicBezTo>
                  <a:cubicBezTo>
                    <a:pt x="109" y="227"/>
                    <a:pt x="109" y="227"/>
                    <a:pt x="109" y="227"/>
                  </a:cubicBezTo>
                  <a:cubicBezTo>
                    <a:pt x="109" y="229"/>
                    <a:pt x="110" y="230"/>
                    <a:pt x="111" y="232"/>
                  </a:cubicBezTo>
                  <a:cubicBezTo>
                    <a:pt x="111" y="234"/>
                    <a:pt x="111" y="236"/>
                    <a:pt x="113" y="237"/>
                  </a:cubicBezTo>
                  <a:cubicBezTo>
                    <a:pt x="116" y="242"/>
                    <a:pt x="119" y="245"/>
                    <a:pt x="120" y="251"/>
                  </a:cubicBezTo>
                  <a:cubicBezTo>
                    <a:pt x="120" y="253"/>
                    <a:pt x="118" y="255"/>
                    <a:pt x="117" y="257"/>
                  </a:cubicBezTo>
                  <a:cubicBezTo>
                    <a:pt x="116" y="260"/>
                    <a:pt x="116" y="261"/>
                    <a:pt x="115" y="264"/>
                  </a:cubicBezTo>
                  <a:cubicBezTo>
                    <a:pt x="114" y="266"/>
                    <a:pt x="113" y="267"/>
                    <a:pt x="113" y="269"/>
                  </a:cubicBezTo>
                  <a:cubicBezTo>
                    <a:pt x="114" y="277"/>
                    <a:pt x="122" y="278"/>
                    <a:pt x="126" y="285"/>
                  </a:cubicBezTo>
                  <a:cubicBezTo>
                    <a:pt x="129" y="291"/>
                    <a:pt x="132" y="295"/>
                    <a:pt x="132" y="301"/>
                  </a:cubicBezTo>
                  <a:cubicBezTo>
                    <a:pt x="133" y="306"/>
                    <a:pt x="133" y="309"/>
                    <a:pt x="132" y="314"/>
                  </a:cubicBezTo>
                  <a:cubicBezTo>
                    <a:pt x="132" y="317"/>
                    <a:pt x="130" y="319"/>
                    <a:pt x="131" y="322"/>
                  </a:cubicBezTo>
                  <a:cubicBezTo>
                    <a:pt x="132" y="333"/>
                    <a:pt x="132" y="333"/>
                    <a:pt x="132" y="333"/>
                  </a:cubicBezTo>
                  <a:cubicBezTo>
                    <a:pt x="132" y="334"/>
                    <a:pt x="133" y="334"/>
                    <a:pt x="133" y="335"/>
                  </a:cubicBezTo>
                  <a:cubicBezTo>
                    <a:pt x="134" y="339"/>
                    <a:pt x="135" y="341"/>
                    <a:pt x="136" y="345"/>
                  </a:cubicBezTo>
                  <a:cubicBezTo>
                    <a:pt x="138" y="348"/>
                    <a:pt x="138" y="351"/>
                    <a:pt x="139" y="355"/>
                  </a:cubicBezTo>
                  <a:cubicBezTo>
                    <a:pt x="141" y="358"/>
                    <a:pt x="142" y="359"/>
                    <a:pt x="144" y="363"/>
                  </a:cubicBezTo>
                  <a:cubicBezTo>
                    <a:pt x="146" y="367"/>
                    <a:pt x="146" y="371"/>
                    <a:pt x="149" y="376"/>
                  </a:cubicBezTo>
                  <a:cubicBezTo>
                    <a:pt x="155" y="375"/>
                    <a:pt x="155" y="375"/>
                    <a:pt x="155" y="375"/>
                  </a:cubicBezTo>
                  <a:cubicBezTo>
                    <a:pt x="155" y="377"/>
                    <a:pt x="155" y="377"/>
                    <a:pt x="155" y="377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5" y="381"/>
                    <a:pt x="155" y="382"/>
                    <a:pt x="156" y="382"/>
                  </a:cubicBezTo>
                  <a:cubicBezTo>
                    <a:pt x="158" y="383"/>
                    <a:pt x="160" y="382"/>
                    <a:pt x="162" y="382"/>
                  </a:cubicBezTo>
                  <a:cubicBezTo>
                    <a:pt x="165" y="382"/>
                    <a:pt x="166" y="386"/>
                    <a:pt x="169" y="387"/>
                  </a:cubicBezTo>
                  <a:cubicBezTo>
                    <a:pt x="172" y="387"/>
                    <a:pt x="174" y="387"/>
                    <a:pt x="177" y="389"/>
                  </a:cubicBezTo>
                  <a:cubicBezTo>
                    <a:pt x="178" y="389"/>
                    <a:pt x="178" y="391"/>
                    <a:pt x="179" y="393"/>
                  </a:cubicBezTo>
                  <a:cubicBezTo>
                    <a:pt x="180" y="393"/>
                    <a:pt x="181" y="393"/>
                    <a:pt x="183" y="393"/>
                  </a:cubicBezTo>
                  <a:cubicBezTo>
                    <a:pt x="184" y="393"/>
                    <a:pt x="184" y="394"/>
                    <a:pt x="185" y="395"/>
                  </a:cubicBezTo>
                  <a:cubicBezTo>
                    <a:pt x="187" y="395"/>
                    <a:pt x="189" y="395"/>
                    <a:pt x="191" y="396"/>
                  </a:cubicBezTo>
                  <a:cubicBezTo>
                    <a:pt x="192" y="396"/>
                    <a:pt x="192" y="397"/>
                    <a:pt x="193" y="397"/>
                  </a:cubicBezTo>
                  <a:cubicBezTo>
                    <a:pt x="195" y="398"/>
                    <a:pt x="197" y="398"/>
                    <a:pt x="199" y="399"/>
                  </a:cubicBezTo>
                  <a:cubicBezTo>
                    <a:pt x="202" y="402"/>
                    <a:pt x="202" y="404"/>
                    <a:pt x="205" y="407"/>
                  </a:cubicBezTo>
                  <a:cubicBezTo>
                    <a:pt x="208" y="410"/>
                    <a:pt x="211" y="411"/>
                    <a:pt x="212" y="416"/>
                  </a:cubicBezTo>
                  <a:cubicBezTo>
                    <a:pt x="212" y="417"/>
                    <a:pt x="209" y="417"/>
                    <a:pt x="208" y="419"/>
                  </a:cubicBezTo>
                  <a:cubicBezTo>
                    <a:pt x="207" y="420"/>
                    <a:pt x="208" y="421"/>
                    <a:pt x="208" y="423"/>
                  </a:cubicBezTo>
                  <a:cubicBezTo>
                    <a:pt x="208" y="426"/>
                    <a:pt x="207" y="428"/>
                    <a:pt x="207" y="431"/>
                  </a:cubicBezTo>
                  <a:cubicBezTo>
                    <a:pt x="207" y="433"/>
                    <a:pt x="207" y="435"/>
                    <a:pt x="209" y="436"/>
                  </a:cubicBezTo>
                  <a:cubicBezTo>
                    <a:pt x="211" y="437"/>
                    <a:pt x="212" y="436"/>
                    <a:pt x="215" y="437"/>
                  </a:cubicBezTo>
                  <a:cubicBezTo>
                    <a:pt x="219" y="438"/>
                    <a:pt x="222" y="441"/>
                    <a:pt x="223" y="446"/>
                  </a:cubicBezTo>
                  <a:cubicBezTo>
                    <a:pt x="223" y="447"/>
                    <a:pt x="223" y="448"/>
                    <a:pt x="223" y="449"/>
                  </a:cubicBezTo>
                  <a:cubicBezTo>
                    <a:pt x="217" y="450"/>
                    <a:pt x="220" y="460"/>
                    <a:pt x="215" y="461"/>
                  </a:cubicBezTo>
                  <a:cubicBezTo>
                    <a:pt x="213" y="461"/>
                    <a:pt x="212" y="460"/>
                    <a:pt x="210" y="460"/>
                  </a:cubicBezTo>
                  <a:cubicBezTo>
                    <a:pt x="208" y="461"/>
                    <a:pt x="207" y="462"/>
                    <a:pt x="205" y="464"/>
                  </a:cubicBezTo>
                  <a:cubicBezTo>
                    <a:pt x="202" y="466"/>
                    <a:pt x="200" y="466"/>
                    <a:pt x="197" y="468"/>
                  </a:cubicBezTo>
                  <a:cubicBezTo>
                    <a:pt x="195" y="469"/>
                    <a:pt x="195" y="471"/>
                    <a:pt x="193" y="472"/>
                  </a:cubicBezTo>
                  <a:cubicBezTo>
                    <a:pt x="189" y="474"/>
                    <a:pt x="187" y="473"/>
                    <a:pt x="184" y="475"/>
                  </a:cubicBezTo>
                  <a:cubicBezTo>
                    <a:pt x="185" y="476"/>
                    <a:pt x="185" y="476"/>
                    <a:pt x="186" y="477"/>
                  </a:cubicBezTo>
                  <a:cubicBezTo>
                    <a:pt x="192" y="484"/>
                    <a:pt x="192" y="484"/>
                    <a:pt x="192" y="484"/>
                  </a:cubicBezTo>
                  <a:cubicBezTo>
                    <a:pt x="192" y="496"/>
                    <a:pt x="192" y="496"/>
                    <a:pt x="192" y="496"/>
                  </a:cubicBezTo>
                  <a:cubicBezTo>
                    <a:pt x="190" y="499"/>
                    <a:pt x="190" y="499"/>
                    <a:pt x="190" y="499"/>
                  </a:cubicBezTo>
                  <a:cubicBezTo>
                    <a:pt x="190" y="511"/>
                    <a:pt x="190" y="511"/>
                    <a:pt x="190" y="511"/>
                  </a:cubicBezTo>
                  <a:cubicBezTo>
                    <a:pt x="186" y="513"/>
                    <a:pt x="186" y="513"/>
                    <a:pt x="186" y="513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68" y="550"/>
                    <a:pt x="168" y="550"/>
                    <a:pt x="168" y="550"/>
                  </a:cubicBezTo>
                  <a:cubicBezTo>
                    <a:pt x="171" y="558"/>
                    <a:pt x="171" y="558"/>
                    <a:pt x="171" y="558"/>
                  </a:cubicBezTo>
                  <a:cubicBezTo>
                    <a:pt x="160" y="556"/>
                    <a:pt x="160" y="556"/>
                    <a:pt x="160" y="556"/>
                  </a:cubicBezTo>
                  <a:cubicBezTo>
                    <a:pt x="161" y="569"/>
                    <a:pt x="161" y="569"/>
                    <a:pt x="161" y="569"/>
                  </a:cubicBezTo>
                  <a:cubicBezTo>
                    <a:pt x="152" y="575"/>
                    <a:pt x="152" y="575"/>
                    <a:pt x="152" y="575"/>
                  </a:cubicBezTo>
                  <a:cubicBezTo>
                    <a:pt x="148" y="581"/>
                    <a:pt x="148" y="581"/>
                    <a:pt x="148" y="581"/>
                  </a:cubicBezTo>
                  <a:cubicBezTo>
                    <a:pt x="145" y="575"/>
                    <a:pt x="145" y="575"/>
                    <a:pt x="145" y="575"/>
                  </a:cubicBezTo>
                  <a:cubicBezTo>
                    <a:pt x="140" y="576"/>
                    <a:pt x="140" y="576"/>
                    <a:pt x="140" y="576"/>
                  </a:cubicBezTo>
                  <a:cubicBezTo>
                    <a:pt x="140" y="580"/>
                    <a:pt x="140" y="580"/>
                    <a:pt x="140" y="580"/>
                  </a:cubicBezTo>
                  <a:cubicBezTo>
                    <a:pt x="137" y="581"/>
                    <a:pt x="137" y="581"/>
                    <a:pt x="137" y="581"/>
                  </a:cubicBezTo>
                  <a:cubicBezTo>
                    <a:pt x="136" y="585"/>
                    <a:pt x="136" y="585"/>
                    <a:pt x="136" y="585"/>
                  </a:cubicBezTo>
                  <a:cubicBezTo>
                    <a:pt x="144" y="585"/>
                    <a:pt x="144" y="585"/>
                    <a:pt x="144" y="585"/>
                  </a:cubicBezTo>
                  <a:cubicBezTo>
                    <a:pt x="146" y="587"/>
                    <a:pt x="146" y="587"/>
                    <a:pt x="146" y="587"/>
                  </a:cubicBezTo>
                  <a:cubicBezTo>
                    <a:pt x="144" y="598"/>
                    <a:pt x="144" y="598"/>
                    <a:pt x="144" y="598"/>
                  </a:cubicBezTo>
                  <a:cubicBezTo>
                    <a:pt x="144" y="598"/>
                    <a:pt x="138" y="592"/>
                    <a:pt x="134" y="595"/>
                  </a:cubicBezTo>
                  <a:cubicBezTo>
                    <a:pt x="129" y="598"/>
                    <a:pt x="132" y="606"/>
                    <a:pt x="132" y="606"/>
                  </a:cubicBezTo>
                  <a:cubicBezTo>
                    <a:pt x="132" y="610"/>
                    <a:pt x="132" y="610"/>
                    <a:pt x="132" y="610"/>
                  </a:cubicBezTo>
                  <a:cubicBezTo>
                    <a:pt x="130" y="612"/>
                    <a:pt x="129" y="614"/>
                    <a:pt x="129" y="614"/>
                  </a:cubicBezTo>
                  <a:cubicBezTo>
                    <a:pt x="125" y="607"/>
                    <a:pt x="125" y="607"/>
                    <a:pt x="125" y="607"/>
                  </a:cubicBezTo>
                  <a:cubicBezTo>
                    <a:pt x="123" y="608"/>
                    <a:pt x="123" y="608"/>
                    <a:pt x="123" y="608"/>
                  </a:cubicBezTo>
                  <a:cubicBezTo>
                    <a:pt x="126" y="616"/>
                    <a:pt x="126" y="616"/>
                    <a:pt x="126" y="616"/>
                  </a:cubicBezTo>
                  <a:cubicBezTo>
                    <a:pt x="122" y="616"/>
                    <a:pt x="122" y="616"/>
                    <a:pt x="122" y="616"/>
                  </a:cubicBezTo>
                  <a:cubicBezTo>
                    <a:pt x="122" y="616"/>
                    <a:pt x="128" y="631"/>
                    <a:pt x="126" y="634"/>
                  </a:cubicBezTo>
                  <a:cubicBezTo>
                    <a:pt x="125" y="638"/>
                    <a:pt x="117" y="635"/>
                    <a:pt x="114" y="635"/>
                  </a:cubicBezTo>
                  <a:cubicBezTo>
                    <a:pt x="105" y="635"/>
                    <a:pt x="105" y="635"/>
                    <a:pt x="105" y="635"/>
                  </a:cubicBezTo>
                  <a:cubicBezTo>
                    <a:pt x="105" y="635"/>
                    <a:pt x="105" y="641"/>
                    <a:pt x="102" y="641"/>
                  </a:cubicBezTo>
                  <a:cubicBezTo>
                    <a:pt x="100" y="641"/>
                    <a:pt x="98" y="637"/>
                    <a:pt x="98" y="637"/>
                  </a:cubicBezTo>
                  <a:cubicBezTo>
                    <a:pt x="95" y="647"/>
                    <a:pt x="95" y="647"/>
                    <a:pt x="95" y="647"/>
                  </a:cubicBezTo>
                  <a:cubicBezTo>
                    <a:pt x="106" y="658"/>
                    <a:pt x="106" y="658"/>
                    <a:pt x="106" y="658"/>
                  </a:cubicBezTo>
                  <a:cubicBezTo>
                    <a:pt x="98" y="657"/>
                    <a:pt x="98" y="657"/>
                    <a:pt x="98" y="657"/>
                  </a:cubicBezTo>
                  <a:cubicBezTo>
                    <a:pt x="95" y="668"/>
                    <a:pt x="95" y="668"/>
                    <a:pt x="95" y="668"/>
                  </a:cubicBezTo>
                  <a:cubicBezTo>
                    <a:pt x="95" y="668"/>
                    <a:pt x="98" y="670"/>
                    <a:pt x="98" y="673"/>
                  </a:cubicBezTo>
                  <a:cubicBezTo>
                    <a:pt x="98" y="674"/>
                    <a:pt x="91" y="674"/>
                    <a:pt x="91" y="674"/>
                  </a:cubicBezTo>
                  <a:cubicBezTo>
                    <a:pt x="87" y="681"/>
                    <a:pt x="87" y="681"/>
                    <a:pt x="87" y="681"/>
                  </a:cubicBezTo>
                  <a:cubicBezTo>
                    <a:pt x="87" y="683"/>
                    <a:pt x="87" y="684"/>
                    <a:pt x="87" y="685"/>
                  </a:cubicBezTo>
                  <a:cubicBezTo>
                    <a:pt x="86" y="697"/>
                    <a:pt x="86" y="697"/>
                    <a:pt x="86" y="697"/>
                  </a:cubicBezTo>
                  <a:cubicBezTo>
                    <a:pt x="87" y="697"/>
                    <a:pt x="88" y="697"/>
                    <a:pt x="89" y="697"/>
                  </a:cubicBezTo>
                  <a:cubicBezTo>
                    <a:pt x="91" y="697"/>
                    <a:pt x="91" y="697"/>
                    <a:pt x="91" y="697"/>
                  </a:cubicBezTo>
                  <a:cubicBezTo>
                    <a:pt x="89" y="702"/>
                    <a:pt x="89" y="702"/>
                    <a:pt x="89" y="702"/>
                  </a:cubicBezTo>
                  <a:cubicBezTo>
                    <a:pt x="88" y="704"/>
                    <a:pt x="88" y="706"/>
                    <a:pt x="88" y="710"/>
                  </a:cubicBezTo>
                  <a:cubicBezTo>
                    <a:pt x="88" y="711"/>
                    <a:pt x="89" y="713"/>
                    <a:pt x="91" y="714"/>
                  </a:cubicBezTo>
                  <a:cubicBezTo>
                    <a:pt x="91" y="714"/>
                    <a:pt x="92" y="715"/>
                    <a:pt x="93" y="715"/>
                  </a:cubicBezTo>
                  <a:cubicBezTo>
                    <a:pt x="95" y="717"/>
                    <a:pt x="97" y="718"/>
                    <a:pt x="99" y="720"/>
                  </a:cubicBezTo>
                  <a:cubicBezTo>
                    <a:pt x="100" y="721"/>
                    <a:pt x="101" y="722"/>
                    <a:pt x="102" y="723"/>
                  </a:cubicBezTo>
                  <a:cubicBezTo>
                    <a:pt x="106" y="730"/>
                    <a:pt x="102" y="738"/>
                    <a:pt x="102" y="738"/>
                  </a:cubicBezTo>
                  <a:cubicBezTo>
                    <a:pt x="102" y="750"/>
                    <a:pt x="102" y="750"/>
                    <a:pt x="102" y="750"/>
                  </a:cubicBezTo>
                  <a:cubicBezTo>
                    <a:pt x="103" y="751"/>
                    <a:pt x="103" y="751"/>
                    <a:pt x="104" y="752"/>
                  </a:cubicBezTo>
                  <a:cubicBezTo>
                    <a:pt x="104" y="753"/>
                    <a:pt x="105" y="753"/>
                    <a:pt x="105" y="753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10" y="751"/>
                    <a:pt x="110" y="751"/>
                    <a:pt x="110" y="751"/>
                  </a:cubicBezTo>
                  <a:cubicBezTo>
                    <a:pt x="110" y="751"/>
                    <a:pt x="110" y="760"/>
                    <a:pt x="111" y="762"/>
                  </a:cubicBezTo>
                  <a:cubicBezTo>
                    <a:pt x="113" y="766"/>
                    <a:pt x="117" y="772"/>
                    <a:pt x="117" y="772"/>
                  </a:cubicBezTo>
                  <a:cubicBezTo>
                    <a:pt x="115" y="774"/>
                    <a:pt x="115" y="774"/>
                    <a:pt x="115" y="774"/>
                  </a:cubicBezTo>
                  <a:cubicBezTo>
                    <a:pt x="121" y="776"/>
                    <a:pt x="121" y="776"/>
                    <a:pt x="121" y="776"/>
                  </a:cubicBezTo>
                  <a:cubicBezTo>
                    <a:pt x="122" y="782"/>
                    <a:pt x="122" y="782"/>
                    <a:pt x="122" y="782"/>
                  </a:cubicBezTo>
                  <a:cubicBezTo>
                    <a:pt x="115" y="781"/>
                    <a:pt x="115" y="781"/>
                    <a:pt x="115" y="781"/>
                  </a:cubicBezTo>
                  <a:cubicBezTo>
                    <a:pt x="115" y="785"/>
                    <a:pt x="115" y="785"/>
                    <a:pt x="115" y="785"/>
                  </a:cubicBezTo>
                  <a:cubicBezTo>
                    <a:pt x="119" y="789"/>
                    <a:pt x="119" y="789"/>
                    <a:pt x="119" y="789"/>
                  </a:cubicBezTo>
                  <a:cubicBezTo>
                    <a:pt x="114" y="789"/>
                    <a:pt x="114" y="789"/>
                    <a:pt x="114" y="789"/>
                  </a:cubicBezTo>
                  <a:cubicBezTo>
                    <a:pt x="119" y="796"/>
                    <a:pt x="119" y="796"/>
                    <a:pt x="119" y="796"/>
                  </a:cubicBezTo>
                  <a:cubicBezTo>
                    <a:pt x="115" y="797"/>
                    <a:pt x="115" y="797"/>
                    <a:pt x="115" y="797"/>
                  </a:cubicBezTo>
                  <a:cubicBezTo>
                    <a:pt x="122" y="805"/>
                    <a:pt x="122" y="805"/>
                    <a:pt x="122" y="805"/>
                  </a:cubicBezTo>
                  <a:cubicBezTo>
                    <a:pt x="122" y="805"/>
                    <a:pt x="123" y="811"/>
                    <a:pt x="121" y="815"/>
                  </a:cubicBezTo>
                  <a:cubicBezTo>
                    <a:pt x="117" y="818"/>
                    <a:pt x="122" y="824"/>
                    <a:pt x="122" y="824"/>
                  </a:cubicBezTo>
                  <a:cubicBezTo>
                    <a:pt x="122" y="824"/>
                    <a:pt x="120" y="825"/>
                    <a:pt x="119" y="826"/>
                  </a:cubicBezTo>
                  <a:cubicBezTo>
                    <a:pt x="117" y="827"/>
                    <a:pt x="115" y="828"/>
                    <a:pt x="115" y="831"/>
                  </a:cubicBezTo>
                  <a:cubicBezTo>
                    <a:pt x="117" y="836"/>
                    <a:pt x="121" y="840"/>
                    <a:pt x="121" y="840"/>
                  </a:cubicBezTo>
                  <a:cubicBezTo>
                    <a:pt x="117" y="840"/>
                    <a:pt x="117" y="840"/>
                    <a:pt x="117" y="840"/>
                  </a:cubicBezTo>
                  <a:cubicBezTo>
                    <a:pt x="113" y="836"/>
                    <a:pt x="113" y="836"/>
                    <a:pt x="113" y="836"/>
                  </a:cubicBezTo>
                  <a:cubicBezTo>
                    <a:pt x="111" y="845"/>
                    <a:pt x="111" y="845"/>
                    <a:pt x="111" y="845"/>
                  </a:cubicBezTo>
                  <a:cubicBezTo>
                    <a:pt x="114" y="845"/>
                    <a:pt x="116" y="845"/>
                    <a:pt x="118" y="845"/>
                  </a:cubicBezTo>
                  <a:cubicBezTo>
                    <a:pt x="122" y="845"/>
                    <a:pt x="122" y="845"/>
                    <a:pt x="122" y="845"/>
                  </a:cubicBezTo>
                  <a:cubicBezTo>
                    <a:pt x="120" y="845"/>
                    <a:pt x="120" y="846"/>
                    <a:pt x="120" y="846"/>
                  </a:cubicBezTo>
                  <a:cubicBezTo>
                    <a:pt x="119" y="846"/>
                    <a:pt x="119" y="846"/>
                    <a:pt x="119" y="846"/>
                  </a:cubicBezTo>
                  <a:cubicBezTo>
                    <a:pt x="121" y="853"/>
                    <a:pt x="121" y="853"/>
                    <a:pt x="121" y="853"/>
                  </a:cubicBezTo>
                  <a:cubicBezTo>
                    <a:pt x="125" y="857"/>
                    <a:pt x="125" y="857"/>
                    <a:pt x="125" y="857"/>
                  </a:cubicBezTo>
                  <a:cubicBezTo>
                    <a:pt x="125" y="857"/>
                    <a:pt x="122" y="859"/>
                    <a:pt x="125" y="865"/>
                  </a:cubicBezTo>
                  <a:cubicBezTo>
                    <a:pt x="128" y="870"/>
                    <a:pt x="130" y="870"/>
                    <a:pt x="130" y="870"/>
                  </a:cubicBezTo>
                  <a:cubicBezTo>
                    <a:pt x="134" y="874"/>
                    <a:pt x="134" y="874"/>
                    <a:pt x="134" y="874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42" y="862"/>
                    <a:pt x="142" y="862"/>
                    <a:pt x="142" y="862"/>
                  </a:cubicBezTo>
                  <a:cubicBezTo>
                    <a:pt x="142" y="874"/>
                    <a:pt x="142" y="874"/>
                    <a:pt x="142" y="874"/>
                  </a:cubicBezTo>
                  <a:cubicBezTo>
                    <a:pt x="145" y="874"/>
                    <a:pt x="145" y="874"/>
                    <a:pt x="145" y="874"/>
                  </a:cubicBezTo>
                  <a:cubicBezTo>
                    <a:pt x="146" y="869"/>
                    <a:pt x="146" y="869"/>
                    <a:pt x="146" y="869"/>
                  </a:cubicBezTo>
                  <a:cubicBezTo>
                    <a:pt x="147" y="869"/>
                    <a:pt x="147" y="869"/>
                    <a:pt x="147" y="869"/>
                  </a:cubicBezTo>
                  <a:cubicBezTo>
                    <a:pt x="148" y="870"/>
                    <a:pt x="149" y="871"/>
                    <a:pt x="150" y="871"/>
                  </a:cubicBezTo>
                  <a:cubicBezTo>
                    <a:pt x="153" y="874"/>
                    <a:pt x="153" y="874"/>
                    <a:pt x="153" y="874"/>
                  </a:cubicBezTo>
                  <a:cubicBezTo>
                    <a:pt x="161" y="874"/>
                    <a:pt x="161" y="874"/>
                    <a:pt x="161" y="874"/>
                  </a:cubicBezTo>
                  <a:cubicBezTo>
                    <a:pt x="162" y="875"/>
                    <a:pt x="163" y="875"/>
                    <a:pt x="163" y="875"/>
                  </a:cubicBezTo>
                  <a:cubicBezTo>
                    <a:pt x="164" y="875"/>
                    <a:pt x="165" y="876"/>
                    <a:pt x="165" y="876"/>
                  </a:cubicBezTo>
                  <a:cubicBezTo>
                    <a:pt x="171" y="878"/>
                    <a:pt x="171" y="878"/>
                    <a:pt x="171" y="878"/>
                  </a:cubicBezTo>
                  <a:cubicBezTo>
                    <a:pt x="179" y="878"/>
                    <a:pt x="179" y="878"/>
                    <a:pt x="179" y="878"/>
                  </a:cubicBezTo>
                  <a:cubicBezTo>
                    <a:pt x="179" y="880"/>
                    <a:pt x="178" y="881"/>
                    <a:pt x="178" y="882"/>
                  </a:cubicBezTo>
                  <a:cubicBezTo>
                    <a:pt x="178" y="884"/>
                    <a:pt x="177" y="885"/>
                    <a:pt x="177" y="886"/>
                  </a:cubicBezTo>
                  <a:cubicBezTo>
                    <a:pt x="176" y="889"/>
                    <a:pt x="176" y="889"/>
                    <a:pt x="176" y="889"/>
                  </a:cubicBezTo>
                  <a:cubicBezTo>
                    <a:pt x="179" y="892"/>
                    <a:pt x="179" y="892"/>
                    <a:pt x="179" y="892"/>
                  </a:cubicBezTo>
                  <a:cubicBezTo>
                    <a:pt x="182" y="891"/>
                    <a:pt x="184" y="890"/>
                    <a:pt x="185" y="889"/>
                  </a:cubicBezTo>
                  <a:cubicBezTo>
                    <a:pt x="188" y="888"/>
                    <a:pt x="188" y="888"/>
                    <a:pt x="188" y="888"/>
                  </a:cubicBezTo>
                  <a:cubicBezTo>
                    <a:pt x="198" y="880"/>
                    <a:pt x="198" y="880"/>
                    <a:pt x="198" y="880"/>
                  </a:cubicBezTo>
                  <a:cubicBezTo>
                    <a:pt x="199" y="881"/>
                    <a:pt x="199" y="881"/>
                    <a:pt x="199" y="881"/>
                  </a:cubicBezTo>
                  <a:cubicBezTo>
                    <a:pt x="195" y="893"/>
                    <a:pt x="195" y="893"/>
                    <a:pt x="195" y="893"/>
                  </a:cubicBezTo>
                  <a:cubicBezTo>
                    <a:pt x="202" y="899"/>
                    <a:pt x="202" y="899"/>
                    <a:pt x="202" y="899"/>
                  </a:cubicBezTo>
                  <a:cubicBezTo>
                    <a:pt x="201" y="904"/>
                    <a:pt x="201" y="904"/>
                    <a:pt x="201" y="904"/>
                  </a:cubicBezTo>
                  <a:cubicBezTo>
                    <a:pt x="201" y="904"/>
                    <a:pt x="202" y="904"/>
                    <a:pt x="202" y="903"/>
                  </a:cubicBezTo>
                  <a:cubicBezTo>
                    <a:pt x="206" y="903"/>
                    <a:pt x="206" y="903"/>
                    <a:pt x="206" y="903"/>
                  </a:cubicBezTo>
                  <a:cubicBezTo>
                    <a:pt x="206" y="905"/>
                    <a:pt x="206" y="905"/>
                    <a:pt x="206" y="905"/>
                  </a:cubicBezTo>
                  <a:cubicBezTo>
                    <a:pt x="197" y="913"/>
                    <a:pt x="197" y="913"/>
                    <a:pt x="197" y="913"/>
                  </a:cubicBezTo>
                  <a:cubicBezTo>
                    <a:pt x="198" y="916"/>
                    <a:pt x="198" y="916"/>
                    <a:pt x="198" y="916"/>
                  </a:cubicBezTo>
                  <a:cubicBezTo>
                    <a:pt x="205" y="916"/>
                    <a:pt x="205" y="916"/>
                    <a:pt x="205" y="916"/>
                  </a:cubicBezTo>
                  <a:cubicBezTo>
                    <a:pt x="209" y="911"/>
                    <a:pt x="209" y="911"/>
                    <a:pt x="209" y="911"/>
                  </a:cubicBezTo>
                  <a:cubicBezTo>
                    <a:pt x="209" y="911"/>
                    <a:pt x="211" y="913"/>
                    <a:pt x="211" y="916"/>
                  </a:cubicBezTo>
                  <a:cubicBezTo>
                    <a:pt x="213" y="920"/>
                    <a:pt x="199" y="927"/>
                    <a:pt x="199" y="927"/>
                  </a:cubicBezTo>
                  <a:cubicBezTo>
                    <a:pt x="214" y="923"/>
                    <a:pt x="214" y="923"/>
                    <a:pt x="214" y="923"/>
                  </a:cubicBezTo>
                  <a:cubicBezTo>
                    <a:pt x="214" y="922"/>
                    <a:pt x="215" y="922"/>
                    <a:pt x="215" y="921"/>
                  </a:cubicBezTo>
                  <a:cubicBezTo>
                    <a:pt x="216" y="919"/>
                    <a:pt x="217" y="917"/>
                    <a:pt x="218" y="915"/>
                  </a:cubicBezTo>
                  <a:cubicBezTo>
                    <a:pt x="218" y="914"/>
                    <a:pt x="218" y="914"/>
                    <a:pt x="218" y="914"/>
                  </a:cubicBezTo>
                  <a:cubicBezTo>
                    <a:pt x="219" y="913"/>
                    <a:pt x="220" y="912"/>
                    <a:pt x="220" y="911"/>
                  </a:cubicBezTo>
                  <a:cubicBezTo>
                    <a:pt x="222" y="907"/>
                    <a:pt x="223" y="904"/>
                    <a:pt x="224" y="903"/>
                  </a:cubicBezTo>
                  <a:cubicBezTo>
                    <a:pt x="225" y="901"/>
                    <a:pt x="225" y="901"/>
                    <a:pt x="225" y="901"/>
                  </a:cubicBezTo>
                  <a:cubicBezTo>
                    <a:pt x="225" y="902"/>
                    <a:pt x="225" y="903"/>
                    <a:pt x="224" y="903"/>
                  </a:cubicBezTo>
                  <a:cubicBezTo>
                    <a:pt x="224" y="906"/>
                    <a:pt x="223" y="908"/>
                    <a:pt x="223" y="909"/>
                  </a:cubicBezTo>
                  <a:cubicBezTo>
                    <a:pt x="222" y="912"/>
                    <a:pt x="222" y="912"/>
                    <a:pt x="222" y="912"/>
                  </a:cubicBezTo>
                  <a:cubicBezTo>
                    <a:pt x="238" y="908"/>
                    <a:pt x="238" y="908"/>
                    <a:pt x="238" y="908"/>
                  </a:cubicBezTo>
                  <a:cubicBezTo>
                    <a:pt x="249" y="900"/>
                    <a:pt x="249" y="900"/>
                    <a:pt x="249" y="900"/>
                  </a:cubicBezTo>
                  <a:cubicBezTo>
                    <a:pt x="253" y="900"/>
                    <a:pt x="253" y="900"/>
                    <a:pt x="253" y="900"/>
                  </a:cubicBezTo>
                  <a:cubicBezTo>
                    <a:pt x="261" y="893"/>
                    <a:pt x="261" y="893"/>
                    <a:pt x="261" y="893"/>
                  </a:cubicBezTo>
                  <a:cubicBezTo>
                    <a:pt x="266" y="894"/>
                    <a:pt x="266" y="894"/>
                    <a:pt x="266" y="894"/>
                  </a:cubicBezTo>
                  <a:cubicBezTo>
                    <a:pt x="267" y="897"/>
                    <a:pt x="267" y="899"/>
                    <a:pt x="268" y="900"/>
                  </a:cubicBezTo>
                  <a:cubicBezTo>
                    <a:pt x="268" y="901"/>
                    <a:pt x="268" y="901"/>
                    <a:pt x="268" y="901"/>
                  </a:cubicBezTo>
                  <a:cubicBezTo>
                    <a:pt x="269" y="901"/>
                    <a:pt x="269" y="901"/>
                    <a:pt x="269" y="900"/>
                  </a:cubicBezTo>
                  <a:cubicBezTo>
                    <a:pt x="272" y="899"/>
                    <a:pt x="272" y="899"/>
                    <a:pt x="272" y="899"/>
                  </a:cubicBezTo>
                  <a:cubicBezTo>
                    <a:pt x="272" y="888"/>
                    <a:pt x="272" y="888"/>
                    <a:pt x="272" y="888"/>
                  </a:cubicBezTo>
                  <a:cubicBezTo>
                    <a:pt x="293" y="878"/>
                    <a:pt x="293" y="878"/>
                    <a:pt x="293" y="878"/>
                  </a:cubicBezTo>
                  <a:cubicBezTo>
                    <a:pt x="294" y="874"/>
                    <a:pt x="294" y="874"/>
                    <a:pt x="294" y="874"/>
                  </a:cubicBezTo>
                  <a:cubicBezTo>
                    <a:pt x="311" y="866"/>
                    <a:pt x="311" y="866"/>
                    <a:pt x="311" y="866"/>
                  </a:cubicBezTo>
                  <a:cubicBezTo>
                    <a:pt x="311" y="857"/>
                    <a:pt x="311" y="857"/>
                    <a:pt x="311" y="857"/>
                  </a:cubicBezTo>
                  <a:cubicBezTo>
                    <a:pt x="311" y="857"/>
                    <a:pt x="314" y="864"/>
                    <a:pt x="319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1" y="865"/>
                    <a:pt x="322" y="865"/>
                  </a:cubicBezTo>
                  <a:cubicBezTo>
                    <a:pt x="325" y="864"/>
                    <a:pt x="329" y="862"/>
                    <a:pt x="329" y="862"/>
                  </a:cubicBezTo>
                  <a:cubicBezTo>
                    <a:pt x="329" y="862"/>
                    <a:pt x="328" y="861"/>
                    <a:pt x="328" y="861"/>
                  </a:cubicBezTo>
                  <a:cubicBezTo>
                    <a:pt x="325" y="859"/>
                    <a:pt x="325" y="859"/>
                    <a:pt x="325" y="859"/>
                  </a:cubicBezTo>
                  <a:cubicBezTo>
                    <a:pt x="326" y="854"/>
                    <a:pt x="326" y="854"/>
                    <a:pt x="326" y="854"/>
                  </a:cubicBezTo>
                  <a:cubicBezTo>
                    <a:pt x="328" y="856"/>
                    <a:pt x="330" y="857"/>
                    <a:pt x="331" y="857"/>
                  </a:cubicBezTo>
                  <a:cubicBezTo>
                    <a:pt x="333" y="859"/>
                    <a:pt x="333" y="859"/>
                    <a:pt x="333" y="859"/>
                  </a:cubicBezTo>
                  <a:cubicBezTo>
                    <a:pt x="333" y="859"/>
                    <a:pt x="333" y="858"/>
                    <a:pt x="333" y="858"/>
                  </a:cubicBezTo>
                  <a:cubicBezTo>
                    <a:pt x="333" y="857"/>
                    <a:pt x="333" y="857"/>
                    <a:pt x="333" y="857"/>
                  </a:cubicBezTo>
                  <a:cubicBezTo>
                    <a:pt x="325" y="845"/>
                    <a:pt x="325" y="845"/>
                    <a:pt x="325" y="845"/>
                  </a:cubicBezTo>
                  <a:cubicBezTo>
                    <a:pt x="325" y="845"/>
                    <a:pt x="330" y="848"/>
                    <a:pt x="336" y="849"/>
                  </a:cubicBezTo>
                  <a:cubicBezTo>
                    <a:pt x="339" y="850"/>
                    <a:pt x="342" y="851"/>
                    <a:pt x="345" y="850"/>
                  </a:cubicBezTo>
                  <a:cubicBezTo>
                    <a:pt x="346" y="849"/>
                    <a:pt x="346" y="849"/>
                    <a:pt x="346" y="849"/>
                  </a:cubicBezTo>
                  <a:cubicBezTo>
                    <a:pt x="350" y="845"/>
                    <a:pt x="348" y="842"/>
                    <a:pt x="348" y="842"/>
                  </a:cubicBezTo>
                  <a:cubicBezTo>
                    <a:pt x="356" y="840"/>
                    <a:pt x="356" y="840"/>
                    <a:pt x="356" y="840"/>
                  </a:cubicBezTo>
                  <a:cubicBezTo>
                    <a:pt x="363" y="838"/>
                    <a:pt x="363" y="838"/>
                    <a:pt x="363" y="838"/>
                  </a:cubicBezTo>
                  <a:cubicBezTo>
                    <a:pt x="371" y="838"/>
                    <a:pt x="371" y="838"/>
                    <a:pt x="371" y="838"/>
                  </a:cubicBezTo>
                  <a:cubicBezTo>
                    <a:pt x="376" y="830"/>
                    <a:pt x="376" y="830"/>
                    <a:pt x="376" y="830"/>
                  </a:cubicBezTo>
                  <a:cubicBezTo>
                    <a:pt x="390" y="831"/>
                    <a:pt x="390" y="831"/>
                    <a:pt x="390" y="831"/>
                  </a:cubicBezTo>
                  <a:cubicBezTo>
                    <a:pt x="395" y="829"/>
                    <a:pt x="399" y="827"/>
                    <a:pt x="401" y="826"/>
                  </a:cubicBezTo>
                  <a:cubicBezTo>
                    <a:pt x="405" y="824"/>
                    <a:pt x="405" y="824"/>
                    <a:pt x="405" y="824"/>
                  </a:cubicBezTo>
                  <a:cubicBezTo>
                    <a:pt x="405" y="823"/>
                    <a:pt x="405" y="823"/>
                    <a:pt x="405" y="823"/>
                  </a:cubicBezTo>
                  <a:cubicBezTo>
                    <a:pt x="416" y="801"/>
                    <a:pt x="416" y="801"/>
                    <a:pt x="416" y="801"/>
                  </a:cubicBezTo>
                  <a:cubicBezTo>
                    <a:pt x="431" y="781"/>
                    <a:pt x="431" y="781"/>
                    <a:pt x="431" y="781"/>
                  </a:cubicBezTo>
                  <a:cubicBezTo>
                    <a:pt x="436" y="777"/>
                    <a:pt x="436" y="777"/>
                    <a:pt x="436" y="777"/>
                  </a:cubicBezTo>
                  <a:cubicBezTo>
                    <a:pt x="437" y="765"/>
                    <a:pt x="437" y="765"/>
                    <a:pt x="437" y="765"/>
                  </a:cubicBezTo>
                  <a:cubicBezTo>
                    <a:pt x="455" y="746"/>
                    <a:pt x="455" y="746"/>
                    <a:pt x="455" y="746"/>
                  </a:cubicBezTo>
                  <a:cubicBezTo>
                    <a:pt x="455" y="746"/>
                    <a:pt x="462" y="728"/>
                    <a:pt x="466" y="720"/>
                  </a:cubicBezTo>
                  <a:cubicBezTo>
                    <a:pt x="470" y="714"/>
                    <a:pt x="481" y="687"/>
                    <a:pt x="485" y="672"/>
                  </a:cubicBezTo>
                  <a:cubicBezTo>
                    <a:pt x="489" y="656"/>
                    <a:pt x="501" y="638"/>
                    <a:pt x="501" y="638"/>
                  </a:cubicBezTo>
                  <a:cubicBezTo>
                    <a:pt x="501" y="638"/>
                    <a:pt x="504" y="633"/>
                    <a:pt x="505" y="627"/>
                  </a:cubicBezTo>
                  <a:cubicBezTo>
                    <a:pt x="508" y="622"/>
                    <a:pt x="510" y="589"/>
                    <a:pt x="510" y="581"/>
                  </a:cubicBezTo>
                  <a:cubicBezTo>
                    <a:pt x="510" y="578"/>
                    <a:pt x="506" y="576"/>
                    <a:pt x="503" y="5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6" name="Freeform 95"/>
            <p:cNvSpPr>
              <a:spLocks/>
            </p:cNvSpPr>
            <p:nvPr/>
          </p:nvSpPr>
          <p:spPr bwMode="auto">
            <a:xfrm>
              <a:off x="7990012" y="2675166"/>
              <a:ext cx="16906" cy="21978"/>
            </a:xfrm>
            <a:custGeom>
              <a:avLst/>
              <a:gdLst>
                <a:gd name="T0" fmla="*/ 21 w 21"/>
                <a:gd name="T1" fmla="*/ 1 h 28"/>
                <a:gd name="T2" fmla="*/ 20 w 21"/>
                <a:gd name="T3" fmla="*/ 0 h 28"/>
                <a:gd name="T4" fmla="*/ 17 w 21"/>
                <a:gd name="T5" fmla="*/ 5 h 28"/>
                <a:gd name="T6" fmla="*/ 12 w 21"/>
                <a:gd name="T7" fmla="*/ 7 h 28"/>
                <a:gd name="T8" fmla="*/ 9 w 21"/>
                <a:gd name="T9" fmla="*/ 9 h 28"/>
                <a:gd name="T10" fmla="*/ 8 w 21"/>
                <a:gd name="T11" fmla="*/ 9 h 28"/>
                <a:gd name="T12" fmla="*/ 1 w 21"/>
                <a:gd name="T13" fmla="*/ 11 h 28"/>
                <a:gd name="T14" fmla="*/ 0 w 21"/>
                <a:gd name="T15" fmla="*/ 16 h 28"/>
                <a:gd name="T16" fmla="*/ 4 w 21"/>
                <a:gd name="T17" fmla="*/ 16 h 28"/>
                <a:gd name="T18" fmla="*/ 0 w 21"/>
                <a:gd name="T19" fmla="*/ 22 h 28"/>
                <a:gd name="T20" fmla="*/ 0 w 21"/>
                <a:gd name="T21" fmla="*/ 28 h 28"/>
                <a:gd name="T22" fmla="*/ 5 w 21"/>
                <a:gd name="T23" fmla="*/ 25 h 28"/>
                <a:gd name="T24" fmla="*/ 8 w 21"/>
                <a:gd name="T25" fmla="*/ 24 h 28"/>
                <a:gd name="T26" fmla="*/ 16 w 21"/>
                <a:gd name="T27" fmla="*/ 24 h 28"/>
                <a:gd name="T28" fmla="*/ 21 w 21"/>
                <a:gd name="T29" fmla="*/ 15 h 28"/>
                <a:gd name="T30" fmla="*/ 18 w 21"/>
                <a:gd name="T31" fmla="*/ 8 h 28"/>
                <a:gd name="T32" fmla="*/ 21 w 21"/>
                <a:gd name="T3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8">
                  <a:moveTo>
                    <a:pt x="21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8"/>
                    <a:pt x="9" y="8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4" y="26"/>
                    <a:pt x="5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288" name="Freeform 97"/>
          <p:cNvSpPr>
            <a:spLocks/>
          </p:cNvSpPr>
          <p:nvPr/>
        </p:nvSpPr>
        <p:spPr bwMode="auto">
          <a:xfrm>
            <a:off x="4778022" y="2749164"/>
            <a:ext cx="8453" cy="5072"/>
          </a:xfrm>
          <a:custGeom>
            <a:avLst/>
            <a:gdLst>
              <a:gd name="T0" fmla="*/ 6 w 10"/>
              <a:gd name="T1" fmla="*/ 6 h 6"/>
              <a:gd name="T2" fmla="*/ 9 w 10"/>
              <a:gd name="T3" fmla="*/ 4 h 6"/>
              <a:gd name="T4" fmla="*/ 10 w 10"/>
              <a:gd name="T5" fmla="*/ 3 h 6"/>
              <a:gd name="T6" fmla="*/ 9 w 10"/>
              <a:gd name="T7" fmla="*/ 2 h 6"/>
              <a:gd name="T8" fmla="*/ 4 w 10"/>
              <a:gd name="T9" fmla="*/ 0 h 6"/>
              <a:gd name="T10" fmla="*/ 0 w 10"/>
              <a:gd name="T11" fmla="*/ 6 h 6"/>
              <a:gd name="T12" fmla="*/ 1 w 10"/>
              <a:gd name="T13" fmla="*/ 6 h 6"/>
              <a:gd name="T14" fmla="*/ 6 w 10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6">
                <a:moveTo>
                  <a:pt x="6" y="6"/>
                </a:move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2"/>
                </a:cubicBezTo>
                <a:cubicBezTo>
                  <a:pt x="4" y="0"/>
                  <a:pt x="4" y="0"/>
                  <a:pt x="4" y="0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6" y="6"/>
                  <a:pt x="6" y="6"/>
                  <a:pt x="6" y="6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89" name="Freeform 98"/>
          <p:cNvSpPr>
            <a:spLocks/>
          </p:cNvSpPr>
          <p:nvPr/>
        </p:nvSpPr>
        <p:spPr bwMode="auto">
          <a:xfrm>
            <a:off x="4775767" y="2748036"/>
            <a:ext cx="12962" cy="6762"/>
          </a:xfrm>
          <a:custGeom>
            <a:avLst/>
            <a:gdLst>
              <a:gd name="T0" fmla="*/ 9 w 16"/>
              <a:gd name="T1" fmla="*/ 8 h 9"/>
              <a:gd name="T2" fmla="*/ 10 w 16"/>
              <a:gd name="T3" fmla="*/ 9 h 9"/>
              <a:gd name="T4" fmla="*/ 13 w 16"/>
              <a:gd name="T5" fmla="*/ 7 h 9"/>
              <a:gd name="T6" fmla="*/ 14 w 16"/>
              <a:gd name="T7" fmla="*/ 6 h 9"/>
              <a:gd name="T8" fmla="*/ 16 w 16"/>
              <a:gd name="T9" fmla="*/ 5 h 9"/>
              <a:gd name="T10" fmla="*/ 14 w 16"/>
              <a:gd name="T11" fmla="*/ 4 h 9"/>
              <a:gd name="T12" fmla="*/ 12 w 16"/>
              <a:gd name="T13" fmla="*/ 3 h 9"/>
              <a:gd name="T14" fmla="*/ 12 w 16"/>
              <a:gd name="T15" fmla="*/ 3 h 9"/>
              <a:gd name="T16" fmla="*/ 9 w 16"/>
              <a:gd name="T17" fmla="*/ 1 h 9"/>
              <a:gd name="T18" fmla="*/ 8 w 16"/>
              <a:gd name="T19" fmla="*/ 1 h 9"/>
              <a:gd name="T20" fmla="*/ 8 w 16"/>
              <a:gd name="T21" fmla="*/ 1 h 9"/>
              <a:gd name="T22" fmla="*/ 8 w 16"/>
              <a:gd name="T23" fmla="*/ 1 h 9"/>
              <a:gd name="T24" fmla="*/ 7 w 16"/>
              <a:gd name="T25" fmla="*/ 2 h 9"/>
              <a:gd name="T26" fmla="*/ 8 w 16"/>
              <a:gd name="T27" fmla="*/ 1 h 9"/>
              <a:gd name="T28" fmla="*/ 8 w 16"/>
              <a:gd name="T29" fmla="*/ 1 h 9"/>
              <a:gd name="T30" fmla="*/ 7 w 16"/>
              <a:gd name="T31" fmla="*/ 2 h 9"/>
              <a:gd name="T32" fmla="*/ 8 w 16"/>
              <a:gd name="T33" fmla="*/ 1 h 9"/>
              <a:gd name="T34" fmla="*/ 7 w 16"/>
              <a:gd name="T35" fmla="*/ 0 h 9"/>
              <a:gd name="T36" fmla="*/ 6 w 16"/>
              <a:gd name="T37" fmla="*/ 1 h 9"/>
              <a:gd name="T38" fmla="*/ 2 w 16"/>
              <a:gd name="T39" fmla="*/ 7 h 9"/>
              <a:gd name="T40" fmla="*/ 0 w 16"/>
              <a:gd name="T41" fmla="*/ 9 h 9"/>
              <a:gd name="T42" fmla="*/ 4 w 16"/>
              <a:gd name="T43" fmla="*/ 9 h 9"/>
              <a:gd name="T44" fmla="*/ 9 w 16"/>
              <a:gd name="T45" fmla="*/ 9 h 9"/>
              <a:gd name="T46" fmla="*/ 9 w 16"/>
              <a:gd name="T47" fmla="*/ 9 h 9"/>
              <a:gd name="T48" fmla="*/ 10 w 16"/>
              <a:gd name="T49" fmla="*/ 9 h 9"/>
              <a:gd name="T50" fmla="*/ 10 w 16"/>
              <a:gd name="T51" fmla="*/ 9 h 9"/>
              <a:gd name="T52" fmla="*/ 9 w 16"/>
              <a:gd name="T53" fmla="*/ 8 h 9"/>
              <a:gd name="T54" fmla="*/ 8 w 16"/>
              <a:gd name="T55" fmla="*/ 6 h 9"/>
              <a:gd name="T56" fmla="*/ 8 w 16"/>
              <a:gd name="T57" fmla="*/ 6 h 9"/>
              <a:gd name="T58" fmla="*/ 9 w 16"/>
              <a:gd name="T59" fmla="*/ 8 h 9"/>
              <a:gd name="T60" fmla="*/ 9 w 16"/>
              <a:gd name="T61" fmla="*/ 6 h 9"/>
              <a:gd name="T62" fmla="*/ 4 w 16"/>
              <a:gd name="T63" fmla="*/ 6 h 9"/>
              <a:gd name="T64" fmla="*/ 3 w 16"/>
              <a:gd name="T65" fmla="*/ 6 h 9"/>
              <a:gd name="T66" fmla="*/ 3 w 16"/>
              <a:gd name="T67" fmla="*/ 8 h 9"/>
              <a:gd name="T68" fmla="*/ 5 w 16"/>
              <a:gd name="T69" fmla="*/ 9 h 9"/>
              <a:gd name="T70" fmla="*/ 9 w 16"/>
              <a:gd name="T71" fmla="*/ 3 h 9"/>
              <a:gd name="T72" fmla="*/ 7 w 16"/>
              <a:gd name="T73" fmla="*/ 2 h 9"/>
              <a:gd name="T74" fmla="*/ 7 w 16"/>
              <a:gd name="T75" fmla="*/ 4 h 9"/>
              <a:gd name="T76" fmla="*/ 7 w 16"/>
              <a:gd name="T77" fmla="*/ 4 h 9"/>
              <a:gd name="T78" fmla="*/ 11 w 16"/>
              <a:gd name="T79" fmla="*/ 6 h 9"/>
              <a:gd name="T80" fmla="*/ 11 w 16"/>
              <a:gd name="T81" fmla="*/ 6 h 9"/>
              <a:gd name="T82" fmla="*/ 12 w 16"/>
              <a:gd name="T83" fmla="*/ 6 h 9"/>
              <a:gd name="T84" fmla="*/ 13 w 16"/>
              <a:gd name="T85" fmla="*/ 5 h 9"/>
              <a:gd name="T86" fmla="*/ 12 w 16"/>
              <a:gd name="T87" fmla="*/ 4 h 9"/>
              <a:gd name="T88" fmla="*/ 11 w 16"/>
              <a:gd name="T89" fmla="*/ 4 h 9"/>
              <a:gd name="T90" fmla="*/ 8 w 16"/>
              <a:gd name="T91" fmla="*/ 6 h 9"/>
              <a:gd name="T92" fmla="*/ 8 w 16"/>
              <a:gd name="T93" fmla="*/ 6 h 9"/>
              <a:gd name="T94" fmla="*/ 9 w 16"/>
              <a:gd name="T95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" h="9">
                <a:moveTo>
                  <a:pt x="9" y="8"/>
                </a:moveTo>
                <a:cubicBezTo>
                  <a:pt x="10" y="9"/>
                  <a:pt x="10" y="9"/>
                  <a:pt x="10" y="9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3"/>
                  <a:pt x="13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0" y="2"/>
                  <a:pt x="9" y="1"/>
                  <a:pt x="9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  <a:cubicBezTo>
                  <a:pt x="6" y="1"/>
                  <a:pt x="6" y="1"/>
                  <a:pt x="6" y="1"/>
                </a:cubicBezTo>
                <a:cubicBezTo>
                  <a:pt x="2" y="7"/>
                  <a:pt x="2" y="7"/>
                  <a:pt x="2" y="7"/>
                </a:cubicBezTo>
                <a:cubicBezTo>
                  <a:pt x="0" y="9"/>
                  <a:pt x="0" y="9"/>
                  <a:pt x="0" y="9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8"/>
                  <a:pt x="9" y="8"/>
                  <a:pt x="9" y="8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8"/>
                  <a:pt x="3" y="8"/>
                  <a:pt x="3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9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8" y="4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lnTo>
                  <a:pt x="9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0" name="Freeform 99"/>
          <p:cNvSpPr>
            <a:spLocks/>
          </p:cNvSpPr>
          <p:nvPr/>
        </p:nvSpPr>
        <p:spPr bwMode="auto">
          <a:xfrm>
            <a:off x="4635444" y="3108137"/>
            <a:ext cx="3945" cy="6199"/>
          </a:xfrm>
          <a:custGeom>
            <a:avLst/>
            <a:gdLst>
              <a:gd name="T0" fmla="*/ 2 w 5"/>
              <a:gd name="T1" fmla="*/ 4 h 8"/>
              <a:gd name="T2" fmla="*/ 2 w 5"/>
              <a:gd name="T3" fmla="*/ 3 h 8"/>
              <a:gd name="T4" fmla="*/ 1 w 5"/>
              <a:gd name="T5" fmla="*/ 0 h 8"/>
              <a:gd name="T6" fmla="*/ 0 w 5"/>
              <a:gd name="T7" fmla="*/ 0 h 8"/>
              <a:gd name="T8" fmla="*/ 0 w 5"/>
              <a:gd name="T9" fmla="*/ 3 h 8"/>
              <a:gd name="T10" fmla="*/ 0 w 5"/>
              <a:gd name="T11" fmla="*/ 8 h 8"/>
              <a:gd name="T12" fmla="*/ 5 w 5"/>
              <a:gd name="T13" fmla="*/ 6 h 8"/>
              <a:gd name="T14" fmla="*/ 2 w 5"/>
              <a:gd name="T1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8">
                <a:moveTo>
                  <a:pt x="2" y="4"/>
                </a:move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8"/>
                  <a:pt x="0" y="8"/>
                  <a:pt x="0" y="8"/>
                </a:cubicBezTo>
                <a:cubicBezTo>
                  <a:pt x="5" y="6"/>
                  <a:pt x="5" y="6"/>
                  <a:pt x="5" y="6"/>
                </a:cubicBezTo>
                <a:lnTo>
                  <a:pt x="2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1" name="Freeform 100"/>
          <p:cNvSpPr>
            <a:spLocks/>
          </p:cNvSpPr>
          <p:nvPr/>
        </p:nvSpPr>
        <p:spPr bwMode="auto">
          <a:xfrm>
            <a:off x="4633753" y="3106447"/>
            <a:ext cx="7890" cy="9580"/>
          </a:xfrm>
          <a:custGeom>
            <a:avLst/>
            <a:gdLst>
              <a:gd name="T0" fmla="*/ 4 w 10"/>
              <a:gd name="T1" fmla="*/ 6 h 12"/>
              <a:gd name="T2" fmla="*/ 6 w 10"/>
              <a:gd name="T3" fmla="*/ 5 h 12"/>
              <a:gd name="T4" fmla="*/ 6 w 10"/>
              <a:gd name="T5" fmla="*/ 4 h 12"/>
              <a:gd name="T6" fmla="*/ 5 w 10"/>
              <a:gd name="T7" fmla="*/ 2 h 12"/>
              <a:gd name="T8" fmla="*/ 5 w 10"/>
              <a:gd name="T9" fmla="*/ 1 h 12"/>
              <a:gd name="T10" fmla="*/ 4 w 10"/>
              <a:gd name="T11" fmla="*/ 0 h 12"/>
              <a:gd name="T12" fmla="*/ 3 w 10"/>
              <a:gd name="T13" fmla="*/ 0 h 12"/>
              <a:gd name="T14" fmla="*/ 2 w 10"/>
              <a:gd name="T15" fmla="*/ 0 h 12"/>
              <a:gd name="T16" fmla="*/ 0 w 10"/>
              <a:gd name="T17" fmla="*/ 0 h 12"/>
              <a:gd name="T18" fmla="*/ 0 w 10"/>
              <a:gd name="T19" fmla="*/ 2 h 12"/>
              <a:gd name="T20" fmla="*/ 0 w 10"/>
              <a:gd name="T21" fmla="*/ 5 h 12"/>
              <a:gd name="T22" fmla="*/ 0 w 10"/>
              <a:gd name="T23" fmla="*/ 10 h 12"/>
              <a:gd name="T24" fmla="*/ 0 w 10"/>
              <a:gd name="T25" fmla="*/ 12 h 12"/>
              <a:gd name="T26" fmla="*/ 2 w 10"/>
              <a:gd name="T27" fmla="*/ 11 h 12"/>
              <a:gd name="T28" fmla="*/ 8 w 10"/>
              <a:gd name="T29" fmla="*/ 10 h 12"/>
              <a:gd name="T30" fmla="*/ 10 w 10"/>
              <a:gd name="T31" fmla="*/ 9 h 12"/>
              <a:gd name="T32" fmla="*/ 6 w 10"/>
              <a:gd name="T33" fmla="*/ 5 h 12"/>
              <a:gd name="T34" fmla="*/ 4 w 10"/>
              <a:gd name="T35" fmla="*/ 6 h 12"/>
              <a:gd name="T36" fmla="*/ 6 w 10"/>
              <a:gd name="T37" fmla="*/ 5 h 12"/>
              <a:gd name="T38" fmla="*/ 4 w 10"/>
              <a:gd name="T39" fmla="*/ 6 h 12"/>
              <a:gd name="T40" fmla="*/ 3 w 10"/>
              <a:gd name="T41" fmla="*/ 7 h 12"/>
              <a:gd name="T42" fmla="*/ 6 w 10"/>
              <a:gd name="T43" fmla="*/ 10 h 12"/>
              <a:gd name="T44" fmla="*/ 7 w 10"/>
              <a:gd name="T45" fmla="*/ 8 h 12"/>
              <a:gd name="T46" fmla="*/ 7 w 10"/>
              <a:gd name="T47" fmla="*/ 7 h 12"/>
              <a:gd name="T48" fmla="*/ 1 w 10"/>
              <a:gd name="T49" fmla="*/ 8 h 12"/>
              <a:gd name="T50" fmla="*/ 2 w 10"/>
              <a:gd name="T51" fmla="*/ 10 h 12"/>
              <a:gd name="T52" fmla="*/ 3 w 10"/>
              <a:gd name="T53" fmla="*/ 10 h 12"/>
              <a:gd name="T54" fmla="*/ 3 w 10"/>
              <a:gd name="T55" fmla="*/ 5 h 12"/>
              <a:gd name="T56" fmla="*/ 3 w 10"/>
              <a:gd name="T57" fmla="*/ 2 h 12"/>
              <a:gd name="T58" fmla="*/ 2 w 10"/>
              <a:gd name="T59" fmla="*/ 2 h 12"/>
              <a:gd name="T60" fmla="*/ 2 w 10"/>
              <a:gd name="T61" fmla="*/ 3 h 12"/>
              <a:gd name="T62" fmla="*/ 3 w 10"/>
              <a:gd name="T63" fmla="*/ 3 h 12"/>
              <a:gd name="T64" fmla="*/ 3 w 10"/>
              <a:gd name="T65" fmla="*/ 2 h 12"/>
              <a:gd name="T66" fmla="*/ 2 w 10"/>
              <a:gd name="T67" fmla="*/ 2 h 12"/>
              <a:gd name="T68" fmla="*/ 3 w 10"/>
              <a:gd name="T69" fmla="*/ 2 h 12"/>
              <a:gd name="T70" fmla="*/ 2 w 10"/>
              <a:gd name="T71" fmla="*/ 2 h 12"/>
              <a:gd name="T72" fmla="*/ 2 w 10"/>
              <a:gd name="T73" fmla="*/ 2 h 12"/>
              <a:gd name="T74" fmla="*/ 3 w 10"/>
              <a:gd name="T75" fmla="*/ 2 h 12"/>
              <a:gd name="T76" fmla="*/ 2 w 10"/>
              <a:gd name="T77" fmla="*/ 2 h 12"/>
              <a:gd name="T78" fmla="*/ 3 w 10"/>
              <a:gd name="T79" fmla="*/ 5 h 12"/>
              <a:gd name="T80" fmla="*/ 3 w 10"/>
              <a:gd name="T81" fmla="*/ 6 h 12"/>
              <a:gd name="T82" fmla="*/ 3 w 10"/>
              <a:gd name="T83" fmla="*/ 7 h 12"/>
              <a:gd name="T84" fmla="*/ 3 w 10"/>
              <a:gd name="T85" fmla="*/ 7 h 12"/>
              <a:gd name="T86" fmla="*/ 4 w 10"/>
              <a:gd name="T87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" h="12">
                <a:moveTo>
                  <a:pt x="4" y="6"/>
                </a:move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6" y="5"/>
                  <a:pt x="6" y="5"/>
                  <a:pt x="6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5"/>
                  <a:pt x="6" y="5"/>
                  <a:pt x="6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1" y="8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5"/>
                </a:cubicBezTo>
                <a:cubicBezTo>
                  <a:pt x="3" y="4"/>
                  <a:pt x="3" y="3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3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lnTo>
                  <a:pt x="4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2" name="Freeform 101"/>
          <p:cNvSpPr>
            <a:spLocks/>
          </p:cNvSpPr>
          <p:nvPr/>
        </p:nvSpPr>
        <p:spPr bwMode="auto">
          <a:xfrm>
            <a:off x="4683909" y="3034877"/>
            <a:ext cx="13525" cy="6199"/>
          </a:xfrm>
          <a:custGeom>
            <a:avLst/>
            <a:gdLst>
              <a:gd name="T0" fmla="*/ 0 w 17"/>
              <a:gd name="T1" fmla="*/ 7 h 8"/>
              <a:gd name="T2" fmla="*/ 2 w 17"/>
              <a:gd name="T3" fmla="*/ 7 h 8"/>
              <a:gd name="T4" fmla="*/ 16 w 17"/>
              <a:gd name="T5" fmla="*/ 8 h 8"/>
              <a:gd name="T6" fmla="*/ 17 w 17"/>
              <a:gd name="T7" fmla="*/ 7 h 8"/>
              <a:gd name="T8" fmla="*/ 15 w 17"/>
              <a:gd name="T9" fmla="*/ 3 h 8"/>
              <a:gd name="T10" fmla="*/ 14 w 17"/>
              <a:gd name="T11" fmla="*/ 1 h 8"/>
              <a:gd name="T12" fmla="*/ 10 w 17"/>
              <a:gd name="T13" fmla="*/ 0 h 8"/>
              <a:gd name="T14" fmla="*/ 6 w 17"/>
              <a:gd name="T15" fmla="*/ 1 h 8"/>
              <a:gd name="T16" fmla="*/ 8 w 17"/>
              <a:gd name="T17" fmla="*/ 4 h 8"/>
              <a:gd name="T18" fmla="*/ 0 w 17"/>
              <a:gd name="T19" fmla="*/ 4 h 8"/>
              <a:gd name="T20" fmla="*/ 0 w 17"/>
              <a:gd name="T21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8">
                <a:moveTo>
                  <a:pt x="0" y="7"/>
                </a:moveTo>
                <a:cubicBezTo>
                  <a:pt x="0" y="7"/>
                  <a:pt x="1" y="7"/>
                  <a:pt x="2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5"/>
                  <a:pt x="16" y="4"/>
                  <a:pt x="15" y="3"/>
                </a:cubicBezTo>
                <a:cubicBezTo>
                  <a:pt x="14" y="1"/>
                  <a:pt x="14" y="1"/>
                  <a:pt x="14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1"/>
                  <a:pt x="6" y="1"/>
                  <a:pt x="6" y="1"/>
                </a:cubicBezTo>
                <a:cubicBezTo>
                  <a:pt x="8" y="4"/>
                  <a:pt x="8" y="4"/>
                  <a:pt x="8" y="4"/>
                </a:cubicBezTo>
                <a:cubicBezTo>
                  <a:pt x="0" y="4"/>
                  <a:pt x="0" y="4"/>
                  <a:pt x="0" y="4"/>
                </a:cubicBezTo>
                <a:lnTo>
                  <a:pt x="0" y="7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3" name="Freeform 102"/>
          <p:cNvSpPr>
            <a:spLocks/>
          </p:cNvSpPr>
          <p:nvPr/>
        </p:nvSpPr>
        <p:spPr bwMode="auto">
          <a:xfrm>
            <a:off x="4682218" y="3033187"/>
            <a:ext cx="16906" cy="9017"/>
          </a:xfrm>
          <a:custGeom>
            <a:avLst/>
            <a:gdLst>
              <a:gd name="T0" fmla="*/ 1 w 21"/>
              <a:gd name="T1" fmla="*/ 10 h 11"/>
              <a:gd name="T2" fmla="*/ 16 w 21"/>
              <a:gd name="T3" fmla="*/ 11 h 11"/>
              <a:gd name="T4" fmla="*/ 18 w 21"/>
              <a:gd name="T5" fmla="*/ 11 h 11"/>
              <a:gd name="T6" fmla="*/ 18 w 21"/>
              <a:gd name="T7" fmla="*/ 11 h 11"/>
              <a:gd name="T8" fmla="*/ 18 w 21"/>
              <a:gd name="T9" fmla="*/ 11 h 11"/>
              <a:gd name="T10" fmla="*/ 18 w 21"/>
              <a:gd name="T11" fmla="*/ 11 h 11"/>
              <a:gd name="T12" fmla="*/ 18 w 21"/>
              <a:gd name="T13" fmla="*/ 11 h 11"/>
              <a:gd name="T14" fmla="*/ 20 w 21"/>
              <a:gd name="T15" fmla="*/ 10 h 11"/>
              <a:gd name="T16" fmla="*/ 20 w 21"/>
              <a:gd name="T17" fmla="*/ 8 h 11"/>
              <a:gd name="T18" fmla="*/ 19 w 21"/>
              <a:gd name="T19" fmla="*/ 5 h 11"/>
              <a:gd name="T20" fmla="*/ 18 w 21"/>
              <a:gd name="T21" fmla="*/ 3 h 11"/>
              <a:gd name="T22" fmla="*/ 18 w 21"/>
              <a:gd name="T23" fmla="*/ 3 h 11"/>
              <a:gd name="T24" fmla="*/ 18 w 21"/>
              <a:gd name="T25" fmla="*/ 3 h 11"/>
              <a:gd name="T26" fmla="*/ 17 w 21"/>
              <a:gd name="T27" fmla="*/ 2 h 11"/>
              <a:gd name="T28" fmla="*/ 13 w 21"/>
              <a:gd name="T29" fmla="*/ 0 h 11"/>
              <a:gd name="T30" fmla="*/ 12 w 21"/>
              <a:gd name="T31" fmla="*/ 0 h 11"/>
              <a:gd name="T32" fmla="*/ 6 w 21"/>
              <a:gd name="T33" fmla="*/ 2 h 11"/>
              <a:gd name="T34" fmla="*/ 8 w 21"/>
              <a:gd name="T35" fmla="*/ 7 h 11"/>
              <a:gd name="T36" fmla="*/ 10 w 21"/>
              <a:gd name="T37" fmla="*/ 4 h 11"/>
              <a:gd name="T38" fmla="*/ 0 w 21"/>
              <a:gd name="T39" fmla="*/ 4 h 11"/>
              <a:gd name="T40" fmla="*/ 0 w 21"/>
              <a:gd name="T41" fmla="*/ 10 h 11"/>
              <a:gd name="T42" fmla="*/ 2 w 21"/>
              <a:gd name="T43" fmla="*/ 9 h 11"/>
              <a:gd name="T44" fmla="*/ 3 w 21"/>
              <a:gd name="T45" fmla="*/ 6 h 11"/>
              <a:gd name="T46" fmla="*/ 2 w 21"/>
              <a:gd name="T47" fmla="*/ 7 h 11"/>
              <a:gd name="T48" fmla="*/ 12 w 21"/>
              <a:gd name="T49" fmla="*/ 7 h 11"/>
              <a:gd name="T50" fmla="*/ 10 w 21"/>
              <a:gd name="T51" fmla="*/ 3 h 11"/>
              <a:gd name="T52" fmla="*/ 9 w 21"/>
              <a:gd name="T53" fmla="*/ 5 h 11"/>
              <a:gd name="T54" fmla="*/ 12 w 21"/>
              <a:gd name="T55" fmla="*/ 2 h 11"/>
              <a:gd name="T56" fmla="*/ 16 w 21"/>
              <a:gd name="T57" fmla="*/ 5 h 11"/>
              <a:gd name="T58" fmla="*/ 15 w 21"/>
              <a:gd name="T59" fmla="*/ 4 h 11"/>
              <a:gd name="T60" fmla="*/ 16 w 21"/>
              <a:gd name="T61" fmla="*/ 6 h 11"/>
              <a:gd name="T62" fmla="*/ 18 w 21"/>
              <a:gd name="T63" fmla="*/ 9 h 11"/>
              <a:gd name="T64" fmla="*/ 18 w 21"/>
              <a:gd name="T65" fmla="*/ 8 h 11"/>
              <a:gd name="T66" fmla="*/ 18 w 21"/>
              <a:gd name="T67" fmla="*/ 10 h 11"/>
              <a:gd name="T68" fmla="*/ 18 w 21"/>
              <a:gd name="T69" fmla="*/ 10 h 11"/>
              <a:gd name="T70" fmla="*/ 18 w 21"/>
              <a:gd name="T71" fmla="*/ 8 h 11"/>
              <a:gd name="T72" fmla="*/ 18 w 21"/>
              <a:gd name="T73" fmla="*/ 8 h 11"/>
              <a:gd name="T74" fmla="*/ 4 w 21"/>
              <a:gd name="T75" fmla="*/ 7 h 11"/>
              <a:gd name="T76" fmla="*/ 2 w 21"/>
              <a:gd name="T77" fmla="*/ 9 h 11"/>
              <a:gd name="T78" fmla="*/ 2 w 21"/>
              <a:gd name="T7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11">
                <a:moveTo>
                  <a:pt x="2" y="9"/>
                </a:move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3" y="10"/>
                  <a:pt x="4" y="10"/>
                </a:cubicBezTo>
                <a:cubicBezTo>
                  <a:pt x="11" y="11"/>
                  <a:pt x="14" y="11"/>
                  <a:pt x="16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6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4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4"/>
                  <a:pt x="7" y="4"/>
                  <a:pt x="7" y="4"/>
                </a:cubicBezTo>
                <a:cubicBezTo>
                  <a:pt x="8" y="7"/>
                  <a:pt x="8" y="7"/>
                  <a:pt x="8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4"/>
                  <a:pt x="10" y="4"/>
                  <a:pt x="10" y="4"/>
                </a:cubicBezTo>
                <a:cubicBezTo>
                  <a:pt x="2" y="4"/>
                  <a:pt x="2" y="4"/>
                  <a:pt x="2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0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13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6" y="5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7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6" y="8"/>
                  <a:pt x="4" y="7"/>
                </a:cubicBezTo>
                <a:cubicBezTo>
                  <a:pt x="4" y="7"/>
                  <a:pt x="3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lnTo>
                  <a:pt x="2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4" name="Freeform 103"/>
          <p:cNvSpPr>
            <a:spLocks/>
          </p:cNvSpPr>
          <p:nvPr/>
        </p:nvSpPr>
        <p:spPr bwMode="auto">
          <a:xfrm>
            <a:off x="4691235" y="2976833"/>
            <a:ext cx="6199" cy="6762"/>
          </a:xfrm>
          <a:custGeom>
            <a:avLst/>
            <a:gdLst>
              <a:gd name="T0" fmla="*/ 4 w 8"/>
              <a:gd name="T1" fmla="*/ 0 h 8"/>
              <a:gd name="T2" fmla="*/ 2 w 8"/>
              <a:gd name="T3" fmla="*/ 1 h 8"/>
              <a:gd name="T4" fmla="*/ 4 w 8"/>
              <a:gd name="T5" fmla="*/ 7 h 8"/>
              <a:gd name="T6" fmla="*/ 8 w 8"/>
              <a:gd name="T7" fmla="*/ 3 h 8"/>
              <a:gd name="T8" fmla="*/ 8 w 8"/>
              <a:gd name="T9" fmla="*/ 2 h 8"/>
              <a:gd name="T10" fmla="*/ 4 w 8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3" y="0"/>
                  <a:pt x="2" y="0"/>
                  <a:pt x="2" y="1"/>
                </a:cubicBezTo>
                <a:cubicBezTo>
                  <a:pt x="0" y="2"/>
                  <a:pt x="1" y="5"/>
                  <a:pt x="4" y="7"/>
                </a:cubicBezTo>
                <a:cubicBezTo>
                  <a:pt x="7" y="8"/>
                  <a:pt x="8" y="7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6" y="0"/>
                  <a:pt x="5" y="0"/>
                  <a:pt x="4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5" name="Freeform 104"/>
          <p:cNvSpPr>
            <a:spLocks/>
          </p:cNvSpPr>
          <p:nvPr/>
        </p:nvSpPr>
        <p:spPr bwMode="auto">
          <a:xfrm>
            <a:off x="4690108" y="2975706"/>
            <a:ext cx="9017" cy="8453"/>
          </a:xfrm>
          <a:custGeom>
            <a:avLst/>
            <a:gdLst>
              <a:gd name="T0" fmla="*/ 5 w 11"/>
              <a:gd name="T1" fmla="*/ 2 h 11"/>
              <a:gd name="T2" fmla="*/ 5 w 11"/>
              <a:gd name="T3" fmla="*/ 0 h 11"/>
              <a:gd name="T4" fmla="*/ 2 w 11"/>
              <a:gd name="T5" fmla="*/ 1 h 11"/>
              <a:gd name="T6" fmla="*/ 0 w 11"/>
              <a:gd name="T7" fmla="*/ 4 h 11"/>
              <a:gd name="T8" fmla="*/ 4 w 11"/>
              <a:gd name="T9" fmla="*/ 10 h 11"/>
              <a:gd name="T10" fmla="*/ 4 w 11"/>
              <a:gd name="T11" fmla="*/ 10 h 11"/>
              <a:gd name="T12" fmla="*/ 4 w 11"/>
              <a:gd name="T13" fmla="*/ 10 h 11"/>
              <a:gd name="T14" fmla="*/ 7 w 11"/>
              <a:gd name="T15" fmla="*/ 11 h 11"/>
              <a:gd name="T16" fmla="*/ 9 w 11"/>
              <a:gd name="T17" fmla="*/ 10 h 11"/>
              <a:gd name="T18" fmla="*/ 10 w 11"/>
              <a:gd name="T19" fmla="*/ 8 h 11"/>
              <a:gd name="T20" fmla="*/ 11 w 11"/>
              <a:gd name="T21" fmla="*/ 5 h 11"/>
              <a:gd name="T22" fmla="*/ 11 w 11"/>
              <a:gd name="T23" fmla="*/ 4 h 11"/>
              <a:gd name="T24" fmla="*/ 10 w 11"/>
              <a:gd name="T25" fmla="*/ 3 h 11"/>
              <a:gd name="T26" fmla="*/ 9 w 11"/>
              <a:gd name="T27" fmla="*/ 4 h 11"/>
              <a:gd name="T28" fmla="*/ 10 w 11"/>
              <a:gd name="T29" fmla="*/ 3 h 11"/>
              <a:gd name="T30" fmla="*/ 8 w 11"/>
              <a:gd name="T31" fmla="*/ 1 h 11"/>
              <a:gd name="T32" fmla="*/ 5 w 11"/>
              <a:gd name="T33" fmla="*/ 0 h 11"/>
              <a:gd name="T34" fmla="*/ 5 w 11"/>
              <a:gd name="T35" fmla="*/ 2 h 11"/>
              <a:gd name="T36" fmla="*/ 5 w 11"/>
              <a:gd name="T37" fmla="*/ 3 h 11"/>
              <a:gd name="T38" fmla="*/ 6 w 11"/>
              <a:gd name="T39" fmla="*/ 4 h 11"/>
              <a:gd name="T40" fmla="*/ 7 w 11"/>
              <a:gd name="T41" fmla="*/ 5 h 11"/>
              <a:gd name="T42" fmla="*/ 7 w 11"/>
              <a:gd name="T43" fmla="*/ 5 h 11"/>
              <a:gd name="T44" fmla="*/ 8 w 11"/>
              <a:gd name="T45" fmla="*/ 5 h 11"/>
              <a:gd name="T46" fmla="*/ 9 w 11"/>
              <a:gd name="T47" fmla="*/ 5 h 11"/>
              <a:gd name="T48" fmla="*/ 8 w 11"/>
              <a:gd name="T49" fmla="*/ 5 h 11"/>
              <a:gd name="T50" fmla="*/ 7 w 11"/>
              <a:gd name="T51" fmla="*/ 7 h 11"/>
              <a:gd name="T52" fmla="*/ 7 w 11"/>
              <a:gd name="T53" fmla="*/ 8 h 11"/>
              <a:gd name="T54" fmla="*/ 7 w 11"/>
              <a:gd name="T55" fmla="*/ 8 h 11"/>
              <a:gd name="T56" fmla="*/ 6 w 11"/>
              <a:gd name="T57" fmla="*/ 7 h 11"/>
              <a:gd name="T58" fmla="*/ 5 w 11"/>
              <a:gd name="T59" fmla="*/ 9 h 11"/>
              <a:gd name="T60" fmla="*/ 6 w 11"/>
              <a:gd name="T61" fmla="*/ 7 h 11"/>
              <a:gd name="T62" fmla="*/ 3 w 11"/>
              <a:gd name="T63" fmla="*/ 4 h 11"/>
              <a:gd name="T64" fmla="*/ 4 w 11"/>
              <a:gd name="T65" fmla="*/ 4 h 11"/>
              <a:gd name="T66" fmla="*/ 5 w 11"/>
              <a:gd name="T67" fmla="*/ 3 h 11"/>
              <a:gd name="T68" fmla="*/ 5 w 11"/>
              <a:gd name="T6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" h="11">
                <a:moveTo>
                  <a:pt x="5" y="2"/>
                </a:move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1"/>
                  <a:pt x="2" y="1"/>
                </a:cubicBezTo>
                <a:cubicBezTo>
                  <a:pt x="1" y="2"/>
                  <a:pt x="0" y="3"/>
                  <a:pt x="0" y="4"/>
                </a:cubicBezTo>
                <a:cubicBezTo>
                  <a:pt x="1" y="6"/>
                  <a:pt x="2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0"/>
                  <a:pt x="6" y="11"/>
                  <a:pt x="7" y="11"/>
                </a:cubicBezTo>
                <a:cubicBezTo>
                  <a:pt x="7" y="11"/>
                  <a:pt x="8" y="10"/>
                  <a:pt x="9" y="10"/>
                </a:cubicBezTo>
                <a:cubicBezTo>
                  <a:pt x="9" y="10"/>
                  <a:pt x="10" y="9"/>
                  <a:pt x="10" y="8"/>
                </a:cubicBezTo>
                <a:cubicBezTo>
                  <a:pt x="10" y="7"/>
                  <a:pt x="11" y="6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8" y="1"/>
                  <a:pt x="8" y="1"/>
                </a:cubicBezTo>
                <a:cubicBezTo>
                  <a:pt x="7" y="0"/>
                  <a:pt x="6" y="0"/>
                  <a:pt x="5" y="0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7" y="4"/>
                  <a:pt x="7" y="4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7" y="7"/>
                  <a:pt x="7" y="7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6" y="8"/>
                  <a:pt x="6" y="7"/>
                </a:cubicBezTo>
                <a:cubicBezTo>
                  <a:pt x="5" y="9"/>
                  <a:pt x="5" y="9"/>
                  <a:pt x="5" y="9"/>
                </a:cubicBezTo>
                <a:cubicBezTo>
                  <a:pt x="6" y="7"/>
                  <a:pt x="6" y="7"/>
                  <a:pt x="6" y="7"/>
                </a:cubicBezTo>
                <a:cubicBezTo>
                  <a:pt x="4" y="6"/>
                  <a:pt x="3" y="5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3"/>
                  <a:pt x="5" y="3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6" name="Freeform 105"/>
          <p:cNvSpPr>
            <a:spLocks/>
          </p:cNvSpPr>
          <p:nvPr/>
        </p:nvSpPr>
        <p:spPr bwMode="auto">
          <a:xfrm>
            <a:off x="4700252" y="3015717"/>
            <a:ext cx="8453" cy="5072"/>
          </a:xfrm>
          <a:custGeom>
            <a:avLst/>
            <a:gdLst>
              <a:gd name="T0" fmla="*/ 10 w 10"/>
              <a:gd name="T1" fmla="*/ 4 h 6"/>
              <a:gd name="T2" fmla="*/ 8 w 10"/>
              <a:gd name="T3" fmla="*/ 0 h 6"/>
              <a:gd name="T4" fmla="*/ 8 w 10"/>
              <a:gd name="T5" fmla="*/ 0 h 6"/>
              <a:gd name="T6" fmla="*/ 0 w 10"/>
              <a:gd name="T7" fmla="*/ 4 h 6"/>
              <a:gd name="T8" fmla="*/ 2 w 10"/>
              <a:gd name="T9" fmla="*/ 5 h 6"/>
              <a:gd name="T10" fmla="*/ 4 w 10"/>
              <a:gd name="T11" fmla="*/ 6 h 6"/>
              <a:gd name="T12" fmla="*/ 10 w 10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6">
                <a:moveTo>
                  <a:pt x="10" y="4"/>
                </a:moveTo>
                <a:cubicBezTo>
                  <a:pt x="9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2" y="5"/>
                </a:cubicBezTo>
                <a:cubicBezTo>
                  <a:pt x="4" y="6"/>
                  <a:pt x="4" y="6"/>
                  <a:pt x="4" y="6"/>
                </a:cubicBezTo>
                <a:lnTo>
                  <a:pt x="10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7" name="Freeform 106"/>
          <p:cNvSpPr>
            <a:spLocks/>
          </p:cNvSpPr>
          <p:nvPr/>
        </p:nvSpPr>
        <p:spPr bwMode="auto">
          <a:xfrm>
            <a:off x="4697998" y="3014590"/>
            <a:ext cx="11271" cy="7890"/>
          </a:xfrm>
          <a:custGeom>
            <a:avLst/>
            <a:gdLst>
              <a:gd name="T0" fmla="*/ 13 w 14"/>
              <a:gd name="T1" fmla="*/ 6 h 10"/>
              <a:gd name="T2" fmla="*/ 14 w 14"/>
              <a:gd name="T3" fmla="*/ 5 h 10"/>
              <a:gd name="T4" fmla="*/ 13 w 14"/>
              <a:gd name="T5" fmla="*/ 2 h 10"/>
              <a:gd name="T6" fmla="*/ 13 w 14"/>
              <a:gd name="T7" fmla="*/ 2 h 10"/>
              <a:gd name="T8" fmla="*/ 13 w 14"/>
              <a:gd name="T9" fmla="*/ 2 h 10"/>
              <a:gd name="T10" fmla="*/ 13 w 14"/>
              <a:gd name="T11" fmla="*/ 1 h 10"/>
              <a:gd name="T12" fmla="*/ 13 w 14"/>
              <a:gd name="T13" fmla="*/ 1 h 10"/>
              <a:gd name="T14" fmla="*/ 13 w 14"/>
              <a:gd name="T15" fmla="*/ 1 h 10"/>
              <a:gd name="T16" fmla="*/ 13 w 14"/>
              <a:gd name="T17" fmla="*/ 1 h 10"/>
              <a:gd name="T18" fmla="*/ 12 w 14"/>
              <a:gd name="T19" fmla="*/ 1 h 10"/>
              <a:gd name="T20" fmla="*/ 12 w 14"/>
              <a:gd name="T21" fmla="*/ 0 h 10"/>
              <a:gd name="T22" fmla="*/ 11 w 14"/>
              <a:gd name="T23" fmla="*/ 0 h 10"/>
              <a:gd name="T24" fmla="*/ 2 w 14"/>
              <a:gd name="T25" fmla="*/ 4 h 10"/>
              <a:gd name="T26" fmla="*/ 0 w 14"/>
              <a:gd name="T27" fmla="*/ 5 h 10"/>
              <a:gd name="T28" fmla="*/ 2 w 14"/>
              <a:gd name="T29" fmla="*/ 7 h 10"/>
              <a:gd name="T30" fmla="*/ 4 w 14"/>
              <a:gd name="T31" fmla="*/ 8 h 10"/>
              <a:gd name="T32" fmla="*/ 6 w 14"/>
              <a:gd name="T33" fmla="*/ 9 h 10"/>
              <a:gd name="T34" fmla="*/ 6 w 14"/>
              <a:gd name="T35" fmla="*/ 9 h 10"/>
              <a:gd name="T36" fmla="*/ 6 w 14"/>
              <a:gd name="T37" fmla="*/ 9 h 10"/>
              <a:gd name="T38" fmla="*/ 6 w 14"/>
              <a:gd name="T39" fmla="*/ 9 h 10"/>
              <a:gd name="T40" fmla="*/ 6 w 14"/>
              <a:gd name="T41" fmla="*/ 9 h 10"/>
              <a:gd name="T42" fmla="*/ 6 w 14"/>
              <a:gd name="T43" fmla="*/ 9 h 10"/>
              <a:gd name="T44" fmla="*/ 6 w 14"/>
              <a:gd name="T45" fmla="*/ 9 h 10"/>
              <a:gd name="T46" fmla="*/ 7 w 14"/>
              <a:gd name="T47" fmla="*/ 10 h 10"/>
              <a:gd name="T48" fmla="*/ 14 w 14"/>
              <a:gd name="T49" fmla="*/ 6 h 10"/>
              <a:gd name="T50" fmla="*/ 14 w 14"/>
              <a:gd name="T51" fmla="*/ 5 h 10"/>
              <a:gd name="T52" fmla="*/ 13 w 14"/>
              <a:gd name="T53" fmla="*/ 6 h 10"/>
              <a:gd name="T54" fmla="*/ 12 w 14"/>
              <a:gd name="T55" fmla="*/ 4 h 10"/>
              <a:gd name="T56" fmla="*/ 6 w 14"/>
              <a:gd name="T57" fmla="*/ 7 h 10"/>
              <a:gd name="T58" fmla="*/ 7 w 14"/>
              <a:gd name="T59" fmla="*/ 8 h 10"/>
              <a:gd name="T60" fmla="*/ 8 w 14"/>
              <a:gd name="T61" fmla="*/ 7 h 10"/>
              <a:gd name="T62" fmla="*/ 8 w 14"/>
              <a:gd name="T63" fmla="*/ 7 h 10"/>
              <a:gd name="T64" fmla="*/ 6 w 14"/>
              <a:gd name="T65" fmla="*/ 5 h 10"/>
              <a:gd name="T66" fmla="*/ 4 w 14"/>
              <a:gd name="T67" fmla="*/ 4 h 10"/>
              <a:gd name="T68" fmla="*/ 3 w 14"/>
              <a:gd name="T69" fmla="*/ 6 h 10"/>
              <a:gd name="T70" fmla="*/ 4 w 14"/>
              <a:gd name="T71" fmla="*/ 7 h 10"/>
              <a:gd name="T72" fmla="*/ 12 w 14"/>
              <a:gd name="T73" fmla="*/ 3 h 10"/>
              <a:gd name="T74" fmla="*/ 11 w 14"/>
              <a:gd name="T75" fmla="*/ 2 h 10"/>
              <a:gd name="T76" fmla="*/ 10 w 14"/>
              <a:gd name="T77" fmla="*/ 2 h 10"/>
              <a:gd name="T78" fmla="*/ 11 w 14"/>
              <a:gd name="T79" fmla="*/ 2 h 10"/>
              <a:gd name="T80" fmla="*/ 10 w 14"/>
              <a:gd name="T81" fmla="*/ 2 h 10"/>
              <a:gd name="T82" fmla="*/ 10 w 14"/>
              <a:gd name="T83" fmla="*/ 2 h 10"/>
              <a:gd name="T84" fmla="*/ 11 w 14"/>
              <a:gd name="T85" fmla="*/ 2 h 10"/>
              <a:gd name="T86" fmla="*/ 10 w 14"/>
              <a:gd name="T87" fmla="*/ 2 h 10"/>
              <a:gd name="T88" fmla="*/ 11 w 14"/>
              <a:gd name="T89" fmla="*/ 2 h 10"/>
              <a:gd name="T90" fmla="*/ 10 w 14"/>
              <a:gd name="T91" fmla="*/ 2 h 10"/>
              <a:gd name="T92" fmla="*/ 10 w 14"/>
              <a:gd name="T93" fmla="*/ 2 h 10"/>
              <a:gd name="T94" fmla="*/ 11 w 14"/>
              <a:gd name="T95" fmla="*/ 2 h 10"/>
              <a:gd name="T96" fmla="*/ 10 w 14"/>
              <a:gd name="T97" fmla="*/ 2 h 10"/>
              <a:gd name="T98" fmla="*/ 10 w 14"/>
              <a:gd name="T99" fmla="*/ 3 h 10"/>
              <a:gd name="T100" fmla="*/ 10 w 14"/>
              <a:gd name="T101" fmla="*/ 3 h 10"/>
              <a:gd name="T102" fmla="*/ 11 w 14"/>
              <a:gd name="T103" fmla="*/ 6 h 10"/>
              <a:gd name="T104" fmla="*/ 13 w 14"/>
              <a:gd name="T105" fmla="*/ 6 h 10"/>
              <a:gd name="T106" fmla="*/ 12 w 14"/>
              <a:gd name="T107" fmla="*/ 4 h 10"/>
              <a:gd name="T108" fmla="*/ 13 w 14"/>
              <a:gd name="T10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" h="10">
                <a:moveTo>
                  <a:pt x="13" y="6"/>
                </a:moveTo>
                <a:cubicBezTo>
                  <a:pt x="14" y="5"/>
                  <a:pt x="14" y="5"/>
                  <a:pt x="14" y="5"/>
                </a:cubicBezTo>
                <a:cubicBezTo>
                  <a:pt x="13" y="3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2" y="4"/>
                  <a:pt x="2" y="4"/>
                  <a:pt x="2" y="4"/>
                </a:cubicBezTo>
                <a:cubicBezTo>
                  <a:pt x="0" y="5"/>
                  <a:pt x="0" y="5"/>
                  <a:pt x="0" y="5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4" y="8"/>
                  <a:pt x="4" y="8"/>
                </a:cubicBezTo>
                <a:cubicBezTo>
                  <a:pt x="5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4"/>
                  <a:pt x="12" y="4"/>
                  <a:pt x="12" y="4"/>
                </a:cubicBez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7" y="7"/>
                  <a:pt x="6" y="5"/>
                </a:cubicBezTo>
                <a:cubicBezTo>
                  <a:pt x="5" y="5"/>
                  <a:pt x="5" y="5"/>
                  <a:pt x="4" y="4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12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4"/>
                  <a:pt x="11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4"/>
                  <a:pt x="12" y="4"/>
                  <a:pt x="12" y="4"/>
                </a:cubicBezTo>
                <a:lnTo>
                  <a:pt x="13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8" name="Freeform 107"/>
          <p:cNvSpPr>
            <a:spLocks/>
          </p:cNvSpPr>
          <p:nvPr/>
        </p:nvSpPr>
        <p:spPr bwMode="auto">
          <a:xfrm>
            <a:off x="4699688" y="3036005"/>
            <a:ext cx="3381" cy="4508"/>
          </a:xfrm>
          <a:custGeom>
            <a:avLst/>
            <a:gdLst>
              <a:gd name="T0" fmla="*/ 0 w 4"/>
              <a:gd name="T1" fmla="*/ 3 h 6"/>
              <a:gd name="T2" fmla="*/ 0 w 4"/>
              <a:gd name="T3" fmla="*/ 6 h 6"/>
              <a:gd name="T4" fmla="*/ 2 w 4"/>
              <a:gd name="T5" fmla="*/ 5 h 6"/>
              <a:gd name="T6" fmla="*/ 4 w 4"/>
              <a:gd name="T7" fmla="*/ 4 h 6"/>
              <a:gd name="T8" fmla="*/ 0 w 4"/>
              <a:gd name="T9" fmla="*/ 0 h 6"/>
              <a:gd name="T10" fmla="*/ 0 w 4"/>
              <a:gd name="T1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0" y="3"/>
                </a:moveTo>
                <a:cubicBezTo>
                  <a:pt x="0" y="6"/>
                  <a:pt x="0" y="6"/>
                  <a:pt x="0" y="6"/>
                </a:cubicBezTo>
                <a:cubicBezTo>
                  <a:pt x="1" y="5"/>
                  <a:pt x="2" y="5"/>
                  <a:pt x="2" y="5"/>
                </a:cubicBezTo>
                <a:cubicBezTo>
                  <a:pt x="4" y="4"/>
                  <a:pt x="4" y="4"/>
                  <a:pt x="4" y="4"/>
                </a:cubicBezTo>
                <a:cubicBezTo>
                  <a:pt x="0" y="0"/>
                  <a:pt x="0" y="0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99" name="Freeform 108"/>
          <p:cNvSpPr>
            <a:spLocks/>
          </p:cNvSpPr>
          <p:nvPr/>
        </p:nvSpPr>
        <p:spPr bwMode="auto">
          <a:xfrm>
            <a:off x="4697998" y="3033187"/>
            <a:ext cx="7326" cy="9017"/>
          </a:xfrm>
          <a:custGeom>
            <a:avLst/>
            <a:gdLst>
              <a:gd name="T0" fmla="*/ 2 w 9"/>
              <a:gd name="T1" fmla="*/ 6 h 11"/>
              <a:gd name="T2" fmla="*/ 0 w 9"/>
              <a:gd name="T3" fmla="*/ 6 h 11"/>
              <a:gd name="T4" fmla="*/ 0 w 9"/>
              <a:gd name="T5" fmla="*/ 9 h 11"/>
              <a:gd name="T6" fmla="*/ 0 w 9"/>
              <a:gd name="T7" fmla="*/ 11 h 11"/>
              <a:gd name="T8" fmla="*/ 2 w 9"/>
              <a:gd name="T9" fmla="*/ 10 h 11"/>
              <a:gd name="T10" fmla="*/ 5 w 9"/>
              <a:gd name="T11" fmla="*/ 9 h 11"/>
              <a:gd name="T12" fmla="*/ 6 w 9"/>
              <a:gd name="T13" fmla="*/ 9 h 11"/>
              <a:gd name="T14" fmla="*/ 6 w 9"/>
              <a:gd name="T15" fmla="*/ 9 h 11"/>
              <a:gd name="T16" fmla="*/ 6 w 9"/>
              <a:gd name="T17" fmla="*/ 9 h 11"/>
              <a:gd name="T18" fmla="*/ 6 w 9"/>
              <a:gd name="T19" fmla="*/ 8 h 11"/>
              <a:gd name="T20" fmla="*/ 6 w 9"/>
              <a:gd name="T21" fmla="*/ 9 h 11"/>
              <a:gd name="T22" fmla="*/ 6 w 9"/>
              <a:gd name="T23" fmla="*/ 9 h 11"/>
              <a:gd name="T24" fmla="*/ 6 w 9"/>
              <a:gd name="T25" fmla="*/ 8 h 11"/>
              <a:gd name="T26" fmla="*/ 6 w 9"/>
              <a:gd name="T27" fmla="*/ 9 h 11"/>
              <a:gd name="T28" fmla="*/ 9 w 9"/>
              <a:gd name="T29" fmla="*/ 8 h 11"/>
              <a:gd name="T30" fmla="*/ 7 w 9"/>
              <a:gd name="T31" fmla="*/ 6 h 11"/>
              <a:gd name="T32" fmla="*/ 3 w 9"/>
              <a:gd name="T33" fmla="*/ 2 h 11"/>
              <a:gd name="T34" fmla="*/ 0 w 9"/>
              <a:gd name="T35" fmla="*/ 0 h 11"/>
              <a:gd name="T36" fmla="*/ 0 w 9"/>
              <a:gd name="T37" fmla="*/ 6 h 11"/>
              <a:gd name="T38" fmla="*/ 2 w 9"/>
              <a:gd name="T39" fmla="*/ 6 h 11"/>
              <a:gd name="T40" fmla="*/ 3 w 9"/>
              <a:gd name="T41" fmla="*/ 6 h 11"/>
              <a:gd name="T42" fmla="*/ 3 w 9"/>
              <a:gd name="T43" fmla="*/ 3 h 11"/>
              <a:gd name="T44" fmla="*/ 2 w 9"/>
              <a:gd name="T45" fmla="*/ 3 h 11"/>
              <a:gd name="T46" fmla="*/ 1 w 9"/>
              <a:gd name="T47" fmla="*/ 4 h 11"/>
              <a:gd name="T48" fmla="*/ 5 w 9"/>
              <a:gd name="T49" fmla="*/ 8 h 11"/>
              <a:gd name="T50" fmla="*/ 6 w 9"/>
              <a:gd name="T51" fmla="*/ 7 h 11"/>
              <a:gd name="T52" fmla="*/ 5 w 9"/>
              <a:gd name="T53" fmla="*/ 6 h 11"/>
              <a:gd name="T54" fmla="*/ 4 w 9"/>
              <a:gd name="T55" fmla="*/ 6 h 11"/>
              <a:gd name="T56" fmla="*/ 1 w 9"/>
              <a:gd name="T57" fmla="*/ 7 h 11"/>
              <a:gd name="T58" fmla="*/ 2 w 9"/>
              <a:gd name="T59" fmla="*/ 9 h 11"/>
              <a:gd name="T60" fmla="*/ 3 w 9"/>
              <a:gd name="T61" fmla="*/ 9 h 11"/>
              <a:gd name="T62" fmla="*/ 3 w 9"/>
              <a:gd name="T63" fmla="*/ 6 h 11"/>
              <a:gd name="T64" fmla="*/ 2 w 9"/>
              <a:gd name="T6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" h="11">
                <a:moveTo>
                  <a:pt x="2" y="6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4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9" y="8"/>
                  <a:pt x="9" y="8"/>
                  <a:pt x="9" y="8"/>
                </a:cubicBezTo>
                <a:cubicBezTo>
                  <a:pt x="7" y="6"/>
                  <a:pt x="7" y="6"/>
                  <a:pt x="7" y="6"/>
                </a:cubicBezTo>
                <a:cubicBezTo>
                  <a:pt x="3" y="2"/>
                  <a:pt x="3" y="2"/>
                  <a:pt x="3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3" y="6"/>
                  <a:pt x="2" y="7"/>
                  <a:pt x="1" y="7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6"/>
                  <a:pt x="3" y="6"/>
                  <a:pt x="3" y="6"/>
                </a:cubicBezTo>
                <a:lnTo>
                  <a:pt x="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0" name="Freeform 109"/>
          <p:cNvSpPr>
            <a:spLocks/>
          </p:cNvSpPr>
          <p:nvPr/>
        </p:nvSpPr>
        <p:spPr bwMode="auto">
          <a:xfrm>
            <a:off x="4679964" y="2958800"/>
            <a:ext cx="7326" cy="13525"/>
          </a:xfrm>
          <a:custGeom>
            <a:avLst/>
            <a:gdLst>
              <a:gd name="T0" fmla="*/ 9 w 9"/>
              <a:gd name="T1" fmla="*/ 11 h 17"/>
              <a:gd name="T2" fmla="*/ 6 w 9"/>
              <a:gd name="T3" fmla="*/ 11 h 17"/>
              <a:gd name="T4" fmla="*/ 5 w 9"/>
              <a:gd name="T5" fmla="*/ 5 h 17"/>
              <a:gd name="T6" fmla="*/ 2 w 9"/>
              <a:gd name="T7" fmla="*/ 0 h 17"/>
              <a:gd name="T8" fmla="*/ 0 w 9"/>
              <a:gd name="T9" fmla="*/ 0 h 17"/>
              <a:gd name="T10" fmla="*/ 2 w 9"/>
              <a:gd name="T11" fmla="*/ 8 h 17"/>
              <a:gd name="T12" fmla="*/ 2 w 9"/>
              <a:gd name="T13" fmla="*/ 8 h 17"/>
              <a:gd name="T14" fmla="*/ 4 w 9"/>
              <a:gd name="T15" fmla="*/ 11 h 17"/>
              <a:gd name="T16" fmla="*/ 9 w 9"/>
              <a:gd name="T17" fmla="*/ 17 h 17"/>
              <a:gd name="T18" fmla="*/ 9 w 9"/>
              <a:gd name="T19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17">
                <a:moveTo>
                  <a:pt x="9" y="11"/>
                </a:moveTo>
                <a:cubicBezTo>
                  <a:pt x="6" y="11"/>
                  <a:pt x="6" y="11"/>
                  <a:pt x="6" y="11"/>
                </a:cubicBezTo>
                <a:cubicBezTo>
                  <a:pt x="5" y="5"/>
                  <a:pt x="5" y="5"/>
                  <a:pt x="5" y="5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10"/>
                  <a:pt x="4" y="11"/>
                </a:cubicBezTo>
                <a:cubicBezTo>
                  <a:pt x="9" y="17"/>
                  <a:pt x="9" y="17"/>
                  <a:pt x="9" y="17"/>
                </a:cubicBezTo>
                <a:lnTo>
                  <a:pt x="9" y="1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1" name="Freeform 110"/>
          <p:cNvSpPr>
            <a:spLocks/>
          </p:cNvSpPr>
          <p:nvPr/>
        </p:nvSpPr>
        <p:spPr bwMode="auto">
          <a:xfrm>
            <a:off x="4678837" y="2957109"/>
            <a:ext cx="9017" cy="19160"/>
          </a:xfrm>
          <a:custGeom>
            <a:avLst/>
            <a:gdLst>
              <a:gd name="T0" fmla="*/ 10 w 11"/>
              <a:gd name="T1" fmla="*/ 11 h 24"/>
              <a:gd name="T2" fmla="*/ 7 w 11"/>
              <a:gd name="T3" fmla="*/ 13 h 24"/>
              <a:gd name="T4" fmla="*/ 7 w 11"/>
              <a:gd name="T5" fmla="*/ 7 h 24"/>
              <a:gd name="T6" fmla="*/ 7 w 11"/>
              <a:gd name="T7" fmla="*/ 7 h 24"/>
              <a:gd name="T8" fmla="*/ 4 w 11"/>
              <a:gd name="T9" fmla="*/ 0 h 24"/>
              <a:gd name="T10" fmla="*/ 1 w 11"/>
              <a:gd name="T11" fmla="*/ 0 h 24"/>
              <a:gd name="T12" fmla="*/ 0 w 11"/>
              <a:gd name="T13" fmla="*/ 2 h 24"/>
              <a:gd name="T14" fmla="*/ 1 w 11"/>
              <a:gd name="T15" fmla="*/ 10 h 24"/>
              <a:gd name="T16" fmla="*/ 1 w 11"/>
              <a:gd name="T17" fmla="*/ 11 h 24"/>
              <a:gd name="T18" fmla="*/ 4 w 11"/>
              <a:gd name="T19" fmla="*/ 14 h 24"/>
              <a:gd name="T20" fmla="*/ 8 w 11"/>
              <a:gd name="T21" fmla="*/ 20 h 24"/>
              <a:gd name="T22" fmla="*/ 8 w 11"/>
              <a:gd name="T23" fmla="*/ 20 h 24"/>
              <a:gd name="T24" fmla="*/ 8 w 11"/>
              <a:gd name="T25" fmla="*/ 20 h 24"/>
              <a:gd name="T26" fmla="*/ 8 w 11"/>
              <a:gd name="T27" fmla="*/ 20 h 24"/>
              <a:gd name="T28" fmla="*/ 11 w 11"/>
              <a:gd name="T29" fmla="*/ 11 h 24"/>
              <a:gd name="T30" fmla="*/ 10 w 11"/>
              <a:gd name="T31" fmla="*/ 13 h 24"/>
              <a:gd name="T32" fmla="*/ 8 w 11"/>
              <a:gd name="T33" fmla="*/ 19 h 24"/>
              <a:gd name="T34" fmla="*/ 11 w 11"/>
              <a:gd name="T35" fmla="*/ 19 h 24"/>
              <a:gd name="T36" fmla="*/ 11 w 11"/>
              <a:gd name="T37" fmla="*/ 19 h 24"/>
              <a:gd name="T38" fmla="*/ 10 w 11"/>
              <a:gd name="T39" fmla="*/ 19 h 24"/>
              <a:gd name="T40" fmla="*/ 11 w 11"/>
              <a:gd name="T41" fmla="*/ 18 h 24"/>
              <a:gd name="T42" fmla="*/ 4 w 11"/>
              <a:gd name="T43" fmla="*/ 9 h 24"/>
              <a:gd name="T44" fmla="*/ 4 w 11"/>
              <a:gd name="T45" fmla="*/ 10 h 24"/>
              <a:gd name="T46" fmla="*/ 3 w 11"/>
              <a:gd name="T47" fmla="*/ 10 h 24"/>
              <a:gd name="T48" fmla="*/ 3 w 11"/>
              <a:gd name="T49" fmla="*/ 2 h 24"/>
              <a:gd name="T50" fmla="*/ 1 w 11"/>
              <a:gd name="T51" fmla="*/ 3 h 24"/>
              <a:gd name="T52" fmla="*/ 3 w 11"/>
              <a:gd name="T53" fmla="*/ 2 h 24"/>
              <a:gd name="T54" fmla="*/ 4 w 11"/>
              <a:gd name="T55" fmla="*/ 8 h 24"/>
              <a:gd name="T56" fmla="*/ 4 w 11"/>
              <a:gd name="T57" fmla="*/ 8 h 24"/>
              <a:gd name="T58" fmla="*/ 6 w 11"/>
              <a:gd name="T59" fmla="*/ 14 h 24"/>
              <a:gd name="T60" fmla="*/ 10 w 11"/>
              <a:gd name="T61" fmla="*/ 14 h 24"/>
              <a:gd name="T62" fmla="*/ 8 w 11"/>
              <a:gd name="T63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" h="24">
                <a:moveTo>
                  <a:pt x="10" y="13"/>
                </a:moveTo>
                <a:cubicBezTo>
                  <a:pt x="10" y="11"/>
                  <a:pt x="10" y="11"/>
                  <a:pt x="10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8"/>
                  <a:pt x="1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4"/>
                </a:cubicBezTo>
                <a:cubicBezTo>
                  <a:pt x="6" y="17"/>
                  <a:pt x="7" y="19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9"/>
                  <a:pt x="8" y="19"/>
                  <a:pt x="8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7"/>
                  <a:pt x="6" y="12"/>
                </a:cubicBezTo>
                <a:cubicBezTo>
                  <a:pt x="6" y="11"/>
                  <a:pt x="5" y="10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7"/>
                  <a:pt x="3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4" y="8"/>
                </a:cubicBezTo>
                <a:cubicBezTo>
                  <a:pt x="6" y="7"/>
                  <a:pt x="6" y="7"/>
                  <a:pt x="6" y="7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5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3"/>
                  <a:pt x="8" y="13"/>
                  <a:pt x="8" y="13"/>
                </a:cubicBezTo>
                <a:lnTo>
                  <a:pt x="10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2" name="Freeform 111"/>
          <p:cNvSpPr>
            <a:spLocks/>
          </p:cNvSpPr>
          <p:nvPr/>
        </p:nvSpPr>
        <p:spPr bwMode="auto">
          <a:xfrm>
            <a:off x="4652350" y="2813407"/>
            <a:ext cx="2818" cy="7326"/>
          </a:xfrm>
          <a:custGeom>
            <a:avLst/>
            <a:gdLst>
              <a:gd name="T0" fmla="*/ 0 w 4"/>
              <a:gd name="T1" fmla="*/ 0 h 9"/>
              <a:gd name="T2" fmla="*/ 0 w 4"/>
              <a:gd name="T3" fmla="*/ 1 h 9"/>
              <a:gd name="T4" fmla="*/ 0 w 4"/>
              <a:gd name="T5" fmla="*/ 3 h 9"/>
              <a:gd name="T6" fmla="*/ 0 w 4"/>
              <a:gd name="T7" fmla="*/ 6 h 9"/>
              <a:gd name="T8" fmla="*/ 0 w 4"/>
              <a:gd name="T9" fmla="*/ 9 h 9"/>
              <a:gd name="T10" fmla="*/ 4 w 4"/>
              <a:gd name="T11" fmla="*/ 3 h 9"/>
              <a:gd name="T12" fmla="*/ 3 w 4"/>
              <a:gd name="T13" fmla="*/ 0 h 9"/>
              <a:gd name="T14" fmla="*/ 0 w 4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5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4" y="3"/>
                  <a:pt x="4" y="3"/>
                  <a:pt x="4" y="3"/>
                </a:cubicBezTo>
                <a:cubicBezTo>
                  <a:pt x="3" y="0"/>
                  <a:pt x="3" y="0"/>
                  <a:pt x="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3" name="Freeform 112"/>
          <p:cNvSpPr>
            <a:spLocks/>
          </p:cNvSpPr>
          <p:nvPr/>
        </p:nvSpPr>
        <p:spPr bwMode="auto">
          <a:xfrm>
            <a:off x="4651223" y="2812843"/>
            <a:ext cx="5635" cy="11271"/>
          </a:xfrm>
          <a:custGeom>
            <a:avLst/>
            <a:gdLst>
              <a:gd name="T0" fmla="*/ 1 w 7"/>
              <a:gd name="T1" fmla="*/ 1 h 14"/>
              <a:gd name="T2" fmla="*/ 0 w 7"/>
              <a:gd name="T3" fmla="*/ 1 h 14"/>
              <a:gd name="T4" fmla="*/ 0 w 7"/>
              <a:gd name="T5" fmla="*/ 2 h 14"/>
              <a:gd name="T6" fmla="*/ 0 w 7"/>
              <a:gd name="T7" fmla="*/ 4 h 14"/>
              <a:gd name="T8" fmla="*/ 0 w 7"/>
              <a:gd name="T9" fmla="*/ 7 h 14"/>
              <a:gd name="T10" fmla="*/ 0 w 7"/>
              <a:gd name="T11" fmla="*/ 10 h 14"/>
              <a:gd name="T12" fmla="*/ 0 w 7"/>
              <a:gd name="T13" fmla="*/ 14 h 14"/>
              <a:gd name="T14" fmla="*/ 3 w 7"/>
              <a:gd name="T15" fmla="*/ 10 h 14"/>
              <a:gd name="T16" fmla="*/ 7 w 7"/>
              <a:gd name="T17" fmla="*/ 5 h 14"/>
              <a:gd name="T18" fmla="*/ 7 w 7"/>
              <a:gd name="T19" fmla="*/ 4 h 14"/>
              <a:gd name="T20" fmla="*/ 7 w 7"/>
              <a:gd name="T21" fmla="*/ 4 h 14"/>
              <a:gd name="T22" fmla="*/ 5 w 7"/>
              <a:gd name="T23" fmla="*/ 1 h 14"/>
              <a:gd name="T24" fmla="*/ 5 w 7"/>
              <a:gd name="T25" fmla="*/ 0 h 14"/>
              <a:gd name="T26" fmla="*/ 1 w 7"/>
              <a:gd name="T27" fmla="*/ 0 h 14"/>
              <a:gd name="T28" fmla="*/ 0 w 7"/>
              <a:gd name="T29" fmla="*/ 0 h 14"/>
              <a:gd name="T30" fmla="*/ 0 w 7"/>
              <a:gd name="T31" fmla="*/ 1 h 14"/>
              <a:gd name="T32" fmla="*/ 1 w 7"/>
              <a:gd name="T33" fmla="*/ 1 h 14"/>
              <a:gd name="T34" fmla="*/ 1 w 7"/>
              <a:gd name="T35" fmla="*/ 3 h 14"/>
              <a:gd name="T36" fmla="*/ 4 w 7"/>
              <a:gd name="T37" fmla="*/ 3 h 14"/>
              <a:gd name="T38" fmla="*/ 4 w 7"/>
              <a:gd name="T39" fmla="*/ 1 h 14"/>
              <a:gd name="T40" fmla="*/ 3 w 7"/>
              <a:gd name="T41" fmla="*/ 2 h 14"/>
              <a:gd name="T42" fmla="*/ 4 w 7"/>
              <a:gd name="T43" fmla="*/ 5 h 14"/>
              <a:gd name="T44" fmla="*/ 5 w 7"/>
              <a:gd name="T45" fmla="*/ 4 h 14"/>
              <a:gd name="T46" fmla="*/ 4 w 7"/>
              <a:gd name="T47" fmla="*/ 3 h 14"/>
              <a:gd name="T48" fmla="*/ 0 w 7"/>
              <a:gd name="T49" fmla="*/ 9 h 14"/>
              <a:gd name="T50" fmla="*/ 1 w 7"/>
              <a:gd name="T51" fmla="*/ 10 h 14"/>
              <a:gd name="T52" fmla="*/ 3 w 7"/>
              <a:gd name="T53" fmla="*/ 10 h 14"/>
              <a:gd name="T54" fmla="*/ 3 w 7"/>
              <a:gd name="T55" fmla="*/ 7 h 14"/>
              <a:gd name="T56" fmla="*/ 3 w 7"/>
              <a:gd name="T57" fmla="*/ 4 h 14"/>
              <a:gd name="T58" fmla="*/ 3 w 7"/>
              <a:gd name="T59" fmla="*/ 2 h 14"/>
              <a:gd name="T60" fmla="*/ 3 w 7"/>
              <a:gd name="T61" fmla="*/ 1 h 14"/>
              <a:gd name="T62" fmla="*/ 1 w 7"/>
              <a:gd name="T63" fmla="*/ 1 h 14"/>
              <a:gd name="T64" fmla="*/ 1 w 7"/>
              <a:gd name="T65" fmla="*/ 3 h 14"/>
              <a:gd name="T66" fmla="*/ 1 w 7"/>
              <a:gd name="T67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" h="14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0"/>
                  <a:pt x="3" y="10"/>
                  <a:pt x="3" y="10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3"/>
                  <a:pt x="1" y="3"/>
                  <a:pt x="1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4" y="5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0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7"/>
                </a:cubicBezTo>
                <a:cubicBezTo>
                  <a:pt x="3" y="6"/>
                  <a:pt x="3" y="5"/>
                  <a:pt x="3" y="4"/>
                </a:cubicBezTo>
                <a:cubicBezTo>
                  <a:pt x="3" y="4"/>
                  <a:pt x="3" y="4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3"/>
                  <a:pt x="1" y="3"/>
                  <a:pt x="1" y="3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4" name="Freeform 113"/>
          <p:cNvSpPr>
            <a:spLocks/>
          </p:cNvSpPr>
          <p:nvPr/>
        </p:nvSpPr>
        <p:spPr bwMode="auto">
          <a:xfrm>
            <a:off x="4738010" y="2724931"/>
            <a:ext cx="2818" cy="7890"/>
          </a:xfrm>
          <a:custGeom>
            <a:avLst/>
            <a:gdLst>
              <a:gd name="T0" fmla="*/ 0 w 4"/>
              <a:gd name="T1" fmla="*/ 6 h 10"/>
              <a:gd name="T2" fmla="*/ 0 w 4"/>
              <a:gd name="T3" fmla="*/ 10 h 10"/>
              <a:gd name="T4" fmla="*/ 4 w 4"/>
              <a:gd name="T5" fmla="*/ 8 h 10"/>
              <a:gd name="T6" fmla="*/ 3 w 4"/>
              <a:gd name="T7" fmla="*/ 0 h 10"/>
              <a:gd name="T8" fmla="*/ 0 w 4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0">
                <a:moveTo>
                  <a:pt x="0" y="6"/>
                </a:moveTo>
                <a:cubicBezTo>
                  <a:pt x="0" y="10"/>
                  <a:pt x="0" y="10"/>
                  <a:pt x="0" y="10"/>
                </a:cubicBezTo>
                <a:cubicBezTo>
                  <a:pt x="4" y="8"/>
                  <a:pt x="4" y="8"/>
                  <a:pt x="4" y="8"/>
                </a:cubicBezTo>
                <a:cubicBezTo>
                  <a:pt x="3" y="0"/>
                  <a:pt x="3" y="0"/>
                  <a:pt x="3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5" name="Freeform 114"/>
          <p:cNvSpPr>
            <a:spLocks/>
          </p:cNvSpPr>
          <p:nvPr/>
        </p:nvSpPr>
        <p:spPr bwMode="auto">
          <a:xfrm>
            <a:off x="4736883" y="2721550"/>
            <a:ext cx="5635" cy="12961"/>
          </a:xfrm>
          <a:custGeom>
            <a:avLst/>
            <a:gdLst>
              <a:gd name="T0" fmla="*/ 1 w 7"/>
              <a:gd name="T1" fmla="*/ 10 h 16"/>
              <a:gd name="T2" fmla="*/ 0 w 7"/>
              <a:gd name="T3" fmla="*/ 10 h 16"/>
              <a:gd name="T4" fmla="*/ 0 w 7"/>
              <a:gd name="T5" fmla="*/ 14 h 16"/>
              <a:gd name="T6" fmla="*/ 0 w 7"/>
              <a:gd name="T7" fmla="*/ 16 h 16"/>
              <a:gd name="T8" fmla="*/ 2 w 7"/>
              <a:gd name="T9" fmla="*/ 15 h 16"/>
              <a:gd name="T10" fmla="*/ 6 w 7"/>
              <a:gd name="T11" fmla="*/ 14 h 16"/>
              <a:gd name="T12" fmla="*/ 7 w 7"/>
              <a:gd name="T13" fmla="*/ 13 h 16"/>
              <a:gd name="T14" fmla="*/ 7 w 7"/>
              <a:gd name="T15" fmla="*/ 12 h 16"/>
              <a:gd name="T16" fmla="*/ 6 w 7"/>
              <a:gd name="T17" fmla="*/ 4 h 16"/>
              <a:gd name="T18" fmla="*/ 5 w 7"/>
              <a:gd name="T19" fmla="*/ 0 h 16"/>
              <a:gd name="T20" fmla="*/ 0 w 7"/>
              <a:gd name="T21" fmla="*/ 9 h 16"/>
              <a:gd name="T22" fmla="*/ 0 w 7"/>
              <a:gd name="T23" fmla="*/ 10 h 16"/>
              <a:gd name="T24" fmla="*/ 1 w 7"/>
              <a:gd name="T25" fmla="*/ 10 h 16"/>
              <a:gd name="T26" fmla="*/ 3 w 7"/>
              <a:gd name="T27" fmla="*/ 10 h 16"/>
              <a:gd name="T28" fmla="*/ 5 w 7"/>
              <a:gd name="T29" fmla="*/ 5 h 16"/>
              <a:gd name="T30" fmla="*/ 4 w 7"/>
              <a:gd name="T31" fmla="*/ 4 h 16"/>
              <a:gd name="T32" fmla="*/ 3 w 7"/>
              <a:gd name="T33" fmla="*/ 5 h 16"/>
              <a:gd name="T34" fmla="*/ 4 w 7"/>
              <a:gd name="T35" fmla="*/ 13 h 16"/>
              <a:gd name="T36" fmla="*/ 5 w 7"/>
              <a:gd name="T37" fmla="*/ 12 h 16"/>
              <a:gd name="T38" fmla="*/ 5 w 7"/>
              <a:gd name="T39" fmla="*/ 11 h 16"/>
              <a:gd name="T40" fmla="*/ 1 w 7"/>
              <a:gd name="T41" fmla="*/ 12 h 16"/>
              <a:gd name="T42" fmla="*/ 1 w 7"/>
              <a:gd name="T43" fmla="*/ 14 h 16"/>
              <a:gd name="T44" fmla="*/ 3 w 7"/>
              <a:gd name="T45" fmla="*/ 14 h 16"/>
              <a:gd name="T46" fmla="*/ 3 w 7"/>
              <a:gd name="T47" fmla="*/ 10 h 16"/>
              <a:gd name="T48" fmla="*/ 1 w 7"/>
              <a:gd name="T49" fmla="*/ 10 h 16"/>
              <a:gd name="T50" fmla="*/ 3 w 7"/>
              <a:gd name="T51" fmla="*/ 10 h 16"/>
              <a:gd name="T52" fmla="*/ 1 w 7"/>
              <a:gd name="T53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16">
                <a:moveTo>
                  <a:pt x="1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4"/>
                  <a:pt x="6" y="4"/>
                  <a:pt x="6" y="4"/>
                </a:cubicBezTo>
                <a:cubicBezTo>
                  <a:pt x="5" y="0"/>
                  <a:pt x="5" y="0"/>
                  <a:pt x="5" y="0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13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1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3" y="10"/>
                  <a:pt x="3" y="10"/>
                </a:cubicBezTo>
                <a:lnTo>
                  <a:pt x="1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6" name="Freeform 115"/>
          <p:cNvSpPr>
            <a:spLocks/>
          </p:cNvSpPr>
          <p:nvPr/>
        </p:nvSpPr>
        <p:spPr bwMode="auto">
          <a:xfrm>
            <a:off x="4730120" y="3127861"/>
            <a:ext cx="4508" cy="2818"/>
          </a:xfrm>
          <a:custGeom>
            <a:avLst/>
            <a:gdLst>
              <a:gd name="T0" fmla="*/ 0 w 6"/>
              <a:gd name="T1" fmla="*/ 4 h 4"/>
              <a:gd name="T2" fmla="*/ 5 w 6"/>
              <a:gd name="T3" fmla="*/ 4 h 4"/>
              <a:gd name="T4" fmla="*/ 6 w 6"/>
              <a:gd name="T5" fmla="*/ 0 h 4"/>
              <a:gd name="T6" fmla="*/ 2 w 6"/>
              <a:gd name="T7" fmla="*/ 0 h 4"/>
              <a:gd name="T8" fmla="*/ 0 w 6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0" y="4"/>
                </a:moveTo>
                <a:cubicBezTo>
                  <a:pt x="5" y="4"/>
                  <a:pt x="5" y="4"/>
                  <a:pt x="5" y="4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0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7" name="Freeform 116"/>
          <p:cNvSpPr>
            <a:spLocks/>
          </p:cNvSpPr>
          <p:nvPr/>
        </p:nvSpPr>
        <p:spPr bwMode="auto">
          <a:xfrm>
            <a:off x="4727302" y="3126734"/>
            <a:ext cx="9017" cy="5635"/>
          </a:xfrm>
          <a:custGeom>
            <a:avLst/>
            <a:gdLst>
              <a:gd name="T0" fmla="*/ 3 w 11"/>
              <a:gd name="T1" fmla="*/ 5 h 7"/>
              <a:gd name="T2" fmla="*/ 3 w 11"/>
              <a:gd name="T3" fmla="*/ 7 h 7"/>
              <a:gd name="T4" fmla="*/ 8 w 11"/>
              <a:gd name="T5" fmla="*/ 7 h 7"/>
              <a:gd name="T6" fmla="*/ 9 w 11"/>
              <a:gd name="T7" fmla="*/ 7 h 7"/>
              <a:gd name="T8" fmla="*/ 9 w 11"/>
              <a:gd name="T9" fmla="*/ 6 h 7"/>
              <a:gd name="T10" fmla="*/ 11 w 11"/>
              <a:gd name="T11" fmla="*/ 2 h 7"/>
              <a:gd name="T12" fmla="*/ 11 w 11"/>
              <a:gd name="T13" fmla="*/ 0 h 7"/>
              <a:gd name="T14" fmla="*/ 9 w 11"/>
              <a:gd name="T15" fmla="*/ 0 h 7"/>
              <a:gd name="T16" fmla="*/ 5 w 11"/>
              <a:gd name="T17" fmla="*/ 0 h 7"/>
              <a:gd name="T18" fmla="*/ 4 w 11"/>
              <a:gd name="T19" fmla="*/ 0 h 7"/>
              <a:gd name="T20" fmla="*/ 0 w 11"/>
              <a:gd name="T21" fmla="*/ 7 h 7"/>
              <a:gd name="T22" fmla="*/ 3 w 11"/>
              <a:gd name="T23" fmla="*/ 7 h 7"/>
              <a:gd name="T24" fmla="*/ 3 w 11"/>
              <a:gd name="T25" fmla="*/ 5 h 7"/>
              <a:gd name="T26" fmla="*/ 4 w 11"/>
              <a:gd name="T27" fmla="*/ 6 h 7"/>
              <a:gd name="T28" fmla="*/ 7 w 11"/>
              <a:gd name="T29" fmla="*/ 2 h 7"/>
              <a:gd name="T30" fmla="*/ 5 w 11"/>
              <a:gd name="T31" fmla="*/ 1 h 7"/>
              <a:gd name="T32" fmla="*/ 5 w 11"/>
              <a:gd name="T33" fmla="*/ 3 h 7"/>
              <a:gd name="T34" fmla="*/ 6 w 11"/>
              <a:gd name="T35" fmla="*/ 3 h 7"/>
              <a:gd name="T36" fmla="*/ 9 w 11"/>
              <a:gd name="T37" fmla="*/ 3 h 7"/>
              <a:gd name="T38" fmla="*/ 9 w 11"/>
              <a:gd name="T39" fmla="*/ 1 h 7"/>
              <a:gd name="T40" fmla="*/ 8 w 11"/>
              <a:gd name="T41" fmla="*/ 1 h 7"/>
              <a:gd name="T42" fmla="*/ 7 w 11"/>
              <a:gd name="T43" fmla="*/ 5 h 7"/>
              <a:gd name="T44" fmla="*/ 8 w 11"/>
              <a:gd name="T45" fmla="*/ 5 h 7"/>
              <a:gd name="T46" fmla="*/ 8 w 11"/>
              <a:gd name="T47" fmla="*/ 4 h 7"/>
              <a:gd name="T48" fmla="*/ 3 w 11"/>
              <a:gd name="T49" fmla="*/ 4 h 7"/>
              <a:gd name="T50" fmla="*/ 3 w 11"/>
              <a:gd name="T51" fmla="*/ 5 h 7"/>
              <a:gd name="T52" fmla="*/ 4 w 11"/>
              <a:gd name="T53" fmla="*/ 6 h 7"/>
              <a:gd name="T54" fmla="*/ 3 w 11"/>
              <a:gd name="T5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7">
                <a:moveTo>
                  <a:pt x="3" y="5"/>
                </a:moveTo>
                <a:cubicBezTo>
                  <a:pt x="3" y="7"/>
                  <a:pt x="3" y="7"/>
                  <a:pt x="3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7" y="2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7" y="3"/>
                  <a:pt x="9" y="3"/>
                </a:cubicBezTo>
                <a:cubicBezTo>
                  <a:pt x="9" y="1"/>
                  <a:pt x="9" y="1"/>
                  <a:pt x="9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lnTo>
                  <a:pt x="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8" name="Freeform 117"/>
          <p:cNvSpPr>
            <a:spLocks/>
          </p:cNvSpPr>
          <p:nvPr/>
        </p:nvSpPr>
        <p:spPr bwMode="auto">
          <a:xfrm>
            <a:off x="4722794" y="3126734"/>
            <a:ext cx="7326" cy="11271"/>
          </a:xfrm>
          <a:custGeom>
            <a:avLst/>
            <a:gdLst>
              <a:gd name="T0" fmla="*/ 2 w 9"/>
              <a:gd name="T1" fmla="*/ 1 h 14"/>
              <a:gd name="T2" fmla="*/ 0 w 9"/>
              <a:gd name="T3" fmla="*/ 11 h 14"/>
              <a:gd name="T4" fmla="*/ 3 w 9"/>
              <a:gd name="T5" fmla="*/ 14 h 14"/>
              <a:gd name="T6" fmla="*/ 9 w 9"/>
              <a:gd name="T7" fmla="*/ 0 h 14"/>
              <a:gd name="T8" fmla="*/ 2 w 9"/>
              <a:gd name="T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4">
                <a:moveTo>
                  <a:pt x="2" y="1"/>
                </a:moveTo>
                <a:cubicBezTo>
                  <a:pt x="0" y="11"/>
                  <a:pt x="0" y="11"/>
                  <a:pt x="0" y="11"/>
                </a:cubicBezTo>
                <a:cubicBezTo>
                  <a:pt x="3" y="14"/>
                  <a:pt x="3" y="14"/>
                  <a:pt x="3" y="14"/>
                </a:cubicBezTo>
                <a:cubicBezTo>
                  <a:pt x="9" y="0"/>
                  <a:pt x="9" y="0"/>
                  <a:pt x="9" y="0"/>
                </a:cubicBezTo>
                <a:lnTo>
                  <a:pt x="2" y="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09" name="Freeform 118"/>
          <p:cNvSpPr>
            <a:spLocks/>
          </p:cNvSpPr>
          <p:nvPr/>
        </p:nvSpPr>
        <p:spPr bwMode="auto">
          <a:xfrm>
            <a:off x="4721667" y="3125607"/>
            <a:ext cx="9580" cy="14088"/>
          </a:xfrm>
          <a:custGeom>
            <a:avLst/>
            <a:gdLst>
              <a:gd name="T0" fmla="*/ 3 w 12"/>
              <a:gd name="T1" fmla="*/ 3 h 18"/>
              <a:gd name="T2" fmla="*/ 1 w 12"/>
              <a:gd name="T3" fmla="*/ 3 h 18"/>
              <a:gd name="T4" fmla="*/ 0 w 12"/>
              <a:gd name="T5" fmla="*/ 13 h 18"/>
              <a:gd name="T6" fmla="*/ 0 w 12"/>
              <a:gd name="T7" fmla="*/ 13 h 18"/>
              <a:gd name="T8" fmla="*/ 0 w 12"/>
              <a:gd name="T9" fmla="*/ 14 h 18"/>
              <a:gd name="T10" fmla="*/ 3 w 12"/>
              <a:gd name="T11" fmla="*/ 17 h 18"/>
              <a:gd name="T12" fmla="*/ 5 w 12"/>
              <a:gd name="T13" fmla="*/ 18 h 18"/>
              <a:gd name="T14" fmla="*/ 6 w 12"/>
              <a:gd name="T15" fmla="*/ 16 h 18"/>
              <a:gd name="T16" fmla="*/ 11 w 12"/>
              <a:gd name="T17" fmla="*/ 3 h 18"/>
              <a:gd name="T18" fmla="*/ 12 w 12"/>
              <a:gd name="T19" fmla="*/ 0 h 18"/>
              <a:gd name="T20" fmla="*/ 1 w 12"/>
              <a:gd name="T21" fmla="*/ 2 h 18"/>
              <a:gd name="T22" fmla="*/ 1 w 12"/>
              <a:gd name="T23" fmla="*/ 3 h 18"/>
              <a:gd name="T24" fmla="*/ 3 w 12"/>
              <a:gd name="T25" fmla="*/ 3 h 18"/>
              <a:gd name="T26" fmla="*/ 3 w 12"/>
              <a:gd name="T27" fmla="*/ 5 h 18"/>
              <a:gd name="T28" fmla="*/ 10 w 12"/>
              <a:gd name="T29" fmla="*/ 3 h 18"/>
              <a:gd name="T30" fmla="*/ 10 w 12"/>
              <a:gd name="T31" fmla="*/ 2 h 18"/>
              <a:gd name="T32" fmla="*/ 8 w 12"/>
              <a:gd name="T33" fmla="*/ 1 h 18"/>
              <a:gd name="T34" fmla="*/ 3 w 12"/>
              <a:gd name="T35" fmla="*/ 15 h 18"/>
              <a:gd name="T36" fmla="*/ 4 w 12"/>
              <a:gd name="T37" fmla="*/ 16 h 18"/>
              <a:gd name="T38" fmla="*/ 5 w 12"/>
              <a:gd name="T39" fmla="*/ 14 h 18"/>
              <a:gd name="T40" fmla="*/ 3 w 12"/>
              <a:gd name="T41" fmla="*/ 12 h 18"/>
              <a:gd name="T42" fmla="*/ 1 w 12"/>
              <a:gd name="T43" fmla="*/ 13 h 18"/>
              <a:gd name="T44" fmla="*/ 3 w 12"/>
              <a:gd name="T45" fmla="*/ 13 h 18"/>
              <a:gd name="T46" fmla="*/ 4 w 12"/>
              <a:gd name="T47" fmla="*/ 4 h 18"/>
              <a:gd name="T48" fmla="*/ 3 w 12"/>
              <a:gd name="T49" fmla="*/ 3 h 18"/>
              <a:gd name="T50" fmla="*/ 3 w 12"/>
              <a:gd name="T51" fmla="*/ 5 h 18"/>
              <a:gd name="T52" fmla="*/ 3 w 12"/>
              <a:gd name="T5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" h="18">
                <a:moveTo>
                  <a:pt x="3" y="3"/>
                </a:moveTo>
                <a:cubicBezTo>
                  <a:pt x="1" y="3"/>
                  <a:pt x="1" y="3"/>
                  <a:pt x="1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7"/>
                  <a:pt x="3" y="17"/>
                  <a:pt x="3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6"/>
                  <a:pt x="6" y="16"/>
                  <a:pt x="6" y="1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0"/>
                  <a:pt x="12" y="0"/>
                  <a:pt x="12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3" y="15"/>
                </a:cubicBezTo>
                <a:cubicBezTo>
                  <a:pt x="4" y="16"/>
                  <a:pt x="4" y="16"/>
                  <a:pt x="4" y="16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4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lnTo>
                  <a:pt x="3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0" name="Freeform 119"/>
          <p:cNvSpPr>
            <a:spLocks/>
          </p:cNvSpPr>
          <p:nvPr/>
        </p:nvSpPr>
        <p:spPr bwMode="auto">
          <a:xfrm>
            <a:off x="4734065" y="2719860"/>
            <a:ext cx="6199" cy="9580"/>
          </a:xfrm>
          <a:custGeom>
            <a:avLst/>
            <a:gdLst>
              <a:gd name="T0" fmla="*/ 4 w 8"/>
              <a:gd name="T1" fmla="*/ 5 h 12"/>
              <a:gd name="T2" fmla="*/ 5 w 8"/>
              <a:gd name="T3" fmla="*/ 6 h 12"/>
              <a:gd name="T4" fmla="*/ 4 w 8"/>
              <a:gd name="T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12">
                <a:moveTo>
                  <a:pt x="4" y="5"/>
                </a:moveTo>
                <a:cubicBezTo>
                  <a:pt x="0" y="12"/>
                  <a:pt x="5" y="6"/>
                  <a:pt x="5" y="6"/>
                </a:cubicBezTo>
                <a:cubicBezTo>
                  <a:pt x="8" y="2"/>
                  <a:pt x="7" y="0"/>
                  <a:pt x="4" y="5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1" name="Freeform 120"/>
          <p:cNvSpPr>
            <a:spLocks/>
          </p:cNvSpPr>
          <p:nvPr/>
        </p:nvSpPr>
        <p:spPr bwMode="auto">
          <a:xfrm>
            <a:off x="4734628" y="2719860"/>
            <a:ext cx="5635" cy="7890"/>
          </a:xfrm>
          <a:custGeom>
            <a:avLst/>
            <a:gdLst>
              <a:gd name="T0" fmla="*/ 2 w 7"/>
              <a:gd name="T1" fmla="*/ 4 h 10"/>
              <a:gd name="T2" fmla="*/ 0 w 7"/>
              <a:gd name="T3" fmla="*/ 8 h 10"/>
              <a:gd name="T4" fmla="*/ 2 w 7"/>
              <a:gd name="T5" fmla="*/ 10 h 10"/>
              <a:gd name="T6" fmla="*/ 4 w 7"/>
              <a:gd name="T7" fmla="*/ 8 h 10"/>
              <a:gd name="T8" fmla="*/ 6 w 7"/>
              <a:gd name="T9" fmla="*/ 7 h 10"/>
              <a:gd name="T10" fmla="*/ 7 w 7"/>
              <a:gd name="T11" fmla="*/ 3 h 10"/>
              <a:gd name="T12" fmla="*/ 5 w 7"/>
              <a:gd name="T13" fmla="*/ 0 h 10"/>
              <a:gd name="T14" fmla="*/ 2 w 7"/>
              <a:gd name="T15" fmla="*/ 4 h 10"/>
              <a:gd name="T16" fmla="*/ 2 w 7"/>
              <a:gd name="T17" fmla="*/ 4 h 10"/>
              <a:gd name="T18" fmla="*/ 4 w 7"/>
              <a:gd name="T19" fmla="*/ 6 h 10"/>
              <a:gd name="T20" fmla="*/ 6 w 7"/>
              <a:gd name="T21" fmla="*/ 3 h 10"/>
              <a:gd name="T22" fmla="*/ 6 w 7"/>
              <a:gd name="T23" fmla="*/ 3 h 10"/>
              <a:gd name="T24" fmla="*/ 6 w 7"/>
              <a:gd name="T25" fmla="*/ 3 h 10"/>
              <a:gd name="T26" fmla="*/ 5 w 7"/>
              <a:gd name="T27" fmla="*/ 2 h 10"/>
              <a:gd name="T28" fmla="*/ 6 w 7"/>
              <a:gd name="T29" fmla="*/ 3 h 10"/>
              <a:gd name="T30" fmla="*/ 5 w 7"/>
              <a:gd name="T31" fmla="*/ 3 h 10"/>
              <a:gd name="T32" fmla="*/ 4 w 7"/>
              <a:gd name="T33" fmla="*/ 3 h 10"/>
              <a:gd name="T34" fmla="*/ 5 w 7"/>
              <a:gd name="T35" fmla="*/ 2 h 10"/>
              <a:gd name="T36" fmla="*/ 5 w 7"/>
              <a:gd name="T37" fmla="*/ 2 h 10"/>
              <a:gd name="T38" fmla="*/ 4 w 7"/>
              <a:gd name="T39" fmla="*/ 3 h 10"/>
              <a:gd name="T40" fmla="*/ 4 w 7"/>
              <a:gd name="T41" fmla="*/ 3 h 10"/>
              <a:gd name="T42" fmla="*/ 4 w 7"/>
              <a:gd name="T43" fmla="*/ 3 h 10"/>
              <a:gd name="T44" fmla="*/ 4 w 7"/>
              <a:gd name="T45" fmla="*/ 3 h 10"/>
              <a:gd name="T46" fmla="*/ 3 w 7"/>
              <a:gd name="T47" fmla="*/ 5 h 10"/>
              <a:gd name="T48" fmla="*/ 3 w 7"/>
              <a:gd name="T49" fmla="*/ 5 h 10"/>
              <a:gd name="T50" fmla="*/ 2 w 7"/>
              <a:gd name="T51" fmla="*/ 7 h 10"/>
              <a:gd name="T52" fmla="*/ 1 w 7"/>
              <a:gd name="T53" fmla="*/ 7 h 10"/>
              <a:gd name="T54" fmla="*/ 2 w 7"/>
              <a:gd name="T55" fmla="*/ 8 h 10"/>
              <a:gd name="T56" fmla="*/ 1 w 7"/>
              <a:gd name="T57" fmla="*/ 7 h 10"/>
              <a:gd name="T58" fmla="*/ 2 w 7"/>
              <a:gd name="T59" fmla="*/ 7 h 10"/>
              <a:gd name="T60" fmla="*/ 3 w 7"/>
              <a:gd name="T61" fmla="*/ 7 h 10"/>
              <a:gd name="T62" fmla="*/ 2 w 7"/>
              <a:gd name="T63" fmla="*/ 8 h 10"/>
              <a:gd name="T64" fmla="*/ 2 w 7"/>
              <a:gd name="T65" fmla="*/ 8 h 10"/>
              <a:gd name="T66" fmla="*/ 3 w 7"/>
              <a:gd name="T67" fmla="*/ 7 h 10"/>
              <a:gd name="T68" fmla="*/ 3 w 7"/>
              <a:gd name="T69" fmla="*/ 8 h 10"/>
              <a:gd name="T70" fmla="*/ 3 w 7"/>
              <a:gd name="T71" fmla="*/ 8 h 10"/>
              <a:gd name="T72" fmla="*/ 2 w 7"/>
              <a:gd name="T73" fmla="*/ 8 h 10"/>
              <a:gd name="T74" fmla="*/ 4 w 7"/>
              <a:gd name="T75" fmla="*/ 6 h 10"/>
              <a:gd name="T76" fmla="*/ 4 w 7"/>
              <a:gd name="T7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" h="10">
                <a:moveTo>
                  <a:pt x="3" y="5"/>
                </a:move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6"/>
                  <a:pt x="0" y="6"/>
                </a:cubicBezTo>
                <a:cubicBezTo>
                  <a:pt x="0" y="7"/>
                  <a:pt x="0" y="7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1" y="10"/>
                  <a:pt x="1" y="10"/>
                  <a:pt x="2" y="10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9"/>
                  <a:pt x="4" y="9"/>
                  <a:pt x="4" y="8"/>
                </a:cubicBezTo>
                <a:cubicBezTo>
                  <a:pt x="5" y="8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5"/>
                  <a:pt x="7" y="4"/>
                  <a:pt x="7" y="3"/>
                </a:cubicBezTo>
                <a:cubicBezTo>
                  <a:pt x="7" y="2"/>
                  <a:pt x="7" y="2"/>
                  <a:pt x="7" y="1"/>
                </a:cubicBezTo>
                <a:cubicBezTo>
                  <a:pt x="7" y="1"/>
                  <a:pt x="6" y="0"/>
                  <a:pt x="5" y="0"/>
                </a:cubicBezTo>
                <a:cubicBezTo>
                  <a:pt x="5" y="0"/>
                  <a:pt x="4" y="1"/>
                  <a:pt x="4" y="1"/>
                </a:cubicBezTo>
                <a:cubicBezTo>
                  <a:pt x="3" y="2"/>
                  <a:pt x="3" y="3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5"/>
                  <a:pt x="5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2" y="6"/>
                  <a:pt x="2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lnTo>
                  <a:pt x="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2" name="Freeform 121"/>
          <p:cNvSpPr>
            <a:spLocks/>
          </p:cNvSpPr>
          <p:nvPr/>
        </p:nvSpPr>
        <p:spPr bwMode="auto">
          <a:xfrm>
            <a:off x="4635444" y="2826932"/>
            <a:ext cx="3381" cy="7890"/>
          </a:xfrm>
          <a:custGeom>
            <a:avLst/>
            <a:gdLst>
              <a:gd name="T0" fmla="*/ 1 w 4"/>
              <a:gd name="T1" fmla="*/ 10 h 10"/>
              <a:gd name="T2" fmla="*/ 4 w 4"/>
              <a:gd name="T3" fmla="*/ 10 h 10"/>
              <a:gd name="T4" fmla="*/ 2 w 4"/>
              <a:gd name="T5" fmla="*/ 1 h 10"/>
              <a:gd name="T6" fmla="*/ 0 w 4"/>
              <a:gd name="T7" fmla="*/ 0 h 10"/>
              <a:gd name="T8" fmla="*/ 1 w 4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0">
                <a:moveTo>
                  <a:pt x="1" y="10"/>
                </a:moveTo>
                <a:cubicBezTo>
                  <a:pt x="4" y="10"/>
                  <a:pt x="4" y="10"/>
                  <a:pt x="4" y="10"/>
                </a:cubicBez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lnTo>
                  <a:pt x="1" y="10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3" name="Freeform 122"/>
          <p:cNvSpPr>
            <a:spLocks/>
          </p:cNvSpPr>
          <p:nvPr/>
        </p:nvSpPr>
        <p:spPr bwMode="auto">
          <a:xfrm>
            <a:off x="4633753" y="2824678"/>
            <a:ext cx="6763" cy="11834"/>
          </a:xfrm>
          <a:custGeom>
            <a:avLst/>
            <a:gdLst>
              <a:gd name="T0" fmla="*/ 3 w 8"/>
              <a:gd name="T1" fmla="*/ 13 h 15"/>
              <a:gd name="T2" fmla="*/ 3 w 8"/>
              <a:gd name="T3" fmla="*/ 15 h 15"/>
              <a:gd name="T4" fmla="*/ 6 w 8"/>
              <a:gd name="T5" fmla="*/ 15 h 15"/>
              <a:gd name="T6" fmla="*/ 8 w 8"/>
              <a:gd name="T7" fmla="*/ 15 h 15"/>
              <a:gd name="T8" fmla="*/ 7 w 8"/>
              <a:gd name="T9" fmla="*/ 13 h 15"/>
              <a:gd name="T10" fmla="*/ 6 w 8"/>
              <a:gd name="T11" fmla="*/ 4 h 15"/>
              <a:gd name="T12" fmla="*/ 6 w 8"/>
              <a:gd name="T13" fmla="*/ 3 h 15"/>
              <a:gd name="T14" fmla="*/ 5 w 8"/>
              <a:gd name="T15" fmla="*/ 3 h 15"/>
              <a:gd name="T16" fmla="*/ 2 w 8"/>
              <a:gd name="T17" fmla="*/ 1 h 15"/>
              <a:gd name="T18" fmla="*/ 0 w 8"/>
              <a:gd name="T19" fmla="*/ 0 h 15"/>
              <a:gd name="T20" fmla="*/ 2 w 8"/>
              <a:gd name="T21" fmla="*/ 15 h 15"/>
              <a:gd name="T22" fmla="*/ 3 w 8"/>
              <a:gd name="T23" fmla="*/ 15 h 15"/>
              <a:gd name="T24" fmla="*/ 3 w 8"/>
              <a:gd name="T25" fmla="*/ 13 h 15"/>
              <a:gd name="T26" fmla="*/ 5 w 8"/>
              <a:gd name="T27" fmla="*/ 13 h 15"/>
              <a:gd name="T28" fmla="*/ 3 w 8"/>
              <a:gd name="T29" fmla="*/ 2 h 15"/>
              <a:gd name="T30" fmla="*/ 2 w 8"/>
              <a:gd name="T31" fmla="*/ 3 h 15"/>
              <a:gd name="T32" fmla="*/ 1 w 8"/>
              <a:gd name="T33" fmla="*/ 4 h 15"/>
              <a:gd name="T34" fmla="*/ 4 w 8"/>
              <a:gd name="T35" fmla="*/ 5 h 15"/>
              <a:gd name="T36" fmla="*/ 4 w 8"/>
              <a:gd name="T37" fmla="*/ 4 h 15"/>
              <a:gd name="T38" fmla="*/ 3 w 8"/>
              <a:gd name="T39" fmla="*/ 4 h 15"/>
              <a:gd name="T40" fmla="*/ 4 w 8"/>
              <a:gd name="T41" fmla="*/ 14 h 15"/>
              <a:gd name="T42" fmla="*/ 6 w 8"/>
              <a:gd name="T43" fmla="*/ 13 h 15"/>
              <a:gd name="T44" fmla="*/ 6 w 8"/>
              <a:gd name="T45" fmla="*/ 12 h 15"/>
              <a:gd name="T46" fmla="*/ 3 w 8"/>
              <a:gd name="T47" fmla="*/ 12 h 15"/>
              <a:gd name="T48" fmla="*/ 3 w 8"/>
              <a:gd name="T49" fmla="*/ 13 h 15"/>
              <a:gd name="T50" fmla="*/ 5 w 8"/>
              <a:gd name="T51" fmla="*/ 13 h 15"/>
              <a:gd name="T52" fmla="*/ 3 w 8"/>
              <a:gd name="T53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" h="15">
                <a:moveTo>
                  <a:pt x="3" y="13"/>
                </a:moveTo>
                <a:cubicBezTo>
                  <a:pt x="3" y="15"/>
                  <a:pt x="3" y="15"/>
                  <a:pt x="3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4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5" y="13"/>
                  <a:pt x="5" y="13"/>
                </a:cubicBezTo>
                <a:lnTo>
                  <a:pt x="3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4" name="Freeform 123"/>
          <p:cNvSpPr>
            <a:spLocks/>
          </p:cNvSpPr>
          <p:nvPr/>
        </p:nvSpPr>
        <p:spPr bwMode="auto">
          <a:xfrm>
            <a:off x="4684473" y="3062491"/>
            <a:ext cx="5635" cy="7326"/>
          </a:xfrm>
          <a:custGeom>
            <a:avLst/>
            <a:gdLst>
              <a:gd name="T0" fmla="*/ 1 w 7"/>
              <a:gd name="T1" fmla="*/ 3 h 9"/>
              <a:gd name="T2" fmla="*/ 4 w 7"/>
              <a:gd name="T3" fmla="*/ 7 h 9"/>
              <a:gd name="T4" fmla="*/ 1 w 7"/>
              <a:gd name="T5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9">
                <a:moveTo>
                  <a:pt x="1" y="3"/>
                </a:moveTo>
                <a:cubicBezTo>
                  <a:pt x="0" y="7"/>
                  <a:pt x="1" y="9"/>
                  <a:pt x="4" y="7"/>
                </a:cubicBezTo>
                <a:cubicBezTo>
                  <a:pt x="7" y="3"/>
                  <a:pt x="3" y="0"/>
                  <a:pt x="1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5" name="Freeform 124"/>
          <p:cNvSpPr>
            <a:spLocks/>
          </p:cNvSpPr>
          <p:nvPr/>
        </p:nvSpPr>
        <p:spPr bwMode="auto">
          <a:xfrm>
            <a:off x="4683909" y="3062491"/>
            <a:ext cx="5635" cy="7326"/>
          </a:xfrm>
          <a:custGeom>
            <a:avLst/>
            <a:gdLst>
              <a:gd name="T0" fmla="*/ 2 w 7"/>
              <a:gd name="T1" fmla="*/ 3 h 9"/>
              <a:gd name="T2" fmla="*/ 1 w 7"/>
              <a:gd name="T3" fmla="*/ 2 h 9"/>
              <a:gd name="T4" fmla="*/ 0 w 7"/>
              <a:gd name="T5" fmla="*/ 6 h 9"/>
              <a:gd name="T6" fmla="*/ 1 w 7"/>
              <a:gd name="T7" fmla="*/ 8 h 9"/>
              <a:gd name="T8" fmla="*/ 3 w 7"/>
              <a:gd name="T9" fmla="*/ 9 h 9"/>
              <a:gd name="T10" fmla="*/ 6 w 7"/>
              <a:gd name="T11" fmla="*/ 8 h 9"/>
              <a:gd name="T12" fmla="*/ 6 w 7"/>
              <a:gd name="T13" fmla="*/ 8 h 9"/>
              <a:gd name="T14" fmla="*/ 6 w 7"/>
              <a:gd name="T15" fmla="*/ 8 h 9"/>
              <a:gd name="T16" fmla="*/ 7 w 7"/>
              <a:gd name="T17" fmla="*/ 4 h 9"/>
              <a:gd name="T18" fmla="*/ 4 w 7"/>
              <a:gd name="T19" fmla="*/ 0 h 9"/>
              <a:gd name="T20" fmla="*/ 1 w 7"/>
              <a:gd name="T21" fmla="*/ 2 h 9"/>
              <a:gd name="T22" fmla="*/ 1 w 7"/>
              <a:gd name="T23" fmla="*/ 2 h 9"/>
              <a:gd name="T24" fmla="*/ 1 w 7"/>
              <a:gd name="T25" fmla="*/ 2 h 9"/>
              <a:gd name="T26" fmla="*/ 2 w 7"/>
              <a:gd name="T27" fmla="*/ 3 h 9"/>
              <a:gd name="T28" fmla="*/ 4 w 7"/>
              <a:gd name="T29" fmla="*/ 3 h 9"/>
              <a:gd name="T30" fmla="*/ 4 w 7"/>
              <a:gd name="T31" fmla="*/ 3 h 9"/>
              <a:gd name="T32" fmla="*/ 4 w 7"/>
              <a:gd name="T33" fmla="*/ 3 h 9"/>
              <a:gd name="T34" fmla="*/ 4 w 7"/>
              <a:gd name="T35" fmla="*/ 4 h 9"/>
              <a:gd name="T36" fmla="*/ 4 w 7"/>
              <a:gd name="T37" fmla="*/ 6 h 9"/>
              <a:gd name="T38" fmla="*/ 5 w 7"/>
              <a:gd name="T39" fmla="*/ 7 h 9"/>
              <a:gd name="T40" fmla="*/ 4 w 7"/>
              <a:gd name="T41" fmla="*/ 6 h 9"/>
              <a:gd name="T42" fmla="*/ 3 w 7"/>
              <a:gd name="T43" fmla="*/ 6 h 9"/>
              <a:gd name="T44" fmla="*/ 3 w 7"/>
              <a:gd name="T45" fmla="*/ 6 h 9"/>
              <a:gd name="T46" fmla="*/ 3 w 7"/>
              <a:gd name="T47" fmla="*/ 6 h 9"/>
              <a:gd name="T48" fmla="*/ 3 w 7"/>
              <a:gd name="T49" fmla="*/ 7 h 9"/>
              <a:gd name="T50" fmla="*/ 3 w 7"/>
              <a:gd name="T51" fmla="*/ 6 h 9"/>
              <a:gd name="T52" fmla="*/ 3 w 7"/>
              <a:gd name="T53" fmla="*/ 6 h 9"/>
              <a:gd name="T54" fmla="*/ 3 w 7"/>
              <a:gd name="T55" fmla="*/ 7 h 9"/>
              <a:gd name="T56" fmla="*/ 3 w 7"/>
              <a:gd name="T57" fmla="*/ 6 h 9"/>
              <a:gd name="T58" fmla="*/ 3 w 7"/>
              <a:gd name="T59" fmla="*/ 7 h 9"/>
              <a:gd name="T60" fmla="*/ 3 w 7"/>
              <a:gd name="T61" fmla="*/ 6 h 9"/>
              <a:gd name="T62" fmla="*/ 3 w 7"/>
              <a:gd name="T63" fmla="*/ 6 h 9"/>
              <a:gd name="T64" fmla="*/ 3 w 7"/>
              <a:gd name="T65" fmla="*/ 7 h 9"/>
              <a:gd name="T66" fmla="*/ 3 w 7"/>
              <a:gd name="T67" fmla="*/ 6 h 9"/>
              <a:gd name="T68" fmla="*/ 3 w 7"/>
              <a:gd name="T69" fmla="*/ 7 h 9"/>
              <a:gd name="T70" fmla="*/ 3 w 7"/>
              <a:gd name="T71" fmla="*/ 6 h 9"/>
              <a:gd name="T72" fmla="*/ 3 w 7"/>
              <a:gd name="T73" fmla="*/ 6 h 9"/>
              <a:gd name="T74" fmla="*/ 3 w 7"/>
              <a:gd name="T75" fmla="*/ 7 h 9"/>
              <a:gd name="T76" fmla="*/ 3 w 7"/>
              <a:gd name="T77" fmla="*/ 6 h 9"/>
              <a:gd name="T78" fmla="*/ 3 w 7"/>
              <a:gd name="T79" fmla="*/ 6 h 9"/>
              <a:gd name="T80" fmla="*/ 3 w 7"/>
              <a:gd name="T81" fmla="*/ 6 h 9"/>
              <a:gd name="T82" fmla="*/ 4 w 7"/>
              <a:gd name="T83" fmla="*/ 3 h 9"/>
              <a:gd name="T84" fmla="*/ 2 w 7"/>
              <a:gd name="T85" fmla="*/ 3 h 9"/>
              <a:gd name="T86" fmla="*/ 4 w 7"/>
              <a:gd name="T87" fmla="*/ 3 h 9"/>
              <a:gd name="T88" fmla="*/ 2 w 7"/>
              <a:gd name="T8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" h="9">
                <a:moveTo>
                  <a:pt x="2" y="3"/>
                </a:moveTo>
                <a:cubicBezTo>
                  <a:pt x="1" y="2"/>
                  <a:pt x="1" y="2"/>
                  <a:pt x="1" y="2"/>
                </a:cubicBezTo>
                <a:cubicBezTo>
                  <a:pt x="0" y="3"/>
                  <a:pt x="0" y="5"/>
                  <a:pt x="0" y="6"/>
                </a:cubicBezTo>
                <a:cubicBezTo>
                  <a:pt x="0" y="6"/>
                  <a:pt x="0" y="7"/>
                  <a:pt x="1" y="8"/>
                </a:cubicBezTo>
                <a:cubicBezTo>
                  <a:pt x="1" y="9"/>
                  <a:pt x="2" y="9"/>
                  <a:pt x="3" y="9"/>
                </a:cubicBezTo>
                <a:cubicBezTo>
                  <a:pt x="4" y="9"/>
                  <a:pt x="5" y="9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6"/>
                  <a:pt x="7" y="5"/>
                  <a:pt x="7" y="4"/>
                </a:cubicBezTo>
                <a:cubicBezTo>
                  <a:pt x="7" y="2"/>
                  <a:pt x="6" y="0"/>
                  <a:pt x="4" y="0"/>
                </a:cubicBezTo>
                <a:cubicBezTo>
                  <a:pt x="3" y="0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4"/>
                  <a:pt x="4" y="5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4"/>
                  <a:pt x="4" y="3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6" name="Freeform 125"/>
          <p:cNvSpPr>
            <a:spLocks/>
          </p:cNvSpPr>
          <p:nvPr/>
        </p:nvSpPr>
        <p:spPr bwMode="auto">
          <a:xfrm>
            <a:off x="4431439" y="3124480"/>
            <a:ext cx="15216" cy="13525"/>
          </a:xfrm>
          <a:custGeom>
            <a:avLst/>
            <a:gdLst>
              <a:gd name="T0" fmla="*/ 8 w 19"/>
              <a:gd name="T1" fmla="*/ 12 h 17"/>
              <a:gd name="T2" fmla="*/ 18 w 19"/>
              <a:gd name="T3" fmla="*/ 14 h 17"/>
              <a:gd name="T4" fmla="*/ 19 w 19"/>
              <a:gd name="T5" fmla="*/ 4 h 17"/>
              <a:gd name="T6" fmla="*/ 15 w 19"/>
              <a:gd name="T7" fmla="*/ 0 h 17"/>
              <a:gd name="T8" fmla="*/ 12 w 19"/>
              <a:gd name="T9" fmla="*/ 4 h 17"/>
              <a:gd name="T10" fmla="*/ 11 w 19"/>
              <a:gd name="T11" fmla="*/ 4 h 17"/>
              <a:gd name="T12" fmla="*/ 0 w 19"/>
              <a:gd name="T13" fmla="*/ 15 h 17"/>
              <a:gd name="T14" fmla="*/ 8 w 19"/>
              <a:gd name="T15" fmla="*/ 17 h 17"/>
              <a:gd name="T16" fmla="*/ 8 w 19"/>
              <a:gd name="T17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7">
                <a:moveTo>
                  <a:pt x="8" y="12"/>
                </a:moveTo>
                <a:cubicBezTo>
                  <a:pt x="18" y="14"/>
                  <a:pt x="18" y="14"/>
                  <a:pt x="18" y="14"/>
                </a:cubicBezTo>
                <a:cubicBezTo>
                  <a:pt x="19" y="4"/>
                  <a:pt x="19" y="4"/>
                  <a:pt x="19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0" y="15"/>
                  <a:pt x="0" y="15"/>
                  <a:pt x="0" y="15"/>
                </a:cubicBezTo>
                <a:cubicBezTo>
                  <a:pt x="8" y="17"/>
                  <a:pt x="8" y="17"/>
                  <a:pt x="8" y="17"/>
                </a:cubicBezTo>
                <a:lnTo>
                  <a:pt x="8" y="12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7" name="Freeform 126"/>
          <p:cNvSpPr>
            <a:spLocks/>
          </p:cNvSpPr>
          <p:nvPr/>
        </p:nvSpPr>
        <p:spPr bwMode="auto">
          <a:xfrm>
            <a:off x="4429185" y="3122789"/>
            <a:ext cx="19161" cy="16343"/>
          </a:xfrm>
          <a:custGeom>
            <a:avLst/>
            <a:gdLst>
              <a:gd name="T0" fmla="*/ 11 w 24"/>
              <a:gd name="T1" fmla="*/ 14 h 20"/>
              <a:gd name="T2" fmla="*/ 11 w 24"/>
              <a:gd name="T3" fmla="*/ 16 h 20"/>
              <a:gd name="T4" fmla="*/ 21 w 24"/>
              <a:gd name="T5" fmla="*/ 17 h 20"/>
              <a:gd name="T6" fmla="*/ 22 w 24"/>
              <a:gd name="T7" fmla="*/ 18 h 20"/>
              <a:gd name="T8" fmla="*/ 22 w 24"/>
              <a:gd name="T9" fmla="*/ 16 h 20"/>
              <a:gd name="T10" fmla="*/ 24 w 24"/>
              <a:gd name="T11" fmla="*/ 7 h 20"/>
              <a:gd name="T12" fmla="*/ 24 w 24"/>
              <a:gd name="T13" fmla="*/ 6 h 20"/>
              <a:gd name="T14" fmla="*/ 23 w 24"/>
              <a:gd name="T15" fmla="*/ 5 h 20"/>
              <a:gd name="T16" fmla="*/ 19 w 24"/>
              <a:gd name="T17" fmla="*/ 1 h 20"/>
              <a:gd name="T18" fmla="*/ 18 w 24"/>
              <a:gd name="T19" fmla="*/ 0 h 20"/>
              <a:gd name="T20" fmla="*/ 17 w 24"/>
              <a:gd name="T21" fmla="*/ 1 h 20"/>
              <a:gd name="T22" fmla="*/ 14 w 24"/>
              <a:gd name="T23" fmla="*/ 6 h 20"/>
              <a:gd name="T24" fmla="*/ 15 w 24"/>
              <a:gd name="T25" fmla="*/ 6 h 20"/>
              <a:gd name="T26" fmla="*/ 15 w 24"/>
              <a:gd name="T27" fmla="*/ 5 h 20"/>
              <a:gd name="T28" fmla="*/ 14 w 24"/>
              <a:gd name="T29" fmla="*/ 5 h 20"/>
              <a:gd name="T30" fmla="*/ 13 w 24"/>
              <a:gd name="T31" fmla="*/ 5 h 20"/>
              <a:gd name="T32" fmla="*/ 13 w 24"/>
              <a:gd name="T33" fmla="*/ 5 h 20"/>
              <a:gd name="T34" fmla="*/ 2 w 24"/>
              <a:gd name="T35" fmla="*/ 16 h 20"/>
              <a:gd name="T36" fmla="*/ 0 w 24"/>
              <a:gd name="T37" fmla="*/ 18 h 20"/>
              <a:gd name="T38" fmla="*/ 3 w 24"/>
              <a:gd name="T39" fmla="*/ 19 h 20"/>
              <a:gd name="T40" fmla="*/ 11 w 24"/>
              <a:gd name="T41" fmla="*/ 20 h 20"/>
              <a:gd name="T42" fmla="*/ 13 w 24"/>
              <a:gd name="T43" fmla="*/ 20 h 20"/>
              <a:gd name="T44" fmla="*/ 13 w 24"/>
              <a:gd name="T45" fmla="*/ 14 h 20"/>
              <a:gd name="T46" fmla="*/ 11 w 24"/>
              <a:gd name="T47" fmla="*/ 14 h 20"/>
              <a:gd name="T48" fmla="*/ 11 w 24"/>
              <a:gd name="T49" fmla="*/ 16 h 20"/>
              <a:gd name="T50" fmla="*/ 11 w 24"/>
              <a:gd name="T51" fmla="*/ 14 h 20"/>
              <a:gd name="T52" fmla="*/ 10 w 24"/>
              <a:gd name="T53" fmla="*/ 14 h 20"/>
              <a:gd name="T54" fmla="*/ 10 w 24"/>
              <a:gd name="T55" fmla="*/ 19 h 20"/>
              <a:gd name="T56" fmla="*/ 11 w 24"/>
              <a:gd name="T57" fmla="*/ 19 h 20"/>
              <a:gd name="T58" fmla="*/ 12 w 24"/>
              <a:gd name="T59" fmla="*/ 17 h 20"/>
              <a:gd name="T60" fmla="*/ 3 w 24"/>
              <a:gd name="T61" fmla="*/ 16 h 20"/>
              <a:gd name="T62" fmla="*/ 3 w 24"/>
              <a:gd name="T63" fmla="*/ 17 h 20"/>
              <a:gd name="T64" fmla="*/ 4 w 24"/>
              <a:gd name="T65" fmla="*/ 18 h 20"/>
              <a:gd name="T66" fmla="*/ 15 w 24"/>
              <a:gd name="T67" fmla="*/ 7 h 20"/>
              <a:gd name="T68" fmla="*/ 14 w 24"/>
              <a:gd name="T69" fmla="*/ 6 h 20"/>
              <a:gd name="T70" fmla="*/ 14 w 24"/>
              <a:gd name="T71" fmla="*/ 8 h 20"/>
              <a:gd name="T72" fmla="*/ 15 w 24"/>
              <a:gd name="T73" fmla="*/ 8 h 20"/>
              <a:gd name="T74" fmla="*/ 16 w 24"/>
              <a:gd name="T75" fmla="*/ 8 h 20"/>
              <a:gd name="T76" fmla="*/ 17 w 24"/>
              <a:gd name="T77" fmla="*/ 7 h 20"/>
              <a:gd name="T78" fmla="*/ 19 w 24"/>
              <a:gd name="T79" fmla="*/ 3 h 20"/>
              <a:gd name="T80" fmla="*/ 18 w 24"/>
              <a:gd name="T81" fmla="*/ 2 h 20"/>
              <a:gd name="T82" fmla="*/ 17 w 24"/>
              <a:gd name="T83" fmla="*/ 3 h 20"/>
              <a:gd name="T84" fmla="*/ 21 w 24"/>
              <a:gd name="T85" fmla="*/ 7 h 20"/>
              <a:gd name="T86" fmla="*/ 22 w 24"/>
              <a:gd name="T87" fmla="*/ 6 h 20"/>
              <a:gd name="T88" fmla="*/ 21 w 24"/>
              <a:gd name="T89" fmla="*/ 6 h 20"/>
              <a:gd name="T90" fmla="*/ 19 w 24"/>
              <a:gd name="T91" fmla="*/ 16 h 20"/>
              <a:gd name="T92" fmla="*/ 21 w 24"/>
              <a:gd name="T93" fmla="*/ 16 h 20"/>
              <a:gd name="T94" fmla="*/ 21 w 24"/>
              <a:gd name="T95" fmla="*/ 14 h 20"/>
              <a:gd name="T96" fmla="*/ 12 w 24"/>
              <a:gd name="T97" fmla="*/ 13 h 20"/>
              <a:gd name="T98" fmla="*/ 10 w 24"/>
              <a:gd name="T99" fmla="*/ 13 h 20"/>
              <a:gd name="T100" fmla="*/ 10 w 24"/>
              <a:gd name="T101" fmla="*/ 14 h 20"/>
              <a:gd name="T102" fmla="*/ 11 w 24"/>
              <a:gd name="T103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" h="20">
                <a:moveTo>
                  <a:pt x="11" y="14"/>
                </a:moveTo>
                <a:cubicBezTo>
                  <a:pt x="11" y="16"/>
                  <a:pt x="11" y="16"/>
                  <a:pt x="11" y="16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19" y="1"/>
                  <a:pt x="19" y="1"/>
                  <a:pt x="19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17" y="1"/>
                  <a:pt x="17" y="1"/>
                  <a:pt x="17" y="1"/>
                </a:cubicBezTo>
                <a:cubicBezTo>
                  <a:pt x="14" y="6"/>
                  <a:pt x="14" y="6"/>
                  <a:pt x="14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2" y="16"/>
                  <a:pt x="2" y="16"/>
                  <a:pt x="2" y="16"/>
                </a:cubicBezTo>
                <a:cubicBezTo>
                  <a:pt x="0" y="18"/>
                  <a:pt x="0" y="18"/>
                  <a:pt x="0" y="18"/>
                </a:cubicBezTo>
                <a:cubicBezTo>
                  <a:pt x="3" y="19"/>
                  <a:pt x="3" y="19"/>
                  <a:pt x="3" y="19"/>
                </a:cubicBezTo>
                <a:cubicBezTo>
                  <a:pt x="11" y="20"/>
                  <a:pt x="11" y="20"/>
                  <a:pt x="11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3" y="16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15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9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21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19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4"/>
                  <a:pt x="10" y="14"/>
                  <a:pt x="10" y="14"/>
                </a:cubicBezTo>
                <a:lnTo>
                  <a:pt x="11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8" name="Freeform 127"/>
          <p:cNvSpPr>
            <a:spLocks/>
          </p:cNvSpPr>
          <p:nvPr/>
        </p:nvSpPr>
        <p:spPr bwMode="auto">
          <a:xfrm>
            <a:off x="4652350" y="2805517"/>
            <a:ext cx="10144" cy="7326"/>
          </a:xfrm>
          <a:custGeom>
            <a:avLst/>
            <a:gdLst>
              <a:gd name="T0" fmla="*/ 8 w 13"/>
              <a:gd name="T1" fmla="*/ 0 h 9"/>
              <a:gd name="T2" fmla="*/ 3 w 13"/>
              <a:gd name="T3" fmla="*/ 6 h 9"/>
              <a:gd name="T4" fmla="*/ 8 w 13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9">
                <a:moveTo>
                  <a:pt x="8" y="0"/>
                </a:moveTo>
                <a:cubicBezTo>
                  <a:pt x="2" y="1"/>
                  <a:pt x="0" y="5"/>
                  <a:pt x="3" y="6"/>
                </a:cubicBezTo>
                <a:cubicBezTo>
                  <a:pt x="8" y="9"/>
                  <a:pt x="13" y="0"/>
                  <a:pt x="8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19" name="Freeform 128"/>
          <p:cNvSpPr>
            <a:spLocks/>
          </p:cNvSpPr>
          <p:nvPr/>
        </p:nvSpPr>
        <p:spPr bwMode="auto">
          <a:xfrm>
            <a:off x="4652350" y="2804390"/>
            <a:ext cx="9580" cy="7890"/>
          </a:xfrm>
          <a:custGeom>
            <a:avLst/>
            <a:gdLst>
              <a:gd name="T0" fmla="*/ 8 w 12"/>
              <a:gd name="T1" fmla="*/ 2 h 10"/>
              <a:gd name="T2" fmla="*/ 8 w 12"/>
              <a:gd name="T3" fmla="*/ 0 h 10"/>
              <a:gd name="T4" fmla="*/ 2 w 12"/>
              <a:gd name="T5" fmla="*/ 3 h 10"/>
              <a:gd name="T6" fmla="*/ 0 w 12"/>
              <a:gd name="T7" fmla="*/ 6 h 10"/>
              <a:gd name="T8" fmla="*/ 2 w 12"/>
              <a:gd name="T9" fmla="*/ 10 h 10"/>
              <a:gd name="T10" fmla="*/ 5 w 12"/>
              <a:gd name="T11" fmla="*/ 10 h 10"/>
              <a:gd name="T12" fmla="*/ 10 w 12"/>
              <a:gd name="T13" fmla="*/ 8 h 10"/>
              <a:gd name="T14" fmla="*/ 12 w 12"/>
              <a:gd name="T15" fmla="*/ 3 h 10"/>
              <a:gd name="T16" fmla="*/ 11 w 12"/>
              <a:gd name="T17" fmla="*/ 1 h 10"/>
              <a:gd name="T18" fmla="*/ 8 w 12"/>
              <a:gd name="T19" fmla="*/ 0 h 10"/>
              <a:gd name="T20" fmla="*/ 8 w 12"/>
              <a:gd name="T21" fmla="*/ 0 h 10"/>
              <a:gd name="T22" fmla="*/ 8 w 12"/>
              <a:gd name="T23" fmla="*/ 0 h 10"/>
              <a:gd name="T24" fmla="*/ 8 w 12"/>
              <a:gd name="T25" fmla="*/ 2 h 10"/>
              <a:gd name="T26" fmla="*/ 8 w 12"/>
              <a:gd name="T27" fmla="*/ 3 h 10"/>
              <a:gd name="T28" fmla="*/ 9 w 12"/>
              <a:gd name="T29" fmla="*/ 3 h 10"/>
              <a:gd name="T30" fmla="*/ 9 w 12"/>
              <a:gd name="T31" fmla="*/ 3 h 10"/>
              <a:gd name="T32" fmla="*/ 9 w 12"/>
              <a:gd name="T33" fmla="*/ 3 h 10"/>
              <a:gd name="T34" fmla="*/ 9 w 12"/>
              <a:gd name="T35" fmla="*/ 3 h 10"/>
              <a:gd name="T36" fmla="*/ 9 w 12"/>
              <a:gd name="T37" fmla="*/ 3 h 10"/>
              <a:gd name="T38" fmla="*/ 9 w 12"/>
              <a:gd name="T39" fmla="*/ 3 h 10"/>
              <a:gd name="T40" fmla="*/ 9 w 12"/>
              <a:gd name="T41" fmla="*/ 3 h 10"/>
              <a:gd name="T42" fmla="*/ 7 w 12"/>
              <a:gd name="T43" fmla="*/ 6 h 10"/>
              <a:gd name="T44" fmla="*/ 5 w 12"/>
              <a:gd name="T45" fmla="*/ 7 h 10"/>
              <a:gd name="T46" fmla="*/ 4 w 12"/>
              <a:gd name="T47" fmla="*/ 7 h 10"/>
              <a:gd name="T48" fmla="*/ 3 w 12"/>
              <a:gd name="T49" fmla="*/ 6 h 10"/>
              <a:gd name="T50" fmla="*/ 4 w 12"/>
              <a:gd name="T51" fmla="*/ 5 h 10"/>
              <a:gd name="T52" fmla="*/ 9 w 12"/>
              <a:gd name="T53" fmla="*/ 3 h 10"/>
              <a:gd name="T54" fmla="*/ 8 w 12"/>
              <a:gd name="T55" fmla="*/ 2 h 10"/>
              <a:gd name="T56" fmla="*/ 8 w 12"/>
              <a:gd name="T57" fmla="*/ 3 h 10"/>
              <a:gd name="T58" fmla="*/ 8 w 12"/>
              <a:gd name="T5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10">
                <a:moveTo>
                  <a:pt x="8" y="2"/>
                </a:moveTo>
                <a:cubicBezTo>
                  <a:pt x="8" y="0"/>
                  <a:pt x="8" y="0"/>
                  <a:pt x="8" y="0"/>
                </a:cubicBezTo>
                <a:cubicBezTo>
                  <a:pt x="6" y="1"/>
                  <a:pt x="4" y="2"/>
                  <a:pt x="2" y="3"/>
                </a:cubicBezTo>
                <a:cubicBezTo>
                  <a:pt x="1" y="4"/>
                  <a:pt x="0" y="5"/>
                  <a:pt x="0" y="6"/>
                </a:cubicBezTo>
                <a:cubicBezTo>
                  <a:pt x="0" y="8"/>
                  <a:pt x="1" y="9"/>
                  <a:pt x="2" y="10"/>
                </a:cubicBezTo>
                <a:cubicBezTo>
                  <a:pt x="3" y="10"/>
                  <a:pt x="4" y="10"/>
                  <a:pt x="5" y="10"/>
                </a:cubicBezTo>
                <a:cubicBezTo>
                  <a:pt x="7" y="10"/>
                  <a:pt x="9" y="9"/>
                  <a:pt x="10" y="8"/>
                </a:cubicBezTo>
                <a:cubicBezTo>
                  <a:pt x="11" y="7"/>
                  <a:pt x="12" y="5"/>
                  <a:pt x="12" y="3"/>
                </a:cubicBezTo>
                <a:cubicBezTo>
                  <a:pt x="12" y="3"/>
                  <a:pt x="11" y="2"/>
                  <a:pt x="11" y="1"/>
                </a:cubicBezTo>
                <a:cubicBezTo>
                  <a:pt x="10" y="1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8" y="5"/>
                  <a:pt x="7" y="6"/>
                </a:cubicBezTo>
                <a:cubicBezTo>
                  <a:pt x="7" y="7"/>
                  <a:pt x="6" y="7"/>
                  <a:pt x="5" y="7"/>
                </a:cubicBezTo>
                <a:cubicBezTo>
                  <a:pt x="5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3" y="6"/>
                  <a:pt x="4" y="5"/>
                </a:cubicBezTo>
                <a:cubicBezTo>
                  <a:pt x="5" y="4"/>
                  <a:pt x="7" y="4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8" y="3"/>
                </a:cubicBezTo>
                <a:lnTo>
                  <a:pt x="8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22" name="Freeform 131"/>
          <p:cNvSpPr>
            <a:spLocks/>
          </p:cNvSpPr>
          <p:nvPr/>
        </p:nvSpPr>
        <p:spPr bwMode="auto">
          <a:xfrm>
            <a:off x="4434821" y="3139696"/>
            <a:ext cx="9580" cy="7890"/>
          </a:xfrm>
          <a:custGeom>
            <a:avLst/>
            <a:gdLst>
              <a:gd name="T0" fmla="*/ 12 w 12"/>
              <a:gd name="T1" fmla="*/ 6 h 10"/>
              <a:gd name="T2" fmla="*/ 11 w 12"/>
              <a:gd name="T3" fmla="*/ 0 h 10"/>
              <a:gd name="T4" fmla="*/ 0 w 12"/>
              <a:gd name="T5" fmla="*/ 3 h 10"/>
              <a:gd name="T6" fmla="*/ 3 w 12"/>
              <a:gd name="T7" fmla="*/ 7 h 10"/>
              <a:gd name="T8" fmla="*/ 3 w 12"/>
              <a:gd name="T9" fmla="*/ 10 h 10"/>
              <a:gd name="T10" fmla="*/ 7 w 12"/>
              <a:gd name="T11" fmla="*/ 10 h 10"/>
              <a:gd name="T12" fmla="*/ 8 w 12"/>
              <a:gd name="T13" fmla="*/ 6 h 10"/>
              <a:gd name="T14" fmla="*/ 12 w 12"/>
              <a:gd name="T1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0">
                <a:moveTo>
                  <a:pt x="12" y="6"/>
                </a:moveTo>
                <a:cubicBezTo>
                  <a:pt x="11" y="0"/>
                  <a:pt x="11" y="0"/>
                  <a:pt x="11" y="0"/>
                </a:cubicBezTo>
                <a:cubicBezTo>
                  <a:pt x="0" y="3"/>
                  <a:pt x="0" y="3"/>
                  <a:pt x="0" y="3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6"/>
                  <a:pt x="8" y="6"/>
                  <a:pt x="8" y="6"/>
                </a:cubicBezTo>
                <a:lnTo>
                  <a:pt x="12" y="6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23" name="Freeform 132"/>
          <p:cNvSpPr>
            <a:spLocks/>
          </p:cNvSpPr>
          <p:nvPr/>
        </p:nvSpPr>
        <p:spPr bwMode="auto">
          <a:xfrm>
            <a:off x="4433130" y="3138005"/>
            <a:ext cx="12962" cy="10144"/>
          </a:xfrm>
          <a:custGeom>
            <a:avLst/>
            <a:gdLst>
              <a:gd name="T0" fmla="*/ 14 w 16"/>
              <a:gd name="T1" fmla="*/ 8 h 13"/>
              <a:gd name="T2" fmla="*/ 16 w 16"/>
              <a:gd name="T3" fmla="*/ 7 h 13"/>
              <a:gd name="T4" fmla="*/ 15 w 16"/>
              <a:gd name="T5" fmla="*/ 2 h 13"/>
              <a:gd name="T6" fmla="*/ 14 w 16"/>
              <a:gd name="T7" fmla="*/ 0 h 13"/>
              <a:gd name="T8" fmla="*/ 13 w 16"/>
              <a:gd name="T9" fmla="*/ 1 h 13"/>
              <a:gd name="T10" fmla="*/ 2 w 16"/>
              <a:gd name="T11" fmla="*/ 3 h 13"/>
              <a:gd name="T12" fmla="*/ 0 w 16"/>
              <a:gd name="T13" fmla="*/ 4 h 13"/>
              <a:gd name="T14" fmla="*/ 1 w 16"/>
              <a:gd name="T15" fmla="*/ 6 h 13"/>
              <a:gd name="T16" fmla="*/ 4 w 16"/>
              <a:gd name="T17" fmla="*/ 10 h 13"/>
              <a:gd name="T18" fmla="*/ 5 w 16"/>
              <a:gd name="T19" fmla="*/ 9 h 13"/>
              <a:gd name="T20" fmla="*/ 3 w 16"/>
              <a:gd name="T21" fmla="*/ 9 h 13"/>
              <a:gd name="T22" fmla="*/ 3 w 16"/>
              <a:gd name="T23" fmla="*/ 12 h 13"/>
              <a:gd name="T24" fmla="*/ 3 w 16"/>
              <a:gd name="T25" fmla="*/ 13 h 13"/>
              <a:gd name="T26" fmla="*/ 5 w 16"/>
              <a:gd name="T27" fmla="*/ 13 h 13"/>
              <a:gd name="T28" fmla="*/ 9 w 16"/>
              <a:gd name="T29" fmla="*/ 13 h 13"/>
              <a:gd name="T30" fmla="*/ 10 w 16"/>
              <a:gd name="T31" fmla="*/ 13 h 13"/>
              <a:gd name="T32" fmla="*/ 10 w 16"/>
              <a:gd name="T33" fmla="*/ 12 h 13"/>
              <a:gd name="T34" fmla="*/ 12 w 16"/>
              <a:gd name="T35" fmla="*/ 8 h 13"/>
              <a:gd name="T36" fmla="*/ 10 w 16"/>
              <a:gd name="T37" fmla="*/ 8 h 13"/>
              <a:gd name="T38" fmla="*/ 10 w 16"/>
              <a:gd name="T39" fmla="*/ 9 h 13"/>
              <a:gd name="T40" fmla="*/ 14 w 16"/>
              <a:gd name="T41" fmla="*/ 9 h 13"/>
              <a:gd name="T42" fmla="*/ 16 w 16"/>
              <a:gd name="T43" fmla="*/ 9 h 13"/>
              <a:gd name="T44" fmla="*/ 16 w 16"/>
              <a:gd name="T45" fmla="*/ 7 h 13"/>
              <a:gd name="T46" fmla="*/ 14 w 16"/>
              <a:gd name="T47" fmla="*/ 8 h 13"/>
              <a:gd name="T48" fmla="*/ 14 w 16"/>
              <a:gd name="T49" fmla="*/ 6 h 13"/>
              <a:gd name="T50" fmla="*/ 10 w 16"/>
              <a:gd name="T51" fmla="*/ 6 h 13"/>
              <a:gd name="T52" fmla="*/ 9 w 16"/>
              <a:gd name="T53" fmla="*/ 6 h 13"/>
              <a:gd name="T54" fmla="*/ 9 w 16"/>
              <a:gd name="T55" fmla="*/ 7 h 13"/>
              <a:gd name="T56" fmla="*/ 9 w 16"/>
              <a:gd name="T57" fmla="*/ 8 h 13"/>
              <a:gd name="T58" fmla="*/ 8 w 16"/>
              <a:gd name="T59" fmla="*/ 11 h 13"/>
              <a:gd name="T60" fmla="*/ 9 w 16"/>
              <a:gd name="T61" fmla="*/ 12 h 13"/>
              <a:gd name="T62" fmla="*/ 9 w 16"/>
              <a:gd name="T63" fmla="*/ 10 h 13"/>
              <a:gd name="T64" fmla="*/ 5 w 16"/>
              <a:gd name="T65" fmla="*/ 10 h 13"/>
              <a:gd name="T66" fmla="*/ 5 w 16"/>
              <a:gd name="T67" fmla="*/ 12 h 13"/>
              <a:gd name="T68" fmla="*/ 6 w 16"/>
              <a:gd name="T69" fmla="*/ 12 h 13"/>
              <a:gd name="T70" fmla="*/ 6 w 16"/>
              <a:gd name="T71" fmla="*/ 9 h 13"/>
              <a:gd name="T72" fmla="*/ 6 w 16"/>
              <a:gd name="T73" fmla="*/ 9 h 13"/>
              <a:gd name="T74" fmla="*/ 6 w 16"/>
              <a:gd name="T75" fmla="*/ 8 h 13"/>
              <a:gd name="T76" fmla="*/ 4 w 16"/>
              <a:gd name="T77" fmla="*/ 4 h 13"/>
              <a:gd name="T78" fmla="*/ 2 w 16"/>
              <a:gd name="T79" fmla="*/ 5 h 13"/>
              <a:gd name="T80" fmla="*/ 3 w 16"/>
              <a:gd name="T81" fmla="*/ 6 h 13"/>
              <a:gd name="T82" fmla="*/ 13 w 16"/>
              <a:gd name="T83" fmla="*/ 4 h 13"/>
              <a:gd name="T84" fmla="*/ 13 w 16"/>
              <a:gd name="T85" fmla="*/ 2 h 13"/>
              <a:gd name="T86" fmla="*/ 12 w 16"/>
              <a:gd name="T87" fmla="*/ 3 h 13"/>
              <a:gd name="T88" fmla="*/ 13 w 16"/>
              <a:gd name="T89" fmla="*/ 8 h 13"/>
              <a:gd name="T90" fmla="*/ 14 w 16"/>
              <a:gd name="T91" fmla="*/ 8 h 13"/>
              <a:gd name="T92" fmla="*/ 14 w 16"/>
              <a:gd name="T93" fmla="*/ 6 h 13"/>
              <a:gd name="T94" fmla="*/ 14 w 16"/>
              <a:gd name="T95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" h="13">
                <a:moveTo>
                  <a:pt x="14" y="8"/>
                </a:moveTo>
                <a:cubicBezTo>
                  <a:pt x="16" y="7"/>
                  <a:pt x="16" y="7"/>
                  <a:pt x="16" y="7"/>
                </a:cubicBezTo>
                <a:cubicBezTo>
                  <a:pt x="15" y="2"/>
                  <a:pt x="15" y="2"/>
                  <a:pt x="15" y="2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2" y="3"/>
                  <a:pt x="2" y="3"/>
                  <a:pt x="2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6"/>
                  <a:pt x="1" y="6"/>
                  <a:pt x="1" y="6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9"/>
                  <a:pt x="5" y="9"/>
                  <a:pt x="5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0" y="9"/>
                  <a:pt x="10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6"/>
                  <a:pt x="14" y="6"/>
                  <a:pt x="14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8"/>
                </a:cubicBezTo>
                <a:cubicBezTo>
                  <a:pt x="9" y="8"/>
                  <a:pt x="8" y="9"/>
                  <a:pt x="8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5" y="10"/>
                </a:cubicBez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4" y="4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13" y="4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3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6"/>
                  <a:pt x="14" y="6"/>
                  <a:pt x="14" y="6"/>
                </a:cubicBezTo>
                <a:lnTo>
                  <a:pt x="1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26" name="Freeform 135"/>
          <p:cNvSpPr>
            <a:spLocks/>
          </p:cNvSpPr>
          <p:nvPr/>
        </p:nvSpPr>
        <p:spPr bwMode="auto">
          <a:xfrm>
            <a:off x="4722794" y="3098557"/>
            <a:ext cx="7890" cy="6762"/>
          </a:xfrm>
          <a:custGeom>
            <a:avLst/>
            <a:gdLst>
              <a:gd name="T0" fmla="*/ 3 w 10"/>
              <a:gd name="T1" fmla="*/ 9 h 9"/>
              <a:gd name="T2" fmla="*/ 10 w 10"/>
              <a:gd name="T3" fmla="*/ 5 h 9"/>
              <a:gd name="T4" fmla="*/ 0 w 10"/>
              <a:gd name="T5" fmla="*/ 0 h 9"/>
              <a:gd name="T6" fmla="*/ 2 w 10"/>
              <a:gd name="T7" fmla="*/ 6 h 9"/>
              <a:gd name="T8" fmla="*/ 3 w 10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3" y="9"/>
                </a:moveTo>
                <a:cubicBezTo>
                  <a:pt x="10" y="5"/>
                  <a:pt x="10" y="5"/>
                  <a:pt x="10" y="5"/>
                </a:cubicBezTo>
                <a:cubicBezTo>
                  <a:pt x="0" y="0"/>
                  <a:pt x="0" y="0"/>
                  <a:pt x="0" y="0"/>
                </a:cubicBezTo>
                <a:cubicBezTo>
                  <a:pt x="2" y="6"/>
                  <a:pt x="2" y="6"/>
                  <a:pt x="2" y="6"/>
                </a:cubicBezTo>
                <a:lnTo>
                  <a:pt x="3" y="9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27" name="Freeform 136"/>
          <p:cNvSpPr>
            <a:spLocks/>
          </p:cNvSpPr>
          <p:nvPr/>
        </p:nvSpPr>
        <p:spPr bwMode="auto">
          <a:xfrm>
            <a:off x="4721103" y="3096303"/>
            <a:ext cx="11835" cy="10707"/>
          </a:xfrm>
          <a:custGeom>
            <a:avLst/>
            <a:gdLst>
              <a:gd name="T0" fmla="*/ 5 w 15"/>
              <a:gd name="T1" fmla="*/ 12 h 14"/>
              <a:gd name="T2" fmla="*/ 6 w 15"/>
              <a:gd name="T3" fmla="*/ 13 h 14"/>
              <a:gd name="T4" fmla="*/ 13 w 15"/>
              <a:gd name="T5" fmla="*/ 9 h 14"/>
              <a:gd name="T6" fmla="*/ 15 w 15"/>
              <a:gd name="T7" fmla="*/ 8 h 14"/>
              <a:gd name="T8" fmla="*/ 13 w 15"/>
              <a:gd name="T9" fmla="*/ 7 h 14"/>
              <a:gd name="T10" fmla="*/ 3 w 15"/>
              <a:gd name="T11" fmla="*/ 1 h 14"/>
              <a:gd name="T12" fmla="*/ 0 w 15"/>
              <a:gd name="T13" fmla="*/ 0 h 14"/>
              <a:gd name="T14" fmla="*/ 1 w 15"/>
              <a:gd name="T15" fmla="*/ 3 h 14"/>
              <a:gd name="T16" fmla="*/ 2 w 15"/>
              <a:gd name="T17" fmla="*/ 10 h 14"/>
              <a:gd name="T18" fmla="*/ 2 w 15"/>
              <a:gd name="T19" fmla="*/ 10 h 14"/>
              <a:gd name="T20" fmla="*/ 4 w 15"/>
              <a:gd name="T21" fmla="*/ 13 h 14"/>
              <a:gd name="T22" fmla="*/ 5 w 15"/>
              <a:gd name="T23" fmla="*/ 14 h 14"/>
              <a:gd name="T24" fmla="*/ 6 w 15"/>
              <a:gd name="T25" fmla="*/ 13 h 14"/>
              <a:gd name="T26" fmla="*/ 5 w 15"/>
              <a:gd name="T27" fmla="*/ 12 h 14"/>
              <a:gd name="T28" fmla="*/ 7 w 15"/>
              <a:gd name="T29" fmla="*/ 11 h 14"/>
              <a:gd name="T30" fmla="*/ 5 w 15"/>
              <a:gd name="T31" fmla="*/ 9 h 14"/>
              <a:gd name="T32" fmla="*/ 4 w 15"/>
              <a:gd name="T33" fmla="*/ 9 h 14"/>
              <a:gd name="T34" fmla="*/ 5 w 15"/>
              <a:gd name="T35" fmla="*/ 9 h 14"/>
              <a:gd name="T36" fmla="*/ 4 w 15"/>
              <a:gd name="T37" fmla="*/ 2 h 14"/>
              <a:gd name="T38" fmla="*/ 2 w 15"/>
              <a:gd name="T39" fmla="*/ 3 h 14"/>
              <a:gd name="T40" fmla="*/ 2 w 15"/>
              <a:gd name="T41" fmla="*/ 4 h 14"/>
              <a:gd name="T42" fmla="*/ 11 w 15"/>
              <a:gd name="T43" fmla="*/ 9 h 14"/>
              <a:gd name="T44" fmla="*/ 12 w 15"/>
              <a:gd name="T45" fmla="*/ 8 h 14"/>
              <a:gd name="T46" fmla="*/ 11 w 15"/>
              <a:gd name="T47" fmla="*/ 7 h 14"/>
              <a:gd name="T48" fmla="*/ 4 w 15"/>
              <a:gd name="T49" fmla="*/ 11 h 14"/>
              <a:gd name="T50" fmla="*/ 5 w 15"/>
              <a:gd name="T51" fmla="*/ 12 h 14"/>
              <a:gd name="T52" fmla="*/ 7 w 15"/>
              <a:gd name="T53" fmla="*/ 11 h 14"/>
              <a:gd name="T54" fmla="*/ 5 w 15"/>
              <a:gd name="T55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14">
                <a:moveTo>
                  <a:pt x="5" y="12"/>
                </a:moveTo>
                <a:cubicBezTo>
                  <a:pt x="6" y="13"/>
                  <a:pt x="6" y="13"/>
                  <a:pt x="6" y="13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8"/>
                  <a:pt x="15" y="8"/>
                  <a:pt x="15" y="8"/>
                </a:cubicBezTo>
                <a:cubicBezTo>
                  <a:pt x="13" y="7"/>
                  <a:pt x="13" y="7"/>
                  <a:pt x="13" y="7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3"/>
                  <a:pt x="1" y="3"/>
                  <a:pt x="1" y="3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4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11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4" y="11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11"/>
                  <a:pt x="7" y="11"/>
                  <a:pt x="7" y="11"/>
                </a:cubicBez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28" name="Freeform 137"/>
          <p:cNvSpPr>
            <a:spLocks/>
          </p:cNvSpPr>
          <p:nvPr/>
        </p:nvSpPr>
        <p:spPr bwMode="auto">
          <a:xfrm>
            <a:off x="4687290" y="3054038"/>
            <a:ext cx="6763" cy="8453"/>
          </a:xfrm>
          <a:custGeom>
            <a:avLst/>
            <a:gdLst>
              <a:gd name="T0" fmla="*/ 4 w 9"/>
              <a:gd name="T1" fmla="*/ 11 h 11"/>
              <a:gd name="T2" fmla="*/ 9 w 9"/>
              <a:gd name="T3" fmla="*/ 2 h 11"/>
              <a:gd name="T4" fmla="*/ 5 w 9"/>
              <a:gd name="T5" fmla="*/ 0 h 11"/>
              <a:gd name="T6" fmla="*/ 0 w 9"/>
              <a:gd name="T7" fmla="*/ 8 h 11"/>
              <a:gd name="T8" fmla="*/ 4 w 9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1">
                <a:moveTo>
                  <a:pt x="4" y="11"/>
                </a:move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lnTo>
                  <a:pt x="4" y="1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29" name="Freeform 138"/>
          <p:cNvSpPr>
            <a:spLocks/>
          </p:cNvSpPr>
          <p:nvPr/>
        </p:nvSpPr>
        <p:spPr bwMode="auto">
          <a:xfrm>
            <a:off x="4684473" y="3052347"/>
            <a:ext cx="11271" cy="11834"/>
          </a:xfrm>
          <a:custGeom>
            <a:avLst/>
            <a:gdLst>
              <a:gd name="T0" fmla="*/ 7 w 14"/>
              <a:gd name="T1" fmla="*/ 13 h 15"/>
              <a:gd name="T2" fmla="*/ 8 w 14"/>
              <a:gd name="T3" fmla="*/ 14 h 15"/>
              <a:gd name="T4" fmla="*/ 13 w 14"/>
              <a:gd name="T5" fmla="*/ 4 h 15"/>
              <a:gd name="T6" fmla="*/ 14 w 14"/>
              <a:gd name="T7" fmla="*/ 3 h 15"/>
              <a:gd name="T8" fmla="*/ 12 w 14"/>
              <a:gd name="T9" fmla="*/ 2 h 15"/>
              <a:gd name="T10" fmla="*/ 8 w 14"/>
              <a:gd name="T11" fmla="*/ 1 h 15"/>
              <a:gd name="T12" fmla="*/ 7 w 14"/>
              <a:gd name="T13" fmla="*/ 0 h 15"/>
              <a:gd name="T14" fmla="*/ 7 w 14"/>
              <a:gd name="T15" fmla="*/ 1 h 15"/>
              <a:gd name="T16" fmla="*/ 1 w 14"/>
              <a:gd name="T17" fmla="*/ 9 h 15"/>
              <a:gd name="T18" fmla="*/ 0 w 14"/>
              <a:gd name="T19" fmla="*/ 11 h 15"/>
              <a:gd name="T20" fmla="*/ 7 w 14"/>
              <a:gd name="T21" fmla="*/ 15 h 15"/>
              <a:gd name="T22" fmla="*/ 8 w 14"/>
              <a:gd name="T23" fmla="*/ 14 h 15"/>
              <a:gd name="T24" fmla="*/ 7 w 14"/>
              <a:gd name="T25" fmla="*/ 13 h 15"/>
              <a:gd name="T26" fmla="*/ 7 w 14"/>
              <a:gd name="T27" fmla="*/ 12 h 15"/>
              <a:gd name="T28" fmla="*/ 3 w 14"/>
              <a:gd name="T29" fmla="*/ 9 h 15"/>
              <a:gd name="T30" fmla="*/ 3 w 14"/>
              <a:gd name="T31" fmla="*/ 10 h 15"/>
              <a:gd name="T32" fmla="*/ 4 w 14"/>
              <a:gd name="T33" fmla="*/ 11 h 15"/>
              <a:gd name="T34" fmla="*/ 9 w 14"/>
              <a:gd name="T35" fmla="*/ 3 h 15"/>
              <a:gd name="T36" fmla="*/ 8 w 14"/>
              <a:gd name="T37" fmla="*/ 2 h 15"/>
              <a:gd name="T38" fmla="*/ 7 w 14"/>
              <a:gd name="T39" fmla="*/ 4 h 15"/>
              <a:gd name="T40" fmla="*/ 8 w 14"/>
              <a:gd name="T41" fmla="*/ 4 h 15"/>
              <a:gd name="T42" fmla="*/ 12 w 14"/>
              <a:gd name="T43" fmla="*/ 5 h 15"/>
              <a:gd name="T44" fmla="*/ 12 w 14"/>
              <a:gd name="T45" fmla="*/ 4 h 15"/>
              <a:gd name="T46" fmla="*/ 11 w 14"/>
              <a:gd name="T47" fmla="*/ 3 h 15"/>
              <a:gd name="T48" fmla="*/ 5 w 14"/>
              <a:gd name="T49" fmla="*/ 12 h 15"/>
              <a:gd name="T50" fmla="*/ 7 w 14"/>
              <a:gd name="T51" fmla="*/ 13 h 15"/>
              <a:gd name="T52" fmla="*/ 7 w 14"/>
              <a:gd name="T53" fmla="*/ 12 h 15"/>
              <a:gd name="T54" fmla="*/ 7 w 14"/>
              <a:gd name="T5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" h="15">
                <a:moveTo>
                  <a:pt x="7" y="13"/>
                </a:moveTo>
                <a:cubicBezTo>
                  <a:pt x="8" y="14"/>
                  <a:pt x="8" y="14"/>
                  <a:pt x="8" y="1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1"/>
                  <a:pt x="0" y="11"/>
                  <a:pt x="0" y="11"/>
                </a:cubicBezTo>
                <a:cubicBezTo>
                  <a:pt x="7" y="15"/>
                  <a:pt x="7" y="15"/>
                  <a:pt x="7" y="15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3" y="9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8" y="4"/>
                </a:cubicBezTo>
                <a:cubicBezTo>
                  <a:pt x="9" y="4"/>
                  <a:pt x="10" y="4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5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lnTo>
                  <a:pt x="7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30" name="Freeform 139"/>
          <p:cNvSpPr>
            <a:spLocks/>
          </p:cNvSpPr>
          <p:nvPr/>
        </p:nvSpPr>
        <p:spPr bwMode="auto">
          <a:xfrm>
            <a:off x="4637134" y="2878777"/>
            <a:ext cx="7326" cy="6199"/>
          </a:xfrm>
          <a:custGeom>
            <a:avLst/>
            <a:gdLst>
              <a:gd name="T0" fmla="*/ 7 w 9"/>
              <a:gd name="T1" fmla="*/ 8 h 8"/>
              <a:gd name="T2" fmla="*/ 9 w 9"/>
              <a:gd name="T3" fmla="*/ 4 h 8"/>
              <a:gd name="T4" fmla="*/ 3 w 9"/>
              <a:gd name="T5" fmla="*/ 0 h 8"/>
              <a:gd name="T6" fmla="*/ 0 w 9"/>
              <a:gd name="T7" fmla="*/ 4 h 8"/>
              <a:gd name="T8" fmla="*/ 7 w 9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7" y="8"/>
                </a:moveTo>
                <a:cubicBezTo>
                  <a:pt x="9" y="4"/>
                  <a:pt x="9" y="4"/>
                  <a:pt x="9" y="4"/>
                </a:cubicBezTo>
                <a:cubicBezTo>
                  <a:pt x="3" y="0"/>
                  <a:pt x="3" y="0"/>
                  <a:pt x="3" y="0"/>
                </a:cubicBezTo>
                <a:cubicBezTo>
                  <a:pt x="0" y="4"/>
                  <a:pt x="0" y="4"/>
                  <a:pt x="0" y="4"/>
                </a:cubicBezTo>
                <a:lnTo>
                  <a:pt x="7" y="8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31" name="Freeform 140"/>
          <p:cNvSpPr>
            <a:spLocks/>
          </p:cNvSpPr>
          <p:nvPr/>
        </p:nvSpPr>
        <p:spPr bwMode="auto">
          <a:xfrm>
            <a:off x="4635444" y="2876523"/>
            <a:ext cx="9580" cy="10144"/>
          </a:xfrm>
          <a:custGeom>
            <a:avLst/>
            <a:gdLst>
              <a:gd name="T0" fmla="*/ 9 w 12"/>
              <a:gd name="T1" fmla="*/ 11 h 13"/>
              <a:gd name="T2" fmla="*/ 11 w 12"/>
              <a:gd name="T3" fmla="*/ 11 h 13"/>
              <a:gd name="T4" fmla="*/ 12 w 12"/>
              <a:gd name="T5" fmla="*/ 7 h 13"/>
              <a:gd name="T6" fmla="*/ 12 w 12"/>
              <a:gd name="T7" fmla="*/ 6 h 13"/>
              <a:gd name="T8" fmla="*/ 11 w 12"/>
              <a:gd name="T9" fmla="*/ 5 h 13"/>
              <a:gd name="T10" fmla="*/ 6 w 12"/>
              <a:gd name="T11" fmla="*/ 1 h 13"/>
              <a:gd name="T12" fmla="*/ 5 w 12"/>
              <a:gd name="T13" fmla="*/ 0 h 13"/>
              <a:gd name="T14" fmla="*/ 4 w 12"/>
              <a:gd name="T15" fmla="*/ 2 h 13"/>
              <a:gd name="T16" fmla="*/ 1 w 12"/>
              <a:gd name="T17" fmla="*/ 6 h 13"/>
              <a:gd name="T18" fmla="*/ 0 w 12"/>
              <a:gd name="T19" fmla="*/ 7 h 13"/>
              <a:gd name="T20" fmla="*/ 10 w 12"/>
              <a:gd name="T21" fmla="*/ 13 h 13"/>
              <a:gd name="T22" fmla="*/ 11 w 12"/>
              <a:gd name="T23" fmla="*/ 11 h 13"/>
              <a:gd name="T24" fmla="*/ 9 w 12"/>
              <a:gd name="T25" fmla="*/ 11 h 13"/>
              <a:gd name="T26" fmla="*/ 10 w 12"/>
              <a:gd name="T27" fmla="*/ 9 h 13"/>
              <a:gd name="T28" fmla="*/ 3 w 12"/>
              <a:gd name="T29" fmla="*/ 5 h 13"/>
              <a:gd name="T30" fmla="*/ 2 w 12"/>
              <a:gd name="T31" fmla="*/ 7 h 13"/>
              <a:gd name="T32" fmla="*/ 4 w 12"/>
              <a:gd name="T33" fmla="*/ 7 h 13"/>
              <a:gd name="T34" fmla="*/ 6 w 12"/>
              <a:gd name="T35" fmla="*/ 3 h 13"/>
              <a:gd name="T36" fmla="*/ 5 w 12"/>
              <a:gd name="T37" fmla="*/ 3 h 13"/>
              <a:gd name="T38" fmla="*/ 4 w 12"/>
              <a:gd name="T39" fmla="*/ 4 h 13"/>
              <a:gd name="T40" fmla="*/ 10 w 12"/>
              <a:gd name="T41" fmla="*/ 8 h 13"/>
              <a:gd name="T42" fmla="*/ 11 w 12"/>
              <a:gd name="T43" fmla="*/ 7 h 13"/>
              <a:gd name="T44" fmla="*/ 9 w 12"/>
              <a:gd name="T45" fmla="*/ 6 h 13"/>
              <a:gd name="T46" fmla="*/ 8 w 12"/>
              <a:gd name="T47" fmla="*/ 10 h 13"/>
              <a:gd name="T48" fmla="*/ 9 w 12"/>
              <a:gd name="T49" fmla="*/ 11 h 13"/>
              <a:gd name="T50" fmla="*/ 10 w 12"/>
              <a:gd name="T51" fmla="*/ 9 h 13"/>
              <a:gd name="T52" fmla="*/ 9 w 12"/>
              <a:gd name="T5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" h="13">
                <a:moveTo>
                  <a:pt x="9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4" y="2"/>
                  <a:pt x="4" y="2"/>
                  <a:pt x="4" y="2"/>
                </a:cubicBezTo>
                <a:cubicBezTo>
                  <a:pt x="1" y="6"/>
                  <a:pt x="1" y="6"/>
                  <a:pt x="1" y="6"/>
                </a:cubicBezTo>
                <a:cubicBezTo>
                  <a:pt x="0" y="7"/>
                  <a:pt x="0" y="7"/>
                  <a:pt x="0" y="7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1"/>
                  <a:pt x="11" y="11"/>
                  <a:pt x="11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5"/>
                  <a:pt x="3" y="5"/>
                  <a:pt x="3" y="5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10" y="8"/>
                </a:cubicBezTo>
                <a:cubicBezTo>
                  <a:pt x="11" y="7"/>
                  <a:pt x="11" y="7"/>
                  <a:pt x="11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8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9"/>
                  <a:pt x="10" y="9"/>
                  <a:pt x="10" y="9"/>
                </a:cubicBezTo>
                <a:lnTo>
                  <a:pt x="9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364" name="Sweden"/>
          <p:cNvGrpSpPr/>
          <p:nvPr/>
        </p:nvGrpSpPr>
        <p:grpSpPr>
          <a:xfrm>
            <a:off x="4422986" y="2343416"/>
            <a:ext cx="382086" cy="985065"/>
            <a:chOff x="7588202" y="2064291"/>
            <a:chExt cx="382086" cy="985065"/>
          </a:xfrm>
          <a:solidFill>
            <a:srgbClr val="FFCC00"/>
          </a:solidFill>
        </p:grpSpPr>
        <p:sp>
          <p:nvSpPr>
            <p:cNvPr id="1320" name="Freeform 129"/>
            <p:cNvSpPr>
              <a:spLocks/>
            </p:cNvSpPr>
            <p:nvPr/>
          </p:nvSpPr>
          <p:spPr bwMode="auto">
            <a:xfrm>
              <a:off x="7792207" y="2900018"/>
              <a:ext cx="25360" cy="81713"/>
            </a:xfrm>
            <a:custGeom>
              <a:avLst/>
              <a:gdLst>
                <a:gd name="T0" fmla="*/ 28 w 32"/>
                <a:gd name="T1" fmla="*/ 0 h 103"/>
                <a:gd name="T2" fmla="*/ 23 w 32"/>
                <a:gd name="T3" fmla="*/ 7 h 103"/>
                <a:gd name="T4" fmla="*/ 24 w 32"/>
                <a:gd name="T5" fmla="*/ 15 h 103"/>
                <a:gd name="T6" fmla="*/ 23 w 32"/>
                <a:gd name="T7" fmla="*/ 15 h 103"/>
                <a:gd name="T8" fmla="*/ 23 w 32"/>
                <a:gd name="T9" fmla="*/ 18 h 103"/>
                <a:gd name="T10" fmla="*/ 20 w 32"/>
                <a:gd name="T11" fmla="*/ 31 h 103"/>
                <a:gd name="T12" fmla="*/ 16 w 32"/>
                <a:gd name="T13" fmla="*/ 33 h 103"/>
                <a:gd name="T14" fmla="*/ 13 w 32"/>
                <a:gd name="T15" fmla="*/ 43 h 103"/>
                <a:gd name="T16" fmla="*/ 11 w 32"/>
                <a:gd name="T17" fmla="*/ 43 h 103"/>
                <a:gd name="T18" fmla="*/ 5 w 32"/>
                <a:gd name="T19" fmla="*/ 56 h 103"/>
                <a:gd name="T20" fmla="*/ 4 w 32"/>
                <a:gd name="T21" fmla="*/ 65 h 103"/>
                <a:gd name="T22" fmla="*/ 0 w 32"/>
                <a:gd name="T23" fmla="*/ 76 h 103"/>
                <a:gd name="T24" fmla="*/ 0 w 32"/>
                <a:gd name="T25" fmla="*/ 83 h 103"/>
                <a:gd name="T26" fmla="*/ 4 w 32"/>
                <a:gd name="T27" fmla="*/ 85 h 103"/>
                <a:gd name="T28" fmla="*/ 3 w 32"/>
                <a:gd name="T29" fmla="*/ 103 h 103"/>
                <a:gd name="T30" fmla="*/ 9 w 32"/>
                <a:gd name="T31" fmla="*/ 95 h 103"/>
                <a:gd name="T32" fmla="*/ 9 w 32"/>
                <a:gd name="T33" fmla="*/ 84 h 103"/>
                <a:gd name="T34" fmla="*/ 13 w 32"/>
                <a:gd name="T35" fmla="*/ 75 h 103"/>
                <a:gd name="T36" fmla="*/ 13 w 32"/>
                <a:gd name="T37" fmla="*/ 64 h 103"/>
                <a:gd name="T38" fmla="*/ 19 w 32"/>
                <a:gd name="T39" fmla="*/ 49 h 103"/>
                <a:gd name="T40" fmla="*/ 22 w 32"/>
                <a:gd name="T41" fmla="*/ 49 h 103"/>
                <a:gd name="T42" fmla="*/ 24 w 32"/>
                <a:gd name="T43" fmla="*/ 38 h 103"/>
                <a:gd name="T44" fmla="*/ 23 w 32"/>
                <a:gd name="T45" fmla="*/ 34 h 103"/>
                <a:gd name="T46" fmla="*/ 26 w 32"/>
                <a:gd name="T47" fmla="*/ 31 h 103"/>
                <a:gd name="T48" fmla="*/ 24 w 32"/>
                <a:gd name="T49" fmla="*/ 30 h 103"/>
                <a:gd name="T50" fmla="*/ 27 w 32"/>
                <a:gd name="T51" fmla="*/ 26 h 103"/>
                <a:gd name="T52" fmla="*/ 26 w 32"/>
                <a:gd name="T53" fmla="*/ 23 h 103"/>
                <a:gd name="T54" fmla="*/ 30 w 32"/>
                <a:gd name="T55" fmla="*/ 16 h 103"/>
                <a:gd name="T56" fmla="*/ 28 w 32"/>
                <a:gd name="T57" fmla="*/ 8 h 103"/>
                <a:gd name="T58" fmla="*/ 32 w 32"/>
                <a:gd name="T59" fmla="*/ 4 h 103"/>
                <a:gd name="T60" fmla="*/ 28 w 32"/>
                <a:gd name="T6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103">
                  <a:moveTo>
                    <a:pt x="28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7" y="50"/>
                    <a:pt x="5" y="56"/>
                  </a:cubicBezTo>
                  <a:cubicBezTo>
                    <a:pt x="4" y="60"/>
                    <a:pt x="5" y="64"/>
                    <a:pt x="4" y="65"/>
                  </a:cubicBezTo>
                  <a:cubicBezTo>
                    <a:pt x="4" y="68"/>
                    <a:pt x="0" y="71"/>
                    <a:pt x="0" y="7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8" y="99"/>
                    <a:pt x="9" y="95"/>
                  </a:cubicBezTo>
                  <a:cubicBezTo>
                    <a:pt x="11" y="88"/>
                    <a:pt x="9" y="87"/>
                    <a:pt x="9" y="84"/>
                  </a:cubicBezTo>
                  <a:cubicBezTo>
                    <a:pt x="9" y="81"/>
                    <a:pt x="12" y="77"/>
                    <a:pt x="13" y="75"/>
                  </a:cubicBezTo>
                  <a:cubicBezTo>
                    <a:pt x="15" y="72"/>
                    <a:pt x="13" y="64"/>
                    <a:pt x="13" y="6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4" name="Freeform 133"/>
            <p:cNvSpPr>
              <a:spLocks/>
            </p:cNvSpPr>
            <p:nvPr/>
          </p:nvSpPr>
          <p:spPr bwMode="auto">
            <a:xfrm>
              <a:off x="7853070" y="2854935"/>
              <a:ext cx="36631" cy="74387"/>
            </a:xfrm>
            <a:custGeom>
              <a:avLst/>
              <a:gdLst>
                <a:gd name="T0" fmla="*/ 34 w 46"/>
                <a:gd name="T1" fmla="*/ 2 h 94"/>
                <a:gd name="T2" fmla="*/ 31 w 46"/>
                <a:gd name="T3" fmla="*/ 9 h 94"/>
                <a:gd name="T4" fmla="*/ 31 w 46"/>
                <a:gd name="T5" fmla="*/ 2 h 94"/>
                <a:gd name="T6" fmla="*/ 26 w 46"/>
                <a:gd name="T7" fmla="*/ 3 h 94"/>
                <a:gd name="T8" fmla="*/ 22 w 46"/>
                <a:gd name="T9" fmla="*/ 9 h 94"/>
                <a:gd name="T10" fmla="*/ 16 w 46"/>
                <a:gd name="T11" fmla="*/ 11 h 94"/>
                <a:gd name="T12" fmla="*/ 8 w 46"/>
                <a:gd name="T13" fmla="*/ 29 h 94"/>
                <a:gd name="T14" fmla="*/ 1 w 46"/>
                <a:gd name="T15" fmla="*/ 38 h 94"/>
                <a:gd name="T16" fmla="*/ 8 w 46"/>
                <a:gd name="T17" fmla="*/ 53 h 94"/>
                <a:gd name="T18" fmla="*/ 3 w 46"/>
                <a:gd name="T19" fmla="*/ 61 h 94"/>
                <a:gd name="T20" fmla="*/ 5 w 46"/>
                <a:gd name="T21" fmla="*/ 64 h 94"/>
                <a:gd name="T22" fmla="*/ 5 w 46"/>
                <a:gd name="T23" fmla="*/ 73 h 94"/>
                <a:gd name="T24" fmla="*/ 9 w 46"/>
                <a:gd name="T25" fmla="*/ 75 h 94"/>
                <a:gd name="T26" fmla="*/ 9 w 46"/>
                <a:gd name="T27" fmla="*/ 79 h 94"/>
                <a:gd name="T28" fmla="*/ 13 w 46"/>
                <a:gd name="T29" fmla="*/ 79 h 94"/>
                <a:gd name="T30" fmla="*/ 11 w 46"/>
                <a:gd name="T31" fmla="*/ 82 h 94"/>
                <a:gd name="T32" fmla="*/ 11 w 46"/>
                <a:gd name="T33" fmla="*/ 87 h 94"/>
                <a:gd name="T34" fmla="*/ 8 w 46"/>
                <a:gd name="T35" fmla="*/ 94 h 94"/>
                <a:gd name="T36" fmla="*/ 15 w 46"/>
                <a:gd name="T37" fmla="*/ 91 h 94"/>
                <a:gd name="T38" fmla="*/ 19 w 46"/>
                <a:gd name="T39" fmla="*/ 83 h 94"/>
                <a:gd name="T40" fmla="*/ 17 w 46"/>
                <a:gd name="T41" fmla="*/ 83 h 94"/>
                <a:gd name="T42" fmla="*/ 19 w 46"/>
                <a:gd name="T43" fmla="*/ 76 h 94"/>
                <a:gd name="T44" fmla="*/ 20 w 46"/>
                <a:gd name="T45" fmla="*/ 73 h 94"/>
                <a:gd name="T46" fmla="*/ 19 w 46"/>
                <a:gd name="T47" fmla="*/ 73 h 94"/>
                <a:gd name="T48" fmla="*/ 26 w 46"/>
                <a:gd name="T49" fmla="*/ 65 h 94"/>
                <a:gd name="T50" fmla="*/ 32 w 46"/>
                <a:gd name="T51" fmla="*/ 61 h 94"/>
                <a:gd name="T52" fmla="*/ 32 w 46"/>
                <a:gd name="T53" fmla="*/ 55 h 94"/>
                <a:gd name="T54" fmla="*/ 40 w 46"/>
                <a:gd name="T55" fmla="*/ 44 h 94"/>
                <a:gd name="T56" fmla="*/ 36 w 46"/>
                <a:gd name="T57" fmla="*/ 44 h 94"/>
                <a:gd name="T58" fmla="*/ 32 w 46"/>
                <a:gd name="T59" fmla="*/ 38 h 94"/>
                <a:gd name="T60" fmla="*/ 36 w 46"/>
                <a:gd name="T61" fmla="*/ 30 h 94"/>
                <a:gd name="T62" fmla="*/ 32 w 46"/>
                <a:gd name="T63" fmla="*/ 23 h 94"/>
                <a:gd name="T64" fmla="*/ 34 w 46"/>
                <a:gd name="T65" fmla="*/ 17 h 94"/>
                <a:gd name="T66" fmla="*/ 40 w 46"/>
                <a:gd name="T67" fmla="*/ 18 h 94"/>
                <a:gd name="T68" fmla="*/ 46 w 46"/>
                <a:gd name="T69" fmla="*/ 9 h 94"/>
                <a:gd name="T70" fmla="*/ 42 w 46"/>
                <a:gd name="T71" fmla="*/ 0 h 94"/>
                <a:gd name="T72" fmla="*/ 34 w 46"/>
                <a:gd name="T7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94">
                  <a:moveTo>
                    <a:pt x="34" y="2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7" y="2"/>
                    <a:pt x="26" y="3"/>
                  </a:cubicBezTo>
                  <a:cubicBezTo>
                    <a:pt x="23" y="5"/>
                    <a:pt x="22" y="9"/>
                    <a:pt x="22" y="9"/>
                  </a:cubicBezTo>
                  <a:cubicBezTo>
                    <a:pt x="22" y="9"/>
                    <a:pt x="20" y="7"/>
                    <a:pt x="16" y="11"/>
                  </a:cubicBezTo>
                  <a:cubicBezTo>
                    <a:pt x="13" y="15"/>
                    <a:pt x="8" y="29"/>
                    <a:pt x="8" y="29"/>
                  </a:cubicBezTo>
                  <a:cubicBezTo>
                    <a:pt x="8" y="29"/>
                    <a:pt x="1" y="32"/>
                    <a:pt x="1" y="38"/>
                  </a:cubicBezTo>
                  <a:cubicBezTo>
                    <a:pt x="0" y="48"/>
                    <a:pt x="8" y="48"/>
                    <a:pt x="8" y="53"/>
                  </a:cubicBezTo>
                  <a:cubicBezTo>
                    <a:pt x="5" y="60"/>
                    <a:pt x="3" y="61"/>
                    <a:pt x="3" y="61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13" y="78"/>
                    <a:pt x="13" y="79"/>
                  </a:cubicBezTo>
                  <a:cubicBezTo>
                    <a:pt x="13" y="80"/>
                    <a:pt x="11" y="82"/>
                    <a:pt x="11" y="82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8"/>
                    <a:pt x="8" y="94"/>
                    <a:pt x="8" y="94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5" y="34"/>
                    <a:pt x="36" y="30"/>
                  </a:cubicBezTo>
                  <a:cubicBezTo>
                    <a:pt x="36" y="28"/>
                    <a:pt x="32" y="23"/>
                    <a:pt x="32" y="2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4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2" name="Sweden"/>
            <p:cNvSpPr>
              <a:spLocks/>
            </p:cNvSpPr>
            <p:nvPr/>
          </p:nvSpPr>
          <p:spPr bwMode="auto">
            <a:xfrm>
              <a:off x="7588202" y="2064291"/>
              <a:ext cx="382086" cy="985065"/>
            </a:xfrm>
            <a:custGeom>
              <a:avLst/>
              <a:gdLst>
                <a:gd name="T0" fmla="*/ 459 w 482"/>
                <a:gd name="T1" fmla="*/ 170 h 1242"/>
                <a:gd name="T2" fmla="*/ 440 w 482"/>
                <a:gd name="T3" fmla="*/ 97 h 1242"/>
                <a:gd name="T4" fmla="*/ 408 w 482"/>
                <a:gd name="T5" fmla="*/ 68 h 1242"/>
                <a:gd name="T6" fmla="*/ 362 w 482"/>
                <a:gd name="T7" fmla="*/ 37 h 1242"/>
                <a:gd name="T8" fmla="*/ 331 w 482"/>
                <a:gd name="T9" fmla="*/ 0 h 1242"/>
                <a:gd name="T10" fmla="*/ 323 w 482"/>
                <a:gd name="T11" fmla="*/ 69 h 1242"/>
                <a:gd name="T12" fmla="*/ 286 w 482"/>
                <a:gd name="T13" fmla="*/ 62 h 1242"/>
                <a:gd name="T14" fmla="*/ 253 w 482"/>
                <a:gd name="T15" fmla="*/ 95 h 1242"/>
                <a:gd name="T16" fmla="*/ 207 w 482"/>
                <a:gd name="T17" fmla="*/ 129 h 1242"/>
                <a:gd name="T18" fmla="*/ 165 w 482"/>
                <a:gd name="T19" fmla="*/ 236 h 1242"/>
                <a:gd name="T20" fmla="*/ 131 w 482"/>
                <a:gd name="T21" fmla="*/ 335 h 1242"/>
                <a:gd name="T22" fmla="*/ 126 w 482"/>
                <a:gd name="T23" fmla="*/ 446 h 1242"/>
                <a:gd name="T24" fmla="*/ 41 w 482"/>
                <a:gd name="T25" fmla="*/ 548 h 1242"/>
                <a:gd name="T26" fmla="*/ 55 w 482"/>
                <a:gd name="T27" fmla="*/ 636 h 1242"/>
                <a:gd name="T28" fmla="*/ 60 w 482"/>
                <a:gd name="T29" fmla="*/ 743 h 1242"/>
                <a:gd name="T30" fmla="*/ 61 w 482"/>
                <a:gd name="T31" fmla="*/ 807 h 1242"/>
                <a:gd name="T32" fmla="*/ 33 w 482"/>
                <a:gd name="T33" fmla="*/ 899 h 1242"/>
                <a:gd name="T34" fmla="*/ 0 w 482"/>
                <a:gd name="T35" fmla="*/ 945 h 1242"/>
                <a:gd name="T36" fmla="*/ 15 w 482"/>
                <a:gd name="T37" fmla="*/ 982 h 1242"/>
                <a:gd name="T38" fmla="*/ 28 w 482"/>
                <a:gd name="T39" fmla="*/ 982 h 1242"/>
                <a:gd name="T40" fmla="*/ 36 w 482"/>
                <a:gd name="T41" fmla="*/ 1050 h 1242"/>
                <a:gd name="T42" fmla="*/ 50 w 482"/>
                <a:gd name="T43" fmla="*/ 1089 h 1242"/>
                <a:gd name="T44" fmla="*/ 75 w 482"/>
                <a:gd name="T45" fmla="*/ 1130 h 1242"/>
                <a:gd name="T46" fmla="*/ 80 w 482"/>
                <a:gd name="T47" fmla="*/ 1156 h 1242"/>
                <a:gd name="T48" fmla="*/ 88 w 482"/>
                <a:gd name="T49" fmla="*/ 1197 h 1242"/>
                <a:gd name="T50" fmla="*/ 88 w 482"/>
                <a:gd name="T51" fmla="*/ 1238 h 1242"/>
                <a:gd name="T52" fmla="*/ 170 w 482"/>
                <a:gd name="T53" fmla="*/ 1180 h 1242"/>
                <a:gd name="T54" fmla="*/ 249 w 482"/>
                <a:gd name="T55" fmla="*/ 1122 h 1242"/>
                <a:gd name="T56" fmla="*/ 264 w 482"/>
                <a:gd name="T57" fmla="*/ 1040 h 1242"/>
                <a:gd name="T58" fmla="*/ 263 w 482"/>
                <a:gd name="T59" fmla="*/ 1008 h 1242"/>
                <a:gd name="T60" fmla="*/ 260 w 482"/>
                <a:gd name="T61" fmla="*/ 970 h 1242"/>
                <a:gd name="T62" fmla="*/ 238 w 482"/>
                <a:gd name="T63" fmla="*/ 947 h 1242"/>
                <a:gd name="T64" fmla="*/ 295 w 482"/>
                <a:gd name="T65" fmla="*/ 927 h 1242"/>
                <a:gd name="T66" fmla="*/ 308 w 482"/>
                <a:gd name="T67" fmla="*/ 916 h 1242"/>
                <a:gd name="T68" fmla="*/ 331 w 482"/>
                <a:gd name="T69" fmla="*/ 891 h 1242"/>
                <a:gd name="T70" fmla="*/ 349 w 482"/>
                <a:gd name="T71" fmla="*/ 848 h 1242"/>
                <a:gd name="T72" fmla="*/ 361 w 482"/>
                <a:gd name="T73" fmla="*/ 827 h 1242"/>
                <a:gd name="T74" fmla="*/ 334 w 482"/>
                <a:gd name="T75" fmla="*/ 808 h 1242"/>
                <a:gd name="T76" fmla="*/ 292 w 482"/>
                <a:gd name="T77" fmla="*/ 780 h 1242"/>
                <a:gd name="T78" fmla="*/ 270 w 482"/>
                <a:gd name="T79" fmla="*/ 749 h 1242"/>
                <a:gd name="T80" fmla="*/ 261 w 482"/>
                <a:gd name="T81" fmla="*/ 706 h 1242"/>
                <a:gd name="T82" fmla="*/ 272 w 482"/>
                <a:gd name="T83" fmla="*/ 675 h 1242"/>
                <a:gd name="T84" fmla="*/ 269 w 482"/>
                <a:gd name="T85" fmla="*/ 624 h 1242"/>
                <a:gd name="T86" fmla="*/ 280 w 482"/>
                <a:gd name="T87" fmla="*/ 611 h 1242"/>
                <a:gd name="T88" fmla="*/ 287 w 482"/>
                <a:gd name="T89" fmla="*/ 580 h 1242"/>
                <a:gd name="T90" fmla="*/ 307 w 482"/>
                <a:gd name="T91" fmla="*/ 571 h 1242"/>
                <a:gd name="T92" fmla="*/ 308 w 482"/>
                <a:gd name="T93" fmla="*/ 550 h 1242"/>
                <a:gd name="T94" fmla="*/ 333 w 482"/>
                <a:gd name="T95" fmla="*/ 529 h 1242"/>
                <a:gd name="T96" fmla="*/ 349 w 482"/>
                <a:gd name="T97" fmla="*/ 511 h 1242"/>
                <a:gd name="T98" fmla="*/ 368 w 482"/>
                <a:gd name="T99" fmla="*/ 495 h 1242"/>
                <a:gd name="T100" fmla="*/ 403 w 482"/>
                <a:gd name="T101" fmla="*/ 443 h 1242"/>
                <a:gd name="T102" fmla="*/ 418 w 482"/>
                <a:gd name="T103" fmla="*/ 410 h 1242"/>
                <a:gd name="T104" fmla="*/ 399 w 482"/>
                <a:gd name="T105" fmla="*/ 380 h 1242"/>
                <a:gd name="T106" fmla="*/ 395 w 482"/>
                <a:gd name="T107" fmla="*/ 329 h 1242"/>
                <a:gd name="T108" fmla="*/ 410 w 482"/>
                <a:gd name="T109" fmla="*/ 304 h 1242"/>
                <a:gd name="T110" fmla="*/ 413 w 482"/>
                <a:gd name="T111" fmla="*/ 286 h 1242"/>
                <a:gd name="T112" fmla="*/ 431 w 482"/>
                <a:gd name="T113" fmla="*/ 275 h 1242"/>
                <a:gd name="T114" fmla="*/ 474 w 482"/>
                <a:gd name="T115" fmla="*/ 26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1242">
                  <a:moveTo>
                    <a:pt x="477" y="248"/>
                  </a:moveTo>
                  <a:cubicBezTo>
                    <a:pt x="475" y="244"/>
                    <a:pt x="474" y="243"/>
                    <a:pt x="472" y="240"/>
                  </a:cubicBezTo>
                  <a:cubicBezTo>
                    <a:pt x="471" y="236"/>
                    <a:pt x="471" y="233"/>
                    <a:pt x="469" y="230"/>
                  </a:cubicBezTo>
                  <a:cubicBezTo>
                    <a:pt x="468" y="226"/>
                    <a:pt x="467" y="224"/>
                    <a:pt x="466" y="220"/>
                  </a:cubicBezTo>
                  <a:cubicBezTo>
                    <a:pt x="466" y="219"/>
                    <a:pt x="465" y="219"/>
                    <a:pt x="465" y="218"/>
                  </a:cubicBezTo>
                  <a:cubicBezTo>
                    <a:pt x="464" y="207"/>
                    <a:pt x="464" y="207"/>
                    <a:pt x="464" y="207"/>
                  </a:cubicBezTo>
                  <a:cubicBezTo>
                    <a:pt x="463" y="204"/>
                    <a:pt x="465" y="202"/>
                    <a:pt x="465" y="199"/>
                  </a:cubicBezTo>
                  <a:cubicBezTo>
                    <a:pt x="466" y="194"/>
                    <a:pt x="466" y="191"/>
                    <a:pt x="465" y="186"/>
                  </a:cubicBezTo>
                  <a:cubicBezTo>
                    <a:pt x="465" y="180"/>
                    <a:pt x="462" y="176"/>
                    <a:pt x="459" y="170"/>
                  </a:cubicBezTo>
                  <a:cubicBezTo>
                    <a:pt x="455" y="163"/>
                    <a:pt x="447" y="162"/>
                    <a:pt x="446" y="154"/>
                  </a:cubicBezTo>
                  <a:cubicBezTo>
                    <a:pt x="446" y="152"/>
                    <a:pt x="447" y="151"/>
                    <a:pt x="448" y="149"/>
                  </a:cubicBezTo>
                  <a:cubicBezTo>
                    <a:pt x="449" y="146"/>
                    <a:pt x="449" y="145"/>
                    <a:pt x="450" y="142"/>
                  </a:cubicBezTo>
                  <a:cubicBezTo>
                    <a:pt x="451" y="140"/>
                    <a:pt x="453" y="138"/>
                    <a:pt x="453" y="136"/>
                  </a:cubicBezTo>
                  <a:cubicBezTo>
                    <a:pt x="452" y="130"/>
                    <a:pt x="449" y="127"/>
                    <a:pt x="446" y="122"/>
                  </a:cubicBezTo>
                  <a:cubicBezTo>
                    <a:pt x="444" y="121"/>
                    <a:pt x="444" y="119"/>
                    <a:pt x="444" y="117"/>
                  </a:cubicBezTo>
                  <a:cubicBezTo>
                    <a:pt x="443" y="115"/>
                    <a:pt x="442" y="114"/>
                    <a:pt x="442" y="112"/>
                  </a:cubicBezTo>
                  <a:cubicBezTo>
                    <a:pt x="441" y="98"/>
                    <a:pt x="441" y="98"/>
                    <a:pt x="441" y="98"/>
                  </a:cubicBezTo>
                  <a:cubicBezTo>
                    <a:pt x="441" y="98"/>
                    <a:pt x="440" y="98"/>
                    <a:pt x="440" y="97"/>
                  </a:cubicBezTo>
                  <a:cubicBezTo>
                    <a:pt x="439" y="93"/>
                    <a:pt x="439" y="91"/>
                    <a:pt x="438" y="87"/>
                  </a:cubicBezTo>
                  <a:cubicBezTo>
                    <a:pt x="438" y="85"/>
                    <a:pt x="437" y="83"/>
                    <a:pt x="437" y="81"/>
                  </a:cubicBezTo>
                  <a:cubicBezTo>
                    <a:pt x="436" y="78"/>
                    <a:pt x="435" y="77"/>
                    <a:pt x="434" y="75"/>
                  </a:cubicBezTo>
                  <a:cubicBezTo>
                    <a:pt x="434" y="74"/>
                    <a:pt x="434" y="73"/>
                    <a:pt x="433" y="73"/>
                  </a:cubicBezTo>
                  <a:cubicBezTo>
                    <a:pt x="432" y="71"/>
                    <a:pt x="431" y="72"/>
                    <a:pt x="429" y="72"/>
                  </a:cubicBezTo>
                  <a:cubicBezTo>
                    <a:pt x="428" y="72"/>
                    <a:pt x="427" y="72"/>
                    <a:pt x="426" y="72"/>
                  </a:cubicBezTo>
                  <a:cubicBezTo>
                    <a:pt x="426" y="72"/>
                    <a:pt x="425" y="72"/>
                    <a:pt x="424" y="72"/>
                  </a:cubicBezTo>
                  <a:cubicBezTo>
                    <a:pt x="421" y="72"/>
                    <a:pt x="419" y="72"/>
                    <a:pt x="416" y="71"/>
                  </a:cubicBezTo>
                  <a:cubicBezTo>
                    <a:pt x="413" y="71"/>
                    <a:pt x="411" y="69"/>
                    <a:pt x="408" y="68"/>
                  </a:cubicBezTo>
                  <a:cubicBezTo>
                    <a:pt x="406" y="66"/>
                    <a:pt x="405" y="64"/>
                    <a:pt x="403" y="63"/>
                  </a:cubicBezTo>
                  <a:cubicBezTo>
                    <a:pt x="401" y="62"/>
                    <a:pt x="400" y="61"/>
                    <a:pt x="399" y="60"/>
                  </a:cubicBezTo>
                  <a:cubicBezTo>
                    <a:pt x="396" y="56"/>
                    <a:pt x="394" y="54"/>
                    <a:pt x="391" y="51"/>
                  </a:cubicBezTo>
                  <a:cubicBezTo>
                    <a:pt x="390" y="50"/>
                    <a:pt x="389" y="49"/>
                    <a:pt x="389" y="47"/>
                  </a:cubicBezTo>
                  <a:cubicBezTo>
                    <a:pt x="388" y="45"/>
                    <a:pt x="388" y="44"/>
                    <a:pt x="386" y="43"/>
                  </a:cubicBezTo>
                  <a:cubicBezTo>
                    <a:pt x="383" y="42"/>
                    <a:pt x="381" y="42"/>
                    <a:pt x="377" y="42"/>
                  </a:cubicBezTo>
                  <a:cubicBezTo>
                    <a:pt x="374" y="42"/>
                    <a:pt x="373" y="41"/>
                    <a:pt x="369" y="40"/>
                  </a:cubicBezTo>
                  <a:cubicBezTo>
                    <a:pt x="368" y="40"/>
                    <a:pt x="367" y="39"/>
                    <a:pt x="365" y="39"/>
                  </a:cubicBezTo>
                  <a:cubicBezTo>
                    <a:pt x="364" y="38"/>
                    <a:pt x="363" y="38"/>
                    <a:pt x="362" y="37"/>
                  </a:cubicBezTo>
                  <a:cubicBezTo>
                    <a:pt x="361" y="37"/>
                    <a:pt x="361" y="36"/>
                    <a:pt x="360" y="35"/>
                  </a:cubicBezTo>
                  <a:cubicBezTo>
                    <a:pt x="358" y="32"/>
                    <a:pt x="357" y="31"/>
                    <a:pt x="354" y="29"/>
                  </a:cubicBezTo>
                  <a:cubicBezTo>
                    <a:pt x="353" y="28"/>
                    <a:pt x="353" y="27"/>
                    <a:pt x="352" y="26"/>
                  </a:cubicBezTo>
                  <a:cubicBezTo>
                    <a:pt x="350" y="23"/>
                    <a:pt x="348" y="21"/>
                    <a:pt x="346" y="17"/>
                  </a:cubicBezTo>
                  <a:cubicBezTo>
                    <a:pt x="344" y="14"/>
                    <a:pt x="343" y="12"/>
                    <a:pt x="341" y="9"/>
                  </a:cubicBezTo>
                  <a:cubicBezTo>
                    <a:pt x="339" y="7"/>
                    <a:pt x="339" y="6"/>
                    <a:pt x="338" y="5"/>
                  </a:cubicBezTo>
                  <a:cubicBezTo>
                    <a:pt x="336" y="3"/>
                    <a:pt x="334" y="3"/>
                    <a:pt x="333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29" y="0"/>
                    <a:pt x="328" y="1"/>
                    <a:pt x="327" y="1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3" y="2"/>
                    <a:pt x="322" y="2"/>
                    <a:pt x="322" y="3"/>
                  </a:cubicBezTo>
                  <a:cubicBezTo>
                    <a:pt x="321" y="4"/>
                    <a:pt x="322" y="4"/>
                    <a:pt x="322" y="5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2"/>
                    <a:pt x="326" y="43"/>
                    <a:pt x="326" y="45"/>
                  </a:cubicBezTo>
                  <a:cubicBezTo>
                    <a:pt x="326" y="49"/>
                    <a:pt x="326" y="52"/>
                    <a:pt x="326" y="56"/>
                  </a:cubicBezTo>
                  <a:cubicBezTo>
                    <a:pt x="326" y="59"/>
                    <a:pt x="326" y="61"/>
                    <a:pt x="326" y="64"/>
                  </a:cubicBezTo>
                  <a:cubicBezTo>
                    <a:pt x="325" y="66"/>
                    <a:pt x="324" y="67"/>
                    <a:pt x="323" y="69"/>
                  </a:cubicBezTo>
                  <a:cubicBezTo>
                    <a:pt x="323" y="70"/>
                    <a:pt x="323" y="72"/>
                    <a:pt x="321" y="72"/>
                  </a:cubicBezTo>
                  <a:cubicBezTo>
                    <a:pt x="320" y="72"/>
                    <a:pt x="319" y="72"/>
                    <a:pt x="318" y="71"/>
                  </a:cubicBezTo>
                  <a:cubicBezTo>
                    <a:pt x="316" y="70"/>
                    <a:pt x="315" y="69"/>
                    <a:pt x="313" y="68"/>
                  </a:cubicBezTo>
                  <a:cubicBezTo>
                    <a:pt x="309" y="67"/>
                    <a:pt x="307" y="65"/>
                    <a:pt x="303" y="64"/>
                  </a:cubicBezTo>
                  <a:cubicBezTo>
                    <a:pt x="302" y="63"/>
                    <a:pt x="301" y="63"/>
                    <a:pt x="299" y="62"/>
                  </a:cubicBezTo>
                  <a:cubicBezTo>
                    <a:pt x="298" y="62"/>
                    <a:pt x="297" y="62"/>
                    <a:pt x="296" y="62"/>
                  </a:cubicBezTo>
                  <a:cubicBezTo>
                    <a:pt x="296" y="62"/>
                    <a:pt x="296" y="62"/>
                    <a:pt x="295" y="62"/>
                  </a:cubicBezTo>
                  <a:cubicBezTo>
                    <a:pt x="294" y="62"/>
                    <a:pt x="292" y="62"/>
                    <a:pt x="291" y="62"/>
                  </a:cubicBezTo>
                  <a:cubicBezTo>
                    <a:pt x="289" y="62"/>
                    <a:pt x="288" y="62"/>
                    <a:pt x="286" y="62"/>
                  </a:cubicBezTo>
                  <a:cubicBezTo>
                    <a:pt x="280" y="63"/>
                    <a:pt x="276" y="64"/>
                    <a:pt x="270" y="65"/>
                  </a:cubicBezTo>
                  <a:cubicBezTo>
                    <a:pt x="266" y="65"/>
                    <a:pt x="264" y="63"/>
                    <a:pt x="260" y="64"/>
                  </a:cubicBezTo>
                  <a:cubicBezTo>
                    <a:pt x="259" y="64"/>
                    <a:pt x="259" y="65"/>
                    <a:pt x="259" y="66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8" y="69"/>
                    <a:pt x="258" y="70"/>
                    <a:pt x="258" y="71"/>
                  </a:cubicBezTo>
                  <a:cubicBezTo>
                    <a:pt x="257" y="73"/>
                    <a:pt x="256" y="73"/>
                    <a:pt x="255" y="75"/>
                  </a:cubicBezTo>
                  <a:cubicBezTo>
                    <a:pt x="254" y="79"/>
                    <a:pt x="252" y="81"/>
                    <a:pt x="253" y="86"/>
                  </a:cubicBezTo>
                  <a:cubicBezTo>
                    <a:pt x="253" y="89"/>
                    <a:pt x="253" y="91"/>
                    <a:pt x="253" y="94"/>
                  </a:cubicBezTo>
                  <a:cubicBezTo>
                    <a:pt x="253" y="94"/>
                    <a:pt x="253" y="95"/>
                    <a:pt x="253" y="95"/>
                  </a:cubicBezTo>
                  <a:cubicBezTo>
                    <a:pt x="253" y="97"/>
                    <a:pt x="253" y="98"/>
                    <a:pt x="253" y="100"/>
                  </a:cubicBezTo>
                  <a:cubicBezTo>
                    <a:pt x="253" y="100"/>
                    <a:pt x="252" y="101"/>
                    <a:pt x="252" y="101"/>
                  </a:cubicBezTo>
                  <a:cubicBezTo>
                    <a:pt x="252" y="104"/>
                    <a:pt x="251" y="106"/>
                    <a:pt x="248" y="108"/>
                  </a:cubicBezTo>
                  <a:cubicBezTo>
                    <a:pt x="247" y="109"/>
                    <a:pt x="246" y="110"/>
                    <a:pt x="245" y="111"/>
                  </a:cubicBezTo>
                  <a:cubicBezTo>
                    <a:pt x="241" y="107"/>
                    <a:pt x="237" y="104"/>
                    <a:pt x="231" y="105"/>
                  </a:cubicBezTo>
                  <a:cubicBezTo>
                    <a:pt x="228" y="105"/>
                    <a:pt x="226" y="106"/>
                    <a:pt x="222" y="108"/>
                  </a:cubicBezTo>
                  <a:cubicBezTo>
                    <a:pt x="220" y="109"/>
                    <a:pt x="218" y="110"/>
                    <a:pt x="217" y="112"/>
                  </a:cubicBezTo>
                  <a:cubicBezTo>
                    <a:pt x="215" y="114"/>
                    <a:pt x="215" y="116"/>
                    <a:pt x="214" y="118"/>
                  </a:cubicBezTo>
                  <a:cubicBezTo>
                    <a:pt x="212" y="122"/>
                    <a:pt x="209" y="124"/>
                    <a:pt x="207" y="129"/>
                  </a:cubicBezTo>
                  <a:cubicBezTo>
                    <a:pt x="204" y="136"/>
                    <a:pt x="201" y="140"/>
                    <a:pt x="197" y="147"/>
                  </a:cubicBezTo>
                  <a:cubicBezTo>
                    <a:pt x="195" y="150"/>
                    <a:pt x="193" y="151"/>
                    <a:pt x="190" y="154"/>
                  </a:cubicBezTo>
                  <a:cubicBezTo>
                    <a:pt x="188" y="156"/>
                    <a:pt x="186" y="156"/>
                    <a:pt x="186" y="159"/>
                  </a:cubicBezTo>
                  <a:cubicBezTo>
                    <a:pt x="187" y="167"/>
                    <a:pt x="190" y="171"/>
                    <a:pt x="191" y="179"/>
                  </a:cubicBezTo>
                  <a:cubicBezTo>
                    <a:pt x="192" y="187"/>
                    <a:pt x="190" y="193"/>
                    <a:pt x="186" y="200"/>
                  </a:cubicBezTo>
                  <a:cubicBezTo>
                    <a:pt x="184" y="205"/>
                    <a:pt x="184" y="208"/>
                    <a:pt x="183" y="213"/>
                  </a:cubicBezTo>
                  <a:cubicBezTo>
                    <a:pt x="182" y="220"/>
                    <a:pt x="179" y="223"/>
                    <a:pt x="174" y="229"/>
                  </a:cubicBezTo>
                  <a:cubicBezTo>
                    <a:pt x="174" y="229"/>
                    <a:pt x="174" y="230"/>
                    <a:pt x="173" y="231"/>
                  </a:cubicBezTo>
                  <a:cubicBezTo>
                    <a:pt x="171" y="234"/>
                    <a:pt x="167" y="233"/>
                    <a:pt x="165" y="236"/>
                  </a:cubicBezTo>
                  <a:cubicBezTo>
                    <a:pt x="164" y="238"/>
                    <a:pt x="165" y="240"/>
                    <a:pt x="165" y="242"/>
                  </a:cubicBezTo>
                  <a:cubicBezTo>
                    <a:pt x="165" y="250"/>
                    <a:pt x="166" y="255"/>
                    <a:pt x="163" y="261"/>
                  </a:cubicBezTo>
                  <a:cubicBezTo>
                    <a:pt x="160" y="266"/>
                    <a:pt x="156" y="267"/>
                    <a:pt x="151" y="269"/>
                  </a:cubicBezTo>
                  <a:cubicBezTo>
                    <a:pt x="148" y="270"/>
                    <a:pt x="147" y="270"/>
                    <a:pt x="145" y="271"/>
                  </a:cubicBezTo>
                  <a:cubicBezTo>
                    <a:pt x="142" y="272"/>
                    <a:pt x="140" y="271"/>
                    <a:pt x="139" y="273"/>
                  </a:cubicBezTo>
                  <a:cubicBezTo>
                    <a:pt x="138" y="274"/>
                    <a:pt x="138" y="276"/>
                    <a:pt x="138" y="277"/>
                  </a:cubicBezTo>
                  <a:cubicBezTo>
                    <a:pt x="137" y="283"/>
                    <a:pt x="135" y="287"/>
                    <a:pt x="135" y="293"/>
                  </a:cubicBezTo>
                  <a:cubicBezTo>
                    <a:pt x="133" y="303"/>
                    <a:pt x="134" y="309"/>
                    <a:pt x="133" y="319"/>
                  </a:cubicBezTo>
                  <a:cubicBezTo>
                    <a:pt x="133" y="325"/>
                    <a:pt x="132" y="328"/>
                    <a:pt x="131" y="335"/>
                  </a:cubicBezTo>
                  <a:cubicBezTo>
                    <a:pt x="131" y="338"/>
                    <a:pt x="130" y="340"/>
                    <a:pt x="130" y="343"/>
                  </a:cubicBezTo>
                  <a:cubicBezTo>
                    <a:pt x="131" y="350"/>
                    <a:pt x="132" y="354"/>
                    <a:pt x="132" y="360"/>
                  </a:cubicBezTo>
                  <a:cubicBezTo>
                    <a:pt x="132" y="364"/>
                    <a:pt x="131" y="366"/>
                    <a:pt x="130" y="369"/>
                  </a:cubicBezTo>
                  <a:cubicBezTo>
                    <a:pt x="128" y="378"/>
                    <a:pt x="126" y="384"/>
                    <a:pt x="123" y="393"/>
                  </a:cubicBezTo>
                  <a:cubicBezTo>
                    <a:pt x="121" y="398"/>
                    <a:pt x="120" y="402"/>
                    <a:pt x="118" y="407"/>
                  </a:cubicBezTo>
                  <a:cubicBezTo>
                    <a:pt x="115" y="414"/>
                    <a:pt x="110" y="418"/>
                    <a:pt x="111" y="426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12" y="436"/>
                    <a:pt x="116" y="439"/>
                    <a:pt x="119" y="441"/>
                  </a:cubicBezTo>
                  <a:cubicBezTo>
                    <a:pt x="126" y="446"/>
                    <a:pt x="126" y="446"/>
                    <a:pt x="126" y="446"/>
                  </a:cubicBezTo>
                  <a:cubicBezTo>
                    <a:pt x="127" y="466"/>
                    <a:pt x="127" y="466"/>
                    <a:pt x="127" y="466"/>
                  </a:cubicBezTo>
                  <a:cubicBezTo>
                    <a:pt x="121" y="483"/>
                    <a:pt x="121" y="483"/>
                    <a:pt x="121" y="483"/>
                  </a:cubicBezTo>
                  <a:cubicBezTo>
                    <a:pt x="121" y="483"/>
                    <a:pt x="94" y="475"/>
                    <a:pt x="80" y="479"/>
                  </a:cubicBezTo>
                  <a:cubicBezTo>
                    <a:pt x="67" y="482"/>
                    <a:pt x="55" y="506"/>
                    <a:pt x="50" y="516"/>
                  </a:cubicBezTo>
                  <a:cubicBezTo>
                    <a:pt x="48" y="519"/>
                    <a:pt x="48" y="521"/>
                    <a:pt x="48" y="521"/>
                  </a:cubicBezTo>
                  <a:cubicBezTo>
                    <a:pt x="48" y="522"/>
                    <a:pt x="48" y="522"/>
                    <a:pt x="49" y="52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1" y="534"/>
                    <a:pt x="50" y="535"/>
                    <a:pt x="49" y="537"/>
                  </a:cubicBezTo>
                  <a:cubicBezTo>
                    <a:pt x="41" y="547"/>
                    <a:pt x="41" y="548"/>
                    <a:pt x="41" y="548"/>
                  </a:cubicBezTo>
                  <a:cubicBezTo>
                    <a:pt x="44" y="556"/>
                    <a:pt x="46" y="561"/>
                    <a:pt x="47" y="565"/>
                  </a:cubicBezTo>
                  <a:cubicBezTo>
                    <a:pt x="50" y="573"/>
                    <a:pt x="50" y="573"/>
                    <a:pt x="50" y="573"/>
                  </a:cubicBezTo>
                  <a:cubicBezTo>
                    <a:pt x="50" y="574"/>
                    <a:pt x="49" y="575"/>
                    <a:pt x="49" y="576"/>
                  </a:cubicBezTo>
                  <a:cubicBezTo>
                    <a:pt x="45" y="581"/>
                    <a:pt x="45" y="581"/>
                    <a:pt x="45" y="581"/>
                  </a:cubicBezTo>
                  <a:cubicBezTo>
                    <a:pt x="47" y="589"/>
                    <a:pt x="48" y="593"/>
                    <a:pt x="49" y="594"/>
                  </a:cubicBezTo>
                  <a:cubicBezTo>
                    <a:pt x="49" y="596"/>
                    <a:pt x="49" y="596"/>
                    <a:pt x="49" y="596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5" y="607"/>
                    <a:pt x="45" y="607"/>
                    <a:pt x="45" y="607"/>
                  </a:cubicBezTo>
                  <a:cubicBezTo>
                    <a:pt x="52" y="626"/>
                    <a:pt x="54" y="633"/>
                    <a:pt x="55" y="636"/>
                  </a:cubicBezTo>
                  <a:cubicBezTo>
                    <a:pt x="56" y="638"/>
                    <a:pt x="56" y="638"/>
                    <a:pt x="56" y="638"/>
                  </a:cubicBezTo>
                  <a:cubicBezTo>
                    <a:pt x="56" y="639"/>
                    <a:pt x="56" y="639"/>
                    <a:pt x="55" y="640"/>
                  </a:cubicBezTo>
                  <a:cubicBezTo>
                    <a:pt x="48" y="685"/>
                    <a:pt x="48" y="685"/>
                    <a:pt x="48" y="685"/>
                  </a:cubicBezTo>
                  <a:cubicBezTo>
                    <a:pt x="61" y="699"/>
                    <a:pt x="61" y="699"/>
                    <a:pt x="61" y="699"/>
                  </a:cubicBezTo>
                  <a:cubicBezTo>
                    <a:pt x="61" y="699"/>
                    <a:pt x="68" y="703"/>
                    <a:pt x="73" y="707"/>
                  </a:cubicBezTo>
                  <a:cubicBezTo>
                    <a:pt x="74" y="708"/>
                    <a:pt x="75" y="708"/>
                    <a:pt x="75" y="709"/>
                  </a:cubicBezTo>
                  <a:cubicBezTo>
                    <a:pt x="79" y="714"/>
                    <a:pt x="79" y="720"/>
                    <a:pt x="75" y="734"/>
                  </a:cubicBezTo>
                  <a:cubicBezTo>
                    <a:pt x="72" y="750"/>
                    <a:pt x="61" y="742"/>
                    <a:pt x="61" y="742"/>
                  </a:cubicBezTo>
                  <a:cubicBezTo>
                    <a:pt x="61" y="742"/>
                    <a:pt x="60" y="742"/>
                    <a:pt x="60" y="743"/>
                  </a:cubicBezTo>
                  <a:cubicBezTo>
                    <a:pt x="49" y="746"/>
                    <a:pt x="49" y="746"/>
                    <a:pt x="49" y="746"/>
                  </a:cubicBezTo>
                  <a:cubicBezTo>
                    <a:pt x="56" y="754"/>
                    <a:pt x="56" y="754"/>
                    <a:pt x="56" y="754"/>
                  </a:cubicBezTo>
                  <a:cubicBezTo>
                    <a:pt x="56" y="756"/>
                    <a:pt x="56" y="757"/>
                    <a:pt x="57" y="758"/>
                  </a:cubicBezTo>
                  <a:cubicBezTo>
                    <a:pt x="58" y="766"/>
                    <a:pt x="58" y="766"/>
                    <a:pt x="58" y="766"/>
                  </a:cubicBezTo>
                  <a:cubicBezTo>
                    <a:pt x="58" y="766"/>
                    <a:pt x="59" y="767"/>
                    <a:pt x="59" y="768"/>
                  </a:cubicBezTo>
                  <a:cubicBezTo>
                    <a:pt x="61" y="772"/>
                    <a:pt x="67" y="787"/>
                    <a:pt x="69" y="795"/>
                  </a:cubicBezTo>
                  <a:cubicBezTo>
                    <a:pt x="69" y="795"/>
                    <a:pt x="70" y="796"/>
                    <a:pt x="70" y="796"/>
                  </a:cubicBezTo>
                  <a:cubicBezTo>
                    <a:pt x="71" y="800"/>
                    <a:pt x="70" y="801"/>
                    <a:pt x="68" y="802"/>
                  </a:cubicBezTo>
                  <a:cubicBezTo>
                    <a:pt x="66" y="803"/>
                    <a:pt x="62" y="803"/>
                    <a:pt x="61" y="807"/>
                  </a:cubicBezTo>
                  <a:cubicBezTo>
                    <a:pt x="60" y="811"/>
                    <a:pt x="62" y="814"/>
                    <a:pt x="63" y="821"/>
                  </a:cubicBezTo>
                  <a:cubicBezTo>
                    <a:pt x="63" y="824"/>
                    <a:pt x="62" y="828"/>
                    <a:pt x="61" y="834"/>
                  </a:cubicBezTo>
                  <a:cubicBezTo>
                    <a:pt x="59" y="842"/>
                    <a:pt x="54" y="844"/>
                    <a:pt x="49" y="845"/>
                  </a:cubicBezTo>
                  <a:cubicBezTo>
                    <a:pt x="43" y="845"/>
                    <a:pt x="38" y="845"/>
                    <a:pt x="36" y="848"/>
                  </a:cubicBezTo>
                  <a:cubicBezTo>
                    <a:pt x="29" y="852"/>
                    <a:pt x="38" y="853"/>
                    <a:pt x="37" y="860"/>
                  </a:cubicBezTo>
                  <a:cubicBezTo>
                    <a:pt x="37" y="865"/>
                    <a:pt x="29" y="864"/>
                    <a:pt x="26" y="869"/>
                  </a:cubicBezTo>
                  <a:cubicBezTo>
                    <a:pt x="23" y="871"/>
                    <a:pt x="31" y="889"/>
                    <a:pt x="33" y="894"/>
                  </a:cubicBezTo>
                  <a:cubicBezTo>
                    <a:pt x="34" y="895"/>
                    <a:pt x="34" y="896"/>
                    <a:pt x="34" y="896"/>
                  </a:cubicBezTo>
                  <a:cubicBezTo>
                    <a:pt x="34" y="896"/>
                    <a:pt x="34" y="897"/>
                    <a:pt x="33" y="899"/>
                  </a:cubicBezTo>
                  <a:cubicBezTo>
                    <a:pt x="31" y="903"/>
                    <a:pt x="28" y="910"/>
                    <a:pt x="26" y="916"/>
                  </a:cubicBezTo>
                  <a:cubicBezTo>
                    <a:pt x="26" y="918"/>
                    <a:pt x="25" y="920"/>
                    <a:pt x="25" y="922"/>
                  </a:cubicBezTo>
                  <a:cubicBezTo>
                    <a:pt x="23" y="929"/>
                    <a:pt x="21" y="934"/>
                    <a:pt x="17" y="934"/>
                  </a:cubicBezTo>
                  <a:cubicBezTo>
                    <a:pt x="16" y="934"/>
                    <a:pt x="15" y="934"/>
                    <a:pt x="15" y="933"/>
                  </a:cubicBezTo>
                  <a:cubicBezTo>
                    <a:pt x="13" y="930"/>
                    <a:pt x="15" y="921"/>
                    <a:pt x="14" y="915"/>
                  </a:cubicBezTo>
                  <a:cubicBezTo>
                    <a:pt x="13" y="908"/>
                    <a:pt x="2" y="915"/>
                    <a:pt x="2" y="915"/>
                  </a:cubicBezTo>
                  <a:cubicBezTo>
                    <a:pt x="0" y="925"/>
                    <a:pt x="0" y="925"/>
                    <a:pt x="0" y="925"/>
                  </a:cubicBezTo>
                  <a:cubicBezTo>
                    <a:pt x="0" y="925"/>
                    <a:pt x="4" y="930"/>
                    <a:pt x="4" y="937"/>
                  </a:cubicBezTo>
                  <a:cubicBezTo>
                    <a:pt x="4" y="941"/>
                    <a:pt x="0" y="945"/>
                    <a:pt x="0" y="945"/>
                  </a:cubicBezTo>
                  <a:cubicBezTo>
                    <a:pt x="0" y="945"/>
                    <a:pt x="7" y="964"/>
                    <a:pt x="7" y="968"/>
                  </a:cubicBezTo>
                  <a:cubicBezTo>
                    <a:pt x="7" y="972"/>
                    <a:pt x="2" y="972"/>
                    <a:pt x="2" y="972"/>
                  </a:cubicBezTo>
                  <a:cubicBezTo>
                    <a:pt x="3" y="977"/>
                    <a:pt x="3" y="977"/>
                    <a:pt x="3" y="977"/>
                  </a:cubicBezTo>
                  <a:cubicBezTo>
                    <a:pt x="3" y="977"/>
                    <a:pt x="8" y="973"/>
                    <a:pt x="12" y="976"/>
                  </a:cubicBezTo>
                  <a:cubicBezTo>
                    <a:pt x="13" y="976"/>
                    <a:pt x="13" y="976"/>
                    <a:pt x="13" y="976"/>
                  </a:cubicBezTo>
                  <a:cubicBezTo>
                    <a:pt x="14" y="977"/>
                    <a:pt x="13" y="980"/>
                    <a:pt x="13" y="982"/>
                  </a:cubicBezTo>
                  <a:cubicBezTo>
                    <a:pt x="13" y="982"/>
                    <a:pt x="13" y="983"/>
                    <a:pt x="13" y="983"/>
                  </a:cubicBezTo>
                  <a:cubicBezTo>
                    <a:pt x="15" y="983"/>
                    <a:pt x="15" y="983"/>
                    <a:pt x="15" y="983"/>
                  </a:cubicBezTo>
                  <a:cubicBezTo>
                    <a:pt x="15" y="982"/>
                    <a:pt x="15" y="982"/>
                    <a:pt x="15" y="982"/>
                  </a:cubicBezTo>
                  <a:cubicBezTo>
                    <a:pt x="19" y="969"/>
                    <a:pt x="19" y="969"/>
                    <a:pt x="19" y="969"/>
                  </a:cubicBezTo>
                  <a:cubicBezTo>
                    <a:pt x="23" y="973"/>
                    <a:pt x="23" y="973"/>
                    <a:pt x="23" y="973"/>
                  </a:cubicBezTo>
                  <a:cubicBezTo>
                    <a:pt x="23" y="974"/>
                    <a:pt x="23" y="974"/>
                    <a:pt x="22" y="975"/>
                  </a:cubicBezTo>
                  <a:cubicBezTo>
                    <a:pt x="21" y="977"/>
                    <a:pt x="20" y="978"/>
                    <a:pt x="19" y="979"/>
                  </a:cubicBezTo>
                  <a:cubicBezTo>
                    <a:pt x="18" y="980"/>
                    <a:pt x="18" y="981"/>
                    <a:pt x="17" y="982"/>
                  </a:cubicBezTo>
                  <a:cubicBezTo>
                    <a:pt x="14" y="987"/>
                    <a:pt x="14" y="987"/>
                    <a:pt x="14" y="987"/>
                  </a:cubicBezTo>
                  <a:cubicBezTo>
                    <a:pt x="14" y="989"/>
                    <a:pt x="14" y="989"/>
                    <a:pt x="14" y="989"/>
                  </a:cubicBezTo>
                  <a:cubicBezTo>
                    <a:pt x="18" y="987"/>
                    <a:pt x="21" y="986"/>
                    <a:pt x="23" y="984"/>
                  </a:cubicBezTo>
                  <a:cubicBezTo>
                    <a:pt x="25" y="983"/>
                    <a:pt x="27" y="983"/>
                    <a:pt x="28" y="982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0" y="985"/>
                    <a:pt x="30" y="985"/>
                    <a:pt x="30" y="985"/>
                  </a:cubicBezTo>
                  <a:cubicBezTo>
                    <a:pt x="34" y="991"/>
                    <a:pt x="34" y="991"/>
                    <a:pt x="34" y="991"/>
                  </a:cubicBezTo>
                  <a:cubicBezTo>
                    <a:pt x="29" y="1014"/>
                    <a:pt x="29" y="1014"/>
                    <a:pt x="29" y="1014"/>
                  </a:cubicBezTo>
                  <a:cubicBezTo>
                    <a:pt x="25" y="1023"/>
                    <a:pt x="25" y="1023"/>
                    <a:pt x="25" y="1023"/>
                  </a:cubicBezTo>
                  <a:cubicBezTo>
                    <a:pt x="30" y="1029"/>
                    <a:pt x="30" y="1029"/>
                    <a:pt x="30" y="1029"/>
                  </a:cubicBezTo>
                  <a:cubicBezTo>
                    <a:pt x="23" y="1035"/>
                    <a:pt x="23" y="1035"/>
                    <a:pt x="23" y="1035"/>
                  </a:cubicBezTo>
                  <a:cubicBezTo>
                    <a:pt x="30" y="1035"/>
                    <a:pt x="30" y="1035"/>
                    <a:pt x="30" y="1035"/>
                  </a:cubicBezTo>
                  <a:cubicBezTo>
                    <a:pt x="33" y="1035"/>
                    <a:pt x="36" y="1046"/>
                    <a:pt x="36" y="1050"/>
                  </a:cubicBezTo>
                  <a:cubicBezTo>
                    <a:pt x="36" y="1056"/>
                    <a:pt x="37" y="1065"/>
                    <a:pt x="40" y="1065"/>
                  </a:cubicBezTo>
                  <a:cubicBezTo>
                    <a:pt x="40" y="1065"/>
                    <a:pt x="41" y="1065"/>
                    <a:pt x="41" y="1064"/>
                  </a:cubicBezTo>
                  <a:cubicBezTo>
                    <a:pt x="43" y="1061"/>
                    <a:pt x="44" y="1056"/>
                    <a:pt x="44" y="1056"/>
                  </a:cubicBezTo>
                  <a:cubicBezTo>
                    <a:pt x="44" y="1068"/>
                    <a:pt x="44" y="1068"/>
                    <a:pt x="44" y="1068"/>
                  </a:cubicBezTo>
                  <a:cubicBezTo>
                    <a:pt x="45" y="1068"/>
                    <a:pt x="45" y="1069"/>
                    <a:pt x="46" y="1069"/>
                  </a:cubicBezTo>
                  <a:cubicBezTo>
                    <a:pt x="46" y="1069"/>
                    <a:pt x="46" y="1069"/>
                    <a:pt x="46" y="1069"/>
                  </a:cubicBezTo>
                  <a:cubicBezTo>
                    <a:pt x="44" y="1077"/>
                    <a:pt x="44" y="1077"/>
                    <a:pt x="44" y="1077"/>
                  </a:cubicBezTo>
                  <a:cubicBezTo>
                    <a:pt x="50" y="1080"/>
                    <a:pt x="50" y="1080"/>
                    <a:pt x="50" y="1080"/>
                  </a:cubicBezTo>
                  <a:cubicBezTo>
                    <a:pt x="50" y="1089"/>
                    <a:pt x="50" y="1089"/>
                    <a:pt x="50" y="1089"/>
                  </a:cubicBezTo>
                  <a:cubicBezTo>
                    <a:pt x="52" y="1091"/>
                    <a:pt x="52" y="1091"/>
                    <a:pt x="53" y="1092"/>
                  </a:cubicBezTo>
                  <a:cubicBezTo>
                    <a:pt x="57" y="1096"/>
                    <a:pt x="57" y="1096"/>
                    <a:pt x="57" y="1096"/>
                  </a:cubicBezTo>
                  <a:cubicBezTo>
                    <a:pt x="57" y="1099"/>
                    <a:pt x="57" y="1100"/>
                    <a:pt x="57" y="1101"/>
                  </a:cubicBezTo>
                  <a:cubicBezTo>
                    <a:pt x="57" y="1103"/>
                    <a:pt x="57" y="1103"/>
                    <a:pt x="57" y="1103"/>
                  </a:cubicBezTo>
                  <a:cubicBezTo>
                    <a:pt x="65" y="1114"/>
                    <a:pt x="65" y="1114"/>
                    <a:pt x="65" y="1114"/>
                  </a:cubicBezTo>
                  <a:cubicBezTo>
                    <a:pt x="66" y="1113"/>
                    <a:pt x="67" y="1113"/>
                    <a:pt x="67" y="1113"/>
                  </a:cubicBezTo>
                  <a:cubicBezTo>
                    <a:pt x="68" y="1112"/>
                    <a:pt x="68" y="1112"/>
                    <a:pt x="68" y="1112"/>
                  </a:cubicBezTo>
                  <a:cubicBezTo>
                    <a:pt x="68" y="1112"/>
                    <a:pt x="68" y="1113"/>
                    <a:pt x="68" y="1113"/>
                  </a:cubicBezTo>
                  <a:cubicBezTo>
                    <a:pt x="69" y="1117"/>
                    <a:pt x="71" y="1129"/>
                    <a:pt x="75" y="1130"/>
                  </a:cubicBezTo>
                  <a:cubicBezTo>
                    <a:pt x="76" y="1131"/>
                    <a:pt x="78" y="1131"/>
                    <a:pt x="79" y="1131"/>
                  </a:cubicBezTo>
                  <a:cubicBezTo>
                    <a:pt x="82" y="1130"/>
                    <a:pt x="83" y="1127"/>
                    <a:pt x="83" y="1127"/>
                  </a:cubicBezTo>
                  <a:cubicBezTo>
                    <a:pt x="83" y="1127"/>
                    <a:pt x="84" y="1130"/>
                    <a:pt x="85" y="1134"/>
                  </a:cubicBezTo>
                  <a:cubicBezTo>
                    <a:pt x="86" y="1137"/>
                    <a:pt x="87" y="1140"/>
                    <a:pt x="87" y="1142"/>
                  </a:cubicBezTo>
                  <a:cubicBezTo>
                    <a:pt x="87" y="1147"/>
                    <a:pt x="79" y="1146"/>
                    <a:pt x="79" y="1146"/>
                  </a:cubicBezTo>
                  <a:cubicBezTo>
                    <a:pt x="79" y="1146"/>
                    <a:pt x="77" y="1139"/>
                    <a:pt x="71" y="1143"/>
                  </a:cubicBezTo>
                  <a:cubicBezTo>
                    <a:pt x="65" y="1149"/>
                    <a:pt x="79" y="1154"/>
                    <a:pt x="79" y="1154"/>
                  </a:cubicBezTo>
                  <a:cubicBezTo>
                    <a:pt x="79" y="1154"/>
                    <a:pt x="79" y="1154"/>
                    <a:pt x="79" y="1154"/>
                  </a:cubicBezTo>
                  <a:cubicBezTo>
                    <a:pt x="79" y="1154"/>
                    <a:pt x="79" y="1155"/>
                    <a:pt x="80" y="1156"/>
                  </a:cubicBezTo>
                  <a:cubicBezTo>
                    <a:pt x="81" y="1159"/>
                    <a:pt x="82" y="1162"/>
                    <a:pt x="80" y="1164"/>
                  </a:cubicBezTo>
                  <a:cubicBezTo>
                    <a:pt x="75" y="1168"/>
                    <a:pt x="69" y="1160"/>
                    <a:pt x="67" y="1158"/>
                  </a:cubicBezTo>
                  <a:cubicBezTo>
                    <a:pt x="64" y="1156"/>
                    <a:pt x="60" y="1156"/>
                    <a:pt x="58" y="1157"/>
                  </a:cubicBezTo>
                  <a:cubicBezTo>
                    <a:pt x="57" y="1158"/>
                    <a:pt x="64" y="1161"/>
                    <a:pt x="64" y="1161"/>
                  </a:cubicBezTo>
                  <a:cubicBezTo>
                    <a:pt x="65" y="1168"/>
                    <a:pt x="65" y="1168"/>
                    <a:pt x="65" y="1168"/>
                  </a:cubicBezTo>
                  <a:cubicBezTo>
                    <a:pt x="65" y="1168"/>
                    <a:pt x="72" y="1177"/>
                    <a:pt x="77" y="1183"/>
                  </a:cubicBezTo>
                  <a:cubicBezTo>
                    <a:pt x="78" y="1183"/>
                    <a:pt x="78" y="1184"/>
                    <a:pt x="79" y="1184"/>
                  </a:cubicBezTo>
                  <a:cubicBezTo>
                    <a:pt x="83" y="1191"/>
                    <a:pt x="83" y="1196"/>
                    <a:pt x="83" y="1196"/>
                  </a:cubicBezTo>
                  <a:cubicBezTo>
                    <a:pt x="88" y="1197"/>
                    <a:pt x="88" y="1197"/>
                    <a:pt x="88" y="1197"/>
                  </a:cubicBezTo>
                  <a:cubicBezTo>
                    <a:pt x="87" y="1204"/>
                    <a:pt x="87" y="1204"/>
                    <a:pt x="87" y="1204"/>
                  </a:cubicBezTo>
                  <a:cubicBezTo>
                    <a:pt x="87" y="1204"/>
                    <a:pt x="91" y="1204"/>
                    <a:pt x="94" y="1212"/>
                  </a:cubicBezTo>
                  <a:cubicBezTo>
                    <a:pt x="95" y="1216"/>
                    <a:pt x="92" y="1217"/>
                    <a:pt x="90" y="1218"/>
                  </a:cubicBezTo>
                  <a:cubicBezTo>
                    <a:pt x="88" y="1219"/>
                    <a:pt x="87" y="1219"/>
                    <a:pt x="87" y="1219"/>
                  </a:cubicBezTo>
                  <a:cubicBezTo>
                    <a:pt x="87" y="1227"/>
                    <a:pt x="87" y="1227"/>
                    <a:pt x="87" y="1227"/>
                  </a:cubicBezTo>
                  <a:cubicBezTo>
                    <a:pt x="87" y="1227"/>
                    <a:pt x="91" y="1231"/>
                    <a:pt x="90" y="1235"/>
                  </a:cubicBezTo>
                  <a:cubicBezTo>
                    <a:pt x="88" y="1238"/>
                    <a:pt x="84" y="1234"/>
                    <a:pt x="84" y="1234"/>
                  </a:cubicBezTo>
                  <a:cubicBezTo>
                    <a:pt x="83" y="1239"/>
                    <a:pt x="83" y="1239"/>
                    <a:pt x="83" y="1239"/>
                  </a:cubicBezTo>
                  <a:cubicBezTo>
                    <a:pt x="88" y="1238"/>
                    <a:pt x="88" y="1238"/>
                    <a:pt x="88" y="1238"/>
                  </a:cubicBezTo>
                  <a:cubicBezTo>
                    <a:pt x="88" y="1238"/>
                    <a:pt x="91" y="1239"/>
                    <a:pt x="94" y="1239"/>
                  </a:cubicBezTo>
                  <a:cubicBezTo>
                    <a:pt x="100" y="1241"/>
                    <a:pt x="108" y="1242"/>
                    <a:pt x="111" y="1242"/>
                  </a:cubicBezTo>
                  <a:cubicBezTo>
                    <a:pt x="115" y="1242"/>
                    <a:pt x="123" y="1237"/>
                    <a:pt x="131" y="1234"/>
                  </a:cubicBezTo>
                  <a:cubicBezTo>
                    <a:pt x="139" y="1231"/>
                    <a:pt x="144" y="1237"/>
                    <a:pt x="144" y="1237"/>
                  </a:cubicBezTo>
                  <a:cubicBezTo>
                    <a:pt x="152" y="1235"/>
                    <a:pt x="152" y="1235"/>
                    <a:pt x="152" y="1235"/>
                  </a:cubicBezTo>
                  <a:cubicBezTo>
                    <a:pt x="152" y="1235"/>
                    <a:pt x="158" y="1223"/>
                    <a:pt x="160" y="1216"/>
                  </a:cubicBezTo>
                  <a:cubicBezTo>
                    <a:pt x="161" y="1211"/>
                    <a:pt x="150" y="1210"/>
                    <a:pt x="150" y="1202"/>
                  </a:cubicBezTo>
                  <a:cubicBezTo>
                    <a:pt x="150" y="1196"/>
                    <a:pt x="160" y="1181"/>
                    <a:pt x="162" y="1179"/>
                  </a:cubicBezTo>
                  <a:cubicBezTo>
                    <a:pt x="164" y="1178"/>
                    <a:pt x="168" y="1179"/>
                    <a:pt x="170" y="1180"/>
                  </a:cubicBezTo>
                  <a:cubicBezTo>
                    <a:pt x="173" y="1181"/>
                    <a:pt x="176" y="1182"/>
                    <a:pt x="177" y="1181"/>
                  </a:cubicBezTo>
                  <a:cubicBezTo>
                    <a:pt x="180" y="1179"/>
                    <a:pt x="175" y="1168"/>
                    <a:pt x="175" y="1168"/>
                  </a:cubicBezTo>
                  <a:cubicBezTo>
                    <a:pt x="199" y="1165"/>
                    <a:pt x="199" y="1165"/>
                    <a:pt x="199" y="1165"/>
                  </a:cubicBezTo>
                  <a:cubicBezTo>
                    <a:pt x="210" y="1168"/>
                    <a:pt x="210" y="1168"/>
                    <a:pt x="210" y="1168"/>
                  </a:cubicBezTo>
                  <a:cubicBezTo>
                    <a:pt x="218" y="1161"/>
                    <a:pt x="218" y="1161"/>
                    <a:pt x="218" y="1161"/>
                  </a:cubicBezTo>
                  <a:cubicBezTo>
                    <a:pt x="233" y="1172"/>
                    <a:pt x="233" y="1172"/>
                    <a:pt x="233" y="1172"/>
                  </a:cubicBezTo>
                  <a:cubicBezTo>
                    <a:pt x="233" y="1172"/>
                    <a:pt x="238" y="1160"/>
                    <a:pt x="241" y="1158"/>
                  </a:cubicBezTo>
                  <a:cubicBezTo>
                    <a:pt x="242" y="1156"/>
                    <a:pt x="245" y="1135"/>
                    <a:pt x="245" y="1135"/>
                  </a:cubicBezTo>
                  <a:cubicBezTo>
                    <a:pt x="249" y="1122"/>
                    <a:pt x="249" y="1122"/>
                    <a:pt x="249" y="1122"/>
                  </a:cubicBezTo>
                  <a:cubicBezTo>
                    <a:pt x="254" y="1118"/>
                    <a:pt x="254" y="1118"/>
                    <a:pt x="254" y="1118"/>
                  </a:cubicBezTo>
                  <a:cubicBezTo>
                    <a:pt x="260" y="1096"/>
                    <a:pt x="260" y="1096"/>
                    <a:pt x="260" y="1096"/>
                  </a:cubicBezTo>
                  <a:cubicBezTo>
                    <a:pt x="257" y="1088"/>
                    <a:pt x="257" y="1088"/>
                    <a:pt x="257" y="1088"/>
                  </a:cubicBezTo>
                  <a:cubicBezTo>
                    <a:pt x="257" y="1088"/>
                    <a:pt x="261" y="1087"/>
                    <a:pt x="262" y="1083"/>
                  </a:cubicBezTo>
                  <a:cubicBezTo>
                    <a:pt x="264" y="1077"/>
                    <a:pt x="258" y="1075"/>
                    <a:pt x="258" y="1075"/>
                  </a:cubicBezTo>
                  <a:cubicBezTo>
                    <a:pt x="260" y="1056"/>
                    <a:pt x="260" y="1056"/>
                    <a:pt x="260" y="1056"/>
                  </a:cubicBezTo>
                  <a:cubicBezTo>
                    <a:pt x="260" y="1056"/>
                    <a:pt x="264" y="1057"/>
                    <a:pt x="266" y="1049"/>
                  </a:cubicBezTo>
                  <a:cubicBezTo>
                    <a:pt x="268" y="1047"/>
                    <a:pt x="267" y="1045"/>
                    <a:pt x="267" y="1043"/>
                  </a:cubicBezTo>
                  <a:cubicBezTo>
                    <a:pt x="266" y="1042"/>
                    <a:pt x="265" y="1041"/>
                    <a:pt x="264" y="1040"/>
                  </a:cubicBezTo>
                  <a:cubicBezTo>
                    <a:pt x="262" y="1037"/>
                    <a:pt x="258" y="1035"/>
                    <a:pt x="258" y="1035"/>
                  </a:cubicBezTo>
                  <a:cubicBezTo>
                    <a:pt x="261" y="1033"/>
                    <a:pt x="261" y="1033"/>
                    <a:pt x="261" y="1033"/>
                  </a:cubicBezTo>
                  <a:cubicBezTo>
                    <a:pt x="262" y="1025"/>
                    <a:pt x="262" y="1022"/>
                    <a:pt x="262" y="1021"/>
                  </a:cubicBezTo>
                  <a:cubicBezTo>
                    <a:pt x="262" y="1020"/>
                    <a:pt x="262" y="1020"/>
                    <a:pt x="262" y="1020"/>
                  </a:cubicBezTo>
                  <a:cubicBezTo>
                    <a:pt x="260" y="1014"/>
                    <a:pt x="260" y="1012"/>
                    <a:pt x="260" y="1011"/>
                  </a:cubicBezTo>
                  <a:cubicBezTo>
                    <a:pt x="260" y="1011"/>
                    <a:pt x="260" y="1011"/>
                    <a:pt x="260" y="1011"/>
                  </a:cubicBezTo>
                  <a:cubicBezTo>
                    <a:pt x="254" y="1011"/>
                    <a:pt x="254" y="1011"/>
                    <a:pt x="254" y="1011"/>
                  </a:cubicBezTo>
                  <a:cubicBezTo>
                    <a:pt x="254" y="1011"/>
                    <a:pt x="254" y="1008"/>
                    <a:pt x="258" y="1007"/>
                  </a:cubicBezTo>
                  <a:cubicBezTo>
                    <a:pt x="260" y="1007"/>
                    <a:pt x="261" y="1007"/>
                    <a:pt x="263" y="1008"/>
                  </a:cubicBezTo>
                  <a:cubicBezTo>
                    <a:pt x="266" y="1009"/>
                    <a:pt x="268" y="1011"/>
                    <a:pt x="268" y="1011"/>
                  </a:cubicBezTo>
                  <a:cubicBezTo>
                    <a:pt x="268" y="1010"/>
                    <a:pt x="268" y="1009"/>
                    <a:pt x="267" y="1009"/>
                  </a:cubicBezTo>
                  <a:cubicBezTo>
                    <a:pt x="266" y="1003"/>
                    <a:pt x="266" y="1003"/>
                    <a:pt x="266" y="1003"/>
                  </a:cubicBezTo>
                  <a:cubicBezTo>
                    <a:pt x="261" y="1000"/>
                    <a:pt x="261" y="1000"/>
                    <a:pt x="261" y="1000"/>
                  </a:cubicBezTo>
                  <a:cubicBezTo>
                    <a:pt x="265" y="999"/>
                    <a:pt x="265" y="999"/>
                    <a:pt x="265" y="999"/>
                  </a:cubicBezTo>
                  <a:cubicBezTo>
                    <a:pt x="265" y="999"/>
                    <a:pt x="265" y="988"/>
                    <a:pt x="268" y="983"/>
                  </a:cubicBezTo>
                  <a:cubicBezTo>
                    <a:pt x="270" y="980"/>
                    <a:pt x="267" y="976"/>
                    <a:pt x="265" y="974"/>
                  </a:cubicBezTo>
                  <a:cubicBezTo>
                    <a:pt x="262" y="972"/>
                    <a:pt x="260" y="971"/>
                    <a:pt x="260" y="971"/>
                  </a:cubicBezTo>
                  <a:cubicBezTo>
                    <a:pt x="260" y="970"/>
                    <a:pt x="260" y="970"/>
                    <a:pt x="260" y="970"/>
                  </a:cubicBezTo>
                  <a:cubicBezTo>
                    <a:pt x="264" y="969"/>
                    <a:pt x="264" y="969"/>
                    <a:pt x="264" y="969"/>
                  </a:cubicBezTo>
                  <a:cubicBezTo>
                    <a:pt x="262" y="966"/>
                    <a:pt x="261" y="964"/>
                    <a:pt x="260" y="963"/>
                  </a:cubicBezTo>
                  <a:cubicBezTo>
                    <a:pt x="260" y="962"/>
                    <a:pt x="260" y="962"/>
                    <a:pt x="260" y="962"/>
                  </a:cubicBezTo>
                  <a:cubicBezTo>
                    <a:pt x="260" y="962"/>
                    <a:pt x="266" y="964"/>
                    <a:pt x="270" y="958"/>
                  </a:cubicBezTo>
                  <a:cubicBezTo>
                    <a:pt x="271" y="958"/>
                    <a:pt x="271" y="957"/>
                    <a:pt x="272" y="956"/>
                  </a:cubicBezTo>
                  <a:cubicBezTo>
                    <a:pt x="273" y="952"/>
                    <a:pt x="271" y="950"/>
                    <a:pt x="268" y="948"/>
                  </a:cubicBezTo>
                  <a:cubicBezTo>
                    <a:pt x="261" y="945"/>
                    <a:pt x="248" y="945"/>
                    <a:pt x="248" y="945"/>
                  </a:cubicBezTo>
                  <a:cubicBezTo>
                    <a:pt x="246" y="949"/>
                    <a:pt x="246" y="949"/>
                    <a:pt x="246" y="949"/>
                  </a:cubicBezTo>
                  <a:cubicBezTo>
                    <a:pt x="238" y="947"/>
                    <a:pt x="238" y="947"/>
                    <a:pt x="238" y="947"/>
                  </a:cubicBezTo>
                  <a:cubicBezTo>
                    <a:pt x="238" y="942"/>
                    <a:pt x="238" y="942"/>
                    <a:pt x="238" y="942"/>
                  </a:cubicBezTo>
                  <a:cubicBezTo>
                    <a:pt x="260" y="942"/>
                    <a:pt x="260" y="942"/>
                    <a:pt x="260" y="942"/>
                  </a:cubicBezTo>
                  <a:cubicBezTo>
                    <a:pt x="264" y="942"/>
                    <a:pt x="272" y="946"/>
                    <a:pt x="272" y="946"/>
                  </a:cubicBezTo>
                  <a:cubicBezTo>
                    <a:pt x="276" y="939"/>
                    <a:pt x="276" y="939"/>
                    <a:pt x="276" y="939"/>
                  </a:cubicBezTo>
                  <a:cubicBezTo>
                    <a:pt x="273" y="930"/>
                    <a:pt x="273" y="930"/>
                    <a:pt x="273" y="930"/>
                  </a:cubicBezTo>
                  <a:cubicBezTo>
                    <a:pt x="281" y="935"/>
                    <a:pt x="281" y="935"/>
                    <a:pt x="281" y="935"/>
                  </a:cubicBezTo>
                  <a:cubicBezTo>
                    <a:pt x="281" y="935"/>
                    <a:pt x="285" y="934"/>
                    <a:pt x="287" y="934"/>
                  </a:cubicBezTo>
                  <a:cubicBezTo>
                    <a:pt x="287" y="934"/>
                    <a:pt x="288" y="934"/>
                    <a:pt x="288" y="934"/>
                  </a:cubicBezTo>
                  <a:cubicBezTo>
                    <a:pt x="289" y="934"/>
                    <a:pt x="295" y="927"/>
                    <a:pt x="295" y="927"/>
                  </a:cubicBezTo>
                  <a:cubicBezTo>
                    <a:pt x="295" y="926"/>
                    <a:pt x="295" y="926"/>
                    <a:pt x="295" y="926"/>
                  </a:cubicBezTo>
                  <a:cubicBezTo>
                    <a:pt x="295" y="921"/>
                    <a:pt x="295" y="920"/>
                    <a:pt x="295" y="920"/>
                  </a:cubicBezTo>
                  <a:cubicBezTo>
                    <a:pt x="296" y="921"/>
                    <a:pt x="297" y="921"/>
                    <a:pt x="298" y="921"/>
                  </a:cubicBezTo>
                  <a:cubicBezTo>
                    <a:pt x="300" y="922"/>
                    <a:pt x="300" y="922"/>
                    <a:pt x="300" y="922"/>
                  </a:cubicBezTo>
                  <a:cubicBezTo>
                    <a:pt x="301" y="912"/>
                    <a:pt x="301" y="907"/>
                    <a:pt x="301" y="905"/>
                  </a:cubicBezTo>
                  <a:cubicBezTo>
                    <a:pt x="302" y="902"/>
                    <a:pt x="302" y="902"/>
                    <a:pt x="302" y="902"/>
                  </a:cubicBezTo>
                  <a:cubicBezTo>
                    <a:pt x="306" y="903"/>
                    <a:pt x="306" y="903"/>
                    <a:pt x="306" y="903"/>
                  </a:cubicBezTo>
                  <a:cubicBezTo>
                    <a:pt x="306" y="903"/>
                    <a:pt x="306" y="904"/>
                    <a:pt x="306" y="904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18" y="918"/>
                    <a:pt x="318" y="918"/>
                    <a:pt x="318" y="918"/>
                  </a:cubicBezTo>
                  <a:cubicBezTo>
                    <a:pt x="320" y="904"/>
                    <a:pt x="320" y="904"/>
                    <a:pt x="320" y="904"/>
                  </a:cubicBezTo>
                  <a:cubicBezTo>
                    <a:pt x="320" y="904"/>
                    <a:pt x="323" y="904"/>
                    <a:pt x="326" y="903"/>
                  </a:cubicBezTo>
                  <a:cubicBezTo>
                    <a:pt x="327" y="902"/>
                    <a:pt x="327" y="896"/>
                    <a:pt x="327" y="896"/>
                  </a:cubicBezTo>
                  <a:cubicBezTo>
                    <a:pt x="333" y="895"/>
                    <a:pt x="333" y="895"/>
                    <a:pt x="333" y="895"/>
                  </a:cubicBezTo>
                  <a:cubicBezTo>
                    <a:pt x="333" y="894"/>
                    <a:pt x="334" y="894"/>
                    <a:pt x="334" y="893"/>
                  </a:cubicBezTo>
                  <a:cubicBezTo>
                    <a:pt x="335" y="892"/>
                    <a:pt x="335" y="892"/>
                    <a:pt x="335" y="892"/>
                  </a:cubicBezTo>
                  <a:cubicBezTo>
                    <a:pt x="331" y="891"/>
                    <a:pt x="331" y="891"/>
                    <a:pt x="331" y="891"/>
                  </a:cubicBezTo>
                  <a:cubicBezTo>
                    <a:pt x="330" y="888"/>
                    <a:pt x="330" y="886"/>
                    <a:pt x="329" y="885"/>
                  </a:cubicBezTo>
                  <a:cubicBezTo>
                    <a:pt x="329" y="883"/>
                    <a:pt x="329" y="883"/>
                    <a:pt x="329" y="883"/>
                  </a:cubicBezTo>
                  <a:cubicBezTo>
                    <a:pt x="328" y="882"/>
                    <a:pt x="327" y="881"/>
                    <a:pt x="326" y="881"/>
                  </a:cubicBezTo>
                  <a:cubicBezTo>
                    <a:pt x="320" y="876"/>
                    <a:pt x="320" y="876"/>
                    <a:pt x="320" y="876"/>
                  </a:cubicBezTo>
                  <a:cubicBezTo>
                    <a:pt x="323" y="872"/>
                    <a:pt x="323" y="872"/>
                    <a:pt x="323" y="872"/>
                  </a:cubicBezTo>
                  <a:cubicBezTo>
                    <a:pt x="330" y="872"/>
                    <a:pt x="330" y="872"/>
                    <a:pt x="330" y="872"/>
                  </a:cubicBezTo>
                  <a:cubicBezTo>
                    <a:pt x="331" y="870"/>
                    <a:pt x="333" y="869"/>
                    <a:pt x="334" y="867"/>
                  </a:cubicBezTo>
                  <a:cubicBezTo>
                    <a:pt x="349" y="852"/>
                    <a:pt x="349" y="852"/>
                    <a:pt x="349" y="852"/>
                  </a:cubicBezTo>
                  <a:cubicBezTo>
                    <a:pt x="349" y="848"/>
                    <a:pt x="349" y="848"/>
                    <a:pt x="349" y="848"/>
                  </a:cubicBezTo>
                  <a:cubicBezTo>
                    <a:pt x="350" y="847"/>
                    <a:pt x="351" y="846"/>
                    <a:pt x="352" y="845"/>
                  </a:cubicBezTo>
                  <a:cubicBezTo>
                    <a:pt x="359" y="839"/>
                    <a:pt x="360" y="839"/>
                    <a:pt x="360" y="839"/>
                  </a:cubicBezTo>
                  <a:cubicBezTo>
                    <a:pt x="361" y="838"/>
                    <a:pt x="361" y="838"/>
                    <a:pt x="361" y="838"/>
                  </a:cubicBezTo>
                  <a:cubicBezTo>
                    <a:pt x="355" y="838"/>
                    <a:pt x="353" y="838"/>
                    <a:pt x="351" y="838"/>
                  </a:cubicBezTo>
                  <a:cubicBezTo>
                    <a:pt x="350" y="838"/>
                    <a:pt x="350" y="838"/>
                    <a:pt x="350" y="838"/>
                  </a:cubicBezTo>
                  <a:cubicBezTo>
                    <a:pt x="353" y="830"/>
                    <a:pt x="353" y="830"/>
                    <a:pt x="353" y="830"/>
                  </a:cubicBezTo>
                  <a:cubicBezTo>
                    <a:pt x="356" y="831"/>
                    <a:pt x="358" y="831"/>
                    <a:pt x="358" y="831"/>
                  </a:cubicBezTo>
                  <a:cubicBezTo>
                    <a:pt x="360" y="831"/>
                    <a:pt x="360" y="831"/>
                    <a:pt x="360" y="831"/>
                  </a:cubicBezTo>
                  <a:cubicBezTo>
                    <a:pt x="361" y="827"/>
                    <a:pt x="361" y="827"/>
                    <a:pt x="361" y="827"/>
                  </a:cubicBezTo>
                  <a:cubicBezTo>
                    <a:pt x="360" y="827"/>
                    <a:pt x="359" y="826"/>
                    <a:pt x="359" y="826"/>
                  </a:cubicBezTo>
                  <a:cubicBezTo>
                    <a:pt x="353" y="822"/>
                    <a:pt x="353" y="822"/>
                    <a:pt x="353" y="822"/>
                  </a:cubicBezTo>
                  <a:cubicBezTo>
                    <a:pt x="352" y="820"/>
                    <a:pt x="351" y="819"/>
                    <a:pt x="351" y="818"/>
                  </a:cubicBezTo>
                  <a:cubicBezTo>
                    <a:pt x="348" y="812"/>
                    <a:pt x="347" y="810"/>
                    <a:pt x="346" y="809"/>
                  </a:cubicBezTo>
                  <a:cubicBezTo>
                    <a:pt x="345" y="809"/>
                    <a:pt x="344" y="809"/>
                    <a:pt x="343" y="808"/>
                  </a:cubicBezTo>
                  <a:cubicBezTo>
                    <a:pt x="341" y="808"/>
                    <a:pt x="339" y="807"/>
                    <a:pt x="336" y="807"/>
                  </a:cubicBezTo>
                  <a:cubicBezTo>
                    <a:pt x="336" y="807"/>
                    <a:pt x="335" y="807"/>
                    <a:pt x="335" y="807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4" y="808"/>
                    <a:pt x="334" y="808"/>
                    <a:pt x="334" y="808"/>
                  </a:cubicBezTo>
                  <a:cubicBezTo>
                    <a:pt x="331" y="808"/>
                    <a:pt x="327" y="798"/>
                    <a:pt x="327" y="798"/>
                  </a:cubicBezTo>
                  <a:cubicBezTo>
                    <a:pt x="327" y="792"/>
                    <a:pt x="327" y="792"/>
                    <a:pt x="327" y="792"/>
                  </a:cubicBezTo>
                  <a:cubicBezTo>
                    <a:pt x="326" y="789"/>
                    <a:pt x="326" y="789"/>
                    <a:pt x="326" y="789"/>
                  </a:cubicBezTo>
                  <a:cubicBezTo>
                    <a:pt x="320" y="791"/>
                    <a:pt x="320" y="791"/>
                    <a:pt x="320" y="791"/>
                  </a:cubicBezTo>
                  <a:cubicBezTo>
                    <a:pt x="318" y="788"/>
                    <a:pt x="317" y="786"/>
                    <a:pt x="315" y="785"/>
                  </a:cubicBezTo>
                  <a:cubicBezTo>
                    <a:pt x="307" y="776"/>
                    <a:pt x="307" y="776"/>
                    <a:pt x="307" y="776"/>
                  </a:cubicBezTo>
                  <a:cubicBezTo>
                    <a:pt x="307" y="776"/>
                    <a:pt x="308" y="770"/>
                    <a:pt x="304" y="769"/>
                  </a:cubicBezTo>
                  <a:cubicBezTo>
                    <a:pt x="302" y="769"/>
                    <a:pt x="300" y="770"/>
                    <a:pt x="298" y="772"/>
                  </a:cubicBezTo>
                  <a:cubicBezTo>
                    <a:pt x="295" y="776"/>
                    <a:pt x="292" y="780"/>
                    <a:pt x="292" y="780"/>
                  </a:cubicBezTo>
                  <a:cubicBezTo>
                    <a:pt x="291" y="778"/>
                    <a:pt x="290" y="776"/>
                    <a:pt x="289" y="775"/>
                  </a:cubicBezTo>
                  <a:cubicBezTo>
                    <a:pt x="288" y="773"/>
                    <a:pt x="288" y="773"/>
                    <a:pt x="288" y="773"/>
                  </a:cubicBezTo>
                  <a:cubicBezTo>
                    <a:pt x="288" y="773"/>
                    <a:pt x="291" y="770"/>
                    <a:pt x="288" y="768"/>
                  </a:cubicBezTo>
                  <a:cubicBezTo>
                    <a:pt x="286" y="766"/>
                    <a:pt x="281" y="766"/>
                    <a:pt x="276" y="767"/>
                  </a:cubicBezTo>
                  <a:cubicBezTo>
                    <a:pt x="272" y="767"/>
                    <a:pt x="268" y="768"/>
                    <a:pt x="268" y="768"/>
                  </a:cubicBezTo>
                  <a:cubicBezTo>
                    <a:pt x="270" y="766"/>
                    <a:pt x="271" y="764"/>
                    <a:pt x="272" y="763"/>
                  </a:cubicBezTo>
                  <a:cubicBezTo>
                    <a:pt x="277" y="758"/>
                    <a:pt x="277" y="758"/>
                    <a:pt x="277" y="758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65" y="748"/>
                    <a:pt x="265" y="748"/>
                    <a:pt x="265" y="748"/>
                  </a:cubicBezTo>
                  <a:cubicBezTo>
                    <a:pt x="265" y="746"/>
                    <a:pt x="266" y="744"/>
                    <a:pt x="266" y="743"/>
                  </a:cubicBezTo>
                  <a:cubicBezTo>
                    <a:pt x="268" y="737"/>
                    <a:pt x="268" y="737"/>
                    <a:pt x="268" y="737"/>
                  </a:cubicBezTo>
                  <a:cubicBezTo>
                    <a:pt x="265" y="723"/>
                    <a:pt x="265" y="723"/>
                    <a:pt x="265" y="723"/>
                  </a:cubicBezTo>
                  <a:cubicBezTo>
                    <a:pt x="265" y="723"/>
                    <a:pt x="265" y="722"/>
                    <a:pt x="266" y="721"/>
                  </a:cubicBezTo>
                  <a:cubicBezTo>
                    <a:pt x="266" y="719"/>
                    <a:pt x="267" y="717"/>
                    <a:pt x="267" y="714"/>
                  </a:cubicBezTo>
                  <a:cubicBezTo>
                    <a:pt x="268" y="713"/>
                    <a:pt x="268" y="712"/>
                    <a:pt x="268" y="711"/>
                  </a:cubicBezTo>
                  <a:cubicBezTo>
                    <a:pt x="268" y="710"/>
                    <a:pt x="266" y="708"/>
                    <a:pt x="264" y="707"/>
                  </a:cubicBezTo>
                  <a:cubicBezTo>
                    <a:pt x="263" y="706"/>
                    <a:pt x="261" y="706"/>
                    <a:pt x="261" y="706"/>
                  </a:cubicBezTo>
                  <a:cubicBezTo>
                    <a:pt x="262" y="703"/>
                    <a:pt x="262" y="701"/>
                    <a:pt x="262" y="699"/>
                  </a:cubicBezTo>
                  <a:cubicBezTo>
                    <a:pt x="262" y="698"/>
                    <a:pt x="263" y="697"/>
                    <a:pt x="263" y="696"/>
                  </a:cubicBezTo>
                  <a:cubicBezTo>
                    <a:pt x="264" y="691"/>
                    <a:pt x="264" y="691"/>
                    <a:pt x="264" y="691"/>
                  </a:cubicBezTo>
                  <a:cubicBezTo>
                    <a:pt x="261" y="689"/>
                    <a:pt x="261" y="689"/>
                    <a:pt x="261" y="689"/>
                  </a:cubicBezTo>
                  <a:cubicBezTo>
                    <a:pt x="265" y="687"/>
                    <a:pt x="265" y="687"/>
                    <a:pt x="265" y="687"/>
                  </a:cubicBezTo>
                  <a:cubicBezTo>
                    <a:pt x="260" y="675"/>
                    <a:pt x="260" y="675"/>
                    <a:pt x="260" y="675"/>
                  </a:cubicBezTo>
                  <a:cubicBezTo>
                    <a:pt x="261" y="675"/>
                    <a:pt x="261" y="676"/>
                    <a:pt x="262" y="676"/>
                  </a:cubicBezTo>
                  <a:cubicBezTo>
                    <a:pt x="268" y="680"/>
                    <a:pt x="268" y="680"/>
                    <a:pt x="268" y="680"/>
                  </a:cubicBezTo>
                  <a:cubicBezTo>
                    <a:pt x="272" y="675"/>
                    <a:pt x="272" y="675"/>
                    <a:pt x="272" y="675"/>
                  </a:cubicBezTo>
                  <a:cubicBezTo>
                    <a:pt x="272" y="675"/>
                    <a:pt x="272" y="673"/>
                    <a:pt x="271" y="672"/>
                  </a:cubicBezTo>
                  <a:cubicBezTo>
                    <a:pt x="270" y="670"/>
                    <a:pt x="269" y="668"/>
                    <a:pt x="268" y="666"/>
                  </a:cubicBezTo>
                  <a:cubicBezTo>
                    <a:pt x="264" y="665"/>
                    <a:pt x="266" y="654"/>
                    <a:pt x="266" y="654"/>
                  </a:cubicBezTo>
                  <a:cubicBezTo>
                    <a:pt x="270" y="650"/>
                    <a:pt x="270" y="650"/>
                    <a:pt x="270" y="650"/>
                  </a:cubicBezTo>
                  <a:cubicBezTo>
                    <a:pt x="272" y="635"/>
                    <a:pt x="272" y="635"/>
                    <a:pt x="272" y="635"/>
                  </a:cubicBezTo>
                  <a:cubicBezTo>
                    <a:pt x="279" y="633"/>
                    <a:pt x="279" y="633"/>
                    <a:pt x="279" y="633"/>
                  </a:cubicBezTo>
                  <a:cubicBezTo>
                    <a:pt x="279" y="629"/>
                    <a:pt x="279" y="629"/>
                    <a:pt x="279" y="629"/>
                  </a:cubicBezTo>
                  <a:cubicBezTo>
                    <a:pt x="270" y="629"/>
                    <a:pt x="270" y="629"/>
                    <a:pt x="270" y="629"/>
                  </a:cubicBezTo>
                  <a:cubicBezTo>
                    <a:pt x="270" y="626"/>
                    <a:pt x="269" y="625"/>
                    <a:pt x="269" y="624"/>
                  </a:cubicBezTo>
                  <a:cubicBezTo>
                    <a:pt x="269" y="623"/>
                    <a:pt x="269" y="623"/>
                    <a:pt x="269" y="623"/>
                  </a:cubicBezTo>
                  <a:cubicBezTo>
                    <a:pt x="269" y="623"/>
                    <a:pt x="268" y="624"/>
                    <a:pt x="268" y="624"/>
                  </a:cubicBezTo>
                  <a:cubicBezTo>
                    <a:pt x="267" y="624"/>
                    <a:pt x="266" y="625"/>
                    <a:pt x="266" y="625"/>
                  </a:cubicBezTo>
                  <a:cubicBezTo>
                    <a:pt x="266" y="624"/>
                    <a:pt x="266" y="623"/>
                    <a:pt x="266" y="622"/>
                  </a:cubicBezTo>
                  <a:cubicBezTo>
                    <a:pt x="265" y="611"/>
                    <a:pt x="265" y="611"/>
                    <a:pt x="265" y="611"/>
                  </a:cubicBezTo>
                  <a:cubicBezTo>
                    <a:pt x="262" y="608"/>
                    <a:pt x="262" y="608"/>
                    <a:pt x="262" y="608"/>
                  </a:cubicBezTo>
                  <a:cubicBezTo>
                    <a:pt x="269" y="606"/>
                    <a:pt x="269" y="606"/>
                    <a:pt x="269" y="606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80" y="611"/>
                    <a:pt x="280" y="611"/>
                    <a:pt x="280" y="611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80" y="604"/>
                    <a:pt x="280" y="604"/>
                    <a:pt x="280" y="604"/>
                  </a:cubicBezTo>
                  <a:cubicBezTo>
                    <a:pt x="280" y="604"/>
                    <a:pt x="287" y="604"/>
                    <a:pt x="287" y="602"/>
                  </a:cubicBezTo>
                  <a:cubicBezTo>
                    <a:pt x="287" y="595"/>
                    <a:pt x="287" y="593"/>
                    <a:pt x="287" y="592"/>
                  </a:cubicBezTo>
                  <a:cubicBezTo>
                    <a:pt x="287" y="592"/>
                    <a:pt x="287" y="592"/>
                    <a:pt x="287" y="592"/>
                  </a:cubicBezTo>
                  <a:cubicBezTo>
                    <a:pt x="287" y="589"/>
                    <a:pt x="288" y="588"/>
                    <a:pt x="288" y="587"/>
                  </a:cubicBezTo>
                  <a:cubicBezTo>
                    <a:pt x="288" y="587"/>
                    <a:pt x="288" y="587"/>
                    <a:pt x="288" y="587"/>
                  </a:cubicBezTo>
                  <a:cubicBezTo>
                    <a:pt x="288" y="587"/>
                    <a:pt x="287" y="583"/>
                    <a:pt x="287" y="580"/>
                  </a:cubicBezTo>
                  <a:cubicBezTo>
                    <a:pt x="287" y="579"/>
                    <a:pt x="287" y="579"/>
                    <a:pt x="288" y="579"/>
                  </a:cubicBezTo>
                  <a:cubicBezTo>
                    <a:pt x="291" y="577"/>
                    <a:pt x="292" y="581"/>
                    <a:pt x="292" y="581"/>
                  </a:cubicBezTo>
                  <a:cubicBezTo>
                    <a:pt x="299" y="577"/>
                    <a:pt x="299" y="577"/>
                    <a:pt x="299" y="577"/>
                  </a:cubicBezTo>
                  <a:cubicBezTo>
                    <a:pt x="299" y="577"/>
                    <a:pt x="295" y="572"/>
                    <a:pt x="299" y="569"/>
                  </a:cubicBezTo>
                  <a:cubicBezTo>
                    <a:pt x="300" y="569"/>
                    <a:pt x="300" y="569"/>
                    <a:pt x="300" y="569"/>
                  </a:cubicBezTo>
                  <a:cubicBezTo>
                    <a:pt x="301" y="570"/>
                    <a:pt x="303" y="572"/>
                    <a:pt x="304" y="574"/>
                  </a:cubicBezTo>
                  <a:cubicBezTo>
                    <a:pt x="304" y="574"/>
                    <a:pt x="304" y="575"/>
                    <a:pt x="304" y="575"/>
                  </a:cubicBezTo>
                  <a:cubicBezTo>
                    <a:pt x="305" y="574"/>
                    <a:pt x="305" y="573"/>
                    <a:pt x="305" y="573"/>
                  </a:cubicBezTo>
                  <a:cubicBezTo>
                    <a:pt x="306" y="572"/>
                    <a:pt x="306" y="571"/>
                    <a:pt x="307" y="571"/>
                  </a:cubicBezTo>
                  <a:cubicBezTo>
                    <a:pt x="310" y="567"/>
                    <a:pt x="310" y="566"/>
                    <a:pt x="310" y="566"/>
                  </a:cubicBezTo>
                  <a:cubicBezTo>
                    <a:pt x="309" y="566"/>
                    <a:pt x="309" y="566"/>
                    <a:pt x="309" y="566"/>
                  </a:cubicBezTo>
                  <a:cubicBezTo>
                    <a:pt x="304" y="564"/>
                    <a:pt x="304" y="564"/>
                    <a:pt x="304" y="564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08" y="561"/>
                    <a:pt x="308" y="561"/>
                    <a:pt x="308" y="561"/>
                  </a:cubicBezTo>
                  <a:cubicBezTo>
                    <a:pt x="300" y="561"/>
                    <a:pt x="300" y="561"/>
                    <a:pt x="300" y="561"/>
                  </a:cubicBezTo>
                  <a:cubicBezTo>
                    <a:pt x="306" y="557"/>
                    <a:pt x="306" y="557"/>
                    <a:pt x="306" y="557"/>
                  </a:cubicBezTo>
                  <a:cubicBezTo>
                    <a:pt x="306" y="556"/>
                    <a:pt x="307" y="555"/>
                    <a:pt x="307" y="554"/>
                  </a:cubicBezTo>
                  <a:cubicBezTo>
                    <a:pt x="307" y="552"/>
                    <a:pt x="308" y="551"/>
                    <a:pt x="308" y="550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6" y="541"/>
                    <a:pt x="316" y="541"/>
                    <a:pt x="316" y="541"/>
                  </a:cubicBezTo>
                  <a:cubicBezTo>
                    <a:pt x="323" y="537"/>
                    <a:pt x="323" y="537"/>
                    <a:pt x="323" y="537"/>
                  </a:cubicBezTo>
                  <a:cubicBezTo>
                    <a:pt x="315" y="534"/>
                    <a:pt x="315" y="534"/>
                    <a:pt x="315" y="534"/>
                  </a:cubicBezTo>
                  <a:cubicBezTo>
                    <a:pt x="323" y="533"/>
                    <a:pt x="323" y="533"/>
                    <a:pt x="323" y="533"/>
                  </a:cubicBezTo>
                  <a:cubicBezTo>
                    <a:pt x="324" y="534"/>
                    <a:pt x="325" y="535"/>
                    <a:pt x="326" y="535"/>
                  </a:cubicBezTo>
                  <a:cubicBezTo>
                    <a:pt x="328" y="538"/>
                    <a:pt x="329" y="538"/>
                    <a:pt x="329" y="538"/>
                  </a:cubicBezTo>
                  <a:cubicBezTo>
                    <a:pt x="329" y="538"/>
                    <a:pt x="329" y="536"/>
                    <a:pt x="330" y="533"/>
                  </a:cubicBezTo>
                  <a:cubicBezTo>
                    <a:pt x="331" y="532"/>
                    <a:pt x="332" y="530"/>
                    <a:pt x="333" y="529"/>
                  </a:cubicBezTo>
                  <a:cubicBezTo>
                    <a:pt x="333" y="527"/>
                    <a:pt x="334" y="525"/>
                    <a:pt x="335" y="523"/>
                  </a:cubicBezTo>
                  <a:cubicBezTo>
                    <a:pt x="335" y="521"/>
                    <a:pt x="336" y="519"/>
                    <a:pt x="336" y="517"/>
                  </a:cubicBezTo>
                  <a:cubicBezTo>
                    <a:pt x="336" y="516"/>
                    <a:pt x="337" y="515"/>
                    <a:pt x="337" y="515"/>
                  </a:cubicBezTo>
                  <a:cubicBezTo>
                    <a:pt x="337" y="515"/>
                    <a:pt x="339" y="516"/>
                    <a:pt x="342" y="514"/>
                  </a:cubicBezTo>
                  <a:cubicBezTo>
                    <a:pt x="343" y="514"/>
                    <a:pt x="343" y="514"/>
                    <a:pt x="343" y="514"/>
                  </a:cubicBezTo>
                  <a:cubicBezTo>
                    <a:pt x="345" y="513"/>
                    <a:pt x="345" y="508"/>
                    <a:pt x="345" y="505"/>
                  </a:cubicBezTo>
                  <a:cubicBezTo>
                    <a:pt x="345" y="505"/>
                    <a:pt x="345" y="504"/>
                    <a:pt x="345" y="504"/>
                  </a:cubicBezTo>
                  <a:cubicBezTo>
                    <a:pt x="345" y="505"/>
                    <a:pt x="345" y="505"/>
                    <a:pt x="345" y="505"/>
                  </a:cubicBezTo>
                  <a:cubicBezTo>
                    <a:pt x="349" y="511"/>
                    <a:pt x="349" y="511"/>
                    <a:pt x="349" y="511"/>
                  </a:cubicBezTo>
                  <a:cubicBezTo>
                    <a:pt x="353" y="518"/>
                    <a:pt x="353" y="518"/>
                    <a:pt x="353" y="518"/>
                  </a:cubicBezTo>
                  <a:cubicBezTo>
                    <a:pt x="356" y="515"/>
                    <a:pt x="356" y="515"/>
                    <a:pt x="356" y="515"/>
                  </a:cubicBezTo>
                  <a:cubicBezTo>
                    <a:pt x="354" y="510"/>
                    <a:pt x="354" y="510"/>
                    <a:pt x="354" y="510"/>
                  </a:cubicBezTo>
                  <a:cubicBezTo>
                    <a:pt x="365" y="498"/>
                    <a:pt x="365" y="498"/>
                    <a:pt x="365" y="498"/>
                  </a:cubicBezTo>
                  <a:cubicBezTo>
                    <a:pt x="363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6" y="493"/>
                    <a:pt x="366" y="493"/>
                    <a:pt x="366" y="493"/>
                  </a:cubicBezTo>
                  <a:cubicBezTo>
                    <a:pt x="368" y="495"/>
                    <a:pt x="368" y="495"/>
                    <a:pt x="368" y="495"/>
                  </a:cubicBezTo>
                  <a:cubicBezTo>
                    <a:pt x="376" y="492"/>
                    <a:pt x="376" y="492"/>
                    <a:pt x="376" y="492"/>
                  </a:cubicBezTo>
                  <a:cubicBezTo>
                    <a:pt x="376" y="487"/>
                    <a:pt x="376" y="487"/>
                    <a:pt x="376" y="487"/>
                  </a:cubicBezTo>
                  <a:cubicBezTo>
                    <a:pt x="378" y="492"/>
                    <a:pt x="378" y="492"/>
                    <a:pt x="378" y="492"/>
                  </a:cubicBezTo>
                  <a:cubicBezTo>
                    <a:pt x="380" y="479"/>
                    <a:pt x="380" y="479"/>
                    <a:pt x="380" y="479"/>
                  </a:cubicBezTo>
                  <a:cubicBezTo>
                    <a:pt x="384" y="485"/>
                    <a:pt x="384" y="485"/>
                    <a:pt x="384" y="485"/>
                  </a:cubicBezTo>
                  <a:cubicBezTo>
                    <a:pt x="392" y="477"/>
                    <a:pt x="392" y="477"/>
                    <a:pt x="392" y="477"/>
                  </a:cubicBezTo>
                  <a:cubicBezTo>
                    <a:pt x="392" y="477"/>
                    <a:pt x="396" y="466"/>
                    <a:pt x="397" y="461"/>
                  </a:cubicBezTo>
                  <a:cubicBezTo>
                    <a:pt x="399" y="457"/>
                    <a:pt x="396" y="450"/>
                    <a:pt x="396" y="450"/>
                  </a:cubicBezTo>
                  <a:cubicBezTo>
                    <a:pt x="403" y="443"/>
                    <a:pt x="403" y="443"/>
                    <a:pt x="403" y="443"/>
                  </a:cubicBezTo>
                  <a:cubicBezTo>
                    <a:pt x="404" y="435"/>
                    <a:pt x="404" y="435"/>
                    <a:pt x="404" y="435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16" y="416"/>
                    <a:pt x="416" y="416"/>
                    <a:pt x="416" y="416"/>
                  </a:cubicBezTo>
                  <a:cubicBezTo>
                    <a:pt x="414" y="416"/>
                    <a:pt x="414" y="416"/>
                    <a:pt x="414" y="416"/>
                  </a:cubicBezTo>
                  <a:cubicBezTo>
                    <a:pt x="411" y="414"/>
                    <a:pt x="411" y="414"/>
                    <a:pt x="411" y="414"/>
                  </a:cubicBezTo>
                  <a:cubicBezTo>
                    <a:pt x="416" y="412"/>
                    <a:pt x="416" y="412"/>
                    <a:pt x="416" y="412"/>
                  </a:cubicBezTo>
                  <a:cubicBezTo>
                    <a:pt x="417" y="412"/>
                    <a:pt x="417" y="411"/>
                    <a:pt x="417" y="411"/>
                  </a:cubicBezTo>
                  <a:cubicBezTo>
                    <a:pt x="418" y="410"/>
                    <a:pt x="418" y="410"/>
                    <a:pt x="418" y="410"/>
                  </a:cubicBezTo>
                  <a:cubicBezTo>
                    <a:pt x="415" y="410"/>
                    <a:pt x="412" y="410"/>
                    <a:pt x="411" y="410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399" y="401"/>
                    <a:pt x="399" y="400"/>
                    <a:pt x="400" y="399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396" y="391"/>
                    <a:pt x="396" y="391"/>
                    <a:pt x="396" y="391"/>
                  </a:cubicBezTo>
                  <a:cubicBezTo>
                    <a:pt x="396" y="390"/>
                    <a:pt x="396" y="389"/>
                    <a:pt x="397" y="388"/>
                  </a:cubicBezTo>
                  <a:cubicBezTo>
                    <a:pt x="397" y="385"/>
                    <a:pt x="398" y="383"/>
                    <a:pt x="398" y="382"/>
                  </a:cubicBezTo>
                  <a:cubicBezTo>
                    <a:pt x="399" y="380"/>
                    <a:pt x="399" y="380"/>
                    <a:pt x="399" y="380"/>
                  </a:cubicBezTo>
                  <a:cubicBezTo>
                    <a:pt x="403" y="377"/>
                    <a:pt x="403" y="377"/>
                    <a:pt x="403" y="377"/>
                  </a:cubicBezTo>
                  <a:cubicBezTo>
                    <a:pt x="407" y="368"/>
                    <a:pt x="407" y="368"/>
                    <a:pt x="407" y="368"/>
                  </a:cubicBezTo>
                  <a:cubicBezTo>
                    <a:pt x="403" y="368"/>
                    <a:pt x="399" y="368"/>
                    <a:pt x="395" y="368"/>
                  </a:cubicBezTo>
                  <a:cubicBezTo>
                    <a:pt x="396" y="364"/>
                    <a:pt x="397" y="361"/>
                    <a:pt x="399" y="358"/>
                  </a:cubicBezTo>
                  <a:cubicBezTo>
                    <a:pt x="402" y="353"/>
                    <a:pt x="408" y="352"/>
                    <a:pt x="408" y="346"/>
                  </a:cubicBezTo>
                  <a:cubicBezTo>
                    <a:pt x="408" y="346"/>
                    <a:pt x="409" y="345"/>
                    <a:pt x="409" y="345"/>
                  </a:cubicBezTo>
                  <a:cubicBezTo>
                    <a:pt x="408" y="343"/>
                    <a:pt x="407" y="342"/>
                    <a:pt x="406" y="341"/>
                  </a:cubicBezTo>
                  <a:cubicBezTo>
                    <a:pt x="404" y="338"/>
                    <a:pt x="404" y="336"/>
                    <a:pt x="401" y="333"/>
                  </a:cubicBezTo>
                  <a:cubicBezTo>
                    <a:pt x="399" y="331"/>
                    <a:pt x="395" y="332"/>
                    <a:pt x="395" y="329"/>
                  </a:cubicBezTo>
                  <a:cubicBezTo>
                    <a:pt x="395" y="327"/>
                    <a:pt x="396" y="326"/>
                    <a:pt x="396" y="325"/>
                  </a:cubicBezTo>
                  <a:cubicBezTo>
                    <a:pt x="396" y="323"/>
                    <a:pt x="395" y="323"/>
                    <a:pt x="395" y="321"/>
                  </a:cubicBezTo>
                  <a:cubicBezTo>
                    <a:pt x="397" y="321"/>
                    <a:pt x="398" y="322"/>
                    <a:pt x="399" y="322"/>
                  </a:cubicBezTo>
                  <a:cubicBezTo>
                    <a:pt x="401" y="322"/>
                    <a:pt x="401" y="320"/>
                    <a:pt x="402" y="319"/>
                  </a:cubicBezTo>
                  <a:cubicBezTo>
                    <a:pt x="403" y="317"/>
                    <a:pt x="406" y="317"/>
                    <a:pt x="408" y="316"/>
                  </a:cubicBezTo>
                  <a:cubicBezTo>
                    <a:pt x="410" y="315"/>
                    <a:pt x="411" y="315"/>
                    <a:pt x="413" y="314"/>
                  </a:cubicBezTo>
                  <a:cubicBezTo>
                    <a:pt x="415" y="313"/>
                    <a:pt x="417" y="313"/>
                    <a:pt x="417" y="311"/>
                  </a:cubicBezTo>
                  <a:cubicBezTo>
                    <a:pt x="417" y="310"/>
                    <a:pt x="415" y="310"/>
                    <a:pt x="414" y="310"/>
                  </a:cubicBezTo>
                  <a:cubicBezTo>
                    <a:pt x="412" y="308"/>
                    <a:pt x="411" y="306"/>
                    <a:pt x="410" y="304"/>
                  </a:cubicBezTo>
                  <a:cubicBezTo>
                    <a:pt x="412" y="302"/>
                    <a:pt x="413" y="302"/>
                    <a:pt x="415" y="300"/>
                  </a:cubicBezTo>
                  <a:cubicBezTo>
                    <a:pt x="416" y="300"/>
                    <a:pt x="417" y="300"/>
                    <a:pt x="417" y="299"/>
                  </a:cubicBezTo>
                  <a:cubicBezTo>
                    <a:pt x="416" y="295"/>
                    <a:pt x="413" y="295"/>
                    <a:pt x="410" y="293"/>
                  </a:cubicBezTo>
                  <a:cubicBezTo>
                    <a:pt x="407" y="292"/>
                    <a:pt x="406" y="291"/>
                    <a:pt x="404" y="290"/>
                  </a:cubicBezTo>
                  <a:cubicBezTo>
                    <a:pt x="398" y="287"/>
                    <a:pt x="397" y="282"/>
                    <a:pt x="391" y="279"/>
                  </a:cubicBezTo>
                  <a:cubicBezTo>
                    <a:pt x="392" y="279"/>
                    <a:pt x="392" y="279"/>
                    <a:pt x="392" y="279"/>
                  </a:cubicBezTo>
                  <a:cubicBezTo>
                    <a:pt x="396" y="281"/>
                    <a:pt x="399" y="280"/>
                    <a:pt x="404" y="281"/>
                  </a:cubicBezTo>
                  <a:cubicBezTo>
                    <a:pt x="405" y="282"/>
                    <a:pt x="406" y="283"/>
                    <a:pt x="408" y="284"/>
                  </a:cubicBezTo>
                  <a:cubicBezTo>
                    <a:pt x="409" y="285"/>
                    <a:pt x="411" y="285"/>
                    <a:pt x="413" y="286"/>
                  </a:cubicBezTo>
                  <a:cubicBezTo>
                    <a:pt x="418" y="288"/>
                    <a:pt x="420" y="290"/>
                    <a:pt x="426" y="291"/>
                  </a:cubicBezTo>
                  <a:cubicBezTo>
                    <a:pt x="425" y="282"/>
                    <a:pt x="425" y="282"/>
                    <a:pt x="425" y="282"/>
                  </a:cubicBezTo>
                  <a:cubicBezTo>
                    <a:pt x="425" y="280"/>
                    <a:pt x="423" y="280"/>
                    <a:pt x="422" y="279"/>
                  </a:cubicBezTo>
                  <a:cubicBezTo>
                    <a:pt x="421" y="281"/>
                    <a:pt x="419" y="281"/>
                    <a:pt x="417" y="282"/>
                  </a:cubicBezTo>
                  <a:cubicBezTo>
                    <a:pt x="414" y="282"/>
                    <a:pt x="414" y="282"/>
                    <a:pt x="414" y="282"/>
                  </a:cubicBezTo>
                  <a:cubicBezTo>
                    <a:pt x="414" y="280"/>
                    <a:pt x="414" y="280"/>
                    <a:pt x="414" y="280"/>
                  </a:cubicBezTo>
                  <a:cubicBezTo>
                    <a:pt x="414" y="277"/>
                    <a:pt x="415" y="275"/>
                    <a:pt x="416" y="272"/>
                  </a:cubicBezTo>
                  <a:cubicBezTo>
                    <a:pt x="416" y="270"/>
                    <a:pt x="416" y="266"/>
                    <a:pt x="418" y="266"/>
                  </a:cubicBezTo>
                  <a:cubicBezTo>
                    <a:pt x="424" y="265"/>
                    <a:pt x="425" y="274"/>
                    <a:pt x="431" y="275"/>
                  </a:cubicBezTo>
                  <a:cubicBezTo>
                    <a:pt x="431" y="270"/>
                    <a:pt x="431" y="268"/>
                    <a:pt x="433" y="263"/>
                  </a:cubicBezTo>
                  <a:cubicBezTo>
                    <a:pt x="434" y="262"/>
                    <a:pt x="434" y="262"/>
                    <a:pt x="434" y="262"/>
                  </a:cubicBezTo>
                  <a:cubicBezTo>
                    <a:pt x="436" y="267"/>
                    <a:pt x="438" y="269"/>
                    <a:pt x="441" y="272"/>
                  </a:cubicBezTo>
                  <a:cubicBezTo>
                    <a:pt x="443" y="274"/>
                    <a:pt x="444" y="276"/>
                    <a:pt x="447" y="276"/>
                  </a:cubicBezTo>
                  <a:cubicBezTo>
                    <a:pt x="448" y="274"/>
                    <a:pt x="447" y="272"/>
                    <a:pt x="447" y="270"/>
                  </a:cubicBezTo>
                  <a:cubicBezTo>
                    <a:pt x="451" y="270"/>
                    <a:pt x="454" y="270"/>
                    <a:pt x="457" y="269"/>
                  </a:cubicBezTo>
                  <a:cubicBezTo>
                    <a:pt x="459" y="268"/>
                    <a:pt x="459" y="265"/>
                    <a:pt x="461" y="265"/>
                  </a:cubicBezTo>
                  <a:cubicBezTo>
                    <a:pt x="463" y="265"/>
                    <a:pt x="465" y="265"/>
                    <a:pt x="467" y="266"/>
                  </a:cubicBezTo>
                  <a:cubicBezTo>
                    <a:pt x="469" y="266"/>
                    <a:pt x="471" y="266"/>
                    <a:pt x="474" y="266"/>
                  </a:cubicBezTo>
                  <a:cubicBezTo>
                    <a:pt x="477" y="266"/>
                    <a:pt x="482" y="264"/>
                    <a:pt x="481" y="261"/>
                  </a:cubicBezTo>
                  <a:cubicBezTo>
                    <a:pt x="482" y="261"/>
                    <a:pt x="482" y="261"/>
                    <a:pt x="482" y="261"/>
                  </a:cubicBezTo>
                  <a:cubicBezTo>
                    <a:pt x="479" y="256"/>
                    <a:pt x="479" y="252"/>
                    <a:pt x="477" y="24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333" name="Freeform 142"/>
          <p:cNvSpPr>
            <a:spLocks/>
          </p:cNvSpPr>
          <p:nvPr/>
        </p:nvSpPr>
        <p:spPr bwMode="auto">
          <a:xfrm>
            <a:off x="4421859" y="2341725"/>
            <a:ext cx="384904" cy="988446"/>
          </a:xfrm>
          <a:custGeom>
            <a:avLst/>
            <a:gdLst>
              <a:gd name="T0" fmla="*/ 442 w 485"/>
              <a:gd name="T1" fmla="*/ 99 h 1246"/>
              <a:gd name="T2" fmla="*/ 367 w 485"/>
              <a:gd name="T3" fmla="*/ 39 h 1246"/>
              <a:gd name="T4" fmla="*/ 326 w 485"/>
              <a:gd name="T5" fmla="*/ 46 h 1246"/>
              <a:gd name="T6" fmla="*/ 255 w 485"/>
              <a:gd name="T7" fmla="*/ 76 h 1246"/>
              <a:gd name="T8" fmla="*/ 190 w 485"/>
              <a:gd name="T9" fmla="*/ 155 h 1246"/>
              <a:gd name="T10" fmla="*/ 130 w 485"/>
              <a:gd name="T11" fmla="*/ 345 h 1246"/>
              <a:gd name="T12" fmla="*/ 45 w 485"/>
              <a:gd name="T13" fmla="*/ 582 h 1246"/>
              <a:gd name="T14" fmla="*/ 74 w 485"/>
              <a:gd name="T15" fmla="*/ 736 h 1246"/>
              <a:gd name="T16" fmla="*/ 36 w 485"/>
              <a:gd name="T17" fmla="*/ 848 h 1246"/>
              <a:gd name="T18" fmla="*/ 1 w 485"/>
              <a:gd name="T19" fmla="*/ 974 h 1246"/>
              <a:gd name="T20" fmla="*/ 14 w 485"/>
              <a:gd name="T21" fmla="*/ 988 h 1246"/>
              <a:gd name="T22" fmla="*/ 43 w 485"/>
              <a:gd name="T23" fmla="*/ 1079 h 1246"/>
              <a:gd name="T24" fmla="*/ 79 w 485"/>
              <a:gd name="T25" fmla="*/ 1158 h 1246"/>
              <a:gd name="T26" fmla="*/ 86 w 485"/>
              <a:gd name="T27" fmla="*/ 1220 h 1246"/>
              <a:gd name="T28" fmla="*/ 163 w 485"/>
              <a:gd name="T29" fmla="*/ 1181 h 1246"/>
              <a:gd name="T30" fmla="*/ 261 w 485"/>
              <a:gd name="T31" fmla="*/ 1058 h 1246"/>
              <a:gd name="T32" fmla="*/ 268 w 485"/>
              <a:gd name="T33" fmla="*/ 1001 h 1246"/>
              <a:gd name="T34" fmla="*/ 239 w 485"/>
              <a:gd name="T35" fmla="*/ 946 h 1246"/>
              <a:gd name="T36" fmla="*/ 318 w 485"/>
              <a:gd name="T37" fmla="*/ 921 h 1246"/>
              <a:gd name="T38" fmla="*/ 354 w 485"/>
              <a:gd name="T39" fmla="*/ 848 h 1246"/>
              <a:gd name="T40" fmla="*/ 335 w 485"/>
              <a:gd name="T41" fmla="*/ 809 h 1246"/>
              <a:gd name="T42" fmla="*/ 272 w 485"/>
              <a:gd name="T43" fmla="*/ 750 h 1246"/>
              <a:gd name="T44" fmla="*/ 263 w 485"/>
              <a:gd name="T45" fmla="*/ 677 h 1246"/>
              <a:gd name="T46" fmla="*/ 268 w 485"/>
              <a:gd name="T47" fmla="*/ 613 h 1246"/>
              <a:gd name="T48" fmla="*/ 289 w 485"/>
              <a:gd name="T49" fmla="*/ 582 h 1246"/>
              <a:gd name="T50" fmla="*/ 310 w 485"/>
              <a:gd name="T51" fmla="*/ 566 h 1246"/>
              <a:gd name="T52" fmla="*/ 347 w 485"/>
              <a:gd name="T53" fmla="*/ 507 h 1246"/>
              <a:gd name="T54" fmla="*/ 398 w 485"/>
              <a:gd name="T55" fmla="*/ 453 h 1246"/>
              <a:gd name="T56" fmla="*/ 401 w 485"/>
              <a:gd name="T57" fmla="*/ 384 h 1246"/>
              <a:gd name="T58" fmla="*/ 400 w 485"/>
              <a:gd name="T59" fmla="*/ 325 h 1246"/>
              <a:gd name="T60" fmla="*/ 414 w 485"/>
              <a:gd name="T61" fmla="*/ 288 h 1246"/>
              <a:gd name="T62" fmla="*/ 483 w 485"/>
              <a:gd name="T63" fmla="*/ 266 h 1246"/>
              <a:gd name="T64" fmla="*/ 414 w 485"/>
              <a:gd name="T65" fmla="*/ 277 h 1246"/>
              <a:gd name="T66" fmla="*/ 417 w 485"/>
              <a:gd name="T67" fmla="*/ 300 h 1246"/>
              <a:gd name="T68" fmla="*/ 396 w 485"/>
              <a:gd name="T69" fmla="*/ 333 h 1246"/>
              <a:gd name="T70" fmla="*/ 399 w 485"/>
              <a:gd name="T71" fmla="*/ 401 h 1246"/>
              <a:gd name="T72" fmla="*/ 381 w 485"/>
              <a:gd name="T73" fmla="*/ 493 h 1246"/>
              <a:gd name="T74" fmla="*/ 338 w 485"/>
              <a:gd name="T75" fmla="*/ 516 h 1246"/>
              <a:gd name="T76" fmla="*/ 309 w 485"/>
              <a:gd name="T77" fmla="*/ 569 h 1246"/>
              <a:gd name="T78" fmla="*/ 276 w 485"/>
              <a:gd name="T79" fmla="*/ 611 h 1246"/>
              <a:gd name="T80" fmla="*/ 269 w 485"/>
              <a:gd name="T81" fmla="*/ 668 h 1246"/>
              <a:gd name="T82" fmla="*/ 272 w 485"/>
              <a:gd name="T83" fmla="*/ 764 h 1246"/>
              <a:gd name="T84" fmla="*/ 333 w 485"/>
              <a:gd name="T85" fmla="*/ 811 h 1246"/>
              <a:gd name="T86" fmla="*/ 349 w 485"/>
              <a:gd name="T87" fmla="*/ 848 h 1246"/>
              <a:gd name="T88" fmla="*/ 320 w 485"/>
              <a:gd name="T89" fmla="*/ 908 h 1246"/>
              <a:gd name="T90" fmla="*/ 276 w 485"/>
              <a:gd name="T91" fmla="*/ 941 h 1246"/>
              <a:gd name="T92" fmla="*/ 268 w 485"/>
              <a:gd name="T93" fmla="*/ 982 h 1246"/>
              <a:gd name="T94" fmla="*/ 264 w 485"/>
              <a:gd name="T95" fmla="*/ 1043 h 1246"/>
              <a:gd name="T96" fmla="*/ 218 w 485"/>
              <a:gd name="T97" fmla="*/ 1162 h 1246"/>
              <a:gd name="T98" fmla="*/ 86 w 485"/>
              <a:gd name="T99" fmla="*/ 1238 h 1246"/>
              <a:gd name="T100" fmla="*/ 67 w 485"/>
              <a:gd name="T101" fmla="*/ 1162 h 1246"/>
              <a:gd name="T102" fmla="*/ 58 w 485"/>
              <a:gd name="T103" fmla="*/ 1105 h 1246"/>
              <a:gd name="T104" fmla="*/ 27 w 485"/>
              <a:gd name="T105" fmla="*/ 1024 h 1246"/>
              <a:gd name="T106" fmla="*/ 6 w 485"/>
              <a:gd name="T107" fmla="*/ 979 h 1246"/>
              <a:gd name="T108" fmla="*/ 36 w 485"/>
              <a:gd name="T109" fmla="*/ 852 h 1246"/>
              <a:gd name="T110" fmla="*/ 63 w 485"/>
              <a:gd name="T111" fmla="*/ 700 h 1246"/>
              <a:gd name="T112" fmla="*/ 73 w 485"/>
              <a:gd name="T113" fmla="*/ 487 h 1246"/>
              <a:gd name="T114" fmla="*/ 159 w 485"/>
              <a:gd name="T115" fmla="*/ 270 h 1246"/>
              <a:gd name="T116" fmla="*/ 250 w 485"/>
              <a:gd name="T117" fmla="*/ 111 h 1246"/>
              <a:gd name="T118" fmla="*/ 266 w 485"/>
              <a:gd name="T119" fmla="*/ 68 h 1246"/>
              <a:gd name="T120" fmla="*/ 328 w 485"/>
              <a:gd name="T121" fmla="*/ 5 h 1246"/>
              <a:gd name="T122" fmla="*/ 378 w 485"/>
              <a:gd name="T123" fmla="*/ 45 h 1246"/>
              <a:gd name="T124" fmla="*/ 440 w 485"/>
              <a:gd name="T125" fmla="*/ 100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5" h="1246">
                <a:moveTo>
                  <a:pt x="478" y="250"/>
                </a:moveTo>
                <a:cubicBezTo>
                  <a:pt x="479" y="249"/>
                  <a:pt x="479" y="249"/>
                  <a:pt x="479" y="249"/>
                </a:cubicBezTo>
                <a:cubicBezTo>
                  <a:pt x="478" y="247"/>
                  <a:pt x="477" y="246"/>
                  <a:pt x="477" y="245"/>
                </a:cubicBezTo>
                <a:cubicBezTo>
                  <a:pt x="476" y="244"/>
                  <a:pt x="475" y="243"/>
                  <a:pt x="475" y="241"/>
                </a:cubicBezTo>
                <a:cubicBezTo>
                  <a:pt x="475" y="241"/>
                  <a:pt x="475" y="241"/>
                  <a:pt x="475" y="241"/>
                </a:cubicBezTo>
                <a:cubicBezTo>
                  <a:pt x="473" y="238"/>
                  <a:pt x="473" y="235"/>
                  <a:pt x="472" y="231"/>
                </a:cubicBezTo>
                <a:cubicBezTo>
                  <a:pt x="472" y="231"/>
                  <a:pt x="472" y="231"/>
                  <a:pt x="472" y="231"/>
                </a:cubicBezTo>
                <a:cubicBezTo>
                  <a:pt x="471" y="227"/>
                  <a:pt x="470" y="225"/>
                  <a:pt x="469" y="221"/>
                </a:cubicBezTo>
                <a:cubicBezTo>
                  <a:pt x="469" y="221"/>
                  <a:pt x="469" y="221"/>
                  <a:pt x="469" y="221"/>
                </a:cubicBezTo>
                <a:cubicBezTo>
                  <a:pt x="468" y="220"/>
                  <a:pt x="468" y="220"/>
                  <a:pt x="468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6" y="209"/>
                  <a:pt x="466" y="209"/>
                  <a:pt x="466" y="209"/>
                </a:cubicBezTo>
                <a:cubicBezTo>
                  <a:pt x="466" y="209"/>
                  <a:pt x="466" y="209"/>
                  <a:pt x="466" y="209"/>
                </a:cubicBezTo>
                <a:cubicBezTo>
                  <a:pt x="466" y="208"/>
                  <a:pt x="466" y="208"/>
                  <a:pt x="466" y="208"/>
                </a:cubicBezTo>
                <a:cubicBezTo>
                  <a:pt x="466" y="207"/>
                  <a:pt x="466" y="206"/>
                  <a:pt x="467" y="205"/>
                </a:cubicBezTo>
                <a:cubicBezTo>
                  <a:pt x="467" y="204"/>
                  <a:pt x="468" y="202"/>
                  <a:pt x="468" y="201"/>
                </a:cubicBezTo>
                <a:cubicBezTo>
                  <a:pt x="468" y="201"/>
                  <a:pt x="468" y="201"/>
                  <a:pt x="468" y="201"/>
                </a:cubicBezTo>
                <a:cubicBezTo>
                  <a:pt x="468" y="201"/>
                  <a:pt x="468" y="201"/>
                  <a:pt x="468" y="201"/>
                </a:cubicBezTo>
                <a:cubicBezTo>
                  <a:pt x="468" y="198"/>
                  <a:pt x="468" y="196"/>
                  <a:pt x="468" y="194"/>
                </a:cubicBezTo>
                <a:cubicBezTo>
                  <a:pt x="468" y="192"/>
                  <a:pt x="468" y="190"/>
                  <a:pt x="468" y="188"/>
                </a:cubicBezTo>
                <a:cubicBezTo>
                  <a:pt x="468" y="188"/>
                  <a:pt x="468" y="188"/>
                  <a:pt x="468" y="188"/>
                </a:cubicBezTo>
                <a:cubicBezTo>
                  <a:pt x="467" y="181"/>
                  <a:pt x="464" y="177"/>
                  <a:pt x="461" y="171"/>
                </a:cubicBezTo>
                <a:cubicBezTo>
                  <a:pt x="461" y="171"/>
                  <a:pt x="461" y="171"/>
                  <a:pt x="461" y="171"/>
                </a:cubicBezTo>
                <a:cubicBezTo>
                  <a:pt x="459" y="168"/>
                  <a:pt x="456" y="166"/>
                  <a:pt x="453" y="163"/>
                </a:cubicBezTo>
                <a:cubicBezTo>
                  <a:pt x="451" y="161"/>
                  <a:pt x="449" y="159"/>
                  <a:pt x="448" y="156"/>
                </a:cubicBezTo>
                <a:cubicBezTo>
                  <a:pt x="448" y="156"/>
                  <a:pt x="448" y="156"/>
                  <a:pt x="448" y="156"/>
                </a:cubicBezTo>
                <a:cubicBezTo>
                  <a:pt x="448" y="156"/>
                  <a:pt x="448" y="156"/>
                  <a:pt x="448" y="156"/>
                </a:cubicBezTo>
                <a:cubicBezTo>
                  <a:pt x="448" y="156"/>
                  <a:pt x="448" y="156"/>
                  <a:pt x="448" y="156"/>
                </a:cubicBezTo>
                <a:cubicBezTo>
                  <a:pt x="448" y="155"/>
                  <a:pt x="449" y="154"/>
                  <a:pt x="449" y="154"/>
                </a:cubicBezTo>
                <a:cubicBezTo>
                  <a:pt x="449" y="153"/>
                  <a:pt x="450" y="152"/>
                  <a:pt x="450" y="151"/>
                </a:cubicBezTo>
                <a:cubicBezTo>
                  <a:pt x="450" y="151"/>
                  <a:pt x="450" y="151"/>
                  <a:pt x="450" y="151"/>
                </a:cubicBezTo>
                <a:cubicBezTo>
                  <a:pt x="450" y="151"/>
                  <a:pt x="450" y="151"/>
                  <a:pt x="450" y="151"/>
                </a:cubicBezTo>
                <a:cubicBezTo>
                  <a:pt x="451" y="149"/>
                  <a:pt x="452" y="147"/>
                  <a:pt x="453" y="145"/>
                </a:cubicBezTo>
                <a:cubicBezTo>
                  <a:pt x="453" y="145"/>
                  <a:pt x="453" y="145"/>
                  <a:pt x="453" y="145"/>
                </a:cubicBezTo>
                <a:cubicBezTo>
                  <a:pt x="453" y="144"/>
                  <a:pt x="454" y="143"/>
                  <a:pt x="454" y="142"/>
                </a:cubicBezTo>
                <a:cubicBezTo>
                  <a:pt x="455" y="141"/>
                  <a:pt x="455" y="140"/>
                  <a:pt x="455" y="138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5" y="134"/>
                  <a:pt x="454" y="132"/>
                  <a:pt x="453" y="130"/>
                </a:cubicBezTo>
                <a:cubicBezTo>
                  <a:pt x="451" y="127"/>
                  <a:pt x="450" y="125"/>
                  <a:pt x="448" y="123"/>
                </a:cubicBezTo>
                <a:cubicBezTo>
                  <a:pt x="448" y="123"/>
                  <a:pt x="448" y="123"/>
                  <a:pt x="448" y="123"/>
                </a:cubicBezTo>
                <a:cubicBezTo>
                  <a:pt x="448" y="123"/>
                  <a:pt x="448" y="123"/>
                  <a:pt x="448" y="123"/>
                </a:cubicBezTo>
                <a:cubicBezTo>
                  <a:pt x="447" y="122"/>
                  <a:pt x="447" y="122"/>
                  <a:pt x="447" y="121"/>
                </a:cubicBezTo>
                <a:cubicBezTo>
                  <a:pt x="447" y="121"/>
                  <a:pt x="447" y="120"/>
                  <a:pt x="446" y="118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6" y="117"/>
                  <a:pt x="446" y="116"/>
                  <a:pt x="445" y="116"/>
                </a:cubicBezTo>
                <a:cubicBezTo>
                  <a:pt x="445" y="115"/>
                  <a:pt x="445" y="114"/>
                  <a:pt x="445" y="114"/>
                </a:cubicBezTo>
                <a:cubicBezTo>
                  <a:pt x="443" y="100"/>
                  <a:pt x="443" y="100"/>
                  <a:pt x="443" y="100"/>
                </a:cubicBezTo>
                <a:cubicBezTo>
                  <a:pt x="443" y="100"/>
                  <a:pt x="443" y="100"/>
                  <a:pt x="443" y="100"/>
                </a:cubicBezTo>
                <a:cubicBezTo>
                  <a:pt x="443" y="99"/>
                  <a:pt x="443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2" y="95"/>
                  <a:pt x="441" y="93"/>
                  <a:pt x="441" y="89"/>
                </a:cubicBezTo>
                <a:cubicBezTo>
                  <a:pt x="439" y="89"/>
                  <a:pt x="439" y="89"/>
                  <a:pt x="439" y="89"/>
                </a:cubicBezTo>
                <a:cubicBezTo>
                  <a:pt x="441" y="89"/>
                  <a:pt x="441" y="89"/>
                  <a:pt x="441" y="89"/>
                </a:cubicBezTo>
                <a:cubicBezTo>
                  <a:pt x="440" y="86"/>
                  <a:pt x="440" y="85"/>
                  <a:pt x="439" y="82"/>
                </a:cubicBezTo>
                <a:cubicBezTo>
                  <a:pt x="438" y="83"/>
                  <a:pt x="438" y="83"/>
                  <a:pt x="438" y="83"/>
                </a:cubicBezTo>
                <a:cubicBezTo>
                  <a:pt x="439" y="82"/>
                  <a:pt x="439" y="82"/>
                  <a:pt x="439" y="82"/>
                </a:cubicBezTo>
                <a:cubicBezTo>
                  <a:pt x="438" y="81"/>
                  <a:pt x="438" y="80"/>
                  <a:pt x="438" y="79"/>
                </a:cubicBezTo>
                <a:cubicBezTo>
                  <a:pt x="437" y="78"/>
                  <a:pt x="437" y="77"/>
                  <a:pt x="436" y="76"/>
                </a:cubicBezTo>
                <a:cubicBezTo>
                  <a:pt x="436" y="76"/>
                  <a:pt x="436" y="76"/>
                  <a:pt x="436" y="76"/>
                </a:cubicBezTo>
                <a:cubicBezTo>
                  <a:pt x="436" y="76"/>
                  <a:pt x="436" y="75"/>
                  <a:pt x="435" y="74"/>
                </a:cubicBezTo>
                <a:cubicBezTo>
                  <a:pt x="435" y="74"/>
                  <a:pt x="435" y="74"/>
                  <a:pt x="435" y="74"/>
                </a:cubicBezTo>
                <a:cubicBezTo>
                  <a:pt x="435" y="74"/>
                  <a:pt x="435" y="74"/>
                  <a:pt x="435" y="74"/>
                </a:cubicBezTo>
                <a:cubicBezTo>
                  <a:pt x="435" y="73"/>
                  <a:pt x="434" y="73"/>
                  <a:pt x="434" y="72"/>
                </a:cubicBezTo>
                <a:cubicBezTo>
                  <a:pt x="433" y="72"/>
                  <a:pt x="432" y="72"/>
                  <a:pt x="432" y="72"/>
                </a:cubicBezTo>
                <a:cubicBezTo>
                  <a:pt x="431" y="72"/>
                  <a:pt x="431" y="72"/>
                  <a:pt x="430" y="72"/>
                </a:cubicBezTo>
                <a:cubicBezTo>
                  <a:pt x="430" y="74"/>
                  <a:pt x="430" y="74"/>
                  <a:pt x="430" y="74"/>
                </a:cubicBezTo>
                <a:cubicBezTo>
                  <a:pt x="430" y="72"/>
                  <a:pt x="430" y="72"/>
                  <a:pt x="430" y="72"/>
                </a:cubicBezTo>
                <a:cubicBezTo>
                  <a:pt x="429" y="72"/>
                  <a:pt x="429" y="72"/>
                  <a:pt x="428" y="72"/>
                </a:cubicBezTo>
                <a:cubicBezTo>
                  <a:pt x="427" y="72"/>
                  <a:pt x="427" y="72"/>
                  <a:pt x="426" y="72"/>
                </a:cubicBezTo>
                <a:cubicBezTo>
                  <a:pt x="426" y="72"/>
                  <a:pt x="426" y="72"/>
                  <a:pt x="425" y="72"/>
                </a:cubicBezTo>
                <a:cubicBezTo>
                  <a:pt x="424" y="72"/>
                  <a:pt x="422" y="72"/>
                  <a:pt x="421" y="72"/>
                </a:cubicBezTo>
                <a:cubicBezTo>
                  <a:pt x="420" y="72"/>
                  <a:pt x="419" y="72"/>
                  <a:pt x="417" y="72"/>
                </a:cubicBezTo>
                <a:cubicBezTo>
                  <a:pt x="417" y="72"/>
                  <a:pt x="417" y="72"/>
                  <a:pt x="417" y="72"/>
                </a:cubicBezTo>
                <a:cubicBezTo>
                  <a:pt x="416" y="72"/>
                  <a:pt x="415" y="71"/>
                  <a:pt x="414" y="71"/>
                </a:cubicBezTo>
                <a:cubicBezTo>
                  <a:pt x="413" y="70"/>
                  <a:pt x="411" y="69"/>
                  <a:pt x="410" y="68"/>
                </a:cubicBezTo>
                <a:cubicBezTo>
                  <a:pt x="410" y="68"/>
                  <a:pt x="410" y="68"/>
                  <a:pt x="410" y="68"/>
                </a:cubicBezTo>
                <a:cubicBezTo>
                  <a:pt x="409" y="68"/>
                  <a:pt x="408" y="67"/>
                  <a:pt x="408" y="66"/>
                </a:cubicBezTo>
                <a:cubicBezTo>
                  <a:pt x="407" y="66"/>
                  <a:pt x="406" y="65"/>
                  <a:pt x="405" y="64"/>
                </a:cubicBezTo>
                <a:cubicBezTo>
                  <a:pt x="405" y="64"/>
                  <a:pt x="405" y="64"/>
                  <a:pt x="405" y="64"/>
                </a:cubicBezTo>
                <a:cubicBezTo>
                  <a:pt x="403" y="63"/>
                  <a:pt x="402" y="62"/>
                  <a:pt x="401" y="6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398" y="57"/>
                  <a:pt x="396" y="55"/>
                  <a:pt x="393" y="52"/>
                </a:cubicBezTo>
                <a:cubicBezTo>
                  <a:pt x="393" y="52"/>
                  <a:pt x="393" y="52"/>
                  <a:pt x="393" y="52"/>
                </a:cubicBezTo>
                <a:cubicBezTo>
                  <a:pt x="392" y="51"/>
                  <a:pt x="392" y="50"/>
                  <a:pt x="391" y="49"/>
                </a:cubicBezTo>
                <a:cubicBezTo>
                  <a:pt x="391" y="49"/>
                  <a:pt x="391" y="49"/>
                  <a:pt x="391" y="49"/>
                </a:cubicBezTo>
                <a:cubicBezTo>
                  <a:pt x="391" y="48"/>
                  <a:pt x="391" y="47"/>
                  <a:pt x="390" y="46"/>
                </a:cubicBezTo>
                <a:cubicBezTo>
                  <a:pt x="390" y="45"/>
                  <a:pt x="389" y="44"/>
                  <a:pt x="388" y="44"/>
                </a:cubicBezTo>
                <a:cubicBezTo>
                  <a:pt x="387" y="45"/>
                  <a:pt x="387" y="45"/>
                  <a:pt x="387" y="45"/>
                </a:cubicBezTo>
                <a:cubicBezTo>
                  <a:pt x="388" y="44"/>
                  <a:pt x="388" y="44"/>
                  <a:pt x="388" y="44"/>
                </a:cubicBezTo>
                <a:cubicBezTo>
                  <a:pt x="386" y="43"/>
                  <a:pt x="384" y="43"/>
                  <a:pt x="383" y="43"/>
                </a:cubicBezTo>
                <a:cubicBezTo>
                  <a:pt x="382" y="43"/>
                  <a:pt x="380" y="43"/>
                  <a:pt x="379" y="42"/>
                </a:cubicBezTo>
                <a:cubicBezTo>
                  <a:pt x="376" y="42"/>
                  <a:pt x="374" y="41"/>
                  <a:pt x="371" y="41"/>
                </a:cubicBezTo>
                <a:cubicBezTo>
                  <a:pt x="369" y="40"/>
                  <a:pt x="368" y="40"/>
                  <a:pt x="367" y="39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6" y="39"/>
                  <a:pt x="365" y="39"/>
                  <a:pt x="365" y="39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3" y="37"/>
                  <a:pt x="362" y="36"/>
                </a:cubicBezTo>
                <a:cubicBezTo>
                  <a:pt x="362" y="36"/>
                  <a:pt x="362" y="36"/>
                  <a:pt x="362" y="36"/>
                </a:cubicBezTo>
                <a:cubicBezTo>
                  <a:pt x="360" y="33"/>
                  <a:pt x="358" y="32"/>
                  <a:pt x="356" y="30"/>
                </a:cubicBezTo>
                <a:cubicBezTo>
                  <a:pt x="356" y="30"/>
                  <a:pt x="356" y="30"/>
                  <a:pt x="356" y="30"/>
                </a:cubicBezTo>
                <a:cubicBezTo>
                  <a:pt x="356" y="30"/>
                  <a:pt x="356" y="30"/>
                  <a:pt x="356" y="30"/>
                </a:cubicBezTo>
                <a:cubicBezTo>
                  <a:pt x="356" y="30"/>
                  <a:pt x="356" y="29"/>
                  <a:pt x="355" y="29"/>
                </a:cubicBezTo>
                <a:cubicBezTo>
                  <a:pt x="355" y="28"/>
                  <a:pt x="355" y="28"/>
                  <a:pt x="354" y="27"/>
                </a:cubicBezTo>
                <a:cubicBezTo>
                  <a:pt x="354" y="27"/>
                  <a:pt x="354" y="27"/>
                  <a:pt x="354" y="27"/>
                </a:cubicBezTo>
                <a:cubicBezTo>
                  <a:pt x="354" y="27"/>
                  <a:pt x="354" y="27"/>
                  <a:pt x="354" y="27"/>
                </a:cubicBezTo>
                <a:cubicBezTo>
                  <a:pt x="352" y="24"/>
                  <a:pt x="350" y="22"/>
                  <a:pt x="348" y="19"/>
                </a:cubicBezTo>
                <a:cubicBezTo>
                  <a:pt x="348" y="19"/>
                  <a:pt x="348" y="19"/>
                  <a:pt x="348" y="19"/>
                </a:cubicBezTo>
                <a:cubicBezTo>
                  <a:pt x="348" y="19"/>
                  <a:pt x="348" y="19"/>
                  <a:pt x="348" y="19"/>
                </a:cubicBezTo>
                <a:cubicBezTo>
                  <a:pt x="346" y="15"/>
                  <a:pt x="345" y="13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9"/>
                  <a:pt x="341" y="7"/>
                  <a:pt x="340" y="6"/>
                </a:cubicBezTo>
                <a:cubicBezTo>
                  <a:pt x="340" y="6"/>
                  <a:pt x="340" y="6"/>
                  <a:pt x="340" y="6"/>
                </a:cubicBezTo>
                <a:cubicBezTo>
                  <a:pt x="339" y="5"/>
                  <a:pt x="338" y="4"/>
                  <a:pt x="337" y="4"/>
                </a:cubicBezTo>
                <a:cubicBezTo>
                  <a:pt x="336" y="3"/>
                  <a:pt x="335" y="3"/>
                  <a:pt x="335" y="2"/>
                </a:cubicBezTo>
                <a:cubicBezTo>
                  <a:pt x="334" y="1"/>
                  <a:pt x="334" y="1"/>
                  <a:pt x="334" y="1"/>
                </a:cubicBezTo>
                <a:cubicBezTo>
                  <a:pt x="332" y="1"/>
                  <a:pt x="332" y="1"/>
                  <a:pt x="332" y="1"/>
                </a:cubicBezTo>
                <a:cubicBezTo>
                  <a:pt x="333" y="3"/>
                  <a:pt x="333" y="3"/>
                  <a:pt x="333" y="3"/>
                </a:cubicBezTo>
                <a:cubicBezTo>
                  <a:pt x="333" y="1"/>
                  <a:pt x="333" y="1"/>
                  <a:pt x="333" y="1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1"/>
                  <a:pt x="333" y="1"/>
                  <a:pt x="333" y="1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1"/>
                  <a:pt x="333" y="1"/>
                  <a:pt x="333" y="1"/>
                </a:cubicBezTo>
                <a:cubicBezTo>
                  <a:pt x="333" y="0"/>
                  <a:pt x="333" y="0"/>
                  <a:pt x="333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30" y="0"/>
                  <a:pt x="330" y="1"/>
                  <a:pt x="329" y="1"/>
                </a:cubicBezTo>
                <a:cubicBezTo>
                  <a:pt x="328" y="2"/>
                  <a:pt x="328" y="2"/>
                  <a:pt x="327" y="2"/>
                </a:cubicBezTo>
                <a:cubicBezTo>
                  <a:pt x="328" y="3"/>
                  <a:pt x="328" y="3"/>
                  <a:pt x="328" y="3"/>
                </a:cubicBezTo>
                <a:cubicBezTo>
                  <a:pt x="328" y="2"/>
                  <a:pt x="328" y="2"/>
                  <a:pt x="328" y="2"/>
                </a:cubicBezTo>
                <a:cubicBezTo>
                  <a:pt x="325" y="2"/>
                  <a:pt x="325" y="2"/>
                  <a:pt x="325" y="2"/>
                </a:cubicBezTo>
                <a:cubicBezTo>
                  <a:pt x="324" y="1"/>
                  <a:pt x="324" y="1"/>
                  <a:pt x="324" y="1"/>
                </a:cubicBezTo>
                <a:cubicBezTo>
                  <a:pt x="324" y="2"/>
                  <a:pt x="324" y="2"/>
                  <a:pt x="324" y="2"/>
                </a:cubicBezTo>
                <a:cubicBezTo>
                  <a:pt x="323" y="2"/>
                  <a:pt x="322" y="3"/>
                  <a:pt x="322" y="4"/>
                </a:cubicBezTo>
                <a:cubicBezTo>
                  <a:pt x="323" y="5"/>
                  <a:pt x="323" y="5"/>
                  <a:pt x="323" y="5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5"/>
                  <a:pt x="321" y="5"/>
                </a:cubicBezTo>
                <a:cubicBezTo>
                  <a:pt x="321" y="7"/>
                  <a:pt x="322" y="7"/>
                  <a:pt x="322" y="8"/>
                </a:cubicBezTo>
                <a:cubicBezTo>
                  <a:pt x="326" y="43"/>
                  <a:pt x="326" y="43"/>
                  <a:pt x="326" y="43"/>
                </a:cubicBezTo>
                <a:cubicBezTo>
                  <a:pt x="326" y="43"/>
                  <a:pt x="326" y="43"/>
                  <a:pt x="326" y="43"/>
                </a:cubicBezTo>
                <a:cubicBezTo>
                  <a:pt x="326" y="44"/>
                  <a:pt x="326" y="44"/>
                  <a:pt x="326" y="44"/>
                </a:cubicBezTo>
                <a:cubicBezTo>
                  <a:pt x="326" y="44"/>
                  <a:pt x="326" y="45"/>
                  <a:pt x="326" y="46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26" y="47"/>
                  <a:pt x="326" y="48"/>
                  <a:pt x="326" y="49"/>
                </a:cubicBezTo>
                <a:cubicBezTo>
                  <a:pt x="326" y="52"/>
                  <a:pt x="325" y="54"/>
                  <a:pt x="325" y="58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5" y="59"/>
                  <a:pt x="325" y="59"/>
                  <a:pt x="325" y="60"/>
                </a:cubicBezTo>
                <a:cubicBezTo>
                  <a:pt x="325" y="60"/>
                  <a:pt x="325" y="61"/>
                  <a:pt x="325" y="61"/>
                </a:cubicBezTo>
                <a:cubicBezTo>
                  <a:pt x="325" y="63"/>
                  <a:pt x="325" y="64"/>
                  <a:pt x="325" y="66"/>
                </a:cubicBezTo>
                <a:cubicBezTo>
                  <a:pt x="325" y="66"/>
                  <a:pt x="325" y="66"/>
                  <a:pt x="325" y="66"/>
                </a:cubicBezTo>
                <a:cubicBezTo>
                  <a:pt x="325" y="67"/>
                  <a:pt x="325" y="67"/>
                  <a:pt x="324" y="68"/>
                </a:cubicBezTo>
                <a:cubicBezTo>
                  <a:pt x="324" y="68"/>
                  <a:pt x="324" y="69"/>
                  <a:pt x="323" y="70"/>
                </a:cubicBezTo>
                <a:cubicBezTo>
                  <a:pt x="323" y="70"/>
                  <a:pt x="323" y="70"/>
                  <a:pt x="323" y="70"/>
                </a:cubicBezTo>
                <a:cubicBezTo>
                  <a:pt x="323" y="71"/>
                  <a:pt x="323" y="72"/>
                  <a:pt x="322" y="72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1" y="73"/>
                  <a:pt x="321" y="73"/>
                  <a:pt x="321" y="73"/>
                </a:cubicBezTo>
                <a:cubicBezTo>
                  <a:pt x="321" y="72"/>
                  <a:pt x="320" y="72"/>
                  <a:pt x="320" y="72"/>
                </a:cubicBezTo>
                <a:cubicBezTo>
                  <a:pt x="320" y="72"/>
                  <a:pt x="320" y="72"/>
                  <a:pt x="320" y="72"/>
                </a:cubicBezTo>
                <a:cubicBezTo>
                  <a:pt x="320" y="72"/>
                  <a:pt x="320" y="72"/>
                  <a:pt x="320" y="72"/>
                </a:cubicBezTo>
                <a:cubicBezTo>
                  <a:pt x="318" y="71"/>
                  <a:pt x="317" y="70"/>
                  <a:pt x="315" y="69"/>
                </a:cubicBezTo>
                <a:cubicBezTo>
                  <a:pt x="315" y="69"/>
                  <a:pt x="315" y="69"/>
                  <a:pt x="315" y="69"/>
                </a:cubicBezTo>
                <a:cubicBezTo>
                  <a:pt x="311" y="67"/>
                  <a:pt x="309" y="66"/>
                  <a:pt x="305" y="64"/>
                </a:cubicBezTo>
                <a:cubicBezTo>
                  <a:pt x="305" y="64"/>
                  <a:pt x="305" y="64"/>
                  <a:pt x="305" y="64"/>
                </a:cubicBezTo>
                <a:cubicBezTo>
                  <a:pt x="303" y="64"/>
                  <a:pt x="302" y="63"/>
                  <a:pt x="300" y="63"/>
                </a:cubicBezTo>
                <a:cubicBezTo>
                  <a:pt x="300" y="64"/>
                  <a:pt x="300" y="64"/>
                  <a:pt x="300" y="64"/>
                </a:cubicBezTo>
                <a:cubicBezTo>
                  <a:pt x="300" y="63"/>
                  <a:pt x="300" y="63"/>
                  <a:pt x="300" y="63"/>
                </a:cubicBezTo>
                <a:cubicBezTo>
                  <a:pt x="299" y="63"/>
                  <a:pt x="299" y="63"/>
                  <a:pt x="298" y="63"/>
                </a:cubicBezTo>
                <a:cubicBezTo>
                  <a:pt x="298" y="63"/>
                  <a:pt x="297" y="63"/>
                  <a:pt x="296" y="63"/>
                </a:cubicBezTo>
                <a:cubicBezTo>
                  <a:pt x="296" y="63"/>
                  <a:pt x="296" y="63"/>
                  <a:pt x="296" y="63"/>
                </a:cubicBezTo>
                <a:cubicBezTo>
                  <a:pt x="296" y="64"/>
                  <a:pt x="296" y="64"/>
                  <a:pt x="296" y="64"/>
                </a:cubicBezTo>
                <a:cubicBezTo>
                  <a:pt x="296" y="63"/>
                  <a:pt x="296" y="63"/>
                  <a:pt x="296" y="63"/>
                </a:cubicBezTo>
                <a:cubicBezTo>
                  <a:pt x="296" y="63"/>
                  <a:pt x="295" y="63"/>
                  <a:pt x="294" y="63"/>
                </a:cubicBezTo>
                <a:cubicBezTo>
                  <a:pt x="294" y="62"/>
                  <a:pt x="293" y="62"/>
                  <a:pt x="292" y="62"/>
                </a:cubicBezTo>
                <a:cubicBezTo>
                  <a:pt x="292" y="62"/>
                  <a:pt x="292" y="62"/>
                  <a:pt x="292" y="62"/>
                </a:cubicBezTo>
                <a:cubicBezTo>
                  <a:pt x="292" y="62"/>
                  <a:pt x="292" y="62"/>
                  <a:pt x="292" y="62"/>
                </a:cubicBezTo>
                <a:cubicBezTo>
                  <a:pt x="292" y="62"/>
                  <a:pt x="292" y="62"/>
                  <a:pt x="292" y="62"/>
                </a:cubicBezTo>
                <a:cubicBezTo>
                  <a:pt x="290" y="62"/>
                  <a:pt x="288" y="63"/>
                  <a:pt x="287" y="63"/>
                </a:cubicBezTo>
                <a:cubicBezTo>
                  <a:pt x="280" y="64"/>
                  <a:pt x="277" y="64"/>
                  <a:pt x="271" y="65"/>
                </a:cubicBezTo>
                <a:cubicBezTo>
                  <a:pt x="271" y="67"/>
                  <a:pt x="271" y="67"/>
                  <a:pt x="271" y="67"/>
                </a:cubicBezTo>
                <a:cubicBezTo>
                  <a:pt x="271" y="65"/>
                  <a:pt x="271" y="65"/>
                  <a:pt x="271" y="65"/>
                </a:cubicBezTo>
                <a:cubicBezTo>
                  <a:pt x="270" y="65"/>
                  <a:pt x="268" y="65"/>
                  <a:pt x="267" y="65"/>
                </a:cubicBezTo>
                <a:cubicBezTo>
                  <a:pt x="266" y="64"/>
                  <a:pt x="264" y="64"/>
                  <a:pt x="263" y="64"/>
                </a:cubicBezTo>
                <a:cubicBezTo>
                  <a:pt x="262" y="64"/>
                  <a:pt x="261" y="64"/>
                  <a:pt x="261" y="64"/>
                </a:cubicBezTo>
                <a:cubicBezTo>
                  <a:pt x="260" y="64"/>
                  <a:pt x="260" y="64"/>
                  <a:pt x="259" y="65"/>
                </a:cubicBezTo>
                <a:cubicBezTo>
                  <a:pt x="259" y="65"/>
                  <a:pt x="259" y="66"/>
                  <a:pt x="259" y="66"/>
                </a:cubicBezTo>
                <a:cubicBezTo>
                  <a:pt x="258" y="67"/>
                  <a:pt x="258" y="67"/>
                  <a:pt x="258" y="67"/>
                </a:cubicBezTo>
                <a:cubicBezTo>
                  <a:pt x="258" y="67"/>
                  <a:pt x="258" y="67"/>
                  <a:pt x="258" y="67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9" y="70"/>
                  <a:pt x="259" y="70"/>
                  <a:pt x="259" y="70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7" y="71"/>
                  <a:pt x="257" y="72"/>
                  <a:pt x="257" y="72"/>
                </a:cubicBezTo>
                <a:cubicBezTo>
                  <a:pt x="257" y="72"/>
                  <a:pt x="257" y="72"/>
                  <a:pt x="257" y="72"/>
                </a:cubicBezTo>
                <a:cubicBezTo>
                  <a:pt x="257" y="73"/>
                  <a:pt x="257" y="73"/>
                  <a:pt x="257" y="73"/>
                </a:cubicBezTo>
                <a:cubicBezTo>
                  <a:pt x="257" y="73"/>
                  <a:pt x="257" y="73"/>
                  <a:pt x="256" y="74"/>
                </a:cubicBezTo>
                <a:cubicBezTo>
                  <a:pt x="256" y="75"/>
                  <a:pt x="255" y="75"/>
                  <a:pt x="255" y="76"/>
                </a:cubicBezTo>
                <a:cubicBezTo>
                  <a:pt x="256" y="77"/>
                  <a:pt x="256" y="77"/>
                  <a:pt x="256" y="77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4" y="80"/>
                  <a:pt x="252" y="82"/>
                  <a:pt x="252" y="86"/>
                </a:cubicBezTo>
                <a:cubicBezTo>
                  <a:pt x="252" y="87"/>
                  <a:pt x="252" y="87"/>
                  <a:pt x="252" y="88"/>
                </a:cubicBezTo>
                <a:cubicBezTo>
                  <a:pt x="252" y="88"/>
                  <a:pt x="252" y="88"/>
                  <a:pt x="252" y="88"/>
                </a:cubicBezTo>
                <a:cubicBezTo>
                  <a:pt x="253" y="90"/>
                  <a:pt x="253" y="92"/>
                  <a:pt x="253" y="94"/>
                </a:cubicBezTo>
                <a:cubicBezTo>
                  <a:pt x="253" y="95"/>
                  <a:pt x="253" y="95"/>
                  <a:pt x="253" y="96"/>
                </a:cubicBezTo>
                <a:cubicBezTo>
                  <a:pt x="254" y="96"/>
                  <a:pt x="254" y="96"/>
                  <a:pt x="254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2" y="97"/>
                  <a:pt x="252" y="97"/>
                </a:cubicBezTo>
                <a:cubicBezTo>
                  <a:pt x="254" y="97"/>
                  <a:pt x="254" y="97"/>
                  <a:pt x="254" y="97"/>
                </a:cubicBezTo>
                <a:cubicBezTo>
                  <a:pt x="252" y="97"/>
                  <a:pt x="252" y="97"/>
                  <a:pt x="252" y="97"/>
                </a:cubicBezTo>
                <a:cubicBezTo>
                  <a:pt x="252" y="97"/>
                  <a:pt x="252" y="98"/>
                  <a:pt x="252" y="98"/>
                </a:cubicBezTo>
                <a:cubicBezTo>
                  <a:pt x="252" y="99"/>
                  <a:pt x="252" y="100"/>
                  <a:pt x="252" y="101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3" y="102"/>
                  <a:pt x="253" y="102"/>
                  <a:pt x="253" y="102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3" y="102"/>
                  <a:pt x="253" y="102"/>
                  <a:pt x="253" y="102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2"/>
                  <a:pt x="252" y="103"/>
                </a:cubicBezTo>
                <a:cubicBezTo>
                  <a:pt x="253" y="103"/>
                  <a:pt x="253" y="103"/>
                  <a:pt x="253" y="103"/>
                </a:cubicBezTo>
                <a:cubicBezTo>
                  <a:pt x="252" y="103"/>
                  <a:pt x="252" y="103"/>
                  <a:pt x="252" y="103"/>
                </a:cubicBezTo>
                <a:cubicBezTo>
                  <a:pt x="251" y="106"/>
                  <a:pt x="250" y="107"/>
                  <a:pt x="248" y="109"/>
                </a:cubicBezTo>
                <a:cubicBezTo>
                  <a:pt x="249" y="110"/>
                  <a:pt x="249" y="110"/>
                  <a:pt x="249" y="110"/>
                </a:cubicBezTo>
                <a:cubicBezTo>
                  <a:pt x="249" y="109"/>
                  <a:pt x="249" y="109"/>
                  <a:pt x="249" y="109"/>
                </a:cubicBezTo>
                <a:cubicBezTo>
                  <a:pt x="247" y="110"/>
                  <a:pt x="246" y="111"/>
                  <a:pt x="245" y="112"/>
                </a:cubicBezTo>
                <a:cubicBezTo>
                  <a:pt x="246" y="113"/>
                  <a:pt x="246" y="113"/>
                  <a:pt x="246" y="113"/>
                </a:cubicBezTo>
                <a:cubicBezTo>
                  <a:pt x="247" y="112"/>
                  <a:pt x="247" y="112"/>
                  <a:pt x="247" y="112"/>
                </a:cubicBezTo>
                <a:cubicBezTo>
                  <a:pt x="245" y="110"/>
                  <a:pt x="243" y="108"/>
                  <a:pt x="241" y="107"/>
                </a:cubicBezTo>
                <a:cubicBezTo>
                  <a:pt x="239" y="106"/>
                  <a:pt x="237" y="105"/>
                  <a:pt x="234" y="105"/>
                </a:cubicBezTo>
                <a:cubicBezTo>
                  <a:pt x="233" y="105"/>
                  <a:pt x="233" y="105"/>
                  <a:pt x="232" y="105"/>
                </a:cubicBezTo>
                <a:cubicBezTo>
                  <a:pt x="228" y="106"/>
                  <a:pt x="226" y="107"/>
                  <a:pt x="223" y="108"/>
                </a:cubicBezTo>
                <a:cubicBezTo>
                  <a:pt x="223" y="108"/>
                  <a:pt x="223" y="108"/>
                  <a:pt x="223" y="108"/>
                </a:cubicBezTo>
                <a:cubicBezTo>
                  <a:pt x="223" y="108"/>
                  <a:pt x="223" y="108"/>
                  <a:pt x="223" y="108"/>
                </a:cubicBezTo>
                <a:cubicBezTo>
                  <a:pt x="222" y="109"/>
                  <a:pt x="221" y="109"/>
                  <a:pt x="219" y="110"/>
                </a:cubicBezTo>
                <a:cubicBezTo>
                  <a:pt x="218" y="111"/>
                  <a:pt x="217" y="111"/>
                  <a:pt x="216" y="113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15" y="115"/>
                  <a:pt x="214" y="117"/>
                  <a:pt x="213" y="119"/>
                </a:cubicBezTo>
                <a:cubicBezTo>
                  <a:pt x="215" y="120"/>
                  <a:pt x="215" y="120"/>
                  <a:pt x="215" y="120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2" y="121"/>
                  <a:pt x="211" y="123"/>
                  <a:pt x="210" y="125"/>
                </a:cubicBezTo>
                <a:cubicBezTo>
                  <a:pt x="209" y="126"/>
                  <a:pt x="208" y="128"/>
                  <a:pt x="207" y="130"/>
                </a:cubicBezTo>
                <a:cubicBezTo>
                  <a:pt x="207" y="130"/>
                  <a:pt x="207" y="130"/>
                  <a:pt x="207" y="130"/>
                </a:cubicBezTo>
                <a:cubicBezTo>
                  <a:pt x="204" y="137"/>
                  <a:pt x="201" y="141"/>
                  <a:pt x="197" y="148"/>
                </a:cubicBezTo>
                <a:cubicBezTo>
                  <a:pt x="197" y="148"/>
                  <a:pt x="197" y="148"/>
                  <a:pt x="197" y="148"/>
                </a:cubicBezTo>
                <a:cubicBezTo>
                  <a:pt x="195" y="151"/>
                  <a:pt x="193" y="152"/>
                  <a:pt x="190" y="155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0" y="155"/>
                  <a:pt x="190" y="155"/>
                  <a:pt x="190" y="155"/>
                </a:cubicBezTo>
                <a:cubicBezTo>
                  <a:pt x="189" y="156"/>
                  <a:pt x="189" y="156"/>
                  <a:pt x="188" y="157"/>
                </a:cubicBezTo>
                <a:cubicBezTo>
                  <a:pt x="187" y="157"/>
                  <a:pt x="187" y="158"/>
                  <a:pt x="186" y="158"/>
                </a:cubicBezTo>
                <a:cubicBezTo>
                  <a:pt x="186" y="159"/>
                  <a:pt x="186" y="160"/>
                  <a:pt x="186" y="160"/>
                </a:cubicBezTo>
                <a:cubicBezTo>
                  <a:pt x="186" y="161"/>
                  <a:pt x="186" y="161"/>
                  <a:pt x="186" y="161"/>
                </a:cubicBezTo>
                <a:cubicBezTo>
                  <a:pt x="186" y="161"/>
                  <a:pt x="186" y="161"/>
                  <a:pt x="186" y="161"/>
                </a:cubicBezTo>
                <a:cubicBezTo>
                  <a:pt x="186" y="165"/>
                  <a:pt x="187" y="168"/>
                  <a:pt x="188" y="171"/>
                </a:cubicBezTo>
                <a:cubicBezTo>
                  <a:pt x="189" y="174"/>
                  <a:pt x="190" y="177"/>
                  <a:pt x="191" y="181"/>
                </a:cubicBezTo>
                <a:cubicBezTo>
                  <a:pt x="191" y="181"/>
                  <a:pt x="191" y="181"/>
                  <a:pt x="191" y="181"/>
                </a:cubicBezTo>
                <a:cubicBezTo>
                  <a:pt x="191" y="182"/>
                  <a:pt x="191" y="183"/>
                  <a:pt x="191" y="184"/>
                </a:cubicBezTo>
                <a:cubicBezTo>
                  <a:pt x="191" y="191"/>
                  <a:pt x="189" y="195"/>
                  <a:pt x="186" y="202"/>
                </a:cubicBezTo>
                <a:cubicBezTo>
                  <a:pt x="186" y="202"/>
                  <a:pt x="186" y="202"/>
                  <a:pt x="186" y="202"/>
                </a:cubicBezTo>
                <a:cubicBezTo>
                  <a:pt x="184" y="207"/>
                  <a:pt x="184" y="210"/>
                  <a:pt x="183" y="215"/>
                </a:cubicBezTo>
                <a:cubicBezTo>
                  <a:pt x="184" y="215"/>
                  <a:pt x="184" y="215"/>
                  <a:pt x="184" y="215"/>
                </a:cubicBezTo>
                <a:cubicBezTo>
                  <a:pt x="183" y="215"/>
                  <a:pt x="183" y="215"/>
                  <a:pt x="183" y="215"/>
                </a:cubicBezTo>
                <a:cubicBezTo>
                  <a:pt x="182" y="218"/>
                  <a:pt x="181" y="220"/>
                  <a:pt x="180" y="223"/>
                </a:cubicBezTo>
                <a:cubicBezTo>
                  <a:pt x="178" y="225"/>
                  <a:pt x="176" y="227"/>
                  <a:pt x="174" y="230"/>
                </a:cubicBezTo>
                <a:cubicBezTo>
                  <a:pt x="174" y="230"/>
                  <a:pt x="174" y="230"/>
                  <a:pt x="174" y="230"/>
                </a:cubicBezTo>
                <a:cubicBezTo>
                  <a:pt x="174" y="230"/>
                  <a:pt x="174" y="231"/>
                  <a:pt x="173" y="231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172" y="233"/>
                  <a:pt x="171" y="233"/>
                  <a:pt x="169" y="234"/>
                </a:cubicBezTo>
                <a:cubicBezTo>
                  <a:pt x="168" y="235"/>
                  <a:pt x="166" y="235"/>
                  <a:pt x="165" y="237"/>
                </a:cubicBezTo>
                <a:cubicBezTo>
                  <a:pt x="166" y="238"/>
                  <a:pt x="166" y="238"/>
                  <a:pt x="166" y="238"/>
                </a:cubicBezTo>
                <a:cubicBezTo>
                  <a:pt x="165" y="237"/>
                  <a:pt x="165" y="237"/>
                  <a:pt x="165" y="237"/>
                </a:cubicBezTo>
                <a:cubicBezTo>
                  <a:pt x="164" y="238"/>
                  <a:pt x="164" y="240"/>
                  <a:pt x="164" y="241"/>
                </a:cubicBezTo>
                <a:cubicBezTo>
                  <a:pt x="164" y="242"/>
                  <a:pt x="164" y="243"/>
                  <a:pt x="164" y="244"/>
                </a:cubicBezTo>
                <a:cubicBezTo>
                  <a:pt x="166" y="244"/>
                  <a:pt x="166" y="244"/>
                  <a:pt x="166" y="244"/>
                </a:cubicBezTo>
                <a:cubicBezTo>
                  <a:pt x="164" y="244"/>
                  <a:pt x="164" y="244"/>
                  <a:pt x="164" y="244"/>
                </a:cubicBezTo>
                <a:cubicBezTo>
                  <a:pt x="164" y="245"/>
                  <a:pt x="164" y="245"/>
                  <a:pt x="164" y="245"/>
                </a:cubicBezTo>
                <a:cubicBezTo>
                  <a:pt x="164" y="248"/>
                  <a:pt x="164" y="251"/>
                  <a:pt x="164" y="253"/>
                </a:cubicBezTo>
                <a:cubicBezTo>
                  <a:pt x="164" y="256"/>
                  <a:pt x="164" y="259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1" y="265"/>
                  <a:pt x="160" y="266"/>
                  <a:pt x="158" y="267"/>
                </a:cubicBezTo>
                <a:cubicBezTo>
                  <a:pt x="156" y="268"/>
                  <a:pt x="154" y="269"/>
                  <a:pt x="151" y="269"/>
                </a:cubicBezTo>
                <a:cubicBezTo>
                  <a:pt x="151" y="269"/>
                  <a:pt x="151" y="269"/>
                  <a:pt x="151" y="269"/>
                </a:cubicBezTo>
                <a:cubicBezTo>
                  <a:pt x="151" y="269"/>
                  <a:pt x="151" y="269"/>
                  <a:pt x="151" y="269"/>
                </a:cubicBezTo>
                <a:cubicBezTo>
                  <a:pt x="149" y="270"/>
                  <a:pt x="147" y="271"/>
                  <a:pt x="145" y="272"/>
                </a:cubicBezTo>
                <a:cubicBezTo>
                  <a:pt x="145" y="272"/>
                  <a:pt x="145" y="272"/>
                  <a:pt x="145" y="272"/>
                </a:cubicBezTo>
                <a:cubicBezTo>
                  <a:pt x="144" y="272"/>
                  <a:pt x="143" y="272"/>
                  <a:pt x="142" y="272"/>
                </a:cubicBezTo>
                <a:cubicBezTo>
                  <a:pt x="141" y="272"/>
                  <a:pt x="140" y="273"/>
                  <a:pt x="138" y="274"/>
                </a:cubicBezTo>
                <a:cubicBezTo>
                  <a:pt x="140" y="275"/>
                  <a:pt x="140" y="275"/>
                  <a:pt x="140" y="275"/>
                </a:cubicBezTo>
                <a:cubicBezTo>
                  <a:pt x="139" y="274"/>
                  <a:pt x="139" y="274"/>
                  <a:pt x="139" y="274"/>
                </a:cubicBezTo>
                <a:cubicBezTo>
                  <a:pt x="138" y="275"/>
                  <a:pt x="137" y="276"/>
                  <a:pt x="137" y="277"/>
                </a:cubicBezTo>
                <a:cubicBezTo>
                  <a:pt x="137" y="278"/>
                  <a:pt x="137" y="278"/>
                  <a:pt x="137" y="279"/>
                </a:cubicBezTo>
                <a:cubicBezTo>
                  <a:pt x="139" y="279"/>
                  <a:pt x="139" y="279"/>
                  <a:pt x="139" y="279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36" y="285"/>
                  <a:pt x="135" y="288"/>
                  <a:pt x="134" y="294"/>
                </a:cubicBezTo>
                <a:cubicBezTo>
                  <a:pt x="134" y="294"/>
                  <a:pt x="134" y="294"/>
                  <a:pt x="134" y="294"/>
                </a:cubicBezTo>
                <a:cubicBezTo>
                  <a:pt x="133" y="305"/>
                  <a:pt x="133" y="311"/>
                  <a:pt x="133" y="321"/>
                </a:cubicBezTo>
                <a:cubicBezTo>
                  <a:pt x="133" y="321"/>
                  <a:pt x="133" y="321"/>
                  <a:pt x="133" y="321"/>
                </a:cubicBezTo>
                <a:cubicBezTo>
                  <a:pt x="133" y="321"/>
                  <a:pt x="133" y="321"/>
                  <a:pt x="133" y="321"/>
                </a:cubicBezTo>
                <a:cubicBezTo>
                  <a:pt x="132" y="327"/>
                  <a:pt x="132" y="330"/>
                  <a:pt x="131" y="336"/>
                </a:cubicBezTo>
                <a:cubicBezTo>
                  <a:pt x="132" y="337"/>
                  <a:pt x="132" y="337"/>
                  <a:pt x="132" y="337"/>
                </a:cubicBezTo>
                <a:cubicBezTo>
                  <a:pt x="131" y="336"/>
                  <a:pt x="131" y="336"/>
                  <a:pt x="131" y="336"/>
                </a:cubicBezTo>
                <a:cubicBezTo>
                  <a:pt x="130" y="339"/>
                  <a:pt x="130" y="341"/>
                  <a:pt x="130" y="344"/>
                </a:cubicBezTo>
                <a:cubicBezTo>
                  <a:pt x="130" y="344"/>
                  <a:pt x="130" y="345"/>
                  <a:pt x="130" y="345"/>
                </a:cubicBezTo>
                <a:cubicBezTo>
                  <a:pt x="130" y="345"/>
                  <a:pt x="130" y="345"/>
                  <a:pt x="130" y="345"/>
                </a:cubicBezTo>
                <a:cubicBezTo>
                  <a:pt x="130" y="351"/>
                  <a:pt x="131" y="355"/>
                  <a:pt x="131" y="361"/>
                </a:cubicBezTo>
                <a:cubicBezTo>
                  <a:pt x="131" y="361"/>
                  <a:pt x="131" y="362"/>
                  <a:pt x="131" y="362"/>
                </a:cubicBezTo>
                <a:cubicBezTo>
                  <a:pt x="131" y="362"/>
                  <a:pt x="131" y="362"/>
                  <a:pt x="131" y="362"/>
                </a:cubicBezTo>
                <a:cubicBezTo>
                  <a:pt x="131" y="365"/>
                  <a:pt x="130" y="367"/>
                  <a:pt x="130" y="371"/>
                </a:cubicBezTo>
                <a:cubicBezTo>
                  <a:pt x="130" y="371"/>
                  <a:pt x="130" y="371"/>
                  <a:pt x="130" y="371"/>
                </a:cubicBezTo>
                <a:cubicBezTo>
                  <a:pt x="128" y="380"/>
                  <a:pt x="126" y="385"/>
                  <a:pt x="122" y="395"/>
                </a:cubicBezTo>
                <a:cubicBezTo>
                  <a:pt x="122" y="395"/>
                  <a:pt x="122" y="395"/>
                  <a:pt x="122" y="395"/>
                </a:cubicBezTo>
                <a:cubicBezTo>
                  <a:pt x="120" y="400"/>
                  <a:pt x="120" y="403"/>
                  <a:pt x="118" y="408"/>
                </a:cubicBezTo>
                <a:cubicBezTo>
                  <a:pt x="118" y="408"/>
                  <a:pt x="118" y="408"/>
                  <a:pt x="118" y="408"/>
                </a:cubicBezTo>
                <a:cubicBezTo>
                  <a:pt x="116" y="411"/>
                  <a:pt x="115" y="414"/>
                  <a:pt x="113" y="417"/>
                </a:cubicBezTo>
                <a:cubicBezTo>
                  <a:pt x="112" y="420"/>
                  <a:pt x="110" y="423"/>
                  <a:pt x="110" y="426"/>
                </a:cubicBezTo>
                <a:cubicBezTo>
                  <a:pt x="110" y="427"/>
                  <a:pt x="110" y="428"/>
                  <a:pt x="110" y="428"/>
                </a:cubicBezTo>
                <a:cubicBezTo>
                  <a:pt x="112" y="428"/>
                  <a:pt x="112" y="428"/>
                  <a:pt x="112" y="428"/>
                </a:cubicBezTo>
                <a:cubicBezTo>
                  <a:pt x="111" y="427"/>
                  <a:pt x="111" y="427"/>
                  <a:pt x="111" y="427"/>
                </a:cubicBezTo>
                <a:cubicBezTo>
                  <a:pt x="107" y="434"/>
                  <a:pt x="107" y="434"/>
                  <a:pt x="107" y="434"/>
                </a:cubicBezTo>
                <a:cubicBezTo>
                  <a:pt x="106" y="435"/>
                  <a:pt x="106" y="435"/>
                  <a:pt x="106" y="435"/>
                </a:cubicBezTo>
                <a:cubicBezTo>
                  <a:pt x="107" y="436"/>
                  <a:pt x="107" y="436"/>
                  <a:pt x="107" y="436"/>
                </a:cubicBezTo>
                <a:cubicBezTo>
                  <a:pt x="112" y="440"/>
                  <a:pt x="116" y="442"/>
                  <a:pt x="119" y="444"/>
                </a:cubicBezTo>
                <a:cubicBezTo>
                  <a:pt x="126" y="449"/>
                  <a:pt x="126" y="449"/>
                  <a:pt x="126" y="449"/>
                </a:cubicBezTo>
                <a:cubicBezTo>
                  <a:pt x="127" y="448"/>
                  <a:pt x="127" y="448"/>
                  <a:pt x="127" y="448"/>
                </a:cubicBezTo>
                <a:cubicBezTo>
                  <a:pt x="125" y="448"/>
                  <a:pt x="125" y="448"/>
                  <a:pt x="125" y="448"/>
                </a:cubicBezTo>
                <a:cubicBezTo>
                  <a:pt x="127" y="469"/>
                  <a:pt x="127" y="469"/>
                  <a:pt x="127" y="469"/>
                </a:cubicBezTo>
                <a:cubicBezTo>
                  <a:pt x="128" y="468"/>
                  <a:pt x="128" y="468"/>
                  <a:pt x="128" y="468"/>
                </a:cubicBezTo>
                <a:cubicBezTo>
                  <a:pt x="127" y="468"/>
                  <a:pt x="127" y="468"/>
                  <a:pt x="127" y="468"/>
                </a:cubicBezTo>
                <a:cubicBezTo>
                  <a:pt x="120" y="484"/>
                  <a:pt x="120" y="484"/>
                  <a:pt x="120" y="484"/>
                </a:cubicBezTo>
                <a:cubicBezTo>
                  <a:pt x="122" y="485"/>
                  <a:pt x="122" y="485"/>
                  <a:pt x="122" y="485"/>
                </a:cubicBezTo>
                <a:cubicBezTo>
                  <a:pt x="122" y="483"/>
                  <a:pt x="122" y="483"/>
                  <a:pt x="122" y="483"/>
                </a:cubicBezTo>
                <a:cubicBezTo>
                  <a:pt x="122" y="483"/>
                  <a:pt x="105" y="478"/>
                  <a:pt x="90" y="478"/>
                </a:cubicBezTo>
                <a:cubicBezTo>
                  <a:pt x="87" y="478"/>
                  <a:pt x="84" y="478"/>
                  <a:pt x="81" y="479"/>
                </a:cubicBezTo>
                <a:cubicBezTo>
                  <a:pt x="81" y="481"/>
                  <a:pt x="81" y="481"/>
                  <a:pt x="81" y="481"/>
                </a:cubicBezTo>
                <a:cubicBezTo>
                  <a:pt x="81" y="479"/>
                  <a:pt x="81" y="479"/>
                  <a:pt x="81" y="479"/>
                </a:cubicBezTo>
                <a:cubicBezTo>
                  <a:pt x="77" y="480"/>
                  <a:pt x="74" y="482"/>
                  <a:pt x="71" y="485"/>
                </a:cubicBezTo>
                <a:cubicBezTo>
                  <a:pt x="61" y="494"/>
                  <a:pt x="53" y="509"/>
                  <a:pt x="49" y="517"/>
                </a:cubicBezTo>
                <a:cubicBezTo>
                  <a:pt x="49" y="517"/>
                  <a:pt x="49" y="517"/>
                  <a:pt x="49" y="517"/>
                </a:cubicBezTo>
                <a:cubicBezTo>
                  <a:pt x="48" y="520"/>
                  <a:pt x="47" y="522"/>
                  <a:pt x="47" y="522"/>
                </a:cubicBezTo>
                <a:cubicBezTo>
                  <a:pt x="47" y="522"/>
                  <a:pt x="47" y="522"/>
                  <a:pt x="47" y="522"/>
                </a:cubicBezTo>
                <a:cubicBezTo>
                  <a:pt x="47" y="523"/>
                  <a:pt x="47" y="523"/>
                  <a:pt x="47" y="523"/>
                </a:cubicBezTo>
                <a:cubicBezTo>
                  <a:pt x="48" y="524"/>
                  <a:pt x="48" y="525"/>
                  <a:pt x="48" y="526"/>
                </a:cubicBezTo>
                <a:cubicBezTo>
                  <a:pt x="48" y="526"/>
                  <a:pt x="48" y="526"/>
                  <a:pt x="48" y="526"/>
                </a:cubicBezTo>
                <a:cubicBezTo>
                  <a:pt x="50" y="530"/>
                  <a:pt x="51" y="533"/>
                  <a:pt x="51" y="534"/>
                </a:cubicBezTo>
                <a:cubicBezTo>
                  <a:pt x="51" y="535"/>
                  <a:pt x="51" y="535"/>
                  <a:pt x="51" y="535"/>
                </a:cubicBezTo>
                <a:cubicBezTo>
                  <a:pt x="53" y="535"/>
                  <a:pt x="53" y="535"/>
                  <a:pt x="53" y="535"/>
                </a:cubicBezTo>
                <a:cubicBezTo>
                  <a:pt x="52" y="534"/>
                  <a:pt x="52" y="534"/>
                  <a:pt x="52" y="534"/>
                </a:cubicBezTo>
                <a:cubicBezTo>
                  <a:pt x="50" y="535"/>
                  <a:pt x="49" y="537"/>
                  <a:pt x="49" y="538"/>
                </a:cubicBezTo>
                <a:cubicBezTo>
                  <a:pt x="41" y="549"/>
                  <a:pt x="41" y="549"/>
                  <a:pt x="41" y="549"/>
                </a:cubicBezTo>
                <a:cubicBezTo>
                  <a:pt x="40" y="549"/>
                  <a:pt x="40" y="549"/>
                  <a:pt x="40" y="549"/>
                </a:cubicBezTo>
                <a:cubicBezTo>
                  <a:pt x="41" y="550"/>
                  <a:pt x="41" y="550"/>
                  <a:pt x="41" y="550"/>
                </a:cubicBezTo>
                <a:cubicBezTo>
                  <a:pt x="44" y="558"/>
                  <a:pt x="46" y="564"/>
                  <a:pt x="47" y="567"/>
                </a:cubicBezTo>
                <a:cubicBezTo>
                  <a:pt x="48" y="572"/>
                  <a:pt x="49" y="574"/>
                  <a:pt x="50" y="575"/>
                </a:cubicBezTo>
                <a:cubicBezTo>
                  <a:pt x="50" y="575"/>
                  <a:pt x="50" y="575"/>
                  <a:pt x="50" y="576"/>
                </a:cubicBezTo>
                <a:cubicBezTo>
                  <a:pt x="50" y="576"/>
                  <a:pt x="50" y="576"/>
                  <a:pt x="50" y="576"/>
                </a:cubicBezTo>
                <a:cubicBezTo>
                  <a:pt x="51" y="575"/>
                  <a:pt x="51" y="575"/>
                  <a:pt x="51" y="575"/>
                </a:cubicBezTo>
                <a:cubicBezTo>
                  <a:pt x="50" y="574"/>
                  <a:pt x="50" y="574"/>
                  <a:pt x="50" y="574"/>
                </a:cubicBezTo>
                <a:cubicBezTo>
                  <a:pt x="49" y="575"/>
                  <a:pt x="49" y="576"/>
                  <a:pt x="48" y="577"/>
                </a:cubicBezTo>
                <a:cubicBezTo>
                  <a:pt x="47" y="580"/>
                  <a:pt x="46" y="581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3"/>
                  <a:pt x="45" y="583"/>
                  <a:pt x="45" y="583"/>
                </a:cubicBezTo>
                <a:cubicBezTo>
                  <a:pt x="44" y="583"/>
                  <a:pt x="44" y="583"/>
                  <a:pt x="44" y="583"/>
                </a:cubicBezTo>
                <a:cubicBezTo>
                  <a:pt x="45" y="584"/>
                  <a:pt x="45" y="584"/>
                  <a:pt x="45" y="584"/>
                </a:cubicBezTo>
                <a:cubicBezTo>
                  <a:pt x="47" y="591"/>
                  <a:pt x="48" y="595"/>
                  <a:pt x="48" y="597"/>
                </a:cubicBezTo>
                <a:cubicBezTo>
                  <a:pt x="48" y="598"/>
                  <a:pt x="48" y="598"/>
                  <a:pt x="49" y="598"/>
                </a:cubicBezTo>
                <a:cubicBezTo>
                  <a:pt x="49" y="599"/>
                  <a:pt x="49" y="599"/>
                  <a:pt x="49" y="599"/>
                </a:cubicBezTo>
                <a:cubicBezTo>
                  <a:pt x="49" y="599"/>
                  <a:pt x="49" y="599"/>
                  <a:pt x="49" y="599"/>
                </a:cubicBezTo>
                <a:cubicBezTo>
                  <a:pt x="50" y="598"/>
                  <a:pt x="50" y="598"/>
                  <a:pt x="50" y="598"/>
                </a:cubicBezTo>
                <a:cubicBezTo>
                  <a:pt x="49" y="598"/>
                  <a:pt x="49" y="598"/>
                  <a:pt x="49" y="598"/>
                </a:cubicBezTo>
                <a:cubicBezTo>
                  <a:pt x="48" y="598"/>
                  <a:pt x="48" y="598"/>
                  <a:pt x="48" y="599"/>
                </a:cubicBezTo>
                <a:cubicBezTo>
                  <a:pt x="48" y="599"/>
                  <a:pt x="48" y="599"/>
                  <a:pt x="48" y="599"/>
                </a:cubicBezTo>
                <a:cubicBezTo>
                  <a:pt x="45" y="608"/>
                  <a:pt x="45" y="608"/>
                  <a:pt x="45" y="608"/>
                </a:cubicBezTo>
                <a:cubicBezTo>
                  <a:pt x="44" y="609"/>
                  <a:pt x="44" y="609"/>
                  <a:pt x="44" y="609"/>
                </a:cubicBezTo>
                <a:cubicBezTo>
                  <a:pt x="45" y="609"/>
                  <a:pt x="45" y="609"/>
                  <a:pt x="45" y="609"/>
                </a:cubicBezTo>
                <a:cubicBezTo>
                  <a:pt x="51" y="629"/>
                  <a:pt x="54" y="636"/>
                  <a:pt x="55" y="639"/>
                </a:cubicBezTo>
                <a:cubicBezTo>
                  <a:pt x="55" y="639"/>
                  <a:pt x="55" y="639"/>
                  <a:pt x="55" y="639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6" y="640"/>
                  <a:pt x="56" y="640"/>
                  <a:pt x="56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6" y="640"/>
                  <a:pt x="56" y="640"/>
                  <a:pt x="56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7" y="640"/>
                  <a:pt x="57" y="640"/>
                  <a:pt x="57" y="640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7" y="640"/>
                  <a:pt x="57" y="640"/>
                  <a:pt x="57" y="640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7" y="640"/>
                  <a:pt x="57" y="640"/>
                  <a:pt x="57" y="640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5" y="640"/>
                  <a:pt x="55" y="641"/>
                  <a:pt x="55" y="642"/>
                </a:cubicBezTo>
                <a:cubicBezTo>
                  <a:pt x="51" y="664"/>
                  <a:pt x="49" y="676"/>
                  <a:pt x="48" y="681"/>
                </a:cubicBezTo>
                <a:cubicBezTo>
                  <a:pt x="48" y="684"/>
                  <a:pt x="47" y="686"/>
                  <a:pt x="47" y="686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8" y="687"/>
                  <a:pt x="48" y="687"/>
                  <a:pt x="48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8" y="687"/>
                  <a:pt x="48" y="687"/>
                  <a:pt x="48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7" y="688"/>
                  <a:pt x="47" y="688"/>
                  <a:pt x="47" y="688"/>
                </a:cubicBezTo>
                <a:cubicBezTo>
                  <a:pt x="48" y="688"/>
                  <a:pt x="48" y="688"/>
                  <a:pt x="48" y="688"/>
                </a:cubicBezTo>
                <a:cubicBezTo>
                  <a:pt x="61" y="702"/>
                  <a:pt x="61" y="702"/>
                  <a:pt x="61" y="702"/>
                </a:cubicBezTo>
                <a:cubicBezTo>
                  <a:pt x="61" y="702"/>
                  <a:pt x="61" y="702"/>
                  <a:pt x="61" y="702"/>
                </a:cubicBezTo>
                <a:cubicBezTo>
                  <a:pt x="61" y="702"/>
                  <a:pt x="61" y="702"/>
                  <a:pt x="61" y="702"/>
                </a:cubicBezTo>
                <a:cubicBezTo>
                  <a:pt x="61" y="702"/>
                  <a:pt x="63" y="703"/>
                  <a:pt x="65" y="705"/>
                </a:cubicBezTo>
                <a:cubicBezTo>
                  <a:pt x="68" y="706"/>
                  <a:pt x="71" y="708"/>
                  <a:pt x="73" y="710"/>
                </a:cubicBezTo>
                <a:cubicBezTo>
                  <a:pt x="74" y="709"/>
                  <a:pt x="74" y="709"/>
                  <a:pt x="74" y="709"/>
                </a:cubicBezTo>
                <a:cubicBezTo>
                  <a:pt x="73" y="710"/>
                  <a:pt x="73" y="710"/>
                  <a:pt x="73" y="710"/>
                </a:cubicBezTo>
                <a:cubicBezTo>
                  <a:pt x="74" y="711"/>
                  <a:pt x="75" y="711"/>
                  <a:pt x="75" y="712"/>
                </a:cubicBezTo>
                <a:cubicBezTo>
                  <a:pt x="75" y="712"/>
                  <a:pt x="75" y="712"/>
                  <a:pt x="75" y="712"/>
                </a:cubicBezTo>
                <a:cubicBezTo>
                  <a:pt x="77" y="714"/>
                  <a:pt x="78" y="716"/>
                  <a:pt x="78" y="720"/>
                </a:cubicBezTo>
                <a:cubicBezTo>
                  <a:pt x="78" y="724"/>
                  <a:pt x="77" y="728"/>
                  <a:pt x="74" y="736"/>
                </a:cubicBezTo>
                <a:cubicBezTo>
                  <a:pt x="74" y="736"/>
                  <a:pt x="74" y="736"/>
                  <a:pt x="74" y="736"/>
                </a:cubicBezTo>
                <a:cubicBezTo>
                  <a:pt x="74" y="736"/>
                  <a:pt x="74" y="736"/>
                  <a:pt x="74" y="736"/>
                </a:cubicBezTo>
                <a:cubicBezTo>
                  <a:pt x="74" y="740"/>
                  <a:pt x="72" y="742"/>
                  <a:pt x="71" y="743"/>
                </a:cubicBezTo>
                <a:cubicBezTo>
                  <a:pt x="70" y="744"/>
                  <a:pt x="69" y="745"/>
                  <a:pt x="68" y="745"/>
                </a:cubicBezTo>
                <a:cubicBezTo>
                  <a:pt x="67" y="745"/>
                  <a:pt x="65" y="744"/>
                  <a:pt x="65" y="744"/>
                </a:cubicBezTo>
                <a:cubicBezTo>
                  <a:pt x="64" y="744"/>
                  <a:pt x="64" y="743"/>
                  <a:pt x="63" y="743"/>
                </a:cubicBezTo>
                <a:cubicBezTo>
                  <a:pt x="63" y="743"/>
                  <a:pt x="63" y="743"/>
                  <a:pt x="63" y="743"/>
                </a:cubicBezTo>
                <a:cubicBezTo>
                  <a:pt x="63" y="743"/>
                  <a:pt x="63" y="743"/>
                  <a:pt x="63" y="743"/>
                </a:cubicBezTo>
                <a:cubicBezTo>
                  <a:pt x="62" y="742"/>
                  <a:pt x="62" y="742"/>
                  <a:pt x="62" y="742"/>
                </a:cubicBezTo>
                <a:cubicBezTo>
                  <a:pt x="62" y="743"/>
                  <a:pt x="62" y="743"/>
                  <a:pt x="62" y="743"/>
                </a:cubicBezTo>
                <a:cubicBezTo>
                  <a:pt x="61" y="743"/>
                  <a:pt x="61" y="743"/>
                  <a:pt x="60" y="743"/>
                </a:cubicBezTo>
                <a:cubicBezTo>
                  <a:pt x="50" y="747"/>
                  <a:pt x="50" y="747"/>
                  <a:pt x="50" y="747"/>
                </a:cubicBezTo>
                <a:cubicBezTo>
                  <a:pt x="47" y="747"/>
                  <a:pt x="47" y="747"/>
                  <a:pt x="47" y="747"/>
                </a:cubicBezTo>
                <a:cubicBezTo>
                  <a:pt x="49" y="749"/>
                  <a:pt x="49" y="749"/>
                  <a:pt x="49" y="749"/>
                </a:cubicBezTo>
                <a:cubicBezTo>
                  <a:pt x="56" y="757"/>
                  <a:pt x="56" y="757"/>
                  <a:pt x="56" y="757"/>
                </a:cubicBezTo>
                <a:cubicBezTo>
                  <a:pt x="57" y="756"/>
                  <a:pt x="57" y="756"/>
                  <a:pt x="57" y="756"/>
                </a:cubicBezTo>
                <a:cubicBezTo>
                  <a:pt x="55" y="757"/>
                  <a:pt x="55" y="757"/>
                  <a:pt x="55" y="757"/>
                </a:cubicBezTo>
                <a:cubicBezTo>
                  <a:pt x="56" y="758"/>
                  <a:pt x="56" y="759"/>
                  <a:pt x="56" y="760"/>
                </a:cubicBezTo>
                <a:cubicBezTo>
                  <a:pt x="56" y="760"/>
                  <a:pt x="56" y="760"/>
                  <a:pt x="56" y="760"/>
                </a:cubicBezTo>
                <a:cubicBezTo>
                  <a:pt x="57" y="764"/>
                  <a:pt x="58" y="767"/>
                  <a:pt x="58" y="768"/>
                </a:cubicBezTo>
                <a:cubicBezTo>
                  <a:pt x="58" y="768"/>
                  <a:pt x="58" y="768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9" y="768"/>
                  <a:pt x="59" y="768"/>
                  <a:pt x="59" y="768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9" y="768"/>
                  <a:pt x="59" y="768"/>
                  <a:pt x="59" y="768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9" y="770"/>
                </a:cubicBezTo>
                <a:cubicBezTo>
                  <a:pt x="59" y="770"/>
                  <a:pt x="59" y="770"/>
                  <a:pt x="59" y="770"/>
                </a:cubicBezTo>
                <a:cubicBezTo>
                  <a:pt x="59" y="770"/>
                  <a:pt x="59" y="770"/>
                  <a:pt x="59" y="770"/>
                </a:cubicBezTo>
                <a:cubicBezTo>
                  <a:pt x="60" y="774"/>
                  <a:pt x="67" y="789"/>
                  <a:pt x="69" y="797"/>
                </a:cubicBezTo>
                <a:cubicBezTo>
                  <a:pt x="69" y="797"/>
                  <a:pt x="69" y="797"/>
                  <a:pt x="69" y="797"/>
                </a:cubicBezTo>
                <a:cubicBezTo>
                  <a:pt x="69" y="797"/>
                  <a:pt x="69" y="797"/>
                  <a:pt x="69" y="797"/>
                </a:cubicBezTo>
                <a:cubicBezTo>
                  <a:pt x="69" y="798"/>
                  <a:pt x="69" y="798"/>
                  <a:pt x="69" y="799"/>
                </a:cubicBezTo>
                <a:cubicBezTo>
                  <a:pt x="69" y="799"/>
                  <a:pt x="69" y="799"/>
                  <a:pt x="69" y="799"/>
                </a:cubicBezTo>
                <a:cubicBezTo>
                  <a:pt x="70" y="800"/>
                  <a:pt x="70" y="800"/>
                  <a:pt x="70" y="801"/>
                </a:cubicBezTo>
                <a:cubicBezTo>
                  <a:pt x="70" y="801"/>
                  <a:pt x="70" y="802"/>
                  <a:pt x="69" y="802"/>
                </a:cubicBezTo>
                <a:cubicBezTo>
                  <a:pt x="69" y="802"/>
                  <a:pt x="69" y="802"/>
                  <a:pt x="69" y="803"/>
                </a:cubicBezTo>
                <a:cubicBezTo>
                  <a:pt x="68" y="803"/>
                  <a:pt x="66" y="803"/>
                  <a:pt x="65" y="804"/>
                </a:cubicBezTo>
                <a:cubicBezTo>
                  <a:pt x="64" y="804"/>
                  <a:pt x="63" y="805"/>
                  <a:pt x="62" y="806"/>
                </a:cubicBezTo>
                <a:cubicBezTo>
                  <a:pt x="62" y="806"/>
                  <a:pt x="61" y="807"/>
                  <a:pt x="61" y="809"/>
                </a:cubicBezTo>
                <a:cubicBezTo>
                  <a:pt x="62" y="809"/>
                  <a:pt x="62" y="809"/>
                  <a:pt x="62" y="809"/>
                </a:cubicBezTo>
                <a:cubicBezTo>
                  <a:pt x="61" y="809"/>
                  <a:pt x="61" y="809"/>
                  <a:pt x="61" y="809"/>
                </a:cubicBezTo>
                <a:cubicBezTo>
                  <a:pt x="61" y="809"/>
                  <a:pt x="60" y="810"/>
                  <a:pt x="60" y="811"/>
                </a:cubicBezTo>
                <a:cubicBezTo>
                  <a:pt x="61" y="814"/>
                  <a:pt x="62" y="817"/>
                  <a:pt x="62" y="823"/>
                </a:cubicBezTo>
                <a:cubicBezTo>
                  <a:pt x="62" y="823"/>
                  <a:pt x="62" y="824"/>
                  <a:pt x="62" y="824"/>
                </a:cubicBezTo>
                <a:cubicBezTo>
                  <a:pt x="62" y="827"/>
                  <a:pt x="62" y="831"/>
                  <a:pt x="61" y="836"/>
                </a:cubicBezTo>
                <a:cubicBezTo>
                  <a:pt x="62" y="836"/>
                  <a:pt x="62" y="836"/>
                  <a:pt x="62" y="836"/>
                </a:cubicBezTo>
                <a:cubicBezTo>
                  <a:pt x="61" y="836"/>
                  <a:pt x="61" y="836"/>
                  <a:pt x="61" y="836"/>
                </a:cubicBezTo>
                <a:cubicBezTo>
                  <a:pt x="60" y="839"/>
                  <a:pt x="58" y="841"/>
                  <a:pt x="56" y="843"/>
                </a:cubicBezTo>
                <a:cubicBezTo>
                  <a:pt x="54" y="844"/>
                  <a:pt x="52" y="845"/>
                  <a:pt x="49" y="845"/>
                </a:cubicBezTo>
                <a:cubicBezTo>
                  <a:pt x="47" y="846"/>
                  <a:pt x="44" y="846"/>
                  <a:pt x="42" y="846"/>
                </a:cubicBezTo>
                <a:cubicBezTo>
                  <a:pt x="40" y="846"/>
                  <a:pt x="37" y="847"/>
                  <a:pt x="35" y="848"/>
                </a:cubicBezTo>
                <a:cubicBezTo>
                  <a:pt x="37" y="850"/>
                  <a:pt x="37" y="850"/>
                  <a:pt x="37" y="850"/>
                </a:cubicBezTo>
                <a:cubicBezTo>
                  <a:pt x="36" y="848"/>
                  <a:pt x="36" y="848"/>
                  <a:pt x="36" y="848"/>
                </a:cubicBezTo>
                <a:cubicBezTo>
                  <a:pt x="35" y="849"/>
                  <a:pt x="34" y="849"/>
                  <a:pt x="33" y="850"/>
                </a:cubicBezTo>
                <a:cubicBezTo>
                  <a:pt x="33" y="851"/>
                  <a:pt x="33" y="852"/>
                  <a:pt x="33" y="852"/>
                </a:cubicBezTo>
                <a:cubicBezTo>
                  <a:pt x="33" y="853"/>
                  <a:pt x="33" y="854"/>
                  <a:pt x="33" y="855"/>
                </a:cubicBezTo>
                <a:cubicBezTo>
                  <a:pt x="34" y="856"/>
                  <a:pt x="35" y="857"/>
                  <a:pt x="36" y="857"/>
                </a:cubicBezTo>
                <a:cubicBezTo>
                  <a:pt x="36" y="858"/>
                  <a:pt x="37" y="859"/>
                  <a:pt x="37" y="860"/>
                </a:cubicBezTo>
                <a:cubicBezTo>
                  <a:pt x="37" y="861"/>
                  <a:pt x="36" y="861"/>
                  <a:pt x="36" y="861"/>
                </a:cubicBezTo>
                <a:cubicBezTo>
                  <a:pt x="36" y="862"/>
                  <a:pt x="36" y="862"/>
                  <a:pt x="36" y="862"/>
                </a:cubicBezTo>
                <a:cubicBezTo>
                  <a:pt x="36" y="862"/>
                  <a:pt x="36" y="862"/>
                  <a:pt x="36" y="862"/>
                </a:cubicBezTo>
                <a:cubicBezTo>
                  <a:pt x="36" y="863"/>
                  <a:pt x="36" y="863"/>
                  <a:pt x="36" y="864"/>
                </a:cubicBezTo>
                <a:cubicBezTo>
                  <a:pt x="35" y="864"/>
                  <a:pt x="33" y="865"/>
                  <a:pt x="31" y="866"/>
                </a:cubicBezTo>
                <a:cubicBezTo>
                  <a:pt x="29" y="867"/>
                  <a:pt x="27" y="868"/>
                  <a:pt x="26" y="870"/>
                </a:cubicBezTo>
                <a:cubicBezTo>
                  <a:pt x="27" y="871"/>
                  <a:pt x="27" y="871"/>
                  <a:pt x="27" y="871"/>
                </a:cubicBezTo>
                <a:cubicBezTo>
                  <a:pt x="26" y="870"/>
                  <a:pt x="26" y="870"/>
                  <a:pt x="26" y="870"/>
                </a:cubicBezTo>
                <a:cubicBezTo>
                  <a:pt x="26" y="870"/>
                  <a:pt x="25" y="871"/>
                  <a:pt x="25" y="872"/>
                </a:cubicBezTo>
                <a:cubicBezTo>
                  <a:pt x="25" y="872"/>
                  <a:pt x="25" y="873"/>
                  <a:pt x="25" y="873"/>
                </a:cubicBezTo>
                <a:cubicBezTo>
                  <a:pt x="25" y="877"/>
                  <a:pt x="26" y="881"/>
                  <a:pt x="28" y="886"/>
                </a:cubicBezTo>
                <a:cubicBezTo>
                  <a:pt x="30" y="890"/>
                  <a:pt x="32" y="894"/>
                  <a:pt x="33" y="897"/>
                </a:cubicBezTo>
                <a:cubicBezTo>
                  <a:pt x="33" y="898"/>
                  <a:pt x="34" y="899"/>
                  <a:pt x="34" y="899"/>
                </a:cubicBezTo>
                <a:cubicBezTo>
                  <a:pt x="35" y="898"/>
                  <a:pt x="35" y="898"/>
                  <a:pt x="35" y="898"/>
                </a:cubicBezTo>
                <a:cubicBezTo>
                  <a:pt x="34" y="897"/>
                  <a:pt x="34" y="897"/>
                  <a:pt x="34" y="897"/>
                </a:cubicBezTo>
                <a:cubicBezTo>
                  <a:pt x="34" y="897"/>
                  <a:pt x="33" y="899"/>
                  <a:pt x="32" y="900"/>
                </a:cubicBezTo>
                <a:cubicBezTo>
                  <a:pt x="31" y="904"/>
                  <a:pt x="28" y="911"/>
                  <a:pt x="26" y="918"/>
                </a:cubicBezTo>
                <a:cubicBezTo>
                  <a:pt x="25" y="920"/>
                  <a:pt x="25" y="922"/>
                  <a:pt x="24" y="924"/>
                </a:cubicBezTo>
                <a:cubicBezTo>
                  <a:pt x="23" y="927"/>
                  <a:pt x="22" y="930"/>
                  <a:pt x="21" y="932"/>
                </a:cubicBezTo>
                <a:cubicBezTo>
                  <a:pt x="21" y="933"/>
                  <a:pt x="20" y="933"/>
                  <a:pt x="20" y="934"/>
                </a:cubicBezTo>
                <a:cubicBezTo>
                  <a:pt x="19" y="934"/>
                  <a:pt x="18" y="934"/>
                  <a:pt x="18" y="934"/>
                </a:cubicBezTo>
                <a:cubicBezTo>
                  <a:pt x="17" y="934"/>
                  <a:pt x="17" y="934"/>
                  <a:pt x="17" y="934"/>
                </a:cubicBezTo>
                <a:cubicBezTo>
                  <a:pt x="17" y="934"/>
                  <a:pt x="17" y="934"/>
                  <a:pt x="17" y="934"/>
                </a:cubicBezTo>
                <a:cubicBezTo>
                  <a:pt x="17" y="934"/>
                  <a:pt x="16" y="932"/>
                  <a:pt x="16" y="930"/>
                </a:cubicBezTo>
                <a:cubicBezTo>
                  <a:pt x="16" y="928"/>
                  <a:pt x="17" y="924"/>
                  <a:pt x="17" y="921"/>
                </a:cubicBezTo>
                <a:cubicBezTo>
                  <a:pt x="17" y="919"/>
                  <a:pt x="17" y="918"/>
                  <a:pt x="16" y="917"/>
                </a:cubicBezTo>
                <a:cubicBezTo>
                  <a:pt x="16" y="915"/>
                  <a:pt x="15" y="914"/>
                  <a:pt x="14" y="913"/>
                </a:cubicBezTo>
                <a:cubicBezTo>
                  <a:pt x="13" y="913"/>
                  <a:pt x="12" y="913"/>
                  <a:pt x="11" y="913"/>
                </a:cubicBezTo>
                <a:cubicBezTo>
                  <a:pt x="9" y="913"/>
                  <a:pt x="7" y="913"/>
                  <a:pt x="5" y="914"/>
                </a:cubicBezTo>
                <a:cubicBezTo>
                  <a:pt x="3" y="915"/>
                  <a:pt x="2" y="916"/>
                  <a:pt x="2" y="916"/>
                </a:cubicBezTo>
                <a:cubicBezTo>
                  <a:pt x="1" y="916"/>
                  <a:pt x="1" y="916"/>
                  <a:pt x="1" y="916"/>
                </a:cubicBezTo>
                <a:cubicBezTo>
                  <a:pt x="1" y="917"/>
                  <a:pt x="1" y="917"/>
                  <a:pt x="1" y="917"/>
                </a:cubicBezTo>
                <a:cubicBezTo>
                  <a:pt x="0" y="926"/>
                  <a:pt x="0" y="926"/>
                  <a:pt x="0" y="926"/>
                </a:cubicBezTo>
                <a:cubicBezTo>
                  <a:pt x="0" y="927"/>
                  <a:pt x="0" y="927"/>
                  <a:pt x="0" y="927"/>
                </a:cubicBezTo>
                <a:cubicBezTo>
                  <a:pt x="0" y="927"/>
                  <a:pt x="0" y="927"/>
                  <a:pt x="0" y="927"/>
                </a:cubicBezTo>
                <a:cubicBezTo>
                  <a:pt x="0" y="927"/>
                  <a:pt x="0" y="927"/>
                  <a:pt x="0" y="927"/>
                </a:cubicBezTo>
                <a:cubicBezTo>
                  <a:pt x="1" y="928"/>
                  <a:pt x="4" y="933"/>
                  <a:pt x="4" y="939"/>
                </a:cubicBezTo>
                <a:cubicBezTo>
                  <a:pt x="4" y="940"/>
                  <a:pt x="3" y="942"/>
                  <a:pt x="2" y="943"/>
                </a:cubicBezTo>
                <a:cubicBezTo>
                  <a:pt x="2" y="944"/>
                  <a:pt x="1" y="945"/>
                  <a:pt x="1" y="945"/>
                </a:cubicBezTo>
                <a:cubicBezTo>
                  <a:pt x="1" y="946"/>
                  <a:pt x="1" y="946"/>
                  <a:pt x="1" y="946"/>
                </a:cubicBezTo>
                <a:cubicBezTo>
                  <a:pt x="0" y="946"/>
                  <a:pt x="0" y="946"/>
                  <a:pt x="0" y="946"/>
                </a:cubicBezTo>
                <a:cubicBezTo>
                  <a:pt x="0" y="946"/>
                  <a:pt x="0" y="946"/>
                  <a:pt x="0" y="946"/>
                </a:cubicBezTo>
                <a:cubicBezTo>
                  <a:pt x="0" y="947"/>
                  <a:pt x="0" y="947"/>
                  <a:pt x="0" y="947"/>
                </a:cubicBezTo>
                <a:cubicBezTo>
                  <a:pt x="0" y="947"/>
                  <a:pt x="2" y="952"/>
                  <a:pt x="3" y="957"/>
                </a:cubicBezTo>
                <a:cubicBezTo>
                  <a:pt x="4" y="960"/>
                  <a:pt x="5" y="963"/>
                  <a:pt x="6" y="965"/>
                </a:cubicBezTo>
                <a:cubicBezTo>
                  <a:pt x="6" y="967"/>
                  <a:pt x="7" y="969"/>
                  <a:pt x="7" y="970"/>
                </a:cubicBezTo>
                <a:cubicBezTo>
                  <a:pt x="7" y="970"/>
                  <a:pt x="7" y="971"/>
                  <a:pt x="6" y="971"/>
                </a:cubicBezTo>
                <a:cubicBezTo>
                  <a:pt x="6" y="972"/>
                  <a:pt x="5" y="972"/>
                  <a:pt x="4" y="972"/>
                </a:cubicBezTo>
                <a:cubicBezTo>
                  <a:pt x="4" y="972"/>
                  <a:pt x="3" y="972"/>
                  <a:pt x="3" y="972"/>
                </a:cubicBezTo>
                <a:cubicBezTo>
                  <a:pt x="3" y="972"/>
                  <a:pt x="3" y="972"/>
                  <a:pt x="3" y="972"/>
                </a:cubicBezTo>
                <a:cubicBezTo>
                  <a:pt x="3" y="972"/>
                  <a:pt x="3" y="972"/>
                  <a:pt x="3" y="972"/>
                </a:cubicBezTo>
                <a:cubicBezTo>
                  <a:pt x="1" y="972"/>
                  <a:pt x="1" y="972"/>
                  <a:pt x="1" y="972"/>
                </a:cubicBezTo>
                <a:cubicBezTo>
                  <a:pt x="1" y="974"/>
                  <a:pt x="1" y="974"/>
                  <a:pt x="1" y="974"/>
                </a:cubicBezTo>
                <a:cubicBezTo>
                  <a:pt x="3" y="980"/>
                  <a:pt x="3" y="980"/>
                  <a:pt x="3" y="980"/>
                </a:cubicBezTo>
                <a:cubicBezTo>
                  <a:pt x="3" y="982"/>
                  <a:pt x="3" y="982"/>
                  <a:pt x="3" y="982"/>
                </a:cubicBezTo>
                <a:cubicBezTo>
                  <a:pt x="5" y="980"/>
                  <a:pt x="5" y="980"/>
                  <a:pt x="5" y="980"/>
                </a:cubicBezTo>
                <a:cubicBezTo>
                  <a:pt x="5" y="980"/>
                  <a:pt x="5" y="980"/>
                  <a:pt x="5" y="980"/>
                </a:cubicBezTo>
                <a:cubicBezTo>
                  <a:pt x="6" y="980"/>
                  <a:pt x="8" y="978"/>
                  <a:pt x="10" y="978"/>
                </a:cubicBezTo>
                <a:cubicBezTo>
                  <a:pt x="11" y="978"/>
                  <a:pt x="12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4" y="978"/>
                  <a:pt x="14" y="978"/>
                  <a:pt x="14" y="978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80"/>
                  <a:pt x="13" y="980"/>
                </a:cubicBezTo>
                <a:cubicBezTo>
                  <a:pt x="13" y="981"/>
                  <a:pt x="12" y="983"/>
                  <a:pt x="12" y="984"/>
                </a:cubicBezTo>
                <a:cubicBezTo>
                  <a:pt x="12" y="984"/>
                  <a:pt x="12" y="984"/>
                  <a:pt x="12" y="984"/>
                </a:cubicBezTo>
                <a:cubicBezTo>
                  <a:pt x="12" y="986"/>
                  <a:pt x="12" y="986"/>
                  <a:pt x="12" y="986"/>
                </a:cubicBezTo>
                <a:cubicBezTo>
                  <a:pt x="14" y="986"/>
                  <a:pt x="14" y="986"/>
                  <a:pt x="14" y="986"/>
                </a:cubicBezTo>
                <a:cubicBezTo>
                  <a:pt x="16" y="986"/>
                  <a:pt x="16" y="986"/>
                  <a:pt x="16" y="986"/>
                </a:cubicBezTo>
                <a:cubicBezTo>
                  <a:pt x="17" y="986"/>
                  <a:pt x="17" y="986"/>
                  <a:pt x="17" y="986"/>
                </a:cubicBezTo>
                <a:cubicBezTo>
                  <a:pt x="18" y="984"/>
                  <a:pt x="18" y="984"/>
                  <a:pt x="18" y="984"/>
                </a:cubicBezTo>
                <a:cubicBezTo>
                  <a:pt x="20" y="978"/>
                  <a:pt x="21" y="975"/>
                  <a:pt x="21" y="973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1" y="971"/>
                  <a:pt x="21" y="971"/>
                  <a:pt x="21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1" y="971"/>
                  <a:pt x="21" y="971"/>
                  <a:pt x="21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19" y="972"/>
                  <a:pt x="19" y="972"/>
                  <a:pt x="19" y="972"/>
                </a:cubicBezTo>
                <a:cubicBezTo>
                  <a:pt x="23" y="976"/>
                  <a:pt x="23" y="976"/>
                  <a:pt x="23" y="976"/>
                </a:cubicBezTo>
                <a:cubicBezTo>
                  <a:pt x="24" y="975"/>
                  <a:pt x="24" y="975"/>
                  <a:pt x="24" y="975"/>
                </a:cubicBezTo>
                <a:cubicBezTo>
                  <a:pt x="23" y="974"/>
                  <a:pt x="23" y="974"/>
                  <a:pt x="23" y="974"/>
                </a:cubicBezTo>
                <a:cubicBezTo>
                  <a:pt x="23" y="975"/>
                  <a:pt x="22" y="975"/>
                  <a:pt x="22" y="976"/>
                </a:cubicBezTo>
                <a:cubicBezTo>
                  <a:pt x="21" y="978"/>
                  <a:pt x="20" y="979"/>
                  <a:pt x="19" y="981"/>
                </a:cubicBezTo>
                <a:cubicBezTo>
                  <a:pt x="19" y="981"/>
                  <a:pt x="19" y="981"/>
                  <a:pt x="19" y="981"/>
                </a:cubicBezTo>
                <a:cubicBezTo>
                  <a:pt x="19" y="981"/>
                  <a:pt x="19" y="981"/>
                  <a:pt x="19" y="981"/>
                </a:cubicBezTo>
                <a:cubicBezTo>
                  <a:pt x="18" y="981"/>
                  <a:pt x="18" y="982"/>
                  <a:pt x="17" y="983"/>
                </a:cubicBezTo>
                <a:cubicBezTo>
                  <a:pt x="15" y="985"/>
                  <a:pt x="15" y="987"/>
                  <a:pt x="14" y="987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5" y="989"/>
                  <a:pt x="15" y="989"/>
                  <a:pt x="15" y="989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5" y="989"/>
                  <a:pt x="15" y="989"/>
                  <a:pt x="15" y="989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3" y="988"/>
                  <a:pt x="13" y="988"/>
                  <a:pt x="13" y="988"/>
                </a:cubicBezTo>
                <a:cubicBezTo>
                  <a:pt x="13" y="989"/>
                  <a:pt x="13" y="989"/>
                  <a:pt x="13" y="989"/>
                </a:cubicBezTo>
                <a:cubicBezTo>
                  <a:pt x="13" y="991"/>
                  <a:pt x="13" y="991"/>
                  <a:pt x="13" y="991"/>
                </a:cubicBezTo>
                <a:cubicBezTo>
                  <a:pt x="13" y="994"/>
                  <a:pt x="13" y="994"/>
                  <a:pt x="13" y="994"/>
                </a:cubicBezTo>
                <a:cubicBezTo>
                  <a:pt x="16" y="993"/>
                  <a:pt x="16" y="993"/>
                  <a:pt x="16" y="993"/>
                </a:cubicBezTo>
                <a:cubicBezTo>
                  <a:pt x="19" y="991"/>
                  <a:pt x="23" y="989"/>
                  <a:pt x="25" y="988"/>
                </a:cubicBezTo>
                <a:cubicBezTo>
                  <a:pt x="27" y="987"/>
                  <a:pt x="28" y="986"/>
                  <a:pt x="30" y="985"/>
                </a:cubicBezTo>
                <a:cubicBezTo>
                  <a:pt x="36" y="982"/>
                  <a:pt x="36" y="982"/>
                  <a:pt x="36" y="982"/>
                </a:cubicBezTo>
                <a:cubicBezTo>
                  <a:pt x="35" y="981"/>
                  <a:pt x="35" y="981"/>
                  <a:pt x="35" y="981"/>
                </a:cubicBezTo>
                <a:cubicBezTo>
                  <a:pt x="34" y="980"/>
                  <a:pt x="34" y="980"/>
                  <a:pt x="34" y="980"/>
                </a:cubicBezTo>
                <a:cubicBezTo>
                  <a:pt x="30" y="987"/>
                  <a:pt x="30" y="987"/>
                  <a:pt x="30" y="987"/>
                </a:cubicBezTo>
                <a:cubicBezTo>
                  <a:pt x="29" y="987"/>
                  <a:pt x="29" y="987"/>
                  <a:pt x="29" y="987"/>
                </a:cubicBezTo>
                <a:cubicBezTo>
                  <a:pt x="30" y="988"/>
                  <a:pt x="30" y="988"/>
                  <a:pt x="30" y="988"/>
                </a:cubicBezTo>
                <a:cubicBezTo>
                  <a:pt x="34" y="994"/>
                  <a:pt x="34" y="994"/>
                  <a:pt x="34" y="994"/>
                </a:cubicBezTo>
                <a:cubicBezTo>
                  <a:pt x="35" y="993"/>
                  <a:pt x="35" y="993"/>
                  <a:pt x="35" y="993"/>
                </a:cubicBezTo>
                <a:cubicBezTo>
                  <a:pt x="34" y="992"/>
                  <a:pt x="34" y="992"/>
                  <a:pt x="34" y="992"/>
                </a:cubicBezTo>
                <a:cubicBezTo>
                  <a:pt x="28" y="1015"/>
                  <a:pt x="28" y="1015"/>
                  <a:pt x="28" y="1015"/>
                </a:cubicBezTo>
                <a:cubicBezTo>
                  <a:pt x="30" y="1016"/>
                  <a:pt x="30" y="1016"/>
                  <a:pt x="30" y="1016"/>
                </a:cubicBezTo>
                <a:cubicBezTo>
                  <a:pt x="28" y="1015"/>
                  <a:pt x="28" y="1015"/>
                  <a:pt x="28" y="1015"/>
                </a:cubicBezTo>
                <a:cubicBezTo>
                  <a:pt x="24" y="1025"/>
                  <a:pt x="24" y="1025"/>
                  <a:pt x="24" y="1025"/>
                </a:cubicBezTo>
                <a:cubicBezTo>
                  <a:pt x="24" y="1026"/>
                  <a:pt x="24" y="1026"/>
                  <a:pt x="24" y="1026"/>
                </a:cubicBezTo>
                <a:cubicBezTo>
                  <a:pt x="25" y="1026"/>
                  <a:pt x="25" y="1026"/>
                  <a:pt x="25" y="1026"/>
                </a:cubicBezTo>
                <a:cubicBezTo>
                  <a:pt x="30" y="1032"/>
                  <a:pt x="30" y="1032"/>
                  <a:pt x="30" y="1032"/>
                </a:cubicBezTo>
                <a:cubicBezTo>
                  <a:pt x="31" y="1031"/>
                  <a:pt x="31" y="1031"/>
                  <a:pt x="31" y="1031"/>
                </a:cubicBezTo>
                <a:cubicBezTo>
                  <a:pt x="30" y="1030"/>
                  <a:pt x="30" y="1030"/>
                  <a:pt x="30" y="1030"/>
                </a:cubicBezTo>
                <a:cubicBezTo>
                  <a:pt x="23" y="1036"/>
                  <a:pt x="23" y="1036"/>
                  <a:pt x="23" y="1036"/>
                </a:cubicBezTo>
                <a:cubicBezTo>
                  <a:pt x="21" y="1039"/>
                  <a:pt x="21" y="1039"/>
                  <a:pt x="21" y="1039"/>
                </a:cubicBezTo>
                <a:cubicBezTo>
                  <a:pt x="24" y="1039"/>
                  <a:pt x="24" y="1039"/>
                  <a:pt x="24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2" y="1040"/>
                  <a:pt x="33" y="1043"/>
                  <a:pt x="34" y="1045"/>
                </a:cubicBezTo>
                <a:cubicBezTo>
                  <a:pt x="35" y="1048"/>
                  <a:pt x="35" y="1051"/>
                  <a:pt x="35" y="1052"/>
                </a:cubicBezTo>
                <a:cubicBezTo>
                  <a:pt x="35" y="1055"/>
                  <a:pt x="35" y="1059"/>
                  <a:pt x="36" y="1062"/>
                </a:cubicBezTo>
                <a:cubicBezTo>
                  <a:pt x="36" y="1064"/>
                  <a:pt x="37" y="1065"/>
                  <a:pt x="37" y="1066"/>
                </a:cubicBezTo>
                <a:cubicBezTo>
                  <a:pt x="38" y="1067"/>
                  <a:pt x="38" y="1067"/>
                  <a:pt x="39" y="1068"/>
                </a:cubicBezTo>
                <a:cubicBezTo>
                  <a:pt x="39" y="1068"/>
                  <a:pt x="40" y="1069"/>
                  <a:pt x="41" y="1069"/>
                </a:cubicBezTo>
                <a:cubicBezTo>
                  <a:pt x="41" y="1069"/>
                  <a:pt x="42" y="1068"/>
                  <a:pt x="42" y="1068"/>
                </a:cubicBezTo>
                <a:cubicBezTo>
                  <a:pt x="43" y="1068"/>
                  <a:pt x="43" y="1067"/>
                  <a:pt x="43" y="1067"/>
                </a:cubicBezTo>
                <a:cubicBezTo>
                  <a:pt x="44" y="1065"/>
                  <a:pt x="45" y="1063"/>
                  <a:pt x="45" y="1061"/>
                </a:cubicBezTo>
                <a:cubicBezTo>
                  <a:pt x="46" y="1059"/>
                  <a:pt x="46" y="1058"/>
                  <a:pt x="46" y="1058"/>
                </a:cubicBezTo>
                <a:cubicBezTo>
                  <a:pt x="45" y="1058"/>
                  <a:pt x="45" y="1058"/>
                  <a:pt x="45" y="1058"/>
                </a:cubicBezTo>
                <a:cubicBezTo>
                  <a:pt x="43" y="1058"/>
                  <a:pt x="43" y="1058"/>
                  <a:pt x="43" y="1058"/>
                </a:cubicBezTo>
                <a:cubicBezTo>
                  <a:pt x="43" y="1070"/>
                  <a:pt x="43" y="1070"/>
                  <a:pt x="43" y="1070"/>
                </a:cubicBezTo>
                <a:cubicBezTo>
                  <a:pt x="43" y="1071"/>
                  <a:pt x="43" y="1071"/>
                  <a:pt x="43" y="1071"/>
                </a:cubicBezTo>
                <a:cubicBezTo>
                  <a:pt x="44" y="1071"/>
                  <a:pt x="44" y="1071"/>
                  <a:pt x="44" y="1071"/>
                </a:cubicBezTo>
                <a:cubicBezTo>
                  <a:pt x="45" y="1072"/>
                  <a:pt x="46" y="1072"/>
                  <a:pt x="46" y="1072"/>
                </a:cubicBezTo>
                <a:cubicBezTo>
                  <a:pt x="47" y="1072"/>
                  <a:pt x="47" y="1072"/>
                  <a:pt x="47" y="1072"/>
                </a:cubicBezTo>
                <a:cubicBezTo>
                  <a:pt x="47" y="1071"/>
                  <a:pt x="47" y="1071"/>
                  <a:pt x="47" y="1071"/>
                </a:cubicBezTo>
                <a:cubicBezTo>
                  <a:pt x="46" y="1071"/>
                  <a:pt x="46" y="1071"/>
                  <a:pt x="46" y="1071"/>
                </a:cubicBezTo>
                <a:cubicBezTo>
                  <a:pt x="43" y="1079"/>
                  <a:pt x="43" y="1079"/>
                  <a:pt x="43" y="1079"/>
                </a:cubicBezTo>
                <a:cubicBezTo>
                  <a:pt x="43" y="1080"/>
                  <a:pt x="43" y="1080"/>
                  <a:pt x="43" y="1080"/>
                </a:cubicBezTo>
                <a:cubicBezTo>
                  <a:pt x="44" y="1081"/>
                  <a:pt x="44" y="1081"/>
                  <a:pt x="44" y="1081"/>
                </a:cubicBezTo>
                <a:cubicBezTo>
                  <a:pt x="51" y="1083"/>
                  <a:pt x="51" y="1083"/>
                  <a:pt x="51" y="1083"/>
                </a:cubicBezTo>
                <a:cubicBezTo>
                  <a:pt x="51" y="1082"/>
                  <a:pt x="51" y="1082"/>
                  <a:pt x="51" y="1082"/>
                </a:cubicBezTo>
                <a:cubicBezTo>
                  <a:pt x="50" y="1082"/>
                  <a:pt x="50" y="1082"/>
                  <a:pt x="50" y="1082"/>
                </a:cubicBezTo>
                <a:cubicBezTo>
                  <a:pt x="50" y="1091"/>
                  <a:pt x="50" y="1091"/>
                  <a:pt x="50" y="1091"/>
                </a:cubicBezTo>
                <a:cubicBezTo>
                  <a:pt x="50" y="1092"/>
                  <a:pt x="50" y="1092"/>
                  <a:pt x="50" y="1092"/>
                </a:cubicBezTo>
                <a:cubicBezTo>
                  <a:pt x="50" y="1092"/>
                  <a:pt x="50" y="1092"/>
                  <a:pt x="50" y="1092"/>
                </a:cubicBezTo>
                <a:cubicBezTo>
                  <a:pt x="52" y="1094"/>
                  <a:pt x="52" y="1095"/>
                  <a:pt x="53" y="1095"/>
                </a:cubicBezTo>
                <a:cubicBezTo>
                  <a:pt x="55" y="1097"/>
                  <a:pt x="56" y="1098"/>
                  <a:pt x="57" y="1099"/>
                </a:cubicBezTo>
                <a:cubicBezTo>
                  <a:pt x="57" y="1099"/>
                  <a:pt x="57" y="1099"/>
                  <a:pt x="57" y="1099"/>
                </a:cubicBezTo>
                <a:cubicBezTo>
                  <a:pt x="58" y="1098"/>
                  <a:pt x="58" y="1098"/>
                  <a:pt x="58" y="1098"/>
                </a:cubicBezTo>
                <a:cubicBezTo>
                  <a:pt x="57" y="1098"/>
                  <a:pt x="57" y="1098"/>
                  <a:pt x="57" y="1098"/>
                </a:cubicBezTo>
                <a:cubicBezTo>
                  <a:pt x="57" y="1101"/>
                  <a:pt x="57" y="1102"/>
                  <a:pt x="57" y="1103"/>
                </a:cubicBezTo>
                <a:cubicBezTo>
                  <a:pt x="57" y="1105"/>
                  <a:pt x="57" y="1105"/>
                  <a:pt x="57" y="1105"/>
                </a:cubicBezTo>
                <a:cubicBezTo>
                  <a:pt x="57" y="1105"/>
                  <a:pt x="57" y="1105"/>
                  <a:pt x="57" y="1105"/>
                </a:cubicBezTo>
                <a:cubicBezTo>
                  <a:pt x="57" y="1106"/>
                  <a:pt x="57" y="1106"/>
                  <a:pt x="57" y="1106"/>
                </a:cubicBezTo>
                <a:cubicBezTo>
                  <a:pt x="65" y="1117"/>
                  <a:pt x="65" y="1117"/>
                  <a:pt x="65" y="1117"/>
                </a:cubicBezTo>
                <a:cubicBezTo>
                  <a:pt x="66" y="1118"/>
                  <a:pt x="66" y="1118"/>
                  <a:pt x="66" y="1118"/>
                </a:cubicBezTo>
                <a:cubicBezTo>
                  <a:pt x="67" y="1117"/>
                  <a:pt x="67" y="1117"/>
                  <a:pt x="67" y="1117"/>
                </a:cubicBezTo>
                <a:cubicBezTo>
                  <a:pt x="68" y="1117"/>
                  <a:pt x="68" y="1116"/>
                  <a:pt x="69" y="1116"/>
                </a:cubicBezTo>
                <a:cubicBezTo>
                  <a:pt x="70" y="1116"/>
                  <a:pt x="70" y="1116"/>
                  <a:pt x="70" y="1116"/>
                </a:cubicBezTo>
                <a:cubicBezTo>
                  <a:pt x="69" y="1114"/>
                  <a:pt x="69" y="1114"/>
                  <a:pt x="69" y="1114"/>
                </a:cubicBezTo>
                <a:cubicBezTo>
                  <a:pt x="67" y="1115"/>
                  <a:pt x="67" y="1115"/>
                  <a:pt x="67" y="1115"/>
                </a:cubicBezTo>
                <a:cubicBezTo>
                  <a:pt x="67" y="1115"/>
                  <a:pt x="68" y="1115"/>
                  <a:pt x="68" y="1116"/>
                </a:cubicBezTo>
                <a:cubicBezTo>
                  <a:pt x="68" y="1116"/>
                  <a:pt x="68" y="1116"/>
                  <a:pt x="68" y="1116"/>
                </a:cubicBezTo>
                <a:cubicBezTo>
                  <a:pt x="68" y="1117"/>
                  <a:pt x="69" y="1121"/>
                  <a:pt x="70" y="1125"/>
                </a:cubicBezTo>
                <a:cubicBezTo>
                  <a:pt x="70" y="1127"/>
                  <a:pt x="71" y="1129"/>
                  <a:pt x="72" y="1130"/>
                </a:cubicBezTo>
                <a:cubicBezTo>
                  <a:pt x="73" y="1131"/>
                  <a:pt x="74" y="1133"/>
                  <a:pt x="75" y="1133"/>
                </a:cubicBezTo>
                <a:cubicBezTo>
                  <a:pt x="76" y="1132"/>
                  <a:pt x="76" y="1132"/>
                  <a:pt x="76" y="1132"/>
                </a:cubicBezTo>
                <a:cubicBezTo>
                  <a:pt x="75" y="1133"/>
                  <a:pt x="75" y="1133"/>
                  <a:pt x="75" y="1133"/>
                </a:cubicBezTo>
                <a:cubicBezTo>
                  <a:pt x="77" y="1134"/>
                  <a:pt x="78" y="1134"/>
                  <a:pt x="79" y="1134"/>
                </a:cubicBezTo>
                <a:cubicBezTo>
                  <a:pt x="79" y="1134"/>
                  <a:pt x="80" y="1134"/>
                  <a:pt x="80" y="1134"/>
                </a:cubicBezTo>
                <a:cubicBezTo>
                  <a:pt x="82" y="1134"/>
                  <a:pt x="84" y="1133"/>
                  <a:pt x="84" y="1132"/>
                </a:cubicBezTo>
                <a:cubicBezTo>
                  <a:pt x="85" y="1131"/>
                  <a:pt x="85" y="1130"/>
                  <a:pt x="85" y="1130"/>
                </a:cubicBezTo>
                <a:cubicBezTo>
                  <a:pt x="84" y="1129"/>
                  <a:pt x="84" y="1129"/>
                  <a:pt x="84" y="1129"/>
                </a:cubicBezTo>
                <a:cubicBezTo>
                  <a:pt x="82" y="1130"/>
                  <a:pt x="82" y="1130"/>
                  <a:pt x="82" y="1130"/>
                </a:cubicBezTo>
                <a:cubicBezTo>
                  <a:pt x="82" y="1130"/>
                  <a:pt x="83" y="1130"/>
                  <a:pt x="83" y="1132"/>
                </a:cubicBezTo>
                <a:cubicBezTo>
                  <a:pt x="83" y="1133"/>
                  <a:pt x="84" y="1134"/>
                  <a:pt x="85" y="1136"/>
                </a:cubicBezTo>
                <a:cubicBezTo>
                  <a:pt x="85" y="1139"/>
                  <a:pt x="86" y="1143"/>
                  <a:pt x="86" y="1144"/>
                </a:cubicBezTo>
                <a:cubicBezTo>
                  <a:pt x="86" y="1145"/>
                  <a:pt x="86" y="1145"/>
                  <a:pt x="86" y="1145"/>
                </a:cubicBezTo>
                <a:cubicBezTo>
                  <a:pt x="86" y="1146"/>
                  <a:pt x="85" y="1146"/>
                  <a:pt x="84" y="1146"/>
                </a:cubicBezTo>
                <a:cubicBezTo>
                  <a:pt x="84" y="1147"/>
                  <a:pt x="83" y="1147"/>
                  <a:pt x="82" y="1147"/>
                </a:cubicBezTo>
                <a:cubicBezTo>
                  <a:pt x="81" y="1147"/>
                  <a:pt x="81" y="1147"/>
                  <a:pt x="80" y="1147"/>
                </a:cubicBezTo>
                <a:cubicBezTo>
                  <a:pt x="80" y="1147"/>
                  <a:pt x="80" y="1147"/>
                  <a:pt x="80" y="1147"/>
                </a:cubicBezTo>
                <a:cubicBezTo>
                  <a:pt x="80" y="1147"/>
                  <a:pt x="80" y="1147"/>
                  <a:pt x="80" y="1147"/>
                </a:cubicBezTo>
                <a:cubicBezTo>
                  <a:pt x="80" y="1148"/>
                  <a:pt x="80" y="1148"/>
                  <a:pt x="80" y="1148"/>
                </a:cubicBezTo>
                <a:cubicBezTo>
                  <a:pt x="81" y="1148"/>
                  <a:pt x="81" y="1148"/>
                  <a:pt x="81" y="1148"/>
                </a:cubicBezTo>
                <a:cubicBezTo>
                  <a:pt x="81" y="1148"/>
                  <a:pt x="81" y="1147"/>
                  <a:pt x="80" y="1145"/>
                </a:cubicBezTo>
                <a:cubicBezTo>
                  <a:pt x="79" y="1144"/>
                  <a:pt x="78" y="1143"/>
                  <a:pt x="75" y="1143"/>
                </a:cubicBezTo>
                <a:cubicBezTo>
                  <a:pt x="74" y="1143"/>
                  <a:pt x="73" y="1143"/>
                  <a:pt x="71" y="1144"/>
                </a:cubicBezTo>
                <a:cubicBezTo>
                  <a:pt x="71" y="1144"/>
                  <a:pt x="71" y="1144"/>
                  <a:pt x="71" y="1144"/>
                </a:cubicBezTo>
                <a:cubicBezTo>
                  <a:pt x="71" y="1144"/>
                  <a:pt x="71" y="1144"/>
                  <a:pt x="71" y="1144"/>
                </a:cubicBezTo>
                <a:cubicBezTo>
                  <a:pt x="69" y="1145"/>
                  <a:pt x="69" y="1147"/>
                  <a:pt x="69" y="1148"/>
                </a:cubicBezTo>
                <a:cubicBezTo>
                  <a:pt x="69" y="1150"/>
                  <a:pt x="70" y="1151"/>
                  <a:pt x="71" y="1152"/>
                </a:cubicBezTo>
                <a:cubicBezTo>
                  <a:pt x="72" y="1154"/>
                  <a:pt x="74" y="1155"/>
                  <a:pt x="76" y="1156"/>
                </a:cubicBezTo>
                <a:cubicBezTo>
                  <a:pt x="78" y="1157"/>
                  <a:pt x="79" y="1158"/>
                  <a:pt x="79" y="1158"/>
                </a:cubicBezTo>
                <a:cubicBezTo>
                  <a:pt x="79" y="1158"/>
                  <a:pt x="79" y="1158"/>
                  <a:pt x="79" y="1158"/>
                </a:cubicBezTo>
                <a:cubicBezTo>
                  <a:pt x="79" y="1158"/>
                  <a:pt x="79" y="1158"/>
                  <a:pt x="79" y="1158"/>
                </a:cubicBezTo>
                <a:cubicBezTo>
                  <a:pt x="80" y="1156"/>
                  <a:pt x="80" y="1156"/>
                  <a:pt x="80" y="1156"/>
                </a:cubicBezTo>
                <a:cubicBezTo>
                  <a:pt x="78" y="1157"/>
                  <a:pt x="78" y="1157"/>
                  <a:pt x="78" y="1157"/>
                </a:cubicBezTo>
                <a:cubicBezTo>
                  <a:pt x="79" y="1157"/>
                  <a:pt x="79" y="1157"/>
                  <a:pt x="79" y="1157"/>
                </a:cubicBezTo>
                <a:cubicBezTo>
                  <a:pt x="79" y="1157"/>
                  <a:pt x="79" y="1158"/>
                  <a:pt x="79" y="1159"/>
                </a:cubicBezTo>
                <a:cubicBezTo>
                  <a:pt x="80" y="1160"/>
                  <a:pt x="81" y="1162"/>
                  <a:pt x="81" y="1163"/>
                </a:cubicBezTo>
                <a:cubicBezTo>
                  <a:pt x="81" y="1164"/>
                  <a:pt x="80" y="1164"/>
                  <a:pt x="80" y="1165"/>
                </a:cubicBezTo>
                <a:cubicBezTo>
                  <a:pt x="81" y="1166"/>
                  <a:pt x="81" y="1166"/>
                  <a:pt x="81" y="1166"/>
                </a:cubicBezTo>
                <a:cubicBezTo>
                  <a:pt x="80" y="1164"/>
                  <a:pt x="80" y="1164"/>
                  <a:pt x="80" y="1164"/>
                </a:cubicBezTo>
                <a:cubicBezTo>
                  <a:pt x="79" y="1165"/>
                  <a:pt x="79" y="1165"/>
                  <a:pt x="78" y="1165"/>
                </a:cubicBezTo>
                <a:cubicBezTo>
                  <a:pt x="76" y="1165"/>
                  <a:pt x="75" y="1164"/>
                  <a:pt x="73" y="1163"/>
                </a:cubicBezTo>
                <a:cubicBezTo>
                  <a:pt x="72" y="1162"/>
                  <a:pt x="71" y="1161"/>
                  <a:pt x="71" y="1161"/>
                </a:cubicBezTo>
                <a:cubicBezTo>
                  <a:pt x="70" y="1160"/>
                  <a:pt x="69" y="1159"/>
                  <a:pt x="68" y="1159"/>
                </a:cubicBezTo>
                <a:cubicBezTo>
                  <a:pt x="68" y="1160"/>
                  <a:pt x="68" y="1160"/>
                  <a:pt x="68" y="1160"/>
                </a:cubicBezTo>
                <a:cubicBezTo>
                  <a:pt x="69" y="1159"/>
                  <a:pt x="69" y="1159"/>
                  <a:pt x="69" y="1159"/>
                </a:cubicBezTo>
                <a:cubicBezTo>
                  <a:pt x="67" y="1157"/>
                  <a:pt x="64" y="1157"/>
                  <a:pt x="62" y="1157"/>
                </a:cubicBezTo>
                <a:cubicBezTo>
                  <a:pt x="61" y="1157"/>
                  <a:pt x="59" y="1157"/>
                  <a:pt x="58" y="1158"/>
                </a:cubicBezTo>
                <a:cubicBezTo>
                  <a:pt x="58" y="1158"/>
                  <a:pt x="58" y="1159"/>
                  <a:pt x="58" y="1159"/>
                </a:cubicBezTo>
                <a:cubicBezTo>
                  <a:pt x="58" y="1160"/>
                  <a:pt x="58" y="1160"/>
                  <a:pt x="58" y="1161"/>
                </a:cubicBezTo>
                <a:cubicBezTo>
                  <a:pt x="59" y="1161"/>
                  <a:pt x="59" y="1162"/>
                  <a:pt x="60" y="1162"/>
                </a:cubicBezTo>
                <a:cubicBezTo>
                  <a:pt x="62" y="1163"/>
                  <a:pt x="64" y="1164"/>
                  <a:pt x="64" y="1164"/>
                </a:cubicBezTo>
                <a:cubicBezTo>
                  <a:pt x="65" y="1163"/>
                  <a:pt x="65" y="1163"/>
                  <a:pt x="65" y="1163"/>
                </a:cubicBezTo>
                <a:cubicBezTo>
                  <a:pt x="63" y="1163"/>
                  <a:pt x="63" y="1163"/>
                  <a:pt x="63" y="1163"/>
                </a:cubicBezTo>
                <a:cubicBezTo>
                  <a:pt x="65" y="1170"/>
                  <a:pt x="65" y="1170"/>
                  <a:pt x="65" y="1170"/>
                </a:cubicBezTo>
                <a:cubicBezTo>
                  <a:pt x="65" y="1170"/>
                  <a:pt x="65" y="1170"/>
                  <a:pt x="65" y="1170"/>
                </a:cubicBezTo>
                <a:cubicBezTo>
                  <a:pt x="65" y="1171"/>
                  <a:pt x="65" y="1171"/>
                  <a:pt x="65" y="1171"/>
                </a:cubicBezTo>
                <a:cubicBezTo>
                  <a:pt x="65" y="1171"/>
                  <a:pt x="72" y="1180"/>
                  <a:pt x="77" y="1186"/>
                </a:cubicBezTo>
                <a:cubicBezTo>
                  <a:pt x="78" y="1186"/>
                  <a:pt x="78" y="1187"/>
                  <a:pt x="79" y="1187"/>
                </a:cubicBezTo>
                <a:cubicBezTo>
                  <a:pt x="80" y="1186"/>
                  <a:pt x="80" y="1186"/>
                  <a:pt x="80" y="1186"/>
                </a:cubicBezTo>
                <a:cubicBezTo>
                  <a:pt x="78" y="1187"/>
                  <a:pt x="78" y="1187"/>
                  <a:pt x="78" y="1187"/>
                </a:cubicBezTo>
                <a:cubicBezTo>
                  <a:pt x="80" y="1190"/>
                  <a:pt x="81" y="1193"/>
                  <a:pt x="82" y="1195"/>
                </a:cubicBezTo>
                <a:cubicBezTo>
                  <a:pt x="82" y="1196"/>
                  <a:pt x="82" y="1197"/>
                  <a:pt x="82" y="1197"/>
                </a:cubicBezTo>
                <a:cubicBezTo>
                  <a:pt x="82" y="1198"/>
                  <a:pt x="82" y="1198"/>
                  <a:pt x="82" y="1198"/>
                </a:cubicBezTo>
                <a:cubicBezTo>
                  <a:pt x="82" y="1198"/>
                  <a:pt x="82" y="1198"/>
                  <a:pt x="82" y="1198"/>
                </a:cubicBezTo>
                <a:cubicBezTo>
                  <a:pt x="82" y="1199"/>
                  <a:pt x="82" y="1199"/>
                  <a:pt x="82" y="1199"/>
                </a:cubicBezTo>
                <a:cubicBezTo>
                  <a:pt x="83" y="1200"/>
                  <a:pt x="83" y="1200"/>
                  <a:pt x="83" y="1200"/>
                </a:cubicBezTo>
                <a:cubicBezTo>
                  <a:pt x="89" y="1201"/>
                  <a:pt x="89" y="1201"/>
                  <a:pt x="89" y="1201"/>
                </a:cubicBezTo>
                <a:cubicBezTo>
                  <a:pt x="89" y="1199"/>
                  <a:pt x="89" y="1199"/>
                  <a:pt x="89" y="1199"/>
                </a:cubicBezTo>
                <a:cubicBezTo>
                  <a:pt x="88" y="1199"/>
                  <a:pt x="88" y="1199"/>
                  <a:pt x="88" y="1199"/>
                </a:cubicBezTo>
                <a:cubicBezTo>
                  <a:pt x="86" y="1206"/>
                  <a:pt x="86" y="1206"/>
                  <a:pt x="86" y="1206"/>
                </a:cubicBezTo>
                <a:cubicBezTo>
                  <a:pt x="86" y="1208"/>
                  <a:pt x="86" y="1208"/>
                  <a:pt x="86" y="1208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7"/>
                  <a:pt x="88" y="1207"/>
                  <a:pt x="88" y="1207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7"/>
                  <a:pt x="88" y="1207"/>
                  <a:pt x="88" y="1207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8"/>
                  <a:pt x="88" y="1208"/>
                  <a:pt x="90" y="1209"/>
                </a:cubicBezTo>
                <a:cubicBezTo>
                  <a:pt x="91" y="1209"/>
                  <a:pt x="92" y="1211"/>
                  <a:pt x="93" y="1215"/>
                </a:cubicBezTo>
                <a:cubicBezTo>
                  <a:pt x="93" y="1215"/>
                  <a:pt x="93" y="1215"/>
                  <a:pt x="93" y="1215"/>
                </a:cubicBezTo>
                <a:cubicBezTo>
                  <a:pt x="93" y="1215"/>
                  <a:pt x="93" y="1215"/>
                  <a:pt x="93" y="1215"/>
                </a:cubicBezTo>
                <a:cubicBezTo>
                  <a:pt x="94" y="1216"/>
                  <a:pt x="94" y="1216"/>
                  <a:pt x="94" y="1216"/>
                </a:cubicBezTo>
                <a:cubicBezTo>
                  <a:pt x="94" y="1217"/>
                  <a:pt x="93" y="1217"/>
                  <a:pt x="93" y="1218"/>
                </a:cubicBezTo>
                <a:cubicBezTo>
                  <a:pt x="92" y="1218"/>
                  <a:pt x="91" y="1219"/>
                  <a:pt x="90" y="1219"/>
                </a:cubicBezTo>
                <a:cubicBezTo>
                  <a:pt x="90" y="1219"/>
                  <a:pt x="89" y="1219"/>
                  <a:pt x="88" y="1219"/>
                </a:cubicBezTo>
                <a:cubicBezTo>
                  <a:pt x="88" y="1220"/>
                  <a:pt x="88" y="1220"/>
                  <a:pt x="88" y="1220"/>
                </a:cubicBezTo>
                <a:cubicBezTo>
                  <a:pt x="88" y="1220"/>
                  <a:pt x="88" y="1220"/>
                  <a:pt x="88" y="1220"/>
                </a:cubicBezTo>
                <a:cubicBezTo>
                  <a:pt x="86" y="1220"/>
                  <a:pt x="86" y="1220"/>
                  <a:pt x="86" y="1220"/>
                </a:cubicBezTo>
                <a:cubicBezTo>
                  <a:pt x="86" y="1221"/>
                  <a:pt x="86" y="1221"/>
                  <a:pt x="86" y="1221"/>
                </a:cubicBezTo>
                <a:cubicBezTo>
                  <a:pt x="86" y="1229"/>
                  <a:pt x="86" y="1229"/>
                  <a:pt x="86" y="1229"/>
                </a:cubicBezTo>
                <a:cubicBezTo>
                  <a:pt x="86" y="1230"/>
                  <a:pt x="86" y="1230"/>
                  <a:pt x="86" y="1230"/>
                </a:cubicBezTo>
                <a:cubicBezTo>
                  <a:pt x="87" y="1230"/>
                  <a:pt x="87" y="1230"/>
                  <a:pt x="87" y="1230"/>
                </a:cubicBezTo>
                <a:cubicBezTo>
                  <a:pt x="87" y="1230"/>
                  <a:pt x="87" y="1230"/>
                  <a:pt x="87" y="1230"/>
                </a:cubicBezTo>
                <a:cubicBezTo>
                  <a:pt x="87" y="1231"/>
                  <a:pt x="89" y="1233"/>
                  <a:pt x="89" y="1236"/>
                </a:cubicBezTo>
                <a:cubicBezTo>
                  <a:pt x="89" y="1236"/>
                  <a:pt x="89" y="1236"/>
                  <a:pt x="89" y="1237"/>
                </a:cubicBezTo>
                <a:cubicBezTo>
                  <a:pt x="91" y="1237"/>
                  <a:pt x="91" y="1237"/>
                  <a:pt x="91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8" y="1236"/>
                  <a:pt x="87" y="1236"/>
                </a:cubicBezTo>
                <a:cubicBezTo>
                  <a:pt x="87" y="1235"/>
                  <a:pt x="87" y="1235"/>
                  <a:pt x="87" y="1235"/>
                </a:cubicBezTo>
                <a:cubicBezTo>
                  <a:pt x="86" y="1235"/>
                  <a:pt x="86" y="1235"/>
                  <a:pt x="86" y="1235"/>
                </a:cubicBezTo>
                <a:cubicBezTo>
                  <a:pt x="86" y="1235"/>
                  <a:pt x="86" y="1235"/>
                  <a:pt x="86" y="1235"/>
                </a:cubicBezTo>
                <a:cubicBezTo>
                  <a:pt x="84" y="1233"/>
                  <a:pt x="84" y="1233"/>
                  <a:pt x="84" y="1233"/>
                </a:cubicBezTo>
                <a:cubicBezTo>
                  <a:pt x="84" y="1236"/>
                  <a:pt x="84" y="1236"/>
                  <a:pt x="84" y="1236"/>
                </a:cubicBezTo>
                <a:cubicBezTo>
                  <a:pt x="82" y="1241"/>
                  <a:pt x="82" y="1241"/>
                  <a:pt x="82" y="1241"/>
                </a:cubicBezTo>
                <a:cubicBezTo>
                  <a:pt x="82" y="1243"/>
                  <a:pt x="82" y="1243"/>
                  <a:pt x="82" y="1243"/>
                </a:cubicBezTo>
                <a:cubicBezTo>
                  <a:pt x="84" y="1243"/>
                  <a:pt x="84" y="1243"/>
                  <a:pt x="84" y="1243"/>
                </a:cubicBezTo>
                <a:cubicBezTo>
                  <a:pt x="90" y="1241"/>
                  <a:pt x="90" y="1241"/>
                  <a:pt x="90" y="1241"/>
                </a:cubicBezTo>
                <a:cubicBezTo>
                  <a:pt x="89" y="1240"/>
                  <a:pt x="89" y="1240"/>
                  <a:pt x="89" y="1240"/>
                </a:cubicBezTo>
                <a:cubicBezTo>
                  <a:pt x="89" y="1241"/>
                  <a:pt x="89" y="1241"/>
                  <a:pt x="89" y="1241"/>
                </a:cubicBezTo>
                <a:cubicBezTo>
                  <a:pt x="89" y="1241"/>
                  <a:pt x="92" y="1242"/>
                  <a:pt x="95" y="1243"/>
                </a:cubicBezTo>
                <a:cubicBezTo>
                  <a:pt x="98" y="1243"/>
                  <a:pt x="101" y="1244"/>
                  <a:pt x="104" y="1245"/>
                </a:cubicBezTo>
                <a:cubicBezTo>
                  <a:pt x="107" y="1245"/>
                  <a:pt x="110" y="1246"/>
                  <a:pt x="112" y="1246"/>
                </a:cubicBezTo>
                <a:cubicBezTo>
                  <a:pt x="113" y="1246"/>
                  <a:pt x="115" y="1245"/>
                  <a:pt x="116" y="1245"/>
                </a:cubicBezTo>
                <a:cubicBezTo>
                  <a:pt x="121" y="1243"/>
                  <a:pt x="127" y="1239"/>
                  <a:pt x="133" y="1237"/>
                </a:cubicBezTo>
                <a:cubicBezTo>
                  <a:pt x="134" y="1237"/>
                  <a:pt x="136" y="1237"/>
                  <a:pt x="137" y="1237"/>
                </a:cubicBezTo>
                <a:cubicBezTo>
                  <a:pt x="139" y="1237"/>
                  <a:pt x="141" y="1237"/>
                  <a:pt x="142" y="1238"/>
                </a:cubicBezTo>
                <a:cubicBezTo>
                  <a:pt x="142" y="1239"/>
                  <a:pt x="143" y="1239"/>
                  <a:pt x="143" y="1239"/>
                </a:cubicBezTo>
                <a:cubicBezTo>
                  <a:pt x="143" y="1239"/>
                  <a:pt x="143" y="1239"/>
                  <a:pt x="143" y="1239"/>
                </a:cubicBezTo>
                <a:cubicBezTo>
                  <a:pt x="143" y="1240"/>
                  <a:pt x="143" y="1240"/>
                  <a:pt x="143" y="1240"/>
                </a:cubicBezTo>
                <a:cubicBezTo>
                  <a:pt x="143" y="1240"/>
                  <a:pt x="143" y="1240"/>
                  <a:pt x="143" y="1240"/>
                </a:cubicBezTo>
                <a:cubicBezTo>
                  <a:pt x="144" y="1240"/>
                  <a:pt x="144" y="1240"/>
                  <a:pt x="144" y="1240"/>
                </a:cubicBezTo>
                <a:cubicBezTo>
                  <a:pt x="145" y="1240"/>
                  <a:pt x="145" y="1240"/>
                  <a:pt x="145" y="1240"/>
                </a:cubicBezTo>
                <a:cubicBezTo>
                  <a:pt x="153" y="1239"/>
                  <a:pt x="153" y="1239"/>
                  <a:pt x="153" y="1239"/>
                </a:cubicBezTo>
                <a:cubicBezTo>
                  <a:pt x="154" y="1239"/>
                  <a:pt x="154" y="1239"/>
                  <a:pt x="154" y="1239"/>
                </a:cubicBezTo>
                <a:cubicBezTo>
                  <a:pt x="154" y="1238"/>
                  <a:pt x="154" y="1238"/>
                  <a:pt x="154" y="1238"/>
                </a:cubicBezTo>
                <a:cubicBezTo>
                  <a:pt x="154" y="1238"/>
                  <a:pt x="156" y="1235"/>
                  <a:pt x="158" y="1231"/>
                </a:cubicBezTo>
                <a:cubicBezTo>
                  <a:pt x="159" y="1227"/>
                  <a:pt x="161" y="1222"/>
                  <a:pt x="162" y="1219"/>
                </a:cubicBezTo>
                <a:cubicBezTo>
                  <a:pt x="161" y="1218"/>
                  <a:pt x="161" y="1218"/>
                  <a:pt x="161" y="1218"/>
                </a:cubicBezTo>
                <a:cubicBezTo>
                  <a:pt x="162" y="1219"/>
                  <a:pt x="162" y="1219"/>
                  <a:pt x="162" y="1219"/>
                </a:cubicBezTo>
                <a:cubicBezTo>
                  <a:pt x="162" y="1218"/>
                  <a:pt x="162" y="1218"/>
                  <a:pt x="162" y="1217"/>
                </a:cubicBezTo>
                <a:cubicBezTo>
                  <a:pt x="162" y="1216"/>
                  <a:pt x="161" y="1214"/>
                  <a:pt x="160" y="1213"/>
                </a:cubicBezTo>
                <a:cubicBezTo>
                  <a:pt x="159" y="1212"/>
                  <a:pt x="157" y="1211"/>
                  <a:pt x="155" y="1209"/>
                </a:cubicBezTo>
                <a:cubicBezTo>
                  <a:pt x="154" y="1207"/>
                  <a:pt x="153" y="1206"/>
                  <a:pt x="153" y="1204"/>
                </a:cubicBezTo>
                <a:cubicBezTo>
                  <a:pt x="153" y="1203"/>
                  <a:pt x="153" y="1201"/>
                  <a:pt x="154" y="1199"/>
                </a:cubicBezTo>
                <a:cubicBezTo>
                  <a:pt x="156" y="1195"/>
                  <a:pt x="158" y="1192"/>
                  <a:pt x="160" y="1188"/>
                </a:cubicBezTo>
                <a:cubicBezTo>
                  <a:pt x="161" y="1187"/>
                  <a:pt x="162" y="1185"/>
                  <a:pt x="163" y="1184"/>
                </a:cubicBezTo>
                <a:cubicBezTo>
                  <a:pt x="163" y="1183"/>
                  <a:pt x="164" y="1182"/>
                  <a:pt x="165" y="1182"/>
                </a:cubicBezTo>
                <a:cubicBezTo>
                  <a:pt x="163" y="1181"/>
                  <a:pt x="163" y="1181"/>
                  <a:pt x="163" y="1181"/>
                </a:cubicBezTo>
                <a:cubicBezTo>
                  <a:pt x="164" y="1182"/>
                  <a:pt x="164" y="1182"/>
                  <a:pt x="164" y="1182"/>
                </a:cubicBezTo>
                <a:cubicBezTo>
                  <a:pt x="164" y="1182"/>
                  <a:pt x="165" y="1182"/>
                  <a:pt x="165" y="1182"/>
                </a:cubicBezTo>
                <a:cubicBezTo>
                  <a:pt x="166" y="1182"/>
                  <a:pt x="169" y="1183"/>
                  <a:pt x="171" y="1183"/>
                </a:cubicBezTo>
                <a:cubicBezTo>
                  <a:pt x="173" y="1184"/>
                  <a:pt x="175" y="1185"/>
                  <a:pt x="177" y="1185"/>
                </a:cubicBezTo>
                <a:cubicBezTo>
                  <a:pt x="178" y="1185"/>
                  <a:pt x="178" y="1185"/>
                  <a:pt x="179" y="1185"/>
                </a:cubicBezTo>
                <a:cubicBezTo>
                  <a:pt x="179" y="1184"/>
                  <a:pt x="179" y="1184"/>
                  <a:pt x="179" y="1184"/>
                </a:cubicBezTo>
                <a:cubicBezTo>
                  <a:pt x="179" y="1184"/>
                  <a:pt x="179" y="1184"/>
                  <a:pt x="179" y="1184"/>
                </a:cubicBezTo>
                <a:cubicBezTo>
                  <a:pt x="180" y="1183"/>
                  <a:pt x="181" y="1182"/>
                  <a:pt x="181" y="1181"/>
                </a:cubicBezTo>
                <a:cubicBezTo>
                  <a:pt x="181" y="1178"/>
                  <a:pt x="180" y="1176"/>
                  <a:pt x="179" y="1173"/>
                </a:cubicBezTo>
                <a:cubicBezTo>
                  <a:pt x="178" y="1171"/>
                  <a:pt x="177" y="1169"/>
                  <a:pt x="177" y="1169"/>
                </a:cubicBezTo>
                <a:cubicBezTo>
                  <a:pt x="176" y="1170"/>
                  <a:pt x="176" y="1170"/>
                  <a:pt x="176" y="1170"/>
                </a:cubicBezTo>
                <a:cubicBezTo>
                  <a:pt x="176" y="1171"/>
                  <a:pt x="176" y="1171"/>
                  <a:pt x="176" y="1171"/>
                </a:cubicBezTo>
                <a:cubicBezTo>
                  <a:pt x="200" y="1169"/>
                  <a:pt x="200" y="1169"/>
                  <a:pt x="200" y="1169"/>
                </a:cubicBezTo>
                <a:cubicBezTo>
                  <a:pt x="200" y="1167"/>
                  <a:pt x="200" y="1167"/>
                  <a:pt x="200" y="1167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10" y="1171"/>
                  <a:pt x="210" y="1171"/>
                  <a:pt x="210" y="1171"/>
                </a:cubicBezTo>
                <a:cubicBezTo>
                  <a:pt x="211" y="1171"/>
                  <a:pt x="211" y="1171"/>
                  <a:pt x="211" y="1171"/>
                </a:cubicBezTo>
                <a:cubicBezTo>
                  <a:pt x="212" y="1171"/>
                  <a:pt x="212" y="1171"/>
                  <a:pt x="212" y="1171"/>
                </a:cubicBezTo>
                <a:cubicBezTo>
                  <a:pt x="220" y="1164"/>
                  <a:pt x="220" y="1164"/>
                  <a:pt x="220" y="1164"/>
                </a:cubicBezTo>
                <a:cubicBezTo>
                  <a:pt x="219" y="1163"/>
                  <a:pt x="219" y="1163"/>
                  <a:pt x="219" y="1163"/>
                </a:cubicBezTo>
                <a:cubicBezTo>
                  <a:pt x="218" y="1164"/>
                  <a:pt x="218" y="1164"/>
                  <a:pt x="218" y="1164"/>
                </a:cubicBezTo>
                <a:cubicBezTo>
                  <a:pt x="233" y="1175"/>
                  <a:pt x="233" y="1175"/>
                  <a:pt x="233" y="1175"/>
                </a:cubicBezTo>
                <a:cubicBezTo>
                  <a:pt x="234" y="1176"/>
                  <a:pt x="234" y="1176"/>
                  <a:pt x="234" y="1176"/>
                </a:cubicBezTo>
                <a:cubicBezTo>
                  <a:pt x="235" y="1174"/>
                  <a:pt x="235" y="1174"/>
                  <a:pt x="235" y="1174"/>
                </a:cubicBezTo>
                <a:cubicBezTo>
                  <a:pt x="235" y="1174"/>
                  <a:pt x="235" y="1174"/>
                  <a:pt x="236" y="1173"/>
                </a:cubicBezTo>
                <a:cubicBezTo>
                  <a:pt x="237" y="1171"/>
                  <a:pt x="238" y="1168"/>
                  <a:pt x="239" y="1166"/>
                </a:cubicBezTo>
                <a:cubicBezTo>
                  <a:pt x="240" y="1165"/>
                  <a:pt x="241" y="1164"/>
                  <a:pt x="241" y="1163"/>
                </a:cubicBezTo>
                <a:cubicBezTo>
                  <a:pt x="242" y="1162"/>
                  <a:pt x="242" y="1162"/>
                  <a:pt x="242" y="1162"/>
                </a:cubicBezTo>
                <a:cubicBezTo>
                  <a:pt x="243" y="1161"/>
                  <a:pt x="243" y="1161"/>
                  <a:pt x="243" y="1161"/>
                </a:cubicBezTo>
                <a:cubicBezTo>
                  <a:pt x="243" y="1161"/>
                  <a:pt x="243" y="1161"/>
                  <a:pt x="243" y="1161"/>
                </a:cubicBezTo>
                <a:cubicBezTo>
                  <a:pt x="243" y="1160"/>
                  <a:pt x="244" y="1160"/>
                  <a:pt x="244" y="1159"/>
                </a:cubicBezTo>
                <a:cubicBezTo>
                  <a:pt x="245" y="1153"/>
                  <a:pt x="247" y="1138"/>
                  <a:pt x="247" y="1138"/>
                </a:cubicBezTo>
                <a:cubicBezTo>
                  <a:pt x="246" y="1137"/>
                  <a:pt x="246" y="1137"/>
                  <a:pt x="246" y="1137"/>
                </a:cubicBezTo>
                <a:cubicBezTo>
                  <a:pt x="247" y="1138"/>
                  <a:pt x="247" y="1138"/>
                  <a:pt x="247" y="1138"/>
                </a:cubicBezTo>
                <a:cubicBezTo>
                  <a:pt x="251" y="1124"/>
                  <a:pt x="251" y="1124"/>
                  <a:pt x="251" y="1124"/>
                </a:cubicBezTo>
                <a:cubicBezTo>
                  <a:pt x="250" y="1124"/>
                  <a:pt x="250" y="1124"/>
                  <a:pt x="250" y="1124"/>
                </a:cubicBezTo>
                <a:cubicBezTo>
                  <a:pt x="251" y="1125"/>
                  <a:pt x="251" y="1125"/>
                  <a:pt x="251" y="1125"/>
                </a:cubicBezTo>
                <a:cubicBezTo>
                  <a:pt x="256" y="1121"/>
                  <a:pt x="256" y="1121"/>
                  <a:pt x="256" y="1121"/>
                </a:cubicBezTo>
                <a:cubicBezTo>
                  <a:pt x="257" y="1121"/>
                  <a:pt x="257" y="1121"/>
                  <a:pt x="257" y="1121"/>
                </a:cubicBezTo>
                <a:cubicBezTo>
                  <a:pt x="257" y="1120"/>
                  <a:pt x="257" y="1120"/>
                  <a:pt x="257" y="1120"/>
                </a:cubicBezTo>
                <a:cubicBezTo>
                  <a:pt x="259" y="1109"/>
                  <a:pt x="261" y="1104"/>
                  <a:pt x="261" y="1101"/>
                </a:cubicBezTo>
                <a:cubicBezTo>
                  <a:pt x="262" y="1098"/>
                  <a:pt x="262" y="1098"/>
                  <a:pt x="262" y="1098"/>
                </a:cubicBezTo>
                <a:cubicBezTo>
                  <a:pt x="262" y="1098"/>
                  <a:pt x="262" y="1098"/>
                  <a:pt x="262" y="1098"/>
                </a:cubicBezTo>
                <a:cubicBezTo>
                  <a:pt x="262" y="1098"/>
                  <a:pt x="262" y="1098"/>
                  <a:pt x="262" y="1098"/>
                </a:cubicBezTo>
                <a:cubicBezTo>
                  <a:pt x="259" y="1090"/>
                  <a:pt x="259" y="1090"/>
                  <a:pt x="259" y="1090"/>
                </a:cubicBezTo>
                <a:cubicBezTo>
                  <a:pt x="258" y="1090"/>
                  <a:pt x="258" y="1090"/>
                  <a:pt x="258" y="1090"/>
                </a:cubicBezTo>
                <a:cubicBezTo>
                  <a:pt x="258" y="1091"/>
                  <a:pt x="258" y="1091"/>
                  <a:pt x="258" y="1091"/>
                </a:cubicBezTo>
                <a:cubicBezTo>
                  <a:pt x="259" y="1091"/>
                  <a:pt x="260" y="1091"/>
                  <a:pt x="261" y="1090"/>
                </a:cubicBezTo>
                <a:cubicBezTo>
                  <a:pt x="262" y="1089"/>
                  <a:pt x="264" y="1088"/>
                  <a:pt x="265" y="1085"/>
                </a:cubicBezTo>
                <a:cubicBezTo>
                  <a:pt x="265" y="1085"/>
                  <a:pt x="265" y="1085"/>
                  <a:pt x="265" y="1085"/>
                </a:cubicBezTo>
                <a:cubicBezTo>
                  <a:pt x="265" y="1085"/>
                  <a:pt x="265" y="1085"/>
                  <a:pt x="265" y="1085"/>
                </a:cubicBezTo>
                <a:cubicBezTo>
                  <a:pt x="265" y="1084"/>
                  <a:pt x="265" y="1084"/>
                  <a:pt x="265" y="1083"/>
                </a:cubicBezTo>
                <a:cubicBezTo>
                  <a:pt x="265" y="1080"/>
                  <a:pt x="264" y="1078"/>
                  <a:pt x="262" y="1077"/>
                </a:cubicBezTo>
                <a:cubicBezTo>
                  <a:pt x="261" y="1076"/>
                  <a:pt x="260" y="1075"/>
                  <a:pt x="260" y="1075"/>
                </a:cubicBezTo>
                <a:cubicBezTo>
                  <a:pt x="259" y="1077"/>
                  <a:pt x="259" y="1077"/>
                  <a:pt x="259" y="1077"/>
                </a:cubicBezTo>
                <a:cubicBezTo>
                  <a:pt x="261" y="1077"/>
                  <a:pt x="261" y="1077"/>
                  <a:pt x="261" y="1077"/>
                </a:cubicBezTo>
                <a:cubicBezTo>
                  <a:pt x="262" y="1058"/>
                  <a:pt x="262" y="1058"/>
                  <a:pt x="262" y="1058"/>
                </a:cubicBezTo>
                <a:cubicBezTo>
                  <a:pt x="261" y="1058"/>
                  <a:pt x="261" y="1058"/>
                  <a:pt x="261" y="1058"/>
                </a:cubicBezTo>
                <a:cubicBezTo>
                  <a:pt x="260" y="1059"/>
                  <a:pt x="260" y="1059"/>
                  <a:pt x="260" y="1059"/>
                </a:cubicBezTo>
                <a:cubicBezTo>
                  <a:pt x="260" y="1059"/>
                  <a:pt x="261" y="1059"/>
                  <a:pt x="261" y="1059"/>
                </a:cubicBezTo>
                <a:cubicBezTo>
                  <a:pt x="262" y="1059"/>
                  <a:pt x="264" y="1059"/>
                  <a:pt x="265" y="1058"/>
                </a:cubicBezTo>
                <a:cubicBezTo>
                  <a:pt x="266" y="1056"/>
                  <a:pt x="268" y="1055"/>
                  <a:pt x="269" y="1051"/>
                </a:cubicBezTo>
                <a:cubicBezTo>
                  <a:pt x="267" y="1051"/>
                  <a:pt x="267" y="1051"/>
                  <a:pt x="267" y="1051"/>
                </a:cubicBezTo>
                <a:cubicBezTo>
                  <a:pt x="269" y="1052"/>
                  <a:pt x="269" y="1052"/>
                  <a:pt x="269" y="1052"/>
                </a:cubicBezTo>
                <a:cubicBezTo>
                  <a:pt x="269" y="1050"/>
                  <a:pt x="270" y="1049"/>
                  <a:pt x="270" y="1048"/>
                </a:cubicBezTo>
                <a:cubicBezTo>
                  <a:pt x="270" y="1047"/>
                  <a:pt x="269" y="1046"/>
                  <a:pt x="269" y="1045"/>
                </a:cubicBezTo>
                <a:cubicBezTo>
                  <a:pt x="268" y="1043"/>
                  <a:pt x="267" y="1042"/>
                  <a:pt x="266" y="1041"/>
                </a:cubicBezTo>
                <a:cubicBezTo>
                  <a:pt x="263" y="1038"/>
                  <a:pt x="260" y="1036"/>
                  <a:pt x="260" y="1036"/>
                </a:cubicBezTo>
                <a:cubicBezTo>
                  <a:pt x="259" y="1037"/>
                  <a:pt x="259" y="1037"/>
                  <a:pt x="259" y="1037"/>
                </a:cubicBezTo>
                <a:cubicBezTo>
                  <a:pt x="260" y="1038"/>
                  <a:pt x="260" y="1038"/>
                  <a:pt x="260" y="1038"/>
                </a:cubicBezTo>
                <a:cubicBezTo>
                  <a:pt x="263" y="1036"/>
                  <a:pt x="263" y="1036"/>
                  <a:pt x="263" y="1036"/>
                </a:cubicBezTo>
                <a:cubicBezTo>
                  <a:pt x="263" y="1035"/>
                  <a:pt x="263" y="1035"/>
                  <a:pt x="263" y="1035"/>
                </a:cubicBezTo>
                <a:cubicBezTo>
                  <a:pt x="263" y="1035"/>
                  <a:pt x="263" y="1035"/>
                  <a:pt x="263" y="1035"/>
                </a:cubicBezTo>
                <a:cubicBezTo>
                  <a:pt x="264" y="1027"/>
                  <a:pt x="265" y="1024"/>
                  <a:pt x="265" y="1023"/>
                </a:cubicBezTo>
                <a:cubicBezTo>
                  <a:pt x="265" y="1023"/>
                  <a:pt x="265" y="1023"/>
                  <a:pt x="265" y="1023"/>
                </a:cubicBezTo>
                <a:cubicBezTo>
                  <a:pt x="265" y="1023"/>
                  <a:pt x="265" y="1023"/>
                  <a:pt x="265" y="1023"/>
                </a:cubicBezTo>
                <a:cubicBezTo>
                  <a:pt x="265" y="1023"/>
                  <a:pt x="265" y="1023"/>
                  <a:pt x="265" y="1023"/>
                </a:cubicBezTo>
                <a:cubicBezTo>
                  <a:pt x="265" y="1022"/>
                  <a:pt x="265" y="1022"/>
                  <a:pt x="265" y="1022"/>
                </a:cubicBezTo>
                <a:cubicBezTo>
                  <a:pt x="265" y="1022"/>
                  <a:pt x="265" y="1022"/>
                  <a:pt x="265" y="1022"/>
                </a:cubicBezTo>
                <a:cubicBezTo>
                  <a:pt x="265" y="1022"/>
                  <a:pt x="265" y="1022"/>
                  <a:pt x="265" y="1022"/>
                </a:cubicBezTo>
                <a:cubicBezTo>
                  <a:pt x="263" y="1015"/>
                  <a:pt x="262" y="1013"/>
                  <a:pt x="262" y="1013"/>
                </a:cubicBezTo>
                <a:cubicBezTo>
                  <a:pt x="262" y="1013"/>
                  <a:pt x="262" y="1013"/>
                  <a:pt x="262" y="1013"/>
                </a:cubicBezTo>
                <a:cubicBezTo>
                  <a:pt x="262" y="1013"/>
                  <a:pt x="262" y="1013"/>
                  <a:pt x="262" y="1013"/>
                </a:cubicBezTo>
                <a:cubicBezTo>
                  <a:pt x="262" y="1011"/>
                  <a:pt x="262" y="1011"/>
                  <a:pt x="262" y="1011"/>
                </a:cubicBezTo>
                <a:cubicBezTo>
                  <a:pt x="261" y="1011"/>
                  <a:pt x="261" y="1011"/>
                  <a:pt x="261" y="1011"/>
                </a:cubicBezTo>
                <a:cubicBezTo>
                  <a:pt x="255" y="1011"/>
                  <a:pt x="255" y="1011"/>
                  <a:pt x="255" y="1011"/>
                </a:cubicBezTo>
                <a:cubicBezTo>
                  <a:pt x="255" y="1013"/>
                  <a:pt x="255" y="1013"/>
                  <a:pt x="255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6" y="1013"/>
                  <a:pt x="256" y="1013"/>
                  <a:pt x="256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6" y="1013"/>
                  <a:pt x="256" y="1013"/>
                  <a:pt x="256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7" y="1012"/>
                  <a:pt x="257" y="1011"/>
                  <a:pt x="260" y="1010"/>
                </a:cubicBezTo>
                <a:cubicBezTo>
                  <a:pt x="259" y="1009"/>
                  <a:pt x="259" y="1009"/>
                  <a:pt x="259" y="1009"/>
                </a:cubicBezTo>
                <a:cubicBezTo>
                  <a:pt x="259" y="1010"/>
                  <a:pt x="259" y="1010"/>
                  <a:pt x="259" y="1010"/>
                </a:cubicBezTo>
                <a:cubicBezTo>
                  <a:pt x="261" y="1010"/>
                  <a:pt x="262" y="1011"/>
                  <a:pt x="263" y="1011"/>
                </a:cubicBezTo>
                <a:cubicBezTo>
                  <a:pt x="265" y="1012"/>
                  <a:pt x="266" y="1013"/>
                  <a:pt x="267" y="1013"/>
                </a:cubicBezTo>
                <a:cubicBezTo>
                  <a:pt x="267" y="1013"/>
                  <a:pt x="267" y="1014"/>
                  <a:pt x="267" y="1014"/>
                </a:cubicBezTo>
                <a:cubicBezTo>
                  <a:pt x="268" y="1014"/>
                  <a:pt x="268" y="1014"/>
                  <a:pt x="268" y="1014"/>
                </a:cubicBezTo>
                <a:cubicBezTo>
                  <a:pt x="268" y="1014"/>
                  <a:pt x="268" y="1014"/>
                  <a:pt x="268" y="1014"/>
                </a:cubicBezTo>
                <a:cubicBezTo>
                  <a:pt x="271" y="1017"/>
                  <a:pt x="271" y="1017"/>
                  <a:pt x="271" y="1017"/>
                </a:cubicBezTo>
                <a:cubicBezTo>
                  <a:pt x="270" y="1013"/>
                  <a:pt x="270" y="1013"/>
                  <a:pt x="270" y="1013"/>
                </a:cubicBezTo>
                <a:cubicBezTo>
                  <a:pt x="270" y="1012"/>
                  <a:pt x="270" y="1011"/>
                  <a:pt x="270" y="1011"/>
                </a:cubicBezTo>
                <a:cubicBezTo>
                  <a:pt x="270" y="1011"/>
                  <a:pt x="270" y="1011"/>
                  <a:pt x="270" y="1011"/>
                </a:cubicBezTo>
                <a:cubicBezTo>
                  <a:pt x="270" y="1011"/>
                  <a:pt x="270" y="1011"/>
                  <a:pt x="270" y="1011"/>
                </a:cubicBezTo>
                <a:cubicBezTo>
                  <a:pt x="269" y="1005"/>
                  <a:pt x="269" y="1005"/>
                  <a:pt x="269" y="1005"/>
                </a:cubicBezTo>
                <a:cubicBezTo>
                  <a:pt x="269" y="1004"/>
                  <a:pt x="269" y="1004"/>
                  <a:pt x="269" y="1004"/>
                </a:cubicBezTo>
                <a:cubicBezTo>
                  <a:pt x="268" y="1004"/>
                  <a:pt x="268" y="1004"/>
                  <a:pt x="268" y="1004"/>
                </a:cubicBezTo>
                <a:cubicBezTo>
                  <a:pt x="263" y="1001"/>
                  <a:pt x="263" y="1001"/>
                  <a:pt x="263" y="1001"/>
                </a:cubicBezTo>
                <a:cubicBezTo>
                  <a:pt x="262" y="1002"/>
                  <a:pt x="262" y="1002"/>
                  <a:pt x="262" y="1002"/>
                </a:cubicBezTo>
                <a:cubicBezTo>
                  <a:pt x="262" y="1004"/>
                  <a:pt x="262" y="1004"/>
                  <a:pt x="262" y="1004"/>
                </a:cubicBezTo>
                <a:cubicBezTo>
                  <a:pt x="267" y="1002"/>
                  <a:pt x="267" y="1002"/>
                  <a:pt x="267" y="1002"/>
                </a:cubicBezTo>
                <a:cubicBezTo>
                  <a:pt x="268" y="1002"/>
                  <a:pt x="268" y="1002"/>
                  <a:pt x="268" y="1002"/>
                </a:cubicBezTo>
                <a:cubicBezTo>
                  <a:pt x="268" y="1001"/>
                  <a:pt x="268" y="1001"/>
                  <a:pt x="268" y="1001"/>
                </a:cubicBezTo>
                <a:cubicBezTo>
                  <a:pt x="268" y="1001"/>
                  <a:pt x="268" y="1000"/>
                  <a:pt x="268" y="999"/>
                </a:cubicBezTo>
                <a:cubicBezTo>
                  <a:pt x="268" y="998"/>
                  <a:pt x="268" y="995"/>
                  <a:pt x="268" y="992"/>
                </a:cubicBezTo>
                <a:cubicBezTo>
                  <a:pt x="269" y="990"/>
                  <a:pt x="269" y="987"/>
                  <a:pt x="270" y="985"/>
                </a:cubicBezTo>
                <a:cubicBezTo>
                  <a:pt x="269" y="985"/>
                  <a:pt x="269" y="985"/>
                  <a:pt x="269" y="985"/>
                </a:cubicBezTo>
                <a:cubicBezTo>
                  <a:pt x="270" y="986"/>
                  <a:pt x="270" y="986"/>
                  <a:pt x="270" y="986"/>
                </a:cubicBezTo>
                <a:cubicBezTo>
                  <a:pt x="271" y="985"/>
                  <a:pt x="271" y="983"/>
                  <a:pt x="271" y="982"/>
                </a:cubicBezTo>
                <a:cubicBezTo>
                  <a:pt x="271" y="981"/>
                  <a:pt x="270" y="979"/>
                  <a:pt x="270" y="978"/>
                </a:cubicBezTo>
                <a:cubicBezTo>
                  <a:pt x="269" y="977"/>
                  <a:pt x="268" y="976"/>
                  <a:pt x="267" y="975"/>
                </a:cubicBezTo>
                <a:cubicBezTo>
                  <a:pt x="264" y="973"/>
                  <a:pt x="262" y="972"/>
                  <a:pt x="262" y="971"/>
                </a:cubicBezTo>
                <a:cubicBezTo>
                  <a:pt x="261" y="973"/>
                  <a:pt x="261" y="973"/>
                  <a:pt x="261" y="973"/>
                </a:cubicBezTo>
                <a:cubicBezTo>
                  <a:pt x="262" y="972"/>
                  <a:pt x="262" y="972"/>
                  <a:pt x="262" y="972"/>
                </a:cubicBezTo>
                <a:cubicBezTo>
                  <a:pt x="262" y="972"/>
                  <a:pt x="262" y="972"/>
                  <a:pt x="262" y="972"/>
                </a:cubicBezTo>
                <a:cubicBezTo>
                  <a:pt x="261" y="972"/>
                  <a:pt x="261" y="972"/>
                  <a:pt x="261" y="972"/>
                </a:cubicBezTo>
                <a:cubicBezTo>
                  <a:pt x="261" y="974"/>
                  <a:pt x="261" y="974"/>
                  <a:pt x="261" y="974"/>
                </a:cubicBezTo>
                <a:cubicBezTo>
                  <a:pt x="263" y="973"/>
                  <a:pt x="264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2"/>
                  <a:pt x="265" y="972"/>
                  <a:pt x="265" y="972"/>
                </a:cubicBezTo>
                <a:cubicBezTo>
                  <a:pt x="267" y="972"/>
                  <a:pt x="267" y="972"/>
                  <a:pt x="267" y="972"/>
                </a:cubicBezTo>
                <a:cubicBezTo>
                  <a:pt x="266" y="970"/>
                  <a:pt x="266" y="970"/>
                  <a:pt x="266" y="970"/>
                </a:cubicBezTo>
                <a:cubicBezTo>
                  <a:pt x="264" y="967"/>
                  <a:pt x="263" y="965"/>
                  <a:pt x="263" y="965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3" y="965"/>
                  <a:pt x="263" y="965"/>
                  <a:pt x="263" y="965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2" y="963"/>
                  <a:pt x="262" y="963"/>
                  <a:pt x="262" y="963"/>
                </a:cubicBezTo>
                <a:cubicBezTo>
                  <a:pt x="261" y="964"/>
                  <a:pt x="261" y="964"/>
                  <a:pt x="261" y="964"/>
                </a:cubicBezTo>
                <a:cubicBezTo>
                  <a:pt x="260" y="966"/>
                  <a:pt x="260" y="966"/>
                  <a:pt x="260" y="966"/>
                </a:cubicBezTo>
                <a:cubicBezTo>
                  <a:pt x="260" y="966"/>
                  <a:pt x="261" y="966"/>
                  <a:pt x="263" y="966"/>
                </a:cubicBezTo>
                <a:cubicBezTo>
                  <a:pt x="266" y="966"/>
                  <a:pt x="270" y="965"/>
                  <a:pt x="272" y="961"/>
                </a:cubicBezTo>
                <a:cubicBezTo>
                  <a:pt x="273" y="960"/>
                  <a:pt x="274" y="959"/>
                  <a:pt x="274" y="958"/>
                </a:cubicBezTo>
                <a:cubicBezTo>
                  <a:pt x="274" y="958"/>
                  <a:pt x="274" y="958"/>
                  <a:pt x="274" y="958"/>
                </a:cubicBezTo>
                <a:cubicBezTo>
                  <a:pt x="274" y="958"/>
                  <a:pt x="274" y="958"/>
                  <a:pt x="274" y="958"/>
                </a:cubicBezTo>
                <a:cubicBezTo>
                  <a:pt x="275" y="957"/>
                  <a:pt x="275" y="956"/>
                  <a:pt x="275" y="956"/>
                </a:cubicBezTo>
                <a:cubicBezTo>
                  <a:pt x="275" y="954"/>
                  <a:pt x="274" y="953"/>
                  <a:pt x="273" y="952"/>
                </a:cubicBezTo>
                <a:cubicBezTo>
                  <a:pt x="272" y="950"/>
                  <a:pt x="271" y="950"/>
                  <a:pt x="270" y="949"/>
                </a:cubicBezTo>
                <a:cubicBezTo>
                  <a:pt x="266" y="947"/>
                  <a:pt x="261" y="946"/>
                  <a:pt x="256" y="946"/>
                </a:cubicBezTo>
                <a:cubicBezTo>
                  <a:pt x="252" y="945"/>
                  <a:pt x="249" y="945"/>
                  <a:pt x="249" y="945"/>
                </a:cubicBezTo>
                <a:cubicBezTo>
                  <a:pt x="247" y="945"/>
                  <a:pt x="247" y="945"/>
                  <a:pt x="247" y="945"/>
                </a:cubicBezTo>
                <a:cubicBezTo>
                  <a:pt x="247" y="946"/>
                  <a:pt x="247" y="946"/>
                  <a:pt x="247" y="946"/>
                </a:cubicBezTo>
                <a:cubicBezTo>
                  <a:pt x="246" y="950"/>
                  <a:pt x="246" y="950"/>
                  <a:pt x="246" y="950"/>
                </a:cubicBezTo>
                <a:cubicBezTo>
                  <a:pt x="247" y="951"/>
                  <a:pt x="247" y="951"/>
                  <a:pt x="247" y="951"/>
                </a:cubicBezTo>
                <a:cubicBezTo>
                  <a:pt x="247" y="949"/>
                  <a:pt x="247" y="949"/>
                  <a:pt x="247" y="949"/>
                </a:cubicBezTo>
                <a:cubicBezTo>
                  <a:pt x="239" y="948"/>
                  <a:pt x="239" y="948"/>
                  <a:pt x="239" y="948"/>
                </a:cubicBezTo>
                <a:cubicBezTo>
                  <a:pt x="239" y="949"/>
                  <a:pt x="239" y="949"/>
                  <a:pt x="239" y="949"/>
                </a:cubicBezTo>
                <a:cubicBezTo>
                  <a:pt x="241" y="949"/>
                  <a:pt x="241" y="949"/>
                  <a:pt x="241" y="949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39" y="944"/>
                  <a:pt x="239" y="944"/>
                  <a:pt x="239" y="944"/>
                </a:cubicBezTo>
                <a:cubicBezTo>
                  <a:pt x="239" y="946"/>
                  <a:pt x="239" y="946"/>
                  <a:pt x="239" y="946"/>
                </a:cubicBezTo>
                <a:cubicBezTo>
                  <a:pt x="261" y="946"/>
                  <a:pt x="261" y="946"/>
                  <a:pt x="261" y="946"/>
                </a:cubicBezTo>
                <a:cubicBezTo>
                  <a:pt x="262" y="946"/>
                  <a:pt x="265" y="947"/>
                  <a:pt x="268" y="948"/>
                </a:cubicBezTo>
                <a:cubicBezTo>
                  <a:pt x="269" y="948"/>
                  <a:pt x="270" y="948"/>
                  <a:pt x="271" y="949"/>
                </a:cubicBezTo>
                <a:cubicBezTo>
                  <a:pt x="272" y="949"/>
                  <a:pt x="272" y="949"/>
                  <a:pt x="272" y="949"/>
                </a:cubicBezTo>
                <a:cubicBezTo>
                  <a:pt x="273" y="950"/>
                  <a:pt x="273" y="950"/>
                  <a:pt x="273" y="950"/>
                </a:cubicBezTo>
                <a:cubicBezTo>
                  <a:pt x="274" y="949"/>
                  <a:pt x="274" y="949"/>
                  <a:pt x="274" y="949"/>
                </a:cubicBezTo>
                <a:cubicBezTo>
                  <a:pt x="278" y="942"/>
                  <a:pt x="278" y="942"/>
                  <a:pt x="278" y="942"/>
                </a:cubicBezTo>
                <a:cubicBezTo>
                  <a:pt x="278" y="942"/>
                  <a:pt x="278" y="942"/>
                  <a:pt x="278" y="942"/>
                </a:cubicBezTo>
                <a:cubicBezTo>
                  <a:pt x="278" y="941"/>
                  <a:pt x="278" y="941"/>
                  <a:pt x="278" y="941"/>
                </a:cubicBezTo>
                <a:cubicBezTo>
                  <a:pt x="276" y="932"/>
                  <a:pt x="276" y="932"/>
                  <a:pt x="276" y="932"/>
                </a:cubicBezTo>
                <a:cubicBezTo>
                  <a:pt x="274" y="932"/>
                  <a:pt x="274" y="932"/>
                  <a:pt x="274" y="932"/>
                </a:cubicBezTo>
                <a:cubicBezTo>
                  <a:pt x="273" y="933"/>
                  <a:pt x="273" y="933"/>
                  <a:pt x="273" y="933"/>
                </a:cubicBezTo>
                <a:cubicBezTo>
                  <a:pt x="281" y="939"/>
                  <a:pt x="281" y="939"/>
                  <a:pt x="281" y="939"/>
                </a:cubicBezTo>
                <a:cubicBezTo>
                  <a:pt x="282" y="939"/>
                  <a:pt x="282" y="939"/>
                  <a:pt x="282" y="939"/>
                </a:cubicBezTo>
                <a:cubicBezTo>
                  <a:pt x="283" y="939"/>
                  <a:pt x="283" y="939"/>
                  <a:pt x="283" y="939"/>
                </a:cubicBezTo>
                <a:cubicBezTo>
                  <a:pt x="283" y="939"/>
                  <a:pt x="284" y="939"/>
                  <a:pt x="285" y="938"/>
                </a:cubicBezTo>
                <a:cubicBezTo>
                  <a:pt x="286" y="938"/>
                  <a:pt x="287" y="938"/>
                  <a:pt x="288" y="938"/>
                </a:cubicBezTo>
                <a:cubicBezTo>
                  <a:pt x="289" y="937"/>
                  <a:pt x="289" y="937"/>
                  <a:pt x="289" y="937"/>
                </a:cubicBezTo>
                <a:cubicBezTo>
                  <a:pt x="290" y="937"/>
                  <a:pt x="290" y="937"/>
                  <a:pt x="291" y="937"/>
                </a:cubicBezTo>
                <a:cubicBezTo>
                  <a:pt x="292" y="936"/>
                  <a:pt x="293" y="934"/>
                  <a:pt x="295" y="933"/>
                </a:cubicBezTo>
                <a:cubicBezTo>
                  <a:pt x="296" y="931"/>
                  <a:pt x="297" y="930"/>
                  <a:pt x="297" y="930"/>
                </a:cubicBezTo>
                <a:cubicBezTo>
                  <a:pt x="297" y="930"/>
                  <a:pt x="297" y="930"/>
                  <a:pt x="297" y="930"/>
                </a:cubicBezTo>
                <a:cubicBezTo>
                  <a:pt x="297" y="928"/>
                  <a:pt x="297" y="928"/>
                  <a:pt x="297" y="928"/>
                </a:cubicBezTo>
                <a:cubicBezTo>
                  <a:pt x="297" y="923"/>
                  <a:pt x="297" y="922"/>
                  <a:pt x="297" y="922"/>
                </a:cubicBezTo>
                <a:cubicBezTo>
                  <a:pt x="296" y="922"/>
                  <a:pt x="296" y="922"/>
                  <a:pt x="296" y="922"/>
                </a:cubicBezTo>
                <a:cubicBezTo>
                  <a:pt x="295" y="924"/>
                  <a:pt x="295" y="924"/>
                  <a:pt x="295" y="924"/>
                </a:cubicBezTo>
                <a:cubicBezTo>
                  <a:pt x="297" y="924"/>
                  <a:pt x="298" y="925"/>
                  <a:pt x="299" y="925"/>
                </a:cubicBezTo>
                <a:cubicBezTo>
                  <a:pt x="301" y="925"/>
                  <a:pt x="301" y="925"/>
                  <a:pt x="301" y="925"/>
                </a:cubicBezTo>
                <a:cubicBezTo>
                  <a:pt x="303" y="926"/>
                  <a:pt x="303" y="926"/>
                  <a:pt x="303" y="926"/>
                </a:cubicBezTo>
                <a:cubicBezTo>
                  <a:pt x="303" y="924"/>
                  <a:pt x="303" y="924"/>
                  <a:pt x="303" y="924"/>
                </a:cubicBezTo>
                <a:cubicBezTo>
                  <a:pt x="303" y="915"/>
                  <a:pt x="304" y="910"/>
                  <a:pt x="304" y="907"/>
                </a:cubicBezTo>
                <a:cubicBezTo>
                  <a:pt x="304" y="905"/>
                  <a:pt x="304" y="904"/>
                  <a:pt x="304" y="904"/>
                </a:cubicBezTo>
                <a:cubicBezTo>
                  <a:pt x="304" y="904"/>
                  <a:pt x="304" y="904"/>
                  <a:pt x="304" y="904"/>
                </a:cubicBezTo>
                <a:cubicBezTo>
                  <a:pt x="304" y="904"/>
                  <a:pt x="304" y="904"/>
                  <a:pt x="304" y="904"/>
                </a:cubicBezTo>
                <a:cubicBezTo>
                  <a:pt x="304" y="904"/>
                  <a:pt x="304" y="904"/>
                  <a:pt x="304" y="904"/>
                </a:cubicBezTo>
                <a:cubicBezTo>
                  <a:pt x="303" y="904"/>
                  <a:pt x="303" y="904"/>
                  <a:pt x="303" y="904"/>
                </a:cubicBezTo>
                <a:cubicBezTo>
                  <a:pt x="302" y="905"/>
                  <a:pt x="302" y="905"/>
                  <a:pt x="302" y="905"/>
                </a:cubicBezTo>
                <a:cubicBezTo>
                  <a:pt x="306" y="906"/>
                  <a:pt x="306" y="906"/>
                  <a:pt x="306" y="906"/>
                </a:cubicBezTo>
                <a:cubicBezTo>
                  <a:pt x="307" y="905"/>
                  <a:pt x="307" y="905"/>
                  <a:pt x="307" y="905"/>
                </a:cubicBezTo>
                <a:cubicBezTo>
                  <a:pt x="305" y="905"/>
                  <a:pt x="305" y="905"/>
                  <a:pt x="305" y="905"/>
                </a:cubicBezTo>
                <a:cubicBezTo>
                  <a:pt x="305" y="906"/>
                  <a:pt x="305" y="906"/>
                  <a:pt x="305" y="906"/>
                </a:cubicBezTo>
                <a:cubicBezTo>
                  <a:pt x="305" y="906"/>
                  <a:pt x="305" y="906"/>
                  <a:pt x="305" y="906"/>
                </a:cubicBezTo>
                <a:cubicBezTo>
                  <a:pt x="307" y="913"/>
                  <a:pt x="307" y="916"/>
                  <a:pt x="307" y="917"/>
                </a:cubicBezTo>
                <a:cubicBezTo>
                  <a:pt x="308" y="918"/>
                  <a:pt x="308" y="918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20"/>
                  <a:pt x="308" y="920"/>
                  <a:pt x="308" y="920"/>
                </a:cubicBezTo>
                <a:cubicBezTo>
                  <a:pt x="309" y="920"/>
                  <a:pt x="309" y="920"/>
                  <a:pt x="309" y="920"/>
                </a:cubicBezTo>
                <a:cubicBezTo>
                  <a:pt x="309" y="920"/>
                  <a:pt x="309" y="920"/>
                  <a:pt x="309" y="920"/>
                </a:cubicBezTo>
                <a:cubicBezTo>
                  <a:pt x="314" y="921"/>
                  <a:pt x="316" y="921"/>
                  <a:pt x="317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9" y="921"/>
                  <a:pt x="319" y="921"/>
                  <a:pt x="319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9" y="921"/>
                  <a:pt x="319" y="921"/>
                  <a:pt x="319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20" y="921"/>
                  <a:pt x="320" y="921"/>
                  <a:pt x="320" y="921"/>
                </a:cubicBezTo>
                <a:cubicBezTo>
                  <a:pt x="320" y="920"/>
                  <a:pt x="320" y="920"/>
                  <a:pt x="320" y="920"/>
                </a:cubicBezTo>
                <a:cubicBezTo>
                  <a:pt x="323" y="907"/>
                  <a:pt x="323" y="907"/>
                  <a:pt x="323" y="907"/>
                </a:cubicBezTo>
                <a:cubicBezTo>
                  <a:pt x="321" y="906"/>
                  <a:pt x="321" y="906"/>
                  <a:pt x="321" y="906"/>
                </a:cubicBezTo>
                <a:cubicBezTo>
                  <a:pt x="321" y="908"/>
                  <a:pt x="321" y="908"/>
                  <a:pt x="321" y="908"/>
                </a:cubicBezTo>
                <a:cubicBezTo>
                  <a:pt x="322" y="908"/>
                  <a:pt x="324" y="908"/>
                  <a:pt x="327" y="906"/>
                </a:cubicBezTo>
                <a:cubicBezTo>
                  <a:pt x="328" y="906"/>
                  <a:pt x="328" y="906"/>
                  <a:pt x="328" y="906"/>
                </a:cubicBezTo>
                <a:cubicBezTo>
                  <a:pt x="328" y="906"/>
                  <a:pt x="328" y="906"/>
                  <a:pt x="328" y="906"/>
                </a:cubicBezTo>
                <a:cubicBezTo>
                  <a:pt x="329" y="905"/>
                  <a:pt x="329" y="904"/>
                  <a:pt x="329" y="904"/>
                </a:cubicBezTo>
                <a:cubicBezTo>
                  <a:pt x="330" y="901"/>
                  <a:pt x="330" y="898"/>
                  <a:pt x="330" y="898"/>
                </a:cubicBezTo>
                <a:cubicBezTo>
                  <a:pt x="328" y="898"/>
                  <a:pt x="328" y="898"/>
                  <a:pt x="328" y="898"/>
                </a:cubicBezTo>
                <a:cubicBezTo>
                  <a:pt x="329" y="900"/>
                  <a:pt x="329" y="900"/>
                  <a:pt x="329" y="900"/>
                </a:cubicBezTo>
                <a:cubicBezTo>
                  <a:pt x="334" y="898"/>
                  <a:pt x="334" y="898"/>
                  <a:pt x="334" y="898"/>
                </a:cubicBezTo>
                <a:cubicBezTo>
                  <a:pt x="334" y="898"/>
                  <a:pt x="334" y="898"/>
                  <a:pt x="334" y="898"/>
                </a:cubicBezTo>
                <a:cubicBezTo>
                  <a:pt x="335" y="898"/>
                  <a:pt x="335" y="898"/>
                  <a:pt x="335" y="898"/>
                </a:cubicBezTo>
                <a:cubicBezTo>
                  <a:pt x="335" y="897"/>
                  <a:pt x="336" y="897"/>
                  <a:pt x="336" y="896"/>
                </a:cubicBezTo>
                <a:cubicBezTo>
                  <a:pt x="336" y="896"/>
                  <a:pt x="336" y="896"/>
                  <a:pt x="336" y="896"/>
                </a:cubicBezTo>
                <a:cubicBezTo>
                  <a:pt x="337" y="895"/>
                  <a:pt x="337" y="895"/>
                  <a:pt x="337" y="895"/>
                </a:cubicBezTo>
                <a:cubicBezTo>
                  <a:pt x="339" y="893"/>
                  <a:pt x="339" y="893"/>
                  <a:pt x="339" y="893"/>
                </a:cubicBezTo>
                <a:cubicBezTo>
                  <a:pt x="337" y="893"/>
                  <a:pt x="337" y="893"/>
                  <a:pt x="337" y="893"/>
                </a:cubicBezTo>
                <a:cubicBezTo>
                  <a:pt x="333" y="891"/>
                  <a:pt x="333" y="891"/>
                  <a:pt x="333" y="891"/>
                </a:cubicBezTo>
                <a:cubicBezTo>
                  <a:pt x="332" y="893"/>
                  <a:pt x="332" y="893"/>
                  <a:pt x="332" y="893"/>
                </a:cubicBezTo>
                <a:cubicBezTo>
                  <a:pt x="334" y="892"/>
                  <a:pt x="334" y="892"/>
                  <a:pt x="334" y="892"/>
                </a:cubicBezTo>
                <a:cubicBezTo>
                  <a:pt x="333" y="890"/>
                  <a:pt x="332" y="888"/>
                  <a:pt x="332" y="887"/>
                </a:cubicBezTo>
                <a:cubicBezTo>
                  <a:pt x="332" y="887"/>
                  <a:pt x="332" y="887"/>
                  <a:pt x="332" y="887"/>
                </a:cubicBezTo>
                <a:cubicBezTo>
                  <a:pt x="331" y="885"/>
                  <a:pt x="331" y="885"/>
                  <a:pt x="331" y="885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0" y="884"/>
                  <a:pt x="330" y="884"/>
                  <a:pt x="330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0" y="884"/>
                  <a:pt x="330" y="884"/>
                  <a:pt x="330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0" y="883"/>
                  <a:pt x="330" y="883"/>
                  <a:pt x="330" y="883"/>
                </a:cubicBezTo>
                <a:cubicBezTo>
                  <a:pt x="330" y="883"/>
                  <a:pt x="329" y="882"/>
                  <a:pt x="328" y="881"/>
                </a:cubicBezTo>
                <a:cubicBezTo>
                  <a:pt x="325" y="879"/>
                  <a:pt x="324" y="878"/>
                  <a:pt x="323" y="877"/>
                </a:cubicBezTo>
                <a:cubicBezTo>
                  <a:pt x="322" y="877"/>
                  <a:pt x="322" y="877"/>
                  <a:pt x="322" y="877"/>
                </a:cubicBezTo>
                <a:cubicBezTo>
                  <a:pt x="322" y="877"/>
                  <a:pt x="322" y="877"/>
                  <a:pt x="322" y="877"/>
                </a:cubicBezTo>
                <a:cubicBezTo>
                  <a:pt x="321" y="878"/>
                  <a:pt x="321" y="878"/>
                  <a:pt x="321" y="878"/>
                </a:cubicBezTo>
                <a:cubicBezTo>
                  <a:pt x="323" y="879"/>
                  <a:pt x="323" y="879"/>
                  <a:pt x="323" y="879"/>
                </a:cubicBezTo>
                <a:cubicBezTo>
                  <a:pt x="325" y="875"/>
                  <a:pt x="325" y="875"/>
                  <a:pt x="325" y="875"/>
                </a:cubicBezTo>
                <a:cubicBezTo>
                  <a:pt x="324" y="874"/>
                  <a:pt x="324" y="874"/>
                  <a:pt x="324" y="874"/>
                </a:cubicBezTo>
                <a:cubicBezTo>
                  <a:pt x="324" y="875"/>
                  <a:pt x="324" y="875"/>
                  <a:pt x="324" y="875"/>
                </a:cubicBezTo>
                <a:cubicBezTo>
                  <a:pt x="331" y="875"/>
                  <a:pt x="331" y="875"/>
                  <a:pt x="331" y="875"/>
                </a:cubicBezTo>
                <a:cubicBezTo>
                  <a:pt x="332" y="875"/>
                  <a:pt x="332" y="875"/>
                  <a:pt x="332" y="875"/>
                </a:cubicBezTo>
                <a:cubicBezTo>
                  <a:pt x="332" y="875"/>
                  <a:pt x="332" y="875"/>
                  <a:pt x="332" y="875"/>
                </a:cubicBezTo>
                <a:cubicBezTo>
                  <a:pt x="334" y="873"/>
                  <a:pt x="335" y="872"/>
                  <a:pt x="336" y="870"/>
                </a:cubicBezTo>
                <a:cubicBezTo>
                  <a:pt x="351" y="855"/>
                  <a:pt x="351" y="855"/>
                  <a:pt x="351" y="855"/>
                </a:cubicBezTo>
                <a:cubicBezTo>
                  <a:pt x="351" y="854"/>
                  <a:pt x="351" y="854"/>
                  <a:pt x="351" y="854"/>
                </a:cubicBezTo>
                <a:cubicBezTo>
                  <a:pt x="351" y="854"/>
                  <a:pt x="351" y="854"/>
                  <a:pt x="351" y="854"/>
                </a:cubicBezTo>
                <a:cubicBezTo>
                  <a:pt x="351" y="850"/>
                  <a:pt x="351" y="850"/>
                  <a:pt x="351" y="850"/>
                </a:cubicBezTo>
                <a:cubicBezTo>
                  <a:pt x="350" y="850"/>
                  <a:pt x="350" y="850"/>
                  <a:pt x="350" y="850"/>
                </a:cubicBezTo>
                <a:cubicBezTo>
                  <a:pt x="351" y="851"/>
                  <a:pt x="351" y="851"/>
                  <a:pt x="351" y="851"/>
                </a:cubicBezTo>
                <a:cubicBezTo>
                  <a:pt x="352" y="850"/>
                  <a:pt x="353" y="849"/>
                  <a:pt x="354" y="848"/>
                </a:cubicBezTo>
                <a:cubicBezTo>
                  <a:pt x="354" y="848"/>
                  <a:pt x="354" y="848"/>
                  <a:pt x="354" y="848"/>
                </a:cubicBezTo>
                <a:cubicBezTo>
                  <a:pt x="361" y="843"/>
                  <a:pt x="361" y="843"/>
                  <a:pt x="361" y="843"/>
                </a:cubicBezTo>
                <a:cubicBezTo>
                  <a:pt x="362" y="843"/>
                  <a:pt x="362" y="843"/>
                  <a:pt x="362" y="843"/>
                </a:cubicBezTo>
                <a:cubicBezTo>
                  <a:pt x="362" y="842"/>
                  <a:pt x="362" y="842"/>
                  <a:pt x="362" y="842"/>
                </a:cubicBezTo>
                <a:cubicBezTo>
                  <a:pt x="363" y="841"/>
                  <a:pt x="363" y="841"/>
                  <a:pt x="363" y="841"/>
                </a:cubicBezTo>
                <a:cubicBezTo>
                  <a:pt x="366" y="839"/>
                  <a:pt x="366" y="839"/>
                  <a:pt x="366" y="839"/>
                </a:cubicBezTo>
                <a:cubicBezTo>
                  <a:pt x="362" y="839"/>
                  <a:pt x="362" y="839"/>
                  <a:pt x="362" y="839"/>
                </a:cubicBezTo>
                <a:cubicBezTo>
                  <a:pt x="356" y="839"/>
                  <a:pt x="354" y="839"/>
                  <a:pt x="352" y="839"/>
                </a:cubicBezTo>
                <a:cubicBezTo>
                  <a:pt x="351" y="839"/>
                  <a:pt x="351" y="839"/>
                  <a:pt x="351" y="839"/>
                </a:cubicBezTo>
                <a:cubicBezTo>
                  <a:pt x="351" y="840"/>
                  <a:pt x="351" y="840"/>
                  <a:pt x="351" y="840"/>
                </a:cubicBezTo>
                <a:cubicBezTo>
                  <a:pt x="353" y="841"/>
                  <a:pt x="353" y="841"/>
                  <a:pt x="353" y="841"/>
                </a:cubicBezTo>
                <a:cubicBezTo>
                  <a:pt x="355" y="832"/>
                  <a:pt x="355" y="832"/>
                  <a:pt x="355" y="832"/>
                </a:cubicBezTo>
                <a:cubicBezTo>
                  <a:pt x="354" y="832"/>
                  <a:pt x="354" y="832"/>
                  <a:pt x="354" y="832"/>
                </a:cubicBezTo>
                <a:cubicBezTo>
                  <a:pt x="354" y="833"/>
                  <a:pt x="354" y="833"/>
                  <a:pt x="354" y="833"/>
                </a:cubicBezTo>
                <a:cubicBezTo>
                  <a:pt x="357" y="834"/>
                  <a:pt x="358" y="834"/>
                  <a:pt x="359" y="835"/>
                </a:cubicBezTo>
                <a:cubicBezTo>
                  <a:pt x="360" y="835"/>
                  <a:pt x="360" y="835"/>
                  <a:pt x="360" y="835"/>
                </a:cubicBezTo>
                <a:cubicBezTo>
                  <a:pt x="362" y="835"/>
                  <a:pt x="362" y="835"/>
                  <a:pt x="362" y="835"/>
                </a:cubicBezTo>
                <a:cubicBezTo>
                  <a:pt x="362" y="834"/>
                  <a:pt x="362" y="834"/>
                  <a:pt x="362" y="834"/>
                </a:cubicBezTo>
                <a:cubicBezTo>
                  <a:pt x="363" y="830"/>
                  <a:pt x="363" y="830"/>
                  <a:pt x="363" y="830"/>
                </a:cubicBezTo>
                <a:cubicBezTo>
                  <a:pt x="364" y="829"/>
                  <a:pt x="364" y="829"/>
                  <a:pt x="364" y="829"/>
                </a:cubicBezTo>
                <a:cubicBezTo>
                  <a:pt x="363" y="828"/>
                  <a:pt x="363" y="828"/>
                  <a:pt x="363" y="828"/>
                </a:cubicBezTo>
                <a:cubicBezTo>
                  <a:pt x="362" y="827"/>
                  <a:pt x="361" y="827"/>
                  <a:pt x="360" y="826"/>
                </a:cubicBezTo>
                <a:cubicBezTo>
                  <a:pt x="358" y="825"/>
                  <a:pt x="356" y="824"/>
                  <a:pt x="355" y="823"/>
                </a:cubicBezTo>
                <a:cubicBezTo>
                  <a:pt x="355" y="823"/>
                  <a:pt x="355" y="823"/>
                  <a:pt x="355" y="823"/>
                </a:cubicBezTo>
                <a:cubicBezTo>
                  <a:pt x="354" y="824"/>
                  <a:pt x="354" y="824"/>
                  <a:pt x="354" y="824"/>
                </a:cubicBezTo>
                <a:cubicBezTo>
                  <a:pt x="355" y="823"/>
                  <a:pt x="355" y="823"/>
                  <a:pt x="355" y="823"/>
                </a:cubicBezTo>
                <a:cubicBezTo>
                  <a:pt x="354" y="822"/>
                  <a:pt x="354" y="820"/>
                  <a:pt x="353" y="819"/>
                </a:cubicBezTo>
                <a:cubicBezTo>
                  <a:pt x="350" y="813"/>
                  <a:pt x="349" y="811"/>
                  <a:pt x="349" y="810"/>
                </a:cubicBezTo>
                <a:cubicBezTo>
                  <a:pt x="348" y="809"/>
                  <a:pt x="348" y="809"/>
                  <a:pt x="348" y="809"/>
                </a:cubicBezTo>
                <a:cubicBezTo>
                  <a:pt x="347" y="809"/>
                  <a:pt x="347" y="809"/>
                  <a:pt x="347" y="809"/>
                </a:cubicBezTo>
                <a:cubicBezTo>
                  <a:pt x="346" y="809"/>
                  <a:pt x="345" y="809"/>
                  <a:pt x="345" y="809"/>
                </a:cubicBezTo>
                <a:cubicBezTo>
                  <a:pt x="343" y="808"/>
                  <a:pt x="341" y="807"/>
                  <a:pt x="338" y="807"/>
                </a:cubicBezTo>
                <a:cubicBezTo>
                  <a:pt x="338" y="807"/>
                  <a:pt x="337" y="807"/>
                  <a:pt x="337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9"/>
                  <a:pt x="336" y="809"/>
                  <a:pt x="336" y="809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9"/>
                  <a:pt x="336" y="809"/>
                  <a:pt x="336" y="809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3" y="808"/>
                  <a:pt x="333" y="808"/>
                  <a:pt x="333" y="808"/>
                </a:cubicBezTo>
                <a:cubicBezTo>
                  <a:pt x="336" y="811"/>
                  <a:pt x="336" y="811"/>
                  <a:pt x="336" y="811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09"/>
                  <a:pt x="337" y="809"/>
                  <a:pt x="337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4" y="808"/>
                  <a:pt x="334" y="807"/>
                </a:cubicBezTo>
                <a:cubicBezTo>
                  <a:pt x="333" y="806"/>
                  <a:pt x="332" y="804"/>
                  <a:pt x="331" y="802"/>
                </a:cubicBezTo>
                <a:cubicBezTo>
                  <a:pt x="330" y="801"/>
                  <a:pt x="330" y="800"/>
                  <a:pt x="330" y="800"/>
                </a:cubicBezTo>
                <a:cubicBezTo>
                  <a:pt x="330" y="799"/>
                  <a:pt x="330" y="799"/>
                  <a:pt x="330" y="799"/>
                </a:cubicBezTo>
                <a:cubicBezTo>
                  <a:pt x="328" y="800"/>
                  <a:pt x="328" y="800"/>
                  <a:pt x="328" y="800"/>
                </a:cubicBezTo>
                <a:cubicBezTo>
                  <a:pt x="330" y="800"/>
                  <a:pt x="330" y="800"/>
                  <a:pt x="330" y="800"/>
                </a:cubicBezTo>
                <a:cubicBezTo>
                  <a:pt x="330" y="794"/>
                  <a:pt x="330" y="794"/>
                  <a:pt x="330" y="794"/>
                </a:cubicBezTo>
                <a:cubicBezTo>
                  <a:pt x="330" y="794"/>
                  <a:pt x="330" y="794"/>
                  <a:pt x="330" y="794"/>
                </a:cubicBezTo>
                <a:cubicBezTo>
                  <a:pt x="330" y="793"/>
                  <a:pt x="330" y="793"/>
                  <a:pt x="330" y="793"/>
                </a:cubicBezTo>
                <a:cubicBezTo>
                  <a:pt x="328" y="791"/>
                  <a:pt x="328" y="791"/>
                  <a:pt x="328" y="791"/>
                </a:cubicBezTo>
                <a:cubicBezTo>
                  <a:pt x="328" y="790"/>
                  <a:pt x="328" y="790"/>
                  <a:pt x="328" y="790"/>
                </a:cubicBezTo>
                <a:cubicBezTo>
                  <a:pt x="326" y="790"/>
                  <a:pt x="326" y="790"/>
                  <a:pt x="326" y="790"/>
                </a:cubicBezTo>
                <a:cubicBezTo>
                  <a:pt x="321" y="791"/>
                  <a:pt x="321" y="791"/>
                  <a:pt x="321" y="791"/>
                </a:cubicBezTo>
                <a:cubicBezTo>
                  <a:pt x="321" y="793"/>
                  <a:pt x="321" y="793"/>
                  <a:pt x="321" y="793"/>
                </a:cubicBezTo>
                <a:cubicBezTo>
                  <a:pt x="323" y="792"/>
                  <a:pt x="323" y="792"/>
                  <a:pt x="323" y="792"/>
                </a:cubicBezTo>
                <a:cubicBezTo>
                  <a:pt x="320" y="789"/>
                  <a:pt x="319" y="787"/>
                  <a:pt x="317" y="786"/>
                </a:cubicBezTo>
                <a:cubicBezTo>
                  <a:pt x="309" y="777"/>
                  <a:pt x="309" y="777"/>
                  <a:pt x="309" y="777"/>
                </a:cubicBezTo>
                <a:cubicBezTo>
                  <a:pt x="308" y="778"/>
                  <a:pt x="308" y="778"/>
                  <a:pt x="308" y="778"/>
                </a:cubicBezTo>
                <a:cubicBezTo>
                  <a:pt x="309" y="778"/>
                  <a:pt x="309" y="778"/>
                  <a:pt x="309" y="778"/>
                </a:cubicBezTo>
                <a:cubicBezTo>
                  <a:pt x="309" y="778"/>
                  <a:pt x="310" y="777"/>
                  <a:pt x="310" y="776"/>
                </a:cubicBezTo>
                <a:cubicBezTo>
                  <a:pt x="310" y="775"/>
                  <a:pt x="309" y="774"/>
                  <a:pt x="309" y="773"/>
                </a:cubicBezTo>
                <a:cubicBezTo>
                  <a:pt x="308" y="771"/>
                  <a:pt x="307" y="770"/>
                  <a:pt x="306" y="770"/>
                </a:cubicBezTo>
                <a:cubicBezTo>
                  <a:pt x="306" y="770"/>
                  <a:pt x="306" y="770"/>
                  <a:pt x="306" y="770"/>
                </a:cubicBezTo>
                <a:cubicBezTo>
                  <a:pt x="306" y="770"/>
                  <a:pt x="306" y="770"/>
                  <a:pt x="306" y="770"/>
                </a:cubicBezTo>
                <a:cubicBezTo>
                  <a:pt x="305" y="770"/>
                  <a:pt x="305" y="770"/>
                  <a:pt x="304" y="770"/>
                </a:cubicBezTo>
                <a:cubicBezTo>
                  <a:pt x="302" y="770"/>
                  <a:pt x="299" y="771"/>
                  <a:pt x="298" y="773"/>
                </a:cubicBezTo>
                <a:cubicBezTo>
                  <a:pt x="294" y="777"/>
                  <a:pt x="292" y="781"/>
                  <a:pt x="292" y="781"/>
                </a:cubicBezTo>
                <a:cubicBezTo>
                  <a:pt x="293" y="782"/>
                  <a:pt x="293" y="782"/>
                  <a:pt x="293" y="782"/>
                </a:cubicBezTo>
                <a:cubicBezTo>
                  <a:pt x="294" y="781"/>
                  <a:pt x="294" y="781"/>
                  <a:pt x="294" y="781"/>
                </a:cubicBezTo>
                <a:cubicBezTo>
                  <a:pt x="293" y="779"/>
                  <a:pt x="292" y="777"/>
                  <a:pt x="291" y="776"/>
                </a:cubicBezTo>
                <a:cubicBezTo>
                  <a:pt x="291" y="776"/>
                  <a:pt x="291" y="776"/>
                  <a:pt x="291" y="776"/>
                </a:cubicBezTo>
                <a:cubicBezTo>
                  <a:pt x="291" y="775"/>
                  <a:pt x="291" y="775"/>
                  <a:pt x="290" y="775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89" y="775"/>
                  <a:pt x="289" y="775"/>
                  <a:pt x="289" y="775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89" y="775"/>
                  <a:pt x="289" y="775"/>
                  <a:pt x="289" y="775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89" y="775"/>
                  <a:pt x="289" y="775"/>
                  <a:pt x="289" y="775"/>
                </a:cubicBezTo>
                <a:cubicBezTo>
                  <a:pt x="290" y="776"/>
                  <a:pt x="290" y="776"/>
                  <a:pt x="290" y="776"/>
                </a:cubicBezTo>
                <a:cubicBezTo>
                  <a:pt x="290" y="776"/>
                  <a:pt x="292" y="775"/>
                  <a:pt x="292" y="772"/>
                </a:cubicBezTo>
                <a:cubicBezTo>
                  <a:pt x="292" y="771"/>
                  <a:pt x="291" y="770"/>
                  <a:pt x="290" y="769"/>
                </a:cubicBezTo>
                <a:cubicBezTo>
                  <a:pt x="290" y="769"/>
                  <a:pt x="290" y="769"/>
                  <a:pt x="290" y="769"/>
                </a:cubicBezTo>
                <a:cubicBezTo>
                  <a:pt x="290" y="769"/>
                  <a:pt x="290" y="769"/>
                  <a:pt x="290" y="769"/>
                </a:cubicBezTo>
                <a:cubicBezTo>
                  <a:pt x="289" y="768"/>
                  <a:pt x="288" y="768"/>
                  <a:pt x="286" y="767"/>
                </a:cubicBezTo>
                <a:cubicBezTo>
                  <a:pt x="285" y="767"/>
                  <a:pt x="284" y="767"/>
                  <a:pt x="282" y="767"/>
                </a:cubicBezTo>
                <a:cubicBezTo>
                  <a:pt x="280" y="767"/>
                  <a:pt x="279" y="767"/>
                  <a:pt x="277" y="767"/>
                </a:cubicBezTo>
                <a:cubicBezTo>
                  <a:pt x="273" y="768"/>
                  <a:pt x="269" y="768"/>
                  <a:pt x="269" y="768"/>
                </a:cubicBezTo>
                <a:cubicBezTo>
                  <a:pt x="269" y="770"/>
                  <a:pt x="269" y="770"/>
                  <a:pt x="269" y="770"/>
                </a:cubicBezTo>
                <a:cubicBezTo>
                  <a:pt x="270" y="771"/>
                  <a:pt x="270" y="771"/>
                  <a:pt x="270" y="771"/>
                </a:cubicBezTo>
                <a:cubicBezTo>
                  <a:pt x="272" y="769"/>
                  <a:pt x="273" y="767"/>
                  <a:pt x="274" y="766"/>
                </a:cubicBezTo>
                <a:cubicBezTo>
                  <a:pt x="279" y="761"/>
                  <a:pt x="279" y="761"/>
                  <a:pt x="279" y="761"/>
                </a:cubicBezTo>
                <a:cubicBezTo>
                  <a:pt x="280" y="760"/>
                  <a:pt x="280" y="760"/>
                  <a:pt x="280" y="760"/>
                </a:cubicBezTo>
                <a:cubicBezTo>
                  <a:pt x="279" y="759"/>
                  <a:pt x="279" y="759"/>
                  <a:pt x="279" y="759"/>
                </a:cubicBezTo>
                <a:cubicBezTo>
                  <a:pt x="273" y="750"/>
                  <a:pt x="273" y="750"/>
                  <a:pt x="273" y="750"/>
                </a:cubicBezTo>
                <a:cubicBezTo>
                  <a:pt x="272" y="750"/>
                  <a:pt x="272" y="750"/>
                  <a:pt x="272" y="750"/>
                </a:cubicBezTo>
                <a:cubicBezTo>
                  <a:pt x="271" y="749"/>
                  <a:pt x="271" y="749"/>
                  <a:pt x="271" y="749"/>
                </a:cubicBezTo>
                <a:cubicBezTo>
                  <a:pt x="266" y="748"/>
                  <a:pt x="266" y="748"/>
                  <a:pt x="266" y="748"/>
                </a:cubicBezTo>
                <a:cubicBezTo>
                  <a:pt x="266" y="750"/>
                  <a:pt x="266" y="750"/>
                  <a:pt x="266" y="750"/>
                </a:cubicBezTo>
                <a:cubicBezTo>
                  <a:pt x="268" y="750"/>
                  <a:pt x="268" y="750"/>
                  <a:pt x="268" y="750"/>
                </a:cubicBezTo>
                <a:cubicBezTo>
                  <a:pt x="268" y="748"/>
                  <a:pt x="268" y="747"/>
                  <a:pt x="269" y="746"/>
                </a:cubicBezTo>
                <a:cubicBezTo>
                  <a:pt x="270" y="739"/>
                  <a:pt x="270" y="739"/>
                  <a:pt x="270" y="739"/>
                </a:cubicBezTo>
                <a:cubicBezTo>
                  <a:pt x="270" y="739"/>
                  <a:pt x="270" y="739"/>
                  <a:pt x="270" y="739"/>
                </a:cubicBezTo>
                <a:cubicBezTo>
                  <a:pt x="270" y="738"/>
                  <a:pt x="270" y="738"/>
                  <a:pt x="270" y="738"/>
                </a:cubicBezTo>
                <a:cubicBezTo>
                  <a:pt x="268" y="725"/>
                  <a:pt x="268" y="725"/>
                  <a:pt x="268" y="725"/>
                </a:cubicBezTo>
                <a:cubicBezTo>
                  <a:pt x="266" y="725"/>
                  <a:pt x="266" y="725"/>
                  <a:pt x="266" y="725"/>
                </a:cubicBezTo>
                <a:cubicBezTo>
                  <a:pt x="267" y="726"/>
                  <a:pt x="267" y="726"/>
                  <a:pt x="267" y="726"/>
                </a:cubicBezTo>
                <a:cubicBezTo>
                  <a:pt x="267" y="726"/>
                  <a:pt x="268" y="725"/>
                  <a:pt x="268" y="724"/>
                </a:cubicBezTo>
                <a:cubicBezTo>
                  <a:pt x="269" y="722"/>
                  <a:pt x="269" y="719"/>
                  <a:pt x="270" y="716"/>
                </a:cubicBezTo>
                <a:cubicBezTo>
                  <a:pt x="270" y="715"/>
                  <a:pt x="270" y="714"/>
                  <a:pt x="270" y="713"/>
                </a:cubicBezTo>
                <a:cubicBezTo>
                  <a:pt x="270" y="712"/>
                  <a:pt x="269" y="711"/>
                  <a:pt x="269" y="710"/>
                </a:cubicBezTo>
                <a:cubicBezTo>
                  <a:pt x="268" y="709"/>
                  <a:pt x="267" y="708"/>
                  <a:pt x="266" y="708"/>
                </a:cubicBezTo>
                <a:cubicBezTo>
                  <a:pt x="264" y="707"/>
                  <a:pt x="263" y="706"/>
                  <a:pt x="263" y="706"/>
                </a:cubicBezTo>
                <a:cubicBezTo>
                  <a:pt x="262" y="708"/>
                  <a:pt x="262" y="708"/>
                  <a:pt x="262" y="708"/>
                </a:cubicBezTo>
                <a:cubicBezTo>
                  <a:pt x="263" y="708"/>
                  <a:pt x="263" y="708"/>
                  <a:pt x="263" y="708"/>
                </a:cubicBezTo>
                <a:cubicBezTo>
                  <a:pt x="264" y="705"/>
                  <a:pt x="264" y="703"/>
                  <a:pt x="265" y="701"/>
                </a:cubicBezTo>
                <a:cubicBezTo>
                  <a:pt x="265" y="701"/>
                  <a:pt x="265" y="701"/>
                  <a:pt x="265" y="701"/>
                </a:cubicBezTo>
                <a:cubicBezTo>
                  <a:pt x="265" y="700"/>
                  <a:pt x="265" y="699"/>
                  <a:pt x="265" y="698"/>
                </a:cubicBezTo>
                <a:cubicBezTo>
                  <a:pt x="266" y="696"/>
                  <a:pt x="266" y="694"/>
                  <a:pt x="266" y="694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7" y="692"/>
                  <a:pt x="267" y="692"/>
                  <a:pt x="267" y="692"/>
                </a:cubicBezTo>
                <a:cubicBezTo>
                  <a:pt x="265" y="691"/>
                  <a:pt x="265" y="691"/>
                  <a:pt x="265" y="691"/>
                </a:cubicBezTo>
                <a:cubicBezTo>
                  <a:pt x="263" y="690"/>
                  <a:pt x="263" y="690"/>
                  <a:pt x="263" y="690"/>
                </a:cubicBezTo>
                <a:cubicBezTo>
                  <a:pt x="262" y="691"/>
                  <a:pt x="262" y="691"/>
                  <a:pt x="262" y="691"/>
                </a:cubicBezTo>
                <a:cubicBezTo>
                  <a:pt x="263" y="693"/>
                  <a:pt x="263" y="693"/>
                  <a:pt x="263" y="693"/>
                </a:cubicBezTo>
                <a:cubicBezTo>
                  <a:pt x="267" y="690"/>
                  <a:pt x="267" y="690"/>
                  <a:pt x="267" y="690"/>
                </a:cubicBezTo>
                <a:cubicBezTo>
                  <a:pt x="268" y="689"/>
                  <a:pt x="268" y="689"/>
                  <a:pt x="268" y="689"/>
                </a:cubicBezTo>
                <a:cubicBezTo>
                  <a:pt x="267" y="688"/>
                  <a:pt x="267" y="688"/>
                  <a:pt x="267" y="688"/>
                </a:cubicBezTo>
                <a:cubicBezTo>
                  <a:pt x="265" y="682"/>
                  <a:pt x="263" y="679"/>
                  <a:pt x="263" y="677"/>
                </a:cubicBezTo>
                <a:cubicBezTo>
                  <a:pt x="262" y="676"/>
                  <a:pt x="262" y="676"/>
                  <a:pt x="262" y="676"/>
                </a:cubicBezTo>
                <a:cubicBezTo>
                  <a:pt x="261" y="677"/>
                  <a:pt x="261" y="677"/>
                  <a:pt x="261" y="677"/>
                </a:cubicBezTo>
                <a:cubicBezTo>
                  <a:pt x="260" y="678"/>
                  <a:pt x="260" y="678"/>
                  <a:pt x="260" y="678"/>
                </a:cubicBezTo>
                <a:cubicBezTo>
                  <a:pt x="261" y="678"/>
                  <a:pt x="262" y="679"/>
                  <a:pt x="262" y="679"/>
                </a:cubicBezTo>
                <a:cubicBezTo>
                  <a:pt x="262" y="679"/>
                  <a:pt x="262" y="679"/>
                  <a:pt x="262" y="679"/>
                </a:cubicBezTo>
                <a:cubicBezTo>
                  <a:pt x="268" y="683"/>
                  <a:pt x="268" y="683"/>
                  <a:pt x="268" y="683"/>
                </a:cubicBezTo>
                <a:cubicBezTo>
                  <a:pt x="269" y="684"/>
                  <a:pt x="269" y="684"/>
                  <a:pt x="269" y="684"/>
                </a:cubicBezTo>
                <a:cubicBezTo>
                  <a:pt x="270" y="683"/>
                  <a:pt x="270" y="683"/>
                  <a:pt x="270" y="683"/>
                </a:cubicBezTo>
                <a:cubicBezTo>
                  <a:pt x="274" y="677"/>
                  <a:pt x="274" y="677"/>
                  <a:pt x="274" y="677"/>
                </a:cubicBezTo>
                <a:cubicBezTo>
                  <a:pt x="274" y="677"/>
                  <a:pt x="274" y="677"/>
                  <a:pt x="274" y="677"/>
                </a:cubicBezTo>
                <a:cubicBezTo>
                  <a:pt x="274" y="676"/>
                  <a:pt x="274" y="676"/>
                  <a:pt x="274" y="676"/>
                </a:cubicBezTo>
                <a:cubicBezTo>
                  <a:pt x="274" y="676"/>
                  <a:pt x="274" y="675"/>
                  <a:pt x="273" y="673"/>
                </a:cubicBezTo>
                <a:cubicBezTo>
                  <a:pt x="273" y="672"/>
                  <a:pt x="272" y="669"/>
                  <a:pt x="270" y="667"/>
                </a:cubicBezTo>
                <a:cubicBezTo>
                  <a:pt x="270" y="667"/>
                  <a:pt x="270" y="667"/>
                  <a:pt x="270" y="667"/>
                </a:cubicBezTo>
                <a:cubicBezTo>
                  <a:pt x="269" y="667"/>
                  <a:pt x="269" y="667"/>
                  <a:pt x="269" y="667"/>
                </a:cubicBezTo>
                <a:cubicBezTo>
                  <a:pt x="269" y="667"/>
                  <a:pt x="269" y="667"/>
                  <a:pt x="268" y="666"/>
                </a:cubicBezTo>
                <a:cubicBezTo>
                  <a:pt x="268" y="665"/>
                  <a:pt x="268" y="664"/>
                  <a:pt x="268" y="663"/>
                </a:cubicBezTo>
                <a:cubicBezTo>
                  <a:pt x="268" y="662"/>
                  <a:pt x="268" y="660"/>
                  <a:pt x="268" y="659"/>
                </a:cubicBezTo>
                <a:cubicBezTo>
                  <a:pt x="269" y="658"/>
                  <a:pt x="269" y="658"/>
                  <a:pt x="269" y="657"/>
                </a:cubicBezTo>
                <a:cubicBezTo>
                  <a:pt x="269" y="657"/>
                  <a:pt x="269" y="657"/>
                  <a:pt x="269" y="657"/>
                </a:cubicBezTo>
                <a:cubicBezTo>
                  <a:pt x="267" y="656"/>
                  <a:pt x="267" y="656"/>
                  <a:pt x="267" y="656"/>
                </a:cubicBezTo>
                <a:cubicBezTo>
                  <a:pt x="268" y="657"/>
                  <a:pt x="268" y="657"/>
                  <a:pt x="268" y="657"/>
                </a:cubicBezTo>
                <a:cubicBezTo>
                  <a:pt x="273" y="653"/>
                  <a:pt x="273" y="653"/>
                  <a:pt x="273" y="653"/>
                </a:cubicBezTo>
                <a:cubicBezTo>
                  <a:pt x="273" y="653"/>
                  <a:pt x="273" y="653"/>
                  <a:pt x="273" y="653"/>
                </a:cubicBezTo>
                <a:cubicBezTo>
                  <a:pt x="273" y="652"/>
                  <a:pt x="273" y="652"/>
                  <a:pt x="273" y="652"/>
                </a:cubicBezTo>
                <a:cubicBezTo>
                  <a:pt x="274" y="637"/>
                  <a:pt x="274" y="637"/>
                  <a:pt x="274" y="637"/>
                </a:cubicBezTo>
                <a:cubicBezTo>
                  <a:pt x="273" y="637"/>
                  <a:pt x="273" y="637"/>
                  <a:pt x="273" y="637"/>
                </a:cubicBezTo>
                <a:cubicBezTo>
                  <a:pt x="273" y="639"/>
                  <a:pt x="273" y="639"/>
                  <a:pt x="273" y="639"/>
                </a:cubicBezTo>
                <a:cubicBezTo>
                  <a:pt x="280" y="636"/>
                  <a:pt x="280" y="636"/>
                  <a:pt x="280" y="636"/>
                </a:cubicBezTo>
                <a:cubicBezTo>
                  <a:pt x="281" y="636"/>
                  <a:pt x="281" y="636"/>
                  <a:pt x="281" y="636"/>
                </a:cubicBezTo>
                <a:cubicBezTo>
                  <a:pt x="281" y="635"/>
                  <a:pt x="281" y="635"/>
                  <a:pt x="281" y="635"/>
                </a:cubicBezTo>
                <a:cubicBezTo>
                  <a:pt x="281" y="631"/>
                  <a:pt x="281" y="631"/>
                  <a:pt x="281" y="631"/>
                </a:cubicBezTo>
                <a:cubicBezTo>
                  <a:pt x="281" y="629"/>
                  <a:pt x="281" y="629"/>
                  <a:pt x="281" y="629"/>
                </a:cubicBezTo>
                <a:cubicBezTo>
                  <a:pt x="280" y="629"/>
                  <a:pt x="280" y="629"/>
                  <a:pt x="280" y="629"/>
                </a:cubicBezTo>
                <a:cubicBezTo>
                  <a:pt x="271" y="629"/>
                  <a:pt x="271" y="629"/>
                  <a:pt x="271" y="629"/>
                </a:cubicBezTo>
                <a:cubicBezTo>
                  <a:pt x="271" y="631"/>
                  <a:pt x="271" y="631"/>
                  <a:pt x="271" y="631"/>
                </a:cubicBezTo>
                <a:cubicBezTo>
                  <a:pt x="273" y="630"/>
                  <a:pt x="273" y="630"/>
                  <a:pt x="273" y="630"/>
                </a:cubicBezTo>
                <a:cubicBezTo>
                  <a:pt x="272" y="628"/>
                  <a:pt x="272" y="626"/>
                  <a:pt x="272" y="626"/>
                </a:cubicBezTo>
                <a:cubicBezTo>
                  <a:pt x="272" y="626"/>
                  <a:pt x="272" y="626"/>
                  <a:pt x="272" y="626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1" y="623"/>
                  <a:pt x="271" y="623"/>
                  <a:pt x="271" y="623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7" y="625"/>
                  <a:pt x="267" y="625"/>
                  <a:pt x="267" y="625"/>
                </a:cubicBezTo>
                <a:cubicBezTo>
                  <a:pt x="267" y="627"/>
                  <a:pt x="267" y="627"/>
                  <a:pt x="267" y="627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5"/>
                  <a:pt x="269" y="624"/>
                  <a:pt x="269" y="624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8" y="618"/>
                  <a:pt x="268" y="616"/>
                  <a:pt x="268" y="614"/>
                </a:cubicBezTo>
                <a:cubicBezTo>
                  <a:pt x="268" y="614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2"/>
                  <a:pt x="268" y="612"/>
                  <a:pt x="268" y="612"/>
                </a:cubicBezTo>
                <a:cubicBezTo>
                  <a:pt x="267" y="612"/>
                  <a:pt x="267" y="612"/>
                  <a:pt x="267" y="612"/>
                </a:cubicBezTo>
                <a:cubicBezTo>
                  <a:pt x="264" y="609"/>
                  <a:pt x="264" y="609"/>
                  <a:pt x="264" y="609"/>
                </a:cubicBezTo>
                <a:cubicBezTo>
                  <a:pt x="263" y="610"/>
                  <a:pt x="263" y="610"/>
                  <a:pt x="263" y="610"/>
                </a:cubicBezTo>
                <a:cubicBezTo>
                  <a:pt x="264" y="612"/>
                  <a:pt x="264" y="612"/>
                  <a:pt x="264" y="612"/>
                </a:cubicBezTo>
                <a:cubicBezTo>
                  <a:pt x="271" y="609"/>
                  <a:pt x="271" y="609"/>
                  <a:pt x="271" y="609"/>
                </a:cubicBezTo>
                <a:cubicBezTo>
                  <a:pt x="270" y="608"/>
                  <a:pt x="270" y="608"/>
                  <a:pt x="270" y="608"/>
                </a:cubicBezTo>
                <a:cubicBezTo>
                  <a:pt x="269" y="608"/>
                  <a:pt x="269" y="608"/>
                  <a:pt x="269" y="608"/>
                </a:cubicBezTo>
                <a:cubicBezTo>
                  <a:pt x="273" y="616"/>
                  <a:pt x="273" y="616"/>
                  <a:pt x="273" y="616"/>
                </a:cubicBezTo>
                <a:cubicBezTo>
                  <a:pt x="273" y="618"/>
                  <a:pt x="273" y="618"/>
                  <a:pt x="273" y="618"/>
                </a:cubicBezTo>
                <a:cubicBezTo>
                  <a:pt x="275" y="617"/>
                  <a:pt x="275" y="617"/>
                  <a:pt x="275" y="617"/>
                </a:cubicBezTo>
                <a:cubicBezTo>
                  <a:pt x="281" y="614"/>
                  <a:pt x="281" y="614"/>
                  <a:pt x="281" y="614"/>
                </a:cubicBezTo>
                <a:cubicBezTo>
                  <a:pt x="284" y="614"/>
                  <a:pt x="284" y="614"/>
                  <a:pt x="284" y="614"/>
                </a:cubicBezTo>
                <a:cubicBezTo>
                  <a:pt x="282" y="612"/>
                  <a:pt x="282" y="612"/>
                  <a:pt x="282" y="612"/>
                </a:cubicBezTo>
                <a:cubicBezTo>
                  <a:pt x="279" y="609"/>
                  <a:pt x="279" y="609"/>
                  <a:pt x="279" y="609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9" y="611"/>
                  <a:pt x="279" y="611"/>
                  <a:pt x="279" y="611"/>
                </a:cubicBezTo>
                <a:cubicBezTo>
                  <a:pt x="279" y="611"/>
                  <a:pt x="279" y="611"/>
                  <a:pt x="279" y="611"/>
                </a:cubicBezTo>
                <a:cubicBezTo>
                  <a:pt x="281" y="609"/>
                  <a:pt x="281" y="608"/>
                  <a:pt x="282" y="608"/>
                </a:cubicBezTo>
                <a:cubicBezTo>
                  <a:pt x="282" y="607"/>
                  <a:pt x="282" y="607"/>
                  <a:pt x="282" y="607"/>
                </a:cubicBezTo>
                <a:cubicBezTo>
                  <a:pt x="281" y="606"/>
                  <a:pt x="281" y="606"/>
                  <a:pt x="281" y="606"/>
                </a:cubicBezTo>
                <a:cubicBezTo>
                  <a:pt x="281" y="608"/>
                  <a:pt x="281" y="608"/>
                  <a:pt x="281" y="608"/>
                </a:cubicBezTo>
                <a:cubicBezTo>
                  <a:pt x="281" y="608"/>
                  <a:pt x="283" y="608"/>
                  <a:pt x="285" y="607"/>
                </a:cubicBezTo>
                <a:cubicBezTo>
                  <a:pt x="286" y="607"/>
                  <a:pt x="286" y="607"/>
                  <a:pt x="287" y="606"/>
                </a:cubicBezTo>
                <a:cubicBezTo>
                  <a:pt x="288" y="606"/>
                  <a:pt x="288" y="606"/>
                  <a:pt x="289" y="605"/>
                </a:cubicBezTo>
                <a:cubicBezTo>
                  <a:pt x="289" y="605"/>
                  <a:pt x="289" y="604"/>
                  <a:pt x="289" y="604"/>
                </a:cubicBezTo>
                <a:cubicBezTo>
                  <a:pt x="289" y="597"/>
                  <a:pt x="289" y="595"/>
                  <a:pt x="289" y="594"/>
                </a:cubicBezTo>
                <a:cubicBezTo>
                  <a:pt x="289" y="594"/>
                  <a:pt x="289" y="594"/>
                  <a:pt x="289" y="594"/>
                </a:cubicBezTo>
                <a:cubicBezTo>
                  <a:pt x="288" y="594"/>
                  <a:pt x="288" y="594"/>
                  <a:pt x="288" y="594"/>
                </a:cubicBezTo>
                <a:cubicBezTo>
                  <a:pt x="289" y="594"/>
                  <a:pt x="289" y="594"/>
                  <a:pt x="289" y="594"/>
                </a:cubicBezTo>
                <a:cubicBezTo>
                  <a:pt x="290" y="591"/>
                  <a:pt x="290" y="590"/>
                  <a:pt x="290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1" y="589"/>
                  <a:pt x="291" y="589"/>
                  <a:pt x="291" y="589"/>
                </a:cubicBezTo>
                <a:cubicBezTo>
                  <a:pt x="290" y="588"/>
                  <a:pt x="290" y="588"/>
                  <a:pt x="290" y="588"/>
                </a:cubicBezTo>
                <a:cubicBezTo>
                  <a:pt x="290" y="588"/>
                  <a:pt x="290" y="588"/>
                  <a:pt x="290" y="588"/>
                </a:cubicBezTo>
                <a:cubicBezTo>
                  <a:pt x="290" y="587"/>
                  <a:pt x="289" y="584"/>
                  <a:pt x="289" y="583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90" y="582"/>
                  <a:pt x="290" y="582"/>
                  <a:pt x="290" y="582"/>
                </a:cubicBezTo>
                <a:cubicBezTo>
                  <a:pt x="290" y="582"/>
                  <a:pt x="290" y="582"/>
                  <a:pt x="290" y="582"/>
                </a:cubicBezTo>
                <a:cubicBezTo>
                  <a:pt x="290" y="582"/>
                  <a:pt x="290" y="582"/>
                  <a:pt x="290" y="582"/>
                </a:cubicBezTo>
                <a:cubicBezTo>
                  <a:pt x="291" y="582"/>
                  <a:pt x="291" y="583"/>
                  <a:pt x="291" y="583"/>
                </a:cubicBezTo>
                <a:cubicBezTo>
                  <a:pt x="292" y="584"/>
                  <a:pt x="292" y="584"/>
                  <a:pt x="292" y="584"/>
                </a:cubicBezTo>
                <a:cubicBezTo>
                  <a:pt x="292" y="584"/>
                  <a:pt x="292" y="584"/>
                  <a:pt x="292" y="584"/>
                </a:cubicBezTo>
                <a:cubicBezTo>
                  <a:pt x="292" y="584"/>
                  <a:pt x="292" y="584"/>
                  <a:pt x="292" y="584"/>
                </a:cubicBezTo>
                <a:cubicBezTo>
                  <a:pt x="292" y="586"/>
                  <a:pt x="292" y="586"/>
                  <a:pt x="292" y="586"/>
                </a:cubicBezTo>
                <a:cubicBezTo>
                  <a:pt x="294" y="585"/>
                  <a:pt x="294" y="585"/>
                  <a:pt x="294" y="585"/>
                </a:cubicBezTo>
                <a:cubicBezTo>
                  <a:pt x="301" y="581"/>
                  <a:pt x="301" y="581"/>
                  <a:pt x="301" y="581"/>
                </a:cubicBezTo>
                <a:cubicBezTo>
                  <a:pt x="302" y="580"/>
                  <a:pt x="302" y="580"/>
                  <a:pt x="302" y="580"/>
                </a:cubicBezTo>
                <a:cubicBezTo>
                  <a:pt x="301" y="578"/>
                  <a:pt x="301" y="578"/>
                  <a:pt x="301" y="578"/>
                </a:cubicBezTo>
                <a:cubicBezTo>
                  <a:pt x="301" y="578"/>
                  <a:pt x="301" y="578"/>
                  <a:pt x="301" y="578"/>
                </a:cubicBezTo>
                <a:cubicBezTo>
                  <a:pt x="301" y="578"/>
                  <a:pt x="299" y="576"/>
                  <a:pt x="300" y="574"/>
                </a:cubicBezTo>
                <a:cubicBezTo>
                  <a:pt x="300" y="574"/>
                  <a:pt x="300" y="573"/>
                  <a:pt x="301" y="572"/>
                </a:cubicBezTo>
                <a:cubicBezTo>
                  <a:pt x="300" y="571"/>
                  <a:pt x="300" y="571"/>
                  <a:pt x="300" y="571"/>
                </a:cubicBezTo>
                <a:cubicBezTo>
                  <a:pt x="300" y="573"/>
                  <a:pt x="300" y="573"/>
                  <a:pt x="300" y="573"/>
                </a:cubicBezTo>
                <a:cubicBezTo>
                  <a:pt x="301" y="573"/>
                  <a:pt x="301" y="573"/>
                  <a:pt x="301" y="573"/>
                </a:cubicBezTo>
                <a:cubicBezTo>
                  <a:pt x="301" y="571"/>
                  <a:pt x="301" y="571"/>
                  <a:pt x="301" y="571"/>
                </a:cubicBezTo>
                <a:cubicBezTo>
                  <a:pt x="300" y="572"/>
                  <a:pt x="300" y="572"/>
                  <a:pt x="300" y="572"/>
                </a:cubicBezTo>
                <a:cubicBezTo>
                  <a:pt x="300" y="573"/>
                  <a:pt x="301" y="573"/>
                  <a:pt x="302" y="574"/>
                </a:cubicBezTo>
                <a:cubicBezTo>
                  <a:pt x="302" y="575"/>
                  <a:pt x="303" y="576"/>
                  <a:pt x="303" y="576"/>
                </a:cubicBezTo>
                <a:cubicBezTo>
                  <a:pt x="303" y="576"/>
                  <a:pt x="303" y="576"/>
                  <a:pt x="303" y="576"/>
                </a:cubicBezTo>
                <a:cubicBezTo>
                  <a:pt x="304" y="577"/>
                  <a:pt x="304" y="577"/>
                  <a:pt x="304" y="577"/>
                </a:cubicBezTo>
                <a:cubicBezTo>
                  <a:pt x="305" y="579"/>
                  <a:pt x="305" y="579"/>
                  <a:pt x="305" y="579"/>
                </a:cubicBezTo>
                <a:cubicBezTo>
                  <a:pt x="306" y="577"/>
                  <a:pt x="306" y="577"/>
                  <a:pt x="306" y="577"/>
                </a:cubicBezTo>
                <a:cubicBezTo>
                  <a:pt x="307" y="577"/>
                  <a:pt x="307" y="576"/>
                  <a:pt x="308" y="576"/>
                </a:cubicBezTo>
                <a:cubicBezTo>
                  <a:pt x="306" y="575"/>
                  <a:pt x="306" y="575"/>
                  <a:pt x="306" y="575"/>
                </a:cubicBezTo>
                <a:cubicBezTo>
                  <a:pt x="307" y="576"/>
                  <a:pt x="307" y="576"/>
                  <a:pt x="307" y="576"/>
                </a:cubicBezTo>
                <a:cubicBezTo>
                  <a:pt x="308" y="575"/>
                  <a:pt x="309" y="574"/>
                  <a:pt x="309" y="573"/>
                </a:cubicBezTo>
                <a:cubicBezTo>
                  <a:pt x="308" y="573"/>
                  <a:pt x="308" y="573"/>
                  <a:pt x="308" y="573"/>
                </a:cubicBezTo>
                <a:cubicBezTo>
                  <a:pt x="309" y="573"/>
                  <a:pt x="309" y="573"/>
                  <a:pt x="309" y="573"/>
                </a:cubicBezTo>
                <a:cubicBezTo>
                  <a:pt x="312" y="569"/>
                  <a:pt x="312" y="569"/>
                  <a:pt x="312" y="569"/>
                </a:cubicBezTo>
                <a:cubicBezTo>
                  <a:pt x="313" y="568"/>
                  <a:pt x="313" y="568"/>
                  <a:pt x="313" y="568"/>
                </a:cubicBezTo>
                <a:cubicBezTo>
                  <a:pt x="311" y="567"/>
                  <a:pt x="311" y="567"/>
                  <a:pt x="311" y="567"/>
                </a:cubicBezTo>
                <a:cubicBezTo>
                  <a:pt x="308" y="566"/>
                  <a:pt x="307" y="565"/>
                  <a:pt x="306" y="565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5" y="566"/>
                  <a:pt x="305" y="566"/>
                  <a:pt x="305" y="566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5" y="566"/>
                  <a:pt x="305" y="566"/>
                  <a:pt x="305" y="566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5" y="566"/>
                  <a:pt x="305" y="566"/>
                  <a:pt x="305" y="566"/>
                </a:cubicBezTo>
                <a:cubicBezTo>
                  <a:pt x="306" y="567"/>
                  <a:pt x="306" y="567"/>
                  <a:pt x="306" y="567"/>
                </a:cubicBezTo>
                <a:cubicBezTo>
                  <a:pt x="310" y="566"/>
                  <a:pt x="310" y="566"/>
                  <a:pt x="310" y="566"/>
                </a:cubicBezTo>
                <a:cubicBezTo>
                  <a:pt x="311" y="565"/>
                  <a:pt x="311" y="565"/>
                  <a:pt x="311" y="565"/>
                </a:cubicBezTo>
                <a:cubicBezTo>
                  <a:pt x="311" y="564"/>
                  <a:pt x="311" y="564"/>
                  <a:pt x="311" y="564"/>
                </a:cubicBezTo>
                <a:cubicBezTo>
                  <a:pt x="311" y="563"/>
                  <a:pt x="311" y="563"/>
                  <a:pt x="311" y="563"/>
                </a:cubicBezTo>
                <a:cubicBezTo>
                  <a:pt x="311" y="562"/>
                  <a:pt x="311" y="562"/>
                  <a:pt x="311" y="562"/>
                </a:cubicBezTo>
                <a:cubicBezTo>
                  <a:pt x="309" y="562"/>
                  <a:pt x="309" y="562"/>
                  <a:pt x="309" y="562"/>
                </a:cubicBezTo>
                <a:cubicBezTo>
                  <a:pt x="301" y="562"/>
                  <a:pt x="301" y="562"/>
                  <a:pt x="301" y="562"/>
                </a:cubicBezTo>
                <a:cubicBezTo>
                  <a:pt x="301" y="563"/>
                  <a:pt x="301" y="563"/>
                  <a:pt x="301" y="563"/>
                </a:cubicBezTo>
                <a:cubicBezTo>
                  <a:pt x="302" y="564"/>
                  <a:pt x="302" y="564"/>
                  <a:pt x="302" y="564"/>
                </a:cubicBezTo>
                <a:cubicBezTo>
                  <a:pt x="307" y="560"/>
                  <a:pt x="307" y="560"/>
                  <a:pt x="307" y="560"/>
                </a:cubicBezTo>
                <a:cubicBezTo>
                  <a:pt x="308" y="560"/>
                  <a:pt x="308" y="560"/>
                  <a:pt x="308" y="560"/>
                </a:cubicBezTo>
                <a:cubicBezTo>
                  <a:pt x="308" y="560"/>
                  <a:pt x="308" y="560"/>
                  <a:pt x="308" y="560"/>
                </a:cubicBezTo>
                <a:cubicBezTo>
                  <a:pt x="308" y="558"/>
                  <a:pt x="309" y="557"/>
                  <a:pt x="309" y="556"/>
                </a:cubicBezTo>
                <a:cubicBezTo>
                  <a:pt x="310" y="555"/>
                  <a:pt x="310" y="554"/>
                  <a:pt x="311" y="553"/>
                </a:cubicBezTo>
                <a:cubicBezTo>
                  <a:pt x="311" y="553"/>
                  <a:pt x="311" y="553"/>
                  <a:pt x="311" y="553"/>
                </a:cubicBezTo>
                <a:cubicBezTo>
                  <a:pt x="313" y="548"/>
                  <a:pt x="314" y="546"/>
                  <a:pt x="314" y="545"/>
                </a:cubicBezTo>
                <a:cubicBezTo>
                  <a:pt x="314" y="544"/>
                  <a:pt x="315" y="544"/>
                  <a:pt x="315" y="544"/>
                </a:cubicBezTo>
                <a:cubicBezTo>
                  <a:pt x="315" y="543"/>
                  <a:pt x="315" y="543"/>
                  <a:pt x="315" y="543"/>
                </a:cubicBezTo>
                <a:cubicBezTo>
                  <a:pt x="315" y="543"/>
                  <a:pt x="315" y="543"/>
                  <a:pt x="315" y="543"/>
                </a:cubicBezTo>
                <a:cubicBezTo>
                  <a:pt x="313" y="543"/>
                  <a:pt x="313" y="543"/>
                  <a:pt x="313" y="543"/>
                </a:cubicBezTo>
                <a:cubicBezTo>
                  <a:pt x="313" y="544"/>
                  <a:pt x="313" y="544"/>
                  <a:pt x="313" y="544"/>
                </a:cubicBezTo>
                <a:cubicBezTo>
                  <a:pt x="317" y="544"/>
                  <a:pt x="317" y="544"/>
                  <a:pt x="317" y="544"/>
                </a:cubicBezTo>
                <a:cubicBezTo>
                  <a:pt x="318" y="544"/>
                  <a:pt x="318" y="544"/>
                  <a:pt x="318" y="544"/>
                </a:cubicBezTo>
                <a:cubicBezTo>
                  <a:pt x="318" y="544"/>
                  <a:pt x="318" y="544"/>
                  <a:pt x="318" y="544"/>
                </a:cubicBezTo>
                <a:cubicBezTo>
                  <a:pt x="325" y="540"/>
                  <a:pt x="325" y="540"/>
                  <a:pt x="325" y="540"/>
                </a:cubicBezTo>
                <a:cubicBezTo>
                  <a:pt x="328" y="538"/>
                  <a:pt x="328" y="538"/>
                  <a:pt x="328" y="538"/>
                </a:cubicBezTo>
                <a:cubicBezTo>
                  <a:pt x="325" y="537"/>
                  <a:pt x="325" y="537"/>
                  <a:pt x="325" y="537"/>
                </a:cubicBezTo>
                <a:cubicBezTo>
                  <a:pt x="316" y="535"/>
                  <a:pt x="316" y="535"/>
                  <a:pt x="316" y="535"/>
                </a:cubicBezTo>
                <a:cubicBezTo>
                  <a:pt x="316" y="536"/>
                  <a:pt x="316" y="536"/>
                  <a:pt x="316" y="536"/>
                </a:cubicBezTo>
                <a:cubicBezTo>
                  <a:pt x="316" y="537"/>
                  <a:pt x="316" y="537"/>
                  <a:pt x="316" y="537"/>
                </a:cubicBezTo>
                <a:cubicBezTo>
                  <a:pt x="324" y="536"/>
                  <a:pt x="324" y="536"/>
                  <a:pt x="324" y="536"/>
                </a:cubicBezTo>
                <a:cubicBezTo>
                  <a:pt x="324" y="535"/>
                  <a:pt x="324" y="535"/>
                  <a:pt x="324" y="535"/>
                </a:cubicBezTo>
                <a:cubicBezTo>
                  <a:pt x="323" y="536"/>
                  <a:pt x="323" y="536"/>
                  <a:pt x="323" y="536"/>
                </a:cubicBezTo>
                <a:cubicBezTo>
                  <a:pt x="324" y="537"/>
                  <a:pt x="325" y="538"/>
                  <a:pt x="326" y="538"/>
                </a:cubicBezTo>
                <a:cubicBezTo>
                  <a:pt x="326" y="538"/>
                  <a:pt x="326" y="538"/>
                  <a:pt x="326" y="538"/>
                </a:cubicBezTo>
                <a:cubicBezTo>
                  <a:pt x="328" y="541"/>
                  <a:pt x="328" y="541"/>
                  <a:pt x="328" y="541"/>
                </a:cubicBezTo>
                <a:cubicBezTo>
                  <a:pt x="330" y="543"/>
                  <a:pt x="330" y="543"/>
                  <a:pt x="330" y="543"/>
                </a:cubicBezTo>
                <a:cubicBezTo>
                  <a:pt x="331" y="540"/>
                  <a:pt x="331" y="540"/>
                  <a:pt x="331" y="540"/>
                </a:cubicBezTo>
                <a:cubicBezTo>
                  <a:pt x="331" y="540"/>
                  <a:pt x="331" y="540"/>
                  <a:pt x="331" y="540"/>
                </a:cubicBezTo>
                <a:cubicBezTo>
                  <a:pt x="331" y="539"/>
                  <a:pt x="332" y="538"/>
                  <a:pt x="333" y="536"/>
                </a:cubicBezTo>
                <a:cubicBezTo>
                  <a:pt x="333" y="534"/>
                  <a:pt x="334" y="533"/>
                  <a:pt x="335" y="531"/>
                </a:cubicBezTo>
                <a:cubicBezTo>
                  <a:pt x="336" y="530"/>
                  <a:pt x="337" y="528"/>
                  <a:pt x="337" y="526"/>
                </a:cubicBezTo>
                <a:cubicBezTo>
                  <a:pt x="337" y="526"/>
                  <a:pt x="337" y="526"/>
                  <a:pt x="337" y="526"/>
                </a:cubicBezTo>
                <a:cubicBezTo>
                  <a:pt x="338" y="524"/>
                  <a:pt x="338" y="521"/>
                  <a:pt x="339" y="520"/>
                </a:cubicBezTo>
                <a:cubicBezTo>
                  <a:pt x="339" y="520"/>
                  <a:pt x="339" y="520"/>
                  <a:pt x="339" y="520"/>
                </a:cubicBezTo>
                <a:cubicBezTo>
                  <a:pt x="339" y="520"/>
                  <a:pt x="339" y="520"/>
                  <a:pt x="339" y="520"/>
                </a:cubicBezTo>
                <a:cubicBezTo>
                  <a:pt x="339" y="518"/>
                  <a:pt x="339" y="517"/>
                  <a:pt x="339" y="517"/>
                </a:cubicBezTo>
                <a:cubicBezTo>
                  <a:pt x="338" y="517"/>
                  <a:pt x="338" y="517"/>
                  <a:pt x="338" y="517"/>
                </a:cubicBezTo>
                <a:cubicBezTo>
                  <a:pt x="337" y="518"/>
                  <a:pt x="337" y="518"/>
                  <a:pt x="337" y="518"/>
                </a:cubicBezTo>
                <a:cubicBezTo>
                  <a:pt x="337" y="519"/>
                  <a:pt x="338" y="519"/>
                  <a:pt x="339" y="519"/>
                </a:cubicBezTo>
                <a:cubicBezTo>
                  <a:pt x="341" y="519"/>
                  <a:pt x="342" y="519"/>
                  <a:pt x="344" y="518"/>
                </a:cubicBezTo>
                <a:cubicBezTo>
                  <a:pt x="344" y="518"/>
                  <a:pt x="344" y="518"/>
                  <a:pt x="344" y="518"/>
                </a:cubicBezTo>
                <a:cubicBezTo>
                  <a:pt x="345" y="517"/>
                  <a:pt x="345" y="517"/>
                  <a:pt x="345" y="517"/>
                </a:cubicBezTo>
                <a:cubicBezTo>
                  <a:pt x="344" y="516"/>
                  <a:pt x="344" y="516"/>
                  <a:pt x="344" y="516"/>
                </a:cubicBezTo>
                <a:cubicBezTo>
                  <a:pt x="345" y="517"/>
                  <a:pt x="345" y="517"/>
                  <a:pt x="345" y="517"/>
                </a:cubicBezTo>
                <a:cubicBezTo>
                  <a:pt x="346" y="516"/>
                  <a:pt x="347" y="515"/>
                  <a:pt x="347" y="514"/>
                </a:cubicBezTo>
                <a:cubicBezTo>
                  <a:pt x="347" y="513"/>
                  <a:pt x="348" y="512"/>
                  <a:pt x="348" y="511"/>
                </a:cubicBezTo>
                <a:cubicBezTo>
                  <a:pt x="348" y="509"/>
                  <a:pt x="347" y="508"/>
                  <a:pt x="347" y="507"/>
                </a:cubicBezTo>
                <a:cubicBezTo>
                  <a:pt x="347" y="507"/>
                  <a:pt x="347" y="507"/>
                  <a:pt x="347" y="507"/>
                </a:cubicBezTo>
                <a:cubicBezTo>
                  <a:pt x="347" y="507"/>
                  <a:pt x="347" y="506"/>
                  <a:pt x="347" y="506"/>
                </a:cubicBezTo>
                <a:cubicBezTo>
                  <a:pt x="346" y="506"/>
                  <a:pt x="346" y="506"/>
                  <a:pt x="346" y="506"/>
                </a:cubicBezTo>
                <a:cubicBezTo>
                  <a:pt x="344" y="507"/>
                  <a:pt x="344" y="507"/>
                  <a:pt x="344" y="507"/>
                </a:cubicBezTo>
                <a:cubicBezTo>
                  <a:pt x="345" y="507"/>
                  <a:pt x="345" y="508"/>
                  <a:pt x="345" y="508"/>
                </a:cubicBezTo>
                <a:cubicBezTo>
                  <a:pt x="345" y="508"/>
                  <a:pt x="345" y="508"/>
                  <a:pt x="345" y="508"/>
                </a:cubicBezTo>
                <a:cubicBezTo>
                  <a:pt x="348" y="514"/>
                  <a:pt x="348" y="514"/>
                  <a:pt x="348" y="514"/>
                </a:cubicBezTo>
                <a:cubicBezTo>
                  <a:pt x="348" y="514"/>
                  <a:pt x="348" y="514"/>
                  <a:pt x="348" y="514"/>
                </a:cubicBezTo>
                <a:cubicBezTo>
                  <a:pt x="353" y="521"/>
                  <a:pt x="353" y="521"/>
                  <a:pt x="353" y="521"/>
                </a:cubicBezTo>
                <a:cubicBezTo>
                  <a:pt x="354" y="522"/>
                  <a:pt x="354" y="522"/>
                  <a:pt x="354" y="522"/>
                </a:cubicBezTo>
                <a:cubicBezTo>
                  <a:pt x="355" y="521"/>
                  <a:pt x="355" y="521"/>
                  <a:pt x="355" y="521"/>
                </a:cubicBezTo>
                <a:cubicBezTo>
                  <a:pt x="358" y="518"/>
                  <a:pt x="358" y="518"/>
                  <a:pt x="358" y="518"/>
                </a:cubicBezTo>
                <a:cubicBezTo>
                  <a:pt x="358" y="518"/>
                  <a:pt x="358" y="518"/>
                  <a:pt x="358" y="518"/>
                </a:cubicBezTo>
                <a:cubicBezTo>
                  <a:pt x="358" y="517"/>
                  <a:pt x="358" y="517"/>
                  <a:pt x="358" y="517"/>
                </a:cubicBezTo>
                <a:cubicBezTo>
                  <a:pt x="357" y="511"/>
                  <a:pt x="357" y="511"/>
                  <a:pt x="357" y="511"/>
                </a:cubicBezTo>
                <a:cubicBezTo>
                  <a:pt x="355" y="512"/>
                  <a:pt x="355" y="512"/>
                  <a:pt x="355" y="512"/>
                </a:cubicBezTo>
                <a:cubicBezTo>
                  <a:pt x="356" y="513"/>
                  <a:pt x="356" y="513"/>
                  <a:pt x="356" y="513"/>
                </a:cubicBezTo>
                <a:cubicBezTo>
                  <a:pt x="367" y="501"/>
                  <a:pt x="367" y="501"/>
                  <a:pt x="367" y="501"/>
                </a:cubicBezTo>
                <a:cubicBezTo>
                  <a:pt x="368" y="499"/>
                  <a:pt x="368" y="499"/>
                  <a:pt x="368" y="499"/>
                </a:cubicBezTo>
                <a:cubicBezTo>
                  <a:pt x="367" y="498"/>
                  <a:pt x="367" y="498"/>
                  <a:pt x="367" y="498"/>
                </a:cubicBezTo>
                <a:cubicBezTo>
                  <a:pt x="365" y="496"/>
                  <a:pt x="364" y="496"/>
                  <a:pt x="364" y="496"/>
                </a:cubicBezTo>
                <a:cubicBezTo>
                  <a:pt x="363" y="497"/>
                  <a:pt x="363" y="497"/>
                  <a:pt x="363" y="497"/>
                </a:cubicBezTo>
                <a:cubicBezTo>
                  <a:pt x="364" y="496"/>
                  <a:pt x="364" y="496"/>
                  <a:pt x="364" y="496"/>
                </a:cubicBezTo>
                <a:cubicBezTo>
                  <a:pt x="364" y="496"/>
                  <a:pt x="364" y="496"/>
                  <a:pt x="364" y="496"/>
                </a:cubicBezTo>
                <a:cubicBezTo>
                  <a:pt x="363" y="497"/>
                  <a:pt x="363" y="497"/>
                  <a:pt x="363" y="497"/>
                </a:cubicBezTo>
                <a:cubicBezTo>
                  <a:pt x="364" y="498"/>
                  <a:pt x="364" y="498"/>
                  <a:pt x="364" y="498"/>
                </a:cubicBezTo>
                <a:cubicBezTo>
                  <a:pt x="364" y="498"/>
                  <a:pt x="364" y="498"/>
                  <a:pt x="364" y="498"/>
                </a:cubicBezTo>
                <a:cubicBezTo>
                  <a:pt x="364" y="498"/>
                  <a:pt x="364" y="498"/>
                  <a:pt x="364" y="498"/>
                </a:cubicBezTo>
                <a:cubicBezTo>
                  <a:pt x="368" y="497"/>
                  <a:pt x="368" y="497"/>
                  <a:pt x="368" y="497"/>
                </a:cubicBezTo>
                <a:cubicBezTo>
                  <a:pt x="367" y="495"/>
                  <a:pt x="367" y="495"/>
                  <a:pt x="367" y="495"/>
                </a:cubicBezTo>
                <a:cubicBezTo>
                  <a:pt x="366" y="497"/>
                  <a:pt x="366" y="497"/>
                  <a:pt x="366" y="497"/>
                </a:cubicBezTo>
                <a:cubicBezTo>
                  <a:pt x="368" y="498"/>
                  <a:pt x="368" y="498"/>
                  <a:pt x="368" y="498"/>
                </a:cubicBezTo>
                <a:cubicBezTo>
                  <a:pt x="368" y="499"/>
                  <a:pt x="368" y="499"/>
                  <a:pt x="368" y="499"/>
                </a:cubicBezTo>
                <a:cubicBezTo>
                  <a:pt x="369" y="498"/>
                  <a:pt x="369" y="498"/>
                  <a:pt x="369" y="498"/>
                </a:cubicBezTo>
                <a:cubicBezTo>
                  <a:pt x="377" y="496"/>
                  <a:pt x="377" y="496"/>
                  <a:pt x="377" y="496"/>
                </a:cubicBezTo>
                <a:cubicBezTo>
                  <a:pt x="378" y="495"/>
                  <a:pt x="378" y="495"/>
                  <a:pt x="378" y="495"/>
                </a:cubicBezTo>
                <a:cubicBezTo>
                  <a:pt x="378" y="494"/>
                  <a:pt x="378" y="494"/>
                  <a:pt x="378" y="494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7" y="489"/>
                  <a:pt x="377" y="489"/>
                  <a:pt x="377" y="489"/>
                </a:cubicBezTo>
                <a:cubicBezTo>
                  <a:pt x="375" y="489"/>
                  <a:pt x="375" y="489"/>
                  <a:pt x="375" y="489"/>
                </a:cubicBezTo>
                <a:cubicBezTo>
                  <a:pt x="378" y="495"/>
                  <a:pt x="378" y="495"/>
                  <a:pt x="378" y="495"/>
                </a:cubicBezTo>
                <a:cubicBezTo>
                  <a:pt x="380" y="499"/>
                  <a:pt x="380" y="499"/>
                  <a:pt x="380" y="499"/>
                </a:cubicBezTo>
                <a:cubicBezTo>
                  <a:pt x="381" y="494"/>
                  <a:pt x="381" y="494"/>
                  <a:pt x="381" y="494"/>
                </a:cubicBezTo>
                <a:cubicBezTo>
                  <a:pt x="382" y="481"/>
                  <a:pt x="382" y="481"/>
                  <a:pt x="382" y="481"/>
                </a:cubicBezTo>
                <a:cubicBezTo>
                  <a:pt x="381" y="481"/>
                  <a:pt x="381" y="481"/>
                  <a:pt x="381" y="481"/>
                </a:cubicBezTo>
                <a:cubicBezTo>
                  <a:pt x="380" y="481"/>
                  <a:pt x="380" y="481"/>
                  <a:pt x="380" y="481"/>
                </a:cubicBezTo>
                <a:cubicBezTo>
                  <a:pt x="384" y="488"/>
                  <a:pt x="384" y="488"/>
                  <a:pt x="384" y="488"/>
                </a:cubicBezTo>
                <a:cubicBezTo>
                  <a:pt x="385" y="490"/>
                  <a:pt x="385" y="490"/>
                  <a:pt x="385" y="490"/>
                </a:cubicBezTo>
                <a:cubicBezTo>
                  <a:pt x="386" y="488"/>
                  <a:pt x="386" y="488"/>
                  <a:pt x="386" y="488"/>
                </a:cubicBezTo>
                <a:cubicBezTo>
                  <a:pt x="394" y="480"/>
                  <a:pt x="394" y="480"/>
                  <a:pt x="394" y="480"/>
                </a:cubicBezTo>
                <a:cubicBezTo>
                  <a:pt x="394" y="480"/>
                  <a:pt x="394" y="480"/>
                  <a:pt x="394" y="480"/>
                </a:cubicBezTo>
                <a:cubicBezTo>
                  <a:pt x="394" y="480"/>
                  <a:pt x="394" y="480"/>
                  <a:pt x="394" y="480"/>
                </a:cubicBezTo>
                <a:cubicBezTo>
                  <a:pt x="394" y="480"/>
                  <a:pt x="398" y="469"/>
                  <a:pt x="400" y="463"/>
                </a:cubicBezTo>
                <a:cubicBezTo>
                  <a:pt x="398" y="463"/>
                  <a:pt x="398" y="463"/>
                  <a:pt x="398" y="463"/>
                </a:cubicBezTo>
                <a:cubicBezTo>
                  <a:pt x="400" y="464"/>
                  <a:pt x="400" y="464"/>
                  <a:pt x="400" y="464"/>
                </a:cubicBezTo>
                <a:cubicBezTo>
                  <a:pt x="400" y="462"/>
                  <a:pt x="400" y="461"/>
                  <a:pt x="400" y="460"/>
                </a:cubicBezTo>
                <a:cubicBezTo>
                  <a:pt x="400" y="456"/>
                  <a:pt x="398" y="452"/>
                  <a:pt x="398" y="452"/>
                </a:cubicBezTo>
                <a:cubicBezTo>
                  <a:pt x="397" y="452"/>
                  <a:pt x="397" y="452"/>
                  <a:pt x="397" y="452"/>
                </a:cubicBezTo>
                <a:cubicBezTo>
                  <a:pt x="398" y="453"/>
                  <a:pt x="398" y="453"/>
                  <a:pt x="398" y="453"/>
                </a:cubicBezTo>
                <a:cubicBezTo>
                  <a:pt x="405" y="447"/>
                  <a:pt x="405" y="447"/>
                  <a:pt x="405" y="447"/>
                </a:cubicBezTo>
                <a:cubicBezTo>
                  <a:pt x="405" y="446"/>
                  <a:pt x="405" y="446"/>
                  <a:pt x="405" y="446"/>
                </a:cubicBezTo>
                <a:cubicBezTo>
                  <a:pt x="405" y="446"/>
                  <a:pt x="405" y="446"/>
                  <a:pt x="405" y="446"/>
                </a:cubicBezTo>
                <a:cubicBezTo>
                  <a:pt x="407" y="438"/>
                  <a:pt x="407" y="438"/>
                  <a:pt x="407" y="438"/>
                </a:cubicBezTo>
                <a:cubicBezTo>
                  <a:pt x="405" y="437"/>
                  <a:pt x="405" y="437"/>
                  <a:pt x="405" y="437"/>
                </a:cubicBezTo>
                <a:cubicBezTo>
                  <a:pt x="406" y="438"/>
                  <a:pt x="406" y="438"/>
                  <a:pt x="406" y="438"/>
                </a:cubicBezTo>
                <a:cubicBezTo>
                  <a:pt x="420" y="426"/>
                  <a:pt x="420" y="426"/>
                  <a:pt x="420" y="426"/>
                </a:cubicBezTo>
                <a:cubicBezTo>
                  <a:pt x="420" y="426"/>
                  <a:pt x="420" y="426"/>
                  <a:pt x="420" y="426"/>
                </a:cubicBezTo>
                <a:cubicBezTo>
                  <a:pt x="420" y="425"/>
                  <a:pt x="420" y="425"/>
                  <a:pt x="420" y="425"/>
                </a:cubicBezTo>
                <a:cubicBezTo>
                  <a:pt x="421" y="417"/>
                  <a:pt x="421" y="417"/>
                  <a:pt x="421" y="417"/>
                </a:cubicBezTo>
                <a:cubicBezTo>
                  <a:pt x="422" y="415"/>
                  <a:pt x="422" y="415"/>
                  <a:pt x="422" y="415"/>
                </a:cubicBezTo>
                <a:cubicBezTo>
                  <a:pt x="417" y="416"/>
                  <a:pt x="417" y="416"/>
                  <a:pt x="417" y="416"/>
                </a:cubicBezTo>
                <a:cubicBezTo>
                  <a:pt x="414" y="417"/>
                  <a:pt x="414" y="417"/>
                  <a:pt x="414" y="417"/>
                </a:cubicBezTo>
                <a:cubicBezTo>
                  <a:pt x="415" y="418"/>
                  <a:pt x="415" y="418"/>
                  <a:pt x="415" y="418"/>
                </a:cubicBezTo>
                <a:cubicBezTo>
                  <a:pt x="416" y="417"/>
                  <a:pt x="416" y="417"/>
                  <a:pt x="416" y="417"/>
                </a:cubicBezTo>
                <a:cubicBezTo>
                  <a:pt x="413" y="415"/>
                  <a:pt x="413" y="415"/>
                  <a:pt x="413" y="415"/>
                </a:cubicBezTo>
                <a:cubicBezTo>
                  <a:pt x="412" y="416"/>
                  <a:pt x="412" y="416"/>
                  <a:pt x="412" y="416"/>
                </a:cubicBezTo>
                <a:cubicBezTo>
                  <a:pt x="412" y="417"/>
                  <a:pt x="412" y="417"/>
                  <a:pt x="412" y="417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9" y="415"/>
                  <a:pt x="419" y="415"/>
                  <a:pt x="419" y="415"/>
                </a:cubicBezTo>
                <a:cubicBezTo>
                  <a:pt x="419" y="414"/>
                  <a:pt x="419" y="414"/>
                  <a:pt x="419" y="414"/>
                </a:cubicBezTo>
                <a:cubicBezTo>
                  <a:pt x="419" y="414"/>
                  <a:pt x="419" y="414"/>
                  <a:pt x="419" y="414"/>
                </a:cubicBezTo>
                <a:cubicBezTo>
                  <a:pt x="420" y="413"/>
                  <a:pt x="420" y="413"/>
                  <a:pt x="420" y="413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1" y="410"/>
                  <a:pt x="421" y="410"/>
                  <a:pt x="421" y="410"/>
                </a:cubicBezTo>
                <a:cubicBezTo>
                  <a:pt x="419" y="410"/>
                  <a:pt x="419" y="410"/>
                  <a:pt x="419" y="410"/>
                </a:cubicBezTo>
                <a:cubicBezTo>
                  <a:pt x="416" y="410"/>
                  <a:pt x="413" y="410"/>
                  <a:pt x="412" y="410"/>
                </a:cubicBezTo>
                <a:cubicBezTo>
                  <a:pt x="405" y="410"/>
                  <a:pt x="405" y="410"/>
                  <a:pt x="405" y="410"/>
                </a:cubicBezTo>
                <a:cubicBezTo>
                  <a:pt x="405" y="412"/>
                  <a:pt x="405" y="412"/>
                  <a:pt x="405" y="412"/>
                </a:cubicBezTo>
                <a:cubicBezTo>
                  <a:pt x="406" y="411"/>
                  <a:pt x="406" y="411"/>
                  <a:pt x="406" y="411"/>
                </a:cubicBezTo>
                <a:cubicBezTo>
                  <a:pt x="401" y="403"/>
                  <a:pt x="401" y="403"/>
                  <a:pt x="401" y="403"/>
                </a:cubicBezTo>
                <a:cubicBezTo>
                  <a:pt x="400" y="404"/>
                  <a:pt x="400" y="404"/>
                  <a:pt x="400" y="404"/>
                </a:cubicBezTo>
                <a:cubicBezTo>
                  <a:pt x="401" y="404"/>
                  <a:pt x="401" y="404"/>
                  <a:pt x="401" y="404"/>
                </a:cubicBezTo>
                <a:cubicBezTo>
                  <a:pt x="401" y="403"/>
                  <a:pt x="402" y="403"/>
                  <a:pt x="402" y="402"/>
                </a:cubicBezTo>
                <a:cubicBezTo>
                  <a:pt x="402" y="402"/>
                  <a:pt x="402" y="402"/>
                  <a:pt x="402" y="402"/>
                </a:cubicBezTo>
                <a:cubicBezTo>
                  <a:pt x="402" y="402"/>
                  <a:pt x="402" y="402"/>
                  <a:pt x="402" y="402"/>
                </a:cubicBezTo>
                <a:cubicBezTo>
                  <a:pt x="405" y="393"/>
                  <a:pt x="405" y="393"/>
                  <a:pt x="405" y="393"/>
                </a:cubicBezTo>
                <a:cubicBezTo>
                  <a:pt x="406" y="391"/>
                  <a:pt x="406" y="391"/>
                  <a:pt x="406" y="391"/>
                </a:cubicBezTo>
                <a:cubicBezTo>
                  <a:pt x="404" y="391"/>
                  <a:pt x="404" y="391"/>
                  <a:pt x="404" y="391"/>
                </a:cubicBezTo>
                <a:cubicBezTo>
                  <a:pt x="397" y="391"/>
                  <a:pt x="397" y="391"/>
                  <a:pt x="397" y="391"/>
                </a:cubicBezTo>
                <a:cubicBezTo>
                  <a:pt x="397" y="393"/>
                  <a:pt x="397" y="393"/>
                  <a:pt x="397" y="393"/>
                </a:cubicBezTo>
                <a:cubicBezTo>
                  <a:pt x="398" y="393"/>
                  <a:pt x="398" y="393"/>
                  <a:pt x="398" y="393"/>
                </a:cubicBezTo>
                <a:cubicBezTo>
                  <a:pt x="399" y="392"/>
                  <a:pt x="399" y="391"/>
                  <a:pt x="399" y="391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399" y="391"/>
                  <a:pt x="399" y="391"/>
                  <a:pt x="399" y="391"/>
                </a:cubicBezTo>
                <a:cubicBezTo>
                  <a:pt x="400" y="387"/>
                  <a:pt x="400" y="385"/>
                  <a:pt x="401" y="384"/>
                </a:cubicBezTo>
                <a:cubicBezTo>
                  <a:pt x="401" y="384"/>
                  <a:pt x="401" y="384"/>
                  <a:pt x="401" y="384"/>
                </a:cubicBezTo>
                <a:cubicBezTo>
                  <a:pt x="401" y="382"/>
                  <a:pt x="401" y="382"/>
                  <a:pt x="401" y="382"/>
                </a:cubicBezTo>
                <a:cubicBezTo>
                  <a:pt x="400" y="382"/>
                  <a:pt x="400" y="382"/>
                  <a:pt x="400" y="382"/>
                </a:cubicBezTo>
                <a:cubicBezTo>
                  <a:pt x="401" y="383"/>
                  <a:pt x="401" y="383"/>
                  <a:pt x="401" y="383"/>
                </a:cubicBezTo>
                <a:cubicBezTo>
                  <a:pt x="405" y="381"/>
                  <a:pt x="405" y="381"/>
                  <a:pt x="405" y="381"/>
                </a:cubicBezTo>
                <a:cubicBezTo>
                  <a:pt x="405" y="380"/>
                  <a:pt x="405" y="380"/>
                  <a:pt x="405" y="380"/>
                </a:cubicBezTo>
                <a:cubicBezTo>
                  <a:pt x="405" y="380"/>
                  <a:pt x="405" y="380"/>
                  <a:pt x="405" y="380"/>
                </a:cubicBezTo>
                <a:cubicBezTo>
                  <a:pt x="409" y="370"/>
                  <a:pt x="409" y="370"/>
                  <a:pt x="409" y="370"/>
                </a:cubicBezTo>
                <a:cubicBezTo>
                  <a:pt x="410" y="368"/>
                  <a:pt x="410" y="368"/>
                  <a:pt x="410" y="368"/>
                </a:cubicBezTo>
                <a:cubicBezTo>
                  <a:pt x="408" y="368"/>
                  <a:pt x="408" y="368"/>
                  <a:pt x="408" y="368"/>
                </a:cubicBezTo>
                <a:cubicBezTo>
                  <a:pt x="404" y="368"/>
                  <a:pt x="400" y="368"/>
                  <a:pt x="396" y="368"/>
                </a:cubicBezTo>
                <a:cubicBezTo>
                  <a:pt x="396" y="370"/>
                  <a:pt x="396" y="370"/>
                  <a:pt x="396" y="370"/>
                </a:cubicBezTo>
                <a:cubicBezTo>
                  <a:pt x="397" y="370"/>
                  <a:pt x="397" y="370"/>
                  <a:pt x="397" y="370"/>
                </a:cubicBezTo>
                <a:cubicBezTo>
                  <a:pt x="398" y="366"/>
                  <a:pt x="399" y="364"/>
                  <a:pt x="401" y="361"/>
                </a:cubicBezTo>
                <a:cubicBezTo>
                  <a:pt x="402" y="360"/>
                  <a:pt x="402" y="360"/>
                  <a:pt x="402" y="360"/>
                </a:cubicBezTo>
                <a:cubicBezTo>
                  <a:pt x="401" y="361"/>
                  <a:pt x="401" y="361"/>
                  <a:pt x="401" y="361"/>
                </a:cubicBezTo>
                <a:cubicBezTo>
                  <a:pt x="403" y="358"/>
                  <a:pt x="405" y="357"/>
                  <a:pt x="407" y="355"/>
                </a:cubicBezTo>
                <a:cubicBezTo>
                  <a:pt x="409" y="354"/>
                  <a:pt x="410" y="352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7"/>
                </a:cubicBezTo>
                <a:cubicBezTo>
                  <a:pt x="411" y="347"/>
                  <a:pt x="411" y="347"/>
                  <a:pt x="411" y="347"/>
                </a:cubicBezTo>
                <a:cubicBezTo>
                  <a:pt x="411" y="347"/>
                  <a:pt x="411" y="347"/>
                  <a:pt x="411" y="347"/>
                </a:cubicBezTo>
                <a:cubicBezTo>
                  <a:pt x="411" y="346"/>
                  <a:pt x="410" y="345"/>
                  <a:pt x="410" y="344"/>
                </a:cubicBezTo>
                <a:cubicBezTo>
                  <a:pt x="409" y="343"/>
                  <a:pt x="409" y="343"/>
                  <a:pt x="409" y="342"/>
                </a:cubicBezTo>
                <a:cubicBezTo>
                  <a:pt x="409" y="342"/>
                  <a:pt x="409" y="342"/>
                  <a:pt x="409" y="342"/>
                </a:cubicBezTo>
                <a:cubicBezTo>
                  <a:pt x="409" y="342"/>
                  <a:pt x="409" y="342"/>
                  <a:pt x="409" y="342"/>
                </a:cubicBezTo>
                <a:cubicBezTo>
                  <a:pt x="407" y="339"/>
                  <a:pt x="406" y="337"/>
                  <a:pt x="403" y="334"/>
                </a:cubicBezTo>
                <a:cubicBezTo>
                  <a:pt x="403" y="334"/>
                  <a:pt x="403" y="334"/>
                  <a:pt x="403" y="334"/>
                </a:cubicBezTo>
                <a:cubicBezTo>
                  <a:pt x="402" y="333"/>
                  <a:pt x="400" y="332"/>
                  <a:pt x="399" y="332"/>
                </a:cubicBezTo>
                <a:cubicBezTo>
                  <a:pt x="398" y="331"/>
                  <a:pt x="398" y="331"/>
                  <a:pt x="398" y="331"/>
                </a:cubicBezTo>
                <a:cubicBezTo>
                  <a:pt x="398" y="331"/>
                  <a:pt x="397" y="331"/>
                  <a:pt x="397" y="330"/>
                </a:cubicBezTo>
                <a:cubicBezTo>
                  <a:pt x="397" y="330"/>
                  <a:pt x="397" y="330"/>
                  <a:pt x="397" y="330"/>
                </a:cubicBezTo>
                <a:cubicBezTo>
                  <a:pt x="397" y="330"/>
                  <a:pt x="397" y="330"/>
                  <a:pt x="397" y="330"/>
                </a:cubicBezTo>
                <a:cubicBezTo>
                  <a:pt x="397" y="330"/>
                  <a:pt x="397" y="330"/>
                  <a:pt x="398" y="329"/>
                </a:cubicBezTo>
                <a:cubicBezTo>
                  <a:pt x="398" y="329"/>
                  <a:pt x="398" y="328"/>
                  <a:pt x="398" y="327"/>
                </a:cubicBezTo>
                <a:cubicBezTo>
                  <a:pt x="398" y="327"/>
                  <a:pt x="398" y="327"/>
                  <a:pt x="398" y="327"/>
                </a:cubicBezTo>
                <a:cubicBezTo>
                  <a:pt x="398" y="327"/>
                  <a:pt x="398" y="327"/>
                  <a:pt x="398" y="327"/>
                </a:cubicBezTo>
                <a:cubicBezTo>
                  <a:pt x="398" y="327"/>
                  <a:pt x="398" y="327"/>
                  <a:pt x="398" y="327"/>
                </a:cubicBezTo>
                <a:cubicBezTo>
                  <a:pt x="398" y="326"/>
                  <a:pt x="398" y="325"/>
                  <a:pt x="398" y="325"/>
                </a:cubicBezTo>
                <a:cubicBezTo>
                  <a:pt x="398" y="324"/>
                  <a:pt x="398" y="324"/>
                  <a:pt x="398" y="323"/>
                </a:cubicBezTo>
                <a:cubicBezTo>
                  <a:pt x="398" y="323"/>
                  <a:pt x="398" y="323"/>
                  <a:pt x="398" y="323"/>
                </a:cubicBezTo>
                <a:cubicBezTo>
                  <a:pt x="396" y="323"/>
                  <a:pt x="396" y="323"/>
                  <a:pt x="396" y="323"/>
                </a:cubicBezTo>
                <a:cubicBezTo>
                  <a:pt x="396" y="325"/>
                  <a:pt x="396" y="325"/>
                  <a:pt x="396" y="325"/>
                </a:cubicBezTo>
                <a:cubicBezTo>
                  <a:pt x="397" y="325"/>
                  <a:pt x="397" y="325"/>
                  <a:pt x="398" y="325"/>
                </a:cubicBezTo>
                <a:cubicBezTo>
                  <a:pt x="398" y="325"/>
                  <a:pt x="399" y="325"/>
                  <a:pt x="400" y="325"/>
                </a:cubicBezTo>
                <a:cubicBezTo>
                  <a:pt x="400" y="325"/>
                  <a:pt x="400" y="325"/>
                  <a:pt x="400" y="325"/>
                </a:cubicBezTo>
                <a:cubicBezTo>
                  <a:pt x="400" y="325"/>
                  <a:pt x="400" y="325"/>
                  <a:pt x="400" y="325"/>
                </a:cubicBezTo>
                <a:cubicBezTo>
                  <a:pt x="401" y="325"/>
                  <a:pt x="402" y="325"/>
                  <a:pt x="403" y="324"/>
                </a:cubicBezTo>
                <a:cubicBezTo>
                  <a:pt x="403" y="323"/>
                  <a:pt x="404" y="323"/>
                  <a:pt x="404" y="322"/>
                </a:cubicBezTo>
                <a:cubicBezTo>
                  <a:pt x="404" y="322"/>
                  <a:pt x="404" y="322"/>
                  <a:pt x="404" y="322"/>
                </a:cubicBezTo>
                <a:cubicBezTo>
                  <a:pt x="405" y="321"/>
                  <a:pt x="405" y="321"/>
                  <a:pt x="406" y="321"/>
                </a:cubicBezTo>
                <a:cubicBezTo>
                  <a:pt x="407" y="320"/>
                  <a:pt x="408" y="320"/>
                  <a:pt x="410" y="319"/>
                </a:cubicBezTo>
                <a:cubicBezTo>
                  <a:pt x="410" y="319"/>
                  <a:pt x="410" y="319"/>
                  <a:pt x="410" y="319"/>
                </a:cubicBezTo>
                <a:cubicBezTo>
                  <a:pt x="410" y="319"/>
                  <a:pt x="410" y="319"/>
                  <a:pt x="410" y="319"/>
                </a:cubicBezTo>
                <a:cubicBezTo>
                  <a:pt x="412" y="318"/>
                  <a:pt x="413" y="318"/>
                  <a:pt x="415" y="317"/>
                </a:cubicBezTo>
                <a:cubicBezTo>
                  <a:pt x="415" y="317"/>
                  <a:pt x="415" y="317"/>
                  <a:pt x="415" y="317"/>
                </a:cubicBezTo>
                <a:cubicBezTo>
                  <a:pt x="415" y="317"/>
                  <a:pt x="415" y="317"/>
                  <a:pt x="415" y="317"/>
                </a:cubicBezTo>
                <a:cubicBezTo>
                  <a:pt x="415" y="317"/>
                  <a:pt x="416" y="317"/>
                  <a:pt x="417" y="316"/>
                </a:cubicBezTo>
                <a:cubicBezTo>
                  <a:pt x="418" y="316"/>
                  <a:pt x="418" y="316"/>
                  <a:pt x="419" y="315"/>
                </a:cubicBezTo>
                <a:cubicBezTo>
                  <a:pt x="419" y="315"/>
                  <a:pt x="419" y="314"/>
                  <a:pt x="419" y="313"/>
                </a:cubicBezTo>
                <a:cubicBezTo>
                  <a:pt x="419" y="313"/>
                  <a:pt x="419" y="313"/>
                  <a:pt x="419" y="313"/>
                </a:cubicBezTo>
                <a:cubicBezTo>
                  <a:pt x="419" y="313"/>
                  <a:pt x="419" y="313"/>
                  <a:pt x="419" y="313"/>
                </a:cubicBezTo>
                <a:cubicBezTo>
                  <a:pt x="419" y="313"/>
                  <a:pt x="419" y="313"/>
                  <a:pt x="419" y="313"/>
                </a:cubicBezTo>
                <a:cubicBezTo>
                  <a:pt x="419" y="312"/>
                  <a:pt x="419" y="312"/>
                  <a:pt x="418" y="312"/>
                </a:cubicBezTo>
                <a:cubicBezTo>
                  <a:pt x="418" y="311"/>
                  <a:pt x="417" y="311"/>
                  <a:pt x="417" y="311"/>
                </a:cubicBezTo>
                <a:cubicBezTo>
                  <a:pt x="417" y="311"/>
                  <a:pt x="416" y="311"/>
                  <a:pt x="416" y="310"/>
                </a:cubicBezTo>
                <a:cubicBezTo>
                  <a:pt x="416" y="310"/>
                  <a:pt x="416" y="310"/>
                  <a:pt x="416" y="310"/>
                </a:cubicBezTo>
                <a:cubicBezTo>
                  <a:pt x="416" y="310"/>
                  <a:pt x="416" y="310"/>
                  <a:pt x="416" y="310"/>
                </a:cubicBezTo>
                <a:cubicBezTo>
                  <a:pt x="415" y="310"/>
                  <a:pt x="415" y="309"/>
                  <a:pt x="414" y="308"/>
                </a:cubicBezTo>
                <a:cubicBezTo>
                  <a:pt x="413" y="307"/>
                  <a:pt x="413" y="306"/>
                  <a:pt x="412" y="305"/>
                </a:cubicBezTo>
                <a:cubicBezTo>
                  <a:pt x="411" y="306"/>
                  <a:pt x="411" y="306"/>
                  <a:pt x="411" y="306"/>
                </a:cubicBezTo>
                <a:cubicBezTo>
                  <a:pt x="412" y="307"/>
                  <a:pt x="412" y="307"/>
                  <a:pt x="412" y="307"/>
                </a:cubicBezTo>
                <a:cubicBezTo>
                  <a:pt x="413" y="306"/>
                  <a:pt x="415" y="305"/>
                  <a:pt x="417" y="303"/>
                </a:cubicBezTo>
                <a:cubicBezTo>
                  <a:pt x="416" y="302"/>
                  <a:pt x="416" y="302"/>
                  <a:pt x="416" y="302"/>
                </a:cubicBezTo>
                <a:cubicBezTo>
                  <a:pt x="417" y="303"/>
                  <a:pt x="417" y="303"/>
                  <a:pt x="417" y="303"/>
                </a:cubicBezTo>
                <a:cubicBezTo>
                  <a:pt x="417" y="303"/>
                  <a:pt x="418" y="303"/>
                  <a:pt x="418" y="303"/>
                </a:cubicBezTo>
                <a:cubicBezTo>
                  <a:pt x="419" y="302"/>
                  <a:pt x="419" y="302"/>
                  <a:pt x="419" y="302"/>
                </a:cubicBezTo>
                <a:cubicBezTo>
                  <a:pt x="419" y="302"/>
                  <a:pt x="419" y="301"/>
                  <a:pt x="419" y="301"/>
                </a:cubicBezTo>
                <a:cubicBezTo>
                  <a:pt x="419" y="301"/>
                  <a:pt x="419" y="301"/>
                  <a:pt x="419" y="301"/>
                </a:cubicBezTo>
                <a:cubicBezTo>
                  <a:pt x="419" y="301"/>
                  <a:pt x="419" y="301"/>
                  <a:pt x="419" y="301"/>
                </a:cubicBezTo>
                <a:cubicBezTo>
                  <a:pt x="419" y="301"/>
                  <a:pt x="419" y="301"/>
                  <a:pt x="419" y="301"/>
                </a:cubicBezTo>
                <a:cubicBezTo>
                  <a:pt x="419" y="299"/>
                  <a:pt x="419" y="298"/>
                  <a:pt x="418" y="298"/>
                </a:cubicBezTo>
                <a:cubicBezTo>
                  <a:pt x="417" y="297"/>
                  <a:pt x="416" y="296"/>
                  <a:pt x="415" y="296"/>
                </a:cubicBezTo>
                <a:cubicBezTo>
                  <a:pt x="414" y="295"/>
                  <a:pt x="412" y="295"/>
                  <a:pt x="411" y="294"/>
                </a:cubicBezTo>
                <a:cubicBezTo>
                  <a:pt x="411" y="294"/>
                  <a:pt x="411" y="294"/>
                  <a:pt x="411" y="294"/>
                </a:cubicBezTo>
                <a:cubicBezTo>
                  <a:pt x="409" y="293"/>
                  <a:pt x="408" y="291"/>
                  <a:pt x="405" y="290"/>
                </a:cubicBezTo>
                <a:cubicBezTo>
                  <a:pt x="405" y="290"/>
                  <a:pt x="405" y="290"/>
                  <a:pt x="405" y="290"/>
                </a:cubicBezTo>
                <a:cubicBezTo>
                  <a:pt x="403" y="289"/>
                  <a:pt x="401" y="288"/>
                  <a:pt x="399" y="286"/>
                </a:cubicBezTo>
                <a:cubicBezTo>
                  <a:pt x="398" y="284"/>
                  <a:pt x="396" y="282"/>
                  <a:pt x="393" y="280"/>
                </a:cubicBezTo>
                <a:cubicBezTo>
                  <a:pt x="392" y="281"/>
                  <a:pt x="392" y="281"/>
                  <a:pt x="392" y="281"/>
                </a:cubicBezTo>
                <a:cubicBezTo>
                  <a:pt x="393" y="283"/>
                  <a:pt x="393" y="283"/>
                  <a:pt x="393" y="283"/>
                </a:cubicBezTo>
                <a:cubicBezTo>
                  <a:pt x="394" y="282"/>
                  <a:pt x="394" y="282"/>
                  <a:pt x="394" y="282"/>
                </a:cubicBezTo>
                <a:cubicBezTo>
                  <a:pt x="393" y="281"/>
                  <a:pt x="393" y="281"/>
                  <a:pt x="393" y="281"/>
                </a:cubicBezTo>
                <a:cubicBezTo>
                  <a:pt x="393" y="282"/>
                  <a:pt x="393" y="282"/>
                  <a:pt x="393" y="282"/>
                </a:cubicBezTo>
                <a:cubicBezTo>
                  <a:pt x="395" y="283"/>
                  <a:pt x="397" y="284"/>
                  <a:pt x="399" y="284"/>
                </a:cubicBezTo>
                <a:cubicBezTo>
                  <a:pt x="401" y="284"/>
                  <a:pt x="402" y="284"/>
                  <a:pt x="404" y="285"/>
                </a:cubicBezTo>
                <a:cubicBezTo>
                  <a:pt x="404" y="285"/>
                  <a:pt x="404" y="285"/>
                  <a:pt x="404" y="285"/>
                </a:cubicBezTo>
                <a:cubicBezTo>
                  <a:pt x="405" y="285"/>
                  <a:pt x="405" y="285"/>
                  <a:pt x="406" y="286"/>
                </a:cubicBezTo>
                <a:cubicBezTo>
                  <a:pt x="406" y="286"/>
                  <a:pt x="407" y="287"/>
                  <a:pt x="408" y="287"/>
                </a:cubicBezTo>
                <a:cubicBezTo>
                  <a:pt x="409" y="286"/>
                  <a:pt x="409" y="286"/>
                  <a:pt x="409" y="286"/>
                </a:cubicBezTo>
                <a:cubicBezTo>
                  <a:pt x="408" y="287"/>
                  <a:pt x="408" y="287"/>
                  <a:pt x="408" y="287"/>
                </a:cubicBezTo>
                <a:cubicBezTo>
                  <a:pt x="409" y="288"/>
                  <a:pt x="410" y="288"/>
                  <a:pt x="411" y="288"/>
                </a:cubicBezTo>
                <a:cubicBezTo>
                  <a:pt x="412" y="289"/>
                  <a:pt x="413" y="289"/>
                  <a:pt x="414" y="289"/>
                </a:cubicBezTo>
                <a:cubicBezTo>
                  <a:pt x="414" y="288"/>
                  <a:pt x="414" y="288"/>
                  <a:pt x="414" y="288"/>
                </a:cubicBezTo>
                <a:cubicBezTo>
                  <a:pt x="414" y="289"/>
                  <a:pt x="414" y="289"/>
                  <a:pt x="414" y="289"/>
                </a:cubicBezTo>
                <a:cubicBezTo>
                  <a:pt x="416" y="290"/>
                  <a:pt x="418" y="291"/>
                  <a:pt x="420" y="292"/>
                </a:cubicBezTo>
                <a:cubicBezTo>
                  <a:pt x="422" y="293"/>
                  <a:pt x="424" y="294"/>
                  <a:pt x="427" y="294"/>
                </a:cubicBezTo>
                <a:cubicBezTo>
                  <a:pt x="428" y="294"/>
                  <a:pt x="428" y="294"/>
                  <a:pt x="428" y="294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7" y="282"/>
                  <a:pt x="426" y="281"/>
                  <a:pt x="426" y="281"/>
                </a:cubicBezTo>
                <a:cubicBezTo>
                  <a:pt x="425" y="280"/>
                  <a:pt x="424" y="280"/>
                  <a:pt x="423" y="280"/>
                </a:cubicBezTo>
                <a:cubicBezTo>
                  <a:pt x="422" y="279"/>
                  <a:pt x="422" y="279"/>
                  <a:pt x="422" y="279"/>
                </a:cubicBezTo>
                <a:cubicBezTo>
                  <a:pt x="422" y="280"/>
                  <a:pt x="422" y="280"/>
                  <a:pt x="422" y="280"/>
                </a:cubicBezTo>
                <a:cubicBezTo>
                  <a:pt x="421" y="281"/>
                  <a:pt x="420" y="282"/>
                  <a:pt x="418" y="282"/>
                </a:cubicBezTo>
                <a:cubicBezTo>
                  <a:pt x="418" y="282"/>
                  <a:pt x="418" y="282"/>
                  <a:pt x="418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1"/>
                  <a:pt x="417" y="281"/>
                  <a:pt x="417" y="281"/>
                </a:cubicBezTo>
                <a:cubicBezTo>
                  <a:pt x="417" y="280"/>
                  <a:pt x="417" y="279"/>
                  <a:pt x="417" y="278"/>
                </a:cubicBezTo>
                <a:cubicBezTo>
                  <a:pt x="417" y="277"/>
                  <a:pt x="418" y="276"/>
                  <a:pt x="418" y="274"/>
                </a:cubicBezTo>
                <a:cubicBezTo>
                  <a:pt x="418" y="274"/>
                  <a:pt x="418" y="274"/>
                  <a:pt x="418" y="274"/>
                </a:cubicBezTo>
                <a:cubicBezTo>
                  <a:pt x="418" y="273"/>
                  <a:pt x="418" y="272"/>
                  <a:pt x="418" y="271"/>
                </a:cubicBezTo>
                <a:cubicBezTo>
                  <a:pt x="419" y="270"/>
                  <a:pt x="419" y="270"/>
                  <a:pt x="419" y="270"/>
                </a:cubicBezTo>
                <a:cubicBezTo>
                  <a:pt x="419" y="270"/>
                  <a:pt x="419" y="270"/>
                  <a:pt x="419" y="270"/>
                </a:cubicBezTo>
                <a:cubicBezTo>
                  <a:pt x="420" y="270"/>
                  <a:pt x="420" y="270"/>
                  <a:pt x="420" y="270"/>
                </a:cubicBezTo>
                <a:cubicBezTo>
                  <a:pt x="421" y="270"/>
                  <a:pt x="422" y="270"/>
                  <a:pt x="422" y="271"/>
                </a:cubicBezTo>
                <a:cubicBezTo>
                  <a:pt x="423" y="272"/>
                  <a:pt x="425" y="273"/>
                  <a:pt x="426" y="275"/>
                </a:cubicBezTo>
                <a:cubicBezTo>
                  <a:pt x="427" y="277"/>
                  <a:pt x="429" y="278"/>
                  <a:pt x="432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7"/>
                  <a:pt x="434" y="277"/>
                  <a:pt x="434" y="277"/>
                </a:cubicBezTo>
                <a:cubicBezTo>
                  <a:pt x="434" y="272"/>
                  <a:pt x="434" y="270"/>
                  <a:pt x="435" y="265"/>
                </a:cubicBezTo>
                <a:cubicBezTo>
                  <a:pt x="434" y="265"/>
                  <a:pt x="434" y="265"/>
                  <a:pt x="434" y="265"/>
                </a:cubicBezTo>
                <a:cubicBezTo>
                  <a:pt x="434" y="266"/>
                  <a:pt x="434" y="266"/>
                  <a:pt x="434" y="266"/>
                </a:cubicBezTo>
                <a:cubicBezTo>
                  <a:pt x="435" y="266"/>
                  <a:pt x="435" y="266"/>
                  <a:pt x="435" y="266"/>
                </a:cubicBezTo>
                <a:cubicBezTo>
                  <a:pt x="435" y="264"/>
                  <a:pt x="435" y="264"/>
                  <a:pt x="435" y="264"/>
                </a:cubicBezTo>
                <a:cubicBezTo>
                  <a:pt x="433" y="265"/>
                  <a:pt x="433" y="265"/>
                  <a:pt x="433" y="265"/>
                </a:cubicBezTo>
                <a:cubicBezTo>
                  <a:pt x="436" y="269"/>
                  <a:pt x="438" y="272"/>
                  <a:pt x="441" y="275"/>
                </a:cubicBezTo>
                <a:cubicBezTo>
                  <a:pt x="442" y="274"/>
                  <a:pt x="442" y="274"/>
                  <a:pt x="442" y="274"/>
                </a:cubicBezTo>
                <a:cubicBezTo>
                  <a:pt x="441" y="275"/>
                  <a:pt x="441" y="275"/>
                  <a:pt x="441" y="275"/>
                </a:cubicBezTo>
                <a:cubicBezTo>
                  <a:pt x="442" y="276"/>
                  <a:pt x="443" y="277"/>
                  <a:pt x="444" y="278"/>
                </a:cubicBezTo>
                <a:cubicBezTo>
                  <a:pt x="445" y="279"/>
                  <a:pt x="446" y="279"/>
                  <a:pt x="448" y="279"/>
                </a:cubicBezTo>
                <a:cubicBezTo>
                  <a:pt x="449" y="279"/>
                  <a:pt x="449" y="279"/>
                  <a:pt x="449" y="279"/>
                </a:cubicBezTo>
                <a:cubicBezTo>
                  <a:pt x="450" y="278"/>
                  <a:pt x="450" y="278"/>
                  <a:pt x="450" y="278"/>
                </a:cubicBezTo>
                <a:cubicBezTo>
                  <a:pt x="450" y="277"/>
                  <a:pt x="450" y="276"/>
                  <a:pt x="450" y="275"/>
                </a:cubicBezTo>
                <a:cubicBezTo>
                  <a:pt x="450" y="274"/>
                  <a:pt x="450" y="273"/>
                  <a:pt x="450" y="272"/>
                </a:cubicBezTo>
                <a:cubicBezTo>
                  <a:pt x="448" y="272"/>
                  <a:pt x="448" y="272"/>
                  <a:pt x="448" y="272"/>
                </a:cubicBezTo>
                <a:cubicBezTo>
                  <a:pt x="448" y="274"/>
                  <a:pt x="448" y="274"/>
                  <a:pt x="448" y="274"/>
                </a:cubicBezTo>
                <a:cubicBezTo>
                  <a:pt x="450" y="273"/>
                  <a:pt x="452" y="274"/>
                  <a:pt x="453" y="273"/>
                </a:cubicBezTo>
                <a:cubicBezTo>
                  <a:pt x="455" y="273"/>
                  <a:pt x="457" y="273"/>
                  <a:pt x="459" y="272"/>
                </a:cubicBezTo>
                <a:cubicBezTo>
                  <a:pt x="458" y="271"/>
                  <a:pt x="458" y="271"/>
                  <a:pt x="458" y="271"/>
                </a:cubicBezTo>
                <a:cubicBezTo>
                  <a:pt x="459" y="272"/>
                  <a:pt x="459" y="272"/>
                  <a:pt x="459" y="272"/>
                </a:cubicBezTo>
                <a:cubicBezTo>
                  <a:pt x="460" y="271"/>
                  <a:pt x="461" y="270"/>
                  <a:pt x="461" y="269"/>
                </a:cubicBezTo>
                <a:cubicBezTo>
                  <a:pt x="462" y="269"/>
                  <a:pt x="462" y="269"/>
                  <a:pt x="462" y="269"/>
                </a:cubicBezTo>
                <a:cubicBezTo>
                  <a:pt x="462" y="269"/>
                  <a:pt x="462" y="269"/>
                  <a:pt x="462" y="269"/>
                </a:cubicBezTo>
                <a:cubicBezTo>
                  <a:pt x="462" y="269"/>
                  <a:pt x="463" y="269"/>
                  <a:pt x="464" y="269"/>
                </a:cubicBezTo>
                <a:cubicBezTo>
                  <a:pt x="467" y="269"/>
                  <a:pt x="469" y="270"/>
                  <a:pt x="473" y="270"/>
                </a:cubicBezTo>
                <a:cubicBezTo>
                  <a:pt x="474" y="270"/>
                  <a:pt x="474" y="270"/>
                  <a:pt x="475" y="270"/>
                </a:cubicBezTo>
                <a:cubicBezTo>
                  <a:pt x="477" y="269"/>
                  <a:pt x="479" y="269"/>
                  <a:pt x="481" y="268"/>
                </a:cubicBezTo>
                <a:cubicBezTo>
                  <a:pt x="482" y="268"/>
                  <a:pt x="482" y="267"/>
                  <a:pt x="483" y="266"/>
                </a:cubicBezTo>
                <a:cubicBezTo>
                  <a:pt x="484" y="265"/>
                  <a:pt x="484" y="264"/>
                  <a:pt x="484" y="263"/>
                </a:cubicBezTo>
                <a:cubicBezTo>
                  <a:pt x="484" y="263"/>
                  <a:pt x="484" y="263"/>
                  <a:pt x="484" y="263"/>
                </a:cubicBezTo>
                <a:cubicBezTo>
                  <a:pt x="482" y="263"/>
                  <a:pt x="482" y="263"/>
                  <a:pt x="482" y="263"/>
                </a:cubicBezTo>
                <a:cubicBezTo>
                  <a:pt x="483" y="264"/>
                  <a:pt x="483" y="264"/>
                  <a:pt x="483" y="264"/>
                </a:cubicBezTo>
                <a:cubicBezTo>
                  <a:pt x="483" y="264"/>
                  <a:pt x="483" y="264"/>
                  <a:pt x="483" y="264"/>
                </a:cubicBezTo>
                <a:cubicBezTo>
                  <a:pt x="485" y="264"/>
                  <a:pt x="485" y="264"/>
                  <a:pt x="485" y="264"/>
                </a:cubicBezTo>
                <a:cubicBezTo>
                  <a:pt x="484" y="262"/>
                  <a:pt x="484" y="262"/>
                  <a:pt x="484" y="262"/>
                </a:cubicBezTo>
                <a:cubicBezTo>
                  <a:pt x="482" y="258"/>
                  <a:pt x="481" y="254"/>
                  <a:pt x="479" y="249"/>
                </a:cubicBezTo>
                <a:cubicBezTo>
                  <a:pt x="479" y="249"/>
                  <a:pt x="479" y="249"/>
                  <a:pt x="479" y="249"/>
                </a:cubicBezTo>
                <a:cubicBezTo>
                  <a:pt x="479" y="249"/>
                  <a:pt x="479" y="249"/>
                  <a:pt x="479" y="249"/>
                </a:cubicBezTo>
                <a:cubicBezTo>
                  <a:pt x="478" y="250"/>
                  <a:pt x="478" y="250"/>
                  <a:pt x="478" y="250"/>
                </a:cubicBezTo>
                <a:cubicBezTo>
                  <a:pt x="476" y="250"/>
                  <a:pt x="476" y="250"/>
                  <a:pt x="476" y="250"/>
                </a:cubicBezTo>
                <a:cubicBezTo>
                  <a:pt x="478" y="254"/>
                  <a:pt x="479" y="259"/>
                  <a:pt x="481" y="264"/>
                </a:cubicBezTo>
                <a:cubicBezTo>
                  <a:pt x="483" y="263"/>
                  <a:pt x="483" y="263"/>
                  <a:pt x="483" y="263"/>
                </a:cubicBezTo>
                <a:cubicBezTo>
                  <a:pt x="483" y="261"/>
                  <a:pt x="483" y="261"/>
                  <a:pt x="483" y="261"/>
                </a:cubicBezTo>
                <a:cubicBezTo>
                  <a:pt x="482" y="261"/>
                  <a:pt x="482" y="261"/>
                  <a:pt x="482" y="261"/>
                </a:cubicBezTo>
                <a:cubicBezTo>
                  <a:pt x="481" y="262"/>
                  <a:pt x="481" y="262"/>
                  <a:pt x="481" y="262"/>
                </a:cubicBezTo>
                <a:cubicBezTo>
                  <a:pt x="481" y="263"/>
                  <a:pt x="481" y="263"/>
                  <a:pt x="481" y="263"/>
                </a:cubicBezTo>
                <a:cubicBezTo>
                  <a:pt x="481" y="263"/>
                  <a:pt x="481" y="263"/>
                  <a:pt x="481" y="263"/>
                </a:cubicBezTo>
                <a:cubicBezTo>
                  <a:pt x="481" y="264"/>
                  <a:pt x="481" y="264"/>
                  <a:pt x="481" y="264"/>
                </a:cubicBezTo>
                <a:cubicBezTo>
                  <a:pt x="480" y="265"/>
                  <a:pt x="479" y="265"/>
                  <a:pt x="478" y="266"/>
                </a:cubicBezTo>
                <a:cubicBezTo>
                  <a:pt x="477" y="266"/>
                  <a:pt x="476" y="266"/>
                  <a:pt x="475" y="267"/>
                </a:cubicBezTo>
                <a:cubicBezTo>
                  <a:pt x="474" y="267"/>
                  <a:pt x="474" y="267"/>
                  <a:pt x="473" y="267"/>
                </a:cubicBezTo>
                <a:cubicBezTo>
                  <a:pt x="470" y="267"/>
                  <a:pt x="467" y="266"/>
                  <a:pt x="464" y="266"/>
                </a:cubicBezTo>
                <a:cubicBezTo>
                  <a:pt x="463" y="266"/>
                  <a:pt x="462" y="266"/>
                  <a:pt x="461" y="266"/>
                </a:cubicBezTo>
                <a:cubicBezTo>
                  <a:pt x="461" y="266"/>
                  <a:pt x="460" y="266"/>
                  <a:pt x="460" y="267"/>
                </a:cubicBezTo>
                <a:cubicBezTo>
                  <a:pt x="459" y="267"/>
                  <a:pt x="459" y="268"/>
                  <a:pt x="458" y="268"/>
                </a:cubicBezTo>
                <a:cubicBezTo>
                  <a:pt x="458" y="269"/>
                  <a:pt x="458" y="269"/>
                  <a:pt x="457" y="269"/>
                </a:cubicBezTo>
                <a:cubicBezTo>
                  <a:pt x="457" y="269"/>
                  <a:pt x="457" y="269"/>
                  <a:pt x="457" y="269"/>
                </a:cubicBezTo>
                <a:cubicBezTo>
                  <a:pt x="457" y="269"/>
                  <a:pt x="457" y="269"/>
                  <a:pt x="457" y="269"/>
                </a:cubicBezTo>
                <a:cubicBezTo>
                  <a:pt x="456" y="270"/>
                  <a:pt x="455" y="270"/>
                  <a:pt x="453" y="270"/>
                </a:cubicBezTo>
                <a:cubicBezTo>
                  <a:pt x="452" y="271"/>
                  <a:pt x="450" y="270"/>
                  <a:pt x="448" y="271"/>
                </a:cubicBezTo>
                <a:cubicBezTo>
                  <a:pt x="447" y="271"/>
                  <a:pt x="447" y="271"/>
                  <a:pt x="447" y="271"/>
                </a:cubicBezTo>
                <a:cubicBezTo>
                  <a:pt x="447" y="272"/>
                  <a:pt x="447" y="272"/>
                  <a:pt x="447" y="272"/>
                </a:cubicBezTo>
                <a:cubicBezTo>
                  <a:pt x="447" y="273"/>
                  <a:pt x="447" y="274"/>
                  <a:pt x="447" y="275"/>
                </a:cubicBezTo>
                <a:cubicBezTo>
                  <a:pt x="447" y="276"/>
                  <a:pt x="447" y="276"/>
                  <a:pt x="447" y="277"/>
                </a:cubicBezTo>
                <a:cubicBezTo>
                  <a:pt x="448" y="278"/>
                  <a:pt x="448" y="278"/>
                  <a:pt x="448" y="278"/>
                </a:cubicBezTo>
                <a:cubicBezTo>
                  <a:pt x="448" y="276"/>
                  <a:pt x="448" y="276"/>
                  <a:pt x="448" y="276"/>
                </a:cubicBezTo>
                <a:cubicBezTo>
                  <a:pt x="447" y="276"/>
                  <a:pt x="446" y="276"/>
                  <a:pt x="445" y="275"/>
                </a:cubicBezTo>
                <a:cubicBezTo>
                  <a:pt x="445" y="275"/>
                  <a:pt x="444" y="274"/>
                  <a:pt x="443" y="273"/>
                </a:cubicBezTo>
                <a:cubicBezTo>
                  <a:pt x="443" y="273"/>
                  <a:pt x="443" y="273"/>
                  <a:pt x="443" y="273"/>
                </a:cubicBezTo>
                <a:cubicBezTo>
                  <a:pt x="440" y="270"/>
                  <a:pt x="438" y="268"/>
                  <a:pt x="436" y="264"/>
                </a:cubicBezTo>
                <a:cubicBezTo>
                  <a:pt x="435" y="263"/>
                  <a:pt x="435" y="263"/>
                  <a:pt x="435" y="263"/>
                </a:cubicBezTo>
                <a:cubicBezTo>
                  <a:pt x="433" y="263"/>
                  <a:pt x="433" y="263"/>
                  <a:pt x="433" y="263"/>
                </a:cubicBezTo>
                <a:cubicBezTo>
                  <a:pt x="432" y="264"/>
                  <a:pt x="432" y="264"/>
                  <a:pt x="432" y="264"/>
                </a:cubicBezTo>
                <a:cubicBezTo>
                  <a:pt x="432" y="264"/>
                  <a:pt x="432" y="264"/>
                  <a:pt x="432" y="264"/>
                </a:cubicBezTo>
                <a:cubicBezTo>
                  <a:pt x="431" y="269"/>
                  <a:pt x="431" y="272"/>
                  <a:pt x="431" y="277"/>
                </a:cubicBezTo>
                <a:cubicBezTo>
                  <a:pt x="432" y="277"/>
                  <a:pt x="432" y="277"/>
                  <a:pt x="432" y="277"/>
                </a:cubicBezTo>
                <a:cubicBezTo>
                  <a:pt x="432" y="276"/>
                  <a:pt x="432" y="276"/>
                  <a:pt x="432" y="276"/>
                </a:cubicBezTo>
                <a:cubicBezTo>
                  <a:pt x="431" y="276"/>
                  <a:pt x="430" y="275"/>
                  <a:pt x="430" y="274"/>
                </a:cubicBezTo>
                <a:cubicBezTo>
                  <a:pt x="428" y="273"/>
                  <a:pt x="427" y="271"/>
                  <a:pt x="426" y="270"/>
                </a:cubicBezTo>
                <a:cubicBezTo>
                  <a:pt x="425" y="269"/>
                  <a:pt x="424" y="268"/>
                  <a:pt x="423" y="268"/>
                </a:cubicBezTo>
                <a:cubicBezTo>
                  <a:pt x="422" y="267"/>
                  <a:pt x="421" y="267"/>
                  <a:pt x="420" y="267"/>
                </a:cubicBezTo>
                <a:cubicBezTo>
                  <a:pt x="419" y="267"/>
                  <a:pt x="419" y="267"/>
                  <a:pt x="419" y="267"/>
                </a:cubicBezTo>
                <a:cubicBezTo>
                  <a:pt x="418" y="267"/>
                  <a:pt x="417" y="267"/>
                  <a:pt x="417" y="268"/>
                </a:cubicBezTo>
                <a:cubicBezTo>
                  <a:pt x="416" y="269"/>
                  <a:pt x="416" y="270"/>
                  <a:pt x="415" y="271"/>
                </a:cubicBezTo>
                <a:cubicBezTo>
                  <a:pt x="415" y="272"/>
                  <a:pt x="415" y="273"/>
                  <a:pt x="415" y="274"/>
                </a:cubicBezTo>
                <a:cubicBezTo>
                  <a:pt x="415" y="275"/>
                  <a:pt x="415" y="276"/>
                  <a:pt x="414" y="277"/>
                </a:cubicBezTo>
                <a:cubicBezTo>
                  <a:pt x="414" y="278"/>
                  <a:pt x="414" y="279"/>
                  <a:pt x="414" y="281"/>
                </a:cubicBezTo>
                <a:cubicBezTo>
                  <a:pt x="414" y="281"/>
                  <a:pt x="414" y="282"/>
                  <a:pt x="414" y="282"/>
                </a:cubicBezTo>
                <a:cubicBezTo>
                  <a:pt x="414" y="284"/>
                  <a:pt x="414" y="284"/>
                  <a:pt x="414" y="284"/>
                </a:cubicBezTo>
                <a:cubicBezTo>
                  <a:pt x="414" y="286"/>
                  <a:pt x="414" y="286"/>
                  <a:pt x="414" y="286"/>
                </a:cubicBezTo>
                <a:cubicBezTo>
                  <a:pt x="418" y="285"/>
                  <a:pt x="418" y="285"/>
                  <a:pt x="418" y="285"/>
                </a:cubicBezTo>
                <a:cubicBezTo>
                  <a:pt x="418" y="285"/>
                  <a:pt x="418" y="285"/>
                  <a:pt x="418" y="285"/>
                </a:cubicBezTo>
                <a:cubicBezTo>
                  <a:pt x="421" y="285"/>
                  <a:pt x="423" y="284"/>
                  <a:pt x="424" y="282"/>
                </a:cubicBezTo>
                <a:cubicBezTo>
                  <a:pt x="423" y="281"/>
                  <a:pt x="423" y="281"/>
                  <a:pt x="423" y="281"/>
                </a:cubicBezTo>
                <a:cubicBezTo>
                  <a:pt x="422" y="283"/>
                  <a:pt x="422" y="283"/>
                  <a:pt x="422" y="283"/>
                </a:cubicBezTo>
                <a:cubicBezTo>
                  <a:pt x="423" y="283"/>
                  <a:pt x="423" y="283"/>
                  <a:pt x="424" y="283"/>
                </a:cubicBezTo>
                <a:cubicBezTo>
                  <a:pt x="424" y="284"/>
                  <a:pt x="424" y="284"/>
                  <a:pt x="424" y="284"/>
                </a:cubicBezTo>
                <a:cubicBezTo>
                  <a:pt x="424" y="284"/>
                  <a:pt x="424" y="284"/>
                  <a:pt x="424" y="284"/>
                </a:cubicBezTo>
                <a:cubicBezTo>
                  <a:pt x="425" y="293"/>
                  <a:pt x="425" y="293"/>
                  <a:pt x="425" y="293"/>
                </a:cubicBezTo>
                <a:cubicBezTo>
                  <a:pt x="427" y="293"/>
                  <a:pt x="427" y="293"/>
                  <a:pt x="427" y="293"/>
                </a:cubicBezTo>
                <a:cubicBezTo>
                  <a:pt x="427" y="291"/>
                  <a:pt x="427" y="291"/>
                  <a:pt x="427" y="291"/>
                </a:cubicBezTo>
                <a:cubicBezTo>
                  <a:pt x="424" y="291"/>
                  <a:pt x="423" y="290"/>
                  <a:pt x="421" y="289"/>
                </a:cubicBezTo>
                <a:cubicBezTo>
                  <a:pt x="419" y="288"/>
                  <a:pt x="417" y="287"/>
                  <a:pt x="415" y="286"/>
                </a:cubicBezTo>
                <a:cubicBezTo>
                  <a:pt x="415" y="286"/>
                  <a:pt x="415" y="286"/>
                  <a:pt x="415" y="286"/>
                </a:cubicBezTo>
                <a:cubicBezTo>
                  <a:pt x="415" y="286"/>
                  <a:pt x="415" y="286"/>
                  <a:pt x="415" y="286"/>
                </a:cubicBezTo>
                <a:cubicBezTo>
                  <a:pt x="414" y="286"/>
                  <a:pt x="412" y="286"/>
                  <a:pt x="412" y="286"/>
                </a:cubicBezTo>
                <a:cubicBezTo>
                  <a:pt x="411" y="285"/>
                  <a:pt x="410" y="285"/>
                  <a:pt x="409" y="285"/>
                </a:cubicBezTo>
                <a:cubicBezTo>
                  <a:pt x="409" y="285"/>
                  <a:pt x="409" y="285"/>
                  <a:pt x="409" y="285"/>
                </a:cubicBezTo>
                <a:cubicBezTo>
                  <a:pt x="409" y="285"/>
                  <a:pt x="409" y="285"/>
                  <a:pt x="409" y="285"/>
                </a:cubicBezTo>
                <a:cubicBezTo>
                  <a:pt x="409" y="284"/>
                  <a:pt x="408" y="284"/>
                  <a:pt x="408" y="283"/>
                </a:cubicBezTo>
                <a:cubicBezTo>
                  <a:pt x="407" y="283"/>
                  <a:pt x="406" y="282"/>
                  <a:pt x="405" y="282"/>
                </a:cubicBezTo>
                <a:cubicBezTo>
                  <a:pt x="405" y="282"/>
                  <a:pt x="405" y="282"/>
                  <a:pt x="405" y="282"/>
                </a:cubicBezTo>
                <a:cubicBezTo>
                  <a:pt x="405" y="282"/>
                  <a:pt x="405" y="282"/>
                  <a:pt x="405" y="282"/>
                </a:cubicBezTo>
                <a:cubicBezTo>
                  <a:pt x="403" y="281"/>
                  <a:pt x="401" y="281"/>
                  <a:pt x="399" y="281"/>
                </a:cubicBezTo>
                <a:cubicBezTo>
                  <a:pt x="397" y="281"/>
                  <a:pt x="396" y="280"/>
                  <a:pt x="394" y="280"/>
                </a:cubicBezTo>
                <a:cubicBezTo>
                  <a:pt x="393" y="279"/>
                  <a:pt x="393" y="279"/>
                  <a:pt x="393" y="279"/>
                </a:cubicBezTo>
                <a:cubicBezTo>
                  <a:pt x="392" y="280"/>
                  <a:pt x="392" y="280"/>
                  <a:pt x="392" y="280"/>
                </a:cubicBezTo>
                <a:cubicBezTo>
                  <a:pt x="389" y="281"/>
                  <a:pt x="389" y="281"/>
                  <a:pt x="389" y="281"/>
                </a:cubicBezTo>
                <a:cubicBezTo>
                  <a:pt x="392" y="283"/>
                  <a:pt x="392" y="283"/>
                  <a:pt x="392" y="283"/>
                </a:cubicBezTo>
                <a:cubicBezTo>
                  <a:pt x="394" y="284"/>
                  <a:pt x="396" y="286"/>
                  <a:pt x="397" y="288"/>
                </a:cubicBezTo>
                <a:cubicBezTo>
                  <a:pt x="399" y="290"/>
                  <a:pt x="401" y="292"/>
                  <a:pt x="404" y="293"/>
                </a:cubicBezTo>
                <a:cubicBezTo>
                  <a:pt x="404" y="293"/>
                  <a:pt x="404" y="293"/>
                  <a:pt x="404" y="293"/>
                </a:cubicBezTo>
                <a:cubicBezTo>
                  <a:pt x="406" y="294"/>
                  <a:pt x="407" y="295"/>
                  <a:pt x="410" y="297"/>
                </a:cubicBezTo>
                <a:cubicBezTo>
                  <a:pt x="410" y="297"/>
                  <a:pt x="410" y="297"/>
                  <a:pt x="410" y="297"/>
                </a:cubicBezTo>
                <a:cubicBezTo>
                  <a:pt x="412" y="298"/>
                  <a:pt x="413" y="298"/>
                  <a:pt x="415" y="299"/>
                </a:cubicBezTo>
                <a:cubicBezTo>
                  <a:pt x="415" y="299"/>
                  <a:pt x="416" y="299"/>
                  <a:pt x="416" y="300"/>
                </a:cubicBezTo>
                <a:cubicBezTo>
                  <a:pt x="416" y="300"/>
                  <a:pt x="416" y="300"/>
                  <a:pt x="416" y="301"/>
                </a:cubicBezTo>
                <a:cubicBezTo>
                  <a:pt x="418" y="301"/>
                  <a:pt x="418" y="301"/>
                  <a:pt x="418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0"/>
                  <a:pt x="416" y="300"/>
                  <a:pt x="416" y="300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0"/>
                  <a:pt x="416" y="300"/>
                  <a:pt x="416" y="300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6" y="300"/>
                  <a:pt x="416" y="300"/>
                  <a:pt x="416" y="300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6" y="300"/>
                  <a:pt x="416" y="301"/>
                  <a:pt x="416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5" y="301"/>
                  <a:pt x="415" y="301"/>
                  <a:pt x="415" y="301"/>
                </a:cubicBezTo>
                <a:cubicBezTo>
                  <a:pt x="414" y="303"/>
                  <a:pt x="412" y="303"/>
                  <a:pt x="410" y="305"/>
                </a:cubicBezTo>
                <a:cubicBezTo>
                  <a:pt x="409" y="306"/>
                  <a:pt x="409" y="306"/>
                  <a:pt x="409" y="306"/>
                </a:cubicBezTo>
                <a:cubicBezTo>
                  <a:pt x="410" y="307"/>
                  <a:pt x="410" y="307"/>
                  <a:pt x="410" y="307"/>
                </a:cubicBezTo>
                <a:cubicBezTo>
                  <a:pt x="410" y="308"/>
                  <a:pt x="411" y="309"/>
                  <a:pt x="412" y="310"/>
                </a:cubicBezTo>
                <a:cubicBezTo>
                  <a:pt x="412" y="311"/>
                  <a:pt x="413" y="312"/>
                  <a:pt x="415" y="313"/>
                </a:cubicBezTo>
                <a:cubicBezTo>
                  <a:pt x="415" y="313"/>
                  <a:pt x="415" y="313"/>
                  <a:pt x="415" y="313"/>
                </a:cubicBezTo>
                <a:cubicBezTo>
                  <a:pt x="415" y="313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7" y="313"/>
                  <a:pt x="417" y="313"/>
                  <a:pt x="417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7" y="313"/>
                  <a:pt x="417" y="313"/>
                  <a:pt x="417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8" y="313"/>
                  <a:pt x="418" y="313"/>
                  <a:pt x="418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4"/>
                  <a:pt x="416" y="314"/>
                  <a:pt x="415" y="314"/>
                </a:cubicBezTo>
                <a:cubicBezTo>
                  <a:pt x="415" y="314"/>
                  <a:pt x="414" y="314"/>
                  <a:pt x="414" y="315"/>
                </a:cubicBezTo>
                <a:cubicBezTo>
                  <a:pt x="414" y="316"/>
                  <a:pt x="414" y="316"/>
                  <a:pt x="414" y="316"/>
                </a:cubicBezTo>
                <a:cubicBezTo>
                  <a:pt x="414" y="315"/>
                  <a:pt x="414" y="315"/>
                  <a:pt x="414" y="315"/>
                </a:cubicBezTo>
                <a:cubicBezTo>
                  <a:pt x="412" y="315"/>
                  <a:pt x="410" y="316"/>
                  <a:pt x="408" y="317"/>
                </a:cubicBezTo>
                <a:cubicBezTo>
                  <a:pt x="409" y="318"/>
                  <a:pt x="409" y="318"/>
                  <a:pt x="409" y="318"/>
                </a:cubicBezTo>
                <a:cubicBezTo>
                  <a:pt x="408" y="317"/>
                  <a:pt x="408" y="317"/>
                  <a:pt x="408" y="317"/>
                </a:cubicBezTo>
                <a:cubicBezTo>
                  <a:pt x="407" y="317"/>
                  <a:pt x="406" y="318"/>
                  <a:pt x="405" y="318"/>
                </a:cubicBezTo>
                <a:cubicBezTo>
                  <a:pt x="404" y="318"/>
                  <a:pt x="403" y="319"/>
                  <a:pt x="402" y="320"/>
                </a:cubicBezTo>
                <a:cubicBezTo>
                  <a:pt x="402" y="320"/>
                  <a:pt x="402" y="320"/>
                  <a:pt x="402" y="320"/>
                </a:cubicBezTo>
                <a:cubicBezTo>
                  <a:pt x="401" y="321"/>
                  <a:pt x="401" y="322"/>
                  <a:pt x="401" y="322"/>
                </a:cubicBezTo>
                <a:cubicBezTo>
                  <a:pt x="400" y="322"/>
                  <a:pt x="400" y="322"/>
                  <a:pt x="400" y="322"/>
                </a:cubicBezTo>
                <a:cubicBezTo>
                  <a:pt x="400" y="322"/>
                  <a:pt x="400" y="322"/>
                  <a:pt x="400" y="322"/>
                </a:cubicBezTo>
                <a:cubicBezTo>
                  <a:pt x="400" y="322"/>
                  <a:pt x="400" y="322"/>
                  <a:pt x="400" y="322"/>
                </a:cubicBezTo>
                <a:cubicBezTo>
                  <a:pt x="399" y="322"/>
                  <a:pt x="399" y="322"/>
                  <a:pt x="398" y="322"/>
                </a:cubicBezTo>
                <a:cubicBezTo>
                  <a:pt x="398" y="322"/>
                  <a:pt x="397" y="322"/>
                  <a:pt x="396" y="322"/>
                </a:cubicBezTo>
                <a:cubicBezTo>
                  <a:pt x="395" y="322"/>
                  <a:pt x="395" y="322"/>
                  <a:pt x="395" y="322"/>
                </a:cubicBezTo>
                <a:cubicBezTo>
                  <a:pt x="395" y="323"/>
                  <a:pt x="395" y="323"/>
                  <a:pt x="395" y="323"/>
                </a:cubicBezTo>
                <a:cubicBezTo>
                  <a:pt x="395" y="323"/>
                  <a:pt x="395" y="323"/>
                  <a:pt x="395" y="323"/>
                </a:cubicBezTo>
                <a:cubicBezTo>
                  <a:pt x="395" y="324"/>
                  <a:pt x="395" y="325"/>
                  <a:pt x="395" y="325"/>
                </a:cubicBezTo>
                <a:cubicBezTo>
                  <a:pt x="395" y="326"/>
                  <a:pt x="395" y="326"/>
                  <a:pt x="395" y="327"/>
                </a:cubicBezTo>
                <a:cubicBezTo>
                  <a:pt x="395" y="327"/>
                  <a:pt x="395" y="327"/>
                  <a:pt x="395" y="327"/>
                </a:cubicBezTo>
                <a:cubicBezTo>
                  <a:pt x="395" y="327"/>
                  <a:pt x="395" y="327"/>
                  <a:pt x="395" y="327"/>
                </a:cubicBezTo>
                <a:cubicBezTo>
                  <a:pt x="395" y="327"/>
                  <a:pt x="395" y="328"/>
                  <a:pt x="395" y="328"/>
                </a:cubicBezTo>
                <a:cubicBezTo>
                  <a:pt x="395" y="329"/>
                  <a:pt x="394" y="329"/>
                  <a:pt x="394" y="330"/>
                </a:cubicBezTo>
                <a:cubicBezTo>
                  <a:pt x="394" y="331"/>
                  <a:pt x="394" y="331"/>
                  <a:pt x="394" y="331"/>
                </a:cubicBezTo>
                <a:cubicBezTo>
                  <a:pt x="394" y="331"/>
                  <a:pt x="394" y="331"/>
                  <a:pt x="394" y="331"/>
                </a:cubicBezTo>
                <a:cubicBezTo>
                  <a:pt x="395" y="332"/>
                  <a:pt x="395" y="333"/>
                  <a:pt x="396" y="333"/>
                </a:cubicBezTo>
                <a:cubicBezTo>
                  <a:pt x="397" y="334"/>
                  <a:pt x="398" y="335"/>
                  <a:pt x="399" y="335"/>
                </a:cubicBezTo>
                <a:cubicBezTo>
                  <a:pt x="400" y="335"/>
                  <a:pt x="401" y="336"/>
                  <a:pt x="401" y="336"/>
                </a:cubicBezTo>
                <a:cubicBezTo>
                  <a:pt x="401" y="336"/>
                  <a:pt x="401" y="336"/>
                  <a:pt x="401" y="336"/>
                </a:cubicBezTo>
                <a:cubicBezTo>
                  <a:pt x="403" y="339"/>
                  <a:pt x="404" y="340"/>
                  <a:pt x="406" y="343"/>
                </a:cubicBezTo>
                <a:cubicBezTo>
                  <a:pt x="407" y="343"/>
                  <a:pt x="407" y="343"/>
                  <a:pt x="407" y="343"/>
                </a:cubicBezTo>
                <a:cubicBezTo>
                  <a:pt x="406" y="343"/>
                  <a:pt x="406" y="343"/>
                  <a:pt x="406" y="343"/>
                </a:cubicBezTo>
                <a:cubicBezTo>
                  <a:pt x="406" y="344"/>
                  <a:pt x="407" y="345"/>
                  <a:pt x="407" y="346"/>
                </a:cubicBezTo>
                <a:cubicBezTo>
                  <a:pt x="408" y="346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8"/>
                </a:cubicBezTo>
                <a:cubicBezTo>
                  <a:pt x="408" y="348"/>
                  <a:pt x="408" y="348"/>
                  <a:pt x="408" y="348"/>
                </a:cubicBezTo>
                <a:cubicBezTo>
                  <a:pt x="409" y="348"/>
                  <a:pt x="409" y="348"/>
                  <a:pt x="409" y="348"/>
                </a:cubicBezTo>
                <a:cubicBezTo>
                  <a:pt x="408" y="348"/>
                  <a:pt x="408" y="348"/>
                  <a:pt x="408" y="348"/>
                </a:cubicBezTo>
                <a:cubicBezTo>
                  <a:pt x="408" y="350"/>
                  <a:pt x="406" y="352"/>
                  <a:pt x="405" y="353"/>
                </a:cubicBezTo>
                <a:cubicBezTo>
                  <a:pt x="403" y="355"/>
                  <a:pt x="401" y="356"/>
                  <a:pt x="399" y="359"/>
                </a:cubicBezTo>
                <a:cubicBezTo>
                  <a:pt x="399" y="359"/>
                  <a:pt x="399" y="359"/>
                  <a:pt x="399" y="359"/>
                </a:cubicBezTo>
                <a:cubicBezTo>
                  <a:pt x="396" y="363"/>
                  <a:pt x="395" y="366"/>
                  <a:pt x="395" y="369"/>
                </a:cubicBezTo>
                <a:cubicBezTo>
                  <a:pt x="394" y="371"/>
                  <a:pt x="394" y="371"/>
                  <a:pt x="394" y="371"/>
                </a:cubicBezTo>
                <a:cubicBezTo>
                  <a:pt x="396" y="371"/>
                  <a:pt x="396" y="371"/>
                  <a:pt x="396" y="371"/>
                </a:cubicBezTo>
                <a:cubicBezTo>
                  <a:pt x="400" y="371"/>
                  <a:pt x="404" y="371"/>
                  <a:pt x="408" y="371"/>
                </a:cubicBezTo>
                <a:cubicBezTo>
                  <a:pt x="408" y="370"/>
                  <a:pt x="408" y="370"/>
                  <a:pt x="408" y="370"/>
                </a:cubicBezTo>
                <a:cubicBezTo>
                  <a:pt x="406" y="369"/>
                  <a:pt x="406" y="369"/>
                  <a:pt x="406" y="369"/>
                </a:cubicBezTo>
                <a:cubicBezTo>
                  <a:pt x="406" y="369"/>
                  <a:pt x="406" y="369"/>
                  <a:pt x="402" y="379"/>
                </a:cubicBezTo>
                <a:cubicBezTo>
                  <a:pt x="404" y="379"/>
                  <a:pt x="404" y="379"/>
                  <a:pt x="404" y="379"/>
                </a:cubicBezTo>
                <a:cubicBezTo>
                  <a:pt x="403" y="378"/>
                  <a:pt x="403" y="378"/>
                  <a:pt x="403" y="378"/>
                </a:cubicBezTo>
                <a:cubicBezTo>
                  <a:pt x="403" y="378"/>
                  <a:pt x="403" y="378"/>
                  <a:pt x="399" y="381"/>
                </a:cubicBezTo>
                <a:cubicBezTo>
                  <a:pt x="398" y="381"/>
                  <a:pt x="398" y="381"/>
                  <a:pt x="398" y="381"/>
                </a:cubicBezTo>
                <a:cubicBezTo>
                  <a:pt x="398" y="382"/>
                  <a:pt x="398" y="382"/>
                  <a:pt x="398" y="382"/>
                </a:cubicBezTo>
                <a:cubicBezTo>
                  <a:pt x="398" y="382"/>
                  <a:pt x="398" y="382"/>
                  <a:pt x="398" y="382"/>
                </a:cubicBezTo>
                <a:cubicBezTo>
                  <a:pt x="398" y="382"/>
                  <a:pt x="398" y="382"/>
                  <a:pt x="398" y="383"/>
                </a:cubicBezTo>
                <a:cubicBezTo>
                  <a:pt x="398" y="383"/>
                  <a:pt x="398" y="383"/>
                  <a:pt x="398" y="383"/>
                </a:cubicBezTo>
                <a:cubicBezTo>
                  <a:pt x="398" y="385"/>
                  <a:pt x="397" y="387"/>
                  <a:pt x="396" y="390"/>
                </a:cubicBezTo>
                <a:cubicBezTo>
                  <a:pt x="396" y="390"/>
                  <a:pt x="396" y="390"/>
                  <a:pt x="396" y="390"/>
                </a:cubicBezTo>
                <a:cubicBezTo>
                  <a:pt x="396" y="391"/>
                  <a:pt x="396" y="391"/>
                  <a:pt x="396" y="392"/>
                </a:cubicBezTo>
                <a:cubicBezTo>
                  <a:pt x="395" y="394"/>
                  <a:pt x="395" y="394"/>
                  <a:pt x="395" y="394"/>
                </a:cubicBezTo>
                <a:cubicBezTo>
                  <a:pt x="397" y="394"/>
                  <a:pt x="397" y="394"/>
                  <a:pt x="397" y="394"/>
                </a:cubicBezTo>
                <a:cubicBezTo>
                  <a:pt x="397" y="394"/>
                  <a:pt x="397" y="394"/>
                  <a:pt x="398" y="394"/>
                </a:cubicBezTo>
                <a:cubicBezTo>
                  <a:pt x="399" y="394"/>
                  <a:pt x="400" y="394"/>
                  <a:pt x="404" y="394"/>
                </a:cubicBezTo>
                <a:cubicBezTo>
                  <a:pt x="404" y="393"/>
                  <a:pt x="404" y="393"/>
                  <a:pt x="404" y="393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3" y="393"/>
                  <a:pt x="403" y="393"/>
                  <a:pt x="403" y="393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3" y="393"/>
                  <a:pt x="403" y="393"/>
                  <a:pt x="403" y="393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2" y="392"/>
                  <a:pt x="402" y="393"/>
                  <a:pt x="399" y="401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401"/>
                  <a:pt x="399" y="402"/>
                  <a:pt x="398" y="403"/>
                </a:cubicBezTo>
                <a:cubicBezTo>
                  <a:pt x="398" y="404"/>
                  <a:pt x="398" y="404"/>
                  <a:pt x="398" y="404"/>
                </a:cubicBezTo>
                <a:cubicBezTo>
                  <a:pt x="398" y="404"/>
                  <a:pt x="398" y="404"/>
                  <a:pt x="398" y="404"/>
                </a:cubicBezTo>
                <a:cubicBezTo>
                  <a:pt x="398" y="404"/>
                  <a:pt x="398" y="404"/>
                  <a:pt x="404" y="413"/>
                </a:cubicBezTo>
                <a:cubicBezTo>
                  <a:pt x="404" y="413"/>
                  <a:pt x="404" y="413"/>
                  <a:pt x="404" y="413"/>
                </a:cubicBezTo>
                <a:cubicBezTo>
                  <a:pt x="405" y="413"/>
                  <a:pt x="405" y="413"/>
                  <a:pt x="405" y="413"/>
                </a:cubicBezTo>
                <a:cubicBezTo>
                  <a:pt x="405" y="413"/>
                  <a:pt x="405" y="413"/>
                  <a:pt x="406" y="413"/>
                </a:cubicBezTo>
                <a:cubicBezTo>
                  <a:pt x="407" y="413"/>
                  <a:pt x="408" y="413"/>
                  <a:pt x="412" y="413"/>
                </a:cubicBezTo>
                <a:cubicBezTo>
                  <a:pt x="413" y="413"/>
                  <a:pt x="416" y="413"/>
                  <a:pt x="419" y="413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17" y="411"/>
                  <a:pt x="417" y="411"/>
                  <a:pt x="417" y="411"/>
                </a:cubicBezTo>
                <a:cubicBezTo>
                  <a:pt x="417" y="411"/>
                  <a:pt x="417" y="411"/>
                  <a:pt x="417" y="411"/>
                </a:cubicBezTo>
                <a:cubicBezTo>
                  <a:pt x="417" y="411"/>
                  <a:pt x="417" y="412"/>
                  <a:pt x="417" y="412"/>
                </a:cubicBezTo>
                <a:cubicBezTo>
                  <a:pt x="416" y="413"/>
                  <a:pt x="416" y="413"/>
                  <a:pt x="416" y="413"/>
                </a:cubicBezTo>
                <a:cubicBezTo>
                  <a:pt x="417" y="412"/>
                  <a:pt x="417" y="412"/>
                  <a:pt x="417" y="412"/>
                </a:cubicBezTo>
                <a:cubicBezTo>
                  <a:pt x="417" y="413"/>
                  <a:pt x="416" y="413"/>
                  <a:pt x="416" y="414"/>
                </a:cubicBezTo>
                <a:cubicBezTo>
                  <a:pt x="417" y="414"/>
                  <a:pt x="417" y="414"/>
                  <a:pt x="417" y="414"/>
                </a:cubicBezTo>
                <a:cubicBezTo>
                  <a:pt x="417" y="413"/>
                  <a:pt x="417" y="413"/>
                  <a:pt x="417" y="413"/>
                </a:cubicBezTo>
                <a:cubicBezTo>
                  <a:pt x="417" y="413"/>
                  <a:pt x="417" y="413"/>
                  <a:pt x="412" y="414"/>
                </a:cubicBezTo>
                <a:cubicBezTo>
                  <a:pt x="409" y="415"/>
                  <a:pt x="409" y="415"/>
                  <a:pt x="409" y="415"/>
                </a:cubicBezTo>
                <a:cubicBezTo>
                  <a:pt x="411" y="417"/>
                  <a:pt x="411" y="417"/>
                  <a:pt x="411" y="417"/>
                </a:cubicBezTo>
                <a:cubicBezTo>
                  <a:pt x="411" y="417"/>
                  <a:pt x="411" y="417"/>
                  <a:pt x="414" y="420"/>
                </a:cubicBezTo>
                <a:cubicBezTo>
                  <a:pt x="414" y="420"/>
                  <a:pt x="414" y="420"/>
                  <a:pt x="414" y="420"/>
                </a:cubicBezTo>
                <a:cubicBezTo>
                  <a:pt x="418" y="419"/>
                  <a:pt x="418" y="419"/>
                  <a:pt x="418" y="419"/>
                </a:cubicBezTo>
                <a:cubicBezTo>
                  <a:pt x="420" y="419"/>
                  <a:pt x="420" y="419"/>
                  <a:pt x="420" y="419"/>
                </a:cubicBezTo>
                <a:cubicBezTo>
                  <a:pt x="420" y="417"/>
                  <a:pt x="420" y="417"/>
                  <a:pt x="420" y="417"/>
                </a:cubicBezTo>
                <a:cubicBezTo>
                  <a:pt x="418" y="417"/>
                  <a:pt x="418" y="417"/>
                  <a:pt x="418" y="417"/>
                </a:cubicBezTo>
                <a:cubicBezTo>
                  <a:pt x="418" y="417"/>
                  <a:pt x="418" y="417"/>
                  <a:pt x="417" y="425"/>
                </a:cubicBezTo>
                <a:cubicBezTo>
                  <a:pt x="419" y="425"/>
                  <a:pt x="419" y="425"/>
                  <a:pt x="419" y="425"/>
                </a:cubicBezTo>
                <a:cubicBezTo>
                  <a:pt x="418" y="424"/>
                  <a:pt x="418" y="424"/>
                  <a:pt x="418" y="424"/>
                </a:cubicBezTo>
                <a:cubicBezTo>
                  <a:pt x="418" y="424"/>
                  <a:pt x="418" y="424"/>
                  <a:pt x="404" y="436"/>
                </a:cubicBezTo>
                <a:cubicBezTo>
                  <a:pt x="404" y="437"/>
                  <a:pt x="404" y="437"/>
                  <a:pt x="404" y="437"/>
                </a:cubicBezTo>
                <a:cubicBezTo>
                  <a:pt x="404" y="437"/>
                  <a:pt x="404" y="437"/>
                  <a:pt x="404" y="437"/>
                </a:cubicBezTo>
                <a:cubicBezTo>
                  <a:pt x="404" y="437"/>
                  <a:pt x="404" y="437"/>
                  <a:pt x="402" y="445"/>
                </a:cubicBezTo>
                <a:cubicBezTo>
                  <a:pt x="404" y="445"/>
                  <a:pt x="404" y="445"/>
                  <a:pt x="404" y="445"/>
                </a:cubicBezTo>
                <a:cubicBezTo>
                  <a:pt x="403" y="444"/>
                  <a:pt x="403" y="444"/>
                  <a:pt x="403" y="444"/>
                </a:cubicBezTo>
                <a:cubicBezTo>
                  <a:pt x="403" y="444"/>
                  <a:pt x="403" y="444"/>
                  <a:pt x="396" y="451"/>
                </a:cubicBezTo>
                <a:cubicBezTo>
                  <a:pt x="395" y="452"/>
                  <a:pt x="395" y="452"/>
                  <a:pt x="395" y="452"/>
                </a:cubicBezTo>
                <a:cubicBezTo>
                  <a:pt x="396" y="453"/>
                  <a:pt x="396" y="453"/>
                  <a:pt x="396" y="453"/>
                </a:cubicBezTo>
                <a:cubicBezTo>
                  <a:pt x="396" y="453"/>
                  <a:pt x="396" y="453"/>
                  <a:pt x="396" y="453"/>
                </a:cubicBezTo>
                <a:cubicBezTo>
                  <a:pt x="396" y="455"/>
                  <a:pt x="397" y="458"/>
                  <a:pt x="397" y="460"/>
                </a:cubicBezTo>
                <a:cubicBezTo>
                  <a:pt x="397" y="461"/>
                  <a:pt x="397" y="462"/>
                  <a:pt x="397" y="463"/>
                </a:cubicBezTo>
                <a:cubicBezTo>
                  <a:pt x="397" y="463"/>
                  <a:pt x="397" y="463"/>
                  <a:pt x="397" y="463"/>
                </a:cubicBezTo>
                <a:cubicBezTo>
                  <a:pt x="397" y="463"/>
                  <a:pt x="397" y="463"/>
                  <a:pt x="397" y="463"/>
                </a:cubicBezTo>
                <a:cubicBezTo>
                  <a:pt x="396" y="465"/>
                  <a:pt x="395" y="469"/>
                  <a:pt x="394" y="473"/>
                </a:cubicBezTo>
                <a:cubicBezTo>
                  <a:pt x="393" y="476"/>
                  <a:pt x="392" y="479"/>
                  <a:pt x="392" y="479"/>
                </a:cubicBezTo>
                <a:cubicBezTo>
                  <a:pt x="393" y="479"/>
                  <a:pt x="393" y="479"/>
                  <a:pt x="393" y="479"/>
                </a:cubicBezTo>
                <a:cubicBezTo>
                  <a:pt x="392" y="478"/>
                  <a:pt x="392" y="478"/>
                  <a:pt x="392" y="478"/>
                </a:cubicBezTo>
                <a:cubicBezTo>
                  <a:pt x="392" y="478"/>
                  <a:pt x="392" y="478"/>
                  <a:pt x="384" y="486"/>
                </a:cubicBezTo>
                <a:cubicBezTo>
                  <a:pt x="385" y="487"/>
                  <a:pt x="385" y="487"/>
                  <a:pt x="385" y="487"/>
                </a:cubicBezTo>
                <a:cubicBezTo>
                  <a:pt x="386" y="487"/>
                  <a:pt x="386" y="487"/>
                  <a:pt x="386" y="487"/>
                </a:cubicBezTo>
                <a:cubicBezTo>
                  <a:pt x="386" y="487"/>
                  <a:pt x="386" y="487"/>
                  <a:pt x="382" y="480"/>
                </a:cubicBezTo>
                <a:cubicBezTo>
                  <a:pt x="380" y="476"/>
                  <a:pt x="380" y="476"/>
                  <a:pt x="380" y="476"/>
                </a:cubicBezTo>
                <a:cubicBezTo>
                  <a:pt x="379" y="480"/>
                  <a:pt x="379" y="480"/>
                  <a:pt x="379" y="480"/>
                </a:cubicBezTo>
                <a:cubicBezTo>
                  <a:pt x="379" y="480"/>
                  <a:pt x="379" y="480"/>
                  <a:pt x="378" y="494"/>
                </a:cubicBezTo>
                <a:cubicBezTo>
                  <a:pt x="379" y="494"/>
                  <a:pt x="379" y="494"/>
                  <a:pt x="379" y="494"/>
                </a:cubicBezTo>
                <a:cubicBezTo>
                  <a:pt x="381" y="493"/>
                  <a:pt x="381" y="493"/>
                  <a:pt x="381" y="493"/>
                </a:cubicBezTo>
                <a:cubicBezTo>
                  <a:pt x="381" y="493"/>
                  <a:pt x="381" y="493"/>
                  <a:pt x="378" y="488"/>
                </a:cubicBezTo>
                <a:cubicBezTo>
                  <a:pt x="375" y="482"/>
                  <a:pt x="375" y="482"/>
                  <a:pt x="375" y="482"/>
                </a:cubicBezTo>
                <a:cubicBezTo>
                  <a:pt x="375" y="489"/>
                  <a:pt x="375" y="489"/>
                  <a:pt x="375" y="489"/>
                </a:cubicBezTo>
                <a:cubicBezTo>
                  <a:pt x="375" y="489"/>
                  <a:pt x="375" y="489"/>
                  <a:pt x="375" y="494"/>
                </a:cubicBezTo>
                <a:cubicBezTo>
                  <a:pt x="377" y="494"/>
                  <a:pt x="377" y="494"/>
                  <a:pt x="377" y="494"/>
                </a:cubicBezTo>
                <a:cubicBezTo>
                  <a:pt x="376" y="493"/>
                  <a:pt x="376" y="493"/>
                  <a:pt x="376" y="493"/>
                </a:cubicBezTo>
                <a:cubicBezTo>
                  <a:pt x="376" y="493"/>
                  <a:pt x="376" y="493"/>
                  <a:pt x="368" y="495"/>
                </a:cubicBezTo>
                <a:cubicBezTo>
                  <a:pt x="369" y="497"/>
                  <a:pt x="369" y="497"/>
                  <a:pt x="369" y="497"/>
                </a:cubicBezTo>
                <a:cubicBezTo>
                  <a:pt x="370" y="496"/>
                  <a:pt x="370" y="496"/>
                  <a:pt x="370" y="496"/>
                </a:cubicBezTo>
                <a:cubicBezTo>
                  <a:pt x="370" y="496"/>
                  <a:pt x="370" y="496"/>
                  <a:pt x="368" y="494"/>
                </a:cubicBezTo>
                <a:cubicBezTo>
                  <a:pt x="368" y="494"/>
                  <a:pt x="368" y="494"/>
                  <a:pt x="368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6" y="494"/>
                  <a:pt x="363" y="495"/>
                </a:cubicBezTo>
                <a:cubicBezTo>
                  <a:pt x="363" y="495"/>
                  <a:pt x="363" y="495"/>
                  <a:pt x="363" y="495"/>
                </a:cubicBezTo>
                <a:cubicBezTo>
                  <a:pt x="363" y="495"/>
                  <a:pt x="363" y="495"/>
                  <a:pt x="363" y="495"/>
                </a:cubicBezTo>
                <a:cubicBezTo>
                  <a:pt x="361" y="496"/>
                  <a:pt x="361" y="496"/>
                  <a:pt x="361" y="496"/>
                </a:cubicBezTo>
                <a:cubicBezTo>
                  <a:pt x="362" y="498"/>
                  <a:pt x="362" y="498"/>
                  <a:pt x="362" y="498"/>
                </a:cubicBezTo>
                <a:cubicBezTo>
                  <a:pt x="362" y="498"/>
                  <a:pt x="362" y="498"/>
                  <a:pt x="362" y="498"/>
                </a:cubicBezTo>
                <a:cubicBezTo>
                  <a:pt x="362" y="498"/>
                  <a:pt x="362" y="498"/>
                  <a:pt x="362" y="498"/>
                </a:cubicBezTo>
                <a:cubicBezTo>
                  <a:pt x="362" y="498"/>
                  <a:pt x="363" y="498"/>
                  <a:pt x="365" y="501"/>
                </a:cubicBezTo>
                <a:cubicBezTo>
                  <a:pt x="366" y="500"/>
                  <a:pt x="366" y="500"/>
                  <a:pt x="366" y="500"/>
                </a:cubicBezTo>
                <a:cubicBezTo>
                  <a:pt x="365" y="499"/>
                  <a:pt x="365" y="499"/>
                  <a:pt x="365" y="499"/>
                </a:cubicBezTo>
                <a:cubicBezTo>
                  <a:pt x="365" y="499"/>
                  <a:pt x="365" y="499"/>
                  <a:pt x="354" y="511"/>
                </a:cubicBezTo>
                <a:cubicBezTo>
                  <a:pt x="354" y="511"/>
                  <a:pt x="354" y="511"/>
                  <a:pt x="354" y="511"/>
                </a:cubicBezTo>
                <a:cubicBezTo>
                  <a:pt x="354" y="512"/>
                  <a:pt x="354" y="512"/>
                  <a:pt x="354" y="512"/>
                </a:cubicBezTo>
                <a:cubicBezTo>
                  <a:pt x="354" y="512"/>
                  <a:pt x="354" y="512"/>
                  <a:pt x="355" y="517"/>
                </a:cubicBezTo>
                <a:cubicBezTo>
                  <a:pt x="357" y="517"/>
                  <a:pt x="357" y="517"/>
                  <a:pt x="357" y="517"/>
                </a:cubicBezTo>
                <a:cubicBezTo>
                  <a:pt x="355" y="516"/>
                  <a:pt x="355" y="516"/>
                  <a:pt x="355" y="516"/>
                </a:cubicBezTo>
                <a:cubicBezTo>
                  <a:pt x="355" y="516"/>
                  <a:pt x="355" y="516"/>
                  <a:pt x="353" y="519"/>
                </a:cubicBezTo>
                <a:cubicBezTo>
                  <a:pt x="354" y="520"/>
                  <a:pt x="354" y="520"/>
                  <a:pt x="354" y="520"/>
                </a:cubicBezTo>
                <a:cubicBezTo>
                  <a:pt x="355" y="519"/>
                  <a:pt x="355" y="519"/>
                  <a:pt x="355" y="519"/>
                </a:cubicBezTo>
                <a:cubicBezTo>
                  <a:pt x="355" y="519"/>
                  <a:pt x="355" y="519"/>
                  <a:pt x="351" y="512"/>
                </a:cubicBezTo>
                <a:cubicBezTo>
                  <a:pt x="351" y="512"/>
                  <a:pt x="351" y="512"/>
                  <a:pt x="351" y="512"/>
                </a:cubicBezTo>
                <a:cubicBezTo>
                  <a:pt x="351" y="512"/>
                  <a:pt x="351" y="512"/>
                  <a:pt x="348" y="507"/>
                </a:cubicBezTo>
                <a:cubicBezTo>
                  <a:pt x="348" y="507"/>
                  <a:pt x="348" y="507"/>
                  <a:pt x="348" y="507"/>
                </a:cubicBezTo>
                <a:cubicBezTo>
                  <a:pt x="347" y="506"/>
                  <a:pt x="347" y="506"/>
                  <a:pt x="347" y="506"/>
                </a:cubicBezTo>
                <a:cubicBezTo>
                  <a:pt x="343" y="499"/>
                  <a:pt x="343" y="499"/>
                  <a:pt x="343" y="499"/>
                </a:cubicBezTo>
                <a:cubicBezTo>
                  <a:pt x="344" y="507"/>
                  <a:pt x="344" y="507"/>
                  <a:pt x="344" y="507"/>
                </a:cubicBezTo>
                <a:cubicBezTo>
                  <a:pt x="344" y="507"/>
                  <a:pt x="344" y="507"/>
                  <a:pt x="344" y="508"/>
                </a:cubicBezTo>
                <a:cubicBezTo>
                  <a:pt x="344" y="508"/>
                  <a:pt x="344" y="508"/>
                  <a:pt x="344" y="508"/>
                </a:cubicBezTo>
                <a:cubicBezTo>
                  <a:pt x="344" y="508"/>
                  <a:pt x="345" y="509"/>
                  <a:pt x="345" y="511"/>
                </a:cubicBezTo>
                <a:cubicBezTo>
                  <a:pt x="345" y="512"/>
                  <a:pt x="344" y="513"/>
                  <a:pt x="344" y="513"/>
                </a:cubicBezTo>
                <a:cubicBezTo>
                  <a:pt x="344" y="514"/>
                  <a:pt x="344" y="514"/>
                  <a:pt x="344" y="514"/>
                </a:cubicBezTo>
                <a:cubicBezTo>
                  <a:pt x="344" y="514"/>
                  <a:pt x="344" y="514"/>
                  <a:pt x="344" y="514"/>
                </a:cubicBezTo>
                <a:cubicBezTo>
                  <a:pt x="343" y="515"/>
                  <a:pt x="343" y="515"/>
                  <a:pt x="343" y="515"/>
                </a:cubicBezTo>
                <a:cubicBezTo>
                  <a:pt x="343" y="516"/>
                  <a:pt x="343" y="516"/>
                  <a:pt x="343" y="516"/>
                </a:cubicBezTo>
                <a:cubicBezTo>
                  <a:pt x="343" y="515"/>
                  <a:pt x="343" y="515"/>
                  <a:pt x="343" y="515"/>
                </a:cubicBezTo>
                <a:cubicBezTo>
                  <a:pt x="341" y="516"/>
                  <a:pt x="340" y="516"/>
                  <a:pt x="339" y="516"/>
                </a:cubicBezTo>
                <a:cubicBezTo>
                  <a:pt x="339" y="516"/>
                  <a:pt x="339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6" y="515"/>
                  <a:pt x="336" y="515"/>
                  <a:pt x="336" y="515"/>
                </a:cubicBezTo>
                <a:cubicBezTo>
                  <a:pt x="336" y="517"/>
                  <a:pt x="336" y="517"/>
                  <a:pt x="336" y="517"/>
                </a:cubicBezTo>
                <a:cubicBezTo>
                  <a:pt x="336" y="517"/>
                  <a:pt x="336" y="518"/>
                  <a:pt x="336" y="519"/>
                </a:cubicBezTo>
                <a:cubicBezTo>
                  <a:pt x="336" y="519"/>
                  <a:pt x="336" y="519"/>
                  <a:pt x="336" y="519"/>
                </a:cubicBezTo>
                <a:cubicBezTo>
                  <a:pt x="336" y="519"/>
                  <a:pt x="336" y="519"/>
                  <a:pt x="336" y="519"/>
                </a:cubicBezTo>
                <a:cubicBezTo>
                  <a:pt x="335" y="521"/>
                  <a:pt x="335" y="523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ubicBezTo>
                  <a:pt x="334" y="527"/>
                  <a:pt x="333" y="529"/>
                  <a:pt x="332" y="530"/>
                </a:cubicBezTo>
                <a:cubicBezTo>
                  <a:pt x="331" y="531"/>
                  <a:pt x="330" y="533"/>
                  <a:pt x="330" y="535"/>
                </a:cubicBezTo>
                <a:cubicBezTo>
                  <a:pt x="329" y="537"/>
                  <a:pt x="328" y="540"/>
                  <a:pt x="328" y="540"/>
                </a:cubicBezTo>
                <a:cubicBezTo>
                  <a:pt x="330" y="540"/>
                  <a:pt x="330" y="540"/>
                  <a:pt x="330" y="540"/>
                </a:cubicBezTo>
                <a:cubicBezTo>
                  <a:pt x="331" y="539"/>
                  <a:pt x="331" y="539"/>
                  <a:pt x="331" y="539"/>
                </a:cubicBezTo>
                <a:cubicBezTo>
                  <a:pt x="331" y="539"/>
                  <a:pt x="331" y="539"/>
                  <a:pt x="328" y="536"/>
                </a:cubicBezTo>
                <a:cubicBezTo>
                  <a:pt x="328" y="536"/>
                  <a:pt x="328" y="536"/>
                  <a:pt x="328" y="536"/>
                </a:cubicBezTo>
                <a:cubicBezTo>
                  <a:pt x="327" y="536"/>
                  <a:pt x="326" y="535"/>
                  <a:pt x="325" y="534"/>
                </a:cubicBezTo>
                <a:cubicBezTo>
                  <a:pt x="325" y="533"/>
                  <a:pt x="325" y="533"/>
                  <a:pt x="325" y="533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4" y="533"/>
                  <a:pt x="324" y="533"/>
                  <a:pt x="316" y="535"/>
                </a:cubicBezTo>
                <a:cubicBezTo>
                  <a:pt x="310" y="536"/>
                  <a:pt x="310" y="536"/>
                  <a:pt x="310" y="536"/>
                </a:cubicBezTo>
                <a:cubicBezTo>
                  <a:pt x="316" y="537"/>
                  <a:pt x="316" y="537"/>
                  <a:pt x="316" y="537"/>
                </a:cubicBezTo>
                <a:cubicBezTo>
                  <a:pt x="316" y="537"/>
                  <a:pt x="316" y="537"/>
                  <a:pt x="324" y="540"/>
                </a:cubicBezTo>
                <a:cubicBezTo>
                  <a:pt x="324" y="539"/>
                  <a:pt x="324" y="539"/>
                  <a:pt x="324" y="539"/>
                </a:cubicBezTo>
                <a:cubicBezTo>
                  <a:pt x="323" y="537"/>
                  <a:pt x="323" y="537"/>
                  <a:pt x="323" y="537"/>
                </a:cubicBezTo>
                <a:cubicBezTo>
                  <a:pt x="323" y="537"/>
                  <a:pt x="323" y="537"/>
                  <a:pt x="317" y="541"/>
                </a:cubicBezTo>
                <a:cubicBezTo>
                  <a:pt x="317" y="543"/>
                  <a:pt x="317" y="543"/>
                  <a:pt x="317" y="543"/>
                </a:cubicBezTo>
                <a:cubicBezTo>
                  <a:pt x="317" y="541"/>
                  <a:pt x="317" y="541"/>
                  <a:pt x="317" y="541"/>
                </a:cubicBezTo>
                <a:cubicBezTo>
                  <a:pt x="317" y="541"/>
                  <a:pt x="317" y="541"/>
                  <a:pt x="313" y="541"/>
                </a:cubicBezTo>
                <a:cubicBezTo>
                  <a:pt x="312" y="541"/>
                  <a:pt x="312" y="541"/>
                  <a:pt x="312" y="541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3" y="543"/>
                  <a:pt x="313" y="543"/>
                  <a:pt x="313" y="543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3" y="543"/>
                  <a:pt x="313" y="543"/>
                  <a:pt x="313" y="543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2" y="542"/>
                  <a:pt x="312" y="543"/>
                  <a:pt x="308" y="552"/>
                </a:cubicBezTo>
                <a:cubicBezTo>
                  <a:pt x="308" y="552"/>
                  <a:pt x="308" y="552"/>
                  <a:pt x="308" y="552"/>
                </a:cubicBezTo>
                <a:cubicBezTo>
                  <a:pt x="307" y="553"/>
                  <a:pt x="307" y="554"/>
                  <a:pt x="307" y="555"/>
                </a:cubicBezTo>
                <a:cubicBezTo>
                  <a:pt x="306" y="556"/>
                  <a:pt x="306" y="557"/>
                  <a:pt x="305" y="558"/>
                </a:cubicBezTo>
                <a:cubicBezTo>
                  <a:pt x="307" y="559"/>
                  <a:pt x="307" y="559"/>
                  <a:pt x="307" y="559"/>
                </a:cubicBezTo>
                <a:cubicBezTo>
                  <a:pt x="306" y="558"/>
                  <a:pt x="306" y="558"/>
                  <a:pt x="306" y="558"/>
                </a:cubicBezTo>
                <a:cubicBezTo>
                  <a:pt x="306" y="558"/>
                  <a:pt x="306" y="558"/>
                  <a:pt x="300" y="562"/>
                </a:cubicBezTo>
                <a:cubicBezTo>
                  <a:pt x="297" y="565"/>
                  <a:pt x="297" y="565"/>
                  <a:pt x="297" y="565"/>
                </a:cubicBezTo>
                <a:cubicBezTo>
                  <a:pt x="301" y="565"/>
                  <a:pt x="301" y="565"/>
                  <a:pt x="301" y="565"/>
                </a:cubicBezTo>
                <a:cubicBezTo>
                  <a:pt x="301" y="565"/>
                  <a:pt x="301" y="565"/>
                  <a:pt x="309" y="565"/>
                </a:cubicBezTo>
                <a:cubicBezTo>
                  <a:pt x="309" y="563"/>
                  <a:pt x="309" y="563"/>
                  <a:pt x="309" y="563"/>
                </a:cubicBezTo>
                <a:cubicBezTo>
                  <a:pt x="308" y="563"/>
                  <a:pt x="308" y="563"/>
                  <a:pt x="308" y="563"/>
                </a:cubicBezTo>
                <a:cubicBezTo>
                  <a:pt x="308" y="563"/>
                  <a:pt x="308" y="563"/>
                  <a:pt x="308" y="563"/>
                </a:cubicBezTo>
                <a:cubicBezTo>
                  <a:pt x="308" y="563"/>
                  <a:pt x="308" y="564"/>
                  <a:pt x="308" y="564"/>
                </a:cubicBezTo>
                <a:cubicBezTo>
                  <a:pt x="309" y="564"/>
                  <a:pt x="309" y="564"/>
                  <a:pt x="309" y="564"/>
                </a:cubicBezTo>
                <a:cubicBezTo>
                  <a:pt x="309" y="563"/>
                  <a:pt x="309" y="563"/>
                  <a:pt x="309" y="563"/>
                </a:cubicBezTo>
                <a:cubicBezTo>
                  <a:pt x="309" y="563"/>
                  <a:pt x="309" y="563"/>
                  <a:pt x="305" y="564"/>
                </a:cubicBezTo>
                <a:cubicBezTo>
                  <a:pt x="301" y="565"/>
                  <a:pt x="301" y="565"/>
                  <a:pt x="301" y="565"/>
                </a:cubicBezTo>
                <a:cubicBezTo>
                  <a:pt x="304" y="567"/>
                  <a:pt x="304" y="567"/>
                  <a:pt x="304" y="567"/>
                </a:cubicBezTo>
                <a:cubicBezTo>
                  <a:pt x="305" y="567"/>
                  <a:pt x="305" y="567"/>
                  <a:pt x="305" y="567"/>
                </a:cubicBezTo>
                <a:cubicBezTo>
                  <a:pt x="305" y="567"/>
                  <a:pt x="306" y="568"/>
                  <a:pt x="309" y="569"/>
                </a:cubicBezTo>
                <a:cubicBezTo>
                  <a:pt x="310" y="570"/>
                  <a:pt x="310" y="570"/>
                  <a:pt x="310" y="570"/>
                </a:cubicBezTo>
                <a:cubicBezTo>
                  <a:pt x="311" y="568"/>
                  <a:pt x="311" y="568"/>
                  <a:pt x="311" y="568"/>
                </a:cubicBezTo>
                <a:cubicBezTo>
                  <a:pt x="309" y="568"/>
                  <a:pt x="309" y="568"/>
                  <a:pt x="309" y="568"/>
                </a:cubicBezTo>
                <a:cubicBezTo>
                  <a:pt x="309" y="568"/>
                  <a:pt x="309" y="568"/>
                  <a:pt x="307" y="572"/>
                </a:cubicBezTo>
                <a:cubicBezTo>
                  <a:pt x="306" y="572"/>
                  <a:pt x="306" y="572"/>
                  <a:pt x="306" y="572"/>
                </a:cubicBezTo>
                <a:cubicBezTo>
                  <a:pt x="306" y="572"/>
                  <a:pt x="306" y="572"/>
                  <a:pt x="306" y="572"/>
                </a:cubicBezTo>
                <a:cubicBezTo>
                  <a:pt x="306" y="573"/>
                  <a:pt x="306" y="573"/>
                  <a:pt x="305" y="574"/>
                </a:cubicBezTo>
                <a:cubicBezTo>
                  <a:pt x="305" y="574"/>
                  <a:pt x="305" y="574"/>
                  <a:pt x="305" y="574"/>
                </a:cubicBezTo>
                <a:cubicBezTo>
                  <a:pt x="305" y="574"/>
                  <a:pt x="305" y="574"/>
                  <a:pt x="305" y="574"/>
                </a:cubicBezTo>
                <a:cubicBezTo>
                  <a:pt x="305" y="574"/>
                  <a:pt x="304" y="575"/>
                  <a:pt x="304" y="576"/>
                </a:cubicBezTo>
                <a:cubicBezTo>
                  <a:pt x="305" y="577"/>
                  <a:pt x="305" y="577"/>
                  <a:pt x="305" y="577"/>
                </a:cubicBezTo>
                <a:cubicBezTo>
                  <a:pt x="306" y="576"/>
                  <a:pt x="306" y="576"/>
                  <a:pt x="306" y="576"/>
                </a:cubicBezTo>
                <a:cubicBezTo>
                  <a:pt x="306" y="576"/>
                  <a:pt x="306" y="575"/>
                  <a:pt x="306" y="575"/>
                </a:cubicBezTo>
                <a:cubicBezTo>
                  <a:pt x="306" y="575"/>
                  <a:pt x="306" y="575"/>
                  <a:pt x="306" y="575"/>
                </a:cubicBezTo>
                <a:cubicBezTo>
                  <a:pt x="306" y="575"/>
                  <a:pt x="306" y="575"/>
                  <a:pt x="306" y="575"/>
                </a:cubicBezTo>
                <a:cubicBezTo>
                  <a:pt x="305" y="574"/>
                  <a:pt x="305" y="573"/>
                  <a:pt x="304" y="572"/>
                </a:cubicBezTo>
                <a:cubicBezTo>
                  <a:pt x="303" y="571"/>
                  <a:pt x="302" y="570"/>
                  <a:pt x="301" y="570"/>
                </a:cubicBezTo>
                <a:cubicBezTo>
                  <a:pt x="301" y="570"/>
                  <a:pt x="301" y="570"/>
                  <a:pt x="301" y="570"/>
                </a:cubicBezTo>
                <a:cubicBezTo>
                  <a:pt x="300" y="570"/>
                  <a:pt x="300" y="570"/>
                  <a:pt x="300" y="570"/>
                </a:cubicBezTo>
                <a:cubicBezTo>
                  <a:pt x="299" y="570"/>
                  <a:pt x="299" y="570"/>
                  <a:pt x="299" y="570"/>
                </a:cubicBezTo>
                <a:cubicBezTo>
                  <a:pt x="299" y="570"/>
                  <a:pt x="299" y="570"/>
                  <a:pt x="299" y="570"/>
                </a:cubicBezTo>
                <a:cubicBezTo>
                  <a:pt x="297" y="571"/>
                  <a:pt x="296" y="573"/>
                  <a:pt x="297" y="574"/>
                </a:cubicBezTo>
                <a:cubicBezTo>
                  <a:pt x="297" y="576"/>
                  <a:pt x="297" y="577"/>
                  <a:pt x="298" y="578"/>
                </a:cubicBezTo>
                <a:cubicBezTo>
                  <a:pt x="298" y="579"/>
                  <a:pt x="299" y="580"/>
                  <a:pt x="299" y="580"/>
                </a:cubicBezTo>
                <a:cubicBezTo>
                  <a:pt x="300" y="579"/>
                  <a:pt x="300" y="579"/>
                  <a:pt x="300" y="579"/>
                </a:cubicBezTo>
                <a:cubicBezTo>
                  <a:pt x="299" y="578"/>
                  <a:pt x="299" y="578"/>
                  <a:pt x="299" y="578"/>
                </a:cubicBezTo>
                <a:cubicBezTo>
                  <a:pt x="299" y="578"/>
                  <a:pt x="299" y="578"/>
                  <a:pt x="292" y="582"/>
                </a:cubicBezTo>
                <a:cubicBezTo>
                  <a:pt x="293" y="583"/>
                  <a:pt x="293" y="583"/>
                  <a:pt x="293" y="583"/>
                </a:cubicBezTo>
                <a:cubicBezTo>
                  <a:pt x="294" y="583"/>
                  <a:pt x="294" y="583"/>
                  <a:pt x="294" y="583"/>
                </a:cubicBezTo>
                <a:cubicBezTo>
                  <a:pt x="294" y="583"/>
                  <a:pt x="294" y="582"/>
                  <a:pt x="294" y="581"/>
                </a:cubicBezTo>
                <a:cubicBezTo>
                  <a:pt x="293" y="581"/>
                  <a:pt x="293" y="580"/>
                  <a:pt x="292" y="580"/>
                </a:cubicBezTo>
                <a:cubicBezTo>
                  <a:pt x="292" y="579"/>
                  <a:pt x="291" y="579"/>
                  <a:pt x="290" y="579"/>
                </a:cubicBezTo>
                <a:cubicBezTo>
                  <a:pt x="289" y="579"/>
                  <a:pt x="289" y="579"/>
                  <a:pt x="288" y="579"/>
                </a:cubicBezTo>
                <a:cubicBezTo>
                  <a:pt x="289" y="581"/>
                  <a:pt x="289" y="581"/>
                  <a:pt x="289" y="581"/>
                </a:cubicBezTo>
                <a:cubicBezTo>
                  <a:pt x="289" y="579"/>
                  <a:pt x="289" y="579"/>
                  <a:pt x="289" y="579"/>
                </a:cubicBezTo>
                <a:cubicBezTo>
                  <a:pt x="288" y="579"/>
                  <a:pt x="287" y="580"/>
                  <a:pt x="287" y="580"/>
                </a:cubicBezTo>
                <a:cubicBezTo>
                  <a:pt x="286" y="581"/>
                  <a:pt x="286" y="582"/>
                  <a:pt x="286" y="582"/>
                </a:cubicBezTo>
                <a:cubicBezTo>
                  <a:pt x="286" y="582"/>
                  <a:pt x="286" y="582"/>
                  <a:pt x="286" y="582"/>
                </a:cubicBezTo>
                <a:cubicBezTo>
                  <a:pt x="286" y="583"/>
                  <a:pt x="286" y="583"/>
                  <a:pt x="286" y="583"/>
                </a:cubicBezTo>
                <a:cubicBezTo>
                  <a:pt x="286" y="586"/>
                  <a:pt x="288" y="589"/>
                  <a:pt x="288" y="589"/>
                </a:cubicBezTo>
                <a:cubicBezTo>
                  <a:pt x="289" y="589"/>
                  <a:pt x="289" y="589"/>
                  <a:pt x="289" y="589"/>
                </a:cubicBezTo>
                <a:cubicBezTo>
                  <a:pt x="288" y="588"/>
                  <a:pt x="288" y="588"/>
                  <a:pt x="288" y="588"/>
                </a:cubicBezTo>
                <a:cubicBezTo>
                  <a:pt x="287" y="589"/>
                  <a:pt x="287" y="589"/>
                  <a:pt x="287" y="589"/>
                </a:cubicBezTo>
                <a:cubicBezTo>
                  <a:pt x="287" y="589"/>
                  <a:pt x="287" y="589"/>
                  <a:pt x="287" y="589"/>
                </a:cubicBezTo>
                <a:cubicBezTo>
                  <a:pt x="287" y="589"/>
                  <a:pt x="287" y="590"/>
                  <a:pt x="286" y="594"/>
                </a:cubicBezTo>
                <a:cubicBezTo>
                  <a:pt x="286" y="594"/>
                  <a:pt x="286" y="594"/>
                  <a:pt x="286" y="594"/>
                </a:cubicBezTo>
                <a:cubicBezTo>
                  <a:pt x="286" y="594"/>
                  <a:pt x="286" y="594"/>
                  <a:pt x="286" y="594"/>
                </a:cubicBezTo>
                <a:cubicBezTo>
                  <a:pt x="286" y="595"/>
                  <a:pt x="286" y="597"/>
                  <a:pt x="286" y="604"/>
                </a:cubicBezTo>
                <a:cubicBezTo>
                  <a:pt x="286" y="604"/>
                  <a:pt x="286" y="604"/>
                  <a:pt x="286" y="604"/>
                </a:cubicBezTo>
                <a:cubicBezTo>
                  <a:pt x="286" y="604"/>
                  <a:pt x="286" y="604"/>
                  <a:pt x="286" y="604"/>
                </a:cubicBezTo>
                <a:cubicBezTo>
                  <a:pt x="286" y="604"/>
                  <a:pt x="284" y="604"/>
                  <a:pt x="283" y="605"/>
                </a:cubicBezTo>
                <a:cubicBezTo>
                  <a:pt x="283" y="605"/>
                  <a:pt x="282" y="605"/>
                  <a:pt x="282" y="605"/>
                </a:cubicBezTo>
                <a:cubicBezTo>
                  <a:pt x="281" y="605"/>
                  <a:pt x="281" y="605"/>
                  <a:pt x="281" y="605"/>
                </a:cubicBezTo>
                <a:cubicBezTo>
                  <a:pt x="280" y="605"/>
                  <a:pt x="280" y="605"/>
                  <a:pt x="280" y="605"/>
                </a:cubicBezTo>
                <a:cubicBezTo>
                  <a:pt x="280" y="605"/>
                  <a:pt x="280" y="605"/>
                  <a:pt x="280" y="605"/>
                </a:cubicBezTo>
                <a:cubicBezTo>
                  <a:pt x="280" y="605"/>
                  <a:pt x="280" y="605"/>
                  <a:pt x="277" y="609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7" y="611"/>
                  <a:pt x="277" y="611"/>
                  <a:pt x="277" y="611"/>
                </a:cubicBezTo>
                <a:cubicBezTo>
                  <a:pt x="277" y="611"/>
                  <a:pt x="277" y="611"/>
                  <a:pt x="280" y="614"/>
                </a:cubicBezTo>
                <a:cubicBezTo>
                  <a:pt x="281" y="613"/>
                  <a:pt x="281" y="613"/>
                  <a:pt x="281" y="613"/>
                </a:cubicBezTo>
                <a:cubicBezTo>
                  <a:pt x="280" y="612"/>
                  <a:pt x="280" y="612"/>
                  <a:pt x="280" y="612"/>
                </a:cubicBezTo>
                <a:cubicBezTo>
                  <a:pt x="280" y="612"/>
                  <a:pt x="280" y="612"/>
                  <a:pt x="274" y="614"/>
                </a:cubicBezTo>
                <a:cubicBezTo>
                  <a:pt x="274" y="616"/>
                  <a:pt x="274" y="616"/>
                  <a:pt x="274" y="616"/>
                </a:cubicBezTo>
                <a:cubicBezTo>
                  <a:pt x="275" y="615"/>
                  <a:pt x="275" y="615"/>
                  <a:pt x="275" y="615"/>
                </a:cubicBezTo>
                <a:cubicBezTo>
                  <a:pt x="275" y="615"/>
                  <a:pt x="275" y="615"/>
                  <a:pt x="271" y="607"/>
                </a:cubicBezTo>
                <a:cubicBezTo>
                  <a:pt x="271" y="606"/>
                  <a:pt x="271" y="606"/>
                  <a:pt x="271" y="606"/>
                </a:cubicBezTo>
                <a:cubicBezTo>
                  <a:pt x="270" y="606"/>
                  <a:pt x="270" y="606"/>
                  <a:pt x="270" y="606"/>
                </a:cubicBezTo>
                <a:cubicBezTo>
                  <a:pt x="270" y="606"/>
                  <a:pt x="270" y="606"/>
                  <a:pt x="263" y="609"/>
                </a:cubicBezTo>
                <a:cubicBezTo>
                  <a:pt x="261" y="610"/>
                  <a:pt x="261" y="610"/>
                  <a:pt x="261" y="610"/>
                </a:cubicBezTo>
                <a:cubicBezTo>
                  <a:pt x="262" y="611"/>
                  <a:pt x="262" y="611"/>
                  <a:pt x="262" y="611"/>
                </a:cubicBezTo>
                <a:cubicBezTo>
                  <a:pt x="262" y="611"/>
                  <a:pt x="262" y="611"/>
                  <a:pt x="265" y="614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5" y="613"/>
                  <a:pt x="265" y="613"/>
                  <a:pt x="265" y="613"/>
                </a:cubicBezTo>
                <a:cubicBezTo>
                  <a:pt x="265" y="613"/>
                  <a:pt x="265" y="613"/>
                  <a:pt x="265" y="613"/>
                </a:cubicBezTo>
                <a:cubicBezTo>
                  <a:pt x="265" y="613"/>
                  <a:pt x="265" y="613"/>
                  <a:pt x="265" y="613"/>
                </a:cubicBezTo>
                <a:cubicBezTo>
                  <a:pt x="265" y="614"/>
                  <a:pt x="265" y="616"/>
                  <a:pt x="266" y="624"/>
                </a:cubicBezTo>
                <a:cubicBezTo>
                  <a:pt x="266" y="624"/>
                  <a:pt x="266" y="624"/>
                  <a:pt x="266" y="624"/>
                </a:cubicBezTo>
                <a:cubicBezTo>
                  <a:pt x="266" y="625"/>
                  <a:pt x="266" y="626"/>
                  <a:pt x="266" y="627"/>
                </a:cubicBezTo>
                <a:cubicBezTo>
                  <a:pt x="266" y="629"/>
                  <a:pt x="266" y="629"/>
                  <a:pt x="266" y="629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7"/>
                  <a:pt x="268" y="627"/>
                  <a:pt x="268" y="627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7"/>
                  <a:pt x="268" y="627"/>
                  <a:pt x="268" y="627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8"/>
                  <a:pt x="268" y="628"/>
                  <a:pt x="270" y="627"/>
                </a:cubicBezTo>
                <a:cubicBezTo>
                  <a:pt x="270" y="627"/>
                  <a:pt x="270" y="627"/>
                  <a:pt x="270" y="627"/>
                </a:cubicBezTo>
                <a:cubicBezTo>
                  <a:pt x="270" y="627"/>
                  <a:pt x="270" y="627"/>
                  <a:pt x="271" y="627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7"/>
                  <a:pt x="269" y="628"/>
                  <a:pt x="270" y="631"/>
                </a:cubicBezTo>
                <a:cubicBezTo>
                  <a:pt x="270" y="632"/>
                  <a:pt x="270" y="632"/>
                  <a:pt x="270" y="632"/>
                </a:cubicBezTo>
                <a:cubicBezTo>
                  <a:pt x="271" y="632"/>
                  <a:pt x="271" y="632"/>
                  <a:pt x="271" y="632"/>
                </a:cubicBezTo>
                <a:cubicBezTo>
                  <a:pt x="271" y="632"/>
                  <a:pt x="271" y="632"/>
                  <a:pt x="280" y="632"/>
                </a:cubicBezTo>
                <a:cubicBezTo>
                  <a:pt x="280" y="631"/>
                  <a:pt x="280" y="631"/>
                  <a:pt x="280" y="631"/>
                </a:cubicBezTo>
                <a:cubicBezTo>
                  <a:pt x="278" y="631"/>
                  <a:pt x="278" y="631"/>
                  <a:pt x="278" y="631"/>
                </a:cubicBezTo>
                <a:cubicBezTo>
                  <a:pt x="278" y="631"/>
                  <a:pt x="278" y="631"/>
                  <a:pt x="278" y="635"/>
                </a:cubicBezTo>
                <a:cubicBezTo>
                  <a:pt x="280" y="635"/>
                  <a:pt x="280" y="635"/>
                  <a:pt x="280" y="635"/>
                </a:cubicBezTo>
                <a:cubicBezTo>
                  <a:pt x="279" y="633"/>
                  <a:pt x="279" y="633"/>
                  <a:pt x="279" y="633"/>
                </a:cubicBezTo>
                <a:cubicBezTo>
                  <a:pt x="279" y="633"/>
                  <a:pt x="279" y="633"/>
                  <a:pt x="272" y="636"/>
                </a:cubicBezTo>
                <a:cubicBezTo>
                  <a:pt x="271" y="636"/>
                  <a:pt x="271" y="636"/>
                  <a:pt x="271" y="636"/>
                </a:cubicBezTo>
                <a:cubicBezTo>
                  <a:pt x="271" y="637"/>
                  <a:pt x="271" y="637"/>
                  <a:pt x="271" y="637"/>
                </a:cubicBezTo>
                <a:cubicBezTo>
                  <a:pt x="271" y="637"/>
                  <a:pt x="271" y="637"/>
                  <a:pt x="271" y="639"/>
                </a:cubicBezTo>
                <a:cubicBezTo>
                  <a:pt x="271" y="641"/>
                  <a:pt x="271" y="645"/>
                  <a:pt x="270" y="652"/>
                </a:cubicBezTo>
                <a:cubicBezTo>
                  <a:pt x="271" y="652"/>
                  <a:pt x="271" y="652"/>
                  <a:pt x="271" y="652"/>
                </a:cubicBezTo>
                <a:cubicBezTo>
                  <a:pt x="270" y="651"/>
                  <a:pt x="270" y="651"/>
                  <a:pt x="270" y="651"/>
                </a:cubicBezTo>
                <a:cubicBezTo>
                  <a:pt x="270" y="651"/>
                  <a:pt x="270" y="651"/>
                  <a:pt x="266" y="655"/>
                </a:cubicBezTo>
                <a:cubicBezTo>
                  <a:pt x="266" y="656"/>
                  <a:pt x="266" y="656"/>
                  <a:pt x="266" y="656"/>
                </a:cubicBezTo>
                <a:cubicBezTo>
                  <a:pt x="266" y="656"/>
                  <a:pt x="266" y="656"/>
                  <a:pt x="266" y="656"/>
                </a:cubicBezTo>
                <a:cubicBezTo>
                  <a:pt x="266" y="656"/>
                  <a:pt x="265" y="660"/>
                  <a:pt x="265" y="663"/>
                </a:cubicBezTo>
                <a:cubicBezTo>
                  <a:pt x="265" y="664"/>
                  <a:pt x="265" y="666"/>
                  <a:pt x="266" y="667"/>
                </a:cubicBezTo>
                <a:cubicBezTo>
                  <a:pt x="266" y="668"/>
                  <a:pt x="267" y="669"/>
                  <a:pt x="268" y="670"/>
                </a:cubicBezTo>
                <a:cubicBezTo>
                  <a:pt x="269" y="668"/>
                  <a:pt x="269" y="668"/>
                  <a:pt x="269" y="668"/>
                </a:cubicBezTo>
                <a:cubicBezTo>
                  <a:pt x="268" y="669"/>
                  <a:pt x="268" y="669"/>
                  <a:pt x="268" y="669"/>
                </a:cubicBezTo>
                <a:cubicBezTo>
                  <a:pt x="269" y="671"/>
                  <a:pt x="270" y="673"/>
                  <a:pt x="271" y="674"/>
                </a:cubicBezTo>
                <a:cubicBezTo>
                  <a:pt x="271" y="675"/>
                  <a:pt x="271" y="676"/>
                  <a:pt x="271" y="676"/>
                </a:cubicBezTo>
                <a:cubicBezTo>
                  <a:pt x="271" y="677"/>
                  <a:pt x="271" y="677"/>
                  <a:pt x="271" y="677"/>
                </a:cubicBezTo>
                <a:cubicBezTo>
                  <a:pt x="273" y="677"/>
                  <a:pt x="273" y="677"/>
                  <a:pt x="273" y="677"/>
                </a:cubicBezTo>
                <a:cubicBezTo>
                  <a:pt x="272" y="676"/>
                  <a:pt x="272" y="676"/>
                  <a:pt x="272" y="676"/>
                </a:cubicBezTo>
                <a:cubicBezTo>
                  <a:pt x="272" y="676"/>
                  <a:pt x="272" y="676"/>
                  <a:pt x="268" y="681"/>
                </a:cubicBezTo>
                <a:cubicBezTo>
                  <a:pt x="269" y="682"/>
                  <a:pt x="269" y="682"/>
                  <a:pt x="269" y="682"/>
                </a:cubicBezTo>
                <a:cubicBezTo>
                  <a:pt x="270" y="681"/>
                  <a:pt x="270" y="681"/>
                  <a:pt x="270" y="681"/>
                </a:cubicBezTo>
                <a:cubicBezTo>
                  <a:pt x="270" y="681"/>
                  <a:pt x="270" y="681"/>
                  <a:pt x="264" y="677"/>
                </a:cubicBezTo>
                <a:cubicBezTo>
                  <a:pt x="264" y="677"/>
                  <a:pt x="264" y="677"/>
                  <a:pt x="264" y="677"/>
                </a:cubicBezTo>
                <a:cubicBezTo>
                  <a:pt x="263" y="676"/>
                  <a:pt x="262" y="676"/>
                  <a:pt x="261" y="675"/>
                </a:cubicBezTo>
                <a:cubicBezTo>
                  <a:pt x="257" y="672"/>
                  <a:pt x="257" y="672"/>
                  <a:pt x="257" y="672"/>
                </a:cubicBezTo>
                <a:cubicBezTo>
                  <a:pt x="259" y="677"/>
                  <a:pt x="259" y="677"/>
                  <a:pt x="259" y="677"/>
                </a:cubicBezTo>
                <a:cubicBezTo>
                  <a:pt x="259" y="677"/>
                  <a:pt x="259" y="677"/>
                  <a:pt x="260" y="679"/>
                </a:cubicBezTo>
                <a:cubicBezTo>
                  <a:pt x="261" y="680"/>
                  <a:pt x="262" y="683"/>
                  <a:pt x="265" y="689"/>
                </a:cubicBezTo>
                <a:cubicBezTo>
                  <a:pt x="266" y="689"/>
                  <a:pt x="266" y="689"/>
                  <a:pt x="266" y="689"/>
                </a:cubicBezTo>
                <a:cubicBezTo>
                  <a:pt x="265" y="687"/>
                  <a:pt x="265" y="687"/>
                  <a:pt x="265" y="687"/>
                </a:cubicBezTo>
                <a:cubicBezTo>
                  <a:pt x="265" y="687"/>
                  <a:pt x="265" y="687"/>
                  <a:pt x="261" y="690"/>
                </a:cubicBezTo>
                <a:cubicBezTo>
                  <a:pt x="259" y="692"/>
                  <a:pt x="259" y="692"/>
                  <a:pt x="259" y="692"/>
                </a:cubicBezTo>
                <a:cubicBezTo>
                  <a:pt x="261" y="693"/>
                  <a:pt x="261" y="693"/>
                  <a:pt x="261" y="693"/>
                </a:cubicBezTo>
                <a:cubicBezTo>
                  <a:pt x="261" y="693"/>
                  <a:pt x="261" y="693"/>
                  <a:pt x="264" y="694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3" y="692"/>
                  <a:pt x="263" y="692"/>
                  <a:pt x="263" y="692"/>
                </a:cubicBezTo>
                <a:cubicBezTo>
                  <a:pt x="263" y="692"/>
                  <a:pt x="263" y="692"/>
                  <a:pt x="263" y="692"/>
                </a:cubicBezTo>
                <a:cubicBezTo>
                  <a:pt x="263" y="692"/>
                  <a:pt x="263" y="692"/>
                  <a:pt x="263" y="692"/>
                </a:cubicBezTo>
                <a:cubicBezTo>
                  <a:pt x="263" y="693"/>
                  <a:pt x="263" y="693"/>
                  <a:pt x="262" y="698"/>
                </a:cubicBezTo>
                <a:cubicBezTo>
                  <a:pt x="262" y="698"/>
                  <a:pt x="262" y="699"/>
                  <a:pt x="262" y="700"/>
                </a:cubicBezTo>
                <a:cubicBezTo>
                  <a:pt x="262" y="700"/>
                  <a:pt x="262" y="700"/>
                  <a:pt x="262" y="700"/>
                </a:cubicBezTo>
                <a:cubicBezTo>
                  <a:pt x="261" y="702"/>
                  <a:pt x="261" y="705"/>
                  <a:pt x="261" y="707"/>
                </a:cubicBezTo>
                <a:cubicBezTo>
                  <a:pt x="260" y="709"/>
                  <a:pt x="260" y="709"/>
                  <a:pt x="260" y="709"/>
                </a:cubicBezTo>
                <a:cubicBezTo>
                  <a:pt x="261" y="709"/>
                  <a:pt x="261" y="709"/>
                  <a:pt x="261" y="709"/>
                </a:cubicBezTo>
                <a:cubicBezTo>
                  <a:pt x="262" y="709"/>
                  <a:pt x="262" y="709"/>
                  <a:pt x="262" y="709"/>
                </a:cubicBezTo>
                <a:cubicBezTo>
                  <a:pt x="262" y="709"/>
                  <a:pt x="263" y="710"/>
                  <a:pt x="264" y="710"/>
                </a:cubicBezTo>
                <a:cubicBezTo>
                  <a:pt x="265" y="711"/>
                  <a:pt x="266" y="712"/>
                  <a:pt x="267" y="712"/>
                </a:cubicBezTo>
                <a:cubicBezTo>
                  <a:pt x="267" y="713"/>
                  <a:pt x="267" y="713"/>
                  <a:pt x="267" y="713"/>
                </a:cubicBezTo>
                <a:cubicBezTo>
                  <a:pt x="267" y="713"/>
                  <a:pt x="267" y="713"/>
                  <a:pt x="267" y="713"/>
                </a:cubicBezTo>
                <a:cubicBezTo>
                  <a:pt x="267" y="714"/>
                  <a:pt x="267" y="715"/>
                  <a:pt x="267" y="716"/>
                </a:cubicBezTo>
                <a:cubicBezTo>
                  <a:pt x="267" y="718"/>
                  <a:pt x="266" y="721"/>
                  <a:pt x="265" y="723"/>
                </a:cubicBezTo>
                <a:cubicBezTo>
                  <a:pt x="265" y="724"/>
                  <a:pt x="265" y="725"/>
                  <a:pt x="265" y="725"/>
                </a:cubicBezTo>
                <a:cubicBezTo>
                  <a:pt x="265" y="725"/>
                  <a:pt x="265" y="725"/>
                  <a:pt x="265" y="725"/>
                </a:cubicBezTo>
                <a:cubicBezTo>
                  <a:pt x="265" y="725"/>
                  <a:pt x="265" y="725"/>
                  <a:pt x="265" y="725"/>
                </a:cubicBezTo>
                <a:cubicBezTo>
                  <a:pt x="265" y="725"/>
                  <a:pt x="265" y="725"/>
                  <a:pt x="265" y="727"/>
                </a:cubicBezTo>
                <a:cubicBezTo>
                  <a:pt x="265" y="729"/>
                  <a:pt x="266" y="732"/>
                  <a:pt x="267" y="739"/>
                </a:cubicBezTo>
                <a:cubicBezTo>
                  <a:pt x="269" y="739"/>
                  <a:pt x="269" y="739"/>
                  <a:pt x="269" y="739"/>
                </a:cubicBezTo>
                <a:cubicBezTo>
                  <a:pt x="267" y="738"/>
                  <a:pt x="267" y="738"/>
                  <a:pt x="267" y="738"/>
                </a:cubicBezTo>
                <a:cubicBezTo>
                  <a:pt x="267" y="738"/>
                  <a:pt x="267" y="738"/>
                  <a:pt x="266" y="745"/>
                </a:cubicBezTo>
                <a:cubicBezTo>
                  <a:pt x="265" y="746"/>
                  <a:pt x="265" y="747"/>
                  <a:pt x="265" y="749"/>
                </a:cubicBezTo>
                <a:cubicBezTo>
                  <a:pt x="264" y="751"/>
                  <a:pt x="264" y="751"/>
                  <a:pt x="264" y="751"/>
                </a:cubicBezTo>
                <a:cubicBezTo>
                  <a:pt x="266" y="751"/>
                  <a:pt x="266" y="751"/>
                  <a:pt x="266" y="751"/>
                </a:cubicBezTo>
                <a:cubicBezTo>
                  <a:pt x="266" y="751"/>
                  <a:pt x="266" y="751"/>
                  <a:pt x="270" y="752"/>
                </a:cubicBezTo>
                <a:cubicBezTo>
                  <a:pt x="271" y="752"/>
                  <a:pt x="271" y="752"/>
                  <a:pt x="271" y="752"/>
                </a:cubicBezTo>
                <a:cubicBezTo>
                  <a:pt x="271" y="751"/>
                  <a:pt x="271" y="751"/>
                  <a:pt x="271" y="751"/>
                </a:cubicBezTo>
                <a:cubicBezTo>
                  <a:pt x="270" y="752"/>
                  <a:pt x="270" y="752"/>
                  <a:pt x="270" y="752"/>
                </a:cubicBezTo>
                <a:cubicBezTo>
                  <a:pt x="270" y="752"/>
                  <a:pt x="270" y="752"/>
                  <a:pt x="277" y="761"/>
                </a:cubicBezTo>
                <a:cubicBezTo>
                  <a:pt x="278" y="760"/>
                  <a:pt x="278" y="760"/>
                  <a:pt x="278" y="760"/>
                </a:cubicBezTo>
                <a:cubicBezTo>
                  <a:pt x="277" y="759"/>
                  <a:pt x="277" y="759"/>
                  <a:pt x="277" y="759"/>
                </a:cubicBezTo>
                <a:cubicBezTo>
                  <a:pt x="277" y="759"/>
                  <a:pt x="277" y="759"/>
                  <a:pt x="272" y="764"/>
                </a:cubicBezTo>
                <a:cubicBezTo>
                  <a:pt x="271" y="765"/>
                  <a:pt x="270" y="767"/>
                  <a:pt x="268" y="769"/>
                </a:cubicBezTo>
                <a:cubicBezTo>
                  <a:pt x="264" y="772"/>
                  <a:pt x="264" y="772"/>
                  <a:pt x="264" y="772"/>
                </a:cubicBezTo>
                <a:cubicBezTo>
                  <a:pt x="269" y="771"/>
                  <a:pt x="269" y="771"/>
                  <a:pt x="269" y="771"/>
                </a:cubicBezTo>
                <a:cubicBezTo>
                  <a:pt x="269" y="771"/>
                  <a:pt x="270" y="771"/>
                  <a:pt x="272" y="771"/>
                </a:cubicBezTo>
                <a:cubicBezTo>
                  <a:pt x="273" y="771"/>
                  <a:pt x="275" y="770"/>
                  <a:pt x="278" y="770"/>
                </a:cubicBezTo>
                <a:cubicBezTo>
                  <a:pt x="279" y="770"/>
                  <a:pt x="281" y="770"/>
                  <a:pt x="282" y="770"/>
                </a:cubicBezTo>
                <a:cubicBezTo>
                  <a:pt x="283" y="770"/>
                  <a:pt x="285" y="770"/>
                  <a:pt x="286" y="770"/>
                </a:cubicBezTo>
                <a:cubicBezTo>
                  <a:pt x="287" y="770"/>
                  <a:pt x="288" y="771"/>
                  <a:pt x="288" y="771"/>
                </a:cubicBezTo>
                <a:cubicBezTo>
                  <a:pt x="289" y="770"/>
                  <a:pt x="289" y="770"/>
                  <a:pt x="289" y="770"/>
                </a:cubicBezTo>
                <a:cubicBezTo>
                  <a:pt x="288" y="771"/>
                  <a:pt x="288" y="771"/>
                  <a:pt x="288" y="771"/>
                </a:cubicBezTo>
                <a:cubicBezTo>
                  <a:pt x="289" y="772"/>
                  <a:pt x="289" y="772"/>
                  <a:pt x="289" y="772"/>
                </a:cubicBezTo>
                <a:cubicBezTo>
                  <a:pt x="289" y="773"/>
                  <a:pt x="289" y="773"/>
                  <a:pt x="288" y="774"/>
                </a:cubicBezTo>
                <a:cubicBezTo>
                  <a:pt x="288" y="774"/>
                  <a:pt x="288" y="774"/>
                  <a:pt x="288" y="774"/>
                </a:cubicBezTo>
                <a:cubicBezTo>
                  <a:pt x="288" y="774"/>
                  <a:pt x="288" y="774"/>
                  <a:pt x="288" y="774"/>
                </a:cubicBezTo>
                <a:cubicBezTo>
                  <a:pt x="288" y="774"/>
                  <a:pt x="288" y="774"/>
                  <a:pt x="288" y="774"/>
                </a:cubicBezTo>
                <a:cubicBezTo>
                  <a:pt x="287" y="775"/>
                  <a:pt x="287" y="775"/>
                  <a:pt x="287" y="775"/>
                </a:cubicBezTo>
                <a:cubicBezTo>
                  <a:pt x="288" y="776"/>
                  <a:pt x="288" y="776"/>
                  <a:pt x="288" y="776"/>
                </a:cubicBezTo>
                <a:cubicBezTo>
                  <a:pt x="288" y="776"/>
                  <a:pt x="288" y="776"/>
                  <a:pt x="288" y="776"/>
                </a:cubicBezTo>
                <a:cubicBezTo>
                  <a:pt x="288" y="776"/>
                  <a:pt x="288" y="776"/>
                  <a:pt x="289" y="778"/>
                </a:cubicBezTo>
                <a:cubicBezTo>
                  <a:pt x="289" y="778"/>
                  <a:pt x="289" y="778"/>
                  <a:pt x="289" y="778"/>
                </a:cubicBezTo>
                <a:cubicBezTo>
                  <a:pt x="289" y="778"/>
                  <a:pt x="289" y="778"/>
                  <a:pt x="289" y="778"/>
                </a:cubicBezTo>
                <a:cubicBezTo>
                  <a:pt x="289" y="779"/>
                  <a:pt x="290" y="780"/>
                  <a:pt x="292" y="783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4" y="783"/>
                  <a:pt x="294" y="783"/>
                  <a:pt x="294" y="783"/>
                </a:cubicBezTo>
                <a:cubicBezTo>
                  <a:pt x="294" y="783"/>
                  <a:pt x="295" y="782"/>
                  <a:pt x="295" y="782"/>
                </a:cubicBezTo>
                <a:cubicBezTo>
                  <a:pt x="296" y="781"/>
                  <a:pt x="298" y="778"/>
                  <a:pt x="300" y="775"/>
                </a:cubicBezTo>
                <a:cubicBezTo>
                  <a:pt x="301" y="774"/>
                  <a:pt x="303" y="772"/>
                  <a:pt x="304" y="773"/>
                </a:cubicBezTo>
                <a:cubicBezTo>
                  <a:pt x="305" y="773"/>
                  <a:pt x="305" y="773"/>
                  <a:pt x="305" y="773"/>
                </a:cubicBezTo>
                <a:cubicBezTo>
                  <a:pt x="305" y="771"/>
                  <a:pt x="305" y="771"/>
                  <a:pt x="305" y="771"/>
                </a:cubicBezTo>
                <a:cubicBezTo>
                  <a:pt x="305" y="773"/>
                  <a:pt x="305" y="773"/>
                  <a:pt x="305" y="773"/>
                </a:cubicBezTo>
                <a:cubicBezTo>
                  <a:pt x="306" y="773"/>
                  <a:pt x="306" y="773"/>
                  <a:pt x="306" y="774"/>
                </a:cubicBezTo>
                <a:cubicBezTo>
                  <a:pt x="307" y="774"/>
                  <a:pt x="307" y="775"/>
                  <a:pt x="307" y="776"/>
                </a:cubicBezTo>
                <a:cubicBezTo>
                  <a:pt x="307" y="776"/>
                  <a:pt x="307" y="777"/>
                  <a:pt x="307" y="777"/>
                </a:cubicBezTo>
                <a:cubicBezTo>
                  <a:pt x="306" y="777"/>
                  <a:pt x="306" y="777"/>
                  <a:pt x="306" y="777"/>
                </a:cubicBezTo>
                <a:cubicBezTo>
                  <a:pt x="306" y="778"/>
                  <a:pt x="306" y="778"/>
                  <a:pt x="306" y="778"/>
                </a:cubicBezTo>
                <a:cubicBezTo>
                  <a:pt x="306" y="778"/>
                  <a:pt x="306" y="778"/>
                  <a:pt x="306" y="778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8" y="778"/>
                  <a:pt x="308" y="778"/>
                  <a:pt x="308" y="778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8" y="778"/>
                  <a:pt x="308" y="778"/>
                  <a:pt x="308" y="778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7" y="779"/>
                  <a:pt x="307" y="779"/>
                  <a:pt x="315" y="788"/>
                </a:cubicBezTo>
                <a:cubicBezTo>
                  <a:pt x="316" y="789"/>
                  <a:pt x="318" y="791"/>
                  <a:pt x="320" y="794"/>
                </a:cubicBezTo>
                <a:cubicBezTo>
                  <a:pt x="321" y="794"/>
                  <a:pt x="321" y="794"/>
                  <a:pt x="321" y="794"/>
                </a:cubicBezTo>
                <a:cubicBezTo>
                  <a:pt x="322" y="794"/>
                  <a:pt x="322" y="794"/>
                  <a:pt x="322" y="794"/>
                </a:cubicBezTo>
                <a:cubicBezTo>
                  <a:pt x="322" y="794"/>
                  <a:pt x="322" y="794"/>
                  <a:pt x="327" y="793"/>
                </a:cubicBezTo>
                <a:cubicBezTo>
                  <a:pt x="327" y="791"/>
                  <a:pt x="327" y="791"/>
                  <a:pt x="327" y="791"/>
                </a:cubicBezTo>
                <a:cubicBezTo>
                  <a:pt x="325" y="792"/>
                  <a:pt x="325" y="792"/>
                  <a:pt x="325" y="792"/>
                </a:cubicBezTo>
                <a:cubicBezTo>
                  <a:pt x="325" y="792"/>
                  <a:pt x="325" y="792"/>
                  <a:pt x="327" y="795"/>
                </a:cubicBezTo>
                <a:cubicBezTo>
                  <a:pt x="328" y="794"/>
                  <a:pt x="328" y="794"/>
                  <a:pt x="328" y="794"/>
                </a:cubicBezTo>
                <a:cubicBezTo>
                  <a:pt x="327" y="794"/>
                  <a:pt x="327" y="794"/>
                  <a:pt x="327" y="794"/>
                </a:cubicBezTo>
                <a:cubicBezTo>
                  <a:pt x="327" y="794"/>
                  <a:pt x="327" y="794"/>
                  <a:pt x="327" y="800"/>
                </a:cubicBezTo>
                <a:cubicBezTo>
                  <a:pt x="327" y="800"/>
                  <a:pt x="327" y="800"/>
                  <a:pt x="327" y="800"/>
                </a:cubicBezTo>
                <a:cubicBezTo>
                  <a:pt x="327" y="800"/>
                  <a:pt x="327" y="800"/>
                  <a:pt x="327" y="800"/>
                </a:cubicBezTo>
                <a:cubicBezTo>
                  <a:pt x="327" y="800"/>
                  <a:pt x="328" y="803"/>
                  <a:pt x="329" y="806"/>
                </a:cubicBezTo>
                <a:cubicBezTo>
                  <a:pt x="330" y="807"/>
                  <a:pt x="331" y="808"/>
                  <a:pt x="332" y="810"/>
                </a:cubicBezTo>
                <a:cubicBezTo>
                  <a:pt x="332" y="810"/>
                  <a:pt x="332" y="811"/>
                  <a:pt x="333" y="811"/>
                </a:cubicBezTo>
                <a:cubicBezTo>
                  <a:pt x="333" y="811"/>
                  <a:pt x="334" y="812"/>
                  <a:pt x="335" y="812"/>
                </a:cubicBezTo>
                <a:cubicBezTo>
                  <a:pt x="335" y="812"/>
                  <a:pt x="335" y="812"/>
                  <a:pt x="337" y="812"/>
                </a:cubicBezTo>
                <a:cubicBezTo>
                  <a:pt x="340" y="812"/>
                  <a:pt x="340" y="812"/>
                  <a:pt x="340" y="812"/>
                </a:cubicBezTo>
                <a:cubicBezTo>
                  <a:pt x="337" y="808"/>
                  <a:pt x="337" y="808"/>
                  <a:pt x="337" y="808"/>
                </a:cubicBezTo>
                <a:cubicBezTo>
                  <a:pt x="336" y="809"/>
                  <a:pt x="336" y="809"/>
                  <a:pt x="336" y="809"/>
                </a:cubicBezTo>
                <a:cubicBezTo>
                  <a:pt x="336" y="811"/>
                  <a:pt x="336" y="811"/>
                  <a:pt x="336" y="811"/>
                </a:cubicBezTo>
                <a:cubicBezTo>
                  <a:pt x="337" y="811"/>
                  <a:pt x="337" y="811"/>
                  <a:pt x="337" y="811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1"/>
                  <a:pt x="337" y="811"/>
                  <a:pt x="337" y="811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1"/>
                  <a:pt x="337" y="811"/>
                  <a:pt x="337" y="811"/>
                </a:cubicBezTo>
                <a:cubicBezTo>
                  <a:pt x="338" y="810"/>
                  <a:pt x="338" y="810"/>
                  <a:pt x="338" y="810"/>
                </a:cubicBezTo>
                <a:cubicBezTo>
                  <a:pt x="340" y="810"/>
                  <a:pt x="342" y="811"/>
                  <a:pt x="344" y="812"/>
                </a:cubicBezTo>
                <a:cubicBezTo>
                  <a:pt x="345" y="812"/>
                  <a:pt x="346" y="812"/>
                  <a:pt x="347" y="812"/>
                </a:cubicBezTo>
                <a:cubicBezTo>
                  <a:pt x="347" y="811"/>
                  <a:pt x="347" y="811"/>
                  <a:pt x="347" y="811"/>
                </a:cubicBezTo>
                <a:cubicBezTo>
                  <a:pt x="346" y="811"/>
                  <a:pt x="346" y="811"/>
                  <a:pt x="346" y="811"/>
                </a:cubicBezTo>
                <a:cubicBezTo>
                  <a:pt x="346" y="812"/>
                  <a:pt x="348" y="815"/>
                  <a:pt x="351" y="821"/>
                </a:cubicBezTo>
                <a:cubicBezTo>
                  <a:pt x="351" y="822"/>
                  <a:pt x="352" y="823"/>
                  <a:pt x="352" y="824"/>
                </a:cubicBezTo>
                <a:cubicBezTo>
                  <a:pt x="353" y="825"/>
                  <a:pt x="353" y="825"/>
                  <a:pt x="353" y="825"/>
                </a:cubicBezTo>
                <a:cubicBezTo>
                  <a:pt x="353" y="825"/>
                  <a:pt x="353" y="825"/>
                  <a:pt x="353" y="825"/>
                </a:cubicBezTo>
                <a:cubicBezTo>
                  <a:pt x="353" y="825"/>
                  <a:pt x="353" y="825"/>
                  <a:pt x="359" y="829"/>
                </a:cubicBezTo>
                <a:cubicBezTo>
                  <a:pt x="359" y="829"/>
                  <a:pt x="360" y="830"/>
                  <a:pt x="361" y="830"/>
                </a:cubicBezTo>
                <a:cubicBezTo>
                  <a:pt x="362" y="829"/>
                  <a:pt x="362" y="829"/>
                  <a:pt x="362" y="829"/>
                </a:cubicBezTo>
                <a:cubicBezTo>
                  <a:pt x="360" y="829"/>
                  <a:pt x="360" y="829"/>
                  <a:pt x="360" y="829"/>
                </a:cubicBezTo>
                <a:cubicBezTo>
                  <a:pt x="360" y="829"/>
                  <a:pt x="360" y="829"/>
                  <a:pt x="359" y="833"/>
                </a:cubicBezTo>
                <a:cubicBezTo>
                  <a:pt x="361" y="833"/>
                  <a:pt x="361" y="833"/>
                  <a:pt x="361" y="833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0" y="832"/>
                </a:cubicBezTo>
                <a:cubicBezTo>
                  <a:pt x="359" y="831"/>
                  <a:pt x="357" y="831"/>
                  <a:pt x="354" y="830"/>
                </a:cubicBezTo>
                <a:cubicBezTo>
                  <a:pt x="353" y="830"/>
                  <a:pt x="353" y="830"/>
                  <a:pt x="353" y="830"/>
                </a:cubicBezTo>
                <a:cubicBezTo>
                  <a:pt x="352" y="831"/>
                  <a:pt x="352" y="831"/>
                  <a:pt x="352" y="831"/>
                </a:cubicBezTo>
                <a:cubicBezTo>
                  <a:pt x="352" y="831"/>
                  <a:pt x="352" y="831"/>
                  <a:pt x="350" y="840"/>
                </a:cubicBezTo>
                <a:cubicBezTo>
                  <a:pt x="349" y="842"/>
                  <a:pt x="349" y="842"/>
                  <a:pt x="349" y="842"/>
                </a:cubicBezTo>
                <a:cubicBezTo>
                  <a:pt x="351" y="842"/>
                  <a:pt x="351" y="842"/>
                  <a:pt x="351" y="842"/>
                </a:cubicBezTo>
                <a:cubicBezTo>
                  <a:pt x="351" y="842"/>
                  <a:pt x="351" y="842"/>
                  <a:pt x="351" y="842"/>
                </a:cubicBezTo>
                <a:cubicBezTo>
                  <a:pt x="351" y="842"/>
                  <a:pt x="352" y="842"/>
                  <a:pt x="352" y="842"/>
                </a:cubicBezTo>
                <a:cubicBezTo>
                  <a:pt x="354" y="842"/>
                  <a:pt x="356" y="842"/>
                  <a:pt x="362" y="842"/>
                </a:cubicBezTo>
                <a:cubicBezTo>
                  <a:pt x="362" y="840"/>
                  <a:pt x="362" y="840"/>
                  <a:pt x="362" y="840"/>
                </a:cubicBezTo>
                <a:cubicBezTo>
                  <a:pt x="361" y="839"/>
                  <a:pt x="361" y="839"/>
                  <a:pt x="361" y="839"/>
                </a:cubicBezTo>
                <a:cubicBezTo>
                  <a:pt x="361" y="839"/>
                  <a:pt x="361" y="839"/>
                  <a:pt x="359" y="840"/>
                </a:cubicBezTo>
                <a:cubicBezTo>
                  <a:pt x="361" y="841"/>
                  <a:pt x="361" y="841"/>
                  <a:pt x="361" y="841"/>
                </a:cubicBezTo>
                <a:cubicBezTo>
                  <a:pt x="360" y="840"/>
                  <a:pt x="360" y="840"/>
                  <a:pt x="360" y="840"/>
                </a:cubicBezTo>
                <a:cubicBezTo>
                  <a:pt x="360" y="840"/>
                  <a:pt x="360" y="840"/>
                  <a:pt x="360" y="840"/>
                </a:cubicBezTo>
                <a:cubicBezTo>
                  <a:pt x="360" y="840"/>
                  <a:pt x="359" y="841"/>
                  <a:pt x="352" y="846"/>
                </a:cubicBezTo>
                <a:cubicBezTo>
                  <a:pt x="352" y="846"/>
                  <a:pt x="352" y="846"/>
                  <a:pt x="352" y="846"/>
                </a:cubicBezTo>
                <a:cubicBezTo>
                  <a:pt x="351" y="847"/>
                  <a:pt x="350" y="847"/>
                  <a:pt x="349" y="848"/>
                </a:cubicBezTo>
                <a:cubicBezTo>
                  <a:pt x="348" y="849"/>
                  <a:pt x="348" y="849"/>
                  <a:pt x="348" y="849"/>
                </a:cubicBezTo>
                <a:cubicBezTo>
                  <a:pt x="348" y="850"/>
                  <a:pt x="348" y="850"/>
                  <a:pt x="348" y="850"/>
                </a:cubicBezTo>
                <a:cubicBezTo>
                  <a:pt x="348" y="850"/>
                  <a:pt x="348" y="850"/>
                  <a:pt x="348" y="854"/>
                </a:cubicBezTo>
                <a:cubicBezTo>
                  <a:pt x="350" y="854"/>
                  <a:pt x="350" y="854"/>
                  <a:pt x="350" y="854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50" y="854"/>
                  <a:pt x="350" y="854"/>
                  <a:pt x="350" y="854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50" y="854"/>
                  <a:pt x="350" y="854"/>
                  <a:pt x="350" y="854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49" y="853"/>
                  <a:pt x="348" y="853"/>
                  <a:pt x="334" y="868"/>
                </a:cubicBezTo>
                <a:cubicBezTo>
                  <a:pt x="333" y="870"/>
                  <a:pt x="331" y="871"/>
                  <a:pt x="330" y="873"/>
                </a:cubicBezTo>
                <a:cubicBezTo>
                  <a:pt x="331" y="874"/>
                  <a:pt x="331" y="874"/>
                  <a:pt x="331" y="874"/>
                </a:cubicBezTo>
                <a:cubicBezTo>
                  <a:pt x="331" y="872"/>
                  <a:pt x="331" y="872"/>
                  <a:pt x="331" y="872"/>
                </a:cubicBezTo>
                <a:cubicBezTo>
                  <a:pt x="331" y="872"/>
                  <a:pt x="331" y="872"/>
                  <a:pt x="324" y="872"/>
                </a:cubicBezTo>
                <a:cubicBezTo>
                  <a:pt x="323" y="872"/>
                  <a:pt x="323" y="872"/>
                  <a:pt x="323" y="872"/>
                </a:cubicBezTo>
                <a:cubicBezTo>
                  <a:pt x="323" y="873"/>
                  <a:pt x="323" y="873"/>
                  <a:pt x="323" y="873"/>
                </a:cubicBezTo>
                <a:cubicBezTo>
                  <a:pt x="323" y="873"/>
                  <a:pt x="323" y="873"/>
                  <a:pt x="320" y="877"/>
                </a:cubicBezTo>
                <a:cubicBezTo>
                  <a:pt x="319" y="878"/>
                  <a:pt x="319" y="878"/>
                  <a:pt x="319" y="878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1" y="878"/>
                  <a:pt x="321" y="878"/>
                  <a:pt x="321" y="878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1" y="878"/>
                  <a:pt x="321" y="878"/>
                  <a:pt x="321" y="878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0" y="879"/>
                  <a:pt x="321" y="879"/>
                  <a:pt x="326" y="884"/>
                </a:cubicBezTo>
                <a:cubicBezTo>
                  <a:pt x="327" y="884"/>
                  <a:pt x="328" y="885"/>
                  <a:pt x="329" y="886"/>
                </a:cubicBezTo>
                <a:cubicBezTo>
                  <a:pt x="330" y="885"/>
                  <a:pt x="330" y="885"/>
                  <a:pt x="330" y="885"/>
                </a:cubicBezTo>
                <a:cubicBezTo>
                  <a:pt x="328" y="885"/>
                  <a:pt x="328" y="885"/>
                  <a:pt x="328" y="885"/>
                </a:cubicBezTo>
                <a:cubicBezTo>
                  <a:pt x="328" y="885"/>
                  <a:pt x="328" y="885"/>
                  <a:pt x="329" y="888"/>
                </a:cubicBezTo>
                <a:cubicBezTo>
                  <a:pt x="329" y="888"/>
                  <a:pt x="329" y="888"/>
                  <a:pt x="329" y="888"/>
                </a:cubicBezTo>
                <a:cubicBezTo>
                  <a:pt x="329" y="889"/>
                  <a:pt x="330" y="891"/>
                  <a:pt x="331" y="893"/>
                </a:cubicBezTo>
                <a:cubicBezTo>
                  <a:pt x="331" y="894"/>
                  <a:pt x="331" y="894"/>
                  <a:pt x="331" y="894"/>
                </a:cubicBezTo>
                <a:cubicBezTo>
                  <a:pt x="332" y="894"/>
                  <a:pt x="332" y="894"/>
                  <a:pt x="332" y="894"/>
                </a:cubicBezTo>
                <a:cubicBezTo>
                  <a:pt x="332" y="894"/>
                  <a:pt x="332" y="894"/>
                  <a:pt x="336" y="896"/>
                </a:cubicBezTo>
                <a:cubicBezTo>
                  <a:pt x="336" y="894"/>
                  <a:pt x="336" y="894"/>
                  <a:pt x="336" y="894"/>
                </a:cubicBezTo>
                <a:cubicBezTo>
                  <a:pt x="335" y="893"/>
                  <a:pt x="335" y="893"/>
                  <a:pt x="335" y="893"/>
                </a:cubicBezTo>
                <a:cubicBezTo>
                  <a:pt x="335" y="893"/>
                  <a:pt x="335" y="893"/>
                  <a:pt x="334" y="894"/>
                </a:cubicBezTo>
                <a:cubicBezTo>
                  <a:pt x="334" y="894"/>
                  <a:pt x="334" y="894"/>
                  <a:pt x="334" y="894"/>
                </a:cubicBezTo>
                <a:cubicBezTo>
                  <a:pt x="334" y="894"/>
                  <a:pt x="333" y="895"/>
                  <a:pt x="332" y="896"/>
                </a:cubicBezTo>
                <a:cubicBezTo>
                  <a:pt x="334" y="897"/>
                  <a:pt x="334" y="897"/>
                  <a:pt x="334" y="897"/>
                </a:cubicBezTo>
                <a:cubicBezTo>
                  <a:pt x="333" y="895"/>
                  <a:pt x="333" y="895"/>
                  <a:pt x="333" y="895"/>
                </a:cubicBezTo>
                <a:cubicBezTo>
                  <a:pt x="333" y="895"/>
                  <a:pt x="333" y="895"/>
                  <a:pt x="328" y="897"/>
                </a:cubicBezTo>
                <a:cubicBezTo>
                  <a:pt x="327" y="897"/>
                  <a:pt x="327" y="897"/>
                  <a:pt x="327" y="897"/>
                </a:cubicBezTo>
                <a:cubicBezTo>
                  <a:pt x="327" y="898"/>
                  <a:pt x="327" y="898"/>
                  <a:pt x="327" y="898"/>
                </a:cubicBezTo>
                <a:cubicBezTo>
                  <a:pt x="327" y="898"/>
                  <a:pt x="327" y="898"/>
                  <a:pt x="327" y="899"/>
                </a:cubicBezTo>
                <a:cubicBezTo>
                  <a:pt x="327" y="900"/>
                  <a:pt x="327" y="901"/>
                  <a:pt x="326" y="902"/>
                </a:cubicBezTo>
                <a:cubicBezTo>
                  <a:pt x="326" y="902"/>
                  <a:pt x="326" y="903"/>
                  <a:pt x="326" y="903"/>
                </a:cubicBezTo>
                <a:cubicBezTo>
                  <a:pt x="326" y="904"/>
                  <a:pt x="326" y="904"/>
                  <a:pt x="326" y="904"/>
                </a:cubicBezTo>
                <a:cubicBezTo>
                  <a:pt x="327" y="905"/>
                  <a:pt x="327" y="905"/>
                  <a:pt x="327" y="905"/>
                </a:cubicBezTo>
                <a:cubicBezTo>
                  <a:pt x="326" y="904"/>
                  <a:pt x="326" y="904"/>
                  <a:pt x="326" y="904"/>
                </a:cubicBezTo>
                <a:cubicBezTo>
                  <a:pt x="325" y="904"/>
                  <a:pt x="324" y="904"/>
                  <a:pt x="323" y="905"/>
                </a:cubicBezTo>
                <a:cubicBezTo>
                  <a:pt x="322" y="905"/>
                  <a:pt x="322" y="905"/>
                  <a:pt x="322" y="905"/>
                </a:cubicBezTo>
                <a:cubicBezTo>
                  <a:pt x="321" y="905"/>
                  <a:pt x="321" y="905"/>
                  <a:pt x="321" y="905"/>
                </a:cubicBezTo>
                <a:cubicBezTo>
                  <a:pt x="321" y="905"/>
                  <a:pt x="321" y="905"/>
                  <a:pt x="321" y="905"/>
                </a:cubicBezTo>
                <a:cubicBezTo>
                  <a:pt x="320" y="905"/>
                  <a:pt x="320" y="905"/>
                  <a:pt x="320" y="905"/>
                </a:cubicBezTo>
                <a:cubicBezTo>
                  <a:pt x="320" y="906"/>
                  <a:pt x="320" y="906"/>
                  <a:pt x="320" y="906"/>
                </a:cubicBezTo>
                <a:cubicBezTo>
                  <a:pt x="320" y="906"/>
                  <a:pt x="320" y="906"/>
                  <a:pt x="320" y="908"/>
                </a:cubicBezTo>
                <a:cubicBezTo>
                  <a:pt x="319" y="909"/>
                  <a:pt x="319" y="913"/>
                  <a:pt x="317" y="919"/>
                </a:cubicBezTo>
                <a:cubicBezTo>
                  <a:pt x="319" y="920"/>
                  <a:pt x="319" y="920"/>
                  <a:pt x="319" y="920"/>
                </a:cubicBezTo>
                <a:cubicBezTo>
                  <a:pt x="319" y="918"/>
                  <a:pt x="319" y="918"/>
                  <a:pt x="319" y="918"/>
                </a:cubicBezTo>
                <a:cubicBezTo>
                  <a:pt x="319" y="918"/>
                  <a:pt x="319" y="918"/>
                  <a:pt x="310" y="917"/>
                </a:cubicBezTo>
                <a:cubicBezTo>
                  <a:pt x="310" y="917"/>
                  <a:pt x="310" y="917"/>
                  <a:pt x="310" y="917"/>
                </a:cubicBezTo>
                <a:cubicBezTo>
                  <a:pt x="309" y="917"/>
                  <a:pt x="309" y="917"/>
                  <a:pt x="309" y="917"/>
                </a:cubicBezTo>
                <a:cubicBezTo>
                  <a:pt x="309" y="918"/>
                  <a:pt x="309" y="918"/>
                  <a:pt x="309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09" y="918"/>
                  <a:pt x="309" y="918"/>
                  <a:pt x="309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09" y="918"/>
                  <a:pt x="309" y="918"/>
                  <a:pt x="309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11" y="918"/>
                  <a:pt x="311" y="918"/>
                  <a:pt x="308" y="906"/>
                </a:cubicBezTo>
                <a:cubicBezTo>
                  <a:pt x="308" y="906"/>
                  <a:pt x="308" y="906"/>
                  <a:pt x="308" y="906"/>
                </a:cubicBezTo>
                <a:cubicBezTo>
                  <a:pt x="308" y="905"/>
                  <a:pt x="308" y="905"/>
                  <a:pt x="308" y="905"/>
                </a:cubicBezTo>
                <a:cubicBezTo>
                  <a:pt x="308" y="904"/>
                  <a:pt x="308" y="904"/>
                  <a:pt x="308" y="904"/>
                </a:cubicBezTo>
                <a:cubicBezTo>
                  <a:pt x="307" y="903"/>
                  <a:pt x="307" y="903"/>
                  <a:pt x="307" y="903"/>
                </a:cubicBezTo>
                <a:cubicBezTo>
                  <a:pt x="307" y="903"/>
                  <a:pt x="307" y="903"/>
                  <a:pt x="303" y="902"/>
                </a:cubicBezTo>
                <a:cubicBezTo>
                  <a:pt x="301" y="901"/>
                  <a:pt x="301" y="901"/>
                  <a:pt x="301" y="901"/>
                </a:cubicBezTo>
                <a:cubicBezTo>
                  <a:pt x="301" y="904"/>
                  <a:pt x="301" y="904"/>
                  <a:pt x="301" y="904"/>
                </a:cubicBezTo>
                <a:cubicBezTo>
                  <a:pt x="302" y="904"/>
                  <a:pt x="302" y="904"/>
                  <a:pt x="302" y="904"/>
                </a:cubicBezTo>
                <a:cubicBezTo>
                  <a:pt x="301" y="903"/>
                  <a:pt x="301" y="903"/>
                  <a:pt x="301" y="903"/>
                </a:cubicBezTo>
                <a:cubicBezTo>
                  <a:pt x="301" y="904"/>
                  <a:pt x="301" y="904"/>
                  <a:pt x="301" y="904"/>
                </a:cubicBezTo>
                <a:cubicBezTo>
                  <a:pt x="302" y="904"/>
                  <a:pt x="302" y="904"/>
                  <a:pt x="302" y="904"/>
                </a:cubicBezTo>
                <a:cubicBezTo>
                  <a:pt x="301" y="903"/>
                  <a:pt x="301" y="903"/>
                  <a:pt x="301" y="903"/>
                </a:cubicBezTo>
                <a:cubicBezTo>
                  <a:pt x="301" y="903"/>
                  <a:pt x="301" y="904"/>
                  <a:pt x="301" y="907"/>
                </a:cubicBezTo>
                <a:cubicBezTo>
                  <a:pt x="301" y="909"/>
                  <a:pt x="300" y="914"/>
                  <a:pt x="300" y="924"/>
                </a:cubicBezTo>
                <a:cubicBezTo>
                  <a:pt x="301" y="924"/>
                  <a:pt x="301" y="924"/>
                  <a:pt x="301" y="924"/>
                </a:cubicBezTo>
                <a:cubicBezTo>
                  <a:pt x="302" y="922"/>
                  <a:pt x="302" y="922"/>
                  <a:pt x="302" y="922"/>
                </a:cubicBezTo>
                <a:cubicBezTo>
                  <a:pt x="302" y="922"/>
                  <a:pt x="302" y="922"/>
                  <a:pt x="299" y="922"/>
                </a:cubicBezTo>
                <a:cubicBezTo>
                  <a:pt x="299" y="922"/>
                  <a:pt x="298" y="921"/>
                  <a:pt x="296" y="921"/>
                </a:cubicBezTo>
                <a:cubicBezTo>
                  <a:pt x="294" y="921"/>
                  <a:pt x="294" y="921"/>
                  <a:pt x="294" y="921"/>
                </a:cubicBezTo>
                <a:cubicBezTo>
                  <a:pt x="294" y="922"/>
                  <a:pt x="294" y="922"/>
                  <a:pt x="294" y="922"/>
                </a:cubicBezTo>
                <a:cubicBezTo>
                  <a:pt x="294" y="922"/>
                  <a:pt x="294" y="923"/>
                  <a:pt x="294" y="928"/>
                </a:cubicBezTo>
                <a:cubicBezTo>
                  <a:pt x="294" y="929"/>
                  <a:pt x="294" y="929"/>
                  <a:pt x="294" y="929"/>
                </a:cubicBezTo>
                <a:cubicBezTo>
                  <a:pt x="296" y="929"/>
                  <a:pt x="296" y="929"/>
                  <a:pt x="296" y="929"/>
                </a:cubicBezTo>
                <a:cubicBezTo>
                  <a:pt x="295" y="928"/>
                  <a:pt x="295" y="928"/>
                  <a:pt x="295" y="928"/>
                </a:cubicBezTo>
                <a:cubicBezTo>
                  <a:pt x="295" y="928"/>
                  <a:pt x="294" y="929"/>
                  <a:pt x="294" y="929"/>
                </a:cubicBezTo>
                <a:cubicBezTo>
                  <a:pt x="293" y="930"/>
                  <a:pt x="292" y="932"/>
                  <a:pt x="291" y="933"/>
                </a:cubicBezTo>
                <a:cubicBezTo>
                  <a:pt x="290" y="933"/>
                  <a:pt x="290" y="934"/>
                  <a:pt x="289" y="934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4"/>
                  <a:pt x="289" y="934"/>
                  <a:pt x="289" y="934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4"/>
                  <a:pt x="289" y="934"/>
                  <a:pt x="289" y="934"/>
                </a:cubicBezTo>
                <a:cubicBezTo>
                  <a:pt x="289" y="934"/>
                  <a:pt x="288" y="935"/>
                  <a:pt x="288" y="935"/>
                </a:cubicBezTo>
                <a:cubicBezTo>
                  <a:pt x="286" y="935"/>
                  <a:pt x="282" y="936"/>
                  <a:pt x="282" y="936"/>
                </a:cubicBezTo>
                <a:cubicBezTo>
                  <a:pt x="282" y="937"/>
                  <a:pt x="282" y="937"/>
                  <a:pt x="282" y="937"/>
                </a:cubicBezTo>
                <a:cubicBezTo>
                  <a:pt x="283" y="936"/>
                  <a:pt x="283" y="936"/>
                  <a:pt x="283" y="936"/>
                </a:cubicBezTo>
                <a:cubicBezTo>
                  <a:pt x="283" y="936"/>
                  <a:pt x="283" y="936"/>
                  <a:pt x="275" y="931"/>
                </a:cubicBezTo>
                <a:cubicBezTo>
                  <a:pt x="272" y="928"/>
                  <a:pt x="272" y="928"/>
                  <a:pt x="272" y="928"/>
                </a:cubicBezTo>
                <a:cubicBezTo>
                  <a:pt x="273" y="932"/>
                  <a:pt x="273" y="932"/>
                  <a:pt x="273" y="932"/>
                </a:cubicBezTo>
                <a:cubicBezTo>
                  <a:pt x="273" y="932"/>
                  <a:pt x="273" y="932"/>
                  <a:pt x="275" y="942"/>
                </a:cubicBezTo>
                <a:cubicBezTo>
                  <a:pt x="277" y="941"/>
                  <a:pt x="277" y="941"/>
                  <a:pt x="277" y="941"/>
                </a:cubicBezTo>
                <a:cubicBezTo>
                  <a:pt x="276" y="941"/>
                  <a:pt x="276" y="941"/>
                  <a:pt x="276" y="941"/>
                </a:cubicBezTo>
                <a:cubicBezTo>
                  <a:pt x="276" y="941"/>
                  <a:pt x="276" y="941"/>
                  <a:pt x="272" y="947"/>
                </a:cubicBezTo>
                <a:cubicBezTo>
                  <a:pt x="273" y="948"/>
                  <a:pt x="273" y="948"/>
                  <a:pt x="273" y="948"/>
                </a:cubicBezTo>
                <a:cubicBezTo>
                  <a:pt x="273" y="947"/>
                  <a:pt x="273" y="947"/>
                  <a:pt x="273" y="947"/>
                </a:cubicBezTo>
                <a:cubicBezTo>
                  <a:pt x="273" y="947"/>
                  <a:pt x="271" y="946"/>
                  <a:pt x="269" y="945"/>
                </a:cubicBezTo>
                <a:cubicBezTo>
                  <a:pt x="266" y="944"/>
                  <a:pt x="263" y="943"/>
                  <a:pt x="261" y="943"/>
                </a:cubicBezTo>
                <a:cubicBezTo>
                  <a:pt x="261" y="943"/>
                  <a:pt x="261" y="943"/>
                  <a:pt x="239" y="943"/>
                </a:cubicBezTo>
                <a:cubicBezTo>
                  <a:pt x="238" y="943"/>
                  <a:pt x="238" y="943"/>
                  <a:pt x="238" y="943"/>
                </a:cubicBezTo>
                <a:cubicBezTo>
                  <a:pt x="238" y="944"/>
                  <a:pt x="238" y="944"/>
                  <a:pt x="238" y="944"/>
                </a:cubicBezTo>
                <a:cubicBezTo>
                  <a:pt x="238" y="944"/>
                  <a:pt x="238" y="944"/>
                  <a:pt x="238" y="945"/>
                </a:cubicBezTo>
                <a:cubicBezTo>
                  <a:pt x="238" y="945"/>
                  <a:pt x="238" y="947"/>
                  <a:pt x="238" y="949"/>
                </a:cubicBezTo>
                <a:cubicBezTo>
                  <a:pt x="238" y="951"/>
                  <a:pt x="238" y="951"/>
                  <a:pt x="238" y="951"/>
                </a:cubicBezTo>
                <a:cubicBezTo>
                  <a:pt x="239" y="951"/>
                  <a:pt x="239" y="951"/>
                  <a:pt x="239" y="951"/>
                </a:cubicBezTo>
                <a:cubicBezTo>
                  <a:pt x="239" y="951"/>
                  <a:pt x="239" y="951"/>
                  <a:pt x="247" y="952"/>
                </a:cubicBezTo>
                <a:cubicBezTo>
                  <a:pt x="248" y="953"/>
                  <a:pt x="248" y="953"/>
                  <a:pt x="248" y="953"/>
                </a:cubicBezTo>
                <a:cubicBezTo>
                  <a:pt x="249" y="951"/>
                  <a:pt x="249" y="951"/>
                  <a:pt x="249" y="951"/>
                </a:cubicBezTo>
                <a:cubicBezTo>
                  <a:pt x="249" y="951"/>
                  <a:pt x="249" y="951"/>
                  <a:pt x="250" y="947"/>
                </a:cubicBezTo>
                <a:cubicBezTo>
                  <a:pt x="249" y="947"/>
                  <a:pt x="249" y="947"/>
                  <a:pt x="249" y="947"/>
                </a:cubicBezTo>
                <a:cubicBezTo>
                  <a:pt x="249" y="948"/>
                  <a:pt x="249" y="948"/>
                  <a:pt x="249" y="948"/>
                </a:cubicBezTo>
                <a:cubicBezTo>
                  <a:pt x="249" y="948"/>
                  <a:pt x="249" y="948"/>
                  <a:pt x="251" y="948"/>
                </a:cubicBezTo>
                <a:cubicBezTo>
                  <a:pt x="255" y="948"/>
                  <a:pt x="264" y="949"/>
                  <a:pt x="268" y="952"/>
                </a:cubicBezTo>
                <a:cubicBezTo>
                  <a:pt x="269" y="952"/>
                  <a:pt x="270" y="953"/>
                  <a:pt x="271" y="954"/>
                </a:cubicBezTo>
                <a:cubicBezTo>
                  <a:pt x="271" y="954"/>
                  <a:pt x="272" y="955"/>
                  <a:pt x="272" y="956"/>
                </a:cubicBezTo>
                <a:cubicBezTo>
                  <a:pt x="272" y="956"/>
                  <a:pt x="272" y="956"/>
                  <a:pt x="271" y="957"/>
                </a:cubicBezTo>
                <a:cubicBezTo>
                  <a:pt x="273" y="958"/>
                  <a:pt x="273" y="958"/>
                  <a:pt x="273" y="958"/>
                </a:cubicBezTo>
                <a:cubicBezTo>
                  <a:pt x="271" y="957"/>
                  <a:pt x="271" y="957"/>
                  <a:pt x="271" y="957"/>
                </a:cubicBezTo>
                <a:cubicBezTo>
                  <a:pt x="271" y="958"/>
                  <a:pt x="270" y="959"/>
                  <a:pt x="270" y="960"/>
                </a:cubicBezTo>
                <a:cubicBezTo>
                  <a:pt x="268" y="963"/>
                  <a:pt x="265" y="963"/>
                  <a:pt x="263" y="963"/>
                </a:cubicBezTo>
                <a:cubicBezTo>
                  <a:pt x="263" y="963"/>
                  <a:pt x="262" y="963"/>
                  <a:pt x="262" y="963"/>
                </a:cubicBezTo>
                <a:cubicBezTo>
                  <a:pt x="261" y="963"/>
                  <a:pt x="261" y="963"/>
                  <a:pt x="261" y="963"/>
                </a:cubicBezTo>
                <a:cubicBezTo>
                  <a:pt x="261" y="963"/>
                  <a:pt x="261" y="963"/>
                  <a:pt x="261" y="963"/>
                </a:cubicBezTo>
                <a:cubicBezTo>
                  <a:pt x="261" y="963"/>
                  <a:pt x="261" y="963"/>
                  <a:pt x="261" y="963"/>
                </a:cubicBezTo>
                <a:cubicBezTo>
                  <a:pt x="257" y="961"/>
                  <a:pt x="257" y="961"/>
                  <a:pt x="257" y="961"/>
                </a:cubicBezTo>
                <a:cubicBezTo>
                  <a:pt x="259" y="965"/>
                  <a:pt x="259" y="965"/>
                  <a:pt x="259" y="965"/>
                </a:cubicBezTo>
                <a:cubicBezTo>
                  <a:pt x="259" y="965"/>
                  <a:pt x="259" y="965"/>
                  <a:pt x="259" y="965"/>
                </a:cubicBezTo>
                <a:cubicBezTo>
                  <a:pt x="260" y="965"/>
                  <a:pt x="260" y="966"/>
                  <a:pt x="260" y="966"/>
                </a:cubicBezTo>
                <a:cubicBezTo>
                  <a:pt x="260" y="966"/>
                  <a:pt x="260" y="966"/>
                  <a:pt x="260" y="966"/>
                </a:cubicBezTo>
                <a:cubicBezTo>
                  <a:pt x="260" y="966"/>
                  <a:pt x="260" y="966"/>
                  <a:pt x="260" y="966"/>
                </a:cubicBezTo>
                <a:cubicBezTo>
                  <a:pt x="260" y="967"/>
                  <a:pt x="261" y="969"/>
                  <a:pt x="263" y="972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4" y="970"/>
                  <a:pt x="264" y="970"/>
                  <a:pt x="260" y="971"/>
                </a:cubicBezTo>
                <a:cubicBezTo>
                  <a:pt x="258" y="972"/>
                  <a:pt x="258" y="972"/>
                  <a:pt x="258" y="972"/>
                </a:cubicBezTo>
                <a:cubicBezTo>
                  <a:pt x="260" y="973"/>
                  <a:pt x="260" y="973"/>
                  <a:pt x="260" y="973"/>
                </a:cubicBezTo>
                <a:cubicBezTo>
                  <a:pt x="260" y="974"/>
                  <a:pt x="260" y="974"/>
                  <a:pt x="260" y="974"/>
                </a:cubicBezTo>
                <a:cubicBezTo>
                  <a:pt x="260" y="974"/>
                  <a:pt x="260" y="974"/>
                  <a:pt x="260" y="974"/>
                </a:cubicBezTo>
                <a:cubicBezTo>
                  <a:pt x="260" y="974"/>
                  <a:pt x="263" y="975"/>
                  <a:pt x="265" y="977"/>
                </a:cubicBezTo>
                <a:cubicBezTo>
                  <a:pt x="266" y="978"/>
                  <a:pt x="266" y="979"/>
                  <a:pt x="267" y="980"/>
                </a:cubicBezTo>
                <a:cubicBezTo>
                  <a:pt x="268" y="981"/>
                  <a:pt x="268" y="982"/>
                  <a:pt x="268" y="982"/>
                </a:cubicBezTo>
                <a:cubicBezTo>
                  <a:pt x="268" y="983"/>
                  <a:pt x="268" y="983"/>
                  <a:pt x="268" y="984"/>
                </a:cubicBezTo>
                <a:cubicBezTo>
                  <a:pt x="267" y="984"/>
                  <a:pt x="267" y="984"/>
                  <a:pt x="267" y="984"/>
                </a:cubicBezTo>
                <a:cubicBezTo>
                  <a:pt x="267" y="984"/>
                  <a:pt x="267" y="984"/>
                  <a:pt x="267" y="984"/>
                </a:cubicBezTo>
                <a:cubicBezTo>
                  <a:pt x="266" y="987"/>
                  <a:pt x="265" y="991"/>
                  <a:pt x="265" y="995"/>
                </a:cubicBezTo>
                <a:cubicBezTo>
                  <a:pt x="265" y="998"/>
                  <a:pt x="265" y="1001"/>
                  <a:pt x="265" y="1001"/>
                </a:cubicBezTo>
                <a:cubicBezTo>
                  <a:pt x="266" y="1001"/>
                  <a:pt x="266" y="1001"/>
                  <a:pt x="266" y="1001"/>
                </a:cubicBezTo>
                <a:cubicBezTo>
                  <a:pt x="266" y="999"/>
                  <a:pt x="266" y="999"/>
                  <a:pt x="266" y="999"/>
                </a:cubicBezTo>
                <a:cubicBezTo>
                  <a:pt x="266" y="999"/>
                  <a:pt x="266" y="999"/>
                  <a:pt x="262" y="1001"/>
                </a:cubicBezTo>
                <a:cubicBezTo>
                  <a:pt x="258" y="1002"/>
                  <a:pt x="258" y="1002"/>
                  <a:pt x="258" y="1002"/>
                </a:cubicBezTo>
                <a:cubicBezTo>
                  <a:pt x="261" y="1004"/>
                  <a:pt x="261" y="1004"/>
                  <a:pt x="261" y="1004"/>
                </a:cubicBezTo>
                <a:cubicBezTo>
                  <a:pt x="261" y="1004"/>
                  <a:pt x="261" y="1004"/>
                  <a:pt x="267" y="1006"/>
                </a:cubicBezTo>
                <a:cubicBezTo>
                  <a:pt x="267" y="1005"/>
                  <a:pt x="267" y="1005"/>
                  <a:pt x="267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7" y="1005"/>
                  <a:pt x="267" y="1005"/>
                  <a:pt x="267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7" y="1005"/>
                  <a:pt x="267" y="1005"/>
                  <a:pt x="267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6" y="1005"/>
                  <a:pt x="266" y="1006"/>
                  <a:pt x="267" y="1011"/>
                </a:cubicBezTo>
                <a:cubicBezTo>
                  <a:pt x="267" y="1011"/>
                  <a:pt x="267" y="1011"/>
                  <a:pt x="267" y="1011"/>
                </a:cubicBezTo>
                <a:cubicBezTo>
                  <a:pt x="267" y="1012"/>
                  <a:pt x="267" y="1012"/>
                  <a:pt x="267" y="1013"/>
                </a:cubicBezTo>
                <a:cubicBezTo>
                  <a:pt x="269" y="1013"/>
                  <a:pt x="269" y="1013"/>
                  <a:pt x="269" y="1013"/>
                </a:cubicBezTo>
                <a:cubicBezTo>
                  <a:pt x="270" y="1012"/>
                  <a:pt x="270" y="1012"/>
                  <a:pt x="270" y="1012"/>
                </a:cubicBezTo>
                <a:cubicBezTo>
                  <a:pt x="270" y="1012"/>
                  <a:pt x="268" y="1010"/>
                  <a:pt x="264" y="1008"/>
                </a:cubicBezTo>
                <a:cubicBezTo>
                  <a:pt x="263" y="1008"/>
                  <a:pt x="261" y="1007"/>
                  <a:pt x="259" y="1007"/>
                </a:cubicBezTo>
                <a:cubicBezTo>
                  <a:pt x="259" y="1007"/>
                  <a:pt x="259" y="1007"/>
                  <a:pt x="259" y="1007"/>
                </a:cubicBezTo>
                <a:cubicBezTo>
                  <a:pt x="259" y="1008"/>
                  <a:pt x="259" y="1008"/>
                  <a:pt x="259" y="1008"/>
                </a:cubicBezTo>
                <a:cubicBezTo>
                  <a:pt x="257" y="1008"/>
                  <a:pt x="255" y="1010"/>
                  <a:pt x="254" y="1011"/>
                </a:cubicBezTo>
                <a:cubicBezTo>
                  <a:pt x="254" y="1012"/>
                  <a:pt x="254" y="1013"/>
                  <a:pt x="254" y="1013"/>
                </a:cubicBezTo>
                <a:cubicBezTo>
                  <a:pt x="254" y="1014"/>
                  <a:pt x="254" y="1014"/>
                  <a:pt x="254" y="1014"/>
                </a:cubicBezTo>
                <a:cubicBezTo>
                  <a:pt x="255" y="1014"/>
                  <a:pt x="255" y="1014"/>
                  <a:pt x="255" y="1014"/>
                </a:cubicBezTo>
                <a:cubicBezTo>
                  <a:pt x="255" y="1014"/>
                  <a:pt x="255" y="1014"/>
                  <a:pt x="261" y="1014"/>
                </a:cubicBezTo>
                <a:cubicBezTo>
                  <a:pt x="261" y="1013"/>
                  <a:pt x="261" y="1013"/>
                  <a:pt x="261" y="1013"/>
                </a:cubicBezTo>
                <a:cubicBezTo>
                  <a:pt x="259" y="1013"/>
                  <a:pt x="259" y="1013"/>
                  <a:pt x="259" y="1013"/>
                </a:cubicBezTo>
                <a:cubicBezTo>
                  <a:pt x="259" y="1014"/>
                  <a:pt x="259" y="1014"/>
                  <a:pt x="259" y="1014"/>
                </a:cubicBezTo>
                <a:cubicBezTo>
                  <a:pt x="259" y="1014"/>
                  <a:pt x="259" y="1014"/>
                  <a:pt x="259" y="1014"/>
                </a:cubicBezTo>
                <a:cubicBezTo>
                  <a:pt x="259" y="1014"/>
                  <a:pt x="260" y="1016"/>
                  <a:pt x="262" y="1023"/>
                </a:cubicBezTo>
                <a:cubicBezTo>
                  <a:pt x="263" y="1022"/>
                  <a:pt x="263" y="1022"/>
                  <a:pt x="263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3" y="1022"/>
                  <a:pt x="263" y="1022"/>
                  <a:pt x="263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3" y="1022"/>
                  <a:pt x="263" y="1022"/>
                  <a:pt x="263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3"/>
                  <a:pt x="262" y="1023"/>
                </a:cubicBezTo>
                <a:cubicBezTo>
                  <a:pt x="262" y="1023"/>
                  <a:pt x="262" y="1023"/>
                  <a:pt x="262" y="1023"/>
                </a:cubicBezTo>
                <a:cubicBezTo>
                  <a:pt x="262" y="1024"/>
                  <a:pt x="261" y="1027"/>
                  <a:pt x="261" y="1034"/>
                </a:cubicBezTo>
                <a:cubicBezTo>
                  <a:pt x="262" y="1035"/>
                  <a:pt x="262" y="1035"/>
                  <a:pt x="262" y="1035"/>
                </a:cubicBezTo>
                <a:cubicBezTo>
                  <a:pt x="261" y="1034"/>
                  <a:pt x="261" y="1034"/>
                  <a:pt x="261" y="1034"/>
                </a:cubicBezTo>
                <a:cubicBezTo>
                  <a:pt x="261" y="1034"/>
                  <a:pt x="261" y="1034"/>
                  <a:pt x="258" y="1036"/>
                </a:cubicBezTo>
                <a:cubicBezTo>
                  <a:pt x="257" y="1038"/>
                  <a:pt x="257" y="1038"/>
                  <a:pt x="257" y="1038"/>
                </a:cubicBezTo>
                <a:cubicBezTo>
                  <a:pt x="259" y="1039"/>
                  <a:pt x="259" y="1039"/>
                  <a:pt x="259" y="1039"/>
                </a:cubicBezTo>
                <a:cubicBezTo>
                  <a:pt x="259" y="1039"/>
                  <a:pt x="259" y="1039"/>
                  <a:pt x="259" y="1039"/>
                </a:cubicBezTo>
                <a:cubicBezTo>
                  <a:pt x="260" y="1040"/>
                  <a:pt x="262" y="1041"/>
                  <a:pt x="264" y="1043"/>
                </a:cubicBezTo>
                <a:cubicBezTo>
                  <a:pt x="265" y="1044"/>
                  <a:pt x="266" y="1045"/>
                  <a:pt x="266" y="1046"/>
                </a:cubicBezTo>
                <a:cubicBezTo>
                  <a:pt x="267" y="1047"/>
                  <a:pt x="267" y="1047"/>
                  <a:pt x="267" y="1048"/>
                </a:cubicBezTo>
                <a:cubicBezTo>
                  <a:pt x="267" y="1049"/>
                  <a:pt x="267" y="1049"/>
                  <a:pt x="266" y="1050"/>
                </a:cubicBezTo>
                <a:cubicBezTo>
                  <a:pt x="266" y="1050"/>
                  <a:pt x="266" y="1050"/>
                  <a:pt x="266" y="1050"/>
                </a:cubicBezTo>
                <a:cubicBezTo>
                  <a:pt x="266" y="1050"/>
                  <a:pt x="266" y="1050"/>
                  <a:pt x="266" y="1050"/>
                </a:cubicBezTo>
                <a:cubicBezTo>
                  <a:pt x="265" y="1053"/>
                  <a:pt x="264" y="1055"/>
                  <a:pt x="263" y="1055"/>
                </a:cubicBezTo>
                <a:cubicBezTo>
                  <a:pt x="262" y="1056"/>
                  <a:pt x="262" y="1056"/>
                  <a:pt x="261" y="1056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7"/>
                  <a:pt x="261" y="1057"/>
                  <a:pt x="261" y="1057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7"/>
                  <a:pt x="261" y="1057"/>
                  <a:pt x="261" y="1057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59" y="1056"/>
                  <a:pt x="259" y="1056"/>
                  <a:pt x="259" y="1056"/>
                </a:cubicBezTo>
                <a:cubicBezTo>
                  <a:pt x="259" y="1057"/>
                  <a:pt x="259" y="1057"/>
                  <a:pt x="259" y="1057"/>
                </a:cubicBezTo>
                <a:cubicBezTo>
                  <a:pt x="259" y="1057"/>
                  <a:pt x="259" y="1057"/>
                  <a:pt x="259" y="1060"/>
                </a:cubicBezTo>
                <a:cubicBezTo>
                  <a:pt x="259" y="1062"/>
                  <a:pt x="258" y="1067"/>
                  <a:pt x="258" y="1076"/>
                </a:cubicBezTo>
                <a:cubicBezTo>
                  <a:pt x="258" y="1077"/>
                  <a:pt x="258" y="1077"/>
                  <a:pt x="258" y="1077"/>
                </a:cubicBezTo>
                <a:cubicBezTo>
                  <a:pt x="259" y="1078"/>
                  <a:pt x="259" y="1078"/>
                  <a:pt x="259" y="1078"/>
                </a:cubicBezTo>
                <a:cubicBezTo>
                  <a:pt x="259" y="1078"/>
                  <a:pt x="259" y="1078"/>
                  <a:pt x="259" y="1078"/>
                </a:cubicBezTo>
                <a:cubicBezTo>
                  <a:pt x="259" y="1078"/>
                  <a:pt x="260" y="1078"/>
                  <a:pt x="261" y="1079"/>
                </a:cubicBezTo>
                <a:cubicBezTo>
                  <a:pt x="261" y="1080"/>
                  <a:pt x="262" y="1081"/>
                  <a:pt x="262" y="1083"/>
                </a:cubicBezTo>
                <a:cubicBezTo>
                  <a:pt x="262" y="1083"/>
                  <a:pt x="262" y="1084"/>
                  <a:pt x="262" y="1084"/>
                </a:cubicBezTo>
                <a:cubicBezTo>
                  <a:pt x="263" y="1085"/>
                  <a:pt x="263" y="1085"/>
                  <a:pt x="263" y="1085"/>
                </a:cubicBezTo>
                <a:cubicBezTo>
                  <a:pt x="262" y="1084"/>
                  <a:pt x="262" y="1084"/>
                  <a:pt x="262" y="1084"/>
                </a:cubicBezTo>
                <a:cubicBezTo>
                  <a:pt x="261" y="1086"/>
                  <a:pt x="260" y="1087"/>
                  <a:pt x="259" y="1088"/>
                </a:cubicBezTo>
                <a:cubicBezTo>
                  <a:pt x="259" y="1088"/>
                  <a:pt x="258" y="1088"/>
                  <a:pt x="258" y="1088"/>
                </a:cubicBezTo>
                <a:cubicBezTo>
                  <a:pt x="258" y="1089"/>
                  <a:pt x="258" y="1089"/>
                  <a:pt x="258" y="1089"/>
                </a:cubicBezTo>
                <a:cubicBezTo>
                  <a:pt x="257" y="1089"/>
                  <a:pt x="257" y="1089"/>
                  <a:pt x="257" y="1089"/>
                </a:cubicBezTo>
                <a:cubicBezTo>
                  <a:pt x="257" y="1089"/>
                  <a:pt x="257" y="1089"/>
                  <a:pt x="257" y="1089"/>
                </a:cubicBezTo>
                <a:cubicBezTo>
                  <a:pt x="256" y="1089"/>
                  <a:pt x="256" y="1089"/>
                  <a:pt x="256" y="1089"/>
                </a:cubicBezTo>
                <a:cubicBezTo>
                  <a:pt x="257" y="1090"/>
                  <a:pt x="257" y="1090"/>
                  <a:pt x="257" y="1090"/>
                </a:cubicBezTo>
                <a:cubicBezTo>
                  <a:pt x="257" y="1091"/>
                  <a:pt x="257" y="1091"/>
                  <a:pt x="259" y="1099"/>
                </a:cubicBezTo>
                <a:cubicBezTo>
                  <a:pt x="261" y="1098"/>
                  <a:pt x="261" y="1098"/>
                  <a:pt x="261" y="1098"/>
                </a:cubicBezTo>
                <a:cubicBezTo>
                  <a:pt x="259" y="1098"/>
                  <a:pt x="259" y="1098"/>
                  <a:pt x="259" y="1098"/>
                </a:cubicBezTo>
                <a:cubicBezTo>
                  <a:pt x="259" y="1098"/>
                  <a:pt x="259" y="1098"/>
                  <a:pt x="254" y="1119"/>
                </a:cubicBezTo>
                <a:cubicBezTo>
                  <a:pt x="255" y="1120"/>
                  <a:pt x="255" y="1120"/>
                  <a:pt x="255" y="1120"/>
                </a:cubicBezTo>
                <a:cubicBezTo>
                  <a:pt x="254" y="1119"/>
                  <a:pt x="254" y="1119"/>
                  <a:pt x="254" y="1119"/>
                </a:cubicBezTo>
                <a:cubicBezTo>
                  <a:pt x="254" y="1119"/>
                  <a:pt x="254" y="1119"/>
                  <a:pt x="249" y="1123"/>
                </a:cubicBezTo>
                <a:cubicBezTo>
                  <a:pt x="249" y="1123"/>
                  <a:pt x="249" y="1123"/>
                  <a:pt x="249" y="1123"/>
                </a:cubicBezTo>
                <a:cubicBezTo>
                  <a:pt x="248" y="1123"/>
                  <a:pt x="248" y="1123"/>
                  <a:pt x="248" y="1123"/>
                </a:cubicBezTo>
                <a:cubicBezTo>
                  <a:pt x="248" y="1123"/>
                  <a:pt x="248" y="1123"/>
                  <a:pt x="244" y="1137"/>
                </a:cubicBezTo>
                <a:cubicBezTo>
                  <a:pt x="244" y="1137"/>
                  <a:pt x="244" y="1137"/>
                  <a:pt x="244" y="1137"/>
                </a:cubicBezTo>
                <a:cubicBezTo>
                  <a:pt x="244" y="1137"/>
                  <a:pt x="244" y="1137"/>
                  <a:pt x="244" y="1137"/>
                </a:cubicBezTo>
                <a:cubicBezTo>
                  <a:pt x="244" y="1137"/>
                  <a:pt x="244" y="1142"/>
                  <a:pt x="243" y="1148"/>
                </a:cubicBezTo>
                <a:cubicBezTo>
                  <a:pt x="242" y="1150"/>
                  <a:pt x="242" y="1153"/>
                  <a:pt x="241" y="1155"/>
                </a:cubicBezTo>
                <a:cubicBezTo>
                  <a:pt x="241" y="1156"/>
                  <a:pt x="241" y="1157"/>
                  <a:pt x="241" y="1158"/>
                </a:cubicBezTo>
                <a:cubicBezTo>
                  <a:pt x="241" y="1159"/>
                  <a:pt x="240" y="1160"/>
                  <a:pt x="240" y="1160"/>
                </a:cubicBezTo>
                <a:cubicBezTo>
                  <a:pt x="242" y="1160"/>
                  <a:pt x="242" y="1160"/>
                  <a:pt x="242" y="1160"/>
                </a:cubicBezTo>
                <a:cubicBezTo>
                  <a:pt x="241" y="1159"/>
                  <a:pt x="241" y="1159"/>
                  <a:pt x="241" y="1159"/>
                </a:cubicBezTo>
                <a:cubicBezTo>
                  <a:pt x="240" y="1160"/>
                  <a:pt x="239" y="1161"/>
                  <a:pt x="238" y="1162"/>
                </a:cubicBezTo>
                <a:cubicBezTo>
                  <a:pt x="235" y="1166"/>
                  <a:pt x="232" y="1173"/>
                  <a:pt x="232" y="1173"/>
                </a:cubicBezTo>
                <a:cubicBezTo>
                  <a:pt x="234" y="1174"/>
                  <a:pt x="234" y="1174"/>
                  <a:pt x="234" y="1174"/>
                </a:cubicBezTo>
                <a:cubicBezTo>
                  <a:pt x="235" y="1173"/>
                  <a:pt x="235" y="1173"/>
                  <a:pt x="235" y="1173"/>
                </a:cubicBezTo>
                <a:cubicBezTo>
                  <a:pt x="235" y="1173"/>
                  <a:pt x="235" y="1173"/>
                  <a:pt x="220" y="1162"/>
                </a:cubicBezTo>
                <a:cubicBezTo>
                  <a:pt x="219" y="1161"/>
                  <a:pt x="219" y="1161"/>
                  <a:pt x="219" y="1161"/>
                </a:cubicBezTo>
                <a:cubicBezTo>
                  <a:pt x="218" y="1162"/>
                  <a:pt x="218" y="1162"/>
                  <a:pt x="218" y="1162"/>
                </a:cubicBezTo>
                <a:cubicBezTo>
                  <a:pt x="218" y="1162"/>
                  <a:pt x="218" y="1162"/>
                  <a:pt x="210" y="1169"/>
                </a:cubicBezTo>
                <a:cubicBezTo>
                  <a:pt x="211" y="1170"/>
                  <a:pt x="211" y="1170"/>
                  <a:pt x="211" y="1170"/>
                </a:cubicBezTo>
                <a:cubicBezTo>
                  <a:pt x="211" y="1168"/>
                  <a:pt x="211" y="1168"/>
                  <a:pt x="211" y="1168"/>
                </a:cubicBezTo>
                <a:cubicBezTo>
                  <a:pt x="211" y="1168"/>
                  <a:pt x="211" y="1168"/>
                  <a:pt x="200" y="1166"/>
                </a:cubicBezTo>
                <a:cubicBezTo>
                  <a:pt x="200" y="1166"/>
                  <a:pt x="200" y="1166"/>
                  <a:pt x="200" y="1166"/>
                </a:cubicBezTo>
                <a:cubicBezTo>
                  <a:pt x="200" y="1166"/>
                  <a:pt x="200" y="1166"/>
                  <a:pt x="200" y="1166"/>
                </a:cubicBezTo>
                <a:cubicBezTo>
                  <a:pt x="200" y="1166"/>
                  <a:pt x="200" y="1166"/>
                  <a:pt x="175" y="1168"/>
                </a:cubicBezTo>
                <a:cubicBezTo>
                  <a:pt x="173" y="1168"/>
                  <a:pt x="173" y="1168"/>
                  <a:pt x="173" y="1168"/>
                </a:cubicBezTo>
                <a:cubicBezTo>
                  <a:pt x="174" y="1170"/>
                  <a:pt x="174" y="1170"/>
                  <a:pt x="174" y="1170"/>
                </a:cubicBezTo>
                <a:cubicBezTo>
                  <a:pt x="174" y="1170"/>
                  <a:pt x="174" y="1171"/>
                  <a:pt x="175" y="1172"/>
                </a:cubicBezTo>
                <a:cubicBezTo>
                  <a:pt x="175" y="1173"/>
                  <a:pt x="176" y="1174"/>
                  <a:pt x="177" y="1176"/>
                </a:cubicBezTo>
                <a:cubicBezTo>
                  <a:pt x="177" y="1178"/>
                  <a:pt x="178" y="1180"/>
                  <a:pt x="178" y="1181"/>
                </a:cubicBezTo>
                <a:cubicBezTo>
                  <a:pt x="178" y="1182"/>
                  <a:pt x="177" y="1182"/>
                  <a:pt x="177" y="1182"/>
                </a:cubicBezTo>
                <a:cubicBezTo>
                  <a:pt x="178" y="1183"/>
                  <a:pt x="178" y="1183"/>
                  <a:pt x="178" y="1183"/>
                </a:cubicBezTo>
                <a:cubicBezTo>
                  <a:pt x="178" y="1182"/>
                  <a:pt x="178" y="1182"/>
                  <a:pt x="178" y="1182"/>
                </a:cubicBezTo>
                <a:cubicBezTo>
                  <a:pt x="177" y="1182"/>
                  <a:pt x="177" y="1182"/>
                  <a:pt x="177" y="1182"/>
                </a:cubicBezTo>
                <a:cubicBezTo>
                  <a:pt x="176" y="1182"/>
                  <a:pt x="174" y="1181"/>
                  <a:pt x="172" y="1180"/>
                </a:cubicBezTo>
                <a:cubicBezTo>
                  <a:pt x="170" y="1180"/>
                  <a:pt x="167" y="1179"/>
                  <a:pt x="165" y="1179"/>
                </a:cubicBezTo>
                <a:cubicBezTo>
                  <a:pt x="164" y="1179"/>
                  <a:pt x="164" y="1179"/>
                  <a:pt x="163" y="1179"/>
                </a:cubicBezTo>
                <a:cubicBezTo>
                  <a:pt x="163" y="1179"/>
                  <a:pt x="163" y="1179"/>
                  <a:pt x="163" y="1179"/>
                </a:cubicBezTo>
                <a:cubicBezTo>
                  <a:pt x="162" y="1179"/>
                  <a:pt x="162" y="1179"/>
                  <a:pt x="162" y="1179"/>
                </a:cubicBezTo>
                <a:cubicBezTo>
                  <a:pt x="162" y="1180"/>
                  <a:pt x="160" y="1182"/>
                  <a:pt x="159" y="1184"/>
                </a:cubicBezTo>
                <a:cubicBezTo>
                  <a:pt x="157" y="1187"/>
                  <a:pt x="155" y="1190"/>
                  <a:pt x="153" y="1194"/>
                </a:cubicBezTo>
                <a:cubicBezTo>
                  <a:pt x="152" y="1196"/>
                  <a:pt x="151" y="1197"/>
                  <a:pt x="151" y="1199"/>
                </a:cubicBezTo>
                <a:cubicBezTo>
                  <a:pt x="150" y="1201"/>
                  <a:pt x="150" y="1202"/>
                  <a:pt x="150" y="1204"/>
                </a:cubicBezTo>
                <a:cubicBezTo>
                  <a:pt x="150" y="1206"/>
                  <a:pt x="151" y="1208"/>
                  <a:pt x="152" y="1209"/>
                </a:cubicBezTo>
                <a:cubicBezTo>
                  <a:pt x="153" y="1211"/>
                  <a:pt x="155" y="1213"/>
                  <a:pt x="157" y="1214"/>
                </a:cubicBezTo>
                <a:cubicBezTo>
                  <a:pt x="158" y="1215"/>
                  <a:pt x="158" y="1215"/>
                  <a:pt x="159" y="1216"/>
                </a:cubicBezTo>
                <a:cubicBezTo>
                  <a:pt x="159" y="1217"/>
                  <a:pt x="159" y="1217"/>
                  <a:pt x="159" y="1217"/>
                </a:cubicBezTo>
                <a:cubicBezTo>
                  <a:pt x="159" y="1218"/>
                  <a:pt x="159" y="1218"/>
                  <a:pt x="159" y="1218"/>
                </a:cubicBezTo>
                <a:cubicBezTo>
                  <a:pt x="159" y="1218"/>
                  <a:pt x="159" y="1218"/>
                  <a:pt x="159" y="1218"/>
                </a:cubicBezTo>
                <a:cubicBezTo>
                  <a:pt x="159" y="1218"/>
                  <a:pt x="159" y="1218"/>
                  <a:pt x="159" y="1218"/>
                </a:cubicBezTo>
                <a:cubicBezTo>
                  <a:pt x="159" y="1221"/>
                  <a:pt x="157" y="1226"/>
                  <a:pt x="155" y="1230"/>
                </a:cubicBezTo>
                <a:cubicBezTo>
                  <a:pt x="154" y="1232"/>
                  <a:pt x="153" y="1233"/>
                  <a:pt x="152" y="1235"/>
                </a:cubicBezTo>
                <a:cubicBezTo>
                  <a:pt x="152" y="1236"/>
                  <a:pt x="151" y="1237"/>
                  <a:pt x="151" y="1237"/>
                </a:cubicBezTo>
                <a:cubicBezTo>
                  <a:pt x="153" y="1237"/>
                  <a:pt x="153" y="1237"/>
                  <a:pt x="153" y="1237"/>
                </a:cubicBezTo>
                <a:cubicBezTo>
                  <a:pt x="152" y="1236"/>
                  <a:pt x="152" y="1236"/>
                  <a:pt x="152" y="1236"/>
                </a:cubicBezTo>
                <a:cubicBezTo>
                  <a:pt x="152" y="1236"/>
                  <a:pt x="152" y="1236"/>
                  <a:pt x="144" y="1237"/>
                </a:cubicBezTo>
                <a:cubicBezTo>
                  <a:pt x="145" y="1239"/>
                  <a:pt x="145" y="1239"/>
                  <a:pt x="145" y="1239"/>
                </a:cubicBezTo>
                <a:cubicBezTo>
                  <a:pt x="146" y="1238"/>
                  <a:pt x="146" y="1238"/>
                  <a:pt x="146" y="1238"/>
                </a:cubicBezTo>
                <a:cubicBezTo>
                  <a:pt x="146" y="1238"/>
                  <a:pt x="145" y="1237"/>
                  <a:pt x="143" y="1236"/>
                </a:cubicBezTo>
                <a:cubicBezTo>
                  <a:pt x="142" y="1235"/>
                  <a:pt x="140" y="1234"/>
                  <a:pt x="137" y="1234"/>
                </a:cubicBezTo>
                <a:cubicBezTo>
                  <a:pt x="135" y="1234"/>
                  <a:pt x="134" y="1234"/>
                  <a:pt x="132" y="1235"/>
                </a:cubicBezTo>
                <a:cubicBezTo>
                  <a:pt x="128" y="1236"/>
                  <a:pt x="124" y="1238"/>
                  <a:pt x="120" y="1240"/>
                </a:cubicBezTo>
                <a:cubicBezTo>
                  <a:pt x="118" y="1241"/>
                  <a:pt x="117" y="1241"/>
                  <a:pt x="115" y="1242"/>
                </a:cubicBezTo>
                <a:cubicBezTo>
                  <a:pt x="114" y="1242"/>
                  <a:pt x="113" y="1243"/>
                  <a:pt x="112" y="1243"/>
                </a:cubicBezTo>
                <a:cubicBezTo>
                  <a:pt x="111" y="1243"/>
                  <a:pt x="108" y="1242"/>
                  <a:pt x="105" y="1242"/>
                </a:cubicBezTo>
                <a:cubicBezTo>
                  <a:pt x="102" y="1241"/>
                  <a:pt x="98" y="1240"/>
                  <a:pt x="96" y="1240"/>
                </a:cubicBezTo>
                <a:cubicBezTo>
                  <a:pt x="92" y="1239"/>
                  <a:pt x="90" y="1239"/>
                  <a:pt x="90" y="1239"/>
                </a:cubicBezTo>
                <a:cubicBezTo>
                  <a:pt x="89" y="1238"/>
                  <a:pt x="89" y="1238"/>
                  <a:pt x="89" y="1238"/>
                </a:cubicBezTo>
                <a:cubicBezTo>
                  <a:pt x="89" y="1239"/>
                  <a:pt x="89" y="1239"/>
                  <a:pt x="89" y="1239"/>
                </a:cubicBezTo>
                <a:cubicBezTo>
                  <a:pt x="89" y="1239"/>
                  <a:pt x="89" y="1239"/>
                  <a:pt x="83" y="1240"/>
                </a:cubicBezTo>
                <a:cubicBezTo>
                  <a:pt x="84" y="1241"/>
                  <a:pt x="84" y="1241"/>
                  <a:pt x="84" y="1241"/>
                </a:cubicBezTo>
                <a:cubicBezTo>
                  <a:pt x="85" y="1242"/>
                  <a:pt x="85" y="1242"/>
                  <a:pt x="85" y="1242"/>
                </a:cubicBezTo>
                <a:cubicBezTo>
                  <a:pt x="85" y="1242"/>
                  <a:pt x="85" y="1242"/>
                  <a:pt x="87" y="1236"/>
                </a:cubicBezTo>
                <a:cubicBezTo>
                  <a:pt x="85" y="1236"/>
                  <a:pt x="85" y="1236"/>
                  <a:pt x="85" y="1236"/>
                </a:cubicBezTo>
                <a:cubicBezTo>
                  <a:pt x="84" y="1237"/>
                  <a:pt x="84" y="1237"/>
                  <a:pt x="84" y="1237"/>
                </a:cubicBezTo>
                <a:cubicBezTo>
                  <a:pt x="84" y="1237"/>
                  <a:pt x="85" y="1238"/>
                  <a:pt x="86" y="1238"/>
                </a:cubicBezTo>
                <a:cubicBezTo>
                  <a:pt x="87" y="1239"/>
                  <a:pt x="88" y="1240"/>
                  <a:pt x="89" y="1240"/>
                </a:cubicBezTo>
                <a:cubicBezTo>
                  <a:pt x="90" y="1240"/>
                  <a:pt x="90" y="1240"/>
                  <a:pt x="91" y="1239"/>
                </a:cubicBezTo>
                <a:cubicBezTo>
                  <a:pt x="91" y="1239"/>
                  <a:pt x="92" y="1239"/>
                  <a:pt x="92" y="1238"/>
                </a:cubicBezTo>
                <a:cubicBezTo>
                  <a:pt x="92" y="1238"/>
                  <a:pt x="92" y="1238"/>
                  <a:pt x="92" y="1238"/>
                </a:cubicBezTo>
                <a:cubicBezTo>
                  <a:pt x="92" y="1238"/>
                  <a:pt x="92" y="1238"/>
                  <a:pt x="92" y="1238"/>
                </a:cubicBezTo>
                <a:cubicBezTo>
                  <a:pt x="92" y="1237"/>
                  <a:pt x="92" y="1236"/>
                  <a:pt x="92" y="1236"/>
                </a:cubicBezTo>
                <a:cubicBezTo>
                  <a:pt x="92" y="1233"/>
                  <a:pt x="91" y="1232"/>
                  <a:pt x="91" y="1230"/>
                </a:cubicBezTo>
                <a:cubicBezTo>
                  <a:pt x="90" y="1229"/>
                  <a:pt x="89" y="1228"/>
                  <a:pt x="89" y="1228"/>
                </a:cubicBezTo>
                <a:cubicBezTo>
                  <a:pt x="88" y="1229"/>
                  <a:pt x="88" y="1229"/>
                  <a:pt x="88" y="1229"/>
                </a:cubicBezTo>
                <a:cubicBezTo>
                  <a:pt x="89" y="1229"/>
                  <a:pt x="89" y="1229"/>
                  <a:pt x="89" y="1229"/>
                </a:cubicBezTo>
                <a:cubicBezTo>
                  <a:pt x="89" y="1229"/>
                  <a:pt x="89" y="1229"/>
                  <a:pt x="89" y="1221"/>
                </a:cubicBezTo>
                <a:cubicBezTo>
                  <a:pt x="88" y="1221"/>
                  <a:pt x="88" y="1221"/>
                  <a:pt x="88" y="1221"/>
                </a:cubicBezTo>
                <a:cubicBezTo>
                  <a:pt x="88" y="1223"/>
                  <a:pt x="88" y="1223"/>
                  <a:pt x="88" y="1223"/>
                </a:cubicBezTo>
                <a:cubicBezTo>
                  <a:pt x="88" y="1223"/>
                  <a:pt x="90" y="1222"/>
                  <a:pt x="91" y="1222"/>
                </a:cubicBezTo>
                <a:cubicBezTo>
                  <a:pt x="92" y="1221"/>
                  <a:pt x="94" y="1221"/>
                  <a:pt x="95" y="1220"/>
                </a:cubicBezTo>
                <a:cubicBezTo>
                  <a:pt x="96" y="1219"/>
                  <a:pt x="97" y="1218"/>
                  <a:pt x="97" y="1216"/>
                </a:cubicBezTo>
                <a:cubicBezTo>
                  <a:pt x="97" y="1215"/>
                  <a:pt x="96" y="1215"/>
                  <a:pt x="96" y="1214"/>
                </a:cubicBezTo>
                <a:cubicBezTo>
                  <a:pt x="95" y="1214"/>
                  <a:pt x="95" y="1214"/>
                  <a:pt x="95" y="1214"/>
                </a:cubicBezTo>
                <a:cubicBezTo>
                  <a:pt x="96" y="1214"/>
                  <a:pt x="96" y="1214"/>
                  <a:pt x="96" y="1214"/>
                </a:cubicBezTo>
                <a:cubicBezTo>
                  <a:pt x="95" y="1210"/>
                  <a:pt x="93" y="1207"/>
                  <a:pt x="91" y="1206"/>
                </a:cubicBezTo>
                <a:cubicBezTo>
                  <a:pt x="89" y="1205"/>
                  <a:pt x="88" y="1205"/>
                  <a:pt x="88" y="1205"/>
                </a:cubicBezTo>
                <a:cubicBezTo>
                  <a:pt x="88" y="1206"/>
                  <a:pt x="88" y="1206"/>
                  <a:pt x="88" y="1206"/>
                </a:cubicBezTo>
                <a:cubicBezTo>
                  <a:pt x="89" y="1207"/>
                  <a:pt x="89" y="1207"/>
                  <a:pt x="89" y="1207"/>
                </a:cubicBezTo>
                <a:cubicBezTo>
                  <a:pt x="89" y="1207"/>
                  <a:pt x="89" y="1207"/>
                  <a:pt x="91" y="1200"/>
                </a:cubicBezTo>
                <a:cubicBezTo>
                  <a:pt x="91" y="1198"/>
                  <a:pt x="91" y="1198"/>
                  <a:pt x="91" y="1198"/>
                </a:cubicBezTo>
                <a:cubicBezTo>
                  <a:pt x="90" y="1198"/>
                  <a:pt x="90" y="1198"/>
                  <a:pt x="90" y="1198"/>
                </a:cubicBezTo>
                <a:cubicBezTo>
                  <a:pt x="90" y="1198"/>
                  <a:pt x="90" y="1198"/>
                  <a:pt x="84" y="1197"/>
                </a:cubicBezTo>
                <a:cubicBezTo>
                  <a:pt x="84" y="1198"/>
                  <a:pt x="84" y="1198"/>
                  <a:pt x="84" y="1198"/>
                </a:cubicBezTo>
                <a:cubicBezTo>
                  <a:pt x="85" y="1198"/>
                  <a:pt x="85" y="1198"/>
                  <a:pt x="85" y="1198"/>
                </a:cubicBezTo>
                <a:cubicBezTo>
                  <a:pt x="85" y="1198"/>
                  <a:pt x="85" y="1192"/>
                  <a:pt x="81" y="1185"/>
                </a:cubicBezTo>
                <a:cubicBezTo>
                  <a:pt x="81" y="1185"/>
                  <a:pt x="81" y="1185"/>
                  <a:pt x="81" y="1185"/>
                </a:cubicBezTo>
                <a:cubicBezTo>
                  <a:pt x="81" y="1185"/>
                  <a:pt x="81" y="1185"/>
                  <a:pt x="81" y="1185"/>
                </a:cubicBezTo>
                <a:cubicBezTo>
                  <a:pt x="80" y="1185"/>
                  <a:pt x="80" y="1184"/>
                  <a:pt x="80" y="1184"/>
                </a:cubicBezTo>
                <a:cubicBezTo>
                  <a:pt x="77" y="1181"/>
                  <a:pt x="74" y="1177"/>
                  <a:pt x="72" y="1174"/>
                </a:cubicBezTo>
                <a:cubicBezTo>
                  <a:pt x="69" y="1171"/>
                  <a:pt x="67" y="1169"/>
                  <a:pt x="67" y="1169"/>
                </a:cubicBezTo>
                <a:cubicBezTo>
                  <a:pt x="66" y="1170"/>
                  <a:pt x="66" y="1170"/>
                  <a:pt x="66" y="1170"/>
                </a:cubicBezTo>
                <a:cubicBezTo>
                  <a:pt x="68" y="1169"/>
                  <a:pt x="68" y="1169"/>
                  <a:pt x="68" y="1169"/>
                </a:cubicBezTo>
                <a:cubicBezTo>
                  <a:pt x="68" y="1169"/>
                  <a:pt x="68" y="1169"/>
                  <a:pt x="66" y="1163"/>
                </a:cubicBezTo>
                <a:cubicBezTo>
                  <a:pt x="66" y="1162"/>
                  <a:pt x="66" y="1162"/>
                  <a:pt x="66" y="1162"/>
                </a:cubicBezTo>
                <a:cubicBezTo>
                  <a:pt x="65" y="1162"/>
                  <a:pt x="65" y="1162"/>
                  <a:pt x="65" y="1162"/>
                </a:cubicBezTo>
                <a:cubicBezTo>
                  <a:pt x="65" y="1162"/>
                  <a:pt x="65" y="1161"/>
                  <a:pt x="65" y="1161"/>
                </a:cubicBezTo>
                <a:cubicBezTo>
                  <a:pt x="64" y="1161"/>
                  <a:pt x="63" y="1160"/>
                  <a:pt x="62" y="1160"/>
                </a:cubicBezTo>
                <a:cubicBezTo>
                  <a:pt x="61" y="1160"/>
                  <a:pt x="61" y="1159"/>
                  <a:pt x="61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60"/>
                  <a:pt x="61" y="1160"/>
                  <a:pt x="61" y="1160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60"/>
                  <a:pt x="61" y="1160"/>
                  <a:pt x="61" y="1160"/>
                </a:cubicBezTo>
                <a:cubicBezTo>
                  <a:pt x="61" y="1160"/>
                  <a:pt x="61" y="1160"/>
                  <a:pt x="62" y="1160"/>
                </a:cubicBezTo>
                <a:cubicBezTo>
                  <a:pt x="64" y="1160"/>
                  <a:pt x="65" y="1160"/>
                  <a:pt x="67" y="1161"/>
                </a:cubicBezTo>
                <a:cubicBezTo>
                  <a:pt x="67" y="1162"/>
                  <a:pt x="67" y="1162"/>
                  <a:pt x="67" y="1162"/>
                </a:cubicBezTo>
                <a:cubicBezTo>
                  <a:pt x="67" y="1162"/>
                  <a:pt x="67" y="1162"/>
                  <a:pt x="67" y="1162"/>
                </a:cubicBezTo>
                <a:cubicBezTo>
                  <a:pt x="67" y="1162"/>
                  <a:pt x="68" y="1162"/>
                  <a:pt x="69" y="1163"/>
                </a:cubicBezTo>
                <a:cubicBezTo>
                  <a:pt x="70" y="1164"/>
                  <a:pt x="71" y="1165"/>
                  <a:pt x="72" y="1166"/>
                </a:cubicBezTo>
                <a:cubicBezTo>
                  <a:pt x="74" y="1167"/>
                  <a:pt x="76" y="1168"/>
                  <a:pt x="78" y="1168"/>
                </a:cubicBezTo>
                <a:cubicBezTo>
                  <a:pt x="79" y="1168"/>
                  <a:pt x="81" y="1168"/>
                  <a:pt x="82" y="1167"/>
                </a:cubicBezTo>
                <a:cubicBezTo>
                  <a:pt x="82" y="1167"/>
                  <a:pt x="82" y="1167"/>
                  <a:pt x="82" y="1167"/>
                </a:cubicBezTo>
                <a:cubicBezTo>
                  <a:pt x="82" y="1167"/>
                  <a:pt x="82" y="1167"/>
                  <a:pt x="82" y="1167"/>
                </a:cubicBezTo>
                <a:cubicBezTo>
                  <a:pt x="83" y="1166"/>
                  <a:pt x="84" y="1164"/>
                  <a:pt x="84" y="1163"/>
                </a:cubicBezTo>
                <a:cubicBezTo>
                  <a:pt x="84" y="1161"/>
                  <a:pt x="83" y="1159"/>
                  <a:pt x="82" y="1158"/>
                </a:cubicBezTo>
                <a:cubicBezTo>
                  <a:pt x="82" y="1156"/>
                  <a:pt x="81" y="1156"/>
                  <a:pt x="81" y="1155"/>
                </a:cubicBezTo>
                <a:cubicBezTo>
                  <a:pt x="81" y="1155"/>
                  <a:pt x="81" y="1155"/>
                  <a:pt x="81" y="1155"/>
                </a:cubicBezTo>
                <a:cubicBezTo>
                  <a:pt x="80" y="1155"/>
                  <a:pt x="80" y="1155"/>
                  <a:pt x="80" y="1155"/>
                </a:cubicBezTo>
                <a:cubicBezTo>
                  <a:pt x="80" y="1156"/>
                  <a:pt x="80" y="1156"/>
                  <a:pt x="80" y="1156"/>
                </a:cubicBezTo>
                <a:cubicBezTo>
                  <a:pt x="80" y="1155"/>
                  <a:pt x="80" y="1155"/>
                  <a:pt x="80" y="1155"/>
                </a:cubicBezTo>
                <a:cubicBezTo>
                  <a:pt x="80" y="1155"/>
                  <a:pt x="78" y="1154"/>
                  <a:pt x="76" y="1153"/>
                </a:cubicBezTo>
                <a:cubicBezTo>
                  <a:pt x="75" y="1152"/>
                  <a:pt x="74" y="1151"/>
                  <a:pt x="73" y="1150"/>
                </a:cubicBezTo>
                <a:cubicBezTo>
                  <a:pt x="72" y="1149"/>
                  <a:pt x="72" y="1149"/>
                  <a:pt x="72" y="1148"/>
                </a:cubicBezTo>
                <a:cubicBezTo>
                  <a:pt x="72" y="1148"/>
                  <a:pt x="72" y="1147"/>
                  <a:pt x="73" y="1146"/>
                </a:cubicBezTo>
                <a:cubicBezTo>
                  <a:pt x="72" y="1145"/>
                  <a:pt x="72" y="1145"/>
                  <a:pt x="72" y="1145"/>
                </a:cubicBezTo>
                <a:cubicBezTo>
                  <a:pt x="72" y="1147"/>
                  <a:pt x="72" y="1147"/>
                  <a:pt x="72" y="1147"/>
                </a:cubicBezTo>
                <a:cubicBezTo>
                  <a:pt x="74" y="1146"/>
                  <a:pt x="75" y="1146"/>
                  <a:pt x="75" y="1146"/>
                </a:cubicBezTo>
                <a:cubicBezTo>
                  <a:pt x="77" y="1146"/>
                  <a:pt x="77" y="1146"/>
                  <a:pt x="78" y="1147"/>
                </a:cubicBezTo>
                <a:cubicBezTo>
                  <a:pt x="78" y="1147"/>
                  <a:pt x="78" y="1148"/>
                  <a:pt x="78" y="1148"/>
                </a:cubicBezTo>
                <a:cubicBezTo>
                  <a:pt x="78" y="1148"/>
                  <a:pt x="78" y="1148"/>
                  <a:pt x="78" y="1148"/>
                </a:cubicBezTo>
                <a:cubicBezTo>
                  <a:pt x="78" y="1148"/>
                  <a:pt x="78" y="1148"/>
                  <a:pt x="78" y="1148"/>
                </a:cubicBezTo>
                <a:cubicBezTo>
                  <a:pt x="78" y="1148"/>
                  <a:pt x="78" y="1148"/>
                  <a:pt x="78" y="1148"/>
                </a:cubicBezTo>
                <a:cubicBezTo>
                  <a:pt x="78" y="1149"/>
                  <a:pt x="78" y="1149"/>
                  <a:pt x="78" y="1149"/>
                </a:cubicBezTo>
                <a:cubicBezTo>
                  <a:pt x="79" y="1150"/>
                  <a:pt x="79" y="1150"/>
                  <a:pt x="79" y="1150"/>
                </a:cubicBezTo>
                <a:cubicBezTo>
                  <a:pt x="80" y="1150"/>
                  <a:pt x="81" y="1150"/>
                  <a:pt x="82" y="1150"/>
                </a:cubicBezTo>
                <a:cubicBezTo>
                  <a:pt x="83" y="1150"/>
                  <a:pt x="85" y="1150"/>
                  <a:pt x="86" y="1149"/>
                </a:cubicBezTo>
                <a:cubicBezTo>
                  <a:pt x="87" y="1148"/>
                  <a:pt x="88" y="1148"/>
                  <a:pt x="88" y="1147"/>
                </a:cubicBezTo>
                <a:cubicBezTo>
                  <a:pt x="89" y="1146"/>
                  <a:pt x="89" y="1145"/>
                  <a:pt x="89" y="1144"/>
                </a:cubicBezTo>
                <a:cubicBezTo>
                  <a:pt x="89" y="1142"/>
                  <a:pt x="88" y="1138"/>
                  <a:pt x="87" y="1135"/>
                </a:cubicBezTo>
                <a:cubicBezTo>
                  <a:pt x="86" y="1132"/>
                  <a:pt x="85" y="1129"/>
                  <a:pt x="85" y="1129"/>
                </a:cubicBezTo>
                <a:cubicBezTo>
                  <a:pt x="84" y="1124"/>
                  <a:pt x="84" y="1124"/>
                  <a:pt x="84" y="1124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3" y="1129"/>
                  <a:pt x="83" y="1129"/>
                  <a:pt x="83" y="1129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3" y="1129"/>
                  <a:pt x="83" y="1129"/>
                  <a:pt x="83" y="1129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2" y="1129"/>
                  <a:pt x="82" y="1129"/>
                  <a:pt x="82" y="1130"/>
                </a:cubicBezTo>
                <a:cubicBezTo>
                  <a:pt x="81" y="1130"/>
                  <a:pt x="81" y="1131"/>
                  <a:pt x="80" y="1131"/>
                </a:cubicBezTo>
                <a:cubicBezTo>
                  <a:pt x="79" y="1131"/>
                  <a:pt x="79" y="1131"/>
                  <a:pt x="79" y="1131"/>
                </a:cubicBezTo>
                <a:cubicBezTo>
                  <a:pt x="78" y="1131"/>
                  <a:pt x="77" y="1131"/>
                  <a:pt x="76" y="1131"/>
                </a:cubicBezTo>
                <a:cubicBezTo>
                  <a:pt x="76" y="1131"/>
                  <a:pt x="76" y="1131"/>
                  <a:pt x="76" y="1131"/>
                </a:cubicBezTo>
                <a:cubicBezTo>
                  <a:pt x="76" y="1130"/>
                  <a:pt x="76" y="1130"/>
                  <a:pt x="76" y="1130"/>
                </a:cubicBezTo>
                <a:cubicBezTo>
                  <a:pt x="76" y="1130"/>
                  <a:pt x="75" y="1130"/>
                  <a:pt x="75" y="1129"/>
                </a:cubicBezTo>
                <a:cubicBezTo>
                  <a:pt x="73" y="1125"/>
                  <a:pt x="71" y="1117"/>
                  <a:pt x="71" y="1115"/>
                </a:cubicBezTo>
                <a:cubicBezTo>
                  <a:pt x="71" y="1115"/>
                  <a:pt x="71" y="1115"/>
                  <a:pt x="71" y="1115"/>
                </a:cubicBezTo>
                <a:cubicBezTo>
                  <a:pt x="70" y="1114"/>
                  <a:pt x="70" y="1114"/>
                  <a:pt x="70" y="1114"/>
                </a:cubicBezTo>
                <a:cubicBezTo>
                  <a:pt x="70" y="1112"/>
                  <a:pt x="70" y="1112"/>
                  <a:pt x="70" y="1112"/>
                </a:cubicBezTo>
                <a:cubicBezTo>
                  <a:pt x="68" y="1113"/>
                  <a:pt x="68" y="1113"/>
                  <a:pt x="68" y="1113"/>
                </a:cubicBezTo>
                <a:cubicBezTo>
                  <a:pt x="68" y="1113"/>
                  <a:pt x="68" y="1113"/>
                  <a:pt x="67" y="1114"/>
                </a:cubicBezTo>
                <a:cubicBezTo>
                  <a:pt x="67" y="1114"/>
                  <a:pt x="66" y="1114"/>
                  <a:pt x="66" y="1114"/>
                </a:cubicBezTo>
                <a:cubicBezTo>
                  <a:pt x="66" y="1116"/>
                  <a:pt x="66" y="1116"/>
                  <a:pt x="66" y="1116"/>
                </a:cubicBezTo>
                <a:cubicBezTo>
                  <a:pt x="67" y="1115"/>
                  <a:pt x="67" y="1115"/>
                  <a:pt x="67" y="1115"/>
                </a:cubicBezTo>
                <a:cubicBezTo>
                  <a:pt x="67" y="1115"/>
                  <a:pt x="67" y="1115"/>
                  <a:pt x="59" y="1104"/>
                </a:cubicBezTo>
                <a:cubicBezTo>
                  <a:pt x="58" y="1105"/>
                  <a:pt x="58" y="1105"/>
                  <a:pt x="58" y="1105"/>
                </a:cubicBezTo>
                <a:cubicBezTo>
                  <a:pt x="60" y="1105"/>
                  <a:pt x="60" y="1105"/>
                  <a:pt x="60" y="1105"/>
                </a:cubicBezTo>
                <a:cubicBezTo>
                  <a:pt x="60" y="1105"/>
                  <a:pt x="60" y="1105"/>
                  <a:pt x="60" y="1103"/>
                </a:cubicBezTo>
                <a:cubicBezTo>
                  <a:pt x="60" y="1102"/>
                  <a:pt x="60" y="1101"/>
                  <a:pt x="60" y="1098"/>
                </a:cubicBezTo>
                <a:cubicBezTo>
                  <a:pt x="60" y="1098"/>
                  <a:pt x="60" y="1098"/>
                  <a:pt x="60" y="1098"/>
                </a:cubicBezTo>
                <a:cubicBezTo>
                  <a:pt x="59" y="1097"/>
                  <a:pt x="59" y="1097"/>
                  <a:pt x="59" y="1097"/>
                </a:cubicBezTo>
                <a:cubicBezTo>
                  <a:pt x="59" y="1097"/>
                  <a:pt x="59" y="1097"/>
                  <a:pt x="55" y="1093"/>
                </a:cubicBezTo>
                <a:cubicBezTo>
                  <a:pt x="55" y="1092"/>
                  <a:pt x="54" y="1091"/>
                  <a:pt x="52" y="1090"/>
                </a:cubicBezTo>
                <a:cubicBezTo>
                  <a:pt x="51" y="1091"/>
                  <a:pt x="51" y="1091"/>
                  <a:pt x="51" y="1091"/>
                </a:cubicBezTo>
                <a:cubicBezTo>
                  <a:pt x="53" y="1091"/>
                  <a:pt x="53" y="1091"/>
                  <a:pt x="53" y="1091"/>
                </a:cubicBezTo>
                <a:cubicBezTo>
                  <a:pt x="53" y="1091"/>
                  <a:pt x="53" y="1091"/>
                  <a:pt x="53" y="1082"/>
                </a:cubicBezTo>
                <a:cubicBezTo>
                  <a:pt x="53" y="1081"/>
                  <a:pt x="53" y="1081"/>
                  <a:pt x="53" y="1081"/>
                </a:cubicBezTo>
                <a:cubicBezTo>
                  <a:pt x="52" y="1081"/>
                  <a:pt x="52" y="1081"/>
                  <a:pt x="52" y="1081"/>
                </a:cubicBezTo>
                <a:cubicBezTo>
                  <a:pt x="52" y="1081"/>
                  <a:pt x="52" y="1081"/>
                  <a:pt x="45" y="1078"/>
                </a:cubicBezTo>
                <a:cubicBezTo>
                  <a:pt x="45" y="1079"/>
                  <a:pt x="45" y="1079"/>
                  <a:pt x="45" y="1079"/>
                </a:cubicBezTo>
                <a:cubicBezTo>
                  <a:pt x="46" y="1080"/>
                  <a:pt x="46" y="1080"/>
                  <a:pt x="46" y="1080"/>
                </a:cubicBezTo>
                <a:cubicBezTo>
                  <a:pt x="46" y="1080"/>
                  <a:pt x="46" y="1080"/>
                  <a:pt x="49" y="1072"/>
                </a:cubicBezTo>
                <a:cubicBezTo>
                  <a:pt x="49" y="1070"/>
                  <a:pt x="49" y="1070"/>
                  <a:pt x="49" y="1070"/>
                </a:cubicBezTo>
                <a:cubicBezTo>
                  <a:pt x="48" y="1070"/>
                  <a:pt x="48" y="1070"/>
                  <a:pt x="48" y="1070"/>
                </a:cubicBezTo>
                <a:cubicBezTo>
                  <a:pt x="48" y="1070"/>
                  <a:pt x="48" y="1070"/>
                  <a:pt x="47" y="1069"/>
                </a:cubicBezTo>
                <a:cubicBezTo>
                  <a:pt x="47" y="1069"/>
                  <a:pt x="46" y="1069"/>
                  <a:pt x="45" y="1068"/>
                </a:cubicBezTo>
                <a:cubicBezTo>
                  <a:pt x="45" y="1070"/>
                  <a:pt x="45" y="1070"/>
                  <a:pt x="45" y="1070"/>
                </a:cubicBezTo>
                <a:cubicBezTo>
                  <a:pt x="46" y="1070"/>
                  <a:pt x="46" y="1070"/>
                  <a:pt x="46" y="1070"/>
                </a:cubicBezTo>
                <a:cubicBezTo>
                  <a:pt x="46" y="1070"/>
                  <a:pt x="46" y="1070"/>
                  <a:pt x="46" y="1058"/>
                </a:cubicBezTo>
                <a:cubicBezTo>
                  <a:pt x="43" y="1057"/>
                  <a:pt x="43" y="1057"/>
                  <a:pt x="43" y="1057"/>
                </a:cubicBezTo>
                <a:cubicBezTo>
                  <a:pt x="43" y="1057"/>
                  <a:pt x="43" y="1058"/>
                  <a:pt x="43" y="1058"/>
                </a:cubicBezTo>
                <a:cubicBezTo>
                  <a:pt x="43" y="1059"/>
                  <a:pt x="43" y="1060"/>
                  <a:pt x="42" y="1062"/>
                </a:cubicBezTo>
                <a:cubicBezTo>
                  <a:pt x="42" y="1063"/>
                  <a:pt x="41" y="1064"/>
                  <a:pt x="41" y="1065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0" y="1065"/>
                  <a:pt x="40" y="1065"/>
                  <a:pt x="40" y="1064"/>
                </a:cubicBezTo>
                <a:cubicBezTo>
                  <a:pt x="39" y="1061"/>
                  <a:pt x="38" y="1056"/>
                  <a:pt x="38" y="1052"/>
                </a:cubicBezTo>
                <a:cubicBezTo>
                  <a:pt x="38" y="1050"/>
                  <a:pt x="37" y="1046"/>
                  <a:pt x="36" y="1043"/>
                </a:cubicBezTo>
                <a:cubicBezTo>
                  <a:pt x="36" y="1041"/>
                  <a:pt x="35" y="1040"/>
                  <a:pt x="34" y="1038"/>
                </a:cubicBezTo>
                <a:cubicBezTo>
                  <a:pt x="34" y="1038"/>
                  <a:pt x="34" y="1037"/>
                  <a:pt x="33" y="1037"/>
                </a:cubicBezTo>
                <a:cubicBezTo>
                  <a:pt x="33" y="1036"/>
                  <a:pt x="32" y="1036"/>
                  <a:pt x="31" y="1036"/>
                </a:cubicBezTo>
                <a:cubicBezTo>
                  <a:pt x="31" y="1036"/>
                  <a:pt x="31" y="1036"/>
                  <a:pt x="24" y="1036"/>
                </a:cubicBezTo>
                <a:cubicBezTo>
                  <a:pt x="24" y="1037"/>
                  <a:pt x="24" y="1037"/>
                  <a:pt x="24" y="1037"/>
                </a:cubicBezTo>
                <a:cubicBezTo>
                  <a:pt x="25" y="1038"/>
                  <a:pt x="25" y="1038"/>
                  <a:pt x="25" y="1038"/>
                </a:cubicBezTo>
                <a:cubicBezTo>
                  <a:pt x="25" y="1038"/>
                  <a:pt x="25" y="1038"/>
                  <a:pt x="32" y="1032"/>
                </a:cubicBezTo>
                <a:cubicBezTo>
                  <a:pt x="33" y="1031"/>
                  <a:pt x="33" y="1031"/>
                  <a:pt x="33" y="1031"/>
                </a:cubicBezTo>
                <a:cubicBezTo>
                  <a:pt x="32" y="1030"/>
                  <a:pt x="32" y="1030"/>
                  <a:pt x="32" y="1030"/>
                </a:cubicBezTo>
                <a:cubicBezTo>
                  <a:pt x="32" y="1030"/>
                  <a:pt x="32" y="1030"/>
                  <a:pt x="27" y="1024"/>
                </a:cubicBezTo>
                <a:cubicBezTo>
                  <a:pt x="26" y="1025"/>
                  <a:pt x="26" y="1025"/>
                  <a:pt x="26" y="1025"/>
                </a:cubicBezTo>
                <a:cubicBezTo>
                  <a:pt x="27" y="1026"/>
                  <a:pt x="27" y="1026"/>
                  <a:pt x="27" y="1026"/>
                </a:cubicBezTo>
                <a:cubicBezTo>
                  <a:pt x="27" y="1026"/>
                  <a:pt x="27" y="1026"/>
                  <a:pt x="31" y="1016"/>
                </a:cubicBezTo>
                <a:cubicBezTo>
                  <a:pt x="31" y="1016"/>
                  <a:pt x="31" y="1016"/>
                  <a:pt x="31" y="1016"/>
                </a:cubicBezTo>
                <a:cubicBezTo>
                  <a:pt x="31" y="1016"/>
                  <a:pt x="31" y="1016"/>
                  <a:pt x="31" y="1016"/>
                </a:cubicBezTo>
                <a:cubicBezTo>
                  <a:pt x="31" y="1016"/>
                  <a:pt x="31" y="1016"/>
                  <a:pt x="37" y="993"/>
                </a:cubicBezTo>
                <a:cubicBezTo>
                  <a:pt x="37" y="992"/>
                  <a:pt x="37" y="992"/>
                  <a:pt x="37" y="992"/>
                </a:cubicBezTo>
                <a:cubicBezTo>
                  <a:pt x="36" y="992"/>
                  <a:pt x="36" y="992"/>
                  <a:pt x="36" y="992"/>
                </a:cubicBezTo>
                <a:cubicBezTo>
                  <a:pt x="36" y="992"/>
                  <a:pt x="36" y="992"/>
                  <a:pt x="32" y="986"/>
                </a:cubicBezTo>
                <a:cubicBezTo>
                  <a:pt x="31" y="987"/>
                  <a:pt x="31" y="987"/>
                  <a:pt x="31" y="987"/>
                </a:cubicBezTo>
                <a:cubicBezTo>
                  <a:pt x="32" y="988"/>
                  <a:pt x="32" y="988"/>
                  <a:pt x="32" y="988"/>
                </a:cubicBezTo>
                <a:cubicBezTo>
                  <a:pt x="32" y="988"/>
                  <a:pt x="32" y="988"/>
                  <a:pt x="36" y="981"/>
                </a:cubicBezTo>
                <a:cubicBezTo>
                  <a:pt x="39" y="977"/>
                  <a:pt x="39" y="977"/>
                  <a:pt x="39" y="977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5" y="980"/>
                  <a:pt x="35" y="980"/>
                  <a:pt x="35" y="980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5" y="980"/>
                  <a:pt x="35" y="980"/>
                  <a:pt x="35" y="980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4" y="979"/>
                  <a:pt x="34" y="980"/>
                  <a:pt x="28" y="983"/>
                </a:cubicBezTo>
                <a:cubicBezTo>
                  <a:pt x="27" y="983"/>
                  <a:pt x="26" y="984"/>
                  <a:pt x="24" y="985"/>
                </a:cubicBezTo>
                <a:cubicBezTo>
                  <a:pt x="21" y="986"/>
                  <a:pt x="18" y="988"/>
                  <a:pt x="14" y="990"/>
                </a:cubicBezTo>
                <a:cubicBezTo>
                  <a:pt x="15" y="991"/>
                  <a:pt x="15" y="991"/>
                  <a:pt x="15" y="991"/>
                </a:cubicBezTo>
                <a:cubicBezTo>
                  <a:pt x="16" y="991"/>
                  <a:pt x="16" y="991"/>
                  <a:pt x="16" y="991"/>
                </a:cubicBezTo>
                <a:cubicBezTo>
                  <a:pt x="16" y="991"/>
                  <a:pt x="16" y="991"/>
                  <a:pt x="16" y="989"/>
                </a:cubicBezTo>
                <a:cubicBezTo>
                  <a:pt x="15" y="989"/>
                  <a:pt x="15" y="989"/>
                  <a:pt x="15" y="989"/>
                </a:cubicBezTo>
                <a:cubicBezTo>
                  <a:pt x="16" y="990"/>
                  <a:pt x="16" y="990"/>
                  <a:pt x="16" y="990"/>
                </a:cubicBezTo>
                <a:cubicBezTo>
                  <a:pt x="16" y="990"/>
                  <a:pt x="16" y="990"/>
                  <a:pt x="17" y="989"/>
                </a:cubicBezTo>
                <a:cubicBezTo>
                  <a:pt x="17" y="988"/>
                  <a:pt x="18" y="987"/>
                  <a:pt x="20" y="985"/>
                </a:cubicBezTo>
                <a:cubicBezTo>
                  <a:pt x="20" y="984"/>
                  <a:pt x="21" y="983"/>
                  <a:pt x="21" y="982"/>
                </a:cubicBezTo>
                <a:cubicBezTo>
                  <a:pt x="21" y="982"/>
                  <a:pt x="21" y="982"/>
                  <a:pt x="21" y="982"/>
                </a:cubicBezTo>
                <a:cubicBezTo>
                  <a:pt x="22" y="981"/>
                  <a:pt x="23" y="979"/>
                  <a:pt x="25" y="978"/>
                </a:cubicBezTo>
                <a:cubicBezTo>
                  <a:pt x="25" y="977"/>
                  <a:pt x="25" y="977"/>
                  <a:pt x="26" y="976"/>
                </a:cubicBezTo>
                <a:cubicBezTo>
                  <a:pt x="26" y="975"/>
                  <a:pt x="26" y="975"/>
                  <a:pt x="26" y="975"/>
                </a:cubicBezTo>
                <a:cubicBezTo>
                  <a:pt x="25" y="974"/>
                  <a:pt x="25" y="974"/>
                  <a:pt x="25" y="974"/>
                </a:cubicBezTo>
                <a:cubicBezTo>
                  <a:pt x="25" y="974"/>
                  <a:pt x="25" y="974"/>
                  <a:pt x="21" y="970"/>
                </a:cubicBezTo>
                <a:cubicBezTo>
                  <a:pt x="20" y="968"/>
                  <a:pt x="20" y="968"/>
                  <a:pt x="20" y="968"/>
                </a:cubicBezTo>
                <a:cubicBezTo>
                  <a:pt x="19" y="971"/>
                  <a:pt x="19" y="971"/>
                  <a:pt x="19" y="971"/>
                </a:cubicBezTo>
                <a:cubicBezTo>
                  <a:pt x="19" y="971"/>
                  <a:pt x="19" y="971"/>
                  <a:pt x="19" y="971"/>
                </a:cubicBezTo>
                <a:cubicBezTo>
                  <a:pt x="19" y="971"/>
                  <a:pt x="19" y="971"/>
                  <a:pt x="15" y="984"/>
                </a:cubicBezTo>
                <a:cubicBezTo>
                  <a:pt x="15" y="984"/>
                  <a:pt x="15" y="984"/>
                  <a:pt x="15" y="984"/>
                </a:cubicBezTo>
                <a:cubicBezTo>
                  <a:pt x="16" y="985"/>
                  <a:pt x="16" y="985"/>
                  <a:pt x="16" y="985"/>
                </a:cubicBezTo>
                <a:cubicBezTo>
                  <a:pt x="16" y="983"/>
                  <a:pt x="16" y="983"/>
                  <a:pt x="16" y="983"/>
                </a:cubicBezTo>
                <a:cubicBezTo>
                  <a:pt x="16" y="983"/>
                  <a:pt x="16" y="983"/>
                  <a:pt x="14" y="983"/>
                </a:cubicBezTo>
                <a:cubicBezTo>
                  <a:pt x="14" y="985"/>
                  <a:pt x="14" y="985"/>
                  <a:pt x="14" y="985"/>
                </a:cubicBezTo>
                <a:cubicBezTo>
                  <a:pt x="15" y="985"/>
                  <a:pt x="15" y="985"/>
                  <a:pt x="15" y="985"/>
                </a:cubicBezTo>
                <a:cubicBezTo>
                  <a:pt x="15" y="985"/>
                  <a:pt x="15" y="985"/>
                  <a:pt x="15" y="984"/>
                </a:cubicBezTo>
                <a:cubicBezTo>
                  <a:pt x="15" y="983"/>
                  <a:pt x="16" y="982"/>
                  <a:pt x="16" y="980"/>
                </a:cubicBezTo>
                <a:cubicBezTo>
                  <a:pt x="16" y="980"/>
                  <a:pt x="16" y="979"/>
                  <a:pt x="16" y="979"/>
                </a:cubicBezTo>
                <a:cubicBezTo>
                  <a:pt x="15" y="978"/>
                  <a:pt x="15" y="977"/>
                  <a:pt x="15" y="977"/>
                </a:cubicBezTo>
                <a:cubicBezTo>
                  <a:pt x="14" y="977"/>
                  <a:pt x="14" y="977"/>
                  <a:pt x="14" y="977"/>
                </a:cubicBezTo>
                <a:cubicBezTo>
                  <a:pt x="14" y="976"/>
                  <a:pt x="14" y="976"/>
                  <a:pt x="14" y="976"/>
                </a:cubicBezTo>
                <a:cubicBezTo>
                  <a:pt x="13" y="978"/>
                  <a:pt x="13" y="978"/>
                  <a:pt x="13" y="978"/>
                </a:cubicBezTo>
                <a:cubicBezTo>
                  <a:pt x="14" y="977"/>
                  <a:pt x="14" y="977"/>
                  <a:pt x="14" y="977"/>
                </a:cubicBezTo>
                <a:cubicBezTo>
                  <a:pt x="13" y="976"/>
                  <a:pt x="12" y="975"/>
                  <a:pt x="10" y="975"/>
                </a:cubicBezTo>
                <a:cubicBezTo>
                  <a:pt x="6" y="976"/>
                  <a:pt x="3" y="978"/>
                  <a:pt x="3" y="978"/>
                </a:cubicBezTo>
                <a:cubicBezTo>
                  <a:pt x="4" y="979"/>
                  <a:pt x="4" y="979"/>
                  <a:pt x="4" y="979"/>
                </a:cubicBezTo>
                <a:cubicBezTo>
                  <a:pt x="6" y="979"/>
                  <a:pt x="6" y="979"/>
                  <a:pt x="6" y="979"/>
                </a:cubicBezTo>
                <a:cubicBezTo>
                  <a:pt x="6" y="979"/>
                  <a:pt x="6" y="979"/>
                  <a:pt x="4" y="973"/>
                </a:cubicBezTo>
                <a:cubicBezTo>
                  <a:pt x="3" y="974"/>
                  <a:pt x="3" y="974"/>
                  <a:pt x="3" y="974"/>
                </a:cubicBezTo>
                <a:cubicBezTo>
                  <a:pt x="3" y="975"/>
                  <a:pt x="3" y="975"/>
                  <a:pt x="3" y="975"/>
                </a:cubicBezTo>
                <a:cubicBezTo>
                  <a:pt x="3" y="975"/>
                  <a:pt x="4" y="975"/>
                  <a:pt x="6" y="975"/>
                </a:cubicBezTo>
                <a:cubicBezTo>
                  <a:pt x="7" y="974"/>
                  <a:pt x="8" y="974"/>
                  <a:pt x="8" y="973"/>
                </a:cubicBezTo>
                <a:cubicBezTo>
                  <a:pt x="9" y="972"/>
                  <a:pt x="10" y="971"/>
                  <a:pt x="10" y="970"/>
                </a:cubicBezTo>
                <a:cubicBezTo>
                  <a:pt x="10" y="968"/>
                  <a:pt x="9" y="966"/>
                  <a:pt x="9" y="964"/>
                </a:cubicBezTo>
                <a:cubicBezTo>
                  <a:pt x="7" y="957"/>
                  <a:pt x="3" y="946"/>
                  <a:pt x="3" y="946"/>
                </a:cubicBezTo>
                <a:cubicBezTo>
                  <a:pt x="1" y="947"/>
                  <a:pt x="1" y="947"/>
                  <a:pt x="1" y="947"/>
                </a:cubicBezTo>
                <a:cubicBezTo>
                  <a:pt x="2" y="948"/>
                  <a:pt x="2" y="948"/>
                  <a:pt x="2" y="948"/>
                </a:cubicBezTo>
                <a:cubicBezTo>
                  <a:pt x="3" y="948"/>
                  <a:pt x="4" y="947"/>
                  <a:pt x="5" y="945"/>
                </a:cubicBezTo>
                <a:cubicBezTo>
                  <a:pt x="6" y="943"/>
                  <a:pt x="7" y="941"/>
                  <a:pt x="7" y="939"/>
                </a:cubicBezTo>
                <a:cubicBezTo>
                  <a:pt x="7" y="931"/>
                  <a:pt x="3" y="926"/>
                  <a:pt x="3" y="926"/>
                </a:cubicBezTo>
                <a:cubicBezTo>
                  <a:pt x="1" y="927"/>
                  <a:pt x="1" y="927"/>
                  <a:pt x="1" y="927"/>
                </a:cubicBezTo>
                <a:cubicBezTo>
                  <a:pt x="3" y="927"/>
                  <a:pt x="3" y="927"/>
                  <a:pt x="3" y="927"/>
                </a:cubicBezTo>
                <a:cubicBezTo>
                  <a:pt x="3" y="927"/>
                  <a:pt x="3" y="927"/>
                  <a:pt x="4" y="917"/>
                </a:cubicBezTo>
                <a:cubicBezTo>
                  <a:pt x="3" y="917"/>
                  <a:pt x="3" y="917"/>
                  <a:pt x="3" y="917"/>
                </a:cubicBezTo>
                <a:cubicBezTo>
                  <a:pt x="4" y="918"/>
                  <a:pt x="4" y="918"/>
                  <a:pt x="4" y="918"/>
                </a:cubicBezTo>
                <a:cubicBezTo>
                  <a:pt x="4" y="918"/>
                  <a:pt x="4" y="918"/>
                  <a:pt x="4" y="918"/>
                </a:cubicBezTo>
                <a:cubicBezTo>
                  <a:pt x="4" y="918"/>
                  <a:pt x="5" y="917"/>
                  <a:pt x="7" y="917"/>
                </a:cubicBezTo>
                <a:cubicBezTo>
                  <a:pt x="8" y="916"/>
                  <a:pt x="10" y="916"/>
                  <a:pt x="11" y="916"/>
                </a:cubicBezTo>
                <a:cubicBezTo>
                  <a:pt x="12" y="916"/>
                  <a:pt x="12" y="916"/>
                  <a:pt x="13" y="916"/>
                </a:cubicBezTo>
                <a:cubicBezTo>
                  <a:pt x="13" y="916"/>
                  <a:pt x="13" y="917"/>
                  <a:pt x="13" y="917"/>
                </a:cubicBezTo>
                <a:cubicBezTo>
                  <a:pt x="14" y="918"/>
                  <a:pt x="14" y="919"/>
                  <a:pt x="14" y="921"/>
                </a:cubicBezTo>
                <a:cubicBezTo>
                  <a:pt x="14" y="924"/>
                  <a:pt x="13" y="927"/>
                  <a:pt x="13" y="930"/>
                </a:cubicBezTo>
                <a:cubicBezTo>
                  <a:pt x="13" y="932"/>
                  <a:pt x="13" y="934"/>
                  <a:pt x="14" y="936"/>
                </a:cubicBezTo>
                <a:cubicBezTo>
                  <a:pt x="15" y="936"/>
                  <a:pt x="15" y="937"/>
                  <a:pt x="16" y="937"/>
                </a:cubicBezTo>
                <a:cubicBezTo>
                  <a:pt x="16" y="937"/>
                  <a:pt x="17" y="937"/>
                  <a:pt x="18" y="937"/>
                </a:cubicBezTo>
                <a:cubicBezTo>
                  <a:pt x="19" y="937"/>
                  <a:pt x="20" y="937"/>
                  <a:pt x="21" y="936"/>
                </a:cubicBezTo>
                <a:cubicBezTo>
                  <a:pt x="23" y="935"/>
                  <a:pt x="24" y="933"/>
                  <a:pt x="25" y="931"/>
                </a:cubicBezTo>
                <a:cubicBezTo>
                  <a:pt x="26" y="929"/>
                  <a:pt x="26" y="927"/>
                  <a:pt x="27" y="924"/>
                </a:cubicBezTo>
                <a:cubicBezTo>
                  <a:pt x="27" y="923"/>
                  <a:pt x="28" y="921"/>
                  <a:pt x="29" y="919"/>
                </a:cubicBezTo>
                <a:cubicBezTo>
                  <a:pt x="30" y="912"/>
                  <a:pt x="33" y="905"/>
                  <a:pt x="35" y="902"/>
                </a:cubicBezTo>
                <a:cubicBezTo>
                  <a:pt x="36" y="900"/>
                  <a:pt x="37" y="899"/>
                  <a:pt x="37" y="899"/>
                </a:cubicBezTo>
                <a:cubicBezTo>
                  <a:pt x="37" y="898"/>
                  <a:pt x="37" y="898"/>
                  <a:pt x="37" y="898"/>
                </a:cubicBezTo>
                <a:cubicBezTo>
                  <a:pt x="37" y="897"/>
                  <a:pt x="37" y="897"/>
                  <a:pt x="37" y="897"/>
                </a:cubicBezTo>
                <a:cubicBezTo>
                  <a:pt x="37" y="897"/>
                  <a:pt x="36" y="897"/>
                  <a:pt x="36" y="896"/>
                </a:cubicBezTo>
                <a:cubicBezTo>
                  <a:pt x="34" y="893"/>
                  <a:pt x="33" y="889"/>
                  <a:pt x="31" y="885"/>
                </a:cubicBezTo>
                <a:cubicBezTo>
                  <a:pt x="29" y="880"/>
                  <a:pt x="28" y="876"/>
                  <a:pt x="28" y="873"/>
                </a:cubicBezTo>
                <a:cubicBezTo>
                  <a:pt x="28" y="873"/>
                  <a:pt x="28" y="873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9" y="871"/>
                  <a:pt x="30" y="870"/>
                  <a:pt x="31" y="869"/>
                </a:cubicBezTo>
                <a:cubicBezTo>
                  <a:pt x="32" y="868"/>
                  <a:pt x="34" y="868"/>
                  <a:pt x="36" y="867"/>
                </a:cubicBezTo>
                <a:cubicBezTo>
                  <a:pt x="37" y="866"/>
                  <a:pt x="38" y="866"/>
                  <a:pt x="38" y="865"/>
                </a:cubicBezTo>
                <a:cubicBezTo>
                  <a:pt x="39" y="864"/>
                  <a:pt x="39" y="863"/>
                  <a:pt x="39" y="862"/>
                </a:cubicBezTo>
                <a:cubicBezTo>
                  <a:pt x="38" y="862"/>
                  <a:pt x="38" y="862"/>
                  <a:pt x="38" y="862"/>
                </a:cubicBezTo>
                <a:cubicBezTo>
                  <a:pt x="39" y="862"/>
                  <a:pt x="39" y="862"/>
                  <a:pt x="39" y="862"/>
                </a:cubicBezTo>
                <a:cubicBezTo>
                  <a:pt x="39" y="861"/>
                  <a:pt x="40" y="861"/>
                  <a:pt x="40" y="860"/>
                </a:cubicBezTo>
                <a:cubicBezTo>
                  <a:pt x="40" y="858"/>
                  <a:pt x="38" y="856"/>
                  <a:pt x="37" y="855"/>
                </a:cubicBezTo>
                <a:cubicBezTo>
                  <a:pt x="37" y="854"/>
                  <a:pt x="36" y="853"/>
                  <a:pt x="36" y="853"/>
                </a:cubicBezTo>
                <a:cubicBezTo>
                  <a:pt x="36" y="853"/>
                  <a:pt x="36" y="852"/>
                  <a:pt x="36" y="852"/>
                </a:cubicBezTo>
                <a:cubicBezTo>
                  <a:pt x="36" y="852"/>
                  <a:pt x="36" y="852"/>
                  <a:pt x="36" y="852"/>
                </a:cubicBezTo>
                <a:cubicBezTo>
                  <a:pt x="36" y="852"/>
                  <a:pt x="36" y="851"/>
                  <a:pt x="37" y="851"/>
                </a:cubicBezTo>
                <a:cubicBezTo>
                  <a:pt x="37" y="851"/>
                  <a:pt x="37" y="851"/>
                  <a:pt x="37" y="851"/>
                </a:cubicBezTo>
                <a:cubicBezTo>
                  <a:pt x="38" y="851"/>
                  <a:pt x="38" y="851"/>
                  <a:pt x="38" y="851"/>
                </a:cubicBezTo>
                <a:cubicBezTo>
                  <a:pt x="39" y="850"/>
                  <a:pt x="40" y="849"/>
                  <a:pt x="42" y="849"/>
                </a:cubicBezTo>
                <a:cubicBezTo>
                  <a:pt x="44" y="849"/>
                  <a:pt x="47" y="849"/>
                  <a:pt x="50" y="848"/>
                </a:cubicBezTo>
                <a:cubicBezTo>
                  <a:pt x="52" y="848"/>
                  <a:pt x="55" y="847"/>
                  <a:pt x="58" y="845"/>
                </a:cubicBezTo>
                <a:cubicBezTo>
                  <a:pt x="60" y="844"/>
                  <a:pt x="62" y="841"/>
                  <a:pt x="64" y="836"/>
                </a:cubicBezTo>
                <a:cubicBezTo>
                  <a:pt x="64" y="836"/>
                  <a:pt x="64" y="836"/>
                  <a:pt x="64" y="836"/>
                </a:cubicBezTo>
                <a:cubicBezTo>
                  <a:pt x="64" y="836"/>
                  <a:pt x="64" y="836"/>
                  <a:pt x="64" y="836"/>
                </a:cubicBezTo>
                <a:cubicBezTo>
                  <a:pt x="65" y="831"/>
                  <a:pt x="65" y="827"/>
                  <a:pt x="65" y="824"/>
                </a:cubicBezTo>
                <a:cubicBezTo>
                  <a:pt x="65" y="824"/>
                  <a:pt x="65" y="823"/>
                  <a:pt x="65" y="823"/>
                </a:cubicBezTo>
                <a:cubicBezTo>
                  <a:pt x="65" y="817"/>
                  <a:pt x="63" y="813"/>
                  <a:pt x="63" y="811"/>
                </a:cubicBezTo>
                <a:cubicBezTo>
                  <a:pt x="63" y="810"/>
                  <a:pt x="64" y="810"/>
                  <a:pt x="64" y="809"/>
                </a:cubicBezTo>
                <a:cubicBezTo>
                  <a:pt x="64" y="809"/>
                  <a:pt x="64" y="809"/>
                  <a:pt x="64" y="809"/>
                </a:cubicBezTo>
                <a:cubicBezTo>
                  <a:pt x="64" y="809"/>
                  <a:pt x="64" y="809"/>
                  <a:pt x="64" y="809"/>
                </a:cubicBezTo>
                <a:cubicBezTo>
                  <a:pt x="64" y="809"/>
                  <a:pt x="64" y="808"/>
                  <a:pt x="64" y="808"/>
                </a:cubicBezTo>
                <a:cubicBezTo>
                  <a:pt x="65" y="807"/>
                  <a:pt x="66" y="807"/>
                  <a:pt x="67" y="806"/>
                </a:cubicBezTo>
                <a:cubicBezTo>
                  <a:pt x="68" y="806"/>
                  <a:pt x="69" y="806"/>
                  <a:pt x="70" y="805"/>
                </a:cubicBezTo>
                <a:cubicBezTo>
                  <a:pt x="71" y="805"/>
                  <a:pt x="71" y="804"/>
                  <a:pt x="72" y="804"/>
                </a:cubicBezTo>
                <a:cubicBezTo>
                  <a:pt x="72" y="803"/>
                  <a:pt x="73" y="802"/>
                  <a:pt x="73" y="801"/>
                </a:cubicBezTo>
                <a:cubicBezTo>
                  <a:pt x="73" y="800"/>
                  <a:pt x="73" y="799"/>
                  <a:pt x="72" y="798"/>
                </a:cubicBezTo>
                <a:cubicBezTo>
                  <a:pt x="72" y="798"/>
                  <a:pt x="72" y="798"/>
                  <a:pt x="72" y="798"/>
                </a:cubicBezTo>
                <a:cubicBezTo>
                  <a:pt x="72" y="797"/>
                  <a:pt x="72" y="797"/>
                  <a:pt x="72" y="796"/>
                </a:cubicBezTo>
                <a:cubicBezTo>
                  <a:pt x="70" y="797"/>
                  <a:pt x="70" y="797"/>
                  <a:pt x="70" y="797"/>
                </a:cubicBezTo>
                <a:cubicBezTo>
                  <a:pt x="72" y="796"/>
                  <a:pt x="72" y="796"/>
                  <a:pt x="72" y="796"/>
                </a:cubicBezTo>
                <a:cubicBezTo>
                  <a:pt x="69" y="788"/>
                  <a:pt x="63" y="773"/>
                  <a:pt x="61" y="769"/>
                </a:cubicBezTo>
                <a:cubicBezTo>
                  <a:pt x="61" y="769"/>
                  <a:pt x="61" y="769"/>
                  <a:pt x="61" y="769"/>
                </a:cubicBezTo>
                <a:cubicBezTo>
                  <a:pt x="61" y="768"/>
                  <a:pt x="61" y="768"/>
                  <a:pt x="61" y="768"/>
                </a:cubicBezTo>
                <a:cubicBezTo>
                  <a:pt x="59" y="768"/>
                  <a:pt x="59" y="768"/>
                  <a:pt x="59" y="768"/>
                </a:cubicBezTo>
                <a:cubicBezTo>
                  <a:pt x="61" y="768"/>
                  <a:pt x="61" y="768"/>
                  <a:pt x="61" y="768"/>
                </a:cubicBezTo>
                <a:cubicBezTo>
                  <a:pt x="61" y="768"/>
                  <a:pt x="61" y="768"/>
                  <a:pt x="61" y="767"/>
                </a:cubicBezTo>
                <a:cubicBezTo>
                  <a:pt x="60" y="766"/>
                  <a:pt x="60" y="764"/>
                  <a:pt x="59" y="759"/>
                </a:cubicBezTo>
                <a:cubicBezTo>
                  <a:pt x="59" y="759"/>
                  <a:pt x="59" y="759"/>
                  <a:pt x="59" y="759"/>
                </a:cubicBezTo>
                <a:cubicBezTo>
                  <a:pt x="59" y="758"/>
                  <a:pt x="59" y="757"/>
                  <a:pt x="58" y="756"/>
                </a:cubicBezTo>
                <a:cubicBezTo>
                  <a:pt x="58" y="756"/>
                  <a:pt x="58" y="756"/>
                  <a:pt x="58" y="756"/>
                </a:cubicBezTo>
                <a:cubicBezTo>
                  <a:pt x="58" y="755"/>
                  <a:pt x="58" y="755"/>
                  <a:pt x="58" y="755"/>
                </a:cubicBezTo>
                <a:cubicBezTo>
                  <a:pt x="58" y="755"/>
                  <a:pt x="58" y="755"/>
                  <a:pt x="51" y="747"/>
                </a:cubicBezTo>
                <a:cubicBezTo>
                  <a:pt x="50" y="748"/>
                  <a:pt x="50" y="748"/>
                  <a:pt x="50" y="748"/>
                </a:cubicBezTo>
                <a:cubicBezTo>
                  <a:pt x="51" y="750"/>
                  <a:pt x="51" y="750"/>
                  <a:pt x="51" y="750"/>
                </a:cubicBezTo>
                <a:cubicBezTo>
                  <a:pt x="51" y="750"/>
                  <a:pt x="51" y="750"/>
                  <a:pt x="52" y="749"/>
                </a:cubicBezTo>
                <a:cubicBezTo>
                  <a:pt x="53" y="749"/>
                  <a:pt x="56" y="748"/>
                  <a:pt x="61" y="746"/>
                </a:cubicBezTo>
                <a:cubicBezTo>
                  <a:pt x="62" y="746"/>
                  <a:pt x="62" y="746"/>
                  <a:pt x="63" y="746"/>
                </a:cubicBezTo>
                <a:cubicBezTo>
                  <a:pt x="62" y="744"/>
                  <a:pt x="62" y="744"/>
                  <a:pt x="62" y="744"/>
                </a:cubicBezTo>
                <a:cubicBezTo>
                  <a:pt x="61" y="745"/>
                  <a:pt x="61" y="745"/>
                  <a:pt x="61" y="745"/>
                </a:cubicBezTo>
                <a:cubicBezTo>
                  <a:pt x="61" y="745"/>
                  <a:pt x="64" y="748"/>
                  <a:pt x="68" y="748"/>
                </a:cubicBezTo>
                <a:cubicBezTo>
                  <a:pt x="70" y="748"/>
                  <a:pt x="72" y="747"/>
                  <a:pt x="74" y="745"/>
                </a:cubicBezTo>
                <a:cubicBezTo>
                  <a:pt x="75" y="743"/>
                  <a:pt x="76" y="740"/>
                  <a:pt x="77" y="736"/>
                </a:cubicBezTo>
                <a:cubicBezTo>
                  <a:pt x="76" y="736"/>
                  <a:pt x="76" y="736"/>
                  <a:pt x="76" y="736"/>
                </a:cubicBezTo>
                <a:cubicBezTo>
                  <a:pt x="77" y="736"/>
                  <a:pt x="77" y="736"/>
                  <a:pt x="77" y="736"/>
                </a:cubicBezTo>
                <a:cubicBezTo>
                  <a:pt x="79" y="729"/>
                  <a:pt x="81" y="724"/>
                  <a:pt x="81" y="720"/>
                </a:cubicBezTo>
                <a:cubicBezTo>
                  <a:pt x="81" y="716"/>
                  <a:pt x="79" y="713"/>
                  <a:pt x="77" y="710"/>
                </a:cubicBezTo>
                <a:cubicBezTo>
                  <a:pt x="77" y="710"/>
                  <a:pt x="77" y="710"/>
                  <a:pt x="77" y="710"/>
                </a:cubicBezTo>
                <a:cubicBezTo>
                  <a:pt x="77" y="710"/>
                  <a:pt x="77" y="710"/>
                  <a:pt x="77" y="710"/>
                </a:cubicBezTo>
                <a:cubicBezTo>
                  <a:pt x="77" y="709"/>
                  <a:pt x="76" y="709"/>
                  <a:pt x="75" y="708"/>
                </a:cubicBezTo>
                <a:cubicBezTo>
                  <a:pt x="75" y="708"/>
                  <a:pt x="75" y="708"/>
                  <a:pt x="75" y="708"/>
                </a:cubicBezTo>
                <a:cubicBezTo>
                  <a:pt x="75" y="708"/>
                  <a:pt x="75" y="708"/>
                  <a:pt x="75" y="708"/>
                </a:cubicBezTo>
                <a:cubicBezTo>
                  <a:pt x="70" y="704"/>
                  <a:pt x="63" y="700"/>
                  <a:pt x="63" y="700"/>
                </a:cubicBezTo>
                <a:cubicBezTo>
                  <a:pt x="62" y="701"/>
                  <a:pt x="62" y="701"/>
                  <a:pt x="62" y="701"/>
                </a:cubicBezTo>
                <a:cubicBezTo>
                  <a:pt x="63" y="700"/>
                  <a:pt x="63" y="700"/>
                  <a:pt x="63" y="700"/>
                </a:cubicBezTo>
                <a:cubicBezTo>
                  <a:pt x="63" y="700"/>
                  <a:pt x="63" y="700"/>
                  <a:pt x="50" y="686"/>
                </a:cubicBezTo>
                <a:cubicBezTo>
                  <a:pt x="49" y="687"/>
                  <a:pt x="49" y="687"/>
                  <a:pt x="49" y="687"/>
                </a:cubicBezTo>
                <a:cubicBezTo>
                  <a:pt x="50" y="688"/>
                  <a:pt x="50" y="688"/>
                  <a:pt x="50" y="688"/>
                </a:cubicBezTo>
                <a:cubicBezTo>
                  <a:pt x="50" y="688"/>
                  <a:pt x="50" y="688"/>
                  <a:pt x="58" y="642"/>
                </a:cubicBezTo>
                <a:cubicBezTo>
                  <a:pt x="58" y="642"/>
                  <a:pt x="58" y="641"/>
                  <a:pt x="58" y="640"/>
                </a:cubicBezTo>
                <a:cubicBezTo>
                  <a:pt x="58" y="640"/>
                  <a:pt x="58" y="640"/>
                  <a:pt x="58" y="640"/>
                </a:cubicBezTo>
                <a:cubicBezTo>
                  <a:pt x="58" y="640"/>
                  <a:pt x="58" y="640"/>
                  <a:pt x="58" y="640"/>
                </a:cubicBezTo>
                <a:cubicBezTo>
                  <a:pt x="58" y="640"/>
                  <a:pt x="58" y="640"/>
                  <a:pt x="58" y="640"/>
                </a:cubicBezTo>
                <a:cubicBezTo>
                  <a:pt x="58" y="640"/>
                  <a:pt x="58" y="639"/>
                  <a:pt x="58" y="638"/>
                </a:cubicBezTo>
                <a:cubicBezTo>
                  <a:pt x="58" y="638"/>
                  <a:pt x="58" y="638"/>
                  <a:pt x="58" y="638"/>
                </a:cubicBezTo>
                <a:cubicBezTo>
                  <a:pt x="57" y="635"/>
                  <a:pt x="54" y="628"/>
                  <a:pt x="47" y="608"/>
                </a:cubicBezTo>
                <a:cubicBezTo>
                  <a:pt x="46" y="609"/>
                  <a:pt x="46" y="609"/>
                  <a:pt x="46" y="609"/>
                </a:cubicBezTo>
                <a:cubicBezTo>
                  <a:pt x="47" y="610"/>
                  <a:pt x="47" y="610"/>
                  <a:pt x="47" y="610"/>
                </a:cubicBezTo>
                <a:cubicBezTo>
                  <a:pt x="47" y="609"/>
                  <a:pt x="47" y="609"/>
                  <a:pt x="51" y="600"/>
                </a:cubicBezTo>
                <a:cubicBezTo>
                  <a:pt x="51" y="600"/>
                  <a:pt x="51" y="600"/>
                  <a:pt x="51" y="600"/>
                </a:cubicBezTo>
                <a:cubicBezTo>
                  <a:pt x="51" y="600"/>
                  <a:pt x="51" y="600"/>
                  <a:pt x="51" y="600"/>
                </a:cubicBezTo>
                <a:cubicBezTo>
                  <a:pt x="51" y="599"/>
                  <a:pt x="51" y="599"/>
                  <a:pt x="51" y="599"/>
                </a:cubicBezTo>
                <a:cubicBezTo>
                  <a:pt x="52" y="598"/>
                  <a:pt x="52" y="598"/>
                  <a:pt x="52" y="598"/>
                </a:cubicBezTo>
                <a:cubicBezTo>
                  <a:pt x="51" y="598"/>
                  <a:pt x="51" y="598"/>
                  <a:pt x="51" y="598"/>
                </a:cubicBezTo>
                <a:cubicBezTo>
                  <a:pt x="51" y="598"/>
                  <a:pt x="51" y="598"/>
                  <a:pt x="51" y="596"/>
                </a:cubicBezTo>
                <a:cubicBezTo>
                  <a:pt x="51" y="594"/>
                  <a:pt x="49" y="590"/>
                  <a:pt x="47" y="583"/>
                </a:cubicBezTo>
                <a:cubicBezTo>
                  <a:pt x="46" y="583"/>
                  <a:pt x="46" y="583"/>
                  <a:pt x="46" y="583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6" y="583"/>
                  <a:pt x="46" y="583"/>
                  <a:pt x="46" y="583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6" y="583"/>
                  <a:pt x="46" y="583"/>
                  <a:pt x="46" y="583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8" y="583"/>
                  <a:pt x="51" y="579"/>
                </a:cubicBezTo>
                <a:cubicBezTo>
                  <a:pt x="51" y="578"/>
                  <a:pt x="52" y="577"/>
                  <a:pt x="53" y="576"/>
                </a:cubicBezTo>
                <a:cubicBezTo>
                  <a:pt x="53" y="575"/>
                  <a:pt x="53" y="575"/>
                  <a:pt x="53" y="575"/>
                </a:cubicBezTo>
                <a:cubicBezTo>
                  <a:pt x="53" y="575"/>
                  <a:pt x="53" y="575"/>
                  <a:pt x="53" y="575"/>
                </a:cubicBezTo>
                <a:cubicBezTo>
                  <a:pt x="53" y="575"/>
                  <a:pt x="53" y="575"/>
                  <a:pt x="53" y="575"/>
                </a:cubicBezTo>
                <a:cubicBezTo>
                  <a:pt x="53" y="575"/>
                  <a:pt x="53" y="575"/>
                  <a:pt x="50" y="566"/>
                </a:cubicBezTo>
                <a:cubicBezTo>
                  <a:pt x="48" y="563"/>
                  <a:pt x="46" y="557"/>
                  <a:pt x="43" y="549"/>
                </a:cubicBezTo>
                <a:cubicBezTo>
                  <a:pt x="42" y="550"/>
                  <a:pt x="42" y="550"/>
                  <a:pt x="42" y="550"/>
                </a:cubicBezTo>
                <a:cubicBezTo>
                  <a:pt x="43" y="550"/>
                  <a:pt x="43" y="550"/>
                  <a:pt x="43" y="550"/>
                </a:cubicBezTo>
                <a:cubicBezTo>
                  <a:pt x="43" y="550"/>
                  <a:pt x="43" y="550"/>
                  <a:pt x="51" y="540"/>
                </a:cubicBezTo>
                <a:cubicBezTo>
                  <a:pt x="52" y="538"/>
                  <a:pt x="53" y="537"/>
                  <a:pt x="54" y="536"/>
                </a:cubicBezTo>
                <a:cubicBezTo>
                  <a:pt x="54" y="535"/>
                  <a:pt x="54" y="535"/>
                  <a:pt x="54" y="535"/>
                </a:cubicBezTo>
                <a:cubicBezTo>
                  <a:pt x="54" y="534"/>
                  <a:pt x="54" y="534"/>
                  <a:pt x="54" y="534"/>
                </a:cubicBezTo>
                <a:cubicBezTo>
                  <a:pt x="54" y="534"/>
                  <a:pt x="54" y="534"/>
                  <a:pt x="51" y="525"/>
                </a:cubicBezTo>
                <a:cubicBezTo>
                  <a:pt x="51" y="525"/>
                  <a:pt x="51" y="525"/>
                  <a:pt x="51" y="525"/>
                </a:cubicBezTo>
                <a:cubicBezTo>
                  <a:pt x="51" y="524"/>
                  <a:pt x="50" y="523"/>
                  <a:pt x="50" y="522"/>
                </a:cubicBezTo>
                <a:cubicBezTo>
                  <a:pt x="49" y="523"/>
                  <a:pt x="49" y="523"/>
                  <a:pt x="49" y="523"/>
                </a:cubicBezTo>
                <a:cubicBezTo>
                  <a:pt x="50" y="523"/>
                  <a:pt x="50" y="523"/>
                  <a:pt x="50" y="523"/>
                </a:cubicBezTo>
                <a:cubicBezTo>
                  <a:pt x="50" y="523"/>
                  <a:pt x="50" y="523"/>
                  <a:pt x="51" y="522"/>
                </a:cubicBezTo>
                <a:cubicBezTo>
                  <a:pt x="51" y="521"/>
                  <a:pt x="52" y="520"/>
                  <a:pt x="52" y="518"/>
                </a:cubicBezTo>
                <a:cubicBezTo>
                  <a:pt x="52" y="518"/>
                  <a:pt x="52" y="518"/>
                  <a:pt x="52" y="518"/>
                </a:cubicBezTo>
                <a:cubicBezTo>
                  <a:pt x="55" y="513"/>
                  <a:pt x="59" y="505"/>
                  <a:pt x="64" y="497"/>
                </a:cubicBezTo>
                <a:cubicBezTo>
                  <a:pt x="67" y="494"/>
                  <a:pt x="70" y="490"/>
                  <a:pt x="73" y="487"/>
                </a:cubicBezTo>
                <a:cubicBezTo>
                  <a:pt x="76" y="485"/>
                  <a:pt x="79" y="483"/>
                  <a:pt x="81" y="482"/>
                </a:cubicBezTo>
                <a:cubicBezTo>
                  <a:pt x="81" y="482"/>
                  <a:pt x="81" y="482"/>
                  <a:pt x="81" y="482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84" y="481"/>
                  <a:pt x="87" y="481"/>
                  <a:pt x="90" y="481"/>
                </a:cubicBezTo>
                <a:cubicBezTo>
                  <a:pt x="97" y="481"/>
                  <a:pt x="105" y="482"/>
                  <a:pt x="111" y="484"/>
                </a:cubicBezTo>
                <a:cubicBezTo>
                  <a:pt x="114" y="484"/>
                  <a:pt x="116" y="485"/>
                  <a:pt x="118" y="485"/>
                </a:cubicBezTo>
                <a:cubicBezTo>
                  <a:pt x="120" y="486"/>
                  <a:pt x="121" y="486"/>
                  <a:pt x="121" y="486"/>
                </a:cubicBezTo>
                <a:cubicBezTo>
                  <a:pt x="122" y="486"/>
                  <a:pt x="122" y="486"/>
                  <a:pt x="122" y="486"/>
                </a:cubicBezTo>
                <a:cubicBezTo>
                  <a:pt x="123" y="485"/>
                  <a:pt x="123" y="485"/>
                  <a:pt x="123" y="485"/>
                </a:cubicBezTo>
                <a:cubicBezTo>
                  <a:pt x="123" y="485"/>
                  <a:pt x="123" y="485"/>
                  <a:pt x="130" y="469"/>
                </a:cubicBezTo>
                <a:cubicBezTo>
                  <a:pt x="130" y="469"/>
                  <a:pt x="130" y="469"/>
                  <a:pt x="130" y="469"/>
                </a:cubicBezTo>
                <a:cubicBezTo>
                  <a:pt x="130" y="468"/>
                  <a:pt x="130" y="468"/>
                  <a:pt x="130" y="468"/>
                </a:cubicBezTo>
                <a:cubicBezTo>
                  <a:pt x="130" y="468"/>
                  <a:pt x="130" y="468"/>
                  <a:pt x="128" y="448"/>
                </a:cubicBezTo>
                <a:cubicBezTo>
                  <a:pt x="128" y="447"/>
                  <a:pt x="128" y="447"/>
                  <a:pt x="128" y="447"/>
                </a:cubicBezTo>
                <a:cubicBezTo>
                  <a:pt x="128" y="447"/>
                  <a:pt x="128" y="447"/>
                  <a:pt x="128" y="447"/>
                </a:cubicBezTo>
                <a:cubicBezTo>
                  <a:pt x="128" y="447"/>
                  <a:pt x="128" y="447"/>
                  <a:pt x="120" y="442"/>
                </a:cubicBezTo>
                <a:cubicBezTo>
                  <a:pt x="118" y="440"/>
                  <a:pt x="114" y="437"/>
                  <a:pt x="109" y="433"/>
                </a:cubicBezTo>
                <a:cubicBezTo>
                  <a:pt x="108" y="435"/>
                  <a:pt x="108" y="435"/>
                  <a:pt x="108" y="435"/>
                </a:cubicBezTo>
                <a:cubicBezTo>
                  <a:pt x="109" y="435"/>
                  <a:pt x="109" y="435"/>
                  <a:pt x="109" y="435"/>
                </a:cubicBezTo>
                <a:cubicBezTo>
                  <a:pt x="109" y="435"/>
                  <a:pt x="109" y="435"/>
                  <a:pt x="113" y="429"/>
                </a:cubicBezTo>
                <a:cubicBezTo>
                  <a:pt x="114" y="428"/>
                  <a:pt x="114" y="428"/>
                  <a:pt x="114" y="428"/>
                </a:cubicBezTo>
                <a:cubicBezTo>
                  <a:pt x="113" y="428"/>
                  <a:pt x="113" y="428"/>
                  <a:pt x="113" y="428"/>
                </a:cubicBezTo>
                <a:cubicBezTo>
                  <a:pt x="113" y="427"/>
                  <a:pt x="113" y="427"/>
                  <a:pt x="113" y="426"/>
                </a:cubicBezTo>
                <a:cubicBezTo>
                  <a:pt x="113" y="423"/>
                  <a:pt x="114" y="421"/>
                  <a:pt x="116" y="418"/>
                </a:cubicBezTo>
                <a:cubicBezTo>
                  <a:pt x="117" y="416"/>
                  <a:pt x="119" y="413"/>
                  <a:pt x="120" y="409"/>
                </a:cubicBezTo>
                <a:cubicBezTo>
                  <a:pt x="120" y="409"/>
                  <a:pt x="120" y="409"/>
                  <a:pt x="120" y="409"/>
                </a:cubicBezTo>
                <a:cubicBezTo>
                  <a:pt x="122" y="404"/>
                  <a:pt x="123" y="401"/>
                  <a:pt x="125" y="396"/>
                </a:cubicBezTo>
                <a:cubicBezTo>
                  <a:pt x="125" y="396"/>
                  <a:pt x="125" y="396"/>
                  <a:pt x="125" y="396"/>
                </a:cubicBezTo>
                <a:cubicBezTo>
                  <a:pt x="128" y="386"/>
                  <a:pt x="131" y="381"/>
                  <a:pt x="133" y="371"/>
                </a:cubicBezTo>
                <a:cubicBezTo>
                  <a:pt x="133" y="371"/>
                  <a:pt x="133" y="371"/>
                  <a:pt x="133" y="371"/>
                </a:cubicBezTo>
                <a:cubicBezTo>
                  <a:pt x="133" y="368"/>
                  <a:pt x="134" y="366"/>
                  <a:pt x="134" y="362"/>
                </a:cubicBezTo>
                <a:cubicBezTo>
                  <a:pt x="134" y="362"/>
                  <a:pt x="134" y="362"/>
                  <a:pt x="134" y="362"/>
                </a:cubicBezTo>
                <a:cubicBezTo>
                  <a:pt x="134" y="362"/>
                  <a:pt x="134" y="361"/>
                  <a:pt x="134" y="361"/>
                </a:cubicBezTo>
                <a:cubicBezTo>
                  <a:pt x="134" y="355"/>
                  <a:pt x="133" y="351"/>
                  <a:pt x="133" y="345"/>
                </a:cubicBezTo>
                <a:cubicBezTo>
                  <a:pt x="133" y="345"/>
                  <a:pt x="133" y="345"/>
                  <a:pt x="133" y="345"/>
                </a:cubicBezTo>
                <a:cubicBezTo>
                  <a:pt x="133" y="345"/>
                  <a:pt x="133" y="345"/>
                  <a:pt x="133" y="345"/>
                </a:cubicBezTo>
                <a:cubicBezTo>
                  <a:pt x="133" y="344"/>
                  <a:pt x="133" y="344"/>
                  <a:pt x="133" y="344"/>
                </a:cubicBezTo>
                <a:cubicBezTo>
                  <a:pt x="133" y="342"/>
                  <a:pt x="133" y="340"/>
                  <a:pt x="134" y="337"/>
                </a:cubicBezTo>
                <a:cubicBezTo>
                  <a:pt x="134" y="337"/>
                  <a:pt x="134" y="337"/>
                  <a:pt x="134" y="337"/>
                </a:cubicBezTo>
                <a:cubicBezTo>
                  <a:pt x="134" y="331"/>
                  <a:pt x="135" y="327"/>
                  <a:pt x="136" y="321"/>
                </a:cubicBezTo>
                <a:cubicBezTo>
                  <a:pt x="134" y="321"/>
                  <a:pt x="134" y="321"/>
                  <a:pt x="134" y="321"/>
                </a:cubicBezTo>
                <a:cubicBezTo>
                  <a:pt x="136" y="321"/>
                  <a:pt x="136" y="321"/>
                  <a:pt x="136" y="321"/>
                </a:cubicBezTo>
                <a:cubicBezTo>
                  <a:pt x="136" y="311"/>
                  <a:pt x="136" y="305"/>
                  <a:pt x="137" y="295"/>
                </a:cubicBezTo>
                <a:cubicBezTo>
                  <a:pt x="137" y="295"/>
                  <a:pt x="137" y="295"/>
                  <a:pt x="137" y="295"/>
                </a:cubicBezTo>
                <a:cubicBezTo>
                  <a:pt x="137" y="295"/>
                  <a:pt x="137" y="295"/>
                  <a:pt x="137" y="295"/>
                </a:cubicBezTo>
                <a:cubicBezTo>
                  <a:pt x="138" y="289"/>
                  <a:pt x="139" y="285"/>
                  <a:pt x="140" y="279"/>
                </a:cubicBezTo>
                <a:cubicBezTo>
                  <a:pt x="140" y="279"/>
                  <a:pt x="140" y="279"/>
                  <a:pt x="140" y="279"/>
                </a:cubicBezTo>
                <a:cubicBezTo>
                  <a:pt x="140" y="279"/>
                  <a:pt x="140" y="279"/>
                  <a:pt x="140" y="279"/>
                </a:cubicBezTo>
                <a:cubicBezTo>
                  <a:pt x="140" y="278"/>
                  <a:pt x="140" y="278"/>
                  <a:pt x="140" y="277"/>
                </a:cubicBezTo>
                <a:cubicBezTo>
                  <a:pt x="140" y="276"/>
                  <a:pt x="140" y="276"/>
                  <a:pt x="141" y="27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275"/>
                  <a:pt x="142" y="275"/>
                  <a:pt x="143" y="275"/>
                </a:cubicBezTo>
                <a:cubicBezTo>
                  <a:pt x="143" y="275"/>
                  <a:pt x="145" y="275"/>
                  <a:pt x="146" y="275"/>
                </a:cubicBezTo>
                <a:cubicBezTo>
                  <a:pt x="146" y="275"/>
                  <a:pt x="146" y="275"/>
                  <a:pt x="146" y="275"/>
                </a:cubicBezTo>
                <a:cubicBezTo>
                  <a:pt x="148" y="274"/>
                  <a:pt x="150" y="273"/>
                  <a:pt x="152" y="272"/>
                </a:cubicBezTo>
                <a:cubicBezTo>
                  <a:pt x="152" y="272"/>
                  <a:pt x="152" y="272"/>
                  <a:pt x="152" y="272"/>
                </a:cubicBezTo>
                <a:cubicBezTo>
                  <a:pt x="155" y="272"/>
                  <a:pt x="157" y="271"/>
                  <a:pt x="159" y="270"/>
                </a:cubicBezTo>
                <a:cubicBezTo>
                  <a:pt x="162" y="268"/>
                  <a:pt x="164" y="267"/>
                  <a:pt x="165" y="264"/>
                </a:cubicBezTo>
                <a:cubicBezTo>
                  <a:pt x="165" y="264"/>
                  <a:pt x="165" y="264"/>
                  <a:pt x="165" y="264"/>
                </a:cubicBezTo>
                <a:cubicBezTo>
                  <a:pt x="167" y="260"/>
                  <a:pt x="167" y="257"/>
                  <a:pt x="167" y="253"/>
                </a:cubicBezTo>
                <a:cubicBezTo>
                  <a:pt x="167" y="251"/>
                  <a:pt x="167" y="248"/>
                  <a:pt x="167" y="245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3"/>
                  <a:pt x="167" y="242"/>
                  <a:pt x="167" y="241"/>
                </a:cubicBezTo>
                <a:cubicBezTo>
                  <a:pt x="167" y="240"/>
                  <a:pt x="167" y="240"/>
                  <a:pt x="168" y="239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8" y="238"/>
                  <a:pt x="169" y="237"/>
                  <a:pt x="171" y="237"/>
                </a:cubicBezTo>
                <a:cubicBezTo>
                  <a:pt x="172" y="236"/>
                  <a:pt x="174" y="236"/>
                  <a:pt x="175" y="234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175" y="234"/>
                  <a:pt x="175" y="234"/>
                  <a:pt x="175" y="234"/>
                </a:cubicBezTo>
                <a:cubicBezTo>
                  <a:pt x="176" y="233"/>
                  <a:pt x="176" y="233"/>
                  <a:pt x="176" y="232"/>
                </a:cubicBezTo>
                <a:cubicBezTo>
                  <a:pt x="176" y="232"/>
                  <a:pt x="176" y="232"/>
                  <a:pt x="177" y="232"/>
                </a:cubicBezTo>
                <a:cubicBezTo>
                  <a:pt x="177" y="232"/>
                  <a:pt x="177" y="232"/>
                  <a:pt x="177" y="232"/>
                </a:cubicBezTo>
                <a:cubicBezTo>
                  <a:pt x="179" y="229"/>
                  <a:pt x="181" y="227"/>
                  <a:pt x="182" y="224"/>
                </a:cubicBezTo>
                <a:cubicBezTo>
                  <a:pt x="184" y="222"/>
                  <a:pt x="185" y="219"/>
                  <a:pt x="186" y="215"/>
                </a:cubicBezTo>
                <a:cubicBezTo>
                  <a:pt x="186" y="215"/>
                  <a:pt x="186" y="215"/>
                  <a:pt x="186" y="215"/>
                </a:cubicBezTo>
                <a:cubicBezTo>
                  <a:pt x="186" y="215"/>
                  <a:pt x="186" y="215"/>
                  <a:pt x="186" y="215"/>
                </a:cubicBezTo>
                <a:cubicBezTo>
                  <a:pt x="187" y="210"/>
                  <a:pt x="187" y="207"/>
                  <a:pt x="188" y="203"/>
                </a:cubicBezTo>
                <a:cubicBezTo>
                  <a:pt x="187" y="202"/>
                  <a:pt x="187" y="202"/>
                  <a:pt x="187" y="202"/>
                </a:cubicBezTo>
                <a:cubicBezTo>
                  <a:pt x="188" y="203"/>
                  <a:pt x="188" y="203"/>
                  <a:pt x="188" y="203"/>
                </a:cubicBezTo>
                <a:cubicBezTo>
                  <a:pt x="192" y="196"/>
                  <a:pt x="194" y="191"/>
                  <a:pt x="194" y="184"/>
                </a:cubicBezTo>
                <a:cubicBezTo>
                  <a:pt x="194" y="183"/>
                  <a:pt x="194" y="182"/>
                  <a:pt x="194" y="181"/>
                </a:cubicBezTo>
                <a:cubicBezTo>
                  <a:pt x="194" y="181"/>
                  <a:pt x="194" y="181"/>
                  <a:pt x="194" y="181"/>
                </a:cubicBezTo>
                <a:cubicBezTo>
                  <a:pt x="193" y="177"/>
                  <a:pt x="192" y="173"/>
                  <a:pt x="191" y="170"/>
                </a:cubicBezTo>
                <a:cubicBezTo>
                  <a:pt x="190" y="167"/>
                  <a:pt x="189" y="164"/>
                  <a:pt x="189" y="161"/>
                </a:cubicBezTo>
                <a:cubicBezTo>
                  <a:pt x="189" y="161"/>
                  <a:pt x="189" y="161"/>
                  <a:pt x="189" y="161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60"/>
                  <a:pt x="190" y="159"/>
                  <a:pt x="190" y="159"/>
                </a:cubicBezTo>
                <a:cubicBezTo>
                  <a:pt x="191" y="158"/>
                  <a:pt x="191" y="158"/>
                  <a:pt x="192" y="157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5" y="154"/>
                  <a:pt x="197" y="153"/>
                  <a:pt x="199" y="149"/>
                </a:cubicBezTo>
                <a:cubicBezTo>
                  <a:pt x="199" y="149"/>
                  <a:pt x="199" y="149"/>
                  <a:pt x="199" y="149"/>
                </a:cubicBezTo>
                <a:cubicBezTo>
                  <a:pt x="204" y="143"/>
                  <a:pt x="206" y="139"/>
                  <a:pt x="210" y="131"/>
                </a:cubicBezTo>
                <a:cubicBezTo>
                  <a:pt x="210" y="131"/>
                  <a:pt x="210" y="131"/>
                  <a:pt x="210" y="131"/>
                </a:cubicBezTo>
                <a:cubicBezTo>
                  <a:pt x="211" y="129"/>
                  <a:pt x="212" y="128"/>
                  <a:pt x="213" y="126"/>
                </a:cubicBezTo>
                <a:cubicBezTo>
                  <a:pt x="214" y="125"/>
                  <a:pt x="215" y="123"/>
                  <a:pt x="216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7" y="118"/>
                  <a:pt x="218" y="116"/>
                  <a:pt x="219" y="114"/>
                </a:cubicBezTo>
                <a:cubicBezTo>
                  <a:pt x="219" y="114"/>
                  <a:pt x="219" y="114"/>
                  <a:pt x="219" y="114"/>
                </a:cubicBezTo>
                <a:cubicBezTo>
                  <a:pt x="219" y="114"/>
                  <a:pt x="220" y="113"/>
                  <a:pt x="221" y="113"/>
                </a:cubicBezTo>
                <a:cubicBezTo>
                  <a:pt x="222" y="112"/>
                  <a:pt x="223" y="112"/>
                  <a:pt x="224" y="111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4" y="111"/>
                  <a:pt x="224" y="111"/>
                  <a:pt x="224" y="111"/>
                </a:cubicBezTo>
                <a:cubicBezTo>
                  <a:pt x="227" y="110"/>
                  <a:pt x="229" y="108"/>
                  <a:pt x="233" y="108"/>
                </a:cubicBezTo>
                <a:cubicBezTo>
                  <a:pt x="233" y="108"/>
                  <a:pt x="234" y="108"/>
                  <a:pt x="234" y="108"/>
                </a:cubicBezTo>
                <a:cubicBezTo>
                  <a:pt x="236" y="108"/>
                  <a:pt x="238" y="109"/>
                  <a:pt x="239" y="110"/>
                </a:cubicBezTo>
                <a:cubicBezTo>
                  <a:pt x="241" y="111"/>
                  <a:pt x="243" y="112"/>
                  <a:pt x="244" y="114"/>
                </a:cubicBezTo>
                <a:cubicBezTo>
                  <a:pt x="245" y="115"/>
                  <a:pt x="245" y="115"/>
                  <a:pt x="245" y="115"/>
                </a:cubicBezTo>
                <a:cubicBezTo>
                  <a:pt x="246" y="114"/>
                  <a:pt x="246" y="114"/>
                  <a:pt x="246" y="114"/>
                </a:cubicBezTo>
                <a:cubicBezTo>
                  <a:pt x="248" y="113"/>
                  <a:pt x="249" y="113"/>
                  <a:pt x="250" y="111"/>
                </a:cubicBezTo>
                <a:cubicBezTo>
                  <a:pt x="250" y="111"/>
                  <a:pt x="250" y="111"/>
                  <a:pt x="250" y="111"/>
                </a:cubicBezTo>
                <a:cubicBezTo>
                  <a:pt x="250" y="111"/>
                  <a:pt x="250" y="111"/>
                  <a:pt x="250" y="111"/>
                </a:cubicBezTo>
                <a:cubicBezTo>
                  <a:pt x="253" y="109"/>
                  <a:pt x="254" y="106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4" y="103"/>
                  <a:pt x="254" y="103"/>
                  <a:pt x="254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4" y="103"/>
                  <a:pt x="254" y="103"/>
                  <a:pt x="254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2"/>
                  <a:pt x="255" y="102"/>
                </a:cubicBezTo>
                <a:cubicBezTo>
                  <a:pt x="254" y="102"/>
                  <a:pt x="254" y="102"/>
                  <a:pt x="254" y="102"/>
                </a:cubicBezTo>
                <a:cubicBezTo>
                  <a:pt x="255" y="102"/>
                  <a:pt x="255" y="102"/>
                  <a:pt x="255" y="102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100"/>
                  <a:pt x="255" y="99"/>
                  <a:pt x="255" y="98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6" y="97"/>
                  <a:pt x="256" y="96"/>
                </a:cubicBezTo>
                <a:cubicBezTo>
                  <a:pt x="256" y="96"/>
                  <a:pt x="256" y="96"/>
                  <a:pt x="256" y="96"/>
                </a:cubicBezTo>
                <a:cubicBezTo>
                  <a:pt x="256" y="96"/>
                  <a:pt x="256" y="96"/>
                  <a:pt x="256" y="96"/>
                </a:cubicBezTo>
                <a:cubicBezTo>
                  <a:pt x="256" y="95"/>
                  <a:pt x="256" y="95"/>
                  <a:pt x="256" y="94"/>
                </a:cubicBezTo>
                <a:cubicBezTo>
                  <a:pt x="256" y="92"/>
                  <a:pt x="256" y="90"/>
                  <a:pt x="255" y="88"/>
                </a:cubicBezTo>
                <a:cubicBezTo>
                  <a:pt x="255" y="88"/>
                  <a:pt x="255" y="88"/>
                  <a:pt x="255" y="88"/>
                </a:cubicBezTo>
                <a:cubicBezTo>
                  <a:pt x="255" y="87"/>
                  <a:pt x="255" y="86"/>
                  <a:pt x="255" y="86"/>
                </a:cubicBezTo>
                <a:cubicBezTo>
                  <a:pt x="255" y="83"/>
                  <a:pt x="256" y="81"/>
                  <a:pt x="258" y="77"/>
                </a:cubicBezTo>
                <a:cubicBezTo>
                  <a:pt x="258" y="77"/>
                  <a:pt x="258" y="77"/>
                  <a:pt x="258" y="77"/>
                </a:cubicBezTo>
                <a:cubicBezTo>
                  <a:pt x="258" y="77"/>
                  <a:pt x="258" y="77"/>
                  <a:pt x="258" y="77"/>
                </a:cubicBezTo>
                <a:cubicBezTo>
                  <a:pt x="258" y="77"/>
                  <a:pt x="258" y="76"/>
                  <a:pt x="259" y="76"/>
                </a:cubicBezTo>
                <a:cubicBezTo>
                  <a:pt x="259" y="75"/>
                  <a:pt x="260" y="74"/>
                  <a:pt x="260" y="73"/>
                </a:cubicBezTo>
                <a:cubicBezTo>
                  <a:pt x="259" y="73"/>
                  <a:pt x="259" y="73"/>
                  <a:pt x="259" y="73"/>
                </a:cubicBezTo>
                <a:cubicBezTo>
                  <a:pt x="260" y="73"/>
                  <a:pt x="260" y="73"/>
                  <a:pt x="260" y="73"/>
                </a:cubicBezTo>
                <a:cubicBezTo>
                  <a:pt x="260" y="72"/>
                  <a:pt x="260" y="71"/>
                  <a:pt x="260" y="71"/>
                </a:cubicBezTo>
                <a:cubicBezTo>
                  <a:pt x="260" y="71"/>
                  <a:pt x="260" y="71"/>
                  <a:pt x="260" y="71"/>
                </a:cubicBezTo>
                <a:cubicBezTo>
                  <a:pt x="261" y="68"/>
                  <a:pt x="261" y="68"/>
                  <a:pt x="261" y="68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1" y="68"/>
                  <a:pt x="261" y="68"/>
                  <a:pt x="261" y="68"/>
                </a:cubicBezTo>
                <a:cubicBezTo>
                  <a:pt x="261" y="68"/>
                  <a:pt x="261" y="67"/>
                  <a:pt x="262" y="67"/>
                </a:cubicBezTo>
                <a:cubicBezTo>
                  <a:pt x="262" y="67"/>
                  <a:pt x="262" y="67"/>
                  <a:pt x="262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2" y="67"/>
                  <a:pt x="262" y="67"/>
                  <a:pt x="262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2" y="67"/>
                  <a:pt x="262" y="67"/>
                  <a:pt x="263" y="67"/>
                </a:cubicBezTo>
                <a:cubicBezTo>
                  <a:pt x="264" y="67"/>
                  <a:pt x="265" y="67"/>
                  <a:pt x="266" y="68"/>
                </a:cubicBezTo>
                <a:cubicBezTo>
                  <a:pt x="268" y="68"/>
                  <a:pt x="269" y="68"/>
                  <a:pt x="271" y="68"/>
                </a:cubicBezTo>
                <a:cubicBezTo>
                  <a:pt x="271" y="68"/>
                  <a:pt x="271" y="68"/>
                  <a:pt x="271" y="68"/>
                </a:cubicBezTo>
                <a:cubicBezTo>
                  <a:pt x="271" y="68"/>
                  <a:pt x="271" y="68"/>
                  <a:pt x="271" y="68"/>
                </a:cubicBezTo>
                <a:cubicBezTo>
                  <a:pt x="277" y="67"/>
                  <a:pt x="281" y="67"/>
                  <a:pt x="287" y="66"/>
                </a:cubicBezTo>
                <a:cubicBezTo>
                  <a:pt x="289" y="66"/>
                  <a:pt x="290" y="6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3" y="65"/>
                  <a:pt x="293" y="65"/>
                  <a:pt x="294" y="65"/>
                </a:cubicBezTo>
                <a:cubicBezTo>
                  <a:pt x="294" y="66"/>
                  <a:pt x="295" y="66"/>
                  <a:pt x="296" y="66"/>
                </a:cubicBezTo>
                <a:cubicBezTo>
                  <a:pt x="296" y="66"/>
                  <a:pt x="296" y="66"/>
                  <a:pt x="296" y="66"/>
                </a:cubicBezTo>
                <a:cubicBezTo>
                  <a:pt x="296" y="66"/>
                  <a:pt x="296" y="66"/>
                  <a:pt x="296" y="66"/>
                </a:cubicBezTo>
                <a:cubicBezTo>
                  <a:pt x="296" y="66"/>
                  <a:pt x="296" y="66"/>
                  <a:pt x="296" y="66"/>
                </a:cubicBezTo>
                <a:cubicBezTo>
                  <a:pt x="297" y="66"/>
                  <a:pt x="298" y="66"/>
                  <a:pt x="298" y="66"/>
                </a:cubicBezTo>
                <a:cubicBezTo>
                  <a:pt x="299" y="66"/>
                  <a:pt x="299" y="66"/>
                  <a:pt x="300" y="66"/>
                </a:cubicBezTo>
                <a:cubicBezTo>
                  <a:pt x="300" y="66"/>
                  <a:pt x="300" y="66"/>
                  <a:pt x="300" y="66"/>
                </a:cubicBezTo>
                <a:cubicBezTo>
                  <a:pt x="300" y="66"/>
                  <a:pt x="300" y="66"/>
                  <a:pt x="300" y="66"/>
                </a:cubicBezTo>
                <a:cubicBezTo>
                  <a:pt x="301" y="66"/>
                  <a:pt x="302" y="67"/>
                  <a:pt x="304" y="67"/>
                </a:cubicBezTo>
                <a:cubicBezTo>
                  <a:pt x="304" y="66"/>
                  <a:pt x="304" y="66"/>
                  <a:pt x="304" y="66"/>
                </a:cubicBezTo>
                <a:cubicBezTo>
                  <a:pt x="304" y="67"/>
                  <a:pt x="304" y="67"/>
                  <a:pt x="304" y="67"/>
                </a:cubicBezTo>
                <a:cubicBezTo>
                  <a:pt x="308" y="69"/>
                  <a:pt x="310" y="70"/>
                  <a:pt x="313" y="72"/>
                </a:cubicBezTo>
                <a:cubicBezTo>
                  <a:pt x="313" y="72"/>
                  <a:pt x="313" y="72"/>
                  <a:pt x="313" y="72"/>
                </a:cubicBezTo>
                <a:cubicBezTo>
                  <a:pt x="315" y="73"/>
                  <a:pt x="316" y="74"/>
                  <a:pt x="318" y="75"/>
                </a:cubicBezTo>
                <a:cubicBezTo>
                  <a:pt x="319" y="73"/>
                  <a:pt x="319" y="73"/>
                  <a:pt x="319" y="73"/>
                </a:cubicBezTo>
                <a:cubicBezTo>
                  <a:pt x="318" y="75"/>
                  <a:pt x="318" y="75"/>
                  <a:pt x="318" y="75"/>
                </a:cubicBezTo>
                <a:cubicBezTo>
                  <a:pt x="319" y="75"/>
                  <a:pt x="319" y="75"/>
                  <a:pt x="320" y="75"/>
                </a:cubicBezTo>
                <a:cubicBezTo>
                  <a:pt x="320" y="76"/>
                  <a:pt x="321" y="76"/>
                  <a:pt x="322" y="76"/>
                </a:cubicBezTo>
                <a:cubicBezTo>
                  <a:pt x="322" y="76"/>
                  <a:pt x="322" y="76"/>
                  <a:pt x="322" y="76"/>
                </a:cubicBezTo>
                <a:cubicBezTo>
                  <a:pt x="323" y="76"/>
                  <a:pt x="324" y="75"/>
                  <a:pt x="324" y="75"/>
                </a:cubicBezTo>
                <a:cubicBezTo>
                  <a:pt x="325" y="74"/>
                  <a:pt x="325" y="74"/>
                  <a:pt x="325" y="73"/>
                </a:cubicBezTo>
                <a:cubicBezTo>
                  <a:pt x="325" y="72"/>
                  <a:pt x="326" y="72"/>
                  <a:pt x="326" y="71"/>
                </a:cubicBezTo>
                <a:cubicBezTo>
                  <a:pt x="326" y="71"/>
                  <a:pt x="326" y="71"/>
                  <a:pt x="326" y="71"/>
                </a:cubicBezTo>
                <a:cubicBezTo>
                  <a:pt x="326" y="71"/>
                  <a:pt x="326" y="71"/>
                  <a:pt x="326" y="71"/>
                </a:cubicBezTo>
                <a:cubicBezTo>
                  <a:pt x="326" y="71"/>
                  <a:pt x="327" y="70"/>
                  <a:pt x="327" y="69"/>
                </a:cubicBezTo>
                <a:cubicBezTo>
                  <a:pt x="327" y="68"/>
                  <a:pt x="328" y="68"/>
                  <a:pt x="328" y="66"/>
                </a:cubicBezTo>
                <a:cubicBezTo>
                  <a:pt x="328" y="66"/>
                  <a:pt x="328" y="66"/>
                  <a:pt x="328" y="66"/>
                </a:cubicBezTo>
                <a:cubicBezTo>
                  <a:pt x="328" y="64"/>
                  <a:pt x="328" y="63"/>
                  <a:pt x="328" y="61"/>
                </a:cubicBezTo>
                <a:cubicBezTo>
                  <a:pt x="328" y="61"/>
                  <a:pt x="328" y="60"/>
                  <a:pt x="328" y="60"/>
                </a:cubicBezTo>
                <a:cubicBezTo>
                  <a:pt x="328" y="59"/>
                  <a:pt x="328" y="59"/>
                  <a:pt x="328" y="58"/>
                </a:cubicBezTo>
                <a:cubicBezTo>
                  <a:pt x="328" y="58"/>
                  <a:pt x="328" y="58"/>
                  <a:pt x="328" y="58"/>
                </a:cubicBezTo>
                <a:cubicBezTo>
                  <a:pt x="328" y="58"/>
                  <a:pt x="328" y="58"/>
                  <a:pt x="328" y="58"/>
                </a:cubicBezTo>
                <a:cubicBezTo>
                  <a:pt x="328" y="54"/>
                  <a:pt x="329" y="52"/>
                  <a:pt x="329" y="49"/>
                </a:cubicBezTo>
                <a:cubicBezTo>
                  <a:pt x="329" y="48"/>
                  <a:pt x="329" y="47"/>
                  <a:pt x="329" y="47"/>
                </a:cubicBezTo>
                <a:cubicBezTo>
                  <a:pt x="329" y="47"/>
                  <a:pt x="329" y="47"/>
                  <a:pt x="329" y="47"/>
                </a:cubicBezTo>
                <a:cubicBezTo>
                  <a:pt x="329" y="47"/>
                  <a:pt x="329" y="47"/>
                  <a:pt x="329" y="47"/>
                </a:cubicBezTo>
                <a:cubicBezTo>
                  <a:pt x="329" y="46"/>
                  <a:pt x="329" y="46"/>
                  <a:pt x="329" y="46"/>
                </a:cubicBezTo>
                <a:cubicBezTo>
                  <a:pt x="329" y="46"/>
                  <a:pt x="329" y="45"/>
                  <a:pt x="329" y="44"/>
                </a:cubicBezTo>
                <a:cubicBezTo>
                  <a:pt x="329" y="43"/>
                  <a:pt x="329" y="43"/>
                  <a:pt x="329" y="43"/>
                </a:cubicBezTo>
                <a:cubicBezTo>
                  <a:pt x="325" y="7"/>
                  <a:pt x="325" y="7"/>
                  <a:pt x="325" y="7"/>
                </a:cubicBezTo>
                <a:cubicBezTo>
                  <a:pt x="325" y="7"/>
                  <a:pt x="325" y="7"/>
                  <a:pt x="325" y="7"/>
                </a:cubicBezTo>
                <a:cubicBezTo>
                  <a:pt x="324" y="6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5" y="5"/>
                  <a:pt x="325" y="4"/>
                </a:cubicBezTo>
                <a:cubicBezTo>
                  <a:pt x="325" y="3"/>
                  <a:pt x="325" y="3"/>
                  <a:pt x="325" y="3"/>
                </a:cubicBezTo>
                <a:cubicBezTo>
                  <a:pt x="324" y="5"/>
                  <a:pt x="324" y="5"/>
                  <a:pt x="324" y="5"/>
                </a:cubicBezTo>
                <a:cubicBezTo>
                  <a:pt x="328" y="5"/>
                  <a:pt x="328" y="5"/>
                  <a:pt x="328" y="5"/>
                </a:cubicBezTo>
                <a:cubicBezTo>
                  <a:pt x="328" y="5"/>
                  <a:pt x="328" y="5"/>
                  <a:pt x="328" y="5"/>
                </a:cubicBezTo>
                <a:cubicBezTo>
                  <a:pt x="328" y="5"/>
                  <a:pt x="328" y="5"/>
                  <a:pt x="328" y="5"/>
                </a:cubicBezTo>
                <a:cubicBezTo>
                  <a:pt x="329" y="4"/>
                  <a:pt x="330" y="4"/>
                  <a:pt x="330" y="4"/>
                </a:cubicBezTo>
                <a:cubicBezTo>
                  <a:pt x="331" y="3"/>
                  <a:pt x="331" y="3"/>
                  <a:pt x="332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2"/>
                  <a:pt x="331" y="2"/>
                  <a:pt x="331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2"/>
                  <a:pt x="331" y="2"/>
                  <a:pt x="331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4"/>
                  <a:pt x="332" y="4"/>
                </a:cubicBezTo>
                <a:cubicBezTo>
                  <a:pt x="332" y="4"/>
                  <a:pt x="332" y="4"/>
                  <a:pt x="332" y="4"/>
                </a:cubicBezTo>
                <a:cubicBezTo>
                  <a:pt x="334" y="4"/>
                  <a:pt x="334" y="4"/>
                  <a:pt x="334" y="4"/>
                </a:cubicBezTo>
                <a:cubicBezTo>
                  <a:pt x="334" y="3"/>
                  <a:pt x="334" y="3"/>
                  <a:pt x="334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3" y="5"/>
                  <a:pt x="334" y="5"/>
                  <a:pt x="335" y="6"/>
                </a:cubicBezTo>
                <a:cubicBezTo>
                  <a:pt x="336" y="7"/>
                  <a:pt x="337" y="7"/>
                  <a:pt x="337" y="8"/>
                </a:cubicBezTo>
                <a:cubicBezTo>
                  <a:pt x="337" y="8"/>
                  <a:pt x="337" y="8"/>
                  <a:pt x="337" y="8"/>
                </a:cubicBezTo>
                <a:cubicBezTo>
                  <a:pt x="339" y="9"/>
                  <a:pt x="339" y="10"/>
                  <a:pt x="340" y="12"/>
                </a:cubicBezTo>
                <a:cubicBezTo>
                  <a:pt x="340" y="12"/>
                  <a:pt x="340" y="12"/>
                  <a:pt x="340" y="12"/>
                </a:cubicBezTo>
                <a:cubicBezTo>
                  <a:pt x="343" y="15"/>
                  <a:pt x="344" y="17"/>
                  <a:pt x="346" y="20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48" y="24"/>
                  <a:pt x="350" y="26"/>
                  <a:pt x="352" y="29"/>
                </a:cubicBezTo>
                <a:cubicBezTo>
                  <a:pt x="353" y="28"/>
                  <a:pt x="353" y="28"/>
                  <a:pt x="353" y="28"/>
                </a:cubicBezTo>
                <a:cubicBezTo>
                  <a:pt x="352" y="29"/>
                  <a:pt x="352" y="29"/>
                  <a:pt x="352" y="29"/>
                </a:cubicBezTo>
                <a:cubicBezTo>
                  <a:pt x="352" y="29"/>
                  <a:pt x="353" y="30"/>
                  <a:pt x="353" y="30"/>
                </a:cubicBezTo>
                <a:cubicBezTo>
                  <a:pt x="353" y="31"/>
                  <a:pt x="354" y="32"/>
                  <a:pt x="354" y="32"/>
                </a:cubicBezTo>
                <a:cubicBezTo>
                  <a:pt x="355" y="31"/>
                  <a:pt x="355" y="31"/>
                  <a:pt x="355" y="31"/>
                </a:cubicBezTo>
                <a:cubicBezTo>
                  <a:pt x="354" y="32"/>
                  <a:pt x="354" y="32"/>
                  <a:pt x="354" y="32"/>
                </a:cubicBezTo>
                <a:cubicBezTo>
                  <a:pt x="357" y="35"/>
                  <a:pt x="358" y="35"/>
                  <a:pt x="360" y="38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0" y="38"/>
                  <a:pt x="360" y="38"/>
                  <a:pt x="360" y="38"/>
                </a:cubicBezTo>
                <a:cubicBezTo>
                  <a:pt x="361" y="38"/>
                  <a:pt x="361" y="39"/>
                  <a:pt x="362" y="41"/>
                </a:cubicBezTo>
                <a:cubicBezTo>
                  <a:pt x="363" y="39"/>
                  <a:pt x="363" y="39"/>
                  <a:pt x="363" y="39"/>
                </a:cubicBezTo>
                <a:cubicBezTo>
                  <a:pt x="362" y="40"/>
                  <a:pt x="362" y="40"/>
                  <a:pt x="362" y="40"/>
                </a:cubicBezTo>
                <a:cubicBezTo>
                  <a:pt x="363" y="41"/>
                  <a:pt x="364" y="41"/>
                  <a:pt x="364" y="42"/>
                </a:cubicBezTo>
                <a:cubicBezTo>
                  <a:pt x="365" y="42"/>
                  <a:pt x="365" y="42"/>
                  <a:pt x="366" y="42"/>
                </a:cubicBezTo>
                <a:cubicBezTo>
                  <a:pt x="366" y="41"/>
                  <a:pt x="366" y="41"/>
                  <a:pt x="366" y="41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7" y="43"/>
                  <a:pt x="368" y="43"/>
                  <a:pt x="370" y="43"/>
                </a:cubicBezTo>
                <a:cubicBezTo>
                  <a:pt x="373" y="44"/>
                  <a:pt x="375" y="45"/>
                  <a:pt x="378" y="45"/>
                </a:cubicBezTo>
                <a:cubicBezTo>
                  <a:pt x="380" y="46"/>
                  <a:pt x="382" y="46"/>
                  <a:pt x="383" y="46"/>
                </a:cubicBezTo>
                <a:cubicBezTo>
                  <a:pt x="384" y="46"/>
                  <a:pt x="385" y="46"/>
                  <a:pt x="387" y="47"/>
                </a:cubicBezTo>
                <a:cubicBezTo>
                  <a:pt x="387" y="47"/>
                  <a:pt x="387" y="47"/>
                  <a:pt x="387" y="47"/>
                </a:cubicBezTo>
                <a:cubicBezTo>
                  <a:pt x="387" y="47"/>
                  <a:pt x="387" y="47"/>
                  <a:pt x="387" y="47"/>
                </a:cubicBezTo>
                <a:cubicBezTo>
                  <a:pt x="387" y="47"/>
                  <a:pt x="387" y="47"/>
                  <a:pt x="387" y="48"/>
                </a:cubicBezTo>
                <a:cubicBezTo>
                  <a:pt x="388" y="48"/>
                  <a:pt x="388" y="49"/>
                  <a:pt x="388" y="50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9" y="52"/>
                  <a:pt x="390" y="53"/>
                  <a:pt x="391" y="54"/>
                </a:cubicBezTo>
                <a:cubicBezTo>
                  <a:pt x="391" y="54"/>
                  <a:pt x="391" y="54"/>
                  <a:pt x="391" y="54"/>
                </a:cubicBezTo>
                <a:cubicBezTo>
                  <a:pt x="394" y="57"/>
                  <a:pt x="396" y="59"/>
                  <a:pt x="399" y="63"/>
                </a:cubicBezTo>
                <a:cubicBezTo>
                  <a:pt x="400" y="62"/>
                  <a:pt x="400" y="62"/>
                  <a:pt x="400" y="62"/>
                </a:cubicBezTo>
                <a:cubicBezTo>
                  <a:pt x="399" y="63"/>
                  <a:pt x="399" y="63"/>
                  <a:pt x="399" y="63"/>
                </a:cubicBezTo>
                <a:cubicBezTo>
                  <a:pt x="400" y="64"/>
                  <a:pt x="401" y="65"/>
                  <a:pt x="403" y="66"/>
                </a:cubicBezTo>
                <a:cubicBezTo>
                  <a:pt x="403" y="66"/>
                  <a:pt x="403" y="66"/>
                  <a:pt x="403" y="66"/>
                </a:cubicBezTo>
                <a:cubicBezTo>
                  <a:pt x="404" y="67"/>
                  <a:pt x="405" y="68"/>
                  <a:pt x="405" y="68"/>
                </a:cubicBezTo>
                <a:cubicBezTo>
                  <a:pt x="406" y="69"/>
                  <a:pt x="407" y="70"/>
                  <a:pt x="409" y="71"/>
                </a:cubicBezTo>
                <a:cubicBezTo>
                  <a:pt x="409" y="71"/>
                  <a:pt x="409" y="71"/>
                  <a:pt x="409" y="71"/>
                </a:cubicBezTo>
                <a:cubicBezTo>
                  <a:pt x="410" y="72"/>
                  <a:pt x="411" y="72"/>
                  <a:pt x="412" y="73"/>
                </a:cubicBezTo>
                <a:cubicBezTo>
                  <a:pt x="414" y="74"/>
                  <a:pt x="415" y="74"/>
                  <a:pt x="417" y="75"/>
                </a:cubicBezTo>
                <a:cubicBezTo>
                  <a:pt x="417" y="75"/>
                  <a:pt x="417" y="75"/>
                  <a:pt x="417" y="75"/>
                </a:cubicBezTo>
                <a:cubicBezTo>
                  <a:pt x="418" y="75"/>
                  <a:pt x="420" y="75"/>
                  <a:pt x="421" y="75"/>
                </a:cubicBezTo>
                <a:cubicBezTo>
                  <a:pt x="422" y="75"/>
                  <a:pt x="424" y="75"/>
                  <a:pt x="425" y="75"/>
                </a:cubicBezTo>
                <a:cubicBezTo>
                  <a:pt x="426" y="75"/>
                  <a:pt x="426" y="75"/>
                  <a:pt x="426" y="75"/>
                </a:cubicBezTo>
                <a:cubicBezTo>
                  <a:pt x="427" y="75"/>
                  <a:pt x="427" y="75"/>
                  <a:pt x="428" y="75"/>
                </a:cubicBezTo>
                <a:cubicBezTo>
                  <a:pt x="429" y="75"/>
                  <a:pt x="429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1" y="75"/>
                  <a:pt x="431" y="75"/>
                  <a:pt x="432" y="75"/>
                </a:cubicBezTo>
                <a:cubicBezTo>
                  <a:pt x="432" y="75"/>
                  <a:pt x="432" y="75"/>
                  <a:pt x="433" y="75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4" y="75"/>
                  <a:pt x="434" y="75"/>
                  <a:pt x="434" y="75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6"/>
                  <a:pt x="433" y="76"/>
                  <a:pt x="434" y="77"/>
                </a:cubicBezTo>
                <a:cubicBezTo>
                  <a:pt x="434" y="77"/>
                  <a:pt x="434" y="77"/>
                  <a:pt x="434" y="77"/>
                </a:cubicBezTo>
                <a:cubicBezTo>
                  <a:pt x="434" y="78"/>
                  <a:pt x="434" y="79"/>
                  <a:pt x="435" y="80"/>
                </a:cubicBezTo>
                <a:cubicBezTo>
                  <a:pt x="435" y="81"/>
                  <a:pt x="436" y="82"/>
                  <a:pt x="436" y="83"/>
                </a:cubicBezTo>
                <a:cubicBezTo>
                  <a:pt x="436" y="83"/>
                  <a:pt x="436" y="83"/>
                  <a:pt x="436" y="83"/>
                </a:cubicBezTo>
                <a:cubicBezTo>
                  <a:pt x="436" y="83"/>
                  <a:pt x="436" y="83"/>
                  <a:pt x="436" y="83"/>
                </a:cubicBezTo>
                <a:cubicBezTo>
                  <a:pt x="437" y="85"/>
                  <a:pt x="437" y="87"/>
                  <a:pt x="438" y="90"/>
                </a:cubicBezTo>
                <a:cubicBezTo>
                  <a:pt x="438" y="90"/>
                  <a:pt x="438" y="90"/>
                  <a:pt x="438" y="90"/>
                </a:cubicBezTo>
                <a:cubicBezTo>
                  <a:pt x="438" y="90"/>
                  <a:pt x="438" y="90"/>
                  <a:pt x="438" y="90"/>
                </a:cubicBezTo>
                <a:cubicBezTo>
                  <a:pt x="439" y="93"/>
                  <a:pt x="439" y="96"/>
                  <a:pt x="440" y="100"/>
                </a:cubicBezTo>
                <a:cubicBezTo>
                  <a:pt x="441" y="99"/>
                  <a:pt x="441" y="99"/>
                  <a:pt x="441" y="99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0"/>
                  <a:pt x="440" y="101"/>
                  <a:pt x="440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0"/>
                  <a:pt x="441" y="100"/>
                  <a:pt x="441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0"/>
                  <a:pt x="441" y="100"/>
                  <a:pt x="441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2" y="114"/>
                  <a:pt x="442" y="114"/>
                  <a:pt x="442" y="114"/>
                </a:cubicBezTo>
                <a:cubicBezTo>
                  <a:pt x="442" y="114"/>
                  <a:pt x="442" y="114"/>
                  <a:pt x="442" y="114"/>
                </a:cubicBezTo>
                <a:cubicBezTo>
                  <a:pt x="442" y="115"/>
                  <a:pt x="442" y="116"/>
                  <a:pt x="443" y="117"/>
                </a:cubicBezTo>
                <a:cubicBezTo>
                  <a:pt x="443" y="118"/>
                  <a:pt x="443" y="118"/>
                  <a:pt x="443" y="119"/>
                </a:cubicBezTo>
                <a:cubicBezTo>
                  <a:pt x="445" y="119"/>
                  <a:pt x="445" y="119"/>
                  <a:pt x="445" y="119"/>
                </a:cubicBezTo>
                <a:cubicBezTo>
                  <a:pt x="443" y="119"/>
                  <a:pt x="443" y="119"/>
                  <a:pt x="443" y="119"/>
                </a:cubicBezTo>
                <a:cubicBezTo>
                  <a:pt x="444" y="120"/>
                  <a:pt x="444" y="121"/>
                  <a:pt x="444" y="122"/>
                </a:cubicBezTo>
                <a:cubicBezTo>
                  <a:pt x="444" y="123"/>
                  <a:pt x="445" y="124"/>
                  <a:pt x="446" y="125"/>
                </a:cubicBezTo>
                <a:cubicBezTo>
                  <a:pt x="447" y="124"/>
                  <a:pt x="447" y="124"/>
                  <a:pt x="447" y="124"/>
                </a:cubicBezTo>
                <a:cubicBezTo>
                  <a:pt x="446" y="125"/>
                  <a:pt x="446" y="125"/>
                  <a:pt x="446" y="125"/>
                </a:cubicBezTo>
                <a:cubicBezTo>
                  <a:pt x="447" y="127"/>
                  <a:pt x="449" y="129"/>
                  <a:pt x="450" y="131"/>
                </a:cubicBezTo>
                <a:cubicBezTo>
                  <a:pt x="451" y="133"/>
                  <a:pt x="452" y="135"/>
                  <a:pt x="452" y="138"/>
                </a:cubicBezTo>
                <a:cubicBezTo>
                  <a:pt x="452" y="138"/>
                  <a:pt x="452" y="138"/>
                  <a:pt x="452" y="138"/>
                </a:cubicBezTo>
                <a:cubicBezTo>
                  <a:pt x="452" y="138"/>
                  <a:pt x="452" y="138"/>
                  <a:pt x="452" y="138"/>
                </a:cubicBezTo>
                <a:cubicBezTo>
                  <a:pt x="452" y="139"/>
                  <a:pt x="452" y="140"/>
                  <a:pt x="451" y="140"/>
                </a:cubicBezTo>
                <a:cubicBezTo>
                  <a:pt x="451" y="141"/>
                  <a:pt x="450" y="142"/>
                  <a:pt x="450" y="144"/>
                </a:cubicBezTo>
                <a:cubicBezTo>
                  <a:pt x="450" y="144"/>
                  <a:pt x="450" y="144"/>
                  <a:pt x="450" y="144"/>
                </a:cubicBezTo>
                <a:cubicBezTo>
                  <a:pt x="449" y="146"/>
                  <a:pt x="448" y="148"/>
                  <a:pt x="448" y="150"/>
                </a:cubicBezTo>
                <a:cubicBezTo>
                  <a:pt x="449" y="151"/>
                  <a:pt x="449" y="151"/>
                  <a:pt x="449" y="151"/>
                </a:cubicBezTo>
                <a:cubicBezTo>
                  <a:pt x="448" y="150"/>
                  <a:pt x="448" y="150"/>
                  <a:pt x="448" y="150"/>
                </a:cubicBezTo>
                <a:cubicBezTo>
                  <a:pt x="447" y="151"/>
                  <a:pt x="447" y="151"/>
                  <a:pt x="446" y="152"/>
                </a:cubicBezTo>
                <a:cubicBezTo>
                  <a:pt x="446" y="153"/>
                  <a:pt x="445" y="154"/>
                  <a:pt x="445" y="156"/>
                </a:cubicBezTo>
                <a:cubicBezTo>
                  <a:pt x="445" y="156"/>
                  <a:pt x="445" y="156"/>
                  <a:pt x="445" y="156"/>
                </a:cubicBezTo>
                <a:cubicBezTo>
                  <a:pt x="445" y="156"/>
                  <a:pt x="445" y="156"/>
                  <a:pt x="445" y="156"/>
                </a:cubicBezTo>
                <a:cubicBezTo>
                  <a:pt x="446" y="161"/>
                  <a:pt x="449" y="163"/>
                  <a:pt x="451" y="166"/>
                </a:cubicBezTo>
                <a:cubicBezTo>
                  <a:pt x="454" y="168"/>
                  <a:pt x="457" y="170"/>
                  <a:pt x="458" y="173"/>
                </a:cubicBezTo>
                <a:cubicBezTo>
                  <a:pt x="458" y="173"/>
                  <a:pt x="458" y="173"/>
                  <a:pt x="458" y="173"/>
                </a:cubicBezTo>
                <a:cubicBezTo>
                  <a:pt x="462" y="179"/>
                  <a:pt x="464" y="182"/>
                  <a:pt x="465" y="188"/>
                </a:cubicBezTo>
                <a:cubicBezTo>
                  <a:pt x="465" y="188"/>
                  <a:pt x="465" y="188"/>
                  <a:pt x="465" y="188"/>
                </a:cubicBezTo>
                <a:cubicBezTo>
                  <a:pt x="465" y="190"/>
                  <a:pt x="465" y="192"/>
                  <a:pt x="465" y="194"/>
                </a:cubicBezTo>
                <a:cubicBezTo>
                  <a:pt x="465" y="196"/>
                  <a:pt x="465" y="198"/>
                  <a:pt x="465" y="200"/>
                </a:cubicBezTo>
                <a:cubicBezTo>
                  <a:pt x="465" y="200"/>
                  <a:pt x="465" y="200"/>
                  <a:pt x="465" y="200"/>
                </a:cubicBezTo>
                <a:cubicBezTo>
                  <a:pt x="465" y="202"/>
                  <a:pt x="464" y="203"/>
                  <a:pt x="464" y="204"/>
                </a:cubicBezTo>
                <a:cubicBezTo>
                  <a:pt x="463" y="205"/>
                  <a:pt x="463" y="207"/>
                  <a:pt x="463" y="208"/>
                </a:cubicBezTo>
                <a:cubicBezTo>
                  <a:pt x="463" y="209"/>
                  <a:pt x="463" y="209"/>
                  <a:pt x="463" y="210"/>
                </a:cubicBezTo>
                <a:cubicBezTo>
                  <a:pt x="463" y="210"/>
                  <a:pt x="463" y="210"/>
                  <a:pt x="463" y="210"/>
                </a:cubicBezTo>
                <a:cubicBezTo>
                  <a:pt x="464" y="220"/>
                  <a:pt x="464" y="220"/>
                  <a:pt x="464" y="220"/>
                </a:cubicBezTo>
                <a:cubicBezTo>
                  <a:pt x="464" y="220"/>
                  <a:pt x="464" y="220"/>
                  <a:pt x="464" y="220"/>
                </a:cubicBezTo>
                <a:cubicBezTo>
                  <a:pt x="465" y="221"/>
                  <a:pt x="465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7" y="222"/>
                  <a:pt x="467" y="222"/>
                  <a:pt x="467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7" y="226"/>
                  <a:pt x="468" y="228"/>
                  <a:pt x="469" y="232"/>
                </a:cubicBezTo>
                <a:cubicBezTo>
                  <a:pt x="469" y="232"/>
                  <a:pt x="469" y="232"/>
                  <a:pt x="469" y="232"/>
                </a:cubicBezTo>
                <a:cubicBezTo>
                  <a:pt x="470" y="236"/>
                  <a:pt x="470" y="238"/>
                  <a:pt x="472" y="242"/>
                </a:cubicBezTo>
                <a:cubicBezTo>
                  <a:pt x="472" y="242"/>
                  <a:pt x="472" y="242"/>
                  <a:pt x="472" y="242"/>
                </a:cubicBezTo>
                <a:cubicBezTo>
                  <a:pt x="473" y="244"/>
                  <a:pt x="473" y="245"/>
                  <a:pt x="474" y="246"/>
                </a:cubicBezTo>
                <a:cubicBezTo>
                  <a:pt x="475" y="248"/>
                  <a:pt x="476" y="249"/>
                  <a:pt x="476" y="250"/>
                </a:cubicBezTo>
                <a:cubicBezTo>
                  <a:pt x="476" y="250"/>
                  <a:pt x="476" y="250"/>
                  <a:pt x="476" y="250"/>
                </a:cubicBezTo>
                <a:cubicBezTo>
                  <a:pt x="478" y="250"/>
                  <a:pt x="478" y="250"/>
                  <a:pt x="478" y="25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34" name="Freeform 143"/>
          <p:cNvSpPr>
            <a:spLocks/>
          </p:cNvSpPr>
          <p:nvPr/>
        </p:nvSpPr>
        <p:spPr bwMode="auto">
          <a:xfrm>
            <a:off x="4460180" y="2815098"/>
            <a:ext cx="0" cy="1691"/>
          </a:xfrm>
          <a:custGeom>
            <a:avLst/>
            <a:gdLst>
              <a:gd name="T0" fmla="*/ 0 h 2"/>
              <a:gd name="T1" fmla="*/ 0 h 2"/>
              <a:gd name="T2" fmla="*/ 2 h 2"/>
              <a:gd name="T3" fmla="*/ 2 h 2"/>
              <a:gd name="T4" fmla="*/ 2 h 2"/>
              <a:gd name="T5" fmla="*/ 1 h 2"/>
              <a:gd name="T6" fmla="*/ 0 h 2"/>
              <a:gd name="T7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35" name="Freeform 144"/>
          <p:cNvSpPr>
            <a:spLocks noEditPoints="1"/>
          </p:cNvSpPr>
          <p:nvPr/>
        </p:nvSpPr>
        <p:spPr bwMode="auto">
          <a:xfrm>
            <a:off x="4460744" y="2811153"/>
            <a:ext cx="2818" cy="11271"/>
          </a:xfrm>
          <a:custGeom>
            <a:avLst/>
            <a:gdLst>
              <a:gd name="T0" fmla="*/ 2 w 3"/>
              <a:gd name="T1" fmla="*/ 8 h 14"/>
              <a:gd name="T2" fmla="*/ 0 w 3"/>
              <a:gd name="T3" fmla="*/ 14 h 14"/>
              <a:gd name="T4" fmla="*/ 0 w 3"/>
              <a:gd name="T5" fmla="*/ 14 h 14"/>
              <a:gd name="T6" fmla="*/ 2 w 3"/>
              <a:gd name="T7" fmla="*/ 8 h 14"/>
              <a:gd name="T8" fmla="*/ 1 w 3"/>
              <a:gd name="T9" fmla="*/ 0 h 14"/>
              <a:gd name="T10" fmla="*/ 2 w 3"/>
              <a:gd name="T11" fmla="*/ 4 h 14"/>
              <a:gd name="T12" fmla="*/ 2 w 3"/>
              <a:gd name="T13" fmla="*/ 6 h 14"/>
              <a:gd name="T14" fmla="*/ 3 w 3"/>
              <a:gd name="T15" fmla="*/ 6 h 14"/>
              <a:gd name="T16" fmla="*/ 2 w 3"/>
              <a:gd name="T17" fmla="*/ 6 h 14"/>
              <a:gd name="T18" fmla="*/ 2 w 3"/>
              <a:gd name="T19" fmla="*/ 4 h 14"/>
              <a:gd name="T20" fmla="*/ 1 w 3"/>
              <a:gd name="T2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14">
                <a:moveTo>
                  <a:pt x="2" y="8"/>
                </a:moveTo>
                <a:cubicBezTo>
                  <a:pt x="1" y="11"/>
                  <a:pt x="0" y="13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2" y="8"/>
                  <a:pt x="2" y="8"/>
                  <a:pt x="2" y="8"/>
                </a:cubicBezTo>
                <a:moveTo>
                  <a:pt x="1" y="0"/>
                </a:moveTo>
                <a:cubicBezTo>
                  <a:pt x="1" y="2"/>
                  <a:pt x="2" y="3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36" name="Freeform 145"/>
          <p:cNvSpPr>
            <a:spLocks noEditPoints="1"/>
          </p:cNvSpPr>
          <p:nvPr/>
        </p:nvSpPr>
        <p:spPr bwMode="auto">
          <a:xfrm>
            <a:off x="4460180" y="2806644"/>
            <a:ext cx="3381" cy="15779"/>
          </a:xfrm>
          <a:custGeom>
            <a:avLst/>
            <a:gdLst>
              <a:gd name="T0" fmla="*/ 0 w 4"/>
              <a:gd name="T1" fmla="*/ 11 h 20"/>
              <a:gd name="T2" fmla="*/ 2 w 4"/>
              <a:gd name="T3" fmla="*/ 10 h 20"/>
              <a:gd name="T4" fmla="*/ 0 w 4"/>
              <a:gd name="T5" fmla="*/ 11 h 20"/>
              <a:gd name="T6" fmla="*/ 0 w 4"/>
              <a:gd name="T7" fmla="*/ 0 h 20"/>
              <a:gd name="T8" fmla="*/ 0 w 4"/>
              <a:gd name="T9" fmla="*/ 10 h 20"/>
              <a:gd name="T10" fmla="*/ 0 w 4"/>
              <a:gd name="T11" fmla="*/ 11 h 20"/>
              <a:gd name="T12" fmla="*/ 0 w 4"/>
              <a:gd name="T13" fmla="*/ 11 h 20"/>
              <a:gd name="T14" fmla="*/ 0 w 4"/>
              <a:gd name="T15" fmla="*/ 12 h 20"/>
              <a:gd name="T16" fmla="*/ 0 w 4"/>
              <a:gd name="T17" fmla="*/ 13 h 20"/>
              <a:gd name="T18" fmla="*/ 0 w 4"/>
              <a:gd name="T19" fmla="*/ 13 h 20"/>
              <a:gd name="T20" fmla="*/ 0 w 4"/>
              <a:gd name="T21" fmla="*/ 13 h 20"/>
              <a:gd name="T22" fmla="*/ 0 w 4"/>
              <a:gd name="T23" fmla="*/ 13 h 20"/>
              <a:gd name="T24" fmla="*/ 1 w 4"/>
              <a:gd name="T25" fmla="*/ 20 h 20"/>
              <a:gd name="T26" fmla="*/ 3 w 4"/>
              <a:gd name="T27" fmla="*/ 14 h 20"/>
              <a:gd name="T28" fmla="*/ 3 w 4"/>
              <a:gd name="T29" fmla="*/ 14 h 20"/>
              <a:gd name="T30" fmla="*/ 3 w 4"/>
              <a:gd name="T31" fmla="*/ 13 h 20"/>
              <a:gd name="T32" fmla="*/ 4 w 4"/>
              <a:gd name="T33" fmla="*/ 12 h 20"/>
              <a:gd name="T34" fmla="*/ 3 w 4"/>
              <a:gd name="T35" fmla="*/ 12 h 20"/>
              <a:gd name="T36" fmla="*/ 3 w 4"/>
              <a:gd name="T37" fmla="*/ 10 h 20"/>
              <a:gd name="T38" fmla="*/ 2 w 4"/>
              <a:gd name="T39" fmla="*/ 6 h 20"/>
              <a:gd name="T40" fmla="*/ 0 w 4"/>
              <a:gd name="T4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" h="20">
                <a:moveTo>
                  <a:pt x="0" y="11"/>
                </a:moveTo>
                <a:cubicBezTo>
                  <a:pt x="2" y="10"/>
                  <a:pt x="2" y="10"/>
                  <a:pt x="2" y="10"/>
                </a:cubicBezTo>
                <a:cubicBezTo>
                  <a:pt x="0" y="11"/>
                  <a:pt x="0" y="11"/>
                  <a:pt x="0" y="11"/>
                </a:cubicBezTo>
                <a:moveTo>
                  <a:pt x="0" y="0"/>
                </a:move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2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0"/>
                </a:cubicBezTo>
                <a:cubicBezTo>
                  <a:pt x="3" y="9"/>
                  <a:pt x="2" y="8"/>
                  <a:pt x="2" y="6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37" name="Freeform 146"/>
          <p:cNvSpPr>
            <a:spLocks/>
          </p:cNvSpPr>
          <p:nvPr/>
        </p:nvSpPr>
        <p:spPr bwMode="auto">
          <a:xfrm>
            <a:off x="4465816" y="2848346"/>
            <a:ext cx="0" cy="2818"/>
          </a:xfrm>
          <a:custGeom>
            <a:avLst/>
            <a:gdLst>
              <a:gd name="T0" fmla="*/ 0 h 3"/>
              <a:gd name="T1" fmla="*/ 3 h 3"/>
              <a:gd name="T2" fmla="*/ 3 h 3"/>
              <a:gd name="T3" fmla="*/ 1 h 3"/>
              <a:gd name="T4" fmla="*/ 0 h 3"/>
              <a:gd name="T5" fmla="*/ 0 h 3"/>
              <a:gd name="T6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</a:cxnLst>
            <a:rect l="0" t="0" r="r" b="b"/>
            <a:pathLst>
              <a:path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38" name="Oval 147"/>
          <p:cNvSpPr>
            <a:spLocks noChangeArrowheads="1"/>
          </p:cNvSpPr>
          <p:nvPr/>
        </p:nvSpPr>
        <p:spPr bwMode="auto">
          <a:xfrm>
            <a:off x="4468070" y="2850037"/>
            <a:ext cx="564" cy="1127"/>
          </a:xfrm>
          <a:prstGeom prst="ellipse">
            <a:avLst/>
          </a:pr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39" name="Freeform 148"/>
          <p:cNvSpPr>
            <a:spLocks noEditPoints="1"/>
          </p:cNvSpPr>
          <p:nvPr/>
        </p:nvSpPr>
        <p:spPr bwMode="auto">
          <a:xfrm>
            <a:off x="4464125" y="2838203"/>
            <a:ext cx="3945" cy="21978"/>
          </a:xfrm>
          <a:custGeom>
            <a:avLst/>
            <a:gdLst>
              <a:gd name="T0" fmla="*/ 3 w 5"/>
              <a:gd name="T1" fmla="*/ 12 h 28"/>
              <a:gd name="T2" fmla="*/ 3 w 5"/>
              <a:gd name="T3" fmla="*/ 12 h 28"/>
              <a:gd name="T4" fmla="*/ 0 w 5"/>
              <a:gd name="T5" fmla="*/ 0 h 28"/>
              <a:gd name="T6" fmla="*/ 2 w 5"/>
              <a:gd name="T7" fmla="*/ 12 h 28"/>
              <a:gd name="T8" fmla="*/ 3 w 5"/>
              <a:gd name="T9" fmla="*/ 12 h 28"/>
              <a:gd name="T10" fmla="*/ 2 w 5"/>
              <a:gd name="T11" fmla="*/ 13 h 28"/>
              <a:gd name="T12" fmla="*/ 3 w 5"/>
              <a:gd name="T13" fmla="*/ 12 h 28"/>
              <a:gd name="T14" fmla="*/ 2 w 5"/>
              <a:gd name="T15" fmla="*/ 12 h 28"/>
              <a:gd name="T16" fmla="*/ 2 w 5"/>
              <a:gd name="T17" fmla="*/ 13 h 28"/>
              <a:gd name="T18" fmla="*/ 2 w 5"/>
              <a:gd name="T19" fmla="*/ 13 h 28"/>
              <a:gd name="T20" fmla="*/ 2 w 5"/>
              <a:gd name="T21" fmla="*/ 13 h 28"/>
              <a:gd name="T22" fmla="*/ 2 w 5"/>
              <a:gd name="T23" fmla="*/ 14 h 28"/>
              <a:gd name="T24" fmla="*/ 2 w 5"/>
              <a:gd name="T25" fmla="*/ 16 h 28"/>
              <a:gd name="T26" fmla="*/ 2 w 5"/>
              <a:gd name="T27" fmla="*/ 16 h 28"/>
              <a:gd name="T28" fmla="*/ 2 w 5"/>
              <a:gd name="T29" fmla="*/ 16 h 28"/>
              <a:gd name="T30" fmla="*/ 3 w 5"/>
              <a:gd name="T31" fmla="*/ 28 h 28"/>
              <a:gd name="T32" fmla="*/ 5 w 5"/>
              <a:gd name="T33" fmla="*/ 16 h 28"/>
              <a:gd name="T34" fmla="*/ 5 w 5"/>
              <a:gd name="T35" fmla="*/ 16 h 28"/>
              <a:gd name="T36" fmla="*/ 5 w 5"/>
              <a:gd name="T37" fmla="*/ 15 h 28"/>
              <a:gd name="T38" fmla="*/ 5 w 5"/>
              <a:gd name="T39" fmla="*/ 14 h 28"/>
              <a:gd name="T40" fmla="*/ 5 w 5"/>
              <a:gd name="T41" fmla="*/ 14 h 28"/>
              <a:gd name="T42" fmla="*/ 5 w 5"/>
              <a:gd name="T43" fmla="*/ 14 h 28"/>
              <a:gd name="T44" fmla="*/ 5 w 5"/>
              <a:gd name="T45" fmla="*/ 14 h 28"/>
              <a:gd name="T46" fmla="*/ 5 w 5"/>
              <a:gd name="T47" fmla="*/ 12 h 28"/>
              <a:gd name="T48" fmla="*/ 5 w 5"/>
              <a:gd name="T49" fmla="*/ 12 h 28"/>
              <a:gd name="T50" fmla="*/ 5 w 5"/>
              <a:gd name="T51" fmla="*/ 12 h 28"/>
              <a:gd name="T52" fmla="*/ 0 w 5"/>
              <a:gd name="T5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" h="28">
                <a:moveTo>
                  <a:pt x="3" y="12"/>
                </a:moveTo>
                <a:cubicBezTo>
                  <a:pt x="3" y="12"/>
                  <a:pt x="3" y="12"/>
                  <a:pt x="3" y="12"/>
                </a:cubicBezTo>
                <a:moveTo>
                  <a:pt x="0" y="0"/>
                </a:move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5"/>
                  <a:pt x="5" y="15"/>
                </a:cubicBezTo>
                <a:cubicBezTo>
                  <a:pt x="5" y="15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0" name="Freeform 149"/>
          <p:cNvSpPr>
            <a:spLocks/>
          </p:cNvSpPr>
          <p:nvPr/>
        </p:nvSpPr>
        <p:spPr bwMode="auto">
          <a:xfrm>
            <a:off x="4670384" y="2776213"/>
            <a:ext cx="4508" cy="9580"/>
          </a:xfrm>
          <a:custGeom>
            <a:avLst/>
            <a:gdLst>
              <a:gd name="T0" fmla="*/ 4 w 6"/>
              <a:gd name="T1" fmla="*/ 9 h 12"/>
              <a:gd name="T2" fmla="*/ 2 w 6"/>
              <a:gd name="T3" fmla="*/ 0 h 12"/>
              <a:gd name="T4" fmla="*/ 1 w 6"/>
              <a:gd name="T5" fmla="*/ 9 h 12"/>
              <a:gd name="T6" fmla="*/ 0 w 6"/>
              <a:gd name="T7" fmla="*/ 12 h 12"/>
              <a:gd name="T8" fmla="*/ 4 w 6"/>
              <a:gd name="T9" fmla="*/ 11 h 12"/>
              <a:gd name="T10" fmla="*/ 4 w 6"/>
              <a:gd name="T11" fmla="*/ 11 h 12"/>
              <a:gd name="T12" fmla="*/ 4 w 6"/>
              <a:gd name="T13" fmla="*/ 11 h 12"/>
              <a:gd name="T14" fmla="*/ 6 w 6"/>
              <a:gd name="T15" fmla="*/ 9 h 12"/>
              <a:gd name="T16" fmla="*/ 4 w 6"/>
              <a:gd name="T17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2">
                <a:moveTo>
                  <a:pt x="4" y="9"/>
                </a:moveTo>
                <a:cubicBezTo>
                  <a:pt x="2" y="0"/>
                  <a:pt x="2" y="0"/>
                  <a:pt x="2" y="0"/>
                </a:cubicBezTo>
                <a:cubicBezTo>
                  <a:pt x="1" y="4"/>
                  <a:pt x="1" y="7"/>
                  <a:pt x="1" y="9"/>
                </a:cubicBezTo>
                <a:cubicBezTo>
                  <a:pt x="0" y="12"/>
                  <a:pt x="0" y="12"/>
                  <a:pt x="0" y="12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0"/>
                  <a:pt x="5" y="10"/>
                  <a:pt x="6" y="9"/>
                </a:cubicBezTo>
                <a:cubicBezTo>
                  <a:pt x="5" y="9"/>
                  <a:pt x="4" y="9"/>
                  <a:pt x="4" y="9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1" name="Freeform 150"/>
          <p:cNvSpPr>
            <a:spLocks/>
          </p:cNvSpPr>
          <p:nvPr/>
        </p:nvSpPr>
        <p:spPr bwMode="auto">
          <a:xfrm>
            <a:off x="4669820" y="2770014"/>
            <a:ext cx="6763" cy="17470"/>
          </a:xfrm>
          <a:custGeom>
            <a:avLst/>
            <a:gdLst>
              <a:gd name="T0" fmla="*/ 5 w 9"/>
              <a:gd name="T1" fmla="*/ 17 h 22"/>
              <a:gd name="T2" fmla="*/ 6 w 9"/>
              <a:gd name="T3" fmla="*/ 17 h 22"/>
              <a:gd name="T4" fmla="*/ 4 w 9"/>
              <a:gd name="T5" fmla="*/ 8 h 22"/>
              <a:gd name="T6" fmla="*/ 2 w 9"/>
              <a:gd name="T7" fmla="*/ 0 h 22"/>
              <a:gd name="T8" fmla="*/ 1 w 9"/>
              <a:gd name="T9" fmla="*/ 8 h 22"/>
              <a:gd name="T10" fmla="*/ 0 w 9"/>
              <a:gd name="T11" fmla="*/ 17 h 22"/>
              <a:gd name="T12" fmla="*/ 0 w 9"/>
              <a:gd name="T13" fmla="*/ 17 h 22"/>
              <a:gd name="T14" fmla="*/ 0 w 9"/>
              <a:gd name="T15" fmla="*/ 20 h 22"/>
              <a:gd name="T16" fmla="*/ 0 w 9"/>
              <a:gd name="T17" fmla="*/ 22 h 22"/>
              <a:gd name="T18" fmla="*/ 6 w 9"/>
              <a:gd name="T19" fmla="*/ 20 h 22"/>
              <a:gd name="T20" fmla="*/ 6 w 9"/>
              <a:gd name="T21" fmla="*/ 20 h 22"/>
              <a:gd name="T22" fmla="*/ 7 w 9"/>
              <a:gd name="T23" fmla="*/ 20 h 22"/>
              <a:gd name="T24" fmla="*/ 7 w 9"/>
              <a:gd name="T25" fmla="*/ 18 h 22"/>
              <a:gd name="T26" fmla="*/ 5 w 9"/>
              <a:gd name="T27" fmla="*/ 19 h 22"/>
              <a:gd name="T28" fmla="*/ 6 w 9"/>
              <a:gd name="T29" fmla="*/ 20 h 22"/>
              <a:gd name="T30" fmla="*/ 8 w 9"/>
              <a:gd name="T31" fmla="*/ 18 h 22"/>
              <a:gd name="T32" fmla="*/ 9 w 9"/>
              <a:gd name="T33" fmla="*/ 16 h 22"/>
              <a:gd name="T34" fmla="*/ 7 w 9"/>
              <a:gd name="T35" fmla="*/ 16 h 22"/>
              <a:gd name="T36" fmla="*/ 5 w 9"/>
              <a:gd name="T37" fmla="*/ 16 h 22"/>
              <a:gd name="T38" fmla="*/ 5 w 9"/>
              <a:gd name="T39" fmla="*/ 17 h 22"/>
              <a:gd name="T40" fmla="*/ 6 w 9"/>
              <a:gd name="T41" fmla="*/ 17 h 22"/>
              <a:gd name="T42" fmla="*/ 5 w 9"/>
              <a:gd name="T43" fmla="*/ 17 h 22"/>
              <a:gd name="T44" fmla="*/ 5 w 9"/>
              <a:gd name="T45" fmla="*/ 19 h 22"/>
              <a:gd name="T46" fmla="*/ 6 w 9"/>
              <a:gd name="T47" fmla="*/ 19 h 22"/>
              <a:gd name="T48" fmla="*/ 7 w 9"/>
              <a:gd name="T49" fmla="*/ 17 h 22"/>
              <a:gd name="T50" fmla="*/ 5 w 9"/>
              <a:gd name="T51" fmla="*/ 16 h 22"/>
              <a:gd name="T52" fmla="*/ 4 w 9"/>
              <a:gd name="T53" fmla="*/ 18 h 22"/>
              <a:gd name="T54" fmla="*/ 4 w 9"/>
              <a:gd name="T55" fmla="*/ 18 h 22"/>
              <a:gd name="T56" fmla="*/ 4 w 9"/>
              <a:gd name="T57" fmla="*/ 19 h 22"/>
              <a:gd name="T58" fmla="*/ 5 w 9"/>
              <a:gd name="T59" fmla="*/ 19 h 22"/>
              <a:gd name="T60" fmla="*/ 5 w 9"/>
              <a:gd name="T61" fmla="*/ 18 h 22"/>
              <a:gd name="T62" fmla="*/ 5 w 9"/>
              <a:gd name="T63" fmla="*/ 18 h 22"/>
              <a:gd name="T64" fmla="*/ 5 w 9"/>
              <a:gd name="T65" fmla="*/ 18 h 22"/>
              <a:gd name="T66" fmla="*/ 1 w 9"/>
              <a:gd name="T67" fmla="*/ 19 h 22"/>
              <a:gd name="T68" fmla="*/ 1 w 9"/>
              <a:gd name="T69" fmla="*/ 20 h 22"/>
              <a:gd name="T70" fmla="*/ 3 w 9"/>
              <a:gd name="T71" fmla="*/ 20 h 22"/>
              <a:gd name="T72" fmla="*/ 2 w 9"/>
              <a:gd name="T73" fmla="*/ 20 h 22"/>
              <a:gd name="T74" fmla="*/ 3 w 9"/>
              <a:gd name="T75" fmla="*/ 20 h 22"/>
              <a:gd name="T76" fmla="*/ 3 w 9"/>
              <a:gd name="T77" fmla="*/ 20 h 22"/>
              <a:gd name="T78" fmla="*/ 2 w 9"/>
              <a:gd name="T79" fmla="*/ 20 h 22"/>
              <a:gd name="T80" fmla="*/ 3 w 9"/>
              <a:gd name="T81" fmla="*/ 20 h 22"/>
              <a:gd name="T82" fmla="*/ 3 w 9"/>
              <a:gd name="T83" fmla="*/ 17 h 22"/>
              <a:gd name="T84" fmla="*/ 3 w 9"/>
              <a:gd name="T85" fmla="*/ 17 h 22"/>
              <a:gd name="T86" fmla="*/ 4 w 9"/>
              <a:gd name="T87" fmla="*/ 8 h 22"/>
              <a:gd name="T88" fmla="*/ 3 w 9"/>
              <a:gd name="T89" fmla="*/ 8 h 22"/>
              <a:gd name="T90" fmla="*/ 1 w 9"/>
              <a:gd name="T91" fmla="*/ 9 h 22"/>
              <a:gd name="T92" fmla="*/ 3 w 9"/>
              <a:gd name="T93" fmla="*/ 18 h 22"/>
              <a:gd name="T94" fmla="*/ 4 w 9"/>
              <a:gd name="T95" fmla="*/ 19 h 22"/>
              <a:gd name="T96" fmla="*/ 5 w 9"/>
              <a:gd name="T97" fmla="*/ 19 h 22"/>
              <a:gd name="T98" fmla="*/ 5 w 9"/>
              <a:gd name="T99" fmla="*/ 1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" h="22">
                <a:moveTo>
                  <a:pt x="5" y="17"/>
                </a:moveTo>
                <a:cubicBezTo>
                  <a:pt x="6" y="17"/>
                  <a:pt x="6" y="17"/>
                  <a:pt x="6" y="17"/>
                </a:cubicBezTo>
                <a:cubicBezTo>
                  <a:pt x="4" y="8"/>
                  <a:pt x="4" y="8"/>
                  <a:pt x="4" y="8"/>
                </a:cubicBezTo>
                <a:cubicBezTo>
                  <a:pt x="2" y="0"/>
                  <a:pt x="2" y="0"/>
                  <a:pt x="2" y="0"/>
                </a:cubicBezTo>
                <a:cubicBezTo>
                  <a:pt x="1" y="8"/>
                  <a:pt x="1" y="8"/>
                  <a:pt x="1" y="8"/>
                </a:cubicBezTo>
                <a:cubicBezTo>
                  <a:pt x="1" y="12"/>
                  <a:pt x="0" y="15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0" y="22"/>
                  <a:pt x="0" y="22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7" y="19"/>
                  <a:pt x="8" y="18"/>
                </a:cubicBezTo>
                <a:cubicBezTo>
                  <a:pt x="9" y="16"/>
                  <a:pt x="9" y="16"/>
                  <a:pt x="9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6" y="19"/>
                  <a:pt x="6" y="19"/>
                </a:cubicBezTo>
                <a:cubicBezTo>
                  <a:pt x="7" y="17"/>
                  <a:pt x="7" y="17"/>
                  <a:pt x="7" y="17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7"/>
                  <a:pt x="5" y="17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5"/>
                  <a:pt x="4" y="13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3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5" y="19"/>
                </a:cubicBez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2" name="Freeform 151"/>
          <p:cNvSpPr>
            <a:spLocks/>
          </p:cNvSpPr>
          <p:nvPr/>
        </p:nvSpPr>
        <p:spPr bwMode="auto">
          <a:xfrm>
            <a:off x="4483849" y="3259729"/>
            <a:ext cx="1691" cy="112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1 w 2"/>
              <a:gd name="T5" fmla="*/ 2 h 2"/>
              <a:gd name="T6" fmla="*/ 1 w 2"/>
              <a:gd name="T7" fmla="*/ 0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1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3" name="Freeform 152"/>
          <p:cNvSpPr>
            <a:spLocks/>
          </p:cNvSpPr>
          <p:nvPr/>
        </p:nvSpPr>
        <p:spPr bwMode="auto">
          <a:xfrm>
            <a:off x="4485540" y="3258039"/>
            <a:ext cx="3945" cy="6762"/>
          </a:xfrm>
          <a:custGeom>
            <a:avLst/>
            <a:gdLst>
              <a:gd name="T0" fmla="*/ 0 w 5"/>
              <a:gd name="T1" fmla="*/ 0 h 9"/>
              <a:gd name="T2" fmla="*/ 0 w 5"/>
              <a:gd name="T3" fmla="*/ 0 h 9"/>
              <a:gd name="T4" fmla="*/ 1 w 5"/>
              <a:gd name="T5" fmla="*/ 0 h 9"/>
              <a:gd name="T6" fmla="*/ 1 w 5"/>
              <a:gd name="T7" fmla="*/ 0 h 9"/>
              <a:gd name="T8" fmla="*/ 2 w 5"/>
              <a:gd name="T9" fmla="*/ 3 h 9"/>
              <a:gd name="T10" fmla="*/ 4 w 5"/>
              <a:gd name="T11" fmla="*/ 8 h 9"/>
              <a:gd name="T12" fmla="*/ 5 w 5"/>
              <a:gd name="T13" fmla="*/ 9 h 9"/>
              <a:gd name="T14" fmla="*/ 2 w 5"/>
              <a:gd name="T15" fmla="*/ 3 h 9"/>
              <a:gd name="T16" fmla="*/ 1 w 5"/>
              <a:gd name="T17" fmla="*/ 0 h 9"/>
              <a:gd name="T18" fmla="*/ 1 w 5"/>
              <a:gd name="T19" fmla="*/ 0 h 9"/>
              <a:gd name="T20" fmla="*/ 0 w 5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2" y="1"/>
                  <a:pt x="2" y="3"/>
                </a:cubicBezTo>
                <a:cubicBezTo>
                  <a:pt x="3" y="4"/>
                  <a:pt x="3" y="6"/>
                  <a:pt x="4" y="8"/>
                </a:cubicBezTo>
                <a:cubicBezTo>
                  <a:pt x="5" y="9"/>
                  <a:pt x="5" y="9"/>
                  <a:pt x="5" y="9"/>
                </a:cubicBezTo>
                <a:cubicBezTo>
                  <a:pt x="2" y="3"/>
                  <a:pt x="2" y="3"/>
                  <a:pt x="2" y="3"/>
                </a:cubicBezTo>
                <a:cubicBezTo>
                  <a:pt x="2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4" name="Freeform 153"/>
          <p:cNvSpPr>
            <a:spLocks noEditPoints="1"/>
          </p:cNvSpPr>
          <p:nvPr/>
        </p:nvSpPr>
        <p:spPr bwMode="auto">
          <a:xfrm>
            <a:off x="4483849" y="3256912"/>
            <a:ext cx="5072" cy="7326"/>
          </a:xfrm>
          <a:custGeom>
            <a:avLst/>
            <a:gdLst>
              <a:gd name="T0" fmla="*/ 2 w 6"/>
              <a:gd name="T1" fmla="*/ 2 h 9"/>
              <a:gd name="T2" fmla="*/ 2 w 6"/>
              <a:gd name="T3" fmla="*/ 2 h 9"/>
              <a:gd name="T4" fmla="*/ 2 w 6"/>
              <a:gd name="T5" fmla="*/ 2 h 9"/>
              <a:gd name="T6" fmla="*/ 0 w 6"/>
              <a:gd name="T7" fmla="*/ 0 h 9"/>
              <a:gd name="T8" fmla="*/ 0 w 6"/>
              <a:gd name="T9" fmla="*/ 2 h 9"/>
              <a:gd name="T10" fmla="*/ 0 w 6"/>
              <a:gd name="T11" fmla="*/ 2 h 9"/>
              <a:gd name="T12" fmla="*/ 0 w 6"/>
              <a:gd name="T13" fmla="*/ 2 h 9"/>
              <a:gd name="T14" fmla="*/ 0 w 6"/>
              <a:gd name="T15" fmla="*/ 3 h 9"/>
              <a:gd name="T16" fmla="*/ 0 w 6"/>
              <a:gd name="T17" fmla="*/ 3 h 9"/>
              <a:gd name="T18" fmla="*/ 1 w 6"/>
              <a:gd name="T19" fmla="*/ 3 h 9"/>
              <a:gd name="T20" fmla="*/ 1 w 6"/>
              <a:gd name="T21" fmla="*/ 5 h 9"/>
              <a:gd name="T22" fmla="*/ 2 w 6"/>
              <a:gd name="T23" fmla="*/ 5 h 9"/>
              <a:gd name="T24" fmla="*/ 2 w 6"/>
              <a:gd name="T25" fmla="*/ 5 h 9"/>
              <a:gd name="T26" fmla="*/ 6 w 6"/>
              <a:gd name="T27" fmla="*/ 9 h 9"/>
              <a:gd name="T28" fmla="*/ 4 w 6"/>
              <a:gd name="T29" fmla="*/ 4 h 9"/>
              <a:gd name="T30" fmla="*/ 3 w 6"/>
              <a:gd name="T31" fmla="*/ 1 h 9"/>
              <a:gd name="T32" fmla="*/ 3 w 6"/>
              <a:gd name="T33" fmla="*/ 1 h 9"/>
              <a:gd name="T34" fmla="*/ 2 w 6"/>
              <a:gd name="T35" fmla="*/ 1 h 9"/>
              <a:gd name="T36" fmla="*/ 2 w 6"/>
              <a:gd name="T37" fmla="*/ 1 h 9"/>
              <a:gd name="T38" fmla="*/ 2 w 6"/>
              <a:gd name="T39" fmla="*/ 1 h 9"/>
              <a:gd name="T40" fmla="*/ 0 w 6"/>
              <a:gd name="T4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9"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5"/>
                  <a:pt x="4" y="4"/>
                </a:cubicBezTo>
                <a:cubicBezTo>
                  <a:pt x="4" y="2"/>
                  <a:pt x="3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5" name="Freeform 154"/>
          <p:cNvSpPr>
            <a:spLocks/>
          </p:cNvSpPr>
          <p:nvPr/>
        </p:nvSpPr>
        <p:spPr bwMode="auto">
          <a:xfrm>
            <a:off x="4475396" y="3223663"/>
            <a:ext cx="2818" cy="3381"/>
          </a:xfrm>
          <a:custGeom>
            <a:avLst/>
            <a:gdLst>
              <a:gd name="T0" fmla="*/ 3 w 4"/>
              <a:gd name="T1" fmla="*/ 0 h 4"/>
              <a:gd name="T2" fmla="*/ 1 w 4"/>
              <a:gd name="T3" fmla="*/ 1 h 4"/>
              <a:gd name="T4" fmla="*/ 0 w 4"/>
              <a:gd name="T5" fmla="*/ 2 h 4"/>
              <a:gd name="T6" fmla="*/ 0 w 4"/>
              <a:gd name="T7" fmla="*/ 2 h 4"/>
              <a:gd name="T8" fmla="*/ 0 w 4"/>
              <a:gd name="T9" fmla="*/ 2 h 4"/>
              <a:gd name="T10" fmla="*/ 0 w 4"/>
              <a:gd name="T11" fmla="*/ 2 h 4"/>
              <a:gd name="T12" fmla="*/ 1 w 4"/>
              <a:gd name="T13" fmla="*/ 1 h 4"/>
              <a:gd name="T14" fmla="*/ 3 w 4"/>
              <a:gd name="T15" fmla="*/ 0 h 4"/>
              <a:gd name="T16" fmla="*/ 3 w 4"/>
              <a:gd name="T17" fmla="*/ 2 h 4"/>
              <a:gd name="T18" fmla="*/ 4 w 4"/>
              <a:gd name="T19" fmla="*/ 3 h 4"/>
              <a:gd name="T20" fmla="*/ 4 w 4"/>
              <a:gd name="T21" fmla="*/ 3 h 4"/>
              <a:gd name="T22" fmla="*/ 4 w 4"/>
              <a:gd name="T23" fmla="*/ 4 h 4"/>
              <a:gd name="T24" fmla="*/ 4 w 4"/>
              <a:gd name="T25" fmla="*/ 3 h 4"/>
              <a:gd name="T26" fmla="*/ 3 w 4"/>
              <a:gd name="T27" fmla="*/ 2 h 4"/>
              <a:gd name="T28" fmla="*/ 3 w 4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6" name="Freeform 155"/>
          <p:cNvSpPr>
            <a:spLocks/>
          </p:cNvSpPr>
          <p:nvPr/>
        </p:nvSpPr>
        <p:spPr bwMode="auto">
          <a:xfrm>
            <a:off x="4473142" y="3223663"/>
            <a:ext cx="5072" cy="3945"/>
          </a:xfrm>
          <a:custGeom>
            <a:avLst/>
            <a:gdLst>
              <a:gd name="T0" fmla="*/ 6 w 7"/>
              <a:gd name="T1" fmla="*/ 0 h 5"/>
              <a:gd name="T2" fmla="*/ 4 w 7"/>
              <a:gd name="T3" fmla="*/ 1 h 5"/>
              <a:gd name="T4" fmla="*/ 3 w 7"/>
              <a:gd name="T5" fmla="*/ 2 h 5"/>
              <a:gd name="T6" fmla="*/ 3 w 7"/>
              <a:gd name="T7" fmla="*/ 2 h 5"/>
              <a:gd name="T8" fmla="*/ 3 w 7"/>
              <a:gd name="T9" fmla="*/ 2 h 5"/>
              <a:gd name="T10" fmla="*/ 0 w 7"/>
              <a:gd name="T11" fmla="*/ 3 h 5"/>
              <a:gd name="T12" fmla="*/ 3 w 7"/>
              <a:gd name="T13" fmla="*/ 4 h 5"/>
              <a:gd name="T14" fmla="*/ 4 w 7"/>
              <a:gd name="T15" fmla="*/ 4 h 5"/>
              <a:gd name="T16" fmla="*/ 3 w 7"/>
              <a:gd name="T17" fmla="*/ 4 h 5"/>
              <a:gd name="T18" fmla="*/ 5 w 7"/>
              <a:gd name="T19" fmla="*/ 5 h 5"/>
              <a:gd name="T20" fmla="*/ 7 w 7"/>
              <a:gd name="T21" fmla="*/ 5 h 5"/>
              <a:gd name="T22" fmla="*/ 7 w 7"/>
              <a:gd name="T23" fmla="*/ 4 h 5"/>
              <a:gd name="T24" fmla="*/ 7 w 7"/>
              <a:gd name="T25" fmla="*/ 3 h 5"/>
              <a:gd name="T26" fmla="*/ 7 w 7"/>
              <a:gd name="T27" fmla="*/ 3 h 5"/>
              <a:gd name="T28" fmla="*/ 6 w 7"/>
              <a:gd name="T29" fmla="*/ 2 h 5"/>
              <a:gd name="T30" fmla="*/ 6 w 7"/>
              <a:gd name="T3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" h="5">
                <a:moveTo>
                  <a:pt x="6" y="0"/>
                </a:move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0" y="3"/>
                  <a:pt x="0" y="3"/>
                  <a:pt x="0" y="3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5"/>
                  <a:pt x="5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7" name="Freeform 156"/>
          <p:cNvSpPr>
            <a:spLocks/>
          </p:cNvSpPr>
          <p:nvPr/>
        </p:nvSpPr>
        <p:spPr bwMode="auto">
          <a:xfrm>
            <a:off x="4683909" y="2974579"/>
            <a:ext cx="6199" cy="3381"/>
          </a:xfrm>
          <a:custGeom>
            <a:avLst/>
            <a:gdLst>
              <a:gd name="T0" fmla="*/ 2 w 8"/>
              <a:gd name="T1" fmla="*/ 3 h 4"/>
              <a:gd name="T2" fmla="*/ 4 w 8"/>
              <a:gd name="T3" fmla="*/ 0 h 4"/>
              <a:gd name="T4" fmla="*/ 2 w 8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4">
                <a:moveTo>
                  <a:pt x="2" y="3"/>
                </a:moveTo>
                <a:cubicBezTo>
                  <a:pt x="6" y="4"/>
                  <a:pt x="8" y="0"/>
                  <a:pt x="4" y="0"/>
                </a:cubicBezTo>
                <a:cubicBezTo>
                  <a:pt x="0" y="0"/>
                  <a:pt x="0" y="3"/>
                  <a:pt x="2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8" name="Freeform 157"/>
          <p:cNvSpPr>
            <a:spLocks/>
          </p:cNvSpPr>
          <p:nvPr/>
        </p:nvSpPr>
        <p:spPr bwMode="auto">
          <a:xfrm>
            <a:off x="4683345" y="2974015"/>
            <a:ext cx="6763" cy="4508"/>
          </a:xfrm>
          <a:custGeom>
            <a:avLst/>
            <a:gdLst>
              <a:gd name="T0" fmla="*/ 3 w 9"/>
              <a:gd name="T1" fmla="*/ 4 h 6"/>
              <a:gd name="T2" fmla="*/ 3 w 9"/>
              <a:gd name="T3" fmla="*/ 5 h 6"/>
              <a:gd name="T4" fmla="*/ 5 w 9"/>
              <a:gd name="T5" fmla="*/ 6 h 6"/>
              <a:gd name="T6" fmla="*/ 7 w 9"/>
              <a:gd name="T7" fmla="*/ 5 h 6"/>
              <a:gd name="T8" fmla="*/ 9 w 9"/>
              <a:gd name="T9" fmla="*/ 3 h 6"/>
              <a:gd name="T10" fmla="*/ 7 w 9"/>
              <a:gd name="T11" fmla="*/ 0 h 6"/>
              <a:gd name="T12" fmla="*/ 5 w 9"/>
              <a:gd name="T13" fmla="*/ 0 h 6"/>
              <a:gd name="T14" fmla="*/ 1 w 9"/>
              <a:gd name="T15" fmla="*/ 0 h 6"/>
              <a:gd name="T16" fmla="*/ 0 w 9"/>
              <a:gd name="T17" fmla="*/ 3 h 6"/>
              <a:gd name="T18" fmla="*/ 1 w 9"/>
              <a:gd name="T19" fmla="*/ 5 h 6"/>
              <a:gd name="T20" fmla="*/ 3 w 9"/>
              <a:gd name="T21" fmla="*/ 5 h 6"/>
              <a:gd name="T22" fmla="*/ 3 w 9"/>
              <a:gd name="T23" fmla="*/ 4 h 6"/>
              <a:gd name="T24" fmla="*/ 3 w 9"/>
              <a:gd name="T25" fmla="*/ 5 h 6"/>
              <a:gd name="T26" fmla="*/ 3 w 9"/>
              <a:gd name="T27" fmla="*/ 4 h 6"/>
              <a:gd name="T28" fmla="*/ 3 w 9"/>
              <a:gd name="T29" fmla="*/ 2 h 6"/>
              <a:gd name="T30" fmla="*/ 3 w 9"/>
              <a:gd name="T31" fmla="*/ 2 h 6"/>
              <a:gd name="T32" fmla="*/ 2 w 9"/>
              <a:gd name="T33" fmla="*/ 3 h 6"/>
              <a:gd name="T34" fmla="*/ 3 w 9"/>
              <a:gd name="T35" fmla="*/ 2 h 6"/>
              <a:gd name="T36" fmla="*/ 3 w 9"/>
              <a:gd name="T37" fmla="*/ 2 h 6"/>
              <a:gd name="T38" fmla="*/ 2 w 9"/>
              <a:gd name="T39" fmla="*/ 3 h 6"/>
              <a:gd name="T40" fmla="*/ 3 w 9"/>
              <a:gd name="T41" fmla="*/ 2 h 6"/>
              <a:gd name="T42" fmla="*/ 2 w 9"/>
              <a:gd name="T43" fmla="*/ 3 h 6"/>
              <a:gd name="T44" fmla="*/ 3 w 9"/>
              <a:gd name="T45" fmla="*/ 3 h 6"/>
              <a:gd name="T46" fmla="*/ 3 w 9"/>
              <a:gd name="T47" fmla="*/ 2 h 6"/>
              <a:gd name="T48" fmla="*/ 2 w 9"/>
              <a:gd name="T49" fmla="*/ 3 h 6"/>
              <a:gd name="T50" fmla="*/ 3 w 9"/>
              <a:gd name="T51" fmla="*/ 3 h 6"/>
              <a:gd name="T52" fmla="*/ 2 w 9"/>
              <a:gd name="T53" fmla="*/ 3 h 6"/>
              <a:gd name="T54" fmla="*/ 3 w 9"/>
              <a:gd name="T55" fmla="*/ 3 h 6"/>
              <a:gd name="T56" fmla="*/ 3 w 9"/>
              <a:gd name="T57" fmla="*/ 3 h 6"/>
              <a:gd name="T58" fmla="*/ 2 w 9"/>
              <a:gd name="T59" fmla="*/ 3 h 6"/>
              <a:gd name="T60" fmla="*/ 3 w 9"/>
              <a:gd name="T61" fmla="*/ 3 h 6"/>
              <a:gd name="T62" fmla="*/ 3 w 9"/>
              <a:gd name="T63" fmla="*/ 3 h 6"/>
              <a:gd name="T64" fmla="*/ 3 w 9"/>
              <a:gd name="T65" fmla="*/ 3 h 6"/>
              <a:gd name="T66" fmla="*/ 3 w 9"/>
              <a:gd name="T67" fmla="*/ 3 h 6"/>
              <a:gd name="T68" fmla="*/ 3 w 9"/>
              <a:gd name="T69" fmla="*/ 3 h 6"/>
              <a:gd name="T70" fmla="*/ 3 w 9"/>
              <a:gd name="T71" fmla="*/ 3 h 6"/>
              <a:gd name="T72" fmla="*/ 5 w 9"/>
              <a:gd name="T73" fmla="*/ 3 h 6"/>
              <a:gd name="T74" fmla="*/ 6 w 9"/>
              <a:gd name="T75" fmla="*/ 3 h 6"/>
              <a:gd name="T76" fmla="*/ 6 w 9"/>
              <a:gd name="T77" fmla="*/ 3 h 6"/>
              <a:gd name="T78" fmla="*/ 6 w 9"/>
              <a:gd name="T79" fmla="*/ 3 h 6"/>
              <a:gd name="T80" fmla="*/ 6 w 9"/>
              <a:gd name="T81" fmla="*/ 3 h 6"/>
              <a:gd name="T82" fmla="*/ 6 w 9"/>
              <a:gd name="T83" fmla="*/ 3 h 6"/>
              <a:gd name="T84" fmla="*/ 6 w 9"/>
              <a:gd name="T85" fmla="*/ 3 h 6"/>
              <a:gd name="T86" fmla="*/ 6 w 9"/>
              <a:gd name="T87" fmla="*/ 3 h 6"/>
              <a:gd name="T88" fmla="*/ 6 w 9"/>
              <a:gd name="T89" fmla="*/ 3 h 6"/>
              <a:gd name="T90" fmla="*/ 6 w 9"/>
              <a:gd name="T91" fmla="*/ 2 h 6"/>
              <a:gd name="T92" fmla="*/ 6 w 9"/>
              <a:gd name="T93" fmla="*/ 3 h 6"/>
              <a:gd name="T94" fmla="*/ 6 w 9"/>
              <a:gd name="T95" fmla="*/ 3 h 6"/>
              <a:gd name="T96" fmla="*/ 6 w 9"/>
              <a:gd name="T97" fmla="*/ 2 h 6"/>
              <a:gd name="T98" fmla="*/ 6 w 9"/>
              <a:gd name="T99" fmla="*/ 2 h 6"/>
              <a:gd name="T100" fmla="*/ 5 w 9"/>
              <a:gd name="T101" fmla="*/ 3 h 6"/>
              <a:gd name="T102" fmla="*/ 4 w 9"/>
              <a:gd name="T103" fmla="*/ 2 h 6"/>
              <a:gd name="T104" fmla="*/ 3 w 9"/>
              <a:gd name="T105" fmla="*/ 2 h 6"/>
              <a:gd name="T106" fmla="*/ 3 w 9"/>
              <a:gd name="T107" fmla="*/ 2 h 6"/>
              <a:gd name="T108" fmla="*/ 3 w 9"/>
              <a:gd name="T10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" h="6">
                <a:moveTo>
                  <a:pt x="3" y="4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4" y="6"/>
                  <a:pt x="5" y="6"/>
                </a:cubicBezTo>
                <a:cubicBezTo>
                  <a:pt x="6" y="6"/>
                  <a:pt x="7" y="5"/>
                  <a:pt x="7" y="5"/>
                </a:cubicBezTo>
                <a:cubicBezTo>
                  <a:pt x="8" y="4"/>
                  <a:pt x="9" y="4"/>
                  <a:pt x="9" y="3"/>
                </a:cubicBezTo>
                <a:cubicBezTo>
                  <a:pt x="9" y="2"/>
                  <a:pt x="8" y="1"/>
                  <a:pt x="7" y="0"/>
                </a:cubicBezTo>
                <a:cubicBezTo>
                  <a:pt x="7" y="0"/>
                  <a:pt x="6" y="0"/>
                  <a:pt x="5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1"/>
                  <a:pt x="0" y="2"/>
                  <a:pt x="0" y="3"/>
                </a:cubicBezTo>
                <a:cubicBezTo>
                  <a:pt x="0" y="4"/>
                  <a:pt x="0" y="4"/>
                  <a:pt x="1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5" y="3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lnTo>
                  <a:pt x="3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49" name="Freeform 158"/>
          <p:cNvSpPr>
            <a:spLocks/>
          </p:cNvSpPr>
          <p:nvPr/>
        </p:nvSpPr>
        <p:spPr bwMode="auto">
          <a:xfrm>
            <a:off x="4703070" y="3003883"/>
            <a:ext cx="5635" cy="1691"/>
          </a:xfrm>
          <a:custGeom>
            <a:avLst/>
            <a:gdLst>
              <a:gd name="T0" fmla="*/ 3 w 7"/>
              <a:gd name="T1" fmla="*/ 0 h 2"/>
              <a:gd name="T2" fmla="*/ 0 w 7"/>
              <a:gd name="T3" fmla="*/ 2 h 2"/>
              <a:gd name="T4" fmla="*/ 3 w 7"/>
              <a:gd name="T5" fmla="*/ 2 h 2"/>
              <a:gd name="T6" fmla="*/ 7 w 7"/>
              <a:gd name="T7" fmla="*/ 2 h 2"/>
              <a:gd name="T8" fmla="*/ 4 w 7"/>
              <a:gd name="T9" fmla="*/ 1 h 2"/>
              <a:gd name="T10" fmla="*/ 3 w 7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2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5" y="2"/>
                  <a:pt x="5" y="1"/>
                  <a:pt x="4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0" name="Freeform 159"/>
          <p:cNvSpPr>
            <a:spLocks/>
          </p:cNvSpPr>
          <p:nvPr/>
        </p:nvSpPr>
        <p:spPr bwMode="auto">
          <a:xfrm>
            <a:off x="4699688" y="3002192"/>
            <a:ext cx="12962" cy="5072"/>
          </a:xfrm>
          <a:custGeom>
            <a:avLst/>
            <a:gdLst>
              <a:gd name="T0" fmla="*/ 7 w 16"/>
              <a:gd name="T1" fmla="*/ 2 h 6"/>
              <a:gd name="T2" fmla="*/ 5 w 16"/>
              <a:gd name="T3" fmla="*/ 1 h 6"/>
              <a:gd name="T4" fmla="*/ 3 w 16"/>
              <a:gd name="T5" fmla="*/ 3 h 6"/>
              <a:gd name="T6" fmla="*/ 0 w 16"/>
              <a:gd name="T7" fmla="*/ 6 h 6"/>
              <a:gd name="T8" fmla="*/ 7 w 16"/>
              <a:gd name="T9" fmla="*/ 6 h 6"/>
              <a:gd name="T10" fmla="*/ 11 w 16"/>
              <a:gd name="T11" fmla="*/ 6 h 6"/>
              <a:gd name="T12" fmla="*/ 16 w 16"/>
              <a:gd name="T13" fmla="*/ 6 h 6"/>
              <a:gd name="T14" fmla="*/ 11 w 16"/>
              <a:gd name="T15" fmla="*/ 3 h 6"/>
              <a:gd name="T16" fmla="*/ 9 w 16"/>
              <a:gd name="T17" fmla="*/ 1 h 6"/>
              <a:gd name="T18" fmla="*/ 7 w 16"/>
              <a:gd name="T19" fmla="*/ 0 h 6"/>
              <a:gd name="T20" fmla="*/ 6 w 16"/>
              <a:gd name="T21" fmla="*/ 0 h 6"/>
              <a:gd name="T22" fmla="*/ 5 w 16"/>
              <a:gd name="T23" fmla="*/ 1 h 6"/>
              <a:gd name="T24" fmla="*/ 7 w 16"/>
              <a:gd name="T25" fmla="*/ 2 h 6"/>
              <a:gd name="T26" fmla="*/ 6 w 16"/>
              <a:gd name="T27" fmla="*/ 3 h 6"/>
              <a:gd name="T28" fmla="*/ 6 w 16"/>
              <a:gd name="T29" fmla="*/ 2 h 6"/>
              <a:gd name="T30" fmla="*/ 6 w 16"/>
              <a:gd name="T31" fmla="*/ 3 h 6"/>
              <a:gd name="T32" fmla="*/ 6 w 16"/>
              <a:gd name="T33" fmla="*/ 3 h 6"/>
              <a:gd name="T34" fmla="*/ 6 w 16"/>
              <a:gd name="T35" fmla="*/ 2 h 6"/>
              <a:gd name="T36" fmla="*/ 6 w 16"/>
              <a:gd name="T37" fmla="*/ 3 h 6"/>
              <a:gd name="T38" fmla="*/ 7 w 16"/>
              <a:gd name="T39" fmla="*/ 4 h 6"/>
              <a:gd name="T40" fmla="*/ 10 w 16"/>
              <a:gd name="T41" fmla="*/ 6 h 6"/>
              <a:gd name="T42" fmla="*/ 11 w 16"/>
              <a:gd name="T43" fmla="*/ 4 h 6"/>
              <a:gd name="T44" fmla="*/ 11 w 16"/>
              <a:gd name="T45" fmla="*/ 3 h 6"/>
              <a:gd name="T46" fmla="*/ 7 w 16"/>
              <a:gd name="T47" fmla="*/ 3 h 6"/>
              <a:gd name="T48" fmla="*/ 4 w 16"/>
              <a:gd name="T49" fmla="*/ 3 h 6"/>
              <a:gd name="T50" fmla="*/ 4 w 16"/>
              <a:gd name="T51" fmla="*/ 4 h 6"/>
              <a:gd name="T52" fmla="*/ 5 w 16"/>
              <a:gd name="T53" fmla="*/ 5 h 6"/>
              <a:gd name="T54" fmla="*/ 8 w 16"/>
              <a:gd name="T55" fmla="*/ 3 h 6"/>
              <a:gd name="T56" fmla="*/ 7 w 16"/>
              <a:gd name="T57" fmla="*/ 2 h 6"/>
              <a:gd name="T58" fmla="*/ 6 w 16"/>
              <a:gd name="T59" fmla="*/ 3 h 6"/>
              <a:gd name="T60" fmla="*/ 7 w 16"/>
              <a:gd name="T6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6">
                <a:moveTo>
                  <a:pt x="7" y="2"/>
                </a:moveTo>
                <a:cubicBezTo>
                  <a:pt x="5" y="1"/>
                  <a:pt x="5" y="1"/>
                  <a:pt x="5" y="1"/>
                </a:cubicBezTo>
                <a:cubicBezTo>
                  <a:pt x="3" y="3"/>
                  <a:pt x="3" y="3"/>
                  <a:pt x="3" y="3"/>
                </a:cubicBezTo>
                <a:cubicBezTo>
                  <a:pt x="0" y="6"/>
                  <a:pt x="0" y="6"/>
                  <a:pt x="0" y="6"/>
                </a:cubicBezTo>
                <a:cubicBezTo>
                  <a:pt x="7" y="6"/>
                  <a:pt x="7" y="6"/>
                  <a:pt x="7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2"/>
                  <a:pt x="10" y="2"/>
                  <a:pt x="9" y="1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7" y="4"/>
                </a:cubicBezTo>
                <a:cubicBezTo>
                  <a:pt x="8" y="4"/>
                  <a:pt x="9" y="5"/>
                  <a:pt x="10" y="6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7" y="3"/>
                  <a:pt x="7" y="3"/>
                  <a:pt x="7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8" y="3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6" y="3"/>
                  <a:pt x="6" y="3"/>
                </a:cubicBezTo>
                <a:lnTo>
                  <a:pt x="7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1" name="Freeform 160"/>
          <p:cNvSpPr>
            <a:spLocks/>
          </p:cNvSpPr>
          <p:nvPr/>
        </p:nvSpPr>
        <p:spPr bwMode="auto">
          <a:xfrm>
            <a:off x="4695180" y="2984159"/>
            <a:ext cx="2254" cy="564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3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2" y="1"/>
                  <a:pt x="3" y="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2" name="Freeform 161"/>
          <p:cNvSpPr>
            <a:spLocks/>
          </p:cNvSpPr>
          <p:nvPr/>
        </p:nvSpPr>
        <p:spPr bwMode="auto">
          <a:xfrm>
            <a:off x="4687290" y="2983595"/>
            <a:ext cx="12398" cy="2254"/>
          </a:xfrm>
          <a:custGeom>
            <a:avLst/>
            <a:gdLst>
              <a:gd name="T0" fmla="*/ 13 w 16"/>
              <a:gd name="T1" fmla="*/ 1 h 3"/>
              <a:gd name="T2" fmla="*/ 13 w 16"/>
              <a:gd name="T3" fmla="*/ 0 h 3"/>
              <a:gd name="T4" fmla="*/ 10 w 16"/>
              <a:gd name="T5" fmla="*/ 0 h 3"/>
              <a:gd name="T6" fmla="*/ 0 w 16"/>
              <a:gd name="T7" fmla="*/ 0 h 3"/>
              <a:gd name="T8" fmla="*/ 10 w 16"/>
              <a:gd name="T9" fmla="*/ 3 h 3"/>
              <a:gd name="T10" fmla="*/ 13 w 16"/>
              <a:gd name="T11" fmla="*/ 3 h 3"/>
              <a:gd name="T12" fmla="*/ 16 w 16"/>
              <a:gd name="T13" fmla="*/ 3 h 3"/>
              <a:gd name="T14" fmla="*/ 15 w 16"/>
              <a:gd name="T15" fmla="*/ 1 h 3"/>
              <a:gd name="T16" fmla="*/ 14 w 16"/>
              <a:gd name="T17" fmla="*/ 1 h 3"/>
              <a:gd name="T18" fmla="*/ 14 w 16"/>
              <a:gd name="T19" fmla="*/ 1 h 3"/>
              <a:gd name="T20" fmla="*/ 14 w 16"/>
              <a:gd name="T21" fmla="*/ 1 h 3"/>
              <a:gd name="T22" fmla="*/ 14 w 16"/>
              <a:gd name="T23" fmla="*/ 1 h 3"/>
              <a:gd name="T24" fmla="*/ 14 w 16"/>
              <a:gd name="T25" fmla="*/ 1 h 3"/>
              <a:gd name="T26" fmla="*/ 14 w 16"/>
              <a:gd name="T27" fmla="*/ 1 h 3"/>
              <a:gd name="T28" fmla="*/ 14 w 16"/>
              <a:gd name="T29" fmla="*/ 1 h 3"/>
              <a:gd name="T30" fmla="*/ 13 w 16"/>
              <a:gd name="T31" fmla="*/ 1 h 3"/>
              <a:gd name="T32" fmla="*/ 14 w 16"/>
              <a:gd name="T33" fmla="*/ 1 h 3"/>
              <a:gd name="T34" fmla="*/ 14 w 16"/>
              <a:gd name="T35" fmla="*/ 1 h 3"/>
              <a:gd name="T36" fmla="*/ 13 w 16"/>
              <a:gd name="T37" fmla="*/ 1 h 3"/>
              <a:gd name="T38" fmla="*/ 14 w 16"/>
              <a:gd name="T39" fmla="*/ 1 h 3"/>
              <a:gd name="T40" fmla="*/ 14 w 16"/>
              <a:gd name="T41" fmla="*/ 0 h 3"/>
              <a:gd name="T42" fmla="*/ 13 w 16"/>
              <a:gd name="T43" fmla="*/ 0 h 3"/>
              <a:gd name="T44" fmla="*/ 13 w 16"/>
              <a:gd name="T45" fmla="*/ 1 h 3"/>
              <a:gd name="T46" fmla="*/ 12 w 16"/>
              <a:gd name="T47" fmla="*/ 2 h 3"/>
              <a:gd name="T48" fmla="*/ 12 w 16"/>
              <a:gd name="T49" fmla="*/ 2 h 3"/>
              <a:gd name="T50" fmla="*/ 12 w 16"/>
              <a:gd name="T51" fmla="*/ 3 h 3"/>
              <a:gd name="T52" fmla="*/ 13 w 16"/>
              <a:gd name="T53" fmla="*/ 2 h 3"/>
              <a:gd name="T54" fmla="*/ 13 w 16"/>
              <a:gd name="T55" fmla="*/ 0 h 3"/>
              <a:gd name="T56" fmla="*/ 11 w 16"/>
              <a:gd name="T57" fmla="*/ 0 h 3"/>
              <a:gd name="T58" fmla="*/ 10 w 16"/>
              <a:gd name="T59" fmla="*/ 1 h 3"/>
              <a:gd name="T60" fmla="*/ 10 w 16"/>
              <a:gd name="T61" fmla="*/ 3 h 3"/>
              <a:gd name="T62" fmla="*/ 13 w 16"/>
              <a:gd name="T63" fmla="*/ 3 h 3"/>
              <a:gd name="T64" fmla="*/ 13 w 16"/>
              <a:gd name="T65" fmla="*/ 1 h 3"/>
              <a:gd name="T66" fmla="*/ 12 w 16"/>
              <a:gd name="T67" fmla="*/ 2 h 3"/>
              <a:gd name="T68" fmla="*/ 13 w 16"/>
              <a:gd name="T6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3">
                <a:moveTo>
                  <a:pt x="13" y="1"/>
                </a:move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3" name="Freeform 162"/>
          <p:cNvSpPr>
            <a:spLocks noEditPoints="1"/>
          </p:cNvSpPr>
          <p:nvPr/>
        </p:nvSpPr>
        <p:spPr bwMode="auto">
          <a:xfrm>
            <a:off x="4687290" y="2983595"/>
            <a:ext cx="12398" cy="2254"/>
          </a:xfrm>
          <a:custGeom>
            <a:avLst/>
            <a:gdLst>
              <a:gd name="T0" fmla="*/ 14 w 16"/>
              <a:gd name="T1" fmla="*/ 1 h 3"/>
              <a:gd name="T2" fmla="*/ 14 w 16"/>
              <a:gd name="T3" fmla="*/ 1 h 3"/>
              <a:gd name="T4" fmla="*/ 14 w 16"/>
              <a:gd name="T5" fmla="*/ 1 h 3"/>
              <a:gd name="T6" fmla="*/ 14 w 16"/>
              <a:gd name="T7" fmla="*/ 1 h 3"/>
              <a:gd name="T8" fmla="*/ 14 w 16"/>
              <a:gd name="T9" fmla="*/ 0 h 3"/>
              <a:gd name="T10" fmla="*/ 13 w 16"/>
              <a:gd name="T11" fmla="*/ 0 h 3"/>
              <a:gd name="T12" fmla="*/ 10 w 16"/>
              <a:gd name="T13" fmla="*/ 0 h 3"/>
              <a:gd name="T14" fmla="*/ 10 w 16"/>
              <a:gd name="T15" fmla="*/ 0 h 3"/>
              <a:gd name="T16" fmla="*/ 0 w 16"/>
              <a:gd name="T17" fmla="*/ 0 h 3"/>
              <a:gd name="T18" fmla="*/ 10 w 16"/>
              <a:gd name="T19" fmla="*/ 3 h 3"/>
              <a:gd name="T20" fmla="*/ 13 w 16"/>
              <a:gd name="T21" fmla="*/ 3 h 3"/>
              <a:gd name="T22" fmla="*/ 16 w 16"/>
              <a:gd name="T23" fmla="*/ 3 h 3"/>
              <a:gd name="T24" fmla="*/ 15 w 16"/>
              <a:gd name="T25" fmla="*/ 1 h 3"/>
              <a:gd name="T26" fmla="*/ 15 w 16"/>
              <a:gd name="T27" fmla="*/ 1 h 3"/>
              <a:gd name="T28" fmla="*/ 14 w 16"/>
              <a:gd name="T29" fmla="*/ 1 h 3"/>
              <a:gd name="T30" fmla="*/ 14 w 16"/>
              <a:gd name="T31" fmla="*/ 1 h 3"/>
              <a:gd name="T32" fmla="*/ 14 w 16"/>
              <a:gd name="T33" fmla="*/ 1 h 3"/>
              <a:gd name="T34" fmla="*/ 14 w 16"/>
              <a:gd name="T3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" h="3"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4" name="Freeform 163"/>
          <p:cNvSpPr>
            <a:spLocks/>
          </p:cNvSpPr>
          <p:nvPr/>
        </p:nvSpPr>
        <p:spPr bwMode="auto">
          <a:xfrm>
            <a:off x="4694053" y="3023607"/>
            <a:ext cx="5635" cy="5635"/>
          </a:xfrm>
          <a:custGeom>
            <a:avLst/>
            <a:gdLst>
              <a:gd name="T0" fmla="*/ 1 w 7"/>
              <a:gd name="T1" fmla="*/ 0 h 7"/>
              <a:gd name="T2" fmla="*/ 0 w 7"/>
              <a:gd name="T3" fmla="*/ 6 h 7"/>
              <a:gd name="T4" fmla="*/ 0 w 7"/>
              <a:gd name="T5" fmla="*/ 7 h 7"/>
              <a:gd name="T6" fmla="*/ 7 w 7"/>
              <a:gd name="T7" fmla="*/ 3 h 7"/>
              <a:gd name="T8" fmla="*/ 5 w 7"/>
              <a:gd name="T9" fmla="*/ 2 h 7"/>
              <a:gd name="T10" fmla="*/ 1 w 7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6" y="2"/>
                  <a:pt x="5" y="2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5" name="Freeform 164"/>
          <p:cNvSpPr>
            <a:spLocks/>
          </p:cNvSpPr>
          <p:nvPr/>
        </p:nvSpPr>
        <p:spPr bwMode="auto">
          <a:xfrm>
            <a:off x="4692362" y="3022480"/>
            <a:ext cx="9580" cy="9580"/>
          </a:xfrm>
          <a:custGeom>
            <a:avLst/>
            <a:gdLst>
              <a:gd name="T0" fmla="*/ 3 w 12"/>
              <a:gd name="T1" fmla="*/ 2 h 12"/>
              <a:gd name="T2" fmla="*/ 2 w 12"/>
              <a:gd name="T3" fmla="*/ 2 h 12"/>
              <a:gd name="T4" fmla="*/ 1 w 12"/>
              <a:gd name="T5" fmla="*/ 8 h 12"/>
              <a:gd name="T6" fmla="*/ 1 w 12"/>
              <a:gd name="T7" fmla="*/ 9 h 12"/>
              <a:gd name="T8" fmla="*/ 0 w 12"/>
              <a:gd name="T9" fmla="*/ 12 h 12"/>
              <a:gd name="T10" fmla="*/ 3 w 12"/>
              <a:gd name="T11" fmla="*/ 10 h 12"/>
              <a:gd name="T12" fmla="*/ 10 w 12"/>
              <a:gd name="T13" fmla="*/ 6 h 12"/>
              <a:gd name="T14" fmla="*/ 12 w 12"/>
              <a:gd name="T15" fmla="*/ 5 h 12"/>
              <a:gd name="T16" fmla="*/ 9 w 12"/>
              <a:gd name="T17" fmla="*/ 4 h 12"/>
              <a:gd name="T18" fmla="*/ 8 w 12"/>
              <a:gd name="T19" fmla="*/ 3 h 12"/>
              <a:gd name="T20" fmla="*/ 4 w 12"/>
              <a:gd name="T21" fmla="*/ 1 h 12"/>
              <a:gd name="T22" fmla="*/ 2 w 12"/>
              <a:gd name="T23" fmla="*/ 0 h 12"/>
              <a:gd name="T24" fmla="*/ 2 w 12"/>
              <a:gd name="T25" fmla="*/ 2 h 12"/>
              <a:gd name="T26" fmla="*/ 3 w 12"/>
              <a:gd name="T27" fmla="*/ 2 h 12"/>
              <a:gd name="T28" fmla="*/ 3 w 12"/>
              <a:gd name="T29" fmla="*/ 4 h 12"/>
              <a:gd name="T30" fmla="*/ 6 w 12"/>
              <a:gd name="T31" fmla="*/ 6 h 12"/>
              <a:gd name="T32" fmla="*/ 8 w 12"/>
              <a:gd name="T33" fmla="*/ 6 h 12"/>
              <a:gd name="T34" fmla="*/ 9 w 12"/>
              <a:gd name="T35" fmla="*/ 5 h 12"/>
              <a:gd name="T36" fmla="*/ 8 w 12"/>
              <a:gd name="T37" fmla="*/ 4 h 12"/>
              <a:gd name="T38" fmla="*/ 1 w 12"/>
              <a:gd name="T39" fmla="*/ 8 h 12"/>
              <a:gd name="T40" fmla="*/ 2 w 12"/>
              <a:gd name="T41" fmla="*/ 9 h 12"/>
              <a:gd name="T42" fmla="*/ 3 w 12"/>
              <a:gd name="T43" fmla="*/ 9 h 12"/>
              <a:gd name="T44" fmla="*/ 4 w 12"/>
              <a:gd name="T45" fmla="*/ 8 h 12"/>
              <a:gd name="T46" fmla="*/ 5 w 12"/>
              <a:gd name="T47" fmla="*/ 3 h 12"/>
              <a:gd name="T48" fmla="*/ 3 w 12"/>
              <a:gd name="T49" fmla="*/ 2 h 12"/>
              <a:gd name="T50" fmla="*/ 3 w 12"/>
              <a:gd name="T51" fmla="*/ 4 h 12"/>
              <a:gd name="T52" fmla="*/ 3 w 12"/>
              <a:gd name="T5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" h="12">
                <a:moveTo>
                  <a:pt x="3" y="2"/>
                </a:moveTo>
                <a:cubicBezTo>
                  <a:pt x="2" y="2"/>
                  <a:pt x="2" y="2"/>
                  <a:pt x="2" y="2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2"/>
                  <a:pt x="0" y="12"/>
                  <a:pt x="0" y="12"/>
                </a:cubicBezTo>
                <a:cubicBezTo>
                  <a:pt x="3" y="10"/>
                  <a:pt x="3" y="10"/>
                  <a:pt x="3" y="10"/>
                </a:cubicBezTo>
                <a:cubicBezTo>
                  <a:pt x="10" y="6"/>
                  <a:pt x="10" y="6"/>
                  <a:pt x="10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8" y="3"/>
                  <a:pt x="8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6" y="6"/>
                </a:cubicBezTo>
                <a:cubicBezTo>
                  <a:pt x="7" y="6"/>
                  <a:pt x="7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1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3"/>
                  <a:pt x="5" y="3"/>
                  <a:pt x="5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4"/>
                  <a:pt x="3" y="4"/>
                  <a:pt x="3" y="4"/>
                </a:cubicBezTo>
                <a:lnTo>
                  <a:pt x="3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6" name="Freeform 165"/>
          <p:cNvSpPr>
            <a:spLocks/>
          </p:cNvSpPr>
          <p:nvPr/>
        </p:nvSpPr>
        <p:spPr bwMode="auto">
          <a:xfrm>
            <a:off x="4632063" y="3153784"/>
            <a:ext cx="3381" cy="3945"/>
          </a:xfrm>
          <a:custGeom>
            <a:avLst/>
            <a:gdLst>
              <a:gd name="T0" fmla="*/ 0 w 4"/>
              <a:gd name="T1" fmla="*/ 5 h 5"/>
              <a:gd name="T2" fmla="*/ 4 w 4"/>
              <a:gd name="T3" fmla="*/ 4 h 5"/>
              <a:gd name="T4" fmla="*/ 0 w 4"/>
              <a:gd name="T5" fmla="*/ 0 h 5"/>
              <a:gd name="T6" fmla="*/ 0 w 4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5">
                <a:moveTo>
                  <a:pt x="0" y="5"/>
                </a:moveTo>
                <a:cubicBezTo>
                  <a:pt x="4" y="4"/>
                  <a:pt x="4" y="4"/>
                  <a:pt x="4" y="4"/>
                </a:cubicBezTo>
                <a:cubicBezTo>
                  <a:pt x="0" y="0"/>
                  <a:pt x="0" y="0"/>
                  <a:pt x="0" y="0"/>
                </a:cubicBezTo>
                <a:lnTo>
                  <a:pt x="0" y="5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7" name="Freeform 166"/>
          <p:cNvSpPr>
            <a:spLocks/>
          </p:cNvSpPr>
          <p:nvPr/>
        </p:nvSpPr>
        <p:spPr bwMode="auto">
          <a:xfrm>
            <a:off x="4630935" y="3150966"/>
            <a:ext cx="6763" cy="8453"/>
          </a:xfrm>
          <a:custGeom>
            <a:avLst/>
            <a:gdLst>
              <a:gd name="T0" fmla="*/ 2 w 9"/>
              <a:gd name="T1" fmla="*/ 9 h 11"/>
              <a:gd name="T2" fmla="*/ 2 w 9"/>
              <a:gd name="T3" fmla="*/ 11 h 11"/>
              <a:gd name="T4" fmla="*/ 6 w 9"/>
              <a:gd name="T5" fmla="*/ 9 h 11"/>
              <a:gd name="T6" fmla="*/ 9 w 9"/>
              <a:gd name="T7" fmla="*/ 9 h 11"/>
              <a:gd name="T8" fmla="*/ 7 w 9"/>
              <a:gd name="T9" fmla="*/ 7 h 11"/>
              <a:gd name="T10" fmla="*/ 3 w 9"/>
              <a:gd name="T11" fmla="*/ 3 h 11"/>
              <a:gd name="T12" fmla="*/ 0 w 9"/>
              <a:gd name="T13" fmla="*/ 0 h 11"/>
              <a:gd name="T14" fmla="*/ 0 w 9"/>
              <a:gd name="T15" fmla="*/ 11 h 11"/>
              <a:gd name="T16" fmla="*/ 2 w 9"/>
              <a:gd name="T17" fmla="*/ 11 h 11"/>
              <a:gd name="T18" fmla="*/ 2 w 9"/>
              <a:gd name="T19" fmla="*/ 9 h 11"/>
              <a:gd name="T20" fmla="*/ 3 w 9"/>
              <a:gd name="T21" fmla="*/ 9 h 11"/>
              <a:gd name="T22" fmla="*/ 3 w 9"/>
              <a:gd name="T23" fmla="*/ 4 h 11"/>
              <a:gd name="T24" fmla="*/ 2 w 9"/>
              <a:gd name="T25" fmla="*/ 4 h 11"/>
              <a:gd name="T26" fmla="*/ 1 w 9"/>
              <a:gd name="T27" fmla="*/ 5 h 11"/>
              <a:gd name="T28" fmla="*/ 5 w 9"/>
              <a:gd name="T29" fmla="*/ 9 h 11"/>
              <a:gd name="T30" fmla="*/ 6 w 9"/>
              <a:gd name="T31" fmla="*/ 8 h 11"/>
              <a:gd name="T32" fmla="*/ 5 w 9"/>
              <a:gd name="T33" fmla="*/ 6 h 11"/>
              <a:gd name="T34" fmla="*/ 1 w 9"/>
              <a:gd name="T35" fmla="*/ 8 h 11"/>
              <a:gd name="T36" fmla="*/ 2 w 9"/>
              <a:gd name="T37" fmla="*/ 9 h 11"/>
              <a:gd name="T38" fmla="*/ 3 w 9"/>
              <a:gd name="T39" fmla="*/ 9 h 11"/>
              <a:gd name="T40" fmla="*/ 2 w 9"/>
              <a:gd name="T4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" h="11">
                <a:moveTo>
                  <a:pt x="2" y="9"/>
                </a:moveTo>
                <a:cubicBezTo>
                  <a:pt x="2" y="11"/>
                  <a:pt x="2" y="11"/>
                  <a:pt x="2" y="11"/>
                </a:cubicBezTo>
                <a:cubicBezTo>
                  <a:pt x="6" y="9"/>
                  <a:pt x="6" y="9"/>
                  <a:pt x="6" y="9"/>
                </a:cubicBezTo>
                <a:cubicBezTo>
                  <a:pt x="9" y="9"/>
                  <a:pt x="9" y="9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3" y="3"/>
                  <a:pt x="3" y="3"/>
                  <a:pt x="3" y="3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1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lnTo>
                  <a:pt x="2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8" name="Freeform 167"/>
          <p:cNvSpPr>
            <a:spLocks/>
          </p:cNvSpPr>
          <p:nvPr/>
        </p:nvSpPr>
        <p:spPr bwMode="auto">
          <a:xfrm>
            <a:off x="4678273" y="3060237"/>
            <a:ext cx="5635" cy="5072"/>
          </a:xfrm>
          <a:custGeom>
            <a:avLst/>
            <a:gdLst>
              <a:gd name="T0" fmla="*/ 5 w 7"/>
              <a:gd name="T1" fmla="*/ 0 h 6"/>
              <a:gd name="T2" fmla="*/ 0 w 7"/>
              <a:gd name="T3" fmla="*/ 4 h 6"/>
              <a:gd name="T4" fmla="*/ 4 w 7"/>
              <a:gd name="T5" fmla="*/ 6 h 6"/>
              <a:gd name="T6" fmla="*/ 5 w 7"/>
              <a:gd name="T7" fmla="*/ 4 h 6"/>
              <a:gd name="T8" fmla="*/ 7 w 7"/>
              <a:gd name="T9" fmla="*/ 0 h 6"/>
              <a:gd name="T10" fmla="*/ 6 w 7"/>
              <a:gd name="T11" fmla="*/ 0 h 6"/>
              <a:gd name="T12" fmla="*/ 5 w 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0" y="4"/>
                  <a:pt x="0" y="4"/>
                  <a:pt x="0" y="4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4"/>
                  <a:pt x="5" y="4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59" name="Freeform 168"/>
          <p:cNvSpPr>
            <a:spLocks/>
          </p:cNvSpPr>
          <p:nvPr/>
        </p:nvSpPr>
        <p:spPr bwMode="auto">
          <a:xfrm>
            <a:off x="4676019" y="3059673"/>
            <a:ext cx="9580" cy="6199"/>
          </a:xfrm>
          <a:custGeom>
            <a:avLst/>
            <a:gdLst>
              <a:gd name="T0" fmla="*/ 8 w 12"/>
              <a:gd name="T1" fmla="*/ 1 h 8"/>
              <a:gd name="T2" fmla="*/ 7 w 12"/>
              <a:gd name="T3" fmla="*/ 0 h 8"/>
              <a:gd name="T4" fmla="*/ 0 w 12"/>
              <a:gd name="T5" fmla="*/ 6 h 8"/>
              <a:gd name="T6" fmla="*/ 2 w 12"/>
              <a:gd name="T7" fmla="*/ 7 h 8"/>
              <a:gd name="T8" fmla="*/ 6 w 12"/>
              <a:gd name="T9" fmla="*/ 8 h 8"/>
              <a:gd name="T10" fmla="*/ 8 w 12"/>
              <a:gd name="T11" fmla="*/ 8 h 8"/>
              <a:gd name="T12" fmla="*/ 8 w 12"/>
              <a:gd name="T13" fmla="*/ 7 h 8"/>
              <a:gd name="T14" fmla="*/ 9 w 12"/>
              <a:gd name="T15" fmla="*/ 6 h 8"/>
              <a:gd name="T16" fmla="*/ 11 w 12"/>
              <a:gd name="T17" fmla="*/ 2 h 8"/>
              <a:gd name="T18" fmla="*/ 11 w 12"/>
              <a:gd name="T19" fmla="*/ 2 h 8"/>
              <a:gd name="T20" fmla="*/ 12 w 12"/>
              <a:gd name="T21" fmla="*/ 0 h 8"/>
              <a:gd name="T22" fmla="*/ 10 w 12"/>
              <a:gd name="T23" fmla="*/ 0 h 8"/>
              <a:gd name="T24" fmla="*/ 9 w 12"/>
              <a:gd name="T25" fmla="*/ 0 h 8"/>
              <a:gd name="T26" fmla="*/ 8 w 12"/>
              <a:gd name="T27" fmla="*/ 0 h 8"/>
              <a:gd name="T28" fmla="*/ 8 w 12"/>
              <a:gd name="T29" fmla="*/ 0 h 8"/>
              <a:gd name="T30" fmla="*/ 7 w 12"/>
              <a:gd name="T31" fmla="*/ 0 h 8"/>
              <a:gd name="T32" fmla="*/ 8 w 12"/>
              <a:gd name="T33" fmla="*/ 1 h 8"/>
              <a:gd name="T34" fmla="*/ 8 w 12"/>
              <a:gd name="T35" fmla="*/ 3 h 8"/>
              <a:gd name="T36" fmla="*/ 9 w 12"/>
              <a:gd name="T37" fmla="*/ 3 h 8"/>
              <a:gd name="T38" fmla="*/ 10 w 12"/>
              <a:gd name="T39" fmla="*/ 3 h 8"/>
              <a:gd name="T40" fmla="*/ 10 w 12"/>
              <a:gd name="T41" fmla="*/ 1 h 8"/>
              <a:gd name="T42" fmla="*/ 8 w 12"/>
              <a:gd name="T43" fmla="*/ 1 h 8"/>
              <a:gd name="T44" fmla="*/ 6 w 12"/>
              <a:gd name="T45" fmla="*/ 4 h 8"/>
              <a:gd name="T46" fmla="*/ 5 w 12"/>
              <a:gd name="T47" fmla="*/ 6 h 8"/>
              <a:gd name="T48" fmla="*/ 7 w 12"/>
              <a:gd name="T49" fmla="*/ 7 h 8"/>
              <a:gd name="T50" fmla="*/ 7 w 12"/>
              <a:gd name="T51" fmla="*/ 5 h 8"/>
              <a:gd name="T52" fmla="*/ 3 w 12"/>
              <a:gd name="T53" fmla="*/ 4 h 8"/>
              <a:gd name="T54" fmla="*/ 3 w 12"/>
              <a:gd name="T55" fmla="*/ 5 h 8"/>
              <a:gd name="T56" fmla="*/ 4 w 12"/>
              <a:gd name="T57" fmla="*/ 7 h 8"/>
              <a:gd name="T58" fmla="*/ 9 w 12"/>
              <a:gd name="T59" fmla="*/ 2 h 8"/>
              <a:gd name="T60" fmla="*/ 8 w 12"/>
              <a:gd name="T61" fmla="*/ 1 h 8"/>
              <a:gd name="T62" fmla="*/ 8 w 12"/>
              <a:gd name="T63" fmla="*/ 3 h 8"/>
              <a:gd name="T64" fmla="*/ 8 w 12"/>
              <a:gd name="T65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" h="8">
                <a:moveTo>
                  <a:pt x="8" y="1"/>
                </a:move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7"/>
                  <a:pt x="2" y="7"/>
                  <a:pt x="2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6"/>
                  <a:pt x="9" y="6"/>
                </a:cubicBezTo>
                <a:cubicBezTo>
                  <a:pt x="10" y="4"/>
                  <a:pt x="10" y="3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0"/>
                  <a:pt x="12" y="0"/>
                  <a:pt x="1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6" y="4"/>
                </a:cubicBezTo>
                <a:cubicBezTo>
                  <a:pt x="6" y="5"/>
                  <a:pt x="6" y="5"/>
                  <a:pt x="5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lnTo>
                  <a:pt x="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60" name="Freeform 169"/>
          <p:cNvSpPr>
            <a:spLocks/>
          </p:cNvSpPr>
          <p:nvPr/>
        </p:nvSpPr>
        <p:spPr bwMode="auto">
          <a:xfrm>
            <a:off x="4668693" y="3073198"/>
            <a:ext cx="3381" cy="5635"/>
          </a:xfrm>
          <a:custGeom>
            <a:avLst/>
            <a:gdLst>
              <a:gd name="T0" fmla="*/ 2 w 4"/>
              <a:gd name="T1" fmla="*/ 0 h 7"/>
              <a:gd name="T2" fmla="*/ 0 w 4"/>
              <a:gd name="T3" fmla="*/ 2 h 7"/>
              <a:gd name="T4" fmla="*/ 0 w 4"/>
              <a:gd name="T5" fmla="*/ 2 h 7"/>
              <a:gd name="T6" fmla="*/ 0 w 4"/>
              <a:gd name="T7" fmla="*/ 5 h 7"/>
              <a:gd name="T8" fmla="*/ 1 w 4"/>
              <a:gd name="T9" fmla="*/ 6 h 7"/>
              <a:gd name="T10" fmla="*/ 3 w 4"/>
              <a:gd name="T11" fmla="*/ 7 h 7"/>
              <a:gd name="T12" fmla="*/ 4 w 4"/>
              <a:gd name="T13" fmla="*/ 7 h 7"/>
              <a:gd name="T14" fmla="*/ 4 w 4"/>
              <a:gd name="T15" fmla="*/ 7 h 7"/>
              <a:gd name="T16" fmla="*/ 4 w 4"/>
              <a:gd name="T17" fmla="*/ 7 h 7"/>
              <a:gd name="T18" fmla="*/ 2 w 4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5"/>
                  <a:pt x="0" y="5"/>
                </a:cubicBezTo>
                <a:cubicBezTo>
                  <a:pt x="0" y="5"/>
                  <a:pt x="1" y="5"/>
                  <a:pt x="1" y="6"/>
                </a:cubicBezTo>
                <a:cubicBezTo>
                  <a:pt x="2" y="7"/>
                  <a:pt x="2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61" name="Freeform 170"/>
          <p:cNvSpPr>
            <a:spLocks/>
          </p:cNvSpPr>
          <p:nvPr/>
        </p:nvSpPr>
        <p:spPr bwMode="auto">
          <a:xfrm>
            <a:off x="4667003" y="3072071"/>
            <a:ext cx="6763" cy="9017"/>
          </a:xfrm>
          <a:custGeom>
            <a:avLst/>
            <a:gdLst>
              <a:gd name="T0" fmla="*/ 4 w 8"/>
              <a:gd name="T1" fmla="*/ 0 h 11"/>
              <a:gd name="T2" fmla="*/ 0 w 8"/>
              <a:gd name="T3" fmla="*/ 2 h 11"/>
              <a:gd name="T4" fmla="*/ 0 w 8"/>
              <a:gd name="T5" fmla="*/ 6 h 11"/>
              <a:gd name="T6" fmla="*/ 1 w 8"/>
              <a:gd name="T7" fmla="*/ 7 h 11"/>
              <a:gd name="T8" fmla="*/ 3 w 8"/>
              <a:gd name="T9" fmla="*/ 7 h 11"/>
              <a:gd name="T10" fmla="*/ 3 w 8"/>
              <a:gd name="T11" fmla="*/ 9 h 11"/>
              <a:gd name="T12" fmla="*/ 5 w 8"/>
              <a:gd name="T13" fmla="*/ 10 h 11"/>
              <a:gd name="T14" fmla="*/ 6 w 8"/>
              <a:gd name="T15" fmla="*/ 10 h 11"/>
              <a:gd name="T16" fmla="*/ 5 w 8"/>
              <a:gd name="T17" fmla="*/ 9 h 11"/>
              <a:gd name="T18" fmla="*/ 8 w 8"/>
              <a:gd name="T19" fmla="*/ 11 h 11"/>
              <a:gd name="T20" fmla="*/ 7 w 8"/>
              <a:gd name="T21" fmla="*/ 8 h 11"/>
              <a:gd name="T22" fmla="*/ 6 w 8"/>
              <a:gd name="T23" fmla="*/ 2 h 11"/>
              <a:gd name="T24" fmla="*/ 6 w 8"/>
              <a:gd name="T25" fmla="*/ 1 h 11"/>
              <a:gd name="T26" fmla="*/ 5 w 8"/>
              <a:gd name="T27" fmla="*/ 1 h 11"/>
              <a:gd name="T28" fmla="*/ 6 w 8"/>
              <a:gd name="T29" fmla="*/ 1 h 11"/>
              <a:gd name="T30" fmla="*/ 6 w 8"/>
              <a:gd name="T31" fmla="*/ 1 h 11"/>
              <a:gd name="T32" fmla="*/ 6 w 8"/>
              <a:gd name="T33" fmla="*/ 1 h 11"/>
              <a:gd name="T34" fmla="*/ 4 w 8"/>
              <a:gd name="T35" fmla="*/ 1 h 11"/>
              <a:gd name="T36" fmla="*/ 6 w 8"/>
              <a:gd name="T37" fmla="*/ 1 h 11"/>
              <a:gd name="T38" fmla="*/ 6 w 8"/>
              <a:gd name="T39" fmla="*/ 1 h 11"/>
              <a:gd name="T40" fmla="*/ 4 w 8"/>
              <a:gd name="T41" fmla="*/ 1 h 11"/>
              <a:gd name="T42" fmla="*/ 5 w 8"/>
              <a:gd name="T43" fmla="*/ 0 h 11"/>
              <a:gd name="T44" fmla="*/ 3 w 8"/>
              <a:gd name="T45" fmla="*/ 1 h 11"/>
              <a:gd name="T46" fmla="*/ 4 w 8"/>
              <a:gd name="T47" fmla="*/ 1 h 11"/>
              <a:gd name="T48" fmla="*/ 3 w 8"/>
              <a:gd name="T49" fmla="*/ 2 h 11"/>
              <a:gd name="T50" fmla="*/ 3 w 8"/>
              <a:gd name="T51" fmla="*/ 1 h 11"/>
              <a:gd name="T52" fmla="*/ 4 w 8"/>
              <a:gd name="T53" fmla="*/ 0 h 11"/>
              <a:gd name="T54" fmla="*/ 3 w 8"/>
              <a:gd name="T55" fmla="*/ 1 h 11"/>
              <a:gd name="T56" fmla="*/ 3 w 8"/>
              <a:gd name="T57" fmla="*/ 2 h 11"/>
              <a:gd name="T58" fmla="*/ 6 w 8"/>
              <a:gd name="T59" fmla="*/ 8 h 11"/>
              <a:gd name="T60" fmla="*/ 4 w 8"/>
              <a:gd name="T61" fmla="*/ 8 h 11"/>
              <a:gd name="T62" fmla="*/ 6 w 8"/>
              <a:gd name="T63" fmla="*/ 7 h 11"/>
              <a:gd name="T64" fmla="*/ 6 w 8"/>
              <a:gd name="T65" fmla="*/ 7 h 11"/>
              <a:gd name="T66" fmla="*/ 5 w 8"/>
              <a:gd name="T67" fmla="*/ 8 h 11"/>
              <a:gd name="T68" fmla="*/ 5 w 8"/>
              <a:gd name="T69" fmla="*/ 7 h 11"/>
              <a:gd name="T70" fmla="*/ 5 w 8"/>
              <a:gd name="T71" fmla="*/ 7 h 11"/>
              <a:gd name="T72" fmla="*/ 5 w 8"/>
              <a:gd name="T73" fmla="*/ 7 h 11"/>
              <a:gd name="T74" fmla="*/ 5 w 8"/>
              <a:gd name="T75" fmla="*/ 7 h 11"/>
              <a:gd name="T76" fmla="*/ 5 w 8"/>
              <a:gd name="T77" fmla="*/ 7 h 11"/>
              <a:gd name="T78" fmla="*/ 5 w 8"/>
              <a:gd name="T79" fmla="*/ 7 h 11"/>
              <a:gd name="T80" fmla="*/ 5 w 8"/>
              <a:gd name="T81" fmla="*/ 6 h 11"/>
              <a:gd name="T82" fmla="*/ 4 w 8"/>
              <a:gd name="T83" fmla="*/ 5 h 11"/>
              <a:gd name="T84" fmla="*/ 2 w 8"/>
              <a:gd name="T85" fmla="*/ 6 h 11"/>
              <a:gd name="T86" fmla="*/ 3 w 8"/>
              <a:gd name="T87" fmla="*/ 3 h 11"/>
              <a:gd name="T88" fmla="*/ 2 w 8"/>
              <a:gd name="T89" fmla="*/ 3 h 11"/>
              <a:gd name="T90" fmla="*/ 5 w 8"/>
              <a:gd name="T91" fmla="*/ 3 h 11"/>
              <a:gd name="T92" fmla="*/ 3 w 8"/>
              <a:gd name="T93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" h="11">
                <a:moveTo>
                  <a:pt x="4" y="1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3" y="9"/>
                </a:cubicBezTo>
                <a:cubicBezTo>
                  <a:pt x="3" y="9"/>
                  <a:pt x="4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8"/>
                  <a:pt x="6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8" y="11"/>
                  <a:pt x="8" y="11"/>
                  <a:pt x="8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6" y="5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4" y="0"/>
                  <a:pt x="3" y="0"/>
                  <a:pt x="3" y="1"/>
                </a:cubicBezTo>
                <a:cubicBezTo>
                  <a:pt x="3" y="1"/>
                  <a:pt x="3" y="1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4" y="8"/>
                </a:cubicBezTo>
                <a:cubicBezTo>
                  <a:pt x="6" y="8"/>
                  <a:pt x="6" y="8"/>
                  <a:pt x="6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5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62" name="Freeform 171"/>
          <p:cNvSpPr>
            <a:spLocks/>
          </p:cNvSpPr>
          <p:nvPr/>
        </p:nvSpPr>
        <p:spPr bwMode="auto">
          <a:xfrm>
            <a:off x="4687290" y="3042203"/>
            <a:ext cx="4508" cy="4508"/>
          </a:xfrm>
          <a:custGeom>
            <a:avLst/>
            <a:gdLst>
              <a:gd name="T0" fmla="*/ 6 w 6"/>
              <a:gd name="T1" fmla="*/ 6 h 6"/>
              <a:gd name="T2" fmla="*/ 6 w 6"/>
              <a:gd name="T3" fmla="*/ 0 h 6"/>
              <a:gd name="T4" fmla="*/ 4 w 6"/>
              <a:gd name="T5" fmla="*/ 2 h 6"/>
              <a:gd name="T6" fmla="*/ 1 w 6"/>
              <a:gd name="T7" fmla="*/ 4 h 6"/>
              <a:gd name="T8" fmla="*/ 0 w 6"/>
              <a:gd name="T9" fmla="*/ 4 h 6"/>
              <a:gd name="T10" fmla="*/ 4 w 6"/>
              <a:gd name="T11" fmla="*/ 5 h 6"/>
              <a:gd name="T12" fmla="*/ 6 w 6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6" y="6"/>
                </a:moveTo>
                <a:cubicBezTo>
                  <a:pt x="6" y="0"/>
                  <a:pt x="6" y="0"/>
                  <a:pt x="6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3"/>
                  <a:pt x="1" y="3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3" y="5"/>
                  <a:pt x="4" y="5"/>
                </a:cubicBezTo>
                <a:cubicBezTo>
                  <a:pt x="6" y="6"/>
                  <a:pt x="6" y="6"/>
                  <a:pt x="6" y="6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63" name="Freeform 172"/>
          <p:cNvSpPr>
            <a:spLocks/>
          </p:cNvSpPr>
          <p:nvPr/>
        </p:nvSpPr>
        <p:spPr bwMode="auto">
          <a:xfrm>
            <a:off x="4683345" y="3040513"/>
            <a:ext cx="10144" cy="7326"/>
          </a:xfrm>
          <a:custGeom>
            <a:avLst/>
            <a:gdLst>
              <a:gd name="T0" fmla="*/ 11 w 13"/>
              <a:gd name="T1" fmla="*/ 8 h 9"/>
              <a:gd name="T2" fmla="*/ 13 w 13"/>
              <a:gd name="T3" fmla="*/ 8 h 9"/>
              <a:gd name="T4" fmla="*/ 13 w 13"/>
              <a:gd name="T5" fmla="*/ 0 h 9"/>
              <a:gd name="T6" fmla="*/ 11 w 13"/>
              <a:gd name="T7" fmla="*/ 1 h 9"/>
              <a:gd name="T8" fmla="*/ 8 w 13"/>
              <a:gd name="T9" fmla="*/ 2 h 9"/>
              <a:gd name="T10" fmla="*/ 8 w 13"/>
              <a:gd name="T11" fmla="*/ 2 h 9"/>
              <a:gd name="T12" fmla="*/ 8 w 13"/>
              <a:gd name="T13" fmla="*/ 2 h 9"/>
              <a:gd name="T14" fmla="*/ 5 w 13"/>
              <a:gd name="T15" fmla="*/ 4 h 9"/>
              <a:gd name="T16" fmla="*/ 4 w 13"/>
              <a:gd name="T17" fmla="*/ 5 h 9"/>
              <a:gd name="T18" fmla="*/ 4 w 13"/>
              <a:gd name="T19" fmla="*/ 5 h 9"/>
              <a:gd name="T20" fmla="*/ 0 w 13"/>
              <a:gd name="T21" fmla="*/ 7 h 9"/>
              <a:gd name="T22" fmla="*/ 4 w 13"/>
              <a:gd name="T23" fmla="*/ 8 h 9"/>
              <a:gd name="T24" fmla="*/ 8 w 13"/>
              <a:gd name="T25" fmla="*/ 9 h 9"/>
              <a:gd name="T26" fmla="*/ 11 w 13"/>
              <a:gd name="T27" fmla="*/ 9 h 9"/>
              <a:gd name="T28" fmla="*/ 13 w 13"/>
              <a:gd name="T29" fmla="*/ 9 h 9"/>
              <a:gd name="T30" fmla="*/ 13 w 13"/>
              <a:gd name="T31" fmla="*/ 8 h 9"/>
              <a:gd name="T32" fmla="*/ 11 w 13"/>
              <a:gd name="T33" fmla="*/ 8 h 9"/>
              <a:gd name="T34" fmla="*/ 12 w 13"/>
              <a:gd name="T35" fmla="*/ 6 h 9"/>
              <a:gd name="T36" fmla="*/ 11 w 13"/>
              <a:gd name="T37" fmla="*/ 8 h 9"/>
              <a:gd name="T38" fmla="*/ 12 w 13"/>
              <a:gd name="T39" fmla="*/ 6 h 9"/>
              <a:gd name="T40" fmla="*/ 12 w 13"/>
              <a:gd name="T41" fmla="*/ 6 h 9"/>
              <a:gd name="T42" fmla="*/ 11 w 13"/>
              <a:gd name="T43" fmla="*/ 8 h 9"/>
              <a:gd name="T44" fmla="*/ 12 w 13"/>
              <a:gd name="T45" fmla="*/ 6 h 9"/>
              <a:gd name="T46" fmla="*/ 9 w 13"/>
              <a:gd name="T47" fmla="*/ 6 h 9"/>
              <a:gd name="T48" fmla="*/ 5 w 13"/>
              <a:gd name="T49" fmla="*/ 5 h 9"/>
              <a:gd name="T50" fmla="*/ 5 w 13"/>
              <a:gd name="T51" fmla="*/ 6 h 9"/>
              <a:gd name="T52" fmla="*/ 5 w 13"/>
              <a:gd name="T53" fmla="*/ 8 h 9"/>
              <a:gd name="T54" fmla="*/ 5 w 13"/>
              <a:gd name="T55" fmla="*/ 8 h 9"/>
              <a:gd name="T56" fmla="*/ 6 w 13"/>
              <a:gd name="T57" fmla="*/ 7 h 9"/>
              <a:gd name="T58" fmla="*/ 9 w 13"/>
              <a:gd name="T59" fmla="*/ 5 h 9"/>
              <a:gd name="T60" fmla="*/ 9 w 13"/>
              <a:gd name="T61" fmla="*/ 4 h 9"/>
              <a:gd name="T62" fmla="*/ 9 w 13"/>
              <a:gd name="T63" fmla="*/ 5 h 9"/>
              <a:gd name="T64" fmla="*/ 12 w 13"/>
              <a:gd name="T65" fmla="*/ 4 h 9"/>
              <a:gd name="T66" fmla="*/ 11 w 13"/>
              <a:gd name="T67" fmla="*/ 2 h 9"/>
              <a:gd name="T68" fmla="*/ 10 w 13"/>
              <a:gd name="T69" fmla="*/ 2 h 9"/>
              <a:gd name="T70" fmla="*/ 10 w 13"/>
              <a:gd name="T71" fmla="*/ 8 h 9"/>
              <a:gd name="T72" fmla="*/ 11 w 13"/>
              <a:gd name="T73" fmla="*/ 8 h 9"/>
              <a:gd name="T74" fmla="*/ 12 w 13"/>
              <a:gd name="T75" fmla="*/ 6 h 9"/>
              <a:gd name="T76" fmla="*/ 11 w 13"/>
              <a:gd name="T77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9">
                <a:moveTo>
                  <a:pt x="11" y="8"/>
                </a:moveTo>
                <a:cubicBezTo>
                  <a:pt x="13" y="8"/>
                  <a:pt x="13" y="8"/>
                  <a:pt x="13" y="8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3"/>
                  <a:pt x="5" y="4"/>
                  <a:pt x="5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0" y="7"/>
                  <a:pt x="0" y="7"/>
                  <a:pt x="0" y="7"/>
                </a:cubicBezTo>
                <a:cubicBezTo>
                  <a:pt x="4" y="8"/>
                  <a:pt x="4" y="8"/>
                  <a:pt x="4" y="8"/>
                </a:cubicBezTo>
                <a:cubicBezTo>
                  <a:pt x="6" y="8"/>
                  <a:pt x="7" y="8"/>
                  <a:pt x="8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9" y="6"/>
                </a:cubicBezTo>
                <a:cubicBezTo>
                  <a:pt x="8" y="5"/>
                  <a:pt x="7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6" y="7"/>
                  <a:pt x="6" y="7"/>
                </a:cubicBezTo>
                <a:cubicBezTo>
                  <a:pt x="7" y="6"/>
                  <a:pt x="8" y="6"/>
                  <a:pt x="9" y="5"/>
                </a:cubicBezTo>
                <a:cubicBezTo>
                  <a:pt x="9" y="4"/>
                  <a:pt x="9" y="4"/>
                  <a:pt x="9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12" y="4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lnTo>
                  <a:pt x="11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93" name="Several in..."/>
          <p:cNvSpPr txBox="1">
            <a:spLocks/>
          </p:cNvSpPr>
          <p:nvPr/>
        </p:nvSpPr>
        <p:spPr>
          <a:xfrm>
            <a:off x="2820454" y="2330942"/>
            <a:ext cx="1823554" cy="5509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</a:rPr>
              <a:t>Several in each </a:t>
            </a:r>
            <a:br>
              <a:rPr lang="en-US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</a:rPr>
            </a:br>
            <a:r>
              <a:rPr lang="en-US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</a:rPr>
              <a:t>Member State</a:t>
            </a:r>
            <a:endParaRPr 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EJN Structure</a:t>
            </a:r>
            <a:endParaRPr lang="en-GB" b="1" dirty="0"/>
          </a:p>
        </p:txBody>
      </p:sp>
      <p:grpSp>
        <p:nvGrpSpPr>
          <p:cNvPr id="1388" name="National Correspondents"/>
          <p:cNvGrpSpPr/>
          <p:nvPr/>
        </p:nvGrpSpPr>
        <p:grpSpPr>
          <a:xfrm>
            <a:off x="5246878" y="1369685"/>
            <a:ext cx="3573594" cy="1808365"/>
            <a:chOff x="5077003" y="1349009"/>
            <a:chExt cx="3573594" cy="1808365"/>
          </a:xfrm>
        </p:grpSpPr>
        <p:grpSp>
          <p:nvGrpSpPr>
            <p:cNvPr id="1370" name="Group 5"/>
            <p:cNvGrpSpPr>
              <a:grpSpLocks noChangeAspect="1"/>
            </p:cNvGrpSpPr>
            <p:nvPr/>
          </p:nvGrpSpPr>
          <p:grpSpPr bwMode="auto">
            <a:xfrm>
              <a:off x="6516307" y="1790660"/>
              <a:ext cx="1702151" cy="710639"/>
              <a:chOff x="3878" y="1276"/>
              <a:chExt cx="503" cy="210"/>
            </a:xfrm>
          </p:grpSpPr>
          <p:sp>
            <p:nvSpPr>
              <p:cNvPr id="1371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78" y="1276"/>
                <a:ext cx="503" cy="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2" name="Freeform 6"/>
              <p:cNvSpPr>
                <a:spLocks/>
              </p:cNvSpPr>
              <p:nvPr/>
            </p:nvSpPr>
            <p:spPr bwMode="auto">
              <a:xfrm>
                <a:off x="4008" y="1318"/>
                <a:ext cx="78" cy="168"/>
              </a:xfrm>
              <a:custGeom>
                <a:avLst/>
                <a:gdLst>
                  <a:gd name="T0" fmla="*/ 25 w 33"/>
                  <a:gd name="T1" fmla="*/ 0 h 71"/>
                  <a:gd name="T2" fmla="*/ 8 w 33"/>
                  <a:gd name="T3" fmla="*/ 0 h 71"/>
                  <a:gd name="T4" fmla="*/ 0 w 33"/>
                  <a:gd name="T5" fmla="*/ 7 h 71"/>
                  <a:gd name="T6" fmla="*/ 0 w 33"/>
                  <a:gd name="T7" fmla="*/ 7 h 71"/>
                  <a:gd name="T8" fmla="*/ 0 w 33"/>
                  <a:gd name="T9" fmla="*/ 8 h 71"/>
                  <a:gd name="T10" fmla="*/ 0 w 33"/>
                  <a:gd name="T11" fmla="*/ 32 h 71"/>
                  <a:gd name="T12" fmla="*/ 2 w 33"/>
                  <a:gd name="T13" fmla="*/ 35 h 71"/>
                  <a:gd name="T14" fmla="*/ 5 w 33"/>
                  <a:gd name="T15" fmla="*/ 32 h 71"/>
                  <a:gd name="T16" fmla="*/ 5 w 33"/>
                  <a:gd name="T17" fmla="*/ 11 h 71"/>
                  <a:gd name="T18" fmla="*/ 8 w 33"/>
                  <a:gd name="T19" fmla="*/ 11 h 71"/>
                  <a:gd name="T20" fmla="*/ 8 w 33"/>
                  <a:gd name="T21" fmla="*/ 31 h 71"/>
                  <a:gd name="T22" fmla="*/ 8 w 33"/>
                  <a:gd name="T23" fmla="*/ 32 h 71"/>
                  <a:gd name="T24" fmla="*/ 8 w 33"/>
                  <a:gd name="T25" fmla="*/ 67 h 71"/>
                  <a:gd name="T26" fmla="*/ 12 w 33"/>
                  <a:gd name="T27" fmla="*/ 71 h 71"/>
                  <a:gd name="T28" fmla="*/ 15 w 33"/>
                  <a:gd name="T29" fmla="*/ 67 h 71"/>
                  <a:gd name="T30" fmla="*/ 15 w 33"/>
                  <a:gd name="T31" fmla="*/ 36 h 71"/>
                  <a:gd name="T32" fmla="*/ 17 w 33"/>
                  <a:gd name="T33" fmla="*/ 36 h 71"/>
                  <a:gd name="T34" fmla="*/ 17 w 33"/>
                  <a:gd name="T35" fmla="*/ 67 h 71"/>
                  <a:gd name="T36" fmla="*/ 21 w 33"/>
                  <a:gd name="T37" fmla="*/ 71 h 71"/>
                  <a:gd name="T38" fmla="*/ 25 w 33"/>
                  <a:gd name="T39" fmla="*/ 67 h 71"/>
                  <a:gd name="T40" fmla="*/ 25 w 33"/>
                  <a:gd name="T41" fmla="*/ 31 h 71"/>
                  <a:gd name="T42" fmla="*/ 25 w 33"/>
                  <a:gd name="T43" fmla="*/ 31 h 71"/>
                  <a:gd name="T44" fmla="*/ 25 w 33"/>
                  <a:gd name="T45" fmla="*/ 11 h 71"/>
                  <a:gd name="T46" fmla="*/ 27 w 33"/>
                  <a:gd name="T47" fmla="*/ 11 h 71"/>
                  <a:gd name="T48" fmla="*/ 27 w 33"/>
                  <a:gd name="T49" fmla="*/ 32 h 71"/>
                  <a:gd name="T50" fmla="*/ 30 w 33"/>
                  <a:gd name="T51" fmla="*/ 35 h 71"/>
                  <a:gd name="T52" fmla="*/ 33 w 33"/>
                  <a:gd name="T53" fmla="*/ 32 h 71"/>
                  <a:gd name="T54" fmla="*/ 33 w 33"/>
                  <a:gd name="T55" fmla="*/ 8 h 71"/>
                  <a:gd name="T56" fmla="*/ 33 w 33"/>
                  <a:gd name="T57" fmla="*/ 7 h 71"/>
                  <a:gd name="T58" fmla="*/ 33 w 33"/>
                  <a:gd name="T59" fmla="*/ 7 h 71"/>
                  <a:gd name="T60" fmla="*/ 25 w 33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71">
                    <a:moveTo>
                      <a:pt x="2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1" y="35"/>
                      <a:pt x="2" y="35"/>
                    </a:cubicBezTo>
                    <a:cubicBezTo>
                      <a:pt x="4" y="35"/>
                      <a:pt x="5" y="33"/>
                      <a:pt x="5" y="3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9" y="71"/>
                      <a:pt x="12" y="71"/>
                    </a:cubicBezTo>
                    <a:cubicBezTo>
                      <a:pt x="14" y="71"/>
                      <a:pt x="15" y="69"/>
                      <a:pt x="15" y="6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9"/>
                      <a:pt x="19" y="71"/>
                      <a:pt x="21" y="71"/>
                    </a:cubicBezTo>
                    <a:cubicBezTo>
                      <a:pt x="23" y="71"/>
                      <a:pt x="25" y="69"/>
                      <a:pt x="25" y="67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9" y="35"/>
                      <a:pt x="30" y="35"/>
                    </a:cubicBezTo>
                    <a:cubicBezTo>
                      <a:pt x="32" y="35"/>
                      <a:pt x="33" y="33"/>
                      <a:pt x="33" y="32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4"/>
                      <a:pt x="30" y="0"/>
                      <a:pt x="25" y="0"/>
                    </a:cubicBez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3" name="Oval 7"/>
              <p:cNvSpPr>
                <a:spLocks noChangeArrowheads="1"/>
              </p:cNvSpPr>
              <p:nvPr/>
            </p:nvSpPr>
            <p:spPr bwMode="auto">
              <a:xfrm>
                <a:off x="4031" y="1280"/>
                <a:ext cx="31" cy="31"/>
              </a:xfrm>
              <a:prstGeom prst="ellipse">
                <a:avLst/>
              </a:pr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4" name="Oval 8"/>
              <p:cNvSpPr>
                <a:spLocks noChangeArrowheads="1"/>
              </p:cNvSpPr>
              <p:nvPr/>
            </p:nvSpPr>
            <p:spPr bwMode="auto">
              <a:xfrm>
                <a:off x="3930" y="1276"/>
                <a:ext cx="30" cy="31"/>
              </a:xfrm>
              <a:prstGeom prst="ellipse">
                <a:avLst/>
              </a:pr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5" name="Freeform 9"/>
              <p:cNvSpPr>
                <a:spLocks/>
              </p:cNvSpPr>
              <p:nvPr/>
            </p:nvSpPr>
            <p:spPr bwMode="auto">
              <a:xfrm>
                <a:off x="3897" y="1318"/>
                <a:ext cx="97" cy="168"/>
              </a:xfrm>
              <a:custGeom>
                <a:avLst/>
                <a:gdLst>
                  <a:gd name="T0" fmla="*/ 41 w 41"/>
                  <a:gd name="T1" fmla="*/ 26 h 71"/>
                  <a:gd name="T2" fmla="*/ 33 w 41"/>
                  <a:gd name="T3" fmla="*/ 4 h 71"/>
                  <a:gd name="T4" fmla="*/ 29 w 41"/>
                  <a:gd name="T5" fmla="*/ 0 h 71"/>
                  <a:gd name="T6" fmla="*/ 13 w 41"/>
                  <a:gd name="T7" fmla="*/ 0 h 71"/>
                  <a:gd name="T8" fmla="*/ 9 w 41"/>
                  <a:gd name="T9" fmla="*/ 2 h 71"/>
                  <a:gd name="T10" fmla="*/ 8 w 41"/>
                  <a:gd name="T11" fmla="*/ 3 h 71"/>
                  <a:gd name="T12" fmla="*/ 8 w 41"/>
                  <a:gd name="T13" fmla="*/ 3 h 71"/>
                  <a:gd name="T14" fmla="*/ 8 w 41"/>
                  <a:gd name="T15" fmla="*/ 4 h 71"/>
                  <a:gd name="T16" fmla="*/ 1 w 41"/>
                  <a:gd name="T17" fmla="*/ 26 h 71"/>
                  <a:gd name="T18" fmla="*/ 3 w 41"/>
                  <a:gd name="T19" fmla="*/ 30 h 71"/>
                  <a:gd name="T20" fmla="*/ 6 w 41"/>
                  <a:gd name="T21" fmla="*/ 28 h 71"/>
                  <a:gd name="T22" fmla="*/ 12 w 41"/>
                  <a:gd name="T23" fmla="*/ 10 h 71"/>
                  <a:gd name="T24" fmla="*/ 13 w 41"/>
                  <a:gd name="T25" fmla="*/ 10 h 71"/>
                  <a:gd name="T26" fmla="*/ 13 w 41"/>
                  <a:gd name="T27" fmla="*/ 10 h 71"/>
                  <a:gd name="T28" fmla="*/ 4 w 41"/>
                  <a:gd name="T29" fmla="*/ 42 h 71"/>
                  <a:gd name="T30" fmla="*/ 13 w 41"/>
                  <a:gd name="T31" fmla="*/ 42 h 71"/>
                  <a:gd name="T32" fmla="*/ 13 w 41"/>
                  <a:gd name="T33" fmla="*/ 68 h 71"/>
                  <a:gd name="T34" fmla="*/ 17 w 41"/>
                  <a:gd name="T35" fmla="*/ 71 h 71"/>
                  <a:gd name="T36" fmla="*/ 20 w 41"/>
                  <a:gd name="T37" fmla="*/ 68 h 71"/>
                  <a:gd name="T38" fmla="*/ 20 w 41"/>
                  <a:gd name="T39" fmla="*/ 42 h 71"/>
                  <a:gd name="T40" fmla="*/ 22 w 41"/>
                  <a:gd name="T41" fmla="*/ 42 h 71"/>
                  <a:gd name="T42" fmla="*/ 22 w 41"/>
                  <a:gd name="T43" fmla="*/ 68 h 71"/>
                  <a:gd name="T44" fmla="*/ 25 w 41"/>
                  <a:gd name="T45" fmla="*/ 71 h 71"/>
                  <a:gd name="T46" fmla="*/ 28 w 41"/>
                  <a:gd name="T47" fmla="*/ 68 h 71"/>
                  <a:gd name="T48" fmla="*/ 28 w 41"/>
                  <a:gd name="T49" fmla="*/ 42 h 71"/>
                  <a:gd name="T50" fmla="*/ 37 w 41"/>
                  <a:gd name="T51" fmla="*/ 42 h 71"/>
                  <a:gd name="T52" fmla="*/ 28 w 41"/>
                  <a:gd name="T53" fmla="*/ 10 h 71"/>
                  <a:gd name="T54" fmla="*/ 29 w 41"/>
                  <a:gd name="T55" fmla="*/ 10 h 71"/>
                  <a:gd name="T56" fmla="*/ 29 w 41"/>
                  <a:gd name="T57" fmla="*/ 10 h 71"/>
                  <a:gd name="T58" fmla="*/ 35 w 41"/>
                  <a:gd name="T59" fmla="*/ 28 h 71"/>
                  <a:gd name="T60" fmla="*/ 39 w 41"/>
                  <a:gd name="T61" fmla="*/ 30 h 71"/>
                  <a:gd name="T62" fmla="*/ 41 w 41"/>
                  <a:gd name="T6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41" y="26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3" y="2"/>
                      <a:pt x="31" y="0"/>
                      <a:pt x="29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1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1" y="29"/>
                      <a:pt x="3" y="30"/>
                    </a:cubicBezTo>
                    <a:cubicBezTo>
                      <a:pt x="4" y="30"/>
                      <a:pt x="6" y="29"/>
                      <a:pt x="6" y="2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69"/>
                      <a:pt x="15" y="71"/>
                      <a:pt x="17" y="71"/>
                    </a:cubicBezTo>
                    <a:cubicBezTo>
                      <a:pt x="18" y="71"/>
                      <a:pt x="20" y="69"/>
                      <a:pt x="20" y="68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9"/>
                      <a:pt x="23" y="71"/>
                      <a:pt x="25" y="71"/>
                    </a:cubicBezTo>
                    <a:cubicBezTo>
                      <a:pt x="27" y="71"/>
                      <a:pt x="28" y="69"/>
                      <a:pt x="28" y="68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7" y="30"/>
                      <a:pt x="39" y="30"/>
                    </a:cubicBezTo>
                    <a:cubicBezTo>
                      <a:pt x="40" y="29"/>
                      <a:pt x="41" y="28"/>
                      <a:pt x="41" y="26"/>
                    </a:cubicBez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6" name="Oval 10"/>
              <p:cNvSpPr>
                <a:spLocks noChangeArrowheads="1"/>
              </p:cNvSpPr>
              <p:nvPr/>
            </p:nvSpPr>
            <p:spPr bwMode="auto">
              <a:xfrm>
                <a:off x="4133" y="1280"/>
                <a:ext cx="31" cy="31"/>
              </a:xfrm>
              <a:prstGeom prst="ellipse">
                <a:avLst/>
              </a:pr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7" name="Freeform 11"/>
              <p:cNvSpPr>
                <a:spLocks/>
              </p:cNvSpPr>
              <p:nvPr/>
            </p:nvSpPr>
            <p:spPr bwMode="auto">
              <a:xfrm>
                <a:off x="4102" y="1318"/>
                <a:ext cx="97" cy="168"/>
              </a:xfrm>
              <a:custGeom>
                <a:avLst/>
                <a:gdLst>
                  <a:gd name="T0" fmla="*/ 40 w 41"/>
                  <a:gd name="T1" fmla="*/ 26 h 71"/>
                  <a:gd name="T2" fmla="*/ 33 w 41"/>
                  <a:gd name="T3" fmla="*/ 4 h 71"/>
                  <a:gd name="T4" fmla="*/ 28 w 41"/>
                  <a:gd name="T5" fmla="*/ 0 h 71"/>
                  <a:gd name="T6" fmla="*/ 12 w 41"/>
                  <a:gd name="T7" fmla="*/ 0 h 71"/>
                  <a:gd name="T8" fmla="*/ 8 w 41"/>
                  <a:gd name="T9" fmla="*/ 2 h 71"/>
                  <a:gd name="T10" fmla="*/ 8 w 41"/>
                  <a:gd name="T11" fmla="*/ 3 h 71"/>
                  <a:gd name="T12" fmla="*/ 8 w 41"/>
                  <a:gd name="T13" fmla="*/ 3 h 71"/>
                  <a:gd name="T14" fmla="*/ 7 w 41"/>
                  <a:gd name="T15" fmla="*/ 3 h 71"/>
                  <a:gd name="T16" fmla="*/ 0 w 41"/>
                  <a:gd name="T17" fmla="*/ 26 h 71"/>
                  <a:gd name="T18" fmla="*/ 2 w 41"/>
                  <a:gd name="T19" fmla="*/ 29 h 71"/>
                  <a:gd name="T20" fmla="*/ 6 w 41"/>
                  <a:gd name="T21" fmla="*/ 28 h 71"/>
                  <a:gd name="T22" fmla="*/ 11 w 41"/>
                  <a:gd name="T23" fmla="*/ 10 h 71"/>
                  <a:gd name="T24" fmla="*/ 12 w 41"/>
                  <a:gd name="T25" fmla="*/ 10 h 71"/>
                  <a:gd name="T26" fmla="*/ 12 w 41"/>
                  <a:gd name="T27" fmla="*/ 10 h 71"/>
                  <a:gd name="T28" fmla="*/ 4 w 41"/>
                  <a:gd name="T29" fmla="*/ 42 h 71"/>
                  <a:gd name="T30" fmla="*/ 13 w 41"/>
                  <a:gd name="T31" fmla="*/ 42 h 71"/>
                  <a:gd name="T32" fmla="*/ 13 w 41"/>
                  <a:gd name="T33" fmla="*/ 67 h 71"/>
                  <a:gd name="T34" fmla="*/ 16 w 41"/>
                  <a:gd name="T35" fmla="*/ 71 h 71"/>
                  <a:gd name="T36" fmla="*/ 19 w 41"/>
                  <a:gd name="T37" fmla="*/ 67 h 71"/>
                  <a:gd name="T38" fmla="*/ 19 w 41"/>
                  <a:gd name="T39" fmla="*/ 42 h 71"/>
                  <a:gd name="T40" fmla="*/ 21 w 41"/>
                  <a:gd name="T41" fmla="*/ 42 h 71"/>
                  <a:gd name="T42" fmla="*/ 21 w 41"/>
                  <a:gd name="T43" fmla="*/ 67 h 71"/>
                  <a:gd name="T44" fmla="*/ 25 w 41"/>
                  <a:gd name="T45" fmla="*/ 71 h 71"/>
                  <a:gd name="T46" fmla="*/ 28 w 41"/>
                  <a:gd name="T47" fmla="*/ 67 h 71"/>
                  <a:gd name="T48" fmla="*/ 28 w 41"/>
                  <a:gd name="T49" fmla="*/ 42 h 71"/>
                  <a:gd name="T50" fmla="*/ 37 w 41"/>
                  <a:gd name="T51" fmla="*/ 42 h 71"/>
                  <a:gd name="T52" fmla="*/ 28 w 41"/>
                  <a:gd name="T53" fmla="*/ 10 h 71"/>
                  <a:gd name="T54" fmla="*/ 28 w 41"/>
                  <a:gd name="T55" fmla="*/ 10 h 71"/>
                  <a:gd name="T56" fmla="*/ 29 w 41"/>
                  <a:gd name="T57" fmla="*/ 10 h 71"/>
                  <a:gd name="T58" fmla="*/ 35 w 41"/>
                  <a:gd name="T59" fmla="*/ 28 h 71"/>
                  <a:gd name="T60" fmla="*/ 38 w 41"/>
                  <a:gd name="T61" fmla="*/ 29 h 71"/>
                  <a:gd name="T62" fmla="*/ 40 w 41"/>
                  <a:gd name="T6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40" y="26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3" y="1"/>
                      <a:pt x="31" y="0"/>
                      <a:pt x="2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9" y="0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9"/>
                      <a:pt x="2" y="29"/>
                    </a:cubicBezTo>
                    <a:cubicBezTo>
                      <a:pt x="4" y="30"/>
                      <a:pt x="5" y="29"/>
                      <a:pt x="6" y="2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9"/>
                      <a:pt x="14" y="71"/>
                      <a:pt x="16" y="71"/>
                    </a:cubicBezTo>
                    <a:cubicBezTo>
                      <a:pt x="18" y="71"/>
                      <a:pt x="19" y="69"/>
                      <a:pt x="19" y="67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9"/>
                      <a:pt x="23" y="71"/>
                      <a:pt x="25" y="71"/>
                    </a:cubicBezTo>
                    <a:cubicBezTo>
                      <a:pt x="26" y="71"/>
                      <a:pt x="28" y="69"/>
                      <a:pt x="28" y="67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7" y="30"/>
                      <a:pt x="38" y="29"/>
                    </a:cubicBezTo>
                    <a:cubicBezTo>
                      <a:pt x="40" y="29"/>
                      <a:pt x="41" y="27"/>
                      <a:pt x="40" y="26"/>
                    </a:cubicBez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0" name="Freeform 14"/>
              <p:cNvSpPr>
                <a:spLocks/>
              </p:cNvSpPr>
              <p:nvPr/>
            </p:nvSpPr>
            <p:spPr bwMode="auto">
              <a:xfrm>
                <a:off x="4213" y="1318"/>
                <a:ext cx="80" cy="168"/>
              </a:xfrm>
              <a:custGeom>
                <a:avLst/>
                <a:gdLst>
                  <a:gd name="T0" fmla="*/ 26 w 34"/>
                  <a:gd name="T1" fmla="*/ 0 h 71"/>
                  <a:gd name="T2" fmla="*/ 9 w 34"/>
                  <a:gd name="T3" fmla="*/ 0 h 71"/>
                  <a:gd name="T4" fmla="*/ 0 w 34"/>
                  <a:gd name="T5" fmla="*/ 7 h 71"/>
                  <a:gd name="T6" fmla="*/ 0 w 34"/>
                  <a:gd name="T7" fmla="*/ 7 h 71"/>
                  <a:gd name="T8" fmla="*/ 0 w 34"/>
                  <a:gd name="T9" fmla="*/ 8 h 71"/>
                  <a:gd name="T10" fmla="*/ 0 w 34"/>
                  <a:gd name="T11" fmla="*/ 32 h 71"/>
                  <a:gd name="T12" fmla="*/ 3 w 34"/>
                  <a:gd name="T13" fmla="*/ 35 h 71"/>
                  <a:gd name="T14" fmla="*/ 6 w 34"/>
                  <a:gd name="T15" fmla="*/ 32 h 71"/>
                  <a:gd name="T16" fmla="*/ 6 w 34"/>
                  <a:gd name="T17" fmla="*/ 11 h 71"/>
                  <a:gd name="T18" fmla="*/ 8 w 34"/>
                  <a:gd name="T19" fmla="*/ 11 h 71"/>
                  <a:gd name="T20" fmla="*/ 8 w 34"/>
                  <a:gd name="T21" fmla="*/ 31 h 71"/>
                  <a:gd name="T22" fmla="*/ 8 w 34"/>
                  <a:gd name="T23" fmla="*/ 32 h 71"/>
                  <a:gd name="T24" fmla="*/ 8 w 34"/>
                  <a:gd name="T25" fmla="*/ 67 h 71"/>
                  <a:gd name="T26" fmla="*/ 12 w 34"/>
                  <a:gd name="T27" fmla="*/ 71 h 71"/>
                  <a:gd name="T28" fmla="*/ 16 w 34"/>
                  <a:gd name="T29" fmla="*/ 67 h 71"/>
                  <a:gd name="T30" fmla="*/ 16 w 34"/>
                  <a:gd name="T31" fmla="*/ 36 h 71"/>
                  <a:gd name="T32" fmla="*/ 18 w 34"/>
                  <a:gd name="T33" fmla="*/ 36 h 71"/>
                  <a:gd name="T34" fmla="*/ 18 w 34"/>
                  <a:gd name="T35" fmla="*/ 67 h 71"/>
                  <a:gd name="T36" fmla="*/ 22 w 34"/>
                  <a:gd name="T37" fmla="*/ 71 h 71"/>
                  <a:gd name="T38" fmla="*/ 26 w 34"/>
                  <a:gd name="T39" fmla="*/ 67 h 71"/>
                  <a:gd name="T40" fmla="*/ 26 w 34"/>
                  <a:gd name="T41" fmla="*/ 31 h 71"/>
                  <a:gd name="T42" fmla="*/ 26 w 34"/>
                  <a:gd name="T43" fmla="*/ 31 h 71"/>
                  <a:gd name="T44" fmla="*/ 26 w 34"/>
                  <a:gd name="T45" fmla="*/ 11 h 71"/>
                  <a:gd name="T46" fmla="*/ 28 w 34"/>
                  <a:gd name="T47" fmla="*/ 11 h 71"/>
                  <a:gd name="T48" fmla="*/ 28 w 34"/>
                  <a:gd name="T49" fmla="*/ 32 h 71"/>
                  <a:gd name="T50" fmla="*/ 31 w 34"/>
                  <a:gd name="T51" fmla="*/ 35 h 71"/>
                  <a:gd name="T52" fmla="*/ 34 w 34"/>
                  <a:gd name="T53" fmla="*/ 32 h 71"/>
                  <a:gd name="T54" fmla="*/ 34 w 34"/>
                  <a:gd name="T55" fmla="*/ 8 h 71"/>
                  <a:gd name="T56" fmla="*/ 34 w 34"/>
                  <a:gd name="T57" fmla="*/ 7 h 71"/>
                  <a:gd name="T58" fmla="*/ 34 w 34"/>
                  <a:gd name="T59" fmla="*/ 7 h 71"/>
                  <a:gd name="T60" fmla="*/ 26 w 34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71">
                    <a:moveTo>
                      <a:pt x="2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3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2" y="35"/>
                      <a:pt x="3" y="35"/>
                    </a:cubicBezTo>
                    <a:cubicBezTo>
                      <a:pt x="5" y="35"/>
                      <a:pt x="6" y="33"/>
                      <a:pt x="6" y="3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10" y="71"/>
                      <a:pt x="12" y="71"/>
                    </a:cubicBezTo>
                    <a:cubicBezTo>
                      <a:pt x="14" y="71"/>
                      <a:pt x="16" y="69"/>
                      <a:pt x="16" y="6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9"/>
                      <a:pt x="20" y="71"/>
                      <a:pt x="22" y="71"/>
                    </a:cubicBezTo>
                    <a:cubicBezTo>
                      <a:pt x="24" y="71"/>
                      <a:pt x="26" y="69"/>
                      <a:pt x="26" y="67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3"/>
                      <a:pt x="29" y="35"/>
                      <a:pt x="31" y="35"/>
                    </a:cubicBezTo>
                    <a:cubicBezTo>
                      <a:pt x="33" y="35"/>
                      <a:pt x="34" y="33"/>
                      <a:pt x="34" y="32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4"/>
                      <a:pt x="31" y="0"/>
                      <a:pt x="26" y="0"/>
                    </a:cubicBez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1" name="Oval 15"/>
              <p:cNvSpPr>
                <a:spLocks noChangeArrowheads="1"/>
              </p:cNvSpPr>
              <p:nvPr/>
            </p:nvSpPr>
            <p:spPr bwMode="auto">
              <a:xfrm>
                <a:off x="4237" y="1280"/>
                <a:ext cx="33" cy="31"/>
              </a:xfrm>
              <a:prstGeom prst="ellipse">
                <a:avLst/>
              </a:pr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384" name="Group 18"/>
            <p:cNvGrpSpPr>
              <a:grpSpLocks noChangeAspect="1"/>
            </p:cNvGrpSpPr>
            <p:nvPr/>
          </p:nvGrpSpPr>
          <p:grpSpPr bwMode="auto">
            <a:xfrm rot="20502845">
              <a:off x="5077003" y="2641438"/>
              <a:ext cx="1560514" cy="515936"/>
              <a:chOff x="3778" y="1951"/>
              <a:chExt cx="983" cy="325"/>
            </a:xfrm>
          </p:grpSpPr>
          <p:sp>
            <p:nvSpPr>
              <p:cNvPr id="1385" name="AutoShape 17"/>
              <p:cNvSpPr>
                <a:spLocks noChangeAspect="1" noChangeArrowheads="1" noTextEdit="1"/>
              </p:cNvSpPr>
              <p:nvPr/>
            </p:nvSpPr>
            <p:spPr bwMode="auto">
              <a:xfrm>
                <a:off x="3778" y="1951"/>
                <a:ext cx="95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6" name="Freeform 19"/>
              <p:cNvSpPr>
                <a:spLocks/>
              </p:cNvSpPr>
              <p:nvPr/>
            </p:nvSpPr>
            <p:spPr bwMode="auto">
              <a:xfrm rot="197685">
                <a:off x="3804" y="2000"/>
                <a:ext cx="957" cy="276"/>
              </a:xfrm>
              <a:custGeom>
                <a:avLst/>
                <a:gdLst>
                  <a:gd name="T0" fmla="*/ 153 w 405"/>
                  <a:gd name="T1" fmla="*/ 110 h 117"/>
                  <a:gd name="T2" fmla="*/ 252 w 405"/>
                  <a:gd name="T3" fmla="*/ 111 h 117"/>
                  <a:gd name="T4" fmla="*/ 300 w 405"/>
                  <a:gd name="T5" fmla="*/ 97 h 117"/>
                  <a:gd name="T6" fmla="*/ 323 w 405"/>
                  <a:gd name="T7" fmla="*/ 86 h 117"/>
                  <a:gd name="T8" fmla="*/ 334 w 405"/>
                  <a:gd name="T9" fmla="*/ 80 h 117"/>
                  <a:gd name="T10" fmla="*/ 340 w 405"/>
                  <a:gd name="T11" fmla="*/ 77 h 117"/>
                  <a:gd name="T12" fmla="*/ 345 w 405"/>
                  <a:gd name="T13" fmla="*/ 73 h 117"/>
                  <a:gd name="T14" fmla="*/ 345 w 405"/>
                  <a:gd name="T15" fmla="*/ 73 h 117"/>
                  <a:gd name="T16" fmla="*/ 363 w 405"/>
                  <a:gd name="T17" fmla="*/ 97 h 117"/>
                  <a:gd name="T18" fmla="*/ 405 w 405"/>
                  <a:gd name="T19" fmla="*/ 0 h 117"/>
                  <a:gd name="T20" fmla="*/ 300 w 405"/>
                  <a:gd name="T21" fmla="*/ 12 h 117"/>
                  <a:gd name="T22" fmla="*/ 317 w 405"/>
                  <a:gd name="T23" fmla="*/ 35 h 117"/>
                  <a:gd name="T24" fmla="*/ 313 w 405"/>
                  <a:gd name="T25" fmla="*/ 39 h 117"/>
                  <a:gd name="T26" fmla="*/ 309 w 405"/>
                  <a:gd name="T27" fmla="*/ 42 h 117"/>
                  <a:gd name="T28" fmla="*/ 301 w 405"/>
                  <a:gd name="T29" fmla="*/ 48 h 117"/>
                  <a:gd name="T30" fmla="*/ 283 w 405"/>
                  <a:gd name="T31" fmla="*/ 60 h 117"/>
                  <a:gd name="T32" fmla="*/ 243 w 405"/>
                  <a:gd name="T33" fmla="*/ 77 h 117"/>
                  <a:gd name="T34" fmla="*/ 157 w 405"/>
                  <a:gd name="T35" fmla="*/ 86 h 117"/>
                  <a:gd name="T36" fmla="*/ 71 w 405"/>
                  <a:gd name="T37" fmla="*/ 62 h 117"/>
                  <a:gd name="T38" fmla="*/ 0 w 405"/>
                  <a:gd name="T39" fmla="*/ 5 h 117"/>
                  <a:gd name="T40" fmla="*/ 65 w 405"/>
                  <a:gd name="T41" fmla="*/ 72 h 117"/>
                  <a:gd name="T42" fmla="*/ 153 w 405"/>
                  <a:gd name="T43" fmla="*/ 11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5" h="117">
                    <a:moveTo>
                      <a:pt x="153" y="110"/>
                    </a:moveTo>
                    <a:cubicBezTo>
                      <a:pt x="185" y="117"/>
                      <a:pt x="219" y="117"/>
                      <a:pt x="252" y="111"/>
                    </a:cubicBezTo>
                    <a:cubicBezTo>
                      <a:pt x="268" y="108"/>
                      <a:pt x="284" y="103"/>
                      <a:pt x="300" y="97"/>
                    </a:cubicBezTo>
                    <a:cubicBezTo>
                      <a:pt x="308" y="94"/>
                      <a:pt x="316" y="90"/>
                      <a:pt x="323" y="86"/>
                    </a:cubicBezTo>
                    <a:cubicBezTo>
                      <a:pt x="327" y="84"/>
                      <a:pt x="331" y="82"/>
                      <a:pt x="334" y="80"/>
                    </a:cubicBezTo>
                    <a:cubicBezTo>
                      <a:pt x="336" y="79"/>
                      <a:pt x="338" y="78"/>
                      <a:pt x="340" y="77"/>
                    </a:cubicBezTo>
                    <a:cubicBezTo>
                      <a:pt x="345" y="73"/>
                      <a:pt x="345" y="73"/>
                      <a:pt x="345" y="73"/>
                    </a:cubicBezTo>
                    <a:cubicBezTo>
                      <a:pt x="345" y="73"/>
                      <a:pt x="345" y="73"/>
                      <a:pt x="345" y="73"/>
                    </a:cubicBezTo>
                    <a:cubicBezTo>
                      <a:pt x="363" y="97"/>
                      <a:pt x="363" y="97"/>
                      <a:pt x="363" y="97"/>
                    </a:cubicBezTo>
                    <a:cubicBezTo>
                      <a:pt x="405" y="0"/>
                      <a:pt x="405" y="0"/>
                      <a:pt x="405" y="0"/>
                    </a:cubicBezTo>
                    <a:cubicBezTo>
                      <a:pt x="300" y="12"/>
                      <a:pt x="300" y="12"/>
                      <a:pt x="300" y="12"/>
                    </a:cubicBezTo>
                    <a:cubicBezTo>
                      <a:pt x="317" y="35"/>
                      <a:pt x="317" y="35"/>
                      <a:pt x="317" y="35"/>
                    </a:cubicBezTo>
                    <a:cubicBezTo>
                      <a:pt x="313" y="39"/>
                      <a:pt x="313" y="39"/>
                      <a:pt x="313" y="39"/>
                    </a:cubicBezTo>
                    <a:cubicBezTo>
                      <a:pt x="312" y="40"/>
                      <a:pt x="310" y="41"/>
                      <a:pt x="309" y="42"/>
                    </a:cubicBezTo>
                    <a:cubicBezTo>
                      <a:pt x="306" y="44"/>
                      <a:pt x="303" y="46"/>
                      <a:pt x="301" y="48"/>
                    </a:cubicBezTo>
                    <a:cubicBezTo>
                      <a:pt x="295" y="52"/>
                      <a:pt x="289" y="56"/>
                      <a:pt x="283" y="60"/>
                    </a:cubicBezTo>
                    <a:cubicBezTo>
                      <a:pt x="270" y="66"/>
                      <a:pt x="257" y="72"/>
                      <a:pt x="243" y="77"/>
                    </a:cubicBezTo>
                    <a:cubicBezTo>
                      <a:pt x="216" y="85"/>
                      <a:pt x="186" y="89"/>
                      <a:pt x="157" y="86"/>
                    </a:cubicBezTo>
                    <a:cubicBezTo>
                      <a:pt x="127" y="84"/>
                      <a:pt x="98" y="76"/>
                      <a:pt x="71" y="62"/>
                    </a:cubicBezTo>
                    <a:cubicBezTo>
                      <a:pt x="44" y="48"/>
                      <a:pt x="20" y="28"/>
                      <a:pt x="0" y="5"/>
                    </a:cubicBezTo>
                    <a:cubicBezTo>
                      <a:pt x="17" y="31"/>
                      <a:pt x="39" y="54"/>
                      <a:pt x="65" y="72"/>
                    </a:cubicBezTo>
                    <a:cubicBezTo>
                      <a:pt x="91" y="90"/>
                      <a:pt x="121" y="103"/>
                      <a:pt x="153" y="110"/>
                    </a:cubicBez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87" name="NCs"/>
            <p:cNvSpPr txBox="1">
              <a:spLocks/>
            </p:cNvSpPr>
            <p:nvPr/>
          </p:nvSpPr>
          <p:spPr>
            <a:xfrm>
              <a:off x="5796136" y="1349009"/>
              <a:ext cx="2854461" cy="37788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dirty="0" smtClean="0">
                  <a:latin typeface="Cambria" panose="02040503050406030204" pitchFamily="18" charset="0"/>
                </a:rPr>
                <a:t>National Correspondents</a:t>
              </a:r>
              <a:endParaRPr lang="en-US" sz="1800" b="1" dirty="0">
                <a:latin typeface="Cambria" panose="02040503050406030204" pitchFamily="18" charset="0"/>
              </a:endParaRPr>
            </a:p>
          </p:txBody>
        </p:sp>
      </p:grpSp>
      <p:grpSp>
        <p:nvGrpSpPr>
          <p:cNvPr id="1416" name="Tools Correspondents"/>
          <p:cNvGrpSpPr/>
          <p:nvPr/>
        </p:nvGrpSpPr>
        <p:grpSpPr>
          <a:xfrm>
            <a:off x="5412429" y="3287141"/>
            <a:ext cx="3408043" cy="1669599"/>
            <a:chOff x="5294638" y="3186216"/>
            <a:chExt cx="3408043" cy="1669599"/>
          </a:xfrm>
        </p:grpSpPr>
        <p:grpSp>
          <p:nvGrpSpPr>
            <p:cNvPr id="1390" name="Group 22"/>
            <p:cNvGrpSpPr>
              <a:grpSpLocks noChangeAspect="1"/>
            </p:cNvGrpSpPr>
            <p:nvPr/>
          </p:nvGrpSpPr>
          <p:grpSpPr bwMode="auto">
            <a:xfrm>
              <a:off x="6830808" y="3874740"/>
              <a:ext cx="1285875" cy="981075"/>
              <a:chOff x="4256" y="1862"/>
              <a:chExt cx="810" cy="618"/>
            </a:xfrm>
          </p:grpSpPr>
          <p:sp>
            <p:nvSpPr>
              <p:cNvPr id="1392" name="Freeform 23"/>
              <p:cNvSpPr>
                <a:spLocks noEditPoints="1"/>
              </p:cNvSpPr>
              <p:nvPr/>
            </p:nvSpPr>
            <p:spPr bwMode="auto">
              <a:xfrm>
                <a:off x="4256" y="1862"/>
                <a:ext cx="501" cy="501"/>
              </a:xfrm>
              <a:custGeom>
                <a:avLst/>
                <a:gdLst>
                  <a:gd name="T0" fmla="*/ 116 w 210"/>
                  <a:gd name="T1" fmla="*/ 5 h 210"/>
                  <a:gd name="T2" fmla="*/ 133 w 210"/>
                  <a:gd name="T3" fmla="*/ 8 h 210"/>
                  <a:gd name="T4" fmla="*/ 153 w 210"/>
                  <a:gd name="T5" fmla="*/ 17 h 210"/>
                  <a:gd name="T6" fmla="*/ 168 w 210"/>
                  <a:gd name="T7" fmla="*/ 26 h 210"/>
                  <a:gd name="T8" fmla="*/ 183 w 210"/>
                  <a:gd name="T9" fmla="*/ 42 h 210"/>
                  <a:gd name="T10" fmla="*/ 193 w 210"/>
                  <a:gd name="T11" fmla="*/ 56 h 210"/>
                  <a:gd name="T12" fmla="*/ 201 w 210"/>
                  <a:gd name="T13" fmla="*/ 77 h 210"/>
                  <a:gd name="T14" fmla="*/ 205 w 210"/>
                  <a:gd name="T15" fmla="*/ 94 h 210"/>
                  <a:gd name="T16" fmla="*/ 205 w 210"/>
                  <a:gd name="T17" fmla="*/ 116 h 210"/>
                  <a:gd name="T18" fmla="*/ 201 w 210"/>
                  <a:gd name="T19" fmla="*/ 133 h 210"/>
                  <a:gd name="T20" fmla="*/ 193 w 210"/>
                  <a:gd name="T21" fmla="*/ 153 h 210"/>
                  <a:gd name="T22" fmla="*/ 183 w 210"/>
                  <a:gd name="T23" fmla="*/ 168 h 210"/>
                  <a:gd name="T24" fmla="*/ 168 w 210"/>
                  <a:gd name="T25" fmla="*/ 183 h 210"/>
                  <a:gd name="T26" fmla="*/ 153 w 210"/>
                  <a:gd name="T27" fmla="*/ 193 h 210"/>
                  <a:gd name="T28" fmla="*/ 133 w 210"/>
                  <a:gd name="T29" fmla="*/ 201 h 210"/>
                  <a:gd name="T30" fmla="*/ 116 w 210"/>
                  <a:gd name="T31" fmla="*/ 205 h 210"/>
                  <a:gd name="T32" fmla="*/ 94 w 210"/>
                  <a:gd name="T33" fmla="*/ 205 h 210"/>
                  <a:gd name="T34" fmla="*/ 77 w 210"/>
                  <a:gd name="T35" fmla="*/ 201 h 210"/>
                  <a:gd name="T36" fmla="*/ 56 w 210"/>
                  <a:gd name="T37" fmla="*/ 193 h 210"/>
                  <a:gd name="T38" fmla="*/ 42 w 210"/>
                  <a:gd name="T39" fmla="*/ 183 h 210"/>
                  <a:gd name="T40" fmla="*/ 26 w 210"/>
                  <a:gd name="T41" fmla="*/ 168 h 210"/>
                  <a:gd name="T42" fmla="*/ 17 w 210"/>
                  <a:gd name="T43" fmla="*/ 153 h 210"/>
                  <a:gd name="T44" fmla="*/ 8 w 210"/>
                  <a:gd name="T45" fmla="*/ 133 h 210"/>
                  <a:gd name="T46" fmla="*/ 5 w 210"/>
                  <a:gd name="T47" fmla="*/ 116 h 210"/>
                  <a:gd name="T48" fmla="*/ 5 w 210"/>
                  <a:gd name="T49" fmla="*/ 94 h 210"/>
                  <a:gd name="T50" fmla="*/ 8 w 210"/>
                  <a:gd name="T51" fmla="*/ 77 h 210"/>
                  <a:gd name="T52" fmla="*/ 17 w 210"/>
                  <a:gd name="T53" fmla="*/ 56 h 210"/>
                  <a:gd name="T54" fmla="*/ 26 w 210"/>
                  <a:gd name="T55" fmla="*/ 42 h 210"/>
                  <a:gd name="T56" fmla="*/ 42 w 210"/>
                  <a:gd name="T57" fmla="*/ 26 h 210"/>
                  <a:gd name="T58" fmla="*/ 56 w 210"/>
                  <a:gd name="T59" fmla="*/ 17 h 210"/>
                  <a:gd name="T60" fmla="*/ 77 w 210"/>
                  <a:gd name="T61" fmla="*/ 8 h 210"/>
                  <a:gd name="T62" fmla="*/ 94 w 210"/>
                  <a:gd name="T63" fmla="*/ 5 h 210"/>
                  <a:gd name="T64" fmla="*/ 88 w 210"/>
                  <a:gd name="T65" fmla="*/ 105 h 210"/>
                  <a:gd name="T66" fmla="*/ 105 w 210"/>
                  <a:gd name="T67" fmla="*/ 88 h 210"/>
                  <a:gd name="T68" fmla="*/ 81 w 210"/>
                  <a:gd name="T69" fmla="*/ 84 h 210"/>
                  <a:gd name="T70" fmla="*/ 136 w 210"/>
                  <a:gd name="T71" fmla="*/ 104 h 210"/>
                  <a:gd name="T72" fmla="*/ 128 w 210"/>
                  <a:gd name="T73" fmla="*/ 84 h 210"/>
                  <a:gd name="T74" fmla="*/ 136 w 210"/>
                  <a:gd name="T75" fmla="*/ 106 h 210"/>
                  <a:gd name="T76" fmla="*/ 167 w 210"/>
                  <a:gd name="T77" fmla="*/ 106 h 210"/>
                  <a:gd name="T78" fmla="*/ 60 w 210"/>
                  <a:gd name="T79" fmla="*/ 148 h 210"/>
                  <a:gd name="T80" fmla="*/ 106 w 210"/>
                  <a:gd name="T81" fmla="*/ 43 h 210"/>
                  <a:gd name="T82" fmla="*/ 148 w 210"/>
                  <a:gd name="T83" fmla="*/ 60 h 210"/>
                  <a:gd name="T84" fmla="*/ 106 w 210"/>
                  <a:gd name="T85" fmla="*/ 167 h 210"/>
                  <a:gd name="T86" fmla="*/ 106 w 210"/>
                  <a:gd name="T87" fmla="*/ 136 h 210"/>
                  <a:gd name="T88" fmla="*/ 84 w 210"/>
                  <a:gd name="T89" fmla="*/ 128 h 210"/>
                  <a:gd name="T90" fmla="*/ 103 w 210"/>
                  <a:gd name="T91" fmla="*/ 74 h 210"/>
                  <a:gd name="T92" fmla="*/ 84 w 210"/>
                  <a:gd name="T93" fmla="*/ 82 h 210"/>
                  <a:gd name="T94" fmla="*/ 61 w 210"/>
                  <a:gd name="T95" fmla="*/ 59 h 210"/>
                  <a:gd name="T96" fmla="*/ 157 w 210"/>
                  <a:gd name="T97" fmla="*/ 51 h 210"/>
                  <a:gd name="T98" fmla="*/ 151 w 210"/>
                  <a:gd name="T99" fmla="*/ 149 h 210"/>
                  <a:gd name="T100" fmla="*/ 159 w 210"/>
                  <a:gd name="T101" fmla="*/ 53 h 210"/>
                  <a:gd name="T102" fmla="*/ 151 w 210"/>
                  <a:gd name="T103" fmla="*/ 149 h 210"/>
                  <a:gd name="T104" fmla="*/ 105 w 210"/>
                  <a:gd name="T105" fmla="*/ 169 h 210"/>
                  <a:gd name="T106" fmla="*/ 105 w 210"/>
                  <a:gd name="T107" fmla="*/ 180 h 210"/>
                  <a:gd name="T108" fmla="*/ 51 w 210"/>
                  <a:gd name="T109" fmla="*/ 53 h 210"/>
                  <a:gd name="T110" fmla="*/ 58 w 210"/>
                  <a:gd name="T111" fmla="*/ 1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0" h="210">
                    <a:moveTo>
                      <a:pt x="99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13" y="0"/>
                      <a:pt x="116" y="2"/>
                      <a:pt x="116" y="5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20" y="14"/>
                      <a:pt x="125" y="15"/>
                      <a:pt x="129" y="16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4" y="6"/>
                      <a:pt x="137" y="4"/>
                      <a:pt x="139" y="6"/>
                    </a:cubicBezTo>
                    <a:cubicBezTo>
                      <a:pt x="150" y="10"/>
                      <a:pt x="150" y="10"/>
                      <a:pt x="150" y="10"/>
                    </a:cubicBezTo>
                    <a:cubicBezTo>
                      <a:pt x="153" y="11"/>
                      <a:pt x="154" y="14"/>
                      <a:pt x="153" y="17"/>
                    </a:cubicBezTo>
                    <a:cubicBezTo>
                      <a:pt x="150" y="25"/>
                      <a:pt x="150" y="25"/>
                      <a:pt x="150" y="25"/>
                    </a:cubicBezTo>
                    <a:cubicBezTo>
                      <a:pt x="154" y="27"/>
                      <a:pt x="158" y="29"/>
                      <a:pt x="162" y="32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70" y="24"/>
                      <a:pt x="173" y="24"/>
                      <a:pt x="175" y="26"/>
                    </a:cubicBezTo>
                    <a:cubicBezTo>
                      <a:pt x="183" y="35"/>
                      <a:pt x="183" y="35"/>
                      <a:pt x="183" y="35"/>
                    </a:cubicBezTo>
                    <a:cubicBezTo>
                      <a:pt x="185" y="37"/>
                      <a:pt x="185" y="40"/>
                      <a:pt x="183" y="42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80" y="52"/>
                      <a:pt x="183" y="56"/>
                      <a:pt x="185" y="60"/>
                    </a:cubicBezTo>
                    <a:cubicBezTo>
                      <a:pt x="193" y="56"/>
                      <a:pt x="193" y="56"/>
                      <a:pt x="193" y="56"/>
                    </a:cubicBezTo>
                    <a:cubicBezTo>
                      <a:pt x="195" y="55"/>
                      <a:pt x="198" y="57"/>
                      <a:pt x="199" y="59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205" y="73"/>
                      <a:pt x="204" y="76"/>
                      <a:pt x="201" y="77"/>
                    </a:cubicBezTo>
                    <a:cubicBezTo>
                      <a:pt x="193" y="80"/>
                      <a:pt x="193" y="80"/>
                      <a:pt x="193" y="80"/>
                    </a:cubicBezTo>
                    <a:cubicBezTo>
                      <a:pt x="195" y="84"/>
                      <a:pt x="196" y="89"/>
                      <a:pt x="196" y="94"/>
                    </a:cubicBezTo>
                    <a:cubicBezTo>
                      <a:pt x="205" y="94"/>
                      <a:pt x="205" y="94"/>
                      <a:pt x="205" y="94"/>
                    </a:cubicBezTo>
                    <a:cubicBezTo>
                      <a:pt x="207" y="94"/>
                      <a:pt x="210" y="96"/>
                      <a:pt x="210" y="99"/>
                    </a:cubicBezTo>
                    <a:cubicBezTo>
                      <a:pt x="210" y="111"/>
                      <a:pt x="210" y="111"/>
                      <a:pt x="210" y="111"/>
                    </a:cubicBezTo>
                    <a:cubicBezTo>
                      <a:pt x="210" y="114"/>
                      <a:pt x="207" y="116"/>
                      <a:pt x="205" y="116"/>
                    </a:cubicBezTo>
                    <a:cubicBezTo>
                      <a:pt x="196" y="116"/>
                      <a:pt x="196" y="116"/>
                      <a:pt x="196" y="116"/>
                    </a:cubicBezTo>
                    <a:cubicBezTo>
                      <a:pt x="196" y="121"/>
                      <a:pt x="195" y="125"/>
                      <a:pt x="193" y="130"/>
                    </a:cubicBezTo>
                    <a:cubicBezTo>
                      <a:pt x="201" y="133"/>
                      <a:pt x="201" y="133"/>
                      <a:pt x="201" y="133"/>
                    </a:cubicBezTo>
                    <a:cubicBezTo>
                      <a:pt x="204" y="134"/>
                      <a:pt x="205" y="137"/>
                      <a:pt x="204" y="140"/>
                    </a:cubicBezTo>
                    <a:cubicBezTo>
                      <a:pt x="200" y="150"/>
                      <a:pt x="200" y="150"/>
                      <a:pt x="200" y="150"/>
                    </a:cubicBezTo>
                    <a:cubicBezTo>
                      <a:pt x="198" y="153"/>
                      <a:pt x="195" y="154"/>
                      <a:pt x="193" y="153"/>
                    </a:cubicBezTo>
                    <a:cubicBezTo>
                      <a:pt x="185" y="150"/>
                      <a:pt x="185" y="150"/>
                      <a:pt x="185" y="150"/>
                    </a:cubicBezTo>
                    <a:cubicBezTo>
                      <a:pt x="183" y="154"/>
                      <a:pt x="180" y="158"/>
                      <a:pt x="177" y="162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85" y="170"/>
                      <a:pt x="185" y="173"/>
                      <a:pt x="183" y="175"/>
                    </a:cubicBezTo>
                    <a:cubicBezTo>
                      <a:pt x="175" y="183"/>
                      <a:pt x="175" y="183"/>
                      <a:pt x="175" y="183"/>
                    </a:cubicBezTo>
                    <a:cubicBezTo>
                      <a:pt x="173" y="185"/>
                      <a:pt x="170" y="185"/>
                      <a:pt x="168" y="183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58" y="180"/>
                      <a:pt x="154" y="183"/>
                      <a:pt x="150" y="185"/>
                    </a:cubicBezTo>
                    <a:cubicBezTo>
                      <a:pt x="153" y="193"/>
                      <a:pt x="153" y="193"/>
                      <a:pt x="153" y="193"/>
                    </a:cubicBezTo>
                    <a:cubicBezTo>
                      <a:pt x="154" y="196"/>
                      <a:pt x="153" y="199"/>
                      <a:pt x="150" y="200"/>
                    </a:cubicBezTo>
                    <a:cubicBezTo>
                      <a:pt x="140" y="204"/>
                      <a:pt x="140" y="204"/>
                      <a:pt x="140" y="204"/>
                    </a:cubicBezTo>
                    <a:cubicBezTo>
                      <a:pt x="137" y="205"/>
                      <a:pt x="134" y="204"/>
                      <a:pt x="133" y="201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25" y="195"/>
                      <a:pt x="120" y="196"/>
                      <a:pt x="116" y="196"/>
                    </a:cubicBezTo>
                    <a:cubicBezTo>
                      <a:pt x="116" y="205"/>
                      <a:pt x="116" y="205"/>
                      <a:pt x="116" y="205"/>
                    </a:cubicBezTo>
                    <a:cubicBezTo>
                      <a:pt x="116" y="208"/>
                      <a:pt x="113" y="210"/>
                      <a:pt x="111" y="210"/>
                    </a:cubicBezTo>
                    <a:cubicBezTo>
                      <a:pt x="99" y="210"/>
                      <a:pt x="99" y="210"/>
                      <a:pt x="99" y="210"/>
                    </a:cubicBezTo>
                    <a:cubicBezTo>
                      <a:pt x="96" y="210"/>
                      <a:pt x="94" y="208"/>
                      <a:pt x="94" y="205"/>
                    </a:cubicBezTo>
                    <a:cubicBezTo>
                      <a:pt x="94" y="196"/>
                      <a:pt x="94" y="196"/>
                      <a:pt x="94" y="196"/>
                    </a:cubicBezTo>
                    <a:cubicBezTo>
                      <a:pt x="89" y="196"/>
                      <a:pt x="84" y="195"/>
                      <a:pt x="80" y="194"/>
                    </a:cubicBezTo>
                    <a:cubicBezTo>
                      <a:pt x="77" y="201"/>
                      <a:pt x="77" y="201"/>
                      <a:pt x="77" y="201"/>
                    </a:cubicBezTo>
                    <a:cubicBezTo>
                      <a:pt x="76" y="204"/>
                      <a:pt x="73" y="205"/>
                      <a:pt x="70" y="204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6" y="199"/>
                      <a:pt x="55" y="196"/>
                      <a:pt x="56" y="193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5" y="183"/>
                      <a:pt x="51" y="180"/>
                      <a:pt x="48" y="177"/>
                    </a:cubicBezTo>
                    <a:cubicBezTo>
                      <a:pt x="42" y="183"/>
                      <a:pt x="42" y="183"/>
                      <a:pt x="42" y="183"/>
                    </a:cubicBezTo>
                    <a:cubicBezTo>
                      <a:pt x="40" y="185"/>
                      <a:pt x="37" y="185"/>
                      <a:pt x="35" y="183"/>
                    </a:cubicBezTo>
                    <a:cubicBezTo>
                      <a:pt x="26" y="175"/>
                      <a:pt x="26" y="175"/>
                      <a:pt x="26" y="175"/>
                    </a:cubicBezTo>
                    <a:cubicBezTo>
                      <a:pt x="24" y="173"/>
                      <a:pt x="24" y="170"/>
                      <a:pt x="26" y="168"/>
                    </a:cubicBezTo>
                    <a:cubicBezTo>
                      <a:pt x="32" y="162"/>
                      <a:pt x="32" y="162"/>
                      <a:pt x="32" y="162"/>
                    </a:cubicBezTo>
                    <a:cubicBezTo>
                      <a:pt x="29" y="158"/>
                      <a:pt x="27" y="154"/>
                      <a:pt x="24" y="150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4" y="154"/>
                      <a:pt x="11" y="153"/>
                      <a:pt x="10" y="151"/>
                    </a:cubicBezTo>
                    <a:cubicBezTo>
                      <a:pt x="5" y="140"/>
                      <a:pt x="5" y="140"/>
                      <a:pt x="5" y="140"/>
                    </a:cubicBezTo>
                    <a:cubicBezTo>
                      <a:pt x="4" y="137"/>
                      <a:pt x="6" y="134"/>
                      <a:pt x="8" y="133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5" y="125"/>
                      <a:pt x="14" y="121"/>
                      <a:pt x="13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2" y="116"/>
                      <a:pt x="0" y="114"/>
                      <a:pt x="0" y="1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6"/>
                      <a:pt x="2" y="94"/>
                      <a:pt x="5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4" y="89"/>
                      <a:pt x="15" y="85"/>
                      <a:pt x="16" y="80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6" y="76"/>
                      <a:pt x="4" y="73"/>
                      <a:pt x="5" y="7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57"/>
                      <a:pt x="14" y="55"/>
                      <a:pt x="17" y="56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7" y="56"/>
                      <a:pt x="29" y="52"/>
                      <a:pt x="32" y="48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4" y="40"/>
                      <a:pt x="24" y="37"/>
                      <a:pt x="26" y="35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4"/>
                      <a:pt x="40" y="24"/>
                      <a:pt x="42" y="26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51" y="29"/>
                      <a:pt x="55" y="27"/>
                      <a:pt x="59" y="25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5" y="14"/>
                      <a:pt x="56" y="11"/>
                      <a:pt x="59" y="10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2" y="4"/>
                      <a:pt x="76" y="6"/>
                      <a:pt x="77" y="8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4" y="15"/>
                      <a:pt x="89" y="14"/>
                      <a:pt x="94" y="13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4" y="2"/>
                      <a:pt x="96" y="0"/>
                      <a:pt x="99" y="0"/>
                    </a:cubicBezTo>
                    <a:close/>
                    <a:moveTo>
                      <a:pt x="105" y="88"/>
                    </a:moveTo>
                    <a:cubicBezTo>
                      <a:pt x="95" y="88"/>
                      <a:pt x="88" y="96"/>
                      <a:pt x="88" y="105"/>
                    </a:cubicBezTo>
                    <a:cubicBezTo>
                      <a:pt x="88" y="114"/>
                      <a:pt x="95" y="122"/>
                      <a:pt x="105" y="122"/>
                    </a:cubicBezTo>
                    <a:cubicBezTo>
                      <a:pt x="114" y="122"/>
                      <a:pt x="121" y="114"/>
                      <a:pt x="121" y="105"/>
                    </a:cubicBezTo>
                    <a:cubicBezTo>
                      <a:pt x="121" y="96"/>
                      <a:pt x="114" y="88"/>
                      <a:pt x="105" y="88"/>
                    </a:cubicBezTo>
                    <a:close/>
                    <a:moveTo>
                      <a:pt x="43" y="104"/>
                    </a:moveTo>
                    <a:cubicBezTo>
                      <a:pt x="73" y="104"/>
                      <a:pt x="73" y="104"/>
                      <a:pt x="73" y="104"/>
                    </a:cubicBezTo>
                    <a:cubicBezTo>
                      <a:pt x="74" y="96"/>
                      <a:pt x="77" y="89"/>
                      <a:pt x="81" y="84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49" y="73"/>
                      <a:pt x="43" y="87"/>
                      <a:pt x="43" y="104"/>
                    </a:cubicBezTo>
                    <a:close/>
                    <a:moveTo>
                      <a:pt x="136" y="104"/>
                    </a:moveTo>
                    <a:cubicBezTo>
                      <a:pt x="167" y="104"/>
                      <a:pt x="167" y="104"/>
                      <a:pt x="167" y="104"/>
                    </a:cubicBezTo>
                    <a:cubicBezTo>
                      <a:pt x="167" y="87"/>
                      <a:pt x="160" y="73"/>
                      <a:pt x="150" y="62"/>
                    </a:cubicBezTo>
                    <a:cubicBezTo>
                      <a:pt x="128" y="84"/>
                      <a:pt x="128" y="84"/>
                      <a:pt x="128" y="84"/>
                    </a:cubicBezTo>
                    <a:cubicBezTo>
                      <a:pt x="133" y="89"/>
                      <a:pt x="136" y="96"/>
                      <a:pt x="136" y="104"/>
                    </a:cubicBezTo>
                    <a:close/>
                    <a:moveTo>
                      <a:pt x="167" y="106"/>
                    </a:moveTo>
                    <a:cubicBezTo>
                      <a:pt x="136" y="106"/>
                      <a:pt x="136" y="106"/>
                      <a:pt x="136" y="106"/>
                    </a:cubicBezTo>
                    <a:cubicBezTo>
                      <a:pt x="136" y="114"/>
                      <a:pt x="133" y="121"/>
                      <a:pt x="128" y="126"/>
                    </a:cubicBezTo>
                    <a:cubicBezTo>
                      <a:pt x="150" y="148"/>
                      <a:pt x="150" y="148"/>
                      <a:pt x="150" y="148"/>
                    </a:cubicBezTo>
                    <a:cubicBezTo>
                      <a:pt x="160" y="137"/>
                      <a:pt x="167" y="122"/>
                      <a:pt x="167" y="106"/>
                    </a:cubicBezTo>
                    <a:close/>
                    <a:moveTo>
                      <a:pt x="73" y="106"/>
                    </a:moveTo>
                    <a:cubicBezTo>
                      <a:pt x="43" y="106"/>
                      <a:pt x="43" y="106"/>
                      <a:pt x="43" y="106"/>
                    </a:cubicBezTo>
                    <a:cubicBezTo>
                      <a:pt x="43" y="122"/>
                      <a:pt x="49" y="137"/>
                      <a:pt x="60" y="148"/>
                    </a:cubicBezTo>
                    <a:cubicBezTo>
                      <a:pt x="81" y="126"/>
                      <a:pt x="81" y="126"/>
                      <a:pt x="81" y="126"/>
                    </a:cubicBezTo>
                    <a:cubicBezTo>
                      <a:pt x="77" y="121"/>
                      <a:pt x="74" y="114"/>
                      <a:pt x="73" y="106"/>
                    </a:cubicBezTo>
                    <a:close/>
                    <a:moveTo>
                      <a:pt x="106" y="43"/>
                    </a:moveTo>
                    <a:cubicBezTo>
                      <a:pt x="106" y="74"/>
                      <a:pt x="106" y="74"/>
                      <a:pt x="106" y="74"/>
                    </a:cubicBezTo>
                    <a:cubicBezTo>
                      <a:pt x="114" y="74"/>
                      <a:pt x="120" y="77"/>
                      <a:pt x="126" y="82"/>
                    </a:cubicBezTo>
                    <a:cubicBezTo>
                      <a:pt x="148" y="60"/>
                      <a:pt x="148" y="60"/>
                      <a:pt x="148" y="60"/>
                    </a:cubicBezTo>
                    <a:cubicBezTo>
                      <a:pt x="137" y="49"/>
                      <a:pt x="122" y="43"/>
                      <a:pt x="106" y="43"/>
                    </a:cubicBezTo>
                    <a:close/>
                    <a:moveTo>
                      <a:pt x="106" y="136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22" y="167"/>
                      <a:pt x="137" y="160"/>
                      <a:pt x="148" y="150"/>
                    </a:cubicBezTo>
                    <a:cubicBezTo>
                      <a:pt x="126" y="128"/>
                      <a:pt x="126" y="128"/>
                      <a:pt x="126" y="128"/>
                    </a:cubicBezTo>
                    <a:cubicBezTo>
                      <a:pt x="120" y="133"/>
                      <a:pt x="114" y="136"/>
                      <a:pt x="106" y="136"/>
                    </a:cubicBezTo>
                    <a:close/>
                    <a:moveTo>
                      <a:pt x="103" y="167"/>
                    </a:move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6" y="136"/>
                      <a:pt x="89" y="133"/>
                      <a:pt x="84" y="128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73" y="160"/>
                      <a:pt x="87" y="167"/>
                      <a:pt x="103" y="167"/>
                    </a:cubicBezTo>
                    <a:close/>
                    <a:moveTo>
                      <a:pt x="103" y="74"/>
                    </a:moveTo>
                    <a:cubicBezTo>
                      <a:pt x="103" y="43"/>
                      <a:pt x="103" y="43"/>
                      <a:pt x="103" y="43"/>
                    </a:cubicBezTo>
                    <a:cubicBezTo>
                      <a:pt x="87" y="43"/>
                      <a:pt x="73" y="49"/>
                      <a:pt x="62" y="60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9" y="77"/>
                      <a:pt x="96" y="74"/>
                      <a:pt x="103" y="74"/>
                    </a:cubicBezTo>
                    <a:close/>
                    <a:moveTo>
                      <a:pt x="53" y="51"/>
                    </a:moveTo>
                    <a:cubicBezTo>
                      <a:pt x="61" y="59"/>
                      <a:pt x="61" y="59"/>
                      <a:pt x="61" y="59"/>
                    </a:cubicBezTo>
                    <a:cubicBezTo>
                      <a:pt x="72" y="48"/>
                      <a:pt x="88" y="41"/>
                      <a:pt x="105" y="41"/>
                    </a:cubicBezTo>
                    <a:cubicBezTo>
                      <a:pt x="122" y="41"/>
                      <a:pt x="137" y="48"/>
                      <a:pt x="149" y="59"/>
                    </a:cubicBezTo>
                    <a:cubicBezTo>
                      <a:pt x="157" y="51"/>
                      <a:pt x="157" y="51"/>
                      <a:pt x="157" y="51"/>
                    </a:cubicBezTo>
                    <a:cubicBezTo>
                      <a:pt x="143" y="38"/>
                      <a:pt x="125" y="30"/>
                      <a:pt x="105" y="30"/>
                    </a:cubicBezTo>
                    <a:cubicBezTo>
                      <a:pt x="85" y="30"/>
                      <a:pt x="66" y="38"/>
                      <a:pt x="53" y="51"/>
                    </a:cubicBezTo>
                    <a:close/>
                    <a:moveTo>
                      <a:pt x="151" y="149"/>
                    </a:move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72" y="143"/>
                      <a:pt x="180" y="125"/>
                      <a:pt x="180" y="105"/>
                    </a:cubicBezTo>
                    <a:cubicBezTo>
                      <a:pt x="180" y="85"/>
                      <a:pt x="172" y="67"/>
                      <a:pt x="159" y="53"/>
                    </a:cubicBezTo>
                    <a:cubicBezTo>
                      <a:pt x="151" y="61"/>
                      <a:pt x="151" y="61"/>
                      <a:pt x="151" y="61"/>
                    </a:cubicBezTo>
                    <a:cubicBezTo>
                      <a:pt x="162" y="72"/>
                      <a:pt x="169" y="88"/>
                      <a:pt x="169" y="105"/>
                    </a:cubicBezTo>
                    <a:cubicBezTo>
                      <a:pt x="169" y="122"/>
                      <a:pt x="162" y="137"/>
                      <a:pt x="151" y="149"/>
                    </a:cubicBezTo>
                    <a:close/>
                    <a:moveTo>
                      <a:pt x="157" y="159"/>
                    </a:moveTo>
                    <a:cubicBezTo>
                      <a:pt x="149" y="151"/>
                      <a:pt x="149" y="151"/>
                      <a:pt x="149" y="151"/>
                    </a:cubicBezTo>
                    <a:cubicBezTo>
                      <a:pt x="137" y="162"/>
                      <a:pt x="122" y="169"/>
                      <a:pt x="105" y="169"/>
                    </a:cubicBezTo>
                    <a:cubicBezTo>
                      <a:pt x="88" y="169"/>
                      <a:pt x="72" y="162"/>
                      <a:pt x="61" y="151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66" y="172"/>
                      <a:pt x="85" y="180"/>
                      <a:pt x="105" y="180"/>
                    </a:cubicBezTo>
                    <a:cubicBezTo>
                      <a:pt x="125" y="180"/>
                      <a:pt x="143" y="172"/>
                      <a:pt x="157" y="159"/>
                    </a:cubicBezTo>
                    <a:close/>
                    <a:moveTo>
                      <a:pt x="58" y="61"/>
                    </a:moveTo>
                    <a:cubicBezTo>
                      <a:pt x="51" y="53"/>
                      <a:pt x="51" y="53"/>
                      <a:pt x="51" y="53"/>
                    </a:cubicBezTo>
                    <a:cubicBezTo>
                      <a:pt x="38" y="67"/>
                      <a:pt x="30" y="85"/>
                      <a:pt x="30" y="105"/>
                    </a:cubicBezTo>
                    <a:cubicBezTo>
                      <a:pt x="30" y="125"/>
                      <a:pt x="38" y="143"/>
                      <a:pt x="51" y="157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48" y="137"/>
                      <a:pt x="41" y="122"/>
                      <a:pt x="41" y="105"/>
                    </a:cubicBezTo>
                    <a:cubicBezTo>
                      <a:pt x="41" y="88"/>
                      <a:pt x="48" y="72"/>
                      <a:pt x="58" y="61"/>
                    </a:cubicBezTo>
                    <a:close/>
                  </a:path>
                </a:pathLst>
              </a:custGeom>
              <a:solidFill>
                <a:srgbClr val="51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3" name="Freeform 24"/>
              <p:cNvSpPr>
                <a:spLocks noEditPoints="1"/>
              </p:cNvSpPr>
              <p:nvPr/>
            </p:nvSpPr>
            <p:spPr bwMode="auto">
              <a:xfrm>
                <a:off x="4742" y="1893"/>
                <a:ext cx="243" cy="246"/>
              </a:xfrm>
              <a:custGeom>
                <a:avLst/>
                <a:gdLst>
                  <a:gd name="T0" fmla="*/ 23 w 102"/>
                  <a:gd name="T1" fmla="*/ 7 h 103"/>
                  <a:gd name="T2" fmla="*/ 32 w 102"/>
                  <a:gd name="T3" fmla="*/ 3 h 103"/>
                  <a:gd name="T4" fmla="*/ 37 w 102"/>
                  <a:gd name="T5" fmla="*/ 5 h 103"/>
                  <a:gd name="T6" fmla="*/ 41 w 102"/>
                  <a:gd name="T7" fmla="*/ 13 h 103"/>
                  <a:gd name="T8" fmla="*/ 55 w 102"/>
                  <a:gd name="T9" fmla="*/ 12 h 103"/>
                  <a:gd name="T10" fmla="*/ 58 w 102"/>
                  <a:gd name="T11" fmla="*/ 3 h 103"/>
                  <a:gd name="T12" fmla="*/ 63 w 102"/>
                  <a:gd name="T13" fmla="*/ 1 h 103"/>
                  <a:gd name="T14" fmla="*/ 72 w 102"/>
                  <a:gd name="T15" fmla="*/ 4 h 103"/>
                  <a:gd name="T16" fmla="*/ 74 w 102"/>
                  <a:gd name="T17" fmla="*/ 8 h 103"/>
                  <a:gd name="T18" fmla="*/ 71 w 102"/>
                  <a:gd name="T19" fmla="*/ 17 h 103"/>
                  <a:gd name="T20" fmla="*/ 82 w 102"/>
                  <a:gd name="T21" fmla="*/ 26 h 103"/>
                  <a:gd name="T22" fmla="*/ 90 w 102"/>
                  <a:gd name="T23" fmla="*/ 22 h 103"/>
                  <a:gd name="T24" fmla="*/ 95 w 102"/>
                  <a:gd name="T25" fmla="*/ 24 h 103"/>
                  <a:gd name="T26" fmla="*/ 99 w 102"/>
                  <a:gd name="T27" fmla="*/ 32 h 103"/>
                  <a:gd name="T28" fmla="*/ 98 w 102"/>
                  <a:gd name="T29" fmla="*/ 37 h 103"/>
                  <a:gd name="T30" fmla="*/ 89 w 102"/>
                  <a:gd name="T31" fmla="*/ 41 h 103"/>
                  <a:gd name="T32" fmla="*/ 90 w 102"/>
                  <a:gd name="T33" fmla="*/ 55 h 103"/>
                  <a:gd name="T34" fmla="*/ 99 w 102"/>
                  <a:gd name="T35" fmla="*/ 58 h 103"/>
                  <a:gd name="T36" fmla="*/ 102 w 102"/>
                  <a:gd name="T37" fmla="*/ 63 h 103"/>
                  <a:gd name="T38" fmla="*/ 99 w 102"/>
                  <a:gd name="T39" fmla="*/ 72 h 103"/>
                  <a:gd name="T40" fmla="*/ 94 w 102"/>
                  <a:gd name="T41" fmla="*/ 74 h 103"/>
                  <a:gd name="T42" fmla="*/ 85 w 102"/>
                  <a:gd name="T43" fmla="*/ 71 h 103"/>
                  <a:gd name="T44" fmla="*/ 76 w 102"/>
                  <a:gd name="T45" fmla="*/ 82 h 103"/>
                  <a:gd name="T46" fmla="*/ 81 w 102"/>
                  <a:gd name="T47" fmla="*/ 90 h 103"/>
                  <a:gd name="T48" fmla="*/ 79 w 102"/>
                  <a:gd name="T49" fmla="*/ 95 h 103"/>
                  <a:gd name="T50" fmla="*/ 71 w 102"/>
                  <a:gd name="T51" fmla="*/ 100 h 103"/>
                  <a:gd name="T52" fmla="*/ 65 w 102"/>
                  <a:gd name="T53" fmla="*/ 98 h 103"/>
                  <a:gd name="T54" fmla="*/ 61 w 102"/>
                  <a:gd name="T55" fmla="*/ 90 h 103"/>
                  <a:gd name="T56" fmla="*/ 47 w 102"/>
                  <a:gd name="T57" fmla="*/ 91 h 103"/>
                  <a:gd name="T58" fmla="*/ 44 w 102"/>
                  <a:gd name="T59" fmla="*/ 100 h 103"/>
                  <a:gd name="T60" fmla="*/ 40 w 102"/>
                  <a:gd name="T61" fmla="*/ 102 h 103"/>
                  <a:gd name="T62" fmla="*/ 31 w 102"/>
                  <a:gd name="T63" fmla="*/ 99 h 103"/>
                  <a:gd name="T64" fmla="*/ 28 w 102"/>
                  <a:gd name="T65" fmla="*/ 94 h 103"/>
                  <a:gd name="T66" fmla="*/ 31 w 102"/>
                  <a:gd name="T67" fmla="*/ 85 h 103"/>
                  <a:gd name="T68" fmla="*/ 21 w 102"/>
                  <a:gd name="T69" fmla="*/ 76 h 103"/>
                  <a:gd name="T70" fmla="*/ 12 w 102"/>
                  <a:gd name="T71" fmla="*/ 81 h 103"/>
                  <a:gd name="T72" fmla="*/ 7 w 102"/>
                  <a:gd name="T73" fmla="*/ 79 h 103"/>
                  <a:gd name="T74" fmla="*/ 3 w 102"/>
                  <a:gd name="T75" fmla="*/ 71 h 103"/>
                  <a:gd name="T76" fmla="*/ 5 w 102"/>
                  <a:gd name="T77" fmla="*/ 66 h 103"/>
                  <a:gd name="T78" fmla="*/ 13 w 102"/>
                  <a:gd name="T79" fmla="*/ 61 h 103"/>
                  <a:gd name="T80" fmla="*/ 12 w 102"/>
                  <a:gd name="T81" fmla="*/ 48 h 103"/>
                  <a:gd name="T82" fmla="*/ 3 w 102"/>
                  <a:gd name="T83" fmla="*/ 45 h 103"/>
                  <a:gd name="T84" fmla="*/ 1 w 102"/>
                  <a:gd name="T85" fmla="*/ 40 h 103"/>
                  <a:gd name="T86" fmla="*/ 3 w 102"/>
                  <a:gd name="T87" fmla="*/ 31 h 103"/>
                  <a:gd name="T88" fmla="*/ 8 w 102"/>
                  <a:gd name="T89" fmla="*/ 29 h 103"/>
                  <a:gd name="T90" fmla="*/ 17 w 102"/>
                  <a:gd name="T91" fmla="*/ 31 h 103"/>
                  <a:gd name="T92" fmla="*/ 26 w 102"/>
                  <a:gd name="T93" fmla="*/ 21 h 103"/>
                  <a:gd name="T94" fmla="*/ 22 w 102"/>
                  <a:gd name="T95" fmla="*/ 13 h 103"/>
                  <a:gd name="T96" fmla="*/ 23 w 102"/>
                  <a:gd name="T97" fmla="*/ 7 h 103"/>
                  <a:gd name="T98" fmla="*/ 44 w 102"/>
                  <a:gd name="T99" fmla="*/ 37 h 103"/>
                  <a:gd name="T100" fmla="*/ 37 w 102"/>
                  <a:gd name="T101" fmla="*/ 59 h 103"/>
                  <a:gd name="T102" fmla="*/ 58 w 102"/>
                  <a:gd name="T103" fmla="*/ 65 h 103"/>
                  <a:gd name="T104" fmla="*/ 65 w 102"/>
                  <a:gd name="T105" fmla="*/ 44 h 103"/>
                  <a:gd name="T106" fmla="*/ 44 w 102"/>
                  <a:gd name="T107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103">
                    <a:moveTo>
                      <a:pt x="23" y="7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4" y="2"/>
                      <a:pt x="36" y="3"/>
                      <a:pt x="37" y="5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6" y="12"/>
                      <a:pt x="50" y="12"/>
                      <a:pt x="55" y="1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9" y="1"/>
                      <a:pt x="61" y="0"/>
                      <a:pt x="63" y="1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4" y="4"/>
                      <a:pt x="75" y="6"/>
                      <a:pt x="74" y="8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5" y="20"/>
                      <a:pt x="79" y="23"/>
                      <a:pt x="82" y="26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2" y="21"/>
                      <a:pt x="94" y="22"/>
                      <a:pt x="95" y="24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4"/>
                      <a:pt x="100" y="36"/>
                      <a:pt x="98" y="37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91" y="46"/>
                      <a:pt x="91" y="51"/>
                      <a:pt x="90" y="55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101" y="59"/>
                      <a:pt x="102" y="61"/>
                      <a:pt x="102" y="63"/>
                    </a:cubicBezTo>
                    <a:cubicBezTo>
                      <a:pt x="99" y="72"/>
                      <a:pt x="99" y="72"/>
                      <a:pt x="99" y="72"/>
                    </a:cubicBezTo>
                    <a:cubicBezTo>
                      <a:pt x="98" y="74"/>
                      <a:pt x="96" y="75"/>
                      <a:pt x="94" y="74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3" y="75"/>
                      <a:pt x="80" y="79"/>
                      <a:pt x="76" y="82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1" y="92"/>
                      <a:pt x="81" y="94"/>
                      <a:pt x="79" y="95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69" y="101"/>
                      <a:pt x="66" y="100"/>
                      <a:pt x="65" y="98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57" y="91"/>
                      <a:pt x="52" y="91"/>
                      <a:pt x="47" y="91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4" y="102"/>
                      <a:pt x="42" y="103"/>
                      <a:pt x="40" y="102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29" y="99"/>
                      <a:pt x="28" y="96"/>
                      <a:pt x="28" y="94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27" y="83"/>
                      <a:pt x="24" y="80"/>
                      <a:pt x="21" y="76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82"/>
                      <a:pt x="8" y="81"/>
                      <a:pt x="7" y="79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2" y="69"/>
                      <a:pt x="3" y="67"/>
                      <a:pt x="5" y="66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2" y="57"/>
                      <a:pt x="11" y="52"/>
                      <a:pt x="12" y="48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4"/>
                      <a:pt x="0" y="42"/>
                      <a:pt x="1" y="4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" y="29"/>
                      <a:pt x="6" y="28"/>
                      <a:pt x="8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27"/>
                      <a:pt x="22" y="24"/>
                      <a:pt x="26" y="21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1"/>
                      <a:pt x="22" y="8"/>
                      <a:pt x="23" y="7"/>
                    </a:cubicBezTo>
                    <a:close/>
                    <a:moveTo>
                      <a:pt x="44" y="37"/>
                    </a:moveTo>
                    <a:cubicBezTo>
                      <a:pt x="36" y="41"/>
                      <a:pt x="33" y="51"/>
                      <a:pt x="37" y="59"/>
                    </a:cubicBezTo>
                    <a:cubicBezTo>
                      <a:pt x="41" y="66"/>
                      <a:pt x="51" y="69"/>
                      <a:pt x="58" y="65"/>
                    </a:cubicBezTo>
                    <a:cubicBezTo>
                      <a:pt x="66" y="61"/>
                      <a:pt x="69" y="52"/>
                      <a:pt x="65" y="44"/>
                    </a:cubicBezTo>
                    <a:cubicBezTo>
                      <a:pt x="61" y="37"/>
                      <a:pt x="52" y="34"/>
                      <a:pt x="44" y="37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4" name="Freeform 25"/>
              <p:cNvSpPr>
                <a:spLocks noEditPoints="1"/>
              </p:cNvSpPr>
              <p:nvPr/>
            </p:nvSpPr>
            <p:spPr bwMode="auto">
              <a:xfrm>
                <a:off x="4704" y="2115"/>
                <a:ext cx="362" cy="365"/>
              </a:xfrm>
              <a:custGeom>
                <a:avLst/>
                <a:gdLst>
                  <a:gd name="T0" fmla="*/ 98 w 152"/>
                  <a:gd name="T1" fmla="*/ 3 h 153"/>
                  <a:gd name="T2" fmla="*/ 117 w 152"/>
                  <a:gd name="T3" fmla="*/ 22 h 153"/>
                  <a:gd name="T4" fmla="*/ 128 w 152"/>
                  <a:gd name="T5" fmla="*/ 24 h 153"/>
                  <a:gd name="T6" fmla="*/ 143 w 152"/>
                  <a:gd name="T7" fmla="*/ 40 h 153"/>
                  <a:gd name="T8" fmla="*/ 143 w 152"/>
                  <a:gd name="T9" fmla="*/ 67 h 153"/>
                  <a:gd name="T10" fmla="*/ 150 w 152"/>
                  <a:gd name="T11" fmla="*/ 76 h 153"/>
                  <a:gd name="T12" fmla="*/ 149 w 152"/>
                  <a:gd name="T13" fmla="*/ 98 h 153"/>
                  <a:gd name="T14" fmla="*/ 130 w 152"/>
                  <a:gd name="T15" fmla="*/ 117 h 153"/>
                  <a:gd name="T16" fmla="*/ 129 w 152"/>
                  <a:gd name="T17" fmla="*/ 129 h 153"/>
                  <a:gd name="T18" fmla="*/ 112 w 152"/>
                  <a:gd name="T19" fmla="*/ 144 h 153"/>
                  <a:gd name="T20" fmla="*/ 85 w 152"/>
                  <a:gd name="T21" fmla="*/ 144 h 153"/>
                  <a:gd name="T22" fmla="*/ 76 w 152"/>
                  <a:gd name="T23" fmla="*/ 151 h 153"/>
                  <a:gd name="T24" fmla="*/ 54 w 152"/>
                  <a:gd name="T25" fmla="*/ 149 h 153"/>
                  <a:gd name="T26" fmla="*/ 35 w 152"/>
                  <a:gd name="T27" fmla="*/ 130 h 153"/>
                  <a:gd name="T28" fmla="*/ 24 w 152"/>
                  <a:gd name="T29" fmla="*/ 129 h 153"/>
                  <a:gd name="T30" fmla="*/ 9 w 152"/>
                  <a:gd name="T31" fmla="*/ 112 h 153"/>
                  <a:gd name="T32" fmla="*/ 9 w 152"/>
                  <a:gd name="T33" fmla="*/ 85 h 153"/>
                  <a:gd name="T34" fmla="*/ 2 w 152"/>
                  <a:gd name="T35" fmla="*/ 77 h 153"/>
                  <a:gd name="T36" fmla="*/ 3 w 152"/>
                  <a:gd name="T37" fmla="*/ 54 h 153"/>
                  <a:gd name="T38" fmla="*/ 22 w 152"/>
                  <a:gd name="T39" fmla="*/ 35 h 153"/>
                  <a:gd name="T40" fmla="*/ 23 w 152"/>
                  <a:gd name="T41" fmla="*/ 24 h 153"/>
                  <a:gd name="T42" fmla="*/ 40 w 152"/>
                  <a:gd name="T43" fmla="*/ 9 h 153"/>
                  <a:gd name="T44" fmla="*/ 67 w 152"/>
                  <a:gd name="T45" fmla="*/ 9 h 153"/>
                  <a:gd name="T46" fmla="*/ 76 w 152"/>
                  <a:gd name="T47" fmla="*/ 2 h 153"/>
                  <a:gd name="T48" fmla="*/ 42 w 152"/>
                  <a:gd name="T49" fmla="*/ 89 h 153"/>
                  <a:gd name="T50" fmla="*/ 38 w 152"/>
                  <a:gd name="T51" fmla="*/ 50 h 153"/>
                  <a:gd name="T52" fmla="*/ 53 w 152"/>
                  <a:gd name="T53" fmla="*/ 49 h 153"/>
                  <a:gd name="T54" fmla="*/ 95 w 152"/>
                  <a:gd name="T55" fmla="*/ 46 h 153"/>
                  <a:gd name="T56" fmla="*/ 110 w 152"/>
                  <a:gd name="T57" fmla="*/ 45 h 153"/>
                  <a:gd name="T58" fmla="*/ 111 w 152"/>
                  <a:gd name="T59" fmla="*/ 84 h 153"/>
                  <a:gd name="T60" fmla="*/ 110 w 152"/>
                  <a:gd name="T61" fmla="*/ 45 h 153"/>
                  <a:gd name="T62" fmla="*/ 79 w 152"/>
                  <a:gd name="T63" fmla="*/ 119 h 153"/>
                  <a:gd name="T64" fmla="*/ 79 w 152"/>
                  <a:gd name="T65" fmla="*/ 122 h 153"/>
                  <a:gd name="T66" fmla="*/ 74 w 152"/>
                  <a:gd name="T67" fmla="*/ 49 h 153"/>
                  <a:gd name="T68" fmla="*/ 40 w 152"/>
                  <a:gd name="T69" fmla="*/ 79 h 153"/>
                  <a:gd name="T70" fmla="*/ 108 w 152"/>
                  <a:gd name="T71" fmla="*/ 69 h 153"/>
                  <a:gd name="T72" fmla="*/ 108 w 152"/>
                  <a:gd name="T73" fmla="*/ 69 h 153"/>
                  <a:gd name="T74" fmla="*/ 83 w 152"/>
                  <a:gd name="T75" fmla="*/ 108 h 153"/>
                  <a:gd name="T76" fmla="*/ 65 w 152"/>
                  <a:gd name="T77" fmla="*/ 60 h 153"/>
                  <a:gd name="T78" fmla="*/ 84 w 152"/>
                  <a:gd name="T79" fmla="*/ 47 h 153"/>
                  <a:gd name="T80" fmla="*/ 52 w 152"/>
                  <a:gd name="T81" fmla="*/ 95 h 153"/>
                  <a:gd name="T82" fmla="*/ 50 w 152"/>
                  <a:gd name="T83" fmla="*/ 61 h 153"/>
                  <a:gd name="T84" fmla="*/ 104 w 152"/>
                  <a:gd name="T85" fmla="*/ 64 h 153"/>
                  <a:gd name="T86" fmla="*/ 94 w 152"/>
                  <a:gd name="T87" fmla="*/ 85 h 153"/>
                  <a:gd name="T88" fmla="*/ 104 w 152"/>
                  <a:gd name="T89" fmla="*/ 64 h 153"/>
                  <a:gd name="T90" fmla="*/ 87 w 152"/>
                  <a:gd name="T91" fmla="*/ 93 h 153"/>
                  <a:gd name="T92" fmla="*/ 68 w 152"/>
                  <a:gd name="T93" fmla="*/ 106 h 153"/>
                  <a:gd name="T94" fmla="*/ 77 w 152"/>
                  <a:gd name="T95" fmla="*/ 8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2" h="153">
                    <a:moveTo>
                      <a:pt x="76" y="8"/>
                    </a:moveTo>
                    <a:cubicBezTo>
                      <a:pt x="82" y="8"/>
                      <a:pt x="88" y="9"/>
                      <a:pt x="93" y="11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6" y="3"/>
                      <a:pt x="97" y="3"/>
                      <a:pt x="98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4" y="5"/>
                      <a:pt x="105" y="6"/>
                      <a:pt x="104" y="8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8" y="16"/>
                      <a:pt x="113" y="19"/>
                      <a:pt x="117" y="22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2" y="17"/>
                      <a:pt x="124" y="16"/>
                      <a:pt x="124" y="17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9" y="21"/>
                      <a:pt x="129" y="23"/>
                      <a:pt x="128" y="24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8" y="32"/>
                      <a:pt x="132" y="37"/>
                      <a:pt x="135" y="42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2" y="39"/>
                      <a:pt x="143" y="39"/>
                      <a:pt x="143" y="40"/>
                    </a:cubicBezTo>
                    <a:cubicBezTo>
                      <a:pt x="146" y="45"/>
                      <a:pt x="146" y="45"/>
                      <a:pt x="146" y="45"/>
                    </a:cubicBezTo>
                    <a:cubicBezTo>
                      <a:pt x="146" y="46"/>
                      <a:pt x="146" y="47"/>
                      <a:pt x="145" y="48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41" y="56"/>
                      <a:pt x="143" y="61"/>
                      <a:pt x="143" y="67"/>
                    </a:cubicBezTo>
                    <a:cubicBezTo>
                      <a:pt x="150" y="67"/>
                      <a:pt x="150" y="67"/>
                      <a:pt x="150" y="67"/>
                    </a:cubicBezTo>
                    <a:cubicBezTo>
                      <a:pt x="151" y="67"/>
                      <a:pt x="152" y="68"/>
                      <a:pt x="152" y="69"/>
                    </a:cubicBezTo>
                    <a:cubicBezTo>
                      <a:pt x="152" y="74"/>
                      <a:pt x="152" y="74"/>
                      <a:pt x="152" y="74"/>
                    </a:cubicBezTo>
                    <a:cubicBezTo>
                      <a:pt x="152" y="75"/>
                      <a:pt x="152" y="76"/>
                      <a:pt x="150" y="76"/>
                    </a:cubicBezTo>
                    <a:cubicBezTo>
                      <a:pt x="144" y="76"/>
                      <a:pt x="144" y="76"/>
                      <a:pt x="144" y="76"/>
                    </a:cubicBezTo>
                    <a:cubicBezTo>
                      <a:pt x="144" y="82"/>
                      <a:pt x="143" y="88"/>
                      <a:pt x="142" y="94"/>
                    </a:cubicBezTo>
                    <a:cubicBezTo>
                      <a:pt x="148" y="96"/>
                      <a:pt x="148" y="96"/>
                      <a:pt x="148" y="96"/>
                    </a:cubicBezTo>
                    <a:cubicBezTo>
                      <a:pt x="149" y="96"/>
                      <a:pt x="150" y="97"/>
                      <a:pt x="149" y="98"/>
                    </a:cubicBezTo>
                    <a:cubicBezTo>
                      <a:pt x="148" y="103"/>
                      <a:pt x="148" y="103"/>
                      <a:pt x="148" y="103"/>
                    </a:cubicBezTo>
                    <a:cubicBezTo>
                      <a:pt x="147" y="104"/>
                      <a:pt x="146" y="105"/>
                      <a:pt x="145" y="104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37" y="108"/>
                      <a:pt x="134" y="113"/>
                      <a:pt x="130" y="117"/>
                    </a:cubicBezTo>
                    <a:cubicBezTo>
                      <a:pt x="135" y="122"/>
                      <a:pt x="135" y="122"/>
                      <a:pt x="135" y="122"/>
                    </a:cubicBezTo>
                    <a:cubicBezTo>
                      <a:pt x="136" y="122"/>
                      <a:pt x="136" y="124"/>
                      <a:pt x="135" y="125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1" y="129"/>
                      <a:pt x="130" y="129"/>
                      <a:pt x="129" y="129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0" y="128"/>
                      <a:pt x="115" y="132"/>
                      <a:pt x="110" y="135"/>
                    </a:cubicBezTo>
                    <a:cubicBezTo>
                      <a:pt x="113" y="141"/>
                      <a:pt x="113" y="141"/>
                      <a:pt x="113" y="141"/>
                    </a:cubicBezTo>
                    <a:cubicBezTo>
                      <a:pt x="114" y="142"/>
                      <a:pt x="113" y="143"/>
                      <a:pt x="112" y="144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07" y="146"/>
                      <a:pt x="105" y="146"/>
                      <a:pt x="105" y="145"/>
                    </a:cubicBezTo>
                    <a:cubicBezTo>
                      <a:pt x="102" y="139"/>
                      <a:pt x="102" y="139"/>
                      <a:pt x="102" y="139"/>
                    </a:cubicBezTo>
                    <a:cubicBezTo>
                      <a:pt x="97" y="141"/>
                      <a:pt x="91" y="143"/>
                      <a:pt x="85" y="144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86" y="151"/>
                      <a:pt x="85" y="152"/>
                      <a:pt x="84" y="152"/>
                    </a:cubicBezTo>
                    <a:cubicBezTo>
                      <a:pt x="79" y="153"/>
                      <a:pt x="79" y="153"/>
                      <a:pt x="79" y="153"/>
                    </a:cubicBezTo>
                    <a:cubicBezTo>
                      <a:pt x="78" y="153"/>
                      <a:pt x="77" y="152"/>
                      <a:pt x="76" y="151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0" y="144"/>
                      <a:pt x="64" y="143"/>
                      <a:pt x="59" y="142"/>
                    </a:cubicBezTo>
                    <a:cubicBezTo>
                      <a:pt x="57" y="148"/>
                      <a:pt x="57" y="148"/>
                      <a:pt x="57" y="148"/>
                    </a:cubicBezTo>
                    <a:cubicBezTo>
                      <a:pt x="56" y="149"/>
                      <a:pt x="55" y="150"/>
                      <a:pt x="54" y="149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8" y="147"/>
                      <a:pt x="48" y="146"/>
                      <a:pt x="48" y="145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45" y="137"/>
                      <a:pt x="40" y="134"/>
                      <a:pt x="35" y="130"/>
                    </a:cubicBezTo>
                    <a:cubicBezTo>
                      <a:pt x="31" y="135"/>
                      <a:pt x="31" y="135"/>
                      <a:pt x="31" y="135"/>
                    </a:cubicBezTo>
                    <a:cubicBezTo>
                      <a:pt x="30" y="136"/>
                      <a:pt x="29" y="136"/>
                      <a:pt x="28" y="135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3" y="131"/>
                      <a:pt x="23" y="130"/>
                      <a:pt x="24" y="129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4" y="120"/>
                      <a:pt x="20" y="115"/>
                      <a:pt x="17" y="110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1" y="114"/>
                      <a:pt x="9" y="113"/>
                      <a:pt x="9" y="112"/>
                    </a:cubicBezTo>
                    <a:cubicBezTo>
                      <a:pt x="7" y="108"/>
                      <a:pt x="7" y="108"/>
                      <a:pt x="7" y="108"/>
                    </a:cubicBezTo>
                    <a:cubicBezTo>
                      <a:pt x="6" y="107"/>
                      <a:pt x="7" y="106"/>
                      <a:pt x="8" y="105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1" y="97"/>
                      <a:pt x="10" y="91"/>
                      <a:pt x="9" y="85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1" y="86"/>
                      <a:pt x="0" y="85"/>
                      <a:pt x="0" y="84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8"/>
                      <a:pt x="1" y="77"/>
                      <a:pt x="2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0"/>
                      <a:pt x="9" y="65"/>
                      <a:pt x="10" y="59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3" y="57"/>
                      <a:pt x="3" y="55"/>
                      <a:pt x="3" y="54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48"/>
                      <a:pt x="6" y="48"/>
                      <a:pt x="7" y="48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6" y="45"/>
                      <a:pt x="19" y="40"/>
                      <a:pt x="22" y="35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0"/>
                      <a:pt x="16" y="29"/>
                      <a:pt x="17" y="28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3"/>
                      <a:pt x="22" y="23"/>
                      <a:pt x="23" y="24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2" y="24"/>
                      <a:pt x="37" y="21"/>
                      <a:pt x="42" y="18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0"/>
                      <a:pt x="40" y="9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6" y="6"/>
                      <a:pt x="47" y="7"/>
                      <a:pt x="47" y="8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5" y="11"/>
                      <a:pt x="61" y="10"/>
                      <a:pt x="67" y="9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1"/>
                      <a:pt x="67" y="0"/>
                      <a:pt x="69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5" y="0"/>
                      <a:pt x="76" y="1"/>
                      <a:pt x="76" y="2"/>
                    </a:cubicBezTo>
                    <a:cubicBezTo>
                      <a:pt x="76" y="8"/>
                      <a:pt x="76" y="8"/>
                      <a:pt x="76" y="8"/>
                    </a:cubicBezTo>
                    <a:close/>
                    <a:moveTo>
                      <a:pt x="42" y="107"/>
                    </a:moveTo>
                    <a:cubicBezTo>
                      <a:pt x="48" y="99"/>
                      <a:pt x="48" y="99"/>
                      <a:pt x="48" y="99"/>
                    </a:cubicBezTo>
                    <a:cubicBezTo>
                      <a:pt x="46" y="96"/>
                      <a:pt x="44" y="93"/>
                      <a:pt x="42" y="89"/>
                    </a:cubicBezTo>
                    <a:cubicBezTo>
                      <a:pt x="38" y="88"/>
                      <a:pt x="34" y="84"/>
                      <a:pt x="34" y="79"/>
                    </a:cubicBezTo>
                    <a:cubicBezTo>
                      <a:pt x="33" y="74"/>
                      <a:pt x="36" y="70"/>
                      <a:pt x="41" y="68"/>
                    </a:cubicBezTo>
                    <a:cubicBezTo>
                      <a:pt x="42" y="64"/>
                      <a:pt x="43" y="60"/>
                      <a:pt x="46" y="57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2" y="59"/>
                      <a:pt x="29" y="69"/>
                      <a:pt x="30" y="79"/>
                    </a:cubicBezTo>
                    <a:cubicBezTo>
                      <a:pt x="31" y="90"/>
                      <a:pt x="35" y="100"/>
                      <a:pt x="42" y="107"/>
                    </a:cubicBezTo>
                    <a:close/>
                    <a:moveTo>
                      <a:pt x="45" y="42"/>
                    </a:moveTo>
                    <a:cubicBezTo>
                      <a:pt x="53" y="49"/>
                      <a:pt x="53" y="49"/>
                      <a:pt x="53" y="49"/>
                    </a:cubicBezTo>
                    <a:cubicBezTo>
                      <a:pt x="56" y="46"/>
                      <a:pt x="60" y="44"/>
                      <a:pt x="64" y="42"/>
                    </a:cubicBezTo>
                    <a:cubicBezTo>
                      <a:pt x="64" y="38"/>
                      <a:pt x="68" y="34"/>
                      <a:pt x="73" y="34"/>
                    </a:cubicBezTo>
                    <a:cubicBezTo>
                      <a:pt x="78" y="34"/>
                      <a:pt x="83" y="37"/>
                      <a:pt x="84" y="41"/>
                    </a:cubicBezTo>
                    <a:cubicBezTo>
                      <a:pt x="88" y="42"/>
                      <a:pt x="92" y="44"/>
                      <a:pt x="95" y="46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94" y="32"/>
                      <a:pt x="84" y="29"/>
                      <a:pt x="73" y="30"/>
                    </a:cubicBezTo>
                    <a:cubicBezTo>
                      <a:pt x="62" y="31"/>
                      <a:pt x="53" y="35"/>
                      <a:pt x="45" y="42"/>
                    </a:cubicBezTo>
                    <a:close/>
                    <a:moveTo>
                      <a:pt x="110" y="45"/>
                    </a:moveTo>
                    <a:cubicBezTo>
                      <a:pt x="104" y="53"/>
                      <a:pt x="104" y="53"/>
                      <a:pt x="104" y="53"/>
                    </a:cubicBezTo>
                    <a:cubicBezTo>
                      <a:pt x="106" y="56"/>
                      <a:pt x="108" y="60"/>
                      <a:pt x="110" y="64"/>
                    </a:cubicBezTo>
                    <a:cubicBezTo>
                      <a:pt x="115" y="64"/>
                      <a:pt x="118" y="68"/>
                      <a:pt x="119" y="73"/>
                    </a:cubicBezTo>
                    <a:cubicBezTo>
                      <a:pt x="119" y="78"/>
                      <a:pt x="116" y="83"/>
                      <a:pt x="111" y="84"/>
                    </a:cubicBezTo>
                    <a:cubicBezTo>
                      <a:pt x="110" y="88"/>
                      <a:pt x="109" y="92"/>
                      <a:pt x="107" y="96"/>
                    </a:cubicBezTo>
                    <a:cubicBezTo>
                      <a:pt x="114" y="102"/>
                      <a:pt x="114" y="102"/>
                      <a:pt x="114" y="102"/>
                    </a:cubicBezTo>
                    <a:cubicBezTo>
                      <a:pt x="120" y="94"/>
                      <a:pt x="123" y="84"/>
                      <a:pt x="122" y="73"/>
                    </a:cubicBezTo>
                    <a:cubicBezTo>
                      <a:pt x="121" y="62"/>
                      <a:pt x="117" y="53"/>
                      <a:pt x="110" y="45"/>
                    </a:cubicBezTo>
                    <a:close/>
                    <a:moveTo>
                      <a:pt x="107" y="111"/>
                    </a:moveTo>
                    <a:cubicBezTo>
                      <a:pt x="99" y="104"/>
                      <a:pt x="99" y="104"/>
                      <a:pt x="99" y="104"/>
                    </a:cubicBezTo>
                    <a:cubicBezTo>
                      <a:pt x="96" y="107"/>
                      <a:pt x="93" y="109"/>
                      <a:pt x="89" y="110"/>
                    </a:cubicBezTo>
                    <a:cubicBezTo>
                      <a:pt x="88" y="115"/>
                      <a:pt x="84" y="118"/>
                      <a:pt x="79" y="119"/>
                    </a:cubicBezTo>
                    <a:cubicBezTo>
                      <a:pt x="74" y="119"/>
                      <a:pt x="70" y="116"/>
                      <a:pt x="68" y="112"/>
                    </a:cubicBezTo>
                    <a:cubicBezTo>
                      <a:pt x="64" y="111"/>
                      <a:pt x="60" y="109"/>
                      <a:pt x="57" y="107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58" y="120"/>
                      <a:pt x="68" y="123"/>
                      <a:pt x="79" y="122"/>
                    </a:cubicBezTo>
                    <a:cubicBezTo>
                      <a:pt x="90" y="122"/>
                      <a:pt x="100" y="117"/>
                      <a:pt x="107" y="111"/>
                    </a:cubicBezTo>
                    <a:close/>
                    <a:moveTo>
                      <a:pt x="74" y="40"/>
                    </a:moveTo>
                    <a:cubicBezTo>
                      <a:pt x="71" y="40"/>
                      <a:pt x="69" y="42"/>
                      <a:pt x="69" y="45"/>
                    </a:cubicBezTo>
                    <a:cubicBezTo>
                      <a:pt x="70" y="47"/>
                      <a:pt x="72" y="49"/>
                      <a:pt x="74" y="49"/>
                    </a:cubicBezTo>
                    <a:cubicBezTo>
                      <a:pt x="77" y="49"/>
                      <a:pt x="79" y="47"/>
                      <a:pt x="79" y="44"/>
                    </a:cubicBezTo>
                    <a:cubicBezTo>
                      <a:pt x="78" y="42"/>
                      <a:pt x="76" y="40"/>
                      <a:pt x="74" y="40"/>
                    </a:cubicBezTo>
                    <a:close/>
                    <a:moveTo>
                      <a:pt x="44" y="74"/>
                    </a:moveTo>
                    <a:cubicBezTo>
                      <a:pt x="41" y="74"/>
                      <a:pt x="40" y="76"/>
                      <a:pt x="40" y="79"/>
                    </a:cubicBezTo>
                    <a:cubicBezTo>
                      <a:pt x="40" y="81"/>
                      <a:pt x="42" y="83"/>
                      <a:pt x="45" y="83"/>
                    </a:cubicBezTo>
                    <a:cubicBezTo>
                      <a:pt x="47" y="83"/>
                      <a:pt x="49" y="81"/>
                      <a:pt x="49" y="78"/>
                    </a:cubicBezTo>
                    <a:cubicBezTo>
                      <a:pt x="49" y="75"/>
                      <a:pt x="47" y="74"/>
                      <a:pt x="44" y="74"/>
                    </a:cubicBezTo>
                    <a:close/>
                    <a:moveTo>
                      <a:pt x="108" y="69"/>
                    </a:moveTo>
                    <a:cubicBezTo>
                      <a:pt x="105" y="70"/>
                      <a:pt x="103" y="72"/>
                      <a:pt x="103" y="74"/>
                    </a:cubicBezTo>
                    <a:cubicBezTo>
                      <a:pt x="103" y="77"/>
                      <a:pt x="106" y="79"/>
                      <a:pt x="108" y="79"/>
                    </a:cubicBezTo>
                    <a:cubicBezTo>
                      <a:pt x="111" y="78"/>
                      <a:pt x="113" y="76"/>
                      <a:pt x="112" y="74"/>
                    </a:cubicBezTo>
                    <a:cubicBezTo>
                      <a:pt x="112" y="71"/>
                      <a:pt x="110" y="69"/>
                      <a:pt x="108" y="69"/>
                    </a:cubicBezTo>
                    <a:close/>
                    <a:moveTo>
                      <a:pt x="78" y="103"/>
                    </a:moveTo>
                    <a:cubicBezTo>
                      <a:pt x="76" y="104"/>
                      <a:pt x="74" y="106"/>
                      <a:pt x="74" y="108"/>
                    </a:cubicBezTo>
                    <a:cubicBezTo>
                      <a:pt x="74" y="111"/>
                      <a:pt x="76" y="113"/>
                      <a:pt x="79" y="113"/>
                    </a:cubicBezTo>
                    <a:cubicBezTo>
                      <a:pt x="81" y="113"/>
                      <a:pt x="83" y="110"/>
                      <a:pt x="83" y="108"/>
                    </a:cubicBezTo>
                    <a:cubicBezTo>
                      <a:pt x="83" y="105"/>
                      <a:pt x="81" y="103"/>
                      <a:pt x="78" y="103"/>
                    </a:cubicBezTo>
                    <a:close/>
                    <a:moveTo>
                      <a:pt x="64" y="48"/>
                    </a:moveTo>
                    <a:cubicBezTo>
                      <a:pt x="62" y="49"/>
                      <a:pt x="59" y="51"/>
                      <a:pt x="57" y="52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8" y="58"/>
                      <a:pt x="71" y="57"/>
                      <a:pt x="75" y="56"/>
                    </a:cubicBezTo>
                    <a:cubicBezTo>
                      <a:pt x="78" y="56"/>
                      <a:pt x="82" y="57"/>
                      <a:pt x="84" y="58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89" y="49"/>
                      <a:pt x="87" y="48"/>
                      <a:pt x="84" y="47"/>
                    </a:cubicBezTo>
                    <a:cubicBezTo>
                      <a:pt x="83" y="51"/>
                      <a:pt x="80" y="55"/>
                      <a:pt x="75" y="55"/>
                    </a:cubicBezTo>
                    <a:cubicBezTo>
                      <a:pt x="70" y="55"/>
                      <a:pt x="66" y="53"/>
                      <a:pt x="64" y="48"/>
                    </a:cubicBezTo>
                    <a:close/>
                    <a:moveTo>
                      <a:pt x="48" y="88"/>
                    </a:moveTo>
                    <a:cubicBezTo>
                      <a:pt x="49" y="91"/>
                      <a:pt x="50" y="93"/>
                      <a:pt x="52" y="95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84"/>
                      <a:pt x="57" y="81"/>
                      <a:pt x="56" y="78"/>
                    </a:cubicBezTo>
                    <a:cubicBezTo>
                      <a:pt x="56" y="74"/>
                      <a:pt x="57" y="71"/>
                      <a:pt x="58" y="68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48" y="63"/>
                      <a:pt x="47" y="65"/>
                      <a:pt x="47" y="68"/>
                    </a:cubicBezTo>
                    <a:cubicBezTo>
                      <a:pt x="51" y="69"/>
                      <a:pt x="55" y="73"/>
                      <a:pt x="55" y="78"/>
                    </a:cubicBezTo>
                    <a:cubicBezTo>
                      <a:pt x="55" y="82"/>
                      <a:pt x="52" y="87"/>
                      <a:pt x="48" y="88"/>
                    </a:cubicBezTo>
                    <a:close/>
                    <a:moveTo>
                      <a:pt x="104" y="64"/>
                    </a:moveTo>
                    <a:cubicBezTo>
                      <a:pt x="103" y="62"/>
                      <a:pt x="102" y="59"/>
                      <a:pt x="100" y="57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5" y="68"/>
                      <a:pt x="96" y="72"/>
                      <a:pt x="96" y="75"/>
                    </a:cubicBezTo>
                    <a:cubicBezTo>
                      <a:pt x="96" y="78"/>
                      <a:pt x="95" y="82"/>
                      <a:pt x="94" y="85"/>
                    </a:cubicBezTo>
                    <a:cubicBezTo>
                      <a:pt x="102" y="92"/>
                      <a:pt x="102" y="92"/>
                      <a:pt x="102" y="92"/>
                    </a:cubicBezTo>
                    <a:cubicBezTo>
                      <a:pt x="104" y="90"/>
                      <a:pt x="105" y="87"/>
                      <a:pt x="106" y="84"/>
                    </a:cubicBezTo>
                    <a:cubicBezTo>
                      <a:pt x="101" y="83"/>
                      <a:pt x="98" y="80"/>
                      <a:pt x="97" y="75"/>
                    </a:cubicBezTo>
                    <a:cubicBezTo>
                      <a:pt x="97" y="70"/>
                      <a:pt x="100" y="66"/>
                      <a:pt x="104" y="64"/>
                    </a:cubicBezTo>
                    <a:close/>
                    <a:moveTo>
                      <a:pt x="78" y="97"/>
                    </a:moveTo>
                    <a:cubicBezTo>
                      <a:pt x="82" y="97"/>
                      <a:pt x="87" y="100"/>
                      <a:pt x="88" y="104"/>
                    </a:cubicBezTo>
                    <a:cubicBezTo>
                      <a:pt x="91" y="103"/>
                      <a:pt x="93" y="102"/>
                      <a:pt x="95" y="100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4" y="95"/>
                      <a:pt x="81" y="96"/>
                      <a:pt x="77" y="96"/>
                    </a:cubicBezTo>
                    <a:cubicBezTo>
                      <a:pt x="74" y="96"/>
                      <a:pt x="71" y="96"/>
                      <a:pt x="68" y="9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3" y="104"/>
                      <a:pt x="65" y="105"/>
                      <a:pt x="68" y="106"/>
                    </a:cubicBezTo>
                    <a:cubicBezTo>
                      <a:pt x="69" y="101"/>
                      <a:pt x="73" y="98"/>
                      <a:pt x="78" y="97"/>
                    </a:cubicBezTo>
                    <a:close/>
                    <a:moveTo>
                      <a:pt x="76" y="69"/>
                    </a:moveTo>
                    <a:cubicBezTo>
                      <a:pt x="71" y="69"/>
                      <a:pt x="68" y="73"/>
                      <a:pt x="68" y="77"/>
                    </a:cubicBezTo>
                    <a:cubicBezTo>
                      <a:pt x="69" y="81"/>
                      <a:pt x="72" y="84"/>
                      <a:pt x="77" y="84"/>
                    </a:cubicBezTo>
                    <a:cubicBezTo>
                      <a:pt x="81" y="84"/>
                      <a:pt x="84" y="80"/>
                      <a:pt x="84" y="76"/>
                    </a:cubicBezTo>
                    <a:cubicBezTo>
                      <a:pt x="83" y="72"/>
                      <a:pt x="80" y="68"/>
                      <a:pt x="76" y="69"/>
                    </a:cubicBez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95" name="Freeform 19"/>
            <p:cNvSpPr>
              <a:spLocks/>
            </p:cNvSpPr>
            <p:nvPr/>
          </p:nvSpPr>
          <p:spPr bwMode="auto">
            <a:xfrm rot="587533" flipV="1">
              <a:off x="5294638" y="3484875"/>
              <a:ext cx="1519238" cy="438149"/>
            </a:xfrm>
            <a:custGeom>
              <a:avLst/>
              <a:gdLst>
                <a:gd name="T0" fmla="*/ 153 w 405"/>
                <a:gd name="T1" fmla="*/ 110 h 117"/>
                <a:gd name="T2" fmla="*/ 252 w 405"/>
                <a:gd name="T3" fmla="*/ 111 h 117"/>
                <a:gd name="T4" fmla="*/ 300 w 405"/>
                <a:gd name="T5" fmla="*/ 97 h 117"/>
                <a:gd name="T6" fmla="*/ 323 w 405"/>
                <a:gd name="T7" fmla="*/ 86 h 117"/>
                <a:gd name="T8" fmla="*/ 334 w 405"/>
                <a:gd name="T9" fmla="*/ 80 h 117"/>
                <a:gd name="T10" fmla="*/ 340 w 405"/>
                <a:gd name="T11" fmla="*/ 77 h 117"/>
                <a:gd name="T12" fmla="*/ 345 w 405"/>
                <a:gd name="T13" fmla="*/ 73 h 117"/>
                <a:gd name="T14" fmla="*/ 345 w 405"/>
                <a:gd name="T15" fmla="*/ 73 h 117"/>
                <a:gd name="T16" fmla="*/ 363 w 405"/>
                <a:gd name="T17" fmla="*/ 97 h 117"/>
                <a:gd name="T18" fmla="*/ 405 w 405"/>
                <a:gd name="T19" fmla="*/ 0 h 117"/>
                <a:gd name="T20" fmla="*/ 300 w 405"/>
                <a:gd name="T21" fmla="*/ 12 h 117"/>
                <a:gd name="T22" fmla="*/ 317 w 405"/>
                <a:gd name="T23" fmla="*/ 35 h 117"/>
                <a:gd name="T24" fmla="*/ 313 w 405"/>
                <a:gd name="T25" fmla="*/ 39 h 117"/>
                <a:gd name="T26" fmla="*/ 309 w 405"/>
                <a:gd name="T27" fmla="*/ 42 h 117"/>
                <a:gd name="T28" fmla="*/ 301 w 405"/>
                <a:gd name="T29" fmla="*/ 48 h 117"/>
                <a:gd name="T30" fmla="*/ 283 w 405"/>
                <a:gd name="T31" fmla="*/ 60 h 117"/>
                <a:gd name="T32" fmla="*/ 243 w 405"/>
                <a:gd name="T33" fmla="*/ 77 h 117"/>
                <a:gd name="T34" fmla="*/ 157 w 405"/>
                <a:gd name="T35" fmla="*/ 86 h 117"/>
                <a:gd name="T36" fmla="*/ 71 w 405"/>
                <a:gd name="T37" fmla="*/ 62 h 117"/>
                <a:gd name="T38" fmla="*/ 0 w 405"/>
                <a:gd name="T39" fmla="*/ 5 h 117"/>
                <a:gd name="T40" fmla="*/ 65 w 405"/>
                <a:gd name="T41" fmla="*/ 72 h 117"/>
                <a:gd name="T42" fmla="*/ 153 w 405"/>
                <a:gd name="T43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5" h="117">
                  <a:moveTo>
                    <a:pt x="153" y="110"/>
                  </a:moveTo>
                  <a:cubicBezTo>
                    <a:pt x="185" y="117"/>
                    <a:pt x="219" y="117"/>
                    <a:pt x="252" y="111"/>
                  </a:cubicBezTo>
                  <a:cubicBezTo>
                    <a:pt x="268" y="108"/>
                    <a:pt x="284" y="103"/>
                    <a:pt x="300" y="97"/>
                  </a:cubicBezTo>
                  <a:cubicBezTo>
                    <a:pt x="308" y="94"/>
                    <a:pt x="316" y="90"/>
                    <a:pt x="323" y="86"/>
                  </a:cubicBezTo>
                  <a:cubicBezTo>
                    <a:pt x="327" y="84"/>
                    <a:pt x="331" y="82"/>
                    <a:pt x="334" y="80"/>
                  </a:cubicBezTo>
                  <a:cubicBezTo>
                    <a:pt x="336" y="79"/>
                    <a:pt x="338" y="78"/>
                    <a:pt x="340" y="77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317" y="35"/>
                    <a:pt x="317" y="35"/>
                    <a:pt x="317" y="35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2" y="40"/>
                    <a:pt x="310" y="41"/>
                    <a:pt x="309" y="42"/>
                  </a:cubicBezTo>
                  <a:cubicBezTo>
                    <a:pt x="306" y="44"/>
                    <a:pt x="303" y="46"/>
                    <a:pt x="301" y="48"/>
                  </a:cubicBezTo>
                  <a:cubicBezTo>
                    <a:pt x="295" y="52"/>
                    <a:pt x="289" y="56"/>
                    <a:pt x="283" y="60"/>
                  </a:cubicBezTo>
                  <a:cubicBezTo>
                    <a:pt x="270" y="66"/>
                    <a:pt x="257" y="72"/>
                    <a:pt x="243" y="77"/>
                  </a:cubicBezTo>
                  <a:cubicBezTo>
                    <a:pt x="216" y="85"/>
                    <a:pt x="186" y="89"/>
                    <a:pt x="157" y="86"/>
                  </a:cubicBezTo>
                  <a:cubicBezTo>
                    <a:pt x="127" y="84"/>
                    <a:pt x="98" y="76"/>
                    <a:pt x="71" y="62"/>
                  </a:cubicBezTo>
                  <a:cubicBezTo>
                    <a:pt x="44" y="48"/>
                    <a:pt x="20" y="28"/>
                    <a:pt x="0" y="5"/>
                  </a:cubicBezTo>
                  <a:cubicBezTo>
                    <a:pt x="17" y="31"/>
                    <a:pt x="39" y="54"/>
                    <a:pt x="65" y="72"/>
                  </a:cubicBezTo>
                  <a:cubicBezTo>
                    <a:pt x="91" y="90"/>
                    <a:pt x="121" y="103"/>
                    <a:pt x="153" y="110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7" name="TCs"/>
            <p:cNvSpPr txBox="1">
              <a:spLocks/>
            </p:cNvSpPr>
            <p:nvPr/>
          </p:nvSpPr>
          <p:spPr>
            <a:xfrm>
              <a:off x="6699522" y="3186216"/>
              <a:ext cx="2003159" cy="596456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smtClean="0">
                  <a:latin typeface="Cambria" panose="02040503050406030204" pitchFamily="18" charset="0"/>
                </a:rPr>
                <a:t>Tool </a:t>
              </a:r>
              <a:r>
                <a:rPr lang="en-US" sz="1800" b="1" dirty="0" smtClean="0">
                  <a:latin typeface="Cambria" panose="02040503050406030204" pitchFamily="18" charset="0"/>
                </a:rPr>
                <a:t/>
              </a:r>
              <a:br>
                <a:rPr lang="en-US" sz="1800" b="1" dirty="0" smtClean="0">
                  <a:latin typeface="Cambria" panose="02040503050406030204" pitchFamily="18" charset="0"/>
                </a:rPr>
              </a:br>
              <a:r>
                <a:rPr lang="en-US" sz="1800" b="1" dirty="0" smtClean="0">
                  <a:latin typeface="Cambria" panose="02040503050406030204" pitchFamily="18" charset="0"/>
                </a:rPr>
                <a:t>Correspondents</a:t>
              </a:r>
              <a:endParaRPr lang="en-US" sz="1800" b="1" dirty="0">
                <a:latin typeface="Cambria" panose="02040503050406030204" pitchFamily="18" charset="0"/>
              </a:endParaRPr>
            </a:p>
          </p:txBody>
        </p:sp>
      </p:grpSp>
      <p:grpSp>
        <p:nvGrpSpPr>
          <p:cNvPr id="3" name="Candidate &amp; 3rd countries"/>
          <p:cNvGrpSpPr/>
          <p:nvPr/>
        </p:nvGrpSpPr>
        <p:grpSpPr>
          <a:xfrm>
            <a:off x="1475656" y="4915813"/>
            <a:ext cx="5400600" cy="1249491"/>
            <a:chOff x="1475656" y="4814888"/>
            <a:chExt cx="5400600" cy="1249491"/>
          </a:xfrm>
        </p:grpSpPr>
        <p:grpSp>
          <p:nvGrpSpPr>
            <p:cNvPr id="7" name="Group 6"/>
            <p:cNvGrpSpPr/>
            <p:nvPr/>
          </p:nvGrpSpPr>
          <p:grpSpPr>
            <a:xfrm>
              <a:off x="4019625" y="5409220"/>
              <a:ext cx="806788" cy="583151"/>
              <a:chOff x="4014690" y="5639300"/>
              <a:chExt cx="806788" cy="583151"/>
            </a:xfrm>
          </p:grpSpPr>
          <p:sp>
            <p:nvSpPr>
              <p:cNvPr id="1406" name="Freeform 6"/>
              <p:cNvSpPr>
                <a:spLocks/>
              </p:cNvSpPr>
              <p:nvPr/>
            </p:nvSpPr>
            <p:spPr bwMode="auto">
              <a:xfrm>
                <a:off x="4014690" y="5746872"/>
                <a:ext cx="220805" cy="475579"/>
              </a:xfrm>
              <a:custGeom>
                <a:avLst/>
                <a:gdLst>
                  <a:gd name="T0" fmla="*/ 25 w 33"/>
                  <a:gd name="T1" fmla="*/ 0 h 71"/>
                  <a:gd name="T2" fmla="*/ 8 w 33"/>
                  <a:gd name="T3" fmla="*/ 0 h 71"/>
                  <a:gd name="T4" fmla="*/ 0 w 33"/>
                  <a:gd name="T5" fmla="*/ 7 h 71"/>
                  <a:gd name="T6" fmla="*/ 0 w 33"/>
                  <a:gd name="T7" fmla="*/ 7 h 71"/>
                  <a:gd name="T8" fmla="*/ 0 w 33"/>
                  <a:gd name="T9" fmla="*/ 8 h 71"/>
                  <a:gd name="T10" fmla="*/ 0 w 33"/>
                  <a:gd name="T11" fmla="*/ 32 h 71"/>
                  <a:gd name="T12" fmla="*/ 2 w 33"/>
                  <a:gd name="T13" fmla="*/ 35 h 71"/>
                  <a:gd name="T14" fmla="*/ 5 w 33"/>
                  <a:gd name="T15" fmla="*/ 32 h 71"/>
                  <a:gd name="T16" fmla="*/ 5 w 33"/>
                  <a:gd name="T17" fmla="*/ 11 h 71"/>
                  <a:gd name="T18" fmla="*/ 8 w 33"/>
                  <a:gd name="T19" fmla="*/ 11 h 71"/>
                  <a:gd name="T20" fmla="*/ 8 w 33"/>
                  <a:gd name="T21" fmla="*/ 31 h 71"/>
                  <a:gd name="T22" fmla="*/ 8 w 33"/>
                  <a:gd name="T23" fmla="*/ 32 h 71"/>
                  <a:gd name="T24" fmla="*/ 8 w 33"/>
                  <a:gd name="T25" fmla="*/ 67 h 71"/>
                  <a:gd name="T26" fmla="*/ 12 w 33"/>
                  <a:gd name="T27" fmla="*/ 71 h 71"/>
                  <a:gd name="T28" fmla="*/ 15 w 33"/>
                  <a:gd name="T29" fmla="*/ 67 h 71"/>
                  <a:gd name="T30" fmla="*/ 15 w 33"/>
                  <a:gd name="T31" fmla="*/ 36 h 71"/>
                  <a:gd name="T32" fmla="*/ 17 w 33"/>
                  <a:gd name="T33" fmla="*/ 36 h 71"/>
                  <a:gd name="T34" fmla="*/ 17 w 33"/>
                  <a:gd name="T35" fmla="*/ 67 h 71"/>
                  <a:gd name="T36" fmla="*/ 21 w 33"/>
                  <a:gd name="T37" fmla="*/ 71 h 71"/>
                  <a:gd name="T38" fmla="*/ 25 w 33"/>
                  <a:gd name="T39" fmla="*/ 67 h 71"/>
                  <a:gd name="T40" fmla="*/ 25 w 33"/>
                  <a:gd name="T41" fmla="*/ 31 h 71"/>
                  <a:gd name="T42" fmla="*/ 25 w 33"/>
                  <a:gd name="T43" fmla="*/ 31 h 71"/>
                  <a:gd name="T44" fmla="*/ 25 w 33"/>
                  <a:gd name="T45" fmla="*/ 11 h 71"/>
                  <a:gd name="T46" fmla="*/ 27 w 33"/>
                  <a:gd name="T47" fmla="*/ 11 h 71"/>
                  <a:gd name="T48" fmla="*/ 27 w 33"/>
                  <a:gd name="T49" fmla="*/ 32 h 71"/>
                  <a:gd name="T50" fmla="*/ 30 w 33"/>
                  <a:gd name="T51" fmla="*/ 35 h 71"/>
                  <a:gd name="T52" fmla="*/ 33 w 33"/>
                  <a:gd name="T53" fmla="*/ 32 h 71"/>
                  <a:gd name="T54" fmla="*/ 33 w 33"/>
                  <a:gd name="T55" fmla="*/ 8 h 71"/>
                  <a:gd name="T56" fmla="*/ 33 w 33"/>
                  <a:gd name="T57" fmla="*/ 7 h 71"/>
                  <a:gd name="T58" fmla="*/ 33 w 33"/>
                  <a:gd name="T59" fmla="*/ 7 h 71"/>
                  <a:gd name="T60" fmla="*/ 25 w 33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71">
                    <a:moveTo>
                      <a:pt x="2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1" y="35"/>
                      <a:pt x="2" y="35"/>
                    </a:cubicBezTo>
                    <a:cubicBezTo>
                      <a:pt x="4" y="35"/>
                      <a:pt x="5" y="33"/>
                      <a:pt x="5" y="3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9" y="71"/>
                      <a:pt x="12" y="71"/>
                    </a:cubicBezTo>
                    <a:cubicBezTo>
                      <a:pt x="14" y="71"/>
                      <a:pt x="15" y="69"/>
                      <a:pt x="15" y="6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9"/>
                      <a:pt x="19" y="71"/>
                      <a:pt x="21" y="71"/>
                    </a:cubicBezTo>
                    <a:cubicBezTo>
                      <a:pt x="23" y="71"/>
                      <a:pt x="25" y="69"/>
                      <a:pt x="25" y="67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9" y="35"/>
                      <a:pt x="30" y="35"/>
                    </a:cubicBezTo>
                    <a:cubicBezTo>
                      <a:pt x="32" y="35"/>
                      <a:pt x="33" y="33"/>
                      <a:pt x="33" y="32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4"/>
                      <a:pt x="30" y="0"/>
                      <a:pt x="25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7" name="Oval 7"/>
              <p:cNvSpPr>
                <a:spLocks noChangeArrowheads="1"/>
              </p:cNvSpPr>
              <p:nvPr/>
            </p:nvSpPr>
            <p:spPr bwMode="auto">
              <a:xfrm>
                <a:off x="4079799" y="5639300"/>
                <a:ext cx="87756" cy="87756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0" name="Oval 10"/>
              <p:cNvSpPr>
                <a:spLocks noChangeArrowheads="1"/>
              </p:cNvSpPr>
              <p:nvPr/>
            </p:nvSpPr>
            <p:spPr bwMode="auto">
              <a:xfrm>
                <a:off x="4368544" y="5639300"/>
                <a:ext cx="87756" cy="87756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1" name="Freeform 11"/>
              <p:cNvSpPr>
                <a:spLocks/>
              </p:cNvSpPr>
              <p:nvPr/>
            </p:nvSpPr>
            <p:spPr bwMode="auto">
              <a:xfrm>
                <a:off x="4280788" y="5746872"/>
                <a:ext cx="274591" cy="475579"/>
              </a:xfrm>
              <a:custGeom>
                <a:avLst/>
                <a:gdLst>
                  <a:gd name="T0" fmla="*/ 40 w 41"/>
                  <a:gd name="T1" fmla="*/ 26 h 71"/>
                  <a:gd name="T2" fmla="*/ 33 w 41"/>
                  <a:gd name="T3" fmla="*/ 4 h 71"/>
                  <a:gd name="T4" fmla="*/ 28 w 41"/>
                  <a:gd name="T5" fmla="*/ 0 h 71"/>
                  <a:gd name="T6" fmla="*/ 12 w 41"/>
                  <a:gd name="T7" fmla="*/ 0 h 71"/>
                  <a:gd name="T8" fmla="*/ 8 w 41"/>
                  <a:gd name="T9" fmla="*/ 2 h 71"/>
                  <a:gd name="T10" fmla="*/ 8 w 41"/>
                  <a:gd name="T11" fmla="*/ 3 h 71"/>
                  <a:gd name="T12" fmla="*/ 8 w 41"/>
                  <a:gd name="T13" fmla="*/ 3 h 71"/>
                  <a:gd name="T14" fmla="*/ 7 w 41"/>
                  <a:gd name="T15" fmla="*/ 3 h 71"/>
                  <a:gd name="T16" fmla="*/ 0 w 41"/>
                  <a:gd name="T17" fmla="*/ 26 h 71"/>
                  <a:gd name="T18" fmla="*/ 2 w 41"/>
                  <a:gd name="T19" fmla="*/ 29 h 71"/>
                  <a:gd name="T20" fmla="*/ 6 w 41"/>
                  <a:gd name="T21" fmla="*/ 28 h 71"/>
                  <a:gd name="T22" fmla="*/ 11 w 41"/>
                  <a:gd name="T23" fmla="*/ 10 h 71"/>
                  <a:gd name="T24" fmla="*/ 12 w 41"/>
                  <a:gd name="T25" fmla="*/ 10 h 71"/>
                  <a:gd name="T26" fmla="*/ 12 w 41"/>
                  <a:gd name="T27" fmla="*/ 10 h 71"/>
                  <a:gd name="T28" fmla="*/ 4 w 41"/>
                  <a:gd name="T29" fmla="*/ 42 h 71"/>
                  <a:gd name="T30" fmla="*/ 13 w 41"/>
                  <a:gd name="T31" fmla="*/ 42 h 71"/>
                  <a:gd name="T32" fmla="*/ 13 w 41"/>
                  <a:gd name="T33" fmla="*/ 67 h 71"/>
                  <a:gd name="T34" fmla="*/ 16 w 41"/>
                  <a:gd name="T35" fmla="*/ 71 h 71"/>
                  <a:gd name="T36" fmla="*/ 19 w 41"/>
                  <a:gd name="T37" fmla="*/ 67 h 71"/>
                  <a:gd name="T38" fmla="*/ 19 w 41"/>
                  <a:gd name="T39" fmla="*/ 42 h 71"/>
                  <a:gd name="T40" fmla="*/ 21 w 41"/>
                  <a:gd name="T41" fmla="*/ 42 h 71"/>
                  <a:gd name="T42" fmla="*/ 21 w 41"/>
                  <a:gd name="T43" fmla="*/ 67 h 71"/>
                  <a:gd name="T44" fmla="*/ 25 w 41"/>
                  <a:gd name="T45" fmla="*/ 71 h 71"/>
                  <a:gd name="T46" fmla="*/ 28 w 41"/>
                  <a:gd name="T47" fmla="*/ 67 h 71"/>
                  <a:gd name="T48" fmla="*/ 28 w 41"/>
                  <a:gd name="T49" fmla="*/ 42 h 71"/>
                  <a:gd name="T50" fmla="*/ 37 w 41"/>
                  <a:gd name="T51" fmla="*/ 42 h 71"/>
                  <a:gd name="T52" fmla="*/ 28 w 41"/>
                  <a:gd name="T53" fmla="*/ 10 h 71"/>
                  <a:gd name="T54" fmla="*/ 28 w 41"/>
                  <a:gd name="T55" fmla="*/ 10 h 71"/>
                  <a:gd name="T56" fmla="*/ 29 w 41"/>
                  <a:gd name="T57" fmla="*/ 10 h 71"/>
                  <a:gd name="T58" fmla="*/ 35 w 41"/>
                  <a:gd name="T59" fmla="*/ 28 h 71"/>
                  <a:gd name="T60" fmla="*/ 38 w 41"/>
                  <a:gd name="T61" fmla="*/ 29 h 71"/>
                  <a:gd name="T62" fmla="*/ 40 w 41"/>
                  <a:gd name="T6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40" y="26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3" y="1"/>
                      <a:pt x="31" y="0"/>
                      <a:pt x="2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9" y="0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9"/>
                      <a:pt x="2" y="29"/>
                    </a:cubicBezTo>
                    <a:cubicBezTo>
                      <a:pt x="4" y="30"/>
                      <a:pt x="5" y="29"/>
                      <a:pt x="6" y="2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9"/>
                      <a:pt x="14" y="71"/>
                      <a:pt x="16" y="71"/>
                    </a:cubicBezTo>
                    <a:cubicBezTo>
                      <a:pt x="18" y="71"/>
                      <a:pt x="19" y="69"/>
                      <a:pt x="19" y="67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9"/>
                      <a:pt x="23" y="71"/>
                      <a:pt x="25" y="71"/>
                    </a:cubicBezTo>
                    <a:cubicBezTo>
                      <a:pt x="26" y="71"/>
                      <a:pt x="28" y="69"/>
                      <a:pt x="28" y="67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7" y="30"/>
                      <a:pt x="38" y="29"/>
                    </a:cubicBezTo>
                    <a:cubicBezTo>
                      <a:pt x="40" y="29"/>
                      <a:pt x="41" y="27"/>
                      <a:pt x="40" y="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4" name="Freeform 14"/>
              <p:cNvSpPr>
                <a:spLocks/>
              </p:cNvSpPr>
              <p:nvPr/>
            </p:nvSpPr>
            <p:spPr bwMode="auto">
              <a:xfrm>
                <a:off x="4595011" y="5746872"/>
                <a:ext cx="226467" cy="475579"/>
              </a:xfrm>
              <a:custGeom>
                <a:avLst/>
                <a:gdLst>
                  <a:gd name="T0" fmla="*/ 26 w 34"/>
                  <a:gd name="T1" fmla="*/ 0 h 71"/>
                  <a:gd name="T2" fmla="*/ 9 w 34"/>
                  <a:gd name="T3" fmla="*/ 0 h 71"/>
                  <a:gd name="T4" fmla="*/ 0 w 34"/>
                  <a:gd name="T5" fmla="*/ 7 h 71"/>
                  <a:gd name="T6" fmla="*/ 0 w 34"/>
                  <a:gd name="T7" fmla="*/ 7 h 71"/>
                  <a:gd name="T8" fmla="*/ 0 w 34"/>
                  <a:gd name="T9" fmla="*/ 8 h 71"/>
                  <a:gd name="T10" fmla="*/ 0 w 34"/>
                  <a:gd name="T11" fmla="*/ 32 h 71"/>
                  <a:gd name="T12" fmla="*/ 3 w 34"/>
                  <a:gd name="T13" fmla="*/ 35 h 71"/>
                  <a:gd name="T14" fmla="*/ 6 w 34"/>
                  <a:gd name="T15" fmla="*/ 32 h 71"/>
                  <a:gd name="T16" fmla="*/ 6 w 34"/>
                  <a:gd name="T17" fmla="*/ 11 h 71"/>
                  <a:gd name="T18" fmla="*/ 8 w 34"/>
                  <a:gd name="T19" fmla="*/ 11 h 71"/>
                  <a:gd name="T20" fmla="*/ 8 w 34"/>
                  <a:gd name="T21" fmla="*/ 31 h 71"/>
                  <a:gd name="T22" fmla="*/ 8 w 34"/>
                  <a:gd name="T23" fmla="*/ 32 h 71"/>
                  <a:gd name="T24" fmla="*/ 8 w 34"/>
                  <a:gd name="T25" fmla="*/ 67 h 71"/>
                  <a:gd name="T26" fmla="*/ 12 w 34"/>
                  <a:gd name="T27" fmla="*/ 71 h 71"/>
                  <a:gd name="T28" fmla="*/ 16 w 34"/>
                  <a:gd name="T29" fmla="*/ 67 h 71"/>
                  <a:gd name="T30" fmla="*/ 16 w 34"/>
                  <a:gd name="T31" fmla="*/ 36 h 71"/>
                  <a:gd name="T32" fmla="*/ 18 w 34"/>
                  <a:gd name="T33" fmla="*/ 36 h 71"/>
                  <a:gd name="T34" fmla="*/ 18 w 34"/>
                  <a:gd name="T35" fmla="*/ 67 h 71"/>
                  <a:gd name="T36" fmla="*/ 22 w 34"/>
                  <a:gd name="T37" fmla="*/ 71 h 71"/>
                  <a:gd name="T38" fmla="*/ 26 w 34"/>
                  <a:gd name="T39" fmla="*/ 67 h 71"/>
                  <a:gd name="T40" fmla="*/ 26 w 34"/>
                  <a:gd name="T41" fmla="*/ 31 h 71"/>
                  <a:gd name="T42" fmla="*/ 26 w 34"/>
                  <a:gd name="T43" fmla="*/ 31 h 71"/>
                  <a:gd name="T44" fmla="*/ 26 w 34"/>
                  <a:gd name="T45" fmla="*/ 11 h 71"/>
                  <a:gd name="T46" fmla="*/ 28 w 34"/>
                  <a:gd name="T47" fmla="*/ 11 h 71"/>
                  <a:gd name="T48" fmla="*/ 28 w 34"/>
                  <a:gd name="T49" fmla="*/ 32 h 71"/>
                  <a:gd name="T50" fmla="*/ 31 w 34"/>
                  <a:gd name="T51" fmla="*/ 35 h 71"/>
                  <a:gd name="T52" fmla="*/ 34 w 34"/>
                  <a:gd name="T53" fmla="*/ 32 h 71"/>
                  <a:gd name="T54" fmla="*/ 34 w 34"/>
                  <a:gd name="T55" fmla="*/ 8 h 71"/>
                  <a:gd name="T56" fmla="*/ 34 w 34"/>
                  <a:gd name="T57" fmla="*/ 7 h 71"/>
                  <a:gd name="T58" fmla="*/ 34 w 34"/>
                  <a:gd name="T59" fmla="*/ 7 h 71"/>
                  <a:gd name="T60" fmla="*/ 26 w 34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71">
                    <a:moveTo>
                      <a:pt x="2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3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2" y="35"/>
                      <a:pt x="3" y="35"/>
                    </a:cubicBezTo>
                    <a:cubicBezTo>
                      <a:pt x="5" y="35"/>
                      <a:pt x="6" y="33"/>
                      <a:pt x="6" y="3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10" y="71"/>
                      <a:pt x="12" y="71"/>
                    </a:cubicBezTo>
                    <a:cubicBezTo>
                      <a:pt x="14" y="71"/>
                      <a:pt x="16" y="69"/>
                      <a:pt x="16" y="6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9"/>
                      <a:pt x="20" y="71"/>
                      <a:pt x="22" y="71"/>
                    </a:cubicBezTo>
                    <a:cubicBezTo>
                      <a:pt x="24" y="71"/>
                      <a:pt x="26" y="69"/>
                      <a:pt x="26" y="67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3"/>
                      <a:pt x="29" y="35"/>
                      <a:pt x="31" y="35"/>
                    </a:cubicBezTo>
                    <a:cubicBezTo>
                      <a:pt x="33" y="35"/>
                      <a:pt x="34" y="33"/>
                      <a:pt x="34" y="32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4"/>
                      <a:pt x="31" y="0"/>
                      <a:pt x="26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5" name="Oval 15"/>
              <p:cNvSpPr>
                <a:spLocks noChangeArrowheads="1"/>
              </p:cNvSpPr>
              <p:nvPr/>
            </p:nvSpPr>
            <p:spPr bwMode="auto">
              <a:xfrm>
                <a:off x="4662951" y="5639300"/>
                <a:ext cx="93417" cy="87756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02" name="3C-CPs"/>
            <p:cNvSpPr txBox="1">
              <a:spLocks/>
            </p:cNvSpPr>
            <p:nvPr/>
          </p:nvSpPr>
          <p:spPr>
            <a:xfrm>
              <a:off x="4912270" y="4974765"/>
              <a:ext cx="1963986" cy="108961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7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  <a:t>Contact Points</a:t>
              </a:r>
              <a:br>
                <a:rPr lang="en-US" sz="17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</a:br>
              <a:r>
                <a:rPr lang="en-US" sz="17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  <a:t>in third countries and other judicial networks</a:t>
              </a:r>
              <a:endParaRPr lang="en-US" sz="17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endParaRPr>
            </a:p>
          </p:txBody>
        </p:sp>
        <p:sp>
          <p:nvSpPr>
            <p:cNvPr id="1417" name="3C-CPs"/>
            <p:cNvSpPr txBox="1">
              <a:spLocks/>
            </p:cNvSpPr>
            <p:nvPr/>
          </p:nvSpPr>
          <p:spPr>
            <a:xfrm>
              <a:off x="1475656" y="4970085"/>
              <a:ext cx="2520280" cy="907187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7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  <a:t>Contact Points</a:t>
              </a:r>
              <a:r>
                <a:rPr lang="en-US" sz="1700" b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  <a:t> </a:t>
              </a:r>
              <a:r>
                <a:rPr lang="en-US" sz="17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  <a:t>in </a:t>
              </a:r>
              <a:r>
                <a:rPr lang="en-US" sz="1700" b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  <a:t/>
              </a:r>
              <a:br>
                <a:rPr lang="en-US" sz="1700" b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</a:br>
              <a:r>
                <a:rPr lang="en-US" sz="17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  <a:t>candidate </a:t>
              </a:r>
              <a:r>
                <a:rPr lang="en-US" sz="1700" b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  <a:t>&amp; associated </a:t>
              </a:r>
              <a:r>
                <a:rPr lang="en-US" sz="17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ambria" panose="02040503050406030204" pitchFamily="18" charset="0"/>
                </a:rPr>
                <a:t>countries</a:t>
              </a:r>
              <a:endParaRPr lang="en-US" sz="17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endParaRPr>
            </a:p>
          </p:txBody>
        </p:sp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3845963" y="4814888"/>
              <a:ext cx="1154112" cy="474662"/>
              <a:chOff x="2453" y="3033"/>
              <a:chExt cx="727" cy="299"/>
            </a:xfrm>
          </p:grpSpPr>
          <p:sp>
            <p:nvSpPr>
              <p:cNvPr id="5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2453" y="3033"/>
                <a:ext cx="727" cy="2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2453" y="3033"/>
                <a:ext cx="727" cy="299"/>
              </a:xfrm>
              <a:custGeom>
                <a:avLst/>
                <a:gdLst>
                  <a:gd name="T0" fmla="*/ 1181 w 1549"/>
                  <a:gd name="T1" fmla="*/ 389 h 636"/>
                  <a:gd name="T2" fmla="*/ 863 w 1549"/>
                  <a:gd name="T3" fmla="*/ 105 h 636"/>
                  <a:gd name="T4" fmla="*/ 863 w 1549"/>
                  <a:gd name="T5" fmla="*/ 0 h 636"/>
                  <a:gd name="T6" fmla="*/ 678 w 1549"/>
                  <a:gd name="T7" fmla="*/ 0 h 636"/>
                  <a:gd name="T8" fmla="*/ 678 w 1549"/>
                  <a:gd name="T9" fmla="*/ 105 h 636"/>
                  <a:gd name="T10" fmla="*/ 367 w 1549"/>
                  <a:gd name="T11" fmla="*/ 388 h 636"/>
                  <a:gd name="T12" fmla="*/ 338 w 1549"/>
                  <a:gd name="T13" fmla="*/ 304 h 636"/>
                  <a:gd name="T14" fmla="*/ 0 w 1549"/>
                  <a:gd name="T15" fmla="*/ 570 h 636"/>
                  <a:gd name="T16" fmla="*/ 454 w 1549"/>
                  <a:gd name="T17" fmla="*/ 636 h 636"/>
                  <a:gd name="T18" fmla="*/ 420 w 1549"/>
                  <a:gd name="T19" fmla="*/ 538 h 636"/>
                  <a:gd name="T20" fmla="*/ 771 w 1549"/>
                  <a:gd name="T21" fmla="*/ 340 h 636"/>
                  <a:gd name="T22" fmla="*/ 1128 w 1549"/>
                  <a:gd name="T23" fmla="*/ 539 h 636"/>
                  <a:gd name="T24" fmla="*/ 1095 w 1549"/>
                  <a:gd name="T25" fmla="*/ 636 h 636"/>
                  <a:gd name="T26" fmla="*/ 1549 w 1549"/>
                  <a:gd name="T27" fmla="*/ 570 h 636"/>
                  <a:gd name="T28" fmla="*/ 1210 w 1549"/>
                  <a:gd name="T29" fmla="*/ 304 h 636"/>
                  <a:gd name="T30" fmla="*/ 1181 w 1549"/>
                  <a:gd name="T31" fmla="*/ 389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9" h="636">
                    <a:moveTo>
                      <a:pt x="1181" y="389"/>
                    </a:moveTo>
                    <a:cubicBezTo>
                      <a:pt x="874" y="325"/>
                      <a:pt x="863" y="114"/>
                      <a:pt x="863" y="105"/>
                    </a:cubicBezTo>
                    <a:cubicBezTo>
                      <a:pt x="863" y="0"/>
                      <a:pt x="863" y="0"/>
                      <a:pt x="863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678" y="105"/>
                      <a:pt x="678" y="105"/>
                      <a:pt x="678" y="105"/>
                    </a:cubicBezTo>
                    <a:cubicBezTo>
                      <a:pt x="678" y="114"/>
                      <a:pt x="667" y="322"/>
                      <a:pt x="367" y="388"/>
                    </a:cubicBezTo>
                    <a:cubicBezTo>
                      <a:pt x="338" y="304"/>
                      <a:pt x="338" y="304"/>
                      <a:pt x="338" y="304"/>
                    </a:cubicBezTo>
                    <a:cubicBezTo>
                      <a:pt x="0" y="570"/>
                      <a:pt x="0" y="570"/>
                      <a:pt x="0" y="570"/>
                    </a:cubicBezTo>
                    <a:cubicBezTo>
                      <a:pt x="454" y="636"/>
                      <a:pt x="454" y="636"/>
                      <a:pt x="454" y="636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595" y="500"/>
                      <a:pt x="704" y="423"/>
                      <a:pt x="771" y="340"/>
                    </a:cubicBezTo>
                    <a:cubicBezTo>
                      <a:pt x="838" y="424"/>
                      <a:pt x="950" y="502"/>
                      <a:pt x="1128" y="539"/>
                    </a:cubicBezTo>
                    <a:cubicBezTo>
                      <a:pt x="1095" y="636"/>
                      <a:pt x="1095" y="636"/>
                      <a:pt x="1095" y="636"/>
                    </a:cubicBezTo>
                    <a:cubicBezTo>
                      <a:pt x="1549" y="570"/>
                      <a:pt x="1549" y="570"/>
                      <a:pt x="1549" y="570"/>
                    </a:cubicBezTo>
                    <a:cubicBezTo>
                      <a:pt x="1210" y="304"/>
                      <a:pt x="1210" y="304"/>
                      <a:pt x="1210" y="304"/>
                    </a:cubicBezTo>
                    <a:lnTo>
                      <a:pt x="1181" y="389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pSp>
        <p:nvGrpSpPr>
          <p:cNvPr id="26" name="Commission &amp; Council"/>
          <p:cNvGrpSpPr/>
          <p:nvPr/>
        </p:nvGrpSpPr>
        <p:grpSpPr>
          <a:xfrm>
            <a:off x="240499" y="2949433"/>
            <a:ext cx="2603309" cy="1804628"/>
            <a:chOff x="240499" y="2776500"/>
            <a:chExt cx="2603309" cy="1804628"/>
          </a:xfrm>
        </p:grpSpPr>
        <p:sp>
          <p:nvSpPr>
            <p:cNvPr id="376" name="TCs"/>
            <p:cNvSpPr txBox="1">
              <a:spLocks/>
            </p:cNvSpPr>
            <p:nvPr/>
          </p:nvSpPr>
          <p:spPr>
            <a:xfrm>
              <a:off x="240499" y="3488434"/>
              <a:ext cx="2556283" cy="109269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700" b="1" dirty="0">
                  <a:latin typeface="Cambria" panose="02040503050406030204" pitchFamily="18" charset="0"/>
                </a:rPr>
                <a:t>Contact </a:t>
              </a:r>
              <a:r>
                <a:rPr lang="en-US" sz="1700" b="1" dirty="0" smtClean="0">
                  <a:latin typeface="Cambria" panose="02040503050406030204" pitchFamily="18" charset="0"/>
                </a:rPr>
                <a:t>Points from the </a:t>
              </a:r>
              <a:r>
                <a:rPr lang="en-US" sz="1700" b="1" smtClean="0">
                  <a:latin typeface="Cambria" panose="02040503050406030204" pitchFamily="18" charset="0"/>
                </a:rPr>
                <a:t>European Commission, </a:t>
              </a:r>
              <a:r>
                <a:rPr lang="en-US" sz="1700" b="1" dirty="0" smtClean="0">
                  <a:latin typeface="Cambria" panose="02040503050406030204" pitchFamily="18" charset="0"/>
                </a:rPr>
                <a:t>General Secretariat </a:t>
              </a:r>
              <a:br>
                <a:rPr lang="en-US" sz="1700" b="1" dirty="0" smtClean="0">
                  <a:latin typeface="Cambria" panose="02040503050406030204" pitchFamily="18" charset="0"/>
                </a:rPr>
              </a:br>
              <a:r>
                <a:rPr lang="en-US" sz="1700" b="1" dirty="0" smtClean="0">
                  <a:latin typeface="Cambria" panose="02040503050406030204" pitchFamily="18" charset="0"/>
                </a:rPr>
                <a:t>of </a:t>
              </a:r>
              <a:r>
                <a:rPr lang="en-US" sz="1700" b="1" smtClean="0">
                  <a:latin typeface="Cambria" panose="02040503050406030204" pitchFamily="18" charset="0"/>
                </a:rPr>
                <a:t>the Council &amp; European Parliament   </a:t>
              </a:r>
              <a:r>
                <a:rPr lang="en-US" sz="1700" b="1" dirty="0" smtClean="0">
                  <a:latin typeface="Cambria" panose="02040503050406030204" pitchFamily="18" charset="0"/>
                </a:rPr>
                <a:t/>
              </a:r>
              <a:br>
                <a:rPr lang="en-US" sz="1700" b="1" dirty="0" smtClean="0">
                  <a:latin typeface="Cambria" panose="02040503050406030204" pitchFamily="18" charset="0"/>
                </a:rPr>
              </a:br>
              <a:endParaRPr lang="en-US" sz="1700" b="1" dirty="0">
                <a:latin typeface="Cambria" panose="02040503050406030204" pitchFamily="18" charset="0"/>
              </a:endParaRPr>
            </a:p>
          </p:txBody>
        </p:sp>
        <p:grpSp>
          <p:nvGrpSpPr>
            <p:cNvPr id="10" name="Group 4"/>
            <p:cNvGrpSpPr>
              <a:grpSpLocks noChangeAspect="1"/>
            </p:cNvGrpSpPr>
            <p:nvPr/>
          </p:nvGrpSpPr>
          <p:grpSpPr bwMode="auto">
            <a:xfrm>
              <a:off x="1037627" y="2776500"/>
              <a:ext cx="962027" cy="692151"/>
              <a:chOff x="615" y="1532"/>
              <a:chExt cx="606" cy="436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615" y="1532"/>
                <a:ext cx="606" cy="4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" name="Rectangle 5"/>
              <p:cNvSpPr>
                <a:spLocks noChangeArrowheads="1"/>
              </p:cNvSpPr>
              <p:nvPr/>
            </p:nvSpPr>
            <p:spPr bwMode="auto">
              <a:xfrm>
                <a:off x="615" y="1532"/>
                <a:ext cx="606" cy="436"/>
              </a:xfrm>
              <a:prstGeom prst="rect">
                <a:avLst/>
              </a:pr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897" y="1595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26 w 42"/>
                  <a:gd name="T3" fmla="*/ 15 h 40"/>
                  <a:gd name="T4" fmla="*/ 42 w 42"/>
                  <a:gd name="T5" fmla="*/ 15 h 40"/>
                  <a:gd name="T6" fmla="*/ 29 w 42"/>
                  <a:gd name="T7" fmla="*/ 25 h 40"/>
                  <a:gd name="T8" fmla="*/ 34 w 42"/>
                  <a:gd name="T9" fmla="*/ 40 h 40"/>
                  <a:gd name="T10" fmla="*/ 21 w 42"/>
                  <a:gd name="T11" fmla="*/ 31 h 40"/>
                  <a:gd name="T12" fmla="*/ 8 w 42"/>
                  <a:gd name="T13" fmla="*/ 40 h 40"/>
                  <a:gd name="T14" fmla="*/ 13 w 42"/>
                  <a:gd name="T15" fmla="*/ 25 h 40"/>
                  <a:gd name="T16" fmla="*/ 0 w 42"/>
                  <a:gd name="T17" fmla="*/ 15 h 40"/>
                  <a:gd name="T18" fmla="*/ 1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2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1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829" y="1613"/>
                <a:ext cx="43" cy="40"/>
              </a:xfrm>
              <a:custGeom>
                <a:avLst/>
                <a:gdLst>
                  <a:gd name="T0" fmla="*/ 21 w 43"/>
                  <a:gd name="T1" fmla="*/ 0 h 40"/>
                  <a:gd name="T2" fmla="*/ 26 w 43"/>
                  <a:gd name="T3" fmla="*/ 15 h 40"/>
                  <a:gd name="T4" fmla="*/ 43 w 43"/>
                  <a:gd name="T5" fmla="*/ 15 h 40"/>
                  <a:gd name="T6" fmla="*/ 29 w 43"/>
                  <a:gd name="T7" fmla="*/ 26 h 40"/>
                  <a:gd name="T8" fmla="*/ 35 w 43"/>
                  <a:gd name="T9" fmla="*/ 40 h 40"/>
                  <a:gd name="T10" fmla="*/ 21 w 43"/>
                  <a:gd name="T11" fmla="*/ 31 h 40"/>
                  <a:gd name="T12" fmla="*/ 8 w 43"/>
                  <a:gd name="T13" fmla="*/ 40 h 40"/>
                  <a:gd name="T14" fmla="*/ 13 w 43"/>
                  <a:gd name="T15" fmla="*/ 26 h 40"/>
                  <a:gd name="T16" fmla="*/ 0 w 43"/>
                  <a:gd name="T17" fmla="*/ 15 h 40"/>
                  <a:gd name="T18" fmla="*/ 16 w 43"/>
                  <a:gd name="T19" fmla="*/ 15 h 40"/>
                  <a:gd name="T20" fmla="*/ 21 w 43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3" y="15"/>
                    </a:lnTo>
                    <a:lnTo>
                      <a:pt x="29" y="26"/>
                    </a:lnTo>
                    <a:lnTo>
                      <a:pt x="35" y="40"/>
                    </a:lnTo>
                    <a:lnTo>
                      <a:pt x="21" y="31"/>
                    </a:lnTo>
                    <a:lnTo>
                      <a:pt x="8" y="40"/>
                    </a:lnTo>
                    <a:lnTo>
                      <a:pt x="13" y="26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780" y="1662"/>
                <a:ext cx="42" cy="41"/>
              </a:xfrm>
              <a:custGeom>
                <a:avLst/>
                <a:gdLst>
                  <a:gd name="T0" fmla="*/ 21 w 42"/>
                  <a:gd name="T1" fmla="*/ 0 h 41"/>
                  <a:gd name="T2" fmla="*/ 26 w 42"/>
                  <a:gd name="T3" fmla="*/ 16 h 41"/>
                  <a:gd name="T4" fmla="*/ 42 w 42"/>
                  <a:gd name="T5" fmla="*/ 16 h 41"/>
                  <a:gd name="T6" fmla="*/ 29 w 42"/>
                  <a:gd name="T7" fmla="*/ 26 h 41"/>
                  <a:gd name="T8" fmla="*/ 34 w 42"/>
                  <a:gd name="T9" fmla="*/ 41 h 41"/>
                  <a:gd name="T10" fmla="*/ 21 w 42"/>
                  <a:gd name="T11" fmla="*/ 31 h 41"/>
                  <a:gd name="T12" fmla="*/ 8 w 42"/>
                  <a:gd name="T13" fmla="*/ 41 h 41"/>
                  <a:gd name="T14" fmla="*/ 13 w 42"/>
                  <a:gd name="T15" fmla="*/ 26 h 41"/>
                  <a:gd name="T16" fmla="*/ 0 w 42"/>
                  <a:gd name="T17" fmla="*/ 15 h 41"/>
                  <a:gd name="T18" fmla="*/ 16 w 42"/>
                  <a:gd name="T19" fmla="*/ 15 h 41"/>
                  <a:gd name="T20" fmla="*/ 21 w 42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26" y="16"/>
                    </a:lnTo>
                    <a:lnTo>
                      <a:pt x="42" y="16"/>
                    </a:lnTo>
                    <a:lnTo>
                      <a:pt x="29" y="26"/>
                    </a:lnTo>
                    <a:lnTo>
                      <a:pt x="34" y="41"/>
                    </a:lnTo>
                    <a:lnTo>
                      <a:pt x="21" y="31"/>
                    </a:lnTo>
                    <a:lnTo>
                      <a:pt x="8" y="41"/>
                    </a:lnTo>
                    <a:lnTo>
                      <a:pt x="13" y="26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762" y="1730"/>
                <a:ext cx="43" cy="40"/>
              </a:xfrm>
              <a:custGeom>
                <a:avLst/>
                <a:gdLst>
                  <a:gd name="T0" fmla="*/ 21 w 43"/>
                  <a:gd name="T1" fmla="*/ 0 h 40"/>
                  <a:gd name="T2" fmla="*/ 26 w 43"/>
                  <a:gd name="T3" fmla="*/ 15 h 40"/>
                  <a:gd name="T4" fmla="*/ 43 w 43"/>
                  <a:gd name="T5" fmla="*/ 15 h 40"/>
                  <a:gd name="T6" fmla="*/ 29 w 43"/>
                  <a:gd name="T7" fmla="*/ 25 h 40"/>
                  <a:gd name="T8" fmla="*/ 34 w 43"/>
                  <a:gd name="T9" fmla="*/ 40 h 40"/>
                  <a:gd name="T10" fmla="*/ 21 w 43"/>
                  <a:gd name="T11" fmla="*/ 30 h 40"/>
                  <a:gd name="T12" fmla="*/ 8 w 43"/>
                  <a:gd name="T13" fmla="*/ 40 h 40"/>
                  <a:gd name="T14" fmla="*/ 13 w 43"/>
                  <a:gd name="T15" fmla="*/ 25 h 40"/>
                  <a:gd name="T16" fmla="*/ 0 w 43"/>
                  <a:gd name="T17" fmla="*/ 15 h 40"/>
                  <a:gd name="T18" fmla="*/ 16 w 43"/>
                  <a:gd name="T19" fmla="*/ 15 h 40"/>
                  <a:gd name="T20" fmla="*/ 21 w 43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3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0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780" y="1798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26 w 42"/>
                  <a:gd name="T3" fmla="*/ 15 h 40"/>
                  <a:gd name="T4" fmla="*/ 42 w 42"/>
                  <a:gd name="T5" fmla="*/ 15 h 40"/>
                  <a:gd name="T6" fmla="*/ 29 w 42"/>
                  <a:gd name="T7" fmla="*/ 25 h 40"/>
                  <a:gd name="T8" fmla="*/ 34 w 42"/>
                  <a:gd name="T9" fmla="*/ 40 h 40"/>
                  <a:gd name="T10" fmla="*/ 21 w 42"/>
                  <a:gd name="T11" fmla="*/ 30 h 40"/>
                  <a:gd name="T12" fmla="*/ 8 w 42"/>
                  <a:gd name="T13" fmla="*/ 40 h 40"/>
                  <a:gd name="T14" fmla="*/ 13 w 42"/>
                  <a:gd name="T15" fmla="*/ 25 h 40"/>
                  <a:gd name="T16" fmla="*/ 0 w 42"/>
                  <a:gd name="T17" fmla="*/ 15 h 40"/>
                  <a:gd name="T18" fmla="*/ 1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2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0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829" y="1847"/>
                <a:ext cx="43" cy="40"/>
              </a:xfrm>
              <a:custGeom>
                <a:avLst/>
                <a:gdLst>
                  <a:gd name="T0" fmla="*/ 21 w 43"/>
                  <a:gd name="T1" fmla="*/ 0 h 40"/>
                  <a:gd name="T2" fmla="*/ 26 w 43"/>
                  <a:gd name="T3" fmla="*/ 15 h 40"/>
                  <a:gd name="T4" fmla="*/ 43 w 43"/>
                  <a:gd name="T5" fmla="*/ 15 h 40"/>
                  <a:gd name="T6" fmla="*/ 29 w 43"/>
                  <a:gd name="T7" fmla="*/ 25 h 40"/>
                  <a:gd name="T8" fmla="*/ 35 w 43"/>
                  <a:gd name="T9" fmla="*/ 40 h 40"/>
                  <a:gd name="T10" fmla="*/ 21 w 43"/>
                  <a:gd name="T11" fmla="*/ 30 h 40"/>
                  <a:gd name="T12" fmla="*/ 8 w 43"/>
                  <a:gd name="T13" fmla="*/ 40 h 40"/>
                  <a:gd name="T14" fmla="*/ 13 w 43"/>
                  <a:gd name="T15" fmla="*/ 25 h 40"/>
                  <a:gd name="T16" fmla="*/ 0 w 43"/>
                  <a:gd name="T17" fmla="*/ 15 h 40"/>
                  <a:gd name="T18" fmla="*/ 17 w 43"/>
                  <a:gd name="T19" fmla="*/ 15 h 40"/>
                  <a:gd name="T20" fmla="*/ 21 w 43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3" y="15"/>
                    </a:lnTo>
                    <a:lnTo>
                      <a:pt x="29" y="25"/>
                    </a:lnTo>
                    <a:lnTo>
                      <a:pt x="35" y="40"/>
                    </a:lnTo>
                    <a:lnTo>
                      <a:pt x="21" y="30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7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965" y="1613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6 h 40"/>
                  <a:gd name="T8" fmla="*/ 7 w 42"/>
                  <a:gd name="T9" fmla="*/ 40 h 40"/>
                  <a:gd name="T10" fmla="*/ 21 w 42"/>
                  <a:gd name="T11" fmla="*/ 31 h 40"/>
                  <a:gd name="T12" fmla="*/ 34 w 42"/>
                  <a:gd name="T13" fmla="*/ 40 h 40"/>
                  <a:gd name="T14" fmla="*/ 29 w 42"/>
                  <a:gd name="T15" fmla="*/ 26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6"/>
                    </a:lnTo>
                    <a:lnTo>
                      <a:pt x="7" y="40"/>
                    </a:lnTo>
                    <a:lnTo>
                      <a:pt x="21" y="31"/>
                    </a:lnTo>
                    <a:lnTo>
                      <a:pt x="34" y="40"/>
                    </a:lnTo>
                    <a:lnTo>
                      <a:pt x="29" y="26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1014" y="1662"/>
                <a:ext cx="42" cy="41"/>
              </a:xfrm>
              <a:custGeom>
                <a:avLst/>
                <a:gdLst>
                  <a:gd name="T0" fmla="*/ 21 w 42"/>
                  <a:gd name="T1" fmla="*/ 0 h 41"/>
                  <a:gd name="T2" fmla="*/ 16 w 42"/>
                  <a:gd name="T3" fmla="*/ 16 h 41"/>
                  <a:gd name="T4" fmla="*/ 0 w 42"/>
                  <a:gd name="T5" fmla="*/ 16 h 41"/>
                  <a:gd name="T6" fmla="*/ 13 w 42"/>
                  <a:gd name="T7" fmla="*/ 26 h 41"/>
                  <a:gd name="T8" fmla="*/ 8 w 42"/>
                  <a:gd name="T9" fmla="*/ 41 h 41"/>
                  <a:gd name="T10" fmla="*/ 21 w 42"/>
                  <a:gd name="T11" fmla="*/ 31 h 41"/>
                  <a:gd name="T12" fmla="*/ 34 w 42"/>
                  <a:gd name="T13" fmla="*/ 41 h 41"/>
                  <a:gd name="T14" fmla="*/ 29 w 42"/>
                  <a:gd name="T15" fmla="*/ 26 h 41"/>
                  <a:gd name="T16" fmla="*/ 42 w 42"/>
                  <a:gd name="T17" fmla="*/ 15 h 41"/>
                  <a:gd name="T18" fmla="*/ 26 w 42"/>
                  <a:gd name="T19" fmla="*/ 15 h 41"/>
                  <a:gd name="T20" fmla="*/ 21 w 42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16" y="16"/>
                    </a:lnTo>
                    <a:lnTo>
                      <a:pt x="0" y="16"/>
                    </a:lnTo>
                    <a:lnTo>
                      <a:pt x="13" y="26"/>
                    </a:lnTo>
                    <a:lnTo>
                      <a:pt x="8" y="41"/>
                    </a:lnTo>
                    <a:lnTo>
                      <a:pt x="21" y="31"/>
                    </a:lnTo>
                    <a:lnTo>
                      <a:pt x="34" y="41"/>
                    </a:lnTo>
                    <a:lnTo>
                      <a:pt x="29" y="26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" name="Freeform 14"/>
              <p:cNvSpPr>
                <a:spLocks/>
              </p:cNvSpPr>
              <p:nvPr/>
            </p:nvSpPr>
            <p:spPr bwMode="auto">
              <a:xfrm>
                <a:off x="1032" y="1730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5 h 40"/>
                  <a:gd name="T8" fmla="*/ 8 w 42"/>
                  <a:gd name="T9" fmla="*/ 40 h 40"/>
                  <a:gd name="T10" fmla="*/ 21 w 42"/>
                  <a:gd name="T11" fmla="*/ 30 h 40"/>
                  <a:gd name="T12" fmla="*/ 34 w 42"/>
                  <a:gd name="T13" fmla="*/ 40 h 40"/>
                  <a:gd name="T14" fmla="*/ 29 w 42"/>
                  <a:gd name="T15" fmla="*/ 25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5"/>
                    </a:lnTo>
                    <a:lnTo>
                      <a:pt x="8" y="40"/>
                    </a:lnTo>
                    <a:lnTo>
                      <a:pt x="21" y="30"/>
                    </a:lnTo>
                    <a:lnTo>
                      <a:pt x="34" y="40"/>
                    </a:lnTo>
                    <a:lnTo>
                      <a:pt x="29" y="25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" name="Freeform 15"/>
              <p:cNvSpPr>
                <a:spLocks/>
              </p:cNvSpPr>
              <p:nvPr/>
            </p:nvSpPr>
            <p:spPr bwMode="auto">
              <a:xfrm>
                <a:off x="1014" y="1798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5 h 40"/>
                  <a:gd name="T8" fmla="*/ 8 w 42"/>
                  <a:gd name="T9" fmla="*/ 40 h 40"/>
                  <a:gd name="T10" fmla="*/ 21 w 42"/>
                  <a:gd name="T11" fmla="*/ 30 h 40"/>
                  <a:gd name="T12" fmla="*/ 34 w 42"/>
                  <a:gd name="T13" fmla="*/ 40 h 40"/>
                  <a:gd name="T14" fmla="*/ 29 w 42"/>
                  <a:gd name="T15" fmla="*/ 25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5"/>
                    </a:lnTo>
                    <a:lnTo>
                      <a:pt x="8" y="40"/>
                    </a:lnTo>
                    <a:lnTo>
                      <a:pt x="21" y="30"/>
                    </a:lnTo>
                    <a:lnTo>
                      <a:pt x="34" y="40"/>
                    </a:lnTo>
                    <a:lnTo>
                      <a:pt x="29" y="25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" name="Freeform 16"/>
              <p:cNvSpPr>
                <a:spLocks/>
              </p:cNvSpPr>
              <p:nvPr/>
            </p:nvSpPr>
            <p:spPr bwMode="auto">
              <a:xfrm>
                <a:off x="965" y="1847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5 h 40"/>
                  <a:gd name="T8" fmla="*/ 7 w 42"/>
                  <a:gd name="T9" fmla="*/ 40 h 40"/>
                  <a:gd name="T10" fmla="*/ 21 w 42"/>
                  <a:gd name="T11" fmla="*/ 30 h 40"/>
                  <a:gd name="T12" fmla="*/ 34 w 42"/>
                  <a:gd name="T13" fmla="*/ 40 h 40"/>
                  <a:gd name="T14" fmla="*/ 29 w 42"/>
                  <a:gd name="T15" fmla="*/ 25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5"/>
                    </a:lnTo>
                    <a:lnTo>
                      <a:pt x="7" y="40"/>
                    </a:lnTo>
                    <a:lnTo>
                      <a:pt x="21" y="30"/>
                    </a:lnTo>
                    <a:lnTo>
                      <a:pt x="34" y="40"/>
                    </a:lnTo>
                    <a:lnTo>
                      <a:pt x="29" y="25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" name="Freeform 17"/>
              <p:cNvSpPr>
                <a:spLocks/>
              </p:cNvSpPr>
              <p:nvPr/>
            </p:nvSpPr>
            <p:spPr bwMode="auto">
              <a:xfrm>
                <a:off x="897" y="1865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26 w 42"/>
                  <a:gd name="T3" fmla="*/ 15 h 40"/>
                  <a:gd name="T4" fmla="*/ 42 w 42"/>
                  <a:gd name="T5" fmla="*/ 15 h 40"/>
                  <a:gd name="T6" fmla="*/ 29 w 42"/>
                  <a:gd name="T7" fmla="*/ 25 h 40"/>
                  <a:gd name="T8" fmla="*/ 34 w 42"/>
                  <a:gd name="T9" fmla="*/ 40 h 40"/>
                  <a:gd name="T10" fmla="*/ 21 w 42"/>
                  <a:gd name="T11" fmla="*/ 31 h 40"/>
                  <a:gd name="T12" fmla="*/ 8 w 42"/>
                  <a:gd name="T13" fmla="*/ 40 h 40"/>
                  <a:gd name="T14" fmla="*/ 13 w 42"/>
                  <a:gd name="T15" fmla="*/ 25 h 40"/>
                  <a:gd name="T16" fmla="*/ 0 w 42"/>
                  <a:gd name="T17" fmla="*/ 15 h 40"/>
                  <a:gd name="T18" fmla="*/ 1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2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1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25" name="Right Arrow 24"/>
            <p:cNvSpPr/>
            <p:nvPr/>
          </p:nvSpPr>
          <p:spPr>
            <a:xfrm>
              <a:off x="2075074" y="2932188"/>
              <a:ext cx="768734" cy="380775"/>
            </a:xfrm>
            <a:prstGeom prst="rightArrow">
              <a:avLst/>
            </a:prstGeom>
            <a:solidFill>
              <a:srgbClr val="0033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7" name="Secretariat"/>
          <p:cNvGrpSpPr/>
          <p:nvPr/>
        </p:nvGrpSpPr>
        <p:grpSpPr>
          <a:xfrm>
            <a:off x="123016" y="865629"/>
            <a:ext cx="2715604" cy="1753347"/>
            <a:chOff x="123016" y="865629"/>
            <a:chExt cx="2715604" cy="1753347"/>
          </a:xfrm>
        </p:grpSpPr>
        <p:grpSp>
          <p:nvGrpSpPr>
            <p:cNvPr id="29" name="Group 20"/>
            <p:cNvGrpSpPr>
              <a:grpSpLocks noChangeAspect="1"/>
            </p:cNvGrpSpPr>
            <p:nvPr/>
          </p:nvGrpSpPr>
          <p:grpSpPr bwMode="auto">
            <a:xfrm>
              <a:off x="627072" y="865629"/>
              <a:ext cx="1331913" cy="1177039"/>
              <a:chOff x="552" y="499"/>
              <a:chExt cx="903" cy="798"/>
            </a:xfrm>
          </p:grpSpPr>
          <p:sp>
            <p:nvSpPr>
              <p:cNvPr id="30" name="AutoShape 19"/>
              <p:cNvSpPr>
                <a:spLocks noChangeAspect="1" noChangeArrowheads="1" noTextEdit="1"/>
              </p:cNvSpPr>
              <p:nvPr/>
            </p:nvSpPr>
            <p:spPr bwMode="auto">
              <a:xfrm>
                <a:off x="552" y="499"/>
                <a:ext cx="903" cy="79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" name="Freeform 21"/>
              <p:cNvSpPr>
                <a:spLocks/>
              </p:cNvSpPr>
              <p:nvPr/>
            </p:nvSpPr>
            <p:spPr bwMode="auto">
              <a:xfrm>
                <a:off x="546" y="499"/>
                <a:ext cx="914" cy="314"/>
              </a:xfrm>
              <a:custGeom>
                <a:avLst/>
                <a:gdLst>
                  <a:gd name="T0" fmla="*/ 438 w 911"/>
                  <a:gd name="T1" fmla="*/ 5 h 313"/>
                  <a:gd name="T2" fmla="*/ 22 w 911"/>
                  <a:gd name="T3" fmla="*/ 245 h 313"/>
                  <a:gd name="T4" fmla="*/ 9 w 911"/>
                  <a:gd name="T5" fmla="*/ 291 h 313"/>
                  <a:gd name="T6" fmla="*/ 55 w 911"/>
                  <a:gd name="T7" fmla="*/ 304 h 313"/>
                  <a:gd name="T8" fmla="*/ 456 w 911"/>
                  <a:gd name="T9" fmla="*/ 73 h 313"/>
                  <a:gd name="T10" fmla="*/ 856 w 911"/>
                  <a:gd name="T11" fmla="*/ 304 h 313"/>
                  <a:gd name="T12" fmla="*/ 902 w 911"/>
                  <a:gd name="T13" fmla="*/ 291 h 313"/>
                  <a:gd name="T14" fmla="*/ 889 w 911"/>
                  <a:gd name="T15" fmla="*/ 245 h 313"/>
                  <a:gd name="T16" fmla="*/ 473 w 911"/>
                  <a:gd name="T17" fmla="*/ 5 h 313"/>
                  <a:gd name="T18" fmla="*/ 455 w 911"/>
                  <a:gd name="T19" fmla="*/ 1 h 313"/>
                  <a:gd name="T20" fmla="*/ 438 w 911"/>
                  <a:gd name="T21" fmla="*/ 5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11" h="313">
                    <a:moveTo>
                      <a:pt x="438" y="5"/>
                    </a:moveTo>
                    <a:cubicBezTo>
                      <a:pt x="22" y="245"/>
                      <a:pt x="22" y="245"/>
                      <a:pt x="22" y="245"/>
                    </a:cubicBezTo>
                    <a:cubicBezTo>
                      <a:pt x="5" y="255"/>
                      <a:pt x="0" y="275"/>
                      <a:pt x="9" y="291"/>
                    </a:cubicBezTo>
                    <a:cubicBezTo>
                      <a:pt x="19" y="308"/>
                      <a:pt x="39" y="313"/>
                      <a:pt x="55" y="304"/>
                    </a:cubicBezTo>
                    <a:cubicBezTo>
                      <a:pt x="456" y="73"/>
                      <a:pt x="456" y="73"/>
                      <a:pt x="456" y="73"/>
                    </a:cubicBezTo>
                    <a:cubicBezTo>
                      <a:pt x="856" y="304"/>
                      <a:pt x="856" y="304"/>
                      <a:pt x="856" y="304"/>
                    </a:cubicBezTo>
                    <a:cubicBezTo>
                      <a:pt x="872" y="313"/>
                      <a:pt x="892" y="308"/>
                      <a:pt x="902" y="291"/>
                    </a:cubicBezTo>
                    <a:cubicBezTo>
                      <a:pt x="911" y="275"/>
                      <a:pt x="906" y="255"/>
                      <a:pt x="889" y="245"/>
                    </a:cubicBezTo>
                    <a:cubicBezTo>
                      <a:pt x="473" y="5"/>
                      <a:pt x="473" y="5"/>
                      <a:pt x="473" y="5"/>
                    </a:cubicBezTo>
                    <a:cubicBezTo>
                      <a:pt x="468" y="2"/>
                      <a:pt x="462" y="0"/>
                      <a:pt x="455" y="1"/>
                    </a:cubicBezTo>
                    <a:cubicBezTo>
                      <a:pt x="448" y="1"/>
                      <a:pt x="443" y="2"/>
                      <a:pt x="438" y="5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7" name="Freeform 22"/>
              <p:cNvSpPr>
                <a:spLocks noEditPoints="1"/>
              </p:cNvSpPr>
              <p:nvPr/>
            </p:nvSpPr>
            <p:spPr bwMode="auto">
              <a:xfrm>
                <a:off x="616" y="791"/>
                <a:ext cx="774" cy="506"/>
              </a:xfrm>
              <a:custGeom>
                <a:avLst/>
                <a:gdLst>
                  <a:gd name="T0" fmla="*/ 56 w 771"/>
                  <a:gd name="T1" fmla="*/ 0 h 504"/>
                  <a:gd name="T2" fmla="*/ 39 w 771"/>
                  <a:gd name="T3" fmla="*/ 10 h 504"/>
                  <a:gd name="T4" fmla="*/ 0 w 771"/>
                  <a:gd name="T5" fmla="*/ 33 h 504"/>
                  <a:gd name="T6" fmla="*/ 0 w 771"/>
                  <a:gd name="T7" fmla="*/ 504 h 504"/>
                  <a:gd name="T8" fmla="*/ 56 w 771"/>
                  <a:gd name="T9" fmla="*/ 504 h 504"/>
                  <a:gd name="T10" fmla="*/ 56 w 771"/>
                  <a:gd name="T11" fmla="*/ 0 h 504"/>
                  <a:gd name="T12" fmla="*/ 715 w 771"/>
                  <a:gd name="T13" fmla="*/ 0 h 504"/>
                  <a:gd name="T14" fmla="*/ 715 w 771"/>
                  <a:gd name="T15" fmla="*/ 504 h 504"/>
                  <a:gd name="T16" fmla="*/ 771 w 771"/>
                  <a:gd name="T17" fmla="*/ 504 h 504"/>
                  <a:gd name="T18" fmla="*/ 771 w 771"/>
                  <a:gd name="T19" fmla="*/ 31 h 504"/>
                  <a:gd name="T20" fmla="*/ 715 w 771"/>
                  <a:gd name="T21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1" h="504">
                    <a:moveTo>
                      <a:pt x="56" y="0"/>
                    </a:moveTo>
                    <a:cubicBezTo>
                      <a:pt x="51" y="3"/>
                      <a:pt x="45" y="7"/>
                      <a:pt x="39" y="10"/>
                    </a:cubicBezTo>
                    <a:cubicBezTo>
                      <a:pt x="27" y="17"/>
                      <a:pt x="14" y="26"/>
                      <a:pt x="0" y="33"/>
                    </a:cubicBezTo>
                    <a:cubicBezTo>
                      <a:pt x="0" y="504"/>
                      <a:pt x="0" y="504"/>
                      <a:pt x="0" y="504"/>
                    </a:cubicBezTo>
                    <a:cubicBezTo>
                      <a:pt x="56" y="504"/>
                      <a:pt x="56" y="504"/>
                      <a:pt x="56" y="504"/>
                    </a:cubicBezTo>
                    <a:lnTo>
                      <a:pt x="56" y="0"/>
                    </a:lnTo>
                    <a:close/>
                    <a:moveTo>
                      <a:pt x="715" y="0"/>
                    </a:moveTo>
                    <a:cubicBezTo>
                      <a:pt x="715" y="504"/>
                      <a:pt x="715" y="504"/>
                      <a:pt x="715" y="504"/>
                    </a:cubicBezTo>
                    <a:cubicBezTo>
                      <a:pt x="771" y="504"/>
                      <a:pt x="771" y="504"/>
                      <a:pt x="771" y="504"/>
                    </a:cubicBezTo>
                    <a:cubicBezTo>
                      <a:pt x="771" y="31"/>
                      <a:pt x="771" y="31"/>
                      <a:pt x="771" y="31"/>
                    </a:cubicBezTo>
                    <a:cubicBezTo>
                      <a:pt x="752" y="21"/>
                      <a:pt x="733" y="11"/>
                      <a:pt x="715" y="0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032" name="Group 25"/>
            <p:cNvGrpSpPr>
              <a:grpSpLocks noChangeAspect="1"/>
            </p:cNvGrpSpPr>
            <p:nvPr/>
          </p:nvGrpSpPr>
          <p:grpSpPr bwMode="auto">
            <a:xfrm>
              <a:off x="2069886" y="1841271"/>
              <a:ext cx="768734" cy="466348"/>
              <a:chOff x="1258" y="1132"/>
              <a:chExt cx="572" cy="347"/>
            </a:xfrm>
          </p:grpSpPr>
          <p:sp>
            <p:nvSpPr>
              <p:cNvPr id="1033" name="AutoShape 24"/>
              <p:cNvSpPr>
                <a:spLocks noChangeAspect="1" noChangeArrowheads="1" noTextEdit="1"/>
              </p:cNvSpPr>
              <p:nvPr/>
            </p:nvSpPr>
            <p:spPr bwMode="auto">
              <a:xfrm>
                <a:off x="1258" y="1132"/>
                <a:ext cx="572" cy="3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4" name="Freeform 26"/>
              <p:cNvSpPr>
                <a:spLocks/>
              </p:cNvSpPr>
              <p:nvPr/>
            </p:nvSpPr>
            <p:spPr bwMode="auto">
              <a:xfrm>
                <a:off x="1480" y="1237"/>
                <a:ext cx="351" cy="244"/>
              </a:xfrm>
              <a:custGeom>
                <a:avLst/>
                <a:gdLst>
                  <a:gd name="T0" fmla="*/ 813 w 1528"/>
                  <a:gd name="T1" fmla="*/ 1015 h 1056"/>
                  <a:gd name="T2" fmla="*/ 813 w 1528"/>
                  <a:gd name="T3" fmla="*/ 793 h 1056"/>
                  <a:gd name="T4" fmla="*/ 29 w 1528"/>
                  <a:gd name="T5" fmla="*/ 793 h 1056"/>
                  <a:gd name="T6" fmla="*/ 0 w 1528"/>
                  <a:gd name="T7" fmla="*/ 755 h 1056"/>
                  <a:gd name="T8" fmla="*/ 0 w 1528"/>
                  <a:gd name="T9" fmla="*/ 301 h 1056"/>
                  <a:gd name="T10" fmla="*/ 29 w 1528"/>
                  <a:gd name="T11" fmla="*/ 263 h 1056"/>
                  <a:gd name="T12" fmla="*/ 813 w 1528"/>
                  <a:gd name="T13" fmla="*/ 263 h 1056"/>
                  <a:gd name="T14" fmla="*/ 813 w 1528"/>
                  <a:gd name="T15" fmla="*/ 41 h 1056"/>
                  <a:gd name="T16" fmla="*/ 851 w 1528"/>
                  <a:gd name="T17" fmla="*/ 13 h 1056"/>
                  <a:gd name="T18" fmla="*/ 1512 w 1528"/>
                  <a:gd name="T19" fmla="*/ 500 h 1056"/>
                  <a:gd name="T20" fmla="*/ 1512 w 1528"/>
                  <a:gd name="T21" fmla="*/ 556 h 1056"/>
                  <a:gd name="T22" fmla="*/ 851 w 1528"/>
                  <a:gd name="T23" fmla="*/ 1043 h 1056"/>
                  <a:gd name="T24" fmla="*/ 813 w 1528"/>
                  <a:gd name="T25" fmla="*/ 1015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8" h="1056">
                    <a:moveTo>
                      <a:pt x="813" y="1015"/>
                    </a:moveTo>
                    <a:cubicBezTo>
                      <a:pt x="813" y="793"/>
                      <a:pt x="813" y="793"/>
                      <a:pt x="813" y="793"/>
                    </a:cubicBezTo>
                    <a:cubicBezTo>
                      <a:pt x="29" y="793"/>
                      <a:pt x="29" y="793"/>
                      <a:pt x="29" y="793"/>
                    </a:cubicBezTo>
                    <a:cubicBezTo>
                      <a:pt x="13" y="793"/>
                      <a:pt x="0" y="776"/>
                      <a:pt x="0" y="755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0"/>
                      <a:pt x="13" y="263"/>
                      <a:pt x="29" y="263"/>
                    </a:cubicBezTo>
                    <a:cubicBezTo>
                      <a:pt x="813" y="263"/>
                      <a:pt x="813" y="263"/>
                      <a:pt x="813" y="263"/>
                    </a:cubicBezTo>
                    <a:cubicBezTo>
                      <a:pt x="813" y="41"/>
                      <a:pt x="813" y="41"/>
                      <a:pt x="813" y="41"/>
                    </a:cubicBezTo>
                    <a:cubicBezTo>
                      <a:pt x="813" y="16"/>
                      <a:pt x="834" y="0"/>
                      <a:pt x="851" y="13"/>
                    </a:cubicBezTo>
                    <a:cubicBezTo>
                      <a:pt x="1512" y="500"/>
                      <a:pt x="1512" y="500"/>
                      <a:pt x="1512" y="500"/>
                    </a:cubicBezTo>
                    <a:cubicBezTo>
                      <a:pt x="1528" y="513"/>
                      <a:pt x="1528" y="544"/>
                      <a:pt x="1512" y="556"/>
                    </a:cubicBezTo>
                    <a:cubicBezTo>
                      <a:pt x="851" y="1043"/>
                      <a:pt x="851" y="1043"/>
                      <a:pt x="851" y="1043"/>
                    </a:cubicBezTo>
                    <a:cubicBezTo>
                      <a:pt x="834" y="1056"/>
                      <a:pt x="813" y="1040"/>
                      <a:pt x="813" y="1015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1035" name="Freeform 27"/>
              <p:cNvSpPr>
                <a:spLocks/>
              </p:cNvSpPr>
              <p:nvPr/>
            </p:nvSpPr>
            <p:spPr bwMode="auto">
              <a:xfrm>
                <a:off x="1257" y="1130"/>
                <a:ext cx="351" cy="243"/>
              </a:xfrm>
              <a:custGeom>
                <a:avLst/>
                <a:gdLst>
                  <a:gd name="T0" fmla="*/ 1499 w 1529"/>
                  <a:gd name="T1" fmla="*/ 263 h 1055"/>
                  <a:gd name="T2" fmla="*/ 716 w 1529"/>
                  <a:gd name="T3" fmla="*/ 263 h 1055"/>
                  <a:gd name="T4" fmla="*/ 716 w 1529"/>
                  <a:gd name="T5" fmla="*/ 40 h 1055"/>
                  <a:gd name="T6" fmla="*/ 678 w 1529"/>
                  <a:gd name="T7" fmla="*/ 12 h 1055"/>
                  <a:gd name="T8" fmla="*/ 17 w 1529"/>
                  <a:gd name="T9" fmla="*/ 499 h 1055"/>
                  <a:gd name="T10" fmla="*/ 17 w 1529"/>
                  <a:gd name="T11" fmla="*/ 556 h 1055"/>
                  <a:gd name="T12" fmla="*/ 678 w 1529"/>
                  <a:gd name="T13" fmla="*/ 1043 h 1055"/>
                  <a:gd name="T14" fmla="*/ 716 w 1529"/>
                  <a:gd name="T15" fmla="*/ 1015 h 1055"/>
                  <a:gd name="T16" fmla="*/ 716 w 1529"/>
                  <a:gd name="T17" fmla="*/ 792 h 1055"/>
                  <a:gd name="T18" fmla="*/ 716 w 1529"/>
                  <a:gd name="T19" fmla="*/ 792 h 1055"/>
                  <a:gd name="T20" fmla="*/ 716 w 1529"/>
                  <a:gd name="T21" fmla="*/ 719 h 1055"/>
                  <a:gd name="T22" fmla="*/ 642 w 1529"/>
                  <a:gd name="T23" fmla="*/ 719 h 1055"/>
                  <a:gd name="T24" fmla="*/ 642 w 1529"/>
                  <a:gd name="T25" fmla="*/ 925 h 1055"/>
                  <a:gd name="T26" fmla="*/ 103 w 1529"/>
                  <a:gd name="T27" fmla="*/ 527 h 1055"/>
                  <a:gd name="T28" fmla="*/ 642 w 1529"/>
                  <a:gd name="T29" fmla="*/ 130 h 1055"/>
                  <a:gd name="T30" fmla="*/ 642 w 1529"/>
                  <a:gd name="T31" fmla="*/ 336 h 1055"/>
                  <a:gd name="T32" fmla="*/ 1455 w 1529"/>
                  <a:gd name="T33" fmla="*/ 336 h 1055"/>
                  <a:gd name="T34" fmla="*/ 1455 w 1529"/>
                  <a:gd name="T35" fmla="*/ 523 h 1055"/>
                  <a:gd name="T36" fmla="*/ 1529 w 1529"/>
                  <a:gd name="T37" fmla="*/ 523 h 1055"/>
                  <a:gd name="T38" fmla="*/ 1529 w 1529"/>
                  <a:gd name="T39" fmla="*/ 300 h 1055"/>
                  <a:gd name="T40" fmla="*/ 1499 w 1529"/>
                  <a:gd name="T41" fmla="*/ 263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29" h="1055">
                    <a:moveTo>
                      <a:pt x="1499" y="263"/>
                    </a:moveTo>
                    <a:cubicBezTo>
                      <a:pt x="716" y="263"/>
                      <a:pt x="716" y="263"/>
                      <a:pt x="716" y="263"/>
                    </a:cubicBezTo>
                    <a:cubicBezTo>
                      <a:pt x="716" y="40"/>
                      <a:pt x="716" y="40"/>
                      <a:pt x="716" y="40"/>
                    </a:cubicBezTo>
                    <a:cubicBezTo>
                      <a:pt x="716" y="15"/>
                      <a:pt x="694" y="0"/>
                      <a:pt x="678" y="12"/>
                    </a:cubicBezTo>
                    <a:cubicBezTo>
                      <a:pt x="17" y="499"/>
                      <a:pt x="17" y="499"/>
                      <a:pt x="17" y="499"/>
                    </a:cubicBezTo>
                    <a:cubicBezTo>
                      <a:pt x="0" y="512"/>
                      <a:pt x="0" y="543"/>
                      <a:pt x="17" y="556"/>
                    </a:cubicBezTo>
                    <a:cubicBezTo>
                      <a:pt x="678" y="1043"/>
                      <a:pt x="678" y="1043"/>
                      <a:pt x="678" y="1043"/>
                    </a:cubicBezTo>
                    <a:cubicBezTo>
                      <a:pt x="694" y="1055"/>
                      <a:pt x="716" y="1040"/>
                      <a:pt x="716" y="1015"/>
                    </a:cubicBezTo>
                    <a:cubicBezTo>
                      <a:pt x="716" y="792"/>
                      <a:pt x="716" y="792"/>
                      <a:pt x="716" y="792"/>
                    </a:cubicBezTo>
                    <a:cubicBezTo>
                      <a:pt x="716" y="792"/>
                      <a:pt x="716" y="792"/>
                      <a:pt x="716" y="792"/>
                    </a:cubicBezTo>
                    <a:cubicBezTo>
                      <a:pt x="716" y="719"/>
                      <a:pt x="716" y="719"/>
                      <a:pt x="716" y="719"/>
                    </a:cubicBezTo>
                    <a:cubicBezTo>
                      <a:pt x="642" y="719"/>
                      <a:pt x="642" y="719"/>
                      <a:pt x="642" y="719"/>
                    </a:cubicBezTo>
                    <a:cubicBezTo>
                      <a:pt x="642" y="925"/>
                      <a:pt x="642" y="925"/>
                      <a:pt x="642" y="925"/>
                    </a:cubicBezTo>
                    <a:cubicBezTo>
                      <a:pt x="103" y="527"/>
                      <a:pt x="103" y="527"/>
                      <a:pt x="103" y="527"/>
                    </a:cubicBezTo>
                    <a:cubicBezTo>
                      <a:pt x="642" y="130"/>
                      <a:pt x="642" y="130"/>
                      <a:pt x="642" y="130"/>
                    </a:cubicBezTo>
                    <a:cubicBezTo>
                      <a:pt x="642" y="336"/>
                      <a:pt x="642" y="336"/>
                      <a:pt x="642" y="336"/>
                    </a:cubicBezTo>
                    <a:cubicBezTo>
                      <a:pt x="1455" y="336"/>
                      <a:pt x="1455" y="336"/>
                      <a:pt x="1455" y="336"/>
                    </a:cubicBezTo>
                    <a:cubicBezTo>
                      <a:pt x="1455" y="523"/>
                      <a:pt x="1455" y="523"/>
                      <a:pt x="1455" y="523"/>
                    </a:cubicBezTo>
                    <a:cubicBezTo>
                      <a:pt x="1529" y="523"/>
                      <a:pt x="1529" y="523"/>
                      <a:pt x="1529" y="523"/>
                    </a:cubicBezTo>
                    <a:cubicBezTo>
                      <a:pt x="1529" y="300"/>
                      <a:pt x="1529" y="300"/>
                      <a:pt x="1529" y="300"/>
                    </a:cubicBezTo>
                    <a:cubicBezTo>
                      <a:pt x="1529" y="280"/>
                      <a:pt x="1516" y="263"/>
                      <a:pt x="1499" y="263"/>
                    </a:cubicBez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412" name="TCs"/>
            <p:cNvSpPr txBox="1">
              <a:spLocks/>
            </p:cNvSpPr>
            <p:nvPr/>
          </p:nvSpPr>
          <p:spPr>
            <a:xfrm>
              <a:off x="123016" y="2021587"/>
              <a:ext cx="2360752" cy="59738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800" b="1" smtClean="0">
                  <a:latin typeface="Cambria" panose="02040503050406030204" pitchFamily="18" charset="0"/>
                </a:rPr>
                <a:t>EJN Secretariat</a:t>
              </a:r>
              <a:endParaRPr lang="en-US" sz="1700" b="1" dirty="0" smtClean="0">
                <a:latin typeface="Cambria" panose="02040503050406030204" pitchFamily="18" charset="0"/>
              </a:endParaRPr>
            </a:p>
          </p:txBody>
        </p:sp>
      </p:grpSp>
      <p:pic>
        <p:nvPicPr>
          <p:cNvPr id="1030" name="Picture 10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038" y="1124912"/>
            <a:ext cx="901915" cy="896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5925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1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565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1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3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6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1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8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1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1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3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50"/>
                                        <p:tgtEl>
                                          <p:spTgt spid="1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1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6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1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8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1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1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1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1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35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50"/>
                                        <p:tgtEl>
                                          <p:spTgt spid="1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1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6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1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5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850"/>
                            </p:stCondLst>
                            <p:childTnLst>
                              <p:par>
                                <p:cTn id="9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25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25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10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250"/>
                                        <p:tgtEl>
                                          <p:spTgt spid="1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2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35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250"/>
                                        <p:tgtEl>
                                          <p:spTgt spid="1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50"/>
                                        <p:tgtEl>
                                          <p:spTgt spid="1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66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250"/>
                                        <p:tgtEl>
                                          <p:spTgt spid="1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8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1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1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 animBg="1"/>
      <p:bldP spid="185" grpId="0"/>
      <p:bldP spid="1196" grpId="0" animBg="1"/>
      <p:bldP spid="1198" grpId="0" animBg="1"/>
      <p:bldP spid="1200" grpId="0" animBg="1"/>
      <p:bldP spid="1202" grpId="0" animBg="1"/>
      <p:bldP spid="1204" grpId="0" animBg="1"/>
      <p:bldP spid="1206" grpId="0" animBg="1"/>
      <p:bldP spid="1208" grpId="0" animBg="1"/>
      <p:bldP spid="1210" grpId="0" animBg="1"/>
      <p:bldP spid="1212" grpId="0" animBg="1"/>
      <p:bldP spid="1214" grpId="0" animBg="1"/>
      <p:bldP spid="1216" grpId="0" animBg="1"/>
      <p:bldP spid="1218" grpId="0" animBg="1"/>
      <p:bldP spid="1220" grpId="0" animBg="1"/>
      <p:bldP spid="1222" grpId="0" animBg="1"/>
      <p:bldP spid="1224" grpId="0" animBg="1"/>
      <p:bldP spid="1226" grpId="0" animBg="1"/>
      <p:bldP spid="1228" grpId="0" animBg="1"/>
      <p:bldP spid="1230" grpId="0" animBg="1"/>
      <p:bldP spid="1232" grpId="0" animBg="1"/>
      <p:bldP spid="1234" grpId="0" animBg="1"/>
      <p:bldP spid="1236" grpId="0" animBg="1"/>
      <p:bldP spid="1238" grpId="0" animBg="1"/>
      <p:bldP spid="1240" grpId="0" animBg="1"/>
      <p:bldP spid="1242" grpId="0" animBg="1"/>
      <p:bldP spid="1244" grpId="0" animBg="1"/>
      <p:bldP spid="1246" grpId="0" animBg="1"/>
      <p:bldP spid="119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bullet6"/>
          <p:cNvSpPr txBox="1">
            <a:spLocks/>
          </p:cNvSpPr>
          <p:nvPr/>
        </p:nvSpPr>
        <p:spPr bwMode="auto">
          <a:xfrm>
            <a:off x="421214" y="4654846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smtClean="0">
                <a:solidFill>
                  <a:srgbClr val="0070C0"/>
                </a:solidFill>
              </a:rPr>
              <a:t>CNCP-Commonwealth </a:t>
            </a:r>
            <a:r>
              <a:rPr lang="en-US" sz="1800" dirty="0" smtClean="0">
                <a:solidFill>
                  <a:srgbClr val="0070C0"/>
                </a:solidFill>
              </a:rPr>
              <a:t>(2007)</a:t>
            </a:r>
          </a:p>
        </p:txBody>
      </p:sp>
      <p:sp>
        <p:nvSpPr>
          <p:cNvPr id="262" name="bullet5"/>
          <p:cNvSpPr txBox="1">
            <a:spLocks/>
          </p:cNvSpPr>
          <p:nvPr/>
        </p:nvSpPr>
        <p:spPr bwMode="auto">
          <a:xfrm>
            <a:off x="421214" y="4193548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err="1">
                <a:solidFill>
                  <a:srgbClr val="0070C0"/>
                </a:solidFill>
              </a:rPr>
              <a:t>Rede</a:t>
            </a:r>
            <a:r>
              <a:rPr lang="en-US" sz="2200" dirty="0">
                <a:solidFill>
                  <a:srgbClr val="0070C0"/>
                </a:solidFill>
              </a:rPr>
              <a:t> </a:t>
            </a:r>
            <a:r>
              <a:rPr lang="en-US" sz="2200" dirty="0" err="1">
                <a:solidFill>
                  <a:srgbClr val="0070C0"/>
                </a:solidFill>
              </a:rPr>
              <a:t>Judiciária</a:t>
            </a:r>
            <a:r>
              <a:rPr lang="en-US" sz="2200" dirty="0">
                <a:solidFill>
                  <a:srgbClr val="0070C0"/>
                </a:solidFill>
              </a:rPr>
              <a:t> da </a:t>
            </a:r>
            <a:r>
              <a:rPr lang="en-US" sz="2200" dirty="0" smtClean="0">
                <a:solidFill>
                  <a:srgbClr val="0070C0"/>
                </a:solidFill>
              </a:rPr>
              <a:t>CPLP </a:t>
            </a:r>
            <a:r>
              <a:rPr lang="en-US" sz="1800" dirty="0" smtClean="0">
                <a:solidFill>
                  <a:srgbClr val="0070C0"/>
                </a:solidFill>
              </a:rPr>
              <a:t>(2005)</a:t>
            </a:r>
          </a:p>
        </p:txBody>
      </p:sp>
      <p:sp>
        <p:nvSpPr>
          <p:cNvPr id="261" name="bullet4"/>
          <p:cNvSpPr txBox="1">
            <a:spLocks/>
          </p:cNvSpPr>
          <p:nvPr/>
        </p:nvSpPr>
        <p:spPr bwMode="auto">
          <a:xfrm>
            <a:off x="423020" y="3713062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smtClean="0">
                <a:solidFill>
                  <a:srgbClr val="0070C0"/>
                </a:solidFill>
              </a:rPr>
              <a:t>JITs experts </a:t>
            </a:r>
            <a:r>
              <a:rPr lang="en-US" sz="1800" dirty="0">
                <a:solidFill>
                  <a:srgbClr val="0070C0"/>
                </a:solidFill>
              </a:rPr>
              <a:t>(</a:t>
            </a:r>
            <a:r>
              <a:rPr lang="en-US" sz="1800" dirty="0" smtClean="0">
                <a:solidFill>
                  <a:srgbClr val="0070C0"/>
                </a:solidFill>
              </a:rPr>
              <a:t>2005)</a:t>
            </a:r>
          </a:p>
        </p:txBody>
      </p:sp>
      <p:sp>
        <p:nvSpPr>
          <p:cNvPr id="260" name="bullet3"/>
          <p:cNvSpPr txBox="1">
            <a:spLocks/>
          </p:cNvSpPr>
          <p:nvPr/>
        </p:nvSpPr>
        <p:spPr bwMode="auto">
          <a:xfrm>
            <a:off x="425797" y="3320923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err="1" smtClean="0">
                <a:solidFill>
                  <a:srgbClr val="0070C0"/>
                </a:solidFill>
              </a:rPr>
              <a:t>IberRed</a:t>
            </a:r>
            <a:r>
              <a:rPr lang="en-US" sz="2200" dirty="0" smtClean="0">
                <a:solidFill>
                  <a:srgbClr val="0070C0"/>
                </a:solidFill>
              </a:rPr>
              <a:t> (</a:t>
            </a:r>
            <a:r>
              <a:rPr lang="en-US" sz="1800" dirty="0" smtClean="0">
                <a:solidFill>
                  <a:srgbClr val="0070C0"/>
                </a:solidFill>
              </a:rPr>
              <a:t>2004)</a:t>
            </a:r>
          </a:p>
        </p:txBody>
      </p:sp>
      <p:sp>
        <p:nvSpPr>
          <p:cNvPr id="259" name="bullet2"/>
          <p:cNvSpPr txBox="1">
            <a:spLocks/>
          </p:cNvSpPr>
          <p:nvPr/>
        </p:nvSpPr>
        <p:spPr bwMode="auto">
          <a:xfrm>
            <a:off x="432919" y="2904228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smtClean="0">
                <a:solidFill>
                  <a:srgbClr val="0070C0"/>
                </a:solidFill>
              </a:rPr>
              <a:t>SEEPAG </a:t>
            </a:r>
            <a:r>
              <a:rPr lang="en-US" sz="1800" dirty="0" smtClean="0">
                <a:solidFill>
                  <a:srgbClr val="0070C0"/>
                </a:solidFill>
              </a:rPr>
              <a:t>(2003)</a:t>
            </a:r>
          </a:p>
        </p:txBody>
      </p:sp>
      <p:sp>
        <p:nvSpPr>
          <p:cNvPr id="258" name="bullet1"/>
          <p:cNvSpPr>
            <a:spLocks noGrp="1"/>
          </p:cNvSpPr>
          <p:nvPr>
            <p:ph idx="1"/>
          </p:nvPr>
        </p:nvSpPr>
        <p:spPr>
          <a:xfrm>
            <a:off x="423020" y="2481348"/>
            <a:ext cx="4536504" cy="415199"/>
          </a:xfrm>
        </p:spPr>
        <p:txBody>
          <a:bodyPr/>
          <a:lstStyle/>
          <a:p>
            <a:r>
              <a:rPr lang="en-US" sz="2200" dirty="0" smtClean="0">
                <a:solidFill>
                  <a:srgbClr val="0070C0"/>
                </a:solidFill>
              </a:rPr>
              <a:t>Genocide network (</a:t>
            </a:r>
            <a:r>
              <a:rPr lang="en-US" sz="1800" dirty="0" smtClean="0">
                <a:solidFill>
                  <a:srgbClr val="0070C0"/>
                </a:solidFill>
              </a:rPr>
              <a:t>2002)</a:t>
            </a:r>
          </a:p>
        </p:txBody>
      </p:sp>
      <p:sp>
        <p:nvSpPr>
          <p:cNvPr id="435" name="arrow4" hidden="1"/>
          <p:cNvSpPr>
            <a:spLocks/>
          </p:cNvSpPr>
          <p:nvPr/>
        </p:nvSpPr>
        <p:spPr bwMode="auto">
          <a:xfrm rot="21415849" flipH="1" flipV="1">
            <a:off x="1648157" y="4039254"/>
            <a:ext cx="2563921" cy="739433"/>
          </a:xfrm>
          <a:custGeom>
            <a:avLst/>
            <a:gdLst>
              <a:gd name="T0" fmla="*/ 153 w 405"/>
              <a:gd name="T1" fmla="*/ 110 h 117"/>
              <a:gd name="T2" fmla="*/ 252 w 405"/>
              <a:gd name="T3" fmla="*/ 111 h 117"/>
              <a:gd name="T4" fmla="*/ 300 w 405"/>
              <a:gd name="T5" fmla="*/ 97 h 117"/>
              <a:gd name="T6" fmla="*/ 323 w 405"/>
              <a:gd name="T7" fmla="*/ 86 h 117"/>
              <a:gd name="T8" fmla="*/ 334 w 405"/>
              <a:gd name="T9" fmla="*/ 80 h 117"/>
              <a:gd name="T10" fmla="*/ 340 w 405"/>
              <a:gd name="T11" fmla="*/ 77 h 117"/>
              <a:gd name="T12" fmla="*/ 345 w 405"/>
              <a:gd name="T13" fmla="*/ 73 h 117"/>
              <a:gd name="T14" fmla="*/ 345 w 405"/>
              <a:gd name="T15" fmla="*/ 73 h 117"/>
              <a:gd name="T16" fmla="*/ 363 w 405"/>
              <a:gd name="T17" fmla="*/ 97 h 117"/>
              <a:gd name="T18" fmla="*/ 405 w 405"/>
              <a:gd name="T19" fmla="*/ 0 h 117"/>
              <a:gd name="T20" fmla="*/ 300 w 405"/>
              <a:gd name="T21" fmla="*/ 12 h 117"/>
              <a:gd name="T22" fmla="*/ 317 w 405"/>
              <a:gd name="T23" fmla="*/ 35 h 117"/>
              <a:gd name="T24" fmla="*/ 313 w 405"/>
              <a:gd name="T25" fmla="*/ 39 h 117"/>
              <a:gd name="T26" fmla="*/ 309 w 405"/>
              <a:gd name="T27" fmla="*/ 42 h 117"/>
              <a:gd name="T28" fmla="*/ 301 w 405"/>
              <a:gd name="T29" fmla="*/ 48 h 117"/>
              <a:gd name="T30" fmla="*/ 283 w 405"/>
              <a:gd name="T31" fmla="*/ 60 h 117"/>
              <a:gd name="T32" fmla="*/ 243 w 405"/>
              <a:gd name="T33" fmla="*/ 77 h 117"/>
              <a:gd name="T34" fmla="*/ 157 w 405"/>
              <a:gd name="T35" fmla="*/ 86 h 117"/>
              <a:gd name="T36" fmla="*/ 71 w 405"/>
              <a:gd name="T37" fmla="*/ 62 h 117"/>
              <a:gd name="T38" fmla="*/ 0 w 405"/>
              <a:gd name="T39" fmla="*/ 5 h 117"/>
              <a:gd name="T40" fmla="*/ 65 w 405"/>
              <a:gd name="T41" fmla="*/ 72 h 117"/>
              <a:gd name="T42" fmla="*/ 153 w 405"/>
              <a:gd name="T43" fmla="*/ 11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5" h="117">
                <a:moveTo>
                  <a:pt x="153" y="110"/>
                </a:moveTo>
                <a:cubicBezTo>
                  <a:pt x="185" y="117"/>
                  <a:pt x="219" y="117"/>
                  <a:pt x="252" y="111"/>
                </a:cubicBezTo>
                <a:cubicBezTo>
                  <a:pt x="268" y="108"/>
                  <a:pt x="284" y="103"/>
                  <a:pt x="300" y="97"/>
                </a:cubicBezTo>
                <a:cubicBezTo>
                  <a:pt x="308" y="94"/>
                  <a:pt x="316" y="90"/>
                  <a:pt x="323" y="86"/>
                </a:cubicBezTo>
                <a:cubicBezTo>
                  <a:pt x="327" y="84"/>
                  <a:pt x="331" y="82"/>
                  <a:pt x="334" y="80"/>
                </a:cubicBezTo>
                <a:cubicBezTo>
                  <a:pt x="336" y="79"/>
                  <a:pt x="338" y="78"/>
                  <a:pt x="340" y="77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63" y="97"/>
                  <a:pt x="363" y="97"/>
                  <a:pt x="363" y="97"/>
                </a:cubicBezTo>
                <a:cubicBezTo>
                  <a:pt x="405" y="0"/>
                  <a:pt x="405" y="0"/>
                  <a:pt x="405" y="0"/>
                </a:cubicBezTo>
                <a:cubicBezTo>
                  <a:pt x="300" y="12"/>
                  <a:pt x="300" y="12"/>
                  <a:pt x="300" y="12"/>
                </a:cubicBezTo>
                <a:cubicBezTo>
                  <a:pt x="317" y="35"/>
                  <a:pt x="317" y="35"/>
                  <a:pt x="317" y="35"/>
                </a:cubicBezTo>
                <a:cubicBezTo>
                  <a:pt x="313" y="39"/>
                  <a:pt x="313" y="39"/>
                  <a:pt x="313" y="39"/>
                </a:cubicBezTo>
                <a:cubicBezTo>
                  <a:pt x="312" y="40"/>
                  <a:pt x="310" y="41"/>
                  <a:pt x="309" y="42"/>
                </a:cubicBezTo>
                <a:cubicBezTo>
                  <a:pt x="306" y="44"/>
                  <a:pt x="303" y="46"/>
                  <a:pt x="301" y="48"/>
                </a:cubicBezTo>
                <a:cubicBezTo>
                  <a:pt x="295" y="52"/>
                  <a:pt x="289" y="56"/>
                  <a:pt x="283" y="60"/>
                </a:cubicBezTo>
                <a:cubicBezTo>
                  <a:pt x="270" y="66"/>
                  <a:pt x="257" y="72"/>
                  <a:pt x="243" y="77"/>
                </a:cubicBezTo>
                <a:cubicBezTo>
                  <a:pt x="216" y="85"/>
                  <a:pt x="186" y="89"/>
                  <a:pt x="157" y="86"/>
                </a:cubicBezTo>
                <a:cubicBezTo>
                  <a:pt x="127" y="84"/>
                  <a:pt x="98" y="76"/>
                  <a:pt x="71" y="62"/>
                </a:cubicBezTo>
                <a:cubicBezTo>
                  <a:pt x="44" y="48"/>
                  <a:pt x="20" y="28"/>
                  <a:pt x="0" y="5"/>
                </a:cubicBezTo>
                <a:cubicBezTo>
                  <a:pt x="17" y="31"/>
                  <a:pt x="39" y="54"/>
                  <a:pt x="65" y="72"/>
                </a:cubicBezTo>
                <a:cubicBezTo>
                  <a:pt x="91" y="90"/>
                  <a:pt x="121" y="103"/>
                  <a:pt x="153" y="110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4" name="arrow3" hidden="1"/>
          <p:cNvSpPr>
            <a:spLocks/>
          </p:cNvSpPr>
          <p:nvPr/>
        </p:nvSpPr>
        <p:spPr bwMode="auto">
          <a:xfrm rot="20203364" flipH="1" flipV="1">
            <a:off x="696890" y="4122389"/>
            <a:ext cx="3501019" cy="1009692"/>
          </a:xfrm>
          <a:custGeom>
            <a:avLst/>
            <a:gdLst>
              <a:gd name="T0" fmla="*/ 153 w 405"/>
              <a:gd name="T1" fmla="*/ 110 h 117"/>
              <a:gd name="T2" fmla="*/ 252 w 405"/>
              <a:gd name="T3" fmla="*/ 111 h 117"/>
              <a:gd name="T4" fmla="*/ 300 w 405"/>
              <a:gd name="T5" fmla="*/ 97 h 117"/>
              <a:gd name="T6" fmla="*/ 323 w 405"/>
              <a:gd name="T7" fmla="*/ 86 h 117"/>
              <a:gd name="T8" fmla="*/ 334 w 405"/>
              <a:gd name="T9" fmla="*/ 80 h 117"/>
              <a:gd name="T10" fmla="*/ 340 w 405"/>
              <a:gd name="T11" fmla="*/ 77 h 117"/>
              <a:gd name="T12" fmla="*/ 345 w 405"/>
              <a:gd name="T13" fmla="*/ 73 h 117"/>
              <a:gd name="T14" fmla="*/ 345 w 405"/>
              <a:gd name="T15" fmla="*/ 73 h 117"/>
              <a:gd name="T16" fmla="*/ 363 w 405"/>
              <a:gd name="T17" fmla="*/ 97 h 117"/>
              <a:gd name="T18" fmla="*/ 405 w 405"/>
              <a:gd name="T19" fmla="*/ 0 h 117"/>
              <a:gd name="T20" fmla="*/ 300 w 405"/>
              <a:gd name="T21" fmla="*/ 12 h 117"/>
              <a:gd name="T22" fmla="*/ 317 w 405"/>
              <a:gd name="T23" fmla="*/ 35 h 117"/>
              <a:gd name="T24" fmla="*/ 313 w 405"/>
              <a:gd name="T25" fmla="*/ 39 h 117"/>
              <a:gd name="T26" fmla="*/ 309 w 405"/>
              <a:gd name="T27" fmla="*/ 42 h 117"/>
              <a:gd name="T28" fmla="*/ 301 w 405"/>
              <a:gd name="T29" fmla="*/ 48 h 117"/>
              <a:gd name="T30" fmla="*/ 283 w 405"/>
              <a:gd name="T31" fmla="*/ 60 h 117"/>
              <a:gd name="T32" fmla="*/ 243 w 405"/>
              <a:gd name="T33" fmla="*/ 77 h 117"/>
              <a:gd name="T34" fmla="*/ 157 w 405"/>
              <a:gd name="T35" fmla="*/ 86 h 117"/>
              <a:gd name="T36" fmla="*/ 71 w 405"/>
              <a:gd name="T37" fmla="*/ 62 h 117"/>
              <a:gd name="T38" fmla="*/ 0 w 405"/>
              <a:gd name="T39" fmla="*/ 5 h 117"/>
              <a:gd name="T40" fmla="*/ 65 w 405"/>
              <a:gd name="T41" fmla="*/ 72 h 117"/>
              <a:gd name="T42" fmla="*/ 153 w 405"/>
              <a:gd name="T43" fmla="*/ 11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5" h="117">
                <a:moveTo>
                  <a:pt x="153" y="110"/>
                </a:moveTo>
                <a:cubicBezTo>
                  <a:pt x="185" y="117"/>
                  <a:pt x="219" y="117"/>
                  <a:pt x="252" y="111"/>
                </a:cubicBezTo>
                <a:cubicBezTo>
                  <a:pt x="268" y="108"/>
                  <a:pt x="284" y="103"/>
                  <a:pt x="300" y="97"/>
                </a:cubicBezTo>
                <a:cubicBezTo>
                  <a:pt x="308" y="94"/>
                  <a:pt x="316" y="90"/>
                  <a:pt x="323" y="86"/>
                </a:cubicBezTo>
                <a:cubicBezTo>
                  <a:pt x="327" y="84"/>
                  <a:pt x="331" y="82"/>
                  <a:pt x="334" y="80"/>
                </a:cubicBezTo>
                <a:cubicBezTo>
                  <a:pt x="336" y="79"/>
                  <a:pt x="338" y="78"/>
                  <a:pt x="340" y="77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63" y="97"/>
                  <a:pt x="363" y="97"/>
                  <a:pt x="363" y="97"/>
                </a:cubicBezTo>
                <a:cubicBezTo>
                  <a:pt x="405" y="0"/>
                  <a:pt x="405" y="0"/>
                  <a:pt x="405" y="0"/>
                </a:cubicBezTo>
                <a:cubicBezTo>
                  <a:pt x="300" y="12"/>
                  <a:pt x="300" y="12"/>
                  <a:pt x="300" y="12"/>
                </a:cubicBezTo>
                <a:cubicBezTo>
                  <a:pt x="317" y="35"/>
                  <a:pt x="317" y="35"/>
                  <a:pt x="317" y="35"/>
                </a:cubicBezTo>
                <a:cubicBezTo>
                  <a:pt x="313" y="39"/>
                  <a:pt x="313" y="39"/>
                  <a:pt x="313" y="39"/>
                </a:cubicBezTo>
                <a:cubicBezTo>
                  <a:pt x="312" y="40"/>
                  <a:pt x="310" y="41"/>
                  <a:pt x="309" y="42"/>
                </a:cubicBezTo>
                <a:cubicBezTo>
                  <a:pt x="306" y="44"/>
                  <a:pt x="303" y="46"/>
                  <a:pt x="301" y="48"/>
                </a:cubicBezTo>
                <a:cubicBezTo>
                  <a:pt x="295" y="52"/>
                  <a:pt x="289" y="56"/>
                  <a:pt x="283" y="60"/>
                </a:cubicBezTo>
                <a:cubicBezTo>
                  <a:pt x="270" y="66"/>
                  <a:pt x="257" y="72"/>
                  <a:pt x="243" y="77"/>
                </a:cubicBezTo>
                <a:cubicBezTo>
                  <a:pt x="216" y="85"/>
                  <a:pt x="186" y="89"/>
                  <a:pt x="157" y="86"/>
                </a:cubicBezTo>
                <a:cubicBezTo>
                  <a:pt x="127" y="84"/>
                  <a:pt x="98" y="76"/>
                  <a:pt x="71" y="62"/>
                </a:cubicBezTo>
                <a:cubicBezTo>
                  <a:pt x="44" y="48"/>
                  <a:pt x="20" y="28"/>
                  <a:pt x="0" y="5"/>
                </a:cubicBezTo>
                <a:cubicBezTo>
                  <a:pt x="17" y="31"/>
                  <a:pt x="39" y="54"/>
                  <a:pt x="65" y="72"/>
                </a:cubicBezTo>
                <a:cubicBezTo>
                  <a:pt x="91" y="90"/>
                  <a:pt x="121" y="103"/>
                  <a:pt x="153" y="110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3" name="arrow2" hidden="1"/>
          <p:cNvSpPr>
            <a:spLocks/>
          </p:cNvSpPr>
          <p:nvPr/>
        </p:nvSpPr>
        <p:spPr bwMode="auto">
          <a:xfrm rot="18506821" flipH="1" flipV="1">
            <a:off x="2567385" y="4215767"/>
            <a:ext cx="1772419" cy="511165"/>
          </a:xfrm>
          <a:custGeom>
            <a:avLst/>
            <a:gdLst>
              <a:gd name="T0" fmla="*/ 153 w 405"/>
              <a:gd name="T1" fmla="*/ 110 h 117"/>
              <a:gd name="T2" fmla="*/ 252 w 405"/>
              <a:gd name="T3" fmla="*/ 111 h 117"/>
              <a:gd name="T4" fmla="*/ 300 w 405"/>
              <a:gd name="T5" fmla="*/ 97 h 117"/>
              <a:gd name="T6" fmla="*/ 323 w 405"/>
              <a:gd name="T7" fmla="*/ 86 h 117"/>
              <a:gd name="T8" fmla="*/ 334 w 405"/>
              <a:gd name="T9" fmla="*/ 80 h 117"/>
              <a:gd name="T10" fmla="*/ 340 w 405"/>
              <a:gd name="T11" fmla="*/ 77 h 117"/>
              <a:gd name="T12" fmla="*/ 345 w 405"/>
              <a:gd name="T13" fmla="*/ 73 h 117"/>
              <a:gd name="T14" fmla="*/ 345 w 405"/>
              <a:gd name="T15" fmla="*/ 73 h 117"/>
              <a:gd name="T16" fmla="*/ 363 w 405"/>
              <a:gd name="T17" fmla="*/ 97 h 117"/>
              <a:gd name="T18" fmla="*/ 405 w 405"/>
              <a:gd name="T19" fmla="*/ 0 h 117"/>
              <a:gd name="T20" fmla="*/ 300 w 405"/>
              <a:gd name="T21" fmla="*/ 12 h 117"/>
              <a:gd name="T22" fmla="*/ 317 w 405"/>
              <a:gd name="T23" fmla="*/ 35 h 117"/>
              <a:gd name="T24" fmla="*/ 313 w 405"/>
              <a:gd name="T25" fmla="*/ 39 h 117"/>
              <a:gd name="T26" fmla="*/ 309 w 405"/>
              <a:gd name="T27" fmla="*/ 42 h 117"/>
              <a:gd name="T28" fmla="*/ 301 w 405"/>
              <a:gd name="T29" fmla="*/ 48 h 117"/>
              <a:gd name="T30" fmla="*/ 283 w 405"/>
              <a:gd name="T31" fmla="*/ 60 h 117"/>
              <a:gd name="T32" fmla="*/ 243 w 405"/>
              <a:gd name="T33" fmla="*/ 77 h 117"/>
              <a:gd name="T34" fmla="*/ 157 w 405"/>
              <a:gd name="T35" fmla="*/ 86 h 117"/>
              <a:gd name="T36" fmla="*/ 71 w 405"/>
              <a:gd name="T37" fmla="*/ 62 h 117"/>
              <a:gd name="T38" fmla="*/ 0 w 405"/>
              <a:gd name="T39" fmla="*/ 5 h 117"/>
              <a:gd name="T40" fmla="*/ 65 w 405"/>
              <a:gd name="T41" fmla="*/ 72 h 117"/>
              <a:gd name="T42" fmla="*/ 153 w 405"/>
              <a:gd name="T43" fmla="*/ 11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5" h="117">
                <a:moveTo>
                  <a:pt x="153" y="110"/>
                </a:moveTo>
                <a:cubicBezTo>
                  <a:pt x="185" y="117"/>
                  <a:pt x="219" y="117"/>
                  <a:pt x="252" y="111"/>
                </a:cubicBezTo>
                <a:cubicBezTo>
                  <a:pt x="268" y="108"/>
                  <a:pt x="284" y="103"/>
                  <a:pt x="300" y="97"/>
                </a:cubicBezTo>
                <a:cubicBezTo>
                  <a:pt x="308" y="94"/>
                  <a:pt x="316" y="90"/>
                  <a:pt x="323" y="86"/>
                </a:cubicBezTo>
                <a:cubicBezTo>
                  <a:pt x="327" y="84"/>
                  <a:pt x="331" y="82"/>
                  <a:pt x="334" y="80"/>
                </a:cubicBezTo>
                <a:cubicBezTo>
                  <a:pt x="336" y="79"/>
                  <a:pt x="338" y="78"/>
                  <a:pt x="340" y="77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63" y="97"/>
                  <a:pt x="363" y="97"/>
                  <a:pt x="363" y="97"/>
                </a:cubicBezTo>
                <a:cubicBezTo>
                  <a:pt x="405" y="0"/>
                  <a:pt x="405" y="0"/>
                  <a:pt x="405" y="0"/>
                </a:cubicBezTo>
                <a:cubicBezTo>
                  <a:pt x="300" y="12"/>
                  <a:pt x="300" y="12"/>
                  <a:pt x="300" y="12"/>
                </a:cubicBezTo>
                <a:cubicBezTo>
                  <a:pt x="317" y="35"/>
                  <a:pt x="317" y="35"/>
                  <a:pt x="317" y="35"/>
                </a:cubicBezTo>
                <a:cubicBezTo>
                  <a:pt x="313" y="39"/>
                  <a:pt x="313" y="39"/>
                  <a:pt x="313" y="39"/>
                </a:cubicBezTo>
                <a:cubicBezTo>
                  <a:pt x="312" y="40"/>
                  <a:pt x="310" y="41"/>
                  <a:pt x="309" y="42"/>
                </a:cubicBezTo>
                <a:cubicBezTo>
                  <a:pt x="306" y="44"/>
                  <a:pt x="303" y="46"/>
                  <a:pt x="301" y="48"/>
                </a:cubicBezTo>
                <a:cubicBezTo>
                  <a:pt x="295" y="52"/>
                  <a:pt x="289" y="56"/>
                  <a:pt x="283" y="60"/>
                </a:cubicBezTo>
                <a:cubicBezTo>
                  <a:pt x="270" y="66"/>
                  <a:pt x="257" y="72"/>
                  <a:pt x="243" y="77"/>
                </a:cubicBezTo>
                <a:cubicBezTo>
                  <a:pt x="216" y="85"/>
                  <a:pt x="186" y="89"/>
                  <a:pt x="157" y="86"/>
                </a:cubicBezTo>
                <a:cubicBezTo>
                  <a:pt x="127" y="84"/>
                  <a:pt x="98" y="76"/>
                  <a:pt x="71" y="62"/>
                </a:cubicBezTo>
                <a:cubicBezTo>
                  <a:pt x="44" y="48"/>
                  <a:pt x="20" y="28"/>
                  <a:pt x="0" y="5"/>
                </a:cubicBezTo>
                <a:cubicBezTo>
                  <a:pt x="17" y="31"/>
                  <a:pt x="39" y="54"/>
                  <a:pt x="65" y="72"/>
                </a:cubicBezTo>
                <a:cubicBezTo>
                  <a:pt x="91" y="90"/>
                  <a:pt x="121" y="103"/>
                  <a:pt x="153" y="110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2" name="arrow1" hidden="1"/>
          <p:cNvSpPr>
            <a:spLocks/>
          </p:cNvSpPr>
          <p:nvPr/>
        </p:nvSpPr>
        <p:spPr bwMode="auto">
          <a:xfrm rot="19978656" flipH="1" flipV="1">
            <a:off x="1274851" y="3335647"/>
            <a:ext cx="2903733" cy="837438"/>
          </a:xfrm>
          <a:custGeom>
            <a:avLst/>
            <a:gdLst>
              <a:gd name="T0" fmla="*/ 153 w 405"/>
              <a:gd name="T1" fmla="*/ 110 h 117"/>
              <a:gd name="T2" fmla="*/ 252 w 405"/>
              <a:gd name="T3" fmla="*/ 111 h 117"/>
              <a:gd name="T4" fmla="*/ 300 w 405"/>
              <a:gd name="T5" fmla="*/ 97 h 117"/>
              <a:gd name="T6" fmla="*/ 323 w 405"/>
              <a:gd name="T7" fmla="*/ 86 h 117"/>
              <a:gd name="T8" fmla="*/ 334 w 405"/>
              <a:gd name="T9" fmla="*/ 80 h 117"/>
              <a:gd name="T10" fmla="*/ 340 w 405"/>
              <a:gd name="T11" fmla="*/ 77 h 117"/>
              <a:gd name="T12" fmla="*/ 345 w 405"/>
              <a:gd name="T13" fmla="*/ 73 h 117"/>
              <a:gd name="T14" fmla="*/ 345 w 405"/>
              <a:gd name="T15" fmla="*/ 73 h 117"/>
              <a:gd name="T16" fmla="*/ 363 w 405"/>
              <a:gd name="T17" fmla="*/ 97 h 117"/>
              <a:gd name="T18" fmla="*/ 405 w 405"/>
              <a:gd name="T19" fmla="*/ 0 h 117"/>
              <a:gd name="T20" fmla="*/ 300 w 405"/>
              <a:gd name="T21" fmla="*/ 12 h 117"/>
              <a:gd name="T22" fmla="*/ 317 w 405"/>
              <a:gd name="T23" fmla="*/ 35 h 117"/>
              <a:gd name="T24" fmla="*/ 313 w 405"/>
              <a:gd name="T25" fmla="*/ 39 h 117"/>
              <a:gd name="T26" fmla="*/ 309 w 405"/>
              <a:gd name="T27" fmla="*/ 42 h 117"/>
              <a:gd name="T28" fmla="*/ 301 w 405"/>
              <a:gd name="T29" fmla="*/ 48 h 117"/>
              <a:gd name="T30" fmla="*/ 283 w 405"/>
              <a:gd name="T31" fmla="*/ 60 h 117"/>
              <a:gd name="T32" fmla="*/ 243 w 405"/>
              <a:gd name="T33" fmla="*/ 77 h 117"/>
              <a:gd name="T34" fmla="*/ 157 w 405"/>
              <a:gd name="T35" fmla="*/ 86 h 117"/>
              <a:gd name="T36" fmla="*/ 71 w 405"/>
              <a:gd name="T37" fmla="*/ 62 h 117"/>
              <a:gd name="T38" fmla="*/ 0 w 405"/>
              <a:gd name="T39" fmla="*/ 5 h 117"/>
              <a:gd name="T40" fmla="*/ 65 w 405"/>
              <a:gd name="T41" fmla="*/ 72 h 117"/>
              <a:gd name="T42" fmla="*/ 153 w 405"/>
              <a:gd name="T43" fmla="*/ 11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5" h="117">
                <a:moveTo>
                  <a:pt x="153" y="110"/>
                </a:moveTo>
                <a:cubicBezTo>
                  <a:pt x="185" y="117"/>
                  <a:pt x="219" y="117"/>
                  <a:pt x="252" y="111"/>
                </a:cubicBezTo>
                <a:cubicBezTo>
                  <a:pt x="268" y="108"/>
                  <a:pt x="284" y="103"/>
                  <a:pt x="300" y="97"/>
                </a:cubicBezTo>
                <a:cubicBezTo>
                  <a:pt x="308" y="94"/>
                  <a:pt x="316" y="90"/>
                  <a:pt x="323" y="86"/>
                </a:cubicBezTo>
                <a:cubicBezTo>
                  <a:pt x="327" y="84"/>
                  <a:pt x="331" y="82"/>
                  <a:pt x="334" y="80"/>
                </a:cubicBezTo>
                <a:cubicBezTo>
                  <a:pt x="336" y="79"/>
                  <a:pt x="338" y="78"/>
                  <a:pt x="340" y="77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45" y="73"/>
                  <a:pt x="345" y="73"/>
                  <a:pt x="345" y="73"/>
                </a:cubicBezTo>
                <a:cubicBezTo>
                  <a:pt x="363" y="97"/>
                  <a:pt x="363" y="97"/>
                  <a:pt x="363" y="97"/>
                </a:cubicBezTo>
                <a:cubicBezTo>
                  <a:pt x="405" y="0"/>
                  <a:pt x="405" y="0"/>
                  <a:pt x="405" y="0"/>
                </a:cubicBezTo>
                <a:cubicBezTo>
                  <a:pt x="300" y="12"/>
                  <a:pt x="300" y="12"/>
                  <a:pt x="300" y="12"/>
                </a:cubicBezTo>
                <a:cubicBezTo>
                  <a:pt x="317" y="35"/>
                  <a:pt x="317" y="35"/>
                  <a:pt x="317" y="35"/>
                </a:cubicBezTo>
                <a:cubicBezTo>
                  <a:pt x="313" y="39"/>
                  <a:pt x="313" y="39"/>
                  <a:pt x="313" y="39"/>
                </a:cubicBezTo>
                <a:cubicBezTo>
                  <a:pt x="312" y="40"/>
                  <a:pt x="310" y="41"/>
                  <a:pt x="309" y="42"/>
                </a:cubicBezTo>
                <a:cubicBezTo>
                  <a:pt x="306" y="44"/>
                  <a:pt x="303" y="46"/>
                  <a:pt x="301" y="48"/>
                </a:cubicBezTo>
                <a:cubicBezTo>
                  <a:pt x="295" y="52"/>
                  <a:pt x="289" y="56"/>
                  <a:pt x="283" y="60"/>
                </a:cubicBezTo>
                <a:cubicBezTo>
                  <a:pt x="270" y="66"/>
                  <a:pt x="257" y="72"/>
                  <a:pt x="243" y="77"/>
                </a:cubicBezTo>
                <a:cubicBezTo>
                  <a:pt x="216" y="85"/>
                  <a:pt x="186" y="89"/>
                  <a:pt x="157" y="86"/>
                </a:cubicBezTo>
                <a:cubicBezTo>
                  <a:pt x="127" y="84"/>
                  <a:pt x="98" y="76"/>
                  <a:pt x="71" y="62"/>
                </a:cubicBezTo>
                <a:cubicBezTo>
                  <a:pt x="44" y="48"/>
                  <a:pt x="20" y="28"/>
                  <a:pt x="0" y="5"/>
                </a:cubicBezTo>
                <a:cubicBezTo>
                  <a:pt x="17" y="31"/>
                  <a:pt x="39" y="54"/>
                  <a:pt x="65" y="72"/>
                </a:cubicBezTo>
                <a:cubicBezTo>
                  <a:pt x="91" y="90"/>
                  <a:pt x="121" y="103"/>
                  <a:pt x="153" y="110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" name="Text 1"/>
          <p:cNvSpPr txBox="1">
            <a:spLocks/>
          </p:cNvSpPr>
          <p:nvPr/>
        </p:nvSpPr>
        <p:spPr bwMode="auto">
          <a:xfrm>
            <a:off x="457200" y="1484784"/>
            <a:ext cx="8686800" cy="9158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700" dirty="0" smtClean="0">
                <a:solidFill>
                  <a:srgbClr val="0070C0"/>
                </a:solidFill>
              </a:rPr>
              <a:t>The EJN model has been replicated within and beyond the </a:t>
            </a:r>
            <a:r>
              <a:rPr lang="en-US" sz="2700" dirty="0">
                <a:solidFill>
                  <a:srgbClr val="0070C0"/>
                </a:solidFill>
              </a:rPr>
              <a:t>EU to enhance the fight against serious crime</a:t>
            </a:r>
            <a:endParaRPr lang="en-GB" sz="2700" dirty="0">
              <a:solidFill>
                <a:srgbClr val="0070C0"/>
              </a:solidFill>
            </a:endParaRPr>
          </a:p>
          <a:p>
            <a:pPr marL="0" indent="0">
              <a:buFont typeface="Arial" charset="0"/>
              <a:buNone/>
            </a:pPr>
            <a:endParaRPr lang="en-GB" sz="2700" dirty="0">
              <a:solidFill>
                <a:srgbClr val="0070C0"/>
              </a:solidFill>
            </a:endParaRPr>
          </a:p>
        </p:txBody>
      </p:sp>
      <p:sp>
        <p:nvSpPr>
          <p:cNvPr id="2" name="Heading"/>
          <p:cNvSpPr>
            <a:spLocks noGrp="1"/>
          </p:cNvSpPr>
          <p:nvPr>
            <p:ph type="title"/>
          </p:nvPr>
        </p:nvSpPr>
        <p:spPr>
          <a:xfrm>
            <a:off x="393730" y="188640"/>
            <a:ext cx="8229600" cy="1143000"/>
          </a:xfrm>
        </p:spPr>
        <p:txBody>
          <a:bodyPr/>
          <a:lstStyle/>
          <a:p>
            <a:r>
              <a:rPr lang="en-US" b="1" dirty="0"/>
              <a:t>EJN cooperation with other </a:t>
            </a:r>
            <a:br>
              <a:rPr lang="en-US" b="1" dirty="0"/>
            </a:br>
            <a:r>
              <a:rPr lang="en-US" b="1" dirty="0"/>
              <a:t>Judicial Networks</a:t>
            </a:r>
            <a:endParaRPr lang="en-GB" b="1" dirty="0"/>
          </a:p>
        </p:txBody>
      </p:sp>
      <p:sp>
        <p:nvSpPr>
          <p:cNvPr id="185" name="bullet6"/>
          <p:cNvSpPr txBox="1">
            <a:spLocks/>
          </p:cNvSpPr>
          <p:nvPr/>
        </p:nvSpPr>
        <p:spPr bwMode="auto">
          <a:xfrm>
            <a:off x="447283" y="5083786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smtClean="0">
                <a:solidFill>
                  <a:srgbClr val="0070C0"/>
                </a:solidFill>
              </a:rPr>
              <a:t>IOC </a:t>
            </a:r>
            <a:r>
              <a:rPr lang="en-US" sz="1800" dirty="0" smtClean="0">
                <a:solidFill>
                  <a:srgbClr val="0070C0"/>
                </a:solidFill>
              </a:rPr>
              <a:t>(2009)</a:t>
            </a:r>
          </a:p>
        </p:txBody>
      </p:sp>
      <p:sp>
        <p:nvSpPr>
          <p:cNvPr id="186" name="bullet6"/>
          <p:cNvSpPr txBox="1">
            <a:spLocks/>
          </p:cNvSpPr>
          <p:nvPr/>
        </p:nvSpPr>
        <p:spPr bwMode="auto">
          <a:xfrm>
            <a:off x="447283" y="5476558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smtClean="0">
                <a:solidFill>
                  <a:srgbClr val="0070C0"/>
                </a:solidFill>
              </a:rPr>
              <a:t>Sahel </a:t>
            </a:r>
            <a:r>
              <a:rPr lang="en-US" sz="1800" dirty="0">
                <a:solidFill>
                  <a:srgbClr val="0070C0"/>
                </a:solidFill>
              </a:rPr>
              <a:t>(2010</a:t>
            </a:r>
            <a:r>
              <a:rPr lang="en-US" sz="1800" dirty="0" smtClean="0">
                <a:solidFill>
                  <a:srgbClr val="0070C0"/>
                </a:solidFill>
              </a:rPr>
              <a:t>)</a:t>
            </a:r>
          </a:p>
        </p:txBody>
      </p:sp>
      <p:sp>
        <p:nvSpPr>
          <p:cNvPr id="187" name="bullet6"/>
          <p:cNvSpPr txBox="1">
            <a:spLocks/>
          </p:cNvSpPr>
          <p:nvPr/>
        </p:nvSpPr>
        <p:spPr bwMode="auto">
          <a:xfrm>
            <a:off x="458307" y="5920055"/>
            <a:ext cx="4536504" cy="766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>
                <a:solidFill>
                  <a:srgbClr val="0070C0"/>
                </a:solidFill>
              </a:rPr>
              <a:t>Western Balkans Prosecutors Network </a:t>
            </a:r>
            <a:r>
              <a:rPr lang="en-US" sz="1800" dirty="0">
                <a:solidFill>
                  <a:srgbClr val="0070C0"/>
                </a:solidFill>
              </a:rPr>
              <a:t>(2010</a:t>
            </a:r>
            <a:r>
              <a:rPr lang="en-US" sz="1800" dirty="0" smtClean="0">
                <a:solidFill>
                  <a:srgbClr val="0070C0"/>
                </a:solidFill>
              </a:rPr>
              <a:t>)</a:t>
            </a:r>
          </a:p>
        </p:txBody>
      </p:sp>
      <p:sp>
        <p:nvSpPr>
          <p:cNvPr id="188" name="bullet6"/>
          <p:cNvSpPr txBox="1">
            <a:spLocks/>
          </p:cNvSpPr>
          <p:nvPr/>
        </p:nvSpPr>
        <p:spPr bwMode="auto">
          <a:xfrm>
            <a:off x="4508530" y="2530107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err="1" smtClean="0">
                <a:solidFill>
                  <a:srgbClr val="0070C0"/>
                </a:solidFill>
              </a:rPr>
              <a:t>EuroMed</a:t>
            </a:r>
            <a:r>
              <a:rPr lang="en-US" sz="2200" dirty="0" smtClean="0">
                <a:solidFill>
                  <a:srgbClr val="0070C0"/>
                </a:solidFill>
              </a:rPr>
              <a:t> </a:t>
            </a:r>
            <a:r>
              <a:rPr lang="en-US" sz="1800" dirty="0" smtClean="0">
                <a:solidFill>
                  <a:srgbClr val="0070C0"/>
                </a:solidFill>
              </a:rPr>
              <a:t>(2011)</a:t>
            </a:r>
          </a:p>
        </p:txBody>
      </p:sp>
      <p:sp>
        <p:nvSpPr>
          <p:cNvPr id="18" name="bullet6"/>
          <p:cNvSpPr txBox="1">
            <a:spLocks/>
          </p:cNvSpPr>
          <p:nvPr/>
        </p:nvSpPr>
        <p:spPr bwMode="auto">
          <a:xfrm>
            <a:off x="4508530" y="2974963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2200" dirty="0">
                <a:solidFill>
                  <a:srgbClr val="0070C0"/>
                </a:solidFill>
              </a:rPr>
              <a:t>WACAP </a:t>
            </a:r>
            <a:r>
              <a:rPr lang="en-GB" sz="1800" dirty="0" smtClean="0">
                <a:solidFill>
                  <a:srgbClr val="0070C0"/>
                </a:solidFill>
              </a:rPr>
              <a:t>(2013)</a:t>
            </a:r>
            <a:endParaRPr lang="en-US" sz="1800" dirty="0" smtClean="0">
              <a:solidFill>
                <a:srgbClr val="0070C0"/>
              </a:solidFill>
            </a:endParaRPr>
          </a:p>
        </p:txBody>
      </p:sp>
      <p:sp>
        <p:nvSpPr>
          <p:cNvPr id="19" name="bullet6"/>
          <p:cNvSpPr txBox="1">
            <a:spLocks/>
          </p:cNvSpPr>
          <p:nvPr/>
        </p:nvSpPr>
        <p:spPr bwMode="auto">
          <a:xfrm>
            <a:off x="4540342" y="3402732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smtClean="0">
                <a:solidFill>
                  <a:srgbClr val="0070C0"/>
                </a:solidFill>
              </a:rPr>
              <a:t>CASC </a:t>
            </a:r>
            <a:r>
              <a:rPr lang="en-US" sz="1800" dirty="0" smtClean="0">
                <a:solidFill>
                  <a:srgbClr val="0070C0"/>
                </a:solidFill>
              </a:rPr>
              <a:t>(2014)</a:t>
            </a:r>
          </a:p>
        </p:txBody>
      </p:sp>
      <p:sp>
        <p:nvSpPr>
          <p:cNvPr id="20" name="bullet6"/>
          <p:cNvSpPr txBox="1">
            <a:spLocks/>
          </p:cNvSpPr>
          <p:nvPr/>
        </p:nvSpPr>
        <p:spPr bwMode="auto">
          <a:xfrm>
            <a:off x="4540342" y="3960368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smtClean="0">
                <a:solidFill>
                  <a:srgbClr val="0070C0"/>
                </a:solidFill>
              </a:rPr>
              <a:t>EJCN</a:t>
            </a:r>
            <a:r>
              <a:rPr lang="en-US" sz="1800" dirty="0" smtClean="0">
                <a:solidFill>
                  <a:srgbClr val="0070C0"/>
                </a:solidFill>
              </a:rPr>
              <a:t>(2016)</a:t>
            </a:r>
          </a:p>
        </p:txBody>
      </p:sp>
      <p:sp>
        <p:nvSpPr>
          <p:cNvPr id="21" name="bullet6"/>
          <p:cNvSpPr txBox="1">
            <a:spLocks/>
          </p:cNvSpPr>
          <p:nvPr/>
        </p:nvSpPr>
        <p:spPr bwMode="auto">
          <a:xfrm>
            <a:off x="4535469" y="4494541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smtClean="0">
                <a:solidFill>
                  <a:srgbClr val="0070C0"/>
                </a:solidFill>
              </a:rPr>
              <a:t>Great Lakes Network</a:t>
            </a:r>
            <a:r>
              <a:rPr lang="en-US" sz="1800" dirty="0" smtClean="0">
                <a:solidFill>
                  <a:srgbClr val="0070C0"/>
                </a:solidFill>
              </a:rPr>
              <a:t>(2016)</a:t>
            </a:r>
          </a:p>
        </p:txBody>
      </p:sp>
      <p:sp>
        <p:nvSpPr>
          <p:cNvPr id="22" name="bullet6"/>
          <p:cNvSpPr txBox="1">
            <a:spLocks/>
          </p:cNvSpPr>
          <p:nvPr/>
        </p:nvSpPr>
        <p:spPr bwMode="auto">
          <a:xfrm>
            <a:off x="4559959" y="4990312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2200" dirty="0" smtClean="0">
                <a:solidFill>
                  <a:srgbClr val="0070C0"/>
                </a:solidFill>
              </a:rPr>
              <a:t>CSCWB </a:t>
            </a:r>
            <a:r>
              <a:rPr lang="en-US" sz="1800" dirty="0" smtClean="0">
                <a:solidFill>
                  <a:srgbClr val="0070C0"/>
                </a:solidFill>
              </a:rPr>
              <a:t>(IPA/2017)</a:t>
            </a:r>
          </a:p>
        </p:txBody>
      </p:sp>
      <p:sp>
        <p:nvSpPr>
          <p:cNvPr id="23" name="bullet6"/>
          <p:cNvSpPr txBox="1">
            <a:spLocks/>
          </p:cNvSpPr>
          <p:nvPr/>
        </p:nvSpPr>
        <p:spPr bwMode="auto">
          <a:xfrm>
            <a:off x="4607496" y="5500341"/>
            <a:ext cx="4536504" cy="415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dirty="0" smtClean="0">
                <a:solidFill>
                  <a:srgbClr val="0070C0"/>
                </a:solidFill>
              </a:rPr>
              <a:t>ENVR </a:t>
            </a:r>
            <a:r>
              <a:rPr lang="en-US" sz="1800" dirty="0" smtClean="0">
                <a:solidFill>
                  <a:srgbClr val="0070C0"/>
                </a:solidFill>
              </a:rPr>
              <a:t>(2018)</a:t>
            </a:r>
          </a:p>
        </p:txBody>
      </p:sp>
    </p:spTree>
    <p:extLst>
      <p:ext uri="{BB962C8B-B14F-4D97-AF65-F5344CB8AC3E}">
        <p14:creationId xmlns:p14="http://schemas.microsoft.com/office/powerpoint/2010/main" val="3498882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" grpId="0"/>
      <p:bldP spid="262" grpId="0"/>
      <p:bldP spid="261" grpId="0"/>
      <p:bldP spid="260" grpId="0"/>
      <p:bldP spid="259" grpId="0"/>
      <p:bldP spid="258" grpId="0" build="p"/>
      <p:bldP spid="435" grpId="0" animBg="1"/>
      <p:bldP spid="434" grpId="0" animBg="1"/>
      <p:bldP spid="434" grpId="1" animBg="1"/>
      <p:bldP spid="433" grpId="0" animBg="1"/>
      <p:bldP spid="433" grpId="1" animBg="1"/>
      <p:bldP spid="432" grpId="0" animBg="1"/>
      <p:bldP spid="432" grpId="1" animBg="1"/>
      <p:bldP spid="5" grpId="0"/>
      <p:bldP spid="185" grpId="0"/>
      <p:bldP spid="186" grpId="0"/>
      <p:bldP spid="187" grpId="0"/>
      <p:bldP spid="188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10" y="1556792"/>
            <a:ext cx="9036386" cy="5249727"/>
            <a:chOff x="515938" y="1066800"/>
            <a:chExt cx="8118476" cy="4716463"/>
          </a:xfrm>
        </p:grpSpPr>
        <p:sp>
          <p:nvSpPr>
            <p:cNvPr id="25" name="Freeform 8"/>
            <p:cNvSpPr>
              <a:spLocks/>
            </p:cNvSpPr>
            <p:nvPr/>
          </p:nvSpPr>
          <p:spPr bwMode="auto">
            <a:xfrm>
              <a:off x="5454651" y="4365625"/>
              <a:ext cx="3175" cy="127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0" y="8"/>
                </a:cxn>
                <a:cxn ang="0">
                  <a:pos x="0" y="5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6" name="Freeform 9"/>
            <p:cNvSpPr>
              <a:spLocks noEditPoints="1"/>
            </p:cNvSpPr>
            <p:nvPr/>
          </p:nvSpPr>
          <p:spPr bwMode="auto">
            <a:xfrm>
              <a:off x="5405438" y="4332288"/>
              <a:ext cx="38100" cy="26988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7" y="7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2" y="10"/>
                </a:cxn>
                <a:cxn ang="0">
                  <a:pos x="5" y="10"/>
                </a:cxn>
                <a:cxn ang="0">
                  <a:pos x="5" y="10"/>
                </a:cxn>
                <a:cxn ang="0">
                  <a:pos x="5" y="10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9" y="17"/>
                </a:cxn>
                <a:cxn ang="0">
                  <a:pos x="7" y="17"/>
                </a:cxn>
                <a:cxn ang="0">
                  <a:pos x="5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21" y="17"/>
                </a:cxn>
                <a:cxn ang="0">
                  <a:pos x="24" y="17"/>
                </a:cxn>
                <a:cxn ang="0">
                  <a:pos x="21" y="12"/>
                </a:cxn>
                <a:cxn ang="0">
                  <a:pos x="21" y="14"/>
                </a:cxn>
                <a:cxn ang="0">
                  <a:pos x="19" y="14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24" h="17">
                  <a:moveTo>
                    <a:pt x="5" y="10"/>
                  </a:moveTo>
                  <a:lnTo>
                    <a:pt x="7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close/>
                  <a:moveTo>
                    <a:pt x="7" y="17"/>
                  </a:moveTo>
                  <a:lnTo>
                    <a:pt x="7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close/>
                  <a:moveTo>
                    <a:pt x="21" y="17"/>
                  </a:moveTo>
                  <a:lnTo>
                    <a:pt x="24" y="17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7" name="Freeform 10"/>
            <p:cNvSpPr>
              <a:spLocks noEditPoints="1"/>
            </p:cNvSpPr>
            <p:nvPr/>
          </p:nvSpPr>
          <p:spPr bwMode="auto">
            <a:xfrm>
              <a:off x="5484813" y="4175125"/>
              <a:ext cx="223838" cy="123825"/>
            </a:xfrm>
            <a:custGeom>
              <a:avLst/>
              <a:gdLst/>
              <a:ahLst/>
              <a:cxnLst>
                <a:cxn ang="0">
                  <a:pos x="137" y="5"/>
                </a:cxn>
                <a:cxn ang="0">
                  <a:pos x="141" y="2"/>
                </a:cxn>
                <a:cxn ang="0">
                  <a:pos x="139" y="2"/>
                </a:cxn>
                <a:cxn ang="0">
                  <a:pos x="137" y="0"/>
                </a:cxn>
                <a:cxn ang="0">
                  <a:pos x="137" y="2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4" y="78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1"/>
                </a:cxn>
                <a:cxn ang="0">
                  <a:pos x="2" y="69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2" y="71"/>
                </a:cxn>
                <a:cxn ang="0">
                  <a:pos x="0" y="71"/>
                </a:cxn>
              </a:cxnLst>
              <a:rect l="0" t="0" r="r" b="b"/>
              <a:pathLst>
                <a:path w="141" h="78">
                  <a:moveTo>
                    <a:pt x="137" y="5"/>
                  </a:moveTo>
                  <a:lnTo>
                    <a:pt x="141" y="2"/>
                  </a:lnTo>
                  <a:lnTo>
                    <a:pt x="139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7" y="5"/>
                  </a:lnTo>
                  <a:lnTo>
                    <a:pt x="137" y="5"/>
                  </a:lnTo>
                  <a:close/>
                  <a:moveTo>
                    <a:pt x="2" y="76"/>
                  </a:moveTo>
                  <a:lnTo>
                    <a:pt x="4" y="76"/>
                  </a:lnTo>
                  <a:lnTo>
                    <a:pt x="4" y="78"/>
                  </a:lnTo>
                  <a:lnTo>
                    <a:pt x="2" y="76"/>
                  </a:lnTo>
                  <a:lnTo>
                    <a:pt x="2" y="76"/>
                  </a:lnTo>
                  <a:close/>
                  <a:moveTo>
                    <a:pt x="0" y="71"/>
                  </a:moveTo>
                  <a:lnTo>
                    <a:pt x="2" y="69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2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8" name="Freeform 11"/>
            <p:cNvSpPr>
              <a:spLocks noEditPoints="1"/>
            </p:cNvSpPr>
            <p:nvPr/>
          </p:nvSpPr>
          <p:spPr bwMode="auto">
            <a:xfrm>
              <a:off x="6567488" y="3732213"/>
              <a:ext cx="52388" cy="173038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5" y="5"/>
                </a:cxn>
                <a:cxn ang="0">
                  <a:pos x="6" y="3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8"/>
                </a:cxn>
                <a:cxn ang="0">
                  <a:pos x="4" y="16"/>
                </a:cxn>
                <a:cxn ang="0">
                  <a:pos x="4" y="13"/>
                </a:cxn>
                <a:cxn ang="0">
                  <a:pos x="4" y="11"/>
                </a:cxn>
                <a:cxn ang="0">
                  <a:pos x="5" y="9"/>
                </a:cxn>
                <a:cxn ang="0">
                  <a:pos x="3" y="12"/>
                </a:cxn>
                <a:cxn ang="0">
                  <a:pos x="4" y="14"/>
                </a:cxn>
                <a:cxn ang="0">
                  <a:pos x="4" y="16"/>
                </a:cxn>
                <a:cxn ang="0">
                  <a:pos x="2" y="15"/>
                </a:cxn>
                <a:cxn ang="0">
                  <a:pos x="0" y="15"/>
                </a:cxn>
                <a:cxn ang="0">
                  <a:pos x="4" y="22"/>
                </a:cxn>
                <a:cxn ang="0">
                  <a:pos x="4" y="19"/>
                </a:cxn>
                <a:cxn ang="0">
                  <a:pos x="2" y="21"/>
                </a:cxn>
                <a:cxn ang="0">
                  <a:pos x="6" y="29"/>
                </a:cxn>
                <a:cxn ang="0">
                  <a:pos x="6" y="30"/>
                </a:cxn>
                <a:cxn ang="0">
                  <a:pos x="8" y="34"/>
                </a:cxn>
                <a:cxn ang="0">
                  <a:pos x="9" y="36"/>
                </a:cxn>
                <a:cxn ang="0">
                  <a:pos x="8" y="34"/>
                </a:cxn>
                <a:cxn ang="0">
                  <a:pos x="10" y="36"/>
                </a:cxn>
                <a:cxn ang="0">
                  <a:pos x="11" y="37"/>
                </a:cxn>
                <a:cxn ang="0">
                  <a:pos x="11" y="35"/>
                </a:cxn>
                <a:cxn ang="0">
                  <a:pos x="10" y="39"/>
                </a:cxn>
                <a:cxn ang="0">
                  <a:pos x="10" y="37"/>
                </a:cxn>
                <a:cxn ang="0">
                  <a:pos x="9" y="39"/>
                </a:cxn>
                <a:cxn ang="0">
                  <a:pos x="13" y="41"/>
                </a:cxn>
                <a:cxn ang="0">
                  <a:pos x="11" y="41"/>
                </a:cxn>
                <a:cxn ang="0">
                  <a:pos x="13" y="42"/>
                </a:cxn>
                <a:cxn ang="0">
                  <a:pos x="12" y="44"/>
                </a:cxn>
                <a:cxn ang="0">
                  <a:pos x="13" y="46"/>
                </a:cxn>
                <a:cxn ang="0">
                  <a:pos x="13" y="44"/>
                </a:cxn>
                <a:cxn ang="0">
                  <a:pos x="13" y="42"/>
                </a:cxn>
              </a:cxnLst>
              <a:rect l="0" t="0" r="r" b="b"/>
              <a:pathLst>
                <a:path w="14" h="46">
                  <a:moveTo>
                    <a:pt x="4" y="9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4" y="16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lose/>
                  <a:moveTo>
                    <a:pt x="0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  <a:moveTo>
                    <a:pt x="2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lose/>
                  <a:moveTo>
                    <a:pt x="6" y="29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9"/>
                    <a:pt x="6" y="29"/>
                  </a:cubicBezTo>
                  <a:close/>
                  <a:moveTo>
                    <a:pt x="8" y="34"/>
                  </a:moveTo>
                  <a:cubicBezTo>
                    <a:pt x="8" y="35"/>
                    <a:pt x="8" y="35"/>
                    <a:pt x="8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4"/>
                    <a:pt x="8" y="34"/>
                  </a:cubicBezTo>
                  <a:close/>
                  <a:moveTo>
                    <a:pt x="11" y="35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9" y="39"/>
                  </a:moveTo>
                  <a:cubicBezTo>
                    <a:pt x="10" y="39"/>
                    <a:pt x="10" y="39"/>
                    <a:pt x="1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lose/>
                  <a:moveTo>
                    <a:pt x="12" y="42"/>
                  </a:moveTo>
                  <a:cubicBezTo>
                    <a:pt x="13" y="41"/>
                    <a:pt x="13" y="41"/>
                    <a:pt x="13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2"/>
                    <a:pt x="12" y="42"/>
                    <a:pt x="12" y="42"/>
                  </a:cubicBezTo>
                  <a:close/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4"/>
                    <a:pt x="12" y="45"/>
                  </a:cubicBezTo>
                  <a:cubicBezTo>
                    <a:pt x="12" y="45"/>
                    <a:pt x="13" y="46"/>
                    <a:pt x="13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3"/>
                    <a:pt x="13" y="43"/>
                    <a:pt x="13" y="43"/>
                  </a:cubicBezTo>
                  <a:lnTo>
                    <a:pt x="13" y="4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9" name="Freeform 12"/>
            <p:cNvSpPr>
              <a:spLocks noEditPoints="1"/>
            </p:cNvSpPr>
            <p:nvPr/>
          </p:nvSpPr>
          <p:spPr bwMode="auto">
            <a:xfrm>
              <a:off x="7800976" y="3684588"/>
              <a:ext cx="30163" cy="5556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5" y="2"/>
                </a:cxn>
                <a:cxn ang="0">
                  <a:pos x="17" y="7"/>
                </a:cxn>
                <a:cxn ang="0">
                  <a:pos x="17" y="2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0" y="21"/>
                </a:cxn>
                <a:cxn ang="0">
                  <a:pos x="12" y="19"/>
                </a:cxn>
                <a:cxn ang="0">
                  <a:pos x="15" y="21"/>
                </a:cxn>
                <a:cxn ang="0">
                  <a:pos x="12" y="21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3" y="33"/>
                </a:cxn>
                <a:cxn ang="0">
                  <a:pos x="3" y="30"/>
                </a:cxn>
                <a:cxn ang="0">
                  <a:pos x="5" y="28"/>
                </a:cxn>
                <a:cxn ang="0">
                  <a:pos x="7" y="30"/>
                </a:cxn>
                <a:cxn ang="0">
                  <a:pos x="5" y="35"/>
                </a:cxn>
                <a:cxn ang="0">
                  <a:pos x="3" y="35"/>
                </a:cxn>
                <a:cxn ang="0">
                  <a:pos x="0" y="33"/>
                </a:cxn>
                <a:cxn ang="0">
                  <a:pos x="3" y="33"/>
                </a:cxn>
              </a:cxnLst>
              <a:rect l="0" t="0" r="r" b="b"/>
              <a:pathLst>
                <a:path w="19" h="35">
                  <a:moveTo>
                    <a:pt x="19" y="0"/>
                  </a:moveTo>
                  <a:lnTo>
                    <a:pt x="15" y="2"/>
                  </a:lnTo>
                  <a:lnTo>
                    <a:pt x="17" y="7"/>
                  </a:lnTo>
                  <a:lnTo>
                    <a:pt x="17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  <a:moveTo>
                    <a:pt x="10" y="21"/>
                  </a:moveTo>
                  <a:lnTo>
                    <a:pt x="12" y="19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10" y="21"/>
                  </a:lnTo>
                  <a:close/>
                  <a:moveTo>
                    <a:pt x="3" y="33"/>
                  </a:moveTo>
                  <a:lnTo>
                    <a:pt x="3" y="30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0" y="33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0" name="Freeform 13"/>
            <p:cNvSpPr>
              <a:spLocks noEditPoints="1"/>
            </p:cNvSpPr>
            <p:nvPr/>
          </p:nvSpPr>
          <p:spPr bwMode="auto">
            <a:xfrm>
              <a:off x="4914901" y="1152525"/>
              <a:ext cx="3100388" cy="1868488"/>
            </a:xfrm>
            <a:custGeom>
              <a:avLst/>
              <a:gdLst/>
              <a:ahLst/>
              <a:cxnLst>
                <a:cxn ang="0">
                  <a:pos x="633" y="408"/>
                </a:cxn>
                <a:cxn ang="0">
                  <a:pos x="578" y="356"/>
                </a:cxn>
                <a:cxn ang="0">
                  <a:pos x="516" y="401"/>
                </a:cxn>
                <a:cxn ang="0">
                  <a:pos x="401" y="403"/>
                </a:cxn>
                <a:cxn ang="0">
                  <a:pos x="283" y="383"/>
                </a:cxn>
                <a:cxn ang="0">
                  <a:pos x="208" y="393"/>
                </a:cxn>
                <a:cxn ang="0">
                  <a:pos x="140" y="425"/>
                </a:cxn>
                <a:cxn ang="0">
                  <a:pos x="120" y="497"/>
                </a:cxn>
                <a:cxn ang="0">
                  <a:pos x="69" y="425"/>
                </a:cxn>
                <a:cxn ang="0">
                  <a:pos x="11" y="334"/>
                </a:cxn>
                <a:cxn ang="0">
                  <a:pos x="22" y="238"/>
                </a:cxn>
                <a:cxn ang="0">
                  <a:pos x="30" y="270"/>
                </a:cxn>
                <a:cxn ang="0">
                  <a:pos x="84" y="263"/>
                </a:cxn>
                <a:cxn ang="0">
                  <a:pos x="128" y="239"/>
                </a:cxn>
                <a:cxn ang="0">
                  <a:pos x="204" y="224"/>
                </a:cxn>
                <a:cxn ang="0">
                  <a:pos x="226" y="227"/>
                </a:cxn>
                <a:cxn ang="0">
                  <a:pos x="247" y="220"/>
                </a:cxn>
                <a:cxn ang="0">
                  <a:pos x="239" y="171"/>
                </a:cxn>
                <a:cxn ang="0">
                  <a:pos x="248" y="144"/>
                </a:cxn>
                <a:cxn ang="0">
                  <a:pos x="273" y="96"/>
                </a:cxn>
                <a:cxn ang="0">
                  <a:pos x="311" y="65"/>
                </a:cxn>
                <a:cxn ang="0">
                  <a:pos x="364" y="94"/>
                </a:cxn>
                <a:cxn ang="0">
                  <a:pos x="386" y="114"/>
                </a:cxn>
                <a:cxn ang="0">
                  <a:pos x="466" y="109"/>
                </a:cxn>
                <a:cxn ang="0">
                  <a:pos x="525" y="102"/>
                </a:cxn>
                <a:cxn ang="0">
                  <a:pos x="581" y="91"/>
                </a:cxn>
                <a:cxn ang="0">
                  <a:pos x="705" y="93"/>
                </a:cxn>
                <a:cxn ang="0">
                  <a:pos x="783" y="77"/>
                </a:cxn>
                <a:cxn ang="0">
                  <a:pos x="819" y="97"/>
                </a:cxn>
                <a:cxn ang="0">
                  <a:pos x="796" y="131"/>
                </a:cxn>
                <a:cxn ang="0">
                  <a:pos x="800" y="187"/>
                </a:cxn>
                <a:cxn ang="0">
                  <a:pos x="758" y="248"/>
                </a:cxn>
                <a:cxn ang="0">
                  <a:pos x="772" y="339"/>
                </a:cxn>
                <a:cxn ang="0">
                  <a:pos x="741" y="206"/>
                </a:cxn>
                <a:cxn ang="0">
                  <a:pos x="706" y="230"/>
                </a:cxn>
                <a:cxn ang="0">
                  <a:pos x="661" y="264"/>
                </a:cxn>
                <a:cxn ang="0">
                  <a:pos x="651" y="333"/>
                </a:cxn>
                <a:cxn ang="0">
                  <a:pos x="656" y="453"/>
                </a:cxn>
                <a:cxn ang="0">
                  <a:pos x="56" y="51"/>
                </a:cxn>
                <a:cxn ang="0">
                  <a:pos x="77" y="31"/>
                </a:cxn>
                <a:cxn ang="0">
                  <a:pos x="70" y="51"/>
                </a:cxn>
                <a:cxn ang="0">
                  <a:pos x="74" y="52"/>
                </a:cxn>
                <a:cxn ang="0">
                  <a:pos x="92" y="44"/>
                </a:cxn>
                <a:cxn ang="0">
                  <a:pos x="119" y="171"/>
                </a:cxn>
                <a:cxn ang="0">
                  <a:pos x="145" y="112"/>
                </a:cxn>
                <a:cxn ang="0">
                  <a:pos x="113" y="159"/>
                </a:cxn>
                <a:cxn ang="0">
                  <a:pos x="107" y="180"/>
                </a:cxn>
                <a:cxn ang="0">
                  <a:pos x="137" y="211"/>
                </a:cxn>
                <a:cxn ang="0">
                  <a:pos x="265" y="189"/>
                </a:cxn>
                <a:cxn ang="0">
                  <a:pos x="208" y="165"/>
                </a:cxn>
                <a:cxn ang="0">
                  <a:pos x="223" y="109"/>
                </a:cxn>
                <a:cxn ang="0">
                  <a:pos x="269" y="79"/>
                </a:cxn>
                <a:cxn ang="0">
                  <a:pos x="205" y="8"/>
                </a:cxn>
                <a:cxn ang="0">
                  <a:pos x="236" y="38"/>
                </a:cxn>
                <a:cxn ang="0">
                  <a:pos x="510" y="26"/>
                </a:cxn>
                <a:cxn ang="0">
                  <a:pos x="462" y="38"/>
                </a:cxn>
                <a:cxn ang="0">
                  <a:pos x="276" y="29"/>
                </a:cxn>
                <a:cxn ang="0">
                  <a:pos x="376" y="103"/>
                </a:cxn>
                <a:cxn ang="0">
                  <a:pos x="653" y="97"/>
                </a:cxn>
                <a:cxn ang="0">
                  <a:pos x="700" y="379"/>
                </a:cxn>
                <a:cxn ang="0">
                  <a:pos x="694" y="402"/>
                </a:cxn>
                <a:cxn ang="0">
                  <a:pos x="764" y="252"/>
                </a:cxn>
                <a:cxn ang="0">
                  <a:pos x="761" y="380"/>
                </a:cxn>
              </a:cxnLst>
              <a:rect l="0" t="0" r="r" b="b"/>
              <a:pathLst>
                <a:path w="827" h="498">
                  <a:moveTo>
                    <a:pt x="642" y="458"/>
                  </a:moveTo>
                  <a:cubicBezTo>
                    <a:pt x="641" y="458"/>
                    <a:pt x="641" y="458"/>
                    <a:pt x="641" y="458"/>
                  </a:cubicBezTo>
                  <a:cubicBezTo>
                    <a:pt x="640" y="457"/>
                    <a:pt x="640" y="457"/>
                    <a:pt x="640" y="457"/>
                  </a:cubicBezTo>
                  <a:cubicBezTo>
                    <a:pt x="640" y="457"/>
                    <a:pt x="640" y="457"/>
                    <a:pt x="640" y="457"/>
                  </a:cubicBezTo>
                  <a:cubicBezTo>
                    <a:pt x="641" y="456"/>
                    <a:pt x="641" y="456"/>
                    <a:pt x="641" y="456"/>
                  </a:cubicBezTo>
                  <a:cubicBezTo>
                    <a:pt x="641" y="455"/>
                    <a:pt x="641" y="455"/>
                    <a:pt x="641" y="455"/>
                  </a:cubicBezTo>
                  <a:cubicBezTo>
                    <a:pt x="640" y="455"/>
                    <a:pt x="640" y="455"/>
                    <a:pt x="640" y="455"/>
                  </a:cubicBezTo>
                  <a:cubicBezTo>
                    <a:pt x="640" y="454"/>
                    <a:pt x="640" y="454"/>
                    <a:pt x="640" y="454"/>
                  </a:cubicBezTo>
                  <a:cubicBezTo>
                    <a:pt x="640" y="453"/>
                    <a:pt x="640" y="453"/>
                    <a:pt x="640" y="453"/>
                  </a:cubicBezTo>
                  <a:cubicBezTo>
                    <a:pt x="641" y="453"/>
                    <a:pt x="641" y="453"/>
                    <a:pt x="641" y="453"/>
                  </a:cubicBezTo>
                  <a:cubicBezTo>
                    <a:pt x="642" y="453"/>
                    <a:pt x="642" y="453"/>
                    <a:pt x="642" y="453"/>
                  </a:cubicBezTo>
                  <a:cubicBezTo>
                    <a:pt x="643" y="453"/>
                    <a:pt x="643" y="453"/>
                    <a:pt x="643" y="453"/>
                  </a:cubicBezTo>
                  <a:cubicBezTo>
                    <a:pt x="643" y="452"/>
                    <a:pt x="643" y="452"/>
                    <a:pt x="643" y="452"/>
                  </a:cubicBezTo>
                  <a:cubicBezTo>
                    <a:pt x="642" y="451"/>
                    <a:pt x="642" y="451"/>
                    <a:pt x="642" y="451"/>
                  </a:cubicBezTo>
                  <a:cubicBezTo>
                    <a:pt x="643" y="450"/>
                    <a:pt x="643" y="450"/>
                    <a:pt x="643" y="450"/>
                  </a:cubicBezTo>
                  <a:cubicBezTo>
                    <a:pt x="643" y="450"/>
                    <a:pt x="643" y="450"/>
                    <a:pt x="643" y="450"/>
                  </a:cubicBezTo>
                  <a:cubicBezTo>
                    <a:pt x="643" y="449"/>
                    <a:pt x="643" y="449"/>
                    <a:pt x="643" y="449"/>
                  </a:cubicBezTo>
                  <a:cubicBezTo>
                    <a:pt x="643" y="447"/>
                    <a:pt x="643" y="447"/>
                    <a:pt x="643" y="447"/>
                  </a:cubicBezTo>
                  <a:cubicBezTo>
                    <a:pt x="642" y="447"/>
                    <a:pt x="642" y="447"/>
                    <a:pt x="642" y="447"/>
                  </a:cubicBezTo>
                  <a:cubicBezTo>
                    <a:pt x="642" y="445"/>
                    <a:pt x="642" y="445"/>
                    <a:pt x="642" y="445"/>
                  </a:cubicBezTo>
                  <a:cubicBezTo>
                    <a:pt x="642" y="444"/>
                    <a:pt x="642" y="444"/>
                    <a:pt x="642" y="444"/>
                  </a:cubicBezTo>
                  <a:cubicBezTo>
                    <a:pt x="642" y="442"/>
                    <a:pt x="642" y="442"/>
                    <a:pt x="642" y="442"/>
                  </a:cubicBezTo>
                  <a:cubicBezTo>
                    <a:pt x="642" y="441"/>
                    <a:pt x="642" y="441"/>
                    <a:pt x="642" y="441"/>
                  </a:cubicBezTo>
                  <a:cubicBezTo>
                    <a:pt x="641" y="440"/>
                    <a:pt x="641" y="440"/>
                    <a:pt x="641" y="440"/>
                  </a:cubicBezTo>
                  <a:cubicBezTo>
                    <a:pt x="641" y="439"/>
                    <a:pt x="641" y="439"/>
                    <a:pt x="641" y="439"/>
                  </a:cubicBezTo>
                  <a:cubicBezTo>
                    <a:pt x="640" y="438"/>
                    <a:pt x="640" y="438"/>
                    <a:pt x="640" y="438"/>
                  </a:cubicBezTo>
                  <a:cubicBezTo>
                    <a:pt x="639" y="436"/>
                    <a:pt x="639" y="436"/>
                    <a:pt x="639" y="436"/>
                  </a:cubicBezTo>
                  <a:cubicBezTo>
                    <a:pt x="638" y="435"/>
                    <a:pt x="638" y="435"/>
                    <a:pt x="638" y="435"/>
                  </a:cubicBezTo>
                  <a:cubicBezTo>
                    <a:pt x="639" y="434"/>
                    <a:pt x="639" y="434"/>
                    <a:pt x="639" y="434"/>
                  </a:cubicBezTo>
                  <a:cubicBezTo>
                    <a:pt x="639" y="434"/>
                    <a:pt x="639" y="434"/>
                    <a:pt x="639" y="434"/>
                  </a:cubicBezTo>
                  <a:cubicBezTo>
                    <a:pt x="640" y="434"/>
                    <a:pt x="640" y="434"/>
                    <a:pt x="640" y="434"/>
                  </a:cubicBezTo>
                  <a:cubicBezTo>
                    <a:pt x="641" y="433"/>
                    <a:pt x="641" y="433"/>
                    <a:pt x="641" y="433"/>
                  </a:cubicBezTo>
                  <a:cubicBezTo>
                    <a:pt x="641" y="432"/>
                    <a:pt x="641" y="432"/>
                    <a:pt x="641" y="432"/>
                  </a:cubicBezTo>
                  <a:cubicBezTo>
                    <a:pt x="642" y="430"/>
                    <a:pt x="642" y="430"/>
                    <a:pt x="642" y="430"/>
                  </a:cubicBezTo>
                  <a:cubicBezTo>
                    <a:pt x="643" y="430"/>
                    <a:pt x="643" y="430"/>
                    <a:pt x="643" y="430"/>
                  </a:cubicBezTo>
                  <a:cubicBezTo>
                    <a:pt x="644" y="431"/>
                    <a:pt x="644" y="431"/>
                    <a:pt x="644" y="431"/>
                  </a:cubicBezTo>
                  <a:cubicBezTo>
                    <a:pt x="644" y="431"/>
                    <a:pt x="644" y="431"/>
                    <a:pt x="644" y="431"/>
                  </a:cubicBezTo>
                  <a:cubicBezTo>
                    <a:pt x="648" y="432"/>
                    <a:pt x="648" y="432"/>
                    <a:pt x="648" y="432"/>
                  </a:cubicBezTo>
                  <a:cubicBezTo>
                    <a:pt x="649" y="432"/>
                    <a:pt x="649" y="432"/>
                    <a:pt x="649" y="432"/>
                  </a:cubicBezTo>
                  <a:cubicBezTo>
                    <a:pt x="650" y="432"/>
                    <a:pt x="650" y="432"/>
                    <a:pt x="650" y="432"/>
                  </a:cubicBezTo>
                  <a:cubicBezTo>
                    <a:pt x="650" y="431"/>
                    <a:pt x="650" y="431"/>
                    <a:pt x="650" y="431"/>
                  </a:cubicBezTo>
                  <a:cubicBezTo>
                    <a:pt x="650" y="430"/>
                    <a:pt x="650" y="430"/>
                    <a:pt x="650" y="430"/>
                  </a:cubicBezTo>
                  <a:cubicBezTo>
                    <a:pt x="650" y="430"/>
                    <a:pt x="650" y="430"/>
                    <a:pt x="650" y="430"/>
                  </a:cubicBezTo>
                  <a:cubicBezTo>
                    <a:pt x="650" y="429"/>
                    <a:pt x="650" y="429"/>
                    <a:pt x="650" y="429"/>
                  </a:cubicBezTo>
                  <a:cubicBezTo>
                    <a:pt x="650" y="428"/>
                    <a:pt x="650" y="428"/>
                    <a:pt x="650" y="428"/>
                  </a:cubicBezTo>
                  <a:cubicBezTo>
                    <a:pt x="650" y="428"/>
                    <a:pt x="650" y="428"/>
                    <a:pt x="650" y="428"/>
                  </a:cubicBezTo>
                  <a:cubicBezTo>
                    <a:pt x="649" y="427"/>
                    <a:pt x="649" y="427"/>
                    <a:pt x="649" y="427"/>
                  </a:cubicBezTo>
                  <a:cubicBezTo>
                    <a:pt x="650" y="426"/>
                    <a:pt x="650" y="426"/>
                    <a:pt x="650" y="426"/>
                  </a:cubicBezTo>
                  <a:cubicBezTo>
                    <a:pt x="650" y="425"/>
                    <a:pt x="650" y="425"/>
                    <a:pt x="650" y="425"/>
                  </a:cubicBezTo>
                  <a:cubicBezTo>
                    <a:pt x="650" y="424"/>
                    <a:pt x="650" y="424"/>
                    <a:pt x="650" y="424"/>
                  </a:cubicBezTo>
                  <a:cubicBezTo>
                    <a:pt x="650" y="424"/>
                    <a:pt x="650" y="424"/>
                    <a:pt x="650" y="424"/>
                  </a:cubicBezTo>
                  <a:cubicBezTo>
                    <a:pt x="650" y="423"/>
                    <a:pt x="650" y="423"/>
                    <a:pt x="650" y="423"/>
                  </a:cubicBezTo>
                  <a:cubicBezTo>
                    <a:pt x="651" y="423"/>
                    <a:pt x="651" y="423"/>
                    <a:pt x="651" y="423"/>
                  </a:cubicBezTo>
                  <a:cubicBezTo>
                    <a:pt x="650" y="422"/>
                    <a:pt x="650" y="422"/>
                    <a:pt x="650" y="422"/>
                  </a:cubicBezTo>
                  <a:cubicBezTo>
                    <a:pt x="650" y="422"/>
                    <a:pt x="650" y="422"/>
                    <a:pt x="650" y="422"/>
                  </a:cubicBezTo>
                  <a:cubicBezTo>
                    <a:pt x="650" y="421"/>
                    <a:pt x="650" y="421"/>
                    <a:pt x="650" y="421"/>
                  </a:cubicBezTo>
                  <a:cubicBezTo>
                    <a:pt x="650" y="420"/>
                    <a:pt x="650" y="420"/>
                    <a:pt x="650" y="420"/>
                  </a:cubicBezTo>
                  <a:cubicBezTo>
                    <a:pt x="651" y="420"/>
                    <a:pt x="651" y="420"/>
                    <a:pt x="651" y="420"/>
                  </a:cubicBezTo>
                  <a:cubicBezTo>
                    <a:pt x="651" y="419"/>
                    <a:pt x="651" y="419"/>
                    <a:pt x="651" y="419"/>
                  </a:cubicBezTo>
                  <a:cubicBezTo>
                    <a:pt x="651" y="419"/>
                    <a:pt x="651" y="419"/>
                    <a:pt x="651" y="419"/>
                  </a:cubicBezTo>
                  <a:cubicBezTo>
                    <a:pt x="650" y="417"/>
                    <a:pt x="650" y="417"/>
                    <a:pt x="650" y="417"/>
                  </a:cubicBezTo>
                  <a:cubicBezTo>
                    <a:pt x="650" y="416"/>
                    <a:pt x="650" y="416"/>
                    <a:pt x="650" y="416"/>
                  </a:cubicBezTo>
                  <a:cubicBezTo>
                    <a:pt x="650" y="416"/>
                    <a:pt x="650" y="416"/>
                    <a:pt x="650" y="416"/>
                  </a:cubicBezTo>
                  <a:cubicBezTo>
                    <a:pt x="651" y="415"/>
                    <a:pt x="651" y="415"/>
                    <a:pt x="651" y="415"/>
                  </a:cubicBezTo>
                  <a:cubicBezTo>
                    <a:pt x="651" y="415"/>
                    <a:pt x="651" y="415"/>
                    <a:pt x="651" y="415"/>
                  </a:cubicBezTo>
                  <a:cubicBezTo>
                    <a:pt x="650" y="414"/>
                    <a:pt x="650" y="414"/>
                    <a:pt x="650" y="414"/>
                  </a:cubicBezTo>
                  <a:cubicBezTo>
                    <a:pt x="650" y="414"/>
                    <a:pt x="650" y="414"/>
                    <a:pt x="650" y="414"/>
                  </a:cubicBezTo>
                  <a:cubicBezTo>
                    <a:pt x="650" y="413"/>
                    <a:pt x="650" y="413"/>
                    <a:pt x="650" y="413"/>
                  </a:cubicBezTo>
                  <a:cubicBezTo>
                    <a:pt x="650" y="413"/>
                    <a:pt x="650" y="413"/>
                    <a:pt x="650" y="413"/>
                  </a:cubicBezTo>
                  <a:cubicBezTo>
                    <a:pt x="650" y="412"/>
                    <a:pt x="650" y="412"/>
                    <a:pt x="650" y="412"/>
                  </a:cubicBezTo>
                  <a:cubicBezTo>
                    <a:pt x="650" y="411"/>
                    <a:pt x="650" y="411"/>
                    <a:pt x="650" y="411"/>
                  </a:cubicBezTo>
                  <a:cubicBezTo>
                    <a:pt x="650" y="410"/>
                    <a:pt x="650" y="410"/>
                    <a:pt x="650" y="410"/>
                  </a:cubicBezTo>
                  <a:cubicBezTo>
                    <a:pt x="649" y="410"/>
                    <a:pt x="649" y="410"/>
                    <a:pt x="649" y="410"/>
                  </a:cubicBezTo>
                  <a:cubicBezTo>
                    <a:pt x="649" y="409"/>
                    <a:pt x="649" y="409"/>
                    <a:pt x="649" y="409"/>
                  </a:cubicBezTo>
                  <a:cubicBezTo>
                    <a:pt x="650" y="408"/>
                    <a:pt x="650" y="408"/>
                    <a:pt x="650" y="408"/>
                  </a:cubicBezTo>
                  <a:cubicBezTo>
                    <a:pt x="651" y="408"/>
                    <a:pt x="651" y="408"/>
                    <a:pt x="651" y="408"/>
                  </a:cubicBezTo>
                  <a:cubicBezTo>
                    <a:pt x="651" y="407"/>
                    <a:pt x="651" y="407"/>
                    <a:pt x="651" y="407"/>
                  </a:cubicBezTo>
                  <a:cubicBezTo>
                    <a:pt x="651" y="406"/>
                    <a:pt x="651" y="406"/>
                    <a:pt x="651" y="406"/>
                  </a:cubicBezTo>
                  <a:cubicBezTo>
                    <a:pt x="652" y="405"/>
                    <a:pt x="652" y="405"/>
                    <a:pt x="652" y="405"/>
                  </a:cubicBezTo>
                  <a:cubicBezTo>
                    <a:pt x="651" y="405"/>
                    <a:pt x="651" y="405"/>
                    <a:pt x="651" y="405"/>
                  </a:cubicBezTo>
                  <a:cubicBezTo>
                    <a:pt x="650" y="404"/>
                    <a:pt x="650" y="404"/>
                    <a:pt x="650" y="404"/>
                  </a:cubicBezTo>
                  <a:cubicBezTo>
                    <a:pt x="650" y="403"/>
                    <a:pt x="650" y="403"/>
                    <a:pt x="650" y="403"/>
                  </a:cubicBezTo>
                  <a:cubicBezTo>
                    <a:pt x="649" y="402"/>
                    <a:pt x="649" y="402"/>
                    <a:pt x="649" y="402"/>
                  </a:cubicBezTo>
                  <a:cubicBezTo>
                    <a:pt x="649" y="401"/>
                    <a:pt x="649" y="401"/>
                    <a:pt x="649" y="401"/>
                  </a:cubicBezTo>
                  <a:cubicBezTo>
                    <a:pt x="649" y="401"/>
                    <a:pt x="649" y="401"/>
                    <a:pt x="649" y="401"/>
                  </a:cubicBezTo>
                  <a:cubicBezTo>
                    <a:pt x="649" y="400"/>
                    <a:pt x="649" y="400"/>
                    <a:pt x="649" y="400"/>
                  </a:cubicBezTo>
                  <a:cubicBezTo>
                    <a:pt x="648" y="399"/>
                    <a:pt x="648" y="399"/>
                    <a:pt x="648" y="399"/>
                  </a:cubicBezTo>
                  <a:cubicBezTo>
                    <a:pt x="647" y="399"/>
                    <a:pt x="647" y="399"/>
                    <a:pt x="647" y="399"/>
                  </a:cubicBezTo>
                  <a:cubicBezTo>
                    <a:pt x="647" y="398"/>
                    <a:pt x="647" y="398"/>
                    <a:pt x="647" y="398"/>
                  </a:cubicBezTo>
                  <a:cubicBezTo>
                    <a:pt x="645" y="398"/>
                    <a:pt x="645" y="398"/>
                    <a:pt x="645" y="398"/>
                  </a:cubicBezTo>
                  <a:cubicBezTo>
                    <a:pt x="645" y="398"/>
                    <a:pt x="645" y="398"/>
                    <a:pt x="645" y="398"/>
                  </a:cubicBezTo>
                  <a:cubicBezTo>
                    <a:pt x="644" y="399"/>
                    <a:pt x="644" y="399"/>
                    <a:pt x="644" y="399"/>
                  </a:cubicBezTo>
                  <a:cubicBezTo>
                    <a:pt x="643" y="399"/>
                    <a:pt x="643" y="399"/>
                    <a:pt x="643" y="399"/>
                  </a:cubicBezTo>
                  <a:cubicBezTo>
                    <a:pt x="643" y="400"/>
                    <a:pt x="643" y="400"/>
                    <a:pt x="643" y="400"/>
                  </a:cubicBezTo>
                  <a:cubicBezTo>
                    <a:pt x="642" y="400"/>
                    <a:pt x="642" y="400"/>
                    <a:pt x="642" y="400"/>
                  </a:cubicBezTo>
                  <a:cubicBezTo>
                    <a:pt x="642" y="401"/>
                    <a:pt x="642" y="401"/>
                    <a:pt x="642" y="401"/>
                  </a:cubicBezTo>
                  <a:cubicBezTo>
                    <a:pt x="641" y="402"/>
                    <a:pt x="641" y="402"/>
                    <a:pt x="641" y="402"/>
                  </a:cubicBezTo>
                  <a:cubicBezTo>
                    <a:pt x="640" y="402"/>
                    <a:pt x="640" y="402"/>
                    <a:pt x="640" y="402"/>
                  </a:cubicBezTo>
                  <a:cubicBezTo>
                    <a:pt x="639" y="402"/>
                    <a:pt x="639" y="402"/>
                    <a:pt x="639" y="402"/>
                  </a:cubicBezTo>
                  <a:cubicBezTo>
                    <a:pt x="639" y="403"/>
                    <a:pt x="639" y="403"/>
                    <a:pt x="639" y="403"/>
                  </a:cubicBezTo>
                  <a:cubicBezTo>
                    <a:pt x="639" y="404"/>
                    <a:pt x="639" y="404"/>
                    <a:pt x="639" y="404"/>
                  </a:cubicBezTo>
                  <a:cubicBezTo>
                    <a:pt x="638" y="404"/>
                    <a:pt x="638" y="404"/>
                    <a:pt x="638" y="404"/>
                  </a:cubicBezTo>
                  <a:cubicBezTo>
                    <a:pt x="638" y="405"/>
                    <a:pt x="638" y="405"/>
                    <a:pt x="638" y="405"/>
                  </a:cubicBezTo>
                  <a:cubicBezTo>
                    <a:pt x="638" y="406"/>
                    <a:pt x="638" y="406"/>
                    <a:pt x="638" y="406"/>
                  </a:cubicBezTo>
                  <a:cubicBezTo>
                    <a:pt x="637" y="406"/>
                    <a:pt x="637" y="406"/>
                    <a:pt x="637" y="406"/>
                  </a:cubicBezTo>
                  <a:cubicBezTo>
                    <a:pt x="636" y="407"/>
                    <a:pt x="636" y="407"/>
                    <a:pt x="636" y="407"/>
                  </a:cubicBezTo>
                  <a:cubicBezTo>
                    <a:pt x="635" y="407"/>
                    <a:pt x="635" y="407"/>
                    <a:pt x="635" y="407"/>
                  </a:cubicBezTo>
                  <a:cubicBezTo>
                    <a:pt x="634" y="408"/>
                    <a:pt x="634" y="408"/>
                    <a:pt x="634" y="408"/>
                  </a:cubicBezTo>
                  <a:cubicBezTo>
                    <a:pt x="633" y="407"/>
                    <a:pt x="633" y="407"/>
                    <a:pt x="633" y="407"/>
                  </a:cubicBezTo>
                  <a:cubicBezTo>
                    <a:pt x="633" y="408"/>
                    <a:pt x="633" y="408"/>
                    <a:pt x="633" y="408"/>
                  </a:cubicBezTo>
                  <a:cubicBezTo>
                    <a:pt x="632" y="408"/>
                    <a:pt x="632" y="408"/>
                    <a:pt x="632" y="408"/>
                  </a:cubicBezTo>
                  <a:cubicBezTo>
                    <a:pt x="632" y="407"/>
                    <a:pt x="632" y="407"/>
                    <a:pt x="632" y="407"/>
                  </a:cubicBezTo>
                  <a:cubicBezTo>
                    <a:pt x="631" y="407"/>
                    <a:pt x="631" y="407"/>
                    <a:pt x="631" y="407"/>
                  </a:cubicBezTo>
                  <a:cubicBezTo>
                    <a:pt x="630" y="407"/>
                    <a:pt x="630" y="407"/>
                    <a:pt x="630" y="407"/>
                  </a:cubicBezTo>
                  <a:cubicBezTo>
                    <a:pt x="629" y="407"/>
                    <a:pt x="629" y="407"/>
                    <a:pt x="629" y="407"/>
                  </a:cubicBezTo>
                  <a:cubicBezTo>
                    <a:pt x="628" y="407"/>
                    <a:pt x="628" y="407"/>
                    <a:pt x="628" y="407"/>
                  </a:cubicBezTo>
                  <a:cubicBezTo>
                    <a:pt x="628" y="407"/>
                    <a:pt x="628" y="407"/>
                    <a:pt x="628" y="407"/>
                  </a:cubicBezTo>
                  <a:cubicBezTo>
                    <a:pt x="627" y="406"/>
                    <a:pt x="627" y="406"/>
                    <a:pt x="627" y="406"/>
                  </a:cubicBezTo>
                  <a:cubicBezTo>
                    <a:pt x="626" y="405"/>
                    <a:pt x="626" y="405"/>
                    <a:pt x="626" y="405"/>
                  </a:cubicBezTo>
                  <a:cubicBezTo>
                    <a:pt x="625" y="404"/>
                    <a:pt x="625" y="404"/>
                    <a:pt x="625" y="404"/>
                  </a:cubicBezTo>
                  <a:cubicBezTo>
                    <a:pt x="625" y="403"/>
                    <a:pt x="625" y="403"/>
                    <a:pt x="625" y="403"/>
                  </a:cubicBezTo>
                  <a:cubicBezTo>
                    <a:pt x="626" y="402"/>
                    <a:pt x="626" y="402"/>
                    <a:pt x="626" y="402"/>
                  </a:cubicBezTo>
                  <a:cubicBezTo>
                    <a:pt x="626" y="401"/>
                    <a:pt x="626" y="401"/>
                    <a:pt x="626" y="401"/>
                  </a:cubicBezTo>
                  <a:cubicBezTo>
                    <a:pt x="625" y="400"/>
                    <a:pt x="625" y="400"/>
                    <a:pt x="625" y="400"/>
                  </a:cubicBezTo>
                  <a:cubicBezTo>
                    <a:pt x="625" y="399"/>
                    <a:pt x="625" y="399"/>
                    <a:pt x="625" y="399"/>
                  </a:cubicBezTo>
                  <a:cubicBezTo>
                    <a:pt x="624" y="399"/>
                    <a:pt x="624" y="399"/>
                    <a:pt x="624" y="399"/>
                  </a:cubicBezTo>
                  <a:cubicBezTo>
                    <a:pt x="624" y="398"/>
                    <a:pt x="624" y="398"/>
                    <a:pt x="624" y="398"/>
                  </a:cubicBezTo>
                  <a:cubicBezTo>
                    <a:pt x="624" y="398"/>
                    <a:pt x="624" y="398"/>
                    <a:pt x="624" y="398"/>
                  </a:cubicBezTo>
                  <a:cubicBezTo>
                    <a:pt x="624" y="397"/>
                    <a:pt x="624" y="397"/>
                    <a:pt x="624" y="397"/>
                  </a:cubicBezTo>
                  <a:cubicBezTo>
                    <a:pt x="625" y="396"/>
                    <a:pt x="625" y="396"/>
                    <a:pt x="625" y="396"/>
                  </a:cubicBezTo>
                  <a:cubicBezTo>
                    <a:pt x="624" y="396"/>
                    <a:pt x="624" y="396"/>
                    <a:pt x="624" y="396"/>
                  </a:cubicBezTo>
                  <a:cubicBezTo>
                    <a:pt x="624" y="396"/>
                    <a:pt x="624" y="396"/>
                    <a:pt x="624" y="396"/>
                  </a:cubicBezTo>
                  <a:cubicBezTo>
                    <a:pt x="623" y="396"/>
                    <a:pt x="623" y="396"/>
                    <a:pt x="623" y="396"/>
                  </a:cubicBezTo>
                  <a:cubicBezTo>
                    <a:pt x="622" y="396"/>
                    <a:pt x="622" y="396"/>
                    <a:pt x="622" y="396"/>
                  </a:cubicBezTo>
                  <a:cubicBezTo>
                    <a:pt x="622" y="397"/>
                    <a:pt x="622" y="397"/>
                    <a:pt x="622" y="397"/>
                  </a:cubicBezTo>
                  <a:cubicBezTo>
                    <a:pt x="621" y="397"/>
                    <a:pt x="621" y="397"/>
                    <a:pt x="621" y="397"/>
                  </a:cubicBezTo>
                  <a:cubicBezTo>
                    <a:pt x="620" y="396"/>
                    <a:pt x="620" y="396"/>
                    <a:pt x="620" y="396"/>
                  </a:cubicBezTo>
                  <a:cubicBezTo>
                    <a:pt x="619" y="396"/>
                    <a:pt x="619" y="396"/>
                    <a:pt x="619" y="396"/>
                  </a:cubicBezTo>
                  <a:cubicBezTo>
                    <a:pt x="619" y="396"/>
                    <a:pt x="619" y="396"/>
                    <a:pt x="619" y="396"/>
                  </a:cubicBezTo>
                  <a:cubicBezTo>
                    <a:pt x="618" y="395"/>
                    <a:pt x="618" y="395"/>
                    <a:pt x="618" y="395"/>
                  </a:cubicBezTo>
                  <a:cubicBezTo>
                    <a:pt x="618" y="394"/>
                    <a:pt x="618" y="394"/>
                    <a:pt x="618" y="394"/>
                  </a:cubicBezTo>
                  <a:cubicBezTo>
                    <a:pt x="617" y="394"/>
                    <a:pt x="617" y="394"/>
                    <a:pt x="617" y="394"/>
                  </a:cubicBezTo>
                  <a:cubicBezTo>
                    <a:pt x="617" y="394"/>
                    <a:pt x="617" y="394"/>
                    <a:pt x="617" y="394"/>
                  </a:cubicBezTo>
                  <a:cubicBezTo>
                    <a:pt x="616" y="393"/>
                    <a:pt x="616" y="393"/>
                    <a:pt x="616" y="393"/>
                  </a:cubicBezTo>
                  <a:cubicBezTo>
                    <a:pt x="616" y="393"/>
                    <a:pt x="616" y="393"/>
                    <a:pt x="616" y="393"/>
                  </a:cubicBezTo>
                  <a:cubicBezTo>
                    <a:pt x="615" y="393"/>
                    <a:pt x="615" y="393"/>
                    <a:pt x="615" y="393"/>
                  </a:cubicBezTo>
                  <a:cubicBezTo>
                    <a:pt x="615" y="392"/>
                    <a:pt x="615" y="392"/>
                    <a:pt x="615" y="392"/>
                  </a:cubicBezTo>
                  <a:cubicBezTo>
                    <a:pt x="614" y="391"/>
                    <a:pt x="614" y="391"/>
                    <a:pt x="614" y="391"/>
                  </a:cubicBezTo>
                  <a:cubicBezTo>
                    <a:pt x="614" y="391"/>
                    <a:pt x="614" y="391"/>
                    <a:pt x="614" y="391"/>
                  </a:cubicBezTo>
                  <a:cubicBezTo>
                    <a:pt x="613" y="391"/>
                    <a:pt x="613" y="391"/>
                    <a:pt x="613" y="391"/>
                  </a:cubicBezTo>
                  <a:cubicBezTo>
                    <a:pt x="613" y="392"/>
                    <a:pt x="613" y="392"/>
                    <a:pt x="613" y="392"/>
                  </a:cubicBezTo>
                  <a:cubicBezTo>
                    <a:pt x="612" y="391"/>
                    <a:pt x="612" y="391"/>
                    <a:pt x="612" y="391"/>
                  </a:cubicBezTo>
                  <a:cubicBezTo>
                    <a:pt x="612" y="392"/>
                    <a:pt x="612" y="392"/>
                    <a:pt x="612" y="392"/>
                  </a:cubicBezTo>
                  <a:cubicBezTo>
                    <a:pt x="611" y="392"/>
                    <a:pt x="611" y="392"/>
                    <a:pt x="611" y="392"/>
                  </a:cubicBezTo>
                  <a:cubicBezTo>
                    <a:pt x="611" y="392"/>
                    <a:pt x="611" y="392"/>
                    <a:pt x="611" y="392"/>
                  </a:cubicBezTo>
                  <a:cubicBezTo>
                    <a:pt x="610" y="391"/>
                    <a:pt x="610" y="391"/>
                    <a:pt x="610" y="391"/>
                  </a:cubicBezTo>
                  <a:cubicBezTo>
                    <a:pt x="610" y="391"/>
                    <a:pt x="610" y="391"/>
                    <a:pt x="610" y="391"/>
                  </a:cubicBezTo>
                  <a:cubicBezTo>
                    <a:pt x="608" y="391"/>
                    <a:pt x="608" y="391"/>
                    <a:pt x="608" y="391"/>
                  </a:cubicBezTo>
                  <a:cubicBezTo>
                    <a:pt x="608" y="390"/>
                    <a:pt x="608" y="390"/>
                    <a:pt x="608" y="390"/>
                  </a:cubicBezTo>
                  <a:cubicBezTo>
                    <a:pt x="608" y="390"/>
                    <a:pt x="608" y="390"/>
                    <a:pt x="608" y="390"/>
                  </a:cubicBezTo>
                  <a:cubicBezTo>
                    <a:pt x="608" y="389"/>
                    <a:pt x="608" y="389"/>
                    <a:pt x="608" y="389"/>
                  </a:cubicBezTo>
                  <a:cubicBezTo>
                    <a:pt x="607" y="389"/>
                    <a:pt x="607" y="389"/>
                    <a:pt x="607" y="389"/>
                  </a:cubicBezTo>
                  <a:cubicBezTo>
                    <a:pt x="607" y="390"/>
                    <a:pt x="607" y="390"/>
                    <a:pt x="607" y="390"/>
                  </a:cubicBezTo>
                  <a:cubicBezTo>
                    <a:pt x="605" y="390"/>
                    <a:pt x="605" y="390"/>
                    <a:pt x="605" y="390"/>
                  </a:cubicBezTo>
                  <a:cubicBezTo>
                    <a:pt x="605" y="390"/>
                    <a:pt x="605" y="390"/>
                    <a:pt x="605" y="390"/>
                  </a:cubicBezTo>
                  <a:cubicBezTo>
                    <a:pt x="604" y="390"/>
                    <a:pt x="604" y="390"/>
                    <a:pt x="604" y="390"/>
                  </a:cubicBezTo>
                  <a:cubicBezTo>
                    <a:pt x="604" y="390"/>
                    <a:pt x="604" y="390"/>
                    <a:pt x="604" y="390"/>
                  </a:cubicBezTo>
                  <a:cubicBezTo>
                    <a:pt x="603" y="390"/>
                    <a:pt x="603" y="390"/>
                    <a:pt x="603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601" y="389"/>
                    <a:pt x="601" y="389"/>
                    <a:pt x="601" y="389"/>
                  </a:cubicBezTo>
                  <a:cubicBezTo>
                    <a:pt x="600" y="387"/>
                    <a:pt x="600" y="387"/>
                    <a:pt x="600" y="387"/>
                  </a:cubicBezTo>
                  <a:cubicBezTo>
                    <a:pt x="599" y="386"/>
                    <a:pt x="599" y="386"/>
                    <a:pt x="599" y="386"/>
                  </a:cubicBezTo>
                  <a:cubicBezTo>
                    <a:pt x="599" y="385"/>
                    <a:pt x="599" y="385"/>
                    <a:pt x="599" y="385"/>
                  </a:cubicBezTo>
                  <a:cubicBezTo>
                    <a:pt x="599" y="384"/>
                    <a:pt x="599" y="384"/>
                    <a:pt x="599" y="384"/>
                  </a:cubicBezTo>
                  <a:cubicBezTo>
                    <a:pt x="598" y="384"/>
                    <a:pt x="598" y="384"/>
                    <a:pt x="598" y="384"/>
                  </a:cubicBezTo>
                  <a:cubicBezTo>
                    <a:pt x="598" y="383"/>
                    <a:pt x="598" y="383"/>
                    <a:pt x="598" y="383"/>
                  </a:cubicBezTo>
                  <a:cubicBezTo>
                    <a:pt x="598" y="382"/>
                    <a:pt x="598" y="382"/>
                    <a:pt x="598" y="382"/>
                  </a:cubicBezTo>
                  <a:cubicBezTo>
                    <a:pt x="597" y="382"/>
                    <a:pt x="597" y="382"/>
                    <a:pt x="597" y="382"/>
                  </a:cubicBezTo>
                  <a:cubicBezTo>
                    <a:pt x="597" y="381"/>
                    <a:pt x="597" y="381"/>
                    <a:pt x="597" y="381"/>
                  </a:cubicBezTo>
                  <a:cubicBezTo>
                    <a:pt x="597" y="379"/>
                    <a:pt x="597" y="379"/>
                    <a:pt x="597" y="379"/>
                  </a:cubicBezTo>
                  <a:cubicBezTo>
                    <a:pt x="594" y="378"/>
                    <a:pt x="594" y="378"/>
                    <a:pt x="594" y="378"/>
                  </a:cubicBezTo>
                  <a:cubicBezTo>
                    <a:pt x="593" y="376"/>
                    <a:pt x="593" y="376"/>
                    <a:pt x="593" y="376"/>
                  </a:cubicBezTo>
                  <a:cubicBezTo>
                    <a:pt x="593" y="376"/>
                    <a:pt x="593" y="376"/>
                    <a:pt x="593" y="376"/>
                  </a:cubicBezTo>
                  <a:cubicBezTo>
                    <a:pt x="592" y="375"/>
                    <a:pt x="592" y="375"/>
                    <a:pt x="592" y="375"/>
                  </a:cubicBezTo>
                  <a:cubicBezTo>
                    <a:pt x="592" y="375"/>
                    <a:pt x="592" y="375"/>
                    <a:pt x="592" y="375"/>
                  </a:cubicBezTo>
                  <a:cubicBezTo>
                    <a:pt x="591" y="375"/>
                    <a:pt x="591" y="375"/>
                    <a:pt x="591" y="375"/>
                  </a:cubicBezTo>
                  <a:cubicBezTo>
                    <a:pt x="592" y="374"/>
                    <a:pt x="592" y="374"/>
                    <a:pt x="592" y="374"/>
                  </a:cubicBezTo>
                  <a:cubicBezTo>
                    <a:pt x="592" y="373"/>
                    <a:pt x="592" y="373"/>
                    <a:pt x="592" y="373"/>
                  </a:cubicBezTo>
                  <a:cubicBezTo>
                    <a:pt x="591" y="373"/>
                    <a:pt x="591" y="373"/>
                    <a:pt x="591" y="373"/>
                  </a:cubicBezTo>
                  <a:cubicBezTo>
                    <a:pt x="590" y="372"/>
                    <a:pt x="590" y="372"/>
                    <a:pt x="590" y="372"/>
                  </a:cubicBezTo>
                  <a:cubicBezTo>
                    <a:pt x="590" y="371"/>
                    <a:pt x="590" y="371"/>
                    <a:pt x="590" y="371"/>
                  </a:cubicBezTo>
                  <a:cubicBezTo>
                    <a:pt x="590" y="371"/>
                    <a:pt x="590" y="371"/>
                    <a:pt x="590" y="371"/>
                  </a:cubicBezTo>
                  <a:cubicBezTo>
                    <a:pt x="589" y="370"/>
                    <a:pt x="589" y="370"/>
                    <a:pt x="589" y="370"/>
                  </a:cubicBezTo>
                  <a:cubicBezTo>
                    <a:pt x="588" y="368"/>
                    <a:pt x="588" y="368"/>
                    <a:pt x="588" y="368"/>
                  </a:cubicBezTo>
                  <a:cubicBezTo>
                    <a:pt x="587" y="368"/>
                    <a:pt x="587" y="368"/>
                    <a:pt x="587" y="368"/>
                  </a:cubicBezTo>
                  <a:cubicBezTo>
                    <a:pt x="587" y="367"/>
                    <a:pt x="587" y="367"/>
                    <a:pt x="587" y="367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7" y="365"/>
                    <a:pt x="587" y="365"/>
                    <a:pt x="587" y="365"/>
                  </a:cubicBezTo>
                  <a:cubicBezTo>
                    <a:pt x="585" y="365"/>
                    <a:pt x="585" y="365"/>
                    <a:pt x="585" y="365"/>
                  </a:cubicBezTo>
                  <a:cubicBezTo>
                    <a:pt x="585" y="365"/>
                    <a:pt x="585" y="365"/>
                    <a:pt x="585" y="365"/>
                  </a:cubicBezTo>
                  <a:cubicBezTo>
                    <a:pt x="585" y="364"/>
                    <a:pt x="585" y="364"/>
                    <a:pt x="585" y="364"/>
                  </a:cubicBezTo>
                  <a:cubicBezTo>
                    <a:pt x="585" y="364"/>
                    <a:pt x="585" y="364"/>
                    <a:pt x="585" y="364"/>
                  </a:cubicBezTo>
                  <a:cubicBezTo>
                    <a:pt x="585" y="363"/>
                    <a:pt x="585" y="363"/>
                    <a:pt x="585" y="363"/>
                  </a:cubicBezTo>
                  <a:cubicBezTo>
                    <a:pt x="584" y="362"/>
                    <a:pt x="584" y="362"/>
                    <a:pt x="584" y="362"/>
                  </a:cubicBezTo>
                  <a:cubicBezTo>
                    <a:pt x="584" y="362"/>
                    <a:pt x="584" y="362"/>
                    <a:pt x="584" y="362"/>
                  </a:cubicBezTo>
                  <a:cubicBezTo>
                    <a:pt x="584" y="361"/>
                    <a:pt x="584" y="361"/>
                    <a:pt x="584" y="361"/>
                  </a:cubicBezTo>
                  <a:cubicBezTo>
                    <a:pt x="583" y="361"/>
                    <a:pt x="583" y="361"/>
                    <a:pt x="583" y="361"/>
                  </a:cubicBezTo>
                  <a:cubicBezTo>
                    <a:pt x="583" y="361"/>
                    <a:pt x="583" y="361"/>
                    <a:pt x="583" y="361"/>
                  </a:cubicBezTo>
                  <a:cubicBezTo>
                    <a:pt x="581" y="360"/>
                    <a:pt x="581" y="360"/>
                    <a:pt x="581" y="360"/>
                  </a:cubicBezTo>
                  <a:cubicBezTo>
                    <a:pt x="581" y="360"/>
                    <a:pt x="581" y="360"/>
                    <a:pt x="581" y="360"/>
                  </a:cubicBezTo>
                  <a:cubicBezTo>
                    <a:pt x="582" y="359"/>
                    <a:pt x="582" y="359"/>
                    <a:pt x="582" y="359"/>
                  </a:cubicBezTo>
                  <a:cubicBezTo>
                    <a:pt x="581" y="359"/>
                    <a:pt x="581" y="359"/>
                    <a:pt x="581" y="359"/>
                  </a:cubicBezTo>
                  <a:cubicBezTo>
                    <a:pt x="580" y="359"/>
                    <a:pt x="580" y="359"/>
                    <a:pt x="580" y="359"/>
                  </a:cubicBezTo>
                  <a:cubicBezTo>
                    <a:pt x="580" y="359"/>
                    <a:pt x="580" y="359"/>
                    <a:pt x="580" y="359"/>
                  </a:cubicBezTo>
                  <a:cubicBezTo>
                    <a:pt x="580" y="359"/>
                    <a:pt x="580" y="359"/>
                    <a:pt x="580" y="359"/>
                  </a:cubicBezTo>
                  <a:cubicBezTo>
                    <a:pt x="579" y="359"/>
                    <a:pt x="579" y="359"/>
                    <a:pt x="579" y="359"/>
                  </a:cubicBezTo>
                  <a:cubicBezTo>
                    <a:pt x="579" y="358"/>
                    <a:pt x="579" y="358"/>
                    <a:pt x="579" y="358"/>
                  </a:cubicBezTo>
                  <a:cubicBezTo>
                    <a:pt x="579" y="357"/>
                    <a:pt x="579" y="357"/>
                    <a:pt x="579" y="357"/>
                  </a:cubicBezTo>
                  <a:cubicBezTo>
                    <a:pt x="578" y="357"/>
                    <a:pt x="578" y="357"/>
                    <a:pt x="578" y="357"/>
                  </a:cubicBezTo>
                  <a:cubicBezTo>
                    <a:pt x="578" y="356"/>
                    <a:pt x="578" y="356"/>
                    <a:pt x="578" y="356"/>
                  </a:cubicBezTo>
                  <a:cubicBezTo>
                    <a:pt x="577" y="356"/>
                    <a:pt x="577" y="356"/>
                    <a:pt x="577" y="356"/>
                  </a:cubicBezTo>
                  <a:cubicBezTo>
                    <a:pt x="576" y="356"/>
                    <a:pt x="576" y="356"/>
                    <a:pt x="576" y="356"/>
                  </a:cubicBezTo>
                  <a:cubicBezTo>
                    <a:pt x="576" y="356"/>
                    <a:pt x="576" y="356"/>
                    <a:pt x="576" y="356"/>
                  </a:cubicBezTo>
                  <a:cubicBezTo>
                    <a:pt x="575" y="356"/>
                    <a:pt x="575" y="356"/>
                    <a:pt x="575" y="356"/>
                  </a:cubicBezTo>
                  <a:cubicBezTo>
                    <a:pt x="574" y="356"/>
                    <a:pt x="574" y="356"/>
                    <a:pt x="574" y="356"/>
                  </a:cubicBezTo>
                  <a:cubicBezTo>
                    <a:pt x="574" y="356"/>
                    <a:pt x="574" y="356"/>
                    <a:pt x="574" y="356"/>
                  </a:cubicBezTo>
                  <a:cubicBezTo>
                    <a:pt x="574" y="357"/>
                    <a:pt x="574" y="357"/>
                    <a:pt x="574" y="357"/>
                  </a:cubicBezTo>
                  <a:cubicBezTo>
                    <a:pt x="573" y="357"/>
                    <a:pt x="573" y="357"/>
                    <a:pt x="573" y="357"/>
                  </a:cubicBezTo>
                  <a:cubicBezTo>
                    <a:pt x="572" y="356"/>
                    <a:pt x="572" y="356"/>
                    <a:pt x="572" y="356"/>
                  </a:cubicBezTo>
                  <a:cubicBezTo>
                    <a:pt x="572" y="356"/>
                    <a:pt x="572" y="356"/>
                    <a:pt x="572" y="356"/>
                  </a:cubicBezTo>
                  <a:cubicBezTo>
                    <a:pt x="571" y="356"/>
                    <a:pt x="571" y="356"/>
                    <a:pt x="571" y="356"/>
                  </a:cubicBezTo>
                  <a:cubicBezTo>
                    <a:pt x="570" y="356"/>
                    <a:pt x="570" y="356"/>
                    <a:pt x="570" y="356"/>
                  </a:cubicBezTo>
                  <a:cubicBezTo>
                    <a:pt x="569" y="356"/>
                    <a:pt x="569" y="356"/>
                    <a:pt x="569" y="356"/>
                  </a:cubicBezTo>
                  <a:cubicBezTo>
                    <a:pt x="569" y="355"/>
                    <a:pt x="569" y="355"/>
                    <a:pt x="569" y="355"/>
                  </a:cubicBezTo>
                  <a:cubicBezTo>
                    <a:pt x="567" y="355"/>
                    <a:pt x="567" y="355"/>
                    <a:pt x="567" y="355"/>
                  </a:cubicBezTo>
                  <a:cubicBezTo>
                    <a:pt x="566" y="354"/>
                    <a:pt x="566" y="354"/>
                    <a:pt x="566" y="354"/>
                  </a:cubicBezTo>
                  <a:cubicBezTo>
                    <a:pt x="565" y="354"/>
                    <a:pt x="565" y="354"/>
                    <a:pt x="565" y="354"/>
                  </a:cubicBezTo>
                  <a:cubicBezTo>
                    <a:pt x="564" y="354"/>
                    <a:pt x="564" y="354"/>
                    <a:pt x="564" y="354"/>
                  </a:cubicBezTo>
                  <a:cubicBezTo>
                    <a:pt x="564" y="354"/>
                    <a:pt x="564" y="354"/>
                    <a:pt x="564" y="354"/>
                  </a:cubicBezTo>
                  <a:cubicBezTo>
                    <a:pt x="562" y="354"/>
                    <a:pt x="562" y="354"/>
                    <a:pt x="562" y="354"/>
                  </a:cubicBezTo>
                  <a:cubicBezTo>
                    <a:pt x="562" y="355"/>
                    <a:pt x="562" y="355"/>
                    <a:pt x="562" y="355"/>
                  </a:cubicBezTo>
                  <a:cubicBezTo>
                    <a:pt x="561" y="355"/>
                    <a:pt x="561" y="355"/>
                    <a:pt x="561" y="355"/>
                  </a:cubicBezTo>
                  <a:cubicBezTo>
                    <a:pt x="560" y="356"/>
                    <a:pt x="560" y="356"/>
                    <a:pt x="560" y="356"/>
                  </a:cubicBezTo>
                  <a:cubicBezTo>
                    <a:pt x="559" y="356"/>
                    <a:pt x="559" y="356"/>
                    <a:pt x="559" y="356"/>
                  </a:cubicBezTo>
                  <a:cubicBezTo>
                    <a:pt x="558" y="356"/>
                    <a:pt x="558" y="356"/>
                    <a:pt x="558" y="356"/>
                  </a:cubicBezTo>
                  <a:cubicBezTo>
                    <a:pt x="557" y="356"/>
                    <a:pt x="557" y="356"/>
                    <a:pt x="557" y="356"/>
                  </a:cubicBezTo>
                  <a:cubicBezTo>
                    <a:pt x="556" y="357"/>
                    <a:pt x="556" y="357"/>
                    <a:pt x="556" y="357"/>
                  </a:cubicBezTo>
                  <a:cubicBezTo>
                    <a:pt x="555" y="357"/>
                    <a:pt x="555" y="357"/>
                    <a:pt x="555" y="357"/>
                  </a:cubicBezTo>
                  <a:cubicBezTo>
                    <a:pt x="555" y="358"/>
                    <a:pt x="555" y="358"/>
                    <a:pt x="555" y="358"/>
                  </a:cubicBezTo>
                  <a:cubicBezTo>
                    <a:pt x="554" y="358"/>
                    <a:pt x="554" y="358"/>
                    <a:pt x="554" y="358"/>
                  </a:cubicBezTo>
                  <a:cubicBezTo>
                    <a:pt x="553" y="358"/>
                    <a:pt x="553" y="358"/>
                    <a:pt x="553" y="358"/>
                  </a:cubicBezTo>
                  <a:cubicBezTo>
                    <a:pt x="553" y="358"/>
                    <a:pt x="553" y="358"/>
                    <a:pt x="553" y="358"/>
                  </a:cubicBezTo>
                  <a:cubicBezTo>
                    <a:pt x="552" y="358"/>
                    <a:pt x="552" y="358"/>
                    <a:pt x="552" y="358"/>
                  </a:cubicBezTo>
                  <a:cubicBezTo>
                    <a:pt x="551" y="358"/>
                    <a:pt x="551" y="358"/>
                    <a:pt x="551" y="358"/>
                  </a:cubicBezTo>
                  <a:cubicBezTo>
                    <a:pt x="549" y="359"/>
                    <a:pt x="549" y="359"/>
                    <a:pt x="549" y="359"/>
                  </a:cubicBezTo>
                  <a:cubicBezTo>
                    <a:pt x="549" y="359"/>
                    <a:pt x="549" y="359"/>
                    <a:pt x="549" y="359"/>
                  </a:cubicBezTo>
                  <a:cubicBezTo>
                    <a:pt x="549" y="360"/>
                    <a:pt x="549" y="360"/>
                    <a:pt x="549" y="360"/>
                  </a:cubicBezTo>
                  <a:cubicBezTo>
                    <a:pt x="548" y="361"/>
                    <a:pt x="548" y="361"/>
                    <a:pt x="548" y="361"/>
                  </a:cubicBezTo>
                  <a:cubicBezTo>
                    <a:pt x="548" y="362"/>
                    <a:pt x="548" y="362"/>
                    <a:pt x="548" y="362"/>
                  </a:cubicBezTo>
                  <a:cubicBezTo>
                    <a:pt x="547" y="363"/>
                    <a:pt x="547" y="363"/>
                    <a:pt x="547" y="363"/>
                  </a:cubicBezTo>
                  <a:cubicBezTo>
                    <a:pt x="547" y="363"/>
                    <a:pt x="547" y="363"/>
                    <a:pt x="547" y="363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8" y="366"/>
                    <a:pt x="548" y="366"/>
                    <a:pt x="548" y="366"/>
                  </a:cubicBezTo>
                  <a:cubicBezTo>
                    <a:pt x="549" y="365"/>
                    <a:pt x="549" y="365"/>
                    <a:pt x="549" y="365"/>
                  </a:cubicBezTo>
                  <a:cubicBezTo>
                    <a:pt x="550" y="365"/>
                    <a:pt x="550" y="365"/>
                    <a:pt x="550" y="365"/>
                  </a:cubicBezTo>
                  <a:cubicBezTo>
                    <a:pt x="551" y="365"/>
                    <a:pt x="551" y="365"/>
                    <a:pt x="551" y="365"/>
                  </a:cubicBezTo>
                  <a:cubicBezTo>
                    <a:pt x="552" y="367"/>
                    <a:pt x="552" y="367"/>
                    <a:pt x="552" y="367"/>
                  </a:cubicBezTo>
                  <a:cubicBezTo>
                    <a:pt x="552" y="368"/>
                    <a:pt x="552" y="368"/>
                    <a:pt x="552" y="368"/>
                  </a:cubicBezTo>
                  <a:cubicBezTo>
                    <a:pt x="553" y="368"/>
                    <a:pt x="553" y="368"/>
                    <a:pt x="553" y="368"/>
                  </a:cubicBezTo>
                  <a:cubicBezTo>
                    <a:pt x="553" y="369"/>
                    <a:pt x="553" y="369"/>
                    <a:pt x="553" y="369"/>
                  </a:cubicBezTo>
                  <a:cubicBezTo>
                    <a:pt x="553" y="370"/>
                    <a:pt x="553" y="370"/>
                    <a:pt x="553" y="370"/>
                  </a:cubicBezTo>
                  <a:cubicBezTo>
                    <a:pt x="553" y="372"/>
                    <a:pt x="553" y="372"/>
                    <a:pt x="553" y="372"/>
                  </a:cubicBezTo>
                  <a:cubicBezTo>
                    <a:pt x="552" y="372"/>
                    <a:pt x="552" y="372"/>
                    <a:pt x="552" y="372"/>
                  </a:cubicBezTo>
                  <a:cubicBezTo>
                    <a:pt x="552" y="373"/>
                    <a:pt x="552" y="373"/>
                    <a:pt x="552" y="373"/>
                  </a:cubicBezTo>
                  <a:cubicBezTo>
                    <a:pt x="551" y="375"/>
                    <a:pt x="551" y="375"/>
                    <a:pt x="551" y="375"/>
                  </a:cubicBezTo>
                  <a:cubicBezTo>
                    <a:pt x="551" y="376"/>
                    <a:pt x="551" y="376"/>
                    <a:pt x="551" y="376"/>
                  </a:cubicBezTo>
                  <a:cubicBezTo>
                    <a:pt x="550" y="377"/>
                    <a:pt x="550" y="377"/>
                    <a:pt x="550" y="377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9"/>
                    <a:pt x="550" y="379"/>
                    <a:pt x="550" y="379"/>
                  </a:cubicBezTo>
                  <a:cubicBezTo>
                    <a:pt x="550" y="380"/>
                    <a:pt x="550" y="380"/>
                    <a:pt x="550" y="380"/>
                  </a:cubicBezTo>
                  <a:cubicBezTo>
                    <a:pt x="550" y="381"/>
                    <a:pt x="550" y="381"/>
                    <a:pt x="550" y="381"/>
                  </a:cubicBezTo>
                  <a:cubicBezTo>
                    <a:pt x="551" y="382"/>
                    <a:pt x="551" y="382"/>
                    <a:pt x="551" y="382"/>
                  </a:cubicBezTo>
                  <a:cubicBezTo>
                    <a:pt x="551" y="383"/>
                    <a:pt x="551" y="383"/>
                    <a:pt x="551" y="383"/>
                  </a:cubicBezTo>
                  <a:cubicBezTo>
                    <a:pt x="550" y="383"/>
                    <a:pt x="550" y="383"/>
                    <a:pt x="550" y="383"/>
                  </a:cubicBezTo>
                  <a:cubicBezTo>
                    <a:pt x="550" y="384"/>
                    <a:pt x="550" y="384"/>
                    <a:pt x="550" y="384"/>
                  </a:cubicBezTo>
                  <a:cubicBezTo>
                    <a:pt x="550" y="385"/>
                    <a:pt x="550" y="385"/>
                    <a:pt x="550" y="385"/>
                  </a:cubicBezTo>
                  <a:cubicBezTo>
                    <a:pt x="550" y="387"/>
                    <a:pt x="550" y="387"/>
                    <a:pt x="550" y="387"/>
                  </a:cubicBezTo>
                  <a:cubicBezTo>
                    <a:pt x="550" y="387"/>
                    <a:pt x="550" y="387"/>
                    <a:pt x="550" y="387"/>
                  </a:cubicBezTo>
                  <a:cubicBezTo>
                    <a:pt x="550" y="389"/>
                    <a:pt x="550" y="389"/>
                    <a:pt x="550" y="389"/>
                  </a:cubicBezTo>
                  <a:cubicBezTo>
                    <a:pt x="551" y="389"/>
                    <a:pt x="551" y="389"/>
                    <a:pt x="551" y="389"/>
                  </a:cubicBezTo>
                  <a:cubicBezTo>
                    <a:pt x="551" y="390"/>
                    <a:pt x="551" y="390"/>
                    <a:pt x="551" y="390"/>
                  </a:cubicBezTo>
                  <a:cubicBezTo>
                    <a:pt x="552" y="389"/>
                    <a:pt x="552" y="389"/>
                    <a:pt x="552" y="389"/>
                  </a:cubicBezTo>
                  <a:cubicBezTo>
                    <a:pt x="552" y="390"/>
                    <a:pt x="552" y="390"/>
                    <a:pt x="552" y="390"/>
                  </a:cubicBezTo>
                  <a:cubicBezTo>
                    <a:pt x="553" y="391"/>
                    <a:pt x="553" y="391"/>
                    <a:pt x="553" y="391"/>
                  </a:cubicBezTo>
                  <a:cubicBezTo>
                    <a:pt x="552" y="392"/>
                    <a:pt x="552" y="392"/>
                    <a:pt x="552" y="392"/>
                  </a:cubicBezTo>
                  <a:cubicBezTo>
                    <a:pt x="551" y="393"/>
                    <a:pt x="551" y="393"/>
                    <a:pt x="551" y="393"/>
                  </a:cubicBezTo>
                  <a:cubicBezTo>
                    <a:pt x="549" y="393"/>
                    <a:pt x="549" y="393"/>
                    <a:pt x="549" y="393"/>
                  </a:cubicBezTo>
                  <a:cubicBezTo>
                    <a:pt x="548" y="394"/>
                    <a:pt x="548" y="394"/>
                    <a:pt x="548" y="394"/>
                  </a:cubicBezTo>
                  <a:cubicBezTo>
                    <a:pt x="545" y="397"/>
                    <a:pt x="545" y="397"/>
                    <a:pt x="545" y="397"/>
                  </a:cubicBezTo>
                  <a:cubicBezTo>
                    <a:pt x="544" y="397"/>
                    <a:pt x="544" y="397"/>
                    <a:pt x="544" y="397"/>
                  </a:cubicBezTo>
                  <a:cubicBezTo>
                    <a:pt x="543" y="397"/>
                    <a:pt x="543" y="397"/>
                    <a:pt x="543" y="397"/>
                  </a:cubicBezTo>
                  <a:cubicBezTo>
                    <a:pt x="541" y="396"/>
                    <a:pt x="541" y="396"/>
                    <a:pt x="541" y="396"/>
                  </a:cubicBezTo>
                  <a:cubicBezTo>
                    <a:pt x="540" y="397"/>
                    <a:pt x="540" y="397"/>
                    <a:pt x="540" y="397"/>
                  </a:cubicBezTo>
                  <a:cubicBezTo>
                    <a:pt x="540" y="396"/>
                    <a:pt x="540" y="396"/>
                    <a:pt x="540" y="396"/>
                  </a:cubicBezTo>
                  <a:cubicBezTo>
                    <a:pt x="539" y="396"/>
                    <a:pt x="539" y="396"/>
                    <a:pt x="539" y="396"/>
                  </a:cubicBezTo>
                  <a:cubicBezTo>
                    <a:pt x="538" y="396"/>
                    <a:pt x="538" y="396"/>
                    <a:pt x="538" y="396"/>
                  </a:cubicBezTo>
                  <a:cubicBezTo>
                    <a:pt x="538" y="396"/>
                    <a:pt x="538" y="396"/>
                    <a:pt x="538" y="396"/>
                  </a:cubicBezTo>
                  <a:cubicBezTo>
                    <a:pt x="535" y="395"/>
                    <a:pt x="535" y="395"/>
                    <a:pt x="535" y="395"/>
                  </a:cubicBezTo>
                  <a:cubicBezTo>
                    <a:pt x="533" y="395"/>
                    <a:pt x="533" y="395"/>
                    <a:pt x="533" y="395"/>
                  </a:cubicBezTo>
                  <a:cubicBezTo>
                    <a:pt x="533" y="396"/>
                    <a:pt x="533" y="396"/>
                    <a:pt x="533" y="396"/>
                  </a:cubicBezTo>
                  <a:cubicBezTo>
                    <a:pt x="532" y="397"/>
                    <a:pt x="532" y="397"/>
                    <a:pt x="532" y="397"/>
                  </a:cubicBezTo>
                  <a:cubicBezTo>
                    <a:pt x="531" y="397"/>
                    <a:pt x="531" y="397"/>
                    <a:pt x="531" y="397"/>
                  </a:cubicBezTo>
                  <a:cubicBezTo>
                    <a:pt x="530" y="396"/>
                    <a:pt x="530" y="396"/>
                    <a:pt x="530" y="396"/>
                  </a:cubicBezTo>
                  <a:cubicBezTo>
                    <a:pt x="529" y="397"/>
                    <a:pt x="529" y="397"/>
                    <a:pt x="529" y="397"/>
                  </a:cubicBezTo>
                  <a:cubicBezTo>
                    <a:pt x="528" y="397"/>
                    <a:pt x="528" y="397"/>
                    <a:pt x="528" y="397"/>
                  </a:cubicBezTo>
                  <a:cubicBezTo>
                    <a:pt x="527" y="395"/>
                    <a:pt x="527" y="395"/>
                    <a:pt x="527" y="395"/>
                  </a:cubicBezTo>
                  <a:cubicBezTo>
                    <a:pt x="526" y="394"/>
                    <a:pt x="526" y="394"/>
                    <a:pt x="526" y="394"/>
                  </a:cubicBezTo>
                  <a:cubicBezTo>
                    <a:pt x="524" y="394"/>
                    <a:pt x="524" y="394"/>
                    <a:pt x="524" y="394"/>
                  </a:cubicBezTo>
                  <a:cubicBezTo>
                    <a:pt x="523" y="395"/>
                    <a:pt x="523" y="395"/>
                    <a:pt x="523" y="395"/>
                  </a:cubicBezTo>
                  <a:cubicBezTo>
                    <a:pt x="522" y="394"/>
                    <a:pt x="522" y="394"/>
                    <a:pt x="522" y="394"/>
                  </a:cubicBezTo>
                  <a:cubicBezTo>
                    <a:pt x="521" y="394"/>
                    <a:pt x="521" y="394"/>
                    <a:pt x="521" y="394"/>
                  </a:cubicBezTo>
                  <a:cubicBezTo>
                    <a:pt x="520" y="395"/>
                    <a:pt x="520" y="395"/>
                    <a:pt x="520" y="395"/>
                  </a:cubicBezTo>
                  <a:cubicBezTo>
                    <a:pt x="520" y="397"/>
                    <a:pt x="520" y="397"/>
                    <a:pt x="520" y="397"/>
                  </a:cubicBezTo>
                  <a:cubicBezTo>
                    <a:pt x="519" y="398"/>
                    <a:pt x="519" y="398"/>
                    <a:pt x="519" y="398"/>
                  </a:cubicBezTo>
                  <a:cubicBezTo>
                    <a:pt x="517" y="398"/>
                    <a:pt x="517" y="398"/>
                    <a:pt x="517" y="398"/>
                  </a:cubicBezTo>
                  <a:cubicBezTo>
                    <a:pt x="517" y="400"/>
                    <a:pt x="517" y="400"/>
                    <a:pt x="517" y="400"/>
                  </a:cubicBezTo>
                  <a:cubicBezTo>
                    <a:pt x="517" y="400"/>
                    <a:pt x="517" y="400"/>
                    <a:pt x="517" y="400"/>
                  </a:cubicBezTo>
                  <a:cubicBezTo>
                    <a:pt x="516" y="401"/>
                    <a:pt x="516" y="401"/>
                    <a:pt x="516" y="401"/>
                  </a:cubicBezTo>
                  <a:cubicBezTo>
                    <a:pt x="515" y="402"/>
                    <a:pt x="515" y="402"/>
                    <a:pt x="515" y="402"/>
                  </a:cubicBezTo>
                  <a:cubicBezTo>
                    <a:pt x="512" y="402"/>
                    <a:pt x="512" y="402"/>
                    <a:pt x="512" y="402"/>
                  </a:cubicBezTo>
                  <a:cubicBezTo>
                    <a:pt x="511" y="403"/>
                    <a:pt x="511" y="403"/>
                    <a:pt x="511" y="403"/>
                  </a:cubicBezTo>
                  <a:cubicBezTo>
                    <a:pt x="510" y="404"/>
                    <a:pt x="510" y="404"/>
                    <a:pt x="510" y="404"/>
                  </a:cubicBezTo>
                  <a:cubicBezTo>
                    <a:pt x="509" y="404"/>
                    <a:pt x="509" y="404"/>
                    <a:pt x="509" y="404"/>
                  </a:cubicBezTo>
                  <a:cubicBezTo>
                    <a:pt x="506" y="405"/>
                    <a:pt x="506" y="405"/>
                    <a:pt x="506" y="405"/>
                  </a:cubicBezTo>
                  <a:cubicBezTo>
                    <a:pt x="505" y="407"/>
                    <a:pt x="505" y="407"/>
                    <a:pt x="505" y="407"/>
                  </a:cubicBezTo>
                  <a:cubicBezTo>
                    <a:pt x="505" y="407"/>
                    <a:pt x="505" y="407"/>
                    <a:pt x="505" y="407"/>
                  </a:cubicBezTo>
                  <a:cubicBezTo>
                    <a:pt x="503" y="406"/>
                    <a:pt x="503" y="406"/>
                    <a:pt x="503" y="406"/>
                  </a:cubicBezTo>
                  <a:cubicBezTo>
                    <a:pt x="502" y="406"/>
                    <a:pt x="502" y="406"/>
                    <a:pt x="502" y="406"/>
                  </a:cubicBezTo>
                  <a:cubicBezTo>
                    <a:pt x="501" y="406"/>
                    <a:pt x="501" y="406"/>
                    <a:pt x="501" y="406"/>
                  </a:cubicBezTo>
                  <a:cubicBezTo>
                    <a:pt x="500" y="407"/>
                    <a:pt x="500" y="407"/>
                    <a:pt x="500" y="407"/>
                  </a:cubicBezTo>
                  <a:cubicBezTo>
                    <a:pt x="496" y="407"/>
                    <a:pt x="496" y="407"/>
                    <a:pt x="496" y="407"/>
                  </a:cubicBezTo>
                  <a:cubicBezTo>
                    <a:pt x="493" y="406"/>
                    <a:pt x="493" y="406"/>
                    <a:pt x="493" y="406"/>
                  </a:cubicBezTo>
                  <a:cubicBezTo>
                    <a:pt x="491" y="406"/>
                    <a:pt x="491" y="406"/>
                    <a:pt x="491" y="406"/>
                  </a:cubicBezTo>
                  <a:cubicBezTo>
                    <a:pt x="490" y="406"/>
                    <a:pt x="490" y="406"/>
                    <a:pt x="490" y="406"/>
                  </a:cubicBezTo>
                  <a:cubicBezTo>
                    <a:pt x="489" y="405"/>
                    <a:pt x="489" y="405"/>
                    <a:pt x="489" y="405"/>
                  </a:cubicBezTo>
                  <a:cubicBezTo>
                    <a:pt x="488" y="405"/>
                    <a:pt x="488" y="405"/>
                    <a:pt x="488" y="405"/>
                  </a:cubicBezTo>
                  <a:cubicBezTo>
                    <a:pt x="487" y="404"/>
                    <a:pt x="487" y="404"/>
                    <a:pt x="487" y="404"/>
                  </a:cubicBezTo>
                  <a:cubicBezTo>
                    <a:pt x="486" y="404"/>
                    <a:pt x="486" y="404"/>
                    <a:pt x="486" y="404"/>
                  </a:cubicBezTo>
                  <a:cubicBezTo>
                    <a:pt x="485" y="402"/>
                    <a:pt x="485" y="402"/>
                    <a:pt x="485" y="402"/>
                  </a:cubicBezTo>
                  <a:cubicBezTo>
                    <a:pt x="484" y="401"/>
                    <a:pt x="484" y="401"/>
                    <a:pt x="484" y="401"/>
                  </a:cubicBezTo>
                  <a:cubicBezTo>
                    <a:pt x="483" y="401"/>
                    <a:pt x="483" y="401"/>
                    <a:pt x="483" y="401"/>
                  </a:cubicBezTo>
                  <a:cubicBezTo>
                    <a:pt x="481" y="401"/>
                    <a:pt x="481" y="401"/>
                    <a:pt x="481" y="401"/>
                  </a:cubicBezTo>
                  <a:cubicBezTo>
                    <a:pt x="479" y="401"/>
                    <a:pt x="479" y="401"/>
                    <a:pt x="479" y="401"/>
                  </a:cubicBezTo>
                  <a:cubicBezTo>
                    <a:pt x="478" y="399"/>
                    <a:pt x="478" y="399"/>
                    <a:pt x="478" y="399"/>
                  </a:cubicBezTo>
                  <a:cubicBezTo>
                    <a:pt x="475" y="399"/>
                    <a:pt x="475" y="399"/>
                    <a:pt x="475" y="399"/>
                  </a:cubicBezTo>
                  <a:cubicBezTo>
                    <a:pt x="474" y="399"/>
                    <a:pt x="474" y="399"/>
                    <a:pt x="474" y="399"/>
                  </a:cubicBezTo>
                  <a:cubicBezTo>
                    <a:pt x="472" y="398"/>
                    <a:pt x="472" y="398"/>
                    <a:pt x="472" y="398"/>
                  </a:cubicBezTo>
                  <a:cubicBezTo>
                    <a:pt x="471" y="398"/>
                    <a:pt x="471" y="398"/>
                    <a:pt x="471" y="398"/>
                  </a:cubicBezTo>
                  <a:cubicBezTo>
                    <a:pt x="469" y="398"/>
                    <a:pt x="469" y="398"/>
                    <a:pt x="469" y="398"/>
                  </a:cubicBezTo>
                  <a:cubicBezTo>
                    <a:pt x="468" y="399"/>
                    <a:pt x="468" y="399"/>
                    <a:pt x="468" y="399"/>
                  </a:cubicBezTo>
                  <a:cubicBezTo>
                    <a:pt x="465" y="399"/>
                    <a:pt x="465" y="399"/>
                    <a:pt x="465" y="399"/>
                  </a:cubicBezTo>
                  <a:cubicBezTo>
                    <a:pt x="463" y="400"/>
                    <a:pt x="463" y="400"/>
                    <a:pt x="463" y="400"/>
                  </a:cubicBezTo>
                  <a:cubicBezTo>
                    <a:pt x="462" y="401"/>
                    <a:pt x="462" y="401"/>
                    <a:pt x="462" y="401"/>
                  </a:cubicBezTo>
                  <a:cubicBezTo>
                    <a:pt x="461" y="401"/>
                    <a:pt x="461" y="401"/>
                    <a:pt x="461" y="401"/>
                  </a:cubicBezTo>
                  <a:cubicBezTo>
                    <a:pt x="461" y="401"/>
                    <a:pt x="461" y="401"/>
                    <a:pt x="461" y="401"/>
                  </a:cubicBezTo>
                  <a:cubicBezTo>
                    <a:pt x="460" y="401"/>
                    <a:pt x="460" y="401"/>
                    <a:pt x="460" y="401"/>
                  </a:cubicBezTo>
                  <a:cubicBezTo>
                    <a:pt x="459" y="402"/>
                    <a:pt x="459" y="402"/>
                    <a:pt x="459" y="402"/>
                  </a:cubicBezTo>
                  <a:cubicBezTo>
                    <a:pt x="457" y="401"/>
                    <a:pt x="457" y="401"/>
                    <a:pt x="457" y="401"/>
                  </a:cubicBezTo>
                  <a:cubicBezTo>
                    <a:pt x="457" y="402"/>
                    <a:pt x="457" y="402"/>
                    <a:pt x="457" y="402"/>
                  </a:cubicBezTo>
                  <a:cubicBezTo>
                    <a:pt x="456" y="402"/>
                    <a:pt x="456" y="402"/>
                    <a:pt x="456" y="402"/>
                  </a:cubicBezTo>
                  <a:cubicBezTo>
                    <a:pt x="454" y="401"/>
                    <a:pt x="454" y="401"/>
                    <a:pt x="454" y="401"/>
                  </a:cubicBezTo>
                  <a:cubicBezTo>
                    <a:pt x="452" y="400"/>
                    <a:pt x="452" y="400"/>
                    <a:pt x="452" y="400"/>
                  </a:cubicBezTo>
                  <a:cubicBezTo>
                    <a:pt x="451" y="400"/>
                    <a:pt x="451" y="400"/>
                    <a:pt x="451" y="400"/>
                  </a:cubicBezTo>
                  <a:cubicBezTo>
                    <a:pt x="450" y="398"/>
                    <a:pt x="450" y="398"/>
                    <a:pt x="450" y="398"/>
                  </a:cubicBezTo>
                  <a:cubicBezTo>
                    <a:pt x="449" y="398"/>
                    <a:pt x="449" y="398"/>
                    <a:pt x="449" y="398"/>
                  </a:cubicBezTo>
                  <a:cubicBezTo>
                    <a:pt x="449" y="398"/>
                    <a:pt x="449" y="398"/>
                    <a:pt x="449" y="398"/>
                  </a:cubicBezTo>
                  <a:cubicBezTo>
                    <a:pt x="449" y="397"/>
                    <a:pt x="449" y="397"/>
                    <a:pt x="449" y="397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48" y="394"/>
                    <a:pt x="448" y="394"/>
                    <a:pt x="448" y="394"/>
                  </a:cubicBezTo>
                  <a:cubicBezTo>
                    <a:pt x="447" y="393"/>
                    <a:pt x="447" y="393"/>
                    <a:pt x="447" y="393"/>
                  </a:cubicBezTo>
                  <a:cubicBezTo>
                    <a:pt x="447" y="392"/>
                    <a:pt x="447" y="392"/>
                    <a:pt x="447" y="392"/>
                  </a:cubicBezTo>
                  <a:cubicBezTo>
                    <a:pt x="446" y="391"/>
                    <a:pt x="446" y="391"/>
                    <a:pt x="446" y="391"/>
                  </a:cubicBezTo>
                  <a:cubicBezTo>
                    <a:pt x="445" y="391"/>
                    <a:pt x="445" y="391"/>
                    <a:pt x="445" y="391"/>
                  </a:cubicBezTo>
                  <a:cubicBezTo>
                    <a:pt x="443" y="391"/>
                    <a:pt x="443" y="391"/>
                    <a:pt x="443" y="391"/>
                  </a:cubicBezTo>
                  <a:cubicBezTo>
                    <a:pt x="442" y="391"/>
                    <a:pt x="442" y="391"/>
                    <a:pt x="442" y="391"/>
                  </a:cubicBezTo>
                  <a:cubicBezTo>
                    <a:pt x="441" y="390"/>
                    <a:pt x="441" y="390"/>
                    <a:pt x="441" y="390"/>
                  </a:cubicBezTo>
                  <a:cubicBezTo>
                    <a:pt x="439" y="390"/>
                    <a:pt x="439" y="390"/>
                    <a:pt x="439" y="390"/>
                  </a:cubicBezTo>
                  <a:cubicBezTo>
                    <a:pt x="439" y="389"/>
                    <a:pt x="439" y="389"/>
                    <a:pt x="439" y="389"/>
                  </a:cubicBezTo>
                  <a:cubicBezTo>
                    <a:pt x="438" y="389"/>
                    <a:pt x="438" y="389"/>
                    <a:pt x="438" y="389"/>
                  </a:cubicBezTo>
                  <a:cubicBezTo>
                    <a:pt x="435" y="389"/>
                    <a:pt x="435" y="389"/>
                    <a:pt x="435" y="389"/>
                  </a:cubicBezTo>
                  <a:cubicBezTo>
                    <a:pt x="434" y="389"/>
                    <a:pt x="434" y="389"/>
                    <a:pt x="434" y="389"/>
                  </a:cubicBezTo>
                  <a:cubicBezTo>
                    <a:pt x="432" y="388"/>
                    <a:pt x="432" y="388"/>
                    <a:pt x="432" y="388"/>
                  </a:cubicBezTo>
                  <a:cubicBezTo>
                    <a:pt x="432" y="388"/>
                    <a:pt x="432" y="388"/>
                    <a:pt x="432" y="388"/>
                  </a:cubicBezTo>
                  <a:cubicBezTo>
                    <a:pt x="431" y="387"/>
                    <a:pt x="431" y="387"/>
                    <a:pt x="431" y="387"/>
                  </a:cubicBezTo>
                  <a:cubicBezTo>
                    <a:pt x="429" y="387"/>
                    <a:pt x="429" y="387"/>
                    <a:pt x="429" y="387"/>
                  </a:cubicBezTo>
                  <a:cubicBezTo>
                    <a:pt x="428" y="386"/>
                    <a:pt x="428" y="386"/>
                    <a:pt x="428" y="386"/>
                  </a:cubicBezTo>
                  <a:cubicBezTo>
                    <a:pt x="427" y="386"/>
                    <a:pt x="427" y="386"/>
                    <a:pt x="427" y="386"/>
                  </a:cubicBezTo>
                  <a:cubicBezTo>
                    <a:pt x="426" y="387"/>
                    <a:pt x="426" y="387"/>
                    <a:pt x="426" y="387"/>
                  </a:cubicBezTo>
                  <a:cubicBezTo>
                    <a:pt x="426" y="388"/>
                    <a:pt x="426" y="388"/>
                    <a:pt x="426" y="388"/>
                  </a:cubicBezTo>
                  <a:cubicBezTo>
                    <a:pt x="426" y="389"/>
                    <a:pt x="426" y="389"/>
                    <a:pt x="426" y="389"/>
                  </a:cubicBezTo>
                  <a:cubicBezTo>
                    <a:pt x="426" y="390"/>
                    <a:pt x="426" y="390"/>
                    <a:pt x="426" y="390"/>
                  </a:cubicBezTo>
                  <a:cubicBezTo>
                    <a:pt x="425" y="389"/>
                    <a:pt x="425" y="389"/>
                    <a:pt x="425" y="389"/>
                  </a:cubicBezTo>
                  <a:cubicBezTo>
                    <a:pt x="424" y="390"/>
                    <a:pt x="424" y="390"/>
                    <a:pt x="424" y="390"/>
                  </a:cubicBezTo>
                  <a:cubicBezTo>
                    <a:pt x="423" y="391"/>
                    <a:pt x="423" y="391"/>
                    <a:pt x="423" y="391"/>
                  </a:cubicBezTo>
                  <a:cubicBezTo>
                    <a:pt x="423" y="392"/>
                    <a:pt x="423" y="392"/>
                    <a:pt x="423" y="392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6"/>
                    <a:pt x="422" y="396"/>
                    <a:pt x="422" y="396"/>
                  </a:cubicBezTo>
                  <a:cubicBezTo>
                    <a:pt x="423" y="398"/>
                    <a:pt x="423" y="398"/>
                    <a:pt x="423" y="398"/>
                  </a:cubicBezTo>
                  <a:cubicBezTo>
                    <a:pt x="424" y="398"/>
                    <a:pt x="424" y="398"/>
                    <a:pt x="424" y="398"/>
                  </a:cubicBezTo>
                  <a:cubicBezTo>
                    <a:pt x="425" y="399"/>
                    <a:pt x="425" y="399"/>
                    <a:pt x="425" y="399"/>
                  </a:cubicBezTo>
                  <a:cubicBezTo>
                    <a:pt x="426" y="400"/>
                    <a:pt x="426" y="400"/>
                    <a:pt x="426" y="400"/>
                  </a:cubicBezTo>
                  <a:cubicBezTo>
                    <a:pt x="427" y="400"/>
                    <a:pt x="427" y="400"/>
                    <a:pt x="427" y="400"/>
                  </a:cubicBezTo>
                  <a:cubicBezTo>
                    <a:pt x="426" y="402"/>
                    <a:pt x="426" y="402"/>
                    <a:pt x="426" y="402"/>
                  </a:cubicBezTo>
                  <a:cubicBezTo>
                    <a:pt x="426" y="404"/>
                    <a:pt x="426" y="404"/>
                    <a:pt x="426" y="404"/>
                  </a:cubicBezTo>
                  <a:cubicBezTo>
                    <a:pt x="427" y="405"/>
                    <a:pt x="427" y="405"/>
                    <a:pt x="427" y="405"/>
                  </a:cubicBezTo>
                  <a:cubicBezTo>
                    <a:pt x="428" y="406"/>
                    <a:pt x="428" y="406"/>
                    <a:pt x="428" y="406"/>
                  </a:cubicBezTo>
                  <a:cubicBezTo>
                    <a:pt x="427" y="408"/>
                    <a:pt x="427" y="408"/>
                    <a:pt x="427" y="408"/>
                  </a:cubicBezTo>
                  <a:cubicBezTo>
                    <a:pt x="425" y="408"/>
                    <a:pt x="425" y="408"/>
                    <a:pt x="425" y="408"/>
                  </a:cubicBezTo>
                  <a:cubicBezTo>
                    <a:pt x="424" y="408"/>
                    <a:pt x="424" y="408"/>
                    <a:pt x="424" y="408"/>
                  </a:cubicBezTo>
                  <a:cubicBezTo>
                    <a:pt x="423" y="408"/>
                    <a:pt x="423" y="408"/>
                    <a:pt x="423" y="408"/>
                  </a:cubicBezTo>
                  <a:cubicBezTo>
                    <a:pt x="422" y="408"/>
                    <a:pt x="422" y="408"/>
                    <a:pt x="422" y="408"/>
                  </a:cubicBezTo>
                  <a:cubicBezTo>
                    <a:pt x="421" y="408"/>
                    <a:pt x="421" y="408"/>
                    <a:pt x="421" y="408"/>
                  </a:cubicBezTo>
                  <a:cubicBezTo>
                    <a:pt x="418" y="408"/>
                    <a:pt x="418" y="408"/>
                    <a:pt x="418" y="408"/>
                  </a:cubicBezTo>
                  <a:cubicBezTo>
                    <a:pt x="417" y="408"/>
                    <a:pt x="417" y="408"/>
                    <a:pt x="417" y="408"/>
                  </a:cubicBezTo>
                  <a:cubicBezTo>
                    <a:pt x="416" y="407"/>
                    <a:pt x="416" y="407"/>
                    <a:pt x="416" y="407"/>
                  </a:cubicBezTo>
                  <a:cubicBezTo>
                    <a:pt x="415" y="407"/>
                    <a:pt x="415" y="407"/>
                    <a:pt x="415" y="407"/>
                  </a:cubicBezTo>
                  <a:cubicBezTo>
                    <a:pt x="414" y="407"/>
                    <a:pt x="414" y="407"/>
                    <a:pt x="414" y="407"/>
                  </a:cubicBezTo>
                  <a:cubicBezTo>
                    <a:pt x="413" y="408"/>
                    <a:pt x="413" y="408"/>
                    <a:pt x="413" y="408"/>
                  </a:cubicBezTo>
                  <a:cubicBezTo>
                    <a:pt x="412" y="409"/>
                    <a:pt x="412" y="409"/>
                    <a:pt x="412" y="409"/>
                  </a:cubicBezTo>
                  <a:cubicBezTo>
                    <a:pt x="411" y="409"/>
                    <a:pt x="411" y="409"/>
                    <a:pt x="411" y="409"/>
                  </a:cubicBezTo>
                  <a:cubicBezTo>
                    <a:pt x="408" y="408"/>
                    <a:pt x="408" y="408"/>
                    <a:pt x="408" y="408"/>
                  </a:cubicBezTo>
                  <a:cubicBezTo>
                    <a:pt x="407" y="407"/>
                    <a:pt x="407" y="407"/>
                    <a:pt x="407" y="407"/>
                  </a:cubicBezTo>
                  <a:cubicBezTo>
                    <a:pt x="404" y="405"/>
                    <a:pt x="404" y="405"/>
                    <a:pt x="404" y="405"/>
                  </a:cubicBezTo>
                  <a:cubicBezTo>
                    <a:pt x="404" y="405"/>
                    <a:pt x="404" y="405"/>
                    <a:pt x="404" y="405"/>
                  </a:cubicBezTo>
                  <a:cubicBezTo>
                    <a:pt x="404" y="404"/>
                    <a:pt x="404" y="404"/>
                    <a:pt x="404" y="404"/>
                  </a:cubicBezTo>
                  <a:cubicBezTo>
                    <a:pt x="403" y="403"/>
                    <a:pt x="403" y="403"/>
                    <a:pt x="403" y="403"/>
                  </a:cubicBezTo>
                  <a:cubicBezTo>
                    <a:pt x="401" y="403"/>
                    <a:pt x="401" y="403"/>
                    <a:pt x="401" y="403"/>
                  </a:cubicBezTo>
                  <a:cubicBezTo>
                    <a:pt x="400" y="403"/>
                    <a:pt x="400" y="403"/>
                    <a:pt x="400" y="403"/>
                  </a:cubicBezTo>
                  <a:cubicBezTo>
                    <a:pt x="399" y="403"/>
                    <a:pt x="399" y="403"/>
                    <a:pt x="399" y="403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397" y="404"/>
                    <a:pt x="397" y="404"/>
                    <a:pt x="397" y="404"/>
                  </a:cubicBezTo>
                  <a:cubicBezTo>
                    <a:pt x="396" y="403"/>
                    <a:pt x="396" y="403"/>
                    <a:pt x="396" y="403"/>
                  </a:cubicBezTo>
                  <a:cubicBezTo>
                    <a:pt x="396" y="402"/>
                    <a:pt x="396" y="402"/>
                    <a:pt x="396" y="402"/>
                  </a:cubicBezTo>
                  <a:cubicBezTo>
                    <a:pt x="396" y="401"/>
                    <a:pt x="396" y="401"/>
                    <a:pt x="396" y="401"/>
                  </a:cubicBezTo>
                  <a:cubicBezTo>
                    <a:pt x="395" y="401"/>
                    <a:pt x="395" y="401"/>
                    <a:pt x="395" y="401"/>
                  </a:cubicBezTo>
                  <a:cubicBezTo>
                    <a:pt x="394" y="402"/>
                    <a:pt x="394" y="402"/>
                    <a:pt x="394" y="402"/>
                  </a:cubicBezTo>
                  <a:cubicBezTo>
                    <a:pt x="393" y="402"/>
                    <a:pt x="393" y="402"/>
                    <a:pt x="393" y="402"/>
                  </a:cubicBezTo>
                  <a:cubicBezTo>
                    <a:pt x="392" y="402"/>
                    <a:pt x="392" y="402"/>
                    <a:pt x="392" y="402"/>
                  </a:cubicBezTo>
                  <a:cubicBezTo>
                    <a:pt x="391" y="402"/>
                    <a:pt x="391" y="402"/>
                    <a:pt x="391" y="402"/>
                  </a:cubicBezTo>
                  <a:cubicBezTo>
                    <a:pt x="388" y="402"/>
                    <a:pt x="388" y="402"/>
                    <a:pt x="388" y="402"/>
                  </a:cubicBezTo>
                  <a:cubicBezTo>
                    <a:pt x="387" y="403"/>
                    <a:pt x="387" y="403"/>
                    <a:pt x="387" y="403"/>
                  </a:cubicBezTo>
                  <a:cubicBezTo>
                    <a:pt x="387" y="404"/>
                    <a:pt x="387" y="404"/>
                    <a:pt x="387" y="404"/>
                  </a:cubicBezTo>
                  <a:cubicBezTo>
                    <a:pt x="386" y="405"/>
                    <a:pt x="386" y="405"/>
                    <a:pt x="386" y="405"/>
                  </a:cubicBezTo>
                  <a:cubicBezTo>
                    <a:pt x="384" y="404"/>
                    <a:pt x="384" y="404"/>
                    <a:pt x="384" y="404"/>
                  </a:cubicBezTo>
                  <a:cubicBezTo>
                    <a:pt x="383" y="405"/>
                    <a:pt x="383" y="405"/>
                    <a:pt x="383" y="405"/>
                  </a:cubicBezTo>
                  <a:cubicBezTo>
                    <a:pt x="383" y="405"/>
                    <a:pt x="383" y="405"/>
                    <a:pt x="383" y="405"/>
                  </a:cubicBezTo>
                  <a:cubicBezTo>
                    <a:pt x="384" y="406"/>
                    <a:pt x="384" y="406"/>
                    <a:pt x="384" y="406"/>
                  </a:cubicBezTo>
                  <a:cubicBezTo>
                    <a:pt x="384" y="406"/>
                    <a:pt x="384" y="406"/>
                    <a:pt x="384" y="406"/>
                  </a:cubicBezTo>
                  <a:cubicBezTo>
                    <a:pt x="383" y="408"/>
                    <a:pt x="383" y="408"/>
                    <a:pt x="383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81" y="409"/>
                    <a:pt x="381" y="409"/>
                    <a:pt x="381" y="409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79" y="411"/>
                    <a:pt x="379" y="411"/>
                    <a:pt x="379" y="411"/>
                  </a:cubicBezTo>
                  <a:cubicBezTo>
                    <a:pt x="378" y="412"/>
                    <a:pt x="378" y="412"/>
                    <a:pt x="378" y="412"/>
                  </a:cubicBezTo>
                  <a:cubicBezTo>
                    <a:pt x="378" y="413"/>
                    <a:pt x="378" y="413"/>
                    <a:pt x="378" y="413"/>
                  </a:cubicBezTo>
                  <a:cubicBezTo>
                    <a:pt x="376" y="414"/>
                    <a:pt x="376" y="414"/>
                    <a:pt x="376" y="414"/>
                  </a:cubicBezTo>
                  <a:cubicBezTo>
                    <a:pt x="375" y="415"/>
                    <a:pt x="375" y="415"/>
                    <a:pt x="375" y="415"/>
                  </a:cubicBezTo>
                  <a:cubicBezTo>
                    <a:pt x="375" y="416"/>
                    <a:pt x="375" y="416"/>
                    <a:pt x="375" y="416"/>
                  </a:cubicBezTo>
                  <a:cubicBezTo>
                    <a:pt x="372" y="416"/>
                    <a:pt x="372" y="416"/>
                    <a:pt x="372" y="416"/>
                  </a:cubicBezTo>
                  <a:cubicBezTo>
                    <a:pt x="371" y="416"/>
                    <a:pt x="371" y="416"/>
                    <a:pt x="371" y="416"/>
                  </a:cubicBezTo>
                  <a:cubicBezTo>
                    <a:pt x="370" y="418"/>
                    <a:pt x="370" y="418"/>
                    <a:pt x="370" y="418"/>
                  </a:cubicBezTo>
                  <a:cubicBezTo>
                    <a:pt x="370" y="419"/>
                    <a:pt x="370" y="419"/>
                    <a:pt x="370" y="419"/>
                  </a:cubicBezTo>
                  <a:cubicBezTo>
                    <a:pt x="369" y="419"/>
                    <a:pt x="369" y="419"/>
                    <a:pt x="369" y="419"/>
                  </a:cubicBezTo>
                  <a:cubicBezTo>
                    <a:pt x="368" y="418"/>
                    <a:pt x="368" y="418"/>
                    <a:pt x="368" y="418"/>
                  </a:cubicBezTo>
                  <a:cubicBezTo>
                    <a:pt x="367" y="418"/>
                    <a:pt x="367" y="418"/>
                    <a:pt x="367" y="418"/>
                  </a:cubicBezTo>
                  <a:cubicBezTo>
                    <a:pt x="367" y="418"/>
                    <a:pt x="367" y="418"/>
                    <a:pt x="367" y="418"/>
                  </a:cubicBezTo>
                  <a:cubicBezTo>
                    <a:pt x="365" y="417"/>
                    <a:pt x="365" y="417"/>
                    <a:pt x="365" y="417"/>
                  </a:cubicBezTo>
                  <a:cubicBezTo>
                    <a:pt x="364" y="416"/>
                    <a:pt x="364" y="416"/>
                    <a:pt x="364" y="416"/>
                  </a:cubicBezTo>
                  <a:cubicBezTo>
                    <a:pt x="363" y="416"/>
                    <a:pt x="363" y="416"/>
                    <a:pt x="363" y="416"/>
                  </a:cubicBezTo>
                  <a:cubicBezTo>
                    <a:pt x="363" y="415"/>
                    <a:pt x="363" y="415"/>
                    <a:pt x="363" y="415"/>
                  </a:cubicBezTo>
                  <a:cubicBezTo>
                    <a:pt x="363" y="413"/>
                    <a:pt x="363" y="413"/>
                    <a:pt x="363" y="413"/>
                  </a:cubicBezTo>
                  <a:cubicBezTo>
                    <a:pt x="362" y="413"/>
                    <a:pt x="362" y="413"/>
                    <a:pt x="362" y="413"/>
                  </a:cubicBezTo>
                  <a:cubicBezTo>
                    <a:pt x="361" y="413"/>
                    <a:pt x="361" y="413"/>
                    <a:pt x="361" y="413"/>
                  </a:cubicBezTo>
                  <a:cubicBezTo>
                    <a:pt x="361" y="415"/>
                    <a:pt x="361" y="415"/>
                    <a:pt x="361" y="415"/>
                  </a:cubicBezTo>
                  <a:cubicBezTo>
                    <a:pt x="359" y="415"/>
                    <a:pt x="359" y="415"/>
                    <a:pt x="359" y="415"/>
                  </a:cubicBezTo>
                  <a:cubicBezTo>
                    <a:pt x="356" y="415"/>
                    <a:pt x="356" y="415"/>
                    <a:pt x="356" y="415"/>
                  </a:cubicBezTo>
                  <a:cubicBezTo>
                    <a:pt x="355" y="416"/>
                    <a:pt x="355" y="416"/>
                    <a:pt x="355" y="416"/>
                  </a:cubicBezTo>
                  <a:cubicBezTo>
                    <a:pt x="355" y="416"/>
                    <a:pt x="355" y="416"/>
                    <a:pt x="355" y="416"/>
                  </a:cubicBezTo>
                  <a:cubicBezTo>
                    <a:pt x="354" y="416"/>
                    <a:pt x="354" y="416"/>
                    <a:pt x="354" y="416"/>
                  </a:cubicBezTo>
                  <a:cubicBezTo>
                    <a:pt x="353" y="415"/>
                    <a:pt x="353" y="415"/>
                    <a:pt x="353" y="415"/>
                  </a:cubicBezTo>
                  <a:cubicBezTo>
                    <a:pt x="352" y="415"/>
                    <a:pt x="352" y="415"/>
                    <a:pt x="352" y="415"/>
                  </a:cubicBezTo>
                  <a:cubicBezTo>
                    <a:pt x="352" y="415"/>
                    <a:pt x="352" y="415"/>
                    <a:pt x="352" y="415"/>
                  </a:cubicBezTo>
                  <a:cubicBezTo>
                    <a:pt x="351" y="414"/>
                    <a:pt x="351" y="414"/>
                    <a:pt x="351" y="414"/>
                  </a:cubicBezTo>
                  <a:cubicBezTo>
                    <a:pt x="351" y="414"/>
                    <a:pt x="351" y="414"/>
                    <a:pt x="351" y="414"/>
                  </a:cubicBezTo>
                  <a:cubicBezTo>
                    <a:pt x="351" y="413"/>
                    <a:pt x="351" y="413"/>
                    <a:pt x="351" y="413"/>
                  </a:cubicBezTo>
                  <a:cubicBezTo>
                    <a:pt x="351" y="412"/>
                    <a:pt x="351" y="412"/>
                    <a:pt x="351" y="412"/>
                  </a:cubicBezTo>
                  <a:cubicBezTo>
                    <a:pt x="351" y="411"/>
                    <a:pt x="351" y="411"/>
                    <a:pt x="351" y="411"/>
                  </a:cubicBezTo>
                  <a:cubicBezTo>
                    <a:pt x="350" y="411"/>
                    <a:pt x="350" y="411"/>
                    <a:pt x="350" y="411"/>
                  </a:cubicBezTo>
                  <a:cubicBezTo>
                    <a:pt x="350" y="411"/>
                    <a:pt x="350" y="411"/>
                    <a:pt x="350" y="411"/>
                  </a:cubicBezTo>
                  <a:cubicBezTo>
                    <a:pt x="348" y="410"/>
                    <a:pt x="348" y="410"/>
                    <a:pt x="348" y="410"/>
                  </a:cubicBezTo>
                  <a:cubicBezTo>
                    <a:pt x="347" y="409"/>
                    <a:pt x="347" y="409"/>
                    <a:pt x="347" y="409"/>
                  </a:cubicBezTo>
                  <a:cubicBezTo>
                    <a:pt x="346" y="409"/>
                    <a:pt x="346" y="409"/>
                    <a:pt x="346" y="409"/>
                  </a:cubicBezTo>
                  <a:cubicBezTo>
                    <a:pt x="346" y="408"/>
                    <a:pt x="346" y="408"/>
                    <a:pt x="346" y="408"/>
                  </a:cubicBezTo>
                  <a:cubicBezTo>
                    <a:pt x="345" y="406"/>
                    <a:pt x="345" y="406"/>
                    <a:pt x="345" y="406"/>
                  </a:cubicBezTo>
                  <a:cubicBezTo>
                    <a:pt x="343" y="405"/>
                    <a:pt x="343" y="405"/>
                    <a:pt x="343" y="405"/>
                  </a:cubicBezTo>
                  <a:cubicBezTo>
                    <a:pt x="341" y="404"/>
                    <a:pt x="341" y="404"/>
                    <a:pt x="341" y="404"/>
                  </a:cubicBezTo>
                  <a:cubicBezTo>
                    <a:pt x="339" y="404"/>
                    <a:pt x="339" y="404"/>
                    <a:pt x="339" y="404"/>
                  </a:cubicBezTo>
                  <a:cubicBezTo>
                    <a:pt x="336" y="405"/>
                    <a:pt x="336" y="405"/>
                    <a:pt x="336" y="405"/>
                  </a:cubicBezTo>
                  <a:cubicBezTo>
                    <a:pt x="336" y="405"/>
                    <a:pt x="336" y="405"/>
                    <a:pt x="336" y="405"/>
                  </a:cubicBezTo>
                  <a:cubicBezTo>
                    <a:pt x="337" y="406"/>
                    <a:pt x="337" y="406"/>
                    <a:pt x="337" y="406"/>
                  </a:cubicBezTo>
                  <a:cubicBezTo>
                    <a:pt x="336" y="406"/>
                    <a:pt x="336" y="406"/>
                    <a:pt x="336" y="406"/>
                  </a:cubicBezTo>
                  <a:cubicBezTo>
                    <a:pt x="335" y="407"/>
                    <a:pt x="335" y="407"/>
                    <a:pt x="335" y="407"/>
                  </a:cubicBezTo>
                  <a:cubicBezTo>
                    <a:pt x="334" y="407"/>
                    <a:pt x="334" y="407"/>
                    <a:pt x="334" y="407"/>
                  </a:cubicBezTo>
                  <a:cubicBezTo>
                    <a:pt x="333" y="407"/>
                    <a:pt x="333" y="407"/>
                    <a:pt x="333" y="407"/>
                  </a:cubicBezTo>
                  <a:cubicBezTo>
                    <a:pt x="331" y="406"/>
                    <a:pt x="331" y="406"/>
                    <a:pt x="331" y="406"/>
                  </a:cubicBezTo>
                  <a:cubicBezTo>
                    <a:pt x="330" y="407"/>
                    <a:pt x="330" y="407"/>
                    <a:pt x="330" y="407"/>
                  </a:cubicBezTo>
                  <a:cubicBezTo>
                    <a:pt x="329" y="407"/>
                    <a:pt x="329" y="407"/>
                    <a:pt x="329" y="407"/>
                  </a:cubicBezTo>
                  <a:cubicBezTo>
                    <a:pt x="328" y="407"/>
                    <a:pt x="328" y="407"/>
                    <a:pt x="328" y="407"/>
                  </a:cubicBezTo>
                  <a:cubicBezTo>
                    <a:pt x="327" y="406"/>
                    <a:pt x="327" y="406"/>
                    <a:pt x="327" y="406"/>
                  </a:cubicBezTo>
                  <a:cubicBezTo>
                    <a:pt x="326" y="406"/>
                    <a:pt x="326" y="406"/>
                    <a:pt x="326" y="406"/>
                  </a:cubicBezTo>
                  <a:cubicBezTo>
                    <a:pt x="326" y="405"/>
                    <a:pt x="326" y="405"/>
                    <a:pt x="326" y="405"/>
                  </a:cubicBezTo>
                  <a:cubicBezTo>
                    <a:pt x="326" y="404"/>
                    <a:pt x="326" y="404"/>
                    <a:pt x="326" y="404"/>
                  </a:cubicBezTo>
                  <a:cubicBezTo>
                    <a:pt x="324" y="403"/>
                    <a:pt x="324" y="403"/>
                    <a:pt x="324" y="403"/>
                  </a:cubicBezTo>
                  <a:cubicBezTo>
                    <a:pt x="323" y="404"/>
                    <a:pt x="323" y="404"/>
                    <a:pt x="323" y="404"/>
                  </a:cubicBezTo>
                  <a:cubicBezTo>
                    <a:pt x="323" y="405"/>
                    <a:pt x="323" y="405"/>
                    <a:pt x="323" y="405"/>
                  </a:cubicBezTo>
                  <a:cubicBezTo>
                    <a:pt x="323" y="405"/>
                    <a:pt x="323" y="405"/>
                    <a:pt x="323" y="405"/>
                  </a:cubicBezTo>
                  <a:cubicBezTo>
                    <a:pt x="323" y="406"/>
                    <a:pt x="323" y="406"/>
                    <a:pt x="323" y="406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1" y="407"/>
                    <a:pt x="321" y="407"/>
                    <a:pt x="321" y="407"/>
                  </a:cubicBezTo>
                  <a:cubicBezTo>
                    <a:pt x="305" y="388"/>
                    <a:pt x="305" y="388"/>
                    <a:pt x="305" y="388"/>
                  </a:cubicBezTo>
                  <a:cubicBezTo>
                    <a:pt x="294" y="379"/>
                    <a:pt x="294" y="379"/>
                    <a:pt x="294" y="379"/>
                  </a:cubicBezTo>
                  <a:cubicBezTo>
                    <a:pt x="293" y="378"/>
                    <a:pt x="293" y="378"/>
                    <a:pt x="293" y="378"/>
                  </a:cubicBezTo>
                  <a:cubicBezTo>
                    <a:pt x="294" y="378"/>
                    <a:pt x="294" y="378"/>
                    <a:pt x="294" y="378"/>
                  </a:cubicBezTo>
                  <a:cubicBezTo>
                    <a:pt x="295" y="377"/>
                    <a:pt x="295" y="377"/>
                    <a:pt x="295" y="377"/>
                  </a:cubicBezTo>
                  <a:cubicBezTo>
                    <a:pt x="295" y="376"/>
                    <a:pt x="295" y="376"/>
                    <a:pt x="295" y="376"/>
                  </a:cubicBezTo>
                  <a:cubicBezTo>
                    <a:pt x="295" y="375"/>
                    <a:pt x="295" y="375"/>
                    <a:pt x="295" y="375"/>
                  </a:cubicBezTo>
                  <a:cubicBezTo>
                    <a:pt x="293" y="376"/>
                    <a:pt x="293" y="376"/>
                    <a:pt x="293" y="376"/>
                  </a:cubicBezTo>
                  <a:cubicBezTo>
                    <a:pt x="292" y="376"/>
                    <a:pt x="292" y="376"/>
                    <a:pt x="292" y="376"/>
                  </a:cubicBezTo>
                  <a:cubicBezTo>
                    <a:pt x="291" y="377"/>
                    <a:pt x="291" y="377"/>
                    <a:pt x="291" y="377"/>
                  </a:cubicBezTo>
                  <a:cubicBezTo>
                    <a:pt x="290" y="378"/>
                    <a:pt x="290" y="378"/>
                    <a:pt x="290" y="378"/>
                  </a:cubicBezTo>
                  <a:cubicBezTo>
                    <a:pt x="288" y="379"/>
                    <a:pt x="288" y="379"/>
                    <a:pt x="288" y="379"/>
                  </a:cubicBezTo>
                  <a:cubicBezTo>
                    <a:pt x="288" y="380"/>
                    <a:pt x="288" y="380"/>
                    <a:pt x="288" y="380"/>
                  </a:cubicBezTo>
                  <a:cubicBezTo>
                    <a:pt x="287" y="381"/>
                    <a:pt x="287" y="381"/>
                    <a:pt x="287" y="381"/>
                  </a:cubicBezTo>
                  <a:cubicBezTo>
                    <a:pt x="287" y="382"/>
                    <a:pt x="287" y="382"/>
                    <a:pt x="287" y="382"/>
                  </a:cubicBezTo>
                  <a:cubicBezTo>
                    <a:pt x="286" y="383"/>
                    <a:pt x="286" y="383"/>
                    <a:pt x="286" y="383"/>
                  </a:cubicBezTo>
                  <a:cubicBezTo>
                    <a:pt x="284" y="383"/>
                    <a:pt x="284" y="383"/>
                    <a:pt x="284" y="383"/>
                  </a:cubicBezTo>
                  <a:cubicBezTo>
                    <a:pt x="283" y="383"/>
                    <a:pt x="283" y="383"/>
                    <a:pt x="283" y="383"/>
                  </a:cubicBezTo>
                  <a:cubicBezTo>
                    <a:pt x="283" y="385"/>
                    <a:pt x="283" y="385"/>
                    <a:pt x="283" y="385"/>
                  </a:cubicBezTo>
                  <a:cubicBezTo>
                    <a:pt x="282" y="385"/>
                    <a:pt x="282" y="385"/>
                    <a:pt x="282" y="385"/>
                  </a:cubicBezTo>
                  <a:cubicBezTo>
                    <a:pt x="282" y="385"/>
                    <a:pt x="282" y="385"/>
                    <a:pt x="282" y="385"/>
                  </a:cubicBezTo>
                  <a:cubicBezTo>
                    <a:pt x="279" y="384"/>
                    <a:pt x="279" y="384"/>
                    <a:pt x="279" y="384"/>
                  </a:cubicBezTo>
                  <a:cubicBezTo>
                    <a:pt x="278" y="385"/>
                    <a:pt x="278" y="385"/>
                    <a:pt x="278" y="385"/>
                  </a:cubicBezTo>
                  <a:cubicBezTo>
                    <a:pt x="277" y="386"/>
                    <a:pt x="277" y="386"/>
                    <a:pt x="277" y="386"/>
                  </a:cubicBezTo>
                  <a:cubicBezTo>
                    <a:pt x="276" y="386"/>
                    <a:pt x="276" y="386"/>
                    <a:pt x="276" y="386"/>
                  </a:cubicBezTo>
                  <a:cubicBezTo>
                    <a:pt x="275" y="384"/>
                    <a:pt x="275" y="384"/>
                    <a:pt x="275" y="384"/>
                  </a:cubicBezTo>
                  <a:cubicBezTo>
                    <a:pt x="275" y="383"/>
                    <a:pt x="275" y="383"/>
                    <a:pt x="275" y="383"/>
                  </a:cubicBezTo>
                  <a:cubicBezTo>
                    <a:pt x="276" y="382"/>
                    <a:pt x="276" y="382"/>
                    <a:pt x="276" y="382"/>
                  </a:cubicBezTo>
                  <a:cubicBezTo>
                    <a:pt x="276" y="381"/>
                    <a:pt x="276" y="381"/>
                    <a:pt x="276" y="381"/>
                  </a:cubicBezTo>
                  <a:cubicBezTo>
                    <a:pt x="276" y="381"/>
                    <a:pt x="276" y="381"/>
                    <a:pt x="276" y="381"/>
                  </a:cubicBezTo>
                  <a:cubicBezTo>
                    <a:pt x="275" y="381"/>
                    <a:pt x="275" y="381"/>
                    <a:pt x="275" y="381"/>
                  </a:cubicBezTo>
                  <a:cubicBezTo>
                    <a:pt x="274" y="381"/>
                    <a:pt x="274" y="381"/>
                    <a:pt x="274" y="381"/>
                  </a:cubicBezTo>
                  <a:cubicBezTo>
                    <a:pt x="272" y="380"/>
                    <a:pt x="272" y="380"/>
                    <a:pt x="272" y="380"/>
                  </a:cubicBezTo>
                  <a:cubicBezTo>
                    <a:pt x="270" y="380"/>
                    <a:pt x="270" y="380"/>
                    <a:pt x="270" y="380"/>
                  </a:cubicBezTo>
                  <a:cubicBezTo>
                    <a:pt x="271" y="381"/>
                    <a:pt x="271" y="381"/>
                    <a:pt x="271" y="381"/>
                  </a:cubicBezTo>
                  <a:cubicBezTo>
                    <a:pt x="271" y="382"/>
                    <a:pt x="271" y="382"/>
                    <a:pt x="271" y="382"/>
                  </a:cubicBezTo>
                  <a:cubicBezTo>
                    <a:pt x="270" y="382"/>
                    <a:pt x="270" y="382"/>
                    <a:pt x="270" y="382"/>
                  </a:cubicBezTo>
                  <a:cubicBezTo>
                    <a:pt x="270" y="383"/>
                    <a:pt x="270" y="383"/>
                    <a:pt x="270" y="383"/>
                  </a:cubicBezTo>
                  <a:cubicBezTo>
                    <a:pt x="269" y="381"/>
                    <a:pt x="269" y="381"/>
                    <a:pt x="269" y="381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66" y="377"/>
                    <a:pt x="266" y="377"/>
                    <a:pt x="266" y="377"/>
                  </a:cubicBezTo>
                  <a:cubicBezTo>
                    <a:pt x="266" y="378"/>
                    <a:pt x="266" y="378"/>
                    <a:pt x="266" y="378"/>
                  </a:cubicBezTo>
                  <a:cubicBezTo>
                    <a:pt x="266" y="379"/>
                    <a:pt x="266" y="379"/>
                    <a:pt x="266" y="379"/>
                  </a:cubicBezTo>
                  <a:cubicBezTo>
                    <a:pt x="266" y="380"/>
                    <a:pt x="266" y="380"/>
                    <a:pt x="266" y="380"/>
                  </a:cubicBezTo>
                  <a:cubicBezTo>
                    <a:pt x="266" y="380"/>
                    <a:pt x="266" y="380"/>
                    <a:pt x="266" y="380"/>
                  </a:cubicBezTo>
                  <a:cubicBezTo>
                    <a:pt x="265" y="379"/>
                    <a:pt x="265" y="379"/>
                    <a:pt x="265" y="379"/>
                  </a:cubicBezTo>
                  <a:cubicBezTo>
                    <a:pt x="264" y="379"/>
                    <a:pt x="264" y="379"/>
                    <a:pt x="264" y="379"/>
                  </a:cubicBezTo>
                  <a:cubicBezTo>
                    <a:pt x="264" y="380"/>
                    <a:pt x="264" y="380"/>
                    <a:pt x="264" y="380"/>
                  </a:cubicBezTo>
                  <a:cubicBezTo>
                    <a:pt x="263" y="380"/>
                    <a:pt x="263" y="380"/>
                    <a:pt x="263" y="380"/>
                  </a:cubicBezTo>
                  <a:cubicBezTo>
                    <a:pt x="262" y="380"/>
                    <a:pt x="262" y="380"/>
                    <a:pt x="262" y="380"/>
                  </a:cubicBezTo>
                  <a:cubicBezTo>
                    <a:pt x="261" y="380"/>
                    <a:pt x="261" y="380"/>
                    <a:pt x="261" y="380"/>
                  </a:cubicBezTo>
                  <a:cubicBezTo>
                    <a:pt x="260" y="380"/>
                    <a:pt x="260" y="380"/>
                    <a:pt x="260" y="380"/>
                  </a:cubicBezTo>
                  <a:cubicBezTo>
                    <a:pt x="260" y="379"/>
                    <a:pt x="260" y="379"/>
                    <a:pt x="260" y="379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61" y="377"/>
                    <a:pt x="261" y="377"/>
                    <a:pt x="261" y="377"/>
                  </a:cubicBezTo>
                  <a:cubicBezTo>
                    <a:pt x="261" y="376"/>
                    <a:pt x="261" y="376"/>
                    <a:pt x="261" y="376"/>
                  </a:cubicBezTo>
                  <a:cubicBezTo>
                    <a:pt x="261" y="375"/>
                    <a:pt x="261" y="375"/>
                    <a:pt x="261" y="375"/>
                  </a:cubicBezTo>
                  <a:cubicBezTo>
                    <a:pt x="260" y="375"/>
                    <a:pt x="260" y="375"/>
                    <a:pt x="260" y="375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8" y="372"/>
                    <a:pt x="258" y="372"/>
                    <a:pt x="258" y="372"/>
                  </a:cubicBezTo>
                  <a:cubicBezTo>
                    <a:pt x="258" y="370"/>
                    <a:pt x="258" y="370"/>
                    <a:pt x="258" y="370"/>
                  </a:cubicBezTo>
                  <a:cubicBezTo>
                    <a:pt x="256" y="370"/>
                    <a:pt x="256" y="370"/>
                    <a:pt x="256" y="370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3" y="371"/>
                    <a:pt x="253" y="371"/>
                    <a:pt x="253" y="371"/>
                  </a:cubicBezTo>
                  <a:cubicBezTo>
                    <a:pt x="252" y="370"/>
                    <a:pt x="252" y="370"/>
                    <a:pt x="252" y="370"/>
                  </a:cubicBezTo>
                  <a:cubicBezTo>
                    <a:pt x="250" y="370"/>
                    <a:pt x="250" y="370"/>
                    <a:pt x="250" y="370"/>
                  </a:cubicBezTo>
                  <a:cubicBezTo>
                    <a:pt x="249" y="369"/>
                    <a:pt x="249" y="369"/>
                    <a:pt x="249" y="369"/>
                  </a:cubicBezTo>
                  <a:cubicBezTo>
                    <a:pt x="248" y="370"/>
                    <a:pt x="248" y="370"/>
                    <a:pt x="248" y="370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6" y="370"/>
                    <a:pt x="246" y="370"/>
                    <a:pt x="246" y="370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4" y="371"/>
                    <a:pt x="244" y="371"/>
                    <a:pt x="244" y="371"/>
                  </a:cubicBezTo>
                  <a:cubicBezTo>
                    <a:pt x="243" y="372"/>
                    <a:pt x="243" y="372"/>
                    <a:pt x="243" y="372"/>
                  </a:cubicBezTo>
                  <a:cubicBezTo>
                    <a:pt x="244" y="373"/>
                    <a:pt x="244" y="373"/>
                    <a:pt x="244" y="373"/>
                  </a:cubicBezTo>
                  <a:cubicBezTo>
                    <a:pt x="244" y="374"/>
                    <a:pt x="244" y="374"/>
                    <a:pt x="244" y="374"/>
                  </a:cubicBezTo>
                  <a:cubicBezTo>
                    <a:pt x="242" y="374"/>
                    <a:pt x="242" y="374"/>
                    <a:pt x="242" y="374"/>
                  </a:cubicBezTo>
                  <a:cubicBezTo>
                    <a:pt x="241" y="374"/>
                    <a:pt x="241" y="374"/>
                    <a:pt x="241" y="374"/>
                  </a:cubicBezTo>
                  <a:cubicBezTo>
                    <a:pt x="240" y="375"/>
                    <a:pt x="240" y="375"/>
                    <a:pt x="240" y="375"/>
                  </a:cubicBezTo>
                  <a:cubicBezTo>
                    <a:pt x="239" y="375"/>
                    <a:pt x="239" y="375"/>
                    <a:pt x="239" y="375"/>
                  </a:cubicBezTo>
                  <a:cubicBezTo>
                    <a:pt x="238" y="376"/>
                    <a:pt x="238" y="376"/>
                    <a:pt x="238" y="376"/>
                  </a:cubicBezTo>
                  <a:cubicBezTo>
                    <a:pt x="238" y="376"/>
                    <a:pt x="238" y="376"/>
                    <a:pt x="238" y="376"/>
                  </a:cubicBezTo>
                  <a:cubicBezTo>
                    <a:pt x="235" y="377"/>
                    <a:pt x="235" y="377"/>
                    <a:pt x="235" y="377"/>
                  </a:cubicBezTo>
                  <a:cubicBezTo>
                    <a:pt x="234" y="378"/>
                    <a:pt x="234" y="378"/>
                    <a:pt x="234" y="378"/>
                  </a:cubicBezTo>
                  <a:cubicBezTo>
                    <a:pt x="232" y="379"/>
                    <a:pt x="232" y="379"/>
                    <a:pt x="232" y="379"/>
                  </a:cubicBezTo>
                  <a:cubicBezTo>
                    <a:pt x="232" y="378"/>
                    <a:pt x="232" y="378"/>
                    <a:pt x="232" y="378"/>
                  </a:cubicBezTo>
                  <a:cubicBezTo>
                    <a:pt x="231" y="378"/>
                    <a:pt x="231" y="378"/>
                    <a:pt x="231" y="378"/>
                  </a:cubicBezTo>
                  <a:cubicBezTo>
                    <a:pt x="230" y="378"/>
                    <a:pt x="230" y="378"/>
                    <a:pt x="230" y="378"/>
                  </a:cubicBezTo>
                  <a:cubicBezTo>
                    <a:pt x="230" y="379"/>
                    <a:pt x="230" y="379"/>
                    <a:pt x="230" y="379"/>
                  </a:cubicBezTo>
                  <a:cubicBezTo>
                    <a:pt x="228" y="379"/>
                    <a:pt x="228" y="379"/>
                    <a:pt x="228" y="379"/>
                  </a:cubicBezTo>
                  <a:cubicBezTo>
                    <a:pt x="228" y="380"/>
                    <a:pt x="228" y="380"/>
                    <a:pt x="228" y="380"/>
                  </a:cubicBezTo>
                  <a:cubicBezTo>
                    <a:pt x="228" y="381"/>
                    <a:pt x="228" y="381"/>
                    <a:pt x="228" y="381"/>
                  </a:cubicBezTo>
                  <a:cubicBezTo>
                    <a:pt x="227" y="382"/>
                    <a:pt x="227" y="382"/>
                    <a:pt x="227" y="382"/>
                  </a:cubicBezTo>
                  <a:cubicBezTo>
                    <a:pt x="226" y="381"/>
                    <a:pt x="226" y="381"/>
                    <a:pt x="226" y="381"/>
                  </a:cubicBezTo>
                  <a:cubicBezTo>
                    <a:pt x="226" y="381"/>
                    <a:pt x="226" y="381"/>
                    <a:pt x="226" y="381"/>
                  </a:cubicBezTo>
                  <a:cubicBezTo>
                    <a:pt x="225" y="382"/>
                    <a:pt x="225" y="382"/>
                    <a:pt x="225" y="382"/>
                  </a:cubicBezTo>
                  <a:cubicBezTo>
                    <a:pt x="223" y="382"/>
                    <a:pt x="223" y="382"/>
                    <a:pt x="223" y="382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221" y="384"/>
                    <a:pt x="221" y="384"/>
                    <a:pt x="221" y="384"/>
                  </a:cubicBezTo>
                  <a:cubicBezTo>
                    <a:pt x="219" y="384"/>
                    <a:pt x="219" y="384"/>
                    <a:pt x="219" y="384"/>
                  </a:cubicBezTo>
                  <a:cubicBezTo>
                    <a:pt x="218" y="385"/>
                    <a:pt x="218" y="385"/>
                    <a:pt x="218" y="385"/>
                  </a:cubicBezTo>
                  <a:cubicBezTo>
                    <a:pt x="216" y="385"/>
                    <a:pt x="216" y="385"/>
                    <a:pt x="216" y="385"/>
                  </a:cubicBezTo>
                  <a:cubicBezTo>
                    <a:pt x="214" y="385"/>
                    <a:pt x="214" y="385"/>
                    <a:pt x="214" y="385"/>
                  </a:cubicBezTo>
                  <a:cubicBezTo>
                    <a:pt x="214" y="386"/>
                    <a:pt x="214" y="386"/>
                    <a:pt x="214" y="386"/>
                  </a:cubicBezTo>
                  <a:cubicBezTo>
                    <a:pt x="213" y="387"/>
                    <a:pt x="213" y="387"/>
                    <a:pt x="213" y="387"/>
                  </a:cubicBezTo>
                  <a:cubicBezTo>
                    <a:pt x="213" y="386"/>
                    <a:pt x="213" y="386"/>
                    <a:pt x="213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0" y="387"/>
                    <a:pt x="210" y="387"/>
                    <a:pt x="210" y="387"/>
                  </a:cubicBezTo>
                  <a:cubicBezTo>
                    <a:pt x="210" y="387"/>
                    <a:pt x="210" y="387"/>
                    <a:pt x="210" y="387"/>
                  </a:cubicBezTo>
                  <a:cubicBezTo>
                    <a:pt x="210" y="388"/>
                    <a:pt x="210" y="388"/>
                    <a:pt x="210" y="388"/>
                  </a:cubicBezTo>
                  <a:cubicBezTo>
                    <a:pt x="209" y="387"/>
                    <a:pt x="209" y="387"/>
                    <a:pt x="209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6" y="387"/>
                    <a:pt x="206" y="387"/>
                    <a:pt x="206" y="387"/>
                  </a:cubicBezTo>
                  <a:cubicBezTo>
                    <a:pt x="205" y="387"/>
                    <a:pt x="205" y="387"/>
                    <a:pt x="205" y="387"/>
                  </a:cubicBezTo>
                  <a:cubicBezTo>
                    <a:pt x="204" y="387"/>
                    <a:pt x="204" y="387"/>
                    <a:pt x="204" y="387"/>
                  </a:cubicBezTo>
                  <a:cubicBezTo>
                    <a:pt x="204" y="388"/>
                    <a:pt x="204" y="388"/>
                    <a:pt x="204" y="388"/>
                  </a:cubicBezTo>
                  <a:cubicBezTo>
                    <a:pt x="204" y="389"/>
                    <a:pt x="204" y="389"/>
                    <a:pt x="204" y="389"/>
                  </a:cubicBezTo>
                  <a:cubicBezTo>
                    <a:pt x="204" y="390"/>
                    <a:pt x="204" y="390"/>
                    <a:pt x="204" y="390"/>
                  </a:cubicBezTo>
                  <a:cubicBezTo>
                    <a:pt x="205" y="390"/>
                    <a:pt x="205" y="390"/>
                    <a:pt x="205" y="390"/>
                  </a:cubicBezTo>
                  <a:cubicBezTo>
                    <a:pt x="206" y="390"/>
                    <a:pt x="206" y="390"/>
                    <a:pt x="206" y="390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05" y="393"/>
                    <a:pt x="205" y="393"/>
                    <a:pt x="205" y="393"/>
                  </a:cubicBezTo>
                  <a:cubicBezTo>
                    <a:pt x="206" y="393"/>
                    <a:pt x="206" y="393"/>
                    <a:pt x="206" y="393"/>
                  </a:cubicBezTo>
                  <a:cubicBezTo>
                    <a:pt x="208" y="393"/>
                    <a:pt x="208" y="393"/>
                    <a:pt x="208" y="393"/>
                  </a:cubicBezTo>
                  <a:cubicBezTo>
                    <a:pt x="209" y="393"/>
                    <a:pt x="209" y="393"/>
                    <a:pt x="209" y="393"/>
                  </a:cubicBezTo>
                  <a:cubicBezTo>
                    <a:pt x="209" y="393"/>
                    <a:pt x="209" y="393"/>
                    <a:pt x="209" y="393"/>
                  </a:cubicBezTo>
                  <a:cubicBezTo>
                    <a:pt x="210" y="394"/>
                    <a:pt x="210" y="394"/>
                    <a:pt x="210" y="394"/>
                  </a:cubicBezTo>
                  <a:cubicBezTo>
                    <a:pt x="212" y="394"/>
                    <a:pt x="212" y="394"/>
                    <a:pt x="212" y="394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1" y="396"/>
                    <a:pt x="211" y="396"/>
                    <a:pt x="211" y="396"/>
                  </a:cubicBezTo>
                  <a:cubicBezTo>
                    <a:pt x="210" y="396"/>
                    <a:pt x="210" y="396"/>
                    <a:pt x="210" y="396"/>
                  </a:cubicBezTo>
                  <a:cubicBezTo>
                    <a:pt x="207" y="396"/>
                    <a:pt x="207" y="396"/>
                    <a:pt x="207" y="396"/>
                  </a:cubicBezTo>
                  <a:cubicBezTo>
                    <a:pt x="206" y="397"/>
                    <a:pt x="206" y="397"/>
                    <a:pt x="206" y="397"/>
                  </a:cubicBezTo>
                  <a:cubicBezTo>
                    <a:pt x="204" y="399"/>
                    <a:pt x="204" y="399"/>
                    <a:pt x="204" y="399"/>
                  </a:cubicBezTo>
                  <a:cubicBezTo>
                    <a:pt x="205" y="401"/>
                    <a:pt x="205" y="401"/>
                    <a:pt x="205" y="401"/>
                  </a:cubicBezTo>
                  <a:cubicBezTo>
                    <a:pt x="205" y="401"/>
                    <a:pt x="205" y="401"/>
                    <a:pt x="205" y="401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05" y="403"/>
                    <a:pt x="205" y="403"/>
                    <a:pt x="205" y="403"/>
                  </a:cubicBezTo>
                  <a:cubicBezTo>
                    <a:pt x="205" y="405"/>
                    <a:pt x="205" y="405"/>
                    <a:pt x="205" y="405"/>
                  </a:cubicBezTo>
                  <a:cubicBezTo>
                    <a:pt x="203" y="405"/>
                    <a:pt x="203" y="405"/>
                    <a:pt x="203" y="405"/>
                  </a:cubicBezTo>
                  <a:cubicBezTo>
                    <a:pt x="203" y="405"/>
                    <a:pt x="203" y="405"/>
                    <a:pt x="203" y="405"/>
                  </a:cubicBezTo>
                  <a:cubicBezTo>
                    <a:pt x="204" y="406"/>
                    <a:pt x="204" y="406"/>
                    <a:pt x="204" y="406"/>
                  </a:cubicBezTo>
                  <a:cubicBezTo>
                    <a:pt x="204" y="407"/>
                    <a:pt x="204" y="407"/>
                    <a:pt x="204" y="407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8" y="408"/>
                    <a:pt x="208" y="408"/>
                    <a:pt x="208" y="408"/>
                  </a:cubicBezTo>
                  <a:cubicBezTo>
                    <a:pt x="208" y="409"/>
                    <a:pt x="208" y="409"/>
                    <a:pt x="208" y="409"/>
                  </a:cubicBezTo>
                  <a:cubicBezTo>
                    <a:pt x="209" y="410"/>
                    <a:pt x="209" y="410"/>
                    <a:pt x="209" y="410"/>
                  </a:cubicBezTo>
                  <a:cubicBezTo>
                    <a:pt x="211" y="410"/>
                    <a:pt x="211" y="410"/>
                    <a:pt x="211" y="410"/>
                  </a:cubicBezTo>
                  <a:cubicBezTo>
                    <a:pt x="211" y="410"/>
                    <a:pt x="211" y="410"/>
                    <a:pt x="211" y="410"/>
                  </a:cubicBezTo>
                  <a:cubicBezTo>
                    <a:pt x="212" y="415"/>
                    <a:pt x="212" y="415"/>
                    <a:pt x="212" y="415"/>
                  </a:cubicBezTo>
                  <a:cubicBezTo>
                    <a:pt x="211" y="416"/>
                    <a:pt x="211" y="416"/>
                    <a:pt x="211" y="416"/>
                  </a:cubicBezTo>
                  <a:cubicBezTo>
                    <a:pt x="209" y="417"/>
                    <a:pt x="209" y="417"/>
                    <a:pt x="209" y="417"/>
                  </a:cubicBezTo>
                  <a:cubicBezTo>
                    <a:pt x="207" y="417"/>
                    <a:pt x="207" y="417"/>
                    <a:pt x="207" y="417"/>
                  </a:cubicBezTo>
                  <a:cubicBezTo>
                    <a:pt x="205" y="415"/>
                    <a:pt x="205" y="415"/>
                    <a:pt x="205" y="415"/>
                  </a:cubicBezTo>
                  <a:cubicBezTo>
                    <a:pt x="205" y="416"/>
                    <a:pt x="205" y="416"/>
                    <a:pt x="205" y="416"/>
                  </a:cubicBezTo>
                  <a:cubicBezTo>
                    <a:pt x="205" y="417"/>
                    <a:pt x="205" y="417"/>
                    <a:pt x="205" y="417"/>
                  </a:cubicBezTo>
                  <a:cubicBezTo>
                    <a:pt x="204" y="419"/>
                    <a:pt x="204" y="419"/>
                    <a:pt x="204" y="419"/>
                  </a:cubicBezTo>
                  <a:cubicBezTo>
                    <a:pt x="203" y="419"/>
                    <a:pt x="203" y="419"/>
                    <a:pt x="203" y="419"/>
                  </a:cubicBezTo>
                  <a:cubicBezTo>
                    <a:pt x="200" y="418"/>
                    <a:pt x="200" y="418"/>
                    <a:pt x="200" y="418"/>
                  </a:cubicBezTo>
                  <a:cubicBezTo>
                    <a:pt x="198" y="418"/>
                    <a:pt x="198" y="418"/>
                    <a:pt x="198" y="418"/>
                  </a:cubicBezTo>
                  <a:cubicBezTo>
                    <a:pt x="198" y="417"/>
                    <a:pt x="198" y="417"/>
                    <a:pt x="198" y="417"/>
                  </a:cubicBezTo>
                  <a:cubicBezTo>
                    <a:pt x="197" y="418"/>
                    <a:pt x="197" y="418"/>
                    <a:pt x="197" y="418"/>
                  </a:cubicBezTo>
                  <a:cubicBezTo>
                    <a:pt x="196" y="417"/>
                    <a:pt x="196" y="417"/>
                    <a:pt x="196" y="417"/>
                  </a:cubicBezTo>
                  <a:cubicBezTo>
                    <a:pt x="195" y="416"/>
                    <a:pt x="195" y="416"/>
                    <a:pt x="195" y="416"/>
                  </a:cubicBezTo>
                  <a:cubicBezTo>
                    <a:pt x="196" y="415"/>
                    <a:pt x="196" y="415"/>
                    <a:pt x="196" y="415"/>
                  </a:cubicBezTo>
                  <a:cubicBezTo>
                    <a:pt x="196" y="414"/>
                    <a:pt x="196" y="414"/>
                    <a:pt x="196" y="414"/>
                  </a:cubicBezTo>
                  <a:cubicBezTo>
                    <a:pt x="195" y="414"/>
                    <a:pt x="195" y="414"/>
                    <a:pt x="195" y="414"/>
                  </a:cubicBezTo>
                  <a:cubicBezTo>
                    <a:pt x="194" y="413"/>
                    <a:pt x="194" y="413"/>
                    <a:pt x="194" y="413"/>
                  </a:cubicBezTo>
                  <a:cubicBezTo>
                    <a:pt x="193" y="414"/>
                    <a:pt x="193" y="414"/>
                    <a:pt x="193" y="414"/>
                  </a:cubicBezTo>
                  <a:cubicBezTo>
                    <a:pt x="192" y="414"/>
                    <a:pt x="192" y="414"/>
                    <a:pt x="192" y="414"/>
                  </a:cubicBezTo>
                  <a:cubicBezTo>
                    <a:pt x="191" y="414"/>
                    <a:pt x="191" y="414"/>
                    <a:pt x="191" y="414"/>
                  </a:cubicBezTo>
                  <a:cubicBezTo>
                    <a:pt x="191" y="416"/>
                    <a:pt x="191" y="416"/>
                    <a:pt x="191" y="416"/>
                  </a:cubicBezTo>
                  <a:cubicBezTo>
                    <a:pt x="189" y="416"/>
                    <a:pt x="189" y="416"/>
                    <a:pt x="189" y="416"/>
                  </a:cubicBezTo>
                  <a:cubicBezTo>
                    <a:pt x="189" y="415"/>
                    <a:pt x="189" y="415"/>
                    <a:pt x="189" y="415"/>
                  </a:cubicBezTo>
                  <a:cubicBezTo>
                    <a:pt x="187" y="414"/>
                    <a:pt x="187" y="414"/>
                    <a:pt x="187" y="414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85" y="415"/>
                    <a:pt x="185" y="415"/>
                    <a:pt x="185" y="415"/>
                  </a:cubicBezTo>
                  <a:cubicBezTo>
                    <a:pt x="184" y="414"/>
                    <a:pt x="184" y="414"/>
                    <a:pt x="184" y="414"/>
                  </a:cubicBezTo>
                  <a:cubicBezTo>
                    <a:pt x="183" y="414"/>
                    <a:pt x="183" y="414"/>
                    <a:pt x="183" y="414"/>
                  </a:cubicBezTo>
                  <a:cubicBezTo>
                    <a:pt x="183" y="415"/>
                    <a:pt x="183" y="415"/>
                    <a:pt x="183" y="415"/>
                  </a:cubicBezTo>
                  <a:cubicBezTo>
                    <a:pt x="182" y="416"/>
                    <a:pt x="182" y="416"/>
                    <a:pt x="182" y="416"/>
                  </a:cubicBezTo>
                  <a:cubicBezTo>
                    <a:pt x="182" y="418"/>
                    <a:pt x="182" y="418"/>
                    <a:pt x="182" y="418"/>
                  </a:cubicBezTo>
                  <a:cubicBezTo>
                    <a:pt x="180" y="419"/>
                    <a:pt x="180" y="419"/>
                    <a:pt x="180" y="419"/>
                  </a:cubicBezTo>
                  <a:cubicBezTo>
                    <a:pt x="179" y="419"/>
                    <a:pt x="179" y="419"/>
                    <a:pt x="179" y="419"/>
                  </a:cubicBezTo>
                  <a:cubicBezTo>
                    <a:pt x="178" y="417"/>
                    <a:pt x="178" y="417"/>
                    <a:pt x="178" y="41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5" y="416"/>
                    <a:pt x="175" y="416"/>
                    <a:pt x="175" y="416"/>
                  </a:cubicBezTo>
                  <a:cubicBezTo>
                    <a:pt x="174" y="417"/>
                    <a:pt x="174" y="417"/>
                    <a:pt x="174" y="417"/>
                  </a:cubicBezTo>
                  <a:cubicBezTo>
                    <a:pt x="174" y="418"/>
                    <a:pt x="174" y="418"/>
                    <a:pt x="174" y="418"/>
                  </a:cubicBezTo>
                  <a:cubicBezTo>
                    <a:pt x="173" y="419"/>
                    <a:pt x="173" y="419"/>
                    <a:pt x="173" y="419"/>
                  </a:cubicBezTo>
                  <a:cubicBezTo>
                    <a:pt x="172" y="419"/>
                    <a:pt x="172" y="419"/>
                    <a:pt x="172" y="419"/>
                  </a:cubicBezTo>
                  <a:cubicBezTo>
                    <a:pt x="172" y="418"/>
                    <a:pt x="172" y="418"/>
                    <a:pt x="172" y="418"/>
                  </a:cubicBezTo>
                  <a:cubicBezTo>
                    <a:pt x="172" y="417"/>
                    <a:pt x="172" y="417"/>
                    <a:pt x="172" y="417"/>
                  </a:cubicBezTo>
                  <a:cubicBezTo>
                    <a:pt x="171" y="417"/>
                    <a:pt x="171" y="417"/>
                    <a:pt x="171" y="417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8" y="414"/>
                    <a:pt x="168" y="414"/>
                    <a:pt x="168" y="414"/>
                  </a:cubicBezTo>
                  <a:cubicBezTo>
                    <a:pt x="167" y="414"/>
                    <a:pt x="167" y="414"/>
                    <a:pt x="167" y="414"/>
                  </a:cubicBezTo>
                  <a:cubicBezTo>
                    <a:pt x="165" y="413"/>
                    <a:pt x="165" y="413"/>
                    <a:pt x="165" y="413"/>
                  </a:cubicBezTo>
                  <a:cubicBezTo>
                    <a:pt x="165" y="413"/>
                    <a:pt x="165" y="413"/>
                    <a:pt x="165" y="413"/>
                  </a:cubicBezTo>
                  <a:cubicBezTo>
                    <a:pt x="164" y="412"/>
                    <a:pt x="164" y="412"/>
                    <a:pt x="164" y="412"/>
                  </a:cubicBezTo>
                  <a:cubicBezTo>
                    <a:pt x="163" y="412"/>
                    <a:pt x="163" y="412"/>
                    <a:pt x="163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59" y="411"/>
                    <a:pt x="159" y="411"/>
                    <a:pt x="159" y="411"/>
                  </a:cubicBezTo>
                  <a:cubicBezTo>
                    <a:pt x="159" y="410"/>
                    <a:pt x="159" y="410"/>
                    <a:pt x="159" y="410"/>
                  </a:cubicBezTo>
                  <a:cubicBezTo>
                    <a:pt x="158" y="410"/>
                    <a:pt x="158" y="410"/>
                    <a:pt x="158" y="410"/>
                  </a:cubicBezTo>
                  <a:cubicBezTo>
                    <a:pt x="156" y="411"/>
                    <a:pt x="156" y="411"/>
                    <a:pt x="156" y="411"/>
                  </a:cubicBezTo>
                  <a:cubicBezTo>
                    <a:pt x="155" y="411"/>
                    <a:pt x="155" y="411"/>
                    <a:pt x="155" y="411"/>
                  </a:cubicBezTo>
                  <a:cubicBezTo>
                    <a:pt x="155" y="411"/>
                    <a:pt x="155" y="411"/>
                    <a:pt x="155" y="411"/>
                  </a:cubicBezTo>
                  <a:cubicBezTo>
                    <a:pt x="154" y="412"/>
                    <a:pt x="154" y="412"/>
                    <a:pt x="154" y="412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53" y="412"/>
                    <a:pt x="153" y="412"/>
                    <a:pt x="153" y="412"/>
                  </a:cubicBezTo>
                  <a:cubicBezTo>
                    <a:pt x="153" y="413"/>
                    <a:pt x="153" y="413"/>
                    <a:pt x="153" y="413"/>
                  </a:cubicBezTo>
                  <a:cubicBezTo>
                    <a:pt x="152" y="413"/>
                    <a:pt x="152" y="413"/>
                    <a:pt x="152" y="413"/>
                  </a:cubicBezTo>
                  <a:cubicBezTo>
                    <a:pt x="151" y="413"/>
                    <a:pt x="151" y="413"/>
                    <a:pt x="151" y="413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2" y="411"/>
                    <a:pt x="152" y="411"/>
                    <a:pt x="152" y="411"/>
                  </a:cubicBezTo>
                  <a:cubicBezTo>
                    <a:pt x="151" y="410"/>
                    <a:pt x="151" y="410"/>
                    <a:pt x="151" y="410"/>
                  </a:cubicBezTo>
                  <a:cubicBezTo>
                    <a:pt x="149" y="409"/>
                    <a:pt x="149" y="409"/>
                    <a:pt x="149" y="409"/>
                  </a:cubicBezTo>
                  <a:cubicBezTo>
                    <a:pt x="148" y="410"/>
                    <a:pt x="148" y="410"/>
                    <a:pt x="148" y="410"/>
                  </a:cubicBezTo>
                  <a:cubicBezTo>
                    <a:pt x="149" y="411"/>
                    <a:pt x="149" y="411"/>
                    <a:pt x="149" y="411"/>
                  </a:cubicBezTo>
                  <a:cubicBezTo>
                    <a:pt x="149" y="412"/>
                    <a:pt x="149" y="412"/>
                    <a:pt x="149" y="412"/>
                  </a:cubicBezTo>
                  <a:cubicBezTo>
                    <a:pt x="147" y="412"/>
                    <a:pt x="147" y="412"/>
                    <a:pt x="147" y="412"/>
                  </a:cubicBezTo>
                  <a:cubicBezTo>
                    <a:pt x="146" y="413"/>
                    <a:pt x="146" y="413"/>
                    <a:pt x="146" y="413"/>
                  </a:cubicBezTo>
                  <a:cubicBezTo>
                    <a:pt x="146" y="414"/>
                    <a:pt x="146" y="414"/>
                    <a:pt x="146" y="414"/>
                  </a:cubicBezTo>
                  <a:cubicBezTo>
                    <a:pt x="145" y="414"/>
                    <a:pt x="145" y="414"/>
                    <a:pt x="145" y="414"/>
                  </a:cubicBezTo>
                  <a:cubicBezTo>
                    <a:pt x="143" y="416"/>
                    <a:pt x="143" y="416"/>
                    <a:pt x="143" y="416"/>
                  </a:cubicBezTo>
                  <a:cubicBezTo>
                    <a:pt x="143" y="417"/>
                    <a:pt x="143" y="417"/>
                    <a:pt x="143" y="417"/>
                  </a:cubicBezTo>
                  <a:cubicBezTo>
                    <a:pt x="143" y="418"/>
                    <a:pt x="143" y="418"/>
                    <a:pt x="143" y="418"/>
                  </a:cubicBezTo>
                  <a:cubicBezTo>
                    <a:pt x="143" y="420"/>
                    <a:pt x="143" y="420"/>
                    <a:pt x="143" y="420"/>
                  </a:cubicBezTo>
                  <a:cubicBezTo>
                    <a:pt x="141" y="420"/>
                    <a:pt x="141" y="420"/>
                    <a:pt x="141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5"/>
                    <a:pt x="141" y="425"/>
                    <a:pt x="141" y="425"/>
                  </a:cubicBezTo>
                  <a:cubicBezTo>
                    <a:pt x="140" y="425"/>
                    <a:pt x="140" y="425"/>
                    <a:pt x="140" y="425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38" y="428"/>
                    <a:pt x="138" y="428"/>
                    <a:pt x="138" y="428"/>
                  </a:cubicBezTo>
                  <a:cubicBezTo>
                    <a:pt x="137" y="426"/>
                    <a:pt x="137" y="426"/>
                    <a:pt x="137" y="426"/>
                  </a:cubicBezTo>
                  <a:cubicBezTo>
                    <a:pt x="136" y="425"/>
                    <a:pt x="136" y="425"/>
                    <a:pt x="136" y="425"/>
                  </a:cubicBezTo>
                  <a:cubicBezTo>
                    <a:pt x="133" y="422"/>
                    <a:pt x="133" y="422"/>
                    <a:pt x="133" y="422"/>
                  </a:cubicBezTo>
                  <a:cubicBezTo>
                    <a:pt x="132" y="423"/>
                    <a:pt x="132" y="423"/>
                    <a:pt x="132" y="423"/>
                  </a:cubicBezTo>
                  <a:cubicBezTo>
                    <a:pt x="132" y="425"/>
                    <a:pt x="132" y="425"/>
                    <a:pt x="132" y="425"/>
                  </a:cubicBezTo>
                  <a:cubicBezTo>
                    <a:pt x="130" y="427"/>
                    <a:pt x="130" y="427"/>
                    <a:pt x="130" y="427"/>
                  </a:cubicBezTo>
                  <a:cubicBezTo>
                    <a:pt x="129" y="428"/>
                    <a:pt x="129" y="428"/>
                    <a:pt x="129" y="428"/>
                  </a:cubicBezTo>
                  <a:cubicBezTo>
                    <a:pt x="129" y="431"/>
                    <a:pt x="129" y="431"/>
                    <a:pt x="129" y="431"/>
                  </a:cubicBezTo>
                  <a:cubicBezTo>
                    <a:pt x="130" y="432"/>
                    <a:pt x="130" y="432"/>
                    <a:pt x="130" y="432"/>
                  </a:cubicBezTo>
                  <a:cubicBezTo>
                    <a:pt x="130" y="436"/>
                    <a:pt x="130" y="436"/>
                    <a:pt x="130" y="436"/>
                  </a:cubicBezTo>
                  <a:cubicBezTo>
                    <a:pt x="129" y="438"/>
                    <a:pt x="129" y="438"/>
                    <a:pt x="129" y="438"/>
                  </a:cubicBezTo>
                  <a:cubicBezTo>
                    <a:pt x="131" y="439"/>
                    <a:pt x="131" y="439"/>
                    <a:pt x="131" y="439"/>
                  </a:cubicBezTo>
                  <a:cubicBezTo>
                    <a:pt x="132" y="441"/>
                    <a:pt x="132" y="441"/>
                    <a:pt x="132" y="441"/>
                  </a:cubicBezTo>
                  <a:cubicBezTo>
                    <a:pt x="132" y="441"/>
                    <a:pt x="132" y="441"/>
                    <a:pt x="132" y="441"/>
                  </a:cubicBezTo>
                  <a:cubicBezTo>
                    <a:pt x="134" y="443"/>
                    <a:pt x="134" y="443"/>
                    <a:pt x="134" y="443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9" y="443"/>
                    <a:pt x="139" y="443"/>
                    <a:pt x="139" y="443"/>
                  </a:cubicBezTo>
                  <a:cubicBezTo>
                    <a:pt x="142" y="446"/>
                    <a:pt x="142" y="446"/>
                    <a:pt x="142" y="446"/>
                  </a:cubicBezTo>
                  <a:cubicBezTo>
                    <a:pt x="144" y="450"/>
                    <a:pt x="144" y="450"/>
                    <a:pt x="144" y="450"/>
                  </a:cubicBezTo>
                  <a:cubicBezTo>
                    <a:pt x="142" y="450"/>
                    <a:pt x="142" y="450"/>
                    <a:pt x="142" y="450"/>
                  </a:cubicBezTo>
                  <a:cubicBezTo>
                    <a:pt x="142" y="451"/>
                    <a:pt x="142" y="451"/>
                    <a:pt x="142" y="451"/>
                  </a:cubicBezTo>
                  <a:cubicBezTo>
                    <a:pt x="144" y="453"/>
                    <a:pt x="144" y="453"/>
                    <a:pt x="144" y="453"/>
                  </a:cubicBezTo>
                  <a:cubicBezTo>
                    <a:pt x="145" y="452"/>
                    <a:pt x="145" y="452"/>
                    <a:pt x="145" y="452"/>
                  </a:cubicBezTo>
                  <a:cubicBezTo>
                    <a:pt x="147" y="453"/>
                    <a:pt x="147" y="453"/>
                    <a:pt x="147" y="453"/>
                  </a:cubicBezTo>
                  <a:cubicBezTo>
                    <a:pt x="147" y="453"/>
                    <a:pt x="147" y="453"/>
                    <a:pt x="147" y="453"/>
                  </a:cubicBezTo>
                  <a:cubicBezTo>
                    <a:pt x="147" y="453"/>
                    <a:pt x="147" y="453"/>
                    <a:pt x="147" y="453"/>
                  </a:cubicBezTo>
                  <a:cubicBezTo>
                    <a:pt x="147" y="454"/>
                    <a:pt x="147" y="454"/>
                    <a:pt x="147" y="454"/>
                  </a:cubicBezTo>
                  <a:cubicBezTo>
                    <a:pt x="147" y="455"/>
                    <a:pt x="147" y="455"/>
                    <a:pt x="147" y="455"/>
                  </a:cubicBezTo>
                  <a:cubicBezTo>
                    <a:pt x="146" y="455"/>
                    <a:pt x="146" y="455"/>
                    <a:pt x="146" y="455"/>
                  </a:cubicBezTo>
                  <a:cubicBezTo>
                    <a:pt x="146" y="455"/>
                    <a:pt x="146" y="455"/>
                    <a:pt x="146" y="455"/>
                  </a:cubicBezTo>
                  <a:cubicBezTo>
                    <a:pt x="146" y="456"/>
                    <a:pt x="146" y="456"/>
                    <a:pt x="146" y="456"/>
                  </a:cubicBezTo>
                  <a:cubicBezTo>
                    <a:pt x="146" y="456"/>
                    <a:pt x="146" y="456"/>
                    <a:pt x="146" y="456"/>
                  </a:cubicBezTo>
                  <a:cubicBezTo>
                    <a:pt x="146" y="456"/>
                    <a:pt x="146" y="456"/>
                    <a:pt x="146" y="456"/>
                  </a:cubicBezTo>
                  <a:cubicBezTo>
                    <a:pt x="146" y="457"/>
                    <a:pt x="146" y="457"/>
                    <a:pt x="146" y="457"/>
                  </a:cubicBezTo>
                  <a:cubicBezTo>
                    <a:pt x="145" y="457"/>
                    <a:pt x="145" y="457"/>
                    <a:pt x="145" y="457"/>
                  </a:cubicBezTo>
                  <a:cubicBezTo>
                    <a:pt x="145" y="457"/>
                    <a:pt x="145" y="457"/>
                    <a:pt x="145" y="457"/>
                  </a:cubicBezTo>
                  <a:cubicBezTo>
                    <a:pt x="144" y="457"/>
                    <a:pt x="144" y="457"/>
                    <a:pt x="144" y="457"/>
                  </a:cubicBezTo>
                  <a:cubicBezTo>
                    <a:pt x="143" y="457"/>
                    <a:pt x="143" y="457"/>
                    <a:pt x="143" y="457"/>
                  </a:cubicBezTo>
                  <a:cubicBezTo>
                    <a:pt x="145" y="458"/>
                    <a:pt x="145" y="458"/>
                    <a:pt x="145" y="458"/>
                  </a:cubicBezTo>
                  <a:cubicBezTo>
                    <a:pt x="145" y="459"/>
                    <a:pt x="145" y="459"/>
                    <a:pt x="145" y="459"/>
                  </a:cubicBezTo>
                  <a:cubicBezTo>
                    <a:pt x="145" y="459"/>
                    <a:pt x="145" y="459"/>
                    <a:pt x="145" y="459"/>
                  </a:cubicBezTo>
                  <a:cubicBezTo>
                    <a:pt x="144" y="458"/>
                    <a:pt x="144" y="458"/>
                    <a:pt x="144" y="458"/>
                  </a:cubicBezTo>
                  <a:cubicBezTo>
                    <a:pt x="144" y="458"/>
                    <a:pt x="143" y="459"/>
                    <a:pt x="143" y="459"/>
                  </a:cubicBezTo>
                  <a:cubicBezTo>
                    <a:pt x="143" y="459"/>
                    <a:pt x="142" y="458"/>
                    <a:pt x="142" y="458"/>
                  </a:cubicBezTo>
                  <a:cubicBezTo>
                    <a:pt x="142" y="458"/>
                    <a:pt x="142" y="458"/>
                    <a:pt x="142" y="458"/>
                  </a:cubicBezTo>
                  <a:cubicBezTo>
                    <a:pt x="143" y="459"/>
                    <a:pt x="143" y="459"/>
                    <a:pt x="143" y="459"/>
                  </a:cubicBezTo>
                  <a:cubicBezTo>
                    <a:pt x="143" y="459"/>
                    <a:pt x="143" y="459"/>
                    <a:pt x="143" y="459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60"/>
                    <a:pt x="141" y="460"/>
                  </a:cubicBezTo>
                  <a:cubicBezTo>
                    <a:pt x="141" y="460"/>
                    <a:pt x="141" y="460"/>
                    <a:pt x="141" y="460"/>
                  </a:cubicBezTo>
                  <a:cubicBezTo>
                    <a:pt x="140" y="460"/>
                    <a:pt x="140" y="460"/>
                    <a:pt x="140" y="460"/>
                  </a:cubicBezTo>
                  <a:cubicBezTo>
                    <a:pt x="140" y="461"/>
                    <a:pt x="140" y="461"/>
                    <a:pt x="140" y="461"/>
                  </a:cubicBezTo>
                  <a:cubicBezTo>
                    <a:pt x="139" y="461"/>
                    <a:pt x="139" y="461"/>
                    <a:pt x="139" y="461"/>
                  </a:cubicBezTo>
                  <a:cubicBezTo>
                    <a:pt x="139" y="460"/>
                    <a:pt x="139" y="460"/>
                    <a:pt x="139" y="460"/>
                  </a:cubicBezTo>
                  <a:cubicBezTo>
                    <a:pt x="138" y="460"/>
                    <a:pt x="138" y="460"/>
                    <a:pt x="138" y="460"/>
                  </a:cubicBezTo>
                  <a:cubicBezTo>
                    <a:pt x="138" y="461"/>
                    <a:pt x="138" y="461"/>
                    <a:pt x="138" y="461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37" y="463"/>
                    <a:pt x="137" y="463"/>
                    <a:pt x="137" y="463"/>
                  </a:cubicBezTo>
                  <a:cubicBezTo>
                    <a:pt x="137" y="464"/>
                    <a:pt x="137" y="464"/>
                    <a:pt x="137" y="464"/>
                  </a:cubicBezTo>
                  <a:cubicBezTo>
                    <a:pt x="136" y="465"/>
                    <a:pt x="136" y="465"/>
                    <a:pt x="136" y="465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6" y="468"/>
                    <a:pt x="136" y="468"/>
                    <a:pt x="136" y="468"/>
                  </a:cubicBezTo>
                  <a:cubicBezTo>
                    <a:pt x="135" y="469"/>
                    <a:pt x="135" y="469"/>
                    <a:pt x="135" y="469"/>
                  </a:cubicBezTo>
                  <a:cubicBezTo>
                    <a:pt x="135" y="470"/>
                    <a:pt x="135" y="470"/>
                    <a:pt x="135" y="470"/>
                  </a:cubicBezTo>
                  <a:cubicBezTo>
                    <a:pt x="135" y="472"/>
                    <a:pt x="135" y="472"/>
                    <a:pt x="135" y="472"/>
                  </a:cubicBezTo>
                  <a:cubicBezTo>
                    <a:pt x="136" y="472"/>
                    <a:pt x="136" y="472"/>
                    <a:pt x="136" y="472"/>
                  </a:cubicBezTo>
                  <a:cubicBezTo>
                    <a:pt x="137" y="472"/>
                    <a:pt x="137" y="472"/>
                    <a:pt x="137" y="472"/>
                  </a:cubicBezTo>
                  <a:cubicBezTo>
                    <a:pt x="138" y="473"/>
                    <a:pt x="138" y="473"/>
                    <a:pt x="138" y="473"/>
                  </a:cubicBezTo>
                  <a:cubicBezTo>
                    <a:pt x="139" y="474"/>
                    <a:pt x="139" y="474"/>
                    <a:pt x="139" y="474"/>
                  </a:cubicBezTo>
                  <a:cubicBezTo>
                    <a:pt x="139" y="476"/>
                    <a:pt x="139" y="476"/>
                    <a:pt x="139" y="476"/>
                  </a:cubicBezTo>
                  <a:cubicBezTo>
                    <a:pt x="140" y="476"/>
                    <a:pt x="140" y="476"/>
                    <a:pt x="140" y="476"/>
                  </a:cubicBezTo>
                  <a:cubicBezTo>
                    <a:pt x="141" y="476"/>
                    <a:pt x="141" y="476"/>
                    <a:pt x="141" y="476"/>
                  </a:cubicBezTo>
                  <a:cubicBezTo>
                    <a:pt x="142" y="476"/>
                    <a:pt x="142" y="476"/>
                    <a:pt x="142" y="476"/>
                  </a:cubicBezTo>
                  <a:cubicBezTo>
                    <a:pt x="141" y="477"/>
                    <a:pt x="141" y="477"/>
                    <a:pt x="141" y="477"/>
                  </a:cubicBezTo>
                  <a:cubicBezTo>
                    <a:pt x="141" y="478"/>
                    <a:pt x="141" y="478"/>
                    <a:pt x="141" y="478"/>
                  </a:cubicBezTo>
                  <a:cubicBezTo>
                    <a:pt x="140" y="478"/>
                    <a:pt x="140" y="478"/>
                    <a:pt x="140" y="478"/>
                  </a:cubicBezTo>
                  <a:cubicBezTo>
                    <a:pt x="140" y="479"/>
                    <a:pt x="140" y="479"/>
                    <a:pt x="140" y="479"/>
                  </a:cubicBezTo>
                  <a:cubicBezTo>
                    <a:pt x="141" y="479"/>
                    <a:pt x="141" y="479"/>
                    <a:pt x="141" y="479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42" y="480"/>
                    <a:pt x="142" y="480"/>
                    <a:pt x="142" y="480"/>
                  </a:cubicBezTo>
                  <a:cubicBezTo>
                    <a:pt x="142" y="482"/>
                    <a:pt x="142" y="482"/>
                    <a:pt x="142" y="482"/>
                  </a:cubicBezTo>
                  <a:cubicBezTo>
                    <a:pt x="143" y="483"/>
                    <a:pt x="143" y="483"/>
                    <a:pt x="143" y="483"/>
                  </a:cubicBezTo>
                  <a:cubicBezTo>
                    <a:pt x="143" y="485"/>
                    <a:pt x="143" y="485"/>
                    <a:pt x="143" y="485"/>
                  </a:cubicBezTo>
                  <a:cubicBezTo>
                    <a:pt x="145" y="488"/>
                    <a:pt x="145" y="488"/>
                    <a:pt x="145" y="488"/>
                  </a:cubicBezTo>
                  <a:cubicBezTo>
                    <a:pt x="149" y="491"/>
                    <a:pt x="149" y="491"/>
                    <a:pt x="149" y="491"/>
                  </a:cubicBezTo>
                  <a:cubicBezTo>
                    <a:pt x="149" y="491"/>
                    <a:pt x="149" y="491"/>
                    <a:pt x="149" y="491"/>
                  </a:cubicBezTo>
                  <a:cubicBezTo>
                    <a:pt x="149" y="491"/>
                    <a:pt x="149" y="491"/>
                    <a:pt x="149" y="491"/>
                  </a:cubicBezTo>
                  <a:cubicBezTo>
                    <a:pt x="147" y="494"/>
                    <a:pt x="147" y="494"/>
                    <a:pt x="147" y="494"/>
                  </a:cubicBezTo>
                  <a:cubicBezTo>
                    <a:pt x="145" y="495"/>
                    <a:pt x="145" y="495"/>
                    <a:pt x="145" y="495"/>
                  </a:cubicBezTo>
                  <a:cubicBezTo>
                    <a:pt x="145" y="496"/>
                    <a:pt x="145" y="496"/>
                    <a:pt x="145" y="496"/>
                  </a:cubicBezTo>
                  <a:cubicBezTo>
                    <a:pt x="142" y="496"/>
                    <a:pt x="142" y="496"/>
                    <a:pt x="142" y="496"/>
                  </a:cubicBezTo>
                  <a:cubicBezTo>
                    <a:pt x="141" y="494"/>
                    <a:pt x="141" y="494"/>
                    <a:pt x="141" y="494"/>
                  </a:cubicBezTo>
                  <a:cubicBezTo>
                    <a:pt x="138" y="492"/>
                    <a:pt x="138" y="492"/>
                    <a:pt x="138" y="492"/>
                  </a:cubicBezTo>
                  <a:cubicBezTo>
                    <a:pt x="136" y="492"/>
                    <a:pt x="136" y="492"/>
                    <a:pt x="136" y="492"/>
                  </a:cubicBezTo>
                  <a:cubicBezTo>
                    <a:pt x="136" y="494"/>
                    <a:pt x="136" y="494"/>
                    <a:pt x="136" y="494"/>
                  </a:cubicBezTo>
                  <a:cubicBezTo>
                    <a:pt x="137" y="495"/>
                    <a:pt x="137" y="495"/>
                    <a:pt x="137" y="495"/>
                  </a:cubicBezTo>
                  <a:cubicBezTo>
                    <a:pt x="138" y="496"/>
                    <a:pt x="138" y="496"/>
                    <a:pt x="138" y="496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136" y="497"/>
                    <a:pt x="136" y="497"/>
                    <a:pt x="136" y="497"/>
                  </a:cubicBezTo>
                  <a:cubicBezTo>
                    <a:pt x="133" y="497"/>
                    <a:pt x="133" y="497"/>
                    <a:pt x="133" y="497"/>
                  </a:cubicBezTo>
                  <a:cubicBezTo>
                    <a:pt x="130" y="495"/>
                    <a:pt x="130" y="495"/>
                    <a:pt x="130" y="495"/>
                  </a:cubicBezTo>
                  <a:cubicBezTo>
                    <a:pt x="127" y="496"/>
                    <a:pt x="127" y="496"/>
                    <a:pt x="127" y="496"/>
                  </a:cubicBezTo>
                  <a:cubicBezTo>
                    <a:pt x="127" y="497"/>
                    <a:pt x="127" y="497"/>
                    <a:pt x="127" y="497"/>
                  </a:cubicBezTo>
                  <a:cubicBezTo>
                    <a:pt x="128" y="498"/>
                    <a:pt x="128" y="498"/>
                    <a:pt x="128" y="498"/>
                  </a:cubicBezTo>
                  <a:cubicBezTo>
                    <a:pt x="127" y="497"/>
                    <a:pt x="127" y="497"/>
                    <a:pt x="127" y="497"/>
                  </a:cubicBezTo>
                  <a:cubicBezTo>
                    <a:pt x="123" y="497"/>
                    <a:pt x="123" y="497"/>
                    <a:pt x="123" y="497"/>
                  </a:cubicBezTo>
                  <a:cubicBezTo>
                    <a:pt x="123" y="497"/>
                    <a:pt x="123" y="497"/>
                    <a:pt x="123" y="497"/>
                  </a:cubicBezTo>
                  <a:cubicBezTo>
                    <a:pt x="120" y="497"/>
                    <a:pt x="120" y="497"/>
                    <a:pt x="120" y="497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8" y="498"/>
                    <a:pt x="118" y="498"/>
                    <a:pt x="118" y="498"/>
                  </a:cubicBezTo>
                  <a:cubicBezTo>
                    <a:pt x="117" y="498"/>
                    <a:pt x="117" y="498"/>
                    <a:pt x="117" y="498"/>
                  </a:cubicBezTo>
                  <a:cubicBezTo>
                    <a:pt x="114" y="495"/>
                    <a:pt x="114" y="495"/>
                    <a:pt x="114" y="495"/>
                  </a:cubicBezTo>
                  <a:cubicBezTo>
                    <a:pt x="113" y="495"/>
                    <a:pt x="113" y="495"/>
                    <a:pt x="113" y="495"/>
                  </a:cubicBezTo>
                  <a:cubicBezTo>
                    <a:pt x="112" y="496"/>
                    <a:pt x="112" y="496"/>
                    <a:pt x="112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0" y="495"/>
                    <a:pt x="110" y="495"/>
                    <a:pt x="110" y="495"/>
                  </a:cubicBezTo>
                  <a:cubicBezTo>
                    <a:pt x="109" y="496"/>
                    <a:pt x="109" y="496"/>
                    <a:pt x="109" y="496"/>
                  </a:cubicBezTo>
                  <a:cubicBezTo>
                    <a:pt x="108" y="496"/>
                    <a:pt x="108" y="496"/>
                    <a:pt x="108" y="496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7" y="495"/>
                  </a:cubicBezTo>
                  <a:cubicBezTo>
                    <a:pt x="107" y="495"/>
                    <a:pt x="107" y="495"/>
                    <a:pt x="107" y="495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7" y="493"/>
                    <a:pt x="107" y="493"/>
                    <a:pt x="107" y="493"/>
                  </a:cubicBezTo>
                  <a:cubicBezTo>
                    <a:pt x="108" y="493"/>
                    <a:pt x="108" y="493"/>
                    <a:pt x="108" y="493"/>
                  </a:cubicBezTo>
                  <a:cubicBezTo>
                    <a:pt x="106" y="491"/>
                    <a:pt x="106" y="491"/>
                    <a:pt x="106" y="491"/>
                  </a:cubicBezTo>
                  <a:cubicBezTo>
                    <a:pt x="106" y="488"/>
                    <a:pt x="106" y="488"/>
                    <a:pt x="106" y="488"/>
                  </a:cubicBezTo>
                  <a:cubicBezTo>
                    <a:pt x="105" y="487"/>
                    <a:pt x="105" y="487"/>
                    <a:pt x="105" y="487"/>
                  </a:cubicBezTo>
                  <a:cubicBezTo>
                    <a:pt x="104" y="485"/>
                    <a:pt x="104" y="485"/>
                    <a:pt x="104" y="485"/>
                  </a:cubicBezTo>
                  <a:cubicBezTo>
                    <a:pt x="103" y="485"/>
                    <a:pt x="103" y="485"/>
                    <a:pt x="103" y="485"/>
                  </a:cubicBezTo>
                  <a:cubicBezTo>
                    <a:pt x="102" y="484"/>
                    <a:pt x="102" y="484"/>
                    <a:pt x="102" y="484"/>
                  </a:cubicBezTo>
                  <a:cubicBezTo>
                    <a:pt x="101" y="483"/>
                    <a:pt x="101" y="483"/>
                    <a:pt x="101" y="483"/>
                  </a:cubicBezTo>
                  <a:cubicBezTo>
                    <a:pt x="100" y="483"/>
                    <a:pt x="100" y="483"/>
                    <a:pt x="100" y="483"/>
                  </a:cubicBezTo>
                  <a:cubicBezTo>
                    <a:pt x="100" y="483"/>
                    <a:pt x="100" y="483"/>
                    <a:pt x="100" y="483"/>
                  </a:cubicBezTo>
                  <a:cubicBezTo>
                    <a:pt x="98" y="482"/>
                    <a:pt x="98" y="482"/>
                    <a:pt x="98" y="482"/>
                  </a:cubicBezTo>
                  <a:cubicBezTo>
                    <a:pt x="97" y="481"/>
                    <a:pt x="97" y="481"/>
                    <a:pt x="97" y="481"/>
                  </a:cubicBezTo>
                  <a:cubicBezTo>
                    <a:pt x="97" y="481"/>
                    <a:pt x="97" y="481"/>
                    <a:pt x="97" y="481"/>
                  </a:cubicBezTo>
                  <a:cubicBezTo>
                    <a:pt x="95" y="481"/>
                    <a:pt x="95" y="481"/>
                    <a:pt x="95" y="481"/>
                  </a:cubicBezTo>
                  <a:cubicBezTo>
                    <a:pt x="95" y="480"/>
                    <a:pt x="95" y="480"/>
                    <a:pt x="95" y="480"/>
                  </a:cubicBezTo>
                  <a:cubicBezTo>
                    <a:pt x="94" y="480"/>
                    <a:pt x="94" y="480"/>
                    <a:pt x="94" y="480"/>
                  </a:cubicBezTo>
                  <a:cubicBezTo>
                    <a:pt x="93" y="479"/>
                    <a:pt x="93" y="479"/>
                    <a:pt x="93" y="479"/>
                  </a:cubicBezTo>
                  <a:cubicBezTo>
                    <a:pt x="93" y="478"/>
                    <a:pt x="93" y="478"/>
                    <a:pt x="93" y="478"/>
                  </a:cubicBezTo>
                  <a:cubicBezTo>
                    <a:pt x="92" y="478"/>
                    <a:pt x="92" y="478"/>
                    <a:pt x="92" y="478"/>
                  </a:cubicBezTo>
                  <a:cubicBezTo>
                    <a:pt x="91" y="476"/>
                    <a:pt x="91" y="476"/>
                    <a:pt x="91" y="476"/>
                  </a:cubicBezTo>
                  <a:cubicBezTo>
                    <a:pt x="87" y="473"/>
                    <a:pt x="87" y="473"/>
                    <a:pt x="87" y="473"/>
                  </a:cubicBezTo>
                  <a:cubicBezTo>
                    <a:pt x="85" y="473"/>
                    <a:pt x="85" y="473"/>
                    <a:pt x="85" y="473"/>
                  </a:cubicBezTo>
                  <a:cubicBezTo>
                    <a:pt x="83" y="471"/>
                    <a:pt x="83" y="471"/>
                    <a:pt x="83" y="471"/>
                  </a:cubicBezTo>
                  <a:cubicBezTo>
                    <a:pt x="80" y="471"/>
                    <a:pt x="80" y="471"/>
                    <a:pt x="80" y="471"/>
                  </a:cubicBezTo>
                  <a:cubicBezTo>
                    <a:pt x="79" y="470"/>
                    <a:pt x="79" y="470"/>
                    <a:pt x="79" y="470"/>
                  </a:cubicBezTo>
                  <a:cubicBezTo>
                    <a:pt x="79" y="469"/>
                    <a:pt x="79" y="469"/>
                    <a:pt x="79" y="469"/>
                  </a:cubicBezTo>
                  <a:cubicBezTo>
                    <a:pt x="77" y="468"/>
                    <a:pt x="77" y="468"/>
                    <a:pt x="77" y="468"/>
                  </a:cubicBezTo>
                  <a:cubicBezTo>
                    <a:pt x="76" y="468"/>
                    <a:pt x="76" y="468"/>
                    <a:pt x="76" y="468"/>
                  </a:cubicBezTo>
                  <a:cubicBezTo>
                    <a:pt x="75" y="468"/>
                    <a:pt x="75" y="468"/>
                    <a:pt x="75" y="468"/>
                  </a:cubicBezTo>
                  <a:cubicBezTo>
                    <a:pt x="76" y="467"/>
                    <a:pt x="76" y="467"/>
                    <a:pt x="76" y="467"/>
                  </a:cubicBezTo>
                  <a:cubicBezTo>
                    <a:pt x="77" y="466"/>
                    <a:pt x="77" y="466"/>
                    <a:pt x="77" y="466"/>
                  </a:cubicBezTo>
                  <a:cubicBezTo>
                    <a:pt x="76" y="465"/>
                    <a:pt x="76" y="465"/>
                    <a:pt x="76" y="465"/>
                  </a:cubicBezTo>
                  <a:cubicBezTo>
                    <a:pt x="76" y="465"/>
                    <a:pt x="76" y="465"/>
                    <a:pt x="76" y="465"/>
                  </a:cubicBezTo>
                  <a:cubicBezTo>
                    <a:pt x="78" y="465"/>
                    <a:pt x="78" y="465"/>
                    <a:pt x="78" y="465"/>
                  </a:cubicBezTo>
                  <a:cubicBezTo>
                    <a:pt x="79" y="466"/>
                    <a:pt x="79" y="466"/>
                    <a:pt x="79" y="466"/>
                  </a:cubicBezTo>
                  <a:cubicBezTo>
                    <a:pt x="79" y="466"/>
                    <a:pt x="79" y="466"/>
                    <a:pt x="79" y="466"/>
                  </a:cubicBezTo>
                  <a:cubicBezTo>
                    <a:pt x="80" y="466"/>
                    <a:pt x="80" y="466"/>
                    <a:pt x="80" y="466"/>
                  </a:cubicBezTo>
                  <a:cubicBezTo>
                    <a:pt x="80" y="464"/>
                    <a:pt x="80" y="464"/>
                    <a:pt x="80" y="464"/>
                  </a:cubicBezTo>
                  <a:cubicBezTo>
                    <a:pt x="80" y="464"/>
                    <a:pt x="80" y="464"/>
                    <a:pt x="80" y="464"/>
                  </a:cubicBezTo>
                  <a:cubicBezTo>
                    <a:pt x="80" y="462"/>
                    <a:pt x="80" y="462"/>
                    <a:pt x="80" y="462"/>
                  </a:cubicBezTo>
                  <a:cubicBezTo>
                    <a:pt x="81" y="461"/>
                    <a:pt x="81" y="461"/>
                    <a:pt x="81" y="461"/>
                  </a:cubicBezTo>
                  <a:cubicBezTo>
                    <a:pt x="81" y="461"/>
                    <a:pt x="81" y="461"/>
                    <a:pt x="81" y="461"/>
                  </a:cubicBezTo>
                  <a:cubicBezTo>
                    <a:pt x="82" y="460"/>
                    <a:pt x="82" y="460"/>
                    <a:pt x="82" y="460"/>
                  </a:cubicBezTo>
                  <a:cubicBezTo>
                    <a:pt x="83" y="460"/>
                    <a:pt x="83" y="460"/>
                    <a:pt x="83" y="460"/>
                  </a:cubicBezTo>
                  <a:cubicBezTo>
                    <a:pt x="83" y="460"/>
                    <a:pt x="83" y="460"/>
                    <a:pt x="83" y="460"/>
                  </a:cubicBezTo>
                  <a:cubicBezTo>
                    <a:pt x="84" y="459"/>
                    <a:pt x="84" y="459"/>
                    <a:pt x="84" y="459"/>
                  </a:cubicBezTo>
                  <a:cubicBezTo>
                    <a:pt x="84" y="459"/>
                    <a:pt x="84" y="459"/>
                    <a:pt x="84" y="459"/>
                  </a:cubicBezTo>
                  <a:cubicBezTo>
                    <a:pt x="83" y="458"/>
                    <a:pt x="83" y="458"/>
                    <a:pt x="83" y="458"/>
                  </a:cubicBezTo>
                  <a:cubicBezTo>
                    <a:pt x="82" y="458"/>
                    <a:pt x="82" y="458"/>
                    <a:pt x="82" y="458"/>
                  </a:cubicBezTo>
                  <a:cubicBezTo>
                    <a:pt x="82" y="458"/>
                    <a:pt x="82" y="458"/>
                    <a:pt x="82" y="458"/>
                  </a:cubicBezTo>
                  <a:cubicBezTo>
                    <a:pt x="81" y="457"/>
                    <a:pt x="81" y="457"/>
                    <a:pt x="81" y="457"/>
                  </a:cubicBezTo>
                  <a:cubicBezTo>
                    <a:pt x="80" y="456"/>
                    <a:pt x="80" y="456"/>
                    <a:pt x="80" y="456"/>
                  </a:cubicBezTo>
                  <a:cubicBezTo>
                    <a:pt x="82" y="455"/>
                    <a:pt x="82" y="455"/>
                    <a:pt x="82" y="455"/>
                  </a:cubicBezTo>
                  <a:cubicBezTo>
                    <a:pt x="84" y="456"/>
                    <a:pt x="84" y="456"/>
                    <a:pt x="84" y="456"/>
                  </a:cubicBezTo>
                  <a:cubicBezTo>
                    <a:pt x="84" y="455"/>
                    <a:pt x="84" y="455"/>
                    <a:pt x="84" y="455"/>
                  </a:cubicBezTo>
                  <a:cubicBezTo>
                    <a:pt x="84" y="455"/>
                    <a:pt x="84" y="455"/>
                    <a:pt x="84" y="455"/>
                  </a:cubicBezTo>
                  <a:cubicBezTo>
                    <a:pt x="83" y="454"/>
                    <a:pt x="83" y="454"/>
                    <a:pt x="83" y="454"/>
                  </a:cubicBezTo>
                  <a:cubicBezTo>
                    <a:pt x="84" y="453"/>
                    <a:pt x="84" y="453"/>
                    <a:pt x="84" y="453"/>
                  </a:cubicBezTo>
                  <a:cubicBezTo>
                    <a:pt x="88" y="451"/>
                    <a:pt x="88" y="451"/>
                    <a:pt x="88" y="451"/>
                  </a:cubicBezTo>
                  <a:cubicBezTo>
                    <a:pt x="88" y="450"/>
                    <a:pt x="88" y="450"/>
                    <a:pt x="88" y="450"/>
                  </a:cubicBezTo>
                  <a:cubicBezTo>
                    <a:pt x="88" y="450"/>
                    <a:pt x="88" y="450"/>
                    <a:pt x="88" y="450"/>
                  </a:cubicBezTo>
                  <a:cubicBezTo>
                    <a:pt x="86" y="450"/>
                    <a:pt x="86" y="450"/>
                    <a:pt x="86" y="450"/>
                  </a:cubicBezTo>
                  <a:cubicBezTo>
                    <a:pt x="84" y="451"/>
                    <a:pt x="84" y="451"/>
                    <a:pt x="84" y="451"/>
                  </a:cubicBezTo>
                  <a:cubicBezTo>
                    <a:pt x="83" y="451"/>
                    <a:pt x="83" y="451"/>
                    <a:pt x="83" y="451"/>
                  </a:cubicBezTo>
                  <a:cubicBezTo>
                    <a:pt x="83" y="451"/>
                    <a:pt x="83" y="451"/>
                    <a:pt x="83" y="451"/>
                  </a:cubicBezTo>
                  <a:cubicBezTo>
                    <a:pt x="83" y="451"/>
                    <a:pt x="83" y="451"/>
                    <a:pt x="83" y="451"/>
                  </a:cubicBezTo>
                  <a:cubicBezTo>
                    <a:pt x="83" y="448"/>
                    <a:pt x="83" y="448"/>
                    <a:pt x="83" y="448"/>
                  </a:cubicBezTo>
                  <a:cubicBezTo>
                    <a:pt x="84" y="448"/>
                    <a:pt x="84" y="448"/>
                    <a:pt x="84" y="448"/>
                  </a:cubicBezTo>
                  <a:cubicBezTo>
                    <a:pt x="85" y="445"/>
                    <a:pt x="85" y="445"/>
                    <a:pt x="85" y="445"/>
                  </a:cubicBezTo>
                  <a:cubicBezTo>
                    <a:pt x="88" y="445"/>
                    <a:pt x="88" y="445"/>
                    <a:pt x="88" y="445"/>
                  </a:cubicBezTo>
                  <a:cubicBezTo>
                    <a:pt x="90" y="444"/>
                    <a:pt x="90" y="444"/>
                    <a:pt x="90" y="444"/>
                  </a:cubicBezTo>
                  <a:cubicBezTo>
                    <a:pt x="89" y="443"/>
                    <a:pt x="89" y="443"/>
                    <a:pt x="89" y="443"/>
                  </a:cubicBezTo>
                  <a:cubicBezTo>
                    <a:pt x="90" y="440"/>
                    <a:pt x="90" y="440"/>
                    <a:pt x="90" y="440"/>
                  </a:cubicBezTo>
                  <a:cubicBezTo>
                    <a:pt x="90" y="439"/>
                    <a:pt x="90" y="439"/>
                    <a:pt x="90" y="439"/>
                  </a:cubicBezTo>
                  <a:cubicBezTo>
                    <a:pt x="88" y="437"/>
                    <a:pt x="88" y="437"/>
                    <a:pt x="88" y="437"/>
                  </a:cubicBezTo>
                  <a:cubicBezTo>
                    <a:pt x="88" y="435"/>
                    <a:pt x="88" y="435"/>
                    <a:pt x="88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1" y="433"/>
                    <a:pt x="91" y="433"/>
                    <a:pt x="91" y="433"/>
                  </a:cubicBezTo>
                  <a:cubicBezTo>
                    <a:pt x="91" y="431"/>
                    <a:pt x="91" y="431"/>
                    <a:pt x="91" y="431"/>
                  </a:cubicBezTo>
                  <a:cubicBezTo>
                    <a:pt x="90" y="431"/>
                    <a:pt x="90" y="431"/>
                    <a:pt x="90" y="431"/>
                  </a:cubicBezTo>
                  <a:cubicBezTo>
                    <a:pt x="89" y="429"/>
                    <a:pt x="89" y="429"/>
                    <a:pt x="89" y="429"/>
                  </a:cubicBezTo>
                  <a:cubicBezTo>
                    <a:pt x="88" y="430"/>
                    <a:pt x="88" y="430"/>
                    <a:pt x="88" y="430"/>
                  </a:cubicBezTo>
                  <a:cubicBezTo>
                    <a:pt x="87" y="430"/>
                    <a:pt x="87" y="430"/>
                    <a:pt x="87" y="430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84" y="429"/>
                    <a:pt x="84" y="429"/>
                    <a:pt x="84" y="429"/>
                  </a:cubicBezTo>
                  <a:cubicBezTo>
                    <a:pt x="82" y="428"/>
                    <a:pt x="82" y="428"/>
                    <a:pt x="82" y="428"/>
                  </a:cubicBezTo>
                  <a:cubicBezTo>
                    <a:pt x="81" y="428"/>
                    <a:pt x="81" y="428"/>
                    <a:pt x="81" y="428"/>
                  </a:cubicBezTo>
                  <a:cubicBezTo>
                    <a:pt x="78" y="428"/>
                    <a:pt x="78" y="428"/>
                    <a:pt x="78" y="428"/>
                  </a:cubicBezTo>
                  <a:cubicBezTo>
                    <a:pt x="78" y="429"/>
                    <a:pt x="78" y="429"/>
                    <a:pt x="78" y="429"/>
                  </a:cubicBezTo>
                  <a:cubicBezTo>
                    <a:pt x="77" y="428"/>
                    <a:pt x="77" y="428"/>
                    <a:pt x="77" y="428"/>
                  </a:cubicBezTo>
                  <a:cubicBezTo>
                    <a:pt x="75" y="426"/>
                    <a:pt x="75" y="426"/>
                    <a:pt x="75" y="426"/>
                  </a:cubicBezTo>
                  <a:cubicBezTo>
                    <a:pt x="74" y="423"/>
                    <a:pt x="74" y="423"/>
                    <a:pt x="74" y="423"/>
                  </a:cubicBezTo>
                  <a:cubicBezTo>
                    <a:pt x="73" y="423"/>
                    <a:pt x="73" y="423"/>
                    <a:pt x="73" y="423"/>
                  </a:cubicBezTo>
                  <a:cubicBezTo>
                    <a:pt x="71" y="425"/>
                    <a:pt x="71" y="425"/>
                    <a:pt x="71" y="425"/>
                  </a:cubicBezTo>
                  <a:cubicBezTo>
                    <a:pt x="69" y="425"/>
                    <a:pt x="69" y="425"/>
                    <a:pt x="69" y="425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6" y="424"/>
                    <a:pt x="66" y="424"/>
                    <a:pt x="66" y="424"/>
                  </a:cubicBezTo>
                  <a:cubicBezTo>
                    <a:pt x="65" y="425"/>
                    <a:pt x="65" y="425"/>
                    <a:pt x="65" y="425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1" y="421"/>
                    <a:pt x="61" y="421"/>
                    <a:pt x="61" y="421"/>
                  </a:cubicBezTo>
                  <a:cubicBezTo>
                    <a:pt x="61" y="419"/>
                    <a:pt x="61" y="419"/>
                    <a:pt x="61" y="419"/>
                  </a:cubicBezTo>
                  <a:cubicBezTo>
                    <a:pt x="60" y="419"/>
                    <a:pt x="60" y="419"/>
                    <a:pt x="60" y="419"/>
                  </a:cubicBezTo>
                  <a:cubicBezTo>
                    <a:pt x="60" y="417"/>
                    <a:pt x="60" y="417"/>
                    <a:pt x="60" y="417"/>
                  </a:cubicBezTo>
                  <a:cubicBezTo>
                    <a:pt x="59" y="416"/>
                    <a:pt x="59" y="416"/>
                    <a:pt x="59" y="416"/>
                  </a:cubicBezTo>
                  <a:cubicBezTo>
                    <a:pt x="55" y="417"/>
                    <a:pt x="55" y="417"/>
                    <a:pt x="55" y="417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3" y="412"/>
                    <a:pt x="53" y="412"/>
                    <a:pt x="53" y="412"/>
                  </a:cubicBezTo>
                  <a:cubicBezTo>
                    <a:pt x="52" y="409"/>
                    <a:pt x="52" y="409"/>
                    <a:pt x="52" y="409"/>
                  </a:cubicBezTo>
                  <a:cubicBezTo>
                    <a:pt x="50" y="409"/>
                    <a:pt x="50" y="409"/>
                    <a:pt x="50" y="409"/>
                  </a:cubicBezTo>
                  <a:cubicBezTo>
                    <a:pt x="49" y="410"/>
                    <a:pt x="49" y="410"/>
                    <a:pt x="49" y="410"/>
                  </a:cubicBezTo>
                  <a:cubicBezTo>
                    <a:pt x="46" y="410"/>
                    <a:pt x="46" y="410"/>
                    <a:pt x="46" y="410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2" y="410"/>
                    <a:pt x="42" y="410"/>
                    <a:pt x="42" y="410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39" y="411"/>
                    <a:pt x="39" y="411"/>
                    <a:pt x="39" y="411"/>
                  </a:cubicBezTo>
                  <a:cubicBezTo>
                    <a:pt x="39" y="410"/>
                    <a:pt x="39" y="410"/>
                    <a:pt x="39" y="410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7" y="404"/>
                    <a:pt x="37" y="404"/>
                    <a:pt x="37" y="404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9" y="403"/>
                    <a:pt x="39" y="403"/>
                    <a:pt x="39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400"/>
                    <a:pt x="44" y="400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8" y="395"/>
                    <a:pt x="38" y="395"/>
                    <a:pt x="38" y="395"/>
                  </a:cubicBezTo>
                  <a:cubicBezTo>
                    <a:pt x="37" y="393"/>
                    <a:pt x="37" y="393"/>
                    <a:pt x="37" y="393"/>
                  </a:cubicBezTo>
                  <a:cubicBezTo>
                    <a:pt x="36" y="392"/>
                    <a:pt x="36" y="392"/>
                    <a:pt x="36" y="392"/>
                  </a:cubicBezTo>
                  <a:cubicBezTo>
                    <a:pt x="34" y="390"/>
                    <a:pt x="34" y="390"/>
                    <a:pt x="34" y="390"/>
                  </a:cubicBezTo>
                  <a:cubicBezTo>
                    <a:pt x="33" y="388"/>
                    <a:pt x="33" y="388"/>
                    <a:pt x="33" y="388"/>
                  </a:cubicBezTo>
                  <a:cubicBezTo>
                    <a:pt x="32" y="386"/>
                    <a:pt x="32" y="386"/>
                    <a:pt x="32" y="386"/>
                  </a:cubicBezTo>
                  <a:cubicBezTo>
                    <a:pt x="32" y="385"/>
                    <a:pt x="32" y="385"/>
                    <a:pt x="32" y="385"/>
                  </a:cubicBezTo>
                  <a:cubicBezTo>
                    <a:pt x="31" y="383"/>
                    <a:pt x="31" y="383"/>
                    <a:pt x="31" y="383"/>
                  </a:cubicBezTo>
                  <a:cubicBezTo>
                    <a:pt x="31" y="382"/>
                    <a:pt x="31" y="382"/>
                    <a:pt x="31" y="382"/>
                  </a:cubicBezTo>
                  <a:cubicBezTo>
                    <a:pt x="31" y="380"/>
                    <a:pt x="31" y="380"/>
                    <a:pt x="31" y="380"/>
                  </a:cubicBezTo>
                  <a:cubicBezTo>
                    <a:pt x="28" y="379"/>
                    <a:pt x="28" y="379"/>
                    <a:pt x="28" y="379"/>
                  </a:cubicBezTo>
                  <a:cubicBezTo>
                    <a:pt x="27" y="379"/>
                    <a:pt x="27" y="379"/>
                    <a:pt x="27" y="379"/>
                  </a:cubicBezTo>
                  <a:cubicBezTo>
                    <a:pt x="27" y="378"/>
                    <a:pt x="27" y="378"/>
                    <a:pt x="27" y="378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3" y="380"/>
                    <a:pt x="23" y="380"/>
                    <a:pt x="23" y="380"/>
                  </a:cubicBezTo>
                  <a:cubicBezTo>
                    <a:pt x="22" y="378"/>
                    <a:pt x="22" y="378"/>
                    <a:pt x="22" y="378"/>
                  </a:cubicBezTo>
                  <a:cubicBezTo>
                    <a:pt x="21" y="378"/>
                    <a:pt x="21" y="378"/>
                    <a:pt x="21" y="378"/>
                  </a:cubicBezTo>
                  <a:cubicBezTo>
                    <a:pt x="19" y="379"/>
                    <a:pt x="19" y="379"/>
                    <a:pt x="19" y="379"/>
                  </a:cubicBezTo>
                  <a:cubicBezTo>
                    <a:pt x="18" y="377"/>
                    <a:pt x="18" y="377"/>
                    <a:pt x="18" y="377"/>
                  </a:cubicBezTo>
                  <a:cubicBezTo>
                    <a:pt x="16" y="377"/>
                    <a:pt x="16" y="377"/>
                    <a:pt x="16" y="377"/>
                  </a:cubicBezTo>
                  <a:cubicBezTo>
                    <a:pt x="15" y="377"/>
                    <a:pt x="15" y="377"/>
                    <a:pt x="15" y="377"/>
                  </a:cubicBezTo>
                  <a:cubicBezTo>
                    <a:pt x="15" y="377"/>
                    <a:pt x="15" y="377"/>
                    <a:pt x="15" y="377"/>
                  </a:cubicBezTo>
                  <a:cubicBezTo>
                    <a:pt x="15" y="375"/>
                    <a:pt x="15" y="375"/>
                    <a:pt x="15" y="375"/>
                  </a:cubicBezTo>
                  <a:cubicBezTo>
                    <a:pt x="14" y="374"/>
                    <a:pt x="14" y="374"/>
                    <a:pt x="14" y="374"/>
                  </a:cubicBezTo>
                  <a:cubicBezTo>
                    <a:pt x="13" y="372"/>
                    <a:pt x="13" y="372"/>
                    <a:pt x="13" y="372"/>
                  </a:cubicBezTo>
                  <a:cubicBezTo>
                    <a:pt x="13" y="371"/>
                    <a:pt x="13" y="371"/>
                    <a:pt x="13" y="371"/>
                  </a:cubicBezTo>
                  <a:cubicBezTo>
                    <a:pt x="12" y="370"/>
                    <a:pt x="12" y="370"/>
                    <a:pt x="12" y="370"/>
                  </a:cubicBezTo>
                  <a:cubicBezTo>
                    <a:pt x="12" y="369"/>
                    <a:pt x="12" y="369"/>
                    <a:pt x="12" y="369"/>
                  </a:cubicBezTo>
                  <a:cubicBezTo>
                    <a:pt x="12" y="368"/>
                    <a:pt x="12" y="368"/>
                    <a:pt x="12" y="368"/>
                  </a:cubicBezTo>
                  <a:cubicBezTo>
                    <a:pt x="11" y="368"/>
                    <a:pt x="11" y="368"/>
                    <a:pt x="11" y="368"/>
                  </a:cubicBezTo>
                  <a:cubicBezTo>
                    <a:pt x="11" y="367"/>
                    <a:pt x="11" y="367"/>
                    <a:pt x="11" y="367"/>
                  </a:cubicBezTo>
                  <a:cubicBezTo>
                    <a:pt x="11" y="366"/>
                    <a:pt x="11" y="366"/>
                    <a:pt x="11" y="366"/>
                  </a:cubicBezTo>
                  <a:cubicBezTo>
                    <a:pt x="10" y="366"/>
                    <a:pt x="10" y="366"/>
                    <a:pt x="10" y="366"/>
                  </a:cubicBezTo>
                  <a:cubicBezTo>
                    <a:pt x="11" y="364"/>
                    <a:pt x="11" y="364"/>
                    <a:pt x="11" y="364"/>
                  </a:cubicBezTo>
                  <a:cubicBezTo>
                    <a:pt x="11" y="363"/>
                    <a:pt x="11" y="363"/>
                    <a:pt x="11" y="363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2" y="361"/>
                    <a:pt x="12" y="361"/>
                    <a:pt x="12" y="361"/>
                  </a:cubicBezTo>
                  <a:cubicBezTo>
                    <a:pt x="9" y="356"/>
                    <a:pt x="9" y="356"/>
                    <a:pt x="9" y="356"/>
                  </a:cubicBezTo>
                  <a:cubicBezTo>
                    <a:pt x="9" y="351"/>
                    <a:pt x="9" y="351"/>
                    <a:pt x="9" y="351"/>
                  </a:cubicBezTo>
                  <a:cubicBezTo>
                    <a:pt x="10" y="351"/>
                    <a:pt x="10" y="351"/>
                    <a:pt x="10" y="351"/>
                  </a:cubicBezTo>
                  <a:cubicBezTo>
                    <a:pt x="10" y="349"/>
                    <a:pt x="10" y="349"/>
                    <a:pt x="10" y="349"/>
                  </a:cubicBezTo>
                  <a:cubicBezTo>
                    <a:pt x="11" y="347"/>
                    <a:pt x="11" y="347"/>
                    <a:pt x="11" y="347"/>
                  </a:cubicBezTo>
                  <a:cubicBezTo>
                    <a:pt x="12" y="347"/>
                    <a:pt x="12" y="347"/>
                    <a:pt x="12" y="347"/>
                  </a:cubicBezTo>
                  <a:cubicBezTo>
                    <a:pt x="12" y="347"/>
                    <a:pt x="12" y="347"/>
                    <a:pt x="12" y="347"/>
                  </a:cubicBezTo>
                  <a:cubicBezTo>
                    <a:pt x="11" y="346"/>
                    <a:pt x="11" y="346"/>
                    <a:pt x="11" y="346"/>
                  </a:cubicBezTo>
                  <a:cubicBezTo>
                    <a:pt x="11" y="346"/>
                    <a:pt x="11" y="346"/>
                    <a:pt x="11" y="346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1" y="343"/>
                    <a:pt x="11" y="343"/>
                    <a:pt x="11" y="343"/>
                  </a:cubicBezTo>
                  <a:cubicBezTo>
                    <a:pt x="11" y="343"/>
                    <a:pt x="11" y="343"/>
                    <a:pt x="11" y="343"/>
                  </a:cubicBezTo>
                  <a:cubicBezTo>
                    <a:pt x="11" y="343"/>
                    <a:pt x="11" y="343"/>
                    <a:pt x="11" y="343"/>
                  </a:cubicBezTo>
                  <a:cubicBezTo>
                    <a:pt x="12" y="344"/>
                    <a:pt x="12" y="344"/>
                    <a:pt x="12" y="344"/>
                  </a:cubicBezTo>
                  <a:cubicBezTo>
                    <a:pt x="13" y="343"/>
                    <a:pt x="13" y="343"/>
                    <a:pt x="13" y="343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4" y="341"/>
                    <a:pt x="14" y="341"/>
                    <a:pt x="14" y="341"/>
                  </a:cubicBezTo>
                  <a:cubicBezTo>
                    <a:pt x="15" y="342"/>
                    <a:pt x="15" y="342"/>
                    <a:pt x="15" y="342"/>
                  </a:cubicBezTo>
                  <a:cubicBezTo>
                    <a:pt x="16" y="341"/>
                    <a:pt x="16" y="341"/>
                    <a:pt x="16" y="341"/>
                  </a:cubicBezTo>
                  <a:cubicBezTo>
                    <a:pt x="17" y="340"/>
                    <a:pt x="17" y="340"/>
                    <a:pt x="17" y="340"/>
                  </a:cubicBezTo>
                  <a:cubicBezTo>
                    <a:pt x="17" y="340"/>
                    <a:pt x="17" y="340"/>
                    <a:pt x="17" y="340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8"/>
                    <a:pt x="19" y="338"/>
                    <a:pt x="19" y="338"/>
                  </a:cubicBezTo>
                  <a:cubicBezTo>
                    <a:pt x="18" y="338"/>
                    <a:pt x="18" y="338"/>
                    <a:pt x="18" y="338"/>
                  </a:cubicBezTo>
                  <a:cubicBezTo>
                    <a:pt x="17" y="338"/>
                    <a:pt x="17" y="338"/>
                    <a:pt x="17" y="338"/>
                  </a:cubicBezTo>
                  <a:cubicBezTo>
                    <a:pt x="16" y="338"/>
                    <a:pt x="16" y="338"/>
                    <a:pt x="16" y="338"/>
                  </a:cubicBezTo>
                  <a:cubicBezTo>
                    <a:pt x="15" y="337"/>
                    <a:pt x="15" y="337"/>
                    <a:pt x="15" y="337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12" y="334"/>
                    <a:pt x="12" y="334"/>
                    <a:pt x="12" y="334"/>
                  </a:cubicBezTo>
                  <a:cubicBezTo>
                    <a:pt x="14" y="335"/>
                    <a:pt x="14" y="335"/>
                    <a:pt x="14" y="335"/>
                  </a:cubicBezTo>
                  <a:cubicBezTo>
                    <a:pt x="14" y="334"/>
                    <a:pt x="14" y="334"/>
                    <a:pt x="14" y="334"/>
                  </a:cubicBezTo>
                  <a:cubicBezTo>
                    <a:pt x="13" y="334"/>
                    <a:pt x="13" y="334"/>
                    <a:pt x="13" y="334"/>
                  </a:cubicBezTo>
                  <a:cubicBezTo>
                    <a:pt x="14" y="333"/>
                    <a:pt x="14" y="333"/>
                    <a:pt x="14" y="333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13" y="333"/>
                    <a:pt x="11" y="334"/>
                    <a:pt x="11" y="334"/>
                  </a:cubicBezTo>
                  <a:cubicBezTo>
                    <a:pt x="11" y="334"/>
                    <a:pt x="11" y="334"/>
                    <a:pt x="11" y="334"/>
                  </a:cubicBezTo>
                  <a:cubicBezTo>
                    <a:pt x="11" y="334"/>
                    <a:pt x="11" y="334"/>
                    <a:pt x="11" y="334"/>
                  </a:cubicBezTo>
                  <a:cubicBezTo>
                    <a:pt x="11" y="333"/>
                    <a:pt x="11" y="333"/>
                    <a:pt x="11" y="333"/>
                  </a:cubicBezTo>
                  <a:cubicBezTo>
                    <a:pt x="14" y="330"/>
                    <a:pt x="14" y="330"/>
                    <a:pt x="14" y="330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7" y="326"/>
                    <a:pt x="17" y="326"/>
                    <a:pt x="17" y="326"/>
                  </a:cubicBezTo>
                  <a:cubicBezTo>
                    <a:pt x="18" y="323"/>
                    <a:pt x="18" y="323"/>
                    <a:pt x="18" y="323"/>
                  </a:cubicBezTo>
                  <a:cubicBezTo>
                    <a:pt x="20" y="320"/>
                    <a:pt x="20" y="320"/>
                    <a:pt x="20" y="320"/>
                  </a:cubicBezTo>
                  <a:cubicBezTo>
                    <a:pt x="22" y="316"/>
                    <a:pt x="22" y="316"/>
                    <a:pt x="22" y="316"/>
                  </a:cubicBezTo>
                  <a:cubicBezTo>
                    <a:pt x="24" y="312"/>
                    <a:pt x="24" y="312"/>
                    <a:pt x="24" y="312"/>
                  </a:cubicBezTo>
                  <a:cubicBezTo>
                    <a:pt x="24" y="310"/>
                    <a:pt x="24" y="310"/>
                    <a:pt x="24" y="310"/>
                  </a:cubicBezTo>
                  <a:cubicBezTo>
                    <a:pt x="21" y="307"/>
                    <a:pt x="21" y="307"/>
                    <a:pt x="21" y="307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6" y="302"/>
                    <a:pt x="16" y="302"/>
                    <a:pt x="16" y="302"/>
                  </a:cubicBezTo>
                  <a:cubicBezTo>
                    <a:pt x="17" y="300"/>
                    <a:pt x="17" y="300"/>
                    <a:pt x="17" y="300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18" y="297"/>
                    <a:pt x="18" y="297"/>
                    <a:pt x="18" y="297"/>
                  </a:cubicBezTo>
                  <a:cubicBezTo>
                    <a:pt x="16" y="295"/>
                    <a:pt x="16" y="295"/>
                    <a:pt x="16" y="295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6" y="291"/>
                    <a:pt x="16" y="291"/>
                    <a:pt x="16" y="291"/>
                  </a:cubicBezTo>
                  <a:cubicBezTo>
                    <a:pt x="15" y="290"/>
                    <a:pt x="15" y="290"/>
                    <a:pt x="15" y="290"/>
                  </a:cubicBezTo>
                  <a:cubicBezTo>
                    <a:pt x="14" y="289"/>
                    <a:pt x="14" y="289"/>
                    <a:pt x="14" y="289"/>
                  </a:cubicBezTo>
                  <a:cubicBezTo>
                    <a:pt x="13" y="288"/>
                    <a:pt x="13" y="288"/>
                    <a:pt x="13" y="288"/>
                  </a:cubicBezTo>
                  <a:cubicBezTo>
                    <a:pt x="13" y="286"/>
                    <a:pt x="13" y="286"/>
                    <a:pt x="13" y="286"/>
                  </a:cubicBezTo>
                  <a:cubicBezTo>
                    <a:pt x="14" y="285"/>
                    <a:pt x="14" y="285"/>
                    <a:pt x="14" y="285"/>
                  </a:cubicBezTo>
                  <a:cubicBezTo>
                    <a:pt x="13" y="285"/>
                    <a:pt x="13" y="285"/>
                    <a:pt x="13" y="285"/>
                  </a:cubicBezTo>
                  <a:cubicBezTo>
                    <a:pt x="13" y="284"/>
                    <a:pt x="13" y="284"/>
                    <a:pt x="13" y="284"/>
                  </a:cubicBezTo>
                  <a:cubicBezTo>
                    <a:pt x="13" y="280"/>
                    <a:pt x="13" y="280"/>
                    <a:pt x="13" y="280"/>
                  </a:cubicBezTo>
                  <a:cubicBezTo>
                    <a:pt x="14" y="279"/>
                    <a:pt x="14" y="279"/>
                    <a:pt x="14" y="279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5"/>
                    <a:pt x="7" y="265"/>
                    <a:pt x="7" y="265"/>
                  </a:cubicBezTo>
                  <a:cubicBezTo>
                    <a:pt x="8" y="262"/>
                    <a:pt x="8" y="262"/>
                    <a:pt x="8" y="262"/>
                  </a:cubicBezTo>
                  <a:cubicBezTo>
                    <a:pt x="9" y="260"/>
                    <a:pt x="9" y="260"/>
                    <a:pt x="9" y="260"/>
                  </a:cubicBezTo>
                  <a:cubicBezTo>
                    <a:pt x="9" y="258"/>
                    <a:pt x="9" y="258"/>
                    <a:pt x="9" y="258"/>
                  </a:cubicBezTo>
                  <a:cubicBezTo>
                    <a:pt x="9" y="257"/>
                    <a:pt x="9" y="257"/>
                    <a:pt x="9" y="257"/>
                  </a:cubicBezTo>
                  <a:cubicBezTo>
                    <a:pt x="6" y="255"/>
                    <a:pt x="6" y="255"/>
                    <a:pt x="6" y="255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" y="249"/>
                    <a:pt x="1" y="249"/>
                    <a:pt x="1" y="249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1" y="244"/>
                    <a:pt x="1" y="244"/>
                    <a:pt x="1" y="244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" y="243"/>
                    <a:pt x="1" y="243"/>
                    <a:pt x="1" y="243"/>
                  </a:cubicBezTo>
                  <a:cubicBezTo>
                    <a:pt x="2" y="242"/>
                    <a:pt x="2" y="242"/>
                    <a:pt x="2" y="242"/>
                  </a:cubicBezTo>
                  <a:cubicBezTo>
                    <a:pt x="2" y="242"/>
                    <a:pt x="2" y="242"/>
                    <a:pt x="2" y="242"/>
                  </a:cubicBezTo>
                  <a:cubicBezTo>
                    <a:pt x="3" y="242"/>
                    <a:pt x="3" y="242"/>
                    <a:pt x="3" y="242"/>
                  </a:cubicBezTo>
                  <a:cubicBezTo>
                    <a:pt x="3" y="240"/>
                    <a:pt x="3" y="240"/>
                    <a:pt x="3" y="240"/>
                  </a:cubicBezTo>
                  <a:cubicBezTo>
                    <a:pt x="5" y="238"/>
                    <a:pt x="5" y="238"/>
                    <a:pt x="5" y="238"/>
                  </a:cubicBezTo>
                  <a:cubicBezTo>
                    <a:pt x="6" y="238"/>
                    <a:pt x="6" y="238"/>
                    <a:pt x="6" y="238"/>
                  </a:cubicBezTo>
                  <a:cubicBezTo>
                    <a:pt x="7" y="237"/>
                    <a:pt x="7" y="237"/>
                    <a:pt x="7" y="237"/>
                  </a:cubicBezTo>
                  <a:cubicBezTo>
                    <a:pt x="7" y="235"/>
                    <a:pt x="7" y="235"/>
                    <a:pt x="7" y="235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9" y="235"/>
                    <a:pt x="9" y="235"/>
                    <a:pt x="9" y="235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10" y="233"/>
                    <a:pt x="10" y="233"/>
                    <a:pt x="10" y="233"/>
                  </a:cubicBezTo>
                  <a:cubicBezTo>
                    <a:pt x="10" y="233"/>
                    <a:pt x="10" y="233"/>
                    <a:pt x="10" y="233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2" y="234"/>
                    <a:pt x="12" y="234"/>
                    <a:pt x="12" y="234"/>
                  </a:cubicBezTo>
                  <a:cubicBezTo>
                    <a:pt x="12" y="235"/>
                    <a:pt x="12" y="235"/>
                    <a:pt x="12" y="235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3" y="233"/>
                    <a:pt x="13" y="233"/>
                    <a:pt x="13" y="233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15" y="231"/>
                    <a:pt x="15" y="231"/>
                    <a:pt x="15" y="231"/>
                  </a:cubicBezTo>
                  <a:cubicBezTo>
                    <a:pt x="14" y="231"/>
                    <a:pt x="14" y="231"/>
                    <a:pt x="14" y="231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9" y="232"/>
                    <a:pt x="19" y="232"/>
                    <a:pt x="19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0" y="233"/>
                    <a:pt x="20" y="233"/>
                    <a:pt x="20" y="233"/>
                  </a:cubicBezTo>
                  <a:cubicBezTo>
                    <a:pt x="21" y="233"/>
                    <a:pt x="21" y="233"/>
                    <a:pt x="21" y="233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20" y="235"/>
                    <a:pt x="20" y="235"/>
                    <a:pt x="20" y="235"/>
                  </a:cubicBezTo>
                  <a:cubicBezTo>
                    <a:pt x="19" y="234"/>
                    <a:pt x="19" y="234"/>
                    <a:pt x="19" y="234"/>
                  </a:cubicBezTo>
                  <a:cubicBezTo>
                    <a:pt x="17" y="235"/>
                    <a:pt x="17" y="235"/>
                    <a:pt x="17" y="235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3"/>
                    <a:pt x="16" y="233"/>
                    <a:pt x="16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5"/>
                    <a:pt x="16" y="235"/>
                    <a:pt x="16" y="235"/>
                  </a:cubicBezTo>
                  <a:cubicBezTo>
                    <a:pt x="16" y="236"/>
                    <a:pt x="16" y="236"/>
                    <a:pt x="16" y="236"/>
                  </a:cubicBezTo>
                  <a:cubicBezTo>
                    <a:pt x="17" y="235"/>
                    <a:pt x="17" y="235"/>
                    <a:pt x="17" y="235"/>
                  </a:cubicBezTo>
                  <a:cubicBezTo>
                    <a:pt x="17" y="236"/>
                    <a:pt x="17" y="236"/>
                    <a:pt x="17" y="236"/>
                  </a:cubicBezTo>
                  <a:cubicBezTo>
                    <a:pt x="18" y="237"/>
                    <a:pt x="18" y="237"/>
                    <a:pt x="18" y="237"/>
                  </a:cubicBezTo>
                  <a:cubicBezTo>
                    <a:pt x="19" y="236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7"/>
                    <a:pt x="20" y="237"/>
                    <a:pt x="20" y="237"/>
                  </a:cubicBezTo>
                  <a:cubicBezTo>
                    <a:pt x="20" y="237"/>
                    <a:pt x="20" y="237"/>
                    <a:pt x="20" y="237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37"/>
                    <a:pt x="21" y="237"/>
                    <a:pt x="21" y="237"/>
                  </a:cubicBezTo>
                  <a:cubicBezTo>
                    <a:pt x="21" y="237"/>
                    <a:pt x="21" y="237"/>
                    <a:pt x="21" y="237"/>
                  </a:cubicBezTo>
                  <a:cubicBezTo>
                    <a:pt x="21" y="238"/>
                    <a:pt x="21" y="238"/>
                    <a:pt x="21" y="238"/>
                  </a:cubicBezTo>
                  <a:cubicBezTo>
                    <a:pt x="22" y="237"/>
                    <a:pt x="22" y="237"/>
                    <a:pt x="22" y="237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23" y="236"/>
                    <a:pt x="23" y="236"/>
                    <a:pt x="23" y="236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4" y="238"/>
                    <a:pt x="24" y="238"/>
                    <a:pt x="24" y="238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2" y="240"/>
                    <a:pt x="22" y="240"/>
                    <a:pt x="22" y="240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38"/>
                    <a:pt x="24" y="238"/>
                    <a:pt x="24" y="238"/>
                  </a:cubicBezTo>
                  <a:cubicBezTo>
                    <a:pt x="24" y="237"/>
                    <a:pt x="24" y="237"/>
                    <a:pt x="24" y="237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7" y="237"/>
                    <a:pt x="27" y="237"/>
                    <a:pt x="27" y="237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8" y="236"/>
                    <a:pt x="28" y="236"/>
                    <a:pt x="28" y="236"/>
                  </a:cubicBezTo>
                  <a:cubicBezTo>
                    <a:pt x="28" y="237"/>
                    <a:pt x="28" y="237"/>
                    <a:pt x="28" y="237"/>
                  </a:cubicBezTo>
                  <a:cubicBezTo>
                    <a:pt x="30" y="237"/>
                    <a:pt x="30" y="237"/>
                    <a:pt x="30" y="237"/>
                  </a:cubicBezTo>
                  <a:cubicBezTo>
                    <a:pt x="31" y="238"/>
                    <a:pt x="31" y="238"/>
                    <a:pt x="31" y="238"/>
                  </a:cubicBezTo>
                  <a:cubicBezTo>
                    <a:pt x="32" y="237"/>
                    <a:pt x="32" y="237"/>
                    <a:pt x="32" y="237"/>
                  </a:cubicBezTo>
                  <a:cubicBezTo>
                    <a:pt x="32" y="237"/>
                    <a:pt x="32" y="237"/>
                    <a:pt x="32" y="237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5" y="237"/>
                    <a:pt x="35" y="237"/>
                    <a:pt x="35" y="237"/>
                  </a:cubicBezTo>
                  <a:cubicBezTo>
                    <a:pt x="37" y="238"/>
                    <a:pt x="37" y="238"/>
                    <a:pt x="37" y="238"/>
                  </a:cubicBezTo>
                  <a:cubicBezTo>
                    <a:pt x="43" y="241"/>
                    <a:pt x="43" y="241"/>
                    <a:pt x="43" y="241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50" y="246"/>
                    <a:pt x="50" y="246"/>
                    <a:pt x="50" y="246"/>
                  </a:cubicBezTo>
                  <a:cubicBezTo>
                    <a:pt x="51" y="248"/>
                    <a:pt x="51" y="248"/>
                    <a:pt x="51" y="248"/>
                  </a:cubicBezTo>
                  <a:cubicBezTo>
                    <a:pt x="52" y="248"/>
                    <a:pt x="52" y="248"/>
                    <a:pt x="52" y="248"/>
                  </a:cubicBezTo>
                  <a:cubicBezTo>
                    <a:pt x="52" y="247"/>
                    <a:pt x="52" y="247"/>
                    <a:pt x="52" y="247"/>
                  </a:cubicBezTo>
                  <a:cubicBezTo>
                    <a:pt x="52" y="247"/>
                    <a:pt x="52" y="247"/>
                    <a:pt x="52" y="247"/>
                  </a:cubicBezTo>
                  <a:cubicBezTo>
                    <a:pt x="52" y="247"/>
                    <a:pt x="52" y="247"/>
                    <a:pt x="52" y="247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5" y="248"/>
                    <a:pt x="55" y="248"/>
                    <a:pt x="55" y="248"/>
                  </a:cubicBezTo>
                  <a:cubicBezTo>
                    <a:pt x="57" y="250"/>
                    <a:pt x="57" y="250"/>
                    <a:pt x="57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48"/>
                    <a:pt x="57" y="248"/>
                    <a:pt x="57" y="248"/>
                  </a:cubicBezTo>
                  <a:cubicBezTo>
                    <a:pt x="56" y="247"/>
                    <a:pt x="56" y="247"/>
                    <a:pt x="56" y="247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61" y="252"/>
                    <a:pt x="61" y="252"/>
                    <a:pt x="61" y="252"/>
                  </a:cubicBezTo>
                  <a:cubicBezTo>
                    <a:pt x="61" y="253"/>
                    <a:pt x="61" y="253"/>
                    <a:pt x="61" y="253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3" y="253"/>
                    <a:pt x="63" y="253"/>
                    <a:pt x="63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68" y="258"/>
                    <a:pt x="68" y="258"/>
                    <a:pt x="68" y="258"/>
                  </a:cubicBezTo>
                  <a:cubicBezTo>
                    <a:pt x="68" y="260"/>
                    <a:pt x="68" y="260"/>
                    <a:pt x="68" y="260"/>
                  </a:cubicBezTo>
                  <a:cubicBezTo>
                    <a:pt x="68" y="261"/>
                    <a:pt x="68" y="261"/>
                    <a:pt x="68" y="261"/>
                  </a:cubicBezTo>
                  <a:cubicBezTo>
                    <a:pt x="68" y="263"/>
                    <a:pt x="68" y="263"/>
                    <a:pt x="68" y="263"/>
                  </a:cubicBezTo>
                  <a:cubicBezTo>
                    <a:pt x="67" y="264"/>
                    <a:pt x="67" y="264"/>
                    <a:pt x="67" y="264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6" y="267"/>
                    <a:pt x="66" y="267"/>
                    <a:pt x="66" y="267"/>
                  </a:cubicBezTo>
                  <a:cubicBezTo>
                    <a:pt x="66" y="267"/>
                    <a:pt x="66" y="267"/>
                    <a:pt x="66" y="267"/>
                  </a:cubicBezTo>
                  <a:cubicBezTo>
                    <a:pt x="63" y="271"/>
                    <a:pt x="63" y="271"/>
                    <a:pt x="63" y="271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3"/>
                    <a:pt x="59" y="273"/>
                    <a:pt x="59" y="273"/>
                  </a:cubicBezTo>
                  <a:cubicBezTo>
                    <a:pt x="57" y="273"/>
                    <a:pt x="57" y="273"/>
                    <a:pt x="57" y="273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4" y="274"/>
                    <a:pt x="54" y="274"/>
                    <a:pt x="54" y="274"/>
                  </a:cubicBezTo>
                  <a:cubicBezTo>
                    <a:pt x="50" y="273"/>
                    <a:pt x="50" y="273"/>
                    <a:pt x="50" y="273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6" y="272"/>
                    <a:pt x="46" y="272"/>
                    <a:pt x="46" y="272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44" y="272"/>
                    <a:pt x="44" y="272"/>
                    <a:pt x="44" y="272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2" y="271"/>
                    <a:pt x="42" y="271"/>
                    <a:pt x="42" y="271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9" y="270"/>
                    <a:pt x="39" y="270"/>
                    <a:pt x="39" y="270"/>
                  </a:cubicBezTo>
                  <a:cubicBezTo>
                    <a:pt x="39" y="269"/>
                    <a:pt x="39" y="269"/>
                    <a:pt x="39" y="269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5" y="269"/>
                    <a:pt x="35" y="269"/>
                    <a:pt x="35" y="269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33" y="270"/>
                    <a:pt x="33" y="270"/>
                    <a:pt x="33" y="270"/>
                  </a:cubicBezTo>
                  <a:cubicBezTo>
                    <a:pt x="33" y="269"/>
                    <a:pt x="33" y="269"/>
                    <a:pt x="33" y="269"/>
                  </a:cubicBezTo>
                  <a:cubicBezTo>
                    <a:pt x="33" y="269"/>
                    <a:pt x="33" y="269"/>
                    <a:pt x="33" y="269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3" y="267"/>
                    <a:pt x="33" y="267"/>
                    <a:pt x="33" y="267"/>
                  </a:cubicBezTo>
                  <a:cubicBezTo>
                    <a:pt x="33" y="268"/>
                    <a:pt x="33" y="268"/>
                    <a:pt x="33" y="268"/>
                  </a:cubicBezTo>
                  <a:cubicBezTo>
                    <a:pt x="30" y="268"/>
                    <a:pt x="30" y="268"/>
                    <a:pt x="30" y="268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4" y="264"/>
                    <a:pt x="24" y="264"/>
                    <a:pt x="24" y="264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2" y="263"/>
                    <a:pt x="22" y="263"/>
                    <a:pt x="22" y="263"/>
                  </a:cubicBezTo>
                  <a:cubicBezTo>
                    <a:pt x="22" y="264"/>
                    <a:pt x="22" y="264"/>
                    <a:pt x="22" y="264"/>
                  </a:cubicBezTo>
                  <a:cubicBezTo>
                    <a:pt x="23" y="265"/>
                    <a:pt x="23" y="265"/>
                    <a:pt x="23" y="265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5" y="267"/>
                    <a:pt x="25" y="267"/>
                    <a:pt x="25" y="267"/>
                  </a:cubicBezTo>
                  <a:cubicBezTo>
                    <a:pt x="25" y="268"/>
                    <a:pt x="25" y="268"/>
                    <a:pt x="25" y="268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26" y="270"/>
                    <a:pt x="26" y="270"/>
                    <a:pt x="26" y="270"/>
                  </a:cubicBezTo>
                  <a:cubicBezTo>
                    <a:pt x="26" y="271"/>
                    <a:pt x="26" y="271"/>
                    <a:pt x="26" y="271"/>
                  </a:cubicBezTo>
                  <a:cubicBezTo>
                    <a:pt x="26" y="271"/>
                    <a:pt x="26" y="271"/>
                    <a:pt x="26" y="271"/>
                  </a:cubicBezTo>
                  <a:cubicBezTo>
                    <a:pt x="28" y="270"/>
                    <a:pt x="28" y="270"/>
                    <a:pt x="28" y="270"/>
                  </a:cubicBezTo>
                  <a:cubicBezTo>
                    <a:pt x="29" y="270"/>
                    <a:pt x="29" y="270"/>
                    <a:pt x="29" y="270"/>
                  </a:cubicBezTo>
                  <a:cubicBezTo>
                    <a:pt x="30" y="270"/>
                    <a:pt x="30" y="270"/>
                    <a:pt x="30" y="270"/>
                  </a:cubicBezTo>
                  <a:cubicBezTo>
                    <a:pt x="29" y="271"/>
                    <a:pt x="29" y="271"/>
                    <a:pt x="29" y="271"/>
                  </a:cubicBezTo>
                  <a:cubicBezTo>
                    <a:pt x="29" y="271"/>
                    <a:pt x="29" y="271"/>
                    <a:pt x="29" y="271"/>
                  </a:cubicBezTo>
                  <a:cubicBezTo>
                    <a:pt x="30" y="271"/>
                    <a:pt x="30" y="271"/>
                    <a:pt x="30" y="271"/>
                  </a:cubicBezTo>
                  <a:cubicBezTo>
                    <a:pt x="30" y="272"/>
                    <a:pt x="30" y="272"/>
                    <a:pt x="30" y="272"/>
                  </a:cubicBezTo>
                  <a:cubicBezTo>
                    <a:pt x="29" y="272"/>
                    <a:pt x="29" y="272"/>
                    <a:pt x="29" y="272"/>
                  </a:cubicBezTo>
                  <a:cubicBezTo>
                    <a:pt x="28" y="273"/>
                    <a:pt x="28" y="273"/>
                    <a:pt x="28" y="273"/>
                  </a:cubicBezTo>
                  <a:cubicBezTo>
                    <a:pt x="30" y="273"/>
                    <a:pt x="30" y="273"/>
                    <a:pt x="30" y="273"/>
                  </a:cubicBezTo>
                  <a:cubicBezTo>
                    <a:pt x="30" y="273"/>
                    <a:pt x="30" y="273"/>
                    <a:pt x="30" y="273"/>
                  </a:cubicBezTo>
                  <a:cubicBezTo>
                    <a:pt x="31" y="273"/>
                    <a:pt x="31" y="273"/>
                    <a:pt x="31" y="273"/>
                  </a:cubicBezTo>
                  <a:cubicBezTo>
                    <a:pt x="32" y="274"/>
                    <a:pt x="32" y="274"/>
                    <a:pt x="32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5" y="274"/>
                    <a:pt x="35" y="274"/>
                    <a:pt x="35" y="274"/>
                  </a:cubicBezTo>
                  <a:cubicBezTo>
                    <a:pt x="37" y="276"/>
                    <a:pt x="37" y="276"/>
                    <a:pt x="37" y="276"/>
                  </a:cubicBezTo>
                  <a:cubicBezTo>
                    <a:pt x="37" y="276"/>
                    <a:pt x="37" y="276"/>
                    <a:pt x="37" y="276"/>
                  </a:cubicBezTo>
                  <a:cubicBezTo>
                    <a:pt x="37" y="277"/>
                    <a:pt x="37" y="277"/>
                    <a:pt x="37" y="277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9"/>
                    <a:pt x="37" y="279"/>
                    <a:pt x="37" y="279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37" y="283"/>
                    <a:pt x="37" y="283"/>
                    <a:pt x="37" y="283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9" y="286"/>
                    <a:pt x="39" y="286"/>
                    <a:pt x="39" y="286"/>
                  </a:cubicBezTo>
                  <a:cubicBezTo>
                    <a:pt x="39" y="287"/>
                    <a:pt x="39" y="287"/>
                    <a:pt x="39" y="287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4" y="293"/>
                    <a:pt x="44" y="293"/>
                    <a:pt x="44" y="293"/>
                  </a:cubicBezTo>
                  <a:cubicBezTo>
                    <a:pt x="45" y="293"/>
                    <a:pt x="45" y="293"/>
                    <a:pt x="45" y="293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47" y="295"/>
                    <a:pt x="47" y="295"/>
                    <a:pt x="47" y="295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8" y="297"/>
                    <a:pt x="48" y="297"/>
                    <a:pt x="48" y="297"/>
                  </a:cubicBezTo>
                  <a:cubicBezTo>
                    <a:pt x="50" y="297"/>
                    <a:pt x="50" y="297"/>
                    <a:pt x="50" y="297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2" y="298"/>
                    <a:pt x="52" y="298"/>
                    <a:pt x="52" y="298"/>
                  </a:cubicBezTo>
                  <a:cubicBezTo>
                    <a:pt x="53" y="299"/>
                    <a:pt x="53" y="299"/>
                    <a:pt x="53" y="299"/>
                  </a:cubicBezTo>
                  <a:cubicBezTo>
                    <a:pt x="54" y="299"/>
                    <a:pt x="54" y="299"/>
                    <a:pt x="54" y="299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6" y="297"/>
                    <a:pt x="56" y="297"/>
                    <a:pt x="56" y="297"/>
                  </a:cubicBezTo>
                  <a:cubicBezTo>
                    <a:pt x="57" y="297"/>
                    <a:pt x="57" y="297"/>
                    <a:pt x="57" y="297"/>
                  </a:cubicBezTo>
                  <a:cubicBezTo>
                    <a:pt x="57" y="295"/>
                    <a:pt x="57" y="295"/>
                    <a:pt x="57" y="295"/>
                  </a:cubicBezTo>
                  <a:cubicBezTo>
                    <a:pt x="56" y="294"/>
                    <a:pt x="56" y="294"/>
                    <a:pt x="56" y="294"/>
                  </a:cubicBezTo>
                  <a:cubicBezTo>
                    <a:pt x="57" y="294"/>
                    <a:pt x="57" y="294"/>
                    <a:pt x="57" y="294"/>
                  </a:cubicBezTo>
                  <a:cubicBezTo>
                    <a:pt x="57" y="293"/>
                    <a:pt x="57" y="293"/>
                    <a:pt x="57" y="293"/>
                  </a:cubicBezTo>
                  <a:cubicBezTo>
                    <a:pt x="55" y="293"/>
                    <a:pt x="55" y="293"/>
                    <a:pt x="55" y="293"/>
                  </a:cubicBezTo>
                  <a:cubicBezTo>
                    <a:pt x="55" y="292"/>
                    <a:pt x="55" y="292"/>
                    <a:pt x="55" y="292"/>
                  </a:cubicBezTo>
                  <a:cubicBezTo>
                    <a:pt x="54" y="292"/>
                    <a:pt x="54" y="292"/>
                    <a:pt x="54" y="292"/>
                  </a:cubicBezTo>
                  <a:cubicBezTo>
                    <a:pt x="53" y="292"/>
                    <a:pt x="53" y="292"/>
                    <a:pt x="53" y="292"/>
                  </a:cubicBezTo>
                  <a:cubicBezTo>
                    <a:pt x="52" y="293"/>
                    <a:pt x="52" y="293"/>
                    <a:pt x="52" y="293"/>
                  </a:cubicBezTo>
                  <a:cubicBezTo>
                    <a:pt x="51" y="292"/>
                    <a:pt x="51" y="292"/>
                    <a:pt x="51" y="292"/>
                  </a:cubicBezTo>
                  <a:cubicBezTo>
                    <a:pt x="50" y="291"/>
                    <a:pt x="50" y="291"/>
                    <a:pt x="50" y="291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89"/>
                    <a:pt x="48" y="289"/>
                    <a:pt x="48" y="289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48" y="287"/>
                    <a:pt x="48" y="287"/>
                    <a:pt x="48" y="287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48" y="285"/>
                    <a:pt x="48" y="285"/>
                    <a:pt x="48" y="285"/>
                  </a:cubicBezTo>
                  <a:cubicBezTo>
                    <a:pt x="49" y="285"/>
                    <a:pt x="49" y="285"/>
                    <a:pt x="49" y="285"/>
                  </a:cubicBezTo>
                  <a:cubicBezTo>
                    <a:pt x="48" y="284"/>
                    <a:pt x="48" y="284"/>
                    <a:pt x="48" y="284"/>
                  </a:cubicBezTo>
                  <a:cubicBezTo>
                    <a:pt x="48" y="283"/>
                    <a:pt x="48" y="283"/>
                    <a:pt x="48" y="283"/>
                  </a:cubicBezTo>
                  <a:cubicBezTo>
                    <a:pt x="50" y="283"/>
                    <a:pt x="50" y="283"/>
                    <a:pt x="50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5" y="287"/>
                    <a:pt x="55" y="287"/>
                    <a:pt x="55" y="287"/>
                  </a:cubicBezTo>
                  <a:cubicBezTo>
                    <a:pt x="57" y="287"/>
                    <a:pt x="57" y="287"/>
                    <a:pt x="57" y="287"/>
                  </a:cubicBezTo>
                  <a:cubicBezTo>
                    <a:pt x="58" y="288"/>
                    <a:pt x="58" y="288"/>
                    <a:pt x="58" y="288"/>
                  </a:cubicBezTo>
                  <a:cubicBezTo>
                    <a:pt x="59" y="288"/>
                    <a:pt x="59" y="288"/>
                    <a:pt x="59" y="288"/>
                  </a:cubicBezTo>
                  <a:cubicBezTo>
                    <a:pt x="63" y="290"/>
                    <a:pt x="63" y="290"/>
                    <a:pt x="63" y="290"/>
                  </a:cubicBezTo>
                  <a:cubicBezTo>
                    <a:pt x="65" y="291"/>
                    <a:pt x="65" y="291"/>
                    <a:pt x="65" y="291"/>
                  </a:cubicBezTo>
                  <a:cubicBezTo>
                    <a:pt x="65" y="290"/>
                    <a:pt x="65" y="290"/>
                    <a:pt x="65" y="290"/>
                  </a:cubicBezTo>
                  <a:cubicBezTo>
                    <a:pt x="66" y="289"/>
                    <a:pt x="66" y="289"/>
                    <a:pt x="66" y="289"/>
                  </a:cubicBezTo>
                  <a:cubicBezTo>
                    <a:pt x="66" y="288"/>
                    <a:pt x="66" y="288"/>
                    <a:pt x="66" y="288"/>
                  </a:cubicBezTo>
                  <a:cubicBezTo>
                    <a:pt x="67" y="288"/>
                    <a:pt x="67" y="288"/>
                    <a:pt x="67" y="288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7" y="284"/>
                    <a:pt x="67" y="284"/>
                    <a:pt x="67" y="284"/>
                  </a:cubicBezTo>
                  <a:cubicBezTo>
                    <a:pt x="64" y="281"/>
                    <a:pt x="64" y="281"/>
                    <a:pt x="64" y="281"/>
                  </a:cubicBezTo>
                  <a:cubicBezTo>
                    <a:pt x="63" y="280"/>
                    <a:pt x="63" y="280"/>
                    <a:pt x="63" y="280"/>
                  </a:cubicBezTo>
                  <a:cubicBezTo>
                    <a:pt x="63" y="278"/>
                    <a:pt x="63" y="278"/>
                    <a:pt x="63" y="278"/>
                  </a:cubicBezTo>
                  <a:cubicBezTo>
                    <a:pt x="65" y="277"/>
                    <a:pt x="65" y="277"/>
                    <a:pt x="65" y="277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7" y="274"/>
                    <a:pt x="67" y="274"/>
                    <a:pt x="67" y="274"/>
                  </a:cubicBezTo>
                  <a:cubicBezTo>
                    <a:pt x="68" y="273"/>
                    <a:pt x="68" y="273"/>
                    <a:pt x="68" y="273"/>
                  </a:cubicBezTo>
                  <a:cubicBezTo>
                    <a:pt x="69" y="272"/>
                    <a:pt x="69" y="272"/>
                    <a:pt x="69" y="272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3" y="268"/>
                    <a:pt x="73" y="268"/>
                    <a:pt x="73" y="268"/>
                  </a:cubicBezTo>
                  <a:cubicBezTo>
                    <a:pt x="74" y="267"/>
                    <a:pt x="74" y="267"/>
                    <a:pt x="74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6" y="268"/>
                    <a:pt x="76" y="268"/>
                    <a:pt x="76" y="268"/>
                  </a:cubicBezTo>
                  <a:cubicBezTo>
                    <a:pt x="78" y="268"/>
                    <a:pt x="78" y="268"/>
                    <a:pt x="78" y="268"/>
                  </a:cubicBezTo>
                  <a:cubicBezTo>
                    <a:pt x="80" y="268"/>
                    <a:pt x="80" y="268"/>
                    <a:pt x="80" y="268"/>
                  </a:cubicBezTo>
                  <a:cubicBezTo>
                    <a:pt x="81" y="269"/>
                    <a:pt x="81" y="269"/>
                    <a:pt x="81" y="269"/>
                  </a:cubicBezTo>
                  <a:cubicBezTo>
                    <a:pt x="81" y="270"/>
                    <a:pt x="81" y="270"/>
                    <a:pt x="81" y="270"/>
                  </a:cubicBezTo>
                  <a:cubicBezTo>
                    <a:pt x="82" y="269"/>
                    <a:pt x="82" y="269"/>
                    <a:pt x="82" y="269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4" y="269"/>
                    <a:pt x="84" y="269"/>
                    <a:pt x="84" y="269"/>
                  </a:cubicBezTo>
                  <a:cubicBezTo>
                    <a:pt x="85" y="268"/>
                    <a:pt x="85" y="268"/>
                    <a:pt x="85" y="268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85" y="264"/>
                    <a:pt x="85" y="264"/>
                    <a:pt x="85" y="264"/>
                  </a:cubicBezTo>
                  <a:cubicBezTo>
                    <a:pt x="84" y="264"/>
                    <a:pt x="84" y="264"/>
                    <a:pt x="84" y="264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4" y="261"/>
                    <a:pt x="84" y="261"/>
                    <a:pt x="84" y="261"/>
                  </a:cubicBezTo>
                  <a:cubicBezTo>
                    <a:pt x="85" y="261"/>
                    <a:pt x="85" y="261"/>
                    <a:pt x="85" y="261"/>
                  </a:cubicBezTo>
                  <a:cubicBezTo>
                    <a:pt x="84" y="260"/>
                    <a:pt x="84" y="260"/>
                    <a:pt x="84" y="260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80" y="259"/>
                    <a:pt x="80" y="259"/>
                    <a:pt x="80" y="259"/>
                  </a:cubicBezTo>
                  <a:cubicBezTo>
                    <a:pt x="80" y="257"/>
                    <a:pt x="80" y="257"/>
                    <a:pt x="80" y="257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0" y="249"/>
                    <a:pt x="80" y="249"/>
                    <a:pt x="80" y="249"/>
                  </a:cubicBezTo>
                  <a:cubicBezTo>
                    <a:pt x="80" y="248"/>
                    <a:pt x="80" y="248"/>
                    <a:pt x="80" y="248"/>
                  </a:cubicBezTo>
                  <a:cubicBezTo>
                    <a:pt x="80" y="245"/>
                    <a:pt x="80" y="245"/>
                    <a:pt x="80" y="245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8" y="243"/>
                    <a:pt x="88" y="243"/>
                    <a:pt x="88" y="243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3" y="249"/>
                    <a:pt x="93" y="249"/>
                    <a:pt x="93" y="249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1" y="250"/>
                    <a:pt x="91" y="250"/>
                    <a:pt x="91" y="250"/>
                  </a:cubicBezTo>
                  <a:cubicBezTo>
                    <a:pt x="90" y="251"/>
                    <a:pt x="90" y="251"/>
                    <a:pt x="90" y="251"/>
                  </a:cubicBezTo>
                  <a:cubicBezTo>
                    <a:pt x="88" y="251"/>
                    <a:pt x="88" y="251"/>
                    <a:pt x="88" y="251"/>
                  </a:cubicBezTo>
                  <a:cubicBezTo>
                    <a:pt x="87" y="252"/>
                    <a:pt x="87" y="252"/>
                    <a:pt x="87" y="252"/>
                  </a:cubicBezTo>
                  <a:cubicBezTo>
                    <a:pt x="88" y="252"/>
                    <a:pt x="88" y="252"/>
                    <a:pt x="88" y="252"/>
                  </a:cubicBezTo>
                  <a:cubicBezTo>
                    <a:pt x="87" y="253"/>
                    <a:pt x="87" y="253"/>
                    <a:pt x="87" y="253"/>
                  </a:cubicBezTo>
                  <a:cubicBezTo>
                    <a:pt x="86" y="253"/>
                    <a:pt x="86" y="253"/>
                    <a:pt x="86" y="253"/>
                  </a:cubicBezTo>
                  <a:cubicBezTo>
                    <a:pt x="86" y="254"/>
                    <a:pt x="86" y="254"/>
                    <a:pt x="86" y="254"/>
                  </a:cubicBezTo>
                  <a:cubicBezTo>
                    <a:pt x="86" y="255"/>
                    <a:pt x="86" y="255"/>
                    <a:pt x="86" y="255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90" y="258"/>
                    <a:pt x="90" y="258"/>
                    <a:pt x="90" y="258"/>
                  </a:cubicBezTo>
                  <a:cubicBezTo>
                    <a:pt x="92" y="261"/>
                    <a:pt x="92" y="261"/>
                    <a:pt x="92" y="261"/>
                  </a:cubicBezTo>
                  <a:cubicBezTo>
                    <a:pt x="93" y="261"/>
                    <a:pt x="93" y="261"/>
                    <a:pt x="93" y="261"/>
                  </a:cubicBezTo>
                  <a:cubicBezTo>
                    <a:pt x="95" y="260"/>
                    <a:pt x="95" y="260"/>
                    <a:pt x="95" y="260"/>
                  </a:cubicBezTo>
                  <a:cubicBezTo>
                    <a:pt x="96" y="262"/>
                    <a:pt x="96" y="262"/>
                    <a:pt x="96" y="262"/>
                  </a:cubicBezTo>
                  <a:cubicBezTo>
                    <a:pt x="96" y="261"/>
                    <a:pt x="96" y="261"/>
                    <a:pt x="96" y="261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8" y="260"/>
                    <a:pt x="98" y="260"/>
                    <a:pt x="98" y="260"/>
                  </a:cubicBezTo>
                  <a:cubicBezTo>
                    <a:pt x="100" y="259"/>
                    <a:pt x="100" y="259"/>
                    <a:pt x="100" y="259"/>
                  </a:cubicBezTo>
                  <a:cubicBezTo>
                    <a:pt x="101" y="258"/>
                    <a:pt x="101" y="258"/>
                    <a:pt x="101" y="258"/>
                  </a:cubicBezTo>
                  <a:cubicBezTo>
                    <a:pt x="100" y="256"/>
                    <a:pt x="100" y="256"/>
                    <a:pt x="100" y="256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1" y="253"/>
                    <a:pt x="101" y="253"/>
                    <a:pt x="101" y="253"/>
                  </a:cubicBezTo>
                  <a:cubicBezTo>
                    <a:pt x="100" y="252"/>
                    <a:pt x="100" y="252"/>
                    <a:pt x="100" y="252"/>
                  </a:cubicBezTo>
                  <a:cubicBezTo>
                    <a:pt x="100" y="252"/>
                    <a:pt x="100" y="252"/>
                    <a:pt x="100" y="252"/>
                  </a:cubicBezTo>
                  <a:cubicBezTo>
                    <a:pt x="104" y="251"/>
                    <a:pt x="104" y="251"/>
                    <a:pt x="104" y="251"/>
                  </a:cubicBezTo>
                  <a:cubicBezTo>
                    <a:pt x="104" y="251"/>
                    <a:pt x="104" y="251"/>
                    <a:pt x="104" y="251"/>
                  </a:cubicBezTo>
                  <a:cubicBezTo>
                    <a:pt x="106" y="251"/>
                    <a:pt x="106" y="251"/>
                    <a:pt x="106" y="251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4" y="249"/>
                    <a:pt x="104" y="249"/>
                    <a:pt x="104" y="249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9"/>
                    <a:pt x="105" y="249"/>
                    <a:pt x="105" y="249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9" y="245"/>
                    <a:pt x="109" y="245"/>
                    <a:pt x="109" y="245"/>
                  </a:cubicBezTo>
                  <a:cubicBezTo>
                    <a:pt x="110" y="245"/>
                    <a:pt x="110" y="245"/>
                    <a:pt x="110" y="245"/>
                  </a:cubicBezTo>
                  <a:cubicBezTo>
                    <a:pt x="112" y="242"/>
                    <a:pt x="112" y="242"/>
                    <a:pt x="112" y="242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113" y="241"/>
                    <a:pt x="113" y="241"/>
                    <a:pt x="113" y="241"/>
                  </a:cubicBezTo>
                  <a:cubicBezTo>
                    <a:pt x="114" y="241"/>
                    <a:pt x="114" y="241"/>
                    <a:pt x="114" y="241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9" y="239"/>
                    <a:pt x="119" y="239"/>
                    <a:pt x="119" y="239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19" y="241"/>
                    <a:pt x="119" y="241"/>
                    <a:pt x="119" y="241"/>
                  </a:cubicBezTo>
                  <a:cubicBezTo>
                    <a:pt x="120" y="242"/>
                    <a:pt x="120" y="242"/>
                    <a:pt x="120" y="242"/>
                  </a:cubicBezTo>
                  <a:cubicBezTo>
                    <a:pt x="121" y="241"/>
                    <a:pt x="121" y="241"/>
                    <a:pt x="121" y="241"/>
                  </a:cubicBezTo>
                  <a:cubicBezTo>
                    <a:pt x="121" y="240"/>
                    <a:pt x="121" y="240"/>
                    <a:pt x="121" y="240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0" y="238"/>
                    <a:pt x="120" y="238"/>
                    <a:pt x="120" y="238"/>
                  </a:cubicBezTo>
                  <a:cubicBezTo>
                    <a:pt x="120" y="238"/>
                    <a:pt x="120" y="238"/>
                    <a:pt x="120" y="238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3" y="238"/>
                    <a:pt x="123" y="238"/>
                    <a:pt x="123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30" y="232"/>
                    <a:pt x="130" y="232"/>
                    <a:pt x="130" y="232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29" y="233"/>
                    <a:pt x="129" y="233"/>
                    <a:pt x="129" y="233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5" y="235"/>
                    <a:pt x="125" y="235"/>
                    <a:pt x="125" y="235"/>
                  </a:cubicBezTo>
                  <a:cubicBezTo>
                    <a:pt x="126" y="235"/>
                    <a:pt x="126" y="235"/>
                    <a:pt x="126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5" y="241"/>
                    <a:pt x="125" y="241"/>
                    <a:pt x="125" y="241"/>
                  </a:cubicBezTo>
                  <a:cubicBezTo>
                    <a:pt x="126" y="242"/>
                    <a:pt x="126" y="242"/>
                    <a:pt x="126" y="242"/>
                  </a:cubicBezTo>
                  <a:cubicBezTo>
                    <a:pt x="127" y="242"/>
                    <a:pt x="127" y="242"/>
                    <a:pt x="127" y="242"/>
                  </a:cubicBezTo>
                  <a:cubicBezTo>
                    <a:pt x="128" y="242"/>
                    <a:pt x="128" y="242"/>
                    <a:pt x="128" y="242"/>
                  </a:cubicBezTo>
                  <a:cubicBezTo>
                    <a:pt x="128" y="242"/>
                    <a:pt x="128" y="242"/>
                    <a:pt x="128" y="242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3"/>
                    <a:pt x="131" y="243"/>
                    <a:pt x="131" y="243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5" y="241"/>
                    <a:pt x="135" y="241"/>
                    <a:pt x="135" y="241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4" y="239"/>
                    <a:pt x="134" y="239"/>
                    <a:pt x="134" y="239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36"/>
                    <a:pt x="137" y="236"/>
                    <a:pt x="137" y="236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1" y="236"/>
                    <a:pt x="141" y="236"/>
                    <a:pt x="141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5" y="235"/>
                    <a:pt x="145" y="235"/>
                    <a:pt x="145" y="235"/>
                  </a:cubicBezTo>
                  <a:cubicBezTo>
                    <a:pt x="145" y="234"/>
                    <a:pt x="145" y="234"/>
                    <a:pt x="145" y="234"/>
                  </a:cubicBezTo>
                  <a:cubicBezTo>
                    <a:pt x="146" y="234"/>
                    <a:pt x="146" y="234"/>
                    <a:pt x="146" y="234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8" y="233"/>
                    <a:pt x="148" y="233"/>
                    <a:pt x="148" y="233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50" y="232"/>
                    <a:pt x="150" y="232"/>
                    <a:pt x="150" y="232"/>
                  </a:cubicBezTo>
                  <a:cubicBezTo>
                    <a:pt x="151" y="230"/>
                    <a:pt x="151" y="230"/>
                    <a:pt x="151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3" y="229"/>
                    <a:pt x="153" y="229"/>
                    <a:pt x="153" y="229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31"/>
                    <a:pt x="152" y="231"/>
                    <a:pt x="152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4" y="234"/>
                    <a:pt x="154" y="234"/>
                    <a:pt x="154" y="234"/>
                  </a:cubicBezTo>
                  <a:cubicBezTo>
                    <a:pt x="154" y="235"/>
                    <a:pt x="154" y="235"/>
                    <a:pt x="154" y="235"/>
                  </a:cubicBezTo>
                  <a:cubicBezTo>
                    <a:pt x="154" y="236"/>
                    <a:pt x="154" y="236"/>
                    <a:pt x="154" y="236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8" y="237"/>
                    <a:pt x="158" y="237"/>
                    <a:pt x="158" y="237"/>
                  </a:cubicBezTo>
                  <a:cubicBezTo>
                    <a:pt x="158" y="237"/>
                    <a:pt x="158" y="237"/>
                    <a:pt x="158" y="237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9" y="233"/>
                    <a:pt x="159" y="233"/>
                    <a:pt x="159" y="233"/>
                  </a:cubicBezTo>
                  <a:cubicBezTo>
                    <a:pt x="161" y="233"/>
                    <a:pt x="161" y="233"/>
                    <a:pt x="161" y="233"/>
                  </a:cubicBezTo>
                  <a:cubicBezTo>
                    <a:pt x="161" y="230"/>
                    <a:pt x="161" y="230"/>
                    <a:pt x="161" y="230"/>
                  </a:cubicBezTo>
                  <a:cubicBezTo>
                    <a:pt x="162" y="230"/>
                    <a:pt x="162" y="230"/>
                    <a:pt x="162" y="230"/>
                  </a:cubicBezTo>
                  <a:cubicBezTo>
                    <a:pt x="163" y="231"/>
                    <a:pt x="163" y="231"/>
                    <a:pt x="163" y="231"/>
                  </a:cubicBezTo>
                  <a:cubicBezTo>
                    <a:pt x="164" y="231"/>
                    <a:pt x="164" y="231"/>
                    <a:pt x="164" y="231"/>
                  </a:cubicBezTo>
                  <a:cubicBezTo>
                    <a:pt x="163" y="229"/>
                    <a:pt x="163" y="229"/>
                    <a:pt x="163" y="229"/>
                  </a:cubicBezTo>
                  <a:cubicBezTo>
                    <a:pt x="161" y="229"/>
                    <a:pt x="161" y="229"/>
                    <a:pt x="161" y="229"/>
                  </a:cubicBezTo>
                  <a:cubicBezTo>
                    <a:pt x="161" y="228"/>
                    <a:pt x="161" y="228"/>
                    <a:pt x="161" y="228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9" y="226"/>
                    <a:pt x="159" y="226"/>
                    <a:pt x="159" y="226"/>
                  </a:cubicBezTo>
                  <a:cubicBezTo>
                    <a:pt x="159" y="227"/>
                    <a:pt x="159" y="227"/>
                    <a:pt x="159" y="227"/>
                  </a:cubicBezTo>
                  <a:cubicBezTo>
                    <a:pt x="158" y="226"/>
                    <a:pt x="158" y="226"/>
                    <a:pt x="158" y="226"/>
                  </a:cubicBezTo>
                  <a:cubicBezTo>
                    <a:pt x="158" y="223"/>
                    <a:pt x="158" y="223"/>
                    <a:pt x="158" y="223"/>
                  </a:cubicBezTo>
                  <a:cubicBezTo>
                    <a:pt x="157" y="223"/>
                    <a:pt x="157" y="223"/>
                    <a:pt x="157" y="223"/>
                  </a:cubicBezTo>
                  <a:cubicBezTo>
                    <a:pt x="156" y="221"/>
                    <a:pt x="156" y="221"/>
                    <a:pt x="156" y="221"/>
                  </a:cubicBezTo>
                  <a:cubicBezTo>
                    <a:pt x="156" y="221"/>
                    <a:pt x="156" y="221"/>
                    <a:pt x="156" y="221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7" y="219"/>
                    <a:pt x="157" y="219"/>
                    <a:pt x="157" y="219"/>
                  </a:cubicBezTo>
                  <a:cubicBezTo>
                    <a:pt x="157" y="218"/>
                    <a:pt x="157" y="218"/>
                    <a:pt x="157" y="218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8" y="218"/>
                    <a:pt x="158" y="218"/>
                    <a:pt x="158" y="218"/>
                  </a:cubicBezTo>
                  <a:cubicBezTo>
                    <a:pt x="159" y="217"/>
                    <a:pt x="159" y="217"/>
                    <a:pt x="159" y="217"/>
                  </a:cubicBezTo>
                  <a:cubicBezTo>
                    <a:pt x="160" y="218"/>
                    <a:pt x="160" y="218"/>
                    <a:pt x="160" y="218"/>
                  </a:cubicBezTo>
                  <a:cubicBezTo>
                    <a:pt x="161" y="218"/>
                    <a:pt x="161" y="218"/>
                    <a:pt x="161" y="218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73" y="218"/>
                    <a:pt x="173" y="218"/>
                    <a:pt x="173" y="218"/>
                  </a:cubicBezTo>
                  <a:cubicBezTo>
                    <a:pt x="175" y="219"/>
                    <a:pt x="175" y="219"/>
                    <a:pt x="175" y="219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4"/>
                    <a:pt x="179" y="224"/>
                    <a:pt x="179" y="224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3" y="223"/>
                    <a:pt x="183" y="223"/>
                    <a:pt x="183" y="223"/>
                  </a:cubicBezTo>
                  <a:cubicBezTo>
                    <a:pt x="184" y="223"/>
                    <a:pt x="184" y="223"/>
                    <a:pt x="184" y="223"/>
                  </a:cubicBezTo>
                  <a:cubicBezTo>
                    <a:pt x="185" y="224"/>
                    <a:pt x="185" y="224"/>
                    <a:pt x="185" y="224"/>
                  </a:cubicBezTo>
                  <a:cubicBezTo>
                    <a:pt x="187" y="224"/>
                    <a:pt x="187" y="224"/>
                    <a:pt x="187" y="224"/>
                  </a:cubicBezTo>
                  <a:cubicBezTo>
                    <a:pt x="190" y="226"/>
                    <a:pt x="190" y="226"/>
                    <a:pt x="190" y="226"/>
                  </a:cubicBezTo>
                  <a:cubicBezTo>
                    <a:pt x="194" y="227"/>
                    <a:pt x="194" y="227"/>
                    <a:pt x="194" y="227"/>
                  </a:cubicBezTo>
                  <a:cubicBezTo>
                    <a:pt x="195" y="228"/>
                    <a:pt x="195" y="228"/>
                    <a:pt x="195" y="228"/>
                  </a:cubicBezTo>
                  <a:cubicBezTo>
                    <a:pt x="196" y="229"/>
                    <a:pt x="196" y="229"/>
                    <a:pt x="196" y="229"/>
                  </a:cubicBezTo>
                  <a:cubicBezTo>
                    <a:pt x="198" y="230"/>
                    <a:pt x="198" y="230"/>
                    <a:pt x="198" y="230"/>
                  </a:cubicBezTo>
                  <a:cubicBezTo>
                    <a:pt x="199" y="231"/>
                    <a:pt x="199" y="231"/>
                    <a:pt x="199" y="231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2" y="234"/>
                    <a:pt x="202" y="234"/>
                    <a:pt x="202" y="234"/>
                  </a:cubicBezTo>
                  <a:cubicBezTo>
                    <a:pt x="202" y="233"/>
                    <a:pt x="202" y="233"/>
                    <a:pt x="202" y="233"/>
                  </a:cubicBezTo>
                  <a:cubicBezTo>
                    <a:pt x="202" y="232"/>
                    <a:pt x="202" y="232"/>
                    <a:pt x="202" y="232"/>
                  </a:cubicBezTo>
                  <a:cubicBezTo>
                    <a:pt x="203" y="232"/>
                    <a:pt x="203" y="232"/>
                    <a:pt x="203" y="232"/>
                  </a:cubicBezTo>
                  <a:cubicBezTo>
                    <a:pt x="203" y="231"/>
                    <a:pt x="203" y="231"/>
                    <a:pt x="203" y="231"/>
                  </a:cubicBezTo>
                  <a:cubicBezTo>
                    <a:pt x="202" y="230"/>
                    <a:pt x="202" y="230"/>
                    <a:pt x="202" y="230"/>
                  </a:cubicBezTo>
                  <a:cubicBezTo>
                    <a:pt x="202" y="229"/>
                    <a:pt x="202" y="229"/>
                    <a:pt x="202" y="229"/>
                  </a:cubicBezTo>
                  <a:cubicBezTo>
                    <a:pt x="202" y="225"/>
                    <a:pt x="202" y="225"/>
                    <a:pt x="202" y="225"/>
                  </a:cubicBezTo>
                  <a:cubicBezTo>
                    <a:pt x="204" y="224"/>
                    <a:pt x="204" y="224"/>
                    <a:pt x="204" y="224"/>
                  </a:cubicBezTo>
                  <a:cubicBezTo>
                    <a:pt x="202" y="225"/>
                    <a:pt x="202" y="225"/>
                    <a:pt x="202" y="225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1" y="224"/>
                    <a:pt x="201" y="224"/>
                    <a:pt x="201" y="224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199" y="224"/>
                    <a:pt x="199" y="224"/>
                    <a:pt x="199" y="224"/>
                  </a:cubicBezTo>
                  <a:cubicBezTo>
                    <a:pt x="196" y="221"/>
                    <a:pt x="196" y="221"/>
                    <a:pt x="196" y="221"/>
                  </a:cubicBezTo>
                  <a:cubicBezTo>
                    <a:pt x="196" y="221"/>
                    <a:pt x="196" y="221"/>
                    <a:pt x="196" y="221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5" y="218"/>
                    <a:pt x="195" y="218"/>
                    <a:pt x="195" y="218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3" y="219"/>
                    <a:pt x="193" y="219"/>
                    <a:pt x="193" y="219"/>
                  </a:cubicBezTo>
                  <a:cubicBezTo>
                    <a:pt x="191" y="218"/>
                    <a:pt x="191" y="218"/>
                    <a:pt x="191" y="218"/>
                  </a:cubicBezTo>
                  <a:cubicBezTo>
                    <a:pt x="190" y="218"/>
                    <a:pt x="190" y="218"/>
                    <a:pt x="190" y="218"/>
                  </a:cubicBezTo>
                  <a:cubicBezTo>
                    <a:pt x="189" y="217"/>
                    <a:pt x="189" y="217"/>
                    <a:pt x="189" y="217"/>
                  </a:cubicBezTo>
                  <a:cubicBezTo>
                    <a:pt x="188" y="218"/>
                    <a:pt x="188" y="218"/>
                    <a:pt x="188" y="218"/>
                  </a:cubicBezTo>
                  <a:cubicBezTo>
                    <a:pt x="188" y="216"/>
                    <a:pt x="188" y="216"/>
                    <a:pt x="188" y="216"/>
                  </a:cubicBezTo>
                  <a:cubicBezTo>
                    <a:pt x="187" y="215"/>
                    <a:pt x="187" y="215"/>
                    <a:pt x="187" y="215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6" y="211"/>
                    <a:pt x="186" y="211"/>
                    <a:pt x="186" y="211"/>
                  </a:cubicBezTo>
                  <a:cubicBezTo>
                    <a:pt x="187" y="212"/>
                    <a:pt x="187" y="212"/>
                    <a:pt x="187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8" y="210"/>
                    <a:pt x="188" y="210"/>
                    <a:pt x="188" y="210"/>
                  </a:cubicBezTo>
                  <a:cubicBezTo>
                    <a:pt x="186" y="208"/>
                    <a:pt x="186" y="208"/>
                    <a:pt x="186" y="208"/>
                  </a:cubicBezTo>
                  <a:cubicBezTo>
                    <a:pt x="186" y="207"/>
                    <a:pt x="186" y="207"/>
                    <a:pt x="186" y="207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7" y="206"/>
                    <a:pt x="187" y="206"/>
                    <a:pt x="187" y="206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5" y="205"/>
                    <a:pt x="185" y="205"/>
                    <a:pt x="185" y="205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2" y="202"/>
                    <a:pt x="182" y="202"/>
                    <a:pt x="182" y="202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81" y="199"/>
                    <a:pt x="181" y="199"/>
                    <a:pt x="181" y="199"/>
                  </a:cubicBezTo>
                  <a:cubicBezTo>
                    <a:pt x="182" y="198"/>
                    <a:pt x="182" y="198"/>
                    <a:pt x="182" y="198"/>
                  </a:cubicBezTo>
                  <a:cubicBezTo>
                    <a:pt x="181" y="196"/>
                    <a:pt x="181" y="196"/>
                    <a:pt x="181" y="196"/>
                  </a:cubicBezTo>
                  <a:cubicBezTo>
                    <a:pt x="181" y="195"/>
                    <a:pt x="181" y="195"/>
                    <a:pt x="181" y="195"/>
                  </a:cubicBezTo>
                  <a:cubicBezTo>
                    <a:pt x="181" y="195"/>
                    <a:pt x="181" y="195"/>
                    <a:pt x="181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85" y="190"/>
                    <a:pt x="185" y="190"/>
                    <a:pt x="185" y="190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86" y="185"/>
                    <a:pt x="186" y="185"/>
                    <a:pt x="186" y="185"/>
                  </a:cubicBezTo>
                  <a:cubicBezTo>
                    <a:pt x="185" y="184"/>
                    <a:pt x="185" y="184"/>
                    <a:pt x="185" y="184"/>
                  </a:cubicBezTo>
                  <a:cubicBezTo>
                    <a:pt x="184" y="182"/>
                    <a:pt x="184" y="182"/>
                    <a:pt x="184" y="182"/>
                  </a:cubicBezTo>
                  <a:cubicBezTo>
                    <a:pt x="185" y="181"/>
                    <a:pt x="185" y="181"/>
                    <a:pt x="185" y="181"/>
                  </a:cubicBezTo>
                  <a:cubicBezTo>
                    <a:pt x="184" y="180"/>
                    <a:pt x="184" y="180"/>
                    <a:pt x="184" y="180"/>
                  </a:cubicBezTo>
                  <a:cubicBezTo>
                    <a:pt x="185" y="178"/>
                    <a:pt x="185" y="178"/>
                    <a:pt x="185" y="178"/>
                  </a:cubicBezTo>
                  <a:cubicBezTo>
                    <a:pt x="184" y="178"/>
                    <a:pt x="184" y="178"/>
                    <a:pt x="184" y="178"/>
                  </a:cubicBezTo>
                  <a:cubicBezTo>
                    <a:pt x="184" y="175"/>
                    <a:pt x="184" y="175"/>
                    <a:pt x="184" y="175"/>
                  </a:cubicBezTo>
                  <a:cubicBezTo>
                    <a:pt x="185" y="175"/>
                    <a:pt x="185" y="175"/>
                    <a:pt x="185" y="175"/>
                  </a:cubicBezTo>
                  <a:cubicBezTo>
                    <a:pt x="184" y="173"/>
                    <a:pt x="184" y="173"/>
                    <a:pt x="184" y="173"/>
                  </a:cubicBezTo>
                  <a:cubicBezTo>
                    <a:pt x="184" y="171"/>
                    <a:pt x="184" y="171"/>
                    <a:pt x="184" y="171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7" y="169"/>
                    <a:pt x="187" y="169"/>
                    <a:pt x="187" y="169"/>
                  </a:cubicBezTo>
                  <a:cubicBezTo>
                    <a:pt x="189" y="169"/>
                    <a:pt x="189" y="169"/>
                    <a:pt x="189" y="169"/>
                  </a:cubicBezTo>
                  <a:cubicBezTo>
                    <a:pt x="191" y="169"/>
                    <a:pt x="191" y="169"/>
                    <a:pt x="191" y="169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69"/>
                    <a:pt x="193" y="169"/>
                    <a:pt x="193" y="169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9"/>
                    <a:pt x="195" y="169"/>
                    <a:pt x="195" y="169"/>
                  </a:cubicBezTo>
                  <a:cubicBezTo>
                    <a:pt x="199" y="170"/>
                    <a:pt x="199" y="170"/>
                    <a:pt x="199" y="170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2" y="170"/>
                    <a:pt x="202" y="170"/>
                    <a:pt x="202" y="170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01" y="172"/>
                    <a:pt x="201" y="172"/>
                    <a:pt x="201" y="172"/>
                  </a:cubicBezTo>
                  <a:cubicBezTo>
                    <a:pt x="202" y="173"/>
                    <a:pt x="202" y="173"/>
                    <a:pt x="202" y="173"/>
                  </a:cubicBezTo>
                  <a:cubicBezTo>
                    <a:pt x="202" y="175"/>
                    <a:pt x="202" y="175"/>
                    <a:pt x="202" y="175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8"/>
                    <a:pt x="203" y="178"/>
                    <a:pt x="203" y="178"/>
                  </a:cubicBezTo>
                  <a:cubicBezTo>
                    <a:pt x="204" y="180"/>
                    <a:pt x="204" y="180"/>
                    <a:pt x="204" y="180"/>
                  </a:cubicBezTo>
                  <a:cubicBezTo>
                    <a:pt x="203" y="183"/>
                    <a:pt x="203" y="183"/>
                    <a:pt x="203" y="183"/>
                  </a:cubicBezTo>
                  <a:cubicBezTo>
                    <a:pt x="204" y="184"/>
                    <a:pt x="204" y="184"/>
                    <a:pt x="204" y="184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3" y="188"/>
                    <a:pt x="203" y="188"/>
                    <a:pt x="203" y="188"/>
                  </a:cubicBezTo>
                  <a:cubicBezTo>
                    <a:pt x="203" y="189"/>
                    <a:pt x="203" y="189"/>
                    <a:pt x="203" y="189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6" y="192"/>
                    <a:pt x="206" y="192"/>
                    <a:pt x="206" y="192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8" y="192"/>
                    <a:pt x="208" y="192"/>
                    <a:pt x="208" y="192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09" y="195"/>
                    <a:pt x="209" y="195"/>
                    <a:pt x="209" y="195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2" y="198"/>
                    <a:pt x="212" y="198"/>
                    <a:pt x="212" y="198"/>
                  </a:cubicBezTo>
                  <a:cubicBezTo>
                    <a:pt x="212" y="202"/>
                    <a:pt x="212" y="202"/>
                    <a:pt x="212" y="202"/>
                  </a:cubicBezTo>
                  <a:cubicBezTo>
                    <a:pt x="213" y="203"/>
                    <a:pt x="213" y="203"/>
                    <a:pt x="213" y="203"/>
                  </a:cubicBezTo>
                  <a:cubicBezTo>
                    <a:pt x="213" y="203"/>
                    <a:pt x="213" y="203"/>
                    <a:pt x="213" y="203"/>
                  </a:cubicBezTo>
                  <a:cubicBezTo>
                    <a:pt x="213" y="204"/>
                    <a:pt x="213" y="204"/>
                    <a:pt x="213" y="204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8"/>
                    <a:pt x="214" y="208"/>
                    <a:pt x="214" y="208"/>
                  </a:cubicBezTo>
                  <a:cubicBezTo>
                    <a:pt x="216" y="211"/>
                    <a:pt x="216" y="211"/>
                    <a:pt x="216" y="211"/>
                  </a:cubicBezTo>
                  <a:cubicBezTo>
                    <a:pt x="215" y="212"/>
                    <a:pt x="215" y="212"/>
                    <a:pt x="215" y="212"/>
                  </a:cubicBezTo>
                  <a:cubicBezTo>
                    <a:pt x="216" y="214"/>
                    <a:pt x="216" y="214"/>
                    <a:pt x="216" y="214"/>
                  </a:cubicBezTo>
                  <a:cubicBezTo>
                    <a:pt x="218" y="214"/>
                    <a:pt x="218" y="214"/>
                    <a:pt x="218" y="214"/>
                  </a:cubicBezTo>
                  <a:cubicBezTo>
                    <a:pt x="217" y="216"/>
                    <a:pt x="217" y="216"/>
                    <a:pt x="217" y="216"/>
                  </a:cubicBezTo>
                  <a:cubicBezTo>
                    <a:pt x="218" y="216"/>
                    <a:pt x="218" y="216"/>
                    <a:pt x="218" y="216"/>
                  </a:cubicBezTo>
                  <a:cubicBezTo>
                    <a:pt x="218" y="219"/>
                    <a:pt x="218" y="219"/>
                    <a:pt x="218" y="219"/>
                  </a:cubicBezTo>
                  <a:cubicBezTo>
                    <a:pt x="221" y="222"/>
                    <a:pt x="221" y="222"/>
                    <a:pt x="221" y="222"/>
                  </a:cubicBezTo>
                  <a:cubicBezTo>
                    <a:pt x="223" y="223"/>
                    <a:pt x="223" y="223"/>
                    <a:pt x="223" y="223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6" y="227"/>
                    <a:pt x="226" y="227"/>
                    <a:pt x="226" y="227"/>
                  </a:cubicBezTo>
                  <a:cubicBezTo>
                    <a:pt x="226" y="227"/>
                    <a:pt x="226" y="227"/>
                    <a:pt x="226" y="227"/>
                  </a:cubicBezTo>
                  <a:cubicBezTo>
                    <a:pt x="226" y="228"/>
                    <a:pt x="226" y="228"/>
                    <a:pt x="226" y="228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6" y="232"/>
                    <a:pt x="226" y="232"/>
                    <a:pt x="226" y="232"/>
                  </a:cubicBezTo>
                  <a:cubicBezTo>
                    <a:pt x="228" y="233"/>
                    <a:pt x="228" y="233"/>
                    <a:pt x="228" y="233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27" y="236"/>
                    <a:pt x="227" y="236"/>
                    <a:pt x="227" y="236"/>
                  </a:cubicBezTo>
                  <a:cubicBezTo>
                    <a:pt x="227" y="237"/>
                    <a:pt x="227" y="237"/>
                    <a:pt x="227" y="237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6" y="239"/>
                    <a:pt x="226" y="239"/>
                    <a:pt x="226" y="239"/>
                  </a:cubicBezTo>
                  <a:cubicBezTo>
                    <a:pt x="226" y="241"/>
                    <a:pt x="226" y="241"/>
                    <a:pt x="226" y="241"/>
                  </a:cubicBezTo>
                  <a:cubicBezTo>
                    <a:pt x="225" y="242"/>
                    <a:pt x="225" y="242"/>
                    <a:pt x="225" y="242"/>
                  </a:cubicBezTo>
                  <a:cubicBezTo>
                    <a:pt x="225" y="243"/>
                    <a:pt x="225" y="243"/>
                    <a:pt x="225" y="243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6" y="243"/>
                    <a:pt x="226" y="243"/>
                    <a:pt x="226" y="243"/>
                  </a:cubicBezTo>
                  <a:cubicBezTo>
                    <a:pt x="225" y="244"/>
                    <a:pt x="225" y="244"/>
                    <a:pt x="225" y="244"/>
                  </a:cubicBezTo>
                  <a:cubicBezTo>
                    <a:pt x="225" y="247"/>
                    <a:pt x="225" y="247"/>
                    <a:pt x="225" y="247"/>
                  </a:cubicBezTo>
                  <a:cubicBezTo>
                    <a:pt x="224" y="247"/>
                    <a:pt x="224" y="247"/>
                    <a:pt x="224" y="247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3" y="248"/>
                    <a:pt x="223" y="248"/>
                    <a:pt x="223" y="248"/>
                  </a:cubicBezTo>
                  <a:cubicBezTo>
                    <a:pt x="224" y="249"/>
                    <a:pt x="224" y="249"/>
                    <a:pt x="224" y="249"/>
                  </a:cubicBezTo>
                  <a:cubicBezTo>
                    <a:pt x="224" y="250"/>
                    <a:pt x="224" y="250"/>
                    <a:pt x="224" y="250"/>
                  </a:cubicBezTo>
                  <a:cubicBezTo>
                    <a:pt x="223" y="251"/>
                    <a:pt x="223" y="251"/>
                    <a:pt x="223" y="251"/>
                  </a:cubicBezTo>
                  <a:cubicBezTo>
                    <a:pt x="222" y="252"/>
                    <a:pt x="222" y="252"/>
                    <a:pt x="222" y="252"/>
                  </a:cubicBezTo>
                  <a:cubicBezTo>
                    <a:pt x="219" y="252"/>
                    <a:pt x="219" y="252"/>
                    <a:pt x="219" y="252"/>
                  </a:cubicBezTo>
                  <a:cubicBezTo>
                    <a:pt x="218" y="251"/>
                    <a:pt x="218" y="251"/>
                    <a:pt x="218" y="251"/>
                  </a:cubicBezTo>
                  <a:cubicBezTo>
                    <a:pt x="220" y="250"/>
                    <a:pt x="220" y="250"/>
                    <a:pt x="220" y="250"/>
                  </a:cubicBezTo>
                  <a:cubicBezTo>
                    <a:pt x="220" y="249"/>
                    <a:pt x="220" y="249"/>
                    <a:pt x="220" y="249"/>
                  </a:cubicBezTo>
                  <a:cubicBezTo>
                    <a:pt x="219" y="249"/>
                    <a:pt x="219" y="249"/>
                    <a:pt x="219" y="249"/>
                  </a:cubicBezTo>
                  <a:cubicBezTo>
                    <a:pt x="219" y="250"/>
                    <a:pt x="219" y="250"/>
                    <a:pt x="219" y="250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5" y="248"/>
                    <a:pt x="215" y="248"/>
                    <a:pt x="215" y="248"/>
                  </a:cubicBezTo>
                  <a:cubicBezTo>
                    <a:pt x="214" y="249"/>
                    <a:pt x="214" y="249"/>
                    <a:pt x="214" y="249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09" y="250"/>
                    <a:pt x="209" y="250"/>
                    <a:pt x="209" y="250"/>
                  </a:cubicBezTo>
                  <a:cubicBezTo>
                    <a:pt x="208" y="251"/>
                    <a:pt x="208" y="251"/>
                    <a:pt x="208" y="251"/>
                  </a:cubicBezTo>
                  <a:cubicBezTo>
                    <a:pt x="209" y="251"/>
                    <a:pt x="209" y="251"/>
                    <a:pt x="209" y="251"/>
                  </a:cubicBezTo>
                  <a:cubicBezTo>
                    <a:pt x="209" y="252"/>
                    <a:pt x="209" y="252"/>
                    <a:pt x="209" y="252"/>
                  </a:cubicBezTo>
                  <a:cubicBezTo>
                    <a:pt x="210" y="251"/>
                    <a:pt x="210" y="251"/>
                    <a:pt x="210" y="251"/>
                  </a:cubicBezTo>
                  <a:cubicBezTo>
                    <a:pt x="212" y="250"/>
                    <a:pt x="212" y="250"/>
                    <a:pt x="212" y="250"/>
                  </a:cubicBezTo>
                  <a:cubicBezTo>
                    <a:pt x="212" y="252"/>
                    <a:pt x="212" y="252"/>
                    <a:pt x="212" y="252"/>
                  </a:cubicBezTo>
                  <a:cubicBezTo>
                    <a:pt x="214" y="253"/>
                    <a:pt x="214" y="253"/>
                    <a:pt x="214" y="253"/>
                  </a:cubicBezTo>
                  <a:cubicBezTo>
                    <a:pt x="219" y="254"/>
                    <a:pt x="219" y="254"/>
                    <a:pt x="219" y="254"/>
                  </a:cubicBezTo>
                  <a:cubicBezTo>
                    <a:pt x="221" y="255"/>
                    <a:pt x="221" y="255"/>
                    <a:pt x="221" y="255"/>
                  </a:cubicBezTo>
                  <a:cubicBezTo>
                    <a:pt x="223" y="254"/>
                    <a:pt x="223" y="254"/>
                    <a:pt x="223" y="254"/>
                  </a:cubicBezTo>
                  <a:cubicBezTo>
                    <a:pt x="225" y="254"/>
                    <a:pt x="225" y="254"/>
                    <a:pt x="225" y="254"/>
                  </a:cubicBezTo>
                  <a:cubicBezTo>
                    <a:pt x="226" y="255"/>
                    <a:pt x="226" y="255"/>
                    <a:pt x="226" y="255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30" y="254"/>
                    <a:pt x="230" y="254"/>
                    <a:pt x="230" y="254"/>
                  </a:cubicBezTo>
                  <a:cubicBezTo>
                    <a:pt x="230" y="253"/>
                    <a:pt x="230" y="253"/>
                    <a:pt x="230" y="253"/>
                  </a:cubicBezTo>
                  <a:cubicBezTo>
                    <a:pt x="229" y="252"/>
                    <a:pt x="229" y="252"/>
                    <a:pt x="229" y="252"/>
                  </a:cubicBezTo>
                  <a:cubicBezTo>
                    <a:pt x="229" y="250"/>
                    <a:pt x="229" y="250"/>
                    <a:pt x="229" y="250"/>
                  </a:cubicBezTo>
                  <a:cubicBezTo>
                    <a:pt x="230" y="249"/>
                    <a:pt x="230" y="249"/>
                    <a:pt x="230" y="249"/>
                  </a:cubicBezTo>
                  <a:cubicBezTo>
                    <a:pt x="231" y="249"/>
                    <a:pt x="231" y="249"/>
                    <a:pt x="231" y="249"/>
                  </a:cubicBezTo>
                  <a:cubicBezTo>
                    <a:pt x="231" y="248"/>
                    <a:pt x="231" y="248"/>
                    <a:pt x="231" y="248"/>
                  </a:cubicBezTo>
                  <a:cubicBezTo>
                    <a:pt x="233" y="246"/>
                    <a:pt x="233" y="246"/>
                    <a:pt x="233" y="246"/>
                  </a:cubicBezTo>
                  <a:cubicBezTo>
                    <a:pt x="233" y="245"/>
                    <a:pt x="233" y="245"/>
                    <a:pt x="233" y="245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33" y="240"/>
                    <a:pt x="233" y="240"/>
                    <a:pt x="233" y="240"/>
                  </a:cubicBezTo>
                  <a:cubicBezTo>
                    <a:pt x="233" y="238"/>
                    <a:pt x="233" y="238"/>
                    <a:pt x="233" y="238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34" y="229"/>
                    <a:pt x="234" y="229"/>
                    <a:pt x="234" y="229"/>
                  </a:cubicBezTo>
                  <a:cubicBezTo>
                    <a:pt x="231" y="227"/>
                    <a:pt x="231" y="227"/>
                    <a:pt x="231" y="227"/>
                  </a:cubicBezTo>
                  <a:cubicBezTo>
                    <a:pt x="230" y="226"/>
                    <a:pt x="230" y="226"/>
                    <a:pt x="230" y="226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2" y="221"/>
                    <a:pt x="232" y="221"/>
                    <a:pt x="232" y="221"/>
                  </a:cubicBezTo>
                  <a:cubicBezTo>
                    <a:pt x="233" y="220"/>
                    <a:pt x="233" y="220"/>
                    <a:pt x="233" y="220"/>
                  </a:cubicBezTo>
                  <a:cubicBezTo>
                    <a:pt x="235" y="220"/>
                    <a:pt x="235" y="220"/>
                    <a:pt x="235" y="220"/>
                  </a:cubicBezTo>
                  <a:cubicBezTo>
                    <a:pt x="237" y="217"/>
                    <a:pt x="237" y="217"/>
                    <a:pt x="237" y="217"/>
                  </a:cubicBezTo>
                  <a:cubicBezTo>
                    <a:pt x="239" y="217"/>
                    <a:pt x="239" y="217"/>
                    <a:pt x="239" y="217"/>
                  </a:cubicBezTo>
                  <a:cubicBezTo>
                    <a:pt x="241" y="219"/>
                    <a:pt x="241" y="219"/>
                    <a:pt x="241" y="219"/>
                  </a:cubicBezTo>
                  <a:cubicBezTo>
                    <a:pt x="241" y="221"/>
                    <a:pt x="241" y="221"/>
                    <a:pt x="241" y="221"/>
                  </a:cubicBezTo>
                  <a:cubicBezTo>
                    <a:pt x="243" y="222"/>
                    <a:pt x="243" y="222"/>
                    <a:pt x="243" y="222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6" y="224"/>
                    <a:pt x="246" y="224"/>
                    <a:pt x="246" y="224"/>
                  </a:cubicBezTo>
                  <a:cubicBezTo>
                    <a:pt x="245" y="226"/>
                    <a:pt x="245" y="226"/>
                    <a:pt x="245" y="226"/>
                  </a:cubicBezTo>
                  <a:cubicBezTo>
                    <a:pt x="247" y="227"/>
                    <a:pt x="247" y="227"/>
                    <a:pt x="247" y="227"/>
                  </a:cubicBezTo>
                  <a:cubicBezTo>
                    <a:pt x="247" y="228"/>
                    <a:pt x="247" y="228"/>
                    <a:pt x="247" y="228"/>
                  </a:cubicBezTo>
                  <a:cubicBezTo>
                    <a:pt x="248" y="230"/>
                    <a:pt x="248" y="230"/>
                    <a:pt x="248" y="230"/>
                  </a:cubicBezTo>
                  <a:cubicBezTo>
                    <a:pt x="248" y="231"/>
                    <a:pt x="248" y="231"/>
                    <a:pt x="248" y="231"/>
                  </a:cubicBezTo>
                  <a:cubicBezTo>
                    <a:pt x="248" y="232"/>
                    <a:pt x="248" y="232"/>
                    <a:pt x="248" y="232"/>
                  </a:cubicBezTo>
                  <a:cubicBezTo>
                    <a:pt x="249" y="233"/>
                    <a:pt x="249" y="233"/>
                    <a:pt x="249" y="233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2" y="234"/>
                    <a:pt x="252" y="234"/>
                    <a:pt x="252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5" y="234"/>
                    <a:pt x="255" y="234"/>
                    <a:pt x="255" y="234"/>
                  </a:cubicBezTo>
                  <a:cubicBezTo>
                    <a:pt x="256" y="234"/>
                    <a:pt x="256" y="234"/>
                    <a:pt x="256" y="234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58" y="232"/>
                    <a:pt x="258" y="232"/>
                    <a:pt x="258" y="232"/>
                  </a:cubicBezTo>
                  <a:cubicBezTo>
                    <a:pt x="257" y="232"/>
                    <a:pt x="257" y="232"/>
                    <a:pt x="257" y="232"/>
                  </a:cubicBezTo>
                  <a:cubicBezTo>
                    <a:pt x="256" y="232"/>
                    <a:pt x="256" y="232"/>
                    <a:pt x="256" y="23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4" y="233"/>
                    <a:pt x="254" y="233"/>
                    <a:pt x="254" y="233"/>
                  </a:cubicBezTo>
                  <a:cubicBezTo>
                    <a:pt x="252" y="233"/>
                    <a:pt x="252" y="233"/>
                    <a:pt x="252" y="233"/>
                  </a:cubicBezTo>
                  <a:cubicBezTo>
                    <a:pt x="252" y="232"/>
                    <a:pt x="252" y="232"/>
                    <a:pt x="252" y="232"/>
                  </a:cubicBezTo>
                  <a:cubicBezTo>
                    <a:pt x="250" y="232"/>
                    <a:pt x="250" y="232"/>
                    <a:pt x="250" y="232"/>
                  </a:cubicBezTo>
                  <a:cubicBezTo>
                    <a:pt x="249" y="231"/>
                    <a:pt x="249" y="231"/>
                    <a:pt x="249" y="231"/>
                  </a:cubicBezTo>
                  <a:cubicBezTo>
                    <a:pt x="250" y="230"/>
                    <a:pt x="250" y="230"/>
                    <a:pt x="250" y="230"/>
                  </a:cubicBezTo>
                  <a:cubicBezTo>
                    <a:pt x="249" y="229"/>
                    <a:pt x="249" y="229"/>
                    <a:pt x="249" y="229"/>
                  </a:cubicBezTo>
                  <a:cubicBezTo>
                    <a:pt x="248" y="228"/>
                    <a:pt x="248" y="228"/>
                    <a:pt x="248" y="228"/>
                  </a:cubicBezTo>
                  <a:cubicBezTo>
                    <a:pt x="248" y="225"/>
                    <a:pt x="248" y="225"/>
                    <a:pt x="248" y="225"/>
                  </a:cubicBezTo>
                  <a:cubicBezTo>
                    <a:pt x="250" y="225"/>
                    <a:pt x="250" y="225"/>
                    <a:pt x="250" y="225"/>
                  </a:cubicBezTo>
                  <a:cubicBezTo>
                    <a:pt x="251" y="224"/>
                    <a:pt x="251" y="224"/>
                    <a:pt x="251" y="224"/>
                  </a:cubicBezTo>
                  <a:cubicBezTo>
                    <a:pt x="250" y="224"/>
                    <a:pt x="250" y="224"/>
                    <a:pt x="250" y="224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9" y="221"/>
                    <a:pt x="249" y="221"/>
                    <a:pt x="249" y="221"/>
                  </a:cubicBezTo>
                  <a:cubicBezTo>
                    <a:pt x="247" y="220"/>
                    <a:pt x="247" y="220"/>
                    <a:pt x="247" y="220"/>
                  </a:cubicBezTo>
                  <a:cubicBezTo>
                    <a:pt x="247" y="219"/>
                    <a:pt x="247" y="219"/>
                    <a:pt x="247" y="219"/>
                  </a:cubicBezTo>
                  <a:cubicBezTo>
                    <a:pt x="245" y="217"/>
                    <a:pt x="245" y="217"/>
                    <a:pt x="245" y="217"/>
                  </a:cubicBezTo>
                  <a:cubicBezTo>
                    <a:pt x="243" y="217"/>
                    <a:pt x="243" y="217"/>
                    <a:pt x="243" y="217"/>
                  </a:cubicBezTo>
                  <a:cubicBezTo>
                    <a:pt x="240" y="216"/>
                    <a:pt x="240" y="216"/>
                    <a:pt x="240" y="216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38" y="215"/>
                    <a:pt x="238" y="215"/>
                    <a:pt x="238" y="215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34" y="214"/>
                    <a:pt x="234" y="214"/>
                    <a:pt x="234" y="214"/>
                  </a:cubicBezTo>
                  <a:cubicBezTo>
                    <a:pt x="233" y="214"/>
                    <a:pt x="233" y="214"/>
                    <a:pt x="233" y="214"/>
                  </a:cubicBezTo>
                  <a:cubicBezTo>
                    <a:pt x="231" y="215"/>
                    <a:pt x="231" y="215"/>
                    <a:pt x="231" y="215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30" y="218"/>
                    <a:pt x="230" y="218"/>
                    <a:pt x="230" y="218"/>
                  </a:cubicBezTo>
                  <a:cubicBezTo>
                    <a:pt x="228" y="217"/>
                    <a:pt x="228" y="217"/>
                    <a:pt x="228" y="217"/>
                  </a:cubicBezTo>
                  <a:cubicBezTo>
                    <a:pt x="226" y="218"/>
                    <a:pt x="226" y="218"/>
                    <a:pt x="226" y="218"/>
                  </a:cubicBezTo>
                  <a:cubicBezTo>
                    <a:pt x="224" y="218"/>
                    <a:pt x="224" y="218"/>
                    <a:pt x="224" y="218"/>
                  </a:cubicBezTo>
                  <a:cubicBezTo>
                    <a:pt x="224" y="217"/>
                    <a:pt x="224" y="217"/>
                    <a:pt x="224" y="217"/>
                  </a:cubicBezTo>
                  <a:cubicBezTo>
                    <a:pt x="224" y="215"/>
                    <a:pt x="224" y="215"/>
                    <a:pt x="224" y="215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1" y="207"/>
                    <a:pt x="221" y="207"/>
                    <a:pt x="221" y="207"/>
                  </a:cubicBezTo>
                  <a:cubicBezTo>
                    <a:pt x="219" y="205"/>
                    <a:pt x="219" y="205"/>
                    <a:pt x="219" y="205"/>
                  </a:cubicBezTo>
                  <a:cubicBezTo>
                    <a:pt x="220" y="203"/>
                    <a:pt x="220" y="203"/>
                    <a:pt x="220" y="203"/>
                  </a:cubicBezTo>
                  <a:cubicBezTo>
                    <a:pt x="220" y="199"/>
                    <a:pt x="220" y="199"/>
                    <a:pt x="220" y="199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7" y="195"/>
                    <a:pt x="217" y="195"/>
                    <a:pt x="217" y="195"/>
                  </a:cubicBezTo>
                  <a:cubicBezTo>
                    <a:pt x="216" y="195"/>
                    <a:pt x="216" y="195"/>
                    <a:pt x="216" y="195"/>
                  </a:cubicBezTo>
                  <a:cubicBezTo>
                    <a:pt x="215" y="193"/>
                    <a:pt x="215" y="193"/>
                    <a:pt x="215" y="193"/>
                  </a:cubicBezTo>
                  <a:cubicBezTo>
                    <a:pt x="212" y="191"/>
                    <a:pt x="212" y="191"/>
                    <a:pt x="212" y="191"/>
                  </a:cubicBezTo>
                  <a:cubicBezTo>
                    <a:pt x="210" y="190"/>
                    <a:pt x="210" y="190"/>
                    <a:pt x="210" y="190"/>
                  </a:cubicBezTo>
                  <a:cubicBezTo>
                    <a:pt x="210" y="188"/>
                    <a:pt x="210" y="188"/>
                    <a:pt x="210" y="188"/>
                  </a:cubicBezTo>
                  <a:cubicBezTo>
                    <a:pt x="211" y="186"/>
                    <a:pt x="211" y="186"/>
                    <a:pt x="211" y="186"/>
                  </a:cubicBezTo>
                  <a:cubicBezTo>
                    <a:pt x="210" y="184"/>
                    <a:pt x="210" y="184"/>
                    <a:pt x="210" y="184"/>
                  </a:cubicBezTo>
                  <a:cubicBezTo>
                    <a:pt x="209" y="183"/>
                    <a:pt x="209" y="183"/>
                    <a:pt x="209" y="183"/>
                  </a:cubicBezTo>
                  <a:cubicBezTo>
                    <a:pt x="209" y="182"/>
                    <a:pt x="209" y="182"/>
                    <a:pt x="209" y="182"/>
                  </a:cubicBezTo>
                  <a:cubicBezTo>
                    <a:pt x="211" y="181"/>
                    <a:pt x="211" y="181"/>
                    <a:pt x="211" y="181"/>
                  </a:cubicBezTo>
                  <a:cubicBezTo>
                    <a:pt x="213" y="178"/>
                    <a:pt x="213" y="178"/>
                    <a:pt x="213" y="178"/>
                  </a:cubicBezTo>
                  <a:cubicBezTo>
                    <a:pt x="214" y="176"/>
                    <a:pt x="214" y="176"/>
                    <a:pt x="214" y="176"/>
                  </a:cubicBezTo>
                  <a:cubicBezTo>
                    <a:pt x="213" y="172"/>
                    <a:pt x="213" y="172"/>
                    <a:pt x="213" y="172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1" y="167"/>
                    <a:pt x="211" y="167"/>
                    <a:pt x="211" y="167"/>
                  </a:cubicBezTo>
                  <a:cubicBezTo>
                    <a:pt x="213" y="168"/>
                    <a:pt x="213" y="168"/>
                    <a:pt x="213" y="168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4" y="170"/>
                    <a:pt x="214" y="170"/>
                    <a:pt x="214" y="170"/>
                  </a:cubicBezTo>
                  <a:cubicBezTo>
                    <a:pt x="214" y="170"/>
                    <a:pt x="214" y="170"/>
                    <a:pt x="214" y="170"/>
                  </a:cubicBezTo>
                  <a:cubicBezTo>
                    <a:pt x="215" y="172"/>
                    <a:pt x="215" y="172"/>
                    <a:pt x="215" y="172"/>
                  </a:cubicBezTo>
                  <a:cubicBezTo>
                    <a:pt x="216" y="174"/>
                    <a:pt x="216" y="174"/>
                    <a:pt x="216" y="174"/>
                  </a:cubicBezTo>
                  <a:cubicBezTo>
                    <a:pt x="216" y="177"/>
                    <a:pt x="216" y="177"/>
                    <a:pt x="216" y="177"/>
                  </a:cubicBezTo>
                  <a:cubicBezTo>
                    <a:pt x="217" y="178"/>
                    <a:pt x="217" y="178"/>
                    <a:pt x="217" y="178"/>
                  </a:cubicBezTo>
                  <a:cubicBezTo>
                    <a:pt x="216" y="180"/>
                    <a:pt x="216" y="180"/>
                    <a:pt x="216" y="180"/>
                  </a:cubicBezTo>
                  <a:cubicBezTo>
                    <a:pt x="217" y="181"/>
                    <a:pt x="217" y="181"/>
                    <a:pt x="217" y="181"/>
                  </a:cubicBezTo>
                  <a:cubicBezTo>
                    <a:pt x="219" y="183"/>
                    <a:pt x="219" y="183"/>
                    <a:pt x="219" y="183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20" y="185"/>
                    <a:pt x="220" y="185"/>
                    <a:pt x="220" y="185"/>
                  </a:cubicBezTo>
                  <a:cubicBezTo>
                    <a:pt x="220" y="186"/>
                    <a:pt x="220" y="186"/>
                    <a:pt x="220" y="186"/>
                  </a:cubicBezTo>
                  <a:cubicBezTo>
                    <a:pt x="219" y="186"/>
                    <a:pt x="219" y="186"/>
                    <a:pt x="219" y="186"/>
                  </a:cubicBezTo>
                  <a:cubicBezTo>
                    <a:pt x="219" y="187"/>
                    <a:pt x="219" y="187"/>
                    <a:pt x="219" y="187"/>
                  </a:cubicBezTo>
                  <a:cubicBezTo>
                    <a:pt x="221" y="187"/>
                    <a:pt x="221" y="187"/>
                    <a:pt x="221" y="187"/>
                  </a:cubicBezTo>
                  <a:cubicBezTo>
                    <a:pt x="223" y="188"/>
                    <a:pt x="223" y="188"/>
                    <a:pt x="223" y="188"/>
                  </a:cubicBezTo>
                  <a:cubicBezTo>
                    <a:pt x="225" y="188"/>
                    <a:pt x="225" y="188"/>
                    <a:pt x="225" y="188"/>
                  </a:cubicBezTo>
                  <a:cubicBezTo>
                    <a:pt x="226" y="188"/>
                    <a:pt x="226" y="188"/>
                    <a:pt x="226" y="188"/>
                  </a:cubicBezTo>
                  <a:cubicBezTo>
                    <a:pt x="227" y="189"/>
                    <a:pt x="227" y="189"/>
                    <a:pt x="227" y="189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29" y="188"/>
                    <a:pt x="229" y="188"/>
                    <a:pt x="229" y="188"/>
                  </a:cubicBezTo>
                  <a:cubicBezTo>
                    <a:pt x="230" y="188"/>
                    <a:pt x="230" y="188"/>
                    <a:pt x="230" y="188"/>
                  </a:cubicBezTo>
                  <a:cubicBezTo>
                    <a:pt x="231" y="187"/>
                    <a:pt x="231" y="187"/>
                    <a:pt x="231" y="187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5" y="190"/>
                    <a:pt x="235" y="190"/>
                    <a:pt x="235" y="190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0" y="190"/>
                    <a:pt x="240" y="190"/>
                    <a:pt x="240" y="190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39" y="190"/>
                    <a:pt x="239" y="190"/>
                    <a:pt x="239" y="190"/>
                  </a:cubicBezTo>
                  <a:cubicBezTo>
                    <a:pt x="237" y="190"/>
                    <a:pt x="237" y="190"/>
                    <a:pt x="237" y="190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5" y="186"/>
                    <a:pt x="235" y="186"/>
                    <a:pt x="235" y="186"/>
                  </a:cubicBezTo>
                  <a:cubicBezTo>
                    <a:pt x="233" y="186"/>
                    <a:pt x="233" y="186"/>
                    <a:pt x="233" y="186"/>
                  </a:cubicBezTo>
                  <a:cubicBezTo>
                    <a:pt x="233" y="185"/>
                    <a:pt x="233" y="185"/>
                    <a:pt x="233" y="185"/>
                  </a:cubicBezTo>
                  <a:cubicBezTo>
                    <a:pt x="232" y="185"/>
                    <a:pt x="232" y="185"/>
                    <a:pt x="232" y="185"/>
                  </a:cubicBezTo>
                  <a:cubicBezTo>
                    <a:pt x="231" y="186"/>
                    <a:pt x="231" y="186"/>
                    <a:pt x="231" y="186"/>
                  </a:cubicBezTo>
                  <a:cubicBezTo>
                    <a:pt x="228" y="186"/>
                    <a:pt x="228" y="186"/>
                    <a:pt x="228" y="186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3" y="183"/>
                    <a:pt x="223" y="183"/>
                    <a:pt x="223" y="183"/>
                  </a:cubicBezTo>
                  <a:cubicBezTo>
                    <a:pt x="222" y="181"/>
                    <a:pt x="222" y="181"/>
                    <a:pt x="222" y="181"/>
                  </a:cubicBezTo>
                  <a:cubicBezTo>
                    <a:pt x="222" y="181"/>
                    <a:pt x="222" y="181"/>
                    <a:pt x="222" y="181"/>
                  </a:cubicBezTo>
                  <a:cubicBezTo>
                    <a:pt x="220" y="178"/>
                    <a:pt x="220" y="178"/>
                    <a:pt x="220" y="178"/>
                  </a:cubicBezTo>
                  <a:cubicBezTo>
                    <a:pt x="221" y="178"/>
                    <a:pt x="221" y="178"/>
                    <a:pt x="221" y="178"/>
                  </a:cubicBezTo>
                  <a:cubicBezTo>
                    <a:pt x="221" y="177"/>
                    <a:pt x="221" y="177"/>
                    <a:pt x="221" y="177"/>
                  </a:cubicBezTo>
                  <a:cubicBezTo>
                    <a:pt x="223" y="176"/>
                    <a:pt x="223" y="176"/>
                    <a:pt x="223" y="176"/>
                  </a:cubicBezTo>
                  <a:cubicBezTo>
                    <a:pt x="224" y="176"/>
                    <a:pt x="224" y="176"/>
                    <a:pt x="224" y="176"/>
                  </a:cubicBezTo>
                  <a:cubicBezTo>
                    <a:pt x="226" y="178"/>
                    <a:pt x="226" y="178"/>
                    <a:pt x="226" y="178"/>
                  </a:cubicBezTo>
                  <a:cubicBezTo>
                    <a:pt x="228" y="179"/>
                    <a:pt x="228" y="179"/>
                    <a:pt x="228" y="179"/>
                  </a:cubicBezTo>
                  <a:cubicBezTo>
                    <a:pt x="230" y="179"/>
                    <a:pt x="230" y="179"/>
                    <a:pt x="230" y="179"/>
                  </a:cubicBezTo>
                  <a:cubicBezTo>
                    <a:pt x="232" y="176"/>
                    <a:pt x="232" y="176"/>
                    <a:pt x="232" y="176"/>
                  </a:cubicBezTo>
                  <a:cubicBezTo>
                    <a:pt x="230" y="174"/>
                    <a:pt x="230" y="174"/>
                    <a:pt x="230" y="174"/>
                  </a:cubicBezTo>
                  <a:cubicBezTo>
                    <a:pt x="228" y="173"/>
                    <a:pt x="228" y="173"/>
                    <a:pt x="228" y="173"/>
                  </a:cubicBezTo>
                  <a:cubicBezTo>
                    <a:pt x="226" y="175"/>
                    <a:pt x="226" y="175"/>
                    <a:pt x="226" y="175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227" y="173"/>
                    <a:pt x="227" y="173"/>
                    <a:pt x="227" y="173"/>
                  </a:cubicBezTo>
                  <a:cubicBezTo>
                    <a:pt x="227" y="172"/>
                    <a:pt x="227" y="172"/>
                    <a:pt x="227" y="172"/>
                  </a:cubicBezTo>
                  <a:cubicBezTo>
                    <a:pt x="229" y="169"/>
                    <a:pt x="229" y="169"/>
                    <a:pt x="229" y="169"/>
                  </a:cubicBezTo>
                  <a:cubicBezTo>
                    <a:pt x="230" y="168"/>
                    <a:pt x="230" y="168"/>
                    <a:pt x="230" y="168"/>
                  </a:cubicBezTo>
                  <a:cubicBezTo>
                    <a:pt x="231" y="169"/>
                    <a:pt x="231" y="169"/>
                    <a:pt x="231" y="169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7" y="170"/>
                    <a:pt x="237" y="170"/>
                    <a:pt x="237" y="170"/>
                  </a:cubicBezTo>
                  <a:cubicBezTo>
                    <a:pt x="239" y="171"/>
                    <a:pt x="239" y="171"/>
                    <a:pt x="239" y="171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3" y="173"/>
                    <a:pt x="243" y="173"/>
                    <a:pt x="243" y="173"/>
                  </a:cubicBezTo>
                  <a:cubicBezTo>
                    <a:pt x="244" y="174"/>
                    <a:pt x="244" y="174"/>
                    <a:pt x="244" y="174"/>
                  </a:cubicBezTo>
                  <a:cubicBezTo>
                    <a:pt x="247" y="177"/>
                    <a:pt x="247" y="177"/>
                    <a:pt x="247" y="177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54" y="175"/>
                    <a:pt x="254" y="175"/>
                    <a:pt x="254" y="175"/>
                  </a:cubicBezTo>
                  <a:cubicBezTo>
                    <a:pt x="255" y="176"/>
                    <a:pt x="255" y="176"/>
                    <a:pt x="255" y="176"/>
                  </a:cubicBezTo>
                  <a:cubicBezTo>
                    <a:pt x="256" y="175"/>
                    <a:pt x="256" y="175"/>
                    <a:pt x="256" y="175"/>
                  </a:cubicBezTo>
                  <a:cubicBezTo>
                    <a:pt x="257" y="176"/>
                    <a:pt x="257" y="176"/>
                    <a:pt x="257" y="176"/>
                  </a:cubicBezTo>
                  <a:cubicBezTo>
                    <a:pt x="257" y="178"/>
                    <a:pt x="257" y="178"/>
                    <a:pt x="257" y="178"/>
                  </a:cubicBezTo>
                  <a:cubicBezTo>
                    <a:pt x="257" y="179"/>
                    <a:pt x="257" y="179"/>
                    <a:pt x="257" y="179"/>
                  </a:cubicBezTo>
                  <a:cubicBezTo>
                    <a:pt x="257" y="180"/>
                    <a:pt x="257" y="180"/>
                    <a:pt x="257" y="180"/>
                  </a:cubicBezTo>
                  <a:cubicBezTo>
                    <a:pt x="255" y="181"/>
                    <a:pt x="255" y="181"/>
                    <a:pt x="255" y="181"/>
                  </a:cubicBezTo>
                  <a:cubicBezTo>
                    <a:pt x="255" y="183"/>
                    <a:pt x="255" y="183"/>
                    <a:pt x="255" y="183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86"/>
                    <a:pt x="256" y="186"/>
                    <a:pt x="256" y="186"/>
                  </a:cubicBezTo>
                  <a:cubicBezTo>
                    <a:pt x="258" y="188"/>
                    <a:pt x="258" y="188"/>
                    <a:pt x="258" y="188"/>
                  </a:cubicBezTo>
                  <a:cubicBezTo>
                    <a:pt x="258" y="189"/>
                    <a:pt x="258" y="189"/>
                    <a:pt x="258" y="189"/>
                  </a:cubicBezTo>
                  <a:cubicBezTo>
                    <a:pt x="257" y="190"/>
                    <a:pt x="257" y="190"/>
                    <a:pt x="257" y="190"/>
                  </a:cubicBezTo>
                  <a:cubicBezTo>
                    <a:pt x="258" y="194"/>
                    <a:pt x="258" y="194"/>
                    <a:pt x="258" y="194"/>
                  </a:cubicBezTo>
                  <a:cubicBezTo>
                    <a:pt x="259" y="194"/>
                    <a:pt x="259" y="194"/>
                    <a:pt x="259" y="194"/>
                  </a:cubicBezTo>
                  <a:cubicBezTo>
                    <a:pt x="259" y="193"/>
                    <a:pt x="259" y="193"/>
                    <a:pt x="259" y="193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59" y="190"/>
                    <a:pt x="259" y="190"/>
                    <a:pt x="259" y="190"/>
                  </a:cubicBezTo>
                  <a:cubicBezTo>
                    <a:pt x="260" y="189"/>
                    <a:pt x="260" y="189"/>
                    <a:pt x="260" y="189"/>
                  </a:cubicBezTo>
                  <a:cubicBezTo>
                    <a:pt x="261" y="187"/>
                    <a:pt x="261" y="187"/>
                    <a:pt x="261" y="187"/>
                  </a:cubicBezTo>
                  <a:cubicBezTo>
                    <a:pt x="262" y="188"/>
                    <a:pt x="262" y="188"/>
                    <a:pt x="262" y="188"/>
                  </a:cubicBezTo>
                  <a:cubicBezTo>
                    <a:pt x="263" y="190"/>
                    <a:pt x="263" y="190"/>
                    <a:pt x="263" y="190"/>
                  </a:cubicBezTo>
                  <a:cubicBezTo>
                    <a:pt x="263" y="193"/>
                    <a:pt x="263" y="193"/>
                    <a:pt x="263" y="193"/>
                  </a:cubicBezTo>
                  <a:cubicBezTo>
                    <a:pt x="263" y="194"/>
                    <a:pt x="263" y="194"/>
                    <a:pt x="263" y="194"/>
                  </a:cubicBezTo>
                  <a:cubicBezTo>
                    <a:pt x="263" y="195"/>
                    <a:pt x="263" y="195"/>
                    <a:pt x="263" y="195"/>
                  </a:cubicBezTo>
                  <a:cubicBezTo>
                    <a:pt x="263" y="196"/>
                    <a:pt x="263" y="196"/>
                    <a:pt x="263" y="196"/>
                  </a:cubicBezTo>
                  <a:cubicBezTo>
                    <a:pt x="262" y="197"/>
                    <a:pt x="262" y="197"/>
                    <a:pt x="262" y="197"/>
                  </a:cubicBezTo>
                  <a:cubicBezTo>
                    <a:pt x="264" y="198"/>
                    <a:pt x="264" y="198"/>
                    <a:pt x="264" y="198"/>
                  </a:cubicBezTo>
                  <a:cubicBezTo>
                    <a:pt x="266" y="198"/>
                    <a:pt x="266" y="198"/>
                    <a:pt x="266" y="198"/>
                  </a:cubicBezTo>
                  <a:cubicBezTo>
                    <a:pt x="268" y="198"/>
                    <a:pt x="268" y="198"/>
                    <a:pt x="268" y="198"/>
                  </a:cubicBezTo>
                  <a:cubicBezTo>
                    <a:pt x="269" y="200"/>
                    <a:pt x="269" y="200"/>
                    <a:pt x="269" y="200"/>
                  </a:cubicBezTo>
                  <a:cubicBezTo>
                    <a:pt x="269" y="201"/>
                    <a:pt x="269" y="201"/>
                    <a:pt x="269" y="201"/>
                  </a:cubicBezTo>
                  <a:cubicBezTo>
                    <a:pt x="271" y="202"/>
                    <a:pt x="271" y="202"/>
                    <a:pt x="271" y="202"/>
                  </a:cubicBezTo>
                  <a:cubicBezTo>
                    <a:pt x="273" y="202"/>
                    <a:pt x="273" y="202"/>
                    <a:pt x="273" y="202"/>
                  </a:cubicBezTo>
                  <a:cubicBezTo>
                    <a:pt x="276" y="205"/>
                    <a:pt x="276" y="205"/>
                    <a:pt x="276" y="205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6" y="202"/>
                    <a:pt x="276" y="202"/>
                    <a:pt x="276" y="202"/>
                  </a:cubicBezTo>
                  <a:cubicBezTo>
                    <a:pt x="277" y="200"/>
                    <a:pt x="277" y="200"/>
                    <a:pt x="277" y="200"/>
                  </a:cubicBezTo>
                  <a:cubicBezTo>
                    <a:pt x="279" y="200"/>
                    <a:pt x="279" y="200"/>
                    <a:pt x="279" y="200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3" y="202"/>
                    <a:pt x="283" y="202"/>
                    <a:pt x="283" y="202"/>
                  </a:cubicBezTo>
                  <a:cubicBezTo>
                    <a:pt x="284" y="204"/>
                    <a:pt x="284" y="204"/>
                    <a:pt x="284" y="204"/>
                  </a:cubicBezTo>
                  <a:cubicBezTo>
                    <a:pt x="285" y="206"/>
                    <a:pt x="285" y="206"/>
                    <a:pt x="285" y="206"/>
                  </a:cubicBezTo>
                  <a:cubicBezTo>
                    <a:pt x="285" y="203"/>
                    <a:pt x="285" y="203"/>
                    <a:pt x="285" y="203"/>
                  </a:cubicBezTo>
                  <a:cubicBezTo>
                    <a:pt x="284" y="202"/>
                    <a:pt x="284" y="202"/>
                    <a:pt x="284" y="202"/>
                  </a:cubicBezTo>
                  <a:cubicBezTo>
                    <a:pt x="283" y="202"/>
                    <a:pt x="283" y="202"/>
                    <a:pt x="283" y="202"/>
                  </a:cubicBezTo>
                  <a:cubicBezTo>
                    <a:pt x="281" y="201"/>
                    <a:pt x="281" y="201"/>
                    <a:pt x="281" y="201"/>
                  </a:cubicBezTo>
                  <a:cubicBezTo>
                    <a:pt x="279" y="200"/>
                    <a:pt x="279" y="200"/>
                    <a:pt x="279" y="200"/>
                  </a:cubicBezTo>
                  <a:cubicBezTo>
                    <a:pt x="277" y="200"/>
                    <a:pt x="277" y="200"/>
                    <a:pt x="277" y="200"/>
                  </a:cubicBezTo>
                  <a:cubicBezTo>
                    <a:pt x="275" y="202"/>
                    <a:pt x="275" y="202"/>
                    <a:pt x="275" y="202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3" y="202"/>
                    <a:pt x="273" y="202"/>
                    <a:pt x="273" y="202"/>
                  </a:cubicBezTo>
                  <a:cubicBezTo>
                    <a:pt x="271" y="201"/>
                    <a:pt x="271" y="201"/>
                    <a:pt x="271" y="201"/>
                  </a:cubicBezTo>
                  <a:cubicBezTo>
                    <a:pt x="269" y="198"/>
                    <a:pt x="269" y="198"/>
                    <a:pt x="269" y="198"/>
                  </a:cubicBezTo>
                  <a:cubicBezTo>
                    <a:pt x="268" y="197"/>
                    <a:pt x="268" y="197"/>
                    <a:pt x="268" y="197"/>
                  </a:cubicBezTo>
                  <a:cubicBezTo>
                    <a:pt x="266" y="197"/>
                    <a:pt x="266" y="197"/>
                    <a:pt x="266" y="197"/>
                  </a:cubicBezTo>
                  <a:cubicBezTo>
                    <a:pt x="264" y="195"/>
                    <a:pt x="264" y="195"/>
                    <a:pt x="264" y="195"/>
                  </a:cubicBezTo>
                  <a:cubicBezTo>
                    <a:pt x="265" y="196"/>
                    <a:pt x="265" y="196"/>
                    <a:pt x="265" y="196"/>
                  </a:cubicBezTo>
                  <a:cubicBezTo>
                    <a:pt x="266" y="195"/>
                    <a:pt x="266" y="195"/>
                    <a:pt x="266" y="19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7" y="191"/>
                    <a:pt x="267" y="191"/>
                    <a:pt x="267" y="191"/>
                  </a:cubicBezTo>
                  <a:cubicBezTo>
                    <a:pt x="265" y="190"/>
                    <a:pt x="265" y="190"/>
                    <a:pt x="265" y="190"/>
                  </a:cubicBezTo>
                  <a:cubicBezTo>
                    <a:pt x="265" y="187"/>
                    <a:pt x="265" y="187"/>
                    <a:pt x="265" y="187"/>
                  </a:cubicBezTo>
                  <a:cubicBezTo>
                    <a:pt x="263" y="184"/>
                    <a:pt x="263" y="184"/>
                    <a:pt x="263" y="184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0" y="182"/>
                    <a:pt x="260" y="182"/>
                    <a:pt x="260" y="182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0" y="176"/>
                    <a:pt x="260" y="176"/>
                    <a:pt x="260" y="176"/>
                  </a:cubicBezTo>
                  <a:cubicBezTo>
                    <a:pt x="258" y="174"/>
                    <a:pt x="258" y="174"/>
                    <a:pt x="258" y="174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55" y="173"/>
                    <a:pt x="255" y="173"/>
                    <a:pt x="255" y="173"/>
                  </a:cubicBezTo>
                  <a:cubicBezTo>
                    <a:pt x="252" y="173"/>
                    <a:pt x="252" y="173"/>
                    <a:pt x="252" y="173"/>
                  </a:cubicBezTo>
                  <a:cubicBezTo>
                    <a:pt x="251" y="171"/>
                    <a:pt x="251" y="171"/>
                    <a:pt x="251" y="171"/>
                  </a:cubicBezTo>
                  <a:cubicBezTo>
                    <a:pt x="249" y="170"/>
                    <a:pt x="249" y="170"/>
                    <a:pt x="249" y="170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49" y="166"/>
                    <a:pt x="249" y="166"/>
                    <a:pt x="249" y="166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3" y="167"/>
                    <a:pt x="243" y="167"/>
                    <a:pt x="243" y="167"/>
                  </a:cubicBezTo>
                  <a:cubicBezTo>
                    <a:pt x="241" y="167"/>
                    <a:pt x="241" y="167"/>
                    <a:pt x="241" y="167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4"/>
                    <a:pt x="239" y="164"/>
                    <a:pt x="239" y="164"/>
                  </a:cubicBezTo>
                  <a:cubicBezTo>
                    <a:pt x="239" y="164"/>
                    <a:pt x="239" y="164"/>
                    <a:pt x="239" y="164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38" y="161"/>
                    <a:pt x="238" y="161"/>
                    <a:pt x="238" y="161"/>
                  </a:cubicBezTo>
                  <a:cubicBezTo>
                    <a:pt x="237" y="158"/>
                    <a:pt x="237" y="158"/>
                    <a:pt x="237" y="158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5" y="156"/>
                    <a:pt x="235" y="156"/>
                    <a:pt x="235" y="156"/>
                  </a:cubicBezTo>
                  <a:cubicBezTo>
                    <a:pt x="235" y="155"/>
                    <a:pt x="235" y="155"/>
                    <a:pt x="235" y="155"/>
                  </a:cubicBezTo>
                  <a:cubicBezTo>
                    <a:pt x="234" y="155"/>
                    <a:pt x="234" y="155"/>
                    <a:pt x="234" y="155"/>
                  </a:cubicBezTo>
                  <a:cubicBezTo>
                    <a:pt x="233" y="154"/>
                    <a:pt x="233" y="154"/>
                    <a:pt x="233" y="154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2" y="150"/>
                    <a:pt x="232" y="150"/>
                    <a:pt x="232" y="150"/>
                  </a:cubicBezTo>
                  <a:cubicBezTo>
                    <a:pt x="233" y="150"/>
                    <a:pt x="233" y="150"/>
                    <a:pt x="233" y="150"/>
                  </a:cubicBezTo>
                  <a:cubicBezTo>
                    <a:pt x="235" y="150"/>
                    <a:pt x="235" y="150"/>
                    <a:pt x="235" y="150"/>
                  </a:cubicBezTo>
                  <a:cubicBezTo>
                    <a:pt x="236" y="148"/>
                    <a:pt x="236" y="148"/>
                    <a:pt x="236" y="148"/>
                  </a:cubicBezTo>
                  <a:cubicBezTo>
                    <a:pt x="238" y="148"/>
                    <a:pt x="238" y="148"/>
                    <a:pt x="238" y="148"/>
                  </a:cubicBezTo>
                  <a:cubicBezTo>
                    <a:pt x="241" y="147"/>
                    <a:pt x="241" y="147"/>
                    <a:pt x="241" y="147"/>
                  </a:cubicBezTo>
                  <a:cubicBezTo>
                    <a:pt x="246" y="145"/>
                    <a:pt x="246" y="145"/>
                    <a:pt x="246" y="145"/>
                  </a:cubicBezTo>
                  <a:cubicBezTo>
                    <a:pt x="248" y="144"/>
                    <a:pt x="248" y="144"/>
                    <a:pt x="248" y="144"/>
                  </a:cubicBezTo>
                  <a:cubicBezTo>
                    <a:pt x="249" y="144"/>
                    <a:pt x="249" y="144"/>
                    <a:pt x="249" y="144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52" y="143"/>
                    <a:pt x="252" y="143"/>
                    <a:pt x="252" y="143"/>
                  </a:cubicBezTo>
                  <a:cubicBezTo>
                    <a:pt x="253" y="142"/>
                    <a:pt x="253" y="142"/>
                    <a:pt x="253" y="142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9" y="139"/>
                    <a:pt x="259" y="139"/>
                    <a:pt x="259" y="139"/>
                  </a:cubicBezTo>
                  <a:cubicBezTo>
                    <a:pt x="260" y="140"/>
                    <a:pt x="260" y="140"/>
                    <a:pt x="260" y="140"/>
                  </a:cubicBezTo>
                  <a:cubicBezTo>
                    <a:pt x="259" y="141"/>
                    <a:pt x="259" y="141"/>
                    <a:pt x="259" y="141"/>
                  </a:cubicBezTo>
                  <a:cubicBezTo>
                    <a:pt x="259" y="142"/>
                    <a:pt x="259" y="142"/>
                    <a:pt x="259" y="142"/>
                  </a:cubicBezTo>
                  <a:cubicBezTo>
                    <a:pt x="258" y="143"/>
                    <a:pt x="258" y="143"/>
                    <a:pt x="258" y="143"/>
                  </a:cubicBezTo>
                  <a:cubicBezTo>
                    <a:pt x="257" y="145"/>
                    <a:pt x="257" y="145"/>
                    <a:pt x="257" y="145"/>
                  </a:cubicBezTo>
                  <a:cubicBezTo>
                    <a:pt x="257" y="147"/>
                    <a:pt x="257" y="147"/>
                    <a:pt x="257" y="147"/>
                  </a:cubicBezTo>
                  <a:cubicBezTo>
                    <a:pt x="260" y="149"/>
                    <a:pt x="260" y="149"/>
                    <a:pt x="260" y="149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1" y="148"/>
                    <a:pt x="261" y="148"/>
                    <a:pt x="261" y="148"/>
                  </a:cubicBezTo>
                  <a:cubicBezTo>
                    <a:pt x="258" y="146"/>
                    <a:pt x="258" y="146"/>
                    <a:pt x="258" y="146"/>
                  </a:cubicBezTo>
                  <a:cubicBezTo>
                    <a:pt x="258" y="145"/>
                    <a:pt x="258" y="145"/>
                    <a:pt x="258" y="145"/>
                  </a:cubicBezTo>
                  <a:cubicBezTo>
                    <a:pt x="259" y="144"/>
                    <a:pt x="259" y="144"/>
                    <a:pt x="259" y="144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40"/>
                    <a:pt x="263" y="140"/>
                    <a:pt x="263" y="140"/>
                  </a:cubicBezTo>
                  <a:cubicBezTo>
                    <a:pt x="262" y="138"/>
                    <a:pt x="262" y="138"/>
                    <a:pt x="262" y="138"/>
                  </a:cubicBezTo>
                  <a:cubicBezTo>
                    <a:pt x="260" y="138"/>
                    <a:pt x="260" y="138"/>
                    <a:pt x="260" y="138"/>
                  </a:cubicBezTo>
                  <a:cubicBezTo>
                    <a:pt x="259" y="137"/>
                    <a:pt x="259" y="137"/>
                    <a:pt x="259" y="137"/>
                  </a:cubicBezTo>
                  <a:cubicBezTo>
                    <a:pt x="259" y="136"/>
                    <a:pt x="259" y="136"/>
                    <a:pt x="259" y="136"/>
                  </a:cubicBezTo>
                  <a:cubicBezTo>
                    <a:pt x="257" y="136"/>
                    <a:pt x="257" y="136"/>
                    <a:pt x="257" y="13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5" y="134"/>
                    <a:pt x="255" y="134"/>
                    <a:pt x="255" y="134"/>
                  </a:cubicBezTo>
                  <a:cubicBezTo>
                    <a:pt x="253" y="134"/>
                    <a:pt x="253" y="134"/>
                    <a:pt x="253" y="134"/>
                  </a:cubicBezTo>
                  <a:cubicBezTo>
                    <a:pt x="252" y="135"/>
                    <a:pt x="252" y="135"/>
                    <a:pt x="252" y="135"/>
                  </a:cubicBezTo>
                  <a:cubicBezTo>
                    <a:pt x="250" y="133"/>
                    <a:pt x="250" y="133"/>
                    <a:pt x="250" y="133"/>
                  </a:cubicBezTo>
                  <a:cubicBezTo>
                    <a:pt x="251" y="132"/>
                    <a:pt x="251" y="132"/>
                    <a:pt x="251" y="132"/>
                  </a:cubicBezTo>
                  <a:cubicBezTo>
                    <a:pt x="251" y="131"/>
                    <a:pt x="251" y="131"/>
                    <a:pt x="251" y="131"/>
                  </a:cubicBezTo>
                  <a:cubicBezTo>
                    <a:pt x="252" y="131"/>
                    <a:pt x="252" y="131"/>
                    <a:pt x="252" y="131"/>
                  </a:cubicBezTo>
                  <a:cubicBezTo>
                    <a:pt x="253" y="132"/>
                    <a:pt x="253" y="132"/>
                    <a:pt x="253" y="132"/>
                  </a:cubicBezTo>
                  <a:cubicBezTo>
                    <a:pt x="255" y="132"/>
                    <a:pt x="255" y="132"/>
                    <a:pt x="255" y="132"/>
                  </a:cubicBezTo>
                  <a:cubicBezTo>
                    <a:pt x="256" y="131"/>
                    <a:pt x="256" y="131"/>
                    <a:pt x="256" y="131"/>
                  </a:cubicBezTo>
                  <a:cubicBezTo>
                    <a:pt x="255" y="131"/>
                    <a:pt x="255" y="131"/>
                    <a:pt x="255" y="131"/>
                  </a:cubicBezTo>
                  <a:cubicBezTo>
                    <a:pt x="255" y="131"/>
                    <a:pt x="255" y="131"/>
                    <a:pt x="255" y="131"/>
                  </a:cubicBezTo>
                  <a:cubicBezTo>
                    <a:pt x="254" y="131"/>
                    <a:pt x="254" y="131"/>
                    <a:pt x="254" y="131"/>
                  </a:cubicBezTo>
                  <a:cubicBezTo>
                    <a:pt x="252" y="130"/>
                    <a:pt x="252" y="130"/>
                    <a:pt x="252" y="130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49" y="128"/>
                    <a:pt x="249" y="128"/>
                    <a:pt x="249" y="128"/>
                  </a:cubicBezTo>
                  <a:cubicBezTo>
                    <a:pt x="247" y="129"/>
                    <a:pt x="247" y="129"/>
                    <a:pt x="247" y="129"/>
                  </a:cubicBezTo>
                  <a:cubicBezTo>
                    <a:pt x="247" y="128"/>
                    <a:pt x="247" y="128"/>
                    <a:pt x="247" y="128"/>
                  </a:cubicBezTo>
                  <a:cubicBezTo>
                    <a:pt x="247" y="127"/>
                    <a:pt x="247" y="127"/>
                    <a:pt x="247" y="127"/>
                  </a:cubicBezTo>
                  <a:cubicBezTo>
                    <a:pt x="247" y="126"/>
                    <a:pt x="247" y="126"/>
                    <a:pt x="247" y="126"/>
                  </a:cubicBezTo>
                  <a:cubicBezTo>
                    <a:pt x="246" y="125"/>
                    <a:pt x="246" y="125"/>
                    <a:pt x="246" y="125"/>
                  </a:cubicBezTo>
                  <a:cubicBezTo>
                    <a:pt x="247" y="124"/>
                    <a:pt x="247" y="124"/>
                    <a:pt x="247" y="124"/>
                  </a:cubicBezTo>
                  <a:cubicBezTo>
                    <a:pt x="248" y="125"/>
                    <a:pt x="248" y="125"/>
                    <a:pt x="248" y="125"/>
                  </a:cubicBezTo>
                  <a:cubicBezTo>
                    <a:pt x="249" y="126"/>
                    <a:pt x="249" y="126"/>
                    <a:pt x="249" y="126"/>
                  </a:cubicBezTo>
                  <a:cubicBezTo>
                    <a:pt x="250" y="126"/>
                    <a:pt x="250" y="126"/>
                    <a:pt x="250" y="126"/>
                  </a:cubicBezTo>
                  <a:cubicBezTo>
                    <a:pt x="252" y="128"/>
                    <a:pt x="252" y="128"/>
                    <a:pt x="252" y="128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251" y="126"/>
                    <a:pt x="251" y="126"/>
                    <a:pt x="251" y="126"/>
                  </a:cubicBezTo>
                  <a:cubicBezTo>
                    <a:pt x="253" y="125"/>
                    <a:pt x="253" y="125"/>
                    <a:pt x="253" y="125"/>
                  </a:cubicBezTo>
                  <a:cubicBezTo>
                    <a:pt x="253" y="123"/>
                    <a:pt x="253" y="123"/>
                    <a:pt x="253" y="123"/>
                  </a:cubicBezTo>
                  <a:cubicBezTo>
                    <a:pt x="252" y="122"/>
                    <a:pt x="252" y="122"/>
                    <a:pt x="252" y="122"/>
                  </a:cubicBezTo>
                  <a:cubicBezTo>
                    <a:pt x="252" y="121"/>
                    <a:pt x="252" y="121"/>
                    <a:pt x="252" y="121"/>
                  </a:cubicBezTo>
                  <a:cubicBezTo>
                    <a:pt x="253" y="122"/>
                    <a:pt x="253" y="122"/>
                    <a:pt x="253" y="122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1" y="120"/>
                    <a:pt x="251" y="120"/>
                    <a:pt x="251" y="120"/>
                  </a:cubicBezTo>
                  <a:cubicBezTo>
                    <a:pt x="251" y="121"/>
                    <a:pt x="251" y="121"/>
                    <a:pt x="251" y="121"/>
                  </a:cubicBezTo>
                  <a:cubicBezTo>
                    <a:pt x="250" y="121"/>
                    <a:pt x="250" y="121"/>
                    <a:pt x="250" y="121"/>
                  </a:cubicBezTo>
                  <a:cubicBezTo>
                    <a:pt x="250" y="120"/>
                    <a:pt x="250" y="120"/>
                    <a:pt x="250" y="120"/>
                  </a:cubicBezTo>
                  <a:cubicBezTo>
                    <a:pt x="251" y="119"/>
                    <a:pt x="251" y="119"/>
                    <a:pt x="251" y="119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5" y="118"/>
                    <a:pt x="255" y="118"/>
                    <a:pt x="255" y="118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6" y="113"/>
                    <a:pt x="256" y="113"/>
                    <a:pt x="256" y="113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59" y="109"/>
                    <a:pt x="259" y="109"/>
                    <a:pt x="259" y="109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2" y="108"/>
                    <a:pt x="262" y="108"/>
                    <a:pt x="262" y="108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3" y="107"/>
                    <a:pt x="263" y="107"/>
                    <a:pt x="263" y="107"/>
                  </a:cubicBezTo>
                  <a:cubicBezTo>
                    <a:pt x="264" y="107"/>
                    <a:pt x="264" y="107"/>
                    <a:pt x="264" y="107"/>
                  </a:cubicBezTo>
                  <a:cubicBezTo>
                    <a:pt x="266" y="107"/>
                    <a:pt x="266" y="107"/>
                    <a:pt x="266" y="107"/>
                  </a:cubicBezTo>
                  <a:cubicBezTo>
                    <a:pt x="265" y="106"/>
                    <a:pt x="265" y="106"/>
                    <a:pt x="265" y="106"/>
                  </a:cubicBezTo>
                  <a:cubicBezTo>
                    <a:pt x="266" y="105"/>
                    <a:pt x="266" y="105"/>
                    <a:pt x="266" y="105"/>
                  </a:cubicBezTo>
                  <a:cubicBezTo>
                    <a:pt x="268" y="105"/>
                    <a:pt x="268" y="105"/>
                    <a:pt x="268" y="105"/>
                  </a:cubicBezTo>
                  <a:cubicBezTo>
                    <a:pt x="270" y="104"/>
                    <a:pt x="270" y="104"/>
                    <a:pt x="270" y="104"/>
                  </a:cubicBezTo>
                  <a:cubicBezTo>
                    <a:pt x="271" y="102"/>
                    <a:pt x="271" y="102"/>
                    <a:pt x="271" y="102"/>
                  </a:cubicBezTo>
                  <a:cubicBezTo>
                    <a:pt x="274" y="101"/>
                    <a:pt x="274" y="101"/>
                    <a:pt x="274" y="101"/>
                  </a:cubicBezTo>
                  <a:cubicBezTo>
                    <a:pt x="274" y="100"/>
                    <a:pt x="274" y="100"/>
                    <a:pt x="274" y="100"/>
                  </a:cubicBezTo>
                  <a:cubicBezTo>
                    <a:pt x="274" y="100"/>
                    <a:pt x="274" y="100"/>
                    <a:pt x="274" y="100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69" y="102"/>
                    <a:pt x="269" y="102"/>
                    <a:pt x="269" y="102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270" y="96"/>
                    <a:pt x="270" y="96"/>
                    <a:pt x="270" y="96"/>
                  </a:cubicBezTo>
                  <a:cubicBezTo>
                    <a:pt x="270" y="97"/>
                    <a:pt x="270" y="97"/>
                    <a:pt x="270" y="97"/>
                  </a:cubicBezTo>
                  <a:cubicBezTo>
                    <a:pt x="270" y="97"/>
                    <a:pt x="270" y="97"/>
                    <a:pt x="270" y="97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0" y="95"/>
                    <a:pt x="270" y="95"/>
                    <a:pt x="270" y="95"/>
                  </a:cubicBezTo>
                  <a:cubicBezTo>
                    <a:pt x="272" y="95"/>
                    <a:pt x="272" y="95"/>
                    <a:pt x="272" y="95"/>
                  </a:cubicBezTo>
                  <a:cubicBezTo>
                    <a:pt x="273" y="96"/>
                    <a:pt x="273" y="96"/>
                    <a:pt x="273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7" y="95"/>
                    <a:pt x="277" y="95"/>
                    <a:pt x="277" y="95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3" y="95"/>
                    <a:pt x="283" y="95"/>
                    <a:pt x="283" y="95"/>
                  </a:cubicBezTo>
                  <a:cubicBezTo>
                    <a:pt x="281" y="98"/>
                    <a:pt x="281" y="98"/>
                    <a:pt x="281" y="98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3" y="100"/>
                    <a:pt x="283" y="100"/>
                    <a:pt x="283" y="100"/>
                  </a:cubicBezTo>
                  <a:cubicBezTo>
                    <a:pt x="283" y="98"/>
                    <a:pt x="283" y="98"/>
                    <a:pt x="283" y="98"/>
                  </a:cubicBezTo>
                  <a:cubicBezTo>
                    <a:pt x="284" y="96"/>
                    <a:pt x="284" y="96"/>
                    <a:pt x="284" y="96"/>
                  </a:cubicBezTo>
                  <a:cubicBezTo>
                    <a:pt x="284" y="95"/>
                    <a:pt x="284" y="95"/>
                    <a:pt x="284" y="95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285" y="96"/>
                    <a:pt x="285" y="96"/>
                    <a:pt x="285" y="96"/>
                  </a:cubicBezTo>
                  <a:cubicBezTo>
                    <a:pt x="285" y="97"/>
                    <a:pt x="285" y="97"/>
                    <a:pt x="285" y="97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287" y="96"/>
                    <a:pt x="287" y="96"/>
                    <a:pt x="287" y="96"/>
                  </a:cubicBezTo>
                  <a:cubicBezTo>
                    <a:pt x="286" y="95"/>
                    <a:pt x="286" y="95"/>
                    <a:pt x="286" y="95"/>
                  </a:cubicBezTo>
                  <a:cubicBezTo>
                    <a:pt x="287" y="94"/>
                    <a:pt x="287" y="94"/>
                    <a:pt x="287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96"/>
                    <a:pt x="288" y="96"/>
                    <a:pt x="288" y="96"/>
                  </a:cubicBezTo>
                  <a:cubicBezTo>
                    <a:pt x="290" y="94"/>
                    <a:pt x="290" y="94"/>
                    <a:pt x="290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91" y="92"/>
                    <a:pt x="291" y="92"/>
                    <a:pt x="291" y="92"/>
                  </a:cubicBezTo>
                  <a:cubicBezTo>
                    <a:pt x="291" y="92"/>
                    <a:pt x="291" y="92"/>
                    <a:pt x="291" y="92"/>
                  </a:cubicBezTo>
                  <a:cubicBezTo>
                    <a:pt x="290" y="91"/>
                    <a:pt x="290" y="91"/>
                    <a:pt x="290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3" y="90"/>
                    <a:pt x="293" y="90"/>
                    <a:pt x="293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8" y="91"/>
                    <a:pt x="298" y="91"/>
                    <a:pt x="298" y="91"/>
                  </a:cubicBezTo>
                  <a:cubicBezTo>
                    <a:pt x="298" y="92"/>
                    <a:pt x="298" y="92"/>
                    <a:pt x="298" y="92"/>
                  </a:cubicBezTo>
                  <a:cubicBezTo>
                    <a:pt x="298" y="93"/>
                    <a:pt x="298" y="93"/>
                    <a:pt x="298" y="93"/>
                  </a:cubicBezTo>
                  <a:cubicBezTo>
                    <a:pt x="297" y="96"/>
                    <a:pt x="297" y="96"/>
                    <a:pt x="297" y="96"/>
                  </a:cubicBezTo>
                  <a:cubicBezTo>
                    <a:pt x="299" y="95"/>
                    <a:pt x="299" y="95"/>
                    <a:pt x="299" y="95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7" y="89"/>
                    <a:pt x="297" y="89"/>
                    <a:pt x="297" y="89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295" y="88"/>
                    <a:pt x="295" y="88"/>
                    <a:pt x="295" y="88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2" y="88"/>
                    <a:pt x="292" y="88"/>
                    <a:pt x="292" y="88"/>
                  </a:cubicBezTo>
                  <a:cubicBezTo>
                    <a:pt x="292" y="87"/>
                    <a:pt x="292" y="87"/>
                    <a:pt x="292" y="87"/>
                  </a:cubicBezTo>
                  <a:cubicBezTo>
                    <a:pt x="291" y="86"/>
                    <a:pt x="291" y="86"/>
                    <a:pt x="291" y="86"/>
                  </a:cubicBezTo>
                  <a:cubicBezTo>
                    <a:pt x="291" y="86"/>
                    <a:pt x="291" y="86"/>
                    <a:pt x="291" y="86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94" y="85"/>
                    <a:pt x="294" y="85"/>
                    <a:pt x="294" y="85"/>
                  </a:cubicBezTo>
                  <a:cubicBezTo>
                    <a:pt x="295" y="84"/>
                    <a:pt x="295" y="84"/>
                    <a:pt x="295" y="84"/>
                  </a:cubicBezTo>
                  <a:cubicBezTo>
                    <a:pt x="296" y="84"/>
                    <a:pt x="296" y="84"/>
                    <a:pt x="296" y="84"/>
                  </a:cubicBezTo>
                  <a:cubicBezTo>
                    <a:pt x="297" y="84"/>
                    <a:pt x="297" y="84"/>
                    <a:pt x="297" y="84"/>
                  </a:cubicBezTo>
                  <a:cubicBezTo>
                    <a:pt x="299" y="84"/>
                    <a:pt x="299" y="84"/>
                    <a:pt x="299" y="84"/>
                  </a:cubicBezTo>
                  <a:cubicBezTo>
                    <a:pt x="299" y="84"/>
                    <a:pt x="299" y="84"/>
                    <a:pt x="299" y="84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4" y="84"/>
                    <a:pt x="304" y="84"/>
                    <a:pt x="304" y="84"/>
                  </a:cubicBezTo>
                  <a:cubicBezTo>
                    <a:pt x="305" y="84"/>
                    <a:pt x="305" y="84"/>
                    <a:pt x="305" y="84"/>
                  </a:cubicBezTo>
                  <a:cubicBezTo>
                    <a:pt x="306" y="84"/>
                    <a:pt x="306" y="84"/>
                    <a:pt x="306" y="84"/>
                  </a:cubicBezTo>
                  <a:cubicBezTo>
                    <a:pt x="307" y="83"/>
                    <a:pt x="307" y="83"/>
                    <a:pt x="307" y="83"/>
                  </a:cubicBezTo>
                  <a:cubicBezTo>
                    <a:pt x="306" y="82"/>
                    <a:pt x="306" y="82"/>
                    <a:pt x="306" y="82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01" y="82"/>
                    <a:pt x="301" y="82"/>
                    <a:pt x="301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1"/>
                    <a:pt x="299" y="81"/>
                    <a:pt x="299" y="81"/>
                  </a:cubicBezTo>
                  <a:cubicBezTo>
                    <a:pt x="298" y="80"/>
                    <a:pt x="298" y="80"/>
                    <a:pt x="298" y="80"/>
                  </a:cubicBezTo>
                  <a:cubicBezTo>
                    <a:pt x="300" y="78"/>
                    <a:pt x="300" y="78"/>
                    <a:pt x="300" y="78"/>
                  </a:cubicBezTo>
                  <a:cubicBezTo>
                    <a:pt x="298" y="78"/>
                    <a:pt x="298" y="78"/>
                    <a:pt x="298" y="78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95" y="76"/>
                    <a:pt x="295" y="76"/>
                    <a:pt x="295" y="76"/>
                  </a:cubicBezTo>
                  <a:cubicBezTo>
                    <a:pt x="294" y="75"/>
                    <a:pt x="294" y="75"/>
                    <a:pt x="294" y="75"/>
                  </a:cubicBezTo>
                  <a:cubicBezTo>
                    <a:pt x="294" y="73"/>
                    <a:pt x="294" y="73"/>
                    <a:pt x="294" y="73"/>
                  </a:cubicBezTo>
                  <a:cubicBezTo>
                    <a:pt x="295" y="73"/>
                    <a:pt x="295" y="73"/>
                    <a:pt x="295" y="73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4" y="70"/>
                    <a:pt x="294" y="70"/>
                    <a:pt x="294" y="70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5" y="63"/>
                    <a:pt x="295" y="63"/>
                    <a:pt x="295" y="63"/>
                  </a:cubicBezTo>
                  <a:cubicBezTo>
                    <a:pt x="295" y="61"/>
                    <a:pt x="295" y="61"/>
                    <a:pt x="295" y="61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96" y="58"/>
                    <a:pt x="296" y="58"/>
                    <a:pt x="296" y="58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7" y="57"/>
                    <a:pt x="297" y="57"/>
                    <a:pt x="297" y="57"/>
                  </a:cubicBezTo>
                  <a:cubicBezTo>
                    <a:pt x="297" y="55"/>
                    <a:pt x="297" y="55"/>
                    <a:pt x="297" y="55"/>
                  </a:cubicBezTo>
                  <a:cubicBezTo>
                    <a:pt x="299" y="54"/>
                    <a:pt x="299" y="54"/>
                    <a:pt x="299" y="54"/>
                  </a:cubicBezTo>
                  <a:cubicBezTo>
                    <a:pt x="299" y="54"/>
                    <a:pt x="299" y="54"/>
                    <a:pt x="299" y="54"/>
                  </a:cubicBezTo>
                  <a:cubicBezTo>
                    <a:pt x="301" y="56"/>
                    <a:pt x="301" y="56"/>
                    <a:pt x="301" y="56"/>
                  </a:cubicBezTo>
                  <a:cubicBezTo>
                    <a:pt x="302" y="55"/>
                    <a:pt x="302" y="55"/>
                    <a:pt x="302" y="55"/>
                  </a:cubicBezTo>
                  <a:cubicBezTo>
                    <a:pt x="303" y="55"/>
                    <a:pt x="303" y="55"/>
                    <a:pt x="303" y="55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306" y="57"/>
                    <a:pt x="306" y="57"/>
                    <a:pt x="306" y="57"/>
                  </a:cubicBezTo>
                  <a:cubicBezTo>
                    <a:pt x="307" y="55"/>
                    <a:pt x="307" y="55"/>
                    <a:pt x="307" y="55"/>
                  </a:cubicBezTo>
                  <a:cubicBezTo>
                    <a:pt x="308" y="55"/>
                    <a:pt x="308" y="55"/>
                    <a:pt x="308" y="55"/>
                  </a:cubicBezTo>
                  <a:cubicBezTo>
                    <a:pt x="308" y="57"/>
                    <a:pt x="308" y="57"/>
                    <a:pt x="308" y="57"/>
                  </a:cubicBezTo>
                  <a:cubicBezTo>
                    <a:pt x="308" y="58"/>
                    <a:pt x="308" y="58"/>
                    <a:pt x="308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0" y="59"/>
                    <a:pt x="310" y="59"/>
                    <a:pt x="310" y="59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09" y="61"/>
                    <a:pt x="309" y="61"/>
                    <a:pt x="309" y="61"/>
                  </a:cubicBezTo>
                  <a:cubicBezTo>
                    <a:pt x="309" y="62"/>
                    <a:pt x="309" y="62"/>
                    <a:pt x="309" y="62"/>
                  </a:cubicBezTo>
                  <a:cubicBezTo>
                    <a:pt x="308" y="65"/>
                    <a:pt x="308" y="65"/>
                    <a:pt x="308" y="65"/>
                  </a:cubicBezTo>
                  <a:cubicBezTo>
                    <a:pt x="306" y="65"/>
                    <a:pt x="306" y="65"/>
                    <a:pt x="306" y="65"/>
                  </a:cubicBezTo>
                  <a:cubicBezTo>
                    <a:pt x="305" y="66"/>
                    <a:pt x="305" y="66"/>
                    <a:pt x="305" y="66"/>
                  </a:cubicBezTo>
                  <a:cubicBezTo>
                    <a:pt x="306" y="67"/>
                    <a:pt x="306" y="67"/>
                    <a:pt x="306" y="67"/>
                  </a:cubicBezTo>
                  <a:cubicBezTo>
                    <a:pt x="309" y="66"/>
                    <a:pt x="309" y="66"/>
                    <a:pt x="309" y="66"/>
                  </a:cubicBezTo>
                  <a:cubicBezTo>
                    <a:pt x="311" y="63"/>
                    <a:pt x="311" y="63"/>
                    <a:pt x="311" y="63"/>
                  </a:cubicBezTo>
                  <a:cubicBezTo>
                    <a:pt x="312" y="63"/>
                    <a:pt x="312" y="63"/>
                    <a:pt x="312" y="63"/>
                  </a:cubicBezTo>
                  <a:cubicBezTo>
                    <a:pt x="312" y="64"/>
                    <a:pt x="312" y="64"/>
                    <a:pt x="312" y="64"/>
                  </a:cubicBezTo>
                  <a:cubicBezTo>
                    <a:pt x="311" y="65"/>
                    <a:pt x="311" y="65"/>
                    <a:pt x="311" y="65"/>
                  </a:cubicBezTo>
                  <a:cubicBezTo>
                    <a:pt x="311" y="66"/>
                    <a:pt x="311" y="66"/>
                    <a:pt x="311" y="66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4" y="64"/>
                    <a:pt x="314" y="64"/>
                    <a:pt x="314" y="64"/>
                  </a:cubicBezTo>
                  <a:cubicBezTo>
                    <a:pt x="315" y="64"/>
                    <a:pt x="315" y="64"/>
                    <a:pt x="315" y="64"/>
                  </a:cubicBezTo>
                  <a:cubicBezTo>
                    <a:pt x="315" y="64"/>
                    <a:pt x="315" y="64"/>
                    <a:pt x="315" y="64"/>
                  </a:cubicBezTo>
                  <a:cubicBezTo>
                    <a:pt x="317" y="64"/>
                    <a:pt x="317" y="64"/>
                    <a:pt x="317" y="64"/>
                  </a:cubicBezTo>
                  <a:cubicBezTo>
                    <a:pt x="317" y="63"/>
                    <a:pt x="317" y="63"/>
                    <a:pt x="317" y="63"/>
                  </a:cubicBezTo>
                  <a:cubicBezTo>
                    <a:pt x="318" y="62"/>
                    <a:pt x="318" y="62"/>
                    <a:pt x="318" y="62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20" y="62"/>
                    <a:pt x="320" y="62"/>
                    <a:pt x="320" y="62"/>
                  </a:cubicBezTo>
                  <a:cubicBezTo>
                    <a:pt x="322" y="64"/>
                    <a:pt x="322" y="64"/>
                    <a:pt x="322" y="64"/>
                  </a:cubicBezTo>
                  <a:cubicBezTo>
                    <a:pt x="322" y="65"/>
                    <a:pt x="322" y="65"/>
                    <a:pt x="322" y="65"/>
                  </a:cubicBezTo>
                  <a:cubicBezTo>
                    <a:pt x="322" y="67"/>
                    <a:pt x="322" y="67"/>
                    <a:pt x="322" y="67"/>
                  </a:cubicBezTo>
                  <a:cubicBezTo>
                    <a:pt x="322" y="68"/>
                    <a:pt x="322" y="68"/>
                    <a:pt x="322" y="68"/>
                  </a:cubicBezTo>
                  <a:cubicBezTo>
                    <a:pt x="322" y="69"/>
                    <a:pt x="322" y="69"/>
                    <a:pt x="322" y="69"/>
                  </a:cubicBezTo>
                  <a:cubicBezTo>
                    <a:pt x="321" y="71"/>
                    <a:pt x="321" y="71"/>
                    <a:pt x="321" y="71"/>
                  </a:cubicBezTo>
                  <a:cubicBezTo>
                    <a:pt x="322" y="74"/>
                    <a:pt x="322" y="74"/>
                    <a:pt x="322" y="74"/>
                  </a:cubicBezTo>
                  <a:cubicBezTo>
                    <a:pt x="322" y="75"/>
                    <a:pt x="322" y="75"/>
                    <a:pt x="322" y="75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0" y="76"/>
                    <a:pt x="320" y="76"/>
                    <a:pt x="320" y="76"/>
                  </a:cubicBezTo>
                  <a:cubicBezTo>
                    <a:pt x="321" y="76"/>
                    <a:pt x="321" y="76"/>
                    <a:pt x="321" y="76"/>
                  </a:cubicBezTo>
                  <a:cubicBezTo>
                    <a:pt x="324" y="76"/>
                    <a:pt x="324" y="76"/>
                    <a:pt x="324" y="76"/>
                  </a:cubicBezTo>
                  <a:cubicBezTo>
                    <a:pt x="325" y="74"/>
                    <a:pt x="325" y="74"/>
                    <a:pt x="325" y="74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8" y="72"/>
                    <a:pt x="328" y="72"/>
                    <a:pt x="328" y="72"/>
                  </a:cubicBezTo>
                  <a:cubicBezTo>
                    <a:pt x="328" y="70"/>
                    <a:pt x="328" y="70"/>
                    <a:pt x="328" y="70"/>
                  </a:cubicBezTo>
                  <a:cubicBezTo>
                    <a:pt x="327" y="69"/>
                    <a:pt x="327" y="69"/>
                    <a:pt x="327" y="69"/>
                  </a:cubicBezTo>
                  <a:cubicBezTo>
                    <a:pt x="326" y="69"/>
                    <a:pt x="326" y="69"/>
                    <a:pt x="326" y="69"/>
                  </a:cubicBezTo>
                  <a:cubicBezTo>
                    <a:pt x="325" y="68"/>
                    <a:pt x="325" y="68"/>
                    <a:pt x="325" y="68"/>
                  </a:cubicBezTo>
                  <a:cubicBezTo>
                    <a:pt x="325" y="67"/>
                    <a:pt x="325" y="67"/>
                    <a:pt x="325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7"/>
                    <a:pt x="327" y="67"/>
                  </a:cubicBezTo>
                  <a:cubicBezTo>
                    <a:pt x="327" y="67"/>
                    <a:pt x="327" y="67"/>
                    <a:pt x="327" y="67"/>
                  </a:cubicBezTo>
                  <a:cubicBezTo>
                    <a:pt x="328" y="67"/>
                    <a:pt x="328" y="67"/>
                    <a:pt x="328" y="67"/>
                  </a:cubicBezTo>
                  <a:cubicBezTo>
                    <a:pt x="330" y="66"/>
                    <a:pt x="330" y="66"/>
                    <a:pt x="330" y="66"/>
                  </a:cubicBezTo>
                  <a:cubicBezTo>
                    <a:pt x="332" y="64"/>
                    <a:pt x="332" y="64"/>
                    <a:pt x="332" y="64"/>
                  </a:cubicBezTo>
                  <a:cubicBezTo>
                    <a:pt x="333" y="65"/>
                    <a:pt x="333" y="65"/>
                    <a:pt x="333" y="65"/>
                  </a:cubicBezTo>
                  <a:cubicBezTo>
                    <a:pt x="334" y="65"/>
                    <a:pt x="334" y="65"/>
                    <a:pt x="334" y="65"/>
                  </a:cubicBezTo>
                  <a:cubicBezTo>
                    <a:pt x="335" y="63"/>
                    <a:pt x="335" y="63"/>
                    <a:pt x="335" y="63"/>
                  </a:cubicBezTo>
                  <a:cubicBezTo>
                    <a:pt x="336" y="62"/>
                    <a:pt x="336" y="62"/>
                    <a:pt x="336" y="62"/>
                  </a:cubicBezTo>
                  <a:cubicBezTo>
                    <a:pt x="336" y="63"/>
                    <a:pt x="336" y="63"/>
                    <a:pt x="336" y="63"/>
                  </a:cubicBezTo>
                  <a:cubicBezTo>
                    <a:pt x="337" y="62"/>
                    <a:pt x="337" y="62"/>
                    <a:pt x="337" y="62"/>
                  </a:cubicBezTo>
                  <a:cubicBezTo>
                    <a:pt x="339" y="61"/>
                    <a:pt x="339" y="61"/>
                    <a:pt x="339" y="61"/>
                  </a:cubicBezTo>
                  <a:cubicBezTo>
                    <a:pt x="339" y="62"/>
                    <a:pt x="339" y="62"/>
                    <a:pt x="339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0" y="63"/>
                    <a:pt x="340" y="63"/>
                    <a:pt x="340" y="63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3" y="64"/>
                    <a:pt x="343" y="64"/>
                    <a:pt x="343" y="64"/>
                  </a:cubicBezTo>
                  <a:cubicBezTo>
                    <a:pt x="344" y="64"/>
                    <a:pt x="344" y="64"/>
                    <a:pt x="344" y="64"/>
                  </a:cubicBezTo>
                  <a:cubicBezTo>
                    <a:pt x="345" y="65"/>
                    <a:pt x="345" y="65"/>
                    <a:pt x="345" y="65"/>
                  </a:cubicBezTo>
                  <a:cubicBezTo>
                    <a:pt x="350" y="67"/>
                    <a:pt x="350" y="67"/>
                    <a:pt x="350" y="67"/>
                  </a:cubicBezTo>
                  <a:cubicBezTo>
                    <a:pt x="351" y="68"/>
                    <a:pt x="351" y="68"/>
                    <a:pt x="351" y="68"/>
                  </a:cubicBezTo>
                  <a:cubicBezTo>
                    <a:pt x="351" y="69"/>
                    <a:pt x="351" y="69"/>
                    <a:pt x="351" y="69"/>
                  </a:cubicBezTo>
                  <a:cubicBezTo>
                    <a:pt x="351" y="70"/>
                    <a:pt x="351" y="70"/>
                    <a:pt x="351" y="70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354" y="71"/>
                    <a:pt x="354" y="71"/>
                    <a:pt x="354" y="71"/>
                  </a:cubicBezTo>
                  <a:cubicBezTo>
                    <a:pt x="355" y="71"/>
                    <a:pt x="355" y="71"/>
                    <a:pt x="355" y="71"/>
                  </a:cubicBezTo>
                  <a:cubicBezTo>
                    <a:pt x="355" y="70"/>
                    <a:pt x="355" y="70"/>
                    <a:pt x="355" y="70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53" y="69"/>
                    <a:pt x="353" y="69"/>
                    <a:pt x="353" y="69"/>
                  </a:cubicBezTo>
                  <a:cubicBezTo>
                    <a:pt x="353" y="68"/>
                    <a:pt x="353" y="68"/>
                    <a:pt x="353" y="68"/>
                  </a:cubicBezTo>
                  <a:cubicBezTo>
                    <a:pt x="354" y="68"/>
                    <a:pt x="354" y="68"/>
                    <a:pt x="354" y="68"/>
                  </a:cubicBezTo>
                  <a:cubicBezTo>
                    <a:pt x="355" y="68"/>
                    <a:pt x="355" y="68"/>
                    <a:pt x="355" y="68"/>
                  </a:cubicBezTo>
                  <a:cubicBezTo>
                    <a:pt x="356" y="69"/>
                    <a:pt x="356" y="69"/>
                    <a:pt x="356" y="69"/>
                  </a:cubicBezTo>
                  <a:cubicBezTo>
                    <a:pt x="357" y="69"/>
                    <a:pt x="357" y="69"/>
                    <a:pt x="357" y="69"/>
                  </a:cubicBezTo>
                  <a:cubicBezTo>
                    <a:pt x="357" y="70"/>
                    <a:pt x="357" y="70"/>
                    <a:pt x="357" y="70"/>
                  </a:cubicBezTo>
                  <a:cubicBezTo>
                    <a:pt x="358" y="72"/>
                    <a:pt x="358" y="72"/>
                    <a:pt x="358" y="72"/>
                  </a:cubicBezTo>
                  <a:cubicBezTo>
                    <a:pt x="359" y="74"/>
                    <a:pt x="359" y="74"/>
                    <a:pt x="359" y="74"/>
                  </a:cubicBezTo>
                  <a:cubicBezTo>
                    <a:pt x="359" y="74"/>
                    <a:pt x="359" y="74"/>
                    <a:pt x="359" y="74"/>
                  </a:cubicBezTo>
                  <a:cubicBezTo>
                    <a:pt x="360" y="73"/>
                    <a:pt x="360" y="73"/>
                    <a:pt x="360" y="73"/>
                  </a:cubicBezTo>
                  <a:cubicBezTo>
                    <a:pt x="361" y="73"/>
                    <a:pt x="361" y="73"/>
                    <a:pt x="361" y="73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6"/>
                    <a:pt x="362" y="76"/>
                    <a:pt x="362" y="76"/>
                  </a:cubicBezTo>
                  <a:cubicBezTo>
                    <a:pt x="363" y="78"/>
                    <a:pt x="363" y="78"/>
                    <a:pt x="363" y="78"/>
                  </a:cubicBezTo>
                  <a:cubicBezTo>
                    <a:pt x="363" y="79"/>
                    <a:pt x="363" y="79"/>
                    <a:pt x="363" y="79"/>
                  </a:cubicBezTo>
                  <a:cubicBezTo>
                    <a:pt x="363" y="78"/>
                    <a:pt x="363" y="78"/>
                    <a:pt x="363" y="78"/>
                  </a:cubicBezTo>
                  <a:cubicBezTo>
                    <a:pt x="363" y="78"/>
                    <a:pt x="363" y="78"/>
                    <a:pt x="363" y="78"/>
                  </a:cubicBezTo>
                  <a:cubicBezTo>
                    <a:pt x="362" y="77"/>
                    <a:pt x="362" y="77"/>
                    <a:pt x="362" y="77"/>
                  </a:cubicBezTo>
                  <a:cubicBezTo>
                    <a:pt x="362" y="77"/>
                    <a:pt x="362" y="77"/>
                    <a:pt x="362" y="77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358" y="76"/>
                    <a:pt x="358" y="76"/>
                    <a:pt x="358" y="76"/>
                  </a:cubicBezTo>
                  <a:cubicBezTo>
                    <a:pt x="356" y="76"/>
                    <a:pt x="356" y="76"/>
                    <a:pt x="356" y="76"/>
                  </a:cubicBezTo>
                  <a:cubicBezTo>
                    <a:pt x="356" y="76"/>
                    <a:pt x="356" y="76"/>
                    <a:pt x="356" y="76"/>
                  </a:cubicBezTo>
                  <a:cubicBezTo>
                    <a:pt x="357" y="78"/>
                    <a:pt x="357" y="78"/>
                    <a:pt x="357" y="78"/>
                  </a:cubicBezTo>
                  <a:cubicBezTo>
                    <a:pt x="358" y="78"/>
                    <a:pt x="358" y="78"/>
                    <a:pt x="358" y="78"/>
                  </a:cubicBezTo>
                  <a:cubicBezTo>
                    <a:pt x="359" y="78"/>
                    <a:pt x="359" y="78"/>
                    <a:pt x="359" y="78"/>
                  </a:cubicBezTo>
                  <a:cubicBezTo>
                    <a:pt x="359" y="79"/>
                    <a:pt x="359" y="79"/>
                    <a:pt x="359" y="79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1"/>
                    <a:pt x="360" y="81"/>
                    <a:pt x="360" y="81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61" y="79"/>
                    <a:pt x="361" y="79"/>
                    <a:pt x="361" y="79"/>
                  </a:cubicBezTo>
                  <a:cubicBezTo>
                    <a:pt x="362" y="79"/>
                    <a:pt x="362" y="79"/>
                    <a:pt x="362" y="79"/>
                  </a:cubicBezTo>
                  <a:cubicBezTo>
                    <a:pt x="362" y="80"/>
                    <a:pt x="362" y="80"/>
                    <a:pt x="362" y="80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4" y="80"/>
                    <a:pt x="364" y="80"/>
                    <a:pt x="364" y="80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1"/>
                    <a:pt x="365" y="81"/>
                    <a:pt x="365" y="81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4"/>
                    <a:pt x="366" y="84"/>
                    <a:pt x="366" y="84"/>
                  </a:cubicBezTo>
                  <a:cubicBezTo>
                    <a:pt x="366" y="86"/>
                    <a:pt x="366" y="86"/>
                    <a:pt x="366" y="86"/>
                  </a:cubicBezTo>
                  <a:cubicBezTo>
                    <a:pt x="366" y="88"/>
                    <a:pt x="366" y="88"/>
                    <a:pt x="366" y="88"/>
                  </a:cubicBezTo>
                  <a:cubicBezTo>
                    <a:pt x="365" y="90"/>
                    <a:pt x="365" y="90"/>
                    <a:pt x="365" y="90"/>
                  </a:cubicBezTo>
                  <a:cubicBezTo>
                    <a:pt x="365" y="90"/>
                    <a:pt x="365" y="90"/>
                    <a:pt x="365" y="90"/>
                  </a:cubicBezTo>
                  <a:cubicBezTo>
                    <a:pt x="364" y="91"/>
                    <a:pt x="364" y="91"/>
                    <a:pt x="364" y="91"/>
                  </a:cubicBezTo>
                  <a:cubicBezTo>
                    <a:pt x="364" y="92"/>
                    <a:pt x="364" y="92"/>
                    <a:pt x="364" y="92"/>
                  </a:cubicBezTo>
                  <a:cubicBezTo>
                    <a:pt x="364" y="94"/>
                    <a:pt x="364" y="94"/>
                    <a:pt x="364" y="94"/>
                  </a:cubicBezTo>
                  <a:cubicBezTo>
                    <a:pt x="364" y="95"/>
                    <a:pt x="364" y="95"/>
                    <a:pt x="364" y="95"/>
                  </a:cubicBezTo>
                  <a:cubicBezTo>
                    <a:pt x="364" y="95"/>
                    <a:pt x="364" y="95"/>
                    <a:pt x="364" y="95"/>
                  </a:cubicBezTo>
                  <a:cubicBezTo>
                    <a:pt x="364" y="97"/>
                    <a:pt x="364" y="97"/>
                    <a:pt x="364" y="97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63" y="99"/>
                    <a:pt x="363" y="99"/>
                    <a:pt x="363" y="99"/>
                  </a:cubicBezTo>
                  <a:cubicBezTo>
                    <a:pt x="362" y="101"/>
                    <a:pt x="362" y="101"/>
                    <a:pt x="362" y="101"/>
                  </a:cubicBezTo>
                  <a:cubicBezTo>
                    <a:pt x="361" y="102"/>
                    <a:pt x="361" y="102"/>
                    <a:pt x="361" y="102"/>
                  </a:cubicBezTo>
                  <a:cubicBezTo>
                    <a:pt x="361" y="103"/>
                    <a:pt x="361" y="103"/>
                    <a:pt x="361" y="103"/>
                  </a:cubicBezTo>
                  <a:cubicBezTo>
                    <a:pt x="361" y="104"/>
                    <a:pt x="361" y="104"/>
                    <a:pt x="361" y="104"/>
                  </a:cubicBezTo>
                  <a:cubicBezTo>
                    <a:pt x="360" y="104"/>
                    <a:pt x="360" y="104"/>
                    <a:pt x="360" y="104"/>
                  </a:cubicBezTo>
                  <a:cubicBezTo>
                    <a:pt x="358" y="106"/>
                    <a:pt x="358" y="106"/>
                    <a:pt x="358" y="106"/>
                  </a:cubicBezTo>
                  <a:cubicBezTo>
                    <a:pt x="357" y="106"/>
                    <a:pt x="357" y="106"/>
                    <a:pt x="357" y="106"/>
                  </a:cubicBezTo>
                  <a:cubicBezTo>
                    <a:pt x="358" y="106"/>
                    <a:pt x="358" y="106"/>
                    <a:pt x="358" y="106"/>
                  </a:cubicBezTo>
                  <a:cubicBezTo>
                    <a:pt x="359" y="106"/>
                    <a:pt x="359" y="106"/>
                    <a:pt x="359" y="106"/>
                  </a:cubicBezTo>
                  <a:cubicBezTo>
                    <a:pt x="360" y="105"/>
                    <a:pt x="360" y="105"/>
                    <a:pt x="360" y="105"/>
                  </a:cubicBezTo>
                  <a:cubicBezTo>
                    <a:pt x="360" y="105"/>
                    <a:pt x="360" y="105"/>
                    <a:pt x="360" y="105"/>
                  </a:cubicBezTo>
                  <a:cubicBezTo>
                    <a:pt x="361" y="107"/>
                    <a:pt x="361" y="107"/>
                    <a:pt x="361" y="107"/>
                  </a:cubicBezTo>
                  <a:cubicBezTo>
                    <a:pt x="360" y="109"/>
                    <a:pt x="360" y="109"/>
                    <a:pt x="360" y="109"/>
                  </a:cubicBezTo>
                  <a:cubicBezTo>
                    <a:pt x="359" y="111"/>
                    <a:pt x="359" y="111"/>
                    <a:pt x="359" y="111"/>
                  </a:cubicBezTo>
                  <a:cubicBezTo>
                    <a:pt x="358" y="114"/>
                    <a:pt x="358" y="114"/>
                    <a:pt x="358" y="114"/>
                  </a:cubicBezTo>
                  <a:cubicBezTo>
                    <a:pt x="359" y="115"/>
                    <a:pt x="359" y="115"/>
                    <a:pt x="359" y="115"/>
                  </a:cubicBezTo>
                  <a:cubicBezTo>
                    <a:pt x="359" y="116"/>
                    <a:pt x="359" y="116"/>
                    <a:pt x="359" y="116"/>
                  </a:cubicBezTo>
                  <a:cubicBezTo>
                    <a:pt x="358" y="119"/>
                    <a:pt x="358" y="119"/>
                    <a:pt x="358" y="119"/>
                  </a:cubicBezTo>
                  <a:cubicBezTo>
                    <a:pt x="356" y="119"/>
                    <a:pt x="356" y="119"/>
                    <a:pt x="356" y="119"/>
                  </a:cubicBezTo>
                  <a:cubicBezTo>
                    <a:pt x="356" y="119"/>
                    <a:pt x="356" y="119"/>
                    <a:pt x="356" y="119"/>
                  </a:cubicBezTo>
                  <a:cubicBezTo>
                    <a:pt x="355" y="119"/>
                    <a:pt x="355" y="119"/>
                    <a:pt x="355" y="119"/>
                  </a:cubicBezTo>
                  <a:cubicBezTo>
                    <a:pt x="355" y="120"/>
                    <a:pt x="355" y="120"/>
                    <a:pt x="355" y="120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6" y="123"/>
                    <a:pt x="356" y="123"/>
                    <a:pt x="356" y="123"/>
                  </a:cubicBezTo>
                  <a:cubicBezTo>
                    <a:pt x="355" y="124"/>
                    <a:pt x="355" y="124"/>
                    <a:pt x="355" y="124"/>
                  </a:cubicBezTo>
                  <a:cubicBezTo>
                    <a:pt x="354" y="125"/>
                    <a:pt x="354" y="125"/>
                    <a:pt x="354" y="125"/>
                  </a:cubicBezTo>
                  <a:cubicBezTo>
                    <a:pt x="353" y="127"/>
                    <a:pt x="353" y="127"/>
                    <a:pt x="353" y="127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54" y="130"/>
                    <a:pt x="354" y="130"/>
                    <a:pt x="354" y="130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4" y="132"/>
                    <a:pt x="354" y="132"/>
                    <a:pt x="354" y="132"/>
                  </a:cubicBezTo>
                  <a:cubicBezTo>
                    <a:pt x="355" y="132"/>
                    <a:pt x="355" y="132"/>
                    <a:pt x="355" y="132"/>
                  </a:cubicBezTo>
                  <a:cubicBezTo>
                    <a:pt x="354" y="136"/>
                    <a:pt x="354" y="136"/>
                    <a:pt x="354" y="136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2" y="138"/>
                    <a:pt x="352" y="138"/>
                    <a:pt x="352" y="138"/>
                  </a:cubicBezTo>
                  <a:cubicBezTo>
                    <a:pt x="353" y="137"/>
                    <a:pt x="353" y="137"/>
                    <a:pt x="353" y="137"/>
                  </a:cubicBezTo>
                  <a:cubicBezTo>
                    <a:pt x="354" y="137"/>
                    <a:pt x="354" y="137"/>
                    <a:pt x="354" y="137"/>
                  </a:cubicBezTo>
                  <a:cubicBezTo>
                    <a:pt x="355" y="136"/>
                    <a:pt x="355" y="136"/>
                    <a:pt x="355" y="136"/>
                  </a:cubicBezTo>
                  <a:cubicBezTo>
                    <a:pt x="356" y="134"/>
                    <a:pt x="356" y="134"/>
                    <a:pt x="356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6" y="133"/>
                    <a:pt x="356" y="133"/>
                    <a:pt x="356" y="133"/>
                  </a:cubicBezTo>
                  <a:cubicBezTo>
                    <a:pt x="358" y="133"/>
                    <a:pt x="358" y="133"/>
                    <a:pt x="358" y="133"/>
                  </a:cubicBezTo>
                  <a:cubicBezTo>
                    <a:pt x="358" y="133"/>
                    <a:pt x="358" y="133"/>
                    <a:pt x="358" y="133"/>
                  </a:cubicBezTo>
                  <a:cubicBezTo>
                    <a:pt x="358" y="132"/>
                    <a:pt x="358" y="132"/>
                    <a:pt x="358" y="132"/>
                  </a:cubicBezTo>
                  <a:cubicBezTo>
                    <a:pt x="355" y="130"/>
                    <a:pt x="355" y="130"/>
                    <a:pt x="355" y="130"/>
                  </a:cubicBezTo>
                  <a:cubicBezTo>
                    <a:pt x="355" y="129"/>
                    <a:pt x="355" y="129"/>
                    <a:pt x="355" y="129"/>
                  </a:cubicBezTo>
                  <a:cubicBezTo>
                    <a:pt x="356" y="127"/>
                    <a:pt x="356" y="127"/>
                    <a:pt x="356" y="127"/>
                  </a:cubicBezTo>
                  <a:cubicBezTo>
                    <a:pt x="358" y="127"/>
                    <a:pt x="358" y="127"/>
                    <a:pt x="358" y="127"/>
                  </a:cubicBezTo>
                  <a:cubicBezTo>
                    <a:pt x="360" y="127"/>
                    <a:pt x="360" y="127"/>
                    <a:pt x="360" y="127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4"/>
                    <a:pt x="363" y="124"/>
                    <a:pt x="363" y="124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5" y="122"/>
                    <a:pt x="365" y="122"/>
                    <a:pt x="365" y="122"/>
                  </a:cubicBezTo>
                  <a:cubicBezTo>
                    <a:pt x="365" y="120"/>
                    <a:pt x="365" y="120"/>
                    <a:pt x="365" y="120"/>
                  </a:cubicBezTo>
                  <a:cubicBezTo>
                    <a:pt x="365" y="119"/>
                    <a:pt x="365" y="119"/>
                    <a:pt x="365" y="119"/>
                  </a:cubicBezTo>
                  <a:cubicBezTo>
                    <a:pt x="365" y="119"/>
                    <a:pt x="365" y="119"/>
                    <a:pt x="365" y="119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68" y="119"/>
                    <a:pt x="368" y="119"/>
                    <a:pt x="368" y="119"/>
                  </a:cubicBezTo>
                  <a:cubicBezTo>
                    <a:pt x="368" y="117"/>
                    <a:pt x="368" y="117"/>
                    <a:pt x="368" y="117"/>
                  </a:cubicBezTo>
                  <a:cubicBezTo>
                    <a:pt x="368" y="117"/>
                    <a:pt x="368" y="117"/>
                    <a:pt x="368" y="117"/>
                  </a:cubicBezTo>
                  <a:cubicBezTo>
                    <a:pt x="370" y="115"/>
                    <a:pt x="370" y="115"/>
                    <a:pt x="370" y="115"/>
                  </a:cubicBezTo>
                  <a:cubicBezTo>
                    <a:pt x="370" y="113"/>
                    <a:pt x="370" y="113"/>
                    <a:pt x="370" y="113"/>
                  </a:cubicBezTo>
                  <a:cubicBezTo>
                    <a:pt x="370" y="112"/>
                    <a:pt x="370" y="112"/>
                    <a:pt x="370" y="112"/>
                  </a:cubicBezTo>
                  <a:cubicBezTo>
                    <a:pt x="367" y="114"/>
                    <a:pt x="367" y="114"/>
                    <a:pt x="367" y="114"/>
                  </a:cubicBezTo>
                  <a:cubicBezTo>
                    <a:pt x="367" y="115"/>
                    <a:pt x="367" y="115"/>
                    <a:pt x="367" y="115"/>
                  </a:cubicBezTo>
                  <a:cubicBezTo>
                    <a:pt x="365" y="116"/>
                    <a:pt x="365" y="116"/>
                    <a:pt x="365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3" y="114"/>
                    <a:pt x="363" y="114"/>
                    <a:pt x="363" y="114"/>
                  </a:cubicBezTo>
                  <a:cubicBezTo>
                    <a:pt x="364" y="112"/>
                    <a:pt x="364" y="112"/>
                    <a:pt x="364" y="112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5" y="109"/>
                    <a:pt x="365" y="109"/>
                    <a:pt x="365" y="109"/>
                  </a:cubicBezTo>
                  <a:cubicBezTo>
                    <a:pt x="367" y="109"/>
                    <a:pt x="367" y="109"/>
                    <a:pt x="367" y="109"/>
                  </a:cubicBezTo>
                  <a:cubicBezTo>
                    <a:pt x="369" y="111"/>
                    <a:pt x="369" y="111"/>
                    <a:pt x="369" y="111"/>
                  </a:cubicBezTo>
                  <a:cubicBezTo>
                    <a:pt x="370" y="110"/>
                    <a:pt x="370" y="110"/>
                    <a:pt x="370" y="110"/>
                  </a:cubicBezTo>
                  <a:cubicBezTo>
                    <a:pt x="370" y="108"/>
                    <a:pt x="370" y="108"/>
                    <a:pt x="370" y="108"/>
                  </a:cubicBezTo>
                  <a:cubicBezTo>
                    <a:pt x="371" y="107"/>
                    <a:pt x="371" y="107"/>
                    <a:pt x="371" y="107"/>
                  </a:cubicBezTo>
                  <a:cubicBezTo>
                    <a:pt x="372" y="108"/>
                    <a:pt x="372" y="108"/>
                    <a:pt x="372" y="108"/>
                  </a:cubicBezTo>
                  <a:cubicBezTo>
                    <a:pt x="371" y="109"/>
                    <a:pt x="371" y="109"/>
                    <a:pt x="371" y="109"/>
                  </a:cubicBezTo>
                  <a:cubicBezTo>
                    <a:pt x="371" y="110"/>
                    <a:pt x="371" y="110"/>
                    <a:pt x="371" y="110"/>
                  </a:cubicBezTo>
                  <a:cubicBezTo>
                    <a:pt x="374" y="113"/>
                    <a:pt x="374" y="113"/>
                    <a:pt x="374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7" y="113"/>
                    <a:pt x="377" y="113"/>
                    <a:pt x="377" y="113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1"/>
                    <a:pt x="380" y="111"/>
                    <a:pt x="380" y="111"/>
                  </a:cubicBezTo>
                  <a:cubicBezTo>
                    <a:pt x="380" y="110"/>
                    <a:pt x="380" y="110"/>
                    <a:pt x="380" y="110"/>
                  </a:cubicBezTo>
                  <a:cubicBezTo>
                    <a:pt x="378" y="108"/>
                    <a:pt x="378" y="108"/>
                    <a:pt x="378" y="108"/>
                  </a:cubicBezTo>
                  <a:cubicBezTo>
                    <a:pt x="378" y="107"/>
                    <a:pt x="378" y="107"/>
                    <a:pt x="378" y="107"/>
                  </a:cubicBezTo>
                  <a:cubicBezTo>
                    <a:pt x="379" y="107"/>
                    <a:pt x="379" y="107"/>
                    <a:pt x="379" y="107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2" y="110"/>
                    <a:pt x="382" y="110"/>
                    <a:pt x="382" y="110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5" y="114"/>
                    <a:pt x="385" y="114"/>
                    <a:pt x="385" y="114"/>
                  </a:cubicBezTo>
                  <a:cubicBezTo>
                    <a:pt x="385" y="116"/>
                    <a:pt x="385" y="116"/>
                    <a:pt x="385" y="116"/>
                  </a:cubicBezTo>
                  <a:cubicBezTo>
                    <a:pt x="386" y="117"/>
                    <a:pt x="386" y="117"/>
                    <a:pt x="386" y="117"/>
                  </a:cubicBezTo>
                  <a:cubicBezTo>
                    <a:pt x="386" y="116"/>
                    <a:pt x="386" y="116"/>
                    <a:pt x="386" y="116"/>
                  </a:cubicBezTo>
                  <a:cubicBezTo>
                    <a:pt x="387" y="115"/>
                    <a:pt x="387" y="115"/>
                    <a:pt x="387" y="115"/>
                  </a:cubicBezTo>
                  <a:cubicBezTo>
                    <a:pt x="388" y="115"/>
                    <a:pt x="388" y="115"/>
                    <a:pt x="388" y="115"/>
                  </a:cubicBezTo>
                  <a:cubicBezTo>
                    <a:pt x="388" y="114"/>
                    <a:pt x="388" y="114"/>
                    <a:pt x="388" y="114"/>
                  </a:cubicBezTo>
                  <a:cubicBezTo>
                    <a:pt x="388" y="113"/>
                    <a:pt x="388" y="113"/>
                    <a:pt x="388" y="113"/>
                  </a:cubicBezTo>
                  <a:cubicBezTo>
                    <a:pt x="387" y="114"/>
                    <a:pt x="387" y="114"/>
                    <a:pt x="387" y="114"/>
                  </a:cubicBezTo>
                  <a:cubicBezTo>
                    <a:pt x="386" y="114"/>
                    <a:pt x="386" y="114"/>
                    <a:pt x="386" y="114"/>
                  </a:cubicBezTo>
                  <a:cubicBezTo>
                    <a:pt x="385" y="112"/>
                    <a:pt x="385" y="112"/>
                    <a:pt x="385" y="112"/>
                  </a:cubicBezTo>
                  <a:cubicBezTo>
                    <a:pt x="387" y="110"/>
                    <a:pt x="387" y="110"/>
                    <a:pt x="387" y="110"/>
                  </a:cubicBezTo>
                  <a:cubicBezTo>
                    <a:pt x="388" y="110"/>
                    <a:pt x="388" y="110"/>
                    <a:pt x="388" y="110"/>
                  </a:cubicBezTo>
                  <a:cubicBezTo>
                    <a:pt x="388" y="109"/>
                    <a:pt x="388" y="109"/>
                    <a:pt x="388" y="109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90" y="108"/>
                    <a:pt x="390" y="108"/>
                    <a:pt x="390" y="108"/>
                  </a:cubicBezTo>
                  <a:cubicBezTo>
                    <a:pt x="392" y="107"/>
                    <a:pt x="392" y="107"/>
                    <a:pt x="392" y="107"/>
                  </a:cubicBezTo>
                  <a:cubicBezTo>
                    <a:pt x="397" y="106"/>
                    <a:pt x="397" y="106"/>
                    <a:pt x="397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7" y="104"/>
                    <a:pt x="407" y="104"/>
                    <a:pt x="407" y="104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6"/>
                    <a:pt x="409" y="106"/>
                    <a:pt x="409" y="106"/>
                  </a:cubicBezTo>
                  <a:cubicBezTo>
                    <a:pt x="408" y="106"/>
                    <a:pt x="408" y="106"/>
                    <a:pt x="408" y="106"/>
                  </a:cubicBezTo>
                  <a:cubicBezTo>
                    <a:pt x="408" y="108"/>
                    <a:pt x="408" y="108"/>
                    <a:pt x="408" y="108"/>
                  </a:cubicBezTo>
                  <a:cubicBezTo>
                    <a:pt x="408" y="110"/>
                    <a:pt x="408" y="110"/>
                    <a:pt x="408" y="110"/>
                  </a:cubicBezTo>
                  <a:cubicBezTo>
                    <a:pt x="410" y="112"/>
                    <a:pt x="410" y="112"/>
                    <a:pt x="410" y="112"/>
                  </a:cubicBezTo>
                  <a:cubicBezTo>
                    <a:pt x="416" y="112"/>
                    <a:pt x="416" y="112"/>
                    <a:pt x="416" y="112"/>
                  </a:cubicBezTo>
                  <a:cubicBezTo>
                    <a:pt x="417" y="112"/>
                    <a:pt x="417" y="112"/>
                    <a:pt x="417" y="112"/>
                  </a:cubicBezTo>
                  <a:cubicBezTo>
                    <a:pt x="417" y="112"/>
                    <a:pt x="417" y="112"/>
                    <a:pt x="417" y="112"/>
                  </a:cubicBezTo>
                  <a:cubicBezTo>
                    <a:pt x="419" y="112"/>
                    <a:pt x="419" y="112"/>
                    <a:pt x="419" y="112"/>
                  </a:cubicBezTo>
                  <a:cubicBezTo>
                    <a:pt x="421" y="112"/>
                    <a:pt x="421" y="112"/>
                    <a:pt x="421" y="112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7" y="110"/>
                    <a:pt x="427" y="110"/>
                    <a:pt x="427" y="110"/>
                  </a:cubicBezTo>
                  <a:cubicBezTo>
                    <a:pt x="428" y="111"/>
                    <a:pt x="428" y="111"/>
                    <a:pt x="428" y="111"/>
                  </a:cubicBezTo>
                  <a:cubicBezTo>
                    <a:pt x="430" y="110"/>
                    <a:pt x="430" y="110"/>
                    <a:pt x="430" y="110"/>
                  </a:cubicBezTo>
                  <a:cubicBezTo>
                    <a:pt x="430" y="109"/>
                    <a:pt x="430" y="109"/>
                    <a:pt x="430" y="109"/>
                  </a:cubicBezTo>
                  <a:cubicBezTo>
                    <a:pt x="430" y="108"/>
                    <a:pt x="430" y="108"/>
                    <a:pt x="430" y="108"/>
                  </a:cubicBezTo>
                  <a:cubicBezTo>
                    <a:pt x="431" y="108"/>
                    <a:pt x="431" y="108"/>
                    <a:pt x="431" y="108"/>
                  </a:cubicBezTo>
                  <a:cubicBezTo>
                    <a:pt x="432" y="108"/>
                    <a:pt x="432" y="108"/>
                    <a:pt x="432" y="108"/>
                  </a:cubicBezTo>
                  <a:cubicBezTo>
                    <a:pt x="434" y="108"/>
                    <a:pt x="434" y="108"/>
                    <a:pt x="434" y="108"/>
                  </a:cubicBezTo>
                  <a:cubicBezTo>
                    <a:pt x="434" y="109"/>
                    <a:pt x="434" y="109"/>
                    <a:pt x="434" y="109"/>
                  </a:cubicBezTo>
                  <a:cubicBezTo>
                    <a:pt x="435" y="109"/>
                    <a:pt x="435" y="109"/>
                    <a:pt x="435" y="109"/>
                  </a:cubicBezTo>
                  <a:cubicBezTo>
                    <a:pt x="436" y="108"/>
                    <a:pt x="436" y="108"/>
                    <a:pt x="436" y="108"/>
                  </a:cubicBezTo>
                  <a:cubicBezTo>
                    <a:pt x="435" y="107"/>
                    <a:pt x="435" y="107"/>
                    <a:pt x="435" y="107"/>
                  </a:cubicBezTo>
                  <a:cubicBezTo>
                    <a:pt x="434" y="106"/>
                    <a:pt x="434" y="106"/>
                    <a:pt x="434" y="106"/>
                  </a:cubicBezTo>
                  <a:cubicBezTo>
                    <a:pt x="434" y="105"/>
                    <a:pt x="434" y="105"/>
                    <a:pt x="434" y="105"/>
                  </a:cubicBezTo>
                  <a:cubicBezTo>
                    <a:pt x="434" y="104"/>
                    <a:pt x="434" y="104"/>
                    <a:pt x="434" y="104"/>
                  </a:cubicBezTo>
                  <a:cubicBezTo>
                    <a:pt x="432" y="103"/>
                    <a:pt x="432" y="103"/>
                    <a:pt x="432" y="103"/>
                  </a:cubicBezTo>
                  <a:cubicBezTo>
                    <a:pt x="432" y="102"/>
                    <a:pt x="432" y="102"/>
                    <a:pt x="432" y="102"/>
                  </a:cubicBezTo>
                  <a:cubicBezTo>
                    <a:pt x="431" y="102"/>
                    <a:pt x="431" y="102"/>
                    <a:pt x="431" y="102"/>
                  </a:cubicBezTo>
                  <a:cubicBezTo>
                    <a:pt x="431" y="100"/>
                    <a:pt x="431" y="100"/>
                    <a:pt x="431" y="100"/>
                  </a:cubicBezTo>
                  <a:cubicBezTo>
                    <a:pt x="430" y="99"/>
                    <a:pt x="430" y="99"/>
                    <a:pt x="430" y="99"/>
                  </a:cubicBezTo>
                  <a:cubicBezTo>
                    <a:pt x="430" y="98"/>
                    <a:pt x="430" y="98"/>
                    <a:pt x="430" y="98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32" y="98"/>
                    <a:pt x="432" y="98"/>
                    <a:pt x="432" y="98"/>
                  </a:cubicBezTo>
                  <a:cubicBezTo>
                    <a:pt x="433" y="97"/>
                    <a:pt x="433" y="97"/>
                    <a:pt x="433" y="97"/>
                  </a:cubicBezTo>
                  <a:cubicBezTo>
                    <a:pt x="433" y="96"/>
                    <a:pt x="433" y="96"/>
                    <a:pt x="433" y="96"/>
                  </a:cubicBezTo>
                  <a:cubicBezTo>
                    <a:pt x="432" y="95"/>
                    <a:pt x="432" y="95"/>
                    <a:pt x="432" y="95"/>
                  </a:cubicBezTo>
                  <a:cubicBezTo>
                    <a:pt x="433" y="95"/>
                    <a:pt x="433" y="95"/>
                    <a:pt x="433" y="95"/>
                  </a:cubicBezTo>
                  <a:cubicBezTo>
                    <a:pt x="435" y="96"/>
                    <a:pt x="435" y="96"/>
                    <a:pt x="435" y="96"/>
                  </a:cubicBezTo>
                  <a:cubicBezTo>
                    <a:pt x="436" y="95"/>
                    <a:pt x="436" y="95"/>
                    <a:pt x="436" y="95"/>
                  </a:cubicBezTo>
                  <a:cubicBezTo>
                    <a:pt x="436" y="94"/>
                    <a:pt x="436" y="94"/>
                    <a:pt x="436" y="94"/>
                  </a:cubicBezTo>
                  <a:cubicBezTo>
                    <a:pt x="436" y="95"/>
                    <a:pt x="436" y="95"/>
                    <a:pt x="436" y="95"/>
                  </a:cubicBezTo>
                  <a:cubicBezTo>
                    <a:pt x="438" y="95"/>
                    <a:pt x="438" y="95"/>
                    <a:pt x="438" y="95"/>
                  </a:cubicBezTo>
                  <a:cubicBezTo>
                    <a:pt x="439" y="95"/>
                    <a:pt x="439" y="95"/>
                    <a:pt x="439" y="95"/>
                  </a:cubicBezTo>
                  <a:cubicBezTo>
                    <a:pt x="439" y="94"/>
                    <a:pt x="439" y="94"/>
                    <a:pt x="439" y="94"/>
                  </a:cubicBezTo>
                  <a:cubicBezTo>
                    <a:pt x="440" y="95"/>
                    <a:pt x="440" y="95"/>
                    <a:pt x="440" y="95"/>
                  </a:cubicBezTo>
                  <a:cubicBezTo>
                    <a:pt x="441" y="96"/>
                    <a:pt x="441" y="96"/>
                    <a:pt x="441" y="96"/>
                  </a:cubicBezTo>
                  <a:cubicBezTo>
                    <a:pt x="442" y="97"/>
                    <a:pt x="442" y="97"/>
                    <a:pt x="442" y="97"/>
                  </a:cubicBezTo>
                  <a:cubicBezTo>
                    <a:pt x="443" y="96"/>
                    <a:pt x="443" y="96"/>
                    <a:pt x="443" y="96"/>
                  </a:cubicBezTo>
                  <a:cubicBezTo>
                    <a:pt x="443" y="95"/>
                    <a:pt x="443" y="95"/>
                    <a:pt x="443" y="95"/>
                  </a:cubicBezTo>
                  <a:cubicBezTo>
                    <a:pt x="444" y="95"/>
                    <a:pt x="444" y="95"/>
                    <a:pt x="444" y="95"/>
                  </a:cubicBezTo>
                  <a:cubicBezTo>
                    <a:pt x="445" y="96"/>
                    <a:pt x="445" y="96"/>
                    <a:pt x="445" y="96"/>
                  </a:cubicBezTo>
                  <a:cubicBezTo>
                    <a:pt x="444" y="97"/>
                    <a:pt x="444" y="97"/>
                    <a:pt x="444" y="97"/>
                  </a:cubicBezTo>
                  <a:cubicBezTo>
                    <a:pt x="443" y="98"/>
                    <a:pt x="443" y="98"/>
                    <a:pt x="443" y="98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6" y="98"/>
                    <a:pt x="446" y="98"/>
                    <a:pt x="446" y="98"/>
                  </a:cubicBezTo>
                  <a:cubicBezTo>
                    <a:pt x="446" y="97"/>
                    <a:pt x="446" y="97"/>
                    <a:pt x="446" y="97"/>
                  </a:cubicBezTo>
                  <a:cubicBezTo>
                    <a:pt x="446" y="97"/>
                    <a:pt x="446" y="97"/>
                    <a:pt x="446" y="97"/>
                  </a:cubicBezTo>
                  <a:cubicBezTo>
                    <a:pt x="447" y="97"/>
                    <a:pt x="447" y="97"/>
                    <a:pt x="447" y="97"/>
                  </a:cubicBezTo>
                  <a:cubicBezTo>
                    <a:pt x="447" y="96"/>
                    <a:pt x="447" y="96"/>
                    <a:pt x="447" y="96"/>
                  </a:cubicBezTo>
                  <a:cubicBezTo>
                    <a:pt x="446" y="95"/>
                    <a:pt x="446" y="95"/>
                    <a:pt x="446" y="95"/>
                  </a:cubicBezTo>
                  <a:cubicBezTo>
                    <a:pt x="446" y="95"/>
                    <a:pt x="446" y="95"/>
                    <a:pt x="446" y="95"/>
                  </a:cubicBezTo>
                  <a:cubicBezTo>
                    <a:pt x="447" y="95"/>
                    <a:pt x="447" y="95"/>
                    <a:pt x="447" y="95"/>
                  </a:cubicBezTo>
                  <a:cubicBezTo>
                    <a:pt x="449" y="94"/>
                    <a:pt x="449" y="94"/>
                    <a:pt x="449" y="94"/>
                  </a:cubicBezTo>
                  <a:cubicBezTo>
                    <a:pt x="450" y="95"/>
                    <a:pt x="450" y="95"/>
                    <a:pt x="450" y="95"/>
                  </a:cubicBezTo>
                  <a:cubicBezTo>
                    <a:pt x="451" y="95"/>
                    <a:pt x="451" y="95"/>
                    <a:pt x="451" y="95"/>
                  </a:cubicBezTo>
                  <a:cubicBezTo>
                    <a:pt x="452" y="95"/>
                    <a:pt x="452" y="95"/>
                    <a:pt x="452" y="95"/>
                  </a:cubicBezTo>
                  <a:cubicBezTo>
                    <a:pt x="452" y="95"/>
                    <a:pt x="452" y="95"/>
                    <a:pt x="452" y="95"/>
                  </a:cubicBezTo>
                  <a:cubicBezTo>
                    <a:pt x="453" y="97"/>
                    <a:pt x="453" y="97"/>
                    <a:pt x="453" y="97"/>
                  </a:cubicBezTo>
                  <a:cubicBezTo>
                    <a:pt x="453" y="96"/>
                    <a:pt x="453" y="96"/>
                    <a:pt x="453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5" y="95"/>
                    <a:pt x="455" y="95"/>
                    <a:pt x="455" y="95"/>
                  </a:cubicBezTo>
                  <a:cubicBezTo>
                    <a:pt x="455" y="97"/>
                    <a:pt x="455" y="97"/>
                    <a:pt x="455" y="97"/>
                  </a:cubicBezTo>
                  <a:cubicBezTo>
                    <a:pt x="456" y="97"/>
                    <a:pt x="456" y="97"/>
                    <a:pt x="456" y="97"/>
                  </a:cubicBezTo>
                  <a:cubicBezTo>
                    <a:pt x="457" y="96"/>
                    <a:pt x="457" y="96"/>
                    <a:pt x="457" y="96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59" y="99"/>
                    <a:pt x="459" y="99"/>
                    <a:pt x="459" y="99"/>
                  </a:cubicBezTo>
                  <a:cubicBezTo>
                    <a:pt x="459" y="98"/>
                    <a:pt x="459" y="98"/>
                    <a:pt x="459" y="98"/>
                  </a:cubicBezTo>
                  <a:cubicBezTo>
                    <a:pt x="460" y="97"/>
                    <a:pt x="460" y="97"/>
                    <a:pt x="460" y="97"/>
                  </a:cubicBezTo>
                  <a:cubicBezTo>
                    <a:pt x="461" y="98"/>
                    <a:pt x="461" y="98"/>
                    <a:pt x="461" y="98"/>
                  </a:cubicBezTo>
                  <a:cubicBezTo>
                    <a:pt x="460" y="100"/>
                    <a:pt x="460" y="100"/>
                    <a:pt x="460" y="100"/>
                  </a:cubicBezTo>
                  <a:cubicBezTo>
                    <a:pt x="461" y="100"/>
                    <a:pt x="461" y="100"/>
                    <a:pt x="461" y="100"/>
                  </a:cubicBezTo>
                  <a:cubicBezTo>
                    <a:pt x="461" y="101"/>
                    <a:pt x="461" y="101"/>
                    <a:pt x="461" y="101"/>
                  </a:cubicBezTo>
                  <a:cubicBezTo>
                    <a:pt x="463" y="101"/>
                    <a:pt x="463" y="101"/>
                    <a:pt x="463" y="101"/>
                  </a:cubicBezTo>
                  <a:cubicBezTo>
                    <a:pt x="463" y="102"/>
                    <a:pt x="463" y="102"/>
                    <a:pt x="463" y="102"/>
                  </a:cubicBezTo>
                  <a:cubicBezTo>
                    <a:pt x="464" y="102"/>
                    <a:pt x="464" y="102"/>
                    <a:pt x="464" y="102"/>
                  </a:cubicBezTo>
                  <a:cubicBezTo>
                    <a:pt x="464" y="101"/>
                    <a:pt x="464" y="101"/>
                    <a:pt x="464" y="101"/>
                  </a:cubicBezTo>
                  <a:cubicBezTo>
                    <a:pt x="464" y="103"/>
                    <a:pt x="464" y="103"/>
                    <a:pt x="464" y="103"/>
                  </a:cubicBezTo>
                  <a:cubicBezTo>
                    <a:pt x="463" y="104"/>
                    <a:pt x="463" y="104"/>
                    <a:pt x="463" y="104"/>
                  </a:cubicBezTo>
                  <a:cubicBezTo>
                    <a:pt x="464" y="105"/>
                    <a:pt x="464" y="105"/>
                    <a:pt x="464" y="105"/>
                  </a:cubicBezTo>
                  <a:cubicBezTo>
                    <a:pt x="465" y="104"/>
                    <a:pt x="465" y="104"/>
                    <a:pt x="465" y="104"/>
                  </a:cubicBezTo>
                  <a:cubicBezTo>
                    <a:pt x="466" y="104"/>
                    <a:pt x="466" y="104"/>
                    <a:pt x="466" y="104"/>
                  </a:cubicBezTo>
                  <a:cubicBezTo>
                    <a:pt x="467" y="105"/>
                    <a:pt x="467" y="105"/>
                    <a:pt x="467" y="105"/>
                  </a:cubicBezTo>
                  <a:cubicBezTo>
                    <a:pt x="464" y="107"/>
                    <a:pt x="464" y="107"/>
                    <a:pt x="464" y="107"/>
                  </a:cubicBezTo>
                  <a:cubicBezTo>
                    <a:pt x="464" y="108"/>
                    <a:pt x="464" y="108"/>
                    <a:pt x="464" y="108"/>
                  </a:cubicBezTo>
                  <a:cubicBezTo>
                    <a:pt x="466" y="109"/>
                    <a:pt x="466" y="109"/>
                    <a:pt x="466" y="109"/>
                  </a:cubicBezTo>
                  <a:cubicBezTo>
                    <a:pt x="467" y="108"/>
                    <a:pt x="467" y="108"/>
                    <a:pt x="467" y="108"/>
                  </a:cubicBezTo>
                  <a:cubicBezTo>
                    <a:pt x="468" y="107"/>
                    <a:pt x="468" y="107"/>
                    <a:pt x="468" y="107"/>
                  </a:cubicBezTo>
                  <a:cubicBezTo>
                    <a:pt x="469" y="108"/>
                    <a:pt x="469" y="108"/>
                    <a:pt x="469" y="108"/>
                  </a:cubicBezTo>
                  <a:cubicBezTo>
                    <a:pt x="469" y="109"/>
                    <a:pt x="469" y="109"/>
                    <a:pt x="469" y="109"/>
                  </a:cubicBezTo>
                  <a:cubicBezTo>
                    <a:pt x="470" y="108"/>
                    <a:pt x="470" y="108"/>
                    <a:pt x="470" y="108"/>
                  </a:cubicBezTo>
                  <a:cubicBezTo>
                    <a:pt x="471" y="110"/>
                    <a:pt x="471" y="110"/>
                    <a:pt x="471" y="110"/>
                  </a:cubicBezTo>
                  <a:cubicBezTo>
                    <a:pt x="471" y="112"/>
                    <a:pt x="471" y="112"/>
                    <a:pt x="471" y="112"/>
                  </a:cubicBezTo>
                  <a:cubicBezTo>
                    <a:pt x="472" y="112"/>
                    <a:pt x="472" y="112"/>
                    <a:pt x="472" y="112"/>
                  </a:cubicBezTo>
                  <a:cubicBezTo>
                    <a:pt x="472" y="113"/>
                    <a:pt x="472" y="113"/>
                    <a:pt x="472" y="113"/>
                  </a:cubicBezTo>
                  <a:cubicBezTo>
                    <a:pt x="473" y="112"/>
                    <a:pt x="473" y="112"/>
                    <a:pt x="473" y="112"/>
                  </a:cubicBezTo>
                  <a:cubicBezTo>
                    <a:pt x="473" y="113"/>
                    <a:pt x="473" y="113"/>
                    <a:pt x="473" y="113"/>
                  </a:cubicBezTo>
                  <a:cubicBezTo>
                    <a:pt x="472" y="115"/>
                    <a:pt x="472" y="115"/>
                    <a:pt x="472" y="115"/>
                  </a:cubicBezTo>
                  <a:cubicBezTo>
                    <a:pt x="471" y="116"/>
                    <a:pt x="471" y="116"/>
                    <a:pt x="471" y="116"/>
                  </a:cubicBezTo>
                  <a:cubicBezTo>
                    <a:pt x="470" y="115"/>
                    <a:pt x="470" y="115"/>
                    <a:pt x="470" y="115"/>
                  </a:cubicBezTo>
                  <a:cubicBezTo>
                    <a:pt x="467" y="114"/>
                    <a:pt x="467" y="114"/>
                    <a:pt x="467" y="114"/>
                  </a:cubicBezTo>
                  <a:cubicBezTo>
                    <a:pt x="464" y="114"/>
                    <a:pt x="464" y="114"/>
                    <a:pt x="464" y="114"/>
                  </a:cubicBezTo>
                  <a:cubicBezTo>
                    <a:pt x="466" y="115"/>
                    <a:pt x="466" y="115"/>
                    <a:pt x="466" y="115"/>
                  </a:cubicBezTo>
                  <a:cubicBezTo>
                    <a:pt x="466" y="116"/>
                    <a:pt x="466" y="116"/>
                    <a:pt x="466" y="116"/>
                  </a:cubicBezTo>
                  <a:cubicBezTo>
                    <a:pt x="468" y="116"/>
                    <a:pt x="468" y="116"/>
                    <a:pt x="468" y="116"/>
                  </a:cubicBezTo>
                  <a:cubicBezTo>
                    <a:pt x="469" y="117"/>
                    <a:pt x="469" y="117"/>
                    <a:pt x="469" y="117"/>
                  </a:cubicBezTo>
                  <a:cubicBezTo>
                    <a:pt x="471" y="119"/>
                    <a:pt x="471" y="119"/>
                    <a:pt x="471" y="119"/>
                  </a:cubicBezTo>
                  <a:cubicBezTo>
                    <a:pt x="474" y="120"/>
                    <a:pt x="474" y="120"/>
                    <a:pt x="474" y="120"/>
                  </a:cubicBezTo>
                  <a:cubicBezTo>
                    <a:pt x="475" y="119"/>
                    <a:pt x="475" y="119"/>
                    <a:pt x="475" y="119"/>
                  </a:cubicBezTo>
                  <a:cubicBezTo>
                    <a:pt x="475" y="117"/>
                    <a:pt x="475" y="117"/>
                    <a:pt x="475" y="117"/>
                  </a:cubicBezTo>
                  <a:cubicBezTo>
                    <a:pt x="474" y="116"/>
                    <a:pt x="474" y="116"/>
                    <a:pt x="474" y="116"/>
                  </a:cubicBezTo>
                  <a:cubicBezTo>
                    <a:pt x="474" y="116"/>
                    <a:pt x="474" y="116"/>
                    <a:pt x="474" y="116"/>
                  </a:cubicBezTo>
                  <a:cubicBezTo>
                    <a:pt x="474" y="116"/>
                    <a:pt x="474" y="116"/>
                    <a:pt x="474" y="116"/>
                  </a:cubicBezTo>
                  <a:cubicBezTo>
                    <a:pt x="475" y="117"/>
                    <a:pt x="475" y="117"/>
                    <a:pt x="475" y="117"/>
                  </a:cubicBezTo>
                  <a:cubicBezTo>
                    <a:pt x="477" y="118"/>
                    <a:pt x="477" y="118"/>
                    <a:pt x="477" y="118"/>
                  </a:cubicBezTo>
                  <a:cubicBezTo>
                    <a:pt x="478" y="118"/>
                    <a:pt x="478" y="118"/>
                    <a:pt x="478" y="118"/>
                  </a:cubicBezTo>
                  <a:cubicBezTo>
                    <a:pt x="477" y="118"/>
                    <a:pt x="477" y="118"/>
                    <a:pt x="477" y="118"/>
                  </a:cubicBezTo>
                  <a:cubicBezTo>
                    <a:pt x="474" y="120"/>
                    <a:pt x="474" y="120"/>
                    <a:pt x="474" y="120"/>
                  </a:cubicBezTo>
                  <a:cubicBezTo>
                    <a:pt x="475" y="121"/>
                    <a:pt x="475" y="121"/>
                    <a:pt x="475" y="121"/>
                  </a:cubicBezTo>
                  <a:cubicBezTo>
                    <a:pt x="476" y="121"/>
                    <a:pt x="476" y="121"/>
                    <a:pt x="476" y="121"/>
                  </a:cubicBezTo>
                  <a:cubicBezTo>
                    <a:pt x="477" y="121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1"/>
                  </a:cubicBezTo>
                  <a:cubicBezTo>
                    <a:pt x="482" y="125"/>
                    <a:pt x="482" y="125"/>
                    <a:pt x="482" y="125"/>
                  </a:cubicBezTo>
                  <a:cubicBezTo>
                    <a:pt x="483" y="125"/>
                    <a:pt x="483" y="125"/>
                    <a:pt x="483" y="125"/>
                  </a:cubicBezTo>
                  <a:cubicBezTo>
                    <a:pt x="484" y="127"/>
                    <a:pt x="484" y="127"/>
                    <a:pt x="484" y="127"/>
                  </a:cubicBezTo>
                  <a:cubicBezTo>
                    <a:pt x="487" y="127"/>
                    <a:pt x="487" y="127"/>
                    <a:pt x="487" y="127"/>
                  </a:cubicBezTo>
                  <a:cubicBezTo>
                    <a:pt x="489" y="129"/>
                    <a:pt x="489" y="129"/>
                    <a:pt x="489" y="129"/>
                  </a:cubicBezTo>
                  <a:cubicBezTo>
                    <a:pt x="490" y="129"/>
                    <a:pt x="490" y="129"/>
                    <a:pt x="490" y="129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490" y="128"/>
                    <a:pt x="490" y="128"/>
                    <a:pt x="490" y="128"/>
                  </a:cubicBezTo>
                  <a:cubicBezTo>
                    <a:pt x="491" y="127"/>
                    <a:pt x="491" y="127"/>
                    <a:pt x="491" y="127"/>
                  </a:cubicBezTo>
                  <a:cubicBezTo>
                    <a:pt x="492" y="128"/>
                    <a:pt x="492" y="128"/>
                    <a:pt x="492" y="128"/>
                  </a:cubicBezTo>
                  <a:cubicBezTo>
                    <a:pt x="492" y="129"/>
                    <a:pt x="492" y="129"/>
                    <a:pt x="492" y="129"/>
                  </a:cubicBezTo>
                  <a:cubicBezTo>
                    <a:pt x="493" y="131"/>
                    <a:pt x="493" y="131"/>
                    <a:pt x="493" y="131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494" y="129"/>
                    <a:pt x="494" y="129"/>
                    <a:pt x="494" y="129"/>
                  </a:cubicBezTo>
                  <a:cubicBezTo>
                    <a:pt x="493" y="122"/>
                    <a:pt x="493" y="122"/>
                    <a:pt x="493" y="122"/>
                  </a:cubicBezTo>
                  <a:cubicBezTo>
                    <a:pt x="492" y="119"/>
                    <a:pt x="492" y="119"/>
                    <a:pt x="492" y="119"/>
                  </a:cubicBezTo>
                  <a:cubicBezTo>
                    <a:pt x="490" y="116"/>
                    <a:pt x="490" y="116"/>
                    <a:pt x="490" y="116"/>
                  </a:cubicBezTo>
                  <a:cubicBezTo>
                    <a:pt x="490" y="112"/>
                    <a:pt x="490" y="112"/>
                    <a:pt x="490" y="112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488" y="109"/>
                    <a:pt x="488" y="109"/>
                    <a:pt x="488" y="109"/>
                  </a:cubicBezTo>
                  <a:cubicBezTo>
                    <a:pt x="490" y="110"/>
                    <a:pt x="490" y="110"/>
                    <a:pt x="490" y="110"/>
                  </a:cubicBezTo>
                  <a:cubicBezTo>
                    <a:pt x="490" y="111"/>
                    <a:pt x="490" y="111"/>
                    <a:pt x="490" y="111"/>
                  </a:cubicBezTo>
                  <a:cubicBezTo>
                    <a:pt x="492" y="113"/>
                    <a:pt x="492" y="113"/>
                    <a:pt x="492" y="113"/>
                  </a:cubicBezTo>
                  <a:cubicBezTo>
                    <a:pt x="493" y="113"/>
                    <a:pt x="493" y="113"/>
                    <a:pt x="493" y="113"/>
                  </a:cubicBezTo>
                  <a:cubicBezTo>
                    <a:pt x="495" y="115"/>
                    <a:pt x="495" y="115"/>
                    <a:pt x="495" y="115"/>
                  </a:cubicBezTo>
                  <a:cubicBezTo>
                    <a:pt x="497" y="115"/>
                    <a:pt x="497" y="115"/>
                    <a:pt x="497" y="115"/>
                  </a:cubicBezTo>
                  <a:cubicBezTo>
                    <a:pt x="502" y="115"/>
                    <a:pt x="502" y="115"/>
                    <a:pt x="502" y="115"/>
                  </a:cubicBezTo>
                  <a:cubicBezTo>
                    <a:pt x="503" y="115"/>
                    <a:pt x="503" y="115"/>
                    <a:pt x="503" y="115"/>
                  </a:cubicBezTo>
                  <a:cubicBezTo>
                    <a:pt x="504" y="114"/>
                    <a:pt x="504" y="114"/>
                    <a:pt x="504" y="114"/>
                  </a:cubicBezTo>
                  <a:cubicBezTo>
                    <a:pt x="505" y="115"/>
                    <a:pt x="505" y="115"/>
                    <a:pt x="505" y="115"/>
                  </a:cubicBezTo>
                  <a:cubicBezTo>
                    <a:pt x="505" y="115"/>
                    <a:pt x="505" y="115"/>
                    <a:pt x="505" y="115"/>
                  </a:cubicBezTo>
                  <a:cubicBezTo>
                    <a:pt x="504" y="114"/>
                    <a:pt x="504" y="114"/>
                    <a:pt x="504" y="114"/>
                  </a:cubicBezTo>
                  <a:cubicBezTo>
                    <a:pt x="505" y="113"/>
                    <a:pt x="505" y="113"/>
                    <a:pt x="505" y="113"/>
                  </a:cubicBezTo>
                  <a:cubicBezTo>
                    <a:pt x="504" y="112"/>
                    <a:pt x="504" y="112"/>
                    <a:pt x="504" y="112"/>
                  </a:cubicBezTo>
                  <a:cubicBezTo>
                    <a:pt x="504" y="111"/>
                    <a:pt x="504" y="111"/>
                    <a:pt x="504" y="111"/>
                  </a:cubicBezTo>
                  <a:cubicBezTo>
                    <a:pt x="504" y="110"/>
                    <a:pt x="504" y="110"/>
                    <a:pt x="504" y="110"/>
                  </a:cubicBezTo>
                  <a:cubicBezTo>
                    <a:pt x="509" y="108"/>
                    <a:pt x="509" y="108"/>
                    <a:pt x="509" y="108"/>
                  </a:cubicBezTo>
                  <a:cubicBezTo>
                    <a:pt x="509" y="109"/>
                    <a:pt x="509" y="109"/>
                    <a:pt x="509" y="109"/>
                  </a:cubicBezTo>
                  <a:cubicBezTo>
                    <a:pt x="510" y="109"/>
                    <a:pt x="510" y="109"/>
                    <a:pt x="510" y="109"/>
                  </a:cubicBezTo>
                  <a:cubicBezTo>
                    <a:pt x="512" y="109"/>
                    <a:pt x="512" y="109"/>
                    <a:pt x="512" y="109"/>
                  </a:cubicBezTo>
                  <a:cubicBezTo>
                    <a:pt x="514" y="109"/>
                    <a:pt x="514" y="109"/>
                    <a:pt x="514" y="109"/>
                  </a:cubicBezTo>
                  <a:cubicBezTo>
                    <a:pt x="515" y="111"/>
                    <a:pt x="515" y="111"/>
                    <a:pt x="515" y="111"/>
                  </a:cubicBezTo>
                  <a:cubicBezTo>
                    <a:pt x="517" y="111"/>
                    <a:pt x="517" y="111"/>
                    <a:pt x="517" y="111"/>
                  </a:cubicBezTo>
                  <a:cubicBezTo>
                    <a:pt x="517" y="113"/>
                    <a:pt x="517" y="113"/>
                    <a:pt x="517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3" y="114"/>
                    <a:pt x="523" y="114"/>
                    <a:pt x="523" y="114"/>
                  </a:cubicBezTo>
                  <a:cubicBezTo>
                    <a:pt x="521" y="113"/>
                    <a:pt x="521" y="113"/>
                    <a:pt x="521" y="113"/>
                  </a:cubicBezTo>
                  <a:cubicBezTo>
                    <a:pt x="521" y="112"/>
                    <a:pt x="521" y="112"/>
                    <a:pt x="521" y="112"/>
                  </a:cubicBezTo>
                  <a:cubicBezTo>
                    <a:pt x="523" y="113"/>
                    <a:pt x="523" y="113"/>
                    <a:pt x="523" y="113"/>
                  </a:cubicBezTo>
                  <a:cubicBezTo>
                    <a:pt x="524" y="112"/>
                    <a:pt x="524" y="112"/>
                    <a:pt x="524" y="112"/>
                  </a:cubicBezTo>
                  <a:cubicBezTo>
                    <a:pt x="523" y="111"/>
                    <a:pt x="523" y="111"/>
                    <a:pt x="523" y="111"/>
                  </a:cubicBezTo>
                  <a:cubicBezTo>
                    <a:pt x="524" y="110"/>
                    <a:pt x="524" y="110"/>
                    <a:pt x="524" y="110"/>
                  </a:cubicBezTo>
                  <a:cubicBezTo>
                    <a:pt x="523" y="109"/>
                    <a:pt x="523" y="109"/>
                    <a:pt x="523" y="109"/>
                  </a:cubicBezTo>
                  <a:cubicBezTo>
                    <a:pt x="521" y="110"/>
                    <a:pt x="521" y="110"/>
                    <a:pt x="521" y="110"/>
                  </a:cubicBezTo>
                  <a:cubicBezTo>
                    <a:pt x="519" y="110"/>
                    <a:pt x="519" y="110"/>
                    <a:pt x="519" y="110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6"/>
                    <a:pt x="519" y="106"/>
                    <a:pt x="519" y="106"/>
                  </a:cubicBezTo>
                  <a:cubicBezTo>
                    <a:pt x="519" y="106"/>
                    <a:pt x="519" y="106"/>
                    <a:pt x="519" y="106"/>
                  </a:cubicBezTo>
                  <a:cubicBezTo>
                    <a:pt x="520" y="106"/>
                    <a:pt x="520" y="106"/>
                    <a:pt x="520" y="106"/>
                  </a:cubicBezTo>
                  <a:cubicBezTo>
                    <a:pt x="521" y="106"/>
                    <a:pt x="521" y="106"/>
                    <a:pt x="521" y="106"/>
                  </a:cubicBezTo>
                  <a:cubicBezTo>
                    <a:pt x="521" y="105"/>
                    <a:pt x="521" y="105"/>
                    <a:pt x="521" y="105"/>
                  </a:cubicBezTo>
                  <a:cubicBezTo>
                    <a:pt x="522" y="104"/>
                    <a:pt x="522" y="104"/>
                    <a:pt x="522" y="104"/>
                  </a:cubicBezTo>
                  <a:cubicBezTo>
                    <a:pt x="524" y="106"/>
                    <a:pt x="524" y="106"/>
                    <a:pt x="524" y="106"/>
                  </a:cubicBezTo>
                  <a:cubicBezTo>
                    <a:pt x="524" y="107"/>
                    <a:pt x="524" y="107"/>
                    <a:pt x="524" y="107"/>
                  </a:cubicBezTo>
                  <a:cubicBezTo>
                    <a:pt x="525" y="107"/>
                    <a:pt x="525" y="107"/>
                    <a:pt x="525" y="107"/>
                  </a:cubicBezTo>
                  <a:cubicBezTo>
                    <a:pt x="526" y="107"/>
                    <a:pt x="526" y="107"/>
                    <a:pt x="526" y="107"/>
                  </a:cubicBezTo>
                  <a:cubicBezTo>
                    <a:pt x="526" y="107"/>
                    <a:pt x="526" y="107"/>
                    <a:pt x="526" y="107"/>
                  </a:cubicBezTo>
                  <a:cubicBezTo>
                    <a:pt x="526" y="105"/>
                    <a:pt x="526" y="105"/>
                    <a:pt x="526" y="105"/>
                  </a:cubicBezTo>
                  <a:cubicBezTo>
                    <a:pt x="527" y="105"/>
                    <a:pt x="527" y="105"/>
                    <a:pt x="527" y="105"/>
                  </a:cubicBezTo>
                  <a:cubicBezTo>
                    <a:pt x="528" y="106"/>
                    <a:pt x="528" y="106"/>
                    <a:pt x="528" y="106"/>
                  </a:cubicBezTo>
                  <a:cubicBezTo>
                    <a:pt x="529" y="104"/>
                    <a:pt x="529" y="104"/>
                    <a:pt x="529" y="104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5" y="102"/>
                    <a:pt x="525" y="102"/>
                    <a:pt x="525" y="102"/>
                  </a:cubicBezTo>
                  <a:cubicBezTo>
                    <a:pt x="524" y="100"/>
                    <a:pt x="524" y="100"/>
                    <a:pt x="524" y="100"/>
                  </a:cubicBezTo>
                  <a:cubicBezTo>
                    <a:pt x="524" y="99"/>
                    <a:pt x="524" y="99"/>
                    <a:pt x="524" y="99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2" y="99"/>
                    <a:pt x="522" y="99"/>
                    <a:pt x="522" y="99"/>
                  </a:cubicBezTo>
                  <a:cubicBezTo>
                    <a:pt x="521" y="98"/>
                    <a:pt x="521" y="98"/>
                    <a:pt x="521" y="98"/>
                  </a:cubicBezTo>
                  <a:cubicBezTo>
                    <a:pt x="522" y="97"/>
                    <a:pt x="522" y="97"/>
                    <a:pt x="522" y="97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2" y="96"/>
                    <a:pt x="522" y="96"/>
                    <a:pt x="522" y="96"/>
                  </a:cubicBezTo>
                  <a:cubicBezTo>
                    <a:pt x="521" y="94"/>
                    <a:pt x="521" y="94"/>
                    <a:pt x="521" y="94"/>
                  </a:cubicBezTo>
                  <a:cubicBezTo>
                    <a:pt x="523" y="94"/>
                    <a:pt x="523" y="94"/>
                    <a:pt x="523" y="94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21" y="93"/>
                    <a:pt x="521" y="93"/>
                    <a:pt x="521" y="93"/>
                  </a:cubicBezTo>
                  <a:cubicBezTo>
                    <a:pt x="520" y="94"/>
                    <a:pt x="520" y="94"/>
                    <a:pt x="520" y="94"/>
                  </a:cubicBezTo>
                  <a:cubicBezTo>
                    <a:pt x="520" y="96"/>
                    <a:pt x="520" y="96"/>
                    <a:pt x="520" y="96"/>
                  </a:cubicBezTo>
                  <a:cubicBezTo>
                    <a:pt x="517" y="95"/>
                    <a:pt x="517" y="95"/>
                    <a:pt x="517" y="95"/>
                  </a:cubicBezTo>
                  <a:cubicBezTo>
                    <a:pt x="516" y="93"/>
                    <a:pt x="516" y="93"/>
                    <a:pt x="516" y="93"/>
                  </a:cubicBezTo>
                  <a:cubicBezTo>
                    <a:pt x="517" y="91"/>
                    <a:pt x="517" y="91"/>
                    <a:pt x="517" y="91"/>
                  </a:cubicBezTo>
                  <a:cubicBezTo>
                    <a:pt x="517" y="90"/>
                    <a:pt x="517" y="90"/>
                    <a:pt x="517" y="90"/>
                  </a:cubicBezTo>
                  <a:cubicBezTo>
                    <a:pt x="519" y="89"/>
                    <a:pt x="519" y="89"/>
                    <a:pt x="519" y="89"/>
                  </a:cubicBezTo>
                  <a:cubicBezTo>
                    <a:pt x="520" y="89"/>
                    <a:pt x="520" y="89"/>
                    <a:pt x="520" y="89"/>
                  </a:cubicBezTo>
                  <a:cubicBezTo>
                    <a:pt x="523" y="87"/>
                    <a:pt x="523" y="87"/>
                    <a:pt x="523" y="87"/>
                  </a:cubicBezTo>
                  <a:cubicBezTo>
                    <a:pt x="523" y="86"/>
                    <a:pt x="523" y="86"/>
                    <a:pt x="523" y="86"/>
                  </a:cubicBezTo>
                  <a:cubicBezTo>
                    <a:pt x="521" y="84"/>
                    <a:pt x="521" y="84"/>
                    <a:pt x="521" y="84"/>
                  </a:cubicBezTo>
                  <a:cubicBezTo>
                    <a:pt x="520" y="85"/>
                    <a:pt x="520" y="85"/>
                    <a:pt x="520" y="85"/>
                  </a:cubicBezTo>
                  <a:cubicBezTo>
                    <a:pt x="519" y="84"/>
                    <a:pt x="519" y="84"/>
                    <a:pt x="519" y="84"/>
                  </a:cubicBezTo>
                  <a:cubicBezTo>
                    <a:pt x="517" y="84"/>
                    <a:pt x="517" y="84"/>
                    <a:pt x="517" y="84"/>
                  </a:cubicBezTo>
                  <a:cubicBezTo>
                    <a:pt x="516" y="83"/>
                    <a:pt x="516" y="83"/>
                    <a:pt x="516" y="83"/>
                  </a:cubicBezTo>
                  <a:cubicBezTo>
                    <a:pt x="517" y="82"/>
                    <a:pt x="517" y="82"/>
                    <a:pt x="517" y="82"/>
                  </a:cubicBezTo>
                  <a:cubicBezTo>
                    <a:pt x="520" y="81"/>
                    <a:pt x="520" y="81"/>
                    <a:pt x="520" y="81"/>
                  </a:cubicBezTo>
                  <a:cubicBezTo>
                    <a:pt x="523" y="83"/>
                    <a:pt x="523" y="83"/>
                    <a:pt x="523" y="83"/>
                  </a:cubicBezTo>
                  <a:cubicBezTo>
                    <a:pt x="525" y="82"/>
                    <a:pt x="525" y="82"/>
                    <a:pt x="525" y="82"/>
                  </a:cubicBezTo>
                  <a:cubicBezTo>
                    <a:pt x="529" y="82"/>
                    <a:pt x="529" y="82"/>
                    <a:pt x="529" y="82"/>
                  </a:cubicBezTo>
                  <a:cubicBezTo>
                    <a:pt x="537" y="82"/>
                    <a:pt x="537" y="82"/>
                    <a:pt x="537" y="82"/>
                  </a:cubicBezTo>
                  <a:cubicBezTo>
                    <a:pt x="538" y="81"/>
                    <a:pt x="538" y="81"/>
                    <a:pt x="538" y="81"/>
                  </a:cubicBezTo>
                  <a:cubicBezTo>
                    <a:pt x="543" y="81"/>
                    <a:pt x="543" y="81"/>
                    <a:pt x="543" y="81"/>
                  </a:cubicBezTo>
                  <a:cubicBezTo>
                    <a:pt x="546" y="81"/>
                    <a:pt x="546" y="81"/>
                    <a:pt x="546" y="81"/>
                  </a:cubicBezTo>
                  <a:cubicBezTo>
                    <a:pt x="548" y="81"/>
                    <a:pt x="548" y="81"/>
                    <a:pt x="548" y="81"/>
                  </a:cubicBezTo>
                  <a:cubicBezTo>
                    <a:pt x="551" y="81"/>
                    <a:pt x="551" y="81"/>
                    <a:pt x="551" y="81"/>
                  </a:cubicBezTo>
                  <a:cubicBezTo>
                    <a:pt x="549" y="81"/>
                    <a:pt x="549" y="81"/>
                    <a:pt x="549" y="81"/>
                  </a:cubicBezTo>
                  <a:cubicBezTo>
                    <a:pt x="545" y="83"/>
                    <a:pt x="545" y="83"/>
                    <a:pt x="545" y="83"/>
                  </a:cubicBezTo>
                  <a:cubicBezTo>
                    <a:pt x="543" y="82"/>
                    <a:pt x="543" y="82"/>
                    <a:pt x="543" y="82"/>
                  </a:cubicBezTo>
                  <a:cubicBezTo>
                    <a:pt x="543" y="83"/>
                    <a:pt x="543" y="83"/>
                    <a:pt x="543" y="83"/>
                  </a:cubicBezTo>
                  <a:cubicBezTo>
                    <a:pt x="541" y="82"/>
                    <a:pt x="541" y="82"/>
                    <a:pt x="541" y="82"/>
                  </a:cubicBezTo>
                  <a:cubicBezTo>
                    <a:pt x="541" y="85"/>
                    <a:pt x="541" y="85"/>
                    <a:pt x="541" y="85"/>
                  </a:cubicBezTo>
                  <a:cubicBezTo>
                    <a:pt x="542" y="86"/>
                    <a:pt x="542" y="86"/>
                    <a:pt x="542" y="86"/>
                  </a:cubicBezTo>
                  <a:cubicBezTo>
                    <a:pt x="541" y="87"/>
                    <a:pt x="541" y="87"/>
                    <a:pt x="541" y="87"/>
                  </a:cubicBezTo>
                  <a:cubicBezTo>
                    <a:pt x="541" y="88"/>
                    <a:pt x="541" y="88"/>
                    <a:pt x="541" y="88"/>
                  </a:cubicBezTo>
                  <a:cubicBezTo>
                    <a:pt x="542" y="88"/>
                    <a:pt x="542" y="88"/>
                    <a:pt x="542" y="88"/>
                  </a:cubicBezTo>
                  <a:cubicBezTo>
                    <a:pt x="544" y="87"/>
                    <a:pt x="544" y="87"/>
                    <a:pt x="544" y="87"/>
                  </a:cubicBezTo>
                  <a:cubicBezTo>
                    <a:pt x="544" y="86"/>
                    <a:pt x="544" y="86"/>
                    <a:pt x="544" y="86"/>
                  </a:cubicBezTo>
                  <a:cubicBezTo>
                    <a:pt x="547" y="83"/>
                    <a:pt x="547" y="83"/>
                    <a:pt x="547" y="83"/>
                  </a:cubicBezTo>
                  <a:cubicBezTo>
                    <a:pt x="551" y="82"/>
                    <a:pt x="551" y="82"/>
                    <a:pt x="551" y="82"/>
                  </a:cubicBezTo>
                  <a:cubicBezTo>
                    <a:pt x="552" y="84"/>
                    <a:pt x="552" y="84"/>
                    <a:pt x="552" y="84"/>
                  </a:cubicBezTo>
                  <a:cubicBezTo>
                    <a:pt x="552" y="87"/>
                    <a:pt x="552" y="87"/>
                    <a:pt x="552" y="87"/>
                  </a:cubicBezTo>
                  <a:cubicBezTo>
                    <a:pt x="552" y="88"/>
                    <a:pt x="552" y="88"/>
                    <a:pt x="552" y="88"/>
                  </a:cubicBezTo>
                  <a:cubicBezTo>
                    <a:pt x="551" y="86"/>
                    <a:pt x="551" y="86"/>
                    <a:pt x="551" y="86"/>
                  </a:cubicBezTo>
                  <a:cubicBezTo>
                    <a:pt x="550" y="85"/>
                    <a:pt x="550" y="85"/>
                    <a:pt x="550" y="85"/>
                  </a:cubicBezTo>
                  <a:cubicBezTo>
                    <a:pt x="550" y="83"/>
                    <a:pt x="550" y="83"/>
                    <a:pt x="550" y="83"/>
                  </a:cubicBezTo>
                  <a:cubicBezTo>
                    <a:pt x="548" y="85"/>
                    <a:pt x="548" y="85"/>
                    <a:pt x="548" y="85"/>
                  </a:cubicBezTo>
                  <a:cubicBezTo>
                    <a:pt x="547" y="84"/>
                    <a:pt x="547" y="84"/>
                    <a:pt x="547" y="84"/>
                  </a:cubicBezTo>
                  <a:cubicBezTo>
                    <a:pt x="548" y="87"/>
                    <a:pt x="548" y="87"/>
                    <a:pt x="548" y="87"/>
                  </a:cubicBezTo>
                  <a:cubicBezTo>
                    <a:pt x="550" y="87"/>
                    <a:pt x="550" y="87"/>
                    <a:pt x="550" y="87"/>
                  </a:cubicBezTo>
                  <a:cubicBezTo>
                    <a:pt x="550" y="90"/>
                    <a:pt x="550" y="90"/>
                    <a:pt x="550" y="90"/>
                  </a:cubicBezTo>
                  <a:cubicBezTo>
                    <a:pt x="549" y="92"/>
                    <a:pt x="549" y="92"/>
                    <a:pt x="549" y="92"/>
                  </a:cubicBezTo>
                  <a:cubicBezTo>
                    <a:pt x="548" y="91"/>
                    <a:pt x="548" y="91"/>
                    <a:pt x="548" y="91"/>
                  </a:cubicBezTo>
                  <a:cubicBezTo>
                    <a:pt x="547" y="92"/>
                    <a:pt x="547" y="92"/>
                    <a:pt x="547" y="92"/>
                  </a:cubicBezTo>
                  <a:cubicBezTo>
                    <a:pt x="549" y="93"/>
                    <a:pt x="549" y="93"/>
                    <a:pt x="549" y="93"/>
                  </a:cubicBezTo>
                  <a:cubicBezTo>
                    <a:pt x="549" y="94"/>
                    <a:pt x="549" y="94"/>
                    <a:pt x="549" y="94"/>
                  </a:cubicBezTo>
                  <a:cubicBezTo>
                    <a:pt x="549" y="94"/>
                    <a:pt x="549" y="94"/>
                    <a:pt x="549" y="94"/>
                  </a:cubicBezTo>
                  <a:cubicBezTo>
                    <a:pt x="550" y="94"/>
                    <a:pt x="550" y="94"/>
                    <a:pt x="550" y="94"/>
                  </a:cubicBezTo>
                  <a:cubicBezTo>
                    <a:pt x="552" y="93"/>
                    <a:pt x="552" y="93"/>
                    <a:pt x="552" y="93"/>
                  </a:cubicBezTo>
                  <a:cubicBezTo>
                    <a:pt x="552" y="91"/>
                    <a:pt x="552" y="91"/>
                    <a:pt x="552" y="91"/>
                  </a:cubicBezTo>
                  <a:cubicBezTo>
                    <a:pt x="553" y="90"/>
                    <a:pt x="553" y="90"/>
                    <a:pt x="553" y="90"/>
                  </a:cubicBezTo>
                  <a:cubicBezTo>
                    <a:pt x="553" y="88"/>
                    <a:pt x="553" y="88"/>
                    <a:pt x="553" y="88"/>
                  </a:cubicBezTo>
                  <a:cubicBezTo>
                    <a:pt x="553" y="87"/>
                    <a:pt x="553" y="87"/>
                    <a:pt x="553" y="87"/>
                  </a:cubicBezTo>
                  <a:cubicBezTo>
                    <a:pt x="552" y="80"/>
                    <a:pt x="552" y="80"/>
                    <a:pt x="552" y="80"/>
                  </a:cubicBezTo>
                  <a:cubicBezTo>
                    <a:pt x="555" y="79"/>
                    <a:pt x="555" y="79"/>
                    <a:pt x="555" y="79"/>
                  </a:cubicBezTo>
                  <a:cubicBezTo>
                    <a:pt x="558" y="78"/>
                    <a:pt x="558" y="78"/>
                    <a:pt x="558" y="78"/>
                  </a:cubicBezTo>
                  <a:cubicBezTo>
                    <a:pt x="562" y="77"/>
                    <a:pt x="562" y="77"/>
                    <a:pt x="562" y="77"/>
                  </a:cubicBezTo>
                  <a:cubicBezTo>
                    <a:pt x="565" y="77"/>
                    <a:pt x="565" y="77"/>
                    <a:pt x="565" y="77"/>
                  </a:cubicBezTo>
                  <a:cubicBezTo>
                    <a:pt x="569" y="79"/>
                    <a:pt x="569" y="79"/>
                    <a:pt x="569" y="79"/>
                  </a:cubicBezTo>
                  <a:cubicBezTo>
                    <a:pt x="571" y="82"/>
                    <a:pt x="571" y="82"/>
                    <a:pt x="571" y="82"/>
                  </a:cubicBezTo>
                  <a:cubicBezTo>
                    <a:pt x="571" y="83"/>
                    <a:pt x="571" y="83"/>
                    <a:pt x="571" y="83"/>
                  </a:cubicBezTo>
                  <a:cubicBezTo>
                    <a:pt x="570" y="84"/>
                    <a:pt x="570" y="84"/>
                    <a:pt x="570" y="84"/>
                  </a:cubicBezTo>
                  <a:cubicBezTo>
                    <a:pt x="568" y="82"/>
                    <a:pt x="568" y="82"/>
                    <a:pt x="568" y="82"/>
                  </a:cubicBezTo>
                  <a:cubicBezTo>
                    <a:pt x="567" y="82"/>
                    <a:pt x="567" y="82"/>
                    <a:pt x="567" y="82"/>
                  </a:cubicBezTo>
                  <a:cubicBezTo>
                    <a:pt x="568" y="84"/>
                    <a:pt x="568" y="84"/>
                    <a:pt x="568" y="84"/>
                  </a:cubicBezTo>
                  <a:cubicBezTo>
                    <a:pt x="568" y="85"/>
                    <a:pt x="568" y="85"/>
                    <a:pt x="568" y="85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7" y="87"/>
                    <a:pt x="567" y="87"/>
                    <a:pt x="567" y="87"/>
                  </a:cubicBezTo>
                  <a:cubicBezTo>
                    <a:pt x="568" y="87"/>
                    <a:pt x="568" y="87"/>
                    <a:pt x="568" y="87"/>
                  </a:cubicBezTo>
                  <a:cubicBezTo>
                    <a:pt x="569" y="87"/>
                    <a:pt x="569" y="87"/>
                    <a:pt x="569" y="87"/>
                  </a:cubicBezTo>
                  <a:cubicBezTo>
                    <a:pt x="571" y="86"/>
                    <a:pt x="571" y="86"/>
                    <a:pt x="571" y="86"/>
                  </a:cubicBezTo>
                  <a:cubicBezTo>
                    <a:pt x="573" y="85"/>
                    <a:pt x="573" y="85"/>
                    <a:pt x="573" y="85"/>
                  </a:cubicBezTo>
                  <a:cubicBezTo>
                    <a:pt x="573" y="87"/>
                    <a:pt x="573" y="87"/>
                    <a:pt x="573" y="87"/>
                  </a:cubicBezTo>
                  <a:cubicBezTo>
                    <a:pt x="574" y="88"/>
                    <a:pt x="574" y="88"/>
                    <a:pt x="574" y="88"/>
                  </a:cubicBezTo>
                  <a:cubicBezTo>
                    <a:pt x="574" y="90"/>
                    <a:pt x="574" y="90"/>
                    <a:pt x="574" y="90"/>
                  </a:cubicBezTo>
                  <a:cubicBezTo>
                    <a:pt x="575" y="91"/>
                    <a:pt x="575" y="91"/>
                    <a:pt x="575" y="91"/>
                  </a:cubicBezTo>
                  <a:cubicBezTo>
                    <a:pt x="576" y="89"/>
                    <a:pt x="576" y="89"/>
                    <a:pt x="576" y="89"/>
                  </a:cubicBezTo>
                  <a:cubicBezTo>
                    <a:pt x="575" y="88"/>
                    <a:pt x="575" y="88"/>
                    <a:pt x="575" y="88"/>
                  </a:cubicBezTo>
                  <a:cubicBezTo>
                    <a:pt x="577" y="87"/>
                    <a:pt x="577" y="87"/>
                    <a:pt x="577" y="87"/>
                  </a:cubicBezTo>
                  <a:cubicBezTo>
                    <a:pt x="579" y="88"/>
                    <a:pt x="579" y="88"/>
                    <a:pt x="579" y="88"/>
                  </a:cubicBezTo>
                  <a:cubicBezTo>
                    <a:pt x="579" y="89"/>
                    <a:pt x="579" y="89"/>
                    <a:pt x="579" y="89"/>
                  </a:cubicBezTo>
                  <a:cubicBezTo>
                    <a:pt x="579" y="90"/>
                    <a:pt x="579" y="90"/>
                    <a:pt x="579" y="90"/>
                  </a:cubicBezTo>
                  <a:cubicBezTo>
                    <a:pt x="578" y="92"/>
                    <a:pt x="578" y="92"/>
                    <a:pt x="578" y="92"/>
                  </a:cubicBezTo>
                  <a:cubicBezTo>
                    <a:pt x="578" y="93"/>
                    <a:pt x="578" y="93"/>
                    <a:pt x="578" y="93"/>
                  </a:cubicBezTo>
                  <a:cubicBezTo>
                    <a:pt x="579" y="92"/>
                    <a:pt x="579" y="92"/>
                    <a:pt x="579" y="92"/>
                  </a:cubicBezTo>
                  <a:cubicBezTo>
                    <a:pt x="580" y="91"/>
                    <a:pt x="580" y="91"/>
                    <a:pt x="580" y="91"/>
                  </a:cubicBezTo>
                  <a:cubicBezTo>
                    <a:pt x="581" y="90"/>
                    <a:pt x="581" y="90"/>
                    <a:pt x="581" y="90"/>
                  </a:cubicBezTo>
                  <a:cubicBezTo>
                    <a:pt x="581" y="91"/>
                    <a:pt x="581" y="91"/>
                    <a:pt x="581" y="91"/>
                  </a:cubicBezTo>
                  <a:cubicBezTo>
                    <a:pt x="581" y="90"/>
                    <a:pt x="581" y="90"/>
                    <a:pt x="581" y="90"/>
                  </a:cubicBezTo>
                  <a:cubicBezTo>
                    <a:pt x="582" y="87"/>
                    <a:pt x="582" y="87"/>
                    <a:pt x="582" y="87"/>
                  </a:cubicBezTo>
                  <a:cubicBezTo>
                    <a:pt x="583" y="87"/>
                    <a:pt x="583" y="87"/>
                    <a:pt x="583" y="87"/>
                  </a:cubicBezTo>
                  <a:cubicBezTo>
                    <a:pt x="584" y="87"/>
                    <a:pt x="584" y="87"/>
                    <a:pt x="584" y="87"/>
                  </a:cubicBezTo>
                  <a:cubicBezTo>
                    <a:pt x="587" y="89"/>
                    <a:pt x="587" y="89"/>
                    <a:pt x="587" y="89"/>
                  </a:cubicBezTo>
                  <a:cubicBezTo>
                    <a:pt x="590" y="90"/>
                    <a:pt x="590" y="90"/>
                    <a:pt x="590" y="90"/>
                  </a:cubicBezTo>
                  <a:cubicBezTo>
                    <a:pt x="592" y="92"/>
                    <a:pt x="592" y="92"/>
                    <a:pt x="592" y="92"/>
                  </a:cubicBezTo>
                  <a:cubicBezTo>
                    <a:pt x="591" y="93"/>
                    <a:pt x="591" y="93"/>
                    <a:pt x="591" y="93"/>
                  </a:cubicBezTo>
                  <a:cubicBezTo>
                    <a:pt x="589" y="94"/>
                    <a:pt x="589" y="94"/>
                    <a:pt x="589" y="94"/>
                  </a:cubicBezTo>
                  <a:cubicBezTo>
                    <a:pt x="588" y="96"/>
                    <a:pt x="588" y="96"/>
                    <a:pt x="588" y="96"/>
                  </a:cubicBezTo>
                  <a:cubicBezTo>
                    <a:pt x="590" y="95"/>
                    <a:pt x="590" y="95"/>
                    <a:pt x="590" y="95"/>
                  </a:cubicBezTo>
                  <a:cubicBezTo>
                    <a:pt x="592" y="94"/>
                    <a:pt x="592" y="94"/>
                    <a:pt x="592" y="94"/>
                  </a:cubicBezTo>
                  <a:cubicBezTo>
                    <a:pt x="594" y="95"/>
                    <a:pt x="594" y="95"/>
                    <a:pt x="594" y="95"/>
                  </a:cubicBezTo>
                  <a:cubicBezTo>
                    <a:pt x="596" y="94"/>
                    <a:pt x="596" y="94"/>
                    <a:pt x="596" y="94"/>
                  </a:cubicBezTo>
                  <a:cubicBezTo>
                    <a:pt x="598" y="93"/>
                    <a:pt x="598" y="93"/>
                    <a:pt x="598" y="93"/>
                  </a:cubicBezTo>
                  <a:cubicBezTo>
                    <a:pt x="599" y="92"/>
                    <a:pt x="599" y="92"/>
                    <a:pt x="599" y="92"/>
                  </a:cubicBezTo>
                  <a:cubicBezTo>
                    <a:pt x="602" y="90"/>
                    <a:pt x="602" y="90"/>
                    <a:pt x="602" y="90"/>
                  </a:cubicBezTo>
                  <a:cubicBezTo>
                    <a:pt x="603" y="90"/>
                    <a:pt x="603" y="90"/>
                    <a:pt x="603" y="90"/>
                  </a:cubicBezTo>
                  <a:cubicBezTo>
                    <a:pt x="605" y="88"/>
                    <a:pt x="605" y="88"/>
                    <a:pt x="605" y="88"/>
                  </a:cubicBezTo>
                  <a:cubicBezTo>
                    <a:pt x="607" y="87"/>
                    <a:pt x="607" y="87"/>
                    <a:pt x="607" y="87"/>
                  </a:cubicBezTo>
                  <a:cubicBezTo>
                    <a:pt x="612" y="85"/>
                    <a:pt x="612" y="85"/>
                    <a:pt x="612" y="85"/>
                  </a:cubicBezTo>
                  <a:cubicBezTo>
                    <a:pt x="614" y="84"/>
                    <a:pt x="614" y="84"/>
                    <a:pt x="614" y="84"/>
                  </a:cubicBezTo>
                  <a:cubicBezTo>
                    <a:pt x="615" y="84"/>
                    <a:pt x="615" y="84"/>
                    <a:pt x="615" y="84"/>
                  </a:cubicBezTo>
                  <a:cubicBezTo>
                    <a:pt x="615" y="84"/>
                    <a:pt x="615" y="84"/>
                    <a:pt x="615" y="84"/>
                  </a:cubicBezTo>
                  <a:cubicBezTo>
                    <a:pt x="618" y="82"/>
                    <a:pt x="618" y="82"/>
                    <a:pt x="618" y="82"/>
                  </a:cubicBezTo>
                  <a:cubicBezTo>
                    <a:pt x="620" y="82"/>
                    <a:pt x="620" y="82"/>
                    <a:pt x="620" y="82"/>
                  </a:cubicBezTo>
                  <a:cubicBezTo>
                    <a:pt x="623" y="82"/>
                    <a:pt x="623" y="82"/>
                    <a:pt x="623" y="82"/>
                  </a:cubicBezTo>
                  <a:cubicBezTo>
                    <a:pt x="629" y="84"/>
                    <a:pt x="629" y="84"/>
                    <a:pt x="629" y="84"/>
                  </a:cubicBezTo>
                  <a:cubicBezTo>
                    <a:pt x="631" y="87"/>
                    <a:pt x="631" y="87"/>
                    <a:pt x="631" y="87"/>
                  </a:cubicBezTo>
                  <a:cubicBezTo>
                    <a:pt x="634" y="88"/>
                    <a:pt x="634" y="88"/>
                    <a:pt x="634" y="88"/>
                  </a:cubicBezTo>
                  <a:cubicBezTo>
                    <a:pt x="636" y="91"/>
                    <a:pt x="636" y="91"/>
                    <a:pt x="636" y="91"/>
                  </a:cubicBezTo>
                  <a:cubicBezTo>
                    <a:pt x="638" y="93"/>
                    <a:pt x="638" y="93"/>
                    <a:pt x="638" y="93"/>
                  </a:cubicBezTo>
                  <a:cubicBezTo>
                    <a:pt x="638" y="94"/>
                    <a:pt x="638" y="94"/>
                    <a:pt x="638" y="94"/>
                  </a:cubicBezTo>
                  <a:cubicBezTo>
                    <a:pt x="638" y="95"/>
                    <a:pt x="638" y="95"/>
                    <a:pt x="638" y="95"/>
                  </a:cubicBezTo>
                  <a:cubicBezTo>
                    <a:pt x="638" y="97"/>
                    <a:pt x="638" y="97"/>
                    <a:pt x="638" y="97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40" y="100"/>
                    <a:pt x="640" y="100"/>
                    <a:pt x="640" y="100"/>
                  </a:cubicBezTo>
                  <a:cubicBezTo>
                    <a:pt x="639" y="102"/>
                    <a:pt x="639" y="102"/>
                    <a:pt x="639" y="102"/>
                  </a:cubicBezTo>
                  <a:cubicBezTo>
                    <a:pt x="640" y="101"/>
                    <a:pt x="640" y="101"/>
                    <a:pt x="640" y="101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3" y="100"/>
                    <a:pt x="643" y="100"/>
                    <a:pt x="643" y="100"/>
                  </a:cubicBezTo>
                  <a:cubicBezTo>
                    <a:pt x="644" y="100"/>
                    <a:pt x="644" y="100"/>
                    <a:pt x="644" y="100"/>
                  </a:cubicBezTo>
                  <a:cubicBezTo>
                    <a:pt x="644" y="99"/>
                    <a:pt x="644" y="99"/>
                    <a:pt x="644" y="99"/>
                  </a:cubicBezTo>
                  <a:cubicBezTo>
                    <a:pt x="646" y="99"/>
                    <a:pt x="646" y="99"/>
                    <a:pt x="646" y="99"/>
                  </a:cubicBezTo>
                  <a:cubicBezTo>
                    <a:pt x="647" y="100"/>
                    <a:pt x="647" y="100"/>
                    <a:pt x="647" y="100"/>
                  </a:cubicBezTo>
                  <a:cubicBezTo>
                    <a:pt x="648" y="102"/>
                    <a:pt x="648" y="102"/>
                    <a:pt x="648" y="102"/>
                  </a:cubicBezTo>
                  <a:cubicBezTo>
                    <a:pt x="648" y="100"/>
                    <a:pt x="648" y="100"/>
                    <a:pt x="648" y="100"/>
                  </a:cubicBezTo>
                  <a:cubicBezTo>
                    <a:pt x="648" y="98"/>
                    <a:pt x="648" y="98"/>
                    <a:pt x="648" y="98"/>
                  </a:cubicBezTo>
                  <a:cubicBezTo>
                    <a:pt x="649" y="98"/>
                    <a:pt x="649" y="98"/>
                    <a:pt x="649" y="98"/>
                  </a:cubicBezTo>
                  <a:cubicBezTo>
                    <a:pt x="650" y="100"/>
                    <a:pt x="650" y="100"/>
                    <a:pt x="650" y="100"/>
                  </a:cubicBezTo>
                  <a:cubicBezTo>
                    <a:pt x="652" y="102"/>
                    <a:pt x="652" y="102"/>
                    <a:pt x="652" y="102"/>
                  </a:cubicBezTo>
                  <a:cubicBezTo>
                    <a:pt x="652" y="104"/>
                    <a:pt x="652" y="104"/>
                    <a:pt x="652" y="104"/>
                  </a:cubicBezTo>
                  <a:cubicBezTo>
                    <a:pt x="653" y="104"/>
                    <a:pt x="653" y="104"/>
                    <a:pt x="653" y="104"/>
                  </a:cubicBezTo>
                  <a:cubicBezTo>
                    <a:pt x="655" y="107"/>
                    <a:pt x="655" y="107"/>
                    <a:pt x="655" y="107"/>
                  </a:cubicBezTo>
                  <a:cubicBezTo>
                    <a:pt x="655" y="106"/>
                    <a:pt x="655" y="106"/>
                    <a:pt x="655" y="106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3" y="103"/>
                    <a:pt x="653" y="103"/>
                    <a:pt x="653" y="103"/>
                  </a:cubicBezTo>
                  <a:cubicBezTo>
                    <a:pt x="653" y="102"/>
                    <a:pt x="653" y="102"/>
                    <a:pt x="653" y="102"/>
                  </a:cubicBezTo>
                  <a:cubicBezTo>
                    <a:pt x="654" y="103"/>
                    <a:pt x="654" y="103"/>
                    <a:pt x="654" y="103"/>
                  </a:cubicBezTo>
                  <a:cubicBezTo>
                    <a:pt x="655" y="103"/>
                    <a:pt x="655" y="103"/>
                    <a:pt x="655" y="103"/>
                  </a:cubicBezTo>
                  <a:cubicBezTo>
                    <a:pt x="657" y="104"/>
                    <a:pt x="657" y="104"/>
                    <a:pt x="657" y="104"/>
                  </a:cubicBezTo>
                  <a:cubicBezTo>
                    <a:pt x="658" y="106"/>
                    <a:pt x="658" y="106"/>
                    <a:pt x="658" y="106"/>
                  </a:cubicBezTo>
                  <a:cubicBezTo>
                    <a:pt x="658" y="104"/>
                    <a:pt x="658" y="104"/>
                    <a:pt x="658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6" y="98"/>
                    <a:pt x="656" y="98"/>
                    <a:pt x="656" y="98"/>
                  </a:cubicBezTo>
                  <a:cubicBezTo>
                    <a:pt x="656" y="96"/>
                    <a:pt x="656" y="96"/>
                    <a:pt x="656" y="96"/>
                  </a:cubicBezTo>
                  <a:cubicBezTo>
                    <a:pt x="657" y="94"/>
                    <a:pt x="657" y="94"/>
                    <a:pt x="657" y="94"/>
                  </a:cubicBezTo>
                  <a:cubicBezTo>
                    <a:pt x="660" y="94"/>
                    <a:pt x="660" y="94"/>
                    <a:pt x="660" y="94"/>
                  </a:cubicBezTo>
                  <a:cubicBezTo>
                    <a:pt x="661" y="93"/>
                    <a:pt x="661" y="93"/>
                    <a:pt x="661" y="93"/>
                  </a:cubicBezTo>
                  <a:cubicBezTo>
                    <a:pt x="663" y="92"/>
                    <a:pt x="663" y="92"/>
                    <a:pt x="663" y="92"/>
                  </a:cubicBezTo>
                  <a:cubicBezTo>
                    <a:pt x="663" y="91"/>
                    <a:pt x="663" y="91"/>
                    <a:pt x="663" y="91"/>
                  </a:cubicBezTo>
                  <a:cubicBezTo>
                    <a:pt x="663" y="91"/>
                    <a:pt x="663" y="91"/>
                    <a:pt x="663" y="91"/>
                  </a:cubicBezTo>
                  <a:cubicBezTo>
                    <a:pt x="664" y="91"/>
                    <a:pt x="664" y="91"/>
                    <a:pt x="664" y="91"/>
                  </a:cubicBezTo>
                  <a:cubicBezTo>
                    <a:pt x="665" y="92"/>
                    <a:pt x="665" y="92"/>
                    <a:pt x="665" y="92"/>
                  </a:cubicBezTo>
                  <a:cubicBezTo>
                    <a:pt x="667" y="92"/>
                    <a:pt x="667" y="92"/>
                    <a:pt x="667" y="92"/>
                  </a:cubicBezTo>
                  <a:cubicBezTo>
                    <a:pt x="668" y="92"/>
                    <a:pt x="668" y="92"/>
                    <a:pt x="668" y="92"/>
                  </a:cubicBezTo>
                  <a:cubicBezTo>
                    <a:pt x="670" y="90"/>
                    <a:pt x="670" y="90"/>
                    <a:pt x="670" y="90"/>
                  </a:cubicBezTo>
                  <a:cubicBezTo>
                    <a:pt x="671" y="91"/>
                    <a:pt x="671" y="91"/>
                    <a:pt x="671" y="91"/>
                  </a:cubicBezTo>
                  <a:cubicBezTo>
                    <a:pt x="673" y="90"/>
                    <a:pt x="673" y="90"/>
                    <a:pt x="673" y="90"/>
                  </a:cubicBezTo>
                  <a:cubicBezTo>
                    <a:pt x="676" y="90"/>
                    <a:pt x="676" y="90"/>
                    <a:pt x="676" y="90"/>
                  </a:cubicBezTo>
                  <a:cubicBezTo>
                    <a:pt x="677" y="89"/>
                    <a:pt x="677" y="89"/>
                    <a:pt x="677" y="89"/>
                  </a:cubicBezTo>
                  <a:cubicBezTo>
                    <a:pt x="678" y="89"/>
                    <a:pt x="678" y="89"/>
                    <a:pt x="678" y="89"/>
                  </a:cubicBezTo>
                  <a:cubicBezTo>
                    <a:pt x="678" y="90"/>
                    <a:pt x="678" y="90"/>
                    <a:pt x="678" y="90"/>
                  </a:cubicBezTo>
                  <a:cubicBezTo>
                    <a:pt x="679" y="91"/>
                    <a:pt x="679" y="91"/>
                    <a:pt x="679" y="91"/>
                  </a:cubicBezTo>
                  <a:cubicBezTo>
                    <a:pt x="679" y="90"/>
                    <a:pt x="679" y="90"/>
                    <a:pt x="679" y="90"/>
                  </a:cubicBezTo>
                  <a:cubicBezTo>
                    <a:pt x="681" y="88"/>
                    <a:pt x="681" y="88"/>
                    <a:pt x="681" y="88"/>
                  </a:cubicBezTo>
                  <a:cubicBezTo>
                    <a:pt x="680" y="87"/>
                    <a:pt x="680" y="87"/>
                    <a:pt x="680" y="87"/>
                  </a:cubicBezTo>
                  <a:cubicBezTo>
                    <a:pt x="680" y="85"/>
                    <a:pt x="680" y="85"/>
                    <a:pt x="680" y="85"/>
                  </a:cubicBezTo>
                  <a:cubicBezTo>
                    <a:pt x="681" y="84"/>
                    <a:pt x="681" y="84"/>
                    <a:pt x="681" y="84"/>
                  </a:cubicBezTo>
                  <a:cubicBezTo>
                    <a:pt x="681" y="83"/>
                    <a:pt x="681" y="83"/>
                    <a:pt x="681" y="83"/>
                  </a:cubicBezTo>
                  <a:cubicBezTo>
                    <a:pt x="683" y="83"/>
                    <a:pt x="683" y="83"/>
                    <a:pt x="683" y="83"/>
                  </a:cubicBezTo>
                  <a:cubicBezTo>
                    <a:pt x="684" y="85"/>
                    <a:pt x="684" y="85"/>
                    <a:pt x="684" y="85"/>
                  </a:cubicBezTo>
                  <a:cubicBezTo>
                    <a:pt x="684" y="86"/>
                    <a:pt x="684" y="86"/>
                    <a:pt x="684" y="86"/>
                  </a:cubicBezTo>
                  <a:cubicBezTo>
                    <a:pt x="686" y="86"/>
                    <a:pt x="686" y="86"/>
                    <a:pt x="686" y="86"/>
                  </a:cubicBezTo>
                  <a:cubicBezTo>
                    <a:pt x="687" y="87"/>
                    <a:pt x="687" y="87"/>
                    <a:pt x="687" y="87"/>
                  </a:cubicBezTo>
                  <a:cubicBezTo>
                    <a:pt x="687" y="88"/>
                    <a:pt x="687" y="88"/>
                    <a:pt x="687" y="88"/>
                  </a:cubicBezTo>
                  <a:cubicBezTo>
                    <a:pt x="689" y="90"/>
                    <a:pt x="689" y="90"/>
                    <a:pt x="689" y="90"/>
                  </a:cubicBezTo>
                  <a:cubicBezTo>
                    <a:pt x="690" y="91"/>
                    <a:pt x="690" y="91"/>
                    <a:pt x="690" y="91"/>
                  </a:cubicBezTo>
                  <a:cubicBezTo>
                    <a:pt x="691" y="91"/>
                    <a:pt x="691" y="91"/>
                    <a:pt x="691" y="91"/>
                  </a:cubicBezTo>
                  <a:cubicBezTo>
                    <a:pt x="694" y="91"/>
                    <a:pt x="694" y="91"/>
                    <a:pt x="694" y="91"/>
                  </a:cubicBezTo>
                  <a:cubicBezTo>
                    <a:pt x="695" y="91"/>
                    <a:pt x="695" y="91"/>
                    <a:pt x="695" y="91"/>
                  </a:cubicBezTo>
                  <a:cubicBezTo>
                    <a:pt x="696" y="91"/>
                    <a:pt x="696" y="91"/>
                    <a:pt x="696" y="91"/>
                  </a:cubicBezTo>
                  <a:cubicBezTo>
                    <a:pt x="698" y="94"/>
                    <a:pt x="698" y="94"/>
                    <a:pt x="698" y="94"/>
                  </a:cubicBezTo>
                  <a:cubicBezTo>
                    <a:pt x="698" y="95"/>
                    <a:pt x="698" y="95"/>
                    <a:pt x="698" y="95"/>
                  </a:cubicBezTo>
                  <a:cubicBezTo>
                    <a:pt x="699" y="96"/>
                    <a:pt x="699" y="96"/>
                    <a:pt x="699" y="96"/>
                  </a:cubicBezTo>
                  <a:cubicBezTo>
                    <a:pt x="701" y="96"/>
                    <a:pt x="701" y="96"/>
                    <a:pt x="701" y="96"/>
                  </a:cubicBezTo>
                  <a:cubicBezTo>
                    <a:pt x="702" y="96"/>
                    <a:pt x="702" y="96"/>
                    <a:pt x="702" y="96"/>
                  </a:cubicBezTo>
                  <a:cubicBezTo>
                    <a:pt x="703" y="95"/>
                    <a:pt x="703" y="95"/>
                    <a:pt x="703" y="95"/>
                  </a:cubicBezTo>
                  <a:cubicBezTo>
                    <a:pt x="703" y="94"/>
                    <a:pt x="703" y="94"/>
                    <a:pt x="703" y="94"/>
                  </a:cubicBezTo>
                  <a:cubicBezTo>
                    <a:pt x="705" y="93"/>
                    <a:pt x="705" y="93"/>
                    <a:pt x="705" y="93"/>
                  </a:cubicBezTo>
                  <a:cubicBezTo>
                    <a:pt x="705" y="94"/>
                    <a:pt x="705" y="94"/>
                    <a:pt x="705" y="94"/>
                  </a:cubicBezTo>
                  <a:cubicBezTo>
                    <a:pt x="706" y="93"/>
                    <a:pt x="706" y="93"/>
                    <a:pt x="706" y="93"/>
                  </a:cubicBezTo>
                  <a:cubicBezTo>
                    <a:pt x="705" y="92"/>
                    <a:pt x="705" y="92"/>
                    <a:pt x="705" y="92"/>
                  </a:cubicBezTo>
                  <a:cubicBezTo>
                    <a:pt x="706" y="92"/>
                    <a:pt x="706" y="92"/>
                    <a:pt x="706" y="92"/>
                  </a:cubicBezTo>
                  <a:cubicBezTo>
                    <a:pt x="705" y="91"/>
                    <a:pt x="705" y="91"/>
                    <a:pt x="705" y="91"/>
                  </a:cubicBezTo>
                  <a:cubicBezTo>
                    <a:pt x="705" y="90"/>
                    <a:pt x="705" y="90"/>
                    <a:pt x="705" y="90"/>
                  </a:cubicBezTo>
                  <a:cubicBezTo>
                    <a:pt x="704" y="88"/>
                    <a:pt x="704" y="88"/>
                    <a:pt x="704" y="88"/>
                  </a:cubicBezTo>
                  <a:cubicBezTo>
                    <a:pt x="702" y="88"/>
                    <a:pt x="702" y="88"/>
                    <a:pt x="702" y="88"/>
                  </a:cubicBezTo>
                  <a:cubicBezTo>
                    <a:pt x="702" y="86"/>
                    <a:pt x="702" y="86"/>
                    <a:pt x="702" y="86"/>
                  </a:cubicBezTo>
                  <a:cubicBezTo>
                    <a:pt x="700" y="83"/>
                    <a:pt x="700" y="83"/>
                    <a:pt x="700" y="83"/>
                  </a:cubicBezTo>
                  <a:cubicBezTo>
                    <a:pt x="699" y="83"/>
                    <a:pt x="699" y="83"/>
                    <a:pt x="699" y="83"/>
                  </a:cubicBezTo>
                  <a:cubicBezTo>
                    <a:pt x="698" y="82"/>
                    <a:pt x="698" y="82"/>
                    <a:pt x="698" y="82"/>
                  </a:cubicBezTo>
                  <a:cubicBezTo>
                    <a:pt x="696" y="81"/>
                    <a:pt x="696" y="81"/>
                    <a:pt x="696" y="81"/>
                  </a:cubicBezTo>
                  <a:cubicBezTo>
                    <a:pt x="695" y="82"/>
                    <a:pt x="695" y="82"/>
                    <a:pt x="695" y="82"/>
                  </a:cubicBezTo>
                  <a:cubicBezTo>
                    <a:pt x="694" y="82"/>
                    <a:pt x="694" y="82"/>
                    <a:pt x="694" y="82"/>
                  </a:cubicBezTo>
                  <a:cubicBezTo>
                    <a:pt x="694" y="81"/>
                    <a:pt x="694" y="81"/>
                    <a:pt x="694" y="81"/>
                  </a:cubicBezTo>
                  <a:cubicBezTo>
                    <a:pt x="695" y="80"/>
                    <a:pt x="695" y="80"/>
                    <a:pt x="695" y="80"/>
                  </a:cubicBezTo>
                  <a:cubicBezTo>
                    <a:pt x="694" y="78"/>
                    <a:pt x="694" y="78"/>
                    <a:pt x="694" y="78"/>
                  </a:cubicBezTo>
                  <a:cubicBezTo>
                    <a:pt x="693" y="77"/>
                    <a:pt x="693" y="77"/>
                    <a:pt x="693" y="77"/>
                  </a:cubicBezTo>
                  <a:cubicBezTo>
                    <a:pt x="693" y="76"/>
                    <a:pt x="693" y="76"/>
                    <a:pt x="693" y="76"/>
                  </a:cubicBezTo>
                  <a:cubicBezTo>
                    <a:pt x="692" y="74"/>
                    <a:pt x="692" y="74"/>
                    <a:pt x="692" y="74"/>
                  </a:cubicBezTo>
                  <a:cubicBezTo>
                    <a:pt x="690" y="73"/>
                    <a:pt x="690" y="73"/>
                    <a:pt x="690" y="73"/>
                  </a:cubicBezTo>
                  <a:cubicBezTo>
                    <a:pt x="690" y="72"/>
                    <a:pt x="690" y="72"/>
                    <a:pt x="690" y="72"/>
                  </a:cubicBezTo>
                  <a:cubicBezTo>
                    <a:pt x="693" y="72"/>
                    <a:pt x="693" y="72"/>
                    <a:pt x="693" y="72"/>
                  </a:cubicBezTo>
                  <a:cubicBezTo>
                    <a:pt x="694" y="72"/>
                    <a:pt x="694" y="72"/>
                    <a:pt x="694" y="72"/>
                  </a:cubicBezTo>
                  <a:cubicBezTo>
                    <a:pt x="697" y="72"/>
                    <a:pt x="697" y="72"/>
                    <a:pt x="697" y="72"/>
                  </a:cubicBezTo>
                  <a:cubicBezTo>
                    <a:pt x="700" y="72"/>
                    <a:pt x="700" y="72"/>
                    <a:pt x="700" y="72"/>
                  </a:cubicBezTo>
                  <a:cubicBezTo>
                    <a:pt x="700" y="71"/>
                    <a:pt x="700" y="71"/>
                    <a:pt x="700" y="71"/>
                  </a:cubicBezTo>
                  <a:cubicBezTo>
                    <a:pt x="702" y="71"/>
                    <a:pt x="702" y="71"/>
                    <a:pt x="702" y="71"/>
                  </a:cubicBezTo>
                  <a:cubicBezTo>
                    <a:pt x="703" y="72"/>
                    <a:pt x="703" y="72"/>
                    <a:pt x="703" y="72"/>
                  </a:cubicBezTo>
                  <a:cubicBezTo>
                    <a:pt x="704" y="71"/>
                    <a:pt x="704" y="71"/>
                    <a:pt x="704" y="71"/>
                  </a:cubicBezTo>
                  <a:cubicBezTo>
                    <a:pt x="705" y="71"/>
                    <a:pt x="705" y="71"/>
                    <a:pt x="705" y="71"/>
                  </a:cubicBezTo>
                  <a:cubicBezTo>
                    <a:pt x="705" y="70"/>
                    <a:pt x="705" y="70"/>
                    <a:pt x="705" y="70"/>
                  </a:cubicBezTo>
                  <a:cubicBezTo>
                    <a:pt x="707" y="70"/>
                    <a:pt x="707" y="70"/>
                    <a:pt x="707" y="70"/>
                  </a:cubicBezTo>
                  <a:cubicBezTo>
                    <a:pt x="708" y="71"/>
                    <a:pt x="708" y="71"/>
                    <a:pt x="708" y="71"/>
                  </a:cubicBezTo>
                  <a:cubicBezTo>
                    <a:pt x="708" y="71"/>
                    <a:pt x="708" y="71"/>
                    <a:pt x="708" y="71"/>
                  </a:cubicBezTo>
                  <a:cubicBezTo>
                    <a:pt x="709" y="69"/>
                    <a:pt x="709" y="69"/>
                    <a:pt x="709" y="69"/>
                  </a:cubicBezTo>
                  <a:cubicBezTo>
                    <a:pt x="710" y="70"/>
                    <a:pt x="710" y="70"/>
                    <a:pt x="710" y="70"/>
                  </a:cubicBezTo>
                  <a:cubicBezTo>
                    <a:pt x="710" y="69"/>
                    <a:pt x="710" y="69"/>
                    <a:pt x="710" y="69"/>
                  </a:cubicBezTo>
                  <a:cubicBezTo>
                    <a:pt x="715" y="67"/>
                    <a:pt x="715" y="67"/>
                    <a:pt x="715" y="67"/>
                  </a:cubicBezTo>
                  <a:cubicBezTo>
                    <a:pt x="716" y="69"/>
                    <a:pt x="716" y="69"/>
                    <a:pt x="716" y="69"/>
                  </a:cubicBezTo>
                  <a:cubicBezTo>
                    <a:pt x="716" y="68"/>
                    <a:pt x="716" y="68"/>
                    <a:pt x="716" y="68"/>
                  </a:cubicBezTo>
                  <a:cubicBezTo>
                    <a:pt x="717" y="66"/>
                    <a:pt x="717" y="66"/>
                    <a:pt x="717" y="66"/>
                  </a:cubicBezTo>
                  <a:cubicBezTo>
                    <a:pt x="717" y="67"/>
                    <a:pt x="717" y="67"/>
                    <a:pt x="717" y="67"/>
                  </a:cubicBezTo>
                  <a:cubicBezTo>
                    <a:pt x="719" y="67"/>
                    <a:pt x="719" y="67"/>
                    <a:pt x="719" y="67"/>
                  </a:cubicBezTo>
                  <a:cubicBezTo>
                    <a:pt x="720" y="66"/>
                    <a:pt x="720" y="66"/>
                    <a:pt x="720" y="66"/>
                  </a:cubicBezTo>
                  <a:cubicBezTo>
                    <a:pt x="721" y="67"/>
                    <a:pt x="721" y="67"/>
                    <a:pt x="721" y="67"/>
                  </a:cubicBezTo>
                  <a:cubicBezTo>
                    <a:pt x="723" y="67"/>
                    <a:pt x="723" y="67"/>
                    <a:pt x="723" y="67"/>
                  </a:cubicBezTo>
                  <a:cubicBezTo>
                    <a:pt x="724" y="67"/>
                    <a:pt x="724" y="67"/>
                    <a:pt x="724" y="67"/>
                  </a:cubicBezTo>
                  <a:cubicBezTo>
                    <a:pt x="725" y="68"/>
                    <a:pt x="725" y="68"/>
                    <a:pt x="725" y="68"/>
                  </a:cubicBezTo>
                  <a:cubicBezTo>
                    <a:pt x="726" y="68"/>
                    <a:pt x="726" y="68"/>
                    <a:pt x="726" y="68"/>
                  </a:cubicBezTo>
                  <a:cubicBezTo>
                    <a:pt x="727" y="67"/>
                    <a:pt x="727" y="67"/>
                    <a:pt x="727" y="67"/>
                  </a:cubicBezTo>
                  <a:cubicBezTo>
                    <a:pt x="729" y="67"/>
                    <a:pt x="729" y="67"/>
                    <a:pt x="729" y="67"/>
                  </a:cubicBezTo>
                  <a:cubicBezTo>
                    <a:pt x="733" y="68"/>
                    <a:pt x="733" y="68"/>
                    <a:pt x="733" y="68"/>
                  </a:cubicBezTo>
                  <a:cubicBezTo>
                    <a:pt x="734" y="69"/>
                    <a:pt x="734" y="69"/>
                    <a:pt x="734" y="69"/>
                  </a:cubicBezTo>
                  <a:cubicBezTo>
                    <a:pt x="735" y="69"/>
                    <a:pt x="735" y="69"/>
                    <a:pt x="735" y="69"/>
                  </a:cubicBezTo>
                  <a:cubicBezTo>
                    <a:pt x="734" y="68"/>
                    <a:pt x="734" y="68"/>
                    <a:pt x="734" y="68"/>
                  </a:cubicBezTo>
                  <a:cubicBezTo>
                    <a:pt x="736" y="68"/>
                    <a:pt x="736" y="68"/>
                    <a:pt x="736" y="68"/>
                  </a:cubicBezTo>
                  <a:cubicBezTo>
                    <a:pt x="737" y="69"/>
                    <a:pt x="737" y="69"/>
                    <a:pt x="737" y="69"/>
                  </a:cubicBezTo>
                  <a:cubicBezTo>
                    <a:pt x="736" y="69"/>
                    <a:pt x="736" y="69"/>
                    <a:pt x="736" y="69"/>
                  </a:cubicBezTo>
                  <a:cubicBezTo>
                    <a:pt x="737" y="70"/>
                    <a:pt x="737" y="70"/>
                    <a:pt x="737" y="70"/>
                  </a:cubicBezTo>
                  <a:cubicBezTo>
                    <a:pt x="739" y="69"/>
                    <a:pt x="739" y="69"/>
                    <a:pt x="739" y="69"/>
                  </a:cubicBezTo>
                  <a:cubicBezTo>
                    <a:pt x="743" y="70"/>
                    <a:pt x="743" y="70"/>
                    <a:pt x="743" y="70"/>
                  </a:cubicBezTo>
                  <a:cubicBezTo>
                    <a:pt x="746" y="72"/>
                    <a:pt x="746" y="72"/>
                    <a:pt x="746" y="72"/>
                  </a:cubicBezTo>
                  <a:cubicBezTo>
                    <a:pt x="746" y="73"/>
                    <a:pt x="746" y="73"/>
                    <a:pt x="746" y="73"/>
                  </a:cubicBezTo>
                  <a:cubicBezTo>
                    <a:pt x="745" y="72"/>
                    <a:pt x="745" y="72"/>
                    <a:pt x="745" y="72"/>
                  </a:cubicBezTo>
                  <a:cubicBezTo>
                    <a:pt x="743" y="71"/>
                    <a:pt x="743" y="71"/>
                    <a:pt x="743" y="71"/>
                  </a:cubicBezTo>
                  <a:cubicBezTo>
                    <a:pt x="743" y="72"/>
                    <a:pt x="743" y="72"/>
                    <a:pt x="743" y="72"/>
                  </a:cubicBezTo>
                  <a:cubicBezTo>
                    <a:pt x="747" y="73"/>
                    <a:pt x="747" y="73"/>
                    <a:pt x="747" y="73"/>
                  </a:cubicBezTo>
                  <a:cubicBezTo>
                    <a:pt x="748" y="73"/>
                    <a:pt x="748" y="73"/>
                    <a:pt x="748" y="73"/>
                  </a:cubicBezTo>
                  <a:cubicBezTo>
                    <a:pt x="749" y="72"/>
                    <a:pt x="749" y="72"/>
                    <a:pt x="749" y="72"/>
                  </a:cubicBezTo>
                  <a:cubicBezTo>
                    <a:pt x="751" y="72"/>
                    <a:pt x="751" y="72"/>
                    <a:pt x="751" y="72"/>
                  </a:cubicBezTo>
                  <a:cubicBezTo>
                    <a:pt x="752" y="72"/>
                    <a:pt x="752" y="72"/>
                    <a:pt x="752" y="72"/>
                  </a:cubicBezTo>
                  <a:cubicBezTo>
                    <a:pt x="752" y="71"/>
                    <a:pt x="752" y="71"/>
                    <a:pt x="752" y="71"/>
                  </a:cubicBezTo>
                  <a:cubicBezTo>
                    <a:pt x="753" y="71"/>
                    <a:pt x="753" y="71"/>
                    <a:pt x="753" y="71"/>
                  </a:cubicBezTo>
                  <a:cubicBezTo>
                    <a:pt x="754" y="72"/>
                    <a:pt x="754" y="72"/>
                    <a:pt x="754" y="72"/>
                  </a:cubicBezTo>
                  <a:cubicBezTo>
                    <a:pt x="755" y="72"/>
                    <a:pt x="755" y="72"/>
                    <a:pt x="755" y="72"/>
                  </a:cubicBezTo>
                  <a:cubicBezTo>
                    <a:pt x="756" y="72"/>
                    <a:pt x="756" y="72"/>
                    <a:pt x="756" y="72"/>
                  </a:cubicBezTo>
                  <a:cubicBezTo>
                    <a:pt x="756" y="72"/>
                    <a:pt x="756" y="72"/>
                    <a:pt x="756" y="72"/>
                  </a:cubicBezTo>
                  <a:cubicBezTo>
                    <a:pt x="756" y="71"/>
                    <a:pt x="756" y="71"/>
                    <a:pt x="756" y="71"/>
                  </a:cubicBezTo>
                  <a:cubicBezTo>
                    <a:pt x="758" y="72"/>
                    <a:pt x="758" y="72"/>
                    <a:pt x="758" y="72"/>
                  </a:cubicBezTo>
                  <a:cubicBezTo>
                    <a:pt x="758" y="73"/>
                    <a:pt x="758" y="73"/>
                    <a:pt x="758" y="73"/>
                  </a:cubicBezTo>
                  <a:cubicBezTo>
                    <a:pt x="760" y="73"/>
                    <a:pt x="760" y="73"/>
                    <a:pt x="760" y="73"/>
                  </a:cubicBezTo>
                  <a:cubicBezTo>
                    <a:pt x="761" y="73"/>
                    <a:pt x="761" y="73"/>
                    <a:pt x="761" y="73"/>
                  </a:cubicBezTo>
                  <a:cubicBezTo>
                    <a:pt x="767" y="74"/>
                    <a:pt x="767" y="74"/>
                    <a:pt x="767" y="74"/>
                  </a:cubicBezTo>
                  <a:cubicBezTo>
                    <a:pt x="766" y="73"/>
                    <a:pt x="766" y="73"/>
                    <a:pt x="766" y="73"/>
                  </a:cubicBezTo>
                  <a:cubicBezTo>
                    <a:pt x="768" y="73"/>
                    <a:pt x="768" y="73"/>
                    <a:pt x="768" y="73"/>
                  </a:cubicBezTo>
                  <a:cubicBezTo>
                    <a:pt x="769" y="74"/>
                    <a:pt x="769" y="74"/>
                    <a:pt x="769" y="74"/>
                  </a:cubicBezTo>
                  <a:cubicBezTo>
                    <a:pt x="770" y="74"/>
                    <a:pt x="770" y="74"/>
                    <a:pt x="770" y="74"/>
                  </a:cubicBezTo>
                  <a:cubicBezTo>
                    <a:pt x="769" y="73"/>
                    <a:pt x="769" y="73"/>
                    <a:pt x="769" y="73"/>
                  </a:cubicBezTo>
                  <a:cubicBezTo>
                    <a:pt x="770" y="73"/>
                    <a:pt x="770" y="73"/>
                    <a:pt x="770" y="73"/>
                  </a:cubicBezTo>
                  <a:cubicBezTo>
                    <a:pt x="772" y="73"/>
                    <a:pt x="772" y="73"/>
                    <a:pt x="772" y="73"/>
                  </a:cubicBezTo>
                  <a:cubicBezTo>
                    <a:pt x="771" y="74"/>
                    <a:pt x="771" y="74"/>
                    <a:pt x="771" y="74"/>
                  </a:cubicBezTo>
                  <a:cubicBezTo>
                    <a:pt x="772" y="75"/>
                    <a:pt x="772" y="75"/>
                    <a:pt x="772" y="75"/>
                  </a:cubicBezTo>
                  <a:cubicBezTo>
                    <a:pt x="774" y="75"/>
                    <a:pt x="774" y="75"/>
                    <a:pt x="774" y="75"/>
                  </a:cubicBezTo>
                  <a:cubicBezTo>
                    <a:pt x="774" y="74"/>
                    <a:pt x="774" y="74"/>
                    <a:pt x="774" y="74"/>
                  </a:cubicBezTo>
                  <a:cubicBezTo>
                    <a:pt x="774" y="74"/>
                    <a:pt x="774" y="74"/>
                    <a:pt x="774" y="74"/>
                  </a:cubicBezTo>
                  <a:cubicBezTo>
                    <a:pt x="776" y="74"/>
                    <a:pt x="776" y="74"/>
                    <a:pt x="776" y="74"/>
                  </a:cubicBezTo>
                  <a:cubicBezTo>
                    <a:pt x="776" y="74"/>
                    <a:pt x="776" y="74"/>
                    <a:pt x="776" y="74"/>
                  </a:cubicBezTo>
                  <a:cubicBezTo>
                    <a:pt x="776" y="75"/>
                    <a:pt x="776" y="75"/>
                    <a:pt x="776" y="75"/>
                  </a:cubicBezTo>
                  <a:cubicBezTo>
                    <a:pt x="777" y="76"/>
                    <a:pt x="777" y="76"/>
                    <a:pt x="777" y="76"/>
                  </a:cubicBezTo>
                  <a:cubicBezTo>
                    <a:pt x="779" y="77"/>
                    <a:pt x="779" y="77"/>
                    <a:pt x="779" y="77"/>
                  </a:cubicBezTo>
                  <a:cubicBezTo>
                    <a:pt x="781" y="76"/>
                    <a:pt x="781" y="76"/>
                    <a:pt x="781" y="76"/>
                  </a:cubicBezTo>
                  <a:cubicBezTo>
                    <a:pt x="779" y="76"/>
                    <a:pt x="779" y="76"/>
                    <a:pt x="779" y="76"/>
                  </a:cubicBezTo>
                  <a:cubicBezTo>
                    <a:pt x="777" y="75"/>
                    <a:pt x="777" y="75"/>
                    <a:pt x="777" y="75"/>
                  </a:cubicBezTo>
                  <a:cubicBezTo>
                    <a:pt x="777" y="74"/>
                    <a:pt x="777" y="74"/>
                    <a:pt x="777" y="74"/>
                  </a:cubicBezTo>
                  <a:cubicBezTo>
                    <a:pt x="778" y="74"/>
                    <a:pt x="778" y="74"/>
                    <a:pt x="778" y="74"/>
                  </a:cubicBezTo>
                  <a:cubicBezTo>
                    <a:pt x="780" y="74"/>
                    <a:pt x="780" y="74"/>
                    <a:pt x="780" y="74"/>
                  </a:cubicBezTo>
                  <a:cubicBezTo>
                    <a:pt x="782" y="75"/>
                    <a:pt x="782" y="75"/>
                    <a:pt x="782" y="75"/>
                  </a:cubicBezTo>
                  <a:cubicBezTo>
                    <a:pt x="783" y="77"/>
                    <a:pt x="783" y="77"/>
                    <a:pt x="783" y="77"/>
                  </a:cubicBezTo>
                  <a:cubicBezTo>
                    <a:pt x="784" y="77"/>
                    <a:pt x="784" y="77"/>
                    <a:pt x="784" y="77"/>
                  </a:cubicBezTo>
                  <a:cubicBezTo>
                    <a:pt x="784" y="76"/>
                    <a:pt x="784" y="76"/>
                    <a:pt x="784" y="76"/>
                  </a:cubicBezTo>
                  <a:cubicBezTo>
                    <a:pt x="784" y="76"/>
                    <a:pt x="784" y="76"/>
                    <a:pt x="784" y="76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7"/>
                    <a:pt x="785" y="77"/>
                    <a:pt x="785" y="77"/>
                  </a:cubicBezTo>
                  <a:cubicBezTo>
                    <a:pt x="785" y="77"/>
                    <a:pt x="785" y="77"/>
                    <a:pt x="785" y="77"/>
                  </a:cubicBezTo>
                  <a:cubicBezTo>
                    <a:pt x="786" y="79"/>
                    <a:pt x="786" y="79"/>
                    <a:pt x="786" y="79"/>
                  </a:cubicBezTo>
                  <a:cubicBezTo>
                    <a:pt x="788" y="82"/>
                    <a:pt x="788" y="82"/>
                    <a:pt x="788" y="82"/>
                  </a:cubicBezTo>
                  <a:cubicBezTo>
                    <a:pt x="791" y="83"/>
                    <a:pt x="791" y="83"/>
                    <a:pt x="791" y="83"/>
                  </a:cubicBezTo>
                  <a:cubicBezTo>
                    <a:pt x="791" y="84"/>
                    <a:pt x="791" y="84"/>
                    <a:pt x="791" y="84"/>
                  </a:cubicBezTo>
                  <a:cubicBezTo>
                    <a:pt x="792" y="85"/>
                    <a:pt x="792" y="85"/>
                    <a:pt x="792" y="85"/>
                  </a:cubicBezTo>
                  <a:cubicBezTo>
                    <a:pt x="793" y="87"/>
                    <a:pt x="793" y="87"/>
                    <a:pt x="793" y="87"/>
                  </a:cubicBezTo>
                  <a:cubicBezTo>
                    <a:pt x="792" y="87"/>
                    <a:pt x="792" y="87"/>
                    <a:pt x="792" y="87"/>
                  </a:cubicBezTo>
                  <a:cubicBezTo>
                    <a:pt x="793" y="89"/>
                    <a:pt x="793" y="89"/>
                    <a:pt x="793" y="89"/>
                  </a:cubicBezTo>
                  <a:cubicBezTo>
                    <a:pt x="794" y="89"/>
                    <a:pt x="794" y="89"/>
                    <a:pt x="794" y="89"/>
                  </a:cubicBezTo>
                  <a:cubicBezTo>
                    <a:pt x="795" y="88"/>
                    <a:pt x="795" y="88"/>
                    <a:pt x="795" y="88"/>
                  </a:cubicBezTo>
                  <a:cubicBezTo>
                    <a:pt x="797" y="88"/>
                    <a:pt x="797" y="88"/>
                    <a:pt x="797" y="88"/>
                  </a:cubicBezTo>
                  <a:cubicBezTo>
                    <a:pt x="798" y="90"/>
                    <a:pt x="798" y="90"/>
                    <a:pt x="798" y="90"/>
                  </a:cubicBezTo>
                  <a:cubicBezTo>
                    <a:pt x="799" y="90"/>
                    <a:pt x="799" y="90"/>
                    <a:pt x="799" y="90"/>
                  </a:cubicBezTo>
                  <a:cubicBezTo>
                    <a:pt x="799" y="90"/>
                    <a:pt x="799" y="90"/>
                    <a:pt x="799" y="90"/>
                  </a:cubicBezTo>
                  <a:cubicBezTo>
                    <a:pt x="798" y="89"/>
                    <a:pt x="798" y="89"/>
                    <a:pt x="798" y="89"/>
                  </a:cubicBezTo>
                  <a:cubicBezTo>
                    <a:pt x="798" y="88"/>
                    <a:pt x="798" y="88"/>
                    <a:pt x="798" y="88"/>
                  </a:cubicBezTo>
                  <a:cubicBezTo>
                    <a:pt x="799" y="87"/>
                    <a:pt x="799" y="87"/>
                    <a:pt x="799" y="87"/>
                  </a:cubicBezTo>
                  <a:cubicBezTo>
                    <a:pt x="799" y="87"/>
                    <a:pt x="799" y="87"/>
                    <a:pt x="799" y="87"/>
                  </a:cubicBezTo>
                  <a:cubicBezTo>
                    <a:pt x="800" y="89"/>
                    <a:pt x="800" y="89"/>
                    <a:pt x="800" y="89"/>
                  </a:cubicBezTo>
                  <a:cubicBezTo>
                    <a:pt x="801" y="90"/>
                    <a:pt x="801" y="90"/>
                    <a:pt x="801" y="90"/>
                  </a:cubicBezTo>
                  <a:cubicBezTo>
                    <a:pt x="801" y="90"/>
                    <a:pt x="801" y="90"/>
                    <a:pt x="801" y="90"/>
                  </a:cubicBezTo>
                  <a:cubicBezTo>
                    <a:pt x="800" y="88"/>
                    <a:pt x="800" y="88"/>
                    <a:pt x="800" y="88"/>
                  </a:cubicBezTo>
                  <a:cubicBezTo>
                    <a:pt x="800" y="86"/>
                    <a:pt x="800" y="86"/>
                    <a:pt x="800" y="86"/>
                  </a:cubicBezTo>
                  <a:cubicBezTo>
                    <a:pt x="799" y="85"/>
                    <a:pt x="799" y="85"/>
                    <a:pt x="799" y="85"/>
                  </a:cubicBezTo>
                  <a:cubicBezTo>
                    <a:pt x="798" y="86"/>
                    <a:pt x="798" y="86"/>
                    <a:pt x="798" y="86"/>
                  </a:cubicBezTo>
                  <a:cubicBezTo>
                    <a:pt x="796" y="87"/>
                    <a:pt x="796" y="87"/>
                    <a:pt x="796" y="87"/>
                  </a:cubicBezTo>
                  <a:cubicBezTo>
                    <a:pt x="796" y="86"/>
                    <a:pt x="796" y="86"/>
                    <a:pt x="796" y="86"/>
                  </a:cubicBezTo>
                  <a:cubicBezTo>
                    <a:pt x="797" y="85"/>
                    <a:pt x="797" y="85"/>
                    <a:pt x="797" y="85"/>
                  </a:cubicBezTo>
                  <a:cubicBezTo>
                    <a:pt x="796" y="83"/>
                    <a:pt x="796" y="83"/>
                    <a:pt x="796" y="83"/>
                  </a:cubicBezTo>
                  <a:cubicBezTo>
                    <a:pt x="794" y="82"/>
                    <a:pt x="794" y="82"/>
                    <a:pt x="794" y="82"/>
                  </a:cubicBezTo>
                  <a:cubicBezTo>
                    <a:pt x="793" y="80"/>
                    <a:pt x="793" y="80"/>
                    <a:pt x="793" y="80"/>
                  </a:cubicBezTo>
                  <a:cubicBezTo>
                    <a:pt x="792" y="79"/>
                    <a:pt x="792" y="79"/>
                    <a:pt x="792" y="79"/>
                  </a:cubicBezTo>
                  <a:cubicBezTo>
                    <a:pt x="792" y="79"/>
                    <a:pt x="792" y="79"/>
                    <a:pt x="792" y="79"/>
                  </a:cubicBezTo>
                  <a:cubicBezTo>
                    <a:pt x="790" y="80"/>
                    <a:pt x="790" y="80"/>
                    <a:pt x="790" y="80"/>
                  </a:cubicBezTo>
                  <a:cubicBezTo>
                    <a:pt x="790" y="80"/>
                    <a:pt x="790" y="80"/>
                    <a:pt x="790" y="80"/>
                  </a:cubicBezTo>
                  <a:cubicBezTo>
                    <a:pt x="791" y="79"/>
                    <a:pt x="791" y="79"/>
                    <a:pt x="791" y="79"/>
                  </a:cubicBezTo>
                  <a:cubicBezTo>
                    <a:pt x="792" y="77"/>
                    <a:pt x="792" y="77"/>
                    <a:pt x="792" y="77"/>
                  </a:cubicBezTo>
                  <a:cubicBezTo>
                    <a:pt x="794" y="75"/>
                    <a:pt x="794" y="75"/>
                    <a:pt x="794" y="75"/>
                  </a:cubicBezTo>
                  <a:cubicBezTo>
                    <a:pt x="794" y="74"/>
                    <a:pt x="794" y="74"/>
                    <a:pt x="794" y="74"/>
                  </a:cubicBezTo>
                  <a:cubicBezTo>
                    <a:pt x="794" y="75"/>
                    <a:pt x="794" y="75"/>
                    <a:pt x="794" y="75"/>
                  </a:cubicBezTo>
                  <a:cubicBezTo>
                    <a:pt x="795" y="77"/>
                    <a:pt x="795" y="77"/>
                    <a:pt x="795" y="77"/>
                  </a:cubicBezTo>
                  <a:cubicBezTo>
                    <a:pt x="796" y="78"/>
                    <a:pt x="796" y="78"/>
                    <a:pt x="796" y="78"/>
                  </a:cubicBezTo>
                  <a:cubicBezTo>
                    <a:pt x="797" y="77"/>
                    <a:pt x="797" y="77"/>
                    <a:pt x="797" y="77"/>
                  </a:cubicBezTo>
                  <a:cubicBezTo>
                    <a:pt x="796" y="76"/>
                    <a:pt x="796" y="76"/>
                    <a:pt x="796" y="76"/>
                  </a:cubicBezTo>
                  <a:cubicBezTo>
                    <a:pt x="795" y="75"/>
                    <a:pt x="795" y="75"/>
                    <a:pt x="795" y="75"/>
                  </a:cubicBezTo>
                  <a:cubicBezTo>
                    <a:pt x="796" y="75"/>
                    <a:pt x="796" y="75"/>
                    <a:pt x="796" y="75"/>
                  </a:cubicBezTo>
                  <a:cubicBezTo>
                    <a:pt x="797" y="74"/>
                    <a:pt x="797" y="74"/>
                    <a:pt x="797" y="74"/>
                  </a:cubicBezTo>
                  <a:cubicBezTo>
                    <a:pt x="798" y="73"/>
                    <a:pt x="798" y="73"/>
                    <a:pt x="798" y="73"/>
                  </a:cubicBezTo>
                  <a:cubicBezTo>
                    <a:pt x="796" y="73"/>
                    <a:pt x="796" y="73"/>
                    <a:pt x="796" y="73"/>
                  </a:cubicBezTo>
                  <a:cubicBezTo>
                    <a:pt x="797" y="73"/>
                    <a:pt x="797" y="73"/>
                    <a:pt x="797" y="73"/>
                  </a:cubicBezTo>
                  <a:cubicBezTo>
                    <a:pt x="797" y="72"/>
                    <a:pt x="797" y="72"/>
                    <a:pt x="797" y="72"/>
                  </a:cubicBezTo>
                  <a:cubicBezTo>
                    <a:pt x="799" y="72"/>
                    <a:pt x="799" y="72"/>
                    <a:pt x="799" y="72"/>
                  </a:cubicBezTo>
                  <a:cubicBezTo>
                    <a:pt x="800" y="70"/>
                    <a:pt x="800" y="70"/>
                    <a:pt x="800" y="70"/>
                  </a:cubicBezTo>
                  <a:cubicBezTo>
                    <a:pt x="801" y="70"/>
                    <a:pt x="801" y="70"/>
                    <a:pt x="801" y="70"/>
                  </a:cubicBezTo>
                  <a:cubicBezTo>
                    <a:pt x="801" y="71"/>
                    <a:pt x="801" y="71"/>
                    <a:pt x="801" y="71"/>
                  </a:cubicBezTo>
                  <a:cubicBezTo>
                    <a:pt x="802" y="71"/>
                    <a:pt x="802" y="71"/>
                    <a:pt x="802" y="71"/>
                  </a:cubicBezTo>
                  <a:cubicBezTo>
                    <a:pt x="803" y="71"/>
                    <a:pt x="803" y="71"/>
                    <a:pt x="803" y="71"/>
                  </a:cubicBezTo>
                  <a:cubicBezTo>
                    <a:pt x="803" y="72"/>
                    <a:pt x="803" y="72"/>
                    <a:pt x="803" y="72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806" y="73"/>
                    <a:pt x="806" y="73"/>
                    <a:pt x="806" y="73"/>
                  </a:cubicBezTo>
                  <a:cubicBezTo>
                    <a:pt x="807" y="73"/>
                    <a:pt x="807" y="73"/>
                    <a:pt x="807" y="73"/>
                  </a:cubicBezTo>
                  <a:cubicBezTo>
                    <a:pt x="811" y="73"/>
                    <a:pt x="811" y="73"/>
                    <a:pt x="811" y="73"/>
                  </a:cubicBezTo>
                  <a:cubicBezTo>
                    <a:pt x="811" y="75"/>
                    <a:pt x="811" y="75"/>
                    <a:pt x="811" y="75"/>
                  </a:cubicBezTo>
                  <a:cubicBezTo>
                    <a:pt x="811" y="75"/>
                    <a:pt x="811" y="75"/>
                    <a:pt x="811" y="75"/>
                  </a:cubicBezTo>
                  <a:cubicBezTo>
                    <a:pt x="812" y="75"/>
                    <a:pt x="812" y="75"/>
                    <a:pt x="812" y="75"/>
                  </a:cubicBezTo>
                  <a:cubicBezTo>
                    <a:pt x="812" y="74"/>
                    <a:pt x="812" y="74"/>
                    <a:pt x="812" y="74"/>
                  </a:cubicBezTo>
                  <a:cubicBezTo>
                    <a:pt x="813" y="74"/>
                    <a:pt x="813" y="74"/>
                    <a:pt x="813" y="74"/>
                  </a:cubicBezTo>
                  <a:cubicBezTo>
                    <a:pt x="813" y="76"/>
                    <a:pt x="813" y="76"/>
                    <a:pt x="813" y="76"/>
                  </a:cubicBezTo>
                  <a:cubicBezTo>
                    <a:pt x="814" y="75"/>
                    <a:pt x="814" y="75"/>
                    <a:pt x="814" y="75"/>
                  </a:cubicBezTo>
                  <a:cubicBezTo>
                    <a:pt x="815" y="74"/>
                    <a:pt x="815" y="74"/>
                    <a:pt x="815" y="74"/>
                  </a:cubicBezTo>
                  <a:cubicBezTo>
                    <a:pt x="816" y="74"/>
                    <a:pt x="816" y="74"/>
                    <a:pt x="816" y="74"/>
                  </a:cubicBezTo>
                  <a:cubicBezTo>
                    <a:pt x="816" y="75"/>
                    <a:pt x="816" y="75"/>
                    <a:pt x="816" y="75"/>
                  </a:cubicBezTo>
                  <a:cubicBezTo>
                    <a:pt x="816" y="76"/>
                    <a:pt x="816" y="76"/>
                    <a:pt x="816" y="76"/>
                  </a:cubicBezTo>
                  <a:cubicBezTo>
                    <a:pt x="815" y="77"/>
                    <a:pt x="815" y="77"/>
                    <a:pt x="815" y="77"/>
                  </a:cubicBezTo>
                  <a:cubicBezTo>
                    <a:pt x="816" y="80"/>
                    <a:pt x="816" y="80"/>
                    <a:pt x="816" y="80"/>
                  </a:cubicBezTo>
                  <a:cubicBezTo>
                    <a:pt x="816" y="82"/>
                    <a:pt x="816" y="82"/>
                    <a:pt x="816" y="82"/>
                  </a:cubicBezTo>
                  <a:cubicBezTo>
                    <a:pt x="816" y="83"/>
                    <a:pt x="816" y="83"/>
                    <a:pt x="816" y="83"/>
                  </a:cubicBezTo>
                  <a:cubicBezTo>
                    <a:pt x="817" y="82"/>
                    <a:pt x="817" y="82"/>
                    <a:pt x="817" y="82"/>
                  </a:cubicBezTo>
                  <a:cubicBezTo>
                    <a:pt x="818" y="84"/>
                    <a:pt x="818" y="84"/>
                    <a:pt x="818" y="84"/>
                  </a:cubicBezTo>
                  <a:cubicBezTo>
                    <a:pt x="820" y="84"/>
                    <a:pt x="820" y="84"/>
                    <a:pt x="820" y="84"/>
                  </a:cubicBezTo>
                  <a:cubicBezTo>
                    <a:pt x="820" y="85"/>
                    <a:pt x="820" y="85"/>
                    <a:pt x="820" y="85"/>
                  </a:cubicBezTo>
                  <a:cubicBezTo>
                    <a:pt x="819" y="86"/>
                    <a:pt x="819" y="86"/>
                    <a:pt x="819" y="86"/>
                  </a:cubicBezTo>
                  <a:cubicBezTo>
                    <a:pt x="817" y="86"/>
                    <a:pt x="817" y="86"/>
                    <a:pt x="817" y="86"/>
                  </a:cubicBezTo>
                  <a:cubicBezTo>
                    <a:pt x="815" y="87"/>
                    <a:pt x="815" y="87"/>
                    <a:pt x="815" y="87"/>
                  </a:cubicBezTo>
                  <a:cubicBezTo>
                    <a:pt x="818" y="87"/>
                    <a:pt x="818" y="87"/>
                    <a:pt x="818" y="87"/>
                  </a:cubicBezTo>
                  <a:cubicBezTo>
                    <a:pt x="819" y="88"/>
                    <a:pt x="819" y="88"/>
                    <a:pt x="819" y="88"/>
                  </a:cubicBezTo>
                  <a:cubicBezTo>
                    <a:pt x="819" y="89"/>
                    <a:pt x="819" y="89"/>
                    <a:pt x="819" y="89"/>
                  </a:cubicBezTo>
                  <a:cubicBezTo>
                    <a:pt x="817" y="90"/>
                    <a:pt x="817" y="90"/>
                    <a:pt x="817" y="90"/>
                  </a:cubicBezTo>
                  <a:cubicBezTo>
                    <a:pt x="816" y="92"/>
                    <a:pt x="816" y="92"/>
                    <a:pt x="816" y="92"/>
                  </a:cubicBezTo>
                  <a:cubicBezTo>
                    <a:pt x="815" y="91"/>
                    <a:pt x="815" y="91"/>
                    <a:pt x="815" y="91"/>
                  </a:cubicBezTo>
                  <a:cubicBezTo>
                    <a:pt x="814" y="92"/>
                    <a:pt x="814" y="92"/>
                    <a:pt x="814" y="92"/>
                  </a:cubicBezTo>
                  <a:cubicBezTo>
                    <a:pt x="812" y="92"/>
                    <a:pt x="812" y="92"/>
                    <a:pt x="812" y="92"/>
                  </a:cubicBezTo>
                  <a:cubicBezTo>
                    <a:pt x="811" y="94"/>
                    <a:pt x="811" y="94"/>
                    <a:pt x="811" y="94"/>
                  </a:cubicBezTo>
                  <a:cubicBezTo>
                    <a:pt x="813" y="93"/>
                    <a:pt x="813" y="93"/>
                    <a:pt x="813" y="93"/>
                  </a:cubicBezTo>
                  <a:cubicBezTo>
                    <a:pt x="814" y="94"/>
                    <a:pt x="814" y="94"/>
                    <a:pt x="814" y="94"/>
                  </a:cubicBezTo>
                  <a:cubicBezTo>
                    <a:pt x="814" y="95"/>
                    <a:pt x="814" y="95"/>
                    <a:pt x="814" y="95"/>
                  </a:cubicBezTo>
                  <a:cubicBezTo>
                    <a:pt x="815" y="94"/>
                    <a:pt x="815" y="94"/>
                    <a:pt x="815" y="94"/>
                  </a:cubicBezTo>
                  <a:cubicBezTo>
                    <a:pt x="816" y="94"/>
                    <a:pt x="816" y="94"/>
                    <a:pt x="816" y="94"/>
                  </a:cubicBezTo>
                  <a:cubicBezTo>
                    <a:pt x="816" y="95"/>
                    <a:pt x="816" y="95"/>
                    <a:pt x="816" y="95"/>
                  </a:cubicBezTo>
                  <a:cubicBezTo>
                    <a:pt x="817" y="96"/>
                    <a:pt x="817" y="96"/>
                    <a:pt x="817" y="96"/>
                  </a:cubicBezTo>
                  <a:cubicBezTo>
                    <a:pt x="816" y="97"/>
                    <a:pt x="816" y="97"/>
                    <a:pt x="816" y="97"/>
                  </a:cubicBezTo>
                  <a:cubicBezTo>
                    <a:pt x="816" y="99"/>
                    <a:pt x="816" y="99"/>
                    <a:pt x="816" y="99"/>
                  </a:cubicBezTo>
                  <a:cubicBezTo>
                    <a:pt x="817" y="97"/>
                    <a:pt x="817" y="97"/>
                    <a:pt x="817" y="97"/>
                  </a:cubicBezTo>
                  <a:cubicBezTo>
                    <a:pt x="819" y="97"/>
                    <a:pt x="819" y="97"/>
                    <a:pt x="819" y="97"/>
                  </a:cubicBezTo>
                  <a:cubicBezTo>
                    <a:pt x="821" y="99"/>
                    <a:pt x="821" y="99"/>
                    <a:pt x="821" y="99"/>
                  </a:cubicBezTo>
                  <a:cubicBezTo>
                    <a:pt x="820" y="100"/>
                    <a:pt x="820" y="100"/>
                    <a:pt x="820" y="100"/>
                  </a:cubicBezTo>
                  <a:cubicBezTo>
                    <a:pt x="821" y="101"/>
                    <a:pt x="821" y="101"/>
                    <a:pt x="821" y="101"/>
                  </a:cubicBezTo>
                  <a:cubicBezTo>
                    <a:pt x="820" y="102"/>
                    <a:pt x="820" y="102"/>
                    <a:pt x="820" y="102"/>
                  </a:cubicBezTo>
                  <a:cubicBezTo>
                    <a:pt x="821" y="103"/>
                    <a:pt x="821" y="103"/>
                    <a:pt x="821" y="103"/>
                  </a:cubicBezTo>
                  <a:cubicBezTo>
                    <a:pt x="821" y="105"/>
                    <a:pt x="821" y="105"/>
                    <a:pt x="821" y="105"/>
                  </a:cubicBezTo>
                  <a:cubicBezTo>
                    <a:pt x="820" y="105"/>
                    <a:pt x="820" y="105"/>
                    <a:pt x="820" y="105"/>
                  </a:cubicBezTo>
                  <a:cubicBezTo>
                    <a:pt x="819" y="106"/>
                    <a:pt x="819" y="106"/>
                    <a:pt x="819" y="106"/>
                  </a:cubicBezTo>
                  <a:cubicBezTo>
                    <a:pt x="820" y="107"/>
                    <a:pt x="820" y="107"/>
                    <a:pt x="820" y="107"/>
                  </a:cubicBezTo>
                  <a:cubicBezTo>
                    <a:pt x="820" y="106"/>
                    <a:pt x="820" y="106"/>
                    <a:pt x="820" y="106"/>
                  </a:cubicBezTo>
                  <a:cubicBezTo>
                    <a:pt x="821" y="106"/>
                    <a:pt x="821" y="106"/>
                    <a:pt x="821" y="106"/>
                  </a:cubicBezTo>
                  <a:cubicBezTo>
                    <a:pt x="822" y="106"/>
                    <a:pt x="822" y="106"/>
                    <a:pt x="822" y="106"/>
                  </a:cubicBezTo>
                  <a:cubicBezTo>
                    <a:pt x="822" y="108"/>
                    <a:pt x="822" y="108"/>
                    <a:pt x="822" y="108"/>
                  </a:cubicBezTo>
                  <a:cubicBezTo>
                    <a:pt x="823" y="108"/>
                    <a:pt x="823" y="108"/>
                    <a:pt x="823" y="108"/>
                  </a:cubicBezTo>
                  <a:cubicBezTo>
                    <a:pt x="824" y="109"/>
                    <a:pt x="824" y="109"/>
                    <a:pt x="824" y="109"/>
                  </a:cubicBezTo>
                  <a:cubicBezTo>
                    <a:pt x="824" y="108"/>
                    <a:pt x="824" y="108"/>
                    <a:pt x="824" y="108"/>
                  </a:cubicBezTo>
                  <a:cubicBezTo>
                    <a:pt x="824" y="107"/>
                    <a:pt x="824" y="107"/>
                    <a:pt x="824" y="107"/>
                  </a:cubicBezTo>
                  <a:cubicBezTo>
                    <a:pt x="825" y="107"/>
                    <a:pt x="825" y="107"/>
                    <a:pt x="825" y="107"/>
                  </a:cubicBezTo>
                  <a:cubicBezTo>
                    <a:pt x="827" y="108"/>
                    <a:pt x="827" y="108"/>
                    <a:pt x="827" y="108"/>
                  </a:cubicBezTo>
                  <a:cubicBezTo>
                    <a:pt x="827" y="109"/>
                    <a:pt x="827" y="109"/>
                    <a:pt x="827" y="109"/>
                  </a:cubicBezTo>
                  <a:cubicBezTo>
                    <a:pt x="826" y="110"/>
                    <a:pt x="826" y="110"/>
                    <a:pt x="826" y="110"/>
                  </a:cubicBezTo>
                  <a:cubicBezTo>
                    <a:pt x="825" y="109"/>
                    <a:pt x="825" y="109"/>
                    <a:pt x="825" y="10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825" y="111"/>
                    <a:pt x="825" y="111"/>
                    <a:pt x="825" y="111"/>
                  </a:cubicBezTo>
                  <a:cubicBezTo>
                    <a:pt x="826" y="111"/>
                    <a:pt x="826" y="111"/>
                    <a:pt x="826" y="111"/>
                  </a:cubicBezTo>
                  <a:cubicBezTo>
                    <a:pt x="827" y="112"/>
                    <a:pt x="827" y="112"/>
                    <a:pt x="827" y="112"/>
                  </a:cubicBezTo>
                  <a:cubicBezTo>
                    <a:pt x="827" y="113"/>
                    <a:pt x="827" y="113"/>
                    <a:pt x="827" y="113"/>
                  </a:cubicBezTo>
                  <a:cubicBezTo>
                    <a:pt x="825" y="114"/>
                    <a:pt x="825" y="114"/>
                    <a:pt x="825" y="114"/>
                  </a:cubicBezTo>
                  <a:cubicBezTo>
                    <a:pt x="824" y="112"/>
                    <a:pt x="824" y="112"/>
                    <a:pt x="824" y="112"/>
                  </a:cubicBezTo>
                  <a:cubicBezTo>
                    <a:pt x="823" y="112"/>
                    <a:pt x="823" y="112"/>
                    <a:pt x="823" y="112"/>
                  </a:cubicBezTo>
                  <a:cubicBezTo>
                    <a:pt x="824" y="114"/>
                    <a:pt x="824" y="114"/>
                    <a:pt x="824" y="114"/>
                  </a:cubicBezTo>
                  <a:cubicBezTo>
                    <a:pt x="823" y="115"/>
                    <a:pt x="823" y="115"/>
                    <a:pt x="823" y="115"/>
                  </a:cubicBezTo>
                  <a:cubicBezTo>
                    <a:pt x="823" y="115"/>
                    <a:pt x="823" y="115"/>
                    <a:pt x="823" y="115"/>
                  </a:cubicBezTo>
                  <a:cubicBezTo>
                    <a:pt x="822" y="114"/>
                    <a:pt x="822" y="114"/>
                    <a:pt x="822" y="114"/>
                  </a:cubicBezTo>
                  <a:cubicBezTo>
                    <a:pt x="821" y="114"/>
                    <a:pt x="821" y="114"/>
                    <a:pt x="821" y="114"/>
                  </a:cubicBezTo>
                  <a:cubicBezTo>
                    <a:pt x="820" y="114"/>
                    <a:pt x="820" y="114"/>
                    <a:pt x="820" y="114"/>
                  </a:cubicBezTo>
                  <a:cubicBezTo>
                    <a:pt x="818" y="114"/>
                    <a:pt x="818" y="114"/>
                    <a:pt x="818" y="114"/>
                  </a:cubicBezTo>
                  <a:cubicBezTo>
                    <a:pt x="816" y="114"/>
                    <a:pt x="816" y="114"/>
                    <a:pt x="816" y="114"/>
                  </a:cubicBezTo>
                  <a:cubicBezTo>
                    <a:pt x="815" y="114"/>
                    <a:pt x="815" y="114"/>
                    <a:pt x="815" y="114"/>
                  </a:cubicBezTo>
                  <a:cubicBezTo>
                    <a:pt x="816" y="113"/>
                    <a:pt x="816" y="113"/>
                    <a:pt x="816" y="113"/>
                  </a:cubicBezTo>
                  <a:cubicBezTo>
                    <a:pt x="815" y="113"/>
                    <a:pt x="815" y="113"/>
                    <a:pt x="815" y="113"/>
                  </a:cubicBezTo>
                  <a:cubicBezTo>
                    <a:pt x="814" y="112"/>
                    <a:pt x="814" y="112"/>
                    <a:pt x="814" y="112"/>
                  </a:cubicBezTo>
                  <a:cubicBezTo>
                    <a:pt x="814" y="114"/>
                    <a:pt x="814" y="114"/>
                    <a:pt x="814" y="114"/>
                  </a:cubicBezTo>
                  <a:cubicBezTo>
                    <a:pt x="814" y="114"/>
                    <a:pt x="814" y="114"/>
                    <a:pt x="814" y="114"/>
                  </a:cubicBezTo>
                  <a:cubicBezTo>
                    <a:pt x="813" y="114"/>
                    <a:pt x="813" y="114"/>
                    <a:pt x="813" y="114"/>
                  </a:cubicBezTo>
                  <a:cubicBezTo>
                    <a:pt x="814" y="115"/>
                    <a:pt x="814" y="115"/>
                    <a:pt x="814" y="115"/>
                  </a:cubicBezTo>
                  <a:cubicBezTo>
                    <a:pt x="813" y="117"/>
                    <a:pt x="813" y="117"/>
                    <a:pt x="813" y="117"/>
                  </a:cubicBezTo>
                  <a:cubicBezTo>
                    <a:pt x="813" y="117"/>
                    <a:pt x="813" y="117"/>
                    <a:pt x="813" y="117"/>
                  </a:cubicBezTo>
                  <a:cubicBezTo>
                    <a:pt x="813" y="116"/>
                    <a:pt x="813" y="116"/>
                    <a:pt x="813" y="116"/>
                  </a:cubicBezTo>
                  <a:cubicBezTo>
                    <a:pt x="812" y="116"/>
                    <a:pt x="812" y="116"/>
                    <a:pt x="812" y="116"/>
                  </a:cubicBezTo>
                  <a:cubicBezTo>
                    <a:pt x="810" y="116"/>
                    <a:pt x="810" y="116"/>
                    <a:pt x="810" y="116"/>
                  </a:cubicBezTo>
                  <a:cubicBezTo>
                    <a:pt x="809" y="116"/>
                    <a:pt x="809" y="116"/>
                    <a:pt x="809" y="116"/>
                  </a:cubicBezTo>
                  <a:cubicBezTo>
                    <a:pt x="809" y="115"/>
                    <a:pt x="809" y="115"/>
                    <a:pt x="809" y="115"/>
                  </a:cubicBezTo>
                  <a:cubicBezTo>
                    <a:pt x="808" y="114"/>
                    <a:pt x="808" y="114"/>
                    <a:pt x="808" y="114"/>
                  </a:cubicBezTo>
                  <a:cubicBezTo>
                    <a:pt x="808" y="113"/>
                    <a:pt x="808" y="113"/>
                    <a:pt x="808" y="113"/>
                  </a:cubicBezTo>
                  <a:cubicBezTo>
                    <a:pt x="805" y="111"/>
                    <a:pt x="805" y="111"/>
                    <a:pt x="805" y="111"/>
                  </a:cubicBezTo>
                  <a:cubicBezTo>
                    <a:pt x="805" y="111"/>
                    <a:pt x="805" y="111"/>
                    <a:pt x="805" y="111"/>
                  </a:cubicBezTo>
                  <a:cubicBezTo>
                    <a:pt x="805" y="110"/>
                    <a:pt x="805" y="110"/>
                    <a:pt x="805" y="110"/>
                  </a:cubicBezTo>
                  <a:cubicBezTo>
                    <a:pt x="803" y="109"/>
                    <a:pt x="803" y="109"/>
                    <a:pt x="803" y="109"/>
                  </a:cubicBezTo>
                  <a:cubicBezTo>
                    <a:pt x="802" y="111"/>
                    <a:pt x="802" y="111"/>
                    <a:pt x="802" y="111"/>
                  </a:cubicBezTo>
                  <a:cubicBezTo>
                    <a:pt x="800" y="111"/>
                    <a:pt x="800" y="111"/>
                    <a:pt x="800" y="111"/>
                  </a:cubicBezTo>
                  <a:cubicBezTo>
                    <a:pt x="799" y="112"/>
                    <a:pt x="799" y="112"/>
                    <a:pt x="799" y="112"/>
                  </a:cubicBezTo>
                  <a:cubicBezTo>
                    <a:pt x="799" y="113"/>
                    <a:pt x="799" y="113"/>
                    <a:pt x="799" y="113"/>
                  </a:cubicBezTo>
                  <a:cubicBezTo>
                    <a:pt x="798" y="111"/>
                    <a:pt x="798" y="111"/>
                    <a:pt x="798" y="111"/>
                  </a:cubicBezTo>
                  <a:cubicBezTo>
                    <a:pt x="798" y="110"/>
                    <a:pt x="798" y="110"/>
                    <a:pt x="798" y="110"/>
                  </a:cubicBezTo>
                  <a:cubicBezTo>
                    <a:pt x="798" y="111"/>
                    <a:pt x="798" y="111"/>
                    <a:pt x="798" y="111"/>
                  </a:cubicBezTo>
                  <a:cubicBezTo>
                    <a:pt x="798" y="113"/>
                    <a:pt x="798" y="113"/>
                    <a:pt x="798" y="113"/>
                  </a:cubicBezTo>
                  <a:cubicBezTo>
                    <a:pt x="798" y="115"/>
                    <a:pt x="798" y="115"/>
                    <a:pt x="798" y="115"/>
                  </a:cubicBezTo>
                  <a:cubicBezTo>
                    <a:pt x="798" y="116"/>
                    <a:pt x="798" y="116"/>
                    <a:pt x="798" y="116"/>
                  </a:cubicBezTo>
                  <a:cubicBezTo>
                    <a:pt x="796" y="120"/>
                    <a:pt x="796" y="120"/>
                    <a:pt x="796" y="120"/>
                  </a:cubicBezTo>
                  <a:cubicBezTo>
                    <a:pt x="794" y="119"/>
                    <a:pt x="794" y="119"/>
                    <a:pt x="794" y="119"/>
                  </a:cubicBezTo>
                  <a:cubicBezTo>
                    <a:pt x="794" y="117"/>
                    <a:pt x="794" y="117"/>
                    <a:pt x="794" y="117"/>
                  </a:cubicBezTo>
                  <a:cubicBezTo>
                    <a:pt x="793" y="117"/>
                    <a:pt x="793" y="117"/>
                    <a:pt x="793" y="117"/>
                  </a:cubicBezTo>
                  <a:cubicBezTo>
                    <a:pt x="792" y="117"/>
                    <a:pt x="792" y="117"/>
                    <a:pt x="792" y="117"/>
                  </a:cubicBezTo>
                  <a:cubicBezTo>
                    <a:pt x="789" y="115"/>
                    <a:pt x="789" y="115"/>
                    <a:pt x="789" y="115"/>
                  </a:cubicBezTo>
                  <a:cubicBezTo>
                    <a:pt x="789" y="114"/>
                    <a:pt x="789" y="114"/>
                    <a:pt x="789" y="114"/>
                  </a:cubicBezTo>
                  <a:cubicBezTo>
                    <a:pt x="789" y="111"/>
                    <a:pt x="789" y="111"/>
                    <a:pt x="789" y="111"/>
                  </a:cubicBezTo>
                  <a:cubicBezTo>
                    <a:pt x="787" y="111"/>
                    <a:pt x="787" y="111"/>
                    <a:pt x="787" y="111"/>
                  </a:cubicBezTo>
                  <a:cubicBezTo>
                    <a:pt x="787" y="110"/>
                    <a:pt x="787" y="110"/>
                    <a:pt x="787" y="110"/>
                  </a:cubicBezTo>
                  <a:cubicBezTo>
                    <a:pt x="786" y="109"/>
                    <a:pt x="786" y="109"/>
                    <a:pt x="786" y="109"/>
                  </a:cubicBezTo>
                  <a:cubicBezTo>
                    <a:pt x="786" y="110"/>
                    <a:pt x="786" y="110"/>
                    <a:pt x="786" y="110"/>
                  </a:cubicBezTo>
                  <a:cubicBezTo>
                    <a:pt x="786" y="111"/>
                    <a:pt x="786" y="111"/>
                    <a:pt x="786" y="111"/>
                  </a:cubicBezTo>
                  <a:cubicBezTo>
                    <a:pt x="786" y="112"/>
                    <a:pt x="786" y="112"/>
                    <a:pt x="786" y="112"/>
                  </a:cubicBezTo>
                  <a:cubicBezTo>
                    <a:pt x="787" y="112"/>
                    <a:pt x="787" y="112"/>
                    <a:pt x="787" y="112"/>
                  </a:cubicBezTo>
                  <a:cubicBezTo>
                    <a:pt x="786" y="113"/>
                    <a:pt x="786" y="113"/>
                    <a:pt x="786" y="113"/>
                  </a:cubicBezTo>
                  <a:cubicBezTo>
                    <a:pt x="784" y="112"/>
                    <a:pt x="784" y="112"/>
                    <a:pt x="784" y="112"/>
                  </a:cubicBezTo>
                  <a:cubicBezTo>
                    <a:pt x="783" y="111"/>
                    <a:pt x="783" y="111"/>
                    <a:pt x="783" y="111"/>
                  </a:cubicBezTo>
                  <a:cubicBezTo>
                    <a:pt x="783" y="111"/>
                    <a:pt x="783" y="111"/>
                    <a:pt x="783" y="111"/>
                  </a:cubicBezTo>
                  <a:cubicBezTo>
                    <a:pt x="783" y="112"/>
                    <a:pt x="783" y="112"/>
                    <a:pt x="783" y="112"/>
                  </a:cubicBezTo>
                  <a:cubicBezTo>
                    <a:pt x="783" y="113"/>
                    <a:pt x="783" y="113"/>
                    <a:pt x="783" y="113"/>
                  </a:cubicBezTo>
                  <a:cubicBezTo>
                    <a:pt x="783" y="113"/>
                    <a:pt x="783" y="113"/>
                    <a:pt x="783" y="113"/>
                  </a:cubicBezTo>
                  <a:cubicBezTo>
                    <a:pt x="785" y="113"/>
                    <a:pt x="785" y="113"/>
                    <a:pt x="785" y="113"/>
                  </a:cubicBezTo>
                  <a:cubicBezTo>
                    <a:pt x="786" y="114"/>
                    <a:pt x="786" y="114"/>
                    <a:pt x="786" y="114"/>
                  </a:cubicBezTo>
                  <a:cubicBezTo>
                    <a:pt x="785" y="116"/>
                    <a:pt x="785" y="116"/>
                    <a:pt x="785" y="116"/>
                  </a:cubicBezTo>
                  <a:cubicBezTo>
                    <a:pt x="783" y="116"/>
                    <a:pt x="783" y="116"/>
                    <a:pt x="783" y="116"/>
                  </a:cubicBezTo>
                  <a:cubicBezTo>
                    <a:pt x="783" y="117"/>
                    <a:pt x="783" y="117"/>
                    <a:pt x="783" y="117"/>
                  </a:cubicBezTo>
                  <a:cubicBezTo>
                    <a:pt x="784" y="117"/>
                    <a:pt x="784" y="117"/>
                    <a:pt x="784" y="117"/>
                  </a:cubicBezTo>
                  <a:cubicBezTo>
                    <a:pt x="787" y="121"/>
                    <a:pt x="787" y="121"/>
                    <a:pt x="787" y="121"/>
                  </a:cubicBezTo>
                  <a:cubicBezTo>
                    <a:pt x="790" y="122"/>
                    <a:pt x="790" y="122"/>
                    <a:pt x="790" y="122"/>
                  </a:cubicBezTo>
                  <a:cubicBezTo>
                    <a:pt x="791" y="121"/>
                    <a:pt x="791" y="121"/>
                    <a:pt x="791" y="121"/>
                  </a:cubicBezTo>
                  <a:cubicBezTo>
                    <a:pt x="793" y="122"/>
                    <a:pt x="793" y="122"/>
                    <a:pt x="793" y="122"/>
                  </a:cubicBezTo>
                  <a:cubicBezTo>
                    <a:pt x="793" y="124"/>
                    <a:pt x="793" y="124"/>
                    <a:pt x="793" y="124"/>
                  </a:cubicBezTo>
                  <a:cubicBezTo>
                    <a:pt x="793" y="124"/>
                    <a:pt x="793" y="124"/>
                    <a:pt x="793" y="124"/>
                  </a:cubicBezTo>
                  <a:cubicBezTo>
                    <a:pt x="792" y="122"/>
                    <a:pt x="792" y="122"/>
                    <a:pt x="792" y="122"/>
                  </a:cubicBezTo>
                  <a:cubicBezTo>
                    <a:pt x="791" y="122"/>
                    <a:pt x="791" y="122"/>
                    <a:pt x="791" y="122"/>
                  </a:cubicBezTo>
                  <a:cubicBezTo>
                    <a:pt x="792" y="124"/>
                    <a:pt x="792" y="124"/>
                    <a:pt x="792" y="124"/>
                  </a:cubicBezTo>
                  <a:cubicBezTo>
                    <a:pt x="794" y="126"/>
                    <a:pt x="794" y="126"/>
                    <a:pt x="794" y="126"/>
                  </a:cubicBezTo>
                  <a:cubicBezTo>
                    <a:pt x="794" y="127"/>
                    <a:pt x="794" y="127"/>
                    <a:pt x="794" y="127"/>
                  </a:cubicBezTo>
                  <a:cubicBezTo>
                    <a:pt x="796" y="129"/>
                    <a:pt x="796" y="129"/>
                    <a:pt x="796" y="129"/>
                  </a:cubicBezTo>
                  <a:cubicBezTo>
                    <a:pt x="796" y="131"/>
                    <a:pt x="796" y="131"/>
                    <a:pt x="796" y="131"/>
                  </a:cubicBezTo>
                  <a:cubicBezTo>
                    <a:pt x="795" y="135"/>
                    <a:pt x="795" y="135"/>
                    <a:pt x="795" y="135"/>
                  </a:cubicBezTo>
                  <a:cubicBezTo>
                    <a:pt x="795" y="138"/>
                    <a:pt x="795" y="138"/>
                    <a:pt x="795" y="138"/>
                  </a:cubicBezTo>
                  <a:cubicBezTo>
                    <a:pt x="795" y="140"/>
                    <a:pt x="795" y="140"/>
                    <a:pt x="795" y="140"/>
                  </a:cubicBezTo>
                  <a:cubicBezTo>
                    <a:pt x="796" y="140"/>
                    <a:pt x="796" y="140"/>
                    <a:pt x="796" y="140"/>
                  </a:cubicBezTo>
                  <a:cubicBezTo>
                    <a:pt x="794" y="143"/>
                    <a:pt x="794" y="143"/>
                    <a:pt x="794" y="143"/>
                  </a:cubicBezTo>
                  <a:cubicBezTo>
                    <a:pt x="794" y="144"/>
                    <a:pt x="794" y="144"/>
                    <a:pt x="794" y="144"/>
                  </a:cubicBezTo>
                  <a:cubicBezTo>
                    <a:pt x="793" y="145"/>
                    <a:pt x="793" y="145"/>
                    <a:pt x="793" y="145"/>
                  </a:cubicBezTo>
                  <a:cubicBezTo>
                    <a:pt x="793" y="144"/>
                    <a:pt x="793" y="144"/>
                    <a:pt x="793" y="144"/>
                  </a:cubicBezTo>
                  <a:cubicBezTo>
                    <a:pt x="793" y="143"/>
                    <a:pt x="793" y="143"/>
                    <a:pt x="793" y="143"/>
                  </a:cubicBezTo>
                  <a:cubicBezTo>
                    <a:pt x="790" y="146"/>
                    <a:pt x="790" y="146"/>
                    <a:pt x="790" y="146"/>
                  </a:cubicBezTo>
                  <a:cubicBezTo>
                    <a:pt x="789" y="145"/>
                    <a:pt x="789" y="145"/>
                    <a:pt x="789" y="145"/>
                  </a:cubicBezTo>
                  <a:cubicBezTo>
                    <a:pt x="788" y="146"/>
                    <a:pt x="788" y="146"/>
                    <a:pt x="788" y="146"/>
                  </a:cubicBezTo>
                  <a:cubicBezTo>
                    <a:pt x="787" y="145"/>
                    <a:pt x="787" y="145"/>
                    <a:pt x="787" y="145"/>
                  </a:cubicBezTo>
                  <a:cubicBezTo>
                    <a:pt x="786" y="144"/>
                    <a:pt x="786" y="144"/>
                    <a:pt x="786" y="144"/>
                  </a:cubicBezTo>
                  <a:cubicBezTo>
                    <a:pt x="785" y="144"/>
                    <a:pt x="785" y="144"/>
                    <a:pt x="785" y="144"/>
                  </a:cubicBezTo>
                  <a:cubicBezTo>
                    <a:pt x="783" y="142"/>
                    <a:pt x="783" y="142"/>
                    <a:pt x="783" y="142"/>
                  </a:cubicBezTo>
                  <a:cubicBezTo>
                    <a:pt x="782" y="141"/>
                    <a:pt x="782" y="141"/>
                    <a:pt x="782" y="141"/>
                  </a:cubicBezTo>
                  <a:cubicBezTo>
                    <a:pt x="780" y="141"/>
                    <a:pt x="780" y="141"/>
                    <a:pt x="780" y="141"/>
                  </a:cubicBezTo>
                  <a:cubicBezTo>
                    <a:pt x="779" y="140"/>
                    <a:pt x="779" y="140"/>
                    <a:pt x="779" y="140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7" y="142"/>
                    <a:pt x="777" y="142"/>
                    <a:pt x="777" y="142"/>
                  </a:cubicBezTo>
                  <a:cubicBezTo>
                    <a:pt x="776" y="142"/>
                    <a:pt x="776" y="142"/>
                    <a:pt x="776" y="142"/>
                  </a:cubicBezTo>
                  <a:cubicBezTo>
                    <a:pt x="777" y="143"/>
                    <a:pt x="777" y="143"/>
                    <a:pt x="777" y="143"/>
                  </a:cubicBezTo>
                  <a:cubicBezTo>
                    <a:pt x="779" y="143"/>
                    <a:pt x="779" y="143"/>
                    <a:pt x="779" y="143"/>
                  </a:cubicBezTo>
                  <a:cubicBezTo>
                    <a:pt x="779" y="141"/>
                    <a:pt x="779" y="141"/>
                    <a:pt x="779" y="141"/>
                  </a:cubicBezTo>
                  <a:cubicBezTo>
                    <a:pt x="783" y="143"/>
                    <a:pt x="783" y="143"/>
                    <a:pt x="783" y="143"/>
                  </a:cubicBezTo>
                  <a:cubicBezTo>
                    <a:pt x="783" y="144"/>
                    <a:pt x="783" y="144"/>
                    <a:pt x="783" y="144"/>
                  </a:cubicBezTo>
                  <a:cubicBezTo>
                    <a:pt x="782" y="145"/>
                    <a:pt x="782" y="145"/>
                    <a:pt x="782" y="145"/>
                  </a:cubicBezTo>
                  <a:cubicBezTo>
                    <a:pt x="781" y="144"/>
                    <a:pt x="781" y="144"/>
                    <a:pt x="781" y="144"/>
                  </a:cubicBezTo>
                  <a:cubicBezTo>
                    <a:pt x="779" y="144"/>
                    <a:pt x="779" y="144"/>
                    <a:pt x="779" y="144"/>
                  </a:cubicBezTo>
                  <a:cubicBezTo>
                    <a:pt x="779" y="146"/>
                    <a:pt x="779" y="146"/>
                    <a:pt x="779" y="146"/>
                  </a:cubicBezTo>
                  <a:cubicBezTo>
                    <a:pt x="778" y="144"/>
                    <a:pt x="778" y="144"/>
                    <a:pt x="778" y="144"/>
                  </a:cubicBezTo>
                  <a:cubicBezTo>
                    <a:pt x="777" y="145"/>
                    <a:pt x="777" y="145"/>
                    <a:pt x="777" y="145"/>
                  </a:cubicBezTo>
                  <a:cubicBezTo>
                    <a:pt x="777" y="145"/>
                    <a:pt x="777" y="145"/>
                    <a:pt x="777" y="145"/>
                  </a:cubicBezTo>
                  <a:cubicBezTo>
                    <a:pt x="778" y="146"/>
                    <a:pt x="778" y="146"/>
                    <a:pt x="778" y="146"/>
                  </a:cubicBezTo>
                  <a:cubicBezTo>
                    <a:pt x="780" y="147"/>
                    <a:pt x="780" y="147"/>
                    <a:pt x="780" y="147"/>
                  </a:cubicBezTo>
                  <a:cubicBezTo>
                    <a:pt x="779" y="149"/>
                    <a:pt x="779" y="149"/>
                    <a:pt x="779" y="149"/>
                  </a:cubicBezTo>
                  <a:cubicBezTo>
                    <a:pt x="780" y="151"/>
                    <a:pt x="780" y="151"/>
                    <a:pt x="780" y="151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81" y="151"/>
                    <a:pt x="781" y="151"/>
                    <a:pt x="781" y="151"/>
                  </a:cubicBezTo>
                  <a:cubicBezTo>
                    <a:pt x="781" y="149"/>
                    <a:pt x="781" y="149"/>
                    <a:pt x="781" y="149"/>
                  </a:cubicBezTo>
                  <a:cubicBezTo>
                    <a:pt x="782" y="148"/>
                    <a:pt x="782" y="148"/>
                    <a:pt x="782" y="148"/>
                  </a:cubicBezTo>
                  <a:cubicBezTo>
                    <a:pt x="783" y="148"/>
                    <a:pt x="783" y="148"/>
                    <a:pt x="783" y="148"/>
                  </a:cubicBezTo>
                  <a:cubicBezTo>
                    <a:pt x="783" y="148"/>
                    <a:pt x="783" y="148"/>
                    <a:pt x="783" y="148"/>
                  </a:cubicBezTo>
                  <a:cubicBezTo>
                    <a:pt x="785" y="146"/>
                    <a:pt x="785" y="146"/>
                    <a:pt x="785" y="146"/>
                  </a:cubicBezTo>
                  <a:cubicBezTo>
                    <a:pt x="786" y="146"/>
                    <a:pt x="786" y="146"/>
                    <a:pt x="786" y="146"/>
                  </a:cubicBezTo>
                  <a:cubicBezTo>
                    <a:pt x="787" y="146"/>
                    <a:pt x="787" y="146"/>
                    <a:pt x="787" y="146"/>
                  </a:cubicBezTo>
                  <a:cubicBezTo>
                    <a:pt x="787" y="147"/>
                    <a:pt x="787" y="147"/>
                    <a:pt x="787" y="147"/>
                  </a:cubicBezTo>
                  <a:cubicBezTo>
                    <a:pt x="788" y="149"/>
                    <a:pt x="788" y="149"/>
                    <a:pt x="788" y="149"/>
                  </a:cubicBezTo>
                  <a:cubicBezTo>
                    <a:pt x="790" y="150"/>
                    <a:pt x="790" y="150"/>
                    <a:pt x="790" y="150"/>
                  </a:cubicBezTo>
                  <a:cubicBezTo>
                    <a:pt x="791" y="151"/>
                    <a:pt x="791" y="151"/>
                    <a:pt x="791" y="151"/>
                  </a:cubicBezTo>
                  <a:cubicBezTo>
                    <a:pt x="793" y="151"/>
                    <a:pt x="793" y="151"/>
                    <a:pt x="793" y="151"/>
                  </a:cubicBezTo>
                  <a:cubicBezTo>
                    <a:pt x="794" y="150"/>
                    <a:pt x="794" y="150"/>
                    <a:pt x="794" y="150"/>
                  </a:cubicBezTo>
                  <a:cubicBezTo>
                    <a:pt x="793" y="149"/>
                    <a:pt x="793" y="149"/>
                    <a:pt x="793" y="149"/>
                  </a:cubicBezTo>
                  <a:cubicBezTo>
                    <a:pt x="794" y="149"/>
                    <a:pt x="794" y="149"/>
                    <a:pt x="794" y="149"/>
                  </a:cubicBezTo>
                  <a:cubicBezTo>
                    <a:pt x="797" y="152"/>
                    <a:pt x="797" y="152"/>
                    <a:pt x="797" y="152"/>
                  </a:cubicBezTo>
                  <a:cubicBezTo>
                    <a:pt x="798" y="153"/>
                    <a:pt x="798" y="153"/>
                    <a:pt x="798" y="153"/>
                  </a:cubicBezTo>
                  <a:cubicBezTo>
                    <a:pt x="796" y="153"/>
                    <a:pt x="796" y="153"/>
                    <a:pt x="796" y="153"/>
                  </a:cubicBezTo>
                  <a:cubicBezTo>
                    <a:pt x="796" y="154"/>
                    <a:pt x="796" y="154"/>
                    <a:pt x="796" y="154"/>
                  </a:cubicBezTo>
                  <a:cubicBezTo>
                    <a:pt x="799" y="156"/>
                    <a:pt x="799" y="156"/>
                    <a:pt x="799" y="156"/>
                  </a:cubicBezTo>
                  <a:cubicBezTo>
                    <a:pt x="799" y="156"/>
                    <a:pt x="799" y="156"/>
                    <a:pt x="799" y="156"/>
                  </a:cubicBezTo>
                  <a:cubicBezTo>
                    <a:pt x="799" y="156"/>
                    <a:pt x="799" y="156"/>
                    <a:pt x="799" y="156"/>
                  </a:cubicBezTo>
                  <a:cubicBezTo>
                    <a:pt x="799" y="154"/>
                    <a:pt x="799" y="154"/>
                    <a:pt x="799" y="154"/>
                  </a:cubicBezTo>
                  <a:cubicBezTo>
                    <a:pt x="801" y="155"/>
                    <a:pt x="801" y="155"/>
                    <a:pt x="801" y="155"/>
                  </a:cubicBezTo>
                  <a:cubicBezTo>
                    <a:pt x="804" y="159"/>
                    <a:pt x="804" y="159"/>
                    <a:pt x="804" y="159"/>
                  </a:cubicBezTo>
                  <a:cubicBezTo>
                    <a:pt x="803" y="158"/>
                    <a:pt x="803" y="158"/>
                    <a:pt x="803" y="158"/>
                  </a:cubicBezTo>
                  <a:cubicBezTo>
                    <a:pt x="802" y="158"/>
                    <a:pt x="802" y="158"/>
                    <a:pt x="802" y="158"/>
                  </a:cubicBezTo>
                  <a:cubicBezTo>
                    <a:pt x="802" y="159"/>
                    <a:pt x="802" y="159"/>
                    <a:pt x="802" y="159"/>
                  </a:cubicBezTo>
                  <a:cubicBezTo>
                    <a:pt x="803" y="160"/>
                    <a:pt x="803" y="160"/>
                    <a:pt x="803" y="160"/>
                  </a:cubicBezTo>
                  <a:cubicBezTo>
                    <a:pt x="801" y="161"/>
                    <a:pt x="801" y="161"/>
                    <a:pt x="801" y="161"/>
                  </a:cubicBezTo>
                  <a:cubicBezTo>
                    <a:pt x="801" y="162"/>
                    <a:pt x="801" y="162"/>
                    <a:pt x="801" y="162"/>
                  </a:cubicBezTo>
                  <a:cubicBezTo>
                    <a:pt x="802" y="163"/>
                    <a:pt x="802" y="163"/>
                    <a:pt x="802" y="163"/>
                  </a:cubicBezTo>
                  <a:cubicBezTo>
                    <a:pt x="803" y="163"/>
                    <a:pt x="803" y="163"/>
                    <a:pt x="803" y="163"/>
                  </a:cubicBezTo>
                  <a:cubicBezTo>
                    <a:pt x="803" y="161"/>
                    <a:pt x="803" y="161"/>
                    <a:pt x="803" y="161"/>
                  </a:cubicBezTo>
                  <a:cubicBezTo>
                    <a:pt x="804" y="161"/>
                    <a:pt x="804" y="161"/>
                    <a:pt x="804" y="161"/>
                  </a:cubicBezTo>
                  <a:cubicBezTo>
                    <a:pt x="805" y="161"/>
                    <a:pt x="805" y="161"/>
                    <a:pt x="805" y="161"/>
                  </a:cubicBezTo>
                  <a:cubicBezTo>
                    <a:pt x="805" y="160"/>
                    <a:pt x="805" y="160"/>
                    <a:pt x="805" y="160"/>
                  </a:cubicBezTo>
                  <a:cubicBezTo>
                    <a:pt x="806" y="162"/>
                    <a:pt x="806" y="162"/>
                    <a:pt x="806" y="162"/>
                  </a:cubicBezTo>
                  <a:cubicBezTo>
                    <a:pt x="809" y="164"/>
                    <a:pt x="809" y="164"/>
                    <a:pt x="809" y="164"/>
                  </a:cubicBezTo>
                  <a:cubicBezTo>
                    <a:pt x="812" y="164"/>
                    <a:pt x="812" y="164"/>
                    <a:pt x="812" y="164"/>
                  </a:cubicBezTo>
                  <a:cubicBezTo>
                    <a:pt x="813" y="166"/>
                    <a:pt x="813" y="166"/>
                    <a:pt x="813" y="166"/>
                  </a:cubicBezTo>
                  <a:cubicBezTo>
                    <a:pt x="812" y="167"/>
                    <a:pt x="812" y="167"/>
                    <a:pt x="812" y="167"/>
                  </a:cubicBezTo>
                  <a:cubicBezTo>
                    <a:pt x="814" y="169"/>
                    <a:pt x="814" y="169"/>
                    <a:pt x="814" y="169"/>
                  </a:cubicBezTo>
                  <a:cubicBezTo>
                    <a:pt x="815" y="169"/>
                    <a:pt x="815" y="169"/>
                    <a:pt x="815" y="169"/>
                  </a:cubicBezTo>
                  <a:cubicBezTo>
                    <a:pt x="817" y="172"/>
                    <a:pt x="817" y="172"/>
                    <a:pt x="817" y="172"/>
                  </a:cubicBezTo>
                  <a:cubicBezTo>
                    <a:pt x="817" y="176"/>
                    <a:pt x="817" y="176"/>
                    <a:pt x="817" y="176"/>
                  </a:cubicBezTo>
                  <a:cubicBezTo>
                    <a:pt x="816" y="176"/>
                    <a:pt x="816" y="176"/>
                    <a:pt x="816" y="176"/>
                  </a:cubicBezTo>
                  <a:cubicBezTo>
                    <a:pt x="816" y="177"/>
                    <a:pt x="816" y="177"/>
                    <a:pt x="816" y="177"/>
                  </a:cubicBezTo>
                  <a:cubicBezTo>
                    <a:pt x="818" y="177"/>
                    <a:pt x="818" y="177"/>
                    <a:pt x="818" y="177"/>
                  </a:cubicBezTo>
                  <a:cubicBezTo>
                    <a:pt x="818" y="179"/>
                    <a:pt x="818" y="179"/>
                    <a:pt x="818" y="179"/>
                  </a:cubicBezTo>
                  <a:cubicBezTo>
                    <a:pt x="818" y="179"/>
                    <a:pt x="818" y="179"/>
                    <a:pt x="818" y="179"/>
                  </a:cubicBezTo>
                  <a:cubicBezTo>
                    <a:pt x="817" y="179"/>
                    <a:pt x="817" y="179"/>
                    <a:pt x="817" y="179"/>
                  </a:cubicBezTo>
                  <a:cubicBezTo>
                    <a:pt x="812" y="179"/>
                    <a:pt x="812" y="179"/>
                    <a:pt x="812" y="179"/>
                  </a:cubicBezTo>
                  <a:cubicBezTo>
                    <a:pt x="811" y="178"/>
                    <a:pt x="811" y="178"/>
                    <a:pt x="811" y="178"/>
                  </a:cubicBezTo>
                  <a:cubicBezTo>
                    <a:pt x="810" y="178"/>
                    <a:pt x="810" y="178"/>
                    <a:pt x="810" y="178"/>
                  </a:cubicBezTo>
                  <a:cubicBezTo>
                    <a:pt x="809" y="178"/>
                    <a:pt x="809" y="178"/>
                    <a:pt x="809" y="178"/>
                  </a:cubicBezTo>
                  <a:cubicBezTo>
                    <a:pt x="809" y="177"/>
                    <a:pt x="809" y="177"/>
                    <a:pt x="809" y="177"/>
                  </a:cubicBezTo>
                  <a:cubicBezTo>
                    <a:pt x="808" y="176"/>
                    <a:pt x="808" y="176"/>
                    <a:pt x="808" y="176"/>
                  </a:cubicBezTo>
                  <a:cubicBezTo>
                    <a:pt x="808" y="177"/>
                    <a:pt x="808" y="177"/>
                    <a:pt x="808" y="177"/>
                  </a:cubicBezTo>
                  <a:cubicBezTo>
                    <a:pt x="808" y="178"/>
                    <a:pt x="808" y="178"/>
                    <a:pt x="808" y="178"/>
                  </a:cubicBezTo>
                  <a:cubicBezTo>
                    <a:pt x="806" y="179"/>
                    <a:pt x="806" y="179"/>
                    <a:pt x="806" y="179"/>
                  </a:cubicBezTo>
                  <a:cubicBezTo>
                    <a:pt x="805" y="179"/>
                    <a:pt x="805" y="179"/>
                    <a:pt x="805" y="179"/>
                  </a:cubicBezTo>
                  <a:cubicBezTo>
                    <a:pt x="804" y="180"/>
                    <a:pt x="804" y="180"/>
                    <a:pt x="804" y="180"/>
                  </a:cubicBezTo>
                  <a:cubicBezTo>
                    <a:pt x="805" y="180"/>
                    <a:pt x="805" y="180"/>
                    <a:pt x="805" y="180"/>
                  </a:cubicBezTo>
                  <a:cubicBezTo>
                    <a:pt x="803" y="182"/>
                    <a:pt x="803" y="182"/>
                    <a:pt x="803" y="182"/>
                  </a:cubicBezTo>
                  <a:cubicBezTo>
                    <a:pt x="802" y="182"/>
                    <a:pt x="802" y="182"/>
                    <a:pt x="802" y="182"/>
                  </a:cubicBezTo>
                  <a:cubicBezTo>
                    <a:pt x="802" y="183"/>
                    <a:pt x="802" y="183"/>
                    <a:pt x="802" y="183"/>
                  </a:cubicBezTo>
                  <a:cubicBezTo>
                    <a:pt x="802" y="184"/>
                    <a:pt x="802" y="184"/>
                    <a:pt x="802" y="184"/>
                  </a:cubicBezTo>
                  <a:cubicBezTo>
                    <a:pt x="801" y="186"/>
                    <a:pt x="801" y="186"/>
                    <a:pt x="801" y="186"/>
                  </a:cubicBezTo>
                  <a:cubicBezTo>
                    <a:pt x="800" y="187"/>
                    <a:pt x="800" y="187"/>
                    <a:pt x="800" y="187"/>
                  </a:cubicBezTo>
                  <a:cubicBezTo>
                    <a:pt x="800" y="186"/>
                    <a:pt x="800" y="186"/>
                    <a:pt x="800" y="186"/>
                  </a:cubicBezTo>
                  <a:cubicBezTo>
                    <a:pt x="799" y="186"/>
                    <a:pt x="799" y="186"/>
                    <a:pt x="799" y="186"/>
                  </a:cubicBezTo>
                  <a:cubicBezTo>
                    <a:pt x="799" y="188"/>
                    <a:pt x="799" y="188"/>
                    <a:pt x="799" y="188"/>
                  </a:cubicBezTo>
                  <a:cubicBezTo>
                    <a:pt x="799" y="190"/>
                    <a:pt x="799" y="190"/>
                    <a:pt x="799" y="190"/>
                  </a:cubicBezTo>
                  <a:cubicBezTo>
                    <a:pt x="798" y="191"/>
                    <a:pt x="798" y="191"/>
                    <a:pt x="798" y="191"/>
                  </a:cubicBezTo>
                  <a:cubicBezTo>
                    <a:pt x="797" y="190"/>
                    <a:pt x="797" y="190"/>
                    <a:pt x="797" y="190"/>
                  </a:cubicBezTo>
                  <a:cubicBezTo>
                    <a:pt x="797" y="192"/>
                    <a:pt x="797" y="192"/>
                    <a:pt x="797" y="192"/>
                  </a:cubicBezTo>
                  <a:cubicBezTo>
                    <a:pt x="798" y="193"/>
                    <a:pt x="798" y="193"/>
                    <a:pt x="798" y="193"/>
                  </a:cubicBezTo>
                  <a:cubicBezTo>
                    <a:pt x="796" y="194"/>
                    <a:pt x="796" y="194"/>
                    <a:pt x="796" y="194"/>
                  </a:cubicBezTo>
                  <a:cubicBezTo>
                    <a:pt x="795" y="194"/>
                    <a:pt x="795" y="194"/>
                    <a:pt x="795" y="194"/>
                  </a:cubicBezTo>
                  <a:cubicBezTo>
                    <a:pt x="796" y="195"/>
                    <a:pt x="796" y="195"/>
                    <a:pt x="796" y="195"/>
                  </a:cubicBezTo>
                  <a:cubicBezTo>
                    <a:pt x="796" y="196"/>
                    <a:pt x="796" y="196"/>
                    <a:pt x="796" y="196"/>
                  </a:cubicBezTo>
                  <a:cubicBezTo>
                    <a:pt x="795" y="197"/>
                    <a:pt x="795" y="197"/>
                    <a:pt x="795" y="197"/>
                  </a:cubicBezTo>
                  <a:cubicBezTo>
                    <a:pt x="794" y="196"/>
                    <a:pt x="794" y="196"/>
                    <a:pt x="794" y="196"/>
                  </a:cubicBezTo>
                  <a:cubicBezTo>
                    <a:pt x="793" y="197"/>
                    <a:pt x="793" y="197"/>
                    <a:pt x="793" y="197"/>
                  </a:cubicBezTo>
                  <a:cubicBezTo>
                    <a:pt x="794" y="198"/>
                    <a:pt x="794" y="198"/>
                    <a:pt x="794" y="198"/>
                  </a:cubicBezTo>
                  <a:cubicBezTo>
                    <a:pt x="794" y="199"/>
                    <a:pt x="794" y="199"/>
                    <a:pt x="794" y="199"/>
                  </a:cubicBezTo>
                  <a:cubicBezTo>
                    <a:pt x="793" y="200"/>
                    <a:pt x="793" y="200"/>
                    <a:pt x="793" y="200"/>
                  </a:cubicBezTo>
                  <a:cubicBezTo>
                    <a:pt x="794" y="201"/>
                    <a:pt x="794" y="201"/>
                    <a:pt x="794" y="201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92" y="202"/>
                    <a:pt x="792" y="202"/>
                    <a:pt x="792" y="202"/>
                  </a:cubicBezTo>
                  <a:cubicBezTo>
                    <a:pt x="792" y="201"/>
                    <a:pt x="792" y="201"/>
                    <a:pt x="792" y="201"/>
                  </a:cubicBezTo>
                  <a:cubicBezTo>
                    <a:pt x="791" y="201"/>
                    <a:pt x="791" y="201"/>
                    <a:pt x="791" y="201"/>
                  </a:cubicBezTo>
                  <a:cubicBezTo>
                    <a:pt x="792" y="202"/>
                    <a:pt x="792" y="202"/>
                    <a:pt x="792" y="202"/>
                  </a:cubicBezTo>
                  <a:cubicBezTo>
                    <a:pt x="794" y="203"/>
                    <a:pt x="794" y="203"/>
                    <a:pt x="794" y="203"/>
                  </a:cubicBezTo>
                  <a:cubicBezTo>
                    <a:pt x="793" y="205"/>
                    <a:pt x="793" y="205"/>
                    <a:pt x="793" y="205"/>
                  </a:cubicBezTo>
                  <a:cubicBezTo>
                    <a:pt x="791" y="205"/>
                    <a:pt x="791" y="205"/>
                    <a:pt x="791" y="205"/>
                  </a:cubicBezTo>
                  <a:cubicBezTo>
                    <a:pt x="791" y="205"/>
                    <a:pt x="791" y="205"/>
                    <a:pt x="791" y="205"/>
                  </a:cubicBezTo>
                  <a:cubicBezTo>
                    <a:pt x="792" y="206"/>
                    <a:pt x="792" y="206"/>
                    <a:pt x="792" y="206"/>
                  </a:cubicBezTo>
                  <a:cubicBezTo>
                    <a:pt x="793" y="208"/>
                    <a:pt x="793" y="208"/>
                    <a:pt x="793" y="208"/>
                  </a:cubicBezTo>
                  <a:cubicBezTo>
                    <a:pt x="792" y="209"/>
                    <a:pt x="792" y="209"/>
                    <a:pt x="792" y="209"/>
                  </a:cubicBezTo>
                  <a:cubicBezTo>
                    <a:pt x="793" y="209"/>
                    <a:pt x="793" y="209"/>
                    <a:pt x="793" y="209"/>
                  </a:cubicBezTo>
                  <a:cubicBezTo>
                    <a:pt x="791" y="211"/>
                    <a:pt x="791" y="211"/>
                    <a:pt x="791" y="211"/>
                  </a:cubicBezTo>
                  <a:cubicBezTo>
                    <a:pt x="792" y="212"/>
                    <a:pt x="792" y="212"/>
                    <a:pt x="792" y="212"/>
                  </a:cubicBezTo>
                  <a:cubicBezTo>
                    <a:pt x="791" y="215"/>
                    <a:pt x="791" y="215"/>
                    <a:pt x="791" y="215"/>
                  </a:cubicBezTo>
                  <a:cubicBezTo>
                    <a:pt x="790" y="217"/>
                    <a:pt x="790" y="217"/>
                    <a:pt x="790" y="217"/>
                  </a:cubicBezTo>
                  <a:cubicBezTo>
                    <a:pt x="790" y="219"/>
                    <a:pt x="790" y="219"/>
                    <a:pt x="790" y="219"/>
                  </a:cubicBezTo>
                  <a:cubicBezTo>
                    <a:pt x="789" y="220"/>
                    <a:pt x="789" y="220"/>
                    <a:pt x="789" y="220"/>
                  </a:cubicBezTo>
                  <a:cubicBezTo>
                    <a:pt x="790" y="220"/>
                    <a:pt x="790" y="220"/>
                    <a:pt x="790" y="220"/>
                  </a:cubicBezTo>
                  <a:cubicBezTo>
                    <a:pt x="791" y="221"/>
                    <a:pt x="791" y="221"/>
                    <a:pt x="791" y="221"/>
                  </a:cubicBezTo>
                  <a:cubicBezTo>
                    <a:pt x="790" y="221"/>
                    <a:pt x="790" y="221"/>
                    <a:pt x="790" y="221"/>
                  </a:cubicBezTo>
                  <a:cubicBezTo>
                    <a:pt x="792" y="224"/>
                    <a:pt x="792" y="224"/>
                    <a:pt x="792" y="224"/>
                  </a:cubicBezTo>
                  <a:cubicBezTo>
                    <a:pt x="792" y="225"/>
                    <a:pt x="792" y="225"/>
                    <a:pt x="792" y="225"/>
                  </a:cubicBezTo>
                  <a:cubicBezTo>
                    <a:pt x="791" y="225"/>
                    <a:pt x="791" y="225"/>
                    <a:pt x="791" y="225"/>
                  </a:cubicBezTo>
                  <a:cubicBezTo>
                    <a:pt x="790" y="225"/>
                    <a:pt x="790" y="225"/>
                    <a:pt x="790" y="225"/>
                  </a:cubicBezTo>
                  <a:cubicBezTo>
                    <a:pt x="788" y="224"/>
                    <a:pt x="788" y="224"/>
                    <a:pt x="788" y="224"/>
                  </a:cubicBezTo>
                  <a:cubicBezTo>
                    <a:pt x="788" y="224"/>
                    <a:pt x="788" y="224"/>
                    <a:pt x="788" y="224"/>
                  </a:cubicBezTo>
                  <a:cubicBezTo>
                    <a:pt x="786" y="222"/>
                    <a:pt x="786" y="222"/>
                    <a:pt x="786" y="222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2"/>
                    <a:pt x="786" y="222"/>
                    <a:pt x="786" y="222"/>
                  </a:cubicBezTo>
                  <a:cubicBezTo>
                    <a:pt x="785" y="222"/>
                    <a:pt x="785" y="222"/>
                    <a:pt x="785" y="222"/>
                  </a:cubicBezTo>
                  <a:cubicBezTo>
                    <a:pt x="784" y="222"/>
                    <a:pt x="784" y="222"/>
                    <a:pt x="784" y="222"/>
                  </a:cubicBezTo>
                  <a:cubicBezTo>
                    <a:pt x="784" y="221"/>
                    <a:pt x="784" y="221"/>
                    <a:pt x="784" y="221"/>
                  </a:cubicBezTo>
                  <a:cubicBezTo>
                    <a:pt x="780" y="219"/>
                    <a:pt x="780" y="219"/>
                    <a:pt x="780" y="219"/>
                  </a:cubicBezTo>
                  <a:cubicBezTo>
                    <a:pt x="779" y="218"/>
                    <a:pt x="779" y="218"/>
                    <a:pt x="779" y="218"/>
                  </a:cubicBezTo>
                  <a:cubicBezTo>
                    <a:pt x="777" y="220"/>
                    <a:pt x="777" y="220"/>
                    <a:pt x="777" y="220"/>
                  </a:cubicBezTo>
                  <a:cubicBezTo>
                    <a:pt x="776" y="219"/>
                    <a:pt x="776" y="219"/>
                    <a:pt x="776" y="219"/>
                  </a:cubicBezTo>
                  <a:cubicBezTo>
                    <a:pt x="775" y="219"/>
                    <a:pt x="775" y="219"/>
                    <a:pt x="775" y="219"/>
                  </a:cubicBezTo>
                  <a:cubicBezTo>
                    <a:pt x="773" y="221"/>
                    <a:pt x="773" y="221"/>
                    <a:pt x="773" y="221"/>
                  </a:cubicBezTo>
                  <a:cubicBezTo>
                    <a:pt x="772" y="221"/>
                    <a:pt x="772" y="221"/>
                    <a:pt x="772" y="221"/>
                  </a:cubicBezTo>
                  <a:cubicBezTo>
                    <a:pt x="771" y="224"/>
                    <a:pt x="771" y="224"/>
                    <a:pt x="771" y="224"/>
                  </a:cubicBezTo>
                  <a:cubicBezTo>
                    <a:pt x="770" y="224"/>
                    <a:pt x="770" y="224"/>
                    <a:pt x="770" y="224"/>
                  </a:cubicBezTo>
                  <a:cubicBezTo>
                    <a:pt x="769" y="224"/>
                    <a:pt x="769" y="224"/>
                    <a:pt x="769" y="224"/>
                  </a:cubicBezTo>
                  <a:cubicBezTo>
                    <a:pt x="770" y="225"/>
                    <a:pt x="770" y="225"/>
                    <a:pt x="770" y="225"/>
                  </a:cubicBezTo>
                  <a:cubicBezTo>
                    <a:pt x="769" y="226"/>
                    <a:pt x="769" y="226"/>
                    <a:pt x="769" y="226"/>
                  </a:cubicBezTo>
                  <a:cubicBezTo>
                    <a:pt x="770" y="228"/>
                    <a:pt x="770" y="228"/>
                    <a:pt x="770" y="228"/>
                  </a:cubicBezTo>
                  <a:cubicBezTo>
                    <a:pt x="769" y="229"/>
                    <a:pt x="769" y="229"/>
                    <a:pt x="769" y="229"/>
                  </a:cubicBezTo>
                  <a:cubicBezTo>
                    <a:pt x="769" y="232"/>
                    <a:pt x="769" y="232"/>
                    <a:pt x="769" y="232"/>
                  </a:cubicBezTo>
                  <a:cubicBezTo>
                    <a:pt x="768" y="233"/>
                    <a:pt x="768" y="233"/>
                    <a:pt x="768" y="233"/>
                  </a:cubicBezTo>
                  <a:cubicBezTo>
                    <a:pt x="767" y="232"/>
                    <a:pt x="767" y="232"/>
                    <a:pt x="767" y="232"/>
                  </a:cubicBezTo>
                  <a:cubicBezTo>
                    <a:pt x="766" y="228"/>
                    <a:pt x="766" y="228"/>
                    <a:pt x="766" y="228"/>
                  </a:cubicBezTo>
                  <a:cubicBezTo>
                    <a:pt x="766" y="226"/>
                    <a:pt x="766" y="226"/>
                    <a:pt x="766" y="226"/>
                  </a:cubicBezTo>
                  <a:cubicBezTo>
                    <a:pt x="765" y="226"/>
                    <a:pt x="765" y="226"/>
                    <a:pt x="765" y="226"/>
                  </a:cubicBezTo>
                  <a:cubicBezTo>
                    <a:pt x="764" y="225"/>
                    <a:pt x="764" y="225"/>
                    <a:pt x="764" y="225"/>
                  </a:cubicBezTo>
                  <a:cubicBezTo>
                    <a:pt x="764" y="226"/>
                    <a:pt x="764" y="226"/>
                    <a:pt x="764" y="226"/>
                  </a:cubicBezTo>
                  <a:cubicBezTo>
                    <a:pt x="762" y="229"/>
                    <a:pt x="762" y="229"/>
                    <a:pt x="762" y="229"/>
                  </a:cubicBezTo>
                  <a:cubicBezTo>
                    <a:pt x="761" y="229"/>
                    <a:pt x="761" y="229"/>
                    <a:pt x="761" y="229"/>
                  </a:cubicBezTo>
                  <a:cubicBezTo>
                    <a:pt x="761" y="231"/>
                    <a:pt x="761" y="231"/>
                    <a:pt x="761" y="231"/>
                  </a:cubicBezTo>
                  <a:cubicBezTo>
                    <a:pt x="762" y="231"/>
                    <a:pt x="762" y="231"/>
                    <a:pt x="762" y="231"/>
                  </a:cubicBezTo>
                  <a:cubicBezTo>
                    <a:pt x="761" y="234"/>
                    <a:pt x="761" y="234"/>
                    <a:pt x="761" y="234"/>
                  </a:cubicBezTo>
                  <a:cubicBezTo>
                    <a:pt x="760" y="232"/>
                    <a:pt x="760" y="232"/>
                    <a:pt x="760" y="232"/>
                  </a:cubicBezTo>
                  <a:cubicBezTo>
                    <a:pt x="759" y="232"/>
                    <a:pt x="759" y="232"/>
                    <a:pt x="759" y="232"/>
                  </a:cubicBezTo>
                  <a:cubicBezTo>
                    <a:pt x="759" y="232"/>
                    <a:pt x="759" y="232"/>
                    <a:pt x="759" y="232"/>
                  </a:cubicBezTo>
                  <a:cubicBezTo>
                    <a:pt x="758" y="232"/>
                    <a:pt x="758" y="232"/>
                    <a:pt x="758" y="232"/>
                  </a:cubicBezTo>
                  <a:cubicBezTo>
                    <a:pt x="757" y="233"/>
                    <a:pt x="757" y="233"/>
                    <a:pt x="757" y="233"/>
                  </a:cubicBezTo>
                  <a:cubicBezTo>
                    <a:pt x="757" y="234"/>
                    <a:pt x="757" y="234"/>
                    <a:pt x="757" y="234"/>
                  </a:cubicBezTo>
                  <a:cubicBezTo>
                    <a:pt x="755" y="233"/>
                    <a:pt x="755" y="233"/>
                    <a:pt x="755" y="233"/>
                  </a:cubicBezTo>
                  <a:cubicBezTo>
                    <a:pt x="754" y="233"/>
                    <a:pt x="754" y="233"/>
                    <a:pt x="754" y="233"/>
                  </a:cubicBezTo>
                  <a:cubicBezTo>
                    <a:pt x="754" y="234"/>
                    <a:pt x="754" y="234"/>
                    <a:pt x="754" y="234"/>
                  </a:cubicBezTo>
                  <a:cubicBezTo>
                    <a:pt x="755" y="235"/>
                    <a:pt x="755" y="235"/>
                    <a:pt x="755" y="235"/>
                  </a:cubicBezTo>
                  <a:cubicBezTo>
                    <a:pt x="754" y="235"/>
                    <a:pt x="754" y="235"/>
                    <a:pt x="754" y="235"/>
                  </a:cubicBezTo>
                  <a:cubicBezTo>
                    <a:pt x="754" y="237"/>
                    <a:pt x="754" y="237"/>
                    <a:pt x="754" y="237"/>
                  </a:cubicBezTo>
                  <a:cubicBezTo>
                    <a:pt x="754" y="238"/>
                    <a:pt x="754" y="238"/>
                    <a:pt x="754" y="238"/>
                  </a:cubicBezTo>
                  <a:cubicBezTo>
                    <a:pt x="755" y="239"/>
                    <a:pt x="755" y="239"/>
                    <a:pt x="755" y="239"/>
                  </a:cubicBezTo>
                  <a:cubicBezTo>
                    <a:pt x="755" y="240"/>
                    <a:pt x="755" y="240"/>
                    <a:pt x="755" y="240"/>
                  </a:cubicBezTo>
                  <a:cubicBezTo>
                    <a:pt x="755" y="241"/>
                    <a:pt x="755" y="241"/>
                    <a:pt x="755" y="241"/>
                  </a:cubicBezTo>
                  <a:cubicBezTo>
                    <a:pt x="755" y="242"/>
                    <a:pt x="755" y="242"/>
                    <a:pt x="755" y="242"/>
                  </a:cubicBezTo>
                  <a:cubicBezTo>
                    <a:pt x="756" y="242"/>
                    <a:pt x="756" y="242"/>
                    <a:pt x="756" y="242"/>
                  </a:cubicBezTo>
                  <a:cubicBezTo>
                    <a:pt x="757" y="243"/>
                    <a:pt x="757" y="243"/>
                    <a:pt x="757" y="243"/>
                  </a:cubicBezTo>
                  <a:cubicBezTo>
                    <a:pt x="757" y="244"/>
                    <a:pt x="757" y="244"/>
                    <a:pt x="757" y="244"/>
                  </a:cubicBezTo>
                  <a:cubicBezTo>
                    <a:pt x="757" y="244"/>
                    <a:pt x="757" y="244"/>
                    <a:pt x="757" y="244"/>
                  </a:cubicBezTo>
                  <a:cubicBezTo>
                    <a:pt x="757" y="245"/>
                    <a:pt x="757" y="245"/>
                    <a:pt x="757" y="245"/>
                  </a:cubicBezTo>
                  <a:cubicBezTo>
                    <a:pt x="758" y="245"/>
                    <a:pt x="758" y="245"/>
                    <a:pt x="758" y="245"/>
                  </a:cubicBezTo>
                  <a:cubicBezTo>
                    <a:pt x="758" y="246"/>
                    <a:pt x="758" y="246"/>
                    <a:pt x="758" y="246"/>
                  </a:cubicBezTo>
                  <a:cubicBezTo>
                    <a:pt x="758" y="247"/>
                    <a:pt x="758" y="247"/>
                    <a:pt x="758" y="247"/>
                  </a:cubicBezTo>
                  <a:cubicBezTo>
                    <a:pt x="757" y="246"/>
                    <a:pt x="757" y="246"/>
                    <a:pt x="757" y="246"/>
                  </a:cubicBezTo>
                  <a:cubicBezTo>
                    <a:pt x="756" y="246"/>
                    <a:pt x="756" y="246"/>
                    <a:pt x="756" y="246"/>
                  </a:cubicBezTo>
                  <a:cubicBezTo>
                    <a:pt x="756" y="247"/>
                    <a:pt x="756" y="247"/>
                    <a:pt x="756" y="247"/>
                  </a:cubicBezTo>
                  <a:cubicBezTo>
                    <a:pt x="757" y="248"/>
                    <a:pt x="757" y="248"/>
                    <a:pt x="757" y="248"/>
                  </a:cubicBezTo>
                  <a:cubicBezTo>
                    <a:pt x="758" y="248"/>
                    <a:pt x="758" y="248"/>
                    <a:pt x="758" y="248"/>
                  </a:cubicBezTo>
                  <a:cubicBezTo>
                    <a:pt x="758" y="249"/>
                    <a:pt x="758" y="249"/>
                    <a:pt x="758" y="249"/>
                  </a:cubicBezTo>
                  <a:cubicBezTo>
                    <a:pt x="758" y="250"/>
                    <a:pt x="758" y="250"/>
                    <a:pt x="758" y="250"/>
                  </a:cubicBezTo>
                  <a:cubicBezTo>
                    <a:pt x="758" y="252"/>
                    <a:pt x="758" y="252"/>
                    <a:pt x="758" y="252"/>
                  </a:cubicBezTo>
                  <a:cubicBezTo>
                    <a:pt x="757" y="253"/>
                    <a:pt x="757" y="253"/>
                    <a:pt x="757" y="253"/>
                  </a:cubicBezTo>
                  <a:cubicBezTo>
                    <a:pt x="758" y="255"/>
                    <a:pt x="758" y="255"/>
                    <a:pt x="758" y="255"/>
                  </a:cubicBezTo>
                  <a:cubicBezTo>
                    <a:pt x="757" y="255"/>
                    <a:pt x="757" y="255"/>
                    <a:pt x="757" y="255"/>
                  </a:cubicBezTo>
                  <a:cubicBezTo>
                    <a:pt x="758" y="257"/>
                    <a:pt x="758" y="257"/>
                    <a:pt x="758" y="257"/>
                  </a:cubicBezTo>
                  <a:cubicBezTo>
                    <a:pt x="758" y="257"/>
                    <a:pt x="758" y="257"/>
                    <a:pt x="758" y="257"/>
                  </a:cubicBezTo>
                  <a:cubicBezTo>
                    <a:pt x="758" y="259"/>
                    <a:pt x="758" y="259"/>
                    <a:pt x="758" y="259"/>
                  </a:cubicBezTo>
                  <a:cubicBezTo>
                    <a:pt x="759" y="261"/>
                    <a:pt x="759" y="261"/>
                    <a:pt x="759" y="261"/>
                  </a:cubicBezTo>
                  <a:cubicBezTo>
                    <a:pt x="758" y="262"/>
                    <a:pt x="758" y="262"/>
                    <a:pt x="758" y="262"/>
                  </a:cubicBezTo>
                  <a:cubicBezTo>
                    <a:pt x="759" y="262"/>
                    <a:pt x="759" y="262"/>
                    <a:pt x="759" y="262"/>
                  </a:cubicBezTo>
                  <a:cubicBezTo>
                    <a:pt x="761" y="263"/>
                    <a:pt x="761" y="263"/>
                    <a:pt x="761" y="263"/>
                  </a:cubicBezTo>
                  <a:cubicBezTo>
                    <a:pt x="762" y="266"/>
                    <a:pt x="762" y="266"/>
                    <a:pt x="762" y="266"/>
                  </a:cubicBezTo>
                  <a:cubicBezTo>
                    <a:pt x="764" y="266"/>
                    <a:pt x="764" y="266"/>
                    <a:pt x="764" y="266"/>
                  </a:cubicBezTo>
                  <a:cubicBezTo>
                    <a:pt x="764" y="266"/>
                    <a:pt x="764" y="266"/>
                    <a:pt x="764" y="266"/>
                  </a:cubicBezTo>
                  <a:cubicBezTo>
                    <a:pt x="764" y="265"/>
                    <a:pt x="764" y="265"/>
                    <a:pt x="764" y="265"/>
                  </a:cubicBezTo>
                  <a:cubicBezTo>
                    <a:pt x="763" y="263"/>
                    <a:pt x="763" y="263"/>
                    <a:pt x="763" y="263"/>
                  </a:cubicBezTo>
                  <a:cubicBezTo>
                    <a:pt x="763" y="262"/>
                    <a:pt x="763" y="262"/>
                    <a:pt x="763" y="262"/>
                  </a:cubicBezTo>
                  <a:cubicBezTo>
                    <a:pt x="764" y="261"/>
                    <a:pt x="764" y="261"/>
                    <a:pt x="764" y="261"/>
                  </a:cubicBezTo>
                  <a:cubicBezTo>
                    <a:pt x="765" y="262"/>
                    <a:pt x="765" y="262"/>
                    <a:pt x="765" y="262"/>
                  </a:cubicBezTo>
                  <a:cubicBezTo>
                    <a:pt x="767" y="263"/>
                    <a:pt x="767" y="263"/>
                    <a:pt x="767" y="263"/>
                  </a:cubicBezTo>
                  <a:cubicBezTo>
                    <a:pt x="768" y="263"/>
                    <a:pt x="768" y="263"/>
                    <a:pt x="768" y="263"/>
                  </a:cubicBezTo>
                  <a:cubicBezTo>
                    <a:pt x="769" y="263"/>
                    <a:pt x="769" y="263"/>
                    <a:pt x="769" y="263"/>
                  </a:cubicBezTo>
                  <a:cubicBezTo>
                    <a:pt x="769" y="264"/>
                    <a:pt x="769" y="264"/>
                    <a:pt x="769" y="264"/>
                  </a:cubicBezTo>
                  <a:cubicBezTo>
                    <a:pt x="769" y="265"/>
                    <a:pt x="769" y="265"/>
                    <a:pt x="769" y="265"/>
                  </a:cubicBezTo>
                  <a:cubicBezTo>
                    <a:pt x="770" y="266"/>
                    <a:pt x="770" y="266"/>
                    <a:pt x="770" y="266"/>
                  </a:cubicBezTo>
                  <a:cubicBezTo>
                    <a:pt x="769" y="267"/>
                    <a:pt x="769" y="267"/>
                    <a:pt x="769" y="267"/>
                  </a:cubicBezTo>
                  <a:cubicBezTo>
                    <a:pt x="769" y="268"/>
                    <a:pt x="769" y="268"/>
                    <a:pt x="769" y="268"/>
                  </a:cubicBezTo>
                  <a:cubicBezTo>
                    <a:pt x="769" y="269"/>
                    <a:pt x="769" y="269"/>
                    <a:pt x="769" y="269"/>
                  </a:cubicBezTo>
                  <a:cubicBezTo>
                    <a:pt x="768" y="270"/>
                    <a:pt x="768" y="270"/>
                    <a:pt x="768" y="270"/>
                  </a:cubicBezTo>
                  <a:cubicBezTo>
                    <a:pt x="769" y="272"/>
                    <a:pt x="769" y="272"/>
                    <a:pt x="769" y="272"/>
                  </a:cubicBezTo>
                  <a:cubicBezTo>
                    <a:pt x="770" y="274"/>
                    <a:pt x="770" y="274"/>
                    <a:pt x="770" y="274"/>
                  </a:cubicBezTo>
                  <a:cubicBezTo>
                    <a:pt x="770" y="276"/>
                    <a:pt x="770" y="276"/>
                    <a:pt x="770" y="276"/>
                  </a:cubicBezTo>
                  <a:cubicBezTo>
                    <a:pt x="771" y="277"/>
                    <a:pt x="771" y="277"/>
                    <a:pt x="771" y="277"/>
                  </a:cubicBezTo>
                  <a:cubicBezTo>
                    <a:pt x="772" y="276"/>
                    <a:pt x="772" y="276"/>
                    <a:pt x="772" y="276"/>
                  </a:cubicBezTo>
                  <a:cubicBezTo>
                    <a:pt x="772" y="276"/>
                    <a:pt x="772" y="276"/>
                    <a:pt x="772" y="276"/>
                  </a:cubicBezTo>
                  <a:cubicBezTo>
                    <a:pt x="773" y="275"/>
                    <a:pt x="773" y="275"/>
                    <a:pt x="773" y="275"/>
                  </a:cubicBezTo>
                  <a:cubicBezTo>
                    <a:pt x="773" y="274"/>
                    <a:pt x="773" y="274"/>
                    <a:pt x="773" y="274"/>
                  </a:cubicBezTo>
                  <a:cubicBezTo>
                    <a:pt x="773" y="275"/>
                    <a:pt x="773" y="275"/>
                    <a:pt x="773" y="275"/>
                  </a:cubicBezTo>
                  <a:cubicBezTo>
                    <a:pt x="775" y="275"/>
                    <a:pt x="775" y="275"/>
                    <a:pt x="775" y="275"/>
                  </a:cubicBezTo>
                  <a:cubicBezTo>
                    <a:pt x="775" y="278"/>
                    <a:pt x="775" y="278"/>
                    <a:pt x="775" y="278"/>
                  </a:cubicBezTo>
                  <a:cubicBezTo>
                    <a:pt x="778" y="281"/>
                    <a:pt x="778" y="281"/>
                    <a:pt x="778" y="281"/>
                  </a:cubicBezTo>
                  <a:cubicBezTo>
                    <a:pt x="779" y="283"/>
                    <a:pt x="779" y="283"/>
                    <a:pt x="779" y="283"/>
                  </a:cubicBezTo>
                  <a:cubicBezTo>
                    <a:pt x="778" y="283"/>
                    <a:pt x="778" y="283"/>
                    <a:pt x="778" y="283"/>
                  </a:cubicBezTo>
                  <a:cubicBezTo>
                    <a:pt x="778" y="285"/>
                    <a:pt x="778" y="285"/>
                    <a:pt x="778" y="285"/>
                  </a:cubicBezTo>
                  <a:cubicBezTo>
                    <a:pt x="777" y="286"/>
                    <a:pt x="777" y="286"/>
                    <a:pt x="777" y="286"/>
                  </a:cubicBezTo>
                  <a:cubicBezTo>
                    <a:pt x="775" y="284"/>
                    <a:pt x="775" y="284"/>
                    <a:pt x="775" y="284"/>
                  </a:cubicBezTo>
                  <a:cubicBezTo>
                    <a:pt x="774" y="284"/>
                    <a:pt x="774" y="284"/>
                    <a:pt x="774" y="284"/>
                  </a:cubicBezTo>
                  <a:cubicBezTo>
                    <a:pt x="773" y="282"/>
                    <a:pt x="773" y="282"/>
                    <a:pt x="773" y="282"/>
                  </a:cubicBezTo>
                  <a:cubicBezTo>
                    <a:pt x="774" y="281"/>
                    <a:pt x="774" y="281"/>
                    <a:pt x="774" y="281"/>
                  </a:cubicBezTo>
                  <a:cubicBezTo>
                    <a:pt x="774" y="279"/>
                    <a:pt x="774" y="279"/>
                    <a:pt x="774" y="279"/>
                  </a:cubicBezTo>
                  <a:cubicBezTo>
                    <a:pt x="774" y="278"/>
                    <a:pt x="774" y="278"/>
                    <a:pt x="774" y="278"/>
                  </a:cubicBezTo>
                  <a:cubicBezTo>
                    <a:pt x="773" y="279"/>
                    <a:pt x="773" y="279"/>
                    <a:pt x="773" y="279"/>
                  </a:cubicBezTo>
                  <a:cubicBezTo>
                    <a:pt x="773" y="279"/>
                    <a:pt x="773" y="279"/>
                    <a:pt x="773" y="279"/>
                  </a:cubicBezTo>
                  <a:cubicBezTo>
                    <a:pt x="773" y="280"/>
                    <a:pt x="773" y="280"/>
                    <a:pt x="773" y="280"/>
                  </a:cubicBezTo>
                  <a:cubicBezTo>
                    <a:pt x="772" y="280"/>
                    <a:pt x="772" y="280"/>
                    <a:pt x="772" y="280"/>
                  </a:cubicBezTo>
                  <a:cubicBezTo>
                    <a:pt x="771" y="282"/>
                    <a:pt x="771" y="282"/>
                    <a:pt x="771" y="282"/>
                  </a:cubicBezTo>
                  <a:cubicBezTo>
                    <a:pt x="771" y="283"/>
                    <a:pt x="771" y="283"/>
                    <a:pt x="771" y="283"/>
                  </a:cubicBezTo>
                  <a:cubicBezTo>
                    <a:pt x="773" y="282"/>
                    <a:pt x="773" y="282"/>
                    <a:pt x="773" y="282"/>
                  </a:cubicBezTo>
                  <a:cubicBezTo>
                    <a:pt x="773" y="284"/>
                    <a:pt x="773" y="284"/>
                    <a:pt x="773" y="284"/>
                  </a:cubicBezTo>
                  <a:cubicBezTo>
                    <a:pt x="772" y="285"/>
                    <a:pt x="772" y="285"/>
                    <a:pt x="772" y="285"/>
                  </a:cubicBezTo>
                  <a:cubicBezTo>
                    <a:pt x="772" y="287"/>
                    <a:pt x="772" y="287"/>
                    <a:pt x="772" y="287"/>
                  </a:cubicBezTo>
                  <a:cubicBezTo>
                    <a:pt x="772" y="288"/>
                    <a:pt x="772" y="288"/>
                    <a:pt x="772" y="288"/>
                  </a:cubicBezTo>
                  <a:cubicBezTo>
                    <a:pt x="772" y="292"/>
                    <a:pt x="772" y="292"/>
                    <a:pt x="772" y="292"/>
                  </a:cubicBezTo>
                  <a:cubicBezTo>
                    <a:pt x="773" y="293"/>
                    <a:pt x="773" y="293"/>
                    <a:pt x="773" y="293"/>
                  </a:cubicBezTo>
                  <a:cubicBezTo>
                    <a:pt x="773" y="294"/>
                    <a:pt x="773" y="294"/>
                    <a:pt x="773" y="294"/>
                  </a:cubicBezTo>
                  <a:cubicBezTo>
                    <a:pt x="776" y="299"/>
                    <a:pt x="776" y="299"/>
                    <a:pt x="776" y="299"/>
                  </a:cubicBezTo>
                  <a:cubicBezTo>
                    <a:pt x="777" y="299"/>
                    <a:pt x="777" y="299"/>
                    <a:pt x="777" y="299"/>
                  </a:cubicBezTo>
                  <a:cubicBezTo>
                    <a:pt x="779" y="302"/>
                    <a:pt x="779" y="302"/>
                    <a:pt x="779" y="302"/>
                  </a:cubicBezTo>
                  <a:cubicBezTo>
                    <a:pt x="781" y="303"/>
                    <a:pt x="781" y="303"/>
                    <a:pt x="781" y="303"/>
                  </a:cubicBezTo>
                  <a:cubicBezTo>
                    <a:pt x="780" y="304"/>
                    <a:pt x="780" y="304"/>
                    <a:pt x="780" y="304"/>
                  </a:cubicBezTo>
                  <a:cubicBezTo>
                    <a:pt x="780" y="305"/>
                    <a:pt x="780" y="305"/>
                    <a:pt x="780" y="305"/>
                  </a:cubicBezTo>
                  <a:cubicBezTo>
                    <a:pt x="776" y="307"/>
                    <a:pt x="776" y="307"/>
                    <a:pt x="776" y="307"/>
                  </a:cubicBezTo>
                  <a:cubicBezTo>
                    <a:pt x="776" y="306"/>
                    <a:pt x="776" y="306"/>
                    <a:pt x="776" y="306"/>
                  </a:cubicBezTo>
                  <a:cubicBezTo>
                    <a:pt x="774" y="307"/>
                    <a:pt x="774" y="307"/>
                    <a:pt x="774" y="307"/>
                  </a:cubicBezTo>
                  <a:cubicBezTo>
                    <a:pt x="773" y="307"/>
                    <a:pt x="773" y="307"/>
                    <a:pt x="773" y="307"/>
                  </a:cubicBezTo>
                  <a:cubicBezTo>
                    <a:pt x="774" y="308"/>
                    <a:pt x="774" y="308"/>
                    <a:pt x="774" y="308"/>
                  </a:cubicBezTo>
                  <a:cubicBezTo>
                    <a:pt x="772" y="310"/>
                    <a:pt x="772" y="310"/>
                    <a:pt x="772" y="310"/>
                  </a:cubicBezTo>
                  <a:cubicBezTo>
                    <a:pt x="772" y="312"/>
                    <a:pt x="772" y="312"/>
                    <a:pt x="772" y="312"/>
                  </a:cubicBezTo>
                  <a:cubicBezTo>
                    <a:pt x="771" y="312"/>
                    <a:pt x="771" y="312"/>
                    <a:pt x="771" y="312"/>
                  </a:cubicBezTo>
                  <a:cubicBezTo>
                    <a:pt x="772" y="314"/>
                    <a:pt x="772" y="314"/>
                    <a:pt x="772" y="314"/>
                  </a:cubicBezTo>
                  <a:cubicBezTo>
                    <a:pt x="772" y="317"/>
                    <a:pt x="772" y="317"/>
                    <a:pt x="772" y="317"/>
                  </a:cubicBezTo>
                  <a:cubicBezTo>
                    <a:pt x="773" y="320"/>
                    <a:pt x="773" y="320"/>
                    <a:pt x="773" y="320"/>
                  </a:cubicBezTo>
                  <a:cubicBezTo>
                    <a:pt x="775" y="321"/>
                    <a:pt x="775" y="321"/>
                    <a:pt x="775" y="321"/>
                  </a:cubicBezTo>
                  <a:cubicBezTo>
                    <a:pt x="775" y="323"/>
                    <a:pt x="775" y="323"/>
                    <a:pt x="775" y="323"/>
                  </a:cubicBezTo>
                  <a:cubicBezTo>
                    <a:pt x="776" y="324"/>
                    <a:pt x="776" y="324"/>
                    <a:pt x="776" y="324"/>
                  </a:cubicBezTo>
                  <a:cubicBezTo>
                    <a:pt x="777" y="325"/>
                    <a:pt x="777" y="325"/>
                    <a:pt x="777" y="325"/>
                  </a:cubicBezTo>
                  <a:cubicBezTo>
                    <a:pt x="776" y="325"/>
                    <a:pt x="776" y="325"/>
                    <a:pt x="776" y="325"/>
                  </a:cubicBezTo>
                  <a:cubicBezTo>
                    <a:pt x="775" y="324"/>
                    <a:pt x="775" y="324"/>
                    <a:pt x="775" y="324"/>
                  </a:cubicBezTo>
                  <a:cubicBezTo>
                    <a:pt x="774" y="325"/>
                    <a:pt x="774" y="325"/>
                    <a:pt x="774" y="325"/>
                  </a:cubicBezTo>
                  <a:cubicBezTo>
                    <a:pt x="773" y="326"/>
                    <a:pt x="773" y="326"/>
                    <a:pt x="773" y="326"/>
                  </a:cubicBezTo>
                  <a:cubicBezTo>
                    <a:pt x="772" y="326"/>
                    <a:pt x="772" y="326"/>
                    <a:pt x="772" y="326"/>
                  </a:cubicBezTo>
                  <a:cubicBezTo>
                    <a:pt x="770" y="328"/>
                    <a:pt x="770" y="328"/>
                    <a:pt x="770" y="328"/>
                  </a:cubicBezTo>
                  <a:cubicBezTo>
                    <a:pt x="769" y="327"/>
                    <a:pt x="769" y="327"/>
                    <a:pt x="769" y="327"/>
                  </a:cubicBezTo>
                  <a:cubicBezTo>
                    <a:pt x="768" y="328"/>
                    <a:pt x="768" y="328"/>
                    <a:pt x="768" y="328"/>
                  </a:cubicBezTo>
                  <a:cubicBezTo>
                    <a:pt x="769" y="329"/>
                    <a:pt x="769" y="329"/>
                    <a:pt x="769" y="329"/>
                  </a:cubicBezTo>
                  <a:cubicBezTo>
                    <a:pt x="771" y="329"/>
                    <a:pt x="771" y="329"/>
                    <a:pt x="771" y="329"/>
                  </a:cubicBezTo>
                  <a:cubicBezTo>
                    <a:pt x="770" y="330"/>
                    <a:pt x="770" y="330"/>
                    <a:pt x="770" y="330"/>
                  </a:cubicBezTo>
                  <a:cubicBezTo>
                    <a:pt x="770" y="331"/>
                    <a:pt x="770" y="331"/>
                    <a:pt x="770" y="331"/>
                  </a:cubicBezTo>
                  <a:cubicBezTo>
                    <a:pt x="771" y="332"/>
                    <a:pt x="771" y="332"/>
                    <a:pt x="771" y="332"/>
                  </a:cubicBezTo>
                  <a:cubicBezTo>
                    <a:pt x="771" y="333"/>
                    <a:pt x="771" y="333"/>
                    <a:pt x="771" y="333"/>
                  </a:cubicBezTo>
                  <a:cubicBezTo>
                    <a:pt x="770" y="332"/>
                    <a:pt x="770" y="332"/>
                    <a:pt x="770" y="332"/>
                  </a:cubicBezTo>
                  <a:cubicBezTo>
                    <a:pt x="771" y="334"/>
                    <a:pt x="771" y="334"/>
                    <a:pt x="771" y="334"/>
                  </a:cubicBezTo>
                  <a:cubicBezTo>
                    <a:pt x="770" y="335"/>
                    <a:pt x="770" y="335"/>
                    <a:pt x="770" y="335"/>
                  </a:cubicBezTo>
                  <a:cubicBezTo>
                    <a:pt x="771" y="335"/>
                    <a:pt x="771" y="335"/>
                    <a:pt x="771" y="335"/>
                  </a:cubicBezTo>
                  <a:cubicBezTo>
                    <a:pt x="772" y="335"/>
                    <a:pt x="772" y="335"/>
                    <a:pt x="772" y="335"/>
                  </a:cubicBezTo>
                  <a:cubicBezTo>
                    <a:pt x="773" y="336"/>
                    <a:pt x="773" y="336"/>
                    <a:pt x="773" y="336"/>
                  </a:cubicBezTo>
                  <a:cubicBezTo>
                    <a:pt x="772" y="337"/>
                    <a:pt x="772" y="337"/>
                    <a:pt x="772" y="337"/>
                  </a:cubicBezTo>
                  <a:cubicBezTo>
                    <a:pt x="772" y="339"/>
                    <a:pt x="772" y="339"/>
                    <a:pt x="772" y="339"/>
                  </a:cubicBezTo>
                  <a:cubicBezTo>
                    <a:pt x="773" y="340"/>
                    <a:pt x="773" y="340"/>
                    <a:pt x="773" y="340"/>
                  </a:cubicBezTo>
                  <a:cubicBezTo>
                    <a:pt x="772" y="343"/>
                    <a:pt x="772" y="343"/>
                    <a:pt x="772" y="343"/>
                  </a:cubicBezTo>
                  <a:cubicBezTo>
                    <a:pt x="772" y="344"/>
                    <a:pt x="772" y="344"/>
                    <a:pt x="772" y="344"/>
                  </a:cubicBezTo>
                  <a:cubicBezTo>
                    <a:pt x="772" y="344"/>
                    <a:pt x="772" y="344"/>
                    <a:pt x="772" y="344"/>
                  </a:cubicBezTo>
                  <a:cubicBezTo>
                    <a:pt x="772" y="345"/>
                    <a:pt x="772" y="345"/>
                    <a:pt x="772" y="345"/>
                  </a:cubicBezTo>
                  <a:cubicBezTo>
                    <a:pt x="770" y="347"/>
                    <a:pt x="770" y="347"/>
                    <a:pt x="770" y="347"/>
                  </a:cubicBezTo>
                  <a:cubicBezTo>
                    <a:pt x="770" y="348"/>
                    <a:pt x="770" y="348"/>
                    <a:pt x="770" y="348"/>
                  </a:cubicBezTo>
                  <a:cubicBezTo>
                    <a:pt x="770" y="348"/>
                    <a:pt x="770" y="348"/>
                    <a:pt x="770" y="348"/>
                  </a:cubicBezTo>
                  <a:cubicBezTo>
                    <a:pt x="769" y="351"/>
                    <a:pt x="769" y="351"/>
                    <a:pt x="769" y="351"/>
                  </a:cubicBezTo>
                  <a:cubicBezTo>
                    <a:pt x="768" y="354"/>
                    <a:pt x="768" y="354"/>
                    <a:pt x="768" y="354"/>
                  </a:cubicBezTo>
                  <a:cubicBezTo>
                    <a:pt x="768" y="353"/>
                    <a:pt x="768" y="353"/>
                    <a:pt x="768" y="353"/>
                  </a:cubicBezTo>
                  <a:cubicBezTo>
                    <a:pt x="767" y="352"/>
                    <a:pt x="767" y="352"/>
                    <a:pt x="767" y="352"/>
                  </a:cubicBezTo>
                  <a:cubicBezTo>
                    <a:pt x="768" y="350"/>
                    <a:pt x="768" y="350"/>
                    <a:pt x="768" y="350"/>
                  </a:cubicBezTo>
                  <a:cubicBezTo>
                    <a:pt x="767" y="350"/>
                    <a:pt x="767" y="350"/>
                    <a:pt x="767" y="350"/>
                  </a:cubicBezTo>
                  <a:cubicBezTo>
                    <a:pt x="765" y="349"/>
                    <a:pt x="765" y="349"/>
                    <a:pt x="765" y="349"/>
                  </a:cubicBezTo>
                  <a:cubicBezTo>
                    <a:pt x="763" y="347"/>
                    <a:pt x="763" y="347"/>
                    <a:pt x="763" y="347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1" y="340"/>
                    <a:pt x="761" y="340"/>
                    <a:pt x="761" y="340"/>
                  </a:cubicBezTo>
                  <a:cubicBezTo>
                    <a:pt x="759" y="337"/>
                    <a:pt x="759" y="337"/>
                    <a:pt x="759" y="337"/>
                  </a:cubicBezTo>
                  <a:cubicBezTo>
                    <a:pt x="760" y="337"/>
                    <a:pt x="760" y="337"/>
                    <a:pt x="760" y="337"/>
                  </a:cubicBezTo>
                  <a:cubicBezTo>
                    <a:pt x="761" y="337"/>
                    <a:pt x="761" y="337"/>
                    <a:pt x="761" y="337"/>
                  </a:cubicBezTo>
                  <a:cubicBezTo>
                    <a:pt x="761" y="336"/>
                    <a:pt x="761" y="336"/>
                    <a:pt x="761" y="336"/>
                  </a:cubicBezTo>
                  <a:cubicBezTo>
                    <a:pt x="760" y="336"/>
                    <a:pt x="760" y="336"/>
                    <a:pt x="760" y="336"/>
                  </a:cubicBezTo>
                  <a:cubicBezTo>
                    <a:pt x="759" y="336"/>
                    <a:pt x="759" y="336"/>
                    <a:pt x="759" y="336"/>
                  </a:cubicBezTo>
                  <a:cubicBezTo>
                    <a:pt x="757" y="335"/>
                    <a:pt x="757" y="335"/>
                    <a:pt x="757" y="335"/>
                  </a:cubicBezTo>
                  <a:cubicBezTo>
                    <a:pt x="752" y="326"/>
                    <a:pt x="752" y="326"/>
                    <a:pt x="752" y="326"/>
                  </a:cubicBezTo>
                  <a:cubicBezTo>
                    <a:pt x="747" y="321"/>
                    <a:pt x="747" y="321"/>
                    <a:pt x="747" y="321"/>
                  </a:cubicBezTo>
                  <a:cubicBezTo>
                    <a:pt x="747" y="319"/>
                    <a:pt x="747" y="319"/>
                    <a:pt x="747" y="319"/>
                  </a:cubicBezTo>
                  <a:cubicBezTo>
                    <a:pt x="746" y="317"/>
                    <a:pt x="746" y="317"/>
                    <a:pt x="746" y="317"/>
                  </a:cubicBezTo>
                  <a:cubicBezTo>
                    <a:pt x="742" y="312"/>
                    <a:pt x="742" y="312"/>
                    <a:pt x="742" y="312"/>
                  </a:cubicBezTo>
                  <a:cubicBezTo>
                    <a:pt x="739" y="305"/>
                    <a:pt x="739" y="305"/>
                    <a:pt x="739" y="305"/>
                  </a:cubicBezTo>
                  <a:cubicBezTo>
                    <a:pt x="736" y="299"/>
                    <a:pt x="736" y="299"/>
                    <a:pt x="736" y="299"/>
                  </a:cubicBezTo>
                  <a:cubicBezTo>
                    <a:pt x="736" y="297"/>
                    <a:pt x="736" y="297"/>
                    <a:pt x="736" y="297"/>
                  </a:cubicBezTo>
                  <a:cubicBezTo>
                    <a:pt x="734" y="294"/>
                    <a:pt x="734" y="294"/>
                    <a:pt x="734" y="294"/>
                  </a:cubicBezTo>
                  <a:cubicBezTo>
                    <a:pt x="734" y="290"/>
                    <a:pt x="734" y="290"/>
                    <a:pt x="734" y="290"/>
                  </a:cubicBezTo>
                  <a:cubicBezTo>
                    <a:pt x="733" y="287"/>
                    <a:pt x="733" y="287"/>
                    <a:pt x="733" y="287"/>
                  </a:cubicBezTo>
                  <a:cubicBezTo>
                    <a:pt x="733" y="285"/>
                    <a:pt x="733" y="285"/>
                    <a:pt x="733" y="285"/>
                  </a:cubicBezTo>
                  <a:cubicBezTo>
                    <a:pt x="734" y="283"/>
                    <a:pt x="734" y="283"/>
                    <a:pt x="734" y="283"/>
                  </a:cubicBezTo>
                  <a:cubicBezTo>
                    <a:pt x="735" y="281"/>
                    <a:pt x="735" y="281"/>
                    <a:pt x="735" y="281"/>
                  </a:cubicBezTo>
                  <a:cubicBezTo>
                    <a:pt x="736" y="281"/>
                    <a:pt x="736" y="281"/>
                    <a:pt x="736" y="281"/>
                  </a:cubicBezTo>
                  <a:cubicBezTo>
                    <a:pt x="735" y="280"/>
                    <a:pt x="735" y="280"/>
                    <a:pt x="735" y="280"/>
                  </a:cubicBezTo>
                  <a:cubicBezTo>
                    <a:pt x="736" y="279"/>
                    <a:pt x="736" y="279"/>
                    <a:pt x="736" y="279"/>
                  </a:cubicBezTo>
                  <a:cubicBezTo>
                    <a:pt x="736" y="276"/>
                    <a:pt x="736" y="276"/>
                    <a:pt x="736" y="276"/>
                  </a:cubicBezTo>
                  <a:cubicBezTo>
                    <a:pt x="733" y="273"/>
                    <a:pt x="733" y="273"/>
                    <a:pt x="733" y="273"/>
                  </a:cubicBezTo>
                  <a:cubicBezTo>
                    <a:pt x="732" y="273"/>
                    <a:pt x="732" y="273"/>
                    <a:pt x="732" y="273"/>
                  </a:cubicBezTo>
                  <a:cubicBezTo>
                    <a:pt x="732" y="272"/>
                    <a:pt x="732" y="272"/>
                    <a:pt x="732" y="272"/>
                  </a:cubicBezTo>
                  <a:cubicBezTo>
                    <a:pt x="733" y="271"/>
                    <a:pt x="733" y="271"/>
                    <a:pt x="733" y="271"/>
                  </a:cubicBezTo>
                  <a:cubicBezTo>
                    <a:pt x="735" y="272"/>
                    <a:pt x="735" y="272"/>
                    <a:pt x="735" y="272"/>
                  </a:cubicBezTo>
                  <a:cubicBezTo>
                    <a:pt x="737" y="270"/>
                    <a:pt x="737" y="270"/>
                    <a:pt x="737" y="270"/>
                  </a:cubicBezTo>
                  <a:cubicBezTo>
                    <a:pt x="736" y="269"/>
                    <a:pt x="736" y="269"/>
                    <a:pt x="736" y="269"/>
                  </a:cubicBezTo>
                  <a:cubicBezTo>
                    <a:pt x="736" y="267"/>
                    <a:pt x="736" y="267"/>
                    <a:pt x="736" y="267"/>
                  </a:cubicBezTo>
                  <a:cubicBezTo>
                    <a:pt x="738" y="267"/>
                    <a:pt x="738" y="267"/>
                    <a:pt x="738" y="267"/>
                  </a:cubicBezTo>
                  <a:cubicBezTo>
                    <a:pt x="740" y="267"/>
                    <a:pt x="740" y="267"/>
                    <a:pt x="740" y="267"/>
                  </a:cubicBezTo>
                  <a:cubicBezTo>
                    <a:pt x="739" y="265"/>
                    <a:pt x="739" y="265"/>
                    <a:pt x="739" y="265"/>
                  </a:cubicBezTo>
                  <a:cubicBezTo>
                    <a:pt x="741" y="262"/>
                    <a:pt x="741" y="262"/>
                    <a:pt x="741" y="262"/>
                  </a:cubicBezTo>
                  <a:cubicBezTo>
                    <a:pt x="740" y="259"/>
                    <a:pt x="740" y="259"/>
                    <a:pt x="740" y="259"/>
                  </a:cubicBezTo>
                  <a:cubicBezTo>
                    <a:pt x="740" y="257"/>
                    <a:pt x="740" y="257"/>
                    <a:pt x="740" y="257"/>
                  </a:cubicBezTo>
                  <a:cubicBezTo>
                    <a:pt x="739" y="255"/>
                    <a:pt x="739" y="255"/>
                    <a:pt x="739" y="255"/>
                  </a:cubicBezTo>
                  <a:cubicBezTo>
                    <a:pt x="740" y="254"/>
                    <a:pt x="740" y="254"/>
                    <a:pt x="740" y="254"/>
                  </a:cubicBezTo>
                  <a:cubicBezTo>
                    <a:pt x="740" y="253"/>
                    <a:pt x="740" y="253"/>
                    <a:pt x="740" y="253"/>
                  </a:cubicBezTo>
                  <a:cubicBezTo>
                    <a:pt x="740" y="252"/>
                    <a:pt x="740" y="252"/>
                    <a:pt x="740" y="252"/>
                  </a:cubicBezTo>
                  <a:cubicBezTo>
                    <a:pt x="740" y="250"/>
                    <a:pt x="740" y="250"/>
                    <a:pt x="740" y="250"/>
                  </a:cubicBezTo>
                  <a:cubicBezTo>
                    <a:pt x="741" y="250"/>
                    <a:pt x="741" y="250"/>
                    <a:pt x="741" y="250"/>
                  </a:cubicBezTo>
                  <a:cubicBezTo>
                    <a:pt x="740" y="249"/>
                    <a:pt x="740" y="249"/>
                    <a:pt x="74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740" y="247"/>
                    <a:pt x="740" y="247"/>
                    <a:pt x="740" y="247"/>
                  </a:cubicBezTo>
                  <a:cubicBezTo>
                    <a:pt x="740" y="245"/>
                    <a:pt x="740" y="245"/>
                    <a:pt x="740" y="245"/>
                  </a:cubicBezTo>
                  <a:cubicBezTo>
                    <a:pt x="740" y="244"/>
                    <a:pt x="740" y="244"/>
                    <a:pt x="740" y="244"/>
                  </a:cubicBezTo>
                  <a:cubicBezTo>
                    <a:pt x="740" y="243"/>
                    <a:pt x="740" y="243"/>
                    <a:pt x="740" y="243"/>
                  </a:cubicBezTo>
                  <a:cubicBezTo>
                    <a:pt x="741" y="243"/>
                    <a:pt x="741" y="243"/>
                    <a:pt x="741" y="243"/>
                  </a:cubicBezTo>
                  <a:cubicBezTo>
                    <a:pt x="742" y="242"/>
                    <a:pt x="742" y="242"/>
                    <a:pt x="742" y="242"/>
                  </a:cubicBezTo>
                  <a:cubicBezTo>
                    <a:pt x="742" y="240"/>
                    <a:pt x="742" y="240"/>
                    <a:pt x="742" y="240"/>
                  </a:cubicBezTo>
                  <a:cubicBezTo>
                    <a:pt x="742" y="237"/>
                    <a:pt x="742" y="237"/>
                    <a:pt x="742" y="237"/>
                  </a:cubicBezTo>
                  <a:cubicBezTo>
                    <a:pt x="741" y="237"/>
                    <a:pt x="741" y="237"/>
                    <a:pt x="741" y="237"/>
                  </a:cubicBezTo>
                  <a:cubicBezTo>
                    <a:pt x="741" y="236"/>
                    <a:pt x="741" y="236"/>
                    <a:pt x="741" y="236"/>
                  </a:cubicBezTo>
                  <a:cubicBezTo>
                    <a:pt x="742" y="234"/>
                    <a:pt x="742" y="234"/>
                    <a:pt x="742" y="234"/>
                  </a:cubicBezTo>
                  <a:cubicBezTo>
                    <a:pt x="742" y="232"/>
                    <a:pt x="742" y="232"/>
                    <a:pt x="742" y="232"/>
                  </a:cubicBezTo>
                  <a:cubicBezTo>
                    <a:pt x="741" y="232"/>
                    <a:pt x="741" y="232"/>
                    <a:pt x="741" y="232"/>
                  </a:cubicBezTo>
                  <a:cubicBezTo>
                    <a:pt x="741" y="231"/>
                    <a:pt x="741" y="231"/>
                    <a:pt x="741" y="231"/>
                  </a:cubicBezTo>
                  <a:cubicBezTo>
                    <a:pt x="742" y="230"/>
                    <a:pt x="742" y="230"/>
                    <a:pt x="742" y="230"/>
                  </a:cubicBezTo>
                  <a:cubicBezTo>
                    <a:pt x="742" y="229"/>
                    <a:pt x="742" y="229"/>
                    <a:pt x="742" y="229"/>
                  </a:cubicBezTo>
                  <a:cubicBezTo>
                    <a:pt x="743" y="228"/>
                    <a:pt x="743" y="228"/>
                    <a:pt x="743" y="228"/>
                  </a:cubicBezTo>
                  <a:cubicBezTo>
                    <a:pt x="743" y="228"/>
                    <a:pt x="743" y="228"/>
                    <a:pt x="743" y="228"/>
                  </a:cubicBezTo>
                  <a:cubicBezTo>
                    <a:pt x="744" y="227"/>
                    <a:pt x="744" y="227"/>
                    <a:pt x="744" y="227"/>
                  </a:cubicBezTo>
                  <a:cubicBezTo>
                    <a:pt x="745" y="226"/>
                    <a:pt x="745" y="226"/>
                    <a:pt x="745" y="226"/>
                  </a:cubicBezTo>
                  <a:cubicBezTo>
                    <a:pt x="746" y="224"/>
                    <a:pt x="746" y="224"/>
                    <a:pt x="746" y="224"/>
                  </a:cubicBezTo>
                  <a:cubicBezTo>
                    <a:pt x="746" y="224"/>
                    <a:pt x="746" y="224"/>
                    <a:pt x="746" y="224"/>
                  </a:cubicBezTo>
                  <a:cubicBezTo>
                    <a:pt x="748" y="223"/>
                    <a:pt x="748" y="223"/>
                    <a:pt x="748" y="223"/>
                  </a:cubicBezTo>
                  <a:cubicBezTo>
                    <a:pt x="748" y="223"/>
                    <a:pt x="748" y="223"/>
                    <a:pt x="748" y="223"/>
                  </a:cubicBezTo>
                  <a:cubicBezTo>
                    <a:pt x="749" y="222"/>
                    <a:pt x="749" y="222"/>
                    <a:pt x="749" y="222"/>
                  </a:cubicBezTo>
                  <a:cubicBezTo>
                    <a:pt x="748" y="222"/>
                    <a:pt x="748" y="222"/>
                    <a:pt x="748" y="222"/>
                  </a:cubicBezTo>
                  <a:cubicBezTo>
                    <a:pt x="747" y="222"/>
                    <a:pt x="747" y="222"/>
                    <a:pt x="747" y="222"/>
                  </a:cubicBezTo>
                  <a:cubicBezTo>
                    <a:pt x="746" y="222"/>
                    <a:pt x="746" y="222"/>
                    <a:pt x="746" y="222"/>
                  </a:cubicBezTo>
                  <a:cubicBezTo>
                    <a:pt x="745" y="222"/>
                    <a:pt x="745" y="222"/>
                    <a:pt x="745" y="222"/>
                  </a:cubicBezTo>
                  <a:cubicBezTo>
                    <a:pt x="745" y="219"/>
                    <a:pt x="745" y="219"/>
                    <a:pt x="745" y="219"/>
                  </a:cubicBezTo>
                  <a:cubicBezTo>
                    <a:pt x="746" y="217"/>
                    <a:pt x="746" y="217"/>
                    <a:pt x="746" y="217"/>
                  </a:cubicBezTo>
                  <a:cubicBezTo>
                    <a:pt x="746" y="216"/>
                    <a:pt x="746" y="216"/>
                    <a:pt x="746" y="216"/>
                  </a:cubicBezTo>
                  <a:cubicBezTo>
                    <a:pt x="745" y="215"/>
                    <a:pt x="745" y="215"/>
                    <a:pt x="745" y="215"/>
                  </a:cubicBezTo>
                  <a:cubicBezTo>
                    <a:pt x="745" y="215"/>
                    <a:pt x="745" y="215"/>
                    <a:pt x="745" y="215"/>
                  </a:cubicBezTo>
                  <a:cubicBezTo>
                    <a:pt x="744" y="216"/>
                    <a:pt x="744" y="216"/>
                    <a:pt x="744" y="216"/>
                  </a:cubicBezTo>
                  <a:cubicBezTo>
                    <a:pt x="744" y="216"/>
                    <a:pt x="744" y="216"/>
                    <a:pt x="744" y="216"/>
                  </a:cubicBezTo>
                  <a:cubicBezTo>
                    <a:pt x="743" y="213"/>
                    <a:pt x="743" y="213"/>
                    <a:pt x="743" y="213"/>
                  </a:cubicBezTo>
                  <a:cubicBezTo>
                    <a:pt x="744" y="212"/>
                    <a:pt x="744" y="212"/>
                    <a:pt x="744" y="212"/>
                  </a:cubicBezTo>
                  <a:cubicBezTo>
                    <a:pt x="744" y="211"/>
                    <a:pt x="744" y="211"/>
                    <a:pt x="744" y="211"/>
                  </a:cubicBezTo>
                  <a:cubicBezTo>
                    <a:pt x="744" y="210"/>
                    <a:pt x="744" y="210"/>
                    <a:pt x="744" y="210"/>
                  </a:cubicBezTo>
                  <a:cubicBezTo>
                    <a:pt x="742" y="209"/>
                    <a:pt x="742" y="209"/>
                    <a:pt x="742" y="209"/>
                  </a:cubicBezTo>
                  <a:cubicBezTo>
                    <a:pt x="743" y="209"/>
                    <a:pt x="743" y="209"/>
                    <a:pt x="743" y="209"/>
                  </a:cubicBezTo>
                  <a:cubicBezTo>
                    <a:pt x="742" y="209"/>
                    <a:pt x="742" y="209"/>
                    <a:pt x="742" y="209"/>
                  </a:cubicBezTo>
                  <a:cubicBezTo>
                    <a:pt x="742" y="208"/>
                    <a:pt x="742" y="208"/>
                    <a:pt x="742" y="208"/>
                  </a:cubicBezTo>
                  <a:cubicBezTo>
                    <a:pt x="741" y="206"/>
                    <a:pt x="741" y="206"/>
                    <a:pt x="741" y="206"/>
                  </a:cubicBezTo>
                  <a:cubicBezTo>
                    <a:pt x="741" y="206"/>
                    <a:pt x="741" y="206"/>
                    <a:pt x="741" y="206"/>
                  </a:cubicBezTo>
                  <a:cubicBezTo>
                    <a:pt x="740" y="205"/>
                    <a:pt x="740" y="205"/>
                    <a:pt x="740" y="205"/>
                  </a:cubicBezTo>
                  <a:cubicBezTo>
                    <a:pt x="740" y="204"/>
                    <a:pt x="740" y="204"/>
                    <a:pt x="740" y="204"/>
                  </a:cubicBezTo>
                  <a:cubicBezTo>
                    <a:pt x="739" y="202"/>
                    <a:pt x="739" y="202"/>
                    <a:pt x="739" y="202"/>
                  </a:cubicBezTo>
                  <a:cubicBezTo>
                    <a:pt x="739" y="201"/>
                    <a:pt x="739" y="201"/>
                    <a:pt x="739" y="201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2" y="200"/>
                    <a:pt x="742" y="200"/>
                    <a:pt x="742" y="200"/>
                  </a:cubicBezTo>
                  <a:cubicBezTo>
                    <a:pt x="744" y="199"/>
                    <a:pt x="744" y="199"/>
                    <a:pt x="744" y="199"/>
                  </a:cubicBezTo>
                  <a:cubicBezTo>
                    <a:pt x="743" y="199"/>
                    <a:pt x="743" y="199"/>
                    <a:pt x="743" y="199"/>
                  </a:cubicBezTo>
                  <a:cubicBezTo>
                    <a:pt x="745" y="198"/>
                    <a:pt x="745" y="198"/>
                    <a:pt x="745" y="198"/>
                  </a:cubicBezTo>
                  <a:cubicBezTo>
                    <a:pt x="744" y="198"/>
                    <a:pt x="744" y="198"/>
                    <a:pt x="744" y="198"/>
                  </a:cubicBezTo>
                  <a:cubicBezTo>
                    <a:pt x="743" y="198"/>
                    <a:pt x="743" y="198"/>
                    <a:pt x="743" y="198"/>
                  </a:cubicBezTo>
                  <a:cubicBezTo>
                    <a:pt x="742" y="197"/>
                    <a:pt x="742" y="197"/>
                    <a:pt x="742" y="197"/>
                  </a:cubicBezTo>
                  <a:cubicBezTo>
                    <a:pt x="740" y="197"/>
                    <a:pt x="740" y="197"/>
                    <a:pt x="740" y="197"/>
                  </a:cubicBezTo>
                  <a:cubicBezTo>
                    <a:pt x="738" y="196"/>
                    <a:pt x="738" y="196"/>
                    <a:pt x="738" y="196"/>
                  </a:cubicBezTo>
                  <a:cubicBezTo>
                    <a:pt x="738" y="196"/>
                    <a:pt x="738" y="196"/>
                    <a:pt x="738" y="196"/>
                  </a:cubicBezTo>
                  <a:cubicBezTo>
                    <a:pt x="736" y="196"/>
                    <a:pt x="736" y="196"/>
                    <a:pt x="736" y="196"/>
                  </a:cubicBezTo>
                  <a:cubicBezTo>
                    <a:pt x="735" y="198"/>
                    <a:pt x="735" y="198"/>
                    <a:pt x="735" y="198"/>
                  </a:cubicBezTo>
                  <a:cubicBezTo>
                    <a:pt x="734" y="198"/>
                    <a:pt x="734" y="198"/>
                    <a:pt x="734" y="198"/>
                  </a:cubicBezTo>
                  <a:cubicBezTo>
                    <a:pt x="732" y="199"/>
                    <a:pt x="732" y="199"/>
                    <a:pt x="732" y="199"/>
                  </a:cubicBezTo>
                  <a:cubicBezTo>
                    <a:pt x="733" y="200"/>
                    <a:pt x="733" y="200"/>
                    <a:pt x="733" y="200"/>
                  </a:cubicBezTo>
                  <a:cubicBezTo>
                    <a:pt x="732" y="201"/>
                    <a:pt x="732" y="201"/>
                    <a:pt x="732" y="201"/>
                  </a:cubicBezTo>
                  <a:cubicBezTo>
                    <a:pt x="734" y="202"/>
                    <a:pt x="734" y="202"/>
                    <a:pt x="734" y="202"/>
                  </a:cubicBezTo>
                  <a:cubicBezTo>
                    <a:pt x="734" y="203"/>
                    <a:pt x="734" y="203"/>
                    <a:pt x="734" y="203"/>
                  </a:cubicBezTo>
                  <a:cubicBezTo>
                    <a:pt x="734" y="204"/>
                    <a:pt x="734" y="204"/>
                    <a:pt x="734" y="204"/>
                  </a:cubicBezTo>
                  <a:cubicBezTo>
                    <a:pt x="734" y="206"/>
                    <a:pt x="734" y="206"/>
                    <a:pt x="734" y="206"/>
                  </a:cubicBezTo>
                  <a:cubicBezTo>
                    <a:pt x="735" y="207"/>
                    <a:pt x="735" y="207"/>
                    <a:pt x="735" y="207"/>
                  </a:cubicBezTo>
                  <a:cubicBezTo>
                    <a:pt x="735" y="207"/>
                    <a:pt x="735" y="207"/>
                    <a:pt x="735" y="207"/>
                  </a:cubicBezTo>
                  <a:cubicBezTo>
                    <a:pt x="736" y="208"/>
                    <a:pt x="736" y="208"/>
                    <a:pt x="736" y="208"/>
                  </a:cubicBezTo>
                  <a:cubicBezTo>
                    <a:pt x="737" y="210"/>
                    <a:pt x="737" y="210"/>
                    <a:pt x="737" y="210"/>
                  </a:cubicBezTo>
                  <a:cubicBezTo>
                    <a:pt x="739" y="211"/>
                    <a:pt x="739" y="211"/>
                    <a:pt x="739" y="211"/>
                  </a:cubicBezTo>
                  <a:cubicBezTo>
                    <a:pt x="738" y="213"/>
                    <a:pt x="738" y="213"/>
                    <a:pt x="738" y="213"/>
                  </a:cubicBezTo>
                  <a:cubicBezTo>
                    <a:pt x="739" y="213"/>
                    <a:pt x="739" y="213"/>
                    <a:pt x="739" y="213"/>
                  </a:cubicBezTo>
                  <a:cubicBezTo>
                    <a:pt x="739" y="214"/>
                    <a:pt x="739" y="214"/>
                    <a:pt x="739" y="214"/>
                  </a:cubicBezTo>
                  <a:cubicBezTo>
                    <a:pt x="738" y="213"/>
                    <a:pt x="738" y="213"/>
                    <a:pt x="738" y="213"/>
                  </a:cubicBezTo>
                  <a:cubicBezTo>
                    <a:pt x="737" y="212"/>
                    <a:pt x="737" y="212"/>
                    <a:pt x="737" y="212"/>
                  </a:cubicBezTo>
                  <a:cubicBezTo>
                    <a:pt x="736" y="213"/>
                    <a:pt x="736" y="213"/>
                    <a:pt x="736" y="213"/>
                  </a:cubicBezTo>
                  <a:cubicBezTo>
                    <a:pt x="735" y="214"/>
                    <a:pt x="735" y="214"/>
                    <a:pt x="735" y="214"/>
                  </a:cubicBezTo>
                  <a:cubicBezTo>
                    <a:pt x="734" y="215"/>
                    <a:pt x="734" y="215"/>
                    <a:pt x="734" y="215"/>
                  </a:cubicBezTo>
                  <a:cubicBezTo>
                    <a:pt x="735" y="216"/>
                    <a:pt x="735" y="216"/>
                    <a:pt x="735" y="216"/>
                  </a:cubicBezTo>
                  <a:cubicBezTo>
                    <a:pt x="734" y="218"/>
                    <a:pt x="734" y="218"/>
                    <a:pt x="734" y="218"/>
                  </a:cubicBezTo>
                  <a:cubicBezTo>
                    <a:pt x="734" y="218"/>
                    <a:pt x="734" y="218"/>
                    <a:pt x="734" y="218"/>
                  </a:cubicBezTo>
                  <a:cubicBezTo>
                    <a:pt x="734" y="219"/>
                    <a:pt x="734" y="219"/>
                    <a:pt x="734" y="219"/>
                  </a:cubicBezTo>
                  <a:cubicBezTo>
                    <a:pt x="734" y="219"/>
                    <a:pt x="734" y="219"/>
                    <a:pt x="734" y="219"/>
                  </a:cubicBezTo>
                  <a:cubicBezTo>
                    <a:pt x="734" y="220"/>
                    <a:pt x="734" y="220"/>
                    <a:pt x="734" y="220"/>
                  </a:cubicBezTo>
                  <a:cubicBezTo>
                    <a:pt x="733" y="221"/>
                    <a:pt x="733" y="221"/>
                    <a:pt x="733" y="221"/>
                  </a:cubicBezTo>
                  <a:cubicBezTo>
                    <a:pt x="734" y="222"/>
                    <a:pt x="734" y="222"/>
                    <a:pt x="734" y="222"/>
                  </a:cubicBezTo>
                  <a:cubicBezTo>
                    <a:pt x="733" y="223"/>
                    <a:pt x="733" y="223"/>
                    <a:pt x="733" y="223"/>
                  </a:cubicBezTo>
                  <a:cubicBezTo>
                    <a:pt x="733" y="226"/>
                    <a:pt x="733" y="226"/>
                    <a:pt x="733" y="226"/>
                  </a:cubicBezTo>
                  <a:cubicBezTo>
                    <a:pt x="733" y="227"/>
                    <a:pt x="733" y="227"/>
                    <a:pt x="733" y="227"/>
                  </a:cubicBezTo>
                  <a:cubicBezTo>
                    <a:pt x="733" y="228"/>
                    <a:pt x="733" y="228"/>
                    <a:pt x="733" y="228"/>
                  </a:cubicBezTo>
                  <a:cubicBezTo>
                    <a:pt x="732" y="228"/>
                    <a:pt x="732" y="228"/>
                    <a:pt x="732" y="228"/>
                  </a:cubicBezTo>
                  <a:cubicBezTo>
                    <a:pt x="731" y="230"/>
                    <a:pt x="731" y="230"/>
                    <a:pt x="731" y="230"/>
                  </a:cubicBezTo>
                  <a:cubicBezTo>
                    <a:pt x="731" y="229"/>
                    <a:pt x="731" y="229"/>
                    <a:pt x="731" y="229"/>
                  </a:cubicBezTo>
                  <a:cubicBezTo>
                    <a:pt x="730" y="228"/>
                    <a:pt x="730" y="228"/>
                    <a:pt x="730" y="228"/>
                  </a:cubicBezTo>
                  <a:cubicBezTo>
                    <a:pt x="731" y="226"/>
                    <a:pt x="731" y="226"/>
                    <a:pt x="731" y="226"/>
                  </a:cubicBezTo>
                  <a:cubicBezTo>
                    <a:pt x="730" y="225"/>
                    <a:pt x="730" y="225"/>
                    <a:pt x="730" y="225"/>
                  </a:cubicBezTo>
                  <a:cubicBezTo>
                    <a:pt x="729" y="225"/>
                    <a:pt x="729" y="225"/>
                    <a:pt x="729" y="225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7"/>
                    <a:pt x="728" y="227"/>
                    <a:pt x="728" y="227"/>
                  </a:cubicBezTo>
                  <a:cubicBezTo>
                    <a:pt x="727" y="227"/>
                    <a:pt x="727" y="227"/>
                    <a:pt x="727" y="227"/>
                  </a:cubicBezTo>
                  <a:cubicBezTo>
                    <a:pt x="727" y="225"/>
                    <a:pt x="727" y="225"/>
                    <a:pt x="727" y="225"/>
                  </a:cubicBezTo>
                  <a:cubicBezTo>
                    <a:pt x="726" y="225"/>
                    <a:pt x="726" y="225"/>
                    <a:pt x="726" y="225"/>
                  </a:cubicBezTo>
                  <a:cubicBezTo>
                    <a:pt x="726" y="224"/>
                    <a:pt x="726" y="224"/>
                    <a:pt x="726" y="224"/>
                  </a:cubicBezTo>
                  <a:cubicBezTo>
                    <a:pt x="724" y="225"/>
                    <a:pt x="724" y="225"/>
                    <a:pt x="724" y="225"/>
                  </a:cubicBezTo>
                  <a:cubicBezTo>
                    <a:pt x="724" y="224"/>
                    <a:pt x="724" y="224"/>
                    <a:pt x="724" y="224"/>
                  </a:cubicBezTo>
                  <a:cubicBezTo>
                    <a:pt x="724" y="224"/>
                    <a:pt x="724" y="224"/>
                    <a:pt x="724" y="224"/>
                  </a:cubicBezTo>
                  <a:cubicBezTo>
                    <a:pt x="725" y="223"/>
                    <a:pt x="725" y="223"/>
                    <a:pt x="725" y="223"/>
                  </a:cubicBezTo>
                  <a:cubicBezTo>
                    <a:pt x="725" y="223"/>
                    <a:pt x="725" y="223"/>
                    <a:pt x="725" y="223"/>
                  </a:cubicBezTo>
                  <a:cubicBezTo>
                    <a:pt x="725" y="222"/>
                    <a:pt x="725" y="222"/>
                    <a:pt x="725" y="222"/>
                  </a:cubicBezTo>
                  <a:cubicBezTo>
                    <a:pt x="725" y="222"/>
                    <a:pt x="725" y="222"/>
                    <a:pt x="725" y="222"/>
                  </a:cubicBezTo>
                  <a:cubicBezTo>
                    <a:pt x="725" y="220"/>
                    <a:pt x="725" y="220"/>
                    <a:pt x="725" y="220"/>
                  </a:cubicBezTo>
                  <a:cubicBezTo>
                    <a:pt x="724" y="220"/>
                    <a:pt x="724" y="220"/>
                    <a:pt x="724" y="220"/>
                  </a:cubicBezTo>
                  <a:cubicBezTo>
                    <a:pt x="725" y="219"/>
                    <a:pt x="725" y="219"/>
                    <a:pt x="725" y="219"/>
                  </a:cubicBezTo>
                  <a:cubicBezTo>
                    <a:pt x="724" y="218"/>
                    <a:pt x="724" y="218"/>
                    <a:pt x="724" y="218"/>
                  </a:cubicBezTo>
                  <a:cubicBezTo>
                    <a:pt x="724" y="217"/>
                    <a:pt x="724" y="217"/>
                    <a:pt x="724" y="217"/>
                  </a:cubicBezTo>
                  <a:cubicBezTo>
                    <a:pt x="724" y="217"/>
                    <a:pt x="724" y="217"/>
                    <a:pt x="724" y="217"/>
                  </a:cubicBezTo>
                  <a:cubicBezTo>
                    <a:pt x="724" y="215"/>
                    <a:pt x="724" y="215"/>
                    <a:pt x="724" y="215"/>
                  </a:cubicBezTo>
                  <a:cubicBezTo>
                    <a:pt x="723" y="214"/>
                    <a:pt x="723" y="214"/>
                    <a:pt x="723" y="214"/>
                  </a:cubicBezTo>
                  <a:cubicBezTo>
                    <a:pt x="722" y="213"/>
                    <a:pt x="722" y="213"/>
                    <a:pt x="722" y="213"/>
                  </a:cubicBezTo>
                  <a:cubicBezTo>
                    <a:pt x="722" y="213"/>
                    <a:pt x="722" y="213"/>
                    <a:pt x="722" y="213"/>
                  </a:cubicBezTo>
                  <a:cubicBezTo>
                    <a:pt x="722" y="215"/>
                    <a:pt x="722" y="215"/>
                    <a:pt x="722" y="215"/>
                  </a:cubicBezTo>
                  <a:cubicBezTo>
                    <a:pt x="721" y="215"/>
                    <a:pt x="721" y="215"/>
                    <a:pt x="721" y="215"/>
                  </a:cubicBezTo>
                  <a:cubicBezTo>
                    <a:pt x="721" y="217"/>
                    <a:pt x="721" y="217"/>
                    <a:pt x="721" y="217"/>
                  </a:cubicBezTo>
                  <a:cubicBezTo>
                    <a:pt x="720" y="218"/>
                    <a:pt x="720" y="218"/>
                    <a:pt x="720" y="218"/>
                  </a:cubicBezTo>
                  <a:cubicBezTo>
                    <a:pt x="719" y="218"/>
                    <a:pt x="719" y="218"/>
                    <a:pt x="719" y="218"/>
                  </a:cubicBezTo>
                  <a:cubicBezTo>
                    <a:pt x="719" y="216"/>
                    <a:pt x="719" y="216"/>
                    <a:pt x="719" y="216"/>
                  </a:cubicBezTo>
                  <a:cubicBezTo>
                    <a:pt x="718" y="216"/>
                    <a:pt x="718" y="216"/>
                    <a:pt x="718" y="216"/>
                  </a:cubicBezTo>
                  <a:cubicBezTo>
                    <a:pt x="718" y="217"/>
                    <a:pt x="718" y="217"/>
                    <a:pt x="718" y="217"/>
                  </a:cubicBezTo>
                  <a:cubicBezTo>
                    <a:pt x="717" y="215"/>
                    <a:pt x="717" y="215"/>
                    <a:pt x="717" y="215"/>
                  </a:cubicBezTo>
                  <a:cubicBezTo>
                    <a:pt x="716" y="215"/>
                    <a:pt x="716" y="215"/>
                    <a:pt x="716" y="215"/>
                  </a:cubicBezTo>
                  <a:cubicBezTo>
                    <a:pt x="716" y="216"/>
                    <a:pt x="716" y="216"/>
                    <a:pt x="716" y="216"/>
                  </a:cubicBezTo>
                  <a:cubicBezTo>
                    <a:pt x="715" y="216"/>
                    <a:pt x="715" y="216"/>
                    <a:pt x="715" y="216"/>
                  </a:cubicBezTo>
                  <a:cubicBezTo>
                    <a:pt x="715" y="217"/>
                    <a:pt x="715" y="217"/>
                    <a:pt x="715" y="217"/>
                  </a:cubicBezTo>
                  <a:cubicBezTo>
                    <a:pt x="714" y="217"/>
                    <a:pt x="714" y="217"/>
                    <a:pt x="714" y="217"/>
                  </a:cubicBezTo>
                  <a:cubicBezTo>
                    <a:pt x="714" y="218"/>
                    <a:pt x="714" y="218"/>
                    <a:pt x="714" y="218"/>
                  </a:cubicBezTo>
                  <a:cubicBezTo>
                    <a:pt x="711" y="218"/>
                    <a:pt x="711" y="218"/>
                    <a:pt x="711" y="218"/>
                  </a:cubicBezTo>
                  <a:cubicBezTo>
                    <a:pt x="711" y="219"/>
                    <a:pt x="711" y="219"/>
                    <a:pt x="711" y="219"/>
                  </a:cubicBezTo>
                  <a:cubicBezTo>
                    <a:pt x="710" y="219"/>
                    <a:pt x="710" y="219"/>
                    <a:pt x="710" y="219"/>
                  </a:cubicBezTo>
                  <a:cubicBezTo>
                    <a:pt x="709" y="219"/>
                    <a:pt x="709" y="219"/>
                    <a:pt x="709" y="219"/>
                  </a:cubicBezTo>
                  <a:cubicBezTo>
                    <a:pt x="708" y="219"/>
                    <a:pt x="708" y="219"/>
                    <a:pt x="708" y="219"/>
                  </a:cubicBezTo>
                  <a:cubicBezTo>
                    <a:pt x="706" y="221"/>
                    <a:pt x="706" y="221"/>
                    <a:pt x="706" y="221"/>
                  </a:cubicBezTo>
                  <a:cubicBezTo>
                    <a:pt x="705" y="222"/>
                    <a:pt x="705" y="222"/>
                    <a:pt x="705" y="222"/>
                  </a:cubicBezTo>
                  <a:cubicBezTo>
                    <a:pt x="706" y="223"/>
                    <a:pt x="706" y="223"/>
                    <a:pt x="706" y="223"/>
                  </a:cubicBezTo>
                  <a:cubicBezTo>
                    <a:pt x="704" y="224"/>
                    <a:pt x="704" y="224"/>
                    <a:pt x="704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5" y="225"/>
                    <a:pt x="705" y="225"/>
                    <a:pt x="705" y="225"/>
                  </a:cubicBezTo>
                  <a:cubicBezTo>
                    <a:pt x="705" y="227"/>
                    <a:pt x="705" y="227"/>
                    <a:pt x="705" y="227"/>
                  </a:cubicBezTo>
                  <a:cubicBezTo>
                    <a:pt x="707" y="229"/>
                    <a:pt x="707" y="229"/>
                    <a:pt x="707" y="229"/>
                  </a:cubicBezTo>
                  <a:cubicBezTo>
                    <a:pt x="706" y="230"/>
                    <a:pt x="706" y="230"/>
                    <a:pt x="706" y="230"/>
                  </a:cubicBezTo>
                  <a:cubicBezTo>
                    <a:pt x="705" y="234"/>
                    <a:pt x="705" y="234"/>
                    <a:pt x="705" y="234"/>
                  </a:cubicBezTo>
                  <a:cubicBezTo>
                    <a:pt x="707" y="236"/>
                    <a:pt x="707" y="236"/>
                    <a:pt x="707" y="236"/>
                  </a:cubicBezTo>
                  <a:cubicBezTo>
                    <a:pt x="705" y="236"/>
                    <a:pt x="705" y="236"/>
                    <a:pt x="705" y="236"/>
                  </a:cubicBezTo>
                  <a:cubicBezTo>
                    <a:pt x="706" y="237"/>
                    <a:pt x="706" y="237"/>
                    <a:pt x="706" y="237"/>
                  </a:cubicBezTo>
                  <a:cubicBezTo>
                    <a:pt x="706" y="238"/>
                    <a:pt x="706" y="238"/>
                    <a:pt x="706" y="238"/>
                  </a:cubicBezTo>
                  <a:cubicBezTo>
                    <a:pt x="705" y="239"/>
                    <a:pt x="705" y="239"/>
                    <a:pt x="705" y="239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3" y="242"/>
                    <a:pt x="703" y="242"/>
                    <a:pt x="703" y="242"/>
                  </a:cubicBezTo>
                  <a:cubicBezTo>
                    <a:pt x="703" y="244"/>
                    <a:pt x="703" y="244"/>
                    <a:pt x="703" y="244"/>
                  </a:cubicBezTo>
                  <a:cubicBezTo>
                    <a:pt x="703" y="246"/>
                    <a:pt x="703" y="246"/>
                    <a:pt x="703" y="246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3" y="248"/>
                    <a:pt x="703" y="248"/>
                    <a:pt x="703" y="248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2"/>
                    <a:pt x="704" y="252"/>
                    <a:pt x="704" y="252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6" y="252"/>
                    <a:pt x="706" y="252"/>
                    <a:pt x="706" y="252"/>
                  </a:cubicBezTo>
                  <a:cubicBezTo>
                    <a:pt x="706" y="252"/>
                    <a:pt x="706" y="252"/>
                    <a:pt x="706" y="252"/>
                  </a:cubicBezTo>
                  <a:cubicBezTo>
                    <a:pt x="707" y="251"/>
                    <a:pt x="707" y="251"/>
                    <a:pt x="707" y="251"/>
                  </a:cubicBezTo>
                  <a:cubicBezTo>
                    <a:pt x="708" y="252"/>
                    <a:pt x="708" y="252"/>
                    <a:pt x="708" y="252"/>
                  </a:cubicBezTo>
                  <a:cubicBezTo>
                    <a:pt x="708" y="252"/>
                    <a:pt x="708" y="252"/>
                    <a:pt x="708" y="252"/>
                  </a:cubicBezTo>
                  <a:cubicBezTo>
                    <a:pt x="708" y="251"/>
                    <a:pt x="708" y="251"/>
                    <a:pt x="708" y="251"/>
                  </a:cubicBezTo>
                  <a:cubicBezTo>
                    <a:pt x="709" y="251"/>
                    <a:pt x="709" y="251"/>
                    <a:pt x="709" y="251"/>
                  </a:cubicBezTo>
                  <a:cubicBezTo>
                    <a:pt x="709" y="252"/>
                    <a:pt x="709" y="252"/>
                    <a:pt x="709" y="252"/>
                  </a:cubicBezTo>
                  <a:cubicBezTo>
                    <a:pt x="710" y="252"/>
                    <a:pt x="710" y="252"/>
                    <a:pt x="710" y="252"/>
                  </a:cubicBezTo>
                  <a:cubicBezTo>
                    <a:pt x="711" y="253"/>
                    <a:pt x="711" y="253"/>
                    <a:pt x="711" y="253"/>
                  </a:cubicBezTo>
                  <a:cubicBezTo>
                    <a:pt x="710" y="253"/>
                    <a:pt x="710" y="253"/>
                    <a:pt x="710" y="253"/>
                  </a:cubicBezTo>
                  <a:cubicBezTo>
                    <a:pt x="711" y="254"/>
                    <a:pt x="711" y="254"/>
                    <a:pt x="711" y="254"/>
                  </a:cubicBezTo>
                  <a:cubicBezTo>
                    <a:pt x="711" y="255"/>
                    <a:pt x="711" y="255"/>
                    <a:pt x="711" y="255"/>
                  </a:cubicBezTo>
                  <a:cubicBezTo>
                    <a:pt x="710" y="255"/>
                    <a:pt x="710" y="255"/>
                    <a:pt x="710" y="255"/>
                  </a:cubicBezTo>
                  <a:cubicBezTo>
                    <a:pt x="710" y="255"/>
                    <a:pt x="710" y="255"/>
                    <a:pt x="710" y="255"/>
                  </a:cubicBezTo>
                  <a:cubicBezTo>
                    <a:pt x="709" y="255"/>
                    <a:pt x="709" y="255"/>
                    <a:pt x="709" y="255"/>
                  </a:cubicBezTo>
                  <a:cubicBezTo>
                    <a:pt x="708" y="256"/>
                    <a:pt x="708" y="256"/>
                    <a:pt x="708" y="256"/>
                  </a:cubicBezTo>
                  <a:cubicBezTo>
                    <a:pt x="708" y="256"/>
                    <a:pt x="708" y="256"/>
                    <a:pt x="708" y="256"/>
                  </a:cubicBezTo>
                  <a:cubicBezTo>
                    <a:pt x="708" y="257"/>
                    <a:pt x="708" y="257"/>
                    <a:pt x="708" y="257"/>
                  </a:cubicBezTo>
                  <a:cubicBezTo>
                    <a:pt x="707" y="258"/>
                    <a:pt x="707" y="258"/>
                    <a:pt x="707" y="258"/>
                  </a:cubicBezTo>
                  <a:cubicBezTo>
                    <a:pt x="706" y="258"/>
                    <a:pt x="706" y="258"/>
                    <a:pt x="706" y="258"/>
                  </a:cubicBezTo>
                  <a:cubicBezTo>
                    <a:pt x="706" y="257"/>
                    <a:pt x="706" y="257"/>
                    <a:pt x="706" y="257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4" y="257"/>
                    <a:pt x="704" y="257"/>
                    <a:pt x="704" y="257"/>
                  </a:cubicBezTo>
                  <a:cubicBezTo>
                    <a:pt x="703" y="256"/>
                    <a:pt x="703" y="256"/>
                    <a:pt x="703" y="256"/>
                  </a:cubicBezTo>
                  <a:cubicBezTo>
                    <a:pt x="703" y="257"/>
                    <a:pt x="703" y="257"/>
                    <a:pt x="703" y="257"/>
                  </a:cubicBezTo>
                  <a:cubicBezTo>
                    <a:pt x="703" y="258"/>
                    <a:pt x="703" y="258"/>
                    <a:pt x="703" y="258"/>
                  </a:cubicBezTo>
                  <a:cubicBezTo>
                    <a:pt x="703" y="259"/>
                    <a:pt x="703" y="259"/>
                    <a:pt x="703" y="259"/>
                  </a:cubicBezTo>
                  <a:cubicBezTo>
                    <a:pt x="702" y="259"/>
                    <a:pt x="702" y="259"/>
                    <a:pt x="702" y="259"/>
                  </a:cubicBezTo>
                  <a:cubicBezTo>
                    <a:pt x="702" y="259"/>
                    <a:pt x="702" y="259"/>
                    <a:pt x="702" y="259"/>
                  </a:cubicBezTo>
                  <a:cubicBezTo>
                    <a:pt x="701" y="260"/>
                    <a:pt x="701" y="260"/>
                    <a:pt x="701" y="260"/>
                  </a:cubicBezTo>
                  <a:cubicBezTo>
                    <a:pt x="701" y="261"/>
                    <a:pt x="701" y="261"/>
                    <a:pt x="701" y="261"/>
                  </a:cubicBezTo>
                  <a:cubicBezTo>
                    <a:pt x="701" y="261"/>
                    <a:pt x="701" y="261"/>
                    <a:pt x="701" y="261"/>
                  </a:cubicBezTo>
                  <a:cubicBezTo>
                    <a:pt x="700" y="261"/>
                    <a:pt x="700" y="261"/>
                    <a:pt x="700" y="261"/>
                  </a:cubicBezTo>
                  <a:cubicBezTo>
                    <a:pt x="698" y="260"/>
                    <a:pt x="698" y="260"/>
                    <a:pt x="698" y="260"/>
                  </a:cubicBezTo>
                  <a:cubicBezTo>
                    <a:pt x="698" y="260"/>
                    <a:pt x="698" y="260"/>
                    <a:pt x="698" y="260"/>
                  </a:cubicBezTo>
                  <a:cubicBezTo>
                    <a:pt x="699" y="261"/>
                    <a:pt x="699" y="261"/>
                    <a:pt x="699" y="261"/>
                  </a:cubicBezTo>
                  <a:cubicBezTo>
                    <a:pt x="697" y="262"/>
                    <a:pt x="697" y="262"/>
                    <a:pt x="697" y="262"/>
                  </a:cubicBezTo>
                  <a:cubicBezTo>
                    <a:pt x="698" y="262"/>
                    <a:pt x="698" y="262"/>
                    <a:pt x="698" y="262"/>
                  </a:cubicBezTo>
                  <a:cubicBezTo>
                    <a:pt x="697" y="263"/>
                    <a:pt x="697" y="263"/>
                    <a:pt x="697" y="263"/>
                  </a:cubicBezTo>
                  <a:cubicBezTo>
                    <a:pt x="695" y="264"/>
                    <a:pt x="695" y="264"/>
                    <a:pt x="695" y="264"/>
                  </a:cubicBezTo>
                  <a:cubicBezTo>
                    <a:pt x="694" y="264"/>
                    <a:pt x="694" y="264"/>
                    <a:pt x="694" y="264"/>
                  </a:cubicBezTo>
                  <a:cubicBezTo>
                    <a:pt x="693" y="262"/>
                    <a:pt x="693" y="262"/>
                    <a:pt x="693" y="262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62"/>
                    <a:pt x="691" y="262"/>
                    <a:pt x="691" y="262"/>
                  </a:cubicBezTo>
                  <a:cubicBezTo>
                    <a:pt x="692" y="261"/>
                    <a:pt x="692" y="261"/>
                    <a:pt x="692" y="261"/>
                  </a:cubicBezTo>
                  <a:cubicBezTo>
                    <a:pt x="693" y="261"/>
                    <a:pt x="693" y="261"/>
                    <a:pt x="693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93" y="259"/>
                    <a:pt x="693" y="259"/>
                    <a:pt x="693" y="259"/>
                  </a:cubicBezTo>
                  <a:cubicBezTo>
                    <a:pt x="695" y="259"/>
                    <a:pt x="695" y="259"/>
                    <a:pt x="695" y="259"/>
                  </a:cubicBezTo>
                  <a:cubicBezTo>
                    <a:pt x="697" y="258"/>
                    <a:pt x="697" y="258"/>
                    <a:pt x="697" y="258"/>
                  </a:cubicBezTo>
                  <a:cubicBezTo>
                    <a:pt x="697" y="257"/>
                    <a:pt x="697" y="257"/>
                    <a:pt x="697" y="257"/>
                  </a:cubicBezTo>
                  <a:cubicBezTo>
                    <a:pt x="696" y="257"/>
                    <a:pt x="696" y="257"/>
                    <a:pt x="696" y="257"/>
                  </a:cubicBezTo>
                  <a:cubicBezTo>
                    <a:pt x="695" y="258"/>
                    <a:pt x="695" y="258"/>
                    <a:pt x="695" y="258"/>
                  </a:cubicBezTo>
                  <a:cubicBezTo>
                    <a:pt x="693" y="257"/>
                    <a:pt x="693" y="257"/>
                    <a:pt x="693" y="257"/>
                  </a:cubicBezTo>
                  <a:cubicBezTo>
                    <a:pt x="693" y="257"/>
                    <a:pt x="693" y="257"/>
                    <a:pt x="693" y="257"/>
                  </a:cubicBezTo>
                  <a:cubicBezTo>
                    <a:pt x="692" y="256"/>
                    <a:pt x="692" y="256"/>
                    <a:pt x="692" y="256"/>
                  </a:cubicBezTo>
                  <a:cubicBezTo>
                    <a:pt x="691" y="256"/>
                    <a:pt x="691" y="256"/>
                    <a:pt x="691" y="256"/>
                  </a:cubicBezTo>
                  <a:cubicBezTo>
                    <a:pt x="689" y="255"/>
                    <a:pt x="689" y="255"/>
                    <a:pt x="689" y="255"/>
                  </a:cubicBezTo>
                  <a:cubicBezTo>
                    <a:pt x="687" y="255"/>
                    <a:pt x="687" y="255"/>
                    <a:pt x="687" y="255"/>
                  </a:cubicBezTo>
                  <a:cubicBezTo>
                    <a:pt x="688" y="256"/>
                    <a:pt x="688" y="256"/>
                    <a:pt x="688" y="256"/>
                  </a:cubicBezTo>
                  <a:cubicBezTo>
                    <a:pt x="687" y="257"/>
                    <a:pt x="687" y="257"/>
                    <a:pt x="687" y="257"/>
                  </a:cubicBezTo>
                  <a:cubicBezTo>
                    <a:pt x="686" y="256"/>
                    <a:pt x="686" y="256"/>
                    <a:pt x="686" y="256"/>
                  </a:cubicBezTo>
                  <a:cubicBezTo>
                    <a:pt x="686" y="255"/>
                    <a:pt x="686" y="255"/>
                    <a:pt x="686" y="255"/>
                  </a:cubicBezTo>
                  <a:cubicBezTo>
                    <a:pt x="684" y="256"/>
                    <a:pt x="684" y="256"/>
                    <a:pt x="684" y="256"/>
                  </a:cubicBezTo>
                  <a:cubicBezTo>
                    <a:pt x="682" y="255"/>
                    <a:pt x="682" y="255"/>
                    <a:pt x="682" y="255"/>
                  </a:cubicBezTo>
                  <a:cubicBezTo>
                    <a:pt x="681" y="256"/>
                    <a:pt x="681" y="256"/>
                    <a:pt x="681" y="256"/>
                  </a:cubicBezTo>
                  <a:cubicBezTo>
                    <a:pt x="680" y="255"/>
                    <a:pt x="680" y="255"/>
                    <a:pt x="680" y="255"/>
                  </a:cubicBezTo>
                  <a:cubicBezTo>
                    <a:pt x="678" y="255"/>
                    <a:pt x="678" y="255"/>
                    <a:pt x="678" y="255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6" y="257"/>
                    <a:pt x="676" y="257"/>
                    <a:pt x="676" y="257"/>
                  </a:cubicBezTo>
                  <a:cubicBezTo>
                    <a:pt x="676" y="258"/>
                    <a:pt x="676" y="258"/>
                    <a:pt x="676" y="258"/>
                  </a:cubicBezTo>
                  <a:cubicBezTo>
                    <a:pt x="678" y="259"/>
                    <a:pt x="678" y="259"/>
                    <a:pt x="678" y="259"/>
                  </a:cubicBezTo>
                  <a:cubicBezTo>
                    <a:pt x="676" y="259"/>
                    <a:pt x="676" y="259"/>
                    <a:pt x="676" y="259"/>
                  </a:cubicBezTo>
                  <a:cubicBezTo>
                    <a:pt x="675" y="258"/>
                    <a:pt x="675" y="258"/>
                    <a:pt x="675" y="258"/>
                  </a:cubicBezTo>
                  <a:cubicBezTo>
                    <a:pt x="674" y="260"/>
                    <a:pt x="674" y="260"/>
                    <a:pt x="674" y="260"/>
                  </a:cubicBezTo>
                  <a:cubicBezTo>
                    <a:pt x="676" y="261"/>
                    <a:pt x="676" y="261"/>
                    <a:pt x="676" y="261"/>
                  </a:cubicBezTo>
                  <a:cubicBezTo>
                    <a:pt x="677" y="260"/>
                    <a:pt x="677" y="260"/>
                    <a:pt x="677" y="260"/>
                  </a:cubicBezTo>
                  <a:cubicBezTo>
                    <a:pt x="677" y="261"/>
                    <a:pt x="677" y="261"/>
                    <a:pt x="677" y="261"/>
                  </a:cubicBezTo>
                  <a:cubicBezTo>
                    <a:pt x="677" y="262"/>
                    <a:pt x="677" y="262"/>
                    <a:pt x="677" y="262"/>
                  </a:cubicBezTo>
                  <a:cubicBezTo>
                    <a:pt x="675" y="263"/>
                    <a:pt x="675" y="263"/>
                    <a:pt x="675" y="263"/>
                  </a:cubicBezTo>
                  <a:cubicBezTo>
                    <a:pt x="674" y="262"/>
                    <a:pt x="674" y="262"/>
                    <a:pt x="674" y="262"/>
                  </a:cubicBezTo>
                  <a:cubicBezTo>
                    <a:pt x="672" y="261"/>
                    <a:pt x="672" y="261"/>
                    <a:pt x="672" y="261"/>
                  </a:cubicBezTo>
                  <a:cubicBezTo>
                    <a:pt x="671" y="262"/>
                    <a:pt x="671" y="262"/>
                    <a:pt x="671" y="262"/>
                  </a:cubicBezTo>
                  <a:cubicBezTo>
                    <a:pt x="672" y="263"/>
                    <a:pt x="672" y="263"/>
                    <a:pt x="672" y="263"/>
                  </a:cubicBezTo>
                  <a:cubicBezTo>
                    <a:pt x="671" y="263"/>
                    <a:pt x="671" y="263"/>
                    <a:pt x="671" y="263"/>
                  </a:cubicBezTo>
                  <a:cubicBezTo>
                    <a:pt x="670" y="264"/>
                    <a:pt x="670" y="264"/>
                    <a:pt x="670" y="264"/>
                  </a:cubicBezTo>
                  <a:cubicBezTo>
                    <a:pt x="669" y="264"/>
                    <a:pt x="669" y="264"/>
                    <a:pt x="669" y="264"/>
                  </a:cubicBezTo>
                  <a:cubicBezTo>
                    <a:pt x="669" y="263"/>
                    <a:pt x="669" y="263"/>
                    <a:pt x="669" y="263"/>
                  </a:cubicBezTo>
                  <a:cubicBezTo>
                    <a:pt x="666" y="263"/>
                    <a:pt x="666" y="263"/>
                    <a:pt x="666" y="263"/>
                  </a:cubicBezTo>
                  <a:cubicBezTo>
                    <a:pt x="665" y="263"/>
                    <a:pt x="665" y="263"/>
                    <a:pt x="665" y="263"/>
                  </a:cubicBezTo>
                  <a:cubicBezTo>
                    <a:pt x="663" y="263"/>
                    <a:pt x="663" y="263"/>
                    <a:pt x="663" y="263"/>
                  </a:cubicBezTo>
                  <a:cubicBezTo>
                    <a:pt x="661" y="264"/>
                    <a:pt x="661" y="264"/>
                    <a:pt x="661" y="264"/>
                  </a:cubicBezTo>
                  <a:cubicBezTo>
                    <a:pt x="661" y="264"/>
                    <a:pt x="661" y="264"/>
                    <a:pt x="661" y="264"/>
                  </a:cubicBezTo>
                  <a:cubicBezTo>
                    <a:pt x="663" y="266"/>
                    <a:pt x="663" y="266"/>
                    <a:pt x="663" y="266"/>
                  </a:cubicBezTo>
                  <a:cubicBezTo>
                    <a:pt x="662" y="267"/>
                    <a:pt x="662" y="267"/>
                    <a:pt x="662" y="267"/>
                  </a:cubicBezTo>
                  <a:cubicBezTo>
                    <a:pt x="662" y="268"/>
                    <a:pt x="662" y="268"/>
                    <a:pt x="662" y="268"/>
                  </a:cubicBezTo>
                  <a:cubicBezTo>
                    <a:pt x="660" y="267"/>
                    <a:pt x="660" y="267"/>
                    <a:pt x="660" y="267"/>
                  </a:cubicBezTo>
                  <a:cubicBezTo>
                    <a:pt x="660" y="266"/>
                    <a:pt x="660" y="266"/>
                    <a:pt x="660" y="266"/>
                  </a:cubicBezTo>
                  <a:cubicBezTo>
                    <a:pt x="660" y="265"/>
                    <a:pt x="660" y="265"/>
                    <a:pt x="660" y="265"/>
                  </a:cubicBezTo>
                  <a:cubicBezTo>
                    <a:pt x="659" y="264"/>
                    <a:pt x="659" y="264"/>
                    <a:pt x="659" y="264"/>
                  </a:cubicBezTo>
                  <a:cubicBezTo>
                    <a:pt x="658" y="265"/>
                    <a:pt x="658" y="265"/>
                    <a:pt x="658" y="265"/>
                  </a:cubicBezTo>
                  <a:cubicBezTo>
                    <a:pt x="657" y="265"/>
                    <a:pt x="657" y="265"/>
                    <a:pt x="657" y="265"/>
                  </a:cubicBezTo>
                  <a:cubicBezTo>
                    <a:pt x="656" y="265"/>
                    <a:pt x="656" y="265"/>
                    <a:pt x="656" y="265"/>
                  </a:cubicBezTo>
                  <a:cubicBezTo>
                    <a:pt x="655" y="266"/>
                    <a:pt x="655" y="266"/>
                    <a:pt x="655" y="266"/>
                  </a:cubicBezTo>
                  <a:cubicBezTo>
                    <a:pt x="654" y="266"/>
                    <a:pt x="654" y="266"/>
                    <a:pt x="654" y="266"/>
                  </a:cubicBezTo>
                  <a:cubicBezTo>
                    <a:pt x="652" y="267"/>
                    <a:pt x="652" y="267"/>
                    <a:pt x="652" y="267"/>
                  </a:cubicBezTo>
                  <a:cubicBezTo>
                    <a:pt x="650" y="267"/>
                    <a:pt x="650" y="267"/>
                    <a:pt x="650" y="267"/>
                  </a:cubicBezTo>
                  <a:cubicBezTo>
                    <a:pt x="648" y="269"/>
                    <a:pt x="648" y="269"/>
                    <a:pt x="648" y="269"/>
                  </a:cubicBezTo>
                  <a:cubicBezTo>
                    <a:pt x="646" y="269"/>
                    <a:pt x="646" y="269"/>
                    <a:pt x="646" y="269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45" y="269"/>
                    <a:pt x="645" y="269"/>
                    <a:pt x="645" y="269"/>
                  </a:cubicBezTo>
                  <a:cubicBezTo>
                    <a:pt x="644" y="270"/>
                    <a:pt x="644" y="270"/>
                    <a:pt x="644" y="270"/>
                  </a:cubicBezTo>
                  <a:cubicBezTo>
                    <a:pt x="642" y="271"/>
                    <a:pt x="642" y="271"/>
                    <a:pt x="642" y="271"/>
                  </a:cubicBezTo>
                  <a:cubicBezTo>
                    <a:pt x="642" y="273"/>
                    <a:pt x="642" y="273"/>
                    <a:pt x="642" y="273"/>
                  </a:cubicBezTo>
                  <a:cubicBezTo>
                    <a:pt x="641" y="274"/>
                    <a:pt x="641" y="274"/>
                    <a:pt x="641" y="274"/>
                  </a:cubicBezTo>
                  <a:cubicBezTo>
                    <a:pt x="640" y="275"/>
                    <a:pt x="640" y="275"/>
                    <a:pt x="640" y="275"/>
                  </a:cubicBezTo>
                  <a:cubicBezTo>
                    <a:pt x="642" y="278"/>
                    <a:pt x="642" y="278"/>
                    <a:pt x="642" y="278"/>
                  </a:cubicBezTo>
                  <a:cubicBezTo>
                    <a:pt x="642" y="280"/>
                    <a:pt x="642" y="280"/>
                    <a:pt x="642" y="280"/>
                  </a:cubicBezTo>
                  <a:cubicBezTo>
                    <a:pt x="640" y="282"/>
                    <a:pt x="640" y="282"/>
                    <a:pt x="640" y="282"/>
                  </a:cubicBezTo>
                  <a:cubicBezTo>
                    <a:pt x="639" y="284"/>
                    <a:pt x="639" y="284"/>
                    <a:pt x="639" y="284"/>
                  </a:cubicBezTo>
                  <a:cubicBezTo>
                    <a:pt x="639" y="286"/>
                    <a:pt x="639" y="286"/>
                    <a:pt x="639" y="286"/>
                  </a:cubicBezTo>
                  <a:cubicBezTo>
                    <a:pt x="639" y="288"/>
                    <a:pt x="639" y="288"/>
                    <a:pt x="639" y="288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0" y="291"/>
                    <a:pt x="640" y="291"/>
                    <a:pt x="640" y="291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38" y="291"/>
                    <a:pt x="638" y="291"/>
                    <a:pt x="638" y="291"/>
                  </a:cubicBezTo>
                  <a:cubicBezTo>
                    <a:pt x="638" y="293"/>
                    <a:pt x="638" y="293"/>
                    <a:pt x="638" y="293"/>
                  </a:cubicBezTo>
                  <a:cubicBezTo>
                    <a:pt x="638" y="293"/>
                    <a:pt x="638" y="293"/>
                    <a:pt x="638" y="293"/>
                  </a:cubicBezTo>
                  <a:cubicBezTo>
                    <a:pt x="638" y="295"/>
                    <a:pt x="638" y="295"/>
                    <a:pt x="638" y="295"/>
                  </a:cubicBezTo>
                  <a:cubicBezTo>
                    <a:pt x="637" y="296"/>
                    <a:pt x="637" y="296"/>
                    <a:pt x="637" y="296"/>
                  </a:cubicBezTo>
                  <a:cubicBezTo>
                    <a:pt x="637" y="298"/>
                    <a:pt x="637" y="298"/>
                    <a:pt x="637" y="298"/>
                  </a:cubicBezTo>
                  <a:cubicBezTo>
                    <a:pt x="635" y="300"/>
                    <a:pt x="635" y="300"/>
                    <a:pt x="635" y="300"/>
                  </a:cubicBezTo>
                  <a:cubicBezTo>
                    <a:pt x="636" y="301"/>
                    <a:pt x="636" y="301"/>
                    <a:pt x="636" y="301"/>
                  </a:cubicBezTo>
                  <a:cubicBezTo>
                    <a:pt x="635" y="302"/>
                    <a:pt x="635" y="302"/>
                    <a:pt x="635" y="302"/>
                  </a:cubicBezTo>
                  <a:cubicBezTo>
                    <a:pt x="634" y="304"/>
                    <a:pt x="634" y="304"/>
                    <a:pt x="634" y="304"/>
                  </a:cubicBezTo>
                  <a:cubicBezTo>
                    <a:pt x="634" y="304"/>
                    <a:pt x="634" y="304"/>
                    <a:pt x="634" y="304"/>
                  </a:cubicBezTo>
                  <a:cubicBezTo>
                    <a:pt x="633" y="307"/>
                    <a:pt x="633" y="307"/>
                    <a:pt x="633" y="307"/>
                  </a:cubicBezTo>
                  <a:cubicBezTo>
                    <a:pt x="633" y="309"/>
                    <a:pt x="633" y="309"/>
                    <a:pt x="633" y="309"/>
                  </a:cubicBezTo>
                  <a:cubicBezTo>
                    <a:pt x="633" y="310"/>
                    <a:pt x="633" y="310"/>
                    <a:pt x="633" y="310"/>
                  </a:cubicBezTo>
                  <a:cubicBezTo>
                    <a:pt x="633" y="312"/>
                    <a:pt x="633" y="312"/>
                    <a:pt x="633" y="312"/>
                  </a:cubicBezTo>
                  <a:cubicBezTo>
                    <a:pt x="632" y="313"/>
                    <a:pt x="632" y="313"/>
                    <a:pt x="632" y="313"/>
                  </a:cubicBezTo>
                  <a:cubicBezTo>
                    <a:pt x="632" y="314"/>
                    <a:pt x="632" y="314"/>
                    <a:pt x="632" y="314"/>
                  </a:cubicBezTo>
                  <a:cubicBezTo>
                    <a:pt x="631" y="316"/>
                    <a:pt x="631" y="316"/>
                    <a:pt x="631" y="316"/>
                  </a:cubicBezTo>
                  <a:cubicBezTo>
                    <a:pt x="631" y="317"/>
                    <a:pt x="631" y="317"/>
                    <a:pt x="631" y="317"/>
                  </a:cubicBezTo>
                  <a:cubicBezTo>
                    <a:pt x="630" y="317"/>
                    <a:pt x="630" y="317"/>
                    <a:pt x="630" y="317"/>
                  </a:cubicBezTo>
                  <a:cubicBezTo>
                    <a:pt x="630" y="319"/>
                    <a:pt x="630" y="319"/>
                    <a:pt x="630" y="319"/>
                  </a:cubicBezTo>
                  <a:cubicBezTo>
                    <a:pt x="628" y="320"/>
                    <a:pt x="628" y="320"/>
                    <a:pt x="628" y="320"/>
                  </a:cubicBezTo>
                  <a:cubicBezTo>
                    <a:pt x="628" y="322"/>
                    <a:pt x="628" y="322"/>
                    <a:pt x="628" y="322"/>
                  </a:cubicBezTo>
                  <a:cubicBezTo>
                    <a:pt x="627" y="324"/>
                    <a:pt x="627" y="324"/>
                    <a:pt x="627" y="324"/>
                  </a:cubicBezTo>
                  <a:cubicBezTo>
                    <a:pt x="627" y="325"/>
                    <a:pt x="627" y="325"/>
                    <a:pt x="627" y="325"/>
                  </a:cubicBezTo>
                  <a:cubicBezTo>
                    <a:pt x="625" y="327"/>
                    <a:pt x="625" y="327"/>
                    <a:pt x="625" y="327"/>
                  </a:cubicBezTo>
                  <a:cubicBezTo>
                    <a:pt x="625" y="328"/>
                    <a:pt x="625" y="328"/>
                    <a:pt x="625" y="328"/>
                  </a:cubicBezTo>
                  <a:cubicBezTo>
                    <a:pt x="624" y="329"/>
                    <a:pt x="624" y="329"/>
                    <a:pt x="624" y="329"/>
                  </a:cubicBezTo>
                  <a:cubicBezTo>
                    <a:pt x="625" y="330"/>
                    <a:pt x="625" y="330"/>
                    <a:pt x="625" y="330"/>
                  </a:cubicBezTo>
                  <a:cubicBezTo>
                    <a:pt x="626" y="331"/>
                    <a:pt x="626" y="331"/>
                    <a:pt x="626" y="331"/>
                  </a:cubicBezTo>
                  <a:cubicBezTo>
                    <a:pt x="627" y="331"/>
                    <a:pt x="627" y="331"/>
                    <a:pt x="627" y="331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30" y="332"/>
                    <a:pt x="630" y="332"/>
                    <a:pt x="630" y="332"/>
                  </a:cubicBezTo>
                  <a:cubicBezTo>
                    <a:pt x="631" y="331"/>
                    <a:pt x="631" y="331"/>
                    <a:pt x="631" y="331"/>
                  </a:cubicBezTo>
                  <a:cubicBezTo>
                    <a:pt x="632" y="330"/>
                    <a:pt x="632" y="330"/>
                    <a:pt x="632" y="330"/>
                  </a:cubicBezTo>
                  <a:cubicBezTo>
                    <a:pt x="633" y="330"/>
                    <a:pt x="633" y="330"/>
                    <a:pt x="633" y="330"/>
                  </a:cubicBezTo>
                  <a:cubicBezTo>
                    <a:pt x="634" y="330"/>
                    <a:pt x="634" y="330"/>
                    <a:pt x="634" y="330"/>
                  </a:cubicBezTo>
                  <a:cubicBezTo>
                    <a:pt x="635" y="329"/>
                    <a:pt x="635" y="329"/>
                    <a:pt x="635" y="329"/>
                  </a:cubicBezTo>
                  <a:cubicBezTo>
                    <a:pt x="635" y="333"/>
                    <a:pt x="635" y="333"/>
                    <a:pt x="635" y="333"/>
                  </a:cubicBezTo>
                  <a:cubicBezTo>
                    <a:pt x="637" y="335"/>
                    <a:pt x="637" y="335"/>
                    <a:pt x="637" y="335"/>
                  </a:cubicBezTo>
                  <a:cubicBezTo>
                    <a:pt x="637" y="337"/>
                    <a:pt x="637" y="337"/>
                    <a:pt x="637" y="337"/>
                  </a:cubicBezTo>
                  <a:cubicBezTo>
                    <a:pt x="637" y="338"/>
                    <a:pt x="637" y="338"/>
                    <a:pt x="637" y="338"/>
                  </a:cubicBezTo>
                  <a:cubicBezTo>
                    <a:pt x="639" y="339"/>
                    <a:pt x="639" y="339"/>
                    <a:pt x="639" y="339"/>
                  </a:cubicBezTo>
                  <a:cubicBezTo>
                    <a:pt x="639" y="338"/>
                    <a:pt x="639" y="338"/>
                    <a:pt x="639" y="338"/>
                  </a:cubicBezTo>
                  <a:cubicBezTo>
                    <a:pt x="640" y="339"/>
                    <a:pt x="640" y="339"/>
                    <a:pt x="640" y="339"/>
                  </a:cubicBezTo>
                  <a:cubicBezTo>
                    <a:pt x="640" y="338"/>
                    <a:pt x="640" y="338"/>
                    <a:pt x="640" y="338"/>
                  </a:cubicBezTo>
                  <a:cubicBezTo>
                    <a:pt x="641" y="337"/>
                    <a:pt x="641" y="337"/>
                    <a:pt x="641" y="337"/>
                  </a:cubicBezTo>
                  <a:cubicBezTo>
                    <a:pt x="642" y="336"/>
                    <a:pt x="642" y="336"/>
                    <a:pt x="642" y="336"/>
                  </a:cubicBezTo>
                  <a:cubicBezTo>
                    <a:pt x="642" y="337"/>
                    <a:pt x="642" y="337"/>
                    <a:pt x="642" y="337"/>
                  </a:cubicBezTo>
                  <a:cubicBezTo>
                    <a:pt x="643" y="337"/>
                    <a:pt x="643" y="337"/>
                    <a:pt x="643" y="337"/>
                  </a:cubicBezTo>
                  <a:cubicBezTo>
                    <a:pt x="644" y="337"/>
                    <a:pt x="644" y="337"/>
                    <a:pt x="644" y="337"/>
                  </a:cubicBezTo>
                  <a:cubicBezTo>
                    <a:pt x="644" y="337"/>
                    <a:pt x="644" y="337"/>
                    <a:pt x="644" y="337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4" y="340"/>
                    <a:pt x="644" y="340"/>
                    <a:pt x="644" y="340"/>
                  </a:cubicBezTo>
                  <a:cubicBezTo>
                    <a:pt x="643" y="340"/>
                    <a:pt x="643" y="340"/>
                    <a:pt x="643" y="340"/>
                  </a:cubicBezTo>
                  <a:cubicBezTo>
                    <a:pt x="642" y="341"/>
                    <a:pt x="642" y="341"/>
                    <a:pt x="642" y="341"/>
                  </a:cubicBezTo>
                  <a:cubicBezTo>
                    <a:pt x="642" y="341"/>
                    <a:pt x="642" y="341"/>
                    <a:pt x="642" y="341"/>
                  </a:cubicBezTo>
                  <a:cubicBezTo>
                    <a:pt x="645" y="341"/>
                    <a:pt x="645" y="341"/>
                    <a:pt x="645" y="341"/>
                  </a:cubicBezTo>
                  <a:cubicBezTo>
                    <a:pt x="646" y="340"/>
                    <a:pt x="646" y="340"/>
                    <a:pt x="646" y="340"/>
                  </a:cubicBezTo>
                  <a:cubicBezTo>
                    <a:pt x="647" y="338"/>
                    <a:pt x="647" y="338"/>
                    <a:pt x="647" y="338"/>
                  </a:cubicBezTo>
                  <a:cubicBezTo>
                    <a:pt x="647" y="337"/>
                    <a:pt x="647" y="337"/>
                    <a:pt x="647" y="337"/>
                  </a:cubicBezTo>
                  <a:cubicBezTo>
                    <a:pt x="647" y="336"/>
                    <a:pt x="647" y="336"/>
                    <a:pt x="647" y="336"/>
                  </a:cubicBezTo>
                  <a:cubicBezTo>
                    <a:pt x="648" y="338"/>
                    <a:pt x="648" y="338"/>
                    <a:pt x="648" y="338"/>
                  </a:cubicBezTo>
                  <a:cubicBezTo>
                    <a:pt x="648" y="339"/>
                    <a:pt x="648" y="339"/>
                    <a:pt x="648" y="339"/>
                  </a:cubicBezTo>
                  <a:cubicBezTo>
                    <a:pt x="648" y="341"/>
                    <a:pt x="648" y="341"/>
                    <a:pt x="648" y="341"/>
                  </a:cubicBezTo>
                  <a:cubicBezTo>
                    <a:pt x="649" y="340"/>
                    <a:pt x="649" y="340"/>
                    <a:pt x="649" y="340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8" y="337"/>
                    <a:pt x="648" y="337"/>
                    <a:pt x="648" y="337"/>
                  </a:cubicBezTo>
                  <a:cubicBezTo>
                    <a:pt x="649" y="335"/>
                    <a:pt x="649" y="335"/>
                    <a:pt x="649" y="335"/>
                  </a:cubicBezTo>
                  <a:cubicBezTo>
                    <a:pt x="648" y="334"/>
                    <a:pt x="648" y="334"/>
                    <a:pt x="648" y="334"/>
                  </a:cubicBezTo>
                  <a:cubicBezTo>
                    <a:pt x="647" y="332"/>
                    <a:pt x="647" y="332"/>
                    <a:pt x="647" y="332"/>
                  </a:cubicBezTo>
                  <a:cubicBezTo>
                    <a:pt x="649" y="332"/>
                    <a:pt x="649" y="332"/>
                    <a:pt x="649" y="332"/>
                  </a:cubicBezTo>
                  <a:cubicBezTo>
                    <a:pt x="650" y="333"/>
                    <a:pt x="650" y="333"/>
                    <a:pt x="650" y="333"/>
                  </a:cubicBezTo>
                  <a:cubicBezTo>
                    <a:pt x="650" y="333"/>
                    <a:pt x="650" y="333"/>
                    <a:pt x="650" y="333"/>
                  </a:cubicBezTo>
                  <a:cubicBezTo>
                    <a:pt x="650" y="334"/>
                    <a:pt x="650" y="334"/>
                    <a:pt x="650" y="334"/>
                  </a:cubicBezTo>
                  <a:cubicBezTo>
                    <a:pt x="651" y="334"/>
                    <a:pt x="651" y="334"/>
                    <a:pt x="651" y="334"/>
                  </a:cubicBezTo>
                  <a:cubicBezTo>
                    <a:pt x="651" y="333"/>
                    <a:pt x="651" y="333"/>
                    <a:pt x="651" y="333"/>
                  </a:cubicBezTo>
                  <a:cubicBezTo>
                    <a:pt x="653" y="333"/>
                    <a:pt x="653" y="333"/>
                    <a:pt x="653" y="333"/>
                  </a:cubicBezTo>
                  <a:cubicBezTo>
                    <a:pt x="654" y="332"/>
                    <a:pt x="654" y="332"/>
                    <a:pt x="654" y="332"/>
                  </a:cubicBezTo>
                  <a:cubicBezTo>
                    <a:pt x="655" y="333"/>
                    <a:pt x="655" y="333"/>
                    <a:pt x="655" y="333"/>
                  </a:cubicBezTo>
                  <a:cubicBezTo>
                    <a:pt x="657" y="333"/>
                    <a:pt x="657" y="333"/>
                    <a:pt x="657" y="333"/>
                  </a:cubicBezTo>
                  <a:cubicBezTo>
                    <a:pt x="658" y="334"/>
                    <a:pt x="658" y="334"/>
                    <a:pt x="658" y="334"/>
                  </a:cubicBezTo>
                  <a:cubicBezTo>
                    <a:pt x="658" y="336"/>
                    <a:pt x="658" y="336"/>
                    <a:pt x="658" y="336"/>
                  </a:cubicBezTo>
                  <a:cubicBezTo>
                    <a:pt x="659" y="336"/>
                    <a:pt x="659" y="336"/>
                    <a:pt x="659" y="336"/>
                  </a:cubicBezTo>
                  <a:cubicBezTo>
                    <a:pt x="661" y="336"/>
                    <a:pt x="661" y="336"/>
                    <a:pt x="661" y="336"/>
                  </a:cubicBezTo>
                  <a:cubicBezTo>
                    <a:pt x="662" y="337"/>
                    <a:pt x="662" y="337"/>
                    <a:pt x="662" y="337"/>
                  </a:cubicBezTo>
                  <a:cubicBezTo>
                    <a:pt x="664" y="338"/>
                    <a:pt x="664" y="338"/>
                    <a:pt x="664" y="338"/>
                  </a:cubicBezTo>
                  <a:cubicBezTo>
                    <a:pt x="665" y="339"/>
                    <a:pt x="665" y="339"/>
                    <a:pt x="665" y="339"/>
                  </a:cubicBezTo>
                  <a:cubicBezTo>
                    <a:pt x="666" y="339"/>
                    <a:pt x="666" y="339"/>
                    <a:pt x="666" y="339"/>
                  </a:cubicBezTo>
                  <a:cubicBezTo>
                    <a:pt x="666" y="340"/>
                    <a:pt x="666" y="340"/>
                    <a:pt x="666" y="340"/>
                  </a:cubicBezTo>
                  <a:cubicBezTo>
                    <a:pt x="667" y="340"/>
                    <a:pt x="667" y="340"/>
                    <a:pt x="667" y="340"/>
                  </a:cubicBezTo>
                  <a:cubicBezTo>
                    <a:pt x="668" y="342"/>
                    <a:pt x="668" y="342"/>
                    <a:pt x="668" y="342"/>
                  </a:cubicBezTo>
                  <a:cubicBezTo>
                    <a:pt x="668" y="343"/>
                    <a:pt x="668" y="343"/>
                    <a:pt x="668" y="343"/>
                  </a:cubicBezTo>
                  <a:cubicBezTo>
                    <a:pt x="668" y="344"/>
                    <a:pt x="668" y="344"/>
                    <a:pt x="668" y="344"/>
                  </a:cubicBezTo>
                  <a:cubicBezTo>
                    <a:pt x="667" y="345"/>
                    <a:pt x="667" y="345"/>
                    <a:pt x="667" y="345"/>
                  </a:cubicBezTo>
                  <a:cubicBezTo>
                    <a:pt x="668" y="346"/>
                    <a:pt x="668" y="346"/>
                    <a:pt x="668" y="346"/>
                  </a:cubicBezTo>
                  <a:cubicBezTo>
                    <a:pt x="669" y="346"/>
                    <a:pt x="669" y="346"/>
                    <a:pt x="669" y="346"/>
                  </a:cubicBezTo>
                  <a:cubicBezTo>
                    <a:pt x="670" y="348"/>
                    <a:pt x="670" y="348"/>
                    <a:pt x="670" y="348"/>
                  </a:cubicBezTo>
                  <a:cubicBezTo>
                    <a:pt x="671" y="349"/>
                    <a:pt x="671" y="349"/>
                    <a:pt x="671" y="349"/>
                  </a:cubicBezTo>
                  <a:cubicBezTo>
                    <a:pt x="670" y="350"/>
                    <a:pt x="670" y="350"/>
                    <a:pt x="670" y="350"/>
                  </a:cubicBezTo>
                  <a:cubicBezTo>
                    <a:pt x="670" y="352"/>
                    <a:pt x="670" y="352"/>
                    <a:pt x="670" y="352"/>
                  </a:cubicBezTo>
                  <a:cubicBezTo>
                    <a:pt x="671" y="353"/>
                    <a:pt x="671" y="353"/>
                    <a:pt x="671" y="353"/>
                  </a:cubicBezTo>
                  <a:cubicBezTo>
                    <a:pt x="672" y="353"/>
                    <a:pt x="672" y="353"/>
                    <a:pt x="672" y="353"/>
                  </a:cubicBezTo>
                  <a:cubicBezTo>
                    <a:pt x="673" y="352"/>
                    <a:pt x="673" y="352"/>
                    <a:pt x="673" y="352"/>
                  </a:cubicBezTo>
                  <a:cubicBezTo>
                    <a:pt x="673" y="353"/>
                    <a:pt x="673" y="353"/>
                    <a:pt x="673" y="353"/>
                  </a:cubicBezTo>
                  <a:cubicBezTo>
                    <a:pt x="673" y="354"/>
                    <a:pt x="673" y="354"/>
                    <a:pt x="673" y="354"/>
                  </a:cubicBezTo>
                  <a:cubicBezTo>
                    <a:pt x="673" y="356"/>
                    <a:pt x="673" y="356"/>
                    <a:pt x="673" y="356"/>
                  </a:cubicBezTo>
                  <a:cubicBezTo>
                    <a:pt x="674" y="356"/>
                    <a:pt x="674" y="356"/>
                    <a:pt x="674" y="356"/>
                  </a:cubicBezTo>
                  <a:cubicBezTo>
                    <a:pt x="673" y="357"/>
                    <a:pt x="673" y="357"/>
                    <a:pt x="673" y="357"/>
                  </a:cubicBezTo>
                  <a:cubicBezTo>
                    <a:pt x="673" y="358"/>
                    <a:pt x="673" y="358"/>
                    <a:pt x="673" y="358"/>
                  </a:cubicBezTo>
                  <a:cubicBezTo>
                    <a:pt x="673" y="359"/>
                    <a:pt x="673" y="359"/>
                    <a:pt x="673" y="359"/>
                  </a:cubicBezTo>
                  <a:cubicBezTo>
                    <a:pt x="673" y="360"/>
                    <a:pt x="673" y="360"/>
                    <a:pt x="673" y="360"/>
                  </a:cubicBezTo>
                  <a:cubicBezTo>
                    <a:pt x="673" y="361"/>
                    <a:pt x="673" y="361"/>
                    <a:pt x="673" y="361"/>
                  </a:cubicBezTo>
                  <a:cubicBezTo>
                    <a:pt x="673" y="362"/>
                    <a:pt x="673" y="362"/>
                    <a:pt x="673" y="362"/>
                  </a:cubicBezTo>
                  <a:cubicBezTo>
                    <a:pt x="673" y="362"/>
                    <a:pt x="673" y="362"/>
                    <a:pt x="673" y="362"/>
                  </a:cubicBezTo>
                  <a:cubicBezTo>
                    <a:pt x="674" y="363"/>
                    <a:pt x="674" y="363"/>
                    <a:pt x="674" y="363"/>
                  </a:cubicBezTo>
                  <a:cubicBezTo>
                    <a:pt x="673" y="364"/>
                    <a:pt x="673" y="364"/>
                    <a:pt x="673" y="364"/>
                  </a:cubicBezTo>
                  <a:cubicBezTo>
                    <a:pt x="674" y="367"/>
                    <a:pt x="674" y="367"/>
                    <a:pt x="674" y="367"/>
                  </a:cubicBezTo>
                  <a:cubicBezTo>
                    <a:pt x="673" y="367"/>
                    <a:pt x="673" y="367"/>
                    <a:pt x="673" y="367"/>
                  </a:cubicBezTo>
                  <a:cubicBezTo>
                    <a:pt x="674" y="370"/>
                    <a:pt x="674" y="370"/>
                    <a:pt x="674" y="370"/>
                  </a:cubicBezTo>
                  <a:cubicBezTo>
                    <a:pt x="674" y="371"/>
                    <a:pt x="674" y="371"/>
                    <a:pt x="674" y="371"/>
                  </a:cubicBezTo>
                  <a:cubicBezTo>
                    <a:pt x="674" y="372"/>
                    <a:pt x="674" y="372"/>
                    <a:pt x="674" y="372"/>
                  </a:cubicBezTo>
                  <a:cubicBezTo>
                    <a:pt x="675" y="376"/>
                    <a:pt x="675" y="376"/>
                    <a:pt x="675" y="376"/>
                  </a:cubicBezTo>
                  <a:cubicBezTo>
                    <a:pt x="676" y="376"/>
                    <a:pt x="676" y="376"/>
                    <a:pt x="676" y="376"/>
                  </a:cubicBezTo>
                  <a:cubicBezTo>
                    <a:pt x="677" y="375"/>
                    <a:pt x="677" y="375"/>
                    <a:pt x="677" y="375"/>
                  </a:cubicBezTo>
                  <a:cubicBezTo>
                    <a:pt x="677" y="376"/>
                    <a:pt x="677" y="376"/>
                    <a:pt x="677" y="376"/>
                  </a:cubicBezTo>
                  <a:cubicBezTo>
                    <a:pt x="676" y="377"/>
                    <a:pt x="676" y="377"/>
                    <a:pt x="676" y="377"/>
                  </a:cubicBezTo>
                  <a:cubicBezTo>
                    <a:pt x="676" y="378"/>
                    <a:pt x="676" y="378"/>
                    <a:pt x="676" y="378"/>
                  </a:cubicBezTo>
                  <a:cubicBezTo>
                    <a:pt x="676" y="379"/>
                    <a:pt x="676" y="379"/>
                    <a:pt x="676" y="379"/>
                  </a:cubicBezTo>
                  <a:cubicBezTo>
                    <a:pt x="677" y="379"/>
                    <a:pt x="677" y="379"/>
                    <a:pt x="677" y="379"/>
                  </a:cubicBezTo>
                  <a:cubicBezTo>
                    <a:pt x="679" y="381"/>
                    <a:pt x="679" y="381"/>
                    <a:pt x="679" y="381"/>
                  </a:cubicBezTo>
                  <a:cubicBezTo>
                    <a:pt x="679" y="383"/>
                    <a:pt x="679" y="383"/>
                    <a:pt x="679" y="383"/>
                  </a:cubicBezTo>
                  <a:cubicBezTo>
                    <a:pt x="679" y="384"/>
                    <a:pt x="679" y="384"/>
                    <a:pt x="679" y="384"/>
                  </a:cubicBezTo>
                  <a:cubicBezTo>
                    <a:pt x="679" y="385"/>
                    <a:pt x="679" y="385"/>
                    <a:pt x="679" y="385"/>
                  </a:cubicBezTo>
                  <a:cubicBezTo>
                    <a:pt x="679" y="388"/>
                    <a:pt x="679" y="388"/>
                    <a:pt x="679" y="388"/>
                  </a:cubicBezTo>
                  <a:cubicBezTo>
                    <a:pt x="680" y="388"/>
                    <a:pt x="680" y="388"/>
                    <a:pt x="680" y="388"/>
                  </a:cubicBezTo>
                  <a:cubicBezTo>
                    <a:pt x="680" y="390"/>
                    <a:pt x="680" y="390"/>
                    <a:pt x="680" y="390"/>
                  </a:cubicBezTo>
                  <a:cubicBezTo>
                    <a:pt x="680" y="390"/>
                    <a:pt x="680" y="390"/>
                    <a:pt x="680" y="390"/>
                  </a:cubicBezTo>
                  <a:cubicBezTo>
                    <a:pt x="680" y="392"/>
                    <a:pt x="680" y="392"/>
                    <a:pt x="680" y="392"/>
                  </a:cubicBezTo>
                  <a:cubicBezTo>
                    <a:pt x="681" y="393"/>
                    <a:pt x="681" y="393"/>
                    <a:pt x="681" y="393"/>
                  </a:cubicBezTo>
                  <a:cubicBezTo>
                    <a:pt x="681" y="395"/>
                    <a:pt x="681" y="395"/>
                    <a:pt x="681" y="395"/>
                  </a:cubicBezTo>
                  <a:cubicBezTo>
                    <a:pt x="679" y="397"/>
                    <a:pt x="679" y="397"/>
                    <a:pt x="679" y="397"/>
                  </a:cubicBezTo>
                  <a:cubicBezTo>
                    <a:pt x="679" y="398"/>
                    <a:pt x="679" y="398"/>
                    <a:pt x="679" y="398"/>
                  </a:cubicBezTo>
                  <a:cubicBezTo>
                    <a:pt x="678" y="400"/>
                    <a:pt x="678" y="400"/>
                    <a:pt x="678" y="400"/>
                  </a:cubicBezTo>
                  <a:cubicBezTo>
                    <a:pt x="678" y="403"/>
                    <a:pt x="678" y="403"/>
                    <a:pt x="678" y="403"/>
                  </a:cubicBezTo>
                  <a:cubicBezTo>
                    <a:pt x="678" y="403"/>
                    <a:pt x="678" y="403"/>
                    <a:pt x="678" y="403"/>
                  </a:cubicBezTo>
                  <a:cubicBezTo>
                    <a:pt x="678" y="405"/>
                    <a:pt x="678" y="405"/>
                    <a:pt x="678" y="405"/>
                  </a:cubicBezTo>
                  <a:cubicBezTo>
                    <a:pt x="677" y="406"/>
                    <a:pt x="677" y="406"/>
                    <a:pt x="677" y="406"/>
                  </a:cubicBezTo>
                  <a:cubicBezTo>
                    <a:pt x="677" y="407"/>
                    <a:pt x="677" y="407"/>
                    <a:pt x="677" y="407"/>
                  </a:cubicBezTo>
                  <a:cubicBezTo>
                    <a:pt x="676" y="409"/>
                    <a:pt x="676" y="409"/>
                    <a:pt x="676" y="409"/>
                  </a:cubicBezTo>
                  <a:cubicBezTo>
                    <a:pt x="677" y="409"/>
                    <a:pt x="677" y="409"/>
                    <a:pt x="677" y="409"/>
                  </a:cubicBezTo>
                  <a:cubicBezTo>
                    <a:pt x="677" y="410"/>
                    <a:pt x="677" y="410"/>
                    <a:pt x="677" y="410"/>
                  </a:cubicBezTo>
                  <a:cubicBezTo>
                    <a:pt x="676" y="412"/>
                    <a:pt x="676" y="412"/>
                    <a:pt x="676" y="412"/>
                  </a:cubicBezTo>
                  <a:cubicBezTo>
                    <a:pt x="676" y="415"/>
                    <a:pt x="676" y="415"/>
                    <a:pt x="676" y="415"/>
                  </a:cubicBezTo>
                  <a:cubicBezTo>
                    <a:pt x="675" y="416"/>
                    <a:pt x="675" y="416"/>
                    <a:pt x="675" y="416"/>
                  </a:cubicBezTo>
                  <a:cubicBezTo>
                    <a:pt x="676" y="418"/>
                    <a:pt x="676" y="418"/>
                    <a:pt x="676" y="418"/>
                  </a:cubicBezTo>
                  <a:cubicBezTo>
                    <a:pt x="676" y="418"/>
                    <a:pt x="676" y="418"/>
                    <a:pt x="676" y="418"/>
                  </a:cubicBezTo>
                  <a:cubicBezTo>
                    <a:pt x="676" y="419"/>
                    <a:pt x="676" y="419"/>
                    <a:pt x="676" y="419"/>
                  </a:cubicBezTo>
                  <a:cubicBezTo>
                    <a:pt x="675" y="421"/>
                    <a:pt x="675" y="421"/>
                    <a:pt x="675" y="421"/>
                  </a:cubicBezTo>
                  <a:cubicBezTo>
                    <a:pt x="674" y="422"/>
                    <a:pt x="674" y="422"/>
                    <a:pt x="674" y="422"/>
                  </a:cubicBezTo>
                  <a:cubicBezTo>
                    <a:pt x="673" y="423"/>
                    <a:pt x="673" y="423"/>
                    <a:pt x="673" y="423"/>
                  </a:cubicBezTo>
                  <a:cubicBezTo>
                    <a:pt x="673" y="425"/>
                    <a:pt x="673" y="425"/>
                    <a:pt x="673" y="425"/>
                  </a:cubicBezTo>
                  <a:cubicBezTo>
                    <a:pt x="672" y="426"/>
                    <a:pt x="672" y="426"/>
                    <a:pt x="672" y="426"/>
                  </a:cubicBezTo>
                  <a:cubicBezTo>
                    <a:pt x="670" y="432"/>
                    <a:pt x="670" y="432"/>
                    <a:pt x="670" y="432"/>
                  </a:cubicBezTo>
                  <a:cubicBezTo>
                    <a:pt x="670" y="432"/>
                    <a:pt x="670" y="432"/>
                    <a:pt x="670" y="432"/>
                  </a:cubicBezTo>
                  <a:cubicBezTo>
                    <a:pt x="670" y="434"/>
                    <a:pt x="670" y="434"/>
                    <a:pt x="670" y="434"/>
                  </a:cubicBezTo>
                  <a:cubicBezTo>
                    <a:pt x="670" y="434"/>
                    <a:pt x="670" y="434"/>
                    <a:pt x="670" y="434"/>
                  </a:cubicBezTo>
                  <a:cubicBezTo>
                    <a:pt x="670" y="435"/>
                    <a:pt x="670" y="435"/>
                    <a:pt x="670" y="435"/>
                  </a:cubicBezTo>
                  <a:cubicBezTo>
                    <a:pt x="668" y="436"/>
                    <a:pt x="668" y="436"/>
                    <a:pt x="668" y="436"/>
                  </a:cubicBezTo>
                  <a:cubicBezTo>
                    <a:pt x="668" y="437"/>
                    <a:pt x="668" y="437"/>
                    <a:pt x="668" y="437"/>
                  </a:cubicBezTo>
                  <a:cubicBezTo>
                    <a:pt x="667" y="438"/>
                    <a:pt x="667" y="438"/>
                    <a:pt x="667" y="438"/>
                  </a:cubicBezTo>
                  <a:cubicBezTo>
                    <a:pt x="667" y="440"/>
                    <a:pt x="667" y="440"/>
                    <a:pt x="667" y="440"/>
                  </a:cubicBezTo>
                  <a:cubicBezTo>
                    <a:pt x="666" y="440"/>
                    <a:pt x="666" y="440"/>
                    <a:pt x="666" y="440"/>
                  </a:cubicBezTo>
                  <a:cubicBezTo>
                    <a:pt x="667" y="441"/>
                    <a:pt x="667" y="441"/>
                    <a:pt x="667" y="441"/>
                  </a:cubicBezTo>
                  <a:cubicBezTo>
                    <a:pt x="666" y="443"/>
                    <a:pt x="666" y="443"/>
                    <a:pt x="666" y="443"/>
                  </a:cubicBezTo>
                  <a:cubicBezTo>
                    <a:pt x="665" y="443"/>
                    <a:pt x="665" y="443"/>
                    <a:pt x="665" y="443"/>
                  </a:cubicBezTo>
                  <a:cubicBezTo>
                    <a:pt x="664" y="442"/>
                    <a:pt x="664" y="442"/>
                    <a:pt x="664" y="442"/>
                  </a:cubicBezTo>
                  <a:cubicBezTo>
                    <a:pt x="665" y="444"/>
                    <a:pt x="665" y="444"/>
                    <a:pt x="665" y="444"/>
                  </a:cubicBezTo>
                  <a:cubicBezTo>
                    <a:pt x="665" y="445"/>
                    <a:pt x="665" y="445"/>
                    <a:pt x="665" y="445"/>
                  </a:cubicBezTo>
                  <a:cubicBezTo>
                    <a:pt x="663" y="446"/>
                    <a:pt x="663" y="446"/>
                    <a:pt x="663" y="446"/>
                  </a:cubicBezTo>
                  <a:cubicBezTo>
                    <a:pt x="664" y="447"/>
                    <a:pt x="664" y="447"/>
                    <a:pt x="664" y="447"/>
                  </a:cubicBezTo>
                  <a:cubicBezTo>
                    <a:pt x="662" y="449"/>
                    <a:pt x="662" y="449"/>
                    <a:pt x="662" y="449"/>
                  </a:cubicBezTo>
                  <a:cubicBezTo>
                    <a:pt x="661" y="451"/>
                    <a:pt x="661" y="451"/>
                    <a:pt x="661" y="451"/>
                  </a:cubicBezTo>
                  <a:cubicBezTo>
                    <a:pt x="660" y="451"/>
                    <a:pt x="660" y="451"/>
                    <a:pt x="660" y="451"/>
                  </a:cubicBezTo>
                  <a:cubicBezTo>
                    <a:pt x="660" y="452"/>
                    <a:pt x="660" y="452"/>
                    <a:pt x="660" y="452"/>
                  </a:cubicBezTo>
                  <a:cubicBezTo>
                    <a:pt x="658" y="452"/>
                    <a:pt x="658" y="452"/>
                    <a:pt x="658" y="452"/>
                  </a:cubicBezTo>
                  <a:cubicBezTo>
                    <a:pt x="656" y="453"/>
                    <a:pt x="656" y="453"/>
                    <a:pt x="656" y="453"/>
                  </a:cubicBezTo>
                  <a:cubicBezTo>
                    <a:pt x="656" y="453"/>
                    <a:pt x="656" y="453"/>
                    <a:pt x="656" y="453"/>
                  </a:cubicBezTo>
                  <a:cubicBezTo>
                    <a:pt x="655" y="453"/>
                    <a:pt x="655" y="453"/>
                    <a:pt x="655" y="453"/>
                  </a:cubicBezTo>
                  <a:cubicBezTo>
                    <a:pt x="653" y="452"/>
                    <a:pt x="653" y="452"/>
                    <a:pt x="653" y="452"/>
                  </a:cubicBezTo>
                  <a:cubicBezTo>
                    <a:pt x="651" y="452"/>
                    <a:pt x="651" y="452"/>
                    <a:pt x="651" y="452"/>
                  </a:cubicBezTo>
                  <a:cubicBezTo>
                    <a:pt x="651" y="449"/>
                    <a:pt x="651" y="449"/>
                    <a:pt x="651" y="449"/>
                  </a:cubicBezTo>
                  <a:cubicBezTo>
                    <a:pt x="650" y="449"/>
                    <a:pt x="650" y="449"/>
                    <a:pt x="650" y="449"/>
                  </a:cubicBezTo>
                  <a:cubicBezTo>
                    <a:pt x="649" y="449"/>
                    <a:pt x="649" y="449"/>
                    <a:pt x="649" y="449"/>
                  </a:cubicBezTo>
                  <a:cubicBezTo>
                    <a:pt x="647" y="449"/>
                    <a:pt x="647" y="449"/>
                    <a:pt x="647" y="449"/>
                  </a:cubicBezTo>
                  <a:cubicBezTo>
                    <a:pt x="647" y="449"/>
                    <a:pt x="647" y="449"/>
                    <a:pt x="647" y="449"/>
                  </a:cubicBezTo>
                  <a:cubicBezTo>
                    <a:pt x="647" y="450"/>
                    <a:pt x="647" y="450"/>
                    <a:pt x="647" y="450"/>
                  </a:cubicBezTo>
                  <a:cubicBezTo>
                    <a:pt x="646" y="451"/>
                    <a:pt x="646" y="451"/>
                    <a:pt x="646" y="451"/>
                  </a:cubicBezTo>
                  <a:cubicBezTo>
                    <a:pt x="646" y="454"/>
                    <a:pt x="646" y="454"/>
                    <a:pt x="646" y="454"/>
                  </a:cubicBezTo>
                  <a:cubicBezTo>
                    <a:pt x="645" y="454"/>
                    <a:pt x="645" y="454"/>
                    <a:pt x="645" y="454"/>
                  </a:cubicBezTo>
                  <a:cubicBezTo>
                    <a:pt x="644" y="456"/>
                    <a:pt x="644" y="456"/>
                    <a:pt x="644" y="456"/>
                  </a:cubicBezTo>
                  <a:cubicBezTo>
                    <a:pt x="644" y="456"/>
                    <a:pt x="644" y="456"/>
                    <a:pt x="644" y="456"/>
                  </a:cubicBezTo>
                  <a:cubicBezTo>
                    <a:pt x="642" y="456"/>
                    <a:pt x="642" y="456"/>
                    <a:pt x="642" y="456"/>
                  </a:cubicBezTo>
                  <a:cubicBezTo>
                    <a:pt x="642" y="458"/>
                    <a:pt x="642" y="458"/>
                    <a:pt x="642" y="458"/>
                  </a:cubicBezTo>
                  <a:cubicBezTo>
                    <a:pt x="642" y="458"/>
                    <a:pt x="642" y="458"/>
                    <a:pt x="642" y="458"/>
                  </a:cubicBezTo>
                  <a:close/>
                  <a:moveTo>
                    <a:pt x="208" y="462"/>
                  </a:moveTo>
                  <a:cubicBezTo>
                    <a:pt x="206" y="461"/>
                    <a:pt x="206" y="461"/>
                    <a:pt x="206" y="461"/>
                  </a:cubicBezTo>
                  <a:cubicBezTo>
                    <a:pt x="199" y="462"/>
                    <a:pt x="199" y="462"/>
                    <a:pt x="199" y="462"/>
                  </a:cubicBezTo>
                  <a:cubicBezTo>
                    <a:pt x="208" y="462"/>
                    <a:pt x="208" y="462"/>
                    <a:pt x="208" y="462"/>
                  </a:cubicBezTo>
                  <a:close/>
                  <a:moveTo>
                    <a:pt x="734" y="436"/>
                  </a:moveTo>
                  <a:cubicBezTo>
                    <a:pt x="735" y="436"/>
                    <a:pt x="735" y="436"/>
                    <a:pt x="735" y="436"/>
                  </a:cubicBezTo>
                  <a:cubicBezTo>
                    <a:pt x="736" y="435"/>
                    <a:pt x="736" y="435"/>
                    <a:pt x="736" y="435"/>
                  </a:cubicBezTo>
                  <a:cubicBezTo>
                    <a:pt x="736" y="434"/>
                    <a:pt x="736" y="434"/>
                    <a:pt x="736" y="434"/>
                  </a:cubicBezTo>
                  <a:cubicBezTo>
                    <a:pt x="735" y="434"/>
                    <a:pt x="735" y="434"/>
                    <a:pt x="735" y="434"/>
                  </a:cubicBezTo>
                  <a:cubicBezTo>
                    <a:pt x="734" y="436"/>
                    <a:pt x="734" y="436"/>
                    <a:pt x="734" y="436"/>
                  </a:cubicBezTo>
                  <a:close/>
                  <a:moveTo>
                    <a:pt x="41" y="64"/>
                  </a:moveTo>
                  <a:cubicBezTo>
                    <a:pt x="40" y="62"/>
                    <a:pt x="40" y="62"/>
                    <a:pt x="40" y="62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lose/>
                  <a:moveTo>
                    <a:pt x="51" y="45"/>
                  </a:moveTo>
                  <a:cubicBezTo>
                    <a:pt x="51" y="44"/>
                    <a:pt x="51" y="44"/>
                    <a:pt x="51" y="44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lose/>
                  <a:moveTo>
                    <a:pt x="48" y="70"/>
                  </a:move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70"/>
                    <a:pt x="48" y="70"/>
                    <a:pt x="48" y="70"/>
                  </a:cubicBezTo>
                  <a:close/>
                  <a:moveTo>
                    <a:pt x="56" y="68"/>
                  </a:moveTo>
                  <a:cubicBezTo>
                    <a:pt x="57" y="67"/>
                    <a:pt x="57" y="67"/>
                    <a:pt x="57" y="67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6" y="68"/>
                    <a:pt x="56" y="68"/>
                    <a:pt x="56" y="68"/>
                  </a:cubicBezTo>
                  <a:close/>
                  <a:moveTo>
                    <a:pt x="58" y="71"/>
                  </a:moveTo>
                  <a:cubicBezTo>
                    <a:pt x="58" y="71"/>
                    <a:pt x="59" y="71"/>
                    <a:pt x="59" y="71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8" y="71"/>
                    <a:pt x="58" y="71"/>
                  </a:cubicBezTo>
                  <a:close/>
                  <a:moveTo>
                    <a:pt x="74" y="27"/>
                  </a:moveTo>
                  <a:cubicBezTo>
                    <a:pt x="76" y="26"/>
                    <a:pt x="76" y="26"/>
                    <a:pt x="76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7"/>
                    <a:pt x="74" y="27"/>
                  </a:cubicBezTo>
                  <a:close/>
                  <a:moveTo>
                    <a:pt x="76" y="29"/>
                  </a:move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9"/>
                    <a:pt x="76" y="29"/>
                    <a:pt x="76" y="29"/>
                  </a:cubicBezTo>
                  <a:close/>
                  <a:moveTo>
                    <a:pt x="76" y="33"/>
                  </a:moveTo>
                  <a:cubicBezTo>
                    <a:pt x="77" y="32"/>
                    <a:pt x="77" y="32"/>
                    <a:pt x="77" y="32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6" y="33"/>
                    <a:pt x="76" y="33"/>
                    <a:pt x="76" y="33"/>
                  </a:cubicBezTo>
                  <a:close/>
                  <a:moveTo>
                    <a:pt x="79" y="33"/>
                  </a:moveTo>
                  <a:cubicBezTo>
                    <a:pt x="79" y="32"/>
                    <a:pt x="79" y="32"/>
                    <a:pt x="79" y="32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lose/>
                  <a:moveTo>
                    <a:pt x="74" y="40"/>
                  </a:moveTo>
                  <a:cubicBezTo>
                    <a:pt x="75" y="38"/>
                    <a:pt x="75" y="38"/>
                    <a:pt x="75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4" y="40"/>
                    <a:pt x="74" y="40"/>
                  </a:cubicBezTo>
                  <a:close/>
                  <a:moveTo>
                    <a:pt x="77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7" y="40"/>
                    <a:pt x="77" y="40"/>
                    <a:pt x="77" y="40"/>
                  </a:cubicBezTo>
                  <a:close/>
                  <a:moveTo>
                    <a:pt x="81" y="42"/>
                  </a:moveTo>
                  <a:cubicBezTo>
                    <a:pt x="79" y="41"/>
                    <a:pt x="79" y="41"/>
                    <a:pt x="79" y="41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79" y="46"/>
                  </a:moveTo>
                  <a:cubicBezTo>
                    <a:pt x="78" y="45"/>
                    <a:pt x="78" y="45"/>
                    <a:pt x="78" y="45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6"/>
                    <a:pt x="79" y="46"/>
                    <a:pt x="79" y="46"/>
                  </a:cubicBezTo>
                  <a:close/>
                  <a:moveTo>
                    <a:pt x="80" y="49"/>
                  </a:moveTo>
                  <a:cubicBezTo>
                    <a:pt x="81" y="48"/>
                    <a:pt x="81" y="48"/>
                    <a:pt x="81" y="48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49"/>
                    <a:pt x="80" y="49"/>
                    <a:pt x="80" y="49"/>
                  </a:cubicBezTo>
                  <a:close/>
                  <a:moveTo>
                    <a:pt x="71" y="51"/>
                  </a:moveTo>
                  <a:cubicBezTo>
                    <a:pt x="71" y="51"/>
                    <a:pt x="70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1" y="51"/>
                    <a:pt x="71" y="51"/>
                    <a:pt x="71" y="51"/>
                  </a:cubicBezTo>
                  <a:close/>
                  <a:moveTo>
                    <a:pt x="68" y="58"/>
                  </a:moveTo>
                  <a:cubicBezTo>
                    <a:pt x="68" y="57"/>
                    <a:pt x="68" y="57"/>
                    <a:pt x="68" y="57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8"/>
                    <a:pt x="68" y="58"/>
                    <a:pt x="68" y="58"/>
                  </a:cubicBezTo>
                  <a:close/>
                  <a:moveTo>
                    <a:pt x="70" y="58"/>
                  </a:moveTo>
                  <a:cubicBezTo>
                    <a:pt x="70" y="58"/>
                    <a:pt x="70" y="58"/>
                    <a:pt x="70" y="58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0" y="58"/>
                    <a:pt x="70" y="58"/>
                    <a:pt x="70" y="58"/>
                  </a:cubicBezTo>
                  <a:close/>
                  <a:moveTo>
                    <a:pt x="72" y="56"/>
                  </a:moveTo>
                  <a:cubicBezTo>
                    <a:pt x="72" y="56"/>
                    <a:pt x="73" y="57"/>
                    <a:pt x="73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6"/>
                    <a:pt x="72" y="56"/>
                    <a:pt x="72" y="56"/>
                  </a:cubicBezTo>
                  <a:close/>
                  <a:moveTo>
                    <a:pt x="72" y="60"/>
                  </a:moveTo>
                  <a:cubicBezTo>
                    <a:pt x="72" y="59"/>
                    <a:pt x="72" y="59"/>
                    <a:pt x="72" y="59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60"/>
                    <a:pt x="72" y="60"/>
                    <a:pt x="72" y="60"/>
                  </a:cubicBezTo>
                  <a:close/>
                  <a:moveTo>
                    <a:pt x="70" y="63"/>
                  </a:move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3"/>
                    <a:pt x="70" y="63"/>
                    <a:pt x="70" y="63"/>
                  </a:cubicBezTo>
                  <a:close/>
                  <a:moveTo>
                    <a:pt x="71" y="61"/>
                  </a:moveTo>
                  <a:cubicBezTo>
                    <a:pt x="71" y="62"/>
                    <a:pt x="71" y="62"/>
                    <a:pt x="71" y="62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1"/>
                    <a:pt x="71" y="61"/>
                    <a:pt x="71" y="61"/>
                  </a:cubicBezTo>
                  <a:close/>
                  <a:moveTo>
                    <a:pt x="81" y="47"/>
                  </a:moveTo>
                  <a:cubicBezTo>
                    <a:pt x="81" y="46"/>
                    <a:pt x="81" y="46"/>
                    <a:pt x="81" y="46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1" y="47"/>
                    <a:pt x="81" y="47"/>
                    <a:pt x="81" y="47"/>
                  </a:cubicBezTo>
                  <a:close/>
                  <a:moveTo>
                    <a:pt x="74" y="60"/>
                  </a:moveTo>
                  <a:cubicBezTo>
                    <a:pt x="74" y="61"/>
                    <a:pt x="74" y="61"/>
                    <a:pt x="74" y="61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lose/>
                  <a:moveTo>
                    <a:pt x="74" y="58"/>
                  </a:move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4" y="58"/>
                    <a:pt x="74" y="58"/>
                    <a:pt x="74" y="58"/>
                  </a:cubicBezTo>
                  <a:close/>
                  <a:moveTo>
                    <a:pt x="76" y="57"/>
                  </a:moveTo>
                  <a:cubicBezTo>
                    <a:pt x="76" y="57"/>
                    <a:pt x="76" y="57"/>
                    <a:pt x="76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6" y="57"/>
                    <a:pt x="76" y="57"/>
                    <a:pt x="76" y="57"/>
                  </a:cubicBezTo>
                  <a:close/>
                  <a:moveTo>
                    <a:pt x="76" y="52"/>
                  </a:moveTo>
                  <a:cubicBezTo>
                    <a:pt x="76" y="53"/>
                    <a:pt x="76" y="53"/>
                    <a:pt x="76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6" y="52"/>
                    <a:pt x="76" y="52"/>
                    <a:pt x="76" y="52"/>
                  </a:cubicBezTo>
                  <a:close/>
                  <a:moveTo>
                    <a:pt x="81" y="51"/>
                  </a:moveTo>
                  <a:cubicBezTo>
                    <a:pt x="82" y="52"/>
                    <a:pt x="82" y="52"/>
                    <a:pt x="82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1" y="51"/>
                    <a:pt x="81" y="51"/>
                    <a:pt x="81" y="51"/>
                  </a:cubicBezTo>
                  <a:close/>
                  <a:moveTo>
                    <a:pt x="84" y="63"/>
                  </a:moveTo>
                  <a:cubicBezTo>
                    <a:pt x="84" y="62"/>
                    <a:pt x="84" y="62"/>
                    <a:pt x="84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4" y="63"/>
                    <a:pt x="84" y="63"/>
                    <a:pt x="84" y="63"/>
                  </a:cubicBezTo>
                  <a:close/>
                  <a:moveTo>
                    <a:pt x="87" y="62"/>
                  </a:moveTo>
                  <a:cubicBezTo>
                    <a:pt x="87" y="62"/>
                    <a:pt x="87" y="62"/>
                    <a:pt x="87" y="62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7" y="62"/>
                    <a:pt x="87" y="62"/>
                    <a:pt x="87" y="62"/>
                  </a:cubicBezTo>
                  <a:close/>
                  <a:moveTo>
                    <a:pt x="91" y="62"/>
                  </a:moveTo>
                  <a:cubicBezTo>
                    <a:pt x="91" y="63"/>
                    <a:pt x="91" y="63"/>
                    <a:pt x="91" y="63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6" y="63"/>
                    <a:pt x="96" y="63"/>
                    <a:pt x="96" y="63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1" y="62"/>
                    <a:pt x="91" y="62"/>
                    <a:pt x="91" y="62"/>
                  </a:cubicBezTo>
                  <a:close/>
                  <a:moveTo>
                    <a:pt x="91" y="65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1" y="65"/>
                    <a:pt x="91" y="65"/>
                    <a:pt x="91" y="65"/>
                  </a:cubicBezTo>
                  <a:close/>
                  <a:moveTo>
                    <a:pt x="91" y="25"/>
                  </a:move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lose/>
                  <a:moveTo>
                    <a:pt x="93" y="42"/>
                  </a:moveTo>
                  <a:cubicBezTo>
                    <a:pt x="94" y="41"/>
                    <a:pt x="94" y="41"/>
                    <a:pt x="94" y="41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3" y="42"/>
                    <a:pt x="93" y="42"/>
                    <a:pt x="93" y="42"/>
                  </a:cubicBezTo>
                  <a:close/>
                  <a:moveTo>
                    <a:pt x="96" y="40"/>
                  </a:moveTo>
                  <a:cubicBezTo>
                    <a:pt x="96" y="41"/>
                    <a:pt x="96" y="41"/>
                    <a:pt x="96" y="41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6" y="40"/>
                    <a:pt x="96" y="40"/>
                    <a:pt x="96" y="40"/>
                  </a:cubicBezTo>
                  <a:close/>
                  <a:moveTo>
                    <a:pt x="102" y="43"/>
                  </a:moveTo>
                  <a:cubicBezTo>
                    <a:pt x="101" y="42"/>
                    <a:pt x="101" y="42"/>
                    <a:pt x="101" y="42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2" y="43"/>
                    <a:pt x="102" y="43"/>
                    <a:pt x="102" y="43"/>
                  </a:cubicBezTo>
                  <a:close/>
                  <a:moveTo>
                    <a:pt x="641" y="78"/>
                  </a:moveTo>
                  <a:cubicBezTo>
                    <a:pt x="642" y="78"/>
                    <a:pt x="642" y="78"/>
                    <a:pt x="642" y="78"/>
                  </a:cubicBezTo>
                  <a:cubicBezTo>
                    <a:pt x="642" y="77"/>
                    <a:pt x="642" y="77"/>
                    <a:pt x="642" y="77"/>
                  </a:cubicBezTo>
                  <a:cubicBezTo>
                    <a:pt x="641" y="77"/>
                    <a:pt x="641" y="77"/>
                    <a:pt x="641" y="77"/>
                  </a:cubicBezTo>
                  <a:cubicBezTo>
                    <a:pt x="641" y="77"/>
                    <a:pt x="641" y="77"/>
                    <a:pt x="641" y="77"/>
                  </a:cubicBezTo>
                  <a:cubicBezTo>
                    <a:pt x="641" y="78"/>
                    <a:pt x="641" y="78"/>
                    <a:pt x="641" y="78"/>
                  </a:cubicBezTo>
                  <a:close/>
                  <a:moveTo>
                    <a:pt x="636" y="77"/>
                  </a:moveTo>
                  <a:cubicBezTo>
                    <a:pt x="637" y="77"/>
                    <a:pt x="637" y="77"/>
                    <a:pt x="637" y="77"/>
                  </a:cubicBezTo>
                  <a:cubicBezTo>
                    <a:pt x="637" y="76"/>
                    <a:pt x="637" y="76"/>
                    <a:pt x="637" y="76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6" y="77"/>
                    <a:pt x="636" y="77"/>
                    <a:pt x="636" y="77"/>
                  </a:cubicBezTo>
                  <a:close/>
                  <a:moveTo>
                    <a:pt x="632" y="79"/>
                  </a:moveTo>
                  <a:cubicBezTo>
                    <a:pt x="632" y="79"/>
                    <a:pt x="632" y="79"/>
                    <a:pt x="632" y="79"/>
                  </a:cubicBezTo>
                  <a:cubicBezTo>
                    <a:pt x="633" y="78"/>
                    <a:pt x="633" y="78"/>
                    <a:pt x="633" y="78"/>
                  </a:cubicBezTo>
                  <a:cubicBezTo>
                    <a:pt x="632" y="77"/>
                    <a:pt x="632" y="77"/>
                    <a:pt x="632" y="77"/>
                  </a:cubicBezTo>
                  <a:cubicBezTo>
                    <a:pt x="631" y="77"/>
                    <a:pt x="631" y="77"/>
                    <a:pt x="631" y="77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2" y="79"/>
                    <a:pt x="632" y="79"/>
                    <a:pt x="632" y="79"/>
                  </a:cubicBezTo>
                  <a:close/>
                  <a:moveTo>
                    <a:pt x="741" y="212"/>
                  </a:moveTo>
                  <a:cubicBezTo>
                    <a:pt x="740" y="212"/>
                    <a:pt x="740" y="212"/>
                    <a:pt x="740" y="212"/>
                  </a:cubicBezTo>
                  <a:cubicBezTo>
                    <a:pt x="741" y="214"/>
                    <a:pt x="741" y="214"/>
                    <a:pt x="741" y="214"/>
                  </a:cubicBezTo>
                  <a:cubicBezTo>
                    <a:pt x="741" y="213"/>
                    <a:pt x="741" y="213"/>
                    <a:pt x="741" y="213"/>
                  </a:cubicBezTo>
                  <a:cubicBezTo>
                    <a:pt x="741" y="212"/>
                    <a:pt x="741" y="212"/>
                    <a:pt x="741" y="212"/>
                  </a:cubicBezTo>
                  <a:cubicBezTo>
                    <a:pt x="741" y="212"/>
                    <a:pt x="741" y="212"/>
                    <a:pt x="741" y="212"/>
                  </a:cubicBezTo>
                  <a:cubicBezTo>
                    <a:pt x="741" y="212"/>
                    <a:pt x="741" y="212"/>
                    <a:pt x="741" y="212"/>
                  </a:cubicBezTo>
                  <a:close/>
                  <a:moveTo>
                    <a:pt x="739" y="210"/>
                  </a:moveTo>
                  <a:cubicBezTo>
                    <a:pt x="740" y="211"/>
                    <a:pt x="740" y="211"/>
                    <a:pt x="740" y="211"/>
                  </a:cubicBezTo>
                  <a:cubicBezTo>
                    <a:pt x="741" y="211"/>
                    <a:pt x="741" y="211"/>
                    <a:pt x="741" y="211"/>
                  </a:cubicBezTo>
                  <a:cubicBezTo>
                    <a:pt x="741" y="210"/>
                    <a:pt x="741" y="210"/>
                    <a:pt x="741" y="210"/>
                  </a:cubicBezTo>
                  <a:cubicBezTo>
                    <a:pt x="740" y="209"/>
                    <a:pt x="740" y="209"/>
                    <a:pt x="740" y="209"/>
                  </a:cubicBezTo>
                  <a:cubicBezTo>
                    <a:pt x="739" y="209"/>
                    <a:pt x="739" y="209"/>
                    <a:pt x="739" y="209"/>
                  </a:cubicBezTo>
                  <a:cubicBezTo>
                    <a:pt x="739" y="210"/>
                    <a:pt x="739" y="210"/>
                    <a:pt x="739" y="210"/>
                  </a:cubicBezTo>
                  <a:close/>
                  <a:moveTo>
                    <a:pt x="117" y="133"/>
                  </a:moveTo>
                  <a:cubicBezTo>
                    <a:pt x="118" y="133"/>
                    <a:pt x="118" y="133"/>
                    <a:pt x="118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7" y="133"/>
                    <a:pt x="117" y="133"/>
                    <a:pt x="117" y="133"/>
                  </a:cubicBezTo>
                  <a:close/>
                  <a:moveTo>
                    <a:pt x="110" y="174"/>
                  </a:moveTo>
                  <a:cubicBezTo>
                    <a:pt x="112" y="174"/>
                    <a:pt x="112" y="174"/>
                    <a:pt x="112" y="174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21" y="173"/>
                    <a:pt x="121" y="173"/>
                    <a:pt x="121" y="173"/>
                  </a:cubicBezTo>
                  <a:cubicBezTo>
                    <a:pt x="123" y="173"/>
                    <a:pt x="123" y="173"/>
                    <a:pt x="123" y="173"/>
                  </a:cubicBezTo>
                  <a:cubicBezTo>
                    <a:pt x="123" y="173"/>
                    <a:pt x="123" y="173"/>
                    <a:pt x="123" y="173"/>
                  </a:cubicBezTo>
                  <a:cubicBezTo>
                    <a:pt x="124" y="172"/>
                    <a:pt x="124" y="172"/>
                    <a:pt x="124" y="172"/>
                  </a:cubicBezTo>
                  <a:cubicBezTo>
                    <a:pt x="124" y="171"/>
                    <a:pt x="124" y="171"/>
                    <a:pt x="124" y="171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4" y="165"/>
                    <a:pt x="124" y="165"/>
                    <a:pt x="124" y="165"/>
                  </a:cubicBezTo>
                  <a:cubicBezTo>
                    <a:pt x="123" y="164"/>
                    <a:pt x="123" y="164"/>
                    <a:pt x="123" y="164"/>
                  </a:cubicBezTo>
                  <a:cubicBezTo>
                    <a:pt x="122" y="164"/>
                    <a:pt x="122" y="164"/>
                    <a:pt x="122" y="164"/>
                  </a:cubicBezTo>
                  <a:cubicBezTo>
                    <a:pt x="121" y="164"/>
                    <a:pt x="121" y="164"/>
                    <a:pt x="121" y="164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3" y="164"/>
                    <a:pt x="123" y="164"/>
                    <a:pt x="123" y="164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5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6" y="165"/>
                    <a:pt x="126" y="165"/>
                    <a:pt x="126" y="165"/>
                  </a:cubicBezTo>
                  <a:cubicBezTo>
                    <a:pt x="125" y="163"/>
                    <a:pt x="125" y="163"/>
                    <a:pt x="125" y="163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25" y="161"/>
                    <a:pt x="125" y="161"/>
                    <a:pt x="125" y="161"/>
                  </a:cubicBezTo>
                  <a:cubicBezTo>
                    <a:pt x="126" y="162"/>
                    <a:pt x="126" y="162"/>
                    <a:pt x="126" y="162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7" y="157"/>
                    <a:pt x="127" y="157"/>
                    <a:pt x="127" y="157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4" y="153"/>
                    <a:pt x="124" y="153"/>
                    <a:pt x="124" y="153"/>
                  </a:cubicBezTo>
                  <a:cubicBezTo>
                    <a:pt x="125" y="153"/>
                    <a:pt x="125" y="153"/>
                    <a:pt x="125" y="153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8" y="153"/>
                    <a:pt x="128" y="153"/>
                    <a:pt x="128" y="153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9" y="151"/>
                    <a:pt x="129" y="151"/>
                    <a:pt x="129" y="151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34" y="146"/>
                    <a:pt x="134" y="146"/>
                    <a:pt x="134" y="146"/>
                  </a:cubicBezTo>
                  <a:cubicBezTo>
                    <a:pt x="134" y="146"/>
                    <a:pt x="134" y="146"/>
                    <a:pt x="134" y="146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7" y="128"/>
                    <a:pt x="147" y="128"/>
                    <a:pt x="147" y="128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50" y="126"/>
                    <a:pt x="150" y="126"/>
                    <a:pt x="150" y="126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57" y="120"/>
                    <a:pt x="157" y="120"/>
                    <a:pt x="157" y="12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7"/>
                    <a:pt x="159" y="117"/>
                    <a:pt x="159" y="117"/>
                  </a:cubicBezTo>
                  <a:cubicBezTo>
                    <a:pt x="159" y="116"/>
                    <a:pt x="159" y="116"/>
                    <a:pt x="159" y="116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1" y="108"/>
                    <a:pt x="151" y="108"/>
                    <a:pt x="151" y="108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5" y="111"/>
                    <a:pt x="145" y="111"/>
                    <a:pt x="145" y="111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8" y="121"/>
                    <a:pt x="138" y="121"/>
                    <a:pt x="138" y="121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7" y="124"/>
                    <a:pt x="127" y="124"/>
                    <a:pt x="127" y="124"/>
                  </a:cubicBezTo>
                  <a:cubicBezTo>
                    <a:pt x="127" y="124"/>
                    <a:pt x="127" y="124"/>
                    <a:pt x="127" y="124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8"/>
                    <a:pt x="125" y="128"/>
                    <a:pt x="125" y="128"/>
                  </a:cubicBezTo>
                  <a:cubicBezTo>
                    <a:pt x="125" y="128"/>
                    <a:pt x="125" y="128"/>
                    <a:pt x="125" y="128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0" y="133"/>
                    <a:pt x="120" y="133"/>
                    <a:pt x="120" y="133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9" y="136"/>
                    <a:pt x="119" y="136"/>
                    <a:pt x="119" y="136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8"/>
                    <a:pt x="116" y="138"/>
                    <a:pt x="116" y="138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7" y="141"/>
                    <a:pt x="117" y="141"/>
                    <a:pt x="117" y="141"/>
                  </a:cubicBezTo>
                  <a:cubicBezTo>
                    <a:pt x="117" y="141"/>
                    <a:pt x="117" y="141"/>
                    <a:pt x="117" y="14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3"/>
                    <a:pt x="116" y="143"/>
                    <a:pt x="116" y="143"/>
                  </a:cubicBezTo>
                  <a:cubicBezTo>
                    <a:pt x="116" y="143"/>
                    <a:pt x="116" y="143"/>
                    <a:pt x="116" y="143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6"/>
                    <a:pt x="109" y="146"/>
                    <a:pt x="109" y="146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50"/>
                    <a:pt x="111" y="150"/>
                    <a:pt x="111" y="150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0" y="152"/>
                    <a:pt x="110" y="152"/>
                    <a:pt x="110" y="152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3" y="152"/>
                    <a:pt x="113" y="152"/>
                    <a:pt x="113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1" y="155"/>
                    <a:pt x="111" y="155"/>
                    <a:pt x="111" y="15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114" y="155"/>
                    <a:pt x="114" y="155"/>
                    <a:pt x="114" y="155"/>
                  </a:cubicBezTo>
                  <a:cubicBezTo>
                    <a:pt x="114" y="156"/>
                    <a:pt x="114" y="156"/>
                    <a:pt x="114" y="156"/>
                  </a:cubicBezTo>
                  <a:cubicBezTo>
                    <a:pt x="114" y="156"/>
                    <a:pt x="114" y="156"/>
                    <a:pt x="114" y="156"/>
                  </a:cubicBezTo>
                  <a:cubicBezTo>
                    <a:pt x="112" y="157"/>
                    <a:pt x="112" y="157"/>
                    <a:pt x="112" y="157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0" y="158"/>
                    <a:pt x="110" y="158"/>
                    <a:pt x="110" y="158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3" y="160"/>
                    <a:pt x="113" y="160"/>
                    <a:pt x="113" y="160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2" y="161"/>
                    <a:pt x="112" y="161"/>
                    <a:pt x="112" y="161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09" y="164"/>
                    <a:pt x="109" y="164"/>
                    <a:pt x="109" y="164"/>
                  </a:cubicBezTo>
                  <a:cubicBezTo>
                    <a:pt x="110" y="164"/>
                    <a:pt x="110" y="164"/>
                    <a:pt x="110" y="164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8" y="165"/>
                    <a:pt x="108" y="165"/>
                    <a:pt x="108" y="165"/>
                  </a:cubicBezTo>
                  <a:cubicBezTo>
                    <a:pt x="108" y="166"/>
                    <a:pt x="108" y="166"/>
                    <a:pt x="108" y="166"/>
                  </a:cubicBezTo>
                  <a:cubicBezTo>
                    <a:pt x="107" y="167"/>
                    <a:pt x="107" y="167"/>
                    <a:pt x="107" y="167"/>
                  </a:cubicBezTo>
                  <a:cubicBezTo>
                    <a:pt x="107" y="167"/>
                    <a:pt x="107" y="167"/>
                    <a:pt x="107" y="167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9" y="170"/>
                    <a:pt x="109" y="170"/>
                    <a:pt x="109" y="170"/>
                  </a:cubicBezTo>
                  <a:cubicBezTo>
                    <a:pt x="109" y="169"/>
                    <a:pt x="109" y="169"/>
                    <a:pt x="109" y="169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2" y="167"/>
                    <a:pt x="112" y="167"/>
                    <a:pt x="112" y="167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13" y="168"/>
                    <a:pt x="113" y="168"/>
                    <a:pt x="113" y="168"/>
                  </a:cubicBezTo>
                  <a:cubicBezTo>
                    <a:pt x="113" y="168"/>
                    <a:pt x="113" y="168"/>
                    <a:pt x="113" y="168"/>
                  </a:cubicBezTo>
                  <a:cubicBezTo>
                    <a:pt x="112" y="168"/>
                    <a:pt x="112" y="168"/>
                    <a:pt x="112" y="168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0" y="172"/>
                    <a:pt x="110" y="172"/>
                    <a:pt x="110" y="172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0" y="173"/>
                    <a:pt x="110" y="174"/>
                    <a:pt x="110" y="174"/>
                  </a:cubicBezTo>
                  <a:close/>
                  <a:moveTo>
                    <a:pt x="115" y="208"/>
                  </a:moveTo>
                  <a:cubicBezTo>
                    <a:pt x="116" y="208"/>
                    <a:pt x="116" y="208"/>
                    <a:pt x="116" y="208"/>
                  </a:cubicBezTo>
                  <a:cubicBezTo>
                    <a:pt x="116" y="207"/>
                    <a:pt x="116" y="207"/>
                    <a:pt x="116" y="207"/>
                  </a:cubicBezTo>
                  <a:cubicBezTo>
                    <a:pt x="115" y="206"/>
                    <a:pt x="115" y="206"/>
                    <a:pt x="115" y="206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16" y="204"/>
                    <a:pt x="116" y="204"/>
                    <a:pt x="116" y="204"/>
                  </a:cubicBezTo>
                  <a:cubicBezTo>
                    <a:pt x="114" y="204"/>
                    <a:pt x="114" y="204"/>
                    <a:pt x="114" y="204"/>
                  </a:cubicBezTo>
                  <a:cubicBezTo>
                    <a:pt x="114" y="203"/>
                    <a:pt x="114" y="203"/>
                    <a:pt x="114" y="203"/>
                  </a:cubicBezTo>
                  <a:cubicBezTo>
                    <a:pt x="113" y="203"/>
                    <a:pt x="113" y="203"/>
                    <a:pt x="113" y="203"/>
                  </a:cubicBezTo>
                  <a:cubicBezTo>
                    <a:pt x="112" y="203"/>
                    <a:pt x="112" y="203"/>
                    <a:pt x="112" y="203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2" y="205"/>
                    <a:pt x="112" y="205"/>
                    <a:pt x="112" y="205"/>
                  </a:cubicBezTo>
                  <a:cubicBezTo>
                    <a:pt x="112" y="205"/>
                    <a:pt x="112" y="205"/>
                    <a:pt x="112" y="205"/>
                  </a:cubicBezTo>
                  <a:cubicBezTo>
                    <a:pt x="113" y="205"/>
                    <a:pt x="113" y="205"/>
                    <a:pt x="113" y="205"/>
                  </a:cubicBezTo>
                  <a:cubicBezTo>
                    <a:pt x="113" y="206"/>
                    <a:pt x="113" y="206"/>
                    <a:pt x="113" y="206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5" y="208"/>
                    <a:pt x="115" y="208"/>
                    <a:pt x="115" y="208"/>
                  </a:cubicBezTo>
                  <a:close/>
                  <a:moveTo>
                    <a:pt x="138" y="208"/>
                  </a:moveTo>
                  <a:cubicBezTo>
                    <a:pt x="137" y="207"/>
                    <a:pt x="137" y="207"/>
                    <a:pt x="137" y="207"/>
                  </a:cubicBezTo>
                  <a:cubicBezTo>
                    <a:pt x="136" y="207"/>
                    <a:pt x="136" y="207"/>
                    <a:pt x="136" y="207"/>
                  </a:cubicBezTo>
                  <a:cubicBezTo>
                    <a:pt x="135" y="207"/>
                    <a:pt x="135" y="207"/>
                    <a:pt x="135" y="207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1" y="203"/>
                    <a:pt x="131" y="203"/>
                    <a:pt x="131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5" y="197"/>
                    <a:pt x="125" y="197"/>
                    <a:pt x="125" y="197"/>
                  </a:cubicBezTo>
                  <a:cubicBezTo>
                    <a:pt x="124" y="194"/>
                    <a:pt x="124" y="194"/>
                    <a:pt x="124" y="194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3" y="189"/>
                    <a:pt x="123" y="189"/>
                    <a:pt x="123" y="189"/>
                  </a:cubicBezTo>
                  <a:cubicBezTo>
                    <a:pt x="122" y="187"/>
                    <a:pt x="122" y="187"/>
                    <a:pt x="122" y="187"/>
                  </a:cubicBezTo>
                  <a:cubicBezTo>
                    <a:pt x="121" y="184"/>
                    <a:pt x="121" y="184"/>
                    <a:pt x="121" y="184"/>
                  </a:cubicBezTo>
                  <a:cubicBezTo>
                    <a:pt x="121" y="183"/>
                    <a:pt x="121" y="183"/>
                    <a:pt x="121" y="183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0" y="181"/>
                    <a:pt x="120" y="181"/>
                    <a:pt x="120" y="181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19" y="181"/>
                    <a:pt x="119" y="181"/>
                    <a:pt x="119" y="181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6"/>
                    <a:pt x="122" y="176"/>
                    <a:pt x="122" y="176"/>
                  </a:cubicBezTo>
                  <a:cubicBezTo>
                    <a:pt x="121" y="176"/>
                    <a:pt x="121" y="176"/>
                    <a:pt x="121" y="176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0" y="176"/>
                    <a:pt x="120" y="176"/>
                    <a:pt x="120" y="176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2" y="174"/>
                    <a:pt x="112" y="174"/>
                    <a:pt x="112" y="174"/>
                  </a:cubicBezTo>
                  <a:cubicBezTo>
                    <a:pt x="110" y="174"/>
                    <a:pt x="110" y="174"/>
                    <a:pt x="110" y="174"/>
                  </a:cubicBezTo>
                  <a:cubicBezTo>
                    <a:pt x="109" y="175"/>
                    <a:pt x="109" y="175"/>
                    <a:pt x="109" y="175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9" y="180"/>
                    <a:pt x="109" y="180"/>
                    <a:pt x="109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5" y="183"/>
                    <a:pt x="105" y="183"/>
                    <a:pt x="105" y="183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85"/>
                    <a:pt x="105" y="185"/>
                    <a:pt x="105" y="185"/>
                  </a:cubicBezTo>
                  <a:cubicBezTo>
                    <a:pt x="106" y="185"/>
                    <a:pt x="106" y="185"/>
                    <a:pt x="106" y="185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108" y="184"/>
                    <a:pt x="108" y="184"/>
                    <a:pt x="108" y="184"/>
                  </a:cubicBezTo>
                  <a:cubicBezTo>
                    <a:pt x="107" y="185"/>
                    <a:pt x="107" y="185"/>
                    <a:pt x="107" y="185"/>
                  </a:cubicBezTo>
                  <a:cubicBezTo>
                    <a:pt x="107" y="187"/>
                    <a:pt x="107" y="187"/>
                    <a:pt x="107" y="187"/>
                  </a:cubicBezTo>
                  <a:cubicBezTo>
                    <a:pt x="108" y="187"/>
                    <a:pt x="108" y="187"/>
                    <a:pt x="108" y="187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09" y="189"/>
                    <a:pt x="109" y="189"/>
                    <a:pt x="109" y="189"/>
                  </a:cubicBezTo>
                  <a:cubicBezTo>
                    <a:pt x="108" y="190"/>
                    <a:pt x="108" y="190"/>
                    <a:pt x="108" y="190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9" y="192"/>
                    <a:pt x="109" y="192"/>
                    <a:pt x="109" y="192"/>
                  </a:cubicBezTo>
                  <a:cubicBezTo>
                    <a:pt x="108" y="192"/>
                    <a:pt x="108" y="192"/>
                    <a:pt x="108" y="192"/>
                  </a:cubicBezTo>
                  <a:cubicBezTo>
                    <a:pt x="108" y="192"/>
                    <a:pt x="108" y="192"/>
                    <a:pt x="108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4" y="193"/>
                    <a:pt x="104" y="193"/>
                    <a:pt x="104" y="193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4" y="199"/>
                    <a:pt x="104" y="199"/>
                    <a:pt x="104" y="199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08" y="202"/>
                    <a:pt x="108" y="202"/>
                    <a:pt x="108" y="202"/>
                  </a:cubicBezTo>
                  <a:cubicBezTo>
                    <a:pt x="109" y="203"/>
                    <a:pt x="109" y="203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1" y="199"/>
                    <a:pt x="111" y="199"/>
                    <a:pt x="111" y="199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2" y="196"/>
                    <a:pt x="112" y="196"/>
                    <a:pt x="112" y="196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199"/>
                    <a:pt x="111" y="199"/>
                    <a:pt x="111" y="199"/>
                  </a:cubicBezTo>
                  <a:cubicBezTo>
                    <a:pt x="112" y="200"/>
                    <a:pt x="112" y="200"/>
                    <a:pt x="112" y="200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4" y="201"/>
                    <a:pt x="114" y="201"/>
                    <a:pt x="114" y="201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199"/>
                    <a:pt x="115" y="199"/>
                    <a:pt x="115" y="199"/>
                  </a:cubicBezTo>
                  <a:cubicBezTo>
                    <a:pt x="115" y="199"/>
                    <a:pt x="115" y="199"/>
                    <a:pt x="115" y="199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5" y="201"/>
                    <a:pt x="115" y="201"/>
                    <a:pt x="115" y="201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7" y="204"/>
                    <a:pt x="117" y="204"/>
                    <a:pt x="117" y="204"/>
                  </a:cubicBezTo>
                  <a:cubicBezTo>
                    <a:pt x="118" y="204"/>
                    <a:pt x="118" y="204"/>
                    <a:pt x="118" y="204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20" y="204"/>
                    <a:pt x="120" y="204"/>
                    <a:pt x="120" y="204"/>
                  </a:cubicBezTo>
                  <a:cubicBezTo>
                    <a:pt x="120" y="204"/>
                    <a:pt x="120" y="204"/>
                    <a:pt x="120" y="204"/>
                  </a:cubicBezTo>
                  <a:cubicBezTo>
                    <a:pt x="119" y="204"/>
                    <a:pt x="119" y="204"/>
                    <a:pt x="119" y="204"/>
                  </a:cubicBezTo>
                  <a:cubicBezTo>
                    <a:pt x="119" y="205"/>
                    <a:pt x="119" y="205"/>
                    <a:pt x="119" y="205"/>
                  </a:cubicBezTo>
                  <a:cubicBezTo>
                    <a:pt x="118" y="205"/>
                    <a:pt x="118" y="205"/>
                    <a:pt x="118" y="205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9" y="207"/>
                    <a:pt x="119" y="207"/>
                    <a:pt x="119" y="207"/>
                  </a:cubicBezTo>
                  <a:cubicBezTo>
                    <a:pt x="119" y="208"/>
                    <a:pt x="119" y="208"/>
                    <a:pt x="119" y="208"/>
                  </a:cubicBezTo>
                  <a:cubicBezTo>
                    <a:pt x="118" y="208"/>
                    <a:pt x="118" y="208"/>
                    <a:pt x="118" y="208"/>
                  </a:cubicBezTo>
                  <a:cubicBezTo>
                    <a:pt x="117" y="208"/>
                    <a:pt x="117" y="208"/>
                    <a:pt x="117" y="208"/>
                  </a:cubicBezTo>
                  <a:cubicBezTo>
                    <a:pt x="117" y="209"/>
                    <a:pt x="117" y="209"/>
                    <a:pt x="117" y="209"/>
                  </a:cubicBezTo>
                  <a:cubicBezTo>
                    <a:pt x="118" y="209"/>
                    <a:pt x="118" y="209"/>
                    <a:pt x="118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1" y="210"/>
                    <a:pt x="121" y="210"/>
                    <a:pt x="121" y="210"/>
                  </a:cubicBezTo>
                  <a:cubicBezTo>
                    <a:pt x="122" y="210"/>
                    <a:pt x="122" y="210"/>
                    <a:pt x="122" y="210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5" y="210"/>
                    <a:pt x="125" y="210"/>
                    <a:pt x="125" y="210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6" y="213"/>
                    <a:pt x="126" y="213"/>
                    <a:pt x="126" y="213"/>
                  </a:cubicBezTo>
                  <a:cubicBezTo>
                    <a:pt x="127" y="213"/>
                    <a:pt x="127" y="213"/>
                    <a:pt x="127" y="213"/>
                  </a:cubicBezTo>
                  <a:cubicBezTo>
                    <a:pt x="128" y="212"/>
                    <a:pt x="128" y="212"/>
                    <a:pt x="128" y="212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6" y="210"/>
                    <a:pt x="126" y="210"/>
                    <a:pt x="126" y="210"/>
                  </a:cubicBezTo>
                  <a:cubicBezTo>
                    <a:pt x="126" y="209"/>
                    <a:pt x="126" y="209"/>
                    <a:pt x="126" y="209"/>
                  </a:cubicBezTo>
                  <a:cubicBezTo>
                    <a:pt x="126" y="209"/>
                    <a:pt x="126" y="209"/>
                    <a:pt x="126" y="209"/>
                  </a:cubicBezTo>
                  <a:cubicBezTo>
                    <a:pt x="127" y="209"/>
                    <a:pt x="127" y="209"/>
                    <a:pt x="127" y="209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2"/>
                    <a:pt x="129" y="212"/>
                    <a:pt x="129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1" y="211"/>
                    <a:pt x="131" y="211"/>
                    <a:pt x="131" y="211"/>
                  </a:cubicBezTo>
                  <a:cubicBezTo>
                    <a:pt x="131" y="212"/>
                    <a:pt x="131" y="212"/>
                    <a:pt x="131" y="212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210"/>
                    <a:pt x="133" y="210"/>
                    <a:pt x="133" y="210"/>
                  </a:cubicBezTo>
                  <a:cubicBezTo>
                    <a:pt x="133" y="210"/>
                    <a:pt x="133" y="210"/>
                    <a:pt x="133" y="210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35" y="211"/>
                    <a:pt x="135" y="211"/>
                    <a:pt x="135" y="211"/>
                  </a:cubicBezTo>
                  <a:cubicBezTo>
                    <a:pt x="135" y="211"/>
                    <a:pt x="135" y="211"/>
                    <a:pt x="135" y="211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36" y="213"/>
                    <a:pt x="136" y="213"/>
                    <a:pt x="136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7" y="212"/>
                    <a:pt x="137" y="212"/>
                    <a:pt x="137" y="212"/>
                  </a:cubicBezTo>
                  <a:cubicBezTo>
                    <a:pt x="137" y="211"/>
                    <a:pt x="137" y="211"/>
                    <a:pt x="137" y="211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35" y="210"/>
                    <a:pt x="135" y="210"/>
                    <a:pt x="135" y="210"/>
                  </a:cubicBezTo>
                  <a:cubicBezTo>
                    <a:pt x="136" y="210"/>
                    <a:pt x="136" y="210"/>
                    <a:pt x="136" y="210"/>
                  </a:cubicBezTo>
                  <a:cubicBezTo>
                    <a:pt x="136" y="210"/>
                    <a:pt x="136" y="210"/>
                    <a:pt x="136" y="210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38" y="209"/>
                    <a:pt x="138" y="209"/>
                    <a:pt x="138" y="209"/>
                  </a:cubicBezTo>
                  <a:cubicBezTo>
                    <a:pt x="138" y="208"/>
                    <a:pt x="138" y="208"/>
                    <a:pt x="138" y="208"/>
                  </a:cubicBezTo>
                  <a:cubicBezTo>
                    <a:pt x="138" y="208"/>
                    <a:pt x="138" y="208"/>
                    <a:pt x="138" y="208"/>
                  </a:cubicBezTo>
                  <a:close/>
                  <a:moveTo>
                    <a:pt x="44" y="286"/>
                  </a:moveTo>
                  <a:cubicBezTo>
                    <a:pt x="43" y="285"/>
                    <a:pt x="43" y="285"/>
                    <a:pt x="43" y="285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3" y="286"/>
                    <a:pt x="43" y="286"/>
                    <a:pt x="43" y="286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4" y="286"/>
                    <a:pt x="44" y="286"/>
                    <a:pt x="44" y="286"/>
                  </a:cubicBezTo>
                  <a:close/>
                  <a:moveTo>
                    <a:pt x="76" y="265"/>
                  </a:moveTo>
                  <a:cubicBezTo>
                    <a:pt x="77" y="265"/>
                    <a:pt x="77" y="265"/>
                    <a:pt x="77" y="265"/>
                  </a:cubicBezTo>
                  <a:cubicBezTo>
                    <a:pt x="77" y="265"/>
                    <a:pt x="77" y="265"/>
                    <a:pt x="77" y="265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75" y="264"/>
                    <a:pt x="75" y="264"/>
                    <a:pt x="75" y="264"/>
                  </a:cubicBezTo>
                  <a:cubicBezTo>
                    <a:pt x="75" y="265"/>
                    <a:pt x="75" y="265"/>
                    <a:pt x="75" y="265"/>
                  </a:cubicBezTo>
                  <a:cubicBezTo>
                    <a:pt x="76" y="265"/>
                    <a:pt x="76" y="265"/>
                    <a:pt x="76" y="265"/>
                  </a:cubicBezTo>
                  <a:close/>
                  <a:moveTo>
                    <a:pt x="101" y="238"/>
                  </a:moveTo>
                  <a:cubicBezTo>
                    <a:pt x="103" y="238"/>
                    <a:pt x="103" y="238"/>
                    <a:pt x="103" y="238"/>
                  </a:cubicBezTo>
                  <a:cubicBezTo>
                    <a:pt x="104" y="237"/>
                    <a:pt x="104" y="237"/>
                    <a:pt x="104" y="237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5" y="233"/>
                    <a:pt x="105" y="233"/>
                    <a:pt x="105" y="233"/>
                  </a:cubicBezTo>
                  <a:cubicBezTo>
                    <a:pt x="106" y="232"/>
                    <a:pt x="106" y="232"/>
                    <a:pt x="106" y="232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6" y="231"/>
                    <a:pt x="106" y="231"/>
                    <a:pt x="106" y="231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5"/>
                    <a:pt x="97" y="235"/>
                    <a:pt x="97" y="235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8"/>
                    <a:pt x="98" y="238"/>
                    <a:pt x="98" y="238"/>
                  </a:cubicBezTo>
                  <a:cubicBezTo>
                    <a:pt x="99" y="238"/>
                    <a:pt x="99" y="238"/>
                    <a:pt x="99" y="238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99" y="239"/>
                    <a:pt x="99" y="239"/>
                    <a:pt x="99" y="239"/>
                  </a:cubicBezTo>
                  <a:cubicBezTo>
                    <a:pt x="100" y="239"/>
                    <a:pt x="100" y="239"/>
                    <a:pt x="100" y="239"/>
                  </a:cubicBezTo>
                  <a:cubicBezTo>
                    <a:pt x="101" y="238"/>
                    <a:pt x="101" y="238"/>
                    <a:pt x="101" y="238"/>
                  </a:cubicBezTo>
                  <a:close/>
                  <a:moveTo>
                    <a:pt x="113" y="240"/>
                  </a:moveTo>
                  <a:cubicBezTo>
                    <a:pt x="113" y="240"/>
                    <a:pt x="113" y="240"/>
                    <a:pt x="113" y="240"/>
                  </a:cubicBezTo>
                  <a:cubicBezTo>
                    <a:pt x="113" y="240"/>
                    <a:pt x="113" y="240"/>
                    <a:pt x="113" y="240"/>
                  </a:cubicBezTo>
                  <a:cubicBezTo>
                    <a:pt x="115" y="240"/>
                    <a:pt x="115" y="240"/>
                    <a:pt x="115" y="240"/>
                  </a:cubicBezTo>
                  <a:cubicBezTo>
                    <a:pt x="115" y="239"/>
                    <a:pt x="115" y="239"/>
                    <a:pt x="115" y="239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3" y="240"/>
                    <a:pt x="113" y="240"/>
                    <a:pt x="113" y="240"/>
                  </a:cubicBezTo>
                  <a:cubicBezTo>
                    <a:pt x="113" y="240"/>
                    <a:pt x="113" y="240"/>
                    <a:pt x="113" y="240"/>
                  </a:cubicBezTo>
                  <a:close/>
                  <a:moveTo>
                    <a:pt x="131" y="240"/>
                  </a:moveTo>
                  <a:cubicBezTo>
                    <a:pt x="131" y="241"/>
                    <a:pt x="131" y="241"/>
                    <a:pt x="131" y="241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lose/>
                  <a:moveTo>
                    <a:pt x="128" y="240"/>
                  </a:moveTo>
                  <a:cubicBezTo>
                    <a:pt x="129" y="240"/>
                    <a:pt x="129" y="240"/>
                    <a:pt x="129" y="240"/>
                  </a:cubicBezTo>
                  <a:cubicBezTo>
                    <a:pt x="130" y="240"/>
                    <a:pt x="130" y="240"/>
                    <a:pt x="130" y="240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40"/>
                    <a:pt x="128" y="240"/>
                    <a:pt x="128" y="240"/>
                  </a:cubicBezTo>
                  <a:close/>
                  <a:moveTo>
                    <a:pt x="143" y="234"/>
                  </a:moveTo>
                  <a:cubicBezTo>
                    <a:pt x="144" y="234"/>
                    <a:pt x="144" y="234"/>
                    <a:pt x="144" y="234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6" y="233"/>
                    <a:pt x="146" y="233"/>
                    <a:pt x="146" y="233"/>
                  </a:cubicBezTo>
                  <a:cubicBezTo>
                    <a:pt x="147" y="233"/>
                    <a:pt x="147" y="233"/>
                    <a:pt x="147" y="233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43" y="234"/>
                    <a:pt x="143" y="234"/>
                    <a:pt x="143" y="234"/>
                  </a:cubicBezTo>
                  <a:close/>
                  <a:moveTo>
                    <a:pt x="137" y="233"/>
                  </a:moveTo>
                  <a:cubicBezTo>
                    <a:pt x="138" y="233"/>
                    <a:pt x="138" y="233"/>
                    <a:pt x="138" y="233"/>
                  </a:cubicBezTo>
                  <a:cubicBezTo>
                    <a:pt x="139" y="233"/>
                    <a:pt x="139" y="233"/>
                    <a:pt x="139" y="233"/>
                  </a:cubicBezTo>
                  <a:cubicBezTo>
                    <a:pt x="139" y="233"/>
                    <a:pt x="139" y="233"/>
                    <a:pt x="139" y="233"/>
                  </a:cubicBezTo>
                  <a:cubicBezTo>
                    <a:pt x="138" y="232"/>
                    <a:pt x="138" y="232"/>
                    <a:pt x="138" y="232"/>
                  </a:cubicBezTo>
                  <a:cubicBezTo>
                    <a:pt x="137" y="233"/>
                    <a:pt x="137" y="233"/>
                    <a:pt x="137" y="233"/>
                  </a:cubicBezTo>
                  <a:close/>
                  <a:moveTo>
                    <a:pt x="133" y="232"/>
                  </a:moveTo>
                  <a:cubicBezTo>
                    <a:pt x="134" y="233"/>
                    <a:pt x="134" y="233"/>
                    <a:pt x="134" y="233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6" y="234"/>
                    <a:pt x="136" y="234"/>
                    <a:pt x="136" y="234"/>
                  </a:cubicBezTo>
                  <a:cubicBezTo>
                    <a:pt x="135" y="232"/>
                    <a:pt x="135" y="232"/>
                    <a:pt x="135" y="232"/>
                  </a:cubicBezTo>
                  <a:cubicBezTo>
                    <a:pt x="134" y="232"/>
                    <a:pt x="134" y="232"/>
                    <a:pt x="134" y="232"/>
                  </a:cubicBezTo>
                  <a:cubicBezTo>
                    <a:pt x="133" y="232"/>
                    <a:pt x="133" y="232"/>
                    <a:pt x="133" y="232"/>
                  </a:cubicBezTo>
                  <a:close/>
                  <a:moveTo>
                    <a:pt x="131" y="233"/>
                  </a:moveTo>
                  <a:cubicBezTo>
                    <a:pt x="132" y="233"/>
                    <a:pt x="132" y="233"/>
                    <a:pt x="132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3" y="232"/>
                    <a:pt x="133" y="232"/>
                    <a:pt x="133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1" y="233"/>
                    <a:pt x="131" y="233"/>
                    <a:pt x="131" y="233"/>
                  </a:cubicBezTo>
                  <a:close/>
                  <a:moveTo>
                    <a:pt x="266" y="192"/>
                  </a:moveTo>
                  <a:cubicBezTo>
                    <a:pt x="266" y="193"/>
                    <a:pt x="266" y="193"/>
                    <a:pt x="266" y="193"/>
                  </a:cubicBezTo>
                  <a:cubicBezTo>
                    <a:pt x="266" y="194"/>
                    <a:pt x="266" y="194"/>
                    <a:pt x="266" y="194"/>
                  </a:cubicBezTo>
                  <a:cubicBezTo>
                    <a:pt x="267" y="193"/>
                    <a:pt x="267" y="193"/>
                    <a:pt x="267" y="193"/>
                  </a:cubicBezTo>
                  <a:cubicBezTo>
                    <a:pt x="266" y="192"/>
                    <a:pt x="266" y="192"/>
                    <a:pt x="266" y="192"/>
                  </a:cubicBezTo>
                  <a:cubicBezTo>
                    <a:pt x="266" y="192"/>
                    <a:pt x="266" y="192"/>
                    <a:pt x="266" y="192"/>
                  </a:cubicBezTo>
                  <a:close/>
                  <a:moveTo>
                    <a:pt x="263" y="188"/>
                  </a:moveTo>
                  <a:cubicBezTo>
                    <a:pt x="263" y="190"/>
                    <a:pt x="263" y="190"/>
                    <a:pt x="263" y="190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64" y="194"/>
                    <a:pt x="264" y="194"/>
                    <a:pt x="264" y="194"/>
                  </a:cubicBezTo>
                  <a:cubicBezTo>
                    <a:pt x="264" y="194"/>
                    <a:pt x="264" y="194"/>
                    <a:pt x="264" y="194"/>
                  </a:cubicBezTo>
                  <a:cubicBezTo>
                    <a:pt x="265" y="193"/>
                    <a:pt x="265" y="193"/>
                    <a:pt x="265" y="193"/>
                  </a:cubicBezTo>
                  <a:cubicBezTo>
                    <a:pt x="265" y="189"/>
                    <a:pt x="265" y="189"/>
                    <a:pt x="265" y="189"/>
                  </a:cubicBezTo>
                  <a:cubicBezTo>
                    <a:pt x="264" y="188"/>
                    <a:pt x="264" y="188"/>
                    <a:pt x="264" y="188"/>
                  </a:cubicBezTo>
                  <a:cubicBezTo>
                    <a:pt x="263" y="188"/>
                    <a:pt x="263" y="188"/>
                    <a:pt x="263" y="188"/>
                  </a:cubicBezTo>
                  <a:close/>
                  <a:moveTo>
                    <a:pt x="262" y="186"/>
                  </a:moveTo>
                  <a:cubicBezTo>
                    <a:pt x="262" y="187"/>
                    <a:pt x="262" y="187"/>
                    <a:pt x="262" y="187"/>
                  </a:cubicBezTo>
                  <a:cubicBezTo>
                    <a:pt x="263" y="187"/>
                    <a:pt x="263" y="187"/>
                    <a:pt x="263" y="187"/>
                  </a:cubicBezTo>
                  <a:cubicBezTo>
                    <a:pt x="263" y="186"/>
                    <a:pt x="263" y="186"/>
                    <a:pt x="263" y="186"/>
                  </a:cubicBezTo>
                  <a:cubicBezTo>
                    <a:pt x="262" y="185"/>
                    <a:pt x="262" y="185"/>
                    <a:pt x="262" y="185"/>
                  </a:cubicBezTo>
                  <a:cubicBezTo>
                    <a:pt x="262" y="186"/>
                    <a:pt x="262" y="186"/>
                    <a:pt x="262" y="186"/>
                  </a:cubicBezTo>
                  <a:close/>
                  <a:moveTo>
                    <a:pt x="147" y="223"/>
                  </a:moveTo>
                  <a:cubicBezTo>
                    <a:pt x="148" y="223"/>
                    <a:pt x="148" y="223"/>
                    <a:pt x="148" y="223"/>
                  </a:cubicBezTo>
                  <a:cubicBezTo>
                    <a:pt x="148" y="222"/>
                    <a:pt x="148" y="222"/>
                    <a:pt x="148" y="222"/>
                  </a:cubicBezTo>
                  <a:cubicBezTo>
                    <a:pt x="147" y="222"/>
                    <a:pt x="147" y="222"/>
                    <a:pt x="147" y="222"/>
                  </a:cubicBezTo>
                  <a:cubicBezTo>
                    <a:pt x="147" y="223"/>
                    <a:pt x="147" y="223"/>
                    <a:pt x="147" y="223"/>
                  </a:cubicBezTo>
                  <a:close/>
                  <a:moveTo>
                    <a:pt x="153" y="228"/>
                  </a:moveTo>
                  <a:cubicBezTo>
                    <a:pt x="153" y="228"/>
                    <a:pt x="154" y="228"/>
                    <a:pt x="154" y="228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28"/>
                    <a:pt x="153" y="228"/>
                    <a:pt x="153" y="228"/>
                  </a:cubicBezTo>
                  <a:close/>
                  <a:moveTo>
                    <a:pt x="152" y="227"/>
                  </a:moveTo>
                  <a:cubicBezTo>
                    <a:pt x="152" y="225"/>
                    <a:pt x="152" y="225"/>
                    <a:pt x="152" y="225"/>
                  </a:cubicBezTo>
                  <a:cubicBezTo>
                    <a:pt x="150" y="224"/>
                    <a:pt x="150" y="224"/>
                    <a:pt x="150" y="224"/>
                  </a:cubicBezTo>
                  <a:cubicBezTo>
                    <a:pt x="149" y="223"/>
                    <a:pt x="149" y="223"/>
                    <a:pt x="149" y="223"/>
                  </a:cubicBezTo>
                  <a:cubicBezTo>
                    <a:pt x="149" y="224"/>
                    <a:pt x="149" y="224"/>
                    <a:pt x="149" y="224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2" y="227"/>
                    <a:pt x="152" y="227"/>
                    <a:pt x="152" y="227"/>
                  </a:cubicBezTo>
                  <a:close/>
                  <a:moveTo>
                    <a:pt x="156" y="221"/>
                  </a:moveTo>
                  <a:cubicBezTo>
                    <a:pt x="156" y="219"/>
                    <a:pt x="156" y="219"/>
                    <a:pt x="156" y="219"/>
                  </a:cubicBezTo>
                  <a:cubicBezTo>
                    <a:pt x="156" y="217"/>
                    <a:pt x="156" y="217"/>
                    <a:pt x="156" y="217"/>
                  </a:cubicBezTo>
                  <a:cubicBezTo>
                    <a:pt x="154" y="216"/>
                    <a:pt x="154" y="216"/>
                    <a:pt x="154" y="216"/>
                  </a:cubicBezTo>
                  <a:cubicBezTo>
                    <a:pt x="152" y="214"/>
                    <a:pt x="152" y="214"/>
                    <a:pt x="152" y="214"/>
                  </a:cubicBezTo>
                  <a:cubicBezTo>
                    <a:pt x="151" y="214"/>
                    <a:pt x="151" y="214"/>
                    <a:pt x="151" y="214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48" y="211"/>
                    <a:pt x="148" y="211"/>
                    <a:pt x="148" y="211"/>
                  </a:cubicBezTo>
                  <a:cubicBezTo>
                    <a:pt x="146" y="210"/>
                    <a:pt x="146" y="210"/>
                    <a:pt x="146" y="210"/>
                  </a:cubicBezTo>
                  <a:cubicBezTo>
                    <a:pt x="145" y="210"/>
                    <a:pt x="145" y="210"/>
                    <a:pt x="145" y="210"/>
                  </a:cubicBezTo>
                  <a:cubicBezTo>
                    <a:pt x="145" y="210"/>
                    <a:pt x="145" y="210"/>
                    <a:pt x="145" y="210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44" y="212"/>
                    <a:pt x="144" y="212"/>
                    <a:pt x="144" y="212"/>
                  </a:cubicBezTo>
                  <a:cubicBezTo>
                    <a:pt x="145" y="213"/>
                    <a:pt x="145" y="213"/>
                    <a:pt x="145" y="213"/>
                  </a:cubicBezTo>
                  <a:cubicBezTo>
                    <a:pt x="146" y="213"/>
                    <a:pt x="146" y="213"/>
                    <a:pt x="146" y="213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4" y="213"/>
                    <a:pt x="144" y="213"/>
                    <a:pt x="144" y="213"/>
                  </a:cubicBezTo>
                  <a:cubicBezTo>
                    <a:pt x="143" y="213"/>
                    <a:pt x="143" y="213"/>
                    <a:pt x="143" y="213"/>
                  </a:cubicBezTo>
                  <a:cubicBezTo>
                    <a:pt x="144" y="214"/>
                    <a:pt x="144" y="214"/>
                    <a:pt x="144" y="214"/>
                  </a:cubicBezTo>
                  <a:cubicBezTo>
                    <a:pt x="146" y="217"/>
                    <a:pt x="146" y="217"/>
                    <a:pt x="146" y="217"/>
                  </a:cubicBezTo>
                  <a:cubicBezTo>
                    <a:pt x="147" y="217"/>
                    <a:pt x="147" y="217"/>
                    <a:pt x="147" y="217"/>
                  </a:cubicBezTo>
                  <a:cubicBezTo>
                    <a:pt x="148" y="219"/>
                    <a:pt x="148" y="219"/>
                    <a:pt x="148" y="219"/>
                  </a:cubicBezTo>
                  <a:cubicBezTo>
                    <a:pt x="149" y="219"/>
                    <a:pt x="149" y="219"/>
                    <a:pt x="149" y="219"/>
                  </a:cubicBezTo>
                  <a:cubicBezTo>
                    <a:pt x="149" y="217"/>
                    <a:pt x="149" y="217"/>
                    <a:pt x="149" y="217"/>
                  </a:cubicBezTo>
                  <a:cubicBezTo>
                    <a:pt x="150" y="218"/>
                    <a:pt x="150" y="218"/>
                    <a:pt x="150" y="218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51" y="218"/>
                    <a:pt x="151" y="218"/>
                    <a:pt x="151" y="218"/>
                  </a:cubicBezTo>
                  <a:cubicBezTo>
                    <a:pt x="151" y="220"/>
                    <a:pt x="151" y="220"/>
                    <a:pt x="151" y="220"/>
                  </a:cubicBezTo>
                  <a:cubicBezTo>
                    <a:pt x="151" y="220"/>
                    <a:pt x="151" y="220"/>
                    <a:pt x="151" y="220"/>
                  </a:cubicBezTo>
                  <a:cubicBezTo>
                    <a:pt x="152" y="221"/>
                    <a:pt x="152" y="221"/>
                    <a:pt x="152" y="221"/>
                  </a:cubicBezTo>
                  <a:cubicBezTo>
                    <a:pt x="154" y="221"/>
                    <a:pt x="154" y="221"/>
                    <a:pt x="154" y="221"/>
                  </a:cubicBezTo>
                  <a:cubicBezTo>
                    <a:pt x="154" y="220"/>
                    <a:pt x="154" y="220"/>
                    <a:pt x="154" y="220"/>
                  </a:cubicBezTo>
                  <a:cubicBezTo>
                    <a:pt x="156" y="221"/>
                    <a:pt x="156" y="221"/>
                    <a:pt x="156" y="221"/>
                  </a:cubicBezTo>
                  <a:close/>
                  <a:moveTo>
                    <a:pt x="185" y="167"/>
                  </a:moveTo>
                  <a:cubicBezTo>
                    <a:pt x="186" y="167"/>
                    <a:pt x="186" y="167"/>
                    <a:pt x="186" y="167"/>
                  </a:cubicBezTo>
                  <a:cubicBezTo>
                    <a:pt x="186" y="167"/>
                    <a:pt x="186" y="167"/>
                    <a:pt x="186" y="167"/>
                  </a:cubicBezTo>
                  <a:cubicBezTo>
                    <a:pt x="186" y="166"/>
                    <a:pt x="186" y="166"/>
                    <a:pt x="186" y="166"/>
                  </a:cubicBezTo>
                  <a:cubicBezTo>
                    <a:pt x="186" y="166"/>
                    <a:pt x="186" y="166"/>
                    <a:pt x="186" y="166"/>
                  </a:cubicBezTo>
                  <a:cubicBezTo>
                    <a:pt x="187" y="167"/>
                    <a:pt x="187" y="167"/>
                    <a:pt x="187" y="167"/>
                  </a:cubicBezTo>
                  <a:cubicBezTo>
                    <a:pt x="188" y="167"/>
                    <a:pt x="188" y="167"/>
                    <a:pt x="188" y="167"/>
                  </a:cubicBezTo>
                  <a:cubicBezTo>
                    <a:pt x="188" y="167"/>
                    <a:pt x="188" y="167"/>
                    <a:pt x="188" y="167"/>
                  </a:cubicBezTo>
                  <a:cubicBezTo>
                    <a:pt x="189" y="167"/>
                    <a:pt x="189" y="167"/>
                    <a:pt x="189" y="167"/>
                  </a:cubicBezTo>
                  <a:cubicBezTo>
                    <a:pt x="189" y="166"/>
                    <a:pt x="189" y="166"/>
                    <a:pt x="189" y="166"/>
                  </a:cubicBezTo>
                  <a:cubicBezTo>
                    <a:pt x="191" y="165"/>
                    <a:pt x="191" y="165"/>
                    <a:pt x="191" y="165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1" y="162"/>
                    <a:pt x="191" y="162"/>
                    <a:pt x="191" y="162"/>
                  </a:cubicBezTo>
                  <a:cubicBezTo>
                    <a:pt x="190" y="161"/>
                    <a:pt x="190" y="161"/>
                    <a:pt x="190" y="161"/>
                  </a:cubicBezTo>
                  <a:cubicBezTo>
                    <a:pt x="190" y="160"/>
                    <a:pt x="190" y="160"/>
                    <a:pt x="190" y="160"/>
                  </a:cubicBezTo>
                  <a:cubicBezTo>
                    <a:pt x="188" y="159"/>
                    <a:pt x="188" y="159"/>
                    <a:pt x="188" y="159"/>
                  </a:cubicBezTo>
                  <a:cubicBezTo>
                    <a:pt x="188" y="159"/>
                    <a:pt x="188" y="159"/>
                    <a:pt x="188" y="159"/>
                  </a:cubicBezTo>
                  <a:cubicBezTo>
                    <a:pt x="187" y="159"/>
                    <a:pt x="187" y="159"/>
                    <a:pt x="187" y="159"/>
                  </a:cubicBezTo>
                  <a:cubicBezTo>
                    <a:pt x="186" y="160"/>
                    <a:pt x="186" y="160"/>
                    <a:pt x="186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3" y="161"/>
                    <a:pt x="183" y="161"/>
                    <a:pt x="183" y="161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3"/>
                    <a:pt x="184" y="163"/>
                    <a:pt x="184" y="163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84" y="166"/>
                    <a:pt x="184" y="166"/>
                    <a:pt x="184" y="166"/>
                  </a:cubicBezTo>
                  <a:cubicBezTo>
                    <a:pt x="185" y="167"/>
                    <a:pt x="185" y="167"/>
                    <a:pt x="185" y="167"/>
                  </a:cubicBezTo>
                  <a:close/>
                  <a:moveTo>
                    <a:pt x="189" y="220"/>
                  </a:moveTo>
                  <a:cubicBezTo>
                    <a:pt x="189" y="220"/>
                    <a:pt x="189" y="221"/>
                    <a:pt x="189" y="221"/>
                  </a:cubicBezTo>
                  <a:cubicBezTo>
                    <a:pt x="190" y="221"/>
                    <a:pt x="190" y="221"/>
                    <a:pt x="190" y="221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91" y="219"/>
                    <a:pt x="191" y="219"/>
                    <a:pt x="191" y="219"/>
                  </a:cubicBezTo>
                  <a:cubicBezTo>
                    <a:pt x="190" y="218"/>
                    <a:pt x="190" y="218"/>
                    <a:pt x="190" y="218"/>
                  </a:cubicBezTo>
                  <a:cubicBezTo>
                    <a:pt x="189" y="219"/>
                    <a:pt x="189" y="219"/>
                    <a:pt x="189" y="219"/>
                  </a:cubicBezTo>
                  <a:cubicBezTo>
                    <a:pt x="189" y="219"/>
                    <a:pt x="189" y="219"/>
                    <a:pt x="189" y="219"/>
                  </a:cubicBezTo>
                  <a:cubicBezTo>
                    <a:pt x="189" y="220"/>
                    <a:pt x="189" y="220"/>
                    <a:pt x="189" y="220"/>
                  </a:cubicBezTo>
                  <a:close/>
                  <a:moveTo>
                    <a:pt x="213" y="250"/>
                  </a:moveTo>
                  <a:cubicBezTo>
                    <a:pt x="213" y="250"/>
                    <a:pt x="213" y="250"/>
                    <a:pt x="213" y="250"/>
                  </a:cubicBezTo>
                  <a:cubicBezTo>
                    <a:pt x="214" y="251"/>
                    <a:pt x="214" y="251"/>
                    <a:pt x="214" y="251"/>
                  </a:cubicBezTo>
                  <a:cubicBezTo>
                    <a:pt x="214" y="251"/>
                    <a:pt x="214" y="251"/>
                    <a:pt x="214" y="251"/>
                  </a:cubicBezTo>
                  <a:cubicBezTo>
                    <a:pt x="215" y="252"/>
                    <a:pt x="215" y="252"/>
                    <a:pt x="215" y="252"/>
                  </a:cubicBezTo>
                  <a:cubicBezTo>
                    <a:pt x="216" y="252"/>
                    <a:pt x="216" y="252"/>
                    <a:pt x="216" y="252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16" y="250"/>
                    <a:pt x="216" y="250"/>
                    <a:pt x="216" y="250"/>
                  </a:cubicBezTo>
                  <a:cubicBezTo>
                    <a:pt x="215" y="250"/>
                    <a:pt x="215" y="250"/>
                    <a:pt x="215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213" y="250"/>
                    <a:pt x="213" y="250"/>
                    <a:pt x="213" y="250"/>
                  </a:cubicBezTo>
                  <a:close/>
                  <a:moveTo>
                    <a:pt x="208" y="166"/>
                  </a:moveTo>
                  <a:cubicBezTo>
                    <a:pt x="208" y="165"/>
                    <a:pt x="208" y="165"/>
                    <a:pt x="208" y="165"/>
                  </a:cubicBezTo>
                  <a:cubicBezTo>
                    <a:pt x="208" y="165"/>
                    <a:pt x="208" y="165"/>
                    <a:pt x="208" y="165"/>
                  </a:cubicBezTo>
                  <a:cubicBezTo>
                    <a:pt x="208" y="164"/>
                    <a:pt x="208" y="164"/>
                    <a:pt x="208" y="164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7" y="162"/>
                    <a:pt x="207" y="162"/>
                    <a:pt x="207" y="162"/>
                  </a:cubicBezTo>
                  <a:cubicBezTo>
                    <a:pt x="206" y="162"/>
                    <a:pt x="206" y="162"/>
                    <a:pt x="206" y="162"/>
                  </a:cubicBezTo>
                  <a:cubicBezTo>
                    <a:pt x="205" y="165"/>
                    <a:pt x="205" y="165"/>
                    <a:pt x="205" y="165"/>
                  </a:cubicBezTo>
                  <a:cubicBezTo>
                    <a:pt x="206" y="166"/>
                    <a:pt x="206" y="166"/>
                    <a:pt x="206" y="166"/>
                  </a:cubicBezTo>
                  <a:cubicBezTo>
                    <a:pt x="207" y="166"/>
                    <a:pt x="207" y="166"/>
                    <a:pt x="207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lose/>
                  <a:moveTo>
                    <a:pt x="206" y="157"/>
                  </a:moveTo>
                  <a:cubicBezTo>
                    <a:pt x="207" y="156"/>
                    <a:pt x="207" y="156"/>
                    <a:pt x="207" y="156"/>
                  </a:cubicBezTo>
                  <a:cubicBezTo>
                    <a:pt x="208" y="157"/>
                    <a:pt x="208" y="157"/>
                    <a:pt x="208" y="157"/>
                  </a:cubicBezTo>
                  <a:cubicBezTo>
                    <a:pt x="209" y="156"/>
                    <a:pt x="209" y="156"/>
                    <a:pt x="209" y="156"/>
                  </a:cubicBezTo>
                  <a:cubicBezTo>
                    <a:pt x="209" y="155"/>
                    <a:pt x="209" y="155"/>
                    <a:pt x="209" y="155"/>
                  </a:cubicBezTo>
                  <a:cubicBezTo>
                    <a:pt x="209" y="154"/>
                    <a:pt x="209" y="154"/>
                    <a:pt x="209" y="154"/>
                  </a:cubicBezTo>
                  <a:cubicBezTo>
                    <a:pt x="210" y="154"/>
                    <a:pt x="210" y="154"/>
                    <a:pt x="210" y="154"/>
                  </a:cubicBezTo>
                  <a:cubicBezTo>
                    <a:pt x="210" y="154"/>
                    <a:pt x="210" y="154"/>
                    <a:pt x="210" y="154"/>
                  </a:cubicBezTo>
                  <a:cubicBezTo>
                    <a:pt x="209" y="154"/>
                    <a:pt x="209" y="154"/>
                    <a:pt x="209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6" y="156"/>
                    <a:pt x="206" y="156"/>
                    <a:pt x="206" y="156"/>
                  </a:cubicBezTo>
                  <a:cubicBezTo>
                    <a:pt x="206" y="157"/>
                    <a:pt x="206" y="157"/>
                    <a:pt x="206" y="157"/>
                  </a:cubicBezTo>
                  <a:close/>
                  <a:moveTo>
                    <a:pt x="212" y="159"/>
                  </a:moveTo>
                  <a:cubicBezTo>
                    <a:pt x="213" y="160"/>
                    <a:pt x="213" y="160"/>
                    <a:pt x="213" y="160"/>
                  </a:cubicBezTo>
                  <a:cubicBezTo>
                    <a:pt x="215" y="160"/>
                    <a:pt x="215" y="160"/>
                    <a:pt x="215" y="160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15" y="159"/>
                    <a:pt x="215" y="159"/>
                    <a:pt x="215" y="159"/>
                  </a:cubicBezTo>
                  <a:cubicBezTo>
                    <a:pt x="214" y="159"/>
                    <a:pt x="214" y="159"/>
                    <a:pt x="214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lose/>
                  <a:moveTo>
                    <a:pt x="224" y="168"/>
                  </a:moveTo>
                  <a:cubicBezTo>
                    <a:pt x="224" y="169"/>
                    <a:pt x="224" y="169"/>
                    <a:pt x="224" y="169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2" y="171"/>
                    <a:pt x="222" y="171"/>
                    <a:pt x="222" y="171"/>
                  </a:cubicBezTo>
                  <a:cubicBezTo>
                    <a:pt x="222" y="172"/>
                    <a:pt x="222" y="172"/>
                    <a:pt x="222" y="172"/>
                  </a:cubicBezTo>
                  <a:cubicBezTo>
                    <a:pt x="223" y="173"/>
                    <a:pt x="223" y="173"/>
                    <a:pt x="223" y="173"/>
                  </a:cubicBezTo>
                  <a:cubicBezTo>
                    <a:pt x="224" y="173"/>
                    <a:pt x="224" y="173"/>
                    <a:pt x="224" y="173"/>
                  </a:cubicBezTo>
                  <a:cubicBezTo>
                    <a:pt x="225" y="171"/>
                    <a:pt x="225" y="171"/>
                    <a:pt x="225" y="171"/>
                  </a:cubicBezTo>
                  <a:cubicBezTo>
                    <a:pt x="226" y="171"/>
                    <a:pt x="226" y="171"/>
                    <a:pt x="226" y="171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7" y="169"/>
                    <a:pt x="227" y="169"/>
                    <a:pt x="227" y="169"/>
                  </a:cubicBezTo>
                  <a:cubicBezTo>
                    <a:pt x="229" y="168"/>
                    <a:pt x="229" y="168"/>
                    <a:pt x="229" y="168"/>
                  </a:cubicBezTo>
                  <a:cubicBezTo>
                    <a:pt x="228" y="167"/>
                    <a:pt x="228" y="167"/>
                    <a:pt x="228" y="167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27" y="166"/>
                    <a:pt x="227" y="166"/>
                    <a:pt x="227" y="166"/>
                  </a:cubicBezTo>
                  <a:cubicBezTo>
                    <a:pt x="225" y="167"/>
                    <a:pt x="225" y="167"/>
                    <a:pt x="225" y="167"/>
                  </a:cubicBezTo>
                  <a:cubicBezTo>
                    <a:pt x="224" y="168"/>
                    <a:pt x="224" y="168"/>
                    <a:pt x="224" y="168"/>
                  </a:cubicBezTo>
                  <a:close/>
                  <a:moveTo>
                    <a:pt x="228" y="156"/>
                  </a:moveTo>
                  <a:cubicBezTo>
                    <a:pt x="227" y="158"/>
                    <a:pt x="227" y="158"/>
                    <a:pt x="227" y="158"/>
                  </a:cubicBezTo>
                  <a:cubicBezTo>
                    <a:pt x="227" y="160"/>
                    <a:pt x="227" y="160"/>
                    <a:pt x="227" y="160"/>
                  </a:cubicBezTo>
                  <a:cubicBezTo>
                    <a:pt x="226" y="161"/>
                    <a:pt x="226" y="161"/>
                    <a:pt x="226" y="161"/>
                  </a:cubicBezTo>
                  <a:cubicBezTo>
                    <a:pt x="226" y="162"/>
                    <a:pt x="226" y="162"/>
                    <a:pt x="226" y="162"/>
                  </a:cubicBezTo>
                  <a:cubicBezTo>
                    <a:pt x="228" y="162"/>
                    <a:pt x="228" y="162"/>
                    <a:pt x="228" y="162"/>
                  </a:cubicBezTo>
                  <a:cubicBezTo>
                    <a:pt x="228" y="163"/>
                    <a:pt x="228" y="163"/>
                    <a:pt x="228" y="163"/>
                  </a:cubicBezTo>
                  <a:cubicBezTo>
                    <a:pt x="230" y="163"/>
                    <a:pt x="230" y="163"/>
                    <a:pt x="230" y="163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2" y="163"/>
                    <a:pt x="232" y="163"/>
                    <a:pt x="232" y="163"/>
                  </a:cubicBezTo>
                  <a:cubicBezTo>
                    <a:pt x="232" y="163"/>
                    <a:pt x="232" y="163"/>
                    <a:pt x="232" y="163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59"/>
                    <a:pt x="230" y="159"/>
                    <a:pt x="230" y="159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8" y="156"/>
                    <a:pt x="228" y="156"/>
                    <a:pt x="228" y="156"/>
                  </a:cubicBezTo>
                  <a:close/>
                  <a:moveTo>
                    <a:pt x="220" y="135"/>
                  </a:moveTo>
                  <a:cubicBezTo>
                    <a:pt x="219" y="134"/>
                    <a:pt x="219" y="134"/>
                    <a:pt x="219" y="134"/>
                  </a:cubicBezTo>
                  <a:cubicBezTo>
                    <a:pt x="220" y="134"/>
                    <a:pt x="220" y="134"/>
                    <a:pt x="220" y="134"/>
                  </a:cubicBezTo>
                  <a:cubicBezTo>
                    <a:pt x="219" y="133"/>
                    <a:pt x="219" y="133"/>
                    <a:pt x="219" y="133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7" y="134"/>
                    <a:pt x="217" y="134"/>
                    <a:pt x="217" y="134"/>
                  </a:cubicBezTo>
                  <a:cubicBezTo>
                    <a:pt x="218" y="134"/>
                    <a:pt x="218" y="134"/>
                    <a:pt x="218" y="134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9" y="136"/>
                    <a:pt x="219" y="136"/>
                    <a:pt x="219" y="136"/>
                  </a:cubicBezTo>
                  <a:cubicBezTo>
                    <a:pt x="220" y="135"/>
                    <a:pt x="220" y="135"/>
                    <a:pt x="220" y="135"/>
                  </a:cubicBezTo>
                  <a:close/>
                  <a:moveTo>
                    <a:pt x="224" y="120"/>
                  </a:moveTo>
                  <a:cubicBezTo>
                    <a:pt x="223" y="119"/>
                    <a:pt x="223" y="119"/>
                    <a:pt x="223" y="119"/>
                  </a:cubicBezTo>
                  <a:cubicBezTo>
                    <a:pt x="222" y="119"/>
                    <a:pt x="222" y="119"/>
                    <a:pt x="222" y="119"/>
                  </a:cubicBezTo>
                  <a:cubicBezTo>
                    <a:pt x="223" y="121"/>
                    <a:pt x="223" y="121"/>
                    <a:pt x="223" y="121"/>
                  </a:cubicBezTo>
                  <a:cubicBezTo>
                    <a:pt x="223" y="121"/>
                    <a:pt x="223" y="121"/>
                    <a:pt x="223" y="121"/>
                  </a:cubicBezTo>
                  <a:cubicBezTo>
                    <a:pt x="224" y="121"/>
                    <a:pt x="224" y="121"/>
                    <a:pt x="224" y="121"/>
                  </a:cubicBezTo>
                  <a:cubicBezTo>
                    <a:pt x="225" y="121"/>
                    <a:pt x="225" y="121"/>
                    <a:pt x="225" y="121"/>
                  </a:cubicBezTo>
                  <a:cubicBezTo>
                    <a:pt x="225" y="123"/>
                    <a:pt x="225" y="123"/>
                    <a:pt x="225" y="123"/>
                  </a:cubicBezTo>
                  <a:cubicBezTo>
                    <a:pt x="225" y="123"/>
                    <a:pt x="225" y="123"/>
                    <a:pt x="225" y="123"/>
                  </a:cubicBezTo>
                  <a:cubicBezTo>
                    <a:pt x="225" y="122"/>
                    <a:pt x="225" y="122"/>
                    <a:pt x="225" y="122"/>
                  </a:cubicBezTo>
                  <a:cubicBezTo>
                    <a:pt x="225" y="121"/>
                    <a:pt x="225" y="121"/>
                    <a:pt x="225" y="121"/>
                  </a:cubicBezTo>
                  <a:cubicBezTo>
                    <a:pt x="226" y="120"/>
                    <a:pt x="226" y="120"/>
                    <a:pt x="226" y="120"/>
                  </a:cubicBezTo>
                  <a:cubicBezTo>
                    <a:pt x="226" y="119"/>
                    <a:pt x="226" y="119"/>
                    <a:pt x="226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7"/>
                    <a:pt x="224" y="117"/>
                    <a:pt x="224" y="117"/>
                  </a:cubicBezTo>
                  <a:cubicBezTo>
                    <a:pt x="223" y="117"/>
                    <a:pt x="223" y="117"/>
                    <a:pt x="223" y="117"/>
                  </a:cubicBezTo>
                  <a:cubicBezTo>
                    <a:pt x="223" y="118"/>
                    <a:pt x="223" y="118"/>
                    <a:pt x="223" y="118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20"/>
                    <a:pt x="224" y="120"/>
                    <a:pt x="224" y="120"/>
                  </a:cubicBezTo>
                  <a:close/>
                  <a:moveTo>
                    <a:pt x="222" y="112"/>
                  </a:moveTo>
                  <a:cubicBezTo>
                    <a:pt x="220" y="112"/>
                    <a:pt x="220" y="112"/>
                    <a:pt x="220" y="112"/>
                  </a:cubicBezTo>
                  <a:cubicBezTo>
                    <a:pt x="220" y="111"/>
                    <a:pt x="220" y="111"/>
                    <a:pt x="220" y="111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18" y="111"/>
                    <a:pt x="218" y="111"/>
                    <a:pt x="218" y="111"/>
                  </a:cubicBezTo>
                  <a:cubicBezTo>
                    <a:pt x="218" y="112"/>
                    <a:pt x="218" y="112"/>
                    <a:pt x="218" y="112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1" y="113"/>
                    <a:pt x="221" y="113"/>
                    <a:pt x="221" y="113"/>
                  </a:cubicBezTo>
                  <a:cubicBezTo>
                    <a:pt x="222" y="112"/>
                    <a:pt x="222" y="112"/>
                    <a:pt x="222" y="112"/>
                  </a:cubicBezTo>
                  <a:close/>
                  <a:moveTo>
                    <a:pt x="222" y="111"/>
                  </a:moveTo>
                  <a:cubicBezTo>
                    <a:pt x="222" y="111"/>
                    <a:pt x="222" y="111"/>
                    <a:pt x="222" y="111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5" y="111"/>
                    <a:pt x="225" y="111"/>
                    <a:pt x="225" y="111"/>
                  </a:cubicBezTo>
                  <a:cubicBezTo>
                    <a:pt x="226" y="111"/>
                    <a:pt x="226" y="111"/>
                    <a:pt x="226" y="111"/>
                  </a:cubicBezTo>
                  <a:cubicBezTo>
                    <a:pt x="226" y="110"/>
                    <a:pt x="226" y="110"/>
                    <a:pt x="226" y="110"/>
                  </a:cubicBezTo>
                  <a:cubicBezTo>
                    <a:pt x="224" y="110"/>
                    <a:pt x="224" y="110"/>
                    <a:pt x="224" y="110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2" y="110"/>
                    <a:pt x="222" y="110"/>
                    <a:pt x="222" y="110"/>
                  </a:cubicBezTo>
                  <a:cubicBezTo>
                    <a:pt x="222" y="111"/>
                    <a:pt x="222" y="111"/>
                    <a:pt x="222" y="111"/>
                  </a:cubicBezTo>
                  <a:close/>
                  <a:moveTo>
                    <a:pt x="236" y="141"/>
                  </a:moveTo>
                  <a:cubicBezTo>
                    <a:pt x="237" y="140"/>
                    <a:pt x="237" y="140"/>
                    <a:pt x="237" y="140"/>
                  </a:cubicBezTo>
                  <a:cubicBezTo>
                    <a:pt x="236" y="139"/>
                    <a:pt x="236" y="139"/>
                    <a:pt x="236" y="139"/>
                  </a:cubicBezTo>
                  <a:cubicBezTo>
                    <a:pt x="235" y="139"/>
                    <a:pt x="235" y="139"/>
                    <a:pt x="235" y="139"/>
                  </a:cubicBezTo>
                  <a:cubicBezTo>
                    <a:pt x="235" y="140"/>
                    <a:pt x="235" y="140"/>
                    <a:pt x="235" y="140"/>
                  </a:cubicBezTo>
                  <a:cubicBezTo>
                    <a:pt x="235" y="141"/>
                    <a:pt x="235" y="141"/>
                    <a:pt x="235" y="141"/>
                  </a:cubicBezTo>
                  <a:cubicBezTo>
                    <a:pt x="236" y="141"/>
                    <a:pt x="236" y="141"/>
                    <a:pt x="236" y="141"/>
                  </a:cubicBezTo>
                  <a:close/>
                  <a:moveTo>
                    <a:pt x="240" y="140"/>
                  </a:moveTo>
                  <a:cubicBezTo>
                    <a:pt x="241" y="139"/>
                    <a:pt x="241" y="139"/>
                    <a:pt x="241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39" y="138"/>
                    <a:pt x="239" y="138"/>
                    <a:pt x="239" y="138"/>
                  </a:cubicBezTo>
                  <a:cubicBezTo>
                    <a:pt x="239" y="139"/>
                    <a:pt x="239" y="139"/>
                    <a:pt x="239" y="139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38" y="140"/>
                    <a:pt x="238" y="140"/>
                    <a:pt x="238" y="140"/>
                  </a:cubicBezTo>
                  <a:cubicBezTo>
                    <a:pt x="240" y="140"/>
                    <a:pt x="240" y="140"/>
                    <a:pt x="240" y="140"/>
                  </a:cubicBezTo>
                  <a:close/>
                  <a:moveTo>
                    <a:pt x="245" y="141"/>
                  </a:moveTo>
                  <a:cubicBezTo>
                    <a:pt x="246" y="141"/>
                    <a:pt x="246" y="141"/>
                    <a:pt x="246" y="141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43" y="141"/>
                    <a:pt x="243" y="141"/>
                    <a:pt x="243" y="141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5" y="141"/>
                    <a:pt x="245" y="141"/>
                    <a:pt x="245" y="141"/>
                  </a:cubicBezTo>
                  <a:close/>
                  <a:moveTo>
                    <a:pt x="254" y="138"/>
                  </a:moveTo>
                  <a:cubicBezTo>
                    <a:pt x="255" y="140"/>
                    <a:pt x="255" y="140"/>
                    <a:pt x="255" y="140"/>
                  </a:cubicBezTo>
                  <a:cubicBezTo>
                    <a:pt x="255" y="140"/>
                    <a:pt x="255" y="140"/>
                    <a:pt x="255" y="140"/>
                  </a:cubicBezTo>
                  <a:cubicBezTo>
                    <a:pt x="256" y="139"/>
                    <a:pt x="256" y="139"/>
                    <a:pt x="256" y="139"/>
                  </a:cubicBezTo>
                  <a:cubicBezTo>
                    <a:pt x="255" y="139"/>
                    <a:pt x="255" y="139"/>
                    <a:pt x="255" y="139"/>
                  </a:cubicBezTo>
                  <a:cubicBezTo>
                    <a:pt x="254" y="138"/>
                    <a:pt x="254" y="138"/>
                    <a:pt x="254" y="138"/>
                  </a:cubicBezTo>
                  <a:close/>
                  <a:moveTo>
                    <a:pt x="249" y="137"/>
                  </a:moveTo>
                  <a:cubicBezTo>
                    <a:pt x="250" y="137"/>
                    <a:pt x="250" y="137"/>
                    <a:pt x="250" y="137"/>
                  </a:cubicBezTo>
                  <a:cubicBezTo>
                    <a:pt x="251" y="136"/>
                    <a:pt x="251" y="136"/>
                    <a:pt x="251" y="136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49" y="137"/>
                    <a:pt x="249" y="137"/>
                    <a:pt x="249" y="137"/>
                  </a:cubicBezTo>
                  <a:close/>
                  <a:moveTo>
                    <a:pt x="245" y="132"/>
                  </a:moveTo>
                  <a:cubicBezTo>
                    <a:pt x="245" y="131"/>
                    <a:pt x="245" y="131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3" y="132"/>
                    <a:pt x="243" y="132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cubicBezTo>
                    <a:pt x="244" y="134"/>
                    <a:pt x="244" y="134"/>
                    <a:pt x="244" y="134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5" y="132"/>
                    <a:pt x="245" y="132"/>
                    <a:pt x="245" y="132"/>
                  </a:cubicBezTo>
                  <a:close/>
                  <a:moveTo>
                    <a:pt x="248" y="131"/>
                  </a:moveTo>
                  <a:cubicBezTo>
                    <a:pt x="248" y="130"/>
                    <a:pt x="248" y="130"/>
                    <a:pt x="248" y="130"/>
                  </a:cubicBezTo>
                  <a:cubicBezTo>
                    <a:pt x="247" y="130"/>
                    <a:pt x="247" y="130"/>
                    <a:pt x="247" y="130"/>
                  </a:cubicBezTo>
                  <a:cubicBezTo>
                    <a:pt x="246" y="131"/>
                    <a:pt x="246" y="131"/>
                    <a:pt x="246" y="131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8" y="132"/>
                    <a:pt x="248" y="132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lose/>
                  <a:moveTo>
                    <a:pt x="249" y="132"/>
                  </a:moveTo>
                  <a:cubicBezTo>
                    <a:pt x="249" y="132"/>
                    <a:pt x="249" y="132"/>
                    <a:pt x="249" y="132"/>
                  </a:cubicBezTo>
                  <a:cubicBezTo>
                    <a:pt x="250" y="132"/>
                    <a:pt x="250" y="132"/>
                    <a:pt x="250" y="132"/>
                  </a:cubicBezTo>
                  <a:cubicBezTo>
                    <a:pt x="251" y="131"/>
                    <a:pt x="251" y="131"/>
                    <a:pt x="251" y="131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0" y="129"/>
                    <a:pt x="250" y="129"/>
                    <a:pt x="250" y="129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9" y="130"/>
                    <a:pt x="249" y="130"/>
                    <a:pt x="249" y="130"/>
                  </a:cubicBezTo>
                  <a:cubicBezTo>
                    <a:pt x="249" y="131"/>
                    <a:pt x="249" y="131"/>
                    <a:pt x="249" y="131"/>
                  </a:cubicBezTo>
                  <a:cubicBezTo>
                    <a:pt x="249" y="132"/>
                    <a:pt x="249" y="132"/>
                    <a:pt x="249" y="132"/>
                  </a:cubicBezTo>
                  <a:close/>
                  <a:moveTo>
                    <a:pt x="245" y="128"/>
                  </a:moveTo>
                  <a:cubicBezTo>
                    <a:pt x="246" y="127"/>
                    <a:pt x="246" y="127"/>
                    <a:pt x="246" y="127"/>
                  </a:cubicBezTo>
                  <a:cubicBezTo>
                    <a:pt x="246" y="126"/>
                    <a:pt x="246" y="126"/>
                    <a:pt x="246" y="126"/>
                  </a:cubicBezTo>
                  <a:cubicBezTo>
                    <a:pt x="245" y="126"/>
                    <a:pt x="245" y="126"/>
                    <a:pt x="245" y="126"/>
                  </a:cubicBezTo>
                  <a:cubicBezTo>
                    <a:pt x="244" y="126"/>
                    <a:pt x="244" y="126"/>
                    <a:pt x="244" y="126"/>
                  </a:cubicBezTo>
                  <a:cubicBezTo>
                    <a:pt x="243" y="127"/>
                    <a:pt x="243" y="127"/>
                    <a:pt x="243" y="127"/>
                  </a:cubicBezTo>
                  <a:cubicBezTo>
                    <a:pt x="243" y="127"/>
                    <a:pt x="243" y="127"/>
                    <a:pt x="243" y="127"/>
                  </a:cubicBezTo>
                  <a:cubicBezTo>
                    <a:pt x="245" y="127"/>
                    <a:pt x="245" y="127"/>
                    <a:pt x="245" y="127"/>
                  </a:cubicBezTo>
                  <a:cubicBezTo>
                    <a:pt x="245" y="128"/>
                    <a:pt x="245" y="128"/>
                    <a:pt x="245" y="128"/>
                  </a:cubicBezTo>
                  <a:close/>
                  <a:moveTo>
                    <a:pt x="251" y="125"/>
                  </a:moveTo>
                  <a:cubicBezTo>
                    <a:pt x="252" y="125"/>
                    <a:pt x="252" y="125"/>
                    <a:pt x="252" y="125"/>
                  </a:cubicBezTo>
                  <a:cubicBezTo>
                    <a:pt x="251" y="124"/>
                    <a:pt x="251" y="124"/>
                    <a:pt x="251" y="124"/>
                  </a:cubicBezTo>
                  <a:cubicBezTo>
                    <a:pt x="251" y="124"/>
                    <a:pt x="251" y="124"/>
                    <a:pt x="251" y="124"/>
                  </a:cubicBezTo>
                  <a:cubicBezTo>
                    <a:pt x="252" y="123"/>
                    <a:pt x="252" y="123"/>
                    <a:pt x="252" y="123"/>
                  </a:cubicBezTo>
                  <a:cubicBezTo>
                    <a:pt x="252" y="123"/>
                    <a:pt x="252" y="123"/>
                    <a:pt x="252" y="123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0" y="122"/>
                    <a:pt x="250" y="122"/>
                    <a:pt x="250" y="122"/>
                  </a:cubicBezTo>
                  <a:cubicBezTo>
                    <a:pt x="249" y="122"/>
                    <a:pt x="249" y="122"/>
                    <a:pt x="249" y="122"/>
                  </a:cubicBezTo>
                  <a:cubicBezTo>
                    <a:pt x="249" y="123"/>
                    <a:pt x="249" y="123"/>
                    <a:pt x="249" y="123"/>
                  </a:cubicBezTo>
                  <a:cubicBezTo>
                    <a:pt x="249" y="123"/>
                    <a:pt x="249" y="123"/>
                    <a:pt x="249" y="123"/>
                  </a:cubicBezTo>
                  <a:cubicBezTo>
                    <a:pt x="248" y="122"/>
                    <a:pt x="248" y="122"/>
                    <a:pt x="248" y="122"/>
                  </a:cubicBezTo>
                  <a:cubicBezTo>
                    <a:pt x="248" y="123"/>
                    <a:pt x="248" y="123"/>
                    <a:pt x="248" y="123"/>
                  </a:cubicBezTo>
                  <a:cubicBezTo>
                    <a:pt x="248" y="124"/>
                    <a:pt x="248" y="124"/>
                    <a:pt x="248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24"/>
                    <a:pt x="250" y="124"/>
                    <a:pt x="250" y="124"/>
                  </a:cubicBezTo>
                  <a:cubicBezTo>
                    <a:pt x="251" y="125"/>
                    <a:pt x="251" y="125"/>
                    <a:pt x="251" y="125"/>
                  </a:cubicBezTo>
                  <a:close/>
                  <a:moveTo>
                    <a:pt x="246" y="71"/>
                  </a:moveTo>
                  <a:cubicBezTo>
                    <a:pt x="247" y="71"/>
                    <a:pt x="247" y="71"/>
                    <a:pt x="247" y="71"/>
                  </a:cubicBezTo>
                  <a:cubicBezTo>
                    <a:pt x="247" y="70"/>
                    <a:pt x="247" y="70"/>
                    <a:pt x="247" y="70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46" y="71"/>
                    <a:pt x="246" y="71"/>
                    <a:pt x="246" y="71"/>
                  </a:cubicBezTo>
                  <a:close/>
                  <a:moveTo>
                    <a:pt x="239" y="82"/>
                  </a:moveTo>
                  <a:cubicBezTo>
                    <a:pt x="240" y="83"/>
                    <a:pt x="240" y="83"/>
                    <a:pt x="240" y="83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42" y="81"/>
                    <a:pt x="242" y="81"/>
                    <a:pt x="242" y="81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41" y="79"/>
                    <a:pt x="241" y="79"/>
                    <a:pt x="241" y="79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2"/>
                    <a:pt x="239" y="82"/>
                    <a:pt x="239" y="82"/>
                  </a:cubicBezTo>
                  <a:close/>
                  <a:moveTo>
                    <a:pt x="267" y="80"/>
                  </a:moveTo>
                  <a:cubicBezTo>
                    <a:pt x="268" y="80"/>
                    <a:pt x="268" y="80"/>
                    <a:pt x="268" y="80"/>
                  </a:cubicBezTo>
                  <a:cubicBezTo>
                    <a:pt x="269" y="79"/>
                    <a:pt x="269" y="79"/>
                    <a:pt x="269" y="79"/>
                  </a:cubicBezTo>
                  <a:cubicBezTo>
                    <a:pt x="270" y="78"/>
                    <a:pt x="270" y="78"/>
                    <a:pt x="270" y="78"/>
                  </a:cubicBezTo>
                  <a:cubicBezTo>
                    <a:pt x="270" y="78"/>
                    <a:pt x="270" y="78"/>
                    <a:pt x="270" y="78"/>
                  </a:cubicBezTo>
                  <a:cubicBezTo>
                    <a:pt x="271" y="79"/>
                    <a:pt x="271" y="79"/>
                    <a:pt x="271" y="79"/>
                  </a:cubicBezTo>
                  <a:cubicBezTo>
                    <a:pt x="270" y="79"/>
                    <a:pt x="270" y="79"/>
                    <a:pt x="270" y="79"/>
                  </a:cubicBezTo>
                  <a:cubicBezTo>
                    <a:pt x="271" y="79"/>
                    <a:pt x="271" y="79"/>
                    <a:pt x="271" y="79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2" y="74"/>
                    <a:pt x="272" y="74"/>
                    <a:pt x="272" y="74"/>
                  </a:cubicBezTo>
                  <a:cubicBezTo>
                    <a:pt x="272" y="75"/>
                    <a:pt x="272" y="75"/>
                    <a:pt x="272" y="75"/>
                  </a:cubicBezTo>
                  <a:cubicBezTo>
                    <a:pt x="271" y="76"/>
                    <a:pt x="271" y="76"/>
                    <a:pt x="271" y="76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67" y="80"/>
                    <a:pt x="267" y="80"/>
                    <a:pt x="267" y="80"/>
                  </a:cubicBezTo>
                  <a:close/>
                  <a:moveTo>
                    <a:pt x="280" y="81"/>
                  </a:moveTo>
                  <a:cubicBezTo>
                    <a:pt x="281" y="80"/>
                    <a:pt x="281" y="80"/>
                    <a:pt x="281" y="80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1" y="79"/>
                    <a:pt x="281" y="79"/>
                    <a:pt x="281" y="79"/>
                  </a:cubicBezTo>
                  <a:cubicBezTo>
                    <a:pt x="280" y="80"/>
                    <a:pt x="280" y="80"/>
                    <a:pt x="280" y="80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80" y="81"/>
                    <a:pt x="280" y="81"/>
                    <a:pt x="280" y="81"/>
                  </a:cubicBezTo>
                  <a:close/>
                  <a:moveTo>
                    <a:pt x="282" y="83"/>
                  </a:moveTo>
                  <a:cubicBezTo>
                    <a:pt x="282" y="83"/>
                    <a:pt x="282" y="83"/>
                    <a:pt x="282" y="83"/>
                  </a:cubicBezTo>
                  <a:cubicBezTo>
                    <a:pt x="283" y="83"/>
                    <a:pt x="283" y="83"/>
                    <a:pt x="283" y="83"/>
                  </a:cubicBezTo>
                  <a:cubicBezTo>
                    <a:pt x="283" y="82"/>
                    <a:pt x="283" y="82"/>
                    <a:pt x="283" y="82"/>
                  </a:cubicBezTo>
                  <a:cubicBezTo>
                    <a:pt x="282" y="82"/>
                    <a:pt x="282" y="82"/>
                    <a:pt x="282" y="82"/>
                  </a:cubicBezTo>
                  <a:cubicBezTo>
                    <a:pt x="281" y="81"/>
                    <a:pt x="281" y="81"/>
                    <a:pt x="281" y="81"/>
                  </a:cubicBezTo>
                  <a:cubicBezTo>
                    <a:pt x="281" y="81"/>
                    <a:pt x="281" y="81"/>
                    <a:pt x="281" y="81"/>
                  </a:cubicBezTo>
                  <a:cubicBezTo>
                    <a:pt x="281" y="82"/>
                    <a:pt x="281" y="82"/>
                    <a:pt x="281" y="82"/>
                  </a:cubicBezTo>
                  <a:cubicBezTo>
                    <a:pt x="281" y="82"/>
                    <a:pt x="281" y="82"/>
                    <a:pt x="281" y="82"/>
                  </a:cubicBezTo>
                  <a:cubicBezTo>
                    <a:pt x="282" y="83"/>
                    <a:pt x="282" y="83"/>
                    <a:pt x="282" y="83"/>
                  </a:cubicBezTo>
                  <a:close/>
                  <a:moveTo>
                    <a:pt x="271" y="86"/>
                  </a:moveTo>
                  <a:cubicBezTo>
                    <a:pt x="272" y="86"/>
                    <a:pt x="272" y="86"/>
                    <a:pt x="272" y="86"/>
                  </a:cubicBezTo>
                  <a:cubicBezTo>
                    <a:pt x="272" y="85"/>
                    <a:pt x="272" y="85"/>
                    <a:pt x="272" y="85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69" y="86"/>
                    <a:pt x="269" y="86"/>
                    <a:pt x="269" y="86"/>
                  </a:cubicBezTo>
                  <a:cubicBezTo>
                    <a:pt x="270" y="86"/>
                    <a:pt x="270" y="86"/>
                    <a:pt x="270" y="86"/>
                  </a:cubicBezTo>
                  <a:cubicBezTo>
                    <a:pt x="271" y="86"/>
                    <a:pt x="271" y="86"/>
                    <a:pt x="271" y="86"/>
                  </a:cubicBezTo>
                  <a:close/>
                  <a:moveTo>
                    <a:pt x="277" y="87"/>
                  </a:moveTo>
                  <a:cubicBezTo>
                    <a:pt x="277" y="86"/>
                    <a:pt x="277" y="86"/>
                    <a:pt x="277" y="86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7" y="85"/>
                    <a:pt x="277" y="85"/>
                    <a:pt x="277" y="85"/>
                  </a:cubicBezTo>
                  <a:cubicBezTo>
                    <a:pt x="277" y="83"/>
                    <a:pt x="277" y="83"/>
                    <a:pt x="277" y="83"/>
                  </a:cubicBezTo>
                  <a:cubicBezTo>
                    <a:pt x="276" y="83"/>
                    <a:pt x="276" y="83"/>
                    <a:pt x="276" y="83"/>
                  </a:cubicBezTo>
                  <a:cubicBezTo>
                    <a:pt x="276" y="84"/>
                    <a:pt x="276" y="84"/>
                    <a:pt x="276" y="84"/>
                  </a:cubicBezTo>
                  <a:cubicBezTo>
                    <a:pt x="276" y="85"/>
                    <a:pt x="276" y="85"/>
                    <a:pt x="276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6" y="85"/>
                    <a:pt x="276" y="85"/>
                    <a:pt x="276" y="85"/>
                  </a:cubicBezTo>
                  <a:cubicBezTo>
                    <a:pt x="277" y="85"/>
                    <a:pt x="277" y="85"/>
                    <a:pt x="277" y="85"/>
                  </a:cubicBezTo>
                  <a:cubicBezTo>
                    <a:pt x="277" y="87"/>
                    <a:pt x="277" y="87"/>
                    <a:pt x="277" y="87"/>
                  </a:cubicBezTo>
                  <a:close/>
                  <a:moveTo>
                    <a:pt x="277" y="93"/>
                  </a:moveTo>
                  <a:cubicBezTo>
                    <a:pt x="278" y="93"/>
                    <a:pt x="278" y="93"/>
                    <a:pt x="278" y="93"/>
                  </a:cubicBezTo>
                  <a:cubicBezTo>
                    <a:pt x="279" y="93"/>
                    <a:pt x="279" y="93"/>
                    <a:pt x="279" y="93"/>
                  </a:cubicBezTo>
                  <a:cubicBezTo>
                    <a:pt x="280" y="93"/>
                    <a:pt x="280" y="93"/>
                    <a:pt x="280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3" y="91"/>
                    <a:pt x="283" y="91"/>
                    <a:pt x="283" y="91"/>
                  </a:cubicBezTo>
                  <a:cubicBezTo>
                    <a:pt x="284" y="91"/>
                    <a:pt x="284" y="91"/>
                    <a:pt x="284" y="91"/>
                  </a:cubicBezTo>
                  <a:cubicBezTo>
                    <a:pt x="283" y="90"/>
                    <a:pt x="283" y="90"/>
                    <a:pt x="283" y="90"/>
                  </a:cubicBezTo>
                  <a:cubicBezTo>
                    <a:pt x="282" y="90"/>
                    <a:pt x="282" y="90"/>
                    <a:pt x="282" y="90"/>
                  </a:cubicBezTo>
                  <a:cubicBezTo>
                    <a:pt x="282" y="90"/>
                    <a:pt x="282" y="90"/>
                    <a:pt x="282" y="90"/>
                  </a:cubicBezTo>
                  <a:cubicBezTo>
                    <a:pt x="282" y="91"/>
                    <a:pt x="282" y="91"/>
                    <a:pt x="282" y="91"/>
                  </a:cubicBezTo>
                  <a:cubicBezTo>
                    <a:pt x="281" y="91"/>
                    <a:pt x="281" y="91"/>
                    <a:pt x="281" y="91"/>
                  </a:cubicBezTo>
                  <a:cubicBezTo>
                    <a:pt x="281" y="91"/>
                    <a:pt x="281" y="91"/>
                    <a:pt x="281" y="91"/>
                  </a:cubicBezTo>
                  <a:cubicBezTo>
                    <a:pt x="280" y="91"/>
                    <a:pt x="280" y="91"/>
                    <a:pt x="280" y="91"/>
                  </a:cubicBezTo>
                  <a:cubicBezTo>
                    <a:pt x="280" y="91"/>
                    <a:pt x="280" y="91"/>
                    <a:pt x="280" y="91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9" y="92"/>
                    <a:pt x="279" y="92"/>
                    <a:pt x="279" y="92"/>
                  </a:cubicBezTo>
                  <a:cubicBezTo>
                    <a:pt x="278" y="91"/>
                    <a:pt x="278" y="91"/>
                    <a:pt x="278" y="91"/>
                  </a:cubicBezTo>
                  <a:cubicBezTo>
                    <a:pt x="277" y="92"/>
                    <a:pt x="277" y="92"/>
                    <a:pt x="277" y="92"/>
                  </a:cubicBezTo>
                  <a:cubicBezTo>
                    <a:pt x="277" y="93"/>
                    <a:pt x="277" y="93"/>
                    <a:pt x="277" y="93"/>
                  </a:cubicBezTo>
                  <a:close/>
                  <a:moveTo>
                    <a:pt x="165" y="56"/>
                  </a:moveTo>
                  <a:cubicBezTo>
                    <a:pt x="166" y="56"/>
                    <a:pt x="166" y="56"/>
                    <a:pt x="166" y="56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8" y="57"/>
                    <a:pt x="168" y="57"/>
                    <a:pt x="168" y="57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65" y="56"/>
                    <a:pt x="165" y="56"/>
                    <a:pt x="165" y="56"/>
                  </a:cubicBezTo>
                  <a:close/>
                  <a:moveTo>
                    <a:pt x="162" y="29"/>
                  </a:moveTo>
                  <a:cubicBezTo>
                    <a:pt x="161" y="28"/>
                    <a:pt x="161" y="28"/>
                    <a:pt x="161" y="28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7" y="29"/>
                    <a:pt x="167" y="29"/>
                    <a:pt x="167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3" y="29"/>
                    <a:pt x="162" y="29"/>
                    <a:pt x="162" y="29"/>
                  </a:cubicBezTo>
                  <a:close/>
                  <a:moveTo>
                    <a:pt x="201" y="9"/>
                  </a:moveTo>
                  <a:cubicBezTo>
                    <a:pt x="202" y="8"/>
                    <a:pt x="202" y="8"/>
                    <a:pt x="202" y="8"/>
                  </a:cubicBezTo>
                  <a:cubicBezTo>
                    <a:pt x="203" y="6"/>
                    <a:pt x="203" y="6"/>
                    <a:pt x="203" y="6"/>
                  </a:cubicBezTo>
                  <a:cubicBezTo>
                    <a:pt x="204" y="6"/>
                    <a:pt x="204" y="6"/>
                    <a:pt x="204" y="6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4" y="9"/>
                    <a:pt x="204" y="9"/>
                    <a:pt x="204" y="9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1" y="9"/>
                    <a:pt x="201" y="9"/>
                    <a:pt x="201" y="9"/>
                  </a:cubicBezTo>
                  <a:cubicBezTo>
                    <a:pt x="201" y="9"/>
                    <a:pt x="201" y="9"/>
                    <a:pt x="201" y="9"/>
                  </a:cubicBezTo>
                  <a:close/>
                  <a:moveTo>
                    <a:pt x="229" y="27"/>
                  </a:moveTo>
                  <a:cubicBezTo>
                    <a:pt x="231" y="25"/>
                    <a:pt x="231" y="25"/>
                    <a:pt x="231" y="25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32" y="23"/>
                    <a:pt x="232" y="23"/>
                    <a:pt x="232" y="23"/>
                  </a:cubicBezTo>
                  <a:cubicBezTo>
                    <a:pt x="234" y="21"/>
                    <a:pt x="234" y="21"/>
                    <a:pt x="234" y="21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8" y="19"/>
                    <a:pt x="238" y="19"/>
                    <a:pt x="238" y="19"/>
                  </a:cubicBezTo>
                  <a:cubicBezTo>
                    <a:pt x="238" y="18"/>
                    <a:pt x="238" y="18"/>
                    <a:pt x="238" y="18"/>
                  </a:cubicBezTo>
                  <a:cubicBezTo>
                    <a:pt x="238" y="16"/>
                    <a:pt x="238" y="16"/>
                    <a:pt x="238" y="16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34" y="13"/>
                    <a:pt x="234" y="13"/>
                    <a:pt x="234" y="13"/>
                  </a:cubicBezTo>
                  <a:cubicBezTo>
                    <a:pt x="233" y="11"/>
                    <a:pt x="233" y="11"/>
                    <a:pt x="233" y="11"/>
                  </a:cubicBezTo>
                  <a:cubicBezTo>
                    <a:pt x="233" y="10"/>
                    <a:pt x="233" y="10"/>
                    <a:pt x="233" y="10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4" y="7"/>
                    <a:pt x="234" y="7"/>
                    <a:pt x="234" y="7"/>
                  </a:cubicBezTo>
                  <a:cubicBezTo>
                    <a:pt x="233" y="7"/>
                    <a:pt x="233" y="7"/>
                    <a:pt x="233" y="7"/>
                  </a:cubicBezTo>
                  <a:cubicBezTo>
                    <a:pt x="230" y="7"/>
                    <a:pt x="230" y="7"/>
                    <a:pt x="230" y="7"/>
                  </a:cubicBezTo>
                  <a:cubicBezTo>
                    <a:pt x="228" y="6"/>
                    <a:pt x="228" y="6"/>
                    <a:pt x="228" y="6"/>
                  </a:cubicBezTo>
                  <a:cubicBezTo>
                    <a:pt x="226" y="5"/>
                    <a:pt x="226" y="5"/>
                    <a:pt x="226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1"/>
                    <a:pt x="218" y="1"/>
                    <a:pt x="218" y="1"/>
                  </a:cubicBezTo>
                  <a:cubicBezTo>
                    <a:pt x="218" y="2"/>
                    <a:pt x="218" y="2"/>
                    <a:pt x="218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6" y="7"/>
                    <a:pt x="216" y="7"/>
                    <a:pt x="216" y="7"/>
                  </a:cubicBezTo>
                  <a:cubicBezTo>
                    <a:pt x="215" y="9"/>
                    <a:pt x="215" y="9"/>
                    <a:pt x="215" y="9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6" y="22"/>
                    <a:pt x="216" y="22"/>
                    <a:pt x="216" y="22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5" y="24"/>
                    <a:pt x="215" y="24"/>
                    <a:pt x="215" y="24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3" y="26"/>
                    <a:pt x="223" y="26"/>
                    <a:pt x="223" y="26"/>
                  </a:cubicBezTo>
                  <a:cubicBezTo>
                    <a:pt x="223" y="25"/>
                    <a:pt x="223" y="25"/>
                    <a:pt x="223" y="25"/>
                  </a:cubicBezTo>
                  <a:cubicBezTo>
                    <a:pt x="224" y="25"/>
                    <a:pt x="224" y="25"/>
                    <a:pt x="224" y="25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9" y="27"/>
                    <a:pt x="229" y="27"/>
                    <a:pt x="229" y="27"/>
                  </a:cubicBezTo>
                  <a:close/>
                  <a:moveTo>
                    <a:pt x="223" y="35"/>
                  </a:moveTo>
                  <a:cubicBezTo>
                    <a:pt x="223" y="36"/>
                    <a:pt x="223" y="36"/>
                    <a:pt x="223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8" y="34"/>
                    <a:pt x="228" y="34"/>
                    <a:pt x="228" y="34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30" y="32"/>
                    <a:pt x="230" y="32"/>
                    <a:pt x="230" y="32"/>
                  </a:cubicBezTo>
                  <a:cubicBezTo>
                    <a:pt x="230" y="30"/>
                    <a:pt x="230" y="30"/>
                    <a:pt x="230" y="30"/>
                  </a:cubicBezTo>
                  <a:cubicBezTo>
                    <a:pt x="230" y="29"/>
                    <a:pt x="230" y="29"/>
                    <a:pt x="230" y="29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23" y="28"/>
                    <a:pt x="223" y="28"/>
                    <a:pt x="223" y="28"/>
                  </a:cubicBezTo>
                  <a:cubicBezTo>
                    <a:pt x="222" y="29"/>
                    <a:pt x="222" y="29"/>
                    <a:pt x="222" y="29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0" y="28"/>
                    <a:pt x="220" y="28"/>
                    <a:pt x="220" y="28"/>
                  </a:cubicBezTo>
                  <a:cubicBezTo>
                    <a:pt x="219" y="29"/>
                    <a:pt x="219" y="29"/>
                    <a:pt x="219" y="29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7" y="29"/>
                    <a:pt x="217" y="29"/>
                    <a:pt x="217" y="29"/>
                  </a:cubicBezTo>
                  <a:cubicBezTo>
                    <a:pt x="218" y="30"/>
                    <a:pt x="218" y="30"/>
                    <a:pt x="218" y="30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1" y="32"/>
                    <a:pt x="221" y="32"/>
                    <a:pt x="221" y="32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6" y="34"/>
                    <a:pt x="226" y="34"/>
                    <a:pt x="226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35"/>
                    <a:pt x="226" y="35"/>
                    <a:pt x="226" y="35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223" y="35"/>
                    <a:pt x="223" y="35"/>
                    <a:pt x="223" y="35"/>
                  </a:cubicBezTo>
                  <a:close/>
                  <a:moveTo>
                    <a:pt x="266" y="39"/>
                  </a:moveTo>
                  <a:cubicBezTo>
                    <a:pt x="266" y="40"/>
                    <a:pt x="266" y="40"/>
                    <a:pt x="266" y="40"/>
                  </a:cubicBezTo>
                  <a:cubicBezTo>
                    <a:pt x="264" y="42"/>
                    <a:pt x="264" y="42"/>
                    <a:pt x="264" y="42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0" y="45"/>
                    <a:pt x="260" y="45"/>
                    <a:pt x="260" y="45"/>
                  </a:cubicBezTo>
                  <a:cubicBezTo>
                    <a:pt x="258" y="45"/>
                    <a:pt x="258" y="45"/>
                    <a:pt x="258" y="45"/>
                  </a:cubicBezTo>
                  <a:cubicBezTo>
                    <a:pt x="257" y="44"/>
                    <a:pt x="257" y="44"/>
                    <a:pt x="257" y="44"/>
                  </a:cubicBezTo>
                  <a:cubicBezTo>
                    <a:pt x="256" y="43"/>
                    <a:pt x="256" y="43"/>
                    <a:pt x="256" y="43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4" y="43"/>
                    <a:pt x="254" y="43"/>
                    <a:pt x="254" y="43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0" y="43"/>
                    <a:pt x="250" y="43"/>
                    <a:pt x="250" y="43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46" y="42"/>
                    <a:pt x="246" y="42"/>
                    <a:pt x="246" y="42"/>
                  </a:cubicBezTo>
                  <a:cubicBezTo>
                    <a:pt x="244" y="43"/>
                    <a:pt x="244" y="43"/>
                    <a:pt x="244" y="43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0" y="41"/>
                    <a:pt x="240" y="41"/>
                    <a:pt x="240" y="41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5" y="37"/>
                    <a:pt x="235" y="37"/>
                    <a:pt x="235" y="37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3" y="37"/>
                    <a:pt x="233" y="37"/>
                    <a:pt x="233" y="37"/>
                  </a:cubicBezTo>
                  <a:cubicBezTo>
                    <a:pt x="234" y="38"/>
                    <a:pt x="234" y="38"/>
                    <a:pt x="234" y="38"/>
                  </a:cubicBezTo>
                  <a:cubicBezTo>
                    <a:pt x="233" y="38"/>
                    <a:pt x="233" y="38"/>
                    <a:pt x="233" y="38"/>
                  </a:cubicBezTo>
                  <a:cubicBezTo>
                    <a:pt x="233" y="38"/>
                    <a:pt x="233" y="38"/>
                    <a:pt x="233" y="38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3" y="34"/>
                    <a:pt x="233" y="34"/>
                    <a:pt x="233" y="34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3" y="29"/>
                    <a:pt x="233" y="29"/>
                    <a:pt x="233" y="29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35" y="24"/>
                    <a:pt x="235" y="24"/>
                    <a:pt x="235" y="24"/>
                  </a:cubicBezTo>
                  <a:cubicBezTo>
                    <a:pt x="235" y="23"/>
                    <a:pt x="235" y="23"/>
                    <a:pt x="235" y="23"/>
                  </a:cubicBezTo>
                  <a:cubicBezTo>
                    <a:pt x="236" y="22"/>
                    <a:pt x="236" y="22"/>
                    <a:pt x="236" y="22"/>
                  </a:cubicBezTo>
                  <a:cubicBezTo>
                    <a:pt x="237" y="22"/>
                    <a:pt x="237" y="22"/>
                    <a:pt x="237" y="22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40" y="19"/>
                    <a:pt x="240" y="19"/>
                    <a:pt x="240" y="19"/>
                  </a:cubicBezTo>
                  <a:cubicBezTo>
                    <a:pt x="241" y="18"/>
                    <a:pt x="241" y="18"/>
                    <a:pt x="241" y="18"/>
                  </a:cubicBezTo>
                  <a:cubicBezTo>
                    <a:pt x="243" y="19"/>
                    <a:pt x="243" y="19"/>
                    <a:pt x="243" y="19"/>
                  </a:cubicBezTo>
                  <a:cubicBezTo>
                    <a:pt x="245" y="20"/>
                    <a:pt x="245" y="20"/>
                    <a:pt x="245" y="20"/>
                  </a:cubicBezTo>
                  <a:cubicBezTo>
                    <a:pt x="247" y="23"/>
                    <a:pt x="247" y="23"/>
                    <a:pt x="247" y="23"/>
                  </a:cubicBezTo>
                  <a:cubicBezTo>
                    <a:pt x="247" y="24"/>
                    <a:pt x="247" y="24"/>
                    <a:pt x="247" y="24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6" y="29"/>
                    <a:pt x="246" y="29"/>
                    <a:pt x="246" y="29"/>
                  </a:cubicBezTo>
                  <a:cubicBezTo>
                    <a:pt x="246" y="29"/>
                    <a:pt x="246" y="29"/>
                    <a:pt x="246" y="29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8" y="27"/>
                    <a:pt x="248" y="27"/>
                    <a:pt x="248" y="27"/>
                  </a:cubicBezTo>
                  <a:cubicBezTo>
                    <a:pt x="248" y="26"/>
                    <a:pt x="248" y="26"/>
                    <a:pt x="248" y="26"/>
                  </a:cubicBezTo>
                  <a:cubicBezTo>
                    <a:pt x="248" y="25"/>
                    <a:pt x="248" y="25"/>
                    <a:pt x="248" y="25"/>
                  </a:cubicBezTo>
                  <a:cubicBezTo>
                    <a:pt x="249" y="24"/>
                    <a:pt x="249" y="24"/>
                    <a:pt x="249" y="24"/>
                  </a:cubicBezTo>
                  <a:cubicBezTo>
                    <a:pt x="248" y="23"/>
                    <a:pt x="248" y="23"/>
                    <a:pt x="248" y="23"/>
                  </a:cubicBezTo>
                  <a:cubicBezTo>
                    <a:pt x="247" y="21"/>
                    <a:pt x="247" y="21"/>
                    <a:pt x="247" y="21"/>
                  </a:cubicBezTo>
                  <a:cubicBezTo>
                    <a:pt x="247" y="20"/>
                    <a:pt x="247" y="20"/>
                    <a:pt x="247" y="20"/>
                  </a:cubicBezTo>
                  <a:cubicBezTo>
                    <a:pt x="247" y="19"/>
                    <a:pt x="247" y="19"/>
                    <a:pt x="247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1" y="19"/>
                    <a:pt x="251" y="19"/>
                    <a:pt x="251" y="19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6" y="23"/>
                    <a:pt x="256" y="23"/>
                    <a:pt x="256" y="23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7" y="25"/>
                    <a:pt x="257" y="25"/>
                    <a:pt x="257" y="25"/>
                  </a:cubicBezTo>
                  <a:cubicBezTo>
                    <a:pt x="258" y="25"/>
                    <a:pt x="258" y="25"/>
                    <a:pt x="258" y="25"/>
                  </a:cubicBezTo>
                  <a:cubicBezTo>
                    <a:pt x="258" y="27"/>
                    <a:pt x="258" y="27"/>
                    <a:pt x="258" y="27"/>
                  </a:cubicBezTo>
                  <a:cubicBezTo>
                    <a:pt x="258" y="29"/>
                    <a:pt x="258" y="29"/>
                    <a:pt x="258" y="29"/>
                  </a:cubicBezTo>
                  <a:cubicBezTo>
                    <a:pt x="260" y="31"/>
                    <a:pt x="260" y="31"/>
                    <a:pt x="260" y="31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3"/>
                    <a:pt x="261" y="33"/>
                    <a:pt x="261" y="33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59" y="33"/>
                    <a:pt x="259" y="33"/>
                    <a:pt x="259" y="33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62" y="35"/>
                    <a:pt x="262" y="35"/>
                    <a:pt x="262" y="35"/>
                  </a:cubicBezTo>
                  <a:cubicBezTo>
                    <a:pt x="263" y="37"/>
                    <a:pt x="263" y="37"/>
                    <a:pt x="263" y="37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6" y="39"/>
                    <a:pt x="266" y="39"/>
                    <a:pt x="266" y="39"/>
                  </a:cubicBezTo>
                  <a:close/>
                  <a:moveTo>
                    <a:pt x="495" y="4"/>
                  </a:moveTo>
                  <a:cubicBezTo>
                    <a:pt x="496" y="2"/>
                    <a:pt x="496" y="2"/>
                    <a:pt x="496" y="2"/>
                  </a:cubicBezTo>
                  <a:cubicBezTo>
                    <a:pt x="498" y="0"/>
                    <a:pt x="498" y="0"/>
                    <a:pt x="498" y="0"/>
                  </a:cubicBezTo>
                  <a:cubicBezTo>
                    <a:pt x="498" y="0"/>
                    <a:pt x="498" y="0"/>
                    <a:pt x="498" y="0"/>
                  </a:cubicBezTo>
                  <a:cubicBezTo>
                    <a:pt x="498" y="1"/>
                    <a:pt x="498" y="1"/>
                    <a:pt x="498" y="1"/>
                  </a:cubicBezTo>
                  <a:cubicBezTo>
                    <a:pt x="498" y="2"/>
                    <a:pt x="498" y="2"/>
                    <a:pt x="498" y="2"/>
                  </a:cubicBezTo>
                  <a:cubicBezTo>
                    <a:pt x="497" y="2"/>
                    <a:pt x="497" y="2"/>
                    <a:pt x="497" y="2"/>
                  </a:cubicBezTo>
                  <a:cubicBezTo>
                    <a:pt x="497" y="3"/>
                    <a:pt x="497" y="3"/>
                    <a:pt x="497" y="3"/>
                  </a:cubicBezTo>
                  <a:cubicBezTo>
                    <a:pt x="495" y="4"/>
                    <a:pt x="495" y="4"/>
                    <a:pt x="495" y="4"/>
                  </a:cubicBezTo>
                  <a:close/>
                  <a:moveTo>
                    <a:pt x="509" y="25"/>
                  </a:moveTo>
                  <a:cubicBezTo>
                    <a:pt x="509" y="28"/>
                    <a:pt x="509" y="28"/>
                    <a:pt x="509" y="28"/>
                  </a:cubicBezTo>
                  <a:cubicBezTo>
                    <a:pt x="511" y="31"/>
                    <a:pt x="511" y="31"/>
                    <a:pt x="511" y="31"/>
                  </a:cubicBezTo>
                  <a:cubicBezTo>
                    <a:pt x="512" y="32"/>
                    <a:pt x="512" y="32"/>
                    <a:pt x="512" y="32"/>
                  </a:cubicBezTo>
                  <a:cubicBezTo>
                    <a:pt x="516" y="33"/>
                    <a:pt x="516" y="33"/>
                    <a:pt x="516" y="33"/>
                  </a:cubicBezTo>
                  <a:cubicBezTo>
                    <a:pt x="520" y="34"/>
                    <a:pt x="520" y="34"/>
                    <a:pt x="520" y="34"/>
                  </a:cubicBezTo>
                  <a:cubicBezTo>
                    <a:pt x="522" y="35"/>
                    <a:pt x="522" y="35"/>
                    <a:pt x="522" y="35"/>
                  </a:cubicBezTo>
                  <a:cubicBezTo>
                    <a:pt x="524" y="35"/>
                    <a:pt x="524" y="35"/>
                    <a:pt x="524" y="35"/>
                  </a:cubicBezTo>
                  <a:cubicBezTo>
                    <a:pt x="526" y="34"/>
                    <a:pt x="526" y="34"/>
                    <a:pt x="526" y="34"/>
                  </a:cubicBezTo>
                  <a:cubicBezTo>
                    <a:pt x="527" y="35"/>
                    <a:pt x="527" y="35"/>
                    <a:pt x="527" y="35"/>
                  </a:cubicBezTo>
                  <a:cubicBezTo>
                    <a:pt x="529" y="34"/>
                    <a:pt x="529" y="34"/>
                    <a:pt x="529" y="34"/>
                  </a:cubicBezTo>
                  <a:cubicBezTo>
                    <a:pt x="531" y="33"/>
                    <a:pt x="531" y="33"/>
                    <a:pt x="531" y="33"/>
                  </a:cubicBezTo>
                  <a:cubicBezTo>
                    <a:pt x="532" y="31"/>
                    <a:pt x="532" y="31"/>
                    <a:pt x="532" y="31"/>
                  </a:cubicBezTo>
                  <a:cubicBezTo>
                    <a:pt x="532" y="30"/>
                    <a:pt x="532" y="30"/>
                    <a:pt x="532" y="30"/>
                  </a:cubicBezTo>
                  <a:cubicBezTo>
                    <a:pt x="532" y="28"/>
                    <a:pt x="532" y="28"/>
                    <a:pt x="532" y="28"/>
                  </a:cubicBezTo>
                  <a:cubicBezTo>
                    <a:pt x="531" y="28"/>
                    <a:pt x="531" y="28"/>
                    <a:pt x="531" y="28"/>
                  </a:cubicBezTo>
                  <a:cubicBezTo>
                    <a:pt x="530" y="28"/>
                    <a:pt x="530" y="28"/>
                    <a:pt x="530" y="28"/>
                  </a:cubicBezTo>
                  <a:cubicBezTo>
                    <a:pt x="530" y="27"/>
                    <a:pt x="530" y="27"/>
                    <a:pt x="530" y="27"/>
                  </a:cubicBezTo>
                  <a:cubicBezTo>
                    <a:pt x="530" y="26"/>
                    <a:pt x="530" y="26"/>
                    <a:pt x="530" y="26"/>
                  </a:cubicBezTo>
                  <a:cubicBezTo>
                    <a:pt x="529" y="25"/>
                    <a:pt x="529" y="25"/>
                    <a:pt x="529" y="25"/>
                  </a:cubicBezTo>
                  <a:cubicBezTo>
                    <a:pt x="528" y="26"/>
                    <a:pt x="528" y="26"/>
                    <a:pt x="528" y="26"/>
                  </a:cubicBezTo>
                  <a:cubicBezTo>
                    <a:pt x="526" y="25"/>
                    <a:pt x="526" y="25"/>
                    <a:pt x="526" y="25"/>
                  </a:cubicBezTo>
                  <a:cubicBezTo>
                    <a:pt x="523" y="26"/>
                    <a:pt x="523" y="26"/>
                    <a:pt x="523" y="26"/>
                  </a:cubicBezTo>
                  <a:cubicBezTo>
                    <a:pt x="521" y="27"/>
                    <a:pt x="521" y="27"/>
                    <a:pt x="521" y="27"/>
                  </a:cubicBezTo>
                  <a:cubicBezTo>
                    <a:pt x="520" y="28"/>
                    <a:pt x="520" y="28"/>
                    <a:pt x="520" y="28"/>
                  </a:cubicBezTo>
                  <a:cubicBezTo>
                    <a:pt x="520" y="27"/>
                    <a:pt x="520" y="27"/>
                    <a:pt x="520" y="27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8" y="26"/>
                    <a:pt x="518" y="26"/>
                    <a:pt x="518" y="26"/>
                  </a:cubicBezTo>
                  <a:cubicBezTo>
                    <a:pt x="517" y="26"/>
                    <a:pt x="517" y="26"/>
                    <a:pt x="517" y="26"/>
                  </a:cubicBezTo>
                  <a:cubicBezTo>
                    <a:pt x="515" y="26"/>
                    <a:pt x="515" y="26"/>
                    <a:pt x="515" y="26"/>
                  </a:cubicBezTo>
                  <a:cubicBezTo>
                    <a:pt x="514" y="26"/>
                    <a:pt x="514" y="26"/>
                    <a:pt x="514" y="26"/>
                  </a:cubicBezTo>
                  <a:cubicBezTo>
                    <a:pt x="514" y="27"/>
                    <a:pt x="514" y="27"/>
                    <a:pt x="514" y="27"/>
                  </a:cubicBezTo>
                  <a:cubicBezTo>
                    <a:pt x="513" y="28"/>
                    <a:pt x="513" y="28"/>
                    <a:pt x="513" y="28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0" y="27"/>
                    <a:pt x="510" y="27"/>
                    <a:pt x="510" y="27"/>
                  </a:cubicBezTo>
                  <a:cubicBezTo>
                    <a:pt x="510" y="26"/>
                    <a:pt x="510" y="26"/>
                    <a:pt x="510" y="26"/>
                  </a:cubicBezTo>
                  <a:cubicBezTo>
                    <a:pt x="509" y="25"/>
                    <a:pt x="509" y="25"/>
                    <a:pt x="509" y="25"/>
                  </a:cubicBezTo>
                  <a:close/>
                  <a:moveTo>
                    <a:pt x="460" y="47"/>
                  </a:moveTo>
                  <a:cubicBezTo>
                    <a:pt x="459" y="44"/>
                    <a:pt x="459" y="44"/>
                    <a:pt x="459" y="44"/>
                  </a:cubicBezTo>
                  <a:cubicBezTo>
                    <a:pt x="459" y="42"/>
                    <a:pt x="459" y="42"/>
                    <a:pt x="459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54" y="40"/>
                    <a:pt x="454" y="40"/>
                    <a:pt x="454" y="40"/>
                  </a:cubicBezTo>
                  <a:cubicBezTo>
                    <a:pt x="453" y="39"/>
                    <a:pt x="453" y="39"/>
                    <a:pt x="453" y="39"/>
                  </a:cubicBezTo>
                  <a:cubicBezTo>
                    <a:pt x="453" y="39"/>
                    <a:pt x="453" y="39"/>
                    <a:pt x="453" y="39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4" y="42"/>
                    <a:pt x="454" y="42"/>
                    <a:pt x="454" y="42"/>
                  </a:cubicBezTo>
                  <a:cubicBezTo>
                    <a:pt x="456" y="43"/>
                    <a:pt x="456" y="43"/>
                    <a:pt x="456" y="43"/>
                  </a:cubicBezTo>
                  <a:cubicBezTo>
                    <a:pt x="458" y="46"/>
                    <a:pt x="458" y="46"/>
                    <a:pt x="458" y="46"/>
                  </a:cubicBezTo>
                  <a:cubicBezTo>
                    <a:pt x="458" y="48"/>
                    <a:pt x="458" y="48"/>
                    <a:pt x="458" y="48"/>
                  </a:cubicBezTo>
                  <a:cubicBezTo>
                    <a:pt x="460" y="49"/>
                    <a:pt x="460" y="49"/>
                    <a:pt x="460" y="49"/>
                  </a:cubicBezTo>
                  <a:cubicBezTo>
                    <a:pt x="460" y="48"/>
                    <a:pt x="460" y="48"/>
                    <a:pt x="460" y="48"/>
                  </a:cubicBezTo>
                  <a:cubicBezTo>
                    <a:pt x="460" y="47"/>
                    <a:pt x="460" y="47"/>
                    <a:pt x="460" y="47"/>
                  </a:cubicBezTo>
                  <a:close/>
                  <a:moveTo>
                    <a:pt x="485" y="50"/>
                  </a:moveTo>
                  <a:cubicBezTo>
                    <a:pt x="484" y="50"/>
                    <a:pt x="484" y="50"/>
                    <a:pt x="484" y="50"/>
                  </a:cubicBezTo>
                  <a:cubicBezTo>
                    <a:pt x="483" y="49"/>
                    <a:pt x="483" y="49"/>
                    <a:pt x="483" y="49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84" y="48"/>
                    <a:pt x="484" y="48"/>
                    <a:pt x="484" y="48"/>
                  </a:cubicBezTo>
                  <a:cubicBezTo>
                    <a:pt x="485" y="49"/>
                    <a:pt x="485" y="49"/>
                    <a:pt x="485" y="49"/>
                  </a:cubicBezTo>
                  <a:cubicBezTo>
                    <a:pt x="486" y="49"/>
                    <a:pt x="486" y="49"/>
                    <a:pt x="486" y="49"/>
                  </a:cubicBezTo>
                  <a:cubicBezTo>
                    <a:pt x="486" y="50"/>
                    <a:pt x="486" y="50"/>
                    <a:pt x="486" y="50"/>
                  </a:cubicBezTo>
                  <a:cubicBezTo>
                    <a:pt x="486" y="51"/>
                    <a:pt x="486" y="51"/>
                    <a:pt x="486" y="51"/>
                  </a:cubicBezTo>
                  <a:cubicBezTo>
                    <a:pt x="487" y="51"/>
                    <a:pt x="487" y="51"/>
                    <a:pt x="487" y="51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90" y="47"/>
                    <a:pt x="490" y="47"/>
                    <a:pt x="490" y="47"/>
                  </a:cubicBezTo>
                  <a:cubicBezTo>
                    <a:pt x="492" y="45"/>
                    <a:pt x="492" y="45"/>
                    <a:pt x="492" y="45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5" y="44"/>
                    <a:pt x="495" y="44"/>
                    <a:pt x="495" y="44"/>
                  </a:cubicBezTo>
                  <a:cubicBezTo>
                    <a:pt x="494" y="45"/>
                    <a:pt x="494" y="45"/>
                    <a:pt x="494" y="45"/>
                  </a:cubicBez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cubicBezTo>
                    <a:pt x="498" y="45"/>
                    <a:pt x="498" y="45"/>
                    <a:pt x="498" y="45"/>
                  </a:cubicBezTo>
                  <a:cubicBezTo>
                    <a:pt x="498" y="44"/>
                    <a:pt x="498" y="44"/>
                    <a:pt x="498" y="44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500" y="42"/>
                    <a:pt x="500" y="42"/>
                    <a:pt x="500" y="42"/>
                  </a:cubicBezTo>
                  <a:cubicBezTo>
                    <a:pt x="500" y="41"/>
                    <a:pt x="500" y="41"/>
                    <a:pt x="500" y="41"/>
                  </a:cubicBezTo>
                  <a:cubicBezTo>
                    <a:pt x="498" y="41"/>
                    <a:pt x="498" y="41"/>
                    <a:pt x="498" y="41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3" y="41"/>
                    <a:pt x="493" y="41"/>
                    <a:pt x="493" y="41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0" y="40"/>
                    <a:pt x="490" y="40"/>
                    <a:pt x="490" y="40"/>
                  </a:cubicBezTo>
                  <a:cubicBezTo>
                    <a:pt x="490" y="39"/>
                    <a:pt x="490" y="39"/>
                    <a:pt x="490" y="39"/>
                  </a:cubicBezTo>
                  <a:cubicBezTo>
                    <a:pt x="488" y="37"/>
                    <a:pt x="488" y="37"/>
                    <a:pt x="488" y="37"/>
                  </a:cubicBezTo>
                  <a:cubicBezTo>
                    <a:pt x="487" y="36"/>
                    <a:pt x="487" y="36"/>
                    <a:pt x="487" y="36"/>
                  </a:cubicBezTo>
                  <a:cubicBezTo>
                    <a:pt x="487" y="34"/>
                    <a:pt x="487" y="34"/>
                    <a:pt x="487" y="34"/>
                  </a:cubicBezTo>
                  <a:cubicBezTo>
                    <a:pt x="486" y="33"/>
                    <a:pt x="486" y="33"/>
                    <a:pt x="486" y="33"/>
                  </a:cubicBezTo>
                  <a:cubicBezTo>
                    <a:pt x="485" y="32"/>
                    <a:pt x="485" y="32"/>
                    <a:pt x="485" y="32"/>
                  </a:cubicBezTo>
                  <a:cubicBezTo>
                    <a:pt x="485" y="31"/>
                    <a:pt x="485" y="31"/>
                    <a:pt x="485" y="31"/>
                  </a:cubicBezTo>
                  <a:cubicBezTo>
                    <a:pt x="484" y="30"/>
                    <a:pt x="484" y="30"/>
                    <a:pt x="484" y="30"/>
                  </a:cubicBezTo>
                  <a:cubicBezTo>
                    <a:pt x="484" y="30"/>
                    <a:pt x="484" y="30"/>
                    <a:pt x="484" y="30"/>
                  </a:cubicBezTo>
                  <a:cubicBezTo>
                    <a:pt x="485" y="29"/>
                    <a:pt x="485" y="29"/>
                    <a:pt x="485" y="29"/>
                  </a:cubicBezTo>
                  <a:cubicBezTo>
                    <a:pt x="484" y="28"/>
                    <a:pt x="484" y="28"/>
                    <a:pt x="484" y="28"/>
                  </a:cubicBezTo>
                  <a:cubicBezTo>
                    <a:pt x="485" y="28"/>
                    <a:pt x="485" y="28"/>
                    <a:pt x="485" y="28"/>
                  </a:cubicBezTo>
                  <a:cubicBezTo>
                    <a:pt x="485" y="28"/>
                    <a:pt x="485" y="28"/>
                    <a:pt x="485" y="28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4" y="26"/>
                    <a:pt x="484" y="26"/>
                    <a:pt x="484" y="26"/>
                  </a:cubicBezTo>
                  <a:cubicBezTo>
                    <a:pt x="483" y="26"/>
                    <a:pt x="483" y="26"/>
                    <a:pt x="483" y="26"/>
                  </a:cubicBezTo>
                  <a:cubicBezTo>
                    <a:pt x="481" y="26"/>
                    <a:pt x="481" y="26"/>
                    <a:pt x="481" y="26"/>
                  </a:cubicBezTo>
                  <a:cubicBezTo>
                    <a:pt x="479" y="25"/>
                    <a:pt x="479" y="25"/>
                    <a:pt x="479" y="25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6" y="24"/>
                    <a:pt x="476" y="24"/>
                    <a:pt x="476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7" y="26"/>
                    <a:pt x="477" y="26"/>
                    <a:pt x="477" y="26"/>
                  </a:cubicBezTo>
                  <a:cubicBezTo>
                    <a:pt x="478" y="26"/>
                    <a:pt x="478" y="26"/>
                    <a:pt x="478" y="26"/>
                  </a:cubicBezTo>
                  <a:cubicBezTo>
                    <a:pt x="479" y="27"/>
                    <a:pt x="479" y="27"/>
                    <a:pt x="479" y="27"/>
                  </a:cubicBezTo>
                  <a:cubicBezTo>
                    <a:pt x="477" y="27"/>
                    <a:pt x="477" y="27"/>
                    <a:pt x="477" y="27"/>
                  </a:cubicBezTo>
                  <a:cubicBezTo>
                    <a:pt x="477" y="27"/>
                    <a:pt x="477" y="27"/>
                    <a:pt x="477" y="27"/>
                  </a:cubicBezTo>
                  <a:cubicBezTo>
                    <a:pt x="476" y="27"/>
                    <a:pt x="476" y="27"/>
                    <a:pt x="476" y="27"/>
                  </a:cubicBezTo>
                  <a:cubicBezTo>
                    <a:pt x="475" y="27"/>
                    <a:pt x="475" y="27"/>
                    <a:pt x="475" y="27"/>
                  </a:cubicBezTo>
                  <a:cubicBezTo>
                    <a:pt x="475" y="29"/>
                    <a:pt x="475" y="29"/>
                    <a:pt x="475" y="29"/>
                  </a:cubicBezTo>
                  <a:cubicBezTo>
                    <a:pt x="476" y="30"/>
                    <a:pt x="476" y="30"/>
                    <a:pt x="476" y="30"/>
                  </a:cubicBezTo>
                  <a:cubicBezTo>
                    <a:pt x="477" y="32"/>
                    <a:pt x="477" y="32"/>
                    <a:pt x="477" y="32"/>
                  </a:cubicBezTo>
                  <a:cubicBezTo>
                    <a:pt x="478" y="34"/>
                    <a:pt x="478" y="34"/>
                    <a:pt x="478" y="34"/>
                  </a:cubicBezTo>
                  <a:cubicBezTo>
                    <a:pt x="479" y="35"/>
                    <a:pt x="479" y="35"/>
                    <a:pt x="479" y="35"/>
                  </a:cubicBezTo>
                  <a:cubicBezTo>
                    <a:pt x="478" y="35"/>
                    <a:pt x="478" y="35"/>
                    <a:pt x="478" y="35"/>
                  </a:cubicBezTo>
                  <a:cubicBezTo>
                    <a:pt x="477" y="35"/>
                    <a:pt x="477" y="35"/>
                    <a:pt x="477" y="35"/>
                  </a:cubicBezTo>
                  <a:cubicBezTo>
                    <a:pt x="475" y="34"/>
                    <a:pt x="475" y="34"/>
                    <a:pt x="475" y="34"/>
                  </a:cubicBezTo>
                  <a:cubicBezTo>
                    <a:pt x="475" y="32"/>
                    <a:pt x="475" y="32"/>
                    <a:pt x="475" y="32"/>
                  </a:cubicBezTo>
                  <a:cubicBezTo>
                    <a:pt x="474" y="32"/>
                    <a:pt x="474" y="32"/>
                    <a:pt x="474" y="32"/>
                  </a:cubicBezTo>
                  <a:cubicBezTo>
                    <a:pt x="473" y="32"/>
                    <a:pt x="473" y="32"/>
                    <a:pt x="473" y="32"/>
                  </a:cubicBezTo>
                  <a:cubicBezTo>
                    <a:pt x="472" y="32"/>
                    <a:pt x="472" y="32"/>
                    <a:pt x="472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0" y="32"/>
                    <a:pt x="470" y="32"/>
                    <a:pt x="470" y="32"/>
                  </a:cubicBezTo>
                  <a:cubicBezTo>
                    <a:pt x="470" y="30"/>
                    <a:pt x="470" y="30"/>
                    <a:pt x="470" y="30"/>
                  </a:cubicBezTo>
                  <a:cubicBezTo>
                    <a:pt x="470" y="29"/>
                    <a:pt x="470" y="29"/>
                    <a:pt x="470" y="29"/>
                  </a:cubicBezTo>
                  <a:cubicBezTo>
                    <a:pt x="469" y="29"/>
                    <a:pt x="469" y="29"/>
                    <a:pt x="469" y="29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5" y="28"/>
                    <a:pt x="465" y="28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4" y="26"/>
                    <a:pt x="464" y="26"/>
                    <a:pt x="464" y="26"/>
                  </a:cubicBezTo>
                  <a:cubicBezTo>
                    <a:pt x="463" y="27"/>
                    <a:pt x="463" y="27"/>
                    <a:pt x="463" y="27"/>
                  </a:cubicBezTo>
                  <a:cubicBezTo>
                    <a:pt x="462" y="28"/>
                    <a:pt x="462" y="28"/>
                    <a:pt x="462" y="28"/>
                  </a:cubicBezTo>
                  <a:cubicBezTo>
                    <a:pt x="462" y="29"/>
                    <a:pt x="462" y="29"/>
                    <a:pt x="462" y="29"/>
                  </a:cubicBezTo>
                  <a:cubicBezTo>
                    <a:pt x="461" y="30"/>
                    <a:pt x="461" y="30"/>
                    <a:pt x="461" y="30"/>
                  </a:cubicBezTo>
                  <a:cubicBezTo>
                    <a:pt x="462" y="31"/>
                    <a:pt x="462" y="31"/>
                    <a:pt x="462" y="31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0" y="35"/>
                    <a:pt x="460" y="35"/>
                    <a:pt x="460" y="35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3" y="38"/>
                    <a:pt x="463" y="38"/>
                    <a:pt x="463" y="38"/>
                  </a:cubicBezTo>
                  <a:cubicBezTo>
                    <a:pt x="462" y="38"/>
                    <a:pt x="462" y="38"/>
                    <a:pt x="462" y="38"/>
                  </a:cubicBezTo>
                  <a:cubicBezTo>
                    <a:pt x="461" y="38"/>
                    <a:pt x="461" y="38"/>
                    <a:pt x="461" y="38"/>
                  </a:cubicBezTo>
                  <a:cubicBezTo>
                    <a:pt x="462" y="40"/>
                    <a:pt x="462" y="40"/>
                    <a:pt x="462" y="40"/>
                  </a:cubicBezTo>
                  <a:cubicBezTo>
                    <a:pt x="463" y="40"/>
                    <a:pt x="463" y="40"/>
                    <a:pt x="463" y="40"/>
                  </a:cubicBezTo>
                  <a:cubicBezTo>
                    <a:pt x="463" y="41"/>
                    <a:pt x="463" y="41"/>
                    <a:pt x="463" y="41"/>
                  </a:cubicBezTo>
                  <a:cubicBezTo>
                    <a:pt x="463" y="42"/>
                    <a:pt x="463" y="42"/>
                    <a:pt x="463" y="42"/>
                  </a:cubicBezTo>
                  <a:cubicBezTo>
                    <a:pt x="464" y="43"/>
                    <a:pt x="464" y="43"/>
                    <a:pt x="464" y="43"/>
                  </a:cubicBezTo>
                  <a:cubicBezTo>
                    <a:pt x="465" y="43"/>
                    <a:pt x="465" y="43"/>
                    <a:pt x="465" y="43"/>
                  </a:cubicBezTo>
                  <a:cubicBezTo>
                    <a:pt x="466" y="44"/>
                    <a:pt x="466" y="44"/>
                    <a:pt x="466" y="44"/>
                  </a:cubicBezTo>
                  <a:cubicBezTo>
                    <a:pt x="466" y="44"/>
                    <a:pt x="466" y="44"/>
                    <a:pt x="466" y="44"/>
                  </a:cubicBezTo>
                  <a:cubicBezTo>
                    <a:pt x="466" y="45"/>
                    <a:pt x="466" y="45"/>
                    <a:pt x="466" y="45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68" y="45"/>
                    <a:pt x="468" y="45"/>
                    <a:pt x="468" y="45"/>
                  </a:cubicBezTo>
                  <a:cubicBezTo>
                    <a:pt x="468" y="45"/>
                    <a:pt x="468" y="45"/>
                    <a:pt x="468" y="45"/>
                  </a:cubicBezTo>
                  <a:cubicBezTo>
                    <a:pt x="467" y="46"/>
                    <a:pt x="467" y="46"/>
                    <a:pt x="467" y="46"/>
                  </a:cubicBezTo>
                  <a:cubicBezTo>
                    <a:pt x="467" y="46"/>
                    <a:pt x="467" y="46"/>
                    <a:pt x="467" y="46"/>
                  </a:cubicBezTo>
                  <a:cubicBezTo>
                    <a:pt x="466" y="46"/>
                    <a:pt x="466" y="46"/>
                    <a:pt x="466" y="46"/>
                  </a:cubicBezTo>
                  <a:cubicBezTo>
                    <a:pt x="466" y="46"/>
                    <a:pt x="466" y="46"/>
                    <a:pt x="466" y="46"/>
                  </a:cubicBezTo>
                  <a:cubicBezTo>
                    <a:pt x="466" y="48"/>
                    <a:pt x="466" y="48"/>
                    <a:pt x="466" y="48"/>
                  </a:cubicBezTo>
                  <a:cubicBezTo>
                    <a:pt x="470" y="50"/>
                    <a:pt x="470" y="50"/>
                    <a:pt x="470" y="50"/>
                  </a:cubicBezTo>
                  <a:cubicBezTo>
                    <a:pt x="472" y="51"/>
                    <a:pt x="472" y="51"/>
                    <a:pt x="472" y="51"/>
                  </a:cubicBezTo>
                  <a:cubicBezTo>
                    <a:pt x="474" y="51"/>
                    <a:pt x="474" y="51"/>
                    <a:pt x="474" y="51"/>
                  </a:cubicBezTo>
                  <a:cubicBezTo>
                    <a:pt x="475" y="52"/>
                    <a:pt x="475" y="52"/>
                    <a:pt x="475" y="52"/>
                  </a:cubicBezTo>
                  <a:cubicBezTo>
                    <a:pt x="476" y="52"/>
                    <a:pt x="476" y="52"/>
                    <a:pt x="476" y="52"/>
                  </a:cubicBezTo>
                  <a:cubicBezTo>
                    <a:pt x="476" y="54"/>
                    <a:pt x="476" y="54"/>
                    <a:pt x="476" y="54"/>
                  </a:cubicBezTo>
                  <a:cubicBezTo>
                    <a:pt x="477" y="55"/>
                    <a:pt x="477" y="55"/>
                    <a:pt x="477" y="55"/>
                  </a:cubicBezTo>
                  <a:cubicBezTo>
                    <a:pt x="479" y="55"/>
                    <a:pt x="479" y="55"/>
                    <a:pt x="479" y="55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4" y="55"/>
                    <a:pt x="484" y="55"/>
                    <a:pt x="484" y="55"/>
                  </a:cubicBezTo>
                  <a:cubicBezTo>
                    <a:pt x="485" y="55"/>
                    <a:pt x="485" y="55"/>
                    <a:pt x="485" y="55"/>
                  </a:cubicBezTo>
                  <a:cubicBezTo>
                    <a:pt x="486" y="53"/>
                    <a:pt x="486" y="53"/>
                    <a:pt x="486" y="53"/>
                  </a:cubicBezTo>
                  <a:cubicBezTo>
                    <a:pt x="486" y="52"/>
                    <a:pt x="486" y="52"/>
                    <a:pt x="486" y="52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5" y="50"/>
                    <a:pt x="485" y="50"/>
                    <a:pt x="485" y="50"/>
                  </a:cubicBezTo>
                  <a:close/>
                  <a:moveTo>
                    <a:pt x="485" y="25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9" y="25"/>
                    <a:pt x="489" y="25"/>
                    <a:pt x="489" y="25"/>
                  </a:cubicBezTo>
                  <a:cubicBezTo>
                    <a:pt x="491" y="25"/>
                    <a:pt x="491" y="25"/>
                    <a:pt x="491" y="25"/>
                  </a:cubicBezTo>
                  <a:cubicBezTo>
                    <a:pt x="494" y="27"/>
                    <a:pt x="494" y="27"/>
                    <a:pt x="494" y="27"/>
                  </a:cubicBezTo>
                  <a:cubicBezTo>
                    <a:pt x="495" y="27"/>
                    <a:pt x="495" y="27"/>
                    <a:pt x="495" y="27"/>
                  </a:cubicBezTo>
                  <a:cubicBezTo>
                    <a:pt x="496" y="27"/>
                    <a:pt x="496" y="27"/>
                    <a:pt x="496" y="27"/>
                  </a:cubicBezTo>
                  <a:cubicBezTo>
                    <a:pt x="499" y="27"/>
                    <a:pt x="499" y="27"/>
                    <a:pt x="499" y="27"/>
                  </a:cubicBezTo>
                  <a:cubicBezTo>
                    <a:pt x="502" y="28"/>
                    <a:pt x="502" y="28"/>
                    <a:pt x="502" y="28"/>
                  </a:cubicBezTo>
                  <a:cubicBezTo>
                    <a:pt x="502" y="29"/>
                    <a:pt x="502" y="29"/>
                    <a:pt x="502" y="29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0" y="30"/>
                    <a:pt x="500" y="30"/>
                    <a:pt x="500" y="30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1" y="33"/>
                    <a:pt x="501" y="33"/>
                    <a:pt x="501" y="33"/>
                  </a:cubicBezTo>
                  <a:cubicBezTo>
                    <a:pt x="503" y="33"/>
                    <a:pt x="503" y="33"/>
                    <a:pt x="503" y="33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3" y="36"/>
                    <a:pt x="503" y="36"/>
                    <a:pt x="503" y="36"/>
                  </a:cubicBezTo>
                  <a:cubicBezTo>
                    <a:pt x="503" y="37"/>
                    <a:pt x="503" y="37"/>
                    <a:pt x="503" y="37"/>
                  </a:cubicBezTo>
                  <a:cubicBezTo>
                    <a:pt x="502" y="39"/>
                    <a:pt x="502" y="39"/>
                    <a:pt x="502" y="39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0" y="39"/>
                    <a:pt x="500" y="39"/>
                    <a:pt x="500" y="39"/>
                  </a:cubicBezTo>
                  <a:cubicBezTo>
                    <a:pt x="499" y="40"/>
                    <a:pt x="499" y="40"/>
                    <a:pt x="499" y="40"/>
                  </a:cubicBezTo>
                  <a:cubicBezTo>
                    <a:pt x="498" y="41"/>
                    <a:pt x="498" y="41"/>
                    <a:pt x="498" y="41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3" y="39"/>
                    <a:pt x="493" y="39"/>
                    <a:pt x="493" y="39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89" y="36"/>
                    <a:pt x="489" y="36"/>
                    <a:pt x="489" y="36"/>
                  </a:cubicBezTo>
                  <a:cubicBezTo>
                    <a:pt x="489" y="34"/>
                    <a:pt x="489" y="34"/>
                    <a:pt x="489" y="34"/>
                  </a:cubicBezTo>
                  <a:cubicBezTo>
                    <a:pt x="489" y="33"/>
                    <a:pt x="489" y="33"/>
                    <a:pt x="489" y="33"/>
                  </a:cubicBezTo>
                  <a:cubicBezTo>
                    <a:pt x="489" y="32"/>
                    <a:pt x="489" y="32"/>
                    <a:pt x="489" y="32"/>
                  </a:cubicBezTo>
                  <a:cubicBezTo>
                    <a:pt x="490" y="31"/>
                    <a:pt x="490" y="31"/>
                    <a:pt x="490" y="31"/>
                  </a:cubicBezTo>
                  <a:cubicBezTo>
                    <a:pt x="489" y="30"/>
                    <a:pt x="489" y="30"/>
                    <a:pt x="489" y="30"/>
                  </a:cubicBezTo>
                  <a:cubicBezTo>
                    <a:pt x="488" y="29"/>
                    <a:pt x="488" y="29"/>
                    <a:pt x="488" y="29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487" y="28"/>
                    <a:pt x="487" y="28"/>
                    <a:pt x="487" y="28"/>
                  </a:cubicBezTo>
                  <a:cubicBezTo>
                    <a:pt x="486" y="27"/>
                    <a:pt x="486" y="27"/>
                    <a:pt x="486" y="27"/>
                  </a:cubicBezTo>
                  <a:cubicBezTo>
                    <a:pt x="485" y="25"/>
                    <a:pt x="485" y="25"/>
                    <a:pt x="485" y="25"/>
                  </a:cubicBezTo>
                  <a:close/>
                  <a:moveTo>
                    <a:pt x="277" y="58"/>
                  </a:moveTo>
                  <a:cubicBezTo>
                    <a:pt x="276" y="58"/>
                    <a:pt x="278" y="57"/>
                    <a:pt x="278" y="57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80" y="54"/>
                    <a:pt x="280" y="54"/>
                    <a:pt x="280" y="54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1" y="52"/>
                    <a:pt x="281" y="52"/>
                    <a:pt x="281" y="52"/>
                  </a:cubicBezTo>
                  <a:cubicBezTo>
                    <a:pt x="281" y="51"/>
                    <a:pt x="281" y="51"/>
                    <a:pt x="281" y="51"/>
                  </a:cubicBezTo>
                  <a:cubicBezTo>
                    <a:pt x="284" y="50"/>
                    <a:pt x="284" y="50"/>
                    <a:pt x="284" y="50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6" y="50"/>
                    <a:pt x="286" y="50"/>
                    <a:pt x="286" y="50"/>
                  </a:cubicBezTo>
                  <a:cubicBezTo>
                    <a:pt x="287" y="50"/>
                    <a:pt x="287" y="50"/>
                    <a:pt x="287" y="50"/>
                  </a:cubicBezTo>
                  <a:cubicBezTo>
                    <a:pt x="287" y="49"/>
                    <a:pt x="287" y="49"/>
                    <a:pt x="287" y="49"/>
                  </a:cubicBezTo>
                  <a:cubicBezTo>
                    <a:pt x="288" y="48"/>
                    <a:pt x="288" y="48"/>
                    <a:pt x="288" y="48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91" y="46"/>
                    <a:pt x="291" y="46"/>
                    <a:pt x="291" y="46"/>
                  </a:cubicBezTo>
                  <a:cubicBezTo>
                    <a:pt x="292" y="45"/>
                    <a:pt x="292" y="45"/>
                    <a:pt x="292" y="45"/>
                  </a:cubicBezTo>
                  <a:cubicBezTo>
                    <a:pt x="293" y="44"/>
                    <a:pt x="293" y="44"/>
                    <a:pt x="293" y="44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3" y="40"/>
                    <a:pt x="293" y="40"/>
                    <a:pt x="293" y="40"/>
                  </a:cubicBezTo>
                  <a:cubicBezTo>
                    <a:pt x="292" y="38"/>
                    <a:pt x="292" y="38"/>
                    <a:pt x="292" y="38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8" y="34"/>
                    <a:pt x="288" y="34"/>
                    <a:pt x="288" y="34"/>
                  </a:cubicBezTo>
                  <a:cubicBezTo>
                    <a:pt x="287" y="35"/>
                    <a:pt x="287" y="35"/>
                    <a:pt x="287" y="35"/>
                  </a:cubicBezTo>
                  <a:cubicBezTo>
                    <a:pt x="286" y="34"/>
                    <a:pt x="286" y="34"/>
                    <a:pt x="286" y="34"/>
                  </a:cubicBezTo>
                  <a:cubicBezTo>
                    <a:pt x="285" y="33"/>
                    <a:pt x="285" y="33"/>
                    <a:pt x="285" y="33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2" y="32"/>
                  </a:cubicBezTo>
                  <a:cubicBezTo>
                    <a:pt x="282" y="32"/>
                    <a:pt x="282" y="32"/>
                    <a:pt x="282" y="32"/>
                  </a:cubicBezTo>
                  <a:cubicBezTo>
                    <a:pt x="281" y="32"/>
                    <a:pt x="281" y="32"/>
                    <a:pt x="281" y="32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80" y="30"/>
                    <a:pt x="280" y="30"/>
                    <a:pt x="280" y="30"/>
                  </a:cubicBezTo>
                  <a:cubicBezTo>
                    <a:pt x="279" y="30"/>
                    <a:pt x="279" y="30"/>
                    <a:pt x="279" y="30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1"/>
                    <a:pt x="278" y="31"/>
                    <a:pt x="278" y="31"/>
                  </a:cubicBezTo>
                  <a:cubicBezTo>
                    <a:pt x="277" y="29"/>
                    <a:pt x="277" y="29"/>
                    <a:pt x="277" y="29"/>
                  </a:cubicBezTo>
                  <a:cubicBezTo>
                    <a:pt x="276" y="29"/>
                    <a:pt x="276" y="29"/>
                    <a:pt x="276" y="29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77" y="31"/>
                    <a:pt x="277" y="31"/>
                    <a:pt x="277" y="31"/>
                  </a:cubicBezTo>
                  <a:cubicBezTo>
                    <a:pt x="277" y="31"/>
                    <a:pt x="277" y="31"/>
                    <a:pt x="277" y="31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5" y="32"/>
                    <a:pt x="275" y="32"/>
                    <a:pt x="275" y="32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7"/>
                    <a:pt x="273" y="27"/>
                    <a:pt x="273" y="27"/>
                  </a:cubicBezTo>
                  <a:cubicBezTo>
                    <a:pt x="271" y="27"/>
                    <a:pt x="271" y="27"/>
                    <a:pt x="271" y="27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69" y="28"/>
                    <a:pt x="269" y="28"/>
                    <a:pt x="269" y="28"/>
                  </a:cubicBezTo>
                  <a:cubicBezTo>
                    <a:pt x="270" y="29"/>
                    <a:pt x="270" y="29"/>
                    <a:pt x="270" y="29"/>
                  </a:cubicBezTo>
                  <a:cubicBezTo>
                    <a:pt x="271" y="30"/>
                    <a:pt x="271" y="30"/>
                    <a:pt x="271" y="30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0" y="30"/>
                    <a:pt x="270" y="30"/>
                    <a:pt x="270" y="30"/>
                  </a:cubicBezTo>
                  <a:cubicBezTo>
                    <a:pt x="269" y="30"/>
                    <a:pt x="269" y="30"/>
                    <a:pt x="269" y="30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2"/>
                    <a:pt x="269" y="32"/>
                    <a:pt x="269" y="32"/>
                  </a:cubicBezTo>
                  <a:cubicBezTo>
                    <a:pt x="269" y="32"/>
                    <a:pt x="269" y="32"/>
                    <a:pt x="269" y="32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69" y="34"/>
                    <a:pt x="269" y="34"/>
                    <a:pt x="269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2" y="39"/>
                    <a:pt x="272" y="39"/>
                    <a:pt x="272" y="39"/>
                  </a:cubicBezTo>
                  <a:cubicBezTo>
                    <a:pt x="273" y="40"/>
                    <a:pt x="273" y="40"/>
                    <a:pt x="273" y="40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3" y="41"/>
                    <a:pt x="273" y="41"/>
                    <a:pt x="273" y="41"/>
                  </a:cubicBezTo>
                  <a:cubicBezTo>
                    <a:pt x="272" y="41"/>
                    <a:pt x="272" y="41"/>
                    <a:pt x="272" y="41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3" y="46"/>
                    <a:pt x="273" y="46"/>
                    <a:pt x="273" y="46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3" y="49"/>
                    <a:pt x="273" y="49"/>
                    <a:pt x="273" y="49"/>
                  </a:cubicBezTo>
                  <a:cubicBezTo>
                    <a:pt x="274" y="49"/>
                    <a:pt x="274" y="49"/>
                    <a:pt x="274" y="49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3" y="51"/>
                    <a:pt x="273" y="51"/>
                    <a:pt x="273" y="51"/>
                  </a:cubicBezTo>
                  <a:cubicBezTo>
                    <a:pt x="274" y="53"/>
                    <a:pt x="274" y="53"/>
                    <a:pt x="274" y="53"/>
                  </a:cubicBezTo>
                  <a:cubicBezTo>
                    <a:pt x="275" y="55"/>
                    <a:pt x="275" y="55"/>
                    <a:pt x="275" y="55"/>
                  </a:cubicBezTo>
                  <a:cubicBezTo>
                    <a:pt x="276" y="56"/>
                    <a:pt x="276" y="56"/>
                    <a:pt x="276" y="56"/>
                  </a:cubicBezTo>
                  <a:cubicBezTo>
                    <a:pt x="276" y="57"/>
                    <a:pt x="276" y="57"/>
                    <a:pt x="276" y="57"/>
                  </a:cubicBezTo>
                  <a:cubicBezTo>
                    <a:pt x="277" y="58"/>
                    <a:pt x="277" y="58"/>
                    <a:pt x="277" y="58"/>
                  </a:cubicBezTo>
                  <a:close/>
                  <a:moveTo>
                    <a:pt x="301" y="44"/>
                  </a:moveTo>
                  <a:cubicBezTo>
                    <a:pt x="302" y="43"/>
                    <a:pt x="302" y="43"/>
                    <a:pt x="302" y="43"/>
                  </a:cubicBezTo>
                  <a:cubicBezTo>
                    <a:pt x="302" y="42"/>
                    <a:pt x="302" y="42"/>
                    <a:pt x="302" y="42"/>
                  </a:cubicBezTo>
                  <a:cubicBezTo>
                    <a:pt x="301" y="42"/>
                    <a:pt x="301" y="42"/>
                    <a:pt x="301" y="42"/>
                  </a:cubicBezTo>
                  <a:cubicBezTo>
                    <a:pt x="302" y="41"/>
                    <a:pt x="302" y="41"/>
                    <a:pt x="302" y="41"/>
                  </a:cubicBezTo>
                  <a:cubicBezTo>
                    <a:pt x="303" y="41"/>
                    <a:pt x="303" y="41"/>
                    <a:pt x="303" y="41"/>
                  </a:cubicBezTo>
                  <a:cubicBezTo>
                    <a:pt x="302" y="41"/>
                    <a:pt x="302" y="41"/>
                    <a:pt x="302" y="41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301" y="43"/>
                    <a:pt x="301" y="43"/>
                    <a:pt x="301" y="43"/>
                  </a:cubicBezTo>
                  <a:cubicBezTo>
                    <a:pt x="300" y="43"/>
                    <a:pt x="300" y="43"/>
                    <a:pt x="300" y="43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01" y="44"/>
                    <a:pt x="301" y="44"/>
                    <a:pt x="301" y="44"/>
                  </a:cubicBezTo>
                  <a:close/>
                  <a:moveTo>
                    <a:pt x="302" y="44"/>
                  </a:moveTo>
                  <a:cubicBezTo>
                    <a:pt x="303" y="43"/>
                    <a:pt x="303" y="43"/>
                    <a:pt x="303" y="43"/>
                  </a:cubicBezTo>
                  <a:cubicBezTo>
                    <a:pt x="305" y="43"/>
                    <a:pt x="305" y="43"/>
                    <a:pt x="305" y="43"/>
                  </a:cubicBezTo>
                  <a:cubicBezTo>
                    <a:pt x="305" y="42"/>
                    <a:pt x="305" y="42"/>
                    <a:pt x="305" y="42"/>
                  </a:cubicBezTo>
                  <a:cubicBezTo>
                    <a:pt x="306" y="42"/>
                    <a:pt x="306" y="42"/>
                    <a:pt x="306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8" y="45"/>
                    <a:pt x="308" y="45"/>
                    <a:pt x="308" y="45"/>
                  </a:cubicBezTo>
                  <a:cubicBezTo>
                    <a:pt x="307" y="44"/>
                    <a:pt x="307" y="44"/>
                    <a:pt x="307" y="44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4" y="45"/>
                    <a:pt x="304" y="45"/>
                    <a:pt x="304" y="45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02" y="44"/>
                    <a:pt x="302" y="44"/>
                    <a:pt x="302" y="44"/>
                  </a:cubicBezTo>
                  <a:close/>
                  <a:moveTo>
                    <a:pt x="315" y="56"/>
                  </a:moveTo>
                  <a:cubicBezTo>
                    <a:pt x="315" y="57"/>
                    <a:pt x="315" y="57"/>
                    <a:pt x="315" y="57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6" y="60"/>
                    <a:pt x="316" y="60"/>
                    <a:pt x="316" y="60"/>
                  </a:cubicBezTo>
                  <a:cubicBezTo>
                    <a:pt x="317" y="59"/>
                    <a:pt x="317" y="59"/>
                    <a:pt x="317" y="59"/>
                  </a:cubicBezTo>
                  <a:cubicBezTo>
                    <a:pt x="318" y="58"/>
                    <a:pt x="318" y="58"/>
                    <a:pt x="318" y="58"/>
                  </a:cubicBezTo>
                  <a:cubicBezTo>
                    <a:pt x="317" y="56"/>
                    <a:pt x="317" y="56"/>
                    <a:pt x="317" y="56"/>
                  </a:cubicBezTo>
                  <a:cubicBezTo>
                    <a:pt x="316" y="56"/>
                    <a:pt x="316" y="56"/>
                    <a:pt x="316" y="56"/>
                  </a:cubicBezTo>
                  <a:cubicBezTo>
                    <a:pt x="315" y="56"/>
                    <a:pt x="315" y="56"/>
                    <a:pt x="315" y="56"/>
                  </a:cubicBezTo>
                  <a:close/>
                  <a:moveTo>
                    <a:pt x="432" y="94"/>
                  </a:moveTo>
                  <a:cubicBezTo>
                    <a:pt x="433" y="94"/>
                    <a:pt x="433" y="94"/>
                    <a:pt x="433" y="94"/>
                  </a:cubicBezTo>
                  <a:cubicBezTo>
                    <a:pt x="433" y="92"/>
                    <a:pt x="433" y="92"/>
                    <a:pt x="433" y="92"/>
                  </a:cubicBezTo>
                  <a:cubicBezTo>
                    <a:pt x="433" y="91"/>
                    <a:pt x="433" y="91"/>
                    <a:pt x="433" y="91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1" y="93"/>
                    <a:pt x="431" y="93"/>
                    <a:pt x="431" y="93"/>
                  </a:cubicBezTo>
                  <a:cubicBezTo>
                    <a:pt x="432" y="93"/>
                    <a:pt x="432" y="93"/>
                    <a:pt x="432" y="93"/>
                  </a:cubicBezTo>
                  <a:cubicBezTo>
                    <a:pt x="432" y="94"/>
                    <a:pt x="432" y="94"/>
                    <a:pt x="432" y="94"/>
                  </a:cubicBezTo>
                  <a:close/>
                  <a:moveTo>
                    <a:pt x="417" y="111"/>
                  </a:moveTo>
                  <a:cubicBezTo>
                    <a:pt x="418" y="111"/>
                    <a:pt x="418" y="111"/>
                    <a:pt x="418" y="111"/>
                  </a:cubicBezTo>
                  <a:cubicBezTo>
                    <a:pt x="419" y="111"/>
                    <a:pt x="419" y="111"/>
                    <a:pt x="419" y="111"/>
                  </a:cubicBezTo>
                  <a:cubicBezTo>
                    <a:pt x="419" y="111"/>
                    <a:pt x="419" y="111"/>
                    <a:pt x="419" y="111"/>
                  </a:cubicBezTo>
                  <a:cubicBezTo>
                    <a:pt x="419" y="111"/>
                    <a:pt x="419" y="111"/>
                    <a:pt x="419" y="111"/>
                  </a:cubicBezTo>
                  <a:cubicBezTo>
                    <a:pt x="418" y="110"/>
                    <a:pt x="418" y="110"/>
                    <a:pt x="418" y="110"/>
                  </a:cubicBezTo>
                  <a:cubicBezTo>
                    <a:pt x="417" y="109"/>
                    <a:pt x="417" y="109"/>
                    <a:pt x="417" y="109"/>
                  </a:cubicBezTo>
                  <a:cubicBezTo>
                    <a:pt x="416" y="109"/>
                    <a:pt x="416" y="109"/>
                    <a:pt x="416" y="109"/>
                  </a:cubicBezTo>
                  <a:cubicBezTo>
                    <a:pt x="416" y="109"/>
                    <a:pt x="416" y="109"/>
                    <a:pt x="416" y="109"/>
                  </a:cubicBezTo>
                  <a:cubicBezTo>
                    <a:pt x="416" y="110"/>
                    <a:pt x="416" y="110"/>
                    <a:pt x="416" y="110"/>
                  </a:cubicBezTo>
                  <a:cubicBezTo>
                    <a:pt x="417" y="110"/>
                    <a:pt x="417" y="110"/>
                    <a:pt x="417" y="110"/>
                  </a:cubicBezTo>
                  <a:cubicBezTo>
                    <a:pt x="417" y="110"/>
                    <a:pt x="417" y="111"/>
                    <a:pt x="417" y="111"/>
                  </a:cubicBezTo>
                  <a:close/>
                  <a:moveTo>
                    <a:pt x="373" y="104"/>
                  </a:moveTo>
                  <a:cubicBezTo>
                    <a:pt x="374" y="104"/>
                    <a:pt x="374" y="104"/>
                    <a:pt x="374" y="104"/>
                  </a:cubicBezTo>
                  <a:cubicBezTo>
                    <a:pt x="375" y="104"/>
                    <a:pt x="375" y="104"/>
                    <a:pt x="375" y="104"/>
                  </a:cubicBezTo>
                  <a:cubicBezTo>
                    <a:pt x="376" y="104"/>
                    <a:pt x="376" y="104"/>
                    <a:pt x="376" y="104"/>
                  </a:cubicBezTo>
                  <a:cubicBezTo>
                    <a:pt x="376" y="103"/>
                    <a:pt x="376" y="103"/>
                    <a:pt x="376" y="103"/>
                  </a:cubicBezTo>
                  <a:cubicBezTo>
                    <a:pt x="377" y="102"/>
                    <a:pt x="377" y="102"/>
                    <a:pt x="377" y="102"/>
                  </a:cubicBezTo>
                  <a:cubicBezTo>
                    <a:pt x="377" y="102"/>
                    <a:pt x="377" y="102"/>
                    <a:pt x="377" y="102"/>
                  </a:cubicBezTo>
                  <a:cubicBezTo>
                    <a:pt x="376" y="101"/>
                    <a:pt x="376" y="101"/>
                    <a:pt x="376" y="101"/>
                  </a:cubicBezTo>
                  <a:cubicBezTo>
                    <a:pt x="376" y="99"/>
                    <a:pt x="376" y="99"/>
                    <a:pt x="376" y="99"/>
                  </a:cubicBezTo>
                  <a:cubicBezTo>
                    <a:pt x="375" y="98"/>
                    <a:pt x="375" y="98"/>
                    <a:pt x="375" y="98"/>
                  </a:cubicBezTo>
                  <a:cubicBezTo>
                    <a:pt x="375" y="97"/>
                    <a:pt x="375" y="97"/>
                    <a:pt x="375" y="97"/>
                  </a:cubicBezTo>
                  <a:cubicBezTo>
                    <a:pt x="375" y="96"/>
                    <a:pt x="375" y="96"/>
                    <a:pt x="375" y="96"/>
                  </a:cubicBezTo>
                  <a:cubicBezTo>
                    <a:pt x="374" y="96"/>
                    <a:pt x="374" y="96"/>
                    <a:pt x="374" y="96"/>
                  </a:cubicBezTo>
                  <a:cubicBezTo>
                    <a:pt x="371" y="96"/>
                    <a:pt x="371" y="96"/>
                    <a:pt x="371" y="96"/>
                  </a:cubicBezTo>
                  <a:cubicBezTo>
                    <a:pt x="369" y="98"/>
                    <a:pt x="369" y="98"/>
                    <a:pt x="369" y="98"/>
                  </a:cubicBezTo>
                  <a:cubicBezTo>
                    <a:pt x="368" y="98"/>
                    <a:pt x="368" y="98"/>
                    <a:pt x="368" y="98"/>
                  </a:cubicBezTo>
                  <a:cubicBezTo>
                    <a:pt x="368" y="98"/>
                    <a:pt x="368" y="98"/>
                    <a:pt x="368" y="98"/>
                  </a:cubicBezTo>
                  <a:cubicBezTo>
                    <a:pt x="368" y="100"/>
                    <a:pt x="368" y="100"/>
                    <a:pt x="368" y="100"/>
                  </a:cubicBezTo>
                  <a:cubicBezTo>
                    <a:pt x="369" y="100"/>
                    <a:pt x="369" y="100"/>
                    <a:pt x="369" y="100"/>
                  </a:cubicBezTo>
                  <a:cubicBezTo>
                    <a:pt x="369" y="101"/>
                    <a:pt x="369" y="101"/>
                    <a:pt x="369" y="101"/>
                  </a:cubicBezTo>
                  <a:cubicBezTo>
                    <a:pt x="369" y="102"/>
                    <a:pt x="369" y="102"/>
                    <a:pt x="369" y="102"/>
                  </a:cubicBezTo>
                  <a:cubicBezTo>
                    <a:pt x="368" y="102"/>
                    <a:pt x="368" y="102"/>
                    <a:pt x="368" y="102"/>
                  </a:cubicBezTo>
                  <a:cubicBezTo>
                    <a:pt x="367" y="102"/>
                    <a:pt x="367" y="102"/>
                    <a:pt x="367" y="102"/>
                  </a:cubicBezTo>
                  <a:cubicBezTo>
                    <a:pt x="368" y="103"/>
                    <a:pt x="368" y="103"/>
                    <a:pt x="368" y="103"/>
                  </a:cubicBezTo>
                  <a:cubicBezTo>
                    <a:pt x="370" y="103"/>
                    <a:pt x="370" y="103"/>
                    <a:pt x="370" y="103"/>
                  </a:cubicBezTo>
                  <a:cubicBezTo>
                    <a:pt x="373" y="104"/>
                    <a:pt x="373" y="104"/>
                    <a:pt x="373" y="104"/>
                  </a:cubicBezTo>
                  <a:close/>
                  <a:moveTo>
                    <a:pt x="501" y="66"/>
                  </a:moveTo>
                  <a:cubicBezTo>
                    <a:pt x="501" y="65"/>
                    <a:pt x="501" y="65"/>
                    <a:pt x="501" y="65"/>
                  </a:cubicBezTo>
                  <a:cubicBezTo>
                    <a:pt x="501" y="65"/>
                    <a:pt x="501" y="65"/>
                    <a:pt x="501" y="65"/>
                  </a:cubicBezTo>
                  <a:cubicBezTo>
                    <a:pt x="502" y="63"/>
                    <a:pt x="502" y="63"/>
                    <a:pt x="502" y="63"/>
                  </a:cubicBezTo>
                  <a:cubicBezTo>
                    <a:pt x="502" y="62"/>
                    <a:pt x="502" y="62"/>
                    <a:pt x="502" y="62"/>
                  </a:cubicBezTo>
                  <a:cubicBezTo>
                    <a:pt x="502" y="61"/>
                    <a:pt x="502" y="61"/>
                    <a:pt x="502" y="61"/>
                  </a:cubicBezTo>
                  <a:cubicBezTo>
                    <a:pt x="500" y="59"/>
                    <a:pt x="500" y="59"/>
                    <a:pt x="500" y="59"/>
                  </a:cubicBezTo>
                  <a:cubicBezTo>
                    <a:pt x="500" y="58"/>
                    <a:pt x="500" y="58"/>
                    <a:pt x="500" y="58"/>
                  </a:cubicBezTo>
                  <a:cubicBezTo>
                    <a:pt x="499" y="58"/>
                    <a:pt x="499" y="58"/>
                    <a:pt x="499" y="58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6" y="59"/>
                    <a:pt x="496" y="59"/>
                    <a:pt x="496" y="59"/>
                  </a:cubicBezTo>
                  <a:cubicBezTo>
                    <a:pt x="496" y="60"/>
                    <a:pt x="496" y="60"/>
                    <a:pt x="496" y="60"/>
                  </a:cubicBezTo>
                  <a:cubicBezTo>
                    <a:pt x="497" y="62"/>
                    <a:pt x="497" y="62"/>
                    <a:pt x="497" y="62"/>
                  </a:cubicBezTo>
                  <a:cubicBezTo>
                    <a:pt x="497" y="62"/>
                    <a:pt x="497" y="62"/>
                    <a:pt x="497" y="62"/>
                  </a:cubicBezTo>
                  <a:cubicBezTo>
                    <a:pt x="497" y="63"/>
                    <a:pt x="497" y="63"/>
                    <a:pt x="497" y="63"/>
                  </a:cubicBezTo>
                  <a:cubicBezTo>
                    <a:pt x="498" y="63"/>
                    <a:pt x="498" y="63"/>
                    <a:pt x="498" y="63"/>
                  </a:cubicBezTo>
                  <a:cubicBezTo>
                    <a:pt x="500" y="65"/>
                    <a:pt x="500" y="65"/>
                    <a:pt x="500" y="65"/>
                  </a:cubicBezTo>
                  <a:cubicBezTo>
                    <a:pt x="501" y="66"/>
                    <a:pt x="501" y="66"/>
                    <a:pt x="501" y="66"/>
                  </a:cubicBezTo>
                  <a:close/>
                  <a:moveTo>
                    <a:pt x="504" y="75"/>
                  </a:moveTo>
                  <a:cubicBezTo>
                    <a:pt x="505" y="74"/>
                    <a:pt x="505" y="74"/>
                    <a:pt x="505" y="74"/>
                  </a:cubicBezTo>
                  <a:cubicBezTo>
                    <a:pt x="506" y="73"/>
                    <a:pt x="506" y="73"/>
                    <a:pt x="506" y="73"/>
                  </a:cubicBezTo>
                  <a:cubicBezTo>
                    <a:pt x="508" y="72"/>
                    <a:pt x="508" y="72"/>
                    <a:pt x="508" y="72"/>
                  </a:cubicBezTo>
                  <a:cubicBezTo>
                    <a:pt x="510" y="72"/>
                    <a:pt x="510" y="72"/>
                    <a:pt x="510" y="72"/>
                  </a:cubicBezTo>
                  <a:cubicBezTo>
                    <a:pt x="513" y="72"/>
                    <a:pt x="513" y="72"/>
                    <a:pt x="513" y="72"/>
                  </a:cubicBezTo>
                  <a:cubicBezTo>
                    <a:pt x="514" y="72"/>
                    <a:pt x="514" y="72"/>
                    <a:pt x="514" y="72"/>
                  </a:cubicBezTo>
                  <a:cubicBezTo>
                    <a:pt x="517" y="72"/>
                    <a:pt x="517" y="72"/>
                    <a:pt x="517" y="72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20" y="71"/>
                    <a:pt x="520" y="71"/>
                    <a:pt x="520" y="71"/>
                  </a:cubicBezTo>
                  <a:cubicBezTo>
                    <a:pt x="522" y="71"/>
                    <a:pt x="522" y="71"/>
                    <a:pt x="522" y="71"/>
                  </a:cubicBezTo>
                  <a:cubicBezTo>
                    <a:pt x="523" y="70"/>
                    <a:pt x="523" y="70"/>
                    <a:pt x="523" y="70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1" y="68"/>
                    <a:pt x="521" y="68"/>
                    <a:pt x="521" y="68"/>
                  </a:cubicBezTo>
                  <a:cubicBezTo>
                    <a:pt x="520" y="66"/>
                    <a:pt x="520" y="66"/>
                    <a:pt x="520" y="66"/>
                  </a:cubicBezTo>
                  <a:cubicBezTo>
                    <a:pt x="517" y="64"/>
                    <a:pt x="517" y="64"/>
                    <a:pt x="517" y="64"/>
                  </a:cubicBezTo>
                  <a:cubicBezTo>
                    <a:pt x="515" y="64"/>
                    <a:pt x="515" y="64"/>
                    <a:pt x="515" y="64"/>
                  </a:cubicBezTo>
                  <a:cubicBezTo>
                    <a:pt x="514" y="64"/>
                    <a:pt x="514" y="64"/>
                    <a:pt x="514" y="64"/>
                  </a:cubicBezTo>
                  <a:cubicBezTo>
                    <a:pt x="512" y="62"/>
                    <a:pt x="512" y="62"/>
                    <a:pt x="512" y="62"/>
                  </a:cubicBezTo>
                  <a:cubicBezTo>
                    <a:pt x="511" y="62"/>
                    <a:pt x="511" y="62"/>
                    <a:pt x="511" y="62"/>
                  </a:cubicBezTo>
                  <a:cubicBezTo>
                    <a:pt x="510" y="63"/>
                    <a:pt x="510" y="63"/>
                    <a:pt x="510" y="63"/>
                  </a:cubicBezTo>
                  <a:cubicBezTo>
                    <a:pt x="509" y="62"/>
                    <a:pt x="509" y="62"/>
                    <a:pt x="509" y="62"/>
                  </a:cubicBezTo>
                  <a:cubicBezTo>
                    <a:pt x="508" y="62"/>
                    <a:pt x="508" y="62"/>
                    <a:pt x="508" y="62"/>
                  </a:cubicBezTo>
                  <a:cubicBezTo>
                    <a:pt x="507" y="64"/>
                    <a:pt x="507" y="64"/>
                    <a:pt x="507" y="64"/>
                  </a:cubicBezTo>
                  <a:cubicBezTo>
                    <a:pt x="505" y="66"/>
                    <a:pt x="505" y="66"/>
                    <a:pt x="505" y="66"/>
                  </a:cubicBezTo>
                  <a:cubicBezTo>
                    <a:pt x="506" y="67"/>
                    <a:pt x="506" y="67"/>
                    <a:pt x="506" y="67"/>
                  </a:cubicBezTo>
                  <a:cubicBezTo>
                    <a:pt x="506" y="70"/>
                    <a:pt x="506" y="70"/>
                    <a:pt x="506" y="70"/>
                  </a:cubicBezTo>
                  <a:cubicBezTo>
                    <a:pt x="505" y="73"/>
                    <a:pt x="505" y="73"/>
                    <a:pt x="505" y="73"/>
                  </a:cubicBezTo>
                  <a:cubicBezTo>
                    <a:pt x="504" y="74"/>
                    <a:pt x="504" y="74"/>
                    <a:pt x="504" y="74"/>
                  </a:cubicBezTo>
                  <a:cubicBezTo>
                    <a:pt x="504" y="75"/>
                    <a:pt x="504" y="75"/>
                    <a:pt x="504" y="75"/>
                  </a:cubicBezTo>
                  <a:cubicBezTo>
                    <a:pt x="504" y="75"/>
                    <a:pt x="504" y="75"/>
                    <a:pt x="504" y="75"/>
                  </a:cubicBezTo>
                  <a:close/>
                  <a:moveTo>
                    <a:pt x="474" y="69"/>
                  </a:moveTo>
                  <a:cubicBezTo>
                    <a:pt x="475" y="70"/>
                    <a:pt x="475" y="70"/>
                    <a:pt x="475" y="70"/>
                  </a:cubicBezTo>
                  <a:cubicBezTo>
                    <a:pt x="476" y="71"/>
                    <a:pt x="476" y="71"/>
                    <a:pt x="476" y="71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8" y="72"/>
                    <a:pt x="478" y="72"/>
                    <a:pt x="478" y="72"/>
                  </a:cubicBezTo>
                  <a:cubicBezTo>
                    <a:pt x="480" y="72"/>
                    <a:pt x="480" y="72"/>
                    <a:pt x="480" y="72"/>
                  </a:cubicBezTo>
                  <a:cubicBezTo>
                    <a:pt x="481" y="73"/>
                    <a:pt x="481" y="73"/>
                    <a:pt x="481" y="73"/>
                  </a:cubicBezTo>
                  <a:cubicBezTo>
                    <a:pt x="482" y="73"/>
                    <a:pt x="482" y="73"/>
                    <a:pt x="482" y="73"/>
                  </a:cubicBezTo>
                  <a:cubicBezTo>
                    <a:pt x="482" y="72"/>
                    <a:pt x="482" y="72"/>
                    <a:pt x="482" y="72"/>
                  </a:cubicBezTo>
                  <a:cubicBezTo>
                    <a:pt x="480" y="70"/>
                    <a:pt x="480" y="70"/>
                    <a:pt x="480" y="70"/>
                  </a:cubicBezTo>
                  <a:cubicBezTo>
                    <a:pt x="479" y="70"/>
                    <a:pt x="479" y="70"/>
                    <a:pt x="479" y="70"/>
                  </a:cubicBezTo>
                  <a:cubicBezTo>
                    <a:pt x="477" y="70"/>
                    <a:pt x="477" y="70"/>
                    <a:pt x="477" y="70"/>
                  </a:cubicBezTo>
                  <a:cubicBezTo>
                    <a:pt x="476" y="69"/>
                    <a:pt x="476" y="69"/>
                    <a:pt x="476" y="69"/>
                  </a:cubicBezTo>
                  <a:cubicBezTo>
                    <a:pt x="475" y="68"/>
                    <a:pt x="475" y="68"/>
                    <a:pt x="475" y="68"/>
                  </a:cubicBezTo>
                  <a:cubicBezTo>
                    <a:pt x="474" y="69"/>
                    <a:pt x="474" y="69"/>
                    <a:pt x="474" y="69"/>
                  </a:cubicBezTo>
                  <a:close/>
                  <a:moveTo>
                    <a:pt x="514" y="108"/>
                  </a:moveTo>
                  <a:cubicBezTo>
                    <a:pt x="516" y="110"/>
                    <a:pt x="516" y="110"/>
                    <a:pt x="516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6"/>
                    <a:pt x="518" y="106"/>
                    <a:pt x="518" y="106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7" y="108"/>
                    <a:pt x="517" y="108"/>
                    <a:pt x="517" y="108"/>
                  </a:cubicBezTo>
                  <a:cubicBezTo>
                    <a:pt x="516" y="108"/>
                    <a:pt x="516" y="108"/>
                    <a:pt x="516" y="108"/>
                  </a:cubicBezTo>
                  <a:cubicBezTo>
                    <a:pt x="516" y="108"/>
                    <a:pt x="515" y="109"/>
                    <a:pt x="514" y="108"/>
                  </a:cubicBezTo>
                  <a:close/>
                  <a:moveTo>
                    <a:pt x="655" y="98"/>
                  </a:moveTo>
                  <a:cubicBezTo>
                    <a:pt x="655" y="98"/>
                    <a:pt x="655" y="98"/>
                    <a:pt x="655" y="98"/>
                  </a:cubicBezTo>
                  <a:cubicBezTo>
                    <a:pt x="655" y="97"/>
                    <a:pt x="655" y="97"/>
                    <a:pt x="655" y="97"/>
                  </a:cubicBezTo>
                  <a:cubicBezTo>
                    <a:pt x="655" y="96"/>
                    <a:pt x="655" y="96"/>
                    <a:pt x="655" y="96"/>
                  </a:cubicBezTo>
                  <a:cubicBezTo>
                    <a:pt x="654" y="95"/>
                    <a:pt x="654" y="95"/>
                    <a:pt x="654" y="95"/>
                  </a:cubicBezTo>
                  <a:cubicBezTo>
                    <a:pt x="654" y="96"/>
                    <a:pt x="654" y="96"/>
                    <a:pt x="654" y="96"/>
                  </a:cubicBezTo>
                  <a:cubicBezTo>
                    <a:pt x="655" y="98"/>
                    <a:pt x="655" y="98"/>
                    <a:pt x="655" y="98"/>
                  </a:cubicBezTo>
                  <a:close/>
                  <a:moveTo>
                    <a:pt x="654" y="99"/>
                  </a:moveTo>
                  <a:cubicBezTo>
                    <a:pt x="654" y="99"/>
                    <a:pt x="654" y="99"/>
                    <a:pt x="654" y="99"/>
                  </a:cubicBezTo>
                  <a:cubicBezTo>
                    <a:pt x="654" y="98"/>
                    <a:pt x="654" y="98"/>
                    <a:pt x="654" y="98"/>
                  </a:cubicBezTo>
                  <a:cubicBezTo>
                    <a:pt x="654" y="97"/>
                    <a:pt x="654" y="97"/>
                    <a:pt x="654" y="97"/>
                  </a:cubicBezTo>
                  <a:cubicBezTo>
                    <a:pt x="653" y="97"/>
                    <a:pt x="653" y="97"/>
                    <a:pt x="653" y="97"/>
                  </a:cubicBezTo>
                  <a:cubicBezTo>
                    <a:pt x="653" y="97"/>
                    <a:pt x="653" y="97"/>
                    <a:pt x="653" y="97"/>
                  </a:cubicBezTo>
                  <a:cubicBezTo>
                    <a:pt x="654" y="99"/>
                    <a:pt x="654" y="99"/>
                    <a:pt x="654" y="99"/>
                  </a:cubicBezTo>
                  <a:close/>
                  <a:moveTo>
                    <a:pt x="653" y="99"/>
                  </a:moveTo>
                  <a:cubicBezTo>
                    <a:pt x="654" y="101"/>
                    <a:pt x="654" y="101"/>
                    <a:pt x="654" y="101"/>
                  </a:cubicBezTo>
                  <a:cubicBezTo>
                    <a:pt x="654" y="102"/>
                    <a:pt x="654" y="102"/>
                    <a:pt x="654" y="102"/>
                  </a:cubicBezTo>
                  <a:cubicBezTo>
                    <a:pt x="655" y="101"/>
                    <a:pt x="655" y="101"/>
                    <a:pt x="655" y="101"/>
                  </a:cubicBezTo>
                  <a:cubicBezTo>
                    <a:pt x="654" y="100"/>
                    <a:pt x="654" y="100"/>
                    <a:pt x="654" y="100"/>
                  </a:cubicBezTo>
                  <a:cubicBezTo>
                    <a:pt x="653" y="99"/>
                    <a:pt x="653" y="99"/>
                    <a:pt x="653" y="99"/>
                  </a:cubicBezTo>
                  <a:cubicBezTo>
                    <a:pt x="653" y="99"/>
                    <a:pt x="653" y="99"/>
                    <a:pt x="653" y="99"/>
                  </a:cubicBezTo>
                  <a:cubicBezTo>
                    <a:pt x="653" y="99"/>
                    <a:pt x="653" y="99"/>
                    <a:pt x="653" y="99"/>
                  </a:cubicBezTo>
                  <a:close/>
                  <a:moveTo>
                    <a:pt x="650" y="98"/>
                  </a:moveTo>
                  <a:cubicBezTo>
                    <a:pt x="650" y="100"/>
                    <a:pt x="650" y="100"/>
                    <a:pt x="650" y="100"/>
                  </a:cubicBezTo>
                  <a:cubicBezTo>
                    <a:pt x="651" y="100"/>
                    <a:pt x="651" y="100"/>
                    <a:pt x="651" y="100"/>
                  </a:cubicBezTo>
                  <a:cubicBezTo>
                    <a:pt x="651" y="100"/>
                    <a:pt x="651" y="100"/>
                    <a:pt x="651" y="100"/>
                  </a:cubicBezTo>
                  <a:cubicBezTo>
                    <a:pt x="652" y="99"/>
                    <a:pt x="652" y="99"/>
                    <a:pt x="652" y="99"/>
                  </a:cubicBezTo>
                  <a:cubicBezTo>
                    <a:pt x="651" y="98"/>
                    <a:pt x="651" y="98"/>
                    <a:pt x="651" y="98"/>
                  </a:cubicBezTo>
                  <a:cubicBezTo>
                    <a:pt x="651" y="98"/>
                    <a:pt x="651" y="98"/>
                    <a:pt x="651" y="98"/>
                  </a:cubicBezTo>
                  <a:cubicBezTo>
                    <a:pt x="650" y="98"/>
                    <a:pt x="650" y="98"/>
                    <a:pt x="650" y="98"/>
                  </a:cubicBezTo>
                  <a:cubicBezTo>
                    <a:pt x="650" y="98"/>
                    <a:pt x="650" y="98"/>
                    <a:pt x="650" y="98"/>
                  </a:cubicBezTo>
                  <a:close/>
                  <a:moveTo>
                    <a:pt x="684" y="84"/>
                  </a:moveTo>
                  <a:cubicBezTo>
                    <a:pt x="686" y="85"/>
                    <a:pt x="686" y="85"/>
                    <a:pt x="686" y="85"/>
                  </a:cubicBezTo>
                  <a:cubicBezTo>
                    <a:pt x="687" y="84"/>
                    <a:pt x="687" y="84"/>
                    <a:pt x="687" y="84"/>
                  </a:cubicBezTo>
                  <a:cubicBezTo>
                    <a:pt x="688" y="83"/>
                    <a:pt x="688" y="83"/>
                    <a:pt x="688" y="83"/>
                  </a:cubicBezTo>
                  <a:cubicBezTo>
                    <a:pt x="688" y="82"/>
                    <a:pt x="688" y="82"/>
                    <a:pt x="688" y="82"/>
                  </a:cubicBezTo>
                  <a:cubicBezTo>
                    <a:pt x="687" y="81"/>
                    <a:pt x="687" y="81"/>
                    <a:pt x="687" y="81"/>
                  </a:cubicBezTo>
                  <a:cubicBezTo>
                    <a:pt x="687" y="80"/>
                    <a:pt x="687" y="80"/>
                    <a:pt x="687" y="80"/>
                  </a:cubicBezTo>
                  <a:cubicBezTo>
                    <a:pt x="687" y="79"/>
                    <a:pt x="687" y="79"/>
                    <a:pt x="687" y="79"/>
                  </a:cubicBezTo>
                  <a:cubicBezTo>
                    <a:pt x="685" y="78"/>
                    <a:pt x="685" y="78"/>
                    <a:pt x="685" y="78"/>
                  </a:cubicBezTo>
                  <a:cubicBezTo>
                    <a:pt x="685" y="79"/>
                    <a:pt x="685" y="79"/>
                    <a:pt x="685" y="79"/>
                  </a:cubicBezTo>
                  <a:cubicBezTo>
                    <a:pt x="684" y="79"/>
                    <a:pt x="684" y="79"/>
                    <a:pt x="684" y="79"/>
                  </a:cubicBezTo>
                  <a:cubicBezTo>
                    <a:pt x="683" y="78"/>
                    <a:pt x="683" y="78"/>
                    <a:pt x="683" y="78"/>
                  </a:cubicBezTo>
                  <a:cubicBezTo>
                    <a:pt x="682" y="78"/>
                    <a:pt x="682" y="78"/>
                    <a:pt x="682" y="78"/>
                  </a:cubicBezTo>
                  <a:cubicBezTo>
                    <a:pt x="681" y="78"/>
                    <a:pt x="681" y="78"/>
                    <a:pt x="681" y="78"/>
                  </a:cubicBezTo>
                  <a:cubicBezTo>
                    <a:pt x="681" y="79"/>
                    <a:pt x="681" y="79"/>
                    <a:pt x="681" y="79"/>
                  </a:cubicBezTo>
                  <a:cubicBezTo>
                    <a:pt x="681" y="79"/>
                    <a:pt x="681" y="79"/>
                    <a:pt x="681" y="79"/>
                  </a:cubicBezTo>
                  <a:cubicBezTo>
                    <a:pt x="680" y="79"/>
                    <a:pt x="680" y="79"/>
                    <a:pt x="680" y="79"/>
                  </a:cubicBezTo>
                  <a:cubicBezTo>
                    <a:pt x="680" y="80"/>
                    <a:pt x="680" y="80"/>
                    <a:pt x="680" y="80"/>
                  </a:cubicBezTo>
                  <a:cubicBezTo>
                    <a:pt x="680" y="82"/>
                    <a:pt x="680" y="82"/>
                    <a:pt x="680" y="82"/>
                  </a:cubicBezTo>
                  <a:cubicBezTo>
                    <a:pt x="680" y="83"/>
                    <a:pt x="680" y="83"/>
                    <a:pt x="680" y="83"/>
                  </a:cubicBezTo>
                  <a:cubicBezTo>
                    <a:pt x="681" y="83"/>
                    <a:pt x="681" y="83"/>
                    <a:pt x="681" y="83"/>
                  </a:cubicBezTo>
                  <a:cubicBezTo>
                    <a:pt x="683" y="83"/>
                    <a:pt x="683" y="83"/>
                    <a:pt x="683" y="83"/>
                  </a:cubicBezTo>
                  <a:cubicBezTo>
                    <a:pt x="684" y="84"/>
                    <a:pt x="684" y="84"/>
                    <a:pt x="684" y="84"/>
                  </a:cubicBezTo>
                  <a:close/>
                  <a:moveTo>
                    <a:pt x="692" y="81"/>
                  </a:moveTo>
                  <a:cubicBezTo>
                    <a:pt x="693" y="80"/>
                    <a:pt x="693" y="80"/>
                    <a:pt x="693" y="80"/>
                  </a:cubicBezTo>
                  <a:cubicBezTo>
                    <a:pt x="693" y="80"/>
                    <a:pt x="693" y="80"/>
                    <a:pt x="693" y="80"/>
                  </a:cubicBezTo>
                  <a:cubicBezTo>
                    <a:pt x="692" y="80"/>
                    <a:pt x="692" y="80"/>
                    <a:pt x="692" y="80"/>
                  </a:cubicBezTo>
                  <a:cubicBezTo>
                    <a:pt x="692" y="80"/>
                    <a:pt x="692" y="80"/>
                    <a:pt x="692" y="80"/>
                  </a:cubicBezTo>
                  <a:cubicBezTo>
                    <a:pt x="692" y="81"/>
                    <a:pt x="692" y="81"/>
                    <a:pt x="692" y="81"/>
                  </a:cubicBezTo>
                  <a:close/>
                  <a:moveTo>
                    <a:pt x="701" y="418"/>
                  </a:moveTo>
                  <a:cubicBezTo>
                    <a:pt x="701" y="417"/>
                    <a:pt x="701" y="417"/>
                    <a:pt x="701" y="417"/>
                  </a:cubicBezTo>
                  <a:cubicBezTo>
                    <a:pt x="701" y="415"/>
                    <a:pt x="701" y="415"/>
                    <a:pt x="701" y="415"/>
                  </a:cubicBezTo>
                  <a:cubicBezTo>
                    <a:pt x="700" y="414"/>
                    <a:pt x="700" y="414"/>
                    <a:pt x="700" y="414"/>
                  </a:cubicBezTo>
                  <a:cubicBezTo>
                    <a:pt x="700" y="413"/>
                    <a:pt x="700" y="413"/>
                    <a:pt x="700" y="413"/>
                  </a:cubicBezTo>
                  <a:cubicBezTo>
                    <a:pt x="700" y="411"/>
                    <a:pt x="700" y="411"/>
                    <a:pt x="700" y="411"/>
                  </a:cubicBezTo>
                  <a:cubicBezTo>
                    <a:pt x="701" y="410"/>
                    <a:pt x="701" y="410"/>
                    <a:pt x="701" y="410"/>
                  </a:cubicBezTo>
                  <a:cubicBezTo>
                    <a:pt x="702" y="410"/>
                    <a:pt x="702" y="410"/>
                    <a:pt x="702" y="410"/>
                  </a:cubicBezTo>
                  <a:cubicBezTo>
                    <a:pt x="702" y="411"/>
                    <a:pt x="702" y="411"/>
                    <a:pt x="702" y="411"/>
                  </a:cubicBezTo>
                  <a:cubicBezTo>
                    <a:pt x="703" y="411"/>
                    <a:pt x="703" y="411"/>
                    <a:pt x="703" y="411"/>
                  </a:cubicBezTo>
                  <a:cubicBezTo>
                    <a:pt x="705" y="411"/>
                    <a:pt x="705" y="411"/>
                    <a:pt x="705" y="411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706" y="410"/>
                    <a:pt x="706" y="410"/>
                    <a:pt x="706" y="410"/>
                  </a:cubicBezTo>
                  <a:cubicBezTo>
                    <a:pt x="706" y="411"/>
                    <a:pt x="706" y="411"/>
                    <a:pt x="706" y="411"/>
                  </a:cubicBezTo>
                  <a:cubicBezTo>
                    <a:pt x="706" y="411"/>
                    <a:pt x="706" y="411"/>
                    <a:pt x="706" y="411"/>
                  </a:cubicBezTo>
                  <a:cubicBezTo>
                    <a:pt x="706" y="412"/>
                    <a:pt x="706" y="412"/>
                    <a:pt x="706" y="412"/>
                  </a:cubicBezTo>
                  <a:cubicBezTo>
                    <a:pt x="707" y="414"/>
                    <a:pt x="707" y="414"/>
                    <a:pt x="707" y="414"/>
                  </a:cubicBezTo>
                  <a:cubicBezTo>
                    <a:pt x="708" y="415"/>
                    <a:pt x="708" y="415"/>
                    <a:pt x="708" y="415"/>
                  </a:cubicBezTo>
                  <a:cubicBezTo>
                    <a:pt x="708" y="416"/>
                    <a:pt x="708" y="416"/>
                    <a:pt x="708" y="416"/>
                  </a:cubicBezTo>
                  <a:cubicBezTo>
                    <a:pt x="708" y="415"/>
                    <a:pt x="708" y="415"/>
                    <a:pt x="708" y="415"/>
                  </a:cubicBezTo>
                  <a:cubicBezTo>
                    <a:pt x="708" y="414"/>
                    <a:pt x="708" y="414"/>
                    <a:pt x="708" y="414"/>
                  </a:cubicBezTo>
                  <a:cubicBezTo>
                    <a:pt x="708" y="413"/>
                    <a:pt x="708" y="413"/>
                    <a:pt x="708" y="413"/>
                  </a:cubicBezTo>
                  <a:cubicBezTo>
                    <a:pt x="708" y="411"/>
                    <a:pt x="708" y="411"/>
                    <a:pt x="708" y="411"/>
                  </a:cubicBezTo>
                  <a:cubicBezTo>
                    <a:pt x="707" y="410"/>
                    <a:pt x="707" y="410"/>
                    <a:pt x="707" y="410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6" y="408"/>
                    <a:pt x="706" y="408"/>
                    <a:pt x="706" y="408"/>
                  </a:cubicBezTo>
                  <a:cubicBezTo>
                    <a:pt x="705" y="408"/>
                    <a:pt x="705" y="408"/>
                    <a:pt x="705" y="408"/>
                  </a:cubicBezTo>
                  <a:cubicBezTo>
                    <a:pt x="705" y="408"/>
                    <a:pt x="705" y="408"/>
                    <a:pt x="705" y="408"/>
                  </a:cubicBezTo>
                  <a:cubicBezTo>
                    <a:pt x="703" y="407"/>
                    <a:pt x="703" y="407"/>
                    <a:pt x="703" y="407"/>
                  </a:cubicBezTo>
                  <a:cubicBezTo>
                    <a:pt x="703" y="405"/>
                    <a:pt x="703" y="405"/>
                    <a:pt x="703" y="405"/>
                  </a:cubicBezTo>
                  <a:cubicBezTo>
                    <a:pt x="702" y="404"/>
                    <a:pt x="702" y="404"/>
                    <a:pt x="702" y="404"/>
                  </a:cubicBezTo>
                  <a:cubicBezTo>
                    <a:pt x="700" y="402"/>
                    <a:pt x="700" y="402"/>
                    <a:pt x="700" y="402"/>
                  </a:cubicBezTo>
                  <a:cubicBezTo>
                    <a:pt x="699" y="402"/>
                    <a:pt x="699" y="402"/>
                    <a:pt x="699" y="402"/>
                  </a:cubicBezTo>
                  <a:cubicBezTo>
                    <a:pt x="698" y="401"/>
                    <a:pt x="698" y="401"/>
                    <a:pt x="698" y="401"/>
                  </a:cubicBezTo>
                  <a:cubicBezTo>
                    <a:pt x="698" y="399"/>
                    <a:pt x="698" y="399"/>
                    <a:pt x="698" y="399"/>
                  </a:cubicBezTo>
                  <a:cubicBezTo>
                    <a:pt x="697" y="397"/>
                    <a:pt x="697" y="397"/>
                    <a:pt x="697" y="397"/>
                  </a:cubicBezTo>
                  <a:cubicBezTo>
                    <a:pt x="696" y="396"/>
                    <a:pt x="696" y="396"/>
                    <a:pt x="696" y="396"/>
                  </a:cubicBezTo>
                  <a:cubicBezTo>
                    <a:pt x="696" y="393"/>
                    <a:pt x="696" y="393"/>
                    <a:pt x="696" y="393"/>
                  </a:cubicBezTo>
                  <a:cubicBezTo>
                    <a:pt x="696" y="391"/>
                    <a:pt x="696" y="391"/>
                    <a:pt x="696" y="391"/>
                  </a:cubicBezTo>
                  <a:cubicBezTo>
                    <a:pt x="695" y="390"/>
                    <a:pt x="695" y="390"/>
                    <a:pt x="695" y="390"/>
                  </a:cubicBezTo>
                  <a:cubicBezTo>
                    <a:pt x="696" y="388"/>
                    <a:pt x="696" y="388"/>
                    <a:pt x="696" y="388"/>
                  </a:cubicBezTo>
                  <a:cubicBezTo>
                    <a:pt x="696" y="386"/>
                    <a:pt x="696" y="386"/>
                    <a:pt x="696" y="386"/>
                  </a:cubicBezTo>
                  <a:cubicBezTo>
                    <a:pt x="695" y="385"/>
                    <a:pt x="695" y="385"/>
                    <a:pt x="695" y="385"/>
                  </a:cubicBezTo>
                  <a:cubicBezTo>
                    <a:pt x="695" y="384"/>
                    <a:pt x="695" y="384"/>
                    <a:pt x="695" y="384"/>
                  </a:cubicBezTo>
                  <a:cubicBezTo>
                    <a:pt x="695" y="383"/>
                    <a:pt x="695" y="383"/>
                    <a:pt x="695" y="383"/>
                  </a:cubicBezTo>
                  <a:cubicBezTo>
                    <a:pt x="695" y="382"/>
                    <a:pt x="695" y="382"/>
                    <a:pt x="695" y="382"/>
                  </a:cubicBezTo>
                  <a:cubicBezTo>
                    <a:pt x="696" y="382"/>
                    <a:pt x="696" y="382"/>
                    <a:pt x="696" y="382"/>
                  </a:cubicBezTo>
                  <a:cubicBezTo>
                    <a:pt x="697" y="382"/>
                    <a:pt x="697" y="382"/>
                    <a:pt x="697" y="382"/>
                  </a:cubicBezTo>
                  <a:cubicBezTo>
                    <a:pt x="698" y="382"/>
                    <a:pt x="698" y="382"/>
                    <a:pt x="698" y="382"/>
                  </a:cubicBezTo>
                  <a:cubicBezTo>
                    <a:pt x="700" y="382"/>
                    <a:pt x="700" y="382"/>
                    <a:pt x="700" y="382"/>
                  </a:cubicBezTo>
                  <a:cubicBezTo>
                    <a:pt x="701" y="383"/>
                    <a:pt x="701" y="383"/>
                    <a:pt x="701" y="383"/>
                  </a:cubicBezTo>
                  <a:cubicBezTo>
                    <a:pt x="702" y="385"/>
                    <a:pt x="702" y="385"/>
                    <a:pt x="702" y="385"/>
                  </a:cubicBezTo>
                  <a:cubicBezTo>
                    <a:pt x="703" y="385"/>
                    <a:pt x="703" y="385"/>
                    <a:pt x="703" y="385"/>
                  </a:cubicBezTo>
                  <a:cubicBezTo>
                    <a:pt x="704" y="386"/>
                    <a:pt x="704" y="386"/>
                    <a:pt x="704" y="386"/>
                  </a:cubicBezTo>
                  <a:cubicBezTo>
                    <a:pt x="706" y="388"/>
                    <a:pt x="706" y="388"/>
                    <a:pt x="706" y="388"/>
                  </a:cubicBezTo>
                  <a:cubicBezTo>
                    <a:pt x="706" y="388"/>
                    <a:pt x="706" y="388"/>
                    <a:pt x="706" y="388"/>
                  </a:cubicBezTo>
                  <a:cubicBezTo>
                    <a:pt x="706" y="387"/>
                    <a:pt x="706" y="387"/>
                    <a:pt x="706" y="387"/>
                  </a:cubicBezTo>
                  <a:cubicBezTo>
                    <a:pt x="704" y="385"/>
                    <a:pt x="704" y="385"/>
                    <a:pt x="704" y="385"/>
                  </a:cubicBezTo>
                  <a:cubicBezTo>
                    <a:pt x="703" y="384"/>
                    <a:pt x="703" y="384"/>
                    <a:pt x="703" y="384"/>
                  </a:cubicBezTo>
                  <a:cubicBezTo>
                    <a:pt x="702" y="382"/>
                    <a:pt x="702" y="382"/>
                    <a:pt x="702" y="382"/>
                  </a:cubicBezTo>
                  <a:cubicBezTo>
                    <a:pt x="700" y="380"/>
                    <a:pt x="700" y="380"/>
                    <a:pt x="700" y="380"/>
                  </a:cubicBezTo>
                  <a:cubicBezTo>
                    <a:pt x="700" y="380"/>
                    <a:pt x="700" y="380"/>
                    <a:pt x="700" y="380"/>
                  </a:cubicBezTo>
                  <a:cubicBezTo>
                    <a:pt x="700" y="379"/>
                    <a:pt x="700" y="379"/>
                    <a:pt x="700" y="379"/>
                  </a:cubicBezTo>
                  <a:cubicBezTo>
                    <a:pt x="699" y="377"/>
                    <a:pt x="699" y="377"/>
                    <a:pt x="699" y="377"/>
                  </a:cubicBezTo>
                  <a:cubicBezTo>
                    <a:pt x="698" y="375"/>
                    <a:pt x="698" y="375"/>
                    <a:pt x="698" y="375"/>
                  </a:cubicBezTo>
                  <a:cubicBezTo>
                    <a:pt x="697" y="375"/>
                    <a:pt x="697" y="375"/>
                    <a:pt x="697" y="375"/>
                  </a:cubicBezTo>
                  <a:cubicBezTo>
                    <a:pt x="697" y="374"/>
                    <a:pt x="697" y="374"/>
                    <a:pt x="697" y="374"/>
                  </a:cubicBezTo>
                  <a:cubicBezTo>
                    <a:pt x="695" y="371"/>
                    <a:pt x="695" y="371"/>
                    <a:pt x="695" y="371"/>
                  </a:cubicBezTo>
                  <a:cubicBezTo>
                    <a:pt x="693" y="368"/>
                    <a:pt x="693" y="368"/>
                    <a:pt x="693" y="368"/>
                  </a:cubicBezTo>
                  <a:cubicBezTo>
                    <a:pt x="693" y="367"/>
                    <a:pt x="693" y="367"/>
                    <a:pt x="693" y="367"/>
                  </a:cubicBezTo>
                  <a:cubicBezTo>
                    <a:pt x="691" y="364"/>
                    <a:pt x="691" y="364"/>
                    <a:pt x="691" y="364"/>
                  </a:cubicBezTo>
                  <a:cubicBezTo>
                    <a:pt x="690" y="362"/>
                    <a:pt x="690" y="362"/>
                    <a:pt x="690" y="362"/>
                  </a:cubicBezTo>
                  <a:cubicBezTo>
                    <a:pt x="689" y="361"/>
                    <a:pt x="689" y="361"/>
                    <a:pt x="689" y="361"/>
                  </a:cubicBezTo>
                  <a:cubicBezTo>
                    <a:pt x="689" y="360"/>
                    <a:pt x="689" y="360"/>
                    <a:pt x="689" y="360"/>
                  </a:cubicBezTo>
                  <a:cubicBezTo>
                    <a:pt x="688" y="359"/>
                    <a:pt x="688" y="359"/>
                    <a:pt x="688" y="359"/>
                  </a:cubicBezTo>
                  <a:cubicBezTo>
                    <a:pt x="687" y="358"/>
                    <a:pt x="687" y="358"/>
                    <a:pt x="687" y="358"/>
                  </a:cubicBezTo>
                  <a:cubicBezTo>
                    <a:pt x="687" y="359"/>
                    <a:pt x="687" y="359"/>
                    <a:pt x="687" y="359"/>
                  </a:cubicBezTo>
                  <a:cubicBezTo>
                    <a:pt x="686" y="359"/>
                    <a:pt x="686" y="359"/>
                    <a:pt x="686" y="359"/>
                  </a:cubicBezTo>
                  <a:cubicBezTo>
                    <a:pt x="686" y="358"/>
                    <a:pt x="686" y="358"/>
                    <a:pt x="686" y="358"/>
                  </a:cubicBezTo>
                  <a:cubicBezTo>
                    <a:pt x="686" y="357"/>
                    <a:pt x="686" y="357"/>
                    <a:pt x="686" y="357"/>
                  </a:cubicBezTo>
                  <a:cubicBezTo>
                    <a:pt x="686" y="356"/>
                    <a:pt x="686" y="356"/>
                    <a:pt x="686" y="356"/>
                  </a:cubicBezTo>
                  <a:cubicBezTo>
                    <a:pt x="685" y="356"/>
                    <a:pt x="685" y="356"/>
                    <a:pt x="685" y="356"/>
                  </a:cubicBezTo>
                  <a:cubicBezTo>
                    <a:pt x="684" y="354"/>
                    <a:pt x="684" y="354"/>
                    <a:pt x="684" y="354"/>
                  </a:cubicBezTo>
                  <a:cubicBezTo>
                    <a:pt x="683" y="353"/>
                    <a:pt x="683" y="353"/>
                    <a:pt x="683" y="353"/>
                  </a:cubicBezTo>
                  <a:cubicBezTo>
                    <a:pt x="682" y="352"/>
                    <a:pt x="682" y="352"/>
                    <a:pt x="682" y="352"/>
                  </a:cubicBezTo>
                  <a:cubicBezTo>
                    <a:pt x="682" y="350"/>
                    <a:pt x="682" y="350"/>
                    <a:pt x="682" y="350"/>
                  </a:cubicBezTo>
                  <a:cubicBezTo>
                    <a:pt x="683" y="349"/>
                    <a:pt x="683" y="349"/>
                    <a:pt x="683" y="349"/>
                  </a:cubicBezTo>
                  <a:cubicBezTo>
                    <a:pt x="683" y="349"/>
                    <a:pt x="683" y="349"/>
                    <a:pt x="683" y="349"/>
                  </a:cubicBezTo>
                  <a:cubicBezTo>
                    <a:pt x="683" y="348"/>
                    <a:pt x="683" y="348"/>
                    <a:pt x="683" y="348"/>
                  </a:cubicBezTo>
                  <a:cubicBezTo>
                    <a:pt x="682" y="346"/>
                    <a:pt x="682" y="346"/>
                    <a:pt x="682" y="346"/>
                  </a:cubicBezTo>
                  <a:cubicBezTo>
                    <a:pt x="682" y="344"/>
                    <a:pt x="682" y="344"/>
                    <a:pt x="682" y="344"/>
                  </a:cubicBezTo>
                  <a:cubicBezTo>
                    <a:pt x="681" y="344"/>
                    <a:pt x="681" y="344"/>
                    <a:pt x="681" y="344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9" y="341"/>
                    <a:pt x="679" y="341"/>
                    <a:pt x="679" y="341"/>
                  </a:cubicBezTo>
                  <a:cubicBezTo>
                    <a:pt x="679" y="341"/>
                    <a:pt x="679" y="341"/>
                    <a:pt x="679" y="341"/>
                  </a:cubicBezTo>
                  <a:cubicBezTo>
                    <a:pt x="679" y="340"/>
                    <a:pt x="679" y="340"/>
                    <a:pt x="679" y="340"/>
                  </a:cubicBezTo>
                  <a:cubicBezTo>
                    <a:pt x="679" y="340"/>
                    <a:pt x="679" y="340"/>
                    <a:pt x="679" y="340"/>
                  </a:cubicBezTo>
                  <a:cubicBezTo>
                    <a:pt x="680" y="341"/>
                    <a:pt x="680" y="341"/>
                    <a:pt x="680" y="341"/>
                  </a:cubicBezTo>
                  <a:cubicBezTo>
                    <a:pt x="681" y="343"/>
                    <a:pt x="681" y="343"/>
                    <a:pt x="681" y="343"/>
                  </a:cubicBezTo>
                  <a:cubicBezTo>
                    <a:pt x="681" y="341"/>
                    <a:pt x="681" y="341"/>
                    <a:pt x="681" y="341"/>
                  </a:cubicBezTo>
                  <a:cubicBezTo>
                    <a:pt x="679" y="339"/>
                    <a:pt x="679" y="339"/>
                    <a:pt x="679" y="339"/>
                  </a:cubicBezTo>
                  <a:cubicBezTo>
                    <a:pt x="678" y="338"/>
                    <a:pt x="678" y="338"/>
                    <a:pt x="678" y="338"/>
                  </a:cubicBezTo>
                  <a:cubicBezTo>
                    <a:pt x="677" y="338"/>
                    <a:pt x="677" y="338"/>
                    <a:pt x="677" y="338"/>
                  </a:cubicBezTo>
                  <a:cubicBezTo>
                    <a:pt x="677" y="336"/>
                    <a:pt x="677" y="336"/>
                    <a:pt x="677" y="336"/>
                  </a:cubicBezTo>
                  <a:cubicBezTo>
                    <a:pt x="675" y="334"/>
                    <a:pt x="675" y="334"/>
                    <a:pt x="675" y="334"/>
                  </a:cubicBezTo>
                  <a:cubicBezTo>
                    <a:pt x="674" y="333"/>
                    <a:pt x="674" y="333"/>
                    <a:pt x="674" y="333"/>
                  </a:cubicBezTo>
                  <a:cubicBezTo>
                    <a:pt x="674" y="331"/>
                    <a:pt x="674" y="331"/>
                    <a:pt x="674" y="331"/>
                  </a:cubicBezTo>
                  <a:cubicBezTo>
                    <a:pt x="673" y="330"/>
                    <a:pt x="673" y="330"/>
                    <a:pt x="673" y="330"/>
                  </a:cubicBezTo>
                  <a:cubicBezTo>
                    <a:pt x="671" y="329"/>
                    <a:pt x="671" y="329"/>
                    <a:pt x="671" y="329"/>
                  </a:cubicBezTo>
                  <a:cubicBezTo>
                    <a:pt x="670" y="328"/>
                    <a:pt x="670" y="328"/>
                    <a:pt x="670" y="328"/>
                  </a:cubicBezTo>
                  <a:cubicBezTo>
                    <a:pt x="670" y="327"/>
                    <a:pt x="670" y="327"/>
                    <a:pt x="670" y="327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0" y="328"/>
                    <a:pt x="670" y="328"/>
                    <a:pt x="670" y="328"/>
                  </a:cubicBezTo>
                  <a:cubicBezTo>
                    <a:pt x="670" y="329"/>
                    <a:pt x="670" y="329"/>
                    <a:pt x="670" y="329"/>
                  </a:cubicBezTo>
                  <a:cubicBezTo>
                    <a:pt x="669" y="329"/>
                    <a:pt x="669" y="329"/>
                    <a:pt x="669" y="329"/>
                  </a:cubicBezTo>
                  <a:cubicBezTo>
                    <a:pt x="668" y="329"/>
                    <a:pt x="668" y="329"/>
                    <a:pt x="668" y="329"/>
                  </a:cubicBezTo>
                  <a:cubicBezTo>
                    <a:pt x="667" y="329"/>
                    <a:pt x="667" y="329"/>
                    <a:pt x="667" y="329"/>
                  </a:cubicBezTo>
                  <a:cubicBezTo>
                    <a:pt x="669" y="331"/>
                    <a:pt x="669" y="331"/>
                    <a:pt x="669" y="331"/>
                  </a:cubicBezTo>
                  <a:cubicBezTo>
                    <a:pt x="671" y="332"/>
                    <a:pt x="671" y="332"/>
                    <a:pt x="671" y="332"/>
                  </a:cubicBezTo>
                  <a:cubicBezTo>
                    <a:pt x="672" y="333"/>
                    <a:pt x="672" y="333"/>
                    <a:pt x="672" y="333"/>
                  </a:cubicBezTo>
                  <a:cubicBezTo>
                    <a:pt x="671" y="334"/>
                    <a:pt x="671" y="334"/>
                    <a:pt x="671" y="334"/>
                  </a:cubicBezTo>
                  <a:cubicBezTo>
                    <a:pt x="672" y="334"/>
                    <a:pt x="672" y="334"/>
                    <a:pt x="672" y="334"/>
                  </a:cubicBezTo>
                  <a:cubicBezTo>
                    <a:pt x="673" y="334"/>
                    <a:pt x="673" y="334"/>
                    <a:pt x="673" y="334"/>
                  </a:cubicBezTo>
                  <a:cubicBezTo>
                    <a:pt x="673" y="335"/>
                    <a:pt x="673" y="335"/>
                    <a:pt x="673" y="335"/>
                  </a:cubicBezTo>
                  <a:cubicBezTo>
                    <a:pt x="673" y="335"/>
                    <a:pt x="673" y="335"/>
                    <a:pt x="673" y="335"/>
                  </a:cubicBezTo>
                  <a:cubicBezTo>
                    <a:pt x="672" y="335"/>
                    <a:pt x="672" y="335"/>
                    <a:pt x="672" y="335"/>
                  </a:cubicBezTo>
                  <a:cubicBezTo>
                    <a:pt x="672" y="336"/>
                    <a:pt x="672" y="336"/>
                    <a:pt x="672" y="336"/>
                  </a:cubicBezTo>
                  <a:cubicBezTo>
                    <a:pt x="673" y="336"/>
                    <a:pt x="673" y="336"/>
                    <a:pt x="673" y="336"/>
                  </a:cubicBezTo>
                  <a:cubicBezTo>
                    <a:pt x="673" y="338"/>
                    <a:pt x="673" y="338"/>
                    <a:pt x="673" y="338"/>
                  </a:cubicBezTo>
                  <a:cubicBezTo>
                    <a:pt x="672" y="338"/>
                    <a:pt x="672" y="338"/>
                    <a:pt x="672" y="338"/>
                  </a:cubicBezTo>
                  <a:cubicBezTo>
                    <a:pt x="671" y="338"/>
                    <a:pt x="671" y="338"/>
                    <a:pt x="671" y="338"/>
                  </a:cubicBezTo>
                  <a:cubicBezTo>
                    <a:pt x="671" y="337"/>
                    <a:pt x="671" y="337"/>
                    <a:pt x="671" y="337"/>
                  </a:cubicBezTo>
                  <a:cubicBezTo>
                    <a:pt x="670" y="338"/>
                    <a:pt x="670" y="338"/>
                    <a:pt x="670" y="338"/>
                  </a:cubicBezTo>
                  <a:cubicBezTo>
                    <a:pt x="669" y="339"/>
                    <a:pt x="669" y="339"/>
                    <a:pt x="669" y="339"/>
                  </a:cubicBezTo>
                  <a:cubicBezTo>
                    <a:pt x="670" y="341"/>
                    <a:pt x="670" y="341"/>
                    <a:pt x="670" y="341"/>
                  </a:cubicBezTo>
                  <a:cubicBezTo>
                    <a:pt x="671" y="342"/>
                    <a:pt x="671" y="342"/>
                    <a:pt x="671" y="342"/>
                  </a:cubicBezTo>
                  <a:cubicBezTo>
                    <a:pt x="672" y="344"/>
                    <a:pt x="672" y="344"/>
                    <a:pt x="672" y="344"/>
                  </a:cubicBezTo>
                  <a:cubicBezTo>
                    <a:pt x="673" y="346"/>
                    <a:pt x="673" y="346"/>
                    <a:pt x="673" y="346"/>
                  </a:cubicBezTo>
                  <a:cubicBezTo>
                    <a:pt x="673" y="348"/>
                    <a:pt x="673" y="348"/>
                    <a:pt x="673" y="348"/>
                  </a:cubicBezTo>
                  <a:cubicBezTo>
                    <a:pt x="673" y="349"/>
                    <a:pt x="673" y="349"/>
                    <a:pt x="673" y="349"/>
                  </a:cubicBezTo>
                  <a:cubicBezTo>
                    <a:pt x="674" y="351"/>
                    <a:pt x="674" y="351"/>
                    <a:pt x="674" y="351"/>
                  </a:cubicBezTo>
                  <a:cubicBezTo>
                    <a:pt x="675" y="354"/>
                    <a:pt x="675" y="354"/>
                    <a:pt x="675" y="354"/>
                  </a:cubicBezTo>
                  <a:cubicBezTo>
                    <a:pt x="676" y="356"/>
                    <a:pt x="676" y="356"/>
                    <a:pt x="676" y="356"/>
                  </a:cubicBezTo>
                  <a:cubicBezTo>
                    <a:pt x="677" y="357"/>
                    <a:pt x="677" y="357"/>
                    <a:pt x="677" y="357"/>
                  </a:cubicBezTo>
                  <a:cubicBezTo>
                    <a:pt x="677" y="357"/>
                    <a:pt x="677" y="357"/>
                    <a:pt x="677" y="357"/>
                  </a:cubicBezTo>
                  <a:cubicBezTo>
                    <a:pt x="676" y="358"/>
                    <a:pt x="676" y="358"/>
                    <a:pt x="676" y="358"/>
                  </a:cubicBezTo>
                  <a:cubicBezTo>
                    <a:pt x="680" y="361"/>
                    <a:pt x="680" y="361"/>
                    <a:pt x="680" y="361"/>
                  </a:cubicBezTo>
                  <a:cubicBezTo>
                    <a:pt x="681" y="361"/>
                    <a:pt x="681" y="361"/>
                    <a:pt x="681" y="361"/>
                  </a:cubicBezTo>
                  <a:cubicBezTo>
                    <a:pt x="682" y="363"/>
                    <a:pt x="682" y="363"/>
                    <a:pt x="682" y="363"/>
                  </a:cubicBezTo>
                  <a:cubicBezTo>
                    <a:pt x="682" y="365"/>
                    <a:pt x="682" y="365"/>
                    <a:pt x="682" y="365"/>
                  </a:cubicBezTo>
                  <a:cubicBezTo>
                    <a:pt x="682" y="367"/>
                    <a:pt x="682" y="367"/>
                    <a:pt x="682" y="367"/>
                  </a:cubicBezTo>
                  <a:cubicBezTo>
                    <a:pt x="683" y="369"/>
                    <a:pt x="683" y="369"/>
                    <a:pt x="683" y="369"/>
                  </a:cubicBezTo>
                  <a:cubicBezTo>
                    <a:pt x="683" y="370"/>
                    <a:pt x="683" y="370"/>
                    <a:pt x="683" y="370"/>
                  </a:cubicBezTo>
                  <a:cubicBezTo>
                    <a:pt x="684" y="371"/>
                    <a:pt x="684" y="371"/>
                    <a:pt x="684" y="371"/>
                  </a:cubicBezTo>
                  <a:cubicBezTo>
                    <a:pt x="686" y="372"/>
                    <a:pt x="686" y="372"/>
                    <a:pt x="686" y="372"/>
                  </a:cubicBezTo>
                  <a:cubicBezTo>
                    <a:pt x="685" y="372"/>
                    <a:pt x="685" y="372"/>
                    <a:pt x="685" y="372"/>
                  </a:cubicBezTo>
                  <a:cubicBezTo>
                    <a:pt x="685" y="373"/>
                    <a:pt x="685" y="373"/>
                    <a:pt x="685" y="373"/>
                  </a:cubicBezTo>
                  <a:cubicBezTo>
                    <a:pt x="687" y="375"/>
                    <a:pt x="687" y="375"/>
                    <a:pt x="687" y="375"/>
                  </a:cubicBezTo>
                  <a:cubicBezTo>
                    <a:pt x="687" y="377"/>
                    <a:pt x="687" y="377"/>
                    <a:pt x="687" y="377"/>
                  </a:cubicBezTo>
                  <a:cubicBezTo>
                    <a:pt x="688" y="378"/>
                    <a:pt x="688" y="378"/>
                    <a:pt x="688" y="378"/>
                  </a:cubicBezTo>
                  <a:cubicBezTo>
                    <a:pt x="688" y="381"/>
                    <a:pt x="688" y="381"/>
                    <a:pt x="688" y="381"/>
                  </a:cubicBezTo>
                  <a:cubicBezTo>
                    <a:pt x="688" y="382"/>
                    <a:pt x="688" y="382"/>
                    <a:pt x="688" y="382"/>
                  </a:cubicBezTo>
                  <a:cubicBezTo>
                    <a:pt x="688" y="383"/>
                    <a:pt x="688" y="383"/>
                    <a:pt x="688" y="383"/>
                  </a:cubicBezTo>
                  <a:cubicBezTo>
                    <a:pt x="688" y="385"/>
                    <a:pt x="688" y="385"/>
                    <a:pt x="688" y="385"/>
                  </a:cubicBezTo>
                  <a:cubicBezTo>
                    <a:pt x="689" y="387"/>
                    <a:pt x="689" y="387"/>
                    <a:pt x="689" y="387"/>
                  </a:cubicBezTo>
                  <a:cubicBezTo>
                    <a:pt x="689" y="388"/>
                    <a:pt x="689" y="388"/>
                    <a:pt x="689" y="388"/>
                  </a:cubicBezTo>
                  <a:cubicBezTo>
                    <a:pt x="689" y="390"/>
                    <a:pt x="689" y="390"/>
                    <a:pt x="689" y="390"/>
                  </a:cubicBezTo>
                  <a:cubicBezTo>
                    <a:pt x="690" y="391"/>
                    <a:pt x="690" y="391"/>
                    <a:pt x="690" y="391"/>
                  </a:cubicBezTo>
                  <a:cubicBezTo>
                    <a:pt x="693" y="394"/>
                    <a:pt x="693" y="394"/>
                    <a:pt x="693" y="394"/>
                  </a:cubicBezTo>
                  <a:cubicBezTo>
                    <a:pt x="693" y="395"/>
                    <a:pt x="693" y="395"/>
                    <a:pt x="693" y="395"/>
                  </a:cubicBezTo>
                  <a:cubicBezTo>
                    <a:pt x="694" y="397"/>
                    <a:pt x="694" y="397"/>
                    <a:pt x="694" y="397"/>
                  </a:cubicBezTo>
                  <a:cubicBezTo>
                    <a:pt x="694" y="399"/>
                    <a:pt x="694" y="399"/>
                    <a:pt x="694" y="399"/>
                  </a:cubicBezTo>
                  <a:cubicBezTo>
                    <a:pt x="694" y="402"/>
                    <a:pt x="694" y="402"/>
                    <a:pt x="694" y="402"/>
                  </a:cubicBezTo>
                  <a:cubicBezTo>
                    <a:pt x="695" y="404"/>
                    <a:pt x="695" y="404"/>
                    <a:pt x="695" y="404"/>
                  </a:cubicBezTo>
                  <a:cubicBezTo>
                    <a:pt x="695" y="405"/>
                    <a:pt x="695" y="405"/>
                    <a:pt x="695" y="405"/>
                  </a:cubicBezTo>
                  <a:cubicBezTo>
                    <a:pt x="697" y="407"/>
                    <a:pt x="697" y="407"/>
                    <a:pt x="697" y="407"/>
                  </a:cubicBezTo>
                  <a:cubicBezTo>
                    <a:pt x="697" y="408"/>
                    <a:pt x="697" y="408"/>
                    <a:pt x="697" y="408"/>
                  </a:cubicBezTo>
                  <a:cubicBezTo>
                    <a:pt x="697" y="410"/>
                    <a:pt x="697" y="410"/>
                    <a:pt x="697" y="410"/>
                  </a:cubicBezTo>
                  <a:cubicBezTo>
                    <a:pt x="697" y="413"/>
                    <a:pt x="697" y="413"/>
                    <a:pt x="697" y="413"/>
                  </a:cubicBezTo>
                  <a:cubicBezTo>
                    <a:pt x="697" y="414"/>
                    <a:pt x="697" y="414"/>
                    <a:pt x="697" y="414"/>
                  </a:cubicBezTo>
                  <a:cubicBezTo>
                    <a:pt x="698" y="415"/>
                    <a:pt x="698" y="415"/>
                    <a:pt x="698" y="415"/>
                  </a:cubicBezTo>
                  <a:cubicBezTo>
                    <a:pt x="699" y="417"/>
                    <a:pt x="699" y="417"/>
                    <a:pt x="699" y="417"/>
                  </a:cubicBezTo>
                  <a:cubicBezTo>
                    <a:pt x="701" y="418"/>
                    <a:pt x="701" y="418"/>
                    <a:pt x="701" y="418"/>
                  </a:cubicBezTo>
                  <a:close/>
                  <a:moveTo>
                    <a:pt x="637" y="329"/>
                  </a:moveTo>
                  <a:cubicBezTo>
                    <a:pt x="637" y="329"/>
                    <a:pt x="637" y="329"/>
                    <a:pt x="637" y="329"/>
                  </a:cubicBezTo>
                  <a:cubicBezTo>
                    <a:pt x="637" y="328"/>
                    <a:pt x="637" y="328"/>
                    <a:pt x="637" y="328"/>
                  </a:cubicBezTo>
                  <a:cubicBezTo>
                    <a:pt x="638" y="328"/>
                    <a:pt x="638" y="328"/>
                    <a:pt x="638" y="328"/>
                  </a:cubicBezTo>
                  <a:cubicBezTo>
                    <a:pt x="638" y="328"/>
                    <a:pt x="638" y="328"/>
                    <a:pt x="638" y="328"/>
                  </a:cubicBezTo>
                  <a:cubicBezTo>
                    <a:pt x="639" y="329"/>
                    <a:pt x="639" y="329"/>
                    <a:pt x="639" y="329"/>
                  </a:cubicBezTo>
                  <a:cubicBezTo>
                    <a:pt x="640" y="329"/>
                    <a:pt x="640" y="329"/>
                    <a:pt x="640" y="329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1" y="328"/>
                    <a:pt x="641" y="328"/>
                    <a:pt x="641" y="328"/>
                  </a:cubicBezTo>
                  <a:cubicBezTo>
                    <a:pt x="641" y="327"/>
                    <a:pt x="641" y="327"/>
                    <a:pt x="641" y="327"/>
                  </a:cubicBezTo>
                  <a:cubicBezTo>
                    <a:pt x="641" y="326"/>
                    <a:pt x="641" y="326"/>
                    <a:pt x="641" y="326"/>
                  </a:cubicBezTo>
                  <a:cubicBezTo>
                    <a:pt x="642" y="326"/>
                    <a:pt x="642" y="326"/>
                    <a:pt x="642" y="326"/>
                  </a:cubicBezTo>
                  <a:cubicBezTo>
                    <a:pt x="642" y="325"/>
                    <a:pt x="642" y="325"/>
                    <a:pt x="642" y="325"/>
                  </a:cubicBezTo>
                  <a:cubicBezTo>
                    <a:pt x="641" y="325"/>
                    <a:pt x="641" y="325"/>
                    <a:pt x="641" y="325"/>
                  </a:cubicBezTo>
                  <a:cubicBezTo>
                    <a:pt x="640" y="326"/>
                    <a:pt x="640" y="326"/>
                    <a:pt x="640" y="326"/>
                  </a:cubicBezTo>
                  <a:cubicBezTo>
                    <a:pt x="640" y="326"/>
                    <a:pt x="640" y="326"/>
                    <a:pt x="640" y="326"/>
                  </a:cubicBezTo>
                  <a:cubicBezTo>
                    <a:pt x="640" y="326"/>
                    <a:pt x="640" y="326"/>
                    <a:pt x="640" y="326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40" y="324"/>
                    <a:pt x="640" y="324"/>
                    <a:pt x="640" y="324"/>
                  </a:cubicBezTo>
                  <a:cubicBezTo>
                    <a:pt x="640" y="324"/>
                    <a:pt x="640" y="324"/>
                    <a:pt x="640" y="324"/>
                  </a:cubicBezTo>
                  <a:cubicBezTo>
                    <a:pt x="638" y="324"/>
                    <a:pt x="638" y="324"/>
                    <a:pt x="638" y="324"/>
                  </a:cubicBezTo>
                  <a:cubicBezTo>
                    <a:pt x="638" y="324"/>
                    <a:pt x="638" y="324"/>
                    <a:pt x="638" y="324"/>
                  </a:cubicBezTo>
                  <a:cubicBezTo>
                    <a:pt x="637" y="325"/>
                    <a:pt x="637" y="325"/>
                    <a:pt x="637" y="325"/>
                  </a:cubicBezTo>
                  <a:cubicBezTo>
                    <a:pt x="637" y="326"/>
                    <a:pt x="637" y="326"/>
                    <a:pt x="637" y="326"/>
                  </a:cubicBezTo>
                  <a:cubicBezTo>
                    <a:pt x="636" y="326"/>
                    <a:pt x="636" y="326"/>
                    <a:pt x="636" y="326"/>
                  </a:cubicBezTo>
                  <a:cubicBezTo>
                    <a:pt x="636" y="327"/>
                    <a:pt x="636" y="327"/>
                    <a:pt x="636" y="327"/>
                  </a:cubicBezTo>
                  <a:cubicBezTo>
                    <a:pt x="637" y="329"/>
                    <a:pt x="637" y="329"/>
                    <a:pt x="637" y="329"/>
                  </a:cubicBezTo>
                  <a:close/>
                  <a:moveTo>
                    <a:pt x="633" y="328"/>
                  </a:moveTo>
                  <a:cubicBezTo>
                    <a:pt x="633" y="328"/>
                    <a:pt x="633" y="328"/>
                    <a:pt x="633" y="328"/>
                  </a:cubicBezTo>
                  <a:cubicBezTo>
                    <a:pt x="633" y="328"/>
                    <a:pt x="633" y="328"/>
                    <a:pt x="633" y="328"/>
                  </a:cubicBezTo>
                  <a:cubicBezTo>
                    <a:pt x="634" y="327"/>
                    <a:pt x="634" y="327"/>
                    <a:pt x="634" y="327"/>
                  </a:cubicBezTo>
                  <a:cubicBezTo>
                    <a:pt x="634" y="328"/>
                    <a:pt x="634" y="328"/>
                    <a:pt x="634" y="328"/>
                  </a:cubicBezTo>
                  <a:cubicBezTo>
                    <a:pt x="635" y="327"/>
                    <a:pt x="635" y="327"/>
                    <a:pt x="635" y="327"/>
                  </a:cubicBezTo>
                  <a:cubicBezTo>
                    <a:pt x="634" y="326"/>
                    <a:pt x="634" y="326"/>
                    <a:pt x="634" y="326"/>
                  </a:cubicBezTo>
                  <a:cubicBezTo>
                    <a:pt x="635" y="326"/>
                    <a:pt x="635" y="326"/>
                    <a:pt x="635" y="326"/>
                  </a:cubicBezTo>
                  <a:cubicBezTo>
                    <a:pt x="635" y="325"/>
                    <a:pt x="635" y="325"/>
                    <a:pt x="635" y="325"/>
                  </a:cubicBezTo>
                  <a:cubicBezTo>
                    <a:pt x="634" y="325"/>
                    <a:pt x="634" y="325"/>
                    <a:pt x="634" y="325"/>
                  </a:cubicBezTo>
                  <a:cubicBezTo>
                    <a:pt x="633" y="326"/>
                    <a:pt x="633" y="326"/>
                    <a:pt x="633" y="326"/>
                  </a:cubicBezTo>
                  <a:cubicBezTo>
                    <a:pt x="632" y="326"/>
                    <a:pt x="632" y="326"/>
                    <a:pt x="632" y="326"/>
                  </a:cubicBezTo>
                  <a:cubicBezTo>
                    <a:pt x="632" y="327"/>
                    <a:pt x="632" y="327"/>
                    <a:pt x="632" y="327"/>
                  </a:cubicBezTo>
                  <a:cubicBezTo>
                    <a:pt x="633" y="328"/>
                    <a:pt x="633" y="328"/>
                    <a:pt x="633" y="328"/>
                  </a:cubicBezTo>
                  <a:close/>
                  <a:moveTo>
                    <a:pt x="641" y="332"/>
                  </a:moveTo>
                  <a:cubicBezTo>
                    <a:pt x="641" y="333"/>
                    <a:pt x="641" y="333"/>
                    <a:pt x="641" y="333"/>
                  </a:cubicBezTo>
                  <a:cubicBezTo>
                    <a:pt x="642" y="332"/>
                    <a:pt x="642" y="332"/>
                    <a:pt x="642" y="332"/>
                  </a:cubicBezTo>
                  <a:cubicBezTo>
                    <a:pt x="642" y="331"/>
                    <a:pt x="642" y="331"/>
                    <a:pt x="642" y="331"/>
                  </a:cubicBezTo>
                  <a:cubicBezTo>
                    <a:pt x="642" y="331"/>
                    <a:pt x="642" y="331"/>
                    <a:pt x="642" y="331"/>
                  </a:cubicBezTo>
                  <a:cubicBezTo>
                    <a:pt x="642" y="331"/>
                    <a:pt x="642" y="331"/>
                    <a:pt x="642" y="331"/>
                  </a:cubicBezTo>
                  <a:cubicBezTo>
                    <a:pt x="642" y="331"/>
                    <a:pt x="642" y="331"/>
                    <a:pt x="642" y="331"/>
                  </a:cubicBezTo>
                  <a:cubicBezTo>
                    <a:pt x="641" y="332"/>
                    <a:pt x="641" y="332"/>
                    <a:pt x="641" y="332"/>
                  </a:cubicBezTo>
                  <a:close/>
                  <a:moveTo>
                    <a:pt x="640" y="331"/>
                  </a:moveTo>
                  <a:cubicBezTo>
                    <a:pt x="640" y="332"/>
                    <a:pt x="640" y="332"/>
                    <a:pt x="640" y="332"/>
                  </a:cubicBezTo>
                  <a:cubicBezTo>
                    <a:pt x="640" y="332"/>
                    <a:pt x="640" y="332"/>
                    <a:pt x="640" y="332"/>
                  </a:cubicBezTo>
                  <a:cubicBezTo>
                    <a:pt x="641" y="332"/>
                    <a:pt x="641" y="332"/>
                    <a:pt x="641" y="332"/>
                  </a:cubicBezTo>
                  <a:cubicBezTo>
                    <a:pt x="641" y="331"/>
                    <a:pt x="641" y="331"/>
                    <a:pt x="641" y="331"/>
                  </a:cubicBezTo>
                  <a:cubicBezTo>
                    <a:pt x="640" y="330"/>
                    <a:pt x="640" y="330"/>
                    <a:pt x="640" y="330"/>
                  </a:cubicBezTo>
                  <a:cubicBezTo>
                    <a:pt x="640" y="331"/>
                    <a:pt x="640" y="331"/>
                    <a:pt x="640" y="331"/>
                  </a:cubicBezTo>
                  <a:close/>
                  <a:moveTo>
                    <a:pt x="640" y="337"/>
                  </a:moveTo>
                  <a:cubicBezTo>
                    <a:pt x="641" y="335"/>
                    <a:pt x="641" y="335"/>
                    <a:pt x="641" y="335"/>
                  </a:cubicBezTo>
                  <a:cubicBezTo>
                    <a:pt x="642" y="335"/>
                    <a:pt x="642" y="335"/>
                    <a:pt x="642" y="335"/>
                  </a:cubicBezTo>
                  <a:cubicBezTo>
                    <a:pt x="642" y="334"/>
                    <a:pt x="642" y="334"/>
                    <a:pt x="642" y="334"/>
                  </a:cubicBezTo>
                  <a:cubicBezTo>
                    <a:pt x="642" y="334"/>
                    <a:pt x="642" y="334"/>
                    <a:pt x="642" y="334"/>
                  </a:cubicBezTo>
                  <a:cubicBezTo>
                    <a:pt x="642" y="333"/>
                    <a:pt x="642" y="333"/>
                    <a:pt x="642" y="333"/>
                  </a:cubicBezTo>
                  <a:cubicBezTo>
                    <a:pt x="640" y="334"/>
                    <a:pt x="640" y="334"/>
                    <a:pt x="640" y="334"/>
                  </a:cubicBezTo>
                  <a:cubicBezTo>
                    <a:pt x="639" y="335"/>
                    <a:pt x="639" y="335"/>
                    <a:pt x="639" y="335"/>
                  </a:cubicBezTo>
                  <a:cubicBezTo>
                    <a:pt x="639" y="336"/>
                    <a:pt x="639" y="336"/>
                    <a:pt x="639" y="336"/>
                  </a:cubicBezTo>
                  <a:cubicBezTo>
                    <a:pt x="640" y="337"/>
                    <a:pt x="640" y="337"/>
                    <a:pt x="640" y="337"/>
                  </a:cubicBezTo>
                  <a:close/>
                  <a:moveTo>
                    <a:pt x="688" y="263"/>
                  </a:moveTo>
                  <a:cubicBezTo>
                    <a:pt x="689" y="263"/>
                    <a:pt x="689" y="263"/>
                    <a:pt x="689" y="263"/>
                  </a:cubicBezTo>
                  <a:cubicBezTo>
                    <a:pt x="690" y="262"/>
                    <a:pt x="690" y="262"/>
                    <a:pt x="690" y="262"/>
                  </a:cubicBezTo>
                  <a:cubicBezTo>
                    <a:pt x="690" y="261"/>
                    <a:pt x="690" y="261"/>
                    <a:pt x="690" y="261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688" y="262"/>
                    <a:pt x="688" y="262"/>
                    <a:pt x="688" y="262"/>
                  </a:cubicBezTo>
                  <a:cubicBezTo>
                    <a:pt x="688" y="263"/>
                    <a:pt x="688" y="263"/>
                    <a:pt x="688" y="263"/>
                  </a:cubicBezTo>
                  <a:close/>
                  <a:moveTo>
                    <a:pt x="765" y="255"/>
                  </a:moveTo>
                  <a:cubicBezTo>
                    <a:pt x="766" y="255"/>
                    <a:pt x="766" y="255"/>
                    <a:pt x="766" y="255"/>
                  </a:cubicBezTo>
                  <a:cubicBezTo>
                    <a:pt x="765" y="254"/>
                    <a:pt x="765" y="254"/>
                    <a:pt x="765" y="254"/>
                  </a:cubicBezTo>
                  <a:cubicBezTo>
                    <a:pt x="765" y="253"/>
                    <a:pt x="765" y="253"/>
                    <a:pt x="765" y="253"/>
                  </a:cubicBezTo>
                  <a:cubicBezTo>
                    <a:pt x="765" y="252"/>
                    <a:pt x="765" y="252"/>
                    <a:pt x="765" y="252"/>
                  </a:cubicBezTo>
                  <a:cubicBezTo>
                    <a:pt x="765" y="251"/>
                    <a:pt x="765" y="251"/>
                    <a:pt x="765" y="251"/>
                  </a:cubicBezTo>
                  <a:cubicBezTo>
                    <a:pt x="766" y="250"/>
                    <a:pt x="766" y="250"/>
                    <a:pt x="766" y="250"/>
                  </a:cubicBezTo>
                  <a:cubicBezTo>
                    <a:pt x="767" y="249"/>
                    <a:pt x="767" y="249"/>
                    <a:pt x="767" y="249"/>
                  </a:cubicBezTo>
                  <a:cubicBezTo>
                    <a:pt x="768" y="248"/>
                    <a:pt x="768" y="248"/>
                    <a:pt x="768" y="248"/>
                  </a:cubicBezTo>
                  <a:cubicBezTo>
                    <a:pt x="769" y="247"/>
                    <a:pt x="769" y="247"/>
                    <a:pt x="769" y="247"/>
                  </a:cubicBezTo>
                  <a:cubicBezTo>
                    <a:pt x="769" y="246"/>
                    <a:pt x="769" y="246"/>
                    <a:pt x="769" y="246"/>
                  </a:cubicBezTo>
                  <a:cubicBezTo>
                    <a:pt x="768" y="244"/>
                    <a:pt x="768" y="244"/>
                    <a:pt x="768" y="244"/>
                  </a:cubicBezTo>
                  <a:cubicBezTo>
                    <a:pt x="766" y="243"/>
                    <a:pt x="766" y="243"/>
                    <a:pt x="766" y="243"/>
                  </a:cubicBezTo>
                  <a:cubicBezTo>
                    <a:pt x="766" y="242"/>
                    <a:pt x="766" y="242"/>
                    <a:pt x="766" y="242"/>
                  </a:cubicBezTo>
                  <a:cubicBezTo>
                    <a:pt x="765" y="243"/>
                    <a:pt x="765" y="243"/>
                    <a:pt x="765" y="243"/>
                  </a:cubicBezTo>
                  <a:cubicBezTo>
                    <a:pt x="765" y="244"/>
                    <a:pt x="765" y="244"/>
                    <a:pt x="765" y="244"/>
                  </a:cubicBezTo>
                  <a:cubicBezTo>
                    <a:pt x="764" y="244"/>
                    <a:pt x="764" y="244"/>
                    <a:pt x="764" y="244"/>
                  </a:cubicBezTo>
                  <a:cubicBezTo>
                    <a:pt x="763" y="246"/>
                    <a:pt x="763" y="246"/>
                    <a:pt x="763" y="246"/>
                  </a:cubicBezTo>
                  <a:cubicBezTo>
                    <a:pt x="762" y="246"/>
                    <a:pt x="762" y="246"/>
                    <a:pt x="762" y="246"/>
                  </a:cubicBezTo>
                  <a:cubicBezTo>
                    <a:pt x="762" y="247"/>
                    <a:pt x="762" y="247"/>
                    <a:pt x="762" y="247"/>
                  </a:cubicBezTo>
                  <a:cubicBezTo>
                    <a:pt x="762" y="247"/>
                    <a:pt x="762" y="247"/>
                    <a:pt x="762" y="247"/>
                  </a:cubicBezTo>
                  <a:cubicBezTo>
                    <a:pt x="763" y="247"/>
                    <a:pt x="763" y="247"/>
                    <a:pt x="763" y="247"/>
                  </a:cubicBezTo>
                  <a:cubicBezTo>
                    <a:pt x="764" y="247"/>
                    <a:pt x="764" y="247"/>
                    <a:pt x="764" y="247"/>
                  </a:cubicBezTo>
                  <a:cubicBezTo>
                    <a:pt x="763" y="248"/>
                    <a:pt x="763" y="248"/>
                    <a:pt x="763" y="248"/>
                  </a:cubicBezTo>
                  <a:cubicBezTo>
                    <a:pt x="764" y="250"/>
                    <a:pt x="764" y="250"/>
                    <a:pt x="764" y="250"/>
                  </a:cubicBezTo>
                  <a:cubicBezTo>
                    <a:pt x="764" y="251"/>
                    <a:pt x="764" y="251"/>
                    <a:pt x="764" y="251"/>
                  </a:cubicBezTo>
                  <a:cubicBezTo>
                    <a:pt x="764" y="252"/>
                    <a:pt x="764" y="252"/>
                    <a:pt x="764" y="252"/>
                  </a:cubicBezTo>
                  <a:cubicBezTo>
                    <a:pt x="764" y="253"/>
                    <a:pt x="764" y="253"/>
                    <a:pt x="764" y="253"/>
                  </a:cubicBezTo>
                  <a:cubicBezTo>
                    <a:pt x="764" y="254"/>
                    <a:pt x="764" y="254"/>
                    <a:pt x="764" y="254"/>
                  </a:cubicBezTo>
                  <a:cubicBezTo>
                    <a:pt x="765" y="255"/>
                    <a:pt x="765" y="255"/>
                    <a:pt x="765" y="255"/>
                  </a:cubicBezTo>
                  <a:close/>
                  <a:moveTo>
                    <a:pt x="810" y="295"/>
                  </a:moveTo>
                  <a:cubicBezTo>
                    <a:pt x="811" y="296"/>
                    <a:pt x="811" y="296"/>
                    <a:pt x="811" y="296"/>
                  </a:cubicBezTo>
                  <a:cubicBezTo>
                    <a:pt x="812" y="296"/>
                    <a:pt x="812" y="296"/>
                    <a:pt x="812" y="296"/>
                  </a:cubicBezTo>
                  <a:cubicBezTo>
                    <a:pt x="814" y="297"/>
                    <a:pt x="814" y="297"/>
                    <a:pt x="814" y="297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6" y="298"/>
                    <a:pt x="816" y="298"/>
                    <a:pt x="816" y="298"/>
                  </a:cubicBezTo>
                  <a:cubicBezTo>
                    <a:pt x="818" y="298"/>
                    <a:pt x="818" y="298"/>
                    <a:pt x="818" y="298"/>
                  </a:cubicBezTo>
                  <a:cubicBezTo>
                    <a:pt x="817" y="297"/>
                    <a:pt x="817" y="297"/>
                    <a:pt x="817" y="297"/>
                  </a:cubicBezTo>
                  <a:cubicBezTo>
                    <a:pt x="815" y="297"/>
                    <a:pt x="815" y="297"/>
                    <a:pt x="815" y="297"/>
                  </a:cubicBezTo>
                  <a:cubicBezTo>
                    <a:pt x="815" y="296"/>
                    <a:pt x="815" y="296"/>
                    <a:pt x="815" y="296"/>
                  </a:cubicBezTo>
                  <a:cubicBezTo>
                    <a:pt x="813" y="296"/>
                    <a:pt x="813" y="296"/>
                    <a:pt x="813" y="296"/>
                  </a:cubicBezTo>
                  <a:cubicBezTo>
                    <a:pt x="812" y="295"/>
                    <a:pt x="812" y="295"/>
                    <a:pt x="812" y="295"/>
                  </a:cubicBezTo>
                  <a:cubicBezTo>
                    <a:pt x="811" y="294"/>
                    <a:pt x="811" y="294"/>
                    <a:pt x="811" y="294"/>
                  </a:cubicBezTo>
                  <a:cubicBezTo>
                    <a:pt x="810" y="295"/>
                    <a:pt x="810" y="295"/>
                    <a:pt x="810" y="295"/>
                  </a:cubicBezTo>
                  <a:close/>
                  <a:moveTo>
                    <a:pt x="797" y="292"/>
                  </a:moveTo>
                  <a:cubicBezTo>
                    <a:pt x="798" y="292"/>
                    <a:pt x="798" y="292"/>
                    <a:pt x="798" y="292"/>
                  </a:cubicBezTo>
                  <a:cubicBezTo>
                    <a:pt x="799" y="292"/>
                    <a:pt x="799" y="292"/>
                    <a:pt x="799" y="292"/>
                  </a:cubicBezTo>
                  <a:cubicBezTo>
                    <a:pt x="800" y="293"/>
                    <a:pt x="800" y="293"/>
                    <a:pt x="800" y="293"/>
                  </a:cubicBezTo>
                  <a:cubicBezTo>
                    <a:pt x="800" y="293"/>
                    <a:pt x="800" y="293"/>
                    <a:pt x="800" y="293"/>
                  </a:cubicBezTo>
                  <a:cubicBezTo>
                    <a:pt x="801" y="295"/>
                    <a:pt x="801" y="295"/>
                    <a:pt x="801" y="295"/>
                  </a:cubicBezTo>
                  <a:cubicBezTo>
                    <a:pt x="802" y="295"/>
                    <a:pt x="802" y="295"/>
                    <a:pt x="802" y="295"/>
                  </a:cubicBezTo>
                  <a:cubicBezTo>
                    <a:pt x="803" y="296"/>
                    <a:pt x="803" y="296"/>
                    <a:pt x="803" y="296"/>
                  </a:cubicBezTo>
                  <a:cubicBezTo>
                    <a:pt x="804" y="296"/>
                    <a:pt x="804" y="296"/>
                    <a:pt x="804" y="296"/>
                  </a:cubicBezTo>
                  <a:cubicBezTo>
                    <a:pt x="804" y="296"/>
                    <a:pt x="804" y="296"/>
                    <a:pt x="804" y="296"/>
                  </a:cubicBezTo>
                  <a:cubicBezTo>
                    <a:pt x="805" y="297"/>
                    <a:pt x="805" y="297"/>
                    <a:pt x="805" y="297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6" y="295"/>
                    <a:pt x="806" y="295"/>
                    <a:pt x="806" y="295"/>
                  </a:cubicBezTo>
                  <a:cubicBezTo>
                    <a:pt x="805" y="295"/>
                    <a:pt x="805" y="295"/>
                    <a:pt x="805" y="295"/>
                  </a:cubicBezTo>
                  <a:cubicBezTo>
                    <a:pt x="803" y="294"/>
                    <a:pt x="803" y="294"/>
                    <a:pt x="803" y="294"/>
                  </a:cubicBezTo>
                  <a:cubicBezTo>
                    <a:pt x="803" y="293"/>
                    <a:pt x="803" y="293"/>
                    <a:pt x="803" y="293"/>
                  </a:cubicBezTo>
                  <a:cubicBezTo>
                    <a:pt x="802" y="292"/>
                    <a:pt x="802" y="292"/>
                    <a:pt x="802" y="292"/>
                  </a:cubicBezTo>
                  <a:cubicBezTo>
                    <a:pt x="801" y="291"/>
                    <a:pt x="801" y="291"/>
                    <a:pt x="801" y="291"/>
                  </a:cubicBezTo>
                  <a:cubicBezTo>
                    <a:pt x="801" y="290"/>
                    <a:pt x="801" y="290"/>
                    <a:pt x="801" y="290"/>
                  </a:cubicBezTo>
                  <a:cubicBezTo>
                    <a:pt x="801" y="290"/>
                    <a:pt x="801" y="290"/>
                    <a:pt x="801" y="290"/>
                  </a:cubicBezTo>
                  <a:cubicBezTo>
                    <a:pt x="800" y="290"/>
                    <a:pt x="800" y="290"/>
                    <a:pt x="800" y="290"/>
                  </a:cubicBezTo>
                  <a:cubicBezTo>
                    <a:pt x="799" y="290"/>
                    <a:pt x="799" y="290"/>
                    <a:pt x="799" y="290"/>
                  </a:cubicBezTo>
                  <a:cubicBezTo>
                    <a:pt x="798" y="290"/>
                    <a:pt x="798" y="290"/>
                    <a:pt x="798" y="290"/>
                  </a:cubicBezTo>
                  <a:cubicBezTo>
                    <a:pt x="797" y="291"/>
                    <a:pt x="797" y="291"/>
                    <a:pt x="797" y="291"/>
                  </a:cubicBezTo>
                  <a:cubicBezTo>
                    <a:pt x="797" y="292"/>
                    <a:pt x="797" y="292"/>
                    <a:pt x="797" y="292"/>
                  </a:cubicBezTo>
                  <a:close/>
                  <a:moveTo>
                    <a:pt x="766" y="357"/>
                  </a:moveTo>
                  <a:cubicBezTo>
                    <a:pt x="767" y="357"/>
                    <a:pt x="767" y="357"/>
                    <a:pt x="767" y="357"/>
                  </a:cubicBezTo>
                  <a:cubicBezTo>
                    <a:pt x="767" y="356"/>
                    <a:pt x="767" y="356"/>
                    <a:pt x="767" y="356"/>
                  </a:cubicBezTo>
                  <a:cubicBezTo>
                    <a:pt x="767" y="355"/>
                    <a:pt x="767" y="355"/>
                    <a:pt x="767" y="355"/>
                  </a:cubicBezTo>
                  <a:cubicBezTo>
                    <a:pt x="766" y="354"/>
                    <a:pt x="766" y="354"/>
                    <a:pt x="766" y="354"/>
                  </a:cubicBezTo>
                  <a:cubicBezTo>
                    <a:pt x="766" y="355"/>
                    <a:pt x="766" y="355"/>
                    <a:pt x="766" y="355"/>
                  </a:cubicBezTo>
                  <a:cubicBezTo>
                    <a:pt x="766" y="356"/>
                    <a:pt x="766" y="356"/>
                    <a:pt x="766" y="356"/>
                  </a:cubicBezTo>
                  <a:cubicBezTo>
                    <a:pt x="766" y="357"/>
                    <a:pt x="766" y="357"/>
                    <a:pt x="766" y="357"/>
                  </a:cubicBezTo>
                  <a:close/>
                  <a:moveTo>
                    <a:pt x="760" y="355"/>
                  </a:moveTo>
                  <a:cubicBezTo>
                    <a:pt x="760" y="356"/>
                    <a:pt x="760" y="356"/>
                    <a:pt x="760" y="356"/>
                  </a:cubicBezTo>
                  <a:cubicBezTo>
                    <a:pt x="760" y="356"/>
                    <a:pt x="760" y="356"/>
                    <a:pt x="760" y="356"/>
                  </a:cubicBezTo>
                  <a:cubicBezTo>
                    <a:pt x="762" y="356"/>
                    <a:pt x="762" y="356"/>
                    <a:pt x="762" y="356"/>
                  </a:cubicBezTo>
                  <a:cubicBezTo>
                    <a:pt x="762" y="355"/>
                    <a:pt x="762" y="355"/>
                    <a:pt x="762" y="355"/>
                  </a:cubicBezTo>
                  <a:cubicBezTo>
                    <a:pt x="761" y="354"/>
                    <a:pt x="761" y="354"/>
                    <a:pt x="761" y="354"/>
                  </a:cubicBezTo>
                  <a:cubicBezTo>
                    <a:pt x="760" y="355"/>
                    <a:pt x="760" y="355"/>
                    <a:pt x="760" y="355"/>
                  </a:cubicBezTo>
                  <a:close/>
                  <a:moveTo>
                    <a:pt x="763" y="365"/>
                  </a:moveTo>
                  <a:cubicBezTo>
                    <a:pt x="764" y="365"/>
                    <a:pt x="764" y="365"/>
                    <a:pt x="764" y="365"/>
                  </a:cubicBezTo>
                  <a:cubicBezTo>
                    <a:pt x="764" y="364"/>
                    <a:pt x="764" y="364"/>
                    <a:pt x="764" y="364"/>
                  </a:cubicBezTo>
                  <a:cubicBezTo>
                    <a:pt x="764" y="363"/>
                    <a:pt x="764" y="363"/>
                    <a:pt x="764" y="363"/>
                  </a:cubicBezTo>
                  <a:cubicBezTo>
                    <a:pt x="765" y="363"/>
                    <a:pt x="765" y="363"/>
                    <a:pt x="765" y="363"/>
                  </a:cubicBezTo>
                  <a:cubicBezTo>
                    <a:pt x="766" y="361"/>
                    <a:pt x="766" y="361"/>
                    <a:pt x="766" y="361"/>
                  </a:cubicBezTo>
                  <a:cubicBezTo>
                    <a:pt x="766" y="360"/>
                    <a:pt x="766" y="360"/>
                    <a:pt x="766" y="360"/>
                  </a:cubicBezTo>
                  <a:cubicBezTo>
                    <a:pt x="766" y="359"/>
                    <a:pt x="766" y="359"/>
                    <a:pt x="766" y="359"/>
                  </a:cubicBezTo>
                  <a:cubicBezTo>
                    <a:pt x="767" y="358"/>
                    <a:pt x="767" y="358"/>
                    <a:pt x="767" y="358"/>
                  </a:cubicBezTo>
                  <a:cubicBezTo>
                    <a:pt x="766" y="357"/>
                    <a:pt x="766" y="357"/>
                    <a:pt x="766" y="357"/>
                  </a:cubicBezTo>
                  <a:cubicBezTo>
                    <a:pt x="764" y="356"/>
                    <a:pt x="764" y="356"/>
                    <a:pt x="764" y="356"/>
                  </a:cubicBezTo>
                  <a:cubicBezTo>
                    <a:pt x="764" y="357"/>
                    <a:pt x="764" y="357"/>
                    <a:pt x="764" y="357"/>
                  </a:cubicBezTo>
                  <a:cubicBezTo>
                    <a:pt x="764" y="359"/>
                    <a:pt x="764" y="359"/>
                    <a:pt x="764" y="359"/>
                  </a:cubicBezTo>
                  <a:cubicBezTo>
                    <a:pt x="764" y="360"/>
                    <a:pt x="764" y="360"/>
                    <a:pt x="764" y="360"/>
                  </a:cubicBezTo>
                  <a:cubicBezTo>
                    <a:pt x="763" y="360"/>
                    <a:pt x="763" y="360"/>
                    <a:pt x="763" y="360"/>
                  </a:cubicBezTo>
                  <a:cubicBezTo>
                    <a:pt x="762" y="362"/>
                    <a:pt x="762" y="362"/>
                    <a:pt x="762" y="362"/>
                  </a:cubicBezTo>
                  <a:cubicBezTo>
                    <a:pt x="761" y="362"/>
                    <a:pt x="761" y="362"/>
                    <a:pt x="761" y="362"/>
                  </a:cubicBezTo>
                  <a:cubicBezTo>
                    <a:pt x="761" y="362"/>
                    <a:pt x="761" y="362"/>
                    <a:pt x="761" y="362"/>
                  </a:cubicBezTo>
                  <a:cubicBezTo>
                    <a:pt x="762" y="363"/>
                    <a:pt x="762" y="363"/>
                    <a:pt x="762" y="363"/>
                  </a:cubicBezTo>
                  <a:cubicBezTo>
                    <a:pt x="762" y="364"/>
                    <a:pt x="762" y="364"/>
                    <a:pt x="762" y="364"/>
                  </a:cubicBezTo>
                  <a:cubicBezTo>
                    <a:pt x="761" y="364"/>
                    <a:pt x="761" y="364"/>
                    <a:pt x="761" y="364"/>
                  </a:cubicBezTo>
                  <a:cubicBezTo>
                    <a:pt x="762" y="365"/>
                    <a:pt x="762" y="365"/>
                    <a:pt x="762" y="365"/>
                  </a:cubicBezTo>
                  <a:cubicBezTo>
                    <a:pt x="763" y="365"/>
                    <a:pt x="763" y="365"/>
                    <a:pt x="763" y="365"/>
                  </a:cubicBezTo>
                  <a:cubicBezTo>
                    <a:pt x="763" y="365"/>
                    <a:pt x="763" y="365"/>
                    <a:pt x="763" y="365"/>
                  </a:cubicBezTo>
                  <a:close/>
                  <a:moveTo>
                    <a:pt x="762" y="373"/>
                  </a:moveTo>
                  <a:cubicBezTo>
                    <a:pt x="762" y="373"/>
                    <a:pt x="763" y="372"/>
                    <a:pt x="763" y="372"/>
                  </a:cubicBezTo>
                  <a:cubicBezTo>
                    <a:pt x="762" y="371"/>
                    <a:pt x="762" y="371"/>
                    <a:pt x="762" y="371"/>
                  </a:cubicBezTo>
                  <a:cubicBezTo>
                    <a:pt x="762" y="370"/>
                    <a:pt x="762" y="370"/>
                    <a:pt x="762" y="370"/>
                  </a:cubicBezTo>
                  <a:cubicBezTo>
                    <a:pt x="762" y="370"/>
                    <a:pt x="762" y="370"/>
                    <a:pt x="762" y="370"/>
                  </a:cubicBezTo>
                  <a:cubicBezTo>
                    <a:pt x="762" y="371"/>
                    <a:pt x="762" y="371"/>
                    <a:pt x="762" y="371"/>
                  </a:cubicBezTo>
                  <a:cubicBezTo>
                    <a:pt x="761" y="372"/>
                    <a:pt x="761" y="372"/>
                    <a:pt x="761" y="372"/>
                  </a:cubicBezTo>
                  <a:cubicBezTo>
                    <a:pt x="762" y="373"/>
                    <a:pt x="762" y="373"/>
                    <a:pt x="762" y="373"/>
                  </a:cubicBezTo>
                  <a:close/>
                  <a:moveTo>
                    <a:pt x="762" y="376"/>
                  </a:moveTo>
                  <a:cubicBezTo>
                    <a:pt x="763" y="375"/>
                    <a:pt x="763" y="375"/>
                    <a:pt x="763" y="375"/>
                  </a:cubicBezTo>
                  <a:cubicBezTo>
                    <a:pt x="763" y="375"/>
                    <a:pt x="763" y="375"/>
                    <a:pt x="763" y="375"/>
                  </a:cubicBezTo>
                  <a:cubicBezTo>
                    <a:pt x="762" y="374"/>
                    <a:pt x="762" y="374"/>
                    <a:pt x="762" y="374"/>
                  </a:cubicBezTo>
                  <a:cubicBezTo>
                    <a:pt x="762" y="374"/>
                    <a:pt x="762" y="374"/>
                    <a:pt x="762" y="374"/>
                  </a:cubicBezTo>
                  <a:cubicBezTo>
                    <a:pt x="762" y="375"/>
                    <a:pt x="762" y="375"/>
                    <a:pt x="762" y="375"/>
                  </a:cubicBezTo>
                  <a:cubicBezTo>
                    <a:pt x="762" y="376"/>
                    <a:pt x="762" y="376"/>
                    <a:pt x="762" y="376"/>
                  </a:cubicBezTo>
                  <a:close/>
                  <a:moveTo>
                    <a:pt x="760" y="377"/>
                  </a:moveTo>
                  <a:cubicBezTo>
                    <a:pt x="761" y="377"/>
                    <a:pt x="761" y="377"/>
                    <a:pt x="761" y="377"/>
                  </a:cubicBezTo>
                  <a:cubicBezTo>
                    <a:pt x="760" y="377"/>
                    <a:pt x="760" y="377"/>
                    <a:pt x="760" y="377"/>
                  </a:cubicBezTo>
                  <a:cubicBezTo>
                    <a:pt x="760" y="377"/>
                    <a:pt x="760" y="377"/>
                    <a:pt x="760" y="377"/>
                  </a:cubicBezTo>
                  <a:cubicBezTo>
                    <a:pt x="760" y="377"/>
                    <a:pt x="760" y="377"/>
                    <a:pt x="760" y="377"/>
                  </a:cubicBezTo>
                  <a:cubicBezTo>
                    <a:pt x="760" y="377"/>
                    <a:pt x="760" y="377"/>
                    <a:pt x="760" y="377"/>
                  </a:cubicBezTo>
                  <a:close/>
                  <a:moveTo>
                    <a:pt x="761" y="380"/>
                  </a:moveTo>
                  <a:cubicBezTo>
                    <a:pt x="761" y="380"/>
                    <a:pt x="761" y="380"/>
                    <a:pt x="761" y="380"/>
                  </a:cubicBezTo>
                  <a:cubicBezTo>
                    <a:pt x="762" y="379"/>
                    <a:pt x="762" y="379"/>
                    <a:pt x="762" y="379"/>
                  </a:cubicBezTo>
                  <a:cubicBezTo>
                    <a:pt x="762" y="378"/>
                    <a:pt x="762" y="378"/>
                    <a:pt x="762" y="378"/>
                  </a:cubicBezTo>
                  <a:cubicBezTo>
                    <a:pt x="762" y="378"/>
                    <a:pt x="762" y="378"/>
                    <a:pt x="762" y="378"/>
                  </a:cubicBezTo>
                  <a:cubicBezTo>
                    <a:pt x="761" y="379"/>
                    <a:pt x="761" y="379"/>
                    <a:pt x="761" y="379"/>
                  </a:cubicBezTo>
                  <a:cubicBezTo>
                    <a:pt x="761" y="380"/>
                    <a:pt x="761" y="380"/>
                    <a:pt x="761" y="380"/>
                  </a:cubicBezTo>
                  <a:close/>
                  <a:moveTo>
                    <a:pt x="759" y="388"/>
                  </a:moveTo>
                  <a:cubicBezTo>
                    <a:pt x="760" y="388"/>
                    <a:pt x="760" y="388"/>
                    <a:pt x="760" y="388"/>
                  </a:cubicBezTo>
                  <a:cubicBezTo>
                    <a:pt x="759" y="387"/>
                    <a:pt x="759" y="387"/>
                    <a:pt x="759" y="387"/>
                  </a:cubicBezTo>
                  <a:cubicBezTo>
                    <a:pt x="759" y="387"/>
                    <a:pt x="759" y="387"/>
                    <a:pt x="759" y="387"/>
                  </a:cubicBezTo>
                  <a:cubicBezTo>
                    <a:pt x="759" y="388"/>
                    <a:pt x="759" y="388"/>
                    <a:pt x="759" y="388"/>
                  </a:cubicBezTo>
                  <a:close/>
                  <a:moveTo>
                    <a:pt x="759" y="392"/>
                  </a:moveTo>
                  <a:cubicBezTo>
                    <a:pt x="759" y="391"/>
                    <a:pt x="759" y="391"/>
                    <a:pt x="759" y="391"/>
                  </a:cubicBezTo>
                  <a:cubicBezTo>
                    <a:pt x="759" y="391"/>
                    <a:pt x="759" y="391"/>
                    <a:pt x="759" y="391"/>
                  </a:cubicBezTo>
                  <a:cubicBezTo>
                    <a:pt x="759" y="391"/>
                    <a:pt x="759" y="391"/>
                    <a:pt x="759" y="391"/>
                  </a:cubicBezTo>
                  <a:cubicBezTo>
                    <a:pt x="759" y="392"/>
                    <a:pt x="759" y="392"/>
                    <a:pt x="759" y="392"/>
                  </a:cubicBezTo>
                  <a:close/>
                  <a:moveTo>
                    <a:pt x="759" y="393"/>
                  </a:moveTo>
                  <a:cubicBezTo>
                    <a:pt x="759" y="394"/>
                    <a:pt x="759" y="394"/>
                    <a:pt x="759" y="394"/>
                  </a:cubicBezTo>
                  <a:cubicBezTo>
                    <a:pt x="759" y="393"/>
                    <a:pt x="759" y="393"/>
                    <a:pt x="759" y="393"/>
                  </a:cubicBezTo>
                  <a:cubicBezTo>
                    <a:pt x="759" y="393"/>
                    <a:pt x="759" y="393"/>
                    <a:pt x="759" y="393"/>
                  </a:cubicBezTo>
                  <a:close/>
                  <a:moveTo>
                    <a:pt x="758" y="396"/>
                  </a:moveTo>
                  <a:cubicBezTo>
                    <a:pt x="758" y="396"/>
                    <a:pt x="758" y="396"/>
                    <a:pt x="758" y="396"/>
                  </a:cubicBezTo>
                  <a:cubicBezTo>
                    <a:pt x="758" y="396"/>
                    <a:pt x="758" y="396"/>
                    <a:pt x="758" y="396"/>
                  </a:cubicBezTo>
                  <a:cubicBezTo>
                    <a:pt x="758" y="395"/>
                    <a:pt x="758" y="395"/>
                    <a:pt x="758" y="395"/>
                  </a:cubicBezTo>
                  <a:cubicBezTo>
                    <a:pt x="758" y="395"/>
                    <a:pt x="758" y="395"/>
                    <a:pt x="758" y="395"/>
                  </a:cubicBezTo>
                  <a:cubicBezTo>
                    <a:pt x="758" y="396"/>
                    <a:pt x="758" y="396"/>
                    <a:pt x="758" y="396"/>
                  </a:cubicBezTo>
                  <a:close/>
                  <a:moveTo>
                    <a:pt x="757" y="401"/>
                  </a:moveTo>
                  <a:cubicBezTo>
                    <a:pt x="757" y="400"/>
                    <a:pt x="757" y="400"/>
                    <a:pt x="757" y="400"/>
                  </a:cubicBezTo>
                  <a:cubicBezTo>
                    <a:pt x="757" y="398"/>
                    <a:pt x="757" y="398"/>
                    <a:pt x="757" y="398"/>
                  </a:cubicBezTo>
                  <a:cubicBezTo>
                    <a:pt x="757" y="398"/>
                    <a:pt x="757" y="398"/>
                    <a:pt x="757" y="398"/>
                  </a:cubicBezTo>
                  <a:cubicBezTo>
                    <a:pt x="757" y="399"/>
                    <a:pt x="757" y="399"/>
                    <a:pt x="757" y="399"/>
                  </a:cubicBezTo>
                  <a:cubicBezTo>
                    <a:pt x="756" y="401"/>
                    <a:pt x="756" y="401"/>
                    <a:pt x="756" y="401"/>
                  </a:cubicBezTo>
                  <a:cubicBezTo>
                    <a:pt x="757" y="401"/>
                    <a:pt x="757" y="401"/>
                    <a:pt x="757" y="401"/>
                  </a:cubicBezTo>
                  <a:close/>
                  <a:moveTo>
                    <a:pt x="746" y="415"/>
                  </a:moveTo>
                  <a:cubicBezTo>
                    <a:pt x="746" y="415"/>
                    <a:pt x="746" y="415"/>
                    <a:pt x="746" y="415"/>
                  </a:cubicBezTo>
                  <a:cubicBezTo>
                    <a:pt x="748" y="414"/>
                    <a:pt x="748" y="414"/>
                    <a:pt x="748" y="414"/>
                  </a:cubicBezTo>
                  <a:cubicBezTo>
                    <a:pt x="749" y="412"/>
                    <a:pt x="749" y="412"/>
                    <a:pt x="749" y="412"/>
                  </a:cubicBezTo>
                  <a:cubicBezTo>
                    <a:pt x="749" y="412"/>
                    <a:pt x="749" y="412"/>
                    <a:pt x="749" y="412"/>
                  </a:cubicBezTo>
                  <a:cubicBezTo>
                    <a:pt x="749" y="411"/>
                    <a:pt x="749" y="411"/>
                    <a:pt x="749" y="411"/>
                  </a:cubicBezTo>
                  <a:cubicBezTo>
                    <a:pt x="750" y="409"/>
                    <a:pt x="750" y="409"/>
                    <a:pt x="750" y="409"/>
                  </a:cubicBezTo>
                  <a:cubicBezTo>
                    <a:pt x="751" y="408"/>
                    <a:pt x="751" y="408"/>
                    <a:pt x="751" y="408"/>
                  </a:cubicBezTo>
                  <a:cubicBezTo>
                    <a:pt x="750" y="408"/>
                    <a:pt x="750" y="408"/>
                    <a:pt x="750" y="408"/>
                  </a:cubicBezTo>
                  <a:cubicBezTo>
                    <a:pt x="749" y="408"/>
                    <a:pt x="749" y="408"/>
                    <a:pt x="749" y="408"/>
                  </a:cubicBezTo>
                  <a:cubicBezTo>
                    <a:pt x="749" y="409"/>
                    <a:pt x="749" y="409"/>
                    <a:pt x="749" y="409"/>
                  </a:cubicBezTo>
                  <a:cubicBezTo>
                    <a:pt x="748" y="410"/>
                    <a:pt x="748" y="410"/>
                    <a:pt x="748" y="410"/>
                  </a:cubicBezTo>
                  <a:cubicBezTo>
                    <a:pt x="748" y="411"/>
                    <a:pt x="748" y="411"/>
                    <a:pt x="748" y="411"/>
                  </a:cubicBezTo>
                  <a:cubicBezTo>
                    <a:pt x="747" y="411"/>
                    <a:pt x="747" y="411"/>
                    <a:pt x="747" y="411"/>
                  </a:cubicBezTo>
                  <a:cubicBezTo>
                    <a:pt x="747" y="412"/>
                    <a:pt x="747" y="412"/>
                    <a:pt x="747" y="412"/>
                  </a:cubicBezTo>
                  <a:cubicBezTo>
                    <a:pt x="746" y="413"/>
                    <a:pt x="746" y="413"/>
                    <a:pt x="746" y="413"/>
                  </a:cubicBezTo>
                  <a:cubicBezTo>
                    <a:pt x="746" y="415"/>
                    <a:pt x="746" y="415"/>
                    <a:pt x="746" y="415"/>
                  </a:cubicBezTo>
                  <a:close/>
                  <a:moveTo>
                    <a:pt x="734" y="429"/>
                  </a:moveTo>
                  <a:cubicBezTo>
                    <a:pt x="735" y="429"/>
                    <a:pt x="735" y="429"/>
                    <a:pt x="735" y="429"/>
                  </a:cubicBezTo>
                  <a:cubicBezTo>
                    <a:pt x="735" y="427"/>
                    <a:pt x="735" y="427"/>
                    <a:pt x="735" y="427"/>
                  </a:cubicBezTo>
                  <a:cubicBezTo>
                    <a:pt x="736" y="427"/>
                    <a:pt x="736" y="427"/>
                    <a:pt x="736" y="427"/>
                  </a:cubicBezTo>
                  <a:cubicBezTo>
                    <a:pt x="736" y="425"/>
                    <a:pt x="736" y="425"/>
                    <a:pt x="736" y="425"/>
                  </a:cubicBezTo>
                  <a:cubicBezTo>
                    <a:pt x="736" y="424"/>
                    <a:pt x="736" y="424"/>
                    <a:pt x="736" y="424"/>
                  </a:cubicBezTo>
                  <a:cubicBezTo>
                    <a:pt x="736" y="424"/>
                    <a:pt x="736" y="424"/>
                    <a:pt x="736" y="424"/>
                  </a:cubicBezTo>
                  <a:cubicBezTo>
                    <a:pt x="737" y="423"/>
                    <a:pt x="737" y="423"/>
                    <a:pt x="737" y="423"/>
                  </a:cubicBezTo>
                  <a:cubicBezTo>
                    <a:pt x="737" y="424"/>
                    <a:pt x="737" y="424"/>
                    <a:pt x="737" y="424"/>
                  </a:cubicBezTo>
                  <a:cubicBezTo>
                    <a:pt x="738" y="423"/>
                    <a:pt x="738" y="423"/>
                    <a:pt x="738" y="423"/>
                  </a:cubicBezTo>
                  <a:cubicBezTo>
                    <a:pt x="739" y="421"/>
                    <a:pt x="739" y="421"/>
                    <a:pt x="739" y="421"/>
                  </a:cubicBezTo>
                  <a:cubicBezTo>
                    <a:pt x="740" y="419"/>
                    <a:pt x="740" y="419"/>
                    <a:pt x="740" y="419"/>
                  </a:cubicBezTo>
                  <a:cubicBezTo>
                    <a:pt x="742" y="419"/>
                    <a:pt x="742" y="419"/>
                    <a:pt x="742" y="419"/>
                  </a:cubicBezTo>
                  <a:cubicBezTo>
                    <a:pt x="743" y="419"/>
                    <a:pt x="743" y="419"/>
                    <a:pt x="743" y="419"/>
                  </a:cubicBezTo>
                  <a:cubicBezTo>
                    <a:pt x="743" y="417"/>
                    <a:pt x="743" y="417"/>
                    <a:pt x="743" y="417"/>
                  </a:cubicBezTo>
                  <a:cubicBezTo>
                    <a:pt x="742" y="416"/>
                    <a:pt x="742" y="416"/>
                    <a:pt x="742" y="416"/>
                  </a:cubicBezTo>
                  <a:cubicBezTo>
                    <a:pt x="742" y="416"/>
                    <a:pt x="742" y="416"/>
                    <a:pt x="742" y="416"/>
                  </a:cubicBezTo>
                  <a:cubicBezTo>
                    <a:pt x="740" y="418"/>
                    <a:pt x="740" y="418"/>
                    <a:pt x="740" y="418"/>
                  </a:cubicBezTo>
                  <a:cubicBezTo>
                    <a:pt x="740" y="419"/>
                    <a:pt x="740" y="419"/>
                    <a:pt x="740" y="419"/>
                  </a:cubicBezTo>
                  <a:cubicBezTo>
                    <a:pt x="739" y="419"/>
                    <a:pt x="739" y="419"/>
                    <a:pt x="739" y="419"/>
                  </a:cubicBezTo>
                  <a:cubicBezTo>
                    <a:pt x="738" y="419"/>
                    <a:pt x="738" y="419"/>
                    <a:pt x="738" y="419"/>
                  </a:cubicBezTo>
                  <a:cubicBezTo>
                    <a:pt x="738" y="419"/>
                    <a:pt x="738" y="419"/>
                    <a:pt x="738" y="419"/>
                  </a:cubicBezTo>
                  <a:cubicBezTo>
                    <a:pt x="737" y="418"/>
                    <a:pt x="737" y="418"/>
                    <a:pt x="737" y="418"/>
                  </a:cubicBezTo>
                  <a:cubicBezTo>
                    <a:pt x="737" y="418"/>
                    <a:pt x="737" y="418"/>
                    <a:pt x="737" y="418"/>
                  </a:cubicBezTo>
                  <a:cubicBezTo>
                    <a:pt x="736" y="419"/>
                    <a:pt x="736" y="419"/>
                    <a:pt x="736" y="419"/>
                  </a:cubicBezTo>
                  <a:cubicBezTo>
                    <a:pt x="737" y="420"/>
                    <a:pt x="737" y="420"/>
                    <a:pt x="737" y="420"/>
                  </a:cubicBezTo>
                  <a:cubicBezTo>
                    <a:pt x="736" y="421"/>
                    <a:pt x="736" y="421"/>
                    <a:pt x="736" y="421"/>
                  </a:cubicBezTo>
                  <a:cubicBezTo>
                    <a:pt x="736" y="422"/>
                    <a:pt x="736" y="422"/>
                    <a:pt x="736" y="422"/>
                  </a:cubicBezTo>
                  <a:cubicBezTo>
                    <a:pt x="735" y="422"/>
                    <a:pt x="735" y="422"/>
                    <a:pt x="735" y="422"/>
                  </a:cubicBezTo>
                  <a:cubicBezTo>
                    <a:pt x="735" y="423"/>
                    <a:pt x="735" y="423"/>
                    <a:pt x="735" y="423"/>
                  </a:cubicBezTo>
                  <a:cubicBezTo>
                    <a:pt x="735" y="424"/>
                    <a:pt x="735" y="424"/>
                    <a:pt x="735" y="424"/>
                  </a:cubicBezTo>
                  <a:cubicBezTo>
                    <a:pt x="734" y="425"/>
                    <a:pt x="734" y="425"/>
                    <a:pt x="734" y="425"/>
                  </a:cubicBezTo>
                  <a:cubicBezTo>
                    <a:pt x="734" y="425"/>
                    <a:pt x="734" y="425"/>
                    <a:pt x="734" y="425"/>
                  </a:cubicBezTo>
                  <a:cubicBezTo>
                    <a:pt x="734" y="426"/>
                    <a:pt x="734" y="426"/>
                    <a:pt x="734" y="426"/>
                  </a:cubicBezTo>
                  <a:cubicBezTo>
                    <a:pt x="734" y="427"/>
                    <a:pt x="734" y="427"/>
                    <a:pt x="734" y="427"/>
                  </a:cubicBezTo>
                  <a:cubicBezTo>
                    <a:pt x="734" y="428"/>
                    <a:pt x="734" y="428"/>
                    <a:pt x="734" y="428"/>
                  </a:cubicBezTo>
                  <a:cubicBezTo>
                    <a:pt x="734" y="429"/>
                    <a:pt x="734" y="429"/>
                    <a:pt x="734" y="429"/>
                  </a:cubicBezTo>
                  <a:close/>
                  <a:moveTo>
                    <a:pt x="729" y="437"/>
                  </a:moveTo>
                  <a:cubicBezTo>
                    <a:pt x="729" y="437"/>
                    <a:pt x="729" y="435"/>
                    <a:pt x="729" y="435"/>
                  </a:cubicBezTo>
                  <a:cubicBezTo>
                    <a:pt x="729" y="432"/>
                    <a:pt x="729" y="432"/>
                    <a:pt x="729" y="432"/>
                  </a:cubicBezTo>
                  <a:cubicBezTo>
                    <a:pt x="730" y="432"/>
                    <a:pt x="730" y="432"/>
                    <a:pt x="730" y="432"/>
                  </a:cubicBezTo>
                  <a:cubicBezTo>
                    <a:pt x="731" y="431"/>
                    <a:pt x="731" y="431"/>
                    <a:pt x="731" y="431"/>
                  </a:cubicBezTo>
                  <a:cubicBezTo>
                    <a:pt x="732" y="429"/>
                    <a:pt x="732" y="429"/>
                    <a:pt x="732" y="429"/>
                  </a:cubicBezTo>
                  <a:cubicBezTo>
                    <a:pt x="731" y="429"/>
                    <a:pt x="731" y="429"/>
                    <a:pt x="731" y="429"/>
                  </a:cubicBezTo>
                  <a:cubicBezTo>
                    <a:pt x="730" y="430"/>
                    <a:pt x="730" y="430"/>
                    <a:pt x="730" y="430"/>
                  </a:cubicBezTo>
                  <a:cubicBezTo>
                    <a:pt x="730" y="429"/>
                    <a:pt x="730" y="429"/>
                    <a:pt x="730" y="429"/>
                  </a:cubicBezTo>
                  <a:cubicBezTo>
                    <a:pt x="729" y="429"/>
                    <a:pt x="729" y="429"/>
                    <a:pt x="729" y="429"/>
                  </a:cubicBezTo>
                  <a:cubicBezTo>
                    <a:pt x="729" y="429"/>
                    <a:pt x="729" y="429"/>
                    <a:pt x="729" y="429"/>
                  </a:cubicBezTo>
                  <a:cubicBezTo>
                    <a:pt x="729" y="431"/>
                    <a:pt x="729" y="431"/>
                    <a:pt x="729" y="431"/>
                  </a:cubicBezTo>
                  <a:cubicBezTo>
                    <a:pt x="728" y="432"/>
                    <a:pt x="728" y="432"/>
                    <a:pt x="728" y="432"/>
                  </a:cubicBezTo>
                  <a:cubicBezTo>
                    <a:pt x="728" y="434"/>
                    <a:pt x="728" y="434"/>
                    <a:pt x="728" y="434"/>
                  </a:cubicBezTo>
                  <a:cubicBezTo>
                    <a:pt x="727" y="435"/>
                    <a:pt x="727" y="435"/>
                    <a:pt x="727" y="435"/>
                  </a:cubicBezTo>
                  <a:cubicBezTo>
                    <a:pt x="728" y="436"/>
                    <a:pt x="728" y="436"/>
                    <a:pt x="728" y="436"/>
                  </a:cubicBezTo>
                  <a:cubicBezTo>
                    <a:pt x="729" y="437"/>
                    <a:pt x="729" y="437"/>
                    <a:pt x="729" y="437"/>
                  </a:cubicBezTo>
                  <a:close/>
                  <a:moveTo>
                    <a:pt x="12" y="336"/>
                  </a:moveTo>
                  <a:cubicBezTo>
                    <a:pt x="12" y="336"/>
                    <a:pt x="12" y="338"/>
                    <a:pt x="12" y="338"/>
                  </a:cubicBezTo>
                  <a:cubicBezTo>
                    <a:pt x="13" y="338"/>
                    <a:pt x="13" y="338"/>
                    <a:pt x="13" y="338"/>
                  </a:cubicBezTo>
                  <a:cubicBezTo>
                    <a:pt x="14" y="338"/>
                    <a:pt x="14" y="338"/>
                    <a:pt x="14" y="338"/>
                  </a:cubicBezTo>
                  <a:lnTo>
                    <a:pt x="12" y="3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1" name="Freeform 14"/>
            <p:cNvSpPr>
              <a:spLocks noEditPoints="1"/>
            </p:cNvSpPr>
            <p:nvPr/>
          </p:nvSpPr>
          <p:spPr bwMode="auto">
            <a:xfrm>
              <a:off x="5821363" y="2479675"/>
              <a:ext cx="1538288" cy="1133475"/>
            </a:xfrm>
            <a:custGeom>
              <a:avLst/>
              <a:gdLst/>
              <a:ahLst/>
              <a:cxnLst>
                <a:cxn ang="0">
                  <a:pos x="306" y="40"/>
                </a:cxn>
                <a:cxn ang="0">
                  <a:pos x="309" y="29"/>
                </a:cxn>
                <a:cxn ang="0">
                  <a:pos x="310" y="14"/>
                </a:cxn>
                <a:cxn ang="0">
                  <a:pos x="307" y="5"/>
                </a:cxn>
                <a:cxn ang="0">
                  <a:pos x="320" y="0"/>
                </a:cxn>
                <a:cxn ang="0">
                  <a:pos x="332" y="2"/>
                </a:cxn>
                <a:cxn ang="0">
                  <a:pos x="339" y="6"/>
                </a:cxn>
                <a:cxn ang="0">
                  <a:pos x="345" y="14"/>
                </a:cxn>
                <a:cxn ang="0">
                  <a:pos x="355" y="25"/>
                </a:cxn>
                <a:cxn ang="0">
                  <a:pos x="363" y="36"/>
                </a:cxn>
                <a:cxn ang="0">
                  <a:pos x="371" y="37"/>
                </a:cxn>
                <a:cxn ang="0">
                  <a:pos x="380" y="43"/>
                </a:cxn>
                <a:cxn ang="0">
                  <a:pos x="383" y="50"/>
                </a:cxn>
                <a:cxn ang="0">
                  <a:pos x="395" y="52"/>
                </a:cxn>
                <a:cxn ang="0">
                  <a:pos x="403" y="44"/>
                </a:cxn>
                <a:cxn ang="0">
                  <a:pos x="408" y="54"/>
                </a:cxn>
                <a:cxn ang="0">
                  <a:pos x="409" y="65"/>
                </a:cxn>
                <a:cxn ang="0">
                  <a:pos x="408" y="74"/>
                </a:cxn>
                <a:cxn ang="0">
                  <a:pos x="397" y="80"/>
                </a:cxn>
                <a:cxn ang="0">
                  <a:pos x="401" y="96"/>
                </a:cxn>
                <a:cxn ang="0">
                  <a:pos x="370" y="131"/>
                </a:cxn>
                <a:cxn ang="0">
                  <a:pos x="355" y="140"/>
                </a:cxn>
                <a:cxn ang="0">
                  <a:pos x="355" y="136"/>
                </a:cxn>
                <a:cxn ang="0">
                  <a:pos x="355" y="126"/>
                </a:cxn>
                <a:cxn ang="0">
                  <a:pos x="341" y="131"/>
                </a:cxn>
                <a:cxn ang="0">
                  <a:pos x="330" y="142"/>
                </a:cxn>
                <a:cxn ang="0">
                  <a:pos x="339" y="150"/>
                </a:cxn>
                <a:cxn ang="0">
                  <a:pos x="349" y="151"/>
                </a:cxn>
                <a:cxn ang="0">
                  <a:pos x="363" y="153"/>
                </a:cxn>
                <a:cxn ang="0">
                  <a:pos x="355" y="159"/>
                </a:cxn>
                <a:cxn ang="0">
                  <a:pos x="348" y="169"/>
                </a:cxn>
                <a:cxn ang="0">
                  <a:pos x="358" y="188"/>
                </a:cxn>
                <a:cxn ang="0">
                  <a:pos x="361" y="199"/>
                </a:cxn>
                <a:cxn ang="0">
                  <a:pos x="350" y="197"/>
                </a:cxn>
                <a:cxn ang="0">
                  <a:pos x="366" y="209"/>
                </a:cxn>
                <a:cxn ang="0">
                  <a:pos x="366" y="212"/>
                </a:cxn>
                <a:cxn ang="0">
                  <a:pos x="371" y="217"/>
                </a:cxn>
                <a:cxn ang="0">
                  <a:pos x="370" y="223"/>
                </a:cxn>
                <a:cxn ang="0">
                  <a:pos x="367" y="230"/>
                </a:cxn>
                <a:cxn ang="0">
                  <a:pos x="365" y="238"/>
                </a:cxn>
                <a:cxn ang="0">
                  <a:pos x="361" y="243"/>
                </a:cxn>
                <a:cxn ang="0">
                  <a:pos x="361" y="250"/>
                </a:cxn>
                <a:cxn ang="0">
                  <a:pos x="357" y="252"/>
                </a:cxn>
                <a:cxn ang="0">
                  <a:pos x="353" y="259"/>
                </a:cxn>
                <a:cxn ang="0">
                  <a:pos x="348" y="263"/>
                </a:cxn>
                <a:cxn ang="0">
                  <a:pos x="341" y="270"/>
                </a:cxn>
                <a:cxn ang="0">
                  <a:pos x="331" y="273"/>
                </a:cxn>
                <a:cxn ang="0">
                  <a:pos x="325" y="275"/>
                </a:cxn>
                <a:cxn ang="0">
                  <a:pos x="313" y="280"/>
                </a:cxn>
                <a:cxn ang="0">
                  <a:pos x="309" y="282"/>
                </a:cxn>
                <a:cxn ang="0">
                  <a:pos x="306" y="287"/>
                </a:cxn>
                <a:cxn ang="0">
                  <a:pos x="299" y="279"/>
                </a:cxn>
                <a:cxn ang="0">
                  <a:pos x="252" y="285"/>
                </a:cxn>
                <a:cxn ang="0">
                  <a:pos x="348" y="265"/>
                </a:cxn>
                <a:cxn ang="0">
                  <a:pos x="365" y="200"/>
                </a:cxn>
                <a:cxn ang="0">
                  <a:pos x="375" y="270"/>
                </a:cxn>
                <a:cxn ang="0">
                  <a:pos x="376" y="250"/>
                </a:cxn>
                <a:cxn ang="0">
                  <a:pos x="368" y="267"/>
                </a:cxn>
                <a:cxn ang="0">
                  <a:pos x="312" y="284"/>
                </a:cxn>
                <a:cxn ang="0">
                  <a:pos x="300" y="298"/>
                </a:cxn>
                <a:cxn ang="0">
                  <a:pos x="312" y="298"/>
                </a:cxn>
              </a:cxnLst>
              <a:rect l="0" t="0" r="r" b="b"/>
              <a:pathLst>
                <a:path w="410" h="302">
                  <a:moveTo>
                    <a:pt x="124" y="64"/>
                  </a:moveTo>
                  <a:cubicBezTo>
                    <a:pt x="126" y="64"/>
                    <a:pt x="126" y="64"/>
                    <a:pt x="126" y="64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282" y="56"/>
                    <a:pt x="282" y="56"/>
                    <a:pt x="282" y="56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7" y="42"/>
                    <a:pt x="297" y="42"/>
                    <a:pt x="297" y="42"/>
                  </a:cubicBezTo>
                  <a:cubicBezTo>
                    <a:pt x="298" y="42"/>
                    <a:pt x="298" y="42"/>
                    <a:pt x="298" y="42"/>
                  </a:cubicBezTo>
                  <a:cubicBezTo>
                    <a:pt x="298" y="43"/>
                    <a:pt x="298" y="43"/>
                    <a:pt x="298" y="43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301" y="43"/>
                    <a:pt x="301" y="43"/>
                    <a:pt x="301" y="43"/>
                  </a:cubicBezTo>
                  <a:cubicBezTo>
                    <a:pt x="302" y="43"/>
                    <a:pt x="302" y="43"/>
                    <a:pt x="302" y="43"/>
                  </a:cubicBezTo>
                  <a:cubicBezTo>
                    <a:pt x="303" y="43"/>
                    <a:pt x="303" y="43"/>
                    <a:pt x="303" y="43"/>
                  </a:cubicBezTo>
                  <a:cubicBezTo>
                    <a:pt x="306" y="40"/>
                    <a:pt x="306" y="40"/>
                    <a:pt x="306" y="40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09" y="36"/>
                    <a:pt x="309" y="36"/>
                    <a:pt x="309" y="36"/>
                  </a:cubicBezTo>
                  <a:cubicBezTo>
                    <a:pt x="309" y="35"/>
                    <a:pt x="309" y="35"/>
                    <a:pt x="309" y="35"/>
                  </a:cubicBezTo>
                  <a:cubicBezTo>
                    <a:pt x="308" y="35"/>
                    <a:pt x="308" y="35"/>
                    <a:pt x="308" y="35"/>
                  </a:cubicBezTo>
                  <a:cubicBezTo>
                    <a:pt x="308" y="33"/>
                    <a:pt x="308" y="33"/>
                    <a:pt x="308" y="33"/>
                  </a:cubicBezTo>
                  <a:cubicBezTo>
                    <a:pt x="308" y="33"/>
                    <a:pt x="308" y="33"/>
                    <a:pt x="308" y="33"/>
                  </a:cubicBezTo>
                  <a:cubicBezTo>
                    <a:pt x="308" y="31"/>
                    <a:pt x="308" y="31"/>
                    <a:pt x="308" y="31"/>
                  </a:cubicBezTo>
                  <a:cubicBezTo>
                    <a:pt x="308" y="30"/>
                    <a:pt x="308" y="30"/>
                    <a:pt x="308" y="30"/>
                  </a:cubicBezTo>
                  <a:cubicBezTo>
                    <a:pt x="308" y="29"/>
                    <a:pt x="308" y="29"/>
                    <a:pt x="308" y="29"/>
                  </a:cubicBezTo>
                  <a:cubicBezTo>
                    <a:pt x="309" y="29"/>
                    <a:pt x="309" y="29"/>
                    <a:pt x="309" y="29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8" y="27"/>
                    <a:pt x="308" y="27"/>
                    <a:pt x="308" y="27"/>
                  </a:cubicBezTo>
                  <a:cubicBezTo>
                    <a:pt x="308" y="26"/>
                    <a:pt x="308" y="26"/>
                    <a:pt x="308" y="26"/>
                  </a:cubicBezTo>
                  <a:cubicBezTo>
                    <a:pt x="308" y="25"/>
                    <a:pt x="308" y="25"/>
                    <a:pt x="308" y="25"/>
                  </a:cubicBezTo>
                  <a:cubicBezTo>
                    <a:pt x="308" y="24"/>
                    <a:pt x="308" y="24"/>
                    <a:pt x="308" y="24"/>
                  </a:cubicBezTo>
                  <a:cubicBezTo>
                    <a:pt x="308" y="23"/>
                    <a:pt x="308" y="23"/>
                    <a:pt x="308" y="23"/>
                  </a:cubicBezTo>
                  <a:cubicBezTo>
                    <a:pt x="309" y="22"/>
                    <a:pt x="309" y="22"/>
                    <a:pt x="309" y="22"/>
                  </a:cubicBezTo>
                  <a:cubicBezTo>
                    <a:pt x="309" y="21"/>
                    <a:pt x="309" y="21"/>
                    <a:pt x="309" y="21"/>
                  </a:cubicBezTo>
                  <a:cubicBezTo>
                    <a:pt x="310" y="19"/>
                    <a:pt x="310" y="19"/>
                    <a:pt x="310" y="19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11" y="18"/>
                    <a:pt x="311" y="18"/>
                    <a:pt x="311" y="18"/>
                  </a:cubicBezTo>
                  <a:cubicBezTo>
                    <a:pt x="311" y="16"/>
                    <a:pt x="311" y="16"/>
                    <a:pt x="311" y="16"/>
                  </a:cubicBezTo>
                  <a:cubicBezTo>
                    <a:pt x="311" y="15"/>
                    <a:pt x="311" y="15"/>
                    <a:pt x="311" y="15"/>
                  </a:cubicBezTo>
                  <a:cubicBezTo>
                    <a:pt x="311" y="14"/>
                    <a:pt x="311" y="14"/>
                    <a:pt x="311" y="14"/>
                  </a:cubicBezTo>
                  <a:cubicBezTo>
                    <a:pt x="310" y="14"/>
                    <a:pt x="310" y="14"/>
                    <a:pt x="310" y="14"/>
                  </a:cubicBezTo>
                  <a:cubicBezTo>
                    <a:pt x="310" y="13"/>
                    <a:pt x="310" y="13"/>
                    <a:pt x="310" y="13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08" y="11"/>
                    <a:pt x="308" y="11"/>
                    <a:pt x="308" y="11"/>
                  </a:cubicBezTo>
                  <a:cubicBezTo>
                    <a:pt x="307" y="11"/>
                    <a:pt x="307" y="11"/>
                    <a:pt x="307" y="11"/>
                  </a:cubicBezTo>
                  <a:cubicBezTo>
                    <a:pt x="306" y="12"/>
                    <a:pt x="306" y="12"/>
                    <a:pt x="306" y="12"/>
                  </a:cubicBezTo>
                  <a:cubicBezTo>
                    <a:pt x="305" y="12"/>
                    <a:pt x="305" y="12"/>
                    <a:pt x="305" y="12"/>
                  </a:cubicBezTo>
                  <a:cubicBezTo>
                    <a:pt x="305" y="12"/>
                    <a:pt x="305" y="12"/>
                    <a:pt x="305" y="12"/>
                  </a:cubicBezTo>
                  <a:cubicBezTo>
                    <a:pt x="305" y="10"/>
                    <a:pt x="305" y="10"/>
                    <a:pt x="305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06" y="8"/>
                    <a:pt x="306" y="8"/>
                    <a:pt x="306" y="8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307" y="6"/>
                    <a:pt x="307" y="6"/>
                    <a:pt x="307" y="6"/>
                  </a:cubicBezTo>
                  <a:cubicBezTo>
                    <a:pt x="307" y="5"/>
                    <a:pt x="307" y="5"/>
                    <a:pt x="307" y="5"/>
                  </a:cubicBezTo>
                  <a:cubicBezTo>
                    <a:pt x="307" y="5"/>
                    <a:pt x="307" y="5"/>
                    <a:pt x="307" y="5"/>
                  </a:cubicBezTo>
                  <a:cubicBezTo>
                    <a:pt x="309" y="4"/>
                    <a:pt x="309" y="4"/>
                    <a:pt x="309" y="4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311" y="4"/>
                    <a:pt x="311" y="4"/>
                    <a:pt x="311" y="4"/>
                  </a:cubicBezTo>
                  <a:cubicBezTo>
                    <a:pt x="311" y="4"/>
                    <a:pt x="311" y="4"/>
                    <a:pt x="311" y="4"/>
                  </a:cubicBezTo>
                  <a:cubicBezTo>
                    <a:pt x="312" y="4"/>
                    <a:pt x="312" y="4"/>
                    <a:pt x="312" y="4"/>
                  </a:cubicBezTo>
                  <a:cubicBezTo>
                    <a:pt x="313" y="4"/>
                    <a:pt x="313" y="4"/>
                    <a:pt x="313" y="4"/>
                  </a:cubicBezTo>
                  <a:cubicBezTo>
                    <a:pt x="313" y="3"/>
                    <a:pt x="313" y="3"/>
                    <a:pt x="313" y="3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2"/>
                    <a:pt x="315" y="2"/>
                    <a:pt x="315" y="2"/>
                  </a:cubicBezTo>
                  <a:cubicBezTo>
                    <a:pt x="316" y="2"/>
                    <a:pt x="316" y="2"/>
                    <a:pt x="316" y="2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18" y="2"/>
                    <a:pt x="318" y="2"/>
                    <a:pt x="318" y="2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320" y="1"/>
                    <a:pt x="320" y="1"/>
                    <a:pt x="320" y="1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5" y="1"/>
                    <a:pt x="325" y="1"/>
                    <a:pt x="325" y="1"/>
                  </a:cubicBezTo>
                  <a:cubicBezTo>
                    <a:pt x="327" y="1"/>
                    <a:pt x="327" y="1"/>
                    <a:pt x="327" y="1"/>
                  </a:cubicBezTo>
                  <a:cubicBezTo>
                    <a:pt x="327" y="2"/>
                    <a:pt x="327" y="2"/>
                    <a:pt x="327" y="2"/>
                  </a:cubicBezTo>
                  <a:cubicBezTo>
                    <a:pt x="328" y="2"/>
                    <a:pt x="328" y="2"/>
                    <a:pt x="328" y="2"/>
                  </a:cubicBezTo>
                  <a:cubicBezTo>
                    <a:pt x="329" y="2"/>
                    <a:pt x="329" y="2"/>
                    <a:pt x="329" y="2"/>
                  </a:cubicBezTo>
                  <a:cubicBezTo>
                    <a:pt x="330" y="2"/>
                    <a:pt x="330" y="2"/>
                    <a:pt x="330" y="2"/>
                  </a:cubicBezTo>
                  <a:cubicBezTo>
                    <a:pt x="330" y="2"/>
                    <a:pt x="330" y="2"/>
                    <a:pt x="330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5" y="2"/>
                    <a:pt x="335" y="2"/>
                    <a:pt x="335" y="2"/>
                  </a:cubicBezTo>
                  <a:cubicBezTo>
                    <a:pt x="336" y="2"/>
                    <a:pt x="336" y="2"/>
                    <a:pt x="336" y="2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41" y="7"/>
                    <a:pt x="341" y="7"/>
                    <a:pt x="341" y="7"/>
                  </a:cubicBezTo>
                  <a:cubicBezTo>
                    <a:pt x="341" y="7"/>
                    <a:pt x="341" y="7"/>
                    <a:pt x="341" y="7"/>
                  </a:cubicBezTo>
                  <a:cubicBezTo>
                    <a:pt x="342" y="7"/>
                    <a:pt x="342" y="7"/>
                    <a:pt x="342" y="7"/>
                  </a:cubicBezTo>
                  <a:cubicBezTo>
                    <a:pt x="342" y="8"/>
                    <a:pt x="342" y="8"/>
                    <a:pt x="342" y="8"/>
                  </a:cubicBezTo>
                  <a:cubicBezTo>
                    <a:pt x="342" y="8"/>
                    <a:pt x="342" y="8"/>
                    <a:pt x="342" y="8"/>
                  </a:cubicBezTo>
                  <a:cubicBezTo>
                    <a:pt x="343" y="9"/>
                    <a:pt x="343" y="9"/>
                    <a:pt x="343" y="9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5" y="11"/>
                    <a:pt x="345" y="11"/>
                    <a:pt x="345" y="11"/>
                  </a:cubicBezTo>
                  <a:cubicBezTo>
                    <a:pt x="345" y="12"/>
                    <a:pt x="345" y="12"/>
                    <a:pt x="345" y="12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6" y="14"/>
                    <a:pt x="346" y="14"/>
                    <a:pt x="346" y="14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8" y="17"/>
                    <a:pt x="348" y="17"/>
                    <a:pt x="348" y="17"/>
                  </a:cubicBezTo>
                  <a:cubicBezTo>
                    <a:pt x="348" y="17"/>
                    <a:pt x="348" y="17"/>
                    <a:pt x="348" y="17"/>
                  </a:cubicBezTo>
                  <a:cubicBezTo>
                    <a:pt x="348" y="18"/>
                    <a:pt x="348" y="18"/>
                    <a:pt x="348" y="18"/>
                  </a:cubicBezTo>
                  <a:cubicBezTo>
                    <a:pt x="349" y="19"/>
                    <a:pt x="349" y="19"/>
                    <a:pt x="349" y="19"/>
                  </a:cubicBezTo>
                  <a:cubicBezTo>
                    <a:pt x="350" y="19"/>
                    <a:pt x="350" y="19"/>
                    <a:pt x="350" y="19"/>
                  </a:cubicBezTo>
                  <a:cubicBezTo>
                    <a:pt x="350" y="20"/>
                    <a:pt x="350" y="20"/>
                    <a:pt x="350" y="20"/>
                  </a:cubicBezTo>
                  <a:cubicBezTo>
                    <a:pt x="349" y="21"/>
                    <a:pt x="349" y="21"/>
                    <a:pt x="349" y="21"/>
                  </a:cubicBezTo>
                  <a:cubicBezTo>
                    <a:pt x="350" y="21"/>
                    <a:pt x="350" y="21"/>
                    <a:pt x="350" y="21"/>
                  </a:cubicBezTo>
                  <a:cubicBezTo>
                    <a:pt x="350" y="21"/>
                    <a:pt x="350" y="21"/>
                    <a:pt x="350" y="21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52" y="24"/>
                    <a:pt x="352" y="24"/>
                    <a:pt x="352" y="24"/>
                  </a:cubicBezTo>
                  <a:cubicBezTo>
                    <a:pt x="355" y="25"/>
                    <a:pt x="355" y="25"/>
                    <a:pt x="355" y="25"/>
                  </a:cubicBezTo>
                  <a:cubicBezTo>
                    <a:pt x="355" y="27"/>
                    <a:pt x="355" y="27"/>
                    <a:pt x="355" y="27"/>
                  </a:cubicBezTo>
                  <a:cubicBezTo>
                    <a:pt x="355" y="28"/>
                    <a:pt x="355" y="28"/>
                    <a:pt x="355" y="28"/>
                  </a:cubicBezTo>
                  <a:cubicBezTo>
                    <a:pt x="356" y="28"/>
                    <a:pt x="356" y="28"/>
                    <a:pt x="356" y="28"/>
                  </a:cubicBezTo>
                  <a:cubicBezTo>
                    <a:pt x="356" y="29"/>
                    <a:pt x="356" y="29"/>
                    <a:pt x="356" y="29"/>
                  </a:cubicBezTo>
                  <a:cubicBezTo>
                    <a:pt x="356" y="30"/>
                    <a:pt x="356" y="30"/>
                    <a:pt x="356" y="30"/>
                  </a:cubicBezTo>
                  <a:cubicBezTo>
                    <a:pt x="357" y="30"/>
                    <a:pt x="357" y="30"/>
                    <a:pt x="357" y="30"/>
                  </a:cubicBezTo>
                  <a:cubicBezTo>
                    <a:pt x="357" y="31"/>
                    <a:pt x="357" y="31"/>
                    <a:pt x="357" y="31"/>
                  </a:cubicBezTo>
                  <a:cubicBezTo>
                    <a:pt x="357" y="32"/>
                    <a:pt x="357" y="32"/>
                    <a:pt x="357" y="32"/>
                  </a:cubicBezTo>
                  <a:cubicBezTo>
                    <a:pt x="358" y="33"/>
                    <a:pt x="358" y="33"/>
                    <a:pt x="358" y="33"/>
                  </a:cubicBezTo>
                  <a:cubicBezTo>
                    <a:pt x="359" y="35"/>
                    <a:pt x="359" y="35"/>
                    <a:pt x="359" y="35"/>
                  </a:cubicBezTo>
                  <a:cubicBezTo>
                    <a:pt x="360" y="35"/>
                    <a:pt x="360" y="35"/>
                    <a:pt x="360" y="35"/>
                  </a:cubicBezTo>
                  <a:cubicBezTo>
                    <a:pt x="361" y="36"/>
                    <a:pt x="361" y="36"/>
                    <a:pt x="361" y="36"/>
                  </a:cubicBezTo>
                  <a:cubicBezTo>
                    <a:pt x="362" y="36"/>
                    <a:pt x="362" y="36"/>
                    <a:pt x="362" y="36"/>
                  </a:cubicBezTo>
                  <a:cubicBezTo>
                    <a:pt x="362" y="36"/>
                    <a:pt x="362" y="36"/>
                    <a:pt x="362" y="36"/>
                  </a:cubicBezTo>
                  <a:cubicBezTo>
                    <a:pt x="363" y="36"/>
                    <a:pt x="363" y="36"/>
                    <a:pt x="363" y="36"/>
                  </a:cubicBezTo>
                  <a:cubicBezTo>
                    <a:pt x="363" y="36"/>
                    <a:pt x="363" y="36"/>
                    <a:pt x="363" y="36"/>
                  </a:cubicBezTo>
                  <a:cubicBezTo>
                    <a:pt x="365" y="36"/>
                    <a:pt x="365" y="36"/>
                    <a:pt x="365" y="36"/>
                  </a:cubicBezTo>
                  <a:cubicBezTo>
                    <a:pt x="365" y="35"/>
                    <a:pt x="365" y="35"/>
                    <a:pt x="365" y="35"/>
                  </a:cubicBezTo>
                  <a:cubicBezTo>
                    <a:pt x="366" y="35"/>
                    <a:pt x="366" y="35"/>
                    <a:pt x="366" y="35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66" y="37"/>
                    <a:pt x="366" y="37"/>
                    <a:pt x="366" y="37"/>
                  </a:cubicBezTo>
                  <a:cubicBezTo>
                    <a:pt x="368" y="37"/>
                    <a:pt x="368" y="37"/>
                    <a:pt x="368" y="37"/>
                  </a:cubicBezTo>
                  <a:cubicBezTo>
                    <a:pt x="368" y="37"/>
                    <a:pt x="368" y="37"/>
                    <a:pt x="368" y="37"/>
                  </a:cubicBezTo>
                  <a:cubicBezTo>
                    <a:pt x="369" y="38"/>
                    <a:pt x="369" y="38"/>
                    <a:pt x="369" y="38"/>
                  </a:cubicBezTo>
                  <a:cubicBezTo>
                    <a:pt x="369" y="38"/>
                    <a:pt x="369" y="38"/>
                    <a:pt x="369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70" y="37"/>
                    <a:pt x="370" y="37"/>
                    <a:pt x="370" y="37"/>
                  </a:cubicBezTo>
                  <a:cubicBezTo>
                    <a:pt x="371" y="38"/>
                    <a:pt x="371" y="38"/>
                    <a:pt x="371" y="38"/>
                  </a:cubicBezTo>
                  <a:cubicBezTo>
                    <a:pt x="371" y="37"/>
                    <a:pt x="371" y="37"/>
                    <a:pt x="371" y="37"/>
                  </a:cubicBezTo>
                  <a:cubicBezTo>
                    <a:pt x="372" y="37"/>
                    <a:pt x="372" y="37"/>
                    <a:pt x="372" y="37"/>
                  </a:cubicBezTo>
                  <a:cubicBezTo>
                    <a:pt x="372" y="37"/>
                    <a:pt x="372" y="37"/>
                    <a:pt x="372" y="37"/>
                  </a:cubicBezTo>
                  <a:cubicBezTo>
                    <a:pt x="373" y="38"/>
                    <a:pt x="373" y="38"/>
                    <a:pt x="373" y="38"/>
                  </a:cubicBezTo>
                  <a:cubicBezTo>
                    <a:pt x="373" y="39"/>
                    <a:pt x="373" y="39"/>
                    <a:pt x="373" y="39"/>
                  </a:cubicBezTo>
                  <a:cubicBezTo>
                    <a:pt x="374" y="39"/>
                    <a:pt x="374" y="39"/>
                    <a:pt x="374" y="39"/>
                  </a:cubicBezTo>
                  <a:cubicBezTo>
                    <a:pt x="374" y="39"/>
                    <a:pt x="374" y="39"/>
                    <a:pt x="374" y="39"/>
                  </a:cubicBezTo>
                  <a:cubicBezTo>
                    <a:pt x="375" y="40"/>
                    <a:pt x="375" y="40"/>
                    <a:pt x="375" y="40"/>
                  </a:cubicBezTo>
                  <a:cubicBezTo>
                    <a:pt x="375" y="40"/>
                    <a:pt x="375" y="40"/>
                    <a:pt x="375" y="40"/>
                  </a:cubicBezTo>
                  <a:cubicBezTo>
                    <a:pt x="376" y="40"/>
                    <a:pt x="376" y="40"/>
                    <a:pt x="376" y="40"/>
                  </a:cubicBezTo>
                  <a:cubicBezTo>
                    <a:pt x="376" y="41"/>
                    <a:pt x="376" y="41"/>
                    <a:pt x="376" y="41"/>
                  </a:cubicBezTo>
                  <a:cubicBezTo>
                    <a:pt x="377" y="42"/>
                    <a:pt x="377" y="42"/>
                    <a:pt x="377" y="42"/>
                  </a:cubicBezTo>
                  <a:cubicBezTo>
                    <a:pt x="377" y="42"/>
                    <a:pt x="377" y="42"/>
                    <a:pt x="377" y="42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9" y="43"/>
                    <a:pt x="379" y="43"/>
                    <a:pt x="379" y="43"/>
                  </a:cubicBezTo>
                  <a:cubicBezTo>
                    <a:pt x="380" y="43"/>
                    <a:pt x="380" y="43"/>
                    <a:pt x="380" y="43"/>
                  </a:cubicBezTo>
                  <a:cubicBezTo>
                    <a:pt x="380" y="42"/>
                    <a:pt x="380" y="42"/>
                    <a:pt x="380" y="42"/>
                  </a:cubicBezTo>
                  <a:cubicBezTo>
                    <a:pt x="381" y="42"/>
                    <a:pt x="381" y="42"/>
                    <a:pt x="381" y="42"/>
                  </a:cubicBezTo>
                  <a:cubicBezTo>
                    <a:pt x="382" y="42"/>
                    <a:pt x="382" y="42"/>
                    <a:pt x="382" y="42"/>
                  </a:cubicBezTo>
                  <a:cubicBezTo>
                    <a:pt x="382" y="42"/>
                    <a:pt x="382" y="42"/>
                    <a:pt x="382" y="42"/>
                  </a:cubicBezTo>
                  <a:cubicBezTo>
                    <a:pt x="383" y="42"/>
                    <a:pt x="383" y="42"/>
                    <a:pt x="383" y="42"/>
                  </a:cubicBezTo>
                  <a:cubicBezTo>
                    <a:pt x="382" y="43"/>
                    <a:pt x="382" y="43"/>
                    <a:pt x="382" y="43"/>
                  </a:cubicBezTo>
                  <a:cubicBezTo>
                    <a:pt x="382" y="44"/>
                    <a:pt x="382" y="44"/>
                    <a:pt x="382" y="44"/>
                  </a:cubicBezTo>
                  <a:cubicBezTo>
                    <a:pt x="382" y="44"/>
                    <a:pt x="382" y="44"/>
                    <a:pt x="382" y="44"/>
                  </a:cubicBezTo>
                  <a:cubicBezTo>
                    <a:pt x="382" y="45"/>
                    <a:pt x="382" y="45"/>
                    <a:pt x="382" y="45"/>
                  </a:cubicBezTo>
                  <a:cubicBezTo>
                    <a:pt x="383" y="45"/>
                    <a:pt x="383" y="45"/>
                    <a:pt x="383" y="45"/>
                  </a:cubicBezTo>
                  <a:cubicBezTo>
                    <a:pt x="383" y="46"/>
                    <a:pt x="383" y="46"/>
                    <a:pt x="383" y="46"/>
                  </a:cubicBezTo>
                  <a:cubicBezTo>
                    <a:pt x="384" y="47"/>
                    <a:pt x="384" y="47"/>
                    <a:pt x="384" y="47"/>
                  </a:cubicBezTo>
                  <a:cubicBezTo>
                    <a:pt x="384" y="48"/>
                    <a:pt x="384" y="48"/>
                    <a:pt x="384" y="48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50"/>
                    <a:pt x="383" y="50"/>
                    <a:pt x="383" y="50"/>
                  </a:cubicBezTo>
                  <a:cubicBezTo>
                    <a:pt x="384" y="51"/>
                    <a:pt x="384" y="51"/>
                    <a:pt x="384" y="51"/>
                  </a:cubicBezTo>
                  <a:cubicBezTo>
                    <a:pt x="385" y="52"/>
                    <a:pt x="385" y="52"/>
                    <a:pt x="385" y="52"/>
                  </a:cubicBezTo>
                  <a:cubicBezTo>
                    <a:pt x="386" y="53"/>
                    <a:pt x="386" y="53"/>
                    <a:pt x="386" y="53"/>
                  </a:cubicBezTo>
                  <a:cubicBezTo>
                    <a:pt x="386" y="53"/>
                    <a:pt x="386" y="53"/>
                    <a:pt x="386" y="53"/>
                  </a:cubicBezTo>
                  <a:cubicBezTo>
                    <a:pt x="387" y="53"/>
                    <a:pt x="387" y="53"/>
                    <a:pt x="387" y="53"/>
                  </a:cubicBezTo>
                  <a:cubicBezTo>
                    <a:pt x="388" y="53"/>
                    <a:pt x="388" y="53"/>
                    <a:pt x="388" y="53"/>
                  </a:cubicBezTo>
                  <a:cubicBezTo>
                    <a:pt x="389" y="53"/>
                    <a:pt x="389" y="53"/>
                    <a:pt x="389" y="53"/>
                  </a:cubicBezTo>
                  <a:cubicBezTo>
                    <a:pt x="390" y="53"/>
                    <a:pt x="390" y="53"/>
                    <a:pt x="390" y="53"/>
                  </a:cubicBezTo>
                  <a:cubicBezTo>
                    <a:pt x="390" y="54"/>
                    <a:pt x="390" y="54"/>
                    <a:pt x="390" y="54"/>
                  </a:cubicBezTo>
                  <a:cubicBezTo>
                    <a:pt x="391" y="54"/>
                    <a:pt x="391" y="54"/>
                    <a:pt x="391" y="54"/>
                  </a:cubicBezTo>
                  <a:cubicBezTo>
                    <a:pt x="391" y="53"/>
                    <a:pt x="391" y="53"/>
                    <a:pt x="391" y="53"/>
                  </a:cubicBezTo>
                  <a:cubicBezTo>
                    <a:pt x="392" y="54"/>
                    <a:pt x="392" y="54"/>
                    <a:pt x="392" y="54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4" y="53"/>
                    <a:pt x="394" y="53"/>
                    <a:pt x="394" y="53"/>
                  </a:cubicBezTo>
                  <a:cubicBezTo>
                    <a:pt x="395" y="52"/>
                    <a:pt x="395" y="52"/>
                    <a:pt x="395" y="52"/>
                  </a:cubicBezTo>
                  <a:cubicBezTo>
                    <a:pt x="396" y="52"/>
                    <a:pt x="396" y="52"/>
                    <a:pt x="396" y="52"/>
                  </a:cubicBezTo>
                  <a:cubicBezTo>
                    <a:pt x="396" y="51"/>
                    <a:pt x="396" y="51"/>
                    <a:pt x="396" y="51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7" y="50"/>
                    <a:pt x="397" y="50"/>
                    <a:pt x="397" y="50"/>
                  </a:cubicBezTo>
                  <a:cubicBezTo>
                    <a:pt x="397" y="49"/>
                    <a:pt x="397" y="49"/>
                    <a:pt x="397" y="49"/>
                  </a:cubicBezTo>
                  <a:cubicBezTo>
                    <a:pt x="397" y="48"/>
                    <a:pt x="397" y="48"/>
                    <a:pt x="397" y="48"/>
                  </a:cubicBezTo>
                  <a:cubicBezTo>
                    <a:pt x="398" y="48"/>
                    <a:pt x="398" y="48"/>
                    <a:pt x="398" y="48"/>
                  </a:cubicBezTo>
                  <a:cubicBezTo>
                    <a:pt x="399" y="48"/>
                    <a:pt x="399" y="48"/>
                    <a:pt x="399" y="48"/>
                  </a:cubicBezTo>
                  <a:cubicBezTo>
                    <a:pt x="400" y="47"/>
                    <a:pt x="400" y="47"/>
                    <a:pt x="400" y="47"/>
                  </a:cubicBezTo>
                  <a:cubicBezTo>
                    <a:pt x="400" y="46"/>
                    <a:pt x="400" y="46"/>
                    <a:pt x="400" y="46"/>
                  </a:cubicBezTo>
                  <a:cubicBezTo>
                    <a:pt x="401" y="46"/>
                    <a:pt x="401" y="46"/>
                    <a:pt x="401" y="46"/>
                  </a:cubicBezTo>
                  <a:cubicBezTo>
                    <a:pt x="401" y="45"/>
                    <a:pt x="401" y="45"/>
                    <a:pt x="401" y="45"/>
                  </a:cubicBezTo>
                  <a:cubicBezTo>
                    <a:pt x="402" y="45"/>
                    <a:pt x="402" y="45"/>
                    <a:pt x="402" y="45"/>
                  </a:cubicBezTo>
                  <a:cubicBezTo>
                    <a:pt x="403" y="44"/>
                    <a:pt x="403" y="44"/>
                    <a:pt x="403" y="44"/>
                  </a:cubicBezTo>
                  <a:cubicBezTo>
                    <a:pt x="403" y="44"/>
                    <a:pt x="403" y="44"/>
                    <a:pt x="403" y="44"/>
                  </a:cubicBezTo>
                  <a:cubicBezTo>
                    <a:pt x="405" y="44"/>
                    <a:pt x="405" y="44"/>
                    <a:pt x="405" y="44"/>
                  </a:cubicBezTo>
                  <a:cubicBezTo>
                    <a:pt x="405" y="45"/>
                    <a:pt x="405" y="45"/>
                    <a:pt x="405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7" y="46"/>
                    <a:pt x="407" y="46"/>
                    <a:pt x="407" y="46"/>
                  </a:cubicBezTo>
                  <a:cubicBezTo>
                    <a:pt x="407" y="47"/>
                    <a:pt x="407" y="47"/>
                    <a:pt x="407" y="47"/>
                  </a:cubicBezTo>
                  <a:cubicBezTo>
                    <a:pt x="407" y="47"/>
                    <a:pt x="407" y="47"/>
                    <a:pt x="407" y="47"/>
                  </a:cubicBezTo>
                  <a:cubicBezTo>
                    <a:pt x="407" y="48"/>
                    <a:pt x="407" y="48"/>
                    <a:pt x="407" y="48"/>
                  </a:cubicBezTo>
                  <a:cubicBezTo>
                    <a:pt x="408" y="49"/>
                    <a:pt x="408" y="49"/>
                    <a:pt x="408" y="49"/>
                  </a:cubicBezTo>
                  <a:cubicBezTo>
                    <a:pt x="408" y="50"/>
                    <a:pt x="408" y="50"/>
                    <a:pt x="408" y="50"/>
                  </a:cubicBezTo>
                  <a:cubicBezTo>
                    <a:pt x="409" y="51"/>
                    <a:pt x="409" y="51"/>
                    <a:pt x="409" y="51"/>
                  </a:cubicBezTo>
                  <a:cubicBezTo>
                    <a:pt x="410" y="51"/>
                    <a:pt x="410" y="51"/>
                    <a:pt x="410" y="51"/>
                  </a:cubicBezTo>
                  <a:cubicBezTo>
                    <a:pt x="409" y="52"/>
                    <a:pt x="409" y="52"/>
                    <a:pt x="409" y="52"/>
                  </a:cubicBezTo>
                  <a:cubicBezTo>
                    <a:pt x="409" y="53"/>
                    <a:pt x="409" y="53"/>
                    <a:pt x="409" y="53"/>
                  </a:cubicBezTo>
                  <a:cubicBezTo>
                    <a:pt x="409" y="54"/>
                    <a:pt x="409" y="54"/>
                    <a:pt x="409" y="54"/>
                  </a:cubicBezTo>
                  <a:cubicBezTo>
                    <a:pt x="408" y="54"/>
                    <a:pt x="408" y="54"/>
                    <a:pt x="408" y="54"/>
                  </a:cubicBezTo>
                  <a:cubicBezTo>
                    <a:pt x="407" y="55"/>
                    <a:pt x="407" y="55"/>
                    <a:pt x="407" y="55"/>
                  </a:cubicBezTo>
                  <a:cubicBezTo>
                    <a:pt x="407" y="56"/>
                    <a:pt x="407" y="56"/>
                    <a:pt x="407" y="56"/>
                  </a:cubicBezTo>
                  <a:cubicBezTo>
                    <a:pt x="408" y="56"/>
                    <a:pt x="408" y="56"/>
                    <a:pt x="408" y="56"/>
                  </a:cubicBezTo>
                  <a:cubicBezTo>
                    <a:pt x="408" y="57"/>
                    <a:pt x="408" y="57"/>
                    <a:pt x="408" y="57"/>
                  </a:cubicBezTo>
                  <a:cubicBezTo>
                    <a:pt x="408" y="58"/>
                    <a:pt x="408" y="58"/>
                    <a:pt x="408" y="58"/>
                  </a:cubicBezTo>
                  <a:cubicBezTo>
                    <a:pt x="408" y="59"/>
                    <a:pt x="408" y="59"/>
                    <a:pt x="408" y="59"/>
                  </a:cubicBezTo>
                  <a:cubicBezTo>
                    <a:pt x="408" y="59"/>
                    <a:pt x="408" y="59"/>
                    <a:pt x="408" y="59"/>
                  </a:cubicBezTo>
                  <a:cubicBezTo>
                    <a:pt x="408" y="60"/>
                    <a:pt x="408" y="60"/>
                    <a:pt x="408" y="60"/>
                  </a:cubicBezTo>
                  <a:cubicBezTo>
                    <a:pt x="408" y="60"/>
                    <a:pt x="408" y="60"/>
                    <a:pt x="408" y="60"/>
                  </a:cubicBezTo>
                  <a:cubicBezTo>
                    <a:pt x="409" y="61"/>
                    <a:pt x="409" y="61"/>
                    <a:pt x="409" y="61"/>
                  </a:cubicBezTo>
                  <a:cubicBezTo>
                    <a:pt x="409" y="61"/>
                    <a:pt x="409" y="61"/>
                    <a:pt x="409" y="61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8" y="63"/>
                    <a:pt x="408" y="63"/>
                    <a:pt x="408" y="63"/>
                  </a:cubicBezTo>
                  <a:cubicBezTo>
                    <a:pt x="409" y="65"/>
                    <a:pt x="409" y="65"/>
                    <a:pt x="409" y="65"/>
                  </a:cubicBezTo>
                  <a:cubicBezTo>
                    <a:pt x="409" y="65"/>
                    <a:pt x="409" y="65"/>
                    <a:pt x="409" y="65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8" y="66"/>
                    <a:pt x="408" y="66"/>
                    <a:pt x="408" y="66"/>
                  </a:cubicBezTo>
                  <a:cubicBezTo>
                    <a:pt x="408" y="67"/>
                    <a:pt x="408" y="67"/>
                    <a:pt x="408" y="67"/>
                  </a:cubicBezTo>
                  <a:cubicBezTo>
                    <a:pt x="408" y="68"/>
                    <a:pt x="408" y="68"/>
                    <a:pt x="408" y="68"/>
                  </a:cubicBezTo>
                  <a:cubicBezTo>
                    <a:pt x="408" y="68"/>
                    <a:pt x="408" y="68"/>
                    <a:pt x="408" y="68"/>
                  </a:cubicBezTo>
                  <a:cubicBezTo>
                    <a:pt x="409" y="69"/>
                    <a:pt x="409" y="69"/>
                    <a:pt x="409" y="69"/>
                  </a:cubicBezTo>
                  <a:cubicBezTo>
                    <a:pt x="408" y="69"/>
                    <a:pt x="408" y="69"/>
                    <a:pt x="408" y="69"/>
                  </a:cubicBezTo>
                  <a:cubicBezTo>
                    <a:pt x="408" y="70"/>
                    <a:pt x="408" y="70"/>
                    <a:pt x="408" y="70"/>
                  </a:cubicBezTo>
                  <a:cubicBezTo>
                    <a:pt x="408" y="70"/>
                    <a:pt x="408" y="70"/>
                    <a:pt x="408" y="70"/>
                  </a:cubicBezTo>
                  <a:cubicBezTo>
                    <a:pt x="408" y="71"/>
                    <a:pt x="408" y="71"/>
                    <a:pt x="408" y="71"/>
                  </a:cubicBezTo>
                  <a:cubicBezTo>
                    <a:pt x="408" y="72"/>
                    <a:pt x="408" y="72"/>
                    <a:pt x="408" y="72"/>
                  </a:cubicBezTo>
                  <a:cubicBezTo>
                    <a:pt x="407" y="73"/>
                    <a:pt x="407" y="73"/>
                    <a:pt x="407" y="73"/>
                  </a:cubicBezTo>
                  <a:cubicBezTo>
                    <a:pt x="408" y="74"/>
                    <a:pt x="408" y="74"/>
                    <a:pt x="408" y="74"/>
                  </a:cubicBezTo>
                  <a:cubicBezTo>
                    <a:pt x="408" y="74"/>
                    <a:pt x="408" y="74"/>
                    <a:pt x="408" y="74"/>
                  </a:cubicBezTo>
                  <a:cubicBezTo>
                    <a:pt x="408" y="75"/>
                    <a:pt x="408" y="75"/>
                    <a:pt x="408" y="75"/>
                  </a:cubicBezTo>
                  <a:cubicBezTo>
                    <a:pt x="408" y="76"/>
                    <a:pt x="408" y="76"/>
                    <a:pt x="408" y="76"/>
                  </a:cubicBezTo>
                  <a:cubicBezTo>
                    <a:pt x="408" y="76"/>
                    <a:pt x="408" y="76"/>
                    <a:pt x="408" y="76"/>
                  </a:cubicBezTo>
                  <a:cubicBezTo>
                    <a:pt x="408" y="77"/>
                    <a:pt x="408" y="77"/>
                    <a:pt x="408" y="77"/>
                  </a:cubicBezTo>
                  <a:cubicBezTo>
                    <a:pt x="408" y="78"/>
                    <a:pt x="408" y="78"/>
                    <a:pt x="408" y="78"/>
                  </a:cubicBezTo>
                  <a:cubicBezTo>
                    <a:pt x="407" y="78"/>
                    <a:pt x="407" y="78"/>
                    <a:pt x="407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7"/>
                    <a:pt x="402" y="77"/>
                    <a:pt x="402" y="77"/>
                  </a:cubicBezTo>
                  <a:cubicBezTo>
                    <a:pt x="402" y="77"/>
                    <a:pt x="402" y="77"/>
                    <a:pt x="402" y="77"/>
                  </a:cubicBezTo>
                  <a:cubicBezTo>
                    <a:pt x="401" y="76"/>
                    <a:pt x="401" y="76"/>
                    <a:pt x="401" y="76"/>
                  </a:cubicBezTo>
                  <a:cubicBezTo>
                    <a:pt x="400" y="76"/>
                    <a:pt x="400" y="76"/>
                    <a:pt x="400" y="76"/>
                  </a:cubicBezTo>
                  <a:cubicBezTo>
                    <a:pt x="399" y="78"/>
                    <a:pt x="399" y="78"/>
                    <a:pt x="399" y="78"/>
                  </a:cubicBezTo>
                  <a:cubicBezTo>
                    <a:pt x="399" y="79"/>
                    <a:pt x="399" y="79"/>
                    <a:pt x="399" y="79"/>
                  </a:cubicBezTo>
                  <a:cubicBezTo>
                    <a:pt x="398" y="80"/>
                    <a:pt x="398" y="80"/>
                    <a:pt x="398" y="80"/>
                  </a:cubicBezTo>
                  <a:cubicBezTo>
                    <a:pt x="397" y="80"/>
                    <a:pt x="397" y="80"/>
                    <a:pt x="397" y="80"/>
                  </a:cubicBezTo>
                  <a:cubicBezTo>
                    <a:pt x="397" y="80"/>
                    <a:pt x="397" y="80"/>
                    <a:pt x="397" y="80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7" y="82"/>
                    <a:pt x="397" y="82"/>
                    <a:pt x="397" y="82"/>
                  </a:cubicBezTo>
                  <a:cubicBezTo>
                    <a:pt x="398" y="84"/>
                    <a:pt x="398" y="84"/>
                    <a:pt x="398" y="84"/>
                  </a:cubicBezTo>
                  <a:cubicBezTo>
                    <a:pt x="399" y="85"/>
                    <a:pt x="399" y="85"/>
                    <a:pt x="399" y="85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400" y="87"/>
                    <a:pt x="400" y="87"/>
                    <a:pt x="400" y="87"/>
                  </a:cubicBezTo>
                  <a:cubicBezTo>
                    <a:pt x="400" y="88"/>
                    <a:pt x="400" y="88"/>
                    <a:pt x="400" y="88"/>
                  </a:cubicBezTo>
                  <a:cubicBezTo>
                    <a:pt x="400" y="90"/>
                    <a:pt x="400" y="90"/>
                    <a:pt x="400" y="90"/>
                  </a:cubicBezTo>
                  <a:cubicBezTo>
                    <a:pt x="400" y="91"/>
                    <a:pt x="400" y="91"/>
                    <a:pt x="400" y="91"/>
                  </a:cubicBezTo>
                  <a:cubicBezTo>
                    <a:pt x="400" y="93"/>
                    <a:pt x="400" y="93"/>
                    <a:pt x="400" y="93"/>
                  </a:cubicBezTo>
                  <a:cubicBezTo>
                    <a:pt x="401" y="93"/>
                    <a:pt x="401" y="93"/>
                    <a:pt x="401" y="93"/>
                  </a:cubicBezTo>
                  <a:cubicBezTo>
                    <a:pt x="401" y="95"/>
                    <a:pt x="401" y="95"/>
                    <a:pt x="401" y="95"/>
                  </a:cubicBezTo>
                  <a:cubicBezTo>
                    <a:pt x="401" y="96"/>
                    <a:pt x="401" y="96"/>
                    <a:pt x="401" y="96"/>
                  </a:cubicBezTo>
                  <a:cubicBezTo>
                    <a:pt x="401" y="96"/>
                    <a:pt x="401" y="96"/>
                    <a:pt x="401" y="96"/>
                  </a:cubicBezTo>
                  <a:cubicBezTo>
                    <a:pt x="400" y="97"/>
                    <a:pt x="400" y="97"/>
                    <a:pt x="400" y="97"/>
                  </a:cubicBezTo>
                  <a:cubicBezTo>
                    <a:pt x="401" y="98"/>
                    <a:pt x="401" y="98"/>
                    <a:pt x="401" y="98"/>
                  </a:cubicBezTo>
                  <a:cubicBezTo>
                    <a:pt x="401" y="99"/>
                    <a:pt x="401" y="99"/>
                    <a:pt x="401" y="99"/>
                  </a:cubicBezTo>
                  <a:cubicBezTo>
                    <a:pt x="400" y="99"/>
                    <a:pt x="400" y="99"/>
                    <a:pt x="400" y="99"/>
                  </a:cubicBezTo>
                  <a:cubicBezTo>
                    <a:pt x="399" y="99"/>
                    <a:pt x="399" y="99"/>
                    <a:pt x="399" y="99"/>
                  </a:cubicBezTo>
                  <a:cubicBezTo>
                    <a:pt x="398" y="99"/>
                    <a:pt x="398" y="99"/>
                    <a:pt x="398" y="99"/>
                  </a:cubicBezTo>
                  <a:cubicBezTo>
                    <a:pt x="398" y="100"/>
                    <a:pt x="398" y="100"/>
                    <a:pt x="398" y="100"/>
                  </a:cubicBezTo>
                  <a:cubicBezTo>
                    <a:pt x="398" y="101"/>
                    <a:pt x="398" y="101"/>
                    <a:pt x="398" y="101"/>
                  </a:cubicBezTo>
                  <a:cubicBezTo>
                    <a:pt x="399" y="101"/>
                    <a:pt x="399" y="101"/>
                    <a:pt x="399" y="101"/>
                  </a:cubicBezTo>
                  <a:cubicBezTo>
                    <a:pt x="399" y="102"/>
                    <a:pt x="399" y="102"/>
                    <a:pt x="399" y="102"/>
                  </a:cubicBezTo>
                  <a:cubicBezTo>
                    <a:pt x="398" y="103"/>
                    <a:pt x="398" y="103"/>
                    <a:pt x="398" y="103"/>
                  </a:cubicBezTo>
                  <a:cubicBezTo>
                    <a:pt x="393" y="107"/>
                    <a:pt x="393" y="107"/>
                    <a:pt x="393" y="107"/>
                  </a:cubicBezTo>
                  <a:cubicBezTo>
                    <a:pt x="391" y="116"/>
                    <a:pt x="391" y="116"/>
                    <a:pt x="391" y="116"/>
                  </a:cubicBezTo>
                  <a:cubicBezTo>
                    <a:pt x="373" y="129"/>
                    <a:pt x="373" y="129"/>
                    <a:pt x="373" y="129"/>
                  </a:cubicBezTo>
                  <a:cubicBezTo>
                    <a:pt x="370" y="131"/>
                    <a:pt x="370" y="131"/>
                    <a:pt x="370" y="131"/>
                  </a:cubicBezTo>
                  <a:cubicBezTo>
                    <a:pt x="370" y="131"/>
                    <a:pt x="370" y="131"/>
                    <a:pt x="370" y="131"/>
                  </a:cubicBezTo>
                  <a:cubicBezTo>
                    <a:pt x="369" y="130"/>
                    <a:pt x="369" y="130"/>
                    <a:pt x="369" y="130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6" y="132"/>
                    <a:pt x="366" y="132"/>
                    <a:pt x="366" y="132"/>
                  </a:cubicBezTo>
                  <a:cubicBezTo>
                    <a:pt x="365" y="132"/>
                    <a:pt x="365" y="132"/>
                    <a:pt x="365" y="132"/>
                  </a:cubicBezTo>
                  <a:cubicBezTo>
                    <a:pt x="365" y="131"/>
                    <a:pt x="365" y="131"/>
                    <a:pt x="365" y="131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2" y="133"/>
                    <a:pt x="362" y="133"/>
                    <a:pt x="362" y="133"/>
                  </a:cubicBezTo>
                  <a:cubicBezTo>
                    <a:pt x="361" y="134"/>
                    <a:pt x="361" y="134"/>
                    <a:pt x="361" y="134"/>
                  </a:cubicBezTo>
                  <a:cubicBezTo>
                    <a:pt x="361" y="134"/>
                    <a:pt x="361" y="134"/>
                    <a:pt x="361" y="134"/>
                  </a:cubicBezTo>
                  <a:cubicBezTo>
                    <a:pt x="358" y="136"/>
                    <a:pt x="358" y="136"/>
                    <a:pt x="358" y="136"/>
                  </a:cubicBezTo>
                  <a:cubicBezTo>
                    <a:pt x="356" y="137"/>
                    <a:pt x="356" y="137"/>
                    <a:pt x="356" y="137"/>
                  </a:cubicBezTo>
                  <a:cubicBezTo>
                    <a:pt x="357" y="138"/>
                    <a:pt x="357" y="138"/>
                    <a:pt x="357" y="138"/>
                  </a:cubicBezTo>
                  <a:cubicBezTo>
                    <a:pt x="357" y="139"/>
                    <a:pt x="357" y="139"/>
                    <a:pt x="357" y="139"/>
                  </a:cubicBezTo>
                  <a:cubicBezTo>
                    <a:pt x="355" y="140"/>
                    <a:pt x="355" y="140"/>
                    <a:pt x="355" y="140"/>
                  </a:cubicBezTo>
                  <a:cubicBezTo>
                    <a:pt x="354" y="141"/>
                    <a:pt x="354" y="141"/>
                    <a:pt x="354" y="141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2" y="142"/>
                    <a:pt x="352" y="142"/>
                    <a:pt x="352" y="142"/>
                  </a:cubicBezTo>
                  <a:cubicBezTo>
                    <a:pt x="352" y="142"/>
                    <a:pt x="352" y="142"/>
                    <a:pt x="352" y="142"/>
                  </a:cubicBezTo>
                  <a:cubicBezTo>
                    <a:pt x="351" y="141"/>
                    <a:pt x="351" y="141"/>
                    <a:pt x="351" y="141"/>
                  </a:cubicBezTo>
                  <a:cubicBezTo>
                    <a:pt x="350" y="141"/>
                    <a:pt x="350" y="141"/>
                    <a:pt x="350" y="141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2" y="140"/>
                    <a:pt x="352" y="140"/>
                    <a:pt x="352" y="140"/>
                  </a:cubicBezTo>
                  <a:cubicBezTo>
                    <a:pt x="353" y="139"/>
                    <a:pt x="353" y="139"/>
                    <a:pt x="353" y="139"/>
                  </a:cubicBezTo>
                  <a:cubicBezTo>
                    <a:pt x="354" y="139"/>
                    <a:pt x="354" y="139"/>
                    <a:pt x="354" y="139"/>
                  </a:cubicBezTo>
                  <a:cubicBezTo>
                    <a:pt x="355" y="138"/>
                    <a:pt x="355" y="138"/>
                    <a:pt x="355" y="138"/>
                  </a:cubicBezTo>
                  <a:cubicBezTo>
                    <a:pt x="355" y="138"/>
                    <a:pt x="355" y="138"/>
                    <a:pt x="355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7"/>
                    <a:pt x="354" y="137"/>
                    <a:pt x="354" y="137"/>
                  </a:cubicBezTo>
                  <a:cubicBezTo>
                    <a:pt x="355" y="136"/>
                    <a:pt x="355" y="136"/>
                    <a:pt x="355" y="136"/>
                  </a:cubicBezTo>
                  <a:cubicBezTo>
                    <a:pt x="356" y="135"/>
                    <a:pt x="356" y="135"/>
                    <a:pt x="356" y="135"/>
                  </a:cubicBezTo>
                  <a:cubicBezTo>
                    <a:pt x="354" y="136"/>
                    <a:pt x="354" y="136"/>
                    <a:pt x="354" y="136"/>
                  </a:cubicBezTo>
                  <a:cubicBezTo>
                    <a:pt x="353" y="137"/>
                    <a:pt x="353" y="137"/>
                    <a:pt x="353" y="137"/>
                  </a:cubicBezTo>
                  <a:cubicBezTo>
                    <a:pt x="352" y="136"/>
                    <a:pt x="352" y="136"/>
                    <a:pt x="352" y="136"/>
                  </a:cubicBezTo>
                  <a:cubicBezTo>
                    <a:pt x="352" y="135"/>
                    <a:pt x="352" y="135"/>
                    <a:pt x="352" y="135"/>
                  </a:cubicBezTo>
                  <a:cubicBezTo>
                    <a:pt x="353" y="135"/>
                    <a:pt x="353" y="135"/>
                    <a:pt x="353" y="135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2" y="131"/>
                    <a:pt x="352" y="131"/>
                    <a:pt x="352" y="131"/>
                  </a:cubicBezTo>
                  <a:cubicBezTo>
                    <a:pt x="352" y="131"/>
                    <a:pt x="352" y="131"/>
                    <a:pt x="352" y="131"/>
                  </a:cubicBezTo>
                  <a:cubicBezTo>
                    <a:pt x="353" y="131"/>
                    <a:pt x="353" y="131"/>
                    <a:pt x="353" y="131"/>
                  </a:cubicBezTo>
                  <a:cubicBezTo>
                    <a:pt x="353" y="129"/>
                    <a:pt x="353" y="129"/>
                    <a:pt x="353" y="129"/>
                  </a:cubicBezTo>
                  <a:cubicBezTo>
                    <a:pt x="354" y="127"/>
                    <a:pt x="354" y="127"/>
                    <a:pt x="354" y="127"/>
                  </a:cubicBezTo>
                  <a:cubicBezTo>
                    <a:pt x="354" y="126"/>
                    <a:pt x="354" y="126"/>
                    <a:pt x="354" y="126"/>
                  </a:cubicBezTo>
                  <a:cubicBezTo>
                    <a:pt x="355" y="126"/>
                    <a:pt x="355" y="126"/>
                    <a:pt x="355" y="126"/>
                  </a:cubicBezTo>
                  <a:cubicBezTo>
                    <a:pt x="355" y="125"/>
                    <a:pt x="355" y="125"/>
                    <a:pt x="355" y="125"/>
                  </a:cubicBezTo>
                  <a:cubicBezTo>
                    <a:pt x="352" y="123"/>
                    <a:pt x="352" y="123"/>
                    <a:pt x="352" y="123"/>
                  </a:cubicBezTo>
                  <a:cubicBezTo>
                    <a:pt x="350" y="121"/>
                    <a:pt x="350" y="121"/>
                    <a:pt x="350" y="121"/>
                  </a:cubicBezTo>
                  <a:cubicBezTo>
                    <a:pt x="350" y="122"/>
                    <a:pt x="350" y="122"/>
                    <a:pt x="350" y="122"/>
                  </a:cubicBezTo>
                  <a:cubicBezTo>
                    <a:pt x="349" y="122"/>
                    <a:pt x="349" y="122"/>
                    <a:pt x="349" y="122"/>
                  </a:cubicBezTo>
                  <a:cubicBezTo>
                    <a:pt x="348" y="122"/>
                    <a:pt x="348" y="122"/>
                    <a:pt x="348" y="122"/>
                  </a:cubicBezTo>
                  <a:cubicBezTo>
                    <a:pt x="347" y="122"/>
                    <a:pt x="347" y="122"/>
                    <a:pt x="347" y="122"/>
                  </a:cubicBezTo>
                  <a:cubicBezTo>
                    <a:pt x="346" y="123"/>
                    <a:pt x="346" y="123"/>
                    <a:pt x="346" y="123"/>
                  </a:cubicBezTo>
                  <a:cubicBezTo>
                    <a:pt x="345" y="124"/>
                    <a:pt x="345" y="124"/>
                    <a:pt x="345" y="124"/>
                  </a:cubicBezTo>
                  <a:cubicBezTo>
                    <a:pt x="345" y="125"/>
                    <a:pt x="345" y="125"/>
                    <a:pt x="345" y="125"/>
                  </a:cubicBezTo>
                  <a:cubicBezTo>
                    <a:pt x="344" y="126"/>
                    <a:pt x="344" y="126"/>
                    <a:pt x="344" y="126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3" y="129"/>
                    <a:pt x="343" y="129"/>
                    <a:pt x="343" y="129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1" y="131"/>
                    <a:pt x="341" y="131"/>
                    <a:pt x="341" y="131"/>
                  </a:cubicBezTo>
                  <a:cubicBezTo>
                    <a:pt x="339" y="132"/>
                    <a:pt x="339" y="132"/>
                    <a:pt x="339" y="132"/>
                  </a:cubicBezTo>
                  <a:cubicBezTo>
                    <a:pt x="338" y="135"/>
                    <a:pt x="338" y="135"/>
                    <a:pt x="338" y="135"/>
                  </a:cubicBezTo>
                  <a:cubicBezTo>
                    <a:pt x="337" y="136"/>
                    <a:pt x="337" y="136"/>
                    <a:pt x="337" y="136"/>
                  </a:cubicBezTo>
                  <a:cubicBezTo>
                    <a:pt x="338" y="136"/>
                    <a:pt x="338" y="136"/>
                    <a:pt x="338" y="136"/>
                  </a:cubicBezTo>
                  <a:cubicBezTo>
                    <a:pt x="338" y="138"/>
                    <a:pt x="338" y="138"/>
                    <a:pt x="338" y="138"/>
                  </a:cubicBezTo>
                  <a:cubicBezTo>
                    <a:pt x="337" y="138"/>
                    <a:pt x="337" y="138"/>
                    <a:pt x="337" y="138"/>
                  </a:cubicBezTo>
                  <a:cubicBezTo>
                    <a:pt x="338" y="138"/>
                    <a:pt x="338" y="138"/>
                    <a:pt x="338" y="138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33" y="140"/>
                    <a:pt x="333" y="140"/>
                    <a:pt x="333" y="140"/>
                  </a:cubicBezTo>
                  <a:cubicBezTo>
                    <a:pt x="331" y="139"/>
                    <a:pt x="331" y="139"/>
                    <a:pt x="331" y="139"/>
                  </a:cubicBezTo>
                  <a:cubicBezTo>
                    <a:pt x="331" y="140"/>
                    <a:pt x="331" y="140"/>
                    <a:pt x="331" y="140"/>
                  </a:cubicBezTo>
                  <a:cubicBezTo>
                    <a:pt x="330" y="140"/>
                    <a:pt x="330" y="140"/>
                    <a:pt x="330" y="140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30" y="143"/>
                    <a:pt x="330" y="143"/>
                    <a:pt x="330" y="143"/>
                  </a:cubicBezTo>
                  <a:cubicBezTo>
                    <a:pt x="329" y="143"/>
                    <a:pt x="329" y="143"/>
                    <a:pt x="329" y="143"/>
                  </a:cubicBezTo>
                  <a:cubicBezTo>
                    <a:pt x="330" y="145"/>
                    <a:pt x="330" y="145"/>
                    <a:pt x="330" y="145"/>
                  </a:cubicBezTo>
                  <a:cubicBezTo>
                    <a:pt x="330" y="146"/>
                    <a:pt x="330" y="146"/>
                    <a:pt x="330" y="146"/>
                  </a:cubicBezTo>
                  <a:cubicBezTo>
                    <a:pt x="331" y="147"/>
                    <a:pt x="331" y="147"/>
                    <a:pt x="331" y="147"/>
                  </a:cubicBezTo>
                  <a:cubicBezTo>
                    <a:pt x="333" y="148"/>
                    <a:pt x="333" y="148"/>
                    <a:pt x="333" y="148"/>
                  </a:cubicBezTo>
                  <a:cubicBezTo>
                    <a:pt x="334" y="149"/>
                    <a:pt x="334" y="149"/>
                    <a:pt x="334" y="149"/>
                  </a:cubicBezTo>
                  <a:cubicBezTo>
                    <a:pt x="335" y="151"/>
                    <a:pt x="335" y="151"/>
                    <a:pt x="335" y="151"/>
                  </a:cubicBezTo>
                  <a:cubicBezTo>
                    <a:pt x="335" y="150"/>
                    <a:pt x="335" y="150"/>
                    <a:pt x="335" y="150"/>
                  </a:cubicBezTo>
                  <a:cubicBezTo>
                    <a:pt x="335" y="151"/>
                    <a:pt x="335" y="151"/>
                    <a:pt x="335" y="151"/>
                  </a:cubicBezTo>
                  <a:cubicBezTo>
                    <a:pt x="336" y="150"/>
                    <a:pt x="336" y="150"/>
                    <a:pt x="336" y="150"/>
                  </a:cubicBezTo>
                  <a:cubicBezTo>
                    <a:pt x="336" y="150"/>
                    <a:pt x="336" y="150"/>
                    <a:pt x="336" y="150"/>
                  </a:cubicBezTo>
                  <a:cubicBezTo>
                    <a:pt x="336" y="151"/>
                    <a:pt x="336" y="151"/>
                    <a:pt x="336" y="151"/>
                  </a:cubicBezTo>
                  <a:cubicBezTo>
                    <a:pt x="337" y="150"/>
                    <a:pt x="337" y="150"/>
                    <a:pt x="337" y="150"/>
                  </a:cubicBezTo>
                  <a:cubicBezTo>
                    <a:pt x="339" y="150"/>
                    <a:pt x="339" y="150"/>
                    <a:pt x="339" y="150"/>
                  </a:cubicBezTo>
                  <a:cubicBezTo>
                    <a:pt x="339" y="151"/>
                    <a:pt x="339" y="151"/>
                    <a:pt x="339" y="151"/>
                  </a:cubicBezTo>
                  <a:cubicBezTo>
                    <a:pt x="339" y="153"/>
                    <a:pt x="339" y="153"/>
                    <a:pt x="339" y="153"/>
                  </a:cubicBezTo>
                  <a:cubicBezTo>
                    <a:pt x="341" y="157"/>
                    <a:pt x="341" y="157"/>
                    <a:pt x="341" y="157"/>
                  </a:cubicBezTo>
                  <a:cubicBezTo>
                    <a:pt x="342" y="157"/>
                    <a:pt x="342" y="157"/>
                    <a:pt x="342" y="157"/>
                  </a:cubicBezTo>
                  <a:cubicBezTo>
                    <a:pt x="344" y="156"/>
                    <a:pt x="344" y="156"/>
                    <a:pt x="344" y="156"/>
                  </a:cubicBezTo>
                  <a:cubicBezTo>
                    <a:pt x="345" y="156"/>
                    <a:pt x="345" y="156"/>
                    <a:pt x="345" y="156"/>
                  </a:cubicBezTo>
                  <a:cubicBezTo>
                    <a:pt x="345" y="156"/>
                    <a:pt x="345" y="156"/>
                    <a:pt x="345" y="156"/>
                  </a:cubicBezTo>
                  <a:cubicBezTo>
                    <a:pt x="346" y="155"/>
                    <a:pt x="346" y="155"/>
                    <a:pt x="346" y="155"/>
                  </a:cubicBezTo>
                  <a:cubicBezTo>
                    <a:pt x="345" y="154"/>
                    <a:pt x="345" y="154"/>
                    <a:pt x="345" y="154"/>
                  </a:cubicBezTo>
                  <a:cubicBezTo>
                    <a:pt x="345" y="154"/>
                    <a:pt x="345" y="154"/>
                    <a:pt x="345" y="154"/>
                  </a:cubicBezTo>
                  <a:cubicBezTo>
                    <a:pt x="347" y="153"/>
                    <a:pt x="347" y="153"/>
                    <a:pt x="347" y="153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1"/>
                    <a:pt x="348" y="151"/>
                    <a:pt x="348" y="151"/>
                  </a:cubicBezTo>
                  <a:cubicBezTo>
                    <a:pt x="347" y="151"/>
                    <a:pt x="347" y="151"/>
                    <a:pt x="347" y="15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52" y="149"/>
                    <a:pt x="352" y="149"/>
                    <a:pt x="352" y="149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53" y="150"/>
                    <a:pt x="353" y="150"/>
                    <a:pt x="353" y="150"/>
                  </a:cubicBezTo>
                  <a:cubicBezTo>
                    <a:pt x="353" y="151"/>
                    <a:pt x="353" y="151"/>
                    <a:pt x="353" y="151"/>
                  </a:cubicBezTo>
                  <a:cubicBezTo>
                    <a:pt x="354" y="152"/>
                    <a:pt x="354" y="152"/>
                    <a:pt x="354" y="152"/>
                  </a:cubicBezTo>
                  <a:cubicBezTo>
                    <a:pt x="355" y="152"/>
                    <a:pt x="355" y="152"/>
                    <a:pt x="355" y="152"/>
                  </a:cubicBezTo>
                  <a:cubicBezTo>
                    <a:pt x="359" y="152"/>
                    <a:pt x="359" y="152"/>
                    <a:pt x="359" y="152"/>
                  </a:cubicBezTo>
                  <a:cubicBezTo>
                    <a:pt x="359" y="152"/>
                    <a:pt x="359" y="152"/>
                    <a:pt x="359" y="152"/>
                  </a:cubicBezTo>
                  <a:cubicBezTo>
                    <a:pt x="361" y="152"/>
                    <a:pt x="361" y="152"/>
                    <a:pt x="361" y="152"/>
                  </a:cubicBezTo>
                  <a:cubicBezTo>
                    <a:pt x="361" y="152"/>
                    <a:pt x="361" y="152"/>
                    <a:pt x="361" y="152"/>
                  </a:cubicBezTo>
                  <a:cubicBezTo>
                    <a:pt x="362" y="152"/>
                    <a:pt x="362" y="152"/>
                    <a:pt x="362" y="152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65" y="152"/>
                    <a:pt x="365" y="152"/>
                    <a:pt x="365" y="152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3" y="153"/>
                    <a:pt x="363" y="153"/>
                    <a:pt x="363" y="153"/>
                  </a:cubicBezTo>
                  <a:cubicBezTo>
                    <a:pt x="364" y="155"/>
                    <a:pt x="364" y="155"/>
                    <a:pt x="364" y="155"/>
                  </a:cubicBezTo>
                  <a:cubicBezTo>
                    <a:pt x="364" y="155"/>
                    <a:pt x="364" y="155"/>
                    <a:pt x="364" y="155"/>
                  </a:cubicBezTo>
                  <a:cubicBezTo>
                    <a:pt x="363" y="155"/>
                    <a:pt x="363" y="155"/>
                    <a:pt x="363" y="155"/>
                  </a:cubicBezTo>
                  <a:cubicBezTo>
                    <a:pt x="363" y="156"/>
                    <a:pt x="363" y="156"/>
                    <a:pt x="363" y="156"/>
                  </a:cubicBezTo>
                  <a:cubicBezTo>
                    <a:pt x="364" y="157"/>
                    <a:pt x="364" y="157"/>
                    <a:pt x="364" y="157"/>
                  </a:cubicBezTo>
                  <a:cubicBezTo>
                    <a:pt x="364" y="157"/>
                    <a:pt x="364" y="157"/>
                    <a:pt x="364" y="157"/>
                  </a:cubicBezTo>
                  <a:cubicBezTo>
                    <a:pt x="362" y="159"/>
                    <a:pt x="362" y="159"/>
                    <a:pt x="362" y="159"/>
                  </a:cubicBezTo>
                  <a:cubicBezTo>
                    <a:pt x="361" y="158"/>
                    <a:pt x="361" y="158"/>
                    <a:pt x="361" y="158"/>
                  </a:cubicBezTo>
                  <a:cubicBezTo>
                    <a:pt x="361" y="157"/>
                    <a:pt x="361" y="157"/>
                    <a:pt x="361" y="157"/>
                  </a:cubicBezTo>
                  <a:cubicBezTo>
                    <a:pt x="360" y="158"/>
                    <a:pt x="360" y="158"/>
                    <a:pt x="360" y="158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6" y="160"/>
                    <a:pt x="356" y="160"/>
                    <a:pt x="356" y="160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5" y="160"/>
                    <a:pt x="355" y="160"/>
                    <a:pt x="355" y="160"/>
                  </a:cubicBezTo>
                  <a:cubicBezTo>
                    <a:pt x="354" y="159"/>
                    <a:pt x="354" y="159"/>
                    <a:pt x="354" y="159"/>
                  </a:cubicBezTo>
                  <a:cubicBezTo>
                    <a:pt x="353" y="160"/>
                    <a:pt x="353" y="160"/>
                    <a:pt x="353" y="160"/>
                  </a:cubicBezTo>
                  <a:cubicBezTo>
                    <a:pt x="354" y="161"/>
                    <a:pt x="354" y="161"/>
                    <a:pt x="354" y="161"/>
                  </a:cubicBezTo>
                  <a:cubicBezTo>
                    <a:pt x="354" y="161"/>
                    <a:pt x="354" y="161"/>
                    <a:pt x="354" y="161"/>
                  </a:cubicBezTo>
                  <a:cubicBezTo>
                    <a:pt x="353" y="162"/>
                    <a:pt x="353" y="162"/>
                    <a:pt x="353" y="162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1" y="163"/>
                    <a:pt x="351" y="163"/>
                    <a:pt x="351" y="163"/>
                  </a:cubicBezTo>
                  <a:cubicBezTo>
                    <a:pt x="350" y="164"/>
                    <a:pt x="350" y="164"/>
                    <a:pt x="350" y="164"/>
                  </a:cubicBezTo>
                  <a:cubicBezTo>
                    <a:pt x="350" y="165"/>
                    <a:pt x="350" y="165"/>
                    <a:pt x="350" y="165"/>
                  </a:cubicBezTo>
                  <a:cubicBezTo>
                    <a:pt x="351" y="166"/>
                    <a:pt x="351" y="166"/>
                    <a:pt x="351" y="166"/>
                  </a:cubicBezTo>
                  <a:cubicBezTo>
                    <a:pt x="350" y="167"/>
                    <a:pt x="350" y="167"/>
                    <a:pt x="350" y="167"/>
                  </a:cubicBezTo>
                  <a:cubicBezTo>
                    <a:pt x="350" y="167"/>
                    <a:pt x="350" y="167"/>
                    <a:pt x="350" y="167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8" y="169"/>
                    <a:pt x="348" y="169"/>
                    <a:pt x="348" y="169"/>
                  </a:cubicBezTo>
                  <a:cubicBezTo>
                    <a:pt x="347" y="168"/>
                    <a:pt x="347" y="168"/>
                    <a:pt x="347" y="168"/>
                  </a:cubicBezTo>
                  <a:cubicBezTo>
                    <a:pt x="347" y="170"/>
                    <a:pt x="347" y="170"/>
                    <a:pt x="347" y="170"/>
                  </a:cubicBezTo>
                  <a:cubicBezTo>
                    <a:pt x="347" y="172"/>
                    <a:pt x="347" y="172"/>
                    <a:pt x="347" y="172"/>
                  </a:cubicBezTo>
                  <a:cubicBezTo>
                    <a:pt x="347" y="174"/>
                    <a:pt x="347" y="174"/>
                    <a:pt x="347" y="174"/>
                  </a:cubicBezTo>
                  <a:cubicBezTo>
                    <a:pt x="347" y="177"/>
                    <a:pt x="347" y="177"/>
                    <a:pt x="347" y="177"/>
                  </a:cubicBezTo>
                  <a:cubicBezTo>
                    <a:pt x="347" y="177"/>
                    <a:pt x="347" y="177"/>
                    <a:pt x="347" y="177"/>
                  </a:cubicBezTo>
                  <a:cubicBezTo>
                    <a:pt x="351" y="178"/>
                    <a:pt x="351" y="178"/>
                    <a:pt x="351" y="178"/>
                  </a:cubicBezTo>
                  <a:cubicBezTo>
                    <a:pt x="351" y="179"/>
                    <a:pt x="351" y="179"/>
                    <a:pt x="351" y="179"/>
                  </a:cubicBezTo>
                  <a:cubicBezTo>
                    <a:pt x="351" y="179"/>
                    <a:pt x="351" y="179"/>
                    <a:pt x="351" y="179"/>
                  </a:cubicBezTo>
                  <a:cubicBezTo>
                    <a:pt x="355" y="180"/>
                    <a:pt x="355" y="180"/>
                    <a:pt x="355" y="180"/>
                  </a:cubicBezTo>
                  <a:cubicBezTo>
                    <a:pt x="357" y="184"/>
                    <a:pt x="357" y="184"/>
                    <a:pt x="357" y="184"/>
                  </a:cubicBezTo>
                  <a:cubicBezTo>
                    <a:pt x="357" y="185"/>
                    <a:pt x="357" y="185"/>
                    <a:pt x="357" y="185"/>
                  </a:cubicBezTo>
                  <a:cubicBezTo>
                    <a:pt x="357" y="186"/>
                    <a:pt x="357" y="186"/>
                    <a:pt x="357" y="186"/>
                  </a:cubicBezTo>
                  <a:cubicBezTo>
                    <a:pt x="358" y="186"/>
                    <a:pt x="358" y="186"/>
                    <a:pt x="358" y="186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60" y="190"/>
                    <a:pt x="360" y="190"/>
                    <a:pt x="360" y="190"/>
                  </a:cubicBezTo>
                  <a:cubicBezTo>
                    <a:pt x="360" y="192"/>
                    <a:pt x="360" y="192"/>
                    <a:pt x="360" y="192"/>
                  </a:cubicBezTo>
                  <a:cubicBezTo>
                    <a:pt x="362" y="194"/>
                    <a:pt x="362" y="194"/>
                    <a:pt x="362" y="194"/>
                  </a:cubicBezTo>
                  <a:cubicBezTo>
                    <a:pt x="363" y="195"/>
                    <a:pt x="363" y="195"/>
                    <a:pt x="363" y="195"/>
                  </a:cubicBezTo>
                  <a:cubicBezTo>
                    <a:pt x="365" y="195"/>
                    <a:pt x="365" y="195"/>
                    <a:pt x="365" y="195"/>
                  </a:cubicBezTo>
                  <a:cubicBezTo>
                    <a:pt x="365" y="195"/>
                    <a:pt x="365" y="195"/>
                    <a:pt x="365" y="195"/>
                  </a:cubicBezTo>
                  <a:cubicBezTo>
                    <a:pt x="365" y="196"/>
                    <a:pt x="365" y="196"/>
                    <a:pt x="365" y="196"/>
                  </a:cubicBezTo>
                  <a:cubicBezTo>
                    <a:pt x="367" y="197"/>
                    <a:pt x="367" y="197"/>
                    <a:pt x="367" y="197"/>
                  </a:cubicBezTo>
                  <a:cubicBezTo>
                    <a:pt x="368" y="198"/>
                    <a:pt x="368" y="198"/>
                    <a:pt x="368" y="198"/>
                  </a:cubicBezTo>
                  <a:cubicBezTo>
                    <a:pt x="368" y="200"/>
                    <a:pt x="368" y="200"/>
                    <a:pt x="368" y="200"/>
                  </a:cubicBezTo>
                  <a:cubicBezTo>
                    <a:pt x="368" y="200"/>
                    <a:pt x="368" y="200"/>
                    <a:pt x="368" y="200"/>
                  </a:cubicBezTo>
                  <a:cubicBezTo>
                    <a:pt x="365" y="199"/>
                    <a:pt x="365" y="199"/>
                    <a:pt x="365" y="199"/>
                  </a:cubicBezTo>
                  <a:cubicBezTo>
                    <a:pt x="363" y="200"/>
                    <a:pt x="363" y="200"/>
                    <a:pt x="363" y="200"/>
                  </a:cubicBezTo>
                  <a:cubicBezTo>
                    <a:pt x="362" y="199"/>
                    <a:pt x="362" y="199"/>
                    <a:pt x="362" y="199"/>
                  </a:cubicBezTo>
                  <a:cubicBezTo>
                    <a:pt x="361" y="199"/>
                    <a:pt x="361" y="199"/>
                    <a:pt x="361" y="199"/>
                  </a:cubicBezTo>
                  <a:cubicBezTo>
                    <a:pt x="360" y="198"/>
                    <a:pt x="360" y="198"/>
                    <a:pt x="360" y="198"/>
                  </a:cubicBezTo>
                  <a:cubicBezTo>
                    <a:pt x="358" y="198"/>
                    <a:pt x="358" y="198"/>
                    <a:pt x="358" y="198"/>
                  </a:cubicBezTo>
                  <a:cubicBezTo>
                    <a:pt x="357" y="199"/>
                    <a:pt x="357" y="199"/>
                    <a:pt x="357" y="199"/>
                  </a:cubicBezTo>
                  <a:cubicBezTo>
                    <a:pt x="356" y="199"/>
                    <a:pt x="356" y="199"/>
                    <a:pt x="356" y="199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6"/>
                    <a:pt x="354" y="196"/>
                    <a:pt x="354" y="196"/>
                  </a:cubicBezTo>
                  <a:cubicBezTo>
                    <a:pt x="353" y="197"/>
                    <a:pt x="353" y="197"/>
                    <a:pt x="353" y="197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1" y="197"/>
                    <a:pt x="351" y="197"/>
                    <a:pt x="351" y="197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0" y="196"/>
                    <a:pt x="350" y="196"/>
                    <a:pt x="350" y="196"/>
                  </a:cubicBezTo>
                  <a:cubicBezTo>
                    <a:pt x="349" y="197"/>
                    <a:pt x="349" y="197"/>
                    <a:pt x="349" y="197"/>
                  </a:cubicBezTo>
                  <a:cubicBezTo>
                    <a:pt x="347" y="200"/>
                    <a:pt x="347" y="200"/>
                    <a:pt x="347" y="200"/>
                  </a:cubicBezTo>
                  <a:cubicBezTo>
                    <a:pt x="349" y="198"/>
                    <a:pt x="349" y="198"/>
                    <a:pt x="349" y="198"/>
                  </a:cubicBezTo>
                  <a:cubicBezTo>
                    <a:pt x="350" y="197"/>
                    <a:pt x="350" y="197"/>
                    <a:pt x="350" y="197"/>
                  </a:cubicBezTo>
                  <a:cubicBezTo>
                    <a:pt x="352" y="197"/>
                    <a:pt x="352" y="197"/>
                    <a:pt x="352" y="197"/>
                  </a:cubicBezTo>
                  <a:cubicBezTo>
                    <a:pt x="353" y="197"/>
                    <a:pt x="353" y="197"/>
                    <a:pt x="353" y="197"/>
                  </a:cubicBezTo>
                  <a:cubicBezTo>
                    <a:pt x="354" y="197"/>
                    <a:pt x="354" y="197"/>
                    <a:pt x="354" y="197"/>
                  </a:cubicBezTo>
                  <a:cubicBezTo>
                    <a:pt x="354" y="198"/>
                    <a:pt x="354" y="198"/>
                    <a:pt x="354" y="198"/>
                  </a:cubicBezTo>
                  <a:cubicBezTo>
                    <a:pt x="356" y="199"/>
                    <a:pt x="356" y="199"/>
                    <a:pt x="356" y="199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9" y="198"/>
                    <a:pt x="359" y="198"/>
                    <a:pt x="359" y="198"/>
                  </a:cubicBezTo>
                  <a:cubicBezTo>
                    <a:pt x="360" y="198"/>
                    <a:pt x="360" y="198"/>
                    <a:pt x="360" y="198"/>
                  </a:cubicBezTo>
                  <a:cubicBezTo>
                    <a:pt x="362" y="201"/>
                    <a:pt x="362" y="201"/>
                    <a:pt x="362" y="201"/>
                  </a:cubicBezTo>
                  <a:cubicBezTo>
                    <a:pt x="364" y="202"/>
                    <a:pt x="364" y="202"/>
                    <a:pt x="364" y="202"/>
                  </a:cubicBezTo>
                  <a:cubicBezTo>
                    <a:pt x="368" y="204"/>
                    <a:pt x="368" y="204"/>
                    <a:pt x="368" y="204"/>
                  </a:cubicBezTo>
                  <a:cubicBezTo>
                    <a:pt x="369" y="206"/>
                    <a:pt x="369" y="206"/>
                    <a:pt x="369" y="206"/>
                  </a:cubicBezTo>
                  <a:cubicBezTo>
                    <a:pt x="369" y="207"/>
                    <a:pt x="369" y="207"/>
                    <a:pt x="369" y="207"/>
                  </a:cubicBezTo>
                  <a:cubicBezTo>
                    <a:pt x="367" y="207"/>
                    <a:pt x="367" y="207"/>
                    <a:pt x="367" y="207"/>
                  </a:cubicBezTo>
                  <a:cubicBezTo>
                    <a:pt x="366" y="209"/>
                    <a:pt x="366" y="209"/>
                    <a:pt x="366" y="209"/>
                  </a:cubicBezTo>
                  <a:cubicBezTo>
                    <a:pt x="365" y="209"/>
                    <a:pt x="365" y="209"/>
                    <a:pt x="365" y="209"/>
                  </a:cubicBezTo>
                  <a:cubicBezTo>
                    <a:pt x="365" y="210"/>
                    <a:pt x="365" y="210"/>
                    <a:pt x="365" y="210"/>
                  </a:cubicBezTo>
                  <a:cubicBezTo>
                    <a:pt x="364" y="211"/>
                    <a:pt x="364" y="211"/>
                    <a:pt x="364" y="211"/>
                  </a:cubicBezTo>
                  <a:cubicBezTo>
                    <a:pt x="363" y="211"/>
                    <a:pt x="363" y="211"/>
                    <a:pt x="363" y="211"/>
                  </a:cubicBezTo>
                  <a:cubicBezTo>
                    <a:pt x="362" y="210"/>
                    <a:pt x="362" y="210"/>
                    <a:pt x="362" y="210"/>
                  </a:cubicBezTo>
                  <a:cubicBezTo>
                    <a:pt x="361" y="211"/>
                    <a:pt x="361" y="211"/>
                    <a:pt x="361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59" y="212"/>
                    <a:pt x="359" y="212"/>
                    <a:pt x="359" y="212"/>
                  </a:cubicBezTo>
                  <a:cubicBezTo>
                    <a:pt x="359" y="214"/>
                    <a:pt x="359" y="214"/>
                    <a:pt x="359" y="214"/>
                  </a:cubicBezTo>
                  <a:cubicBezTo>
                    <a:pt x="359" y="213"/>
                    <a:pt x="359" y="213"/>
                    <a:pt x="359" y="213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362" y="211"/>
                    <a:pt x="362" y="211"/>
                    <a:pt x="362" y="211"/>
                  </a:cubicBezTo>
                  <a:cubicBezTo>
                    <a:pt x="363" y="213"/>
                    <a:pt x="363" y="213"/>
                    <a:pt x="363" y="213"/>
                  </a:cubicBezTo>
                  <a:cubicBezTo>
                    <a:pt x="364" y="213"/>
                    <a:pt x="364" y="213"/>
                    <a:pt x="364" y="213"/>
                  </a:cubicBezTo>
                  <a:cubicBezTo>
                    <a:pt x="366" y="212"/>
                    <a:pt x="366" y="212"/>
                    <a:pt x="366" y="212"/>
                  </a:cubicBezTo>
                  <a:cubicBezTo>
                    <a:pt x="367" y="212"/>
                    <a:pt x="367" y="212"/>
                    <a:pt x="367" y="212"/>
                  </a:cubicBezTo>
                  <a:cubicBezTo>
                    <a:pt x="369" y="215"/>
                    <a:pt x="369" y="215"/>
                    <a:pt x="369" y="215"/>
                  </a:cubicBezTo>
                  <a:cubicBezTo>
                    <a:pt x="370" y="214"/>
                    <a:pt x="370" y="214"/>
                    <a:pt x="370" y="214"/>
                  </a:cubicBezTo>
                  <a:cubicBezTo>
                    <a:pt x="370" y="215"/>
                    <a:pt x="370" y="215"/>
                    <a:pt x="370" y="215"/>
                  </a:cubicBezTo>
                  <a:cubicBezTo>
                    <a:pt x="371" y="215"/>
                    <a:pt x="371" y="215"/>
                    <a:pt x="371" y="215"/>
                  </a:cubicBezTo>
                  <a:cubicBezTo>
                    <a:pt x="372" y="215"/>
                    <a:pt x="372" y="215"/>
                    <a:pt x="372" y="215"/>
                  </a:cubicBezTo>
                  <a:cubicBezTo>
                    <a:pt x="369" y="218"/>
                    <a:pt x="369" y="218"/>
                    <a:pt x="369" y="218"/>
                  </a:cubicBezTo>
                  <a:cubicBezTo>
                    <a:pt x="367" y="218"/>
                    <a:pt x="367" y="218"/>
                    <a:pt x="367" y="218"/>
                  </a:cubicBezTo>
                  <a:cubicBezTo>
                    <a:pt x="367" y="219"/>
                    <a:pt x="367" y="219"/>
                    <a:pt x="367" y="219"/>
                  </a:cubicBezTo>
                  <a:cubicBezTo>
                    <a:pt x="368" y="219"/>
                    <a:pt x="368" y="219"/>
                    <a:pt x="368" y="219"/>
                  </a:cubicBezTo>
                  <a:cubicBezTo>
                    <a:pt x="370" y="218"/>
                    <a:pt x="370" y="218"/>
                    <a:pt x="370" y="218"/>
                  </a:cubicBezTo>
                  <a:cubicBezTo>
                    <a:pt x="371" y="218"/>
                    <a:pt x="371" y="218"/>
                    <a:pt x="371" y="218"/>
                  </a:cubicBezTo>
                  <a:cubicBezTo>
                    <a:pt x="371" y="218"/>
                    <a:pt x="371" y="218"/>
                    <a:pt x="371" y="218"/>
                  </a:cubicBezTo>
                  <a:cubicBezTo>
                    <a:pt x="371" y="217"/>
                    <a:pt x="371" y="217"/>
                    <a:pt x="371" y="217"/>
                  </a:cubicBezTo>
                  <a:cubicBezTo>
                    <a:pt x="371" y="217"/>
                    <a:pt x="371" y="217"/>
                    <a:pt x="371" y="217"/>
                  </a:cubicBezTo>
                  <a:cubicBezTo>
                    <a:pt x="372" y="217"/>
                    <a:pt x="372" y="217"/>
                    <a:pt x="372" y="217"/>
                  </a:cubicBezTo>
                  <a:cubicBezTo>
                    <a:pt x="372" y="219"/>
                    <a:pt x="372" y="219"/>
                    <a:pt x="372" y="219"/>
                  </a:cubicBezTo>
                  <a:cubicBezTo>
                    <a:pt x="373" y="220"/>
                    <a:pt x="373" y="220"/>
                    <a:pt x="373" y="220"/>
                  </a:cubicBezTo>
                  <a:cubicBezTo>
                    <a:pt x="372" y="220"/>
                    <a:pt x="372" y="220"/>
                    <a:pt x="372" y="220"/>
                  </a:cubicBezTo>
                  <a:cubicBezTo>
                    <a:pt x="372" y="220"/>
                    <a:pt x="372" y="220"/>
                    <a:pt x="372" y="220"/>
                  </a:cubicBezTo>
                  <a:cubicBezTo>
                    <a:pt x="371" y="219"/>
                    <a:pt x="371" y="219"/>
                    <a:pt x="371" y="219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20"/>
                    <a:pt x="370" y="220"/>
                    <a:pt x="370" y="220"/>
                  </a:cubicBezTo>
                  <a:cubicBezTo>
                    <a:pt x="369" y="220"/>
                    <a:pt x="369" y="220"/>
                    <a:pt x="369" y="220"/>
                  </a:cubicBezTo>
                  <a:cubicBezTo>
                    <a:pt x="368" y="221"/>
                    <a:pt x="368" y="221"/>
                    <a:pt x="368" y="221"/>
                  </a:cubicBezTo>
                  <a:cubicBezTo>
                    <a:pt x="368" y="222"/>
                    <a:pt x="368" y="222"/>
                    <a:pt x="368" y="222"/>
                  </a:cubicBezTo>
                  <a:cubicBezTo>
                    <a:pt x="370" y="222"/>
                    <a:pt x="370" y="222"/>
                    <a:pt x="370" y="222"/>
                  </a:cubicBezTo>
                  <a:cubicBezTo>
                    <a:pt x="371" y="222"/>
                    <a:pt x="371" y="222"/>
                    <a:pt x="371" y="222"/>
                  </a:cubicBezTo>
                  <a:cubicBezTo>
                    <a:pt x="370" y="223"/>
                    <a:pt x="370" y="223"/>
                    <a:pt x="370" y="223"/>
                  </a:cubicBezTo>
                  <a:cubicBezTo>
                    <a:pt x="370" y="223"/>
                    <a:pt x="370" y="223"/>
                    <a:pt x="370" y="223"/>
                  </a:cubicBezTo>
                  <a:cubicBezTo>
                    <a:pt x="369" y="223"/>
                    <a:pt x="369" y="223"/>
                    <a:pt x="369" y="223"/>
                  </a:cubicBezTo>
                  <a:cubicBezTo>
                    <a:pt x="370" y="224"/>
                    <a:pt x="370" y="224"/>
                    <a:pt x="370" y="224"/>
                  </a:cubicBezTo>
                  <a:cubicBezTo>
                    <a:pt x="370" y="225"/>
                    <a:pt x="370" y="225"/>
                    <a:pt x="370" y="225"/>
                  </a:cubicBezTo>
                  <a:cubicBezTo>
                    <a:pt x="370" y="225"/>
                    <a:pt x="370" y="225"/>
                    <a:pt x="370" y="225"/>
                  </a:cubicBezTo>
                  <a:cubicBezTo>
                    <a:pt x="369" y="225"/>
                    <a:pt x="369" y="225"/>
                    <a:pt x="369" y="225"/>
                  </a:cubicBezTo>
                  <a:cubicBezTo>
                    <a:pt x="368" y="225"/>
                    <a:pt x="368" y="225"/>
                    <a:pt x="368" y="225"/>
                  </a:cubicBezTo>
                  <a:cubicBezTo>
                    <a:pt x="369" y="226"/>
                    <a:pt x="369" y="226"/>
                    <a:pt x="369" y="226"/>
                  </a:cubicBezTo>
                  <a:cubicBezTo>
                    <a:pt x="370" y="226"/>
                    <a:pt x="370" y="226"/>
                    <a:pt x="370" y="226"/>
                  </a:cubicBezTo>
                  <a:cubicBezTo>
                    <a:pt x="371" y="227"/>
                    <a:pt x="371" y="227"/>
                    <a:pt x="371" y="227"/>
                  </a:cubicBezTo>
                  <a:cubicBezTo>
                    <a:pt x="370" y="228"/>
                    <a:pt x="370" y="228"/>
                    <a:pt x="370" y="228"/>
                  </a:cubicBezTo>
                  <a:cubicBezTo>
                    <a:pt x="370" y="229"/>
                    <a:pt x="370" y="229"/>
                    <a:pt x="370" y="229"/>
                  </a:cubicBezTo>
                  <a:cubicBezTo>
                    <a:pt x="369" y="229"/>
                    <a:pt x="369" y="229"/>
                    <a:pt x="369" y="229"/>
                  </a:cubicBezTo>
                  <a:cubicBezTo>
                    <a:pt x="369" y="228"/>
                    <a:pt x="369" y="228"/>
                    <a:pt x="369" y="228"/>
                  </a:cubicBezTo>
                  <a:cubicBezTo>
                    <a:pt x="368" y="228"/>
                    <a:pt x="368" y="228"/>
                    <a:pt x="368" y="228"/>
                  </a:cubicBezTo>
                  <a:cubicBezTo>
                    <a:pt x="367" y="230"/>
                    <a:pt x="367" y="230"/>
                    <a:pt x="367" y="230"/>
                  </a:cubicBezTo>
                  <a:cubicBezTo>
                    <a:pt x="366" y="231"/>
                    <a:pt x="366" y="231"/>
                    <a:pt x="366" y="231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6" y="231"/>
                    <a:pt x="366" y="231"/>
                    <a:pt x="366" y="231"/>
                  </a:cubicBezTo>
                  <a:cubicBezTo>
                    <a:pt x="366" y="231"/>
                    <a:pt x="366" y="231"/>
                    <a:pt x="366" y="231"/>
                  </a:cubicBezTo>
                  <a:cubicBezTo>
                    <a:pt x="366" y="232"/>
                    <a:pt x="366" y="232"/>
                    <a:pt x="366" y="232"/>
                  </a:cubicBezTo>
                  <a:cubicBezTo>
                    <a:pt x="366" y="233"/>
                    <a:pt x="366" y="233"/>
                    <a:pt x="366" y="233"/>
                  </a:cubicBezTo>
                  <a:cubicBezTo>
                    <a:pt x="366" y="233"/>
                    <a:pt x="366" y="233"/>
                    <a:pt x="366" y="233"/>
                  </a:cubicBezTo>
                  <a:cubicBezTo>
                    <a:pt x="366" y="234"/>
                    <a:pt x="366" y="234"/>
                    <a:pt x="366" y="234"/>
                  </a:cubicBezTo>
                  <a:cubicBezTo>
                    <a:pt x="366" y="235"/>
                    <a:pt x="366" y="235"/>
                    <a:pt x="366" y="235"/>
                  </a:cubicBezTo>
                  <a:cubicBezTo>
                    <a:pt x="366" y="236"/>
                    <a:pt x="366" y="236"/>
                    <a:pt x="366" y="236"/>
                  </a:cubicBezTo>
                  <a:cubicBezTo>
                    <a:pt x="365" y="236"/>
                    <a:pt x="365" y="236"/>
                    <a:pt x="365" y="236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4" y="236"/>
                    <a:pt x="364" y="236"/>
                    <a:pt x="364" y="236"/>
                  </a:cubicBezTo>
                  <a:cubicBezTo>
                    <a:pt x="365" y="236"/>
                    <a:pt x="365" y="236"/>
                    <a:pt x="365" y="236"/>
                  </a:cubicBezTo>
                  <a:cubicBezTo>
                    <a:pt x="365" y="238"/>
                    <a:pt x="365" y="238"/>
                    <a:pt x="365" y="238"/>
                  </a:cubicBezTo>
                  <a:cubicBezTo>
                    <a:pt x="364" y="237"/>
                    <a:pt x="364" y="237"/>
                    <a:pt x="364" y="237"/>
                  </a:cubicBezTo>
                  <a:cubicBezTo>
                    <a:pt x="364" y="238"/>
                    <a:pt x="364" y="238"/>
                    <a:pt x="364" y="238"/>
                  </a:cubicBezTo>
                  <a:cubicBezTo>
                    <a:pt x="362" y="240"/>
                    <a:pt x="362" y="240"/>
                    <a:pt x="362" y="240"/>
                  </a:cubicBezTo>
                  <a:cubicBezTo>
                    <a:pt x="361" y="240"/>
                    <a:pt x="361" y="240"/>
                    <a:pt x="361" y="240"/>
                  </a:cubicBezTo>
                  <a:cubicBezTo>
                    <a:pt x="362" y="239"/>
                    <a:pt x="362" y="239"/>
                    <a:pt x="362" y="239"/>
                  </a:cubicBezTo>
                  <a:cubicBezTo>
                    <a:pt x="361" y="239"/>
                    <a:pt x="361" y="239"/>
                    <a:pt x="361" y="239"/>
                  </a:cubicBezTo>
                  <a:cubicBezTo>
                    <a:pt x="361" y="239"/>
                    <a:pt x="361" y="239"/>
                    <a:pt x="361" y="239"/>
                  </a:cubicBezTo>
                  <a:cubicBezTo>
                    <a:pt x="360" y="240"/>
                    <a:pt x="360" y="240"/>
                    <a:pt x="360" y="240"/>
                  </a:cubicBezTo>
                  <a:cubicBezTo>
                    <a:pt x="360" y="239"/>
                    <a:pt x="360" y="239"/>
                    <a:pt x="360" y="239"/>
                  </a:cubicBezTo>
                  <a:cubicBezTo>
                    <a:pt x="360" y="240"/>
                    <a:pt x="360" y="240"/>
                    <a:pt x="360" y="240"/>
                  </a:cubicBezTo>
                  <a:cubicBezTo>
                    <a:pt x="359" y="241"/>
                    <a:pt x="359" y="241"/>
                    <a:pt x="359" y="241"/>
                  </a:cubicBezTo>
                  <a:cubicBezTo>
                    <a:pt x="360" y="241"/>
                    <a:pt x="360" y="241"/>
                    <a:pt x="360" y="241"/>
                  </a:cubicBezTo>
                  <a:cubicBezTo>
                    <a:pt x="361" y="242"/>
                    <a:pt x="361" y="242"/>
                    <a:pt x="361" y="242"/>
                  </a:cubicBezTo>
                  <a:cubicBezTo>
                    <a:pt x="360" y="242"/>
                    <a:pt x="360" y="242"/>
                    <a:pt x="360" y="242"/>
                  </a:cubicBezTo>
                  <a:cubicBezTo>
                    <a:pt x="361" y="243"/>
                    <a:pt x="361" y="243"/>
                    <a:pt x="361" y="243"/>
                  </a:cubicBezTo>
                  <a:cubicBezTo>
                    <a:pt x="362" y="243"/>
                    <a:pt x="362" y="243"/>
                    <a:pt x="362" y="243"/>
                  </a:cubicBezTo>
                  <a:cubicBezTo>
                    <a:pt x="363" y="243"/>
                    <a:pt x="363" y="243"/>
                    <a:pt x="363" y="243"/>
                  </a:cubicBezTo>
                  <a:cubicBezTo>
                    <a:pt x="361" y="244"/>
                    <a:pt x="361" y="244"/>
                    <a:pt x="361" y="244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60" y="246"/>
                    <a:pt x="360" y="246"/>
                    <a:pt x="360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60" y="247"/>
                    <a:pt x="360" y="247"/>
                    <a:pt x="360" y="247"/>
                  </a:cubicBezTo>
                  <a:cubicBezTo>
                    <a:pt x="361" y="248"/>
                    <a:pt x="361" y="248"/>
                    <a:pt x="361" y="248"/>
                  </a:cubicBezTo>
                  <a:cubicBezTo>
                    <a:pt x="361" y="249"/>
                    <a:pt x="361" y="249"/>
                    <a:pt x="361" y="249"/>
                  </a:cubicBezTo>
                  <a:cubicBezTo>
                    <a:pt x="360" y="249"/>
                    <a:pt x="360" y="249"/>
                    <a:pt x="360" y="249"/>
                  </a:cubicBezTo>
                  <a:cubicBezTo>
                    <a:pt x="360" y="250"/>
                    <a:pt x="360" y="250"/>
                    <a:pt x="360" y="250"/>
                  </a:cubicBezTo>
                  <a:cubicBezTo>
                    <a:pt x="361" y="250"/>
                    <a:pt x="361" y="250"/>
                    <a:pt x="361" y="250"/>
                  </a:cubicBezTo>
                  <a:cubicBezTo>
                    <a:pt x="361" y="250"/>
                    <a:pt x="361" y="250"/>
                    <a:pt x="361" y="250"/>
                  </a:cubicBezTo>
                  <a:cubicBezTo>
                    <a:pt x="361" y="252"/>
                    <a:pt x="361" y="252"/>
                    <a:pt x="361" y="252"/>
                  </a:cubicBezTo>
                  <a:cubicBezTo>
                    <a:pt x="361" y="251"/>
                    <a:pt x="361" y="251"/>
                    <a:pt x="361" y="251"/>
                  </a:cubicBezTo>
                  <a:cubicBezTo>
                    <a:pt x="360" y="251"/>
                    <a:pt x="360" y="251"/>
                    <a:pt x="360" y="251"/>
                  </a:cubicBezTo>
                  <a:cubicBezTo>
                    <a:pt x="360" y="250"/>
                    <a:pt x="360" y="250"/>
                    <a:pt x="360" y="250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50"/>
                    <a:pt x="359" y="250"/>
                    <a:pt x="359" y="250"/>
                  </a:cubicBezTo>
                  <a:cubicBezTo>
                    <a:pt x="358" y="250"/>
                    <a:pt x="358" y="250"/>
                    <a:pt x="358" y="250"/>
                  </a:cubicBezTo>
                  <a:cubicBezTo>
                    <a:pt x="358" y="251"/>
                    <a:pt x="358" y="251"/>
                    <a:pt x="358" y="251"/>
                  </a:cubicBezTo>
                  <a:cubicBezTo>
                    <a:pt x="359" y="252"/>
                    <a:pt x="359" y="252"/>
                    <a:pt x="359" y="252"/>
                  </a:cubicBezTo>
                  <a:cubicBezTo>
                    <a:pt x="359" y="253"/>
                    <a:pt x="359" y="253"/>
                    <a:pt x="359" y="253"/>
                  </a:cubicBezTo>
                  <a:cubicBezTo>
                    <a:pt x="358" y="252"/>
                    <a:pt x="358" y="252"/>
                    <a:pt x="358" y="252"/>
                  </a:cubicBezTo>
                  <a:cubicBezTo>
                    <a:pt x="358" y="252"/>
                    <a:pt x="358" y="252"/>
                    <a:pt x="358" y="252"/>
                  </a:cubicBezTo>
                  <a:cubicBezTo>
                    <a:pt x="357" y="252"/>
                    <a:pt x="357" y="252"/>
                    <a:pt x="357" y="252"/>
                  </a:cubicBezTo>
                  <a:cubicBezTo>
                    <a:pt x="356" y="252"/>
                    <a:pt x="356" y="252"/>
                    <a:pt x="356" y="252"/>
                  </a:cubicBezTo>
                  <a:cubicBezTo>
                    <a:pt x="357" y="252"/>
                    <a:pt x="357" y="252"/>
                    <a:pt x="357" y="252"/>
                  </a:cubicBezTo>
                  <a:cubicBezTo>
                    <a:pt x="357" y="253"/>
                    <a:pt x="357" y="253"/>
                    <a:pt x="357" y="253"/>
                  </a:cubicBezTo>
                  <a:cubicBezTo>
                    <a:pt x="358" y="253"/>
                    <a:pt x="358" y="253"/>
                    <a:pt x="358" y="253"/>
                  </a:cubicBezTo>
                  <a:cubicBezTo>
                    <a:pt x="358" y="254"/>
                    <a:pt x="358" y="254"/>
                    <a:pt x="358" y="254"/>
                  </a:cubicBezTo>
                  <a:cubicBezTo>
                    <a:pt x="358" y="255"/>
                    <a:pt x="358" y="255"/>
                    <a:pt x="358" y="255"/>
                  </a:cubicBezTo>
                  <a:cubicBezTo>
                    <a:pt x="356" y="254"/>
                    <a:pt x="356" y="254"/>
                    <a:pt x="356" y="254"/>
                  </a:cubicBezTo>
                  <a:cubicBezTo>
                    <a:pt x="356" y="255"/>
                    <a:pt x="356" y="255"/>
                    <a:pt x="356" y="255"/>
                  </a:cubicBezTo>
                  <a:cubicBezTo>
                    <a:pt x="356" y="255"/>
                    <a:pt x="356" y="255"/>
                    <a:pt x="356" y="255"/>
                  </a:cubicBezTo>
                  <a:cubicBezTo>
                    <a:pt x="358" y="256"/>
                    <a:pt x="358" y="256"/>
                    <a:pt x="358" y="256"/>
                  </a:cubicBezTo>
                  <a:cubicBezTo>
                    <a:pt x="357" y="257"/>
                    <a:pt x="357" y="257"/>
                    <a:pt x="357" y="257"/>
                  </a:cubicBezTo>
                  <a:cubicBezTo>
                    <a:pt x="355" y="256"/>
                    <a:pt x="355" y="256"/>
                    <a:pt x="355" y="256"/>
                  </a:cubicBezTo>
                  <a:cubicBezTo>
                    <a:pt x="355" y="256"/>
                    <a:pt x="355" y="256"/>
                    <a:pt x="355" y="256"/>
                  </a:cubicBezTo>
                  <a:cubicBezTo>
                    <a:pt x="354" y="256"/>
                    <a:pt x="354" y="256"/>
                    <a:pt x="354" y="256"/>
                  </a:cubicBezTo>
                  <a:cubicBezTo>
                    <a:pt x="353" y="257"/>
                    <a:pt x="353" y="257"/>
                    <a:pt x="353" y="257"/>
                  </a:cubicBezTo>
                  <a:cubicBezTo>
                    <a:pt x="351" y="257"/>
                    <a:pt x="351" y="257"/>
                    <a:pt x="351" y="257"/>
                  </a:cubicBezTo>
                  <a:cubicBezTo>
                    <a:pt x="353" y="259"/>
                    <a:pt x="353" y="259"/>
                    <a:pt x="353" y="259"/>
                  </a:cubicBezTo>
                  <a:cubicBezTo>
                    <a:pt x="354" y="258"/>
                    <a:pt x="354" y="258"/>
                    <a:pt x="354" y="258"/>
                  </a:cubicBezTo>
                  <a:cubicBezTo>
                    <a:pt x="355" y="258"/>
                    <a:pt x="355" y="258"/>
                    <a:pt x="355" y="258"/>
                  </a:cubicBezTo>
                  <a:cubicBezTo>
                    <a:pt x="354" y="259"/>
                    <a:pt x="354" y="259"/>
                    <a:pt x="354" y="259"/>
                  </a:cubicBezTo>
                  <a:cubicBezTo>
                    <a:pt x="354" y="260"/>
                    <a:pt x="354" y="260"/>
                    <a:pt x="354" y="260"/>
                  </a:cubicBezTo>
                  <a:cubicBezTo>
                    <a:pt x="353" y="261"/>
                    <a:pt x="353" y="261"/>
                    <a:pt x="353" y="261"/>
                  </a:cubicBezTo>
                  <a:cubicBezTo>
                    <a:pt x="353" y="260"/>
                    <a:pt x="353" y="260"/>
                    <a:pt x="353" y="260"/>
                  </a:cubicBezTo>
                  <a:cubicBezTo>
                    <a:pt x="352" y="261"/>
                    <a:pt x="352" y="261"/>
                    <a:pt x="352" y="261"/>
                  </a:cubicBezTo>
                  <a:cubicBezTo>
                    <a:pt x="351" y="261"/>
                    <a:pt x="351" y="261"/>
                    <a:pt x="351" y="261"/>
                  </a:cubicBezTo>
                  <a:cubicBezTo>
                    <a:pt x="351" y="261"/>
                    <a:pt x="351" y="261"/>
                    <a:pt x="351" y="261"/>
                  </a:cubicBezTo>
                  <a:cubicBezTo>
                    <a:pt x="351" y="261"/>
                    <a:pt x="351" y="261"/>
                    <a:pt x="351" y="261"/>
                  </a:cubicBezTo>
                  <a:cubicBezTo>
                    <a:pt x="351" y="262"/>
                    <a:pt x="351" y="262"/>
                    <a:pt x="351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50" y="263"/>
                    <a:pt x="350" y="263"/>
                    <a:pt x="350" y="263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48" y="263"/>
                    <a:pt x="348" y="263"/>
                    <a:pt x="348" y="263"/>
                  </a:cubicBezTo>
                  <a:cubicBezTo>
                    <a:pt x="347" y="263"/>
                    <a:pt x="347" y="263"/>
                    <a:pt x="347" y="263"/>
                  </a:cubicBezTo>
                  <a:cubicBezTo>
                    <a:pt x="346" y="264"/>
                    <a:pt x="346" y="264"/>
                    <a:pt x="346" y="264"/>
                  </a:cubicBezTo>
                  <a:cubicBezTo>
                    <a:pt x="346" y="264"/>
                    <a:pt x="346" y="264"/>
                    <a:pt x="346" y="264"/>
                  </a:cubicBezTo>
                  <a:cubicBezTo>
                    <a:pt x="346" y="265"/>
                    <a:pt x="346" y="265"/>
                    <a:pt x="346" y="265"/>
                  </a:cubicBezTo>
                  <a:cubicBezTo>
                    <a:pt x="346" y="266"/>
                    <a:pt x="346" y="266"/>
                    <a:pt x="346" y="266"/>
                  </a:cubicBezTo>
                  <a:cubicBezTo>
                    <a:pt x="345" y="267"/>
                    <a:pt x="345" y="267"/>
                    <a:pt x="345" y="267"/>
                  </a:cubicBezTo>
                  <a:cubicBezTo>
                    <a:pt x="346" y="268"/>
                    <a:pt x="346" y="268"/>
                    <a:pt x="346" y="268"/>
                  </a:cubicBezTo>
                  <a:cubicBezTo>
                    <a:pt x="345" y="268"/>
                    <a:pt x="345" y="268"/>
                    <a:pt x="345" y="268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4" y="269"/>
                    <a:pt x="344" y="269"/>
                    <a:pt x="344" y="269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3" y="268"/>
                    <a:pt x="343" y="268"/>
                    <a:pt x="343" y="268"/>
                  </a:cubicBezTo>
                  <a:cubicBezTo>
                    <a:pt x="342" y="269"/>
                    <a:pt x="342" y="269"/>
                    <a:pt x="342" y="269"/>
                  </a:cubicBezTo>
                  <a:cubicBezTo>
                    <a:pt x="341" y="269"/>
                    <a:pt x="341" y="269"/>
                    <a:pt x="341" y="269"/>
                  </a:cubicBezTo>
                  <a:cubicBezTo>
                    <a:pt x="341" y="270"/>
                    <a:pt x="341" y="270"/>
                    <a:pt x="341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39" y="270"/>
                    <a:pt x="339" y="270"/>
                    <a:pt x="339" y="270"/>
                  </a:cubicBezTo>
                  <a:cubicBezTo>
                    <a:pt x="339" y="271"/>
                    <a:pt x="339" y="271"/>
                    <a:pt x="339" y="271"/>
                  </a:cubicBezTo>
                  <a:cubicBezTo>
                    <a:pt x="338" y="271"/>
                    <a:pt x="338" y="271"/>
                    <a:pt x="338" y="271"/>
                  </a:cubicBezTo>
                  <a:cubicBezTo>
                    <a:pt x="337" y="270"/>
                    <a:pt x="337" y="270"/>
                    <a:pt x="337" y="270"/>
                  </a:cubicBezTo>
                  <a:cubicBezTo>
                    <a:pt x="337" y="269"/>
                    <a:pt x="337" y="269"/>
                    <a:pt x="337" y="269"/>
                  </a:cubicBezTo>
                  <a:cubicBezTo>
                    <a:pt x="336" y="270"/>
                    <a:pt x="336" y="270"/>
                    <a:pt x="336" y="270"/>
                  </a:cubicBezTo>
                  <a:cubicBezTo>
                    <a:pt x="335" y="270"/>
                    <a:pt x="335" y="270"/>
                    <a:pt x="335" y="270"/>
                  </a:cubicBezTo>
                  <a:cubicBezTo>
                    <a:pt x="335" y="271"/>
                    <a:pt x="335" y="271"/>
                    <a:pt x="335" y="271"/>
                  </a:cubicBezTo>
                  <a:cubicBezTo>
                    <a:pt x="334" y="271"/>
                    <a:pt x="334" y="271"/>
                    <a:pt x="334" y="271"/>
                  </a:cubicBezTo>
                  <a:cubicBezTo>
                    <a:pt x="333" y="271"/>
                    <a:pt x="333" y="271"/>
                    <a:pt x="333" y="271"/>
                  </a:cubicBezTo>
                  <a:cubicBezTo>
                    <a:pt x="333" y="271"/>
                    <a:pt x="333" y="271"/>
                    <a:pt x="333" y="271"/>
                  </a:cubicBezTo>
                  <a:cubicBezTo>
                    <a:pt x="332" y="272"/>
                    <a:pt x="332" y="272"/>
                    <a:pt x="332" y="272"/>
                  </a:cubicBezTo>
                  <a:cubicBezTo>
                    <a:pt x="331" y="273"/>
                    <a:pt x="331" y="273"/>
                    <a:pt x="331" y="273"/>
                  </a:cubicBezTo>
                  <a:cubicBezTo>
                    <a:pt x="329" y="274"/>
                    <a:pt x="329" y="274"/>
                    <a:pt x="329" y="274"/>
                  </a:cubicBezTo>
                  <a:cubicBezTo>
                    <a:pt x="329" y="273"/>
                    <a:pt x="329" y="273"/>
                    <a:pt x="329" y="273"/>
                  </a:cubicBezTo>
                  <a:cubicBezTo>
                    <a:pt x="330" y="273"/>
                    <a:pt x="330" y="273"/>
                    <a:pt x="330" y="273"/>
                  </a:cubicBezTo>
                  <a:cubicBezTo>
                    <a:pt x="330" y="272"/>
                    <a:pt x="330" y="272"/>
                    <a:pt x="330" y="272"/>
                  </a:cubicBezTo>
                  <a:cubicBezTo>
                    <a:pt x="330" y="272"/>
                    <a:pt x="330" y="272"/>
                    <a:pt x="330" y="272"/>
                  </a:cubicBezTo>
                  <a:cubicBezTo>
                    <a:pt x="328" y="271"/>
                    <a:pt x="328" y="271"/>
                    <a:pt x="328" y="271"/>
                  </a:cubicBezTo>
                  <a:cubicBezTo>
                    <a:pt x="328" y="270"/>
                    <a:pt x="328" y="270"/>
                    <a:pt x="328" y="270"/>
                  </a:cubicBezTo>
                  <a:cubicBezTo>
                    <a:pt x="327" y="270"/>
                    <a:pt x="327" y="270"/>
                    <a:pt x="327" y="270"/>
                  </a:cubicBezTo>
                  <a:cubicBezTo>
                    <a:pt x="326" y="269"/>
                    <a:pt x="326" y="269"/>
                    <a:pt x="326" y="269"/>
                  </a:cubicBezTo>
                  <a:cubicBezTo>
                    <a:pt x="326" y="270"/>
                    <a:pt x="326" y="270"/>
                    <a:pt x="326" y="270"/>
                  </a:cubicBezTo>
                  <a:cubicBezTo>
                    <a:pt x="326" y="271"/>
                    <a:pt x="326" y="271"/>
                    <a:pt x="326" y="271"/>
                  </a:cubicBezTo>
                  <a:cubicBezTo>
                    <a:pt x="326" y="272"/>
                    <a:pt x="326" y="272"/>
                    <a:pt x="326" y="272"/>
                  </a:cubicBezTo>
                  <a:cubicBezTo>
                    <a:pt x="327" y="273"/>
                    <a:pt x="327" y="273"/>
                    <a:pt x="327" y="273"/>
                  </a:cubicBezTo>
                  <a:cubicBezTo>
                    <a:pt x="326" y="274"/>
                    <a:pt x="326" y="274"/>
                    <a:pt x="326" y="274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324" y="275"/>
                    <a:pt x="324" y="275"/>
                    <a:pt x="324" y="275"/>
                  </a:cubicBezTo>
                  <a:cubicBezTo>
                    <a:pt x="324" y="274"/>
                    <a:pt x="324" y="274"/>
                    <a:pt x="324" y="274"/>
                  </a:cubicBezTo>
                  <a:cubicBezTo>
                    <a:pt x="324" y="275"/>
                    <a:pt x="324" y="275"/>
                    <a:pt x="324" y="275"/>
                  </a:cubicBezTo>
                  <a:cubicBezTo>
                    <a:pt x="323" y="276"/>
                    <a:pt x="323" y="276"/>
                    <a:pt x="323" y="276"/>
                  </a:cubicBezTo>
                  <a:cubicBezTo>
                    <a:pt x="322" y="277"/>
                    <a:pt x="322" y="277"/>
                    <a:pt x="322" y="277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9" y="278"/>
                    <a:pt x="319" y="278"/>
                    <a:pt x="319" y="278"/>
                  </a:cubicBezTo>
                  <a:cubicBezTo>
                    <a:pt x="318" y="278"/>
                    <a:pt x="318" y="278"/>
                    <a:pt x="318" y="278"/>
                  </a:cubicBezTo>
                  <a:cubicBezTo>
                    <a:pt x="317" y="278"/>
                    <a:pt x="317" y="278"/>
                    <a:pt x="317" y="278"/>
                  </a:cubicBezTo>
                  <a:cubicBezTo>
                    <a:pt x="316" y="278"/>
                    <a:pt x="316" y="278"/>
                    <a:pt x="316" y="278"/>
                  </a:cubicBezTo>
                  <a:cubicBezTo>
                    <a:pt x="316" y="279"/>
                    <a:pt x="316" y="279"/>
                    <a:pt x="316" y="279"/>
                  </a:cubicBezTo>
                  <a:cubicBezTo>
                    <a:pt x="315" y="280"/>
                    <a:pt x="315" y="280"/>
                    <a:pt x="315" y="280"/>
                  </a:cubicBezTo>
                  <a:cubicBezTo>
                    <a:pt x="314" y="280"/>
                    <a:pt x="314" y="280"/>
                    <a:pt x="314" y="280"/>
                  </a:cubicBezTo>
                  <a:cubicBezTo>
                    <a:pt x="313" y="280"/>
                    <a:pt x="313" y="280"/>
                    <a:pt x="313" y="280"/>
                  </a:cubicBezTo>
                  <a:cubicBezTo>
                    <a:pt x="312" y="280"/>
                    <a:pt x="312" y="280"/>
                    <a:pt x="312" y="280"/>
                  </a:cubicBezTo>
                  <a:cubicBezTo>
                    <a:pt x="311" y="281"/>
                    <a:pt x="311" y="281"/>
                    <a:pt x="311" y="281"/>
                  </a:cubicBezTo>
                  <a:cubicBezTo>
                    <a:pt x="311" y="281"/>
                    <a:pt x="311" y="281"/>
                    <a:pt x="311" y="281"/>
                  </a:cubicBezTo>
                  <a:cubicBezTo>
                    <a:pt x="310" y="281"/>
                    <a:pt x="310" y="281"/>
                    <a:pt x="310" y="281"/>
                  </a:cubicBezTo>
                  <a:cubicBezTo>
                    <a:pt x="311" y="281"/>
                    <a:pt x="311" y="281"/>
                    <a:pt x="311" y="281"/>
                  </a:cubicBezTo>
                  <a:cubicBezTo>
                    <a:pt x="310" y="281"/>
                    <a:pt x="310" y="281"/>
                    <a:pt x="310" y="281"/>
                  </a:cubicBezTo>
                  <a:cubicBezTo>
                    <a:pt x="310" y="281"/>
                    <a:pt x="310" y="281"/>
                    <a:pt x="310" y="281"/>
                  </a:cubicBezTo>
                  <a:cubicBezTo>
                    <a:pt x="310" y="280"/>
                    <a:pt x="310" y="280"/>
                    <a:pt x="310" y="280"/>
                  </a:cubicBezTo>
                  <a:cubicBezTo>
                    <a:pt x="310" y="280"/>
                    <a:pt x="310" y="280"/>
                    <a:pt x="310" y="280"/>
                  </a:cubicBezTo>
                  <a:cubicBezTo>
                    <a:pt x="309" y="280"/>
                    <a:pt x="309" y="280"/>
                    <a:pt x="309" y="280"/>
                  </a:cubicBezTo>
                  <a:cubicBezTo>
                    <a:pt x="309" y="280"/>
                    <a:pt x="309" y="280"/>
                    <a:pt x="309" y="280"/>
                  </a:cubicBezTo>
                  <a:cubicBezTo>
                    <a:pt x="309" y="280"/>
                    <a:pt x="309" y="280"/>
                    <a:pt x="309" y="280"/>
                  </a:cubicBezTo>
                  <a:cubicBezTo>
                    <a:pt x="309" y="280"/>
                    <a:pt x="309" y="280"/>
                    <a:pt x="309" y="280"/>
                  </a:cubicBezTo>
                  <a:cubicBezTo>
                    <a:pt x="309" y="281"/>
                    <a:pt x="309" y="281"/>
                    <a:pt x="309" y="281"/>
                  </a:cubicBezTo>
                  <a:cubicBezTo>
                    <a:pt x="309" y="282"/>
                    <a:pt x="309" y="282"/>
                    <a:pt x="309" y="282"/>
                  </a:cubicBezTo>
                  <a:cubicBezTo>
                    <a:pt x="308" y="282"/>
                    <a:pt x="308" y="282"/>
                    <a:pt x="308" y="282"/>
                  </a:cubicBezTo>
                  <a:cubicBezTo>
                    <a:pt x="307" y="283"/>
                    <a:pt x="307" y="283"/>
                    <a:pt x="307" y="283"/>
                  </a:cubicBezTo>
                  <a:cubicBezTo>
                    <a:pt x="308" y="284"/>
                    <a:pt x="308" y="284"/>
                    <a:pt x="308" y="284"/>
                  </a:cubicBezTo>
                  <a:cubicBezTo>
                    <a:pt x="309" y="284"/>
                    <a:pt x="309" y="284"/>
                    <a:pt x="309" y="284"/>
                  </a:cubicBezTo>
                  <a:cubicBezTo>
                    <a:pt x="309" y="285"/>
                    <a:pt x="309" y="285"/>
                    <a:pt x="309" y="285"/>
                  </a:cubicBezTo>
                  <a:cubicBezTo>
                    <a:pt x="309" y="286"/>
                    <a:pt x="309" y="286"/>
                    <a:pt x="309" y="286"/>
                  </a:cubicBezTo>
                  <a:cubicBezTo>
                    <a:pt x="310" y="286"/>
                    <a:pt x="310" y="286"/>
                    <a:pt x="310" y="286"/>
                  </a:cubicBezTo>
                  <a:cubicBezTo>
                    <a:pt x="310" y="286"/>
                    <a:pt x="310" y="286"/>
                    <a:pt x="310" y="286"/>
                  </a:cubicBezTo>
                  <a:cubicBezTo>
                    <a:pt x="309" y="288"/>
                    <a:pt x="309" y="288"/>
                    <a:pt x="309" y="288"/>
                  </a:cubicBezTo>
                  <a:cubicBezTo>
                    <a:pt x="308" y="288"/>
                    <a:pt x="308" y="288"/>
                    <a:pt x="308" y="288"/>
                  </a:cubicBezTo>
                  <a:cubicBezTo>
                    <a:pt x="308" y="287"/>
                    <a:pt x="308" y="287"/>
                    <a:pt x="308" y="287"/>
                  </a:cubicBezTo>
                  <a:cubicBezTo>
                    <a:pt x="307" y="287"/>
                    <a:pt x="307" y="287"/>
                    <a:pt x="307" y="287"/>
                  </a:cubicBezTo>
                  <a:cubicBezTo>
                    <a:pt x="306" y="288"/>
                    <a:pt x="306" y="288"/>
                    <a:pt x="306" y="288"/>
                  </a:cubicBezTo>
                  <a:cubicBezTo>
                    <a:pt x="306" y="288"/>
                    <a:pt x="306" y="288"/>
                    <a:pt x="306" y="288"/>
                  </a:cubicBezTo>
                  <a:cubicBezTo>
                    <a:pt x="306" y="287"/>
                    <a:pt x="306" y="287"/>
                    <a:pt x="306" y="287"/>
                  </a:cubicBezTo>
                  <a:cubicBezTo>
                    <a:pt x="306" y="286"/>
                    <a:pt x="306" y="286"/>
                    <a:pt x="306" y="286"/>
                  </a:cubicBezTo>
                  <a:cubicBezTo>
                    <a:pt x="305" y="286"/>
                    <a:pt x="305" y="286"/>
                    <a:pt x="305" y="286"/>
                  </a:cubicBezTo>
                  <a:cubicBezTo>
                    <a:pt x="304" y="284"/>
                    <a:pt x="304" y="284"/>
                    <a:pt x="304" y="284"/>
                  </a:cubicBezTo>
                  <a:cubicBezTo>
                    <a:pt x="304" y="283"/>
                    <a:pt x="304" y="283"/>
                    <a:pt x="304" y="283"/>
                  </a:cubicBezTo>
                  <a:cubicBezTo>
                    <a:pt x="304" y="282"/>
                    <a:pt x="304" y="282"/>
                    <a:pt x="304" y="282"/>
                  </a:cubicBezTo>
                  <a:cubicBezTo>
                    <a:pt x="305" y="281"/>
                    <a:pt x="305" y="281"/>
                    <a:pt x="305" y="281"/>
                  </a:cubicBezTo>
                  <a:cubicBezTo>
                    <a:pt x="306" y="280"/>
                    <a:pt x="306" y="280"/>
                    <a:pt x="306" y="280"/>
                  </a:cubicBezTo>
                  <a:cubicBezTo>
                    <a:pt x="306" y="280"/>
                    <a:pt x="306" y="280"/>
                    <a:pt x="306" y="280"/>
                  </a:cubicBezTo>
                  <a:cubicBezTo>
                    <a:pt x="305" y="280"/>
                    <a:pt x="305" y="280"/>
                    <a:pt x="305" y="280"/>
                  </a:cubicBezTo>
                  <a:cubicBezTo>
                    <a:pt x="304" y="280"/>
                    <a:pt x="304" y="280"/>
                    <a:pt x="304" y="280"/>
                  </a:cubicBezTo>
                  <a:cubicBezTo>
                    <a:pt x="303" y="279"/>
                    <a:pt x="303" y="279"/>
                    <a:pt x="303" y="279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2" y="280"/>
                    <a:pt x="302" y="280"/>
                    <a:pt x="302" y="280"/>
                  </a:cubicBezTo>
                  <a:cubicBezTo>
                    <a:pt x="301" y="280"/>
                    <a:pt x="301" y="280"/>
                    <a:pt x="301" y="280"/>
                  </a:cubicBezTo>
                  <a:cubicBezTo>
                    <a:pt x="299" y="279"/>
                    <a:pt x="299" y="279"/>
                    <a:pt x="299" y="279"/>
                  </a:cubicBezTo>
                  <a:cubicBezTo>
                    <a:pt x="299" y="279"/>
                    <a:pt x="299" y="279"/>
                    <a:pt x="299" y="279"/>
                  </a:cubicBezTo>
                  <a:cubicBezTo>
                    <a:pt x="298" y="278"/>
                    <a:pt x="298" y="278"/>
                    <a:pt x="298" y="278"/>
                  </a:cubicBezTo>
                  <a:cubicBezTo>
                    <a:pt x="297" y="277"/>
                    <a:pt x="297" y="277"/>
                    <a:pt x="297" y="277"/>
                  </a:cubicBezTo>
                  <a:cubicBezTo>
                    <a:pt x="297" y="278"/>
                    <a:pt x="297" y="278"/>
                    <a:pt x="297" y="278"/>
                  </a:cubicBezTo>
                  <a:cubicBezTo>
                    <a:pt x="297" y="279"/>
                    <a:pt x="297" y="279"/>
                    <a:pt x="297" y="279"/>
                  </a:cubicBezTo>
                  <a:cubicBezTo>
                    <a:pt x="296" y="279"/>
                    <a:pt x="296" y="279"/>
                    <a:pt x="296" y="279"/>
                  </a:cubicBezTo>
                  <a:cubicBezTo>
                    <a:pt x="295" y="279"/>
                    <a:pt x="295" y="279"/>
                    <a:pt x="295" y="279"/>
                  </a:cubicBezTo>
                  <a:cubicBezTo>
                    <a:pt x="295" y="279"/>
                    <a:pt x="295" y="279"/>
                    <a:pt x="295" y="279"/>
                  </a:cubicBezTo>
                  <a:cubicBezTo>
                    <a:pt x="294" y="279"/>
                    <a:pt x="294" y="279"/>
                    <a:pt x="294" y="279"/>
                  </a:cubicBezTo>
                  <a:cubicBezTo>
                    <a:pt x="294" y="279"/>
                    <a:pt x="294" y="279"/>
                    <a:pt x="294" y="279"/>
                  </a:cubicBezTo>
                  <a:cubicBezTo>
                    <a:pt x="294" y="279"/>
                    <a:pt x="294" y="279"/>
                    <a:pt x="294" y="279"/>
                  </a:cubicBezTo>
                  <a:cubicBezTo>
                    <a:pt x="293" y="279"/>
                    <a:pt x="293" y="279"/>
                    <a:pt x="293" y="279"/>
                  </a:cubicBezTo>
                  <a:cubicBezTo>
                    <a:pt x="287" y="280"/>
                    <a:pt x="287" y="280"/>
                    <a:pt x="287" y="280"/>
                  </a:cubicBezTo>
                  <a:cubicBezTo>
                    <a:pt x="274" y="274"/>
                    <a:pt x="274" y="274"/>
                    <a:pt x="274" y="274"/>
                  </a:cubicBezTo>
                  <a:cubicBezTo>
                    <a:pt x="252" y="285"/>
                    <a:pt x="252" y="285"/>
                    <a:pt x="252" y="285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199" y="253"/>
                    <a:pt x="199" y="253"/>
                    <a:pt x="199" y="253"/>
                  </a:cubicBezTo>
                  <a:cubicBezTo>
                    <a:pt x="121" y="246"/>
                    <a:pt x="121" y="246"/>
                    <a:pt x="121" y="246"/>
                  </a:cubicBezTo>
                  <a:cubicBezTo>
                    <a:pt x="80" y="207"/>
                    <a:pt x="80" y="207"/>
                    <a:pt x="80" y="207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24" y="64"/>
                    <a:pt x="124" y="64"/>
                    <a:pt x="124" y="64"/>
                  </a:cubicBezTo>
                  <a:close/>
                  <a:moveTo>
                    <a:pt x="348" y="265"/>
                  </a:moveTo>
                  <a:cubicBezTo>
                    <a:pt x="349" y="265"/>
                    <a:pt x="349" y="265"/>
                    <a:pt x="349" y="265"/>
                  </a:cubicBezTo>
                  <a:cubicBezTo>
                    <a:pt x="350" y="265"/>
                    <a:pt x="350" y="265"/>
                    <a:pt x="350" y="265"/>
                  </a:cubicBezTo>
                  <a:cubicBezTo>
                    <a:pt x="350" y="265"/>
                    <a:pt x="350" y="265"/>
                    <a:pt x="350" y="265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48" y="265"/>
                    <a:pt x="348" y="265"/>
                    <a:pt x="348" y="265"/>
                  </a:cubicBezTo>
                  <a:close/>
                  <a:moveTo>
                    <a:pt x="362" y="249"/>
                  </a:moveTo>
                  <a:cubicBezTo>
                    <a:pt x="362" y="250"/>
                    <a:pt x="362" y="250"/>
                    <a:pt x="362" y="250"/>
                  </a:cubicBezTo>
                  <a:cubicBezTo>
                    <a:pt x="363" y="250"/>
                    <a:pt x="363" y="250"/>
                    <a:pt x="363" y="250"/>
                  </a:cubicBezTo>
                  <a:cubicBezTo>
                    <a:pt x="363" y="249"/>
                    <a:pt x="363" y="249"/>
                    <a:pt x="363" y="249"/>
                  </a:cubicBezTo>
                  <a:cubicBezTo>
                    <a:pt x="362" y="248"/>
                    <a:pt x="362" y="248"/>
                    <a:pt x="362" y="248"/>
                  </a:cubicBezTo>
                  <a:cubicBezTo>
                    <a:pt x="362" y="249"/>
                    <a:pt x="362" y="249"/>
                    <a:pt x="362" y="249"/>
                  </a:cubicBezTo>
                  <a:close/>
                  <a:moveTo>
                    <a:pt x="371" y="212"/>
                  </a:moveTo>
                  <a:cubicBezTo>
                    <a:pt x="372" y="213"/>
                    <a:pt x="372" y="213"/>
                    <a:pt x="372" y="213"/>
                  </a:cubicBezTo>
                  <a:cubicBezTo>
                    <a:pt x="373" y="214"/>
                    <a:pt x="373" y="214"/>
                    <a:pt x="373" y="214"/>
                  </a:cubicBezTo>
                  <a:cubicBezTo>
                    <a:pt x="374" y="214"/>
                    <a:pt x="374" y="214"/>
                    <a:pt x="374" y="214"/>
                  </a:cubicBezTo>
                  <a:cubicBezTo>
                    <a:pt x="374" y="213"/>
                    <a:pt x="374" y="213"/>
                    <a:pt x="374" y="213"/>
                  </a:cubicBezTo>
                  <a:cubicBezTo>
                    <a:pt x="373" y="212"/>
                    <a:pt x="373" y="212"/>
                    <a:pt x="373" y="212"/>
                  </a:cubicBezTo>
                  <a:cubicBezTo>
                    <a:pt x="372" y="213"/>
                    <a:pt x="372" y="213"/>
                    <a:pt x="372" y="213"/>
                  </a:cubicBezTo>
                  <a:cubicBezTo>
                    <a:pt x="371" y="212"/>
                    <a:pt x="371" y="212"/>
                    <a:pt x="371" y="212"/>
                  </a:cubicBezTo>
                  <a:close/>
                  <a:moveTo>
                    <a:pt x="365" y="200"/>
                  </a:moveTo>
                  <a:cubicBezTo>
                    <a:pt x="365" y="201"/>
                    <a:pt x="365" y="201"/>
                    <a:pt x="365" y="201"/>
                  </a:cubicBezTo>
                  <a:cubicBezTo>
                    <a:pt x="365" y="201"/>
                    <a:pt x="365" y="201"/>
                    <a:pt x="365" y="201"/>
                  </a:cubicBezTo>
                  <a:cubicBezTo>
                    <a:pt x="367" y="201"/>
                    <a:pt x="367" y="201"/>
                    <a:pt x="367" y="201"/>
                  </a:cubicBezTo>
                  <a:cubicBezTo>
                    <a:pt x="368" y="202"/>
                    <a:pt x="368" y="202"/>
                    <a:pt x="368" y="202"/>
                  </a:cubicBezTo>
                  <a:cubicBezTo>
                    <a:pt x="368" y="201"/>
                    <a:pt x="368" y="201"/>
                    <a:pt x="368" y="201"/>
                  </a:cubicBezTo>
                  <a:cubicBezTo>
                    <a:pt x="367" y="201"/>
                    <a:pt x="367" y="201"/>
                    <a:pt x="367" y="201"/>
                  </a:cubicBezTo>
                  <a:cubicBezTo>
                    <a:pt x="366" y="200"/>
                    <a:pt x="366" y="200"/>
                    <a:pt x="366" y="200"/>
                  </a:cubicBezTo>
                  <a:cubicBezTo>
                    <a:pt x="365" y="200"/>
                    <a:pt x="365" y="200"/>
                    <a:pt x="365" y="200"/>
                  </a:cubicBezTo>
                  <a:close/>
                  <a:moveTo>
                    <a:pt x="372" y="276"/>
                  </a:moveTo>
                  <a:cubicBezTo>
                    <a:pt x="373" y="276"/>
                    <a:pt x="373" y="276"/>
                    <a:pt x="373" y="276"/>
                  </a:cubicBezTo>
                  <a:cubicBezTo>
                    <a:pt x="374" y="276"/>
                    <a:pt x="374" y="276"/>
                    <a:pt x="374" y="276"/>
                  </a:cubicBezTo>
                  <a:cubicBezTo>
                    <a:pt x="374" y="275"/>
                    <a:pt x="374" y="275"/>
                    <a:pt x="374" y="275"/>
                  </a:cubicBezTo>
                  <a:cubicBezTo>
                    <a:pt x="374" y="273"/>
                    <a:pt x="374" y="273"/>
                    <a:pt x="374" y="273"/>
                  </a:cubicBezTo>
                  <a:cubicBezTo>
                    <a:pt x="374" y="271"/>
                    <a:pt x="374" y="271"/>
                    <a:pt x="374" y="271"/>
                  </a:cubicBezTo>
                  <a:cubicBezTo>
                    <a:pt x="375" y="270"/>
                    <a:pt x="375" y="270"/>
                    <a:pt x="375" y="270"/>
                  </a:cubicBezTo>
                  <a:cubicBezTo>
                    <a:pt x="376" y="268"/>
                    <a:pt x="376" y="268"/>
                    <a:pt x="376" y="268"/>
                  </a:cubicBezTo>
                  <a:cubicBezTo>
                    <a:pt x="376" y="266"/>
                    <a:pt x="376" y="266"/>
                    <a:pt x="376" y="266"/>
                  </a:cubicBezTo>
                  <a:cubicBezTo>
                    <a:pt x="377" y="266"/>
                    <a:pt x="377" y="266"/>
                    <a:pt x="377" y="266"/>
                  </a:cubicBezTo>
                  <a:cubicBezTo>
                    <a:pt x="376" y="265"/>
                    <a:pt x="376" y="265"/>
                    <a:pt x="376" y="265"/>
                  </a:cubicBezTo>
                  <a:cubicBezTo>
                    <a:pt x="376" y="263"/>
                    <a:pt x="376" y="263"/>
                    <a:pt x="376" y="263"/>
                  </a:cubicBezTo>
                  <a:cubicBezTo>
                    <a:pt x="377" y="261"/>
                    <a:pt x="377" y="261"/>
                    <a:pt x="377" y="261"/>
                  </a:cubicBezTo>
                  <a:cubicBezTo>
                    <a:pt x="376" y="259"/>
                    <a:pt x="376" y="259"/>
                    <a:pt x="376" y="259"/>
                  </a:cubicBezTo>
                  <a:cubicBezTo>
                    <a:pt x="377" y="258"/>
                    <a:pt x="377" y="258"/>
                    <a:pt x="377" y="258"/>
                  </a:cubicBezTo>
                  <a:cubicBezTo>
                    <a:pt x="377" y="255"/>
                    <a:pt x="377" y="255"/>
                    <a:pt x="377" y="255"/>
                  </a:cubicBezTo>
                  <a:cubicBezTo>
                    <a:pt x="378" y="253"/>
                    <a:pt x="378" y="253"/>
                    <a:pt x="378" y="253"/>
                  </a:cubicBezTo>
                  <a:cubicBezTo>
                    <a:pt x="378" y="253"/>
                    <a:pt x="378" y="253"/>
                    <a:pt x="378" y="253"/>
                  </a:cubicBezTo>
                  <a:cubicBezTo>
                    <a:pt x="378" y="252"/>
                    <a:pt x="378" y="252"/>
                    <a:pt x="378" y="252"/>
                  </a:cubicBezTo>
                  <a:cubicBezTo>
                    <a:pt x="377" y="251"/>
                    <a:pt x="377" y="251"/>
                    <a:pt x="377" y="251"/>
                  </a:cubicBezTo>
                  <a:cubicBezTo>
                    <a:pt x="376" y="251"/>
                    <a:pt x="376" y="251"/>
                    <a:pt x="376" y="251"/>
                  </a:cubicBezTo>
                  <a:cubicBezTo>
                    <a:pt x="376" y="250"/>
                    <a:pt x="376" y="250"/>
                    <a:pt x="376" y="250"/>
                  </a:cubicBezTo>
                  <a:cubicBezTo>
                    <a:pt x="374" y="249"/>
                    <a:pt x="374" y="249"/>
                    <a:pt x="374" y="249"/>
                  </a:cubicBezTo>
                  <a:cubicBezTo>
                    <a:pt x="374" y="250"/>
                    <a:pt x="374" y="250"/>
                    <a:pt x="374" y="250"/>
                  </a:cubicBezTo>
                  <a:cubicBezTo>
                    <a:pt x="374" y="251"/>
                    <a:pt x="374" y="251"/>
                    <a:pt x="374" y="251"/>
                  </a:cubicBezTo>
                  <a:cubicBezTo>
                    <a:pt x="373" y="251"/>
                    <a:pt x="373" y="251"/>
                    <a:pt x="373" y="251"/>
                  </a:cubicBezTo>
                  <a:cubicBezTo>
                    <a:pt x="371" y="253"/>
                    <a:pt x="371" y="253"/>
                    <a:pt x="371" y="253"/>
                  </a:cubicBezTo>
                  <a:cubicBezTo>
                    <a:pt x="370" y="255"/>
                    <a:pt x="370" y="255"/>
                    <a:pt x="370" y="255"/>
                  </a:cubicBezTo>
                  <a:cubicBezTo>
                    <a:pt x="370" y="255"/>
                    <a:pt x="370" y="255"/>
                    <a:pt x="370" y="255"/>
                  </a:cubicBezTo>
                  <a:cubicBezTo>
                    <a:pt x="370" y="256"/>
                    <a:pt x="370" y="256"/>
                    <a:pt x="370" y="256"/>
                  </a:cubicBezTo>
                  <a:cubicBezTo>
                    <a:pt x="369" y="257"/>
                    <a:pt x="369" y="257"/>
                    <a:pt x="369" y="257"/>
                  </a:cubicBezTo>
                  <a:cubicBezTo>
                    <a:pt x="368" y="259"/>
                    <a:pt x="368" y="259"/>
                    <a:pt x="368" y="259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67" y="263"/>
                    <a:pt x="367" y="263"/>
                    <a:pt x="367" y="263"/>
                  </a:cubicBezTo>
                  <a:cubicBezTo>
                    <a:pt x="367" y="265"/>
                    <a:pt x="367" y="265"/>
                    <a:pt x="367" y="265"/>
                  </a:cubicBezTo>
                  <a:cubicBezTo>
                    <a:pt x="368" y="267"/>
                    <a:pt x="368" y="267"/>
                    <a:pt x="368" y="267"/>
                  </a:cubicBezTo>
                  <a:cubicBezTo>
                    <a:pt x="368" y="268"/>
                    <a:pt x="368" y="268"/>
                    <a:pt x="368" y="268"/>
                  </a:cubicBezTo>
                  <a:cubicBezTo>
                    <a:pt x="368" y="269"/>
                    <a:pt x="368" y="269"/>
                    <a:pt x="368" y="269"/>
                  </a:cubicBezTo>
                  <a:cubicBezTo>
                    <a:pt x="368" y="269"/>
                    <a:pt x="368" y="269"/>
                    <a:pt x="368" y="269"/>
                  </a:cubicBezTo>
                  <a:cubicBezTo>
                    <a:pt x="368" y="269"/>
                    <a:pt x="368" y="269"/>
                    <a:pt x="368" y="269"/>
                  </a:cubicBezTo>
                  <a:cubicBezTo>
                    <a:pt x="369" y="271"/>
                    <a:pt x="369" y="271"/>
                    <a:pt x="369" y="271"/>
                  </a:cubicBezTo>
                  <a:cubicBezTo>
                    <a:pt x="369" y="271"/>
                    <a:pt x="369" y="271"/>
                    <a:pt x="369" y="271"/>
                  </a:cubicBezTo>
                  <a:cubicBezTo>
                    <a:pt x="370" y="272"/>
                    <a:pt x="370" y="272"/>
                    <a:pt x="370" y="272"/>
                  </a:cubicBezTo>
                  <a:cubicBezTo>
                    <a:pt x="371" y="272"/>
                    <a:pt x="371" y="272"/>
                    <a:pt x="371" y="272"/>
                  </a:cubicBezTo>
                  <a:cubicBezTo>
                    <a:pt x="372" y="273"/>
                    <a:pt x="372" y="273"/>
                    <a:pt x="372" y="273"/>
                  </a:cubicBezTo>
                  <a:cubicBezTo>
                    <a:pt x="372" y="275"/>
                    <a:pt x="372" y="275"/>
                    <a:pt x="372" y="275"/>
                  </a:cubicBezTo>
                  <a:cubicBezTo>
                    <a:pt x="372" y="276"/>
                    <a:pt x="372" y="276"/>
                    <a:pt x="372" y="276"/>
                  </a:cubicBezTo>
                  <a:close/>
                  <a:moveTo>
                    <a:pt x="309" y="283"/>
                  </a:moveTo>
                  <a:cubicBezTo>
                    <a:pt x="310" y="283"/>
                    <a:pt x="310" y="283"/>
                    <a:pt x="310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2" y="284"/>
                    <a:pt x="312" y="284"/>
                    <a:pt x="312" y="284"/>
                  </a:cubicBezTo>
                  <a:cubicBezTo>
                    <a:pt x="312" y="283"/>
                    <a:pt x="312" y="283"/>
                    <a:pt x="312" y="283"/>
                  </a:cubicBezTo>
                  <a:cubicBezTo>
                    <a:pt x="311" y="283"/>
                    <a:pt x="311" y="283"/>
                    <a:pt x="311" y="283"/>
                  </a:cubicBezTo>
                  <a:cubicBezTo>
                    <a:pt x="309" y="283"/>
                    <a:pt x="309" y="283"/>
                    <a:pt x="309" y="283"/>
                  </a:cubicBezTo>
                  <a:close/>
                  <a:moveTo>
                    <a:pt x="309" y="289"/>
                  </a:moveTo>
                  <a:cubicBezTo>
                    <a:pt x="308" y="289"/>
                    <a:pt x="308" y="289"/>
                    <a:pt x="308" y="289"/>
                  </a:cubicBezTo>
                  <a:cubicBezTo>
                    <a:pt x="307" y="289"/>
                    <a:pt x="307" y="289"/>
                    <a:pt x="307" y="289"/>
                  </a:cubicBezTo>
                  <a:cubicBezTo>
                    <a:pt x="306" y="290"/>
                    <a:pt x="306" y="290"/>
                    <a:pt x="306" y="290"/>
                  </a:cubicBezTo>
                  <a:cubicBezTo>
                    <a:pt x="305" y="290"/>
                    <a:pt x="305" y="290"/>
                    <a:pt x="305" y="290"/>
                  </a:cubicBezTo>
                  <a:cubicBezTo>
                    <a:pt x="304" y="290"/>
                    <a:pt x="304" y="290"/>
                    <a:pt x="304" y="290"/>
                  </a:cubicBezTo>
                  <a:cubicBezTo>
                    <a:pt x="303" y="291"/>
                    <a:pt x="303" y="291"/>
                    <a:pt x="303" y="291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1" y="293"/>
                    <a:pt x="301" y="293"/>
                    <a:pt x="301" y="293"/>
                  </a:cubicBezTo>
                  <a:cubicBezTo>
                    <a:pt x="299" y="295"/>
                    <a:pt x="299" y="295"/>
                    <a:pt x="299" y="295"/>
                  </a:cubicBezTo>
                  <a:cubicBezTo>
                    <a:pt x="300" y="296"/>
                    <a:pt x="300" y="296"/>
                    <a:pt x="300" y="296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00" y="300"/>
                    <a:pt x="300" y="300"/>
                    <a:pt x="300" y="300"/>
                  </a:cubicBezTo>
                  <a:cubicBezTo>
                    <a:pt x="301" y="301"/>
                    <a:pt x="301" y="301"/>
                    <a:pt x="301" y="301"/>
                  </a:cubicBezTo>
                  <a:cubicBezTo>
                    <a:pt x="303" y="301"/>
                    <a:pt x="303" y="301"/>
                    <a:pt x="303" y="301"/>
                  </a:cubicBezTo>
                  <a:cubicBezTo>
                    <a:pt x="304" y="302"/>
                    <a:pt x="304" y="302"/>
                    <a:pt x="304" y="302"/>
                  </a:cubicBezTo>
                  <a:cubicBezTo>
                    <a:pt x="305" y="302"/>
                    <a:pt x="305" y="302"/>
                    <a:pt x="305" y="302"/>
                  </a:cubicBezTo>
                  <a:cubicBezTo>
                    <a:pt x="306" y="302"/>
                    <a:pt x="306" y="302"/>
                    <a:pt x="306" y="302"/>
                  </a:cubicBezTo>
                  <a:cubicBezTo>
                    <a:pt x="306" y="302"/>
                    <a:pt x="306" y="302"/>
                    <a:pt x="306" y="302"/>
                  </a:cubicBezTo>
                  <a:cubicBezTo>
                    <a:pt x="307" y="301"/>
                    <a:pt x="307" y="301"/>
                    <a:pt x="307" y="301"/>
                  </a:cubicBezTo>
                  <a:cubicBezTo>
                    <a:pt x="308" y="301"/>
                    <a:pt x="308" y="301"/>
                    <a:pt x="308" y="301"/>
                  </a:cubicBezTo>
                  <a:cubicBezTo>
                    <a:pt x="309" y="301"/>
                    <a:pt x="309" y="301"/>
                    <a:pt x="309" y="301"/>
                  </a:cubicBezTo>
                  <a:cubicBezTo>
                    <a:pt x="310" y="300"/>
                    <a:pt x="310" y="300"/>
                    <a:pt x="310" y="300"/>
                  </a:cubicBezTo>
                  <a:cubicBezTo>
                    <a:pt x="310" y="299"/>
                    <a:pt x="310" y="299"/>
                    <a:pt x="310" y="299"/>
                  </a:cubicBezTo>
                  <a:cubicBezTo>
                    <a:pt x="311" y="299"/>
                    <a:pt x="311" y="299"/>
                    <a:pt x="311" y="299"/>
                  </a:cubicBezTo>
                  <a:cubicBezTo>
                    <a:pt x="312" y="298"/>
                    <a:pt x="312" y="298"/>
                    <a:pt x="312" y="298"/>
                  </a:cubicBezTo>
                  <a:cubicBezTo>
                    <a:pt x="312" y="297"/>
                    <a:pt x="312" y="297"/>
                    <a:pt x="312" y="297"/>
                  </a:cubicBezTo>
                  <a:cubicBezTo>
                    <a:pt x="312" y="295"/>
                    <a:pt x="312" y="295"/>
                    <a:pt x="312" y="295"/>
                  </a:cubicBezTo>
                  <a:cubicBezTo>
                    <a:pt x="313" y="295"/>
                    <a:pt x="313" y="295"/>
                    <a:pt x="313" y="295"/>
                  </a:cubicBezTo>
                  <a:cubicBezTo>
                    <a:pt x="313" y="294"/>
                    <a:pt x="313" y="294"/>
                    <a:pt x="313" y="294"/>
                  </a:cubicBezTo>
                  <a:cubicBezTo>
                    <a:pt x="314" y="292"/>
                    <a:pt x="314" y="292"/>
                    <a:pt x="314" y="292"/>
                  </a:cubicBezTo>
                  <a:cubicBezTo>
                    <a:pt x="313" y="290"/>
                    <a:pt x="313" y="290"/>
                    <a:pt x="313" y="290"/>
                  </a:cubicBezTo>
                  <a:cubicBezTo>
                    <a:pt x="312" y="290"/>
                    <a:pt x="312" y="290"/>
                    <a:pt x="312" y="290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10" y="290"/>
                    <a:pt x="309" y="289"/>
                    <a:pt x="309" y="28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2" name="Freeform 15"/>
            <p:cNvSpPr>
              <a:spLocks noEditPoints="1"/>
            </p:cNvSpPr>
            <p:nvPr/>
          </p:nvSpPr>
          <p:spPr bwMode="auto">
            <a:xfrm>
              <a:off x="4546601" y="1400175"/>
              <a:ext cx="330200" cy="409575"/>
            </a:xfrm>
            <a:custGeom>
              <a:avLst/>
              <a:gdLst/>
              <a:ahLst/>
              <a:cxnLst>
                <a:cxn ang="0">
                  <a:pos x="84" y="10"/>
                </a:cxn>
                <a:cxn ang="0">
                  <a:pos x="36" y="1"/>
                </a:cxn>
                <a:cxn ang="0">
                  <a:pos x="29" y="11"/>
                </a:cxn>
                <a:cxn ang="0">
                  <a:pos x="38" y="20"/>
                </a:cxn>
                <a:cxn ang="0">
                  <a:pos x="39" y="21"/>
                </a:cxn>
                <a:cxn ang="0">
                  <a:pos x="35" y="23"/>
                </a:cxn>
                <a:cxn ang="0">
                  <a:pos x="46" y="27"/>
                </a:cxn>
                <a:cxn ang="0">
                  <a:pos x="55" y="28"/>
                </a:cxn>
                <a:cxn ang="0">
                  <a:pos x="63" y="20"/>
                </a:cxn>
                <a:cxn ang="0">
                  <a:pos x="62" y="11"/>
                </a:cxn>
                <a:cxn ang="0">
                  <a:pos x="53" y="8"/>
                </a:cxn>
                <a:cxn ang="0">
                  <a:pos x="49" y="11"/>
                </a:cxn>
                <a:cxn ang="0">
                  <a:pos x="45" y="6"/>
                </a:cxn>
                <a:cxn ang="0">
                  <a:pos x="46" y="16"/>
                </a:cxn>
                <a:cxn ang="0">
                  <a:pos x="39" y="12"/>
                </a:cxn>
                <a:cxn ang="0">
                  <a:pos x="34" y="5"/>
                </a:cxn>
                <a:cxn ang="0">
                  <a:pos x="33" y="13"/>
                </a:cxn>
                <a:cxn ang="0">
                  <a:pos x="29" y="15"/>
                </a:cxn>
                <a:cxn ang="0">
                  <a:pos x="71" y="35"/>
                </a:cxn>
                <a:cxn ang="0">
                  <a:pos x="73" y="34"/>
                </a:cxn>
                <a:cxn ang="0">
                  <a:pos x="68" y="38"/>
                </a:cxn>
                <a:cxn ang="0">
                  <a:pos x="54" y="48"/>
                </a:cxn>
                <a:cxn ang="0">
                  <a:pos x="61" y="54"/>
                </a:cxn>
                <a:cxn ang="0">
                  <a:pos x="53" y="61"/>
                </a:cxn>
                <a:cxn ang="0">
                  <a:pos x="45" y="61"/>
                </a:cxn>
                <a:cxn ang="0">
                  <a:pos x="45" y="51"/>
                </a:cxn>
                <a:cxn ang="0">
                  <a:pos x="41" y="43"/>
                </a:cxn>
                <a:cxn ang="0">
                  <a:pos x="48" y="46"/>
                </a:cxn>
                <a:cxn ang="0">
                  <a:pos x="45" y="40"/>
                </a:cxn>
                <a:cxn ang="0">
                  <a:pos x="3" y="45"/>
                </a:cxn>
                <a:cxn ang="0">
                  <a:pos x="3" y="43"/>
                </a:cxn>
                <a:cxn ang="0">
                  <a:pos x="29" y="76"/>
                </a:cxn>
                <a:cxn ang="0">
                  <a:pos x="26" y="70"/>
                </a:cxn>
                <a:cxn ang="0">
                  <a:pos x="19" y="66"/>
                </a:cxn>
                <a:cxn ang="0">
                  <a:pos x="16" y="61"/>
                </a:cxn>
                <a:cxn ang="0">
                  <a:pos x="22" y="60"/>
                </a:cxn>
                <a:cxn ang="0">
                  <a:pos x="26" y="55"/>
                </a:cxn>
                <a:cxn ang="0">
                  <a:pos x="23" y="54"/>
                </a:cxn>
                <a:cxn ang="0">
                  <a:pos x="14" y="54"/>
                </a:cxn>
                <a:cxn ang="0">
                  <a:pos x="19" y="49"/>
                </a:cxn>
                <a:cxn ang="0">
                  <a:pos x="26" y="44"/>
                </a:cxn>
                <a:cxn ang="0">
                  <a:pos x="21" y="45"/>
                </a:cxn>
                <a:cxn ang="0">
                  <a:pos x="19" y="41"/>
                </a:cxn>
                <a:cxn ang="0">
                  <a:pos x="18" y="46"/>
                </a:cxn>
                <a:cxn ang="0">
                  <a:pos x="9" y="45"/>
                </a:cxn>
                <a:cxn ang="0">
                  <a:pos x="5" y="40"/>
                </a:cxn>
                <a:cxn ang="0">
                  <a:pos x="6" y="37"/>
                </a:cxn>
                <a:cxn ang="0">
                  <a:pos x="5" y="30"/>
                </a:cxn>
                <a:cxn ang="0">
                  <a:pos x="0" y="26"/>
                </a:cxn>
                <a:cxn ang="0">
                  <a:pos x="6" y="23"/>
                </a:cxn>
                <a:cxn ang="0">
                  <a:pos x="12" y="22"/>
                </a:cxn>
                <a:cxn ang="0">
                  <a:pos x="11" y="25"/>
                </a:cxn>
                <a:cxn ang="0">
                  <a:pos x="14" y="31"/>
                </a:cxn>
                <a:cxn ang="0">
                  <a:pos x="18" y="27"/>
                </a:cxn>
                <a:cxn ang="0">
                  <a:pos x="23" y="36"/>
                </a:cxn>
                <a:cxn ang="0">
                  <a:pos x="20" y="19"/>
                </a:cxn>
                <a:cxn ang="0">
                  <a:pos x="28" y="21"/>
                </a:cxn>
                <a:cxn ang="0">
                  <a:pos x="31" y="24"/>
                </a:cxn>
                <a:cxn ang="0">
                  <a:pos x="44" y="37"/>
                </a:cxn>
                <a:cxn ang="0">
                  <a:pos x="38" y="42"/>
                </a:cxn>
                <a:cxn ang="0">
                  <a:pos x="35" y="54"/>
                </a:cxn>
                <a:cxn ang="0">
                  <a:pos x="32" y="65"/>
                </a:cxn>
                <a:cxn ang="0">
                  <a:pos x="44" y="108"/>
                </a:cxn>
              </a:cxnLst>
              <a:rect l="0" t="0" r="r" b="b"/>
              <a:pathLst>
                <a:path w="88" h="109">
                  <a:moveTo>
                    <a:pt x="82" y="10"/>
                  </a:moveTo>
                  <a:cubicBezTo>
                    <a:pt x="82" y="9"/>
                    <a:pt x="83" y="9"/>
                    <a:pt x="83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lose/>
                  <a:moveTo>
                    <a:pt x="66" y="11"/>
                  </a:move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1"/>
                    <a:pt x="66" y="11"/>
                    <a:pt x="66" y="11"/>
                  </a:cubicBezTo>
                  <a:close/>
                  <a:moveTo>
                    <a:pt x="36" y="1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lose/>
                  <a:moveTo>
                    <a:pt x="30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6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lose/>
                  <a:moveTo>
                    <a:pt x="71" y="35"/>
                  </a:moveTo>
                  <a:cubicBezTo>
                    <a:pt x="72" y="34"/>
                    <a:pt x="72" y="34"/>
                    <a:pt x="72" y="34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lose/>
                  <a:moveTo>
                    <a:pt x="66" y="40"/>
                  </a:moveTo>
                  <a:cubicBezTo>
                    <a:pt x="66" y="39"/>
                    <a:pt x="66" y="39"/>
                    <a:pt x="66" y="39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6" y="40"/>
                    <a:pt x="66" y="40"/>
                    <a:pt x="66" y="40"/>
                  </a:cubicBezTo>
                  <a:close/>
                  <a:moveTo>
                    <a:pt x="44" y="50"/>
                  </a:moveTo>
                  <a:cubicBezTo>
                    <a:pt x="45" y="49"/>
                    <a:pt x="45" y="49"/>
                    <a:pt x="45" y="4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0"/>
                    <a:pt x="44" y="50"/>
                    <a:pt x="44" y="50"/>
                  </a:cubicBezTo>
                  <a:close/>
                  <a:moveTo>
                    <a:pt x="38" y="32"/>
                  </a:move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lose/>
                  <a:moveTo>
                    <a:pt x="41" y="43"/>
                  </a:moveTo>
                  <a:cubicBezTo>
                    <a:pt x="42" y="43"/>
                    <a:pt x="42" y="43"/>
                    <a:pt x="42" y="43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3"/>
                    <a:pt x="41" y="43"/>
                    <a:pt x="41" y="43"/>
                  </a:cubicBezTo>
                  <a:close/>
                  <a:moveTo>
                    <a:pt x="6" y="49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lose/>
                  <a:moveTo>
                    <a:pt x="29" y="77"/>
                  </a:moveTo>
                  <a:cubicBezTo>
                    <a:pt x="29" y="76"/>
                    <a:pt x="29" y="76"/>
                    <a:pt x="29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9" y="77"/>
                    <a:pt x="29" y="77"/>
                    <a:pt x="29" y="77"/>
                  </a:cubicBezTo>
                  <a:close/>
                  <a:moveTo>
                    <a:pt x="43" y="109"/>
                  </a:moveTo>
                  <a:cubicBezTo>
                    <a:pt x="44" y="108"/>
                    <a:pt x="44" y="108"/>
                    <a:pt x="44" y="108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9"/>
                    <a:pt x="43" y="109"/>
                    <a:pt x="43" y="10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3" name="Freeform 16"/>
            <p:cNvSpPr>
              <a:spLocks noEditPoints="1"/>
            </p:cNvSpPr>
            <p:nvPr/>
          </p:nvSpPr>
          <p:spPr bwMode="auto">
            <a:xfrm>
              <a:off x="7283451" y="2735263"/>
              <a:ext cx="371475" cy="715963"/>
            </a:xfrm>
            <a:custGeom>
              <a:avLst/>
              <a:gdLst/>
              <a:ahLst/>
              <a:cxnLst>
                <a:cxn ang="0">
                  <a:pos x="97" y="217"/>
                </a:cxn>
                <a:cxn ang="0">
                  <a:pos x="10" y="446"/>
                </a:cxn>
                <a:cxn ang="0">
                  <a:pos x="52" y="411"/>
                </a:cxn>
                <a:cxn ang="0">
                  <a:pos x="52" y="411"/>
                </a:cxn>
                <a:cxn ang="0">
                  <a:pos x="69" y="376"/>
                </a:cxn>
                <a:cxn ang="0">
                  <a:pos x="71" y="376"/>
                </a:cxn>
                <a:cxn ang="0">
                  <a:pos x="163" y="95"/>
                </a:cxn>
                <a:cxn ang="0">
                  <a:pos x="156" y="64"/>
                </a:cxn>
                <a:cxn ang="0">
                  <a:pos x="168" y="54"/>
                </a:cxn>
                <a:cxn ang="0">
                  <a:pos x="168" y="33"/>
                </a:cxn>
                <a:cxn ang="0">
                  <a:pos x="166" y="0"/>
                </a:cxn>
                <a:cxn ang="0">
                  <a:pos x="206" y="31"/>
                </a:cxn>
                <a:cxn ang="0">
                  <a:pos x="222" y="35"/>
                </a:cxn>
                <a:cxn ang="0">
                  <a:pos x="232" y="47"/>
                </a:cxn>
                <a:cxn ang="0">
                  <a:pos x="208" y="66"/>
                </a:cxn>
                <a:cxn ang="0">
                  <a:pos x="182" y="66"/>
                </a:cxn>
                <a:cxn ang="0">
                  <a:pos x="170" y="76"/>
                </a:cxn>
                <a:cxn ang="0">
                  <a:pos x="166" y="97"/>
                </a:cxn>
                <a:cxn ang="0">
                  <a:pos x="163" y="170"/>
                </a:cxn>
                <a:cxn ang="0">
                  <a:pos x="52" y="279"/>
                </a:cxn>
                <a:cxn ang="0">
                  <a:pos x="48" y="286"/>
                </a:cxn>
                <a:cxn ang="0">
                  <a:pos x="45" y="291"/>
                </a:cxn>
                <a:cxn ang="0">
                  <a:pos x="67" y="298"/>
                </a:cxn>
                <a:cxn ang="0">
                  <a:pos x="64" y="291"/>
                </a:cxn>
                <a:cxn ang="0">
                  <a:pos x="118" y="250"/>
                </a:cxn>
                <a:cxn ang="0">
                  <a:pos x="109" y="281"/>
                </a:cxn>
                <a:cxn ang="0">
                  <a:pos x="130" y="260"/>
                </a:cxn>
                <a:cxn ang="0">
                  <a:pos x="104" y="262"/>
                </a:cxn>
                <a:cxn ang="0">
                  <a:pos x="104" y="281"/>
                </a:cxn>
                <a:cxn ang="0">
                  <a:pos x="88" y="328"/>
                </a:cxn>
                <a:cxn ang="0">
                  <a:pos x="85" y="312"/>
                </a:cxn>
                <a:cxn ang="0">
                  <a:pos x="93" y="281"/>
                </a:cxn>
                <a:cxn ang="0">
                  <a:pos x="81" y="269"/>
                </a:cxn>
                <a:cxn ang="0">
                  <a:pos x="93" y="253"/>
                </a:cxn>
                <a:cxn ang="0">
                  <a:pos x="118" y="246"/>
                </a:cxn>
                <a:cxn ang="0">
                  <a:pos x="133" y="260"/>
                </a:cxn>
                <a:cxn ang="0">
                  <a:pos x="154" y="250"/>
                </a:cxn>
                <a:cxn ang="0">
                  <a:pos x="156" y="241"/>
                </a:cxn>
                <a:cxn ang="0">
                  <a:pos x="166" y="241"/>
                </a:cxn>
                <a:cxn ang="0">
                  <a:pos x="187" y="239"/>
                </a:cxn>
                <a:cxn ang="0">
                  <a:pos x="196" y="227"/>
                </a:cxn>
                <a:cxn ang="0">
                  <a:pos x="206" y="210"/>
                </a:cxn>
                <a:cxn ang="0">
                  <a:pos x="208" y="161"/>
                </a:cxn>
                <a:cxn ang="0">
                  <a:pos x="206" y="137"/>
                </a:cxn>
                <a:cxn ang="0">
                  <a:pos x="185" y="95"/>
                </a:cxn>
                <a:cxn ang="0">
                  <a:pos x="185" y="102"/>
                </a:cxn>
                <a:cxn ang="0">
                  <a:pos x="170" y="99"/>
                </a:cxn>
                <a:cxn ang="0">
                  <a:pos x="166" y="128"/>
                </a:cxn>
                <a:cxn ang="0">
                  <a:pos x="168" y="177"/>
                </a:cxn>
                <a:cxn ang="0">
                  <a:pos x="147" y="187"/>
                </a:cxn>
                <a:cxn ang="0">
                  <a:pos x="137" y="210"/>
                </a:cxn>
                <a:cxn ang="0">
                  <a:pos x="130" y="227"/>
                </a:cxn>
                <a:cxn ang="0">
                  <a:pos x="102" y="229"/>
                </a:cxn>
                <a:cxn ang="0">
                  <a:pos x="71" y="255"/>
                </a:cxn>
                <a:cxn ang="0">
                  <a:pos x="57" y="276"/>
                </a:cxn>
                <a:cxn ang="0">
                  <a:pos x="59" y="288"/>
                </a:cxn>
                <a:cxn ang="0">
                  <a:pos x="64" y="281"/>
                </a:cxn>
                <a:cxn ang="0">
                  <a:pos x="71" y="309"/>
                </a:cxn>
                <a:cxn ang="0">
                  <a:pos x="81" y="307"/>
                </a:cxn>
              </a:cxnLst>
              <a:rect l="0" t="0" r="r" b="b"/>
              <a:pathLst>
                <a:path w="234" h="451">
                  <a:moveTo>
                    <a:pt x="95" y="217"/>
                  </a:moveTo>
                  <a:lnTo>
                    <a:pt x="95" y="217"/>
                  </a:lnTo>
                  <a:lnTo>
                    <a:pt x="95" y="220"/>
                  </a:lnTo>
                  <a:lnTo>
                    <a:pt x="95" y="217"/>
                  </a:lnTo>
                  <a:lnTo>
                    <a:pt x="95" y="217"/>
                  </a:lnTo>
                  <a:lnTo>
                    <a:pt x="95" y="217"/>
                  </a:lnTo>
                  <a:close/>
                  <a:moveTo>
                    <a:pt x="97" y="217"/>
                  </a:moveTo>
                  <a:lnTo>
                    <a:pt x="97" y="215"/>
                  </a:lnTo>
                  <a:lnTo>
                    <a:pt x="97" y="213"/>
                  </a:lnTo>
                  <a:lnTo>
                    <a:pt x="100" y="213"/>
                  </a:lnTo>
                  <a:lnTo>
                    <a:pt x="100" y="215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7"/>
                  </a:lnTo>
                  <a:close/>
                  <a:moveTo>
                    <a:pt x="5" y="451"/>
                  </a:moveTo>
                  <a:lnTo>
                    <a:pt x="3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3" y="451"/>
                  </a:lnTo>
                  <a:lnTo>
                    <a:pt x="5" y="451"/>
                  </a:lnTo>
                  <a:lnTo>
                    <a:pt x="5" y="451"/>
                  </a:lnTo>
                  <a:close/>
                  <a:moveTo>
                    <a:pt x="5" y="446"/>
                  </a:moveTo>
                  <a:lnTo>
                    <a:pt x="7" y="446"/>
                  </a:lnTo>
                  <a:lnTo>
                    <a:pt x="10" y="446"/>
                  </a:lnTo>
                  <a:lnTo>
                    <a:pt x="7" y="449"/>
                  </a:lnTo>
                  <a:lnTo>
                    <a:pt x="7" y="449"/>
                  </a:lnTo>
                  <a:lnTo>
                    <a:pt x="5" y="446"/>
                  </a:lnTo>
                  <a:lnTo>
                    <a:pt x="5" y="446"/>
                  </a:lnTo>
                  <a:close/>
                  <a:moveTo>
                    <a:pt x="19" y="437"/>
                  </a:moveTo>
                  <a:lnTo>
                    <a:pt x="19" y="439"/>
                  </a:lnTo>
                  <a:lnTo>
                    <a:pt x="22" y="442"/>
                  </a:lnTo>
                  <a:lnTo>
                    <a:pt x="22" y="442"/>
                  </a:lnTo>
                  <a:lnTo>
                    <a:pt x="24" y="439"/>
                  </a:lnTo>
                  <a:lnTo>
                    <a:pt x="19" y="437"/>
                  </a:lnTo>
                  <a:lnTo>
                    <a:pt x="19" y="437"/>
                  </a:lnTo>
                  <a:close/>
                  <a:moveTo>
                    <a:pt x="52" y="411"/>
                  </a:moveTo>
                  <a:lnTo>
                    <a:pt x="50" y="406"/>
                  </a:lnTo>
                  <a:lnTo>
                    <a:pt x="55" y="406"/>
                  </a:lnTo>
                  <a:lnTo>
                    <a:pt x="55" y="404"/>
                  </a:lnTo>
                  <a:lnTo>
                    <a:pt x="52" y="404"/>
                  </a:lnTo>
                  <a:lnTo>
                    <a:pt x="57" y="402"/>
                  </a:lnTo>
                  <a:lnTo>
                    <a:pt x="57" y="399"/>
                  </a:lnTo>
                  <a:lnTo>
                    <a:pt x="59" y="402"/>
                  </a:lnTo>
                  <a:lnTo>
                    <a:pt x="57" y="404"/>
                  </a:lnTo>
                  <a:lnTo>
                    <a:pt x="57" y="406"/>
                  </a:lnTo>
                  <a:lnTo>
                    <a:pt x="55" y="409"/>
                  </a:lnTo>
                  <a:lnTo>
                    <a:pt x="55" y="411"/>
                  </a:lnTo>
                  <a:lnTo>
                    <a:pt x="52" y="411"/>
                  </a:lnTo>
                  <a:lnTo>
                    <a:pt x="52" y="411"/>
                  </a:lnTo>
                  <a:close/>
                  <a:moveTo>
                    <a:pt x="67" y="380"/>
                  </a:moveTo>
                  <a:lnTo>
                    <a:pt x="67" y="383"/>
                  </a:lnTo>
                  <a:lnTo>
                    <a:pt x="69" y="385"/>
                  </a:lnTo>
                  <a:lnTo>
                    <a:pt x="67" y="385"/>
                  </a:lnTo>
                  <a:lnTo>
                    <a:pt x="64" y="385"/>
                  </a:lnTo>
                  <a:lnTo>
                    <a:pt x="64" y="383"/>
                  </a:lnTo>
                  <a:lnTo>
                    <a:pt x="67" y="380"/>
                  </a:lnTo>
                  <a:lnTo>
                    <a:pt x="67" y="380"/>
                  </a:lnTo>
                  <a:close/>
                  <a:moveTo>
                    <a:pt x="71" y="376"/>
                  </a:moveTo>
                  <a:lnTo>
                    <a:pt x="71" y="376"/>
                  </a:lnTo>
                  <a:lnTo>
                    <a:pt x="69" y="376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71" y="371"/>
                  </a:lnTo>
                  <a:lnTo>
                    <a:pt x="71" y="371"/>
                  </a:lnTo>
                  <a:lnTo>
                    <a:pt x="71" y="371"/>
                  </a:lnTo>
                  <a:lnTo>
                    <a:pt x="74" y="369"/>
                  </a:lnTo>
                  <a:lnTo>
                    <a:pt x="74" y="369"/>
                  </a:lnTo>
                  <a:lnTo>
                    <a:pt x="76" y="369"/>
                  </a:lnTo>
                  <a:lnTo>
                    <a:pt x="76" y="371"/>
                  </a:lnTo>
                  <a:lnTo>
                    <a:pt x="74" y="373"/>
                  </a:lnTo>
                  <a:lnTo>
                    <a:pt x="71" y="376"/>
                  </a:lnTo>
                  <a:lnTo>
                    <a:pt x="71" y="376"/>
                  </a:lnTo>
                  <a:lnTo>
                    <a:pt x="71" y="376"/>
                  </a:lnTo>
                  <a:close/>
                  <a:moveTo>
                    <a:pt x="149" y="80"/>
                  </a:moveTo>
                  <a:lnTo>
                    <a:pt x="147" y="80"/>
                  </a:lnTo>
                  <a:lnTo>
                    <a:pt x="147" y="78"/>
                  </a:lnTo>
                  <a:lnTo>
                    <a:pt x="149" y="76"/>
                  </a:lnTo>
                  <a:lnTo>
                    <a:pt x="152" y="76"/>
                  </a:lnTo>
                  <a:lnTo>
                    <a:pt x="149" y="78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close/>
                  <a:moveTo>
                    <a:pt x="166" y="97"/>
                  </a:moveTo>
                  <a:lnTo>
                    <a:pt x="163" y="95"/>
                  </a:lnTo>
                  <a:lnTo>
                    <a:pt x="163" y="92"/>
                  </a:lnTo>
                  <a:lnTo>
                    <a:pt x="163" y="92"/>
                  </a:lnTo>
                  <a:lnTo>
                    <a:pt x="163" y="85"/>
                  </a:lnTo>
                  <a:lnTo>
                    <a:pt x="161" y="80"/>
                  </a:lnTo>
                  <a:lnTo>
                    <a:pt x="159" y="78"/>
                  </a:lnTo>
                  <a:lnTo>
                    <a:pt x="156" y="78"/>
                  </a:lnTo>
                  <a:lnTo>
                    <a:pt x="154" y="78"/>
                  </a:lnTo>
                  <a:lnTo>
                    <a:pt x="154" y="76"/>
                  </a:lnTo>
                  <a:lnTo>
                    <a:pt x="154" y="71"/>
                  </a:lnTo>
                  <a:lnTo>
                    <a:pt x="154" y="69"/>
                  </a:lnTo>
                  <a:lnTo>
                    <a:pt x="154" y="66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9" y="64"/>
                  </a:lnTo>
                  <a:lnTo>
                    <a:pt x="161" y="59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59" y="54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6" y="52"/>
                  </a:lnTo>
                  <a:lnTo>
                    <a:pt x="159" y="52"/>
                  </a:lnTo>
                  <a:lnTo>
                    <a:pt x="163" y="54"/>
                  </a:lnTo>
                  <a:lnTo>
                    <a:pt x="168" y="54"/>
                  </a:lnTo>
                  <a:lnTo>
                    <a:pt x="170" y="52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68" y="45"/>
                  </a:lnTo>
                  <a:lnTo>
                    <a:pt x="168" y="43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70" y="38"/>
                  </a:lnTo>
                  <a:lnTo>
                    <a:pt x="170" y="35"/>
                  </a:lnTo>
                  <a:lnTo>
                    <a:pt x="168" y="33"/>
                  </a:lnTo>
                  <a:lnTo>
                    <a:pt x="168" y="28"/>
                  </a:lnTo>
                  <a:lnTo>
                    <a:pt x="168" y="26"/>
                  </a:lnTo>
                  <a:lnTo>
                    <a:pt x="168" y="21"/>
                  </a:lnTo>
                  <a:lnTo>
                    <a:pt x="166" y="19"/>
                  </a:lnTo>
                  <a:lnTo>
                    <a:pt x="161" y="10"/>
                  </a:lnTo>
                  <a:lnTo>
                    <a:pt x="161" y="7"/>
                  </a:lnTo>
                  <a:lnTo>
                    <a:pt x="159" y="5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6" y="2"/>
                  </a:lnTo>
                  <a:lnTo>
                    <a:pt x="173" y="7"/>
                  </a:lnTo>
                  <a:lnTo>
                    <a:pt x="175" y="7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89" y="21"/>
                  </a:lnTo>
                  <a:lnTo>
                    <a:pt x="189" y="24"/>
                  </a:lnTo>
                  <a:lnTo>
                    <a:pt x="192" y="24"/>
                  </a:lnTo>
                  <a:lnTo>
                    <a:pt x="194" y="26"/>
                  </a:lnTo>
                  <a:lnTo>
                    <a:pt x="199" y="28"/>
                  </a:lnTo>
                  <a:lnTo>
                    <a:pt x="204" y="28"/>
                  </a:lnTo>
                  <a:lnTo>
                    <a:pt x="206" y="3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213" y="31"/>
                  </a:lnTo>
                  <a:lnTo>
                    <a:pt x="218" y="28"/>
                  </a:lnTo>
                  <a:lnTo>
                    <a:pt x="220" y="26"/>
                  </a:lnTo>
                  <a:lnTo>
                    <a:pt x="220" y="21"/>
                  </a:lnTo>
                  <a:lnTo>
                    <a:pt x="222" y="21"/>
                  </a:lnTo>
                  <a:lnTo>
                    <a:pt x="222" y="24"/>
                  </a:lnTo>
                  <a:lnTo>
                    <a:pt x="222" y="26"/>
                  </a:lnTo>
                  <a:lnTo>
                    <a:pt x="220" y="31"/>
                  </a:lnTo>
                  <a:lnTo>
                    <a:pt x="220" y="33"/>
                  </a:lnTo>
                  <a:lnTo>
                    <a:pt x="222" y="35"/>
                  </a:lnTo>
                  <a:lnTo>
                    <a:pt x="225" y="38"/>
                  </a:lnTo>
                  <a:lnTo>
                    <a:pt x="227" y="40"/>
                  </a:lnTo>
                  <a:lnTo>
                    <a:pt x="227" y="43"/>
                  </a:lnTo>
                  <a:lnTo>
                    <a:pt x="227" y="45"/>
                  </a:lnTo>
                  <a:lnTo>
                    <a:pt x="229" y="45"/>
                  </a:lnTo>
                  <a:lnTo>
                    <a:pt x="232" y="43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234" y="43"/>
                  </a:lnTo>
                  <a:lnTo>
                    <a:pt x="232" y="43"/>
                  </a:lnTo>
                  <a:lnTo>
                    <a:pt x="232" y="45"/>
                  </a:lnTo>
                  <a:lnTo>
                    <a:pt x="232" y="47"/>
                  </a:lnTo>
                  <a:lnTo>
                    <a:pt x="227" y="47"/>
                  </a:lnTo>
                  <a:lnTo>
                    <a:pt x="227" y="50"/>
                  </a:lnTo>
                  <a:lnTo>
                    <a:pt x="227" y="52"/>
                  </a:lnTo>
                  <a:lnTo>
                    <a:pt x="225" y="52"/>
                  </a:lnTo>
                  <a:lnTo>
                    <a:pt x="222" y="52"/>
                  </a:lnTo>
                  <a:lnTo>
                    <a:pt x="222" y="52"/>
                  </a:lnTo>
                  <a:lnTo>
                    <a:pt x="222" y="54"/>
                  </a:lnTo>
                  <a:lnTo>
                    <a:pt x="218" y="54"/>
                  </a:lnTo>
                  <a:lnTo>
                    <a:pt x="215" y="54"/>
                  </a:lnTo>
                  <a:lnTo>
                    <a:pt x="213" y="54"/>
                  </a:lnTo>
                  <a:lnTo>
                    <a:pt x="208" y="59"/>
                  </a:lnTo>
                  <a:lnTo>
                    <a:pt x="208" y="66"/>
                  </a:lnTo>
                  <a:lnTo>
                    <a:pt x="206" y="71"/>
                  </a:lnTo>
                  <a:lnTo>
                    <a:pt x="208" y="73"/>
                  </a:lnTo>
                  <a:lnTo>
                    <a:pt x="206" y="76"/>
                  </a:lnTo>
                  <a:lnTo>
                    <a:pt x="206" y="78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199" y="73"/>
                  </a:lnTo>
                  <a:lnTo>
                    <a:pt x="194" y="71"/>
                  </a:lnTo>
                  <a:lnTo>
                    <a:pt x="189" y="69"/>
                  </a:lnTo>
                  <a:lnTo>
                    <a:pt x="187" y="66"/>
                  </a:lnTo>
                  <a:lnTo>
                    <a:pt x="185" y="66"/>
                  </a:lnTo>
                  <a:lnTo>
                    <a:pt x="182" y="66"/>
                  </a:lnTo>
                  <a:lnTo>
                    <a:pt x="182" y="64"/>
                  </a:lnTo>
                  <a:lnTo>
                    <a:pt x="178" y="64"/>
                  </a:lnTo>
                  <a:lnTo>
                    <a:pt x="175" y="66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6" y="69"/>
                  </a:lnTo>
                  <a:lnTo>
                    <a:pt x="163" y="69"/>
                  </a:lnTo>
                  <a:lnTo>
                    <a:pt x="163" y="71"/>
                  </a:lnTo>
                  <a:lnTo>
                    <a:pt x="163" y="73"/>
                  </a:lnTo>
                  <a:lnTo>
                    <a:pt x="163" y="76"/>
                  </a:lnTo>
                  <a:lnTo>
                    <a:pt x="166" y="78"/>
                  </a:lnTo>
                  <a:lnTo>
                    <a:pt x="170" y="76"/>
                  </a:lnTo>
                  <a:lnTo>
                    <a:pt x="173" y="80"/>
                  </a:lnTo>
                  <a:lnTo>
                    <a:pt x="178" y="80"/>
                  </a:lnTo>
                  <a:lnTo>
                    <a:pt x="180" y="80"/>
                  </a:lnTo>
                  <a:lnTo>
                    <a:pt x="182" y="83"/>
                  </a:lnTo>
                  <a:lnTo>
                    <a:pt x="180" y="85"/>
                  </a:lnTo>
                  <a:lnTo>
                    <a:pt x="178" y="87"/>
                  </a:lnTo>
                  <a:lnTo>
                    <a:pt x="175" y="87"/>
                  </a:lnTo>
                  <a:lnTo>
                    <a:pt x="173" y="85"/>
                  </a:lnTo>
                  <a:lnTo>
                    <a:pt x="170" y="87"/>
                  </a:lnTo>
                  <a:lnTo>
                    <a:pt x="170" y="90"/>
                  </a:lnTo>
                  <a:lnTo>
                    <a:pt x="170" y="92"/>
                  </a:lnTo>
                  <a:lnTo>
                    <a:pt x="166" y="97"/>
                  </a:lnTo>
                  <a:lnTo>
                    <a:pt x="166" y="97"/>
                  </a:lnTo>
                  <a:close/>
                  <a:moveTo>
                    <a:pt x="161" y="177"/>
                  </a:moveTo>
                  <a:lnTo>
                    <a:pt x="161" y="175"/>
                  </a:lnTo>
                  <a:lnTo>
                    <a:pt x="163" y="172"/>
                  </a:lnTo>
                  <a:lnTo>
                    <a:pt x="161" y="172"/>
                  </a:lnTo>
                  <a:lnTo>
                    <a:pt x="161" y="175"/>
                  </a:lnTo>
                  <a:lnTo>
                    <a:pt x="161" y="172"/>
                  </a:lnTo>
                  <a:lnTo>
                    <a:pt x="161" y="168"/>
                  </a:lnTo>
                  <a:lnTo>
                    <a:pt x="163" y="165"/>
                  </a:lnTo>
                  <a:lnTo>
                    <a:pt x="163" y="168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6" y="172"/>
                  </a:lnTo>
                  <a:lnTo>
                    <a:pt x="163" y="175"/>
                  </a:lnTo>
                  <a:lnTo>
                    <a:pt x="163" y="177"/>
                  </a:lnTo>
                  <a:lnTo>
                    <a:pt x="161" y="177"/>
                  </a:lnTo>
                  <a:lnTo>
                    <a:pt x="161" y="177"/>
                  </a:lnTo>
                  <a:close/>
                  <a:moveTo>
                    <a:pt x="52" y="279"/>
                  </a:moveTo>
                  <a:lnTo>
                    <a:pt x="55" y="279"/>
                  </a:lnTo>
                  <a:lnTo>
                    <a:pt x="55" y="279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2" y="279"/>
                  </a:lnTo>
                  <a:close/>
                  <a:moveTo>
                    <a:pt x="52" y="281"/>
                  </a:moveTo>
                  <a:lnTo>
                    <a:pt x="52" y="281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2" y="281"/>
                  </a:lnTo>
                  <a:close/>
                  <a:moveTo>
                    <a:pt x="50" y="281"/>
                  </a:moveTo>
                  <a:lnTo>
                    <a:pt x="50" y="283"/>
                  </a:lnTo>
                  <a:lnTo>
                    <a:pt x="52" y="281"/>
                  </a:lnTo>
                  <a:lnTo>
                    <a:pt x="50" y="281"/>
                  </a:lnTo>
                  <a:lnTo>
                    <a:pt x="50" y="281"/>
                  </a:lnTo>
                  <a:close/>
                  <a:moveTo>
                    <a:pt x="48" y="283"/>
                  </a:moveTo>
                  <a:lnTo>
                    <a:pt x="48" y="286"/>
                  </a:lnTo>
                  <a:lnTo>
                    <a:pt x="50" y="283"/>
                  </a:lnTo>
                  <a:lnTo>
                    <a:pt x="48" y="283"/>
                  </a:lnTo>
                  <a:lnTo>
                    <a:pt x="48" y="283"/>
                  </a:lnTo>
                  <a:close/>
                  <a:moveTo>
                    <a:pt x="45" y="291"/>
                  </a:moveTo>
                  <a:lnTo>
                    <a:pt x="45" y="288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50" y="291"/>
                  </a:lnTo>
                  <a:lnTo>
                    <a:pt x="48" y="291"/>
                  </a:lnTo>
                  <a:lnTo>
                    <a:pt x="45" y="291"/>
                  </a:lnTo>
                  <a:lnTo>
                    <a:pt x="45" y="291"/>
                  </a:lnTo>
                  <a:close/>
                  <a:moveTo>
                    <a:pt x="69" y="293"/>
                  </a:moveTo>
                  <a:lnTo>
                    <a:pt x="69" y="291"/>
                  </a:lnTo>
                  <a:lnTo>
                    <a:pt x="69" y="291"/>
                  </a:lnTo>
                  <a:lnTo>
                    <a:pt x="71" y="291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69" y="293"/>
                  </a:lnTo>
                  <a:close/>
                  <a:moveTo>
                    <a:pt x="67" y="298"/>
                  </a:moveTo>
                  <a:lnTo>
                    <a:pt x="67" y="295"/>
                  </a:lnTo>
                  <a:lnTo>
                    <a:pt x="69" y="298"/>
                  </a:lnTo>
                  <a:lnTo>
                    <a:pt x="67" y="298"/>
                  </a:lnTo>
                  <a:lnTo>
                    <a:pt x="67" y="298"/>
                  </a:lnTo>
                  <a:lnTo>
                    <a:pt x="67" y="298"/>
                  </a:lnTo>
                  <a:close/>
                  <a:moveTo>
                    <a:pt x="64" y="291"/>
                  </a:moveTo>
                  <a:lnTo>
                    <a:pt x="64" y="291"/>
                  </a:lnTo>
                  <a:lnTo>
                    <a:pt x="64" y="293"/>
                  </a:lnTo>
                  <a:lnTo>
                    <a:pt x="64" y="295"/>
                  </a:lnTo>
                  <a:lnTo>
                    <a:pt x="67" y="295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close/>
                  <a:moveTo>
                    <a:pt x="128" y="253"/>
                  </a:moveTo>
                  <a:lnTo>
                    <a:pt x="128" y="250"/>
                  </a:lnTo>
                  <a:lnTo>
                    <a:pt x="128" y="248"/>
                  </a:lnTo>
                  <a:lnTo>
                    <a:pt x="128" y="248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30" y="250"/>
                  </a:lnTo>
                  <a:lnTo>
                    <a:pt x="130" y="253"/>
                  </a:lnTo>
                  <a:lnTo>
                    <a:pt x="130" y="253"/>
                  </a:lnTo>
                  <a:lnTo>
                    <a:pt x="128" y="253"/>
                  </a:lnTo>
                  <a:lnTo>
                    <a:pt x="128" y="253"/>
                  </a:lnTo>
                  <a:close/>
                  <a:moveTo>
                    <a:pt x="118" y="250"/>
                  </a:moveTo>
                  <a:lnTo>
                    <a:pt x="121" y="248"/>
                  </a:lnTo>
                  <a:lnTo>
                    <a:pt x="123" y="250"/>
                  </a:lnTo>
                  <a:lnTo>
                    <a:pt x="123" y="250"/>
                  </a:lnTo>
                  <a:lnTo>
                    <a:pt x="121" y="253"/>
                  </a:lnTo>
                  <a:lnTo>
                    <a:pt x="118" y="250"/>
                  </a:lnTo>
                  <a:lnTo>
                    <a:pt x="118" y="250"/>
                  </a:lnTo>
                  <a:close/>
                  <a:moveTo>
                    <a:pt x="104" y="283"/>
                  </a:moveTo>
                  <a:lnTo>
                    <a:pt x="107" y="283"/>
                  </a:lnTo>
                  <a:lnTo>
                    <a:pt x="107" y="281"/>
                  </a:lnTo>
                  <a:lnTo>
                    <a:pt x="109" y="283"/>
                  </a:lnTo>
                  <a:lnTo>
                    <a:pt x="109" y="281"/>
                  </a:lnTo>
                  <a:lnTo>
                    <a:pt x="109" y="281"/>
                  </a:lnTo>
                  <a:lnTo>
                    <a:pt x="107" y="276"/>
                  </a:lnTo>
                  <a:lnTo>
                    <a:pt x="109" y="274"/>
                  </a:lnTo>
                  <a:lnTo>
                    <a:pt x="109" y="272"/>
                  </a:lnTo>
                  <a:lnTo>
                    <a:pt x="114" y="269"/>
                  </a:lnTo>
                  <a:lnTo>
                    <a:pt x="114" y="267"/>
                  </a:lnTo>
                  <a:lnTo>
                    <a:pt x="118" y="267"/>
                  </a:lnTo>
                  <a:lnTo>
                    <a:pt x="121" y="269"/>
                  </a:lnTo>
                  <a:lnTo>
                    <a:pt x="123" y="272"/>
                  </a:lnTo>
                  <a:lnTo>
                    <a:pt x="126" y="272"/>
                  </a:lnTo>
                  <a:lnTo>
                    <a:pt x="126" y="267"/>
                  </a:lnTo>
                  <a:lnTo>
                    <a:pt x="130" y="262"/>
                  </a:lnTo>
                  <a:lnTo>
                    <a:pt x="130" y="260"/>
                  </a:lnTo>
                  <a:lnTo>
                    <a:pt x="128" y="260"/>
                  </a:lnTo>
                  <a:lnTo>
                    <a:pt x="128" y="258"/>
                  </a:lnTo>
                  <a:lnTo>
                    <a:pt x="126" y="255"/>
                  </a:lnTo>
                  <a:lnTo>
                    <a:pt x="123" y="255"/>
                  </a:lnTo>
                  <a:lnTo>
                    <a:pt x="121" y="253"/>
                  </a:lnTo>
                  <a:lnTo>
                    <a:pt x="116" y="253"/>
                  </a:lnTo>
                  <a:lnTo>
                    <a:pt x="114" y="255"/>
                  </a:lnTo>
                  <a:lnTo>
                    <a:pt x="114" y="258"/>
                  </a:lnTo>
                  <a:lnTo>
                    <a:pt x="111" y="260"/>
                  </a:lnTo>
                  <a:lnTo>
                    <a:pt x="109" y="262"/>
                  </a:lnTo>
                  <a:lnTo>
                    <a:pt x="107" y="262"/>
                  </a:lnTo>
                  <a:lnTo>
                    <a:pt x="104" y="262"/>
                  </a:lnTo>
                  <a:lnTo>
                    <a:pt x="104" y="258"/>
                  </a:lnTo>
                  <a:lnTo>
                    <a:pt x="102" y="258"/>
                  </a:lnTo>
                  <a:lnTo>
                    <a:pt x="97" y="262"/>
                  </a:lnTo>
                  <a:lnTo>
                    <a:pt x="97" y="265"/>
                  </a:lnTo>
                  <a:lnTo>
                    <a:pt x="95" y="267"/>
                  </a:lnTo>
                  <a:lnTo>
                    <a:pt x="95" y="269"/>
                  </a:lnTo>
                  <a:lnTo>
                    <a:pt x="100" y="272"/>
                  </a:lnTo>
                  <a:lnTo>
                    <a:pt x="100" y="274"/>
                  </a:lnTo>
                  <a:lnTo>
                    <a:pt x="100" y="274"/>
                  </a:lnTo>
                  <a:lnTo>
                    <a:pt x="100" y="276"/>
                  </a:lnTo>
                  <a:lnTo>
                    <a:pt x="102" y="281"/>
                  </a:lnTo>
                  <a:lnTo>
                    <a:pt x="104" y="281"/>
                  </a:lnTo>
                  <a:lnTo>
                    <a:pt x="104" y="283"/>
                  </a:lnTo>
                  <a:lnTo>
                    <a:pt x="104" y="283"/>
                  </a:lnTo>
                  <a:close/>
                  <a:moveTo>
                    <a:pt x="85" y="333"/>
                  </a:moveTo>
                  <a:lnTo>
                    <a:pt x="83" y="331"/>
                  </a:lnTo>
                  <a:lnTo>
                    <a:pt x="81" y="331"/>
                  </a:lnTo>
                  <a:lnTo>
                    <a:pt x="81" y="333"/>
                  </a:lnTo>
                  <a:lnTo>
                    <a:pt x="83" y="335"/>
                  </a:lnTo>
                  <a:lnTo>
                    <a:pt x="85" y="335"/>
                  </a:lnTo>
                  <a:lnTo>
                    <a:pt x="85" y="335"/>
                  </a:lnTo>
                  <a:lnTo>
                    <a:pt x="85" y="333"/>
                  </a:lnTo>
                  <a:lnTo>
                    <a:pt x="85" y="333"/>
                  </a:lnTo>
                  <a:close/>
                  <a:moveTo>
                    <a:pt x="88" y="328"/>
                  </a:moveTo>
                  <a:lnTo>
                    <a:pt x="88" y="324"/>
                  </a:lnTo>
                  <a:lnTo>
                    <a:pt x="88" y="324"/>
                  </a:lnTo>
                  <a:lnTo>
                    <a:pt x="88" y="324"/>
                  </a:lnTo>
                  <a:lnTo>
                    <a:pt x="90" y="326"/>
                  </a:lnTo>
                  <a:lnTo>
                    <a:pt x="88" y="328"/>
                  </a:lnTo>
                  <a:lnTo>
                    <a:pt x="88" y="328"/>
                  </a:lnTo>
                  <a:lnTo>
                    <a:pt x="88" y="328"/>
                  </a:lnTo>
                  <a:close/>
                  <a:moveTo>
                    <a:pt x="83" y="321"/>
                  </a:moveTo>
                  <a:lnTo>
                    <a:pt x="85" y="319"/>
                  </a:lnTo>
                  <a:lnTo>
                    <a:pt x="88" y="317"/>
                  </a:lnTo>
                  <a:lnTo>
                    <a:pt x="85" y="312"/>
                  </a:lnTo>
                  <a:lnTo>
                    <a:pt x="85" y="312"/>
                  </a:lnTo>
                  <a:lnTo>
                    <a:pt x="88" y="309"/>
                  </a:lnTo>
                  <a:lnTo>
                    <a:pt x="88" y="312"/>
                  </a:lnTo>
                  <a:lnTo>
                    <a:pt x="90" y="312"/>
                  </a:lnTo>
                  <a:lnTo>
                    <a:pt x="90" y="309"/>
                  </a:lnTo>
                  <a:lnTo>
                    <a:pt x="90" y="305"/>
                  </a:lnTo>
                  <a:lnTo>
                    <a:pt x="90" y="302"/>
                  </a:lnTo>
                  <a:lnTo>
                    <a:pt x="90" y="293"/>
                  </a:lnTo>
                  <a:lnTo>
                    <a:pt x="90" y="288"/>
                  </a:lnTo>
                  <a:lnTo>
                    <a:pt x="93" y="286"/>
                  </a:lnTo>
                  <a:lnTo>
                    <a:pt x="95" y="283"/>
                  </a:lnTo>
                  <a:lnTo>
                    <a:pt x="93" y="281"/>
                  </a:lnTo>
                  <a:lnTo>
                    <a:pt x="93" y="281"/>
                  </a:lnTo>
                  <a:lnTo>
                    <a:pt x="93" y="279"/>
                  </a:lnTo>
                  <a:lnTo>
                    <a:pt x="90" y="279"/>
                  </a:lnTo>
                  <a:lnTo>
                    <a:pt x="90" y="276"/>
                  </a:lnTo>
                  <a:lnTo>
                    <a:pt x="85" y="276"/>
                  </a:lnTo>
                  <a:lnTo>
                    <a:pt x="85" y="274"/>
                  </a:lnTo>
                  <a:lnTo>
                    <a:pt x="88" y="274"/>
                  </a:lnTo>
                  <a:lnTo>
                    <a:pt x="88" y="272"/>
                  </a:lnTo>
                  <a:lnTo>
                    <a:pt x="88" y="267"/>
                  </a:lnTo>
                  <a:lnTo>
                    <a:pt x="85" y="267"/>
                  </a:lnTo>
                  <a:lnTo>
                    <a:pt x="83" y="267"/>
                  </a:lnTo>
                  <a:lnTo>
                    <a:pt x="83" y="267"/>
                  </a:lnTo>
                  <a:lnTo>
                    <a:pt x="81" y="269"/>
                  </a:lnTo>
                  <a:lnTo>
                    <a:pt x="78" y="269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81" y="262"/>
                  </a:lnTo>
                  <a:lnTo>
                    <a:pt x="85" y="260"/>
                  </a:lnTo>
                  <a:lnTo>
                    <a:pt x="90" y="262"/>
                  </a:lnTo>
                  <a:lnTo>
                    <a:pt x="93" y="262"/>
                  </a:lnTo>
                  <a:lnTo>
                    <a:pt x="93" y="262"/>
                  </a:lnTo>
                  <a:lnTo>
                    <a:pt x="93" y="260"/>
                  </a:lnTo>
                  <a:lnTo>
                    <a:pt x="93" y="258"/>
                  </a:lnTo>
                  <a:lnTo>
                    <a:pt x="93" y="255"/>
                  </a:lnTo>
                  <a:lnTo>
                    <a:pt x="93" y="253"/>
                  </a:lnTo>
                  <a:lnTo>
                    <a:pt x="95" y="253"/>
                  </a:lnTo>
                  <a:lnTo>
                    <a:pt x="95" y="255"/>
                  </a:lnTo>
                  <a:lnTo>
                    <a:pt x="97" y="255"/>
                  </a:lnTo>
                  <a:lnTo>
                    <a:pt x="100" y="253"/>
                  </a:lnTo>
                  <a:lnTo>
                    <a:pt x="104" y="253"/>
                  </a:lnTo>
                  <a:lnTo>
                    <a:pt x="109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6" y="250"/>
                  </a:lnTo>
                  <a:lnTo>
                    <a:pt x="116" y="250"/>
                  </a:lnTo>
                  <a:lnTo>
                    <a:pt x="118" y="248"/>
                  </a:lnTo>
                  <a:lnTo>
                    <a:pt x="118" y="246"/>
                  </a:lnTo>
                  <a:lnTo>
                    <a:pt x="123" y="243"/>
                  </a:lnTo>
                  <a:lnTo>
                    <a:pt x="126" y="243"/>
                  </a:lnTo>
                  <a:lnTo>
                    <a:pt x="130" y="243"/>
                  </a:lnTo>
                  <a:lnTo>
                    <a:pt x="133" y="243"/>
                  </a:lnTo>
                  <a:lnTo>
                    <a:pt x="135" y="243"/>
                  </a:lnTo>
                  <a:lnTo>
                    <a:pt x="135" y="246"/>
                  </a:lnTo>
                  <a:lnTo>
                    <a:pt x="133" y="248"/>
                  </a:lnTo>
                  <a:lnTo>
                    <a:pt x="133" y="253"/>
                  </a:lnTo>
                  <a:lnTo>
                    <a:pt x="133" y="253"/>
                  </a:lnTo>
                  <a:lnTo>
                    <a:pt x="133" y="255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2"/>
                  </a:lnTo>
                  <a:lnTo>
                    <a:pt x="137" y="262"/>
                  </a:lnTo>
                  <a:lnTo>
                    <a:pt x="142" y="267"/>
                  </a:lnTo>
                  <a:lnTo>
                    <a:pt x="144" y="267"/>
                  </a:lnTo>
                  <a:lnTo>
                    <a:pt x="147" y="267"/>
                  </a:lnTo>
                  <a:lnTo>
                    <a:pt x="149" y="262"/>
                  </a:lnTo>
                  <a:lnTo>
                    <a:pt x="149" y="260"/>
                  </a:lnTo>
                  <a:lnTo>
                    <a:pt x="152" y="260"/>
                  </a:lnTo>
                  <a:lnTo>
                    <a:pt x="152" y="258"/>
                  </a:lnTo>
                  <a:lnTo>
                    <a:pt x="152" y="255"/>
                  </a:lnTo>
                  <a:lnTo>
                    <a:pt x="152" y="253"/>
                  </a:lnTo>
                  <a:lnTo>
                    <a:pt x="154" y="250"/>
                  </a:lnTo>
                  <a:lnTo>
                    <a:pt x="156" y="250"/>
                  </a:lnTo>
                  <a:lnTo>
                    <a:pt x="159" y="250"/>
                  </a:lnTo>
                  <a:lnTo>
                    <a:pt x="156" y="248"/>
                  </a:lnTo>
                  <a:lnTo>
                    <a:pt x="156" y="246"/>
                  </a:lnTo>
                  <a:lnTo>
                    <a:pt x="152" y="243"/>
                  </a:lnTo>
                  <a:lnTo>
                    <a:pt x="152" y="241"/>
                  </a:lnTo>
                  <a:lnTo>
                    <a:pt x="152" y="239"/>
                  </a:lnTo>
                  <a:lnTo>
                    <a:pt x="154" y="236"/>
                  </a:lnTo>
                  <a:lnTo>
                    <a:pt x="154" y="236"/>
                  </a:lnTo>
                  <a:lnTo>
                    <a:pt x="154" y="236"/>
                  </a:lnTo>
                  <a:lnTo>
                    <a:pt x="154" y="241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39"/>
                  </a:lnTo>
                  <a:lnTo>
                    <a:pt x="159" y="241"/>
                  </a:lnTo>
                  <a:lnTo>
                    <a:pt x="161" y="241"/>
                  </a:lnTo>
                  <a:lnTo>
                    <a:pt x="163" y="241"/>
                  </a:lnTo>
                  <a:lnTo>
                    <a:pt x="163" y="241"/>
                  </a:lnTo>
                  <a:lnTo>
                    <a:pt x="163" y="243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3" y="243"/>
                  </a:lnTo>
                  <a:lnTo>
                    <a:pt x="166" y="241"/>
                  </a:lnTo>
                  <a:lnTo>
                    <a:pt x="175" y="243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5" y="239"/>
                  </a:lnTo>
                  <a:lnTo>
                    <a:pt x="178" y="234"/>
                  </a:lnTo>
                  <a:lnTo>
                    <a:pt x="180" y="234"/>
                  </a:lnTo>
                  <a:lnTo>
                    <a:pt x="182" y="234"/>
                  </a:lnTo>
                  <a:lnTo>
                    <a:pt x="182" y="236"/>
                  </a:lnTo>
                  <a:lnTo>
                    <a:pt x="182" y="239"/>
                  </a:lnTo>
                  <a:lnTo>
                    <a:pt x="185" y="241"/>
                  </a:lnTo>
                  <a:lnTo>
                    <a:pt x="187" y="241"/>
                  </a:lnTo>
                  <a:lnTo>
                    <a:pt x="187" y="239"/>
                  </a:lnTo>
                  <a:lnTo>
                    <a:pt x="187" y="232"/>
                  </a:lnTo>
                  <a:lnTo>
                    <a:pt x="187" y="229"/>
                  </a:lnTo>
                  <a:lnTo>
                    <a:pt x="192" y="227"/>
                  </a:lnTo>
                  <a:lnTo>
                    <a:pt x="192" y="227"/>
                  </a:lnTo>
                  <a:lnTo>
                    <a:pt x="194" y="224"/>
                  </a:lnTo>
                  <a:lnTo>
                    <a:pt x="192" y="224"/>
                  </a:lnTo>
                  <a:lnTo>
                    <a:pt x="192" y="220"/>
                  </a:lnTo>
                  <a:lnTo>
                    <a:pt x="194" y="220"/>
                  </a:lnTo>
                  <a:lnTo>
                    <a:pt x="196" y="220"/>
                  </a:lnTo>
                  <a:lnTo>
                    <a:pt x="199" y="222"/>
                  </a:lnTo>
                  <a:lnTo>
                    <a:pt x="196" y="222"/>
                  </a:lnTo>
                  <a:lnTo>
                    <a:pt x="196" y="227"/>
                  </a:lnTo>
                  <a:lnTo>
                    <a:pt x="196" y="236"/>
                  </a:lnTo>
                  <a:lnTo>
                    <a:pt x="199" y="236"/>
                  </a:lnTo>
                  <a:lnTo>
                    <a:pt x="201" y="234"/>
                  </a:lnTo>
                  <a:lnTo>
                    <a:pt x="201" y="232"/>
                  </a:lnTo>
                  <a:lnTo>
                    <a:pt x="204" y="232"/>
                  </a:lnTo>
                  <a:lnTo>
                    <a:pt x="206" y="229"/>
                  </a:lnTo>
                  <a:lnTo>
                    <a:pt x="208" y="224"/>
                  </a:lnTo>
                  <a:lnTo>
                    <a:pt x="208" y="222"/>
                  </a:lnTo>
                  <a:lnTo>
                    <a:pt x="211" y="220"/>
                  </a:lnTo>
                  <a:lnTo>
                    <a:pt x="211" y="217"/>
                  </a:lnTo>
                  <a:lnTo>
                    <a:pt x="208" y="215"/>
                  </a:lnTo>
                  <a:lnTo>
                    <a:pt x="206" y="210"/>
                  </a:lnTo>
                  <a:lnTo>
                    <a:pt x="204" y="208"/>
                  </a:lnTo>
                  <a:lnTo>
                    <a:pt x="204" y="201"/>
                  </a:lnTo>
                  <a:lnTo>
                    <a:pt x="204" y="191"/>
                  </a:lnTo>
                  <a:lnTo>
                    <a:pt x="204" y="187"/>
                  </a:lnTo>
                  <a:lnTo>
                    <a:pt x="201" y="177"/>
                  </a:lnTo>
                  <a:lnTo>
                    <a:pt x="199" y="172"/>
                  </a:lnTo>
                  <a:lnTo>
                    <a:pt x="196" y="168"/>
                  </a:lnTo>
                  <a:lnTo>
                    <a:pt x="199" y="163"/>
                  </a:lnTo>
                  <a:lnTo>
                    <a:pt x="204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8" y="161"/>
                  </a:lnTo>
                  <a:lnTo>
                    <a:pt x="206" y="158"/>
                  </a:lnTo>
                  <a:lnTo>
                    <a:pt x="206" y="156"/>
                  </a:lnTo>
                  <a:lnTo>
                    <a:pt x="206" y="156"/>
                  </a:lnTo>
                  <a:lnTo>
                    <a:pt x="204" y="151"/>
                  </a:lnTo>
                  <a:lnTo>
                    <a:pt x="204" y="151"/>
                  </a:lnTo>
                  <a:lnTo>
                    <a:pt x="204" y="149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6" y="144"/>
                  </a:lnTo>
                  <a:lnTo>
                    <a:pt x="206" y="142"/>
                  </a:lnTo>
                  <a:lnTo>
                    <a:pt x="204" y="137"/>
                  </a:lnTo>
                  <a:lnTo>
                    <a:pt x="206" y="137"/>
                  </a:lnTo>
                  <a:lnTo>
                    <a:pt x="204" y="135"/>
                  </a:lnTo>
                  <a:lnTo>
                    <a:pt x="204" y="128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6" y="123"/>
                  </a:lnTo>
                  <a:lnTo>
                    <a:pt x="196" y="116"/>
                  </a:lnTo>
                  <a:lnTo>
                    <a:pt x="194" y="113"/>
                  </a:lnTo>
                  <a:lnTo>
                    <a:pt x="189" y="106"/>
                  </a:lnTo>
                  <a:lnTo>
                    <a:pt x="187" y="104"/>
                  </a:lnTo>
                  <a:lnTo>
                    <a:pt x="185" y="99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2" y="95"/>
                  </a:lnTo>
                  <a:lnTo>
                    <a:pt x="182" y="95"/>
                  </a:lnTo>
                  <a:lnTo>
                    <a:pt x="180" y="92"/>
                  </a:lnTo>
                  <a:lnTo>
                    <a:pt x="178" y="92"/>
                  </a:lnTo>
                  <a:lnTo>
                    <a:pt x="178" y="95"/>
                  </a:lnTo>
                  <a:lnTo>
                    <a:pt x="178" y="97"/>
                  </a:lnTo>
                  <a:lnTo>
                    <a:pt x="178" y="99"/>
                  </a:lnTo>
                  <a:lnTo>
                    <a:pt x="178" y="102"/>
                  </a:lnTo>
                  <a:lnTo>
                    <a:pt x="180" y="99"/>
                  </a:lnTo>
                  <a:lnTo>
                    <a:pt x="182" y="97"/>
                  </a:lnTo>
                  <a:lnTo>
                    <a:pt x="185" y="102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78" y="104"/>
                  </a:lnTo>
                  <a:lnTo>
                    <a:pt x="180" y="106"/>
                  </a:lnTo>
                  <a:lnTo>
                    <a:pt x="178" y="109"/>
                  </a:lnTo>
                  <a:lnTo>
                    <a:pt x="175" y="106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5" y="99"/>
                  </a:lnTo>
                  <a:lnTo>
                    <a:pt x="173" y="102"/>
                  </a:lnTo>
                  <a:lnTo>
                    <a:pt x="170" y="99"/>
                  </a:lnTo>
                  <a:lnTo>
                    <a:pt x="170" y="102"/>
                  </a:lnTo>
                  <a:lnTo>
                    <a:pt x="170" y="106"/>
                  </a:lnTo>
                  <a:lnTo>
                    <a:pt x="170" y="109"/>
                  </a:lnTo>
                  <a:lnTo>
                    <a:pt x="170" y="111"/>
                  </a:lnTo>
                  <a:lnTo>
                    <a:pt x="168" y="113"/>
                  </a:lnTo>
                  <a:lnTo>
                    <a:pt x="168" y="116"/>
                  </a:lnTo>
                  <a:lnTo>
                    <a:pt x="170" y="118"/>
                  </a:lnTo>
                  <a:lnTo>
                    <a:pt x="173" y="121"/>
                  </a:lnTo>
                  <a:lnTo>
                    <a:pt x="170" y="125"/>
                  </a:lnTo>
                  <a:lnTo>
                    <a:pt x="170" y="125"/>
                  </a:lnTo>
                  <a:lnTo>
                    <a:pt x="168" y="125"/>
                  </a:lnTo>
                  <a:lnTo>
                    <a:pt x="166" y="128"/>
                  </a:lnTo>
                  <a:lnTo>
                    <a:pt x="168" y="130"/>
                  </a:lnTo>
                  <a:lnTo>
                    <a:pt x="170" y="130"/>
                  </a:lnTo>
                  <a:lnTo>
                    <a:pt x="173" y="128"/>
                  </a:lnTo>
                  <a:lnTo>
                    <a:pt x="175" y="135"/>
                  </a:lnTo>
                  <a:lnTo>
                    <a:pt x="178" y="142"/>
                  </a:lnTo>
                  <a:lnTo>
                    <a:pt x="175" y="144"/>
                  </a:lnTo>
                  <a:lnTo>
                    <a:pt x="178" y="151"/>
                  </a:lnTo>
                  <a:lnTo>
                    <a:pt x="173" y="163"/>
                  </a:lnTo>
                  <a:lnTo>
                    <a:pt x="175" y="165"/>
                  </a:lnTo>
                  <a:lnTo>
                    <a:pt x="173" y="170"/>
                  </a:lnTo>
                  <a:lnTo>
                    <a:pt x="170" y="172"/>
                  </a:lnTo>
                  <a:lnTo>
                    <a:pt x="168" y="177"/>
                  </a:lnTo>
                  <a:lnTo>
                    <a:pt x="168" y="182"/>
                  </a:lnTo>
                  <a:lnTo>
                    <a:pt x="166" y="184"/>
                  </a:lnTo>
                  <a:lnTo>
                    <a:pt x="166" y="187"/>
                  </a:lnTo>
                  <a:lnTo>
                    <a:pt x="163" y="191"/>
                  </a:lnTo>
                  <a:lnTo>
                    <a:pt x="156" y="196"/>
                  </a:lnTo>
                  <a:lnTo>
                    <a:pt x="154" y="196"/>
                  </a:lnTo>
                  <a:lnTo>
                    <a:pt x="152" y="198"/>
                  </a:lnTo>
                  <a:lnTo>
                    <a:pt x="147" y="196"/>
                  </a:lnTo>
                  <a:lnTo>
                    <a:pt x="144" y="194"/>
                  </a:lnTo>
                  <a:lnTo>
                    <a:pt x="144" y="191"/>
                  </a:lnTo>
                  <a:lnTo>
                    <a:pt x="147" y="189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9" y="184"/>
                  </a:lnTo>
                  <a:lnTo>
                    <a:pt x="149" y="184"/>
                  </a:lnTo>
                  <a:lnTo>
                    <a:pt x="144" y="184"/>
                  </a:lnTo>
                  <a:lnTo>
                    <a:pt x="142" y="187"/>
                  </a:lnTo>
                  <a:lnTo>
                    <a:pt x="140" y="187"/>
                  </a:lnTo>
                  <a:lnTo>
                    <a:pt x="140" y="191"/>
                  </a:lnTo>
                  <a:lnTo>
                    <a:pt x="142" y="194"/>
                  </a:lnTo>
                  <a:lnTo>
                    <a:pt x="142" y="201"/>
                  </a:lnTo>
                  <a:lnTo>
                    <a:pt x="142" y="206"/>
                  </a:lnTo>
                  <a:lnTo>
                    <a:pt x="137" y="208"/>
                  </a:lnTo>
                  <a:lnTo>
                    <a:pt x="137" y="210"/>
                  </a:lnTo>
                  <a:lnTo>
                    <a:pt x="137" y="210"/>
                  </a:lnTo>
                  <a:lnTo>
                    <a:pt x="135" y="217"/>
                  </a:lnTo>
                  <a:lnTo>
                    <a:pt x="137" y="217"/>
                  </a:lnTo>
                  <a:lnTo>
                    <a:pt x="137" y="220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4"/>
                  </a:lnTo>
                  <a:lnTo>
                    <a:pt x="135" y="224"/>
                  </a:lnTo>
                  <a:lnTo>
                    <a:pt x="135" y="224"/>
                  </a:lnTo>
                  <a:lnTo>
                    <a:pt x="135" y="227"/>
                  </a:lnTo>
                  <a:lnTo>
                    <a:pt x="133" y="224"/>
                  </a:lnTo>
                  <a:lnTo>
                    <a:pt x="130" y="227"/>
                  </a:lnTo>
                  <a:lnTo>
                    <a:pt x="128" y="227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6" y="224"/>
                  </a:lnTo>
                  <a:lnTo>
                    <a:pt x="123" y="224"/>
                  </a:lnTo>
                  <a:lnTo>
                    <a:pt x="123" y="224"/>
                  </a:lnTo>
                  <a:lnTo>
                    <a:pt x="116" y="224"/>
                  </a:lnTo>
                  <a:lnTo>
                    <a:pt x="114" y="227"/>
                  </a:lnTo>
                  <a:lnTo>
                    <a:pt x="109" y="229"/>
                  </a:lnTo>
                  <a:lnTo>
                    <a:pt x="107" y="229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97" y="229"/>
                  </a:lnTo>
                  <a:lnTo>
                    <a:pt x="93" y="234"/>
                  </a:lnTo>
                  <a:lnTo>
                    <a:pt x="90" y="236"/>
                  </a:lnTo>
                  <a:lnTo>
                    <a:pt x="90" y="239"/>
                  </a:lnTo>
                  <a:lnTo>
                    <a:pt x="88" y="241"/>
                  </a:lnTo>
                  <a:lnTo>
                    <a:pt x="85" y="243"/>
                  </a:lnTo>
                  <a:lnTo>
                    <a:pt x="83" y="246"/>
                  </a:lnTo>
                  <a:lnTo>
                    <a:pt x="81" y="248"/>
                  </a:lnTo>
                  <a:lnTo>
                    <a:pt x="78" y="250"/>
                  </a:lnTo>
                  <a:lnTo>
                    <a:pt x="78" y="253"/>
                  </a:lnTo>
                  <a:lnTo>
                    <a:pt x="74" y="253"/>
                  </a:lnTo>
                  <a:lnTo>
                    <a:pt x="71" y="255"/>
                  </a:lnTo>
                  <a:lnTo>
                    <a:pt x="74" y="260"/>
                  </a:lnTo>
                  <a:lnTo>
                    <a:pt x="74" y="260"/>
                  </a:lnTo>
                  <a:lnTo>
                    <a:pt x="74" y="262"/>
                  </a:lnTo>
                  <a:lnTo>
                    <a:pt x="74" y="265"/>
                  </a:lnTo>
                  <a:lnTo>
                    <a:pt x="71" y="265"/>
                  </a:lnTo>
                  <a:lnTo>
                    <a:pt x="69" y="267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2" y="274"/>
                  </a:lnTo>
                  <a:lnTo>
                    <a:pt x="62" y="274"/>
                  </a:lnTo>
                  <a:lnTo>
                    <a:pt x="59" y="276"/>
                  </a:lnTo>
                  <a:lnTo>
                    <a:pt x="57" y="276"/>
                  </a:lnTo>
                  <a:lnTo>
                    <a:pt x="57" y="276"/>
                  </a:lnTo>
                  <a:lnTo>
                    <a:pt x="59" y="276"/>
                  </a:lnTo>
                  <a:lnTo>
                    <a:pt x="59" y="279"/>
                  </a:lnTo>
                  <a:lnTo>
                    <a:pt x="62" y="283"/>
                  </a:lnTo>
                  <a:lnTo>
                    <a:pt x="62" y="283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7" y="281"/>
                  </a:lnTo>
                  <a:lnTo>
                    <a:pt x="59" y="286"/>
                  </a:lnTo>
                  <a:lnTo>
                    <a:pt x="62" y="286"/>
                  </a:lnTo>
                  <a:lnTo>
                    <a:pt x="62" y="288"/>
                  </a:lnTo>
                  <a:lnTo>
                    <a:pt x="59" y="288"/>
                  </a:lnTo>
                  <a:lnTo>
                    <a:pt x="62" y="288"/>
                  </a:lnTo>
                  <a:lnTo>
                    <a:pt x="62" y="286"/>
                  </a:lnTo>
                  <a:lnTo>
                    <a:pt x="64" y="286"/>
                  </a:lnTo>
                  <a:lnTo>
                    <a:pt x="67" y="286"/>
                  </a:lnTo>
                  <a:lnTo>
                    <a:pt x="64" y="288"/>
                  </a:lnTo>
                  <a:lnTo>
                    <a:pt x="67" y="288"/>
                  </a:lnTo>
                  <a:lnTo>
                    <a:pt x="69" y="288"/>
                  </a:lnTo>
                  <a:lnTo>
                    <a:pt x="69" y="286"/>
                  </a:lnTo>
                  <a:lnTo>
                    <a:pt x="67" y="283"/>
                  </a:lnTo>
                  <a:lnTo>
                    <a:pt x="64" y="283"/>
                  </a:lnTo>
                  <a:lnTo>
                    <a:pt x="64" y="283"/>
                  </a:lnTo>
                  <a:lnTo>
                    <a:pt x="64" y="281"/>
                  </a:lnTo>
                  <a:lnTo>
                    <a:pt x="64" y="279"/>
                  </a:lnTo>
                  <a:lnTo>
                    <a:pt x="67" y="279"/>
                  </a:lnTo>
                  <a:lnTo>
                    <a:pt x="69" y="279"/>
                  </a:lnTo>
                  <a:lnTo>
                    <a:pt x="71" y="283"/>
                  </a:lnTo>
                  <a:lnTo>
                    <a:pt x="71" y="286"/>
                  </a:lnTo>
                  <a:lnTo>
                    <a:pt x="71" y="288"/>
                  </a:lnTo>
                  <a:lnTo>
                    <a:pt x="71" y="293"/>
                  </a:lnTo>
                  <a:lnTo>
                    <a:pt x="71" y="298"/>
                  </a:lnTo>
                  <a:lnTo>
                    <a:pt x="67" y="298"/>
                  </a:lnTo>
                  <a:lnTo>
                    <a:pt x="69" y="300"/>
                  </a:lnTo>
                  <a:lnTo>
                    <a:pt x="71" y="302"/>
                  </a:lnTo>
                  <a:lnTo>
                    <a:pt x="71" y="309"/>
                  </a:lnTo>
                  <a:lnTo>
                    <a:pt x="74" y="312"/>
                  </a:lnTo>
                  <a:lnTo>
                    <a:pt x="74" y="314"/>
                  </a:lnTo>
                  <a:lnTo>
                    <a:pt x="74" y="317"/>
                  </a:lnTo>
                  <a:lnTo>
                    <a:pt x="74" y="319"/>
                  </a:lnTo>
                  <a:lnTo>
                    <a:pt x="76" y="317"/>
                  </a:lnTo>
                  <a:lnTo>
                    <a:pt x="78" y="319"/>
                  </a:lnTo>
                  <a:lnTo>
                    <a:pt x="81" y="317"/>
                  </a:lnTo>
                  <a:lnTo>
                    <a:pt x="81" y="317"/>
                  </a:lnTo>
                  <a:lnTo>
                    <a:pt x="78" y="312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81" y="307"/>
                  </a:lnTo>
                  <a:lnTo>
                    <a:pt x="81" y="309"/>
                  </a:lnTo>
                  <a:lnTo>
                    <a:pt x="81" y="309"/>
                  </a:lnTo>
                  <a:lnTo>
                    <a:pt x="83" y="312"/>
                  </a:lnTo>
                  <a:lnTo>
                    <a:pt x="83" y="317"/>
                  </a:lnTo>
                  <a:lnTo>
                    <a:pt x="83" y="319"/>
                  </a:lnTo>
                  <a:lnTo>
                    <a:pt x="83" y="3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4" name="Freeform 17"/>
            <p:cNvSpPr>
              <a:spLocks noEditPoints="1"/>
            </p:cNvSpPr>
            <p:nvPr/>
          </p:nvSpPr>
          <p:spPr bwMode="auto">
            <a:xfrm>
              <a:off x="7253288" y="3005138"/>
              <a:ext cx="109538" cy="173038"/>
            </a:xfrm>
            <a:custGeom>
              <a:avLst/>
              <a:gdLst/>
              <a:ahLst/>
              <a:cxnLst>
                <a:cxn ang="0">
                  <a:pos x="43" y="78"/>
                </a:cxn>
                <a:cxn ang="0">
                  <a:pos x="43" y="80"/>
                </a:cxn>
                <a:cxn ang="0">
                  <a:pos x="43" y="78"/>
                </a:cxn>
                <a:cxn ang="0">
                  <a:pos x="19" y="88"/>
                </a:cxn>
                <a:cxn ang="0">
                  <a:pos x="22" y="85"/>
                </a:cxn>
                <a:cxn ang="0">
                  <a:pos x="24" y="85"/>
                </a:cxn>
                <a:cxn ang="0">
                  <a:pos x="22" y="88"/>
                </a:cxn>
                <a:cxn ang="0">
                  <a:pos x="22" y="90"/>
                </a:cxn>
                <a:cxn ang="0">
                  <a:pos x="52" y="76"/>
                </a:cxn>
                <a:cxn ang="0">
                  <a:pos x="55" y="78"/>
                </a:cxn>
                <a:cxn ang="0">
                  <a:pos x="57" y="76"/>
                </a:cxn>
                <a:cxn ang="0">
                  <a:pos x="55" y="73"/>
                </a:cxn>
                <a:cxn ang="0">
                  <a:pos x="64" y="92"/>
                </a:cxn>
                <a:cxn ang="0">
                  <a:pos x="67" y="90"/>
                </a:cxn>
                <a:cxn ang="0">
                  <a:pos x="67" y="90"/>
                </a:cxn>
                <a:cxn ang="0">
                  <a:pos x="64" y="92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67" y="80"/>
                </a:cxn>
                <a:cxn ang="0">
                  <a:pos x="69" y="80"/>
                </a:cxn>
                <a:cxn ang="0">
                  <a:pos x="67" y="85"/>
                </a:cxn>
                <a:cxn ang="0">
                  <a:pos x="26" y="109"/>
                </a:cxn>
                <a:cxn ang="0">
                  <a:pos x="26" y="104"/>
                </a:cxn>
                <a:cxn ang="0">
                  <a:pos x="36" y="102"/>
                </a:cxn>
                <a:cxn ang="0">
                  <a:pos x="34" y="109"/>
                </a:cxn>
                <a:cxn ang="0">
                  <a:pos x="26" y="109"/>
                </a:cxn>
                <a:cxn ang="0">
                  <a:pos x="0" y="19"/>
                </a:cxn>
                <a:cxn ang="0">
                  <a:pos x="5" y="19"/>
                </a:cxn>
                <a:cxn ang="0">
                  <a:pos x="8" y="19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38"/>
                </a:cxn>
                <a:cxn ang="0">
                  <a:pos x="15" y="33"/>
                </a:cxn>
                <a:cxn ang="0">
                  <a:pos x="12" y="36"/>
                </a:cxn>
                <a:cxn ang="0">
                  <a:pos x="15" y="43"/>
                </a:cxn>
                <a:cxn ang="0">
                  <a:pos x="19" y="47"/>
                </a:cxn>
                <a:cxn ang="0">
                  <a:pos x="19" y="54"/>
                </a:cxn>
                <a:cxn ang="0">
                  <a:pos x="24" y="57"/>
                </a:cxn>
                <a:cxn ang="0">
                  <a:pos x="19" y="62"/>
                </a:cxn>
                <a:cxn ang="0">
                  <a:pos x="22" y="66"/>
                </a:cxn>
                <a:cxn ang="0">
                  <a:pos x="19" y="71"/>
                </a:cxn>
                <a:cxn ang="0">
                  <a:pos x="19" y="73"/>
                </a:cxn>
                <a:cxn ang="0">
                  <a:pos x="24" y="80"/>
                </a:cxn>
                <a:cxn ang="0">
                  <a:pos x="26" y="85"/>
                </a:cxn>
                <a:cxn ang="0">
                  <a:pos x="29" y="85"/>
                </a:cxn>
                <a:cxn ang="0">
                  <a:pos x="31" y="83"/>
                </a:cxn>
                <a:cxn ang="0">
                  <a:pos x="38" y="76"/>
                </a:cxn>
                <a:cxn ang="0">
                  <a:pos x="43" y="76"/>
                </a:cxn>
                <a:cxn ang="0">
                  <a:pos x="45" y="73"/>
                </a:cxn>
                <a:cxn ang="0">
                  <a:pos x="50" y="76"/>
                </a:cxn>
                <a:cxn ang="0">
                  <a:pos x="52" y="76"/>
                </a:cxn>
                <a:cxn ang="0">
                  <a:pos x="55" y="71"/>
                </a:cxn>
                <a:cxn ang="0">
                  <a:pos x="62" y="66"/>
                </a:cxn>
                <a:cxn ang="0">
                  <a:pos x="64" y="64"/>
                </a:cxn>
                <a:cxn ang="0">
                  <a:pos x="62" y="52"/>
                </a:cxn>
                <a:cxn ang="0">
                  <a:pos x="60" y="50"/>
                </a:cxn>
                <a:cxn ang="0">
                  <a:pos x="57" y="38"/>
                </a:cxn>
                <a:cxn ang="0">
                  <a:pos x="48" y="19"/>
                </a:cxn>
                <a:cxn ang="0">
                  <a:pos x="34" y="0"/>
                </a:cxn>
                <a:cxn ang="0">
                  <a:pos x="17" y="5"/>
                </a:cxn>
                <a:cxn ang="0">
                  <a:pos x="8" y="12"/>
                </a:cxn>
                <a:cxn ang="0">
                  <a:pos x="0" y="19"/>
                </a:cxn>
              </a:cxnLst>
              <a:rect l="0" t="0" r="r" b="b"/>
              <a:pathLst>
                <a:path w="69" h="109">
                  <a:moveTo>
                    <a:pt x="43" y="78"/>
                  </a:moveTo>
                  <a:lnTo>
                    <a:pt x="43" y="78"/>
                  </a:lnTo>
                  <a:lnTo>
                    <a:pt x="45" y="78"/>
                  </a:lnTo>
                  <a:lnTo>
                    <a:pt x="43" y="80"/>
                  </a:lnTo>
                  <a:lnTo>
                    <a:pt x="43" y="78"/>
                  </a:lnTo>
                  <a:lnTo>
                    <a:pt x="43" y="78"/>
                  </a:lnTo>
                  <a:close/>
                  <a:moveTo>
                    <a:pt x="22" y="90"/>
                  </a:moveTo>
                  <a:lnTo>
                    <a:pt x="19" y="88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2" y="83"/>
                  </a:lnTo>
                  <a:lnTo>
                    <a:pt x="24" y="85"/>
                  </a:lnTo>
                  <a:lnTo>
                    <a:pt x="24" y="88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2" y="90"/>
                  </a:lnTo>
                  <a:close/>
                  <a:moveTo>
                    <a:pt x="55" y="73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7" y="76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5" y="73"/>
                  </a:lnTo>
                  <a:close/>
                  <a:moveTo>
                    <a:pt x="64" y="92"/>
                  </a:moveTo>
                  <a:lnTo>
                    <a:pt x="64" y="90"/>
                  </a:lnTo>
                  <a:lnTo>
                    <a:pt x="67" y="90"/>
                  </a:lnTo>
                  <a:lnTo>
                    <a:pt x="69" y="90"/>
                  </a:lnTo>
                  <a:lnTo>
                    <a:pt x="67" y="90"/>
                  </a:ln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close/>
                  <a:moveTo>
                    <a:pt x="67" y="85"/>
                  </a:moveTo>
                  <a:lnTo>
                    <a:pt x="67" y="88"/>
                  </a:lnTo>
                  <a:lnTo>
                    <a:pt x="67" y="85"/>
                  </a:lnTo>
                  <a:lnTo>
                    <a:pt x="67" y="83"/>
                  </a:lnTo>
                  <a:lnTo>
                    <a:pt x="67" y="80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69" y="83"/>
                  </a:lnTo>
                  <a:lnTo>
                    <a:pt x="67" y="85"/>
                  </a:lnTo>
                  <a:lnTo>
                    <a:pt x="67" y="85"/>
                  </a:lnTo>
                  <a:close/>
                  <a:moveTo>
                    <a:pt x="26" y="109"/>
                  </a:moveTo>
                  <a:lnTo>
                    <a:pt x="24" y="106"/>
                  </a:lnTo>
                  <a:lnTo>
                    <a:pt x="26" y="104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4"/>
                  </a:lnTo>
                  <a:lnTo>
                    <a:pt x="34" y="109"/>
                  </a:lnTo>
                  <a:lnTo>
                    <a:pt x="29" y="109"/>
                  </a:lnTo>
                  <a:lnTo>
                    <a:pt x="26" y="109"/>
                  </a:lnTo>
                  <a:lnTo>
                    <a:pt x="26" y="109"/>
                  </a:lnTo>
                  <a:close/>
                  <a:moveTo>
                    <a:pt x="0" y="19"/>
                  </a:moveTo>
                  <a:lnTo>
                    <a:pt x="3" y="19"/>
                  </a:lnTo>
                  <a:lnTo>
                    <a:pt x="5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12" y="24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9" y="36"/>
                  </a:lnTo>
                  <a:lnTo>
                    <a:pt x="22" y="38"/>
                  </a:lnTo>
                  <a:lnTo>
                    <a:pt x="17" y="36"/>
                  </a:lnTo>
                  <a:lnTo>
                    <a:pt x="15" y="33"/>
                  </a:lnTo>
                  <a:lnTo>
                    <a:pt x="15" y="38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19" y="47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2" y="52"/>
                  </a:lnTo>
                  <a:lnTo>
                    <a:pt x="24" y="57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19" y="69"/>
                  </a:lnTo>
                  <a:lnTo>
                    <a:pt x="19" y="71"/>
                  </a:lnTo>
                  <a:lnTo>
                    <a:pt x="22" y="73"/>
                  </a:lnTo>
                  <a:lnTo>
                    <a:pt x="19" y="73"/>
                  </a:lnTo>
                  <a:lnTo>
                    <a:pt x="22" y="80"/>
                  </a:lnTo>
                  <a:lnTo>
                    <a:pt x="24" y="80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9" y="85"/>
                  </a:lnTo>
                  <a:lnTo>
                    <a:pt x="29" y="83"/>
                  </a:lnTo>
                  <a:lnTo>
                    <a:pt x="31" y="83"/>
                  </a:lnTo>
                  <a:lnTo>
                    <a:pt x="31" y="80"/>
                  </a:lnTo>
                  <a:lnTo>
                    <a:pt x="38" y="76"/>
                  </a:lnTo>
                  <a:lnTo>
                    <a:pt x="41" y="76"/>
                  </a:lnTo>
                  <a:lnTo>
                    <a:pt x="43" y="76"/>
                  </a:lnTo>
                  <a:lnTo>
                    <a:pt x="43" y="73"/>
                  </a:lnTo>
                  <a:lnTo>
                    <a:pt x="45" y="73"/>
                  </a:lnTo>
                  <a:lnTo>
                    <a:pt x="48" y="76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52" y="76"/>
                  </a:lnTo>
                  <a:lnTo>
                    <a:pt x="50" y="73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62" y="66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60" y="40"/>
                  </a:lnTo>
                  <a:lnTo>
                    <a:pt x="57" y="38"/>
                  </a:lnTo>
                  <a:lnTo>
                    <a:pt x="55" y="31"/>
                  </a:lnTo>
                  <a:lnTo>
                    <a:pt x="48" y="19"/>
                  </a:lnTo>
                  <a:lnTo>
                    <a:pt x="38" y="12"/>
                  </a:lnTo>
                  <a:lnTo>
                    <a:pt x="34" y="0"/>
                  </a:lnTo>
                  <a:lnTo>
                    <a:pt x="29" y="5"/>
                  </a:lnTo>
                  <a:lnTo>
                    <a:pt x="17" y="5"/>
                  </a:lnTo>
                  <a:lnTo>
                    <a:pt x="12" y="10"/>
                  </a:lnTo>
                  <a:lnTo>
                    <a:pt x="8" y="12"/>
                  </a:lnTo>
                  <a:lnTo>
                    <a:pt x="3" y="17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5" name="Freeform 18"/>
            <p:cNvSpPr>
              <a:spLocks/>
            </p:cNvSpPr>
            <p:nvPr/>
          </p:nvSpPr>
          <p:spPr bwMode="auto">
            <a:xfrm>
              <a:off x="7208838" y="2851150"/>
              <a:ext cx="112713" cy="192088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5" y="59"/>
                </a:cxn>
                <a:cxn ang="0">
                  <a:pos x="10" y="55"/>
                </a:cxn>
                <a:cxn ang="0">
                  <a:pos x="14" y="48"/>
                </a:cxn>
                <a:cxn ang="0">
                  <a:pos x="17" y="38"/>
                </a:cxn>
                <a:cxn ang="0">
                  <a:pos x="17" y="31"/>
                </a:cxn>
                <a:cxn ang="0">
                  <a:pos x="24" y="33"/>
                </a:cxn>
                <a:cxn ang="0">
                  <a:pos x="28" y="36"/>
                </a:cxn>
                <a:cxn ang="0">
                  <a:pos x="33" y="36"/>
                </a:cxn>
                <a:cxn ang="0">
                  <a:pos x="43" y="36"/>
                </a:cxn>
                <a:cxn ang="0">
                  <a:pos x="45" y="31"/>
                </a:cxn>
                <a:cxn ang="0">
                  <a:pos x="38" y="24"/>
                </a:cxn>
                <a:cxn ang="0">
                  <a:pos x="45" y="22"/>
                </a:cxn>
                <a:cxn ang="0">
                  <a:pos x="50" y="14"/>
                </a:cxn>
                <a:cxn ang="0">
                  <a:pos x="57" y="12"/>
                </a:cxn>
                <a:cxn ang="0">
                  <a:pos x="57" y="5"/>
                </a:cxn>
                <a:cxn ang="0">
                  <a:pos x="57" y="0"/>
                </a:cxn>
                <a:cxn ang="0">
                  <a:pos x="62" y="0"/>
                </a:cxn>
                <a:cxn ang="0">
                  <a:pos x="62" y="5"/>
                </a:cxn>
                <a:cxn ang="0">
                  <a:pos x="71" y="12"/>
                </a:cxn>
                <a:cxn ang="0">
                  <a:pos x="64" y="17"/>
                </a:cxn>
                <a:cxn ang="0">
                  <a:pos x="62" y="19"/>
                </a:cxn>
                <a:cxn ang="0">
                  <a:pos x="62" y="31"/>
                </a:cxn>
                <a:cxn ang="0">
                  <a:pos x="64" y="43"/>
                </a:cxn>
                <a:cxn ang="0">
                  <a:pos x="66" y="48"/>
                </a:cxn>
                <a:cxn ang="0">
                  <a:pos x="62" y="52"/>
                </a:cxn>
                <a:cxn ang="0">
                  <a:pos x="54" y="62"/>
                </a:cxn>
                <a:cxn ang="0">
                  <a:pos x="52" y="64"/>
                </a:cxn>
                <a:cxn ang="0">
                  <a:pos x="47" y="66"/>
                </a:cxn>
                <a:cxn ang="0">
                  <a:pos x="43" y="74"/>
                </a:cxn>
                <a:cxn ang="0">
                  <a:pos x="43" y="81"/>
                </a:cxn>
                <a:cxn ang="0">
                  <a:pos x="43" y="85"/>
                </a:cxn>
                <a:cxn ang="0">
                  <a:pos x="50" y="88"/>
                </a:cxn>
                <a:cxn ang="0">
                  <a:pos x="62" y="97"/>
                </a:cxn>
                <a:cxn ang="0">
                  <a:pos x="45" y="102"/>
                </a:cxn>
                <a:cxn ang="0">
                  <a:pos x="36" y="109"/>
                </a:cxn>
                <a:cxn ang="0">
                  <a:pos x="28" y="116"/>
                </a:cxn>
                <a:cxn ang="0">
                  <a:pos x="24" y="114"/>
                </a:cxn>
                <a:cxn ang="0">
                  <a:pos x="24" y="118"/>
                </a:cxn>
                <a:cxn ang="0">
                  <a:pos x="19" y="121"/>
                </a:cxn>
                <a:cxn ang="0">
                  <a:pos x="19" y="114"/>
                </a:cxn>
                <a:cxn ang="0">
                  <a:pos x="14" y="114"/>
                </a:cxn>
                <a:cxn ang="0">
                  <a:pos x="12" y="111"/>
                </a:cxn>
                <a:cxn ang="0">
                  <a:pos x="14" y="102"/>
                </a:cxn>
                <a:cxn ang="0">
                  <a:pos x="21" y="97"/>
                </a:cxn>
                <a:cxn ang="0">
                  <a:pos x="14" y="99"/>
                </a:cxn>
                <a:cxn ang="0">
                  <a:pos x="12" y="90"/>
                </a:cxn>
                <a:cxn ang="0">
                  <a:pos x="14" y="83"/>
                </a:cxn>
                <a:cxn ang="0">
                  <a:pos x="17" y="78"/>
                </a:cxn>
                <a:cxn ang="0">
                  <a:pos x="14" y="81"/>
                </a:cxn>
                <a:cxn ang="0">
                  <a:pos x="7" y="78"/>
                </a:cxn>
                <a:cxn ang="0">
                  <a:pos x="5" y="81"/>
                </a:cxn>
                <a:cxn ang="0">
                  <a:pos x="0" y="76"/>
                </a:cxn>
                <a:cxn ang="0">
                  <a:pos x="0" y="76"/>
                </a:cxn>
              </a:cxnLst>
              <a:rect l="0" t="0" r="r" b="b"/>
              <a:pathLst>
                <a:path w="71" h="121">
                  <a:moveTo>
                    <a:pt x="0" y="76"/>
                  </a:moveTo>
                  <a:lnTo>
                    <a:pt x="0" y="66"/>
                  </a:lnTo>
                  <a:lnTo>
                    <a:pt x="3" y="64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4" y="48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1"/>
                  </a:lnTo>
                  <a:lnTo>
                    <a:pt x="21" y="29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8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40" y="36"/>
                  </a:lnTo>
                  <a:lnTo>
                    <a:pt x="43" y="36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3" y="26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5" y="22"/>
                  </a:lnTo>
                  <a:lnTo>
                    <a:pt x="50" y="17"/>
                  </a:lnTo>
                  <a:lnTo>
                    <a:pt x="50" y="14"/>
                  </a:lnTo>
                  <a:lnTo>
                    <a:pt x="52" y="12"/>
                  </a:lnTo>
                  <a:lnTo>
                    <a:pt x="57" y="12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6" y="7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9"/>
                  </a:lnTo>
                  <a:lnTo>
                    <a:pt x="62" y="31"/>
                  </a:lnTo>
                  <a:lnTo>
                    <a:pt x="64" y="3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6" y="48"/>
                  </a:lnTo>
                  <a:lnTo>
                    <a:pt x="62" y="50"/>
                  </a:lnTo>
                  <a:lnTo>
                    <a:pt x="62" y="52"/>
                  </a:lnTo>
                  <a:lnTo>
                    <a:pt x="54" y="59"/>
                  </a:lnTo>
                  <a:lnTo>
                    <a:pt x="54" y="62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47" y="66"/>
                  </a:lnTo>
                  <a:lnTo>
                    <a:pt x="45" y="71"/>
                  </a:lnTo>
                  <a:lnTo>
                    <a:pt x="43" y="74"/>
                  </a:lnTo>
                  <a:lnTo>
                    <a:pt x="43" y="76"/>
                  </a:lnTo>
                  <a:lnTo>
                    <a:pt x="43" y="81"/>
                  </a:lnTo>
                  <a:lnTo>
                    <a:pt x="40" y="81"/>
                  </a:lnTo>
                  <a:lnTo>
                    <a:pt x="43" y="85"/>
                  </a:lnTo>
                  <a:lnTo>
                    <a:pt x="47" y="85"/>
                  </a:lnTo>
                  <a:lnTo>
                    <a:pt x="50" y="88"/>
                  </a:lnTo>
                  <a:lnTo>
                    <a:pt x="59" y="95"/>
                  </a:lnTo>
                  <a:lnTo>
                    <a:pt x="62" y="97"/>
                  </a:lnTo>
                  <a:lnTo>
                    <a:pt x="57" y="102"/>
                  </a:lnTo>
                  <a:lnTo>
                    <a:pt x="45" y="102"/>
                  </a:lnTo>
                  <a:lnTo>
                    <a:pt x="40" y="107"/>
                  </a:lnTo>
                  <a:lnTo>
                    <a:pt x="36" y="109"/>
                  </a:lnTo>
                  <a:lnTo>
                    <a:pt x="31" y="114"/>
                  </a:lnTo>
                  <a:lnTo>
                    <a:pt x="28" y="116"/>
                  </a:lnTo>
                  <a:lnTo>
                    <a:pt x="26" y="114"/>
                  </a:lnTo>
                  <a:lnTo>
                    <a:pt x="24" y="114"/>
                  </a:lnTo>
                  <a:lnTo>
                    <a:pt x="26" y="116"/>
                  </a:lnTo>
                  <a:lnTo>
                    <a:pt x="24" y="118"/>
                  </a:lnTo>
                  <a:lnTo>
                    <a:pt x="21" y="118"/>
                  </a:lnTo>
                  <a:lnTo>
                    <a:pt x="19" y="121"/>
                  </a:lnTo>
                  <a:lnTo>
                    <a:pt x="17" y="118"/>
                  </a:lnTo>
                  <a:lnTo>
                    <a:pt x="19" y="114"/>
                  </a:lnTo>
                  <a:lnTo>
                    <a:pt x="17" y="114"/>
                  </a:lnTo>
                  <a:lnTo>
                    <a:pt x="14" y="114"/>
                  </a:lnTo>
                  <a:lnTo>
                    <a:pt x="12" y="114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102"/>
                  </a:lnTo>
                  <a:lnTo>
                    <a:pt x="19" y="102"/>
                  </a:lnTo>
                  <a:lnTo>
                    <a:pt x="21" y="97"/>
                  </a:lnTo>
                  <a:lnTo>
                    <a:pt x="19" y="99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2" y="90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7" y="81"/>
                  </a:lnTo>
                  <a:lnTo>
                    <a:pt x="17" y="78"/>
                  </a:lnTo>
                  <a:lnTo>
                    <a:pt x="14" y="78"/>
                  </a:lnTo>
                  <a:lnTo>
                    <a:pt x="14" y="81"/>
                  </a:lnTo>
                  <a:lnTo>
                    <a:pt x="10" y="81"/>
                  </a:lnTo>
                  <a:lnTo>
                    <a:pt x="7" y="78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6" name="Freeform 19"/>
            <p:cNvSpPr>
              <a:spLocks/>
            </p:cNvSpPr>
            <p:nvPr/>
          </p:nvSpPr>
          <p:spPr bwMode="auto">
            <a:xfrm>
              <a:off x="6302376" y="2600325"/>
              <a:ext cx="727075" cy="341313"/>
            </a:xfrm>
            <a:custGeom>
              <a:avLst/>
              <a:gdLst/>
              <a:ahLst/>
              <a:cxnLst>
                <a:cxn ang="0">
                  <a:pos x="14" y="66"/>
                </a:cxn>
                <a:cxn ang="0">
                  <a:pos x="28" y="52"/>
                </a:cxn>
                <a:cxn ang="0">
                  <a:pos x="33" y="43"/>
                </a:cxn>
                <a:cxn ang="0">
                  <a:pos x="52" y="38"/>
                </a:cxn>
                <a:cxn ang="0">
                  <a:pos x="61" y="40"/>
                </a:cxn>
                <a:cxn ang="0">
                  <a:pos x="77" y="40"/>
                </a:cxn>
                <a:cxn ang="0">
                  <a:pos x="96" y="54"/>
                </a:cxn>
                <a:cxn ang="0">
                  <a:pos x="111" y="52"/>
                </a:cxn>
                <a:cxn ang="0">
                  <a:pos x="129" y="52"/>
                </a:cxn>
                <a:cxn ang="0">
                  <a:pos x="134" y="33"/>
                </a:cxn>
                <a:cxn ang="0">
                  <a:pos x="122" y="17"/>
                </a:cxn>
                <a:cxn ang="0">
                  <a:pos x="132" y="7"/>
                </a:cxn>
                <a:cxn ang="0">
                  <a:pos x="144" y="2"/>
                </a:cxn>
                <a:cxn ang="0">
                  <a:pos x="163" y="7"/>
                </a:cxn>
                <a:cxn ang="0">
                  <a:pos x="179" y="12"/>
                </a:cxn>
                <a:cxn ang="0">
                  <a:pos x="186" y="26"/>
                </a:cxn>
                <a:cxn ang="0">
                  <a:pos x="198" y="35"/>
                </a:cxn>
                <a:cxn ang="0">
                  <a:pos x="214" y="35"/>
                </a:cxn>
                <a:cxn ang="0">
                  <a:pos x="233" y="28"/>
                </a:cxn>
                <a:cxn ang="0">
                  <a:pos x="257" y="35"/>
                </a:cxn>
                <a:cxn ang="0">
                  <a:pos x="276" y="43"/>
                </a:cxn>
                <a:cxn ang="0">
                  <a:pos x="297" y="50"/>
                </a:cxn>
                <a:cxn ang="0">
                  <a:pos x="318" y="50"/>
                </a:cxn>
                <a:cxn ang="0">
                  <a:pos x="342" y="38"/>
                </a:cxn>
                <a:cxn ang="0">
                  <a:pos x="354" y="26"/>
                </a:cxn>
                <a:cxn ang="0">
                  <a:pos x="368" y="19"/>
                </a:cxn>
                <a:cxn ang="0">
                  <a:pos x="382" y="26"/>
                </a:cxn>
                <a:cxn ang="0">
                  <a:pos x="394" y="47"/>
                </a:cxn>
                <a:cxn ang="0">
                  <a:pos x="401" y="73"/>
                </a:cxn>
                <a:cxn ang="0">
                  <a:pos x="425" y="66"/>
                </a:cxn>
                <a:cxn ang="0">
                  <a:pos x="446" y="71"/>
                </a:cxn>
                <a:cxn ang="0">
                  <a:pos x="455" y="90"/>
                </a:cxn>
                <a:cxn ang="0">
                  <a:pos x="446" y="95"/>
                </a:cxn>
                <a:cxn ang="0">
                  <a:pos x="427" y="99"/>
                </a:cxn>
                <a:cxn ang="0">
                  <a:pos x="420" y="106"/>
                </a:cxn>
                <a:cxn ang="0">
                  <a:pos x="406" y="125"/>
                </a:cxn>
                <a:cxn ang="0">
                  <a:pos x="389" y="135"/>
                </a:cxn>
                <a:cxn ang="0">
                  <a:pos x="373" y="137"/>
                </a:cxn>
                <a:cxn ang="0">
                  <a:pos x="354" y="146"/>
                </a:cxn>
                <a:cxn ang="0">
                  <a:pos x="366" y="165"/>
                </a:cxn>
                <a:cxn ang="0">
                  <a:pos x="344" y="187"/>
                </a:cxn>
                <a:cxn ang="0">
                  <a:pos x="318" y="196"/>
                </a:cxn>
                <a:cxn ang="0">
                  <a:pos x="281" y="215"/>
                </a:cxn>
                <a:cxn ang="0">
                  <a:pos x="262" y="213"/>
                </a:cxn>
                <a:cxn ang="0">
                  <a:pos x="224" y="196"/>
                </a:cxn>
                <a:cxn ang="0">
                  <a:pos x="193" y="201"/>
                </a:cxn>
                <a:cxn ang="0">
                  <a:pos x="151" y="201"/>
                </a:cxn>
                <a:cxn ang="0">
                  <a:pos x="137" y="180"/>
                </a:cxn>
                <a:cxn ang="0">
                  <a:pos x="129" y="170"/>
                </a:cxn>
                <a:cxn ang="0">
                  <a:pos x="111" y="163"/>
                </a:cxn>
                <a:cxn ang="0">
                  <a:pos x="89" y="156"/>
                </a:cxn>
                <a:cxn ang="0">
                  <a:pos x="59" y="146"/>
                </a:cxn>
                <a:cxn ang="0">
                  <a:pos x="59" y="135"/>
                </a:cxn>
                <a:cxn ang="0">
                  <a:pos x="54" y="120"/>
                </a:cxn>
                <a:cxn ang="0">
                  <a:pos x="47" y="106"/>
                </a:cxn>
                <a:cxn ang="0">
                  <a:pos x="35" y="102"/>
                </a:cxn>
                <a:cxn ang="0">
                  <a:pos x="23" y="99"/>
                </a:cxn>
                <a:cxn ang="0">
                  <a:pos x="16" y="97"/>
                </a:cxn>
                <a:cxn ang="0">
                  <a:pos x="4" y="87"/>
                </a:cxn>
                <a:cxn ang="0">
                  <a:pos x="0" y="83"/>
                </a:cxn>
              </a:cxnLst>
              <a:rect l="0" t="0" r="r" b="b"/>
              <a:pathLst>
                <a:path w="458" h="215">
                  <a:moveTo>
                    <a:pt x="0" y="76"/>
                  </a:moveTo>
                  <a:lnTo>
                    <a:pt x="2" y="71"/>
                  </a:lnTo>
                  <a:lnTo>
                    <a:pt x="4" y="71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4" y="66"/>
                  </a:lnTo>
                  <a:lnTo>
                    <a:pt x="18" y="64"/>
                  </a:lnTo>
                  <a:lnTo>
                    <a:pt x="18" y="61"/>
                  </a:lnTo>
                  <a:lnTo>
                    <a:pt x="21" y="59"/>
                  </a:lnTo>
                  <a:lnTo>
                    <a:pt x="26" y="57"/>
                  </a:lnTo>
                  <a:lnTo>
                    <a:pt x="26" y="54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33" y="43"/>
                  </a:lnTo>
                  <a:lnTo>
                    <a:pt x="37" y="45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42" y="38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1" y="40"/>
                  </a:lnTo>
                  <a:lnTo>
                    <a:pt x="63" y="43"/>
                  </a:lnTo>
                  <a:lnTo>
                    <a:pt x="66" y="43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3" y="40"/>
                  </a:lnTo>
                  <a:lnTo>
                    <a:pt x="77" y="40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89" y="52"/>
                  </a:lnTo>
                  <a:lnTo>
                    <a:pt x="96" y="54"/>
                  </a:lnTo>
                  <a:lnTo>
                    <a:pt x="99" y="54"/>
                  </a:lnTo>
                  <a:lnTo>
                    <a:pt x="101" y="52"/>
                  </a:lnTo>
                  <a:lnTo>
                    <a:pt x="103" y="50"/>
                  </a:lnTo>
                  <a:lnTo>
                    <a:pt x="106" y="50"/>
                  </a:lnTo>
                  <a:lnTo>
                    <a:pt x="108" y="50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20" y="52"/>
                  </a:lnTo>
                  <a:lnTo>
                    <a:pt x="122" y="52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4" y="52"/>
                  </a:lnTo>
                  <a:lnTo>
                    <a:pt x="137" y="47"/>
                  </a:lnTo>
                  <a:lnTo>
                    <a:pt x="134" y="45"/>
                  </a:lnTo>
                  <a:lnTo>
                    <a:pt x="132" y="43"/>
                  </a:lnTo>
                  <a:lnTo>
                    <a:pt x="132" y="38"/>
                  </a:lnTo>
                  <a:lnTo>
                    <a:pt x="134" y="33"/>
                  </a:lnTo>
                  <a:lnTo>
                    <a:pt x="132" y="33"/>
                  </a:lnTo>
                  <a:lnTo>
                    <a:pt x="129" y="31"/>
                  </a:lnTo>
                  <a:lnTo>
                    <a:pt x="127" y="28"/>
                  </a:lnTo>
                  <a:lnTo>
                    <a:pt x="125" y="28"/>
                  </a:lnTo>
                  <a:lnTo>
                    <a:pt x="122" y="24"/>
                  </a:lnTo>
                  <a:lnTo>
                    <a:pt x="122" y="17"/>
                  </a:lnTo>
                  <a:lnTo>
                    <a:pt x="125" y="14"/>
                  </a:lnTo>
                  <a:lnTo>
                    <a:pt x="125" y="12"/>
                  </a:lnTo>
                  <a:lnTo>
                    <a:pt x="127" y="9"/>
                  </a:lnTo>
                  <a:lnTo>
                    <a:pt x="129" y="7"/>
                  </a:lnTo>
                  <a:lnTo>
                    <a:pt x="132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32" y="2"/>
                  </a:lnTo>
                  <a:lnTo>
                    <a:pt x="134" y="0"/>
                  </a:lnTo>
                  <a:lnTo>
                    <a:pt x="137" y="0"/>
                  </a:lnTo>
                  <a:lnTo>
                    <a:pt x="139" y="2"/>
                  </a:lnTo>
                  <a:lnTo>
                    <a:pt x="144" y="2"/>
                  </a:lnTo>
                  <a:lnTo>
                    <a:pt x="146" y="5"/>
                  </a:lnTo>
                  <a:lnTo>
                    <a:pt x="146" y="5"/>
                  </a:lnTo>
                  <a:lnTo>
                    <a:pt x="151" y="7"/>
                  </a:lnTo>
                  <a:lnTo>
                    <a:pt x="153" y="7"/>
                  </a:lnTo>
                  <a:lnTo>
                    <a:pt x="160" y="7"/>
                  </a:lnTo>
                  <a:lnTo>
                    <a:pt x="163" y="7"/>
                  </a:lnTo>
                  <a:lnTo>
                    <a:pt x="163" y="9"/>
                  </a:lnTo>
                  <a:lnTo>
                    <a:pt x="167" y="9"/>
                  </a:lnTo>
                  <a:lnTo>
                    <a:pt x="170" y="12"/>
                  </a:lnTo>
                  <a:lnTo>
                    <a:pt x="172" y="12"/>
                  </a:lnTo>
                  <a:lnTo>
                    <a:pt x="177" y="12"/>
                  </a:lnTo>
                  <a:lnTo>
                    <a:pt x="179" y="12"/>
                  </a:lnTo>
                  <a:lnTo>
                    <a:pt x="181" y="14"/>
                  </a:lnTo>
                  <a:lnTo>
                    <a:pt x="181" y="17"/>
                  </a:lnTo>
                  <a:lnTo>
                    <a:pt x="184" y="19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6" y="26"/>
                  </a:lnTo>
                  <a:lnTo>
                    <a:pt x="186" y="28"/>
                  </a:lnTo>
                  <a:lnTo>
                    <a:pt x="186" y="28"/>
                  </a:lnTo>
                  <a:lnTo>
                    <a:pt x="189" y="28"/>
                  </a:lnTo>
                  <a:lnTo>
                    <a:pt x="191" y="33"/>
                  </a:lnTo>
                  <a:lnTo>
                    <a:pt x="193" y="33"/>
                  </a:lnTo>
                  <a:lnTo>
                    <a:pt x="198" y="35"/>
                  </a:lnTo>
                  <a:lnTo>
                    <a:pt x="203" y="38"/>
                  </a:lnTo>
                  <a:lnTo>
                    <a:pt x="205" y="38"/>
                  </a:lnTo>
                  <a:lnTo>
                    <a:pt x="205" y="35"/>
                  </a:lnTo>
                  <a:lnTo>
                    <a:pt x="210" y="38"/>
                  </a:lnTo>
                  <a:lnTo>
                    <a:pt x="212" y="35"/>
                  </a:lnTo>
                  <a:lnTo>
                    <a:pt x="214" y="35"/>
                  </a:lnTo>
                  <a:lnTo>
                    <a:pt x="214" y="35"/>
                  </a:lnTo>
                  <a:lnTo>
                    <a:pt x="217" y="35"/>
                  </a:lnTo>
                  <a:lnTo>
                    <a:pt x="219" y="33"/>
                  </a:lnTo>
                  <a:lnTo>
                    <a:pt x="224" y="31"/>
                  </a:lnTo>
                  <a:lnTo>
                    <a:pt x="231" y="31"/>
                  </a:lnTo>
                  <a:lnTo>
                    <a:pt x="233" y="28"/>
                  </a:lnTo>
                  <a:lnTo>
                    <a:pt x="238" y="28"/>
                  </a:lnTo>
                  <a:lnTo>
                    <a:pt x="240" y="28"/>
                  </a:lnTo>
                  <a:lnTo>
                    <a:pt x="245" y="31"/>
                  </a:lnTo>
                  <a:lnTo>
                    <a:pt x="248" y="31"/>
                  </a:lnTo>
                  <a:lnTo>
                    <a:pt x="255" y="31"/>
                  </a:lnTo>
                  <a:lnTo>
                    <a:pt x="257" y="35"/>
                  </a:lnTo>
                  <a:lnTo>
                    <a:pt x="262" y="35"/>
                  </a:lnTo>
                  <a:lnTo>
                    <a:pt x="266" y="35"/>
                  </a:lnTo>
                  <a:lnTo>
                    <a:pt x="269" y="35"/>
                  </a:lnTo>
                  <a:lnTo>
                    <a:pt x="271" y="38"/>
                  </a:lnTo>
                  <a:lnTo>
                    <a:pt x="274" y="43"/>
                  </a:lnTo>
                  <a:lnTo>
                    <a:pt x="276" y="43"/>
                  </a:lnTo>
                  <a:lnTo>
                    <a:pt x="278" y="45"/>
                  </a:lnTo>
                  <a:lnTo>
                    <a:pt x="281" y="45"/>
                  </a:lnTo>
                  <a:lnTo>
                    <a:pt x="283" y="47"/>
                  </a:lnTo>
                  <a:lnTo>
                    <a:pt x="285" y="47"/>
                  </a:lnTo>
                  <a:lnTo>
                    <a:pt x="290" y="47"/>
                  </a:lnTo>
                  <a:lnTo>
                    <a:pt x="297" y="50"/>
                  </a:lnTo>
                  <a:lnTo>
                    <a:pt x="307" y="50"/>
                  </a:lnTo>
                  <a:lnTo>
                    <a:pt x="309" y="47"/>
                  </a:lnTo>
                  <a:lnTo>
                    <a:pt x="311" y="47"/>
                  </a:lnTo>
                  <a:lnTo>
                    <a:pt x="314" y="47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21" y="45"/>
                  </a:lnTo>
                  <a:lnTo>
                    <a:pt x="328" y="43"/>
                  </a:lnTo>
                  <a:lnTo>
                    <a:pt x="330" y="43"/>
                  </a:lnTo>
                  <a:lnTo>
                    <a:pt x="333" y="40"/>
                  </a:lnTo>
                  <a:lnTo>
                    <a:pt x="335" y="38"/>
                  </a:lnTo>
                  <a:lnTo>
                    <a:pt x="342" y="38"/>
                  </a:lnTo>
                  <a:lnTo>
                    <a:pt x="344" y="35"/>
                  </a:lnTo>
                  <a:lnTo>
                    <a:pt x="347" y="33"/>
                  </a:lnTo>
                  <a:lnTo>
                    <a:pt x="347" y="33"/>
                  </a:lnTo>
                  <a:lnTo>
                    <a:pt x="347" y="28"/>
                  </a:lnTo>
                  <a:lnTo>
                    <a:pt x="351" y="28"/>
                  </a:lnTo>
                  <a:lnTo>
                    <a:pt x="354" y="26"/>
                  </a:lnTo>
                  <a:lnTo>
                    <a:pt x="354" y="21"/>
                  </a:lnTo>
                  <a:lnTo>
                    <a:pt x="356" y="19"/>
                  </a:lnTo>
                  <a:lnTo>
                    <a:pt x="359" y="19"/>
                  </a:lnTo>
                  <a:lnTo>
                    <a:pt x="361" y="21"/>
                  </a:lnTo>
                  <a:lnTo>
                    <a:pt x="363" y="19"/>
                  </a:lnTo>
                  <a:lnTo>
                    <a:pt x="368" y="19"/>
                  </a:lnTo>
                  <a:lnTo>
                    <a:pt x="370" y="21"/>
                  </a:lnTo>
                  <a:lnTo>
                    <a:pt x="373" y="26"/>
                  </a:lnTo>
                  <a:lnTo>
                    <a:pt x="375" y="26"/>
                  </a:lnTo>
                  <a:lnTo>
                    <a:pt x="377" y="24"/>
                  </a:lnTo>
                  <a:lnTo>
                    <a:pt x="380" y="26"/>
                  </a:lnTo>
                  <a:lnTo>
                    <a:pt x="382" y="26"/>
                  </a:lnTo>
                  <a:lnTo>
                    <a:pt x="385" y="24"/>
                  </a:lnTo>
                  <a:lnTo>
                    <a:pt x="385" y="21"/>
                  </a:lnTo>
                  <a:lnTo>
                    <a:pt x="389" y="21"/>
                  </a:lnTo>
                  <a:lnTo>
                    <a:pt x="396" y="24"/>
                  </a:lnTo>
                  <a:lnTo>
                    <a:pt x="396" y="24"/>
                  </a:lnTo>
                  <a:lnTo>
                    <a:pt x="394" y="47"/>
                  </a:lnTo>
                  <a:lnTo>
                    <a:pt x="394" y="52"/>
                  </a:lnTo>
                  <a:lnTo>
                    <a:pt x="394" y="57"/>
                  </a:lnTo>
                  <a:lnTo>
                    <a:pt x="394" y="59"/>
                  </a:lnTo>
                  <a:lnTo>
                    <a:pt x="392" y="66"/>
                  </a:lnTo>
                  <a:lnTo>
                    <a:pt x="394" y="71"/>
                  </a:lnTo>
                  <a:lnTo>
                    <a:pt x="401" y="73"/>
                  </a:lnTo>
                  <a:lnTo>
                    <a:pt x="406" y="71"/>
                  </a:lnTo>
                  <a:lnTo>
                    <a:pt x="411" y="71"/>
                  </a:lnTo>
                  <a:lnTo>
                    <a:pt x="418" y="71"/>
                  </a:lnTo>
                  <a:lnTo>
                    <a:pt x="420" y="76"/>
                  </a:lnTo>
                  <a:lnTo>
                    <a:pt x="425" y="69"/>
                  </a:lnTo>
                  <a:lnTo>
                    <a:pt x="425" y="66"/>
                  </a:lnTo>
                  <a:lnTo>
                    <a:pt x="425" y="64"/>
                  </a:lnTo>
                  <a:lnTo>
                    <a:pt x="429" y="61"/>
                  </a:lnTo>
                  <a:lnTo>
                    <a:pt x="429" y="61"/>
                  </a:lnTo>
                  <a:lnTo>
                    <a:pt x="437" y="61"/>
                  </a:lnTo>
                  <a:lnTo>
                    <a:pt x="441" y="66"/>
                  </a:lnTo>
                  <a:lnTo>
                    <a:pt x="446" y="71"/>
                  </a:lnTo>
                  <a:lnTo>
                    <a:pt x="451" y="78"/>
                  </a:lnTo>
                  <a:lnTo>
                    <a:pt x="455" y="80"/>
                  </a:lnTo>
                  <a:lnTo>
                    <a:pt x="455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5" y="90"/>
                  </a:lnTo>
                  <a:lnTo>
                    <a:pt x="455" y="92"/>
                  </a:lnTo>
                  <a:lnTo>
                    <a:pt x="455" y="95"/>
                  </a:lnTo>
                  <a:lnTo>
                    <a:pt x="453" y="95"/>
                  </a:lnTo>
                  <a:lnTo>
                    <a:pt x="451" y="92"/>
                  </a:lnTo>
                  <a:lnTo>
                    <a:pt x="448" y="92"/>
                  </a:lnTo>
                  <a:lnTo>
                    <a:pt x="446" y="95"/>
                  </a:lnTo>
                  <a:lnTo>
                    <a:pt x="441" y="92"/>
                  </a:lnTo>
                  <a:lnTo>
                    <a:pt x="439" y="92"/>
                  </a:lnTo>
                  <a:lnTo>
                    <a:pt x="437" y="97"/>
                  </a:lnTo>
                  <a:lnTo>
                    <a:pt x="432" y="99"/>
                  </a:lnTo>
                  <a:lnTo>
                    <a:pt x="429" y="102"/>
                  </a:lnTo>
                  <a:lnTo>
                    <a:pt x="427" y="99"/>
                  </a:lnTo>
                  <a:lnTo>
                    <a:pt x="427" y="99"/>
                  </a:lnTo>
                  <a:lnTo>
                    <a:pt x="427" y="102"/>
                  </a:lnTo>
                  <a:lnTo>
                    <a:pt x="425" y="104"/>
                  </a:lnTo>
                  <a:lnTo>
                    <a:pt x="422" y="104"/>
                  </a:lnTo>
                  <a:lnTo>
                    <a:pt x="422" y="104"/>
                  </a:lnTo>
                  <a:lnTo>
                    <a:pt x="420" y="106"/>
                  </a:lnTo>
                  <a:lnTo>
                    <a:pt x="418" y="109"/>
                  </a:lnTo>
                  <a:lnTo>
                    <a:pt x="418" y="113"/>
                  </a:lnTo>
                  <a:lnTo>
                    <a:pt x="418" y="116"/>
                  </a:lnTo>
                  <a:lnTo>
                    <a:pt x="415" y="118"/>
                  </a:lnTo>
                  <a:lnTo>
                    <a:pt x="413" y="120"/>
                  </a:lnTo>
                  <a:lnTo>
                    <a:pt x="406" y="125"/>
                  </a:lnTo>
                  <a:lnTo>
                    <a:pt x="403" y="125"/>
                  </a:lnTo>
                  <a:lnTo>
                    <a:pt x="399" y="123"/>
                  </a:lnTo>
                  <a:lnTo>
                    <a:pt x="396" y="125"/>
                  </a:lnTo>
                  <a:lnTo>
                    <a:pt x="394" y="130"/>
                  </a:lnTo>
                  <a:lnTo>
                    <a:pt x="392" y="132"/>
                  </a:lnTo>
                  <a:lnTo>
                    <a:pt x="389" y="135"/>
                  </a:lnTo>
                  <a:lnTo>
                    <a:pt x="387" y="137"/>
                  </a:lnTo>
                  <a:lnTo>
                    <a:pt x="385" y="139"/>
                  </a:lnTo>
                  <a:lnTo>
                    <a:pt x="385" y="139"/>
                  </a:lnTo>
                  <a:lnTo>
                    <a:pt x="380" y="139"/>
                  </a:lnTo>
                  <a:lnTo>
                    <a:pt x="377" y="137"/>
                  </a:lnTo>
                  <a:lnTo>
                    <a:pt x="373" y="137"/>
                  </a:lnTo>
                  <a:lnTo>
                    <a:pt x="368" y="132"/>
                  </a:lnTo>
                  <a:lnTo>
                    <a:pt x="366" y="132"/>
                  </a:lnTo>
                  <a:lnTo>
                    <a:pt x="359" y="135"/>
                  </a:lnTo>
                  <a:lnTo>
                    <a:pt x="356" y="137"/>
                  </a:lnTo>
                  <a:lnTo>
                    <a:pt x="354" y="139"/>
                  </a:lnTo>
                  <a:lnTo>
                    <a:pt x="354" y="146"/>
                  </a:lnTo>
                  <a:lnTo>
                    <a:pt x="354" y="149"/>
                  </a:lnTo>
                  <a:lnTo>
                    <a:pt x="354" y="151"/>
                  </a:lnTo>
                  <a:lnTo>
                    <a:pt x="361" y="156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66" y="165"/>
                  </a:lnTo>
                  <a:lnTo>
                    <a:pt x="363" y="168"/>
                  </a:lnTo>
                  <a:lnTo>
                    <a:pt x="356" y="175"/>
                  </a:lnTo>
                  <a:lnTo>
                    <a:pt x="354" y="182"/>
                  </a:lnTo>
                  <a:lnTo>
                    <a:pt x="351" y="187"/>
                  </a:lnTo>
                  <a:lnTo>
                    <a:pt x="349" y="187"/>
                  </a:lnTo>
                  <a:lnTo>
                    <a:pt x="344" y="187"/>
                  </a:lnTo>
                  <a:lnTo>
                    <a:pt x="340" y="187"/>
                  </a:lnTo>
                  <a:lnTo>
                    <a:pt x="335" y="191"/>
                  </a:lnTo>
                  <a:lnTo>
                    <a:pt x="333" y="194"/>
                  </a:lnTo>
                  <a:lnTo>
                    <a:pt x="328" y="194"/>
                  </a:lnTo>
                  <a:lnTo>
                    <a:pt x="321" y="194"/>
                  </a:lnTo>
                  <a:lnTo>
                    <a:pt x="318" y="196"/>
                  </a:lnTo>
                  <a:lnTo>
                    <a:pt x="314" y="196"/>
                  </a:lnTo>
                  <a:lnTo>
                    <a:pt x="302" y="201"/>
                  </a:lnTo>
                  <a:lnTo>
                    <a:pt x="295" y="203"/>
                  </a:lnTo>
                  <a:lnTo>
                    <a:pt x="290" y="208"/>
                  </a:lnTo>
                  <a:lnTo>
                    <a:pt x="283" y="213"/>
                  </a:lnTo>
                  <a:lnTo>
                    <a:pt x="281" y="215"/>
                  </a:lnTo>
                  <a:lnTo>
                    <a:pt x="278" y="215"/>
                  </a:lnTo>
                  <a:lnTo>
                    <a:pt x="274" y="215"/>
                  </a:lnTo>
                  <a:lnTo>
                    <a:pt x="274" y="213"/>
                  </a:lnTo>
                  <a:lnTo>
                    <a:pt x="271" y="210"/>
                  </a:lnTo>
                  <a:lnTo>
                    <a:pt x="266" y="213"/>
                  </a:lnTo>
                  <a:lnTo>
                    <a:pt x="262" y="213"/>
                  </a:lnTo>
                  <a:lnTo>
                    <a:pt x="255" y="210"/>
                  </a:lnTo>
                  <a:lnTo>
                    <a:pt x="252" y="210"/>
                  </a:lnTo>
                  <a:lnTo>
                    <a:pt x="243" y="206"/>
                  </a:lnTo>
                  <a:lnTo>
                    <a:pt x="233" y="203"/>
                  </a:lnTo>
                  <a:lnTo>
                    <a:pt x="229" y="198"/>
                  </a:lnTo>
                  <a:lnTo>
                    <a:pt x="224" y="196"/>
                  </a:lnTo>
                  <a:lnTo>
                    <a:pt x="212" y="196"/>
                  </a:lnTo>
                  <a:lnTo>
                    <a:pt x="205" y="196"/>
                  </a:lnTo>
                  <a:lnTo>
                    <a:pt x="203" y="196"/>
                  </a:lnTo>
                  <a:lnTo>
                    <a:pt x="200" y="196"/>
                  </a:lnTo>
                  <a:lnTo>
                    <a:pt x="198" y="198"/>
                  </a:lnTo>
                  <a:lnTo>
                    <a:pt x="193" y="201"/>
                  </a:lnTo>
                  <a:lnTo>
                    <a:pt x="186" y="201"/>
                  </a:lnTo>
                  <a:lnTo>
                    <a:pt x="174" y="201"/>
                  </a:lnTo>
                  <a:lnTo>
                    <a:pt x="165" y="201"/>
                  </a:lnTo>
                  <a:lnTo>
                    <a:pt x="160" y="201"/>
                  </a:lnTo>
                  <a:lnTo>
                    <a:pt x="153" y="201"/>
                  </a:lnTo>
                  <a:lnTo>
                    <a:pt x="151" y="201"/>
                  </a:lnTo>
                  <a:lnTo>
                    <a:pt x="148" y="201"/>
                  </a:lnTo>
                  <a:lnTo>
                    <a:pt x="144" y="194"/>
                  </a:lnTo>
                  <a:lnTo>
                    <a:pt x="144" y="191"/>
                  </a:lnTo>
                  <a:lnTo>
                    <a:pt x="139" y="187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77"/>
                  </a:lnTo>
                  <a:lnTo>
                    <a:pt x="134" y="175"/>
                  </a:lnTo>
                  <a:lnTo>
                    <a:pt x="132" y="172"/>
                  </a:lnTo>
                  <a:lnTo>
                    <a:pt x="129" y="172"/>
                  </a:lnTo>
                  <a:lnTo>
                    <a:pt x="129" y="172"/>
                  </a:lnTo>
                  <a:lnTo>
                    <a:pt x="129" y="170"/>
                  </a:lnTo>
                  <a:lnTo>
                    <a:pt x="127" y="168"/>
                  </a:lnTo>
                  <a:lnTo>
                    <a:pt x="127" y="170"/>
                  </a:lnTo>
                  <a:lnTo>
                    <a:pt x="122" y="168"/>
                  </a:lnTo>
                  <a:lnTo>
                    <a:pt x="118" y="168"/>
                  </a:lnTo>
                  <a:lnTo>
                    <a:pt x="113" y="163"/>
                  </a:lnTo>
                  <a:lnTo>
                    <a:pt x="111" y="163"/>
                  </a:lnTo>
                  <a:lnTo>
                    <a:pt x="111" y="163"/>
                  </a:lnTo>
                  <a:lnTo>
                    <a:pt x="108" y="163"/>
                  </a:lnTo>
                  <a:lnTo>
                    <a:pt x="106" y="161"/>
                  </a:lnTo>
                  <a:lnTo>
                    <a:pt x="101" y="158"/>
                  </a:lnTo>
                  <a:lnTo>
                    <a:pt x="92" y="156"/>
                  </a:lnTo>
                  <a:lnTo>
                    <a:pt x="89" y="156"/>
                  </a:lnTo>
                  <a:lnTo>
                    <a:pt x="89" y="156"/>
                  </a:lnTo>
                  <a:lnTo>
                    <a:pt x="85" y="156"/>
                  </a:lnTo>
                  <a:lnTo>
                    <a:pt x="77" y="156"/>
                  </a:lnTo>
                  <a:lnTo>
                    <a:pt x="63" y="154"/>
                  </a:lnTo>
                  <a:lnTo>
                    <a:pt x="61" y="151"/>
                  </a:lnTo>
                  <a:lnTo>
                    <a:pt x="59" y="146"/>
                  </a:lnTo>
                  <a:lnTo>
                    <a:pt x="56" y="144"/>
                  </a:lnTo>
                  <a:lnTo>
                    <a:pt x="56" y="142"/>
                  </a:lnTo>
                  <a:lnTo>
                    <a:pt x="59" y="142"/>
                  </a:lnTo>
                  <a:lnTo>
                    <a:pt x="61" y="139"/>
                  </a:lnTo>
                  <a:lnTo>
                    <a:pt x="61" y="137"/>
                  </a:lnTo>
                  <a:lnTo>
                    <a:pt x="59" y="135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49" y="113"/>
                  </a:lnTo>
                  <a:lnTo>
                    <a:pt x="47" y="111"/>
                  </a:lnTo>
                  <a:lnTo>
                    <a:pt x="47" y="109"/>
                  </a:lnTo>
                  <a:lnTo>
                    <a:pt x="47" y="106"/>
                  </a:lnTo>
                  <a:lnTo>
                    <a:pt x="44" y="104"/>
                  </a:lnTo>
                  <a:lnTo>
                    <a:pt x="42" y="104"/>
                  </a:lnTo>
                  <a:lnTo>
                    <a:pt x="40" y="102"/>
                  </a:lnTo>
                  <a:lnTo>
                    <a:pt x="37" y="102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0" y="102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6" y="99"/>
                  </a:lnTo>
                  <a:lnTo>
                    <a:pt x="23" y="99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8" y="102"/>
                  </a:lnTo>
                  <a:lnTo>
                    <a:pt x="16" y="102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4" y="95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7" y="90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7" name="Freeform 20"/>
            <p:cNvSpPr>
              <a:spLocks/>
            </p:cNvSpPr>
            <p:nvPr/>
          </p:nvSpPr>
          <p:spPr bwMode="auto">
            <a:xfrm>
              <a:off x="5397501" y="2536825"/>
              <a:ext cx="892175" cy="471488"/>
            </a:xfrm>
            <a:custGeom>
              <a:avLst/>
              <a:gdLst/>
              <a:ahLst/>
              <a:cxnLst>
                <a:cxn ang="0">
                  <a:pos x="14" y="172"/>
                </a:cxn>
                <a:cxn ang="0">
                  <a:pos x="0" y="139"/>
                </a:cxn>
                <a:cxn ang="0">
                  <a:pos x="26" y="132"/>
                </a:cxn>
                <a:cxn ang="0">
                  <a:pos x="40" y="106"/>
                </a:cxn>
                <a:cxn ang="0">
                  <a:pos x="55" y="101"/>
                </a:cxn>
                <a:cxn ang="0">
                  <a:pos x="64" y="99"/>
                </a:cxn>
                <a:cxn ang="0">
                  <a:pos x="90" y="106"/>
                </a:cxn>
                <a:cxn ang="0">
                  <a:pos x="107" y="113"/>
                </a:cxn>
                <a:cxn ang="0">
                  <a:pos x="128" y="106"/>
                </a:cxn>
                <a:cxn ang="0">
                  <a:pos x="149" y="106"/>
                </a:cxn>
                <a:cxn ang="0">
                  <a:pos x="163" y="113"/>
                </a:cxn>
                <a:cxn ang="0">
                  <a:pos x="189" y="113"/>
                </a:cxn>
                <a:cxn ang="0">
                  <a:pos x="180" y="90"/>
                </a:cxn>
                <a:cxn ang="0">
                  <a:pos x="180" y="75"/>
                </a:cxn>
                <a:cxn ang="0">
                  <a:pos x="189" y="57"/>
                </a:cxn>
                <a:cxn ang="0">
                  <a:pos x="180" y="49"/>
                </a:cxn>
                <a:cxn ang="0">
                  <a:pos x="189" y="42"/>
                </a:cxn>
                <a:cxn ang="0">
                  <a:pos x="206" y="38"/>
                </a:cxn>
                <a:cxn ang="0">
                  <a:pos x="232" y="31"/>
                </a:cxn>
                <a:cxn ang="0">
                  <a:pos x="248" y="21"/>
                </a:cxn>
                <a:cxn ang="0">
                  <a:pos x="272" y="9"/>
                </a:cxn>
                <a:cxn ang="0">
                  <a:pos x="291" y="2"/>
                </a:cxn>
                <a:cxn ang="0">
                  <a:pos x="312" y="14"/>
                </a:cxn>
                <a:cxn ang="0">
                  <a:pos x="317" y="26"/>
                </a:cxn>
                <a:cxn ang="0">
                  <a:pos x="331" y="24"/>
                </a:cxn>
                <a:cxn ang="0">
                  <a:pos x="345" y="28"/>
                </a:cxn>
                <a:cxn ang="0">
                  <a:pos x="355" y="35"/>
                </a:cxn>
                <a:cxn ang="0">
                  <a:pos x="376" y="26"/>
                </a:cxn>
                <a:cxn ang="0">
                  <a:pos x="390" y="21"/>
                </a:cxn>
                <a:cxn ang="0">
                  <a:pos x="459" y="83"/>
                </a:cxn>
                <a:cxn ang="0">
                  <a:pos x="477" y="87"/>
                </a:cxn>
                <a:cxn ang="0">
                  <a:pos x="501" y="83"/>
                </a:cxn>
                <a:cxn ang="0">
                  <a:pos x="525" y="99"/>
                </a:cxn>
                <a:cxn ang="0">
                  <a:pos x="534" y="111"/>
                </a:cxn>
                <a:cxn ang="0">
                  <a:pos x="553" y="111"/>
                </a:cxn>
                <a:cxn ang="0">
                  <a:pos x="555" y="127"/>
                </a:cxn>
                <a:cxn ang="0">
                  <a:pos x="548" y="160"/>
                </a:cxn>
                <a:cxn ang="0">
                  <a:pos x="520" y="163"/>
                </a:cxn>
                <a:cxn ang="0">
                  <a:pos x="510" y="196"/>
                </a:cxn>
                <a:cxn ang="0">
                  <a:pos x="499" y="203"/>
                </a:cxn>
                <a:cxn ang="0">
                  <a:pos x="487" y="212"/>
                </a:cxn>
                <a:cxn ang="0">
                  <a:pos x="494" y="236"/>
                </a:cxn>
                <a:cxn ang="0">
                  <a:pos x="494" y="260"/>
                </a:cxn>
                <a:cxn ang="0">
                  <a:pos x="442" y="250"/>
                </a:cxn>
                <a:cxn ang="0">
                  <a:pos x="404" y="250"/>
                </a:cxn>
                <a:cxn ang="0">
                  <a:pos x="373" y="260"/>
                </a:cxn>
                <a:cxn ang="0">
                  <a:pos x="355" y="272"/>
                </a:cxn>
                <a:cxn ang="0">
                  <a:pos x="319" y="290"/>
                </a:cxn>
                <a:cxn ang="0">
                  <a:pos x="251" y="243"/>
                </a:cxn>
                <a:cxn ang="0">
                  <a:pos x="137" y="286"/>
                </a:cxn>
                <a:cxn ang="0">
                  <a:pos x="102" y="272"/>
                </a:cxn>
                <a:cxn ang="0">
                  <a:pos x="88" y="264"/>
                </a:cxn>
                <a:cxn ang="0">
                  <a:pos x="76" y="250"/>
                </a:cxn>
                <a:cxn ang="0">
                  <a:pos x="64" y="236"/>
                </a:cxn>
                <a:cxn ang="0">
                  <a:pos x="81" y="236"/>
                </a:cxn>
                <a:cxn ang="0">
                  <a:pos x="76" y="224"/>
                </a:cxn>
                <a:cxn ang="0">
                  <a:pos x="95" y="220"/>
                </a:cxn>
                <a:cxn ang="0">
                  <a:pos x="100" y="210"/>
                </a:cxn>
                <a:cxn ang="0">
                  <a:pos x="97" y="194"/>
                </a:cxn>
                <a:cxn ang="0">
                  <a:pos x="83" y="191"/>
                </a:cxn>
                <a:cxn ang="0">
                  <a:pos x="74" y="189"/>
                </a:cxn>
                <a:cxn ang="0">
                  <a:pos x="59" y="191"/>
                </a:cxn>
                <a:cxn ang="0">
                  <a:pos x="48" y="198"/>
                </a:cxn>
              </a:cxnLst>
              <a:rect l="0" t="0" r="r" b="b"/>
              <a:pathLst>
                <a:path w="562" h="297">
                  <a:moveTo>
                    <a:pt x="43" y="198"/>
                  </a:moveTo>
                  <a:lnTo>
                    <a:pt x="38" y="196"/>
                  </a:lnTo>
                  <a:lnTo>
                    <a:pt x="36" y="198"/>
                  </a:lnTo>
                  <a:lnTo>
                    <a:pt x="31" y="194"/>
                  </a:lnTo>
                  <a:lnTo>
                    <a:pt x="31" y="191"/>
                  </a:lnTo>
                  <a:lnTo>
                    <a:pt x="36" y="191"/>
                  </a:lnTo>
                  <a:lnTo>
                    <a:pt x="31" y="182"/>
                  </a:lnTo>
                  <a:lnTo>
                    <a:pt x="24" y="175"/>
                  </a:lnTo>
                  <a:lnTo>
                    <a:pt x="14" y="172"/>
                  </a:lnTo>
                  <a:lnTo>
                    <a:pt x="12" y="175"/>
                  </a:lnTo>
                  <a:lnTo>
                    <a:pt x="7" y="170"/>
                  </a:lnTo>
                  <a:lnTo>
                    <a:pt x="7" y="170"/>
                  </a:lnTo>
                  <a:lnTo>
                    <a:pt x="5" y="165"/>
                  </a:lnTo>
                  <a:lnTo>
                    <a:pt x="0" y="163"/>
                  </a:lnTo>
                  <a:lnTo>
                    <a:pt x="3" y="158"/>
                  </a:lnTo>
                  <a:lnTo>
                    <a:pt x="3" y="149"/>
                  </a:lnTo>
                  <a:lnTo>
                    <a:pt x="0" y="146"/>
                  </a:lnTo>
                  <a:lnTo>
                    <a:pt x="0" y="139"/>
                  </a:lnTo>
                  <a:lnTo>
                    <a:pt x="3" y="137"/>
                  </a:lnTo>
                  <a:lnTo>
                    <a:pt x="7" y="132"/>
                  </a:lnTo>
                  <a:lnTo>
                    <a:pt x="7" y="127"/>
                  </a:lnTo>
                  <a:lnTo>
                    <a:pt x="10" y="125"/>
                  </a:lnTo>
                  <a:lnTo>
                    <a:pt x="17" y="132"/>
                  </a:lnTo>
                  <a:lnTo>
                    <a:pt x="19" y="135"/>
                  </a:lnTo>
                  <a:lnTo>
                    <a:pt x="22" y="139"/>
                  </a:lnTo>
                  <a:lnTo>
                    <a:pt x="26" y="137"/>
                  </a:lnTo>
                  <a:lnTo>
                    <a:pt x="26" y="132"/>
                  </a:lnTo>
                  <a:lnTo>
                    <a:pt x="29" y="132"/>
                  </a:lnTo>
                  <a:lnTo>
                    <a:pt x="26" y="120"/>
                  </a:lnTo>
                  <a:lnTo>
                    <a:pt x="29" y="120"/>
                  </a:lnTo>
                  <a:lnTo>
                    <a:pt x="33" y="120"/>
                  </a:lnTo>
                  <a:lnTo>
                    <a:pt x="33" y="116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4"/>
                  </a:lnTo>
                  <a:lnTo>
                    <a:pt x="43" y="101"/>
                  </a:lnTo>
                  <a:lnTo>
                    <a:pt x="48" y="101"/>
                  </a:lnTo>
                  <a:lnTo>
                    <a:pt x="48" y="99"/>
                  </a:lnTo>
                  <a:lnTo>
                    <a:pt x="45" y="97"/>
                  </a:lnTo>
                  <a:lnTo>
                    <a:pt x="48" y="94"/>
                  </a:lnTo>
                  <a:lnTo>
                    <a:pt x="52" y="97"/>
                  </a:lnTo>
                  <a:lnTo>
                    <a:pt x="55" y="99"/>
                  </a:lnTo>
                  <a:lnTo>
                    <a:pt x="55" y="101"/>
                  </a:lnTo>
                  <a:lnTo>
                    <a:pt x="52" y="104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7" y="101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4" y="99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71" y="99"/>
                  </a:lnTo>
                  <a:lnTo>
                    <a:pt x="76" y="101"/>
                  </a:lnTo>
                  <a:lnTo>
                    <a:pt x="81" y="101"/>
                  </a:lnTo>
                  <a:lnTo>
                    <a:pt x="83" y="101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90" y="106"/>
                  </a:lnTo>
                  <a:lnTo>
                    <a:pt x="92" y="106"/>
                  </a:lnTo>
                  <a:lnTo>
                    <a:pt x="95" y="10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6"/>
                  </a:lnTo>
                  <a:lnTo>
                    <a:pt x="102" y="118"/>
                  </a:lnTo>
                  <a:lnTo>
                    <a:pt x="104" y="118"/>
                  </a:lnTo>
                  <a:lnTo>
                    <a:pt x="107" y="116"/>
                  </a:lnTo>
                  <a:lnTo>
                    <a:pt x="107" y="113"/>
                  </a:lnTo>
                  <a:lnTo>
                    <a:pt x="109" y="111"/>
                  </a:lnTo>
                  <a:lnTo>
                    <a:pt x="111" y="113"/>
                  </a:lnTo>
                  <a:lnTo>
                    <a:pt x="116" y="113"/>
                  </a:lnTo>
                  <a:lnTo>
                    <a:pt x="118" y="118"/>
                  </a:lnTo>
                  <a:lnTo>
                    <a:pt x="121" y="118"/>
                  </a:lnTo>
                  <a:lnTo>
                    <a:pt x="125" y="116"/>
                  </a:lnTo>
                  <a:lnTo>
                    <a:pt x="125" y="111"/>
                  </a:lnTo>
                  <a:lnTo>
                    <a:pt x="128" y="109"/>
                  </a:lnTo>
                  <a:lnTo>
                    <a:pt x="128" y="106"/>
                  </a:lnTo>
                  <a:lnTo>
                    <a:pt x="130" y="106"/>
                  </a:lnTo>
                  <a:lnTo>
                    <a:pt x="133" y="109"/>
                  </a:lnTo>
                  <a:lnTo>
                    <a:pt x="133" y="106"/>
                  </a:lnTo>
                  <a:lnTo>
                    <a:pt x="137" y="106"/>
                  </a:lnTo>
                  <a:lnTo>
                    <a:pt x="142" y="109"/>
                  </a:lnTo>
                  <a:lnTo>
                    <a:pt x="142" y="111"/>
                  </a:lnTo>
                  <a:lnTo>
                    <a:pt x="147" y="111"/>
                  </a:lnTo>
                  <a:lnTo>
                    <a:pt x="147" y="106"/>
                  </a:lnTo>
                  <a:lnTo>
                    <a:pt x="149" y="106"/>
                  </a:lnTo>
                  <a:lnTo>
                    <a:pt x="151" y="106"/>
                  </a:lnTo>
                  <a:lnTo>
                    <a:pt x="154" y="104"/>
                  </a:lnTo>
                  <a:lnTo>
                    <a:pt x="156" y="106"/>
                  </a:lnTo>
                  <a:lnTo>
                    <a:pt x="159" y="106"/>
                  </a:lnTo>
                  <a:lnTo>
                    <a:pt x="159" y="109"/>
                  </a:lnTo>
                  <a:lnTo>
                    <a:pt x="156" y="111"/>
                  </a:lnTo>
                  <a:lnTo>
                    <a:pt x="159" y="113"/>
                  </a:lnTo>
                  <a:lnTo>
                    <a:pt x="161" y="116"/>
                  </a:lnTo>
                  <a:lnTo>
                    <a:pt x="163" y="113"/>
                  </a:lnTo>
                  <a:lnTo>
                    <a:pt x="163" y="116"/>
                  </a:lnTo>
                  <a:lnTo>
                    <a:pt x="168" y="116"/>
                  </a:lnTo>
                  <a:lnTo>
                    <a:pt x="175" y="118"/>
                  </a:lnTo>
                  <a:lnTo>
                    <a:pt x="177" y="118"/>
                  </a:lnTo>
                  <a:lnTo>
                    <a:pt x="180" y="113"/>
                  </a:lnTo>
                  <a:lnTo>
                    <a:pt x="180" y="111"/>
                  </a:lnTo>
                  <a:lnTo>
                    <a:pt x="180" y="109"/>
                  </a:lnTo>
                  <a:lnTo>
                    <a:pt x="185" y="113"/>
                  </a:lnTo>
                  <a:lnTo>
                    <a:pt x="189" y="113"/>
                  </a:lnTo>
                  <a:lnTo>
                    <a:pt x="194" y="111"/>
                  </a:lnTo>
                  <a:lnTo>
                    <a:pt x="196" y="109"/>
                  </a:lnTo>
                  <a:lnTo>
                    <a:pt x="194" y="97"/>
                  </a:lnTo>
                  <a:lnTo>
                    <a:pt x="194" y="97"/>
                  </a:lnTo>
                  <a:lnTo>
                    <a:pt x="189" y="97"/>
                  </a:lnTo>
                  <a:lnTo>
                    <a:pt x="187" y="94"/>
                  </a:lnTo>
                  <a:lnTo>
                    <a:pt x="187" y="92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77" y="90"/>
                  </a:lnTo>
                  <a:lnTo>
                    <a:pt x="177" y="87"/>
                  </a:lnTo>
                  <a:lnTo>
                    <a:pt x="175" y="85"/>
                  </a:lnTo>
                  <a:lnTo>
                    <a:pt x="175" y="85"/>
                  </a:lnTo>
                  <a:lnTo>
                    <a:pt x="180" y="85"/>
                  </a:lnTo>
                  <a:lnTo>
                    <a:pt x="180" y="80"/>
                  </a:lnTo>
                  <a:lnTo>
                    <a:pt x="182" y="78"/>
                  </a:lnTo>
                  <a:lnTo>
                    <a:pt x="180" y="75"/>
                  </a:lnTo>
                  <a:lnTo>
                    <a:pt x="180" y="75"/>
                  </a:lnTo>
                  <a:lnTo>
                    <a:pt x="177" y="71"/>
                  </a:lnTo>
                  <a:lnTo>
                    <a:pt x="182" y="66"/>
                  </a:lnTo>
                  <a:lnTo>
                    <a:pt x="185" y="64"/>
                  </a:lnTo>
                  <a:lnTo>
                    <a:pt x="192" y="64"/>
                  </a:lnTo>
                  <a:lnTo>
                    <a:pt x="194" y="64"/>
                  </a:lnTo>
                  <a:lnTo>
                    <a:pt x="196" y="61"/>
                  </a:lnTo>
                  <a:lnTo>
                    <a:pt x="196" y="59"/>
                  </a:lnTo>
                  <a:lnTo>
                    <a:pt x="192" y="59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7" y="57"/>
                  </a:lnTo>
                  <a:lnTo>
                    <a:pt x="182" y="57"/>
                  </a:lnTo>
                  <a:lnTo>
                    <a:pt x="180" y="57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5" y="52"/>
                  </a:lnTo>
                  <a:lnTo>
                    <a:pt x="182" y="49"/>
                  </a:lnTo>
                  <a:lnTo>
                    <a:pt x="180" y="49"/>
                  </a:lnTo>
                  <a:lnTo>
                    <a:pt x="177" y="49"/>
                  </a:lnTo>
                  <a:lnTo>
                    <a:pt x="177" y="47"/>
                  </a:lnTo>
                  <a:lnTo>
                    <a:pt x="177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2" y="42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89" y="42"/>
                  </a:lnTo>
                  <a:lnTo>
                    <a:pt x="192" y="45"/>
                  </a:lnTo>
                  <a:lnTo>
                    <a:pt x="192" y="42"/>
                  </a:lnTo>
                  <a:lnTo>
                    <a:pt x="192" y="42"/>
                  </a:lnTo>
                  <a:lnTo>
                    <a:pt x="196" y="40"/>
                  </a:lnTo>
                  <a:lnTo>
                    <a:pt x="199" y="40"/>
                  </a:lnTo>
                  <a:lnTo>
                    <a:pt x="199" y="42"/>
                  </a:lnTo>
                  <a:lnTo>
                    <a:pt x="201" y="40"/>
                  </a:lnTo>
                  <a:lnTo>
                    <a:pt x="201" y="38"/>
                  </a:lnTo>
                  <a:lnTo>
                    <a:pt x="206" y="38"/>
                  </a:lnTo>
                  <a:lnTo>
                    <a:pt x="211" y="38"/>
                  </a:lnTo>
                  <a:lnTo>
                    <a:pt x="213" y="35"/>
                  </a:lnTo>
                  <a:lnTo>
                    <a:pt x="218" y="35"/>
                  </a:lnTo>
                  <a:lnTo>
                    <a:pt x="218" y="33"/>
                  </a:lnTo>
                  <a:lnTo>
                    <a:pt x="222" y="31"/>
                  </a:lnTo>
                  <a:lnTo>
                    <a:pt x="227" y="31"/>
                  </a:lnTo>
                  <a:lnTo>
                    <a:pt x="229" y="28"/>
                  </a:lnTo>
                  <a:lnTo>
                    <a:pt x="229" y="28"/>
                  </a:lnTo>
                  <a:lnTo>
                    <a:pt x="232" y="31"/>
                  </a:lnTo>
                  <a:lnTo>
                    <a:pt x="234" y="28"/>
                  </a:lnTo>
                  <a:lnTo>
                    <a:pt x="234" y="26"/>
                  </a:lnTo>
                  <a:lnTo>
                    <a:pt x="234" y="24"/>
                  </a:lnTo>
                  <a:lnTo>
                    <a:pt x="239" y="24"/>
                  </a:lnTo>
                  <a:lnTo>
                    <a:pt x="239" y="21"/>
                  </a:lnTo>
                  <a:lnTo>
                    <a:pt x="241" y="21"/>
                  </a:lnTo>
                  <a:lnTo>
                    <a:pt x="244" y="21"/>
                  </a:lnTo>
                  <a:lnTo>
                    <a:pt x="244" y="24"/>
                  </a:lnTo>
                  <a:lnTo>
                    <a:pt x="248" y="21"/>
                  </a:lnTo>
                  <a:lnTo>
                    <a:pt x="251" y="19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60" y="14"/>
                  </a:lnTo>
                  <a:lnTo>
                    <a:pt x="262" y="14"/>
                  </a:lnTo>
                  <a:lnTo>
                    <a:pt x="265" y="12"/>
                  </a:lnTo>
                  <a:lnTo>
                    <a:pt x="267" y="12"/>
                  </a:lnTo>
                  <a:lnTo>
                    <a:pt x="272" y="12"/>
                  </a:lnTo>
                  <a:lnTo>
                    <a:pt x="272" y="9"/>
                  </a:lnTo>
                  <a:lnTo>
                    <a:pt x="270" y="7"/>
                  </a:lnTo>
                  <a:lnTo>
                    <a:pt x="272" y="5"/>
                  </a:lnTo>
                  <a:lnTo>
                    <a:pt x="274" y="5"/>
                  </a:lnTo>
                  <a:lnTo>
                    <a:pt x="277" y="2"/>
                  </a:lnTo>
                  <a:lnTo>
                    <a:pt x="279" y="0"/>
                  </a:lnTo>
                  <a:lnTo>
                    <a:pt x="281" y="2"/>
                  </a:lnTo>
                  <a:lnTo>
                    <a:pt x="284" y="0"/>
                  </a:lnTo>
                  <a:lnTo>
                    <a:pt x="286" y="2"/>
                  </a:lnTo>
                  <a:lnTo>
                    <a:pt x="291" y="2"/>
                  </a:lnTo>
                  <a:lnTo>
                    <a:pt x="293" y="5"/>
                  </a:lnTo>
                  <a:lnTo>
                    <a:pt x="298" y="5"/>
                  </a:lnTo>
                  <a:lnTo>
                    <a:pt x="300" y="2"/>
                  </a:lnTo>
                  <a:lnTo>
                    <a:pt x="305" y="2"/>
                  </a:lnTo>
                  <a:lnTo>
                    <a:pt x="305" y="7"/>
                  </a:lnTo>
                  <a:lnTo>
                    <a:pt x="307" y="7"/>
                  </a:lnTo>
                  <a:lnTo>
                    <a:pt x="307" y="9"/>
                  </a:lnTo>
                  <a:lnTo>
                    <a:pt x="310" y="14"/>
                  </a:lnTo>
                  <a:lnTo>
                    <a:pt x="312" y="14"/>
                  </a:lnTo>
                  <a:lnTo>
                    <a:pt x="312" y="16"/>
                  </a:lnTo>
                  <a:lnTo>
                    <a:pt x="312" y="19"/>
                  </a:lnTo>
                  <a:lnTo>
                    <a:pt x="312" y="21"/>
                  </a:lnTo>
                  <a:lnTo>
                    <a:pt x="312" y="21"/>
                  </a:lnTo>
                  <a:lnTo>
                    <a:pt x="310" y="24"/>
                  </a:lnTo>
                  <a:lnTo>
                    <a:pt x="310" y="26"/>
                  </a:lnTo>
                  <a:lnTo>
                    <a:pt x="312" y="26"/>
                  </a:lnTo>
                  <a:lnTo>
                    <a:pt x="314" y="26"/>
                  </a:lnTo>
                  <a:lnTo>
                    <a:pt x="317" y="26"/>
                  </a:lnTo>
                  <a:lnTo>
                    <a:pt x="319" y="26"/>
                  </a:lnTo>
                  <a:lnTo>
                    <a:pt x="319" y="24"/>
                  </a:lnTo>
                  <a:lnTo>
                    <a:pt x="322" y="24"/>
                  </a:lnTo>
                  <a:lnTo>
                    <a:pt x="324" y="26"/>
                  </a:lnTo>
                  <a:lnTo>
                    <a:pt x="324" y="26"/>
                  </a:lnTo>
                  <a:lnTo>
                    <a:pt x="324" y="24"/>
                  </a:lnTo>
                  <a:lnTo>
                    <a:pt x="324" y="21"/>
                  </a:lnTo>
                  <a:lnTo>
                    <a:pt x="324" y="19"/>
                  </a:lnTo>
                  <a:lnTo>
                    <a:pt x="331" y="24"/>
                  </a:lnTo>
                  <a:lnTo>
                    <a:pt x="331" y="28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6" y="31"/>
                  </a:lnTo>
                  <a:lnTo>
                    <a:pt x="336" y="28"/>
                  </a:lnTo>
                  <a:lnTo>
                    <a:pt x="333" y="26"/>
                  </a:lnTo>
                  <a:lnTo>
                    <a:pt x="338" y="26"/>
                  </a:lnTo>
                  <a:lnTo>
                    <a:pt x="343" y="28"/>
                  </a:lnTo>
                  <a:lnTo>
                    <a:pt x="345" y="28"/>
                  </a:lnTo>
                  <a:lnTo>
                    <a:pt x="348" y="28"/>
                  </a:lnTo>
                  <a:lnTo>
                    <a:pt x="348" y="28"/>
                  </a:lnTo>
                  <a:lnTo>
                    <a:pt x="348" y="31"/>
                  </a:lnTo>
                  <a:lnTo>
                    <a:pt x="345" y="33"/>
                  </a:lnTo>
                  <a:lnTo>
                    <a:pt x="345" y="35"/>
                  </a:lnTo>
                  <a:lnTo>
                    <a:pt x="348" y="40"/>
                  </a:lnTo>
                  <a:lnTo>
                    <a:pt x="350" y="40"/>
                  </a:lnTo>
                  <a:lnTo>
                    <a:pt x="352" y="38"/>
                  </a:lnTo>
                  <a:lnTo>
                    <a:pt x="355" y="35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4" y="38"/>
                  </a:lnTo>
                  <a:lnTo>
                    <a:pt x="364" y="33"/>
                  </a:lnTo>
                  <a:lnTo>
                    <a:pt x="366" y="33"/>
                  </a:lnTo>
                  <a:lnTo>
                    <a:pt x="371" y="33"/>
                  </a:lnTo>
                  <a:lnTo>
                    <a:pt x="373" y="31"/>
                  </a:lnTo>
                  <a:lnTo>
                    <a:pt x="373" y="28"/>
                  </a:lnTo>
                  <a:lnTo>
                    <a:pt x="376" y="26"/>
                  </a:lnTo>
                  <a:lnTo>
                    <a:pt x="376" y="24"/>
                  </a:lnTo>
                  <a:lnTo>
                    <a:pt x="381" y="21"/>
                  </a:lnTo>
                  <a:lnTo>
                    <a:pt x="383" y="19"/>
                  </a:lnTo>
                  <a:lnTo>
                    <a:pt x="385" y="16"/>
                  </a:lnTo>
                  <a:lnTo>
                    <a:pt x="388" y="16"/>
                  </a:lnTo>
                  <a:lnTo>
                    <a:pt x="392" y="14"/>
                  </a:lnTo>
                  <a:lnTo>
                    <a:pt x="392" y="16"/>
                  </a:lnTo>
                  <a:lnTo>
                    <a:pt x="392" y="19"/>
                  </a:lnTo>
                  <a:lnTo>
                    <a:pt x="390" y="21"/>
                  </a:lnTo>
                  <a:lnTo>
                    <a:pt x="388" y="21"/>
                  </a:lnTo>
                  <a:lnTo>
                    <a:pt x="390" y="24"/>
                  </a:lnTo>
                  <a:lnTo>
                    <a:pt x="416" y="45"/>
                  </a:lnTo>
                  <a:lnTo>
                    <a:pt x="454" y="90"/>
                  </a:lnTo>
                  <a:lnTo>
                    <a:pt x="456" y="90"/>
                  </a:lnTo>
                  <a:lnTo>
                    <a:pt x="459" y="87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59" y="83"/>
                  </a:lnTo>
                  <a:lnTo>
                    <a:pt x="461" y="80"/>
                  </a:lnTo>
                  <a:lnTo>
                    <a:pt x="466" y="83"/>
                  </a:lnTo>
                  <a:lnTo>
                    <a:pt x="466" y="85"/>
                  </a:lnTo>
                  <a:lnTo>
                    <a:pt x="466" y="87"/>
                  </a:lnTo>
                  <a:lnTo>
                    <a:pt x="468" y="87"/>
                  </a:lnTo>
                  <a:lnTo>
                    <a:pt x="470" y="90"/>
                  </a:lnTo>
                  <a:lnTo>
                    <a:pt x="473" y="90"/>
                  </a:lnTo>
                  <a:lnTo>
                    <a:pt x="475" y="90"/>
                  </a:lnTo>
                  <a:lnTo>
                    <a:pt x="477" y="87"/>
                  </a:lnTo>
                  <a:lnTo>
                    <a:pt x="482" y="90"/>
                  </a:lnTo>
                  <a:lnTo>
                    <a:pt x="485" y="90"/>
                  </a:lnTo>
                  <a:lnTo>
                    <a:pt x="487" y="90"/>
                  </a:lnTo>
                  <a:lnTo>
                    <a:pt x="489" y="87"/>
                  </a:lnTo>
                  <a:lnTo>
                    <a:pt x="492" y="87"/>
                  </a:lnTo>
                  <a:lnTo>
                    <a:pt x="489" y="85"/>
                  </a:lnTo>
                  <a:lnTo>
                    <a:pt x="489" y="85"/>
                  </a:lnTo>
                  <a:lnTo>
                    <a:pt x="496" y="83"/>
                  </a:lnTo>
                  <a:lnTo>
                    <a:pt x="501" y="83"/>
                  </a:lnTo>
                  <a:lnTo>
                    <a:pt x="506" y="85"/>
                  </a:lnTo>
                  <a:lnTo>
                    <a:pt x="510" y="87"/>
                  </a:lnTo>
                  <a:lnTo>
                    <a:pt x="513" y="92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8" y="97"/>
                  </a:lnTo>
                  <a:lnTo>
                    <a:pt x="522" y="99"/>
                  </a:lnTo>
                  <a:lnTo>
                    <a:pt x="522" y="99"/>
                  </a:lnTo>
                  <a:lnTo>
                    <a:pt x="525" y="99"/>
                  </a:lnTo>
                  <a:lnTo>
                    <a:pt x="525" y="101"/>
                  </a:lnTo>
                  <a:lnTo>
                    <a:pt x="525" y="104"/>
                  </a:lnTo>
                  <a:lnTo>
                    <a:pt x="525" y="106"/>
                  </a:lnTo>
                  <a:lnTo>
                    <a:pt x="525" y="106"/>
                  </a:lnTo>
                  <a:lnTo>
                    <a:pt x="527" y="109"/>
                  </a:lnTo>
                  <a:lnTo>
                    <a:pt x="527" y="109"/>
                  </a:lnTo>
                  <a:lnTo>
                    <a:pt x="529" y="109"/>
                  </a:lnTo>
                  <a:lnTo>
                    <a:pt x="532" y="111"/>
                  </a:lnTo>
                  <a:lnTo>
                    <a:pt x="534" y="111"/>
                  </a:lnTo>
                  <a:lnTo>
                    <a:pt x="534" y="111"/>
                  </a:lnTo>
                  <a:lnTo>
                    <a:pt x="536" y="109"/>
                  </a:lnTo>
                  <a:lnTo>
                    <a:pt x="544" y="109"/>
                  </a:lnTo>
                  <a:lnTo>
                    <a:pt x="548" y="109"/>
                  </a:lnTo>
                  <a:lnTo>
                    <a:pt x="548" y="104"/>
                  </a:lnTo>
                  <a:lnTo>
                    <a:pt x="551" y="104"/>
                  </a:lnTo>
                  <a:lnTo>
                    <a:pt x="553" y="104"/>
                  </a:lnTo>
                  <a:lnTo>
                    <a:pt x="553" y="109"/>
                  </a:lnTo>
                  <a:lnTo>
                    <a:pt x="553" y="111"/>
                  </a:lnTo>
                  <a:lnTo>
                    <a:pt x="555" y="111"/>
                  </a:lnTo>
                  <a:lnTo>
                    <a:pt x="558" y="113"/>
                  </a:lnTo>
                  <a:lnTo>
                    <a:pt x="562" y="116"/>
                  </a:lnTo>
                  <a:lnTo>
                    <a:pt x="562" y="116"/>
                  </a:lnTo>
                  <a:lnTo>
                    <a:pt x="560" y="120"/>
                  </a:lnTo>
                  <a:lnTo>
                    <a:pt x="558" y="120"/>
                  </a:lnTo>
                  <a:lnTo>
                    <a:pt x="555" y="125"/>
                  </a:lnTo>
                  <a:lnTo>
                    <a:pt x="555" y="127"/>
                  </a:lnTo>
                  <a:lnTo>
                    <a:pt x="555" y="127"/>
                  </a:lnTo>
                  <a:lnTo>
                    <a:pt x="553" y="132"/>
                  </a:lnTo>
                  <a:lnTo>
                    <a:pt x="548" y="135"/>
                  </a:lnTo>
                  <a:lnTo>
                    <a:pt x="546" y="135"/>
                  </a:lnTo>
                  <a:lnTo>
                    <a:pt x="546" y="139"/>
                  </a:lnTo>
                  <a:lnTo>
                    <a:pt x="546" y="144"/>
                  </a:lnTo>
                  <a:lnTo>
                    <a:pt x="548" y="151"/>
                  </a:lnTo>
                  <a:lnTo>
                    <a:pt x="553" y="156"/>
                  </a:lnTo>
                  <a:lnTo>
                    <a:pt x="551" y="156"/>
                  </a:lnTo>
                  <a:lnTo>
                    <a:pt x="548" y="160"/>
                  </a:lnTo>
                  <a:lnTo>
                    <a:pt x="544" y="163"/>
                  </a:lnTo>
                  <a:lnTo>
                    <a:pt x="541" y="165"/>
                  </a:lnTo>
                  <a:lnTo>
                    <a:pt x="539" y="165"/>
                  </a:lnTo>
                  <a:lnTo>
                    <a:pt x="539" y="165"/>
                  </a:lnTo>
                  <a:lnTo>
                    <a:pt x="536" y="163"/>
                  </a:lnTo>
                  <a:lnTo>
                    <a:pt x="534" y="163"/>
                  </a:lnTo>
                  <a:lnTo>
                    <a:pt x="529" y="165"/>
                  </a:lnTo>
                  <a:lnTo>
                    <a:pt x="525" y="165"/>
                  </a:lnTo>
                  <a:lnTo>
                    <a:pt x="520" y="163"/>
                  </a:lnTo>
                  <a:lnTo>
                    <a:pt x="515" y="163"/>
                  </a:lnTo>
                  <a:lnTo>
                    <a:pt x="515" y="163"/>
                  </a:lnTo>
                  <a:lnTo>
                    <a:pt x="513" y="170"/>
                  </a:lnTo>
                  <a:lnTo>
                    <a:pt x="513" y="172"/>
                  </a:lnTo>
                  <a:lnTo>
                    <a:pt x="510" y="177"/>
                  </a:lnTo>
                  <a:lnTo>
                    <a:pt x="510" y="184"/>
                  </a:lnTo>
                  <a:lnTo>
                    <a:pt x="510" y="191"/>
                  </a:lnTo>
                  <a:lnTo>
                    <a:pt x="510" y="194"/>
                  </a:lnTo>
                  <a:lnTo>
                    <a:pt x="510" y="196"/>
                  </a:lnTo>
                  <a:lnTo>
                    <a:pt x="515" y="196"/>
                  </a:lnTo>
                  <a:lnTo>
                    <a:pt x="513" y="201"/>
                  </a:lnTo>
                  <a:lnTo>
                    <a:pt x="513" y="203"/>
                  </a:lnTo>
                  <a:lnTo>
                    <a:pt x="510" y="203"/>
                  </a:lnTo>
                  <a:lnTo>
                    <a:pt x="510" y="203"/>
                  </a:lnTo>
                  <a:lnTo>
                    <a:pt x="508" y="203"/>
                  </a:lnTo>
                  <a:lnTo>
                    <a:pt x="506" y="201"/>
                  </a:lnTo>
                  <a:lnTo>
                    <a:pt x="503" y="203"/>
                  </a:lnTo>
                  <a:lnTo>
                    <a:pt x="499" y="203"/>
                  </a:lnTo>
                  <a:lnTo>
                    <a:pt x="494" y="205"/>
                  </a:lnTo>
                  <a:lnTo>
                    <a:pt x="489" y="205"/>
                  </a:lnTo>
                  <a:lnTo>
                    <a:pt x="487" y="205"/>
                  </a:lnTo>
                  <a:lnTo>
                    <a:pt x="485" y="205"/>
                  </a:lnTo>
                  <a:lnTo>
                    <a:pt x="482" y="208"/>
                  </a:lnTo>
                  <a:lnTo>
                    <a:pt x="480" y="210"/>
                  </a:lnTo>
                  <a:lnTo>
                    <a:pt x="480" y="210"/>
                  </a:lnTo>
                  <a:lnTo>
                    <a:pt x="482" y="212"/>
                  </a:lnTo>
                  <a:lnTo>
                    <a:pt x="487" y="212"/>
                  </a:lnTo>
                  <a:lnTo>
                    <a:pt x="489" y="212"/>
                  </a:lnTo>
                  <a:lnTo>
                    <a:pt x="489" y="215"/>
                  </a:lnTo>
                  <a:lnTo>
                    <a:pt x="487" y="217"/>
                  </a:lnTo>
                  <a:lnTo>
                    <a:pt x="489" y="222"/>
                  </a:lnTo>
                  <a:lnTo>
                    <a:pt x="489" y="224"/>
                  </a:lnTo>
                  <a:lnTo>
                    <a:pt x="492" y="224"/>
                  </a:lnTo>
                  <a:lnTo>
                    <a:pt x="492" y="229"/>
                  </a:lnTo>
                  <a:lnTo>
                    <a:pt x="494" y="234"/>
                  </a:lnTo>
                  <a:lnTo>
                    <a:pt x="494" y="236"/>
                  </a:lnTo>
                  <a:lnTo>
                    <a:pt x="499" y="238"/>
                  </a:lnTo>
                  <a:lnTo>
                    <a:pt x="499" y="243"/>
                  </a:lnTo>
                  <a:lnTo>
                    <a:pt x="496" y="246"/>
                  </a:lnTo>
                  <a:lnTo>
                    <a:pt x="496" y="248"/>
                  </a:lnTo>
                  <a:lnTo>
                    <a:pt x="499" y="250"/>
                  </a:lnTo>
                  <a:lnTo>
                    <a:pt x="496" y="253"/>
                  </a:lnTo>
                  <a:lnTo>
                    <a:pt x="496" y="253"/>
                  </a:lnTo>
                  <a:lnTo>
                    <a:pt x="494" y="255"/>
                  </a:lnTo>
                  <a:lnTo>
                    <a:pt x="494" y="260"/>
                  </a:lnTo>
                  <a:lnTo>
                    <a:pt x="492" y="260"/>
                  </a:lnTo>
                  <a:lnTo>
                    <a:pt x="485" y="260"/>
                  </a:lnTo>
                  <a:lnTo>
                    <a:pt x="477" y="253"/>
                  </a:lnTo>
                  <a:lnTo>
                    <a:pt x="475" y="253"/>
                  </a:lnTo>
                  <a:lnTo>
                    <a:pt x="470" y="250"/>
                  </a:lnTo>
                  <a:lnTo>
                    <a:pt x="461" y="250"/>
                  </a:lnTo>
                  <a:lnTo>
                    <a:pt x="456" y="250"/>
                  </a:lnTo>
                  <a:lnTo>
                    <a:pt x="449" y="248"/>
                  </a:lnTo>
                  <a:lnTo>
                    <a:pt x="442" y="250"/>
                  </a:lnTo>
                  <a:lnTo>
                    <a:pt x="437" y="250"/>
                  </a:lnTo>
                  <a:lnTo>
                    <a:pt x="435" y="250"/>
                  </a:lnTo>
                  <a:lnTo>
                    <a:pt x="433" y="253"/>
                  </a:lnTo>
                  <a:lnTo>
                    <a:pt x="428" y="253"/>
                  </a:lnTo>
                  <a:lnTo>
                    <a:pt x="421" y="253"/>
                  </a:lnTo>
                  <a:lnTo>
                    <a:pt x="414" y="250"/>
                  </a:lnTo>
                  <a:lnTo>
                    <a:pt x="411" y="250"/>
                  </a:lnTo>
                  <a:lnTo>
                    <a:pt x="407" y="250"/>
                  </a:lnTo>
                  <a:lnTo>
                    <a:pt x="404" y="250"/>
                  </a:lnTo>
                  <a:lnTo>
                    <a:pt x="402" y="250"/>
                  </a:lnTo>
                  <a:lnTo>
                    <a:pt x="399" y="250"/>
                  </a:lnTo>
                  <a:lnTo>
                    <a:pt x="397" y="250"/>
                  </a:lnTo>
                  <a:lnTo>
                    <a:pt x="397" y="253"/>
                  </a:lnTo>
                  <a:lnTo>
                    <a:pt x="399" y="257"/>
                  </a:lnTo>
                  <a:lnTo>
                    <a:pt x="399" y="260"/>
                  </a:lnTo>
                  <a:lnTo>
                    <a:pt x="395" y="262"/>
                  </a:lnTo>
                  <a:lnTo>
                    <a:pt x="385" y="262"/>
                  </a:lnTo>
                  <a:lnTo>
                    <a:pt x="373" y="260"/>
                  </a:lnTo>
                  <a:lnTo>
                    <a:pt x="371" y="260"/>
                  </a:lnTo>
                  <a:lnTo>
                    <a:pt x="366" y="260"/>
                  </a:lnTo>
                  <a:lnTo>
                    <a:pt x="364" y="262"/>
                  </a:lnTo>
                  <a:lnTo>
                    <a:pt x="364" y="264"/>
                  </a:lnTo>
                  <a:lnTo>
                    <a:pt x="362" y="264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7" y="272"/>
                  </a:lnTo>
                  <a:lnTo>
                    <a:pt x="355" y="272"/>
                  </a:lnTo>
                  <a:lnTo>
                    <a:pt x="348" y="279"/>
                  </a:lnTo>
                  <a:lnTo>
                    <a:pt x="348" y="283"/>
                  </a:lnTo>
                  <a:lnTo>
                    <a:pt x="345" y="286"/>
                  </a:lnTo>
                  <a:lnTo>
                    <a:pt x="343" y="290"/>
                  </a:lnTo>
                  <a:lnTo>
                    <a:pt x="336" y="295"/>
                  </a:lnTo>
                  <a:lnTo>
                    <a:pt x="333" y="295"/>
                  </a:lnTo>
                  <a:lnTo>
                    <a:pt x="329" y="290"/>
                  </a:lnTo>
                  <a:lnTo>
                    <a:pt x="322" y="290"/>
                  </a:lnTo>
                  <a:lnTo>
                    <a:pt x="319" y="290"/>
                  </a:lnTo>
                  <a:lnTo>
                    <a:pt x="312" y="295"/>
                  </a:lnTo>
                  <a:lnTo>
                    <a:pt x="307" y="295"/>
                  </a:lnTo>
                  <a:lnTo>
                    <a:pt x="303" y="279"/>
                  </a:lnTo>
                  <a:lnTo>
                    <a:pt x="291" y="276"/>
                  </a:lnTo>
                  <a:lnTo>
                    <a:pt x="291" y="255"/>
                  </a:lnTo>
                  <a:lnTo>
                    <a:pt x="286" y="257"/>
                  </a:lnTo>
                  <a:lnTo>
                    <a:pt x="281" y="248"/>
                  </a:lnTo>
                  <a:lnTo>
                    <a:pt x="274" y="243"/>
                  </a:lnTo>
                  <a:lnTo>
                    <a:pt x="251" y="243"/>
                  </a:lnTo>
                  <a:lnTo>
                    <a:pt x="229" y="246"/>
                  </a:lnTo>
                  <a:lnTo>
                    <a:pt x="215" y="236"/>
                  </a:lnTo>
                  <a:lnTo>
                    <a:pt x="206" y="234"/>
                  </a:lnTo>
                  <a:lnTo>
                    <a:pt x="182" y="217"/>
                  </a:lnTo>
                  <a:lnTo>
                    <a:pt x="144" y="224"/>
                  </a:lnTo>
                  <a:lnTo>
                    <a:pt x="156" y="295"/>
                  </a:lnTo>
                  <a:lnTo>
                    <a:pt x="154" y="295"/>
                  </a:lnTo>
                  <a:lnTo>
                    <a:pt x="149" y="297"/>
                  </a:lnTo>
                  <a:lnTo>
                    <a:pt x="137" y="286"/>
                  </a:lnTo>
                  <a:lnTo>
                    <a:pt x="128" y="279"/>
                  </a:lnTo>
                  <a:lnTo>
                    <a:pt x="118" y="279"/>
                  </a:lnTo>
                  <a:lnTo>
                    <a:pt x="111" y="281"/>
                  </a:lnTo>
                  <a:lnTo>
                    <a:pt x="102" y="288"/>
                  </a:lnTo>
                  <a:lnTo>
                    <a:pt x="102" y="286"/>
                  </a:lnTo>
                  <a:lnTo>
                    <a:pt x="100" y="281"/>
                  </a:lnTo>
                  <a:lnTo>
                    <a:pt x="102" y="276"/>
                  </a:lnTo>
                  <a:lnTo>
                    <a:pt x="102" y="274"/>
                  </a:lnTo>
                  <a:lnTo>
                    <a:pt x="102" y="272"/>
                  </a:lnTo>
                  <a:lnTo>
                    <a:pt x="104" y="272"/>
                  </a:lnTo>
                  <a:lnTo>
                    <a:pt x="102" y="269"/>
                  </a:lnTo>
                  <a:lnTo>
                    <a:pt x="100" y="269"/>
                  </a:lnTo>
                  <a:lnTo>
                    <a:pt x="97" y="269"/>
                  </a:lnTo>
                  <a:lnTo>
                    <a:pt x="95" y="269"/>
                  </a:lnTo>
                  <a:lnTo>
                    <a:pt x="92" y="269"/>
                  </a:lnTo>
                  <a:lnTo>
                    <a:pt x="90" y="269"/>
                  </a:lnTo>
                  <a:lnTo>
                    <a:pt x="90" y="267"/>
                  </a:lnTo>
                  <a:lnTo>
                    <a:pt x="88" y="264"/>
                  </a:lnTo>
                  <a:lnTo>
                    <a:pt x="88" y="262"/>
                  </a:lnTo>
                  <a:lnTo>
                    <a:pt x="85" y="262"/>
                  </a:lnTo>
                  <a:lnTo>
                    <a:pt x="85" y="262"/>
                  </a:lnTo>
                  <a:lnTo>
                    <a:pt x="81" y="264"/>
                  </a:lnTo>
                  <a:lnTo>
                    <a:pt x="81" y="264"/>
                  </a:lnTo>
                  <a:lnTo>
                    <a:pt x="81" y="260"/>
                  </a:lnTo>
                  <a:lnTo>
                    <a:pt x="81" y="257"/>
                  </a:lnTo>
                  <a:lnTo>
                    <a:pt x="76" y="253"/>
                  </a:lnTo>
                  <a:lnTo>
                    <a:pt x="76" y="250"/>
                  </a:lnTo>
                  <a:lnTo>
                    <a:pt x="74" y="250"/>
                  </a:lnTo>
                  <a:lnTo>
                    <a:pt x="74" y="246"/>
                  </a:lnTo>
                  <a:lnTo>
                    <a:pt x="71" y="246"/>
                  </a:lnTo>
                  <a:lnTo>
                    <a:pt x="71" y="243"/>
                  </a:lnTo>
                  <a:lnTo>
                    <a:pt x="69" y="243"/>
                  </a:lnTo>
                  <a:lnTo>
                    <a:pt x="66" y="243"/>
                  </a:lnTo>
                  <a:lnTo>
                    <a:pt x="64" y="241"/>
                  </a:lnTo>
                  <a:lnTo>
                    <a:pt x="64" y="238"/>
                  </a:lnTo>
                  <a:lnTo>
                    <a:pt x="64" y="236"/>
                  </a:lnTo>
                  <a:lnTo>
                    <a:pt x="66" y="238"/>
                  </a:lnTo>
                  <a:lnTo>
                    <a:pt x="71" y="236"/>
                  </a:lnTo>
                  <a:lnTo>
                    <a:pt x="71" y="238"/>
                  </a:lnTo>
                  <a:lnTo>
                    <a:pt x="74" y="238"/>
                  </a:lnTo>
                  <a:lnTo>
                    <a:pt x="76" y="238"/>
                  </a:lnTo>
                  <a:lnTo>
                    <a:pt x="76" y="236"/>
                  </a:lnTo>
                  <a:lnTo>
                    <a:pt x="78" y="236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1" y="236"/>
                  </a:lnTo>
                  <a:lnTo>
                    <a:pt x="78" y="236"/>
                  </a:lnTo>
                  <a:lnTo>
                    <a:pt x="76" y="234"/>
                  </a:lnTo>
                  <a:lnTo>
                    <a:pt x="76" y="234"/>
                  </a:lnTo>
                  <a:lnTo>
                    <a:pt x="74" y="229"/>
                  </a:lnTo>
                  <a:lnTo>
                    <a:pt x="74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2"/>
                  </a:lnTo>
                  <a:lnTo>
                    <a:pt x="81" y="220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5" y="220"/>
                  </a:lnTo>
                  <a:lnTo>
                    <a:pt x="97" y="222"/>
                  </a:lnTo>
                  <a:lnTo>
                    <a:pt x="100" y="222"/>
                  </a:lnTo>
                  <a:lnTo>
                    <a:pt x="102" y="222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97" y="217"/>
                  </a:lnTo>
                  <a:lnTo>
                    <a:pt x="97" y="215"/>
                  </a:lnTo>
                  <a:lnTo>
                    <a:pt x="97" y="210"/>
                  </a:lnTo>
                  <a:lnTo>
                    <a:pt x="100" y="210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97" y="205"/>
                  </a:lnTo>
                  <a:lnTo>
                    <a:pt x="97" y="205"/>
                  </a:lnTo>
                  <a:lnTo>
                    <a:pt x="100" y="203"/>
                  </a:lnTo>
                  <a:lnTo>
                    <a:pt x="100" y="201"/>
                  </a:lnTo>
                  <a:lnTo>
                    <a:pt x="97" y="198"/>
                  </a:lnTo>
                  <a:lnTo>
                    <a:pt x="97" y="196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5" y="194"/>
                  </a:lnTo>
                  <a:lnTo>
                    <a:pt x="95" y="191"/>
                  </a:lnTo>
                  <a:lnTo>
                    <a:pt x="95" y="189"/>
                  </a:lnTo>
                  <a:lnTo>
                    <a:pt x="88" y="189"/>
                  </a:lnTo>
                  <a:lnTo>
                    <a:pt x="88" y="189"/>
                  </a:lnTo>
                  <a:lnTo>
                    <a:pt x="85" y="189"/>
                  </a:lnTo>
                  <a:lnTo>
                    <a:pt x="85" y="191"/>
                  </a:lnTo>
                  <a:lnTo>
                    <a:pt x="83" y="191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78" y="194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6" y="194"/>
                  </a:lnTo>
                  <a:lnTo>
                    <a:pt x="76" y="191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1" y="189"/>
                  </a:lnTo>
                  <a:lnTo>
                    <a:pt x="69" y="189"/>
                  </a:lnTo>
                  <a:lnTo>
                    <a:pt x="66" y="189"/>
                  </a:lnTo>
                  <a:lnTo>
                    <a:pt x="64" y="189"/>
                  </a:lnTo>
                  <a:lnTo>
                    <a:pt x="64" y="191"/>
                  </a:lnTo>
                  <a:lnTo>
                    <a:pt x="62" y="194"/>
                  </a:lnTo>
                  <a:lnTo>
                    <a:pt x="62" y="191"/>
                  </a:lnTo>
                  <a:lnTo>
                    <a:pt x="59" y="191"/>
                  </a:lnTo>
                  <a:lnTo>
                    <a:pt x="59" y="194"/>
                  </a:lnTo>
                  <a:lnTo>
                    <a:pt x="57" y="194"/>
                  </a:lnTo>
                  <a:lnTo>
                    <a:pt x="55" y="196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0" y="201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8" y="201"/>
                  </a:lnTo>
                  <a:lnTo>
                    <a:pt x="45" y="201"/>
                  </a:lnTo>
                  <a:lnTo>
                    <a:pt x="43" y="198"/>
                  </a:lnTo>
                  <a:lnTo>
                    <a:pt x="43" y="19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8" name="Freeform 21"/>
            <p:cNvSpPr>
              <a:spLocks/>
            </p:cNvSpPr>
            <p:nvPr/>
          </p:nvSpPr>
          <p:spPr bwMode="auto">
            <a:xfrm>
              <a:off x="5626101" y="2881313"/>
              <a:ext cx="379413" cy="236538"/>
            </a:xfrm>
            <a:custGeom>
              <a:avLst/>
              <a:gdLst/>
              <a:ahLst/>
              <a:cxnLst>
                <a:cxn ang="0">
                  <a:pos x="189" y="140"/>
                </a:cxn>
                <a:cxn ang="0">
                  <a:pos x="194" y="130"/>
                </a:cxn>
                <a:cxn ang="0">
                  <a:pos x="192" y="125"/>
                </a:cxn>
                <a:cxn ang="0">
                  <a:pos x="192" y="118"/>
                </a:cxn>
                <a:cxn ang="0">
                  <a:pos x="187" y="114"/>
                </a:cxn>
                <a:cxn ang="0">
                  <a:pos x="180" y="111"/>
                </a:cxn>
                <a:cxn ang="0">
                  <a:pos x="182" y="104"/>
                </a:cxn>
                <a:cxn ang="0">
                  <a:pos x="192" y="104"/>
                </a:cxn>
                <a:cxn ang="0">
                  <a:pos x="199" y="97"/>
                </a:cxn>
                <a:cxn ang="0">
                  <a:pos x="196" y="95"/>
                </a:cxn>
                <a:cxn ang="0">
                  <a:pos x="208" y="90"/>
                </a:cxn>
                <a:cxn ang="0">
                  <a:pos x="204" y="85"/>
                </a:cxn>
                <a:cxn ang="0">
                  <a:pos x="206" y="80"/>
                </a:cxn>
                <a:cxn ang="0">
                  <a:pos x="213" y="78"/>
                </a:cxn>
                <a:cxn ang="0">
                  <a:pos x="222" y="76"/>
                </a:cxn>
                <a:cxn ang="0">
                  <a:pos x="229" y="78"/>
                </a:cxn>
                <a:cxn ang="0">
                  <a:pos x="239" y="73"/>
                </a:cxn>
                <a:cxn ang="0">
                  <a:pos x="232" y="64"/>
                </a:cxn>
                <a:cxn ang="0">
                  <a:pos x="229" y="69"/>
                </a:cxn>
                <a:cxn ang="0">
                  <a:pos x="225" y="71"/>
                </a:cxn>
                <a:cxn ang="0">
                  <a:pos x="215" y="66"/>
                </a:cxn>
                <a:cxn ang="0">
                  <a:pos x="213" y="59"/>
                </a:cxn>
                <a:cxn ang="0">
                  <a:pos x="218" y="50"/>
                </a:cxn>
                <a:cxn ang="0">
                  <a:pos x="213" y="55"/>
                </a:cxn>
                <a:cxn ang="0">
                  <a:pos x="204" y="62"/>
                </a:cxn>
                <a:cxn ang="0">
                  <a:pos x="201" y="69"/>
                </a:cxn>
                <a:cxn ang="0">
                  <a:pos x="192" y="78"/>
                </a:cxn>
                <a:cxn ang="0">
                  <a:pos x="185" y="73"/>
                </a:cxn>
                <a:cxn ang="0">
                  <a:pos x="175" y="73"/>
                </a:cxn>
                <a:cxn ang="0">
                  <a:pos x="163" y="78"/>
                </a:cxn>
                <a:cxn ang="0">
                  <a:pos x="147" y="59"/>
                </a:cxn>
                <a:cxn ang="0">
                  <a:pos x="142" y="40"/>
                </a:cxn>
                <a:cxn ang="0">
                  <a:pos x="130" y="26"/>
                </a:cxn>
                <a:cxn ang="0">
                  <a:pos x="85" y="29"/>
                </a:cxn>
                <a:cxn ang="0">
                  <a:pos x="62" y="17"/>
                </a:cxn>
                <a:cxn ang="0">
                  <a:pos x="0" y="7"/>
                </a:cxn>
                <a:cxn ang="0">
                  <a:pos x="19" y="78"/>
                </a:cxn>
                <a:cxn ang="0">
                  <a:pos x="26" y="76"/>
                </a:cxn>
                <a:cxn ang="0">
                  <a:pos x="24" y="66"/>
                </a:cxn>
                <a:cxn ang="0">
                  <a:pos x="31" y="59"/>
                </a:cxn>
                <a:cxn ang="0">
                  <a:pos x="36" y="55"/>
                </a:cxn>
                <a:cxn ang="0">
                  <a:pos x="43" y="55"/>
                </a:cxn>
                <a:cxn ang="0">
                  <a:pos x="45" y="52"/>
                </a:cxn>
                <a:cxn ang="0">
                  <a:pos x="64" y="62"/>
                </a:cxn>
                <a:cxn ang="0">
                  <a:pos x="76" y="71"/>
                </a:cxn>
                <a:cxn ang="0">
                  <a:pos x="88" y="76"/>
                </a:cxn>
                <a:cxn ang="0">
                  <a:pos x="97" y="80"/>
                </a:cxn>
                <a:cxn ang="0">
                  <a:pos x="102" y="90"/>
                </a:cxn>
                <a:cxn ang="0">
                  <a:pos x="107" y="102"/>
                </a:cxn>
                <a:cxn ang="0">
                  <a:pos x="123" y="109"/>
                </a:cxn>
                <a:cxn ang="0">
                  <a:pos x="144" y="121"/>
                </a:cxn>
                <a:cxn ang="0">
                  <a:pos x="161" y="130"/>
                </a:cxn>
                <a:cxn ang="0">
                  <a:pos x="166" y="132"/>
                </a:cxn>
                <a:cxn ang="0">
                  <a:pos x="170" y="140"/>
                </a:cxn>
                <a:cxn ang="0">
                  <a:pos x="175" y="144"/>
                </a:cxn>
                <a:cxn ang="0">
                  <a:pos x="180" y="149"/>
                </a:cxn>
                <a:cxn ang="0">
                  <a:pos x="185" y="147"/>
                </a:cxn>
                <a:cxn ang="0">
                  <a:pos x="189" y="149"/>
                </a:cxn>
              </a:cxnLst>
              <a:rect l="0" t="0" r="r" b="b"/>
              <a:pathLst>
                <a:path w="239" h="149">
                  <a:moveTo>
                    <a:pt x="189" y="149"/>
                  </a:moveTo>
                  <a:lnTo>
                    <a:pt x="189" y="140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25"/>
                  </a:lnTo>
                  <a:lnTo>
                    <a:pt x="192" y="125"/>
                  </a:lnTo>
                  <a:lnTo>
                    <a:pt x="189" y="121"/>
                  </a:lnTo>
                  <a:lnTo>
                    <a:pt x="192" y="118"/>
                  </a:lnTo>
                  <a:lnTo>
                    <a:pt x="189" y="114"/>
                  </a:lnTo>
                  <a:lnTo>
                    <a:pt x="187" y="114"/>
                  </a:lnTo>
                  <a:lnTo>
                    <a:pt x="185" y="116"/>
                  </a:lnTo>
                  <a:lnTo>
                    <a:pt x="180" y="111"/>
                  </a:lnTo>
                  <a:lnTo>
                    <a:pt x="180" y="106"/>
                  </a:lnTo>
                  <a:lnTo>
                    <a:pt x="182" y="104"/>
                  </a:lnTo>
                  <a:lnTo>
                    <a:pt x="189" y="104"/>
                  </a:lnTo>
                  <a:lnTo>
                    <a:pt x="192" y="104"/>
                  </a:lnTo>
                  <a:lnTo>
                    <a:pt x="192" y="99"/>
                  </a:lnTo>
                  <a:lnTo>
                    <a:pt x="199" y="97"/>
                  </a:lnTo>
                  <a:lnTo>
                    <a:pt x="196" y="95"/>
                  </a:lnTo>
                  <a:lnTo>
                    <a:pt x="196" y="95"/>
                  </a:lnTo>
                  <a:lnTo>
                    <a:pt x="201" y="92"/>
                  </a:lnTo>
                  <a:lnTo>
                    <a:pt x="208" y="90"/>
                  </a:lnTo>
                  <a:lnTo>
                    <a:pt x="208" y="88"/>
                  </a:lnTo>
                  <a:lnTo>
                    <a:pt x="204" y="85"/>
                  </a:lnTo>
                  <a:lnTo>
                    <a:pt x="204" y="83"/>
                  </a:lnTo>
                  <a:lnTo>
                    <a:pt x="206" y="80"/>
                  </a:lnTo>
                  <a:lnTo>
                    <a:pt x="211" y="78"/>
                  </a:lnTo>
                  <a:lnTo>
                    <a:pt x="213" y="78"/>
                  </a:lnTo>
                  <a:lnTo>
                    <a:pt x="218" y="73"/>
                  </a:lnTo>
                  <a:lnTo>
                    <a:pt x="222" y="76"/>
                  </a:lnTo>
                  <a:lnTo>
                    <a:pt x="222" y="78"/>
                  </a:lnTo>
                  <a:lnTo>
                    <a:pt x="229" y="78"/>
                  </a:lnTo>
                  <a:lnTo>
                    <a:pt x="234" y="78"/>
                  </a:lnTo>
                  <a:lnTo>
                    <a:pt x="239" y="73"/>
                  </a:lnTo>
                  <a:lnTo>
                    <a:pt x="239" y="71"/>
                  </a:lnTo>
                  <a:lnTo>
                    <a:pt x="232" y="64"/>
                  </a:lnTo>
                  <a:lnTo>
                    <a:pt x="229" y="64"/>
                  </a:lnTo>
                  <a:lnTo>
                    <a:pt x="229" y="69"/>
                  </a:lnTo>
                  <a:lnTo>
                    <a:pt x="227" y="71"/>
                  </a:lnTo>
                  <a:lnTo>
                    <a:pt x="225" y="71"/>
                  </a:lnTo>
                  <a:lnTo>
                    <a:pt x="220" y="69"/>
                  </a:lnTo>
                  <a:lnTo>
                    <a:pt x="215" y="66"/>
                  </a:lnTo>
                  <a:lnTo>
                    <a:pt x="211" y="64"/>
                  </a:lnTo>
                  <a:lnTo>
                    <a:pt x="213" y="59"/>
                  </a:lnTo>
                  <a:lnTo>
                    <a:pt x="218" y="52"/>
                  </a:lnTo>
                  <a:lnTo>
                    <a:pt x="218" y="50"/>
                  </a:lnTo>
                  <a:lnTo>
                    <a:pt x="215" y="50"/>
                  </a:lnTo>
                  <a:lnTo>
                    <a:pt x="213" y="55"/>
                  </a:lnTo>
                  <a:lnTo>
                    <a:pt x="211" y="55"/>
                  </a:lnTo>
                  <a:lnTo>
                    <a:pt x="204" y="62"/>
                  </a:lnTo>
                  <a:lnTo>
                    <a:pt x="204" y="66"/>
                  </a:lnTo>
                  <a:lnTo>
                    <a:pt x="201" y="69"/>
                  </a:lnTo>
                  <a:lnTo>
                    <a:pt x="199" y="73"/>
                  </a:lnTo>
                  <a:lnTo>
                    <a:pt x="192" y="78"/>
                  </a:lnTo>
                  <a:lnTo>
                    <a:pt x="189" y="78"/>
                  </a:lnTo>
                  <a:lnTo>
                    <a:pt x="185" y="73"/>
                  </a:lnTo>
                  <a:lnTo>
                    <a:pt x="178" y="73"/>
                  </a:lnTo>
                  <a:lnTo>
                    <a:pt x="175" y="73"/>
                  </a:lnTo>
                  <a:lnTo>
                    <a:pt x="168" y="78"/>
                  </a:lnTo>
                  <a:lnTo>
                    <a:pt x="163" y="78"/>
                  </a:lnTo>
                  <a:lnTo>
                    <a:pt x="159" y="62"/>
                  </a:lnTo>
                  <a:lnTo>
                    <a:pt x="147" y="59"/>
                  </a:lnTo>
                  <a:lnTo>
                    <a:pt x="147" y="38"/>
                  </a:lnTo>
                  <a:lnTo>
                    <a:pt x="142" y="40"/>
                  </a:lnTo>
                  <a:lnTo>
                    <a:pt x="137" y="31"/>
                  </a:lnTo>
                  <a:lnTo>
                    <a:pt x="130" y="26"/>
                  </a:lnTo>
                  <a:lnTo>
                    <a:pt x="107" y="26"/>
                  </a:lnTo>
                  <a:lnTo>
                    <a:pt x="85" y="29"/>
                  </a:lnTo>
                  <a:lnTo>
                    <a:pt x="71" y="19"/>
                  </a:lnTo>
                  <a:lnTo>
                    <a:pt x="62" y="17"/>
                  </a:lnTo>
                  <a:lnTo>
                    <a:pt x="38" y="0"/>
                  </a:lnTo>
                  <a:lnTo>
                    <a:pt x="0" y="7"/>
                  </a:lnTo>
                  <a:lnTo>
                    <a:pt x="12" y="78"/>
                  </a:lnTo>
                  <a:lnTo>
                    <a:pt x="19" y="78"/>
                  </a:lnTo>
                  <a:lnTo>
                    <a:pt x="24" y="78"/>
                  </a:lnTo>
                  <a:lnTo>
                    <a:pt x="26" y="76"/>
                  </a:lnTo>
                  <a:lnTo>
                    <a:pt x="24" y="73"/>
                  </a:lnTo>
                  <a:lnTo>
                    <a:pt x="24" y="66"/>
                  </a:lnTo>
                  <a:lnTo>
                    <a:pt x="26" y="62"/>
                  </a:lnTo>
                  <a:lnTo>
                    <a:pt x="31" y="59"/>
                  </a:lnTo>
                  <a:lnTo>
                    <a:pt x="33" y="57"/>
                  </a:lnTo>
                  <a:lnTo>
                    <a:pt x="36" y="55"/>
                  </a:lnTo>
                  <a:lnTo>
                    <a:pt x="41" y="57"/>
                  </a:lnTo>
                  <a:lnTo>
                    <a:pt x="43" y="55"/>
                  </a:lnTo>
                  <a:lnTo>
                    <a:pt x="38" y="52"/>
                  </a:lnTo>
                  <a:lnTo>
                    <a:pt x="45" y="52"/>
                  </a:lnTo>
                  <a:lnTo>
                    <a:pt x="57" y="57"/>
                  </a:lnTo>
                  <a:lnTo>
                    <a:pt x="64" y="62"/>
                  </a:lnTo>
                  <a:lnTo>
                    <a:pt x="67" y="66"/>
                  </a:lnTo>
                  <a:lnTo>
                    <a:pt x="76" y="71"/>
                  </a:lnTo>
                  <a:lnTo>
                    <a:pt x="85" y="76"/>
                  </a:lnTo>
                  <a:lnTo>
                    <a:pt x="88" y="76"/>
                  </a:lnTo>
                  <a:lnTo>
                    <a:pt x="90" y="76"/>
                  </a:lnTo>
                  <a:lnTo>
                    <a:pt x="97" y="80"/>
                  </a:lnTo>
                  <a:lnTo>
                    <a:pt x="100" y="90"/>
                  </a:lnTo>
                  <a:lnTo>
                    <a:pt x="102" y="90"/>
                  </a:lnTo>
                  <a:lnTo>
                    <a:pt x="104" y="95"/>
                  </a:lnTo>
                  <a:lnTo>
                    <a:pt x="107" y="102"/>
                  </a:lnTo>
                  <a:lnTo>
                    <a:pt x="111" y="104"/>
                  </a:lnTo>
                  <a:lnTo>
                    <a:pt x="123" y="109"/>
                  </a:lnTo>
                  <a:lnTo>
                    <a:pt x="133" y="116"/>
                  </a:lnTo>
                  <a:lnTo>
                    <a:pt x="144" y="121"/>
                  </a:lnTo>
                  <a:lnTo>
                    <a:pt x="154" y="128"/>
                  </a:lnTo>
                  <a:lnTo>
                    <a:pt x="161" y="130"/>
                  </a:lnTo>
                  <a:lnTo>
                    <a:pt x="163" y="132"/>
                  </a:lnTo>
                  <a:lnTo>
                    <a:pt x="166" y="132"/>
                  </a:lnTo>
                  <a:lnTo>
                    <a:pt x="170" y="135"/>
                  </a:lnTo>
                  <a:lnTo>
                    <a:pt x="170" y="140"/>
                  </a:lnTo>
                  <a:lnTo>
                    <a:pt x="170" y="147"/>
                  </a:lnTo>
                  <a:lnTo>
                    <a:pt x="175" y="144"/>
                  </a:lnTo>
                  <a:lnTo>
                    <a:pt x="180" y="147"/>
                  </a:lnTo>
                  <a:lnTo>
                    <a:pt x="180" y="149"/>
                  </a:lnTo>
                  <a:lnTo>
                    <a:pt x="182" y="149"/>
                  </a:lnTo>
                  <a:lnTo>
                    <a:pt x="185" y="147"/>
                  </a:lnTo>
                  <a:lnTo>
                    <a:pt x="187" y="147"/>
                  </a:lnTo>
                  <a:lnTo>
                    <a:pt x="189" y="1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39" name="Freeform 22"/>
            <p:cNvSpPr>
              <a:spLocks/>
            </p:cNvSpPr>
            <p:nvPr/>
          </p:nvSpPr>
          <p:spPr bwMode="auto">
            <a:xfrm>
              <a:off x="5559426" y="2963863"/>
              <a:ext cx="336550" cy="214313"/>
            </a:xfrm>
            <a:custGeom>
              <a:avLst/>
              <a:gdLst/>
              <a:ahLst/>
              <a:cxnLst>
                <a:cxn ang="0">
                  <a:pos x="212" y="83"/>
                </a:cxn>
                <a:cxn ang="0">
                  <a:pos x="203" y="78"/>
                </a:cxn>
                <a:cxn ang="0">
                  <a:pos x="175" y="64"/>
                </a:cxn>
                <a:cxn ang="0">
                  <a:pos x="149" y="50"/>
                </a:cxn>
                <a:cxn ang="0">
                  <a:pos x="142" y="38"/>
                </a:cxn>
                <a:cxn ang="0">
                  <a:pos x="130" y="24"/>
                </a:cxn>
                <a:cxn ang="0">
                  <a:pos x="109" y="14"/>
                </a:cxn>
                <a:cxn ang="0">
                  <a:pos x="87" y="0"/>
                </a:cxn>
                <a:cxn ang="0">
                  <a:pos x="83" y="5"/>
                </a:cxn>
                <a:cxn ang="0">
                  <a:pos x="73" y="7"/>
                </a:cxn>
                <a:cxn ang="0">
                  <a:pos x="66" y="21"/>
                </a:cxn>
                <a:cxn ang="0">
                  <a:pos x="61" y="26"/>
                </a:cxn>
                <a:cxn ang="0">
                  <a:pos x="35" y="17"/>
                </a:cxn>
                <a:cxn ang="0">
                  <a:pos x="9" y="12"/>
                </a:cxn>
                <a:cxn ang="0">
                  <a:pos x="2" y="24"/>
                </a:cxn>
                <a:cxn ang="0">
                  <a:pos x="7" y="31"/>
                </a:cxn>
                <a:cxn ang="0">
                  <a:pos x="7" y="43"/>
                </a:cxn>
                <a:cxn ang="0">
                  <a:pos x="9" y="54"/>
                </a:cxn>
                <a:cxn ang="0">
                  <a:pos x="14" y="54"/>
                </a:cxn>
                <a:cxn ang="0">
                  <a:pos x="21" y="54"/>
                </a:cxn>
                <a:cxn ang="0">
                  <a:pos x="21" y="62"/>
                </a:cxn>
                <a:cxn ang="0">
                  <a:pos x="26" y="64"/>
                </a:cxn>
                <a:cxn ang="0">
                  <a:pos x="19" y="62"/>
                </a:cxn>
                <a:cxn ang="0">
                  <a:pos x="19" y="71"/>
                </a:cxn>
                <a:cxn ang="0">
                  <a:pos x="21" y="66"/>
                </a:cxn>
                <a:cxn ang="0">
                  <a:pos x="28" y="71"/>
                </a:cxn>
                <a:cxn ang="0">
                  <a:pos x="31" y="83"/>
                </a:cxn>
                <a:cxn ang="0">
                  <a:pos x="35" y="102"/>
                </a:cxn>
                <a:cxn ang="0">
                  <a:pos x="45" y="95"/>
                </a:cxn>
                <a:cxn ang="0">
                  <a:pos x="57" y="88"/>
                </a:cxn>
                <a:cxn ang="0">
                  <a:pos x="68" y="85"/>
                </a:cxn>
                <a:cxn ang="0">
                  <a:pos x="78" y="85"/>
                </a:cxn>
                <a:cxn ang="0">
                  <a:pos x="97" y="95"/>
                </a:cxn>
                <a:cxn ang="0">
                  <a:pos x="109" y="97"/>
                </a:cxn>
                <a:cxn ang="0">
                  <a:pos x="113" y="102"/>
                </a:cxn>
                <a:cxn ang="0">
                  <a:pos x="127" y="111"/>
                </a:cxn>
                <a:cxn ang="0">
                  <a:pos x="139" y="118"/>
                </a:cxn>
                <a:cxn ang="0">
                  <a:pos x="142" y="125"/>
                </a:cxn>
                <a:cxn ang="0">
                  <a:pos x="146" y="128"/>
                </a:cxn>
                <a:cxn ang="0">
                  <a:pos x="153" y="128"/>
                </a:cxn>
                <a:cxn ang="0">
                  <a:pos x="160" y="132"/>
                </a:cxn>
                <a:cxn ang="0">
                  <a:pos x="168" y="132"/>
                </a:cxn>
                <a:cxn ang="0">
                  <a:pos x="172" y="125"/>
                </a:cxn>
                <a:cxn ang="0">
                  <a:pos x="182" y="121"/>
                </a:cxn>
                <a:cxn ang="0">
                  <a:pos x="186" y="116"/>
                </a:cxn>
                <a:cxn ang="0">
                  <a:pos x="191" y="104"/>
                </a:cxn>
                <a:cxn ang="0">
                  <a:pos x="189" y="99"/>
                </a:cxn>
                <a:cxn ang="0">
                  <a:pos x="196" y="97"/>
                </a:cxn>
                <a:cxn ang="0">
                  <a:pos x="205" y="92"/>
                </a:cxn>
                <a:cxn ang="0">
                  <a:pos x="212" y="95"/>
                </a:cxn>
              </a:cxnLst>
              <a:rect l="0" t="0" r="r" b="b"/>
              <a:pathLst>
                <a:path w="212" h="135">
                  <a:moveTo>
                    <a:pt x="212" y="95"/>
                  </a:moveTo>
                  <a:lnTo>
                    <a:pt x="212" y="88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5" y="80"/>
                  </a:lnTo>
                  <a:lnTo>
                    <a:pt x="203" y="78"/>
                  </a:lnTo>
                  <a:lnTo>
                    <a:pt x="196" y="76"/>
                  </a:lnTo>
                  <a:lnTo>
                    <a:pt x="186" y="69"/>
                  </a:lnTo>
                  <a:lnTo>
                    <a:pt x="175" y="64"/>
                  </a:lnTo>
                  <a:lnTo>
                    <a:pt x="165" y="57"/>
                  </a:lnTo>
                  <a:lnTo>
                    <a:pt x="153" y="52"/>
                  </a:lnTo>
                  <a:lnTo>
                    <a:pt x="149" y="50"/>
                  </a:lnTo>
                  <a:lnTo>
                    <a:pt x="146" y="43"/>
                  </a:lnTo>
                  <a:lnTo>
                    <a:pt x="144" y="38"/>
                  </a:lnTo>
                  <a:lnTo>
                    <a:pt x="142" y="38"/>
                  </a:lnTo>
                  <a:lnTo>
                    <a:pt x="139" y="28"/>
                  </a:lnTo>
                  <a:lnTo>
                    <a:pt x="132" y="24"/>
                  </a:lnTo>
                  <a:lnTo>
                    <a:pt x="130" y="24"/>
                  </a:lnTo>
                  <a:lnTo>
                    <a:pt x="127" y="24"/>
                  </a:lnTo>
                  <a:lnTo>
                    <a:pt x="118" y="19"/>
                  </a:lnTo>
                  <a:lnTo>
                    <a:pt x="109" y="14"/>
                  </a:lnTo>
                  <a:lnTo>
                    <a:pt x="106" y="10"/>
                  </a:lnTo>
                  <a:lnTo>
                    <a:pt x="99" y="5"/>
                  </a:lnTo>
                  <a:lnTo>
                    <a:pt x="87" y="0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3" y="5"/>
                  </a:lnTo>
                  <a:lnTo>
                    <a:pt x="78" y="3"/>
                  </a:lnTo>
                  <a:lnTo>
                    <a:pt x="75" y="5"/>
                  </a:lnTo>
                  <a:lnTo>
                    <a:pt x="73" y="7"/>
                  </a:lnTo>
                  <a:lnTo>
                    <a:pt x="68" y="10"/>
                  </a:lnTo>
                  <a:lnTo>
                    <a:pt x="66" y="14"/>
                  </a:lnTo>
                  <a:lnTo>
                    <a:pt x="66" y="21"/>
                  </a:lnTo>
                  <a:lnTo>
                    <a:pt x="68" y="24"/>
                  </a:lnTo>
                  <a:lnTo>
                    <a:pt x="66" y="26"/>
                  </a:lnTo>
                  <a:lnTo>
                    <a:pt x="61" y="26"/>
                  </a:lnTo>
                  <a:lnTo>
                    <a:pt x="52" y="26"/>
                  </a:lnTo>
                  <a:lnTo>
                    <a:pt x="47" y="28"/>
                  </a:lnTo>
                  <a:lnTo>
                    <a:pt x="35" y="17"/>
                  </a:lnTo>
                  <a:lnTo>
                    <a:pt x="26" y="10"/>
                  </a:lnTo>
                  <a:lnTo>
                    <a:pt x="16" y="10"/>
                  </a:lnTo>
                  <a:lnTo>
                    <a:pt x="9" y="12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5" y="28"/>
                  </a:lnTo>
                  <a:lnTo>
                    <a:pt x="7" y="31"/>
                  </a:lnTo>
                  <a:lnTo>
                    <a:pt x="9" y="36"/>
                  </a:lnTo>
                  <a:lnTo>
                    <a:pt x="9" y="40"/>
                  </a:lnTo>
                  <a:lnTo>
                    <a:pt x="7" y="43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6" y="59"/>
                  </a:lnTo>
                  <a:lnTo>
                    <a:pt x="14" y="57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7"/>
                  </a:lnTo>
                  <a:lnTo>
                    <a:pt x="21" y="62"/>
                  </a:lnTo>
                  <a:lnTo>
                    <a:pt x="23" y="59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9" y="71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6" y="71"/>
                  </a:lnTo>
                  <a:lnTo>
                    <a:pt x="28" y="71"/>
                  </a:lnTo>
                  <a:lnTo>
                    <a:pt x="31" y="76"/>
                  </a:lnTo>
                  <a:lnTo>
                    <a:pt x="31" y="80"/>
                  </a:lnTo>
                  <a:lnTo>
                    <a:pt x="31" y="83"/>
                  </a:lnTo>
                  <a:lnTo>
                    <a:pt x="31" y="90"/>
                  </a:lnTo>
                  <a:lnTo>
                    <a:pt x="31" y="95"/>
                  </a:lnTo>
                  <a:lnTo>
                    <a:pt x="35" y="102"/>
                  </a:lnTo>
                  <a:lnTo>
                    <a:pt x="38" y="99"/>
                  </a:lnTo>
                  <a:lnTo>
                    <a:pt x="45" y="99"/>
                  </a:lnTo>
                  <a:lnTo>
                    <a:pt x="45" y="95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57" y="88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5"/>
                  </a:lnTo>
                  <a:lnTo>
                    <a:pt x="73" y="83"/>
                  </a:lnTo>
                  <a:lnTo>
                    <a:pt x="75" y="85"/>
                  </a:lnTo>
                  <a:lnTo>
                    <a:pt x="78" y="85"/>
                  </a:lnTo>
                  <a:lnTo>
                    <a:pt x="85" y="90"/>
                  </a:lnTo>
                  <a:lnTo>
                    <a:pt x="87" y="90"/>
                  </a:lnTo>
                  <a:lnTo>
                    <a:pt x="97" y="95"/>
                  </a:lnTo>
                  <a:lnTo>
                    <a:pt x="99" y="95"/>
                  </a:lnTo>
                  <a:lnTo>
                    <a:pt x="101" y="95"/>
                  </a:lnTo>
                  <a:lnTo>
                    <a:pt x="109" y="97"/>
                  </a:lnTo>
                  <a:lnTo>
                    <a:pt x="111" y="97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6" y="102"/>
                  </a:lnTo>
                  <a:lnTo>
                    <a:pt x="123" y="104"/>
                  </a:lnTo>
                  <a:lnTo>
                    <a:pt x="127" y="111"/>
                  </a:lnTo>
                  <a:lnTo>
                    <a:pt x="134" y="111"/>
                  </a:lnTo>
                  <a:lnTo>
                    <a:pt x="137" y="114"/>
                  </a:lnTo>
                  <a:lnTo>
                    <a:pt x="139" y="118"/>
                  </a:lnTo>
                  <a:lnTo>
                    <a:pt x="139" y="121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2" y="128"/>
                  </a:lnTo>
                  <a:lnTo>
                    <a:pt x="144" y="128"/>
                  </a:lnTo>
                  <a:lnTo>
                    <a:pt x="146" y="128"/>
                  </a:lnTo>
                  <a:lnTo>
                    <a:pt x="149" y="130"/>
                  </a:lnTo>
                  <a:lnTo>
                    <a:pt x="151" y="130"/>
                  </a:lnTo>
                  <a:lnTo>
                    <a:pt x="153" y="128"/>
                  </a:lnTo>
                  <a:lnTo>
                    <a:pt x="156" y="128"/>
                  </a:lnTo>
                  <a:lnTo>
                    <a:pt x="158" y="130"/>
                  </a:lnTo>
                  <a:lnTo>
                    <a:pt x="160" y="132"/>
                  </a:lnTo>
                  <a:lnTo>
                    <a:pt x="160" y="135"/>
                  </a:lnTo>
                  <a:lnTo>
                    <a:pt x="163" y="132"/>
                  </a:lnTo>
                  <a:lnTo>
                    <a:pt x="168" y="132"/>
                  </a:lnTo>
                  <a:lnTo>
                    <a:pt x="170" y="130"/>
                  </a:lnTo>
                  <a:lnTo>
                    <a:pt x="170" y="128"/>
                  </a:lnTo>
                  <a:lnTo>
                    <a:pt x="172" y="125"/>
                  </a:lnTo>
                  <a:lnTo>
                    <a:pt x="170" y="123"/>
                  </a:lnTo>
                  <a:lnTo>
                    <a:pt x="175" y="121"/>
                  </a:lnTo>
                  <a:lnTo>
                    <a:pt x="182" y="121"/>
                  </a:lnTo>
                  <a:lnTo>
                    <a:pt x="182" y="118"/>
                  </a:lnTo>
                  <a:lnTo>
                    <a:pt x="184" y="116"/>
                  </a:lnTo>
                  <a:lnTo>
                    <a:pt x="186" y="116"/>
                  </a:lnTo>
                  <a:lnTo>
                    <a:pt x="186" y="111"/>
                  </a:lnTo>
                  <a:lnTo>
                    <a:pt x="186" y="109"/>
                  </a:lnTo>
                  <a:lnTo>
                    <a:pt x="191" y="104"/>
                  </a:lnTo>
                  <a:lnTo>
                    <a:pt x="191" y="102"/>
                  </a:lnTo>
                  <a:lnTo>
                    <a:pt x="189" y="102"/>
                  </a:lnTo>
                  <a:lnTo>
                    <a:pt x="189" y="99"/>
                  </a:lnTo>
                  <a:lnTo>
                    <a:pt x="191" y="99"/>
                  </a:lnTo>
                  <a:lnTo>
                    <a:pt x="194" y="97"/>
                  </a:lnTo>
                  <a:lnTo>
                    <a:pt x="196" y="97"/>
                  </a:lnTo>
                  <a:lnTo>
                    <a:pt x="198" y="97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08" y="95"/>
                  </a:lnTo>
                  <a:lnTo>
                    <a:pt x="212" y="92"/>
                  </a:lnTo>
                  <a:lnTo>
                    <a:pt x="212" y="95"/>
                  </a:lnTo>
                  <a:lnTo>
                    <a:pt x="212" y="9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0" name="Freeform 23"/>
            <p:cNvSpPr>
              <a:spLocks noEditPoints="1"/>
            </p:cNvSpPr>
            <p:nvPr/>
          </p:nvSpPr>
          <p:spPr bwMode="auto">
            <a:xfrm>
              <a:off x="8562976" y="4483100"/>
              <a:ext cx="71438" cy="60325"/>
            </a:xfrm>
            <a:custGeom>
              <a:avLst/>
              <a:gdLst/>
              <a:ahLst/>
              <a:cxnLst>
                <a:cxn ang="0">
                  <a:pos x="21" y="14"/>
                </a:cxn>
                <a:cxn ang="0">
                  <a:pos x="23" y="9"/>
                </a:cxn>
                <a:cxn ang="0">
                  <a:pos x="26" y="9"/>
                </a:cxn>
                <a:cxn ang="0">
                  <a:pos x="31" y="7"/>
                </a:cxn>
                <a:cxn ang="0">
                  <a:pos x="33" y="7"/>
                </a:cxn>
                <a:cxn ang="0">
                  <a:pos x="38" y="4"/>
                </a:cxn>
                <a:cxn ang="0">
                  <a:pos x="40" y="4"/>
                </a:cxn>
                <a:cxn ang="0">
                  <a:pos x="45" y="0"/>
                </a:cxn>
                <a:cxn ang="0">
                  <a:pos x="45" y="2"/>
                </a:cxn>
                <a:cxn ang="0">
                  <a:pos x="42" y="4"/>
                </a:cxn>
                <a:cxn ang="0">
                  <a:pos x="42" y="7"/>
                </a:cxn>
                <a:cxn ang="0">
                  <a:pos x="38" y="12"/>
                </a:cxn>
                <a:cxn ang="0">
                  <a:pos x="40" y="12"/>
                </a:cxn>
                <a:cxn ang="0">
                  <a:pos x="42" y="9"/>
                </a:cxn>
                <a:cxn ang="0">
                  <a:pos x="45" y="12"/>
                </a:cxn>
                <a:cxn ang="0">
                  <a:pos x="42" y="14"/>
                </a:cxn>
                <a:cxn ang="0">
                  <a:pos x="35" y="14"/>
                </a:cxn>
                <a:cxn ang="0">
                  <a:pos x="33" y="12"/>
                </a:cxn>
                <a:cxn ang="0">
                  <a:pos x="31" y="12"/>
                </a:cxn>
                <a:cxn ang="0">
                  <a:pos x="31" y="14"/>
                </a:cxn>
                <a:cxn ang="0">
                  <a:pos x="26" y="14"/>
                </a:cxn>
                <a:cxn ang="0">
                  <a:pos x="23" y="16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5" y="26"/>
                </a:cxn>
                <a:cxn ang="0">
                  <a:pos x="9" y="23"/>
                </a:cxn>
                <a:cxn ang="0">
                  <a:pos x="16" y="21"/>
                </a:cxn>
                <a:cxn ang="0">
                  <a:pos x="21" y="26"/>
                </a:cxn>
                <a:cxn ang="0">
                  <a:pos x="23" y="35"/>
                </a:cxn>
                <a:cxn ang="0">
                  <a:pos x="19" y="38"/>
                </a:cxn>
                <a:cxn ang="0">
                  <a:pos x="14" y="35"/>
                </a:cxn>
                <a:cxn ang="0">
                  <a:pos x="12" y="38"/>
                </a:cxn>
                <a:cxn ang="0">
                  <a:pos x="5" y="38"/>
                </a:cxn>
                <a:cxn ang="0">
                  <a:pos x="0" y="35"/>
                </a:cxn>
                <a:cxn ang="0">
                  <a:pos x="0" y="30"/>
                </a:cxn>
                <a:cxn ang="0">
                  <a:pos x="5" y="30"/>
                </a:cxn>
                <a:cxn ang="0">
                  <a:pos x="5" y="26"/>
                </a:cxn>
              </a:cxnLst>
              <a:rect l="0" t="0" r="r" b="b"/>
              <a:pathLst>
                <a:path w="45" h="38">
                  <a:moveTo>
                    <a:pt x="21" y="14"/>
                  </a:moveTo>
                  <a:lnTo>
                    <a:pt x="23" y="9"/>
                  </a:lnTo>
                  <a:lnTo>
                    <a:pt x="26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2" y="9"/>
                  </a:lnTo>
                  <a:lnTo>
                    <a:pt x="45" y="12"/>
                  </a:lnTo>
                  <a:lnTo>
                    <a:pt x="42" y="14"/>
                  </a:lnTo>
                  <a:lnTo>
                    <a:pt x="35" y="14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26" y="14"/>
                  </a:lnTo>
                  <a:lnTo>
                    <a:pt x="23" y="16"/>
                  </a:lnTo>
                  <a:lnTo>
                    <a:pt x="21" y="14"/>
                  </a:lnTo>
                  <a:lnTo>
                    <a:pt x="21" y="14"/>
                  </a:lnTo>
                  <a:close/>
                  <a:moveTo>
                    <a:pt x="5" y="26"/>
                  </a:moveTo>
                  <a:lnTo>
                    <a:pt x="9" y="23"/>
                  </a:lnTo>
                  <a:lnTo>
                    <a:pt x="16" y="21"/>
                  </a:lnTo>
                  <a:lnTo>
                    <a:pt x="21" y="26"/>
                  </a:lnTo>
                  <a:lnTo>
                    <a:pt x="23" y="35"/>
                  </a:lnTo>
                  <a:lnTo>
                    <a:pt x="19" y="38"/>
                  </a:lnTo>
                  <a:lnTo>
                    <a:pt x="14" y="35"/>
                  </a:lnTo>
                  <a:lnTo>
                    <a:pt x="12" y="38"/>
                  </a:lnTo>
                  <a:lnTo>
                    <a:pt x="5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5" y="30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1" name="Freeform 24"/>
            <p:cNvSpPr>
              <a:spLocks noEditPoints="1"/>
            </p:cNvSpPr>
            <p:nvPr/>
          </p:nvSpPr>
          <p:spPr bwMode="auto">
            <a:xfrm>
              <a:off x="8318501" y="4437063"/>
              <a:ext cx="52388" cy="142875"/>
            </a:xfrm>
            <a:custGeom>
              <a:avLst/>
              <a:gdLst/>
              <a:ahLst/>
              <a:cxnLst>
                <a:cxn ang="0">
                  <a:pos x="14" y="37"/>
                </a:cxn>
                <a:cxn ang="0">
                  <a:pos x="14" y="37"/>
                </a:cxn>
                <a:cxn ang="0">
                  <a:pos x="13" y="30"/>
                </a:cxn>
                <a:cxn ang="0">
                  <a:pos x="14" y="33"/>
                </a:cxn>
                <a:cxn ang="0">
                  <a:pos x="13" y="30"/>
                </a:cxn>
                <a:cxn ang="0">
                  <a:pos x="9" y="22"/>
                </a:cxn>
                <a:cxn ang="0">
                  <a:pos x="11" y="22"/>
                </a:cxn>
                <a:cxn ang="0">
                  <a:pos x="10" y="24"/>
                </a:cxn>
                <a:cxn ang="0">
                  <a:pos x="9" y="22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7" y="6"/>
                </a:cxn>
                <a:cxn ang="0">
                  <a:pos x="9" y="5"/>
                </a:cxn>
                <a:cxn ang="0">
                  <a:pos x="8" y="5"/>
                </a:cxn>
                <a:cxn ang="0">
                  <a:pos x="10" y="7"/>
                </a:cxn>
                <a:cxn ang="0">
                  <a:pos x="11" y="9"/>
                </a:cxn>
                <a:cxn ang="0">
                  <a:pos x="10" y="10"/>
                </a:cxn>
                <a:cxn ang="0">
                  <a:pos x="10" y="7"/>
                </a:cxn>
                <a:cxn ang="0">
                  <a:pos x="10" y="15"/>
                </a:cxn>
                <a:cxn ang="0">
                  <a:pos x="11" y="17"/>
                </a:cxn>
                <a:cxn ang="0">
                  <a:pos x="9" y="16"/>
                </a:cxn>
                <a:cxn ang="0">
                  <a:pos x="10" y="12"/>
                </a:cxn>
                <a:cxn ang="0">
                  <a:pos x="11" y="13"/>
                </a:cxn>
                <a:cxn ang="0">
                  <a:pos x="10" y="14"/>
                </a:cxn>
                <a:cxn ang="0">
                  <a:pos x="9" y="14"/>
                </a:cxn>
                <a:cxn ang="0">
                  <a:pos x="8" y="13"/>
                </a:cxn>
                <a:cxn ang="0">
                  <a:pos x="5" y="10"/>
                </a:cxn>
                <a:cxn ang="0">
                  <a:pos x="6" y="12"/>
                </a:cxn>
                <a:cxn ang="0">
                  <a:pos x="7" y="14"/>
                </a:cxn>
                <a:cxn ang="0">
                  <a:pos x="5" y="15"/>
                </a:cxn>
                <a:cxn ang="0">
                  <a:pos x="5" y="13"/>
                </a:cxn>
                <a:cxn ang="0">
                  <a:pos x="4" y="11"/>
                </a:cxn>
                <a:cxn ang="0">
                  <a:pos x="3" y="1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4" y="4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1" y="0"/>
                </a:cxn>
              </a:cxnLst>
              <a:rect l="0" t="0" r="r" b="b"/>
              <a:pathLst>
                <a:path w="14" h="38">
                  <a:moveTo>
                    <a:pt x="14" y="36"/>
                  </a:moveTo>
                  <a:cubicBezTo>
                    <a:pt x="14" y="37"/>
                    <a:pt x="14" y="37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6"/>
                    <a:pt x="14" y="36"/>
                  </a:cubicBezTo>
                  <a:close/>
                  <a:moveTo>
                    <a:pt x="13" y="30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lose/>
                  <a:moveTo>
                    <a:pt x="9" y="22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10" y="2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lose/>
                  <a:moveTo>
                    <a:pt x="10" y="7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7"/>
                    <a:pt x="10" y="7"/>
                  </a:cubicBezTo>
                  <a:close/>
                  <a:moveTo>
                    <a:pt x="9" y="16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8" y="13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2" name="Freeform 25"/>
            <p:cNvSpPr>
              <a:spLocks noEditPoints="1"/>
            </p:cNvSpPr>
            <p:nvPr/>
          </p:nvSpPr>
          <p:spPr bwMode="auto">
            <a:xfrm>
              <a:off x="8089901" y="4219575"/>
              <a:ext cx="228600" cy="139700"/>
            </a:xfrm>
            <a:custGeom>
              <a:avLst/>
              <a:gdLst/>
              <a:ahLst/>
              <a:cxnLst>
                <a:cxn ang="0">
                  <a:pos x="60" y="30"/>
                </a:cxn>
                <a:cxn ang="0">
                  <a:pos x="58" y="32"/>
                </a:cxn>
                <a:cxn ang="0">
                  <a:pos x="24" y="36"/>
                </a:cxn>
                <a:cxn ang="0">
                  <a:pos x="25" y="37"/>
                </a:cxn>
                <a:cxn ang="0">
                  <a:pos x="23" y="36"/>
                </a:cxn>
                <a:cxn ang="0">
                  <a:pos x="33" y="27"/>
                </a:cxn>
                <a:cxn ang="0">
                  <a:pos x="37" y="30"/>
                </a:cxn>
                <a:cxn ang="0">
                  <a:pos x="36" y="32"/>
                </a:cxn>
                <a:cxn ang="0">
                  <a:pos x="32" y="28"/>
                </a:cxn>
                <a:cxn ang="0">
                  <a:pos x="23" y="21"/>
                </a:cxn>
                <a:cxn ang="0">
                  <a:pos x="28" y="23"/>
                </a:cxn>
                <a:cxn ang="0">
                  <a:pos x="28" y="25"/>
                </a:cxn>
                <a:cxn ang="0">
                  <a:pos x="24" y="24"/>
                </a:cxn>
                <a:cxn ang="0">
                  <a:pos x="22" y="20"/>
                </a:cxn>
                <a:cxn ang="0">
                  <a:pos x="25" y="18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19"/>
                </a:cxn>
                <a:cxn ang="0">
                  <a:pos x="33" y="23"/>
                </a:cxn>
                <a:cxn ang="0">
                  <a:pos x="33" y="20"/>
                </a:cxn>
                <a:cxn ang="0">
                  <a:pos x="30" y="17"/>
                </a:cxn>
                <a:cxn ang="0">
                  <a:pos x="27" y="14"/>
                </a:cxn>
                <a:cxn ang="0">
                  <a:pos x="18" y="10"/>
                </a:cxn>
                <a:cxn ang="0">
                  <a:pos x="22" y="14"/>
                </a:cxn>
                <a:cxn ang="0">
                  <a:pos x="21" y="15"/>
                </a:cxn>
                <a:cxn ang="0">
                  <a:pos x="19" y="13"/>
                </a:cxn>
                <a:cxn ang="0">
                  <a:pos x="11" y="16"/>
                </a:cxn>
                <a:cxn ang="0">
                  <a:pos x="11" y="17"/>
                </a:cxn>
                <a:cxn ang="0">
                  <a:pos x="7" y="15"/>
                </a:cxn>
                <a:cxn ang="0">
                  <a:pos x="8" y="16"/>
                </a:cxn>
                <a:cxn ang="0">
                  <a:pos x="8" y="14"/>
                </a:cxn>
                <a:cxn ang="0">
                  <a:pos x="10" y="15"/>
                </a:cxn>
                <a:cxn ang="0">
                  <a:pos x="10" y="13"/>
                </a:cxn>
                <a:cxn ang="0">
                  <a:pos x="8" y="11"/>
                </a:cxn>
                <a:cxn ang="0">
                  <a:pos x="5" y="11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1"/>
                </a:cxn>
                <a:cxn ang="0">
                  <a:pos x="3" y="10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5" y="6"/>
                </a:cxn>
                <a:cxn ang="0">
                  <a:pos x="9" y="8"/>
                </a:cxn>
                <a:cxn ang="0">
                  <a:pos x="7" y="5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61" h="37">
                  <a:moveTo>
                    <a:pt x="58" y="31"/>
                  </a:moveTo>
                  <a:cubicBezTo>
                    <a:pt x="59" y="30"/>
                    <a:pt x="59" y="30"/>
                    <a:pt x="59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1"/>
                    <a:pt x="58" y="31"/>
                    <a:pt x="58" y="31"/>
                  </a:cubicBezTo>
                  <a:close/>
                  <a:moveTo>
                    <a:pt x="23" y="36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lose/>
                  <a:moveTo>
                    <a:pt x="31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22" y="20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lose/>
                  <a:moveTo>
                    <a:pt x="26" y="1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14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4" y="9"/>
                    <a:pt x="14" y="9"/>
                  </a:cubicBezTo>
                  <a:close/>
                  <a:moveTo>
                    <a:pt x="11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5"/>
                    <a:pt x="7" y="15"/>
                    <a:pt x="7" y="15"/>
                  </a:cubicBezTo>
                  <a:close/>
                  <a:moveTo>
                    <a:pt x="7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lose/>
                  <a:moveTo>
                    <a:pt x="5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3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3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3" name="Freeform 26"/>
            <p:cNvSpPr>
              <a:spLocks noEditPoints="1"/>
            </p:cNvSpPr>
            <p:nvPr/>
          </p:nvSpPr>
          <p:spPr bwMode="auto">
            <a:xfrm>
              <a:off x="7729538" y="4095750"/>
              <a:ext cx="357188" cy="263525"/>
            </a:xfrm>
            <a:custGeom>
              <a:avLst/>
              <a:gdLst/>
              <a:ahLst/>
              <a:cxnLst>
                <a:cxn ang="0">
                  <a:pos x="76" y="68"/>
                </a:cxn>
                <a:cxn ang="0">
                  <a:pos x="76" y="68"/>
                </a:cxn>
                <a:cxn ang="0">
                  <a:pos x="40" y="7"/>
                </a:cxn>
                <a:cxn ang="0">
                  <a:pos x="90" y="31"/>
                </a:cxn>
                <a:cxn ang="0">
                  <a:pos x="91" y="37"/>
                </a:cxn>
                <a:cxn ang="0">
                  <a:pos x="88" y="28"/>
                </a:cxn>
                <a:cxn ang="0">
                  <a:pos x="84" y="22"/>
                </a:cxn>
                <a:cxn ang="0">
                  <a:pos x="66" y="11"/>
                </a:cxn>
                <a:cxn ang="0">
                  <a:pos x="77" y="20"/>
                </a:cxn>
                <a:cxn ang="0">
                  <a:pos x="74" y="17"/>
                </a:cxn>
                <a:cxn ang="0">
                  <a:pos x="56" y="0"/>
                </a:cxn>
                <a:cxn ang="0">
                  <a:pos x="61" y="11"/>
                </a:cxn>
                <a:cxn ang="0">
                  <a:pos x="58" y="24"/>
                </a:cxn>
                <a:cxn ang="0">
                  <a:pos x="52" y="33"/>
                </a:cxn>
                <a:cxn ang="0">
                  <a:pos x="63" y="34"/>
                </a:cxn>
                <a:cxn ang="0">
                  <a:pos x="71" y="29"/>
                </a:cxn>
                <a:cxn ang="0">
                  <a:pos x="72" y="20"/>
                </a:cxn>
                <a:cxn ang="0">
                  <a:pos x="68" y="25"/>
                </a:cxn>
                <a:cxn ang="0">
                  <a:pos x="60" y="28"/>
                </a:cxn>
                <a:cxn ang="0">
                  <a:pos x="56" y="28"/>
                </a:cxn>
                <a:cxn ang="0">
                  <a:pos x="43" y="29"/>
                </a:cxn>
                <a:cxn ang="0">
                  <a:pos x="39" y="28"/>
                </a:cxn>
                <a:cxn ang="0">
                  <a:pos x="33" y="23"/>
                </a:cxn>
                <a:cxn ang="0">
                  <a:pos x="73" y="51"/>
                </a:cxn>
                <a:cxn ang="0">
                  <a:pos x="65" y="49"/>
                </a:cxn>
                <a:cxn ang="0">
                  <a:pos x="63" y="58"/>
                </a:cxn>
                <a:cxn ang="0">
                  <a:pos x="62" y="58"/>
                </a:cxn>
                <a:cxn ang="0">
                  <a:pos x="62" y="56"/>
                </a:cxn>
                <a:cxn ang="0">
                  <a:pos x="60" y="54"/>
                </a:cxn>
                <a:cxn ang="0">
                  <a:pos x="59" y="53"/>
                </a:cxn>
                <a:cxn ang="0">
                  <a:pos x="23" y="43"/>
                </a:cxn>
                <a:cxn ang="0">
                  <a:pos x="23" y="43"/>
                </a:cxn>
                <a:cxn ang="0">
                  <a:pos x="19" y="44"/>
                </a:cxn>
                <a:cxn ang="0">
                  <a:pos x="16" y="49"/>
                </a:cxn>
                <a:cxn ang="0">
                  <a:pos x="14" y="49"/>
                </a:cxn>
                <a:cxn ang="0">
                  <a:pos x="16" y="46"/>
                </a:cxn>
                <a:cxn ang="0">
                  <a:pos x="1" y="10"/>
                </a:cxn>
                <a:cxn ang="0">
                  <a:pos x="4" y="52"/>
                </a:cxn>
                <a:cxn ang="0">
                  <a:pos x="14" y="52"/>
                </a:cxn>
                <a:cxn ang="0">
                  <a:pos x="8" y="47"/>
                </a:cxn>
                <a:cxn ang="0">
                  <a:pos x="4" y="42"/>
                </a:cxn>
                <a:cxn ang="0">
                  <a:pos x="10" y="48"/>
                </a:cxn>
                <a:cxn ang="0">
                  <a:pos x="15" y="45"/>
                </a:cxn>
                <a:cxn ang="0">
                  <a:pos x="17" y="44"/>
                </a:cxn>
                <a:cxn ang="0">
                  <a:pos x="19" y="43"/>
                </a:cxn>
                <a:cxn ang="0">
                  <a:pos x="21" y="42"/>
                </a:cxn>
                <a:cxn ang="0">
                  <a:pos x="26" y="42"/>
                </a:cxn>
                <a:cxn ang="0">
                  <a:pos x="34" y="49"/>
                </a:cxn>
                <a:cxn ang="0">
                  <a:pos x="42" y="59"/>
                </a:cxn>
                <a:cxn ang="0">
                  <a:pos x="52" y="60"/>
                </a:cxn>
                <a:cxn ang="0">
                  <a:pos x="58" y="63"/>
                </a:cxn>
                <a:cxn ang="0">
                  <a:pos x="61" y="60"/>
                </a:cxn>
                <a:cxn ang="0">
                  <a:pos x="56" y="56"/>
                </a:cxn>
                <a:cxn ang="0">
                  <a:pos x="51" y="52"/>
                </a:cxn>
                <a:cxn ang="0">
                  <a:pos x="45" y="45"/>
                </a:cxn>
                <a:cxn ang="0">
                  <a:pos x="38" y="38"/>
                </a:cxn>
                <a:cxn ang="0">
                  <a:pos x="40" y="32"/>
                </a:cxn>
                <a:cxn ang="0">
                  <a:pos x="31" y="25"/>
                </a:cxn>
                <a:cxn ang="0">
                  <a:pos x="24" y="19"/>
                </a:cxn>
                <a:cxn ang="0">
                  <a:pos x="12" y="14"/>
                </a:cxn>
                <a:cxn ang="0">
                  <a:pos x="2" y="10"/>
                </a:cxn>
              </a:cxnLst>
              <a:rect l="0" t="0" r="r" b="b"/>
              <a:pathLst>
                <a:path w="95" h="70">
                  <a:moveTo>
                    <a:pt x="81" y="68"/>
                  </a:moveTo>
                  <a:cubicBezTo>
                    <a:pt x="82" y="67"/>
                    <a:pt x="82" y="67"/>
                    <a:pt x="82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lose/>
                  <a:moveTo>
                    <a:pt x="76" y="68"/>
                  </a:moveTo>
                  <a:cubicBezTo>
                    <a:pt x="78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6" y="68"/>
                  </a:cubicBezTo>
                  <a:close/>
                  <a:moveTo>
                    <a:pt x="37" y="6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6"/>
                    <a:pt x="37" y="6"/>
                  </a:cubicBezTo>
                  <a:close/>
                  <a:moveTo>
                    <a:pt x="88" y="28"/>
                  </a:moveTo>
                  <a:cubicBezTo>
                    <a:pt x="89" y="28"/>
                    <a:pt x="89" y="28"/>
                    <a:pt x="89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8" y="28"/>
                    <a:pt x="88" y="28"/>
                    <a:pt x="88" y="28"/>
                  </a:cubicBezTo>
                  <a:close/>
                  <a:moveTo>
                    <a:pt x="86" y="25"/>
                  </a:moveTo>
                  <a:cubicBezTo>
                    <a:pt x="86" y="26"/>
                    <a:pt x="86" y="26"/>
                    <a:pt x="86" y="26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6" y="25"/>
                    <a:pt x="86" y="25"/>
                    <a:pt x="86" y="25"/>
                  </a:cubicBezTo>
                  <a:close/>
                  <a:moveTo>
                    <a:pt x="84" y="22"/>
                  </a:moveTo>
                  <a:cubicBezTo>
                    <a:pt x="85" y="22"/>
                    <a:pt x="85" y="22"/>
                    <a:pt x="85" y="22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2"/>
                    <a:pt x="84" y="22"/>
                    <a:pt x="84" y="22"/>
                  </a:cubicBezTo>
                  <a:close/>
                  <a:moveTo>
                    <a:pt x="63" y="10"/>
                  </a:moveTo>
                  <a:cubicBezTo>
                    <a:pt x="66" y="11"/>
                    <a:pt x="66" y="11"/>
                    <a:pt x="66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lose/>
                  <a:moveTo>
                    <a:pt x="55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0"/>
                    <a:pt x="55" y="0"/>
                    <a:pt x="55" y="0"/>
                  </a:cubicBezTo>
                  <a:close/>
                  <a:moveTo>
                    <a:pt x="58" y="9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9"/>
                    <a:pt x="58" y="9"/>
                    <a:pt x="58" y="9"/>
                  </a:cubicBezTo>
                  <a:close/>
                  <a:moveTo>
                    <a:pt x="58" y="25"/>
                  </a:moveTo>
                  <a:cubicBezTo>
                    <a:pt x="59" y="26"/>
                    <a:pt x="59" y="26"/>
                    <a:pt x="59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5"/>
                    <a:pt x="58" y="25"/>
                    <a:pt x="58" y="25"/>
                  </a:cubicBezTo>
                  <a:close/>
                  <a:moveTo>
                    <a:pt x="47" y="28"/>
                  </a:moveTo>
                  <a:cubicBezTo>
                    <a:pt x="47" y="29"/>
                    <a:pt x="47" y="29"/>
                    <a:pt x="47" y="29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7" y="28"/>
                    <a:pt x="47" y="28"/>
                    <a:pt x="47" y="28"/>
                  </a:cubicBezTo>
                  <a:close/>
                  <a:moveTo>
                    <a:pt x="43" y="29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3" y="29"/>
                    <a:pt x="43" y="29"/>
                    <a:pt x="43" y="29"/>
                  </a:cubicBezTo>
                  <a:close/>
                  <a:moveTo>
                    <a:pt x="39" y="27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9" y="27"/>
                    <a:pt x="39" y="27"/>
                  </a:cubicBezTo>
                  <a:close/>
                  <a:moveTo>
                    <a:pt x="33" y="22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lose/>
                  <a:moveTo>
                    <a:pt x="73" y="51"/>
                  </a:moveTo>
                  <a:cubicBezTo>
                    <a:pt x="73" y="52"/>
                    <a:pt x="73" y="52"/>
                    <a:pt x="73" y="52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3" y="51"/>
                    <a:pt x="73" y="51"/>
                    <a:pt x="73" y="51"/>
                  </a:cubicBezTo>
                  <a:close/>
                  <a:moveTo>
                    <a:pt x="64" y="47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lose/>
                  <a:moveTo>
                    <a:pt x="61" y="57"/>
                  </a:moveTo>
                  <a:cubicBezTo>
                    <a:pt x="62" y="57"/>
                    <a:pt x="62" y="57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lose/>
                  <a:moveTo>
                    <a:pt x="60" y="55"/>
                  </a:moveTo>
                  <a:cubicBezTo>
                    <a:pt x="60" y="56"/>
                    <a:pt x="60" y="56"/>
                    <a:pt x="60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57" y="54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7" y="54"/>
                    <a:pt x="57" y="54"/>
                    <a:pt x="57" y="54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3"/>
                    <a:pt x="26" y="43"/>
                  </a:cubicBezTo>
                  <a:close/>
                  <a:moveTo>
                    <a:pt x="23" y="43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3" y="43"/>
                    <a:pt x="23" y="43"/>
                    <a:pt x="23" y="43"/>
                  </a:cubicBezTo>
                  <a:close/>
                  <a:moveTo>
                    <a:pt x="21" y="43"/>
                  </a:moveTo>
                  <a:cubicBezTo>
                    <a:pt x="21" y="44"/>
                    <a:pt x="21" y="44"/>
                    <a:pt x="21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3"/>
                    <a:pt x="21" y="43"/>
                    <a:pt x="21" y="43"/>
                  </a:cubicBezTo>
                  <a:close/>
                  <a:moveTo>
                    <a:pt x="23" y="43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lose/>
                  <a:moveTo>
                    <a:pt x="18" y="4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3"/>
                    <a:pt x="18" y="43"/>
                    <a:pt x="18" y="43"/>
                  </a:cubicBezTo>
                  <a:close/>
                  <a:moveTo>
                    <a:pt x="16" y="48"/>
                  </a:move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6" y="48"/>
                    <a:pt x="16" y="48"/>
                  </a:cubicBezTo>
                  <a:close/>
                  <a:moveTo>
                    <a:pt x="16" y="49"/>
                  </a:moveTo>
                  <a:cubicBezTo>
                    <a:pt x="17" y="49"/>
                    <a:pt x="17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6" y="49"/>
                    <a:pt x="16" y="49"/>
                    <a:pt x="16" y="49"/>
                  </a:cubicBezTo>
                  <a:close/>
                  <a:moveTo>
                    <a:pt x="15" y="48"/>
                  </a:moveTo>
                  <a:cubicBezTo>
                    <a:pt x="15" y="49"/>
                    <a:pt x="15" y="49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5" y="48"/>
                    <a:pt x="15" y="48"/>
                    <a:pt x="15" y="48"/>
                  </a:cubicBezTo>
                  <a:close/>
                  <a:moveTo>
                    <a:pt x="14" y="49"/>
                  </a:moveTo>
                  <a:cubicBezTo>
                    <a:pt x="14" y="49"/>
                    <a:pt x="16" y="50"/>
                    <a:pt x="16" y="50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16" y="46"/>
                  </a:move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lose/>
                  <a:moveTo>
                    <a:pt x="18" y="46"/>
                  </a:moveTo>
                  <a:cubicBezTo>
                    <a:pt x="17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lose/>
                  <a:moveTo>
                    <a:pt x="1" y="1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0"/>
                    <a:pt x="2" y="10"/>
                    <a:pt x="2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4" name="Freeform 27"/>
            <p:cNvSpPr>
              <a:spLocks noEditPoints="1"/>
            </p:cNvSpPr>
            <p:nvPr/>
          </p:nvSpPr>
          <p:spPr bwMode="auto">
            <a:xfrm>
              <a:off x="7156451" y="3578225"/>
              <a:ext cx="236538" cy="354013"/>
            </a:xfrm>
            <a:custGeom>
              <a:avLst/>
              <a:gdLst/>
              <a:ahLst/>
              <a:cxnLst>
                <a:cxn ang="0">
                  <a:pos x="24" y="1"/>
                </a:cxn>
                <a:cxn ang="0">
                  <a:pos x="32" y="37"/>
                </a:cxn>
                <a:cxn ang="0">
                  <a:pos x="40" y="38"/>
                </a:cxn>
                <a:cxn ang="0">
                  <a:pos x="44" y="44"/>
                </a:cxn>
                <a:cxn ang="0">
                  <a:pos x="43" y="46"/>
                </a:cxn>
                <a:cxn ang="0">
                  <a:pos x="34" y="39"/>
                </a:cxn>
                <a:cxn ang="0">
                  <a:pos x="26" y="41"/>
                </a:cxn>
                <a:cxn ang="0">
                  <a:pos x="22" y="35"/>
                </a:cxn>
                <a:cxn ang="0">
                  <a:pos x="18" y="32"/>
                </a:cxn>
                <a:cxn ang="0">
                  <a:pos x="17" y="23"/>
                </a:cxn>
                <a:cxn ang="0">
                  <a:pos x="24" y="7"/>
                </a:cxn>
                <a:cxn ang="0">
                  <a:pos x="29" y="12"/>
                </a:cxn>
                <a:cxn ang="0">
                  <a:pos x="29" y="23"/>
                </a:cxn>
                <a:cxn ang="0">
                  <a:pos x="30" y="35"/>
                </a:cxn>
                <a:cxn ang="0">
                  <a:pos x="31" y="30"/>
                </a:cxn>
                <a:cxn ang="0">
                  <a:pos x="21" y="42"/>
                </a:cxn>
                <a:cxn ang="0">
                  <a:pos x="28" y="48"/>
                </a:cxn>
                <a:cxn ang="0">
                  <a:pos x="44" y="37"/>
                </a:cxn>
                <a:cxn ang="0">
                  <a:pos x="31" y="42"/>
                </a:cxn>
                <a:cxn ang="0">
                  <a:pos x="33" y="49"/>
                </a:cxn>
                <a:cxn ang="0">
                  <a:pos x="38" y="43"/>
                </a:cxn>
                <a:cxn ang="0">
                  <a:pos x="41" y="47"/>
                </a:cxn>
                <a:cxn ang="0">
                  <a:pos x="41" y="48"/>
                </a:cxn>
                <a:cxn ang="0">
                  <a:pos x="32" y="62"/>
                </a:cxn>
                <a:cxn ang="0">
                  <a:pos x="34" y="53"/>
                </a:cxn>
                <a:cxn ang="0">
                  <a:pos x="38" y="57"/>
                </a:cxn>
                <a:cxn ang="0">
                  <a:pos x="37" y="61"/>
                </a:cxn>
                <a:cxn ang="0">
                  <a:pos x="45" y="61"/>
                </a:cxn>
                <a:cxn ang="0">
                  <a:pos x="41" y="68"/>
                </a:cxn>
                <a:cxn ang="0">
                  <a:pos x="38" y="61"/>
                </a:cxn>
                <a:cxn ang="0">
                  <a:pos x="41" y="70"/>
                </a:cxn>
                <a:cxn ang="0">
                  <a:pos x="48" y="64"/>
                </a:cxn>
                <a:cxn ang="0">
                  <a:pos x="53" y="65"/>
                </a:cxn>
                <a:cxn ang="0">
                  <a:pos x="48" y="55"/>
                </a:cxn>
                <a:cxn ang="0">
                  <a:pos x="56" y="57"/>
                </a:cxn>
                <a:cxn ang="0">
                  <a:pos x="51" y="47"/>
                </a:cxn>
                <a:cxn ang="0">
                  <a:pos x="51" y="54"/>
                </a:cxn>
                <a:cxn ang="0">
                  <a:pos x="47" y="57"/>
                </a:cxn>
                <a:cxn ang="0">
                  <a:pos x="53" y="63"/>
                </a:cxn>
                <a:cxn ang="0">
                  <a:pos x="56" y="59"/>
                </a:cxn>
                <a:cxn ang="0">
                  <a:pos x="56" y="62"/>
                </a:cxn>
                <a:cxn ang="0">
                  <a:pos x="58" y="67"/>
                </a:cxn>
                <a:cxn ang="0">
                  <a:pos x="34" y="81"/>
                </a:cxn>
                <a:cxn ang="0">
                  <a:pos x="43" y="73"/>
                </a:cxn>
                <a:cxn ang="0">
                  <a:pos x="51" y="74"/>
                </a:cxn>
                <a:cxn ang="0">
                  <a:pos x="54" y="66"/>
                </a:cxn>
                <a:cxn ang="0">
                  <a:pos x="59" y="74"/>
                </a:cxn>
                <a:cxn ang="0">
                  <a:pos x="62" y="85"/>
                </a:cxn>
                <a:cxn ang="0">
                  <a:pos x="60" y="86"/>
                </a:cxn>
                <a:cxn ang="0">
                  <a:pos x="56" y="94"/>
                </a:cxn>
                <a:cxn ang="0">
                  <a:pos x="49" y="91"/>
                </a:cxn>
                <a:cxn ang="0">
                  <a:pos x="47" y="83"/>
                </a:cxn>
                <a:cxn ang="0">
                  <a:pos x="41" y="82"/>
                </a:cxn>
                <a:cxn ang="0">
                  <a:pos x="37" y="80"/>
                </a:cxn>
                <a:cxn ang="0">
                  <a:pos x="35" y="87"/>
                </a:cxn>
                <a:cxn ang="0">
                  <a:pos x="20" y="51"/>
                </a:cxn>
                <a:cxn ang="0">
                  <a:pos x="17" y="52"/>
                </a:cxn>
                <a:cxn ang="0">
                  <a:pos x="4" y="74"/>
                </a:cxn>
                <a:cxn ang="0">
                  <a:pos x="14" y="65"/>
                </a:cxn>
                <a:cxn ang="0">
                  <a:pos x="15" y="60"/>
                </a:cxn>
                <a:cxn ang="0">
                  <a:pos x="6" y="70"/>
                </a:cxn>
                <a:cxn ang="0">
                  <a:pos x="3" y="76"/>
                </a:cxn>
              </a:cxnLst>
              <a:rect l="0" t="0" r="r" b="b"/>
              <a:pathLst>
                <a:path w="63" h="94">
                  <a:moveTo>
                    <a:pt x="23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22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7" y="3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3"/>
                    <a:pt x="27" y="3"/>
                  </a:cubicBezTo>
                  <a:close/>
                  <a:moveTo>
                    <a:pt x="28" y="35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lose/>
                  <a:moveTo>
                    <a:pt x="30" y="35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30" y="35"/>
                    <a:pt x="30" y="35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1"/>
                    <a:pt x="29" y="31"/>
                    <a:pt x="29" y="31"/>
                  </a:cubicBezTo>
                  <a:close/>
                  <a:moveTo>
                    <a:pt x="18" y="39"/>
                  </a:moveTo>
                  <a:cubicBezTo>
                    <a:pt x="18" y="39"/>
                    <a:pt x="18" y="39"/>
                    <a:pt x="18" y="3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39"/>
                    <a:pt x="18" y="39"/>
                    <a:pt x="18" y="39"/>
                  </a:cubicBezTo>
                  <a:close/>
                  <a:moveTo>
                    <a:pt x="20" y="41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45" y="37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7"/>
                    <a:pt x="45" y="37"/>
                    <a:pt x="45" y="37"/>
                  </a:cubicBezTo>
                  <a:close/>
                  <a:moveTo>
                    <a:pt x="30" y="42"/>
                  </a:moveTo>
                  <a:cubicBezTo>
                    <a:pt x="31" y="43"/>
                    <a:pt x="31" y="43"/>
                    <a:pt x="31" y="43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2"/>
                    <a:pt x="30" y="42"/>
                    <a:pt x="30" y="42"/>
                  </a:cubicBezTo>
                  <a:close/>
                  <a:moveTo>
                    <a:pt x="32" y="47"/>
                  </a:moveTo>
                  <a:cubicBezTo>
                    <a:pt x="32" y="48"/>
                    <a:pt x="32" y="48"/>
                    <a:pt x="32" y="48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2" y="47"/>
                    <a:pt x="32" y="47"/>
                    <a:pt x="32" y="47"/>
                  </a:cubicBezTo>
                  <a:close/>
                  <a:moveTo>
                    <a:pt x="35" y="48"/>
                  </a:moveTo>
                  <a:cubicBezTo>
                    <a:pt x="35" y="48"/>
                    <a:pt x="35" y="48"/>
                    <a:pt x="35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5" y="48"/>
                    <a:pt x="35" y="48"/>
                    <a:pt x="35" y="48"/>
                  </a:cubicBezTo>
                  <a:close/>
                  <a:moveTo>
                    <a:pt x="39" y="45"/>
                  </a:move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lose/>
                  <a:moveTo>
                    <a:pt x="41" y="47"/>
                  </a:moveTo>
                  <a:cubicBezTo>
                    <a:pt x="42" y="48"/>
                    <a:pt x="42" y="48"/>
                    <a:pt x="42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1" y="47"/>
                    <a:pt x="41" y="47"/>
                    <a:pt x="41" y="47"/>
                  </a:cubicBezTo>
                  <a:close/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33" y="61"/>
                  </a:moveTo>
                  <a:cubicBezTo>
                    <a:pt x="33" y="61"/>
                    <a:pt x="33" y="61"/>
                    <a:pt x="33" y="61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3" y="61"/>
                    <a:pt x="33" y="61"/>
                    <a:pt x="33" y="61"/>
                  </a:cubicBezTo>
                  <a:close/>
                  <a:moveTo>
                    <a:pt x="36" y="60"/>
                  </a:moveTo>
                  <a:cubicBezTo>
                    <a:pt x="35" y="60"/>
                    <a:pt x="35" y="60"/>
                    <a:pt x="35" y="60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0"/>
                    <a:pt x="36" y="60"/>
                    <a:pt x="36" y="60"/>
                  </a:cubicBezTo>
                  <a:close/>
                  <a:moveTo>
                    <a:pt x="47" y="60"/>
                  </a:moveTo>
                  <a:cubicBezTo>
                    <a:pt x="47" y="61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60"/>
                    <a:pt x="47" y="60"/>
                    <a:pt x="47" y="60"/>
                  </a:cubicBezTo>
                  <a:close/>
                  <a:moveTo>
                    <a:pt x="41" y="68"/>
                  </a:moveTo>
                  <a:cubicBezTo>
                    <a:pt x="42" y="67"/>
                    <a:pt x="42" y="67"/>
                    <a:pt x="42" y="67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8"/>
                    <a:pt x="41" y="68"/>
                    <a:pt x="41" y="68"/>
                  </a:cubicBezTo>
                  <a:close/>
                  <a:moveTo>
                    <a:pt x="40" y="67"/>
                  </a:moveTo>
                  <a:cubicBezTo>
                    <a:pt x="40" y="65"/>
                    <a:pt x="40" y="65"/>
                    <a:pt x="40" y="65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7"/>
                    <a:pt x="40" y="67"/>
                    <a:pt x="40" y="67"/>
                  </a:cubicBezTo>
                  <a:close/>
                  <a:moveTo>
                    <a:pt x="43" y="69"/>
                  </a:moveTo>
                  <a:cubicBezTo>
                    <a:pt x="44" y="70"/>
                    <a:pt x="44" y="70"/>
                    <a:pt x="44" y="70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3" y="69"/>
                    <a:pt x="43" y="69"/>
                    <a:pt x="43" y="69"/>
                  </a:cubicBezTo>
                  <a:close/>
                  <a:moveTo>
                    <a:pt x="47" y="64"/>
                  </a:move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7" y="64"/>
                    <a:pt x="47" y="64"/>
                    <a:pt x="47" y="64"/>
                  </a:cubicBezTo>
                  <a:close/>
                  <a:moveTo>
                    <a:pt x="53" y="64"/>
                  </a:moveTo>
                  <a:cubicBezTo>
                    <a:pt x="53" y="65"/>
                    <a:pt x="53" y="65"/>
                    <a:pt x="53" y="6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4"/>
                    <a:pt x="53" y="64"/>
                    <a:pt x="53" y="64"/>
                  </a:cubicBezTo>
                  <a:close/>
                  <a:moveTo>
                    <a:pt x="49" y="69"/>
                  </a:moveTo>
                  <a:cubicBezTo>
                    <a:pt x="50" y="70"/>
                    <a:pt x="50" y="70"/>
                    <a:pt x="50" y="70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lose/>
                  <a:moveTo>
                    <a:pt x="48" y="54"/>
                  </a:moveTo>
                  <a:cubicBezTo>
                    <a:pt x="48" y="55"/>
                    <a:pt x="48" y="55"/>
                    <a:pt x="48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51" y="56"/>
                  </a:moveTo>
                  <a:cubicBezTo>
                    <a:pt x="52" y="56"/>
                    <a:pt x="52" y="56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6"/>
                    <a:pt x="51" y="56"/>
                    <a:pt x="51" y="56"/>
                  </a:cubicBezTo>
                  <a:close/>
                  <a:moveTo>
                    <a:pt x="50" y="56"/>
                  </a:moveTo>
                  <a:cubicBezTo>
                    <a:pt x="49" y="56"/>
                    <a:pt x="49" y="56"/>
                    <a:pt x="49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lose/>
                  <a:moveTo>
                    <a:pt x="56" y="59"/>
                  </a:moveTo>
                  <a:cubicBezTo>
                    <a:pt x="57" y="59"/>
                    <a:pt x="57" y="59"/>
                    <a:pt x="57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9"/>
                    <a:pt x="56" y="59"/>
                    <a:pt x="56" y="59"/>
                  </a:cubicBezTo>
                  <a:close/>
                  <a:moveTo>
                    <a:pt x="56" y="60"/>
                  </a:move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6" y="60"/>
                    <a:pt x="56" y="60"/>
                    <a:pt x="56" y="60"/>
                  </a:cubicBezTo>
                  <a:close/>
                  <a:moveTo>
                    <a:pt x="56" y="66"/>
                  </a:moveTo>
                  <a:cubicBezTo>
                    <a:pt x="56" y="65"/>
                    <a:pt x="56" y="65"/>
                    <a:pt x="56" y="65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lose/>
                  <a:moveTo>
                    <a:pt x="58" y="67"/>
                  </a:moveTo>
                  <a:cubicBezTo>
                    <a:pt x="57" y="67"/>
                    <a:pt x="57" y="67"/>
                    <a:pt x="57" y="67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lose/>
                  <a:moveTo>
                    <a:pt x="58" y="64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4"/>
                  </a:cubicBezTo>
                  <a:close/>
                  <a:moveTo>
                    <a:pt x="34" y="86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4" y="86"/>
                    <a:pt x="34" y="86"/>
                    <a:pt x="34" y="86"/>
                  </a:cubicBezTo>
                  <a:close/>
                  <a:moveTo>
                    <a:pt x="32" y="87"/>
                  </a:moveTo>
                  <a:cubicBezTo>
                    <a:pt x="32" y="88"/>
                    <a:pt x="32" y="88"/>
                    <a:pt x="32" y="88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2" y="87"/>
                    <a:pt x="32" y="87"/>
                    <a:pt x="32" y="87"/>
                  </a:cubicBezTo>
                  <a:close/>
                  <a:moveTo>
                    <a:pt x="18" y="51"/>
                  </a:move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8" y="51"/>
                    <a:pt x="18" y="51"/>
                    <a:pt x="18" y="51"/>
                  </a:cubicBezTo>
                  <a:close/>
                  <a:moveTo>
                    <a:pt x="17" y="52"/>
                  </a:moveTo>
                  <a:cubicBezTo>
                    <a:pt x="18" y="52"/>
                    <a:pt x="18" y="52"/>
                    <a:pt x="18" y="52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lose/>
                  <a:moveTo>
                    <a:pt x="18" y="61"/>
                  </a:move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8" y="61"/>
                    <a:pt x="18" y="61"/>
                    <a:pt x="18" y="61"/>
                  </a:cubicBezTo>
                  <a:close/>
                  <a:moveTo>
                    <a:pt x="2" y="75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lose/>
                  <a:moveTo>
                    <a:pt x="3" y="76"/>
                  </a:moveTo>
                  <a:cubicBezTo>
                    <a:pt x="2" y="76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lose/>
                  <a:moveTo>
                    <a:pt x="3" y="76"/>
                  </a:moveTo>
                  <a:cubicBezTo>
                    <a:pt x="3" y="76"/>
                    <a:pt x="3" y="76"/>
                    <a:pt x="3" y="76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6"/>
                    <a:pt x="3" y="76"/>
                    <a:pt x="3" y="76"/>
                  </a:cubicBezTo>
                  <a:close/>
                  <a:moveTo>
                    <a:pt x="1" y="77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lnTo>
                    <a:pt x="1" y="7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5" name="Freeform 28"/>
            <p:cNvSpPr>
              <a:spLocks noEditPoints="1"/>
            </p:cNvSpPr>
            <p:nvPr/>
          </p:nvSpPr>
          <p:spPr bwMode="auto">
            <a:xfrm>
              <a:off x="6650038" y="3908425"/>
              <a:ext cx="1084263" cy="431800"/>
            </a:xfrm>
            <a:custGeom>
              <a:avLst/>
              <a:gdLst/>
              <a:ahLst/>
              <a:cxnLst>
                <a:cxn ang="0">
                  <a:pos x="276" y="90"/>
                </a:cxn>
                <a:cxn ang="0">
                  <a:pos x="261" y="74"/>
                </a:cxn>
                <a:cxn ang="0">
                  <a:pos x="240" y="70"/>
                </a:cxn>
                <a:cxn ang="0">
                  <a:pos x="238" y="58"/>
                </a:cxn>
                <a:cxn ang="0">
                  <a:pos x="247" y="51"/>
                </a:cxn>
                <a:cxn ang="0">
                  <a:pos x="265" y="56"/>
                </a:cxn>
                <a:cxn ang="0">
                  <a:pos x="224" y="44"/>
                </a:cxn>
                <a:cxn ang="0">
                  <a:pos x="190" y="21"/>
                </a:cxn>
                <a:cxn ang="0">
                  <a:pos x="207" y="47"/>
                </a:cxn>
                <a:cxn ang="0">
                  <a:pos x="212" y="33"/>
                </a:cxn>
                <a:cxn ang="0">
                  <a:pos x="204" y="49"/>
                </a:cxn>
                <a:cxn ang="0">
                  <a:pos x="210" y="67"/>
                </a:cxn>
                <a:cxn ang="0">
                  <a:pos x="221" y="67"/>
                </a:cxn>
                <a:cxn ang="0">
                  <a:pos x="194" y="67"/>
                </a:cxn>
                <a:cxn ang="0">
                  <a:pos x="192" y="56"/>
                </a:cxn>
                <a:cxn ang="0">
                  <a:pos x="175" y="77"/>
                </a:cxn>
                <a:cxn ang="0">
                  <a:pos x="175" y="56"/>
                </a:cxn>
                <a:cxn ang="0">
                  <a:pos x="168" y="47"/>
                </a:cxn>
                <a:cxn ang="0">
                  <a:pos x="185" y="35"/>
                </a:cxn>
                <a:cxn ang="0">
                  <a:pos x="155" y="48"/>
                </a:cxn>
                <a:cxn ang="0">
                  <a:pos x="153" y="80"/>
                </a:cxn>
                <a:cxn ang="0">
                  <a:pos x="165" y="71"/>
                </a:cxn>
                <a:cxn ang="0">
                  <a:pos x="171" y="65"/>
                </a:cxn>
                <a:cxn ang="0">
                  <a:pos x="171" y="48"/>
                </a:cxn>
                <a:cxn ang="0">
                  <a:pos x="151" y="12"/>
                </a:cxn>
                <a:cxn ang="0">
                  <a:pos x="132" y="68"/>
                </a:cxn>
                <a:cxn ang="0">
                  <a:pos x="90" y="52"/>
                </a:cxn>
                <a:cxn ang="0">
                  <a:pos x="130" y="16"/>
                </a:cxn>
                <a:cxn ang="0">
                  <a:pos x="146" y="35"/>
                </a:cxn>
                <a:cxn ang="0">
                  <a:pos x="132" y="56"/>
                </a:cxn>
                <a:cxn ang="0">
                  <a:pos x="117" y="66"/>
                </a:cxn>
                <a:cxn ang="0">
                  <a:pos x="95" y="61"/>
                </a:cxn>
                <a:cxn ang="0">
                  <a:pos x="250" y="49"/>
                </a:cxn>
                <a:cxn ang="0">
                  <a:pos x="256" y="47"/>
                </a:cxn>
                <a:cxn ang="0">
                  <a:pos x="247" y="87"/>
                </a:cxn>
                <a:cxn ang="0">
                  <a:pos x="245" y="80"/>
                </a:cxn>
                <a:cxn ang="0">
                  <a:pos x="224" y="92"/>
                </a:cxn>
                <a:cxn ang="0">
                  <a:pos x="219" y="84"/>
                </a:cxn>
                <a:cxn ang="0">
                  <a:pos x="201" y="93"/>
                </a:cxn>
                <a:cxn ang="0">
                  <a:pos x="183" y="104"/>
                </a:cxn>
                <a:cxn ang="0">
                  <a:pos x="166" y="111"/>
                </a:cxn>
                <a:cxn ang="0">
                  <a:pos x="127" y="88"/>
                </a:cxn>
                <a:cxn ang="0">
                  <a:pos x="186" y="97"/>
                </a:cxn>
                <a:cxn ang="0">
                  <a:pos x="153" y="98"/>
                </a:cxn>
                <a:cxn ang="0">
                  <a:pos x="157" y="101"/>
                </a:cxn>
                <a:cxn ang="0">
                  <a:pos x="148" y="101"/>
                </a:cxn>
                <a:cxn ang="0">
                  <a:pos x="133" y="101"/>
                </a:cxn>
                <a:cxn ang="0">
                  <a:pos x="274" y="96"/>
                </a:cxn>
                <a:cxn ang="0">
                  <a:pos x="115" y="89"/>
                </a:cxn>
                <a:cxn ang="0">
                  <a:pos x="96" y="88"/>
                </a:cxn>
                <a:cxn ang="0">
                  <a:pos x="115" y="98"/>
                </a:cxn>
                <a:cxn ang="0">
                  <a:pos x="70" y="89"/>
                </a:cxn>
                <a:cxn ang="0">
                  <a:pos x="67" y="23"/>
                </a:cxn>
                <a:cxn ang="0">
                  <a:pos x="79" y="65"/>
                </a:cxn>
                <a:cxn ang="0">
                  <a:pos x="69" y="55"/>
                </a:cxn>
                <a:cxn ang="0">
                  <a:pos x="44" y="34"/>
                </a:cxn>
                <a:cxn ang="0">
                  <a:pos x="21" y="51"/>
                </a:cxn>
                <a:cxn ang="0">
                  <a:pos x="12" y="34"/>
                </a:cxn>
                <a:cxn ang="0">
                  <a:pos x="23" y="32"/>
                </a:cxn>
                <a:cxn ang="0">
                  <a:pos x="59" y="81"/>
                </a:cxn>
                <a:cxn ang="0">
                  <a:pos x="60" y="55"/>
                </a:cxn>
                <a:cxn ang="0">
                  <a:pos x="42" y="33"/>
                </a:cxn>
                <a:cxn ang="0">
                  <a:pos x="6" y="8"/>
                </a:cxn>
              </a:cxnLst>
              <a:rect l="0" t="0" r="r" b="b"/>
              <a:pathLst>
                <a:path w="289" h="115">
                  <a:moveTo>
                    <a:pt x="289" y="60"/>
                  </a:moveTo>
                  <a:cubicBezTo>
                    <a:pt x="288" y="84"/>
                    <a:pt x="288" y="84"/>
                    <a:pt x="288" y="84"/>
                  </a:cubicBezTo>
                  <a:cubicBezTo>
                    <a:pt x="288" y="86"/>
                    <a:pt x="288" y="86"/>
                    <a:pt x="288" y="86"/>
                  </a:cubicBezTo>
                  <a:cubicBezTo>
                    <a:pt x="288" y="87"/>
                    <a:pt x="288" y="87"/>
                    <a:pt x="288" y="87"/>
                  </a:cubicBezTo>
                  <a:cubicBezTo>
                    <a:pt x="288" y="87"/>
                    <a:pt x="288" y="87"/>
                    <a:pt x="288" y="87"/>
                  </a:cubicBezTo>
                  <a:cubicBezTo>
                    <a:pt x="288" y="102"/>
                    <a:pt x="288" y="102"/>
                    <a:pt x="288" y="102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286" y="102"/>
                    <a:pt x="286" y="102"/>
                    <a:pt x="286" y="102"/>
                  </a:cubicBezTo>
                  <a:cubicBezTo>
                    <a:pt x="284" y="100"/>
                    <a:pt x="284" y="100"/>
                    <a:pt x="284" y="100"/>
                  </a:cubicBezTo>
                  <a:cubicBezTo>
                    <a:pt x="284" y="99"/>
                    <a:pt x="284" y="99"/>
                    <a:pt x="284" y="99"/>
                  </a:cubicBezTo>
                  <a:cubicBezTo>
                    <a:pt x="284" y="99"/>
                    <a:pt x="284" y="99"/>
                    <a:pt x="284" y="99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282" y="96"/>
                    <a:pt x="282" y="96"/>
                    <a:pt x="282" y="96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1" y="96"/>
                    <a:pt x="281" y="96"/>
                    <a:pt x="281" y="96"/>
                  </a:cubicBezTo>
                  <a:cubicBezTo>
                    <a:pt x="279" y="96"/>
                    <a:pt x="279" y="96"/>
                    <a:pt x="279" y="96"/>
                  </a:cubicBezTo>
                  <a:cubicBezTo>
                    <a:pt x="278" y="96"/>
                    <a:pt x="278" y="96"/>
                    <a:pt x="278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5" y="96"/>
                    <a:pt x="275" y="96"/>
                    <a:pt x="275" y="96"/>
                  </a:cubicBezTo>
                  <a:cubicBezTo>
                    <a:pt x="274" y="95"/>
                    <a:pt x="274" y="95"/>
                    <a:pt x="274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3"/>
                    <a:pt x="275" y="93"/>
                    <a:pt x="275" y="93"/>
                  </a:cubicBezTo>
                  <a:cubicBezTo>
                    <a:pt x="276" y="93"/>
                    <a:pt x="276" y="93"/>
                    <a:pt x="276" y="93"/>
                  </a:cubicBezTo>
                  <a:cubicBezTo>
                    <a:pt x="276" y="91"/>
                    <a:pt x="276" y="91"/>
                    <a:pt x="276" y="91"/>
                  </a:cubicBezTo>
                  <a:cubicBezTo>
                    <a:pt x="275" y="91"/>
                    <a:pt x="275" y="91"/>
                    <a:pt x="275" y="91"/>
                  </a:cubicBezTo>
                  <a:cubicBezTo>
                    <a:pt x="274" y="90"/>
                    <a:pt x="274" y="90"/>
                    <a:pt x="274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6" y="90"/>
                    <a:pt x="276" y="90"/>
                    <a:pt x="276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89"/>
                    <a:pt x="277" y="89"/>
                    <a:pt x="277" y="89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3" y="87"/>
                    <a:pt x="273" y="87"/>
                    <a:pt x="273" y="87"/>
                  </a:cubicBezTo>
                  <a:cubicBezTo>
                    <a:pt x="274" y="87"/>
                    <a:pt x="274" y="87"/>
                    <a:pt x="274" y="87"/>
                  </a:cubicBezTo>
                  <a:cubicBezTo>
                    <a:pt x="275" y="87"/>
                    <a:pt x="275" y="87"/>
                    <a:pt x="275" y="87"/>
                  </a:cubicBezTo>
                  <a:cubicBezTo>
                    <a:pt x="275" y="87"/>
                    <a:pt x="275" y="87"/>
                    <a:pt x="275" y="87"/>
                  </a:cubicBezTo>
                  <a:cubicBezTo>
                    <a:pt x="273" y="86"/>
                    <a:pt x="273" y="86"/>
                    <a:pt x="273" y="86"/>
                  </a:cubicBezTo>
                  <a:cubicBezTo>
                    <a:pt x="272" y="85"/>
                    <a:pt x="272" y="85"/>
                    <a:pt x="272" y="85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2" y="83"/>
                    <a:pt x="272" y="83"/>
                    <a:pt x="272" y="83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2" y="80"/>
                    <a:pt x="272" y="80"/>
                    <a:pt x="272" y="80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79"/>
                    <a:pt x="270" y="79"/>
                    <a:pt x="270" y="79"/>
                  </a:cubicBezTo>
                  <a:cubicBezTo>
                    <a:pt x="270" y="79"/>
                    <a:pt x="270" y="79"/>
                    <a:pt x="270" y="79"/>
                  </a:cubicBezTo>
                  <a:cubicBezTo>
                    <a:pt x="270" y="78"/>
                    <a:pt x="270" y="78"/>
                    <a:pt x="270" y="78"/>
                  </a:cubicBezTo>
                  <a:cubicBezTo>
                    <a:pt x="270" y="78"/>
                    <a:pt x="270" y="78"/>
                    <a:pt x="270" y="78"/>
                  </a:cubicBezTo>
                  <a:cubicBezTo>
                    <a:pt x="269" y="78"/>
                    <a:pt x="269" y="78"/>
                    <a:pt x="269" y="78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67" y="77"/>
                    <a:pt x="267" y="77"/>
                    <a:pt x="267" y="77"/>
                  </a:cubicBezTo>
                  <a:cubicBezTo>
                    <a:pt x="268" y="76"/>
                    <a:pt x="268" y="76"/>
                    <a:pt x="268" y="76"/>
                  </a:cubicBezTo>
                  <a:cubicBezTo>
                    <a:pt x="268" y="77"/>
                    <a:pt x="268" y="77"/>
                    <a:pt x="268" y="77"/>
                  </a:cubicBezTo>
                  <a:cubicBezTo>
                    <a:pt x="266" y="77"/>
                    <a:pt x="266" y="77"/>
                    <a:pt x="266" y="77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64" y="75"/>
                    <a:pt x="264" y="75"/>
                    <a:pt x="264" y="75"/>
                  </a:cubicBezTo>
                  <a:cubicBezTo>
                    <a:pt x="263" y="74"/>
                    <a:pt x="263" y="74"/>
                    <a:pt x="263" y="74"/>
                  </a:cubicBezTo>
                  <a:cubicBezTo>
                    <a:pt x="261" y="74"/>
                    <a:pt x="261" y="74"/>
                    <a:pt x="261" y="74"/>
                  </a:cubicBezTo>
                  <a:cubicBezTo>
                    <a:pt x="258" y="73"/>
                    <a:pt x="258" y="73"/>
                    <a:pt x="258" y="73"/>
                  </a:cubicBezTo>
                  <a:cubicBezTo>
                    <a:pt x="254" y="72"/>
                    <a:pt x="254" y="72"/>
                    <a:pt x="254" y="72"/>
                  </a:cubicBezTo>
                  <a:cubicBezTo>
                    <a:pt x="252" y="72"/>
                    <a:pt x="252" y="72"/>
                    <a:pt x="252" y="72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0" y="71"/>
                    <a:pt x="250" y="71"/>
                    <a:pt x="250" y="71"/>
                  </a:cubicBezTo>
                  <a:cubicBezTo>
                    <a:pt x="250" y="70"/>
                    <a:pt x="250" y="70"/>
                    <a:pt x="250" y="70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49" y="69"/>
                    <a:pt x="249" y="69"/>
                    <a:pt x="249" y="69"/>
                  </a:cubicBezTo>
                  <a:cubicBezTo>
                    <a:pt x="250" y="69"/>
                    <a:pt x="250" y="69"/>
                    <a:pt x="250" y="69"/>
                  </a:cubicBezTo>
                  <a:cubicBezTo>
                    <a:pt x="250" y="69"/>
                    <a:pt x="250" y="69"/>
                    <a:pt x="250" y="69"/>
                  </a:cubicBezTo>
                  <a:cubicBezTo>
                    <a:pt x="250" y="69"/>
                    <a:pt x="250" y="69"/>
                    <a:pt x="250" y="69"/>
                  </a:cubicBezTo>
                  <a:cubicBezTo>
                    <a:pt x="249" y="69"/>
                    <a:pt x="249" y="69"/>
                    <a:pt x="249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4" y="68"/>
                    <a:pt x="244" y="68"/>
                    <a:pt x="244" y="68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3" y="65"/>
                    <a:pt x="243" y="65"/>
                    <a:pt x="243" y="65"/>
                  </a:cubicBezTo>
                  <a:cubicBezTo>
                    <a:pt x="243" y="64"/>
                    <a:pt x="243" y="64"/>
                    <a:pt x="243" y="64"/>
                  </a:cubicBezTo>
                  <a:cubicBezTo>
                    <a:pt x="244" y="63"/>
                    <a:pt x="244" y="63"/>
                    <a:pt x="244" y="63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43" y="63"/>
                    <a:pt x="243" y="63"/>
                    <a:pt x="243" y="63"/>
                  </a:cubicBezTo>
                  <a:cubicBezTo>
                    <a:pt x="242" y="64"/>
                    <a:pt x="242" y="64"/>
                    <a:pt x="242" y="64"/>
                  </a:cubicBezTo>
                  <a:cubicBezTo>
                    <a:pt x="242" y="65"/>
                    <a:pt x="242" y="65"/>
                    <a:pt x="242" y="65"/>
                  </a:cubicBezTo>
                  <a:cubicBezTo>
                    <a:pt x="242" y="65"/>
                    <a:pt x="242" y="65"/>
                    <a:pt x="242" y="65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70"/>
                    <a:pt x="240" y="70"/>
                    <a:pt x="240" y="70"/>
                  </a:cubicBezTo>
                  <a:cubicBezTo>
                    <a:pt x="238" y="70"/>
                    <a:pt x="238" y="70"/>
                    <a:pt x="238" y="70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6" y="65"/>
                    <a:pt x="236" y="65"/>
                    <a:pt x="236" y="65"/>
                  </a:cubicBezTo>
                  <a:cubicBezTo>
                    <a:pt x="236" y="65"/>
                    <a:pt x="236" y="65"/>
                    <a:pt x="236" y="65"/>
                  </a:cubicBezTo>
                  <a:cubicBezTo>
                    <a:pt x="235" y="63"/>
                    <a:pt x="235" y="63"/>
                    <a:pt x="235" y="63"/>
                  </a:cubicBezTo>
                  <a:cubicBezTo>
                    <a:pt x="234" y="63"/>
                    <a:pt x="234" y="63"/>
                    <a:pt x="234" y="63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4" y="61"/>
                    <a:pt x="234" y="61"/>
                    <a:pt x="234" y="61"/>
                  </a:cubicBezTo>
                  <a:cubicBezTo>
                    <a:pt x="235" y="61"/>
                    <a:pt x="235" y="61"/>
                    <a:pt x="235" y="61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238" y="61"/>
                    <a:pt x="238" y="61"/>
                    <a:pt x="238" y="61"/>
                  </a:cubicBezTo>
                  <a:cubicBezTo>
                    <a:pt x="239" y="60"/>
                    <a:pt x="239" y="60"/>
                    <a:pt x="239" y="60"/>
                  </a:cubicBezTo>
                  <a:cubicBezTo>
                    <a:pt x="240" y="59"/>
                    <a:pt x="240" y="59"/>
                    <a:pt x="240" y="59"/>
                  </a:cubicBezTo>
                  <a:cubicBezTo>
                    <a:pt x="242" y="60"/>
                    <a:pt x="242" y="60"/>
                    <a:pt x="242" y="60"/>
                  </a:cubicBezTo>
                  <a:cubicBezTo>
                    <a:pt x="242" y="61"/>
                    <a:pt x="242" y="61"/>
                    <a:pt x="242" y="61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4" y="59"/>
                    <a:pt x="244" y="59"/>
                    <a:pt x="244" y="59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38" y="58"/>
                    <a:pt x="238" y="58"/>
                    <a:pt x="238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33" y="58"/>
                    <a:pt x="233" y="58"/>
                    <a:pt x="233" y="58"/>
                  </a:cubicBezTo>
                  <a:cubicBezTo>
                    <a:pt x="232" y="57"/>
                    <a:pt x="232" y="57"/>
                    <a:pt x="232" y="57"/>
                  </a:cubicBezTo>
                  <a:cubicBezTo>
                    <a:pt x="232" y="55"/>
                    <a:pt x="232" y="55"/>
                    <a:pt x="232" y="55"/>
                  </a:cubicBezTo>
                  <a:cubicBezTo>
                    <a:pt x="232" y="55"/>
                    <a:pt x="232" y="55"/>
                    <a:pt x="232" y="55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52"/>
                    <a:pt x="228" y="52"/>
                    <a:pt x="228" y="52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26" y="53"/>
                    <a:pt x="226" y="53"/>
                    <a:pt x="226" y="53"/>
                  </a:cubicBezTo>
                  <a:cubicBezTo>
                    <a:pt x="226" y="52"/>
                    <a:pt x="226" y="52"/>
                    <a:pt x="226" y="52"/>
                  </a:cubicBezTo>
                  <a:cubicBezTo>
                    <a:pt x="228" y="51"/>
                    <a:pt x="228" y="51"/>
                    <a:pt x="228" y="51"/>
                  </a:cubicBezTo>
                  <a:cubicBezTo>
                    <a:pt x="228" y="50"/>
                    <a:pt x="228" y="50"/>
                    <a:pt x="228" y="50"/>
                  </a:cubicBezTo>
                  <a:cubicBezTo>
                    <a:pt x="227" y="49"/>
                    <a:pt x="227" y="49"/>
                    <a:pt x="227" y="49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0" y="48"/>
                    <a:pt x="230" y="48"/>
                    <a:pt x="230" y="48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4" y="46"/>
                    <a:pt x="234" y="46"/>
                    <a:pt x="234" y="46"/>
                  </a:cubicBezTo>
                  <a:cubicBezTo>
                    <a:pt x="234" y="46"/>
                    <a:pt x="234" y="46"/>
                    <a:pt x="234" y="46"/>
                  </a:cubicBezTo>
                  <a:cubicBezTo>
                    <a:pt x="236" y="45"/>
                    <a:pt x="236" y="45"/>
                    <a:pt x="236" y="45"/>
                  </a:cubicBezTo>
                  <a:cubicBezTo>
                    <a:pt x="239" y="46"/>
                    <a:pt x="239" y="46"/>
                    <a:pt x="239" y="46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3" y="48"/>
                    <a:pt x="243" y="48"/>
                    <a:pt x="243" y="48"/>
                  </a:cubicBezTo>
                  <a:cubicBezTo>
                    <a:pt x="245" y="48"/>
                    <a:pt x="245" y="48"/>
                    <a:pt x="245" y="48"/>
                  </a:cubicBezTo>
                  <a:cubicBezTo>
                    <a:pt x="246" y="48"/>
                    <a:pt x="246" y="48"/>
                    <a:pt x="246" y="48"/>
                  </a:cubicBezTo>
                  <a:cubicBezTo>
                    <a:pt x="245" y="49"/>
                    <a:pt x="245" y="49"/>
                    <a:pt x="245" y="49"/>
                  </a:cubicBezTo>
                  <a:cubicBezTo>
                    <a:pt x="245" y="51"/>
                    <a:pt x="245" y="51"/>
                    <a:pt x="245" y="51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6" y="54"/>
                    <a:pt x="246" y="54"/>
                    <a:pt x="246" y="54"/>
                  </a:cubicBezTo>
                  <a:cubicBezTo>
                    <a:pt x="245" y="55"/>
                    <a:pt x="245" y="55"/>
                    <a:pt x="245" y="55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7" y="61"/>
                    <a:pt x="247" y="61"/>
                    <a:pt x="247" y="61"/>
                  </a:cubicBezTo>
                  <a:cubicBezTo>
                    <a:pt x="248" y="62"/>
                    <a:pt x="248" y="62"/>
                    <a:pt x="248" y="62"/>
                  </a:cubicBezTo>
                  <a:cubicBezTo>
                    <a:pt x="248" y="62"/>
                    <a:pt x="248" y="62"/>
                    <a:pt x="248" y="62"/>
                  </a:cubicBezTo>
                  <a:cubicBezTo>
                    <a:pt x="248" y="60"/>
                    <a:pt x="248" y="60"/>
                    <a:pt x="248" y="60"/>
                  </a:cubicBezTo>
                  <a:cubicBezTo>
                    <a:pt x="249" y="60"/>
                    <a:pt x="249" y="60"/>
                    <a:pt x="249" y="60"/>
                  </a:cubicBezTo>
                  <a:cubicBezTo>
                    <a:pt x="249" y="60"/>
                    <a:pt x="249" y="60"/>
                    <a:pt x="249" y="60"/>
                  </a:cubicBezTo>
                  <a:cubicBezTo>
                    <a:pt x="249" y="61"/>
                    <a:pt x="249" y="61"/>
                    <a:pt x="249" y="61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0" y="62"/>
                    <a:pt x="250" y="62"/>
                    <a:pt x="250" y="62"/>
                  </a:cubicBezTo>
                  <a:cubicBezTo>
                    <a:pt x="250" y="63"/>
                    <a:pt x="250" y="63"/>
                    <a:pt x="250" y="63"/>
                  </a:cubicBezTo>
                  <a:cubicBezTo>
                    <a:pt x="252" y="65"/>
                    <a:pt x="252" y="65"/>
                    <a:pt x="252" y="65"/>
                  </a:cubicBezTo>
                  <a:cubicBezTo>
                    <a:pt x="253" y="65"/>
                    <a:pt x="253" y="65"/>
                    <a:pt x="253" y="65"/>
                  </a:cubicBezTo>
                  <a:cubicBezTo>
                    <a:pt x="254" y="65"/>
                    <a:pt x="254" y="65"/>
                    <a:pt x="254" y="6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255" y="64"/>
                    <a:pt x="255" y="64"/>
                    <a:pt x="255" y="64"/>
                  </a:cubicBezTo>
                  <a:cubicBezTo>
                    <a:pt x="256" y="63"/>
                    <a:pt x="256" y="63"/>
                    <a:pt x="256" y="63"/>
                  </a:cubicBezTo>
                  <a:cubicBezTo>
                    <a:pt x="257" y="63"/>
                    <a:pt x="257" y="63"/>
                    <a:pt x="257" y="63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7" y="60"/>
                    <a:pt x="257" y="60"/>
                    <a:pt x="257" y="60"/>
                  </a:cubicBezTo>
                  <a:cubicBezTo>
                    <a:pt x="259" y="60"/>
                    <a:pt x="259" y="60"/>
                    <a:pt x="259" y="60"/>
                  </a:cubicBezTo>
                  <a:cubicBezTo>
                    <a:pt x="260" y="59"/>
                    <a:pt x="260" y="59"/>
                    <a:pt x="260" y="59"/>
                  </a:cubicBezTo>
                  <a:cubicBezTo>
                    <a:pt x="260" y="58"/>
                    <a:pt x="260" y="58"/>
                    <a:pt x="260" y="58"/>
                  </a:cubicBezTo>
                  <a:cubicBezTo>
                    <a:pt x="260" y="57"/>
                    <a:pt x="260" y="57"/>
                    <a:pt x="260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3" y="57"/>
                    <a:pt x="263" y="57"/>
                    <a:pt x="263" y="57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5" y="56"/>
                    <a:pt x="265" y="56"/>
                    <a:pt x="265" y="56"/>
                  </a:cubicBezTo>
                  <a:cubicBezTo>
                    <a:pt x="264" y="55"/>
                    <a:pt x="264" y="55"/>
                    <a:pt x="264" y="55"/>
                  </a:cubicBezTo>
                  <a:cubicBezTo>
                    <a:pt x="265" y="54"/>
                    <a:pt x="265" y="54"/>
                    <a:pt x="265" y="54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9" y="53"/>
                    <a:pt x="269" y="53"/>
                    <a:pt x="269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2" y="54"/>
                    <a:pt x="272" y="54"/>
                    <a:pt x="272" y="54"/>
                  </a:cubicBezTo>
                  <a:cubicBezTo>
                    <a:pt x="274" y="55"/>
                    <a:pt x="274" y="55"/>
                    <a:pt x="274" y="55"/>
                  </a:cubicBezTo>
                  <a:cubicBezTo>
                    <a:pt x="275" y="56"/>
                    <a:pt x="275" y="56"/>
                    <a:pt x="275" y="56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8" y="56"/>
                    <a:pt x="278" y="56"/>
                    <a:pt x="278" y="56"/>
                  </a:cubicBezTo>
                  <a:cubicBezTo>
                    <a:pt x="282" y="58"/>
                    <a:pt x="282" y="58"/>
                    <a:pt x="282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4" y="58"/>
                    <a:pt x="284" y="58"/>
                    <a:pt x="284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60"/>
                    <a:pt x="287" y="60"/>
                    <a:pt x="287" y="60"/>
                  </a:cubicBezTo>
                  <a:cubicBezTo>
                    <a:pt x="287" y="60"/>
                    <a:pt x="287" y="60"/>
                    <a:pt x="287" y="60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89" y="60"/>
                    <a:pt x="289" y="60"/>
                  </a:cubicBezTo>
                  <a:close/>
                  <a:moveTo>
                    <a:pt x="214" y="43"/>
                  </a:moveTo>
                  <a:cubicBezTo>
                    <a:pt x="217" y="44"/>
                    <a:pt x="217" y="44"/>
                    <a:pt x="217" y="44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5" y="44"/>
                    <a:pt x="215" y="44"/>
                    <a:pt x="215" y="44"/>
                  </a:cubicBezTo>
                  <a:cubicBezTo>
                    <a:pt x="214" y="43"/>
                    <a:pt x="214" y="43"/>
                    <a:pt x="214" y="43"/>
                  </a:cubicBezTo>
                  <a:close/>
                  <a:moveTo>
                    <a:pt x="227" y="45"/>
                  </a:moveTo>
                  <a:cubicBezTo>
                    <a:pt x="228" y="46"/>
                    <a:pt x="228" y="46"/>
                    <a:pt x="228" y="46"/>
                  </a:cubicBezTo>
                  <a:cubicBezTo>
                    <a:pt x="229" y="45"/>
                    <a:pt x="229" y="45"/>
                    <a:pt x="229" y="45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27" y="43"/>
                    <a:pt x="227" y="43"/>
                    <a:pt x="227" y="43"/>
                  </a:cubicBezTo>
                  <a:cubicBezTo>
                    <a:pt x="225" y="43"/>
                    <a:pt x="225" y="43"/>
                    <a:pt x="225" y="43"/>
                  </a:cubicBezTo>
                  <a:cubicBezTo>
                    <a:pt x="224" y="44"/>
                    <a:pt x="224" y="44"/>
                    <a:pt x="224" y="44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22" y="44"/>
                    <a:pt x="222" y="44"/>
                    <a:pt x="222" y="44"/>
                  </a:cubicBezTo>
                  <a:cubicBezTo>
                    <a:pt x="223" y="45"/>
                    <a:pt x="223" y="45"/>
                    <a:pt x="223" y="45"/>
                  </a:cubicBezTo>
                  <a:cubicBezTo>
                    <a:pt x="222" y="45"/>
                    <a:pt x="222" y="45"/>
                    <a:pt x="222" y="45"/>
                  </a:cubicBezTo>
                  <a:cubicBezTo>
                    <a:pt x="224" y="45"/>
                    <a:pt x="224" y="45"/>
                    <a:pt x="224" y="45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6"/>
                    <a:pt x="226" y="46"/>
                    <a:pt x="226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7" y="45"/>
                    <a:pt x="227" y="45"/>
                    <a:pt x="227" y="45"/>
                  </a:cubicBezTo>
                  <a:close/>
                  <a:moveTo>
                    <a:pt x="225" y="49"/>
                  </a:moveTo>
                  <a:cubicBezTo>
                    <a:pt x="224" y="49"/>
                    <a:pt x="224" y="49"/>
                    <a:pt x="224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5" y="49"/>
                    <a:pt x="225" y="49"/>
                    <a:pt x="225" y="49"/>
                  </a:cubicBezTo>
                  <a:close/>
                  <a:moveTo>
                    <a:pt x="226" y="48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26" y="48"/>
                    <a:pt x="226" y="48"/>
                    <a:pt x="226" y="48"/>
                  </a:cubicBezTo>
                  <a:close/>
                  <a:moveTo>
                    <a:pt x="226" y="49"/>
                  </a:moveTo>
                  <a:cubicBezTo>
                    <a:pt x="224" y="50"/>
                    <a:pt x="224" y="50"/>
                    <a:pt x="224" y="50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226" y="52"/>
                    <a:pt x="226" y="52"/>
                    <a:pt x="226" y="52"/>
                  </a:cubicBezTo>
                  <a:cubicBezTo>
                    <a:pt x="226" y="52"/>
                    <a:pt x="226" y="52"/>
                    <a:pt x="226" y="52"/>
                  </a:cubicBezTo>
                  <a:cubicBezTo>
                    <a:pt x="226" y="49"/>
                    <a:pt x="226" y="49"/>
                    <a:pt x="226" y="49"/>
                  </a:cubicBezTo>
                  <a:cubicBezTo>
                    <a:pt x="226" y="49"/>
                    <a:pt x="226" y="49"/>
                    <a:pt x="226" y="49"/>
                  </a:cubicBezTo>
                  <a:close/>
                  <a:moveTo>
                    <a:pt x="190" y="18"/>
                  </a:moveTo>
                  <a:cubicBezTo>
                    <a:pt x="192" y="20"/>
                    <a:pt x="192" y="20"/>
                    <a:pt x="192" y="20"/>
                  </a:cubicBezTo>
                  <a:cubicBezTo>
                    <a:pt x="192" y="21"/>
                    <a:pt x="192" y="21"/>
                    <a:pt x="192" y="21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90" y="18"/>
                    <a:pt x="190" y="18"/>
                    <a:pt x="190" y="18"/>
                  </a:cubicBezTo>
                  <a:close/>
                  <a:moveTo>
                    <a:pt x="198" y="14"/>
                  </a:moveTo>
                  <a:cubicBezTo>
                    <a:pt x="199" y="15"/>
                    <a:pt x="199" y="15"/>
                    <a:pt x="199" y="15"/>
                  </a:cubicBezTo>
                  <a:cubicBezTo>
                    <a:pt x="199" y="17"/>
                    <a:pt x="199" y="17"/>
                    <a:pt x="199" y="17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200" y="15"/>
                    <a:pt x="200" y="15"/>
                    <a:pt x="200" y="15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199" y="13"/>
                    <a:pt x="199" y="13"/>
                    <a:pt x="199" y="13"/>
                  </a:cubicBezTo>
                  <a:cubicBezTo>
                    <a:pt x="198" y="14"/>
                    <a:pt x="198" y="14"/>
                    <a:pt x="198" y="14"/>
                  </a:cubicBezTo>
                  <a:close/>
                  <a:moveTo>
                    <a:pt x="198" y="17"/>
                  </a:moveTo>
                  <a:cubicBezTo>
                    <a:pt x="199" y="17"/>
                    <a:pt x="199" y="17"/>
                    <a:pt x="199" y="17"/>
                  </a:cubicBezTo>
                  <a:cubicBezTo>
                    <a:pt x="199" y="18"/>
                    <a:pt x="199" y="18"/>
                    <a:pt x="199" y="18"/>
                  </a:cubicBezTo>
                  <a:cubicBezTo>
                    <a:pt x="199" y="18"/>
                    <a:pt x="199" y="18"/>
                    <a:pt x="199" y="18"/>
                  </a:cubicBezTo>
                  <a:cubicBezTo>
                    <a:pt x="199" y="18"/>
                    <a:pt x="198" y="17"/>
                    <a:pt x="198" y="17"/>
                  </a:cubicBezTo>
                  <a:close/>
                  <a:moveTo>
                    <a:pt x="208" y="29"/>
                  </a:moveTo>
                  <a:cubicBezTo>
                    <a:pt x="209" y="31"/>
                    <a:pt x="209" y="31"/>
                    <a:pt x="209" y="31"/>
                  </a:cubicBezTo>
                  <a:cubicBezTo>
                    <a:pt x="209" y="30"/>
                    <a:pt x="209" y="30"/>
                    <a:pt x="209" y="30"/>
                  </a:cubicBezTo>
                  <a:cubicBezTo>
                    <a:pt x="210" y="30"/>
                    <a:pt x="210" y="30"/>
                    <a:pt x="210" y="30"/>
                  </a:cubicBezTo>
                  <a:cubicBezTo>
                    <a:pt x="211" y="29"/>
                    <a:pt x="211" y="29"/>
                    <a:pt x="211" y="29"/>
                  </a:cubicBezTo>
                  <a:cubicBezTo>
                    <a:pt x="211" y="28"/>
                    <a:pt x="211" y="28"/>
                    <a:pt x="211" y="28"/>
                  </a:cubicBezTo>
                  <a:cubicBezTo>
                    <a:pt x="210" y="28"/>
                    <a:pt x="210" y="28"/>
                    <a:pt x="210" y="28"/>
                  </a:cubicBezTo>
                  <a:cubicBezTo>
                    <a:pt x="209" y="28"/>
                    <a:pt x="209" y="28"/>
                    <a:pt x="209" y="28"/>
                  </a:cubicBezTo>
                  <a:cubicBezTo>
                    <a:pt x="208" y="29"/>
                    <a:pt x="208" y="29"/>
                    <a:pt x="208" y="29"/>
                  </a:cubicBezTo>
                  <a:close/>
                  <a:moveTo>
                    <a:pt x="207" y="45"/>
                  </a:moveTo>
                  <a:cubicBezTo>
                    <a:pt x="208" y="47"/>
                    <a:pt x="208" y="47"/>
                    <a:pt x="208" y="47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9" y="50"/>
                    <a:pt x="209" y="50"/>
                    <a:pt x="209" y="50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4" y="44"/>
                    <a:pt x="204" y="44"/>
                    <a:pt x="204" y="44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4" y="41"/>
                    <a:pt x="204" y="41"/>
                    <a:pt x="204" y="4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37"/>
                    <a:pt x="204" y="37"/>
                    <a:pt x="204" y="37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4" y="33"/>
                    <a:pt x="204" y="33"/>
                    <a:pt x="204" y="33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07" y="30"/>
                    <a:pt x="207" y="30"/>
                    <a:pt x="207" y="30"/>
                  </a:cubicBezTo>
                  <a:cubicBezTo>
                    <a:pt x="206" y="31"/>
                    <a:pt x="206" y="31"/>
                    <a:pt x="206" y="31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07" y="32"/>
                    <a:pt x="207" y="32"/>
                    <a:pt x="207" y="32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6" y="36"/>
                    <a:pt x="206" y="36"/>
                    <a:pt x="206" y="36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05" y="38"/>
                    <a:pt x="205" y="38"/>
                    <a:pt x="205" y="38"/>
                  </a:cubicBezTo>
                  <a:cubicBezTo>
                    <a:pt x="206" y="37"/>
                    <a:pt x="206" y="37"/>
                    <a:pt x="206" y="37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8" y="34"/>
                    <a:pt x="208" y="34"/>
                    <a:pt x="208" y="34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12" y="33"/>
                    <a:pt x="212" y="33"/>
                    <a:pt x="212" y="33"/>
                  </a:cubicBezTo>
                  <a:cubicBezTo>
                    <a:pt x="212" y="33"/>
                    <a:pt x="212" y="33"/>
                    <a:pt x="212" y="33"/>
                  </a:cubicBezTo>
                  <a:cubicBezTo>
                    <a:pt x="212" y="34"/>
                    <a:pt x="212" y="34"/>
                    <a:pt x="212" y="34"/>
                  </a:cubicBezTo>
                  <a:cubicBezTo>
                    <a:pt x="211" y="37"/>
                    <a:pt x="211" y="37"/>
                    <a:pt x="211" y="37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8" y="38"/>
                    <a:pt x="208" y="38"/>
                    <a:pt x="208" y="38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40"/>
                    <a:pt x="211" y="40"/>
                    <a:pt x="211" y="40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2" y="42"/>
                    <a:pt x="212" y="42"/>
                    <a:pt x="212" y="42"/>
                  </a:cubicBezTo>
                  <a:cubicBezTo>
                    <a:pt x="211" y="42"/>
                    <a:pt x="211" y="42"/>
                    <a:pt x="211" y="42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207" y="41"/>
                    <a:pt x="207" y="41"/>
                    <a:pt x="207" y="41"/>
                  </a:cubicBezTo>
                  <a:cubicBezTo>
                    <a:pt x="206" y="41"/>
                    <a:pt x="206" y="41"/>
                    <a:pt x="206" y="41"/>
                  </a:cubicBezTo>
                  <a:cubicBezTo>
                    <a:pt x="206" y="43"/>
                    <a:pt x="206" y="43"/>
                    <a:pt x="206" y="43"/>
                  </a:cubicBezTo>
                  <a:cubicBezTo>
                    <a:pt x="207" y="45"/>
                    <a:pt x="207" y="45"/>
                    <a:pt x="207" y="45"/>
                  </a:cubicBezTo>
                  <a:close/>
                  <a:moveTo>
                    <a:pt x="202" y="48"/>
                  </a:moveTo>
                  <a:cubicBezTo>
                    <a:pt x="202" y="49"/>
                    <a:pt x="202" y="49"/>
                    <a:pt x="202" y="49"/>
                  </a:cubicBezTo>
                  <a:cubicBezTo>
                    <a:pt x="201" y="49"/>
                    <a:pt x="201" y="49"/>
                    <a:pt x="201" y="49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2" y="48"/>
                    <a:pt x="202" y="48"/>
                    <a:pt x="202" y="48"/>
                  </a:cubicBezTo>
                  <a:close/>
                  <a:moveTo>
                    <a:pt x="202" y="46"/>
                  </a:moveTo>
                  <a:cubicBezTo>
                    <a:pt x="201" y="46"/>
                    <a:pt x="201" y="46"/>
                    <a:pt x="201" y="46"/>
                  </a:cubicBezTo>
                  <a:cubicBezTo>
                    <a:pt x="201" y="47"/>
                    <a:pt x="201" y="47"/>
                    <a:pt x="201" y="47"/>
                  </a:cubicBezTo>
                  <a:cubicBezTo>
                    <a:pt x="202" y="47"/>
                    <a:pt x="202" y="47"/>
                    <a:pt x="202" y="47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2" y="46"/>
                    <a:pt x="202" y="46"/>
                    <a:pt x="202" y="46"/>
                  </a:cubicBezTo>
                  <a:close/>
                  <a:moveTo>
                    <a:pt x="203" y="46"/>
                  </a:moveTo>
                  <a:cubicBezTo>
                    <a:pt x="203" y="47"/>
                    <a:pt x="203" y="47"/>
                    <a:pt x="203" y="47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03" y="49"/>
                    <a:pt x="203" y="49"/>
                    <a:pt x="203" y="49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5" y="49"/>
                    <a:pt x="205" y="49"/>
                    <a:pt x="205" y="49"/>
                  </a:cubicBezTo>
                  <a:cubicBezTo>
                    <a:pt x="206" y="49"/>
                    <a:pt x="206" y="49"/>
                    <a:pt x="206" y="49"/>
                  </a:cubicBezTo>
                  <a:cubicBezTo>
                    <a:pt x="205" y="48"/>
                    <a:pt x="205" y="48"/>
                    <a:pt x="205" y="48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5" y="47"/>
                    <a:pt x="205" y="47"/>
                    <a:pt x="205" y="47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3" y="46"/>
                    <a:pt x="203" y="46"/>
                    <a:pt x="203" y="46"/>
                  </a:cubicBezTo>
                  <a:close/>
                  <a:moveTo>
                    <a:pt x="203" y="54"/>
                  </a:moveTo>
                  <a:cubicBezTo>
                    <a:pt x="205" y="52"/>
                    <a:pt x="205" y="52"/>
                    <a:pt x="205" y="52"/>
                  </a:cubicBezTo>
                  <a:cubicBezTo>
                    <a:pt x="206" y="52"/>
                    <a:pt x="206" y="52"/>
                    <a:pt x="206" y="52"/>
                  </a:cubicBezTo>
                  <a:cubicBezTo>
                    <a:pt x="208" y="54"/>
                    <a:pt x="208" y="54"/>
                    <a:pt x="208" y="54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5"/>
                    <a:pt x="206" y="55"/>
                    <a:pt x="206" y="55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03" y="54"/>
                    <a:pt x="203" y="54"/>
                    <a:pt x="203" y="54"/>
                  </a:cubicBezTo>
                  <a:cubicBezTo>
                    <a:pt x="203" y="54"/>
                    <a:pt x="203" y="54"/>
                    <a:pt x="203" y="54"/>
                  </a:cubicBezTo>
                  <a:close/>
                  <a:moveTo>
                    <a:pt x="221" y="54"/>
                  </a:moveTo>
                  <a:cubicBezTo>
                    <a:pt x="219" y="55"/>
                    <a:pt x="219" y="55"/>
                    <a:pt x="219" y="55"/>
                  </a:cubicBezTo>
                  <a:cubicBezTo>
                    <a:pt x="218" y="55"/>
                    <a:pt x="218" y="55"/>
                    <a:pt x="218" y="55"/>
                  </a:cubicBezTo>
                  <a:cubicBezTo>
                    <a:pt x="218" y="56"/>
                    <a:pt x="218" y="56"/>
                    <a:pt x="218" y="56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22" y="56"/>
                    <a:pt x="222" y="56"/>
                    <a:pt x="222" y="56"/>
                  </a:cubicBezTo>
                  <a:cubicBezTo>
                    <a:pt x="222" y="56"/>
                    <a:pt x="222" y="56"/>
                    <a:pt x="222" y="56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1" y="54"/>
                    <a:pt x="221" y="54"/>
                  </a:cubicBezTo>
                  <a:close/>
                  <a:moveTo>
                    <a:pt x="210" y="67"/>
                  </a:moveTo>
                  <a:cubicBezTo>
                    <a:pt x="211" y="66"/>
                    <a:pt x="211" y="66"/>
                    <a:pt x="211" y="66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0" y="67"/>
                    <a:pt x="210" y="67"/>
                    <a:pt x="210" y="67"/>
                  </a:cubicBezTo>
                  <a:cubicBezTo>
                    <a:pt x="210" y="67"/>
                    <a:pt x="210" y="67"/>
                    <a:pt x="210" y="67"/>
                  </a:cubicBezTo>
                  <a:close/>
                  <a:moveTo>
                    <a:pt x="209" y="67"/>
                  </a:moveTo>
                  <a:cubicBezTo>
                    <a:pt x="210" y="67"/>
                    <a:pt x="210" y="67"/>
                    <a:pt x="210" y="67"/>
                  </a:cubicBezTo>
                  <a:cubicBezTo>
                    <a:pt x="210" y="67"/>
                    <a:pt x="210" y="67"/>
                    <a:pt x="210" y="67"/>
                  </a:cubicBezTo>
                  <a:cubicBezTo>
                    <a:pt x="209" y="67"/>
                    <a:pt x="209" y="67"/>
                    <a:pt x="209" y="67"/>
                  </a:cubicBezTo>
                  <a:cubicBezTo>
                    <a:pt x="209" y="67"/>
                    <a:pt x="209" y="67"/>
                    <a:pt x="209" y="67"/>
                  </a:cubicBezTo>
                  <a:close/>
                  <a:moveTo>
                    <a:pt x="206" y="67"/>
                  </a:moveTo>
                  <a:cubicBezTo>
                    <a:pt x="207" y="67"/>
                    <a:pt x="207" y="67"/>
                    <a:pt x="207" y="67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6" y="67"/>
                    <a:pt x="206" y="67"/>
                    <a:pt x="206" y="67"/>
                  </a:cubicBezTo>
                  <a:close/>
                  <a:moveTo>
                    <a:pt x="205" y="63"/>
                  </a:moveTo>
                  <a:cubicBezTo>
                    <a:pt x="205" y="64"/>
                    <a:pt x="205" y="64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63"/>
                    <a:pt x="205" y="63"/>
                    <a:pt x="205" y="63"/>
                  </a:cubicBezTo>
                  <a:close/>
                  <a:moveTo>
                    <a:pt x="207" y="62"/>
                  </a:moveTo>
                  <a:cubicBezTo>
                    <a:pt x="205" y="62"/>
                    <a:pt x="205" y="62"/>
                    <a:pt x="205" y="62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7" y="62"/>
                    <a:pt x="207" y="62"/>
                    <a:pt x="207" y="62"/>
                  </a:cubicBezTo>
                  <a:close/>
                  <a:moveTo>
                    <a:pt x="207" y="66"/>
                  </a:moveTo>
                  <a:cubicBezTo>
                    <a:pt x="208" y="64"/>
                    <a:pt x="208" y="64"/>
                    <a:pt x="208" y="64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7" y="65"/>
                    <a:pt x="217" y="65"/>
                    <a:pt x="217" y="65"/>
                  </a:cubicBezTo>
                  <a:cubicBezTo>
                    <a:pt x="218" y="65"/>
                    <a:pt x="218" y="65"/>
                    <a:pt x="218" y="6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3" y="68"/>
                    <a:pt x="223" y="68"/>
                    <a:pt x="223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18" y="63"/>
                    <a:pt x="218" y="63"/>
                    <a:pt x="218" y="63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3" y="62"/>
                    <a:pt x="213" y="62"/>
                    <a:pt x="213" y="62"/>
                  </a:cubicBezTo>
                  <a:cubicBezTo>
                    <a:pt x="212" y="62"/>
                    <a:pt x="212" y="62"/>
                    <a:pt x="212" y="62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7" y="66"/>
                    <a:pt x="207" y="66"/>
                    <a:pt x="207" y="66"/>
                  </a:cubicBezTo>
                  <a:close/>
                  <a:moveTo>
                    <a:pt x="195" y="64"/>
                  </a:moveTo>
                  <a:cubicBezTo>
                    <a:pt x="196" y="64"/>
                    <a:pt x="196" y="64"/>
                    <a:pt x="196" y="64"/>
                  </a:cubicBezTo>
                  <a:cubicBezTo>
                    <a:pt x="197" y="63"/>
                    <a:pt x="197" y="63"/>
                    <a:pt x="197" y="63"/>
                  </a:cubicBezTo>
                  <a:cubicBezTo>
                    <a:pt x="199" y="63"/>
                    <a:pt x="199" y="63"/>
                    <a:pt x="199" y="63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1" y="65"/>
                    <a:pt x="201" y="65"/>
                    <a:pt x="201" y="65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1" y="67"/>
                    <a:pt x="201" y="67"/>
                    <a:pt x="201" y="67"/>
                  </a:cubicBezTo>
                  <a:cubicBezTo>
                    <a:pt x="200" y="68"/>
                    <a:pt x="200" y="68"/>
                    <a:pt x="200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5" y="64"/>
                    <a:pt x="195" y="64"/>
                    <a:pt x="195" y="64"/>
                  </a:cubicBezTo>
                  <a:close/>
                  <a:moveTo>
                    <a:pt x="160" y="90"/>
                  </a:moveTo>
                  <a:cubicBezTo>
                    <a:pt x="159" y="89"/>
                    <a:pt x="159" y="89"/>
                    <a:pt x="159" y="89"/>
                  </a:cubicBezTo>
                  <a:cubicBezTo>
                    <a:pt x="158" y="90"/>
                    <a:pt x="158" y="90"/>
                    <a:pt x="158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0" y="90"/>
                    <a:pt x="160" y="90"/>
                    <a:pt x="160" y="90"/>
                  </a:cubicBezTo>
                  <a:close/>
                  <a:moveTo>
                    <a:pt x="158" y="81"/>
                  </a:moveTo>
                  <a:cubicBezTo>
                    <a:pt x="159" y="83"/>
                    <a:pt x="159" y="83"/>
                    <a:pt x="159" y="83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8" y="81"/>
                    <a:pt x="158" y="81"/>
                    <a:pt x="158" y="81"/>
                  </a:cubicBezTo>
                  <a:close/>
                  <a:moveTo>
                    <a:pt x="193" y="57"/>
                  </a:moveTo>
                  <a:cubicBezTo>
                    <a:pt x="193" y="58"/>
                    <a:pt x="193" y="58"/>
                    <a:pt x="193" y="58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lose/>
                  <a:moveTo>
                    <a:pt x="190" y="55"/>
                  </a:moveTo>
                  <a:cubicBezTo>
                    <a:pt x="191" y="55"/>
                    <a:pt x="191" y="55"/>
                    <a:pt x="191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2" y="56"/>
                    <a:pt x="192" y="56"/>
                    <a:pt x="192" y="56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90" y="55"/>
                    <a:pt x="190" y="55"/>
                    <a:pt x="190" y="55"/>
                  </a:cubicBezTo>
                  <a:close/>
                  <a:moveTo>
                    <a:pt x="184" y="55"/>
                  </a:moveTo>
                  <a:cubicBezTo>
                    <a:pt x="184" y="54"/>
                    <a:pt x="184" y="54"/>
                    <a:pt x="184" y="54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8" y="55"/>
                    <a:pt x="188" y="55"/>
                    <a:pt x="188" y="55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189" y="56"/>
                    <a:pt x="189" y="56"/>
                    <a:pt x="189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5"/>
                    <a:pt x="184" y="55"/>
                    <a:pt x="184" y="55"/>
                  </a:cubicBezTo>
                  <a:close/>
                  <a:moveTo>
                    <a:pt x="173" y="78"/>
                  </a:moveTo>
                  <a:cubicBezTo>
                    <a:pt x="174" y="77"/>
                    <a:pt x="174" y="77"/>
                    <a:pt x="174" y="77"/>
                  </a:cubicBezTo>
                  <a:cubicBezTo>
                    <a:pt x="174" y="75"/>
                    <a:pt x="174" y="75"/>
                    <a:pt x="174" y="75"/>
                  </a:cubicBezTo>
                  <a:cubicBezTo>
                    <a:pt x="174" y="73"/>
                    <a:pt x="174" y="73"/>
                    <a:pt x="174" y="73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4"/>
                    <a:pt x="176" y="74"/>
                    <a:pt x="176" y="74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4"/>
                    <a:pt x="176" y="74"/>
                    <a:pt x="176" y="74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8"/>
                    <a:pt x="176" y="78"/>
                    <a:pt x="176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4" y="79"/>
                    <a:pt x="174" y="79"/>
                    <a:pt x="174" y="79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2" y="79"/>
                    <a:pt x="172" y="79"/>
                    <a:pt x="172" y="79"/>
                  </a:cubicBezTo>
                  <a:cubicBezTo>
                    <a:pt x="173" y="78"/>
                    <a:pt x="173" y="78"/>
                    <a:pt x="173" y="78"/>
                  </a:cubicBezTo>
                  <a:close/>
                  <a:moveTo>
                    <a:pt x="170" y="77"/>
                  </a:moveTo>
                  <a:cubicBezTo>
                    <a:pt x="170" y="77"/>
                    <a:pt x="170" y="78"/>
                    <a:pt x="170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76"/>
                    <a:pt x="172" y="76"/>
                    <a:pt x="172" y="76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71" y="74"/>
                    <a:pt x="171" y="74"/>
                    <a:pt x="171" y="74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70" y="77"/>
                    <a:pt x="170" y="77"/>
                    <a:pt x="170" y="77"/>
                  </a:cubicBezTo>
                  <a:close/>
                  <a:moveTo>
                    <a:pt x="167" y="76"/>
                  </a:move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67" y="76"/>
                    <a:pt x="167" y="76"/>
                    <a:pt x="167" y="76"/>
                  </a:cubicBezTo>
                  <a:cubicBezTo>
                    <a:pt x="167" y="76"/>
                    <a:pt x="167" y="76"/>
                    <a:pt x="167" y="76"/>
                  </a:cubicBezTo>
                  <a:close/>
                  <a:moveTo>
                    <a:pt x="176" y="56"/>
                  </a:moveTo>
                  <a:cubicBezTo>
                    <a:pt x="175" y="56"/>
                    <a:pt x="175" y="56"/>
                    <a:pt x="175" y="56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6" y="56"/>
                    <a:pt x="176" y="56"/>
                    <a:pt x="176" y="56"/>
                  </a:cubicBezTo>
                  <a:close/>
                  <a:moveTo>
                    <a:pt x="177" y="55"/>
                  </a:moveTo>
                  <a:cubicBezTo>
                    <a:pt x="177" y="55"/>
                    <a:pt x="177" y="55"/>
                    <a:pt x="177" y="55"/>
                  </a:cubicBezTo>
                  <a:cubicBezTo>
                    <a:pt x="178" y="55"/>
                    <a:pt x="178" y="55"/>
                    <a:pt x="178" y="55"/>
                  </a:cubicBezTo>
                  <a:cubicBezTo>
                    <a:pt x="177" y="55"/>
                    <a:pt x="177" y="55"/>
                    <a:pt x="177" y="55"/>
                  </a:cubicBezTo>
                  <a:close/>
                  <a:moveTo>
                    <a:pt x="179" y="54"/>
                  </a:moveTo>
                  <a:cubicBezTo>
                    <a:pt x="178" y="54"/>
                    <a:pt x="178" y="54"/>
                    <a:pt x="178" y="54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79" y="54"/>
                    <a:pt x="179" y="54"/>
                    <a:pt x="179" y="54"/>
                  </a:cubicBezTo>
                  <a:close/>
                  <a:moveTo>
                    <a:pt x="174" y="52"/>
                  </a:moveTo>
                  <a:cubicBezTo>
                    <a:pt x="175" y="51"/>
                    <a:pt x="175" y="51"/>
                    <a:pt x="175" y="51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2"/>
                    <a:pt x="178" y="52"/>
                    <a:pt x="178" y="52"/>
                  </a:cubicBezTo>
                  <a:cubicBezTo>
                    <a:pt x="178" y="52"/>
                    <a:pt x="178" y="52"/>
                    <a:pt x="178" y="52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3"/>
                    <a:pt x="179" y="53"/>
                    <a:pt x="179" y="53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4"/>
                    <a:pt x="177" y="54"/>
                    <a:pt x="177" y="54"/>
                  </a:cubicBezTo>
                  <a:cubicBezTo>
                    <a:pt x="176" y="53"/>
                    <a:pt x="176" y="53"/>
                    <a:pt x="176" y="53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4" y="52"/>
                    <a:pt x="174" y="52"/>
                    <a:pt x="174" y="52"/>
                  </a:cubicBezTo>
                  <a:close/>
                  <a:moveTo>
                    <a:pt x="167" y="46"/>
                  </a:moveTo>
                  <a:cubicBezTo>
                    <a:pt x="168" y="46"/>
                    <a:pt x="168" y="46"/>
                    <a:pt x="168" y="46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8" y="46"/>
                    <a:pt x="167" y="46"/>
                    <a:pt x="167" y="46"/>
                  </a:cubicBezTo>
                  <a:close/>
                  <a:moveTo>
                    <a:pt x="166" y="46"/>
                  </a:moveTo>
                  <a:cubicBezTo>
                    <a:pt x="167" y="46"/>
                    <a:pt x="167" y="46"/>
                    <a:pt x="167" y="46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6" y="46"/>
                    <a:pt x="166" y="46"/>
                    <a:pt x="166" y="46"/>
                  </a:cubicBezTo>
                  <a:close/>
                  <a:moveTo>
                    <a:pt x="158" y="41"/>
                  </a:moveTo>
                  <a:cubicBezTo>
                    <a:pt x="160" y="40"/>
                    <a:pt x="160" y="40"/>
                    <a:pt x="160" y="40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6" y="38"/>
                    <a:pt x="186" y="38"/>
                    <a:pt x="186" y="38"/>
                  </a:cubicBezTo>
                  <a:cubicBezTo>
                    <a:pt x="187" y="38"/>
                    <a:pt x="187" y="38"/>
                    <a:pt x="187" y="38"/>
                  </a:cubicBezTo>
                  <a:cubicBezTo>
                    <a:pt x="187" y="38"/>
                    <a:pt x="187" y="38"/>
                    <a:pt x="187" y="38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89" y="34"/>
                    <a:pt x="189" y="34"/>
                    <a:pt x="189" y="34"/>
                  </a:cubicBezTo>
                  <a:cubicBezTo>
                    <a:pt x="189" y="33"/>
                    <a:pt x="189" y="33"/>
                    <a:pt x="189" y="33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6" y="33"/>
                    <a:pt x="186" y="33"/>
                    <a:pt x="186" y="33"/>
                  </a:cubicBezTo>
                  <a:cubicBezTo>
                    <a:pt x="186" y="34"/>
                    <a:pt x="186" y="34"/>
                    <a:pt x="186" y="34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7" y="37"/>
                    <a:pt x="167" y="37"/>
                    <a:pt x="167" y="37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2" y="35"/>
                    <a:pt x="162" y="35"/>
                    <a:pt x="162" y="35"/>
                  </a:cubicBezTo>
                  <a:cubicBezTo>
                    <a:pt x="162" y="36"/>
                    <a:pt x="162" y="36"/>
                    <a:pt x="162" y="36"/>
                  </a:cubicBezTo>
                  <a:cubicBezTo>
                    <a:pt x="161" y="37"/>
                    <a:pt x="161" y="37"/>
                    <a:pt x="161" y="37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6" y="39"/>
                    <a:pt x="156" y="39"/>
                    <a:pt x="156" y="39"/>
                  </a:cubicBezTo>
                  <a:cubicBezTo>
                    <a:pt x="156" y="39"/>
                    <a:pt x="156" y="39"/>
                    <a:pt x="156" y="39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50" y="60"/>
                    <a:pt x="150" y="60"/>
                    <a:pt x="150" y="60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8" y="62"/>
                    <a:pt x="148" y="62"/>
                    <a:pt x="148" y="62"/>
                  </a:cubicBezTo>
                  <a:cubicBezTo>
                    <a:pt x="148" y="63"/>
                    <a:pt x="148" y="63"/>
                    <a:pt x="148" y="63"/>
                  </a:cubicBezTo>
                  <a:cubicBezTo>
                    <a:pt x="148" y="64"/>
                    <a:pt x="148" y="64"/>
                    <a:pt x="148" y="64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3" y="80"/>
                    <a:pt x="153" y="80"/>
                    <a:pt x="153" y="80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7" y="79"/>
                    <a:pt x="157" y="79"/>
                    <a:pt x="157" y="79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79"/>
                    <a:pt x="158" y="79"/>
                    <a:pt x="158" y="79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2"/>
                    <a:pt x="158" y="72"/>
                    <a:pt x="158" y="72"/>
                  </a:cubicBezTo>
                  <a:cubicBezTo>
                    <a:pt x="158" y="70"/>
                    <a:pt x="158" y="70"/>
                    <a:pt x="158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59" y="64"/>
                    <a:pt x="159" y="64"/>
                    <a:pt x="159" y="64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9" y="62"/>
                    <a:pt x="159" y="62"/>
                    <a:pt x="159" y="62"/>
                  </a:cubicBezTo>
                  <a:cubicBezTo>
                    <a:pt x="160" y="61"/>
                    <a:pt x="160" y="61"/>
                    <a:pt x="160" y="61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2" y="65"/>
                    <a:pt x="162" y="65"/>
                    <a:pt x="162" y="65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1"/>
                    <a:pt x="165" y="71"/>
                    <a:pt x="165" y="71"/>
                  </a:cubicBezTo>
                  <a:cubicBezTo>
                    <a:pt x="165" y="71"/>
                    <a:pt x="165" y="71"/>
                    <a:pt x="165" y="71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6" y="75"/>
                    <a:pt x="166" y="75"/>
                    <a:pt x="166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4"/>
                    <a:pt x="169" y="74"/>
                    <a:pt x="169" y="74"/>
                  </a:cubicBezTo>
                  <a:cubicBezTo>
                    <a:pt x="169" y="74"/>
                    <a:pt x="169" y="74"/>
                    <a:pt x="169" y="74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71" y="72"/>
                    <a:pt x="171" y="72"/>
                    <a:pt x="171" y="72"/>
                  </a:cubicBezTo>
                  <a:cubicBezTo>
                    <a:pt x="172" y="71"/>
                    <a:pt x="172" y="71"/>
                    <a:pt x="172" y="71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5" y="71"/>
                    <a:pt x="175" y="71"/>
                    <a:pt x="175" y="71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2" y="69"/>
                    <a:pt x="172" y="69"/>
                    <a:pt x="172" y="69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8"/>
                    <a:pt x="171" y="68"/>
                    <a:pt x="171" y="68"/>
                  </a:cubicBezTo>
                  <a:cubicBezTo>
                    <a:pt x="171" y="68"/>
                    <a:pt x="171" y="68"/>
                    <a:pt x="171" y="68"/>
                  </a:cubicBezTo>
                  <a:cubicBezTo>
                    <a:pt x="170" y="67"/>
                    <a:pt x="170" y="67"/>
                    <a:pt x="170" y="67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0" y="65"/>
                    <a:pt x="170" y="65"/>
                    <a:pt x="170" y="65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0" y="63"/>
                    <a:pt x="170" y="63"/>
                    <a:pt x="170" y="63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5" y="57"/>
                    <a:pt x="165" y="57"/>
                    <a:pt x="165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6" y="56"/>
                    <a:pt x="166" y="56"/>
                    <a:pt x="166" y="56"/>
                  </a:cubicBezTo>
                  <a:cubicBezTo>
                    <a:pt x="167" y="56"/>
                    <a:pt x="167" y="56"/>
                    <a:pt x="167" y="56"/>
                  </a:cubicBezTo>
                  <a:cubicBezTo>
                    <a:pt x="168" y="56"/>
                    <a:pt x="168" y="56"/>
                    <a:pt x="168" y="56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2" y="52"/>
                    <a:pt x="172" y="52"/>
                    <a:pt x="172" y="52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4" y="50"/>
                    <a:pt x="174" y="50"/>
                    <a:pt x="174" y="50"/>
                  </a:cubicBezTo>
                  <a:cubicBezTo>
                    <a:pt x="174" y="50"/>
                    <a:pt x="174" y="50"/>
                    <a:pt x="174" y="50"/>
                  </a:cubicBezTo>
                  <a:cubicBezTo>
                    <a:pt x="176" y="49"/>
                    <a:pt x="176" y="49"/>
                    <a:pt x="176" y="49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2" y="53"/>
                    <a:pt x="162" y="53"/>
                    <a:pt x="162" y="53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7" y="42"/>
                    <a:pt x="157" y="42"/>
                    <a:pt x="157" y="42"/>
                  </a:cubicBezTo>
                  <a:cubicBezTo>
                    <a:pt x="158" y="41"/>
                    <a:pt x="158" y="41"/>
                    <a:pt x="158" y="41"/>
                  </a:cubicBezTo>
                  <a:close/>
                  <a:moveTo>
                    <a:pt x="160" y="0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0"/>
                    <a:pt x="160" y="0"/>
                    <a:pt x="160" y="0"/>
                  </a:cubicBezTo>
                  <a:close/>
                  <a:moveTo>
                    <a:pt x="161" y="4"/>
                  </a:moveTo>
                  <a:cubicBezTo>
                    <a:pt x="162" y="4"/>
                    <a:pt x="162" y="4"/>
                    <a:pt x="162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3" y="3"/>
                    <a:pt x="163" y="3"/>
                    <a:pt x="163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1" y="4"/>
                    <a:pt x="161" y="4"/>
                    <a:pt x="161" y="4"/>
                  </a:cubicBezTo>
                  <a:close/>
                  <a:moveTo>
                    <a:pt x="152" y="11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11"/>
                    <a:pt x="152" y="11"/>
                    <a:pt x="152" y="11"/>
                  </a:cubicBezTo>
                  <a:close/>
                  <a:moveTo>
                    <a:pt x="154" y="9"/>
                  </a:moveTo>
                  <a:cubicBezTo>
                    <a:pt x="156" y="8"/>
                    <a:pt x="156" y="8"/>
                    <a:pt x="156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9"/>
                    <a:pt x="157" y="9"/>
                    <a:pt x="157" y="9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9"/>
                    <a:pt x="154" y="9"/>
                    <a:pt x="154" y="9"/>
                  </a:cubicBezTo>
                  <a:close/>
                  <a:moveTo>
                    <a:pt x="141" y="16"/>
                  </a:moveTo>
                  <a:cubicBezTo>
                    <a:pt x="141" y="17"/>
                    <a:pt x="141" y="17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1" y="16"/>
                    <a:pt x="141" y="16"/>
                    <a:pt x="141" y="16"/>
                  </a:cubicBezTo>
                  <a:close/>
                  <a:moveTo>
                    <a:pt x="141" y="16"/>
                  </a:moveTo>
                  <a:cubicBezTo>
                    <a:pt x="141" y="16"/>
                    <a:pt x="141" y="16"/>
                    <a:pt x="141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1" y="16"/>
                    <a:pt x="141" y="16"/>
                    <a:pt x="141" y="16"/>
                  </a:cubicBezTo>
                  <a:close/>
                  <a:moveTo>
                    <a:pt x="142" y="19"/>
                  </a:moveTo>
                  <a:cubicBezTo>
                    <a:pt x="140" y="19"/>
                    <a:pt x="140" y="19"/>
                    <a:pt x="140" y="19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2" y="19"/>
                    <a:pt x="142" y="19"/>
                    <a:pt x="142" y="19"/>
                  </a:cubicBezTo>
                  <a:close/>
                  <a:moveTo>
                    <a:pt x="140" y="20"/>
                  </a:moveTo>
                  <a:cubicBezTo>
                    <a:pt x="141" y="21"/>
                    <a:pt x="141" y="21"/>
                    <a:pt x="141" y="21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0" y="20"/>
                    <a:pt x="140" y="20"/>
                    <a:pt x="140" y="20"/>
                  </a:cubicBezTo>
                  <a:close/>
                  <a:moveTo>
                    <a:pt x="133" y="66"/>
                  </a:moveTo>
                  <a:cubicBezTo>
                    <a:pt x="133" y="66"/>
                    <a:pt x="133" y="66"/>
                    <a:pt x="133" y="66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32" y="66"/>
                    <a:pt x="132" y="66"/>
                    <a:pt x="132" y="66"/>
                  </a:cubicBezTo>
                  <a:cubicBezTo>
                    <a:pt x="133" y="66"/>
                    <a:pt x="133" y="66"/>
                    <a:pt x="133" y="66"/>
                  </a:cubicBezTo>
                  <a:close/>
                  <a:moveTo>
                    <a:pt x="132" y="66"/>
                  </a:moveTo>
                  <a:cubicBezTo>
                    <a:pt x="132" y="68"/>
                    <a:pt x="132" y="68"/>
                    <a:pt x="132" y="68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1" y="70"/>
                    <a:pt x="131" y="70"/>
                    <a:pt x="131" y="70"/>
                  </a:cubicBezTo>
                  <a:cubicBezTo>
                    <a:pt x="130" y="69"/>
                    <a:pt x="130" y="69"/>
                    <a:pt x="130" y="69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6"/>
                    <a:pt x="132" y="66"/>
                    <a:pt x="132" y="66"/>
                  </a:cubicBezTo>
                  <a:close/>
                  <a:moveTo>
                    <a:pt x="89" y="46"/>
                  </a:moveTo>
                  <a:cubicBezTo>
                    <a:pt x="90" y="46"/>
                    <a:pt x="90" y="46"/>
                    <a:pt x="90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46"/>
                    <a:pt x="89" y="46"/>
                    <a:pt x="89" y="46"/>
                  </a:cubicBezTo>
                  <a:close/>
                  <a:moveTo>
                    <a:pt x="89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lose/>
                  <a:moveTo>
                    <a:pt x="90" y="51"/>
                  </a:moveTo>
                  <a:cubicBezTo>
                    <a:pt x="92" y="51"/>
                    <a:pt x="92" y="51"/>
                    <a:pt x="92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0" y="51"/>
                    <a:pt x="90" y="51"/>
                  </a:cubicBezTo>
                  <a:close/>
                  <a:moveTo>
                    <a:pt x="87" y="36"/>
                  </a:moveTo>
                  <a:cubicBezTo>
                    <a:pt x="88" y="34"/>
                    <a:pt x="88" y="34"/>
                    <a:pt x="88" y="34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3" y="32"/>
                    <a:pt x="143" y="32"/>
                    <a:pt x="143" y="32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0"/>
                    <a:pt x="136" y="50"/>
                    <a:pt x="136" y="50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3" y="61"/>
                    <a:pt x="133" y="61"/>
                    <a:pt x="133" y="61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27" y="69"/>
                    <a:pt x="127" y="69"/>
                    <a:pt x="127" y="69"/>
                  </a:cubicBezTo>
                  <a:cubicBezTo>
                    <a:pt x="126" y="69"/>
                    <a:pt x="126" y="69"/>
                    <a:pt x="126" y="69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6" y="63"/>
                    <a:pt x="96" y="63"/>
                    <a:pt x="96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lose/>
                  <a:moveTo>
                    <a:pt x="250" y="49"/>
                  </a:moveTo>
                  <a:cubicBezTo>
                    <a:pt x="249" y="49"/>
                    <a:pt x="249" y="49"/>
                    <a:pt x="249" y="49"/>
                  </a:cubicBezTo>
                  <a:cubicBezTo>
                    <a:pt x="250" y="50"/>
                    <a:pt x="250" y="50"/>
                    <a:pt x="250" y="50"/>
                  </a:cubicBezTo>
                  <a:cubicBezTo>
                    <a:pt x="251" y="50"/>
                    <a:pt x="251" y="50"/>
                    <a:pt x="251" y="50"/>
                  </a:cubicBezTo>
                  <a:cubicBezTo>
                    <a:pt x="250" y="49"/>
                    <a:pt x="250" y="49"/>
                    <a:pt x="250" y="49"/>
                  </a:cubicBezTo>
                  <a:close/>
                  <a:moveTo>
                    <a:pt x="253" y="53"/>
                  </a:moveTo>
                  <a:cubicBezTo>
                    <a:pt x="251" y="53"/>
                    <a:pt x="251" y="53"/>
                    <a:pt x="251" y="53"/>
                  </a:cubicBezTo>
                  <a:cubicBezTo>
                    <a:pt x="252" y="53"/>
                    <a:pt x="252" y="53"/>
                    <a:pt x="252" y="53"/>
                  </a:cubicBezTo>
                  <a:cubicBezTo>
                    <a:pt x="253" y="53"/>
                    <a:pt x="253" y="53"/>
                    <a:pt x="253" y="53"/>
                  </a:cubicBezTo>
                  <a:close/>
                  <a:moveTo>
                    <a:pt x="254" y="54"/>
                  </a:moveTo>
                  <a:cubicBezTo>
                    <a:pt x="254" y="53"/>
                    <a:pt x="254" y="54"/>
                    <a:pt x="254" y="54"/>
                  </a:cubicBezTo>
                  <a:cubicBezTo>
                    <a:pt x="256" y="55"/>
                    <a:pt x="256" y="55"/>
                    <a:pt x="256" y="55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62" y="55"/>
                    <a:pt x="262" y="55"/>
                    <a:pt x="262" y="55"/>
                  </a:cubicBezTo>
                  <a:cubicBezTo>
                    <a:pt x="262" y="54"/>
                    <a:pt x="262" y="54"/>
                    <a:pt x="262" y="54"/>
                  </a:cubicBezTo>
                  <a:cubicBezTo>
                    <a:pt x="260" y="54"/>
                    <a:pt x="260" y="54"/>
                    <a:pt x="260" y="54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7" y="54"/>
                    <a:pt x="257" y="54"/>
                    <a:pt x="257" y="54"/>
                  </a:cubicBezTo>
                  <a:cubicBezTo>
                    <a:pt x="256" y="54"/>
                    <a:pt x="256" y="54"/>
                    <a:pt x="256" y="54"/>
                  </a:cubicBezTo>
                  <a:cubicBezTo>
                    <a:pt x="254" y="54"/>
                    <a:pt x="254" y="54"/>
                    <a:pt x="254" y="54"/>
                  </a:cubicBezTo>
                  <a:close/>
                  <a:moveTo>
                    <a:pt x="254" y="48"/>
                  </a:moveTo>
                  <a:cubicBezTo>
                    <a:pt x="255" y="49"/>
                    <a:pt x="255" y="49"/>
                    <a:pt x="255" y="49"/>
                  </a:cubicBezTo>
                  <a:cubicBezTo>
                    <a:pt x="255" y="48"/>
                    <a:pt x="255" y="48"/>
                    <a:pt x="255" y="48"/>
                  </a:cubicBezTo>
                  <a:cubicBezTo>
                    <a:pt x="255" y="48"/>
                    <a:pt x="255" y="48"/>
                    <a:pt x="255" y="48"/>
                  </a:cubicBezTo>
                  <a:cubicBezTo>
                    <a:pt x="256" y="49"/>
                    <a:pt x="256" y="49"/>
                    <a:pt x="256" y="49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57" y="50"/>
                    <a:pt x="257" y="50"/>
                    <a:pt x="257" y="50"/>
                  </a:cubicBezTo>
                  <a:cubicBezTo>
                    <a:pt x="258" y="50"/>
                    <a:pt x="258" y="50"/>
                    <a:pt x="258" y="50"/>
                  </a:cubicBezTo>
                  <a:cubicBezTo>
                    <a:pt x="258" y="51"/>
                    <a:pt x="258" y="51"/>
                    <a:pt x="258" y="51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9" y="50"/>
                    <a:pt x="259" y="50"/>
                    <a:pt x="259" y="50"/>
                  </a:cubicBezTo>
                  <a:cubicBezTo>
                    <a:pt x="258" y="49"/>
                    <a:pt x="258" y="49"/>
                    <a:pt x="258" y="49"/>
                  </a:cubicBezTo>
                  <a:cubicBezTo>
                    <a:pt x="257" y="48"/>
                    <a:pt x="257" y="48"/>
                    <a:pt x="257" y="48"/>
                  </a:cubicBezTo>
                  <a:cubicBezTo>
                    <a:pt x="256" y="47"/>
                    <a:pt x="256" y="47"/>
                    <a:pt x="256" y="47"/>
                  </a:cubicBezTo>
                  <a:cubicBezTo>
                    <a:pt x="255" y="47"/>
                    <a:pt x="255" y="47"/>
                    <a:pt x="255" y="47"/>
                  </a:cubicBezTo>
                  <a:cubicBezTo>
                    <a:pt x="254" y="47"/>
                    <a:pt x="254" y="47"/>
                    <a:pt x="254" y="47"/>
                  </a:cubicBezTo>
                  <a:cubicBezTo>
                    <a:pt x="254" y="48"/>
                    <a:pt x="254" y="48"/>
                    <a:pt x="254" y="48"/>
                  </a:cubicBezTo>
                  <a:close/>
                  <a:moveTo>
                    <a:pt x="236" y="79"/>
                  </a:moveTo>
                  <a:cubicBezTo>
                    <a:pt x="236" y="80"/>
                    <a:pt x="236" y="80"/>
                    <a:pt x="236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2"/>
                    <a:pt x="236" y="82"/>
                    <a:pt x="236" y="82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6" y="79"/>
                    <a:pt x="236" y="79"/>
                    <a:pt x="236" y="79"/>
                  </a:cubicBezTo>
                  <a:close/>
                  <a:moveTo>
                    <a:pt x="239" y="78"/>
                  </a:moveTo>
                  <a:cubicBezTo>
                    <a:pt x="238" y="78"/>
                    <a:pt x="238" y="78"/>
                    <a:pt x="238" y="78"/>
                  </a:cubicBezTo>
                  <a:cubicBezTo>
                    <a:pt x="237" y="81"/>
                    <a:pt x="237" y="81"/>
                    <a:pt x="237" y="81"/>
                  </a:cubicBezTo>
                  <a:cubicBezTo>
                    <a:pt x="237" y="82"/>
                    <a:pt x="237" y="82"/>
                    <a:pt x="237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8" y="79"/>
                    <a:pt x="238" y="79"/>
                    <a:pt x="238" y="79"/>
                  </a:cubicBezTo>
                  <a:cubicBezTo>
                    <a:pt x="239" y="78"/>
                    <a:pt x="239" y="78"/>
                    <a:pt x="239" y="78"/>
                  </a:cubicBezTo>
                  <a:close/>
                  <a:moveTo>
                    <a:pt x="249" y="86"/>
                  </a:moveTo>
                  <a:cubicBezTo>
                    <a:pt x="248" y="87"/>
                    <a:pt x="248" y="87"/>
                    <a:pt x="248" y="87"/>
                  </a:cubicBezTo>
                  <a:cubicBezTo>
                    <a:pt x="249" y="87"/>
                    <a:pt x="249" y="87"/>
                    <a:pt x="249" y="87"/>
                  </a:cubicBezTo>
                  <a:cubicBezTo>
                    <a:pt x="249" y="87"/>
                    <a:pt x="249" y="87"/>
                    <a:pt x="249" y="87"/>
                  </a:cubicBezTo>
                  <a:cubicBezTo>
                    <a:pt x="249" y="86"/>
                    <a:pt x="249" y="86"/>
                    <a:pt x="249" y="86"/>
                  </a:cubicBezTo>
                  <a:close/>
                  <a:moveTo>
                    <a:pt x="245" y="84"/>
                  </a:moveTo>
                  <a:cubicBezTo>
                    <a:pt x="245" y="84"/>
                    <a:pt x="245" y="84"/>
                    <a:pt x="245" y="84"/>
                  </a:cubicBezTo>
                  <a:cubicBezTo>
                    <a:pt x="245" y="84"/>
                    <a:pt x="245" y="84"/>
                    <a:pt x="245" y="84"/>
                  </a:cubicBezTo>
                  <a:cubicBezTo>
                    <a:pt x="245" y="85"/>
                    <a:pt x="245" y="85"/>
                    <a:pt x="245" y="85"/>
                  </a:cubicBezTo>
                  <a:cubicBezTo>
                    <a:pt x="245" y="86"/>
                    <a:pt x="245" y="86"/>
                    <a:pt x="245" y="86"/>
                  </a:cubicBezTo>
                  <a:cubicBezTo>
                    <a:pt x="246" y="86"/>
                    <a:pt x="246" y="86"/>
                    <a:pt x="246" y="86"/>
                  </a:cubicBezTo>
                  <a:cubicBezTo>
                    <a:pt x="245" y="86"/>
                    <a:pt x="245" y="86"/>
                    <a:pt x="245" y="86"/>
                  </a:cubicBezTo>
                  <a:cubicBezTo>
                    <a:pt x="245" y="86"/>
                    <a:pt x="245" y="86"/>
                    <a:pt x="245" y="86"/>
                  </a:cubicBezTo>
                  <a:cubicBezTo>
                    <a:pt x="245" y="87"/>
                    <a:pt x="245" y="87"/>
                    <a:pt x="245" y="87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7" y="86"/>
                    <a:pt x="247" y="86"/>
                    <a:pt x="247" y="86"/>
                  </a:cubicBezTo>
                  <a:cubicBezTo>
                    <a:pt x="247" y="86"/>
                    <a:pt x="247" y="86"/>
                    <a:pt x="247" y="86"/>
                  </a:cubicBezTo>
                  <a:cubicBezTo>
                    <a:pt x="246" y="85"/>
                    <a:pt x="246" y="85"/>
                    <a:pt x="246" y="85"/>
                  </a:cubicBezTo>
                  <a:cubicBezTo>
                    <a:pt x="245" y="84"/>
                    <a:pt x="245" y="84"/>
                    <a:pt x="245" y="84"/>
                  </a:cubicBezTo>
                  <a:close/>
                  <a:moveTo>
                    <a:pt x="247" y="84"/>
                  </a:moveTo>
                  <a:cubicBezTo>
                    <a:pt x="247" y="84"/>
                    <a:pt x="247" y="85"/>
                    <a:pt x="247" y="85"/>
                  </a:cubicBezTo>
                  <a:cubicBezTo>
                    <a:pt x="247" y="85"/>
                    <a:pt x="247" y="85"/>
                    <a:pt x="247" y="85"/>
                  </a:cubicBezTo>
                  <a:cubicBezTo>
                    <a:pt x="248" y="86"/>
                    <a:pt x="248" y="86"/>
                    <a:pt x="248" y="86"/>
                  </a:cubicBezTo>
                  <a:cubicBezTo>
                    <a:pt x="248" y="85"/>
                    <a:pt x="248" y="85"/>
                    <a:pt x="248" y="85"/>
                  </a:cubicBezTo>
                  <a:cubicBezTo>
                    <a:pt x="248" y="85"/>
                    <a:pt x="248" y="85"/>
                    <a:pt x="248" y="85"/>
                  </a:cubicBezTo>
                  <a:cubicBezTo>
                    <a:pt x="247" y="84"/>
                    <a:pt x="247" y="84"/>
                    <a:pt x="247" y="84"/>
                  </a:cubicBezTo>
                  <a:close/>
                  <a:moveTo>
                    <a:pt x="246" y="82"/>
                  </a:moveTo>
                  <a:cubicBezTo>
                    <a:pt x="245" y="82"/>
                    <a:pt x="245" y="82"/>
                    <a:pt x="245" y="82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6" y="84"/>
                    <a:pt x="246" y="84"/>
                    <a:pt x="246" y="84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6" y="82"/>
                    <a:pt x="246" y="82"/>
                    <a:pt x="246" y="82"/>
                  </a:cubicBezTo>
                  <a:close/>
                  <a:moveTo>
                    <a:pt x="248" y="82"/>
                  </a:moveTo>
                  <a:cubicBezTo>
                    <a:pt x="247" y="82"/>
                    <a:pt x="247" y="82"/>
                    <a:pt x="247" y="82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8" y="84"/>
                    <a:pt x="248" y="84"/>
                    <a:pt x="248" y="84"/>
                  </a:cubicBezTo>
                  <a:cubicBezTo>
                    <a:pt x="248" y="84"/>
                    <a:pt x="248" y="84"/>
                    <a:pt x="248" y="84"/>
                  </a:cubicBezTo>
                  <a:cubicBezTo>
                    <a:pt x="249" y="83"/>
                    <a:pt x="249" y="83"/>
                    <a:pt x="249" y="83"/>
                  </a:cubicBezTo>
                  <a:cubicBezTo>
                    <a:pt x="249" y="83"/>
                    <a:pt x="249" y="83"/>
                    <a:pt x="249" y="83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48" y="82"/>
                    <a:pt x="248" y="82"/>
                    <a:pt x="248" y="82"/>
                  </a:cubicBezTo>
                  <a:cubicBezTo>
                    <a:pt x="248" y="82"/>
                    <a:pt x="248" y="82"/>
                    <a:pt x="248" y="82"/>
                  </a:cubicBezTo>
                  <a:close/>
                  <a:moveTo>
                    <a:pt x="246" y="80"/>
                  </a:moveTo>
                  <a:cubicBezTo>
                    <a:pt x="245" y="80"/>
                    <a:pt x="245" y="80"/>
                    <a:pt x="245" y="80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lose/>
                  <a:moveTo>
                    <a:pt x="248" y="78"/>
                  </a:moveTo>
                  <a:cubicBezTo>
                    <a:pt x="248" y="79"/>
                    <a:pt x="248" y="79"/>
                    <a:pt x="248" y="79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48" y="78"/>
                    <a:pt x="248" y="78"/>
                    <a:pt x="248" y="78"/>
                  </a:cubicBezTo>
                  <a:cubicBezTo>
                    <a:pt x="248" y="78"/>
                    <a:pt x="248" y="78"/>
                    <a:pt x="248" y="78"/>
                  </a:cubicBezTo>
                  <a:close/>
                  <a:moveTo>
                    <a:pt x="247" y="79"/>
                  </a:moveTo>
                  <a:cubicBezTo>
                    <a:pt x="247" y="79"/>
                    <a:pt x="247" y="79"/>
                    <a:pt x="247" y="7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2"/>
                    <a:pt x="246" y="82"/>
                    <a:pt x="246" y="82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8" y="81"/>
                    <a:pt x="248" y="81"/>
                    <a:pt x="248" y="81"/>
                  </a:cubicBezTo>
                  <a:cubicBezTo>
                    <a:pt x="248" y="81"/>
                    <a:pt x="248" y="81"/>
                    <a:pt x="248" y="81"/>
                  </a:cubicBezTo>
                  <a:cubicBezTo>
                    <a:pt x="249" y="80"/>
                    <a:pt x="249" y="80"/>
                    <a:pt x="249" y="80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48" y="79"/>
                    <a:pt x="248" y="79"/>
                    <a:pt x="248" y="79"/>
                  </a:cubicBezTo>
                  <a:cubicBezTo>
                    <a:pt x="247" y="79"/>
                    <a:pt x="247" y="79"/>
                    <a:pt x="247" y="79"/>
                  </a:cubicBezTo>
                  <a:close/>
                  <a:moveTo>
                    <a:pt x="231" y="89"/>
                  </a:moveTo>
                  <a:cubicBezTo>
                    <a:pt x="232" y="88"/>
                    <a:pt x="232" y="88"/>
                    <a:pt x="232" y="88"/>
                  </a:cubicBezTo>
                  <a:cubicBezTo>
                    <a:pt x="231" y="88"/>
                    <a:pt x="231" y="88"/>
                    <a:pt x="231" y="88"/>
                  </a:cubicBezTo>
                  <a:cubicBezTo>
                    <a:pt x="231" y="89"/>
                    <a:pt x="231" y="89"/>
                    <a:pt x="231" y="89"/>
                  </a:cubicBezTo>
                  <a:close/>
                  <a:moveTo>
                    <a:pt x="230" y="89"/>
                  </a:moveTo>
                  <a:cubicBezTo>
                    <a:pt x="231" y="90"/>
                    <a:pt x="231" y="90"/>
                    <a:pt x="231" y="90"/>
                  </a:cubicBezTo>
                  <a:cubicBezTo>
                    <a:pt x="231" y="89"/>
                    <a:pt x="231" y="89"/>
                    <a:pt x="231" y="89"/>
                  </a:cubicBezTo>
                  <a:cubicBezTo>
                    <a:pt x="230" y="89"/>
                    <a:pt x="230" y="89"/>
                    <a:pt x="230" y="89"/>
                  </a:cubicBezTo>
                  <a:close/>
                  <a:moveTo>
                    <a:pt x="224" y="92"/>
                  </a:move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4" y="92"/>
                    <a:pt x="224" y="92"/>
                  </a:cubicBezTo>
                  <a:close/>
                  <a:moveTo>
                    <a:pt x="226" y="91"/>
                  </a:moveTo>
                  <a:cubicBezTo>
                    <a:pt x="224" y="91"/>
                    <a:pt x="224" y="91"/>
                    <a:pt x="224" y="91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226" y="91"/>
                    <a:pt x="226" y="91"/>
                    <a:pt x="226" y="91"/>
                  </a:cubicBezTo>
                  <a:cubicBezTo>
                    <a:pt x="226" y="91"/>
                    <a:pt x="226" y="91"/>
                    <a:pt x="226" y="91"/>
                  </a:cubicBezTo>
                  <a:close/>
                  <a:moveTo>
                    <a:pt x="226" y="96"/>
                  </a:moveTo>
                  <a:cubicBezTo>
                    <a:pt x="225" y="96"/>
                    <a:pt x="225" y="96"/>
                    <a:pt x="225" y="96"/>
                  </a:cubicBezTo>
                  <a:cubicBezTo>
                    <a:pt x="224" y="96"/>
                    <a:pt x="224" y="96"/>
                    <a:pt x="224" y="96"/>
                  </a:cubicBezTo>
                  <a:cubicBezTo>
                    <a:pt x="224" y="97"/>
                    <a:pt x="224" y="97"/>
                    <a:pt x="224" y="97"/>
                  </a:cubicBezTo>
                  <a:cubicBezTo>
                    <a:pt x="225" y="97"/>
                    <a:pt x="225" y="97"/>
                    <a:pt x="225" y="97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6" y="96"/>
                    <a:pt x="226" y="96"/>
                  </a:cubicBezTo>
                  <a:close/>
                  <a:moveTo>
                    <a:pt x="228" y="90"/>
                  </a:moveTo>
                  <a:cubicBezTo>
                    <a:pt x="226" y="92"/>
                    <a:pt x="226" y="92"/>
                    <a:pt x="226" y="92"/>
                  </a:cubicBezTo>
                  <a:cubicBezTo>
                    <a:pt x="226" y="93"/>
                    <a:pt x="226" y="93"/>
                    <a:pt x="226" y="93"/>
                  </a:cubicBezTo>
                  <a:cubicBezTo>
                    <a:pt x="226" y="93"/>
                    <a:pt x="226" y="93"/>
                    <a:pt x="226" y="93"/>
                  </a:cubicBezTo>
                  <a:cubicBezTo>
                    <a:pt x="226" y="94"/>
                    <a:pt x="226" y="94"/>
                    <a:pt x="226" y="94"/>
                  </a:cubicBezTo>
                  <a:cubicBezTo>
                    <a:pt x="226" y="95"/>
                    <a:pt x="226" y="95"/>
                    <a:pt x="226" y="95"/>
                  </a:cubicBezTo>
                  <a:cubicBezTo>
                    <a:pt x="227" y="95"/>
                    <a:pt x="227" y="95"/>
                    <a:pt x="227" y="95"/>
                  </a:cubicBezTo>
                  <a:cubicBezTo>
                    <a:pt x="227" y="95"/>
                    <a:pt x="227" y="95"/>
                    <a:pt x="227" y="95"/>
                  </a:cubicBezTo>
                  <a:cubicBezTo>
                    <a:pt x="229" y="93"/>
                    <a:pt x="229" y="93"/>
                    <a:pt x="229" y="93"/>
                  </a:cubicBezTo>
                  <a:cubicBezTo>
                    <a:pt x="229" y="92"/>
                    <a:pt x="229" y="92"/>
                    <a:pt x="229" y="92"/>
                  </a:cubicBezTo>
                  <a:cubicBezTo>
                    <a:pt x="229" y="91"/>
                    <a:pt x="229" y="91"/>
                    <a:pt x="229" y="91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28" y="90"/>
                    <a:pt x="228" y="90"/>
                    <a:pt x="228" y="90"/>
                  </a:cubicBezTo>
                  <a:cubicBezTo>
                    <a:pt x="228" y="90"/>
                    <a:pt x="228" y="90"/>
                    <a:pt x="228" y="90"/>
                  </a:cubicBezTo>
                  <a:close/>
                  <a:moveTo>
                    <a:pt x="219" y="84"/>
                  </a:moveTo>
                  <a:cubicBezTo>
                    <a:pt x="219" y="84"/>
                    <a:pt x="219" y="84"/>
                    <a:pt x="219" y="84"/>
                  </a:cubicBezTo>
                  <a:cubicBezTo>
                    <a:pt x="219" y="83"/>
                    <a:pt x="219" y="83"/>
                    <a:pt x="219" y="83"/>
                  </a:cubicBezTo>
                  <a:cubicBezTo>
                    <a:pt x="219" y="84"/>
                    <a:pt x="219" y="84"/>
                    <a:pt x="219" y="84"/>
                  </a:cubicBezTo>
                  <a:close/>
                  <a:moveTo>
                    <a:pt x="216" y="86"/>
                  </a:moveTo>
                  <a:cubicBezTo>
                    <a:pt x="215" y="87"/>
                    <a:pt x="215" y="87"/>
                    <a:pt x="215" y="87"/>
                  </a:cubicBezTo>
                  <a:cubicBezTo>
                    <a:pt x="216" y="87"/>
                    <a:pt x="216" y="87"/>
                    <a:pt x="216" y="87"/>
                  </a:cubicBezTo>
                  <a:cubicBezTo>
                    <a:pt x="216" y="86"/>
                    <a:pt x="216" y="86"/>
                    <a:pt x="216" y="86"/>
                  </a:cubicBezTo>
                  <a:close/>
                  <a:moveTo>
                    <a:pt x="218" y="96"/>
                  </a:moveTo>
                  <a:cubicBezTo>
                    <a:pt x="217" y="96"/>
                    <a:pt x="217" y="96"/>
                    <a:pt x="217" y="96"/>
                  </a:cubicBezTo>
                  <a:cubicBezTo>
                    <a:pt x="217" y="96"/>
                    <a:pt x="217" y="96"/>
                    <a:pt x="217" y="96"/>
                  </a:cubicBezTo>
                  <a:cubicBezTo>
                    <a:pt x="218" y="96"/>
                    <a:pt x="218" y="96"/>
                    <a:pt x="218" y="96"/>
                  </a:cubicBezTo>
                  <a:close/>
                  <a:moveTo>
                    <a:pt x="216" y="94"/>
                  </a:moveTo>
                  <a:cubicBezTo>
                    <a:pt x="217" y="93"/>
                    <a:pt x="217" y="93"/>
                    <a:pt x="217" y="93"/>
                  </a:cubicBezTo>
                  <a:cubicBezTo>
                    <a:pt x="217" y="94"/>
                    <a:pt x="217" y="94"/>
                    <a:pt x="217" y="94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17" y="95"/>
                    <a:pt x="217" y="95"/>
                    <a:pt x="217" y="95"/>
                  </a:cubicBezTo>
                  <a:cubicBezTo>
                    <a:pt x="216" y="95"/>
                    <a:pt x="216" y="95"/>
                    <a:pt x="216" y="95"/>
                  </a:cubicBezTo>
                  <a:cubicBezTo>
                    <a:pt x="216" y="94"/>
                    <a:pt x="216" y="94"/>
                    <a:pt x="216" y="94"/>
                  </a:cubicBezTo>
                  <a:close/>
                  <a:moveTo>
                    <a:pt x="209" y="90"/>
                  </a:moveTo>
                  <a:cubicBezTo>
                    <a:pt x="210" y="89"/>
                    <a:pt x="210" y="89"/>
                    <a:pt x="210" y="89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09" y="90"/>
                    <a:pt x="209" y="90"/>
                    <a:pt x="209" y="90"/>
                  </a:cubicBezTo>
                  <a:close/>
                  <a:moveTo>
                    <a:pt x="211" y="97"/>
                  </a:moveTo>
                  <a:cubicBezTo>
                    <a:pt x="212" y="97"/>
                    <a:pt x="212" y="97"/>
                    <a:pt x="212" y="97"/>
                  </a:cubicBezTo>
                  <a:cubicBezTo>
                    <a:pt x="212" y="97"/>
                    <a:pt x="212" y="97"/>
                    <a:pt x="212" y="97"/>
                  </a:cubicBezTo>
                  <a:cubicBezTo>
                    <a:pt x="211" y="97"/>
                    <a:pt x="211" y="97"/>
                    <a:pt x="211" y="97"/>
                  </a:cubicBezTo>
                  <a:cubicBezTo>
                    <a:pt x="211" y="97"/>
                    <a:pt x="211" y="97"/>
                    <a:pt x="211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2"/>
                    <a:pt x="202" y="92"/>
                  </a:cubicBezTo>
                  <a:cubicBezTo>
                    <a:pt x="201" y="91"/>
                    <a:pt x="201" y="91"/>
                    <a:pt x="201" y="91"/>
                  </a:cubicBezTo>
                  <a:cubicBezTo>
                    <a:pt x="201" y="92"/>
                    <a:pt x="201" y="92"/>
                    <a:pt x="201" y="92"/>
                  </a:cubicBezTo>
                  <a:cubicBezTo>
                    <a:pt x="201" y="93"/>
                    <a:pt x="201" y="93"/>
                    <a:pt x="201" y="93"/>
                  </a:cubicBezTo>
                  <a:close/>
                  <a:moveTo>
                    <a:pt x="204" y="96"/>
                  </a:moveTo>
                  <a:cubicBezTo>
                    <a:pt x="206" y="96"/>
                    <a:pt x="206" y="96"/>
                    <a:pt x="206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7"/>
                    <a:pt x="207" y="97"/>
                    <a:pt x="207" y="97"/>
                  </a:cubicBezTo>
                  <a:cubicBezTo>
                    <a:pt x="206" y="97"/>
                    <a:pt x="206" y="97"/>
                    <a:pt x="206" y="97"/>
                  </a:cubicBezTo>
                  <a:cubicBezTo>
                    <a:pt x="204" y="97"/>
                    <a:pt x="204" y="97"/>
                    <a:pt x="204" y="97"/>
                  </a:cubicBezTo>
                  <a:cubicBezTo>
                    <a:pt x="204" y="96"/>
                    <a:pt x="204" y="96"/>
                    <a:pt x="204" y="96"/>
                  </a:cubicBezTo>
                  <a:close/>
                  <a:moveTo>
                    <a:pt x="202" y="97"/>
                  </a:moveTo>
                  <a:cubicBezTo>
                    <a:pt x="203" y="96"/>
                    <a:pt x="203" y="96"/>
                    <a:pt x="203" y="96"/>
                  </a:cubicBezTo>
                  <a:cubicBezTo>
                    <a:pt x="203" y="97"/>
                    <a:pt x="203" y="97"/>
                    <a:pt x="203" y="97"/>
                  </a:cubicBezTo>
                  <a:cubicBezTo>
                    <a:pt x="202" y="97"/>
                    <a:pt x="202" y="97"/>
                    <a:pt x="202" y="97"/>
                  </a:cubicBezTo>
                  <a:close/>
                  <a:moveTo>
                    <a:pt x="200" y="96"/>
                  </a:moveTo>
                  <a:cubicBezTo>
                    <a:pt x="200" y="96"/>
                    <a:pt x="200" y="96"/>
                    <a:pt x="200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6"/>
                    <a:pt x="200" y="96"/>
                    <a:pt x="200" y="96"/>
                  </a:cubicBezTo>
                  <a:close/>
                  <a:moveTo>
                    <a:pt x="176" y="109"/>
                  </a:moveTo>
                  <a:cubicBezTo>
                    <a:pt x="176" y="111"/>
                    <a:pt x="176" y="111"/>
                    <a:pt x="176" y="111"/>
                  </a:cubicBezTo>
                  <a:cubicBezTo>
                    <a:pt x="176" y="111"/>
                    <a:pt x="176" y="111"/>
                    <a:pt x="176" y="111"/>
                  </a:cubicBezTo>
                  <a:cubicBezTo>
                    <a:pt x="178" y="111"/>
                    <a:pt x="178" y="111"/>
                    <a:pt x="178" y="111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cubicBezTo>
                    <a:pt x="182" y="110"/>
                    <a:pt x="182" y="110"/>
                    <a:pt x="182" y="110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8"/>
                    <a:pt x="184" y="108"/>
                    <a:pt x="184" y="108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86" y="104"/>
                    <a:pt x="186" y="104"/>
                    <a:pt x="186" y="104"/>
                  </a:cubicBezTo>
                  <a:cubicBezTo>
                    <a:pt x="185" y="102"/>
                    <a:pt x="185" y="102"/>
                    <a:pt x="185" y="102"/>
                  </a:cubicBezTo>
                  <a:cubicBezTo>
                    <a:pt x="185" y="102"/>
                    <a:pt x="185" y="102"/>
                    <a:pt x="185" y="102"/>
                  </a:cubicBezTo>
                  <a:cubicBezTo>
                    <a:pt x="183" y="103"/>
                    <a:pt x="183" y="103"/>
                    <a:pt x="183" y="103"/>
                  </a:cubicBezTo>
                  <a:cubicBezTo>
                    <a:pt x="183" y="104"/>
                    <a:pt x="183" y="104"/>
                    <a:pt x="183" y="104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5"/>
                    <a:pt x="181" y="105"/>
                    <a:pt x="181" y="105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78" y="105"/>
                    <a:pt x="178" y="105"/>
                    <a:pt x="178" y="105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9"/>
                    <a:pt x="176" y="109"/>
                  </a:cubicBezTo>
                  <a:close/>
                  <a:moveTo>
                    <a:pt x="175" y="111"/>
                  </a:moveTo>
                  <a:cubicBezTo>
                    <a:pt x="175" y="110"/>
                    <a:pt x="175" y="110"/>
                    <a:pt x="175" y="110"/>
                  </a:cubicBezTo>
                  <a:cubicBezTo>
                    <a:pt x="175" y="110"/>
                    <a:pt x="175" y="110"/>
                    <a:pt x="175" y="110"/>
                  </a:cubicBezTo>
                  <a:cubicBezTo>
                    <a:pt x="174" y="111"/>
                    <a:pt x="174" y="111"/>
                    <a:pt x="174" y="111"/>
                  </a:cubicBezTo>
                  <a:cubicBezTo>
                    <a:pt x="175" y="111"/>
                    <a:pt x="175" y="111"/>
                    <a:pt x="175" y="111"/>
                  </a:cubicBezTo>
                  <a:close/>
                  <a:moveTo>
                    <a:pt x="175" y="112"/>
                  </a:moveTo>
                  <a:cubicBezTo>
                    <a:pt x="174" y="112"/>
                    <a:pt x="174" y="112"/>
                    <a:pt x="174" y="112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2" y="113"/>
                    <a:pt x="172" y="113"/>
                    <a:pt x="172" y="113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72" y="115"/>
                    <a:pt x="172" y="115"/>
                    <a:pt x="172" y="115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75" y="112"/>
                    <a:pt x="175" y="112"/>
                    <a:pt x="175" y="112"/>
                  </a:cubicBezTo>
                  <a:close/>
                  <a:moveTo>
                    <a:pt x="166" y="111"/>
                  </a:moveTo>
                  <a:cubicBezTo>
                    <a:pt x="166" y="112"/>
                    <a:pt x="166" y="112"/>
                    <a:pt x="166" y="112"/>
                  </a:cubicBezTo>
                  <a:cubicBezTo>
                    <a:pt x="167" y="113"/>
                    <a:pt x="167" y="113"/>
                    <a:pt x="167" y="113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65" y="113"/>
                    <a:pt x="165" y="113"/>
                    <a:pt x="165" y="113"/>
                  </a:cubicBezTo>
                  <a:cubicBezTo>
                    <a:pt x="165" y="112"/>
                    <a:pt x="165" y="112"/>
                    <a:pt x="165" y="112"/>
                  </a:cubicBezTo>
                  <a:cubicBezTo>
                    <a:pt x="166" y="111"/>
                    <a:pt x="166" y="111"/>
                    <a:pt x="166" y="111"/>
                  </a:cubicBezTo>
                  <a:close/>
                  <a:moveTo>
                    <a:pt x="148" y="105"/>
                  </a:move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10"/>
                    <a:pt x="156" y="110"/>
                    <a:pt x="156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8" y="105"/>
                    <a:pt x="148" y="105"/>
                    <a:pt x="148" y="105"/>
                  </a:cubicBezTo>
                  <a:close/>
                  <a:moveTo>
                    <a:pt x="128" y="90"/>
                  </a:moveTo>
                  <a:cubicBezTo>
                    <a:pt x="129" y="90"/>
                    <a:pt x="129" y="90"/>
                    <a:pt x="129" y="90"/>
                  </a:cubicBezTo>
                  <a:cubicBezTo>
                    <a:pt x="129" y="90"/>
                    <a:pt x="129" y="90"/>
                    <a:pt x="129" y="90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8" y="90"/>
                    <a:pt x="128" y="90"/>
                    <a:pt x="128" y="90"/>
                  </a:cubicBezTo>
                  <a:close/>
                  <a:moveTo>
                    <a:pt x="124" y="88"/>
                  </a:moveTo>
                  <a:cubicBezTo>
                    <a:pt x="125" y="89"/>
                    <a:pt x="125" y="89"/>
                    <a:pt x="125" y="89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7" y="89"/>
                    <a:pt x="127" y="89"/>
                    <a:pt x="127" y="89"/>
                  </a:cubicBezTo>
                  <a:cubicBezTo>
                    <a:pt x="127" y="89"/>
                    <a:pt x="127" y="89"/>
                    <a:pt x="127" y="89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24" y="88"/>
                    <a:pt x="124" y="88"/>
                    <a:pt x="124" y="88"/>
                  </a:cubicBezTo>
                  <a:close/>
                  <a:moveTo>
                    <a:pt x="192" y="95"/>
                  </a:moveTo>
                  <a:cubicBezTo>
                    <a:pt x="193" y="94"/>
                    <a:pt x="193" y="94"/>
                    <a:pt x="193" y="94"/>
                  </a:cubicBezTo>
                  <a:cubicBezTo>
                    <a:pt x="195" y="94"/>
                    <a:pt x="195" y="94"/>
                    <a:pt x="195" y="94"/>
                  </a:cubicBezTo>
                  <a:cubicBezTo>
                    <a:pt x="196" y="95"/>
                    <a:pt x="196" y="95"/>
                    <a:pt x="196" y="95"/>
                  </a:cubicBezTo>
                  <a:cubicBezTo>
                    <a:pt x="196" y="94"/>
                    <a:pt x="196" y="94"/>
                    <a:pt x="196" y="94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7" y="92"/>
                    <a:pt x="197" y="92"/>
                    <a:pt x="197" y="92"/>
                  </a:cubicBezTo>
                  <a:cubicBezTo>
                    <a:pt x="196" y="93"/>
                    <a:pt x="196" y="93"/>
                    <a:pt x="196" y="93"/>
                  </a:cubicBezTo>
                  <a:cubicBezTo>
                    <a:pt x="194" y="93"/>
                    <a:pt x="194" y="93"/>
                    <a:pt x="194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2" y="95"/>
                    <a:pt x="192" y="95"/>
                    <a:pt x="192" y="95"/>
                  </a:cubicBezTo>
                  <a:close/>
                  <a:moveTo>
                    <a:pt x="190" y="97"/>
                  </a:moveTo>
                  <a:cubicBezTo>
                    <a:pt x="190" y="97"/>
                    <a:pt x="190" y="97"/>
                    <a:pt x="190" y="97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0" y="97"/>
                    <a:pt x="190" y="97"/>
                    <a:pt x="190" y="97"/>
                  </a:cubicBezTo>
                  <a:close/>
                  <a:moveTo>
                    <a:pt x="184" y="96"/>
                  </a:moveTo>
                  <a:cubicBezTo>
                    <a:pt x="183" y="97"/>
                    <a:pt x="183" y="97"/>
                    <a:pt x="183" y="97"/>
                  </a:cubicBezTo>
                  <a:cubicBezTo>
                    <a:pt x="183" y="97"/>
                    <a:pt x="183" y="97"/>
                    <a:pt x="183" y="97"/>
                  </a:cubicBezTo>
                  <a:cubicBezTo>
                    <a:pt x="183" y="98"/>
                    <a:pt x="183" y="98"/>
                    <a:pt x="183" y="98"/>
                  </a:cubicBezTo>
                  <a:cubicBezTo>
                    <a:pt x="183" y="98"/>
                    <a:pt x="183" y="98"/>
                    <a:pt x="183" y="98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6" y="98"/>
                    <a:pt x="186" y="98"/>
                    <a:pt x="186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4" y="96"/>
                    <a:pt x="184" y="96"/>
                    <a:pt x="184" y="96"/>
                  </a:cubicBezTo>
                  <a:close/>
                  <a:moveTo>
                    <a:pt x="180" y="99"/>
                  </a:moveTo>
                  <a:cubicBezTo>
                    <a:pt x="180" y="99"/>
                    <a:pt x="180" y="99"/>
                    <a:pt x="180" y="99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82" y="98"/>
                    <a:pt x="182" y="98"/>
                    <a:pt x="182" y="98"/>
                  </a:cubicBezTo>
                  <a:cubicBezTo>
                    <a:pt x="182" y="98"/>
                    <a:pt x="182" y="98"/>
                    <a:pt x="182" y="98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0" y="98"/>
                    <a:pt x="180" y="98"/>
                    <a:pt x="180" y="98"/>
                  </a:cubicBezTo>
                  <a:cubicBezTo>
                    <a:pt x="180" y="99"/>
                    <a:pt x="180" y="99"/>
                    <a:pt x="180" y="99"/>
                  </a:cubicBezTo>
                  <a:close/>
                  <a:moveTo>
                    <a:pt x="176" y="99"/>
                  </a:moveTo>
                  <a:cubicBezTo>
                    <a:pt x="177" y="98"/>
                    <a:pt x="177" y="98"/>
                    <a:pt x="177" y="98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99"/>
                    <a:pt x="176" y="99"/>
                    <a:pt x="176" y="99"/>
                  </a:cubicBezTo>
                  <a:close/>
                  <a:moveTo>
                    <a:pt x="175" y="99"/>
                  </a:moveTo>
                  <a:cubicBezTo>
                    <a:pt x="173" y="99"/>
                    <a:pt x="173" y="99"/>
                    <a:pt x="173" y="99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4" y="99"/>
                    <a:pt x="174" y="99"/>
                    <a:pt x="174" y="99"/>
                  </a:cubicBezTo>
                  <a:cubicBezTo>
                    <a:pt x="175" y="99"/>
                    <a:pt x="175" y="99"/>
                    <a:pt x="175" y="99"/>
                  </a:cubicBezTo>
                  <a:close/>
                  <a:moveTo>
                    <a:pt x="175" y="97"/>
                  </a:moveTo>
                  <a:cubicBezTo>
                    <a:pt x="175" y="98"/>
                    <a:pt x="175" y="98"/>
                    <a:pt x="175" y="98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5" y="97"/>
                    <a:pt x="175" y="97"/>
                    <a:pt x="175" y="97"/>
                  </a:cubicBezTo>
                  <a:close/>
                  <a:moveTo>
                    <a:pt x="153" y="99"/>
                  </a:moveTo>
                  <a:cubicBezTo>
                    <a:pt x="153" y="99"/>
                    <a:pt x="153" y="98"/>
                    <a:pt x="153" y="98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8" y="97"/>
                    <a:pt x="158" y="97"/>
                    <a:pt x="158" y="97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7" y="98"/>
                    <a:pt x="167" y="98"/>
                    <a:pt x="167" y="98"/>
                  </a:cubicBezTo>
                  <a:cubicBezTo>
                    <a:pt x="168" y="99"/>
                    <a:pt x="168" y="99"/>
                    <a:pt x="168" y="99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70" y="98"/>
                    <a:pt x="170" y="98"/>
                    <a:pt x="170" y="98"/>
                  </a:cubicBezTo>
                  <a:cubicBezTo>
                    <a:pt x="171" y="98"/>
                    <a:pt x="171" y="98"/>
                    <a:pt x="171" y="98"/>
                  </a:cubicBezTo>
                  <a:cubicBezTo>
                    <a:pt x="172" y="96"/>
                    <a:pt x="172" y="96"/>
                    <a:pt x="172" y="96"/>
                  </a:cubicBezTo>
                  <a:cubicBezTo>
                    <a:pt x="172" y="96"/>
                    <a:pt x="172" y="96"/>
                    <a:pt x="172" y="96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4" y="96"/>
                    <a:pt x="174" y="96"/>
                    <a:pt x="174" y="96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3" y="98"/>
                    <a:pt x="173" y="98"/>
                    <a:pt x="173" y="98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3" y="101"/>
                    <a:pt x="163" y="101"/>
                    <a:pt x="163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0" y="101"/>
                    <a:pt x="160" y="101"/>
                    <a:pt x="160" y="101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6" y="101"/>
                    <a:pt x="156" y="101"/>
                    <a:pt x="156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3" y="99"/>
                    <a:pt x="153" y="99"/>
                    <a:pt x="153" y="99"/>
                  </a:cubicBezTo>
                  <a:close/>
                  <a:moveTo>
                    <a:pt x="152" y="99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2" y="99"/>
                    <a:pt x="152" y="99"/>
                    <a:pt x="152" y="99"/>
                  </a:cubicBezTo>
                  <a:close/>
                  <a:moveTo>
                    <a:pt x="152" y="99"/>
                  </a:moveTo>
                  <a:cubicBezTo>
                    <a:pt x="151" y="98"/>
                    <a:pt x="151" y="98"/>
                    <a:pt x="151" y="98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1" y="99"/>
                    <a:pt x="151" y="99"/>
                    <a:pt x="151" y="99"/>
                  </a:cubicBezTo>
                  <a:cubicBezTo>
                    <a:pt x="152" y="99"/>
                    <a:pt x="152" y="99"/>
                    <a:pt x="152" y="99"/>
                  </a:cubicBezTo>
                  <a:close/>
                  <a:moveTo>
                    <a:pt x="134" y="100"/>
                  </a:moveTo>
                  <a:cubicBezTo>
                    <a:pt x="134" y="100"/>
                    <a:pt x="134" y="100"/>
                    <a:pt x="134" y="100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40" y="101"/>
                    <a:pt x="140" y="101"/>
                    <a:pt x="140" y="101"/>
                  </a:cubicBezTo>
                  <a:cubicBezTo>
                    <a:pt x="141" y="102"/>
                    <a:pt x="141" y="102"/>
                    <a:pt x="141" y="102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5" y="100"/>
                    <a:pt x="145" y="100"/>
                    <a:pt x="145" y="100"/>
                  </a:cubicBezTo>
                  <a:cubicBezTo>
                    <a:pt x="145" y="101"/>
                    <a:pt x="145" y="101"/>
                    <a:pt x="145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4" y="97"/>
                    <a:pt x="144" y="97"/>
                    <a:pt x="144" y="97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0" y="97"/>
                    <a:pt x="140" y="97"/>
                    <a:pt x="140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9" y="98"/>
                    <a:pt x="139" y="98"/>
                    <a:pt x="139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99"/>
                    <a:pt x="134" y="100"/>
                    <a:pt x="134" y="100"/>
                  </a:cubicBezTo>
                  <a:close/>
                  <a:moveTo>
                    <a:pt x="130" y="98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9" y="100"/>
                    <a:pt x="129" y="100"/>
                    <a:pt x="129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0" y="98"/>
                    <a:pt x="130" y="98"/>
                    <a:pt x="130" y="98"/>
                  </a:cubicBezTo>
                  <a:close/>
                  <a:moveTo>
                    <a:pt x="126" y="100"/>
                  </a:moveTo>
                  <a:cubicBezTo>
                    <a:pt x="127" y="99"/>
                    <a:pt x="127" y="99"/>
                    <a:pt x="127" y="99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6" y="100"/>
                    <a:pt x="126" y="100"/>
                    <a:pt x="126" y="100"/>
                  </a:cubicBezTo>
                  <a:close/>
                  <a:moveTo>
                    <a:pt x="120" y="96"/>
                  </a:moveTo>
                  <a:cubicBezTo>
                    <a:pt x="120" y="97"/>
                    <a:pt x="120" y="97"/>
                    <a:pt x="120" y="97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5" y="99"/>
                    <a:pt x="125" y="99"/>
                    <a:pt x="125" y="99"/>
                  </a:cubicBezTo>
                  <a:cubicBezTo>
                    <a:pt x="126" y="99"/>
                    <a:pt x="126" y="99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7" y="98"/>
                    <a:pt x="127" y="98"/>
                    <a:pt x="127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20" y="96"/>
                    <a:pt x="120" y="96"/>
                    <a:pt x="120" y="96"/>
                  </a:cubicBezTo>
                  <a:close/>
                  <a:moveTo>
                    <a:pt x="273" y="97"/>
                  </a:moveTo>
                  <a:cubicBezTo>
                    <a:pt x="273" y="97"/>
                    <a:pt x="273" y="97"/>
                    <a:pt x="273" y="97"/>
                  </a:cubicBezTo>
                  <a:cubicBezTo>
                    <a:pt x="274" y="98"/>
                    <a:pt x="274" y="98"/>
                    <a:pt x="274" y="98"/>
                  </a:cubicBezTo>
                  <a:cubicBezTo>
                    <a:pt x="275" y="97"/>
                    <a:pt x="275" y="97"/>
                    <a:pt x="275" y="97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6"/>
                    <a:pt x="273" y="96"/>
                    <a:pt x="273" y="96"/>
                  </a:cubicBezTo>
                  <a:cubicBezTo>
                    <a:pt x="273" y="97"/>
                    <a:pt x="273" y="97"/>
                    <a:pt x="273" y="97"/>
                  </a:cubicBezTo>
                  <a:close/>
                  <a:moveTo>
                    <a:pt x="266" y="97"/>
                  </a:moveTo>
                  <a:cubicBezTo>
                    <a:pt x="266" y="97"/>
                    <a:pt x="268" y="97"/>
                    <a:pt x="268" y="97"/>
                  </a:cubicBezTo>
                  <a:cubicBezTo>
                    <a:pt x="269" y="97"/>
                    <a:pt x="269" y="97"/>
                    <a:pt x="269" y="97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6"/>
                    <a:pt x="273" y="96"/>
                    <a:pt x="273" y="96"/>
                  </a:cubicBezTo>
                  <a:cubicBezTo>
                    <a:pt x="274" y="95"/>
                    <a:pt x="274" y="95"/>
                    <a:pt x="274" y="95"/>
                  </a:cubicBezTo>
                  <a:cubicBezTo>
                    <a:pt x="274" y="95"/>
                    <a:pt x="274" y="95"/>
                    <a:pt x="274" y="95"/>
                  </a:cubicBezTo>
                  <a:cubicBezTo>
                    <a:pt x="274" y="94"/>
                    <a:pt x="274" y="94"/>
                    <a:pt x="274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3"/>
                    <a:pt x="275" y="93"/>
                    <a:pt x="275" y="93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4" y="91"/>
                    <a:pt x="274" y="91"/>
                    <a:pt x="274" y="91"/>
                  </a:cubicBezTo>
                  <a:cubicBezTo>
                    <a:pt x="274" y="91"/>
                    <a:pt x="274" y="91"/>
                    <a:pt x="274" y="91"/>
                  </a:cubicBezTo>
                  <a:cubicBezTo>
                    <a:pt x="272" y="91"/>
                    <a:pt x="272" y="91"/>
                    <a:pt x="272" y="91"/>
                  </a:cubicBezTo>
                  <a:cubicBezTo>
                    <a:pt x="270" y="92"/>
                    <a:pt x="270" y="92"/>
                    <a:pt x="270" y="92"/>
                  </a:cubicBezTo>
                  <a:cubicBezTo>
                    <a:pt x="270" y="93"/>
                    <a:pt x="270" y="93"/>
                    <a:pt x="270" y="93"/>
                  </a:cubicBezTo>
                  <a:cubicBezTo>
                    <a:pt x="269" y="95"/>
                    <a:pt x="269" y="95"/>
                    <a:pt x="269" y="95"/>
                  </a:cubicBezTo>
                  <a:cubicBezTo>
                    <a:pt x="266" y="97"/>
                    <a:pt x="266" y="97"/>
                    <a:pt x="266" y="97"/>
                  </a:cubicBezTo>
                  <a:close/>
                  <a:moveTo>
                    <a:pt x="110" y="88"/>
                  </a:moveTo>
                  <a:cubicBezTo>
                    <a:pt x="110" y="89"/>
                    <a:pt x="110" y="89"/>
                    <a:pt x="110" y="89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10" y="88"/>
                    <a:pt x="110" y="88"/>
                    <a:pt x="110" y="88"/>
                  </a:cubicBezTo>
                  <a:close/>
                  <a:moveTo>
                    <a:pt x="63" y="86"/>
                  </a:moveTo>
                  <a:cubicBezTo>
                    <a:pt x="63" y="86"/>
                    <a:pt x="63" y="86"/>
                    <a:pt x="63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3" y="86"/>
                    <a:pt x="63" y="86"/>
                    <a:pt x="63" y="86"/>
                  </a:cubicBezTo>
                  <a:close/>
                  <a:moveTo>
                    <a:pt x="64" y="87"/>
                  </a:move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7" y="87"/>
                    <a:pt x="97" y="87"/>
                    <a:pt x="97" y="87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6"/>
                    <a:pt x="101" y="86"/>
                    <a:pt x="101" y="86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9" y="89"/>
                    <a:pt x="109" y="89"/>
                    <a:pt x="109" y="89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9" y="94"/>
                    <a:pt x="119" y="94"/>
                    <a:pt x="119" y="94"/>
                  </a:cubicBezTo>
                  <a:cubicBezTo>
                    <a:pt x="120" y="94"/>
                    <a:pt x="120" y="94"/>
                    <a:pt x="120" y="94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8" y="100"/>
                    <a:pt x="118" y="100"/>
                    <a:pt x="118" y="100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3" y="98"/>
                    <a:pt x="103" y="98"/>
                    <a:pt x="103" y="98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95" y="96"/>
                    <a:pt x="95" y="96"/>
                    <a:pt x="95" y="96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8" y="87"/>
                    <a:pt x="68" y="87"/>
                    <a:pt x="68" y="87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80" y="16"/>
                  </a:move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0" y="16"/>
                    <a:pt x="80" y="16"/>
                    <a:pt x="80" y="16"/>
                  </a:cubicBezTo>
                  <a:close/>
                  <a:moveTo>
                    <a:pt x="70" y="24"/>
                  </a:moveTo>
                  <a:cubicBezTo>
                    <a:pt x="70" y="25"/>
                    <a:pt x="70" y="25"/>
                    <a:pt x="70" y="25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70" y="21"/>
                  </a:move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66" y="23"/>
                  </a:moveTo>
                  <a:cubicBezTo>
                    <a:pt x="66" y="24"/>
                    <a:pt x="66" y="24"/>
                    <a:pt x="66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6" y="23"/>
                    <a:pt x="66" y="23"/>
                    <a:pt x="66" y="23"/>
                  </a:cubicBezTo>
                  <a:close/>
                  <a:moveTo>
                    <a:pt x="55" y="37"/>
                  </a:move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5" y="37"/>
                    <a:pt x="55" y="37"/>
                    <a:pt x="55" y="37"/>
                  </a:cubicBezTo>
                  <a:close/>
                  <a:moveTo>
                    <a:pt x="58" y="35"/>
                  </a:moveTo>
                  <a:cubicBezTo>
                    <a:pt x="58" y="37"/>
                    <a:pt x="58" y="37"/>
                    <a:pt x="58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8" y="35"/>
                    <a:pt x="58" y="35"/>
                    <a:pt x="58" y="35"/>
                  </a:cubicBezTo>
                  <a:close/>
                  <a:moveTo>
                    <a:pt x="86" y="54"/>
                  </a:move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6" y="54"/>
                    <a:pt x="86" y="54"/>
                    <a:pt x="86" y="54"/>
                  </a:cubicBezTo>
                  <a:close/>
                  <a:moveTo>
                    <a:pt x="78" y="60"/>
                  </a:moveTo>
                  <a:cubicBezTo>
                    <a:pt x="78" y="61"/>
                    <a:pt x="78" y="61"/>
                    <a:pt x="78" y="61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8" y="60"/>
                    <a:pt x="78" y="60"/>
                    <a:pt x="78" y="60"/>
                  </a:cubicBezTo>
                  <a:close/>
                  <a:moveTo>
                    <a:pt x="74" y="62"/>
                  </a:moveTo>
                  <a:cubicBezTo>
                    <a:pt x="74" y="63"/>
                    <a:pt x="74" y="63"/>
                    <a:pt x="74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4" y="62"/>
                    <a:pt x="74" y="62"/>
                    <a:pt x="74" y="62"/>
                  </a:cubicBezTo>
                  <a:close/>
                  <a:moveTo>
                    <a:pt x="65" y="54"/>
                  </a:moveTo>
                  <a:cubicBezTo>
                    <a:pt x="65" y="55"/>
                    <a:pt x="65" y="55"/>
                    <a:pt x="65" y="55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59" y="47"/>
                  </a:moveTo>
                  <a:cubicBezTo>
                    <a:pt x="58" y="48"/>
                    <a:pt x="58" y="48"/>
                    <a:pt x="58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7"/>
                    <a:pt x="59" y="47"/>
                    <a:pt x="59" y="47"/>
                  </a:cubicBezTo>
                  <a:close/>
                  <a:moveTo>
                    <a:pt x="60" y="44"/>
                  </a:moveTo>
                  <a:cubicBezTo>
                    <a:pt x="59" y="45"/>
                    <a:pt x="59" y="45"/>
                    <a:pt x="59" y="45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0" y="44"/>
                    <a:pt x="60" y="44"/>
                    <a:pt x="60" y="44"/>
                  </a:cubicBezTo>
                  <a:close/>
                  <a:moveTo>
                    <a:pt x="47" y="36"/>
                  </a:moveTo>
                  <a:cubicBezTo>
                    <a:pt x="46" y="37"/>
                    <a:pt x="46" y="37"/>
                    <a:pt x="46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4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4" y="34"/>
                    <a:pt x="44" y="34"/>
                    <a:pt x="44" y="34"/>
                  </a:cubicBezTo>
                  <a:close/>
                  <a:moveTo>
                    <a:pt x="39" y="31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9" y="31"/>
                    <a:pt x="39" y="31"/>
                    <a:pt x="39" y="31"/>
                  </a:cubicBezTo>
                  <a:close/>
                  <a:moveTo>
                    <a:pt x="44" y="78"/>
                  </a:moveTo>
                  <a:cubicBezTo>
                    <a:pt x="45" y="79"/>
                    <a:pt x="45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4" y="78"/>
                    <a:pt x="44" y="78"/>
                    <a:pt x="44" y="78"/>
                  </a:cubicBezTo>
                  <a:close/>
                  <a:moveTo>
                    <a:pt x="32" y="62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2" y="62"/>
                    <a:pt x="32" y="62"/>
                    <a:pt x="32" y="62"/>
                  </a:cubicBezTo>
                  <a:close/>
                  <a:moveTo>
                    <a:pt x="30" y="61"/>
                  </a:move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0" y="61"/>
                    <a:pt x="30" y="61"/>
                    <a:pt x="30" y="61"/>
                  </a:cubicBezTo>
                  <a:close/>
                  <a:moveTo>
                    <a:pt x="28" y="57"/>
                  </a:moveTo>
                  <a:cubicBezTo>
                    <a:pt x="27" y="57"/>
                    <a:pt x="27" y="57"/>
                    <a:pt x="27" y="57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8" y="57"/>
                    <a:pt x="28" y="57"/>
                    <a:pt x="28" y="57"/>
                  </a:cubicBezTo>
                  <a:close/>
                  <a:moveTo>
                    <a:pt x="21" y="51"/>
                  </a:moveTo>
                  <a:cubicBezTo>
                    <a:pt x="21" y="52"/>
                    <a:pt x="21" y="52"/>
                    <a:pt x="21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1" y="51"/>
                    <a:pt x="21" y="51"/>
                    <a:pt x="21" y="51"/>
                  </a:cubicBezTo>
                  <a:close/>
                  <a:moveTo>
                    <a:pt x="20" y="46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6"/>
                    <a:pt x="20" y="46"/>
                    <a:pt x="20" y="46"/>
                  </a:cubicBezTo>
                  <a:close/>
                  <a:moveTo>
                    <a:pt x="21" y="43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2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30"/>
                    <a:pt x="12" y="30"/>
                    <a:pt x="12" y="30"/>
                  </a:cubicBezTo>
                  <a:close/>
                  <a:moveTo>
                    <a:pt x="4" y="24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4"/>
                    <a:pt x="4" y="24"/>
                    <a:pt x="4" y="24"/>
                  </a:cubicBezTo>
                  <a:close/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6" name="Freeform 29"/>
            <p:cNvSpPr>
              <a:spLocks noEditPoints="1"/>
            </p:cNvSpPr>
            <p:nvPr/>
          </p:nvSpPr>
          <p:spPr bwMode="auto">
            <a:xfrm>
              <a:off x="7324726" y="4279900"/>
              <a:ext cx="76200" cy="222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3" y="14"/>
                </a:cxn>
                <a:cxn ang="0">
                  <a:pos x="5" y="12"/>
                </a:cxn>
                <a:cxn ang="0">
                  <a:pos x="7" y="12"/>
                </a:cxn>
                <a:cxn ang="0">
                  <a:pos x="7" y="10"/>
                </a:cxn>
                <a:cxn ang="0">
                  <a:pos x="7" y="10"/>
                </a:cxn>
                <a:cxn ang="0">
                  <a:pos x="3" y="1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12" y="7"/>
                </a:cxn>
                <a:cxn ang="0">
                  <a:pos x="15" y="12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22" y="12"/>
                </a:cxn>
                <a:cxn ang="0">
                  <a:pos x="24" y="10"/>
                </a:cxn>
                <a:cxn ang="0">
                  <a:pos x="26" y="10"/>
                </a:cxn>
                <a:cxn ang="0">
                  <a:pos x="33" y="10"/>
                </a:cxn>
                <a:cxn ang="0">
                  <a:pos x="38" y="7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5" y="5"/>
                </a:cxn>
                <a:cxn ang="0">
                  <a:pos x="48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6" y="3"/>
                </a:cxn>
                <a:cxn ang="0">
                  <a:pos x="22" y="3"/>
                </a:cxn>
                <a:cxn ang="0">
                  <a:pos x="17" y="5"/>
                </a:cxn>
                <a:cxn ang="0">
                  <a:pos x="12" y="7"/>
                </a:cxn>
              </a:cxnLst>
              <a:rect l="0" t="0" r="r" b="b"/>
              <a:pathLst>
                <a:path w="48" h="14">
                  <a:moveTo>
                    <a:pt x="0" y="12"/>
                  </a:moveTo>
                  <a:lnTo>
                    <a:pt x="3" y="14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12" y="7"/>
                  </a:moveTo>
                  <a:lnTo>
                    <a:pt x="15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33" y="10"/>
                  </a:lnTo>
                  <a:lnTo>
                    <a:pt x="38" y="7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7" y="5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7" name="Freeform 30"/>
            <p:cNvSpPr>
              <a:spLocks noEditPoints="1"/>
            </p:cNvSpPr>
            <p:nvPr/>
          </p:nvSpPr>
          <p:spPr bwMode="auto">
            <a:xfrm>
              <a:off x="6762751" y="3890963"/>
              <a:ext cx="454025" cy="157163"/>
            </a:xfrm>
            <a:custGeom>
              <a:avLst/>
              <a:gdLst/>
              <a:ahLst/>
              <a:cxnLst>
                <a:cxn ang="0">
                  <a:pos x="172" y="73"/>
                </a:cxn>
                <a:cxn ang="0">
                  <a:pos x="2" y="30"/>
                </a:cxn>
                <a:cxn ang="0">
                  <a:pos x="0" y="26"/>
                </a:cxn>
                <a:cxn ang="0">
                  <a:pos x="156" y="96"/>
                </a:cxn>
                <a:cxn ang="0">
                  <a:pos x="168" y="96"/>
                </a:cxn>
                <a:cxn ang="0">
                  <a:pos x="196" y="92"/>
                </a:cxn>
                <a:cxn ang="0">
                  <a:pos x="217" y="89"/>
                </a:cxn>
                <a:cxn ang="0">
                  <a:pos x="234" y="54"/>
                </a:cxn>
                <a:cxn ang="0">
                  <a:pos x="241" y="44"/>
                </a:cxn>
                <a:cxn ang="0">
                  <a:pos x="260" y="47"/>
                </a:cxn>
                <a:cxn ang="0">
                  <a:pos x="274" y="47"/>
                </a:cxn>
                <a:cxn ang="0">
                  <a:pos x="279" y="37"/>
                </a:cxn>
                <a:cxn ang="0">
                  <a:pos x="279" y="30"/>
                </a:cxn>
                <a:cxn ang="0">
                  <a:pos x="267" y="26"/>
                </a:cxn>
                <a:cxn ang="0">
                  <a:pos x="262" y="23"/>
                </a:cxn>
                <a:cxn ang="0">
                  <a:pos x="262" y="14"/>
                </a:cxn>
                <a:cxn ang="0">
                  <a:pos x="253" y="4"/>
                </a:cxn>
                <a:cxn ang="0">
                  <a:pos x="248" y="9"/>
                </a:cxn>
                <a:cxn ang="0">
                  <a:pos x="239" y="21"/>
                </a:cxn>
                <a:cxn ang="0">
                  <a:pos x="224" y="33"/>
                </a:cxn>
                <a:cxn ang="0">
                  <a:pos x="229" y="35"/>
                </a:cxn>
                <a:cxn ang="0">
                  <a:pos x="227" y="47"/>
                </a:cxn>
                <a:cxn ang="0">
                  <a:pos x="224" y="40"/>
                </a:cxn>
                <a:cxn ang="0">
                  <a:pos x="217" y="47"/>
                </a:cxn>
                <a:cxn ang="0">
                  <a:pos x="208" y="47"/>
                </a:cxn>
                <a:cxn ang="0">
                  <a:pos x="194" y="63"/>
                </a:cxn>
                <a:cxn ang="0">
                  <a:pos x="180" y="77"/>
                </a:cxn>
                <a:cxn ang="0">
                  <a:pos x="170" y="82"/>
                </a:cxn>
                <a:cxn ang="0">
                  <a:pos x="156" y="89"/>
                </a:cxn>
                <a:cxn ang="0">
                  <a:pos x="147" y="85"/>
                </a:cxn>
                <a:cxn ang="0">
                  <a:pos x="250" y="0"/>
                </a:cxn>
                <a:cxn ang="0">
                  <a:pos x="255" y="2"/>
                </a:cxn>
                <a:cxn ang="0">
                  <a:pos x="170" y="77"/>
                </a:cxn>
                <a:cxn ang="0">
                  <a:pos x="172" y="77"/>
                </a:cxn>
                <a:cxn ang="0">
                  <a:pos x="177" y="70"/>
                </a:cxn>
                <a:cxn ang="0">
                  <a:pos x="175" y="73"/>
                </a:cxn>
                <a:cxn ang="0">
                  <a:pos x="2" y="9"/>
                </a:cxn>
                <a:cxn ang="0">
                  <a:pos x="14" y="14"/>
                </a:cxn>
                <a:cxn ang="0">
                  <a:pos x="19" y="23"/>
                </a:cxn>
                <a:cxn ang="0">
                  <a:pos x="28" y="18"/>
                </a:cxn>
                <a:cxn ang="0">
                  <a:pos x="33" y="16"/>
                </a:cxn>
                <a:cxn ang="0">
                  <a:pos x="50" y="44"/>
                </a:cxn>
                <a:cxn ang="0">
                  <a:pos x="52" y="63"/>
                </a:cxn>
                <a:cxn ang="0">
                  <a:pos x="59" y="73"/>
                </a:cxn>
                <a:cxn ang="0">
                  <a:pos x="61" y="82"/>
                </a:cxn>
                <a:cxn ang="0">
                  <a:pos x="64" y="89"/>
                </a:cxn>
                <a:cxn ang="0">
                  <a:pos x="61" y="89"/>
                </a:cxn>
                <a:cxn ang="0">
                  <a:pos x="54" y="92"/>
                </a:cxn>
                <a:cxn ang="0">
                  <a:pos x="40" y="82"/>
                </a:cxn>
                <a:cxn ang="0">
                  <a:pos x="28" y="73"/>
                </a:cxn>
                <a:cxn ang="0">
                  <a:pos x="21" y="61"/>
                </a:cxn>
                <a:cxn ang="0">
                  <a:pos x="10" y="49"/>
                </a:cxn>
                <a:cxn ang="0">
                  <a:pos x="7" y="35"/>
                </a:cxn>
              </a:cxnLst>
              <a:rect l="0" t="0" r="r" b="b"/>
              <a:pathLst>
                <a:path w="286" h="99">
                  <a:moveTo>
                    <a:pt x="172" y="73"/>
                  </a:moveTo>
                  <a:lnTo>
                    <a:pt x="172" y="75"/>
                  </a:lnTo>
                  <a:lnTo>
                    <a:pt x="172" y="75"/>
                  </a:lnTo>
                  <a:lnTo>
                    <a:pt x="172" y="73"/>
                  </a:lnTo>
                  <a:lnTo>
                    <a:pt x="172" y="73"/>
                  </a:lnTo>
                  <a:lnTo>
                    <a:pt x="172" y="73"/>
                  </a:lnTo>
                  <a:lnTo>
                    <a:pt x="172" y="73"/>
                  </a:lnTo>
                  <a:close/>
                  <a:moveTo>
                    <a:pt x="0" y="26"/>
                  </a:moveTo>
                  <a:lnTo>
                    <a:pt x="2" y="30"/>
                  </a:lnTo>
                  <a:lnTo>
                    <a:pt x="2" y="30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6"/>
                  </a:lnTo>
                  <a:close/>
                  <a:moveTo>
                    <a:pt x="147" y="85"/>
                  </a:moveTo>
                  <a:lnTo>
                    <a:pt x="149" y="89"/>
                  </a:lnTo>
                  <a:lnTo>
                    <a:pt x="154" y="92"/>
                  </a:lnTo>
                  <a:lnTo>
                    <a:pt x="154" y="94"/>
                  </a:lnTo>
                  <a:lnTo>
                    <a:pt x="156" y="96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5" y="99"/>
                  </a:lnTo>
                  <a:lnTo>
                    <a:pt x="165" y="96"/>
                  </a:lnTo>
                  <a:lnTo>
                    <a:pt x="168" y="96"/>
                  </a:lnTo>
                  <a:lnTo>
                    <a:pt x="170" y="96"/>
                  </a:lnTo>
                  <a:lnTo>
                    <a:pt x="180" y="96"/>
                  </a:lnTo>
                  <a:lnTo>
                    <a:pt x="187" y="94"/>
                  </a:lnTo>
                  <a:lnTo>
                    <a:pt x="189" y="92"/>
                  </a:lnTo>
                  <a:lnTo>
                    <a:pt x="196" y="92"/>
                  </a:lnTo>
                  <a:lnTo>
                    <a:pt x="201" y="92"/>
                  </a:lnTo>
                  <a:lnTo>
                    <a:pt x="201" y="94"/>
                  </a:lnTo>
                  <a:lnTo>
                    <a:pt x="206" y="94"/>
                  </a:lnTo>
                  <a:lnTo>
                    <a:pt x="210" y="92"/>
                  </a:lnTo>
                  <a:lnTo>
                    <a:pt x="217" y="89"/>
                  </a:lnTo>
                  <a:lnTo>
                    <a:pt x="217" y="87"/>
                  </a:lnTo>
                  <a:lnTo>
                    <a:pt x="224" y="80"/>
                  </a:lnTo>
                  <a:lnTo>
                    <a:pt x="227" y="73"/>
                  </a:lnTo>
                  <a:lnTo>
                    <a:pt x="232" y="66"/>
                  </a:lnTo>
                  <a:lnTo>
                    <a:pt x="234" y="54"/>
                  </a:lnTo>
                  <a:lnTo>
                    <a:pt x="234" y="51"/>
                  </a:lnTo>
                  <a:lnTo>
                    <a:pt x="236" y="49"/>
                  </a:lnTo>
                  <a:lnTo>
                    <a:pt x="236" y="47"/>
                  </a:lnTo>
                  <a:lnTo>
                    <a:pt x="239" y="44"/>
                  </a:lnTo>
                  <a:lnTo>
                    <a:pt x="241" y="44"/>
                  </a:lnTo>
                  <a:lnTo>
                    <a:pt x="246" y="44"/>
                  </a:lnTo>
                  <a:lnTo>
                    <a:pt x="253" y="44"/>
                  </a:lnTo>
                  <a:lnTo>
                    <a:pt x="253" y="47"/>
                  </a:lnTo>
                  <a:lnTo>
                    <a:pt x="258" y="47"/>
                  </a:lnTo>
                  <a:lnTo>
                    <a:pt x="260" y="47"/>
                  </a:lnTo>
                  <a:lnTo>
                    <a:pt x="262" y="44"/>
                  </a:lnTo>
                  <a:lnTo>
                    <a:pt x="265" y="47"/>
                  </a:lnTo>
                  <a:lnTo>
                    <a:pt x="267" y="49"/>
                  </a:lnTo>
                  <a:lnTo>
                    <a:pt x="269" y="47"/>
                  </a:lnTo>
                  <a:lnTo>
                    <a:pt x="274" y="47"/>
                  </a:lnTo>
                  <a:lnTo>
                    <a:pt x="274" y="44"/>
                  </a:lnTo>
                  <a:lnTo>
                    <a:pt x="269" y="42"/>
                  </a:lnTo>
                  <a:lnTo>
                    <a:pt x="269" y="37"/>
                  </a:lnTo>
                  <a:lnTo>
                    <a:pt x="272" y="35"/>
                  </a:lnTo>
                  <a:lnTo>
                    <a:pt x="279" y="37"/>
                  </a:lnTo>
                  <a:lnTo>
                    <a:pt x="284" y="35"/>
                  </a:lnTo>
                  <a:lnTo>
                    <a:pt x="286" y="33"/>
                  </a:lnTo>
                  <a:lnTo>
                    <a:pt x="286" y="30"/>
                  </a:lnTo>
                  <a:lnTo>
                    <a:pt x="284" y="30"/>
                  </a:lnTo>
                  <a:lnTo>
                    <a:pt x="279" y="30"/>
                  </a:lnTo>
                  <a:lnTo>
                    <a:pt x="276" y="28"/>
                  </a:lnTo>
                  <a:lnTo>
                    <a:pt x="274" y="28"/>
                  </a:lnTo>
                  <a:lnTo>
                    <a:pt x="272" y="23"/>
                  </a:lnTo>
                  <a:lnTo>
                    <a:pt x="269" y="23"/>
                  </a:lnTo>
                  <a:lnTo>
                    <a:pt x="267" y="26"/>
                  </a:lnTo>
                  <a:lnTo>
                    <a:pt x="265" y="26"/>
                  </a:lnTo>
                  <a:lnTo>
                    <a:pt x="269" y="23"/>
                  </a:lnTo>
                  <a:lnTo>
                    <a:pt x="267" y="21"/>
                  </a:lnTo>
                  <a:lnTo>
                    <a:pt x="265" y="21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0" y="21"/>
                  </a:lnTo>
                  <a:lnTo>
                    <a:pt x="260" y="18"/>
                  </a:lnTo>
                  <a:lnTo>
                    <a:pt x="265" y="16"/>
                  </a:lnTo>
                  <a:lnTo>
                    <a:pt x="262" y="14"/>
                  </a:lnTo>
                  <a:lnTo>
                    <a:pt x="260" y="11"/>
                  </a:lnTo>
                  <a:lnTo>
                    <a:pt x="258" y="14"/>
                  </a:lnTo>
                  <a:lnTo>
                    <a:pt x="255" y="11"/>
                  </a:lnTo>
                  <a:lnTo>
                    <a:pt x="255" y="7"/>
                  </a:lnTo>
                  <a:lnTo>
                    <a:pt x="253" y="4"/>
                  </a:lnTo>
                  <a:lnTo>
                    <a:pt x="250" y="4"/>
                  </a:lnTo>
                  <a:lnTo>
                    <a:pt x="253" y="9"/>
                  </a:lnTo>
                  <a:lnTo>
                    <a:pt x="248" y="11"/>
                  </a:lnTo>
                  <a:lnTo>
                    <a:pt x="248" y="11"/>
                  </a:lnTo>
                  <a:lnTo>
                    <a:pt x="248" y="9"/>
                  </a:lnTo>
                  <a:lnTo>
                    <a:pt x="248" y="7"/>
                  </a:lnTo>
                  <a:lnTo>
                    <a:pt x="246" y="7"/>
                  </a:lnTo>
                  <a:lnTo>
                    <a:pt x="243" y="11"/>
                  </a:lnTo>
                  <a:lnTo>
                    <a:pt x="241" y="14"/>
                  </a:lnTo>
                  <a:lnTo>
                    <a:pt x="239" y="21"/>
                  </a:lnTo>
                  <a:lnTo>
                    <a:pt x="239" y="23"/>
                  </a:lnTo>
                  <a:lnTo>
                    <a:pt x="234" y="30"/>
                  </a:lnTo>
                  <a:lnTo>
                    <a:pt x="232" y="30"/>
                  </a:lnTo>
                  <a:lnTo>
                    <a:pt x="227" y="30"/>
                  </a:lnTo>
                  <a:lnTo>
                    <a:pt x="224" y="33"/>
                  </a:lnTo>
                  <a:lnTo>
                    <a:pt x="227" y="33"/>
                  </a:lnTo>
                  <a:lnTo>
                    <a:pt x="224" y="35"/>
                  </a:lnTo>
                  <a:lnTo>
                    <a:pt x="227" y="35"/>
                  </a:lnTo>
                  <a:lnTo>
                    <a:pt x="229" y="35"/>
                  </a:lnTo>
                  <a:lnTo>
                    <a:pt x="229" y="35"/>
                  </a:lnTo>
                  <a:lnTo>
                    <a:pt x="227" y="37"/>
                  </a:lnTo>
                  <a:lnTo>
                    <a:pt x="227" y="37"/>
                  </a:lnTo>
                  <a:lnTo>
                    <a:pt x="227" y="40"/>
                  </a:lnTo>
                  <a:lnTo>
                    <a:pt x="229" y="44"/>
                  </a:lnTo>
                  <a:lnTo>
                    <a:pt x="227" y="47"/>
                  </a:lnTo>
                  <a:lnTo>
                    <a:pt x="224" y="44"/>
                  </a:lnTo>
                  <a:lnTo>
                    <a:pt x="224" y="42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2" y="40"/>
                  </a:lnTo>
                  <a:lnTo>
                    <a:pt x="220" y="42"/>
                  </a:lnTo>
                  <a:lnTo>
                    <a:pt x="222" y="47"/>
                  </a:lnTo>
                  <a:lnTo>
                    <a:pt x="220" y="49"/>
                  </a:lnTo>
                  <a:lnTo>
                    <a:pt x="217" y="47"/>
                  </a:lnTo>
                  <a:lnTo>
                    <a:pt x="215" y="42"/>
                  </a:lnTo>
                  <a:lnTo>
                    <a:pt x="213" y="42"/>
                  </a:lnTo>
                  <a:lnTo>
                    <a:pt x="210" y="40"/>
                  </a:lnTo>
                  <a:lnTo>
                    <a:pt x="208" y="44"/>
                  </a:lnTo>
                  <a:lnTo>
                    <a:pt x="208" y="47"/>
                  </a:lnTo>
                  <a:lnTo>
                    <a:pt x="206" y="49"/>
                  </a:lnTo>
                  <a:lnTo>
                    <a:pt x="203" y="54"/>
                  </a:lnTo>
                  <a:lnTo>
                    <a:pt x="198" y="56"/>
                  </a:lnTo>
                  <a:lnTo>
                    <a:pt x="198" y="61"/>
                  </a:lnTo>
                  <a:lnTo>
                    <a:pt x="194" y="63"/>
                  </a:lnTo>
                  <a:lnTo>
                    <a:pt x="191" y="68"/>
                  </a:lnTo>
                  <a:lnTo>
                    <a:pt x="180" y="70"/>
                  </a:lnTo>
                  <a:lnTo>
                    <a:pt x="177" y="70"/>
                  </a:lnTo>
                  <a:lnTo>
                    <a:pt x="177" y="75"/>
                  </a:lnTo>
                  <a:lnTo>
                    <a:pt x="180" y="77"/>
                  </a:lnTo>
                  <a:lnTo>
                    <a:pt x="177" y="75"/>
                  </a:lnTo>
                  <a:lnTo>
                    <a:pt x="175" y="77"/>
                  </a:lnTo>
                  <a:lnTo>
                    <a:pt x="172" y="77"/>
                  </a:lnTo>
                  <a:lnTo>
                    <a:pt x="170" y="80"/>
                  </a:lnTo>
                  <a:lnTo>
                    <a:pt x="170" y="82"/>
                  </a:lnTo>
                  <a:lnTo>
                    <a:pt x="170" y="87"/>
                  </a:lnTo>
                  <a:lnTo>
                    <a:pt x="168" y="89"/>
                  </a:lnTo>
                  <a:lnTo>
                    <a:pt x="168" y="92"/>
                  </a:lnTo>
                  <a:lnTo>
                    <a:pt x="161" y="92"/>
                  </a:lnTo>
                  <a:lnTo>
                    <a:pt x="156" y="89"/>
                  </a:lnTo>
                  <a:lnTo>
                    <a:pt x="151" y="89"/>
                  </a:lnTo>
                  <a:lnTo>
                    <a:pt x="149" y="87"/>
                  </a:lnTo>
                  <a:lnTo>
                    <a:pt x="147" y="85"/>
                  </a:lnTo>
                  <a:lnTo>
                    <a:pt x="147" y="85"/>
                  </a:lnTo>
                  <a:lnTo>
                    <a:pt x="147" y="85"/>
                  </a:lnTo>
                  <a:close/>
                  <a:moveTo>
                    <a:pt x="250" y="0"/>
                  </a:moveTo>
                  <a:lnTo>
                    <a:pt x="248" y="2"/>
                  </a:lnTo>
                  <a:lnTo>
                    <a:pt x="248" y="2"/>
                  </a:lnTo>
                  <a:lnTo>
                    <a:pt x="250" y="0"/>
                  </a:lnTo>
                  <a:lnTo>
                    <a:pt x="250" y="0"/>
                  </a:lnTo>
                  <a:lnTo>
                    <a:pt x="250" y="0"/>
                  </a:lnTo>
                  <a:close/>
                  <a:moveTo>
                    <a:pt x="255" y="0"/>
                  </a:moveTo>
                  <a:lnTo>
                    <a:pt x="253" y="2"/>
                  </a:lnTo>
                  <a:lnTo>
                    <a:pt x="253" y="2"/>
                  </a:lnTo>
                  <a:lnTo>
                    <a:pt x="255" y="2"/>
                  </a:lnTo>
                  <a:lnTo>
                    <a:pt x="255" y="0"/>
                  </a:lnTo>
                  <a:lnTo>
                    <a:pt x="255" y="0"/>
                  </a:lnTo>
                  <a:lnTo>
                    <a:pt x="255" y="0"/>
                  </a:lnTo>
                  <a:close/>
                  <a:moveTo>
                    <a:pt x="172" y="77"/>
                  </a:moveTo>
                  <a:lnTo>
                    <a:pt x="170" y="77"/>
                  </a:lnTo>
                  <a:lnTo>
                    <a:pt x="172" y="75"/>
                  </a:lnTo>
                  <a:lnTo>
                    <a:pt x="172" y="77"/>
                  </a:lnTo>
                  <a:lnTo>
                    <a:pt x="172" y="77"/>
                  </a:lnTo>
                  <a:close/>
                  <a:moveTo>
                    <a:pt x="175" y="75"/>
                  </a:moveTo>
                  <a:lnTo>
                    <a:pt x="172" y="77"/>
                  </a:lnTo>
                  <a:lnTo>
                    <a:pt x="172" y="75"/>
                  </a:lnTo>
                  <a:lnTo>
                    <a:pt x="172" y="75"/>
                  </a:lnTo>
                  <a:lnTo>
                    <a:pt x="175" y="75"/>
                  </a:lnTo>
                  <a:lnTo>
                    <a:pt x="175" y="75"/>
                  </a:lnTo>
                  <a:close/>
                  <a:moveTo>
                    <a:pt x="177" y="70"/>
                  </a:moveTo>
                  <a:lnTo>
                    <a:pt x="177" y="75"/>
                  </a:lnTo>
                  <a:lnTo>
                    <a:pt x="175" y="75"/>
                  </a:lnTo>
                  <a:lnTo>
                    <a:pt x="172" y="73"/>
                  </a:lnTo>
                  <a:lnTo>
                    <a:pt x="172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77" y="70"/>
                  </a:lnTo>
                  <a:lnTo>
                    <a:pt x="177" y="70"/>
                  </a:lnTo>
                  <a:close/>
                  <a:moveTo>
                    <a:pt x="2" y="14"/>
                  </a:moveTo>
                  <a:lnTo>
                    <a:pt x="2" y="9"/>
                  </a:lnTo>
                  <a:lnTo>
                    <a:pt x="5" y="7"/>
                  </a:lnTo>
                  <a:lnTo>
                    <a:pt x="7" y="9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8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6" y="23"/>
                  </a:lnTo>
                  <a:lnTo>
                    <a:pt x="28" y="21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8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5" y="21"/>
                  </a:lnTo>
                  <a:lnTo>
                    <a:pt x="47" y="30"/>
                  </a:lnTo>
                  <a:lnTo>
                    <a:pt x="50" y="37"/>
                  </a:lnTo>
                  <a:lnTo>
                    <a:pt x="52" y="42"/>
                  </a:lnTo>
                  <a:lnTo>
                    <a:pt x="50" y="44"/>
                  </a:lnTo>
                  <a:lnTo>
                    <a:pt x="52" y="51"/>
                  </a:lnTo>
                  <a:lnTo>
                    <a:pt x="50" y="51"/>
                  </a:lnTo>
                  <a:lnTo>
                    <a:pt x="50" y="54"/>
                  </a:lnTo>
                  <a:lnTo>
                    <a:pt x="52" y="56"/>
                  </a:lnTo>
                  <a:lnTo>
                    <a:pt x="52" y="63"/>
                  </a:lnTo>
                  <a:lnTo>
                    <a:pt x="54" y="68"/>
                  </a:lnTo>
                  <a:lnTo>
                    <a:pt x="57" y="70"/>
                  </a:lnTo>
                  <a:lnTo>
                    <a:pt x="59" y="70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7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1" y="82"/>
                  </a:lnTo>
                  <a:lnTo>
                    <a:pt x="66" y="87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61" y="87"/>
                  </a:lnTo>
                  <a:lnTo>
                    <a:pt x="61" y="87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57" y="92"/>
                  </a:lnTo>
                  <a:lnTo>
                    <a:pt x="54" y="92"/>
                  </a:lnTo>
                  <a:lnTo>
                    <a:pt x="52" y="89"/>
                  </a:lnTo>
                  <a:lnTo>
                    <a:pt x="47" y="87"/>
                  </a:lnTo>
                  <a:lnTo>
                    <a:pt x="43" y="85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5" y="82"/>
                  </a:lnTo>
                  <a:lnTo>
                    <a:pt x="31" y="77"/>
                  </a:lnTo>
                  <a:lnTo>
                    <a:pt x="31" y="75"/>
                  </a:lnTo>
                  <a:lnTo>
                    <a:pt x="28" y="73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1" y="61"/>
                  </a:lnTo>
                  <a:lnTo>
                    <a:pt x="19" y="59"/>
                  </a:lnTo>
                  <a:lnTo>
                    <a:pt x="17" y="56"/>
                  </a:lnTo>
                  <a:lnTo>
                    <a:pt x="12" y="54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7" y="44"/>
                  </a:lnTo>
                  <a:lnTo>
                    <a:pt x="10" y="42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7" y="30"/>
                  </a:lnTo>
                  <a:lnTo>
                    <a:pt x="5" y="18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8" name="Freeform 31"/>
            <p:cNvSpPr>
              <a:spLocks noEditPoints="1"/>
            </p:cNvSpPr>
            <p:nvPr/>
          </p:nvSpPr>
          <p:spPr bwMode="auto">
            <a:xfrm>
              <a:off x="7096126" y="3946525"/>
              <a:ext cx="301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7"/>
                </a:cxn>
                <a:cxn ang="0">
                  <a:pos x="5" y="7"/>
                </a:cxn>
                <a:cxn ang="0">
                  <a:pos x="7" y="12"/>
                </a:cxn>
                <a:cxn ang="0">
                  <a:pos x="10" y="14"/>
                </a:cxn>
                <a:cxn ang="0">
                  <a:pos x="12" y="12"/>
                </a:cxn>
                <a:cxn ang="0">
                  <a:pos x="10" y="7"/>
                </a:cxn>
                <a:cxn ang="0">
                  <a:pos x="12" y="5"/>
                </a:cxn>
                <a:cxn ang="0">
                  <a:pos x="14" y="5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4" y="5"/>
                </a:cxn>
                <a:cxn ang="0">
                  <a:pos x="14" y="7"/>
                </a:cxn>
                <a:cxn ang="0">
                  <a:pos x="14" y="9"/>
                </a:cxn>
                <a:cxn ang="0">
                  <a:pos x="17" y="12"/>
                </a:cxn>
                <a:cxn ang="0">
                  <a:pos x="19" y="9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7" y="12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14" y="5"/>
                  </a:moveTo>
                  <a:lnTo>
                    <a:pt x="14" y="7"/>
                  </a:lnTo>
                  <a:lnTo>
                    <a:pt x="14" y="9"/>
                  </a:lnTo>
                  <a:lnTo>
                    <a:pt x="17" y="12"/>
                  </a:lnTo>
                  <a:lnTo>
                    <a:pt x="19" y="9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49" name="Freeform 32"/>
            <p:cNvSpPr>
              <a:spLocks noEditPoints="1"/>
            </p:cNvSpPr>
            <p:nvPr/>
          </p:nvSpPr>
          <p:spPr bwMode="auto">
            <a:xfrm>
              <a:off x="6784976" y="3481388"/>
              <a:ext cx="192088" cy="379413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12" y="14"/>
                </a:cxn>
                <a:cxn ang="0">
                  <a:pos x="21" y="12"/>
                </a:cxn>
                <a:cxn ang="0">
                  <a:pos x="33" y="10"/>
                </a:cxn>
                <a:cxn ang="0">
                  <a:pos x="45" y="0"/>
                </a:cxn>
                <a:cxn ang="0">
                  <a:pos x="62" y="7"/>
                </a:cxn>
                <a:cxn ang="0">
                  <a:pos x="66" y="12"/>
                </a:cxn>
                <a:cxn ang="0">
                  <a:pos x="73" y="26"/>
                </a:cxn>
                <a:cxn ang="0">
                  <a:pos x="85" y="28"/>
                </a:cxn>
                <a:cxn ang="0">
                  <a:pos x="85" y="33"/>
                </a:cxn>
                <a:cxn ang="0">
                  <a:pos x="76" y="36"/>
                </a:cxn>
                <a:cxn ang="0">
                  <a:pos x="71" y="40"/>
                </a:cxn>
                <a:cxn ang="0">
                  <a:pos x="66" y="43"/>
                </a:cxn>
                <a:cxn ang="0">
                  <a:pos x="66" y="50"/>
                </a:cxn>
                <a:cxn ang="0">
                  <a:pos x="59" y="57"/>
                </a:cxn>
                <a:cxn ang="0">
                  <a:pos x="57" y="61"/>
                </a:cxn>
                <a:cxn ang="0">
                  <a:pos x="55" y="73"/>
                </a:cxn>
                <a:cxn ang="0">
                  <a:pos x="62" y="80"/>
                </a:cxn>
                <a:cxn ang="0">
                  <a:pos x="69" y="90"/>
                </a:cxn>
                <a:cxn ang="0">
                  <a:pos x="81" y="104"/>
                </a:cxn>
                <a:cxn ang="0">
                  <a:pos x="107" y="125"/>
                </a:cxn>
                <a:cxn ang="0">
                  <a:pos x="111" y="135"/>
                </a:cxn>
                <a:cxn ang="0">
                  <a:pos x="114" y="147"/>
                </a:cxn>
                <a:cxn ang="0">
                  <a:pos x="118" y="158"/>
                </a:cxn>
                <a:cxn ang="0">
                  <a:pos x="121" y="168"/>
                </a:cxn>
                <a:cxn ang="0">
                  <a:pos x="121" y="170"/>
                </a:cxn>
                <a:cxn ang="0">
                  <a:pos x="118" y="177"/>
                </a:cxn>
                <a:cxn ang="0">
                  <a:pos x="118" y="189"/>
                </a:cxn>
                <a:cxn ang="0">
                  <a:pos x="109" y="198"/>
                </a:cxn>
                <a:cxn ang="0">
                  <a:pos x="99" y="206"/>
                </a:cxn>
                <a:cxn ang="0">
                  <a:pos x="83" y="210"/>
                </a:cxn>
                <a:cxn ang="0">
                  <a:pos x="81" y="208"/>
                </a:cxn>
                <a:cxn ang="0">
                  <a:pos x="83" y="213"/>
                </a:cxn>
                <a:cxn ang="0">
                  <a:pos x="81" y="217"/>
                </a:cxn>
                <a:cxn ang="0">
                  <a:pos x="73" y="220"/>
                </a:cxn>
                <a:cxn ang="0">
                  <a:pos x="73" y="224"/>
                </a:cxn>
                <a:cxn ang="0">
                  <a:pos x="66" y="229"/>
                </a:cxn>
                <a:cxn ang="0">
                  <a:pos x="57" y="239"/>
                </a:cxn>
                <a:cxn ang="0">
                  <a:pos x="57" y="234"/>
                </a:cxn>
                <a:cxn ang="0">
                  <a:pos x="57" y="224"/>
                </a:cxn>
                <a:cxn ang="0">
                  <a:pos x="62" y="213"/>
                </a:cxn>
                <a:cxn ang="0">
                  <a:pos x="50" y="213"/>
                </a:cxn>
                <a:cxn ang="0">
                  <a:pos x="55" y="206"/>
                </a:cxn>
                <a:cxn ang="0">
                  <a:pos x="71" y="201"/>
                </a:cxn>
                <a:cxn ang="0">
                  <a:pos x="73" y="196"/>
                </a:cxn>
                <a:cxn ang="0">
                  <a:pos x="81" y="184"/>
                </a:cxn>
                <a:cxn ang="0">
                  <a:pos x="92" y="173"/>
                </a:cxn>
                <a:cxn ang="0">
                  <a:pos x="90" y="151"/>
                </a:cxn>
                <a:cxn ang="0">
                  <a:pos x="90" y="139"/>
                </a:cxn>
                <a:cxn ang="0">
                  <a:pos x="90" y="128"/>
                </a:cxn>
                <a:cxn ang="0">
                  <a:pos x="88" y="118"/>
                </a:cxn>
                <a:cxn ang="0">
                  <a:pos x="81" y="111"/>
                </a:cxn>
                <a:cxn ang="0">
                  <a:pos x="71" y="104"/>
                </a:cxn>
                <a:cxn ang="0">
                  <a:pos x="62" y="92"/>
                </a:cxn>
                <a:cxn ang="0">
                  <a:pos x="43" y="78"/>
                </a:cxn>
                <a:cxn ang="0">
                  <a:pos x="36" y="69"/>
                </a:cxn>
                <a:cxn ang="0">
                  <a:pos x="40" y="61"/>
                </a:cxn>
                <a:cxn ang="0">
                  <a:pos x="43" y="50"/>
                </a:cxn>
                <a:cxn ang="0">
                  <a:pos x="31" y="40"/>
                </a:cxn>
                <a:cxn ang="0">
                  <a:pos x="10" y="31"/>
                </a:cxn>
                <a:cxn ang="0">
                  <a:pos x="0" y="19"/>
                </a:cxn>
                <a:cxn ang="0">
                  <a:pos x="40" y="213"/>
                </a:cxn>
                <a:cxn ang="0">
                  <a:pos x="43" y="208"/>
                </a:cxn>
              </a:cxnLst>
              <a:rect l="0" t="0" r="r" b="b"/>
              <a:pathLst>
                <a:path w="121" h="239">
                  <a:moveTo>
                    <a:pt x="0" y="17"/>
                  </a:move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9" y="7"/>
                  </a:lnTo>
                  <a:lnTo>
                    <a:pt x="33" y="10"/>
                  </a:lnTo>
                  <a:lnTo>
                    <a:pt x="38" y="7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6" y="7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66" y="12"/>
                  </a:lnTo>
                  <a:lnTo>
                    <a:pt x="64" y="17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73" y="24"/>
                  </a:lnTo>
                  <a:lnTo>
                    <a:pt x="73" y="26"/>
                  </a:lnTo>
                  <a:lnTo>
                    <a:pt x="76" y="26"/>
                  </a:lnTo>
                  <a:lnTo>
                    <a:pt x="78" y="28"/>
                  </a:lnTo>
                  <a:lnTo>
                    <a:pt x="83" y="26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1" y="33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3" y="40"/>
                  </a:lnTo>
                  <a:lnTo>
                    <a:pt x="73" y="38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2" y="57"/>
                  </a:lnTo>
                  <a:lnTo>
                    <a:pt x="59" y="57"/>
                  </a:lnTo>
                  <a:lnTo>
                    <a:pt x="59" y="54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1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9" y="66"/>
                  </a:lnTo>
                  <a:lnTo>
                    <a:pt x="57" y="71"/>
                  </a:lnTo>
                  <a:lnTo>
                    <a:pt x="55" y="73"/>
                  </a:lnTo>
                  <a:lnTo>
                    <a:pt x="59" y="76"/>
                  </a:lnTo>
                  <a:lnTo>
                    <a:pt x="57" y="78"/>
                  </a:lnTo>
                  <a:lnTo>
                    <a:pt x="55" y="78"/>
                  </a:lnTo>
                  <a:lnTo>
                    <a:pt x="57" y="78"/>
                  </a:lnTo>
                  <a:lnTo>
                    <a:pt x="62" y="80"/>
                  </a:lnTo>
                  <a:lnTo>
                    <a:pt x="66" y="85"/>
                  </a:lnTo>
                  <a:lnTo>
                    <a:pt x="69" y="85"/>
                  </a:lnTo>
                  <a:lnTo>
                    <a:pt x="69" y="87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71" y="95"/>
                  </a:lnTo>
                  <a:lnTo>
                    <a:pt x="71" y="97"/>
                  </a:lnTo>
                  <a:lnTo>
                    <a:pt x="76" y="102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88" y="109"/>
                  </a:lnTo>
                  <a:lnTo>
                    <a:pt x="95" y="113"/>
                  </a:lnTo>
                  <a:lnTo>
                    <a:pt x="97" y="116"/>
                  </a:lnTo>
                  <a:lnTo>
                    <a:pt x="104" y="121"/>
                  </a:lnTo>
                  <a:lnTo>
                    <a:pt x="107" y="125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11" y="132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11" y="137"/>
                  </a:lnTo>
                  <a:lnTo>
                    <a:pt x="114" y="139"/>
                  </a:lnTo>
                  <a:lnTo>
                    <a:pt x="114" y="144"/>
                  </a:lnTo>
                  <a:lnTo>
                    <a:pt x="114" y="147"/>
                  </a:lnTo>
                  <a:lnTo>
                    <a:pt x="116" y="151"/>
                  </a:lnTo>
                  <a:lnTo>
                    <a:pt x="116" y="151"/>
                  </a:lnTo>
                  <a:lnTo>
                    <a:pt x="116" y="154"/>
                  </a:lnTo>
                  <a:lnTo>
                    <a:pt x="116" y="156"/>
                  </a:lnTo>
                  <a:lnTo>
                    <a:pt x="118" y="158"/>
                  </a:lnTo>
                  <a:lnTo>
                    <a:pt x="116" y="161"/>
                  </a:lnTo>
                  <a:lnTo>
                    <a:pt x="118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1" y="168"/>
                  </a:lnTo>
                  <a:lnTo>
                    <a:pt x="121" y="170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3"/>
                  </a:lnTo>
                  <a:lnTo>
                    <a:pt x="121" y="170"/>
                  </a:lnTo>
                  <a:lnTo>
                    <a:pt x="118" y="173"/>
                  </a:lnTo>
                  <a:lnTo>
                    <a:pt x="118" y="175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18" y="177"/>
                  </a:lnTo>
                  <a:lnTo>
                    <a:pt x="118" y="180"/>
                  </a:lnTo>
                  <a:lnTo>
                    <a:pt x="116" y="182"/>
                  </a:lnTo>
                  <a:lnTo>
                    <a:pt x="118" y="184"/>
                  </a:lnTo>
                  <a:lnTo>
                    <a:pt x="116" y="187"/>
                  </a:lnTo>
                  <a:lnTo>
                    <a:pt x="118" y="189"/>
                  </a:lnTo>
                  <a:lnTo>
                    <a:pt x="116" y="189"/>
                  </a:lnTo>
                  <a:lnTo>
                    <a:pt x="114" y="191"/>
                  </a:lnTo>
                  <a:lnTo>
                    <a:pt x="114" y="194"/>
                  </a:lnTo>
                  <a:lnTo>
                    <a:pt x="111" y="196"/>
                  </a:lnTo>
                  <a:lnTo>
                    <a:pt x="109" y="198"/>
                  </a:lnTo>
                  <a:lnTo>
                    <a:pt x="107" y="198"/>
                  </a:lnTo>
                  <a:lnTo>
                    <a:pt x="104" y="201"/>
                  </a:lnTo>
                  <a:lnTo>
                    <a:pt x="104" y="203"/>
                  </a:lnTo>
                  <a:lnTo>
                    <a:pt x="99" y="203"/>
                  </a:lnTo>
                  <a:lnTo>
                    <a:pt x="99" y="206"/>
                  </a:lnTo>
                  <a:lnTo>
                    <a:pt x="92" y="210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08"/>
                  </a:lnTo>
                  <a:lnTo>
                    <a:pt x="83" y="206"/>
                  </a:lnTo>
                  <a:lnTo>
                    <a:pt x="83" y="208"/>
                  </a:lnTo>
                  <a:lnTo>
                    <a:pt x="83" y="208"/>
                  </a:lnTo>
                  <a:lnTo>
                    <a:pt x="81" y="208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1" y="210"/>
                  </a:lnTo>
                  <a:lnTo>
                    <a:pt x="78" y="210"/>
                  </a:lnTo>
                  <a:lnTo>
                    <a:pt x="83" y="213"/>
                  </a:lnTo>
                  <a:lnTo>
                    <a:pt x="81" y="213"/>
                  </a:lnTo>
                  <a:lnTo>
                    <a:pt x="83" y="215"/>
                  </a:lnTo>
                  <a:lnTo>
                    <a:pt x="81" y="217"/>
                  </a:lnTo>
                  <a:lnTo>
                    <a:pt x="78" y="215"/>
                  </a:lnTo>
                  <a:lnTo>
                    <a:pt x="81" y="217"/>
                  </a:lnTo>
                  <a:lnTo>
                    <a:pt x="81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17"/>
                  </a:lnTo>
                  <a:lnTo>
                    <a:pt x="73" y="220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6" y="227"/>
                  </a:lnTo>
                  <a:lnTo>
                    <a:pt x="66" y="229"/>
                  </a:lnTo>
                  <a:lnTo>
                    <a:pt x="66" y="232"/>
                  </a:lnTo>
                  <a:lnTo>
                    <a:pt x="64" y="234"/>
                  </a:lnTo>
                  <a:lnTo>
                    <a:pt x="62" y="234"/>
                  </a:lnTo>
                  <a:lnTo>
                    <a:pt x="62" y="234"/>
                  </a:lnTo>
                  <a:lnTo>
                    <a:pt x="57" y="239"/>
                  </a:lnTo>
                  <a:lnTo>
                    <a:pt x="52" y="236"/>
                  </a:lnTo>
                  <a:lnTo>
                    <a:pt x="55" y="236"/>
                  </a:lnTo>
                  <a:lnTo>
                    <a:pt x="57" y="234"/>
                  </a:lnTo>
                  <a:lnTo>
                    <a:pt x="59" y="234"/>
                  </a:lnTo>
                  <a:lnTo>
                    <a:pt x="57" y="234"/>
                  </a:lnTo>
                  <a:lnTo>
                    <a:pt x="55" y="232"/>
                  </a:lnTo>
                  <a:lnTo>
                    <a:pt x="57" y="227"/>
                  </a:lnTo>
                  <a:lnTo>
                    <a:pt x="57" y="227"/>
                  </a:lnTo>
                  <a:lnTo>
                    <a:pt x="55" y="227"/>
                  </a:lnTo>
                  <a:lnTo>
                    <a:pt x="57" y="224"/>
                  </a:lnTo>
                  <a:lnTo>
                    <a:pt x="55" y="220"/>
                  </a:lnTo>
                  <a:lnTo>
                    <a:pt x="57" y="217"/>
                  </a:lnTo>
                  <a:lnTo>
                    <a:pt x="62" y="213"/>
                  </a:lnTo>
                  <a:lnTo>
                    <a:pt x="64" y="213"/>
                  </a:lnTo>
                  <a:lnTo>
                    <a:pt x="62" y="213"/>
                  </a:lnTo>
                  <a:lnTo>
                    <a:pt x="57" y="213"/>
                  </a:lnTo>
                  <a:lnTo>
                    <a:pt x="57" y="213"/>
                  </a:lnTo>
                  <a:lnTo>
                    <a:pt x="55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2" y="206"/>
                  </a:lnTo>
                  <a:lnTo>
                    <a:pt x="55" y="206"/>
                  </a:lnTo>
                  <a:lnTo>
                    <a:pt x="57" y="201"/>
                  </a:lnTo>
                  <a:lnTo>
                    <a:pt x="59" y="201"/>
                  </a:lnTo>
                  <a:lnTo>
                    <a:pt x="62" y="201"/>
                  </a:lnTo>
                  <a:lnTo>
                    <a:pt x="69" y="201"/>
                  </a:lnTo>
                  <a:lnTo>
                    <a:pt x="71" y="201"/>
                  </a:lnTo>
                  <a:lnTo>
                    <a:pt x="73" y="203"/>
                  </a:lnTo>
                  <a:lnTo>
                    <a:pt x="78" y="203"/>
                  </a:lnTo>
                  <a:lnTo>
                    <a:pt x="76" y="201"/>
                  </a:lnTo>
                  <a:lnTo>
                    <a:pt x="76" y="198"/>
                  </a:lnTo>
                  <a:lnTo>
                    <a:pt x="73" y="196"/>
                  </a:lnTo>
                  <a:lnTo>
                    <a:pt x="71" y="194"/>
                  </a:lnTo>
                  <a:lnTo>
                    <a:pt x="69" y="189"/>
                  </a:lnTo>
                  <a:lnTo>
                    <a:pt x="73" y="187"/>
                  </a:lnTo>
                  <a:lnTo>
                    <a:pt x="78" y="187"/>
                  </a:lnTo>
                  <a:lnTo>
                    <a:pt x="81" y="184"/>
                  </a:lnTo>
                  <a:lnTo>
                    <a:pt x="83" y="182"/>
                  </a:lnTo>
                  <a:lnTo>
                    <a:pt x="88" y="180"/>
                  </a:lnTo>
                  <a:lnTo>
                    <a:pt x="88" y="177"/>
                  </a:lnTo>
                  <a:lnTo>
                    <a:pt x="90" y="177"/>
                  </a:lnTo>
                  <a:lnTo>
                    <a:pt x="92" y="173"/>
                  </a:lnTo>
                  <a:lnTo>
                    <a:pt x="92" y="170"/>
                  </a:lnTo>
                  <a:lnTo>
                    <a:pt x="95" y="165"/>
                  </a:lnTo>
                  <a:lnTo>
                    <a:pt x="92" y="163"/>
                  </a:lnTo>
                  <a:lnTo>
                    <a:pt x="92" y="158"/>
                  </a:lnTo>
                  <a:lnTo>
                    <a:pt x="90" y="151"/>
                  </a:lnTo>
                  <a:lnTo>
                    <a:pt x="88" y="151"/>
                  </a:lnTo>
                  <a:lnTo>
                    <a:pt x="85" y="147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0" y="139"/>
                  </a:lnTo>
                  <a:lnTo>
                    <a:pt x="88" y="137"/>
                  </a:lnTo>
                  <a:lnTo>
                    <a:pt x="88" y="135"/>
                  </a:lnTo>
                  <a:lnTo>
                    <a:pt x="92" y="130"/>
                  </a:lnTo>
                  <a:lnTo>
                    <a:pt x="92" y="128"/>
                  </a:lnTo>
                  <a:lnTo>
                    <a:pt x="90" y="128"/>
                  </a:lnTo>
                  <a:lnTo>
                    <a:pt x="88" y="125"/>
                  </a:lnTo>
                  <a:lnTo>
                    <a:pt x="88" y="121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5" y="118"/>
                  </a:lnTo>
                  <a:lnTo>
                    <a:pt x="83" y="116"/>
                  </a:lnTo>
                  <a:lnTo>
                    <a:pt x="81" y="116"/>
                  </a:lnTo>
                  <a:lnTo>
                    <a:pt x="78" y="113"/>
                  </a:lnTo>
                  <a:lnTo>
                    <a:pt x="81" y="111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3" y="109"/>
                  </a:lnTo>
                  <a:lnTo>
                    <a:pt x="73" y="106"/>
                  </a:lnTo>
                  <a:lnTo>
                    <a:pt x="71" y="104"/>
                  </a:lnTo>
                  <a:lnTo>
                    <a:pt x="69" y="104"/>
                  </a:lnTo>
                  <a:lnTo>
                    <a:pt x="66" y="102"/>
                  </a:lnTo>
                  <a:lnTo>
                    <a:pt x="66" y="99"/>
                  </a:lnTo>
                  <a:lnTo>
                    <a:pt x="62" y="95"/>
                  </a:lnTo>
                  <a:lnTo>
                    <a:pt x="62" y="92"/>
                  </a:lnTo>
                  <a:lnTo>
                    <a:pt x="57" y="87"/>
                  </a:lnTo>
                  <a:lnTo>
                    <a:pt x="55" y="85"/>
                  </a:lnTo>
                  <a:lnTo>
                    <a:pt x="50" y="80"/>
                  </a:lnTo>
                  <a:lnTo>
                    <a:pt x="47" y="80"/>
                  </a:lnTo>
                  <a:lnTo>
                    <a:pt x="43" y="78"/>
                  </a:lnTo>
                  <a:lnTo>
                    <a:pt x="38" y="78"/>
                  </a:lnTo>
                  <a:lnTo>
                    <a:pt x="36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6" y="69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8" y="61"/>
                  </a:lnTo>
                  <a:lnTo>
                    <a:pt x="40" y="61"/>
                  </a:lnTo>
                  <a:lnTo>
                    <a:pt x="43" y="59"/>
                  </a:lnTo>
                  <a:lnTo>
                    <a:pt x="45" y="54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3" y="50"/>
                  </a:lnTo>
                  <a:lnTo>
                    <a:pt x="43" y="47"/>
                  </a:lnTo>
                  <a:lnTo>
                    <a:pt x="40" y="45"/>
                  </a:lnTo>
                  <a:lnTo>
                    <a:pt x="38" y="43"/>
                  </a:lnTo>
                  <a:lnTo>
                    <a:pt x="36" y="40"/>
                  </a:lnTo>
                  <a:lnTo>
                    <a:pt x="31" y="40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14" y="36"/>
                  </a:lnTo>
                  <a:lnTo>
                    <a:pt x="10" y="31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7" y="24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40" y="210"/>
                  </a:moveTo>
                  <a:lnTo>
                    <a:pt x="43" y="213"/>
                  </a:lnTo>
                  <a:lnTo>
                    <a:pt x="40" y="213"/>
                  </a:lnTo>
                  <a:lnTo>
                    <a:pt x="43" y="215"/>
                  </a:lnTo>
                  <a:lnTo>
                    <a:pt x="45" y="215"/>
                  </a:lnTo>
                  <a:lnTo>
                    <a:pt x="45" y="210"/>
                  </a:lnTo>
                  <a:lnTo>
                    <a:pt x="45" y="210"/>
                  </a:lnTo>
                  <a:lnTo>
                    <a:pt x="43" y="208"/>
                  </a:lnTo>
                  <a:lnTo>
                    <a:pt x="40" y="2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0" name="Freeform 33"/>
            <p:cNvSpPr>
              <a:spLocks/>
            </p:cNvSpPr>
            <p:nvPr/>
          </p:nvSpPr>
          <p:spPr bwMode="auto">
            <a:xfrm>
              <a:off x="6807201" y="3706813"/>
              <a:ext cx="128588" cy="104775"/>
            </a:xfrm>
            <a:custGeom>
              <a:avLst/>
              <a:gdLst/>
              <a:ahLst/>
              <a:cxnLst>
                <a:cxn ang="0">
                  <a:pos x="38" y="64"/>
                </a:cxn>
                <a:cxn ang="0">
                  <a:pos x="43" y="59"/>
                </a:cxn>
                <a:cxn ang="0">
                  <a:pos x="48" y="59"/>
                </a:cxn>
                <a:cxn ang="0">
                  <a:pos x="57" y="59"/>
                </a:cxn>
                <a:cxn ang="0">
                  <a:pos x="64" y="61"/>
                </a:cxn>
                <a:cxn ang="0">
                  <a:pos x="62" y="56"/>
                </a:cxn>
                <a:cxn ang="0">
                  <a:pos x="57" y="52"/>
                </a:cxn>
                <a:cxn ang="0">
                  <a:pos x="59" y="45"/>
                </a:cxn>
                <a:cxn ang="0">
                  <a:pos x="67" y="42"/>
                </a:cxn>
                <a:cxn ang="0">
                  <a:pos x="74" y="38"/>
                </a:cxn>
                <a:cxn ang="0">
                  <a:pos x="76" y="35"/>
                </a:cxn>
                <a:cxn ang="0">
                  <a:pos x="78" y="28"/>
                </a:cxn>
                <a:cxn ang="0">
                  <a:pos x="78" y="21"/>
                </a:cxn>
                <a:cxn ang="0">
                  <a:pos x="76" y="9"/>
                </a:cxn>
                <a:cxn ang="0">
                  <a:pos x="71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55" y="2"/>
                </a:cxn>
                <a:cxn ang="0">
                  <a:pos x="59" y="9"/>
                </a:cxn>
                <a:cxn ang="0">
                  <a:pos x="59" y="14"/>
                </a:cxn>
                <a:cxn ang="0">
                  <a:pos x="52" y="7"/>
                </a:cxn>
                <a:cxn ang="0">
                  <a:pos x="45" y="5"/>
                </a:cxn>
                <a:cxn ang="0">
                  <a:pos x="41" y="5"/>
                </a:cxn>
                <a:cxn ang="0">
                  <a:pos x="33" y="2"/>
                </a:cxn>
                <a:cxn ang="0">
                  <a:pos x="29" y="2"/>
                </a:cxn>
                <a:cxn ang="0">
                  <a:pos x="22" y="2"/>
                </a:cxn>
                <a:cxn ang="0">
                  <a:pos x="12" y="5"/>
                </a:cxn>
                <a:cxn ang="0">
                  <a:pos x="5" y="9"/>
                </a:cxn>
                <a:cxn ang="0">
                  <a:pos x="3" y="16"/>
                </a:cxn>
                <a:cxn ang="0">
                  <a:pos x="3" y="28"/>
                </a:cxn>
                <a:cxn ang="0">
                  <a:pos x="7" y="33"/>
                </a:cxn>
                <a:cxn ang="0">
                  <a:pos x="5" y="40"/>
                </a:cxn>
                <a:cxn ang="0">
                  <a:pos x="7" y="42"/>
                </a:cxn>
                <a:cxn ang="0">
                  <a:pos x="10" y="47"/>
                </a:cxn>
                <a:cxn ang="0">
                  <a:pos x="12" y="52"/>
                </a:cxn>
                <a:cxn ang="0">
                  <a:pos x="15" y="54"/>
                </a:cxn>
                <a:cxn ang="0">
                  <a:pos x="15" y="59"/>
                </a:cxn>
                <a:cxn ang="0">
                  <a:pos x="17" y="61"/>
                </a:cxn>
                <a:cxn ang="0">
                  <a:pos x="19" y="59"/>
                </a:cxn>
                <a:cxn ang="0">
                  <a:pos x="24" y="56"/>
                </a:cxn>
                <a:cxn ang="0">
                  <a:pos x="24" y="59"/>
                </a:cxn>
                <a:cxn ang="0">
                  <a:pos x="22" y="64"/>
                </a:cxn>
                <a:cxn ang="0">
                  <a:pos x="24" y="66"/>
                </a:cxn>
                <a:cxn ang="0">
                  <a:pos x="26" y="64"/>
                </a:cxn>
                <a:cxn ang="0">
                  <a:pos x="29" y="64"/>
                </a:cxn>
                <a:cxn ang="0">
                  <a:pos x="33" y="64"/>
                </a:cxn>
              </a:cxnLst>
              <a:rect l="0" t="0" r="r" b="b"/>
              <a:pathLst>
                <a:path w="81" h="66">
                  <a:moveTo>
                    <a:pt x="36" y="66"/>
                  </a:moveTo>
                  <a:lnTo>
                    <a:pt x="38" y="64"/>
                  </a:lnTo>
                  <a:lnTo>
                    <a:pt x="41" y="64"/>
                  </a:lnTo>
                  <a:lnTo>
                    <a:pt x="43" y="59"/>
                  </a:lnTo>
                  <a:lnTo>
                    <a:pt x="45" y="59"/>
                  </a:lnTo>
                  <a:lnTo>
                    <a:pt x="48" y="59"/>
                  </a:lnTo>
                  <a:lnTo>
                    <a:pt x="55" y="59"/>
                  </a:lnTo>
                  <a:lnTo>
                    <a:pt x="57" y="59"/>
                  </a:lnTo>
                  <a:lnTo>
                    <a:pt x="59" y="61"/>
                  </a:lnTo>
                  <a:lnTo>
                    <a:pt x="64" y="61"/>
                  </a:lnTo>
                  <a:lnTo>
                    <a:pt x="62" y="59"/>
                  </a:lnTo>
                  <a:lnTo>
                    <a:pt x="62" y="56"/>
                  </a:lnTo>
                  <a:lnTo>
                    <a:pt x="59" y="54"/>
                  </a:lnTo>
                  <a:lnTo>
                    <a:pt x="57" y="52"/>
                  </a:lnTo>
                  <a:lnTo>
                    <a:pt x="55" y="47"/>
                  </a:lnTo>
                  <a:lnTo>
                    <a:pt x="59" y="45"/>
                  </a:lnTo>
                  <a:lnTo>
                    <a:pt x="64" y="45"/>
                  </a:lnTo>
                  <a:lnTo>
                    <a:pt x="67" y="42"/>
                  </a:lnTo>
                  <a:lnTo>
                    <a:pt x="69" y="40"/>
                  </a:lnTo>
                  <a:lnTo>
                    <a:pt x="74" y="38"/>
                  </a:lnTo>
                  <a:lnTo>
                    <a:pt x="74" y="35"/>
                  </a:lnTo>
                  <a:lnTo>
                    <a:pt x="76" y="35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81" y="23"/>
                  </a:lnTo>
                  <a:lnTo>
                    <a:pt x="78" y="21"/>
                  </a:lnTo>
                  <a:lnTo>
                    <a:pt x="78" y="16"/>
                  </a:lnTo>
                  <a:lnTo>
                    <a:pt x="76" y="9"/>
                  </a:lnTo>
                  <a:lnTo>
                    <a:pt x="74" y="9"/>
                  </a:lnTo>
                  <a:lnTo>
                    <a:pt x="71" y="5"/>
                  </a:lnTo>
                  <a:lnTo>
                    <a:pt x="69" y="5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12"/>
                  </a:lnTo>
                  <a:lnTo>
                    <a:pt x="59" y="14"/>
                  </a:lnTo>
                  <a:lnTo>
                    <a:pt x="55" y="12"/>
                  </a:lnTo>
                  <a:lnTo>
                    <a:pt x="52" y="7"/>
                  </a:lnTo>
                  <a:lnTo>
                    <a:pt x="48" y="7"/>
                  </a:lnTo>
                  <a:lnTo>
                    <a:pt x="45" y="5"/>
                  </a:lnTo>
                  <a:lnTo>
                    <a:pt x="43" y="2"/>
                  </a:lnTo>
                  <a:lnTo>
                    <a:pt x="41" y="5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2" y="5"/>
                  </a:lnTo>
                  <a:lnTo>
                    <a:pt x="7" y="5"/>
                  </a:lnTo>
                  <a:lnTo>
                    <a:pt x="5" y="9"/>
                  </a:lnTo>
                  <a:lnTo>
                    <a:pt x="5" y="12"/>
                  </a:lnTo>
                  <a:lnTo>
                    <a:pt x="3" y="16"/>
                  </a:lnTo>
                  <a:lnTo>
                    <a:pt x="0" y="21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33"/>
                  </a:lnTo>
                  <a:lnTo>
                    <a:pt x="7" y="38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7" y="42"/>
                  </a:lnTo>
                  <a:lnTo>
                    <a:pt x="7" y="45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12" y="52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19" y="59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9" y="64"/>
                  </a:lnTo>
                  <a:lnTo>
                    <a:pt x="31" y="66"/>
                  </a:lnTo>
                  <a:lnTo>
                    <a:pt x="33" y="64"/>
                  </a:lnTo>
                  <a:lnTo>
                    <a:pt x="36" y="6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1" name="Freeform 34"/>
            <p:cNvSpPr>
              <a:spLocks/>
            </p:cNvSpPr>
            <p:nvPr/>
          </p:nvSpPr>
          <p:spPr bwMode="auto">
            <a:xfrm>
              <a:off x="6737351" y="3508375"/>
              <a:ext cx="193675" cy="220663"/>
            </a:xfrm>
            <a:custGeom>
              <a:avLst/>
              <a:gdLst/>
              <a:ahLst/>
              <a:cxnLst>
                <a:cxn ang="0">
                  <a:pos x="18" y="19"/>
                </a:cxn>
                <a:cxn ang="0">
                  <a:pos x="23" y="14"/>
                </a:cxn>
                <a:cxn ang="0">
                  <a:pos x="21" y="2"/>
                </a:cxn>
                <a:cxn ang="0">
                  <a:pos x="30" y="0"/>
                </a:cxn>
                <a:cxn ang="0">
                  <a:pos x="37" y="7"/>
                </a:cxn>
                <a:cxn ang="0">
                  <a:pos x="40" y="14"/>
                </a:cxn>
                <a:cxn ang="0">
                  <a:pos x="54" y="26"/>
                </a:cxn>
                <a:cxn ang="0">
                  <a:pos x="66" y="23"/>
                </a:cxn>
                <a:cxn ang="0">
                  <a:pos x="73" y="30"/>
                </a:cxn>
                <a:cxn ang="0">
                  <a:pos x="75" y="35"/>
                </a:cxn>
                <a:cxn ang="0">
                  <a:pos x="70" y="44"/>
                </a:cxn>
                <a:cxn ang="0">
                  <a:pos x="61" y="47"/>
                </a:cxn>
                <a:cxn ang="0">
                  <a:pos x="63" y="54"/>
                </a:cxn>
                <a:cxn ang="0">
                  <a:pos x="68" y="61"/>
                </a:cxn>
                <a:cxn ang="0">
                  <a:pos x="80" y="63"/>
                </a:cxn>
                <a:cxn ang="0">
                  <a:pos x="92" y="75"/>
                </a:cxn>
                <a:cxn ang="0">
                  <a:pos x="96" y="85"/>
                </a:cxn>
                <a:cxn ang="0">
                  <a:pos x="103" y="89"/>
                </a:cxn>
                <a:cxn ang="0">
                  <a:pos x="108" y="94"/>
                </a:cxn>
                <a:cxn ang="0">
                  <a:pos x="111" y="99"/>
                </a:cxn>
                <a:cxn ang="0">
                  <a:pos x="118" y="101"/>
                </a:cxn>
                <a:cxn ang="0">
                  <a:pos x="118" y="104"/>
                </a:cxn>
                <a:cxn ang="0">
                  <a:pos x="122" y="111"/>
                </a:cxn>
                <a:cxn ang="0">
                  <a:pos x="118" y="120"/>
                </a:cxn>
                <a:cxn ang="0">
                  <a:pos x="118" y="130"/>
                </a:cxn>
                <a:cxn ang="0">
                  <a:pos x="108" y="127"/>
                </a:cxn>
                <a:cxn ang="0">
                  <a:pos x="99" y="127"/>
                </a:cxn>
                <a:cxn ang="0">
                  <a:pos x="103" y="137"/>
                </a:cxn>
                <a:cxn ang="0">
                  <a:pos x="96" y="132"/>
                </a:cxn>
                <a:cxn ang="0">
                  <a:pos x="87" y="127"/>
                </a:cxn>
                <a:cxn ang="0">
                  <a:pos x="92" y="120"/>
                </a:cxn>
                <a:cxn ang="0">
                  <a:pos x="92" y="113"/>
                </a:cxn>
                <a:cxn ang="0">
                  <a:pos x="87" y="106"/>
                </a:cxn>
                <a:cxn ang="0">
                  <a:pos x="82" y="101"/>
                </a:cxn>
                <a:cxn ang="0">
                  <a:pos x="77" y="94"/>
                </a:cxn>
                <a:cxn ang="0">
                  <a:pos x="77" y="85"/>
                </a:cxn>
                <a:cxn ang="0">
                  <a:pos x="73" y="78"/>
                </a:cxn>
                <a:cxn ang="0">
                  <a:pos x="59" y="66"/>
                </a:cxn>
                <a:cxn ang="0">
                  <a:pos x="44" y="75"/>
                </a:cxn>
                <a:cxn ang="0">
                  <a:pos x="33" y="68"/>
                </a:cxn>
                <a:cxn ang="0">
                  <a:pos x="23" y="75"/>
                </a:cxn>
                <a:cxn ang="0">
                  <a:pos x="21" y="63"/>
                </a:cxn>
                <a:cxn ang="0">
                  <a:pos x="21" y="56"/>
                </a:cxn>
                <a:cxn ang="0">
                  <a:pos x="21" y="47"/>
                </a:cxn>
                <a:cxn ang="0">
                  <a:pos x="9" y="47"/>
                </a:cxn>
                <a:cxn ang="0">
                  <a:pos x="9" y="37"/>
                </a:cxn>
                <a:cxn ang="0">
                  <a:pos x="0" y="30"/>
                </a:cxn>
                <a:cxn ang="0">
                  <a:pos x="7" y="26"/>
                </a:cxn>
                <a:cxn ang="0">
                  <a:pos x="7" y="19"/>
                </a:cxn>
              </a:cxnLst>
              <a:rect l="0" t="0" r="r" b="b"/>
              <a:pathLst>
                <a:path w="122" h="139">
                  <a:moveTo>
                    <a:pt x="14" y="14"/>
                  </a:moveTo>
                  <a:lnTo>
                    <a:pt x="16" y="16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1" y="7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5" y="2"/>
                  </a:lnTo>
                  <a:lnTo>
                    <a:pt x="37" y="7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0" y="14"/>
                  </a:lnTo>
                  <a:lnTo>
                    <a:pt x="44" y="19"/>
                  </a:lnTo>
                  <a:lnTo>
                    <a:pt x="49" y="26"/>
                  </a:lnTo>
                  <a:lnTo>
                    <a:pt x="54" y="26"/>
                  </a:lnTo>
                  <a:lnTo>
                    <a:pt x="59" y="26"/>
                  </a:lnTo>
                  <a:lnTo>
                    <a:pt x="61" y="23"/>
                  </a:lnTo>
                  <a:lnTo>
                    <a:pt x="66" y="23"/>
                  </a:lnTo>
                  <a:lnTo>
                    <a:pt x="68" y="26"/>
                  </a:lnTo>
                  <a:lnTo>
                    <a:pt x="70" y="28"/>
                  </a:lnTo>
                  <a:lnTo>
                    <a:pt x="73" y="30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5" y="37"/>
                  </a:lnTo>
                  <a:lnTo>
                    <a:pt x="73" y="42"/>
                  </a:lnTo>
                  <a:lnTo>
                    <a:pt x="70" y="44"/>
                  </a:lnTo>
                  <a:lnTo>
                    <a:pt x="68" y="44"/>
                  </a:lnTo>
                  <a:lnTo>
                    <a:pt x="63" y="47"/>
                  </a:lnTo>
                  <a:lnTo>
                    <a:pt x="61" y="47"/>
                  </a:lnTo>
                  <a:lnTo>
                    <a:pt x="61" y="49"/>
                  </a:lnTo>
                  <a:lnTo>
                    <a:pt x="66" y="52"/>
                  </a:lnTo>
                  <a:lnTo>
                    <a:pt x="63" y="54"/>
                  </a:lnTo>
                  <a:lnTo>
                    <a:pt x="63" y="56"/>
                  </a:lnTo>
                  <a:lnTo>
                    <a:pt x="66" y="56"/>
                  </a:lnTo>
                  <a:lnTo>
                    <a:pt x="68" y="61"/>
                  </a:lnTo>
                  <a:lnTo>
                    <a:pt x="73" y="61"/>
                  </a:lnTo>
                  <a:lnTo>
                    <a:pt x="77" y="63"/>
                  </a:lnTo>
                  <a:lnTo>
                    <a:pt x="80" y="63"/>
                  </a:lnTo>
                  <a:lnTo>
                    <a:pt x="85" y="68"/>
                  </a:lnTo>
                  <a:lnTo>
                    <a:pt x="87" y="70"/>
                  </a:lnTo>
                  <a:lnTo>
                    <a:pt x="92" y="75"/>
                  </a:lnTo>
                  <a:lnTo>
                    <a:pt x="92" y="78"/>
                  </a:lnTo>
                  <a:lnTo>
                    <a:pt x="96" y="82"/>
                  </a:lnTo>
                  <a:lnTo>
                    <a:pt x="96" y="85"/>
                  </a:lnTo>
                  <a:lnTo>
                    <a:pt x="99" y="87"/>
                  </a:lnTo>
                  <a:lnTo>
                    <a:pt x="101" y="87"/>
                  </a:lnTo>
                  <a:lnTo>
                    <a:pt x="103" y="89"/>
                  </a:lnTo>
                  <a:lnTo>
                    <a:pt x="103" y="92"/>
                  </a:lnTo>
                  <a:lnTo>
                    <a:pt x="106" y="94"/>
                  </a:lnTo>
                  <a:lnTo>
                    <a:pt x="108" y="94"/>
                  </a:lnTo>
                  <a:lnTo>
                    <a:pt x="111" y="94"/>
                  </a:lnTo>
                  <a:lnTo>
                    <a:pt x="108" y="96"/>
                  </a:lnTo>
                  <a:lnTo>
                    <a:pt x="111" y="99"/>
                  </a:lnTo>
                  <a:lnTo>
                    <a:pt x="113" y="99"/>
                  </a:lnTo>
                  <a:lnTo>
                    <a:pt x="115" y="101"/>
                  </a:lnTo>
                  <a:lnTo>
                    <a:pt x="118" y="101"/>
                  </a:lnTo>
                  <a:lnTo>
                    <a:pt x="120" y="101"/>
                  </a:lnTo>
                  <a:lnTo>
                    <a:pt x="120" y="101"/>
                  </a:lnTo>
                  <a:lnTo>
                    <a:pt x="118" y="104"/>
                  </a:lnTo>
                  <a:lnTo>
                    <a:pt x="118" y="108"/>
                  </a:lnTo>
                  <a:lnTo>
                    <a:pt x="120" y="111"/>
                  </a:lnTo>
                  <a:lnTo>
                    <a:pt x="122" y="111"/>
                  </a:lnTo>
                  <a:lnTo>
                    <a:pt x="122" y="113"/>
                  </a:lnTo>
                  <a:lnTo>
                    <a:pt x="118" y="118"/>
                  </a:lnTo>
                  <a:lnTo>
                    <a:pt x="118" y="120"/>
                  </a:lnTo>
                  <a:lnTo>
                    <a:pt x="120" y="122"/>
                  </a:lnTo>
                  <a:lnTo>
                    <a:pt x="120" y="127"/>
                  </a:lnTo>
                  <a:lnTo>
                    <a:pt x="118" y="130"/>
                  </a:lnTo>
                  <a:lnTo>
                    <a:pt x="113" y="130"/>
                  </a:lnTo>
                  <a:lnTo>
                    <a:pt x="111" y="127"/>
                  </a:lnTo>
                  <a:lnTo>
                    <a:pt x="108" y="127"/>
                  </a:lnTo>
                  <a:lnTo>
                    <a:pt x="108" y="125"/>
                  </a:lnTo>
                  <a:lnTo>
                    <a:pt x="103" y="125"/>
                  </a:lnTo>
                  <a:lnTo>
                    <a:pt x="99" y="127"/>
                  </a:lnTo>
                  <a:lnTo>
                    <a:pt x="103" y="132"/>
                  </a:lnTo>
                  <a:lnTo>
                    <a:pt x="103" y="134"/>
                  </a:lnTo>
                  <a:lnTo>
                    <a:pt x="103" y="137"/>
                  </a:lnTo>
                  <a:lnTo>
                    <a:pt x="103" y="139"/>
                  </a:lnTo>
                  <a:lnTo>
                    <a:pt x="99" y="137"/>
                  </a:lnTo>
                  <a:lnTo>
                    <a:pt x="96" y="132"/>
                  </a:lnTo>
                  <a:lnTo>
                    <a:pt x="92" y="132"/>
                  </a:lnTo>
                  <a:lnTo>
                    <a:pt x="89" y="130"/>
                  </a:lnTo>
                  <a:lnTo>
                    <a:pt x="87" y="127"/>
                  </a:lnTo>
                  <a:lnTo>
                    <a:pt x="89" y="127"/>
                  </a:lnTo>
                  <a:lnTo>
                    <a:pt x="92" y="125"/>
                  </a:lnTo>
                  <a:lnTo>
                    <a:pt x="92" y="120"/>
                  </a:lnTo>
                  <a:lnTo>
                    <a:pt x="89" y="118"/>
                  </a:lnTo>
                  <a:lnTo>
                    <a:pt x="92" y="115"/>
                  </a:lnTo>
                  <a:lnTo>
                    <a:pt x="92" y="113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87" y="106"/>
                  </a:lnTo>
                  <a:lnTo>
                    <a:pt x="87" y="104"/>
                  </a:lnTo>
                  <a:lnTo>
                    <a:pt x="85" y="101"/>
                  </a:lnTo>
                  <a:lnTo>
                    <a:pt x="82" y="101"/>
                  </a:lnTo>
                  <a:lnTo>
                    <a:pt x="80" y="99"/>
                  </a:lnTo>
                  <a:lnTo>
                    <a:pt x="77" y="96"/>
                  </a:lnTo>
                  <a:lnTo>
                    <a:pt x="77" y="94"/>
                  </a:lnTo>
                  <a:lnTo>
                    <a:pt x="77" y="89"/>
                  </a:lnTo>
                  <a:lnTo>
                    <a:pt x="77" y="87"/>
                  </a:lnTo>
                  <a:lnTo>
                    <a:pt x="77" y="85"/>
                  </a:lnTo>
                  <a:lnTo>
                    <a:pt x="77" y="82"/>
                  </a:lnTo>
                  <a:lnTo>
                    <a:pt x="77" y="80"/>
                  </a:lnTo>
                  <a:lnTo>
                    <a:pt x="73" y="78"/>
                  </a:lnTo>
                  <a:lnTo>
                    <a:pt x="66" y="73"/>
                  </a:lnTo>
                  <a:lnTo>
                    <a:pt x="63" y="68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49" y="73"/>
                  </a:lnTo>
                  <a:lnTo>
                    <a:pt x="44" y="75"/>
                  </a:lnTo>
                  <a:lnTo>
                    <a:pt x="40" y="70"/>
                  </a:lnTo>
                  <a:lnTo>
                    <a:pt x="37" y="70"/>
                  </a:lnTo>
                  <a:lnTo>
                    <a:pt x="33" y="68"/>
                  </a:lnTo>
                  <a:lnTo>
                    <a:pt x="28" y="70"/>
                  </a:lnTo>
                  <a:lnTo>
                    <a:pt x="28" y="73"/>
                  </a:lnTo>
                  <a:lnTo>
                    <a:pt x="23" y="75"/>
                  </a:lnTo>
                  <a:lnTo>
                    <a:pt x="21" y="78"/>
                  </a:lnTo>
                  <a:lnTo>
                    <a:pt x="21" y="68"/>
                  </a:lnTo>
                  <a:lnTo>
                    <a:pt x="21" y="63"/>
                  </a:lnTo>
                  <a:lnTo>
                    <a:pt x="18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18" y="52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14" y="47"/>
                  </a:lnTo>
                  <a:lnTo>
                    <a:pt x="11" y="49"/>
                  </a:lnTo>
                  <a:lnTo>
                    <a:pt x="9" y="47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37"/>
                  </a:lnTo>
                  <a:lnTo>
                    <a:pt x="7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7" y="26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11" y="16"/>
                  </a:lnTo>
                  <a:lnTo>
                    <a:pt x="14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2" name="Freeform 35"/>
            <p:cNvSpPr>
              <a:spLocks noEditPoints="1"/>
            </p:cNvSpPr>
            <p:nvPr/>
          </p:nvSpPr>
          <p:spPr bwMode="auto">
            <a:xfrm>
              <a:off x="6680201" y="3556000"/>
              <a:ext cx="203200" cy="37147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24" y="7"/>
                </a:cxn>
                <a:cxn ang="0">
                  <a:pos x="23" y="13"/>
                </a:cxn>
                <a:cxn ang="0">
                  <a:pos x="27" y="18"/>
                </a:cxn>
                <a:cxn ang="0">
                  <a:pos x="34" y="19"/>
                </a:cxn>
                <a:cxn ang="0">
                  <a:pos x="43" y="18"/>
                </a:cxn>
                <a:cxn ang="0">
                  <a:pos x="48" y="24"/>
                </a:cxn>
                <a:cxn ang="0">
                  <a:pos x="50" y="30"/>
                </a:cxn>
                <a:cxn ang="0">
                  <a:pos x="54" y="33"/>
                </a:cxn>
                <a:cxn ang="0">
                  <a:pos x="54" y="40"/>
                </a:cxn>
                <a:cxn ang="0">
                  <a:pos x="47" y="41"/>
                </a:cxn>
                <a:cxn ang="0">
                  <a:pos x="39" y="42"/>
                </a:cxn>
                <a:cxn ang="0">
                  <a:pos x="34" y="49"/>
                </a:cxn>
                <a:cxn ang="0">
                  <a:pos x="36" y="57"/>
                </a:cxn>
                <a:cxn ang="0">
                  <a:pos x="34" y="56"/>
                </a:cxn>
                <a:cxn ang="0">
                  <a:pos x="30" y="53"/>
                </a:cxn>
                <a:cxn ang="0">
                  <a:pos x="28" y="54"/>
                </a:cxn>
                <a:cxn ang="0">
                  <a:pos x="25" y="53"/>
                </a:cxn>
                <a:cxn ang="0">
                  <a:pos x="24" y="48"/>
                </a:cxn>
                <a:cxn ang="0">
                  <a:pos x="21" y="49"/>
                </a:cxn>
                <a:cxn ang="0">
                  <a:pos x="19" y="49"/>
                </a:cxn>
                <a:cxn ang="0">
                  <a:pos x="19" y="54"/>
                </a:cxn>
                <a:cxn ang="0">
                  <a:pos x="18" y="59"/>
                </a:cxn>
                <a:cxn ang="0">
                  <a:pos x="15" y="70"/>
                </a:cxn>
                <a:cxn ang="0">
                  <a:pos x="16" y="73"/>
                </a:cxn>
                <a:cxn ang="0">
                  <a:pos x="17" y="77"/>
                </a:cxn>
                <a:cxn ang="0">
                  <a:pos x="20" y="77"/>
                </a:cxn>
                <a:cxn ang="0">
                  <a:pos x="22" y="82"/>
                </a:cxn>
                <a:cxn ang="0">
                  <a:pos x="24" y="82"/>
                </a:cxn>
                <a:cxn ang="0">
                  <a:pos x="24" y="87"/>
                </a:cxn>
                <a:cxn ang="0">
                  <a:pos x="25" y="88"/>
                </a:cxn>
                <a:cxn ang="0">
                  <a:pos x="29" y="92"/>
                </a:cxn>
                <a:cxn ang="0">
                  <a:pos x="33" y="95"/>
                </a:cxn>
                <a:cxn ang="0">
                  <a:pos x="33" y="99"/>
                </a:cxn>
                <a:cxn ang="0">
                  <a:pos x="28" y="98"/>
                </a:cxn>
                <a:cxn ang="0">
                  <a:pos x="27" y="94"/>
                </a:cxn>
                <a:cxn ang="0">
                  <a:pos x="22" y="94"/>
                </a:cxn>
                <a:cxn ang="0">
                  <a:pos x="19" y="90"/>
                </a:cxn>
                <a:cxn ang="0">
                  <a:pos x="15" y="86"/>
                </a:cxn>
                <a:cxn ang="0">
                  <a:pos x="13" y="82"/>
                </a:cxn>
                <a:cxn ang="0">
                  <a:pos x="10" y="80"/>
                </a:cxn>
                <a:cxn ang="0">
                  <a:pos x="11" y="75"/>
                </a:cxn>
                <a:cxn ang="0">
                  <a:pos x="13" y="71"/>
                </a:cxn>
                <a:cxn ang="0">
                  <a:pos x="13" y="65"/>
                </a:cxn>
                <a:cxn ang="0">
                  <a:pos x="16" y="57"/>
                </a:cxn>
                <a:cxn ang="0">
                  <a:pos x="15" y="50"/>
                </a:cxn>
                <a:cxn ang="0">
                  <a:pos x="10" y="42"/>
                </a:cxn>
                <a:cxn ang="0">
                  <a:pos x="9" y="34"/>
                </a:cxn>
                <a:cxn ang="0">
                  <a:pos x="9" y="28"/>
                </a:cxn>
                <a:cxn ang="0">
                  <a:pos x="4" y="20"/>
                </a:cxn>
                <a:cxn ang="0">
                  <a:pos x="0" y="15"/>
                </a:cxn>
                <a:cxn ang="0">
                  <a:pos x="4" y="10"/>
                </a:cxn>
                <a:cxn ang="0">
                  <a:pos x="10" y="6"/>
                </a:cxn>
                <a:cxn ang="0">
                  <a:pos x="13" y="3"/>
                </a:cxn>
                <a:cxn ang="0">
                  <a:pos x="15" y="0"/>
                </a:cxn>
                <a:cxn ang="0">
                  <a:pos x="19" y="93"/>
                </a:cxn>
                <a:cxn ang="0">
                  <a:pos x="15" y="87"/>
                </a:cxn>
                <a:cxn ang="0">
                  <a:pos x="10" y="86"/>
                </a:cxn>
                <a:cxn ang="0">
                  <a:pos x="33" y="58"/>
                </a:cxn>
                <a:cxn ang="0">
                  <a:pos x="20" y="73"/>
                </a:cxn>
                <a:cxn ang="0">
                  <a:pos x="20" y="75"/>
                </a:cxn>
              </a:cxnLst>
              <a:rect l="0" t="0" r="r" b="b"/>
              <a:pathLst>
                <a:path w="54" h="99">
                  <a:moveTo>
                    <a:pt x="15" y="0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lose/>
                  <a:moveTo>
                    <a:pt x="19" y="93"/>
                  </a:moveTo>
                  <a:cubicBezTo>
                    <a:pt x="19" y="94"/>
                    <a:pt x="19" y="94"/>
                    <a:pt x="19" y="94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9" y="93"/>
                    <a:pt x="19" y="93"/>
                    <a:pt x="19" y="93"/>
                  </a:cubicBezTo>
                  <a:close/>
                  <a:moveTo>
                    <a:pt x="15" y="87"/>
                  </a:move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lose/>
                  <a:moveTo>
                    <a:pt x="11" y="84"/>
                  </a:moveTo>
                  <a:cubicBezTo>
                    <a:pt x="10" y="85"/>
                    <a:pt x="10" y="85"/>
                    <a:pt x="10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1" y="84"/>
                    <a:pt x="11" y="84"/>
                  </a:cubicBezTo>
                  <a:close/>
                  <a:moveTo>
                    <a:pt x="33" y="57"/>
                  </a:moveTo>
                  <a:cubicBezTo>
                    <a:pt x="33" y="58"/>
                    <a:pt x="33" y="58"/>
                    <a:pt x="33" y="58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3" y="57"/>
                    <a:pt x="33" y="57"/>
                    <a:pt x="33" y="57"/>
                  </a:cubicBezTo>
                  <a:close/>
                  <a:moveTo>
                    <a:pt x="21" y="72"/>
                  </a:moveTo>
                  <a:cubicBezTo>
                    <a:pt x="20" y="73"/>
                    <a:pt x="20" y="73"/>
                    <a:pt x="20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2"/>
                    <a:pt x="21" y="72"/>
                    <a:pt x="21" y="72"/>
                  </a:cubicBezTo>
                  <a:close/>
                  <a:moveTo>
                    <a:pt x="21" y="74"/>
                  </a:moveTo>
                  <a:cubicBezTo>
                    <a:pt x="20" y="74"/>
                    <a:pt x="20" y="74"/>
                    <a:pt x="20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2" y="74"/>
                    <a:pt x="22" y="74"/>
                    <a:pt x="22" y="74"/>
                  </a:cubicBezTo>
                  <a:lnTo>
                    <a:pt x="21" y="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3" name="Freeform 36"/>
            <p:cNvSpPr>
              <a:spLocks noEditPoints="1"/>
            </p:cNvSpPr>
            <p:nvPr/>
          </p:nvSpPr>
          <p:spPr bwMode="auto">
            <a:xfrm>
              <a:off x="6553201" y="3354388"/>
              <a:ext cx="209550" cy="471488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85" y="23"/>
                </a:cxn>
                <a:cxn ang="0">
                  <a:pos x="80" y="45"/>
                </a:cxn>
                <a:cxn ang="0">
                  <a:pos x="73" y="52"/>
                </a:cxn>
                <a:cxn ang="0">
                  <a:pos x="75" y="64"/>
                </a:cxn>
                <a:cxn ang="0">
                  <a:pos x="90" y="71"/>
                </a:cxn>
                <a:cxn ang="0">
                  <a:pos x="97" y="82"/>
                </a:cxn>
                <a:cxn ang="0">
                  <a:pos x="108" y="85"/>
                </a:cxn>
                <a:cxn ang="0">
                  <a:pos x="101" y="101"/>
                </a:cxn>
                <a:cxn ang="0">
                  <a:pos x="113" y="106"/>
                </a:cxn>
                <a:cxn ang="0">
                  <a:pos x="132" y="108"/>
                </a:cxn>
                <a:cxn ang="0">
                  <a:pos x="123" y="123"/>
                </a:cxn>
                <a:cxn ang="0">
                  <a:pos x="108" y="132"/>
                </a:cxn>
                <a:cxn ang="0">
                  <a:pos x="104" y="141"/>
                </a:cxn>
                <a:cxn ang="0">
                  <a:pos x="87" y="153"/>
                </a:cxn>
                <a:cxn ang="0">
                  <a:pos x="82" y="165"/>
                </a:cxn>
                <a:cxn ang="0">
                  <a:pos x="99" y="186"/>
                </a:cxn>
                <a:cxn ang="0">
                  <a:pos x="101" y="201"/>
                </a:cxn>
                <a:cxn ang="0">
                  <a:pos x="104" y="227"/>
                </a:cxn>
                <a:cxn ang="0">
                  <a:pos x="116" y="248"/>
                </a:cxn>
                <a:cxn ang="0">
                  <a:pos x="120" y="269"/>
                </a:cxn>
                <a:cxn ang="0">
                  <a:pos x="108" y="290"/>
                </a:cxn>
                <a:cxn ang="0">
                  <a:pos x="104" y="286"/>
                </a:cxn>
                <a:cxn ang="0">
                  <a:pos x="108" y="278"/>
                </a:cxn>
                <a:cxn ang="0">
                  <a:pos x="108" y="264"/>
                </a:cxn>
                <a:cxn ang="0">
                  <a:pos x="104" y="243"/>
                </a:cxn>
                <a:cxn ang="0">
                  <a:pos x="99" y="238"/>
                </a:cxn>
                <a:cxn ang="0">
                  <a:pos x="92" y="219"/>
                </a:cxn>
                <a:cxn ang="0">
                  <a:pos x="87" y="201"/>
                </a:cxn>
                <a:cxn ang="0">
                  <a:pos x="85" y="193"/>
                </a:cxn>
                <a:cxn ang="0">
                  <a:pos x="75" y="182"/>
                </a:cxn>
                <a:cxn ang="0">
                  <a:pos x="75" y="184"/>
                </a:cxn>
                <a:cxn ang="0">
                  <a:pos x="66" y="191"/>
                </a:cxn>
                <a:cxn ang="0">
                  <a:pos x="64" y="196"/>
                </a:cxn>
                <a:cxn ang="0">
                  <a:pos x="49" y="203"/>
                </a:cxn>
                <a:cxn ang="0">
                  <a:pos x="42" y="205"/>
                </a:cxn>
                <a:cxn ang="0">
                  <a:pos x="40" y="201"/>
                </a:cxn>
                <a:cxn ang="0">
                  <a:pos x="42" y="182"/>
                </a:cxn>
                <a:cxn ang="0">
                  <a:pos x="35" y="165"/>
                </a:cxn>
                <a:cxn ang="0">
                  <a:pos x="26" y="149"/>
                </a:cxn>
                <a:cxn ang="0">
                  <a:pos x="16" y="149"/>
                </a:cxn>
                <a:cxn ang="0">
                  <a:pos x="23" y="149"/>
                </a:cxn>
                <a:cxn ang="0">
                  <a:pos x="23" y="139"/>
                </a:cxn>
                <a:cxn ang="0">
                  <a:pos x="12" y="137"/>
                </a:cxn>
                <a:cxn ang="0">
                  <a:pos x="9" y="134"/>
                </a:cxn>
                <a:cxn ang="0">
                  <a:pos x="0" y="118"/>
                </a:cxn>
                <a:cxn ang="0">
                  <a:pos x="9" y="104"/>
                </a:cxn>
                <a:cxn ang="0">
                  <a:pos x="14" y="90"/>
                </a:cxn>
                <a:cxn ang="0">
                  <a:pos x="21" y="73"/>
                </a:cxn>
                <a:cxn ang="0">
                  <a:pos x="31" y="42"/>
                </a:cxn>
                <a:cxn ang="0">
                  <a:pos x="42" y="19"/>
                </a:cxn>
                <a:cxn ang="0">
                  <a:pos x="56" y="12"/>
                </a:cxn>
                <a:cxn ang="0">
                  <a:pos x="19" y="158"/>
                </a:cxn>
              </a:cxnLst>
              <a:rect l="0" t="0" r="r" b="b"/>
              <a:pathLst>
                <a:path w="132" h="297">
                  <a:moveTo>
                    <a:pt x="59" y="2"/>
                  </a:moveTo>
                  <a:lnTo>
                    <a:pt x="61" y="0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2" y="14"/>
                  </a:lnTo>
                  <a:lnTo>
                    <a:pt x="82" y="19"/>
                  </a:lnTo>
                  <a:lnTo>
                    <a:pt x="85" y="23"/>
                  </a:lnTo>
                  <a:lnTo>
                    <a:pt x="85" y="28"/>
                  </a:lnTo>
                  <a:lnTo>
                    <a:pt x="85" y="35"/>
                  </a:lnTo>
                  <a:lnTo>
                    <a:pt x="85" y="38"/>
                  </a:lnTo>
                  <a:lnTo>
                    <a:pt x="82" y="40"/>
                  </a:lnTo>
                  <a:lnTo>
                    <a:pt x="80" y="40"/>
                  </a:lnTo>
                  <a:lnTo>
                    <a:pt x="80" y="45"/>
                  </a:lnTo>
                  <a:lnTo>
                    <a:pt x="78" y="45"/>
                  </a:lnTo>
                  <a:lnTo>
                    <a:pt x="78" y="47"/>
                  </a:lnTo>
                  <a:lnTo>
                    <a:pt x="80" y="49"/>
                  </a:lnTo>
                  <a:lnTo>
                    <a:pt x="78" y="52"/>
                  </a:lnTo>
                  <a:lnTo>
                    <a:pt x="75" y="49"/>
                  </a:lnTo>
                  <a:lnTo>
                    <a:pt x="73" y="52"/>
                  </a:lnTo>
                  <a:lnTo>
                    <a:pt x="73" y="54"/>
                  </a:lnTo>
                  <a:lnTo>
                    <a:pt x="73" y="56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5" y="64"/>
                  </a:lnTo>
                  <a:lnTo>
                    <a:pt x="78" y="66"/>
                  </a:lnTo>
                  <a:lnTo>
                    <a:pt x="78" y="71"/>
                  </a:lnTo>
                  <a:lnTo>
                    <a:pt x="80" y="73"/>
                  </a:lnTo>
                  <a:lnTo>
                    <a:pt x="82" y="71"/>
                  </a:lnTo>
                  <a:lnTo>
                    <a:pt x="90" y="68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2" y="75"/>
                  </a:lnTo>
                  <a:lnTo>
                    <a:pt x="94" y="73"/>
                  </a:lnTo>
                  <a:lnTo>
                    <a:pt x="97" y="75"/>
                  </a:lnTo>
                  <a:lnTo>
                    <a:pt x="94" y="80"/>
                  </a:lnTo>
                  <a:lnTo>
                    <a:pt x="97" y="82"/>
                  </a:lnTo>
                  <a:lnTo>
                    <a:pt x="101" y="82"/>
                  </a:lnTo>
                  <a:lnTo>
                    <a:pt x="99" y="82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6" y="85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6" y="90"/>
                  </a:lnTo>
                  <a:lnTo>
                    <a:pt x="106" y="92"/>
                  </a:lnTo>
                  <a:lnTo>
                    <a:pt x="104" y="97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4" y="101"/>
                  </a:lnTo>
                  <a:lnTo>
                    <a:pt x="108" y="101"/>
                  </a:lnTo>
                  <a:lnTo>
                    <a:pt x="108" y="104"/>
                  </a:lnTo>
                  <a:lnTo>
                    <a:pt x="111" y="101"/>
                  </a:lnTo>
                  <a:lnTo>
                    <a:pt x="113" y="104"/>
                  </a:lnTo>
                  <a:lnTo>
                    <a:pt x="113" y="106"/>
                  </a:lnTo>
                  <a:lnTo>
                    <a:pt x="113" y="111"/>
                  </a:lnTo>
                  <a:lnTo>
                    <a:pt x="118" y="111"/>
                  </a:lnTo>
                  <a:lnTo>
                    <a:pt x="120" y="111"/>
                  </a:lnTo>
                  <a:lnTo>
                    <a:pt x="123" y="111"/>
                  </a:lnTo>
                  <a:lnTo>
                    <a:pt x="130" y="106"/>
                  </a:lnTo>
                  <a:lnTo>
                    <a:pt x="132" y="108"/>
                  </a:lnTo>
                  <a:lnTo>
                    <a:pt x="132" y="111"/>
                  </a:lnTo>
                  <a:lnTo>
                    <a:pt x="127" y="113"/>
                  </a:lnTo>
                  <a:lnTo>
                    <a:pt x="123" y="116"/>
                  </a:lnTo>
                  <a:lnTo>
                    <a:pt x="123" y="118"/>
                  </a:lnTo>
                  <a:lnTo>
                    <a:pt x="123" y="120"/>
                  </a:lnTo>
                  <a:lnTo>
                    <a:pt x="123" y="123"/>
                  </a:lnTo>
                  <a:lnTo>
                    <a:pt x="120" y="125"/>
                  </a:lnTo>
                  <a:lnTo>
                    <a:pt x="118" y="125"/>
                  </a:lnTo>
                  <a:lnTo>
                    <a:pt x="116" y="130"/>
                  </a:lnTo>
                  <a:lnTo>
                    <a:pt x="113" y="130"/>
                  </a:lnTo>
                  <a:lnTo>
                    <a:pt x="108" y="130"/>
                  </a:lnTo>
                  <a:lnTo>
                    <a:pt x="108" y="132"/>
                  </a:lnTo>
                  <a:lnTo>
                    <a:pt x="111" y="134"/>
                  </a:lnTo>
                  <a:lnTo>
                    <a:pt x="108" y="134"/>
                  </a:lnTo>
                  <a:lnTo>
                    <a:pt x="106" y="134"/>
                  </a:lnTo>
                  <a:lnTo>
                    <a:pt x="104" y="137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99" y="141"/>
                  </a:lnTo>
                  <a:lnTo>
                    <a:pt x="97" y="144"/>
                  </a:lnTo>
                  <a:lnTo>
                    <a:pt x="90" y="141"/>
                  </a:lnTo>
                  <a:lnTo>
                    <a:pt x="87" y="146"/>
                  </a:lnTo>
                  <a:lnTo>
                    <a:pt x="90" y="151"/>
                  </a:lnTo>
                  <a:lnTo>
                    <a:pt x="87" y="153"/>
                  </a:lnTo>
                  <a:lnTo>
                    <a:pt x="87" y="158"/>
                  </a:lnTo>
                  <a:lnTo>
                    <a:pt x="87" y="160"/>
                  </a:lnTo>
                  <a:lnTo>
                    <a:pt x="85" y="163"/>
                  </a:lnTo>
                  <a:lnTo>
                    <a:pt x="80" y="163"/>
                  </a:lnTo>
                  <a:lnTo>
                    <a:pt x="82" y="165"/>
                  </a:lnTo>
                  <a:lnTo>
                    <a:pt x="82" y="165"/>
                  </a:lnTo>
                  <a:lnTo>
                    <a:pt x="87" y="170"/>
                  </a:lnTo>
                  <a:lnTo>
                    <a:pt x="87" y="172"/>
                  </a:lnTo>
                  <a:lnTo>
                    <a:pt x="90" y="175"/>
                  </a:lnTo>
                  <a:lnTo>
                    <a:pt x="92" y="177"/>
                  </a:lnTo>
                  <a:lnTo>
                    <a:pt x="97" y="184"/>
                  </a:lnTo>
                  <a:lnTo>
                    <a:pt x="99" y="186"/>
                  </a:lnTo>
                  <a:lnTo>
                    <a:pt x="101" y="189"/>
                  </a:lnTo>
                  <a:lnTo>
                    <a:pt x="101" y="193"/>
                  </a:lnTo>
                  <a:lnTo>
                    <a:pt x="104" y="193"/>
                  </a:lnTo>
                  <a:lnTo>
                    <a:pt x="104" y="198"/>
                  </a:lnTo>
                  <a:lnTo>
                    <a:pt x="101" y="198"/>
                  </a:lnTo>
                  <a:lnTo>
                    <a:pt x="101" y="201"/>
                  </a:lnTo>
                  <a:lnTo>
                    <a:pt x="101" y="208"/>
                  </a:lnTo>
                  <a:lnTo>
                    <a:pt x="101" y="210"/>
                  </a:lnTo>
                  <a:lnTo>
                    <a:pt x="99" y="212"/>
                  </a:lnTo>
                  <a:lnTo>
                    <a:pt x="101" y="217"/>
                  </a:lnTo>
                  <a:lnTo>
                    <a:pt x="101" y="222"/>
                  </a:lnTo>
                  <a:lnTo>
                    <a:pt x="104" y="227"/>
                  </a:lnTo>
                  <a:lnTo>
                    <a:pt x="108" y="229"/>
                  </a:lnTo>
                  <a:lnTo>
                    <a:pt x="113" y="234"/>
                  </a:lnTo>
                  <a:lnTo>
                    <a:pt x="116" y="238"/>
                  </a:lnTo>
                  <a:lnTo>
                    <a:pt x="113" y="241"/>
                  </a:lnTo>
                  <a:lnTo>
                    <a:pt x="116" y="245"/>
                  </a:lnTo>
                  <a:lnTo>
                    <a:pt x="116" y="248"/>
                  </a:lnTo>
                  <a:lnTo>
                    <a:pt x="116" y="250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8" y="262"/>
                  </a:lnTo>
                  <a:lnTo>
                    <a:pt x="120" y="264"/>
                  </a:lnTo>
                  <a:lnTo>
                    <a:pt x="120" y="269"/>
                  </a:lnTo>
                  <a:lnTo>
                    <a:pt x="118" y="271"/>
                  </a:lnTo>
                  <a:lnTo>
                    <a:pt x="116" y="278"/>
                  </a:lnTo>
                  <a:lnTo>
                    <a:pt x="111" y="281"/>
                  </a:lnTo>
                  <a:lnTo>
                    <a:pt x="111" y="286"/>
                  </a:lnTo>
                  <a:lnTo>
                    <a:pt x="108" y="288"/>
                  </a:lnTo>
                  <a:lnTo>
                    <a:pt x="108" y="290"/>
                  </a:lnTo>
                  <a:lnTo>
                    <a:pt x="108" y="290"/>
                  </a:lnTo>
                  <a:lnTo>
                    <a:pt x="108" y="293"/>
                  </a:lnTo>
                  <a:lnTo>
                    <a:pt x="106" y="297"/>
                  </a:lnTo>
                  <a:lnTo>
                    <a:pt x="106" y="293"/>
                  </a:lnTo>
                  <a:lnTo>
                    <a:pt x="106" y="288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8" y="281"/>
                  </a:lnTo>
                  <a:lnTo>
                    <a:pt x="108" y="278"/>
                  </a:lnTo>
                  <a:lnTo>
                    <a:pt x="108" y="278"/>
                  </a:lnTo>
                  <a:lnTo>
                    <a:pt x="108" y="274"/>
                  </a:lnTo>
                  <a:lnTo>
                    <a:pt x="108" y="274"/>
                  </a:lnTo>
                  <a:lnTo>
                    <a:pt x="108" y="271"/>
                  </a:lnTo>
                  <a:lnTo>
                    <a:pt x="108" y="269"/>
                  </a:lnTo>
                  <a:lnTo>
                    <a:pt x="111" y="267"/>
                  </a:lnTo>
                  <a:lnTo>
                    <a:pt x="108" y="264"/>
                  </a:lnTo>
                  <a:lnTo>
                    <a:pt x="106" y="262"/>
                  </a:lnTo>
                  <a:lnTo>
                    <a:pt x="106" y="257"/>
                  </a:lnTo>
                  <a:lnTo>
                    <a:pt x="108" y="257"/>
                  </a:lnTo>
                  <a:lnTo>
                    <a:pt x="106" y="255"/>
                  </a:lnTo>
                  <a:lnTo>
                    <a:pt x="106" y="253"/>
                  </a:lnTo>
                  <a:lnTo>
                    <a:pt x="104" y="243"/>
                  </a:lnTo>
                  <a:lnTo>
                    <a:pt x="101" y="243"/>
                  </a:lnTo>
                  <a:lnTo>
                    <a:pt x="101" y="238"/>
                  </a:lnTo>
                  <a:lnTo>
                    <a:pt x="99" y="236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38"/>
                  </a:lnTo>
                  <a:lnTo>
                    <a:pt x="97" y="236"/>
                  </a:lnTo>
                  <a:lnTo>
                    <a:pt x="97" y="229"/>
                  </a:lnTo>
                  <a:lnTo>
                    <a:pt x="94" y="227"/>
                  </a:lnTo>
                  <a:lnTo>
                    <a:pt x="94" y="224"/>
                  </a:lnTo>
                  <a:lnTo>
                    <a:pt x="97" y="222"/>
                  </a:lnTo>
                  <a:lnTo>
                    <a:pt x="92" y="219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0" y="203"/>
                  </a:lnTo>
                  <a:lnTo>
                    <a:pt x="87" y="203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7" y="198"/>
                  </a:lnTo>
                  <a:lnTo>
                    <a:pt x="87" y="193"/>
                  </a:lnTo>
                  <a:lnTo>
                    <a:pt x="87" y="193"/>
                  </a:lnTo>
                  <a:lnTo>
                    <a:pt x="87" y="191"/>
                  </a:lnTo>
                  <a:lnTo>
                    <a:pt x="87" y="193"/>
                  </a:lnTo>
                  <a:lnTo>
                    <a:pt x="85" y="193"/>
                  </a:lnTo>
                  <a:lnTo>
                    <a:pt x="82" y="193"/>
                  </a:lnTo>
                  <a:lnTo>
                    <a:pt x="80" y="191"/>
                  </a:lnTo>
                  <a:lnTo>
                    <a:pt x="80" y="189"/>
                  </a:lnTo>
                  <a:lnTo>
                    <a:pt x="78" y="182"/>
                  </a:lnTo>
                  <a:lnTo>
                    <a:pt x="75" y="182"/>
                  </a:lnTo>
                  <a:lnTo>
                    <a:pt x="75" y="182"/>
                  </a:lnTo>
                  <a:lnTo>
                    <a:pt x="75" y="179"/>
                  </a:lnTo>
                  <a:lnTo>
                    <a:pt x="73" y="177"/>
                  </a:lnTo>
                  <a:lnTo>
                    <a:pt x="73" y="179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9"/>
                  </a:lnTo>
                  <a:lnTo>
                    <a:pt x="73" y="191"/>
                  </a:lnTo>
                  <a:lnTo>
                    <a:pt x="71" y="193"/>
                  </a:lnTo>
                  <a:lnTo>
                    <a:pt x="68" y="193"/>
                  </a:lnTo>
                  <a:lnTo>
                    <a:pt x="66" y="191"/>
                  </a:lnTo>
                  <a:lnTo>
                    <a:pt x="64" y="191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68" y="193"/>
                  </a:lnTo>
                  <a:lnTo>
                    <a:pt x="64" y="196"/>
                  </a:lnTo>
                  <a:lnTo>
                    <a:pt x="64" y="196"/>
                  </a:lnTo>
                  <a:lnTo>
                    <a:pt x="61" y="196"/>
                  </a:lnTo>
                  <a:lnTo>
                    <a:pt x="61" y="198"/>
                  </a:lnTo>
                  <a:lnTo>
                    <a:pt x="54" y="203"/>
                  </a:lnTo>
                  <a:lnTo>
                    <a:pt x="52" y="203"/>
                  </a:lnTo>
                  <a:lnTo>
                    <a:pt x="52" y="203"/>
                  </a:lnTo>
                  <a:lnTo>
                    <a:pt x="49" y="203"/>
                  </a:lnTo>
                  <a:lnTo>
                    <a:pt x="49" y="201"/>
                  </a:lnTo>
                  <a:lnTo>
                    <a:pt x="49" y="203"/>
                  </a:lnTo>
                  <a:lnTo>
                    <a:pt x="47" y="203"/>
                  </a:lnTo>
                  <a:lnTo>
                    <a:pt x="45" y="201"/>
                  </a:lnTo>
                  <a:lnTo>
                    <a:pt x="42" y="203"/>
                  </a:lnTo>
                  <a:lnTo>
                    <a:pt x="42" y="205"/>
                  </a:lnTo>
                  <a:lnTo>
                    <a:pt x="40" y="205"/>
                  </a:lnTo>
                  <a:lnTo>
                    <a:pt x="40" y="201"/>
                  </a:lnTo>
                  <a:lnTo>
                    <a:pt x="45" y="198"/>
                  </a:lnTo>
                  <a:lnTo>
                    <a:pt x="45" y="193"/>
                  </a:lnTo>
                  <a:lnTo>
                    <a:pt x="42" y="198"/>
                  </a:lnTo>
                  <a:lnTo>
                    <a:pt x="40" y="201"/>
                  </a:lnTo>
                  <a:lnTo>
                    <a:pt x="38" y="203"/>
                  </a:lnTo>
                  <a:lnTo>
                    <a:pt x="35" y="203"/>
                  </a:lnTo>
                  <a:lnTo>
                    <a:pt x="38" y="201"/>
                  </a:lnTo>
                  <a:lnTo>
                    <a:pt x="35" y="198"/>
                  </a:lnTo>
                  <a:lnTo>
                    <a:pt x="38" y="184"/>
                  </a:lnTo>
                  <a:lnTo>
                    <a:pt x="42" y="182"/>
                  </a:lnTo>
                  <a:lnTo>
                    <a:pt x="40" y="179"/>
                  </a:lnTo>
                  <a:lnTo>
                    <a:pt x="38" y="175"/>
                  </a:lnTo>
                  <a:lnTo>
                    <a:pt x="38" y="167"/>
                  </a:lnTo>
                  <a:lnTo>
                    <a:pt x="35" y="167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3" y="163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1" y="153"/>
                  </a:lnTo>
                  <a:lnTo>
                    <a:pt x="31" y="151"/>
                  </a:lnTo>
                  <a:lnTo>
                    <a:pt x="26" y="149"/>
                  </a:lnTo>
                  <a:lnTo>
                    <a:pt x="28" y="151"/>
                  </a:lnTo>
                  <a:lnTo>
                    <a:pt x="28" y="158"/>
                  </a:lnTo>
                  <a:lnTo>
                    <a:pt x="23" y="156"/>
                  </a:lnTo>
                  <a:lnTo>
                    <a:pt x="21" y="153"/>
                  </a:lnTo>
                  <a:lnTo>
                    <a:pt x="19" y="151"/>
                  </a:lnTo>
                  <a:lnTo>
                    <a:pt x="16" y="149"/>
                  </a:lnTo>
                  <a:lnTo>
                    <a:pt x="16" y="146"/>
                  </a:lnTo>
                  <a:lnTo>
                    <a:pt x="19" y="146"/>
                  </a:lnTo>
                  <a:lnTo>
                    <a:pt x="21" y="149"/>
                  </a:lnTo>
                  <a:lnTo>
                    <a:pt x="23" y="151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1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6" y="146"/>
                  </a:lnTo>
                  <a:lnTo>
                    <a:pt x="26" y="144"/>
                  </a:lnTo>
                  <a:lnTo>
                    <a:pt x="23" y="139"/>
                  </a:lnTo>
                  <a:lnTo>
                    <a:pt x="19" y="139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4" y="134"/>
                  </a:lnTo>
                  <a:lnTo>
                    <a:pt x="14" y="137"/>
                  </a:lnTo>
                  <a:lnTo>
                    <a:pt x="12" y="137"/>
                  </a:lnTo>
                  <a:lnTo>
                    <a:pt x="12" y="134"/>
                  </a:lnTo>
                  <a:lnTo>
                    <a:pt x="14" y="132"/>
                  </a:lnTo>
                  <a:lnTo>
                    <a:pt x="9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9" y="134"/>
                  </a:lnTo>
                  <a:lnTo>
                    <a:pt x="2" y="130"/>
                  </a:lnTo>
                  <a:lnTo>
                    <a:pt x="2" y="12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2" y="116"/>
                  </a:lnTo>
                  <a:lnTo>
                    <a:pt x="5" y="116"/>
                  </a:lnTo>
                  <a:lnTo>
                    <a:pt x="7" y="113"/>
                  </a:lnTo>
                  <a:lnTo>
                    <a:pt x="7" y="106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2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2" y="73"/>
                  </a:lnTo>
                  <a:lnTo>
                    <a:pt x="16" y="73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3" y="68"/>
                  </a:lnTo>
                  <a:lnTo>
                    <a:pt x="26" y="61"/>
                  </a:lnTo>
                  <a:lnTo>
                    <a:pt x="28" y="54"/>
                  </a:lnTo>
                  <a:lnTo>
                    <a:pt x="26" y="52"/>
                  </a:lnTo>
                  <a:lnTo>
                    <a:pt x="26" y="49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31" y="35"/>
                  </a:lnTo>
                  <a:lnTo>
                    <a:pt x="31" y="33"/>
                  </a:lnTo>
                  <a:lnTo>
                    <a:pt x="35" y="23"/>
                  </a:lnTo>
                  <a:lnTo>
                    <a:pt x="40" y="23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9" y="14"/>
                  </a:lnTo>
                  <a:lnTo>
                    <a:pt x="56" y="12"/>
                  </a:lnTo>
                  <a:lnTo>
                    <a:pt x="56" y="7"/>
                  </a:lnTo>
                  <a:lnTo>
                    <a:pt x="61" y="5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close/>
                  <a:moveTo>
                    <a:pt x="19" y="158"/>
                  </a:moveTo>
                  <a:lnTo>
                    <a:pt x="21" y="160"/>
                  </a:lnTo>
                  <a:lnTo>
                    <a:pt x="23" y="163"/>
                  </a:lnTo>
                  <a:lnTo>
                    <a:pt x="23" y="160"/>
                  </a:lnTo>
                  <a:lnTo>
                    <a:pt x="21" y="158"/>
                  </a:lnTo>
                  <a:lnTo>
                    <a:pt x="19" y="1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4" name="Freeform 37"/>
            <p:cNvSpPr>
              <a:spLocks noEditPoints="1"/>
            </p:cNvSpPr>
            <p:nvPr/>
          </p:nvSpPr>
          <p:spPr bwMode="auto">
            <a:xfrm>
              <a:off x="6278563" y="3830638"/>
              <a:ext cx="52388" cy="93663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3" y="21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5" y="4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12" y="0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2" y="4"/>
                </a:cxn>
                <a:cxn ang="0">
                  <a:pos x="7" y="2"/>
                </a:cxn>
                <a:cxn ang="0">
                  <a:pos x="10" y="2"/>
                </a:cxn>
                <a:cxn ang="0">
                  <a:pos x="10" y="0"/>
                </a:cxn>
                <a:cxn ang="0">
                  <a:pos x="7" y="4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5" y="14"/>
                </a:cxn>
                <a:cxn ang="0">
                  <a:pos x="3" y="12"/>
                </a:cxn>
                <a:cxn ang="0">
                  <a:pos x="0" y="12"/>
                </a:cxn>
                <a:cxn ang="0">
                  <a:pos x="3" y="14"/>
                </a:cxn>
                <a:cxn ang="0">
                  <a:pos x="3" y="16"/>
                </a:cxn>
                <a:cxn ang="0">
                  <a:pos x="3" y="23"/>
                </a:cxn>
                <a:cxn ang="0">
                  <a:pos x="3" y="30"/>
                </a:cxn>
                <a:cxn ang="0">
                  <a:pos x="3" y="38"/>
                </a:cxn>
                <a:cxn ang="0">
                  <a:pos x="5" y="47"/>
                </a:cxn>
                <a:cxn ang="0">
                  <a:pos x="10" y="59"/>
                </a:cxn>
                <a:cxn ang="0">
                  <a:pos x="15" y="59"/>
                </a:cxn>
                <a:cxn ang="0">
                  <a:pos x="24" y="56"/>
                </a:cxn>
                <a:cxn ang="0">
                  <a:pos x="31" y="47"/>
                </a:cxn>
                <a:cxn ang="0">
                  <a:pos x="33" y="42"/>
                </a:cxn>
                <a:cxn ang="0">
                  <a:pos x="33" y="38"/>
                </a:cxn>
                <a:cxn ang="0">
                  <a:pos x="33" y="33"/>
                </a:cxn>
                <a:cxn ang="0">
                  <a:pos x="29" y="26"/>
                </a:cxn>
                <a:cxn ang="0">
                  <a:pos x="24" y="21"/>
                </a:cxn>
                <a:cxn ang="0">
                  <a:pos x="22" y="21"/>
                </a:cxn>
                <a:cxn ang="0">
                  <a:pos x="24" y="16"/>
                </a:cxn>
                <a:cxn ang="0">
                  <a:pos x="19" y="14"/>
                </a:cxn>
                <a:cxn ang="0">
                  <a:pos x="17" y="12"/>
                </a:cxn>
                <a:cxn ang="0">
                  <a:pos x="17" y="7"/>
                </a:cxn>
                <a:cxn ang="0">
                  <a:pos x="12" y="7"/>
                </a:cxn>
                <a:cxn ang="0">
                  <a:pos x="10" y="4"/>
                </a:cxn>
              </a:cxnLst>
              <a:rect l="0" t="0" r="r" b="b"/>
              <a:pathLst>
                <a:path w="33" h="59">
                  <a:moveTo>
                    <a:pt x="0" y="28"/>
                  </a:moveTo>
                  <a:lnTo>
                    <a:pt x="0" y="26"/>
                  </a:lnTo>
                  <a:lnTo>
                    <a:pt x="0" y="23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3" y="26"/>
                  </a:lnTo>
                  <a:lnTo>
                    <a:pt x="0" y="28"/>
                  </a:lnTo>
                  <a:lnTo>
                    <a:pt x="0" y="28"/>
                  </a:lnTo>
                  <a:close/>
                  <a:moveTo>
                    <a:pt x="5" y="4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  <a:moveTo>
                    <a:pt x="10" y="0"/>
                  </a:moveTo>
                  <a:lnTo>
                    <a:pt x="12" y="0"/>
                  </a:lnTo>
                  <a:lnTo>
                    <a:pt x="12" y="2"/>
                  </a:lnTo>
                  <a:lnTo>
                    <a:pt x="15" y="4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close/>
                  <a:moveTo>
                    <a:pt x="7" y="4"/>
                  </a:move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5" y="47"/>
                  </a:lnTo>
                  <a:lnTo>
                    <a:pt x="7" y="54"/>
                  </a:lnTo>
                  <a:lnTo>
                    <a:pt x="10" y="59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9" y="59"/>
                  </a:lnTo>
                  <a:lnTo>
                    <a:pt x="24" y="56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5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38"/>
                  </a:lnTo>
                  <a:lnTo>
                    <a:pt x="31" y="35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26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5" name="Freeform 38"/>
            <p:cNvSpPr>
              <a:spLocks noEditPoints="1"/>
            </p:cNvSpPr>
            <p:nvPr/>
          </p:nvSpPr>
          <p:spPr bwMode="auto">
            <a:xfrm>
              <a:off x="5986463" y="3225800"/>
              <a:ext cx="663575" cy="646113"/>
            </a:xfrm>
            <a:custGeom>
              <a:avLst/>
              <a:gdLst/>
              <a:ahLst/>
              <a:cxnLst>
                <a:cxn ang="0">
                  <a:pos x="142" y="36"/>
                </a:cxn>
                <a:cxn ang="0">
                  <a:pos x="165" y="48"/>
                </a:cxn>
                <a:cxn ang="0">
                  <a:pos x="170" y="78"/>
                </a:cxn>
                <a:cxn ang="0">
                  <a:pos x="217" y="97"/>
                </a:cxn>
                <a:cxn ang="0">
                  <a:pos x="272" y="111"/>
                </a:cxn>
                <a:cxn ang="0">
                  <a:pos x="293" y="90"/>
                </a:cxn>
                <a:cxn ang="0">
                  <a:pos x="317" y="109"/>
                </a:cxn>
                <a:cxn ang="0">
                  <a:pos x="336" y="93"/>
                </a:cxn>
                <a:cxn ang="0">
                  <a:pos x="357" y="76"/>
                </a:cxn>
                <a:cxn ang="0">
                  <a:pos x="388" y="67"/>
                </a:cxn>
                <a:cxn ang="0">
                  <a:pos x="404" y="67"/>
                </a:cxn>
                <a:cxn ang="0">
                  <a:pos x="416" y="83"/>
                </a:cxn>
                <a:cxn ang="0">
                  <a:pos x="397" y="104"/>
                </a:cxn>
                <a:cxn ang="0">
                  <a:pos x="380" y="149"/>
                </a:cxn>
                <a:cxn ang="0">
                  <a:pos x="369" y="178"/>
                </a:cxn>
                <a:cxn ang="0">
                  <a:pos x="362" y="185"/>
                </a:cxn>
                <a:cxn ang="0">
                  <a:pos x="350" y="159"/>
                </a:cxn>
                <a:cxn ang="0">
                  <a:pos x="340" y="163"/>
                </a:cxn>
                <a:cxn ang="0">
                  <a:pos x="345" y="152"/>
                </a:cxn>
                <a:cxn ang="0">
                  <a:pos x="343" y="133"/>
                </a:cxn>
                <a:cxn ang="0">
                  <a:pos x="312" y="123"/>
                </a:cxn>
                <a:cxn ang="0">
                  <a:pos x="302" y="116"/>
                </a:cxn>
                <a:cxn ang="0">
                  <a:pos x="293" y="114"/>
                </a:cxn>
                <a:cxn ang="0">
                  <a:pos x="298" y="133"/>
                </a:cxn>
                <a:cxn ang="0">
                  <a:pos x="302" y="166"/>
                </a:cxn>
                <a:cxn ang="0">
                  <a:pos x="307" y="194"/>
                </a:cxn>
                <a:cxn ang="0">
                  <a:pos x="295" y="189"/>
                </a:cxn>
                <a:cxn ang="0">
                  <a:pos x="293" y="189"/>
                </a:cxn>
                <a:cxn ang="0">
                  <a:pos x="276" y="211"/>
                </a:cxn>
                <a:cxn ang="0">
                  <a:pos x="258" y="222"/>
                </a:cxn>
                <a:cxn ang="0">
                  <a:pos x="229" y="258"/>
                </a:cxn>
                <a:cxn ang="0">
                  <a:pos x="203" y="284"/>
                </a:cxn>
                <a:cxn ang="0">
                  <a:pos x="187" y="312"/>
                </a:cxn>
                <a:cxn ang="0">
                  <a:pos x="184" y="374"/>
                </a:cxn>
                <a:cxn ang="0">
                  <a:pos x="180" y="393"/>
                </a:cxn>
                <a:cxn ang="0">
                  <a:pos x="161" y="404"/>
                </a:cxn>
                <a:cxn ang="0">
                  <a:pos x="128" y="367"/>
                </a:cxn>
                <a:cxn ang="0">
                  <a:pos x="109" y="331"/>
                </a:cxn>
                <a:cxn ang="0">
                  <a:pos x="92" y="296"/>
                </a:cxn>
                <a:cxn ang="0">
                  <a:pos x="78" y="251"/>
                </a:cxn>
                <a:cxn ang="0">
                  <a:pos x="69" y="218"/>
                </a:cxn>
                <a:cxn ang="0">
                  <a:pos x="66" y="194"/>
                </a:cxn>
                <a:cxn ang="0">
                  <a:pos x="66" y="182"/>
                </a:cxn>
                <a:cxn ang="0">
                  <a:pos x="54" y="206"/>
                </a:cxn>
                <a:cxn ang="0">
                  <a:pos x="10" y="185"/>
                </a:cxn>
                <a:cxn ang="0">
                  <a:pos x="21" y="185"/>
                </a:cxn>
                <a:cxn ang="0">
                  <a:pos x="24" y="178"/>
                </a:cxn>
                <a:cxn ang="0">
                  <a:pos x="0" y="163"/>
                </a:cxn>
                <a:cxn ang="0">
                  <a:pos x="33" y="149"/>
                </a:cxn>
                <a:cxn ang="0">
                  <a:pos x="31" y="128"/>
                </a:cxn>
                <a:cxn ang="0">
                  <a:pos x="10" y="109"/>
                </a:cxn>
                <a:cxn ang="0">
                  <a:pos x="36" y="93"/>
                </a:cxn>
                <a:cxn ang="0">
                  <a:pos x="69" y="52"/>
                </a:cxn>
                <a:cxn ang="0">
                  <a:pos x="83" y="19"/>
                </a:cxn>
                <a:cxn ang="0">
                  <a:pos x="123" y="5"/>
                </a:cxn>
                <a:cxn ang="0">
                  <a:pos x="302" y="192"/>
                </a:cxn>
                <a:cxn ang="0">
                  <a:pos x="298" y="197"/>
                </a:cxn>
              </a:cxnLst>
              <a:rect l="0" t="0" r="r" b="b"/>
              <a:pathLst>
                <a:path w="418" h="407">
                  <a:moveTo>
                    <a:pt x="135" y="12"/>
                  </a:moveTo>
                  <a:lnTo>
                    <a:pt x="135" y="15"/>
                  </a:lnTo>
                  <a:lnTo>
                    <a:pt x="135" y="17"/>
                  </a:lnTo>
                  <a:lnTo>
                    <a:pt x="139" y="19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39" y="29"/>
                  </a:lnTo>
                  <a:lnTo>
                    <a:pt x="142" y="31"/>
                  </a:lnTo>
                  <a:lnTo>
                    <a:pt x="142" y="34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4" y="38"/>
                  </a:lnTo>
                  <a:lnTo>
                    <a:pt x="149" y="41"/>
                  </a:lnTo>
                  <a:lnTo>
                    <a:pt x="149" y="38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58" y="41"/>
                  </a:lnTo>
                  <a:lnTo>
                    <a:pt x="161" y="43"/>
                  </a:lnTo>
                  <a:lnTo>
                    <a:pt x="163" y="43"/>
                  </a:lnTo>
                  <a:lnTo>
                    <a:pt x="165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70" y="55"/>
                  </a:lnTo>
                  <a:lnTo>
                    <a:pt x="168" y="62"/>
                  </a:lnTo>
                  <a:lnTo>
                    <a:pt x="168" y="67"/>
                  </a:lnTo>
                  <a:lnTo>
                    <a:pt x="163" y="74"/>
                  </a:lnTo>
                  <a:lnTo>
                    <a:pt x="165" y="76"/>
                  </a:lnTo>
                  <a:lnTo>
                    <a:pt x="168" y="76"/>
                  </a:lnTo>
                  <a:lnTo>
                    <a:pt x="170" y="78"/>
                  </a:lnTo>
                  <a:lnTo>
                    <a:pt x="173" y="78"/>
                  </a:lnTo>
                  <a:lnTo>
                    <a:pt x="175" y="81"/>
                  </a:lnTo>
                  <a:lnTo>
                    <a:pt x="180" y="83"/>
                  </a:lnTo>
                  <a:lnTo>
                    <a:pt x="187" y="86"/>
                  </a:lnTo>
                  <a:lnTo>
                    <a:pt x="191" y="93"/>
                  </a:lnTo>
                  <a:lnTo>
                    <a:pt x="199" y="93"/>
                  </a:lnTo>
                  <a:lnTo>
                    <a:pt x="201" y="95"/>
                  </a:lnTo>
                  <a:lnTo>
                    <a:pt x="206" y="95"/>
                  </a:lnTo>
                  <a:lnTo>
                    <a:pt x="210" y="100"/>
                  </a:lnTo>
                  <a:lnTo>
                    <a:pt x="217" y="97"/>
                  </a:lnTo>
                  <a:lnTo>
                    <a:pt x="220" y="100"/>
                  </a:lnTo>
                  <a:lnTo>
                    <a:pt x="227" y="97"/>
                  </a:lnTo>
                  <a:lnTo>
                    <a:pt x="234" y="100"/>
                  </a:lnTo>
                  <a:lnTo>
                    <a:pt x="236" y="104"/>
                  </a:lnTo>
                  <a:lnTo>
                    <a:pt x="239" y="107"/>
                  </a:lnTo>
                  <a:lnTo>
                    <a:pt x="248" y="109"/>
                  </a:lnTo>
                  <a:lnTo>
                    <a:pt x="251" y="107"/>
                  </a:lnTo>
                  <a:lnTo>
                    <a:pt x="255" y="107"/>
                  </a:lnTo>
                  <a:lnTo>
                    <a:pt x="267" y="111"/>
                  </a:lnTo>
                  <a:lnTo>
                    <a:pt x="272" y="111"/>
                  </a:lnTo>
                  <a:lnTo>
                    <a:pt x="276" y="114"/>
                  </a:lnTo>
                  <a:lnTo>
                    <a:pt x="286" y="111"/>
                  </a:lnTo>
                  <a:lnTo>
                    <a:pt x="286" y="104"/>
                  </a:lnTo>
                  <a:lnTo>
                    <a:pt x="284" y="100"/>
                  </a:lnTo>
                  <a:lnTo>
                    <a:pt x="286" y="93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8" y="86"/>
                  </a:lnTo>
                  <a:lnTo>
                    <a:pt x="291" y="86"/>
                  </a:lnTo>
                  <a:lnTo>
                    <a:pt x="293" y="90"/>
                  </a:lnTo>
                  <a:lnTo>
                    <a:pt x="293" y="93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7"/>
                  </a:lnTo>
                  <a:lnTo>
                    <a:pt x="295" y="102"/>
                  </a:lnTo>
                  <a:lnTo>
                    <a:pt x="298" y="104"/>
                  </a:lnTo>
                  <a:lnTo>
                    <a:pt x="302" y="107"/>
                  </a:lnTo>
                  <a:lnTo>
                    <a:pt x="305" y="104"/>
                  </a:lnTo>
                  <a:lnTo>
                    <a:pt x="312" y="109"/>
                  </a:lnTo>
                  <a:lnTo>
                    <a:pt x="317" y="109"/>
                  </a:lnTo>
                  <a:lnTo>
                    <a:pt x="319" y="107"/>
                  </a:lnTo>
                  <a:lnTo>
                    <a:pt x="321" y="104"/>
                  </a:lnTo>
                  <a:lnTo>
                    <a:pt x="324" y="107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40" y="97"/>
                  </a:lnTo>
                  <a:lnTo>
                    <a:pt x="336" y="95"/>
                  </a:lnTo>
                  <a:lnTo>
                    <a:pt x="336" y="93"/>
                  </a:lnTo>
                  <a:lnTo>
                    <a:pt x="336" y="88"/>
                  </a:lnTo>
                  <a:lnTo>
                    <a:pt x="338" y="88"/>
                  </a:lnTo>
                  <a:lnTo>
                    <a:pt x="343" y="88"/>
                  </a:lnTo>
                  <a:lnTo>
                    <a:pt x="345" y="88"/>
                  </a:lnTo>
                  <a:lnTo>
                    <a:pt x="347" y="83"/>
                  </a:lnTo>
                  <a:lnTo>
                    <a:pt x="350" y="81"/>
                  </a:lnTo>
                  <a:lnTo>
                    <a:pt x="352" y="83"/>
                  </a:lnTo>
                  <a:lnTo>
                    <a:pt x="352" y="81"/>
                  </a:lnTo>
                  <a:lnTo>
                    <a:pt x="354" y="78"/>
                  </a:lnTo>
                  <a:lnTo>
                    <a:pt x="357" y="76"/>
                  </a:lnTo>
                  <a:lnTo>
                    <a:pt x="359" y="74"/>
                  </a:lnTo>
                  <a:lnTo>
                    <a:pt x="362" y="74"/>
                  </a:lnTo>
                  <a:lnTo>
                    <a:pt x="366" y="71"/>
                  </a:lnTo>
                  <a:lnTo>
                    <a:pt x="371" y="67"/>
                  </a:lnTo>
                  <a:lnTo>
                    <a:pt x="371" y="64"/>
                  </a:lnTo>
                  <a:lnTo>
                    <a:pt x="373" y="64"/>
                  </a:lnTo>
                  <a:lnTo>
                    <a:pt x="376" y="62"/>
                  </a:lnTo>
                  <a:lnTo>
                    <a:pt x="378" y="64"/>
                  </a:lnTo>
                  <a:lnTo>
                    <a:pt x="383" y="64"/>
                  </a:lnTo>
                  <a:lnTo>
                    <a:pt x="388" y="67"/>
                  </a:lnTo>
                  <a:lnTo>
                    <a:pt x="390" y="64"/>
                  </a:lnTo>
                  <a:lnTo>
                    <a:pt x="390" y="62"/>
                  </a:lnTo>
                  <a:lnTo>
                    <a:pt x="395" y="57"/>
                  </a:lnTo>
                  <a:lnTo>
                    <a:pt x="397" y="60"/>
                  </a:lnTo>
                  <a:lnTo>
                    <a:pt x="399" y="62"/>
                  </a:lnTo>
                  <a:lnTo>
                    <a:pt x="402" y="60"/>
                  </a:lnTo>
                  <a:lnTo>
                    <a:pt x="402" y="62"/>
                  </a:lnTo>
                  <a:lnTo>
                    <a:pt x="399" y="67"/>
                  </a:lnTo>
                  <a:lnTo>
                    <a:pt x="402" y="69"/>
                  </a:lnTo>
                  <a:lnTo>
                    <a:pt x="404" y="67"/>
                  </a:lnTo>
                  <a:lnTo>
                    <a:pt x="404" y="67"/>
                  </a:lnTo>
                  <a:lnTo>
                    <a:pt x="406" y="69"/>
                  </a:lnTo>
                  <a:lnTo>
                    <a:pt x="409" y="71"/>
                  </a:lnTo>
                  <a:lnTo>
                    <a:pt x="409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9" y="81"/>
                  </a:lnTo>
                  <a:lnTo>
                    <a:pt x="411" y="78"/>
                  </a:lnTo>
                  <a:lnTo>
                    <a:pt x="413" y="81"/>
                  </a:lnTo>
                  <a:lnTo>
                    <a:pt x="416" y="83"/>
                  </a:lnTo>
                  <a:lnTo>
                    <a:pt x="418" y="86"/>
                  </a:lnTo>
                  <a:lnTo>
                    <a:pt x="413" y="88"/>
                  </a:lnTo>
                  <a:lnTo>
                    <a:pt x="413" y="93"/>
                  </a:lnTo>
                  <a:lnTo>
                    <a:pt x="416" y="95"/>
                  </a:lnTo>
                  <a:lnTo>
                    <a:pt x="413" y="93"/>
                  </a:lnTo>
                  <a:lnTo>
                    <a:pt x="409" y="93"/>
                  </a:lnTo>
                  <a:lnTo>
                    <a:pt x="406" y="95"/>
                  </a:lnTo>
                  <a:lnTo>
                    <a:pt x="402" y="95"/>
                  </a:lnTo>
                  <a:lnTo>
                    <a:pt x="399" y="100"/>
                  </a:lnTo>
                  <a:lnTo>
                    <a:pt x="397" y="104"/>
                  </a:lnTo>
                  <a:lnTo>
                    <a:pt x="392" y="104"/>
                  </a:lnTo>
                  <a:lnTo>
                    <a:pt x="388" y="114"/>
                  </a:lnTo>
                  <a:lnTo>
                    <a:pt x="388" y="116"/>
                  </a:lnTo>
                  <a:lnTo>
                    <a:pt x="388" y="119"/>
                  </a:lnTo>
                  <a:lnTo>
                    <a:pt x="388" y="123"/>
                  </a:lnTo>
                  <a:lnTo>
                    <a:pt x="383" y="130"/>
                  </a:lnTo>
                  <a:lnTo>
                    <a:pt x="383" y="133"/>
                  </a:lnTo>
                  <a:lnTo>
                    <a:pt x="385" y="135"/>
                  </a:lnTo>
                  <a:lnTo>
                    <a:pt x="383" y="142"/>
                  </a:lnTo>
                  <a:lnTo>
                    <a:pt x="380" y="149"/>
                  </a:lnTo>
                  <a:lnTo>
                    <a:pt x="378" y="154"/>
                  </a:lnTo>
                  <a:lnTo>
                    <a:pt x="376" y="154"/>
                  </a:lnTo>
                  <a:lnTo>
                    <a:pt x="373" y="154"/>
                  </a:lnTo>
                  <a:lnTo>
                    <a:pt x="369" y="154"/>
                  </a:lnTo>
                  <a:lnTo>
                    <a:pt x="371" y="161"/>
                  </a:lnTo>
                  <a:lnTo>
                    <a:pt x="371" y="163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69" y="178"/>
                  </a:lnTo>
                  <a:lnTo>
                    <a:pt x="369" y="180"/>
                  </a:lnTo>
                  <a:lnTo>
                    <a:pt x="366" y="185"/>
                  </a:lnTo>
                  <a:lnTo>
                    <a:pt x="366" y="185"/>
                  </a:lnTo>
                  <a:lnTo>
                    <a:pt x="364" y="185"/>
                  </a:lnTo>
                  <a:lnTo>
                    <a:pt x="364" y="187"/>
                  </a:lnTo>
                  <a:lnTo>
                    <a:pt x="364" y="189"/>
                  </a:lnTo>
                  <a:lnTo>
                    <a:pt x="362" y="189"/>
                  </a:lnTo>
                  <a:lnTo>
                    <a:pt x="362" y="187"/>
                  </a:lnTo>
                  <a:lnTo>
                    <a:pt x="362" y="187"/>
                  </a:lnTo>
                  <a:lnTo>
                    <a:pt x="362" y="185"/>
                  </a:lnTo>
                  <a:lnTo>
                    <a:pt x="359" y="182"/>
                  </a:lnTo>
                  <a:lnTo>
                    <a:pt x="359" y="180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68"/>
                  </a:lnTo>
                  <a:lnTo>
                    <a:pt x="357" y="163"/>
                  </a:lnTo>
                  <a:lnTo>
                    <a:pt x="354" y="161"/>
                  </a:lnTo>
                  <a:lnTo>
                    <a:pt x="354" y="161"/>
                  </a:lnTo>
                  <a:lnTo>
                    <a:pt x="352" y="161"/>
                  </a:lnTo>
                  <a:lnTo>
                    <a:pt x="350" y="159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47" y="163"/>
                  </a:lnTo>
                  <a:lnTo>
                    <a:pt x="347" y="163"/>
                  </a:lnTo>
                  <a:lnTo>
                    <a:pt x="347" y="166"/>
                  </a:lnTo>
                  <a:lnTo>
                    <a:pt x="347" y="168"/>
                  </a:lnTo>
                  <a:lnTo>
                    <a:pt x="347" y="171"/>
                  </a:lnTo>
                  <a:lnTo>
                    <a:pt x="345" y="171"/>
                  </a:lnTo>
                  <a:lnTo>
                    <a:pt x="343" y="166"/>
                  </a:lnTo>
                  <a:lnTo>
                    <a:pt x="340" y="163"/>
                  </a:lnTo>
                  <a:lnTo>
                    <a:pt x="340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6"/>
                  </a:lnTo>
                  <a:lnTo>
                    <a:pt x="338" y="154"/>
                  </a:lnTo>
                  <a:lnTo>
                    <a:pt x="340" y="154"/>
                  </a:lnTo>
                  <a:lnTo>
                    <a:pt x="343" y="152"/>
                  </a:lnTo>
                  <a:lnTo>
                    <a:pt x="343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49"/>
                  </a:lnTo>
                  <a:lnTo>
                    <a:pt x="347" y="147"/>
                  </a:lnTo>
                  <a:lnTo>
                    <a:pt x="350" y="142"/>
                  </a:lnTo>
                  <a:lnTo>
                    <a:pt x="350" y="140"/>
                  </a:lnTo>
                  <a:lnTo>
                    <a:pt x="352" y="135"/>
                  </a:lnTo>
                  <a:lnTo>
                    <a:pt x="350" y="135"/>
                  </a:lnTo>
                  <a:lnTo>
                    <a:pt x="347" y="133"/>
                  </a:lnTo>
                  <a:lnTo>
                    <a:pt x="345" y="133"/>
                  </a:lnTo>
                  <a:lnTo>
                    <a:pt x="345" y="133"/>
                  </a:lnTo>
                  <a:lnTo>
                    <a:pt x="343" y="133"/>
                  </a:lnTo>
                  <a:lnTo>
                    <a:pt x="338" y="133"/>
                  </a:lnTo>
                  <a:lnTo>
                    <a:pt x="333" y="133"/>
                  </a:lnTo>
                  <a:lnTo>
                    <a:pt x="326" y="133"/>
                  </a:lnTo>
                  <a:lnTo>
                    <a:pt x="324" y="133"/>
                  </a:lnTo>
                  <a:lnTo>
                    <a:pt x="319" y="130"/>
                  </a:lnTo>
                  <a:lnTo>
                    <a:pt x="317" y="133"/>
                  </a:lnTo>
                  <a:lnTo>
                    <a:pt x="314" y="130"/>
                  </a:lnTo>
                  <a:lnTo>
                    <a:pt x="314" y="128"/>
                  </a:lnTo>
                  <a:lnTo>
                    <a:pt x="314" y="126"/>
                  </a:lnTo>
                  <a:lnTo>
                    <a:pt x="312" y="123"/>
                  </a:lnTo>
                  <a:lnTo>
                    <a:pt x="312" y="121"/>
                  </a:lnTo>
                  <a:lnTo>
                    <a:pt x="310" y="116"/>
                  </a:lnTo>
                  <a:lnTo>
                    <a:pt x="310" y="116"/>
                  </a:lnTo>
                  <a:lnTo>
                    <a:pt x="310" y="119"/>
                  </a:lnTo>
                  <a:lnTo>
                    <a:pt x="305" y="116"/>
                  </a:lnTo>
                  <a:lnTo>
                    <a:pt x="305" y="116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6"/>
                  </a:lnTo>
                  <a:lnTo>
                    <a:pt x="302" y="116"/>
                  </a:lnTo>
                  <a:lnTo>
                    <a:pt x="300" y="116"/>
                  </a:lnTo>
                  <a:lnTo>
                    <a:pt x="298" y="116"/>
                  </a:lnTo>
                  <a:lnTo>
                    <a:pt x="295" y="114"/>
                  </a:lnTo>
                  <a:lnTo>
                    <a:pt x="295" y="111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1" y="111"/>
                  </a:lnTo>
                  <a:lnTo>
                    <a:pt x="291" y="111"/>
                  </a:lnTo>
                  <a:lnTo>
                    <a:pt x="291" y="111"/>
                  </a:lnTo>
                  <a:lnTo>
                    <a:pt x="293" y="114"/>
                  </a:lnTo>
                  <a:lnTo>
                    <a:pt x="291" y="119"/>
                  </a:lnTo>
                  <a:lnTo>
                    <a:pt x="288" y="121"/>
                  </a:lnTo>
                  <a:lnTo>
                    <a:pt x="288" y="126"/>
                  </a:lnTo>
                  <a:lnTo>
                    <a:pt x="293" y="128"/>
                  </a:lnTo>
                  <a:lnTo>
                    <a:pt x="298" y="126"/>
                  </a:lnTo>
                  <a:lnTo>
                    <a:pt x="300" y="126"/>
                  </a:lnTo>
                  <a:lnTo>
                    <a:pt x="300" y="128"/>
                  </a:lnTo>
                  <a:lnTo>
                    <a:pt x="300" y="133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5" y="135"/>
                  </a:lnTo>
                  <a:lnTo>
                    <a:pt x="293" y="137"/>
                  </a:lnTo>
                  <a:lnTo>
                    <a:pt x="291" y="140"/>
                  </a:lnTo>
                  <a:lnTo>
                    <a:pt x="291" y="145"/>
                  </a:lnTo>
                  <a:lnTo>
                    <a:pt x="293" y="149"/>
                  </a:lnTo>
                  <a:lnTo>
                    <a:pt x="298" y="149"/>
                  </a:lnTo>
                  <a:lnTo>
                    <a:pt x="302" y="154"/>
                  </a:lnTo>
                  <a:lnTo>
                    <a:pt x="302" y="159"/>
                  </a:lnTo>
                  <a:lnTo>
                    <a:pt x="302" y="163"/>
                  </a:lnTo>
                  <a:lnTo>
                    <a:pt x="302" y="166"/>
                  </a:lnTo>
                  <a:lnTo>
                    <a:pt x="302" y="171"/>
                  </a:lnTo>
                  <a:lnTo>
                    <a:pt x="307" y="178"/>
                  </a:lnTo>
                  <a:lnTo>
                    <a:pt x="307" y="180"/>
                  </a:lnTo>
                  <a:lnTo>
                    <a:pt x="310" y="182"/>
                  </a:lnTo>
                  <a:lnTo>
                    <a:pt x="310" y="187"/>
                  </a:lnTo>
                  <a:lnTo>
                    <a:pt x="307" y="187"/>
                  </a:lnTo>
                  <a:lnTo>
                    <a:pt x="310" y="192"/>
                  </a:lnTo>
                  <a:lnTo>
                    <a:pt x="310" y="194"/>
                  </a:lnTo>
                  <a:lnTo>
                    <a:pt x="307" y="192"/>
                  </a:lnTo>
                  <a:lnTo>
                    <a:pt x="307" y="194"/>
                  </a:lnTo>
                  <a:lnTo>
                    <a:pt x="305" y="192"/>
                  </a:lnTo>
                  <a:lnTo>
                    <a:pt x="302" y="189"/>
                  </a:lnTo>
                  <a:lnTo>
                    <a:pt x="302" y="187"/>
                  </a:lnTo>
                  <a:lnTo>
                    <a:pt x="302" y="189"/>
                  </a:lnTo>
                  <a:lnTo>
                    <a:pt x="302" y="189"/>
                  </a:lnTo>
                  <a:lnTo>
                    <a:pt x="302" y="189"/>
                  </a:lnTo>
                  <a:lnTo>
                    <a:pt x="300" y="189"/>
                  </a:lnTo>
                  <a:lnTo>
                    <a:pt x="298" y="189"/>
                  </a:lnTo>
                  <a:lnTo>
                    <a:pt x="298" y="192"/>
                  </a:lnTo>
                  <a:lnTo>
                    <a:pt x="295" y="189"/>
                  </a:lnTo>
                  <a:lnTo>
                    <a:pt x="295" y="187"/>
                  </a:lnTo>
                  <a:lnTo>
                    <a:pt x="295" y="185"/>
                  </a:lnTo>
                  <a:lnTo>
                    <a:pt x="293" y="182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3" y="182"/>
                  </a:lnTo>
                  <a:lnTo>
                    <a:pt x="295" y="185"/>
                  </a:lnTo>
                  <a:lnTo>
                    <a:pt x="293" y="185"/>
                  </a:lnTo>
                  <a:lnTo>
                    <a:pt x="293" y="187"/>
                  </a:lnTo>
                  <a:lnTo>
                    <a:pt x="293" y="189"/>
                  </a:lnTo>
                  <a:lnTo>
                    <a:pt x="291" y="192"/>
                  </a:lnTo>
                  <a:lnTo>
                    <a:pt x="281" y="197"/>
                  </a:lnTo>
                  <a:lnTo>
                    <a:pt x="279" y="197"/>
                  </a:lnTo>
                  <a:lnTo>
                    <a:pt x="279" y="199"/>
                  </a:lnTo>
                  <a:lnTo>
                    <a:pt x="276" y="201"/>
                  </a:lnTo>
                  <a:lnTo>
                    <a:pt x="279" y="204"/>
                  </a:lnTo>
                  <a:lnTo>
                    <a:pt x="279" y="206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6" y="211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74" y="215"/>
                  </a:lnTo>
                  <a:lnTo>
                    <a:pt x="269" y="220"/>
                  </a:lnTo>
                  <a:lnTo>
                    <a:pt x="269" y="222"/>
                  </a:lnTo>
                  <a:lnTo>
                    <a:pt x="262" y="225"/>
                  </a:lnTo>
                  <a:lnTo>
                    <a:pt x="260" y="225"/>
                  </a:lnTo>
                  <a:lnTo>
                    <a:pt x="260" y="222"/>
                  </a:lnTo>
                  <a:lnTo>
                    <a:pt x="260" y="222"/>
                  </a:lnTo>
                  <a:lnTo>
                    <a:pt x="258" y="222"/>
                  </a:lnTo>
                  <a:lnTo>
                    <a:pt x="255" y="225"/>
                  </a:lnTo>
                  <a:lnTo>
                    <a:pt x="255" y="225"/>
                  </a:lnTo>
                  <a:lnTo>
                    <a:pt x="253" y="230"/>
                  </a:lnTo>
                  <a:lnTo>
                    <a:pt x="255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48" y="237"/>
                  </a:lnTo>
                  <a:lnTo>
                    <a:pt x="246" y="244"/>
                  </a:lnTo>
                  <a:lnTo>
                    <a:pt x="232" y="253"/>
                  </a:lnTo>
                  <a:lnTo>
                    <a:pt x="229" y="258"/>
                  </a:lnTo>
                  <a:lnTo>
                    <a:pt x="227" y="260"/>
                  </a:lnTo>
                  <a:lnTo>
                    <a:pt x="222" y="263"/>
                  </a:lnTo>
                  <a:lnTo>
                    <a:pt x="217" y="267"/>
                  </a:lnTo>
                  <a:lnTo>
                    <a:pt x="217" y="270"/>
                  </a:lnTo>
                  <a:lnTo>
                    <a:pt x="217" y="272"/>
                  </a:lnTo>
                  <a:lnTo>
                    <a:pt x="215" y="277"/>
                  </a:lnTo>
                  <a:lnTo>
                    <a:pt x="213" y="279"/>
                  </a:lnTo>
                  <a:lnTo>
                    <a:pt x="206" y="277"/>
                  </a:lnTo>
                  <a:lnTo>
                    <a:pt x="203" y="279"/>
                  </a:lnTo>
                  <a:lnTo>
                    <a:pt x="203" y="284"/>
                  </a:lnTo>
                  <a:lnTo>
                    <a:pt x="199" y="289"/>
                  </a:lnTo>
                  <a:lnTo>
                    <a:pt x="196" y="289"/>
                  </a:lnTo>
                  <a:lnTo>
                    <a:pt x="194" y="286"/>
                  </a:lnTo>
                  <a:lnTo>
                    <a:pt x="194" y="286"/>
                  </a:lnTo>
                  <a:lnTo>
                    <a:pt x="189" y="291"/>
                  </a:lnTo>
                  <a:lnTo>
                    <a:pt x="187" y="293"/>
                  </a:lnTo>
                  <a:lnTo>
                    <a:pt x="187" y="298"/>
                  </a:lnTo>
                  <a:lnTo>
                    <a:pt x="189" y="305"/>
                  </a:lnTo>
                  <a:lnTo>
                    <a:pt x="187" y="310"/>
                  </a:lnTo>
                  <a:lnTo>
                    <a:pt x="187" y="312"/>
                  </a:lnTo>
                  <a:lnTo>
                    <a:pt x="187" y="324"/>
                  </a:lnTo>
                  <a:lnTo>
                    <a:pt x="191" y="326"/>
                  </a:lnTo>
                  <a:lnTo>
                    <a:pt x="191" y="334"/>
                  </a:lnTo>
                  <a:lnTo>
                    <a:pt x="189" y="343"/>
                  </a:lnTo>
                  <a:lnTo>
                    <a:pt x="184" y="350"/>
                  </a:lnTo>
                  <a:lnTo>
                    <a:pt x="184" y="355"/>
                  </a:lnTo>
                  <a:lnTo>
                    <a:pt x="187" y="357"/>
                  </a:lnTo>
                  <a:lnTo>
                    <a:pt x="187" y="369"/>
                  </a:lnTo>
                  <a:lnTo>
                    <a:pt x="187" y="374"/>
                  </a:lnTo>
                  <a:lnTo>
                    <a:pt x="184" y="374"/>
                  </a:lnTo>
                  <a:lnTo>
                    <a:pt x="182" y="374"/>
                  </a:lnTo>
                  <a:lnTo>
                    <a:pt x="180" y="374"/>
                  </a:lnTo>
                  <a:lnTo>
                    <a:pt x="177" y="376"/>
                  </a:lnTo>
                  <a:lnTo>
                    <a:pt x="177" y="378"/>
                  </a:lnTo>
                  <a:lnTo>
                    <a:pt x="175" y="383"/>
                  </a:lnTo>
                  <a:lnTo>
                    <a:pt x="173" y="385"/>
                  </a:lnTo>
                  <a:lnTo>
                    <a:pt x="173" y="388"/>
                  </a:lnTo>
                  <a:lnTo>
                    <a:pt x="177" y="390"/>
                  </a:lnTo>
                  <a:lnTo>
                    <a:pt x="180" y="390"/>
                  </a:lnTo>
                  <a:lnTo>
                    <a:pt x="180" y="393"/>
                  </a:lnTo>
                  <a:lnTo>
                    <a:pt x="177" y="390"/>
                  </a:lnTo>
                  <a:lnTo>
                    <a:pt x="175" y="390"/>
                  </a:lnTo>
                  <a:lnTo>
                    <a:pt x="170" y="393"/>
                  </a:lnTo>
                  <a:lnTo>
                    <a:pt x="168" y="390"/>
                  </a:lnTo>
                  <a:lnTo>
                    <a:pt x="163" y="393"/>
                  </a:lnTo>
                  <a:lnTo>
                    <a:pt x="161" y="397"/>
                  </a:lnTo>
                  <a:lnTo>
                    <a:pt x="161" y="397"/>
                  </a:lnTo>
                  <a:lnTo>
                    <a:pt x="161" y="400"/>
                  </a:lnTo>
                  <a:lnTo>
                    <a:pt x="161" y="400"/>
                  </a:lnTo>
                  <a:lnTo>
                    <a:pt x="161" y="404"/>
                  </a:lnTo>
                  <a:lnTo>
                    <a:pt x="154" y="407"/>
                  </a:lnTo>
                  <a:lnTo>
                    <a:pt x="149" y="407"/>
                  </a:lnTo>
                  <a:lnTo>
                    <a:pt x="144" y="404"/>
                  </a:lnTo>
                  <a:lnTo>
                    <a:pt x="139" y="397"/>
                  </a:lnTo>
                  <a:lnTo>
                    <a:pt x="135" y="388"/>
                  </a:lnTo>
                  <a:lnTo>
                    <a:pt x="135" y="381"/>
                  </a:lnTo>
                  <a:lnTo>
                    <a:pt x="132" y="376"/>
                  </a:lnTo>
                  <a:lnTo>
                    <a:pt x="130" y="369"/>
                  </a:lnTo>
                  <a:lnTo>
                    <a:pt x="130" y="367"/>
                  </a:lnTo>
                  <a:lnTo>
                    <a:pt x="128" y="367"/>
                  </a:lnTo>
                  <a:lnTo>
                    <a:pt x="128" y="362"/>
                  </a:lnTo>
                  <a:lnTo>
                    <a:pt x="125" y="357"/>
                  </a:lnTo>
                  <a:lnTo>
                    <a:pt x="121" y="352"/>
                  </a:lnTo>
                  <a:lnTo>
                    <a:pt x="118" y="348"/>
                  </a:lnTo>
                  <a:lnTo>
                    <a:pt x="118" y="348"/>
                  </a:lnTo>
                  <a:lnTo>
                    <a:pt x="114" y="343"/>
                  </a:lnTo>
                  <a:lnTo>
                    <a:pt x="111" y="341"/>
                  </a:lnTo>
                  <a:lnTo>
                    <a:pt x="111" y="338"/>
                  </a:lnTo>
                  <a:lnTo>
                    <a:pt x="111" y="334"/>
                  </a:lnTo>
                  <a:lnTo>
                    <a:pt x="109" y="331"/>
                  </a:lnTo>
                  <a:lnTo>
                    <a:pt x="106" y="324"/>
                  </a:lnTo>
                  <a:lnTo>
                    <a:pt x="104" y="319"/>
                  </a:lnTo>
                  <a:lnTo>
                    <a:pt x="104" y="315"/>
                  </a:lnTo>
                  <a:lnTo>
                    <a:pt x="102" y="312"/>
                  </a:lnTo>
                  <a:lnTo>
                    <a:pt x="102" y="308"/>
                  </a:lnTo>
                  <a:lnTo>
                    <a:pt x="102" y="308"/>
                  </a:lnTo>
                  <a:lnTo>
                    <a:pt x="97" y="303"/>
                  </a:lnTo>
                  <a:lnTo>
                    <a:pt x="97" y="300"/>
                  </a:lnTo>
                  <a:lnTo>
                    <a:pt x="97" y="300"/>
                  </a:lnTo>
                  <a:lnTo>
                    <a:pt x="92" y="296"/>
                  </a:lnTo>
                  <a:lnTo>
                    <a:pt x="92" y="293"/>
                  </a:lnTo>
                  <a:lnTo>
                    <a:pt x="90" y="291"/>
                  </a:lnTo>
                  <a:lnTo>
                    <a:pt x="90" y="289"/>
                  </a:lnTo>
                  <a:lnTo>
                    <a:pt x="88" y="286"/>
                  </a:lnTo>
                  <a:lnTo>
                    <a:pt x="85" y="279"/>
                  </a:lnTo>
                  <a:lnTo>
                    <a:pt x="85" y="272"/>
                  </a:lnTo>
                  <a:lnTo>
                    <a:pt x="78" y="258"/>
                  </a:lnTo>
                  <a:lnTo>
                    <a:pt x="78" y="256"/>
                  </a:lnTo>
                  <a:lnTo>
                    <a:pt x="76" y="251"/>
                  </a:lnTo>
                  <a:lnTo>
                    <a:pt x="78" y="251"/>
                  </a:lnTo>
                  <a:lnTo>
                    <a:pt x="73" y="244"/>
                  </a:lnTo>
                  <a:lnTo>
                    <a:pt x="73" y="241"/>
                  </a:lnTo>
                  <a:lnTo>
                    <a:pt x="76" y="241"/>
                  </a:lnTo>
                  <a:lnTo>
                    <a:pt x="76" y="239"/>
                  </a:lnTo>
                  <a:lnTo>
                    <a:pt x="73" y="237"/>
                  </a:lnTo>
                  <a:lnTo>
                    <a:pt x="71" y="227"/>
                  </a:lnTo>
                  <a:lnTo>
                    <a:pt x="69" y="222"/>
                  </a:lnTo>
                  <a:lnTo>
                    <a:pt x="71" y="222"/>
                  </a:lnTo>
                  <a:lnTo>
                    <a:pt x="69" y="220"/>
                  </a:lnTo>
                  <a:lnTo>
                    <a:pt x="69" y="218"/>
                  </a:lnTo>
                  <a:lnTo>
                    <a:pt x="71" y="215"/>
                  </a:lnTo>
                  <a:lnTo>
                    <a:pt x="71" y="211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6" y="199"/>
                  </a:lnTo>
                  <a:lnTo>
                    <a:pt x="69" y="197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1" y="194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4" y="189"/>
                  </a:lnTo>
                  <a:lnTo>
                    <a:pt x="64" y="187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69" y="182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0"/>
                  </a:lnTo>
                  <a:lnTo>
                    <a:pt x="62" y="182"/>
                  </a:lnTo>
                  <a:lnTo>
                    <a:pt x="62" y="185"/>
                  </a:lnTo>
                  <a:lnTo>
                    <a:pt x="59" y="192"/>
                  </a:lnTo>
                  <a:lnTo>
                    <a:pt x="62" y="194"/>
                  </a:lnTo>
                  <a:lnTo>
                    <a:pt x="62" y="199"/>
                  </a:lnTo>
                  <a:lnTo>
                    <a:pt x="59" y="201"/>
                  </a:lnTo>
                  <a:lnTo>
                    <a:pt x="59" y="204"/>
                  </a:lnTo>
                  <a:lnTo>
                    <a:pt x="54" y="206"/>
                  </a:lnTo>
                  <a:lnTo>
                    <a:pt x="45" y="211"/>
                  </a:lnTo>
                  <a:lnTo>
                    <a:pt x="43" y="211"/>
                  </a:lnTo>
                  <a:lnTo>
                    <a:pt x="38" y="211"/>
                  </a:lnTo>
                  <a:lnTo>
                    <a:pt x="26" y="201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19" y="194"/>
                  </a:lnTo>
                  <a:lnTo>
                    <a:pt x="17" y="192"/>
                  </a:lnTo>
                  <a:lnTo>
                    <a:pt x="12" y="187"/>
                  </a:lnTo>
                  <a:lnTo>
                    <a:pt x="10" y="185"/>
                  </a:lnTo>
                  <a:lnTo>
                    <a:pt x="12" y="182"/>
                  </a:lnTo>
                  <a:lnTo>
                    <a:pt x="12" y="182"/>
                  </a:lnTo>
                  <a:lnTo>
                    <a:pt x="14" y="182"/>
                  </a:lnTo>
                  <a:lnTo>
                    <a:pt x="14" y="182"/>
                  </a:lnTo>
                  <a:lnTo>
                    <a:pt x="14" y="187"/>
                  </a:lnTo>
                  <a:lnTo>
                    <a:pt x="17" y="187"/>
                  </a:lnTo>
                  <a:lnTo>
                    <a:pt x="19" y="185"/>
                  </a:lnTo>
                  <a:lnTo>
                    <a:pt x="19" y="185"/>
                  </a:lnTo>
                  <a:lnTo>
                    <a:pt x="21" y="187"/>
                  </a:lnTo>
                  <a:lnTo>
                    <a:pt x="21" y="185"/>
                  </a:lnTo>
                  <a:lnTo>
                    <a:pt x="28" y="180"/>
                  </a:lnTo>
                  <a:lnTo>
                    <a:pt x="31" y="180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6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24" y="178"/>
                  </a:lnTo>
                  <a:lnTo>
                    <a:pt x="21" y="178"/>
                  </a:lnTo>
                  <a:lnTo>
                    <a:pt x="19" y="178"/>
                  </a:lnTo>
                  <a:lnTo>
                    <a:pt x="10" y="175"/>
                  </a:lnTo>
                  <a:lnTo>
                    <a:pt x="5" y="171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5" y="161"/>
                  </a:lnTo>
                  <a:lnTo>
                    <a:pt x="10" y="161"/>
                  </a:lnTo>
                  <a:lnTo>
                    <a:pt x="5" y="161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5" y="156"/>
                  </a:lnTo>
                  <a:lnTo>
                    <a:pt x="7" y="154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21" y="154"/>
                  </a:lnTo>
                  <a:lnTo>
                    <a:pt x="28" y="152"/>
                  </a:lnTo>
                  <a:lnTo>
                    <a:pt x="28" y="149"/>
                  </a:lnTo>
                  <a:lnTo>
                    <a:pt x="33" y="149"/>
                  </a:lnTo>
                  <a:lnTo>
                    <a:pt x="31" y="152"/>
                  </a:lnTo>
                  <a:lnTo>
                    <a:pt x="33" y="152"/>
                  </a:lnTo>
                  <a:lnTo>
                    <a:pt x="36" y="152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38" y="147"/>
                  </a:lnTo>
                  <a:lnTo>
                    <a:pt x="36" y="137"/>
                  </a:lnTo>
                  <a:lnTo>
                    <a:pt x="31" y="133"/>
                  </a:lnTo>
                  <a:lnTo>
                    <a:pt x="33" y="130"/>
                  </a:lnTo>
                  <a:lnTo>
                    <a:pt x="31" y="128"/>
                  </a:lnTo>
                  <a:lnTo>
                    <a:pt x="28" y="130"/>
                  </a:lnTo>
                  <a:lnTo>
                    <a:pt x="24" y="126"/>
                  </a:lnTo>
                  <a:lnTo>
                    <a:pt x="21" y="121"/>
                  </a:lnTo>
                  <a:lnTo>
                    <a:pt x="21" y="116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4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2"/>
                  </a:lnTo>
                  <a:lnTo>
                    <a:pt x="14" y="102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4" y="90"/>
                  </a:lnTo>
                  <a:lnTo>
                    <a:pt x="26" y="93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36" y="93"/>
                  </a:lnTo>
                  <a:lnTo>
                    <a:pt x="43" y="93"/>
                  </a:lnTo>
                  <a:lnTo>
                    <a:pt x="47" y="88"/>
                  </a:lnTo>
                  <a:lnTo>
                    <a:pt x="50" y="78"/>
                  </a:lnTo>
                  <a:lnTo>
                    <a:pt x="57" y="74"/>
                  </a:lnTo>
                  <a:lnTo>
                    <a:pt x="59" y="69"/>
                  </a:lnTo>
                  <a:lnTo>
                    <a:pt x="59" y="64"/>
                  </a:lnTo>
                  <a:lnTo>
                    <a:pt x="64" y="60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2"/>
                  </a:lnTo>
                  <a:lnTo>
                    <a:pt x="69" y="50"/>
                  </a:lnTo>
                  <a:lnTo>
                    <a:pt x="71" y="45"/>
                  </a:lnTo>
                  <a:lnTo>
                    <a:pt x="73" y="43"/>
                  </a:lnTo>
                  <a:lnTo>
                    <a:pt x="73" y="41"/>
                  </a:lnTo>
                  <a:lnTo>
                    <a:pt x="76" y="34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8" y="22"/>
                  </a:lnTo>
                  <a:lnTo>
                    <a:pt x="80" y="22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90" y="15"/>
                  </a:lnTo>
                  <a:lnTo>
                    <a:pt x="92" y="8"/>
                  </a:lnTo>
                  <a:lnTo>
                    <a:pt x="97" y="3"/>
                  </a:lnTo>
                  <a:lnTo>
                    <a:pt x="102" y="3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14" y="5"/>
                  </a:lnTo>
                  <a:lnTo>
                    <a:pt x="118" y="3"/>
                  </a:lnTo>
                  <a:lnTo>
                    <a:pt x="123" y="5"/>
                  </a:lnTo>
                  <a:lnTo>
                    <a:pt x="125" y="10"/>
                  </a:lnTo>
                  <a:lnTo>
                    <a:pt x="128" y="8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close/>
                  <a:moveTo>
                    <a:pt x="302" y="192"/>
                  </a:moveTo>
                  <a:lnTo>
                    <a:pt x="302" y="194"/>
                  </a:lnTo>
                  <a:lnTo>
                    <a:pt x="302" y="194"/>
                  </a:lnTo>
                  <a:lnTo>
                    <a:pt x="302" y="192"/>
                  </a:lnTo>
                  <a:lnTo>
                    <a:pt x="302" y="192"/>
                  </a:lnTo>
                  <a:close/>
                  <a:moveTo>
                    <a:pt x="300" y="192"/>
                  </a:moveTo>
                  <a:lnTo>
                    <a:pt x="300" y="192"/>
                  </a:lnTo>
                  <a:lnTo>
                    <a:pt x="300" y="194"/>
                  </a:lnTo>
                  <a:lnTo>
                    <a:pt x="300" y="194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close/>
                  <a:moveTo>
                    <a:pt x="298" y="192"/>
                  </a:moveTo>
                  <a:lnTo>
                    <a:pt x="298" y="194"/>
                  </a:lnTo>
                  <a:lnTo>
                    <a:pt x="298" y="197"/>
                  </a:lnTo>
                  <a:lnTo>
                    <a:pt x="298" y="194"/>
                  </a:lnTo>
                  <a:lnTo>
                    <a:pt x="298" y="192"/>
                  </a:lnTo>
                  <a:lnTo>
                    <a:pt x="298" y="192"/>
                  </a:lnTo>
                  <a:close/>
                  <a:moveTo>
                    <a:pt x="293" y="192"/>
                  </a:moveTo>
                  <a:lnTo>
                    <a:pt x="293" y="194"/>
                  </a:lnTo>
                  <a:lnTo>
                    <a:pt x="293" y="194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293" y="1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6" name="Freeform 39"/>
            <p:cNvSpPr>
              <a:spLocks noEditPoints="1"/>
            </p:cNvSpPr>
            <p:nvPr/>
          </p:nvSpPr>
          <p:spPr bwMode="auto">
            <a:xfrm>
              <a:off x="6443663" y="3398838"/>
              <a:ext cx="120650" cy="157163"/>
            </a:xfrm>
            <a:custGeom>
              <a:avLst/>
              <a:gdLst/>
              <a:ahLst/>
              <a:cxnLst>
                <a:cxn ang="0">
                  <a:pos x="31" y="37"/>
                </a:cxn>
                <a:cxn ang="0">
                  <a:pos x="29" y="39"/>
                </a:cxn>
                <a:cxn ang="0">
                  <a:pos x="29" y="42"/>
                </a:cxn>
                <a:cxn ang="0">
                  <a:pos x="27" y="38"/>
                </a:cxn>
                <a:cxn ang="0">
                  <a:pos x="27" y="35"/>
                </a:cxn>
                <a:cxn ang="0">
                  <a:pos x="26" y="36"/>
                </a:cxn>
                <a:cxn ang="0">
                  <a:pos x="26" y="33"/>
                </a:cxn>
                <a:cxn ang="0">
                  <a:pos x="23" y="27"/>
                </a:cxn>
                <a:cxn ang="0">
                  <a:pos x="22" y="27"/>
                </a:cxn>
                <a:cxn ang="0">
                  <a:pos x="19" y="26"/>
                </a:cxn>
                <a:cxn ang="0">
                  <a:pos x="16" y="24"/>
                </a:cxn>
                <a:cxn ang="0">
                  <a:pos x="17" y="28"/>
                </a:cxn>
                <a:cxn ang="0">
                  <a:pos x="18" y="30"/>
                </a:cxn>
                <a:cxn ang="0">
                  <a:pos x="15" y="34"/>
                </a:cxn>
                <a:cxn ang="0">
                  <a:pos x="15" y="32"/>
                </a:cxn>
                <a:cxn ang="0">
                  <a:pos x="14" y="33"/>
                </a:cxn>
                <a:cxn ang="0">
                  <a:pos x="14" y="29"/>
                </a:cxn>
                <a:cxn ang="0">
                  <a:pos x="13" y="30"/>
                </a:cxn>
                <a:cxn ang="0">
                  <a:pos x="13" y="33"/>
                </a:cxn>
                <a:cxn ang="0">
                  <a:pos x="13" y="34"/>
                </a:cxn>
                <a:cxn ang="0">
                  <a:pos x="11" y="35"/>
                </a:cxn>
                <a:cxn ang="0">
                  <a:pos x="9" y="33"/>
                </a:cxn>
                <a:cxn ang="0">
                  <a:pos x="8" y="30"/>
                </a:cxn>
                <a:cxn ang="0">
                  <a:pos x="6" y="24"/>
                </a:cxn>
                <a:cxn ang="0">
                  <a:pos x="6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10"/>
                </a:cxn>
                <a:cxn ang="0">
                  <a:pos x="4" y="7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6" y="3"/>
                </a:cxn>
                <a:cxn ang="0">
                  <a:pos x="6" y="2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9" y="10"/>
                </a:cxn>
                <a:cxn ang="0">
                  <a:pos x="24" y="10"/>
                </a:cxn>
                <a:cxn ang="0">
                  <a:pos x="26" y="11"/>
                </a:cxn>
                <a:cxn ang="0">
                  <a:pos x="26" y="14"/>
                </a:cxn>
                <a:cxn ang="0">
                  <a:pos x="24" y="18"/>
                </a:cxn>
                <a:cxn ang="0">
                  <a:pos x="23" y="18"/>
                </a:cxn>
                <a:cxn ang="0">
                  <a:pos x="21" y="20"/>
                </a:cxn>
                <a:cxn ang="0">
                  <a:pos x="22" y="23"/>
                </a:cxn>
                <a:cxn ang="0">
                  <a:pos x="24" y="26"/>
                </a:cxn>
                <a:cxn ang="0">
                  <a:pos x="25" y="24"/>
                </a:cxn>
                <a:cxn ang="0">
                  <a:pos x="26" y="22"/>
                </a:cxn>
                <a:cxn ang="0">
                  <a:pos x="27" y="22"/>
                </a:cxn>
                <a:cxn ang="0">
                  <a:pos x="29" y="23"/>
                </a:cxn>
                <a:cxn ang="0">
                  <a:pos x="29" y="27"/>
                </a:cxn>
                <a:cxn ang="0">
                  <a:pos x="31" y="32"/>
                </a:cxn>
                <a:cxn ang="0">
                  <a:pos x="31" y="34"/>
                </a:cxn>
                <a:cxn ang="0">
                  <a:pos x="23" y="29"/>
                </a:cxn>
                <a:cxn ang="0">
                  <a:pos x="23" y="30"/>
                </a:cxn>
                <a:cxn ang="0">
                  <a:pos x="21" y="30"/>
                </a:cxn>
                <a:cxn ang="0">
                  <a:pos x="22" y="30"/>
                </a:cxn>
                <a:cxn ang="0">
                  <a:pos x="20" y="29"/>
                </a:cxn>
                <a:cxn ang="0">
                  <a:pos x="18" y="29"/>
                </a:cxn>
                <a:cxn ang="0">
                  <a:pos x="19" y="29"/>
                </a:cxn>
              </a:cxnLst>
              <a:rect l="0" t="0" r="r" b="b"/>
              <a:pathLst>
                <a:path w="32" h="42">
                  <a:moveTo>
                    <a:pt x="32" y="34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4"/>
                    <a:pt x="32" y="34"/>
                    <a:pt x="32" y="34"/>
                  </a:cubicBezTo>
                  <a:close/>
                  <a:moveTo>
                    <a:pt x="23" y="29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lose/>
                  <a:moveTo>
                    <a:pt x="20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19" y="28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29"/>
                    <a:pt x="19" y="29"/>
                    <a:pt x="19" y="29"/>
                  </a:cubicBezTo>
                  <a:lnTo>
                    <a:pt x="19" y="2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7" name="Freeform 40"/>
            <p:cNvSpPr>
              <a:spLocks/>
            </p:cNvSpPr>
            <p:nvPr/>
          </p:nvSpPr>
          <p:spPr bwMode="auto">
            <a:xfrm>
              <a:off x="6454776" y="3357563"/>
              <a:ext cx="71438" cy="412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3" y="10"/>
                </a:cxn>
                <a:cxn ang="0">
                  <a:pos x="7" y="5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2" y="3"/>
                </a:cxn>
                <a:cxn ang="0">
                  <a:pos x="29" y="3"/>
                </a:cxn>
                <a:cxn ang="0">
                  <a:pos x="31" y="3"/>
                </a:cxn>
                <a:cxn ang="0">
                  <a:pos x="33" y="3"/>
                </a:cxn>
                <a:cxn ang="0">
                  <a:pos x="38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10"/>
                </a:cxn>
                <a:cxn ang="0">
                  <a:pos x="41" y="12"/>
                </a:cxn>
                <a:cxn ang="0">
                  <a:pos x="45" y="14"/>
                </a:cxn>
                <a:cxn ang="0">
                  <a:pos x="45" y="19"/>
                </a:cxn>
                <a:cxn ang="0">
                  <a:pos x="45" y="21"/>
                </a:cxn>
                <a:cxn ang="0">
                  <a:pos x="38" y="21"/>
                </a:cxn>
                <a:cxn ang="0">
                  <a:pos x="36" y="21"/>
                </a:cxn>
                <a:cxn ang="0">
                  <a:pos x="29" y="24"/>
                </a:cxn>
                <a:cxn ang="0">
                  <a:pos x="26" y="21"/>
                </a:cxn>
                <a:cxn ang="0">
                  <a:pos x="24" y="24"/>
                </a:cxn>
                <a:cxn ang="0">
                  <a:pos x="22" y="26"/>
                </a:cxn>
                <a:cxn ang="0">
                  <a:pos x="17" y="26"/>
                </a:cxn>
                <a:cxn ang="0">
                  <a:pos x="10" y="21"/>
                </a:cxn>
                <a:cxn ang="0">
                  <a:pos x="7" y="24"/>
                </a:cxn>
                <a:cxn ang="0">
                  <a:pos x="3" y="21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2"/>
                </a:cxn>
              </a:cxnLst>
              <a:rect l="0" t="0" r="r" b="b"/>
              <a:pathLst>
                <a:path w="45" h="26">
                  <a:moveTo>
                    <a:pt x="0" y="12"/>
                  </a:moveTo>
                  <a:lnTo>
                    <a:pt x="3" y="10"/>
                  </a:lnTo>
                  <a:lnTo>
                    <a:pt x="7" y="5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8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5" y="14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38" y="21"/>
                  </a:lnTo>
                  <a:lnTo>
                    <a:pt x="36" y="21"/>
                  </a:lnTo>
                  <a:lnTo>
                    <a:pt x="29" y="24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2" y="26"/>
                  </a:lnTo>
                  <a:lnTo>
                    <a:pt x="17" y="26"/>
                  </a:lnTo>
                  <a:lnTo>
                    <a:pt x="10" y="21"/>
                  </a:lnTo>
                  <a:lnTo>
                    <a:pt x="7" y="24"/>
                  </a:lnTo>
                  <a:lnTo>
                    <a:pt x="3" y="21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8" name="Freeform 41"/>
            <p:cNvSpPr>
              <a:spLocks/>
            </p:cNvSpPr>
            <p:nvPr/>
          </p:nvSpPr>
          <p:spPr bwMode="auto">
            <a:xfrm>
              <a:off x="6245226" y="3302000"/>
              <a:ext cx="195263" cy="1047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4"/>
                </a:cxn>
                <a:cxn ang="0">
                  <a:pos x="17" y="4"/>
                </a:cxn>
                <a:cxn ang="0">
                  <a:pos x="21" y="2"/>
                </a:cxn>
                <a:cxn ang="0">
                  <a:pos x="28" y="7"/>
                </a:cxn>
                <a:cxn ang="0">
                  <a:pos x="36" y="7"/>
                </a:cxn>
                <a:cxn ang="0">
                  <a:pos x="43" y="12"/>
                </a:cxn>
                <a:cxn ang="0">
                  <a:pos x="47" y="16"/>
                </a:cxn>
                <a:cxn ang="0">
                  <a:pos x="50" y="21"/>
                </a:cxn>
                <a:cxn ang="0">
                  <a:pos x="52" y="16"/>
                </a:cxn>
                <a:cxn ang="0">
                  <a:pos x="54" y="16"/>
                </a:cxn>
                <a:cxn ang="0">
                  <a:pos x="62" y="19"/>
                </a:cxn>
                <a:cxn ang="0">
                  <a:pos x="66" y="26"/>
                </a:cxn>
                <a:cxn ang="0">
                  <a:pos x="73" y="26"/>
                </a:cxn>
                <a:cxn ang="0">
                  <a:pos x="76" y="35"/>
                </a:cxn>
                <a:cxn ang="0">
                  <a:pos x="83" y="35"/>
                </a:cxn>
                <a:cxn ang="0">
                  <a:pos x="88" y="33"/>
                </a:cxn>
                <a:cxn ang="0">
                  <a:pos x="95" y="30"/>
                </a:cxn>
                <a:cxn ang="0">
                  <a:pos x="99" y="38"/>
                </a:cxn>
                <a:cxn ang="0">
                  <a:pos x="106" y="42"/>
                </a:cxn>
                <a:cxn ang="0">
                  <a:pos x="113" y="42"/>
                </a:cxn>
                <a:cxn ang="0">
                  <a:pos x="118" y="40"/>
                </a:cxn>
                <a:cxn ang="0">
                  <a:pos x="123" y="45"/>
                </a:cxn>
                <a:cxn ang="0">
                  <a:pos x="123" y="56"/>
                </a:cxn>
                <a:cxn ang="0">
                  <a:pos x="113" y="66"/>
                </a:cxn>
                <a:cxn ang="0">
                  <a:pos x="104" y="63"/>
                </a:cxn>
                <a:cxn ang="0">
                  <a:pos x="88" y="59"/>
                </a:cxn>
                <a:cxn ang="0">
                  <a:pos x="76" y="59"/>
                </a:cxn>
                <a:cxn ang="0">
                  <a:pos x="71" y="52"/>
                </a:cxn>
                <a:cxn ang="0">
                  <a:pos x="57" y="52"/>
                </a:cxn>
                <a:cxn ang="0">
                  <a:pos x="47" y="52"/>
                </a:cxn>
                <a:cxn ang="0">
                  <a:pos x="38" y="47"/>
                </a:cxn>
                <a:cxn ang="0">
                  <a:pos x="28" y="45"/>
                </a:cxn>
                <a:cxn ang="0">
                  <a:pos x="17" y="35"/>
                </a:cxn>
                <a:cxn ang="0">
                  <a:pos x="10" y="30"/>
                </a:cxn>
                <a:cxn ang="0">
                  <a:pos x="5" y="28"/>
                </a:cxn>
                <a:cxn ang="0">
                  <a:pos x="0" y="26"/>
                </a:cxn>
                <a:cxn ang="0">
                  <a:pos x="5" y="14"/>
                </a:cxn>
                <a:cxn ang="0">
                  <a:pos x="5" y="2"/>
                </a:cxn>
              </a:cxnLst>
              <a:rect l="0" t="0" r="r" b="b"/>
              <a:pathLst>
                <a:path w="123" h="66">
                  <a:moveTo>
                    <a:pt x="5" y="2"/>
                  </a:moveTo>
                  <a:lnTo>
                    <a:pt x="7" y="0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33" y="7"/>
                  </a:lnTo>
                  <a:lnTo>
                    <a:pt x="36" y="7"/>
                  </a:lnTo>
                  <a:lnTo>
                    <a:pt x="40" y="12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7" y="16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9" y="16"/>
                  </a:lnTo>
                  <a:lnTo>
                    <a:pt x="62" y="19"/>
                  </a:lnTo>
                  <a:lnTo>
                    <a:pt x="62" y="23"/>
                  </a:lnTo>
                  <a:lnTo>
                    <a:pt x="66" y="26"/>
                  </a:lnTo>
                  <a:lnTo>
                    <a:pt x="71" y="26"/>
                  </a:lnTo>
                  <a:lnTo>
                    <a:pt x="73" y="26"/>
                  </a:lnTo>
                  <a:lnTo>
                    <a:pt x="73" y="30"/>
                  </a:lnTo>
                  <a:lnTo>
                    <a:pt x="76" y="35"/>
                  </a:lnTo>
                  <a:lnTo>
                    <a:pt x="78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8" y="33"/>
                  </a:lnTo>
                  <a:lnTo>
                    <a:pt x="90" y="30"/>
                  </a:lnTo>
                  <a:lnTo>
                    <a:pt x="95" y="30"/>
                  </a:lnTo>
                  <a:lnTo>
                    <a:pt x="99" y="33"/>
                  </a:lnTo>
                  <a:lnTo>
                    <a:pt x="99" y="38"/>
                  </a:lnTo>
                  <a:lnTo>
                    <a:pt x="104" y="38"/>
                  </a:lnTo>
                  <a:lnTo>
                    <a:pt x="106" y="42"/>
                  </a:lnTo>
                  <a:lnTo>
                    <a:pt x="109" y="42"/>
                  </a:lnTo>
                  <a:lnTo>
                    <a:pt x="113" y="42"/>
                  </a:lnTo>
                  <a:lnTo>
                    <a:pt x="113" y="42"/>
                  </a:lnTo>
                  <a:lnTo>
                    <a:pt x="118" y="40"/>
                  </a:lnTo>
                  <a:lnTo>
                    <a:pt x="121" y="40"/>
                  </a:lnTo>
                  <a:lnTo>
                    <a:pt x="123" y="45"/>
                  </a:lnTo>
                  <a:lnTo>
                    <a:pt x="121" y="52"/>
                  </a:lnTo>
                  <a:lnTo>
                    <a:pt x="123" y="56"/>
                  </a:lnTo>
                  <a:lnTo>
                    <a:pt x="123" y="63"/>
                  </a:lnTo>
                  <a:lnTo>
                    <a:pt x="113" y="66"/>
                  </a:lnTo>
                  <a:lnTo>
                    <a:pt x="109" y="63"/>
                  </a:lnTo>
                  <a:lnTo>
                    <a:pt x="104" y="63"/>
                  </a:lnTo>
                  <a:lnTo>
                    <a:pt x="92" y="59"/>
                  </a:lnTo>
                  <a:lnTo>
                    <a:pt x="88" y="59"/>
                  </a:lnTo>
                  <a:lnTo>
                    <a:pt x="85" y="61"/>
                  </a:lnTo>
                  <a:lnTo>
                    <a:pt x="76" y="59"/>
                  </a:lnTo>
                  <a:lnTo>
                    <a:pt x="73" y="56"/>
                  </a:lnTo>
                  <a:lnTo>
                    <a:pt x="71" y="52"/>
                  </a:lnTo>
                  <a:lnTo>
                    <a:pt x="64" y="49"/>
                  </a:lnTo>
                  <a:lnTo>
                    <a:pt x="57" y="52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3" y="47"/>
                  </a:lnTo>
                  <a:lnTo>
                    <a:pt x="38" y="47"/>
                  </a:lnTo>
                  <a:lnTo>
                    <a:pt x="36" y="45"/>
                  </a:lnTo>
                  <a:lnTo>
                    <a:pt x="28" y="45"/>
                  </a:lnTo>
                  <a:lnTo>
                    <a:pt x="24" y="38"/>
                  </a:lnTo>
                  <a:lnTo>
                    <a:pt x="17" y="35"/>
                  </a:lnTo>
                  <a:lnTo>
                    <a:pt x="12" y="33"/>
                  </a:lnTo>
                  <a:lnTo>
                    <a:pt x="10" y="30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5" y="19"/>
                  </a:lnTo>
                  <a:lnTo>
                    <a:pt x="5" y="14"/>
                  </a:lnTo>
                  <a:lnTo>
                    <a:pt x="7" y="7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59" name="Freeform 42"/>
            <p:cNvSpPr>
              <a:spLocks/>
            </p:cNvSpPr>
            <p:nvPr/>
          </p:nvSpPr>
          <p:spPr bwMode="auto">
            <a:xfrm>
              <a:off x="5799138" y="3128963"/>
              <a:ext cx="327025" cy="360363"/>
            </a:xfrm>
            <a:custGeom>
              <a:avLst/>
              <a:gdLst/>
              <a:ahLst/>
              <a:cxnLst>
                <a:cxn ang="0">
                  <a:pos x="123" y="217"/>
                </a:cxn>
                <a:cxn ang="0">
                  <a:pos x="139" y="215"/>
                </a:cxn>
                <a:cxn ang="0">
                  <a:pos x="149" y="213"/>
                </a:cxn>
                <a:cxn ang="0">
                  <a:pos x="156" y="210"/>
                </a:cxn>
                <a:cxn ang="0">
                  <a:pos x="151" y="191"/>
                </a:cxn>
                <a:cxn ang="0">
                  <a:pos x="139" y="182"/>
                </a:cxn>
                <a:cxn ang="0">
                  <a:pos x="135" y="175"/>
                </a:cxn>
                <a:cxn ang="0">
                  <a:pos x="130" y="163"/>
                </a:cxn>
                <a:cxn ang="0">
                  <a:pos x="139" y="154"/>
                </a:cxn>
                <a:cxn ang="0">
                  <a:pos x="146" y="156"/>
                </a:cxn>
                <a:cxn ang="0">
                  <a:pos x="168" y="139"/>
                </a:cxn>
                <a:cxn ang="0">
                  <a:pos x="182" y="121"/>
                </a:cxn>
                <a:cxn ang="0">
                  <a:pos x="187" y="111"/>
                </a:cxn>
                <a:cxn ang="0">
                  <a:pos x="194" y="95"/>
                </a:cxn>
                <a:cxn ang="0">
                  <a:pos x="198" y="83"/>
                </a:cxn>
                <a:cxn ang="0">
                  <a:pos x="206" y="73"/>
                </a:cxn>
                <a:cxn ang="0">
                  <a:pos x="191" y="69"/>
                </a:cxn>
                <a:cxn ang="0">
                  <a:pos x="175" y="57"/>
                </a:cxn>
                <a:cxn ang="0">
                  <a:pos x="172" y="35"/>
                </a:cxn>
                <a:cxn ang="0">
                  <a:pos x="172" y="26"/>
                </a:cxn>
                <a:cxn ang="0">
                  <a:pos x="161" y="14"/>
                </a:cxn>
                <a:cxn ang="0">
                  <a:pos x="154" y="7"/>
                </a:cxn>
                <a:cxn ang="0">
                  <a:pos x="151" y="0"/>
                </a:cxn>
                <a:cxn ang="0">
                  <a:pos x="137" y="10"/>
                </a:cxn>
                <a:cxn ang="0">
                  <a:pos x="132" y="35"/>
                </a:cxn>
                <a:cxn ang="0">
                  <a:pos x="128" y="50"/>
                </a:cxn>
                <a:cxn ang="0">
                  <a:pos x="123" y="54"/>
                </a:cxn>
                <a:cxn ang="0">
                  <a:pos x="118" y="64"/>
                </a:cxn>
                <a:cxn ang="0">
                  <a:pos x="116" y="78"/>
                </a:cxn>
                <a:cxn ang="0">
                  <a:pos x="109" y="85"/>
                </a:cxn>
                <a:cxn ang="0">
                  <a:pos x="102" y="87"/>
                </a:cxn>
                <a:cxn ang="0">
                  <a:pos x="95" y="95"/>
                </a:cxn>
                <a:cxn ang="0">
                  <a:pos x="83" y="99"/>
                </a:cxn>
                <a:cxn ang="0">
                  <a:pos x="76" y="106"/>
                </a:cxn>
                <a:cxn ang="0">
                  <a:pos x="78" y="121"/>
                </a:cxn>
                <a:cxn ang="0">
                  <a:pos x="61" y="128"/>
                </a:cxn>
                <a:cxn ang="0">
                  <a:pos x="43" y="130"/>
                </a:cxn>
                <a:cxn ang="0">
                  <a:pos x="0" y="125"/>
                </a:cxn>
                <a:cxn ang="0">
                  <a:pos x="17" y="147"/>
                </a:cxn>
                <a:cxn ang="0">
                  <a:pos x="26" y="151"/>
                </a:cxn>
                <a:cxn ang="0">
                  <a:pos x="31" y="163"/>
                </a:cxn>
                <a:cxn ang="0">
                  <a:pos x="40" y="175"/>
                </a:cxn>
                <a:cxn ang="0">
                  <a:pos x="26" y="177"/>
                </a:cxn>
                <a:cxn ang="0">
                  <a:pos x="17" y="189"/>
                </a:cxn>
                <a:cxn ang="0">
                  <a:pos x="19" y="201"/>
                </a:cxn>
                <a:cxn ang="0">
                  <a:pos x="28" y="201"/>
                </a:cxn>
                <a:cxn ang="0">
                  <a:pos x="35" y="198"/>
                </a:cxn>
                <a:cxn ang="0">
                  <a:pos x="43" y="198"/>
                </a:cxn>
                <a:cxn ang="0">
                  <a:pos x="50" y="198"/>
                </a:cxn>
                <a:cxn ang="0">
                  <a:pos x="54" y="198"/>
                </a:cxn>
                <a:cxn ang="0">
                  <a:pos x="66" y="196"/>
                </a:cxn>
                <a:cxn ang="0">
                  <a:pos x="73" y="196"/>
                </a:cxn>
                <a:cxn ang="0">
                  <a:pos x="87" y="196"/>
                </a:cxn>
                <a:cxn ang="0">
                  <a:pos x="92" y="203"/>
                </a:cxn>
                <a:cxn ang="0">
                  <a:pos x="97" y="203"/>
                </a:cxn>
                <a:cxn ang="0">
                  <a:pos x="102" y="215"/>
                </a:cxn>
                <a:cxn ang="0">
                  <a:pos x="104" y="220"/>
                </a:cxn>
                <a:cxn ang="0">
                  <a:pos x="116" y="224"/>
                </a:cxn>
              </a:cxnLst>
              <a:rect l="0" t="0" r="r" b="b"/>
              <a:pathLst>
                <a:path w="206" h="227">
                  <a:moveTo>
                    <a:pt x="118" y="224"/>
                  </a:moveTo>
                  <a:lnTo>
                    <a:pt x="118" y="220"/>
                  </a:lnTo>
                  <a:lnTo>
                    <a:pt x="120" y="220"/>
                  </a:lnTo>
                  <a:lnTo>
                    <a:pt x="123" y="217"/>
                  </a:lnTo>
                  <a:lnTo>
                    <a:pt x="125" y="215"/>
                  </a:lnTo>
                  <a:lnTo>
                    <a:pt x="128" y="215"/>
                  </a:lnTo>
                  <a:lnTo>
                    <a:pt x="130" y="213"/>
                  </a:lnTo>
                  <a:lnTo>
                    <a:pt x="139" y="215"/>
                  </a:lnTo>
                  <a:lnTo>
                    <a:pt x="146" y="213"/>
                  </a:lnTo>
                  <a:lnTo>
                    <a:pt x="146" y="210"/>
                  </a:lnTo>
                  <a:lnTo>
                    <a:pt x="151" y="210"/>
                  </a:lnTo>
                  <a:lnTo>
                    <a:pt x="149" y="213"/>
                  </a:lnTo>
                  <a:lnTo>
                    <a:pt x="151" y="213"/>
                  </a:lnTo>
                  <a:lnTo>
                    <a:pt x="154" y="213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8"/>
                  </a:lnTo>
                  <a:lnTo>
                    <a:pt x="154" y="198"/>
                  </a:lnTo>
                  <a:lnTo>
                    <a:pt x="149" y="194"/>
                  </a:lnTo>
                  <a:lnTo>
                    <a:pt x="151" y="191"/>
                  </a:lnTo>
                  <a:lnTo>
                    <a:pt x="149" y="189"/>
                  </a:lnTo>
                  <a:lnTo>
                    <a:pt x="146" y="191"/>
                  </a:lnTo>
                  <a:lnTo>
                    <a:pt x="142" y="187"/>
                  </a:lnTo>
                  <a:lnTo>
                    <a:pt x="139" y="182"/>
                  </a:lnTo>
                  <a:lnTo>
                    <a:pt x="139" y="177"/>
                  </a:lnTo>
                  <a:lnTo>
                    <a:pt x="137" y="172"/>
                  </a:lnTo>
                  <a:lnTo>
                    <a:pt x="135" y="172"/>
                  </a:lnTo>
                  <a:lnTo>
                    <a:pt x="135" y="175"/>
                  </a:lnTo>
                  <a:lnTo>
                    <a:pt x="130" y="172"/>
                  </a:lnTo>
                  <a:lnTo>
                    <a:pt x="128" y="172"/>
                  </a:lnTo>
                  <a:lnTo>
                    <a:pt x="128" y="170"/>
                  </a:lnTo>
                  <a:lnTo>
                    <a:pt x="130" y="163"/>
                  </a:lnTo>
                  <a:lnTo>
                    <a:pt x="132" y="163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9" y="154"/>
                  </a:lnTo>
                  <a:lnTo>
                    <a:pt x="142" y="151"/>
                  </a:lnTo>
                  <a:lnTo>
                    <a:pt x="144" y="154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4" y="154"/>
                  </a:lnTo>
                  <a:lnTo>
                    <a:pt x="161" y="154"/>
                  </a:lnTo>
                  <a:lnTo>
                    <a:pt x="165" y="149"/>
                  </a:lnTo>
                  <a:lnTo>
                    <a:pt x="168" y="139"/>
                  </a:lnTo>
                  <a:lnTo>
                    <a:pt x="175" y="135"/>
                  </a:lnTo>
                  <a:lnTo>
                    <a:pt x="177" y="130"/>
                  </a:lnTo>
                  <a:lnTo>
                    <a:pt x="177" y="125"/>
                  </a:lnTo>
                  <a:lnTo>
                    <a:pt x="182" y="121"/>
                  </a:lnTo>
                  <a:lnTo>
                    <a:pt x="187" y="118"/>
                  </a:lnTo>
                  <a:lnTo>
                    <a:pt x="187" y="116"/>
                  </a:lnTo>
                  <a:lnTo>
                    <a:pt x="187" y="113"/>
                  </a:lnTo>
                  <a:lnTo>
                    <a:pt x="187" y="111"/>
                  </a:lnTo>
                  <a:lnTo>
                    <a:pt x="189" y="106"/>
                  </a:lnTo>
                  <a:lnTo>
                    <a:pt x="191" y="104"/>
                  </a:lnTo>
                  <a:lnTo>
                    <a:pt x="191" y="102"/>
                  </a:lnTo>
                  <a:lnTo>
                    <a:pt x="194" y="95"/>
                  </a:lnTo>
                  <a:lnTo>
                    <a:pt x="191" y="87"/>
                  </a:lnTo>
                  <a:lnTo>
                    <a:pt x="191" y="87"/>
                  </a:lnTo>
                  <a:lnTo>
                    <a:pt x="196" y="83"/>
                  </a:lnTo>
                  <a:lnTo>
                    <a:pt x="198" y="83"/>
                  </a:lnTo>
                  <a:lnTo>
                    <a:pt x="201" y="80"/>
                  </a:lnTo>
                  <a:lnTo>
                    <a:pt x="203" y="80"/>
                  </a:lnTo>
                  <a:lnTo>
                    <a:pt x="206" y="78"/>
                  </a:lnTo>
                  <a:lnTo>
                    <a:pt x="206" y="73"/>
                  </a:lnTo>
                  <a:lnTo>
                    <a:pt x="201" y="73"/>
                  </a:lnTo>
                  <a:lnTo>
                    <a:pt x="198" y="73"/>
                  </a:lnTo>
                  <a:lnTo>
                    <a:pt x="194" y="73"/>
                  </a:lnTo>
                  <a:lnTo>
                    <a:pt x="191" y="69"/>
                  </a:lnTo>
                  <a:lnTo>
                    <a:pt x="187" y="66"/>
                  </a:lnTo>
                  <a:lnTo>
                    <a:pt x="182" y="66"/>
                  </a:lnTo>
                  <a:lnTo>
                    <a:pt x="175" y="61"/>
                  </a:lnTo>
                  <a:lnTo>
                    <a:pt x="175" y="57"/>
                  </a:lnTo>
                  <a:lnTo>
                    <a:pt x="172" y="47"/>
                  </a:lnTo>
                  <a:lnTo>
                    <a:pt x="170" y="43"/>
                  </a:lnTo>
                  <a:lnTo>
                    <a:pt x="170" y="38"/>
                  </a:lnTo>
                  <a:lnTo>
                    <a:pt x="172" y="35"/>
                  </a:lnTo>
                  <a:lnTo>
                    <a:pt x="172" y="33"/>
                  </a:lnTo>
                  <a:lnTo>
                    <a:pt x="177" y="31"/>
                  </a:lnTo>
                  <a:lnTo>
                    <a:pt x="177" y="28"/>
                  </a:lnTo>
                  <a:lnTo>
                    <a:pt x="172" y="26"/>
                  </a:lnTo>
                  <a:lnTo>
                    <a:pt x="172" y="24"/>
                  </a:lnTo>
                  <a:lnTo>
                    <a:pt x="168" y="21"/>
                  </a:lnTo>
                  <a:lnTo>
                    <a:pt x="163" y="17"/>
                  </a:lnTo>
                  <a:lnTo>
                    <a:pt x="161" y="14"/>
                  </a:lnTo>
                  <a:lnTo>
                    <a:pt x="158" y="14"/>
                  </a:lnTo>
                  <a:lnTo>
                    <a:pt x="156" y="17"/>
                  </a:lnTo>
                  <a:lnTo>
                    <a:pt x="154" y="14"/>
                  </a:lnTo>
                  <a:lnTo>
                    <a:pt x="154" y="7"/>
                  </a:lnTo>
                  <a:lnTo>
                    <a:pt x="161" y="2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1" y="0"/>
                  </a:lnTo>
                  <a:lnTo>
                    <a:pt x="146" y="2"/>
                  </a:lnTo>
                  <a:lnTo>
                    <a:pt x="142" y="5"/>
                  </a:lnTo>
                  <a:lnTo>
                    <a:pt x="139" y="5"/>
                  </a:lnTo>
                  <a:lnTo>
                    <a:pt x="137" y="10"/>
                  </a:lnTo>
                  <a:lnTo>
                    <a:pt x="135" y="12"/>
                  </a:lnTo>
                  <a:lnTo>
                    <a:pt x="139" y="21"/>
                  </a:lnTo>
                  <a:lnTo>
                    <a:pt x="139" y="26"/>
                  </a:lnTo>
                  <a:lnTo>
                    <a:pt x="132" y="35"/>
                  </a:lnTo>
                  <a:lnTo>
                    <a:pt x="137" y="40"/>
                  </a:lnTo>
                  <a:lnTo>
                    <a:pt x="137" y="45"/>
                  </a:lnTo>
                  <a:lnTo>
                    <a:pt x="132" y="50"/>
                  </a:lnTo>
                  <a:lnTo>
                    <a:pt x="128" y="50"/>
                  </a:lnTo>
                  <a:lnTo>
                    <a:pt x="123" y="47"/>
                  </a:lnTo>
                  <a:lnTo>
                    <a:pt x="118" y="50"/>
                  </a:lnTo>
                  <a:lnTo>
                    <a:pt x="120" y="54"/>
                  </a:lnTo>
                  <a:lnTo>
                    <a:pt x="123" y="54"/>
                  </a:lnTo>
                  <a:lnTo>
                    <a:pt x="125" y="59"/>
                  </a:lnTo>
                  <a:lnTo>
                    <a:pt x="125" y="61"/>
                  </a:lnTo>
                  <a:lnTo>
                    <a:pt x="120" y="64"/>
                  </a:lnTo>
                  <a:lnTo>
                    <a:pt x="118" y="64"/>
                  </a:lnTo>
                  <a:lnTo>
                    <a:pt x="116" y="66"/>
                  </a:lnTo>
                  <a:lnTo>
                    <a:pt x="116" y="71"/>
                  </a:lnTo>
                  <a:lnTo>
                    <a:pt x="116" y="76"/>
                  </a:lnTo>
                  <a:lnTo>
                    <a:pt x="116" y="78"/>
                  </a:lnTo>
                  <a:lnTo>
                    <a:pt x="113" y="78"/>
                  </a:lnTo>
                  <a:lnTo>
                    <a:pt x="116" y="85"/>
                  </a:lnTo>
                  <a:lnTo>
                    <a:pt x="111" y="90"/>
                  </a:lnTo>
                  <a:lnTo>
                    <a:pt x="109" y="85"/>
                  </a:lnTo>
                  <a:lnTo>
                    <a:pt x="106" y="85"/>
                  </a:lnTo>
                  <a:lnTo>
                    <a:pt x="106" y="8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99" y="87"/>
                  </a:lnTo>
                  <a:lnTo>
                    <a:pt x="97" y="90"/>
                  </a:lnTo>
                  <a:lnTo>
                    <a:pt x="92" y="92"/>
                  </a:lnTo>
                  <a:lnTo>
                    <a:pt x="95" y="95"/>
                  </a:lnTo>
                  <a:lnTo>
                    <a:pt x="92" y="97"/>
                  </a:lnTo>
                  <a:lnTo>
                    <a:pt x="87" y="99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0" y="99"/>
                  </a:lnTo>
                  <a:lnTo>
                    <a:pt x="80" y="102"/>
                  </a:lnTo>
                  <a:lnTo>
                    <a:pt x="78" y="104"/>
                  </a:lnTo>
                  <a:lnTo>
                    <a:pt x="76" y="106"/>
                  </a:lnTo>
                  <a:lnTo>
                    <a:pt x="76" y="111"/>
                  </a:lnTo>
                  <a:lnTo>
                    <a:pt x="76" y="116"/>
                  </a:lnTo>
                  <a:lnTo>
                    <a:pt x="76" y="118"/>
                  </a:lnTo>
                  <a:lnTo>
                    <a:pt x="78" y="121"/>
                  </a:lnTo>
                  <a:lnTo>
                    <a:pt x="76" y="123"/>
                  </a:lnTo>
                  <a:lnTo>
                    <a:pt x="71" y="125"/>
                  </a:lnTo>
                  <a:lnTo>
                    <a:pt x="66" y="125"/>
                  </a:lnTo>
                  <a:lnTo>
                    <a:pt x="61" y="128"/>
                  </a:lnTo>
                  <a:lnTo>
                    <a:pt x="52" y="128"/>
                  </a:lnTo>
                  <a:lnTo>
                    <a:pt x="47" y="128"/>
                  </a:lnTo>
                  <a:lnTo>
                    <a:pt x="47" y="130"/>
                  </a:lnTo>
                  <a:lnTo>
                    <a:pt x="43" y="130"/>
                  </a:lnTo>
                  <a:lnTo>
                    <a:pt x="35" y="132"/>
                  </a:lnTo>
                  <a:lnTo>
                    <a:pt x="19" y="132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7" y="137"/>
                  </a:lnTo>
                  <a:lnTo>
                    <a:pt x="9" y="139"/>
                  </a:lnTo>
                  <a:lnTo>
                    <a:pt x="12" y="144"/>
                  </a:lnTo>
                  <a:lnTo>
                    <a:pt x="17" y="147"/>
                  </a:lnTo>
                  <a:lnTo>
                    <a:pt x="17" y="147"/>
                  </a:lnTo>
                  <a:lnTo>
                    <a:pt x="21" y="147"/>
                  </a:lnTo>
                  <a:lnTo>
                    <a:pt x="26" y="149"/>
                  </a:lnTo>
                  <a:lnTo>
                    <a:pt x="26" y="151"/>
                  </a:lnTo>
                  <a:lnTo>
                    <a:pt x="28" y="151"/>
                  </a:lnTo>
                  <a:lnTo>
                    <a:pt x="28" y="156"/>
                  </a:lnTo>
                  <a:lnTo>
                    <a:pt x="31" y="158"/>
                  </a:lnTo>
                  <a:lnTo>
                    <a:pt x="31" y="163"/>
                  </a:lnTo>
                  <a:lnTo>
                    <a:pt x="31" y="165"/>
                  </a:lnTo>
                  <a:lnTo>
                    <a:pt x="35" y="165"/>
                  </a:lnTo>
                  <a:lnTo>
                    <a:pt x="40" y="168"/>
                  </a:lnTo>
                  <a:lnTo>
                    <a:pt x="40" y="175"/>
                  </a:lnTo>
                  <a:lnTo>
                    <a:pt x="38" y="177"/>
                  </a:lnTo>
                  <a:lnTo>
                    <a:pt x="33" y="175"/>
                  </a:lnTo>
                  <a:lnTo>
                    <a:pt x="26" y="177"/>
                  </a:lnTo>
                  <a:lnTo>
                    <a:pt x="26" y="177"/>
                  </a:lnTo>
                  <a:lnTo>
                    <a:pt x="21" y="180"/>
                  </a:lnTo>
                  <a:lnTo>
                    <a:pt x="19" y="182"/>
                  </a:lnTo>
                  <a:lnTo>
                    <a:pt x="19" y="187"/>
                  </a:lnTo>
                  <a:lnTo>
                    <a:pt x="17" y="189"/>
                  </a:lnTo>
                  <a:lnTo>
                    <a:pt x="19" y="191"/>
                  </a:lnTo>
                  <a:lnTo>
                    <a:pt x="19" y="198"/>
                  </a:lnTo>
                  <a:lnTo>
                    <a:pt x="19" y="201"/>
                  </a:lnTo>
                  <a:lnTo>
                    <a:pt x="19" y="201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6" y="201"/>
                  </a:lnTo>
                  <a:lnTo>
                    <a:pt x="28" y="201"/>
                  </a:lnTo>
                  <a:lnTo>
                    <a:pt x="28" y="201"/>
                  </a:lnTo>
                  <a:lnTo>
                    <a:pt x="31" y="201"/>
                  </a:lnTo>
                  <a:lnTo>
                    <a:pt x="33" y="198"/>
                  </a:lnTo>
                  <a:lnTo>
                    <a:pt x="35" y="198"/>
                  </a:lnTo>
                  <a:lnTo>
                    <a:pt x="38" y="198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3" y="198"/>
                  </a:lnTo>
                  <a:lnTo>
                    <a:pt x="43" y="198"/>
                  </a:lnTo>
                  <a:lnTo>
                    <a:pt x="45" y="196"/>
                  </a:lnTo>
                  <a:lnTo>
                    <a:pt x="47" y="198"/>
                  </a:lnTo>
                  <a:lnTo>
                    <a:pt x="50" y="198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7" y="201"/>
                  </a:lnTo>
                  <a:lnTo>
                    <a:pt x="59" y="201"/>
                  </a:lnTo>
                  <a:lnTo>
                    <a:pt x="61" y="196"/>
                  </a:lnTo>
                  <a:lnTo>
                    <a:pt x="66" y="196"/>
                  </a:lnTo>
                  <a:lnTo>
                    <a:pt x="69" y="198"/>
                  </a:lnTo>
                  <a:lnTo>
                    <a:pt x="71" y="196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76" y="196"/>
                  </a:lnTo>
                  <a:lnTo>
                    <a:pt x="78" y="196"/>
                  </a:lnTo>
                  <a:lnTo>
                    <a:pt x="83" y="196"/>
                  </a:lnTo>
                  <a:lnTo>
                    <a:pt x="87" y="196"/>
                  </a:lnTo>
                  <a:lnTo>
                    <a:pt x="90" y="198"/>
                  </a:lnTo>
                  <a:lnTo>
                    <a:pt x="92" y="201"/>
                  </a:lnTo>
                  <a:lnTo>
                    <a:pt x="92" y="203"/>
                  </a:lnTo>
                  <a:lnTo>
                    <a:pt x="92" y="203"/>
                  </a:lnTo>
                  <a:lnTo>
                    <a:pt x="90" y="203"/>
                  </a:lnTo>
                  <a:lnTo>
                    <a:pt x="90" y="206"/>
                  </a:lnTo>
                  <a:lnTo>
                    <a:pt x="92" y="206"/>
                  </a:lnTo>
                  <a:lnTo>
                    <a:pt x="97" y="203"/>
                  </a:lnTo>
                  <a:lnTo>
                    <a:pt x="97" y="206"/>
                  </a:lnTo>
                  <a:lnTo>
                    <a:pt x="102" y="210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2" y="217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4" y="220"/>
                  </a:lnTo>
                  <a:lnTo>
                    <a:pt x="104" y="222"/>
                  </a:lnTo>
                  <a:lnTo>
                    <a:pt x="106" y="222"/>
                  </a:lnTo>
                  <a:lnTo>
                    <a:pt x="111" y="222"/>
                  </a:lnTo>
                  <a:lnTo>
                    <a:pt x="116" y="224"/>
                  </a:lnTo>
                  <a:lnTo>
                    <a:pt x="116" y="227"/>
                  </a:lnTo>
                  <a:lnTo>
                    <a:pt x="118" y="22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0" name="Freeform 43"/>
            <p:cNvSpPr>
              <a:spLocks/>
            </p:cNvSpPr>
            <p:nvPr/>
          </p:nvSpPr>
          <p:spPr bwMode="auto">
            <a:xfrm>
              <a:off x="6043613" y="3109913"/>
              <a:ext cx="171450" cy="142875"/>
            </a:xfrm>
            <a:custGeom>
              <a:avLst/>
              <a:gdLst/>
              <a:ahLst/>
              <a:cxnLst>
                <a:cxn ang="0">
                  <a:pos x="54" y="88"/>
                </a:cxn>
                <a:cxn ang="0">
                  <a:pos x="61" y="76"/>
                </a:cxn>
                <a:cxn ang="0">
                  <a:pos x="68" y="73"/>
                </a:cxn>
                <a:cxn ang="0">
                  <a:pos x="78" y="78"/>
                </a:cxn>
                <a:cxn ang="0">
                  <a:pos x="87" y="78"/>
                </a:cxn>
                <a:cxn ang="0">
                  <a:pos x="92" y="81"/>
                </a:cxn>
                <a:cxn ang="0">
                  <a:pos x="103" y="81"/>
                </a:cxn>
                <a:cxn ang="0">
                  <a:pos x="106" y="83"/>
                </a:cxn>
                <a:cxn ang="0">
                  <a:pos x="106" y="76"/>
                </a:cxn>
                <a:cxn ang="0">
                  <a:pos x="101" y="69"/>
                </a:cxn>
                <a:cxn ang="0">
                  <a:pos x="99" y="55"/>
                </a:cxn>
                <a:cxn ang="0">
                  <a:pos x="92" y="47"/>
                </a:cxn>
                <a:cxn ang="0">
                  <a:pos x="85" y="36"/>
                </a:cxn>
                <a:cxn ang="0">
                  <a:pos x="75" y="31"/>
                </a:cxn>
                <a:cxn ang="0">
                  <a:pos x="70" y="26"/>
                </a:cxn>
                <a:cxn ang="0">
                  <a:pos x="59" y="26"/>
                </a:cxn>
                <a:cxn ang="0">
                  <a:pos x="54" y="24"/>
                </a:cxn>
                <a:cxn ang="0">
                  <a:pos x="52" y="17"/>
                </a:cxn>
                <a:cxn ang="0">
                  <a:pos x="42" y="3"/>
                </a:cxn>
                <a:cxn ang="0">
                  <a:pos x="37" y="0"/>
                </a:cxn>
                <a:cxn ang="0">
                  <a:pos x="35" y="3"/>
                </a:cxn>
                <a:cxn ang="0">
                  <a:pos x="30" y="3"/>
                </a:cxn>
                <a:cxn ang="0">
                  <a:pos x="26" y="0"/>
                </a:cxn>
                <a:cxn ang="0">
                  <a:pos x="26" y="3"/>
                </a:cxn>
                <a:cxn ang="0">
                  <a:pos x="16" y="10"/>
                </a:cxn>
                <a:cxn ang="0">
                  <a:pos x="7" y="14"/>
                </a:cxn>
                <a:cxn ang="0">
                  <a:pos x="0" y="26"/>
                </a:cxn>
                <a:cxn ang="0">
                  <a:pos x="4" y="26"/>
                </a:cxn>
                <a:cxn ang="0">
                  <a:pos x="9" y="29"/>
                </a:cxn>
                <a:cxn ang="0">
                  <a:pos x="18" y="36"/>
                </a:cxn>
                <a:cxn ang="0">
                  <a:pos x="23" y="40"/>
                </a:cxn>
                <a:cxn ang="0">
                  <a:pos x="18" y="45"/>
                </a:cxn>
                <a:cxn ang="0">
                  <a:pos x="16" y="50"/>
                </a:cxn>
                <a:cxn ang="0">
                  <a:pos x="18" y="59"/>
                </a:cxn>
                <a:cxn ang="0">
                  <a:pos x="21" y="73"/>
                </a:cxn>
                <a:cxn ang="0">
                  <a:pos x="33" y="78"/>
                </a:cxn>
                <a:cxn ang="0">
                  <a:pos x="40" y="85"/>
                </a:cxn>
                <a:cxn ang="0">
                  <a:pos x="47" y="85"/>
                </a:cxn>
                <a:cxn ang="0">
                  <a:pos x="52" y="90"/>
                </a:cxn>
              </a:cxnLst>
              <a:rect l="0" t="0" r="r" b="b"/>
              <a:pathLst>
                <a:path w="108" h="90">
                  <a:moveTo>
                    <a:pt x="52" y="90"/>
                  </a:moveTo>
                  <a:lnTo>
                    <a:pt x="54" y="88"/>
                  </a:lnTo>
                  <a:lnTo>
                    <a:pt x="56" y="81"/>
                  </a:lnTo>
                  <a:lnTo>
                    <a:pt x="61" y="76"/>
                  </a:lnTo>
                  <a:lnTo>
                    <a:pt x="66" y="76"/>
                  </a:lnTo>
                  <a:lnTo>
                    <a:pt x="68" y="73"/>
                  </a:lnTo>
                  <a:lnTo>
                    <a:pt x="70" y="73"/>
                  </a:lnTo>
                  <a:lnTo>
                    <a:pt x="78" y="78"/>
                  </a:lnTo>
                  <a:lnTo>
                    <a:pt x="82" y="76"/>
                  </a:lnTo>
                  <a:lnTo>
                    <a:pt x="87" y="78"/>
                  </a:lnTo>
                  <a:lnTo>
                    <a:pt x="89" y="83"/>
                  </a:lnTo>
                  <a:lnTo>
                    <a:pt x="92" y="81"/>
                  </a:lnTo>
                  <a:lnTo>
                    <a:pt x="99" y="85"/>
                  </a:lnTo>
                  <a:lnTo>
                    <a:pt x="103" y="81"/>
                  </a:lnTo>
                  <a:lnTo>
                    <a:pt x="106" y="81"/>
                  </a:lnTo>
                  <a:lnTo>
                    <a:pt x="106" y="83"/>
                  </a:lnTo>
                  <a:lnTo>
                    <a:pt x="108" y="81"/>
                  </a:lnTo>
                  <a:lnTo>
                    <a:pt x="106" y="76"/>
                  </a:lnTo>
                  <a:lnTo>
                    <a:pt x="103" y="69"/>
                  </a:lnTo>
                  <a:lnTo>
                    <a:pt x="101" y="69"/>
                  </a:lnTo>
                  <a:lnTo>
                    <a:pt x="99" y="62"/>
                  </a:lnTo>
                  <a:lnTo>
                    <a:pt x="99" y="55"/>
                  </a:lnTo>
                  <a:lnTo>
                    <a:pt x="96" y="50"/>
                  </a:lnTo>
                  <a:lnTo>
                    <a:pt x="92" y="47"/>
                  </a:lnTo>
                  <a:lnTo>
                    <a:pt x="87" y="43"/>
                  </a:lnTo>
                  <a:lnTo>
                    <a:pt x="85" y="36"/>
                  </a:lnTo>
                  <a:lnTo>
                    <a:pt x="80" y="33"/>
                  </a:lnTo>
                  <a:lnTo>
                    <a:pt x="75" y="31"/>
                  </a:lnTo>
                  <a:lnTo>
                    <a:pt x="73" y="29"/>
                  </a:lnTo>
                  <a:lnTo>
                    <a:pt x="70" y="26"/>
                  </a:lnTo>
                  <a:lnTo>
                    <a:pt x="66" y="29"/>
                  </a:lnTo>
                  <a:lnTo>
                    <a:pt x="59" y="26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4" y="19"/>
                  </a:lnTo>
                  <a:lnTo>
                    <a:pt x="52" y="17"/>
                  </a:lnTo>
                  <a:lnTo>
                    <a:pt x="44" y="7"/>
                  </a:lnTo>
                  <a:lnTo>
                    <a:pt x="42" y="3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3" y="7"/>
                  </a:lnTo>
                  <a:lnTo>
                    <a:pt x="16" y="10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4" y="33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23" y="40"/>
                  </a:lnTo>
                  <a:lnTo>
                    <a:pt x="23" y="43"/>
                  </a:lnTo>
                  <a:lnTo>
                    <a:pt x="18" y="45"/>
                  </a:lnTo>
                  <a:lnTo>
                    <a:pt x="18" y="47"/>
                  </a:lnTo>
                  <a:lnTo>
                    <a:pt x="16" y="50"/>
                  </a:lnTo>
                  <a:lnTo>
                    <a:pt x="16" y="55"/>
                  </a:lnTo>
                  <a:lnTo>
                    <a:pt x="18" y="59"/>
                  </a:lnTo>
                  <a:lnTo>
                    <a:pt x="21" y="69"/>
                  </a:lnTo>
                  <a:lnTo>
                    <a:pt x="21" y="73"/>
                  </a:lnTo>
                  <a:lnTo>
                    <a:pt x="28" y="78"/>
                  </a:lnTo>
                  <a:lnTo>
                    <a:pt x="33" y="78"/>
                  </a:lnTo>
                  <a:lnTo>
                    <a:pt x="37" y="81"/>
                  </a:lnTo>
                  <a:lnTo>
                    <a:pt x="40" y="85"/>
                  </a:lnTo>
                  <a:lnTo>
                    <a:pt x="44" y="85"/>
                  </a:lnTo>
                  <a:lnTo>
                    <a:pt x="47" y="85"/>
                  </a:lnTo>
                  <a:lnTo>
                    <a:pt x="52" y="85"/>
                  </a:lnTo>
                  <a:lnTo>
                    <a:pt x="52" y="9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1" name="Freeform 44"/>
            <p:cNvSpPr>
              <a:spLocks/>
            </p:cNvSpPr>
            <p:nvPr/>
          </p:nvSpPr>
          <p:spPr bwMode="auto">
            <a:xfrm>
              <a:off x="5772151" y="3076575"/>
              <a:ext cx="315913" cy="261938"/>
            </a:xfrm>
            <a:custGeom>
              <a:avLst/>
              <a:gdLst/>
              <a:ahLst/>
              <a:cxnLst>
                <a:cxn ang="0">
                  <a:pos x="182" y="17"/>
                </a:cxn>
                <a:cxn ang="0">
                  <a:pos x="192" y="17"/>
                </a:cxn>
                <a:cxn ang="0">
                  <a:pos x="194" y="24"/>
                </a:cxn>
                <a:cxn ang="0">
                  <a:pos x="187" y="31"/>
                </a:cxn>
                <a:cxn ang="0">
                  <a:pos x="163" y="35"/>
                </a:cxn>
                <a:cxn ang="0">
                  <a:pos x="154" y="43"/>
                </a:cxn>
                <a:cxn ang="0">
                  <a:pos x="156" y="59"/>
                </a:cxn>
                <a:cxn ang="0">
                  <a:pos x="154" y="78"/>
                </a:cxn>
                <a:cxn ang="0">
                  <a:pos x="140" y="80"/>
                </a:cxn>
                <a:cxn ang="0">
                  <a:pos x="140" y="87"/>
                </a:cxn>
                <a:cxn ang="0">
                  <a:pos x="137" y="97"/>
                </a:cxn>
                <a:cxn ang="0">
                  <a:pos x="133" y="104"/>
                </a:cxn>
                <a:cxn ang="0">
                  <a:pos x="130" y="111"/>
                </a:cxn>
                <a:cxn ang="0">
                  <a:pos x="126" y="118"/>
                </a:cxn>
                <a:cxn ang="0">
                  <a:pos x="121" y="120"/>
                </a:cxn>
                <a:cxn ang="0">
                  <a:pos x="114" y="123"/>
                </a:cxn>
                <a:cxn ang="0">
                  <a:pos x="109" y="130"/>
                </a:cxn>
                <a:cxn ang="0">
                  <a:pos x="100" y="132"/>
                </a:cxn>
                <a:cxn ang="0">
                  <a:pos x="95" y="137"/>
                </a:cxn>
                <a:cxn ang="0">
                  <a:pos x="93" y="149"/>
                </a:cxn>
                <a:cxn ang="0">
                  <a:pos x="93" y="156"/>
                </a:cxn>
                <a:cxn ang="0">
                  <a:pos x="78" y="161"/>
                </a:cxn>
                <a:cxn ang="0">
                  <a:pos x="64" y="163"/>
                </a:cxn>
                <a:cxn ang="0">
                  <a:pos x="36" y="165"/>
                </a:cxn>
                <a:cxn ang="0">
                  <a:pos x="29" y="142"/>
                </a:cxn>
                <a:cxn ang="0">
                  <a:pos x="24" y="128"/>
                </a:cxn>
                <a:cxn ang="0">
                  <a:pos x="10" y="118"/>
                </a:cxn>
                <a:cxn ang="0">
                  <a:pos x="5" y="102"/>
                </a:cxn>
                <a:cxn ang="0">
                  <a:pos x="10" y="92"/>
                </a:cxn>
                <a:cxn ang="0">
                  <a:pos x="3" y="83"/>
                </a:cxn>
                <a:cxn ang="0">
                  <a:pos x="3" y="76"/>
                </a:cxn>
                <a:cxn ang="0">
                  <a:pos x="8" y="71"/>
                </a:cxn>
                <a:cxn ang="0">
                  <a:pos x="8" y="66"/>
                </a:cxn>
                <a:cxn ang="0">
                  <a:pos x="8" y="57"/>
                </a:cxn>
                <a:cxn ang="0">
                  <a:pos x="12" y="57"/>
                </a:cxn>
                <a:cxn ang="0">
                  <a:pos x="19" y="57"/>
                </a:cxn>
                <a:cxn ang="0">
                  <a:pos x="26" y="61"/>
                </a:cxn>
                <a:cxn ang="0">
                  <a:pos x="34" y="61"/>
                </a:cxn>
                <a:cxn ang="0">
                  <a:pos x="38" y="54"/>
                </a:cxn>
                <a:cxn ang="0">
                  <a:pos x="48" y="50"/>
                </a:cxn>
                <a:cxn ang="0">
                  <a:pos x="52" y="45"/>
                </a:cxn>
                <a:cxn ang="0">
                  <a:pos x="57" y="33"/>
                </a:cxn>
                <a:cxn ang="0">
                  <a:pos x="55" y="28"/>
                </a:cxn>
                <a:cxn ang="0">
                  <a:pos x="62" y="26"/>
                </a:cxn>
                <a:cxn ang="0">
                  <a:pos x="71" y="21"/>
                </a:cxn>
                <a:cxn ang="0">
                  <a:pos x="78" y="24"/>
                </a:cxn>
                <a:cxn ang="0">
                  <a:pos x="88" y="26"/>
                </a:cxn>
                <a:cxn ang="0">
                  <a:pos x="95" y="24"/>
                </a:cxn>
                <a:cxn ang="0">
                  <a:pos x="107" y="28"/>
                </a:cxn>
                <a:cxn ang="0">
                  <a:pos x="114" y="24"/>
                </a:cxn>
                <a:cxn ang="0">
                  <a:pos x="119" y="26"/>
                </a:cxn>
                <a:cxn ang="0">
                  <a:pos x="121" y="21"/>
                </a:cxn>
                <a:cxn ang="0">
                  <a:pos x="126" y="17"/>
                </a:cxn>
                <a:cxn ang="0">
                  <a:pos x="130" y="19"/>
                </a:cxn>
                <a:cxn ang="0">
                  <a:pos x="133" y="9"/>
                </a:cxn>
                <a:cxn ang="0">
                  <a:pos x="137" y="0"/>
                </a:cxn>
                <a:cxn ang="0">
                  <a:pos x="147" y="5"/>
                </a:cxn>
                <a:cxn ang="0">
                  <a:pos x="147" y="12"/>
                </a:cxn>
                <a:cxn ang="0">
                  <a:pos x="149" y="19"/>
                </a:cxn>
                <a:cxn ang="0">
                  <a:pos x="152" y="31"/>
                </a:cxn>
                <a:cxn ang="0">
                  <a:pos x="159" y="33"/>
                </a:cxn>
                <a:cxn ang="0">
                  <a:pos x="168" y="28"/>
                </a:cxn>
                <a:cxn ang="0">
                  <a:pos x="173" y="21"/>
                </a:cxn>
              </a:cxnLst>
              <a:rect l="0" t="0" r="r" b="b"/>
              <a:pathLst>
                <a:path w="199" h="165">
                  <a:moveTo>
                    <a:pt x="173" y="21"/>
                  </a:moveTo>
                  <a:lnTo>
                    <a:pt x="180" y="17"/>
                  </a:lnTo>
                  <a:lnTo>
                    <a:pt x="182" y="17"/>
                  </a:lnTo>
                  <a:lnTo>
                    <a:pt x="185" y="19"/>
                  </a:lnTo>
                  <a:lnTo>
                    <a:pt x="189" y="19"/>
                  </a:lnTo>
                  <a:lnTo>
                    <a:pt x="192" y="17"/>
                  </a:lnTo>
                  <a:lnTo>
                    <a:pt x="197" y="17"/>
                  </a:lnTo>
                  <a:lnTo>
                    <a:pt x="199" y="19"/>
                  </a:lnTo>
                  <a:lnTo>
                    <a:pt x="194" y="24"/>
                  </a:lnTo>
                  <a:lnTo>
                    <a:pt x="197" y="24"/>
                  </a:lnTo>
                  <a:lnTo>
                    <a:pt x="194" y="28"/>
                  </a:lnTo>
                  <a:lnTo>
                    <a:pt x="187" y="31"/>
                  </a:lnTo>
                  <a:lnTo>
                    <a:pt x="173" y="33"/>
                  </a:lnTo>
                  <a:lnTo>
                    <a:pt x="168" y="33"/>
                  </a:lnTo>
                  <a:lnTo>
                    <a:pt x="163" y="35"/>
                  </a:lnTo>
                  <a:lnTo>
                    <a:pt x="159" y="38"/>
                  </a:lnTo>
                  <a:lnTo>
                    <a:pt x="156" y="38"/>
                  </a:lnTo>
                  <a:lnTo>
                    <a:pt x="154" y="43"/>
                  </a:lnTo>
                  <a:lnTo>
                    <a:pt x="152" y="45"/>
                  </a:lnTo>
                  <a:lnTo>
                    <a:pt x="156" y="54"/>
                  </a:lnTo>
                  <a:lnTo>
                    <a:pt x="156" y="59"/>
                  </a:lnTo>
                  <a:lnTo>
                    <a:pt x="149" y="68"/>
                  </a:lnTo>
                  <a:lnTo>
                    <a:pt x="154" y="73"/>
                  </a:lnTo>
                  <a:lnTo>
                    <a:pt x="154" y="78"/>
                  </a:lnTo>
                  <a:lnTo>
                    <a:pt x="149" y="83"/>
                  </a:lnTo>
                  <a:lnTo>
                    <a:pt x="145" y="83"/>
                  </a:lnTo>
                  <a:lnTo>
                    <a:pt x="140" y="80"/>
                  </a:lnTo>
                  <a:lnTo>
                    <a:pt x="135" y="83"/>
                  </a:lnTo>
                  <a:lnTo>
                    <a:pt x="137" y="87"/>
                  </a:lnTo>
                  <a:lnTo>
                    <a:pt x="140" y="87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37" y="97"/>
                  </a:lnTo>
                  <a:lnTo>
                    <a:pt x="135" y="97"/>
                  </a:lnTo>
                  <a:lnTo>
                    <a:pt x="133" y="99"/>
                  </a:lnTo>
                  <a:lnTo>
                    <a:pt x="133" y="104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0" y="111"/>
                  </a:lnTo>
                  <a:lnTo>
                    <a:pt x="133" y="118"/>
                  </a:lnTo>
                  <a:lnTo>
                    <a:pt x="128" y="123"/>
                  </a:lnTo>
                  <a:lnTo>
                    <a:pt x="126" y="118"/>
                  </a:lnTo>
                  <a:lnTo>
                    <a:pt x="123" y="118"/>
                  </a:lnTo>
                  <a:lnTo>
                    <a:pt x="123" y="120"/>
                  </a:lnTo>
                  <a:lnTo>
                    <a:pt x="121" y="120"/>
                  </a:lnTo>
                  <a:lnTo>
                    <a:pt x="119" y="120"/>
                  </a:lnTo>
                  <a:lnTo>
                    <a:pt x="116" y="120"/>
                  </a:lnTo>
                  <a:lnTo>
                    <a:pt x="114" y="123"/>
                  </a:lnTo>
                  <a:lnTo>
                    <a:pt x="109" y="125"/>
                  </a:lnTo>
                  <a:lnTo>
                    <a:pt x="112" y="128"/>
                  </a:lnTo>
                  <a:lnTo>
                    <a:pt x="109" y="130"/>
                  </a:lnTo>
                  <a:lnTo>
                    <a:pt x="104" y="132"/>
                  </a:lnTo>
                  <a:lnTo>
                    <a:pt x="102" y="130"/>
                  </a:lnTo>
                  <a:lnTo>
                    <a:pt x="100" y="132"/>
                  </a:lnTo>
                  <a:lnTo>
                    <a:pt x="97" y="132"/>
                  </a:lnTo>
                  <a:lnTo>
                    <a:pt x="97" y="135"/>
                  </a:lnTo>
                  <a:lnTo>
                    <a:pt x="95" y="137"/>
                  </a:lnTo>
                  <a:lnTo>
                    <a:pt x="93" y="139"/>
                  </a:lnTo>
                  <a:lnTo>
                    <a:pt x="93" y="144"/>
                  </a:lnTo>
                  <a:lnTo>
                    <a:pt x="93" y="149"/>
                  </a:lnTo>
                  <a:lnTo>
                    <a:pt x="93" y="151"/>
                  </a:lnTo>
                  <a:lnTo>
                    <a:pt x="95" y="154"/>
                  </a:lnTo>
                  <a:lnTo>
                    <a:pt x="93" y="156"/>
                  </a:lnTo>
                  <a:lnTo>
                    <a:pt x="88" y="158"/>
                  </a:lnTo>
                  <a:lnTo>
                    <a:pt x="83" y="158"/>
                  </a:lnTo>
                  <a:lnTo>
                    <a:pt x="78" y="161"/>
                  </a:lnTo>
                  <a:lnTo>
                    <a:pt x="69" y="161"/>
                  </a:lnTo>
                  <a:lnTo>
                    <a:pt x="64" y="161"/>
                  </a:lnTo>
                  <a:lnTo>
                    <a:pt x="64" y="163"/>
                  </a:lnTo>
                  <a:lnTo>
                    <a:pt x="60" y="163"/>
                  </a:lnTo>
                  <a:lnTo>
                    <a:pt x="52" y="165"/>
                  </a:lnTo>
                  <a:lnTo>
                    <a:pt x="36" y="165"/>
                  </a:lnTo>
                  <a:lnTo>
                    <a:pt x="17" y="158"/>
                  </a:lnTo>
                  <a:lnTo>
                    <a:pt x="26" y="144"/>
                  </a:lnTo>
                  <a:lnTo>
                    <a:pt x="29" y="142"/>
                  </a:lnTo>
                  <a:lnTo>
                    <a:pt x="26" y="137"/>
                  </a:lnTo>
                  <a:lnTo>
                    <a:pt x="26" y="132"/>
                  </a:lnTo>
                  <a:lnTo>
                    <a:pt x="24" y="128"/>
                  </a:lnTo>
                  <a:lnTo>
                    <a:pt x="12" y="128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10" y="116"/>
                  </a:lnTo>
                  <a:lnTo>
                    <a:pt x="10" y="109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3" y="92"/>
                  </a:lnTo>
                  <a:lnTo>
                    <a:pt x="3" y="87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5" y="78"/>
                  </a:lnTo>
                  <a:lnTo>
                    <a:pt x="3" y="76"/>
                  </a:lnTo>
                  <a:lnTo>
                    <a:pt x="0" y="76"/>
                  </a:lnTo>
                  <a:lnTo>
                    <a:pt x="5" y="73"/>
                  </a:lnTo>
                  <a:lnTo>
                    <a:pt x="8" y="71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4"/>
                  </a:lnTo>
                  <a:lnTo>
                    <a:pt x="8" y="61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5" y="59"/>
                  </a:lnTo>
                  <a:lnTo>
                    <a:pt x="17" y="59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4" y="59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29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41" y="50"/>
                  </a:lnTo>
                  <a:lnTo>
                    <a:pt x="48" y="50"/>
                  </a:lnTo>
                  <a:lnTo>
                    <a:pt x="48" y="47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7" y="33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4" y="24"/>
                  </a:lnTo>
                  <a:lnTo>
                    <a:pt x="78" y="21"/>
                  </a:lnTo>
                  <a:lnTo>
                    <a:pt x="78" y="24"/>
                  </a:lnTo>
                  <a:lnTo>
                    <a:pt x="83" y="21"/>
                  </a:lnTo>
                  <a:lnTo>
                    <a:pt x="88" y="24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7" y="28"/>
                  </a:lnTo>
                  <a:lnTo>
                    <a:pt x="109" y="26"/>
                  </a:lnTo>
                  <a:lnTo>
                    <a:pt x="112" y="24"/>
                  </a:lnTo>
                  <a:lnTo>
                    <a:pt x="114" y="24"/>
                  </a:lnTo>
                  <a:lnTo>
                    <a:pt x="114" y="21"/>
                  </a:lnTo>
                  <a:lnTo>
                    <a:pt x="116" y="24"/>
                  </a:lnTo>
                  <a:lnTo>
                    <a:pt x="119" y="26"/>
                  </a:lnTo>
                  <a:lnTo>
                    <a:pt x="123" y="26"/>
                  </a:lnTo>
                  <a:lnTo>
                    <a:pt x="123" y="24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6" y="19"/>
                  </a:lnTo>
                  <a:lnTo>
                    <a:pt x="126" y="17"/>
                  </a:lnTo>
                  <a:lnTo>
                    <a:pt x="128" y="17"/>
                  </a:lnTo>
                  <a:lnTo>
                    <a:pt x="128" y="19"/>
                  </a:lnTo>
                  <a:lnTo>
                    <a:pt x="130" y="19"/>
                  </a:lnTo>
                  <a:lnTo>
                    <a:pt x="133" y="17"/>
                  </a:lnTo>
                  <a:lnTo>
                    <a:pt x="133" y="12"/>
                  </a:lnTo>
                  <a:lnTo>
                    <a:pt x="133" y="9"/>
                  </a:lnTo>
                  <a:lnTo>
                    <a:pt x="135" y="7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40" y="0"/>
                  </a:lnTo>
                  <a:lnTo>
                    <a:pt x="142" y="2"/>
                  </a:lnTo>
                  <a:lnTo>
                    <a:pt x="147" y="5"/>
                  </a:lnTo>
                  <a:lnTo>
                    <a:pt x="147" y="7"/>
                  </a:lnTo>
                  <a:lnTo>
                    <a:pt x="145" y="9"/>
                  </a:lnTo>
                  <a:lnTo>
                    <a:pt x="147" y="12"/>
                  </a:lnTo>
                  <a:lnTo>
                    <a:pt x="149" y="12"/>
                  </a:lnTo>
                  <a:lnTo>
                    <a:pt x="149" y="14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49" y="28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9" y="33"/>
                  </a:lnTo>
                  <a:lnTo>
                    <a:pt x="161" y="31"/>
                  </a:lnTo>
                  <a:lnTo>
                    <a:pt x="161" y="31"/>
                  </a:lnTo>
                  <a:lnTo>
                    <a:pt x="168" y="28"/>
                  </a:lnTo>
                  <a:lnTo>
                    <a:pt x="171" y="26"/>
                  </a:lnTo>
                  <a:lnTo>
                    <a:pt x="171" y="24"/>
                  </a:lnTo>
                  <a:lnTo>
                    <a:pt x="173" y="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2" name="Freeform 45"/>
            <p:cNvSpPr>
              <a:spLocks noEditPoints="1"/>
            </p:cNvSpPr>
            <p:nvPr/>
          </p:nvSpPr>
          <p:spPr bwMode="auto">
            <a:xfrm>
              <a:off x="4554538" y="2517775"/>
              <a:ext cx="146050" cy="115888"/>
            </a:xfrm>
            <a:custGeom>
              <a:avLst/>
              <a:gdLst/>
              <a:ahLst/>
              <a:cxnLst>
                <a:cxn ang="0">
                  <a:pos x="30" y="30"/>
                </a:cxn>
                <a:cxn ang="0">
                  <a:pos x="31" y="28"/>
                </a:cxn>
                <a:cxn ang="0">
                  <a:pos x="28" y="28"/>
                </a:cxn>
                <a:cxn ang="0">
                  <a:pos x="28" y="29"/>
                </a:cxn>
                <a:cxn ang="0">
                  <a:pos x="37" y="24"/>
                </a:cxn>
                <a:cxn ang="0">
                  <a:pos x="37" y="22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18" y="22"/>
                </a:cxn>
                <a:cxn ang="0">
                  <a:pos x="18" y="19"/>
                </a:cxn>
                <a:cxn ang="0">
                  <a:pos x="19" y="19"/>
                </a:cxn>
                <a:cxn ang="0">
                  <a:pos x="22" y="19"/>
                </a:cxn>
                <a:cxn ang="0">
                  <a:pos x="22" y="16"/>
                </a:cxn>
                <a:cxn ang="0">
                  <a:pos x="24" y="20"/>
                </a:cxn>
                <a:cxn ang="0">
                  <a:pos x="24" y="22"/>
                </a:cxn>
                <a:cxn ang="0">
                  <a:pos x="22" y="25"/>
                </a:cxn>
                <a:cxn ang="0">
                  <a:pos x="24" y="25"/>
                </a:cxn>
                <a:cxn ang="0">
                  <a:pos x="18" y="25"/>
                </a:cxn>
                <a:cxn ang="0">
                  <a:pos x="21" y="26"/>
                </a:cxn>
                <a:cxn ang="0">
                  <a:pos x="22" y="27"/>
                </a:cxn>
                <a:cxn ang="0">
                  <a:pos x="20" y="28"/>
                </a:cxn>
                <a:cxn ang="0">
                  <a:pos x="17" y="27"/>
                </a:cxn>
                <a:cxn ang="0">
                  <a:pos x="13" y="19"/>
                </a:cxn>
                <a:cxn ang="0">
                  <a:pos x="14" y="19"/>
                </a:cxn>
                <a:cxn ang="0">
                  <a:pos x="14" y="26"/>
                </a:cxn>
                <a:cxn ang="0">
                  <a:pos x="15" y="26"/>
                </a:cxn>
                <a:cxn ang="0">
                  <a:pos x="15" y="24"/>
                </a:cxn>
                <a:cxn ang="0">
                  <a:pos x="14" y="21"/>
                </a:cxn>
                <a:cxn ang="0">
                  <a:pos x="13" y="25"/>
                </a:cxn>
                <a:cxn ang="0">
                  <a:pos x="9" y="22"/>
                </a:cxn>
                <a:cxn ang="0">
                  <a:pos x="17" y="4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3" y="9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3" y="2"/>
                </a:cxn>
                <a:cxn ang="0">
                  <a:pos x="10" y="3"/>
                </a:cxn>
                <a:cxn ang="0">
                  <a:pos x="6" y="6"/>
                </a:cxn>
                <a:cxn ang="0">
                  <a:pos x="2" y="7"/>
                </a:cxn>
                <a:cxn ang="0">
                  <a:pos x="2" y="10"/>
                </a:cxn>
                <a:cxn ang="0">
                  <a:pos x="9" y="25"/>
                </a:cxn>
                <a:cxn ang="0">
                  <a:pos x="8" y="23"/>
                </a:cxn>
                <a:cxn ang="0">
                  <a:pos x="10" y="20"/>
                </a:cxn>
                <a:cxn ang="0">
                  <a:pos x="12" y="18"/>
                </a:cxn>
                <a:cxn ang="0">
                  <a:pos x="14" y="14"/>
                </a:cxn>
                <a:cxn ang="0">
                  <a:pos x="16" y="14"/>
                </a:cxn>
                <a:cxn ang="0">
                  <a:pos x="13" y="13"/>
                </a:cxn>
                <a:cxn ang="0">
                  <a:pos x="11" y="10"/>
                </a:cxn>
                <a:cxn ang="0">
                  <a:pos x="7" y="8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5" y="10"/>
                </a:cxn>
                <a:cxn ang="0">
                  <a:pos x="3" y="12"/>
                </a:cxn>
                <a:cxn ang="0">
                  <a:pos x="2" y="13"/>
                </a:cxn>
                <a:cxn ang="0">
                  <a:pos x="0" y="16"/>
                </a:cxn>
                <a:cxn ang="0">
                  <a:pos x="0" y="19"/>
                </a:cxn>
                <a:cxn ang="0">
                  <a:pos x="3" y="22"/>
                </a:cxn>
                <a:cxn ang="0">
                  <a:pos x="4" y="25"/>
                </a:cxn>
              </a:cxnLst>
              <a:rect l="0" t="0" r="r" b="b"/>
              <a:pathLst>
                <a:path w="39" h="31"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lose/>
                  <a:moveTo>
                    <a:pt x="37" y="22"/>
                  </a:moveTo>
                  <a:cubicBezTo>
                    <a:pt x="37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22"/>
                    <a:pt x="37" y="22"/>
                    <a:pt x="37" y="22"/>
                  </a:cubicBezTo>
                  <a:close/>
                  <a:moveTo>
                    <a:pt x="25" y="19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2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lose/>
                  <a:moveTo>
                    <a:pt x="22" y="25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lose/>
                  <a:moveTo>
                    <a:pt x="18" y="25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13" y="19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3" y="26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5" y="24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5" y="24"/>
                    <a:pt x="15" y="24"/>
                  </a:cubicBezTo>
                  <a:close/>
                  <a:moveTo>
                    <a:pt x="10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5" y="5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4" y="11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3" y="11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9" y="26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lnTo>
                    <a:pt x="9" y="2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3" name="Freeform 46"/>
            <p:cNvSpPr>
              <a:spLocks noEditPoints="1"/>
            </p:cNvSpPr>
            <p:nvPr/>
          </p:nvSpPr>
          <p:spPr bwMode="auto">
            <a:xfrm>
              <a:off x="4479926" y="1963738"/>
              <a:ext cx="476250" cy="550863"/>
            </a:xfrm>
            <a:custGeom>
              <a:avLst/>
              <a:gdLst/>
              <a:ahLst/>
              <a:cxnLst>
                <a:cxn ang="0">
                  <a:pos x="122" y="18"/>
                </a:cxn>
                <a:cxn ang="0">
                  <a:pos x="126" y="10"/>
                </a:cxn>
                <a:cxn ang="0">
                  <a:pos x="117" y="6"/>
                </a:cxn>
                <a:cxn ang="0">
                  <a:pos x="111" y="7"/>
                </a:cxn>
                <a:cxn ang="0">
                  <a:pos x="108" y="0"/>
                </a:cxn>
                <a:cxn ang="0">
                  <a:pos x="104" y="9"/>
                </a:cxn>
                <a:cxn ang="0">
                  <a:pos x="95" y="13"/>
                </a:cxn>
                <a:cxn ang="0">
                  <a:pos x="91" y="5"/>
                </a:cxn>
                <a:cxn ang="0">
                  <a:pos x="88" y="15"/>
                </a:cxn>
                <a:cxn ang="0">
                  <a:pos x="81" y="17"/>
                </a:cxn>
                <a:cxn ang="0">
                  <a:pos x="72" y="25"/>
                </a:cxn>
                <a:cxn ang="0">
                  <a:pos x="69" y="27"/>
                </a:cxn>
                <a:cxn ang="0">
                  <a:pos x="62" y="27"/>
                </a:cxn>
                <a:cxn ang="0">
                  <a:pos x="56" y="36"/>
                </a:cxn>
                <a:cxn ang="0">
                  <a:pos x="55" y="40"/>
                </a:cxn>
                <a:cxn ang="0">
                  <a:pos x="49" y="45"/>
                </a:cxn>
                <a:cxn ang="0">
                  <a:pos x="50" y="50"/>
                </a:cxn>
                <a:cxn ang="0">
                  <a:pos x="44" y="57"/>
                </a:cxn>
                <a:cxn ang="0">
                  <a:pos x="43" y="62"/>
                </a:cxn>
                <a:cxn ang="0">
                  <a:pos x="40" y="71"/>
                </a:cxn>
                <a:cxn ang="0">
                  <a:pos x="33" y="79"/>
                </a:cxn>
                <a:cxn ang="0">
                  <a:pos x="25" y="89"/>
                </a:cxn>
                <a:cxn ang="0">
                  <a:pos x="34" y="88"/>
                </a:cxn>
                <a:cxn ang="0">
                  <a:pos x="23" y="92"/>
                </a:cxn>
                <a:cxn ang="0">
                  <a:pos x="20" y="98"/>
                </a:cxn>
                <a:cxn ang="0">
                  <a:pos x="14" y="99"/>
                </a:cxn>
                <a:cxn ang="0">
                  <a:pos x="12" y="104"/>
                </a:cxn>
                <a:cxn ang="0">
                  <a:pos x="2" y="106"/>
                </a:cxn>
                <a:cxn ang="0">
                  <a:pos x="3" y="112"/>
                </a:cxn>
                <a:cxn ang="0">
                  <a:pos x="9" y="114"/>
                </a:cxn>
                <a:cxn ang="0">
                  <a:pos x="12" y="117"/>
                </a:cxn>
                <a:cxn ang="0">
                  <a:pos x="3" y="120"/>
                </a:cxn>
                <a:cxn ang="0">
                  <a:pos x="11" y="122"/>
                </a:cxn>
                <a:cxn ang="0">
                  <a:pos x="5" y="131"/>
                </a:cxn>
                <a:cxn ang="0">
                  <a:pos x="9" y="138"/>
                </a:cxn>
                <a:cxn ang="0">
                  <a:pos x="15" y="147"/>
                </a:cxn>
                <a:cxn ang="0">
                  <a:pos x="26" y="136"/>
                </a:cxn>
                <a:cxn ang="0">
                  <a:pos x="31" y="132"/>
                </a:cxn>
                <a:cxn ang="0">
                  <a:pos x="39" y="137"/>
                </a:cxn>
                <a:cxn ang="0">
                  <a:pos x="40" y="103"/>
                </a:cxn>
                <a:cxn ang="0">
                  <a:pos x="48" y="62"/>
                </a:cxn>
                <a:cxn ang="0">
                  <a:pos x="64" y="38"/>
                </a:cxn>
                <a:cxn ang="0">
                  <a:pos x="75" y="28"/>
                </a:cxn>
                <a:cxn ang="0">
                  <a:pos x="97" y="31"/>
                </a:cxn>
                <a:cxn ang="0">
                  <a:pos x="112" y="15"/>
                </a:cxn>
                <a:cxn ang="0">
                  <a:pos x="4" y="127"/>
                </a:cxn>
                <a:cxn ang="0">
                  <a:pos x="2" y="124"/>
                </a:cxn>
                <a:cxn ang="0">
                  <a:pos x="5" y="104"/>
                </a:cxn>
                <a:cxn ang="0">
                  <a:pos x="22" y="90"/>
                </a:cxn>
                <a:cxn ang="0">
                  <a:pos x="37" y="68"/>
                </a:cxn>
                <a:cxn ang="0">
                  <a:pos x="38" y="46"/>
                </a:cxn>
                <a:cxn ang="0">
                  <a:pos x="47" y="35"/>
                </a:cxn>
                <a:cxn ang="0">
                  <a:pos x="51" y="30"/>
                </a:cxn>
                <a:cxn ang="0">
                  <a:pos x="50" y="34"/>
                </a:cxn>
                <a:cxn ang="0">
                  <a:pos x="62" y="25"/>
                </a:cxn>
                <a:cxn ang="0">
                  <a:pos x="62" y="25"/>
                </a:cxn>
                <a:cxn ang="0">
                  <a:pos x="69" y="19"/>
                </a:cxn>
                <a:cxn ang="0">
                  <a:pos x="72" y="15"/>
                </a:cxn>
                <a:cxn ang="0">
                  <a:pos x="88" y="9"/>
                </a:cxn>
                <a:cxn ang="0">
                  <a:pos x="88" y="6"/>
                </a:cxn>
                <a:cxn ang="0">
                  <a:pos x="100" y="2"/>
                </a:cxn>
              </a:cxnLst>
              <a:rect l="0" t="0" r="r" b="b"/>
              <a:pathLst>
                <a:path w="127" h="147">
                  <a:moveTo>
                    <a:pt x="118" y="26"/>
                  </a:moveTo>
                  <a:cubicBezTo>
                    <a:pt x="119" y="26"/>
                    <a:pt x="119" y="26"/>
                    <a:pt x="119" y="26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3" y="9"/>
                    <a:pt x="113" y="9"/>
                    <a:pt x="113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33"/>
                    <a:pt x="7" y="133"/>
                    <a:pt x="7" y="133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1" y="145"/>
                    <a:pt x="21" y="145"/>
                    <a:pt x="21" y="145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7"/>
                    <a:pt x="28" y="137"/>
                    <a:pt x="28" y="137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4" y="128"/>
                    <a:pt x="34" y="128"/>
                    <a:pt x="34" y="128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6"/>
                    <a:pt x="118" y="26"/>
                    <a:pt x="118" y="26"/>
                  </a:cubicBezTo>
                  <a:close/>
                  <a:moveTo>
                    <a:pt x="5" y="135"/>
                  </a:moveTo>
                  <a:cubicBezTo>
                    <a:pt x="6" y="136"/>
                    <a:pt x="6" y="136"/>
                    <a:pt x="6" y="136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5"/>
                    <a:pt x="5" y="135"/>
                    <a:pt x="5" y="135"/>
                  </a:cubicBezTo>
                  <a:close/>
                  <a:moveTo>
                    <a:pt x="2" y="128"/>
                  </a:moveTo>
                  <a:cubicBezTo>
                    <a:pt x="2" y="128"/>
                    <a:pt x="3" y="128"/>
                    <a:pt x="3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2" y="128"/>
                    <a:pt x="2" y="128"/>
                    <a:pt x="2" y="128"/>
                  </a:cubicBezTo>
                  <a:close/>
                  <a:moveTo>
                    <a:pt x="5" y="126"/>
                  </a:moveTo>
                  <a:cubicBezTo>
                    <a:pt x="5" y="127"/>
                    <a:pt x="5" y="127"/>
                    <a:pt x="5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5" y="126"/>
                    <a:pt x="5" y="126"/>
                    <a:pt x="5" y="126"/>
                  </a:cubicBezTo>
                  <a:close/>
                  <a:moveTo>
                    <a:pt x="4" y="125"/>
                  </a:moveTo>
                  <a:cubicBezTo>
                    <a:pt x="3" y="126"/>
                    <a:pt x="3" y="126"/>
                    <a:pt x="3" y="126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4" y="125"/>
                    <a:pt x="4" y="125"/>
                    <a:pt x="4" y="125"/>
                  </a:cubicBezTo>
                  <a:close/>
                  <a:moveTo>
                    <a:pt x="1" y="120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20"/>
                    <a:pt x="1" y="120"/>
                  </a:cubicBezTo>
                  <a:close/>
                  <a:moveTo>
                    <a:pt x="1" y="121"/>
                  </a:moveTo>
                  <a:cubicBezTo>
                    <a:pt x="2" y="121"/>
                    <a:pt x="2" y="121"/>
                    <a:pt x="2" y="121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" y="121"/>
                    <a:pt x="1" y="121"/>
                    <a:pt x="1" y="121"/>
                  </a:cubicBezTo>
                  <a:close/>
                  <a:moveTo>
                    <a:pt x="3" y="123"/>
                  </a:moveTo>
                  <a:cubicBezTo>
                    <a:pt x="3" y="123"/>
                    <a:pt x="4" y="124"/>
                    <a:pt x="4" y="124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3" y="123"/>
                    <a:pt x="3" y="123"/>
                    <a:pt x="3" y="123"/>
                  </a:cubicBezTo>
                  <a:close/>
                  <a:moveTo>
                    <a:pt x="2" y="124"/>
                  </a:moveTo>
                  <a:cubicBezTo>
                    <a:pt x="1" y="123"/>
                    <a:pt x="1" y="123"/>
                    <a:pt x="1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2" y="124"/>
                    <a:pt x="2" y="124"/>
                  </a:cubicBezTo>
                  <a:close/>
                  <a:moveTo>
                    <a:pt x="1" y="117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lose/>
                  <a:moveTo>
                    <a:pt x="0" y="108"/>
                  </a:moveTo>
                  <a:cubicBezTo>
                    <a:pt x="2" y="109"/>
                    <a:pt x="2" y="109"/>
                    <a:pt x="2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0" y="108"/>
                    <a:pt x="0" y="108"/>
                    <a:pt x="0" y="108"/>
                  </a:cubicBezTo>
                  <a:close/>
                  <a:moveTo>
                    <a:pt x="1" y="106"/>
                  </a:moveTo>
                  <a:cubicBezTo>
                    <a:pt x="2" y="107"/>
                    <a:pt x="2" y="107"/>
                    <a:pt x="2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6"/>
                    <a:pt x="1" y="106"/>
                    <a:pt x="1" y="106"/>
                  </a:cubicBezTo>
                  <a:close/>
                  <a:moveTo>
                    <a:pt x="4" y="103"/>
                  </a:moveTo>
                  <a:cubicBezTo>
                    <a:pt x="5" y="104"/>
                    <a:pt x="5" y="104"/>
                    <a:pt x="5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3"/>
                    <a:pt x="4" y="103"/>
                    <a:pt x="4" y="103"/>
                  </a:cubicBezTo>
                  <a:close/>
                  <a:moveTo>
                    <a:pt x="5" y="103"/>
                  </a:moveTo>
                  <a:cubicBezTo>
                    <a:pt x="6" y="103"/>
                    <a:pt x="6" y="103"/>
                    <a:pt x="6" y="103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3"/>
                    <a:pt x="5" y="103"/>
                    <a:pt x="5" y="103"/>
                  </a:cubicBezTo>
                  <a:close/>
                  <a:moveTo>
                    <a:pt x="16" y="95"/>
                  </a:moveTo>
                  <a:cubicBezTo>
                    <a:pt x="16" y="95"/>
                    <a:pt x="18" y="94"/>
                    <a:pt x="18" y="94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6" y="95"/>
                    <a:pt x="16" y="95"/>
                    <a:pt x="16" y="95"/>
                  </a:cubicBezTo>
                  <a:close/>
                  <a:moveTo>
                    <a:pt x="17" y="93"/>
                  </a:moveTo>
                  <a:cubicBezTo>
                    <a:pt x="17" y="93"/>
                    <a:pt x="16" y="93"/>
                    <a:pt x="16" y="93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7" y="93"/>
                    <a:pt x="17" y="93"/>
                    <a:pt x="17" y="93"/>
                  </a:cubicBezTo>
                  <a:close/>
                  <a:moveTo>
                    <a:pt x="18" y="90"/>
                  </a:moveTo>
                  <a:cubicBezTo>
                    <a:pt x="20" y="88"/>
                    <a:pt x="20" y="88"/>
                    <a:pt x="20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8" y="90"/>
                    <a:pt x="18" y="90"/>
                    <a:pt x="18" y="90"/>
                  </a:cubicBezTo>
                  <a:close/>
                  <a:moveTo>
                    <a:pt x="18" y="92"/>
                  </a:moveTo>
                  <a:cubicBezTo>
                    <a:pt x="19" y="91"/>
                    <a:pt x="19" y="91"/>
                    <a:pt x="19" y="91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8" y="92"/>
                    <a:pt x="18" y="92"/>
                    <a:pt x="18" y="92"/>
                  </a:cubicBezTo>
                  <a:close/>
                  <a:moveTo>
                    <a:pt x="35" y="75"/>
                  </a:moveTo>
                  <a:cubicBezTo>
                    <a:pt x="35" y="74"/>
                    <a:pt x="35" y="74"/>
                    <a:pt x="35" y="7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lose/>
                  <a:moveTo>
                    <a:pt x="33" y="78"/>
                  </a:moveTo>
                  <a:cubicBezTo>
                    <a:pt x="33" y="77"/>
                    <a:pt x="33" y="77"/>
                    <a:pt x="33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3" y="78"/>
                    <a:pt x="33" y="78"/>
                    <a:pt x="33" y="78"/>
                  </a:cubicBezTo>
                  <a:close/>
                  <a:moveTo>
                    <a:pt x="36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7"/>
                    <a:pt x="36" y="67"/>
                    <a:pt x="36" y="67"/>
                  </a:cubicBezTo>
                  <a:close/>
                  <a:moveTo>
                    <a:pt x="39" y="65"/>
                  </a:moveTo>
                  <a:cubicBezTo>
                    <a:pt x="39" y="64"/>
                    <a:pt x="39" y="64"/>
                    <a:pt x="39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lose/>
                  <a:moveTo>
                    <a:pt x="38" y="62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2"/>
                    <a:pt x="38" y="62"/>
                    <a:pt x="38" y="62"/>
                  </a:cubicBez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38" y="45"/>
                  </a:moveTo>
                  <a:cubicBezTo>
                    <a:pt x="39" y="45"/>
                    <a:pt x="39" y="45"/>
                    <a:pt x="39" y="45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5"/>
                    <a:pt x="38" y="45"/>
                    <a:pt x="38" y="45"/>
                  </a:cubicBezTo>
                  <a:close/>
                  <a:moveTo>
                    <a:pt x="40" y="42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2"/>
                    <a:pt x="40" y="42"/>
                    <a:pt x="40" y="42"/>
                  </a:cubicBezTo>
                  <a:close/>
                  <a:moveTo>
                    <a:pt x="41" y="41"/>
                  </a:moveTo>
                  <a:cubicBezTo>
                    <a:pt x="41" y="40"/>
                    <a:pt x="41" y="40"/>
                    <a:pt x="41" y="40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1"/>
                    <a:pt x="41" y="41"/>
                    <a:pt x="41" y="41"/>
                  </a:cubicBezTo>
                  <a:close/>
                  <a:moveTo>
                    <a:pt x="45" y="38"/>
                  </a:moveTo>
                  <a:cubicBezTo>
                    <a:pt x="45" y="39"/>
                    <a:pt x="45" y="39"/>
                    <a:pt x="45" y="39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5" y="38"/>
                    <a:pt x="45" y="38"/>
                    <a:pt x="45" y="38"/>
                  </a:cubicBezTo>
                  <a:close/>
                  <a:moveTo>
                    <a:pt x="47" y="35"/>
                  </a:moveTo>
                  <a:cubicBezTo>
                    <a:pt x="48" y="34"/>
                    <a:pt x="48" y="34"/>
                    <a:pt x="48" y="34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48" y="36"/>
                  </a:moveTo>
                  <a:cubicBezTo>
                    <a:pt x="48" y="38"/>
                    <a:pt x="48" y="38"/>
                    <a:pt x="48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8" y="36"/>
                    <a:pt x="48" y="36"/>
                    <a:pt x="48" y="36"/>
                  </a:cubicBezTo>
                  <a:close/>
                  <a:moveTo>
                    <a:pt x="49" y="29"/>
                  </a:moveTo>
                  <a:cubicBezTo>
                    <a:pt x="50" y="31"/>
                    <a:pt x="50" y="31"/>
                    <a:pt x="50" y="31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29"/>
                    <a:pt x="49" y="29"/>
                    <a:pt x="49" y="29"/>
                  </a:cubicBezTo>
                  <a:close/>
                  <a:moveTo>
                    <a:pt x="51" y="30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30"/>
                    <a:pt x="51" y="30"/>
                    <a:pt x="51" y="30"/>
                  </a:cubicBezTo>
                  <a:close/>
                  <a:moveTo>
                    <a:pt x="55" y="31"/>
                  </a:moveTo>
                  <a:cubicBezTo>
                    <a:pt x="56" y="32"/>
                    <a:pt x="56" y="32"/>
                    <a:pt x="56" y="32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5" y="31"/>
                    <a:pt x="55" y="31"/>
                    <a:pt x="55" y="31"/>
                  </a:cubicBezTo>
                  <a:close/>
                  <a:moveTo>
                    <a:pt x="55" y="29"/>
                  </a:moveTo>
                  <a:cubicBezTo>
                    <a:pt x="54" y="29"/>
                    <a:pt x="54" y="29"/>
                    <a:pt x="54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5" y="29"/>
                    <a:pt x="55" y="29"/>
                    <a:pt x="55" y="29"/>
                  </a:cubicBezTo>
                  <a:close/>
                  <a:moveTo>
                    <a:pt x="58" y="31"/>
                  </a:moveTo>
                  <a:cubicBezTo>
                    <a:pt x="58" y="30"/>
                    <a:pt x="58" y="30"/>
                    <a:pt x="58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1"/>
                    <a:pt x="58" y="31"/>
                    <a:pt x="58" y="31"/>
                  </a:cubicBezTo>
                  <a:close/>
                  <a:moveTo>
                    <a:pt x="62" y="25"/>
                  </a:moveTo>
                  <a:cubicBezTo>
                    <a:pt x="62" y="25"/>
                    <a:pt x="62" y="25"/>
                    <a:pt x="62" y="25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25"/>
                    <a:pt x="62" y="25"/>
                    <a:pt x="62" y="25"/>
                  </a:cubicBezTo>
                  <a:close/>
                  <a:moveTo>
                    <a:pt x="62" y="21"/>
                  </a:move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2" y="21"/>
                    <a:pt x="62" y="21"/>
                    <a:pt x="62" y="21"/>
                  </a:cubicBezTo>
                  <a:close/>
                  <a:moveTo>
                    <a:pt x="67" y="14"/>
                  </a:move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lose/>
                  <a:moveTo>
                    <a:pt x="65" y="16"/>
                  </a:moveTo>
                  <a:cubicBezTo>
                    <a:pt x="65" y="15"/>
                    <a:pt x="65" y="15"/>
                    <a:pt x="65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5" y="16"/>
                    <a:pt x="65" y="16"/>
                  </a:cubicBezTo>
                  <a:close/>
                  <a:moveTo>
                    <a:pt x="69" y="19"/>
                  </a:moveTo>
                  <a:cubicBezTo>
                    <a:pt x="70" y="17"/>
                    <a:pt x="70" y="17"/>
                    <a:pt x="70" y="17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69" y="19"/>
                    <a:pt x="69" y="19"/>
                    <a:pt x="69" y="19"/>
                  </a:cubicBezTo>
                  <a:close/>
                  <a:moveTo>
                    <a:pt x="69" y="18"/>
                  </a:moveTo>
                  <a:cubicBezTo>
                    <a:pt x="68" y="19"/>
                    <a:pt x="68" y="19"/>
                    <a:pt x="68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8"/>
                    <a:pt x="69" y="18"/>
                    <a:pt x="69" y="18"/>
                  </a:cubicBezTo>
                  <a:close/>
                  <a:moveTo>
                    <a:pt x="72" y="15"/>
                  </a:moveTo>
                  <a:cubicBezTo>
                    <a:pt x="71" y="16"/>
                    <a:pt x="71" y="16"/>
                    <a:pt x="71" y="16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lose/>
                  <a:moveTo>
                    <a:pt x="75" y="17"/>
                  </a:moveTo>
                  <a:cubicBezTo>
                    <a:pt x="75" y="16"/>
                    <a:pt x="75" y="16"/>
                    <a:pt x="75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7"/>
                    <a:pt x="75" y="17"/>
                    <a:pt x="75" y="17"/>
                  </a:cubicBezTo>
                  <a:close/>
                  <a:moveTo>
                    <a:pt x="85" y="12"/>
                  </a:moveTo>
                  <a:cubicBezTo>
                    <a:pt x="84" y="12"/>
                    <a:pt x="84" y="12"/>
                    <a:pt x="84" y="12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2"/>
                    <a:pt x="85" y="12"/>
                    <a:pt x="85" y="12"/>
                  </a:cubicBezTo>
                  <a:close/>
                  <a:moveTo>
                    <a:pt x="86" y="11"/>
                  </a:moveTo>
                  <a:cubicBezTo>
                    <a:pt x="85" y="10"/>
                    <a:pt x="85" y="10"/>
                    <a:pt x="85" y="10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6" y="11"/>
                    <a:pt x="86" y="11"/>
                    <a:pt x="86" y="11"/>
                  </a:cubicBezTo>
                  <a:close/>
                  <a:moveTo>
                    <a:pt x="84" y="9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4" y="9"/>
                    <a:pt x="84" y="9"/>
                  </a:cubicBezTo>
                  <a:close/>
                  <a:moveTo>
                    <a:pt x="88" y="6"/>
                  </a:moveTo>
                  <a:cubicBezTo>
                    <a:pt x="88" y="6"/>
                    <a:pt x="89" y="6"/>
                    <a:pt x="89" y="6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8" y="6"/>
                    <a:pt x="88" y="6"/>
                    <a:pt x="88" y="6"/>
                  </a:cubicBezTo>
                  <a:close/>
                  <a:moveTo>
                    <a:pt x="91" y="3"/>
                  </a:moveTo>
                  <a:cubicBezTo>
                    <a:pt x="91" y="4"/>
                    <a:pt x="91" y="4"/>
                    <a:pt x="91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1" y="3"/>
                  </a:cubicBezTo>
                  <a:close/>
                  <a:moveTo>
                    <a:pt x="94" y="2"/>
                  </a:move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2"/>
                    <a:pt x="94" y="2"/>
                    <a:pt x="94" y="2"/>
                  </a:cubicBezTo>
                  <a:close/>
                  <a:moveTo>
                    <a:pt x="96" y="2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7" y="2"/>
                    <a:pt x="97" y="2"/>
                    <a:pt x="97" y="2"/>
                  </a:cubicBezTo>
                  <a:lnTo>
                    <a:pt x="96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4" name="Freeform 47"/>
            <p:cNvSpPr>
              <a:spLocks noEditPoints="1"/>
            </p:cNvSpPr>
            <p:nvPr/>
          </p:nvSpPr>
          <p:spPr bwMode="auto">
            <a:xfrm>
              <a:off x="4614863" y="2068513"/>
              <a:ext cx="231775" cy="528638"/>
            </a:xfrm>
            <a:custGeom>
              <a:avLst/>
              <a:gdLst/>
              <a:ahLst/>
              <a:cxnLst>
                <a:cxn ang="0">
                  <a:pos x="4" y="241"/>
                </a:cxn>
                <a:cxn ang="0">
                  <a:pos x="14" y="224"/>
                </a:cxn>
                <a:cxn ang="0">
                  <a:pos x="16" y="196"/>
                </a:cxn>
                <a:cxn ang="0">
                  <a:pos x="7" y="163"/>
                </a:cxn>
                <a:cxn ang="0">
                  <a:pos x="21" y="134"/>
                </a:cxn>
                <a:cxn ang="0">
                  <a:pos x="28" y="94"/>
                </a:cxn>
                <a:cxn ang="0">
                  <a:pos x="40" y="73"/>
                </a:cxn>
                <a:cxn ang="0">
                  <a:pos x="47" y="42"/>
                </a:cxn>
                <a:cxn ang="0">
                  <a:pos x="63" y="28"/>
                </a:cxn>
                <a:cxn ang="0">
                  <a:pos x="68" y="19"/>
                </a:cxn>
                <a:cxn ang="0">
                  <a:pos x="87" y="16"/>
                </a:cxn>
                <a:cxn ang="0">
                  <a:pos x="92" y="7"/>
                </a:cxn>
                <a:cxn ang="0">
                  <a:pos x="99" y="2"/>
                </a:cxn>
                <a:cxn ang="0">
                  <a:pos x="125" y="19"/>
                </a:cxn>
                <a:cxn ang="0">
                  <a:pos x="134" y="30"/>
                </a:cxn>
                <a:cxn ang="0">
                  <a:pos x="137" y="49"/>
                </a:cxn>
                <a:cxn ang="0">
                  <a:pos x="141" y="75"/>
                </a:cxn>
                <a:cxn ang="0">
                  <a:pos x="141" y="87"/>
                </a:cxn>
                <a:cxn ang="0">
                  <a:pos x="127" y="87"/>
                </a:cxn>
                <a:cxn ang="0">
                  <a:pos x="118" y="89"/>
                </a:cxn>
                <a:cxn ang="0">
                  <a:pos x="118" y="101"/>
                </a:cxn>
                <a:cxn ang="0">
                  <a:pos x="118" y="104"/>
                </a:cxn>
                <a:cxn ang="0">
                  <a:pos x="118" y="118"/>
                </a:cxn>
                <a:cxn ang="0">
                  <a:pos x="113" y="132"/>
                </a:cxn>
                <a:cxn ang="0">
                  <a:pos x="101" y="146"/>
                </a:cxn>
                <a:cxn ang="0">
                  <a:pos x="92" y="156"/>
                </a:cxn>
                <a:cxn ang="0">
                  <a:pos x="82" y="158"/>
                </a:cxn>
                <a:cxn ang="0">
                  <a:pos x="75" y="172"/>
                </a:cxn>
                <a:cxn ang="0">
                  <a:pos x="73" y="189"/>
                </a:cxn>
                <a:cxn ang="0">
                  <a:pos x="73" y="200"/>
                </a:cxn>
                <a:cxn ang="0">
                  <a:pos x="75" y="215"/>
                </a:cxn>
                <a:cxn ang="0">
                  <a:pos x="89" y="224"/>
                </a:cxn>
                <a:cxn ang="0">
                  <a:pos x="89" y="245"/>
                </a:cxn>
                <a:cxn ang="0">
                  <a:pos x="75" y="241"/>
                </a:cxn>
                <a:cxn ang="0">
                  <a:pos x="63" y="243"/>
                </a:cxn>
                <a:cxn ang="0">
                  <a:pos x="73" y="245"/>
                </a:cxn>
                <a:cxn ang="0">
                  <a:pos x="89" y="250"/>
                </a:cxn>
                <a:cxn ang="0">
                  <a:pos x="82" y="252"/>
                </a:cxn>
                <a:cxn ang="0">
                  <a:pos x="73" y="262"/>
                </a:cxn>
                <a:cxn ang="0">
                  <a:pos x="68" y="269"/>
                </a:cxn>
                <a:cxn ang="0">
                  <a:pos x="71" y="281"/>
                </a:cxn>
                <a:cxn ang="0">
                  <a:pos x="71" y="300"/>
                </a:cxn>
                <a:cxn ang="0">
                  <a:pos x="59" y="316"/>
                </a:cxn>
                <a:cxn ang="0">
                  <a:pos x="42" y="328"/>
                </a:cxn>
                <a:cxn ang="0">
                  <a:pos x="26" y="330"/>
                </a:cxn>
                <a:cxn ang="0">
                  <a:pos x="26" y="311"/>
                </a:cxn>
                <a:cxn ang="0">
                  <a:pos x="11" y="293"/>
                </a:cxn>
                <a:cxn ang="0">
                  <a:pos x="7" y="278"/>
                </a:cxn>
                <a:cxn ang="0">
                  <a:pos x="4" y="271"/>
                </a:cxn>
                <a:cxn ang="0">
                  <a:pos x="0" y="262"/>
                </a:cxn>
                <a:cxn ang="0">
                  <a:pos x="92" y="250"/>
                </a:cxn>
                <a:cxn ang="0">
                  <a:pos x="4" y="276"/>
                </a:cxn>
                <a:cxn ang="0">
                  <a:pos x="104" y="269"/>
                </a:cxn>
                <a:cxn ang="0">
                  <a:pos x="106" y="281"/>
                </a:cxn>
                <a:cxn ang="0">
                  <a:pos x="96" y="302"/>
                </a:cxn>
                <a:cxn ang="0">
                  <a:pos x="101" y="290"/>
                </a:cxn>
                <a:cxn ang="0">
                  <a:pos x="96" y="283"/>
                </a:cxn>
                <a:cxn ang="0">
                  <a:pos x="94" y="297"/>
                </a:cxn>
                <a:cxn ang="0">
                  <a:pos x="71" y="316"/>
                </a:cxn>
                <a:cxn ang="0">
                  <a:pos x="75" y="295"/>
                </a:cxn>
              </a:cxnLst>
              <a:rect l="0" t="0" r="r" b="b"/>
              <a:pathLst>
                <a:path w="146" h="333">
                  <a:moveTo>
                    <a:pt x="2" y="255"/>
                  </a:moveTo>
                  <a:lnTo>
                    <a:pt x="4" y="257"/>
                  </a:lnTo>
                  <a:lnTo>
                    <a:pt x="4" y="259"/>
                  </a:lnTo>
                  <a:lnTo>
                    <a:pt x="7" y="257"/>
                  </a:lnTo>
                  <a:lnTo>
                    <a:pt x="7" y="248"/>
                  </a:lnTo>
                  <a:lnTo>
                    <a:pt x="4" y="243"/>
                  </a:lnTo>
                  <a:lnTo>
                    <a:pt x="4" y="241"/>
                  </a:lnTo>
                  <a:lnTo>
                    <a:pt x="7" y="238"/>
                  </a:lnTo>
                  <a:lnTo>
                    <a:pt x="7" y="236"/>
                  </a:lnTo>
                  <a:lnTo>
                    <a:pt x="7" y="233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4" y="224"/>
                  </a:lnTo>
                  <a:lnTo>
                    <a:pt x="11" y="222"/>
                  </a:lnTo>
                  <a:lnTo>
                    <a:pt x="11" y="215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16" y="205"/>
                  </a:lnTo>
                  <a:lnTo>
                    <a:pt x="16" y="200"/>
                  </a:lnTo>
                  <a:lnTo>
                    <a:pt x="16" y="196"/>
                  </a:lnTo>
                  <a:lnTo>
                    <a:pt x="11" y="191"/>
                  </a:lnTo>
                  <a:lnTo>
                    <a:pt x="7" y="189"/>
                  </a:lnTo>
                  <a:lnTo>
                    <a:pt x="7" y="184"/>
                  </a:lnTo>
                  <a:lnTo>
                    <a:pt x="9" y="177"/>
                  </a:lnTo>
                  <a:lnTo>
                    <a:pt x="7" y="172"/>
                  </a:lnTo>
                  <a:lnTo>
                    <a:pt x="7" y="167"/>
                  </a:lnTo>
                  <a:lnTo>
                    <a:pt x="7" y="163"/>
                  </a:lnTo>
                  <a:lnTo>
                    <a:pt x="7" y="156"/>
                  </a:lnTo>
                  <a:lnTo>
                    <a:pt x="4" y="148"/>
                  </a:lnTo>
                  <a:lnTo>
                    <a:pt x="7" y="141"/>
                  </a:lnTo>
                  <a:lnTo>
                    <a:pt x="9" y="134"/>
                  </a:lnTo>
                  <a:lnTo>
                    <a:pt x="11" y="132"/>
                  </a:lnTo>
                  <a:lnTo>
                    <a:pt x="16" y="134"/>
                  </a:lnTo>
                  <a:lnTo>
                    <a:pt x="21" y="134"/>
                  </a:lnTo>
                  <a:lnTo>
                    <a:pt x="23" y="130"/>
                  </a:lnTo>
                  <a:lnTo>
                    <a:pt x="23" y="125"/>
                  </a:lnTo>
                  <a:lnTo>
                    <a:pt x="23" y="122"/>
                  </a:lnTo>
                  <a:lnTo>
                    <a:pt x="23" y="120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4"/>
                  </a:lnTo>
                  <a:lnTo>
                    <a:pt x="30" y="89"/>
                  </a:lnTo>
                  <a:lnTo>
                    <a:pt x="30" y="85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33" y="78"/>
                  </a:lnTo>
                  <a:lnTo>
                    <a:pt x="37" y="75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5" y="63"/>
                  </a:lnTo>
                  <a:lnTo>
                    <a:pt x="49" y="59"/>
                  </a:lnTo>
                  <a:lnTo>
                    <a:pt x="49" y="54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7" y="42"/>
                  </a:lnTo>
                  <a:lnTo>
                    <a:pt x="49" y="40"/>
                  </a:lnTo>
                  <a:lnTo>
                    <a:pt x="52" y="37"/>
                  </a:lnTo>
                  <a:lnTo>
                    <a:pt x="52" y="35"/>
                  </a:lnTo>
                  <a:lnTo>
                    <a:pt x="54" y="33"/>
                  </a:lnTo>
                  <a:lnTo>
                    <a:pt x="56" y="28"/>
                  </a:lnTo>
                  <a:lnTo>
                    <a:pt x="59" y="26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6" y="28"/>
                  </a:lnTo>
                  <a:lnTo>
                    <a:pt x="68" y="28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9"/>
                  </a:lnTo>
                  <a:lnTo>
                    <a:pt x="66" y="16"/>
                  </a:lnTo>
                  <a:lnTo>
                    <a:pt x="68" y="14"/>
                  </a:lnTo>
                  <a:lnTo>
                    <a:pt x="73" y="14"/>
                  </a:lnTo>
                  <a:lnTo>
                    <a:pt x="75" y="11"/>
                  </a:lnTo>
                  <a:lnTo>
                    <a:pt x="80" y="14"/>
                  </a:lnTo>
                  <a:lnTo>
                    <a:pt x="82" y="16"/>
                  </a:lnTo>
                  <a:lnTo>
                    <a:pt x="87" y="16"/>
                  </a:lnTo>
                  <a:lnTo>
                    <a:pt x="89" y="19"/>
                  </a:lnTo>
                  <a:lnTo>
                    <a:pt x="89" y="16"/>
                  </a:lnTo>
                  <a:lnTo>
                    <a:pt x="92" y="19"/>
                  </a:lnTo>
                  <a:lnTo>
                    <a:pt x="92" y="14"/>
                  </a:lnTo>
                  <a:lnTo>
                    <a:pt x="89" y="11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2" y="4"/>
                  </a:lnTo>
                  <a:lnTo>
                    <a:pt x="89" y="2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9" y="2"/>
                  </a:lnTo>
                  <a:lnTo>
                    <a:pt x="104" y="4"/>
                  </a:lnTo>
                  <a:lnTo>
                    <a:pt x="108" y="9"/>
                  </a:lnTo>
                  <a:lnTo>
                    <a:pt x="113" y="11"/>
                  </a:lnTo>
                  <a:lnTo>
                    <a:pt x="118" y="14"/>
                  </a:lnTo>
                  <a:lnTo>
                    <a:pt x="120" y="14"/>
                  </a:lnTo>
                  <a:lnTo>
                    <a:pt x="122" y="14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2" y="26"/>
                  </a:lnTo>
                  <a:lnTo>
                    <a:pt x="134" y="26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4" y="33"/>
                  </a:lnTo>
                  <a:lnTo>
                    <a:pt x="132" y="37"/>
                  </a:lnTo>
                  <a:lnTo>
                    <a:pt x="134" y="40"/>
                  </a:lnTo>
                  <a:lnTo>
                    <a:pt x="137" y="40"/>
                  </a:lnTo>
                  <a:lnTo>
                    <a:pt x="139" y="45"/>
                  </a:lnTo>
                  <a:lnTo>
                    <a:pt x="137" y="47"/>
                  </a:lnTo>
                  <a:lnTo>
                    <a:pt x="137" y="49"/>
                  </a:lnTo>
                  <a:lnTo>
                    <a:pt x="139" y="52"/>
                  </a:lnTo>
                  <a:lnTo>
                    <a:pt x="139" y="59"/>
                  </a:lnTo>
                  <a:lnTo>
                    <a:pt x="139" y="61"/>
                  </a:lnTo>
                  <a:lnTo>
                    <a:pt x="139" y="63"/>
                  </a:lnTo>
                  <a:lnTo>
                    <a:pt x="139" y="68"/>
                  </a:lnTo>
                  <a:lnTo>
                    <a:pt x="139" y="71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6" y="87"/>
                  </a:lnTo>
                  <a:lnTo>
                    <a:pt x="141" y="87"/>
                  </a:lnTo>
                  <a:lnTo>
                    <a:pt x="141" y="85"/>
                  </a:lnTo>
                  <a:lnTo>
                    <a:pt x="137" y="87"/>
                  </a:lnTo>
                  <a:lnTo>
                    <a:pt x="134" y="87"/>
                  </a:lnTo>
                  <a:lnTo>
                    <a:pt x="134" y="89"/>
                  </a:lnTo>
                  <a:lnTo>
                    <a:pt x="132" y="87"/>
                  </a:lnTo>
                  <a:lnTo>
                    <a:pt x="130" y="85"/>
                  </a:lnTo>
                  <a:lnTo>
                    <a:pt x="127" y="87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89"/>
                  </a:lnTo>
                  <a:lnTo>
                    <a:pt x="118" y="89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8" y="99"/>
                  </a:lnTo>
                  <a:lnTo>
                    <a:pt x="118" y="101"/>
                  </a:lnTo>
                  <a:lnTo>
                    <a:pt x="115" y="101"/>
                  </a:lnTo>
                  <a:lnTo>
                    <a:pt x="115" y="99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13" y="101"/>
                  </a:lnTo>
                  <a:lnTo>
                    <a:pt x="115" y="101"/>
                  </a:lnTo>
                  <a:lnTo>
                    <a:pt x="118" y="104"/>
                  </a:lnTo>
                  <a:lnTo>
                    <a:pt x="115" y="106"/>
                  </a:lnTo>
                  <a:lnTo>
                    <a:pt x="113" y="111"/>
                  </a:lnTo>
                  <a:lnTo>
                    <a:pt x="115" y="113"/>
                  </a:lnTo>
                  <a:lnTo>
                    <a:pt x="111" y="113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8" y="118"/>
                  </a:lnTo>
                  <a:lnTo>
                    <a:pt x="115" y="118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15" y="125"/>
                  </a:lnTo>
                  <a:lnTo>
                    <a:pt x="115" y="125"/>
                  </a:lnTo>
                  <a:lnTo>
                    <a:pt x="113" y="127"/>
                  </a:lnTo>
                  <a:lnTo>
                    <a:pt x="113" y="132"/>
                  </a:lnTo>
                  <a:lnTo>
                    <a:pt x="111" y="137"/>
                  </a:lnTo>
                  <a:lnTo>
                    <a:pt x="108" y="137"/>
                  </a:lnTo>
                  <a:lnTo>
                    <a:pt x="106" y="141"/>
                  </a:lnTo>
                  <a:lnTo>
                    <a:pt x="104" y="139"/>
                  </a:lnTo>
                  <a:lnTo>
                    <a:pt x="104" y="141"/>
                  </a:lnTo>
                  <a:lnTo>
                    <a:pt x="104" y="144"/>
                  </a:lnTo>
                  <a:lnTo>
                    <a:pt x="101" y="146"/>
                  </a:lnTo>
                  <a:lnTo>
                    <a:pt x="99" y="148"/>
                  </a:lnTo>
                  <a:lnTo>
                    <a:pt x="96" y="148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4" y="148"/>
                  </a:lnTo>
                  <a:lnTo>
                    <a:pt x="94" y="153"/>
                  </a:lnTo>
                  <a:lnTo>
                    <a:pt x="92" y="156"/>
                  </a:lnTo>
                  <a:lnTo>
                    <a:pt x="89" y="153"/>
                  </a:lnTo>
                  <a:lnTo>
                    <a:pt x="89" y="153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5" y="156"/>
                  </a:lnTo>
                  <a:lnTo>
                    <a:pt x="82" y="156"/>
                  </a:lnTo>
                  <a:lnTo>
                    <a:pt x="82" y="158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0" y="165"/>
                  </a:lnTo>
                  <a:lnTo>
                    <a:pt x="78" y="165"/>
                  </a:lnTo>
                  <a:lnTo>
                    <a:pt x="78" y="165"/>
                  </a:lnTo>
                  <a:lnTo>
                    <a:pt x="78" y="167"/>
                  </a:lnTo>
                  <a:lnTo>
                    <a:pt x="75" y="172"/>
                  </a:lnTo>
                  <a:lnTo>
                    <a:pt x="71" y="172"/>
                  </a:lnTo>
                  <a:lnTo>
                    <a:pt x="68" y="172"/>
                  </a:lnTo>
                  <a:lnTo>
                    <a:pt x="73" y="177"/>
                  </a:lnTo>
                  <a:lnTo>
                    <a:pt x="73" y="179"/>
                  </a:lnTo>
                  <a:lnTo>
                    <a:pt x="73" y="182"/>
                  </a:lnTo>
                  <a:lnTo>
                    <a:pt x="73" y="184"/>
                  </a:lnTo>
                  <a:lnTo>
                    <a:pt x="73" y="189"/>
                  </a:lnTo>
                  <a:lnTo>
                    <a:pt x="73" y="191"/>
                  </a:lnTo>
                  <a:lnTo>
                    <a:pt x="73" y="193"/>
                  </a:lnTo>
                  <a:lnTo>
                    <a:pt x="73" y="191"/>
                  </a:lnTo>
                  <a:lnTo>
                    <a:pt x="71" y="193"/>
                  </a:lnTo>
                  <a:lnTo>
                    <a:pt x="73" y="198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203"/>
                  </a:lnTo>
                  <a:lnTo>
                    <a:pt x="71" y="203"/>
                  </a:lnTo>
                  <a:lnTo>
                    <a:pt x="73" y="207"/>
                  </a:lnTo>
                  <a:lnTo>
                    <a:pt x="71" y="210"/>
                  </a:lnTo>
                  <a:lnTo>
                    <a:pt x="73" y="212"/>
                  </a:lnTo>
                  <a:lnTo>
                    <a:pt x="73" y="212"/>
                  </a:lnTo>
                  <a:lnTo>
                    <a:pt x="75" y="215"/>
                  </a:lnTo>
                  <a:lnTo>
                    <a:pt x="75" y="217"/>
                  </a:lnTo>
                  <a:lnTo>
                    <a:pt x="78" y="215"/>
                  </a:lnTo>
                  <a:lnTo>
                    <a:pt x="78" y="219"/>
                  </a:lnTo>
                  <a:lnTo>
                    <a:pt x="80" y="215"/>
                  </a:lnTo>
                  <a:lnTo>
                    <a:pt x="82" y="217"/>
                  </a:lnTo>
                  <a:lnTo>
                    <a:pt x="85" y="219"/>
                  </a:lnTo>
                  <a:lnTo>
                    <a:pt x="89" y="224"/>
                  </a:lnTo>
                  <a:lnTo>
                    <a:pt x="87" y="226"/>
                  </a:lnTo>
                  <a:lnTo>
                    <a:pt x="92" y="229"/>
                  </a:lnTo>
                  <a:lnTo>
                    <a:pt x="92" y="231"/>
                  </a:lnTo>
                  <a:lnTo>
                    <a:pt x="96" y="233"/>
                  </a:lnTo>
                  <a:lnTo>
                    <a:pt x="94" y="238"/>
                  </a:lnTo>
                  <a:lnTo>
                    <a:pt x="89" y="241"/>
                  </a:lnTo>
                  <a:lnTo>
                    <a:pt x="89" y="245"/>
                  </a:lnTo>
                  <a:lnTo>
                    <a:pt x="85" y="245"/>
                  </a:lnTo>
                  <a:lnTo>
                    <a:pt x="82" y="243"/>
                  </a:lnTo>
                  <a:lnTo>
                    <a:pt x="82" y="243"/>
                  </a:lnTo>
                  <a:lnTo>
                    <a:pt x="80" y="241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3" y="241"/>
                  </a:lnTo>
                  <a:lnTo>
                    <a:pt x="71" y="241"/>
                  </a:lnTo>
                  <a:lnTo>
                    <a:pt x="68" y="243"/>
                  </a:lnTo>
                  <a:lnTo>
                    <a:pt x="68" y="241"/>
                  </a:lnTo>
                  <a:lnTo>
                    <a:pt x="66" y="243"/>
                  </a:lnTo>
                  <a:lnTo>
                    <a:pt x="63" y="243"/>
                  </a:lnTo>
                  <a:lnTo>
                    <a:pt x="61" y="243"/>
                  </a:lnTo>
                  <a:lnTo>
                    <a:pt x="61" y="245"/>
                  </a:lnTo>
                  <a:lnTo>
                    <a:pt x="66" y="245"/>
                  </a:lnTo>
                  <a:lnTo>
                    <a:pt x="66" y="245"/>
                  </a:lnTo>
                  <a:lnTo>
                    <a:pt x="66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5" y="245"/>
                  </a:lnTo>
                  <a:lnTo>
                    <a:pt x="78" y="248"/>
                  </a:lnTo>
                  <a:lnTo>
                    <a:pt x="80" y="248"/>
                  </a:lnTo>
                  <a:lnTo>
                    <a:pt x="82" y="248"/>
                  </a:lnTo>
                  <a:lnTo>
                    <a:pt x="85" y="245"/>
                  </a:lnTo>
                  <a:lnTo>
                    <a:pt x="87" y="248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7" y="252"/>
                  </a:lnTo>
                  <a:lnTo>
                    <a:pt x="87" y="252"/>
                  </a:lnTo>
                  <a:lnTo>
                    <a:pt x="82" y="257"/>
                  </a:lnTo>
                  <a:lnTo>
                    <a:pt x="82" y="257"/>
                  </a:lnTo>
                  <a:lnTo>
                    <a:pt x="82" y="255"/>
                  </a:lnTo>
                  <a:lnTo>
                    <a:pt x="82" y="252"/>
                  </a:lnTo>
                  <a:lnTo>
                    <a:pt x="80" y="255"/>
                  </a:lnTo>
                  <a:lnTo>
                    <a:pt x="80" y="257"/>
                  </a:lnTo>
                  <a:lnTo>
                    <a:pt x="78" y="257"/>
                  </a:lnTo>
                  <a:lnTo>
                    <a:pt x="78" y="259"/>
                  </a:lnTo>
                  <a:lnTo>
                    <a:pt x="75" y="262"/>
                  </a:lnTo>
                  <a:lnTo>
                    <a:pt x="73" y="259"/>
                  </a:lnTo>
                  <a:lnTo>
                    <a:pt x="73" y="262"/>
                  </a:lnTo>
                  <a:lnTo>
                    <a:pt x="73" y="264"/>
                  </a:lnTo>
                  <a:lnTo>
                    <a:pt x="71" y="264"/>
                  </a:lnTo>
                  <a:lnTo>
                    <a:pt x="71" y="264"/>
                  </a:lnTo>
                  <a:lnTo>
                    <a:pt x="68" y="264"/>
                  </a:lnTo>
                  <a:lnTo>
                    <a:pt x="71" y="267"/>
                  </a:lnTo>
                  <a:lnTo>
                    <a:pt x="73" y="269"/>
                  </a:lnTo>
                  <a:lnTo>
                    <a:pt x="68" y="269"/>
                  </a:lnTo>
                  <a:lnTo>
                    <a:pt x="73" y="271"/>
                  </a:lnTo>
                  <a:lnTo>
                    <a:pt x="73" y="271"/>
                  </a:lnTo>
                  <a:lnTo>
                    <a:pt x="71" y="276"/>
                  </a:lnTo>
                  <a:lnTo>
                    <a:pt x="75" y="278"/>
                  </a:lnTo>
                  <a:lnTo>
                    <a:pt x="71" y="278"/>
                  </a:lnTo>
                  <a:lnTo>
                    <a:pt x="68" y="278"/>
                  </a:lnTo>
                  <a:lnTo>
                    <a:pt x="71" y="281"/>
                  </a:lnTo>
                  <a:lnTo>
                    <a:pt x="68" y="283"/>
                  </a:lnTo>
                  <a:lnTo>
                    <a:pt x="71" y="285"/>
                  </a:lnTo>
                  <a:lnTo>
                    <a:pt x="68" y="288"/>
                  </a:lnTo>
                  <a:lnTo>
                    <a:pt x="71" y="290"/>
                  </a:lnTo>
                  <a:lnTo>
                    <a:pt x="68" y="293"/>
                  </a:lnTo>
                  <a:lnTo>
                    <a:pt x="68" y="297"/>
                  </a:lnTo>
                  <a:lnTo>
                    <a:pt x="71" y="300"/>
                  </a:lnTo>
                  <a:lnTo>
                    <a:pt x="71" y="302"/>
                  </a:lnTo>
                  <a:lnTo>
                    <a:pt x="68" y="309"/>
                  </a:lnTo>
                  <a:lnTo>
                    <a:pt x="66" y="311"/>
                  </a:lnTo>
                  <a:lnTo>
                    <a:pt x="66" y="316"/>
                  </a:lnTo>
                  <a:lnTo>
                    <a:pt x="63" y="321"/>
                  </a:lnTo>
                  <a:lnTo>
                    <a:pt x="61" y="319"/>
                  </a:lnTo>
                  <a:lnTo>
                    <a:pt x="59" y="316"/>
                  </a:lnTo>
                  <a:lnTo>
                    <a:pt x="54" y="319"/>
                  </a:lnTo>
                  <a:lnTo>
                    <a:pt x="49" y="319"/>
                  </a:lnTo>
                  <a:lnTo>
                    <a:pt x="49" y="316"/>
                  </a:lnTo>
                  <a:lnTo>
                    <a:pt x="47" y="321"/>
                  </a:lnTo>
                  <a:lnTo>
                    <a:pt x="42" y="321"/>
                  </a:lnTo>
                  <a:lnTo>
                    <a:pt x="42" y="326"/>
                  </a:lnTo>
                  <a:lnTo>
                    <a:pt x="42" y="328"/>
                  </a:lnTo>
                  <a:lnTo>
                    <a:pt x="42" y="330"/>
                  </a:lnTo>
                  <a:lnTo>
                    <a:pt x="40" y="333"/>
                  </a:lnTo>
                  <a:lnTo>
                    <a:pt x="37" y="330"/>
                  </a:lnTo>
                  <a:lnTo>
                    <a:pt x="28" y="333"/>
                  </a:lnTo>
                  <a:lnTo>
                    <a:pt x="26" y="333"/>
                  </a:lnTo>
                  <a:lnTo>
                    <a:pt x="23" y="333"/>
                  </a:lnTo>
                  <a:lnTo>
                    <a:pt x="26" y="330"/>
                  </a:lnTo>
                  <a:lnTo>
                    <a:pt x="26" y="323"/>
                  </a:lnTo>
                  <a:lnTo>
                    <a:pt x="21" y="321"/>
                  </a:lnTo>
                  <a:lnTo>
                    <a:pt x="21" y="319"/>
                  </a:lnTo>
                  <a:lnTo>
                    <a:pt x="19" y="319"/>
                  </a:lnTo>
                  <a:lnTo>
                    <a:pt x="19" y="316"/>
                  </a:lnTo>
                  <a:lnTo>
                    <a:pt x="23" y="316"/>
                  </a:lnTo>
                  <a:lnTo>
                    <a:pt x="26" y="311"/>
                  </a:lnTo>
                  <a:lnTo>
                    <a:pt x="26" y="307"/>
                  </a:lnTo>
                  <a:lnTo>
                    <a:pt x="21" y="309"/>
                  </a:lnTo>
                  <a:lnTo>
                    <a:pt x="19" y="307"/>
                  </a:lnTo>
                  <a:lnTo>
                    <a:pt x="19" y="304"/>
                  </a:lnTo>
                  <a:lnTo>
                    <a:pt x="14" y="302"/>
                  </a:lnTo>
                  <a:lnTo>
                    <a:pt x="14" y="300"/>
                  </a:lnTo>
                  <a:lnTo>
                    <a:pt x="11" y="293"/>
                  </a:lnTo>
                  <a:lnTo>
                    <a:pt x="11" y="293"/>
                  </a:lnTo>
                  <a:lnTo>
                    <a:pt x="9" y="288"/>
                  </a:lnTo>
                  <a:lnTo>
                    <a:pt x="7" y="288"/>
                  </a:lnTo>
                  <a:lnTo>
                    <a:pt x="4" y="285"/>
                  </a:lnTo>
                  <a:lnTo>
                    <a:pt x="7" y="283"/>
                  </a:lnTo>
                  <a:lnTo>
                    <a:pt x="7" y="281"/>
                  </a:lnTo>
                  <a:lnTo>
                    <a:pt x="7" y="278"/>
                  </a:lnTo>
                  <a:lnTo>
                    <a:pt x="7" y="276"/>
                  </a:lnTo>
                  <a:lnTo>
                    <a:pt x="9" y="274"/>
                  </a:lnTo>
                  <a:lnTo>
                    <a:pt x="9" y="271"/>
                  </a:lnTo>
                  <a:lnTo>
                    <a:pt x="7" y="271"/>
                  </a:lnTo>
                  <a:lnTo>
                    <a:pt x="7" y="269"/>
                  </a:lnTo>
                  <a:lnTo>
                    <a:pt x="4" y="269"/>
                  </a:lnTo>
                  <a:lnTo>
                    <a:pt x="4" y="271"/>
                  </a:lnTo>
                  <a:lnTo>
                    <a:pt x="7" y="274"/>
                  </a:lnTo>
                  <a:lnTo>
                    <a:pt x="4" y="274"/>
                  </a:lnTo>
                  <a:lnTo>
                    <a:pt x="4" y="271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4"/>
                  </a:lnTo>
                  <a:lnTo>
                    <a:pt x="0" y="262"/>
                  </a:lnTo>
                  <a:lnTo>
                    <a:pt x="0" y="257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2" y="255"/>
                  </a:lnTo>
                  <a:close/>
                  <a:moveTo>
                    <a:pt x="89" y="245"/>
                  </a:moveTo>
                  <a:lnTo>
                    <a:pt x="92" y="250"/>
                  </a:lnTo>
                  <a:lnTo>
                    <a:pt x="92" y="250"/>
                  </a:lnTo>
                  <a:lnTo>
                    <a:pt x="92" y="248"/>
                  </a:lnTo>
                  <a:lnTo>
                    <a:pt x="94" y="245"/>
                  </a:lnTo>
                  <a:lnTo>
                    <a:pt x="94" y="241"/>
                  </a:lnTo>
                  <a:lnTo>
                    <a:pt x="92" y="241"/>
                  </a:lnTo>
                  <a:lnTo>
                    <a:pt x="89" y="245"/>
                  </a:lnTo>
                  <a:lnTo>
                    <a:pt x="89" y="245"/>
                  </a:lnTo>
                  <a:close/>
                  <a:moveTo>
                    <a:pt x="4" y="276"/>
                  </a:moveTo>
                  <a:lnTo>
                    <a:pt x="2" y="278"/>
                  </a:lnTo>
                  <a:lnTo>
                    <a:pt x="4" y="278"/>
                  </a:lnTo>
                  <a:lnTo>
                    <a:pt x="4" y="276"/>
                  </a:lnTo>
                  <a:lnTo>
                    <a:pt x="4" y="276"/>
                  </a:lnTo>
                  <a:lnTo>
                    <a:pt x="4" y="276"/>
                  </a:lnTo>
                  <a:close/>
                  <a:moveTo>
                    <a:pt x="101" y="267"/>
                  </a:moveTo>
                  <a:lnTo>
                    <a:pt x="104" y="269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1" y="267"/>
                  </a:lnTo>
                  <a:lnTo>
                    <a:pt x="101" y="267"/>
                  </a:lnTo>
                  <a:close/>
                  <a:moveTo>
                    <a:pt x="104" y="281"/>
                  </a:moveTo>
                  <a:lnTo>
                    <a:pt x="104" y="281"/>
                  </a:lnTo>
                  <a:lnTo>
                    <a:pt x="106" y="281"/>
                  </a:lnTo>
                  <a:lnTo>
                    <a:pt x="108" y="278"/>
                  </a:lnTo>
                  <a:lnTo>
                    <a:pt x="108" y="278"/>
                  </a:lnTo>
                  <a:lnTo>
                    <a:pt x="104" y="278"/>
                  </a:lnTo>
                  <a:lnTo>
                    <a:pt x="104" y="281"/>
                  </a:lnTo>
                  <a:lnTo>
                    <a:pt x="104" y="281"/>
                  </a:lnTo>
                  <a:close/>
                  <a:moveTo>
                    <a:pt x="92" y="302"/>
                  </a:moveTo>
                  <a:lnTo>
                    <a:pt x="96" y="302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6" y="297"/>
                  </a:lnTo>
                  <a:lnTo>
                    <a:pt x="99" y="295"/>
                  </a:lnTo>
                  <a:lnTo>
                    <a:pt x="101" y="293"/>
                  </a:lnTo>
                  <a:lnTo>
                    <a:pt x="101" y="290"/>
                  </a:lnTo>
                  <a:lnTo>
                    <a:pt x="101" y="290"/>
                  </a:lnTo>
                  <a:lnTo>
                    <a:pt x="99" y="288"/>
                  </a:lnTo>
                  <a:lnTo>
                    <a:pt x="101" y="285"/>
                  </a:lnTo>
                  <a:lnTo>
                    <a:pt x="101" y="283"/>
                  </a:lnTo>
                  <a:lnTo>
                    <a:pt x="104" y="283"/>
                  </a:lnTo>
                  <a:lnTo>
                    <a:pt x="101" y="281"/>
                  </a:lnTo>
                  <a:lnTo>
                    <a:pt x="99" y="283"/>
                  </a:lnTo>
                  <a:lnTo>
                    <a:pt x="96" y="283"/>
                  </a:lnTo>
                  <a:lnTo>
                    <a:pt x="94" y="285"/>
                  </a:lnTo>
                  <a:lnTo>
                    <a:pt x="92" y="288"/>
                  </a:lnTo>
                  <a:lnTo>
                    <a:pt x="92" y="290"/>
                  </a:lnTo>
                  <a:lnTo>
                    <a:pt x="92" y="293"/>
                  </a:lnTo>
                  <a:lnTo>
                    <a:pt x="89" y="293"/>
                  </a:lnTo>
                  <a:lnTo>
                    <a:pt x="94" y="297"/>
                  </a:lnTo>
                  <a:lnTo>
                    <a:pt x="94" y="297"/>
                  </a:lnTo>
                  <a:lnTo>
                    <a:pt x="94" y="300"/>
                  </a:lnTo>
                  <a:lnTo>
                    <a:pt x="92" y="302"/>
                  </a:lnTo>
                  <a:lnTo>
                    <a:pt x="92" y="302"/>
                  </a:lnTo>
                  <a:lnTo>
                    <a:pt x="92" y="302"/>
                  </a:lnTo>
                  <a:close/>
                  <a:moveTo>
                    <a:pt x="71" y="311"/>
                  </a:moveTo>
                  <a:lnTo>
                    <a:pt x="71" y="314"/>
                  </a:lnTo>
                  <a:lnTo>
                    <a:pt x="71" y="316"/>
                  </a:lnTo>
                  <a:lnTo>
                    <a:pt x="73" y="319"/>
                  </a:lnTo>
                  <a:lnTo>
                    <a:pt x="73" y="316"/>
                  </a:lnTo>
                  <a:lnTo>
                    <a:pt x="75" y="311"/>
                  </a:lnTo>
                  <a:lnTo>
                    <a:pt x="75" y="304"/>
                  </a:lnTo>
                  <a:lnTo>
                    <a:pt x="78" y="300"/>
                  </a:lnTo>
                  <a:lnTo>
                    <a:pt x="78" y="297"/>
                  </a:lnTo>
                  <a:lnTo>
                    <a:pt x="75" y="295"/>
                  </a:lnTo>
                  <a:lnTo>
                    <a:pt x="73" y="297"/>
                  </a:lnTo>
                  <a:lnTo>
                    <a:pt x="75" y="300"/>
                  </a:lnTo>
                  <a:lnTo>
                    <a:pt x="73" y="302"/>
                  </a:lnTo>
                  <a:lnTo>
                    <a:pt x="71" y="304"/>
                  </a:lnTo>
                  <a:lnTo>
                    <a:pt x="71" y="31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5" name="Freeform 48"/>
            <p:cNvSpPr>
              <a:spLocks noEditPoints="1"/>
            </p:cNvSpPr>
            <p:nvPr/>
          </p:nvSpPr>
          <p:spPr bwMode="auto">
            <a:xfrm>
              <a:off x="4767263" y="2016125"/>
              <a:ext cx="236538" cy="422275"/>
            </a:xfrm>
            <a:custGeom>
              <a:avLst/>
              <a:gdLst/>
              <a:ahLst/>
              <a:cxnLst>
                <a:cxn ang="0">
                  <a:pos x="57" y="93"/>
                </a:cxn>
                <a:cxn ang="0">
                  <a:pos x="58" y="76"/>
                </a:cxn>
                <a:cxn ang="0">
                  <a:pos x="54" y="64"/>
                </a:cxn>
                <a:cxn ang="0">
                  <a:pos x="52" y="56"/>
                </a:cxn>
                <a:cxn ang="0">
                  <a:pos x="50" y="43"/>
                </a:cxn>
                <a:cxn ang="0">
                  <a:pos x="48" y="28"/>
                </a:cxn>
                <a:cxn ang="0">
                  <a:pos x="41" y="22"/>
                </a:cxn>
                <a:cxn ang="0">
                  <a:pos x="40" y="13"/>
                </a:cxn>
                <a:cxn ang="0">
                  <a:pos x="41" y="4"/>
                </a:cxn>
                <a:cxn ang="0">
                  <a:pos x="31" y="0"/>
                </a:cxn>
                <a:cxn ang="0">
                  <a:pos x="26" y="3"/>
                </a:cxn>
                <a:cxn ang="0">
                  <a:pos x="25" y="12"/>
                </a:cxn>
                <a:cxn ang="0">
                  <a:pos x="21" y="16"/>
                </a:cxn>
                <a:cxn ang="0">
                  <a:pos x="13" y="18"/>
                </a:cxn>
                <a:cxn ang="0">
                  <a:pos x="3" y="11"/>
                </a:cxn>
                <a:cxn ang="0">
                  <a:pos x="0" y="13"/>
                </a:cxn>
                <a:cxn ang="0">
                  <a:pos x="9" y="20"/>
                </a:cxn>
                <a:cxn ang="0">
                  <a:pos x="14" y="23"/>
                </a:cxn>
                <a:cxn ang="0">
                  <a:pos x="15" y="30"/>
                </a:cxn>
                <a:cxn ang="0">
                  <a:pos x="18" y="36"/>
                </a:cxn>
                <a:cxn ang="0">
                  <a:pos x="19" y="46"/>
                </a:cxn>
                <a:cxn ang="0">
                  <a:pos x="23" y="51"/>
                </a:cxn>
                <a:cxn ang="0">
                  <a:pos x="28" y="57"/>
                </a:cxn>
                <a:cxn ang="0">
                  <a:pos x="29" y="61"/>
                </a:cxn>
                <a:cxn ang="0">
                  <a:pos x="23" y="64"/>
                </a:cxn>
                <a:cxn ang="0">
                  <a:pos x="19" y="68"/>
                </a:cxn>
                <a:cxn ang="0">
                  <a:pos x="18" y="74"/>
                </a:cxn>
                <a:cxn ang="0">
                  <a:pos x="14" y="75"/>
                </a:cxn>
                <a:cxn ang="0">
                  <a:pos x="13" y="79"/>
                </a:cxn>
                <a:cxn ang="0">
                  <a:pos x="10" y="80"/>
                </a:cxn>
                <a:cxn ang="0">
                  <a:pos x="9" y="85"/>
                </a:cxn>
                <a:cxn ang="0">
                  <a:pos x="10" y="89"/>
                </a:cxn>
                <a:cxn ang="0">
                  <a:pos x="13" y="96"/>
                </a:cxn>
                <a:cxn ang="0">
                  <a:pos x="12" y="104"/>
                </a:cxn>
                <a:cxn ang="0">
                  <a:pos x="16" y="106"/>
                </a:cxn>
                <a:cxn ang="0">
                  <a:pos x="20" y="107"/>
                </a:cxn>
                <a:cxn ang="0">
                  <a:pos x="22" y="113"/>
                </a:cxn>
                <a:cxn ang="0">
                  <a:pos x="26" y="111"/>
                </a:cxn>
                <a:cxn ang="0">
                  <a:pos x="35" y="107"/>
                </a:cxn>
                <a:cxn ang="0">
                  <a:pos x="38" y="106"/>
                </a:cxn>
                <a:cxn ang="0">
                  <a:pos x="40" y="106"/>
                </a:cxn>
                <a:cxn ang="0">
                  <a:pos x="44" y="105"/>
                </a:cxn>
                <a:cxn ang="0">
                  <a:pos x="48" y="104"/>
                </a:cxn>
                <a:cxn ang="0">
                  <a:pos x="25" y="59"/>
                </a:cxn>
                <a:cxn ang="0">
                  <a:pos x="26" y="5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21" y="110"/>
                </a:cxn>
                <a:cxn ang="0">
                  <a:pos x="19" y="107"/>
                </a:cxn>
                <a:cxn ang="0">
                  <a:pos x="16" y="107"/>
                </a:cxn>
                <a:cxn ang="0">
                  <a:pos x="12" y="107"/>
                </a:cxn>
                <a:cxn ang="0">
                  <a:pos x="4" y="106"/>
                </a:cxn>
                <a:cxn ang="0">
                  <a:pos x="6" y="110"/>
                </a:cxn>
                <a:cxn ang="0">
                  <a:pos x="4" y="109"/>
                </a:cxn>
              </a:cxnLst>
              <a:rect l="0" t="0" r="r" b="b"/>
              <a:pathLst>
                <a:path w="63" h="113">
                  <a:moveTo>
                    <a:pt x="50" y="104"/>
                  </a:moveTo>
                  <a:cubicBezTo>
                    <a:pt x="50" y="103"/>
                    <a:pt x="50" y="103"/>
                    <a:pt x="50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50" y="105"/>
                    <a:pt x="50" y="104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9"/>
                    <a:pt x="26" y="59"/>
                    <a:pt x="26" y="59"/>
                  </a:cubicBezTo>
                  <a:close/>
                  <a:moveTo>
                    <a:pt x="9" y="77"/>
                  </a:move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lose/>
                  <a:moveTo>
                    <a:pt x="8" y="77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7"/>
                    <a:pt x="8" y="77"/>
                    <a:pt x="8" y="77"/>
                  </a:cubicBezTo>
                  <a:close/>
                  <a:moveTo>
                    <a:pt x="21" y="110"/>
                  </a:moveTo>
                  <a:cubicBezTo>
                    <a:pt x="21" y="111"/>
                    <a:pt x="21" y="111"/>
                    <a:pt x="21" y="111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0"/>
                    <a:pt x="21" y="110"/>
                    <a:pt x="21" y="110"/>
                  </a:cubicBezTo>
                  <a:close/>
                  <a:moveTo>
                    <a:pt x="20" y="109"/>
                  </a:moveTo>
                  <a:cubicBezTo>
                    <a:pt x="20" y="109"/>
                    <a:pt x="20" y="110"/>
                    <a:pt x="20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20" y="109"/>
                    <a:pt x="20" y="109"/>
                    <a:pt x="20" y="109"/>
                  </a:cubicBezTo>
                  <a:close/>
                  <a:moveTo>
                    <a:pt x="17" y="108"/>
                  </a:moveTo>
                  <a:cubicBezTo>
                    <a:pt x="19" y="107"/>
                    <a:pt x="19" y="107"/>
                    <a:pt x="19" y="107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lose/>
                  <a:moveTo>
                    <a:pt x="14" y="106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6"/>
                    <a:pt x="14" y="106"/>
                    <a:pt x="14" y="106"/>
                  </a:cubicBezTo>
                  <a:close/>
                  <a:moveTo>
                    <a:pt x="12" y="106"/>
                  </a:moveTo>
                  <a:cubicBezTo>
                    <a:pt x="13" y="106"/>
                    <a:pt x="13" y="106"/>
                    <a:pt x="13" y="106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7"/>
                    <a:pt x="12" y="106"/>
                    <a:pt x="12" y="106"/>
                  </a:cubicBezTo>
                  <a:close/>
                  <a:moveTo>
                    <a:pt x="3" y="108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3" y="109"/>
                    <a:pt x="3" y="109"/>
                    <a:pt x="3" y="109"/>
                  </a:cubicBezTo>
                  <a:lnTo>
                    <a:pt x="3" y="1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6" name="Freeform 49"/>
            <p:cNvSpPr>
              <a:spLocks noEditPoints="1"/>
            </p:cNvSpPr>
            <p:nvPr/>
          </p:nvSpPr>
          <p:spPr bwMode="auto">
            <a:xfrm>
              <a:off x="4832351" y="2438400"/>
              <a:ext cx="127000" cy="87313"/>
            </a:xfrm>
            <a:custGeom>
              <a:avLst/>
              <a:gdLst/>
              <a:ahLst/>
              <a:cxnLst>
                <a:cxn ang="0">
                  <a:pos x="78" y="50"/>
                </a:cxn>
                <a:cxn ang="0">
                  <a:pos x="80" y="45"/>
                </a:cxn>
                <a:cxn ang="0">
                  <a:pos x="73" y="31"/>
                </a:cxn>
                <a:cxn ang="0">
                  <a:pos x="75" y="19"/>
                </a:cxn>
                <a:cxn ang="0">
                  <a:pos x="78" y="10"/>
                </a:cxn>
                <a:cxn ang="0">
                  <a:pos x="80" y="10"/>
                </a:cxn>
                <a:cxn ang="0">
                  <a:pos x="78" y="8"/>
                </a:cxn>
                <a:cxn ang="0">
                  <a:pos x="61" y="5"/>
                </a:cxn>
                <a:cxn ang="0">
                  <a:pos x="52" y="3"/>
                </a:cxn>
                <a:cxn ang="0">
                  <a:pos x="47" y="0"/>
                </a:cxn>
                <a:cxn ang="0">
                  <a:pos x="45" y="3"/>
                </a:cxn>
                <a:cxn ang="0">
                  <a:pos x="45" y="5"/>
                </a:cxn>
                <a:cxn ang="0">
                  <a:pos x="42" y="8"/>
                </a:cxn>
                <a:cxn ang="0">
                  <a:pos x="35" y="5"/>
                </a:cxn>
                <a:cxn ang="0">
                  <a:pos x="33" y="8"/>
                </a:cxn>
                <a:cxn ang="0">
                  <a:pos x="28" y="12"/>
                </a:cxn>
                <a:cxn ang="0">
                  <a:pos x="21" y="12"/>
                </a:cxn>
                <a:cxn ang="0">
                  <a:pos x="21" y="24"/>
                </a:cxn>
                <a:cxn ang="0">
                  <a:pos x="23" y="24"/>
                </a:cxn>
                <a:cxn ang="0">
                  <a:pos x="26" y="26"/>
                </a:cxn>
                <a:cxn ang="0">
                  <a:pos x="23" y="31"/>
                </a:cxn>
                <a:cxn ang="0">
                  <a:pos x="30" y="38"/>
                </a:cxn>
                <a:cxn ang="0">
                  <a:pos x="30" y="36"/>
                </a:cxn>
                <a:cxn ang="0">
                  <a:pos x="35" y="36"/>
                </a:cxn>
                <a:cxn ang="0">
                  <a:pos x="33" y="45"/>
                </a:cxn>
                <a:cxn ang="0">
                  <a:pos x="40" y="41"/>
                </a:cxn>
                <a:cxn ang="0">
                  <a:pos x="47" y="43"/>
                </a:cxn>
                <a:cxn ang="0">
                  <a:pos x="49" y="41"/>
                </a:cxn>
                <a:cxn ang="0">
                  <a:pos x="52" y="45"/>
                </a:cxn>
                <a:cxn ang="0">
                  <a:pos x="59" y="48"/>
                </a:cxn>
                <a:cxn ang="0">
                  <a:pos x="63" y="52"/>
                </a:cxn>
                <a:cxn ang="0">
                  <a:pos x="70" y="52"/>
                </a:cxn>
                <a:cxn ang="0">
                  <a:pos x="75" y="55"/>
                </a:cxn>
                <a:cxn ang="0">
                  <a:pos x="19" y="19"/>
                </a:cxn>
                <a:cxn ang="0">
                  <a:pos x="16" y="22"/>
                </a:cxn>
                <a:cxn ang="0">
                  <a:pos x="16" y="19"/>
                </a:cxn>
                <a:cxn ang="0">
                  <a:pos x="9" y="24"/>
                </a:cxn>
                <a:cxn ang="0">
                  <a:pos x="2" y="24"/>
                </a:cxn>
                <a:cxn ang="0">
                  <a:pos x="7" y="22"/>
                </a:cxn>
                <a:cxn ang="0">
                  <a:pos x="9" y="19"/>
                </a:cxn>
                <a:cxn ang="0">
                  <a:pos x="11" y="19"/>
                </a:cxn>
                <a:cxn ang="0">
                  <a:pos x="16" y="24"/>
                </a:cxn>
                <a:cxn ang="0">
                  <a:pos x="11" y="24"/>
                </a:cxn>
                <a:cxn ang="0">
                  <a:pos x="9" y="26"/>
                </a:cxn>
                <a:cxn ang="0">
                  <a:pos x="16" y="26"/>
                </a:cxn>
                <a:cxn ang="0">
                  <a:pos x="21" y="31"/>
                </a:cxn>
                <a:cxn ang="0">
                  <a:pos x="16" y="29"/>
                </a:cxn>
                <a:cxn ang="0">
                  <a:pos x="2" y="45"/>
                </a:cxn>
                <a:cxn ang="0">
                  <a:pos x="7" y="43"/>
                </a:cxn>
                <a:cxn ang="0">
                  <a:pos x="7" y="38"/>
                </a:cxn>
                <a:cxn ang="0">
                  <a:pos x="14" y="36"/>
                </a:cxn>
                <a:cxn ang="0">
                  <a:pos x="16" y="34"/>
                </a:cxn>
                <a:cxn ang="0">
                  <a:pos x="16" y="31"/>
                </a:cxn>
                <a:cxn ang="0">
                  <a:pos x="14" y="29"/>
                </a:cxn>
                <a:cxn ang="0">
                  <a:pos x="7" y="29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2" y="31"/>
                </a:cxn>
                <a:cxn ang="0">
                  <a:pos x="2" y="34"/>
                </a:cxn>
                <a:cxn ang="0">
                  <a:pos x="0" y="36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2" y="45"/>
                </a:cxn>
              </a:cxnLst>
              <a:rect l="0" t="0" r="r" b="b"/>
              <a:pathLst>
                <a:path w="80" h="55">
                  <a:moveTo>
                    <a:pt x="75" y="55"/>
                  </a:moveTo>
                  <a:lnTo>
                    <a:pt x="78" y="50"/>
                  </a:lnTo>
                  <a:lnTo>
                    <a:pt x="78" y="48"/>
                  </a:lnTo>
                  <a:lnTo>
                    <a:pt x="80" y="45"/>
                  </a:lnTo>
                  <a:lnTo>
                    <a:pt x="80" y="43"/>
                  </a:lnTo>
                  <a:lnTo>
                    <a:pt x="73" y="31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5" y="15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66" y="8"/>
                  </a:lnTo>
                  <a:lnTo>
                    <a:pt x="61" y="5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49" y="5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1" y="12"/>
                  </a:lnTo>
                  <a:lnTo>
                    <a:pt x="21" y="15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3" y="31"/>
                  </a:lnTo>
                  <a:lnTo>
                    <a:pt x="26" y="34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6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40" y="41"/>
                  </a:lnTo>
                  <a:lnTo>
                    <a:pt x="42" y="41"/>
                  </a:lnTo>
                  <a:lnTo>
                    <a:pt x="47" y="43"/>
                  </a:lnTo>
                  <a:lnTo>
                    <a:pt x="49" y="43"/>
                  </a:lnTo>
                  <a:lnTo>
                    <a:pt x="49" y="41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9" y="48"/>
                  </a:lnTo>
                  <a:lnTo>
                    <a:pt x="61" y="50"/>
                  </a:lnTo>
                  <a:lnTo>
                    <a:pt x="63" y="52"/>
                  </a:lnTo>
                  <a:lnTo>
                    <a:pt x="66" y="55"/>
                  </a:lnTo>
                  <a:lnTo>
                    <a:pt x="70" y="52"/>
                  </a:lnTo>
                  <a:lnTo>
                    <a:pt x="75" y="55"/>
                  </a:lnTo>
                  <a:lnTo>
                    <a:pt x="75" y="55"/>
                  </a:lnTo>
                  <a:close/>
                  <a:moveTo>
                    <a:pt x="16" y="19"/>
                  </a:moveTo>
                  <a:lnTo>
                    <a:pt x="19" y="19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6" y="19"/>
                  </a:lnTo>
                  <a:close/>
                  <a:moveTo>
                    <a:pt x="9" y="26"/>
                  </a:moveTo>
                  <a:lnTo>
                    <a:pt x="9" y="24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7" y="22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4" y="22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9" y="26"/>
                  </a:lnTo>
                  <a:lnTo>
                    <a:pt x="9" y="26"/>
                  </a:lnTo>
                  <a:close/>
                  <a:moveTo>
                    <a:pt x="16" y="29"/>
                  </a:moveTo>
                  <a:lnTo>
                    <a:pt x="16" y="26"/>
                  </a:lnTo>
                  <a:lnTo>
                    <a:pt x="19" y="26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6" y="29"/>
                  </a:lnTo>
                  <a:lnTo>
                    <a:pt x="16" y="29"/>
                  </a:lnTo>
                  <a:close/>
                  <a:moveTo>
                    <a:pt x="2" y="45"/>
                  </a:moveTo>
                  <a:lnTo>
                    <a:pt x="4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38"/>
                  </a:lnTo>
                  <a:lnTo>
                    <a:pt x="11" y="38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9" y="34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4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2" y="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7" name="Freeform 50"/>
            <p:cNvSpPr>
              <a:spLocks/>
            </p:cNvSpPr>
            <p:nvPr/>
          </p:nvSpPr>
          <p:spPr bwMode="auto">
            <a:xfrm>
              <a:off x="4821238" y="2503488"/>
              <a:ext cx="149225" cy="82550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89" y="28"/>
                </a:cxn>
                <a:cxn ang="0">
                  <a:pos x="87" y="23"/>
                </a:cxn>
                <a:cxn ang="0">
                  <a:pos x="87" y="19"/>
                </a:cxn>
                <a:cxn ang="0">
                  <a:pos x="85" y="16"/>
                </a:cxn>
                <a:cxn ang="0">
                  <a:pos x="77" y="11"/>
                </a:cxn>
                <a:cxn ang="0">
                  <a:pos x="70" y="11"/>
                </a:cxn>
                <a:cxn ang="0">
                  <a:pos x="66" y="7"/>
                </a:cxn>
                <a:cxn ang="0">
                  <a:pos x="59" y="4"/>
                </a:cxn>
                <a:cxn ang="0">
                  <a:pos x="56" y="0"/>
                </a:cxn>
                <a:cxn ang="0">
                  <a:pos x="54" y="2"/>
                </a:cxn>
                <a:cxn ang="0">
                  <a:pos x="47" y="0"/>
                </a:cxn>
                <a:cxn ang="0">
                  <a:pos x="40" y="4"/>
                </a:cxn>
                <a:cxn ang="0">
                  <a:pos x="42" y="14"/>
                </a:cxn>
                <a:cxn ang="0">
                  <a:pos x="35" y="23"/>
                </a:cxn>
                <a:cxn ang="0">
                  <a:pos x="28" y="21"/>
                </a:cxn>
                <a:cxn ang="0">
                  <a:pos x="21" y="11"/>
                </a:cxn>
                <a:cxn ang="0">
                  <a:pos x="18" y="7"/>
                </a:cxn>
                <a:cxn ang="0">
                  <a:pos x="14" y="11"/>
                </a:cxn>
                <a:cxn ang="0">
                  <a:pos x="9" y="11"/>
                </a:cxn>
                <a:cxn ang="0">
                  <a:pos x="7" y="19"/>
                </a:cxn>
                <a:cxn ang="0">
                  <a:pos x="4" y="23"/>
                </a:cxn>
                <a:cxn ang="0">
                  <a:pos x="2" y="30"/>
                </a:cxn>
                <a:cxn ang="0">
                  <a:pos x="0" y="35"/>
                </a:cxn>
                <a:cxn ang="0">
                  <a:pos x="2" y="45"/>
                </a:cxn>
                <a:cxn ang="0">
                  <a:pos x="4" y="45"/>
                </a:cxn>
                <a:cxn ang="0">
                  <a:pos x="11" y="37"/>
                </a:cxn>
                <a:cxn ang="0">
                  <a:pos x="23" y="35"/>
                </a:cxn>
                <a:cxn ang="0">
                  <a:pos x="28" y="37"/>
                </a:cxn>
                <a:cxn ang="0">
                  <a:pos x="33" y="35"/>
                </a:cxn>
                <a:cxn ang="0">
                  <a:pos x="37" y="37"/>
                </a:cxn>
                <a:cxn ang="0">
                  <a:pos x="44" y="40"/>
                </a:cxn>
                <a:cxn ang="0">
                  <a:pos x="49" y="37"/>
                </a:cxn>
                <a:cxn ang="0">
                  <a:pos x="61" y="40"/>
                </a:cxn>
                <a:cxn ang="0">
                  <a:pos x="68" y="45"/>
                </a:cxn>
                <a:cxn ang="0">
                  <a:pos x="75" y="49"/>
                </a:cxn>
                <a:cxn ang="0">
                  <a:pos x="75" y="52"/>
                </a:cxn>
                <a:cxn ang="0">
                  <a:pos x="87" y="47"/>
                </a:cxn>
                <a:cxn ang="0">
                  <a:pos x="89" y="42"/>
                </a:cxn>
                <a:cxn ang="0">
                  <a:pos x="94" y="40"/>
                </a:cxn>
              </a:cxnLst>
              <a:rect l="0" t="0" r="r" b="b"/>
              <a:pathLst>
                <a:path w="94" h="52">
                  <a:moveTo>
                    <a:pt x="94" y="40"/>
                  </a:moveTo>
                  <a:lnTo>
                    <a:pt x="94" y="35"/>
                  </a:lnTo>
                  <a:lnTo>
                    <a:pt x="92" y="33"/>
                  </a:lnTo>
                  <a:lnTo>
                    <a:pt x="89" y="28"/>
                  </a:lnTo>
                  <a:lnTo>
                    <a:pt x="89" y="26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77" y="11"/>
                  </a:lnTo>
                  <a:lnTo>
                    <a:pt x="73" y="14"/>
                  </a:lnTo>
                  <a:lnTo>
                    <a:pt x="70" y="11"/>
                  </a:lnTo>
                  <a:lnTo>
                    <a:pt x="68" y="9"/>
                  </a:lnTo>
                  <a:lnTo>
                    <a:pt x="66" y="7"/>
                  </a:lnTo>
                  <a:lnTo>
                    <a:pt x="61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2" y="14"/>
                  </a:lnTo>
                  <a:lnTo>
                    <a:pt x="40" y="19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21" y="11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4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3" y="35"/>
                  </a:lnTo>
                  <a:lnTo>
                    <a:pt x="26" y="35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3" y="35"/>
                  </a:lnTo>
                  <a:lnTo>
                    <a:pt x="35" y="37"/>
                  </a:lnTo>
                  <a:lnTo>
                    <a:pt x="37" y="37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9" y="37"/>
                  </a:lnTo>
                  <a:lnTo>
                    <a:pt x="56" y="40"/>
                  </a:lnTo>
                  <a:lnTo>
                    <a:pt x="61" y="40"/>
                  </a:lnTo>
                  <a:lnTo>
                    <a:pt x="63" y="45"/>
                  </a:lnTo>
                  <a:lnTo>
                    <a:pt x="68" y="45"/>
                  </a:lnTo>
                  <a:lnTo>
                    <a:pt x="70" y="49"/>
                  </a:lnTo>
                  <a:lnTo>
                    <a:pt x="75" y="49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80" y="49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2"/>
                  </a:lnTo>
                  <a:lnTo>
                    <a:pt x="92" y="40"/>
                  </a:lnTo>
                  <a:lnTo>
                    <a:pt x="94" y="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8" name="Freeform 51"/>
            <p:cNvSpPr>
              <a:spLocks/>
            </p:cNvSpPr>
            <p:nvPr/>
          </p:nvSpPr>
          <p:spPr bwMode="auto">
            <a:xfrm>
              <a:off x="4824413" y="2559050"/>
              <a:ext cx="115888" cy="85725"/>
            </a:xfrm>
            <a:custGeom>
              <a:avLst/>
              <a:gdLst/>
              <a:ahLst/>
              <a:cxnLst>
                <a:cxn ang="0">
                  <a:pos x="24" y="38"/>
                </a:cxn>
                <a:cxn ang="0">
                  <a:pos x="24" y="33"/>
                </a:cxn>
                <a:cxn ang="0">
                  <a:pos x="26" y="31"/>
                </a:cxn>
                <a:cxn ang="0">
                  <a:pos x="24" y="31"/>
                </a:cxn>
                <a:cxn ang="0">
                  <a:pos x="21" y="28"/>
                </a:cxn>
                <a:cxn ang="0">
                  <a:pos x="21" y="26"/>
                </a:cxn>
                <a:cxn ang="0">
                  <a:pos x="19" y="26"/>
                </a:cxn>
                <a:cxn ang="0">
                  <a:pos x="14" y="26"/>
                </a:cxn>
                <a:cxn ang="0">
                  <a:pos x="9" y="24"/>
                </a:cxn>
                <a:cxn ang="0">
                  <a:pos x="7" y="19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3" y="2"/>
                </a:cxn>
                <a:cxn ang="0">
                  <a:pos x="35" y="2"/>
                </a:cxn>
                <a:cxn ang="0">
                  <a:pos x="38" y="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7" y="2"/>
                </a:cxn>
                <a:cxn ang="0">
                  <a:pos x="54" y="5"/>
                </a:cxn>
                <a:cxn ang="0">
                  <a:pos x="59" y="5"/>
                </a:cxn>
                <a:cxn ang="0">
                  <a:pos x="61" y="10"/>
                </a:cxn>
                <a:cxn ang="0">
                  <a:pos x="66" y="10"/>
                </a:cxn>
                <a:cxn ang="0">
                  <a:pos x="68" y="14"/>
                </a:cxn>
                <a:cxn ang="0">
                  <a:pos x="73" y="14"/>
                </a:cxn>
                <a:cxn ang="0">
                  <a:pos x="73" y="17"/>
                </a:cxn>
                <a:cxn ang="0">
                  <a:pos x="71" y="21"/>
                </a:cxn>
                <a:cxn ang="0">
                  <a:pos x="73" y="21"/>
                </a:cxn>
                <a:cxn ang="0">
                  <a:pos x="73" y="24"/>
                </a:cxn>
                <a:cxn ang="0">
                  <a:pos x="68" y="26"/>
                </a:cxn>
                <a:cxn ang="0">
                  <a:pos x="66" y="31"/>
                </a:cxn>
                <a:cxn ang="0">
                  <a:pos x="64" y="33"/>
                </a:cxn>
                <a:cxn ang="0">
                  <a:pos x="61" y="38"/>
                </a:cxn>
                <a:cxn ang="0">
                  <a:pos x="66" y="38"/>
                </a:cxn>
                <a:cxn ang="0">
                  <a:pos x="66" y="43"/>
                </a:cxn>
                <a:cxn ang="0">
                  <a:pos x="64" y="43"/>
                </a:cxn>
                <a:cxn ang="0">
                  <a:pos x="61" y="40"/>
                </a:cxn>
                <a:cxn ang="0">
                  <a:pos x="59" y="40"/>
                </a:cxn>
                <a:cxn ang="0">
                  <a:pos x="57" y="45"/>
                </a:cxn>
                <a:cxn ang="0">
                  <a:pos x="54" y="45"/>
                </a:cxn>
                <a:cxn ang="0">
                  <a:pos x="54" y="50"/>
                </a:cxn>
                <a:cxn ang="0">
                  <a:pos x="52" y="50"/>
                </a:cxn>
                <a:cxn ang="0">
                  <a:pos x="50" y="52"/>
                </a:cxn>
                <a:cxn ang="0">
                  <a:pos x="45" y="50"/>
                </a:cxn>
                <a:cxn ang="0">
                  <a:pos x="40" y="52"/>
                </a:cxn>
                <a:cxn ang="0">
                  <a:pos x="35" y="54"/>
                </a:cxn>
                <a:cxn ang="0">
                  <a:pos x="33" y="50"/>
                </a:cxn>
                <a:cxn ang="0">
                  <a:pos x="35" y="47"/>
                </a:cxn>
                <a:cxn ang="0">
                  <a:pos x="33" y="43"/>
                </a:cxn>
                <a:cxn ang="0">
                  <a:pos x="31" y="40"/>
                </a:cxn>
                <a:cxn ang="0">
                  <a:pos x="28" y="38"/>
                </a:cxn>
                <a:cxn ang="0">
                  <a:pos x="24" y="38"/>
                </a:cxn>
              </a:cxnLst>
              <a:rect l="0" t="0" r="r" b="b"/>
              <a:pathLst>
                <a:path w="73" h="54">
                  <a:moveTo>
                    <a:pt x="24" y="38"/>
                  </a:moveTo>
                  <a:lnTo>
                    <a:pt x="24" y="33"/>
                  </a:lnTo>
                  <a:lnTo>
                    <a:pt x="26" y="31"/>
                  </a:lnTo>
                  <a:lnTo>
                    <a:pt x="24" y="31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9" y="24"/>
                  </a:lnTo>
                  <a:lnTo>
                    <a:pt x="7" y="19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7" y="2"/>
                  </a:lnTo>
                  <a:lnTo>
                    <a:pt x="54" y="5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6" y="10"/>
                  </a:lnTo>
                  <a:lnTo>
                    <a:pt x="68" y="14"/>
                  </a:lnTo>
                  <a:lnTo>
                    <a:pt x="73" y="14"/>
                  </a:lnTo>
                  <a:lnTo>
                    <a:pt x="73" y="17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68" y="26"/>
                  </a:lnTo>
                  <a:lnTo>
                    <a:pt x="66" y="31"/>
                  </a:lnTo>
                  <a:lnTo>
                    <a:pt x="64" y="33"/>
                  </a:lnTo>
                  <a:lnTo>
                    <a:pt x="61" y="38"/>
                  </a:lnTo>
                  <a:lnTo>
                    <a:pt x="66" y="38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1" y="40"/>
                  </a:lnTo>
                  <a:lnTo>
                    <a:pt x="59" y="40"/>
                  </a:lnTo>
                  <a:lnTo>
                    <a:pt x="57" y="45"/>
                  </a:lnTo>
                  <a:lnTo>
                    <a:pt x="54" y="45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0" y="52"/>
                  </a:lnTo>
                  <a:lnTo>
                    <a:pt x="45" y="50"/>
                  </a:lnTo>
                  <a:lnTo>
                    <a:pt x="40" y="52"/>
                  </a:lnTo>
                  <a:lnTo>
                    <a:pt x="35" y="54"/>
                  </a:lnTo>
                  <a:lnTo>
                    <a:pt x="33" y="50"/>
                  </a:lnTo>
                  <a:lnTo>
                    <a:pt x="35" y="47"/>
                  </a:lnTo>
                  <a:lnTo>
                    <a:pt x="33" y="43"/>
                  </a:lnTo>
                  <a:lnTo>
                    <a:pt x="31" y="40"/>
                  </a:lnTo>
                  <a:lnTo>
                    <a:pt x="28" y="38"/>
                  </a:lnTo>
                  <a:lnTo>
                    <a:pt x="24" y="3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69" name="Freeform 52"/>
            <p:cNvSpPr>
              <a:spLocks/>
            </p:cNvSpPr>
            <p:nvPr/>
          </p:nvSpPr>
          <p:spPr bwMode="auto">
            <a:xfrm>
              <a:off x="4879976" y="2566988"/>
              <a:ext cx="200025" cy="149225"/>
            </a:xfrm>
            <a:custGeom>
              <a:avLst/>
              <a:gdLst/>
              <a:ahLst/>
              <a:cxnLst>
                <a:cxn ang="0">
                  <a:pos x="5" y="47"/>
                </a:cxn>
                <a:cxn ang="0">
                  <a:pos x="15" y="47"/>
                </a:cxn>
                <a:cxn ang="0">
                  <a:pos x="19" y="45"/>
                </a:cxn>
                <a:cxn ang="0">
                  <a:pos x="22" y="40"/>
                </a:cxn>
                <a:cxn ang="0">
                  <a:pos x="26" y="35"/>
                </a:cxn>
                <a:cxn ang="0">
                  <a:pos x="31" y="38"/>
                </a:cxn>
                <a:cxn ang="0">
                  <a:pos x="26" y="33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36" y="16"/>
                </a:cxn>
                <a:cxn ang="0">
                  <a:pos x="43" y="9"/>
                </a:cxn>
                <a:cxn ang="0">
                  <a:pos x="50" y="5"/>
                </a:cxn>
                <a:cxn ang="0">
                  <a:pos x="55" y="0"/>
                </a:cxn>
                <a:cxn ang="0">
                  <a:pos x="59" y="0"/>
                </a:cxn>
                <a:cxn ang="0">
                  <a:pos x="66" y="5"/>
                </a:cxn>
                <a:cxn ang="0">
                  <a:pos x="74" y="2"/>
                </a:cxn>
                <a:cxn ang="0">
                  <a:pos x="81" y="5"/>
                </a:cxn>
                <a:cxn ang="0">
                  <a:pos x="85" y="5"/>
                </a:cxn>
                <a:cxn ang="0">
                  <a:pos x="95" y="7"/>
                </a:cxn>
                <a:cxn ang="0">
                  <a:pos x="95" y="14"/>
                </a:cxn>
                <a:cxn ang="0">
                  <a:pos x="97" y="21"/>
                </a:cxn>
                <a:cxn ang="0">
                  <a:pos x="102" y="30"/>
                </a:cxn>
                <a:cxn ang="0">
                  <a:pos x="109" y="38"/>
                </a:cxn>
                <a:cxn ang="0">
                  <a:pos x="116" y="45"/>
                </a:cxn>
                <a:cxn ang="0">
                  <a:pos x="121" y="52"/>
                </a:cxn>
                <a:cxn ang="0">
                  <a:pos x="123" y="54"/>
                </a:cxn>
                <a:cxn ang="0">
                  <a:pos x="114" y="61"/>
                </a:cxn>
                <a:cxn ang="0">
                  <a:pos x="109" y="61"/>
                </a:cxn>
                <a:cxn ang="0">
                  <a:pos x="111" y="68"/>
                </a:cxn>
                <a:cxn ang="0">
                  <a:pos x="114" y="78"/>
                </a:cxn>
                <a:cxn ang="0">
                  <a:pos x="114" y="80"/>
                </a:cxn>
                <a:cxn ang="0">
                  <a:pos x="104" y="82"/>
                </a:cxn>
                <a:cxn ang="0">
                  <a:pos x="102" y="94"/>
                </a:cxn>
                <a:cxn ang="0">
                  <a:pos x="95" y="92"/>
                </a:cxn>
                <a:cxn ang="0">
                  <a:pos x="88" y="92"/>
                </a:cxn>
                <a:cxn ang="0">
                  <a:pos x="83" y="94"/>
                </a:cxn>
                <a:cxn ang="0">
                  <a:pos x="78" y="92"/>
                </a:cxn>
                <a:cxn ang="0">
                  <a:pos x="71" y="94"/>
                </a:cxn>
                <a:cxn ang="0">
                  <a:pos x="64" y="92"/>
                </a:cxn>
                <a:cxn ang="0">
                  <a:pos x="62" y="92"/>
                </a:cxn>
                <a:cxn ang="0">
                  <a:pos x="52" y="92"/>
                </a:cxn>
                <a:cxn ang="0">
                  <a:pos x="50" y="90"/>
                </a:cxn>
                <a:cxn ang="0">
                  <a:pos x="36" y="85"/>
                </a:cxn>
                <a:cxn ang="0">
                  <a:pos x="31" y="90"/>
                </a:cxn>
                <a:cxn ang="0">
                  <a:pos x="17" y="90"/>
                </a:cxn>
                <a:cxn ang="0">
                  <a:pos x="10" y="90"/>
                </a:cxn>
                <a:cxn ang="0">
                  <a:pos x="7" y="87"/>
                </a:cxn>
                <a:cxn ang="0">
                  <a:pos x="3" y="78"/>
                </a:cxn>
                <a:cxn ang="0">
                  <a:pos x="7" y="73"/>
                </a:cxn>
                <a:cxn ang="0">
                  <a:pos x="7" y="64"/>
                </a:cxn>
                <a:cxn ang="0">
                  <a:pos x="3" y="56"/>
                </a:cxn>
                <a:cxn ang="0">
                  <a:pos x="0" y="49"/>
                </a:cxn>
              </a:cxnLst>
              <a:rect l="0" t="0" r="r" b="b"/>
              <a:pathLst>
                <a:path w="126" h="94">
                  <a:moveTo>
                    <a:pt x="0" y="49"/>
                  </a:moveTo>
                  <a:lnTo>
                    <a:pt x="5" y="47"/>
                  </a:lnTo>
                  <a:lnTo>
                    <a:pt x="10" y="45"/>
                  </a:lnTo>
                  <a:lnTo>
                    <a:pt x="15" y="47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19" y="40"/>
                  </a:lnTo>
                  <a:lnTo>
                    <a:pt x="22" y="40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3"/>
                  </a:lnTo>
                  <a:lnTo>
                    <a:pt x="26" y="33"/>
                  </a:lnTo>
                  <a:lnTo>
                    <a:pt x="29" y="28"/>
                  </a:lnTo>
                  <a:lnTo>
                    <a:pt x="31" y="26"/>
                  </a:lnTo>
                  <a:lnTo>
                    <a:pt x="33" y="21"/>
                  </a:lnTo>
                  <a:lnTo>
                    <a:pt x="38" y="19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2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6" y="5"/>
                  </a:lnTo>
                  <a:lnTo>
                    <a:pt x="71" y="2"/>
                  </a:lnTo>
                  <a:lnTo>
                    <a:pt x="74" y="2"/>
                  </a:lnTo>
                  <a:lnTo>
                    <a:pt x="76" y="7"/>
                  </a:lnTo>
                  <a:lnTo>
                    <a:pt x="81" y="5"/>
                  </a:lnTo>
                  <a:lnTo>
                    <a:pt x="85" y="2"/>
                  </a:lnTo>
                  <a:lnTo>
                    <a:pt x="85" y="5"/>
                  </a:lnTo>
                  <a:lnTo>
                    <a:pt x="88" y="5"/>
                  </a:lnTo>
                  <a:lnTo>
                    <a:pt x="95" y="7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100" y="26"/>
                  </a:lnTo>
                  <a:lnTo>
                    <a:pt x="102" y="30"/>
                  </a:lnTo>
                  <a:lnTo>
                    <a:pt x="107" y="35"/>
                  </a:lnTo>
                  <a:lnTo>
                    <a:pt x="109" y="38"/>
                  </a:lnTo>
                  <a:lnTo>
                    <a:pt x="111" y="42"/>
                  </a:lnTo>
                  <a:lnTo>
                    <a:pt x="116" y="45"/>
                  </a:lnTo>
                  <a:lnTo>
                    <a:pt x="121" y="49"/>
                  </a:lnTo>
                  <a:lnTo>
                    <a:pt x="121" y="52"/>
                  </a:lnTo>
                  <a:lnTo>
                    <a:pt x="126" y="54"/>
                  </a:lnTo>
                  <a:lnTo>
                    <a:pt x="123" y="54"/>
                  </a:lnTo>
                  <a:lnTo>
                    <a:pt x="121" y="61"/>
                  </a:lnTo>
                  <a:lnTo>
                    <a:pt x="114" y="61"/>
                  </a:lnTo>
                  <a:lnTo>
                    <a:pt x="109" y="59"/>
                  </a:lnTo>
                  <a:lnTo>
                    <a:pt x="109" y="61"/>
                  </a:lnTo>
                  <a:lnTo>
                    <a:pt x="109" y="64"/>
                  </a:lnTo>
                  <a:lnTo>
                    <a:pt x="111" y="68"/>
                  </a:lnTo>
                  <a:lnTo>
                    <a:pt x="111" y="73"/>
                  </a:lnTo>
                  <a:lnTo>
                    <a:pt x="114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07" y="82"/>
                  </a:lnTo>
                  <a:lnTo>
                    <a:pt x="104" y="82"/>
                  </a:lnTo>
                  <a:lnTo>
                    <a:pt x="102" y="87"/>
                  </a:lnTo>
                  <a:lnTo>
                    <a:pt x="102" y="94"/>
                  </a:lnTo>
                  <a:lnTo>
                    <a:pt x="97" y="94"/>
                  </a:lnTo>
                  <a:lnTo>
                    <a:pt x="95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5" y="92"/>
                  </a:lnTo>
                  <a:lnTo>
                    <a:pt x="83" y="94"/>
                  </a:lnTo>
                  <a:lnTo>
                    <a:pt x="81" y="94"/>
                  </a:lnTo>
                  <a:lnTo>
                    <a:pt x="78" y="92"/>
                  </a:lnTo>
                  <a:lnTo>
                    <a:pt x="76" y="90"/>
                  </a:lnTo>
                  <a:lnTo>
                    <a:pt x="71" y="94"/>
                  </a:lnTo>
                  <a:lnTo>
                    <a:pt x="69" y="92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59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0" y="90"/>
                  </a:lnTo>
                  <a:lnTo>
                    <a:pt x="40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1" y="90"/>
                  </a:lnTo>
                  <a:lnTo>
                    <a:pt x="26" y="90"/>
                  </a:lnTo>
                  <a:lnTo>
                    <a:pt x="17" y="90"/>
                  </a:lnTo>
                  <a:lnTo>
                    <a:pt x="15" y="92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7" y="87"/>
                  </a:lnTo>
                  <a:lnTo>
                    <a:pt x="5" y="82"/>
                  </a:lnTo>
                  <a:lnTo>
                    <a:pt x="3" y="78"/>
                  </a:lnTo>
                  <a:lnTo>
                    <a:pt x="5" y="75"/>
                  </a:lnTo>
                  <a:lnTo>
                    <a:pt x="7" y="73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59"/>
                  </a:lnTo>
                  <a:lnTo>
                    <a:pt x="3" y="56"/>
                  </a:lnTo>
                  <a:lnTo>
                    <a:pt x="3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0" name="Freeform 53"/>
            <p:cNvSpPr>
              <a:spLocks/>
            </p:cNvSpPr>
            <p:nvPr/>
          </p:nvSpPr>
          <p:spPr bwMode="auto">
            <a:xfrm>
              <a:off x="4865688" y="2686050"/>
              <a:ext cx="390525" cy="241300"/>
            </a:xfrm>
            <a:custGeom>
              <a:avLst/>
              <a:gdLst/>
              <a:ahLst/>
              <a:cxnLst>
                <a:cxn ang="0">
                  <a:pos x="35" y="15"/>
                </a:cxn>
                <a:cxn ang="0">
                  <a:pos x="59" y="15"/>
                </a:cxn>
                <a:cxn ang="0">
                  <a:pos x="71" y="17"/>
                </a:cxn>
                <a:cxn ang="0">
                  <a:pos x="87" y="17"/>
                </a:cxn>
                <a:cxn ang="0">
                  <a:pos x="99" y="17"/>
                </a:cxn>
                <a:cxn ang="0">
                  <a:pos x="113" y="7"/>
                </a:cxn>
                <a:cxn ang="0">
                  <a:pos x="130" y="3"/>
                </a:cxn>
                <a:cxn ang="0">
                  <a:pos x="153" y="0"/>
                </a:cxn>
                <a:cxn ang="0">
                  <a:pos x="170" y="17"/>
                </a:cxn>
                <a:cxn ang="0">
                  <a:pos x="177" y="33"/>
                </a:cxn>
                <a:cxn ang="0">
                  <a:pos x="198" y="38"/>
                </a:cxn>
                <a:cxn ang="0">
                  <a:pos x="215" y="48"/>
                </a:cxn>
                <a:cxn ang="0">
                  <a:pos x="231" y="48"/>
                </a:cxn>
                <a:cxn ang="0">
                  <a:pos x="246" y="52"/>
                </a:cxn>
                <a:cxn ang="0">
                  <a:pos x="243" y="71"/>
                </a:cxn>
                <a:cxn ang="0">
                  <a:pos x="231" y="85"/>
                </a:cxn>
                <a:cxn ang="0">
                  <a:pos x="224" y="100"/>
                </a:cxn>
                <a:cxn ang="0">
                  <a:pos x="210" y="104"/>
                </a:cxn>
                <a:cxn ang="0">
                  <a:pos x="198" y="109"/>
                </a:cxn>
                <a:cxn ang="0">
                  <a:pos x="186" y="109"/>
                </a:cxn>
                <a:cxn ang="0">
                  <a:pos x="184" y="118"/>
                </a:cxn>
                <a:cxn ang="0">
                  <a:pos x="184" y="114"/>
                </a:cxn>
                <a:cxn ang="0">
                  <a:pos x="175" y="121"/>
                </a:cxn>
                <a:cxn ang="0">
                  <a:pos x="163" y="121"/>
                </a:cxn>
                <a:cxn ang="0">
                  <a:pos x="175" y="126"/>
                </a:cxn>
                <a:cxn ang="0">
                  <a:pos x="177" y="130"/>
                </a:cxn>
                <a:cxn ang="0">
                  <a:pos x="184" y="135"/>
                </a:cxn>
                <a:cxn ang="0">
                  <a:pos x="177" y="121"/>
                </a:cxn>
                <a:cxn ang="0">
                  <a:pos x="191" y="137"/>
                </a:cxn>
                <a:cxn ang="0">
                  <a:pos x="203" y="133"/>
                </a:cxn>
                <a:cxn ang="0">
                  <a:pos x="203" y="140"/>
                </a:cxn>
                <a:cxn ang="0">
                  <a:pos x="182" y="144"/>
                </a:cxn>
                <a:cxn ang="0">
                  <a:pos x="163" y="149"/>
                </a:cxn>
                <a:cxn ang="0">
                  <a:pos x="156" y="137"/>
                </a:cxn>
                <a:cxn ang="0">
                  <a:pos x="163" y="128"/>
                </a:cxn>
                <a:cxn ang="0">
                  <a:pos x="161" y="123"/>
                </a:cxn>
                <a:cxn ang="0">
                  <a:pos x="144" y="121"/>
                </a:cxn>
                <a:cxn ang="0">
                  <a:pos x="137" y="116"/>
                </a:cxn>
                <a:cxn ang="0">
                  <a:pos x="142" y="114"/>
                </a:cxn>
                <a:cxn ang="0">
                  <a:pos x="139" y="109"/>
                </a:cxn>
                <a:cxn ang="0">
                  <a:pos x="132" y="111"/>
                </a:cxn>
                <a:cxn ang="0">
                  <a:pos x="123" y="118"/>
                </a:cxn>
                <a:cxn ang="0">
                  <a:pos x="111" y="133"/>
                </a:cxn>
                <a:cxn ang="0">
                  <a:pos x="111" y="137"/>
                </a:cxn>
                <a:cxn ang="0">
                  <a:pos x="97" y="137"/>
                </a:cxn>
                <a:cxn ang="0">
                  <a:pos x="94" y="130"/>
                </a:cxn>
                <a:cxn ang="0">
                  <a:pos x="101" y="116"/>
                </a:cxn>
                <a:cxn ang="0">
                  <a:pos x="111" y="111"/>
                </a:cxn>
                <a:cxn ang="0">
                  <a:pos x="101" y="100"/>
                </a:cxn>
                <a:cxn ang="0">
                  <a:pos x="90" y="83"/>
                </a:cxn>
                <a:cxn ang="0">
                  <a:pos x="75" y="78"/>
                </a:cxn>
                <a:cxn ang="0">
                  <a:pos x="64" y="76"/>
                </a:cxn>
                <a:cxn ang="0">
                  <a:pos x="61" y="85"/>
                </a:cxn>
                <a:cxn ang="0">
                  <a:pos x="40" y="95"/>
                </a:cxn>
                <a:cxn ang="0">
                  <a:pos x="21" y="90"/>
                </a:cxn>
                <a:cxn ang="0">
                  <a:pos x="7" y="85"/>
                </a:cxn>
                <a:cxn ang="0">
                  <a:pos x="5" y="69"/>
                </a:cxn>
                <a:cxn ang="0">
                  <a:pos x="19" y="45"/>
                </a:cxn>
                <a:cxn ang="0">
                  <a:pos x="21" y="33"/>
                </a:cxn>
                <a:cxn ang="0">
                  <a:pos x="16" y="17"/>
                </a:cxn>
              </a:cxnLst>
              <a:rect l="0" t="0" r="r" b="b"/>
              <a:pathLst>
                <a:path w="246" h="152">
                  <a:moveTo>
                    <a:pt x="16" y="15"/>
                  </a:moveTo>
                  <a:lnTo>
                    <a:pt x="19" y="15"/>
                  </a:lnTo>
                  <a:lnTo>
                    <a:pt x="24" y="17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0" y="15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9" y="12"/>
                  </a:lnTo>
                  <a:lnTo>
                    <a:pt x="59" y="15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8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8" y="17"/>
                  </a:lnTo>
                  <a:lnTo>
                    <a:pt x="80" y="19"/>
                  </a:lnTo>
                  <a:lnTo>
                    <a:pt x="85" y="15"/>
                  </a:lnTo>
                  <a:lnTo>
                    <a:pt x="87" y="17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4" y="17"/>
                  </a:lnTo>
                  <a:lnTo>
                    <a:pt x="106" y="19"/>
                  </a:lnTo>
                  <a:lnTo>
                    <a:pt x="111" y="19"/>
                  </a:lnTo>
                  <a:lnTo>
                    <a:pt x="111" y="12"/>
                  </a:lnTo>
                  <a:lnTo>
                    <a:pt x="113" y="7"/>
                  </a:lnTo>
                  <a:lnTo>
                    <a:pt x="116" y="7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32" y="0"/>
                  </a:lnTo>
                  <a:lnTo>
                    <a:pt x="139" y="3"/>
                  </a:lnTo>
                  <a:lnTo>
                    <a:pt x="146" y="3"/>
                  </a:lnTo>
                  <a:lnTo>
                    <a:pt x="149" y="0"/>
                  </a:lnTo>
                  <a:lnTo>
                    <a:pt x="153" y="0"/>
                  </a:lnTo>
                  <a:lnTo>
                    <a:pt x="156" y="7"/>
                  </a:lnTo>
                  <a:lnTo>
                    <a:pt x="158" y="10"/>
                  </a:lnTo>
                  <a:lnTo>
                    <a:pt x="156" y="15"/>
                  </a:lnTo>
                  <a:lnTo>
                    <a:pt x="161" y="19"/>
                  </a:lnTo>
                  <a:lnTo>
                    <a:pt x="170" y="17"/>
                  </a:lnTo>
                  <a:lnTo>
                    <a:pt x="172" y="19"/>
                  </a:lnTo>
                  <a:lnTo>
                    <a:pt x="172" y="24"/>
                  </a:lnTo>
                  <a:lnTo>
                    <a:pt x="175" y="24"/>
                  </a:lnTo>
                  <a:lnTo>
                    <a:pt x="175" y="29"/>
                  </a:lnTo>
                  <a:lnTo>
                    <a:pt x="177" y="33"/>
                  </a:lnTo>
                  <a:lnTo>
                    <a:pt x="184" y="38"/>
                  </a:lnTo>
                  <a:lnTo>
                    <a:pt x="186" y="36"/>
                  </a:lnTo>
                  <a:lnTo>
                    <a:pt x="191" y="38"/>
                  </a:lnTo>
                  <a:lnTo>
                    <a:pt x="194" y="38"/>
                  </a:lnTo>
                  <a:lnTo>
                    <a:pt x="198" y="38"/>
                  </a:lnTo>
                  <a:lnTo>
                    <a:pt x="203" y="33"/>
                  </a:lnTo>
                  <a:lnTo>
                    <a:pt x="205" y="33"/>
                  </a:lnTo>
                  <a:lnTo>
                    <a:pt x="208" y="41"/>
                  </a:lnTo>
                  <a:lnTo>
                    <a:pt x="212" y="45"/>
                  </a:lnTo>
                  <a:lnTo>
                    <a:pt x="215" y="48"/>
                  </a:lnTo>
                  <a:lnTo>
                    <a:pt x="215" y="45"/>
                  </a:lnTo>
                  <a:lnTo>
                    <a:pt x="222" y="45"/>
                  </a:lnTo>
                  <a:lnTo>
                    <a:pt x="224" y="45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6" y="50"/>
                  </a:lnTo>
                  <a:lnTo>
                    <a:pt x="238" y="50"/>
                  </a:lnTo>
                  <a:lnTo>
                    <a:pt x="241" y="48"/>
                  </a:lnTo>
                  <a:lnTo>
                    <a:pt x="243" y="52"/>
                  </a:lnTo>
                  <a:lnTo>
                    <a:pt x="246" y="52"/>
                  </a:lnTo>
                  <a:lnTo>
                    <a:pt x="246" y="57"/>
                  </a:lnTo>
                  <a:lnTo>
                    <a:pt x="243" y="59"/>
                  </a:lnTo>
                  <a:lnTo>
                    <a:pt x="238" y="62"/>
                  </a:lnTo>
                  <a:lnTo>
                    <a:pt x="238" y="66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1" y="81"/>
                  </a:lnTo>
                  <a:lnTo>
                    <a:pt x="243" y="83"/>
                  </a:lnTo>
                  <a:lnTo>
                    <a:pt x="238" y="85"/>
                  </a:lnTo>
                  <a:lnTo>
                    <a:pt x="231" y="85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7" y="100"/>
                  </a:lnTo>
                  <a:lnTo>
                    <a:pt x="224" y="100"/>
                  </a:lnTo>
                  <a:lnTo>
                    <a:pt x="224" y="100"/>
                  </a:lnTo>
                  <a:lnTo>
                    <a:pt x="222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2" y="102"/>
                  </a:lnTo>
                  <a:lnTo>
                    <a:pt x="210" y="104"/>
                  </a:lnTo>
                  <a:lnTo>
                    <a:pt x="208" y="104"/>
                  </a:lnTo>
                  <a:lnTo>
                    <a:pt x="205" y="107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198" y="109"/>
                  </a:lnTo>
                  <a:lnTo>
                    <a:pt x="196" y="111"/>
                  </a:lnTo>
                  <a:lnTo>
                    <a:pt x="194" y="111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86" y="109"/>
                  </a:lnTo>
                  <a:lnTo>
                    <a:pt x="184" y="109"/>
                  </a:lnTo>
                  <a:lnTo>
                    <a:pt x="186" y="111"/>
                  </a:lnTo>
                  <a:lnTo>
                    <a:pt x="186" y="114"/>
                  </a:lnTo>
                  <a:lnTo>
                    <a:pt x="186" y="114"/>
                  </a:lnTo>
                  <a:lnTo>
                    <a:pt x="184" y="118"/>
                  </a:lnTo>
                  <a:lnTo>
                    <a:pt x="182" y="121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2" y="114"/>
                  </a:lnTo>
                  <a:lnTo>
                    <a:pt x="182" y="114"/>
                  </a:lnTo>
                  <a:lnTo>
                    <a:pt x="177" y="118"/>
                  </a:lnTo>
                  <a:lnTo>
                    <a:pt x="175" y="118"/>
                  </a:lnTo>
                  <a:lnTo>
                    <a:pt x="175" y="121"/>
                  </a:lnTo>
                  <a:lnTo>
                    <a:pt x="172" y="121"/>
                  </a:lnTo>
                  <a:lnTo>
                    <a:pt x="170" y="121"/>
                  </a:lnTo>
                  <a:lnTo>
                    <a:pt x="168" y="121"/>
                  </a:lnTo>
                  <a:lnTo>
                    <a:pt x="165" y="121"/>
                  </a:lnTo>
                  <a:lnTo>
                    <a:pt x="163" y="121"/>
                  </a:lnTo>
                  <a:lnTo>
                    <a:pt x="165" y="123"/>
                  </a:lnTo>
                  <a:lnTo>
                    <a:pt x="170" y="123"/>
                  </a:lnTo>
                  <a:lnTo>
                    <a:pt x="172" y="126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77" y="128"/>
                  </a:lnTo>
                  <a:lnTo>
                    <a:pt x="175" y="128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30"/>
                  </a:lnTo>
                  <a:lnTo>
                    <a:pt x="177" y="133"/>
                  </a:lnTo>
                  <a:lnTo>
                    <a:pt x="179" y="130"/>
                  </a:lnTo>
                  <a:lnTo>
                    <a:pt x="182" y="130"/>
                  </a:lnTo>
                  <a:lnTo>
                    <a:pt x="182" y="135"/>
                  </a:lnTo>
                  <a:lnTo>
                    <a:pt x="184" y="135"/>
                  </a:lnTo>
                  <a:lnTo>
                    <a:pt x="186" y="137"/>
                  </a:lnTo>
                  <a:lnTo>
                    <a:pt x="189" y="137"/>
                  </a:lnTo>
                  <a:lnTo>
                    <a:pt x="184" y="133"/>
                  </a:lnTo>
                  <a:lnTo>
                    <a:pt x="177" y="126"/>
                  </a:lnTo>
                  <a:lnTo>
                    <a:pt x="177" y="121"/>
                  </a:lnTo>
                  <a:lnTo>
                    <a:pt x="177" y="121"/>
                  </a:lnTo>
                  <a:lnTo>
                    <a:pt x="179" y="123"/>
                  </a:lnTo>
                  <a:lnTo>
                    <a:pt x="182" y="128"/>
                  </a:lnTo>
                  <a:lnTo>
                    <a:pt x="189" y="135"/>
                  </a:lnTo>
                  <a:lnTo>
                    <a:pt x="191" y="137"/>
                  </a:lnTo>
                  <a:lnTo>
                    <a:pt x="194" y="133"/>
                  </a:lnTo>
                  <a:lnTo>
                    <a:pt x="194" y="133"/>
                  </a:lnTo>
                  <a:lnTo>
                    <a:pt x="196" y="135"/>
                  </a:lnTo>
                  <a:lnTo>
                    <a:pt x="198" y="133"/>
                  </a:lnTo>
                  <a:lnTo>
                    <a:pt x="203" y="133"/>
                  </a:lnTo>
                  <a:lnTo>
                    <a:pt x="208" y="133"/>
                  </a:lnTo>
                  <a:lnTo>
                    <a:pt x="205" y="135"/>
                  </a:lnTo>
                  <a:lnTo>
                    <a:pt x="205" y="135"/>
                  </a:lnTo>
                  <a:lnTo>
                    <a:pt x="205" y="137"/>
                  </a:lnTo>
                  <a:lnTo>
                    <a:pt x="203" y="140"/>
                  </a:lnTo>
                  <a:lnTo>
                    <a:pt x="198" y="140"/>
                  </a:lnTo>
                  <a:lnTo>
                    <a:pt x="194" y="140"/>
                  </a:lnTo>
                  <a:lnTo>
                    <a:pt x="189" y="142"/>
                  </a:lnTo>
                  <a:lnTo>
                    <a:pt x="186" y="144"/>
                  </a:lnTo>
                  <a:lnTo>
                    <a:pt x="182" y="144"/>
                  </a:lnTo>
                  <a:lnTo>
                    <a:pt x="175" y="149"/>
                  </a:lnTo>
                  <a:lnTo>
                    <a:pt x="170" y="152"/>
                  </a:lnTo>
                  <a:lnTo>
                    <a:pt x="165" y="152"/>
                  </a:lnTo>
                  <a:lnTo>
                    <a:pt x="163" y="149"/>
                  </a:lnTo>
                  <a:lnTo>
                    <a:pt x="163" y="149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1" y="137"/>
                  </a:lnTo>
                  <a:lnTo>
                    <a:pt x="158" y="137"/>
                  </a:lnTo>
                  <a:lnTo>
                    <a:pt x="156" y="137"/>
                  </a:lnTo>
                  <a:lnTo>
                    <a:pt x="153" y="137"/>
                  </a:lnTo>
                  <a:lnTo>
                    <a:pt x="151" y="137"/>
                  </a:lnTo>
                  <a:lnTo>
                    <a:pt x="153" y="133"/>
                  </a:lnTo>
                  <a:lnTo>
                    <a:pt x="158" y="130"/>
                  </a:lnTo>
                  <a:lnTo>
                    <a:pt x="163" y="128"/>
                  </a:lnTo>
                  <a:lnTo>
                    <a:pt x="165" y="128"/>
                  </a:lnTo>
                  <a:lnTo>
                    <a:pt x="163" y="126"/>
                  </a:lnTo>
                  <a:lnTo>
                    <a:pt x="163" y="121"/>
                  </a:lnTo>
                  <a:lnTo>
                    <a:pt x="161" y="121"/>
                  </a:lnTo>
                  <a:lnTo>
                    <a:pt x="161" y="123"/>
                  </a:lnTo>
                  <a:lnTo>
                    <a:pt x="158" y="123"/>
                  </a:lnTo>
                  <a:lnTo>
                    <a:pt x="153" y="121"/>
                  </a:lnTo>
                  <a:lnTo>
                    <a:pt x="151" y="121"/>
                  </a:lnTo>
                  <a:lnTo>
                    <a:pt x="146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39" y="118"/>
                  </a:lnTo>
                  <a:lnTo>
                    <a:pt x="142" y="118"/>
                  </a:lnTo>
                  <a:lnTo>
                    <a:pt x="142" y="116"/>
                  </a:lnTo>
                  <a:lnTo>
                    <a:pt x="137" y="116"/>
                  </a:lnTo>
                  <a:lnTo>
                    <a:pt x="132" y="116"/>
                  </a:lnTo>
                  <a:lnTo>
                    <a:pt x="132" y="114"/>
                  </a:lnTo>
                  <a:lnTo>
                    <a:pt x="135" y="114"/>
                  </a:lnTo>
                  <a:lnTo>
                    <a:pt x="139" y="114"/>
                  </a:lnTo>
                  <a:lnTo>
                    <a:pt x="142" y="114"/>
                  </a:lnTo>
                  <a:lnTo>
                    <a:pt x="144" y="114"/>
                  </a:lnTo>
                  <a:lnTo>
                    <a:pt x="146" y="111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9" y="109"/>
                  </a:lnTo>
                  <a:lnTo>
                    <a:pt x="137" y="109"/>
                  </a:lnTo>
                  <a:lnTo>
                    <a:pt x="137" y="111"/>
                  </a:lnTo>
                  <a:lnTo>
                    <a:pt x="135" y="111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32" y="109"/>
                  </a:lnTo>
                  <a:lnTo>
                    <a:pt x="127" y="114"/>
                  </a:lnTo>
                  <a:lnTo>
                    <a:pt x="125" y="114"/>
                  </a:lnTo>
                  <a:lnTo>
                    <a:pt x="123" y="116"/>
                  </a:lnTo>
                  <a:lnTo>
                    <a:pt x="123" y="118"/>
                  </a:lnTo>
                  <a:lnTo>
                    <a:pt x="120" y="123"/>
                  </a:lnTo>
                  <a:lnTo>
                    <a:pt x="118" y="123"/>
                  </a:lnTo>
                  <a:lnTo>
                    <a:pt x="118" y="126"/>
                  </a:lnTo>
                  <a:lnTo>
                    <a:pt x="113" y="133"/>
                  </a:lnTo>
                  <a:lnTo>
                    <a:pt x="111" y="133"/>
                  </a:lnTo>
                  <a:lnTo>
                    <a:pt x="111" y="130"/>
                  </a:lnTo>
                  <a:lnTo>
                    <a:pt x="111" y="133"/>
                  </a:lnTo>
                  <a:lnTo>
                    <a:pt x="109" y="133"/>
                  </a:lnTo>
                  <a:lnTo>
                    <a:pt x="111" y="135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09" y="135"/>
                  </a:lnTo>
                  <a:lnTo>
                    <a:pt x="104" y="137"/>
                  </a:lnTo>
                  <a:lnTo>
                    <a:pt x="101" y="137"/>
                  </a:lnTo>
                  <a:lnTo>
                    <a:pt x="97" y="137"/>
                  </a:lnTo>
                  <a:lnTo>
                    <a:pt x="92" y="137"/>
                  </a:lnTo>
                  <a:lnTo>
                    <a:pt x="90" y="133"/>
                  </a:lnTo>
                  <a:lnTo>
                    <a:pt x="92" y="130"/>
                  </a:lnTo>
                  <a:lnTo>
                    <a:pt x="94" y="133"/>
                  </a:lnTo>
                  <a:lnTo>
                    <a:pt x="94" y="130"/>
                  </a:lnTo>
                  <a:lnTo>
                    <a:pt x="97" y="126"/>
                  </a:lnTo>
                  <a:lnTo>
                    <a:pt x="99" y="126"/>
                  </a:lnTo>
                  <a:lnTo>
                    <a:pt x="99" y="121"/>
                  </a:lnTo>
                  <a:lnTo>
                    <a:pt x="99" y="116"/>
                  </a:lnTo>
                  <a:lnTo>
                    <a:pt x="101" y="116"/>
                  </a:lnTo>
                  <a:lnTo>
                    <a:pt x="106" y="114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3" y="114"/>
                  </a:lnTo>
                  <a:lnTo>
                    <a:pt x="111" y="111"/>
                  </a:lnTo>
                  <a:lnTo>
                    <a:pt x="111" y="109"/>
                  </a:lnTo>
                  <a:lnTo>
                    <a:pt x="111" y="107"/>
                  </a:lnTo>
                  <a:lnTo>
                    <a:pt x="106" y="104"/>
                  </a:lnTo>
                  <a:lnTo>
                    <a:pt x="104" y="102"/>
                  </a:lnTo>
                  <a:lnTo>
                    <a:pt x="101" y="100"/>
                  </a:lnTo>
                  <a:lnTo>
                    <a:pt x="99" y="97"/>
                  </a:lnTo>
                  <a:lnTo>
                    <a:pt x="99" y="95"/>
                  </a:lnTo>
                  <a:lnTo>
                    <a:pt x="99" y="88"/>
                  </a:lnTo>
                  <a:lnTo>
                    <a:pt x="94" y="88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7" y="83"/>
                  </a:lnTo>
                  <a:lnTo>
                    <a:pt x="83" y="83"/>
                  </a:lnTo>
                  <a:lnTo>
                    <a:pt x="78" y="78"/>
                  </a:lnTo>
                  <a:lnTo>
                    <a:pt x="75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8" y="76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1" y="76"/>
                  </a:lnTo>
                  <a:lnTo>
                    <a:pt x="61" y="81"/>
                  </a:lnTo>
                  <a:lnTo>
                    <a:pt x="61" y="83"/>
                  </a:lnTo>
                  <a:lnTo>
                    <a:pt x="61" y="85"/>
                  </a:lnTo>
                  <a:lnTo>
                    <a:pt x="59" y="88"/>
                  </a:lnTo>
                  <a:lnTo>
                    <a:pt x="54" y="88"/>
                  </a:lnTo>
                  <a:lnTo>
                    <a:pt x="45" y="90"/>
                  </a:lnTo>
                  <a:lnTo>
                    <a:pt x="42" y="92"/>
                  </a:lnTo>
                  <a:lnTo>
                    <a:pt x="40" y="95"/>
                  </a:lnTo>
                  <a:lnTo>
                    <a:pt x="35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26" y="90"/>
                  </a:lnTo>
                  <a:lnTo>
                    <a:pt x="21" y="90"/>
                  </a:lnTo>
                  <a:lnTo>
                    <a:pt x="16" y="85"/>
                  </a:lnTo>
                  <a:lnTo>
                    <a:pt x="14" y="85"/>
                  </a:lnTo>
                  <a:lnTo>
                    <a:pt x="12" y="88"/>
                  </a:lnTo>
                  <a:lnTo>
                    <a:pt x="9" y="88"/>
                  </a:lnTo>
                  <a:lnTo>
                    <a:pt x="7" y="85"/>
                  </a:lnTo>
                  <a:lnTo>
                    <a:pt x="5" y="83"/>
                  </a:lnTo>
                  <a:lnTo>
                    <a:pt x="0" y="81"/>
                  </a:lnTo>
                  <a:lnTo>
                    <a:pt x="2" y="78"/>
                  </a:lnTo>
                  <a:lnTo>
                    <a:pt x="2" y="74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4"/>
                  </a:lnTo>
                  <a:lnTo>
                    <a:pt x="7" y="59"/>
                  </a:lnTo>
                  <a:lnTo>
                    <a:pt x="16" y="50"/>
                  </a:lnTo>
                  <a:lnTo>
                    <a:pt x="19" y="45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1" y="33"/>
                  </a:lnTo>
                  <a:lnTo>
                    <a:pt x="24" y="31"/>
                  </a:lnTo>
                  <a:lnTo>
                    <a:pt x="19" y="31"/>
                  </a:lnTo>
                  <a:lnTo>
                    <a:pt x="19" y="26"/>
                  </a:lnTo>
                  <a:lnTo>
                    <a:pt x="16" y="24"/>
                  </a:lnTo>
                  <a:lnTo>
                    <a:pt x="16" y="17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1" name="Freeform 54"/>
            <p:cNvSpPr>
              <a:spLocks/>
            </p:cNvSpPr>
            <p:nvPr/>
          </p:nvSpPr>
          <p:spPr bwMode="auto">
            <a:xfrm>
              <a:off x="4962526" y="2806700"/>
              <a:ext cx="82550" cy="9048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4" y="2"/>
                </a:cxn>
                <a:cxn ang="0">
                  <a:pos x="17" y="2"/>
                </a:cxn>
                <a:cxn ang="0">
                  <a:pos x="22" y="7"/>
                </a:cxn>
                <a:cxn ang="0">
                  <a:pos x="26" y="7"/>
                </a:cxn>
                <a:cxn ang="0">
                  <a:pos x="29" y="7"/>
                </a:cxn>
                <a:cxn ang="0">
                  <a:pos x="29" y="7"/>
                </a:cxn>
                <a:cxn ang="0">
                  <a:pos x="33" y="12"/>
                </a:cxn>
                <a:cxn ang="0">
                  <a:pos x="38" y="12"/>
                </a:cxn>
                <a:cxn ang="0">
                  <a:pos x="38" y="19"/>
                </a:cxn>
                <a:cxn ang="0">
                  <a:pos x="38" y="21"/>
                </a:cxn>
                <a:cxn ang="0">
                  <a:pos x="40" y="24"/>
                </a:cxn>
                <a:cxn ang="0">
                  <a:pos x="43" y="26"/>
                </a:cxn>
                <a:cxn ang="0">
                  <a:pos x="45" y="28"/>
                </a:cxn>
                <a:cxn ang="0">
                  <a:pos x="50" y="31"/>
                </a:cxn>
                <a:cxn ang="0">
                  <a:pos x="50" y="33"/>
                </a:cxn>
                <a:cxn ang="0">
                  <a:pos x="50" y="35"/>
                </a:cxn>
                <a:cxn ang="0">
                  <a:pos x="52" y="38"/>
                </a:cxn>
                <a:cxn ang="0">
                  <a:pos x="50" y="40"/>
                </a:cxn>
                <a:cxn ang="0">
                  <a:pos x="48" y="40"/>
                </a:cxn>
                <a:cxn ang="0">
                  <a:pos x="45" y="38"/>
                </a:cxn>
                <a:cxn ang="0">
                  <a:pos x="40" y="40"/>
                </a:cxn>
                <a:cxn ang="0">
                  <a:pos x="38" y="40"/>
                </a:cxn>
                <a:cxn ang="0">
                  <a:pos x="38" y="45"/>
                </a:cxn>
                <a:cxn ang="0">
                  <a:pos x="38" y="50"/>
                </a:cxn>
                <a:cxn ang="0">
                  <a:pos x="36" y="50"/>
                </a:cxn>
                <a:cxn ang="0">
                  <a:pos x="33" y="54"/>
                </a:cxn>
                <a:cxn ang="0">
                  <a:pos x="33" y="57"/>
                </a:cxn>
                <a:cxn ang="0">
                  <a:pos x="31" y="54"/>
                </a:cxn>
                <a:cxn ang="0">
                  <a:pos x="29" y="57"/>
                </a:cxn>
                <a:cxn ang="0">
                  <a:pos x="29" y="57"/>
                </a:cxn>
                <a:cxn ang="0">
                  <a:pos x="26" y="52"/>
                </a:cxn>
                <a:cxn ang="0">
                  <a:pos x="26" y="38"/>
                </a:cxn>
                <a:cxn ang="0">
                  <a:pos x="24" y="35"/>
                </a:cxn>
                <a:cxn ang="0">
                  <a:pos x="24" y="31"/>
                </a:cxn>
                <a:cxn ang="0">
                  <a:pos x="14" y="24"/>
                </a:cxn>
                <a:cxn ang="0">
                  <a:pos x="14" y="21"/>
                </a:cxn>
                <a:cxn ang="0">
                  <a:pos x="7" y="16"/>
                </a:cxn>
                <a:cxn ang="0">
                  <a:pos x="7" y="9"/>
                </a:cxn>
                <a:cxn ang="0">
                  <a:pos x="0" y="9"/>
                </a:cxn>
              </a:cxnLst>
              <a:rect l="0" t="0" r="r" b="b"/>
              <a:pathLst>
                <a:path w="52" h="57">
                  <a:moveTo>
                    <a:pt x="0" y="9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2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3" y="12"/>
                  </a:lnTo>
                  <a:lnTo>
                    <a:pt x="38" y="12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40" y="24"/>
                  </a:lnTo>
                  <a:lnTo>
                    <a:pt x="43" y="26"/>
                  </a:lnTo>
                  <a:lnTo>
                    <a:pt x="45" y="28"/>
                  </a:lnTo>
                  <a:lnTo>
                    <a:pt x="50" y="31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52" y="38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5" y="38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8" y="45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31" y="54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6" y="52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24" y="31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7" y="16"/>
                  </a:lnTo>
                  <a:lnTo>
                    <a:pt x="7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2" name="Freeform 55"/>
            <p:cNvSpPr>
              <a:spLocks/>
            </p:cNvSpPr>
            <p:nvPr/>
          </p:nvSpPr>
          <p:spPr bwMode="auto">
            <a:xfrm>
              <a:off x="4832351" y="2820988"/>
              <a:ext cx="209550" cy="1317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7" y="0"/>
                </a:cxn>
                <a:cxn ang="0">
                  <a:pos x="47" y="5"/>
                </a:cxn>
                <a:cxn ang="0">
                  <a:pos x="52" y="10"/>
                </a:cxn>
                <a:cxn ang="0">
                  <a:pos x="61" y="10"/>
                </a:cxn>
                <a:cxn ang="0">
                  <a:pos x="66" y="5"/>
                </a:cxn>
                <a:cxn ang="0">
                  <a:pos x="80" y="3"/>
                </a:cxn>
                <a:cxn ang="0">
                  <a:pos x="89" y="7"/>
                </a:cxn>
                <a:cxn ang="0">
                  <a:pos x="96" y="15"/>
                </a:cxn>
                <a:cxn ang="0">
                  <a:pos x="106" y="26"/>
                </a:cxn>
                <a:cxn ang="0">
                  <a:pos x="108" y="43"/>
                </a:cxn>
                <a:cxn ang="0">
                  <a:pos x="113" y="52"/>
                </a:cxn>
                <a:cxn ang="0">
                  <a:pos x="122" y="52"/>
                </a:cxn>
                <a:cxn ang="0">
                  <a:pos x="130" y="50"/>
                </a:cxn>
                <a:cxn ang="0">
                  <a:pos x="130" y="55"/>
                </a:cxn>
                <a:cxn ang="0">
                  <a:pos x="132" y="57"/>
                </a:cxn>
                <a:cxn ang="0">
                  <a:pos x="127" y="62"/>
                </a:cxn>
                <a:cxn ang="0">
                  <a:pos x="120" y="67"/>
                </a:cxn>
                <a:cxn ang="0">
                  <a:pos x="120" y="71"/>
                </a:cxn>
                <a:cxn ang="0">
                  <a:pos x="118" y="76"/>
                </a:cxn>
                <a:cxn ang="0">
                  <a:pos x="115" y="81"/>
                </a:cxn>
                <a:cxn ang="0">
                  <a:pos x="111" y="78"/>
                </a:cxn>
                <a:cxn ang="0">
                  <a:pos x="106" y="76"/>
                </a:cxn>
                <a:cxn ang="0">
                  <a:pos x="96" y="74"/>
                </a:cxn>
                <a:cxn ang="0">
                  <a:pos x="85" y="78"/>
                </a:cxn>
                <a:cxn ang="0">
                  <a:pos x="80" y="83"/>
                </a:cxn>
                <a:cxn ang="0">
                  <a:pos x="73" y="83"/>
                </a:cxn>
                <a:cxn ang="0">
                  <a:pos x="66" y="81"/>
                </a:cxn>
                <a:cxn ang="0">
                  <a:pos x="61" y="83"/>
                </a:cxn>
                <a:cxn ang="0">
                  <a:pos x="52" y="83"/>
                </a:cxn>
                <a:cxn ang="0">
                  <a:pos x="49" y="81"/>
                </a:cxn>
                <a:cxn ang="0">
                  <a:pos x="42" y="83"/>
                </a:cxn>
                <a:cxn ang="0">
                  <a:pos x="40" y="78"/>
                </a:cxn>
                <a:cxn ang="0">
                  <a:pos x="40" y="76"/>
                </a:cxn>
                <a:cxn ang="0">
                  <a:pos x="35" y="71"/>
                </a:cxn>
                <a:cxn ang="0">
                  <a:pos x="35" y="67"/>
                </a:cxn>
                <a:cxn ang="0">
                  <a:pos x="28" y="69"/>
                </a:cxn>
                <a:cxn ang="0">
                  <a:pos x="23" y="67"/>
                </a:cxn>
                <a:cxn ang="0">
                  <a:pos x="16" y="64"/>
                </a:cxn>
                <a:cxn ang="0">
                  <a:pos x="19" y="59"/>
                </a:cxn>
                <a:cxn ang="0">
                  <a:pos x="9" y="52"/>
                </a:cxn>
                <a:cxn ang="0">
                  <a:pos x="4" y="45"/>
                </a:cxn>
                <a:cxn ang="0">
                  <a:pos x="0" y="43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4" y="31"/>
                </a:cxn>
                <a:cxn ang="0">
                  <a:pos x="23" y="15"/>
                </a:cxn>
                <a:cxn ang="0">
                  <a:pos x="28" y="7"/>
                </a:cxn>
                <a:cxn ang="0">
                  <a:pos x="30" y="3"/>
                </a:cxn>
              </a:cxnLst>
              <a:rect l="0" t="0" r="r" b="b"/>
              <a:pathLst>
                <a:path w="132" h="83">
                  <a:moveTo>
                    <a:pt x="30" y="3"/>
                  </a:moveTo>
                  <a:lnTo>
                    <a:pt x="33" y="3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2" y="5"/>
                  </a:lnTo>
                  <a:lnTo>
                    <a:pt x="47" y="5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6" y="10"/>
                  </a:lnTo>
                  <a:lnTo>
                    <a:pt x="61" y="10"/>
                  </a:lnTo>
                  <a:lnTo>
                    <a:pt x="63" y="7"/>
                  </a:lnTo>
                  <a:lnTo>
                    <a:pt x="66" y="5"/>
                  </a:lnTo>
                  <a:lnTo>
                    <a:pt x="75" y="3"/>
                  </a:lnTo>
                  <a:lnTo>
                    <a:pt x="80" y="3"/>
                  </a:lnTo>
                  <a:lnTo>
                    <a:pt x="89" y="0"/>
                  </a:lnTo>
                  <a:lnTo>
                    <a:pt x="89" y="7"/>
                  </a:lnTo>
                  <a:lnTo>
                    <a:pt x="96" y="12"/>
                  </a:lnTo>
                  <a:lnTo>
                    <a:pt x="96" y="15"/>
                  </a:lnTo>
                  <a:lnTo>
                    <a:pt x="106" y="22"/>
                  </a:lnTo>
                  <a:lnTo>
                    <a:pt x="106" y="26"/>
                  </a:lnTo>
                  <a:lnTo>
                    <a:pt x="108" y="29"/>
                  </a:lnTo>
                  <a:lnTo>
                    <a:pt x="108" y="43"/>
                  </a:lnTo>
                  <a:lnTo>
                    <a:pt x="111" y="48"/>
                  </a:lnTo>
                  <a:lnTo>
                    <a:pt x="113" y="52"/>
                  </a:lnTo>
                  <a:lnTo>
                    <a:pt x="118" y="52"/>
                  </a:lnTo>
                  <a:lnTo>
                    <a:pt x="122" y="52"/>
                  </a:lnTo>
                  <a:lnTo>
                    <a:pt x="125" y="52"/>
                  </a:lnTo>
                  <a:lnTo>
                    <a:pt x="130" y="50"/>
                  </a:lnTo>
                  <a:lnTo>
                    <a:pt x="132" y="52"/>
                  </a:lnTo>
                  <a:lnTo>
                    <a:pt x="130" y="55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0" y="62"/>
                  </a:lnTo>
                  <a:lnTo>
                    <a:pt x="127" y="62"/>
                  </a:lnTo>
                  <a:lnTo>
                    <a:pt x="120" y="62"/>
                  </a:lnTo>
                  <a:lnTo>
                    <a:pt x="120" y="67"/>
                  </a:lnTo>
                  <a:lnTo>
                    <a:pt x="118" y="69"/>
                  </a:lnTo>
                  <a:lnTo>
                    <a:pt x="120" y="71"/>
                  </a:lnTo>
                  <a:lnTo>
                    <a:pt x="120" y="74"/>
                  </a:lnTo>
                  <a:lnTo>
                    <a:pt x="118" y="76"/>
                  </a:lnTo>
                  <a:lnTo>
                    <a:pt x="120" y="81"/>
                  </a:lnTo>
                  <a:lnTo>
                    <a:pt x="115" y="81"/>
                  </a:lnTo>
                  <a:lnTo>
                    <a:pt x="115" y="78"/>
                  </a:lnTo>
                  <a:lnTo>
                    <a:pt x="111" y="78"/>
                  </a:lnTo>
                  <a:lnTo>
                    <a:pt x="108" y="78"/>
                  </a:lnTo>
                  <a:lnTo>
                    <a:pt x="106" y="76"/>
                  </a:lnTo>
                  <a:lnTo>
                    <a:pt x="101" y="74"/>
                  </a:lnTo>
                  <a:lnTo>
                    <a:pt x="96" y="74"/>
                  </a:lnTo>
                  <a:lnTo>
                    <a:pt x="94" y="76"/>
                  </a:lnTo>
                  <a:lnTo>
                    <a:pt x="85" y="78"/>
                  </a:lnTo>
                  <a:lnTo>
                    <a:pt x="82" y="81"/>
                  </a:lnTo>
                  <a:lnTo>
                    <a:pt x="80" y="83"/>
                  </a:lnTo>
                  <a:lnTo>
                    <a:pt x="78" y="83"/>
                  </a:lnTo>
                  <a:lnTo>
                    <a:pt x="73" y="83"/>
                  </a:lnTo>
                  <a:lnTo>
                    <a:pt x="70" y="83"/>
                  </a:lnTo>
                  <a:lnTo>
                    <a:pt x="66" y="81"/>
                  </a:lnTo>
                  <a:lnTo>
                    <a:pt x="63" y="83"/>
                  </a:lnTo>
                  <a:lnTo>
                    <a:pt x="61" y="83"/>
                  </a:lnTo>
                  <a:lnTo>
                    <a:pt x="56" y="83"/>
                  </a:lnTo>
                  <a:lnTo>
                    <a:pt x="52" y="83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5" y="81"/>
                  </a:lnTo>
                  <a:lnTo>
                    <a:pt x="42" y="83"/>
                  </a:lnTo>
                  <a:lnTo>
                    <a:pt x="40" y="81"/>
                  </a:lnTo>
                  <a:lnTo>
                    <a:pt x="40" y="78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5" y="74"/>
                  </a:lnTo>
                  <a:lnTo>
                    <a:pt x="35" y="71"/>
                  </a:lnTo>
                  <a:lnTo>
                    <a:pt x="33" y="69"/>
                  </a:lnTo>
                  <a:lnTo>
                    <a:pt x="35" y="67"/>
                  </a:lnTo>
                  <a:lnTo>
                    <a:pt x="30" y="64"/>
                  </a:lnTo>
                  <a:lnTo>
                    <a:pt x="28" y="69"/>
                  </a:lnTo>
                  <a:lnTo>
                    <a:pt x="26" y="67"/>
                  </a:lnTo>
                  <a:lnTo>
                    <a:pt x="23" y="67"/>
                  </a:lnTo>
                  <a:lnTo>
                    <a:pt x="21" y="64"/>
                  </a:lnTo>
                  <a:lnTo>
                    <a:pt x="16" y="64"/>
                  </a:lnTo>
                  <a:lnTo>
                    <a:pt x="16" y="62"/>
                  </a:lnTo>
                  <a:lnTo>
                    <a:pt x="19" y="59"/>
                  </a:lnTo>
                  <a:lnTo>
                    <a:pt x="14" y="55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11" y="36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9" y="24"/>
                  </a:lnTo>
                  <a:lnTo>
                    <a:pt x="23" y="15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5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3" name="Freeform 56"/>
            <p:cNvSpPr>
              <a:spLocks/>
            </p:cNvSpPr>
            <p:nvPr/>
          </p:nvSpPr>
          <p:spPr bwMode="auto">
            <a:xfrm>
              <a:off x="4745038" y="2814638"/>
              <a:ext cx="134938" cy="85725"/>
            </a:xfrm>
            <a:custGeom>
              <a:avLst/>
              <a:gdLst/>
              <a:ahLst/>
              <a:cxnLst>
                <a:cxn ang="0">
                  <a:pos x="55" y="47"/>
                </a:cxn>
                <a:cxn ang="0">
                  <a:pos x="59" y="42"/>
                </a:cxn>
                <a:cxn ang="0">
                  <a:pos x="62" y="42"/>
                </a:cxn>
                <a:cxn ang="0">
                  <a:pos x="62" y="40"/>
                </a:cxn>
                <a:cxn ang="0">
                  <a:pos x="66" y="40"/>
                </a:cxn>
                <a:cxn ang="0">
                  <a:pos x="69" y="37"/>
                </a:cxn>
                <a:cxn ang="0">
                  <a:pos x="69" y="35"/>
                </a:cxn>
                <a:cxn ang="0">
                  <a:pos x="74" y="28"/>
                </a:cxn>
                <a:cxn ang="0">
                  <a:pos x="78" y="19"/>
                </a:cxn>
                <a:cxn ang="0">
                  <a:pos x="81" y="11"/>
                </a:cxn>
                <a:cxn ang="0">
                  <a:pos x="83" y="11"/>
                </a:cxn>
                <a:cxn ang="0">
                  <a:pos x="85" y="9"/>
                </a:cxn>
                <a:cxn ang="0">
                  <a:pos x="83" y="4"/>
                </a:cxn>
                <a:cxn ang="0">
                  <a:pos x="81" y="2"/>
                </a:cxn>
                <a:cxn ang="0">
                  <a:pos x="76" y="0"/>
                </a:cxn>
                <a:cxn ang="0">
                  <a:pos x="74" y="2"/>
                </a:cxn>
                <a:cxn ang="0">
                  <a:pos x="69" y="0"/>
                </a:cxn>
                <a:cxn ang="0">
                  <a:pos x="64" y="0"/>
                </a:cxn>
                <a:cxn ang="0">
                  <a:pos x="59" y="0"/>
                </a:cxn>
                <a:cxn ang="0">
                  <a:pos x="55" y="0"/>
                </a:cxn>
                <a:cxn ang="0">
                  <a:pos x="52" y="4"/>
                </a:cxn>
                <a:cxn ang="0">
                  <a:pos x="50" y="7"/>
                </a:cxn>
                <a:cxn ang="0">
                  <a:pos x="50" y="9"/>
                </a:cxn>
                <a:cxn ang="0">
                  <a:pos x="45" y="4"/>
                </a:cxn>
                <a:cxn ang="0">
                  <a:pos x="40" y="9"/>
                </a:cxn>
                <a:cxn ang="0">
                  <a:pos x="36" y="9"/>
                </a:cxn>
                <a:cxn ang="0">
                  <a:pos x="36" y="11"/>
                </a:cxn>
                <a:cxn ang="0">
                  <a:pos x="29" y="14"/>
                </a:cxn>
                <a:cxn ang="0">
                  <a:pos x="22" y="14"/>
                </a:cxn>
                <a:cxn ang="0">
                  <a:pos x="17" y="14"/>
                </a:cxn>
                <a:cxn ang="0">
                  <a:pos x="7" y="9"/>
                </a:cxn>
                <a:cxn ang="0">
                  <a:pos x="7" y="9"/>
                </a:cxn>
                <a:cxn ang="0">
                  <a:pos x="7" y="14"/>
                </a:cxn>
                <a:cxn ang="0">
                  <a:pos x="7" y="16"/>
                </a:cxn>
                <a:cxn ang="0">
                  <a:pos x="0" y="16"/>
                </a:cxn>
                <a:cxn ang="0">
                  <a:pos x="0" y="19"/>
                </a:cxn>
                <a:cxn ang="0">
                  <a:pos x="3" y="21"/>
                </a:cxn>
                <a:cxn ang="0">
                  <a:pos x="3" y="23"/>
                </a:cxn>
                <a:cxn ang="0">
                  <a:pos x="3" y="26"/>
                </a:cxn>
                <a:cxn ang="0">
                  <a:pos x="3" y="3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37"/>
                </a:cxn>
                <a:cxn ang="0">
                  <a:pos x="5" y="42"/>
                </a:cxn>
                <a:cxn ang="0">
                  <a:pos x="7" y="42"/>
                </a:cxn>
                <a:cxn ang="0">
                  <a:pos x="12" y="47"/>
                </a:cxn>
                <a:cxn ang="0">
                  <a:pos x="17" y="49"/>
                </a:cxn>
                <a:cxn ang="0">
                  <a:pos x="19" y="52"/>
                </a:cxn>
                <a:cxn ang="0">
                  <a:pos x="26" y="52"/>
                </a:cxn>
                <a:cxn ang="0">
                  <a:pos x="31" y="54"/>
                </a:cxn>
                <a:cxn ang="0">
                  <a:pos x="33" y="52"/>
                </a:cxn>
                <a:cxn ang="0">
                  <a:pos x="36" y="52"/>
                </a:cxn>
                <a:cxn ang="0">
                  <a:pos x="38" y="49"/>
                </a:cxn>
                <a:cxn ang="0">
                  <a:pos x="40" y="49"/>
                </a:cxn>
                <a:cxn ang="0">
                  <a:pos x="43" y="49"/>
                </a:cxn>
                <a:cxn ang="0">
                  <a:pos x="45" y="47"/>
                </a:cxn>
                <a:cxn ang="0">
                  <a:pos x="48" y="45"/>
                </a:cxn>
                <a:cxn ang="0">
                  <a:pos x="50" y="45"/>
                </a:cxn>
                <a:cxn ang="0">
                  <a:pos x="55" y="45"/>
                </a:cxn>
                <a:cxn ang="0">
                  <a:pos x="55" y="47"/>
                </a:cxn>
              </a:cxnLst>
              <a:rect l="0" t="0" r="r" b="b"/>
              <a:pathLst>
                <a:path w="85" h="54">
                  <a:moveTo>
                    <a:pt x="55" y="47"/>
                  </a:moveTo>
                  <a:lnTo>
                    <a:pt x="59" y="42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6" y="40"/>
                  </a:lnTo>
                  <a:lnTo>
                    <a:pt x="69" y="37"/>
                  </a:lnTo>
                  <a:lnTo>
                    <a:pt x="69" y="35"/>
                  </a:lnTo>
                  <a:lnTo>
                    <a:pt x="74" y="28"/>
                  </a:lnTo>
                  <a:lnTo>
                    <a:pt x="78" y="19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5" y="9"/>
                  </a:lnTo>
                  <a:lnTo>
                    <a:pt x="83" y="4"/>
                  </a:lnTo>
                  <a:lnTo>
                    <a:pt x="81" y="2"/>
                  </a:lnTo>
                  <a:lnTo>
                    <a:pt x="76" y="0"/>
                  </a:lnTo>
                  <a:lnTo>
                    <a:pt x="74" y="2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2" y="4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45" y="4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11"/>
                  </a:lnTo>
                  <a:lnTo>
                    <a:pt x="29" y="14"/>
                  </a:lnTo>
                  <a:lnTo>
                    <a:pt x="22" y="14"/>
                  </a:lnTo>
                  <a:lnTo>
                    <a:pt x="17" y="14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37"/>
                  </a:lnTo>
                  <a:lnTo>
                    <a:pt x="5" y="42"/>
                  </a:lnTo>
                  <a:lnTo>
                    <a:pt x="7" y="42"/>
                  </a:lnTo>
                  <a:lnTo>
                    <a:pt x="12" y="47"/>
                  </a:lnTo>
                  <a:lnTo>
                    <a:pt x="17" y="49"/>
                  </a:lnTo>
                  <a:lnTo>
                    <a:pt x="19" y="52"/>
                  </a:lnTo>
                  <a:lnTo>
                    <a:pt x="26" y="52"/>
                  </a:lnTo>
                  <a:lnTo>
                    <a:pt x="31" y="54"/>
                  </a:lnTo>
                  <a:lnTo>
                    <a:pt x="33" y="52"/>
                  </a:lnTo>
                  <a:lnTo>
                    <a:pt x="36" y="52"/>
                  </a:lnTo>
                  <a:lnTo>
                    <a:pt x="38" y="49"/>
                  </a:lnTo>
                  <a:lnTo>
                    <a:pt x="40" y="49"/>
                  </a:lnTo>
                  <a:lnTo>
                    <a:pt x="43" y="49"/>
                  </a:lnTo>
                  <a:lnTo>
                    <a:pt x="45" y="47"/>
                  </a:lnTo>
                  <a:lnTo>
                    <a:pt x="48" y="45"/>
                  </a:lnTo>
                  <a:lnTo>
                    <a:pt x="50" y="45"/>
                  </a:lnTo>
                  <a:lnTo>
                    <a:pt x="55" y="45"/>
                  </a:lnTo>
                  <a:lnTo>
                    <a:pt x="55" y="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4" name="Freeform 57"/>
            <p:cNvSpPr>
              <a:spLocks/>
            </p:cNvSpPr>
            <p:nvPr/>
          </p:nvSpPr>
          <p:spPr bwMode="auto">
            <a:xfrm>
              <a:off x="4756151" y="2787650"/>
              <a:ext cx="117475" cy="49213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10" y="31"/>
                </a:cxn>
                <a:cxn ang="0">
                  <a:pos x="15" y="31"/>
                </a:cxn>
                <a:cxn ang="0">
                  <a:pos x="22" y="31"/>
                </a:cxn>
                <a:cxn ang="0">
                  <a:pos x="29" y="28"/>
                </a:cxn>
                <a:cxn ang="0">
                  <a:pos x="29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3" y="26"/>
                </a:cxn>
                <a:cxn ang="0">
                  <a:pos x="43" y="24"/>
                </a:cxn>
                <a:cxn ang="0">
                  <a:pos x="45" y="21"/>
                </a:cxn>
                <a:cxn ang="0">
                  <a:pos x="48" y="17"/>
                </a:cxn>
                <a:cxn ang="0">
                  <a:pos x="52" y="17"/>
                </a:cxn>
                <a:cxn ang="0">
                  <a:pos x="57" y="17"/>
                </a:cxn>
                <a:cxn ang="0">
                  <a:pos x="62" y="17"/>
                </a:cxn>
                <a:cxn ang="0">
                  <a:pos x="67" y="19"/>
                </a:cxn>
                <a:cxn ang="0">
                  <a:pos x="71" y="14"/>
                </a:cxn>
                <a:cxn ang="0">
                  <a:pos x="71" y="10"/>
                </a:cxn>
                <a:cxn ang="0">
                  <a:pos x="74" y="5"/>
                </a:cxn>
                <a:cxn ang="0">
                  <a:pos x="74" y="5"/>
                </a:cxn>
                <a:cxn ang="0">
                  <a:pos x="67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31" y="2"/>
                </a:cxn>
                <a:cxn ang="0">
                  <a:pos x="29" y="5"/>
                </a:cxn>
                <a:cxn ang="0">
                  <a:pos x="24" y="7"/>
                </a:cxn>
                <a:cxn ang="0">
                  <a:pos x="19" y="10"/>
                </a:cxn>
                <a:cxn ang="0">
                  <a:pos x="15" y="12"/>
                </a:cxn>
                <a:cxn ang="0">
                  <a:pos x="10" y="14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9"/>
                </a:cxn>
                <a:cxn ang="0">
                  <a:pos x="0" y="26"/>
                </a:cxn>
              </a:cxnLst>
              <a:rect l="0" t="0" r="r" b="b"/>
              <a:pathLst>
                <a:path w="74" h="31">
                  <a:moveTo>
                    <a:pt x="0" y="26"/>
                  </a:moveTo>
                  <a:lnTo>
                    <a:pt x="10" y="31"/>
                  </a:lnTo>
                  <a:lnTo>
                    <a:pt x="15" y="31"/>
                  </a:lnTo>
                  <a:lnTo>
                    <a:pt x="22" y="31"/>
                  </a:lnTo>
                  <a:lnTo>
                    <a:pt x="29" y="28"/>
                  </a:lnTo>
                  <a:lnTo>
                    <a:pt x="29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3" y="26"/>
                  </a:lnTo>
                  <a:lnTo>
                    <a:pt x="43" y="24"/>
                  </a:lnTo>
                  <a:lnTo>
                    <a:pt x="45" y="21"/>
                  </a:lnTo>
                  <a:lnTo>
                    <a:pt x="48" y="17"/>
                  </a:lnTo>
                  <a:lnTo>
                    <a:pt x="52" y="17"/>
                  </a:lnTo>
                  <a:lnTo>
                    <a:pt x="57" y="17"/>
                  </a:lnTo>
                  <a:lnTo>
                    <a:pt x="62" y="17"/>
                  </a:lnTo>
                  <a:lnTo>
                    <a:pt x="67" y="19"/>
                  </a:lnTo>
                  <a:lnTo>
                    <a:pt x="71" y="14"/>
                  </a:lnTo>
                  <a:lnTo>
                    <a:pt x="71" y="10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67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1" y="2"/>
                  </a:lnTo>
                  <a:lnTo>
                    <a:pt x="29" y="5"/>
                  </a:lnTo>
                  <a:lnTo>
                    <a:pt x="24" y="7"/>
                  </a:lnTo>
                  <a:lnTo>
                    <a:pt x="19" y="10"/>
                  </a:lnTo>
                  <a:lnTo>
                    <a:pt x="15" y="12"/>
                  </a:lnTo>
                  <a:lnTo>
                    <a:pt x="10" y="14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5" name="Freeform 58"/>
            <p:cNvSpPr>
              <a:spLocks/>
            </p:cNvSpPr>
            <p:nvPr/>
          </p:nvSpPr>
          <p:spPr bwMode="auto">
            <a:xfrm>
              <a:off x="4884738" y="2938463"/>
              <a:ext cx="138113" cy="85725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4"/>
                </a:cxn>
                <a:cxn ang="0">
                  <a:pos x="9" y="9"/>
                </a:cxn>
                <a:cxn ang="0">
                  <a:pos x="16" y="7"/>
                </a:cxn>
                <a:cxn ang="0">
                  <a:pos x="19" y="9"/>
                </a:cxn>
                <a:cxn ang="0">
                  <a:pos x="28" y="9"/>
                </a:cxn>
                <a:cxn ang="0">
                  <a:pos x="33" y="7"/>
                </a:cxn>
                <a:cxn ang="0">
                  <a:pos x="40" y="9"/>
                </a:cxn>
                <a:cxn ang="0">
                  <a:pos x="47" y="9"/>
                </a:cxn>
                <a:cxn ang="0">
                  <a:pos x="52" y="4"/>
                </a:cxn>
                <a:cxn ang="0">
                  <a:pos x="63" y="0"/>
                </a:cxn>
                <a:cxn ang="0">
                  <a:pos x="73" y="2"/>
                </a:cxn>
                <a:cxn ang="0">
                  <a:pos x="78" y="4"/>
                </a:cxn>
                <a:cxn ang="0">
                  <a:pos x="82" y="7"/>
                </a:cxn>
                <a:cxn ang="0">
                  <a:pos x="87" y="7"/>
                </a:cxn>
                <a:cxn ang="0">
                  <a:pos x="85" y="14"/>
                </a:cxn>
                <a:cxn ang="0">
                  <a:pos x="78" y="19"/>
                </a:cxn>
                <a:cxn ang="0">
                  <a:pos x="78" y="28"/>
                </a:cxn>
                <a:cxn ang="0">
                  <a:pos x="73" y="33"/>
                </a:cxn>
                <a:cxn ang="0">
                  <a:pos x="78" y="37"/>
                </a:cxn>
                <a:cxn ang="0">
                  <a:pos x="80" y="40"/>
                </a:cxn>
                <a:cxn ang="0">
                  <a:pos x="75" y="42"/>
                </a:cxn>
                <a:cxn ang="0">
                  <a:pos x="66" y="37"/>
                </a:cxn>
                <a:cxn ang="0">
                  <a:pos x="63" y="40"/>
                </a:cxn>
                <a:cxn ang="0">
                  <a:pos x="61" y="42"/>
                </a:cxn>
                <a:cxn ang="0">
                  <a:pos x="54" y="47"/>
                </a:cxn>
                <a:cxn ang="0">
                  <a:pos x="56" y="52"/>
                </a:cxn>
                <a:cxn ang="0">
                  <a:pos x="47" y="54"/>
                </a:cxn>
                <a:cxn ang="0">
                  <a:pos x="42" y="54"/>
                </a:cxn>
                <a:cxn ang="0">
                  <a:pos x="37" y="54"/>
                </a:cxn>
                <a:cxn ang="0">
                  <a:pos x="35" y="52"/>
                </a:cxn>
                <a:cxn ang="0">
                  <a:pos x="26" y="52"/>
                </a:cxn>
                <a:cxn ang="0">
                  <a:pos x="21" y="54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9" y="40"/>
                </a:cxn>
                <a:cxn ang="0">
                  <a:pos x="2" y="35"/>
                </a:cxn>
                <a:cxn ang="0">
                  <a:pos x="2" y="30"/>
                </a:cxn>
                <a:cxn ang="0">
                  <a:pos x="7" y="23"/>
                </a:cxn>
                <a:cxn ang="0">
                  <a:pos x="7" y="16"/>
                </a:cxn>
                <a:cxn ang="0">
                  <a:pos x="0" y="7"/>
                </a:cxn>
                <a:cxn ang="0">
                  <a:pos x="2" y="0"/>
                </a:cxn>
              </a:cxnLst>
              <a:rect l="0" t="0" r="r" b="b"/>
              <a:pathLst>
                <a:path w="87" h="54">
                  <a:moveTo>
                    <a:pt x="2" y="0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23" y="9"/>
                  </a:lnTo>
                  <a:lnTo>
                    <a:pt x="28" y="9"/>
                  </a:lnTo>
                  <a:lnTo>
                    <a:pt x="30" y="9"/>
                  </a:lnTo>
                  <a:lnTo>
                    <a:pt x="33" y="7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9" y="7"/>
                  </a:lnTo>
                  <a:lnTo>
                    <a:pt x="52" y="4"/>
                  </a:lnTo>
                  <a:lnTo>
                    <a:pt x="61" y="2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8" y="4"/>
                  </a:lnTo>
                  <a:lnTo>
                    <a:pt x="82" y="4"/>
                  </a:lnTo>
                  <a:lnTo>
                    <a:pt x="82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0" y="14"/>
                  </a:lnTo>
                  <a:lnTo>
                    <a:pt x="78" y="19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3" y="30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8" y="37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8" y="40"/>
                  </a:lnTo>
                  <a:lnTo>
                    <a:pt x="75" y="42"/>
                  </a:lnTo>
                  <a:lnTo>
                    <a:pt x="71" y="37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3" y="40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54" y="47"/>
                  </a:lnTo>
                  <a:lnTo>
                    <a:pt x="54" y="49"/>
                  </a:lnTo>
                  <a:lnTo>
                    <a:pt x="56" y="52"/>
                  </a:lnTo>
                  <a:lnTo>
                    <a:pt x="54" y="54"/>
                  </a:lnTo>
                  <a:lnTo>
                    <a:pt x="47" y="54"/>
                  </a:lnTo>
                  <a:lnTo>
                    <a:pt x="45" y="54"/>
                  </a:lnTo>
                  <a:lnTo>
                    <a:pt x="42" y="54"/>
                  </a:lnTo>
                  <a:lnTo>
                    <a:pt x="40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5" y="52"/>
                  </a:lnTo>
                  <a:lnTo>
                    <a:pt x="30" y="52"/>
                  </a:lnTo>
                  <a:lnTo>
                    <a:pt x="26" y="52"/>
                  </a:lnTo>
                  <a:lnTo>
                    <a:pt x="23" y="54"/>
                  </a:lnTo>
                  <a:lnTo>
                    <a:pt x="21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47"/>
                  </a:lnTo>
                  <a:lnTo>
                    <a:pt x="9" y="40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4" y="33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7" y="23"/>
                  </a:lnTo>
                  <a:lnTo>
                    <a:pt x="9" y="21"/>
                  </a:lnTo>
                  <a:lnTo>
                    <a:pt x="7" y="16"/>
                  </a:lnTo>
                  <a:lnTo>
                    <a:pt x="2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6" name="Freeform 59"/>
            <p:cNvSpPr>
              <a:spLocks/>
            </p:cNvSpPr>
            <p:nvPr/>
          </p:nvSpPr>
          <p:spPr bwMode="auto">
            <a:xfrm>
              <a:off x="4846638" y="2994025"/>
              <a:ext cx="60325" cy="492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3" y="5"/>
                </a:cxn>
                <a:cxn ang="0">
                  <a:pos x="38" y="12"/>
                </a:cxn>
                <a:cxn ang="0">
                  <a:pos x="38" y="17"/>
                </a:cxn>
                <a:cxn ang="0">
                  <a:pos x="38" y="19"/>
                </a:cxn>
                <a:cxn ang="0">
                  <a:pos x="36" y="21"/>
                </a:cxn>
                <a:cxn ang="0">
                  <a:pos x="33" y="21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19" y="24"/>
                </a:cxn>
                <a:cxn ang="0">
                  <a:pos x="19" y="26"/>
                </a:cxn>
                <a:cxn ang="0">
                  <a:pos x="14" y="26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7" y="28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7"/>
                </a:cxn>
                <a:cxn ang="0">
                  <a:pos x="2" y="9"/>
                </a:cxn>
                <a:cxn ang="0">
                  <a:pos x="2" y="12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7" y="5"/>
                </a:cxn>
                <a:cxn ang="0">
                  <a:pos x="10" y="5"/>
                </a:cxn>
                <a:cxn ang="0">
                  <a:pos x="12" y="2"/>
                </a:cxn>
                <a:cxn ang="0">
                  <a:pos x="19" y="2"/>
                </a:cxn>
                <a:cxn ang="0">
                  <a:pos x="21" y="2"/>
                </a:cxn>
                <a:cxn ang="0">
                  <a:pos x="24" y="0"/>
                </a:cxn>
                <a:cxn ang="0">
                  <a:pos x="26" y="0"/>
                </a:cxn>
              </a:cxnLst>
              <a:rect l="0" t="0" r="r" b="b"/>
              <a:pathLst>
                <a:path w="38" h="31">
                  <a:moveTo>
                    <a:pt x="26" y="0"/>
                  </a:moveTo>
                  <a:lnTo>
                    <a:pt x="33" y="5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6" y="21"/>
                  </a:lnTo>
                  <a:lnTo>
                    <a:pt x="33" y="21"/>
                  </a:lnTo>
                  <a:lnTo>
                    <a:pt x="31" y="24"/>
                  </a:lnTo>
                  <a:lnTo>
                    <a:pt x="24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7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4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7" name="Freeform 60"/>
            <p:cNvSpPr>
              <a:spLocks/>
            </p:cNvSpPr>
            <p:nvPr/>
          </p:nvSpPr>
          <p:spPr bwMode="auto">
            <a:xfrm>
              <a:off x="4816476" y="2986088"/>
              <a:ext cx="46038" cy="87313"/>
            </a:xfrm>
            <a:custGeom>
              <a:avLst/>
              <a:gdLst/>
              <a:ahLst/>
              <a:cxnLst>
                <a:cxn ang="0">
                  <a:pos x="21" y="14"/>
                </a:cxn>
                <a:cxn ang="0">
                  <a:pos x="19" y="22"/>
                </a:cxn>
                <a:cxn ang="0">
                  <a:pos x="21" y="26"/>
                </a:cxn>
                <a:cxn ang="0">
                  <a:pos x="24" y="31"/>
                </a:cxn>
                <a:cxn ang="0">
                  <a:pos x="26" y="33"/>
                </a:cxn>
                <a:cxn ang="0">
                  <a:pos x="29" y="36"/>
                </a:cxn>
                <a:cxn ang="0">
                  <a:pos x="29" y="40"/>
                </a:cxn>
                <a:cxn ang="0">
                  <a:pos x="26" y="45"/>
                </a:cxn>
                <a:cxn ang="0">
                  <a:pos x="19" y="45"/>
                </a:cxn>
                <a:cxn ang="0">
                  <a:pos x="19" y="50"/>
                </a:cxn>
                <a:cxn ang="0">
                  <a:pos x="17" y="55"/>
                </a:cxn>
                <a:cxn ang="0">
                  <a:pos x="14" y="55"/>
                </a:cxn>
                <a:cxn ang="0">
                  <a:pos x="12" y="52"/>
                </a:cxn>
                <a:cxn ang="0">
                  <a:pos x="10" y="45"/>
                </a:cxn>
                <a:cxn ang="0">
                  <a:pos x="5" y="45"/>
                </a:cxn>
                <a:cxn ang="0">
                  <a:pos x="3" y="43"/>
                </a:cxn>
                <a:cxn ang="0">
                  <a:pos x="5" y="40"/>
                </a:cxn>
                <a:cxn ang="0">
                  <a:pos x="3" y="38"/>
                </a:cxn>
                <a:cxn ang="0">
                  <a:pos x="3" y="33"/>
                </a:cxn>
                <a:cxn ang="0">
                  <a:pos x="5" y="31"/>
                </a:cxn>
                <a:cxn ang="0">
                  <a:pos x="3" y="26"/>
                </a:cxn>
                <a:cxn ang="0">
                  <a:pos x="3" y="19"/>
                </a:cxn>
                <a:cxn ang="0">
                  <a:pos x="5" y="19"/>
                </a:cxn>
                <a:cxn ang="0">
                  <a:pos x="5" y="17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3" y="5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10" y="5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14" y="5"/>
                </a:cxn>
                <a:cxn ang="0">
                  <a:pos x="17" y="5"/>
                </a:cxn>
                <a:cxn ang="0">
                  <a:pos x="19" y="7"/>
                </a:cxn>
                <a:cxn ang="0">
                  <a:pos x="19" y="10"/>
                </a:cxn>
                <a:cxn ang="0">
                  <a:pos x="19" y="14"/>
                </a:cxn>
                <a:cxn ang="0">
                  <a:pos x="21" y="14"/>
                </a:cxn>
              </a:cxnLst>
              <a:rect l="0" t="0" r="r" b="b"/>
              <a:pathLst>
                <a:path w="29" h="55">
                  <a:moveTo>
                    <a:pt x="21" y="14"/>
                  </a:moveTo>
                  <a:lnTo>
                    <a:pt x="19" y="22"/>
                  </a:lnTo>
                  <a:lnTo>
                    <a:pt x="21" y="26"/>
                  </a:lnTo>
                  <a:lnTo>
                    <a:pt x="24" y="31"/>
                  </a:lnTo>
                  <a:lnTo>
                    <a:pt x="26" y="33"/>
                  </a:lnTo>
                  <a:lnTo>
                    <a:pt x="29" y="36"/>
                  </a:lnTo>
                  <a:lnTo>
                    <a:pt x="29" y="40"/>
                  </a:lnTo>
                  <a:lnTo>
                    <a:pt x="26" y="45"/>
                  </a:lnTo>
                  <a:lnTo>
                    <a:pt x="19" y="45"/>
                  </a:lnTo>
                  <a:lnTo>
                    <a:pt x="19" y="50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2" y="52"/>
                  </a:lnTo>
                  <a:lnTo>
                    <a:pt x="10" y="45"/>
                  </a:lnTo>
                  <a:lnTo>
                    <a:pt x="5" y="45"/>
                  </a:lnTo>
                  <a:lnTo>
                    <a:pt x="3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3" y="33"/>
                  </a:lnTo>
                  <a:lnTo>
                    <a:pt x="5" y="31"/>
                  </a:lnTo>
                  <a:lnTo>
                    <a:pt x="3" y="26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3" y="5"/>
                  </a:lnTo>
                  <a:lnTo>
                    <a:pt x="7" y="0"/>
                  </a:lnTo>
                  <a:lnTo>
                    <a:pt x="7" y="3"/>
                  </a:lnTo>
                  <a:lnTo>
                    <a:pt x="10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9" y="14"/>
                  </a:lnTo>
                  <a:lnTo>
                    <a:pt x="21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8" name="Freeform 61"/>
            <p:cNvSpPr>
              <a:spLocks/>
            </p:cNvSpPr>
            <p:nvPr/>
          </p:nvSpPr>
          <p:spPr bwMode="auto">
            <a:xfrm>
              <a:off x="4802188" y="2886075"/>
              <a:ext cx="96838" cy="12700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7" y="4"/>
                </a:cxn>
                <a:cxn ang="0">
                  <a:pos x="12" y="0"/>
                </a:cxn>
                <a:cxn ang="0">
                  <a:pos x="19" y="0"/>
                </a:cxn>
                <a:cxn ang="0">
                  <a:pos x="23" y="4"/>
                </a:cxn>
                <a:cxn ang="0">
                  <a:pos x="28" y="11"/>
                </a:cxn>
                <a:cxn ang="0">
                  <a:pos x="38" y="18"/>
                </a:cxn>
                <a:cxn ang="0">
                  <a:pos x="35" y="23"/>
                </a:cxn>
                <a:cxn ang="0">
                  <a:pos x="42" y="26"/>
                </a:cxn>
                <a:cxn ang="0">
                  <a:pos x="47" y="28"/>
                </a:cxn>
                <a:cxn ang="0">
                  <a:pos x="54" y="26"/>
                </a:cxn>
                <a:cxn ang="0">
                  <a:pos x="54" y="30"/>
                </a:cxn>
                <a:cxn ang="0">
                  <a:pos x="52" y="40"/>
                </a:cxn>
                <a:cxn ang="0">
                  <a:pos x="59" y="49"/>
                </a:cxn>
                <a:cxn ang="0">
                  <a:pos x="59" y="56"/>
                </a:cxn>
                <a:cxn ang="0">
                  <a:pos x="54" y="63"/>
                </a:cxn>
                <a:cxn ang="0">
                  <a:pos x="54" y="68"/>
                </a:cxn>
                <a:cxn ang="0">
                  <a:pos x="49" y="70"/>
                </a:cxn>
                <a:cxn ang="0">
                  <a:pos x="40" y="70"/>
                </a:cxn>
                <a:cxn ang="0">
                  <a:pos x="35" y="73"/>
                </a:cxn>
                <a:cxn ang="0">
                  <a:pos x="30" y="77"/>
                </a:cxn>
                <a:cxn ang="0">
                  <a:pos x="28" y="77"/>
                </a:cxn>
                <a:cxn ang="0">
                  <a:pos x="28" y="70"/>
                </a:cxn>
                <a:cxn ang="0">
                  <a:pos x="23" y="68"/>
                </a:cxn>
                <a:cxn ang="0">
                  <a:pos x="21" y="63"/>
                </a:cxn>
                <a:cxn ang="0">
                  <a:pos x="23" y="61"/>
                </a:cxn>
                <a:cxn ang="0">
                  <a:pos x="19" y="56"/>
                </a:cxn>
                <a:cxn ang="0">
                  <a:pos x="14" y="54"/>
                </a:cxn>
                <a:cxn ang="0">
                  <a:pos x="12" y="52"/>
                </a:cxn>
                <a:cxn ang="0">
                  <a:pos x="9" y="47"/>
                </a:cxn>
                <a:cxn ang="0">
                  <a:pos x="7" y="40"/>
                </a:cxn>
                <a:cxn ang="0">
                  <a:pos x="12" y="40"/>
                </a:cxn>
                <a:cxn ang="0">
                  <a:pos x="9" y="37"/>
                </a:cxn>
                <a:cxn ang="0">
                  <a:pos x="4" y="33"/>
                </a:cxn>
                <a:cxn ang="0">
                  <a:pos x="7" y="26"/>
                </a:cxn>
                <a:cxn ang="0">
                  <a:pos x="4" y="23"/>
                </a:cxn>
                <a:cxn ang="0">
                  <a:pos x="2" y="23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2" y="16"/>
                </a:cxn>
                <a:cxn ang="0">
                  <a:pos x="0" y="7"/>
                </a:cxn>
              </a:cxnLst>
              <a:rect l="0" t="0" r="r" b="b"/>
              <a:pathLst>
                <a:path w="61" h="80">
                  <a:moveTo>
                    <a:pt x="0" y="7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33" y="14"/>
                  </a:lnTo>
                  <a:lnTo>
                    <a:pt x="38" y="18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40" y="23"/>
                  </a:lnTo>
                  <a:lnTo>
                    <a:pt x="42" y="26"/>
                  </a:lnTo>
                  <a:lnTo>
                    <a:pt x="45" y="26"/>
                  </a:lnTo>
                  <a:lnTo>
                    <a:pt x="47" y="28"/>
                  </a:lnTo>
                  <a:lnTo>
                    <a:pt x="49" y="23"/>
                  </a:lnTo>
                  <a:lnTo>
                    <a:pt x="54" y="26"/>
                  </a:lnTo>
                  <a:lnTo>
                    <a:pt x="52" y="28"/>
                  </a:lnTo>
                  <a:lnTo>
                    <a:pt x="54" y="30"/>
                  </a:lnTo>
                  <a:lnTo>
                    <a:pt x="54" y="37"/>
                  </a:lnTo>
                  <a:lnTo>
                    <a:pt x="52" y="40"/>
                  </a:lnTo>
                  <a:lnTo>
                    <a:pt x="54" y="44"/>
                  </a:lnTo>
                  <a:lnTo>
                    <a:pt x="59" y="49"/>
                  </a:lnTo>
                  <a:lnTo>
                    <a:pt x="61" y="54"/>
                  </a:lnTo>
                  <a:lnTo>
                    <a:pt x="59" y="56"/>
                  </a:lnTo>
                  <a:lnTo>
                    <a:pt x="54" y="61"/>
                  </a:lnTo>
                  <a:lnTo>
                    <a:pt x="54" y="63"/>
                  </a:lnTo>
                  <a:lnTo>
                    <a:pt x="56" y="66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49" y="70"/>
                  </a:lnTo>
                  <a:lnTo>
                    <a:pt x="47" y="70"/>
                  </a:lnTo>
                  <a:lnTo>
                    <a:pt x="40" y="70"/>
                  </a:lnTo>
                  <a:lnTo>
                    <a:pt x="38" y="73"/>
                  </a:lnTo>
                  <a:lnTo>
                    <a:pt x="35" y="73"/>
                  </a:lnTo>
                  <a:lnTo>
                    <a:pt x="30" y="75"/>
                  </a:lnTo>
                  <a:lnTo>
                    <a:pt x="30" y="77"/>
                  </a:lnTo>
                  <a:lnTo>
                    <a:pt x="30" y="80"/>
                  </a:lnTo>
                  <a:lnTo>
                    <a:pt x="28" y="77"/>
                  </a:lnTo>
                  <a:lnTo>
                    <a:pt x="28" y="73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3" y="68"/>
                  </a:lnTo>
                  <a:lnTo>
                    <a:pt x="21" y="66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3" y="56"/>
                  </a:lnTo>
                  <a:lnTo>
                    <a:pt x="19" y="56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9" y="37"/>
                  </a:lnTo>
                  <a:lnTo>
                    <a:pt x="12" y="40"/>
                  </a:lnTo>
                  <a:lnTo>
                    <a:pt x="12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7" y="26"/>
                  </a:lnTo>
                  <a:lnTo>
                    <a:pt x="7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79" name="Freeform 62"/>
            <p:cNvSpPr>
              <a:spLocks/>
            </p:cNvSpPr>
            <p:nvPr/>
          </p:nvSpPr>
          <p:spPr bwMode="auto">
            <a:xfrm>
              <a:off x="4797426" y="2955925"/>
              <a:ext cx="41275" cy="52388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12" y="29"/>
                </a:cxn>
                <a:cxn ang="0">
                  <a:pos x="15" y="24"/>
                </a:cxn>
                <a:cxn ang="0">
                  <a:pos x="19" y="19"/>
                </a:cxn>
                <a:cxn ang="0">
                  <a:pos x="19" y="22"/>
                </a:cxn>
                <a:cxn ang="0">
                  <a:pos x="22" y="24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6" y="17"/>
                </a:cxn>
                <a:cxn ang="0">
                  <a:pos x="26" y="12"/>
                </a:cxn>
                <a:cxn ang="0">
                  <a:pos x="22" y="12"/>
                </a:cxn>
                <a:cxn ang="0">
                  <a:pos x="19" y="10"/>
                </a:cxn>
                <a:cxn ang="0">
                  <a:pos x="17" y="10"/>
                </a:cxn>
                <a:cxn ang="0">
                  <a:pos x="15" y="10"/>
                </a:cxn>
                <a:cxn ang="0">
                  <a:pos x="15" y="8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0" y="3"/>
                </a:cxn>
                <a:cxn ang="0">
                  <a:pos x="7" y="0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7" y="8"/>
                </a:cxn>
                <a:cxn ang="0">
                  <a:pos x="5" y="10"/>
                </a:cxn>
                <a:cxn ang="0">
                  <a:pos x="5" y="10"/>
                </a:cxn>
                <a:cxn ang="0">
                  <a:pos x="3" y="12"/>
                </a:cxn>
                <a:cxn ang="0">
                  <a:pos x="3" y="17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2"/>
                </a:cxn>
                <a:cxn ang="0">
                  <a:pos x="3" y="2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2" y="33"/>
                </a:cxn>
              </a:cxnLst>
              <a:rect l="0" t="0" r="r" b="b"/>
              <a:pathLst>
                <a:path w="26" h="33">
                  <a:moveTo>
                    <a:pt x="12" y="33"/>
                  </a:moveTo>
                  <a:lnTo>
                    <a:pt x="12" y="29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22" y="24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6" y="12"/>
                  </a:lnTo>
                  <a:lnTo>
                    <a:pt x="22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3" y="2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0" name="Freeform 63"/>
            <p:cNvSpPr>
              <a:spLocks noEditPoints="1"/>
            </p:cNvSpPr>
            <p:nvPr/>
          </p:nvSpPr>
          <p:spPr bwMode="auto">
            <a:xfrm>
              <a:off x="4686301" y="2881313"/>
              <a:ext cx="127000" cy="98425"/>
            </a:xfrm>
            <a:custGeom>
              <a:avLst/>
              <a:gdLst/>
              <a:ahLst/>
              <a:cxnLst>
                <a:cxn ang="0">
                  <a:pos x="34" y="9"/>
                </a:cxn>
                <a:cxn ang="0">
                  <a:pos x="33" y="8"/>
                </a:cxn>
                <a:cxn ang="0">
                  <a:pos x="31" y="4"/>
                </a:cxn>
                <a:cxn ang="0">
                  <a:pos x="27" y="4"/>
                </a:cxn>
                <a:cxn ang="0">
                  <a:pos x="21" y="2"/>
                </a:cxn>
                <a:cxn ang="0">
                  <a:pos x="18" y="0"/>
                </a:cxn>
                <a:cxn ang="0">
                  <a:pos x="11" y="4"/>
                </a:cxn>
                <a:cxn ang="0">
                  <a:pos x="7" y="7"/>
                </a:cxn>
                <a:cxn ang="0">
                  <a:pos x="2" y="7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5" y="8"/>
                </a:cxn>
                <a:cxn ang="0">
                  <a:pos x="8" y="10"/>
                </a:cxn>
                <a:cxn ang="0">
                  <a:pos x="11" y="15"/>
                </a:cxn>
                <a:cxn ang="0">
                  <a:pos x="12" y="16"/>
                </a:cxn>
                <a:cxn ang="0">
                  <a:pos x="11" y="18"/>
                </a:cxn>
                <a:cxn ang="0">
                  <a:pos x="15" y="20"/>
                </a:cxn>
                <a:cxn ang="0">
                  <a:pos x="17" y="22"/>
                </a:cxn>
                <a:cxn ang="0">
                  <a:pos x="25" y="26"/>
                </a:cxn>
                <a:cxn ang="0">
                  <a:pos x="23" y="26"/>
                </a:cxn>
                <a:cxn ang="0">
                  <a:pos x="25" y="25"/>
                </a:cxn>
                <a:cxn ang="0">
                  <a:pos x="15" y="15"/>
                </a:cxn>
                <a:cxn ang="0">
                  <a:pos x="15" y="13"/>
                </a:cxn>
                <a:cxn ang="0">
                  <a:pos x="13" y="10"/>
                </a:cxn>
                <a:cxn ang="0">
                  <a:pos x="14" y="8"/>
                </a:cxn>
                <a:cxn ang="0">
                  <a:pos x="16" y="10"/>
                </a:cxn>
                <a:cxn ang="0">
                  <a:pos x="18" y="9"/>
                </a:cxn>
                <a:cxn ang="0">
                  <a:pos x="21" y="8"/>
                </a:cxn>
                <a:cxn ang="0">
                  <a:pos x="23" y="9"/>
                </a:cxn>
                <a:cxn ang="0">
                  <a:pos x="26" y="9"/>
                </a:cxn>
                <a:cxn ang="0">
                  <a:pos x="29" y="9"/>
                </a:cxn>
                <a:cxn ang="0">
                  <a:pos x="32" y="11"/>
                </a:cxn>
                <a:cxn ang="0">
                  <a:pos x="22" y="26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21" y="23"/>
                </a:cxn>
                <a:cxn ang="0">
                  <a:pos x="18" y="23"/>
                </a:cxn>
                <a:cxn ang="0">
                  <a:pos x="11" y="16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10" y="19"/>
                </a:cxn>
                <a:cxn ang="0">
                  <a:pos x="8" y="15"/>
                </a:cxn>
                <a:cxn ang="0">
                  <a:pos x="5" y="11"/>
                </a:cxn>
                <a:cxn ang="0">
                  <a:pos x="6" y="14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5" y="9"/>
                </a:cxn>
              </a:cxnLst>
              <a:rect l="0" t="0" r="r" b="b"/>
              <a:pathLst>
                <a:path w="34" h="26">
                  <a:moveTo>
                    <a:pt x="32" y="11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lose/>
                  <a:moveTo>
                    <a:pt x="19" y="25"/>
                  </a:moveTo>
                  <a:cubicBezTo>
                    <a:pt x="19" y="25"/>
                    <a:pt x="22" y="25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18" y="24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8" y="24"/>
                    <a:pt x="18" y="24"/>
                  </a:cubicBezTo>
                  <a:close/>
                  <a:moveTo>
                    <a:pt x="18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9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8" y="13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lose/>
                  <a:moveTo>
                    <a:pt x="8" y="17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7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5"/>
                    <a:pt x="7" y="15"/>
                    <a:pt x="7" y="15"/>
                  </a:cubicBezTo>
                  <a:close/>
                  <a:moveTo>
                    <a:pt x="5" y="11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6" y="9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1" name="Freeform 64"/>
            <p:cNvSpPr>
              <a:spLocks/>
            </p:cNvSpPr>
            <p:nvPr/>
          </p:nvSpPr>
          <p:spPr bwMode="auto">
            <a:xfrm>
              <a:off x="4733926" y="2911475"/>
              <a:ext cx="87313" cy="74613"/>
            </a:xfrm>
            <a:custGeom>
              <a:avLst/>
              <a:gdLst/>
              <a:ahLst/>
              <a:cxnLst>
                <a:cxn ang="0">
                  <a:pos x="29" y="40"/>
                </a:cxn>
                <a:cxn ang="0">
                  <a:pos x="7" y="19"/>
                </a:cxn>
                <a:cxn ang="0">
                  <a:pos x="7" y="17"/>
                </a:cxn>
                <a:cxn ang="0">
                  <a:pos x="5" y="12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7" y="5"/>
                </a:cxn>
                <a:cxn ang="0">
                  <a:pos x="7" y="2"/>
                </a:cxn>
                <a:cxn ang="0">
                  <a:pos x="12" y="2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4" y="2"/>
                </a:cxn>
                <a:cxn ang="0">
                  <a:pos x="29" y="2"/>
                </a:cxn>
                <a:cxn ang="0">
                  <a:pos x="33" y="2"/>
                </a:cxn>
                <a:cxn ang="0">
                  <a:pos x="38" y="2"/>
                </a:cxn>
                <a:cxn ang="0">
                  <a:pos x="45" y="5"/>
                </a:cxn>
                <a:cxn ang="0">
                  <a:pos x="47" y="7"/>
                </a:cxn>
                <a:cxn ang="0">
                  <a:pos x="50" y="10"/>
                </a:cxn>
                <a:cxn ang="0">
                  <a:pos x="47" y="17"/>
                </a:cxn>
                <a:cxn ang="0">
                  <a:pos x="52" y="21"/>
                </a:cxn>
                <a:cxn ang="0">
                  <a:pos x="55" y="24"/>
                </a:cxn>
                <a:cxn ang="0">
                  <a:pos x="50" y="24"/>
                </a:cxn>
                <a:cxn ang="0">
                  <a:pos x="52" y="31"/>
                </a:cxn>
                <a:cxn ang="0">
                  <a:pos x="50" y="31"/>
                </a:cxn>
                <a:cxn ang="0">
                  <a:pos x="45" y="31"/>
                </a:cxn>
                <a:cxn ang="0">
                  <a:pos x="47" y="33"/>
                </a:cxn>
                <a:cxn ang="0">
                  <a:pos x="45" y="38"/>
                </a:cxn>
                <a:cxn ang="0">
                  <a:pos x="43" y="40"/>
                </a:cxn>
                <a:cxn ang="0">
                  <a:pos x="40" y="47"/>
                </a:cxn>
                <a:cxn ang="0">
                  <a:pos x="36" y="45"/>
                </a:cxn>
                <a:cxn ang="0">
                  <a:pos x="29" y="45"/>
                </a:cxn>
                <a:cxn ang="0">
                  <a:pos x="29" y="43"/>
                </a:cxn>
              </a:cxnLst>
              <a:rect l="0" t="0" r="r" b="b"/>
              <a:pathLst>
                <a:path w="55" h="47">
                  <a:moveTo>
                    <a:pt x="29" y="43"/>
                  </a:moveTo>
                  <a:lnTo>
                    <a:pt x="29" y="40"/>
                  </a:lnTo>
                  <a:lnTo>
                    <a:pt x="19" y="28"/>
                  </a:lnTo>
                  <a:lnTo>
                    <a:pt x="7" y="19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50" y="7"/>
                  </a:lnTo>
                  <a:lnTo>
                    <a:pt x="50" y="10"/>
                  </a:lnTo>
                  <a:lnTo>
                    <a:pt x="47" y="14"/>
                  </a:lnTo>
                  <a:lnTo>
                    <a:pt x="47" y="17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5" y="21"/>
                  </a:lnTo>
                  <a:lnTo>
                    <a:pt x="55" y="24"/>
                  </a:lnTo>
                  <a:lnTo>
                    <a:pt x="52" y="21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47" y="28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3" y="40"/>
                  </a:lnTo>
                  <a:lnTo>
                    <a:pt x="43" y="45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29" y="45"/>
                  </a:lnTo>
                  <a:lnTo>
                    <a:pt x="29" y="43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2" name="Freeform 65"/>
            <p:cNvSpPr>
              <a:spLocks/>
            </p:cNvSpPr>
            <p:nvPr/>
          </p:nvSpPr>
          <p:spPr bwMode="auto">
            <a:xfrm>
              <a:off x="4681538" y="2867025"/>
              <a:ext cx="71438" cy="44450"/>
            </a:xfrm>
            <a:custGeom>
              <a:avLst/>
              <a:gdLst/>
              <a:ahLst/>
              <a:cxnLst>
                <a:cxn ang="0">
                  <a:pos x="3" y="28"/>
                </a:cxn>
                <a:cxn ang="0">
                  <a:pos x="7" y="26"/>
                </a:cxn>
                <a:cxn ang="0">
                  <a:pos x="12" y="23"/>
                </a:cxn>
                <a:cxn ang="0">
                  <a:pos x="14" y="23"/>
                </a:cxn>
                <a:cxn ang="0">
                  <a:pos x="19" y="26"/>
                </a:cxn>
                <a:cxn ang="0">
                  <a:pos x="24" y="26"/>
                </a:cxn>
                <a:cxn ang="0">
                  <a:pos x="24" y="21"/>
                </a:cxn>
                <a:cxn ang="0">
                  <a:pos x="29" y="19"/>
                </a:cxn>
                <a:cxn ang="0">
                  <a:pos x="29" y="14"/>
                </a:cxn>
                <a:cxn ang="0">
                  <a:pos x="38" y="9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1" y="4"/>
                </a:cxn>
                <a:cxn ang="0">
                  <a:pos x="29" y="4"/>
                </a:cxn>
                <a:cxn ang="0">
                  <a:pos x="26" y="4"/>
                </a:cxn>
                <a:cxn ang="0">
                  <a:pos x="24" y="7"/>
                </a:cxn>
                <a:cxn ang="0">
                  <a:pos x="19" y="7"/>
                </a:cxn>
                <a:cxn ang="0">
                  <a:pos x="17" y="7"/>
                </a:cxn>
                <a:cxn ang="0">
                  <a:pos x="14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3" y="9"/>
                </a:cxn>
                <a:cxn ang="0">
                  <a:pos x="3" y="12"/>
                </a:cxn>
                <a:cxn ang="0">
                  <a:pos x="0" y="16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5" y="23"/>
                </a:cxn>
                <a:cxn ang="0">
                  <a:pos x="3" y="23"/>
                </a:cxn>
                <a:cxn ang="0">
                  <a:pos x="3" y="28"/>
                </a:cxn>
              </a:cxnLst>
              <a:rect l="0" t="0" r="r" b="b"/>
              <a:pathLst>
                <a:path w="45" h="28">
                  <a:moveTo>
                    <a:pt x="3" y="28"/>
                  </a:moveTo>
                  <a:lnTo>
                    <a:pt x="7" y="26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4" y="21"/>
                  </a:lnTo>
                  <a:lnTo>
                    <a:pt x="29" y="19"/>
                  </a:lnTo>
                  <a:lnTo>
                    <a:pt x="29" y="14"/>
                  </a:lnTo>
                  <a:lnTo>
                    <a:pt x="38" y="9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4" y="7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4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9"/>
                  </a:lnTo>
                  <a:lnTo>
                    <a:pt x="3" y="12"/>
                  </a:lnTo>
                  <a:lnTo>
                    <a:pt x="0" y="16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3" name="Freeform 66"/>
            <p:cNvSpPr>
              <a:spLocks/>
            </p:cNvSpPr>
            <p:nvPr/>
          </p:nvSpPr>
          <p:spPr bwMode="auto">
            <a:xfrm>
              <a:off x="4595813" y="2798763"/>
              <a:ext cx="160338" cy="79375"/>
            </a:xfrm>
            <a:custGeom>
              <a:avLst/>
              <a:gdLst/>
              <a:ahLst/>
              <a:cxnLst>
                <a:cxn ang="0">
                  <a:pos x="61" y="47"/>
                </a:cxn>
                <a:cxn ang="0">
                  <a:pos x="71" y="50"/>
                </a:cxn>
                <a:cxn ang="0">
                  <a:pos x="78" y="50"/>
                </a:cxn>
                <a:cxn ang="0">
                  <a:pos x="83" y="47"/>
                </a:cxn>
                <a:cxn ang="0">
                  <a:pos x="90" y="43"/>
                </a:cxn>
                <a:cxn ang="0">
                  <a:pos x="97" y="40"/>
                </a:cxn>
                <a:cxn ang="0">
                  <a:pos x="97" y="33"/>
                </a:cxn>
                <a:cxn ang="0">
                  <a:pos x="94" y="29"/>
                </a:cxn>
                <a:cxn ang="0">
                  <a:pos x="101" y="26"/>
                </a:cxn>
                <a:cxn ang="0">
                  <a:pos x="101" y="19"/>
                </a:cxn>
                <a:cxn ang="0">
                  <a:pos x="101" y="7"/>
                </a:cxn>
                <a:cxn ang="0">
                  <a:pos x="92" y="5"/>
                </a:cxn>
                <a:cxn ang="0">
                  <a:pos x="85" y="5"/>
                </a:cxn>
                <a:cxn ang="0">
                  <a:pos x="75" y="3"/>
                </a:cxn>
                <a:cxn ang="0">
                  <a:pos x="71" y="3"/>
                </a:cxn>
                <a:cxn ang="0">
                  <a:pos x="68" y="7"/>
                </a:cxn>
                <a:cxn ang="0">
                  <a:pos x="64" y="10"/>
                </a:cxn>
                <a:cxn ang="0">
                  <a:pos x="54" y="5"/>
                </a:cxn>
                <a:cxn ang="0">
                  <a:pos x="54" y="10"/>
                </a:cxn>
                <a:cxn ang="0">
                  <a:pos x="49" y="12"/>
                </a:cxn>
                <a:cxn ang="0">
                  <a:pos x="42" y="19"/>
                </a:cxn>
                <a:cxn ang="0">
                  <a:pos x="47" y="24"/>
                </a:cxn>
                <a:cxn ang="0">
                  <a:pos x="45" y="26"/>
                </a:cxn>
                <a:cxn ang="0">
                  <a:pos x="38" y="26"/>
                </a:cxn>
                <a:cxn ang="0">
                  <a:pos x="33" y="26"/>
                </a:cxn>
                <a:cxn ang="0">
                  <a:pos x="26" y="29"/>
                </a:cxn>
                <a:cxn ang="0">
                  <a:pos x="21" y="29"/>
                </a:cxn>
                <a:cxn ang="0">
                  <a:pos x="14" y="26"/>
                </a:cxn>
                <a:cxn ang="0">
                  <a:pos x="12" y="31"/>
                </a:cxn>
                <a:cxn ang="0">
                  <a:pos x="7" y="31"/>
                </a:cxn>
                <a:cxn ang="0">
                  <a:pos x="2" y="29"/>
                </a:cxn>
                <a:cxn ang="0">
                  <a:pos x="0" y="29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6" y="40"/>
                </a:cxn>
                <a:cxn ang="0">
                  <a:pos x="21" y="40"/>
                </a:cxn>
                <a:cxn ang="0">
                  <a:pos x="31" y="38"/>
                </a:cxn>
                <a:cxn ang="0">
                  <a:pos x="35" y="40"/>
                </a:cxn>
                <a:cxn ang="0">
                  <a:pos x="52" y="47"/>
                </a:cxn>
                <a:cxn ang="0">
                  <a:pos x="59" y="47"/>
                </a:cxn>
              </a:cxnLst>
              <a:rect l="0" t="0" r="r" b="b"/>
              <a:pathLst>
                <a:path w="101" h="50">
                  <a:moveTo>
                    <a:pt x="59" y="47"/>
                  </a:moveTo>
                  <a:lnTo>
                    <a:pt x="61" y="47"/>
                  </a:lnTo>
                  <a:lnTo>
                    <a:pt x="68" y="47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8" y="50"/>
                  </a:lnTo>
                  <a:lnTo>
                    <a:pt x="80" y="47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90" y="43"/>
                  </a:lnTo>
                  <a:lnTo>
                    <a:pt x="94" y="43"/>
                  </a:lnTo>
                  <a:lnTo>
                    <a:pt x="97" y="40"/>
                  </a:lnTo>
                  <a:lnTo>
                    <a:pt x="97" y="36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4" y="29"/>
                  </a:lnTo>
                  <a:lnTo>
                    <a:pt x="94" y="26"/>
                  </a:lnTo>
                  <a:lnTo>
                    <a:pt x="101" y="26"/>
                  </a:lnTo>
                  <a:lnTo>
                    <a:pt x="101" y="24"/>
                  </a:lnTo>
                  <a:lnTo>
                    <a:pt x="101" y="19"/>
                  </a:lnTo>
                  <a:lnTo>
                    <a:pt x="101" y="12"/>
                  </a:lnTo>
                  <a:lnTo>
                    <a:pt x="101" y="7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5" y="5"/>
                  </a:lnTo>
                  <a:lnTo>
                    <a:pt x="80" y="3"/>
                  </a:lnTo>
                  <a:lnTo>
                    <a:pt x="75" y="3"/>
                  </a:lnTo>
                  <a:lnTo>
                    <a:pt x="73" y="0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68" y="7"/>
                  </a:lnTo>
                  <a:lnTo>
                    <a:pt x="66" y="7"/>
                  </a:lnTo>
                  <a:lnTo>
                    <a:pt x="64" y="10"/>
                  </a:lnTo>
                  <a:lnTo>
                    <a:pt x="57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49" y="12"/>
                  </a:lnTo>
                  <a:lnTo>
                    <a:pt x="47" y="14"/>
                  </a:lnTo>
                  <a:lnTo>
                    <a:pt x="42" y="19"/>
                  </a:lnTo>
                  <a:lnTo>
                    <a:pt x="42" y="21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5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4" y="26"/>
                  </a:lnTo>
                  <a:lnTo>
                    <a:pt x="9" y="29"/>
                  </a:lnTo>
                  <a:lnTo>
                    <a:pt x="12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7" y="36"/>
                  </a:lnTo>
                  <a:lnTo>
                    <a:pt x="9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1" y="40"/>
                  </a:lnTo>
                  <a:lnTo>
                    <a:pt x="28" y="38"/>
                  </a:lnTo>
                  <a:lnTo>
                    <a:pt x="31" y="38"/>
                  </a:lnTo>
                  <a:lnTo>
                    <a:pt x="38" y="38"/>
                  </a:lnTo>
                  <a:lnTo>
                    <a:pt x="35" y="40"/>
                  </a:lnTo>
                  <a:lnTo>
                    <a:pt x="42" y="45"/>
                  </a:lnTo>
                  <a:lnTo>
                    <a:pt x="52" y="47"/>
                  </a:lnTo>
                  <a:lnTo>
                    <a:pt x="57" y="45"/>
                  </a:lnTo>
                  <a:lnTo>
                    <a:pt x="59" y="47"/>
                  </a:lnTo>
                  <a:lnTo>
                    <a:pt x="59" y="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4" name="Freeform 67"/>
            <p:cNvSpPr>
              <a:spLocks/>
            </p:cNvSpPr>
            <p:nvPr/>
          </p:nvSpPr>
          <p:spPr bwMode="auto">
            <a:xfrm>
              <a:off x="4686301" y="2611438"/>
              <a:ext cx="217488" cy="184150"/>
            </a:xfrm>
            <a:custGeom>
              <a:avLst/>
              <a:gdLst/>
              <a:ahLst/>
              <a:cxnLst>
                <a:cxn ang="0">
                  <a:pos x="82" y="116"/>
                </a:cxn>
                <a:cxn ang="0">
                  <a:pos x="87" y="111"/>
                </a:cxn>
                <a:cxn ang="0">
                  <a:pos x="92" y="111"/>
                </a:cxn>
                <a:cxn ang="0">
                  <a:pos x="99" y="113"/>
                </a:cxn>
                <a:cxn ang="0">
                  <a:pos x="101" y="111"/>
                </a:cxn>
                <a:cxn ang="0">
                  <a:pos x="106" y="111"/>
                </a:cxn>
                <a:cxn ang="0">
                  <a:pos x="118" y="116"/>
                </a:cxn>
                <a:cxn ang="0">
                  <a:pos x="122" y="111"/>
                </a:cxn>
                <a:cxn ang="0">
                  <a:pos x="129" y="97"/>
                </a:cxn>
                <a:cxn ang="0">
                  <a:pos x="134" y="90"/>
                </a:cxn>
                <a:cxn ang="0">
                  <a:pos x="137" y="85"/>
                </a:cxn>
                <a:cxn ang="0">
                  <a:pos x="134" y="80"/>
                </a:cxn>
                <a:cxn ang="0">
                  <a:pos x="132" y="78"/>
                </a:cxn>
                <a:cxn ang="0">
                  <a:pos x="129" y="71"/>
                </a:cxn>
                <a:cxn ang="0">
                  <a:pos x="129" y="59"/>
                </a:cxn>
                <a:cxn ang="0">
                  <a:pos x="125" y="50"/>
                </a:cxn>
                <a:cxn ang="0">
                  <a:pos x="129" y="45"/>
                </a:cxn>
                <a:cxn ang="0">
                  <a:pos x="129" y="36"/>
                </a:cxn>
                <a:cxn ang="0">
                  <a:pos x="125" y="28"/>
                </a:cxn>
                <a:cxn ang="0">
                  <a:pos x="120" y="17"/>
                </a:cxn>
                <a:cxn ang="0">
                  <a:pos x="120" y="10"/>
                </a:cxn>
                <a:cxn ang="0">
                  <a:pos x="115" y="5"/>
                </a:cxn>
                <a:cxn ang="0">
                  <a:pos x="75" y="7"/>
                </a:cxn>
                <a:cxn ang="0">
                  <a:pos x="68" y="12"/>
                </a:cxn>
                <a:cxn ang="0">
                  <a:pos x="63" y="12"/>
                </a:cxn>
                <a:cxn ang="0">
                  <a:pos x="73" y="5"/>
                </a:cxn>
                <a:cxn ang="0">
                  <a:pos x="68" y="10"/>
                </a:cxn>
                <a:cxn ang="0">
                  <a:pos x="56" y="10"/>
                </a:cxn>
                <a:cxn ang="0">
                  <a:pos x="56" y="2"/>
                </a:cxn>
                <a:cxn ang="0">
                  <a:pos x="61" y="5"/>
                </a:cxn>
                <a:cxn ang="0">
                  <a:pos x="56" y="2"/>
                </a:cxn>
                <a:cxn ang="0">
                  <a:pos x="42" y="2"/>
                </a:cxn>
                <a:cxn ang="0">
                  <a:pos x="35" y="5"/>
                </a:cxn>
                <a:cxn ang="0">
                  <a:pos x="28" y="7"/>
                </a:cxn>
                <a:cxn ang="0">
                  <a:pos x="26" y="14"/>
                </a:cxn>
                <a:cxn ang="0">
                  <a:pos x="14" y="17"/>
                </a:cxn>
                <a:cxn ang="0">
                  <a:pos x="7" y="21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4" y="38"/>
                </a:cxn>
                <a:cxn ang="0">
                  <a:pos x="0" y="43"/>
                </a:cxn>
                <a:cxn ang="0">
                  <a:pos x="4" y="50"/>
                </a:cxn>
                <a:cxn ang="0">
                  <a:pos x="7" y="57"/>
                </a:cxn>
                <a:cxn ang="0">
                  <a:pos x="7" y="62"/>
                </a:cxn>
                <a:cxn ang="0">
                  <a:pos x="11" y="69"/>
                </a:cxn>
                <a:cxn ang="0">
                  <a:pos x="14" y="78"/>
                </a:cxn>
                <a:cxn ang="0">
                  <a:pos x="14" y="83"/>
                </a:cxn>
                <a:cxn ang="0">
                  <a:pos x="16" y="80"/>
                </a:cxn>
                <a:cxn ang="0">
                  <a:pos x="26" y="80"/>
                </a:cxn>
                <a:cxn ang="0">
                  <a:pos x="28" y="85"/>
                </a:cxn>
                <a:cxn ang="0">
                  <a:pos x="33" y="88"/>
                </a:cxn>
                <a:cxn ang="0">
                  <a:pos x="30" y="92"/>
                </a:cxn>
                <a:cxn ang="0">
                  <a:pos x="33" y="97"/>
                </a:cxn>
                <a:cxn ang="0">
                  <a:pos x="35" y="95"/>
                </a:cxn>
                <a:cxn ang="0">
                  <a:pos x="35" y="90"/>
                </a:cxn>
                <a:cxn ang="0">
                  <a:pos x="42" y="95"/>
                </a:cxn>
                <a:cxn ang="0">
                  <a:pos x="47" y="95"/>
                </a:cxn>
                <a:cxn ang="0">
                  <a:pos x="54" y="97"/>
                </a:cxn>
                <a:cxn ang="0">
                  <a:pos x="68" y="104"/>
                </a:cxn>
                <a:cxn ang="0">
                  <a:pos x="73" y="109"/>
                </a:cxn>
                <a:cxn ang="0">
                  <a:pos x="80" y="109"/>
                </a:cxn>
                <a:cxn ang="0">
                  <a:pos x="82" y="113"/>
                </a:cxn>
              </a:cxnLst>
              <a:rect l="0" t="0" r="r" b="b"/>
              <a:pathLst>
                <a:path w="137" h="116">
                  <a:moveTo>
                    <a:pt x="82" y="113"/>
                  </a:moveTo>
                  <a:lnTo>
                    <a:pt x="82" y="116"/>
                  </a:lnTo>
                  <a:lnTo>
                    <a:pt x="85" y="116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92" y="111"/>
                  </a:lnTo>
                  <a:lnTo>
                    <a:pt x="96" y="111"/>
                  </a:lnTo>
                  <a:lnTo>
                    <a:pt x="99" y="113"/>
                  </a:lnTo>
                  <a:lnTo>
                    <a:pt x="99" y="111"/>
                  </a:lnTo>
                  <a:lnTo>
                    <a:pt x="101" y="111"/>
                  </a:lnTo>
                  <a:lnTo>
                    <a:pt x="103" y="111"/>
                  </a:lnTo>
                  <a:lnTo>
                    <a:pt x="106" y="111"/>
                  </a:lnTo>
                  <a:lnTo>
                    <a:pt x="111" y="111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1"/>
                  </a:lnTo>
                  <a:lnTo>
                    <a:pt x="120" y="106"/>
                  </a:lnTo>
                  <a:lnTo>
                    <a:pt x="129" y="97"/>
                  </a:lnTo>
                  <a:lnTo>
                    <a:pt x="132" y="92"/>
                  </a:lnTo>
                  <a:lnTo>
                    <a:pt x="134" y="90"/>
                  </a:lnTo>
                  <a:lnTo>
                    <a:pt x="137" y="90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4" y="80"/>
                  </a:lnTo>
                  <a:lnTo>
                    <a:pt x="137" y="78"/>
                  </a:lnTo>
                  <a:lnTo>
                    <a:pt x="132" y="78"/>
                  </a:lnTo>
                  <a:lnTo>
                    <a:pt x="132" y="73"/>
                  </a:lnTo>
                  <a:lnTo>
                    <a:pt x="129" y="71"/>
                  </a:lnTo>
                  <a:lnTo>
                    <a:pt x="129" y="64"/>
                  </a:lnTo>
                  <a:lnTo>
                    <a:pt x="129" y="59"/>
                  </a:lnTo>
                  <a:lnTo>
                    <a:pt x="127" y="54"/>
                  </a:lnTo>
                  <a:lnTo>
                    <a:pt x="125" y="50"/>
                  </a:lnTo>
                  <a:lnTo>
                    <a:pt x="127" y="47"/>
                  </a:lnTo>
                  <a:lnTo>
                    <a:pt x="129" y="45"/>
                  </a:lnTo>
                  <a:lnTo>
                    <a:pt x="129" y="36"/>
                  </a:lnTo>
                  <a:lnTo>
                    <a:pt x="129" y="36"/>
                  </a:lnTo>
                  <a:lnTo>
                    <a:pt x="127" y="31"/>
                  </a:lnTo>
                  <a:lnTo>
                    <a:pt x="125" y="28"/>
                  </a:lnTo>
                  <a:lnTo>
                    <a:pt x="125" y="21"/>
                  </a:lnTo>
                  <a:lnTo>
                    <a:pt x="120" y="17"/>
                  </a:lnTo>
                  <a:lnTo>
                    <a:pt x="122" y="14"/>
                  </a:lnTo>
                  <a:lnTo>
                    <a:pt x="120" y="10"/>
                  </a:lnTo>
                  <a:lnTo>
                    <a:pt x="118" y="7"/>
                  </a:lnTo>
                  <a:lnTo>
                    <a:pt x="115" y="5"/>
                  </a:lnTo>
                  <a:lnTo>
                    <a:pt x="94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68" y="12"/>
                  </a:lnTo>
                  <a:lnTo>
                    <a:pt x="66" y="12"/>
                  </a:lnTo>
                  <a:lnTo>
                    <a:pt x="63" y="12"/>
                  </a:lnTo>
                  <a:lnTo>
                    <a:pt x="68" y="10"/>
                  </a:lnTo>
                  <a:lnTo>
                    <a:pt x="73" y="5"/>
                  </a:lnTo>
                  <a:lnTo>
                    <a:pt x="70" y="5"/>
                  </a:lnTo>
                  <a:lnTo>
                    <a:pt x="68" y="10"/>
                  </a:lnTo>
                  <a:lnTo>
                    <a:pt x="61" y="12"/>
                  </a:lnTo>
                  <a:lnTo>
                    <a:pt x="56" y="10"/>
                  </a:lnTo>
                  <a:lnTo>
                    <a:pt x="54" y="5"/>
                  </a:lnTo>
                  <a:lnTo>
                    <a:pt x="56" y="2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6" y="2"/>
                  </a:lnTo>
                  <a:lnTo>
                    <a:pt x="49" y="0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5" y="5"/>
                  </a:lnTo>
                  <a:lnTo>
                    <a:pt x="33" y="7"/>
                  </a:lnTo>
                  <a:lnTo>
                    <a:pt x="28" y="7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1" y="14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7" y="21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33"/>
                  </a:lnTo>
                  <a:lnTo>
                    <a:pt x="4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4" y="47"/>
                  </a:lnTo>
                  <a:lnTo>
                    <a:pt x="4" y="50"/>
                  </a:lnTo>
                  <a:lnTo>
                    <a:pt x="7" y="54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62"/>
                  </a:lnTo>
                  <a:lnTo>
                    <a:pt x="9" y="66"/>
                  </a:lnTo>
                  <a:lnTo>
                    <a:pt x="11" y="69"/>
                  </a:lnTo>
                  <a:lnTo>
                    <a:pt x="14" y="71"/>
                  </a:lnTo>
                  <a:lnTo>
                    <a:pt x="14" y="78"/>
                  </a:lnTo>
                  <a:lnTo>
                    <a:pt x="11" y="80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8" y="80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8" y="85"/>
                  </a:lnTo>
                  <a:lnTo>
                    <a:pt x="30" y="85"/>
                  </a:lnTo>
                  <a:lnTo>
                    <a:pt x="33" y="88"/>
                  </a:lnTo>
                  <a:lnTo>
                    <a:pt x="30" y="90"/>
                  </a:lnTo>
                  <a:lnTo>
                    <a:pt x="30" y="92"/>
                  </a:lnTo>
                  <a:lnTo>
                    <a:pt x="33" y="92"/>
                  </a:lnTo>
                  <a:lnTo>
                    <a:pt x="33" y="97"/>
                  </a:lnTo>
                  <a:lnTo>
                    <a:pt x="35" y="97"/>
                  </a:lnTo>
                  <a:lnTo>
                    <a:pt x="35" y="95"/>
                  </a:lnTo>
                  <a:lnTo>
                    <a:pt x="37" y="95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42" y="95"/>
                  </a:lnTo>
                  <a:lnTo>
                    <a:pt x="47" y="92"/>
                  </a:lnTo>
                  <a:lnTo>
                    <a:pt x="47" y="95"/>
                  </a:lnTo>
                  <a:lnTo>
                    <a:pt x="49" y="99"/>
                  </a:lnTo>
                  <a:lnTo>
                    <a:pt x="54" y="97"/>
                  </a:lnTo>
                  <a:lnTo>
                    <a:pt x="59" y="99"/>
                  </a:lnTo>
                  <a:lnTo>
                    <a:pt x="68" y="104"/>
                  </a:lnTo>
                  <a:lnTo>
                    <a:pt x="70" y="109"/>
                  </a:lnTo>
                  <a:lnTo>
                    <a:pt x="73" y="109"/>
                  </a:lnTo>
                  <a:lnTo>
                    <a:pt x="75" y="109"/>
                  </a:lnTo>
                  <a:lnTo>
                    <a:pt x="80" y="109"/>
                  </a:lnTo>
                  <a:lnTo>
                    <a:pt x="82" y="111"/>
                  </a:lnTo>
                  <a:lnTo>
                    <a:pt x="82" y="11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5" name="Freeform 68"/>
            <p:cNvSpPr>
              <a:spLocks/>
            </p:cNvSpPr>
            <p:nvPr/>
          </p:nvSpPr>
          <p:spPr bwMode="auto">
            <a:xfrm>
              <a:off x="4645026" y="2738438"/>
              <a:ext cx="171450" cy="76200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2" y="0"/>
                </a:cxn>
                <a:cxn ang="0">
                  <a:pos x="52" y="0"/>
                </a:cxn>
                <a:cxn ang="0">
                  <a:pos x="54" y="5"/>
                </a:cxn>
                <a:cxn ang="0">
                  <a:pos x="59" y="8"/>
                </a:cxn>
                <a:cxn ang="0">
                  <a:pos x="56" y="12"/>
                </a:cxn>
                <a:cxn ang="0">
                  <a:pos x="59" y="17"/>
                </a:cxn>
                <a:cxn ang="0">
                  <a:pos x="61" y="15"/>
                </a:cxn>
                <a:cxn ang="0">
                  <a:pos x="61" y="10"/>
                </a:cxn>
                <a:cxn ang="0">
                  <a:pos x="68" y="15"/>
                </a:cxn>
                <a:cxn ang="0">
                  <a:pos x="73" y="15"/>
                </a:cxn>
                <a:cxn ang="0">
                  <a:pos x="80" y="17"/>
                </a:cxn>
                <a:cxn ang="0">
                  <a:pos x="94" y="24"/>
                </a:cxn>
                <a:cxn ang="0">
                  <a:pos x="99" y="29"/>
                </a:cxn>
                <a:cxn ang="0">
                  <a:pos x="106" y="29"/>
                </a:cxn>
                <a:cxn ang="0">
                  <a:pos x="108" y="33"/>
                </a:cxn>
                <a:cxn ang="0">
                  <a:pos x="99" y="36"/>
                </a:cxn>
                <a:cxn ang="0">
                  <a:pos x="89" y="41"/>
                </a:cxn>
                <a:cxn ang="0">
                  <a:pos x="80" y="45"/>
                </a:cxn>
                <a:cxn ang="0">
                  <a:pos x="75" y="43"/>
                </a:cxn>
                <a:cxn ang="0">
                  <a:pos x="63" y="43"/>
                </a:cxn>
                <a:cxn ang="0">
                  <a:pos x="59" y="43"/>
                </a:cxn>
                <a:cxn ang="0">
                  <a:pos x="49" y="41"/>
                </a:cxn>
                <a:cxn ang="0">
                  <a:pos x="42" y="38"/>
                </a:cxn>
                <a:cxn ang="0">
                  <a:pos x="40" y="43"/>
                </a:cxn>
                <a:cxn ang="0">
                  <a:pos x="35" y="45"/>
                </a:cxn>
                <a:cxn ang="0">
                  <a:pos x="26" y="43"/>
                </a:cxn>
                <a:cxn ang="0">
                  <a:pos x="23" y="43"/>
                </a:cxn>
                <a:cxn ang="0">
                  <a:pos x="14" y="33"/>
                </a:cxn>
                <a:cxn ang="0">
                  <a:pos x="7" y="29"/>
                </a:cxn>
                <a:cxn ang="0">
                  <a:pos x="7" y="22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5"/>
                </a:cxn>
                <a:cxn ang="0">
                  <a:pos x="11" y="10"/>
                </a:cxn>
                <a:cxn ang="0">
                  <a:pos x="18" y="5"/>
                </a:cxn>
                <a:cxn ang="0">
                  <a:pos x="26" y="3"/>
                </a:cxn>
                <a:cxn ang="0">
                  <a:pos x="28" y="3"/>
                </a:cxn>
                <a:cxn ang="0">
                  <a:pos x="33" y="0"/>
                </a:cxn>
                <a:cxn ang="0">
                  <a:pos x="37" y="0"/>
                </a:cxn>
              </a:cxnLst>
              <a:rect l="0" t="0" r="r" b="b"/>
              <a:pathLst>
                <a:path w="108" h="48">
                  <a:moveTo>
                    <a:pt x="37" y="0"/>
                  </a:moveTo>
                  <a:lnTo>
                    <a:pt x="40" y="3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9" y="8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59" y="17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3" y="15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8" y="15"/>
                  </a:lnTo>
                  <a:lnTo>
                    <a:pt x="73" y="12"/>
                  </a:lnTo>
                  <a:lnTo>
                    <a:pt x="73" y="15"/>
                  </a:lnTo>
                  <a:lnTo>
                    <a:pt x="75" y="19"/>
                  </a:lnTo>
                  <a:lnTo>
                    <a:pt x="80" y="17"/>
                  </a:lnTo>
                  <a:lnTo>
                    <a:pt x="85" y="19"/>
                  </a:lnTo>
                  <a:lnTo>
                    <a:pt x="94" y="24"/>
                  </a:lnTo>
                  <a:lnTo>
                    <a:pt x="96" y="29"/>
                  </a:lnTo>
                  <a:lnTo>
                    <a:pt x="99" y="29"/>
                  </a:lnTo>
                  <a:lnTo>
                    <a:pt x="101" y="29"/>
                  </a:lnTo>
                  <a:lnTo>
                    <a:pt x="106" y="29"/>
                  </a:lnTo>
                  <a:lnTo>
                    <a:pt x="108" y="31"/>
                  </a:lnTo>
                  <a:lnTo>
                    <a:pt x="108" y="33"/>
                  </a:lnTo>
                  <a:lnTo>
                    <a:pt x="101" y="33"/>
                  </a:lnTo>
                  <a:lnTo>
                    <a:pt x="99" y="36"/>
                  </a:lnTo>
                  <a:lnTo>
                    <a:pt x="94" y="38"/>
                  </a:lnTo>
                  <a:lnTo>
                    <a:pt x="89" y="41"/>
                  </a:lnTo>
                  <a:lnTo>
                    <a:pt x="85" y="43"/>
                  </a:lnTo>
                  <a:lnTo>
                    <a:pt x="80" y="45"/>
                  </a:lnTo>
                  <a:lnTo>
                    <a:pt x="77" y="43"/>
                  </a:lnTo>
                  <a:lnTo>
                    <a:pt x="75" y="43"/>
                  </a:lnTo>
                  <a:lnTo>
                    <a:pt x="70" y="45"/>
                  </a:lnTo>
                  <a:lnTo>
                    <a:pt x="63" y="43"/>
                  </a:lnTo>
                  <a:lnTo>
                    <a:pt x="61" y="43"/>
                  </a:lnTo>
                  <a:lnTo>
                    <a:pt x="59" y="43"/>
                  </a:lnTo>
                  <a:lnTo>
                    <a:pt x="54" y="43"/>
                  </a:lnTo>
                  <a:lnTo>
                    <a:pt x="49" y="41"/>
                  </a:lnTo>
                  <a:lnTo>
                    <a:pt x="44" y="41"/>
                  </a:lnTo>
                  <a:lnTo>
                    <a:pt x="42" y="38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3" y="48"/>
                  </a:lnTo>
                  <a:lnTo>
                    <a:pt x="26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18" y="36"/>
                  </a:lnTo>
                  <a:lnTo>
                    <a:pt x="14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7" y="22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6" name="Freeform 69"/>
            <p:cNvSpPr>
              <a:spLocks/>
            </p:cNvSpPr>
            <p:nvPr/>
          </p:nvSpPr>
          <p:spPr bwMode="auto">
            <a:xfrm>
              <a:off x="4510088" y="2611438"/>
              <a:ext cx="198438" cy="2365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51" y="10"/>
                </a:cxn>
                <a:cxn ang="0">
                  <a:pos x="54" y="17"/>
                </a:cxn>
                <a:cxn ang="0">
                  <a:pos x="61" y="14"/>
                </a:cxn>
                <a:cxn ang="0">
                  <a:pos x="68" y="14"/>
                </a:cxn>
                <a:cxn ang="0">
                  <a:pos x="63" y="19"/>
                </a:cxn>
                <a:cxn ang="0">
                  <a:pos x="70" y="21"/>
                </a:cxn>
                <a:cxn ang="0">
                  <a:pos x="82" y="17"/>
                </a:cxn>
                <a:cxn ang="0">
                  <a:pos x="87" y="12"/>
                </a:cxn>
                <a:cxn ang="0">
                  <a:pos x="87" y="14"/>
                </a:cxn>
                <a:cxn ang="0">
                  <a:pos x="92" y="14"/>
                </a:cxn>
                <a:cxn ang="0">
                  <a:pos x="101" y="19"/>
                </a:cxn>
                <a:cxn ang="0">
                  <a:pos x="108" y="26"/>
                </a:cxn>
                <a:cxn ang="0">
                  <a:pos x="115" y="33"/>
                </a:cxn>
                <a:cxn ang="0">
                  <a:pos x="115" y="47"/>
                </a:cxn>
                <a:cxn ang="0">
                  <a:pos x="118" y="59"/>
                </a:cxn>
                <a:cxn ang="0">
                  <a:pos x="125" y="71"/>
                </a:cxn>
                <a:cxn ang="0">
                  <a:pos x="118" y="80"/>
                </a:cxn>
                <a:cxn ang="0">
                  <a:pos x="111" y="83"/>
                </a:cxn>
                <a:cxn ang="0">
                  <a:pos x="96" y="90"/>
                </a:cxn>
                <a:cxn ang="0">
                  <a:pos x="85" y="92"/>
                </a:cxn>
                <a:cxn ang="0">
                  <a:pos x="92" y="102"/>
                </a:cxn>
                <a:cxn ang="0">
                  <a:pos x="99" y="113"/>
                </a:cxn>
                <a:cxn ang="0">
                  <a:pos x="108" y="128"/>
                </a:cxn>
                <a:cxn ang="0">
                  <a:pos x="96" y="137"/>
                </a:cxn>
                <a:cxn ang="0">
                  <a:pos x="99" y="144"/>
                </a:cxn>
                <a:cxn ang="0">
                  <a:pos x="87" y="144"/>
                </a:cxn>
                <a:cxn ang="0">
                  <a:pos x="75" y="147"/>
                </a:cxn>
                <a:cxn ang="0">
                  <a:pos x="66" y="149"/>
                </a:cxn>
                <a:cxn ang="0">
                  <a:pos x="56" y="147"/>
                </a:cxn>
                <a:cxn ang="0">
                  <a:pos x="47" y="144"/>
                </a:cxn>
                <a:cxn ang="0">
                  <a:pos x="42" y="142"/>
                </a:cxn>
                <a:cxn ang="0">
                  <a:pos x="33" y="144"/>
                </a:cxn>
                <a:cxn ang="0">
                  <a:pos x="28" y="142"/>
                </a:cxn>
                <a:cxn ang="0">
                  <a:pos x="28" y="130"/>
                </a:cxn>
                <a:cxn ang="0">
                  <a:pos x="30" y="118"/>
                </a:cxn>
                <a:cxn ang="0">
                  <a:pos x="18" y="116"/>
                </a:cxn>
                <a:cxn ang="0">
                  <a:pos x="11" y="113"/>
                </a:cxn>
                <a:cxn ang="0">
                  <a:pos x="7" y="104"/>
                </a:cxn>
                <a:cxn ang="0">
                  <a:pos x="4" y="92"/>
                </a:cxn>
                <a:cxn ang="0">
                  <a:pos x="2" y="83"/>
                </a:cxn>
                <a:cxn ang="0">
                  <a:pos x="2" y="69"/>
                </a:cxn>
                <a:cxn ang="0">
                  <a:pos x="14" y="64"/>
                </a:cxn>
                <a:cxn ang="0">
                  <a:pos x="16" y="54"/>
                </a:cxn>
                <a:cxn ang="0">
                  <a:pos x="11" y="50"/>
                </a:cxn>
                <a:cxn ang="0">
                  <a:pos x="18" y="45"/>
                </a:cxn>
                <a:cxn ang="0">
                  <a:pos x="21" y="38"/>
                </a:cxn>
                <a:cxn ang="0">
                  <a:pos x="16" y="33"/>
                </a:cxn>
                <a:cxn ang="0">
                  <a:pos x="28" y="28"/>
                </a:cxn>
                <a:cxn ang="0">
                  <a:pos x="30" y="31"/>
                </a:cxn>
                <a:cxn ang="0">
                  <a:pos x="33" y="33"/>
                </a:cxn>
                <a:cxn ang="0">
                  <a:pos x="35" y="28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2" y="19"/>
                </a:cxn>
                <a:cxn ang="0">
                  <a:pos x="35" y="12"/>
                </a:cxn>
                <a:cxn ang="0">
                  <a:pos x="37" y="5"/>
                </a:cxn>
                <a:cxn ang="0">
                  <a:pos x="35" y="0"/>
                </a:cxn>
              </a:cxnLst>
              <a:rect l="0" t="0" r="r" b="b"/>
              <a:pathLst>
                <a:path w="125" h="149">
                  <a:moveTo>
                    <a:pt x="35" y="0"/>
                  </a:moveTo>
                  <a:lnTo>
                    <a:pt x="37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9" y="2"/>
                  </a:lnTo>
                  <a:lnTo>
                    <a:pt x="51" y="5"/>
                  </a:lnTo>
                  <a:lnTo>
                    <a:pt x="54" y="5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4" y="14"/>
                  </a:lnTo>
                  <a:lnTo>
                    <a:pt x="54" y="17"/>
                  </a:lnTo>
                  <a:lnTo>
                    <a:pt x="56" y="14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61" y="14"/>
                  </a:lnTo>
                  <a:lnTo>
                    <a:pt x="63" y="17"/>
                  </a:lnTo>
                  <a:lnTo>
                    <a:pt x="66" y="14"/>
                  </a:lnTo>
                  <a:lnTo>
                    <a:pt x="68" y="12"/>
                  </a:lnTo>
                  <a:lnTo>
                    <a:pt x="68" y="14"/>
                  </a:lnTo>
                  <a:lnTo>
                    <a:pt x="68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3" y="19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82" y="17"/>
                  </a:lnTo>
                  <a:lnTo>
                    <a:pt x="82" y="14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92" y="12"/>
                  </a:lnTo>
                  <a:lnTo>
                    <a:pt x="87" y="12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5" y="14"/>
                  </a:lnTo>
                  <a:lnTo>
                    <a:pt x="85" y="17"/>
                  </a:lnTo>
                  <a:lnTo>
                    <a:pt x="89" y="14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101" y="19"/>
                  </a:lnTo>
                  <a:lnTo>
                    <a:pt x="103" y="19"/>
                  </a:lnTo>
                  <a:lnTo>
                    <a:pt x="106" y="21"/>
                  </a:lnTo>
                  <a:lnTo>
                    <a:pt x="103" y="24"/>
                  </a:lnTo>
                  <a:lnTo>
                    <a:pt x="108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5" y="26"/>
                  </a:lnTo>
                  <a:lnTo>
                    <a:pt x="115" y="33"/>
                  </a:lnTo>
                  <a:lnTo>
                    <a:pt x="115" y="38"/>
                  </a:lnTo>
                  <a:lnTo>
                    <a:pt x="111" y="40"/>
                  </a:lnTo>
                  <a:lnTo>
                    <a:pt x="111" y="43"/>
                  </a:lnTo>
                  <a:lnTo>
                    <a:pt x="115" y="47"/>
                  </a:lnTo>
                  <a:lnTo>
                    <a:pt x="115" y="50"/>
                  </a:lnTo>
                  <a:lnTo>
                    <a:pt x="118" y="54"/>
                  </a:lnTo>
                  <a:lnTo>
                    <a:pt x="118" y="57"/>
                  </a:lnTo>
                  <a:lnTo>
                    <a:pt x="118" y="59"/>
                  </a:lnTo>
                  <a:lnTo>
                    <a:pt x="118" y="62"/>
                  </a:lnTo>
                  <a:lnTo>
                    <a:pt x="120" y="66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5" y="78"/>
                  </a:lnTo>
                  <a:lnTo>
                    <a:pt x="122" y="80"/>
                  </a:lnTo>
                  <a:lnTo>
                    <a:pt x="120" y="80"/>
                  </a:lnTo>
                  <a:lnTo>
                    <a:pt x="118" y="80"/>
                  </a:lnTo>
                  <a:lnTo>
                    <a:pt x="113" y="80"/>
                  </a:lnTo>
                  <a:lnTo>
                    <a:pt x="113" y="83"/>
                  </a:lnTo>
                  <a:lnTo>
                    <a:pt x="111" y="85"/>
                  </a:lnTo>
                  <a:lnTo>
                    <a:pt x="111" y="83"/>
                  </a:lnTo>
                  <a:lnTo>
                    <a:pt x="103" y="83"/>
                  </a:lnTo>
                  <a:lnTo>
                    <a:pt x="103" y="85"/>
                  </a:lnTo>
                  <a:lnTo>
                    <a:pt x="99" y="85"/>
                  </a:lnTo>
                  <a:lnTo>
                    <a:pt x="96" y="90"/>
                  </a:lnTo>
                  <a:lnTo>
                    <a:pt x="94" y="90"/>
                  </a:lnTo>
                  <a:lnTo>
                    <a:pt x="89" y="95"/>
                  </a:lnTo>
                  <a:lnTo>
                    <a:pt x="87" y="95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5"/>
                  </a:lnTo>
                  <a:lnTo>
                    <a:pt x="87" y="97"/>
                  </a:lnTo>
                  <a:lnTo>
                    <a:pt x="92" y="102"/>
                  </a:lnTo>
                  <a:lnTo>
                    <a:pt x="92" y="106"/>
                  </a:lnTo>
                  <a:lnTo>
                    <a:pt x="92" y="109"/>
                  </a:lnTo>
                  <a:lnTo>
                    <a:pt x="94" y="111"/>
                  </a:lnTo>
                  <a:lnTo>
                    <a:pt x="99" y="113"/>
                  </a:lnTo>
                  <a:lnTo>
                    <a:pt x="103" y="116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08" y="128"/>
                  </a:lnTo>
                  <a:lnTo>
                    <a:pt x="106" y="128"/>
                  </a:lnTo>
                  <a:lnTo>
                    <a:pt x="103" y="130"/>
                  </a:lnTo>
                  <a:lnTo>
                    <a:pt x="101" y="132"/>
                  </a:lnTo>
                  <a:lnTo>
                    <a:pt x="96" y="137"/>
                  </a:lnTo>
                  <a:lnTo>
                    <a:pt x="96" y="139"/>
                  </a:lnTo>
                  <a:lnTo>
                    <a:pt x="101" y="142"/>
                  </a:lnTo>
                  <a:lnTo>
                    <a:pt x="101" y="144"/>
                  </a:lnTo>
                  <a:lnTo>
                    <a:pt x="99" y="144"/>
                  </a:lnTo>
                  <a:lnTo>
                    <a:pt x="96" y="144"/>
                  </a:lnTo>
                  <a:lnTo>
                    <a:pt x="92" y="144"/>
                  </a:lnTo>
                  <a:lnTo>
                    <a:pt x="89" y="144"/>
                  </a:lnTo>
                  <a:lnTo>
                    <a:pt x="87" y="144"/>
                  </a:lnTo>
                  <a:lnTo>
                    <a:pt x="82" y="147"/>
                  </a:lnTo>
                  <a:lnTo>
                    <a:pt x="80" y="147"/>
                  </a:lnTo>
                  <a:lnTo>
                    <a:pt x="77" y="147"/>
                  </a:lnTo>
                  <a:lnTo>
                    <a:pt x="75" y="147"/>
                  </a:lnTo>
                  <a:lnTo>
                    <a:pt x="73" y="147"/>
                  </a:lnTo>
                  <a:lnTo>
                    <a:pt x="68" y="144"/>
                  </a:lnTo>
                  <a:lnTo>
                    <a:pt x="63" y="147"/>
                  </a:lnTo>
                  <a:lnTo>
                    <a:pt x="66" y="149"/>
                  </a:lnTo>
                  <a:lnTo>
                    <a:pt x="63" y="149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6" y="147"/>
                  </a:lnTo>
                  <a:lnTo>
                    <a:pt x="54" y="147"/>
                  </a:lnTo>
                  <a:lnTo>
                    <a:pt x="54" y="147"/>
                  </a:lnTo>
                  <a:lnTo>
                    <a:pt x="51" y="147"/>
                  </a:lnTo>
                  <a:lnTo>
                    <a:pt x="47" y="144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37" y="142"/>
                  </a:lnTo>
                  <a:lnTo>
                    <a:pt x="37" y="144"/>
                  </a:lnTo>
                  <a:lnTo>
                    <a:pt x="37" y="147"/>
                  </a:lnTo>
                  <a:lnTo>
                    <a:pt x="33" y="144"/>
                  </a:lnTo>
                  <a:lnTo>
                    <a:pt x="30" y="147"/>
                  </a:lnTo>
                  <a:lnTo>
                    <a:pt x="28" y="147"/>
                  </a:lnTo>
                  <a:lnTo>
                    <a:pt x="28" y="147"/>
                  </a:lnTo>
                  <a:lnTo>
                    <a:pt x="28" y="142"/>
                  </a:lnTo>
                  <a:lnTo>
                    <a:pt x="25" y="142"/>
                  </a:lnTo>
                  <a:lnTo>
                    <a:pt x="25" y="137"/>
                  </a:lnTo>
                  <a:lnTo>
                    <a:pt x="25" y="132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30" y="123"/>
                  </a:lnTo>
                  <a:lnTo>
                    <a:pt x="33" y="121"/>
                  </a:lnTo>
                  <a:lnTo>
                    <a:pt x="30" y="118"/>
                  </a:lnTo>
                  <a:lnTo>
                    <a:pt x="28" y="118"/>
                  </a:lnTo>
                  <a:lnTo>
                    <a:pt x="23" y="116"/>
                  </a:lnTo>
                  <a:lnTo>
                    <a:pt x="21" y="116"/>
                  </a:lnTo>
                  <a:lnTo>
                    <a:pt x="18" y="116"/>
                  </a:lnTo>
                  <a:lnTo>
                    <a:pt x="16" y="116"/>
                  </a:lnTo>
                  <a:lnTo>
                    <a:pt x="14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9" y="106"/>
                  </a:lnTo>
                  <a:lnTo>
                    <a:pt x="7" y="104"/>
                  </a:lnTo>
                  <a:lnTo>
                    <a:pt x="7" y="102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4" y="92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2" y="78"/>
                  </a:lnTo>
                  <a:lnTo>
                    <a:pt x="2" y="73"/>
                  </a:lnTo>
                  <a:lnTo>
                    <a:pt x="2" y="69"/>
                  </a:lnTo>
                  <a:lnTo>
                    <a:pt x="4" y="66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4" y="64"/>
                  </a:lnTo>
                  <a:lnTo>
                    <a:pt x="16" y="62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7"/>
                  </a:lnTo>
                  <a:lnTo>
                    <a:pt x="16" y="50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6" y="36"/>
                  </a:lnTo>
                  <a:lnTo>
                    <a:pt x="16" y="33"/>
                  </a:lnTo>
                  <a:lnTo>
                    <a:pt x="16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8" y="28"/>
                  </a:lnTo>
                  <a:lnTo>
                    <a:pt x="28" y="33"/>
                  </a:lnTo>
                  <a:lnTo>
                    <a:pt x="30" y="36"/>
                  </a:lnTo>
                  <a:lnTo>
                    <a:pt x="33" y="33"/>
                  </a:lnTo>
                  <a:lnTo>
                    <a:pt x="30" y="31"/>
                  </a:lnTo>
                  <a:lnTo>
                    <a:pt x="30" y="28"/>
                  </a:lnTo>
                  <a:lnTo>
                    <a:pt x="33" y="28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1"/>
                  </a:lnTo>
                  <a:lnTo>
                    <a:pt x="35" y="28"/>
                  </a:lnTo>
                  <a:lnTo>
                    <a:pt x="37" y="26"/>
                  </a:lnTo>
                  <a:lnTo>
                    <a:pt x="40" y="24"/>
                  </a:lnTo>
                  <a:lnTo>
                    <a:pt x="42" y="26"/>
                  </a:lnTo>
                  <a:lnTo>
                    <a:pt x="44" y="24"/>
                  </a:lnTo>
                  <a:lnTo>
                    <a:pt x="49" y="31"/>
                  </a:lnTo>
                  <a:lnTo>
                    <a:pt x="56" y="31"/>
                  </a:lnTo>
                  <a:lnTo>
                    <a:pt x="49" y="28"/>
                  </a:lnTo>
                  <a:lnTo>
                    <a:pt x="44" y="24"/>
                  </a:lnTo>
                  <a:lnTo>
                    <a:pt x="42" y="24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0" y="17"/>
                  </a:lnTo>
                  <a:lnTo>
                    <a:pt x="40" y="14"/>
                  </a:lnTo>
                  <a:lnTo>
                    <a:pt x="35" y="14"/>
                  </a:lnTo>
                  <a:lnTo>
                    <a:pt x="35" y="12"/>
                  </a:lnTo>
                  <a:lnTo>
                    <a:pt x="37" y="12"/>
                  </a:lnTo>
                  <a:lnTo>
                    <a:pt x="42" y="10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7" name="Freeform 70"/>
            <p:cNvSpPr>
              <a:spLocks/>
            </p:cNvSpPr>
            <p:nvPr/>
          </p:nvSpPr>
          <p:spPr bwMode="auto">
            <a:xfrm>
              <a:off x="4595813" y="2851150"/>
              <a:ext cx="317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8" name="Freeform 71"/>
            <p:cNvSpPr>
              <a:spLocks/>
            </p:cNvSpPr>
            <p:nvPr/>
          </p:nvSpPr>
          <p:spPr bwMode="auto">
            <a:xfrm>
              <a:off x="4513263" y="2836863"/>
              <a:ext cx="107950" cy="603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35" y="5"/>
                </a:cxn>
                <a:cxn ang="0">
                  <a:pos x="35" y="0"/>
                </a:cxn>
                <a:cxn ang="0">
                  <a:pos x="40" y="2"/>
                </a:cxn>
                <a:cxn ang="0">
                  <a:pos x="42" y="2"/>
                </a:cxn>
                <a:cxn ang="0">
                  <a:pos x="49" y="5"/>
                </a:cxn>
                <a:cxn ang="0">
                  <a:pos x="52" y="9"/>
                </a:cxn>
                <a:cxn ang="0">
                  <a:pos x="52" y="14"/>
                </a:cxn>
                <a:cxn ang="0">
                  <a:pos x="59" y="12"/>
                </a:cxn>
                <a:cxn ang="0">
                  <a:pos x="64" y="14"/>
                </a:cxn>
                <a:cxn ang="0">
                  <a:pos x="68" y="16"/>
                </a:cxn>
                <a:cxn ang="0">
                  <a:pos x="66" y="23"/>
                </a:cxn>
                <a:cxn ang="0">
                  <a:pos x="59" y="31"/>
                </a:cxn>
                <a:cxn ang="0">
                  <a:pos x="54" y="28"/>
                </a:cxn>
                <a:cxn ang="0">
                  <a:pos x="47" y="31"/>
                </a:cxn>
                <a:cxn ang="0">
                  <a:pos x="45" y="33"/>
                </a:cxn>
                <a:cxn ang="0">
                  <a:pos x="40" y="28"/>
                </a:cxn>
                <a:cxn ang="0">
                  <a:pos x="31" y="35"/>
                </a:cxn>
                <a:cxn ang="0">
                  <a:pos x="21" y="38"/>
                </a:cxn>
                <a:cxn ang="0">
                  <a:pos x="16" y="33"/>
                </a:cxn>
                <a:cxn ang="0">
                  <a:pos x="14" y="28"/>
                </a:cxn>
                <a:cxn ang="0">
                  <a:pos x="9" y="26"/>
                </a:cxn>
                <a:cxn ang="0">
                  <a:pos x="7" y="31"/>
                </a:cxn>
                <a:cxn ang="0">
                  <a:pos x="2" y="33"/>
                </a:cxn>
                <a:cxn ang="0">
                  <a:pos x="2" y="28"/>
                </a:cxn>
                <a:cxn ang="0">
                  <a:pos x="5" y="26"/>
                </a:cxn>
                <a:cxn ang="0">
                  <a:pos x="9" y="16"/>
                </a:cxn>
                <a:cxn ang="0">
                  <a:pos x="14" y="12"/>
                </a:cxn>
                <a:cxn ang="0">
                  <a:pos x="16" y="7"/>
                </a:cxn>
                <a:cxn ang="0">
                  <a:pos x="14" y="2"/>
                </a:cxn>
                <a:cxn ang="0">
                  <a:pos x="19" y="5"/>
                </a:cxn>
                <a:cxn ang="0">
                  <a:pos x="26" y="5"/>
                </a:cxn>
              </a:cxnLst>
              <a:rect l="0" t="0" r="r" b="b"/>
              <a:pathLst>
                <a:path w="68" h="38">
                  <a:moveTo>
                    <a:pt x="26" y="5"/>
                  </a:moveTo>
                  <a:lnTo>
                    <a:pt x="28" y="5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7" y="14"/>
                  </a:lnTo>
                  <a:lnTo>
                    <a:pt x="59" y="12"/>
                  </a:lnTo>
                  <a:lnTo>
                    <a:pt x="61" y="16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64" y="19"/>
                  </a:lnTo>
                  <a:lnTo>
                    <a:pt x="66" y="23"/>
                  </a:lnTo>
                  <a:lnTo>
                    <a:pt x="61" y="26"/>
                  </a:lnTo>
                  <a:lnTo>
                    <a:pt x="59" y="31"/>
                  </a:lnTo>
                  <a:lnTo>
                    <a:pt x="57" y="28"/>
                  </a:lnTo>
                  <a:lnTo>
                    <a:pt x="54" y="28"/>
                  </a:lnTo>
                  <a:lnTo>
                    <a:pt x="47" y="26"/>
                  </a:lnTo>
                  <a:lnTo>
                    <a:pt x="47" y="31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0" y="31"/>
                  </a:lnTo>
                  <a:lnTo>
                    <a:pt x="40" y="28"/>
                  </a:lnTo>
                  <a:lnTo>
                    <a:pt x="35" y="26"/>
                  </a:lnTo>
                  <a:lnTo>
                    <a:pt x="31" y="35"/>
                  </a:lnTo>
                  <a:lnTo>
                    <a:pt x="26" y="33"/>
                  </a:lnTo>
                  <a:lnTo>
                    <a:pt x="21" y="38"/>
                  </a:lnTo>
                  <a:lnTo>
                    <a:pt x="19" y="35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9" y="26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2" y="28"/>
                  </a:lnTo>
                  <a:lnTo>
                    <a:pt x="5" y="28"/>
                  </a:lnTo>
                  <a:lnTo>
                    <a:pt x="5" y="26"/>
                  </a:lnTo>
                  <a:lnTo>
                    <a:pt x="5" y="21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89" name="Freeform 72"/>
            <p:cNvSpPr>
              <a:spLocks noEditPoints="1"/>
            </p:cNvSpPr>
            <p:nvPr/>
          </p:nvSpPr>
          <p:spPr bwMode="auto">
            <a:xfrm>
              <a:off x="4456113" y="2663825"/>
              <a:ext cx="87313" cy="79375"/>
            </a:xfrm>
            <a:custGeom>
              <a:avLst/>
              <a:gdLst/>
              <a:ahLst/>
              <a:cxnLst>
                <a:cxn ang="0">
                  <a:pos x="36" y="45"/>
                </a:cxn>
                <a:cxn ang="0">
                  <a:pos x="36" y="36"/>
                </a:cxn>
                <a:cxn ang="0">
                  <a:pos x="41" y="31"/>
                </a:cxn>
                <a:cxn ang="0">
                  <a:pos x="48" y="31"/>
                </a:cxn>
                <a:cxn ang="0">
                  <a:pos x="48" y="26"/>
                </a:cxn>
                <a:cxn ang="0">
                  <a:pos x="50" y="21"/>
                </a:cxn>
                <a:cxn ang="0">
                  <a:pos x="50" y="19"/>
                </a:cxn>
                <a:cxn ang="0">
                  <a:pos x="45" y="17"/>
                </a:cxn>
                <a:cxn ang="0">
                  <a:pos x="50" y="17"/>
                </a:cxn>
                <a:cxn ang="0">
                  <a:pos x="52" y="12"/>
                </a:cxn>
                <a:cxn ang="0">
                  <a:pos x="52" y="7"/>
                </a:cxn>
                <a:cxn ang="0">
                  <a:pos x="55" y="5"/>
                </a:cxn>
                <a:cxn ang="0">
                  <a:pos x="50" y="3"/>
                </a:cxn>
                <a:cxn ang="0">
                  <a:pos x="41" y="0"/>
                </a:cxn>
                <a:cxn ang="0">
                  <a:pos x="36" y="3"/>
                </a:cxn>
                <a:cxn ang="0">
                  <a:pos x="31" y="3"/>
                </a:cxn>
                <a:cxn ang="0">
                  <a:pos x="22" y="10"/>
                </a:cxn>
                <a:cxn ang="0">
                  <a:pos x="17" y="10"/>
                </a:cxn>
                <a:cxn ang="0">
                  <a:pos x="15" y="17"/>
                </a:cxn>
                <a:cxn ang="0">
                  <a:pos x="15" y="24"/>
                </a:cxn>
                <a:cxn ang="0">
                  <a:pos x="12" y="26"/>
                </a:cxn>
                <a:cxn ang="0">
                  <a:pos x="10" y="31"/>
                </a:cxn>
                <a:cxn ang="0">
                  <a:pos x="17" y="36"/>
                </a:cxn>
                <a:cxn ang="0">
                  <a:pos x="12" y="36"/>
                </a:cxn>
                <a:cxn ang="0">
                  <a:pos x="12" y="38"/>
                </a:cxn>
                <a:cxn ang="0">
                  <a:pos x="15" y="40"/>
                </a:cxn>
                <a:cxn ang="0">
                  <a:pos x="8" y="38"/>
                </a:cxn>
                <a:cxn ang="0">
                  <a:pos x="3" y="38"/>
                </a:cxn>
                <a:cxn ang="0">
                  <a:pos x="8" y="40"/>
                </a:cxn>
                <a:cxn ang="0">
                  <a:pos x="10" y="40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0" y="40"/>
                </a:cxn>
                <a:cxn ang="0">
                  <a:pos x="5" y="45"/>
                </a:cxn>
                <a:cxn ang="0">
                  <a:pos x="8" y="45"/>
                </a:cxn>
                <a:cxn ang="0">
                  <a:pos x="12" y="43"/>
                </a:cxn>
                <a:cxn ang="0">
                  <a:pos x="15" y="43"/>
                </a:cxn>
                <a:cxn ang="0">
                  <a:pos x="22" y="40"/>
                </a:cxn>
                <a:cxn ang="0">
                  <a:pos x="26" y="43"/>
                </a:cxn>
                <a:cxn ang="0">
                  <a:pos x="31" y="43"/>
                </a:cxn>
                <a:cxn ang="0">
                  <a:pos x="31" y="47"/>
                </a:cxn>
                <a:cxn ang="0">
                  <a:pos x="34" y="50"/>
                </a:cxn>
                <a:cxn ang="0">
                  <a:pos x="10" y="36"/>
                </a:cxn>
                <a:cxn ang="0">
                  <a:pos x="8" y="38"/>
                </a:cxn>
                <a:cxn ang="0">
                  <a:pos x="5" y="36"/>
                </a:cxn>
                <a:cxn ang="0">
                  <a:pos x="8" y="33"/>
                </a:cxn>
                <a:cxn ang="0">
                  <a:pos x="12" y="33"/>
                </a:cxn>
                <a:cxn ang="0">
                  <a:pos x="10" y="36"/>
                </a:cxn>
                <a:cxn ang="0">
                  <a:pos x="8" y="33"/>
                </a:cxn>
              </a:cxnLst>
              <a:rect l="0" t="0" r="r" b="b"/>
              <a:pathLst>
                <a:path w="55" h="50">
                  <a:moveTo>
                    <a:pt x="34" y="50"/>
                  </a:moveTo>
                  <a:lnTo>
                    <a:pt x="36" y="45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8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8" y="31"/>
                  </a:lnTo>
                  <a:lnTo>
                    <a:pt x="50" y="29"/>
                  </a:lnTo>
                  <a:lnTo>
                    <a:pt x="48" y="26"/>
                  </a:lnTo>
                  <a:lnTo>
                    <a:pt x="50" y="26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2" y="5"/>
                  </a:lnTo>
                  <a:lnTo>
                    <a:pt x="50" y="3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6" y="7"/>
                  </a:lnTo>
                  <a:lnTo>
                    <a:pt x="22" y="10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14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5" y="33"/>
                  </a:lnTo>
                  <a:lnTo>
                    <a:pt x="17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5" y="40"/>
                  </a:lnTo>
                  <a:lnTo>
                    <a:pt x="8" y="40"/>
                  </a:lnTo>
                  <a:lnTo>
                    <a:pt x="10" y="43"/>
                  </a:lnTo>
                  <a:lnTo>
                    <a:pt x="10" y="40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5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43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5" y="43"/>
                  </a:lnTo>
                  <a:lnTo>
                    <a:pt x="17" y="40"/>
                  </a:lnTo>
                  <a:lnTo>
                    <a:pt x="22" y="40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26" y="45"/>
                  </a:lnTo>
                  <a:lnTo>
                    <a:pt x="31" y="43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34" y="50"/>
                  </a:lnTo>
                  <a:lnTo>
                    <a:pt x="34" y="50"/>
                  </a:lnTo>
                  <a:close/>
                  <a:moveTo>
                    <a:pt x="5" y="36"/>
                  </a:moveTo>
                  <a:lnTo>
                    <a:pt x="10" y="36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5" y="36"/>
                  </a:lnTo>
                  <a:lnTo>
                    <a:pt x="5" y="36"/>
                  </a:lnTo>
                  <a:close/>
                  <a:moveTo>
                    <a:pt x="8" y="33"/>
                  </a:moveTo>
                  <a:lnTo>
                    <a:pt x="10" y="33"/>
                  </a:lnTo>
                  <a:lnTo>
                    <a:pt x="12" y="33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3"/>
                  </a:lnTo>
                  <a:lnTo>
                    <a:pt x="8" y="33"/>
                  </a:lnTo>
                  <a:lnTo>
                    <a:pt x="8" y="3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0" name="Freeform 73"/>
            <p:cNvSpPr>
              <a:spLocks/>
            </p:cNvSpPr>
            <p:nvPr/>
          </p:nvSpPr>
          <p:spPr bwMode="auto">
            <a:xfrm>
              <a:off x="4449763" y="2727325"/>
              <a:ext cx="66675" cy="57150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2" y="19"/>
                </a:cxn>
                <a:cxn ang="0">
                  <a:pos x="40" y="17"/>
                </a:cxn>
                <a:cxn ang="0">
                  <a:pos x="40" y="15"/>
                </a:cxn>
                <a:cxn ang="0">
                  <a:pos x="38" y="12"/>
                </a:cxn>
                <a:cxn ang="0">
                  <a:pos x="40" y="10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8" y="3"/>
                </a:cxn>
                <a:cxn ang="0">
                  <a:pos x="26" y="0"/>
                </a:cxn>
                <a:cxn ang="0">
                  <a:pos x="21" y="0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4" y="5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9" y="5"/>
                </a:cxn>
                <a:cxn ang="0">
                  <a:pos x="7" y="3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2" y="15"/>
                </a:cxn>
                <a:cxn ang="0">
                  <a:pos x="7" y="15"/>
                </a:cxn>
                <a:cxn ang="0">
                  <a:pos x="7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4" y="22"/>
                </a:cxn>
                <a:cxn ang="0">
                  <a:pos x="16" y="24"/>
                </a:cxn>
                <a:cxn ang="0">
                  <a:pos x="16" y="26"/>
                </a:cxn>
                <a:cxn ang="0">
                  <a:pos x="19" y="29"/>
                </a:cxn>
                <a:cxn ang="0">
                  <a:pos x="21" y="2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26" y="29"/>
                </a:cxn>
                <a:cxn ang="0">
                  <a:pos x="30" y="33"/>
                </a:cxn>
                <a:cxn ang="0">
                  <a:pos x="33" y="33"/>
                </a:cxn>
                <a:cxn ang="0">
                  <a:pos x="35" y="36"/>
                </a:cxn>
                <a:cxn ang="0">
                  <a:pos x="38" y="36"/>
                </a:cxn>
                <a:cxn ang="0">
                  <a:pos x="40" y="36"/>
                </a:cxn>
                <a:cxn ang="0">
                  <a:pos x="40" y="33"/>
                </a:cxn>
                <a:cxn ang="0">
                  <a:pos x="38" y="33"/>
                </a:cxn>
                <a:cxn ang="0">
                  <a:pos x="38" y="31"/>
                </a:cxn>
                <a:cxn ang="0">
                  <a:pos x="38" y="29"/>
                </a:cxn>
                <a:cxn ang="0">
                  <a:pos x="38" y="26"/>
                </a:cxn>
                <a:cxn ang="0">
                  <a:pos x="40" y="24"/>
                </a:cxn>
                <a:cxn ang="0">
                  <a:pos x="40" y="24"/>
                </a:cxn>
              </a:cxnLst>
              <a:rect l="0" t="0" r="r" b="b"/>
              <a:pathLst>
                <a:path w="42" h="36">
                  <a:moveTo>
                    <a:pt x="40" y="24"/>
                  </a:moveTo>
                  <a:lnTo>
                    <a:pt x="42" y="19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8" y="12"/>
                  </a:lnTo>
                  <a:lnTo>
                    <a:pt x="40" y="10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6" y="29"/>
                  </a:lnTo>
                  <a:lnTo>
                    <a:pt x="30" y="33"/>
                  </a:lnTo>
                  <a:lnTo>
                    <a:pt x="33" y="33"/>
                  </a:lnTo>
                  <a:lnTo>
                    <a:pt x="35" y="36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3"/>
                  </a:lnTo>
                  <a:lnTo>
                    <a:pt x="38" y="33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38" y="26"/>
                  </a:lnTo>
                  <a:lnTo>
                    <a:pt x="40" y="24"/>
                  </a:lnTo>
                  <a:lnTo>
                    <a:pt x="40" y="2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1" name="Freeform 74"/>
            <p:cNvSpPr>
              <a:spLocks/>
            </p:cNvSpPr>
            <p:nvPr/>
          </p:nvSpPr>
          <p:spPr bwMode="auto">
            <a:xfrm>
              <a:off x="4510088" y="2765425"/>
              <a:ext cx="14288" cy="22225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7" y="5"/>
                </a:cxn>
                <a:cxn ang="0">
                  <a:pos x="7" y="7"/>
                </a:cxn>
                <a:cxn ang="0">
                  <a:pos x="9" y="9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9" h="14">
                  <a:moveTo>
                    <a:pt x="2" y="12"/>
                  </a:move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5"/>
                  </a:lnTo>
                  <a:lnTo>
                    <a:pt x="7" y="7"/>
                  </a:lnTo>
                  <a:lnTo>
                    <a:pt x="9" y="9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2" name="Freeform 75"/>
            <p:cNvSpPr>
              <a:spLocks noEditPoints="1"/>
            </p:cNvSpPr>
            <p:nvPr/>
          </p:nvSpPr>
          <p:spPr bwMode="auto">
            <a:xfrm>
              <a:off x="4246563" y="2349500"/>
              <a:ext cx="15875" cy="36513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3" y="10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8"/>
                </a:cxn>
                <a:cxn ang="0">
                  <a:pos x="3" y="5"/>
                </a:cxn>
                <a:cxn ang="0">
                  <a:pos x="2" y="5"/>
                </a:cxn>
                <a:cxn ang="0">
                  <a:pos x="3" y="6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0" y="1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4" h="10">
                  <a:moveTo>
                    <a:pt x="2" y="8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3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3" name="Freeform 76"/>
            <p:cNvSpPr>
              <a:spLocks/>
            </p:cNvSpPr>
            <p:nvPr/>
          </p:nvSpPr>
          <p:spPr bwMode="auto">
            <a:xfrm>
              <a:off x="4171951" y="2597150"/>
              <a:ext cx="93663" cy="127000"/>
            </a:xfrm>
            <a:custGeom>
              <a:avLst/>
              <a:gdLst/>
              <a:ahLst/>
              <a:cxnLst>
                <a:cxn ang="0">
                  <a:pos x="26" y="78"/>
                </a:cxn>
                <a:cxn ang="0">
                  <a:pos x="31" y="73"/>
                </a:cxn>
                <a:cxn ang="0">
                  <a:pos x="35" y="71"/>
                </a:cxn>
                <a:cxn ang="0">
                  <a:pos x="45" y="68"/>
                </a:cxn>
                <a:cxn ang="0">
                  <a:pos x="50" y="66"/>
                </a:cxn>
                <a:cxn ang="0">
                  <a:pos x="52" y="63"/>
                </a:cxn>
                <a:cxn ang="0">
                  <a:pos x="57" y="56"/>
                </a:cxn>
                <a:cxn ang="0">
                  <a:pos x="59" y="45"/>
                </a:cxn>
                <a:cxn ang="0">
                  <a:pos x="59" y="40"/>
                </a:cxn>
                <a:cxn ang="0">
                  <a:pos x="54" y="30"/>
                </a:cxn>
                <a:cxn ang="0">
                  <a:pos x="54" y="28"/>
                </a:cxn>
                <a:cxn ang="0">
                  <a:pos x="45" y="19"/>
                </a:cxn>
                <a:cxn ang="0">
                  <a:pos x="40" y="26"/>
                </a:cxn>
                <a:cxn ang="0">
                  <a:pos x="40" y="11"/>
                </a:cxn>
                <a:cxn ang="0">
                  <a:pos x="45" y="7"/>
                </a:cxn>
                <a:cxn ang="0">
                  <a:pos x="50" y="4"/>
                </a:cxn>
                <a:cxn ang="0">
                  <a:pos x="45" y="2"/>
                </a:cxn>
                <a:cxn ang="0">
                  <a:pos x="40" y="9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3" y="7"/>
                </a:cxn>
                <a:cxn ang="0">
                  <a:pos x="33" y="9"/>
                </a:cxn>
                <a:cxn ang="0">
                  <a:pos x="31" y="11"/>
                </a:cxn>
                <a:cxn ang="0">
                  <a:pos x="31" y="16"/>
                </a:cxn>
                <a:cxn ang="0">
                  <a:pos x="35" y="16"/>
                </a:cxn>
                <a:cxn ang="0">
                  <a:pos x="28" y="21"/>
                </a:cxn>
                <a:cxn ang="0">
                  <a:pos x="21" y="23"/>
                </a:cxn>
                <a:cxn ang="0">
                  <a:pos x="12" y="21"/>
                </a:cxn>
                <a:cxn ang="0">
                  <a:pos x="9" y="23"/>
                </a:cxn>
                <a:cxn ang="0">
                  <a:pos x="12" y="28"/>
                </a:cxn>
                <a:cxn ang="0">
                  <a:pos x="7" y="26"/>
                </a:cxn>
                <a:cxn ang="0">
                  <a:pos x="14" y="30"/>
                </a:cxn>
                <a:cxn ang="0">
                  <a:pos x="12" y="35"/>
                </a:cxn>
                <a:cxn ang="0">
                  <a:pos x="7" y="37"/>
                </a:cxn>
                <a:cxn ang="0">
                  <a:pos x="9" y="40"/>
                </a:cxn>
                <a:cxn ang="0">
                  <a:pos x="21" y="42"/>
                </a:cxn>
                <a:cxn ang="0">
                  <a:pos x="14" y="49"/>
                </a:cxn>
                <a:cxn ang="0">
                  <a:pos x="7" y="56"/>
                </a:cxn>
                <a:cxn ang="0">
                  <a:pos x="14" y="56"/>
                </a:cxn>
                <a:cxn ang="0">
                  <a:pos x="21" y="54"/>
                </a:cxn>
                <a:cxn ang="0">
                  <a:pos x="12" y="56"/>
                </a:cxn>
                <a:cxn ang="0">
                  <a:pos x="9" y="61"/>
                </a:cxn>
                <a:cxn ang="0">
                  <a:pos x="7" y="63"/>
                </a:cxn>
                <a:cxn ang="0">
                  <a:pos x="5" y="61"/>
                </a:cxn>
                <a:cxn ang="0">
                  <a:pos x="9" y="66"/>
                </a:cxn>
                <a:cxn ang="0">
                  <a:pos x="2" y="71"/>
                </a:cxn>
                <a:cxn ang="0">
                  <a:pos x="12" y="71"/>
                </a:cxn>
                <a:cxn ang="0">
                  <a:pos x="7" y="75"/>
                </a:cxn>
                <a:cxn ang="0">
                  <a:pos x="7" y="78"/>
                </a:cxn>
                <a:cxn ang="0">
                  <a:pos x="14" y="78"/>
                </a:cxn>
              </a:cxnLst>
              <a:rect l="0" t="0" r="r" b="b"/>
              <a:pathLst>
                <a:path w="59" h="80">
                  <a:moveTo>
                    <a:pt x="14" y="80"/>
                  </a:moveTo>
                  <a:lnTo>
                    <a:pt x="21" y="78"/>
                  </a:lnTo>
                  <a:lnTo>
                    <a:pt x="26" y="78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31" y="73"/>
                  </a:lnTo>
                  <a:lnTo>
                    <a:pt x="28" y="73"/>
                  </a:lnTo>
                  <a:lnTo>
                    <a:pt x="33" y="73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8" y="68"/>
                  </a:lnTo>
                  <a:lnTo>
                    <a:pt x="45" y="68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50" y="66"/>
                  </a:lnTo>
                  <a:lnTo>
                    <a:pt x="52" y="66"/>
                  </a:lnTo>
                  <a:lnTo>
                    <a:pt x="57" y="66"/>
                  </a:lnTo>
                  <a:lnTo>
                    <a:pt x="52" y="63"/>
                  </a:lnTo>
                  <a:lnTo>
                    <a:pt x="54" y="61"/>
                  </a:lnTo>
                  <a:lnTo>
                    <a:pt x="57" y="59"/>
                  </a:lnTo>
                  <a:lnTo>
                    <a:pt x="57" y="56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9" y="45"/>
                  </a:lnTo>
                  <a:lnTo>
                    <a:pt x="57" y="42"/>
                  </a:lnTo>
                  <a:lnTo>
                    <a:pt x="59" y="42"/>
                  </a:lnTo>
                  <a:lnTo>
                    <a:pt x="59" y="40"/>
                  </a:lnTo>
                  <a:lnTo>
                    <a:pt x="57" y="35"/>
                  </a:lnTo>
                  <a:lnTo>
                    <a:pt x="57" y="33"/>
                  </a:lnTo>
                  <a:lnTo>
                    <a:pt x="54" y="30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50" y="21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5" y="19"/>
                  </a:lnTo>
                  <a:lnTo>
                    <a:pt x="38" y="14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4"/>
                  </a:lnTo>
                  <a:lnTo>
                    <a:pt x="50" y="4"/>
                  </a:lnTo>
                  <a:lnTo>
                    <a:pt x="47" y="2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1" y="11"/>
                  </a:lnTo>
                  <a:lnTo>
                    <a:pt x="28" y="11"/>
                  </a:lnTo>
                  <a:lnTo>
                    <a:pt x="31" y="11"/>
                  </a:lnTo>
                  <a:lnTo>
                    <a:pt x="26" y="14"/>
                  </a:lnTo>
                  <a:lnTo>
                    <a:pt x="28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1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4" y="23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9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9" y="40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21" y="42"/>
                  </a:lnTo>
                  <a:lnTo>
                    <a:pt x="19" y="47"/>
                  </a:lnTo>
                  <a:lnTo>
                    <a:pt x="16" y="45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4" y="54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9" y="56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4" y="54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9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5" y="61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9" y="66"/>
                  </a:lnTo>
                  <a:lnTo>
                    <a:pt x="7" y="68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12" y="71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4" y="78"/>
                  </a:lnTo>
                  <a:lnTo>
                    <a:pt x="14" y="8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4" name="Freeform 77"/>
            <p:cNvSpPr>
              <a:spLocks noEditPoints="1"/>
            </p:cNvSpPr>
            <p:nvPr/>
          </p:nvSpPr>
          <p:spPr bwMode="auto">
            <a:xfrm>
              <a:off x="4227513" y="2405063"/>
              <a:ext cx="203200" cy="371475"/>
            </a:xfrm>
            <a:custGeom>
              <a:avLst/>
              <a:gdLst/>
              <a:ahLst/>
              <a:cxnLst>
                <a:cxn ang="0">
                  <a:pos x="2" y="56"/>
                </a:cxn>
                <a:cxn ang="0">
                  <a:pos x="12" y="57"/>
                </a:cxn>
                <a:cxn ang="0">
                  <a:pos x="11" y="62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4"/>
                </a:cxn>
                <a:cxn ang="0">
                  <a:pos x="50" y="86"/>
                </a:cxn>
                <a:cxn ang="0">
                  <a:pos x="36" y="93"/>
                </a:cxn>
                <a:cxn ang="0">
                  <a:pos x="6" y="41"/>
                </a:cxn>
                <a:cxn ang="0">
                  <a:pos x="9" y="37"/>
                </a:cxn>
                <a:cxn ang="0">
                  <a:pos x="26" y="19"/>
                </a:cxn>
                <a:cxn ang="0">
                  <a:pos x="25" y="22"/>
                </a:cxn>
                <a:cxn ang="0">
                  <a:pos x="11" y="26"/>
                </a:cxn>
                <a:cxn ang="0">
                  <a:pos x="7" y="29"/>
                </a:cxn>
                <a:cxn ang="0">
                  <a:pos x="4" y="33"/>
                </a:cxn>
                <a:cxn ang="0">
                  <a:pos x="5" y="35"/>
                </a:cxn>
                <a:cxn ang="0">
                  <a:pos x="9" y="34"/>
                </a:cxn>
                <a:cxn ang="0">
                  <a:pos x="11" y="34"/>
                </a:cxn>
                <a:cxn ang="0">
                  <a:pos x="12" y="42"/>
                </a:cxn>
                <a:cxn ang="0">
                  <a:pos x="12" y="47"/>
                </a:cxn>
                <a:cxn ang="0">
                  <a:pos x="16" y="52"/>
                </a:cxn>
                <a:cxn ang="0">
                  <a:pos x="17" y="63"/>
                </a:cxn>
                <a:cxn ang="0">
                  <a:pos x="16" y="98"/>
                </a:cxn>
                <a:cxn ang="0">
                  <a:pos x="24" y="97"/>
                </a:cxn>
                <a:cxn ang="0">
                  <a:pos x="31" y="93"/>
                </a:cxn>
                <a:cxn ang="0">
                  <a:pos x="40" y="92"/>
                </a:cxn>
                <a:cxn ang="0">
                  <a:pos x="51" y="89"/>
                </a:cxn>
                <a:cxn ang="0">
                  <a:pos x="48" y="86"/>
                </a:cxn>
                <a:cxn ang="0">
                  <a:pos x="50" y="82"/>
                </a:cxn>
                <a:cxn ang="0">
                  <a:pos x="53" y="80"/>
                </a:cxn>
                <a:cxn ang="0">
                  <a:pos x="44" y="73"/>
                </a:cxn>
                <a:cxn ang="0">
                  <a:pos x="40" y="66"/>
                </a:cxn>
                <a:cxn ang="0">
                  <a:pos x="42" y="62"/>
                </a:cxn>
                <a:cxn ang="0">
                  <a:pos x="33" y="50"/>
                </a:cxn>
                <a:cxn ang="0">
                  <a:pos x="23" y="45"/>
                </a:cxn>
                <a:cxn ang="0">
                  <a:pos x="25" y="43"/>
                </a:cxn>
                <a:cxn ang="0">
                  <a:pos x="31" y="34"/>
                </a:cxn>
                <a:cxn ang="0">
                  <a:pos x="24" y="32"/>
                </a:cxn>
                <a:cxn ang="0">
                  <a:pos x="21" y="29"/>
                </a:cxn>
                <a:cxn ang="0">
                  <a:pos x="22" y="24"/>
                </a:cxn>
                <a:cxn ang="0">
                  <a:pos x="16" y="24"/>
                </a:cxn>
                <a:cxn ang="0">
                  <a:pos x="14" y="30"/>
                </a:cxn>
                <a:cxn ang="0">
                  <a:pos x="13" y="33"/>
                </a:cxn>
                <a:cxn ang="0">
                  <a:pos x="13" y="35"/>
                </a:cxn>
                <a:cxn ang="0">
                  <a:pos x="12" y="39"/>
                </a:cxn>
                <a:cxn ang="0">
                  <a:pos x="13" y="42"/>
                </a:cxn>
                <a:cxn ang="0">
                  <a:pos x="13" y="48"/>
                </a:cxn>
                <a:cxn ang="0">
                  <a:pos x="14" y="48"/>
                </a:cxn>
                <a:cxn ang="0">
                  <a:pos x="17" y="45"/>
                </a:cxn>
                <a:cxn ang="0">
                  <a:pos x="16" y="56"/>
                </a:cxn>
                <a:cxn ang="0">
                  <a:pos x="22" y="57"/>
                </a:cxn>
                <a:cxn ang="0">
                  <a:pos x="28" y="62"/>
                </a:cxn>
                <a:cxn ang="0">
                  <a:pos x="27" y="69"/>
                </a:cxn>
                <a:cxn ang="0">
                  <a:pos x="17" y="74"/>
                </a:cxn>
                <a:cxn ang="0">
                  <a:pos x="19" y="80"/>
                </a:cxn>
                <a:cxn ang="0">
                  <a:pos x="16" y="85"/>
                </a:cxn>
                <a:cxn ang="0">
                  <a:pos x="24" y="86"/>
                </a:cxn>
                <a:cxn ang="0">
                  <a:pos x="27" y="89"/>
                </a:cxn>
                <a:cxn ang="0">
                  <a:pos x="16" y="94"/>
                </a:cxn>
                <a:cxn ang="0">
                  <a:pos x="15" y="99"/>
                </a:cxn>
              </a:cxnLst>
              <a:rect l="0" t="0" r="r" b="b"/>
              <a:pathLst>
                <a:path w="54" h="99">
                  <a:moveTo>
                    <a:pt x="10" y="64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lose/>
                  <a:moveTo>
                    <a:pt x="36" y="9"/>
                  </a:move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lose/>
                  <a:moveTo>
                    <a:pt x="38" y="1"/>
                  </a:move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1"/>
                    <a:pt x="38" y="1"/>
                    <a:pt x="38" y="1"/>
                  </a:cubicBezTo>
                  <a:close/>
                  <a:moveTo>
                    <a:pt x="36" y="4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6" y="4"/>
                    <a:pt x="36" y="4"/>
                  </a:cubicBezTo>
                  <a:close/>
                  <a:moveTo>
                    <a:pt x="37" y="3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lose/>
                  <a:moveTo>
                    <a:pt x="37" y="7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lose/>
                  <a:moveTo>
                    <a:pt x="4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6"/>
                    <a:pt x="49" y="86"/>
                    <a:pt x="49" y="86"/>
                  </a:cubicBezTo>
                  <a:close/>
                  <a:moveTo>
                    <a:pt x="36" y="93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6" y="93"/>
                    <a:pt x="36" y="93"/>
                  </a:cubicBezTo>
                  <a:close/>
                  <a:moveTo>
                    <a:pt x="16" y="47"/>
                  </a:moveTo>
                  <a:cubicBezTo>
                    <a:pt x="15" y="48"/>
                    <a:pt x="15" y="48"/>
                    <a:pt x="15" y="4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lose/>
                  <a:moveTo>
                    <a:pt x="10" y="46"/>
                  </a:move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lose/>
                  <a:moveTo>
                    <a:pt x="6" y="42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2"/>
                    <a:pt x="6" y="42"/>
                    <a:pt x="6" y="42"/>
                  </a:cubicBezTo>
                  <a:close/>
                  <a:moveTo>
                    <a:pt x="8" y="41"/>
                  </a:moveTo>
                  <a:cubicBezTo>
                    <a:pt x="9" y="40"/>
                    <a:pt x="9" y="40"/>
                    <a:pt x="9" y="40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10" y="39"/>
                  </a:move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9" y="37"/>
                  </a:move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close/>
                  <a:moveTo>
                    <a:pt x="25" y="18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lose/>
                  <a:moveTo>
                    <a:pt x="24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24" y="21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1"/>
                    <a:pt x="24" y="21"/>
                    <a:pt x="24" y="21"/>
                  </a:cubicBezTo>
                  <a:close/>
                  <a:moveTo>
                    <a:pt x="6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6" y="30"/>
                  </a:moveTo>
                  <a:cubicBezTo>
                    <a:pt x="7" y="31"/>
                    <a:pt x="7" y="31"/>
                    <a:pt x="7" y="31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lose/>
                  <a:moveTo>
                    <a:pt x="6" y="32"/>
                  </a:move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4"/>
                  </a:move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lose/>
                  <a:moveTo>
                    <a:pt x="4" y="37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4" y="37"/>
                    <a:pt x="4" y="37"/>
                  </a:cubicBezTo>
                  <a:close/>
                  <a:moveTo>
                    <a:pt x="5" y="36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lose/>
                  <a:moveTo>
                    <a:pt x="11" y="37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7"/>
                    <a:pt x="11" y="37"/>
                    <a:pt x="11" y="37"/>
                  </a:cubicBezTo>
                  <a:close/>
                  <a:moveTo>
                    <a:pt x="9" y="44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4"/>
                    <a:pt x="9" y="44"/>
                    <a:pt x="9" y="44"/>
                  </a:cubicBezTo>
                  <a:close/>
                  <a:moveTo>
                    <a:pt x="11" y="48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8"/>
                    <a:pt x="11" y="48"/>
                    <a:pt x="11" y="48"/>
                  </a:cubicBezTo>
                  <a:close/>
                  <a:moveTo>
                    <a:pt x="9" y="50"/>
                  </a:moveTo>
                  <a:cubicBezTo>
                    <a:pt x="11" y="49"/>
                    <a:pt x="11" y="49"/>
                    <a:pt x="11" y="49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50"/>
                    <a:pt x="9" y="50"/>
                    <a:pt x="9" y="50"/>
                  </a:cubicBezTo>
                  <a:close/>
                  <a:moveTo>
                    <a:pt x="14" y="49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18" y="70"/>
                  </a:moveTo>
                  <a:cubicBezTo>
                    <a:pt x="20" y="71"/>
                    <a:pt x="20" y="71"/>
                    <a:pt x="20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8" y="70"/>
                    <a:pt x="18" y="70"/>
                  </a:cubicBezTo>
                  <a:close/>
                  <a:moveTo>
                    <a:pt x="17" y="63"/>
                  </a:moveTo>
                  <a:cubicBezTo>
                    <a:pt x="17" y="62"/>
                    <a:pt x="17" y="62"/>
                    <a:pt x="17" y="62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7" y="63"/>
                    <a:pt x="17" y="63"/>
                    <a:pt x="17" y="63"/>
                  </a:cubicBezTo>
                  <a:close/>
                  <a:moveTo>
                    <a:pt x="15" y="99"/>
                  </a:move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98"/>
                    <a:pt x="14" y="98"/>
                    <a:pt x="14" y="98"/>
                  </a:cubicBezTo>
                  <a:lnTo>
                    <a:pt x="15" y="9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5" name="Freeform 78"/>
            <p:cNvSpPr>
              <a:spLocks noEditPoints="1"/>
            </p:cNvSpPr>
            <p:nvPr/>
          </p:nvSpPr>
          <p:spPr bwMode="auto">
            <a:xfrm>
              <a:off x="4292601" y="2738438"/>
              <a:ext cx="306388" cy="285750"/>
            </a:xfrm>
            <a:custGeom>
              <a:avLst/>
              <a:gdLst/>
              <a:ahLst/>
              <a:cxnLst>
                <a:cxn ang="0">
                  <a:pos x="153" y="88"/>
                </a:cxn>
                <a:cxn ang="0">
                  <a:pos x="141" y="95"/>
                </a:cxn>
                <a:cxn ang="0">
                  <a:pos x="144" y="83"/>
                </a:cxn>
                <a:cxn ang="0">
                  <a:pos x="155" y="69"/>
                </a:cxn>
                <a:cxn ang="0">
                  <a:pos x="160" y="67"/>
                </a:cxn>
                <a:cxn ang="0">
                  <a:pos x="162" y="52"/>
                </a:cxn>
                <a:cxn ang="0">
                  <a:pos x="167" y="38"/>
                </a:cxn>
                <a:cxn ang="0">
                  <a:pos x="153" y="36"/>
                </a:cxn>
                <a:cxn ang="0">
                  <a:pos x="144" y="31"/>
                </a:cxn>
                <a:cxn ang="0">
                  <a:pos x="132" y="26"/>
                </a:cxn>
                <a:cxn ang="0">
                  <a:pos x="120" y="22"/>
                </a:cxn>
                <a:cxn ang="0">
                  <a:pos x="111" y="15"/>
                </a:cxn>
                <a:cxn ang="0">
                  <a:pos x="101" y="0"/>
                </a:cxn>
                <a:cxn ang="0">
                  <a:pos x="89" y="5"/>
                </a:cxn>
                <a:cxn ang="0">
                  <a:pos x="82" y="22"/>
                </a:cxn>
                <a:cxn ang="0">
                  <a:pos x="66" y="29"/>
                </a:cxn>
                <a:cxn ang="0">
                  <a:pos x="56" y="33"/>
                </a:cxn>
                <a:cxn ang="0">
                  <a:pos x="49" y="26"/>
                </a:cxn>
                <a:cxn ang="0">
                  <a:pos x="40" y="29"/>
                </a:cxn>
                <a:cxn ang="0">
                  <a:pos x="44" y="43"/>
                </a:cxn>
                <a:cxn ang="0">
                  <a:pos x="37" y="45"/>
                </a:cxn>
                <a:cxn ang="0">
                  <a:pos x="23" y="43"/>
                </a:cxn>
                <a:cxn ang="0">
                  <a:pos x="11" y="45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7" y="57"/>
                </a:cxn>
                <a:cxn ang="0">
                  <a:pos x="7" y="64"/>
                </a:cxn>
                <a:cxn ang="0">
                  <a:pos x="18" y="64"/>
                </a:cxn>
                <a:cxn ang="0">
                  <a:pos x="28" y="67"/>
                </a:cxn>
                <a:cxn ang="0">
                  <a:pos x="33" y="74"/>
                </a:cxn>
                <a:cxn ang="0">
                  <a:pos x="40" y="74"/>
                </a:cxn>
                <a:cxn ang="0">
                  <a:pos x="35" y="81"/>
                </a:cxn>
                <a:cxn ang="0">
                  <a:pos x="49" y="90"/>
                </a:cxn>
                <a:cxn ang="0">
                  <a:pos x="49" y="102"/>
                </a:cxn>
                <a:cxn ang="0">
                  <a:pos x="54" y="107"/>
                </a:cxn>
                <a:cxn ang="0">
                  <a:pos x="51" y="121"/>
                </a:cxn>
                <a:cxn ang="0">
                  <a:pos x="44" y="145"/>
                </a:cxn>
                <a:cxn ang="0">
                  <a:pos x="51" y="149"/>
                </a:cxn>
                <a:cxn ang="0">
                  <a:pos x="70" y="156"/>
                </a:cxn>
                <a:cxn ang="0">
                  <a:pos x="87" y="156"/>
                </a:cxn>
                <a:cxn ang="0">
                  <a:pos x="106" y="161"/>
                </a:cxn>
                <a:cxn ang="0">
                  <a:pos x="115" y="140"/>
                </a:cxn>
                <a:cxn ang="0">
                  <a:pos x="127" y="145"/>
                </a:cxn>
                <a:cxn ang="0">
                  <a:pos x="151" y="149"/>
                </a:cxn>
                <a:cxn ang="0">
                  <a:pos x="165" y="135"/>
                </a:cxn>
                <a:cxn ang="0">
                  <a:pos x="155" y="116"/>
                </a:cxn>
                <a:cxn ang="0">
                  <a:pos x="155" y="102"/>
                </a:cxn>
                <a:cxn ang="0">
                  <a:pos x="188" y="180"/>
                </a:cxn>
                <a:cxn ang="0">
                  <a:pos x="184" y="173"/>
                </a:cxn>
                <a:cxn ang="0">
                  <a:pos x="181" y="168"/>
                </a:cxn>
                <a:cxn ang="0">
                  <a:pos x="181" y="163"/>
                </a:cxn>
                <a:cxn ang="0">
                  <a:pos x="188" y="156"/>
                </a:cxn>
                <a:cxn ang="0">
                  <a:pos x="191" y="149"/>
                </a:cxn>
                <a:cxn ang="0">
                  <a:pos x="193" y="173"/>
                </a:cxn>
              </a:cxnLst>
              <a:rect l="0" t="0" r="r" b="b"/>
              <a:pathLst>
                <a:path w="193" h="180">
                  <a:moveTo>
                    <a:pt x="158" y="97"/>
                  </a:moveTo>
                  <a:lnTo>
                    <a:pt x="155" y="95"/>
                  </a:lnTo>
                  <a:lnTo>
                    <a:pt x="155" y="95"/>
                  </a:lnTo>
                  <a:lnTo>
                    <a:pt x="153" y="90"/>
                  </a:lnTo>
                  <a:lnTo>
                    <a:pt x="153" y="88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6" y="93"/>
                  </a:lnTo>
                  <a:lnTo>
                    <a:pt x="144" y="95"/>
                  </a:lnTo>
                  <a:lnTo>
                    <a:pt x="141" y="95"/>
                  </a:lnTo>
                  <a:lnTo>
                    <a:pt x="139" y="93"/>
                  </a:lnTo>
                  <a:lnTo>
                    <a:pt x="141" y="90"/>
                  </a:lnTo>
                  <a:lnTo>
                    <a:pt x="144" y="90"/>
                  </a:lnTo>
                  <a:lnTo>
                    <a:pt x="144" y="88"/>
                  </a:lnTo>
                  <a:lnTo>
                    <a:pt x="144" y="83"/>
                  </a:lnTo>
                  <a:lnTo>
                    <a:pt x="148" y="78"/>
                  </a:lnTo>
                  <a:lnTo>
                    <a:pt x="151" y="76"/>
                  </a:lnTo>
                  <a:lnTo>
                    <a:pt x="153" y="74"/>
                  </a:lnTo>
                  <a:lnTo>
                    <a:pt x="155" y="71"/>
                  </a:lnTo>
                  <a:lnTo>
                    <a:pt x="155" y="69"/>
                  </a:lnTo>
                  <a:lnTo>
                    <a:pt x="153" y="67"/>
                  </a:lnTo>
                  <a:lnTo>
                    <a:pt x="153" y="64"/>
                  </a:lnTo>
                  <a:lnTo>
                    <a:pt x="158" y="64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5" y="67"/>
                  </a:lnTo>
                  <a:lnTo>
                    <a:pt x="165" y="62"/>
                  </a:lnTo>
                  <a:lnTo>
                    <a:pt x="162" y="62"/>
                  </a:lnTo>
                  <a:lnTo>
                    <a:pt x="162" y="57"/>
                  </a:lnTo>
                  <a:lnTo>
                    <a:pt x="162" y="52"/>
                  </a:lnTo>
                  <a:lnTo>
                    <a:pt x="165" y="50"/>
                  </a:lnTo>
                  <a:lnTo>
                    <a:pt x="165" y="48"/>
                  </a:lnTo>
                  <a:lnTo>
                    <a:pt x="167" y="43"/>
                  </a:lnTo>
                  <a:lnTo>
                    <a:pt x="170" y="41"/>
                  </a:lnTo>
                  <a:lnTo>
                    <a:pt x="167" y="38"/>
                  </a:lnTo>
                  <a:lnTo>
                    <a:pt x="165" y="38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5" y="36"/>
                  </a:lnTo>
                  <a:lnTo>
                    <a:pt x="153" y="36"/>
                  </a:lnTo>
                  <a:lnTo>
                    <a:pt x="151" y="38"/>
                  </a:lnTo>
                  <a:lnTo>
                    <a:pt x="148" y="36"/>
                  </a:lnTo>
                  <a:lnTo>
                    <a:pt x="148" y="33"/>
                  </a:lnTo>
                  <a:lnTo>
                    <a:pt x="146" y="31"/>
                  </a:lnTo>
                  <a:lnTo>
                    <a:pt x="144" y="31"/>
                  </a:lnTo>
                  <a:lnTo>
                    <a:pt x="139" y="31"/>
                  </a:lnTo>
                  <a:lnTo>
                    <a:pt x="139" y="29"/>
                  </a:lnTo>
                  <a:lnTo>
                    <a:pt x="137" y="29"/>
                  </a:lnTo>
                  <a:lnTo>
                    <a:pt x="134" y="29"/>
                  </a:lnTo>
                  <a:lnTo>
                    <a:pt x="132" y="26"/>
                  </a:lnTo>
                  <a:lnTo>
                    <a:pt x="129" y="26"/>
                  </a:lnTo>
                  <a:lnTo>
                    <a:pt x="125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5" y="19"/>
                  </a:lnTo>
                  <a:lnTo>
                    <a:pt x="115" y="17"/>
                  </a:lnTo>
                  <a:lnTo>
                    <a:pt x="113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1" y="8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4" y="3"/>
                  </a:lnTo>
                  <a:lnTo>
                    <a:pt x="92" y="3"/>
                  </a:lnTo>
                  <a:lnTo>
                    <a:pt x="89" y="5"/>
                  </a:lnTo>
                  <a:lnTo>
                    <a:pt x="87" y="8"/>
                  </a:lnTo>
                  <a:lnTo>
                    <a:pt x="87" y="10"/>
                  </a:lnTo>
                  <a:lnTo>
                    <a:pt x="87" y="17"/>
                  </a:lnTo>
                  <a:lnTo>
                    <a:pt x="82" y="19"/>
                  </a:lnTo>
                  <a:lnTo>
                    <a:pt x="82" y="22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3" y="22"/>
                  </a:lnTo>
                  <a:lnTo>
                    <a:pt x="68" y="26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70" y="31"/>
                  </a:lnTo>
                  <a:lnTo>
                    <a:pt x="66" y="33"/>
                  </a:lnTo>
                  <a:lnTo>
                    <a:pt x="61" y="33"/>
                  </a:lnTo>
                  <a:lnTo>
                    <a:pt x="56" y="33"/>
                  </a:lnTo>
                  <a:lnTo>
                    <a:pt x="54" y="31"/>
                  </a:lnTo>
                  <a:lnTo>
                    <a:pt x="51" y="33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4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1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7" y="45"/>
                  </a:lnTo>
                  <a:lnTo>
                    <a:pt x="40" y="45"/>
                  </a:lnTo>
                  <a:lnTo>
                    <a:pt x="37" y="48"/>
                  </a:lnTo>
                  <a:lnTo>
                    <a:pt x="37" y="45"/>
                  </a:lnTo>
                  <a:lnTo>
                    <a:pt x="33" y="48"/>
                  </a:lnTo>
                  <a:lnTo>
                    <a:pt x="33" y="45"/>
                  </a:lnTo>
                  <a:lnTo>
                    <a:pt x="30" y="48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18" y="43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4" y="52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11" y="62"/>
                  </a:lnTo>
                  <a:lnTo>
                    <a:pt x="14" y="6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1" y="64"/>
                  </a:lnTo>
                  <a:lnTo>
                    <a:pt x="23" y="67"/>
                  </a:lnTo>
                  <a:lnTo>
                    <a:pt x="25" y="64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30" y="67"/>
                  </a:lnTo>
                  <a:lnTo>
                    <a:pt x="33" y="69"/>
                  </a:lnTo>
                  <a:lnTo>
                    <a:pt x="30" y="71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7" y="71"/>
                  </a:lnTo>
                  <a:lnTo>
                    <a:pt x="40" y="71"/>
                  </a:lnTo>
                  <a:lnTo>
                    <a:pt x="42" y="74"/>
                  </a:lnTo>
                  <a:lnTo>
                    <a:pt x="40" y="74"/>
                  </a:lnTo>
                  <a:lnTo>
                    <a:pt x="37" y="74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5" y="81"/>
                  </a:lnTo>
                  <a:lnTo>
                    <a:pt x="37" y="83"/>
                  </a:lnTo>
                  <a:lnTo>
                    <a:pt x="40" y="83"/>
                  </a:lnTo>
                  <a:lnTo>
                    <a:pt x="42" y="88"/>
                  </a:lnTo>
                  <a:lnTo>
                    <a:pt x="47" y="88"/>
                  </a:lnTo>
                  <a:lnTo>
                    <a:pt x="49" y="90"/>
                  </a:lnTo>
                  <a:lnTo>
                    <a:pt x="49" y="93"/>
                  </a:lnTo>
                  <a:lnTo>
                    <a:pt x="51" y="95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6" y="104"/>
                  </a:lnTo>
                  <a:lnTo>
                    <a:pt x="59" y="114"/>
                  </a:lnTo>
                  <a:lnTo>
                    <a:pt x="56" y="109"/>
                  </a:lnTo>
                  <a:lnTo>
                    <a:pt x="54" y="107"/>
                  </a:lnTo>
                  <a:lnTo>
                    <a:pt x="51" y="104"/>
                  </a:lnTo>
                  <a:lnTo>
                    <a:pt x="49" y="107"/>
                  </a:lnTo>
                  <a:lnTo>
                    <a:pt x="49" y="114"/>
                  </a:lnTo>
                  <a:lnTo>
                    <a:pt x="49" y="119"/>
                  </a:lnTo>
                  <a:lnTo>
                    <a:pt x="51" y="121"/>
                  </a:lnTo>
                  <a:lnTo>
                    <a:pt x="49" y="121"/>
                  </a:lnTo>
                  <a:lnTo>
                    <a:pt x="47" y="133"/>
                  </a:lnTo>
                  <a:lnTo>
                    <a:pt x="44" y="140"/>
                  </a:lnTo>
                  <a:lnTo>
                    <a:pt x="42" y="142"/>
                  </a:lnTo>
                  <a:lnTo>
                    <a:pt x="44" y="145"/>
                  </a:lnTo>
                  <a:lnTo>
                    <a:pt x="44" y="145"/>
                  </a:lnTo>
                  <a:lnTo>
                    <a:pt x="47" y="145"/>
                  </a:lnTo>
                  <a:lnTo>
                    <a:pt x="47" y="149"/>
                  </a:lnTo>
                  <a:lnTo>
                    <a:pt x="47" y="152"/>
                  </a:lnTo>
                  <a:lnTo>
                    <a:pt x="51" y="149"/>
                  </a:lnTo>
                  <a:lnTo>
                    <a:pt x="56" y="152"/>
                  </a:lnTo>
                  <a:lnTo>
                    <a:pt x="59" y="156"/>
                  </a:lnTo>
                  <a:lnTo>
                    <a:pt x="63" y="154"/>
                  </a:lnTo>
                  <a:lnTo>
                    <a:pt x="66" y="159"/>
                  </a:lnTo>
                  <a:lnTo>
                    <a:pt x="70" y="156"/>
                  </a:lnTo>
                  <a:lnTo>
                    <a:pt x="73" y="159"/>
                  </a:lnTo>
                  <a:lnTo>
                    <a:pt x="75" y="156"/>
                  </a:lnTo>
                  <a:lnTo>
                    <a:pt x="82" y="156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92" y="159"/>
                  </a:lnTo>
                  <a:lnTo>
                    <a:pt x="99" y="159"/>
                  </a:lnTo>
                  <a:lnTo>
                    <a:pt x="103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56"/>
                  </a:lnTo>
                  <a:lnTo>
                    <a:pt x="106" y="152"/>
                  </a:lnTo>
                  <a:lnTo>
                    <a:pt x="106" y="149"/>
                  </a:lnTo>
                  <a:lnTo>
                    <a:pt x="111" y="145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18" y="142"/>
                  </a:lnTo>
                  <a:lnTo>
                    <a:pt x="122" y="142"/>
                  </a:lnTo>
                  <a:lnTo>
                    <a:pt x="125" y="145"/>
                  </a:lnTo>
                  <a:lnTo>
                    <a:pt x="127" y="145"/>
                  </a:lnTo>
                  <a:lnTo>
                    <a:pt x="129" y="142"/>
                  </a:lnTo>
                  <a:lnTo>
                    <a:pt x="132" y="142"/>
                  </a:lnTo>
                  <a:lnTo>
                    <a:pt x="141" y="147"/>
                  </a:lnTo>
                  <a:lnTo>
                    <a:pt x="144" y="149"/>
                  </a:lnTo>
                  <a:lnTo>
                    <a:pt x="151" y="149"/>
                  </a:lnTo>
                  <a:lnTo>
                    <a:pt x="153" y="147"/>
                  </a:lnTo>
                  <a:lnTo>
                    <a:pt x="153" y="147"/>
                  </a:lnTo>
                  <a:lnTo>
                    <a:pt x="155" y="142"/>
                  </a:lnTo>
                  <a:lnTo>
                    <a:pt x="165" y="135"/>
                  </a:lnTo>
                  <a:lnTo>
                    <a:pt x="165" y="135"/>
                  </a:lnTo>
                  <a:lnTo>
                    <a:pt x="162" y="133"/>
                  </a:lnTo>
                  <a:lnTo>
                    <a:pt x="165" y="128"/>
                  </a:lnTo>
                  <a:lnTo>
                    <a:pt x="160" y="128"/>
                  </a:lnTo>
                  <a:lnTo>
                    <a:pt x="155" y="126"/>
                  </a:lnTo>
                  <a:lnTo>
                    <a:pt x="155" y="116"/>
                  </a:lnTo>
                  <a:lnTo>
                    <a:pt x="153" y="114"/>
                  </a:lnTo>
                  <a:lnTo>
                    <a:pt x="153" y="111"/>
                  </a:lnTo>
                  <a:lnTo>
                    <a:pt x="158" y="111"/>
                  </a:lnTo>
                  <a:lnTo>
                    <a:pt x="158" y="107"/>
                  </a:lnTo>
                  <a:lnTo>
                    <a:pt x="155" y="102"/>
                  </a:lnTo>
                  <a:lnTo>
                    <a:pt x="155" y="100"/>
                  </a:lnTo>
                  <a:lnTo>
                    <a:pt x="155" y="97"/>
                  </a:lnTo>
                  <a:lnTo>
                    <a:pt x="158" y="97"/>
                  </a:lnTo>
                  <a:lnTo>
                    <a:pt x="158" y="97"/>
                  </a:lnTo>
                  <a:close/>
                  <a:moveTo>
                    <a:pt x="188" y="180"/>
                  </a:moveTo>
                  <a:lnTo>
                    <a:pt x="184" y="178"/>
                  </a:lnTo>
                  <a:lnTo>
                    <a:pt x="181" y="175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4" y="173"/>
                  </a:lnTo>
                  <a:lnTo>
                    <a:pt x="184" y="173"/>
                  </a:lnTo>
                  <a:lnTo>
                    <a:pt x="184" y="170"/>
                  </a:lnTo>
                  <a:lnTo>
                    <a:pt x="181" y="170"/>
                  </a:lnTo>
                  <a:lnTo>
                    <a:pt x="179" y="168"/>
                  </a:lnTo>
                  <a:lnTo>
                    <a:pt x="181" y="168"/>
                  </a:lnTo>
                  <a:lnTo>
                    <a:pt x="181" y="168"/>
                  </a:lnTo>
                  <a:lnTo>
                    <a:pt x="179" y="166"/>
                  </a:lnTo>
                  <a:lnTo>
                    <a:pt x="179" y="163"/>
                  </a:lnTo>
                  <a:lnTo>
                    <a:pt x="179" y="163"/>
                  </a:lnTo>
                  <a:lnTo>
                    <a:pt x="181" y="163"/>
                  </a:lnTo>
                  <a:lnTo>
                    <a:pt x="179" y="161"/>
                  </a:lnTo>
                  <a:lnTo>
                    <a:pt x="181" y="156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6"/>
                  </a:lnTo>
                  <a:lnTo>
                    <a:pt x="191" y="156"/>
                  </a:lnTo>
                  <a:lnTo>
                    <a:pt x="191" y="154"/>
                  </a:lnTo>
                  <a:lnTo>
                    <a:pt x="191" y="152"/>
                  </a:lnTo>
                  <a:lnTo>
                    <a:pt x="191" y="149"/>
                  </a:lnTo>
                  <a:lnTo>
                    <a:pt x="191" y="149"/>
                  </a:lnTo>
                  <a:lnTo>
                    <a:pt x="193" y="154"/>
                  </a:lnTo>
                  <a:lnTo>
                    <a:pt x="193" y="156"/>
                  </a:lnTo>
                  <a:lnTo>
                    <a:pt x="193" y="163"/>
                  </a:lnTo>
                  <a:lnTo>
                    <a:pt x="191" y="170"/>
                  </a:lnTo>
                  <a:lnTo>
                    <a:pt x="193" y="173"/>
                  </a:lnTo>
                  <a:lnTo>
                    <a:pt x="191" y="178"/>
                  </a:lnTo>
                  <a:lnTo>
                    <a:pt x="188" y="18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6" name="Freeform 79"/>
            <p:cNvSpPr>
              <a:spLocks/>
            </p:cNvSpPr>
            <p:nvPr/>
          </p:nvSpPr>
          <p:spPr bwMode="auto">
            <a:xfrm>
              <a:off x="4714876" y="3178175"/>
              <a:ext cx="7938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3" y="4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2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7" name="Freeform 80"/>
            <p:cNvSpPr>
              <a:spLocks noEditPoints="1"/>
            </p:cNvSpPr>
            <p:nvPr/>
          </p:nvSpPr>
          <p:spPr bwMode="auto">
            <a:xfrm>
              <a:off x="4535488" y="2859088"/>
              <a:ext cx="266700" cy="300038"/>
            </a:xfrm>
            <a:custGeom>
              <a:avLst/>
              <a:gdLst/>
              <a:ahLst/>
              <a:cxnLst>
                <a:cxn ang="0">
                  <a:pos x="2" y="50"/>
                </a:cxn>
                <a:cxn ang="0">
                  <a:pos x="5" y="31"/>
                </a:cxn>
                <a:cxn ang="0">
                  <a:pos x="12" y="19"/>
                </a:cxn>
                <a:cxn ang="0">
                  <a:pos x="31" y="19"/>
                </a:cxn>
                <a:cxn ang="0">
                  <a:pos x="43" y="14"/>
                </a:cxn>
                <a:cxn ang="0">
                  <a:pos x="54" y="2"/>
                </a:cxn>
                <a:cxn ang="0">
                  <a:pos x="73" y="2"/>
                </a:cxn>
                <a:cxn ang="0">
                  <a:pos x="95" y="14"/>
                </a:cxn>
                <a:cxn ang="0">
                  <a:pos x="87" y="26"/>
                </a:cxn>
                <a:cxn ang="0">
                  <a:pos x="76" y="33"/>
                </a:cxn>
                <a:cxn ang="0">
                  <a:pos x="78" y="47"/>
                </a:cxn>
                <a:cxn ang="0">
                  <a:pos x="92" y="61"/>
                </a:cxn>
                <a:cxn ang="0">
                  <a:pos x="104" y="80"/>
                </a:cxn>
                <a:cxn ang="0">
                  <a:pos x="118" y="92"/>
                </a:cxn>
                <a:cxn ang="0">
                  <a:pos x="135" y="94"/>
                </a:cxn>
                <a:cxn ang="0">
                  <a:pos x="135" y="104"/>
                </a:cxn>
                <a:cxn ang="0">
                  <a:pos x="165" y="118"/>
                </a:cxn>
                <a:cxn ang="0">
                  <a:pos x="168" y="130"/>
                </a:cxn>
                <a:cxn ang="0">
                  <a:pos x="161" y="125"/>
                </a:cxn>
                <a:cxn ang="0">
                  <a:pos x="149" y="120"/>
                </a:cxn>
                <a:cxn ang="0">
                  <a:pos x="144" y="128"/>
                </a:cxn>
                <a:cxn ang="0">
                  <a:pos x="144" y="135"/>
                </a:cxn>
                <a:cxn ang="0">
                  <a:pos x="149" y="149"/>
                </a:cxn>
                <a:cxn ang="0">
                  <a:pos x="139" y="165"/>
                </a:cxn>
                <a:cxn ang="0">
                  <a:pos x="130" y="161"/>
                </a:cxn>
                <a:cxn ang="0">
                  <a:pos x="135" y="151"/>
                </a:cxn>
                <a:cxn ang="0">
                  <a:pos x="135" y="139"/>
                </a:cxn>
                <a:cxn ang="0">
                  <a:pos x="128" y="128"/>
                </a:cxn>
                <a:cxn ang="0">
                  <a:pos x="118" y="123"/>
                </a:cxn>
                <a:cxn ang="0">
                  <a:pos x="111" y="113"/>
                </a:cxn>
                <a:cxn ang="0">
                  <a:pos x="99" y="106"/>
                </a:cxn>
                <a:cxn ang="0">
                  <a:pos x="90" y="104"/>
                </a:cxn>
                <a:cxn ang="0">
                  <a:pos x="71" y="87"/>
                </a:cxn>
                <a:cxn ang="0">
                  <a:pos x="57" y="76"/>
                </a:cxn>
                <a:cxn ang="0">
                  <a:pos x="50" y="61"/>
                </a:cxn>
                <a:cxn ang="0">
                  <a:pos x="38" y="52"/>
                </a:cxn>
                <a:cxn ang="0">
                  <a:pos x="12" y="59"/>
                </a:cxn>
                <a:cxn ang="0">
                  <a:pos x="26" y="106"/>
                </a:cxn>
                <a:cxn ang="0">
                  <a:pos x="21" y="109"/>
                </a:cxn>
                <a:cxn ang="0">
                  <a:pos x="59" y="85"/>
                </a:cxn>
                <a:cxn ang="0">
                  <a:pos x="54" y="78"/>
                </a:cxn>
                <a:cxn ang="0">
                  <a:pos x="47" y="78"/>
                </a:cxn>
                <a:cxn ang="0">
                  <a:pos x="35" y="146"/>
                </a:cxn>
                <a:cxn ang="0">
                  <a:pos x="43" y="144"/>
                </a:cxn>
                <a:cxn ang="0">
                  <a:pos x="40" y="120"/>
                </a:cxn>
                <a:cxn ang="0">
                  <a:pos x="40" y="109"/>
                </a:cxn>
                <a:cxn ang="0">
                  <a:pos x="26" y="113"/>
                </a:cxn>
                <a:cxn ang="0">
                  <a:pos x="24" y="120"/>
                </a:cxn>
                <a:cxn ang="0">
                  <a:pos x="28" y="130"/>
                </a:cxn>
                <a:cxn ang="0">
                  <a:pos x="28" y="146"/>
                </a:cxn>
                <a:cxn ang="0">
                  <a:pos x="125" y="184"/>
                </a:cxn>
                <a:cxn ang="0">
                  <a:pos x="128" y="163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7" y="172"/>
                </a:cxn>
                <a:cxn ang="0">
                  <a:pos x="109" y="182"/>
                </a:cxn>
                <a:cxn ang="0">
                  <a:pos x="123" y="189"/>
                </a:cxn>
              </a:cxnLst>
              <a:rect l="0" t="0" r="r" b="b"/>
              <a:pathLst>
                <a:path w="168" h="189">
                  <a:moveTo>
                    <a:pt x="12" y="59"/>
                  </a:moveTo>
                  <a:lnTo>
                    <a:pt x="9" y="57"/>
                  </a:lnTo>
                  <a:lnTo>
                    <a:pt x="12" y="52"/>
                  </a:lnTo>
                  <a:lnTo>
                    <a:pt x="7" y="52"/>
                  </a:lnTo>
                  <a:lnTo>
                    <a:pt x="2" y="50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5" y="35"/>
                  </a:lnTo>
                  <a:lnTo>
                    <a:pt x="5" y="31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7" y="24"/>
                  </a:lnTo>
                  <a:lnTo>
                    <a:pt x="12" y="19"/>
                  </a:lnTo>
                  <a:lnTo>
                    <a:pt x="17" y="21"/>
                  </a:lnTo>
                  <a:lnTo>
                    <a:pt x="21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3" y="17"/>
                  </a:lnTo>
                  <a:lnTo>
                    <a:pt x="33" y="12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45" y="17"/>
                  </a:lnTo>
                  <a:lnTo>
                    <a:pt x="47" y="12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73" y="2"/>
                  </a:lnTo>
                  <a:lnTo>
                    <a:pt x="80" y="7"/>
                  </a:lnTo>
                  <a:lnTo>
                    <a:pt x="90" y="9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5" y="14"/>
                  </a:lnTo>
                  <a:lnTo>
                    <a:pt x="95" y="17"/>
                  </a:lnTo>
                  <a:lnTo>
                    <a:pt x="92" y="21"/>
                  </a:lnTo>
                  <a:lnTo>
                    <a:pt x="95" y="26"/>
                  </a:lnTo>
                  <a:lnTo>
                    <a:pt x="90" y="24"/>
                  </a:lnTo>
                  <a:lnTo>
                    <a:pt x="87" y="26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0" y="31"/>
                  </a:lnTo>
                  <a:lnTo>
                    <a:pt x="78" y="31"/>
                  </a:lnTo>
                  <a:lnTo>
                    <a:pt x="76" y="33"/>
                  </a:lnTo>
                  <a:lnTo>
                    <a:pt x="78" y="35"/>
                  </a:lnTo>
                  <a:lnTo>
                    <a:pt x="80" y="38"/>
                  </a:lnTo>
                  <a:lnTo>
                    <a:pt x="78" y="43"/>
                  </a:lnTo>
                  <a:lnTo>
                    <a:pt x="76" y="43"/>
                  </a:lnTo>
                  <a:lnTo>
                    <a:pt x="78" y="47"/>
                  </a:lnTo>
                  <a:lnTo>
                    <a:pt x="78" y="52"/>
                  </a:lnTo>
                  <a:lnTo>
                    <a:pt x="80" y="54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2" y="61"/>
                  </a:lnTo>
                  <a:lnTo>
                    <a:pt x="102" y="71"/>
                  </a:lnTo>
                  <a:lnTo>
                    <a:pt x="102" y="73"/>
                  </a:lnTo>
                  <a:lnTo>
                    <a:pt x="102" y="73"/>
                  </a:lnTo>
                  <a:lnTo>
                    <a:pt x="102" y="78"/>
                  </a:lnTo>
                  <a:lnTo>
                    <a:pt x="104" y="80"/>
                  </a:lnTo>
                  <a:lnTo>
                    <a:pt x="106" y="83"/>
                  </a:lnTo>
                  <a:lnTo>
                    <a:pt x="109" y="87"/>
                  </a:lnTo>
                  <a:lnTo>
                    <a:pt x="113" y="90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21" y="94"/>
                  </a:lnTo>
                  <a:lnTo>
                    <a:pt x="125" y="94"/>
                  </a:lnTo>
                  <a:lnTo>
                    <a:pt x="128" y="94"/>
                  </a:lnTo>
                  <a:lnTo>
                    <a:pt x="132" y="94"/>
                  </a:lnTo>
                  <a:lnTo>
                    <a:pt x="135" y="94"/>
                  </a:lnTo>
                  <a:lnTo>
                    <a:pt x="135" y="97"/>
                  </a:lnTo>
                  <a:lnTo>
                    <a:pt x="130" y="99"/>
                  </a:lnTo>
                  <a:lnTo>
                    <a:pt x="130" y="102"/>
                  </a:lnTo>
                  <a:lnTo>
                    <a:pt x="132" y="104"/>
                  </a:lnTo>
                  <a:lnTo>
                    <a:pt x="135" y="104"/>
                  </a:lnTo>
                  <a:lnTo>
                    <a:pt x="139" y="104"/>
                  </a:lnTo>
                  <a:lnTo>
                    <a:pt x="151" y="111"/>
                  </a:lnTo>
                  <a:lnTo>
                    <a:pt x="156" y="113"/>
                  </a:lnTo>
                  <a:lnTo>
                    <a:pt x="161" y="118"/>
                  </a:lnTo>
                  <a:lnTo>
                    <a:pt x="165" y="118"/>
                  </a:lnTo>
                  <a:lnTo>
                    <a:pt x="168" y="120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5" y="128"/>
                  </a:lnTo>
                  <a:lnTo>
                    <a:pt x="168" y="130"/>
                  </a:lnTo>
                  <a:lnTo>
                    <a:pt x="165" y="130"/>
                  </a:lnTo>
                  <a:lnTo>
                    <a:pt x="165" y="132"/>
                  </a:lnTo>
                  <a:lnTo>
                    <a:pt x="163" y="130"/>
                  </a:lnTo>
                  <a:lnTo>
                    <a:pt x="161" y="128"/>
                  </a:lnTo>
                  <a:lnTo>
                    <a:pt x="161" y="125"/>
                  </a:lnTo>
                  <a:lnTo>
                    <a:pt x="161" y="123"/>
                  </a:lnTo>
                  <a:lnTo>
                    <a:pt x="158" y="123"/>
                  </a:lnTo>
                  <a:lnTo>
                    <a:pt x="154" y="123"/>
                  </a:lnTo>
                  <a:lnTo>
                    <a:pt x="154" y="120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46" y="120"/>
                  </a:lnTo>
                  <a:lnTo>
                    <a:pt x="146" y="125"/>
                  </a:lnTo>
                  <a:lnTo>
                    <a:pt x="144" y="125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2" y="132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9" y="139"/>
                  </a:lnTo>
                  <a:lnTo>
                    <a:pt x="149" y="142"/>
                  </a:lnTo>
                  <a:lnTo>
                    <a:pt x="149" y="144"/>
                  </a:lnTo>
                  <a:lnTo>
                    <a:pt x="151" y="146"/>
                  </a:lnTo>
                  <a:lnTo>
                    <a:pt x="149" y="149"/>
                  </a:lnTo>
                  <a:lnTo>
                    <a:pt x="146" y="149"/>
                  </a:lnTo>
                  <a:lnTo>
                    <a:pt x="144" y="151"/>
                  </a:lnTo>
                  <a:lnTo>
                    <a:pt x="144" y="158"/>
                  </a:lnTo>
                  <a:lnTo>
                    <a:pt x="139" y="161"/>
                  </a:lnTo>
                  <a:lnTo>
                    <a:pt x="139" y="165"/>
                  </a:lnTo>
                  <a:lnTo>
                    <a:pt x="137" y="168"/>
                  </a:lnTo>
                  <a:lnTo>
                    <a:pt x="132" y="168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30" y="161"/>
                  </a:lnTo>
                  <a:lnTo>
                    <a:pt x="132" y="161"/>
                  </a:lnTo>
                  <a:lnTo>
                    <a:pt x="135" y="158"/>
                  </a:lnTo>
                  <a:lnTo>
                    <a:pt x="135" y="156"/>
                  </a:lnTo>
                  <a:lnTo>
                    <a:pt x="135" y="154"/>
                  </a:lnTo>
                  <a:lnTo>
                    <a:pt x="135" y="151"/>
                  </a:lnTo>
                  <a:lnTo>
                    <a:pt x="135" y="151"/>
                  </a:lnTo>
                  <a:lnTo>
                    <a:pt x="137" y="151"/>
                  </a:lnTo>
                  <a:lnTo>
                    <a:pt x="137" y="146"/>
                  </a:lnTo>
                  <a:lnTo>
                    <a:pt x="135" y="144"/>
                  </a:lnTo>
                  <a:lnTo>
                    <a:pt x="135" y="139"/>
                  </a:lnTo>
                  <a:lnTo>
                    <a:pt x="132" y="137"/>
                  </a:lnTo>
                  <a:lnTo>
                    <a:pt x="132" y="132"/>
                  </a:lnTo>
                  <a:lnTo>
                    <a:pt x="130" y="128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3" y="128"/>
                  </a:lnTo>
                  <a:lnTo>
                    <a:pt x="123" y="125"/>
                  </a:lnTo>
                  <a:lnTo>
                    <a:pt x="118" y="125"/>
                  </a:lnTo>
                  <a:lnTo>
                    <a:pt x="118" y="123"/>
                  </a:lnTo>
                  <a:lnTo>
                    <a:pt x="118" y="123"/>
                  </a:lnTo>
                  <a:lnTo>
                    <a:pt x="118" y="118"/>
                  </a:lnTo>
                  <a:lnTo>
                    <a:pt x="116" y="116"/>
                  </a:lnTo>
                  <a:lnTo>
                    <a:pt x="113" y="116"/>
                  </a:lnTo>
                  <a:lnTo>
                    <a:pt x="111" y="116"/>
                  </a:lnTo>
                  <a:lnTo>
                    <a:pt x="111" y="113"/>
                  </a:lnTo>
                  <a:lnTo>
                    <a:pt x="109" y="113"/>
                  </a:lnTo>
                  <a:lnTo>
                    <a:pt x="106" y="113"/>
                  </a:lnTo>
                  <a:lnTo>
                    <a:pt x="106" y="113"/>
                  </a:lnTo>
                  <a:lnTo>
                    <a:pt x="102" y="106"/>
                  </a:lnTo>
                  <a:lnTo>
                    <a:pt x="99" y="106"/>
                  </a:lnTo>
                  <a:lnTo>
                    <a:pt x="97" y="106"/>
                  </a:lnTo>
                  <a:lnTo>
                    <a:pt x="95" y="109"/>
                  </a:lnTo>
                  <a:lnTo>
                    <a:pt x="92" y="109"/>
                  </a:lnTo>
                  <a:lnTo>
                    <a:pt x="92" y="104"/>
                  </a:lnTo>
                  <a:lnTo>
                    <a:pt x="90" y="104"/>
                  </a:lnTo>
                  <a:lnTo>
                    <a:pt x="85" y="104"/>
                  </a:lnTo>
                  <a:lnTo>
                    <a:pt x="80" y="9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71" y="87"/>
                  </a:lnTo>
                  <a:lnTo>
                    <a:pt x="69" y="85"/>
                  </a:lnTo>
                  <a:lnTo>
                    <a:pt x="64" y="85"/>
                  </a:lnTo>
                  <a:lnTo>
                    <a:pt x="64" y="80"/>
                  </a:lnTo>
                  <a:lnTo>
                    <a:pt x="59" y="78"/>
                  </a:lnTo>
                  <a:lnTo>
                    <a:pt x="57" y="76"/>
                  </a:lnTo>
                  <a:lnTo>
                    <a:pt x="54" y="73"/>
                  </a:lnTo>
                  <a:lnTo>
                    <a:pt x="54" y="69"/>
                  </a:lnTo>
                  <a:lnTo>
                    <a:pt x="52" y="69"/>
                  </a:lnTo>
                  <a:lnTo>
                    <a:pt x="52" y="64"/>
                  </a:lnTo>
                  <a:lnTo>
                    <a:pt x="50" y="61"/>
                  </a:lnTo>
                  <a:lnTo>
                    <a:pt x="47" y="59"/>
                  </a:lnTo>
                  <a:lnTo>
                    <a:pt x="47" y="57"/>
                  </a:lnTo>
                  <a:lnTo>
                    <a:pt x="47" y="54"/>
                  </a:lnTo>
                  <a:lnTo>
                    <a:pt x="43" y="52"/>
                  </a:lnTo>
                  <a:lnTo>
                    <a:pt x="38" y="52"/>
                  </a:lnTo>
                  <a:lnTo>
                    <a:pt x="28" y="50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19" y="59"/>
                  </a:lnTo>
                  <a:lnTo>
                    <a:pt x="12" y="59"/>
                  </a:lnTo>
                  <a:lnTo>
                    <a:pt x="12" y="59"/>
                  </a:lnTo>
                  <a:close/>
                  <a:moveTo>
                    <a:pt x="21" y="109"/>
                  </a:moveTo>
                  <a:lnTo>
                    <a:pt x="24" y="109"/>
                  </a:lnTo>
                  <a:lnTo>
                    <a:pt x="24" y="109"/>
                  </a:lnTo>
                  <a:lnTo>
                    <a:pt x="26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09"/>
                  </a:lnTo>
                  <a:close/>
                  <a:moveTo>
                    <a:pt x="59" y="85"/>
                  </a:moveTo>
                  <a:lnTo>
                    <a:pt x="61" y="87"/>
                  </a:lnTo>
                  <a:lnTo>
                    <a:pt x="61" y="85"/>
                  </a:lnTo>
                  <a:lnTo>
                    <a:pt x="59" y="85"/>
                  </a:lnTo>
                  <a:lnTo>
                    <a:pt x="59" y="85"/>
                  </a:lnTo>
                  <a:close/>
                  <a:moveTo>
                    <a:pt x="47" y="78"/>
                  </a:moveTo>
                  <a:lnTo>
                    <a:pt x="47" y="78"/>
                  </a:lnTo>
                  <a:lnTo>
                    <a:pt x="50" y="80"/>
                  </a:lnTo>
                  <a:lnTo>
                    <a:pt x="52" y="78"/>
                  </a:lnTo>
                  <a:lnTo>
                    <a:pt x="54" y="78"/>
                  </a:lnTo>
                  <a:lnTo>
                    <a:pt x="54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7" y="78"/>
                  </a:lnTo>
                  <a:lnTo>
                    <a:pt x="47" y="78"/>
                  </a:lnTo>
                  <a:close/>
                  <a:moveTo>
                    <a:pt x="31" y="149"/>
                  </a:moveTo>
                  <a:lnTo>
                    <a:pt x="31" y="149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35" y="146"/>
                  </a:lnTo>
                  <a:lnTo>
                    <a:pt x="35" y="144"/>
                  </a:lnTo>
                  <a:lnTo>
                    <a:pt x="38" y="144"/>
                  </a:lnTo>
                  <a:lnTo>
                    <a:pt x="40" y="146"/>
                  </a:lnTo>
                  <a:lnTo>
                    <a:pt x="43" y="146"/>
                  </a:lnTo>
                  <a:lnTo>
                    <a:pt x="43" y="144"/>
                  </a:lnTo>
                  <a:lnTo>
                    <a:pt x="43" y="137"/>
                  </a:lnTo>
                  <a:lnTo>
                    <a:pt x="45" y="137"/>
                  </a:lnTo>
                  <a:lnTo>
                    <a:pt x="43" y="130"/>
                  </a:lnTo>
                  <a:lnTo>
                    <a:pt x="45" y="125"/>
                  </a:lnTo>
                  <a:lnTo>
                    <a:pt x="40" y="120"/>
                  </a:lnTo>
                  <a:lnTo>
                    <a:pt x="45" y="120"/>
                  </a:lnTo>
                  <a:lnTo>
                    <a:pt x="45" y="118"/>
                  </a:lnTo>
                  <a:lnTo>
                    <a:pt x="43" y="113"/>
                  </a:lnTo>
                  <a:lnTo>
                    <a:pt x="43" y="111"/>
                  </a:lnTo>
                  <a:lnTo>
                    <a:pt x="40" y="109"/>
                  </a:lnTo>
                  <a:lnTo>
                    <a:pt x="38" y="109"/>
                  </a:lnTo>
                  <a:lnTo>
                    <a:pt x="35" y="106"/>
                  </a:lnTo>
                  <a:lnTo>
                    <a:pt x="33" y="106"/>
                  </a:lnTo>
                  <a:lnTo>
                    <a:pt x="28" y="113"/>
                  </a:lnTo>
                  <a:lnTo>
                    <a:pt x="26" y="113"/>
                  </a:lnTo>
                  <a:lnTo>
                    <a:pt x="21" y="11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6" y="123"/>
                  </a:lnTo>
                  <a:lnTo>
                    <a:pt x="26" y="128"/>
                  </a:lnTo>
                  <a:lnTo>
                    <a:pt x="24" y="130"/>
                  </a:lnTo>
                  <a:lnTo>
                    <a:pt x="26" y="130"/>
                  </a:lnTo>
                  <a:lnTo>
                    <a:pt x="28" y="130"/>
                  </a:lnTo>
                  <a:lnTo>
                    <a:pt x="28" y="132"/>
                  </a:lnTo>
                  <a:lnTo>
                    <a:pt x="26" y="135"/>
                  </a:lnTo>
                  <a:lnTo>
                    <a:pt x="26" y="139"/>
                  </a:lnTo>
                  <a:lnTo>
                    <a:pt x="26" y="142"/>
                  </a:lnTo>
                  <a:lnTo>
                    <a:pt x="28" y="146"/>
                  </a:lnTo>
                  <a:lnTo>
                    <a:pt x="31" y="149"/>
                  </a:lnTo>
                  <a:lnTo>
                    <a:pt x="31" y="149"/>
                  </a:lnTo>
                  <a:close/>
                  <a:moveTo>
                    <a:pt x="123" y="189"/>
                  </a:moveTo>
                  <a:lnTo>
                    <a:pt x="123" y="184"/>
                  </a:lnTo>
                  <a:lnTo>
                    <a:pt x="125" y="184"/>
                  </a:lnTo>
                  <a:lnTo>
                    <a:pt x="125" y="180"/>
                  </a:lnTo>
                  <a:lnTo>
                    <a:pt x="123" y="177"/>
                  </a:lnTo>
                  <a:lnTo>
                    <a:pt x="125" y="170"/>
                  </a:lnTo>
                  <a:lnTo>
                    <a:pt x="128" y="168"/>
                  </a:lnTo>
                  <a:lnTo>
                    <a:pt x="128" y="163"/>
                  </a:lnTo>
                  <a:lnTo>
                    <a:pt x="125" y="161"/>
                  </a:lnTo>
                  <a:lnTo>
                    <a:pt x="123" y="163"/>
                  </a:lnTo>
                  <a:lnTo>
                    <a:pt x="121" y="163"/>
                  </a:lnTo>
                  <a:lnTo>
                    <a:pt x="118" y="161"/>
                  </a:lnTo>
                  <a:lnTo>
                    <a:pt x="113" y="165"/>
                  </a:lnTo>
                  <a:lnTo>
                    <a:pt x="106" y="165"/>
                  </a:lnTo>
                  <a:lnTo>
                    <a:pt x="102" y="165"/>
                  </a:lnTo>
                  <a:lnTo>
                    <a:pt x="97" y="165"/>
                  </a:lnTo>
                  <a:lnTo>
                    <a:pt x="95" y="163"/>
                  </a:lnTo>
                  <a:lnTo>
                    <a:pt x="92" y="163"/>
                  </a:lnTo>
                  <a:lnTo>
                    <a:pt x="90" y="165"/>
                  </a:lnTo>
                  <a:lnTo>
                    <a:pt x="90" y="163"/>
                  </a:lnTo>
                  <a:lnTo>
                    <a:pt x="85" y="165"/>
                  </a:lnTo>
                  <a:lnTo>
                    <a:pt x="85" y="170"/>
                  </a:lnTo>
                  <a:lnTo>
                    <a:pt x="87" y="172"/>
                  </a:lnTo>
                  <a:lnTo>
                    <a:pt x="92" y="172"/>
                  </a:lnTo>
                  <a:lnTo>
                    <a:pt x="97" y="177"/>
                  </a:lnTo>
                  <a:lnTo>
                    <a:pt x="99" y="177"/>
                  </a:lnTo>
                  <a:lnTo>
                    <a:pt x="104" y="180"/>
                  </a:lnTo>
                  <a:lnTo>
                    <a:pt x="109" y="182"/>
                  </a:lnTo>
                  <a:lnTo>
                    <a:pt x="111" y="182"/>
                  </a:lnTo>
                  <a:lnTo>
                    <a:pt x="113" y="184"/>
                  </a:lnTo>
                  <a:lnTo>
                    <a:pt x="113" y="187"/>
                  </a:lnTo>
                  <a:lnTo>
                    <a:pt x="121" y="189"/>
                  </a:lnTo>
                  <a:lnTo>
                    <a:pt x="123" y="1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8" name="Freeform 81"/>
            <p:cNvSpPr>
              <a:spLocks noEditPoints="1"/>
            </p:cNvSpPr>
            <p:nvPr/>
          </p:nvSpPr>
          <p:spPr bwMode="auto">
            <a:xfrm>
              <a:off x="4194176" y="2952750"/>
              <a:ext cx="292100" cy="22066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6" y="7"/>
                </a:cxn>
                <a:cxn ang="0">
                  <a:pos x="51" y="9"/>
                </a:cxn>
                <a:cxn ang="0">
                  <a:pos x="56" y="9"/>
                </a:cxn>
                <a:cxn ang="0">
                  <a:pos x="61" y="9"/>
                </a:cxn>
                <a:cxn ang="0">
                  <a:pos x="65" y="10"/>
                </a:cxn>
                <a:cxn ang="0">
                  <a:pos x="71" y="11"/>
                </a:cxn>
                <a:cxn ang="0">
                  <a:pos x="70" y="15"/>
                </a:cxn>
                <a:cxn ang="0">
                  <a:pos x="67" y="19"/>
                </a:cxn>
                <a:cxn ang="0">
                  <a:pos x="62" y="21"/>
                </a:cxn>
                <a:cxn ang="0">
                  <a:pos x="60" y="23"/>
                </a:cxn>
                <a:cxn ang="0">
                  <a:pos x="58" y="25"/>
                </a:cxn>
                <a:cxn ang="0">
                  <a:pos x="56" y="28"/>
                </a:cxn>
                <a:cxn ang="0">
                  <a:pos x="52" y="33"/>
                </a:cxn>
                <a:cxn ang="0">
                  <a:pos x="54" y="37"/>
                </a:cxn>
                <a:cxn ang="0">
                  <a:pos x="52" y="41"/>
                </a:cxn>
                <a:cxn ang="0">
                  <a:pos x="50" y="47"/>
                </a:cxn>
                <a:cxn ang="0">
                  <a:pos x="48" y="49"/>
                </a:cxn>
                <a:cxn ang="0">
                  <a:pos x="42" y="54"/>
                </a:cxn>
                <a:cxn ang="0">
                  <a:pos x="39" y="53"/>
                </a:cxn>
                <a:cxn ang="0">
                  <a:pos x="36" y="53"/>
                </a:cxn>
                <a:cxn ang="0">
                  <a:pos x="31" y="53"/>
                </a:cxn>
                <a:cxn ang="0">
                  <a:pos x="26" y="56"/>
                </a:cxn>
                <a:cxn ang="0">
                  <a:pos x="23" y="58"/>
                </a:cxn>
                <a:cxn ang="0">
                  <a:pos x="17" y="57"/>
                </a:cxn>
                <a:cxn ang="0">
                  <a:pos x="13" y="51"/>
                </a:cxn>
                <a:cxn ang="0">
                  <a:pos x="10" y="49"/>
                </a:cxn>
                <a:cxn ang="0">
                  <a:pos x="13" y="43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2" y="32"/>
                </a:cxn>
                <a:cxn ang="0">
                  <a:pos x="14" y="27"/>
                </a:cxn>
                <a:cxn ang="0">
                  <a:pos x="16" y="19"/>
                </a:cxn>
                <a:cxn ang="0">
                  <a:pos x="16" y="16"/>
                </a:cxn>
                <a:cxn ang="0">
                  <a:pos x="12" y="15"/>
                </a:cxn>
                <a:cxn ang="0">
                  <a:pos x="6" y="15"/>
                </a:cxn>
                <a:cxn ang="0">
                  <a:pos x="2" y="13"/>
                </a:cxn>
                <a:cxn ang="0">
                  <a:pos x="2" y="12"/>
                </a:cxn>
                <a:cxn ang="0">
                  <a:pos x="3" y="9"/>
                </a:cxn>
                <a:cxn ang="0">
                  <a:pos x="2" y="8"/>
                </a:cxn>
                <a:cxn ang="0">
                  <a:pos x="0" y="7"/>
                </a:cxn>
                <a:cxn ang="0">
                  <a:pos x="3" y="4"/>
                </a:cxn>
                <a:cxn ang="0">
                  <a:pos x="7" y="3"/>
                </a:cxn>
                <a:cxn ang="0">
                  <a:pos x="8" y="1"/>
                </a:cxn>
                <a:cxn ang="0">
                  <a:pos x="11" y="1"/>
                </a:cxn>
                <a:cxn ang="0">
                  <a:pos x="15" y="1"/>
                </a:cxn>
                <a:cxn ang="0">
                  <a:pos x="20" y="1"/>
                </a:cxn>
                <a:cxn ang="0">
                  <a:pos x="26" y="3"/>
                </a:cxn>
                <a:cxn ang="0">
                  <a:pos x="34" y="2"/>
                </a:cxn>
                <a:cxn ang="0">
                  <a:pos x="37" y="3"/>
                </a:cxn>
                <a:cxn ang="0">
                  <a:pos x="42" y="4"/>
                </a:cxn>
                <a:cxn ang="0">
                  <a:pos x="74" y="31"/>
                </a:cxn>
                <a:cxn ang="0">
                  <a:pos x="78" y="31"/>
                </a:cxn>
                <a:cxn ang="0">
                  <a:pos x="74" y="31"/>
                </a:cxn>
                <a:cxn ang="0">
                  <a:pos x="73" y="32"/>
                </a:cxn>
                <a:cxn ang="0">
                  <a:pos x="69" y="33"/>
                </a:cxn>
                <a:cxn ang="0">
                  <a:pos x="71" y="35"/>
                </a:cxn>
                <a:cxn ang="0">
                  <a:pos x="64" y="37"/>
                </a:cxn>
                <a:cxn ang="0">
                  <a:pos x="62" y="38"/>
                </a:cxn>
              </a:cxnLst>
              <a:rect l="0" t="0" r="r" b="b"/>
              <a:pathLst>
                <a:path w="78" h="59">
                  <a:moveTo>
                    <a:pt x="44" y="3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6" y="20"/>
                    <a:pt x="66" y="20"/>
                  </a:cubicBezTo>
                  <a:cubicBezTo>
                    <a:pt x="66" y="20"/>
                    <a:pt x="64" y="21"/>
                    <a:pt x="64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3"/>
                    <a:pt x="44" y="3"/>
                    <a:pt x="44" y="3"/>
                  </a:cubicBezTo>
                  <a:close/>
                  <a:moveTo>
                    <a:pt x="74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4" y="31"/>
                    <a:pt x="74" y="31"/>
                    <a:pt x="74" y="31"/>
                  </a:cubicBezTo>
                  <a:close/>
                  <a:moveTo>
                    <a:pt x="71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1" y="35"/>
                    <a:pt x="71" y="35"/>
                    <a:pt x="71" y="35"/>
                  </a:cubicBezTo>
                  <a:close/>
                  <a:moveTo>
                    <a:pt x="63" y="39"/>
                  </a:moveTo>
                  <a:cubicBezTo>
                    <a:pt x="64" y="38"/>
                    <a:pt x="64" y="38"/>
                    <a:pt x="64" y="38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8"/>
                    <a:pt x="62" y="38"/>
                    <a:pt x="62" y="38"/>
                  </a:cubicBezTo>
                  <a:lnTo>
                    <a:pt x="63" y="3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99" name="Freeform 82"/>
            <p:cNvSpPr>
              <a:spLocks/>
            </p:cNvSpPr>
            <p:nvPr/>
          </p:nvSpPr>
          <p:spPr bwMode="auto">
            <a:xfrm>
              <a:off x="4186238" y="3001963"/>
              <a:ext cx="71438" cy="146050"/>
            </a:xfrm>
            <a:custGeom>
              <a:avLst/>
              <a:gdLst/>
              <a:ahLst/>
              <a:cxnLst>
                <a:cxn ang="0">
                  <a:pos x="29" y="85"/>
                </a:cxn>
                <a:cxn ang="0">
                  <a:pos x="31" y="75"/>
                </a:cxn>
                <a:cxn ang="0">
                  <a:pos x="36" y="68"/>
                </a:cxn>
                <a:cxn ang="0">
                  <a:pos x="29" y="64"/>
                </a:cxn>
                <a:cxn ang="0">
                  <a:pos x="33" y="54"/>
                </a:cxn>
                <a:cxn ang="0">
                  <a:pos x="26" y="45"/>
                </a:cxn>
                <a:cxn ang="0">
                  <a:pos x="33" y="45"/>
                </a:cxn>
                <a:cxn ang="0">
                  <a:pos x="33" y="35"/>
                </a:cxn>
                <a:cxn ang="0">
                  <a:pos x="38" y="23"/>
                </a:cxn>
                <a:cxn ang="0">
                  <a:pos x="43" y="14"/>
                </a:cxn>
                <a:cxn ang="0">
                  <a:pos x="45" y="12"/>
                </a:cxn>
                <a:cxn ang="0">
                  <a:pos x="43" y="2"/>
                </a:cxn>
                <a:cxn ang="0">
                  <a:pos x="33" y="4"/>
                </a:cxn>
                <a:cxn ang="0">
                  <a:pos x="19" y="7"/>
                </a:cxn>
                <a:cxn ang="0">
                  <a:pos x="19" y="0"/>
                </a:cxn>
                <a:cxn ang="0">
                  <a:pos x="10" y="0"/>
                </a:cxn>
                <a:cxn ang="0">
                  <a:pos x="12" y="9"/>
                </a:cxn>
                <a:cxn ang="0">
                  <a:pos x="12" y="19"/>
                </a:cxn>
                <a:cxn ang="0">
                  <a:pos x="12" y="26"/>
                </a:cxn>
                <a:cxn ang="0">
                  <a:pos x="10" y="33"/>
                </a:cxn>
                <a:cxn ang="0">
                  <a:pos x="5" y="42"/>
                </a:cxn>
                <a:cxn ang="0">
                  <a:pos x="3" y="49"/>
                </a:cxn>
                <a:cxn ang="0">
                  <a:pos x="0" y="61"/>
                </a:cxn>
                <a:cxn ang="0">
                  <a:pos x="5" y="59"/>
                </a:cxn>
                <a:cxn ang="0">
                  <a:pos x="7" y="59"/>
                </a:cxn>
                <a:cxn ang="0">
                  <a:pos x="3" y="64"/>
                </a:cxn>
                <a:cxn ang="0">
                  <a:pos x="5" y="68"/>
                </a:cxn>
                <a:cxn ang="0">
                  <a:pos x="10" y="66"/>
                </a:cxn>
                <a:cxn ang="0">
                  <a:pos x="10" y="71"/>
                </a:cxn>
                <a:cxn ang="0">
                  <a:pos x="10" y="82"/>
                </a:cxn>
                <a:cxn ang="0">
                  <a:pos x="7" y="90"/>
                </a:cxn>
                <a:cxn ang="0">
                  <a:pos x="12" y="87"/>
                </a:cxn>
                <a:cxn ang="0">
                  <a:pos x="22" y="92"/>
                </a:cxn>
                <a:cxn ang="0">
                  <a:pos x="29" y="90"/>
                </a:cxn>
                <a:cxn ang="0">
                  <a:pos x="31" y="87"/>
                </a:cxn>
              </a:cxnLst>
              <a:rect l="0" t="0" r="r" b="b"/>
              <a:pathLst>
                <a:path w="45" h="92">
                  <a:moveTo>
                    <a:pt x="31" y="87"/>
                  </a:moveTo>
                  <a:lnTo>
                    <a:pt x="29" y="85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6" y="71"/>
                  </a:lnTo>
                  <a:lnTo>
                    <a:pt x="36" y="68"/>
                  </a:lnTo>
                  <a:lnTo>
                    <a:pt x="31" y="68"/>
                  </a:lnTo>
                  <a:lnTo>
                    <a:pt x="29" y="64"/>
                  </a:lnTo>
                  <a:lnTo>
                    <a:pt x="33" y="59"/>
                  </a:lnTo>
                  <a:lnTo>
                    <a:pt x="33" y="54"/>
                  </a:lnTo>
                  <a:lnTo>
                    <a:pt x="31" y="52"/>
                  </a:lnTo>
                  <a:lnTo>
                    <a:pt x="26" y="45"/>
                  </a:lnTo>
                  <a:lnTo>
                    <a:pt x="31" y="42"/>
                  </a:lnTo>
                  <a:lnTo>
                    <a:pt x="33" y="45"/>
                  </a:lnTo>
                  <a:lnTo>
                    <a:pt x="38" y="38"/>
                  </a:lnTo>
                  <a:lnTo>
                    <a:pt x="33" y="35"/>
                  </a:lnTo>
                  <a:lnTo>
                    <a:pt x="38" y="33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3" y="7"/>
                  </a:lnTo>
                  <a:lnTo>
                    <a:pt x="43" y="2"/>
                  </a:lnTo>
                  <a:lnTo>
                    <a:pt x="36" y="2"/>
                  </a:lnTo>
                  <a:lnTo>
                    <a:pt x="33" y="4"/>
                  </a:lnTo>
                  <a:lnTo>
                    <a:pt x="24" y="2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2" y="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23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0" y="33"/>
                  </a:lnTo>
                  <a:lnTo>
                    <a:pt x="10" y="38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3" y="4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5" y="59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5" y="68"/>
                  </a:lnTo>
                  <a:lnTo>
                    <a:pt x="7" y="66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0" y="71"/>
                  </a:lnTo>
                  <a:lnTo>
                    <a:pt x="10" y="75"/>
                  </a:lnTo>
                  <a:lnTo>
                    <a:pt x="10" y="82"/>
                  </a:lnTo>
                  <a:lnTo>
                    <a:pt x="7" y="87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12" y="87"/>
                  </a:lnTo>
                  <a:lnTo>
                    <a:pt x="17" y="90"/>
                  </a:lnTo>
                  <a:lnTo>
                    <a:pt x="22" y="92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29" y="87"/>
                  </a:lnTo>
                  <a:lnTo>
                    <a:pt x="31" y="8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0" name="Freeform 83"/>
            <p:cNvSpPr>
              <a:spLocks noEditPoints="1"/>
            </p:cNvSpPr>
            <p:nvPr/>
          </p:nvSpPr>
          <p:spPr bwMode="auto">
            <a:xfrm>
              <a:off x="4827588" y="3005138"/>
              <a:ext cx="203200" cy="198438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22" y="5"/>
                </a:cxn>
                <a:cxn ang="0">
                  <a:pos x="9" y="10"/>
                </a:cxn>
                <a:cxn ang="0">
                  <a:pos x="6" y="22"/>
                </a:cxn>
                <a:cxn ang="0">
                  <a:pos x="14" y="29"/>
                </a:cxn>
                <a:cxn ang="0">
                  <a:pos x="20" y="31"/>
                </a:cxn>
                <a:cxn ang="0">
                  <a:pos x="10" y="31"/>
                </a:cxn>
                <a:cxn ang="0">
                  <a:pos x="16" y="40"/>
                </a:cxn>
                <a:cxn ang="0">
                  <a:pos x="19" y="41"/>
                </a:cxn>
                <a:cxn ang="0">
                  <a:pos x="20" y="35"/>
                </a:cxn>
                <a:cxn ang="0">
                  <a:pos x="24" y="35"/>
                </a:cxn>
                <a:cxn ang="0">
                  <a:pos x="26" y="32"/>
                </a:cxn>
                <a:cxn ang="0">
                  <a:pos x="22" y="26"/>
                </a:cxn>
                <a:cxn ang="0">
                  <a:pos x="20" y="21"/>
                </a:cxn>
                <a:cxn ang="0">
                  <a:pos x="20" y="18"/>
                </a:cxn>
                <a:cxn ang="0">
                  <a:pos x="19" y="12"/>
                </a:cxn>
                <a:cxn ang="0">
                  <a:pos x="24" y="14"/>
                </a:cxn>
                <a:cxn ang="0">
                  <a:pos x="28" y="13"/>
                </a:cxn>
                <a:cxn ang="0">
                  <a:pos x="30" y="9"/>
                </a:cxn>
                <a:cxn ang="0">
                  <a:pos x="40" y="7"/>
                </a:cxn>
                <a:cxn ang="0">
                  <a:pos x="26" y="50"/>
                </a:cxn>
                <a:cxn ang="0">
                  <a:pos x="35" y="53"/>
                </a:cxn>
                <a:cxn ang="0">
                  <a:pos x="42" y="50"/>
                </a:cxn>
                <a:cxn ang="0">
                  <a:pos x="37" y="49"/>
                </a:cxn>
                <a:cxn ang="0">
                  <a:pos x="29" y="48"/>
                </a:cxn>
                <a:cxn ang="0">
                  <a:pos x="27" y="49"/>
                </a:cxn>
                <a:cxn ang="0">
                  <a:pos x="1" y="19"/>
                </a:cxn>
                <a:cxn ang="0">
                  <a:pos x="7" y="25"/>
                </a:cxn>
                <a:cxn ang="0">
                  <a:pos x="7" y="29"/>
                </a:cxn>
                <a:cxn ang="0">
                  <a:pos x="6" y="30"/>
                </a:cxn>
                <a:cxn ang="0">
                  <a:pos x="8" y="34"/>
                </a:cxn>
                <a:cxn ang="0">
                  <a:pos x="48" y="46"/>
                </a:cxn>
                <a:cxn ang="0">
                  <a:pos x="48" y="50"/>
                </a:cxn>
                <a:cxn ang="0">
                  <a:pos x="54" y="42"/>
                </a:cxn>
                <a:cxn ang="0">
                  <a:pos x="51" y="46"/>
                </a:cxn>
                <a:cxn ang="0">
                  <a:pos x="43" y="32"/>
                </a:cxn>
                <a:cxn ang="0">
                  <a:pos x="43" y="33"/>
                </a:cxn>
                <a:cxn ang="0">
                  <a:pos x="39" y="28"/>
                </a:cxn>
                <a:cxn ang="0">
                  <a:pos x="38" y="22"/>
                </a:cxn>
                <a:cxn ang="0">
                  <a:pos x="42" y="23"/>
                </a:cxn>
                <a:cxn ang="0">
                  <a:pos x="39" y="23"/>
                </a:cxn>
                <a:cxn ang="0">
                  <a:pos x="33" y="15"/>
                </a:cxn>
                <a:cxn ang="0">
                  <a:pos x="33" y="16"/>
                </a:cxn>
                <a:cxn ang="0">
                  <a:pos x="29" y="10"/>
                </a:cxn>
                <a:cxn ang="0">
                  <a:pos x="23" y="22"/>
                </a:cxn>
                <a:cxn ang="0">
                  <a:pos x="31" y="25"/>
                </a:cxn>
                <a:cxn ang="0">
                  <a:pos x="40" y="35"/>
                </a:cxn>
                <a:cxn ang="0">
                  <a:pos x="31" y="38"/>
                </a:cxn>
                <a:cxn ang="0">
                  <a:pos x="30" y="34"/>
                </a:cxn>
                <a:cxn ang="0">
                  <a:pos x="37" y="39"/>
                </a:cxn>
                <a:cxn ang="0">
                  <a:pos x="37" y="35"/>
                </a:cxn>
                <a:cxn ang="0">
                  <a:pos x="32" y="32"/>
                </a:cxn>
                <a:cxn ang="0">
                  <a:pos x="21" y="23"/>
                </a:cxn>
                <a:cxn ang="0">
                  <a:pos x="29" y="28"/>
                </a:cxn>
                <a:cxn ang="0">
                  <a:pos x="30" y="32"/>
                </a:cxn>
                <a:cxn ang="0">
                  <a:pos x="24" y="26"/>
                </a:cxn>
                <a:cxn ang="0">
                  <a:pos x="22" y="42"/>
                </a:cxn>
                <a:cxn ang="0">
                  <a:pos x="22" y="42"/>
                </a:cxn>
              </a:cxnLst>
              <a:rect l="0" t="0" r="r" b="b"/>
              <a:pathLst>
                <a:path w="54" h="53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0"/>
                    <a:pt x="41" y="0"/>
                    <a:pt x="41" y="0"/>
                  </a:cubicBezTo>
                  <a:close/>
                  <a:moveTo>
                    <a:pt x="27" y="49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lose/>
                  <a:moveTo>
                    <a:pt x="2" y="17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6" y="26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6" y="26"/>
                    <a:pt x="6" y="26"/>
                  </a:cubicBezTo>
                  <a:close/>
                  <a:moveTo>
                    <a:pt x="7" y="28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8"/>
                    <a:pt x="7" y="28"/>
                    <a:pt x="7" y="28"/>
                  </a:cubicBezTo>
                  <a:close/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3"/>
                    <a:pt x="9" y="33"/>
                    <a:pt x="9" y="33"/>
                  </a:cubicBezTo>
                  <a:close/>
                  <a:moveTo>
                    <a:pt x="48" y="47"/>
                  </a:move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7"/>
                    <a:pt x="48" y="47"/>
                    <a:pt x="48" y="47"/>
                  </a:cubicBezTo>
                  <a:close/>
                  <a:moveTo>
                    <a:pt x="48" y="50"/>
                  </a:moveTo>
                  <a:cubicBezTo>
                    <a:pt x="47" y="49"/>
                    <a:pt x="47" y="49"/>
                    <a:pt x="47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lose/>
                  <a:moveTo>
                    <a:pt x="51" y="46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2" y="42"/>
                    <a:pt x="42" y="42"/>
                  </a:cubicBezTo>
                  <a:close/>
                  <a:moveTo>
                    <a:pt x="42" y="33"/>
                  </a:move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lose/>
                  <a:moveTo>
                    <a:pt x="40" y="26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lose/>
                  <a:moveTo>
                    <a:pt x="39" y="23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35" y="11"/>
                  </a:move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1"/>
                    <a:pt x="35" y="11"/>
                    <a:pt x="35" y="11"/>
                  </a:cubicBezTo>
                  <a:close/>
                  <a:moveTo>
                    <a:pt x="33" y="15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24" y="22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4" y="22"/>
                    <a:pt x="24" y="22"/>
                  </a:cubicBezTo>
                  <a:close/>
                  <a:moveTo>
                    <a:pt x="23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lose/>
                  <a:moveTo>
                    <a:pt x="30" y="23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40" y="35"/>
                  </a:move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0" y="35"/>
                    <a:pt x="40" y="35"/>
                    <a:pt x="40" y="35"/>
                  </a:cubicBezTo>
                  <a:close/>
                  <a:moveTo>
                    <a:pt x="30" y="42"/>
                  </a:moveTo>
                  <a:cubicBezTo>
                    <a:pt x="30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lose/>
                  <a:moveTo>
                    <a:pt x="30" y="38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30" y="37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lose/>
                  <a:moveTo>
                    <a:pt x="29" y="35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  <a:moveTo>
                    <a:pt x="35" y="39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9"/>
                    <a:pt x="35" y="39"/>
                    <a:pt x="35" y="39"/>
                  </a:cubicBezTo>
                  <a:close/>
                  <a:moveTo>
                    <a:pt x="37" y="39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lose/>
                  <a:moveTo>
                    <a:pt x="36" y="36"/>
                  </a:move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6" y="36"/>
                    <a:pt x="36" y="36"/>
                    <a:pt x="36" y="36"/>
                  </a:cubicBezTo>
                  <a:close/>
                  <a:moveTo>
                    <a:pt x="34" y="34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32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2"/>
                    <a:pt x="32" y="32"/>
                    <a:pt x="32" y="32"/>
                  </a:cubicBezTo>
                  <a:close/>
                  <a:moveTo>
                    <a:pt x="20" y="24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lose/>
                  <a:moveTo>
                    <a:pt x="22" y="43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2" y="43"/>
                    <a:pt x="22" y="43"/>
                    <a:pt x="22" y="43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1" name="Freeform 84"/>
            <p:cNvSpPr>
              <a:spLocks noEditPoints="1"/>
            </p:cNvSpPr>
            <p:nvPr/>
          </p:nvSpPr>
          <p:spPr bwMode="auto">
            <a:xfrm>
              <a:off x="5391151" y="2994025"/>
              <a:ext cx="127000" cy="10953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4" y="14"/>
                </a:cxn>
                <a:cxn ang="0">
                  <a:pos x="26" y="17"/>
                </a:cxn>
                <a:cxn ang="0">
                  <a:pos x="23" y="9"/>
                </a:cxn>
                <a:cxn ang="0">
                  <a:pos x="21" y="2"/>
                </a:cxn>
                <a:cxn ang="0">
                  <a:pos x="33" y="7"/>
                </a:cxn>
                <a:cxn ang="0">
                  <a:pos x="42" y="12"/>
                </a:cxn>
                <a:cxn ang="0">
                  <a:pos x="47" y="7"/>
                </a:cxn>
                <a:cxn ang="0">
                  <a:pos x="56" y="2"/>
                </a:cxn>
                <a:cxn ang="0">
                  <a:pos x="61" y="12"/>
                </a:cxn>
                <a:cxn ang="0">
                  <a:pos x="68" y="19"/>
                </a:cxn>
                <a:cxn ang="0">
                  <a:pos x="70" y="24"/>
                </a:cxn>
                <a:cxn ang="0">
                  <a:pos x="78" y="26"/>
                </a:cxn>
                <a:cxn ang="0">
                  <a:pos x="78" y="28"/>
                </a:cxn>
                <a:cxn ang="0">
                  <a:pos x="73" y="31"/>
                </a:cxn>
                <a:cxn ang="0">
                  <a:pos x="68" y="38"/>
                </a:cxn>
                <a:cxn ang="0">
                  <a:pos x="68" y="43"/>
                </a:cxn>
                <a:cxn ang="0">
                  <a:pos x="68" y="47"/>
                </a:cxn>
                <a:cxn ang="0">
                  <a:pos x="66" y="50"/>
                </a:cxn>
                <a:cxn ang="0">
                  <a:pos x="66" y="57"/>
                </a:cxn>
                <a:cxn ang="0">
                  <a:pos x="66" y="52"/>
                </a:cxn>
                <a:cxn ang="0">
                  <a:pos x="63" y="52"/>
                </a:cxn>
                <a:cxn ang="0">
                  <a:pos x="63" y="57"/>
                </a:cxn>
                <a:cxn ang="0">
                  <a:pos x="63" y="61"/>
                </a:cxn>
                <a:cxn ang="0">
                  <a:pos x="61" y="69"/>
                </a:cxn>
                <a:cxn ang="0">
                  <a:pos x="59" y="66"/>
                </a:cxn>
                <a:cxn ang="0">
                  <a:pos x="52" y="59"/>
                </a:cxn>
                <a:cxn ang="0">
                  <a:pos x="52" y="54"/>
                </a:cxn>
                <a:cxn ang="0">
                  <a:pos x="54" y="50"/>
                </a:cxn>
                <a:cxn ang="0">
                  <a:pos x="49" y="47"/>
                </a:cxn>
                <a:cxn ang="0">
                  <a:pos x="49" y="45"/>
                </a:cxn>
                <a:cxn ang="0">
                  <a:pos x="44" y="47"/>
                </a:cxn>
                <a:cxn ang="0">
                  <a:pos x="40" y="50"/>
                </a:cxn>
                <a:cxn ang="0">
                  <a:pos x="35" y="54"/>
                </a:cxn>
                <a:cxn ang="0">
                  <a:pos x="33" y="57"/>
                </a:cxn>
                <a:cxn ang="0">
                  <a:pos x="30" y="59"/>
                </a:cxn>
                <a:cxn ang="0">
                  <a:pos x="28" y="57"/>
                </a:cxn>
                <a:cxn ang="0">
                  <a:pos x="30" y="54"/>
                </a:cxn>
                <a:cxn ang="0">
                  <a:pos x="30" y="50"/>
                </a:cxn>
                <a:cxn ang="0">
                  <a:pos x="23" y="45"/>
                </a:cxn>
                <a:cxn ang="0">
                  <a:pos x="14" y="38"/>
                </a:cxn>
                <a:cxn ang="0">
                  <a:pos x="16" y="33"/>
                </a:cxn>
                <a:cxn ang="0">
                  <a:pos x="11" y="24"/>
                </a:cxn>
                <a:cxn ang="0">
                  <a:pos x="9" y="17"/>
                </a:cxn>
                <a:cxn ang="0">
                  <a:pos x="0" y="14"/>
                </a:cxn>
                <a:cxn ang="0">
                  <a:pos x="26" y="59"/>
                </a:cxn>
                <a:cxn ang="0">
                  <a:pos x="14" y="47"/>
                </a:cxn>
                <a:cxn ang="0">
                  <a:pos x="9" y="43"/>
                </a:cxn>
                <a:cxn ang="0">
                  <a:pos x="4" y="40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4" y="45"/>
                </a:cxn>
                <a:cxn ang="0">
                  <a:pos x="4" y="50"/>
                </a:cxn>
                <a:cxn ang="0">
                  <a:pos x="11" y="57"/>
                </a:cxn>
                <a:cxn ang="0">
                  <a:pos x="21" y="59"/>
                </a:cxn>
                <a:cxn ang="0">
                  <a:pos x="26" y="59"/>
                </a:cxn>
              </a:cxnLst>
              <a:rect l="0" t="0" r="r" b="b"/>
              <a:pathLst>
                <a:path w="80" h="69">
                  <a:moveTo>
                    <a:pt x="0" y="14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4" y="14"/>
                  </a:lnTo>
                  <a:lnTo>
                    <a:pt x="21" y="14"/>
                  </a:lnTo>
                  <a:lnTo>
                    <a:pt x="26" y="17"/>
                  </a:lnTo>
                  <a:lnTo>
                    <a:pt x="26" y="12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42" y="12"/>
                  </a:lnTo>
                  <a:lnTo>
                    <a:pt x="42" y="9"/>
                  </a:lnTo>
                  <a:lnTo>
                    <a:pt x="47" y="7"/>
                  </a:lnTo>
                  <a:lnTo>
                    <a:pt x="52" y="0"/>
                  </a:lnTo>
                  <a:lnTo>
                    <a:pt x="56" y="2"/>
                  </a:lnTo>
                  <a:lnTo>
                    <a:pt x="61" y="9"/>
                  </a:lnTo>
                  <a:lnTo>
                    <a:pt x="61" y="12"/>
                  </a:lnTo>
                  <a:lnTo>
                    <a:pt x="61" y="17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70" y="24"/>
                  </a:lnTo>
                  <a:lnTo>
                    <a:pt x="75" y="24"/>
                  </a:lnTo>
                  <a:lnTo>
                    <a:pt x="78" y="26"/>
                  </a:lnTo>
                  <a:lnTo>
                    <a:pt x="80" y="28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3" y="31"/>
                  </a:lnTo>
                  <a:lnTo>
                    <a:pt x="68" y="33"/>
                  </a:lnTo>
                  <a:lnTo>
                    <a:pt x="68" y="38"/>
                  </a:lnTo>
                  <a:lnTo>
                    <a:pt x="68" y="40"/>
                  </a:lnTo>
                  <a:lnTo>
                    <a:pt x="68" y="43"/>
                  </a:lnTo>
                  <a:lnTo>
                    <a:pt x="68" y="45"/>
                  </a:lnTo>
                  <a:lnTo>
                    <a:pt x="68" y="47"/>
                  </a:lnTo>
                  <a:lnTo>
                    <a:pt x="68" y="50"/>
                  </a:lnTo>
                  <a:lnTo>
                    <a:pt x="66" y="50"/>
                  </a:lnTo>
                  <a:lnTo>
                    <a:pt x="66" y="54"/>
                  </a:lnTo>
                  <a:lnTo>
                    <a:pt x="66" y="57"/>
                  </a:lnTo>
                  <a:lnTo>
                    <a:pt x="66" y="57"/>
                  </a:lnTo>
                  <a:lnTo>
                    <a:pt x="66" y="52"/>
                  </a:lnTo>
                  <a:lnTo>
                    <a:pt x="63" y="50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3" y="57"/>
                  </a:lnTo>
                  <a:lnTo>
                    <a:pt x="63" y="59"/>
                  </a:lnTo>
                  <a:lnTo>
                    <a:pt x="63" y="61"/>
                  </a:lnTo>
                  <a:lnTo>
                    <a:pt x="63" y="66"/>
                  </a:lnTo>
                  <a:lnTo>
                    <a:pt x="61" y="69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6" y="64"/>
                  </a:lnTo>
                  <a:lnTo>
                    <a:pt x="52" y="59"/>
                  </a:lnTo>
                  <a:lnTo>
                    <a:pt x="56" y="54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2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7" y="45"/>
                  </a:lnTo>
                  <a:lnTo>
                    <a:pt x="44" y="47"/>
                  </a:lnTo>
                  <a:lnTo>
                    <a:pt x="42" y="47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4"/>
                  </a:lnTo>
                  <a:lnTo>
                    <a:pt x="30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28" y="45"/>
                  </a:lnTo>
                  <a:lnTo>
                    <a:pt x="23" y="45"/>
                  </a:lnTo>
                  <a:lnTo>
                    <a:pt x="16" y="43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3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1"/>
                  </a:lnTo>
                  <a:lnTo>
                    <a:pt x="9" y="17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26" y="59"/>
                  </a:moveTo>
                  <a:lnTo>
                    <a:pt x="18" y="47"/>
                  </a:lnTo>
                  <a:lnTo>
                    <a:pt x="14" y="47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4" y="40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4" y="50"/>
                  </a:lnTo>
                  <a:lnTo>
                    <a:pt x="11" y="54"/>
                  </a:lnTo>
                  <a:lnTo>
                    <a:pt x="11" y="57"/>
                  </a:lnTo>
                  <a:lnTo>
                    <a:pt x="16" y="59"/>
                  </a:lnTo>
                  <a:lnTo>
                    <a:pt x="21" y="59"/>
                  </a:lnTo>
                  <a:lnTo>
                    <a:pt x="23" y="61"/>
                  </a:lnTo>
                  <a:lnTo>
                    <a:pt x="26" y="5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2" name="Freeform 85"/>
            <p:cNvSpPr>
              <a:spLocks/>
            </p:cNvSpPr>
            <p:nvPr/>
          </p:nvSpPr>
          <p:spPr bwMode="auto">
            <a:xfrm>
              <a:off x="5378451" y="3062288"/>
              <a:ext cx="484188" cy="388938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29" y="16"/>
                </a:cxn>
                <a:cxn ang="0">
                  <a:pos x="38" y="16"/>
                </a:cxn>
                <a:cxn ang="0">
                  <a:pos x="48" y="7"/>
                </a:cxn>
                <a:cxn ang="0">
                  <a:pos x="57" y="2"/>
                </a:cxn>
                <a:cxn ang="0">
                  <a:pos x="60" y="9"/>
                </a:cxn>
                <a:cxn ang="0">
                  <a:pos x="67" y="23"/>
                </a:cxn>
                <a:cxn ang="0">
                  <a:pos x="74" y="28"/>
                </a:cxn>
                <a:cxn ang="0">
                  <a:pos x="78" y="40"/>
                </a:cxn>
                <a:cxn ang="0">
                  <a:pos x="95" y="42"/>
                </a:cxn>
                <a:cxn ang="0">
                  <a:pos x="116" y="54"/>
                </a:cxn>
                <a:cxn ang="0">
                  <a:pos x="152" y="52"/>
                </a:cxn>
                <a:cxn ang="0">
                  <a:pos x="159" y="37"/>
                </a:cxn>
                <a:cxn ang="0">
                  <a:pos x="178" y="26"/>
                </a:cxn>
                <a:cxn ang="0">
                  <a:pos x="192" y="23"/>
                </a:cxn>
                <a:cxn ang="0">
                  <a:pos x="215" y="33"/>
                </a:cxn>
                <a:cxn ang="0">
                  <a:pos x="230" y="40"/>
                </a:cxn>
                <a:cxn ang="0">
                  <a:pos x="253" y="56"/>
                </a:cxn>
                <a:cxn ang="0">
                  <a:pos x="256" y="70"/>
                </a:cxn>
                <a:cxn ang="0">
                  <a:pos x="256" y="80"/>
                </a:cxn>
                <a:cxn ang="0">
                  <a:pos x="251" y="92"/>
                </a:cxn>
                <a:cxn ang="0">
                  <a:pos x="258" y="101"/>
                </a:cxn>
                <a:cxn ang="0">
                  <a:pos x="258" y="127"/>
                </a:cxn>
                <a:cxn ang="0">
                  <a:pos x="274" y="146"/>
                </a:cxn>
                <a:cxn ang="0">
                  <a:pos x="274" y="181"/>
                </a:cxn>
                <a:cxn ang="0">
                  <a:pos x="291" y="191"/>
                </a:cxn>
                <a:cxn ang="0">
                  <a:pos x="296" y="205"/>
                </a:cxn>
                <a:cxn ang="0">
                  <a:pos x="303" y="219"/>
                </a:cxn>
                <a:cxn ang="0">
                  <a:pos x="284" y="224"/>
                </a:cxn>
                <a:cxn ang="0">
                  <a:pos x="284" y="243"/>
                </a:cxn>
                <a:cxn ang="0">
                  <a:pos x="270" y="240"/>
                </a:cxn>
                <a:cxn ang="0">
                  <a:pos x="263" y="240"/>
                </a:cxn>
                <a:cxn ang="0">
                  <a:pos x="241" y="238"/>
                </a:cxn>
                <a:cxn ang="0">
                  <a:pos x="225" y="236"/>
                </a:cxn>
                <a:cxn ang="0">
                  <a:pos x="213" y="224"/>
                </a:cxn>
                <a:cxn ang="0">
                  <a:pos x="206" y="212"/>
                </a:cxn>
                <a:cxn ang="0">
                  <a:pos x="192" y="212"/>
                </a:cxn>
                <a:cxn ang="0">
                  <a:pos x="168" y="217"/>
                </a:cxn>
                <a:cxn ang="0">
                  <a:pos x="154" y="212"/>
                </a:cxn>
                <a:cxn ang="0">
                  <a:pos x="145" y="205"/>
                </a:cxn>
                <a:cxn ang="0">
                  <a:pos x="128" y="200"/>
                </a:cxn>
                <a:cxn ang="0">
                  <a:pos x="116" y="184"/>
                </a:cxn>
                <a:cxn ang="0">
                  <a:pos x="116" y="181"/>
                </a:cxn>
                <a:cxn ang="0">
                  <a:pos x="104" y="163"/>
                </a:cxn>
                <a:cxn ang="0">
                  <a:pos x="95" y="163"/>
                </a:cxn>
                <a:cxn ang="0">
                  <a:pos x="88" y="160"/>
                </a:cxn>
                <a:cxn ang="0">
                  <a:pos x="86" y="165"/>
                </a:cxn>
                <a:cxn ang="0">
                  <a:pos x="78" y="160"/>
                </a:cxn>
                <a:cxn ang="0">
                  <a:pos x="69" y="141"/>
                </a:cxn>
                <a:cxn ang="0">
                  <a:pos x="62" y="122"/>
                </a:cxn>
                <a:cxn ang="0">
                  <a:pos x="41" y="115"/>
                </a:cxn>
                <a:cxn ang="0">
                  <a:pos x="38" y="106"/>
                </a:cxn>
                <a:cxn ang="0">
                  <a:pos x="34" y="99"/>
                </a:cxn>
                <a:cxn ang="0">
                  <a:pos x="36" y="85"/>
                </a:cxn>
                <a:cxn ang="0">
                  <a:pos x="38" y="73"/>
                </a:cxn>
                <a:cxn ang="0">
                  <a:pos x="41" y="68"/>
                </a:cxn>
                <a:cxn ang="0">
                  <a:pos x="24" y="63"/>
                </a:cxn>
                <a:cxn ang="0">
                  <a:pos x="17" y="52"/>
                </a:cxn>
                <a:cxn ang="0">
                  <a:pos x="12" y="42"/>
                </a:cxn>
                <a:cxn ang="0">
                  <a:pos x="8" y="26"/>
                </a:cxn>
                <a:cxn ang="0">
                  <a:pos x="3" y="9"/>
                </a:cxn>
                <a:cxn ang="0">
                  <a:pos x="8" y="0"/>
                </a:cxn>
              </a:cxnLst>
              <a:rect l="0" t="0" r="r" b="b"/>
              <a:pathLst>
                <a:path w="305" h="245">
                  <a:moveTo>
                    <a:pt x="8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24" y="16"/>
                  </a:lnTo>
                  <a:lnTo>
                    <a:pt x="29" y="16"/>
                  </a:lnTo>
                  <a:lnTo>
                    <a:pt x="31" y="18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8" y="16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60" y="4"/>
                  </a:lnTo>
                  <a:lnTo>
                    <a:pt x="62" y="7"/>
                  </a:lnTo>
                  <a:lnTo>
                    <a:pt x="60" y="9"/>
                  </a:lnTo>
                  <a:lnTo>
                    <a:pt x="60" y="11"/>
                  </a:lnTo>
                  <a:lnTo>
                    <a:pt x="64" y="11"/>
                  </a:lnTo>
                  <a:lnTo>
                    <a:pt x="60" y="16"/>
                  </a:lnTo>
                  <a:lnTo>
                    <a:pt x="64" y="21"/>
                  </a:lnTo>
                  <a:lnTo>
                    <a:pt x="67" y="23"/>
                  </a:lnTo>
                  <a:lnTo>
                    <a:pt x="67" y="23"/>
                  </a:lnTo>
                  <a:lnTo>
                    <a:pt x="69" y="26"/>
                  </a:lnTo>
                  <a:lnTo>
                    <a:pt x="71" y="23"/>
                  </a:lnTo>
                  <a:lnTo>
                    <a:pt x="71" y="26"/>
                  </a:lnTo>
                  <a:lnTo>
                    <a:pt x="74" y="28"/>
                  </a:lnTo>
                  <a:lnTo>
                    <a:pt x="74" y="30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76" y="37"/>
                  </a:lnTo>
                  <a:lnTo>
                    <a:pt x="78" y="40"/>
                  </a:lnTo>
                  <a:lnTo>
                    <a:pt x="83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93" y="42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7" y="47"/>
                  </a:lnTo>
                  <a:lnTo>
                    <a:pt x="104" y="52"/>
                  </a:lnTo>
                  <a:lnTo>
                    <a:pt x="109" y="52"/>
                  </a:lnTo>
                  <a:lnTo>
                    <a:pt x="116" y="54"/>
                  </a:lnTo>
                  <a:lnTo>
                    <a:pt x="121" y="54"/>
                  </a:lnTo>
                  <a:lnTo>
                    <a:pt x="130" y="52"/>
                  </a:lnTo>
                  <a:lnTo>
                    <a:pt x="140" y="49"/>
                  </a:lnTo>
                  <a:lnTo>
                    <a:pt x="147" y="49"/>
                  </a:lnTo>
                  <a:lnTo>
                    <a:pt x="152" y="52"/>
                  </a:lnTo>
                  <a:lnTo>
                    <a:pt x="152" y="47"/>
                  </a:lnTo>
                  <a:lnTo>
                    <a:pt x="149" y="44"/>
                  </a:lnTo>
                  <a:lnTo>
                    <a:pt x="149" y="40"/>
                  </a:lnTo>
                  <a:lnTo>
                    <a:pt x="152" y="37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71" y="26"/>
                  </a:lnTo>
                  <a:lnTo>
                    <a:pt x="178" y="26"/>
                  </a:lnTo>
                  <a:lnTo>
                    <a:pt x="182" y="26"/>
                  </a:lnTo>
                  <a:lnTo>
                    <a:pt x="182" y="23"/>
                  </a:lnTo>
                  <a:lnTo>
                    <a:pt x="187" y="21"/>
                  </a:lnTo>
                  <a:lnTo>
                    <a:pt x="189" y="23"/>
                  </a:lnTo>
                  <a:lnTo>
                    <a:pt x="192" y="23"/>
                  </a:lnTo>
                  <a:lnTo>
                    <a:pt x="199" y="28"/>
                  </a:lnTo>
                  <a:lnTo>
                    <a:pt x="201" y="28"/>
                  </a:lnTo>
                  <a:lnTo>
                    <a:pt x="211" y="33"/>
                  </a:lnTo>
                  <a:lnTo>
                    <a:pt x="213" y="33"/>
                  </a:lnTo>
                  <a:lnTo>
                    <a:pt x="215" y="33"/>
                  </a:lnTo>
                  <a:lnTo>
                    <a:pt x="223" y="35"/>
                  </a:lnTo>
                  <a:lnTo>
                    <a:pt x="225" y="35"/>
                  </a:lnTo>
                  <a:lnTo>
                    <a:pt x="225" y="40"/>
                  </a:lnTo>
                  <a:lnTo>
                    <a:pt x="227" y="40"/>
                  </a:lnTo>
                  <a:lnTo>
                    <a:pt x="230" y="40"/>
                  </a:lnTo>
                  <a:lnTo>
                    <a:pt x="237" y="42"/>
                  </a:lnTo>
                  <a:lnTo>
                    <a:pt x="241" y="49"/>
                  </a:lnTo>
                  <a:lnTo>
                    <a:pt x="248" y="49"/>
                  </a:lnTo>
                  <a:lnTo>
                    <a:pt x="251" y="52"/>
                  </a:lnTo>
                  <a:lnTo>
                    <a:pt x="253" y="56"/>
                  </a:lnTo>
                  <a:lnTo>
                    <a:pt x="253" y="59"/>
                  </a:lnTo>
                  <a:lnTo>
                    <a:pt x="256" y="61"/>
                  </a:lnTo>
                  <a:lnTo>
                    <a:pt x="256" y="63"/>
                  </a:lnTo>
                  <a:lnTo>
                    <a:pt x="256" y="66"/>
                  </a:lnTo>
                  <a:lnTo>
                    <a:pt x="256" y="70"/>
                  </a:lnTo>
                  <a:lnTo>
                    <a:pt x="256" y="73"/>
                  </a:lnTo>
                  <a:lnTo>
                    <a:pt x="256" y="75"/>
                  </a:lnTo>
                  <a:lnTo>
                    <a:pt x="258" y="77"/>
                  </a:lnTo>
                  <a:lnTo>
                    <a:pt x="256" y="77"/>
                  </a:lnTo>
                  <a:lnTo>
                    <a:pt x="256" y="80"/>
                  </a:lnTo>
                  <a:lnTo>
                    <a:pt x="253" y="82"/>
                  </a:lnTo>
                  <a:lnTo>
                    <a:pt x="248" y="85"/>
                  </a:lnTo>
                  <a:lnTo>
                    <a:pt x="251" y="85"/>
                  </a:lnTo>
                  <a:lnTo>
                    <a:pt x="253" y="87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51" y="96"/>
                  </a:lnTo>
                  <a:lnTo>
                    <a:pt x="251" y="101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3" y="108"/>
                  </a:lnTo>
                  <a:lnTo>
                    <a:pt x="253" y="111"/>
                  </a:lnTo>
                  <a:lnTo>
                    <a:pt x="258" y="118"/>
                  </a:lnTo>
                  <a:lnTo>
                    <a:pt x="258" y="125"/>
                  </a:lnTo>
                  <a:lnTo>
                    <a:pt x="258" y="127"/>
                  </a:lnTo>
                  <a:lnTo>
                    <a:pt x="260" y="129"/>
                  </a:lnTo>
                  <a:lnTo>
                    <a:pt x="260" y="137"/>
                  </a:lnTo>
                  <a:lnTo>
                    <a:pt x="272" y="137"/>
                  </a:lnTo>
                  <a:lnTo>
                    <a:pt x="274" y="141"/>
                  </a:lnTo>
                  <a:lnTo>
                    <a:pt x="274" y="146"/>
                  </a:lnTo>
                  <a:lnTo>
                    <a:pt x="277" y="151"/>
                  </a:lnTo>
                  <a:lnTo>
                    <a:pt x="274" y="153"/>
                  </a:lnTo>
                  <a:lnTo>
                    <a:pt x="265" y="167"/>
                  </a:lnTo>
                  <a:lnTo>
                    <a:pt x="272" y="179"/>
                  </a:lnTo>
                  <a:lnTo>
                    <a:pt x="274" y="181"/>
                  </a:lnTo>
                  <a:lnTo>
                    <a:pt x="277" y="186"/>
                  </a:lnTo>
                  <a:lnTo>
                    <a:pt x="282" y="189"/>
                  </a:lnTo>
                  <a:lnTo>
                    <a:pt x="282" y="189"/>
                  </a:lnTo>
                  <a:lnTo>
                    <a:pt x="286" y="189"/>
                  </a:lnTo>
                  <a:lnTo>
                    <a:pt x="291" y="191"/>
                  </a:lnTo>
                  <a:lnTo>
                    <a:pt x="291" y="193"/>
                  </a:lnTo>
                  <a:lnTo>
                    <a:pt x="293" y="193"/>
                  </a:lnTo>
                  <a:lnTo>
                    <a:pt x="293" y="198"/>
                  </a:lnTo>
                  <a:lnTo>
                    <a:pt x="296" y="200"/>
                  </a:lnTo>
                  <a:lnTo>
                    <a:pt x="296" y="205"/>
                  </a:lnTo>
                  <a:lnTo>
                    <a:pt x="296" y="207"/>
                  </a:lnTo>
                  <a:lnTo>
                    <a:pt x="300" y="207"/>
                  </a:lnTo>
                  <a:lnTo>
                    <a:pt x="305" y="210"/>
                  </a:lnTo>
                  <a:lnTo>
                    <a:pt x="305" y="217"/>
                  </a:lnTo>
                  <a:lnTo>
                    <a:pt x="303" y="219"/>
                  </a:lnTo>
                  <a:lnTo>
                    <a:pt x="298" y="217"/>
                  </a:lnTo>
                  <a:lnTo>
                    <a:pt x="291" y="219"/>
                  </a:lnTo>
                  <a:lnTo>
                    <a:pt x="291" y="219"/>
                  </a:lnTo>
                  <a:lnTo>
                    <a:pt x="286" y="222"/>
                  </a:lnTo>
                  <a:lnTo>
                    <a:pt x="284" y="224"/>
                  </a:lnTo>
                  <a:lnTo>
                    <a:pt x="284" y="229"/>
                  </a:lnTo>
                  <a:lnTo>
                    <a:pt x="282" y="231"/>
                  </a:lnTo>
                  <a:lnTo>
                    <a:pt x="284" y="233"/>
                  </a:lnTo>
                  <a:lnTo>
                    <a:pt x="284" y="240"/>
                  </a:lnTo>
                  <a:lnTo>
                    <a:pt x="284" y="243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79" y="245"/>
                  </a:lnTo>
                  <a:lnTo>
                    <a:pt x="274" y="243"/>
                  </a:lnTo>
                  <a:lnTo>
                    <a:pt x="270" y="240"/>
                  </a:lnTo>
                  <a:lnTo>
                    <a:pt x="270" y="238"/>
                  </a:lnTo>
                  <a:lnTo>
                    <a:pt x="267" y="238"/>
                  </a:lnTo>
                  <a:lnTo>
                    <a:pt x="267" y="240"/>
                  </a:lnTo>
                  <a:lnTo>
                    <a:pt x="265" y="243"/>
                  </a:lnTo>
                  <a:lnTo>
                    <a:pt x="263" y="240"/>
                  </a:lnTo>
                  <a:lnTo>
                    <a:pt x="263" y="240"/>
                  </a:lnTo>
                  <a:lnTo>
                    <a:pt x="260" y="240"/>
                  </a:lnTo>
                  <a:lnTo>
                    <a:pt x="253" y="238"/>
                  </a:lnTo>
                  <a:lnTo>
                    <a:pt x="248" y="238"/>
                  </a:lnTo>
                  <a:lnTo>
                    <a:pt x="241" y="238"/>
                  </a:lnTo>
                  <a:lnTo>
                    <a:pt x="237" y="233"/>
                  </a:lnTo>
                  <a:lnTo>
                    <a:pt x="234" y="233"/>
                  </a:lnTo>
                  <a:lnTo>
                    <a:pt x="232" y="238"/>
                  </a:lnTo>
                  <a:lnTo>
                    <a:pt x="230" y="236"/>
                  </a:lnTo>
                  <a:lnTo>
                    <a:pt x="225" y="236"/>
                  </a:lnTo>
                  <a:lnTo>
                    <a:pt x="218" y="236"/>
                  </a:lnTo>
                  <a:lnTo>
                    <a:pt x="218" y="233"/>
                  </a:lnTo>
                  <a:lnTo>
                    <a:pt x="215" y="233"/>
                  </a:lnTo>
                  <a:lnTo>
                    <a:pt x="215" y="229"/>
                  </a:lnTo>
                  <a:lnTo>
                    <a:pt x="213" y="224"/>
                  </a:lnTo>
                  <a:lnTo>
                    <a:pt x="211" y="217"/>
                  </a:lnTo>
                  <a:lnTo>
                    <a:pt x="208" y="214"/>
                  </a:lnTo>
                  <a:lnTo>
                    <a:pt x="208" y="212"/>
                  </a:lnTo>
                  <a:lnTo>
                    <a:pt x="206" y="212"/>
                  </a:lnTo>
                  <a:lnTo>
                    <a:pt x="206" y="212"/>
                  </a:lnTo>
                  <a:lnTo>
                    <a:pt x="201" y="210"/>
                  </a:lnTo>
                  <a:lnTo>
                    <a:pt x="199" y="212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92" y="212"/>
                  </a:lnTo>
                  <a:lnTo>
                    <a:pt x="192" y="214"/>
                  </a:lnTo>
                  <a:lnTo>
                    <a:pt x="185" y="219"/>
                  </a:lnTo>
                  <a:lnTo>
                    <a:pt x="180" y="224"/>
                  </a:lnTo>
                  <a:lnTo>
                    <a:pt x="173" y="219"/>
                  </a:lnTo>
                  <a:lnTo>
                    <a:pt x="168" y="217"/>
                  </a:lnTo>
                  <a:lnTo>
                    <a:pt x="166" y="219"/>
                  </a:lnTo>
                  <a:lnTo>
                    <a:pt x="163" y="219"/>
                  </a:lnTo>
                  <a:lnTo>
                    <a:pt x="159" y="214"/>
                  </a:lnTo>
                  <a:lnTo>
                    <a:pt x="156" y="214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47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45" y="205"/>
                  </a:lnTo>
                  <a:lnTo>
                    <a:pt x="145" y="203"/>
                  </a:lnTo>
                  <a:lnTo>
                    <a:pt x="140" y="203"/>
                  </a:lnTo>
                  <a:lnTo>
                    <a:pt x="137" y="200"/>
                  </a:lnTo>
                  <a:lnTo>
                    <a:pt x="133" y="200"/>
                  </a:lnTo>
                  <a:lnTo>
                    <a:pt x="128" y="200"/>
                  </a:lnTo>
                  <a:lnTo>
                    <a:pt x="126" y="198"/>
                  </a:lnTo>
                  <a:lnTo>
                    <a:pt x="121" y="189"/>
                  </a:lnTo>
                  <a:lnTo>
                    <a:pt x="121" y="186"/>
                  </a:lnTo>
                  <a:lnTo>
                    <a:pt x="119" y="186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19" y="181"/>
                  </a:lnTo>
                  <a:lnTo>
                    <a:pt x="116" y="181"/>
                  </a:lnTo>
                  <a:lnTo>
                    <a:pt x="114" y="181"/>
                  </a:lnTo>
                  <a:lnTo>
                    <a:pt x="114" y="177"/>
                  </a:lnTo>
                  <a:lnTo>
                    <a:pt x="109" y="170"/>
                  </a:lnTo>
                  <a:lnTo>
                    <a:pt x="107" y="167"/>
                  </a:lnTo>
                  <a:lnTo>
                    <a:pt x="104" y="163"/>
                  </a:lnTo>
                  <a:lnTo>
                    <a:pt x="102" y="163"/>
                  </a:lnTo>
                  <a:lnTo>
                    <a:pt x="97" y="165"/>
                  </a:lnTo>
                  <a:lnTo>
                    <a:pt x="97" y="165"/>
                  </a:lnTo>
                  <a:lnTo>
                    <a:pt x="95" y="163"/>
                  </a:lnTo>
                  <a:lnTo>
                    <a:pt x="95" y="163"/>
                  </a:lnTo>
                  <a:lnTo>
                    <a:pt x="90" y="163"/>
                  </a:lnTo>
                  <a:lnTo>
                    <a:pt x="90" y="160"/>
                  </a:lnTo>
                  <a:lnTo>
                    <a:pt x="93" y="158"/>
                  </a:lnTo>
                  <a:lnTo>
                    <a:pt x="90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0" y="160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5"/>
                  </a:lnTo>
                  <a:lnTo>
                    <a:pt x="83" y="163"/>
                  </a:lnTo>
                  <a:lnTo>
                    <a:pt x="83" y="163"/>
                  </a:lnTo>
                  <a:lnTo>
                    <a:pt x="83" y="163"/>
                  </a:lnTo>
                  <a:lnTo>
                    <a:pt x="81" y="163"/>
                  </a:lnTo>
                  <a:lnTo>
                    <a:pt x="78" y="160"/>
                  </a:lnTo>
                  <a:lnTo>
                    <a:pt x="76" y="158"/>
                  </a:lnTo>
                  <a:lnTo>
                    <a:pt x="74" y="148"/>
                  </a:lnTo>
                  <a:lnTo>
                    <a:pt x="69" y="148"/>
                  </a:lnTo>
                  <a:lnTo>
                    <a:pt x="69" y="146"/>
                  </a:lnTo>
                  <a:lnTo>
                    <a:pt x="69" y="141"/>
                  </a:lnTo>
                  <a:lnTo>
                    <a:pt x="71" y="139"/>
                  </a:lnTo>
                  <a:lnTo>
                    <a:pt x="69" y="132"/>
                  </a:lnTo>
                  <a:lnTo>
                    <a:pt x="67" y="129"/>
                  </a:lnTo>
                  <a:lnTo>
                    <a:pt x="64" y="125"/>
                  </a:lnTo>
                  <a:lnTo>
                    <a:pt x="62" y="122"/>
                  </a:lnTo>
                  <a:lnTo>
                    <a:pt x="60" y="125"/>
                  </a:lnTo>
                  <a:lnTo>
                    <a:pt x="48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1" y="115"/>
                  </a:lnTo>
                  <a:lnTo>
                    <a:pt x="43" y="113"/>
                  </a:lnTo>
                  <a:lnTo>
                    <a:pt x="41" y="113"/>
                  </a:lnTo>
                  <a:lnTo>
                    <a:pt x="43" y="111"/>
                  </a:lnTo>
                  <a:lnTo>
                    <a:pt x="41" y="108"/>
                  </a:lnTo>
                  <a:lnTo>
                    <a:pt x="38" y="106"/>
                  </a:lnTo>
                  <a:lnTo>
                    <a:pt x="36" y="103"/>
                  </a:lnTo>
                  <a:lnTo>
                    <a:pt x="34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4" y="99"/>
                  </a:lnTo>
                  <a:lnTo>
                    <a:pt x="31" y="96"/>
                  </a:lnTo>
                  <a:lnTo>
                    <a:pt x="34" y="94"/>
                  </a:lnTo>
                  <a:lnTo>
                    <a:pt x="34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2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8" y="73"/>
                  </a:lnTo>
                  <a:lnTo>
                    <a:pt x="38" y="73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6" y="70"/>
                  </a:lnTo>
                  <a:lnTo>
                    <a:pt x="34" y="68"/>
                  </a:lnTo>
                  <a:lnTo>
                    <a:pt x="29" y="66"/>
                  </a:lnTo>
                  <a:lnTo>
                    <a:pt x="26" y="66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59"/>
                  </a:lnTo>
                  <a:lnTo>
                    <a:pt x="19" y="59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5" y="47"/>
                  </a:lnTo>
                  <a:lnTo>
                    <a:pt x="12" y="42"/>
                  </a:lnTo>
                  <a:lnTo>
                    <a:pt x="10" y="37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8" y="26"/>
                  </a:lnTo>
                  <a:lnTo>
                    <a:pt x="8" y="23"/>
                  </a:lnTo>
                  <a:lnTo>
                    <a:pt x="3" y="23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3" name="Freeform 86"/>
            <p:cNvSpPr>
              <a:spLocks/>
            </p:cNvSpPr>
            <p:nvPr/>
          </p:nvSpPr>
          <p:spPr bwMode="auto">
            <a:xfrm>
              <a:off x="5356226" y="3016250"/>
              <a:ext cx="82550" cy="714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22" y="0"/>
                </a:cxn>
                <a:cxn ang="0">
                  <a:pos x="24" y="3"/>
                </a:cxn>
                <a:cxn ang="0">
                  <a:pos x="31" y="3"/>
                </a:cxn>
                <a:cxn ang="0">
                  <a:pos x="33" y="7"/>
                </a:cxn>
                <a:cxn ang="0">
                  <a:pos x="33" y="10"/>
                </a:cxn>
                <a:cxn ang="0">
                  <a:pos x="33" y="12"/>
                </a:cxn>
                <a:cxn ang="0">
                  <a:pos x="38" y="19"/>
                </a:cxn>
                <a:cxn ang="0">
                  <a:pos x="38" y="21"/>
                </a:cxn>
                <a:cxn ang="0">
                  <a:pos x="36" y="24"/>
                </a:cxn>
                <a:cxn ang="0">
                  <a:pos x="38" y="29"/>
                </a:cxn>
                <a:cxn ang="0">
                  <a:pos x="45" y="31"/>
                </a:cxn>
                <a:cxn ang="0">
                  <a:pos x="50" y="31"/>
                </a:cxn>
                <a:cxn ang="0">
                  <a:pos x="52" y="36"/>
                </a:cxn>
                <a:cxn ang="0">
                  <a:pos x="50" y="36"/>
                </a:cxn>
                <a:cxn ang="0">
                  <a:pos x="52" y="40"/>
                </a:cxn>
                <a:cxn ang="0">
                  <a:pos x="50" y="40"/>
                </a:cxn>
                <a:cxn ang="0">
                  <a:pos x="50" y="43"/>
                </a:cxn>
                <a:cxn ang="0">
                  <a:pos x="48" y="45"/>
                </a:cxn>
                <a:cxn ang="0">
                  <a:pos x="40" y="33"/>
                </a:cxn>
                <a:cxn ang="0">
                  <a:pos x="36" y="33"/>
                </a:cxn>
                <a:cxn ang="0">
                  <a:pos x="33" y="29"/>
                </a:cxn>
                <a:cxn ang="0">
                  <a:pos x="31" y="29"/>
                </a:cxn>
                <a:cxn ang="0">
                  <a:pos x="31" y="31"/>
                </a:cxn>
                <a:cxn ang="0">
                  <a:pos x="26" y="26"/>
                </a:cxn>
                <a:cxn ang="0">
                  <a:pos x="24" y="29"/>
                </a:cxn>
                <a:cxn ang="0">
                  <a:pos x="22" y="29"/>
                </a:cxn>
                <a:cxn ang="0">
                  <a:pos x="19" y="26"/>
                </a:cxn>
                <a:cxn ang="0">
                  <a:pos x="17" y="24"/>
                </a:cxn>
                <a:cxn ang="0">
                  <a:pos x="14" y="24"/>
                </a:cxn>
                <a:cxn ang="0">
                  <a:pos x="10" y="24"/>
                </a:cxn>
                <a:cxn ang="0">
                  <a:pos x="5" y="21"/>
                </a:cxn>
                <a:cxn ang="0">
                  <a:pos x="5" y="14"/>
                </a:cxn>
                <a:cxn ang="0">
                  <a:pos x="7" y="10"/>
                </a:cxn>
                <a:cxn ang="0">
                  <a:pos x="5" y="7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0" y="3"/>
                </a:cxn>
              </a:cxnLst>
              <a:rect l="0" t="0" r="r" b="b"/>
              <a:pathLst>
                <a:path w="52" h="45">
                  <a:moveTo>
                    <a:pt x="0" y="3"/>
                  </a:moveTo>
                  <a:lnTo>
                    <a:pt x="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2" y="0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6" y="24"/>
                  </a:lnTo>
                  <a:lnTo>
                    <a:pt x="38" y="29"/>
                  </a:lnTo>
                  <a:lnTo>
                    <a:pt x="45" y="31"/>
                  </a:lnTo>
                  <a:lnTo>
                    <a:pt x="50" y="31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0" y="33"/>
                  </a:lnTo>
                  <a:lnTo>
                    <a:pt x="36" y="33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26" y="26"/>
                  </a:lnTo>
                  <a:lnTo>
                    <a:pt x="24" y="29"/>
                  </a:lnTo>
                  <a:lnTo>
                    <a:pt x="22" y="29"/>
                  </a:lnTo>
                  <a:lnTo>
                    <a:pt x="19" y="26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7" y="10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4" name="Freeform 87"/>
            <p:cNvSpPr>
              <a:spLocks noEditPoints="1"/>
            </p:cNvSpPr>
            <p:nvPr/>
          </p:nvSpPr>
          <p:spPr bwMode="auto">
            <a:xfrm>
              <a:off x="4962526" y="2997200"/>
              <a:ext cx="439738" cy="176213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22" y="0"/>
                </a:cxn>
                <a:cxn ang="0">
                  <a:pos x="40" y="12"/>
                </a:cxn>
                <a:cxn ang="0">
                  <a:pos x="38" y="22"/>
                </a:cxn>
                <a:cxn ang="0">
                  <a:pos x="17" y="31"/>
                </a:cxn>
                <a:cxn ang="0">
                  <a:pos x="12" y="29"/>
                </a:cxn>
                <a:cxn ang="0">
                  <a:pos x="5" y="24"/>
                </a:cxn>
                <a:cxn ang="0">
                  <a:pos x="211" y="19"/>
                </a:cxn>
                <a:cxn ang="0">
                  <a:pos x="194" y="17"/>
                </a:cxn>
                <a:cxn ang="0">
                  <a:pos x="168" y="19"/>
                </a:cxn>
                <a:cxn ang="0">
                  <a:pos x="149" y="15"/>
                </a:cxn>
                <a:cxn ang="0">
                  <a:pos x="137" y="7"/>
                </a:cxn>
                <a:cxn ang="0">
                  <a:pos x="121" y="3"/>
                </a:cxn>
                <a:cxn ang="0">
                  <a:pos x="95" y="5"/>
                </a:cxn>
                <a:cxn ang="0">
                  <a:pos x="81" y="17"/>
                </a:cxn>
                <a:cxn ang="0">
                  <a:pos x="62" y="17"/>
                </a:cxn>
                <a:cxn ang="0">
                  <a:pos x="50" y="26"/>
                </a:cxn>
                <a:cxn ang="0">
                  <a:pos x="43" y="31"/>
                </a:cxn>
                <a:cxn ang="0">
                  <a:pos x="36" y="33"/>
                </a:cxn>
                <a:cxn ang="0">
                  <a:pos x="22" y="33"/>
                </a:cxn>
                <a:cxn ang="0">
                  <a:pos x="10" y="48"/>
                </a:cxn>
                <a:cxn ang="0">
                  <a:pos x="22" y="50"/>
                </a:cxn>
                <a:cxn ang="0">
                  <a:pos x="19" y="62"/>
                </a:cxn>
                <a:cxn ang="0">
                  <a:pos x="22" y="67"/>
                </a:cxn>
                <a:cxn ang="0">
                  <a:pos x="12" y="69"/>
                </a:cxn>
                <a:cxn ang="0">
                  <a:pos x="19" y="76"/>
                </a:cxn>
                <a:cxn ang="0">
                  <a:pos x="26" y="88"/>
                </a:cxn>
                <a:cxn ang="0">
                  <a:pos x="29" y="95"/>
                </a:cxn>
                <a:cxn ang="0">
                  <a:pos x="29" y="100"/>
                </a:cxn>
                <a:cxn ang="0">
                  <a:pos x="38" y="102"/>
                </a:cxn>
                <a:cxn ang="0">
                  <a:pos x="48" y="100"/>
                </a:cxn>
                <a:cxn ang="0">
                  <a:pos x="55" y="104"/>
                </a:cxn>
                <a:cxn ang="0">
                  <a:pos x="66" y="107"/>
                </a:cxn>
                <a:cxn ang="0">
                  <a:pos x="76" y="100"/>
                </a:cxn>
                <a:cxn ang="0">
                  <a:pos x="102" y="107"/>
                </a:cxn>
                <a:cxn ang="0">
                  <a:pos x="128" y="107"/>
                </a:cxn>
                <a:cxn ang="0">
                  <a:pos x="149" y="100"/>
                </a:cxn>
                <a:cxn ang="0">
                  <a:pos x="151" y="104"/>
                </a:cxn>
                <a:cxn ang="0">
                  <a:pos x="163" y="109"/>
                </a:cxn>
                <a:cxn ang="0">
                  <a:pos x="173" y="100"/>
                </a:cxn>
                <a:cxn ang="0">
                  <a:pos x="194" y="95"/>
                </a:cxn>
                <a:cxn ang="0">
                  <a:pos x="218" y="90"/>
                </a:cxn>
                <a:cxn ang="0">
                  <a:pos x="244" y="90"/>
                </a:cxn>
                <a:cxn ang="0">
                  <a:pos x="267" y="85"/>
                </a:cxn>
                <a:cxn ang="0">
                  <a:pos x="274" y="83"/>
                </a:cxn>
                <a:cxn ang="0">
                  <a:pos x="270" y="64"/>
                </a:cxn>
                <a:cxn ang="0">
                  <a:pos x="262" y="48"/>
                </a:cxn>
                <a:cxn ang="0">
                  <a:pos x="262" y="36"/>
                </a:cxn>
                <a:cxn ang="0">
                  <a:pos x="251" y="19"/>
                </a:cxn>
                <a:cxn ang="0">
                  <a:pos x="234" y="10"/>
                </a:cxn>
                <a:cxn ang="0">
                  <a:pos x="222" y="7"/>
                </a:cxn>
                <a:cxn ang="0">
                  <a:pos x="36" y="104"/>
                </a:cxn>
                <a:cxn ang="0">
                  <a:pos x="7" y="36"/>
                </a:cxn>
              </a:cxnLst>
              <a:rect l="0" t="0" r="r" b="b"/>
              <a:pathLst>
                <a:path w="277" h="111">
                  <a:moveTo>
                    <a:pt x="5" y="24"/>
                  </a:moveTo>
                  <a:lnTo>
                    <a:pt x="10" y="24"/>
                  </a:lnTo>
                  <a:lnTo>
                    <a:pt x="10" y="22"/>
                  </a:lnTo>
                  <a:lnTo>
                    <a:pt x="10" y="17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0" y="10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6" y="5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1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3" y="17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24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9" y="22"/>
                  </a:lnTo>
                  <a:lnTo>
                    <a:pt x="26" y="24"/>
                  </a:lnTo>
                  <a:lnTo>
                    <a:pt x="24" y="29"/>
                  </a:lnTo>
                  <a:lnTo>
                    <a:pt x="17" y="31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close/>
                  <a:moveTo>
                    <a:pt x="222" y="7"/>
                  </a:moveTo>
                  <a:lnTo>
                    <a:pt x="222" y="7"/>
                  </a:lnTo>
                  <a:lnTo>
                    <a:pt x="220" y="12"/>
                  </a:lnTo>
                  <a:lnTo>
                    <a:pt x="218" y="15"/>
                  </a:lnTo>
                  <a:lnTo>
                    <a:pt x="213" y="17"/>
                  </a:lnTo>
                  <a:lnTo>
                    <a:pt x="211" y="19"/>
                  </a:lnTo>
                  <a:lnTo>
                    <a:pt x="206" y="19"/>
                  </a:lnTo>
                  <a:lnTo>
                    <a:pt x="203" y="19"/>
                  </a:lnTo>
                  <a:lnTo>
                    <a:pt x="199" y="19"/>
                  </a:lnTo>
                  <a:lnTo>
                    <a:pt x="196" y="17"/>
                  </a:lnTo>
                  <a:lnTo>
                    <a:pt x="194" y="17"/>
                  </a:lnTo>
                  <a:lnTo>
                    <a:pt x="194" y="17"/>
                  </a:lnTo>
                  <a:lnTo>
                    <a:pt x="192" y="17"/>
                  </a:lnTo>
                  <a:lnTo>
                    <a:pt x="185" y="19"/>
                  </a:lnTo>
                  <a:lnTo>
                    <a:pt x="180" y="22"/>
                  </a:lnTo>
                  <a:lnTo>
                    <a:pt x="175" y="19"/>
                  </a:lnTo>
                  <a:lnTo>
                    <a:pt x="170" y="17"/>
                  </a:lnTo>
                  <a:lnTo>
                    <a:pt x="168" y="19"/>
                  </a:lnTo>
                  <a:lnTo>
                    <a:pt x="163" y="17"/>
                  </a:lnTo>
                  <a:lnTo>
                    <a:pt x="161" y="15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1" y="15"/>
                  </a:lnTo>
                  <a:lnTo>
                    <a:pt x="149" y="15"/>
                  </a:lnTo>
                  <a:lnTo>
                    <a:pt x="147" y="10"/>
                  </a:lnTo>
                  <a:lnTo>
                    <a:pt x="147" y="7"/>
                  </a:lnTo>
                  <a:lnTo>
                    <a:pt x="144" y="5"/>
                  </a:lnTo>
                  <a:lnTo>
                    <a:pt x="142" y="5"/>
                  </a:lnTo>
                  <a:lnTo>
                    <a:pt x="140" y="7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30" y="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25" y="3"/>
                  </a:lnTo>
                  <a:lnTo>
                    <a:pt x="121" y="3"/>
                  </a:lnTo>
                  <a:lnTo>
                    <a:pt x="118" y="0"/>
                  </a:lnTo>
                  <a:lnTo>
                    <a:pt x="116" y="3"/>
                  </a:lnTo>
                  <a:lnTo>
                    <a:pt x="109" y="3"/>
                  </a:lnTo>
                  <a:lnTo>
                    <a:pt x="104" y="3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0" y="7"/>
                  </a:lnTo>
                  <a:lnTo>
                    <a:pt x="88" y="10"/>
                  </a:lnTo>
                  <a:lnTo>
                    <a:pt x="85" y="10"/>
                  </a:lnTo>
                  <a:lnTo>
                    <a:pt x="83" y="12"/>
                  </a:lnTo>
                  <a:lnTo>
                    <a:pt x="81" y="12"/>
                  </a:lnTo>
                  <a:lnTo>
                    <a:pt x="81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74" y="19"/>
                  </a:lnTo>
                  <a:lnTo>
                    <a:pt x="66" y="17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59" y="17"/>
                  </a:lnTo>
                  <a:lnTo>
                    <a:pt x="55" y="19"/>
                  </a:lnTo>
                  <a:lnTo>
                    <a:pt x="52" y="17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5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45" y="29"/>
                  </a:lnTo>
                  <a:lnTo>
                    <a:pt x="43" y="31"/>
                  </a:lnTo>
                  <a:lnTo>
                    <a:pt x="45" y="33"/>
                  </a:lnTo>
                  <a:lnTo>
                    <a:pt x="48" y="31"/>
                  </a:lnTo>
                  <a:lnTo>
                    <a:pt x="50" y="33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6" y="33"/>
                  </a:lnTo>
                  <a:lnTo>
                    <a:pt x="33" y="36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2" y="33"/>
                  </a:lnTo>
                  <a:lnTo>
                    <a:pt x="17" y="33"/>
                  </a:lnTo>
                  <a:lnTo>
                    <a:pt x="10" y="38"/>
                  </a:lnTo>
                  <a:lnTo>
                    <a:pt x="10" y="41"/>
                  </a:lnTo>
                  <a:lnTo>
                    <a:pt x="10" y="43"/>
                  </a:lnTo>
                  <a:lnTo>
                    <a:pt x="10" y="45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17" y="52"/>
                  </a:lnTo>
                  <a:lnTo>
                    <a:pt x="19" y="55"/>
                  </a:lnTo>
                  <a:lnTo>
                    <a:pt x="19" y="57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2"/>
                  </a:lnTo>
                  <a:lnTo>
                    <a:pt x="24" y="59"/>
                  </a:lnTo>
                  <a:lnTo>
                    <a:pt x="24" y="62"/>
                  </a:lnTo>
                  <a:lnTo>
                    <a:pt x="22" y="62"/>
                  </a:lnTo>
                  <a:lnTo>
                    <a:pt x="17" y="64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19" y="67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4" y="76"/>
                  </a:lnTo>
                  <a:lnTo>
                    <a:pt x="17" y="74"/>
                  </a:lnTo>
                  <a:lnTo>
                    <a:pt x="19" y="76"/>
                  </a:lnTo>
                  <a:lnTo>
                    <a:pt x="22" y="76"/>
                  </a:lnTo>
                  <a:lnTo>
                    <a:pt x="24" y="78"/>
                  </a:lnTo>
                  <a:lnTo>
                    <a:pt x="26" y="83"/>
                  </a:lnTo>
                  <a:lnTo>
                    <a:pt x="24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31" y="93"/>
                  </a:lnTo>
                  <a:lnTo>
                    <a:pt x="29" y="95"/>
                  </a:lnTo>
                  <a:lnTo>
                    <a:pt x="26" y="93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33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33" y="100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1" y="102"/>
                  </a:lnTo>
                  <a:lnTo>
                    <a:pt x="33" y="100"/>
                  </a:lnTo>
                  <a:lnTo>
                    <a:pt x="36" y="100"/>
                  </a:lnTo>
                  <a:lnTo>
                    <a:pt x="38" y="10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0" y="100"/>
                  </a:lnTo>
                  <a:lnTo>
                    <a:pt x="43" y="97"/>
                  </a:lnTo>
                  <a:lnTo>
                    <a:pt x="45" y="97"/>
                  </a:lnTo>
                  <a:lnTo>
                    <a:pt x="45" y="100"/>
                  </a:lnTo>
                  <a:lnTo>
                    <a:pt x="48" y="100"/>
                  </a:lnTo>
                  <a:lnTo>
                    <a:pt x="50" y="102"/>
                  </a:lnTo>
                  <a:lnTo>
                    <a:pt x="52" y="100"/>
                  </a:lnTo>
                  <a:lnTo>
                    <a:pt x="55" y="100"/>
                  </a:lnTo>
                  <a:lnTo>
                    <a:pt x="55" y="102"/>
                  </a:lnTo>
                  <a:lnTo>
                    <a:pt x="52" y="102"/>
                  </a:lnTo>
                  <a:lnTo>
                    <a:pt x="55" y="104"/>
                  </a:lnTo>
                  <a:lnTo>
                    <a:pt x="55" y="107"/>
                  </a:lnTo>
                  <a:lnTo>
                    <a:pt x="57" y="109"/>
                  </a:lnTo>
                  <a:lnTo>
                    <a:pt x="59" y="107"/>
                  </a:lnTo>
                  <a:lnTo>
                    <a:pt x="62" y="109"/>
                  </a:lnTo>
                  <a:lnTo>
                    <a:pt x="66" y="109"/>
                  </a:lnTo>
                  <a:lnTo>
                    <a:pt x="66" y="107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4" y="107"/>
                  </a:lnTo>
                  <a:lnTo>
                    <a:pt x="76" y="107"/>
                  </a:lnTo>
                  <a:lnTo>
                    <a:pt x="76" y="102"/>
                  </a:lnTo>
                  <a:lnTo>
                    <a:pt x="76" y="100"/>
                  </a:lnTo>
                  <a:lnTo>
                    <a:pt x="76" y="97"/>
                  </a:lnTo>
                  <a:lnTo>
                    <a:pt x="83" y="97"/>
                  </a:lnTo>
                  <a:lnTo>
                    <a:pt x="88" y="97"/>
                  </a:lnTo>
                  <a:lnTo>
                    <a:pt x="95" y="102"/>
                  </a:lnTo>
                  <a:lnTo>
                    <a:pt x="97" y="102"/>
                  </a:lnTo>
                  <a:lnTo>
                    <a:pt x="102" y="107"/>
                  </a:lnTo>
                  <a:lnTo>
                    <a:pt x="107" y="109"/>
                  </a:lnTo>
                  <a:lnTo>
                    <a:pt x="118" y="109"/>
                  </a:lnTo>
                  <a:lnTo>
                    <a:pt x="123" y="107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8" y="107"/>
                  </a:lnTo>
                  <a:lnTo>
                    <a:pt x="128" y="104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42" y="97"/>
                  </a:lnTo>
                  <a:lnTo>
                    <a:pt x="147" y="100"/>
                  </a:lnTo>
                  <a:lnTo>
                    <a:pt x="149" y="100"/>
                  </a:lnTo>
                  <a:lnTo>
                    <a:pt x="151" y="97"/>
                  </a:lnTo>
                  <a:lnTo>
                    <a:pt x="154" y="95"/>
                  </a:lnTo>
                  <a:lnTo>
                    <a:pt x="156" y="95"/>
                  </a:lnTo>
                  <a:lnTo>
                    <a:pt x="156" y="97"/>
                  </a:lnTo>
                  <a:lnTo>
                    <a:pt x="154" y="102"/>
                  </a:lnTo>
                  <a:lnTo>
                    <a:pt x="151" y="104"/>
                  </a:lnTo>
                  <a:lnTo>
                    <a:pt x="151" y="104"/>
                  </a:lnTo>
                  <a:lnTo>
                    <a:pt x="154" y="109"/>
                  </a:lnTo>
                  <a:lnTo>
                    <a:pt x="154" y="111"/>
                  </a:lnTo>
                  <a:lnTo>
                    <a:pt x="156" y="111"/>
                  </a:lnTo>
                  <a:lnTo>
                    <a:pt x="159" y="111"/>
                  </a:lnTo>
                  <a:lnTo>
                    <a:pt x="163" y="109"/>
                  </a:lnTo>
                  <a:lnTo>
                    <a:pt x="163" y="107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6" y="97"/>
                  </a:lnTo>
                  <a:lnTo>
                    <a:pt x="170" y="97"/>
                  </a:lnTo>
                  <a:lnTo>
                    <a:pt x="173" y="100"/>
                  </a:lnTo>
                  <a:lnTo>
                    <a:pt x="180" y="95"/>
                  </a:lnTo>
                  <a:lnTo>
                    <a:pt x="180" y="95"/>
                  </a:lnTo>
                  <a:lnTo>
                    <a:pt x="182" y="95"/>
                  </a:lnTo>
                  <a:lnTo>
                    <a:pt x="192" y="93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9" y="97"/>
                  </a:lnTo>
                  <a:lnTo>
                    <a:pt x="206" y="97"/>
                  </a:lnTo>
                  <a:lnTo>
                    <a:pt x="208" y="95"/>
                  </a:lnTo>
                  <a:lnTo>
                    <a:pt x="211" y="95"/>
                  </a:lnTo>
                  <a:lnTo>
                    <a:pt x="213" y="93"/>
                  </a:lnTo>
                  <a:lnTo>
                    <a:pt x="218" y="90"/>
                  </a:lnTo>
                  <a:lnTo>
                    <a:pt x="222" y="90"/>
                  </a:lnTo>
                  <a:lnTo>
                    <a:pt x="225" y="90"/>
                  </a:lnTo>
                  <a:lnTo>
                    <a:pt x="232" y="90"/>
                  </a:lnTo>
                  <a:lnTo>
                    <a:pt x="239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8" y="85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8" y="85"/>
                  </a:lnTo>
                  <a:lnTo>
                    <a:pt x="265" y="85"/>
                  </a:lnTo>
                  <a:lnTo>
                    <a:pt x="267" y="85"/>
                  </a:lnTo>
                  <a:lnTo>
                    <a:pt x="270" y="85"/>
                  </a:lnTo>
                  <a:lnTo>
                    <a:pt x="270" y="90"/>
                  </a:lnTo>
                  <a:lnTo>
                    <a:pt x="272" y="90"/>
                  </a:lnTo>
                  <a:lnTo>
                    <a:pt x="277" y="90"/>
                  </a:lnTo>
                  <a:lnTo>
                    <a:pt x="277" y="88"/>
                  </a:lnTo>
                  <a:lnTo>
                    <a:pt x="274" y="83"/>
                  </a:lnTo>
                  <a:lnTo>
                    <a:pt x="272" y="78"/>
                  </a:lnTo>
                  <a:lnTo>
                    <a:pt x="267" y="76"/>
                  </a:lnTo>
                  <a:lnTo>
                    <a:pt x="267" y="74"/>
                  </a:lnTo>
                  <a:lnTo>
                    <a:pt x="267" y="69"/>
                  </a:lnTo>
                  <a:lnTo>
                    <a:pt x="270" y="67"/>
                  </a:lnTo>
                  <a:lnTo>
                    <a:pt x="270" y="64"/>
                  </a:lnTo>
                  <a:lnTo>
                    <a:pt x="265" y="64"/>
                  </a:lnTo>
                  <a:lnTo>
                    <a:pt x="265" y="59"/>
                  </a:lnTo>
                  <a:lnTo>
                    <a:pt x="265" y="57"/>
                  </a:lnTo>
                  <a:lnTo>
                    <a:pt x="265" y="50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7" y="45"/>
                  </a:lnTo>
                  <a:lnTo>
                    <a:pt x="267" y="43"/>
                  </a:lnTo>
                  <a:lnTo>
                    <a:pt x="270" y="41"/>
                  </a:lnTo>
                  <a:lnTo>
                    <a:pt x="267" y="38"/>
                  </a:lnTo>
                  <a:lnTo>
                    <a:pt x="265" y="36"/>
                  </a:lnTo>
                  <a:lnTo>
                    <a:pt x="262" y="36"/>
                  </a:lnTo>
                  <a:lnTo>
                    <a:pt x="258" y="36"/>
                  </a:lnTo>
                  <a:lnTo>
                    <a:pt x="253" y="33"/>
                  </a:lnTo>
                  <a:lnTo>
                    <a:pt x="253" y="26"/>
                  </a:lnTo>
                  <a:lnTo>
                    <a:pt x="255" y="22"/>
                  </a:lnTo>
                  <a:lnTo>
                    <a:pt x="253" y="19"/>
                  </a:lnTo>
                  <a:lnTo>
                    <a:pt x="251" y="19"/>
                  </a:lnTo>
                  <a:lnTo>
                    <a:pt x="251" y="17"/>
                  </a:lnTo>
                  <a:lnTo>
                    <a:pt x="248" y="15"/>
                  </a:lnTo>
                  <a:lnTo>
                    <a:pt x="246" y="15"/>
                  </a:lnTo>
                  <a:lnTo>
                    <a:pt x="239" y="7"/>
                  </a:lnTo>
                  <a:lnTo>
                    <a:pt x="237" y="7"/>
                  </a:lnTo>
                  <a:lnTo>
                    <a:pt x="234" y="10"/>
                  </a:lnTo>
                  <a:lnTo>
                    <a:pt x="232" y="10"/>
                  </a:lnTo>
                  <a:lnTo>
                    <a:pt x="229" y="7"/>
                  </a:lnTo>
                  <a:lnTo>
                    <a:pt x="227" y="10"/>
                  </a:lnTo>
                  <a:lnTo>
                    <a:pt x="225" y="10"/>
                  </a:lnTo>
                  <a:lnTo>
                    <a:pt x="225" y="7"/>
                  </a:lnTo>
                  <a:lnTo>
                    <a:pt x="222" y="7"/>
                  </a:lnTo>
                  <a:lnTo>
                    <a:pt x="222" y="7"/>
                  </a:lnTo>
                  <a:close/>
                  <a:moveTo>
                    <a:pt x="33" y="102"/>
                  </a:move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4"/>
                  </a:lnTo>
                  <a:lnTo>
                    <a:pt x="33" y="102"/>
                  </a:lnTo>
                  <a:lnTo>
                    <a:pt x="33" y="102"/>
                  </a:lnTo>
                  <a:close/>
                  <a:moveTo>
                    <a:pt x="0" y="36"/>
                  </a:moveTo>
                  <a:lnTo>
                    <a:pt x="3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3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5" name="Freeform 88"/>
            <p:cNvSpPr>
              <a:spLocks/>
            </p:cNvSpPr>
            <p:nvPr/>
          </p:nvSpPr>
          <p:spPr bwMode="auto">
            <a:xfrm>
              <a:off x="5281613" y="3132138"/>
              <a:ext cx="228600" cy="217488"/>
            </a:xfrm>
            <a:custGeom>
              <a:avLst/>
              <a:gdLst/>
              <a:ahLst/>
              <a:cxnLst>
                <a:cxn ang="0">
                  <a:pos x="142" y="119"/>
                </a:cxn>
                <a:cxn ang="0">
                  <a:pos x="137" y="114"/>
                </a:cxn>
                <a:cxn ang="0">
                  <a:pos x="130" y="104"/>
                </a:cxn>
                <a:cxn ang="0">
                  <a:pos x="130" y="97"/>
                </a:cxn>
                <a:cxn ang="0">
                  <a:pos x="130" y="88"/>
                </a:cxn>
                <a:cxn ang="0">
                  <a:pos x="125" y="81"/>
                </a:cxn>
                <a:cxn ang="0">
                  <a:pos x="121" y="81"/>
                </a:cxn>
                <a:cxn ang="0">
                  <a:pos x="106" y="74"/>
                </a:cxn>
                <a:cxn ang="0">
                  <a:pos x="102" y="71"/>
                </a:cxn>
                <a:cxn ang="0">
                  <a:pos x="102" y="69"/>
                </a:cxn>
                <a:cxn ang="0">
                  <a:pos x="102" y="64"/>
                </a:cxn>
                <a:cxn ang="0">
                  <a:pos x="97" y="59"/>
                </a:cxn>
                <a:cxn ang="0">
                  <a:pos x="92" y="57"/>
                </a:cxn>
                <a:cxn ang="0">
                  <a:pos x="95" y="55"/>
                </a:cxn>
                <a:cxn ang="0">
                  <a:pos x="95" y="50"/>
                </a:cxn>
                <a:cxn ang="0">
                  <a:pos x="97" y="43"/>
                </a:cxn>
                <a:cxn ang="0">
                  <a:pos x="99" y="41"/>
                </a:cxn>
                <a:cxn ang="0">
                  <a:pos x="99" y="33"/>
                </a:cxn>
                <a:cxn ang="0">
                  <a:pos x="99" y="29"/>
                </a:cxn>
                <a:cxn ang="0">
                  <a:pos x="104" y="26"/>
                </a:cxn>
                <a:cxn ang="0">
                  <a:pos x="104" y="26"/>
                </a:cxn>
                <a:cxn ang="0">
                  <a:pos x="97" y="26"/>
                </a:cxn>
                <a:cxn ang="0">
                  <a:pos x="90" y="22"/>
                </a:cxn>
                <a:cxn ang="0">
                  <a:pos x="85" y="19"/>
                </a:cxn>
                <a:cxn ang="0">
                  <a:pos x="83" y="15"/>
                </a:cxn>
                <a:cxn ang="0">
                  <a:pos x="78" y="10"/>
                </a:cxn>
                <a:cxn ang="0">
                  <a:pos x="78" y="5"/>
                </a:cxn>
                <a:cxn ang="0">
                  <a:pos x="71" y="5"/>
                </a:cxn>
                <a:cxn ang="0">
                  <a:pos x="69" y="0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43" y="5"/>
                </a:cxn>
                <a:cxn ang="0">
                  <a:pos x="40" y="8"/>
                </a:cxn>
                <a:cxn ang="0">
                  <a:pos x="31" y="12"/>
                </a:cxn>
                <a:cxn ang="0">
                  <a:pos x="28" y="22"/>
                </a:cxn>
                <a:cxn ang="0">
                  <a:pos x="31" y="31"/>
                </a:cxn>
                <a:cxn ang="0">
                  <a:pos x="28" y="38"/>
                </a:cxn>
                <a:cxn ang="0">
                  <a:pos x="26" y="48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19" y="88"/>
                </a:cxn>
                <a:cxn ang="0">
                  <a:pos x="118" y="137"/>
                </a:cxn>
                <a:cxn ang="0">
                  <a:pos x="123" y="123"/>
                </a:cxn>
                <a:cxn ang="0">
                  <a:pos x="135" y="123"/>
                </a:cxn>
                <a:cxn ang="0">
                  <a:pos x="139" y="123"/>
                </a:cxn>
                <a:cxn ang="0">
                  <a:pos x="144" y="119"/>
                </a:cxn>
              </a:cxnLst>
              <a:rect l="0" t="0" r="r" b="b"/>
              <a:pathLst>
                <a:path w="144" h="137">
                  <a:moveTo>
                    <a:pt x="144" y="119"/>
                  </a:moveTo>
                  <a:lnTo>
                    <a:pt x="142" y="119"/>
                  </a:lnTo>
                  <a:lnTo>
                    <a:pt x="139" y="116"/>
                  </a:lnTo>
                  <a:lnTo>
                    <a:pt x="137" y="114"/>
                  </a:lnTo>
                  <a:lnTo>
                    <a:pt x="135" y="104"/>
                  </a:lnTo>
                  <a:lnTo>
                    <a:pt x="130" y="104"/>
                  </a:lnTo>
                  <a:lnTo>
                    <a:pt x="130" y="102"/>
                  </a:lnTo>
                  <a:lnTo>
                    <a:pt x="130" y="97"/>
                  </a:lnTo>
                  <a:lnTo>
                    <a:pt x="132" y="95"/>
                  </a:lnTo>
                  <a:lnTo>
                    <a:pt x="130" y="88"/>
                  </a:lnTo>
                  <a:lnTo>
                    <a:pt x="128" y="85"/>
                  </a:lnTo>
                  <a:lnTo>
                    <a:pt x="125" y="81"/>
                  </a:lnTo>
                  <a:lnTo>
                    <a:pt x="123" y="78"/>
                  </a:lnTo>
                  <a:lnTo>
                    <a:pt x="121" y="81"/>
                  </a:lnTo>
                  <a:lnTo>
                    <a:pt x="109" y="74"/>
                  </a:lnTo>
                  <a:lnTo>
                    <a:pt x="106" y="74"/>
                  </a:lnTo>
                  <a:lnTo>
                    <a:pt x="106" y="74"/>
                  </a:lnTo>
                  <a:lnTo>
                    <a:pt x="102" y="71"/>
                  </a:lnTo>
                  <a:lnTo>
                    <a:pt x="104" y="69"/>
                  </a:lnTo>
                  <a:lnTo>
                    <a:pt x="102" y="69"/>
                  </a:lnTo>
                  <a:lnTo>
                    <a:pt x="104" y="67"/>
                  </a:lnTo>
                  <a:lnTo>
                    <a:pt x="102" y="64"/>
                  </a:lnTo>
                  <a:lnTo>
                    <a:pt x="99" y="62"/>
                  </a:lnTo>
                  <a:lnTo>
                    <a:pt x="97" y="59"/>
                  </a:lnTo>
                  <a:lnTo>
                    <a:pt x="95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5" y="55"/>
                  </a:lnTo>
                  <a:lnTo>
                    <a:pt x="92" y="52"/>
                  </a:lnTo>
                  <a:lnTo>
                    <a:pt x="95" y="50"/>
                  </a:lnTo>
                  <a:lnTo>
                    <a:pt x="95" y="45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41"/>
                  </a:lnTo>
                  <a:lnTo>
                    <a:pt x="99" y="38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2" y="24"/>
                  </a:lnTo>
                  <a:lnTo>
                    <a:pt x="97" y="26"/>
                  </a:lnTo>
                  <a:lnTo>
                    <a:pt x="95" y="24"/>
                  </a:lnTo>
                  <a:lnTo>
                    <a:pt x="90" y="22"/>
                  </a:lnTo>
                  <a:lnTo>
                    <a:pt x="87" y="22"/>
                  </a:lnTo>
                  <a:lnTo>
                    <a:pt x="85" y="19"/>
                  </a:lnTo>
                  <a:lnTo>
                    <a:pt x="85" y="17"/>
                  </a:lnTo>
                  <a:lnTo>
                    <a:pt x="83" y="15"/>
                  </a:lnTo>
                  <a:lnTo>
                    <a:pt x="80" y="15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8" y="5"/>
                  </a:lnTo>
                  <a:lnTo>
                    <a:pt x="76" y="5"/>
                  </a:lnTo>
                  <a:lnTo>
                    <a:pt x="71" y="5"/>
                  </a:lnTo>
                  <a:lnTo>
                    <a:pt x="69" y="5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1" y="12"/>
                  </a:lnTo>
                  <a:lnTo>
                    <a:pt x="28" y="17"/>
                  </a:lnTo>
                  <a:lnTo>
                    <a:pt x="28" y="22"/>
                  </a:lnTo>
                  <a:lnTo>
                    <a:pt x="31" y="26"/>
                  </a:lnTo>
                  <a:lnTo>
                    <a:pt x="31" y="31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7" y="88"/>
                  </a:lnTo>
                  <a:lnTo>
                    <a:pt x="19" y="88"/>
                  </a:lnTo>
                  <a:lnTo>
                    <a:pt x="90" y="137"/>
                  </a:lnTo>
                  <a:lnTo>
                    <a:pt x="118" y="137"/>
                  </a:lnTo>
                  <a:lnTo>
                    <a:pt x="121" y="130"/>
                  </a:lnTo>
                  <a:lnTo>
                    <a:pt x="123" y="123"/>
                  </a:lnTo>
                  <a:lnTo>
                    <a:pt x="130" y="121"/>
                  </a:lnTo>
                  <a:lnTo>
                    <a:pt x="135" y="123"/>
                  </a:lnTo>
                  <a:lnTo>
                    <a:pt x="139" y="121"/>
                  </a:lnTo>
                  <a:lnTo>
                    <a:pt x="139" y="123"/>
                  </a:lnTo>
                  <a:lnTo>
                    <a:pt x="142" y="119"/>
                  </a:lnTo>
                  <a:lnTo>
                    <a:pt x="144" y="1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6" name="Freeform 89"/>
            <p:cNvSpPr>
              <a:spLocks/>
            </p:cNvSpPr>
            <p:nvPr/>
          </p:nvSpPr>
          <p:spPr bwMode="auto">
            <a:xfrm>
              <a:off x="5468938" y="3324225"/>
              <a:ext cx="38100" cy="412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3" y="9"/>
                </a:cxn>
                <a:cxn ang="0">
                  <a:pos x="5" y="2"/>
                </a:cxn>
                <a:cxn ang="0">
                  <a:pos x="12" y="0"/>
                </a:cxn>
                <a:cxn ang="0">
                  <a:pos x="17" y="2"/>
                </a:cxn>
                <a:cxn ang="0">
                  <a:pos x="21" y="0"/>
                </a:cxn>
                <a:cxn ang="0">
                  <a:pos x="21" y="2"/>
                </a:cxn>
                <a:cxn ang="0">
                  <a:pos x="21" y="2"/>
                </a:cxn>
                <a:cxn ang="0">
                  <a:pos x="24" y="9"/>
                </a:cxn>
                <a:cxn ang="0">
                  <a:pos x="14" y="12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21" y="16"/>
                </a:cxn>
                <a:cxn ang="0">
                  <a:pos x="21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4" y="26"/>
                </a:cxn>
                <a:cxn ang="0">
                  <a:pos x="14" y="21"/>
                </a:cxn>
                <a:cxn ang="0">
                  <a:pos x="0" y="16"/>
                </a:cxn>
                <a:cxn ang="0">
                  <a:pos x="0" y="16"/>
                </a:cxn>
              </a:cxnLst>
              <a:rect l="0" t="0" r="r" b="b"/>
              <a:pathLst>
                <a:path w="24" h="26">
                  <a:moveTo>
                    <a:pt x="0" y="16"/>
                  </a:moveTo>
                  <a:lnTo>
                    <a:pt x="3" y="9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4" y="9"/>
                  </a:lnTo>
                  <a:lnTo>
                    <a:pt x="14" y="12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4" y="26"/>
                  </a:lnTo>
                  <a:lnTo>
                    <a:pt x="14" y="21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7" name="Freeform 90"/>
            <p:cNvSpPr>
              <a:spLocks/>
            </p:cNvSpPr>
            <p:nvPr/>
          </p:nvSpPr>
          <p:spPr bwMode="auto">
            <a:xfrm>
              <a:off x="5124451" y="3181350"/>
              <a:ext cx="52388" cy="30163"/>
            </a:xfrm>
            <a:custGeom>
              <a:avLst/>
              <a:gdLst/>
              <a:ahLst/>
              <a:cxnLst>
                <a:cxn ang="0">
                  <a:pos x="7" y="19"/>
                </a:cxn>
                <a:cxn ang="0">
                  <a:pos x="2" y="17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10"/>
                </a:cxn>
                <a:cxn ang="0">
                  <a:pos x="5" y="7"/>
                </a:cxn>
                <a:cxn ang="0">
                  <a:pos x="7" y="10"/>
                </a:cxn>
                <a:cxn ang="0">
                  <a:pos x="9" y="10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5"/>
                </a:cxn>
                <a:cxn ang="0">
                  <a:pos x="16" y="7"/>
                </a:cxn>
                <a:cxn ang="0">
                  <a:pos x="19" y="5"/>
                </a:cxn>
                <a:cxn ang="0">
                  <a:pos x="26" y="2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2"/>
                </a:cxn>
                <a:cxn ang="0">
                  <a:pos x="28" y="5"/>
                </a:cxn>
                <a:cxn ang="0">
                  <a:pos x="26" y="7"/>
                </a:cxn>
                <a:cxn ang="0">
                  <a:pos x="26" y="12"/>
                </a:cxn>
                <a:cxn ang="0">
                  <a:pos x="26" y="14"/>
                </a:cxn>
                <a:cxn ang="0">
                  <a:pos x="23" y="14"/>
                </a:cxn>
                <a:cxn ang="0">
                  <a:pos x="21" y="14"/>
                </a:cxn>
                <a:cxn ang="0">
                  <a:pos x="16" y="17"/>
                </a:cxn>
                <a:cxn ang="0">
                  <a:pos x="14" y="19"/>
                </a:cxn>
                <a:cxn ang="0">
                  <a:pos x="12" y="19"/>
                </a:cxn>
                <a:cxn ang="0">
                  <a:pos x="9" y="19"/>
                </a:cxn>
                <a:cxn ang="0">
                  <a:pos x="7" y="19"/>
                </a:cxn>
              </a:cxnLst>
              <a:rect l="0" t="0" r="r" b="b"/>
              <a:pathLst>
                <a:path w="33" h="19">
                  <a:moveTo>
                    <a:pt x="7" y="19"/>
                  </a:moveTo>
                  <a:lnTo>
                    <a:pt x="2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7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9" y="5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9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8" name="Freeform 91"/>
            <p:cNvSpPr>
              <a:spLocks/>
            </p:cNvSpPr>
            <p:nvPr/>
          </p:nvSpPr>
          <p:spPr bwMode="auto">
            <a:xfrm>
              <a:off x="5202238" y="3136900"/>
              <a:ext cx="147638" cy="130175"/>
            </a:xfrm>
            <a:custGeom>
              <a:avLst/>
              <a:gdLst/>
              <a:ahLst/>
              <a:cxnLst>
                <a:cxn ang="0">
                  <a:pos x="76" y="47"/>
                </a:cxn>
                <a:cxn ang="0">
                  <a:pos x="78" y="40"/>
                </a:cxn>
                <a:cxn ang="0">
                  <a:pos x="78" y="33"/>
                </a:cxn>
                <a:cxn ang="0">
                  <a:pos x="81" y="23"/>
                </a:cxn>
                <a:cxn ang="0">
                  <a:pos x="78" y="14"/>
                </a:cxn>
                <a:cxn ang="0">
                  <a:pos x="88" y="7"/>
                </a:cxn>
                <a:cxn ang="0">
                  <a:pos x="93" y="5"/>
                </a:cxn>
                <a:cxn ang="0">
                  <a:pos x="93" y="0"/>
                </a:cxn>
                <a:cxn ang="0">
                  <a:pos x="81" y="2"/>
                </a:cxn>
                <a:cxn ang="0">
                  <a:pos x="71" y="2"/>
                </a:cxn>
                <a:cxn ang="0">
                  <a:pos x="62" y="5"/>
                </a:cxn>
                <a:cxn ang="0">
                  <a:pos x="57" y="7"/>
                </a:cxn>
                <a:cxn ang="0">
                  <a:pos x="48" y="9"/>
                </a:cxn>
                <a:cxn ang="0">
                  <a:pos x="43" y="7"/>
                </a:cxn>
                <a:cxn ang="0">
                  <a:pos x="31" y="7"/>
                </a:cxn>
                <a:cxn ang="0">
                  <a:pos x="29" y="7"/>
                </a:cxn>
                <a:cxn ang="0">
                  <a:pos x="19" y="9"/>
                </a:cxn>
                <a:cxn ang="0">
                  <a:pos x="12" y="12"/>
                </a:cxn>
                <a:cxn ang="0">
                  <a:pos x="12" y="19"/>
                </a:cxn>
                <a:cxn ang="0">
                  <a:pos x="8" y="23"/>
                </a:cxn>
                <a:cxn ang="0">
                  <a:pos x="3" y="23"/>
                </a:cxn>
                <a:cxn ang="0">
                  <a:pos x="0" y="23"/>
                </a:cxn>
                <a:cxn ang="0">
                  <a:pos x="3" y="33"/>
                </a:cxn>
                <a:cxn ang="0">
                  <a:pos x="3" y="40"/>
                </a:cxn>
                <a:cxn ang="0">
                  <a:pos x="10" y="47"/>
                </a:cxn>
                <a:cxn ang="0">
                  <a:pos x="15" y="49"/>
                </a:cxn>
                <a:cxn ang="0">
                  <a:pos x="15" y="56"/>
                </a:cxn>
                <a:cxn ang="0">
                  <a:pos x="12" y="59"/>
                </a:cxn>
                <a:cxn ang="0">
                  <a:pos x="8" y="64"/>
                </a:cxn>
                <a:cxn ang="0">
                  <a:pos x="5" y="66"/>
                </a:cxn>
                <a:cxn ang="0">
                  <a:pos x="8" y="71"/>
                </a:cxn>
                <a:cxn ang="0">
                  <a:pos x="8" y="78"/>
                </a:cxn>
                <a:cxn ang="0">
                  <a:pos x="15" y="80"/>
                </a:cxn>
                <a:cxn ang="0">
                  <a:pos x="17" y="82"/>
                </a:cxn>
                <a:cxn ang="0">
                  <a:pos x="50" y="66"/>
                </a:cxn>
              </a:cxnLst>
              <a:rect l="0" t="0" r="r" b="b"/>
              <a:pathLst>
                <a:path w="93" h="82">
                  <a:moveTo>
                    <a:pt x="50" y="66"/>
                  </a:moveTo>
                  <a:lnTo>
                    <a:pt x="76" y="47"/>
                  </a:lnTo>
                  <a:lnTo>
                    <a:pt x="76" y="45"/>
                  </a:lnTo>
                  <a:lnTo>
                    <a:pt x="78" y="40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81" y="28"/>
                  </a:lnTo>
                  <a:lnTo>
                    <a:pt x="81" y="23"/>
                  </a:lnTo>
                  <a:lnTo>
                    <a:pt x="78" y="19"/>
                  </a:lnTo>
                  <a:lnTo>
                    <a:pt x="78" y="14"/>
                  </a:lnTo>
                  <a:lnTo>
                    <a:pt x="81" y="9"/>
                  </a:lnTo>
                  <a:lnTo>
                    <a:pt x="88" y="7"/>
                  </a:lnTo>
                  <a:lnTo>
                    <a:pt x="90" y="5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  <a:lnTo>
                    <a:pt x="88" y="0"/>
                  </a:lnTo>
                  <a:lnTo>
                    <a:pt x="81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7" y="2"/>
                  </a:lnTo>
                  <a:lnTo>
                    <a:pt x="62" y="5"/>
                  </a:lnTo>
                  <a:lnTo>
                    <a:pt x="60" y="7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48" y="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1" y="5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2" y="12"/>
                  </a:lnTo>
                  <a:lnTo>
                    <a:pt x="19" y="9"/>
                  </a:lnTo>
                  <a:lnTo>
                    <a:pt x="15" y="9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3" y="45"/>
                  </a:lnTo>
                  <a:lnTo>
                    <a:pt x="10" y="47"/>
                  </a:lnTo>
                  <a:lnTo>
                    <a:pt x="12" y="49"/>
                  </a:lnTo>
                  <a:lnTo>
                    <a:pt x="15" y="49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8" y="59"/>
                  </a:lnTo>
                  <a:lnTo>
                    <a:pt x="8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8" y="71"/>
                  </a:lnTo>
                  <a:lnTo>
                    <a:pt x="8" y="75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5" y="80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50" y="66"/>
                  </a:lnTo>
                  <a:lnTo>
                    <a:pt x="50" y="6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09" name="Freeform 92"/>
            <p:cNvSpPr>
              <a:spLocks/>
            </p:cNvSpPr>
            <p:nvPr/>
          </p:nvSpPr>
          <p:spPr bwMode="auto">
            <a:xfrm>
              <a:off x="5173663" y="3241675"/>
              <a:ext cx="36513" cy="104775"/>
            </a:xfrm>
            <a:custGeom>
              <a:avLst/>
              <a:gdLst/>
              <a:ahLst/>
              <a:cxnLst>
                <a:cxn ang="0">
                  <a:pos x="14" y="66"/>
                </a:cxn>
                <a:cxn ang="0">
                  <a:pos x="16" y="64"/>
                </a:cxn>
                <a:cxn ang="0">
                  <a:pos x="16" y="64"/>
                </a:cxn>
                <a:cxn ang="0">
                  <a:pos x="16" y="61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2"/>
                </a:cxn>
                <a:cxn ang="0">
                  <a:pos x="18" y="47"/>
                </a:cxn>
                <a:cxn ang="0">
                  <a:pos x="18" y="47"/>
                </a:cxn>
                <a:cxn ang="0">
                  <a:pos x="18" y="45"/>
                </a:cxn>
                <a:cxn ang="0">
                  <a:pos x="21" y="40"/>
                </a:cxn>
                <a:cxn ang="0">
                  <a:pos x="21" y="38"/>
                </a:cxn>
                <a:cxn ang="0">
                  <a:pos x="21" y="33"/>
                </a:cxn>
                <a:cxn ang="0">
                  <a:pos x="18" y="33"/>
                </a:cxn>
                <a:cxn ang="0">
                  <a:pos x="18" y="33"/>
                </a:cxn>
                <a:cxn ang="0">
                  <a:pos x="16" y="33"/>
                </a:cxn>
                <a:cxn ang="0">
                  <a:pos x="14" y="33"/>
                </a:cxn>
                <a:cxn ang="0">
                  <a:pos x="14" y="28"/>
                </a:cxn>
                <a:cxn ang="0">
                  <a:pos x="14" y="21"/>
                </a:cxn>
                <a:cxn ang="0">
                  <a:pos x="14" y="19"/>
                </a:cxn>
                <a:cxn ang="0">
                  <a:pos x="14" y="14"/>
                </a:cxn>
                <a:cxn ang="0">
                  <a:pos x="18" y="14"/>
                </a:cxn>
                <a:cxn ang="0">
                  <a:pos x="18" y="16"/>
                </a:cxn>
                <a:cxn ang="0">
                  <a:pos x="18" y="19"/>
                </a:cxn>
                <a:cxn ang="0">
                  <a:pos x="21" y="16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21" y="12"/>
                </a:cxn>
                <a:cxn ang="0">
                  <a:pos x="21" y="7"/>
                </a:cxn>
                <a:cxn ang="0">
                  <a:pos x="21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1" y="5"/>
                </a:cxn>
                <a:cxn ang="0">
                  <a:pos x="16" y="5"/>
                </a:cxn>
                <a:cxn ang="0">
                  <a:pos x="14" y="5"/>
                </a:cxn>
                <a:cxn ang="0">
                  <a:pos x="9" y="7"/>
                </a:cxn>
                <a:cxn ang="0">
                  <a:pos x="9" y="19"/>
                </a:cxn>
                <a:cxn ang="0">
                  <a:pos x="4" y="26"/>
                </a:cxn>
                <a:cxn ang="0">
                  <a:pos x="0" y="33"/>
                </a:cxn>
                <a:cxn ang="0">
                  <a:pos x="2" y="33"/>
                </a:cxn>
                <a:cxn ang="0">
                  <a:pos x="4" y="38"/>
                </a:cxn>
                <a:cxn ang="0">
                  <a:pos x="7" y="42"/>
                </a:cxn>
                <a:cxn ang="0">
                  <a:pos x="11" y="50"/>
                </a:cxn>
                <a:cxn ang="0">
                  <a:pos x="14" y="57"/>
                </a:cxn>
                <a:cxn ang="0">
                  <a:pos x="11" y="61"/>
                </a:cxn>
                <a:cxn ang="0">
                  <a:pos x="14" y="66"/>
                </a:cxn>
              </a:cxnLst>
              <a:rect l="0" t="0" r="r" b="b"/>
              <a:pathLst>
                <a:path w="23" h="66">
                  <a:moveTo>
                    <a:pt x="14" y="66"/>
                  </a:moveTo>
                  <a:lnTo>
                    <a:pt x="16" y="64"/>
                  </a:lnTo>
                  <a:lnTo>
                    <a:pt x="16" y="64"/>
                  </a:lnTo>
                  <a:lnTo>
                    <a:pt x="16" y="61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2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28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7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9" y="7"/>
                  </a:lnTo>
                  <a:lnTo>
                    <a:pt x="9" y="19"/>
                  </a:lnTo>
                  <a:lnTo>
                    <a:pt x="4" y="2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50"/>
                  </a:lnTo>
                  <a:lnTo>
                    <a:pt x="14" y="57"/>
                  </a:lnTo>
                  <a:lnTo>
                    <a:pt x="11" y="61"/>
                  </a:lnTo>
                  <a:lnTo>
                    <a:pt x="14" y="6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0" name="Freeform 93"/>
            <p:cNvSpPr>
              <a:spLocks/>
            </p:cNvSpPr>
            <p:nvPr/>
          </p:nvSpPr>
          <p:spPr bwMode="auto">
            <a:xfrm>
              <a:off x="5207001" y="3241675"/>
              <a:ext cx="7938" cy="2222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5" y="5"/>
                </a:cxn>
                <a:cxn ang="0">
                  <a:pos x="5" y="9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4"/>
                </a:cxn>
              </a:cxnLst>
              <a:rect l="0" t="0" r="r" b="b"/>
              <a:pathLst>
                <a:path w="5" h="14">
                  <a:moveTo>
                    <a:pt x="0" y="14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1" name="Freeform 94"/>
            <p:cNvSpPr>
              <a:spLocks/>
            </p:cNvSpPr>
            <p:nvPr/>
          </p:nvSpPr>
          <p:spPr bwMode="auto">
            <a:xfrm>
              <a:off x="5195888" y="3263900"/>
              <a:ext cx="11113" cy="30163"/>
            </a:xfrm>
            <a:custGeom>
              <a:avLst/>
              <a:gdLst/>
              <a:ahLst/>
              <a:cxnLst>
                <a:cxn ang="0">
                  <a:pos x="4" y="19"/>
                </a:cxn>
                <a:cxn ang="0">
                  <a:pos x="4" y="19"/>
                </a:cxn>
                <a:cxn ang="0">
                  <a:pos x="2" y="19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7"/>
                </a:cxn>
                <a:cxn ang="0">
                  <a:pos x="7" y="10"/>
                </a:cxn>
                <a:cxn ang="0">
                  <a:pos x="7" y="12"/>
                </a:cxn>
                <a:cxn ang="0">
                  <a:pos x="7" y="19"/>
                </a:cxn>
                <a:cxn ang="0">
                  <a:pos x="4" y="19"/>
                </a:cxn>
              </a:cxnLst>
              <a:rect l="0" t="0" r="r" b="b"/>
              <a:pathLst>
                <a:path w="7" h="19">
                  <a:moveTo>
                    <a:pt x="4" y="19"/>
                  </a:moveTo>
                  <a:lnTo>
                    <a:pt x="4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9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2" name="Freeform 95"/>
            <p:cNvSpPr>
              <a:spLocks/>
            </p:cNvSpPr>
            <p:nvPr/>
          </p:nvSpPr>
          <p:spPr bwMode="auto">
            <a:xfrm>
              <a:off x="5195888" y="3208338"/>
              <a:ext cx="30163" cy="41275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" y="26"/>
                </a:cxn>
                <a:cxn ang="0">
                  <a:pos x="7" y="26"/>
                </a:cxn>
                <a:cxn ang="0">
                  <a:pos x="7" y="21"/>
                </a:cxn>
                <a:cxn ang="0">
                  <a:pos x="9" y="21"/>
                </a:cxn>
                <a:cxn ang="0">
                  <a:pos x="12" y="19"/>
                </a:cxn>
                <a:cxn ang="0">
                  <a:pos x="12" y="14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9" y="11"/>
                </a:cxn>
                <a:cxn ang="0">
                  <a:pos x="19" y="9"/>
                </a:cxn>
                <a:cxn ang="0">
                  <a:pos x="19" y="4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4" y="2"/>
                </a:cxn>
                <a:cxn ang="0">
                  <a:pos x="4" y="11"/>
                </a:cxn>
                <a:cxn ang="0">
                  <a:pos x="2" y="16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6"/>
                </a:cxn>
              </a:cxnLst>
              <a:rect l="0" t="0" r="r" b="b"/>
              <a:pathLst>
                <a:path w="19" h="26">
                  <a:moveTo>
                    <a:pt x="0" y="26"/>
                  </a:moveTo>
                  <a:lnTo>
                    <a:pt x="2" y="26"/>
                  </a:lnTo>
                  <a:lnTo>
                    <a:pt x="7" y="26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2" y="19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11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3" name="Freeform 96"/>
            <p:cNvSpPr>
              <a:spLocks/>
            </p:cNvSpPr>
            <p:nvPr/>
          </p:nvSpPr>
          <p:spPr bwMode="auto">
            <a:xfrm>
              <a:off x="5195888" y="3241675"/>
              <a:ext cx="96838" cy="115888"/>
            </a:xfrm>
            <a:custGeom>
              <a:avLst/>
              <a:gdLst/>
              <a:ahLst/>
              <a:cxnLst>
                <a:cxn ang="0">
                  <a:pos x="2" y="64"/>
                </a:cxn>
                <a:cxn ang="0">
                  <a:pos x="2" y="64"/>
                </a:cxn>
                <a:cxn ang="0">
                  <a:pos x="2" y="61"/>
                </a:cxn>
                <a:cxn ang="0">
                  <a:pos x="4" y="59"/>
                </a:cxn>
                <a:cxn ang="0">
                  <a:pos x="4" y="57"/>
                </a:cxn>
                <a:cxn ang="0">
                  <a:pos x="4" y="52"/>
                </a:cxn>
                <a:cxn ang="0">
                  <a:pos x="4" y="47"/>
                </a:cxn>
                <a:cxn ang="0">
                  <a:pos x="4" y="47"/>
                </a:cxn>
                <a:cxn ang="0">
                  <a:pos x="4" y="45"/>
                </a:cxn>
                <a:cxn ang="0">
                  <a:pos x="7" y="40"/>
                </a:cxn>
                <a:cxn ang="0">
                  <a:pos x="7" y="38"/>
                </a:cxn>
                <a:cxn ang="0">
                  <a:pos x="7" y="26"/>
                </a:cxn>
                <a:cxn ang="0">
                  <a:pos x="7" y="24"/>
                </a:cxn>
                <a:cxn ang="0">
                  <a:pos x="7" y="21"/>
                </a:cxn>
                <a:cxn ang="0">
                  <a:pos x="7" y="19"/>
                </a:cxn>
                <a:cxn ang="0">
                  <a:pos x="7" y="16"/>
                </a:cxn>
                <a:cxn ang="0">
                  <a:pos x="7" y="14"/>
                </a:cxn>
                <a:cxn ang="0">
                  <a:pos x="9" y="14"/>
                </a:cxn>
                <a:cxn ang="0">
                  <a:pos x="9" y="14"/>
                </a:cxn>
                <a:cxn ang="0">
                  <a:pos x="12" y="12"/>
                </a:cxn>
                <a:cxn ang="0">
                  <a:pos x="14" y="12"/>
                </a:cxn>
                <a:cxn ang="0">
                  <a:pos x="19" y="14"/>
                </a:cxn>
                <a:cxn ang="0">
                  <a:pos x="21" y="16"/>
                </a:cxn>
                <a:cxn ang="0">
                  <a:pos x="21" y="16"/>
                </a:cxn>
                <a:cxn ang="0">
                  <a:pos x="23" y="16"/>
                </a:cxn>
                <a:cxn ang="0">
                  <a:pos x="54" y="0"/>
                </a:cxn>
                <a:cxn ang="0">
                  <a:pos x="61" y="19"/>
                </a:cxn>
                <a:cxn ang="0">
                  <a:pos x="59" y="19"/>
                </a:cxn>
                <a:cxn ang="0">
                  <a:pos x="54" y="24"/>
                </a:cxn>
                <a:cxn ang="0">
                  <a:pos x="33" y="31"/>
                </a:cxn>
                <a:cxn ang="0">
                  <a:pos x="49" y="50"/>
                </a:cxn>
                <a:cxn ang="0">
                  <a:pos x="42" y="57"/>
                </a:cxn>
                <a:cxn ang="0">
                  <a:pos x="42" y="61"/>
                </a:cxn>
                <a:cxn ang="0">
                  <a:pos x="30" y="61"/>
                </a:cxn>
                <a:cxn ang="0">
                  <a:pos x="21" y="73"/>
                </a:cxn>
                <a:cxn ang="0">
                  <a:pos x="4" y="68"/>
                </a:cxn>
                <a:cxn ang="0">
                  <a:pos x="0" y="68"/>
                </a:cxn>
                <a:cxn ang="0">
                  <a:pos x="2" y="68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2" y="64"/>
                </a:cxn>
              </a:cxnLst>
              <a:rect l="0" t="0" r="r" b="b"/>
              <a:pathLst>
                <a:path w="61" h="73">
                  <a:moveTo>
                    <a:pt x="2" y="64"/>
                  </a:moveTo>
                  <a:lnTo>
                    <a:pt x="2" y="64"/>
                  </a:lnTo>
                  <a:lnTo>
                    <a:pt x="2" y="61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2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9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54" y="0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54" y="24"/>
                  </a:lnTo>
                  <a:lnTo>
                    <a:pt x="33" y="31"/>
                  </a:lnTo>
                  <a:lnTo>
                    <a:pt x="49" y="50"/>
                  </a:lnTo>
                  <a:lnTo>
                    <a:pt x="42" y="57"/>
                  </a:lnTo>
                  <a:lnTo>
                    <a:pt x="42" y="61"/>
                  </a:lnTo>
                  <a:lnTo>
                    <a:pt x="30" y="61"/>
                  </a:lnTo>
                  <a:lnTo>
                    <a:pt x="21" y="73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4" name="Freeform 97"/>
            <p:cNvSpPr>
              <a:spLocks/>
            </p:cNvSpPr>
            <p:nvPr/>
          </p:nvSpPr>
          <p:spPr bwMode="auto">
            <a:xfrm>
              <a:off x="5195888" y="3271838"/>
              <a:ext cx="487363" cy="412750"/>
            </a:xfrm>
            <a:custGeom>
              <a:avLst/>
              <a:gdLst/>
              <a:ahLst/>
              <a:cxnLst>
                <a:cxn ang="0">
                  <a:pos x="186" y="54"/>
                </a:cxn>
                <a:cxn ang="0">
                  <a:pos x="73" y="0"/>
                </a:cxn>
                <a:cxn ang="0">
                  <a:pos x="33" y="12"/>
                </a:cxn>
                <a:cxn ang="0">
                  <a:pos x="42" y="42"/>
                </a:cxn>
                <a:cxn ang="0">
                  <a:pos x="4" y="49"/>
                </a:cxn>
                <a:cxn ang="0">
                  <a:pos x="0" y="61"/>
                </a:cxn>
                <a:cxn ang="0">
                  <a:pos x="2" y="66"/>
                </a:cxn>
                <a:cxn ang="0">
                  <a:pos x="7" y="68"/>
                </a:cxn>
                <a:cxn ang="0">
                  <a:pos x="14" y="80"/>
                </a:cxn>
                <a:cxn ang="0">
                  <a:pos x="19" y="85"/>
                </a:cxn>
                <a:cxn ang="0">
                  <a:pos x="26" y="97"/>
                </a:cxn>
                <a:cxn ang="0">
                  <a:pos x="28" y="101"/>
                </a:cxn>
                <a:cxn ang="0">
                  <a:pos x="38" y="113"/>
                </a:cxn>
                <a:cxn ang="0">
                  <a:pos x="40" y="120"/>
                </a:cxn>
                <a:cxn ang="0">
                  <a:pos x="42" y="127"/>
                </a:cxn>
                <a:cxn ang="0">
                  <a:pos x="49" y="130"/>
                </a:cxn>
                <a:cxn ang="0">
                  <a:pos x="59" y="139"/>
                </a:cxn>
                <a:cxn ang="0">
                  <a:pos x="61" y="144"/>
                </a:cxn>
                <a:cxn ang="0">
                  <a:pos x="68" y="156"/>
                </a:cxn>
                <a:cxn ang="0">
                  <a:pos x="66" y="163"/>
                </a:cxn>
                <a:cxn ang="0">
                  <a:pos x="68" y="177"/>
                </a:cxn>
                <a:cxn ang="0">
                  <a:pos x="80" y="189"/>
                </a:cxn>
                <a:cxn ang="0">
                  <a:pos x="87" y="193"/>
                </a:cxn>
                <a:cxn ang="0">
                  <a:pos x="94" y="201"/>
                </a:cxn>
                <a:cxn ang="0">
                  <a:pos x="99" y="203"/>
                </a:cxn>
                <a:cxn ang="0">
                  <a:pos x="106" y="222"/>
                </a:cxn>
                <a:cxn ang="0">
                  <a:pos x="120" y="241"/>
                </a:cxn>
                <a:cxn ang="0">
                  <a:pos x="130" y="248"/>
                </a:cxn>
                <a:cxn ang="0">
                  <a:pos x="137" y="243"/>
                </a:cxn>
                <a:cxn ang="0">
                  <a:pos x="139" y="231"/>
                </a:cxn>
                <a:cxn ang="0">
                  <a:pos x="167" y="238"/>
                </a:cxn>
                <a:cxn ang="0">
                  <a:pos x="208" y="222"/>
                </a:cxn>
                <a:cxn ang="0">
                  <a:pos x="304" y="149"/>
                </a:cxn>
                <a:cxn ang="0">
                  <a:pos x="255" y="146"/>
                </a:cxn>
                <a:cxn ang="0">
                  <a:pos x="250" y="127"/>
                </a:cxn>
                <a:cxn ang="0">
                  <a:pos x="248" y="125"/>
                </a:cxn>
                <a:cxn ang="0">
                  <a:pos x="245" y="120"/>
                </a:cxn>
                <a:cxn ang="0">
                  <a:pos x="238" y="118"/>
                </a:cxn>
                <a:cxn ang="0">
                  <a:pos x="234" y="113"/>
                </a:cxn>
                <a:cxn ang="0">
                  <a:pos x="224" y="97"/>
                </a:cxn>
                <a:cxn ang="0">
                  <a:pos x="224" y="90"/>
                </a:cxn>
                <a:cxn ang="0">
                  <a:pos x="219" y="85"/>
                </a:cxn>
                <a:cxn ang="0">
                  <a:pos x="212" y="75"/>
                </a:cxn>
                <a:cxn ang="0">
                  <a:pos x="215" y="73"/>
                </a:cxn>
                <a:cxn ang="0">
                  <a:pos x="205" y="71"/>
                </a:cxn>
                <a:cxn ang="0">
                  <a:pos x="198" y="59"/>
                </a:cxn>
                <a:cxn ang="0">
                  <a:pos x="196" y="54"/>
                </a:cxn>
              </a:cxnLst>
              <a:rect l="0" t="0" r="r" b="b"/>
              <a:pathLst>
                <a:path w="307" h="260">
                  <a:moveTo>
                    <a:pt x="196" y="54"/>
                  </a:moveTo>
                  <a:lnTo>
                    <a:pt x="186" y="59"/>
                  </a:lnTo>
                  <a:lnTo>
                    <a:pt x="186" y="54"/>
                  </a:lnTo>
                  <a:lnTo>
                    <a:pt x="172" y="49"/>
                  </a:lnTo>
                  <a:lnTo>
                    <a:pt x="144" y="49"/>
                  </a:lnTo>
                  <a:lnTo>
                    <a:pt x="73" y="0"/>
                  </a:lnTo>
                  <a:lnTo>
                    <a:pt x="59" y="0"/>
                  </a:lnTo>
                  <a:lnTo>
                    <a:pt x="54" y="5"/>
                  </a:lnTo>
                  <a:lnTo>
                    <a:pt x="33" y="12"/>
                  </a:lnTo>
                  <a:lnTo>
                    <a:pt x="49" y="31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30" y="42"/>
                  </a:lnTo>
                  <a:lnTo>
                    <a:pt x="21" y="54"/>
                  </a:lnTo>
                  <a:lnTo>
                    <a:pt x="4" y="49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14" y="75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9" y="85"/>
                  </a:lnTo>
                  <a:lnTo>
                    <a:pt x="21" y="85"/>
                  </a:lnTo>
                  <a:lnTo>
                    <a:pt x="26" y="94"/>
                  </a:lnTo>
                  <a:lnTo>
                    <a:pt x="26" y="97"/>
                  </a:lnTo>
                  <a:lnTo>
                    <a:pt x="26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30" y="104"/>
                  </a:lnTo>
                  <a:lnTo>
                    <a:pt x="35" y="106"/>
                  </a:lnTo>
                  <a:lnTo>
                    <a:pt x="38" y="113"/>
                  </a:lnTo>
                  <a:lnTo>
                    <a:pt x="40" y="113"/>
                  </a:lnTo>
                  <a:lnTo>
                    <a:pt x="40" y="118"/>
                  </a:lnTo>
                  <a:lnTo>
                    <a:pt x="40" y="120"/>
                  </a:lnTo>
                  <a:lnTo>
                    <a:pt x="40" y="123"/>
                  </a:lnTo>
                  <a:lnTo>
                    <a:pt x="42" y="125"/>
                  </a:lnTo>
                  <a:lnTo>
                    <a:pt x="42" y="127"/>
                  </a:lnTo>
                  <a:lnTo>
                    <a:pt x="45" y="130"/>
                  </a:lnTo>
                  <a:lnTo>
                    <a:pt x="47" y="127"/>
                  </a:lnTo>
                  <a:lnTo>
                    <a:pt x="49" y="130"/>
                  </a:lnTo>
                  <a:lnTo>
                    <a:pt x="54" y="132"/>
                  </a:lnTo>
                  <a:lnTo>
                    <a:pt x="59" y="13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64" y="149"/>
                  </a:lnTo>
                  <a:lnTo>
                    <a:pt x="66" y="151"/>
                  </a:lnTo>
                  <a:lnTo>
                    <a:pt x="68" y="156"/>
                  </a:lnTo>
                  <a:lnTo>
                    <a:pt x="68" y="158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6" y="165"/>
                  </a:lnTo>
                  <a:lnTo>
                    <a:pt x="68" y="172"/>
                  </a:lnTo>
                  <a:lnTo>
                    <a:pt x="68" y="177"/>
                  </a:lnTo>
                  <a:lnTo>
                    <a:pt x="71" y="179"/>
                  </a:lnTo>
                  <a:lnTo>
                    <a:pt x="73" y="182"/>
                  </a:lnTo>
                  <a:lnTo>
                    <a:pt x="80" y="189"/>
                  </a:lnTo>
                  <a:lnTo>
                    <a:pt x="82" y="191"/>
                  </a:lnTo>
                  <a:lnTo>
                    <a:pt x="85" y="191"/>
                  </a:lnTo>
                  <a:lnTo>
                    <a:pt x="87" y="193"/>
                  </a:lnTo>
                  <a:lnTo>
                    <a:pt x="90" y="193"/>
                  </a:lnTo>
                  <a:lnTo>
                    <a:pt x="92" y="198"/>
                  </a:lnTo>
                  <a:lnTo>
                    <a:pt x="94" y="201"/>
                  </a:lnTo>
                  <a:lnTo>
                    <a:pt x="97" y="201"/>
                  </a:lnTo>
                  <a:lnTo>
                    <a:pt x="97" y="203"/>
                  </a:lnTo>
                  <a:lnTo>
                    <a:pt x="99" y="203"/>
                  </a:lnTo>
                  <a:lnTo>
                    <a:pt x="101" y="217"/>
                  </a:lnTo>
                  <a:lnTo>
                    <a:pt x="106" y="217"/>
                  </a:lnTo>
                  <a:lnTo>
                    <a:pt x="106" y="222"/>
                  </a:lnTo>
                  <a:lnTo>
                    <a:pt x="115" y="234"/>
                  </a:lnTo>
                  <a:lnTo>
                    <a:pt x="118" y="234"/>
                  </a:lnTo>
                  <a:lnTo>
                    <a:pt x="120" y="241"/>
                  </a:lnTo>
                  <a:lnTo>
                    <a:pt x="125" y="241"/>
                  </a:lnTo>
                  <a:lnTo>
                    <a:pt x="127" y="248"/>
                  </a:lnTo>
                  <a:lnTo>
                    <a:pt x="130" y="248"/>
                  </a:lnTo>
                  <a:lnTo>
                    <a:pt x="132" y="250"/>
                  </a:lnTo>
                  <a:lnTo>
                    <a:pt x="132" y="248"/>
                  </a:lnTo>
                  <a:lnTo>
                    <a:pt x="137" y="243"/>
                  </a:lnTo>
                  <a:lnTo>
                    <a:pt x="134" y="238"/>
                  </a:lnTo>
                  <a:lnTo>
                    <a:pt x="137" y="231"/>
                  </a:lnTo>
                  <a:lnTo>
                    <a:pt x="139" y="231"/>
                  </a:lnTo>
                  <a:lnTo>
                    <a:pt x="144" y="234"/>
                  </a:lnTo>
                  <a:lnTo>
                    <a:pt x="153" y="234"/>
                  </a:lnTo>
                  <a:lnTo>
                    <a:pt x="167" y="238"/>
                  </a:lnTo>
                  <a:lnTo>
                    <a:pt x="179" y="245"/>
                  </a:lnTo>
                  <a:lnTo>
                    <a:pt x="179" y="260"/>
                  </a:lnTo>
                  <a:lnTo>
                    <a:pt x="208" y="222"/>
                  </a:lnTo>
                  <a:lnTo>
                    <a:pt x="304" y="193"/>
                  </a:lnTo>
                  <a:lnTo>
                    <a:pt x="307" y="160"/>
                  </a:lnTo>
                  <a:lnTo>
                    <a:pt x="304" y="149"/>
                  </a:lnTo>
                  <a:lnTo>
                    <a:pt x="304" y="149"/>
                  </a:lnTo>
                  <a:lnTo>
                    <a:pt x="300" y="153"/>
                  </a:lnTo>
                  <a:lnTo>
                    <a:pt x="255" y="146"/>
                  </a:lnTo>
                  <a:lnTo>
                    <a:pt x="252" y="134"/>
                  </a:lnTo>
                  <a:lnTo>
                    <a:pt x="250" y="132"/>
                  </a:lnTo>
                  <a:lnTo>
                    <a:pt x="250" y="127"/>
                  </a:lnTo>
                  <a:lnTo>
                    <a:pt x="250" y="127"/>
                  </a:lnTo>
                  <a:lnTo>
                    <a:pt x="248" y="127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48" y="120"/>
                  </a:lnTo>
                  <a:lnTo>
                    <a:pt x="245" y="120"/>
                  </a:lnTo>
                  <a:lnTo>
                    <a:pt x="245" y="120"/>
                  </a:lnTo>
                  <a:lnTo>
                    <a:pt x="243" y="120"/>
                  </a:lnTo>
                  <a:lnTo>
                    <a:pt x="238" y="118"/>
                  </a:lnTo>
                  <a:lnTo>
                    <a:pt x="238" y="116"/>
                  </a:lnTo>
                  <a:lnTo>
                    <a:pt x="236" y="118"/>
                  </a:lnTo>
                  <a:lnTo>
                    <a:pt x="234" y="113"/>
                  </a:lnTo>
                  <a:lnTo>
                    <a:pt x="234" y="111"/>
                  </a:lnTo>
                  <a:lnTo>
                    <a:pt x="227" y="101"/>
                  </a:lnTo>
                  <a:lnTo>
                    <a:pt x="224" y="97"/>
                  </a:lnTo>
                  <a:lnTo>
                    <a:pt x="227" y="97"/>
                  </a:lnTo>
                  <a:lnTo>
                    <a:pt x="227" y="97"/>
                  </a:lnTo>
                  <a:lnTo>
                    <a:pt x="224" y="90"/>
                  </a:lnTo>
                  <a:lnTo>
                    <a:pt x="224" y="87"/>
                  </a:lnTo>
                  <a:lnTo>
                    <a:pt x="222" y="85"/>
                  </a:lnTo>
                  <a:lnTo>
                    <a:pt x="219" y="85"/>
                  </a:lnTo>
                  <a:lnTo>
                    <a:pt x="215" y="78"/>
                  </a:lnTo>
                  <a:lnTo>
                    <a:pt x="212" y="78"/>
                  </a:lnTo>
                  <a:lnTo>
                    <a:pt x="212" y="75"/>
                  </a:lnTo>
                  <a:lnTo>
                    <a:pt x="212" y="73"/>
                  </a:lnTo>
                  <a:lnTo>
                    <a:pt x="212" y="73"/>
                  </a:lnTo>
                  <a:lnTo>
                    <a:pt x="215" y="73"/>
                  </a:lnTo>
                  <a:lnTo>
                    <a:pt x="212" y="73"/>
                  </a:lnTo>
                  <a:lnTo>
                    <a:pt x="210" y="71"/>
                  </a:lnTo>
                  <a:lnTo>
                    <a:pt x="205" y="71"/>
                  </a:lnTo>
                  <a:lnTo>
                    <a:pt x="203" y="64"/>
                  </a:lnTo>
                  <a:lnTo>
                    <a:pt x="201" y="59"/>
                  </a:lnTo>
                  <a:lnTo>
                    <a:pt x="198" y="59"/>
                  </a:lnTo>
                  <a:lnTo>
                    <a:pt x="198" y="57"/>
                  </a:lnTo>
                  <a:lnTo>
                    <a:pt x="198" y="57"/>
                  </a:lnTo>
                  <a:lnTo>
                    <a:pt x="196" y="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5" name="Freeform 98"/>
            <p:cNvSpPr>
              <a:spLocks/>
            </p:cNvSpPr>
            <p:nvPr/>
          </p:nvSpPr>
          <p:spPr bwMode="auto">
            <a:xfrm>
              <a:off x="5570538" y="3425825"/>
              <a:ext cx="19050" cy="36513"/>
            </a:xfrm>
            <a:custGeom>
              <a:avLst/>
              <a:gdLst/>
              <a:ahLst/>
              <a:cxnLst>
                <a:cxn ang="0">
                  <a:pos x="9" y="23"/>
                </a:cxn>
                <a:cxn ang="0">
                  <a:pos x="7" y="23"/>
                </a:cxn>
                <a:cxn ang="0">
                  <a:pos x="2" y="21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14"/>
                </a:cxn>
                <a:cxn ang="0">
                  <a:pos x="12" y="14"/>
                </a:cxn>
                <a:cxn ang="0">
                  <a:pos x="12" y="16"/>
                </a:cxn>
                <a:cxn ang="0">
                  <a:pos x="12" y="23"/>
                </a:cxn>
                <a:cxn ang="0">
                  <a:pos x="9" y="23"/>
                </a:cxn>
                <a:cxn ang="0">
                  <a:pos x="9" y="23"/>
                </a:cxn>
              </a:cxnLst>
              <a:rect l="0" t="0" r="r" b="b"/>
              <a:pathLst>
                <a:path w="12" h="23">
                  <a:moveTo>
                    <a:pt x="9" y="23"/>
                  </a:moveTo>
                  <a:lnTo>
                    <a:pt x="7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9" y="2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6" name="Freeform 99"/>
            <p:cNvSpPr>
              <a:spLocks/>
            </p:cNvSpPr>
            <p:nvPr/>
          </p:nvSpPr>
          <p:spPr bwMode="auto">
            <a:xfrm>
              <a:off x="5592763" y="3425825"/>
              <a:ext cx="112713" cy="88900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5"/>
                </a:cxn>
                <a:cxn ang="0">
                  <a:pos x="2" y="37"/>
                </a:cxn>
                <a:cxn ang="0">
                  <a:pos x="5" y="49"/>
                </a:cxn>
                <a:cxn ang="0">
                  <a:pos x="50" y="56"/>
                </a:cxn>
                <a:cxn ang="0">
                  <a:pos x="54" y="52"/>
                </a:cxn>
                <a:cxn ang="0">
                  <a:pos x="66" y="14"/>
                </a:cxn>
                <a:cxn ang="0">
                  <a:pos x="71" y="14"/>
                </a:cxn>
                <a:cxn ang="0">
                  <a:pos x="69" y="9"/>
                </a:cxn>
                <a:cxn ang="0">
                  <a:pos x="69" y="7"/>
                </a:cxn>
                <a:cxn ang="0">
                  <a:pos x="69" y="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2"/>
                </a:cxn>
                <a:cxn ang="0">
                  <a:pos x="64" y="0"/>
                </a:cxn>
                <a:cxn ang="0">
                  <a:pos x="64" y="2"/>
                </a:cxn>
                <a:cxn ang="0">
                  <a:pos x="62" y="4"/>
                </a:cxn>
                <a:cxn ang="0">
                  <a:pos x="52" y="9"/>
                </a:cxn>
                <a:cxn ang="0">
                  <a:pos x="52" y="14"/>
                </a:cxn>
                <a:cxn ang="0">
                  <a:pos x="45" y="21"/>
                </a:cxn>
                <a:cxn ang="0">
                  <a:pos x="43" y="23"/>
                </a:cxn>
                <a:cxn ang="0">
                  <a:pos x="45" y="23"/>
                </a:cxn>
                <a:cxn ang="0">
                  <a:pos x="45" y="26"/>
                </a:cxn>
                <a:cxn ang="0">
                  <a:pos x="43" y="30"/>
                </a:cxn>
                <a:cxn ang="0">
                  <a:pos x="40" y="28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38" y="30"/>
                </a:cxn>
                <a:cxn ang="0">
                  <a:pos x="36" y="30"/>
                </a:cxn>
                <a:cxn ang="0">
                  <a:pos x="36" y="33"/>
                </a:cxn>
                <a:cxn ang="0">
                  <a:pos x="31" y="33"/>
                </a:cxn>
                <a:cxn ang="0">
                  <a:pos x="28" y="33"/>
                </a:cxn>
                <a:cxn ang="0">
                  <a:pos x="26" y="33"/>
                </a:cxn>
                <a:cxn ang="0">
                  <a:pos x="24" y="33"/>
                </a:cxn>
                <a:cxn ang="0">
                  <a:pos x="24" y="30"/>
                </a:cxn>
                <a:cxn ang="0">
                  <a:pos x="21" y="33"/>
                </a:cxn>
                <a:cxn ang="0">
                  <a:pos x="17" y="30"/>
                </a:cxn>
                <a:cxn ang="0">
                  <a:pos x="10" y="35"/>
                </a:cxn>
                <a:cxn ang="0">
                  <a:pos x="7" y="35"/>
                </a:cxn>
                <a:cxn ang="0">
                  <a:pos x="5" y="35"/>
                </a:cxn>
                <a:cxn ang="0">
                  <a:pos x="2" y="35"/>
                </a:cxn>
                <a:cxn ang="0">
                  <a:pos x="2" y="28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71" h="56">
                  <a:moveTo>
                    <a:pt x="0" y="30"/>
                  </a:moveTo>
                  <a:lnTo>
                    <a:pt x="0" y="35"/>
                  </a:lnTo>
                  <a:lnTo>
                    <a:pt x="2" y="37"/>
                  </a:lnTo>
                  <a:lnTo>
                    <a:pt x="5" y="49"/>
                  </a:lnTo>
                  <a:lnTo>
                    <a:pt x="50" y="56"/>
                  </a:lnTo>
                  <a:lnTo>
                    <a:pt x="54" y="52"/>
                  </a:lnTo>
                  <a:lnTo>
                    <a:pt x="66" y="14"/>
                  </a:lnTo>
                  <a:lnTo>
                    <a:pt x="71" y="14"/>
                  </a:lnTo>
                  <a:lnTo>
                    <a:pt x="69" y="9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2" y="9"/>
                  </a:lnTo>
                  <a:lnTo>
                    <a:pt x="52" y="14"/>
                  </a:lnTo>
                  <a:lnTo>
                    <a:pt x="45" y="21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5" y="26"/>
                  </a:lnTo>
                  <a:lnTo>
                    <a:pt x="43" y="30"/>
                  </a:lnTo>
                  <a:lnTo>
                    <a:pt x="40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1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24" y="30"/>
                  </a:lnTo>
                  <a:lnTo>
                    <a:pt x="21" y="33"/>
                  </a:lnTo>
                  <a:lnTo>
                    <a:pt x="17" y="30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7" name="Freeform 100"/>
            <p:cNvSpPr>
              <a:spLocks noEditPoints="1"/>
            </p:cNvSpPr>
            <p:nvPr/>
          </p:nvSpPr>
          <p:spPr bwMode="auto">
            <a:xfrm>
              <a:off x="3756026" y="3095625"/>
              <a:ext cx="71438" cy="3016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4" y="0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40" y="16"/>
                </a:cxn>
                <a:cxn ang="0">
                  <a:pos x="38" y="16"/>
                </a:cxn>
                <a:cxn ang="0">
                  <a:pos x="40" y="19"/>
                </a:cxn>
                <a:cxn ang="0">
                  <a:pos x="42" y="19"/>
                </a:cxn>
                <a:cxn ang="0">
                  <a:pos x="45" y="16"/>
                </a:cxn>
                <a:cxn ang="0">
                  <a:pos x="42" y="16"/>
                </a:cxn>
                <a:cxn ang="0">
                  <a:pos x="40" y="16"/>
                </a:cxn>
              </a:cxnLst>
              <a:rect l="0" t="0" r="r" b="b"/>
              <a:pathLst>
                <a:path w="45" h="19">
                  <a:moveTo>
                    <a:pt x="19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  <a:moveTo>
                    <a:pt x="4" y="0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0" y="2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40" y="16"/>
                  </a:moveTo>
                  <a:lnTo>
                    <a:pt x="38" y="16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5" y="16"/>
                  </a:lnTo>
                  <a:lnTo>
                    <a:pt x="42" y="16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8" name="Freeform 101"/>
            <p:cNvSpPr>
              <a:spLocks/>
            </p:cNvSpPr>
            <p:nvPr/>
          </p:nvSpPr>
          <p:spPr bwMode="auto">
            <a:xfrm>
              <a:off x="4006851" y="3255963"/>
              <a:ext cx="11113" cy="7938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2" y="2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19" name="Freeform 102"/>
            <p:cNvSpPr>
              <a:spLocks noEditPoints="1"/>
            </p:cNvSpPr>
            <p:nvPr/>
          </p:nvSpPr>
          <p:spPr bwMode="auto">
            <a:xfrm>
              <a:off x="3984626" y="3357563"/>
              <a:ext cx="107950" cy="38100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5" y="7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2" y="4"/>
                </a:cxn>
                <a:cxn ang="0">
                  <a:pos x="2" y="3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12" y="6"/>
                </a:cxn>
                <a:cxn ang="0">
                  <a:pos x="10" y="6"/>
                </a:cxn>
                <a:cxn ang="0">
                  <a:pos x="8" y="7"/>
                </a:cxn>
                <a:cxn ang="0">
                  <a:pos x="7" y="7"/>
                </a:cxn>
                <a:cxn ang="0">
                  <a:pos x="7" y="6"/>
                </a:cxn>
                <a:cxn ang="0">
                  <a:pos x="8" y="5"/>
                </a:cxn>
                <a:cxn ang="0">
                  <a:pos x="9" y="5"/>
                </a:cxn>
                <a:cxn ang="0">
                  <a:pos x="10" y="5"/>
                </a:cxn>
                <a:cxn ang="0">
                  <a:pos x="11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5" y="9"/>
                </a:cxn>
                <a:cxn ang="0">
                  <a:pos x="16" y="8"/>
                </a:cxn>
                <a:cxn ang="0">
                  <a:pos x="17" y="8"/>
                </a:cxn>
                <a:cxn ang="0">
                  <a:pos x="16" y="7"/>
                </a:cxn>
                <a:cxn ang="0">
                  <a:pos x="15" y="6"/>
                </a:cxn>
                <a:cxn ang="0">
                  <a:pos x="14" y="6"/>
                </a:cxn>
                <a:cxn ang="0">
                  <a:pos x="26" y="2"/>
                </a:cxn>
                <a:cxn ang="0">
                  <a:pos x="27" y="0"/>
                </a:cxn>
                <a:cxn ang="0">
                  <a:pos x="28" y="0"/>
                </a:cxn>
                <a:cxn ang="0">
                  <a:pos x="29" y="1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2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4" y="7"/>
                </a:cxn>
                <a:cxn ang="0">
                  <a:pos x="23" y="7"/>
                </a:cxn>
                <a:cxn ang="0">
                  <a:pos x="22" y="7"/>
                </a:cxn>
              </a:cxnLst>
              <a:rect l="0" t="0" r="r" b="b"/>
              <a:pathLst>
                <a:path w="29" h="10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1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  <a:moveTo>
                    <a:pt x="2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  <a:moveTo>
                    <a:pt x="12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4" y="6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26" y="2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6" y="2"/>
                    <a:pt x="26" y="2"/>
                  </a:cubicBezTo>
                  <a:close/>
                  <a:moveTo>
                    <a:pt x="22" y="7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0" name="Freeform 103"/>
            <p:cNvSpPr>
              <a:spLocks noEditPoints="1"/>
            </p:cNvSpPr>
            <p:nvPr/>
          </p:nvSpPr>
          <p:spPr bwMode="auto">
            <a:xfrm>
              <a:off x="3808413" y="3649663"/>
              <a:ext cx="60325" cy="57150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10" y="4"/>
                </a:cxn>
                <a:cxn ang="0">
                  <a:pos x="15" y="3"/>
                </a:cxn>
                <a:cxn ang="0">
                  <a:pos x="15" y="2"/>
                </a:cxn>
                <a:cxn ang="0">
                  <a:pos x="16" y="1"/>
                </a:cxn>
                <a:cxn ang="0">
                  <a:pos x="16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4" y="6"/>
                </a:cxn>
                <a:cxn ang="0">
                  <a:pos x="15" y="6"/>
                </a:cxn>
                <a:cxn ang="0">
                  <a:pos x="16" y="6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7"/>
                </a:cxn>
                <a:cxn ang="0">
                  <a:pos x="14" y="13"/>
                </a:cxn>
                <a:cxn ang="0">
                  <a:pos x="13" y="12"/>
                </a:cxn>
                <a:cxn ang="0">
                  <a:pos x="14" y="12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0" y="14"/>
                </a:cxn>
                <a:cxn ang="0">
                  <a:pos x="10" y="13"/>
                </a:cxn>
                <a:cxn ang="0">
                  <a:pos x="10" y="12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2" y="15"/>
                </a:cxn>
                <a:cxn ang="0">
                  <a:pos x="10" y="14"/>
                </a:cxn>
              </a:cxnLst>
              <a:rect l="0" t="0" r="r" b="b"/>
              <a:pathLst>
                <a:path w="16" h="15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10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5" y="3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lose/>
                  <a:moveTo>
                    <a:pt x="15" y="7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4" y="13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0" y="14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1" name="Freeform 104"/>
            <p:cNvSpPr>
              <a:spLocks noEditPoints="1"/>
            </p:cNvSpPr>
            <p:nvPr/>
          </p:nvSpPr>
          <p:spPr bwMode="auto">
            <a:xfrm>
              <a:off x="5611813" y="3414713"/>
              <a:ext cx="176213" cy="250825"/>
            </a:xfrm>
            <a:custGeom>
              <a:avLst/>
              <a:gdLst/>
              <a:ahLst/>
              <a:cxnLst>
                <a:cxn ang="0">
                  <a:pos x="42" y="103"/>
                </a:cxn>
                <a:cxn ang="0">
                  <a:pos x="42" y="59"/>
                </a:cxn>
                <a:cxn ang="0">
                  <a:pos x="59" y="21"/>
                </a:cxn>
                <a:cxn ang="0">
                  <a:pos x="64" y="35"/>
                </a:cxn>
                <a:cxn ang="0">
                  <a:pos x="73" y="44"/>
                </a:cxn>
                <a:cxn ang="0">
                  <a:pos x="78" y="44"/>
                </a:cxn>
                <a:cxn ang="0">
                  <a:pos x="87" y="44"/>
                </a:cxn>
                <a:cxn ang="0">
                  <a:pos x="92" y="44"/>
                </a:cxn>
                <a:cxn ang="0">
                  <a:pos x="99" y="54"/>
                </a:cxn>
                <a:cxn ang="0">
                  <a:pos x="101" y="59"/>
                </a:cxn>
                <a:cxn ang="0">
                  <a:pos x="111" y="63"/>
                </a:cxn>
                <a:cxn ang="0">
                  <a:pos x="111" y="68"/>
                </a:cxn>
                <a:cxn ang="0">
                  <a:pos x="109" y="73"/>
                </a:cxn>
                <a:cxn ang="0">
                  <a:pos x="104" y="85"/>
                </a:cxn>
                <a:cxn ang="0">
                  <a:pos x="99" y="89"/>
                </a:cxn>
                <a:cxn ang="0">
                  <a:pos x="94" y="96"/>
                </a:cxn>
                <a:cxn ang="0">
                  <a:pos x="92" y="96"/>
                </a:cxn>
                <a:cxn ang="0">
                  <a:pos x="92" y="94"/>
                </a:cxn>
                <a:cxn ang="0">
                  <a:pos x="90" y="94"/>
                </a:cxn>
                <a:cxn ang="0">
                  <a:pos x="87" y="96"/>
                </a:cxn>
                <a:cxn ang="0">
                  <a:pos x="87" y="99"/>
                </a:cxn>
                <a:cxn ang="0">
                  <a:pos x="85" y="108"/>
                </a:cxn>
                <a:cxn ang="0">
                  <a:pos x="85" y="111"/>
                </a:cxn>
                <a:cxn ang="0">
                  <a:pos x="85" y="113"/>
                </a:cxn>
                <a:cxn ang="0">
                  <a:pos x="87" y="120"/>
                </a:cxn>
                <a:cxn ang="0">
                  <a:pos x="80" y="120"/>
                </a:cxn>
                <a:cxn ang="0">
                  <a:pos x="76" y="120"/>
                </a:cxn>
                <a:cxn ang="0">
                  <a:pos x="68" y="129"/>
                </a:cxn>
                <a:cxn ang="0">
                  <a:pos x="66" y="134"/>
                </a:cxn>
                <a:cxn ang="0">
                  <a:pos x="61" y="137"/>
                </a:cxn>
                <a:cxn ang="0">
                  <a:pos x="52" y="137"/>
                </a:cxn>
                <a:cxn ang="0">
                  <a:pos x="50" y="141"/>
                </a:cxn>
                <a:cxn ang="0">
                  <a:pos x="50" y="144"/>
                </a:cxn>
                <a:cxn ang="0">
                  <a:pos x="50" y="146"/>
                </a:cxn>
                <a:cxn ang="0">
                  <a:pos x="50" y="146"/>
                </a:cxn>
                <a:cxn ang="0">
                  <a:pos x="45" y="153"/>
                </a:cxn>
                <a:cxn ang="0">
                  <a:pos x="40" y="151"/>
                </a:cxn>
                <a:cxn ang="0">
                  <a:pos x="31" y="153"/>
                </a:cxn>
                <a:cxn ang="0">
                  <a:pos x="26" y="158"/>
                </a:cxn>
                <a:cxn ang="0">
                  <a:pos x="24" y="158"/>
                </a:cxn>
                <a:cxn ang="0">
                  <a:pos x="12" y="146"/>
                </a:cxn>
                <a:cxn ang="0">
                  <a:pos x="0" y="122"/>
                </a:cxn>
                <a:cxn ang="0">
                  <a:pos x="2" y="115"/>
                </a:cxn>
                <a:cxn ang="0">
                  <a:pos x="54" y="11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7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9"/>
                </a:cxn>
                <a:cxn ang="0">
                  <a:pos x="54" y="14"/>
                </a:cxn>
              </a:cxnLst>
              <a:rect l="0" t="0" r="r" b="b"/>
              <a:pathLst>
                <a:path w="111" h="158">
                  <a:moveTo>
                    <a:pt x="2" y="115"/>
                  </a:moveTo>
                  <a:lnTo>
                    <a:pt x="42" y="103"/>
                  </a:lnTo>
                  <a:lnTo>
                    <a:pt x="45" y="70"/>
                  </a:lnTo>
                  <a:lnTo>
                    <a:pt x="42" y="59"/>
                  </a:lnTo>
                  <a:lnTo>
                    <a:pt x="54" y="21"/>
                  </a:lnTo>
                  <a:lnTo>
                    <a:pt x="59" y="21"/>
                  </a:lnTo>
                  <a:lnTo>
                    <a:pt x="59" y="28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73" y="44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80" y="44"/>
                  </a:lnTo>
                  <a:lnTo>
                    <a:pt x="87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7" y="49"/>
                  </a:lnTo>
                  <a:lnTo>
                    <a:pt x="99" y="54"/>
                  </a:lnTo>
                  <a:lnTo>
                    <a:pt x="101" y="56"/>
                  </a:lnTo>
                  <a:lnTo>
                    <a:pt x="101" y="59"/>
                  </a:lnTo>
                  <a:lnTo>
                    <a:pt x="109" y="63"/>
                  </a:lnTo>
                  <a:lnTo>
                    <a:pt x="111" y="63"/>
                  </a:lnTo>
                  <a:lnTo>
                    <a:pt x="111" y="66"/>
                  </a:lnTo>
                  <a:lnTo>
                    <a:pt x="111" y="68"/>
                  </a:lnTo>
                  <a:lnTo>
                    <a:pt x="109" y="70"/>
                  </a:lnTo>
                  <a:lnTo>
                    <a:pt x="109" y="73"/>
                  </a:lnTo>
                  <a:lnTo>
                    <a:pt x="109" y="75"/>
                  </a:lnTo>
                  <a:lnTo>
                    <a:pt x="104" y="85"/>
                  </a:lnTo>
                  <a:lnTo>
                    <a:pt x="99" y="87"/>
                  </a:lnTo>
                  <a:lnTo>
                    <a:pt x="99" y="89"/>
                  </a:lnTo>
                  <a:lnTo>
                    <a:pt x="97" y="92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2" y="96"/>
                  </a:lnTo>
                  <a:lnTo>
                    <a:pt x="92" y="94"/>
                  </a:lnTo>
                  <a:lnTo>
                    <a:pt x="92" y="94"/>
                  </a:lnTo>
                  <a:lnTo>
                    <a:pt x="92" y="92"/>
                  </a:lnTo>
                  <a:lnTo>
                    <a:pt x="90" y="94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90" y="99"/>
                  </a:lnTo>
                  <a:lnTo>
                    <a:pt x="87" y="99"/>
                  </a:lnTo>
                  <a:lnTo>
                    <a:pt x="85" y="103"/>
                  </a:lnTo>
                  <a:lnTo>
                    <a:pt x="85" y="108"/>
                  </a:lnTo>
                  <a:lnTo>
                    <a:pt x="83" y="111"/>
                  </a:lnTo>
                  <a:lnTo>
                    <a:pt x="85" y="111"/>
                  </a:lnTo>
                  <a:lnTo>
                    <a:pt x="85" y="113"/>
                  </a:lnTo>
                  <a:lnTo>
                    <a:pt x="85" y="113"/>
                  </a:lnTo>
                  <a:lnTo>
                    <a:pt x="87" y="118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80" y="120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3" y="122"/>
                  </a:lnTo>
                  <a:lnTo>
                    <a:pt x="68" y="129"/>
                  </a:lnTo>
                  <a:lnTo>
                    <a:pt x="68" y="134"/>
                  </a:lnTo>
                  <a:lnTo>
                    <a:pt x="66" y="134"/>
                  </a:lnTo>
                  <a:lnTo>
                    <a:pt x="64" y="137"/>
                  </a:lnTo>
                  <a:lnTo>
                    <a:pt x="61" y="137"/>
                  </a:lnTo>
                  <a:lnTo>
                    <a:pt x="57" y="137"/>
                  </a:lnTo>
                  <a:lnTo>
                    <a:pt x="52" y="137"/>
                  </a:lnTo>
                  <a:lnTo>
                    <a:pt x="52" y="139"/>
                  </a:lnTo>
                  <a:lnTo>
                    <a:pt x="50" y="141"/>
                  </a:lnTo>
                  <a:lnTo>
                    <a:pt x="50" y="141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2" y="151"/>
                  </a:lnTo>
                  <a:lnTo>
                    <a:pt x="40" y="151"/>
                  </a:lnTo>
                  <a:lnTo>
                    <a:pt x="38" y="151"/>
                  </a:lnTo>
                  <a:lnTo>
                    <a:pt x="31" y="153"/>
                  </a:lnTo>
                  <a:lnTo>
                    <a:pt x="28" y="153"/>
                  </a:lnTo>
                  <a:lnTo>
                    <a:pt x="26" y="158"/>
                  </a:lnTo>
                  <a:lnTo>
                    <a:pt x="24" y="158"/>
                  </a:lnTo>
                  <a:lnTo>
                    <a:pt x="24" y="158"/>
                  </a:lnTo>
                  <a:lnTo>
                    <a:pt x="21" y="158"/>
                  </a:lnTo>
                  <a:lnTo>
                    <a:pt x="12" y="146"/>
                  </a:lnTo>
                  <a:lnTo>
                    <a:pt x="14" y="141"/>
                  </a:lnTo>
                  <a:lnTo>
                    <a:pt x="0" y="122"/>
                  </a:lnTo>
                  <a:lnTo>
                    <a:pt x="2" y="115"/>
                  </a:lnTo>
                  <a:lnTo>
                    <a:pt x="2" y="115"/>
                  </a:lnTo>
                  <a:close/>
                  <a:moveTo>
                    <a:pt x="54" y="14"/>
                  </a:moveTo>
                  <a:lnTo>
                    <a:pt x="54" y="11"/>
                  </a:lnTo>
                  <a:lnTo>
                    <a:pt x="57" y="9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2" y="7"/>
                  </a:lnTo>
                  <a:lnTo>
                    <a:pt x="52" y="4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9"/>
                  </a:lnTo>
                  <a:lnTo>
                    <a:pt x="54" y="14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2" name="Freeform 105"/>
            <p:cNvSpPr>
              <a:spLocks noEditPoints="1"/>
            </p:cNvSpPr>
            <p:nvPr/>
          </p:nvSpPr>
          <p:spPr bwMode="auto">
            <a:xfrm>
              <a:off x="5394326" y="3597275"/>
              <a:ext cx="284163" cy="176213"/>
            </a:xfrm>
            <a:custGeom>
              <a:avLst/>
              <a:gdLst/>
              <a:ahLst/>
              <a:cxnLst>
                <a:cxn ang="0">
                  <a:pos x="5" y="43"/>
                </a:cxn>
                <a:cxn ang="0">
                  <a:pos x="7" y="43"/>
                </a:cxn>
                <a:cxn ang="0">
                  <a:pos x="9" y="33"/>
                </a:cxn>
                <a:cxn ang="0">
                  <a:pos x="14" y="26"/>
                </a:cxn>
                <a:cxn ang="0">
                  <a:pos x="28" y="29"/>
                </a:cxn>
                <a:cxn ang="0">
                  <a:pos x="54" y="40"/>
                </a:cxn>
                <a:cxn ang="0">
                  <a:pos x="83" y="17"/>
                </a:cxn>
                <a:cxn ang="0">
                  <a:pos x="137" y="7"/>
                </a:cxn>
                <a:cxn ang="0">
                  <a:pos x="149" y="31"/>
                </a:cxn>
                <a:cxn ang="0">
                  <a:pos x="153" y="43"/>
                </a:cxn>
                <a:cxn ang="0">
                  <a:pos x="144" y="50"/>
                </a:cxn>
                <a:cxn ang="0">
                  <a:pos x="144" y="55"/>
                </a:cxn>
                <a:cxn ang="0">
                  <a:pos x="144" y="57"/>
                </a:cxn>
                <a:cxn ang="0">
                  <a:pos x="135" y="62"/>
                </a:cxn>
                <a:cxn ang="0">
                  <a:pos x="120" y="66"/>
                </a:cxn>
                <a:cxn ang="0">
                  <a:pos x="102" y="74"/>
                </a:cxn>
                <a:cxn ang="0">
                  <a:pos x="99" y="74"/>
                </a:cxn>
                <a:cxn ang="0">
                  <a:pos x="90" y="83"/>
                </a:cxn>
                <a:cxn ang="0">
                  <a:pos x="87" y="83"/>
                </a:cxn>
                <a:cxn ang="0">
                  <a:pos x="85" y="83"/>
                </a:cxn>
                <a:cxn ang="0">
                  <a:pos x="80" y="83"/>
                </a:cxn>
                <a:cxn ang="0">
                  <a:pos x="76" y="88"/>
                </a:cxn>
                <a:cxn ang="0">
                  <a:pos x="66" y="90"/>
                </a:cxn>
                <a:cxn ang="0">
                  <a:pos x="57" y="92"/>
                </a:cxn>
                <a:cxn ang="0">
                  <a:pos x="52" y="92"/>
                </a:cxn>
                <a:cxn ang="0">
                  <a:pos x="50" y="90"/>
                </a:cxn>
                <a:cxn ang="0">
                  <a:pos x="42" y="92"/>
                </a:cxn>
                <a:cxn ang="0">
                  <a:pos x="40" y="97"/>
                </a:cxn>
                <a:cxn ang="0">
                  <a:pos x="35" y="102"/>
                </a:cxn>
                <a:cxn ang="0">
                  <a:pos x="31" y="102"/>
                </a:cxn>
                <a:cxn ang="0">
                  <a:pos x="24" y="104"/>
                </a:cxn>
                <a:cxn ang="0">
                  <a:pos x="19" y="104"/>
                </a:cxn>
                <a:cxn ang="0">
                  <a:pos x="16" y="102"/>
                </a:cxn>
                <a:cxn ang="0">
                  <a:pos x="12" y="95"/>
                </a:cxn>
                <a:cxn ang="0">
                  <a:pos x="12" y="90"/>
                </a:cxn>
                <a:cxn ang="0">
                  <a:pos x="7" y="83"/>
                </a:cxn>
                <a:cxn ang="0">
                  <a:pos x="2" y="64"/>
                </a:cxn>
                <a:cxn ang="0">
                  <a:pos x="0" y="62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2" y="45"/>
                </a:cxn>
                <a:cxn ang="0">
                  <a:pos x="2" y="43"/>
                </a:cxn>
                <a:cxn ang="0">
                  <a:pos x="146" y="111"/>
                </a:cxn>
                <a:cxn ang="0">
                  <a:pos x="146" y="111"/>
                </a:cxn>
                <a:cxn ang="0">
                  <a:pos x="144" y="111"/>
                </a:cxn>
                <a:cxn ang="0">
                  <a:pos x="163" y="107"/>
                </a:cxn>
                <a:cxn ang="0">
                  <a:pos x="165" y="102"/>
                </a:cxn>
                <a:cxn ang="0">
                  <a:pos x="168" y="104"/>
                </a:cxn>
                <a:cxn ang="0">
                  <a:pos x="172" y="104"/>
                </a:cxn>
                <a:cxn ang="0">
                  <a:pos x="177" y="104"/>
                </a:cxn>
                <a:cxn ang="0">
                  <a:pos x="179" y="107"/>
                </a:cxn>
                <a:cxn ang="0">
                  <a:pos x="177" y="107"/>
                </a:cxn>
                <a:cxn ang="0">
                  <a:pos x="170" y="109"/>
                </a:cxn>
                <a:cxn ang="0">
                  <a:pos x="163" y="109"/>
                </a:cxn>
              </a:cxnLst>
              <a:rect l="0" t="0" r="r" b="b"/>
              <a:pathLst>
                <a:path w="179" h="111">
                  <a:moveTo>
                    <a:pt x="2" y="43"/>
                  </a:moveTo>
                  <a:lnTo>
                    <a:pt x="5" y="43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12" y="38"/>
                  </a:lnTo>
                  <a:lnTo>
                    <a:pt x="9" y="33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9" y="29"/>
                  </a:lnTo>
                  <a:lnTo>
                    <a:pt x="28" y="29"/>
                  </a:lnTo>
                  <a:lnTo>
                    <a:pt x="42" y="33"/>
                  </a:lnTo>
                  <a:lnTo>
                    <a:pt x="54" y="40"/>
                  </a:lnTo>
                  <a:lnTo>
                    <a:pt x="54" y="55"/>
                  </a:lnTo>
                  <a:lnTo>
                    <a:pt x="83" y="17"/>
                  </a:lnTo>
                  <a:lnTo>
                    <a:pt x="139" y="0"/>
                  </a:lnTo>
                  <a:lnTo>
                    <a:pt x="137" y="7"/>
                  </a:lnTo>
                  <a:lnTo>
                    <a:pt x="151" y="26"/>
                  </a:lnTo>
                  <a:lnTo>
                    <a:pt x="149" y="31"/>
                  </a:lnTo>
                  <a:lnTo>
                    <a:pt x="158" y="43"/>
                  </a:lnTo>
                  <a:lnTo>
                    <a:pt x="153" y="43"/>
                  </a:lnTo>
                  <a:lnTo>
                    <a:pt x="149" y="45"/>
                  </a:lnTo>
                  <a:lnTo>
                    <a:pt x="144" y="50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37" y="59"/>
                  </a:lnTo>
                  <a:lnTo>
                    <a:pt x="135" y="62"/>
                  </a:lnTo>
                  <a:lnTo>
                    <a:pt x="130" y="64"/>
                  </a:lnTo>
                  <a:lnTo>
                    <a:pt x="120" y="66"/>
                  </a:lnTo>
                  <a:lnTo>
                    <a:pt x="118" y="69"/>
                  </a:lnTo>
                  <a:lnTo>
                    <a:pt x="102" y="74"/>
                  </a:lnTo>
                  <a:lnTo>
                    <a:pt x="102" y="74"/>
                  </a:lnTo>
                  <a:lnTo>
                    <a:pt x="99" y="74"/>
                  </a:lnTo>
                  <a:lnTo>
                    <a:pt x="94" y="78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5" y="83"/>
                  </a:lnTo>
                  <a:lnTo>
                    <a:pt x="83" y="83"/>
                  </a:lnTo>
                  <a:lnTo>
                    <a:pt x="80" y="83"/>
                  </a:lnTo>
                  <a:lnTo>
                    <a:pt x="76" y="85"/>
                  </a:lnTo>
                  <a:lnTo>
                    <a:pt x="76" y="88"/>
                  </a:lnTo>
                  <a:lnTo>
                    <a:pt x="73" y="90"/>
                  </a:lnTo>
                  <a:lnTo>
                    <a:pt x="66" y="90"/>
                  </a:lnTo>
                  <a:lnTo>
                    <a:pt x="59" y="92"/>
                  </a:lnTo>
                  <a:lnTo>
                    <a:pt x="57" y="92"/>
                  </a:lnTo>
                  <a:lnTo>
                    <a:pt x="57" y="90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0" y="90"/>
                  </a:lnTo>
                  <a:lnTo>
                    <a:pt x="47" y="90"/>
                  </a:lnTo>
                  <a:lnTo>
                    <a:pt x="42" y="92"/>
                  </a:lnTo>
                  <a:lnTo>
                    <a:pt x="42" y="97"/>
                  </a:lnTo>
                  <a:lnTo>
                    <a:pt x="40" y="97"/>
                  </a:lnTo>
                  <a:lnTo>
                    <a:pt x="38" y="102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6" y="104"/>
                  </a:lnTo>
                  <a:lnTo>
                    <a:pt x="24" y="104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4" y="97"/>
                  </a:lnTo>
                  <a:lnTo>
                    <a:pt x="12" y="95"/>
                  </a:lnTo>
                  <a:lnTo>
                    <a:pt x="9" y="90"/>
                  </a:lnTo>
                  <a:lnTo>
                    <a:pt x="12" y="90"/>
                  </a:lnTo>
                  <a:lnTo>
                    <a:pt x="12" y="85"/>
                  </a:lnTo>
                  <a:lnTo>
                    <a:pt x="7" y="83"/>
                  </a:lnTo>
                  <a:lnTo>
                    <a:pt x="5" y="69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5" y="5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3"/>
                  </a:lnTo>
                  <a:close/>
                  <a:moveTo>
                    <a:pt x="144" y="111"/>
                  </a:moveTo>
                  <a:lnTo>
                    <a:pt x="146" y="111"/>
                  </a:lnTo>
                  <a:lnTo>
                    <a:pt x="151" y="111"/>
                  </a:lnTo>
                  <a:lnTo>
                    <a:pt x="146" y="111"/>
                  </a:lnTo>
                  <a:lnTo>
                    <a:pt x="144" y="111"/>
                  </a:lnTo>
                  <a:lnTo>
                    <a:pt x="144" y="111"/>
                  </a:lnTo>
                  <a:close/>
                  <a:moveTo>
                    <a:pt x="163" y="107"/>
                  </a:moveTo>
                  <a:lnTo>
                    <a:pt x="163" y="107"/>
                  </a:lnTo>
                  <a:lnTo>
                    <a:pt x="163" y="104"/>
                  </a:lnTo>
                  <a:lnTo>
                    <a:pt x="165" y="102"/>
                  </a:lnTo>
                  <a:lnTo>
                    <a:pt x="168" y="102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2" y="104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79" y="104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7" y="107"/>
                  </a:lnTo>
                  <a:lnTo>
                    <a:pt x="172" y="109"/>
                  </a:lnTo>
                  <a:lnTo>
                    <a:pt x="170" y="109"/>
                  </a:lnTo>
                  <a:lnTo>
                    <a:pt x="165" y="109"/>
                  </a:lnTo>
                  <a:lnTo>
                    <a:pt x="163" y="109"/>
                  </a:lnTo>
                  <a:lnTo>
                    <a:pt x="163" y="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3" name="Freeform 106"/>
            <p:cNvSpPr>
              <a:spLocks/>
            </p:cNvSpPr>
            <p:nvPr/>
          </p:nvSpPr>
          <p:spPr bwMode="auto">
            <a:xfrm>
              <a:off x="4959351" y="3286125"/>
              <a:ext cx="296863" cy="247650"/>
            </a:xfrm>
            <a:custGeom>
              <a:avLst/>
              <a:gdLst/>
              <a:ahLst/>
              <a:cxnLst>
                <a:cxn ang="0">
                  <a:pos x="149" y="29"/>
                </a:cxn>
                <a:cxn ang="0">
                  <a:pos x="139" y="10"/>
                </a:cxn>
                <a:cxn ang="0">
                  <a:pos x="132" y="7"/>
                </a:cxn>
                <a:cxn ang="0">
                  <a:pos x="113" y="10"/>
                </a:cxn>
                <a:cxn ang="0">
                  <a:pos x="109" y="12"/>
                </a:cxn>
                <a:cxn ang="0">
                  <a:pos x="104" y="7"/>
                </a:cxn>
                <a:cxn ang="0">
                  <a:pos x="102" y="3"/>
                </a:cxn>
                <a:cxn ang="0">
                  <a:pos x="92" y="3"/>
                </a:cxn>
                <a:cxn ang="0">
                  <a:pos x="94" y="5"/>
                </a:cxn>
                <a:cxn ang="0">
                  <a:pos x="85" y="5"/>
                </a:cxn>
                <a:cxn ang="0">
                  <a:pos x="87" y="3"/>
                </a:cxn>
                <a:cxn ang="0">
                  <a:pos x="83" y="3"/>
                </a:cxn>
                <a:cxn ang="0">
                  <a:pos x="76" y="7"/>
                </a:cxn>
                <a:cxn ang="0">
                  <a:pos x="66" y="12"/>
                </a:cxn>
                <a:cxn ang="0">
                  <a:pos x="54" y="10"/>
                </a:cxn>
                <a:cxn ang="0">
                  <a:pos x="42" y="7"/>
                </a:cxn>
                <a:cxn ang="0">
                  <a:pos x="31" y="5"/>
                </a:cxn>
                <a:cxn ang="0">
                  <a:pos x="7" y="3"/>
                </a:cxn>
                <a:cxn ang="0">
                  <a:pos x="5" y="5"/>
                </a:cxn>
                <a:cxn ang="0">
                  <a:pos x="5" y="19"/>
                </a:cxn>
                <a:cxn ang="0">
                  <a:pos x="2" y="31"/>
                </a:cxn>
                <a:cxn ang="0">
                  <a:pos x="187" y="156"/>
                </a:cxn>
                <a:cxn ang="0">
                  <a:pos x="182" y="151"/>
                </a:cxn>
                <a:cxn ang="0">
                  <a:pos x="175" y="144"/>
                </a:cxn>
                <a:cxn ang="0">
                  <a:pos x="165" y="142"/>
                </a:cxn>
                <a:cxn ang="0">
                  <a:pos x="163" y="128"/>
                </a:cxn>
                <a:cxn ang="0">
                  <a:pos x="165" y="125"/>
                </a:cxn>
                <a:cxn ang="0">
                  <a:pos x="165" y="125"/>
                </a:cxn>
                <a:cxn ang="0">
                  <a:pos x="163" y="121"/>
                </a:cxn>
                <a:cxn ang="0">
                  <a:pos x="153" y="107"/>
                </a:cxn>
                <a:cxn ang="0">
                  <a:pos x="142" y="88"/>
                </a:cxn>
                <a:cxn ang="0">
                  <a:pos x="139" y="76"/>
                </a:cxn>
                <a:cxn ang="0">
                  <a:pos x="132" y="66"/>
                </a:cxn>
                <a:cxn ang="0">
                  <a:pos x="130" y="59"/>
                </a:cxn>
                <a:cxn ang="0">
                  <a:pos x="116" y="43"/>
                </a:cxn>
                <a:cxn ang="0">
                  <a:pos x="113" y="33"/>
                </a:cxn>
                <a:cxn ang="0">
                  <a:pos x="113" y="31"/>
                </a:cxn>
                <a:cxn ang="0">
                  <a:pos x="118" y="38"/>
                </a:cxn>
                <a:cxn ang="0">
                  <a:pos x="125" y="48"/>
                </a:cxn>
                <a:cxn ang="0">
                  <a:pos x="130" y="55"/>
                </a:cxn>
                <a:cxn ang="0">
                  <a:pos x="142" y="64"/>
                </a:cxn>
                <a:cxn ang="0">
                  <a:pos x="146" y="57"/>
                </a:cxn>
                <a:cxn ang="0">
                  <a:pos x="146" y="48"/>
                </a:cxn>
              </a:cxnLst>
              <a:rect l="0" t="0" r="r" b="b"/>
              <a:pathLst>
                <a:path w="187" h="156">
                  <a:moveTo>
                    <a:pt x="149" y="38"/>
                  </a:moveTo>
                  <a:lnTo>
                    <a:pt x="146" y="33"/>
                  </a:lnTo>
                  <a:lnTo>
                    <a:pt x="149" y="29"/>
                  </a:lnTo>
                  <a:lnTo>
                    <a:pt x="146" y="22"/>
                  </a:lnTo>
                  <a:lnTo>
                    <a:pt x="142" y="14"/>
                  </a:lnTo>
                  <a:lnTo>
                    <a:pt x="139" y="10"/>
                  </a:lnTo>
                  <a:lnTo>
                    <a:pt x="137" y="5"/>
                  </a:lnTo>
                  <a:lnTo>
                    <a:pt x="135" y="5"/>
                  </a:lnTo>
                  <a:lnTo>
                    <a:pt x="132" y="7"/>
                  </a:lnTo>
                  <a:lnTo>
                    <a:pt x="130" y="10"/>
                  </a:lnTo>
                  <a:lnTo>
                    <a:pt x="120" y="7"/>
                  </a:lnTo>
                  <a:lnTo>
                    <a:pt x="113" y="10"/>
                  </a:lnTo>
                  <a:lnTo>
                    <a:pt x="106" y="5"/>
                  </a:lnTo>
                  <a:lnTo>
                    <a:pt x="106" y="7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6" y="10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2" y="3"/>
                  </a:lnTo>
                  <a:lnTo>
                    <a:pt x="99" y="5"/>
                  </a:lnTo>
                  <a:lnTo>
                    <a:pt x="97" y="3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87" y="3"/>
                  </a:lnTo>
                  <a:lnTo>
                    <a:pt x="83" y="3"/>
                  </a:lnTo>
                  <a:lnTo>
                    <a:pt x="80" y="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1" y="10"/>
                  </a:lnTo>
                  <a:lnTo>
                    <a:pt x="68" y="12"/>
                  </a:lnTo>
                  <a:lnTo>
                    <a:pt x="66" y="12"/>
                  </a:lnTo>
                  <a:lnTo>
                    <a:pt x="61" y="12"/>
                  </a:lnTo>
                  <a:lnTo>
                    <a:pt x="57" y="10"/>
                  </a:lnTo>
                  <a:lnTo>
                    <a:pt x="54" y="10"/>
                  </a:lnTo>
                  <a:lnTo>
                    <a:pt x="47" y="10"/>
                  </a:lnTo>
                  <a:lnTo>
                    <a:pt x="45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35" y="5"/>
                  </a:lnTo>
                  <a:lnTo>
                    <a:pt x="31" y="5"/>
                  </a:lnTo>
                  <a:lnTo>
                    <a:pt x="19" y="3"/>
                  </a:lnTo>
                  <a:lnTo>
                    <a:pt x="14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10"/>
                  </a:lnTo>
                  <a:lnTo>
                    <a:pt x="5" y="14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5" y="40"/>
                  </a:lnTo>
                  <a:lnTo>
                    <a:pt x="9" y="156"/>
                  </a:lnTo>
                  <a:lnTo>
                    <a:pt x="187" y="156"/>
                  </a:lnTo>
                  <a:lnTo>
                    <a:pt x="187" y="156"/>
                  </a:lnTo>
                  <a:lnTo>
                    <a:pt x="184" y="154"/>
                  </a:lnTo>
                  <a:lnTo>
                    <a:pt x="182" y="151"/>
                  </a:lnTo>
                  <a:lnTo>
                    <a:pt x="179" y="149"/>
                  </a:lnTo>
                  <a:lnTo>
                    <a:pt x="177" y="149"/>
                  </a:lnTo>
                  <a:lnTo>
                    <a:pt x="175" y="144"/>
                  </a:lnTo>
                  <a:lnTo>
                    <a:pt x="172" y="144"/>
                  </a:lnTo>
                  <a:lnTo>
                    <a:pt x="170" y="144"/>
                  </a:lnTo>
                  <a:lnTo>
                    <a:pt x="165" y="142"/>
                  </a:lnTo>
                  <a:lnTo>
                    <a:pt x="163" y="135"/>
                  </a:lnTo>
                  <a:lnTo>
                    <a:pt x="163" y="133"/>
                  </a:lnTo>
                  <a:lnTo>
                    <a:pt x="163" y="128"/>
                  </a:lnTo>
                  <a:lnTo>
                    <a:pt x="163" y="125"/>
                  </a:lnTo>
                  <a:lnTo>
                    <a:pt x="163" y="125"/>
                  </a:lnTo>
                  <a:lnTo>
                    <a:pt x="165" y="125"/>
                  </a:lnTo>
                  <a:lnTo>
                    <a:pt x="168" y="125"/>
                  </a:lnTo>
                  <a:lnTo>
                    <a:pt x="168" y="125"/>
                  </a:lnTo>
                  <a:lnTo>
                    <a:pt x="165" y="125"/>
                  </a:lnTo>
                  <a:lnTo>
                    <a:pt x="163" y="121"/>
                  </a:lnTo>
                  <a:lnTo>
                    <a:pt x="163" y="121"/>
                  </a:lnTo>
                  <a:lnTo>
                    <a:pt x="163" y="121"/>
                  </a:lnTo>
                  <a:lnTo>
                    <a:pt x="161" y="118"/>
                  </a:lnTo>
                  <a:lnTo>
                    <a:pt x="158" y="116"/>
                  </a:lnTo>
                  <a:lnTo>
                    <a:pt x="153" y="107"/>
                  </a:lnTo>
                  <a:lnTo>
                    <a:pt x="151" y="104"/>
                  </a:lnTo>
                  <a:lnTo>
                    <a:pt x="149" y="99"/>
                  </a:lnTo>
                  <a:lnTo>
                    <a:pt x="142" y="88"/>
                  </a:lnTo>
                  <a:lnTo>
                    <a:pt x="142" y="83"/>
                  </a:lnTo>
                  <a:lnTo>
                    <a:pt x="139" y="81"/>
                  </a:lnTo>
                  <a:lnTo>
                    <a:pt x="139" y="76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2" y="66"/>
                  </a:lnTo>
                  <a:lnTo>
                    <a:pt x="132" y="64"/>
                  </a:lnTo>
                  <a:lnTo>
                    <a:pt x="132" y="62"/>
                  </a:lnTo>
                  <a:lnTo>
                    <a:pt x="130" y="59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16" y="43"/>
                  </a:lnTo>
                  <a:lnTo>
                    <a:pt x="116" y="40"/>
                  </a:lnTo>
                  <a:lnTo>
                    <a:pt x="113" y="36"/>
                  </a:lnTo>
                  <a:lnTo>
                    <a:pt x="113" y="33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6" y="31"/>
                  </a:lnTo>
                  <a:lnTo>
                    <a:pt x="116" y="36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25" y="45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30" y="52"/>
                  </a:lnTo>
                  <a:lnTo>
                    <a:pt x="130" y="55"/>
                  </a:lnTo>
                  <a:lnTo>
                    <a:pt x="137" y="62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4" y="62"/>
                  </a:lnTo>
                  <a:lnTo>
                    <a:pt x="146" y="57"/>
                  </a:lnTo>
                  <a:lnTo>
                    <a:pt x="144" y="55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9" y="38"/>
                  </a:lnTo>
                  <a:lnTo>
                    <a:pt x="149" y="3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4" name="Freeform 107"/>
            <p:cNvSpPr>
              <a:spLocks/>
            </p:cNvSpPr>
            <p:nvPr/>
          </p:nvSpPr>
          <p:spPr bwMode="auto">
            <a:xfrm>
              <a:off x="4906963" y="3533775"/>
              <a:ext cx="390525" cy="446088"/>
            </a:xfrm>
            <a:custGeom>
              <a:avLst/>
              <a:gdLst/>
              <a:ahLst/>
              <a:cxnLst>
                <a:cxn ang="0">
                  <a:pos x="220" y="3"/>
                </a:cxn>
                <a:cxn ang="0">
                  <a:pos x="222" y="10"/>
                </a:cxn>
                <a:cxn ang="0">
                  <a:pos x="222" y="12"/>
                </a:cxn>
                <a:cxn ang="0">
                  <a:pos x="227" y="38"/>
                </a:cxn>
                <a:cxn ang="0">
                  <a:pos x="238" y="57"/>
                </a:cxn>
                <a:cxn ang="0">
                  <a:pos x="246" y="64"/>
                </a:cxn>
                <a:cxn ang="0">
                  <a:pos x="234" y="69"/>
                </a:cxn>
                <a:cxn ang="0">
                  <a:pos x="227" y="73"/>
                </a:cxn>
                <a:cxn ang="0">
                  <a:pos x="227" y="85"/>
                </a:cxn>
                <a:cxn ang="0">
                  <a:pos x="220" y="104"/>
                </a:cxn>
                <a:cxn ang="0">
                  <a:pos x="220" y="118"/>
                </a:cxn>
                <a:cxn ang="0">
                  <a:pos x="212" y="142"/>
                </a:cxn>
                <a:cxn ang="0">
                  <a:pos x="203" y="151"/>
                </a:cxn>
                <a:cxn ang="0">
                  <a:pos x="191" y="170"/>
                </a:cxn>
                <a:cxn ang="0">
                  <a:pos x="189" y="184"/>
                </a:cxn>
                <a:cxn ang="0">
                  <a:pos x="184" y="206"/>
                </a:cxn>
                <a:cxn ang="0">
                  <a:pos x="172" y="206"/>
                </a:cxn>
                <a:cxn ang="0">
                  <a:pos x="172" y="217"/>
                </a:cxn>
                <a:cxn ang="0">
                  <a:pos x="184" y="225"/>
                </a:cxn>
                <a:cxn ang="0">
                  <a:pos x="194" y="232"/>
                </a:cxn>
                <a:cxn ang="0">
                  <a:pos x="201" y="248"/>
                </a:cxn>
                <a:cxn ang="0">
                  <a:pos x="189" y="265"/>
                </a:cxn>
                <a:cxn ang="0">
                  <a:pos x="182" y="272"/>
                </a:cxn>
                <a:cxn ang="0">
                  <a:pos x="165" y="276"/>
                </a:cxn>
                <a:cxn ang="0">
                  <a:pos x="158" y="281"/>
                </a:cxn>
                <a:cxn ang="0">
                  <a:pos x="146" y="279"/>
                </a:cxn>
                <a:cxn ang="0">
                  <a:pos x="139" y="281"/>
                </a:cxn>
                <a:cxn ang="0">
                  <a:pos x="132" y="279"/>
                </a:cxn>
                <a:cxn ang="0">
                  <a:pos x="125" y="269"/>
                </a:cxn>
                <a:cxn ang="0">
                  <a:pos x="116" y="262"/>
                </a:cxn>
                <a:cxn ang="0">
                  <a:pos x="109" y="267"/>
                </a:cxn>
                <a:cxn ang="0">
                  <a:pos x="99" y="269"/>
                </a:cxn>
                <a:cxn ang="0">
                  <a:pos x="87" y="262"/>
                </a:cxn>
                <a:cxn ang="0">
                  <a:pos x="83" y="255"/>
                </a:cxn>
                <a:cxn ang="0">
                  <a:pos x="73" y="243"/>
                </a:cxn>
                <a:cxn ang="0">
                  <a:pos x="66" y="236"/>
                </a:cxn>
                <a:cxn ang="0">
                  <a:pos x="57" y="227"/>
                </a:cxn>
                <a:cxn ang="0">
                  <a:pos x="52" y="222"/>
                </a:cxn>
                <a:cxn ang="0">
                  <a:pos x="47" y="215"/>
                </a:cxn>
                <a:cxn ang="0">
                  <a:pos x="35" y="208"/>
                </a:cxn>
                <a:cxn ang="0">
                  <a:pos x="31" y="203"/>
                </a:cxn>
                <a:cxn ang="0">
                  <a:pos x="26" y="191"/>
                </a:cxn>
                <a:cxn ang="0">
                  <a:pos x="19" y="175"/>
                </a:cxn>
                <a:cxn ang="0">
                  <a:pos x="14" y="165"/>
                </a:cxn>
                <a:cxn ang="0">
                  <a:pos x="9" y="156"/>
                </a:cxn>
                <a:cxn ang="0">
                  <a:pos x="7" y="144"/>
                </a:cxn>
                <a:cxn ang="0">
                  <a:pos x="0" y="140"/>
                </a:cxn>
                <a:cxn ang="0">
                  <a:pos x="5" y="125"/>
                </a:cxn>
                <a:cxn ang="0">
                  <a:pos x="9" y="114"/>
                </a:cxn>
                <a:cxn ang="0">
                  <a:pos x="16" y="99"/>
                </a:cxn>
                <a:cxn ang="0">
                  <a:pos x="31" y="95"/>
                </a:cxn>
                <a:cxn ang="0">
                  <a:pos x="42" y="0"/>
                </a:cxn>
              </a:cxnLst>
              <a:rect l="0" t="0" r="r" b="b"/>
              <a:pathLst>
                <a:path w="246" h="281">
                  <a:moveTo>
                    <a:pt x="42" y="0"/>
                  </a:moveTo>
                  <a:lnTo>
                    <a:pt x="220" y="0"/>
                  </a:lnTo>
                  <a:lnTo>
                    <a:pt x="220" y="0"/>
                  </a:lnTo>
                  <a:lnTo>
                    <a:pt x="220" y="3"/>
                  </a:lnTo>
                  <a:lnTo>
                    <a:pt x="220" y="3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0" y="7"/>
                  </a:lnTo>
                  <a:lnTo>
                    <a:pt x="222" y="10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222" y="12"/>
                  </a:lnTo>
                  <a:lnTo>
                    <a:pt x="222" y="14"/>
                  </a:lnTo>
                  <a:lnTo>
                    <a:pt x="222" y="17"/>
                  </a:lnTo>
                  <a:lnTo>
                    <a:pt x="227" y="26"/>
                  </a:lnTo>
                  <a:lnTo>
                    <a:pt x="227" y="33"/>
                  </a:lnTo>
                  <a:lnTo>
                    <a:pt x="227" y="38"/>
                  </a:lnTo>
                  <a:lnTo>
                    <a:pt x="227" y="45"/>
                  </a:lnTo>
                  <a:lnTo>
                    <a:pt x="231" y="50"/>
                  </a:lnTo>
                  <a:lnTo>
                    <a:pt x="234" y="50"/>
                  </a:lnTo>
                  <a:lnTo>
                    <a:pt x="238" y="54"/>
                  </a:lnTo>
                  <a:lnTo>
                    <a:pt x="238" y="57"/>
                  </a:lnTo>
                  <a:lnTo>
                    <a:pt x="243" y="57"/>
                  </a:lnTo>
                  <a:lnTo>
                    <a:pt x="246" y="59"/>
                  </a:lnTo>
                  <a:lnTo>
                    <a:pt x="246" y="62"/>
                  </a:lnTo>
                  <a:lnTo>
                    <a:pt x="246" y="62"/>
                  </a:lnTo>
                  <a:lnTo>
                    <a:pt x="246" y="64"/>
                  </a:lnTo>
                  <a:lnTo>
                    <a:pt x="243" y="66"/>
                  </a:lnTo>
                  <a:lnTo>
                    <a:pt x="238" y="66"/>
                  </a:lnTo>
                  <a:lnTo>
                    <a:pt x="238" y="69"/>
                  </a:lnTo>
                  <a:lnTo>
                    <a:pt x="236" y="69"/>
                  </a:lnTo>
                  <a:lnTo>
                    <a:pt x="234" y="69"/>
                  </a:lnTo>
                  <a:lnTo>
                    <a:pt x="231" y="69"/>
                  </a:lnTo>
                  <a:lnTo>
                    <a:pt x="231" y="71"/>
                  </a:lnTo>
                  <a:lnTo>
                    <a:pt x="231" y="73"/>
                  </a:lnTo>
                  <a:lnTo>
                    <a:pt x="231" y="73"/>
                  </a:lnTo>
                  <a:lnTo>
                    <a:pt x="227" y="73"/>
                  </a:lnTo>
                  <a:lnTo>
                    <a:pt x="224" y="76"/>
                  </a:lnTo>
                  <a:lnTo>
                    <a:pt x="224" y="78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27" y="85"/>
                  </a:lnTo>
                  <a:lnTo>
                    <a:pt x="224" y="85"/>
                  </a:lnTo>
                  <a:lnTo>
                    <a:pt x="222" y="90"/>
                  </a:lnTo>
                  <a:lnTo>
                    <a:pt x="222" y="97"/>
                  </a:lnTo>
                  <a:lnTo>
                    <a:pt x="220" y="102"/>
                  </a:lnTo>
                  <a:lnTo>
                    <a:pt x="220" y="104"/>
                  </a:lnTo>
                  <a:lnTo>
                    <a:pt x="217" y="106"/>
                  </a:lnTo>
                  <a:lnTo>
                    <a:pt x="217" y="109"/>
                  </a:lnTo>
                  <a:lnTo>
                    <a:pt x="220" y="116"/>
                  </a:lnTo>
                  <a:lnTo>
                    <a:pt x="220" y="118"/>
                  </a:lnTo>
                  <a:lnTo>
                    <a:pt x="220" y="118"/>
                  </a:lnTo>
                  <a:lnTo>
                    <a:pt x="220" y="121"/>
                  </a:lnTo>
                  <a:lnTo>
                    <a:pt x="217" y="123"/>
                  </a:lnTo>
                  <a:lnTo>
                    <a:pt x="217" y="130"/>
                  </a:lnTo>
                  <a:lnTo>
                    <a:pt x="215" y="137"/>
                  </a:lnTo>
                  <a:lnTo>
                    <a:pt x="212" y="142"/>
                  </a:lnTo>
                  <a:lnTo>
                    <a:pt x="210" y="140"/>
                  </a:lnTo>
                  <a:lnTo>
                    <a:pt x="208" y="142"/>
                  </a:lnTo>
                  <a:lnTo>
                    <a:pt x="208" y="144"/>
                  </a:lnTo>
                  <a:lnTo>
                    <a:pt x="205" y="149"/>
                  </a:lnTo>
                  <a:lnTo>
                    <a:pt x="203" y="151"/>
                  </a:lnTo>
                  <a:lnTo>
                    <a:pt x="201" y="156"/>
                  </a:lnTo>
                  <a:lnTo>
                    <a:pt x="198" y="158"/>
                  </a:lnTo>
                  <a:lnTo>
                    <a:pt x="196" y="170"/>
                  </a:lnTo>
                  <a:lnTo>
                    <a:pt x="194" y="170"/>
                  </a:lnTo>
                  <a:lnTo>
                    <a:pt x="191" y="170"/>
                  </a:lnTo>
                  <a:lnTo>
                    <a:pt x="191" y="173"/>
                  </a:lnTo>
                  <a:lnTo>
                    <a:pt x="189" y="177"/>
                  </a:lnTo>
                  <a:lnTo>
                    <a:pt x="186" y="180"/>
                  </a:lnTo>
                  <a:lnTo>
                    <a:pt x="189" y="182"/>
                  </a:lnTo>
                  <a:lnTo>
                    <a:pt x="189" y="184"/>
                  </a:lnTo>
                  <a:lnTo>
                    <a:pt x="186" y="187"/>
                  </a:lnTo>
                  <a:lnTo>
                    <a:pt x="184" y="191"/>
                  </a:lnTo>
                  <a:lnTo>
                    <a:pt x="186" y="199"/>
                  </a:lnTo>
                  <a:lnTo>
                    <a:pt x="184" y="206"/>
                  </a:lnTo>
                  <a:lnTo>
                    <a:pt x="184" y="206"/>
                  </a:lnTo>
                  <a:lnTo>
                    <a:pt x="182" y="208"/>
                  </a:lnTo>
                  <a:lnTo>
                    <a:pt x="179" y="208"/>
                  </a:lnTo>
                  <a:lnTo>
                    <a:pt x="179" y="206"/>
                  </a:lnTo>
                  <a:lnTo>
                    <a:pt x="177" y="208"/>
                  </a:lnTo>
                  <a:lnTo>
                    <a:pt x="172" y="206"/>
                  </a:lnTo>
                  <a:lnTo>
                    <a:pt x="172" y="210"/>
                  </a:lnTo>
                  <a:lnTo>
                    <a:pt x="170" y="210"/>
                  </a:lnTo>
                  <a:lnTo>
                    <a:pt x="168" y="213"/>
                  </a:lnTo>
                  <a:lnTo>
                    <a:pt x="170" y="215"/>
                  </a:lnTo>
                  <a:lnTo>
                    <a:pt x="172" y="217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2"/>
                  </a:lnTo>
                  <a:lnTo>
                    <a:pt x="184" y="222"/>
                  </a:lnTo>
                  <a:lnTo>
                    <a:pt x="184" y="225"/>
                  </a:lnTo>
                  <a:lnTo>
                    <a:pt x="186" y="229"/>
                  </a:lnTo>
                  <a:lnTo>
                    <a:pt x="189" y="229"/>
                  </a:lnTo>
                  <a:lnTo>
                    <a:pt x="189" y="232"/>
                  </a:lnTo>
                  <a:lnTo>
                    <a:pt x="191" y="232"/>
                  </a:lnTo>
                  <a:lnTo>
                    <a:pt x="194" y="232"/>
                  </a:lnTo>
                  <a:lnTo>
                    <a:pt x="196" y="234"/>
                  </a:lnTo>
                  <a:lnTo>
                    <a:pt x="196" y="236"/>
                  </a:lnTo>
                  <a:lnTo>
                    <a:pt x="198" y="239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3" y="253"/>
                  </a:lnTo>
                  <a:lnTo>
                    <a:pt x="198" y="258"/>
                  </a:lnTo>
                  <a:lnTo>
                    <a:pt x="194" y="262"/>
                  </a:lnTo>
                  <a:lnTo>
                    <a:pt x="191" y="262"/>
                  </a:lnTo>
                  <a:lnTo>
                    <a:pt x="189" y="265"/>
                  </a:lnTo>
                  <a:lnTo>
                    <a:pt x="189" y="267"/>
                  </a:lnTo>
                  <a:lnTo>
                    <a:pt x="186" y="267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2" y="272"/>
                  </a:lnTo>
                  <a:lnTo>
                    <a:pt x="179" y="274"/>
                  </a:lnTo>
                  <a:lnTo>
                    <a:pt x="177" y="276"/>
                  </a:lnTo>
                  <a:lnTo>
                    <a:pt x="172" y="276"/>
                  </a:lnTo>
                  <a:lnTo>
                    <a:pt x="168" y="276"/>
                  </a:lnTo>
                  <a:lnTo>
                    <a:pt x="165" y="276"/>
                  </a:lnTo>
                  <a:lnTo>
                    <a:pt x="163" y="276"/>
                  </a:lnTo>
                  <a:lnTo>
                    <a:pt x="160" y="279"/>
                  </a:lnTo>
                  <a:lnTo>
                    <a:pt x="158" y="276"/>
                  </a:lnTo>
                  <a:lnTo>
                    <a:pt x="158" y="279"/>
                  </a:lnTo>
                  <a:lnTo>
                    <a:pt x="158" y="281"/>
                  </a:lnTo>
                  <a:lnTo>
                    <a:pt x="156" y="281"/>
                  </a:lnTo>
                  <a:lnTo>
                    <a:pt x="151" y="281"/>
                  </a:lnTo>
                  <a:lnTo>
                    <a:pt x="151" y="279"/>
                  </a:lnTo>
                  <a:lnTo>
                    <a:pt x="149" y="276"/>
                  </a:lnTo>
                  <a:lnTo>
                    <a:pt x="146" y="279"/>
                  </a:lnTo>
                  <a:lnTo>
                    <a:pt x="144" y="276"/>
                  </a:lnTo>
                  <a:lnTo>
                    <a:pt x="139" y="276"/>
                  </a:lnTo>
                  <a:lnTo>
                    <a:pt x="139" y="276"/>
                  </a:lnTo>
                  <a:lnTo>
                    <a:pt x="139" y="279"/>
                  </a:lnTo>
                  <a:lnTo>
                    <a:pt x="139" y="281"/>
                  </a:lnTo>
                  <a:lnTo>
                    <a:pt x="139" y="281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2" y="281"/>
                  </a:lnTo>
                  <a:lnTo>
                    <a:pt x="132" y="279"/>
                  </a:lnTo>
                  <a:lnTo>
                    <a:pt x="132" y="276"/>
                  </a:lnTo>
                  <a:lnTo>
                    <a:pt x="132" y="276"/>
                  </a:lnTo>
                  <a:lnTo>
                    <a:pt x="130" y="274"/>
                  </a:lnTo>
                  <a:lnTo>
                    <a:pt x="127" y="272"/>
                  </a:lnTo>
                  <a:lnTo>
                    <a:pt x="125" y="269"/>
                  </a:lnTo>
                  <a:lnTo>
                    <a:pt x="123" y="269"/>
                  </a:lnTo>
                  <a:lnTo>
                    <a:pt x="123" y="267"/>
                  </a:lnTo>
                  <a:lnTo>
                    <a:pt x="120" y="262"/>
                  </a:lnTo>
                  <a:lnTo>
                    <a:pt x="118" y="262"/>
                  </a:lnTo>
                  <a:lnTo>
                    <a:pt x="116" y="262"/>
                  </a:lnTo>
                  <a:lnTo>
                    <a:pt x="113" y="265"/>
                  </a:lnTo>
                  <a:lnTo>
                    <a:pt x="113" y="267"/>
                  </a:lnTo>
                  <a:lnTo>
                    <a:pt x="111" y="267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6" y="267"/>
                  </a:lnTo>
                  <a:lnTo>
                    <a:pt x="104" y="267"/>
                  </a:lnTo>
                  <a:lnTo>
                    <a:pt x="101" y="267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4" y="267"/>
                  </a:lnTo>
                  <a:lnTo>
                    <a:pt x="92" y="265"/>
                  </a:lnTo>
                  <a:lnTo>
                    <a:pt x="90" y="265"/>
                  </a:lnTo>
                  <a:lnTo>
                    <a:pt x="90" y="262"/>
                  </a:lnTo>
                  <a:lnTo>
                    <a:pt x="87" y="262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58"/>
                  </a:lnTo>
                  <a:lnTo>
                    <a:pt x="85" y="258"/>
                  </a:lnTo>
                  <a:lnTo>
                    <a:pt x="83" y="255"/>
                  </a:lnTo>
                  <a:lnTo>
                    <a:pt x="80" y="253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78" y="246"/>
                  </a:lnTo>
                  <a:lnTo>
                    <a:pt x="73" y="243"/>
                  </a:lnTo>
                  <a:lnTo>
                    <a:pt x="73" y="243"/>
                  </a:lnTo>
                  <a:lnTo>
                    <a:pt x="73" y="241"/>
                  </a:lnTo>
                  <a:lnTo>
                    <a:pt x="71" y="239"/>
                  </a:lnTo>
                  <a:lnTo>
                    <a:pt x="68" y="239"/>
                  </a:lnTo>
                  <a:lnTo>
                    <a:pt x="66" y="236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7" y="227"/>
                  </a:lnTo>
                  <a:lnTo>
                    <a:pt x="57" y="227"/>
                  </a:lnTo>
                  <a:lnTo>
                    <a:pt x="54" y="227"/>
                  </a:lnTo>
                  <a:lnTo>
                    <a:pt x="49" y="225"/>
                  </a:lnTo>
                  <a:lnTo>
                    <a:pt x="52" y="222"/>
                  </a:lnTo>
                  <a:lnTo>
                    <a:pt x="52" y="222"/>
                  </a:lnTo>
                  <a:lnTo>
                    <a:pt x="54" y="220"/>
                  </a:lnTo>
                  <a:lnTo>
                    <a:pt x="54" y="217"/>
                  </a:lnTo>
                  <a:lnTo>
                    <a:pt x="54" y="215"/>
                  </a:lnTo>
                  <a:lnTo>
                    <a:pt x="52" y="215"/>
                  </a:lnTo>
                  <a:lnTo>
                    <a:pt x="47" y="215"/>
                  </a:lnTo>
                  <a:lnTo>
                    <a:pt x="47" y="213"/>
                  </a:lnTo>
                  <a:lnTo>
                    <a:pt x="45" y="210"/>
                  </a:lnTo>
                  <a:lnTo>
                    <a:pt x="42" y="210"/>
                  </a:lnTo>
                  <a:lnTo>
                    <a:pt x="40" y="210"/>
                  </a:lnTo>
                  <a:lnTo>
                    <a:pt x="35" y="208"/>
                  </a:lnTo>
                  <a:lnTo>
                    <a:pt x="35" y="206"/>
                  </a:lnTo>
                  <a:lnTo>
                    <a:pt x="38" y="203"/>
                  </a:lnTo>
                  <a:lnTo>
                    <a:pt x="35" y="201"/>
                  </a:lnTo>
                  <a:lnTo>
                    <a:pt x="31" y="201"/>
                  </a:lnTo>
                  <a:lnTo>
                    <a:pt x="31" y="203"/>
                  </a:lnTo>
                  <a:lnTo>
                    <a:pt x="26" y="203"/>
                  </a:lnTo>
                  <a:lnTo>
                    <a:pt x="23" y="201"/>
                  </a:lnTo>
                  <a:lnTo>
                    <a:pt x="23" y="196"/>
                  </a:lnTo>
                  <a:lnTo>
                    <a:pt x="26" y="194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6" y="187"/>
                  </a:lnTo>
                  <a:lnTo>
                    <a:pt x="23" y="182"/>
                  </a:lnTo>
                  <a:lnTo>
                    <a:pt x="19" y="175"/>
                  </a:lnTo>
                  <a:lnTo>
                    <a:pt x="19" y="175"/>
                  </a:lnTo>
                  <a:lnTo>
                    <a:pt x="16" y="173"/>
                  </a:lnTo>
                  <a:lnTo>
                    <a:pt x="16" y="170"/>
                  </a:lnTo>
                  <a:lnTo>
                    <a:pt x="16" y="168"/>
                  </a:lnTo>
                  <a:lnTo>
                    <a:pt x="14" y="168"/>
                  </a:lnTo>
                  <a:lnTo>
                    <a:pt x="14" y="165"/>
                  </a:lnTo>
                  <a:lnTo>
                    <a:pt x="14" y="163"/>
                  </a:lnTo>
                  <a:lnTo>
                    <a:pt x="16" y="163"/>
                  </a:lnTo>
                  <a:lnTo>
                    <a:pt x="14" y="161"/>
                  </a:lnTo>
                  <a:lnTo>
                    <a:pt x="9" y="158"/>
                  </a:lnTo>
                  <a:lnTo>
                    <a:pt x="9" y="156"/>
                  </a:lnTo>
                  <a:lnTo>
                    <a:pt x="9" y="151"/>
                  </a:lnTo>
                  <a:lnTo>
                    <a:pt x="7" y="149"/>
                  </a:lnTo>
                  <a:lnTo>
                    <a:pt x="9" y="147"/>
                  </a:lnTo>
                  <a:lnTo>
                    <a:pt x="7" y="147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2" y="144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5" y="135"/>
                  </a:lnTo>
                  <a:lnTo>
                    <a:pt x="7" y="132"/>
                  </a:lnTo>
                  <a:lnTo>
                    <a:pt x="7" y="130"/>
                  </a:lnTo>
                  <a:lnTo>
                    <a:pt x="5" y="128"/>
                  </a:lnTo>
                  <a:lnTo>
                    <a:pt x="5" y="125"/>
                  </a:lnTo>
                  <a:lnTo>
                    <a:pt x="7" y="123"/>
                  </a:lnTo>
                  <a:lnTo>
                    <a:pt x="9" y="121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4"/>
                  </a:lnTo>
                  <a:lnTo>
                    <a:pt x="12" y="114"/>
                  </a:lnTo>
                  <a:lnTo>
                    <a:pt x="16" y="109"/>
                  </a:lnTo>
                  <a:lnTo>
                    <a:pt x="19" y="104"/>
                  </a:lnTo>
                  <a:lnTo>
                    <a:pt x="16" y="102"/>
                  </a:lnTo>
                  <a:lnTo>
                    <a:pt x="16" y="99"/>
                  </a:lnTo>
                  <a:lnTo>
                    <a:pt x="19" y="97"/>
                  </a:lnTo>
                  <a:lnTo>
                    <a:pt x="23" y="97"/>
                  </a:lnTo>
                  <a:lnTo>
                    <a:pt x="26" y="97"/>
                  </a:lnTo>
                  <a:lnTo>
                    <a:pt x="28" y="97"/>
                  </a:lnTo>
                  <a:lnTo>
                    <a:pt x="31" y="95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45" y="3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5" name="Freeform 108"/>
            <p:cNvSpPr>
              <a:spLocks/>
            </p:cNvSpPr>
            <p:nvPr/>
          </p:nvSpPr>
          <p:spPr bwMode="auto">
            <a:xfrm>
              <a:off x="5173663" y="3706813"/>
              <a:ext cx="358775" cy="273050"/>
            </a:xfrm>
            <a:custGeom>
              <a:avLst/>
              <a:gdLst/>
              <a:ahLst/>
              <a:cxnLst>
                <a:cxn ang="0">
                  <a:pos x="33" y="137"/>
                </a:cxn>
                <a:cxn ang="0">
                  <a:pos x="28" y="125"/>
                </a:cxn>
                <a:cxn ang="0">
                  <a:pos x="21" y="123"/>
                </a:cxn>
                <a:cxn ang="0">
                  <a:pos x="16" y="116"/>
                </a:cxn>
                <a:cxn ang="0">
                  <a:pos x="11" y="108"/>
                </a:cxn>
                <a:cxn ang="0">
                  <a:pos x="2" y="106"/>
                </a:cxn>
                <a:cxn ang="0">
                  <a:pos x="4" y="101"/>
                </a:cxn>
                <a:cxn ang="0">
                  <a:pos x="11" y="97"/>
                </a:cxn>
                <a:cxn ang="0">
                  <a:pos x="16" y="97"/>
                </a:cxn>
                <a:cxn ang="0">
                  <a:pos x="16" y="82"/>
                </a:cxn>
                <a:cxn ang="0">
                  <a:pos x="21" y="73"/>
                </a:cxn>
                <a:cxn ang="0">
                  <a:pos x="23" y="64"/>
                </a:cxn>
                <a:cxn ang="0">
                  <a:pos x="28" y="61"/>
                </a:cxn>
                <a:cxn ang="0">
                  <a:pos x="35" y="42"/>
                </a:cxn>
                <a:cxn ang="0">
                  <a:pos x="40" y="33"/>
                </a:cxn>
                <a:cxn ang="0">
                  <a:pos x="47" y="28"/>
                </a:cxn>
                <a:cxn ang="0">
                  <a:pos x="52" y="12"/>
                </a:cxn>
                <a:cxn ang="0">
                  <a:pos x="59" y="9"/>
                </a:cxn>
                <a:cxn ang="0">
                  <a:pos x="66" y="0"/>
                </a:cxn>
                <a:cxn ang="0">
                  <a:pos x="73" y="5"/>
                </a:cxn>
                <a:cxn ang="0">
                  <a:pos x="82" y="2"/>
                </a:cxn>
                <a:cxn ang="0">
                  <a:pos x="87" y="2"/>
                </a:cxn>
                <a:cxn ang="0">
                  <a:pos x="94" y="5"/>
                </a:cxn>
                <a:cxn ang="0">
                  <a:pos x="104" y="9"/>
                </a:cxn>
                <a:cxn ang="0">
                  <a:pos x="113" y="16"/>
                </a:cxn>
                <a:cxn ang="0">
                  <a:pos x="118" y="19"/>
                </a:cxn>
                <a:cxn ang="0">
                  <a:pos x="129" y="26"/>
                </a:cxn>
                <a:cxn ang="0">
                  <a:pos x="132" y="35"/>
                </a:cxn>
                <a:cxn ang="0">
                  <a:pos x="137" y="40"/>
                </a:cxn>
                <a:cxn ang="0">
                  <a:pos x="134" y="52"/>
                </a:cxn>
                <a:cxn ang="0">
                  <a:pos x="129" y="59"/>
                </a:cxn>
                <a:cxn ang="0">
                  <a:pos x="141" y="59"/>
                </a:cxn>
                <a:cxn ang="0">
                  <a:pos x="146" y="61"/>
                </a:cxn>
                <a:cxn ang="0">
                  <a:pos x="153" y="78"/>
                </a:cxn>
                <a:cxn ang="0">
                  <a:pos x="160" y="87"/>
                </a:cxn>
                <a:cxn ang="0">
                  <a:pos x="226" y="104"/>
                </a:cxn>
                <a:cxn ang="0">
                  <a:pos x="163" y="149"/>
                </a:cxn>
                <a:cxn ang="0">
                  <a:pos x="153" y="153"/>
                </a:cxn>
                <a:cxn ang="0">
                  <a:pos x="146" y="160"/>
                </a:cxn>
                <a:cxn ang="0">
                  <a:pos x="134" y="165"/>
                </a:cxn>
                <a:cxn ang="0">
                  <a:pos x="125" y="165"/>
                </a:cxn>
                <a:cxn ang="0">
                  <a:pos x="118" y="160"/>
                </a:cxn>
                <a:cxn ang="0">
                  <a:pos x="108" y="163"/>
                </a:cxn>
                <a:cxn ang="0">
                  <a:pos x="99" y="172"/>
                </a:cxn>
                <a:cxn ang="0">
                  <a:pos x="92" y="170"/>
                </a:cxn>
                <a:cxn ang="0">
                  <a:pos x="80" y="170"/>
                </a:cxn>
                <a:cxn ang="0">
                  <a:pos x="70" y="163"/>
                </a:cxn>
                <a:cxn ang="0">
                  <a:pos x="54" y="156"/>
                </a:cxn>
                <a:cxn ang="0">
                  <a:pos x="44" y="156"/>
                </a:cxn>
                <a:cxn ang="0">
                  <a:pos x="40" y="144"/>
                </a:cxn>
                <a:cxn ang="0">
                  <a:pos x="35" y="144"/>
                </a:cxn>
              </a:cxnLst>
              <a:rect l="0" t="0" r="r" b="b"/>
              <a:pathLst>
                <a:path w="226" h="172">
                  <a:moveTo>
                    <a:pt x="35" y="144"/>
                  </a:moveTo>
                  <a:lnTo>
                    <a:pt x="33" y="139"/>
                  </a:lnTo>
                  <a:lnTo>
                    <a:pt x="33" y="137"/>
                  </a:lnTo>
                  <a:lnTo>
                    <a:pt x="30" y="130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21" y="120"/>
                  </a:lnTo>
                  <a:lnTo>
                    <a:pt x="18" y="120"/>
                  </a:lnTo>
                  <a:lnTo>
                    <a:pt x="16" y="116"/>
                  </a:lnTo>
                  <a:lnTo>
                    <a:pt x="16" y="113"/>
                  </a:lnTo>
                  <a:lnTo>
                    <a:pt x="14" y="113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4" y="108"/>
                  </a:lnTo>
                  <a:lnTo>
                    <a:pt x="2" y="106"/>
                  </a:lnTo>
                  <a:lnTo>
                    <a:pt x="0" y="104"/>
                  </a:lnTo>
                  <a:lnTo>
                    <a:pt x="2" y="101"/>
                  </a:lnTo>
                  <a:lnTo>
                    <a:pt x="4" y="101"/>
                  </a:lnTo>
                  <a:lnTo>
                    <a:pt x="4" y="97"/>
                  </a:lnTo>
                  <a:lnTo>
                    <a:pt x="9" y="99"/>
                  </a:lnTo>
                  <a:lnTo>
                    <a:pt x="11" y="97"/>
                  </a:lnTo>
                  <a:lnTo>
                    <a:pt x="11" y="99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8" y="90"/>
                  </a:lnTo>
                  <a:lnTo>
                    <a:pt x="16" y="82"/>
                  </a:lnTo>
                  <a:lnTo>
                    <a:pt x="18" y="78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18" y="71"/>
                  </a:lnTo>
                  <a:lnTo>
                    <a:pt x="21" y="68"/>
                  </a:lnTo>
                  <a:lnTo>
                    <a:pt x="23" y="64"/>
                  </a:lnTo>
                  <a:lnTo>
                    <a:pt x="23" y="61"/>
                  </a:lnTo>
                  <a:lnTo>
                    <a:pt x="26" y="61"/>
                  </a:lnTo>
                  <a:lnTo>
                    <a:pt x="28" y="61"/>
                  </a:lnTo>
                  <a:lnTo>
                    <a:pt x="30" y="49"/>
                  </a:lnTo>
                  <a:lnTo>
                    <a:pt x="33" y="47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2" y="31"/>
                  </a:lnTo>
                  <a:lnTo>
                    <a:pt x="44" y="33"/>
                  </a:lnTo>
                  <a:lnTo>
                    <a:pt x="47" y="28"/>
                  </a:lnTo>
                  <a:lnTo>
                    <a:pt x="49" y="21"/>
                  </a:lnTo>
                  <a:lnTo>
                    <a:pt x="49" y="14"/>
                  </a:lnTo>
                  <a:lnTo>
                    <a:pt x="52" y="12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1" y="9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99" y="7"/>
                  </a:lnTo>
                  <a:lnTo>
                    <a:pt x="101" y="9"/>
                  </a:lnTo>
                  <a:lnTo>
                    <a:pt x="104" y="9"/>
                  </a:lnTo>
                  <a:lnTo>
                    <a:pt x="108" y="14"/>
                  </a:lnTo>
                  <a:lnTo>
                    <a:pt x="108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22" y="21"/>
                  </a:lnTo>
                  <a:lnTo>
                    <a:pt x="125" y="26"/>
                  </a:lnTo>
                  <a:lnTo>
                    <a:pt x="129" y="26"/>
                  </a:lnTo>
                  <a:lnTo>
                    <a:pt x="132" y="31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4" y="45"/>
                  </a:lnTo>
                  <a:lnTo>
                    <a:pt x="134" y="47"/>
                  </a:lnTo>
                  <a:lnTo>
                    <a:pt x="134" y="52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29" y="59"/>
                  </a:lnTo>
                  <a:lnTo>
                    <a:pt x="132" y="61"/>
                  </a:lnTo>
                  <a:lnTo>
                    <a:pt x="137" y="61"/>
                  </a:lnTo>
                  <a:lnTo>
                    <a:pt x="141" y="59"/>
                  </a:lnTo>
                  <a:lnTo>
                    <a:pt x="144" y="59"/>
                  </a:lnTo>
                  <a:lnTo>
                    <a:pt x="148" y="59"/>
                  </a:lnTo>
                  <a:lnTo>
                    <a:pt x="146" y="61"/>
                  </a:lnTo>
                  <a:lnTo>
                    <a:pt x="148" y="66"/>
                  </a:lnTo>
                  <a:lnTo>
                    <a:pt x="151" y="75"/>
                  </a:lnTo>
                  <a:lnTo>
                    <a:pt x="153" y="78"/>
                  </a:lnTo>
                  <a:lnTo>
                    <a:pt x="153" y="82"/>
                  </a:lnTo>
                  <a:lnTo>
                    <a:pt x="155" y="85"/>
                  </a:lnTo>
                  <a:lnTo>
                    <a:pt x="160" y="87"/>
                  </a:lnTo>
                  <a:lnTo>
                    <a:pt x="165" y="90"/>
                  </a:lnTo>
                  <a:lnTo>
                    <a:pt x="207" y="104"/>
                  </a:lnTo>
                  <a:lnTo>
                    <a:pt x="226" y="104"/>
                  </a:lnTo>
                  <a:lnTo>
                    <a:pt x="181" y="149"/>
                  </a:lnTo>
                  <a:lnTo>
                    <a:pt x="172" y="149"/>
                  </a:lnTo>
                  <a:lnTo>
                    <a:pt x="163" y="149"/>
                  </a:lnTo>
                  <a:lnTo>
                    <a:pt x="160" y="151"/>
                  </a:lnTo>
                  <a:lnTo>
                    <a:pt x="158" y="151"/>
                  </a:lnTo>
                  <a:lnTo>
                    <a:pt x="153" y="153"/>
                  </a:lnTo>
                  <a:lnTo>
                    <a:pt x="153" y="156"/>
                  </a:lnTo>
                  <a:lnTo>
                    <a:pt x="148" y="158"/>
                  </a:lnTo>
                  <a:lnTo>
                    <a:pt x="146" y="160"/>
                  </a:lnTo>
                  <a:lnTo>
                    <a:pt x="141" y="160"/>
                  </a:lnTo>
                  <a:lnTo>
                    <a:pt x="137" y="163"/>
                  </a:lnTo>
                  <a:lnTo>
                    <a:pt x="134" y="165"/>
                  </a:lnTo>
                  <a:lnTo>
                    <a:pt x="134" y="165"/>
                  </a:lnTo>
                  <a:lnTo>
                    <a:pt x="129" y="165"/>
                  </a:lnTo>
                  <a:lnTo>
                    <a:pt x="125" y="165"/>
                  </a:lnTo>
                  <a:lnTo>
                    <a:pt x="122" y="165"/>
                  </a:lnTo>
                  <a:lnTo>
                    <a:pt x="120" y="163"/>
                  </a:lnTo>
                  <a:lnTo>
                    <a:pt x="118" y="160"/>
                  </a:lnTo>
                  <a:lnTo>
                    <a:pt x="111" y="160"/>
                  </a:lnTo>
                  <a:lnTo>
                    <a:pt x="111" y="163"/>
                  </a:lnTo>
                  <a:lnTo>
                    <a:pt x="108" y="163"/>
                  </a:lnTo>
                  <a:lnTo>
                    <a:pt x="106" y="163"/>
                  </a:lnTo>
                  <a:lnTo>
                    <a:pt x="104" y="165"/>
                  </a:lnTo>
                  <a:lnTo>
                    <a:pt x="99" y="172"/>
                  </a:lnTo>
                  <a:lnTo>
                    <a:pt x="96" y="172"/>
                  </a:lnTo>
                  <a:lnTo>
                    <a:pt x="94" y="172"/>
                  </a:lnTo>
                  <a:lnTo>
                    <a:pt x="92" y="170"/>
                  </a:lnTo>
                  <a:lnTo>
                    <a:pt x="87" y="172"/>
                  </a:lnTo>
                  <a:lnTo>
                    <a:pt x="85" y="170"/>
                  </a:lnTo>
                  <a:lnTo>
                    <a:pt x="80" y="170"/>
                  </a:lnTo>
                  <a:lnTo>
                    <a:pt x="78" y="170"/>
                  </a:lnTo>
                  <a:lnTo>
                    <a:pt x="75" y="167"/>
                  </a:lnTo>
                  <a:lnTo>
                    <a:pt x="70" y="163"/>
                  </a:lnTo>
                  <a:lnTo>
                    <a:pt x="66" y="158"/>
                  </a:lnTo>
                  <a:lnTo>
                    <a:pt x="61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47" y="158"/>
                  </a:lnTo>
                  <a:lnTo>
                    <a:pt x="44" y="156"/>
                  </a:lnTo>
                  <a:lnTo>
                    <a:pt x="42" y="153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5" y="142"/>
                  </a:lnTo>
                  <a:lnTo>
                    <a:pt x="35" y="14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6" name="Freeform 109"/>
            <p:cNvSpPr>
              <a:spLocks/>
            </p:cNvSpPr>
            <p:nvPr/>
          </p:nvSpPr>
          <p:spPr bwMode="auto">
            <a:xfrm>
              <a:off x="5251451" y="3632200"/>
              <a:ext cx="157163" cy="138113"/>
            </a:xfrm>
            <a:custGeom>
              <a:avLst/>
              <a:gdLst/>
              <a:ahLst/>
              <a:cxnLst>
                <a:cxn ang="0">
                  <a:pos x="85" y="82"/>
                </a:cxn>
                <a:cxn ang="0">
                  <a:pos x="83" y="80"/>
                </a:cxn>
                <a:cxn ang="0">
                  <a:pos x="80" y="73"/>
                </a:cxn>
                <a:cxn ang="0">
                  <a:pos x="73" y="68"/>
                </a:cxn>
                <a:cxn ang="0">
                  <a:pos x="69" y="66"/>
                </a:cxn>
                <a:cxn ang="0">
                  <a:pos x="64" y="63"/>
                </a:cxn>
                <a:cxn ang="0">
                  <a:pos x="59" y="61"/>
                </a:cxn>
                <a:cxn ang="0">
                  <a:pos x="52" y="56"/>
                </a:cxn>
                <a:cxn ang="0">
                  <a:pos x="45" y="52"/>
                </a:cxn>
                <a:cxn ang="0">
                  <a:pos x="43" y="54"/>
                </a:cxn>
                <a:cxn ang="0">
                  <a:pos x="36" y="49"/>
                </a:cxn>
                <a:cxn ang="0">
                  <a:pos x="33" y="49"/>
                </a:cxn>
                <a:cxn ang="0">
                  <a:pos x="26" y="52"/>
                </a:cxn>
                <a:cxn ang="0">
                  <a:pos x="19" y="49"/>
                </a:cxn>
                <a:cxn ang="0">
                  <a:pos x="17" y="47"/>
                </a:cxn>
                <a:cxn ang="0">
                  <a:pos x="10" y="56"/>
                </a:cxn>
                <a:cxn ang="0">
                  <a:pos x="5" y="56"/>
                </a:cxn>
                <a:cxn ang="0">
                  <a:pos x="3" y="54"/>
                </a:cxn>
                <a:cxn ang="0">
                  <a:pos x="0" y="44"/>
                </a:cxn>
                <a:cxn ang="0">
                  <a:pos x="3" y="40"/>
                </a:cxn>
                <a:cxn ang="0">
                  <a:pos x="5" y="28"/>
                </a:cxn>
                <a:cxn ang="0">
                  <a:pos x="10" y="23"/>
                </a:cxn>
                <a:cxn ang="0">
                  <a:pos x="7" y="21"/>
                </a:cxn>
                <a:cxn ang="0">
                  <a:pos x="7" y="14"/>
                </a:cxn>
                <a:cxn ang="0">
                  <a:pos x="14" y="11"/>
                </a:cxn>
                <a:cxn ang="0">
                  <a:pos x="14" y="9"/>
                </a:cxn>
                <a:cxn ang="0">
                  <a:pos x="17" y="7"/>
                </a:cxn>
                <a:cxn ang="0">
                  <a:pos x="21" y="7"/>
                </a:cxn>
                <a:cxn ang="0">
                  <a:pos x="26" y="4"/>
                </a:cxn>
                <a:cxn ang="0">
                  <a:pos x="29" y="0"/>
                </a:cxn>
                <a:cxn ang="0">
                  <a:pos x="33" y="2"/>
                </a:cxn>
                <a:cxn ang="0">
                  <a:pos x="40" y="30"/>
                </a:cxn>
                <a:cxn ang="0">
                  <a:pos x="43" y="35"/>
                </a:cxn>
                <a:cxn ang="0">
                  <a:pos x="45" y="35"/>
                </a:cxn>
                <a:cxn ang="0">
                  <a:pos x="47" y="44"/>
                </a:cxn>
                <a:cxn ang="0">
                  <a:pos x="50" y="40"/>
                </a:cxn>
                <a:cxn ang="0">
                  <a:pos x="50" y="37"/>
                </a:cxn>
                <a:cxn ang="0">
                  <a:pos x="52" y="40"/>
                </a:cxn>
                <a:cxn ang="0">
                  <a:pos x="55" y="44"/>
                </a:cxn>
                <a:cxn ang="0">
                  <a:pos x="57" y="47"/>
                </a:cxn>
                <a:cxn ang="0">
                  <a:pos x="62" y="47"/>
                </a:cxn>
                <a:cxn ang="0">
                  <a:pos x="66" y="49"/>
                </a:cxn>
                <a:cxn ang="0">
                  <a:pos x="71" y="52"/>
                </a:cxn>
                <a:cxn ang="0">
                  <a:pos x="76" y="59"/>
                </a:cxn>
                <a:cxn ang="0">
                  <a:pos x="83" y="63"/>
                </a:cxn>
                <a:cxn ang="0">
                  <a:pos x="85" y="66"/>
                </a:cxn>
                <a:cxn ang="0">
                  <a:pos x="88" y="68"/>
                </a:cxn>
                <a:cxn ang="0">
                  <a:pos x="90" y="73"/>
                </a:cxn>
                <a:cxn ang="0">
                  <a:pos x="92" y="78"/>
                </a:cxn>
                <a:cxn ang="0">
                  <a:pos x="95" y="80"/>
                </a:cxn>
                <a:cxn ang="0">
                  <a:pos x="97" y="80"/>
                </a:cxn>
                <a:cxn ang="0">
                  <a:pos x="99" y="82"/>
                </a:cxn>
                <a:cxn ang="0">
                  <a:pos x="95" y="85"/>
                </a:cxn>
                <a:cxn ang="0">
                  <a:pos x="90" y="87"/>
                </a:cxn>
              </a:cxnLst>
              <a:rect l="0" t="0" r="r" b="b"/>
              <a:pathLst>
                <a:path w="99" h="87">
                  <a:moveTo>
                    <a:pt x="90" y="87"/>
                  </a:moveTo>
                  <a:lnTo>
                    <a:pt x="85" y="82"/>
                  </a:lnTo>
                  <a:lnTo>
                    <a:pt x="83" y="82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0" y="73"/>
                  </a:lnTo>
                  <a:lnTo>
                    <a:pt x="76" y="73"/>
                  </a:lnTo>
                  <a:lnTo>
                    <a:pt x="73" y="68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59" y="63"/>
                  </a:lnTo>
                  <a:lnTo>
                    <a:pt x="59" y="61"/>
                  </a:lnTo>
                  <a:lnTo>
                    <a:pt x="55" y="56"/>
                  </a:lnTo>
                  <a:lnTo>
                    <a:pt x="52" y="56"/>
                  </a:lnTo>
                  <a:lnTo>
                    <a:pt x="50" y="54"/>
                  </a:lnTo>
                  <a:lnTo>
                    <a:pt x="45" y="52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6" y="52"/>
                  </a:lnTo>
                  <a:lnTo>
                    <a:pt x="33" y="49"/>
                  </a:lnTo>
                  <a:lnTo>
                    <a:pt x="31" y="49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19" y="49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5"/>
                  </a:lnTo>
                  <a:lnTo>
                    <a:pt x="5" y="28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6" y="4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40" y="18"/>
                  </a:lnTo>
                  <a:lnTo>
                    <a:pt x="40" y="30"/>
                  </a:lnTo>
                  <a:lnTo>
                    <a:pt x="43" y="30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55" y="44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6" y="49"/>
                  </a:lnTo>
                  <a:lnTo>
                    <a:pt x="66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6" y="59"/>
                  </a:lnTo>
                  <a:lnTo>
                    <a:pt x="78" y="63"/>
                  </a:lnTo>
                  <a:lnTo>
                    <a:pt x="83" y="63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88" y="68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9" y="80"/>
                  </a:lnTo>
                  <a:lnTo>
                    <a:pt x="99" y="82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2" y="87"/>
                  </a:lnTo>
                  <a:lnTo>
                    <a:pt x="90" y="8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7" name="Freeform 110"/>
            <p:cNvSpPr>
              <a:spLocks/>
            </p:cNvSpPr>
            <p:nvPr/>
          </p:nvSpPr>
          <p:spPr bwMode="auto">
            <a:xfrm>
              <a:off x="5378451" y="3762375"/>
              <a:ext cx="38100" cy="41275"/>
            </a:xfrm>
            <a:custGeom>
              <a:avLst/>
              <a:gdLst/>
              <a:ahLst/>
              <a:cxnLst>
                <a:cxn ang="0">
                  <a:pos x="19" y="24"/>
                </a:cxn>
                <a:cxn ang="0">
                  <a:pos x="15" y="24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3" y="26"/>
                </a:cxn>
                <a:cxn ang="0">
                  <a:pos x="0" y="24"/>
                </a:cxn>
                <a:cxn ang="0">
                  <a:pos x="3" y="21"/>
                </a:cxn>
                <a:cxn ang="0">
                  <a:pos x="3" y="19"/>
                </a:cxn>
                <a:cxn ang="0">
                  <a:pos x="5" y="17"/>
                </a:cxn>
                <a:cxn ang="0">
                  <a:pos x="5" y="12"/>
                </a:cxn>
                <a:cxn ang="0">
                  <a:pos x="5" y="10"/>
                </a:cxn>
                <a:cxn ang="0">
                  <a:pos x="8" y="5"/>
                </a:cxn>
                <a:cxn ang="0">
                  <a:pos x="12" y="5"/>
                </a:cxn>
                <a:cxn ang="0">
                  <a:pos x="15" y="3"/>
                </a:cxn>
                <a:cxn ang="0">
                  <a:pos x="17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2" y="3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10"/>
                </a:cxn>
                <a:cxn ang="0">
                  <a:pos x="22" y="10"/>
                </a:cxn>
                <a:cxn ang="0">
                  <a:pos x="19" y="14"/>
                </a:cxn>
                <a:cxn ang="0">
                  <a:pos x="17" y="14"/>
                </a:cxn>
                <a:cxn ang="0">
                  <a:pos x="17" y="17"/>
                </a:cxn>
                <a:cxn ang="0">
                  <a:pos x="12" y="17"/>
                </a:cxn>
                <a:cxn ang="0">
                  <a:pos x="15" y="17"/>
                </a:cxn>
                <a:cxn ang="0">
                  <a:pos x="15" y="17"/>
                </a:cxn>
                <a:cxn ang="0">
                  <a:pos x="17" y="17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19" y="24"/>
                </a:cxn>
                <a:cxn ang="0">
                  <a:pos x="19" y="24"/>
                </a:cxn>
              </a:cxnLst>
              <a:rect l="0" t="0" r="r" b="b"/>
              <a:pathLst>
                <a:path w="24" h="26">
                  <a:moveTo>
                    <a:pt x="19" y="24"/>
                  </a:moveTo>
                  <a:lnTo>
                    <a:pt x="15" y="24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3" y="26"/>
                  </a:lnTo>
                  <a:lnTo>
                    <a:pt x="0" y="24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8" name="Freeform 111"/>
            <p:cNvSpPr>
              <a:spLocks/>
            </p:cNvSpPr>
            <p:nvPr/>
          </p:nvSpPr>
          <p:spPr bwMode="auto">
            <a:xfrm>
              <a:off x="5364163" y="3778250"/>
              <a:ext cx="244475" cy="32226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28" y="113"/>
                </a:cxn>
                <a:cxn ang="0">
                  <a:pos x="38" y="106"/>
                </a:cxn>
                <a:cxn ang="0">
                  <a:pos x="52" y="104"/>
                </a:cxn>
                <a:cxn ang="0">
                  <a:pos x="87" y="59"/>
                </a:cxn>
                <a:cxn ang="0">
                  <a:pos x="35" y="40"/>
                </a:cxn>
                <a:cxn ang="0">
                  <a:pos x="31" y="30"/>
                </a:cxn>
                <a:cxn ang="0">
                  <a:pos x="28" y="14"/>
                </a:cxn>
                <a:cxn ang="0">
                  <a:pos x="33" y="9"/>
                </a:cxn>
                <a:cxn ang="0">
                  <a:pos x="45" y="23"/>
                </a:cxn>
                <a:cxn ang="0">
                  <a:pos x="57" y="26"/>
                </a:cxn>
                <a:cxn ang="0">
                  <a:pos x="64" y="21"/>
                </a:cxn>
                <a:cxn ang="0">
                  <a:pos x="71" y="19"/>
                </a:cxn>
                <a:cxn ang="0">
                  <a:pos x="80" y="19"/>
                </a:cxn>
                <a:cxn ang="0">
                  <a:pos x="95" y="14"/>
                </a:cxn>
                <a:cxn ang="0">
                  <a:pos x="104" y="14"/>
                </a:cxn>
                <a:cxn ang="0">
                  <a:pos x="116" y="11"/>
                </a:cxn>
                <a:cxn ang="0">
                  <a:pos x="128" y="9"/>
                </a:cxn>
                <a:cxn ang="0">
                  <a:pos x="132" y="7"/>
                </a:cxn>
                <a:cxn ang="0">
                  <a:pos x="139" y="4"/>
                </a:cxn>
                <a:cxn ang="0">
                  <a:pos x="142" y="0"/>
                </a:cxn>
                <a:cxn ang="0">
                  <a:pos x="146" y="2"/>
                </a:cxn>
                <a:cxn ang="0">
                  <a:pos x="151" y="2"/>
                </a:cxn>
                <a:cxn ang="0">
                  <a:pos x="149" y="9"/>
                </a:cxn>
                <a:cxn ang="0">
                  <a:pos x="151" y="14"/>
                </a:cxn>
                <a:cxn ang="0">
                  <a:pos x="149" y="19"/>
                </a:cxn>
                <a:cxn ang="0">
                  <a:pos x="149" y="26"/>
                </a:cxn>
                <a:cxn ang="0">
                  <a:pos x="151" y="23"/>
                </a:cxn>
                <a:cxn ang="0">
                  <a:pos x="151" y="26"/>
                </a:cxn>
                <a:cxn ang="0">
                  <a:pos x="146" y="30"/>
                </a:cxn>
                <a:cxn ang="0">
                  <a:pos x="146" y="37"/>
                </a:cxn>
                <a:cxn ang="0">
                  <a:pos x="137" y="56"/>
                </a:cxn>
                <a:cxn ang="0">
                  <a:pos x="130" y="61"/>
                </a:cxn>
                <a:cxn ang="0">
                  <a:pos x="130" y="66"/>
                </a:cxn>
                <a:cxn ang="0">
                  <a:pos x="116" y="94"/>
                </a:cxn>
                <a:cxn ang="0">
                  <a:pos x="104" y="115"/>
                </a:cxn>
                <a:cxn ang="0">
                  <a:pos x="76" y="144"/>
                </a:cxn>
                <a:cxn ang="0">
                  <a:pos x="59" y="153"/>
                </a:cxn>
                <a:cxn ang="0">
                  <a:pos x="43" y="167"/>
                </a:cxn>
                <a:cxn ang="0">
                  <a:pos x="31" y="182"/>
                </a:cxn>
                <a:cxn ang="0">
                  <a:pos x="24" y="189"/>
                </a:cxn>
                <a:cxn ang="0">
                  <a:pos x="0" y="193"/>
                </a:cxn>
                <a:cxn ang="0">
                  <a:pos x="14" y="120"/>
                </a:cxn>
              </a:cxnLst>
              <a:rect l="0" t="0" r="r" b="b"/>
              <a:pathLst>
                <a:path w="154" h="203">
                  <a:moveTo>
                    <a:pt x="14" y="120"/>
                  </a:moveTo>
                  <a:lnTo>
                    <a:pt x="14" y="120"/>
                  </a:lnTo>
                  <a:lnTo>
                    <a:pt x="17" y="118"/>
                  </a:lnTo>
                  <a:lnTo>
                    <a:pt x="21" y="115"/>
                  </a:lnTo>
                  <a:lnTo>
                    <a:pt x="26" y="115"/>
                  </a:lnTo>
                  <a:lnTo>
                    <a:pt x="28" y="113"/>
                  </a:lnTo>
                  <a:lnTo>
                    <a:pt x="33" y="111"/>
                  </a:lnTo>
                  <a:lnTo>
                    <a:pt x="33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3" y="104"/>
                  </a:lnTo>
                  <a:lnTo>
                    <a:pt x="52" y="104"/>
                  </a:lnTo>
                  <a:lnTo>
                    <a:pt x="61" y="104"/>
                  </a:lnTo>
                  <a:lnTo>
                    <a:pt x="106" y="59"/>
                  </a:lnTo>
                  <a:lnTo>
                    <a:pt x="87" y="59"/>
                  </a:lnTo>
                  <a:lnTo>
                    <a:pt x="45" y="45"/>
                  </a:lnTo>
                  <a:lnTo>
                    <a:pt x="40" y="42"/>
                  </a:lnTo>
                  <a:lnTo>
                    <a:pt x="35" y="40"/>
                  </a:lnTo>
                  <a:lnTo>
                    <a:pt x="33" y="37"/>
                  </a:lnTo>
                  <a:lnTo>
                    <a:pt x="33" y="33"/>
                  </a:lnTo>
                  <a:lnTo>
                    <a:pt x="31" y="30"/>
                  </a:lnTo>
                  <a:lnTo>
                    <a:pt x="28" y="21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31" y="7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5" y="23"/>
                  </a:lnTo>
                  <a:lnTo>
                    <a:pt x="47" y="26"/>
                  </a:lnTo>
                  <a:lnTo>
                    <a:pt x="52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61" y="23"/>
                  </a:lnTo>
                  <a:lnTo>
                    <a:pt x="64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3" y="19"/>
                  </a:lnTo>
                  <a:lnTo>
                    <a:pt x="92" y="14"/>
                  </a:lnTo>
                  <a:lnTo>
                    <a:pt x="95" y="14"/>
                  </a:lnTo>
                  <a:lnTo>
                    <a:pt x="99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9" y="11"/>
                  </a:lnTo>
                  <a:lnTo>
                    <a:pt x="113" y="11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23" y="11"/>
                  </a:lnTo>
                  <a:lnTo>
                    <a:pt x="128" y="9"/>
                  </a:lnTo>
                  <a:lnTo>
                    <a:pt x="130" y="9"/>
                  </a:lnTo>
                  <a:lnTo>
                    <a:pt x="132" y="9"/>
                  </a:lnTo>
                  <a:lnTo>
                    <a:pt x="132" y="7"/>
                  </a:lnTo>
                  <a:lnTo>
                    <a:pt x="137" y="7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0"/>
                  </a:lnTo>
                  <a:lnTo>
                    <a:pt x="144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9" y="2"/>
                  </a:lnTo>
                  <a:lnTo>
                    <a:pt x="151" y="2"/>
                  </a:lnTo>
                  <a:lnTo>
                    <a:pt x="151" y="2"/>
                  </a:lnTo>
                  <a:lnTo>
                    <a:pt x="151" y="4"/>
                  </a:lnTo>
                  <a:lnTo>
                    <a:pt x="149" y="7"/>
                  </a:lnTo>
                  <a:lnTo>
                    <a:pt x="149" y="9"/>
                  </a:lnTo>
                  <a:lnTo>
                    <a:pt x="149" y="11"/>
                  </a:lnTo>
                  <a:lnTo>
                    <a:pt x="149" y="1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49" y="16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3"/>
                  </a:lnTo>
                  <a:lnTo>
                    <a:pt x="149" y="26"/>
                  </a:lnTo>
                  <a:lnTo>
                    <a:pt x="151" y="26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4" y="26"/>
                  </a:lnTo>
                  <a:lnTo>
                    <a:pt x="151" y="26"/>
                  </a:lnTo>
                  <a:lnTo>
                    <a:pt x="151" y="26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46" y="30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6" y="37"/>
                  </a:lnTo>
                  <a:lnTo>
                    <a:pt x="146" y="40"/>
                  </a:lnTo>
                  <a:lnTo>
                    <a:pt x="142" y="47"/>
                  </a:lnTo>
                  <a:lnTo>
                    <a:pt x="137" y="56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0" y="61"/>
                  </a:lnTo>
                  <a:lnTo>
                    <a:pt x="130" y="63"/>
                  </a:lnTo>
                  <a:lnTo>
                    <a:pt x="132" y="66"/>
                  </a:lnTo>
                  <a:lnTo>
                    <a:pt x="130" y="66"/>
                  </a:lnTo>
                  <a:lnTo>
                    <a:pt x="121" y="82"/>
                  </a:lnTo>
                  <a:lnTo>
                    <a:pt x="121" y="87"/>
                  </a:lnTo>
                  <a:lnTo>
                    <a:pt x="116" y="94"/>
                  </a:lnTo>
                  <a:lnTo>
                    <a:pt x="116" y="97"/>
                  </a:lnTo>
                  <a:lnTo>
                    <a:pt x="106" y="111"/>
                  </a:lnTo>
                  <a:lnTo>
                    <a:pt x="104" y="115"/>
                  </a:lnTo>
                  <a:lnTo>
                    <a:pt x="99" y="120"/>
                  </a:lnTo>
                  <a:lnTo>
                    <a:pt x="92" y="130"/>
                  </a:lnTo>
                  <a:lnTo>
                    <a:pt x="76" y="144"/>
                  </a:lnTo>
                  <a:lnTo>
                    <a:pt x="69" y="148"/>
                  </a:lnTo>
                  <a:lnTo>
                    <a:pt x="64" y="151"/>
                  </a:lnTo>
                  <a:lnTo>
                    <a:pt x="59" y="153"/>
                  </a:lnTo>
                  <a:lnTo>
                    <a:pt x="54" y="158"/>
                  </a:lnTo>
                  <a:lnTo>
                    <a:pt x="45" y="167"/>
                  </a:lnTo>
                  <a:lnTo>
                    <a:pt x="43" y="167"/>
                  </a:lnTo>
                  <a:lnTo>
                    <a:pt x="33" y="177"/>
                  </a:lnTo>
                  <a:lnTo>
                    <a:pt x="33" y="179"/>
                  </a:lnTo>
                  <a:lnTo>
                    <a:pt x="31" y="182"/>
                  </a:lnTo>
                  <a:lnTo>
                    <a:pt x="28" y="182"/>
                  </a:lnTo>
                  <a:lnTo>
                    <a:pt x="24" y="184"/>
                  </a:lnTo>
                  <a:lnTo>
                    <a:pt x="24" y="189"/>
                  </a:lnTo>
                  <a:lnTo>
                    <a:pt x="12" y="200"/>
                  </a:lnTo>
                  <a:lnTo>
                    <a:pt x="12" y="203"/>
                  </a:lnTo>
                  <a:lnTo>
                    <a:pt x="0" y="193"/>
                  </a:lnTo>
                  <a:lnTo>
                    <a:pt x="0" y="134"/>
                  </a:lnTo>
                  <a:lnTo>
                    <a:pt x="14" y="120"/>
                  </a:lnTo>
                  <a:lnTo>
                    <a:pt x="14" y="1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29" name="Freeform 112"/>
            <p:cNvSpPr>
              <a:spLocks noEditPoints="1"/>
            </p:cNvSpPr>
            <p:nvPr/>
          </p:nvSpPr>
          <p:spPr bwMode="auto">
            <a:xfrm>
              <a:off x="5138738" y="3932238"/>
              <a:ext cx="247650" cy="239713"/>
            </a:xfrm>
            <a:custGeom>
              <a:avLst/>
              <a:gdLst/>
              <a:ahLst/>
              <a:cxnLst>
                <a:cxn ang="0">
                  <a:pos x="40" y="16"/>
                </a:cxn>
                <a:cxn ang="0">
                  <a:pos x="43" y="14"/>
                </a:cxn>
                <a:cxn ang="0">
                  <a:pos x="48" y="11"/>
                </a:cxn>
                <a:cxn ang="0">
                  <a:pos x="57" y="0"/>
                </a:cxn>
                <a:cxn ang="0">
                  <a:pos x="62" y="2"/>
                </a:cxn>
                <a:cxn ang="0">
                  <a:pos x="64" y="11"/>
                </a:cxn>
                <a:cxn ang="0">
                  <a:pos x="69" y="16"/>
                </a:cxn>
                <a:cxn ang="0">
                  <a:pos x="76" y="14"/>
                </a:cxn>
                <a:cxn ang="0">
                  <a:pos x="88" y="16"/>
                </a:cxn>
                <a:cxn ang="0">
                  <a:pos x="97" y="25"/>
                </a:cxn>
                <a:cxn ang="0">
                  <a:pos x="102" y="28"/>
                </a:cxn>
                <a:cxn ang="0">
                  <a:pos x="109" y="30"/>
                </a:cxn>
                <a:cxn ang="0">
                  <a:pos x="116" y="30"/>
                </a:cxn>
                <a:cxn ang="0">
                  <a:pos x="121" y="30"/>
                </a:cxn>
                <a:cxn ang="0">
                  <a:pos x="128" y="21"/>
                </a:cxn>
                <a:cxn ang="0">
                  <a:pos x="133" y="21"/>
                </a:cxn>
                <a:cxn ang="0">
                  <a:pos x="140" y="18"/>
                </a:cxn>
                <a:cxn ang="0">
                  <a:pos x="144" y="23"/>
                </a:cxn>
                <a:cxn ang="0">
                  <a:pos x="151" y="23"/>
                </a:cxn>
                <a:cxn ang="0">
                  <a:pos x="142" y="37"/>
                </a:cxn>
                <a:cxn ang="0">
                  <a:pos x="154" y="106"/>
                </a:cxn>
                <a:cxn ang="0">
                  <a:pos x="147" y="111"/>
                </a:cxn>
                <a:cxn ang="0">
                  <a:pos x="144" y="113"/>
                </a:cxn>
                <a:cxn ang="0">
                  <a:pos x="140" y="118"/>
                </a:cxn>
                <a:cxn ang="0">
                  <a:pos x="133" y="120"/>
                </a:cxn>
                <a:cxn ang="0">
                  <a:pos x="133" y="122"/>
                </a:cxn>
                <a:cxn ang="0">
                  <a:pos x="130" y="127"/>
                </a:cxn>
                <a:cxn ang="0">
                  <a:pos x="128" y="132"/>
                </a:cxn>
                <a:cxn ang="0">
                  <a:pos x="126" y="137"/>
                </a:cxn>
                <a:cxn ang="0">
                  <a:pos x="118" y="151"/>
                </a:cxn>
                <a:cxn ang="0">
                  <a:pos x="114" y="151"/>
                </a:cxn>
                <a:cxn ang="0">
                  <a:pos x="95" y="137"/>
                </a:cxn>
                <a:cxn ang="0">
                  <a:pos x="95" y="134"/>
                </a:cxn>
                <a:cxn ang="0">
                  <a:pos x="36" y="96"/>
                </a:cxn>
                <a:cxn ang="0">
                  <a:pos x="36" y="82"/>
                </a:cxn>
                <a:cxn ang="0">
                  <a:pos x="40" y="75"/>
                </a:cxn>
                <a:cxn ang="0">
                  <a:pos x="43" y="70"/>
                </a:cxn>
                <a:cxn ang="0">
                  <a:pos x="48" y="66"/>
                </a:cxn>
                <a:cxn ang="0">
                  <a:pos x="52" y="63"/>
                </a:cxn>
                <a:cxn ang="0">
                  <a:pos x="52" y="59"/>
                </a:cxn>
                <a:cxn ang="0">
                  <a:pos x="57" y="51"/>
                </a:cxn>
                <a:cxn ang="0">
                  <a:pos x="52" y="47"/>
                </a:cxn>
                <a:cxn ang="0">
                  <a:pos x="52" y="44"/>
                </a:cxn>
                <a:cxn ang="0">
                  <a:pos x="50" y="37"/>
                </a:cxn>
                <a:cxn ang="0">
                  <a:pos x="45" y="33"/>
                </a:cxn>
                <a:cxn ang="0">
                  <a:pos x="43" y="28"/>
                </a:cxn>
                <a:cxn ang="0">
                  <a:pos x="40" y="25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0" y="99"/>
                </a:cxn>
                <a:cxn ang="0">
                  <a:pos x="12" y="99"/>
                </a:cxn>
                <a:cxn ang="0">
                  <a:pos x="0" y="99"/>
                </a:cxn>
              </a:cxnLst>
              <a:rect l="0" t="0" r="r" b="b"/>
              <a:pathLst>
                <a:path w="156" h="151">
                  <a:moveTo>
                    <a:pt x="38" y="18"/>
                  </a:moveTo>
                  <a:lnTo>
                    <a:pt x="40" y="16"/>
                  </a:lnTo>
                  <a:lnTo>
                    <a:pt x="43" y="16"/>
                  </a:lnTo>
                  <a:lnTo>
                    <a:pt x="43" y="14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52" y="7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11"/>
                  </a:lnTo>
                  <a:lnTo>
                    <a:pt x="66" y="14"/>
                  </a:lnTo>
                  <a:lnTo>
                    <a:pt x="69" y="16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83" y="14"/>
                  </a:lnTo>
                  <a:lnTo>
                    <a:pt x="88" y="16"/>
                  </a:lnTo>
                  <a:lnTo>
                    <a:pt x="92" y="21"/>
                  </a:lnTo>
                  <a:lnTo>
                    <a:pt x="97" y="25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7" y="28"/>
                  </a:lnTo>
                  <a:lnTo>
                    <a:pt x="109" y="30"/>
                  </a:lnTo>
                  <a:lnTo>
                    <a:pt x="114" y="28"/>
                  </a:lnTo>
                  <a:lnTo>
                    <a:pt x="116" y="30"/>
                  </a:lnTo>
                  <a:lnTo>
                    <a:pt x="118" y="30"/>
                  </a:lnTo>
                  <a:lnTo>
                    <a:pt x="121" y="30"/>
                  </a:lnTo>
                  <a:lnTo>
                    <a:pt x="126" y="23"/>
                  </a:lnTo>
                  <a:lnTo>
                    <a:pt x="128" y="21"/>
                  </a:lnTo>
                  <a:lnTo>
                    <a:pt x="130" y="21"/>
                  </a:lnTo>
                  <a:lnTo>
                    <a:pt x="133" y="21"/>
                  </a:lnTo>
                  <a:lnTo>
                    <a:pt x="133" y="18"/>
                  </a:lnTo>
                  <a:lnTo>
                    <a:pt x="140" y="18"/>
                  </a:lnTo>
                  <a:lnTo>
                    <a:pt x="142" y="21"/>
                  </a:lnTo>
                  <a:lnTo>
                    <a:pt x="144" y="23"/>
                  </a:lnTo>
                  <a:lnTo>
                    <a:pt x="147" y="23"/>
                  </a:lnTo>
                  <a:lnTo>
                    <a:pt x="151" y="23"/>
                  </a:lnTo>
                  <a:lnTo>
                    <a:pt x="156" y="23"/>
                  </a:lnTo>
                  <a:lnTo>
                    <a:pt x="142" y="37"/>
                  </a:lnTo>
                  <a:lnTo>
                    <a:pt x="142" y="96"/>
                  </a:lnTo>
                  <a:lnTo>
                    <a:pt x="154" y="106"/>
                  </a:lnTo>
                  <a:lnTo>
                    <a:pt x="154" y="106"/>
                  </a:lnTo>
                  <a:lnTo>
                    <a:pt x="147" y="111"/>
                  </a:lnTo>
                  <a:lnTo>
                    <a:pt x="147" y="113"/>
                  </a:lnTo>
                  <a:lnTo>
                    <a:pt x="144" y="113"/>
                  </a:lnTo>
                  <a:lnTo>
                    <a:pt x="147" y="115"/>
                  </a:lnTo>
                  <a:lnTo>
                    <a:pt x="140" y="118"/>
                  </a:lnTo>
                  <a:lnTo>
                    <a:pt x="137" y="120"/>
                  </a:lnTo>
                  <a:lnTo>
                    <a:pt x="133" y="120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0" y="125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28" y="132"/>
                  </a:lnTo>
                  <a:lnTo>
                    <a:pt x="126" y="134"/>
                  </a:lnTo>
                  <a:lnTo>
                    <a:pt x="126" y="137"/>
                  </a:lnTo>
                  <a:lnTo>
                    <a:pt x="123" y="141"/>
                  </a:lnTo>
                  <a:lnTo>
                    <a:pt x="118" y="151"/>
                  </a:lnTo>
                  <a:lnTo>
                    <a:pt x="114" y="151"/>
                  </a:lnTo>
                  <a:lnTo>
                    <a:pt x="114" y="151"/>
                  </a:lnTo>
                  <a:lnTo>
                    <a:pt x="95" y="139"/>
                  </a:lnTo>
                  <a:lnTo>
                    <a:pt x="95" y="137"/>
                  </a:lnTo>
                  <a:lnTo>
                    <a:pt x="92" y="134"/>
                  </a:lnTo>
                  <a:lnTo>
                    <a:pt x="95" y="134"/>
                  </a:lnTo>
                  <a:lnTo>
                    <a:pt x="90" y="129"/>
                  </a:lnTo>
                  <a:lnTo>
                    <a:pt x="36" y="96"/>
                  </a:lnTo>
                  <a:lnTo>
                    <a:pt x="33" y="96"/>
                  </a:lnTo>
                  <a:lnTo>
                    <a:pt x="36" y="82"/>
                  </a:lnTo>
                  <a:lnTo>
                    <a:pt x="36" y="77"/>
                  </a:lnTo>
                  <a:lnTo>
                    <a:pt x="40" y="75"/>
                  </a:lnTo>
                  <a:lnTo>
                    <a:pt x="40" y="73"/>
                  </a:lnTo>
                  <a:lnTo>
                    <a:pt x="43" y="70"/>
                  </a:lnTo>
                  <a:lnTo>
                    <a:pt x="45" y="68"/>
                  </a:lnTo>
                  <a:lnTo>
                    <a:pt x="48" y="66"/>
                  </a:lnTo>
                  <a:lnTo>
                    <a:pt x="45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2" y="59"/>
                  </a:lnTo>
                  <a:lnTo>
                    <a:pt x="57" y="54"/>
                  </a:lnTo>
                  <a:lnTo>
                    <a:pt x="57" y="51"/>
                  </a:lnTo>
                  <a:lnTo>
                    <a:pt x="55" y="49"/>
                  </a:lnTo>
                  <a:lnTo>
                    <a:pt x="52" y="47"/>
                  </a:lnTo>
                  <a:lnTo>
                    <a:pt x="55" y="44"/>
                  </a:lnTo>
                  <a:lnTo>
                    <a:pt x="52" y="44"/>
                  </a:lnTo>
                  <a:lnTo>
                    <a:pt x="50" y="42"/>
                  </a:lnTo>
                  <a:lnTo>
                    <a:pt x="50" y="37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5" y="28"/>
                  </a:lnTo>
                  <a:lnTo>
                    <a:pt x="43" y="28"/>
                  </a:lnTo>
                  <a:lnTo>
                    <a:pt x="43" y="25"/>
                  </a:lnTo>
                  <a:lnTo>
                    <a:pt x="40" y="25"/>
                  </a:lnTo>
                  <a:lnTo>
                    <a:pt x="40" y="21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close/>
                  <a:moveTo>
                    <a:pt x="0" y="99"/>
                  </a:moveTo>
                  <a:lnTo>
                    <a:pt x="5" y="99"/>
                  </a:lnTo>
                  <a:lnTo>
                    <a:pt x="12" y="99"/>
                  </a:lnTo>
                  <a:lnTo>
                    <a:pt x="0" y="99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0" name="Freeform 113"/>
            <p:cNvSpPr>
              <a:spLocks/>
            </p:cNvSpPr>
            <p:nvPr/>
          </p:nvSpPr>
          <p:spPr bwMode="auto">
            <a:xfrm>
              <a:off x="5091113" y="3960813"/>
              <a:ext cx="138113" cy="134938"/>
            </a:xfrm>
            <a:custGeom>
              <a:avLst/>
              <a:gdLst/>
              <a:ahLst/>
              <a:cxnLst>
                <a:cxn ang="0">
                  <a:pos x="66" y="59"/>
                </a:cxn>
                <a:cxn ang="0">
                  <a:pos x="70" y="55"/>
                </a:cxn>
                <a:cxn ang="0">
                  <a:pos x="75" y="50"/>
                </a:cxn>
                <a:cxn ang="0">
                  <a:pos x="75" y="45"/>
                </a:cxn>
                <a:cxn ang="0">
                  <a:pos x="82" y="43"/>
                </a:cxn>
                <a:cxn ang="0">
                  <a:pos x="87" y="36"/>
                </a:cxn>
                <a:cxn ang="0">
                  <a:pos x="85" y="31"/>
                </a:cxn>
                <a:cxn ang="0">
                  <a:pos x="85" y="26"/>
                </a:cxn>
                <a:cxn ang="0">
                  <a:pos x="80" y="24"/>
                </a:cxn>
                <a:cxn ang="0">
                  <a:pos x="75" y="17"/>
                </a:cxn>
                <a:cxn ang="0">
                  <a:pos x="75" y="10"/>
                </a:cxn>
                <a:cxn ang="0">
                  <a:pos x="73" y="7"/>
                </a:cxn>
                <a:cxn ang="0">
                  <a:pos x="70" y="3"/>
                </a:cxn>
                <a:cxn ang="0">
                  <a:pos x="66" y="3"/>
                </a:cxn>
                <a:cxn ang="0">
                  <a:pos x="61" y="7"/>
                </a:cxn>
                <a:cxn ang="0">
                  <a:pos x="52" y="7"/>
                </a:cxn>
                <a:cxn ang="0">
                  <a:pos x="47" y="7"/>
                </a:cxn>
                <a:cxn ang="0">
                  <a:pos x="42" y="7"/>
                </a:cxn>
                <a:cxn ang="0">
                  <a:pos x="42" y="12"/>
                </a:cxn>
                <a:cxn ang="0">
                  <a:pos x="35" y="12"/>
                </a:cxn>
                <a:cxn ang="0">
                  <a:pos x="33" y="7"/>
                </a:cxn>
                <a:cxn ang="0">
                  <a:pos x="28" y="7"/>
                </a:cxn>
                <a:cxn ang="0">
                  <a:pos x="23" y="7"/>
                </a:cxn>
                <a:cxn ang="0">
                  <a:pos x="23" y="12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9" y="26"/>
                </a:cxn>
                <a:cxn ang="0">
                  <a:pos x="21" y="31"/>
                </a:cxn>
                <a:cxn ang="0">
                  <a:pos x="23" y="36"/>
                </a:cxn>
                <a:cxn ang="0">
                  <a:pos x="16" y="48"/>
                </a:cxn>
                <a:cxn ang="0">
                  <a:pos x="9" y="55"/>
                </a:cxn>
                <a:cxn ang="0">
                  <a:pos x="2" y="67"/>
                </a:cxn>
                <a:cxn ang="0">
                  <a:pos x="2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7" y="83"/>
                </a:cxn>
                <a:cxn ang="0">
                  <a:pos x="9" y="85"/>
                </a:cxn>
                <a:cxn ang="0">
                  <a:pos x="11" y="85"/>
                </a:cxn>
                <a:cxn ang="0">
                  <a:pos x="14" y="83"/>
                </a:cxn>
                <a:cxn ang="0">
                  <a:pos x="16" y="81"/>
                </a:cxn>
                <a:cxn ang="0">
                  <a:pos x="19" y="81"/>
                </a:cxn>
                <a:cxn ang="0">
                  <a:pos x="30" y="81"/>
                </a:cxn>
                <a:cxn ang="0">
                  <a:pos x="63" y="78"/>
                </a:cxn>
              </a:cxnLst>
              <a:rect l="0" t="0" r="r" b="b"/>
              <a:pathLst>
                <a:path w="87" h="85">
                  <a:moveTo>
                    <a:pt x="66" y="64"/>
                  </a:moveTo>
                  <a:lnTo>
                    <a:pt x="66" y="59"/>
                  </a:lnTo>
                  <a:lnTo>
                    <a:pt x="70" y="57"/>
                  </a:lnTo>
                  <a:lnTo>
                    <a:pt x="70" y="55"/>
                  </a:lnTo>
                  <a:lnTo>
                    <a:pt x="73" y="52"/>
                  </a:lnTo>
                  <a:lnTo>
                    <a:pt x="75" y="50"/>
                  </a:lnTo>
                  <a:lnTo>
                    <a:pt x="78" y="48"/>
                  </a:lnTo>
                  <a:lnTo>
                    <a:pt x="75" y="45"/>
                  </a:lnTo>
                  <a:lnTo>
                    <a:pt x="82" y="45"/>
                  </a:lnTo>
                  <a:lnTo>
                    <a:pt x="82" y="43"/>
                  </a:lnTo>
                  <a:lnTo>
                    <a:pt x="82" y="41"/>
                  </a:lnTo>
                  <a:lnTo>
                    <a:pt x="87" y="36"/>
                  </a:lnTo>
                  <a:lnTo>
                    <a:pt x="87" y="33"/>
                  </a:lnTo>
                  <a:lnTo>
                    <a:pt x="85" y="31"/>
                  </a:lnTo>
                  <a:lnTo>
                    <a:pt x="82" y="29"/>
                  </a:lnTo>
                  <a:lnTo>
                    <a:pt x="85" y="26"/>
                  </a:lnTo>
                  <a:lnTo>
                    <a:pt x="82" y="26"/>
                  </a:lnTo>
                  <a:lnTo>
                    <a:pt x="80" y="24"/>
                  </a:lnTo>
                  <a:lnTo>
                    <a:pt x="80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7"/>
                  </a:lnTo>
                  <a:lnTo>
                    <a:pt x="70" y="7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3" y="5"/>
                  </a:lnTo>
                  <a:lnTo>
                    <a:pt x="61" y="7"/>
                  </a:lnTo>
                  <a:lnTo>
                    <a:pt x="56" y="7"/>
                  </a:lnTo>
                  <a:lnTo>
                    <a:pt x="52" y="7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4" y="10"/>
                  </a:lnTo>
                  <a:lnTo>
                    <a:pt x="42" y="7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0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0" y="10"/>
                  </a:lnTo>
                  <a:lnTo>
                    <a:pt x="28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22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21" y="31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8"/>
                  </a:lnTo>
                  <a:lnTo>
                    <a:pt x="16" y="48"/>
                  </a:lnTo>
                  <a:lnTo>
                    <a:pt x="11" y="52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2" y="67"/>
                  </a:lnTo>
                  <a:lnTo>
                    <a:pt x="2" y="71"/>
                  </a:lnTo>
                  <a:lnTo>
                    <a:pt x="2" y="76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9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9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42" y="81"/>
                  </a:lnTo>
                  <a:lnTo>
                    <a:pt x="63" y="78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1" name="Freeform 114"/>
            <p:cNvSpPr>
              <a:spLocks/>
            </p:cNvSpPr>
            <p:nvPr/>
          </p:nvSpPr>
          <p:spPr bwMode="auto">
            <a:xfrm>
              <a:off x="4738688" y="3800475"/>
              <a:ext cx="306388" cy="206375"/>
            </a:xfrm>
            <a:custGeom>
              <a:avLst/>
              <a:gdLst/>
              <a:ahLst/>
              <a:cxnLst>
                <a:cxn ang="0">
                  <a:pos x="122" y="5"/>
                </a:cxn>
                <a:cxn ang="0">
                  <a:pos x="132" y="19"/>
                </a:cxn>
                <a:cxn ang="0">
                  <a:pos x="129" y="28"/>
                </a:cxn>
                <a:cxn ang="0">
                  <a:pos x="137" y="33"/>
                </a:cxn>
                <a:cxn ang="0">
                  <a:pos x="141" y="40"/>
                </a:cxn>
                <a:cxn ang="0">
                  <a:pos x="153" y="45"/>
                </a:cxn>
                <a:cxn ang="0">
                  <a:pos x="160" y="49"/>
                </a:cxn>
                <a:cxn ang="0">
                  <a:pos x="155" y="57"/>
                </a:cxn>
                <a:cxn ang="0">
                  <a:pos x="165" y="59"/>
                </a:cxn>
                <a:cxn ang="0">
                  <a:pos x="172" y="68"/>
                </a:cxn>
                <a:cxn ang="0">
                  <a:pos x="179" y="75"/>
                </a:cxn>
                <a:cxn ang="0">
                  <a:pos x="186" y="80"/>
                </a:cxn>
                <a:cxn ang="0">
                  <a:pos x="193" y="90"/>
                </a:cxn>
                <a:cxn ang="0">
                  <a:pos x="186" y="90"/>
                </a:cxn>
                <a:cxn ang="0">
                  <a:pos x="172" y="90"/>
                </a:cxn>
                <a:cxn ang="0">
                  <a:pos x="165" y="87"/>
                </a:cxn>
                <a:cxn ang="0">
                  <a:pos x="160" y="87"/>
                </a:cxn>
                <a:cxn ang="0">
                  <a:pos x="151" y="92"/>
                </a:cxn>
                <a:cxn ang="0">
                  <a:pos x="146" y="92"/>
                </a:cxn>
                <a:cxn ang="0">
                  <a:pos x="137" y="94"/>
                </a:cxn>
                <a:cxn ang="0">
                  <a:pos x="125" y="94"/>
                </a:cxn>
                <a:cxn ang="0">
                  <a:pos x="115" y="99"/>
                </a:cxn>
                <a:cxn ang="0">
                  <a:pos x="113" y="104"/>
                </a:cxn>
                <a:cxn ang="0">
                  <a:pos x="104" y="101"/>
                </a:cxn>
                <a:cxn ang="0">
                  <a:pos x="92" y="99"/>
                </a:cxn>
                <a:cxn ang="0">
                  <a:pos x="82" y="94"/>
                </a:cxn>
                <a:cxn ang="0">
                  <a:pos x="73" y="90"/>
                </a:cxn>
                <a:cxn ang="0">
                  <a:pos x="66" y="92"/>
                </a:cxn>
                <a:cxn ang="0">
                  <a:pos x="63" y="99"/>
                </a:cxn>
                <a:cxn ang="0">
                  <a:pos x="61" y="106"/>
                </a:cxn>
                <a:cxn ang="0">
                  <a:pos x="59" y="111"/>
                </a:cxn>
                <a:cxn ang="0">
                  <a:pos x="52" y="108"/>
                </a:cxn>
                <a:cxn ang="0">
                  <a:pos x="37" y="113"/>
                </a:cxn>
                <a:cxn ang="0">
                  <a:pos x="23" y="130"/>
                </a:cxn>
                <a:cxn ang="0">
                  <a:pos x="23" y="123"/>
                </a:cxn>
                <a:cxn ang="0">
                  <a:pos x="11" y="108"/>
                </a:cxn>
                <a:cxn ang="0">
                  <a:pos x="2" y="99"/>
                </a:cxn>
                <a:cxn ang="0">
                  <a:pos x="0" y="83"/>
                </a:cxn>
                <a:cxn ang="0">
                  <a:pos x="2" y="71"/>
                </a:cxn>
                <a:cxn ang="0">
                  <a:pos x="11" y="57"/>
                </a:cxn>
                <a:cxn ang="0">
                  <a:pos x="16" y="52"/>
                </a:cxn>
                <a:cxn ang="0">
                  <a:pos x="26" y="54"/>
                </a:cxn>
                <a:cxn ang="0">
                  <a:pos x="33" y="47"/>
                </a:cxn>
                <a:cxn ang="0">
                  <a:pos x="40" y="49"/>
                </a:cxn>
                <a:cxn ang="0">
                  <a:pos x="61" y="42"/>
                </a:cxn>
                <a:cxn ang="0">
                  <a:pos x="66" y="35"/>
                </a:cxn>
                <a:cxn ang="0">
                  <a:pos x="68" y="31"/>
                </a:cxn>
                <a:cxn ang="0">
                  <a:pos x="82" y="31"/>
                </a:cxn>
                <a:cxn ang="0">
                  <a:pos x="92" y="23"/>
                </a:cxn>
                <a:cxn ang="0">
                  <a:pos x="94" y="16"/>
                </a:cxn>
                <a:cxn ang="0">
                  <a:pos x="104" y="9"/>
                </a:cxn>
                <a:cxn ang="0">
                  <a:pos x="108" y="2"/>
                </a:cxn>
                <a:cxn ang="0">
                  <a:pos x="120" y="0"/>
                </a:cxn>
              </a:cxnLst>
              <a:rect l="0" t="0" r="r" b="b"/>
              <a:pathLst>
                <a:path w="193" h="130">
                  <a:moveTo>
                    <a:pt x="120" y="0"/>
                  </a:moveTo>
                  <a:lnTo>
                    <a:pt x="122" y="0"/>
                  </a:lnTo>
                  <a:lnTo>
                    <a:pt x="122" y="2"/>
                  </a:lnTo>
                  <a:lnTo>
                    <a:pt x="122" y="5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9" y="14"/>
                  </a:lnTo>
                  <a:lnTo>
                    <a:pt x="132" y="19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2" y="26"/>
                  </a:lnTo>
                  <a:lnTo>
                    <a:pt x="129" y="28"/>
                  </a:lnTo>
                  <a:lnTo>
                    <a:pt x="129" y="33"/>
                  </a:lnTo>
                  <a:lnTo>
                    <a:pt x="132" y="35"/>
                  </a:lnTo>
                  <a:lnTo>
                    <a:pt x="137" y="35"/>
                  </a:lnTo>
                  <a:lnTo>
                    <a:pt x="137" y="33"/>
                  </a:lnTo>
                  <a:lnTo>
                    <a:pt x="141" y="33"/>
                  </a:lnTo>
                  <a:lnTo>
                    <a:pt x="144" y="35"/>
                  </a:lnTo>
                  <a:lnTo>
                    <a:pt x="141" y="38"/>
                  </a:lnTo>
                  <a:lnTo>
                    <a:pt x="141" y="40"/>
                  </a:lnTo>
                  <a:lnTo>
                    <a:pt x="146" y="42"/>
                  </a:lnTo>
                  <a:lnTo>
                    <a:pt x="148" y="42"/>
                  </a:lnTo>
                  <a:lnTo>
                    <a:pt x="151" y="42"/>
                  </a:lnTo>
                  <a:lnTo>
                    <a:pt x="153" y="45"/>
                  </a:lnTo>
                  <a:lnTo>
                    <a:pt x="153" y="47"/>
                  </a:lnTo>
                  <a:lnTo>
                    <a:pt x="158" y="47"/>
                  </a:lnTo>
                  <a:lnTo>
                    <a:pt x="160" y="47"/>
                  </a:lnTo>
                  <a:lnTo>
                    <a:pt x="160" y="49"/>
                  </a:lnTo>
                  <a:lnTo>
                    <a:pt x="160" y="52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5" y="57"/>
                  </a:lnTo>
                  <a:lnTo>
                    <a:pt x="160" y="59"/>
                  </a:lnTo>
                  <a:lnTo>
                    <a:pt x="163" y="59"/>
                  </a:lnTo>
                  <a:lnTo>
                    <a:pt x="163" y="59"/>
                  </a:lnTo>
                  <a:lnTo>
                    <a:pt x="165" y="59"/>
                  </a:lnTo>
                  <a:lnTo>
                    <a:pt x="167" y="59"/>
                  </a:lnTo>
                  <a:lnTo>
                    <a:pt x="172" y="64"/>
                  </a:lnTo>
                  <a:lnTo>
                    <a:pt x="172" y="64"/>
                  </a:lnTo>
                  <a:lnTo>
                    <a:pt x="172" y="68"/>
                  </a:lnTo>
                  <a:lnTo>
                    <a:pt x="174" y="71"/>
                  </a:lnTo>
                  <a:lnTo>
                    <a:pt x="177" y="71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84" y="78"/>
                  </a:lnTo>
                  <a:lnTo>
                    <a:pt x="186" y="80"/>
                  </a:lnTo>
                  <a:lnTo>
                    <a:pt x="186" y="80"/>
                  </a:lnTo>
                  <a:lnTo>
                    <a:pt x="186" y="85"/>
                  </a:lnTo>
                  <a:lnTo>
                    <a:pt x="189" y="87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3" y="92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6" y="90"/>
                  </a:lnTo>
                  <a:lnTo>
                    <a:pt x="181" y="92"/>
                  </a:lnTo>
                  <a:lnTo>
                    <a:pt x="179" y="90"/>
                  </a:lnTo>
                  <a:lnTo>
                    <a:pt x="174" y="90"/>
                  </a:lnTo>
                  <a:lnTo>
                    <a:pt x="172" y="90"/>
                  </a:lnTo>
                  <a:lnTo>
                    <a:pt x="170" y="90"/>
                  </a:lnTo>
                  <a:lnTo>
                    <a:pt x="170" y="87"/>
                  </a:lnTo>
                  <a:lnTo>
                    <a:pt x="167" y="87"/>
                  </a:lnTo>
                  <a:lnTo>
                    <a:pt x="165" y="87"/>
                  </a:lnTo>
                  <a:lnTo>
                    <a:pt x="163" y="85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92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46" y="92"/>
                  </a:lnTo>
                  <a:lnTo>
                    <a:pt x="146" y="90"/>
                  </a:lnTo>
                  <a:lnTo>
                    <a:pt x="144" y="90"/>
                  </a:lnTo>
                  <a:lnTo>
                    <a:pt x="139" y="92"/>
                  </a:lnTo>
                  <a:lnTo>
                    <a:pt x="137" y="94"/>
                  </a:lnTo>
                  <a:lnTo>
                    <a:pt x="134" y="94"/>
                  </a:lnTo>
                  <a:lnTo>
                    <a:pt x="129" y="97"/>
                  </a:lnTo>
                  <a:lnTo>
                    <a:pt x="127" y="97"/>
                  </a:lnTo>
                  <a:lnTo>
                    <a:pt x="125" y="94"/>
                  </a:lnTo>
                  <a:lnTo>
                    <a:pt x="122" y="94"/>
                  </a:lnTo>
                  <a:lnTo>
                    <a:pt x="120" y="94"/>
                  </a:lnTo>
                  <a:lnTo>
                    <a:pt x="118" y="97"/>
                  </a:lnTo>
                  <a:lnTo>
                    <a:pt x="115" y="99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5" y="104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8" y="101"/>
                  </a:lnTo>
                  <a:lnTo>
                    <a:pt x="106" y="101"/>
                  </a:lnTo>
                  <a:lnTo>
                    <a:pt x="104" y="101"/>
                  </a:lnTo>
                  <a:lnTo>
                    <a:pt x="101" y="101"/>
                  </a:lnTo>
                  <a:lnTo>
                    <a:pt x="99" y="101"/>
                  </a:lnTo>
                  <a:lnTo>
                    <a:pt x="96" y="101"/>
                  </a:lnTo>
                  <a:lnTo>
                    <a:pt x="92" y="99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5" y="97"/>
                  </a:lnTo>
                  <a:lnTo>
                    <a:pt x="82" y="94"/>
                  </a:lnTo>
                  <a:lnTo>
                    <a:pt x="78" y="92"/>
                  </a:lnTo>
                  <a:lnTo>
                    <a:pt x="75" y="92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73" y="92"/>
                  </a:lnTo>
                  <a:lnTo>
                    <a:pt x="70" y="90"/>
                  </a:lnTo>
                  <a:lnTo>
                    <a:pt x="68" y="92"/>
                  </a:lnTo>
                  <a:lnTo>
                    <a:pt x="66" y="92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63" y="99"/>
                  </a:lnTo>
                  <a:lnTo>
                    <a:pt x="61" y="99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61" y="106"/>
                  </a:lnTo>
                  <a:lnTo>
                    <a:pt x="61" y="106"/>
                  </a:lnTo>
                  <a:lnTo>
                    <a:pt x="61" y="108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6" y="111"/>
                  </a:lnTo>
                  <a:lnTo>
                    <a:pt x="54" y="111"/>
                  </a:lnTo>
                  <a:lnTo>
                    <a:pt x="54" y="108"/>
                  </a:lnTo>
                  <a:lnTo>
                    <a:pt x="52" y="108"/>
                  </a:lnTo>
                  <a:lnTo>
                    <a:pt x="49" y="108"/>
                  </a:lnTo>
                  <a:lnTo>
                    <a:pt x="47" y="111"/>
                  </a:lnTo>
                  <a:lnTo>
                    <a:pt x="44" y="111"/>
                  </a:lnTo>
                  <a:lnTo>
                    <a:pt x="37" y="113"/>
                  </a:lnTo>
                  <a:lnTo>
                    <a:pt x="37" y="113"/>
                  </a:lnTo>
                  <a:lnTo>
                    <a:pt x="35" y="116"/>
                  </a:lnTo>
                  <a:lnTo>
                    <a:pt x="30" y="118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6" y="118"/>
                  </a:lnTo>
                  <a:lnTo>
                    <a:pt x="14" y="113"/>
                  </a:lnTo>
                  <a:lnTo>
                    <a:pt x="11" y="108"/>
                  </a:lnTo>
                  <a:lnTo>
                    <a:pt x="9" y="104"/>
                  </a:lnTo>
                  <a:lnTo>
                    <a:pt x="7" y="101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4" y="68"/>
                  </a:lnTo>
                  <a:lnTo>
                    <a:pt x="7" y="64"/>
                  </a:lnTo>
                  <a:lnTo>
                    <a:pt x="9" y="59"/>
                  </a:lnTo>
                  <a:lnTo>
                    <a:pt x="11" y="57"/>
                  </a:lnTo>
                  <a:lnTo>
                    <a:pt x="14" y="54"/>
                  </a:lnTo>
                  <a:lnTo>
                    <a:pt x="16" y="52"/>
                  </a:lnTo>
                  <a:lnTo>
                    <a:pt x="16" y="49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6" y="54"/>
                  </a:lnTo>
                  <a:lnTo>
                    <a:pt x="28" y="52"/>
                  </a:lnTo>
                  <a:lnTo>
                    <a:pt x="28" y="47"/>
                  </a:lnTo>
                  <a:lnTo>
                    <a:pt x="30" y="47"/>
                  </a:lnTo>
                  <a:lnTo>
                    <a:pt x="33" y="47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7" y="52"/>
                  </a:lnTo>
                  <a:lnTo>
                    <a:pt x="40" y="49"/>
                  </a:lnTo>
                  <a:lnTo>
                    <a:pt x="44" y="47"/>
                  </a:lnTo>
                  <a:lnTo>
                    <a:pt x="49" y="45"/>
                  </a:lnTo>
                  <a:lnTo>
                    <a:pt x="56" y="42"/>
                  </a:lnTo>
                  <a:lnTo>
                    <a:pt x="61" y="42"/>
                  </a:lnTo>
                  <a:lnTo>
                    <a:pt x="63" y="40"/>
                  </a:lnTo>
                  <a:lnTo>
                    <a:pt x="68" y="38"/>
                  </a:lnTo>
                  <a:lnTo>
                    <a:pt x="68" y="35"/>
                  </a:lnTo>
                  <a:lnTo>
                    <a:pt x="66" y="35"/>
                  </a:lnTo>
                  <a:lnTo>
                    <a:pt x="63" y="33"/>
                  </a:lnTo>
                  <a:lnTo>
                    <a:pt x="63" y="31"/>
                  </a:lnTo>
                  <a:lnTo>
                    <a:pt x="66" y="28"/>
                  </a:lnTo>
                  <a:lnTo>
                    <a:pt x="68" y="31"/>
                  </a:lnTo>
                  <a:lnTo>
                    <a:pt x="70" y="28"/>
                  </a:lnTo>
                  <a:lnTo>
                    <a:pt x="73" y="31"/>
                  </a:lnTo>
                  <a:lnTo>
                    <a:pt x="78" y="31"/>
                  </a:lnTo>
                  <a:lnTo>
                    <a:pt x="82" y="31"/>
                  </a:lnTo>
                  <a:lnTo>
                    <a:pt x="87" y="31"/>
                  </a:lnTo>
                  <a:lnTo>
                    <a:pt x="89" y="28"/>
                  </a:lnTo>
                  <a:lnTo>
                    <a:pt x="92" y="26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6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2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2" name="Freeform 115"/>
            <p:cNvSpPr>
              <a:spLocks/>
            </p:cNvSpPr>
            <p:nvPr/>
          </p:nvSpPr>
          <p:spPr bwMode="auto">
            <a:xfrm>
              <a:off x="4610101" y="3252788"/>
              <a:ext cx="368300" cy="341313"/>
            </a:xfrm>
            <a:custGeom>
              <a:avLst/>
              <a:gdLst/>
              <a:ahLst/>
              <a:cxnLst>
                <a:cxn ang="0">
                  <a:pos x="218" y="208"/>
                </a:cxn>
                <a:cxn ang="0">
                  <a:pos x="225" y="61"/>
                </a:cxn>
                <a:cxn ang="0">
                  <a:pos x="220" y="50"/>
                </a:cxn>
                <a:cxn ang="0">
                  <a:pos x="225" y="40"/>
                </a:cxn>
                <a:cxn ang="0">
                  <a:pos x="222" y="31"/>
                </a:cxn>
                <a:cxn ang="0">
                  <a:pos x="225" y="24"/>
                </a:cxn>
                <a:cxn ang="0">
                  <a:pos x="222" y="17"/>
                </a:cxn>
                <a:cxn ang="0">
                  <a:pos x="215" y="17"/>
                </a:cxn>
                <a:cxn ang="0">
                  <a:pos x="203" y="14"/>
                </a:cxn>
                <a:cxn ang="0">
                  <a:pos x="196" y="12"/>
                </a:cxn>
                <a:cxn ang="0">
                  <a:pos x="196" y="9"/>
                </a:cxn>
                <a:cxn ang="0">
                  <a:pos x="189" y="5"/>
                </a:cxn>
                <a:cxn ang="0">
                  <a:pos x="180" y="2"/>
                </a:cxn>
                <a:cxn ang="0">
                  <a:pos x="177" y="5"/>
                </a:cxn>
                <a:cxn ang="0">
                  <a:pos x="173" y="2"/>
                </a:cxn>
                <a:cxn ang="0">
                  <a:pos x="161" y="5"/>
                </a:cxn>
                <a:cxn ang="0">
                  <a:pos x="151" y="12"/>
                </a:cxn>
                <a:cxn ang="0">
                  <a:pos x="149" y="17"/>
                </a:cxn>
                <a:cxn ang="0">
                  <a:pos x="151" y="28"/>
                </a:cxn>
                <a:cxn ang="0">
                  <a:pos x="151" y="38"/>
                </a:cxn>
                <a:cxn ang="0">
                  <a:pos x="147" y="43"/>
                </a:cxn>
                <a:cxn ang="0">
                  <a:pos x="140" y="50"/>
                </a:cxn>
                <a:cxn ang="0">
                  <a:pos x="128" y="43"/>
                </a:cxn>
                <a:cxn ang="0">
                  <a:pos x="116" y="35"/>
                </a:cxn>
                <a:cxn ang="0">
                  <a:pos x="99" y="28"/>
                </a:cxn>
                <a:cxn ang="0">
                  <a:pos x="92" y="31"/>
                </a:cxn>
                <a:cxn ang="0">
                  <a:pos x="83" y="19"/>
                </a:cxn>
                <a:cxn ang="0">
                  <a:pos x="78" y="9"/>
                </a:cxn>
                <a:cxn ang="0">
                  <a:pos x="64" y="5"/>
                </a:cxn>
                <a:cxn ang="0">
                  <a:pos x="52" y="2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9" y="7"/>
                </a:cxn>
                <a:cxn ang="0">
                  <a:pos x="26" y="12"/>
                </a:cxn>
                <a:cxn ang="0">
                  <a:pos x="17" y="21"/>
                </a:cxn>
                <a:cxn ang="0">
                  <a:pos x="12" y="24"/>
                </a:cxn>
                <a:cxn ang="0">
                  <a:pos x="10" y="26"/>
                </a:cxn>
                <a:cxn ang="0">
                  <a:pos x="10" y="33"/>
                </a:cxn>
                <a:cxn ang="0">
                  <a:pos x="10" y="38"/>
                </a:cxn>
                <a:cxn ang="0">
                  <a:pos x="10" y="40"/>
                </a:cxn>
                <a:cxn ang="0">
                  <a:pos x="5" y="45"/>
                </a:cxn>
                <a:cxn ang="0">
                  <a:pos x="3" y="45"/>
                </a:cxn>
                <a:cxn ang="0">
                  <a:pos x="0" y="47"/>
                </a:cxn>
                <a:cxn ang="0">
                  <a:pos x="3" y="52"/>
                </a:cxn>
                <a:cxn ang="0">
                  <a:pos x="5" y="66"/>
                </a:cxn>
                <a:cxn ang="0">
                  <a:pos x="5" y="73"/>
                </a:cxn>
                <a:cxn ang="0">
                  <a:pos x="7" y="85"/>
                </a:cxn>
                <a:cxn ang="0">
                  <a:pos x="5" y="94"/>
                </a:cxn>
                <a:cxn ang="0">
                  <a:pos x="7" y="104"/>
                </a:cxn>
                <a:cxn ang="0">
                  <a:pos x="3" y="106"/>
                </a:cxn>
                <a:cxn ang="0">
                  <a:pos x="0" y="111"/>
                </a:cxn>
                <a:cxn ang="0">
                  <a:pos x="5" y="118"/>
                </a:cxn>
                <a:cxn ang="0">
                  <a:pos x="10" y="123"/>
                </a:cxn>
                <a:cxn ang="0">
                  <a:pos x="10" y="130"/>
                </a:cxn>
                <a:cxn ang="0">
                  <a:pos x="12" y="135"/>
                </a:cxn>
                <a:cxn ang="0">
                  <a:pos x="14" y="139"/>
                </a:cxn>
                <a:cxn ang="0">
                  <a:pos x="26" y="139"/>
                </a:cxn>
                <a:cxn ang="0">
                  <a:pos x="31" y="144"/>
                </a:cxn>
                <a:cxn ang="0">
                  <a:pos x="36" y="154"/>
                </a:cxn>
                <a:cxn ang="0">
                  <a:pos x="38" y="156"/>
                </a:cxn>
                <a:cxn ang="0">
                  <a:pos x="66" y="165"/>
                </a:cxn>
                <a:cxn ang="0">
                  <a:pos x="218" y="215"/>
                </a:cxn>
                <a:cxn ang="0">
                  <a:pos x="218" y="215"/>
                </a:cxn>
              </a:cxnLst>
              <a:rect l="0" t="0" r="r" b="b"/>
              <a:pathLst>
                <a:path w="232" h="215">
                  <a:moveTo>
                    <a:pt x="218" y="215"/>
                  </a:moveTo>
                  <a:lnTo>
                    <a:pt x="218" y="208"/>
                  </a:lnTo>
                  <a:lnTo>
                    <a:pt x="232" y="208"/>
                  </a:lnTo>
                  <a:lnTo>
                    <a:pt x="225" y="61"/>
                  </a:lnTo>
                  <a:lnTo>
                    <a:pt x="222" y="52"/>
                  </a:lnTo>
                  <a:lnTo>
                    <a:pt x="220" y="50"/>
                  </a:lnTo>
                  <a:lnTo>
                    <a:pt x="222" y="45"/>
                  </a:lnTo>
                  <a:lnTo>
                    <a:pt x="225" y="40"/>
                  </a:lnTo>
                  <a:lnTo>
                    <a:pt x="225" y="35"/>
                  </a:lnTo>
                  <a:lnTo>
                    <a:pt x="222" y="31"/>
                  </a:lnTo>
                  <a:lnTo>
                    <a:pt x="225" y="26"/>
                  </a:lnTo>
                  <a:lnTo>
                    <a:pt x="225" y="24"/>
                  </a:lnTo>
                  <a:lnTo>
                    <a:pt x="225" y="19"/>
                  </a:lnTo>
                  <a:lnTo>
                    <a:pt x="222" y="17"/>
                  </a:lnTo>
                  <a:lnTo>
                    <a:pt x="220" y="17"/>
                  </a:lnTo>
                  <a:lnTo>
                    <a:pt x="215" y="17"/>
                  </a:lnTo>
                  <a:lnTo>
                    <a:pt x="206" y="14"/>
                  </a:lnTo>
                  <a:lnTo>
                    <a:pt x="203" y="14"/>
                  </a:lnTo>
                  <a:lnTo>
                    <a:pt x="201" y="14"/>
                  </a:lnTo>
                  <a:lnTo>
                    <a:pt x="196" y="12"/>
                  </a:lnTo>
                  <a:lnTo>
                    <a:pt x="194" y="9"/>
                  </a:lnTo>
                  <a:lnTo>
                    <a:pt x="196" y="9"/>
                  </a:lnTo>
                  <a:lnTo>
                    <a:pt x="194" y="7"/>
                  </a:lnTo>
                  <a:lnTo>
                    <a:pt x="189" y="5"/>
                  </a:lnTo>
                  <a:lnTo>
                    <a:pt x="185" y="5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7" y="5"/>
                  </a:lnTo>
                  <a:lnTo>
                    <a:pt x="175" y="2"/>
                  </a:lnTo>
                  <a:lnTo>
                    <a:pt x="173" y="2"/>
                  </a:lnTo>
                  <a:lnTo>
                    <a:pt x="168" y="5"/>
                  </a:lnTo>
                  <a:lnTo>
                    <a:pt x="161" y="5"/>
                  </a:lnTo>
                  <a:lnTo>
                    <a:pt x="156" y="7"/>
                  </a:lnTo>
                  <a:lnTo>
                    <a:pt x="151" y="12"/>
                  </a:lnTo>
                  <a:lnTo>
                    <a:pt x="151" y="17"/>
                  </a:lnTo>
                  <a:lnTo>
                    <a:pt x="149" y="17"/>
                  </a:lnTo>
                  <a:lnTo>
                    <a:pt x="149" y="24"/>
                  </a:lnTo>
                  <a:lnTo>
                    <a:pt x="151" y="28"/>
                  </a:lnTo>
                  <a:lnTo>
                    <a:pt x="154" y="35"/>
                  </a:lnTo>
                  <a:lnTo>
                    <a:pt x="151" y="38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42" y="47"/>
                  </a:lnTo>
                  <a:lnTo>
                    <a:pt x="140" y="50"/>
                  </a:lnTo>
                  <a:lnTo>
                    <a:pt x="133" y="47"/>
                  </a:lnTo>
                  <a:lnTo>
                    <a:pt x="128" y="43"/>
                  </a:lnTo>
                  <a:lnTo>
                    <a:pt x="123" y="38"/>
                  </a:lnTo>
                  <a:lnTo>
                    <a:pt x="116" y="35"/>
                  </a:lnTo>
                  <a:lnTo>
                    <a:pt x="104" y="31"/>
                  </a:lnTo>
                  <a:lnTo>
                    <a:pt x="99" y="28"/>
                  </a:lnTo>
                  <a:lnTo>
                    <a:pt x="97" y="31"/>
                  </a:lnTo>
                  <a:lnTo>
                    <a:pt x="92" y="31"/>
                  </a:lnTo>
                  <a:lnTo>
                    <a:pt x="88" y="28"/>
                  </a:lnTo>
                  <a:lnTo>
                    <a:pt x="83" y="19"/>
                  </a:lnTo>
                  <a:lnTo>
                    <a:pt x="83" y="14"/>
                  </a:lnTo>
                  <a:lnTo>
                    <a:pt x="78" y="9"/>
                  </a:lnTo>
                  <a:lnTo>
                    <a:pt x="69" y="7"/>
                  </a:lnTo>
                  <a:lnTo>
                    <a:pt x="64" y="5"/>
                  </a:lnTo>
                  <a:lnTo>
                    <a:pt x="57" y="5"/>
                  </a:lnTo>
                  <a:lnTo>
                    <a:pt x="52" y="2"/>
                  </a:lnTo>
                  <a:lnTo>
                    <a:pt x="40" y="5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12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10" y="33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5" y="57"/>
                  </a:lnTo>
                  <a:lnTo>
                    <a:pt x="5" y="66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80"/>
                  </a:lnTo>
                  <a:lnTo>
                    <a:pt x="7" y="85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7" y="97"/>
                  </a:lnTo>
                  <a:lnTo>
                    <a:pt x="7" y="104"/>
                  </a:lnTo>
                  <a:lnTo>
                    <a:pt x="5" y="104"/>
                  </a:lnTo>
                  <a:lnTo>
                    <a:pt x="3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8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8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4" y="139"/>
                  </a:lnTo>
                  <a:lnTo>
                    <a:pt x="19" y="139"/>
                  </a:lnTo>
                  <a:lnTo>
                    <a:pt x="26" y="139"/>
                  </a:lnTo>
                  <a:lnTo>
                    <a:pt x="29" y="142"/>
                  </a:lnTo>
                  <a:lnTo>
                    <a:pt x="31" y="144"/>
                  </a:lnTo>
                  <a:lnTo>
                    <a:pt x="33" y="151"/>
                  </a:lnTo>
                  <a:lnTo>
                    <a:pt x="36" y="154"/>
                  </a:lnTo>
                  <a:lnTo>
                    <a:pt x="36" y="156"/>
                  </a:lnTo>
                  <a:lnTo>
                    <a:pt x="38" y="156"/>
                  </a:lnTo>
                  <a:lnTo>
                    <a:pt x="64" y="163"/>
                  </a:lnTo>
                  <a:lnTo>
                    <a:pt x="66" y="165"/>
                  </a:lnTo>
                  <a:lnTo>
                    <a:pt x="97" y="154"/>
                  </a:lnTo>
                  <a:lnTo>
                    <a:pt x="218" y="215"/>
                  </a:lnTo>
                  <a:lnTo>
                    <a:pt x="218" y="215"/>
                  </a:lnTo>
                  <a:lnTo>
                    <a:pt x="218" y="21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3" name="Freeform 116"/>
            <p:cNvSpPr>
              <a:spLocks noEditPoints="1"/>
            </p:cNvSpPr>
            <p:nvPr/>
          </p:nvSpPr>
          <p:spPr bwMode="auto">
            <a:xfrm>
              <a:off x="4565651" y="3140075"/>
              <a:ext cx="90488" cy="184150"/>
            </a:xfrm>
            <a:custGeom>
              <a:avLst/>
              <a:gdLst/>
              <a:ahLst/>
              <a:cxnLst>
                <a:cxn ang="0">
                  <a:pos x="33" y="116"/>
                </a:cxn>
                <a:cxn ang="0">
                  <a:pos x="35" y="114"/>
                </a:cxn>
                <a:cxn ang="0">
                  <a:pos x="38" y="111"/>
                </a:cxn>
                <a:cxn ang="0">
                  <a:pos x="38" y="109"/>
                </a:cxn>
                <a:cxn ang="0">
                  <a:pos x="38" y="99"/>
                </a:cxn>
                <a:cxn ang="0">
                  <a:pos x="38" y="97"/>
                </a:cxn>
                <a:cxn ang="0">
                  <a:pos x="42" y="95"/>
                </a:cxn>
                <a:cxn ang="0">
                  <a:pos x="45" y="90"/>
                </a:cxn>
                <a:cxn ang="0">
                  <a:pos x="57" y="78"/>
                </a:cxn>
                <a:cxn ang="0">
                  <a:pos x="57" y="71"/>
                </a:cxn>
                <a:cxn ang="0">
                  <a:pos x="54" y="71"/>
                </a:cxn>
                <a:cxn ang="0">
                  <a:pos x="50" y="66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42" y="64"/>
                </a:cxn>
                <a:cxn ang="0">
                  <a:pos x="40" y="64"/>
                </a:cxn>
                <a:cxn ang="0">
                  <a:pos x="33" y="54"/>
                </a:cxn>
                <a:cxn ang="0">
                  <a:pos x="42" y="45"/>
                </a:cxn>
                <a:cxn ang="0">
                  <a:pos x="47" y="40"/>
                </a:cxn>
                <a:cxn ang="0">
                  <a:pos x="47" y="38"/>
                </a:cxn>
                <a:cxn ang="0">
                  <a:pos x="47" y="33"/>
                </a:cxn>
                <a:cxn ang="0">
                  <a:pos x="42" y="28"/>
                </a:cxn>
                <a:cxn ang="0">
                  <a:pos x="40" y="19"/>
                </a:cxn>
                <a:cxn ang="0">
                  <a:pos x="42" y="14"/>
                </a:cxn>
                <a:cxn ang="0">
                  <a:pos x="45" y="7"/>
                </a:cxn>
                <a:cxn ang="0">
                  <a:pos x="40" y="10"/>
                </a:cxn>
                <a:cxn ang="0">
                  <a:pos x="35" y="12"/>
                </a:cxn>
                <a:cxn ang="0">
                  <a:pos x="33" y="5"/>
                </a:cxn>
                <a:cxn ang="0">
                  <a:pos x="31" y="0"/>
                </a:cxn>
                <a:cxn ang="0">
                  <a:pos x="28" y="3"/>
                </a:cxn>
                <a:cxn ang="0">
                  <a:pos x="21" y="3"/>
                </a:cxn>
                <a:cxn ang="0">
                  <a:pos x="12" y="7"/>
                </a:cxn>
                <a:cxn ang="0">
                  <a:pos x="12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9" y="47"/>
                </a:cxn>
                <a:cxn ang="0">
                  <a:pos x="7" y="50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5" y="71"/>
                </a:cxn>
                <a:cxn ang="0">
                  <a:pos x="9" y="78"/>
                </a:cxn>
                <a:cxn ang="0">
                  <a:pos x="14" y="83"/>
                </a:cxn>
                <a:cxn ang="0">
                  <a:pos x="21" y="88"/>
                </a:cxn>
                <a:cxn ang="0">
                  <a:pos x="31" y="116"/>
                </a:cxn>
                <a:cxn ang="0">
                  <a:pos x="45" y="59"/>
                </a:cxn>
                <a:cxn ang="0">
                  <a:pos x="47" y="62"/>
                </a:cxn>
                <a:cxn ang="0">
                  <a:pos x="42" y="59"/>
                </a:cxn>
              </a:cxnLst>
              <a:rect l="0" t="0" r="r" b="b"/>
              <a:pathLst>
                <a:path w="57" h="116">
                  <a:moveTo>
                    <a:pt x="31" y="116"/>
                  </a:moveTo>
                  <a:lnTo>
                    <a:pt x="33" y="116"/>
                  </a:lnTo>
                  <a:lnTo>
                    <a:pt x="33" y="116"/>
                  </a:lnTo>
                  <a:lnTo>
                    <a:pt x="35" y="114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38" y="104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5" y="92"/>
                  </a:lnTo>
                  <a:lnTo>
                    <a:pt x="45" y="90"/>
                  </a:lnTo>
                  <a:lnTo>
                    <a:pt x="54" y="83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4" y="71"/>
                  </a:lnTo>
                  <a:lnTo>
                    <a:pt x="50" y="69"/>
                  </a:lnTo>
                  <a:lnTo>
                    <a:pt x="50" y="66"/>
                  </a:lnTo>
                  <a:lnTo>
                    <a:pt x="50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6"/>
                  </a:lnTo>
                  <a:lnTo>
                    <a:pt x="42" y="64"/>
                  </a:lnTo>
                  <a:lnTo>
                    <a:pt x="42" y="62"/>
                  </a:lnTo>
                  <a:lnTo>
                    <a:pt x="40" y="64"/>
                  </a:lnTo>
                  <a:lnTo>
                    <a:pt x="35" y="59"/>
                  </a:lnTo>
                  <a:lnTo>
                    <a:pt x="33" y="54"/>
                  </a:lnTo>
                  <a:lnTo>
                    <a:pt x="35" y="50"/>
                  </a:lnTo>
                  <a:lnTo>
                    <a:pt x="42" y="45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7" y="33"/>
                  </a:lnTo>
                  <a:lnTo>
                    <a:pt x="47" y="28"/>
                  </a:lnTo>
                  <a:lnTo>
                    <a:pt x="42" y="28"/>
                  </a:lnTo>
                  <a:lnTo>
                    <a:pt x="38" y="21"/>
                  </a:lnTo>
                  <a:lnTo>
                    <a:pt x="40" y="19"/>
                  </a:lnTo>
                  <a:lnTo>
                    <a:pt x="42" y="17"/>
                  </a:lnTo>
                  <a:lnTo>
                    <a:pt x="42" y="14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5" y="12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1" y="0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7"/>
                  </a:lnTo>
                  <a:lnTo>
                    <a:pt x="12" y="21"/>
                  </a:lnTo>
                  <a:lnTo>
                    <a:pt x="9" y="28"/>
                  </a:lnTo>
                  <a:lnTo>
                    <a:pt x="9" y="33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8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9" y="47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5" y="52"/>
                  </a:lnTo>
                  <a:lnTo>
                    <a:pt x="2" y="54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9" y="76"/>
                  </a:lnTo>
                  <a:lnTo>
                    <a:pt x="9" y="78"/>
                  </a:lnTo>
                  <a:lnTo>
                    <a:pt x="14" y="80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21" y="88"/>
                  </a:lnTo>
                  <a:lnTo>
                    <a:pt x="31" y="116"/>
                  </a:lnTo>
                  <a:lnTo>
                    <a:pt x="31" y="116"/>
                  </a:lnTo>
                  <a:close/>
                  <a:moveTo>
                    <a:pt x="42" y="59"/>
                  </a:moveTo>
                  <a:lnTo>
                    <a:pt x="45" y="59"/>
                  </a:lnTo>
                  <a:lnTo>
                    <a:pt x="47" y="59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2" y="5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4" name="Freeform 117"/>
            <p:cNvSpPr>
              <a:spLocks/>
            </p:cNvSpPr>
            <p:nvPr/>
          </p:nvSpPr>
          <p:spPr bwMode="auto">
            <a:xfrm>
              <a:off x="4197351" y="3148013"/>
              <a:ext cx="473075" cy="457200"/>
            </a:xfrm>
            <a:custGeom>
              <a:avLst/>
              <a:gdLst/>
              <a:ahLst/>
              <a:cxnLst>
                <a:cxn ang="0">
                  <a:pos x="296" y="220"/>
                </a:cxn>
                <a:cxn ang="0">
                  <a:pos x="289" y="208"/>
                </a:cxn>
                <a:cxn ang="0">
                  <a:pos x="274" y="205"/>
                </a:cxn>
                <a:cxn ang="0">
                  <a:pos x="270" y="198"/>
                </a:cxn>
                <a:cxn ang="0">
                  <a:pos x="270" y="189"/>
                </a:cxn>
                <a:cxn ang="0">
                  <a:pos x="263" y="179"/>
                </a:cxn>
                <a:cxn ang="0">
                  <a:pos x="263" y="172"/>
                </a:cxn>
                <a:cxn ang="0">
                  <a:pos x="267" y="163"/>
                </a:cxn>
                <a:cxn ang="0">
                  <a:pos x="267" y="151"/>
                </a:cxn>
                <a:cxn ang="0">
                  <a:pos x="265" y="137"/>
                </a:cxn>
                <a:cxn ang="0">
                  <a:pos x="263" y="118"/>
                </a:cxn>
                <a:cxn ang="0">
                  <a:pos x="263" y="111"/>
                </a:cxn>
                <a:cxn ang="0">
                  <a:pos x="246" y="78"/>
                </a:cxn>
                <a:cxn ang="0">
                  <a:pos x="241" y="71"/>
                </a:cxn>
                <a:cxn ang="0">
                  <a:pos x="234" y="64"/>
                </a:cxn>
                <a:cxn ang="0">
                  <a:pos x="232" y="57"/>
                </a:cxn>
                <a:cxn ang="0">
                  <a:pos x="239" y="45"/>
                </a:cxn>
                <a:cxn ang="0">
                  <a:pos x="244" y="38"/>
                </a:cxn>
                <a:cxn ang="0">
                  <a:pos x="244" y="31"/>
                </a:cxn>
                <a:cxn ang="0">
                  <a:pos x="241" y="28"/>
                </a:cxn>
                <a:cxn ang="0">
                  <a:pos x="244" y="12"/>
                </a:cxn>
                <a:cxn ang="0">
                  <a:pos x="244" y="2"/>
                </a:cxn>
                <a:cxn ang="0">
                  <a:pos x="237" y="2"/>
                </a:cxn>
                <a:cxn ang="0">
                  <a:pos x="225" y="0"/>
                </a:cxn>
                <a:cxn ang="0">
                  <a:pos x="215" y="5"/>
                </a:cxn>
                <a:cxn ang="0">
                  <a:pos x="211" y="0"/>
                </a:cxn>
                <a:cxn ang="0">
                  <a:pos x="206" y="5"/>
                </a:cxn>
                <a:cxn ang="0">
                  <a:pos x="199" y="7"/>
                </a:cxn>
                <a:cxn ang="0">
                  <a:pos x="189" y="5"/>
                </a:cxn>
                <a:cxn ang="0">
                  <a:pos x="180" y="5"/>
                </a:cxn>
                <a:cxn ang="0">
                  <a:pos x="175" y="2"/>
                </a:cxn>
                <a:cxn ang="0">
                  <a:pos x="166" y="5"/>
                </a:cxn>
                <a:cxn ang="0">
                  <a:pos x="156" y="7"/>
                </a:cxn>
                <a:cxn ang="0">
                  <a:pos x="145" y="7"/>
                </a:cxn>
                <a:cxn ang="0">
                  <a:pos x="133" y="14"/>
                </a:cxn>
                <a:cxn ang="0">
                  <a:pos x="126" y="21"/>
                </a:cxn>
                <a:cxn ang="0">
                  <a:pos x="121" y="21"/>
                </a:cxn>
                <a:cxn ang="0">
                  <a:pos x="114" y="23"/>
                </a:cxn>
                <a:cxn ang="0">
                  <a:pos x="109" y="28"/>
                </a:cxn>
                <a:cxn ang="0">
                  <a:pos x="97" y="33"/>
                </a:cxn>
                <a:cxn ang="0">
                  <a:pos x="102" y="38"/>
                </a:cxn>
                <a:cxn ang="0">
                  <a:pos x="102" y="47"/>
                </a:cxn>
                <a:cxn ang="0">
                  <a:pos x="104" y="66"/>
                </a:cxn>
                <a:cxn ang="0">
                  <a:pos x="109" y="73"/>
                </a:cxn>
                <a:cxn ang="0">
                  <a:pos x="114" y="75"/>
                </a:cxn>
                <a:cxn ang="0">
                  <a:pos x="109" y="85"/>
                </a:cxn>
                <a:cxn ang="0">
                  <a:pos x="85" y="90"/>
                </a:cxn>
                <a:cxn ang="0">
                  <a:pos x="81" y="101"/>
                </a:cxn>
                <a:cxn ang="0">
                  <a:pos x="55" y="120"/>
                </a:cxn>
                <a:cxn ang="0">
                  <a:pos x="31" y="130"/>
                </a:cxn>
                <a:cxn ang="0">
                  <a:pos x="15" y="132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55" y="196"/>
                </a:cxn>
                <a:cxn ang="0">
                  <a:pos x="154" y="267"/>
                </a:cxn>
                <a:cxn ang="0">
                  <a:pos x="166" y="271"/>
                </a:cxn>
                <a:cxn ang="0">
                  <a:pos x="175" y="279"/>
                </a:cxn>
                <a:cxn ang="0">
                  <a:pos x="175" y="288"/>
                </a:cxn>
                <a:cxn ang="0">
                  <a:pos x="192" y="286"/>
                </a:cxn>
                <a:cxn ang="0">
                  <a:pos x="213" y="281"/>
                </a:cxn>
                <a:cxn ang="0">
                  <a:pos x="298" y="222"/>
                </a:cxn>
              </a:cxnLst>
              <a:rect l="0" t="0" r="r" b="b"/>
              <a:pathLst>
                <a:path w="298" h="288">
                  <a:moveTo>
                    <a:pt x="298" y="222"/>
                  </a:moveTo>
                  <a:lnTo>
                    <a:pt x="296" y="222"/>
                  </a:lnTo>
                  <a:lnTo>
                    <a:pt x="296" y="220"/>
                  </a:lnTo>
                  <a:lnTo>
                    <a:pt x="293" y="217"/>
                  </a:lnTo>
                  <a:lnTo>
                    <a:pt x="291" y="210"/>
                  </a:lnTo>
                  <a:lnTo>
                    <a:pt x="289" y="208"/>
                  </a:lnTo>
                  <a:lnTo>
                    <a:pt x="286" y="205"/>
                  </a:lnTo>
                  <a:lnTo>
                    <a:pt x="279" y="205"/>
                  </a:lnTo>
                  <a:lnTo>
                    <a:pt x="274" y="205"/>
                  </a:lnTo>
                  <a:lnTo>
                    <a:pt x="272" y="203"/>
                  </a:lnTo>
                  <a:lnTo>
                    <a:pt x="272" y="201"/>
                  </a:lnTo>
                  <a:lnTo>
                    <a:pt x="270" y="198"/>
                  </a:lnTo>
                  <a:lnTo>
                    <a:pt x="270" y="196"/>
                  </a:lnTo>
                  <a:lnTo>
                    <a:pt x="270" y="194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65" y="184"/>
                  </a:lnTo>
                  <a:lnTo>
                    <a:pt x="263" y="179"/>
                  </a:lnTo>
                  <a:lnTo>
                    <a:pt x="260" y="177"/>
                  </a:lnTo>
                  <a:lnTo>
                    <a:pt x="260" y="175"/>
                  </a:lnTo>
                  <a:lnTo>
                    <a:pt x="263" y="172"/>
                  </a:lnTo>
                  <a:lnTo>
                    <a:pt x="265" y="170"/>
                  </a:lnTo>
                  <a:lnTo>
                    <a:pt x="267" y="170"/>
                  </a:lnTo>
                  <a:lnTo>
                    <a:pt x="267" y="163"/>
                  </a:lnTo>
                  <a:lnTo>
                    <a:pt x="265" y="160"/>
                  </a:lnTo>
                  <a:lnTo>
                    <a:pt x="265" y="158"/>
                  </a:lnTo>
                  <a:lnTo>
                    <a:pt x="267" y="151"/>
                  </a:lnTo>
                  <a:lnTo>
                    <a:pt x="265" y="146"/>
                  </a:lnTo>
                  <a:lnTo>
                    <a:pt x="265" y="139"/>
                  </a:lnTo>
                  <a:lnTo>
                    <a:pt x="265" y="137"/>
                  </a:lnTo>
                  <a:lnTo>
                    <a:pt x="265" y="132"/>
                  </a:lnTo>
                  <a:lnTo>
                    <a:pt x="265" y="123"/>
                  </a:lnTo>
                  <a:lnTo>
                    <a:pt x="263" y="118"/>
                  </a:lnTo>
                  <a:lnTo>
                    <a:pt x="260" y="118"/>
                  </a:lnTo>
                  <a:lnTo>
                    <a:pt x="260" y="113"/>
                  </a:lnTo>
                  <a:lnTo>
                    <a:pt x="263" y="111"/>
                  </a:lnTo>
                  <a:lnTo>
                    <a:pt x="253" y="83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5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37" y="66"/>
                  </a:lnTo>
                  <a:lnTo>
                    <a:pt x="237" y="66"/>
                  </a:lnTo>
                  <a:lnTo>
                    <a:pt x="234" y="64"/>
                  </a:lnTo>
                  <a:lnTo>
                    <a:pt x="234" y="61"/>
                  </a:lnTo>
                  <a:lnTo>
                    <a:pt x="232" y="59"/>
                  </a:lnTo>
                  <a:lnTo>
                    <a:pt x="232" y="57"/>
                  </a:lnTo>
                  <a:lnTo>
                    <a:pt x="234" y="49"/>
                  </a:lnTo>
                  <a:lnTo>
                    <a:pt x="237" y="47"/>
                  </a:lnTo>
                  <a:lnTo>
                    <a:pt x="239" y="45"/>
                  </a:lnTo>
                  <a:lnTo>
                    <a:pt x="239" y="45"/>
                  </a:lnTo>
                  <a:lnTo>
                    <a:pt x="241" y="42"/>
                  </a:lnTo>
                  <a:lnTo>
                    <a:pt x="244" y="38"/>
                  </a:lnTo>
                  <a:lnTo>
                    <a:pt x="244" y="35"/>
                  </a:lnTo>
                  <a:lnTo>
                    <a:pt x="241" y="33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1" y="28"/>
                  </a:lnTo>
                  <a:lnTo>
                    <a:pt x="241" y="23"/>
                  </a:lnTo>
                  <a:lnTo>
                    <a:pt x="244" y="16"/>
                  </a:lnTo>
                  <a:lnTo>
                    <a:pt x="244" y="12"/>
                  </a:lnTo>
                  <a:lnTo>
                    <a:pt x="244" y="7"/>
                  </a:lnTo>
                  <a:lnTo>
                    <a:pt x="244" y="5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39" y="2"/>
                  </a:lnTo>
                  <a:lnTo>
                    <a:pt x="237" y="2"/>
                  </a:lnTo>
                  <a:lnTo>
                    <a:pt x="232" y="5"/>
                  </a:lnTo>
                  <a:lnTo>
                    <a:pt x="227" y="2"/>
                  </a:lnTo>
                  <a:lnTo>
                    <a:pt x="225" y="0"/>
                  </a:lnTo>
                  <a:lnTo>
                    <a:pt x="225" y="2"/>
                  </a:lnTo>
                  <a:lnTo>
                    <a:pt x="220" y="5"/>
                  </a:lnTo>
                  <a:lnTo>
                    <a:pt x="215" y="5"/>
                  </a:lnTo>
                  <a:lnTo>
                    <a:pt x="215" y="2"/>
                  </a:lnTo>
                  <a:lnTo>
                    <a:pt x="213" y="0"/>
                  </a:lnTo>
                  <a:lnTo>
                    <a:pt x="211" y="0"/>
                  </a:lnTo>
                  <a:lnTo>
                    <a:pt x="211" y="2"/>
                  </a:lnTo>
                  <a:lnTo>
                    <a:pt x="206" y="2"/>
                  </a:lnTo>
                  <a:lnTo>
                    <a:pt x="206" y="5"/>
                  </a:lnTo>
                  <a:lnTo>
                    <a:pt x="204" y="5"/>
                  </a:lnTo>
                  <a:lnTo>
                    <a:pt x="201" y="5"/>
                  </a:lnTo>
                  <a:lnTo>
                    <a:pt x="199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2" y="5"/>
                  </a:lnTo>
                  <a:lnTo>
                    <a:pt x="180" y="5"/>
                  </a:lnTo>
                  <a:lnTo>
                    <a:pt x="178" y="5"/>
                  </a:lnTo>
                  <a:lnTo>
                    <a:pt x="175" y="2"/>
                  </a:lnTo>
                  <a:lnTo>
                    <a:pt x="175" y="2"/>
                  </a:lnTo>
                  <a:lnTo>
                    <a:pt x="173" y="7"/>
                  </a:lnTo>
                  <a:lnTo>
                    <a:pt x="171" y="7"/>
                  </a:lnTo>
                  <a:lnTo>
                    <a:pt x="166" y="5"/>
                  </a:lnTo>
                  <a:lnTo>
                    <a:pt x="163" y="9"/>
                  </a:lnTo>
                  <a:lnTo>
                    <a:pt x="161" y="9"/>
                  </a:lnTo>
                  <a:lnTo>
                    <a:pt x="156" y="7"/>
                  </a:lnTo>
                  <a:lnTo>
                    <a:pt x="154" y="7"/>
                  </a:lnTo>
                  <a:lnTo>
                    <a:pt x="149" y="9"/>
                  </a:lnTo>
                  <a:lnTo>
                    <a:pt x="145" y="7"/>
                  </a:lnTo>
                  <a:lnTo>
                    <a:pt x="137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28" y="16"/>
                  </a:lnTo>
                  <a:lnTo>
                    <a:pt x="128" y="19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3" y="21"/>
                  </a:lnTo>
                  <a:lnTo>
                    <a:pt x="121" y="21"/>
                  </a:lnTo>
                  <a:lnTo>
                    <a:pt x="121" y="21"/>
                  </a:lnTo>
                  <a:lnTo>
                    <a:pt x="119" y="23"/>
                  </a:lnTo>
                  <a:lnTo>
                    <a:pt x="114" y="23"/>
                  </a:lnTo>
                  <a:lnTo>
                    <a:pt x="111" y="23"/>
                  </a:lnTo>
                  <a:lnTo>
                    <a:pt x="109" y="26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2" y="33"/>
                  </a:lnTo>
                  <a:lnTo>
                    <a:pt x="97" y="33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2" y="42"/>
                  </a:lnTo>
                  <a:lnTo>
                    <a:pt x="102" y="47"/>
                  </a:lnTo>
                  <a:lnTo>
                    <a:pt x="102" y="52"/>
                  </a:lnTo>
                  <a:lnTo>
                    <a:pt x="102" y="54"/>
                  </a:lnTo>
                  <a:lnTo>
                    <a:pt x="104" y="66"/>
                  </a:lnTo>
                  <a:lnTo>
                    <a:pt x="107" y="71"/>
                  </a:lnTo>
                  <a:lnTo>
                    <a:pt x="107" y="73"/>
                  </a:lnTo>
                  <a:lnTo>
                    <a:pt x="109" y="73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14" y="75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109" y="85"/>
                  </a:lnTo>
                  <a:lnTo>
                    <a:pt x="93" y="85"/>
                  </a:lnTo>
                  <a:lnTo>
                    <a:pt x="90" y="85"/>
                  </a:lnTo>
                  <a:lnTo>
                    <a:pt x="85" y="90"/>
                  </a:lnTo>
                  <a:lnTo>
                    <a:pt x="83" y="92"/>
                  </a:lnTo>
                  <a:lnTo>
                    <a:pt x="81" y="97"/>
                  </a:lnTo>
                  <a:lnTo>
                    <a:pt x="81" y="101"/>
                  </a:lnTo>
                  <a:lnTo>
                    <a:pt x="81" y="104"/>
                  </a:lnTo>
                  <a:lnTo>
                    <a:pt x="69" y="111"/>
                  </a:lnTo>
                  <a:lnTo>
                    <a:pt x="55" y="120"/>
                  </a:lnTo>
                  <a:lnTo>
                    <a:pt x="41" y="127"/>
                  </a:lnTo>
                  <a:lnTo>
                    <a:pt x="36" y="130"/>
                  </a:lnTo>
                  <a:lnTo>
                    <a:pt x="31" y="130"/>
                  </a:lnTo>
                  <a:lnTo>
                    <a:pt x="26" y="130"/>
                  </a:lnTo>
                  <a:lnTo>
                    <a:pt x="24" y="130"/>
                  </a:lnTo>
                  <a:lnTo>
                    <a:pt x="15" y="132"/>
                  </a:lnTo>
                  <a:lnTo>
                    <a:pt x="10" y="135"/>
                  </a:lnTo>
                  <a:lnTo>
                    <a:pt x="8" y="137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152" y="260"/>
                  </a:lnTo>
                  <a:lnTo>
                    <a:pt x="154" y="267"/>
                  </a:lnTo>
                  <a:lnTo>
                    <a:pt x="156" y="269"/>
                  </a:lnTo>
                  <a:lnTo>
                    <a:pt x="161" y="269"/>
                  </a:lnTo>
                  <a:lnTo>
                    <a:pt x="166" y="271"/>
                  </a:lnTo>
                  <a:lnTo>
                    <a:pt x="168" y="274"/>
                  </a:lnTo>
                  <a:lnTo>
                    <a:pt x="173" y="276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3" y="286"/>
                  </a:lnTo>
                  <a:lnTo>
                    <a:pt x="175" y="288"/>
                  </a:lnTo>
                  <a:lnTo>
                    <a:pt x="178" y="288"/>
                  </a:lnTo>
                  <a:lnTo>
                    <a:pt x="185" y="288"/>
                  </a:lnTo>
                  <a:lnTo>
                    <a:pt x="192" y="286"/>
                  </a:lnTo>
                  <a:lnTo>
                    <a:pt x="192" y="286"/>
                  </a:lnTo>
                  <a:lnTo>
                    <a:pt x="192" y="286"/>
                  </a:lnTo>
                  <a:lnTo>
                    <a:pt x="213" y="281"/>
                  </a:lnTo>
                  <a:lnTo>
                    <a:pt x="232" y="264"/>
                  </a:lnTo>
                  <a:lnTo>
                    <a:pt x="298" y="222"/>
                  </a:lnTo>
                  <a:lnTo>
                    <a:pt x="298" y="2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5" name="Freeform 118"/>
            <p:cNvSpPr>
              <a:spLocks/>
            </p:cNvSpPr>
            <p:nvPr/>
          </p:nvSpPr>
          <p:spPr bwMode="auto">
            <a:xfrm>
              <a:off x="4103688" y="3178175"/>
              <a:ext cx="274638" cy="217488"/>
            </a:xfrm>
            <a:custGeom>
              <a:avLst/>
              <a:gdLst/>
              <a:ahLst/>
              <a:cxnLst>
                <a:cxn ang="0">
                  <a:pos x="59" y="125"/>
                </a:cxn>
                <a:cxn ang="0">
                  <a:pos x="69" y="116"/>
                </a:cxn>
                <a:cxn ang="0">
                  <a:pos x="83" y="111"/>
                </a:cxn>
                <a:cxn ang="0">
                  <a:pos x="90" y="111"/>
                </a:cxn>
                <a:cxn ang="0">
                  <a:pos x="100" y="108"/>
                </a:cxn>
                <a:cxn ang="0">
                  <a:pos x="128" y="92"/>
                </a:cxn>
                <a:cxn ang="0">
                  <a:pos x="140" y="82"/>
                </a:cxn>
                <a:cxn ang="0">
                  <a:pos x="142" y="73"/>
                </a:cxn>
                <a:cxn ang="0">
                  <a:pos x="149" y="66"/>
                </a:cxn>
                <a:cxn ang="0">
                  <a:pos x="168" y="66"/>
                </a:cxn>
                <a:cxn ang="0">
                  <a:pos x="170" y="61"/>
                </a:cxn>
                <a:cxn ang="0">
                  <a:pos x="170" y="56"/>
                </a:cxn>
                <a:cxn ang="0">
                  <a:pos x="168" y="54"/>
                </a:cxn>
                <a:cxn ang="0">
                  <a:pos x="166" y="52"/>
                </a:cxn>
                <a:cxn ang="0">
                  <a:pos x="161" y="35"/>
                </a:cxn>
                <a:cxn ang="0">
                  <a:pos x="161" y="28"/>
                </a:cxn>
                <a:cxn ang="0">
                  <a:pos x="161" y="21"/>
                </a:cxn>
                <a:cxn ang="0">
                  <a:pos x="159" y="16"/>
                </a:cxn>
                <a:cxn ang="0">
                  <a:pos x="156" y="14"/>
                </a:cxn>
                <a:cxn ang="0">
                  <a:pos x="147" y="14"/>
                </a:cxn>
                <a:cxn ang="0">
                  <a:pos x="144" y="9"/>
                </a:cxn>
                <a:cxn ang="0">
                  <a:pos x="142" y="7"/>
                </a:cxn>
                <a:cxn ang="0">
                  <a:pos x="135" y="12"/>
                </a:cxn>
                <a:cxn ang="0">
                  <a:pos x="128" y="9"/>
                </a:cxn>
                <a:cxn ang="0">
                  <a:pos x="121" y="12"/>
                </a:cxn>
                <a:cxn ang="0">
                  <a:pos x="114" y="7"/>
                </a:cxn>
                <a:cxn ang="0">
                  <a:pos x="111" y="4"/>
                </a:cxn>
                <a:cxn ang="0">
                  <a:pos x="111" y="2"/>
                </a:cxn>
                <a:cxn ang="0">
                  <a:pos x="107" y="2"/>
                </a:cxn>
                <a:cxn ang="0">
                  <a:pos x="104" y="2"/>
                </a:cxn>
                <a:cxn ang="0">
                  <a:pos x="100" y="14"/>
                </a:cxn>
                <a:cxn ang="0">
                  <a:pos x="97" y="23"/>
                </a:cxn>
                <a:cxn ang="0">
                  <a:pos x="88" y="33"/>
                </a:cxn>
                <a:cxn ang="0">
                  <a:pos x="83" y="35"/>
                </a:cxn>
                <a:cxn ang="0">
                  <a:pos x="74" y="42"/>
                </a:cxn>
                <a:cxn ang="0">
                  <a:pos x="67" y="47"/>
                </a:cxn>
                <a:cxn ang="0">
                  <a:pos x="59" y="52"/>
                </a:cxn>
                <a:cxn ang="0">
                  <a:pos x="55" y="61"/>
                </a:cxn>
                <a:cxn ang="0">
                  <a:pos x="50" y="71"/>
                </a:cxn>
                <a:cxn ang="0">
                  <a:pos x="45" y="80"/>
                </a:cxn>
                <a:cxn ang="0">
                  <a:pos x="45" y="92"/>
                </a:cxn>
                <a:cxn ang="0">
                  <a:pos x="48" y="94"/>
                </a:cxn>
                <a:cxn ang="0">
                  <a:pos x="38" y="108"/>
                </a:cxn>
                <a:cxn ang="0">
                  <a:pos x="33" y="118"/>
                </a:cxn>
                <a:cxn ang="0">
                  <a:pos x="19" y="127"/>
                </a:cxn>
                <a:cxn ang="0">
                  <a:pos x="0" y="137"/>
                </a:cxn>
                <a:cxn ang="0">
                  <a:pos x="59" y="137"/>
                </a:cxn>
              </a:cxnLst>
              <a:rect l="0" t="0" r="r" b="b"/>
              <a:pathLst>
                <a:path w="173" h="137">
                  <a:moveTo>
                    <a:pt x="59" y="137"/>
                  </a:moveTo>
                  <a:lnTo>
                    <a:pt x="59" y="125"/>
                  </a:lnTo>
                  <a:lnTo>
                    <a:pt x="67" y="118"/>
                  </a:lnTo>
                  <a:lnTo>
                    <a:pt x="69" y="116"/>
                  </a:lnTo>
                  <a:lnTo>
                    <a:pt x="74" y="113"/>
                  </a:lnTo>
                  <a:lnTo>
                    <a:pt x="83" y="111"/>
                  </a:lnTo>
                  <a:lnTo>
                    <a:pt x="85" y="111"/>
                  </a:lnTo>
                  <a:lnTo>
                    <a:pt x="90" y="111"/>
                  </a:lnTo>
                  <a:lnTo>
                    <a:pt x="95" y="111"/>
                  </a:lnTo>
                  <a:lnTo>
                    <a:pt x="100" y="108"/>
                  </a:lnTo>
                  <a:lnTo>
                    <a:pt x="114" y="101"/>
                  </a:lnTo>
                  <a:lnTo>
                    <a:pt x="128" y="92"/>
                  </a:lnTo>
                  <a:lnTo>
                    <a:pt x="140" y="85"/>
                  </a:lnTo>
                  <a:lnTo>
                    <a:pt x="140" y="82"/>
                  </a:lnTo>
                  <a:lnTo>
                    <a:pt x="140" y="78"/>
                  </a:lnTo>
                  <a:lnTo>
                    <a:pt x="142" y="73"/>
                  </a:lnTo>
                  <a:lnTo>
                    <a:pt x="144" y="71"/>
                  </a:lnTo>
                  <a:lnTo>
                    <a:pt x="149" y="66"/>
                  </a:lnTo>
                  <a:lnTo>
                    <a:pt x="152" y="66"/>
                  </a:lnTo>
                  <a:lnTo>
                    <a:pt x="168" y="66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3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68" y="54"/>
                  </a:lnTo>
                  <a:lnTo>
                    <a:pt x="166" y="54"/>
                  </a:lnTo>
                  <a:lnTo>
                    <a:pt x="166" y="52"/>
                  </a:lnTo>
                  <a:lnTo>
                    <a:pt x="163" y="47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28"/>
                  </a:lnTo>
                  <a:lnTo>
                    <a:pt x="161" y="23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6" y="14"/>
                  </a:lnTo>
                  <a:lnTo>
                    <a:pt x="154" y="14"/>
                  </a:lnTo>
                  <a:lnTo>
                    <a:pt x="147" y="14"/>
                  </a:lnTo>
                  <a:lnTo>
                    <a:pt x="144" y="12"/>
                  </a:lnTo>
                  <a:lnTo>
                    <a:pt x="144" y="9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0" y="12"/>
                  </a:lnTo>
                  <a:lnTo>
                    <a:pt x="135" y="12"/>
                  </a:lnTo>
                  <a:lnTo>
                    <a:pt x="130" y="12"/>
                  </a:lnTo>
                  <a:lnTo>
                    <a:pt x="128" y="9"/>
                  </a:lnTo>
                  <a:lnTo>
                    <a:pt x="126" y="12"/>
                  </a:lnTo>
                  <a:lnTo>
                    <a:pt x="121" y="12"/>
                  </a:lnTo>
                  <a:lnTo>
                    <a:pt x="116" y="12"/>
                  </a:lnTo>
                  <a:lnTo>
                    <a:pt x="114" y="7"/>
                  </a:lnTo>
                  <a:lnTo>
                    <a:pt x="111" y="7"/>
                  </a:lnTo>
                  <a:lnTo>
                    <a:pt x="111" y="4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09" y="0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0" y="14"/>
                  </a:lnTo>
                  <a:lnTo>
                    <a:pt x="97" y="19"/>
                  </a:lnTo>
                  <a:lnTo>
                    <a:pt x="97" y="23"/>
                  </a:lnTo>
                  <a:lnTo>
                    <a:pt x="95" y="28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3" y="35"/>
                  </a:lnTo>
                  <a:lnTo>
                    <a:pt x="78" y="38"/>
                  </a:lnTo>
                  <a:lnTo>
                    <a:pt x="74" y="42"/>
                  </a:lnTo>
                  <a:lnTo>
                    <a:pt x="71" y="42"/>
                  </a:lnTo>
                  <a:lnTo>
                    <a:pt x="67" y="47"/>
                  </a:lnTo>
                  <a:lnTo>
                    <a:pt x="62" y="47"/>
                  </a:lnTo>
                  <a:lnTo>
                    <a:pt x="59" y="52"/>
                  </a:lnTo>
                  <a:lnTo>
                    <a:pt x="52" y="56"/>
                  </a:lnTo>
                  <a:lnTo>
                    <a:pt x="55" y="61"/>
                  </a:lnTo>
                  <a:lnTo>
                    <a:pt x="55" y="64"/>
                  </a:lnTo>
                  <a:lnTo>
                    <a:pt x="50" y="71"/>
                  </a:lnTo>
                  <a:lnTo>
                    <a:pt x="45" y="78"/>
                  </a:lnTo>
                  <a:lnTo>
                    <a:pt x="45" y="80"/>
                  </a:lnTo>
                  <a:lnTo>
                    <a:pt x="48" y="85"/>
                  </a:lnTo>
                  <a:lnTo>
                    <a:pt x="45" y="92"/>
                  </a:lnTo>
                  <a:lnTo>
                    <a:pt x="48" y="92"/>
                  </a:lnTo>
                  <a:lnTo>
                    <a:pt x="48" y="94"/>
                  </a:lnTo>
                  <a:lnTo>
                    <a:pt x="48" y="99"/>
                  </a:lnTo>
                  <a:lnTo>
                    <a:pt x="38" y="108"/>
                  </a:lnTo>
                  <a:lnTo>
                    <a:pt x="38" y="113"/>
                  </a:lnTo>
                  <a:lnTo>
                    <a:pt x="33" y="118"/>
                  </a:lnTo>
                  <a:lnTo>
                    <a:pt x="29" y="118"/>
                  </a:lnTo>
                  <a:lnTo>
                    <a:pt x="19" y="127"/>
                  </a:lnTo>
                  <a:lnTo>
                    <a:pt x="3" y="130"/>
                  </a:lnTo>
                  <a:lnTo>
                    <a:pt x="0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3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6" name="Freeform 119"/>
            <p:cNvSpPr>
              <a:spLocks/>
            </p:cNvSpPr>
            <p:nvPr/>
          </p:nvSpPr>
          <p:spPr bwMode="auto">
            <a:xfrm>
              <a:off x="4006851" y="3395663"/>
              <a:ext cx="190500" cy="153988"/>
            </a:xfrm>
            <a:custGeom>
              <a:avLst/>
              <a:gdLst/>
              <a:ahLst/>
              <a:cxnLst>
                <a:cxn ang="0">
                  <a:pos x="120" y="4"/>
                </a:cxn>
                <a:cxn ang="0">
                  <a:pos x="120" y="0"/>
                </a:cxn>
                <a:cxn ang="0">
                  <a:pos x="61" y="0"/>
                </a:cxn>
                <a:cxn ang="0">
                  <a:pos x="54" y="7"/>
                </a:cxn>
                <a:cxn ang="0">
                  <a:pos x="54" y="12"/>
                </a:cxn>
                <a:cxn ang="0">
                  <a:pos x="52" y="12"/>
                </a:cxn>
                <a:cxn ang="0">
                  <a:pos x="43" y="19"/>
                </a:cxn>
                <a:cxn ang="0">
                  <a:pos x="43" y="21"/>
                </a:cxn>
                <a:cxn ang="0">
                  <a:pos x="38" y="23"/>
                </a:cxn>
                <a:cxn ang="0">
                  <a:pos x="38" y="28"/>
                </a:cxn>
                <a:cxn ang="0">
                  <a:pos x="28" y="40"/>
                </a:cxn>
                <a:cxn ang="0">
                  <a:pos x="28" y="45"/>
                </a:cxn>
                <a:cxn ang="0">
                  <a:pos x="21" y="52"/>
                </a:cxn>
                <a:cxn ang="0">
                  <a:pos x="19" y="52"/>
                </a:cxn>
                <a:cxn ang="0">
                  <a:pos x="17" y="61"/>
                </a:cxn>
                <a:cxn ang="0">
                  <a:pos x="17" y="64"/>
                </a:cxn>
                <a:cxn ang="0">
                  <a:pos x="9" y="71"/>
                </a:cxn>
                <a:cxn ang="0">
                  <a:pos x="9" y="73"/>
                </a:cxn>
                <a:cxn ang="0">
                  <a:pos x="12" y="73"/>
                </a:cxn>
                <a:cxn ang="0">
                  <a:pos x="9" y="75"/>
                </a:cxn>
                <a:cxn ang="0">
                  <a:pos x="5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7"/>
                </a:cxn>
                <a:cxn ang="0">
                  <a:pos x="59" y="97"/>
                </a:cxn>
                <a:cxn ang="0">
                  <a:pos x="59" y="71"/>
                </a:cxn>
                <a:cxn ang="0">
                  <a:pos x="61" y="66"/>
                </a:cxn>
                <a:cxn ang="0">
                  <a:pos x="64" y="64"/>
                </a:cxn>
                <a:cxn ang="0">
                  <a:pos x="68" y="64"/>
                </a:cxn>
                <a:cxn ang="0">
                  <a:pos x="73" y="64"/>
                </a:cxn>
                <a:cxn ang="0">
                  <a:pos x="73" y="23"/>
                </a:cxn>
                <a:cxn ang="0">
                  <a:pos x="120" y="26"/>
                </a:cxn>
                <a:cxn ang="0">
                  <a:pos x="120" y="4"/>
                </a:cxn>
                <a:cxn ang="0">
                  <a:pos x="120" y="4"/>
                </a:cxn>
              </a:cxnLst>
              <a:rect l="0" t="0" r="r" b="b"/>
              <a:pathLst>
                <a:path w="120" h="97">
                  <a:moveTo>
                    <a:pt x="120" y="4"/>
                  </a:moveTo>
                  <a:lnTo>
                    <a:pt x="120" y="0"/>
                  </a:lnTo>
                  <a:lnTo>
                    <a:pt x="61" y="0"/>
                  </a:lnTo>
                  <a:lnTo>
                    <a:pt x="54" y="7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38" y="23"/>
                  </a:lnTo>
                  <a:lnTo>
                    <a:pt x="38" y="28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7" y="61"/>
                  </a:lnTo>
                  <a:lnTo>
                    <a:pt x="17" y="64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12" y="73"/>
                  </a:lnTo>
                  <a:lnTo>
                    <a:pt x="9" y="75"/>
                  </a:lnTo>
                  <a:lnTo>
                    <a:pt x="5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7"/>
                  </a:lnTo>
                  <a:lnTo>
                    <a:pt x="59" y="97"/>
                  </a:lnTo>
                  <a:lnTo>
                    <a:pt x="59" y="71"/>
                  </a:lnTo>
                  <a:lnTo>
                    <a:pt x="61" y="66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73" y="64"/>
                  </a:lnTo>
                  <a:lnTo>
                    <a:pt x="73" y="23"/>
                  </a:lnTo>
                  <a:lnTo>
                    <a:pt x="120" y="26"/>
                  </a:lnTo>
                  <a:lnTo>
                    <a:pt x="120" y="4"/>
                  </a:lnTo>
                  <a:lnTo>
                    <a:pt x="120" y="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7" name="Freeform 120"/>
            <p:cNvSpPr>
              <a:spLocks/>
            </p:cNvSpPr>
            <p:nvPr/>
          </p:nvSpPr>
          <p:spPr bwMode="auto">
            <a:xfrm>
              <a:off x="4003676" y="3402013"/>
              <a:ext cx="280988" cy="304800"/>
            </a:xfrm>
            <a:custGeom>
              <a:avLst/>
              <a:gdLst/>
              <a:ahLst/>
              <a:cxnLst>
                <a:cxn ang="0">
                  <a:pos x="61" y="93"/>
                </a:cxn>
                <a:cxn ang="0">
                  <a:pos x="63" y="62"/>
                </a:cxn>
                <a:cxn ang="0">
                  <a:pos x="70" y="60"/>
                </a:cxn>
                <a:cxn ang="0">
                  <a:pos x="75" y="19"/>
                </a:cxn>
                <a:cxn ang="0">
                  <a:pos x="122" y="0"/>
                </a:cxn>
                <a:cxn ang="0">
                  <a:pos x="177" y="36"/>
                </a:cxn>
                <a:cxn ang="0">
                  <a:pos x="158" y="36"/>
                </a:cxn>
                <a:cxn ang="0">
                  <a:pos x="174" y="171"/>
                </a:cxn>
                <a:cxn ang="0">
                  <a:pos x="118" y="182"/>
                </a:cxn>
                <a:cxn ang="0">
                  <a:pos x="113" y="180"/>
                </a:cxn>
                <a:cxn ang="0">
                  <a:pos x="108" y="182"/>
                </a:cxn>
                <a:cxn ang="0">
                  <a:pos x="108" y="178"/>
                </a:cxn>
                <a:cxn ang="0">
                  <a:pos x="96" y="180"/>
                </a:cxn>
                <a:cxn ang="0">
                  <a:pos x="92" y="185"/>
                </a:cxn>
                <a:cxn ang="0">
                  <a:pos x="89" y="178"/>
                </a:cxn>
                <a:cxn ang="0">
                  <a:pos x="80" y="178"/>
                </a:cxn>
                <a:cxn ang="0">
                  <a:pos x="80" y="185"/>
                </a:cxn>
                <a:cxn ang="0">
                  <a:pos x="75" y="189"/>
                </a:cxn>
                <a:cxn ang="0">
                  <a:pos x="70" y="192"/>
                </a:cxn>
                <a:cxn ang="0">
                  <a:pos x="66" y="187"/>
                </a:cxn>
                <a:cxn ang="0">
                  <a:pos x="63" y="185"/>
                </a:cxn>
                <a:cxn ang="0">
                  <a:pos x="59" y="180"/>
                </a:cxn>
                <a:cxn ang="0">
                  <a:pos x="56" y="173"/>
                </a:cxn>
                <a:cxn ang="0">
                  <a:pos x="52" y="173"/>
                </a:cxn>
                <a:cxn ang="0">
                  <a:pos x="49" y="173"/>
                </a:cxn>
                <a:cxn ang="0">
                  <a:pos x="47" y="171"/>
                </a:cxn>
                <a:cxn ang="0">
                  <a:pos x="40" y="166"/>
                </a:cxn>
                <a:cxn ang="0">
                  <a:pos x="30" y="163"/>
                </a:cxn>
                <a:cxn ang="0">
                  <a:pos x="14" y="168"/>
                </a:cxn>
                <a:cxn ang="0">
                  <a:pos x="9" y="171"/>
                </a:cxn>
                <a:cxn ang="0">
                  <a:pos x="7" y="166"/>
                </a:cxn>
                <a:cxn ang="0">
                  <a:pos x="14" y="152"/>
                </a:cxn>
                <a:cxn ang="0">
                  <a:pos x="11" y="126"/>
                </a:cxn>
                <a:cxn ang="0">
                  <a:pos x="9" y="119"/>
                </a:cxn>
                <a:cxn ang="0">
                  <a:pos x="11" y="114"/>
                </a:cxn>
                <a:cxn ang="0">
                  <a:pos x="11" y="109"/>
                </a:cxn>
                <a:cxn ang="0">
                  <a:pos x="7" y="104"/>
                </a:cxn>
                <a:cxn ang="0">
                  <a:pos x="4" y="100"/>
                </a:cxn>
                <a:cxn ang="0">
                  <a:pos x="0" y="97"/>
                </a:cxn>
                <a:cxn ang="0">
                  <a:pos x="2" y="93"/>
                </a:cxn>
              </a:cxnLst>
              <a:rect l="0" t="0" r="r" b="b"/>
              <a:pathLst>
                <a:path w="177" h="192">
                  <a:moveTo>
                    <a:pt x="2" y="93"/>
                  </a:moveTo>
                  <a:lnTo>
                    <a:pt x="61" y="93"/>
                  </a:lnTo>
                  <a:lnTo>
                    <a:pt x="61" y="67"/>
                  </a:lnTo>
                  <a:lnTo>
                    <a:pt x="63" y="62"/>
                  </a:lnTo>
                  <a:lnTo>
                    <a:pt x="66" y="60"/>
                  </a:lnTo>
                  <a:lnTo>
                    <a:pt x="70" y="60"/>
                  </a:lnTo>
                  <a:lnTo>
                    <a:pt x="75" y="60"/>
                  </a:lnTo>
                  <a:lnTo>
                    <a:pt x="75" y="19"/>
                  </a:lnTo>
                  <a:lnTo>
                    <a:pt x="122" y="22"/>
                  </a:lnTo>
                  <a:lnTo>
                    <a:pt x="122" y="0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58" y="36"/>
                  </a:lnTo>
                  <a:lnTo>
                    <a:pt x="170" y="166"/>
                  </a:lnTo>
                  <a:lnTo>
                    <a:pt x="174" y="171"/>
                  </a:lnTo>
                  <a:lnTo>
                    <a:pt x="170" y="182"/>
                  </a:lnTo>
                  <a:lnTo>
                    <a:pt x="118" y="182"/>
                  </a:lnTo>
                  <a:lnTo>
                    <a:pt x="115" y="182"/>
                  </a:lnTo>
                  <a:lnTo>
                    <a:pt x="113" y="180"/>
                  </a:lnTo>
                  <a:lnTo>
                    <a:pt x="111" y="180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08" y="178"/>
                  </a:lnTo>
                  <a:lnTo>
                    <a:pt x="104" y="175"/>
                  </a:lnTo>
                  <a:lnTo>
                    <a:pt x="96" y="180"/>
                  </a:lnTo>
                  <a:lnTo>
                    <a:pt x="92" y="187"/>
                  </a:lnTo>
                  <a:lnTo>
                    <a:pt x="92" y="185"/>
                  </a:lnTo>
                  <a:lnTo>
                    <a:pt x="89" y="180"/>
                  </a:lnTo>
                  <a:lnTo>
                    <a:pt x="89" y="178"/>
                  </a:lnTo>
                  <a:lnTo>
                    <a:pt x="85" y="178"/>
                  </a:lnTo>
                  <a:lnTo>
                    <a:pt x="80" y="178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78" y="189"/>
                  </a:lnTo>
                  <a:lnTo>
                    <a:pt x="75" y="189"/>
                  </a:lnTo>
                  <a:lnTo>
                    <a:pt x="70" y="192"/>
                  </a:lnTo>
                  <a:lnTo>
                    <a:pt x="70" y="192"/>
                  </a:lnTo>
                  <a:lnTo>
                    <a:pt x="70" y="189"/>
                  </a:lnTo>
                  <a:lnTo>
                    <a:pt x="66" y="187"/>
                  </a:lnTo>
                  <a:lnTo>
                    <a:pt x="63" y="187"/>
                  </a:lnTo>
                  <a:lnTo>
                    <a:pt x="63" y="185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56" y="178"/>
                  </a:lnTo>
                  <a:lnTo>
                    <a:pt x="56" y="173"/>
                  </a:lnTo>
                  <a:lnTo>
                    <a:pt x="54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49" y="173"/>
                  </a:lnTo>
                  <a:lnTo>
                    <a:pt x="47" y="173"/>
                  </a:lnTo>
                  <a:lnTo>
                    <a:pt x="47" y="171"/>
                  </a:lnTo>
                  <a:lnTo>
                    <a:pt x="42" y="166"/>
                  </a:lnTo>
                  <a:lnTo>
                    <a:pt x="40" y="166"/>
                  </a:lnTo>
                  <a:lnTo>
                    <a:pt x="33" y="163"/>
                  </a:lnTo>
                  <a:lnTo>
                    <a:pt x="30" y="163"/>
                  </a:lnTo>
                  <a:lnTo>
                    <a:pt x="21" y="166"/>
                  </a:lnTo>
                  <a:lnTo>
                    <a:pt x="14" y="168"/>
                  </a:lnTo>
                  <a:lnTo>
                    <a:pt x="11" y="171"/>
                  </a:lnTo>
                  <a:lnTo>
                    <a:pt x="9" y="171"/>
                  </a:lnTo>
                  <a:lnTo>
                    <a:pt x="7" y="173"/>
                  </a:lnTo>
                  <a:lnTo>
                    <a:pt x="7" y="166"/>
                  </a:lnTo>
                  <a:lnTo>
                    <a:pt x="9" y="156"/>
                  </a:lnTo>
                  <a:lnTo>
                    <a:pt x="14" y="152"/>
                  </a:lnTo>
                  <a:lnTo>
                    <a:pt x="14" y="142"/>
                  </a:lnTo>
                  <a:lnTo>
                    <a:pt x="11" y="126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9"/>
                  </a:lnTo>
                  <a:lnTo>
                    <a:pt x="11" y="114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9" y="102"/>
                  </a:lnTo>
                  <a:lnTo>
                    <a:pt x="7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0" y="102"/>
                  </a:lnTo>
                  <a:lnTo>
                    <a:pt x="0" y="97"/>
                  </a:lnTo>
                  <a:lnTo>
                    <a:pt x="2" y="95"/>
                  </a:lnTo>
                  <a:lnTo>
                    <a:pt x="2" y="9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8" name="Freeform 121"/>
            <p:cNvSpPr>
              <a:spLocks/>
            </p:cNvSpPr>
            <p:nvPr/>
          </p:nvSpPr>
          <p:spPr bwMode="auto">
            <a:xfrm>
              <a:off x="4114801" y="3459163"/>
              <a:ext cx="387350" cy="355600"/>
            </a:xfrm>
            <a:custGeom>
              <a:avLst/>
              <a:gdLst/>
              <a:ahLst/>
              <a:cxnLst>
                <a:cxn ang="0">
                  <a:pos x="8" y="153"/>
                </a:cxn>
                <a:cxn ang="0">
                  <a:pos x="10" y="142"/>
                </a:cxn>
                <a:cxn ang="0">
                  <a:pos x="19" y="144"/>
                </a:cxn>
                <a:cxn ang="0">
                  <a:pos x="26" y="144"/>
                </a:cxn>
                <a:cxn ang="0">
                  <a:pos x="38" y="146"/>
                </a:cxn>
                <a:cxn ang="0">
                  <a:pos x="43" y="144"/>
                </a:cxn>
                <a:cxn ang="0">
                  <a:pos x="100" y="146"/>
                </a:cxn>
                <a:cxn ang="0">
                  <a:pos x="88" y="0"/>
                </a:cxn>
                <a:cxn ang="0">
                  <a:pos x="206" y="71"/>
                </a:cxn>
                <a:cxn ang="0">
                  <a:pos x="218" y="75"/>
                </a:cxn>
                <a:cxn ang="0">
                  <a:pos x="227" y="83"/>
                </a:cxn>
                <a:cxn ang="0">
                  <a:pos x="227" y="92"/>
                </a:cxn>
                <a:cxn ang="0">
                  <a:pos x="244" y="90"/>
                </a:cxn>
                <a:cxn ang="0">
                  <a:pos x="241" y="132"/>
                </a:cxn>
                <a:cxn ang="0">
                  <a:pos x="237" y="142"/>
                </a:cxn>
                <a:cxn ang="0">
                  <a:pos x="220" y="149"/>
                </a:cxn>
                <a:cxn ang="0">
                  <a:pos x="208" y="151"/>
                </a:cxn>
                <a:cxn ang="0">
                  <a:pos x="189" y="153"/>
                </a:cxn>
                <a:cxn ang="0">
                  <a:pos x="185" y="153"/>
                </a:cxn>
                <a:cxn ang="0">
                  <a:pos x="175" y="151"/>
                </a:cxn>
                <a:cxn ang="0">
                  <a:pos x="159" y="158"/>
                </a:cxn>
                <a:cxn ang="0">
                  <a:pos x="137" y="172"/>
                </a:cxn>
                <a:cxn ang="0">
                  <a:pos x="123" y="175"/>
                </a:cxn>
                <a:cxn ang="0">
                  <a:pos x="119" y="184"/>
                </a:cxn>
                <a:cxn ang="0">
                  <a:pos x="112" y="198"/>
                </a:cxn>
                <a:cxn ang="0">
                  <a:pos x="104" y="205"/>
                </a:cxn>
                <a:cxn ang="0">
                  <a:pos x="102" y="212"/>
                </a:cxn>
                <a:cxn ang="0">
                  <a:pos x="102" y="220"/>
                </a:cxn>
                <a:cxn ang="0">
                  <a:pos x="93" y="222"/>
                </a:cxn>
                <a:cxn ang="0">
                  <a:pos x="86" y="222"/>
                </a:cxn>
                <a:cxn ang="0">
                  <a:pos x="78" y="222"/>
                </a:cxn>
                <a:cxn ang="0">
                  <a:pos x="67" y="224"/>
                </a:cxn>
                <a:cxn ang="0">
                  <a:pos x="62" y="220"/>
                </a:cxn>
                <a:cxn ang="0">
                  <a:pos x="62" y="215"/>
                </a:cxn>
                <a:cxn ang="0">
                  <a:pos x="55" y="217"/>
                </a:cxn>
                <a:cxn ang="0">
                  <a:pos x="60" y="208"/>
                </a:cxn>
                <a:cxn ang="0">
                  <a:pos x="55" y="201"/>
                </a:cxn>
                <a:cxn ang="0">
                  <a:pos x="50" y="194"/>
                </a:cxn>
                <a:cxn ang="0">
                  <a:pos x="43" y="194"/>
                </a:cxn>
                <a:cxn ang="0">
                  <a:pos x="34" y="198"/>
                </a:cxn>
                <a:cxn ang="0">
                  <a:pos x="24" y="198"/>
                </a:cxn>
                <a:cxn ang="0">
                  <a:pos x="17" y="198"/>
                </a:cxn>
                <a:cxn ang="0">
                  <a:pos x="19" y="194"/>
                </a:cxn>
                <a:cxn ang="0">
                  <a:pos x="15" y="187"/>
                </a:cxn>
                <a:cxn ang="0">
                  <a:pos x="12" y="182"/>
                </a:cxn>
                <a:cxn ang="0">
                  <a:pos x="8" y="179"/>
                </a:cxn>
                <a:cxn ang="0">
                  <a:pos x="3" y="170"/>
                </a:cxn>
                <a:cxn ang="0">
                  <a:pos x="3" y="158"/>
                </a:cxn>
              </a:cxnLst>
              <a:rect l="0" t="0" r="r" b="b"/>
              <a:pathLst>
                <a:path w="244" h="224">
                  <a:moveTo>
                    <a:pt x="0" y="156"/>
                  </a:moveTo>
                  <a:lnTo>
                    <a:pt x="5" y="153"/>
                  </a:lnTo>
                  <a:lnTo>
                    <a:pt x="8" y="153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15" y="142"/>
                  </a:lnTo>
                  <a:lnTo>
                    <a:pt x="19" y="142"/>
                  </a:lnTo>
                  <a:lnTo>
                    <a:pt x="19" y="144"/>
                  </a:lnTo>
                  <a:lnTo>
                    <a:pt x="22" y="149"/>
                  </a:lnTo>
                  <a:lnTo>
                    <a:pt x="22" y="151"/>
                  </a:lnTo>
                  <a:lnTo>
                    <a:pt x="26" y="144"/>
                  </a:lnTo>
                  <a:lnTo>
                    <a:pt x="34" y="139"/>
                  </a:lnTo>
                  <a:lnTo>
                    <a:pt x="38" y="142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8" y="146"/>
                  </a:lnTo>
                  <a:lnTo>
                    <a:pt x="100" y="146"/>
                  </a:lnTo>
                  <a:lnTo>
                    <a:pt x="104" y="135"/>
                  </a:lnTo>
                  <a:lnTo>
                    <a:pt x="100" y="130"/>
                  </a:lnTo>
                  <a:lnTo>
                    <a:pt x="88" y="0"/>
                  </a:lnTo>
                  <a:lnTo>
                    <a:pt x="107" y="0"/>
                  </a:lnTo>
                  <a:lnTo>
                    <a:pt x="204" y="64"/>
                  </a:lnTo>
                  <a:lnTo>
                    <a:pt x="206" y="71"/>
                  </a:lnTo>
                  <a:lnTo>
                    <a:pt x="208" y="73"/>
                  </a:lnTo>
                  <a:lnTo>
                    <a:pt x="213" y="73"/>
                  </a:lnTo>
                  <a:lnTo>
                    <a:pt x="218" y="75"/>
                  </a:lnTo>
                  <a:lnTo>
                    <a:pt x="220" y="78"/>
                  </a:lnTo>
                  <a:lnTo>
                    <a:pt x="225" y="80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90"/>
                  </a:lnTo>
                  <a:lnTo>
                    <a:pt x="227" y="92"/>
                  </a:lnTo>
                  <a:lnTo>
                    <a:pt x="230" y="92"/>
                  </a:lnTo>
                  <a:lnTo>
                    <a:pt x="237" y="92"/>
                  </a:lnTo>
                  <a:lnTo>
                    <a:pt x="244" y="90"/>
                  </a:lnTo>
                  <a:lnTo>
                    <a:pt x="244" y="90"/>
                  </a:lnTo>
                  <a:lnTo>
                    <a:pt x="241" y="118"/>
                  </a:lnTo>
                  <a:lnTo>
                    <a:pt x="241" y="132"/>
                  </a:lnTo>
                  <a:lnTo>
                    <a:pt x="239" y="135"/>
                  </a:lnTo>
                  <a:lnTo>
                    <a:pt x="239" y="139"/>
                  </a:lnTo>
                  <a:lnTo>
                    <a:pt x="237" y="142"/>
                  </a:lnTo>
                  <a:lnTo>
                    <a:pt x="230" y="146"/>
                  </a:lnTo>
                  <a:lnTo>
                    <a:pt x="225" y="149"/>
                  </a:lnTo>
                  <a:lnTo>
                    <a:pt x="220" y="149"/>
                  </a:lnTo>
                  <a:lnTo>
                    <a:pt x="218" y="151"/>
                  </a:lnTo>
                  <a:lnTo>
                    <a:pt x="213" y="151"/>
                  </a:lnTo>
                  <a:lnTo>
                    <a:pt x="208" y="151"/>
                  </a:lnTo>
                  <a:lnTo>
                    <a:pt x="204" y="153"/>
                  </a:lnTo>
                  <a:lnTo>
                    <a:pt x="199" y="153"/>
                  </a:lnTo>
                  <a:lnTo>
                    <a:pt x="189" y="153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5" y="153"/>
                  </a:lnTo>
                  <a:lnTo>
                    <a:pt x="182" y="153"/>
                  </a:lnTo>
                  <a:lnTo>
                    <a:pt x="178" y="151"/>
                  </a:lnTo>
                  <a:lnTo>
                    <a:pt x="175" y="151"/>
                  </a:lnTo>
                  <a:lnTo>
                    <a:pt x="168" y="153"/>
                  </a:lnTo>
                  <a:lnTo>
                    <a:pt x="163" y="156"/>
                  </a:lnTo>
                  <a:lnTo>
                    <a:pt x="159" y="158"/>
                  </a:lnTo>
                  <a:lnTo>
                    <a:pt x="147" y="165"/>
                  </a:lnTo>
                  <a:lnTo>
                    <a:pt x="140" y="170"/>
                  </a:lnTo>
                  <a:lnTo>
                    <a:pt x="137" y="172"/>
                  </a:lnTo>
                  <a:lnTo>
                    <a:pt x="130" y="175"/>
                  </a:lnTo>
                  <a:lnTo>
                    <a:pt x="128" y="175"/>
                  </a:lnTo>
                  <a:lnTo>
                    <a:pt x="123" y="175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19" y="184"/>
                  </a:lnTo>
                  <a:lnTo>
                    <a:pt x="119" y="187"/>
                  </a:lnTo>
                  <a:lnTo>
                    <a:pt x="114" y="191"/>
                  </a:lnTo>
                  <a:lnTo>
                    <a:pt x="112" y="198"/>
                  </a:lnTo>
                  <a:lnTo>
                    <a:pt x="107" y="201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7" y="210"/>
                  </a:lnTo>
                  <a:lnTo>
                    <a:pt x="102" y="210"/>
                  </a:lnTo>
                  <a:lnTo>
                    <a:pt x="102" y="212"/>
                  </a:lnTo>
                  <a:lnTo>
                    <a:pt x="104" y="215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0" y="224"/>
                  </a:lnTo>
                  <a:lnTo>
                    <a:pt x="95" y="224"/>
                  </a:lnTo>
                  <a:lnTo>
                    <a:pt x="93" y="222"/>
                  </a:lnTo>
                  <a:lnTo>
                    <a:pt x="93" y="220"/>
                  </a:lnTo>
                  <a:lnTo>
                    <a:pt x="90" y="220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3" y="224"/>
                  </a:lnTo>
                  <a:lnTo>
                    <a:pt x="78" y="222"/>
                  </a:lnTo>
                  <a:lnTo>
                    <a:pt x="74" y="222"/>
                  </a:lnTo>
                  <a:lnTo>
                    <a:pt x="71" y="222"/>
                  </a:lnTo>
                  <a:lnTo>
                    <a:pt x="67" y="224"/>
                  </a:lnTo>
                  <a:lnTo>
                    <a:pt x="67" y="222"/>
                  </a:lnTo>
                  <a:lnTo>
                    <a:pt x="67" y="220"/>
                  </a:lnTo>
                  <a:lnTo>
                    <a:pt x="62" y="220"/>
                  </a:lnTo>
                  <a:lnTo>
                    <a:pt x="62" y="220"/>
                  </a:lnTo>
                  <a:lnTo>
                    <a:pt x="62" y="217"/>
                  </a:lnTo>
                  <a:lnTo>
                    <a:pt x="62" y="215"/>
                  </a:lnTo>
                  <a:lnTo>
                    <a:pt x="60" y="215"/>
                  </a:lnTo>
                  <a:lnTo>
                    <a:pt x="57" y="215"/>
                  </a:lnTo>
                  <a:lnTo>
                    <a:pt x="55" y="217"/>
                  </a:lnTo>
                  <a:lnTo>
                    <a:pt x="57" y="212"/>
                  </a:lnTo>
                  <a:lnTo>
                    <a:pt x="60" y="208"/>
                  </a:lnTo>
                  <a:lnTo>
                    <a:pt x="60" y="208"/>
                  </a:lnTo>
                  <a:lnTo>
                    <a:pt x="55" y="205"/>
                  </a:lnTo>
                  <a:lnTo>
                    <a:pt x="55" y="205"/>
                  </a:lnTo>
                  <a:lnTo>
                    <a:pt x="55" y="201"/>
                  </a:lnTo>
                  <a:lnTo>
                    <a:pt x="55" y="198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5" y="196"/>
                  </a:lnTo>
                  <a:lnTo>
                    <a:pt x="43" y="194"/>
                  </a:lnTo>
                  <a:lnTo>
                    <a:pt x="38" y="194"/>
                  </a:lnTo>
                  <a:lnTo>
                    <a:pt x="36" y="198"/>
                  </a:lnTo>
                  <a:lnTo>
                    <a:pt x="34" y="198"/>
                  </a:lnTo>
                  <a:lnTo>
                    <a:pt x="31" y="201"/>
                  </a:lnTo>
                  <a:lnTo>
                    <a:pt x="29" y="201"/>
                  </a:lnTo>
                  <a:lnTo>
                    <a:pt x="24" y="198"/>
                  </a:lnTo>
                  <a:lnTo>
                    <a:pt x="22" y="198"/>
                  </a:lnTo>
                  <a:lnTo>
                    <a:pt x="19" y="198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5" y="191"/>
                  </a:lnTo>
                  <a:lnTo>
                    <a:pt x="15" y="189"/>
                  </a:lnTo>
                  <a:lnTo>
                    <a:pt x="15" y="187"/>
                  </a:lnTo>
                  <a:lnTo>
                    <a:pt x="15" y="187"/>
                  </a:lnTo>
                  <a:lnTo>
                    <a:pt x="12" y="184"/>
                  </a:lnTo>
                  <a:lnTo>
                    <a:pt x="12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79"/>
                  </a:lnTo>
                  <a:lnTo>
                    <a:pt x="5" y="175"/>
                  </a:lnTo>
                  <a:lnTo>
                    <a:pt x="3" y="172"/>
                  </a:lnTo>
                  <a:lnTo>
                    <a:pt x="3" y="170"/>
                  </a:lnTo>
                  <a:lnTo>
                    <a:pt x="3" y="163"/>
                  </a:lnTo>
                  <a:lnTo>
                    <a:pt x="3" y="161"/>
                  </a:lnTo>
                  <a:lnTo>
                    <a:pt x="3" y="158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39" name="Freeform 122"/>
            <p:cNvSpPr>
              <a:spLocks/>
            </p:cNvSpPr>
            <p:nvPr/>
          </p:nvSpPr>
          <p:spPr bwMode="auto">
            <a:xfrm>
              <a:off x="4276726" y="3698875"/>
              <a:ext cx="179388" cy="131763"/>
            </a:xfrm>
            <a:custGeom>
              <a:avLst/>
              <a:gdLst/>
              <a:ahLst/>
              <a:cxnLst>
                <a:cxn ang="0">
                  <a:pos x="2" y="64"/>
                </a:cxn>
                <a:cxn ang="0">
                  <a:pos x="0" y="59"/>
                </a:cxn>
                <a:cxn ang="0">
                  <a:pos x="2" y="54"/>
                </a:cxn>
                <a:cxn ang="0">
                  <a:pos x="5" y="50"/>
                </a:cxn>
                <a:cxn ang="0">
                  <a:pos x="12" y="40"/>
                </a:cxn>
                <a:cxn ang="0">
                  <a:pos x="17" y="33"/>
                </a:cxn>
                <a:cxn ang="0">
                  <a:pos x="21" y="26"/>
                </a:cxn>
                <a:cxn ang="0">
                  <a:pos x="26" y="24"/>
                </a:cxn>
                <a:cxn ang="0">
                  <a:pos x="35" y="21"/>
                </a:cxn>
                <a:cxn ang="0">
                  <a:pos x="45" y="14"/>
                </a:cxn>
                <a:cxn ang="0">
                  <a:pos x="61" y="5"/>
                </a:cxn>
                <a:cxn ang="0">
                  <a:pos x="73" y="0"/>
                </a:cxn>
                <a:cxn ang="0">
                  <a:pos x="80" y="2"/>
                </a:cxn>
                <a:cxn ang="0">
                  <a:pos x="85" y="2"/>
                </a:cxn>
                <a:cxn ang="0">
                  <a:pos x="83" y="7"/>
                </a:cxn>
                <a:cxn ang="0">
                  <a:pos x="80" y="17"/>
                </a:cxn>
                <a:cxn ang="0">
                  <a:pos x="95" y="31"/>
                </a:cxn>
                <a:cxn ang="0">
                  <a:pos x="106" y="31"/>
                </a:cxn>
                <a:cxn ang="0">
                  <a:pos x="109" y="33"/>
                </a:cxn>
                <a:cxn ang="0">
                  <a:pos x="111" y="38"/>
                </a:cxn>
                <a:cxn ang="0">
                  <a:pos x="111" y="45"/>
                </a:cxn>
                <a:cxn ang="0">
                  <a:pos x="113" y="47"/>
                </a:cxn>
                <a:cxn ang="0">
                  <a:pos x="106" y="52"/>
                </a:cxn>
                <a:cxn ang="0">
                  <a:pos x="102" y="52"/>
                </a:cxn>
                <a:cxn ang="0">
                  <a:pos x="97" y="57"/>
                </a:cxn>
                <a:cxn ang="0">
                  <a:pos x="97" y="61"/>
                </a:cxn>
                <a:cxn ang="0">
                  <a:pos x="92" y="64"/>
                </a:cxn>
                <a:cxn ang="0">
                  <a:pos x="76" y="59"/>
                </a:cxn>
                <a:cxn ang="0">
                  <a:pos x="73" y="59"/>
                </a:cxn>
                <a:cxn ang="0">
                  <a:pos x="66" y="61"/>
                </a:cxn>
                <a:cxn ang="0">
                  <a:pos x="54" y="61"/>
                </a:cxn>
                <a:cxn ang="0">
                  <a:pos x="43" y="64"/>
                </a:cxn>
                <a:cxn ang="0">
                  <a:pos x="35" y="66"/>
                </a:cxn>
                <a:cxn ang="0">
                  <a:pos x="38" y="73"/>
                </a:cxn>
                <a:cxn ang="0">
                  <a:pos x="40" y="80"/>
                </a:cxn>
                <a:cxn ang="0">
                  <a:pos x="35" y="78"/>
                </a:cxn>
                <a:cxn ang="0">
                  <a:pos x="31" y="80"/>
                </a:cxn>
                <a:cxn ang="0">
                  <a:pos x="21" y="80"/>
                </a:cxn>
                <a:cxn ang="0">
                  <a:pos x="17" y="76"/>
                </a:cxn>
                <a:cxn ang="0">
                  <a:pos x="14" y="76"/>
                </a:cxn>
                <a:cxn ang="0">
                  <a:pos x="5" y="71"/>
                </a:cxn>
                <a:cxn ang="0">
                  <a:pos x="0" y="69"/>
                </a:cxn>
              </a:cxnLst>
              <a:rect l="0" t="0" r="r" b="b"/>
              <a:pathLst>
                <a:path w="113" h="83">
                  <a:moveTo>
                    <a:pt x="0" y="69"/>
                  </a:moveTo>
                  <a:lnTo>
                    <a:pt x="2" y="64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5" y="59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35" y="21"/>
                  </a:lnTo>
                  <a:lnTo>
                    <a:pt x="38" y="19"/>
                  </a:lnTo>
                  <a:lnTo>
                    <a:pt x="45" y="14"/>
                  </a:lnTo>
                  <a:lnTo>
                    <a:pt x="57" y="7"/>
                  </a:lnTo>
                  <a:lnTo>
                    <a:pt x="61" y="5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3" y="5"/>
                  </a:lnTo>
                  <a:lnTo>
                    <a:pt x="83" y="7"/>
                  </a:lnTo>
                  <a:lnTo>
                    <a:pt x="80" y="12"/>
                  </a:lnTo>
                  <a:lnTo>
                    <a:pt x="80" y="17"/>
                  </a:lnTo>
                  <a:lnTo>
                    <a:pt x="95" y="26"/>
                  </a:lnTo>
                  <a:lnTo>
                    <a:pt x="95" y="31"/>
                  </a:lnTo>
                  <a:lnTo>
                    <a:pt x="102" y="36"/>
                  </a:lnTo>
                  <a:lnTo>
                    <a:pt x="106" y="31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09" y="40"/>
                  </a:lnTo>
                  <a:lnTo>
                    <a:pt x="111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09" y="50"/>
                  </a:lnTo>
                  <a:lnTo>
                    <a:pt x="106" y="52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97" y="54"/>
                  </a:lnTo>
                  <a:lnTo>
                    <a:pt x="97" y="57"/>
                  </a:lnTo>
                  <a:lnTo>
                    <a:pt x="95" y="59"/>
                  </a:lnTo>
                  <a:lnTo>
                    <a:pt x="97" y="61"/>
                  </a:lnTo>
                  <a:lnTo>
                    <a:pt x="92" y="61"/>
                  </a:lnTo>
                  <a:lnTo>
                    <a:pt x="92" y="64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3" y="59"/>
                  </a:lnTo>
                  <a:lnTo>
                    <a:pt x="71" y="61"/>
                  </a:lnTo>
                  <a:lnTo>
                    <a:pt x="66" y="61"/>
                  </a:lnTo>
                  <a:lnTo>
                    <a:pt x="61" y="61"/>
                  </a:lnTo>
                  <a:lnTo>
                    <a:pt x="54" y="61"/>
                  </a:lnTo>
                  <a:lnTo>
                    <a:pt x="52" y="64"/>
                  </a:lnTo>
                  <a:lnTo>
                    <a:pt x="43" y="64"/>
                  </a:lnTo>
                  <a:lnTo>
                    <a:pt x="35" y="64"/>
                  </a:lnTo>
                  <a:lnTo>
                    <a:pt x="35" y="66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38" y="80"/>
                  </a:lnTo>
                  <a:lnTo>
                    <a:pt x="35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26" y="83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17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2" y="76"/>
                  </a:lnTo>
                  <a:lnTo>
                    <a:pt x="5" y="71"/>
                  </a:lnTo>
                  <a:lnTo>
                    <a:pt x="2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0" name="Freeform 123"/>
            <p:cNvSpPr>
              <a:spLocks/>
            </p:cNvSpPr>
            <p:nvPr/>
          </p:nvSpPr>
          <p:spPr bwMode="auto">
            <a:xfrm>
              <a:off x="3992563" y="3660775"/>
              <a:ext cx="152400" cy="112713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21" y="5"/>
                </a:cxn>
                <a:cxn ang="0">
                  <a:pos x="37" y="0"/>
                </a:cxn>
                <a:cxn ang="0">
                  <a:pos x="47" y="3"/>
                </a:cxn>
                <a:cxn ang="0">
                  <a:pos x="54" y="8"/>
                </a:cxn>
                <a:cxn ang="0">
                  <a:pos x="56" y="10"/>
                </a:cxn>
                <a:cxn ang="0">
                  <a:pos x="59" y="10"/>
                </a:cxn>
                <a:cxn ang="0">
                  <a:pos x="63" y="10"/>
                </a:cxn>
                <a:cxn ang="0">
                  <a:pos x="66" y="17"/>
                </a:cxn>
                <a:cxn ang="0">
                  <a:pos x="70" y="22"/>
                </a:cxn>
                <a:cxn ang="0">
                  <a:pos x="73" y="24"/>
                </a:cxn>
                <a:cxn ang="0">
                  <a:pos x="77" y="29"/>
                </a:cxn>
                <a:cxn ang="0">
                  <a:pos x="80" y="34"/>
                </a:cxn>
                <a:cxn ang="0">
                  <a:pos x="80" y="43"/>
                </a:cxn>
                <a:cxn ang="0">
                  <a:pos x="82" y="48"/>
                </a:cxn>
                <a:cxn ang="0">
                  <a:pos x="87" y="52"/>
                </a:cxn>
                <a:cxn ang="0">
                  <a:pos x="89" y="55"/>
                </a:cxn>
                <a:cxn ang="0">
                  <a:pos x="92" y="60"/>
                </a:cxn>
                <a:cxn ang="0">
                  <a:pos x="92" y="62"/>
                </a:cxn>
                <a:cxn ang="0">
                  <a:pos x="96" y="67"/>
                </a:cxn>
                <a:cxn ang="0">
                  <a:pos x="94" y="71"/>
                </a:cxn>
                <a:cxn ang="0">
                  <a:pos x="92" y="69"/>
                </a:cxn>
                <a:cxn ang="0">
                  <a:pos x="87" y="67"/>
                </a:cxn>
                <a:cxn ang="0">
                  <a:pos x="80" y="67"/>
                </a:cxn>
                <a:cxn ang="0">
                  <a:pos x="73" y="64"/>
                </a:cxn>
                <a:cxn ang="0">
                  <a:pos x="56" y="62"/>
                </a:cxn>
                <a:cxn ang="0">
                  <a:pos x="54" y="62"/>
                </a:cxn>
                <a:cxn ang="0">
                  <a:pos x="37" y="60"/>
                </a:cxn>
                <a:cxn ang="0">
                  <a:pos x="30" y="67"/>
                </a:cxn>
                <a:cxn ang="0">
                  <a:pos x="14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6" y="62"/>
                </a:cxn>
                <a:cxn ang="0">
                  <a:pos x="9" y="62"/>
                </a:cxn>
                <a:cxn ang="0">
                  <a:pos x="9" y="60"/>
                </a:cxn>
                <a:cxn ang="0">
                  <a:pos x="11" y="55"/>
                </a:cxn>
                <a:cxn ang="0">
                  <a:pos x="23" y="52"/>
                </a:cxn>
                <a:cxn ang="0">
                  <a:pos x="28" y="48"/>
                </a:cxn>
                <a:cxn ang="0">
                  <a:pos x="30" y="50"/>
                </a:cxn>
                <a:cxn ang="0">
                  <a:pos x="35" y="48"/>
                </a:cxn>
                <a:cxn ang="0">
                  <a:pos x="42" y="50"/>
                </a:cxn>
                <a:cxn ang="0">
                  <a:pos x="49" y="52"/>
                </a:cxn>
                <a:cxn ang="0">
                  <a:pos x="54" y="50"/>
                </a:cxn>
                <a:cxn ang="0">
                  <a:pos x="52" y="50"/>
                </a:cxn>
                <a:cxn ang="0">
                  <a:pos x="42" y="45"/>
                </a:cxn>
                <a:cxn ang="0">
                  <a:pos x="35" y="43"/>
                </a:cxn>
                <a:cxn ang="0">
                  <a:pos x="28" y="43"/>
                </a:cxn>
                <a:cxn ang="0">
                  <a:pos x="21" y="48"/>
                </a:cxn>
                <a:cxn ang="0">
                  <a:pos x="11" y="48"/>
                </a:cxn>
                <a:cxn ang="0">
                  <a:pos x="14" y="45"/>
                </a:cxn>
                <a:cxn ang="0">
                  <a:pos x="11" y="43"/>
                </a:cxn>
                <a:cxn ang="0">
                  <a:pos x="9" y="41"/>
                </a:cxn>
                <a:cxn ang="0">
                  <a:pos x="0" y="29"/>
                </a:cxn>
                <a:cxn ang="0">
                  <a:pos x="14" y="15"/>
                </a:cxn>
              </a:cxnLst>
              <a:rect l="0" t="0" r="r" b="b"/>
              <a:pathLst>
                <a:path w="96" h="71">
                  <a:moveTo>
                    <a:pt x="14" y="10"/>
                  </a:moveTo>
                  <a:lnTo>
                    <a:pt x="16" y="8"/>
                  </a:lnTo>
                  <a:lnTo>
                    <a:pt x="18" y="8"/>
                  </a:lnTo>
                  <a:lnTo>
                    <a:pt x="21" y="5"/>
                  </a:lnTo>
                  <a:lnTo>
                    <a:pt x="28" y="3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7" y="3"/>
                  </a:lnTo>
                  <a:lnTo>
                    <a:pt x="49" y="3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3" y="15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70" y="22"/>
                  </a:lnTo>
                  <a:lnTo>
                    <a:pt x="70" y="24"/>
                  </a:lnTo>
                  <a:lnTo>
                    <a:pt x="73" y="24"/>
                  </a:lnTo>
                  <a:lnTo>
                    <a:pt x="77" y="26"/>
                  </a:lnTo>
                  <a:lnTo>
                    <a:pt x="77" y="29"/>
                  </a:lnTo>
                  <a:lnTo>
                    <a:pt x="80" y="31"/>
                  </a:lnTo>
                  <a:lnTo>
                    <a:pt x="80" y="34"/>
                  </a:lnTo>
                  <a:lnTo>
                    <a:pt x="80" y="36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2" y="48"/>
                  </a:lnTo>
                  <a:lnTo>
                    <a:pt x="85" y="52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9" y="55"/>
                  </a:lnTo>
                  <a:lnTo>
                    <a:pt x="89" y="57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92" y="62"/>
                  </a:lnTo>
                  <a:lnTo>
                    <a:pt x="92" y="64"/>
                  </a:lnTo>
                  <a:lnTo>
                    <a:pt x="96" y="67"/>
                  </a:lnTo>
                  <a:lnTo>
                    <a:pt x="96" y="69"/>
                  </a:lnTo>
                  <a:lnTo>
                    <a:pt x="94" y="71"/>
                  </a:lnTo>
                  <a:lnTo>
                    <a:pt x="94" y="69"/>
                  </a:lnTo>
                  <a:lnTo>
                    <a:pt x="92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5" y="67"/>
                  </a:lnTo>
                  <a:lnTo>
                    <a:pt x="80" y="67"/>
                  </a:lnTo>
                  <a:lnTo>
                    <a:pt x="75" y="67"/>
                  </a:lnTo>
                  <a:lnTo>
                    <a:pt x="73" y="64"/>
                  </a:lnTo>
                  <a:lnTo>
                    <a:pt x="66" y="62"/>
                  </a:lnTo>
                  <a:lnTo>
                    <a:pt x="56" y="62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2" y="60"/>
                  </a:lnTo>
                  <a:lnTo>
                    <a:pt x="37" y="60"/>
                  </a:lnTo>
                  <a:lnTo>
                    <a:pt x="33" y="62"/>
                  </a:lnTo>
                  <a:lnTo>
                    <a:pt x="30" y="67"/>
                  </a:lnTo>
                  <a:lnTo>
                    <a:pt x="18" y="64"/>
                  </a:lnTo>
                  <a:lnTo>
                    <a:pt x="14" y="67"/>
                  </a:lnTo>
                  <a:lnTo>
                    <a:pt x="11" y="67"/>
                  </a:lnTo>
                  <a:lnTo>
                    <a:pt x="11" y="64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2"/>
                  </a:lnTo>
                  <a:lnTo>
                    <a:pt x="11" y="60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9" y="60"/>
                  </a:lnTo>
                  <a:lnTo>
                    <a:pt x="9" y="55"/>
                  </a:lnTo>
                  <a:lnTo>
                    <a:pt x="11" y="55"/>
                  </a:lnTo>
                  <a:lnTo>
                    <a:pt x="21" y="55"/>
                  </a:lnTo>
                  <a:lnTo>
                    <a:pt x="23" y="52"/>
                  </a:lnTo>
                  <a:lnTo>
                    <a:pt x="26" y="50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7" y="50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9" y="52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47" y="45"/>
                  </a:lnTo>
                  <a:lnTo>
                    <a:pt x="42" y="45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3" y="41"/>
                  </a:lnTo>
                  <a:lnTo>
                    <a:pt x="28" y="43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4" y="45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9" y="41"/>
                  </a:lnTo>
                  <a:lnTo>
                    <a:pt x="4" y="34"/>
                  </a:lnTo>
                  <a:lnTo>
                    <a:pt x="0" y="29"/>
                  </a:lnTo>
                  <a:lnTo>
                    <a:pt x="9" y="22"/>
                  </a:lnTo>
                  <a:lnTo>
                    <a:pt x="14" y="15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1" name="Freeform 124"/>
            <p:cNvSpPr>
              <a:spLocks/>
            </p:cNvSpPr>
            <p:nvPr/>
          </p:nvSpPr>
          <p:spPr bwMode="auto">
            <a:xfrm>
              <a:off x="4003676" y="3725863"/>
              <a:ext cx="74613" cy="22225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4" y="14"/>
                </a:cxn>
                <a:cxn ang="0">
                  <a:pos x="14" y="14"/>
                </a:cxn>
                <a:cxn ang="0">
                  <a:pos x="16" y="11"/>
                </a:cxn>
                <a:cxn ang="0">
                  <a:pos x="19" y="9"/>
                </a:cxn>
                <a:cxn ang="0">
                  <a:pos x="21" y="7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6" y="7"/>
                </a:cxn>
                <a:cxn ang="0">
                  <a:pos x="28" y="7"/>
                </a:cxn>
                <a:cxn ang="0">
                  <a:pos x="30" y="9"/>
                </a:cxn>
                <a:cxn ang="0">
                  <a:pos x="35" y="9"/>
                </a:cxn>
                <a:cxn ang="0">
                  <a:pos x="37" y="9"/>
                </a:cxn>
                <a:cxn ang="0">
                  <a:pos x="42" y="11"/>
                </a:cxn>
                <a:cxn ang="0">
                  <a:pos x="47" y="11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5" y="9"/>
                </a:cxn>
                <a:cxn ang="0">
                  <a:pos x="40" y="4"/>
                </a:cxn>
                <a:cxn ang="0">
                  <a:pos x="35" y="4"/>
                </a:cxn>
                <a:cxn ang="0">
                  <a:pos x="30" y="2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16" y="7"/>
                </a:cxn>
                <a:cxn ang="0">
                  <a:pos x="14" y="7"/>
                </a:cxn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9" y="11"/>
                </a:cxn>
                <a:cxn ang="0">
                  <a:pos x="11" y="11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2" y="9"/>
                </a:cxn>
                <a:cxn ang="0">
                  <a:pos x="0" y="11"/>
                </a:cxn>
                <a:cxn ang="0">
                  <a:pos x="2" y="14"/>
                </a:cxn>
                <a:cxn ang="0">
                  <a:pos x="2" y="14"/>
                </a:cxn>
              </a:cxnLst>
              <a:rect l="0" t="0" r="r" b="b"/>
              <a:pathLst>
                <a:path w="47" h="14">
                  <a:moveTo>
                    <a:pt x="2" y="14"/>
                  </a:moveTo>
                  <a:lnTo>
                    <a:pt x="4" y="14"/>
                  </a:lnTo>
                  <a:lnTo>
                    <a:pt x="14" y="14"/>
                  </a:lnTo>
                  <a:lnTo>
                    <a:pt x="16" y="11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42" y="11"/>
                  </a:lnTo>
                  <a:lnTo>
                    <a:pt x="47" y="11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0" y="4"/>
                  </a:lnTo>
                  <a:lnTo>
                    <a:pt x="35" y="4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2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2" name="Freeform 125"/>
            <p:cNvSpPr>
              <a:spLocks/>
            </p:cNvSpPr>
            <p:nvPr/>
          </p:nvSpPr>
          <p:spPr bwMode="auto">
            <a:xfrm>
              <a:off x="4010026" y="3756025"/>
              <a:ext cx="71438" cy="444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" y="7"/>
                </a:cxn>
                <a:cxn ang="0">
                  <a:pos x="7" y="4"/>
                </a:cxn>
                <a:cxn ang="0">
                  <a:pos x="19" y="7"/>
                </a:cxn>
                <a:cxn ang="0">
                  <a:pos x="22" y="2"/>
                </a:cxn>
                <a:cxn ang="0">
                  <a:pos x="26" y="0"/>
                </a:cxn>
                <a:cxn ang="0">
                  <a:pos x="41" y="0"/>
                </a:cxn>
                <a:cxn ang="0">
                  <a:pos x="43" y="2"/>
                </a:cxn>
                <a:cxn ang="0">
                  <a:pos x="43" y="7"/>
                </a:cxn>
                <a:cxn ang="0">
                  <a:pos x="43" y="9"/>
                </a:cxn>
                <a:cxn ang="0">
                  <a:pos x="43" y="14"/>
                </a:cxn>
                <a:cxn ang="0">
                  <a:pos x="45" y="16"/>
                </a:cxn>
                <a:cxn ang="0">
                  <a:pos x="45" y="18"/>
                </a:cxn>
                <a:cxn ang="0">
                  <a:pos x="43" y="21"/>
                </a:cxn>
                <a:cxn ang="0">
                  <a:pos x="38" y="21"/>
                </a:cxn>
                <a:cxn ang="0">
                  <a:pos x="33" y="23"/>
                </a:cxn>
                <a:cxn ang="0">
                  <a:pos x="31" y="23"/>
                </a:cxn>
                <a:cxn ang="0">
                  <a:pos x="29" y="28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4" y="25"/>
                </a:cxn>
                <a:cxn ang="0">
                  <a:pos x="19" y="25"/>
                </a:cxn>
                <a:cxn ang="0">
                  <a:pos x="22" y="21"/>
                </a:cxn>
                <a:cxn ang="0">
                  <a:pos x="19" y="21"/>
                </a:cxn>
                <a:cxn ang="0">
                  <a:pos x="22" y="21"/>
                </a:cxn>
                <a:cxn ang="0">
                  <a:pos x="19" y="18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2" y="14"/>
                </a:cxn>
                <a:cxn ang="0">
                  <a:pos x="17" y="14"/>
                </a:cxn>
                <a:cxn ang="0">
                  <a:pos x="15" y="16"/>
                </a:cxn>
                <a:cxn ang="0">
                  <a:pos x="12" y="16"/>
                </a:cxn>
                <a:cxn ang="0">
                  <a:pos x="10" y="14"/>
                </a:cxn>
                <a:cxn ang="0">
                  <a:pos x="7" y="14"/>
                </a:cxn>
                <a:cxn ang="0">
                  <a:pos x="5" y="11"/>
                </a:cxn>
                <a:cxn ang="0">
                  <a:pos x="7" y="9"/>
                </a:cxn>
                <a:cxn ang="0">
                  <a:pos x="5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45" h="28">
                  <a:moveTo>
                    <a:pt x="0" y="7"/>
                  </a:moveTo>
                  <a:lnTo>
                    <a:pt x="3" y="7"/>
                  </a:lnTo>
                  <a:lnTo>
                    <a:pt x="7" y="4"/>
                  </a:lnTo>
                  <a:lnTo>
                    <a:pt x="19" y="7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41" y="0"/>
                  </a:lnTo>
                  <a:lnTo>
                    <a:pt x="43" y="2"/>
                  </a:lnTo>
                  <a:lnTo>
                    <a:pt x="43" y="7"/>
                  </a:lnTo>
                  <a:lnTo>
                    <a:pt x="43" y="9"/>
                  </a:lnTo>
                  <a:lnTo>
                    <a:pt x="43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3" y="21"/>
                  </a:lnTo>
                  <a:lnTo>
                    <a:pt x="38" y="21"/>
                  </a:lnTo>
                  <a:lnTo>
                    <a:pt x="33" y="23"/>
                  </a:lnTo>
                  <a:lnTo>
                    <a:pt x="31" y="23"/>
                  </a:lnTo>
                  <a:lnTo>
                    <a:pt x="29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5"/>
                  </a:lnTo>
                  <a:lnTo>
                    <a:pt x="19" y="25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2" y="14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2" y="16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1"/>
                  </a:lnTo>
                  <a:lnTo>
                    <a:pt x="7" y="9"/>
                  </a:lnTo>
                  <a:lnTo>
                    <a:pt x="5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3" name="Freeform 126"/>
            <p:cNvSpPr>
              <a:spLocks/>
            </p:cNvSpPr>
            <p:nvPr/>
          </p:nvSpPr>
          <p:spPr bwMode="auto">
            <a:xfrm>
              <a:off x="4056063" y="3759200"/>
              <a:ext cx="165100" cy="165100"/>
            </a:xfrm>
            <a:custGeom>
              <a:avLst/>
              <a:gdLst/>
              <a:ahLst/>
              <a:cxnLst>
                <a:cxn ang="0">
                  <a:pos x="2" y="21"/>
                </a:cxn>
                <a:cxn ang="0">
                  <a:pos x="9" y="19"/>
                </a:cxn>
                <a:cxn ang="0">
                  <a:pos x="16" y="16"/>
                </a:cxn>
                <a:cxn ang="0">
                  <a:pos x="14" y="12"/>
                </a:cxn>
                <a:cxn ang="0">
                  <a:pos x="14" y="5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40" y="5"/>
                </a:cxn>
                <a:cxn ang="0">
                  <a:pos x="47" y="5"/>
                </a:cxn>
                <a:cxn ang="0">
                  <a:pos x="52" y="7"/>
                </a:cxn>
                <a:cxn ang="0">
                  <a:pos x="54" y="9"/>
                </a:cxn>
                <a:cxn ang="0">
                  <a:pos x="59" y="9"/>
                </a:cxn>
                <a:cxn ang="0">
                  <a:pos x="66" y="12"/>
                </a:cxn>
                <a:cxn ang="0">
                  <a:pos x="71" y="9"/>
                </a:cxn>
                <a:cxn ang="0">
                  <a:pos x="75" y="5"/>
                </a:cxn>
                <a:cxn ang="0">
                  <a:pos x="82" y="7"/>
                </a:cxn>
                <a:cxn ang="0">
                  <a:pos x="87" y="5"/>
                </a:cxn>
                <a:cxn ang="0">
                  <a:pos x="92" y="9"/>
                </a:cxn>
                <a:cxn ang="0">
                  <a:pos x="92" y="16"/>
                </a:cxn>
                <a:cxn ang="0">
                  <a:pos x="97" y="19"/>
                </a:cxn>
                <a:cxn ang="0">
                  <a:pos x="94" y="23"/>
                </a:cxn>
                <a:cxn ang="0">
                  <a:pos x="94" y="26"/>
                </a:cxn>
                <a:cxn ang="0">
                  <a:pos x="99" y="26"/>
                </a:cxn>
                <a:cxn ang="0">
                  <a:pos x="99" y="31"/>
                </a:cxn>
                <a:cxn ang="0">
                  <a:pos x="104" y="31"/>
                </a:cxn>
                <a:cxn ang="0">
                  <a:pos x="104" y="35"/>
                </a:cxn>
                <a:cxn ang="0">
                  <a:pos x="99" y="38"/>
                </a:cxn>
                <a:cxn ang="0">
                  <a:pos x="99" y="42"/>
                </a:cxn>
                <a:cxn ang="0">
                  <a:pos x="99" y="49"/>
                </a:cxn>
                <a:cxn ang="0">
                  <a:pos x="101" y="57"/>
                </a:cxn>
                <a:cxn ang="0">
                  <a:pos x="101" y="61"/>
                </a:cxn>
                <a:cxn ang="0">
                  <a:pos x="99" y="61"/>
                </a:cxn>
                <a:cxn ang="0">
                  <a:pos x="101" y="68"/>
                </a:cxn>
                <a:cxn ang="0">
                  <a:pos x="101" y="73"/>
                </a:cxn>
                <a:cxn ang="0">
                  <a:pos x="94" y="83"/>
                </a:cxn>
                <a:cxn ang="0">
                  <a:pos x="94" y="87"/>
                </a:cxn>
                <a:cxn ang="0">
                  <a:pos x="92" y="94"/>
                </a:cxn>
                <a:cxn ang="0">
                  <a:pos x="68" y="104"/>
                </a:cxn>
                <a:cxn ang="0">
                  <a:pos x="61" y="99"/>
                </a:cxn>
                <a:cxn ang="0">
                  <a:pos x="54" y="92"/>
                </a:cxn>
                <a:cxn ang="0">
                  <a:pos x="54" y="90"/>
                </a:cxn>
                <a:cxn ang="0">
                  <a:pos x="63" y="66"/>
                </a:cxn>
                <a:cxn ang="0">
                  <a:pos x="61" y="64"/>
                </a:cxn>
                <a:cxn ang="0">
                  <a:pos x="63" y="59"/>
                </a:cxn>
                <a:cxn ang="0">
                  <a:pos x="61" y="54"/>
                </a:cxn>
                <a:cxn ang="0">
                  <a:pos x="56" y="45"/>
                </a:cxn>
                <a:cxn ang="0">
                  <a:pos x="54" y="40"/>
                </a:cxn>
                <a:cxn ang="0">
                  <a:pos x="37" y="40"/>
                </a:cxn>
                <a:cxn ang="0">
                  <a:pos x="30" y="47"/>
                </a:cxn>
                <a:cxn ang="0">
                  <a:pos x="26" y="52"/>
                </a:cxn>
                <a:cxn ang="0">
                  <a:pos x="21" y="49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14" y="38"/>
                </a:cxn>
                <a:cxn ang="0">
                  <a:pos x="9" y="40"/>
                </a:cxn>
                <a:cxn ang="0">
                  <a:pos x="4" y="38"/>
                </a:cxn>
                <a:cxn ang="0">
                  <a:pos x="2" y="28"/>
                </a:cxn>
                <a:cxn ang="0">
                  <a:pos x="0" y="26"/>
                </a:cxn>
              </a:cxnLst>
              <a:rect l="0" t="0" r="r" b="b"/>
              <a:pathLst>
                <a:path w="104" h="104">
                  <a:moveTo>
                    <a:pt x="0" y="26"/>
                  </a:moveTo>
                  <a:lnTo>
                    <a:pt x="2" y="21"/>
                  </a:lnTo>
                  <a:lnTo>
                    <a:pt x="4" y="21"/>
                  </a:lnTo>
                  <a:lnTo>
                    <a:pt x="9" y="19"/>
                  </a:lnTo>
                  <a:lnTo>
                    <a:pt x="14" y="19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9" y="9"/>
                  </a:lnTo>
                  <a:lnTo>
                    <a:pt x="61" y="9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1" y="9"/>
                  </a:lnTo>
                  <a:lnTo>
                    <a:pt x="73" y="9"/>
                  </a:lnTo>
                  <a:lnTo>
                    <a:pt x="75" y="5"/>
                  </a:lnTo>
                  <a:lnTo>
                    <a:pt x="80" y="5"/>
                  </a:lnTo>
                  <a:lnTo>
                    <a:pt x="82" y="7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92" y="9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4" y="23"/>
                  </a:lnTo>
                  <a:lnTo>
                    <a:pt x="92" y="28"/>
                  </a:lnTo>
                  <a:lnTo>
                    <a:pt x="94" y="26"/>
                  </a:lnTo>
                  <a:lnTo>
                    <a:pt x="97" y="26"/>
                  </a:lnTo>
                  <a:lnTo>
                    <a:pt x="99" y="26"/>
                  </a:lnTo>
                  <a:lnTo>
                    <a:pt x="99" y="28"/>
                  </a:lnTo>
                  <a:lnTo>
                    <a:pt x="99" y="31"/>
                  </a:lnTo>
                  <a:lnTo>
                    <a:pt x="99" y="31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99" y="42"/>
                  </a:lnTo>
                  <a:lnTo>
                    <a:pt x="99" y="47"/>
                  </a:lnTo>
                  <a:lnTo>
                    <a:pt x="99" y="49"/>
                  </a:lnTo>
                  <a:lnTo>
                    <a:pt x="99" y="57"/>
                  </a:lnTo>
                  <a:lnTo>
                    <a:pt x="101" y="57"/>
                  </a:lnTo>
                  <a:lnTo>
                    <a:pt x="104" y="59"/>
                  </a:lnTo>
                  <a:lnTo>
                    <a:pt x="101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73"/>
                  </a:lnTo>
                  <a:lnTo>
                    <a:pt x="97" y="80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4" y="87"/>
                  </a:lnTo>
                  <a:lnTo>
                    <a:pt x="92" y="92"/>
                  </a:lnTo>
                  <a:lnTo>
                    <a:pt x="92" y="94"/>
                  </a:lnTo>
                  <a:lnTo>
                    <a:pt x="92" y="94"/>
                  </a:lnTo>
                  <a:lnTo>
                    <a:pt x="68" y="104"/>
                  </a:lnTo>
                  <a:lnTo>
                    <a:pt x="63" y="99"/>
                  </a:lnTo>
                  <a:lnTo>
                    <a:pt x="61" y="99"/>
                  </a:lnTo>
                  <a:lnTo>
                    <a:pt x="56" y="94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61" y="85"/>
                  </a:lnTo>
                  <a:lnTo>
                    <a:pt x="63" y="66"/>
                  </a:lnTo>
                  <a:lnTo>
                    <a:pt x="63" y="64"/>
                  </a:lnTo>
                  <a:lnTo>
                    <a:pt x="61" y="64"/>
                  </a:lnTo>
                  <a:lnTo>
                    <a:pt x="61" y="61"/>
                  </a:lnTo>
                  <a:lnTo>
                    <a:pt x="63" y="59"/>
                  </a:lnTo>
                  <a:lnTo>
                    <a:pt x="63" y="57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56" y="45"/>
                  </a:lnTo>
                  <a:lnTo>
                    <a:pt x="56" y="42"/>
                  </a:lnTo>
                  <a:lnTo>
                    <a:pt x="54" y="40"/>
                  </a:lnTo>
                  <a:lnTo>
                    <a:pt x="42" y="40"/>
                  </a:lnTo>
                  <a:lnTo>
                    <a:pt x="37" y="40"/>
                  </a:lnTo>
                  <a:lnTo>
                    <a:pt x="35" y="42"/>
                  </a:lnTo>
                  <a:lnTo>
                    <a:pt x="30" y="47"/>
                  </a:lnTo>
                  <a:lnTo>
                    <a:pt x="30" y="49"/>
                  </a:lnTo>
                  <a:lnTo>
                    <a:pt x="26" y="52"/>
                  </a:lnTo>
                  <a:lnTo>
                    <a:pt x="23" y="52"/>
                  </a:lnTo>
                  <a:lnTo>
                    <a:pt x="21" y="49"/>
                  </a:lnTo>
                  <a:lnTo>
                    <a:pt x="19" y="47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4" y="38"/>
                  </a:lnTo>
                  <a:lnTo>
                    <a:pt x="0" y="33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4" name="Freeform 127"/>
            <p:cNvSpPr>
              <a:spLocks noEditPoints="1"/>
            </p:cNvSpPr>
            <p:nvPr/>
          </p:nvSpPr>
          <p:spPr bwMode="auto">
            <a:xfrm>
              <a:off x="4092576" y="3822700"/>
              <a:ext cx="63500" cy="79375"/>
            </a:xfrm>
            <a:custGeom>
              <a:avLst/>
              <a:gdLst/>
              <a:ahLst/>
              <a:cxnLst>
                <a:cxn ang="0">
                  <a:pos x="10" y="43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7" y="38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7" y="9"/>
                </a:cxn>
                <a:cxn ang="0">
                  <a:pos x="7" y="7"/>
                </a:cxn>
                <a:cxn ang="0">
                  <a:pos x="12" y="2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31" y="0"/>
                </a:cxn>
                <a:cxn ang="0">
                  <a:pos x="33" y="2"/>
                </a:cxn>
                <a:cxn ang="0">
                  <a:pos x="33" y="5"/>
                </a:cxn>
                <a:cxn ang="0">
                  <a:pos x="38" y="12"/>
                </a:cxn>
                <a:cxn ang="0">
                  <a:pos x="38" y="14"/>
                </a:cxn>
                <a:cxn ang="0">
                  <a:pos x="40" y="17"/>
                </a:cxn>
                <a:cxn ang="0">
                  <a:pos x="40" y="19"/>
                </a:cxn>
                <a:cxn ang="0">
                  <a:pos x="38" y="21"/>
                </a:cxn>
                <a:cxn ang="0">
                  <a:pos x="38" y="24"/>
                </a:cxn>
                <a:cxn ang="0">
                  <a:pos x="40" y="24"/>
                </a:cxn>
                <a:cxn ang="0">
                  <a:pos x="40" y="26"/>
                </a:cxn>
                <a:cxn ang="0">
                  <a:pos x="38" y="45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4" y="50"/>
                </a:cxn>
                <a:cxn ang="0">
                  <a:pos x="17" y="45"/>
                </a:cxn>
                <a:cxn ang="0">
                  <a:pos x="14" y="45"/>
                </a:cxn>
                <a:cxn ang="0">
                  <a:pos x="14" y="43"/>
                </a:cxn>
                <a:cxn ang="0">
                  <a:pos x="12" y="40"/>
                </a:cxn>
                <a:cxn ang="0">
                  <a:pos x="10" y="38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35"/>
                </a:cxn>
                <a:cxn ang="0">
                  <a:pos x="5" y="33"/>
                </a:cxn>
                <a:cxn ang="0">
                  <a:pos x="5" y="28"/>
                </a:cxn>
                <a:cxn ang="0">
                  <a:pos x="3" y="24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3" y="1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40" h="50">
                  <a:moveTo>
                    <a:pt x="10" y="43"/>
                  </a:moveTo>
                  <a:lnTo>
                    <a:pt x="10" y="40"/>
                  </a:lnTo>
                  <a:lnTo>
                    <a:pt x="10" y="40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close/>
                  <a:moveTo>
                    <a:pt x="0" y="12"/>
                  </a:moveTo>
                  <a:lnTo>
                    <a:pt x="3" y="12"/>
                  </a:lnTo>
                  <a:lnTo>
                    <a:pt x="7" y="9"/>
                  </a:lnTo>
                  <a:lnTo>
                    <a:pt x="7" y="7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3" y="5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38" y="45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4" y="50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2" y="40"/>
                  </a:lnTo>
                  <a:lnTo>
                    <a:pt x="10" y="38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5" name="Freeform 128"/>
            <p:cNvSpPr>
              <a:spLocks/>
            </p:cNvSpPr>
            <p:nvPr/>
          </p:nvSpPr>
          <p:spPr bwMode="auto">
            <a:xfrm>
              <a:off x="4133851" y="3856038"/>
              <a:ext cx="93663" cy="104775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0" y="26"/>
                </a:cxn>
                <a:cxn ang="0">
                  <a:pos x="3" y="22"/>
                </a:cxn>
                <a:cxn ang="0">
                  <a:pos x="5" y="19"/>
                </a:cxn>
                <a:cxn ang="0">
                  <a:pos x="10" y="17"/>
                </a:cxn>
                <a:cxn ang="0">
                  <a:pos x="10" y="14"/>
                </a:cxn>
                <a:cxn ang="0">
                  <a:pos x="10" y="10"/>
                </a:cxn>
                <a:cxn ang="0">
                  <a:pos x="12" y="10"/>
                </a:cxn>
                <a:cxn ang="0">
                  <a:pos x="12" y="7"/>
                </a:cxn>
                <a:cxn ang="0">
                  <a:pos x="12" y="5"/>
                </a:cxn>
                <a:cxn ang="0">
                  <a:pos x="17" y="3"/>
                </a:cxn>
                <a:cxn ang="0">
                  <a:pos x="19" y="3"/>
                </a:cxn>
                <a:cxn ang="0">
                  <a:pos x="24" y="0"/>
                </a:cxn>
                <a:cxn ang="0">
                  <a:pos x="26" y="3"/>
                </a:cxn>
                <a:cxn ang="0">
                  <a:pos x="29" y="5"/>
                </a:cxn>
                <a:cxn ang="0">
                  <a:pos x="31" y="7"/>
                </a:cxn>
                <a:cxn ang="0">
                  <a:pos x="31" y="12"/>
                </a:cxn>
                <a:cxn ang="0">
                  <a:pos x="31" y="17"/>
                </a:cxn>
                <a:cxn ang="0">
                  <a:pos x="36" y="22"/>
                </a:cxn>
                <a:cxn ang="0">
                  <a:pos x="36" y="19"/>
                </a:cxn>
                <a:cxn ang="0">
                  <a:pos x="40" y="17"/>
                </a:cxn>
                <a:cxn ang="0">
                  <a:pos x="43" y="17"/>
                </a:cxn>
                <a:cxn ang="0">
                  <a:pos x="45" y="19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45" y="26"/>
                </a:cxn>
                <a:cxn ang="0">
                  <a:pos x="43" y="31"/>
                </a:cxn>
                <a:cxn ang="0">
                  <a:pos x="43" y="33"/>
                </a:cxn>
                <a:cxn ang="0">
                  <a:pos x="43" y="36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8" y="36"/>
                </a:cxn>
                <a:cxn ang="0">
                  <a:pos x="50" y="38"/>
                </a:cxn>
                <a:cxn ang="0">
                  <a:pos x="52" y="38"/>
                </a:cxn>
                <a:cxn ang="0">
                  <a:pos x="55" y="38"/>
                </a:cxn>
                <a:cxn ang="0">
                  <a:pos x="55" y="40"/>
                </a:cxn>
                <a:cxn ang="0">
                  <a:pos x="57" y="43"/>
                </a:cxn>
                <a:cxn ang="0">
                  <a:pos x="59" y="43"/>
                </a:cxn>
                <a:cxn ang="0">
                  <a:pos x="59" y="45"/>
                </a:cxn>
                <a:cxn ang="0">
                  <a:pos x="57" y="48"/>
                </a:cxn>
                <a:cxn ang="0">
                  <a:pos x="59" y="50"/>
                </a:cxn>
                <a:cxn ang="0">
                  <a:pos x="57" y="52"/>
                </a:cxn>
                <a:cxn ang="0">
                  <a:pos x="57" y="55"/>
                </a:cxn>
                <a:cxn ang="0">
                  <a:pos x="57" y="57"/>
                </a:cxn>
                <a:cxn ang="0">
                  <a:pos x="57" y="59"/>
                </a:cxn>
                <a:cxn ang="0">
                  <a:pos x="59" y="62"/>
                </a:cxn>
                <a:cxn ang="0">
                  <a:pos x="59" y="66"/>
                </a:cxn>
                <a:cxn ang="0">
                  <a:pos x="43" y="59"/>
                </a:cxn>
                <a:cxn ang="0">
                  <a:pos x="33" y="52"/>
                </a:cxn>
                <a:cxn ang="0">
                  <a:pos x="29" y="52"/>
                </a:cxn>
                <a:cxn ang="0">
                  <a:pos x="19" y="43"/>
                </a:cxn>
                <a:cxn ang="0">
                  <a:pos x="14" y="38"/>
                </a:cxn>
                <a:cxn ang="0">
                  <a:pos x="12" y="38"/>
                </a:cxn>
                <a:cxn ang="0">
                  <a:pos x="7" y="33"/>
                </a:cxn>
                <a:cxn ang="0">
                  <a:pos x="5" y="31"/>
                </a:cxn>
                <a:cxn ang="0">
                  <a:pos x="7" y="29"/>
                </a:cxn>
                <a:cxn ang="0">
                  <a:pos x="5" y="29"/>
                </a:cxn>
                <a:cxn ang="0">
                  <a:pos x="0" y="29"/>
                </a:cxn>
              </a:cxnLst>
              <a:rect l="0" t="0" r="r" b="b"/>
              <a:pathLst>
                <a:path w="59" h="66">
                  <a:moveTo>
                    <a:pt x="0" y="29"/>
                  </a:moveTo>
                  <a:lnTo>
                    <a:pt x="0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10" y="17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6" y="3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36" y="22"/>
                  </a:lnTo>
                  <a:lnTo>
                    <a:pt x="36" y="19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5" y="19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8" y="36"/>
                  </a:lnTo>
                  <a:lnTo>
                    <a:pt x="50" y="38"/>
                  </a:lnTo>
                  <a:lnTo>
                    <a:pt x="52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3"/>
                  </a:lnTo>
                  <a:lnTo>
                    <a:pt x="59" y="43"/>
                  </a:lnTo>
                  <a:lnTo>
                    <a:pt x="59" y="45"/>
                  </a:lnTo>
                  <a:lnTo>
                    <a:pt x="57" y="48"/>
                  </a:lnTo>
                  <a:lnTo>
                    <a:pt x="59" y="50"/>
                  </a:lnTo>
                  <a:lnTo>
                    <a:pt x="57" y="52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43" y="59"/>
                  </a:lnTo>
                  <a:lnTo>
                    <a:pt x="33" y="52"/>
                  </a:lnTo>
                  <a:lnTo>
                    <a:pt x="29" y="52"/>
                  </a:lnTo>
                  <a:lnTo>
                    <a:pt x="19" y="43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6" name="Freeform 129"/>
            <p:cNvSpPr>
              <a:spLocks/>
            </p:cNvSpPr>
            <p:nvPr/>
          </p:nvSpPr>
          <p:spPr bwMode="auto">
            <a:xfrm>
              <a:off x="4202113" y="3808413"/>
              <a:ext cx="146050" cy="152400"/>
            </a:xfrm>
            <a:custGeom>
              <a:avLst/>
              <a:gdLst/>
              <a:ahLst/>
              <a:cxnLst>
                <a:cxn ang="0">
                  <a:pos x="16" y="92"/>
                </a:cxn>
                <a:cxn ang="0">
                  <a:pos x="14" y="87"/>
                </a:cxn>
                <a:cxn ang="0">
                  <a:pos x="14" y="82"/>
                </a:cxn>
                <a:cxn ang="0">
                  <a:pos x="14" y="78"/>
                </a:cxn>
                <a:cxn ang="0">
                  <a:pos x="16" y="73"/>
                </a:cxn>
                <a:cxn ang="0">
                  <a:pos x="12" y="70"/>
                </a:cxn>
                <a:cxn ang="0">
                  <a:pos x="9" y="68"/>
                </a:cxn>
                <a:cxn ang="0">
                  <a:pos x="5" y="66"/>
                </a:cxn>
                <a:cxn ang="0">
                  <a:pos x="2" y="66"/>
                </a:cxn>
                <a:cxn ang="0">
                  <a:pos x="0" y="63"/>
                </a:cxn>
                <a:cxn ang="0">
                  <a:pos x="2" y="56"/>
                </a:cxn>
                <a:cxn ang="0">
                  <a:pos x="2" y="52"/>
                </a:cxn>
                <a:cxn ang="0">
                  <a:pos x="9" y="42"/>
                </a:cxn>
                <a:cxn ang="0">
                  <a:pos x="9" y="37"/>
                </a:cxn>
                <a:cxn ang="0">
                  <a:pos x="7" y="30"/>
                </a:cxn>
                <a:cxn ang="0">
                  <a:pos x="9" y="30"/>
                </a:cxn>
                <a:cxn ang="0">
                  <a:pos x="9" y="26"/>
                </a:cxn>
                <a:cxn ang="0">
                  <a:pos x="7" y="18"/>
                </a:cxn>
                <a:cxn ang="0">
                  <a:pos x="7" y="11"/>
                </a:cxn>
                <a:cxn ang="0">
                  <a:pos x="7" y="7"/>
                </a:cxn>
                <a:cxn ang="0">
                  <a:pos x="16" y="2"/>
                </a:cxn>
                <a:cxn ang="0">
                  <a:pos x="23" y="2"/>
                </a:cxn>
                <a:cxn ang="0">
                  <a:pos x="31" y="2"/>
                </a:cxn>
                <a:cxn ang="0">
                  <a:pos x="35" y="0"/>
                </a:cxn>
                <a:cxn ang="0">
                  <a:pos x="38" y="2"/>
                </a:cxn>
                <a:cxn ang="0">
                  <a:pos x="45" y="4"/>
                </a:cxn>
                <a:cxn ang="0">
                  <a:pos x="49" y="0"/>
                </a:cxn>
                <a:cxn ang="0">
                  <a:pos x="59" y="7"/>
                </a:cxn>
                <a:cxn ang="0">
                  <a:pos x="61" y="7"/>
                </a:cxn>
                <a:cxn ang="0">
                  <a:pos x="68" y="9"/>
                </a:cxn>
                <a:cxn ang="0">
                  <a:pos x="73" y="14"/>
                </a:cxn>
                <a:cxn ang="0">
                  <a:pos x="80" y="9"/>
                </a:cxn>
                <a:cxn ang="0">
                  <a:pos x="85" y="11"/>
                </a:cxn>
                <a:cxn ang="0">
                  <a:pos x="87" y="14"/>
                </a:cxn>
                <a:cxn ang="0">
                  <a:pos x="87" y="21"/>
                </a:cxn>
                <a:cxn ang="0">
                  <a:pos x="90" y="26"/>
                </a:cxn>
                <a:cxn ang="0">
                  <a:pos x="90" y="33"/>
                </a:cxn>
                <a:cxn ang="0">
                  <a:pos x="87" y="37"/>
                </a:cxn>
                <a:cxn ang="0">
                  <a:pos x="82" y="47"/>
                </a:cxn>
                <a:cxn ang="0">
                  <a:pos x="80" y="54"/>
                </a:cxn>
                <a:cxn ang="0">
                  <a:pos x="80" y="61"/>
                </a:cxn>
                <a:cxn ang="0">
                  <a:pos x="78" y="63"/>
                </a:cxn>
                <a:cxn ang="0">
                  <a:pos x="82" y="70"/>
                </a:cxn>
                <a:cxn ang="0">
                  <a:pos x="87" y="75"/>
                </a:cxn>
                <a:cxn ang="0">
                  <a:pos x="87" y="82"/>
                </a:cxn>
                <a:cxn ang="0">
                  <a:pos x="82" y="82"/>
                </a:cxn>
                <a:cxn ang="0">
                  <a:pos x="80" y="80"/>
                </a:cxn>
                <a:cxn ang="0">
                  <a:pos x="75" y="85"/>
                </a:cxn>
                <a:cxn ang="0">
                  <a:pos x="61" y="85"/>
                </a:cxn>
                <a:cxn ang="0">
                  <a:pos x="38" y="85"/>
                </a:cxn>
                <a:cxn ang="0">
                  <a:pos x="26" y="89"/>
                </a:cxn>
                <a:cxn ang="0">
                  <a:pos x="21" y="92"/>
                </a:cxn>
                <a:cxn ang="0">
                  <a:pos x="16" y="96"/>
                </a:cxn>
              </a:cxnLst>
              <a:rect l="0" t="0" r="r" b="b"/>
              <a:pathLst>
                <a:path w="92" h="96">
                  <a:moveTo>
                    <a:pt x="16" y="96"/>
                  </a:moveTo>
                  <a:lnTo>
                    <a:pt x="16" y="92"/>
                  </a:lnTo>
                  <a:lnTo>
                    <a:pt x="14" y="89"/>
                  </a:lnTo>
                  <a:lnTo>
                    <a:pt x="14" y="87"/>
                  </a:lnTo>
                  <a:lnTo>
                    <a:pt x="14" y="85"/>
                  </a:lnTo>
                  <a:lnTo>
                    <a:pt x="14" y="82"/>
                  </a:lnTo>
                  <a:lnTo>
                    <a:pt x="16" y="80"/>
                  </a:lnTo>
                  <a:lnTo>
                    <a:pt x="14" y="78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9" y="68"/>
                  </a:lnTo>
                  <a:lnTo>
                    <a:pt x="7" y="68"/>
                  </a:lnTo>
                  <a:lnTo>
                    <a:pt x="5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5" y="49"/>
                  </a:lnTo>
                  <a:lnTo>
                    <a:pt x="9" y="42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7" y="33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2" y="28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23" y="2"/>
                  </a:lnTo>
                  <a:lnTo>
                    <a:pt x="28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45" y="4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2" y="2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4" y="7"/>
                  </a:lnTo>
                  <a:lnTo>
                    <a:pt x="68" y="9"/>
                  </a:lnTo>
                  <a:lnTo>
                    <a:pt x="68" y="11"/>
                  </a:lnTo>
                  <a:lnTo>
                    <a:pt x="73" y="14"/>
                  </a:lnTo>
                  <a:lnTo>
                    <a:pt x="78" y="11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7" y="14"/>
                  </a:lnTo>
                  <a:lnTo>
                    <a:pt x="87" y="18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90" y="26"/>
                  </a:lnTo>
                  <a:lnTo>
                    <a:pt x="92" y="30"/>
                  </a:lnTo>
                  <a:lnTo>
                    <a:pt x="90" y="33"/>
                  </a:lnTo>
                  <a:lnTo>
                    <a:pt x="90" y="35"/>
                  </a:lnTo>
                  <a:lnTo>
                    <a:pt x="87" y="37"/>
                  </a:lnTo>
                  <a:lnTo>
                    <a:pt x="82" y="44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61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80" y="66"/>
                  </a:lnTo>
                  <a:lnTo>
                    <a:pt x="82" y="70"/>
                  </a:lnTo>
                  <a:lnTo>
                    <a:pt x="82" y="75"/>
                  </a:lnTo>
                  <a:lnTo>
                    <a:pt x="87" y="75"/>
                  </a:lnTo>
                  <a:lnTo>
                    <a:pt x="87" y="78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2" y="82"/>
                  </a:lnTo>
                  <a:lnTo>
                    <a:pt x="82" y="85"/>
                  </a:lnTo>
                  <a:lnTo>
                    <a:pt x="80" y="80"/>
                  </a:lnTo>
                  <a:lnTo>
                    <a:pt x="78" y="82"/>
                  </a:lnTo>
                  <a:lnTo>
                    <a:pt x="75" y="85"/>
                  </a:lnTo>
                  <a:lnTo>
                    <a:pt x="68" y="82"/>
                  </a:lnTo>
                  <a:lnTo>
                    <a:pt x="61" y="85"/>
                  </a:lnTo>
                  <a:lnTo>
                    <a:pt x="42" y="85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1" y="92"/>
                  </a:lnTo>
                  <a:lnTo>
                    <a:pt x="16" y="96"/>
                  </a:lnTo>
                  <a:lnTo>
                    <a:pt x="16" y="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7" name="Freeform 130"/>
            <p:cNvSpPr>
              <a:spLocks/>
            </p:cNvSpPr>
            <p:nvPr/>
          </p:nvSpPr>
          <p:spPr bwMode="auto">
            <a:xfrm>
              <a:off x="4325938" y="3792538"/>
              <a:ext cx="101600" cy="157163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9" y="92"/>
                </a:cxn>
                <a:cxn ang="0">
                  <a:pos x="9" y="85"/>
                </a:cxn>
                <a:cxn ang="0">
                  <a:pos x="4" y="80"/>
                </a:cxn>
                <a:cxn ang="0">
                  <a:pos x="0" y="73"/>
                </a:cxn>
                <a:cxn ang="0">
                  <a:pos x="2" y="71"/>
                </a:cxn>
                <a:cxn ang="0">
                  <a:pos x="2" y="64"/>
                </a:cxn>
                <a:cxn ang="0">
                  <a:pos x="4" y="57"/>
                </a:cxn>
                <a:cxn ang="0">
                  <a:pos x="9" y="47"/>
                </a:cxn>
                <a:cxn ang="0">
                  <a:pos x="12" y="43"/>
                </a:cxn>
                <a:cxn ang="0">
                  <a:pos x="12" y="36"/>
                </a:cxn>
                <a:cxn ang="0">
                  <a:pos x="9" y="31"/>
                </a:cxn>
                <a:cxn ang="0">
                  <a:pos x="9" y="24"/>
                </a:cxn>
                <a:cxn ang="0">
                  <a:pos x="7" y="14"/>
                </a:cxn>
                <a:cxn ang="0">
                  <a:pos x="4" y="7"/>
                </a:cxn>
                <a:cxn ang="0">
                  <a:pos x="12" y="5"/>
                </a:cxn>
                <a:cxn ang="0">
                  <a:pos x="23" y="2"/>
                </a:cxn>
                <a:cxn ang="0">
                  <a:pos x="35" y="2"/>
                </a:cxn>
                <a:cxn ang="0">
                  <a:pos x="42" y="0"/>
                </a:cxn>
                <a:cxn ang="0">
                  <a:pos x="45" y="5"/>
                </a:cxn>
                <a:cxn ang="0">
                  <a:pos x="47" y="10"/>
                </a:cxn>
                <a:cxn ang="0">
                  <a:pos x="52" y="14"/>
                </a:cxn>
                <a:cxn ang="0">
                  <a:pos x="54" y="19"/>
                </a:cxn>
                <a:cxn ang="0">
                  <a:pos x="56" y="26"/>
                </a:cxn>
                <a:cxn ang="0">
                  <a:pos x="56" y="31"/>
                </a:cxn>
                <a:cxn ang="0">
                  <a:pos x="56" y="36"/>
                </a:cxn>
                <a:cxn ang="0">
                  <a:pos x="56" y="40"/>
                </a:cxn>
                <a:cxn ang="0">
                  <a:pos x="56" y="45"/>
                </a:cxn>
                <a:cxn ang="0">
                  <a:pos x="59" y="52"/>
                </a:cxn>
                <a:cxn ang="0">
                  <a:pos x="56" y="64"/>
                </a:cxn>
                <a:cxn ang="0">
                  <a:pos x="56" y="69"/>
                </a:cxn>
                <a:cxn ang="0">
                  <a:pos x="59" y="76"/>
                </a:cxn>
                <a:cxn ang="0">
                  <a:pos x="61" y="78"/>
                </a:cxn>
                <a:cxn ang="0">
                  <a:pos x="54" y="83"/>
                </a:cxn>
                <a:cxn ang="0">
                  <a:pos x="40" y="92"/>
                </a:cxn>
                <a:cxn ang="0">
                  <a:pos x="19" y="99"/>
                </a:cxn>
                <a:cxn ang="0">
                  <a:pos x="4" y="95"/>
                </a:cxn>
              </a:cxnLst>
              <a:rect l="0" t="0" r="r" b="b"/>
              <a:pathLst>
                <a:path w="64" h="99">
                  <a:moveTo>
                    <a:pt x="4" y="95"/>
                  </a:moveTo>
                  <a:lnTo>
                    <a:pt x="4" y="92"/>
                  </a:lnTo>
                  <a:lnTo>
                    <a:pt x="7" y="92"/>
                  </a:lnTo>
                  <a:lnTo>
                    <a:pt x="9" y="92"/>
                  </a:lnTo>
                  <a:lnTo>
                    <a:pt x="9" y="88"/>
                  </a:lnTo>
                  <a:lnTo>
                    <a:pt x="9" y="85"/>
                  </a:lnTo>
                  <a:lnTo>
                    <a:pt x="4" y="85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9" y="47"/>
                  </a:lnTo>
                  <a:lnTo>
                    <a:pt x="12" y="45"/>
                  </a:lnTo>
                  <a:lnTo>
                    <a:pt x="12" y="43"/>
                  </a:lnTo>
                  <a:lnTo>
                    <a:pt x="14" y="40"/>
                  </a:lnTo>
                  <a:lnTo>
                    <a:pt x="12" y="36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28"/>
                  </a:lnTo>
                  <a:lnTo>
                    <a:pt x="9" y="24"/>
                  </a:lnTo>
                  <a:lnTo>
                    <a:pt x="9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4" y="7"/>
                  </a:lnTo>
                  <a:lnTo>
                    <a:pt x="4" y="5"/>
                  </a:lnTo>
                  <a:lnTo>
                    <a:pt x="12" y="5"/>
                  </a:lnTo>
                  <a:lnTo>
                    <a:pt x="21" y="5"/>
                  </a:lnTo>
                  <a:lnTo>
                    <a:pt x="23" y="2"/>
                  </a:lnTo>
                  <a:lnTo>
                    <a:pt x="30" y="2"/>
                  </a:lnTo>
                  <a:lnTo>
                    <a:pt x="35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5" y="5"/>
                  </a:lnTo>
                  <a:lnTo>
                    <a:pt x="47" y="7"/>
                  </a:lnTo>
                  <a:lnTo>
                    <a:pt x="47" y="10"/>
                  </a:lnTo>
                  <a:lnTo>
                    <a:pt x="49" y="12"/>
                  </a:lnTo>
                  <a:lnTo>
                    <a:pt x="52" y="14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31"/>
                  </a:lnTo>
                  <a:lnTo>
                    <a:pt x="56" y="33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3"/>
                  </a:lnTo>
                  <a:lnTo>
                    <a:pt x="56" y="45"/>
                  </a:lnTo>
                  <a:lnTo>
                    <a:pt x="56" y="50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56" y="64"/>
                  </a:lnTo>
                  <a:lnTo>
                    <a:pt x="56" y="66"/>
                  </a:lnTo>
                  <a:lnTo>
                    <a:pt x="56" y="69"/>
                  </a:lnTo>
                  <a:lnTo>
                    <a:pt x="56" y="73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61" y="78"/>
                  </a:lnTo>
                  <a:lnTo>
                    <a:pt x="64" y="80"/>
                  </a:lnTo>
                  <a:lnTo>
                    <a:pt x="54" y="83"/>
                  </a:lnTo>
                  <a:lnTo>
                    <a:pt x="47" y="85"/>
                  </a:lnTo>
                  <a:lnTo>
                    <a:pt x="40" y="92"/>
                  </a:lnTo>
                  <a:lnTo>
                    <a:pt x="30" y="92"/>
                  </a:lnTo>
                  <a:lnTo>
                    <a:pt x="19" y="99"/>
                  </a:lnTo>
                  <a:lnTo>
                    <a:pt x="12" y="97"/>
                  </a:lnTo>
                  <a:lnTo>
                    <a:pt x="4" y="95"/>
                  </a:lnTo>
                  <a:lnTo>
                    <a:pt x="4" y="9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8" name="Freeform 131"/>
            <p:cNvSpPr>
              <a:spLocks/>
            </p:cNvSpPr>
            <p:nvPr/>
          </p:nvSpPr>
          <p:spPr bwMode="auto">
            <a:xfrm>
              <a:off x="4397376" y="3792538"/>
              <a:ext cx="44450" cy="12700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2" y="10"/>
                </a:cxn>
                <a:cxn ang="0">
                  <a:pos x="4" y="12"/>
                </a:cxn>
                <a:cxn ang="0">
                  <a:pos x="7" y="14"/>
                </a:cxn>
                <a:cxn ang="0">
                  <a:pos x="9" y="17"/>
                </a:cxn>
                <a:cxn ang="0">
                  <a:pos x="9" y="19"/>
                </a:cxn>
                <a:cxn ang="0">
                  <a:pos x="9" y="26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11" y="31"/>
                </a:cxn>
                <a:cxn ang="0">
                  <a:pos x="11" y="33"/>
                </a:cxn>
                <a:cxn ang="0">
                  <a:pos x="11" y="36"/>
                </a:cxn>
                <a:cxn ang="0">
                  <a:pos x="11" y="38"/>
                </a:cxn>
                <a:cxn ang="0">
                  <a:pos x="11" y="40"/>
                </a:cxn>
                <a:cxn ang="0">
                  <a:pos x="11" y="43"/>
                </a:cxn>
                <a:cxn ang="0">
                  <a:pos x="11" y="45"/>
                </a:cxn>
                <a:cxn ang="0">
                  <a:pos x="11" y="50"/>
                </a:cxn>
                <a:cxn ang="0">
                  <a:pos x="14" y="52"/>
                </a:cxn>
                <a:cxn ang="0">
                  <a:pos x="14" y="62"/>
                </a:cxn>
                <a:cxn ang="0">
                  <a:pos x="11" y="64"/>
                </a:cxn>
                <a:cxn ang="0">
                  <a:pos x="11" y="66"/>
                </a:cxn>
                <a:cxn ang="0">
                  <a:pos x="11" y="69"/>
                </a:cxn>
                <a:cxn ang="0">
                  <a:pos x="11" y="73"/>
                </a:cxn>
                <a:cxn ang="0">
                  <a:pos x="14" y="76"/>
                </a:cxn>
                <a:cxn ang="0">
                  <a:pos x="14" y="78"/>
                </a:cxn>
                <a:cxn ang="0">
                  <a:pos x="16" y="78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28" y="76"/>
                </a:cxn>
                <a:cxn ang="0">
                  <a:pos x="28" y="76"/>
                </a:cxn>
                <a:cxn ang="0">
                  <a:pos x="28" y="73"/>
                </a:cxn>
                <a:cxn ang="0">
                  <a:pos x="28" y="71"/>
                </a:cxn>
                <a:cxn ang="0">
                  <a:pos x="28" y="66"/>
                </a:cxn>
                <a:cxn ang="0">
                  <a:pos x="26" y="62"/>
                </a:cxn>
                <a:cxn ang="0">
                  <a:pos x="26" y="45"/>
                </a:cxn>
                <a:cxn ang="0">
                  <a:pos x="26" y="43"/>
                </a:cxn>
                <a:cxn ang="0">
                  <a:pos x="28" y="40"/>
                </a:cxn>
                <a:cxn ang="0">
                  <a:pos x="28" y="36"/>
                </a:cxn>
                <a:cxn ang="0">
                  <a:pos x="28" y="33"/>
                </a:cxn>
                <a:cxn ang="0">
                  <a:pos x="28" y="31"/>
                </a:cxn>
                <a:cxn ang="0">
                  <a:pos x="26" y="24"/>
                </a:cxn>
                <a:cxn ang="0">
                  <a:pos x="23" y="17"/>
                </a:cxn>
                <a:cxn ang="0">
                  <a:pos x="21" y="14"/>
                </a:cxn>
                <a:cxn ang="0">
                  <a:pos x="19" y="12"/>
                </a:cxn>
                <a:cxn ang="0">
                  <a:pos x="16" y="12"/>
                </a:cxn>
                <a:cxn ang="0">
                  <a:pos x="14" y="7"/>
                </a:cxn>
                <a:cxn ang="0">
                  <a:pos x="16" y="5"/>
                </a:cxn>
              </a:cxnLst>
              <a:rect l="0" t="0" r="r" b="b"/>
              <a:pathLst>
                <a:path w="28" h="80">
                  <a:moveTo>
                    <a:pt x="16" y="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11" y="45"/>
                  </a:lnTo>
                  <a:lnTo>
                    <a:pt x="11" y="50"/>
                  </a:lnTo>
                  <a:lnTo>
                    <a:pt x="14" y="52"/>
                  </a:lnTo>
                  <a:lnTo>
                    <a:pt x="14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1" y="69"/>
                  </a:lnTo>
                  <a:lnTo>
                    <a:pt x="11" y="73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3"/>
                  </a:lnTo>
                  <a:lnTo>
                    <a:pt x="28" y="71"/>
                  </a:lnTo>
                  <a:lnTo>
                    <a:pt x="28" y="66"/>
                  </a:lnTo>
                  <a:lnTo>
                    <a:pt x="26" y="62"/>
                  </a:lnTo>
                  <a:lnTo>
                    <a:pt x="26" y="45"/>
                  </a:lnTo>
                  <a:lnTo>
                    <a:pt x="26" y="43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3"/>
                  </a:lnTo>
                  <a:lnTo>
                    <a:pt x="28" y="31"/>
                  </a:lnTo>
                  <a:lnTo>
                    <a:pt x="26" y="24"/>
                  </a:lnTo>
                  <a:lnTo>
                    <a:pt x="23" y="17"/>
                  </a:lnTo>
                  <a:lnTo>
                    <a:pt x="21" y="14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4" y="7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49" name="Freeform 132"/>
            <p:cNvSpPr>
              <a:spLocks/>
            </p:cNvSpPr>
            <p:nvPr/>
          </p:nvSpPr>
          <p:spPr bwMode="auto">
            <a:xfrm>
              <a:off x="4419601" y="3762375"/>
              <a:ext cx="74613" cy="153988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7" y="17"/>
                </a:cxn>
                <a:cxn ang="0">
                  <a:pos x="7" y="21"/>
                </a:cxn>
                <a:cxn ang="0">
                  <a:pos x="0" y="26"/>
                </a:cxn>
                <a:cxn ang="0">
                  <a:pos x="5" y="31"/>
                </a:cxn>
                <a:cxn ang="0">
                  <a:pos x="9" y="36"/>
                </a:cxn>
                <a:cxn ang="0">
                  <a:pos x="14" y="50"/>
                </a:cxn>
                <a:cxn ang="0">
                  <a:pos x="14" y="55"/>
                </a:cxn>
                <a:cxn ang="0">
                  <a:pos x="12" y="62"/>
                </a:cxn>
                <a:cxn ang="0">
                  <a:pos x="12" y="81"/>
                </a:cxn>
                <a:cxn ang="0">
                  <a:pos x="14" y="90"/>
                </a:cxn>
                <a:cxn ang="0">
                  <a:pos x="14" y="95"/>
                </a:cxn>
                <a:cxn ang="0">
                  <a:pos x="31" y="92"/>
                </a:cxn>
                <a:cxn ang="0">
                  <a:pos x="31" y="90"/>
                </a:cxn>
                <a:cxn ang="0">
                  <a:pos x="31" y="81"/>
                </a:cxn>
                <a:cxn ang="0">
                  <a:pos x="31" y="71"/>
                </a:cxn>
                <a:cxn ang="0">
                  <a:pos x="31" y="69"/>
                </a:cxn>
                <a:cxn ang="0">
                  <a:pos x="31" y="66"/>
                </a:cxn>
                <a:cxn ang="0">
                  <a:pos x="31" y="62"/>
                </a:cxn>
                <a:cxn ang="0">
                  <a:pos x="31" y="57"/>
                </a:cxn>
                <a:cxn ang="0">
                  <a:pos x="31" y="52"/>
                </a:cxn>
                <a:cxn ang="0">
                  <a:pos x="35" y="50"/>
                </a:cxn>
                <a:cxn ang="0">
                  <a:pos x="38" y="47"/>
                </a:cxn>
                <a:cxn ang="0">
                  <a:pos x="40" y="40"/>
                </a:cxn>
                <a:cxn ang="0">
                  <a:pos x="45" y="40"/>
                </a:cxn>
                <a:cxn ang="0">
                  <a:pos x="42" y="36"/>
                </a:cxn>
                <a:cxn ang="0">
                  <a:pos x="45" y="31"/>
                </a:cxn>
                <a:cxn ang="0">
                  <a:pos x="47" y="29"/>
                </a:cxn>
                <a:cxn ang="0">
                  <a:pos x="47" y="21"/>
                </a:cxn>
                <a:cxn ang="0">
                  <a:pos x="42" y="14"/>
                </a:cxn>
                <a:cxn ang="0">
                  <a:pos x="42" y="12"/>
                </a:cxn>
                <a:cxn ang="0">
                  <a:pos x="35" y="7"/>
                </a:cxn>
                <a:cxn ang="0">
                  <a:pos x="28" y="0"/>
                </a:cxn>
                <a:cxn ang="0">
                  <a:pos x="28" y="3"/>
                </a:cxn>
                <a:cxn ang="0">
                  <a:pos x="23" y="5"/>
                </a:cxn>
              </a:cxnLst>
              <a:rect l="0" t="0" r="r" b="b"/>
              <a:pathLst>
                <a:path w="47" h="97">
                  <a:moveTo>
                    <a:pt x="23" y="5"/>
                  </a:moveTo>
                  <a:lnTo>
                    <a:pt x="23" y="7"/>
                  </a:lnTo>
                  <a:lnTo>
                    <a:pt x="19" y="10"/>
                  </a:lnTo>
                  <a:lnTo>
                    <a:pt x="16" y="12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2" y="43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5"/>
                  </a:lnTo>
                  <a:lnTo>
                    <a:pt x="14" y="59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2" y="81"/>
                  </a:lnTo>
                  <a:lnTo>
                    <a:pt x="14" y="85"/>
                  </a:lnTo>
                  <a:lnTo>
                    <a:pt x="14" y="90"/>
                  </a:lnTo>
                  <a:lnTo>
                    <a:pt x="14" y="92"/>
                  </a:lnTo>
                  <a:lnTo>
                    <a:pt x="14" y="95"/>
                  </a:lnTo>
                  <a:lnTo>
                    <a:pt x="21" y="97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3"/>
                  </a:lnTo>
                  <a:lnTo>
                    <a:pt x="31" y="81"/>
                  </a:lnTo>
                  <a:lnTo>
                    <a:pt x="31" y="78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2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8" y="50"/>
                  </a:lnTo>
                  <a:lnTo>
                    <a:pt x="38" y="47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42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2" y="36"/>
                  </a:lnTo>
                  <a:lnTo>
                    <a:pt x="42" y="33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7" y="24"/>
                  </a:lnTo>
                  <a:lnTo>
                    <a:pt x="47" y="21"/>
                  </a:lnTo>
                  <a:lnTo>
                    <a:pt x="42" y="17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7"/>
                  </a:lnTo>
                  <a:lnTo>
                    <a:pt x="35" y="7"/>
                  </a:lnTo>
                  <a:lnTo>
                    <a:pt x="33" y="3"/>
                  </a:lnTo>
                  <a:lnTo>
                    <a:pt x="28" y="0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0" name="Freeform 133"/>
            <p:cNvSpPr>
              <a:spLocks noEditPoints="1"/>
            </p:cNvSpPr>
            <p:nvPr/>
          </p:nvSpPr>
          <p:spPr bwMode="auto">
            <a:xfrm>
              <a:off x="4681538" y="3497263"/>
              <a:ext cx="274638" cy="388938"/>
            </a:xfrm>
            <a:custGeom>
              <a:avLst/>
              <a:gdLst/>
              <a:ahLst/>
              <a:cxnLst>
                <a:cxn ang="0">
                  <a:pos x="173" y="61"/>
                </a:cxn>
                <a:cxn ang="0">
                  <a:pos x="168" y="120"/>
                </a:cxn>
                <a:cxn ang="0">
                  <a:pos x="158" y="122"/>
                </a:cxn>
                <a:cxn ang="0">
                  <a:pos x="158" y="132"/>
                </a:cxn>
                <a:cxn ang="0">
                  <a:pos x="149" y="139"/>
                </a:cxn>
                <a:cxn ang="0">
                  <a:pos x="149" y="146"/>
                </a:cxn>
                <a:cxn ang="0">
                  <a:pos x="149" y="153"/>
                </a:cxn>
                <a:cxn ang="0">
                  <a:pos x="142" y="163"/>
                </a:cxn>
                <a:cxn ang="0">
                  <a:pos x="149" y="165"/>
                </a:cxn>
                <a:cxn ang="0">
                  <a:pos x="149" y="170"/>
                </a:cxn>
                <a:cxn ang="0">
                  <a:pos x="151" y="174"/>
                </a:cxn>
                <a:cxn ang="0">
                  <a:pos x="156" y="184"/>
                </a:cxn>
                <a:cxn ang="0">
                  <a:pos x="156" y="188"/>
                </a:cxn>
                <a:cxn ang="0">
                  <a:pos x="151" y="191"/>
                </a:cxn>
                <a:cxn ang="0">
                  <a:pos x="140" y="196"/>
                </a:cxn>
                <a:cxn ang="0">
                  <a:pos x="140" y="200"/>
                </a:cxn>
                <a:cxn ang="0">
                  <a:pos x="132" y="205"/>
                </a:cxn>
                <a:cxn ang="0">
                  <a:pos x="128" y="210"/>
                </a:cxn>
                <a:cxn ang="0">
                  <a:pos x="128" y="217"/>
                </a:cxn>
                <a:cxn ang="0">
                  <a:pos x="118" y="222"/>
                </a:cxn>
                <a:cxn ang="0">
                  <a:pos x="106" y="219"/>
                </a:cxn>
                <a:cxn ang="0">
                  <a:pos x="99" y="222"/>
                </a:cxn>
                <a:cxn ang="0">
                  <a:pos x="104" y="226"/>
                </a:cxn>
                <a:cxn ang="0">
                  <a:pos x="97" y="233"/>
                </a:cxn>
                <a:cxn ang="0">
                  <a:pos x="80" y="238"/>
                </a:cxn>
                <a:cxn ang="0">
                  <a:pos x="71" y="243"/>
                </a:cxn>
                <a:cxn ang="0">
                  <a:pos x="66" y="238"/>
                </a:cxn>
                <a:cxn ang="0">
                  <a:pos x="62" y="245"/>
                </a:cxn>
                <a:cxn ang="0">
                  <a:pos x="54" y="245"/>
                </a:cxn>
                <a:cxn ang="0">
                  <a:pos x="52" y="238"/>
                </a:cxn>
                <a:cxn ang="0">
                  <a:pos x="45" y="229"/>
                </a:cxn>
                <a:cxn ang="0">
                  <a:pos x="31" y="217"/>
                </a:cxn>
                <a:cxn ang="0">
                  <a:pos x="29" y="214"/>
                </a:cxn>
                <a:cxn ang="0">
                  <a:pos x="29" y="207"/>
                </a:cxn>
                <a:cxn ang="0">
                  <a:pos x="36" y="207"/>
                </a:cxn>
                <a:cxn ang="0">
                  <a:pos x="43" y="207"/>
                </a:cxn>
                <a:cxn ang="0">
                  <a:pos x="50" y="207"/>
                </a:cxn>
                <a:cxn ang="0">
                  <a:pos x="45" y="203"/>
                </a:cxn>
                <a:cxn ang="0">
                  <a:pos x="40" y="196"/>
                </a:cxn>
                <a:cxn ang="0">
                  <a:pos x="43" y="186"/>
                </a:cxn>
                <a:cxn ang="0">
                  <a:pos x="43" y="181"/>
                </a:cxn>
                <a:cxn ang="0">
                  <a:pos x="40" y="174"/>
                </a:cxn>
                <a:cxn ang="0">
                  <a:pos x="33" y="165"/>
                </a:cxn>
                <a:cxn ang="0">
                  <a:pos x="24" y="158"/>
                </a:cxn>
                <a:cxn ang="0">
                  <a:pos x="17" y="132"/>
                </a:cxn>
                <a:cxn ang="0">
                  <a:pos x="21" y="129"/>
                </a:cxn>
                <a:cxn ang="0">
                  <a:pos x="45" y="82"/>
                </a:cxn>
                <a:cxn ang="0">
                  <a:pos x="52" y="47"/>
                </a:cxn>
                <a:cxn ang="0">
                  <a:pos x="45" y="28"/>
                </a:cxn>
                <a:cxn ang="0">
                  <a:pos x="36" y="7"/>
                </a:cxn>
                <a:cxn ang="0">
                  <a:pos x="0" y="163"/>
                </a:cxn>
              </a:cxnLst>
              <a:rect l="0" t="0" r="r" b="b"/>
              <a:pathLst>
                <a:path w="173" h="245">
                  <a:moveTo>
                    <a:pt x="36" y="7"/>
                  </a:moveTo>
                  <a:lnTo>
                    <a:pt x="52" y="0"/>
                  </a:lnTo>
                  <a:lnTo>
                    <a:pt x="173" y="61"/>
                  </a:lnTo>
                  <a:lnTo>
                    <a:pt x="173" y="118"/>
                  </a:lnTo>
                  <a:lnTo>
                    <a:pt x="170" y="120"/>
                  </a:lnTo>
                  <a:lnTo>
                    <a:pt x="168" y="120"/>
                  </a:lnTo>
                  <a:lnTo>
                    <a:pt x="165" y="120"/>
                  </a:lnTo>
                  <a:lnTo>
                    <a:pt x="161" y="120"/>
                  </a:lnTo>
                  <a:lnTo>
                    <a:pt x="158" y="122"/>
                  </a:lnTo>
                  <a:lnTo>
                    <a:pt x="158" y="125"/>
                  </a:lnTo>
                  <a:lnTo>
                    <a:pt x="161" y="127"/>
                  </a:lnTo>
                  <a:lnTo>
                    <a:pt x="158" y="132"/>
                  </a:lnTo>
                  <a:lnTo>
                    <a:pt x="154" y="137"/>
                  </a:lnTo>
                  <a:lnTo>
                    <a:pt x="151" y="137"/>
                  </a:lnTo>
                  <a:lnTo>
                    <a:pt x="149" y="139"/>
                  </a:lnTo>
                  <a:lnTo>
                    <a:pt x="149" y="141"/>
                  </a:lnTo>
                  <a:lnTo>
                    <a:pt x="151" y="144"/>
                  </a:lnTo>
                  <a:lnTo>
                    <a:pt x="149" y="146"/>
                  </a:lnTo>
                  <a:lnTo>
                    <a:pt x="147" y="148"/>
                  </a:lnTo>
                  <a:lnTo>
                    <a:pt x="147" y="151"/>
                  </a:lnTo>
                  <a:lnTo>
                    <a:pt x="149" y="153"/>
                  </a:lnTo>
                  <a:lnTo>
                    <a:pt x="149" y="155"/>
                  </a:lnTo>
                  <a:lnTo>
                    <a:pt x="147" y="158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4" y="167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9" y="167"/>
                  </a:lnTo>
                  <a:lnTo>
                    <a:pt x="149" y="170"/>
                  </a:lnTo>
                  <a:lnTo>
                    <a:pt x="151" y="170"/>
                  </a:lnTo>
                  <a:lnTo>
                    <a:pt x="149" y="172"/>
                  </a:lnTo>
                  <a:lnTo>
                    <a:pt x="151" y="174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6" y="184"/>
                  </a:lnTo>
                  <a:lnTo>
                    <a:pt x="158" y="186"/>
                  </a:lnTo>
                  <a:lnTo>
                    <a:pt x="156" y="186"/>
                  </a:lnTo>
                  <a:lnTo>
                    <a:pt x="156" y="188"/>
                  </a:lnTo>
                  <a:lnTo>
                    <a:pt x="156" y="191"/>
                  </a:lnTo>
                  <a:lnTo>
                    <a:pt x="151" y="193"/>
                  </a:lnTo>
                  <a:lnTo>
                    <a:pt x="151" y="191"/>
                  </a:lnTo>
                  <a:lnTo>
                    <a:pt x="147" y="191"/>
                  </a:lnTo>
                  <a:lnTo>
                    <a:pt x="144" y="193"/>
                  </a:lnTo>
                  <a:lnTo>
                    <a:pt x="140" y="196"/>
                  </a:lnTo>
                  <a:lnTo>
                    <a:pt x="140" y="198"/>
                  </a:lnTo>
                  <a:lnTo>
                    <a:pt x="140" y="200"/>
                  </a:lnTo>
                  <a:lnTo>
                    <a:pt x="140" y="200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2" y="205"/>
                  </a:lnTo>
                  <a:lnTo>
                    <a:pt x="130" y="207"/>
                  </a:lnTo>
                  <a:lnTo>
                    <a:pt x="130" y="210"/>
                  </a:lnTo>
                  <a:lnTo>
                    <a:pt x="128" y="210"/>
                  </a:lnTo>
                  <a:lnTo>
                    <a:pt x="128" y="212"/>
                  </a:lnTo>
                  <a:lnTo>
                    <a:pt x="128" y="214"/>
                  </a:lnTo>
                  <a:lnTo>
                    <a:pt x="128" y="217"/>
                  </a:lnTo>
                  <a:lnTo>
                    <a:pt x="125" y="219"/>
                  </a:lnTo>
                  <a:lnTo>
                    <a:pt x="123" y="222"/>
                  </a:lnTo>
                  <a:lnTo>
                    <a:pt x="118" y="222"/>
                  </a:lnTo>
                  <a:lnTo>
                    <a:pt x="114" y="222"/>
                  </a:lnTo>
                  <a:lnTo>
                    <a:pt x="109" y="222"/>
                  </a:lnTo>
                  <a:lnTo>
                    <a:pt x="106" y="219"/>
                  </a:lnTo>
                  <a:lnTo>
                    <a:pt x="104" y="222"/>
                  </a:lnTo>
                  <a:lnTo>
                    <a:pt x="102" y="219"/>
                  </a:lnTo>
                  <a:lnTo>
                    <a:pt x="99" y="222"/>
                  </a:lnTo>
                  <a:lnTo>
                    <a:pt x="99" y="224"/>
                  </a:lnTo>
                  <a:lnTo>
                    <a:pt x="102" y="226"/>
                  </a:lnTo>
                  <a:lnTo>
                    <a:pt x="104" y="226"/>
                  </a:lnTo>
                  <a:lnTo>
                    <a:pt x="104" y="229"/>
                  </a:lnTo>
                  <a:lnTo>
                    <a:pt x="99" y="231"/>
                  </a:lnTo>
                  <a:lnTo>
                    <a:pt x="97" y="233"/>
                  </a:lnTo>
                  <a:lnTo>
                    <a:pt x="92" y="233"/>
                  </a:lnTo>
                  <a:lnTo>
                    <a:pt x="85" y="236"/>
                  </a:lnTo>
                  <a:lnTo>
                    <a:pt x="80" y="238"/>
                  </a:lnTo>
                  <a:lnTo>
                    <a:pt x="76" y="240"/>
                  </a:lnTo>
                  <a:lnTo>
                    <a:pt x="73" y="243"/>
                  </a:lnTo>
                  <a:lnTo>
                    <a:pt x="71" y="243"/>
                  </a:lnTo>
                  <a:lnTo>
                    <a:pt x="69" y="243"/>
                  </a:lnTo>
                  <a:lnTo>
                    <a:pt x="69" y="238"/>
                  </a:lnTo>
                  <a:lnTo>
                    <a:pt x="66" y="238"/>
                  </a:lnTo>
                  <a:lnTo>
                    <a:pt x="64" y="238"/>
                  </a:lnTo>
                  <a:lnTo>
                    <a:pt x="64" y="243"/>
                  </a:lnTo>
                  <a:lnTo>
                    <a:pt x="62" y="245"/>
                  </a:lnTo>
                  <a:lnTo>
                    <a:pt x="59" y="245"/>
                  </a:lnTo>
                  <a:lnTo>
                    <a:pt x="57" y="245"/>
                  </a:lnTo>
                  <a:lnTo>
                    <a:pt x="54" y="245"/>
                  </a:lnTo>
                  <a:lnTo>
                    <a:pt x="52" y="243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0" y="236"/>
                  </a:lnTo>
                  <a:lnTo>
                    <a:pt x="47" y="231"/>
                  </a:lnTo>
                  <a:lnTo>
                    <a:pt x="45" y="229"/>
                  </a:lnTo>
                  <a:lnTo>
                    <a:pt x="38" y="224"/>
                  </a:lnTo>
                  <a:lnTo>
                    <a:pt x="33" y="219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0"/>
                  </a:lnTo>
                  <a:lnTo>
                    <a:pt x="29" y="210"/>
                  </a:lnTo>
                  <a:lnTo>
                    <a:pt x="29" y="207"/>
                  </a:lnTo>
                  <a:lnTo>
                    <a:pt x="31" y="207"/>
                  </a:lnTo>
                  <a:lnTo>
                    <a:pt x="33" y="207"/>
                  </a:lnTo>
                  <a:lnTo>
                    <a:pt x="36" y="207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3" y="207"/>
                  </a:lnTo>
                  <a:lnTo>
                    <a:pt x="45" y="207"/>
                  </a:lnTo>
                  <a:lnTo>
                    <a:pt x="47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45" y="203"/>
                  </a:lnTo>
                  <a:lnTo>
                    <a:pt x="45" y="200"/>
                  </a:lnTo>
                  <a:lnTo>
                    <a:pt x="43" y="200"/>
                  </a:lnTo>
                  <a:lnTo>
                    <a:pt x="40" y="196"/>
                  </a:lnTo>
                  <a:lnTo>
                    <a:pt x="40" y="193"/>
                  </a:lnTo>
                  <a:lnTo>
                    <a:pt x="43" y="191"/>
                  </a:lnTo>
                  <a:lnTo>
                    <a:pt x="43" y="186"/>
                  </a:lnTo>
                  <a:lnTo>
                    <a:pt x="40" y="186"/>
                  </a:lnTo>
                  <a:lnTo>
                    <a:pt x="40" y="184"/>
                  </a:lnTo>
                  <a:lnTo>
                    <a:pt x="43" y="181"/>
                  </a:lnTo>
                  <a:lnTo>
                    <a:pt x="43" y="179"/>
                  </a:lnTo>
                  <a:lnTo>
                    <a:pt x="40" y="177"/>
                  </a:lnTo>
                  <a:lnTo>
                    <a:pt x="40" y="174"/>
                  </a:lnTo>
                  <a:lnTo>
                    <a:pt x="38" y="172"/>
                  </a:lnTo>
                  <a:lnTo>
                    <a:pt x="38" y="167"/>
                  </a:lnTo>
                  <a:lnTo>
                    <a:pt x="33" y="165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58"/>
                  </a:lnTo>
                  <a:lnTo>
                    <a:pt x="21" y="153"/>
                  </a:lnTo>
                  <a:lnTo>
                    <a:pt x="19" y="151"/>
                  </a:lnTo>
                  <a:lnTo>
                    <a:pt x="17" y="132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47" y="103"/>
                  </a:lnTo>
                  <a:lnTo>
                    <a:pt x="45" y="82"/>
                  </a:lnTo>
                  <a:lnTo>
                    <a:pt x="50" y="54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5" y="28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7"/>
                  </a:lnTo>
                  <a:close/>
                  <a:moveTo>
                    <a:pt x="5" y="158"/>
                  </a:moveTo>
                  <a:lnTo>
                    <a:pt x="3" y="160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5" y="1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1" name="Freeform 134"/>
            <p:cNvSpPr>
              <a:spLocks/>
            </p:cNvSpPr>
            <p:nvPr/>
          </p:nvSpPr>
          <p:spPr bwMode="auto">
            <a:xfrm>
              <a:off x="4403726" y="3500438"/>
              <a:ext cx="360363" cy="280988"/>
            </a:xfrm>
            <a:custGeom>
              <a:avLst/>
              <a:gdLst/>
              <a:ahLst/>
              <a:cxnLst>
                <a:cxn ang="0">
                  <a:pos x="50" y="172"/>
                </a:cxn>
                <a:cxn ang="0">
                  <a:pos x="43" y="168"/>
                </a:cxn>
                <a:cxn ang="0">
                  <a:pos x="36" y="168"/>
                </a:cxn>
                <a:cxn ang="0">
                  <a:pos x="33" y="170"/>
                </a:cxn>
                <a:cxn ang="0">
                  <a:pos x="29" y="165"/>
                </a:cxn>
                <a:cxn ang="0">
                  <a:pos x="31" y="161"/>
                </a:cxn>
                <a:cxn ang="0">
                  <a:pos x="29" y="158"/>
                </a:cxn>
                <a:cxn ang="0">
                  <a:pos x="22" y="161"/>
                </a:cxn>
                <a:cxn ang="0">
                  <a:pos x="15" y="151"/>
                </a:cxn>
                <a:cxn ang="0">
                  <a:pos x="0" y="137"/>
                </a:cxn>
                <a:cxn ang="0">
                  <a:pos x="3" y="130"/>
                </a:cxn>
                <a:cxn ang="0">
                  <a:pos x="7" y="127"/>
                </a:cxn>
                <a:cxn ang="0">
                  <a:pos x="22" y="127"/>
                </a:cxn>
                <a:cxn ang="0">
                  <a:pos x="31" y="125"/>
                </a:cxn>
                <a:cxn ang="0">
                  <a:pos x="38" y="123"/>
                </a:cxn>
                <a:cxn ang="0">
                  <a:pos x="48" y="120"/>
                </a:cxn>
                <a:cxn ang="0">
                  <a:pos x="57" y="113"/>
                </a:cxn>
                <a:cxn ang="0">
                  <a:pos x="59" y="106"/>
                </a:cxn>
                <a:cxn ang="0">
                  <a:pos x="62" y="64"/>
                </a:cxn>
                <a:cxn ang="0">
                  <a:pos x="102" y="42"/>
                </a:cxn>
                <a:cxn ang="0">
                  <a:pos x="194" y="7"/>
                </a:cxn>
                <a:cxn ang="0">
                  <a:pos x="211" y="5"/>
                </a:cxn>
                <a:cxn ang="0">
                  <a:pos x="220" y="26"/>
                </a:cxn>
                <a:cxn ang="0">
                  <a:pos x="218" y="33"/>
                </a:cxn>
                <a:cxn ang="0">
                  <a:pos x="227" y="49"/>
                </a:cxn>
                <a:cxn ang="0">
                  <a:pos x="220" y="80"/>
                </a:cxn>
                <a:cxn ang="0">
                  <a:pos x="196" y="127"/>
                </a:cxn>
                <a:cxn ang="0">
                  <a:pos x="194" y="130"/>
                </a:cxn>
                <a:cxn ang="0">
                  <a:pos x="192" y="130"/>
                </a:cxn>
                <a:cxn ang="0">
                  <a:pos x="192" y="149"/>
                </a:cxn>
                <a:cxn ang="0">
                  <a:pos x="189" y="153"/>
                </a:cxn>
                <a:cxn ang="0">
                  <a:pos x="185" y="153"/>
                </a:cxn>
                <a:cxn ang="0">
                  <a:pos x="182" y="156"/>
                </a:cxn>
                <a:cxn ang="0">
                  <a:pos x="180" y="156"/>
                </a:cxn>
                <a:cxn ang="0">
                  <a:pos x="173" y="158"/>
                </a:cxn>
                <a:cxn ang="0">
                  <a:pos x="163" y="156"/>
                </a:cxn>
                <a:cxn ang="0">
                  <a:pos x="154" y="156"/>
                </a:cxn>
                <a:cxn ang="0">
                  <a:pos x="142" y="156"/>
                </a:cxn>
                <a:cxn ang="0">
                  <a:pos x="135" y="163"/>
                </a:cxn>
                <a:cxn ang="0">
                  <a:pos x="128" y="161"/>
                </a:cxn>
                <a:cxn ang="0">
                  <a:pos x="118" y="158"/>
                </a:cxn>
                <a:cxn ang="0">
                  <a:pos x="116" y="156"/>
                </a:cxn>
                <a:cxn ang="0">
                  <a:pos x="111" y="153"/>
                </a:cxn>
                <a:cxn ang="0">
                  <a:pos x="107" y="156"/>
                </a:cxn>
                <a:cxn ang="0">
                  <a:pos x="102" y="156"/>
                </a:cxn>
                <a:cxn ang="0">
                  <a:pos x="100" y="158"/>
                </a:cxn>
                <a:cxn ang="0">
                  <a:pos x="92" y="151"/>
                </a:cxn>
                <a:cxn ang="0">
                  <a:pos x="88" y="149"/>
                </a:cxn>
                <a:cxn ang="0">
                  <a:pos x="83" y="146"/>
                </a:cxn>
                <a:cxn ang="0">
                  <a:pos x="76" y="146"/>
                </a:cxn>
                <a:cxn ang="0">
                  <a:pos x="74" y="146"/>
                </a:cxn>
                <a:cxn ang="0">
                  <a:pos x="67" y="146"/>
                </a:cxn>
                <a:cxn ang="0">
                  <a:pos x="62" y="149"/>
                </a:cxn>
                <a:cxn ang="0">
                  <a:pos x="59" y="149"/>
                </a:cxn>
                <a:cxn ang="0">
                  <a:pos x="55" y="153"/>
                </a:cxn>
                <a:cxn ang="0">
                  <a:pos x="55" y="156"/>
                </a:cxn>
                <a:cxn ang="0">
                  <a:pos x="57" y="161"/>
                </a:cxn>
                <a:cxn ang="0">
                  <a:pos x="57" y="163"/>
                </a:cxn>
                <a:cxn ang="0">
                  <a:pos x="52" y="165"/>
                </a:cxn>
                <a:cxn ang="0">
                  <a:pos x="50" y="170"/>
                </a:cxn>
                <a:cxn ang="0">
                  <a:pos x="55" y="172"/>
                </a:cxn>
                <a:cxn ang="0">
                  <a:pos x="52" y="177"/>
                </a:cxn>
              </a:cxnLst>
              <a:rect l="0" t="0" r="r" b="b"/>
              <a:pathLst>
                <a:path w="227" h="177">
                  <a:moveTo>
                    <a:pt x="52" y="177"/>
                  </a:moveTo>
                  <a:lnTo>
                    <a:pt x="50" y="172"/>
                  </a:lnTo>
                  <a:lnTo>
                    <a:pt x="45" y="172"/>
                  </a:lnTo>
                  <a:lnTo>
                    <a:pt x="43" y="168"/>
                  </a:lnTo>
                  <a:lnTo>
                    <a:pt x="38" y="165"/>
                  </a:lnTo>
                  <a:lnTo>
                    <a:pt x="36" y="168"/>
                  </a:lnTo>
                  <a:lnTo>
                    <a:pt x="38" y="168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29" y="165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58"/>
                  </a:lnTo>
                  <a:lnTo>
                    <a:pt x="29" y="158"/>
                  </a:lnTo>
                  <a:lnTo>
                    <a:pt x="26" y="156"/>
                  </a:lnTo>
                  <a:lnTo>
                    <a:pt x="22" y="161"/>
                  </a:lnTo>
                  <a:lnTo>
                    <a:pt x="15" y="156"/>
                  </a:lnTo>
                  <a:lnTo>
                    <a:pt x="15" y="151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3" y="132"/>
                  </a:lnTo>
                  <a:lnTo>
                    <a:pt x="3" y="130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17" y="127"/>
                  </a:lnTo>
                  <a:lnTo>
                    <a:pt x="22" y="127"/>
                  </a:lnTo>
                  <a:lnTo>
                    <a:pt x="26" y="125"/>
                  </a:lnTo>
                  <a:lnTo>
                    <a:pt x="31" y="125"/>
                  </a:lnTo>
                  <a:lnTo>
                    <a:pt x="36" y="125"/>
                  </a:lnTo>
                  <a:lnTo>
                    <a:pt x="38" y="123"/>
                  </a:lnTo>
                  <a:lnTo>
                    <a:pt x="43" y="123"/>
                  </a:lnTo>
                  <a:lnTo>
                    <a:pt x="48" y="120"/>
                  </a:lnTo>
                  <a:lnTo>
                    <a:pt x="55" y="116"/>
                  </a:lnTo>
                  <a:lnTo>
                    <a:pt x="57" y="113"/>
                  </a:lnTo>
                  <a:lnTo>
                    <a:pt x="57" y="109"/>
                  </a:lnTo>
                  <a:lnTo>
                    <a:pt x="59" y="106"/>
                  </a:lnTo>
                  <a:lnTo>
                    <a:pt x="59" y="92"/>
                  </a:lnTo>
                  <a:lnTo>
                    <a:pt x="62" y="64"/>
                  </a:lnTo>
                  <a:lnTo>
                    <a:pt x="83" y="59"/>
                  </a:lnTo>
                  <a:lnTo>
                    <a:pt x="102" y="42"/>
                  </a:lnTo>
                  <a:lnTo>
                    <a:pt x="168" y="0"/>
                  </a:lnTo>
                  <a:lnTo>
                    <a:pt x="194" y="7"/>
                  </a:lnTo>
                  <a:lnTo>
                    <a:pt x="196" y="9"/>
                  </a:lnTo>
                  <a:lnTo>
                    <a:pt x="211" y="5"/>
                  </a:lnTo>
                  <a:lnTo>
                    <a:pt x="211" y="7"/>
                  </a:lnTo>
                  <a:lnTo>
                    <a:pt x="220" y="26"/>
                  </a:lnTo>
                  <a:lnTo>
                    <a:pt x="218" y="31"/>
                  </a:lnTo>
                  <a:lnTo>
                    <a:pt x="218" y="33"/>
                  </a:lnTo>
                  <a:lnTo>
                    <a:pt x="227" y="45"/>
                  </a:lnTo>
                  <a:lnTo>
                    <a:pt x="227" y="49"/>
                  </a:lnTo>
                  <a:lnTo>
                    <a:pt x="225" y="52"/>
                  </a:lnTo>
                  <a:lnTo>
                    <a:pt x="220" y="80"/>
                  </a:lnTo>
                  <a:lnTo>
                    <a:pt x="222" y="101"/>
                  </a:lnTo>
                  <a:lnTo>
                    <a:pt x="196" y="127"/>
                  </a:lnTo>
                  <a:lnTo>
                    <a:pt x="196" y="127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2" y="130"/>
                  </a:lnTo>
                  <a:lnTo>
                    <a:pt x="194" y="149"/>
                  </a:lnTo>
                  <a:lnTo>
                    <a:pt x="192" y="149"/>
                  </a:lnTo>
                  <a:lnTo>
                    <a:pt x="189" y="151"/>
                  </a:lnTo>
                  <a:lnTo>
                    <a:pt x="189" y="153"/>
                  </a:lnTo>
                  <a:lnTo>
                    <a:pt x="187" y="153"/>
                  </a:lnTo>
                  <a:lnTo>
                    <a:pt x="185" y="153"/>
                  </a:lnTo>
                  <a:lnTo>
                    <a:pt x="182" y="153"/>
                  </a:lnTo>
                  <a:lnTo>
                    <a:pt x="182" y="156"/>
                  </a:lnTo>
                  <a:lnTo>
                    <a:pt x="180" y="156"/>
                  </a:lnTo>
                  <a:lnTo>
                    <a:pt x="180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68" y="158"/>
                  </a:lnTo>
                  <a:lnTo>
                    <a:pt x="163" y="156"/>
                  </a:lnTo>
                  <a:lnTo>
                    <a:pt x="156" y="153"/>
                  </a:lnTo>
                  <a:lnTo>
                    <a:pt x="154" y="156"/>
                  </a:lnTo>
                  <a:lnTo>
                    <a:pt x="147" y="156"/>
                  </a:lnTo>
                  <a:lnTo>
                    <a:pt x="142" y="156"/>
                  </a:lnTo>
                  <a:lnTo>
                    <a:pt x="140" y="161"/>
                  </a:lnTo>
                  <a:lnTo>
                    <a:pt x="135" y="163"/>
                  </a:lnTo>
                  <a:lnTo>
                    <a:pt x="133" y="163"/>
                  </a:lnTo>
                  <a:lnTo>
                    <a:pt x="128" y="161"/>
                  </a:lnTo>
                  <a:lnTo>
                    <a:pt x="123" y="161"/>
                  </a:lnTo>
                  <a:lnTo>
                    <a:pt x="118" y="158"/>
                  </a:lnTo>
                  <a:lnTo>
                    <a:pt x="116" y="156"/>
                  </a:lnTo>
                  <a:lnTo>
                    <a:pt x="116" y="156"/>
                  </a:lnTo>
                  <a:lnTo>
                    <a:pt x="114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07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0" y="158"/>
                  </a:lnTo>
                  <a:lnTo>
                    <a:pt x="100" y="158"/>
                  </a:lnTo>
                  <a:lnTo>
                    <a:pt x="95" y="156"/>
                  </a:lnTo>
                  <a:lnTo>
                    <a:pt x="92" y="151"/>
                  </a:lnTo>
                  <a:lnTo>
                    <a:pt x="90" y="151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3" y="146"/>
                  </a:lnTo>
                  <a:lnTo>
                    <a:pt x="78" y="146"/>
                  </a:lnTo>
                  <a:lnTo>
                    <a:pt x="76" y="146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69" y="146"/>
                  </a:lnTo>
                  <a:lnTo>
                    <a:pt x="67" y="146"/>
                  </a:lnTo>
                  <a:lnTo>
                    <a:pt x="64" y="146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59" y="149"/>
                  </a:lnTo>
                  <a:lnTo>
                    <a:pt x="57" y="151"/>
                  </a:lnTo>
                  <a:lnTo>
                    <a:pt x="55" y="153"/>
                  </a:lnTo>
                  <a:lnTo>
                    <a:pt x="57" y="156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7" y="163"/>
                  </a:lnTo>
                  <a:lnTo>
                    <a:pt x="55" y="163"/>
                  </a:lnTo>
                  <a:lnTo>
                    <a:pt x="52" y="165"/>
                  </a:lnTo>
                  <a:lnTo>
                    <a:pt x="52" y="168"/>
                  </a:lnTo>
                  <a:lnTo>
                    <a:pt x="50" y="170"/>
                  </a:lnTo>
                  <a:lnTo>
                    <a:pt x="52" y="172"/>
                  </a:lnTo>
                  <a:lnTo>
                    <a:pt x="55" y="172"/>
                  </a:lnTo>
                  <a:lnTo>
                    <a:pt x="55" y="175"/>
                  </a:lnTo>
                  <a:lnTo>
                    <a:pt x="52" y="17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2" name="Freeform 135"/>
            <p:cNvSpPr>
              <a:spLocks/>
            </p:cNvSpPr>
            <p:nvPr/>
          </p:nvSpPr>
          <p:spPr bwMode="auto">
            <a:xfrm>
              <a:off x="4468813" y="3732213"/>
              <a:ext cx="269875" cy="233363"/>
            </a:xfrm>
            <a:custGeom>
              <a:avLst/>
              <a:gdLst/>
              <a:ahLst/>
              <a:cxnLst>
                <a:cxn ang="0">
                  <a:pos x="158" y="10"/>
                </a:cxn>
                <a:cxn ang="0">
                  <a:pos x="148" y="5"/>
                </a:cxn>
                <a:cxn ang="0">
                  <a:pos x="144" y="7"/>
                </a:cxn>
                <a:cxn ang="0">
                  <a:pos x="139" y="10"/>
                </a:cxn>
                <a:cxn ang="0">
                  <a:pos x="132" y="12"/>
                </a:cxn>
                <a:cxn ang="0">
                  <a:pos x="115" y="7"/>
                </a:cxn>
                <a:cxn ang="0">
                  <a:pos x="101" y="10"/>
                </a:cxn>
                <a:cxn ang="0">
                  <a:pos x="92" y="17"/>
                </a:cxn>
                <a:cxn ang="0">
                  <a:pos x="77" y="12"/>
                </a:cxn>
                <a:cxn ang="0">
                  <a:pos x="73" y="7"/>
                </a:cxn>
                <a:cxn ang="0">
                  <a:pos x="66" y="10"/>
                </a:cxn>
                <a:cxn ang="0">
                  <a:pos x="59" y="12"/>
                </a:cxn>
                <a:cxn ang="0">
                  <a:pos x="51" y="5"/>
                </a:cxn>
                <a:cxn ang="0">
                  <a:pos x="44" y="3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1" y="3"/>
                </a:cxn>
                <a:cxn ang="0">
                  <a:pos x="16" y="5"/>
                </a:cxn>
                <a:cxn ang="0">
                  <a:pos x="14" y="10"/>
                </a:cxn>
                <a:cxn ang="0">
                  <a:pos x="16" y="15"/>
                </a:cxn>
                <a:cxn ang="0">
                  <a:pos x="11" y="19"/>
                </a:cxn>
                <a:cxn ang="0">
                  <a:pos x="11" y="26"/>
                </a:cxn>
                <a:cxn ang="0">
                  <a:pos x="11" y="31"/>
                </a:cxn>
                <a:cxn ang="0">
                  <a:pos x="16" y="40"/>
                </a:cxn>
                <a:cxn ang="0">
                  <a:pos x="16" y="50"/>
                </a:cxn>
                <a:cxn ang="0">
                  <a:pos x="11" y="55"/>
                </a:cxn>
                <a:cxn ang="0">
                  <a:pos x="11" y="59"/>
                </a:cxn>
                <a:cxn ang="0">
                  <a:pos x="7" y="66"/>
                </a:cxn>
                <a:cxn ang="0">
                  <a:pos x="2" y="71"/>
                </a:cxn>
                <a:cxn ang="0">
                  <a:pos x="0" y="76"/>
                </a:cxn>
                <a:cxn ang="0">
                  <a:pos x="0" y="83"/>
                </a:cxn>
                <a:cxn ang="0">
                  <a:pos x="0" y="88"/>
                </a:cxn>
                <a:cxn ang="0">
                  <a:pos x="0" y="97"/>
                </a:cxn>
                <a:cxn ang="0">
                  <a:pos x="0" y="109"/>
                </a:cxn>
                <a:cxn ang="0">
                  <a:pos x="11" y="111"/>
                </a:cxn>
                <a:cxn ang="0">
                  <a:pos x="30" y="130"/>
                </a:cxn>
                <a:cxn ang="0">
                  <a:pos x="35" y="142"/>
                </a:cxn>
                <a:cxn ang="0">
                  <a:pos x="59" y="144"/>
                </a:cxn>
                <a:cxn ang="0">
                  <a:pos x="70" y="142"/>
                </a:cxn>
                <a:cxn ang="0">
                  <a:pos x="77" y="137"/>
                </a:cxn>
                <a:cxn ang="0">
                  <a:pos x="82" y="140"/>
                </a:cxn>
                <a:cxn ang="0">
                  <a:pos x="87" y="130"/>
                </a:cxn>
                <a:cxn ang="0">
                  <a:pos x="87" y="123"/>
                </a:cxn>
                <a:cxn ang="0">
                  <a:pos x="94" y="116"/>
                </a:cxn>
                <a:cxn ang="0">
                  <a:pos x="99" y="109"/>
                </a:cxn>
                <a:cxn ang="0">
                  <a:pos x="103" y="104"/>
                </a:cxn>
                <a:cxn ang="0">
                  <a:pos x="111" y="107"/>
                </a:cxn>
                <a:cxn ang="0">
                  <a:pos x="118" y="114"/>
                </a:cxn>
                <a:cxn ang="0">
                  <a:pos x="125" y="109"/>
                </a:cxn>
                <a:cxn ang="0">
                  <a:pos x="127" y="104"/>
                </a:cxn>
                <a:cxn ang="0">
                  <a:pos x="129" y="97"/>
                </a:cxn>
                <a:cxn ang="0">
                  <a:pos x="134" y="88"/>
                </a:cxn>
                <a:cxn ang="0">
                  <a:pos x="144" y="78"/>
                </a:cxn>
                <a:cxn ang="0">
                  <a:pos x="144" y="69"/>
                </a:cxn>
                <a:cxn ang="0">
                  <a:pos x="153" y="62"/>
                </a:cxn>
                <a:cxn ang="0">
                  <a:pos x="153" y="52"/>
                </a:cxn>
                <a:cxn ang="0">
                  <a:pos x="158" y="43"/>
                </a:cxn>
                <a:cxn ang="0">
                  <a:pos x="163" y="40"/>
                </a:cxn>
                <a:cxn ang="0">
                  <a:pos x="170" y="36"/>
                </a:cxn>
                <a:cxn ang="0">
                  <a:pos x="167" y="26"/>
                </a:cxn>
                <a:cxn ang="0">
                  <a:pos x="163" y="19"/>
                </a:cxn>
                <a:cxn ang="0">
                  <a:pos x="160" y="12"/>
                </a:cxn>
              </a:cxnLst>
              <a:rect l="0" t="0" r="r" b="b"/>
              <a:pathLst>
                <a:path w="170" h="147">
                  <a:moveTo>
                    <a:pt x="160" y="12"/>
                  </a:moveTo>
                  <a:lnTo>
                    <a:pt x="160" y="12"/>
                  </a:lnTo>
                  <a:lnTo>
                    <a:pt x="158" y="10"/>
                  </a:lnTo>
                  <a:lnTo>
                    <a:pt x="155" y="5"/>
                  </a:lnTo>
                  <a:lnTo>
                    <a:pt x="151" y="3"/>
                  </a:lnTo>
                  <a:lnTo>
                    <a:pt x="148" y="5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1" y="7"/>
                  </a:lnTo>
                  <a:lnTo>
                    <a:pt x="141" y="10"/>
                  </a:lnTo>
                  <a:lnTo>
                    <a:pt x="139" y="10"/>
                  </a:lnTo>
                  <a:lnTo>
                    <a:pt x="137" y="12"/>
                  </a:lnTo>
                  <a:lnTo>
                    <a:pt x="134" y="15"/>
                  </a:lnTo>
                  <a:lnTo>
                    <a:pt x="132" y="12"/>
                  </a:lnTo>
                  <a:lnTo>
                    <a:pt x="127" y="12"/>
                  </a:lnTo>
                  <a:lnTo>
                    <a:pt x="122" y="10"/>
                  </a:lnTo>
                  <a:lnTo>
                    <a:pt x="115" y="7"/>
                  </a:lnTo>
                  <a:lnTo>
                    <a:pt x="113" y="10"/>
                  </a:lnTo>
                  <a:lnTo>
                    <a:pt x="106" y="10"/>
                  </a:lnTo>
                  <a:lnTo>
                    <a:pt x="101" y="10"/>
                  </a:lnTo>
                  <a:lnTo>
                    <a:pt x="99" y="15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87" y="15"/>
                  </a:lnTo>
                  <a:lnTo>
                    <a:pt x="82" y="15"/>
                  </a:lnTo>
                  <a:lnTo>
                    <a:pt x="77" y="12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3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66" y="10"/>
                  </a:lnTo>
                  <a:lnTo>
                    <a:pt x="63" y="10"/>
                  </a:lnTo>
                  <a:lnTo>
                    <a:pt x="61" y="10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4" y="10"/>
                  </a:lnTo>
                  <a:lnTo>
                    <a:pt x="51" y="5"/>
                  </a:lnTo>
                  <a:lnTo>
                    <a:pt x="49" y="5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4" y="17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9" y="24"/>
                  </a:lnTo>
                  <a:lnTo>
                    <a:pt x="11" y="26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1" y="52"/>
                  </a:lnTo>
                  <a:lnTo>
                    <a:pt x="11" y="55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9" y="59"/>
                  </a:lnTo>
                  <a:lnTo>
                    <a:pt x="9" y="62"/>
                  </a:lnTo>
                  <a:lnTo>
                    <a:pt x="7" y="66"/>
                  </a:lnTo>
                  <a:lnTo>
                    <a:pt x="7" y="69"/>
                  </a:lnTo>
                  <a:lnTo>
                    <a:pt x="4" y="69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7" y="114"/>
                  </a:lnTo>
                  <a:lnTo>
                    <a:pt x="11" y="111"/>
                  </a:lnTo>
                  <a:lnTo>
                    <a:pt x="21" y="116"/>
                  </a:lnTo>
                  <a:lnTo>
                    <a:pt x="28" y="123"/>
                  </a:lnTo>
                  <a:lnTo>
                    <a:pt x="30" y="130"/>
                  </a:lnTo>
                  <a:lnTo>
                    <a:pt x="30" y="135"/>
                  </a:lnTo>
                  <a:lnTo>
                    <a:pt x="33" y="135"/>
                  </a:lnTo>
                  <a:lnTo>
                    <a:pt x="35" y="142"/>
                  </a:lnTo>
                  <a:lnTo>
                    <a:pt x="37" y="144"/>
                  </a:lnTo>
                  <a:lnTo>
                    <a:pt x="44" y="147"/>
                  </a:lnTo>
                  <a:lnTo>
                    <a:pt x="59" y="144"/>
                  </a:lnTo>
                  <a:lnTo>
                    <a:pt x="61" y="144"/>
                  </a:lnTo>
                  <a:lnTo>
                    <a:pt x="63" y="144"/>
                  </a:lnTo>
                  <a:lnTo>
                    <a:pt x="70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37"/>
                  </a:lnTo>
                  <a:lnTo>
                    <a:pt x="80" y="140"/>
                  </a:lnTo>
                  <a:lnTo>
                    <a:pt x="82" y="140"/>
                  </a:lnTo>
                  <a:lnTo>
                    <a:pt x="82" y="140"/>
                  </a:lnTo>
                  <a:lnTo>
                    <a:pt x="82" y="137"/>
                  </a:lnTo>
                  <a:lnTo>
                    <a:pt x="85" y="133"/>
                  </a:lnTo>
                  <a:lnTo>
                    <a:pt x="87" y="130"/>
                  </a:lnTo>
                  <a:lnTo>
                    <a:pt x="87" y="12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9" y="118"/>
                  </a:lnTo>
                  <a:lnTo>
                    <a:pt x="94" y="116"/>
                  </a:lnTo>
                  <a:lnTo>
                    <a:pt x="94" y="114"/>
                  </a:lnTo>
                  <a:lnTo>
                    <a:pt x="99" y="111"/>
                  </a:lnTo>
                  <a:lnTo>
                    <a:pt x="99" y="109"/>
                  </a:lnTo>
                  <a:lnTo>
                    <a:pt x="99" y="107"/>
                  </a:lnTo>
                  <a:lnTo>
                    <a:pt x="103" y="107"/>
                  </a:lnTo>
                  <a:lnTo>
                    <a:pt x="103" y="104"/>
                  </a:lnTo>
                  <a:lnTo>
                    <a:pt x="103" y="104"/>
                  </a:lnTo>
                  <a:lnTo>
                    <a:pt x="108" y="107"/>
                  </a:lnTo>
                  <a:lnTo>
                    <a:pt x="111" y="107"/>
                  </a:lnTo>
                  <a:lnTo>
                    <a:pt x="113" y="109"/>
                  </a:lnTo>
                  <a:lnTo>
                    <a:pt x="115" y="111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2" y="111"/>
                  </a:lnTo>
                  <a:lnTo>
                    <a:pt x="125" y="109"/>
                  </a:lnTo>
                  <a:lnTo>
                    <a:pt x="125" y="107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9" y="102"/>
                  </a:lnTo>
                  <a:lnTo>
                    <a:pt x="129" y="100"/>
                  </a:lnTo>
                  <a:lnTo>
                    <a:pt x="129" y="97"/>
                  </a:lnTo>
                  <a:lnTo>
                    <a:pt x="134" y="92"/>
                  </a:lnTo>
                  <a:lnTo>
                    <a:pt x="134" y="90"/>
                  </a:lnTo>
                  <a:lnTo>
                    <a:pt x="134" y="88"/>
                  </a:lnTo>
                  <a:lnTo>
                    <a:pt x="137" y="85"/>
                  </a:lnTo>
                  <a:lnTo>
                    <a:pt x="139" y="81"/>
                  </a:lnTo>
                  <a:lnTo>
                    <a:pt x="144" y="78"/>
                  </a:lnTo>
                  <a:lnTo>
                    <a:pt x="144" y="76"/>
                  </a:lnTo>
                  <a:lnTo>
                    <a:pt x="144" y="74"/>
                  </a:lnTo>
                  <a:lnTo>
                    <a:pt x="144" y="69"/>
                  </a:lnTo>
                  <a:lnTo>
                    <a:pt x="146" y="66"/>
                  </a:lnTo>
                  <a:lnTo>
                    <a:pt x="151" y="66"/>
                  </a:lnTo>
                  <a:lnTo>
                    <a:pt x="153" y="62"/>
                  </a:lnTo>
                  <a:lnTo>
                    <a:pt x="153" y="59"/>
                  </a:lnTo>
                  <a:lnTo>
                    <a:pt x="153" y="55"/>
                  </a:lnTo>
                  <a:lnTo>
                    <a:pt x="153" y="52"/>
                  </a:lnTo>
                  <a:lnTo>
                    <a:pt x="153" y="50"/>
                  </a:lnTo>
                  <a:lnTo>
                    <a:pt x="155" y="45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60" y="40"/>
                  </a:lnTo>
                  <a:lnTo>
                    <a:pt x="163" y="40"/>
                  </a:lnTo>
                  <a:lnTo>
                    <a:pt x="165" y="38"/>
                  </a:lnTo>
                  <a:lnTo>
                    <a:pt x="167" y="36"/>
                  </a:lnTo>
                  <a:lnTo>
                    <a:pt x="170" y="36"/>
                  </a:lnTo>
                  <a:lnTo>
                    <a:pt x="167" y="31"/>
                  </a:lnTo>
                  <a:lnTo>
                    <a:pt x="167" y="29"/>
                  </a:lnTo>
                  <a:lnTo>
                    <a:pt x="167" y="26"/>
                  </a:lnTo>
                  <a:lnTo>
                    <a:pt x="165" y="26"/>
                  </a:lnTo>
                  <a:lnTo>
                    <a:pt x="163" y="24"/>
                  </a:lnTo>
                  <a:lnTo>
                    <a:pt x="163" y="19"/>
                  </a:lnTo>
                  <a:lnTo>
                    <a:pt x="163" y="17"/>
                  </a:lnTo>
                  <a:lnTo>
                    <a:pt x="160" y="12"/>
                  </a:lnTo>
                  <a:lnTo>
                    <a:pt x="160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3" name="Freeform 136"/>
            <p:cNvSpPr>
              <a:spLocks/>
            </p:cNvSpPr>
            <p:nvPr/>
          </p:nvSpPr>
          <p:spPr bwMode="auto">
            <a:xfrm>
              <a:off x="4546601" y="4054475"/>
              <a:ext cx="79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5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4" name="Freeform 137"/>
            <p:cNvSpPr>
              <a:spLocks/>
            </p:cNvSpPr>
            <p:nvPr/>
          </p:nvSpPr>
          <p:spPr bwMode="auto">
            <a:xfrm>
              <a:off x="4591051" y="3971925"/>
              <a:ext cx="12700" cy="190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8"/>
                </a:cxn>
                <a:cxn ang="0">
                  <a:pos x="3" y="8"/>
                </a:cxn>
                <a:cxn ang="0">
                  <a:pos x="3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5"/>
                </a:cxn>
                <a:cxn ang="0">
                  <a:pos x="5" y="12"/>
                </a:cxn>
                <a:cxn ang="0">
                  <a:pos x="3" y="10"/>
                </a:cxn>
                <a:cxn ang="0">
                  <a:pos x="0" y="10"/>
                </a:cxn>
              </a:cxnLst>
              <a:rect l="0" t="0" r="r" b="b"/>
              <a:pathLst>
                <a:path w="8" h="12">
                  <a:moveTo>
                    <a:pt x="0" y="10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5" y="12"/>
                  </a:lnTo>
                  <a:lnTo>
                    <a:pt x="3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5" name="Freeform 138"/>
            <p:cNvSpPr>
              <a:spLocks/>
            </p:cNvSpPr>
            <p:nvPr/>
          </p:nvSpPr>
          <p:spPr bwMode="auto">
            <a:xfrm>
              <a:off x="4598988" y="3751263"/>
              <a:ext cx="176213" cy="269875"/>
            </a:xfrm>
            <a:custGeom>
              <a:avLst/>
              <a:gdLst/>
              <a:ahLst/>
              <a:cxnLst>
                <a:cxn ang="0">
                  <a:pos x="3" y="121"/>
                </a:cxn>
                <a:cxn ang="0">
                  <a:pos x="5" y="111"/>
                </a:cxn>
                <a:cxn ang="0">
                  <a:pos x="7" y="106"/>
                </a:cxn>
                <a:cxn ang="0">
                  <a:pos x="17" y="99"/>
                </a:cxn>
                <a:cxn ang="0">
                  <a:pos x="21" y="95"/>
                </a:cxn>
                <a:cxn ang="0">
                  <a:pos x="26" y="95"/>
                </a:cxn>
                <a:cxn ang="0">
                  <a:pos x="33" y="99"/>
                </a:cxn>
                <a:cxn ang="0">
                  <a:pos x="40" y="99"/>
                </a:cxn>
                <a:cxn ang="0">
                  <a:pos x="43" y="92"/>
                </a:cxn>
                <a:cxn ang="0">
                  <a:pos x="47" y="88"/>
                </a:cxn>
                <a:cxn ang="0">
                  <a:pos x="52" y="78"/>
                </a:cxn>
                <a:cxn ang="0">
                  <a:pos x="57" y="69"/>
                </a:cxn>
                <a:cxn ang="0">
                  <a:pos x="62" y="62"/>
                </a:cxn>
                <a:cxn ang="0">
                  <a:pos x="69" y="54"/>
                </a:cxn>
                <a:cxn ang="0">
                  <a:pos x="71" y="43"/>
                </a:cxn>
                <a:cxn ang="0">
                  <a:pos x="73" y="33"/>
                </a:cxn>
                <a:cxn ang="0">
                  <a:pos x="78" y="28"/>
                </a:cxn>
                <a:cxn ang="0">
                  <a:pos x="85" y="24"/>
                </a:cxn>
                <a:cxn ang="0">
                  <a:pos x="85" y="17"/>
                </a:cxn>
                <a:cxn ang="0">
                  <a:pos x="81" y="12"/>
                </a:cxn>
                <a:cxn ang="0">
                  <a:pos x="78" y="0"/>
                </a:cxn>
                <a:cxn ang="0">
                  <a:pos x="90" y="12"/>
                </a:cxn>
                <a:cxn ang="0">
                  <a:pos x="95" y="19"/>
                </a:cxn>
                <a:cxn ang="0">
                  <a:pos x="92" y="26"/>
                </a:cxn>
                <a:cxn ang="0">
                  <a:pos x="92" y="33"/>
                </a:cxn>
                <a:cxn ang="0">
                  <a:pos x="97" y="40"/>
                </a:cxn>
                <a:cxn ang="0">
                  <a:pos x="102" y="47"/>
                </a:cxn>
                <a:cxn ang="0">
                  <a:pos x="97" y="47"/>
                </a:cxn>
                <a:cxn ang="0">
                  <a:pos x="90" y="47"/>
                </a:cxn>
                <a:cxn ang="0">
                  <a:pos x="83" y="47"/>
                </a:cxn>
                <a:cxn ang="0">
                  <a:pos x="81" y="50"/>
                </a:cxn>
                <a:cxn ang="0">
                  <a:pos x="83" y="57"/>
                </a:cxn>
                <a:cxn ang="0">
                  <a:pos x="90" y="64"/>
                </a:cxn>
                <a:cxn ang="0">
                  <a:pos x="102" y="76"/>
                </a:cxn>
                <a:cxn ang="0">
                  <a:pos x="102" y="85"/>
                </a:cxn>
                <a:cxn ang="0">
                  <a:pos x="95" y="95"/>
                </a:cxn>
                <a:cxn ang="0">
                  <a:pos x="88" y="104"/>
                </a:cxn>
                <a:cxn ang="0">
                  <a:pos x="88" y="114"/>
                </a:cxn>
                <a:cxn ang="0">
                  <a:pos x="90" y="123"/>
                </a:cxn>
                <a:cxn ang="0">
                  <a:pos x="95" y="132"/>
                </a:cxn>
                <a:cxn ang="0">
                  <a:pos x="102" y="144"/>
                </a:cxn>
                <a:cxn ang="0">
                  <a:pos x="111" y="154"/>
                </a:cxn>
                <a:cxn ang="0">
                  <a:pos x="111" y="161"/>
                </a:cxn>
                <a:cxn ang="0">
                  <a:pos x="111" y="163"/>
                </a:cxn>
                <a:cxn ang="0">
                  <a:pos x="109" y="170"/>
                </a:cxn>
                <a:cxn ang="0">
                  <a:pos x="106" y="170"/>
                </a:cxn>
                <a:cxn ang="0">
                  <a:pos x="104" y="170"/>
                </a:cxn>
                <a:cxn ang="0">
                  <a:pos x="97" y="168"/>
                </a:cxn>
                <a:cxn ang="0">
                  <a:pos x="95" y="168"/>
                </a:cxn>
                <a:cxn ang="0">
                  <a:pos x="90" y="168"/>
                </a:cxn>
                <a:cxn ang="0">
                  <a:pos x="88" y="168"/>
                </a:cxn>
                <a:cxn ang="0">
                  <a:pos x="64" y="165"/>
                </a:cxn>
                <a:cxn ang="0">
                  <a:pos x="59" y="165"/>
                </a:cxn>
                <a:cxn ang="0">
                  <a:pos x="55" y="165"/>
                </a:cxn>
                <a:cxn ang="0">
                  <a:pos x="47" y="163"/>
                </a:cxn>
                <a:cxn ang="0">
                  <a:pos x="40" y="165"/>
                </a:cxn>
                <a:cxn ang="0">
                  <a:pos x="38" y="165"/>
                </a:cxn>
                <a:cxn ang="0">
                  <a:pos x="19" y="165"/>
                </a:cxn>
                <a:cxn ang="0">
                  <a:pos x="17" y="161"/>
                </a:cxn>
                <a:cxn ang="0">
                  <a:pos x="14" y="147"/>
                </a:cxn>
                <a:cxn ang="0">
                  <a:pos x="14" y="137"/>
                </a:cxn>
                <a:cxn ang="0">
                  <a:pos x="5" y="137"/>
                </a:cxn>
                <a:cxn ang="0">
                  <a:pos x="0" y="128"/>
                </a:cxn>
              </a:cxnLst>
              <a:rect l="0" t="0" r="r" b="b"/>
              <a:pathLst>
                <a:path w="111" h="170">
                  <a:moveTo>
                    <a:pt x="0" y="128"/>
                  </a:moveTo>
                  <a:lnTo>
                    <a:pt x="0" y="125"/>
                  </a:lnTo>
                  <a:lnTo>
                    <a:pt x="3" y="121"/>
                  </a:lnTo>
                  <a:lnTo>
                    <a:pt x="5" y="118"/>
                  </a:lnTo>
                  <a:lnTo>
                    <a:pt x="5" y="114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09"/>
                  </a:lnTo>
                  <a:lnTo>
                    <a:pt x="7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21" y="95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6" y="95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3" y="99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0" y="99"/>
                  </a:lnTo>
                  <a:lnTo>
                    <a:pt x="43" y="97"/>
                  </a:lnTo>
                  <a:lnTo>
                    <a:pt x="43" y="95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7" y="90"/>
                  </a:lnTo>
                  <a:lnTo>
                    <a:pt x="47" y="88"/>
                  </a:lnTo>
                  <a:lnTo>
                    <a:pt x="47" y="85"/>
                  </a:lnTo>
                  <a:lnTo>
                    <a:pt x="52" y="80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5" y="73"/>
                  </a:lnTo>
                  <a:lnTo>
                    <a:pt x="57" y="69"/>
                  </a:lnTo>
                  <a:lnTo>
                    <a:pt x="62" y="66"/>
                  </a:lnTo>
                  <a:lnTo>
                    <a:pt x="62" y="64"/>
                  </a:lnTo>
                  <a:lnTo>
                    <a:pt x="62" y="62"/>
                  </a:lnTo>
                  <a:lnTo>
                    <a:pt x="62" y="57"/>
                  </a:lnTo>
                  <a:lnTo>
                    <a:pt x="64" y="54"/>
                  </a:lnTo>
                  <a:lnTo>
                    <a:pt x="69" y="54"/>
                  </a:lnTo>
                  <a:lnTo>
                    <a:pt x="71" y="50"/>
                  </a:lnTo>
                  <a:lnTo>
                    <a:pt x="71" y="47"/>
                  </a:lnTo>
                  <a:lnTo>
                    <a:pt x="71" y="43"/>
                  </a:lnTo>
                  <a:lnTo>
                    <a:pt x="71" y="40"/>
                  </a:lnTo>
                  <a:lnTo>
                    <a:pt x="71" y="38"/>
                  </a:lnTo>
                  <a:lnTo>
                    <a:pt x="73" y="33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8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4"/>
                  </a:lnTo>
                  <a:lnTo>
                    <a:pt x="88" y="24"/>
                  </a:lnTo>
                  <a:lnTo>
                    <a:pt x="85" y="19"/>
                  </a:lnTo>
                  <a:lnTo>
                    <a:pt x="85" y="17"/>
                  </a:lnTo>
                  <a:lnTo>
                    <a:pt x="85" y="14"/>
                  </a:lnTo>
                  <a:lnTo>
                    <a:pt x="83" y="14"/>
                  </a:lnTo>
                  <a:lnTo>
                    <a:pt x="81" y="12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78" y="0"/>
                  </a:lnTo>
                  <a:lnTo>
                    <a:pt x="85" y="5"/>
                  </a:lnTo>
                  <a:lnTo>
                    <a:pt x="90" y="7"/>
                  </a:lnTo>
                  <a:lnTo>
                    <a:pt x="90" y="12"/>
                  </a:lnTo>
                  <a:lnTo>
                    <a:pt x="92" y="14"/>
                  </a:lnTo>
                  <a:lnTo>
                    <a:pt x="92" y="17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95" y="26"/>
                  </a:lnTo>
                  <a:lnTo>
                    <a:pt x="95" y="31"/>
                  </a:lnTo>
                  <a:lnTo>
                    <a:pt x="92" y="33"/>
                  </a:lnTo>
                  <a:lnTo>
                    <a:pt x="92" y="36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3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5" y="47"/>
                  </a:lnTo>
                  <a:lnTo>
                    <a:pt x="92" y="47"/>
                  </a:lnTo>
                  <a:lnTo>
                    <a:pt x="90" y="47"/>
                  </a:lnTo>
                  <a:lnTo>
                    <a:pt x="88" y="47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5" y="59"/>
                  </a:lnTo>
                  <a:lnTo>
                    <a:pt x="90" y="64"/>
                  </a:lnTo>
                  <a:lnTo>
                    <a:pt x="97" y="69"/>
                  </a:lnTo>
                  <a:lnTo>
                    <a:pt x="99" y="71"/>
                  </a:lnTo>
                  <a:lnTo>
                    <a:pt x="102" y="76"/>
                  </a:lnTo>
                  <a:lnTo>
                    <a:pt x="104" y="78"/>
                  </a:lnTo>
                  <a:lnTo>
                    <a:pt x="104" y="83"/>
                  </a:lnTo>
                  <a:lnTo>
                    <a:pt x="102" y="85"/>
                  </a:lnTo>
                  <a:lnTo>
                    <a:pt x="99" y="88"/>
                  </a:lnTo>
                  <a:lnTo>
                    <a:pt x="97" y="90"/>
                  </a:lnTo>
                  <a:lnTo>
                    <a:pt x="95" y="95"/>
                  </a:lnTo>
                  <a:lnTo>
                    <a:pt x="92" y="99"/>
                  </a:lnTo>
                  <a:lnTo>
                    <a:pt x="90" y="102"/>
                  </a:lnTo>
                  <a:lnTo>
                    <a:pt x="88" y="104"/>
                  </a:lnTo>
                  <a:lnTo>
                    <a:pt x="88" y="106"/>
                  </a:lnTo>
                  <a:lnTo>
                    <a:pt x="88" y="109"/>
                  </a:lnTo>
                  <a:lnTo>
                    <a:pt x="88" y="114"/>
                  </a:lnTo>
                  <a:lnTo>
                    <a:pt x="88" y="116"/>
                  </a:lnTo>
                  <a:lnTo>
                    <a:pt x="90" y="121"/>
                  </a:lnTo>
                  <a:lnTo>
                    <a:pt x="90" y="123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5" y="132"/>
                  </a:lnTo>
                  <a:lnTo>
                    <a:pt x="97" y="135"/>
                  </a:lnTo>
                  <a:lnTo>
                    <a:pt x="99" y="139"/>
                  </a:lnTo>
                  <a:lnTo>
                    <a:pt x="102" y="144"/>
                  </a:lnTo>
                  <a:lnTo>
                    <a:pt x="104" y="149"/>
                  </a:lnTo>
                  <a:lnTo>
                    <a:pt x="106" y="149"/>
                  </a:lnTo>
                  <a:lnTo>
                    <a:pt x="111" y="154"/>
                  </a:lnTo>
                  <a:lnTo>
                    <a:pt x="111" y="156"/>
                  </a:lnTo>
                  <a:lnTo>
                    <a:pt x="111" y="158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09" y="165"/>
                  </a:lnTo>
                  <a:lnTo>
                    <a:pt x="109" y="165"/>
                  </a:lnTo>
                  <a:lnTo>
                    <a:pt x="109" y="170"/>
                  </a:lnTo>
                  <a:lnTo>
                    <a:pt x="109" y="170"/>
                  </a:lnTo>
                  <a:lnTo>
                    <a:pt x="109" y="170"/>
                  </a:lnTo>
                  <a:lnTo>
                    <a:pt x="106" y="170"/>
                  </a:lnTo>
                  <a:lnTo>
                    <a:pt x="106" y="170"/>
                  </a:lnTo>
                  <a:lnTo>
                    <a:pt x="104" y="170"/>
                  </a:lnTo>
                  <a:lnTo>
                    <a:pt x="104" y="170"/>
                  </a:lnTo>
                  <a:lnTo>
                    <a:pt x="102" y="170"/>
                  </a:lnTo>
                  <a:lnTo>
                    <a:pt x="99" y="170"/>
                  </a:lnTo>
                  <a:lnTo>
                    <a:pt x="97" y="168"/>
                  </a:lnTo>
                  <a:lnTo>
                    <a:pt x="97" y="168"/>
                  </a:lnTo>
                  <a:lnTo>
                    <a:pt x="95" y="168"/>
                  </a:lnTo>
                  <a:lnTo>
                    <a:pt x="95" y="168"/>
                  </a:lnTo>
                  <a:lnTo>
                    <a:pt x="92" y="168"/>
                  </a:lnTo>
                  <a:lnTo>
                    <a:pt x="92" y="168"/>
                  </a:lnTo>
                  <a:lnTo>
                    <a:pt x="90" y="168"/>
                  </a:lnTo>
                  <a:lnTo>
                    <a:pt x="88" y="165"/>
                  </a:lnTo>
                  <a:lnTo>
                    <a:pt x="88" y="165"/>
                  </a:lnTo>
                  <a:lnTo>
                    <a:pt x="88" y="168"/>
                  </a:lnTo>
                  <a:lnTo>
                    <a:pt x="85" y="165"/>
                  </a:lnTo>
                  <a:lnTo>
                    <a:pt x="66" y="165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59" y="165"/>
                  </a:lnTo>
                  <a:lnTo>
                    <a:pt x="59" y="163"/>
                  </a:lnTo>
                  <a:lnTo>
                    <a:pt x="57" y="163"/>
                  </a:lnTo>
                  <a:lnTo>
                    <a:pt x="55" y="165"/>
                  </a:lnTo>
                  <a:lnTo>
                    <a:pt x="52" y="163"/>
                  </a:lnTo>
                  <a:lnTo>
                    <a:pt x="47" y="163"/>
                  </a:lnTo>
                  <a:lnTo>
                    <a:pt x="47" y="163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0" y="165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38" y="165"/>
                  </a:lnTo>
                  <a:lnTo>
                    <a:pt x="21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7" y="165"/>
                  </a:lnTo>
                  <a:lnTo>
                    <a:pt x="19" y="163"/>
                  </a:lnTo>
                  <a:lnTo>
                    <a:pt x="17" y="161"/>
                  </a:lnTo>
                  <a:lnTo>
                    <a:pt x="19" y="156"/>
                  </a:lnTo>
                  <a:lnTo>
                    <a:pt x="17" y="151"/>
                  </a:lnTo>
                  <a:lnTo>
                    <a:pt x="14" y="147"/>
                  </a:lnTo>
                  <a:lnTo>
                    <a:pt x="14" y="142"/>
                  </a:lnTo>
                  <a:lnTo>
                    <a:pt x="17" y="139"/>
                  </a:lnTo>
                  <a:lnTo>
                    <a:pt x="14" y="137"/>
                  </a:lnTo>
                  <a:lnTo>
                    <a:pt x="10" y="139"/>
                  </a:lnTo>
                  <a:lnTo>
                    <a:pt x="7" y="137"/>
                  </a:lnTo>
                  <a:lnTo>
                    <a:pt x="5" y="137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6" name="Freeform 139"/>
            <p:cNvSpPr>
              <a:spLocks/>
            </p:cNvSpPr>
            <p:nvPr/>
          </p:nvSpPr>
          <p:spPr bwMode="auto">
            <a:xfrm>
              <a:off x="4598988" y="4010025"/>
              <a:ext cx="134938" cy="14605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43" y="2"/>
                </a:cxn>
                <a:cxn ang="0">
                  <a:pos x="47" y="0"/>
                </a:cxn>
                <a:cxn ang="0">
                  <a:pos x="52" y="0"/>
                </a:cxn>
                <a:cxn ang="0">
                  <a:pos x="57" y="0"/>
                </a:cxn>
                <a:cxn ang="0">
                  <a:pos x="59" y="2"/>
                </a:cxn>
                <a:cxn ang="0">
                  <a:pos x="64" y="2"/>
                </a:cxn>
                <a:cxn ang="0">
                  <a:pos x="66" y="2"/>
                </a:cxn>
                <a:cxn ang="0">
                  <a:pos x="64" y="5"/>
                </a:cxn>
                <a:cxn ang="0">
                  <a:pos x="66" y="12"/>
                </a:cxn>
                <a:cxn ang="0">
                  <a:pos x="66" y="17"/>
                </a:cxn>
                <a:cxn ang="0">
                  <a:pos x="69" y="17"/>
                </a:cxn>
                <a:cxn ang="0">
                  <a:pos x="76" y="17"/>
                </a:cxn>
                <a:cxn ang="0">
                  <a:pos x="83" y="14"/>
                </a:cxn>
                <a:cxn ang="0">
                  <a:pos x="85" y="19"/>
                </a:cxn>
                <a:cxn ang="0">
                  <a:pos x="85" y="24"/>
                </a:cxn>
                <a:cxn ang="0">
                  <a:pos x="83" y="26"/>
                </a:cxn>
                <a:cxn ang="0">
                  <a:pos x="78" y="31"/>
                </a:cxn>
                <a:cxn ang="0">
                  <a:pos x="81" y="33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8" y="38"/>
                </a:cxn>
                <a:cxn ang="0">
                  <a:pos x="81" y="40"/>
                </a:cxn>
                <a:cxn ang="0">
                  <a:pos x="83" y="45"/>
                </a:cxn>
                <a:cxn ang="0">
                  <a:pos x="85" y="50"/>
                </a:cxn>
                <a:cxn ang="0">
                  <a:pos x="81" y="66"/>
                </a:cxn>
                <a:cxn ang="0">
                  <a:pos x="81" y="71"/>
                </a:cxn>
                <a:cxn ang="0">
                  <a:pos x="78" y="69"/>
                </a:cxn>
                <a:cxn ang="0">
                  <a:pos x="71" y="69"/>
                </a:cxn>
                <a:cxn ang="0">
                  <a:pos x="69" y="69"/>
                </a:cxn>
                <a:cxn ang="0">
                  <a:pos x="62" y="69"/>
                </a:cxn>
                <a:cxn ang="0">
                  <a:pos x="57" y="62"/>
                </a:cxn>
                <a:cxn ang="0">
                  <a:pos x="57" y="66"/>
                </a:cxn>
                <a:cxn ang="0">
                  <a:pos x="50" y="69"/>
                </a:cxn>
                <a:cxn ang="0">
                  <a:pos x="47" y="71"/>
                </a:cxn>
                <a:cxn ang="0">
                  <a:pos x="43" y="71"/>
                </a:cxn>
                <a:cxn ang="0">
                  <a:pos x="38" y="73"/>
                </a:cxn>
                <a:cxn ang="0">
                  <a:pos x="40" y="78"/>
                </a:cxn>
                <a:cxn ang="0">
                  <a:pos x="45" y="76"/>
                </a:cxn>
                <a:cxn ang="0">
                  <a:pos x="47" y="78"/>
                </a:cxn>
                <a:cxn ang="0">
                  <a:pos x="47" y="90"/>
                </a:cxn>
                <a:cxn ang="0">
                  <a:pos x="43" y="85"/>
                </a:cxn>
                <a:cxn ang="0">
                  <a:pos x="40" y="88"/>
                </a:cxn>
                <a:cxn ang="0">
                  <a:pos x="38" y="90"/>
                </a:cxn>
                <a:cxn ang="0">
                  <a:pos x="36" y="92"/>
                </a:cxn>
                <a:cxn ang="0">
                  <a:pos x="31" y="90"/>
                </a:cxn>
                <a:cxn ang="0">
                  <a:pos x="24" y="83"/>
                </a:cxn>
                <a:cxn ang="0">
                  <a:pos x="14" y="73"/>
                </a:cxn>
                <a:cxn ang="0">
                  <a:pos x="12" y="69"/>
                </a:cxn>
                <a:cxn ang="0">
                  <a:pos x="7" y="64"/>
                </a:cxn>
                <a:cxn ang="0">
                  <a:pos x="5" y="57"/>
                </a:cxn>
                <a:cxn ang="0">
                  <a:pos x="3" y="52"/>
                </a:cxn>
                <a:cxn ang="0">
                  <a:pos x="0" y="45"/>
                </a:cxn>
                <a:cxn ang="0">
                  <a:pos x="7" y="43"/>
                </a:cxn>
                <a:cxn ang="0">
                  <a:pos x="7" y="31"/>
                </a:cxn>
                <a:cxn ang="0">
                  <a:pos x="17" y="31"/>
                </a:cxn>
                <a:cxn ang="0">
                  <a:pos x="10" y="26"/>
                </a:cxn>
                <a:cxn ang="0">
                  <a:pos x="12" y="21"/>
                </a:cxn>
                <a:cxn ang="0">
                  <a:pos x="14" y="19"/>
                </a:cxn>
                <a:cxn ang="0">
                  <a:pos x="19" y="21"/>
                </a:cxn>
                <a:cxn ang="0">
                  <a:pos x="38" y="2"/>
                </a:cxn>
              </a:cxnLst>
              <a:rect l="0" t="0" r="r" b="b"/>
              <a:pathLst>
                <a:path w="85" h="92">
                  <a:moveTo>
                    <a:pt x="38" y="2"/>
                  </a:moveTo>
                  <a:lnTo>
                    <a:pt x="38" y="2"/>
                  </a:lnTo>
                  <a:lnTo>
                    <a:pt x="40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5"/>
                  </a:lnTo>
                  <a:lnTo>
                    <a:pt x="66" y="10"/>
                  </a:lnTo>
                  <a:lnTo>
                    <a:pt x="66" y="12"/>
                  </a:lnTo>
                  <a:lnTo>
                    <a:pt x="66" y="14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6" y="17"/>
                  </a:lnTo>
                  <a:lnTo>
                    <a:pt x="78" y="14"/>
                  </a:lnTo>
                  <a:lnTo>
                    <a:pt x="83" y="14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3" y="21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3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1" y="33"/>
                  </a:lnTo>
                  <a:lnTo>
                    <a:pt x="78" y="33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3" y="43"/>
                  </a:lnTo>
                  <a:lnTo>
                    <a:pt x="83" y="45"/>
                  </a:lnTo>
                  <a:lnTo>
                    <a:pt x="85" y="47"/>
                  </a:lnTo>
                  <a:lnTo>
                    <a:pt x="85" y="50"/>
                  </a:lnTo>
                  <a:lnTo>
                    <a:pt x="83" y="54"/>
                  </a:lnTo>
                  <a:lnTo>
                    <a:pt x="81" y="66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78" y="71"/>
                  </a:lnTo>
                  <a:lnTo>
                    <a:pt x="78" y="69"/>
                  </a:lnTo>
                  <a:lnTo>
                    <a:pt x="76" y="69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4" y="71"/>
                  </a:lnTo>
                  <a:lnTo>
                    <a:pt x="62" y="69"/>
                  </a:lnTo>
                  <a:lnTo>
                    <a:pt x="59" y="62"/>
                  </a:lnTo>
                  <a:lnTo>
                    <a:pt x="57" y="62"/>
                  </a:lnTo>
                  <a:lnTo>
                    <a:pt x="57" y="64"/>
                  </a:lnTo>
                  <a:lnTo>
                    <a:pt x="57" y="66"/>
                  </a:lnTo>
                  <a:lnTo>
                    <a:pt x="57" y="69"/>
                  </a:lnTo>
                  <a:lnTo>
                    <a:pt x="50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5" y="71"/>
                  </a:lnTo>
                  <a:lnTo>
                    <a:pt x="43" y="71"/>
                  </a:lnTo>
                  <a:lnTo>
                    <a:pt x="40" y="71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8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7" y="78"/>
                  </a:lnTo>
                  <a:lnTo>
                    <a:pt x="47" y="88"/>
                  </a:lnTo>
                  <a:lnTo>
                    <a:pt x="47" y="90"/>
                  </a:lnTo>
                  <a:lnTo>
                    <a:pt x="45" y="85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3" y="92"/>
                  </a:lnTo>
                  <a:lnTo>
                    <a:pt x="31" y="90"/>
                  </a:lnTo>
                  <a:lnTo>
                    <a:pt x="26" y="88"/>
                  </a:lnTo>
                  <a:lnTo>
                    <a:pt x="24" y="83"/>
                  </a:lnTo>
                  <a:lnTo>
                    <a:pt x="19" y="78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2" y="69"/>
                  </a:lnTo>
                  <a:lnTo>
                    <a:pt x="10" y="66"/>
                  </a:lnTo>
                  <a:lnTo>
                    <a:pt x="7" y="64"/>
                  </a:lnTo>
                  <a:lnTo>
                    <a:pt x="7" y="59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5" y="45"/>
                  </a:lnTo>
                  <a:lnTo>
                    <a:pt x="7" y="43"/>
                  </a:lnTo>
                  <a:lnTo>
                    <a:pt x="7" y="36"/>
                  </a:lnTo>
                  <a:lnTo>
                    <a:pt x="7" y="31"/>
                  </a:lnTo>
                  <a:lnTo>
                    <a:pt x="10" y="33"/>
                  </a:lnTo>
                  <a:lnTo>
                    <a:pt x="17" y="31"/>
                  </a:lnTo>
                  <a:lnTo>
                    <a:pt x="12" y="31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19" y="21"/>
                  </a:lnTo>
                  <a:lnTo>
                    <a:pt x="38" y="21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7" name="Freeform 140"/>
            <p:cNvSpPr>
              <a:spLocks/>
            </p:cNvSpPr>
            <p:nvPr/>
          </p:nvSpPr>
          <p:spPr bwMode="auto">
            <a:xfrm>
              <a:off x="4610101" y="4013200"/>
              <a:ext cx="49213" cy="30163"/>
            </a:xfrm>
            <a:custGeom>
              <a:avLst/>
              <a:gdLst/>
              <a:ahLst/>
              <a:cxnLst>
                <a:cxn ang="0">
                  <a:pos x="5" y="19"/>
                </a:cxn>
                <a:cxn ang="0">
                  <a:pos x="7" y="19"/>
                </a:cxn>
                <a:cxn ang="0">
                  <a:pos x="7" y="17"/>
                </a:cxn>
                <a:cxn ang="0">
                  <a:pos x="10" y="17"/>
                </a:cxn>
                <a:cxn ang="0">
                  <a:pos x="12" y="19"/>
                </a:cxn>
                <a:cxn ang="0">
                  <a:pos x="31" y="19"/>
                </a:cxn>
                <a:cxn ang="0">
                  <a:pos x="31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10" y="3"/>
                </a:cxn>
                <a:cxn ang="0">
                  <a:pos x="5" y="10"/>
                </a:cxn>
                <a:cxn ang="0">
                  <a:pos x="0" y="17"/>
                </a:cxn>
                <a:cxn ang="0">
                  <a:pos x="5" y="17"/>
                </a:cxn>
                <a:cxn ang="0">
                  <a:pos x="5" y="19"/>
                </a:cxn>
              </a:cxnLst>
              <a:rect l="0" t="0" r="r" b="b"/>
              <a:pathLst>
                <a:path w="31" h="19">
                  <a:moveTo>
                    <a:pt x="5" y="19"/>
                  </a:moveTo>
                  <a:lnTo>
                    <a:pt x="7" y="19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31" y="19"/>
                  </a:lnTo>
                  <a:lnTo>
                    <a:pt x="31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5" y="10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8" name="Freeform 141"/>
            <p:cNvSpPr>
              <a:spLocks/>
            </p:cNvSpPr>
            <p:nvPr/>
          </p:nvSpPr>
          <p:spPr bwMode="auto">
            <a:xfrm>
              <a:off x="4656138" y="3971925"/>
              <a:ext cx="179388" cy="214313"/>
            </a:xfrm>
            <a:custGeom>
              <a:avLst/>
              <a:gdLst/>
              <a:ahLst/>
              <a:cxnLst>
                <a:cxn ang="0">
                  <a:pos x="2" y="112"/>
                </a:cxn>
                <a:cxn ang="0">
                  <a:pos x="7" y="109"/>
                </a:cxn>
                <a:cxn ang="0">
                  <a:pos x="11" y="112"/>
                </a:cxn>
                <a:cxn ang="0">
                  <a:pos x="9" y="100"/>
                </a:cxn>
                <a:cxn ang="0">
                  <a:pos x="4" y="97"/>
                </a:cxn>
                <a:cxn ang="0">
                  <a:pos x="7" y="95"/>
                </a:cxn>
                <a:cxn ang="0">
                  <a:pos x="11" y="93"/>
                </a:cxn>
                <a:cxn ang="0">
                  <a:pos x="21" y="90"/>
                </a:cxn>
                <a:cxn ang="0">
                  <a:pos x="23" y="86"/>
                </a:cxn>
                <a:cxn ang="0">
                  <a:pos x="33" y="93"/>
                </a:cxn>
                <a:cxn ang="0">
                  <a:pos x="40" y="93"/>
                </a:cxn>
                <a:cxn ang="0">
                  <a:pos x="45" y="95"/>
                </a:cxn>
                <a:cxn ang="0">
                  <a:pos x="47" y="78"/>
                </a:cxn>
                <a:cxn ang="0">
                  <a:pos x="47" y="69"/>
                </a:cxn>
                <a:cxn ang="0">
                  <a:pos x="45" y="64"/>
                </a:cxn>
                <a:cxn ang="0">
                  <a:pos x="40" y="60"/>
                </a:cxn>
                <a:cxn ang="0">
                  <a:pos x="42" y="57"/>
                </a:cxn>
                <a:cxn ang="0">
                  <a:pos x="42" y="55"/>
                </a:cxn>
                <a:cxn ang="0">
                  <a:pos x="49" y="50"/>
                </a:cxn>
                <a:cxn ang="0">
                  <a:pos x="49" y="43"/>
                </a:cxn>
                <a:cxn ang="0">
                  <a:pos x="42" y="38"/>
                </a:cxn>
                <a:cxn ang="0">
                  <a:pos x="33" y="41"/>
                </a:cxn>
                <a:cxn ang="0">
                  <a:pos x="30" y="38"/>
                </a:cxn>
                <a:cxn ang="0">
                  <a:pos x="28" y="29"/>
                </a:cxn>
                <a:cxn ang="0">
                  <a:pos x="52" y="29"/>
                </a:cxn>
                <a:cxn ang="0">
                  <a:pos x="54" y="29"/>
                </a:cxn>
                <a:cxn ang="0">
                  <a:pos x="59" y="29"/>
                </a:cxn>
                <a:cxn ang="0">
                  <a:pos x="61" y="29"/>
                </a:cxn>
                <a:cxn ang="0">
                  <a:pos x="68" y="31"/>
                </a:cxn>
                <a:cxn ang="0">
                  <a:pos x="70" y="31"/>
                </a:cxn>
                <a:cxn ang="0">
                  <a:pos x="73" y="31"/>
                </a:cxn>
                <a:cxn ang="0">
                  <a:pos x="75" y="24"/>
                </a:cxn>
                <a:cxn ang="0">
                  <a:pos x="87" y="8"/>
                </a:cxn>
                <a:cxn ang="0">
                  <a:pos x="96" y="3"/>
                </a:cxn>
                <a:cxn ang="0">
                  <a:pos x="104" y="0"/>
                </a:cxn>
                <a:cxn ang="0">
                  <a:pos x="108" y="3"/>
                </a:cxn>
                <a:cxn ang="0">
                  <a:pos x="111" y="3"/>
                </a:cxn>
                <a:cxn ang="0">
                  <a:pos x="111" y="15"/>
                </a:cxn>
                <a:cxn ang="0">
                  <a:pos x="104" y="31"/>
                </a:cxn>
                <a:cxn ang="0">
                  <a:pos x="101" y="38"/>
                </a:cxn>
                <a:cxn ang="0">
                  <a:pos x="101" y="50"/>
                </a:cxn>
                <a:cxn ang="0">
                  <a:pos x="99" y="57"/>
                </a:cxn>
                <a:cxn ang="0">
                  <a:pos x="92" y="74"/>
                </a:cxn>
                <a:cxn ang="0">
                  <a:pos x="85" y="76"/>
                </a:cxn>
                <a:cxn ang="0">
                  <a:pos x="80" y="86"/>
                </a:cxn>
                <a:cxn ang="0">
                  <a:pos x="73" y="97"/>
                </a:cxn>
                <a:cxn ang="0">
                  <a:pos x="73" y="112"/>
                </a:cxn>
                <a:cxn ang="0">
                  <a:pos x="68" y="119"/>
                </a:cxn>
                <a:cxn ang="0">
                  <a:pos x="59" y="128"/>
                </a:cxn>
                <a:cxn ang="0">
                  <a:pos x="49" y="130"/>
                </a:cxn>
                <a:cxn ang="0">
                  <a:pos x="49" y="123"/>
                </a:cxn>
                <a:cxn ang="0">
                  <a:pos x="42" y="126"/>
                </a:cxn>
                <a:cxn ang="0">
                  <a:pos x="37" y="130"/>
                </a:cxn>
                <a:cxn ang="0">
                  <a:pos x="33" y="130"/>
                </a:cxn>
                <a:cxn ang="0">
                  <a:pos x="28" y="130"/>
                </a:cxn>
                <a:cxn ang="0">
                  <a:pos x="26" y="126"/>
                </a:cxn>
                <a:cxn ang="0">
                  <a:pos x="21" y="126"/>
                </a:cxn>
                <a:cxn ang="0">
                  <a:pos x="16" y="130"/>
                </a:cxn>
                <a:cxn ang="0">
                  <a:pos x="11" y="135"/>
                </a:cxn>
                <a:cxn ang="0">
                  <a:pos x="9" y="128"/>
                </a:cxn>
                <a:cxn ang="0">
                  <a:pos x="2" y="121"/>
                </a:cxn>
              </a:cxnLst>
              <a:rect l="0" t="0" r="r" b="b"/>
              <a:pathLst>
                <a:path w="113" h="135">
                  <a:moveTo>
                    <a:pt x="0" y="116"/>
                  </a:moveTo>
                  <a:lnTo>
                    <a:pt x="2" y="114"/>
                  </a:lnTo>
                  <a:lnTo>
                    <a:pt x="2" y="112"/>
                  </a:lnTo>
                  <a:lnTo>
                    <a:pt x="4" y="112"/>
                  </a:lnTo>
                  <a:lnTo>
                    <a:pt x="7" y="112"/>
                  </a:lnTo>
                  <a:lnTo>
                    <a:pt x="7" y="109"/>
                  </a:lnTo>
                  <a:lnTo>
                    <a:pt x="9" y="109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4" y="102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4" y="95"/>
                  </a:lnTo>
                  <a:lnTo>
                    <a:pt x="7" y="95"/>
                  </a:lnTo>
                  <a:lnTo>
                    <a:pt x="9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4" y="93"/>
                  </a:lnTo>
                  <a:lnTo>
                    <a:pt x="21" y="93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6" y="93"/>
                  </a:lnTo>
                  <a:lnTo>
                    <a:pt x="28" y="95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2" y="95"/>
                  </a:lnTo>
                  <a:lnTo>
                    <a:pt x="45" y="95"/>
                  </a:lnTo>
                  <a:lnTo>
                    <a:pt x="45" y="93"/>
                  </a:lnTo>
                  <a:lnTo>
                    <a:pt x="45" y="90"/>
                  </a:lnTo>
                  <a:lnTo>
                    <a:pt x="47" y="78"/>
                  </a:lnTo>
                  <a:lnTo>
                    <a:pt x="49" y="74"/>
                  </a:lnTo>
                  <a:lnTo>
                    <a:pt x="49" y="71"/>
                  </a:lnTo>
                  <a:lnTo>
                    <a:pt x="47" y="69"/>
                  </a:lnTo>
                  <a:lnTo>
                    <a:pt x="47" y="67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2" y="57"/>
                  </a:lnTo>
                  <a:lnTo>
                    <a:pt x="45" y="57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2"/>
                  </a:lnTo>
                  <a:lnTo>
                    <a:pt x="47" y="50"/>
                  </a:lnTo>
                  <a:lnTo>
                    <a:pt x="49" y="50"/>
                  </a:lnTo>
                  <a:lnTo>
                    <a:pt x="49" y="48"/>
                  </a:lnTo>
                  <a:lnTo>
                    <a:pt x="47" y="45"/>
                  </a:lnTo>
                  <a:lnTo>
                    <a:pt x="49" y="43"/>
                  </a:lnTo>
                  <a:lnTo>
                    <a:pt x="49" y="41"/>
                  </a:lnTo>
                  <a:lnTo>
                    <a:pt x="47" y="38"/>
                  </a:lnTo>
                  <a:lnTo>
                    <a:pt x="42" y="38"/>
                  </a:lnTo>
                  <a:lnTo>
                    <a:pt x="40" y="41"/>
                  </a:lnTo>
                  <a:lnTo>
                    <a:pt x="35" y="41"/>
                  </a:lnTo>
                  <a:lnTo>
                    <a:pt x="33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29"/>
                  </a:lnTo>
                  <a:lnTo>
                    <a:pt x="30" y="26"/>
                  </a:lnTo>
                  <a:lnTo>
                    <a:pt x="49" y="26"/>
                  </a:lnTo>
                  <a:lnTo>
                    <a:pt x="52" y="29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4" y="29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31"/>
                  </a:lnTo>
                  <a:lnTo>
                    <a:pt x="66" y="31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82" y="10"/>
                  </a:lnTo>
                  <a:lnTo>
                    <a:pt x="87" y="8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6" y="3"/>
                  </a:lnTo>
                  <a:lnTo>
                    <a:pt x="99" y="3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1" y="3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04" y="24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4" y="36"/>
                  </a:lnTo>
                  <a:lnTo>
                    <a:pt x="101" y="38"/>
                  </a:lnTo>
                  <a:lnTo>
                    <a:pt x="101" y="43"/>
                  </a:lnTo>
                  <a:lnTo>
                    <a:pt x="101" y="45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55"/>
                  </a:lnTo>
                  <a:lnTo>
                    <a:pt x="99" y="57"/>
                  </a:lnTo>
                  <a:lnTo>
                    <a:pt x="96" y="62"/>
                  </a:lnTo>
                  <a:lnTo>
                    <a:pt x="96" y="67"/>
                  </a:lnTo>
                  <a:lnTo>
                    <a:pt x="92" y="74"/>
                  </a:lnTo>
                  <a:lnTo>
                    <a:pt x="89" y="74"/>
                  </a:lnTo>
                  <a:lnTo>
                    <a:pt x="87" y="76"/>
                  </a:lnTo>
                  <a:lnTo>
                    <a:pt x="85" y="76"/>
                  </a:lnTo>
                  <a:lnTo>
                    <a:pt x="82" y="78"/>
                  </a:lnTo>
                  <a:lnTo>
                    <a:pt x="80" y="81"/>
                  </a:lnTo>
                  <a:lnTo>
                    <a:pt x="80" y="86"/>
                  </a:lnTo>
                  <a:lnTo>
                    <a:pt x="75" y="90"/>
                  </a:lnTo>
                  <a:lnTo>
                    <a:pt x="73" y="93"/>
                  </a:lnTo>
                  <a:lnTo>
                    <a:pt x="73" y="97"/>
                  </a:lnTo>
                  <a:lnTo>
                    <a:pt x="75" y="97"/>
                  </a:lnTo>
                  <a:lnTo>
                    <a:pt x="73" y="107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0" y="116"/>
                  </a:lnTo>
                  <a:lnTo>
                    <a:pt x="68" y="119"/>
                  </a:lnTo>
                  <a:lnTo>
                    <a:pt x="66" y="119"/>
                  </a:lnTo>
                  <a:lnTo>
                    <a:pt x="63" y="121"/>
                  </a:lnTo>
                  <a:lnTo>
                    <a:pt x="59" y="128"/>
                  </a:lnTo>
                  <a:lnTo>
                    <a:pt x="56" y="130"/>
                  </a:lnTo>
                  <a:lnTo>
                    <a:pt x="52" y="133"/>
                  </a:lnTo>
                  <a:lnTo>
                    <a:pt x="49" y="130"/>
                  </a:lnTo>
                  <a:lnTo>
                    <a:pt x="49" y="128"/>
                  </a:lnTo>
                  <a:lnTo>
                    <a:pt x="47" y="128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45" y="123"/>
                  </a:lnTo>
                  <a:lnTo>
                    <a:pt x="42" y="126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7" y="130"/>
                  </a:lnTo>
                  <a:lnTo>
                    <a:pt x="35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0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28"/>
                  </a:lnTo>
                  <a:lnTo>
                    <a:pt x="26" y="126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1" y="126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16" y="130"/>
                  </a:lnTo>
                  <a:lnTo>
                    <a:pt x="14" y="130"/>
                  </a:lnTo>
                  <a:lnTo>
                    <a:pt x="14" y="133"/>
                  </a:lnTo>
                  <a:lnTo>
                    <a:pt x="11" y="135"/>
                  </a:lnTo>
                  <a:lnTo>
                    <a:pt x="9" y="133"/>
                  </a:lnTo>
                  <a:lnTo>
                    <a:pt x="11" y="130"/>
                  </a:lnTo>
                  <a:lnTo>
                    <a:pt x="9" y="128"/>
                  </a:lnTo>
                  <a:lnTo>
                    <a:pt x="7" y="126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59" name="Freeform 142"/>
            <p:cNvSpPr>
              <a:spLocks/>
            </p:cNvSpPr>
            <p:nvPr/>
          </p:nvSpPr>
          <p:spPr bwMode="auto">
            <a:xfrm>
              <a:off x="4673601" y="4167188"/>
              <a:ext cx="26988" cy="38100"/>
            </a:xfrm>
            <a:custGeom>
              <a:avLst/>
              <a:gdLst/>
              <a:ahLst/>
              <a:cxnLst>
                <a:cxn ang="0">
                  <a:pos x="17" y="7"/>
                </a:cxn>
                <a:cxn ang="0">
                  <a:pos x="17" y="5"/>
                </a:cxn>
                <a:cxn ang="0">
                  <a:pos x="15" y="3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3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5" y="7"/>
                </a:cxn>
                <a:cxn ang="0">
                  <a:pos x="3" y="7"/>
                </a:cxn>
                <a:cxn ang="0">
                  <a:pos x="3" y="10"/>
                </a:cxn>
                <a:cxn ang="0">
                  <a:pos x="0" y="12"/>
                </a:cxn>
                <a:cxn ang="0">
                  <a:pos x="3" y="14"/>
                </a:cxn>
                <a:cxn ang="0">
                  <a:pos x="3" y="17"/>
                </a:cxn>
                <a:cxn ang="0">
                  <a:pos x="3" y="22"/>
                </a:cxn>
                <a:cxn ang="0">
                  <a:pos x="3" y="24"/>
                </a:cxn>
                <a:cxn ang="0">
                  <a:pos x="5" y="22"/>
                </a:cxn>
                <a:cxn ang="0">
                  <a:pos x="8" y="22"/>
                </a:cxn>
                <a:cxn ang="0">
                  <a:pos x="10" y="19"/>
                </a:cxn>
                <a:cxn ang="0">
                  <a:pos x="10" y="14"/>
                </a:cxn>
                <a:cxn ang="0">
                  <a:pos x="10" y="12"/>
                </a:cxn>
                <a:cxn ang="0">
                  <a:pos x="15" y="10"/>
                </a:cxn>
                <a:cxn ang="0">
                  <a:pos x="17" y="7"/>
                </a:cxn>
              </a:cxnLst>
              <a:rect l="0" t="0" r="r" b="b"/>
              <a:pathLst>
                <a:path w="17" h="24">
                  <a:moveTo>
                    <a:pt x="17" y="7"/>
                  </a:moveTo>
                  <a:lnTo>
                    <a:pt x="17" y="5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0" y="19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5" y="10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0" name="Freeform 143"/>
            <p:cNvSpPr>
              <a:spLocks/>
            </p:cNvSpPr>
            <p:nvPr/>
          </p:nvSpPr>
          <p:spPr bwMode="auto">
            <a:xfrm>
              <a:off x="5083176" y="4084638"/>
              <a:ext cx="266700" cy="269875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71" y="0"/>
                </a:cxn>
                <a:cxn ang="0">
                  <a:pos x="127" y="38"/>
                </a:cxn>
                <a:cxn ang="0">
                  <a:pos x="149" y="55"/>
                </a:cxn>
                <a:cxn ang="0">
                  <a:pos x="149" y="59"/>
                </a:cxn>
                <a:cxn ang="0">
                  <a:pos x="142" y="76"/>
                </a:cxn>
                <a:cxn ang="0">
                  <a:pos x="149" y="88"/>
                </a:cxn>
                <a:cxn ang="0">
                  <a:pos x="153" y="92"/>
                </a:cxn>
                <a:cxn ang="0">
                  <a:pos x="149" y="97"/>
                </a:cxn>
                <a:cxn ang="0">
                  <a:pos x="151" y="109"/>
                </a:cxn>
                <a:cxn ang="0">
                  <a:pos x="151" y="118"/>
                </a:cxn>
                <a:cxn ang="0">
                  <a:pos x="151" y="123"/>
                </a:cxn>
                <a:cxn ang="0">
                  <a:pos x="153" y="128"/>
                </a:cxn>
                <a:cxn ang="0">
                  <a:pos x="161" y="140"/>
                </a:cxn>
                <a:cxn ang="0">
                  <a:pos x="168" y="144"/>
                </a:cxn>
                <a:cxn ang="0">
                  <a:pos x="165" y="147"/>
                </a:cxn>
                <a:cxn ang="0">
                  <a:pos x="158" y="149"/>
                </a:cxn>
                <a:cxn ang="0">
                  <a:pos x="151" y="154"/>
                </a:cxn>
                <a:cxn ang="0">
                  <a:pos x="144" y="154"/>
                </a:cxn>
                <a:cxn ang="0">
                  <a:pos x="135" y="159"/>
                </a:cxn>
                <a:cxn ang="0">
                  <a:pos x="127" y="156"/>
                </a:cxn>
                <a:cxn ang="0">
                  <a:pos x="127" y="161"/>
                </a:cxn>
                <a:cxn ang="0">
                  <a:pos x="118" y="161"/>
                </a:cxn>
                <a:cxn ang="0">
                  <a:pos x="113" y="159"/>
                </a:cxn>
                <a:cxn ang="0">
                  <a:pos x="109" y="163"/>
                </a:cxn>
                <a:cxn ang="0">
                  <a:pos x="101" y="161"/>
                </a:cxn>
                <a:cxn ang="0">
                  <a:pos x="97" y="159"/>
                </a:cxn>
                <a:cxn ang="0">
                  <a:pos x="94" y="159"/>
                </a:cxn>
                <a:cxn ang="0">
                  <a:pos x="75" y="170"/>
                </a:cxn>
                <a:cxn ang="0">
                  <a:pos x="68" y="135"/>
                </a:cxn>
                <a:cxn ang="0">
                  <a:pos x="66" y="130"/>
                </a:cxn>
                <a:cxn ang="0">
                  <a:pos x="61" y="130"/>
                </a:cxn>
                <a:cxn ang="0">
                  <a:pos x="59" y="130"/>
                </a:cxn>
                <a:cxn ang="0">
                  <a:pos x="54" y="128"/>
                </a:cxn>
                <a:cxn ang="0">
                  <a:pos x="52" y="126"/>
                </a:cxn>
                <a:cxn ang="0">
                  <a:pos x="47" y="121"/>
                </a:cxn>
                <a:cxn ang="0">
                  <a:pos x="35" y="118"/>
                </a:cxn>
                <a:cxn ang="0">
                  <a:pos x="31" y="114"/>
                </a:cxn>
                <a:cxn ang="0">
                  <a:pos x="26" y="114"/>
                </a:cxn>
                <a:cxn ang="0">
                  <a:pos x="7" y="85"/>
                </a:cxn>
                <a:cxn ang="0">
                  <a:pos x="9" y="55"/>
                </a:cxn>
                <a:cxn ang="0">
                  <a:pos x="19" y="45"/>
                </a:cxn>
                <a:cxn ang="0">
                  <a:pos x="26" y="41"/>
                </a:cxn>
                <a:cxn ang="0">
                  <a:pos x="24" y="33"/>
                </a:cxn>
                <a:cxn ang="0">
                  <a:pos x="21" y="29"/>
                </a:cxn>
                <a:cxn ang="0">
                  <a:pos x="21" y="26"/>
                </a:cxn>
                <a:cxn ang="0">
                  <a:pos x="26" y="24"/>
                </a:cxn>
                <a:cxn ang="0">
                  <a:pos x="26" y="17"/>
                </a:cxn>
                <a:cxn ang="0">
                  <a:pos x="24" y="10"/>
                </a:cxn>
              </a:cxnLst>
              <a:rect l="0" t="0" r="r" b="b"/>
              <a:pathLst>
                <a:path w="168" h="170">
                  <a:moveTo>
                    <a:pt x="19" y="5"/>
                  </a:move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40" y="3"/>
                  </a:lnTo>
                  <a:lnTo>
                    <a:pt x="71" y="0"/>
                  </a:lnTo>
                  <a:lnTo>
                    <a:pt x="125" y="33"/>
                  </a:lnTo>
                  <a:lnTo>
                    <a:pt x="130" y="38"/>
                  </a:lnTo>
                  <a:lnTo>
                    <a:pt x="127" y="38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49" y="55"/>
                  </a:lnTo>
                  <a:lnTo>
                    <a:pt x="149" y="55"/>
                  </a:lnTo>
                  <a:lnTo>
                    <a:pt x="149" y="57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4" y="69"/>
                  </a:lnTo>
                  <a:lnTo>
                    <a:pt x="142" y="76"/>
                  </a:lnTo>
                  <a:lnTo>
                    <a:pt x="142" y="78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1" y="85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1" y="92"/>
                  </a:lnTo>
                  <a:lnTo>
                    <a:pt x="149" y="95"/>
                  </a:lnTo>
                  <a:lnTo>
                    <a:pt x="149" y="97"/>
                  </a:lnTo>
                  <a:lnTo>
                    <a:pt x="149" y="104"/>
                  </a:lnTo>
                  <a:lnTo>
                    <a:pt x="151" y="107"/>
                  </a:lnTo>
                  <a:lnTo>
                    <a:pt x="151" y="109"/>
                  </a:lnTo>
                  <a:lnTo>
                    <a:pt x="149" y="111"/>
                  </a:lnTo>
                  <a:lnTo>
                    <a:pt x="149" y="114"/>
                  </a:lnTo>
                  <a:lnTo>
                    <a:pt x="151" y="118"/>
                  </a:lnTo>
                  <a:lnTo>
                    <a:pt x="151" y="118"/>
                  </a:lnTo>
                  <a:lnTo>
                    <a:pt x="151" y="121"/>
                  </a:lnTo>
                  <a:lnTo>
                    <a:pt x="151" y="123"/>
                  </a:lnTo>
                  <a:lnTo>
                    <a:pt x="153" y="123"/>
                  </a:lnTo>
                  <a:lnTo>
                    <a:pt x="151" y="128"/>
                  </a:lnTo>
                  <a:lnTo>
                    <a:pt x="153" y="128"/>
                  </a:lnTo>
                  <a:lnTo>
                    <a:pt x="156" y="133"/>
                  </a:lnTo>
                  <a:lnTo>
                    <a:pt x="153" y="135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5" y="147"/>
                  </a:lnTo>
                  <a:lnTo>
                    <a:pt x="163" y="147"/>
                  </a:lnTo>
                  <a:lnTo>
                    <a:pt x="161" y="149"/>
                  </a:lnTo>
                  <a:lnTo>
                    <a:pt x="158" y="149"/>
                  </a:lnTo>
                  <a:lnTo>
                    <a:pt x="156" y="152"/>
                  </a:lnTo>
                  <a:lnTo>
                    <a:pt x="153" y="154"/>
                  </a:lnTo>
                  <a:lnTo>
                    <a:pt x="151" y="154"/>
                  </a:lnTo>
                  <a:lnTo>
                    <a:pt x="149" y="154"/>
                  </a:lnTo>
                  <a:lnTo>
                    <a:pt x="146" y="156"/>
                  </a:lnTo>
                  <a:lnTo>
                    <a:pt x="144" y="154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5" y="159"/>
                  </a:lnTo>
                  <a:lnTo>
                    <a:pt x="132" y="156"/>
                  </a:lnTo>
                  <a:lnTo>
                    <a:pt x="130" y="156"/>
                  </a:lnTo>
                  <a:lnTo>
                    <a:pt x="127" y="156"/>
                  </a:lnTo>
                  <a:lnTo>
                    <a:pt x="127" y="156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3" y="161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3" y="159"/>
                  </a:lnTo>
                  <a:lnTo>
                    <a:pt x="113" y="161"/>
                  </a:lnTo>
                  <a:lnTo>
                    <a:pt x="111" y="161"/>
                  </a:lnTo>
                  <a:lnTo>
                    <a:pt x="109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99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94" y="159"/>
                  </a:lnTo>
                  <a:lnTo>
                    <a:pt x="94" y="159"/>
                  </a:lnTo>
                  <a:lnTo>
                    <a:pt x="92" y="161"/>
                  </a:lnTo>
                  <a:lnTo>
                    <a:pt x="78" y="161"/>
                  </a:lnTo>
                  <a:lnTo>
                    <a:pt x="75" y="170"/>
                  </a:lnTo>
                  <a:lnTo>
                    <a:pt x="75" y="147"/>
                  </a:lnTo>
                  <a:lnTo>
                    <a:pt x="73" y="140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6" y="133"/>
                  </a:lnTo>
                  <a:lnTo>
                    <a:pt x="66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1" y="130"/>
                  </a:lnTo>
                  <a:lnTo>
                    <a:pt x="61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2" y="126"/>
                  </a:lnTo>
                  <a:lnTo>
                    <a:pt x="49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5" y="121"/>
                  </a:lnTo>
                  <a:lnTo>
                    <a:pt x="38" y="118"/>
                  </a:lnTo>
                  <a:lnTo>
                    <a:pt x="35" y="118"/>
                  </a:lnTo>
                  <a:lnTo>
                    <a:pt x="33" y="116"/>
                  </a:lnTo>
                  <a:lnTo>
                    <a:pt x="33" y="116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28" y="114"/>
                  </a:lnTo>
                  <a:lnTo>
                    <a:pt x="26" y="114"/>
                  </a:lnTo>
                  <a:lnTo>
                    <a:pt x="21" y="111"/>
                  </a:lnTo>
                  <a:lnTo>
                    <a:pt x="16" y="100"/>
                  </a:lnTo>
                  <a:lnTo>
                    <a:pt x="7" y="85"/>
                  </a:lnTo>
                  <a:lnTo>
                    <a:pt x="2" y="66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14" y="52"/>
                  </a:lnTo>
                  <a:lnTo>
                    <a:pt x="16" y="50"/>
                  </a:lnTo>
                  <a:lnTo>
                    <a:pt x="19" y="45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6" y="41"/>
                  </a:lnTo>
                  <a:lnTo>
                    <a:pt x="26" y="38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1" y="7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1" name="Freeform 144"/>
            <p:cNvSpPr>
              <a:spLocks/>
            </p:cNvSpPr>
            <p:nvPr/>
          </p:nvSpPr>
          <p:spPr bwMode="auto">
            <a:xfrm>
              <a:off x="5080001" y="4092575"/>
              <a:ext cx="44450" cy="38100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14" y="0"/>
                </a:cxn>
                <a:cxn ang="0">
                  <a:pos x="14" y="2"/>
                </a:cxn>
                <a:cxn ang="0">
                  <a:pos x="16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8" y="0"/>
                </a:cxn>
                <a:cxn ang="0">
                  <a:pos x="21" y="0"/>
                </a:cxn>
                <a:cxn ang="0">
                  <a:pos x="23" y="2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8" y="7"/>
                </a:cxn>
                <a:cxn ang="0">
                  <a:pos x="28" y="12"/>
                </a:cxn>
                <a:cxn ang="0">
                  <a:pos x="28" y="14"/>
                </a:cxn>
                <a:cxn ang="0">
                  <a:pos x="28" y="17"/>
                </a:cxn>
                <a:cxn ang="0">
                  <a:pos x="28" y="19"/>
                </a:cxn>
                <a:cxn ang="0">
                  <a:pos x="26" y="19"/>
                </a:cxn>
                <a:cxn ang="0">
                  <a:pos x="23" y="21"/>
                </a:cxn>
                <a:cxn ang="0">
                  <a:pos x="23" y="21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19"/>
                </a:cxn>
                <a:cxn ang="0">
                  <a:pos x="21" y="17"/>
                </a:cxn>
                <a:cxn ang="0">
                  <a:pos x="18" y="17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6" y="17"/>
                </a:cxn>
                <a:cxn ang="0">
                  <a:pos x="14" y="21"/>
                </a:cxn>
                <a:cxn ang="0">
                  <a:pos x="14" y="24"/>
                </a:cxn>
                <a:cxn ang="0">
                  <a:pos x="11" y="24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7" y="24"/>
                </a:cxn>
                <a:cxn ang="0">
                  <a:pos x="4" y="24"/>
                </a:cxn>
                <a:cxn ang="0">
                  <a:pos x="4" y="21"/>
                </a:cxn>
                <a:cxn ang="0">
                  <a:pos x="2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0" y="19"/>
                </a:cxn>
                <a:cxn ang="0">
                  <a:pos x="2" y="10"/>
                </a:cxn>
                <a:cxn ang="0">
                  <a:pos x="4" y="5"/>
                </a:cxn>
                <a:cxn ang="0">
                  <a:pos x="7" y="2"/>
                </a:cxn>
              </a:cxnLst>
              <a:rect l="0" t="0" r="r" b="b"/>
              <a:pathLst>
                <a:path w="28" h="24">
                  <a:moveTo>
                    <a:pt x="7" y="2"/>
                  </a:moveTo>
                  <a:lnTo>
                    <a:pt x="7" y="2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18" y="17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7"/>
                  </a:lnTo>
                  <a:lnTo>
                    <a:pt x="14" y="21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4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2" name="Freeform 145"/>
            <p:cNvSpPr>
              <a:spLocks/>
            </p:cNvSpPr>
            <p:nvPr/>
          </p:nvSpPr>
          <p:spPr bwMode="auto">
            <a:xfrm>
              <a:off x="5075238" y="4114800"/>
              <a:ext cx="49213" cy="57150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14" y="36"/>
                </a:cxn>
                <a:cxn ang="0">
                  <a:pos x="19" y="33"/>
                </a:cxn>
                <a:cxn ang="0">
                  <a:pos x="21" y="31"/>
                </a:cxn>
                <a:cxn ang="0">
                  <a:pos x="24" y="26"/>
                </a:cxn>
                <a:cxn ang="0">
                  <a:pos x="26" y="24"/>
                </a:cxn>
                <a:cxn ang="0">
                  <a:pos x="29" y="24"/>
                </a:cxn>
                <a:cxn ang="0">
                  <a:pos x="31" y="22"/>
                </a:cxn>
                <a:cxn ang="0">
                  <a:pos x="31" y="19"/>
                </a:cxn>
                <a:cxn ang="0">
                  <a:pos x="31" y="14"/>
                </a:cxn>
                <a:cxn ang="0">
                  <a:pos x="29" y="14"/>
                </a:cxn>
                <a:cxn ang="0">
                  <a:pos x="29" y="12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6" y="7"/>
                </a:cxn>
                <a:cxn ang="0">
                  <a:pos x="26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1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3"/>
                </a:cxn>
                <a:cxn ang="0">
                  <a:pos x="17" y="7"/>
                </a:cxn>
                <a:cxn ang="0">
                  <a:pos x="17" y="10"/>
                </a:cxn>
                <a:cxn ang="0">
                  <a:pos x="14" y="10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0" y="10"/>
                </a:cxn>
                <a:cxn ang="0">
                  <a:pos x="7" y="10"/>
                </a:cxn>
                <a:cxn ang="0">
                  <a:pos x="7" y="7"/>
                </a:cxn>
                <a:cxn ang="0">
                  <a:pos x="5" y="5"/>
                </a:cxn>
                <a:cxn ang="0">
                  <a:pos x="3" y="5"/>
                </a:cxn>
                <a:cxn ang="0">
                  <a:pos x="3" y="7"/>
                </a:cxn>
                <a:cxn ang="0">
                  <a:pos x="0" y="7"/>
                </a:cxn>
                <a:cxn ang="0">
                  <a:pos x="3" y="12"/>
                </a:cxn>
                <a:cxn ang="0">
                  <a:pos x="3" y="14"/>
                </a:cxn>
                <a:cxn ang="0">
                  <a:pos x="3" y="19"/>
                </a:cxn>
                <a:cxn ang="0">
                  <a:pos x="5" y="36"/>
                </a:cxn>
              </a:cxnLst>
              <a:rect l="0" t="0" r="r" b="b"/>
              <a:pathLst>
                <a:path w="31" h="36">
                  <a:moveTo>
                    <a:pt x="5" y="36"/>
                  </a:moveTo>
                  <a:lnTo>
                    <a:pt x="14" y="36"/>
                  </a:lnTo>
                  <a:lnTo>
                    <a:pt x="19" y="33"/>
                  </a:lnTo>
                  <a:lnTo>
                    <a:pt x="21" y="31"/>
                  </a:lnTo>
                  <a:lnTo>
                    <a:pt x="24" y="26"/>
                  </a:lnTo>
                  <a:lnTo>
                    <a:pt x="26" y="24"/>
                  </a:lnTo>
                  <a:lnTo>
                    <a:pt x="29" y="24"/>
                  </a:lnTo>
                  <a:lnTo>
                    <a:pt x="31" y="22"/>
                  </a:lnTo>
                  <a:lnTo>
                    <a:pt x="31" y="19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7" y="7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9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3" name="Freeform 146"/>
            <p:cNvSpPr>
              <a:spLocks/>
            </p:cNvSpPr>
            <p:nvPr/>
          </p:nvSpPr>
          <p:spPr bwMode="auto">
            <a:xfrm>
              <a:off x="4678363" y="3935413"/>
              <a:ext cx="449263" cy="449263"/>
            </a:xfrm>
            <a:custGeom>
              <a:avLst/>
              <a:gdLst/>
              <a:ahLst/>
              <a:cxnLst>
                <a:cxn ang="0">
                  <a:pos x="7" y="158"/>
                </a:cxn>
                <a:cxn ang="0">
                  <a:pos x="19" y="153"/>
                </a:cxn>
                <a:cxn ang="0">
                  <a:pos x="31" y="146"/>
                </a:cxn>
                <a:cxn ang="0">
                  <a:pos x="38" y="156"/>
                </a:cxn>
                <a:cxn ang="0">
                  <a:pos x="56" y="139"/>
                </a:cxn>
                <a:cxn ang="0">
                  <a:pos x="59" y="116"/>
                </a:cxn>
                <a:cxn ang="0">
                  <a:pos x="73" y="99"/>
                </a:cxn>
                <a:cxn ang="0">
                  <a:pos x="87" y="78"/>
                </a:cxn>
                <a:cxn ang="0">
                  <a:pos x="90" y="59"/>
                </a:cxn>
                <a:cxn ang="0">
                  <a:pos x="99" y="35"/>
                </a:cxn>
                <a:cxn ang="0">
                  <a:pos x="97" y="16"/>
                </a:cxn>
                <a:cxn ang="0">
                  <a:pos x="101" y="9"/>
                </a:cxn>
                <a:cxn ang="0">
                  <a:pos x="111" y="5"/>
                </a:cxn>
                <a:cxn ang="0">
                  <a:pos x="127" y="14"/>
                </a:cxn>
                <a:cxn ang="0">
                  <a:pos x="144" y="16"/>
                </a:cxn>
                <a:cxn ang="0">
                  <a:pos x="153" y="16"/>
                </a:cxn>
                <a:cxn ang="0">
                  <a:pos x="165" y="12"/>
                </a:cxn>
                <a:cxn ang="0">
                  <a:pos x="184" y="5"/>
                </a:cxn>
                <a:cxn ang="0">
                  <a:pos x="193" y="7"/>
                </a:cxn>
                <a:cxn ang="0">
                  <a:pos x="201" y="0"/>
                </a:cxn>
                <a:cxn ang="0">
                  <a:pos x="212" y="5"/>
                </a:cxn>
                <a:cxn ang="0">
                  <a:pos x="231" y="7"/>
                </a:cxn>
                <a:cxn ang="0">
                  <a:pos x="243" y="16"/>
                </a:cxn>
                <a:cxn ang="0">
                  <a:pos x="253" y="14"/>
                </a:cxn>
                <a:cxn ang="0">
                  <a:pos x="264" y="9"/>
                </a:cxn>
                <a:cxn ang="0">
                  <a:pos x="276" y="23"/>
                </a:cxn>
                <a:cxn ang="0">
                  <a:pos x="283" y="28"/>
                </a:cxn>
                <a:cxn ang="0">
                  <a:pos x="281" y="47"/>
                </a:cxn>
                <a:cxn ang="0">
                  <a:pos x="269" y="71"/>
                </a:cxn>
                <a:cxn ang="0">
                  <a:pos x="260" y="101"/>
                </a:cxn>
                <a:cxn ang="0">
                  <a:pos x="253" y="127"/>
                </a:cxn>
                <a:cxn ang="0">
                  <a:pos x="274" y="203"/>
                </a:cxn>
                <a:cxn ang="0">
                  <a:pos x="248" y="229"/>
                </a:cxn>
                <a:cxn ang="0">
                  <a:pos x="245" y="238"/>
                </a:cxn>
                <a:cxn ang="0">
                  <a:pos x="241" y="260"/>
                </a:cxn>
                <a:cxn ang="0">
                  <a:pos x="257" y="269"/>
                </a:cxn>
                <a:cxn ang="0">
                  <a:pos x="260" y="283"/>
                </a:cxn>
                <a:cxn ang="0">
                  <a:pos x="250" y="283"/>
                </a:cxn>
                <a:cxn ang="0">
                  <a:pos x="229" y="267"/>
                </a:cxn>
                <a:cxn ang="0">
                  <a:pos x="222" y="255"/>
                </a:cxn>
                <a:cxn ang="0">
                  <a:pos x="210" y="262"/>
                </a:cxn>
                <a:cxn ang="0">
                  <a:pos x="196" y="257"/>
                </a:cxn>
                <a:cxn ang="0">
                  <a:pos x="189" y="250"/>
                </a:cxn>
                <a:cxn ang="0">
                  <a:pos x="182" y="253"/>
                </a:cxn>
                <a:cxn ang="0">
                  <a:pos x="175" y="248"/>
                </a:cxn>
                <a:cxn ang="0">
                  <a:pos x="163" y="250"/>
                </a:cxn>
                <a:cxn ang="0">
                  <a:pos x="151" y="248"/>
                </a:cxn>
                <a:cxn ang="0">
                  <a:pos x="149" y="243"/>
                </a:cxn>
                <a:cxn ang="0">
                  <a:pos x="146" y="234"/>
                </a:cxn>
                <a:cxn ang="0">
                  <a:pos x="144" y="224"/>
                </a:cxn>
                <a:cxn ang="0">
                  <a:pos x="144" y="210"/>
                </a:cxn>
                <a:cxn ang="0">
                  <a:pos x="142" y="201"/>
                </a:cxn>
                <a:cxn ang="0">
                  <a:pos x="125" y="189"/>
                </a:cxn>
                <a:cxn ang="0">
                  <a:pos x="106" y="191"/>
                </a:cxn>
                <a:cxn ang="0">
                  <a:pos x="92" y="203"/>
                </a:cxn>
                <a:cxn ang="0">
                  <a:pos x="75" y="196"/>
                </a:cxn>
                <a:cxn ang="0">
                  <a:pos x="71" y="184"/>
                </a:cxn>
                <a:cxn ang="0">
                  <a:pos x="68" y="172"/>
                </a:cxn>
                <a:cxn ang="0">
                  <a:pos x="33" y="170"/>
                </a:cxn>
                <a:cxn ang="0">
                  <a:pos x="14" y="170"/>
                </a:cxn>
                <a:cxn ang="0">
                  <a:pos x="7" y="172"/>
                </a:cxn>
              </a:cxnLst>
              <a:rect l="0" t="0" r="r" b="b"/>
              <a:pathLst>
                <a:path w="283" h="283">
                  <a:moveTo>
                    <a:pt x="0" y="170"/>
                  </a:moveTo>
                  <a:lnTo>
                    <a:pt x="2" y="168"/>
                  </a:lnTo>
                  <a:lnTo>
                    <a:pt x="5" y="168"/>
                  </a:lnTo>
                  <a:lnTo>
                    <a:pt x="7" y="165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12" y="156"/>
                  </a:lnTo>
                  <a:lnTo>
                    <a:pt x="14" y="153"/>
                  </a:lnTo>
                  <a:lnTo>
                    <a:pt x="16" y="153"/>
                  </a:lnTo>
                  <a:lnTo>
                    <a:pt x="19" y="151"/>
                  </a:lnTo>
                  <a:lnTo>
                    <a:pt x="19" y="153"/>
                  </a:lnTo>
                  <a:lnTo>
                    <a:pt x="19" y="153"/>
                  </a:lnTo>
                  <a:lnTo>
                    <a:pt x="21" y="153"/>
                  </a:lnTo>
                  <a:lnTo>
                    <a:pt x="23" y="153"/>
                  </a:lnTo>
                  <a:lnTo>
                    <a:pt x="23" y="149"/>
                  </a:lnTo>
                  <a:lnTo>
                    <a:pt x="26" y="149"/>
                  </a:lnTo>
                  <a:lnTo>
                    <a:pt x="28" y="149"/>
                  </a:lnTo>
                  <a:lnTo>
                    <a:pt x="31" y="146"/>
                  </a:lnTo>
                  <a:lnTo>
                    <a:pt x="35" y="146"/>
                  </a:lnTo>
                  <a:lnTo>
                    <a:pt x="35" y="146"/>
                  </a:lnTo>
                  <a:lnTo>
                    <a:pt x="33" y="151"/>
                  </a:lnTo>
                  <a:lnTo>
                    <a:pt x="35" y="151"/>
                  </a:lnTo>
                  <a:lnTo>
                    <a:pt x="35" y="153"/>
                  </a:lnTo>
                  <a:lnTo>
                    <a:pt x="38" y="156"/>
                  </a:lnTo>
                  <a:lnTo>
                    <a:pt x="42" y="153"/>
                  </a:lnTo>
                  <a:lnTo>
                    <a:pt x="45" y="151"/>
                  </a:lnTo>
                  <a:lnTo>
                    <a:pt x="49" y="144"/>
                  </a:lnTo>
                  <a:lnTo>
                    <a:pt x="52" y="142"/>
                  </a:lnTo>
                  <a:lnTo>
                    <a:pt x="54" y="142"/>
                  </a:lnTo>
                  <a:lnTo>
                    <a:pt x="56" y="139"/>
                  </a:lnTo>
                  <a:lnTo>
                    <a:pt x="59" y="137"/>
                  </a:lnTo>
                  <a:lnTo>
                    <a:pt x="59" y="135"/>
                  </a:lnTo>
                  <a:lnTo>
                    <a:pt x="59" y="130"/>
                  </a:lnTo>
                  <a:lnTo>
                    <a:pt x="61" y="120"/>
                  </a:lnTo>
                  <a:lnTo>
                    <a:pt x="59" y="120"/>
                  </a:lnTo>
                  <a:lnTo>
                    <a:pt x="59" y="116"/>
                  </a:lnTo>
                  <a:lnTo>
                    <a:pt x="61" y="113"/>
                  </a:lnTo>
                  <a:lnTo>
                    <a:pt x="66" y="109"/>
                  </a:lnTo>
                  <a:lnTo>
                    <a:pt x="66" y="104"/>
                  </a:lnTo>
                  <a:lnTo>
                    <a:pt x="68" y="101"/>
                  </a:lnTo>
                  <a:lnTo>
                    <a:pt x="71" y="99"/>
                  </a:lnTo>
                  <a:lnTo>
                    <a:pt x="73" y="99"/>
                  </a:lnTo>
                  <a:lnTo>
                    <a:pt x="75" y="97"/>
                  </a:lnTo>
                  <a:lnTo>
                    <a:pt x="78" y="97"/>
                  </a:lnTo>
                  <a:lnTo>
                    <a:pt x="82" y="90"/>
                  </a:lnTo>
                  <a:lnTo>
                    <a:pt x="82" y="85"/>
                  </a:lnTo>
                  <a:lnTo>
                    <a:pt x="85" y="80"/>
                  </a:lnTo>
                  <a:lnTo>
                    <a:pt x="87" y="78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68"/>
                  </a:lnTo>
                  <a:lnTo>
                    <a:pt x="87" y="66"/>
                  </a:lnTo>
                  <a:lnTo>
                    <a:pt x="87" y="61"/>
                  </a:lnTo>
                  <a:lnTo>
                    <a:pt x="90" y="59"/>
                  </a:lnTo>
                  <a:lnTo>
                    <a:pt x="90" y="57"/>
                  </a:lnTo>
                  <a:lnTo>
                    <a:pt x="90" y="54"/>
                  </a:lnTo>
                  <a:lnTo>
                    <a:pt x="90" y="47"/>
                  </a:lnTo>
                  <a:lnTo>
                    <a:pt x="97" y="40"/>
                  </a:lnTo>
                  <a:lnTo>
                    <a:pt x="97" y="38"/>
                  </a:lnTo>
                  <a:lnTo>
                    <a:pt x="99" y="35"/>
                  </a:lnTo>
                  <a:lnTo>
                    <a:pt x="99" y="31"/>
                  </a:lnTo>
                  <a:lnTo>
                    <a:pt x="97" y="26"/>
                  </a:lnTo>
                  <a:lnTo>
                    <a:pt x="99" y="23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8" y="5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3" y="7"/>
                  </a:lnTo>
                  <a:lnTo>
                    <a:pt x="116" y="7"/>
                  </a:lnTo>
                  <a:lnTo>
                    <a:pt x="120" y="9"/>
                  </a:lnTo>
                  <a:lnTo>
                    <a:pt x="123" y="12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30" y="14"/>
                  </a:lnTo>
                  <a:lnTo>
                    <a:pt x="134" y="16"/>
                  </a:lnTo>
                  <a:lnTo>
                    <a:pt x="137" y="16"/>
                  </a:lnTo>
                  <a:lnTo>
                    <a:pt x="139" y="16"/>
                  </a:lnTo>
                  <a:lnTo>
                    <a:pt x="142" y="16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9" y="19"/>
                  </a:lnTo>
                  <a:lnTo>
                    <a:pt x="151" y="19"/>
                  </a:lnTo>
                  <a:lnTo>
                    <a:pt x="153" y="19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4"/>
                  </a:lnTo>
                  <a:lnTo>
                    <a:pt x="156" y="12"/>
                  </a:lnTo>
                  <a:lnTo>
                    <a:pt x="158" y="9"/>
                  </a:lnTo>
                  <a:lnTo>
                    <a:pt x="160" y="9"/>
                  </a:lnTo>
                  <a:lnTo>
                    <a:pt x="163" y="9"/>
                  </a:lnTo>
                  <a:lnTo>
                    <a:pt x="165" y="12"/>
                  </a:lnTo>
                  <a:lnTo>
                    <a:pt x="167" y="12"/>
                  </a:lnTo>
                  <a:lnTo>
                    <a:pt x="172" y="9"/>
                  </a:lnTo>
                  <a:lnTo>
                    <a:pt x="175" y="9"/>
                  </a:lnTo>
                  <a:lnTo>
                    <a:pt x="177" y="7"/>
                  </a:lnTo>
                  <a:lnTo>
                    <a:pt x="182" y="5"/>
                  </a:lnTo>
                  <a:lnTo>
                    <a:pt x="184" y="5"/>
                  </a:lnTo>
                  <a:lnTo>
                    <a:pt x="184" y="7"/>
                  </a:lnTo>
                  <a:lnTo>
                    <a:pt x="186" y="7"/>
                  </a:lnTo>
                  <a:lnTo>
                    <a:pt x="186" y="7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193" y="7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8" y="2"/>
                  </a:lnTo>
                  <a:lnTo>
                    <a:pt x="198" y="2"/>
                  </a:lnTo>
                  <a:lnTo>
                    <a:pt x="198" y="2"/>
                  </a:lnTo>
                  <a:lnTo>
                    <a:pt x="201" y="0"/>
                  </a:lnTo>
                  <a:lnTo>
                    <a:pt x="203" y="2"/>
                  </a:lnTo>
                  <a:lnTo>
                    <a:pt x="205" y="2"/>
                  </a:lnTo>
                  <a:lnTo>
                    <a:pt x="208" y="2"/>
                  </a:lnTo>
                  <a:lnTo>
                    <a:pt x="208" y="5"/>
                  </a:lnTo>
                  <a:lnTo>
                    <a:pt x="210" y="5"/>
                  </a:lnTo>
                  <a:lnTo>
                    <a:pt x="212" y="5"/>
                  </a:lnTo>
                  <a:lnTo>
                    <a:pt x="217" y="5"/>
                  </a:lnTo>
                  <a:lnTo>
                    <a:pt x="219" y="7"/>
                  </a:lnTo>
                  <a:lnTo>
                    <a:pt x="224" y="5"/>
                  </a:lnTo>
                  <a:lnTo>
                    <a:pt x="227" y="5"/>
                  </a:lnTo>
                  <a:lnTo>
                    <a:pt x="229" y="5"/>
                  </a:lnTo>
                  <a:lnTo>
                    <a:pt x="231" y="7"/>
                  </a:lnTo>
                  <a:lnTo>
                    <a:pt x="231" y="9"/>
                  </a:lnTo>
                  <a:lnTo>
                    <a:pt x="234" y="9"/>
                  </a:lnTo>
                  <a:lnTo>
                    <a:pt x="234" y="12"/>
                  </a:lnTo>
                  <a:lnTo>
                    <a:pt x="236" y="12"/>
                  </a:lnTo>
                  <a:lnTo>
                    <a:pt x="238" y="14"/>
                  </a:lnTo>
                  <a:lnTo>
                    <a:pt x="243" y="16"/>
                  </a:lnTo>
                  <a:lnTo>
                    <a:pt x="243" y="16"/>
                  </a:lnTo>
                  <a:lnTo>
                    <a:pt x="245" y="14"/>
                  </a:lnTo>
                  <a:lnTo>
                    <a:pt x="248" y="14"/>
                  </a:lnTo>
                  <a:lnTo>
                    <a:pt x="250" y="14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57" y="12"/>
                  </a:lnTo>
                  <a:lnTo>
                    <a:pt x="260" y="9"/>
                  </a:lnTo>
                  <a:lnTo>
                    <a:pt x="262" y="9"/>
                  </a:lnTo>
                  <a:lnTo>
                    <a:pt x="264" y="9"/>
                  </a:lnTo>
                  <a:lnTo>
                    <a:pt x="267" y="14"/>
                  </a:lnTo>
                  <a:lnTo>
                    <a:pt x="267" y="16"/>
                  </a:lnTo>
                  <a:lnTo>
                    <a:pt x="269" y="16"/>
                  </a:lnTo>
                  <a:lnTo>
                    <a:pt x="271" y="19"/>
                  </a:lnTo>
                  <a:lnTo>
                    <a:pt x="274" y="21"/>
                  </a:lnTo>
                  <a:lnTo>
                    <a:pt x="276" y="23"/>
                  </a:lnTo>
                  <a:lnTo>
                    <a:pt x="276" y="23"/>
                  </a:lnTo>
                  <a:lnTo>
                    <a:pt x="276" y="26"/>
                  </a:lnTo>
                  <a:lnTo>
                    <a:pt x="276" y="28"/>
                  </a:lnTo>
                  <a:lnTo>
                    <a:pt x="279" y="28"/>
                  </a:lnTo>
                  <a:lnTo>
                    <a:pt x="281" y="28"/>
                  </a:lnTo>
                  <a:lnTo>
                    <a:pt x="283" y="28"/>
                  </a:lnTo>
                  <a:lnTo>
                    <a:pt x="281" y="31"/>
                  </a:lnTo>
                  <a:lnTo>
                    <a:pt x="281" y="33"/>
                  </a:lnTo>
                  <a:lnTo>
                    <a:pt x="281" y="38"/>
                  </a:lnTo>
                  <a:lnTo>
                    <a:pt x="279" y="42"/>
                  </a:lnTo>
                  <a:lnTo>
                    <a:pt x="279" y="45"/>
                  </a:lnTo>
                  <a:lnTo>
                    <a:pt x="281" y="47"/>
                  </a:lnTo>
                  <a:lnTo>
                    <a:pt x="283" y="49"/>
                  </a:lnTo>
                  <a:lnTo>
                    <a:pt x="283" y="52"/>
                  </a:lnTo>
                  <a:lnTo>
                    <a:pt x="283" y="54"/>
                  </a:lnTo>
                  <a:lnTo>
                    <a:pt x="276" y="64"/>
                  </a:lnTo>
                  <a:lnTo>
                    <a:pt x="271" y="68"/>
                  </a:lnTo>
                  <a:lnTo>
                    <a:pt x="269" y="71"/>
                  </a:lnTo>
                  <a:lnTo>
                    <a:pt x="264" y="80"/>
                  </a:lnTo>
                  <a:lnTo>
                    <a:pt x="262" y="83"/>
                  </a:lnTo>
                  <a:lnTo>
                    <a:pt x="262" y="87"/>
                  </a:lnTo>
                  <a:lnTo>
                    <a:pt x="262" y="92"/>
                  </a:lnTo>
                  <a:lnTo>
                    <a:pt x="260" y="97"/>
                  </a:lnTo>
                  <a:lnTo>
                    <a:pt x="260" y="101"/>
                  </a:lnTo>
                  <a:lnTo>
                    <a:pt x="257" y="104"/>
                  </a:lnTo>
                  <a:lnTo>
                    <a:pt x="255" y="109"/>
                  </a:lnTo>
                  <a:lnTo>
                    <a:pt x="253" y="118"/>
                  </a:lnTo>
                  <a:lnTo>
                    <a:pt x="250" y="120"/>
                  </a:lnTo>
                  <a:lnTo>
                    <a:pt x="253" y="125"/>
                  </a:lnTo>
                  <a:lnTo>
                    <a:pt x="253" y="127"/>
                  </a:lnTo>
                  <a:lnTo>
                    <a:pt x="253" y="132"/>
                  </a:lnTo>
                  <a:lnTo>
                    <a:pt x="257" y="160"/>
                  </a:lnTo>
                  <a:lnTo>
                    <a:pt x="262" y="179"/>
                  </a:lnTo>
                  <a:lnTo>
                    <a:pt x="271" y="194"/>
                  </a:lnTo>
                  <a:lnTo>
                    <a:pt x="276" y="205"/>
                  </a:lnTo>
                  <a:lnTo>
                    <a:pt x="274" y="203"/>
                  </a:lnTo>
                  <a:lnTo>
                    <a:pt x="250" y="210"/>
                  </a:lnTo>
                  <a:lnTo>
                    <a:pt x="243" y="222"/>
                  </a:lnTo>
                  <a:lnTo>
                    <a:pt x="243" y="224"/>
                  </a:lnTo>
                  <a:lnTo>
                    <a:pt x="245" y="227"/>
                  </a:lnTo>
                  <a:lnTo>
                    <a:pt x="248" y="227"/>
                  </a:lnTo>
                  <a:lnTo>
                    <a:pt x="248" y="229"/>
                  </a:lnTo>
                  <a:lnTo>
                    <a:pt x="245" y="229"/>
                  </a:lnTo>
                  <a:lnTo>
                    <a:pt x="245" y="231"/>
                  </a:lnTo>
                  <a:lnTo>
                    <a:pt x="245" y="234"/>
                  </a:lnTo>
                  <a:lnTo>
                    <a:pt x="245" y="236"/>
                  </a:lnTo>
                  <a:lnTo>
                    <a:pt x="245" y="238"/>
                  </a:lnTo>
                  <a:lnTo>
                    <a:pt x="245" y="238"/>
                  </a:lnTo>
                  <a:lnTo>
                    <a:pt x="245" y="241"/>
                  </a:lnTo>
                  <a:lnTo>
                    <a:pt x="245" y="241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41" y="255"/>
                  </a:lnTo>
                  <a:lnTo>
                    <a:pt x="241" y="260"/>
                  </a:lnTo>
                  <a:lnTo>
                    <a:pt x="243" y="260"/>
                  </a:lnTo>
                  <a:lnTo>
                    <a:pt x="248" y="264"/>
                  </a:lnTo>
                  <a:lnTo>
                    <a:pt x="248" y="267"/>
                  </a:lnTo>
                  <a:lnTo>
                    <a:pt x="250" y="269"/>
                  </a:lnTo>
                  <a:lnTo>
                    <a:pt x="255" y="269"/>
                  </a:lnTo>
                  <a:lnTo>
                    <a:pt x="257" y="269"/>
                  </a:lnTo>
                  <a:lnTo>
                    <a:pt x="255" y="267"/>
                  </a:lnTo>
                  <a:lnTo>
                    <a:pt x="255" y="264"/>
                  </a:lnTo>
                  <a:lnTo>
                    <a:pt x="260" y="264"/>
                  </a:lnTo>
                  <a:lnTo>
                    <a:pt x="260" y="264"/>
                  </a:lnTo>
                  <a:lnTo>
                    <a:pt x="262" y="281"/>
                  </a:lnTo>
                  <a:lnTo>
                    <a:pt x="260" y="283"/>
                  </a:lnTo>
                  <a:lnTo>
                    <a:pt x="257" y="281"/>
                  </a:lnTo>
                  <a:lnTo>
                    <a:pt x="257" y="281"/>
                  </a:lnTo>
                  <a:lnTo>
                    <a:pt x="257" y="281"/>
                  </a:lnTo>
                  <a:lnTo>
                    <a:pt x="255" y="281"/>
                  </a:lnTo>
                  <a:lnTo>
                    <a:pt x="253" y="283"/>
                  </a:lnTo>
                  <a:lnTo>
                    <a:pt x="250" y="283"/>
                  </a:lnTo>
                  <a:lnTo>
                    <a:pt x="248" y="279"/>
                  </a:lnTo>
                  <a:lnTo>
                    <a:pt x="243" y="276"/>
                  </a:lnTo>
                  <a:lnTo>
                    <a:pt x="241" y="274"/>
                  </a:lnTo>
                  <a:lnTo>
                    <a:pt x="238" y="269"/>
                  </a:lnTo>
                  <a:lnTo>
                    <a:pt x="236" y="267"/>
                  </a:lnTo>
                  <a:lnTo>
                    <a:pt x="229" y="267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4" y="260"/>
                  </a:lnTo>
                  <a:lnTo>
                    <a:pt x="224" y="255"/>
                  </a:lnTo>
                  <a:lnTo>
                    <a:pt x="222" y="255"/>
                  </a:lnTo>
                  <a:lnTo>
                    <a:pt x="222" y="255"/>
                  </a:lnTo>
                  <a:lnTo>
                    <a:pt x="219" y="255"/>
                  </a:lnTo>
                  <a:lnTo>
                    <a:pt x="217" y="260"/>
                  </a:lnTo>
                  <a:lnTo>
                    <a:pt x="217" y="262"/>
                  </a:lnTo>
                  <a:lnTo>
                    <a:pt x="212" y="262"/>
                  </a:lnTo>
                  <a:lnTo>
                    <a:pt x="210" y="262"/>
                  </a:lnTo>
                  <a:lnTo>
                    <a:pt x="210" y="262"/>
                  </a:lnTo>
                  <a:lnTo>
                    <a:pt x="208" y="262"/>
                  </a:lnTo>
                  <a:lnTo>
                    <a:pt x="203" y="260"/>
                  </a:lnTo>
                  <a:lnTo>
                    <a:pt x="201" y="257"/>
                  </a:lnTo>
                  <a:lnTo>
                    <a:pt x="198" y="257"/>
                  </a:lnTo>
                  <a:lnTo>
                    <a:pt x="196" y="257"/>
                  </a:lnTo>
                  <a:lnTo>
                    <a:pt x="196" y="257"/>
                  </a:lnTo>
                  <a:lnTo>
                    <a:pt x="196" y="255"/>
                  </a:lnTo>
                  <a:lnTo>
                    <a:pt x="196" y="253"/>
                  </a:lnTo>
                  <a:lnTo>
                    <a:pt x="193" y="253"/>
                  </a:lnTo>
                  <a:lnTo>
                    <a:pt x="193" y="250"/>
                  </a:lnTo>
                  <a:lnTo>
                    <a:pt x="193" y="248"/>
                  </a:lnTo>
                  <a:lnTo>
                    <a:pt x="189" y="250"/>
                  </a:lnTo>
                  <a:lnTo>
                    <a:pt x="189" y="250"/>
                  </a:lnTo>
                  <a:lnTo>
                    <a:pt x="186" y="250"/>
                  </a:lnTo>
                  <a:lnTo>
                    <a:pt x="184" y="253"/>
                  </a:lnTo>
                  <a:lnTo>
                    <a:pt x="182" y="253"/>
                  </a:lnTo>
                  <a:lnTo>
                    <a:pt x="182" y="253"/>
                  </a:lnTo>
                  <a:lnTo>
                    <a:pt x="182" y="253"/>
                  </a:lnTo>
                  <a:lnTo>
                    <a:pt x="182" y="250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2" y="248"/>
                  </a:lnTo>
                  <a:lnTo>
                    <a:pt x="170" y="248"/>
                  </a:lnTo>
                  <a:lnTo>
                    <a:pt x="167" y="250"/>
                  </a:lnTo>
                  <a:lnTo>
                    <a:pt x="165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58" y="250"/>
                  </a:lnTo>
                  <a:lnTo>
                    <a:pt x="158" y="250"/>
                  </a:lnTo>
                  <a:lnTo>
                    <a:pt x="156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1" y="248"/>
                  </a:lnTo>
                  <a:lnTo>
                    <a:pt x="151" y="250"/>
                  </a:lnTo>
                  <a:lnTo>
                    <a:pt x="149" y="250"/>
                  </a:lnTo>
                  <a:lnTo>
                    <a:pt x="149" y="248"/>
                  </a:lnTo>
                  <a:lnTo>
                    <a:pt x="149" y="246"/>
                  </a:lnTo>
                  <a:lnTo>
                    <a:pt x="149" y="246"/>
                  </a:lnTo>
                  <a:lnTo>
                    <a:pt x="149" y="243"/>
                  </a:lnTo>
                  <a:lnTo>
                    <a:pt x="151" y="243"/>
                  </a:lnTo>
                  <a:lnTo>
                    <a:pt x="149" y="241"/>
                  </a:lnTo>
                  <a:lnTo>
                    <a:pt x="149" y="238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6" y="234"/>
                  </a:lnTo>
                  <a:lnTo>
                    <a:pt x="146" y="231"/>
                  </a:lnTo>
                  <a:lnTo>
                    <a:pt x="149" y="229"/>
                  </a:lnTo>
                  <a:lnTo>
                    <a:pt x="146" y="229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2"/>
                  </a:lnTo>
                  <a:lnTo>
                    <a:pt x="144" y="220"/>
                  </a:lnTo>
                  <a:lnTo>
                    <a:pt x="142" y="220"/>
                  </a:lnTo>
                  <a:lnTo>
                    <a:pt x="144" y="217"/>
                  </a:lnTo>
                  <a:lnTo>
                    <a:pt x="144" y="210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4" y="208"/>
                  </a:lnTo>
                  <a:lnTo>
                    <a:pt x="144" y="205"/>
                  </a:lnTo>
                  <a:lnTo>
                    <a:pt x="142" y="203"/>
                  </a:lnTo>
                  <a:lnTo>
                    <a:pt x="142" y="201"/>
                  </a:lnTo>
                  <a:lnTo>
                    <a:pt x="144" y="198"/>
                  </a:lnTo>
                  <a:lnTo>
                    <a:pt x="144" y="196"/>
                  </a:lnTo>
                  <a:lnTo>
                    <a:pt x="144" y="194"/>
                  </a:lnTo>
                  <a:lnTo>
                    <a:pt x="144" y="191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7" y="186"/>
                  </a:lnTo>
                  <a:lnTo>
                    <a:pt x="127" y="184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08" y="186"/>
                  </a:lnTo>
                  <a:lnTo>
                    <a:pt x="106" y="191"/>
                  </a:lnTo>
                  <a:lnTo>
                    <a:pt x="106" y="194"/>
                  </a:lnTo>
                  <a:lnTo>
                    <a:pt x="104" y="194"/>
                  </a:lnTo>
                  <a:lnTo>
                    <a:pt x="106" y="196"/>
                  </a:lnTo>
                  <a:lnTo>
                    <a:pt x="106" y="201"/>
                  </a:lnTo>
                  <a:lnTo>
                    <a:pt x="94" y="201"/>
                  </a:lnTo>
                  <a:lnTo>
                    <a:pt x="92" y="203"/>
                  </a:lnTo>
                  <a:lnTo>
                    <a:pt x="87" y="203"/>
                  </a:lnTo>
                  <a:lnTo>
                    <a:pt x="85" y="201"/>
                  </a:lnTo>
                  <a:lnTo>
                    <a:pt x="82" y="203"/>
                  </a:lnTo>
                  <a:lnTo>
                    <a:pt x="78" y="203"/>
                  </a:lnTo>
                  <a:lnTo>
                    <a:pt x="78" y="201"/>
                  </a:lnTo>
                  <a:lnTo>
                    <a:pt x="75" y="196"/>
                  </a:lnTo>
                  <a:lnTo>
                    <a:pt x="75" y="194"/>
                  </a:lnTo>
                  <a:lnTo>
                    <a:pt x="73" y="191"/>
                  </a:lnTo>
                  <a:lnTo>
                    <a:pt x="71" y="191"/>
                  </a:lnTo>
                  <a:lnTo>
                    <a:pt x="71" y="189"/>
                  </a:lnTo>
                  <a:lnTo>
                    <a:pt x="71" y="186"/>
                  </a:lnTo>
                  <a:lnTo>
                    <a:pt x="71" y="184"/>
                  </a:lnTo>
                  <a:lnTo>
                    <a:pt x="68" y="182"/>
                  </a:lnTo>
                  <a:lnTo>
                    <a:pt x="68" y="179"/>
                  </a:lnTo>
                  <a:lnTo>
                    <a:pt x="71" y="177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8" y="172"/>
                  </a:lnTo>
                  <a:lnTo>
                    <a:pt x="68" y="172"/>
                  </a:lnTo>
                  <a:lnTo>
                    <a:pt x="68" y="170"/>
                  </a:lnTo>
                  <a:lnTo>
                    <a:pt x="52" y="170"/>
                  </a:lnTo>
                  <a:lnTo>
                    <a:pt x="42" y="170"/>
                  </a:lnTo>
                  <a:lnTo>
                    <a:pt x="38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26" y="170"/>
                  </a:lnTo>
                  <a:lnTo>
                    <a:pt x="21" y="170"/>
                  </a:lnTo>
                  <a:lnTo>
                    <a:pt x="19" y="170"/>
                  </a:lnTo>
                  <a:lnTo>
                    <a:pt x="16" y="170"/>
                  </a:lnTo>
                  <a:lnTo>
                    <a:pt x="14" y="170"/>
                  </a:lnTo>
                  <a:lnTo>
                    <a:pt x="12" y="170"/>
                  </a:lnTo>
                  <a:lnTo>
                    <a:pt x="9" y="170"/>
                  </a:lnTo>
                  <a:lnTo>
                    <a:pt x="9" y="172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5" y="170"/>
                  </a:lnTo>
                  <a:lnTo>
                    <a:pt x="0" y="17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4" name="Freeform 147"/>
            <p:cNvSpPr>
              <a:spLocks/>
            </p:cNvSpPr>
            <p:nvPr/>
          </p:nvSpPr>
          <p:spPr bwMode="auto">
            <a:xfrm>
              <a:off x="5160963" y="4287838"/>
              <a:ext cx="76200" cy="1873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5" y="2"/>
                </a:cxn>
                <a:cxn ang="0">
                  <a:pos x="17" y="2"/>
                </a:cxn>
                <a:cxn ang="0">
                  <a:pos x="19" y="5"/>
                </a:cxn>
                <a:cxn ang="0">
                  <a:pos x="24" y="12"/>
                </a:cxn>
                <a:cxn ang="0">
                  <a:pos x="26" y="42"/>
                </a:cxn>
                <a:cxn ang="0">
                  <a:pos x="26" y="59"/>
                </a:cxn>
                <a:cxn ang="0">
                  <a:pos x="34" y="64"/>
                </a:cxn>
                <a:cxn ang="0">
                  <a:pos x="36" y="66"/>
                </a:cxn>
                <a:cxn ang="0">
                  <a:pos x="43" y="73"/>
                </a:cxn>
                <a:cxn ang="0">
                  <a:pos x="48" y="80"/>
                </a:cxn>
                <a:cxn ang="0">
                  <a:pos x="48" y="85"/>
                </a:cxn>
                <a:cxn ang="0">
                  <a:pos x="45" y="87"/>
                </a:cxn>
                <a:cxn ang="0">
                  <a:pos x="43" y="87"/>
                </a:cxn>
                <a:cxn ang="0">
                  <a:pos x="43" y="90"/>
                </a:cxn>
                <a:cxn ang="0">
                  <a:pos x="45" y="97"/>
                </a:cxn>
                <a:cxn ang="0">
                  <a:pos x="43" y="101"/>
                </a:cxn>
                <a:cxn ang="0">
                  <a:pos x="38" y="106"/>
                </a:cxn>
                <a:cxn ang="0">
                  <a:pos x="36" y="111"/>
                </a:cxn>
                <a:cxn ang="0">
                  <a:pos x="36" y="118"/>
                </a:cxn>
                <a:cxn ang="0">
                  <a:pos x="34" y="118"/>
                </a:cxn>
                <a:cxn ang="0">
                  <a:pos x="31" y="113"/>
                </a:cxn>
                <a:cxn ang="0">
                  <a:pos x="29" y="111"/>
                </a:cxn>
                <a:cxn ang="0">
                  <a:pos x="24" y="104"/>
                </a:cxn>
                <a:cxn ang="0">
                  <a:pos x="22" y="99"/>
                </a:cxn>
                <a:cxn ang="0">
                  <a:pos x="24" y="94"/>
                </a:cxn>
                <a:cxn ang="0">
                  <a:pos x="26" y="87"/>
                </a:cxn>
                <a:cxn ang="0">
                  <a:pos x="26" y="80"/>
                </a:cxn>
                <a:cxn ang="0">
                  <a:pos x="22" y="75"/>
                </a:cxn>
                <a:cxn ang="0">
                  <a:pos x="17" y="78"/>
                </a:cxn>
                <a:cxn ang="0">
                  <a:pos x="15" y="78"/>
                </a:cxn>
                <a:cxn ang="0">
                  <a:pos x="12" y="75"/>
                </a:cxn>
                <a:cxn ang="0">
                  <a:pos x="10" y="73"/>
                </a:cxn>
                <a:cxn ang="0">
                  <a:pos x="5" y="71"/>
                </a:cxn>
                <a:cxn ang="0">
                  <a:pos x="3" y="66"/>
                </a:cxn>
                <a:cxn ang="0">
                  <a:pos x="0" y="64"/>
                </a:cxn>
                <a:cxn ang="0">
                  <a:pos x="5" y="59"/>
                </a:cxn>
                <a:cxn ang="0">
                  <a:pos x="5" y="57"/>
                </a:cxn>
                <a:cxn ang="0">
                  <a:pos x="5" y="52"/>
                </a:cxn>
                <a:cxn ang="0">
                  <a:pos x="8" y="49"/>
                </a:cxn>
                <a:cxn ang="0">
                  <a:pos x="12" y="47"/>
                </a:cxn>
                <a:cxn ang="0">
                  <a:pos x="12" y="45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35"/>
                </a:cxn>
                <a:cxn ang="0">
                  <a:pos x="10" y="33"/>
                </a:cxn>
                <a:cxn ang="0">
                  <a:pos x="10" y="28"/>
                </a:cxn>
                <a:cxn ang="0">
                  <a:pos x="15" y="21"/>
                </a:cxn>
                <a:cxn ang="0">
                  <a:pos x="15" y="21"/>
                </a:cxn>
                <a:cxn ang="0">
                  <a:pos x="12" y="14"/>
                </a:cxn>
                <a:cxn ang="0">
                  <a:pos x="10" y="12"/>
                </a:cxn>
                <a:cxn ang="0">
                  <a:pos x="12" y="7"/>
                </a:cxn>
                <a:cxn ang="0">
                  <a:pos x="8" y="5"/>
                </a:cxn>
                <a:cxn ang="0">
                  <a:pos x="8" y="2"/>
                </a:cxn>
              </a:cxnLst>
              <a:rect l="0" t="0" r="r" b="b"/>
              <a:pathLst>
                <a:path w="48" h="118">
                  <a:moveTo>
                    <a:pt x="5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24" y="12"/>
                  </a:lnTo>
                  <a:lnTo>
                    <a:pt x="26" y="19"/>
                  </a:lnTo>
                  <a:lnTo>
                    <a:pt x="26" y="42"/>
                  </a:lnTo>
                  <a:lnTo>
                    <a:pt x="24" y="45"/>
                  </a:lnTo>
                  <a:lnTo>
                    <a:pt x="26" y="59"/>
                  </a:lnTo>
                  <a:lnTo>
                    <a:pt x="31" y="61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41" y="71"/>
                  </a:lnTo>
                  <a:lnTo>
                    <a:pt x="43" y="73"/>
                  </a:lnTo>
                  <a:lnTo>
                    <a:pt x="45" y="78"/>
                  </a:lnTo>
                  <a:lnTo>
                    <a:pt x="48" y="80"/>
                  </a:lnTo>
                  <a:lnTo>
                    <a:pt x="48" y="83"/>
                  </a:lnTo>
                  <a:lnTo>
                    <a:pt x="48" y="85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5" y="90"/>
                  </a:lnTo>
                  <a:lnTo>
                    <a:pt x="43" y="90"/>
                  </a:lnTo>
                  <a:lnTo>
                    <a:pt x="45" y="92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3" y="101"/>
                  </a:lnTo>
                  <a:lnTo>
                    <a:pt x="38" y="101"/>
                  </a:lnTo>
                  <a:lnTo>
                    <a:pt x="38" y="106"/>
                  </a:lnTo>
                  <a:lnTo>
                    <a:pt x="38" y="109"/>
                  </a:lnTo>
                  <a:lnTo>
                    <a:pt x="36" y="111"/>
                  </a:lnTo>
                  <a:lnTo>
                    <a:pt x="36" y="116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4" y="116"/>
                  </a:lnTo>
                  <a:lnTo>
                    <a:pt x="31" y="113"/>
                  </a:lnTo>
                  <a:lnTo>
                    <a:pt x="31" y="111"/>
                  </a:lnTo>
                  <a:lnTo>
                    <a:pt x="29" y="111"/>
                  </a:lnTo>
                  <a:lnTo>
                    <a:pt x="26" y="109"/>
                  </a:lnTo>
                  <a:lnTo>
                    <a:pt x="24" y="104"/>
                  </a:lnTo>
                  <a:lnTo>
                    <a:pt x="22" y="101"/>
                  </a:lnTo>
                  <a:lnTo>
                    <a:pt x="22" y="99"/>
                  </a:lnTo>
                  <a:lnTo>
                    <a:pt x="22" y="97"/>
                  </a:lnTo>
                  <a:lnTo>
                    <a:pt x="24" y="94"/>
                  </a:lnTo>
                  <a:lnTo>
                    <a:pt x="24" y="90"/>
                  </a:lnTo>
                  <a:lnTo>
                    <a:pt x="26" y="87"/>
                  </a:lnTo>
                  <a:lnTo>
                    <a:pt x="26" y="83"/>
                  </a:lnTo>
                  <a:lnTo>
                    <a:pt x="26" y="80"/>
                  </a:lnTo>
                  <a:lnTo>
                    <a:pt x="26" y="78"/>
                  </a:lnTo>
                  <a:lnTo>
                    <a:pt x="22" y="75"/>
                  </a:lnTo>
                  <a:lnTo>
                    <a:pt x="19" y="75"/>
                  </a:lnTo>
                  <a:lnTo>
                    <a:pt x="17" y="78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3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3" y="61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8" y="49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6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5" name="Freeform 148"/>
            <p:cNvSpPr>
              <a:spLocks/>
            </p:cNvSpPr>
            <p:nvPr/>
          </p:nvSpPr>
          <p:spPr bwMode="auto">
            <a:xfrm>
              <a:off x="4903788" y="4257675"/>
              <a:ext cx="280988" cy="239713"/>
            </a:xfrm>
            <a:custGeom>
              <a:avLst/>
              <a:gdLst/>
              <a:ahLst/>
              <a:cxnLst>
                <a:cxn ang="0">
                  <a:pos x="37" y="45"/>
                </a:cxn>
                <a:cxn ang="0">
                  <a:pos x="40" y="50"/>
                </a:cxn>
                <a:cxn ang="0">
                  <a:pos x="47" y="47"/>
                </a:cxn>
                <a:cxn ang="0">
                  <a:pos x="54" y="50"/>
                </a:cxn>
                <a:cxn ang="0">
                  <a:pos x="56" y="54"/>
                </a:cxn>
                <a:cxn ang="0">
                  <a:pos x="68" y="59"/>
                </a:cxn>
                <a:cxn ang="0">
                  <a:pos x="75" y="57"/>
                </a:cxn>
                <a:cxn ang="0">
                  <a:pos x="82" y="52"/>
                </a:cxn>
                <a:cxn ang="0">
                  <a:pos x="87" y="64"/>
                </a:cxn>
                <a:cxn ang="0">
                  <a:pos x="101" y="73"/>
                </a:cxn>
                <a:cxn ang="0">
                  <a:pos x="113" y="78"/>
                </a:cxn>
                <a:cxn ang="0">
                  <a:pos x="118" y="80"/>
                </a:cxn>
                <a:cxn ang="0">
                  <a:pos x="113" y="61"/>
                </a:cxn>
                <a:cxn ang="0">
                  <a:pos x="108" y="66"/>
                </a:cxn>
                <a:cxn ang="0">
                  <a:pos x="99" y="57"/>
                </a:cxn>
                <a:cxn ang="0">
                  <a:pos x="103" y="38"/>
                </a:cxn>
                <a:cxn ang="0">
                  <a:pos x="103" y="33"/>
                </a:cxn>
                <a:cxn ang="0">
                  <a:pos x="106" y="26"/>
                </a:cxn>
                <a:cxn ang="0">
                  <a:pos x="101" y="19"/>
                </a:cxn>
                <a:cxn ang="0">
                  <a:pos x="141" y="5"/>
                </a:cxn>
                <a:cxn ang="0">
                  <a:pos x="146" y="7"/>
                </a:cxn>
                <a:cxn ang="0">
                  <a:pos x="160" y="12"/>
                </a:cxn>
                <a:cxn ang="0">
                  <a:pos x="167" y="19"/>
                </a:cxn>
                <a:cxn ang="0">
                  <a:pos x="170" y="24"/>
                </a:cxn>
                <a:cxn ang="0">
                  <a:pos x="172" y="31"/>
                </a:cxn>
                <a:cxn ang="0">
                  <a:pos x="177" y="40"/>
                </a:cxn>
                <a:cxn ang="0">
                  <a:pos x="172" y="47"/>
                </a:cxn>
                <a:cxn ang="0">
                  <a:pos x="172" y="54"/>
                </a:cxn>
                <a:cxn ang="0">
                  <a:pos x="172" y="61"/>
                </a:cxn>
                <a:cxn ang="0">
                  <a:pos x="174" y="66"/>
                </a:cxn>
                <a:cxn ang="0">
                  <a:pos x="167" y="71"/>
                </a:cxn>
                <a:cxn ang="0">
                  <a:pos x="167" y="78"/>
                </a:cxn>
                <a:cxn ang="0">
                  <a:pos x="165" y="85"/>
                </a:cxn>
                <a:cxn ang="0">
                  <a:pos x="162" y="92"/>
                </a:cxn>
                <a:cxn ang="0">
                  <a:pos x="134" y="102"/>
                </a:cxn>
                <a:cxn ang="0">
                  <a:pos x="127" y="113"/>
                </a:cxn>
                <a:cxn ang="0">
                  <a:pos x="120" y="113"/>
                </a:cxn>
                <a:cxn ang="0">
                  <a:pos x="111" y="116"/>
                </a:cxn>
                <a:cxn ang="0">
                  <a:pos x="103" y="120"/>
                </a:cxn>
                <a:cxn ang="0">
                  <a:pos x="101" y="125"/>
                </a:cxn>
                <a:cxn ang="0">
                  <a:pos x="77" y="149"/>
                </a:cxn>
                <a:cxn ang="0">
                  <a:pos x="68" y="146"/>
                </a:cxn>
                <a:cxn ang="0">
                  <a:pos x="61" y="146"/>
                </a:cxn>
                <a:cxn ang="0">
                  <a:pos x="54" y="146"/>
                </a:cxn>
                <a:cxn ang="0">
                  <a:pos x="44" y="142"/>
                </a:cxn>
                <a:cxn ang="0">
                  <a:pos x="40" y="142"/>
                </a:cxn>
                <a:cxn ang="0">
                  <a:pos x="21" y="144"/>
                </a:cxn>
                <a:cxn ang="0">
                  <a:pos x="16" y="137"/>
                </a:cxn>
                <a:cxn ang="0">
                  <a:pos x="7" y="130"/>
                </a:cxn>
                <a:cxn ang="0">
                  <a:pos x="0" y="123"/>
                </a:cxn>
                <a:cxn ang="0">
                  <a:pos x="33" y="68"/>
                </a:cxn>
                <a:cxn ang="0">
                  <a:pos x="33" y="59"/>
                </a:cxn>
                <a:cxn ang="0">
                  <a:pos x="33" y="45"/>
                </a:cxn>
              </a:cxnLst>
              <a:rect l="0" t="0" r="r" b="b"/>
              <a:pathLst>
                <a:path w="177" h="151">
                  <a:moveTo>
                    <a:pt x="33" y="45"/>
                  </a:moveTo>
                  <a:lnTo>
                    <a:pt x="35" y="45"/>
                  </a:lnTo>
                  <a:lnTo>
                    <a:pt x="35" y="45"/>
                  </a:lnTo>
                  <a:lnTo>
                    <a:pt x="37" y="45"/>
                  </a:lnTo>
                  <a:lnTo>
                    <a:pt x="40" y="47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4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51" y="50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9" y="54"/>
                  </a:lnTo>
                  <a:lnTo>
                    <a:pt x="61" y="57"/>
                  </a:lnTo>
                  <a:lnTo>
                    <a:pt x="66" y="59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70" y="59"/>
                  </a:lnTo>
                  <a:lnTo>
                    <a:pt x="75" y="59"/>
                  </a:lnTo>
                  <a:lnTo>
                    <a:pt x="75" y="57"/>
                  </a:lnTo>
                  <a:lnTo>
                    <a:pt x="77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2" y="52"/>
                  </a:lnTo>
                  <a:lnTo>
                    <a:pt x="82" y="57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7" y="64"/>
                  </a:lnTo>
                  <a:lnTo>
                    <a:pt x="94" y="64"/>
                  </a:lnTo>
                  <a:lnTo>
                    <a:pt x="96" y="66"/>
                  </a:lnTo>
                  <a:lnTo>
                    <a:pt x="99" y="71"/>
                  </a:lnTo>
                  <a:lnTo>
                    <a:pt x="101" y="73"/>
                  </a:lnTo>
                  <a:lnTo>
                    <a:pt x="106" y="76"/>
                  </a:lnTo>
                  <a:lnTo>
                    <a:pt x="108" y="80"/>
                  </a:lnTo>
                  <a:lnTo>
                    <a:pt x="111" y="80"/>
                  </a:lnTo>
                  <a:lnTo>
                    <a:pt x="113" y="78"/>
                  </a:lnTo>
                  <a:lnTo>
                    <a:pt x="115" y="78"/>
                  </a:lnTo>
                  <a:lnTo>
                    <a:pt x="115" y="78"/>
                  </a:lnTo>
                  <a:lnTo>
                    <a:pt x="115" y="78"/>
                  </a:lnTo>
                  <a:lnTo>
                    <a:pt x="118" y="80"/>
                  </a:lnTo>
                  <a:lnTo>
                    <a:pt x="120" y="78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3" y="61"/>
                  </a:lnTo>
                  <a:lnTo>
                    <a:pt x="113" y="64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08" y="66"/>
                  </a:lnTo>
                  <a:lnTo>
                    <a:pt x="106" y="64"/>
                  </a:lnTo>
                  <a:lnTo>
                    <a:pt x="106" y="61"/>
                  </a:lnTo>
                  <a:lnTo>
                    <a:pt x="101" y="57"/>
                  </a:lnTo>
                  <a:lnTo>
                    <a:pt x="99" y="57"/>
                  </a:lnTo>
                  <a:lnTo>
                    <a:pt x="99" y="52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3" y="35"/>
                  </a:lnTo>
                  <a:lnTo>
                    <a:pt x="103" y="35"/>
                  </a:lnTo>
                  <a:lnTo>
                    <a:pt x="103" y="33"/>
                  </a:lnTo>
                  <a:lnTo>
                    <a:pt x="103" y="31"/>
                  </a:lnTo>
                  <a:lnTo>
                    <a:pt x="103" y="28"/>
                  </a:lnTo>
                  <a:lnTo>
                    <a:pt x="103" y="26"/>
                  </a:lnTo>
                  <a:lnTo>
                    <a:pt x="106" y="26"/>
                  </a:lnTo>
                  <a:lnTo>
                    <a:pt x="106" y="24"/>
                  </a:lnTo>
                  <a:lnTo>
                    <a:pt x="103" y="24"/>
                  </a:lnTo>
                  <a:lnTo>
                    <a:pt x="101" y="21"/>
                  </a:lnTo>
                  <a:lnTo>
                    <a:pt x="101" y="19"/>
                  </a:lnTo>
                  <a:lnTo>
                    <a:pt x="108" y="7"/>
                  </a:lnTo>
                  <a:lnTo>
                    <a:pt x="132" y="0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8" y="9"/>
                  </a:lnTo>
                  <a:lnTo>
                    <a:pt x="151" y="9"/>
                  </a:lnTo>
                  <a:lnTo>
                    <a:pt x="158" y="12"/>
                  </a:lnTo>
                  <a:lnTo>
                    <a:pt x="160" y="12"/>
                  </a:lnTo>
                  <a:lnTo>
                    <a:pt x="160" y="14"/>
                  </a:lnTo>
                  <a:lnTo>
                    <a:pt x="162" y="14"/>
                  </a:lnTo>
                  <a:lnTo>
                    <a:pt x="165" y="17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0" y="24"/>
                  </a:lnTo>
                  <a:lnTo>
                    <a:pt x="172" y="26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2" y="31"/>
                  </a:lnTo>
                  <a:lnTo>
                    <a:pt x="172" y="33"/>
                  </a:lnTo>
                  <a:lnTo>
                    <a:pt x="174" y="33"/>
                  </a:lnTo>
                  <a:lnTo>
                    <a:pt x="177" y="35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72" y="45"/>
                  </a:lnTo>
                  <a:lnTo>
                    <a:pt x="172" y="47"/>
                  </a:lnTo>
                  <a:lnTo>
                    <a:pt x="172" y="50"/>
                  </a:lnTo>
                  <a:lnTo>
                    <a:pt x="172" y="52"/>
                  </a:lnTo>
                  <a:lnTo>
                    <a:pt x="174" y="54"/>
                  </a:lnTo>
                  <a:lnTo>
                    <a:pt x="172" y="54"/>
                  </a:lnTo>
                  <a:lnTo>
                    <a:pt x="174" y="57"/>
                  </a:lnTo>
                  <a:lnTo>
                    <a:pt x="172" y="59"/>
                  </a:lnTo>
                  <a:lnTo>
                    <a:pt x="172" y="59"/>
                  </a:lnTo>
                  <a:lnTo>
                    <a:pt x="172" y="61"/>
                  </a:lnTo>
                  <a:lnTo>
                    <a:pt x="174" y="64"/>
                  </a:lnTo>
                  <a:lnTo>
                    <a:pt x="174" y="64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67" y="71"/>
                  </a:lnTo>
                  <a:lnTo>
                    <a:pt x="167" y="71"/>
                  </a:lnTo>
                  <a:lnTo>
                    <a:pt x="167" y="73"/>
                  </a:lnTo>
                  <a:lnTo>
                    <a:pt x="167" y="76"/>
                  </a:lnTo>
                  <a:lnTo>
                    <a:pt x="167" y="76"/>
                  </a:lnTo>
                  <a:lnTo>
                    <a:pt x="167" y="78"/>
                  </a:lnTo>
                  <a:lnTo>
                    <a:pt x="165" y="8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65" y="85"/>
                  </a:lnTo>
                  <a:lnTo>
                    <a:pt x="167" y="90"/>
                  </a:lnTo>
                  <a:lnTo>
                    <a:pt x="167" y="90"/>
                  </a:lnTo>
                  <a:lnTo>
                    <a:pt x="167" y="90"/>
                  </a:lnTo>
                  <a:lnTo>
                    <a:pt x="162" y="92"/>
                  </a:lnTo>
                  <a:lnTo>
                    <a:pt x="153" y="94"/>
                  </a:lnTo>
                  <a:lnTo>
                    <a:pt x="151" y="97"/>
                  </a:lnTo>
                  <a:lnTo>
                    <a:pt x="137" y="102"/>
                  </a:lnTo>
                  <a:lnTo>
                    <a:pt x="134" y="102"/>
                  </a:lnTo>
                  <a:lnTo>
                    <a:pt x="127" y="106"/>
                  </a:lnTo>
                  <a:lnTo>
                    <a:pt x="127" y="109"/>
                  </a:lnTo>
                  <a:lnTo>
                    <a:pt x="127" y="111"/>
                  </a:lnTo>
                  <a:lnTo>
                    <a:pt x="127" y="113"/>
                  </a:lnTo>
                  <a:lnTo>
                    <a:pt x="127" y="113"/>
                  </a:lnTo>
                  <a:lnTo>
                    <a:pt x="125" y="113"/>
                  </a:lnTo>
                  <a:lnTo>
                    <a:pt x="122" y="113"/>
                  </a:lnTo>
                  <a:lnTo>
                    <a:pt x="120" y="113"/>
                  </a:lnTo>
                  <a:lnTo>
                    <a:pt x="120" y="113"/>
                  </a:lnTo>
                  <a:lnTo>
                    <a:pt x="115" y="113"/>
                  </a:lnTo>
                  <a:lnTo>
                    <a:pt x="113" y="113"/>
                  </a:lnTo>
                  <a:lnTo>
                    <a:pt x="111" y="116"/>
                  </a:lnTo>
                  <a:lnTo>
                    <a:pt x="108" y="116"/>
                  </a:lnTo>
                  <a:lnTo>
                    <a:pt x="103" y="118"/>
                  </a:lnTo>
                  <a:lnTo>
                    <a:pt x="103" y="120"/>
                  </a:lnTo>
                  <a:lnTo>
                    <a:pt x="103" y="120"/>
                  </a:lnTo>
                  <a:lnTo>
                    <a:pt x="103" y="123"/>
                  </a:lnTo>
                  <a:lnTo>
                    <a:pt x="103" y="125"/>
                  </a:lnTo>
                  <a:lnTo>
                    <a:pt x="103" y="125"/>
                  </a:lnTo>
                  <a:lnTo>
                    <a:pt x="101" y="125"/>
                  </a:lnTo>
                  <a:lnTo>
                    <a:pt x="96" y="128"/>
                  </a:lnTo>
                  <a:lnTo>
                    <a:pt x="87" y="135"/>
                  </a:lnTo>
                  <a:lnTo>
                    <a:pt x="82" y="142"/>
                  </a:lnTo>
                  <a:lnTo>
                    <a:pt x="77" y="149"/>
                  </a:lnTo>
                  <a:lnTo>
                    <a:pt x="73" y="151"/>
                  </a:lnTo>
                  <a:lnTo>
                    <a:pt x="70" y="149"/>
                  </a:lnTo>
                  <a:lnTo>
                    <a:pt x="68" y="149"/>
                  </a:lnTo>
                  <a:lnTo>
                    <a:pt x="68" y="146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63" y="146"/>
                  </a:lnTo>
                  <a:lnTo>
                    <a:pt x="61" y="146"/>
                  </a:lnTo>
                  <a:lnTo>
                    <a:pt x="59" y="149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4" y="146"/>
                  </a:lnTo>
                  <a:lnTo>
                    <a:pt x="49" y="146"/>
                  </a:lnTo>
                  <a:lnTo>
                    <a:pt x="47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4" y="142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37" y="142"/>
                  </a:lnTo>
                  <a:lnTo>
                    <a:pt x="35" y="142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8" y="142"/>
                  </a:lnTo>
                  <a:lnTo>
                    <a:pt x="16" y="139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1" y="135"/>
                  </a:lnTo>
                  <a:lnTo>
                    <a:pt x="9" y="132"/>
                  </a:lnTo>
                  <a:lnTo>
                    <a:pt x="7" y="130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2" y="125"/>
                  </a:lnTo>
                  <a:lnTo>
                    <a:pt x="0" y="123"/>
                  </a:lnTo>
                  <a:lnTo>
                    <a:pt x="2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1"/>
                  </a:lnTo>
                  <a:lnTo>
                    <a:pt x="33" y="59"/>
                  </a:lnTo>
                  <a:lnTo>
                    <a:pt x="33" y="52"/>
                  </a:lnTo>
                  <a:lnTo>
                    <a:pt x="33" y="47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6" name="Freeform 149"/>
            <p:cNvSpPr>
              <a:spLocks/>
            </p:cNvSpPr>
            <p:nvPr/>
          </p:nvSpPr>
          <p:spPr bwMode="auto">
            <a:xfrm>
              <a:off x="4662488" y="4205288"/>
              <a:ext cx="296863" cy="292100"/>
            </a:xfrm>
            <a:custGeom>
              <a:avLst/>
              <a:gdLst/>
              <a:ahLst/>
              <a:cxnLst>
                <a:cxn ang="0">
                  <a:pos x="168" y="172"/>
                </a:cxn>
                <a:cxn ang="0">
                  <a:pos x="161" y="165"/>
                </a:cxn>
                <a:cxn ang="0">
                  <a:pos x="154" y="158"/>
                </a:cxn>
                <a:cxn ang="0">
                  <a:pos x="185" y="106"/>
                </a:cxn>
                <a:cxn ang="0">
                  <a:pos x="185" y="94"/>
                </a:cxn>
                <a:cxn ang="0">
                  <a:pos x="185" y="78"/>
                </a:cxn>
                <a:cxn ang="0">
                  <a:pos x="180" y="78"/>
                </a:cxn>
                <a:cxn ang="0">
                  <a:pos x="173" y="80"/>
                </a:cxn>
                <a:cxn ang="0">
                  <a:pos x="163" y="78"/>
                </a:cxn>
                <a:cxn ang="0">
                  <a:pos x="159" y="80"/>
                </a:cxn>
                <a:cxn ang="0">
                  <a:pos x="159" y="73"/>
                </a:cxn>
                <a:cxn ang="0">
                  <a:pos x="159" y="66"/>
                </a:cxn>
                <a:cxn ang="0">
                  <a:pos x="159" y="59"/>
                </a:cxn>
                <a:cxn ang="0">
                  <a:pos x="154" y="54"/>
                </a:cxn>
                <a:cxn ang="0">
                  <a:pos x="152" y="50"/>
                </a:cxn>
                <a:cxn ang="0">
                  <a:pos x="152" y="38"/>
                </a:cxn>
                <a:cxn ang="0">
                  <a:pos x="152" y="31"/>
                </a:cxn>
                <a:cxn ang="0">
                  <a:pos x="154" y="21"/>
                </a:cxn>
                <a:cxn ang="0">
                  <a:pos x="137" y="14"/>
                </a:cxn>
                <a:cxn ang="0">
                  <a:pos x="116" y="21"/>
                </a:cxn>
                <a:cxn ang="0">
                  <a:pos x="116" y="31"/>
                </a:cxn>
                <a:cxn ang="0">
                  <a:pos x="95" y="31"/>
                </a:cxn>
                <a:cxn ang="0">
                  <a:pos x="85" y="26"/>
                </a:cxn>
                <a:cxn ang="0">
                  <a:pos x="81" y="19"/>
                </a:cxn>
                <a:cxn ang="0">
                  <a:pos x="78" y="9"/>
                </a:cxn>
                <a:cxn ang="0">
                  <a:pos x="78" y="2"/>
                </a:cxn>
                <a:cxn ang="0">
                  <a:pos x="52" y="0"/>
                </a:cxn>
                <a:cxn ang="0">
                  <a:pos x="36" y="0"/>
                </a:cxn>
                <a:cxn ang="0">
                  <a:pos x="24" y="0"/>
                </a:cxn>
                <a:cxn ang="0">
                  <a:pos x="17" y="2"/>
                </a:cxn>
                <a:cxn ang="0">
                  <a:pos x="12" y="5"/>
                </a:cxn>
                <a:cxn ang="0">
                  <a:pos x="22" y="28"/>
                </a:cxn>
                <a:cxn ang="0">
                  <a:pos x="24" y="50"/>
                </a:cxn>
                <a:cxn ang="0">
                  <a:pos x="31" y="71"/>
                </a:cxn>
                <a:cxn ang="0">
                  <a:pos x="29" y="99"/>
                </a:cxn>
                <a:cxn ang="0">
                  <a:pos x="12" y="116"/>
                </a:cxn>
                <a:cxn ang="0">
                  <a:pos x="5" y="137"/>
                </a:cxn>
                <a:cxn ang="0">
                  <a:pos x="0" y="158"/>
                </a:cxn>
                <a:cxn ang="0">
                  <a:pos x="0" y="172"/>
                </a:cxn>
                <a:cxn ang="0">
                  <a:pos x="5" y="170"/>
                </a:cxn>
                <a:cxn ang="0">
                  <a:pos x="12" y="170"/>
                </a:cxn>
                <a:cxn ang="0">
                  <a:pos x="22" y="168"/>
                </a:cxn>
                <a:cxn ang="0">
                  <a:pos x="26" y="168"/>
                </a:cxn>
                <a:cxn ang="0">
                  <a:pos x="29" y="170"/>
                </a:cxn>
                <a:cxn ang="0">
                  <a:pos x="38" y="172"/>
                </a:cxn>
                <a:cxn ang="0">
                  <a:pos x="100" y="172"/>
                </a:cxn>
                <a:cxn ang="0">
                  <a:pos x="104" y="179"/>
                </a:cxn>
                <a:cxn ang="0">
                  <a:pos x="111" y="179"/>
                </a:cxn>
                <a:cxn ang="0">
                  <a:pos x="123" y="179"/>
                </a:cxn>
                <a:cxn ang="0">
                  <a:pos x="128" y="179"/>
                </a:cxn>
                <a:cxn ang="0">
                  <a:pos x="137" y="182"/>
                </a:cxn>
                <a:cxn ang="0">
                  <a:pos x="142" y="182"/>
                </a:cxn>
                <a:cxn ang="0">
                  <a:pos x="147" y="184"/>
                </a:cxn>
                <a:cxn ang="0">
                  <a:pos x="173" y="177"/>
                </a:cxn>
              </a:cxnLst>
              <a:rect l="0" t="0" r="r" b="b"/>
              <a:pathLst>
                <a:path w="187" h="184">
                  <a:moveTo>
                    <a:pt x="173" y="177"/>
                  </a:moveTo>
                  <a:lnTo>
                    <a:pt x="173" y="175"/>
                  </a:lnTo>
                  <a:lnTo>
                    <a:pt x="170" y="175"/>
                  </a:lnTo>
                  <a:lnTo>
                    <a:pt x="168" y="172"/>
                  </a:lnTo>
                  <a:lnTo>
                    <a:pt x="168" y="170"/>
                  </a:lnTo>
                  <a:lnTo>
                    <a:pt x="166" y="170"/>
                  </a:lnTo>
                  <a:lnTo>
                    <a:pt x="163" y="168"/>
                  </a:lnTo>
                  <a:lnTo>
                    <a:pt x="161" y="165"/>
                  </a:lnTo>
                  <a:lnTo>
                    <a:pt x="159" y="163"/>
                  </a:lnTo>
                  <a:lnTo>
                    <a:pt x="156" y="163"/>
                  </a:lnTo>
                  <a:lnTo>
                    <a:pt x="156" y="161"/>
                  </a:lnTo>
                  <a:lnTo>
                    <a:pt x="154" y="158"/>
                  </a:lnTo>
                  <a:lnTo>
                    <a:pt x="152" y="156"/>
                  </a:lnTo>
                  <a:lnTo>
                    <a:pt x="154" y="106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5" y="101"/>
                  </a:lnTo>
                  <a:lnTo>
                    <a:pt x="187" y="99"/>
                  </a:lnTo>
                  <a:lnTo>
                    <a:pt x="187" y="97"/>
                  </a:lnTo>
                  <a:lnTo>
                    <a:pt x="185" y="94"/>
                  </a:lnTo>
                  <a:lnTo>
                    <a:pt x="185" y="92"/>
                  </a:lnTo>
                  <a:lnTo>
                    <a:pt x="185" y="85"/>
                  </a:lnTo>
                  <a:lnTo>
                    <a:pt x="185" y="80"/>
                  </a:lnTo>
                  <a:lnTo>
                    <a:pt x="185" y="78"/>
                  </a:lnTo>
                  <a:lnTo>
                    <a:pt x="185" y="78"/>
                  </a:lnTo>
                  <a:lnTo>
                    <a:pt x="185" y="78"/>
                  </a:lnTo>
                  <a:lnTo>
                    <a:pt x="182" y="78"/>
                  </a:lnTo>
                  <a:lnTo>
                    <a:pt x="180" y="78"/>
                  </a:lnTo>
                  <a:lnTo>
                    <a:pt x="177" y="80"/>
                  </a:lnTo>
                  <a:lnTo>
                    <a:pt x="175" y="80"/>
                  </a:lnTo>
                  <a:lnTo>
                    <a:pt x="175" y="80"/>
                  </a:lnTo>
                  <a:lnTo>
                    <a:pt x="173" y="80"/>
                  </a:lnTo>
                  <a:lnTo>
                    <a:pt x="168" y="80"/>
                  </a:lnTo>
                  <a:lnTo>
                    <a:pt x="168" y="80"/>
                  </a:lnTo>
                  <a:lnTo>
                    <a:pt x="166" y="78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1" y="78"/>
                  </a:lnTo>
                  <a:lnTo>
                    <a:pt x="161" y="80"/>
                  </a:lnTo>
                  <a:lnTo>
                    <a:pt x="159" y="80"/>
                  </a:lnTo>
                  <a:lnTo>
                    <a:pt x="159" y="78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9" y="73"/>
                  </a:lnTo>
                  <a:lnTo>
                    <a:pt x="161" y="73"/>
                  </a:lnTo>
                  <a:lnTo>
                    <a:pt x="159" y="71"/>
                  </a:lnTo>
                  <a:lnTo>
                    <a:pt x="159" y="68"/>
                  </a:lnTo>
                  <a:lnTo>
                    <a:pt x="159" y="66"/>
                  </a:lnTo>
                  <a:lnTo>
                    <a:pt x="159" y="66"/>
                  </a:lnTo>
                  <a:lnTo>
                    <a:pt x="156" y="64"/>
                  </a:lnTo>
                  <a:lnTo>
                    <a:pt x="156" y="61"/>
                  </a:lnTo>
                  <a:lnTo>
                    <a:pt x="159" y="59"/>
                  </a:lnTo>
                  <a:lnTo>
                    <a:pt x="156" y="59"/>
                  </a:lnTo>
                  <a:lnTo>
                    <a:pt x="156" y="57"/>
                  </a:lnTo>
                  <a:lnTo>
                    <a:pt x="156" y="57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4" y="50"/>
                  </a:lnTo>
                  <a:lnTo>
                    <a:pt x="152" y="50"/>
                  </a:lnTo>
                  <a:lnTo>
                    <a:pt x="154" y="47"/>
                  </a:lnTo>
                  <a:lnTo>
                    <a:pt x="154" y="40"/>
                  </a:lnTo>
                  <a:lnTo>
                    <a:pt x="152" y="38"/>
                  </a:lnTo>
                  <a:lnTo>
                    <a:pt x="152" y="38"/>
                  </a:lnTo>
                  <a:lnTo>
                    <a:pt x="154" y="38"/>
                  </a:lnTo>
                  <a:lnTo>
                    <a:pt x="154" y="35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4" y="28"/>
                  </a:lnTo>
                  <a:lnTo>
                    <a:pt x="154" y="26"/>
                  </a:lnTo>
                  <a:lnTo>
                    <a:pt x="154" y="24"/>
                  </a:lnTo>
                  <a:lnTo>
                    <a:pt x="154" y="21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7" y="16"/>
                  </a:lnTo>
                  <a:lnTo>
                    <a:pt x="137" y="14"/>
                  </a:lnTo>
                  <a:lnTo>
                    <a:pt x="133" y="14"/>
                  </a:lnTo>
                  <a:lnTo>
                    <a:pt x="133" y="16"/>
                  </a:lnTo>
                  <a:lnTo>
                    <a:pt x="118" y="16"/>
                  </a:lnTo>
                  <a:lnTo>
                    <a:pt x="116" y="21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6" y="26"/>
                  </a:lnTo>
                  <a:lnTo>
                    <a:pt x="116" y="31"/>
                  </a:lnTo>
                  <a:lnTo>
                    <a:pt x="104" y="31"/>
                  </a:lnTo>
                  <a:lnTo>
                    <a:pt x="102" y="33"/>
                  </a:lnTo>
                  <a:lnTo>
                    <a:pt x="97" y="33"/>
                  </a:lnTo>
                  <a:lnTo>
                    <a:pt x="95" y="31"/>
                  </a:lnTo>
                  <a:lnTo>
                    <a:pt x="92" y="33"/>
                  </a:lnTo>
                  <a:lnTo>
                    <a:pt x="88" y="33"/>
                  </a:lnTo>
                  <a:lnTo>
                    <a:pt x="88" y="31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1" y="16"/>
                  </a:lnTo>
                  <a:lnTo>
                    <a:pt x="81" y="14"/>
                  </a:lnTo>
                  <a:lnTo>
                    <a:pt x="78" y="12"/>
                  </a:lnTo>
                  <a:lnTo>
                    <a:pt x="78" y="9"/>
                  </a:lnTo>
                  <a:lnTo>
                    <a:pt x="81" y="7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22" y="16"/>
                  </a:lnTo>
                  <a:lnTo>
                    <a:pt x="22" y="28"/>
                  </a:lnTo>
                  <a:lnTo>
                    <a:pt x="26" y="35"/>
                  </a:lnTo>
                  <a:lnTo>
                    <a:pt x="26" y="42"/>
                  </a:lnTo>
                  <a:lnTo>
                    <a:pt x="22" y="47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26" y="57"/>
                  </a:lnTo>
                  <a:lnTo>
                    <a:pt x="26" y="61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33" y="76"/>
                  </a:lnTo>
                  <a:lnTo>
                    <a:pt x="33" y="87"/>
                  </a:lnTo>
                  <a:lnTo>
                    <a:pt x="29" y="99"/>
                  </a:lnTo>
                  <a:lnTo>
                    <a:pt x="26" y="99"/>
                  </a:lnTo>
                  <a:lnTo>
                    <a:pt x="19" y="104"/>
                  </a:lnTo>
                  <a:lnTo>
                    <a:pt x="19" y="109"/>
                  </a:lnTo>
                  <a:lnTo>
                    <a:pt x="12" y="116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32"/>
                  </a:lnTo>
                  <a:lnTo>
                    <a:pt x="5" y="137"/>
                  </a:lnTo>
                  <a:lnTo>
                    <a:pt x="5" y="144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8"/>
                  </a:lnTo>
                  <a:lnTo>
                    <a:pt x="0" y="165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3" y="172"/>
                  </a:lnTo>
                  <a:lnTo>
                    <a:pt x="3" y="172"/>
                  </a:lnTo>
                  <a:lnTo>
                    <a:pt x="5" y="172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10" y="170"/>
                  </a:lnTo>
                  <a:lnTo>
                    <a:pt x="12" y="172"/>
                  </a:lnTo>
                  <a:lnTo>
                    <a:pt x="12" y="170"/>
                  </a:lnTo>
                  <a:lnTo>
                    <a:pt x="12" y="170"/>
                  </a:lnTo>
                  <a:lnTo>
                    <a:pt x="17" y="165"/>
                  </a:lnTo>
                  <a:lnTo>
                    <a:pt x="19" y="165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4" y="168"/>
                  </a:lnTo>
                  <a:lnTo>
                    <a:pt x="24" y="165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31" y="172"/>
                  </a:lnTo>
                  <a:lnTo>
                    <a:pt x="36" y="175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41" y="172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100" y="172"/>
                  </a:lnTo>
                  <a:lnTo>
                    <a:pt x="100" y="172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4" y="179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79"/>
                  </a:lnTo>
                  <a:lnTo>
                    <a:pt x="111" y="179"/>
                  </a:lnTo>
                  <a:lnTo>
                    <a:pt x="114" y="182"/>
                  </a:lnTo>
                  <a:lnTo>
                    <a:pt x="116" y="179"/>
                  </a:lnTo>
                  <a:lnTo>
                    <a:pt x="118" y="179"/>
                  </a:lnTo>
                  <a:lnTo>
                    <a:pt x="123" y="179"/>
                  </a:lnTo>
                  <a:lnTo>
                    <a:pt x="126" y="179"/>
                  </a:lnTo>
                  <a:lnTo>
                    <a:pt x="126" y="177"/>
                  </a:lnTo>
                  <a:lnTo>
                    <a:pt x="126" y="179"/>
                  </a:lnTo>
                  <a:lnTo>
                    <a:pt x="128" y="179"/>
                  </a:lnTo>
                  <a:lnTo>
                    <a:pt x="130" y="182"/>
                  </a:lnTo>
                  <a:lnTo>
                    <a:pt x="133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40" y="182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9" y="184"/>
                  </a:lnTo>
                  <a:lnTo>
                    <a:pt x="149" y="184"/>
                  </a:lnTo>
                  <a:lnTo>
                    <a:pt x="173" y="17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7" name="Freeform 150"/>
            <p:cNvSpPr>
              <a:spLocks/>
            </p:cNvSpPr>
            <p:nvPr/>
          </p:nvSpPr>
          <p:spPr bwMode="auto">
            <a:xfrm>
              <a:off x="4978401" y="4437063"/>
              <a:ext cx="187325" cy="169863"/>
            </a:xfrm>
            <a:custGeom>
              <a:avLst/>
              <a:gdLst/>
              <a:ahLst/>
              <a:cxnLst>
                <a:cxn ang="0">
                  <a:pos x="7" y="33"/>
                </a:cxn>
                <a:cxn ang="0">
                  <a:pos x="12" y="36"/>
                </a:cxn>
                <a:cxn ang="0">
                  <a:pos x="19" y="33"/>
                </a:cxn>
                <a:cxn ang="0">
                  <a:pos x="21" y="36"/>
                </a:cxn>
                <a:cxn ang="0">
                  <a:pos x="30" y="36"/>
                </a:cxn>
                <a:cxn ang="0">
                  <a:pos x="49" y="15"/>
                </a:cxn>
                <a:cxn ang="0">
                  <a:pos x="56" y="12"/>
                </a:cxn>
                <a:cxn ang="0">
                  <a:pos x="56" y="7"/>
                </a:cxn>
                <a:cxn ang="0">
                  <a:pos x="64" y="3"/>
                </a:cxn>
                <a:cxn ang="0">
                  <a:pos x="73" y="0"/>
                </a:cxn>
                <a:cxn ang="0">
                  <a:pos x="78" y="0"/>
                </a:cxn>
                <a:cxn ang="0">
                  <a:pos x="80" y="5"/>
                </a:cxn>
                <a:cxn ang="0">
                  <a:pos x="90" y="7"/>
                </a:cxn>
                <a:cxn ang="0">
                  <a:pos x="94" y="7"/>
                </a:cxn>
                <a:cxn ang="0">
                  <a:pos x="104" y="15"/>
                </a:cxn>
                <a:cxn ang="0">
                  <a:pos x="113" y="17"/>
                </a:cxn>
                <a:cxn ang="0">
                  <a:pos x="115" y="24"/>
                </a:cxn>
                <a:cxn ang="0">
                  <a:pos x="115" y="29"/>
                </a:cxn>
                <a:cxn ang="0">
                  <a:pos x="115" y="38"/>
                </a:cxn>
                <a:cxn ang="0">
                  <a:pos x="115" y="41"/>
                </a:cxn>
                <a:cxn ang="0">
                  <a:pos x="113" y="48"/>
                </a:cxn>
                <a:cxn ang="0">
                  <a:pos x="111" y="52"/>
                </a:cxn>
                <a:cxn ang="0">
                  <a:pos x="113" y="59"/>
                </a:cxn>
                <a:cxn ang="0">
                  <a:pos x="115" y="64"/>
                </a:cxn>
                <a:cxn ang="0">
                  <a:pos x="108" y="71"/>
                </a:cxn>
                <a:cxn ang="0">
                  <a:pos x="108" y="76"/>
                </a:cxn>
                <a:cxn ang="0">
                  <a:pos x="106" y="85"/>
                </a:cxn>
                <a:cxn ang="0">
                  <a:pos x="87" y="104"/>
                </a:cxn>
                <a:cxn ang="0">
                  <a:pos x="75" y="104"/>
                </a:cxn>
                <a:cxn ang="0">
                  <a:pos x="68" y="102"/>
                </a:cxn>
                <a:cxn ang="0">
                  <a:pos x="59" y="100"/>
                </a:cxn>
                <a:cxn ang="0">
                  <a:pos x="56" y="95"/>
                </a:cxn>
                <a:cxn ang="0">
                  <a:pos x="52" y="92"/>
                </a:cxn>
                <a:cxn ang="0">
                  <a:pos x="45" y="92"/>
                </a:cxn>
                <a:cxn ang="0">
                  <a:pos x="35" y="85"/>
                </a:cxn>
                <a:cxn ang="0">
                  <a:pos x="35" y="78"/>
                </a:cxn>
                <a:cxn ang="0">
                  <a:pos x="30" y="74"/>
                </a:cxn>
                <a:cxn ang="0">
                  <a:pos x="30" y="71"/>
                </a:cxn>
                <a:cxn ang="0">
                  <a:pos x="23" y="67"/>
                </a:cxn>
                <a:cxn ang="0">
                  <a:pos x="16" y="55"/>
                </a:cxn>
                <a:cxn ang="0">
                  <a:pos x="12" y="52"/>
                </a:cxn>
                <a:cxn ang="0">
                  <a:pos x="9" y="45"/>
                </a:cxn>
                <a:cxn ang="0">
                  <a:pos x="7" y="43"/>
                </a:cxn>
                <a:cxn ang="0">
                  <a:pos x="2" y="38"/>
                </a:cxn>
                <a:cxn ang="0">
                  <a:pos x="2" y="33"/>
                </a:cxn>
                <a:cxn ang="0">
                  <a:pos x="0" y="33"/>
                </a:cxn>
              </a:cxnLst>
              <a:rect l="0" t="0" r="r" b="b"/>
              <a:pathLst>
                <a:path w="118" h="107">
                  <a:moveTo>
                    <a:pt x="0" y="33"/>
                  </a:moveTo>
                  <a:lnTo>
                    <a:pt x="2" y="33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9" y="15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5"/>
                  </a:lnTo>
                  <a:lnTo>
                    <a:pt x="61" y="3"/>
                  </a:lnTo>
                  <a:lnTo>
                    <a:pt x="64" y="3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5"/>
                  </a:lnTo>
                  <a:lnTo>
                    <a:pt x="85" y="5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9" y="10"/>
                  </a:lnTo>
                  <a:lnTo>
                    <a:pt x="101" y="12"/>
                  </a:lnTo>
                  <a:lnTo>
                    <a:pt x="104" y="15"/>
                  </a:lnTo>
                  <a:lnTo>
                    <a:pt x="108" y="15"/>
                  </a:lnTo>
                  <a:lnTo>
                    <a:pt x="113" y="17"/>
                  </a:lnTo>
                  <a:lnTo>
                    <a:pt x="113" y="17"/>
                  </a:lnTo>
                  <a:lnTo>
                    <a:pt x="118" y="19"/>
                  </a:lnTo>
                  <a:lnTo>
                    <a:pt x="118" y="22"/>
                  </a:lnTo>
                  <a:lnTo>
                    <a:pt x="115" y="24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9"/>
                  </a:lnTo>
                  <a:lnTo>
                    <a:pt x="115" y="31"/>
                  </a:lnTo>
                  <a:lnTo>
                    <a:pt x="115" y="33"/>
                  </a:lnTo>
                  <a:lnTo>
                    <a:pt x="115" y="38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3" y="45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3" y="55"/>
                  </a:lnTo>
                  <a:lnTo>
                    <a:pt x="113" y="57"/>
                  </a:lnTo>
                  <a:lnTo>
                    <a:pt x="113" y="59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3" y="69"/>
                  </a:lnTo>
                  <a:lnTo>
                    <a:pt x="111" y="69"/>
                  </a:lnTo>
                  <a:lnTo>
                    <a:pt x="108" y="71"/>
                  </a:lnTo>
                  <a:lnTo>
                    <a:pt x="108" y="71"/>
                  </a:lnTo>
                  <a:lnTo>
                    <a:pt x="106" y="74"/>
                  </a:lnTo>
                  <a:lnTo>
                    <a:pt x="108" y="76"/>
                  </a:lnTo>
                  <a:lnTo>
                    <a:pt x="106" y="78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90"/>
                  </a:lnTo>
                  <a:lnTo>
                    <a:pt x="90" y="107"/>
                  </a:lnTo>
                  <a:lnTo>
                    <a:pt x="87" y="104"/>
                  </a:lnTo>
                  <a:lnTo>
                    <a:pt x="82" y="102"/>
                  </a:lnTo>
                  <a:lnTo>
                    <a:pt x="78" y="104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1" y="102"/>
                  </a:lnTo>
                  <a:lnTo>
                    <a:pt x="68" y="102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2"/>
                  </a:lnTo>
                  <a:lnTo>
                    <a:pt x="49" y="92"/>
                  </a:lnTo>
                  <a:lnTo>
                    <a:pt x="45" y="90"/>
                  </a:lnTo>
                  <a:lnTo>
                    <a:pt x="45" y="92"/>
                  </a:lnTo>
                  <a:lnTo>
                    <a:pt x="40" y="90"/>
                  </a:lnTo>
                  <a:lnTo>
                    <a:pt x="40" y="88"/>
                  </a:lnTo>
                  <a:lnTo>
                    <a:pt x="35" y="85"/>
                  </a:lnTo>
                  <a:lnTo>
                    <a:pt x="35" y="83"/>
                  </a:lnTo>
                  <a:lnTo>
                    <a:pt x="35" y="81"/>
                  </a:lnTo>
                  <a:lnTo>
                    <a:pt x="35" y="78"/>
                  </a:lnTo>
                  <a:lnTo>
                    <a:pt x="35" y="76"/>
                  </a:lnTo>
                  <a:lnTo>
                    <a:pt x="33" y="74"/>
                  </a:lnTo>
                  <a:lnTo>
                    <a:pt x="30" y="74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69"/>
                  </a:lnTo>
                  <a:lnTo>
                    <a:pt x="26" y="69"/>
                  </a:lnTo>
                  <a:lnTo>
                    <a:pt x="23" y="67"/>
                  </a:lnTo>
                  <a:lnTo>
                    <a:pt x="21" y="64"/>
                  </a:lnTo>
                  <a:lnTo>
                    <a:pt x="16" y="57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9" y="48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8" name="Freeform 151"/>
            <p:cNvSpPr>
              <a:spLocks/>
            </p:cNvSpPr>
            <p:nvPr/>
          </p:nvSpPr>
          <p:spPr bwMode="auto">
            <a:xfrm>
              <a:off x="4849813" y="4489450"/>
              <a:ext cx="222250" cy="217488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5" y="8"/>
                </a:cxn>
                <a:cxn ang="0">
                  <a:pos x="88" y="10"/>
                </a:cxn>
                <a:cxn ang="0">
                  <a:pos x="90" y="15"/>
                </a:cxn>
                <a:cxn ang="0">
                  <a:pos x="95" y="22"/>
                </a:cxn>
                <a:cxn ang="0">
                  <a:pos x="97" y="24"/>
                </a:cxn>
                <a:cxn ang="0">
                  <a:pos x="107" y="36"/>
                </a:cxn>
                <a:cxn ang="0">
                  <a:pos x="111" y="38"/>
                </a:cxn>
                <a:cxn ang="0">
                  <a:pos x="114" y="41"/>
                </a:cxn>
                <a:cxn ang="0">
                  <a:pos x="116" y="48"/>
                </a:cxn>
                <a:cxn ang="0">
                  <a:pos x="121" y="55"/>
                </a:cxn>
                <a:cxn ang="0">
                  <a:pos x="126" y="57"/>
                </a:cxn>
                <a:cxn ang="0">
                  <a:pos x="135" y="62"/>
                </a:cxn>
                <a:cxn ang="0">
                  <a:pos x="137" y="64"/>
                </a:cxn>
                <a:cxn ang="0">
                  <a:pos x="140" y="67"/>
                </a:cxn>
                <a:cxn ang="0">
                  <a:pos x="133" y="69"/>
                </a:cxn>
                <a:cxn ang="0">
                  <a:pos x="130" y="74"/>
                </a:cxn>
                <a:cxn ang="0">
                  <a:pos x="126" y="76"/>
                </a:cxn>
                <a:cxn ang="0">
                  <a:pos x="119" y="78"/>
                </a:cxn>
                <a:cxn ang="0">
                  <a:pos x="114" y="83"/>
                </a:cxn>
                <a:cxn ang="0">
                  <a:pos x="109" y="85"/>
                </a:cxn>
                <a:cxn ang="0">
                  <a:pos x="102" y="95"/>
                </a:cxn>
                <a:cxn ang="0">
                  <a:pos x="102" y="100"/>
                </a:cxn>
                <a:cxn ang="0">
                  <a:pos x="97" y="102"/>
                </a:cxn>
                <a:cxn ang="0">
                  <a:pos x="95" y="107"/>
                </a:cxn>
                <a:cxn ang="0">
                  <a:pos x="85" y="109"/>
                </a:cxn>
                <a:cxn ang="0">
                  <a:pos x="83" y="116"/>
                </a:cxn>
                <a:cxn ang="0">
                  <a:pos x="83" y="123"/>
                </a:cxn>
                <a:cxn ang="0">
                  <a:pos x="78" y="123"/>
                </a:cxn>
                <a:cxn ang="0">
                  <a:pos x="69" y="123"/>
                </a:cxn>
                <a:cxn ang="0">
                  <a:pos x="59" y="121"/>
                </a:cxn>
                <a:cxn ang="0">
                  <a:pos x="50" y="116"/>
                </a:cxn>
                <a:cxn ang="0">
                  <a:pos x="41" y="128"/>
                </a:cxn>
                <a:cxn ang="0">
                  <a:pos x="31" y="133"/>
                </a:cxn>
                <a:cxn ang="0">
                  <a:pos x="24" y="137"/>
                </a:cxn>
                <a:cxn ang="0">
                  <a:pos x="15" y="137"/>
                </a:cxn>
                <a:cxn ang="0">
                  <a:pos x="12" y="130"/>
                </a:cxn>
                <a:cxn ang="0">
                  <a:pos x="8" y="114"/>
                </a:cxn>
                <a:cxn ang="0">
                  <a:pos x="0" y="111"/>
                </a:cxn>
                <a:cxn ang="0">
                  <a:pos x="17" y="64"/>
                </a:cxn>
                <a:cxn ang="0">
                  <a:pos x="45" y="8"/>
                </a:cxn>
                <a:cxn ang="0">
                  <a:pos x="52" y="5"/>
                </a:cxn>
                <a:cxn ang="0">
                  <a:pos x="55" y="10"/>
                </a:cxn>
                <a:cxn ang="0">
                  <a:pos x="55" y="12"/>
                </a:cxn>
                <a:cxn ang="0">
                  <a:pos x="67" y="3"/>
                </a:cxn>
                <a:cxn ang="0">
                  <a:pos x="71" y="3"/>
                </a:cxn>
                <a:cxn ang="0">
                  <a:pos x="81" y="0"/>
                </a:cxn>
              </a:cxnLst>
              <a:rect l="0" t="0" r="r" b="b"/>
              <a:pathLst>
                <a:path w="140" h="137">
                  <a:moveTo>
                    <a:pt x="81" y="0"/>
                  </a:moveTo>
                  <a:lnTo>
                    <a:pt x="83" y="0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0" y="15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7" y="22"/>
                  </a:lnTo>
                  <a:lnTo>
                    <a:pt x="97" y="24"/>
                  </a:lnTo>
                  <a:lnTo>
                    <a:pt x="102" y="31"/>
                  </a:lnTo>
                  <a:lnTo>
                    <a:pt x="104" y="34"/>
                  </a:lnTo>
                  <a:lnTo>
                    <a:pt x="107" y="36"/>
                  </a:lnTo>
                  <a:lnTo>
                    <a:pt x="109" y="36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1" y="41"/>
                  </a:lnTo>
                  <a:lnTo>
                    <a:pt x="114" y="41"/>
                  </a:lnTo>
                  <a:lnTo>
                    <a:pt x="116" y="43"/>
                  </a:lnTo>
                  <a:lnTo>
                    <a:pt x="116" y="45"/>
                  </a:lnTo>
                  <a:lnTo>
                    <a:pt x="116" y="48"/>
                  </a:lnTo>
                  <a:lnTo>
                    <a:pt x="116" y="50"/>
                  </a:lnTo>
                  <a:lnTo>
                    <a:pt x="116" y="52"/>
                  </a:lnTo>
                  <a:lnTo>
                    <a:pt x="121" y="55"/>
                  </a:lnTo>
                  <a:lnTo>
                    <a:pt x="121" y="57"/>
                  </a:lnTo>
                  <a:lnTo>
                    <a:pt x="126" y="59"/>
                  </a:lnTo>
                  <a:lnTo>
                    <a:pt x="126" y="57"/>
                  </a:lnTo>
                  <a:lnTo>
                    <a:pt x="130" y="59"/>
                  </a:lnTo>
                  <a:lnTo>
                    <a:pt x="133" y="59"/>
                  </a:lnTo>
                  <a:lnTo>
                    <a:pt x="135" y="62"/>
                  </a:lnTo>
                  <a:lnTo>
                    <a:pt x="137" y="62"/>
                  </a:lnTo>
                  <a:lnTo>
                    <a:pt x="137" y="62"/>
                  </a:lnTo>
                  <a:lnTo>
                    <a:pt x="137" y="64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37" y="69"/>
                  </a:lnTo>
                  <a:lnTo>
                    <a:pt x="135" y="69"/>
                  </a:lnTo>
                  <a:lnTo>
                    <a:pt x="133" y="69"/>
                  </a:lnTo>
                  <a:lnTo>
                    <a:pt x="133" y="71"/>
                  </a:lnTo>
                  <a:lnTo>
                    <a:pt x="133" y="74"/>
                  </a:lnTo>
                  <a:lnTo>
                    <a:pt x="130" y="74"/>
                  </a:lnTo>
                  <a:lnTo>
                    <a:pt x="128" y="76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123" y="76"/>
                  </a:lnTo>
                  <a:lnTo>
                    <a:pt x="121" y="76"/>
                  </a:lnTo>
                  <a:lnTo>
                    <a:pt x="119" y="78"/>
                  </a:lnTo>
                  <a:lnTo>
                    <a:pt x="116" y="81"/>
                  </a:lnTo>
                  <a:lnTo>
                    <a:pt x="114" y="81"/>
                  </a:lnTo>
                  <a:lnTo>
                    <a:pt x="114" y="83"/>
                  </a:lnTo>
                  <a:lnTo>
                    <a:pt x="111" y="83"/>
                  </a:lnTo>
                  <a:lnTo>
                    <a:pt x="111" y="85"/>
                  </a:lnTo>
                  <a:lnTo>
                    <a:pt x="109" y="85"/>
                  </a:lnTo>
                  <a:lnTo>
                    <a:pt x="107" y="85"/>
                  </a:lnTo>
                  <a:lnTo>
                    <a:pt x="102" y="93"/>
                  </a:lnTo>
                  <a:lnTo>
                    <a:pt x="102" y="95"/>
                  </a:lnTo>
                  <a:lnTo>
                    <a:pt x="102" y="97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0" y="100"/>
                  </a:lnTo>
                  <a:lnTo>
                    <a:pt x="97" y="102"/>
                  </a:lnTo>
                  <a:lnTo>
                    <a:pt x="97" y="102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7"/>
                  </a:lnTo>
                  <a:lnTo>
                    <a:pt x="93" y="107"/>
                  </a:lnTo>
                  <a:lnTo>
                    <a:pt x="90" y="109"/>
                  </a:lnTo>
                  <a:lnTo>
                    <a:pt x="85" y="109"/>
                  </a:lnTo>
                  <a:lnTo>
                    <a:pt x="85" y="111"/>
                  </a:lnTo>
                  <a:lnTo>
                    <a:pt x="85" y="116"/>
                  </a:lnTo>
                  <a:lnTo>
                    <a:pt x="83" y="116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3" y="123"/>
                  </a:lnTo>
                  <a:lnTo>
                    <a:pt x="81" y="126"/>
                  </a:lnTo>
                  <a:lnTo>
                    <a:pt x="78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1" y="123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4" y="123"/>
                  </a:lnTo>
                  <a:lnTo>
                    <a:pt x="59" y="121"/>
                  </a:lnTo>
                  <a:lnTo>
                    <a:pt x="57" y="119"/>
                  </a:lnTo>
                  <a:lnTo>
                    <a:pt x="55" y="119"/>
                  </a:lnTo>
                  <a:lnTo>
                    <a:pt x="50" y="116"/>
                  </a:lnTo>
                  <a:lnTo>
                    <a:pt x="48" y="119"/>
                  </a:lnTo>
                  <a:lnTo>
                    <a:pt x="43" y="121"/>
                  </a:lnTo>
                  <a:lnTo>
                    <a:pt x="41" y="128"/>
                  </a:lnTo>
                  <a:lnTo>
                    <a:pt x="38" y="130"/>
                  </a:lnTo>
                  <a:lnTo>
                    <a:pt x="34" y="133"/>
                  </a:lnTo>
                  <a:lnTo>
                    <a:pt x="31" y="133"/>
                  </a:lnTo>
                  <a:lnTo>
                    <a:pt x="29" y="135"/>
                  </a:lnTo>
                  <a:lnTo>
                    <a:pt x="26" y="137"/>
                  </a:lnTo>
                  <a:lnTo>
                    <a:pt x="24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5" y="137"/>
                  </a:lnTo>
                  <a:lnTo>
                    <a:pt x="10" y="137"/>
                  </a:lnTo>
                  <a:lnTo>
                    <a:pt x="10" y="135"/>
                  </a:lnTo>
                  <a:lnTo>
                    <a:pt x="12" y="130"/>
                  </a:lnTo>
                  <a:lnTo>
                    <a:pt x="12" y="126"/>
                  </a:lnTo>
                  <a:lnTo>
                    <a:pt x="8" y="119"/>
                  </a:lnTo>
                  <a:lnTo>
                    <a:pt x="8" y="114"/>
                  </a:lnTo>
                  <a:lnTo>
                    <a:pt x="3" y="111"/>
                  </a:lnTo>
                  <a:lnTo>
                    <a:pt x="3" y="111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5" y="64"/>
                  </a:lnTo>
                  <a:lnTo>
                    <a:pt x="17" y="64"/>
                  </a:lnTo>
                  <a:lnTo>
                    <a:pt x="19" y="10"/>
                  </a:lnTo>
                  <a:lnTo>
                    <a:pt x="31" y="10"/>
                  </a:lnTo>
                  <a:lnTo>
                    <a:pt x="45" y="8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5" y="8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9" y="10"/>
                  </a:lnTo>
                  <a:lnTo>
                    <a:pt x="64" y="5"/>
                  </a:lnTo>
                  <a:lnTo>
                    <a:pt x="67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69" name="Freeform 152"/>
            <p:cNvSpPr>
              <a:spLocks/>
            </p:cNvSpPr>
            <p:nvPr/>
          </p:nvSpPr>
          <p:spPr bwMode="auto">
            <a:xfrm>
              <a:off x="4662488" y="4467225"/>
              <a:ext cx="315913" cy="300038"/>
            </a:xfrm>
            <a:custGeom>
              <a:avLst/>
              <a:gdLst/>
              <a:ahLst/>
              <a:cxnLst>
                <a:cxn ang="0">
                  <a:pos x="123" y="78"/>
                </a:cxn>
                <a:cxn ang="0">
                  <a:pos x="149" y="24"/>
                </a:cxn>
                <a:cxn ang="0">
                  <a:pos x="170" y="19"/>
                </a:cxn>
                <a:cxn ang="0">
                  <a:pos x="173" y="22"/>
                </a:cxn>
                <a:cxn ang="0">
                  <a:pos x="173" y="26"/>
                </a:cxn>
                <a:cxn ang="0">
                  <a:pos x="182" y="19"/>
                </a:cxn>
                <a:cxn ang="0">
                  <a:pos x="187" y="17"/>
                </a:cxn>
                <a:cxn ang="0">
                  <a:pos x="196" y="14"/>
                </a:cxn>
                <a:cxn ang="0">
                  <a:pos x="196" y="10"/>
                </a:cxn>
                <a:cxn ang="0">
                  <a:pos x="194" y="10"/>
                </a:cxn>
                <a:cxn ang="0">
                  <a:pos x="189" y="10"/>
                </a:cxn>
                <a:cxn ang="0">
                  <a:pos x="149" y="19"/>
                </a:cxn>
                <a:cxn ang="0">
                  <a:pos x="144" y="17"/>
                </a:cxn>
                <a:cxn ang="0">
                  <a:pos x="142" y="17"/>
                </a:cxn>
                <a:cxn ang="0">
                  <a:pos x="137" y="17"/>
                </a:cxn>
                <a:cxn ang="0">
                  <a:pos x="133" y="17"/>
                </a:cxn>
                <a:cxn ang="0">
                  <a:pos x="126" y="14"/>
                </a:cxn>
                <a:cxn ang="0">
                  <a:pos x="123" y="14"/>
                </a:cxn>
                <a:cxn ang="0">
                  <a:pos x="114" y="17"/>
                </a:cxn>
                <a:cxn ang="0">
                  <a:pos x="111" y="14"/>
                </a:cxn>
                <a:cxn ang="0">
                  <a:pos x="102" y="12"/>
                </a:cxn>
                <a:cxn ang="0">
                  <a:pos x="100" y="7"/>
                </a:cxn>
                <a:cxn ang="0">
                  <a:pos x="41" y="7"/>
                </a:cxn>
                <a:cxn ang="0">
                  <a:pos x="36" y="10"/>
                </a:cxn>
                <a:cxn ang="0">
                  <a:pos x="29" y="5"/>
                </a:cxn>
                <a:cxn ang="0">
                  <a:pos x="26" y="3"/>
                </a:cxn>
                <a:cxn ang="0">
                  <a:pos x="22" y="3"/>
                </a:cxn>
                <a:cxn ang="0">
                  <a:pos x="17" y="0"/>
                </a:cxn>
                <a:cxn ang="0">
                  <a:pos x="12" y="7"/>
                </a:cxn>
                <a:cxn ang="0">
                  <a:pos x="5" y="5"/>
                </a:cxn>
                <a:cxn ang="0">
                  <a:pos x="3" y="7"/>
                </a:cxn>
                <a:cxn ang="0">
                  <a:pos x="0" y="19"/>
                </a:cxn>
                <a:cxn ang="0">
                  <a:pos x="22" y="52"/>
                </a:cxn>
                <a:cxn ang="0">
                  <a:pos x="31" y="73"/>
                </a:cxn>
                <a:cxn ang="0">
                  <a:pos x="36" y="92"/>
                </a:cxn>
                <a:cxn ang="0">
                  <a:pos x="43" y="123"/>
                </a:cxn>
                <a:cxn ang="0">
                  <a:pos x="43" y="135"/>
                </a:cxn>
                <a:cxn ang="0">
                  <a:pos x="48" y="147"/>
                </a:cxn>
                <a:cxn ang="0">
                  <a:pos x="48" y="154"/>
                </a:cxn>
                <a:cxn ang="0">
                  <a:pos x="52" y="166"/>
                </a:cxn>
                <a:cxn ang="0">
                  <a:pos x="59" y="177"/>
                </a:cxn>
                <a:cxn ang="0">
                  <a:pos x="71" y="180"/>
                </a:cxn>
                <a:cxn ang="0">
                  <a:pos x="71" y="175"/>
                </a:cxn>
                <a:cxn ang="0">
                  <a:pos x="78" y="175"/>
                </a:cxn>
                <a:cxn ang="0">
                  <a:pos x="85" y="184"/>
                </a:cxn>
                <a:cxn ang="0">
                  <a:pos x="92" y="187"/>
                </a:cxn>
                <a:cxn ang="0">
                  <a:pos x="97" y="187"/>
                </a:cxn>
                <a:cxn ang="0">
                  <a:pos x="102" y="189"/>
                </a:cxn>
                <a:cxn ang="0">
                  <a:pos x="107" y="182"/>
                </a:cxn>
                <a:cxn ang="0">
                  <a:pos x="116" y="177"/>
                </a:cxn>
                <a:cxn ang="0">
                  <a:pos x="118" y="125"/>
                </a:cxn>
              </a:cxnLst>
              <a:rect l="0" t="0" r="r" b="b"/>
              <a:pathLst>
                <a:path w="199" h="189">
                  <a:moveTo>
                    <a:pt x="118" y="125"/>
                  </a:moveTo>
                  <a:lnTo>
                    <a:pt x="118" y="125"/>
                  </a:lnTo>
                  <a:lnTo>
                    <a:pt x="123" y="78"/>
                  </a:lnTo>
                  <a:lnTo>
                    <a:pt x="135" y="78"/>
                  </a:lnTo>
                  <a:lnTo>
                    <a:pt x="137" y="24"/>
                  </a:lnTo>
                  <a:lnTo>
                    <a:pt x="149" y="24"/>
                  </a:lnTo>
                  <a:lnTo>
                    <a:pt x="163" y="22"/>
                  </a:lnTo>
                  <a:lnTo>
                    <a:pt x="168" y="19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7" y="24"/>
                  </a:lnTo>
                  <a:lnTo>
                    <a:pt x="182" y="19"/>
                  </a:lnTo>
                  <a:lnTo>
                    <a:pt x="185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89" y="17"/>
                  </a:lnTo>
                  <a:lnTo>
                    <a:pt x="192" y="17"/>
                  </a:lnTo>
                  <a:lnTo>
                    <a:pt x="196" y="14"/>
                  </a:lnTo>
                  <a:lnTo>
                    <a:pt x="199" y="14"/>
                  </a:lnTo>
                  <a:lnTo>
                    <a:pt x="196" y="12"/>
                  </a:lnTo>
                  <a:lnTo>
                    <a:pt x="196" y="10"/>
                  </a:lnTo>
                  <a:lnTo>
                    <a:pt x="196" y="10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89" y="10"/>
                  </a:lnTo>
                  <a:lnTo>
                    <a:pt x="187" y="10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4" y="17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3" y="17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3" y="14"/>
                  </a:lnTo>
                  <a:lnTo>
                    <a:pt x="118" y="14"/>
                  </a:lnTo>
                  <a:lnTo>
                    <a:pt x="116" y="14"/>
                  </a:lnTo>
                  <a:lnTo>
                    <a:pt x="114" y="17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09" y="14"/>
                  </a:lnTo>
                  <a:lnTo>
                    <a:pt x="104" y="14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6" y="10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9"/>
                  </a:lnTo>
                  <a:lnTo>
                    <a:pt x="10" y="29"/>
                  </a:lnTo>
                  <a:lnTo>
                    <a:pt x="15" y="36"/>
                  </a:lnTo>
                  <a:lnTo>
                    <a:pt x="22" y="52"/>
                  </a:lnTo>
                  <a:lnTo>
                    <a:pt x="22" y="59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38" y="85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8" y="99"/>
                  </a:lnTo>
                  <a:lnTo>
                    <a:pt x="38" y="111"/>
                  </a:lnTo>
                  <a:lnTo>
                    <a:pt x="43" y="123"/>
                  </a:lnTo>
                  <a:lnTo>
                    <a:pt x="43" y="130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5" y="144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51"/>
                  </a:lnTo>
                  <a:lnTo>
                    <a:pt x="48" y="154"/>
                  </a:lnTo>
                  <a:lnTo>
                    <a:pt x="50" y="156"/>
                  </a:lnTo>
                  <a:lnTo>
                    <a:pt x="50" y="161"/>
                  </a:lnTo>
                  <a:lnTo>
                    <a:pt x="52" y="166"/>
                  </a:lnTo>
                  <a:lnTo>
                    <a:pt x="55" y="173"/>
                  </a:lnTo>
                  <a:lnTo>
                    <a:pt x="59" y="175"/>
                  </a:lnTo>
                  <a:lnTo>
                    <a:pt x="59" y="177"/>
                  </a:lnTo>
                  <a:lnTo>
                    <a:pt x="64" y="182"/>
                  </a:lnTo>
                  <a:lnTo>
                    <a:pt x="66" y="180"/>
                  </a:lnTo>
                  <a:lnTo>
                    <a:pt x="71" y="180"/>
                  </a:lnTo>
                  <a:lnTo>
                    <a:pt x="71" y="177"/>
                  </a:lnTo>
                  <a:lnTo>
                    <a:pt x="69" y="177"/>
                  </a:lnTo>
                  <a:lnTo>
                    <a:pt x="71" y="175"/>
                  </a:lnTo>
                  <a:lnTo>
                    <a:pt x="74" y="173"/>
                  </a:lnTo>
                  <a:lnTo>
                    <a:pt x="76" y="175"/>
                  </a:lnTo>
                  <a:lnTo>
                    <a:pt x="78" y="175"/>
                  </a:lnTo>
                  <a:lnTo>
                    <a:pt x="78" y="180"/>
                  </a:lnTo>
                  <a:lnTo>
                    <a:pt x="81" y="184"/>
                  </a:lnTo>
                  <a:lnTo>
                    <a:pt x="85" y="184"/>
                  </a:lnTo>
                  <a:lnTo>
                    <a:pt x="88" y="187"/>
                  </a:lnTo>
                  <a:lnTo>
                    <a:pt x="90" y="187"/>
                  </a:lnTo>
                  <a:lnTo>
                    <a:pt x="92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7" y="187"/>
                  </a:lnTo>
                  <a:lnTo>
                    <a:pt x="100" y="187"/>
                  </a:lnTo>
                  <a:lnTo>
                    <a:pt x="102" y="187"/>
                  </a:lnTo>
                  <a:lnTo>
                    <a:pt x="102" y="189"/>
                  </a:lnTo>
                  <a:lnTo>
                    <a:pt x="102" y="184"/>
                  </a:lnTo>
                  <a:lnTo>
                    <a:pt x="104" y="184"/>
                  </a:lnTo>
                  <a:lnTo>
                    <a:pt x="107" y="182"/>
                  </a:lnTo>
                  <a:lnTo>
                    <a:pt x="107" y="180"/>
                  </a:lnTo>
                  <a:lnTo>
                    <a:pt x="111" y="177"/>
                  </a:lnTo>
                  <a:lnTo>
                    <a:pt x="116" y="177"/>
                  </a:lnTo>
                  <a:lnTo>
                    <a:pt x="118" y="177"/>
                  </a:lnTo>
                  <a:lnTo>
                    <a:pt x="121" y="125"/>
                  </a:lnTo>
                  <a:lnTo>
                    <a:pt x="118" y="12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0" name="Freeform 153"/>
            <p:cNvSpPr>
              <a:spLocks noEditPoints="1"/>
            </p:cNvSpPr>
            <p:nvPr/>
          </p:nvSpPr>
          <p:spPr bwMode="auto">
            <a:xfrm>
              <a:off x="8247063" y="4591050"/>
              <a:ext cx="93663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8" y="5"/>
                </a:cxn>
                <a:cxn ang="0">
                  <a:pos x="12" y="10"/>
                </a:cxn>
                <a:cxn ang="0">
                  <a:pos x="15" y="12"/>
                </a:cxn>
                <a:cxn ang="0">
                  <a:pos x="24" y="26"/>
                </a:cxn>
                <a:cxn ang="0">
                  <a:pos x="26" y="26"/>
                </a:cxn>
                <a:cxn ang="0">
                  <a:pos x="36" y="38"/>
                </a:cxn>
                <a:cxn ang="0">
                  <a:pos x="38" y="43"/>
                </a:cxn>
                <a:cxn ang="0">
                  <a:pos x="36" y="43"/>
                </a:cxn>
                <a:cxn ang="0">
                  <a:pos x="29" y="40"/>
                </a:cxn>
                <a:cxn ang="0">
                  <a:pos x="26" y="36"/>
                </a:cxn>
                <a:cxn ang="0">
                  <a:pos x="22" y="31"/>
                </a:cxn>
                <a:cxn ang="0">
                  <a:pos x="19" y="31"/>
                </a:cxn>
                <a:cxn ang="0">
                  <a:pos x="12" y="24"/>
                </a:cxn>
                <a:cxn ang="0">
                  <a:pos x="10" y="21"/>
                </a:cxn>
                <a:cxn ang="0">
                  <a:pos x="8" y="1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57" y="24"/>
                </a:cxn>
                <a:cxn ang="0">
                  <a:pos x="57" y="29"/>
                </a:cxn>
                <a:cxn ang="0">
                  <a:pos x="55" y="31"/>
                </a:cxn>
                <a:cxn ang="0">
                  <a:pos x="52" y="26"/>
                </a:cxn>
                <a:cxn ang="0">
                  <a:pos x="45" y="10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50" y="19"/>
                </a:cxn>
                <a:cxn ang="0">
                  <a:pos x="48" y="14"/>
                </a:cxn>
                <a:cxn ang="0">
                  <a:pos x="45" y="10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38" y="10"/>
                </a:cxn>
                <a:cxn ang="0">
                  <a:pos x="36" y="7"/>
                </a:cxn>
              </a:cxnLst>
              <a:rect l="0" t="0" r="r" b="b"/>
              <a:pathLst>
                <a:path w="59" h="43">
                  <a:moveTo>
                    <a:pt x="0" y="0"/>
                  </a:moveTo>
                  <a:lnTo>
                    <a:pt x="5" y="5"/>
                  </a:lnTo>
                  <a:lnTo>
                    <a:pt x="5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21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31" y="33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43"/>
                  </a:lnTo>
                  <a:lnTo>
                    <a:pt x="36" y="40"/>
                  </a:lnTo>
                  <a:lnTo>
                    <a:pt x="36" y="43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2" y="36"/>
                  </a:lnTo>
                  <a:lnTo>
                    <a:pt x="22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26"/>
                  </a:lnTo>
                  <a:lnTo>
                    <a:pt x="12" y="24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5" y="14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52" y="26"/>
                  </a:moveTo>
                  <a:lnTo>
                    <a:pt x="57" y="24"/>
                  </a:lnTo>
                  <a:lnTo>
                    <a:pt x="59" y="26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2" y="29"/>
                  </a:lnTo>
                  <a:lnTo>
                    <a:pt x="52" y="26"/>
                  </a:lnTo>
                  <a:lnTo>
                    <a:pt x="52" y="26"/>
                  </a:lnTo>
                  <a:close/>
                  <a:moveTo>
                    <a:pt x="45" y="10"/>
                  </a:moveTo>
                  <a:lnTo>
                    <a:pt x="43" y="12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5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48" y="17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5" y="10"/>
                  </a:lnTo>
                  <a:lnTo>
                    <a:pt x="45" y="10"/>
                  </a:lnTo>
                  <a:close/>
                  <a:moveTo>
                    <a:pt x="36" y="7"/>
                  </a:moveTo>
                  <a:lnTo>
                    <a:pt x="36" y="10"/>
                  </a:lnTo>
                  <a:lnTo>
                    <a:pt x="33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1" name="Freeform 154"/>
            <p:cNvSpPr>
              <a:spLocks/>
            </p:cNvSpPr>
            <p:nvPr/>
          </p:nvSpPr>
          <p:spPr bwMode="auto">
            <a:xfrm>
              <a:off x="5942013" y="5510213"/>
              <a:ext cx="79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2" y="7"/>
                </a:cxn>
                <a:cxn ang="0">
                  <a:pos x="5" y="7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2" name="Freeform 155"/>
            <p:cNvSpPr>
              <a:spLocks noEditPoints="1"/>
            </p:cNvSpPr>
            <p:nvPr/>
          </p:nvSpPr>
          <p:spPr bwMode="auto">
            <a:xfrm>
              <a:off x="5870576" y="5364163"/>
              <a:ext cx="38100" cy="3016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2"/>
                </a:cxn>
                <a:cxn ang="0">
                  <a:pos x="12" y="2"/>
                </a:cxn>
                <a:cxn ang="0">
                  <a:pos x="12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9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6" y="19"/>
                </a:cxn>
                <a:cxn ang="0">
                  <a:pos x="19" y="19"/>
                </a:cxn>
                <a:cxn ang="0">
                  <a:pos x="21" y="16"/>
                </a:cxn>
                <a:cxn ang="0">
                  <a:pos x="21" y="16"/>
                </a:cxn>
                <a:cxn ang="0">
                  <a:pos x="19" y="16"/>
                </a:cxn>
                <a:cxn ang="0">
                  <a:pos x="16" y="14"/>
                </a:cxn>
                <a:cxn ang="0">
                  <a:pos x="19" y="12"/>
                </a:cxn>
                <a:cxn ang="0">
                  <a:pos x="21" y="12"/>
                </a:cxn>
                <a:cxn ang="0">
                  <a:pos x="24" y="12"/>
                </a:cxn>
                <a:cxn ang="0">
                  <a:pos x="24" y="9"/>
                </a:cxn>
                <a:cxn ang="0">
                  <a:pos x="24" y="7"/>
                </a:cxn>
                <a:cxn ang="0">
                  <a:pos x="21" y="9"/>
                </a:cxn>
                <a:cxn ang="0">
                  <a:pos x="19" y="7"/>
                </a:cxn>
                <a:cxn ang="0">
                  <a:pos x="16" y="12"/>
                </a:cxn>
                <a:cxn ang="0">
                  <a:pos x="14" y="12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2" y="7"/>
                </a:cxn>
                <a:cxn ang="0">
                  <a:pos x="12" y="9"/>
                </a:cxn>
                <a:cxn ang="0">
                  <a:pos x="9" y="7"/>
                </a:cxn>
                <a:cxn ang="0">
                  <a:pos x="7" y="7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2"/>
                </a:cxn>
                <a:cxn ang="0">
                  <a:pos x="5" y="4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9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0" y="16"/>
                </a:cxn>
              </a:cxnLst>
              <a:rect l="0" t="0" r="r" b="b"/>
              <a:pathLst>
                <a:path w="24" h="19">
                  <a:moveTo>
                    <a:pt x="9" y="4"/>
                  </a:moveTo>
                  <a:lnTo>
                    <a:pt x="9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  <a:moveTo>
                    <a:pt x="0" y="16"/>
                  </a:moveTo>
                  <a:lnTo>
                    <a:pt x="2" y="16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6" y="14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3" name="Freeform 156"/>
            <p:cNvSpPr>
              <a:spLocks/>
            </p:cNvSpPr>
            <p:nvPr/>
          </p:nvSpPr>
          <p:spPr bwMode="auto">
            <a:xfrm>
              <a:off x="5732463" y="4546600"/>
              <a:ext cx="14288" cy="142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4" y="9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9" y="5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2"/>
                </a:cxn>
                <a:cxn ang="0">
                  <a:pos x="2" y="0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4" name="Freeform 157"/>
            <p:cNvSpPr>
              <a:spLocks/>
            </p:cNvSpPr>
            <p:nvPr/>
          </p:nvSpPr>
          <p:spPr bwMode="auto">
            <a:xfrm>
              <a:off x="5686426" y="4565650"/>
              <a:ext cx="111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3" y="9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4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5" name="Freeform 158"/>
            <p:cNvSpPr>
              <a:spLocks noEditPoints="1"/>
            </p:cNvSpPr>
            <p:nvPr/>
          </p:nvSpPr>
          <p:spPr bwMode="auto">
            <a:xfrm>
              <a:off x="5394326" y="4351338"/>
              <a:ext cx="179388" cy="333375"/>
            </a:xfrm>
            <a:custGeom>
              <a:avLst/>
              <a:gdLst/>
              <a:ahLst/>
              <a:cxnLst>
                <a:cxn ang="0">
                  <a:pos x="33" y="208"/>
                </a:cxn>
                <a:cxn ang="0">
                  <a:pos x="52" y="201"/>
                </a:cxn>
                <a:cxn ang="0">
                  <a:pos x="59" y="191"/>
                </a:cxn>
                <a:cxn ang="0">
                  <a:pos x="61" y="180"/>
                </a:cxn>
                <a:cxn ang="0">
                  <a:pos x="66" y="172"/>
                </a:cxn>
                <a:cxn ang="0">
                  <a:pos x="76" y="151"/>
                </a:cxn>
                <a:cxn ang="0">
                  <a:pos x="87" y="123"/>
                </a:cxn>
                <a:cxn ang="0">
                  <a:pos x="94" y="104"/>
                </a:cxn>
                <a:cxn ang="0">
                  <a:pos x="99" y="83"/>
                </a:cxn>
                <a:cxn ang="0">
                  <a:pos x="102" y="71"/>
                </a:cxn>
                <a:cxn ang="0">
                  <a:pos x="104" y="61"/>
                </a:cxn>
                <a:cxn ang="0">
                  <a:pos x="104" y="52"/>
                </a:cxn>
                <a:cxn ang="0">
                  <a:pos x="111" y="61"/>
                </a:cxn>
                <a:cxn ang="0">
                  <a:pos x="113" y="52"/>
                </a:cxn>
                <a:cxn ang="0">
                  <a:pos x="109" y="43"/>
                </a:cxn>
                <a:cxn ang="0">
                  <a:pos x="111" y="31"/>
                </a:cxn>
                <a:cxn ang="0">
                  <a:pos x="106" y="12"/>
                </a:cxn>
                <a:cxn ang="0">
                  <a:pos x="99" y="5"/>
                </a:cxn>
                <a:cxn ang="0">
                  <a:pos x="97" y="5"/>
                </a:cxn>
                <a:cxn ang="0">
                  <a:pos x="94" y="7"/>
                </a:cxn>
                <a:cxn ang="0">
                  <a:pos x="92" y="17"/>
                </a:cxn>
                <a:cxn ang="0">
                  <a:pos x="85" y="26"/>
                </a:cxn>
                <a:cxn ang="0">
                  <a:pos x="83" y="24"/>
                </a:cxn>
                <a:cxn ang="0">
                  <a:pos x="80" y="33"/>
                </a:cxn>
                <a:cxn ang="0">
                  <a:pos x="76" y="35"/>
                </a:cxn>
                <a:cxn ang="0">
                  <a:pos x="78" y="43"/>
                </a:cxn>
                <a:cxn ang="0">
                  <a:pos x="71" y="47"/>
                </a:cxn>
                <a:cxn ang="0">
                  <a:pos x="68" y="43"/>
                </a:cxn>
                <a:cxn ang="0">
                  <a:pos x="66" y="50"/>
                </a:cxn>
                <a:cxn ang="0">
                  <a:pos x="64" y="54"/>
                </a:cxn>
                <a:cxn ang="0">
                  <a:pos x="61" y="50"/>
                </a:cxn>
                <a:cxn ang="0">
                  <a:pos x="57" y="61"/>
                </a:cxn>
                <a:cxn ang="0">
                  <a:pos x="52" y="54"/>
                </a:cxn>
                <a:cxn ang="0">
                  <a:pos x="42" y="57"/>
                </a:cxn>
                <a:cxn ang="0">
                  <a:pos x="40" y="59"/>
                </a:cxn>
                <a:cxn ang="0">
                  <a:pos x="31" y="64"/>
                </a:cxn>
                <a:cxn ang="0">
                  <a:pos x="24" y="66"/>
                </a:cxn>
                <a:cxn ang="0">
                  <a:pos x="14" y="83"/>
                </a:cxn>
                <a:cxn ang="0">
                  <a:pos x="16" y="95"/>
                </a:cxn>
                <a:cxn ang="0">
                  <a:pos x="24" y="111"/>
                </a:cxn>
                <a:cxn ang="0">
                  <a:pos x="21" y="123"/>
                </a:cxn>
                <a:cxn ang="0">
                  <a:pos x="14" y="132"/>
                </a:cxn>
                <a:cxn ang="0">
                  <a:pos x="5" y="142"/>
                </a:cxn>
                <a:cxn ang="0">
                  <a:pos x="0" y="156"/>
                </a:cxn>
                <a:cxn ang="0">
                  <a:pos x="5" y="170"/>
                </a:cxn>
                <a:cxn ang="0">
                  <a:pos x="7" y="175"/>
                </a:cxn>
                <a:cxn ang="0">
                  <a:pos x="5" y="184"/>
                </a:cxn>
                <a:cxn ang="0">
                  <a:pos x="7" y="196"/>
                </a:cxn>
                <a:cxn ang="0">
                  <a:pos x="14" y="203"/>
                </a:cxn>
                <a:cxn ang="0">
                  <a:pos x="21" y="208"/>
                </a:cxn>
                <a:cxn ang="0">
                  <a:pos x="24" y="210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7" y="19"/>
                </a:cxn>
                <a:cxn ang="0">
                  <a:pos x="85" y="19"/>
                </a:cxn>
                <a:cxn ang="0">
                  <a:pos x="83" y="19"/>
                </a:cxn>
                <a:cxn ang="0">
                  <a:pos x="104" y="73"/>
                </a:cxn>
                <a:cxn ang="0">
                  <a:pos x="106" y="73"/>
                </a:cxn>
              </a:cxnLst>
              <a:rect l="0" t="0" r="r" b="b"/>
              <a:pathLst>
                <a:path w="113" h="210">
                  <a:moveTo>
                    <a:pt x="24" y="210"/>
                  </a:moveTo>
                  <a:lnTo>
                    <a:pt x="26" y="208"/>
                  </a:lnTo>
                  <a:lnTo>
                    <a:pt x="28" y="210"/>
                  </a:lnTo>
                  <a:lnTo>
                    <a:pt x="33" y="208"/>
                  </a:lnTo>
                  <a:lnTo>
                    <a:pt x="35" y="203"/>
                  </a:lnTo>
                  <a:lnTo>
                    <a:pt x="45" y="203"/>
                  </a:lnTo>
                  <a:lnTo>
                    <a:pt x="47" y="203"/>
                  </a:lnTo>
                  <a:lnTo>
                    <a:pt x="52" y="201"/>
                  </a:lnTo>
                  <a:lnTo>
                    <a:pt x="54" y="198"/>
                  </a:lnTo>
                  <a:lnTo>
                    <a:pt x="57" y="198"/>
                  </a:lnTo>
                  <a:lnTo>
                    <a:pt x="57" y="194"/>
                  </a:lnTo>
                  <a:lnTo>
                    <a:pt x="59" y="191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2"/>
                  </a:lnTo>
                  <a:lnTo>
                    <a:pt x="61" y="180"/>
                  </a:lnTo>
                  <a:lnTo>
                    <a:pt x="64" y="180"/>
                  </a:lnTo>
                  <a:lnTo>
                    <a:pt x="66" y="175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68" y="170"/>
                  </a:lnTo>
                  <a:lnTo>
                    <a:pt x="71" y="158"/>
                  </a:lnTo>
                  <a:lnTo>
                    <a:pt x="73" y="154"/>
                  </a:lnTo>
                  <a:lnTo>
                    <a:pt x="76" y="151"/>
                  </a:lnTo>
                  <a:lnTo>
                    <a:pt x="76" y="144"/>
                  </a:lnTo>
                  <a:lnTo>
                    <a:pt x="80" y="137"/>
                  </a:lnTo>
                  <a:lnTo>
                    <a:pt x="85" y="125"/>
                  </a:lnTo>
                  <a:lnTo>
                    <a:pt x="87" y="123"/>
                  </a:lnTo>
                  <a:lnTo>
                    <a:pt x="87" y="116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94" y="104"/>
                  </a:lnTo>
                  <a:lnTo>
                    <a:pt x="94" y="95"/>
                  </a:lnTo>
                  <a:lnTo>
                    <a:pt x="97" y="90"/>
                  </a:lnTo>
                  <a:lnTo>
                    <a:pt x="99" y="87"/>
                  </a:lnTo>
                  <a:lnTo>
                    <a:pt x="99" y="83"/>
                  </a:lnTo>
                  <a:lnTo>
                    <a:pt x="97" y="80"/>
                  </a:lnTo>
                  <a:lnTo>
                    <a:pt x="99" y="78"/>
                  </a:lnTo>
                  <a:lnTo>
                    <a:pt x="102" y="73"/>
                  </a:lnTo>
                  <a:lnTo>
                    <a:pt x="102" y="71"/>
                  </a:lnTo>
                  <a:lnTo>
                    <a:pt x="104" y="69"/>
                  </a:lnTo>
                  <a:lnTo>
                    <a:pt x="104" y="66"/>
                  </a:lnTo>
                  <a:lnTo>
                    <a:pt x="102" y="64"/>
                  </a:lnTo>
                  <a:lnTo>
                    <a:pt x="104" y="61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4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7"/>
                  </a:lnTo>
                  <a:lnTo>
                    <a:pt x="109" y="59"/>
                  </a:lnTo>
                  <a:lnTo>
                    <a:pt x="111" y="61"/>
                  </a:lnTo>
                  <a:lnTo>
                    <a:pt x="111" y="59"/>
                  </a:lnTo>
                  <a:lnTo>
                    <a:pt x="111" y="57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3" y="50"/>
                  </a:lnTo>
                  <a:lnTo>
                    <a:pt x="111" y="45"/>
                  </a:lnTo>
                  <a:lnTo>
                    <a:pt x="109" y="43"/>
                  </a:lnTo>
                  <a:lnTo>
                    <a:pt x="111" y="40"/>
                  </a:lnTo>
                  <a:lnTo>
                    <a:pt x="111" y="38"/>
                  </a:lnTo>
                  <a:lnTo>
                    <a:pt x="109" y="33"/>
                  </a:lnTo>
                  <a:lnTo>
                    <a:pt x="111" y="31"/>
                  </a:lnTo>
                  <a:lnTo>
                    <a:pt x="111" y="24"/>
                  </a:lnTo>
                  <a:lnTo>
                    <a:pt x="109" y="21"/>
                  </a:lnTo>
                  <a:lnTo>
                    <a:pt x="109" y="14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9"/>
                  </a:lnTo>
                  <a:lnTo>
                    <a:pt x="102" y="7"/>
                  </a:lnTo>
                  <a:lnTo>
                    <a:pt x="99" y="5"/>
                  </a:lnTo>
                  <a:lnTo>
                    <a:pt x="102" y="2"/>
                  </a:lnTo>
                  <a:lnTo>
                    <a:pt x="102" y="0"/>
                  </a:lnTo>
                  <a:lnTo>
                    <a:pt x="97" y="2"/>
                  </a:lnTo>
                  <a:lnTo>
                    <a:pt x="97" y="5"/>
                  </a:lnTo>
                  <a:lnTo>
                    <a:pt x="94" y="7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4" y="9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0" y="24"/>
                  </a:lnTo>
                  <a:lnTo>
                    <a:pt x="87" y="21"/>
                  </a:lnTo>
                  <a:lnTo>
                    <a:pt x="85" y="26"/>
                  </a:lnTo>
                  <a:lnTo>
                    <a:pt x="85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4"/>
                  </a:lnTo>
                  <a:lnTo>
                    <a:pt x="80" y="24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80" y="33"/>
                  </a:lnTo>
                  <a:lnTo>
                    <a:pt x="83" y="33"/>
                  </a:lnTo>
                  <a:lnTo>
                    <a:pt x="80" y="35"/>
                  </a:lnTo>
                  <a:lnTo>
                    <a:pt x="80" y="33"/>
                  </a:lnTo>
                  <a:lnTo>
                    <a:pt x="76" y="35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0" y="40"/>
                  </a:lnTo>
                  <a:lnTo>
                    <a:pt x="78" y="43"/>
                  </a:lnTo>
                  <a:lnTo>
                    <a:pt x="78" y="40"/>
                  </a:lnTo>
                  <a:lnTo>
                    <a:pt x="76" y="40"/>
                  </a:lnTo>
                  <a:lnTo>
                    <a:pt x="76" y="43"/>
                  </a:lnTo>
                  <a:lnTo>
                    <a:pt x="71" y="47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1" y="40"/>
                  </a:lnTo>
                  <a:lnTo>
                    <a:pt x="68" y="43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6" y="47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6" y="52"/>
                  </a:lnTo>
                  <a:lnTo>
                    <a:pt x="64" y="54"/>
                  </a:lnTo>
                  <a:lnTo>
                    <a:pt x="64" y="52"/>
                  </a:lnTo>
                  <a:lnTo>
                    <a:pt x="61" y="52"/>
                  </a:lnTo>
                  <a:lnTo>
                    <a:pt x="64" y="50"/>
                  </a:lnTo>
                  <a:lnTo>
                    <a:pt x="61" y="50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7" y="59"/>
                  </a:lnTo>
                  <a:lnTo>
                    <a:pt x="57" y="61"/>
                  </a:lnTo>
                  <a:lnTo>
                    <a:pt x="54" y="61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2" y="54"/>
                  </a:lnTo>
                  <a:lnTo>
                    <a:pt x="47" y="59"/>
                  </a:lnTo>
                  <a:lnTo>
                    <a:pt x="45" y="57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0" y="61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5" y="59"/>
                  </a:lnTo>
                  <a:lnTo>
                    <a:pt x="31" y="64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24" y="66"/>
                  </a:lnTo>
                  <a:lnTo>
                    <a:pt x="24" y="71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6" y="87"/>
                  </a:lnTo>
                  <a:lnTo>
                    <a:pt x="14" y="90"/>
                  </a:lnTo>
                  <a:lnTo>
                    <a:pt x="16" y="95"/>
                  </a:lnTo>
                  <a:lnTo>
                    <a:pt x="16" y="97"/>
                  </a:lnTo>
                  <a:lnTo>
                    <a:pt x="21" y="106"/>
                  </a:lnTo>
                  <a:lnTo>
                    <a:pt x="21" y="109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1" y="113"/>
                  </a:lnTo>
                  <a:lnTo>
                    <a:pt x="21" y="116"/>
                  </a:lnTo>
                  <a:lnTo>
                    <a:pt x="21" y="123"/>
                  </a:lnTo>
                  <a:lnTo>
                    <a:pt x="16" y="125"/>
                  </a:lnTo>
                  <a:lnTo>
                    <a:pt x="16" y="128"/>
                  </a:lnTo>
                  <a:lnTo>
                    <a:pt x="14" y="128"/>
                  </a:lnTo>
                  <a:lnTo>
                    <a:pt x="14" y="132"/>
                  </a:lnTo>
                  <a:lnTo>
                    <a:pt x="12" y="132"/>
                  </a:lnTo>
                  <a:lnTo>
                    <a:pt x="12" y="139"/>
                  </a:lnTo>
                  <a:lnTo>
                    <a:pt x="9" y="142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5" y="149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5" y="170"/>
                  </a:lnTo>
                  <a:lnTo>
                    <a:pt x="5" y="172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7" y="177"/>
                  </a:lnTo>
                  <a:lnTo>
                    <a:pt x="5" y="177"/>
                  </a:lnTo>
                  <a:lnTo>
                    <a:pt x="5" y="180"/>
                  </a:lnTo>
                  <a:lnTo>
                    <a:pt x="5" y="184"/>
                  </a:lnTo>
                  <a:lnTo>
                    <a:pt x="5" y="191"/>
                  </a:lnTo>
                  <a:lnTo>
                    <a:pt x="5" y="191"/>
                  </a:lnTo>
                  <a:lnTo>
                    <a:pt x="5" y="194"/>
                  </a:lnTo>
                  <a:lnTo>
                    <a:pt x="7" y="196"/>
                  </a:lnTo>
                  <a:lnTo>
                    <a:pt x="9" y="198"/>
                  </a:lnTo>
                  <a:lnTo>
                    <a:pt x="9" y="198"/>
                  </a:lnTo>
                  <a:lnTo>
                    <a:pt x="12" y="201"/>
                  </a:lnTo>
                  <a:lnTo>
                    <a:pt x="14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9" y="206"/>
                  </a:lnTo>
                  <a:lnTo>
                    <a:pt x="21" y="208"/>
                  </a:lnTo>
                  <a:lnTo>
                    <a:pt x="24" y="208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close/>
                  <a:moveTo>
                    <a:pt x="90" y="14"/>
                  </a:moveTo>
                  <a:lnTo>
                    <a:pt x="87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4"/>
                  </a:lnTo>
                  <a:lnTo>
                    <a:pt x="90" y="14"/>
                  </a:lnTo>
                  <a:close/>
                  <a:moveTo>
                    <a:pt x="87" y="19"/>
                  </a:moveTo>
                  <a:lnTo>
                    <a:pt x="87" y="19"/>
                  </a:lnTo>
                  <a:lnTo>
                    <a:pt x="90" y="19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7" y="19"/>
                  </a:lnTo>
                  <a:close/>
                  <a:moveTo>
                    <a:pt x="83" y="19"/>
                  </a:moveTo>
                  <a:lnTo>
                    <a:pt x="83" y="19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3" y="19"/>
                  </a:lnTo>
                  <a:close/>
                  <a:moveTo>
                    <a:pt x="104" y="78"/>
                  </a:moveTo>
                  <a:lnTo>
                    <a:pt x="104" y="76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6" y="73"/>
                  </a:lnTo>
                  <a:lnTo>
                    <a:pt x="104" y="76"/>
                  </a:lnTo>
                  <a:lnTo>
                    <a:pt x="104" y="7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6" name="Freeform 159"/>
            <p:cNvSpPr>
              <a:spLocks/>
            </p:cNvSpPr>
            <p:nvPr/>
          </p:nvSpPr>
          <p:spPr bwMode="auto">
            <a:xfrm>
              <a:off x="5105401" y="4313238"/>
              <a:ext cx="244475" cy="398463"/>
            </a:xfrm>
            <a:custGeom>
              <a:avLst/>
              <a:gdLst/>
              <a:ahLst/>
              <a:cxnLst>
                <a:cxn ang="0">
                  <a:pos x="26" y="156"/>
                </a:cxn>
                <a:cxn ang="0">
                  <a:pos x="31" y="147"/>
                </a:cxn>
                <a:cxn ang="0">
                  <a:pos x="33" y="137"/>
                </a:cxn>
                <a:cxn ang="0">
                  <a:pos x="33" y="128"/>
                </a:cxn>
                <a:cxn ang="0">
                  <a:pos x="33" y="119"/>
                </a:cxn>
                <a:cxn ang="0">
                  <a:pos x="35" y="107"/>
                </a:cxn>
                <a:cxn ang="0">
                  <a:pos x="38" y="97"/>
                </a:cxn>
                <a:cxn ang="0">
                  <a:pos x="21" y="90"/>
                </a:cxn>
                <a:cxn ang="0">
                  <a:pos x="10" y="85"/>
                </a:cxn>
                <a:cxn ang="0">
                  <a:pos x="0" y="74"/>
                </a:cxn>
                <a:cxn ang="0">
                  <a:pos x="26" y="59"/>
                </a:cxn>
                <a:cxn ang="0">
                  <a:pos x="45" y="57"/>
                </a:cxn>
                <a:cxn ang="0">
                  <a:pos x="52" y="62"/>
                </a:cxn>
                <a:cxn ang="0">
                  <a:pos x="61" y="67"/>
                </a:cxn>
                <a:cxn ang="0">
                  <a:pos x="57" y="83"/>
                </a:cxn>
                <a:cxn ang="0">
                  <a:pos x="66" y="95"/>
                </a:cxn>
                <a:cxn ang="0">
                  <a:pos x="71" y="102"/>
                </a:cxn>
                <a:cxn ang="0">
                  <a:pos x="73" y="85"/>
                </a:cxn>
                <a:cxn ang="0">
                  <a:pos x="78" y="74"/>
                </a:cxn>
                <a:cxn ang="0">
                  <a:pos x="80" y="69"/>
                </a:cxn>
                <a:cxn ang="0">
                  <a:pos x="78" y="57"/>
                </a:cxn>
                <a:cxn ang="0">
                  <a:pos x="66" y="45"/>
                </a:cxn>
                <a:cxn ang="0">
                  <a:pos x="80" y="15"/>
                </a:cxn>
                <a:cxn ang="0">
                  <a:pos x="87" y="17"/>
                </a:cxn>
                <a:cxn ang="0">
                  <a:pos x="97" y="17"/>
                </a:cxn>
                <a:cxn ang="0">
                  <a:pos x="104" y="17"/>
                </a:cxn>
                <a:cxn ang="0">
                  <a:pos x="113" y="12"/>
                </a:cxn>
                <a:cxn ang="0">
                  <a:pos x="123" y="12"/>
                </a:cxn>
                <a:cxn ang="0">
                  <a:pos x="137" y="10"/>
                </a:cxn>
                <a:cxn ang="0">
                  <a:pos x="149" y="3"/>
                </a:cxn>
                <a:cxn ang="0">
                  <a:pos x="154" y="5"/>
                </a:cxn>
                <a:cxn ang="0">
                  <a:pos x="151" y="15"/>
                </a:cxn>
                <a:cxn ang="0">
                  <a:pos x="151" y="26"/>
                </a:cxn>
                <a:cxn ang="0">
                  <a:pos x="151" y="41"/>
                </a:cxn>
                <a:cxn ang="0">
                  <a:pos x="149" y="55"/>
                </a:cxn>
                <a:cxn ang="0">
                  <a:pos x="154" y="64"/>
                </a:cxn>
                <a:cxn ang="0">
                  <a:pos x="149" y="69"/>
                </a:cxn>
                <a:cxn ang="0">
                  <a:pos x="149" y="74"/>
                </a:cxn>
                <a:cxn ang="0">
                  <a:pos x="139" y="88"/>
                </a:cxn>
                <a:cxn ang="0">
                  <a:pos x="125" y="97"/>
                </a:cxn>
                <a:cxn ang="0">
                  <a:pos x="102" y="109"/>
                </a:cxn>
                <a:cxn ang="0">
                  <a:pos x="95" y="114"/>
                </a:cxn>
                <a:cxn ang="0">
                  <a:pos x="85" y="126"/>
                </a:cxn>
                <a:cxn ang="0">
                  <a:pos x="71" y="135"/>
                </a:cxn>
                <a:cxn ang="0">
                  <a:pos x="61" y="140"/>
                </a:cxn>
                <a:cxn ang="0">
                  <a:pos x="59" y="147"/>
                </a:cxn>
                <a:cxn ang="0">
                  <a:pos x="61" y="161"/>
                </a:cxn>
                <a:cxn ang="0">
                  <a:pos x="66" y="180"/>
                </a:cxn>
                <a:cxn ang="0">
                  <a:pos x="69" y="180"/>
                </a:cxn>
                <a:cxn ang="0">
                  <a:pos x="69" y="189"/>
                </a:cxn>
                <a:cxn ang="0">
                  <a:pos x="64" y="201"/>
                </a:cxn>
                <a:cxn ang="0">
                  <a:pos x="66" y="211"/>
                </a:cxn>
                <a:cxn ang="0">
                  <a:pos x="28" y="230"/>
                </a:cxn>
                <a:cxn ang="0">
                  <a:pos x="21" y="237"/>
                </a:cxn>
                <a:cxn ang="0">
                  <a:pos x="26" y="244"/>
                </a:cxn>
                <a:cxn ang="0">
                  <a:pos x="26" y="248"/>
                </a:cxn>
                <a:cxn ang="0">
                  <a:pos x="17" y="248"/>
                </a:cxn>
                <a:cxn ang="0">
                  <a:pos x="14" y="239"/>
                </a:cxn>
                <a:cxn ang="0">
                  <a:pos x="14" y="225"/>
                </a:cxn>
                <a:cxn ang="0">
                  <a:pos x="14" y="204"/>
                </a:cxn>
                <a:cxn ang="0">
                  <a:pos x="10" y="185"/>
                </a:cxn>
              </a:cxnLst>
              <a:rect l="0" t="0" r="r" b="b"/>
              <a:pathLst>
                <a:path w="154" h="251">
                  <a:moveTo>
                    <a:pt x="10" y="185"/>
                  </a:moveTo>
                  <a:lnTo>
                    <a:pt x="26" y="168"/>
                  </a:lnTo>
                  <a:lnTo>
                    <a:pt x="26" y="163"/>
                  </a:lnTo>
                  <a:lnTo>
                    <a:pt x="26" y="161"/>
                  </a:lnTo>
                  <a:lnTo>
                    <a:pt x="26" y="156"/>
                  </a:lnTo>
                  <a:lnTo>
                    <a:pt x="28" y="154"/>
                  </a:lnTo>
                  <a:lnTo>
                    <a:pt x="26" y="152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31" y="147"/>
                  </a:lnTo>
                  <a:lnTo>
                    <a:pt x="33" y="147"/>
                  </a:lnTo>
                  <a:lnTo>
                    <a:pt x="35" y="142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3"/>
                  </a:lnTo>
                  <a:lnTo>
                    <a:pt x="31" y="130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3" y="126"/>
                  </a:lnTo>
                  <a:lnTo>
                    <a:pt x="33" y="123"/>
                  </a:lnTo>
                  <a:lnTo>
                    <a:pt x="35" y="121"/>
                  </a:lnTo>
                  <a:lnTo>
                    <a:pt x="35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5" y="116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5" y="107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2"/>
                  </a:lnTo>
                  <a:lnTo>
                    <a:pt x="38" y="100"/>
                  </a:lnTo>
                  <a:lnTo>
                    <a:pt x="38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28" y="93"/>
                  </a:lnTo>
                  <a:lnTo>
                    <a:pt x="24" y="93"/>
                  </a:lnTo>
                  <a:lnTo>
                    <a:pt x="21" y="90"/>
                  </a:lnTo>
                  <a:lnTo>
                    <a:pt x="19" y="88"/>
                  </a:lnTo>
                  <a:lnTo>
                    <a:pt x="14" y="85"/>
                  </a:lnTo>
                  <a:lnTo>
                    <a:pt x="12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7" y="85"/>
                  </a:lnTo>
                  <a:lnTo>
                    <a:pt x="5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7" y="67"/>
                  </a:lnTo>
                  <a:lnTo>
                    <a:pt x="10" y="67"/>
                  </a:lnTo>
                  <a:lnTo>
                    <a:pt x="24" y="62"/>
                  </a:lnTo>
                  <a:lnTo>
                    <a:pt x="26" y="59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9"/>
                  </a:lnTo>
                  <a:lnTo>
                    <a:pt x="47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4" y="59"/>
                  </a:lnTo>
                  <a:lnTo>
                    <a:pt x="57" y="59"/>
                  </a:lnTo>
                  <a:lnTo>
                    <a:pt x="61" y="62"/>
                  </a:lnTo>
                  <a:lnTo>
                    <a:pt x="61" y="64"/>
                  </a:lnTo>
                  <a:lnTo>
                    <a:pt x="61" y="67"/>
                  </a:lnTo>
                  <a:lnTo>
                    <a:pt x="61" y="71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5"/>
                  </a:lnTo>
                  <a:lnTo>
                    <a:pt x="59" y="88"/>
                  </a:lnTo>
                  <a:lnTo>
                    <a:pt x="61" y="93"/>
                  </a:lnTo>
                  <a:lnTo>
                    <a:pt x="64" y="95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71" y="95"/>
                  </a:lnTo>
                  <a:lnTo>
                    <a:pt x="73" y="93"/>
                  </a:lnTo>
                  <a:lnTo>
                    <a:pt x="73" y="90"/>
                  </a:lnTo>
                  <a:lnTo>
                    <a:pt x="73" y="85"/>
                  </a:lnTo>
                  <a:lnTo>
                    <a:pt x="78" y="85"/>
                  </a:lnTo>
                  <a:lnTo>
                    <a:pt x="80" y="83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78" y="74"/>
                  </a:lnTo>
                  <a:lnTo>
                    <a:pt x="80" y="74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4"/>
                  </a:lnTo>
                  <a:lnTo>
                    <a:pt x="80" y="62"/>
                  </a:lnTo>
                  <a:lnTo>
                    <a:pt x="78" y="57"/>
                  </a:lnTo>
                  <a:lnTo>
                    <a:pt x="76" y="55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9" y="48"/>
                  </a:lnTo>
                  <a:lnTo>
                    <a:pt x="66" y="45"/>
                  </a:lnTo>
                  <a:lnTo>
                    <a:pt x="61" y="43"/>
                  </a:lnTo>
                  <a:lnTo>
                    <a:pt x="59" y="29"/>
                  </a:lnTo>
                  <a:lnTo>
                    <a:pt x="64" y="17"/>
                  </a:lnTo>
                  <a:lnTo>
                    <a:pt x="78" y="17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5" y="19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6" y="17"/>
                  </a:lnTo>
                  <a:lnTo>
                    <a:pt x="109" y="17"/>
                  </a:lnTo>
                  <a:lnTo>
                    <a:pt x="113" y="17"/>
                  </a:lnTo>
                  <a:lnTo>
                    <a:pt x="113" y="15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6" y="12"/>
                  </a:lnTo>
                  <a:lnTo>
                    <a:pt x="118" y="12"/>
                  </a:lnTo>
                  <a:lnTo>
                    <a:pt x="121" y="15"/>
                  </a:lnTo>
                  <a:lnTo>
                    <a:pt x="123" y="12"/>
                  </a:lnTo>
                  <a:lnTo>
                    <a:pt x="125" y="12"/>
                  </a:lnTo>
                  <a:lnTo>
                    <a:pt x="130" y="10"/>
                  </a:lnTo>
                  <a:lnTo>
                    <a:pt x="132" y="12"/>
                  </a:lnTo>
                  <a:lnTo>
                    <a:pt x="135" y="10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42" y="8"/>
                  </a:lnTo>
                  <a:lnTo>
                    <a:pt x="144" y="5"/>
                  </a:lnTo>
                  <a:lnTo>
                    <a:pt x="147" y="5"/>
                  </a:lnTo>
                  <a:lnTo>
                    <a:pt x="149" y="3"/>
                  </a:lnTo>
                  <a:lnTo>
                    <a:pt x="151" y="3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4" y="3"/>
                  </a:lnTo>
                  <a:lnTo>
                    <a:pt x="154" y="5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1" y="15"/>
                  </a:lnTo>
                  <a:lnTo>
                    <a:pt x="151" y="15"/>
                  </a:lnTo>
                  <a:lnTo>
                    <a:pt x="149" y="17"/>
                  </a:lnTo>
                  <a:lnTo>
                    <a:pt x="151" y="22"/>
                  </a:lnTo>
                  <a:lnTo>
                    <a:pt x="151" y="24"/>
                  </a:lnTo>
                  <a:lnTo>
                    <a:pt x="151" y="26"/>
                  </a:lnTo>
                  <a:lnTo>
                    <a:pt x="151" y="29"/>
                  </a:lnTo>
                  <a:lnTo>
                    <a:pt x="151" y="31"/>
                  </a:lnTo>
                  <a:lnTo>
                    <a:pt x="154" y="33"/>
                  </a:lnTo>
                  <a:lnTo>
                    <a:pt x="151" y="36"/>
                  </a:lnTo>
                  <a:lnTo>
                    <a:pt x="151" y="41"/>
                  </a:lnTo>
                  <a:lnTo>
                    <a:pt x="151" y="48"/>
                  </a:lnTo>
                  <a:lnTo>
                    <a:pt x="149" y="48"/>
                  </a:lnTo>
                  <a:lnTo>
                    <a:pt x="151" y="48"/>
                  </a:lnTo>
                  <a:lnTo>
                    <a:pt x="151" y="55"/>
                  </a:lnTo>
                  <a:lnTo>
                    <a:pt x="149" y="55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51" y="57"/>
                  </a:lnTo>
                  <a:lnTo>
                    <a:pt x="154" y="57"/>
                  </a:lnTo>
                  <a:lnTo>
                    <a:pt x="154" y="64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49" y="69"/>
                  </a:lnTo>
                  <a:lnTo>
                    <a:pt x="147" y="71"/>
                  </a:lnTo>
                  <a:lnTo>
                    <a:pt x="147" y="74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9" y="74"/>
                  </a:lnTo>
                  <a:lnTo>
                    <a:pt x="149" y="78"/>
                  </a:lnTo>
                  <a:lnTo>
                    <a:pt x="147" y="78"/>
                  </a:lnTo>
                  <a:lnTo>
                    <a:pt x="144" y="81"/>
                  </a:lnTo>
                  <a:lnTo>
                    <a:pt x="144" y="83"/>
                  </a:lnTo>
                  <a:lnTo>
                    <a:pt x="139" y="88"/>
                  </a:lnTo>
                  <a:lnTo>
                    <a:pt x="137" y="88"/>
                  </a:lnTo>
                  <a:lnTo>
                    <a:pt x="137" y="90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5" y="97"/>
                  </a:lnTo>
                  <a:lnTo>
                    <a:pt x="116" y="104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09" y="107"/>
                  </a:lnTo>
                  <a:lnTo>
                    <a:pt x="102" y="109"/>
                  </a:lnTo>
                  <a:lnTo>
                    <a:pt x="102" y="109"/>
                  </a:lnTo>
                  <a:lnTo>
                    <a:pt x="102" y="111"/>
                  </a:lnTo>
                  <a:lnTo>
                    <a:pt x="97" y="114"/>
                  </a:lnTo>
                  <a:lnTo>
                    <a:pt x="95" y="116"/>
                  </a:lnTo>
                  <a:lnTo>
                    <a:pt x="95" y="114"/>
                  </a:lnTo>
                  <a:lnTo>
                    <a:pt x="95" y="116"/>
                  </a:lnTo>
                  <a:lnTo>
                    <a:pt x="92" y="119"/>
                  </a:lnTo>
                  <a:lnTo>
                    <a:pt x="92" y="121"/>
                  </a:lnTo>
                  <a:lnTo>
                    <a:pt x="85" y="123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3" y="126"/>
                  </a:lnTo>
                  <a:lnTo>
                    <a:pt x="83" y="128"/>
                  </a:lnTo>
                  <a:lnTo>
                    <a:pt x="78" y="128"/>
                  </a:lnTo>
                  <a:lnTo>
                    <a:pt x="71" y="135"/>
                  </a:lnTo>
                  <a:lnTo>
                    <a:pt x="71" y="137"/>
                  </a:lnTo>
                  <a:lnTo>
                    <a:pt x="69" y="140"/>
                  </a:lnTo>
                  <a:lnTo>
                    <a:pt x="66" y="140"/>
                  </a:lnTo>
                  <a:lnTo>
                    <a:pt x="64" y="142"/>
                  </a:lnTo>
                  <a:lnTo>
                    <a:pt x="61" y="140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1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59" y="152"/>
                  </a:lnTo>
                  <a:lnTo>
                    <a:pt x="64" y="156"/>
                  </a:lnTo>
                  <a:lnTo>
                    <a:pt x="64" y="159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4" y="163"/>
                  </a:lnTo>
                  <a:lnTo>
                    <a:pt x="64" y="168"/>
                  </a:lnTo>
                  <a:lnTo>
                    <a:pt x="66" y="170"/>
                  </a:lnTo>
                  <a:lnTo>
                    <a:pt x="66" y="180"/>
                  </a:lnTo>
                  <a:lnTo>
                    <a:pt x="66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1" y="180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9"/>
                  </a:lnTo>
                  <a:lnTo>
                    <a:pt x="69" y="189"/>
                  </a:lnTo>
                  <a:lnTo>
                    <a:pt x="66" y="194"/>
                  </a:lnTo>
                  <a:lnTo>
                    <a:pt x="66" y="196"/>
                  </a:lnTo>
                  <a:lnTo>
                    <a:pt x="66" y="199"/>
                  </a:lnTo>
                  <a:lnTo>
                    <a:pt x="66" y="201"/>
                  </a:lnTo>
                  <a:lnTo>
                    <a:pt x="64" y="201"/>
                  </a:lnTo>
                  <a:lnTo>
                    <a:pt x="66" y="204"/>
                  </a:lnTo>
                  <a:lnTo>
                    <a:pt x="69" y="204"/>
                  </a:lnTo>
                  <a:lnTo>
                    <a:pt x="69" y="204"/>
                  </a:lnTo>
                  <a:lnTo>
                    <a:pt x="66" y="208"/>
                  </a:lnTo>
                  <a:lnTo>
                    <a:pt x="66" y="211"/>
                  </a:lnTo>
                  <a:lnTo>
                    <a:pt x="59" y="218"/>
                  </a:lnTo>
                  <a:lnTo>
                    <a:pt x="50" y="222"/>
                  </a:lnTo>
                  <a:lnTo>
                    <a:pt x="38" y="225"/>
                  </a:lnTo>
                  <a:lnTo>
                    <a:pt x="33" y="230"/>
                  </a:lnTo>
                  <a:lnTo>
                    <a:pt x="28" y="230"/>
                  </a:lnTo>
                  <a:lnTo>
                    <a:pt x="28" y="232"/>
                  </a:lnTo>
                  <a:lnTo>
                    <a:pt x="26" y="232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1" y="237"/>
                  </a:lnTo>
                  <a:lnTo>
                    <a:pt x="21" y="239"/>
                  </a:lnTo>
                  <a:lnTo>
                    <a:pt x="24" y="241"/>
                  </a:lnTo>
                  <a:lnTo>
                    <a:pt x="24" y="244"/>
                  </a:lnTo>
                  <a:lnTo>
                    <a:pt x="24" y="241"/>
                  </a:lnTo>
                  <a:lnTo>
                    <a:pt x="26" y="244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28" y="241"/>
                  </a:lnTo>
                  <a:lnTo>
                    <a:pt x="28" y="246"/>
                  </a:lnTo>
                  <a:lnTo>
                    <a:pt x="26" y="248"/>
                  </a:lnTo>
                  <a:lnTo>
                    <a:pt x="26" y="251"/>
                  </a:lnTo>
                  <a:lnTo>
                    <a:pt x="24" y="251"/>
                  </a:lnTo>
                  <a:lnTo>
                    <a:pt x="19" y="248"/>
                  </a:lnTo>
                  <a:lnTo>
                    <a:pt x="17" y="248"/>
                  </a:lnTo>
                  <a:lnTo>
                    <a:pt x="17" y="248"/>
                  </a:lnTo>
                  <a:lnTo>
                    <a:pt x="17" y="246"/>
                  </a:lnTo>
                  <a:lnTo>
                    <a:pt x="17" y="244"/>
                  </a:lnTo>
                  <a:lnTo>
                    <a:pt x="19" y="244"/>
                  </a:lnTo>
                  <a:lnTo>
                    <a:pt x="17" y="241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4" y="232"/>
                  </a:lnTo>
                  <a:lnTo>
                    <a:pt x="14" y="230"/>
                  </a:lnTo>
                  <a:lnTo>
                    <a:pt x="14" y="225"/>
                  </a:lnTo>
                  <a:lnTo>
                    <a:pt x="14" y="213"/>
                  </a:lnTo>
                  <a:lnTo>
                    <a:pt x="14" y="208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4" y="204"/>
                  </a:lnTo>
                  <a:lnTo>
                    <a:pt x="14" y="196"/>
                  </a:lnTo>
                  <a:lnTo>
                    <a:pt x="12" y="192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7" name="Freeform 160"/>
            <p:cNvSpPr>
              <a:spLocks/>
            </p:cNvSpPr>
            <p:nvPr/>
          </p:nvSpPr>
          <p:spPr bwMode="auto">
            <a:xfrm>
              <a:off x="5102226" y="4681538"/>
              <a:ext cx="33338" cy="3810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9" y="9"/>
                </a:cxn>
                <a:cxn ang="0">
                  <a:pos x="21" y="12"/>
                </a:cxn>
                <a:cxn ang="0">
                  <a:pos x="19" y="12"/>
                </a:cxn>
                <a:cxn ang="0">
                  <a:pos x="19" y="14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19" y="19"/>
                </a:cxn>
                <a:cxn ang="0">
                  <a:pos x="16" y="19"/>
                </a:cxn>
                <a:cxn ang="0">
                  <a:pos x="16" y="21"/>
                </a:cxn>
                <a:cxn ang="0">
                  <a:pos x="16" y="24"/>
                </a:cxn>
                <a:cxn ang="0">
                  <a:pos x="14" y="24"/>
                </a:cxn>
                <a:cxn ang="0">
                  <a:pos x="7" y="24"/>
                </a:cxn>
                <a:cxn ang="0">
                  <a:pos x="2" y="21"/>
                </a:cxn>
                <a:cxn ang="0">
                  <a:pos x="2" y="19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12" y="2"/>
                </a:cxn>
                <a:cxn ang="0">
                  <a:pos x="14" y="5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1" h="24">
                  <a:moveTo>
                    <a:pt x="16" y="7"/>
                  </a:moveTo>
                  <a:lnTo>
                    <a:pt x="16" y="7"/>
                  </a:lnTo>
                  <a:lnTo>
                    <a:pt x="16" y="7"/>
                  </a:lnTo>
                  <a:lnTo>
                    <a:pt x="19" y="9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7" y="24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4" y="5"/>
                  </a:lnTo>
                  <a:lnTo>
                    <a:pt x="4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8" name="Freeform 161"/>
            <p:cNvSpPr>
              <a:spLocks noEditPoints="1"/>
            </p:cNvSpPr>
            <p:nvPr/>
          </p:nvSpPr>
          <p:spPr bwMode="auto">
            <a:xfrm>
              <a:off x="4764088" y="4595813"/>
              <a:ext cx="382588" cy="325438"/>
            </a:xfrm>
            <a:custGeom>
              <a:avLst/>
              <a:gdLst/>
              <a:ahLst/>
              <a:cxnLst>
                <a:cxn ang="0">
                  <a:pos x="5" y="96"/>
                </a:cxn>
                <a:cxn ang="0">
                  <a:pos x="14" y="99"/>
                </a:cxn>
                <a:cxn ang="0">
                  <a:pos x="28" y="106"/>
                </a:cxn>
                <a:cxn ang="0">
                  <a:pos x="38" y="106"/>
                </a:cxn>
                <a:cxn ang="0">
                  <a:pos x="43" y="99"/>
                </a:cxn>
                <a:cxn ang="0">
                  <a:pos x="62" y="47"/>
                </a:cxn>
                <a:cxn ang="0">
                  <a:pos x="64" y="70"/>
                </a:cxn>
                <a:cxn ang="0">
                  <a:pos x="80" y="70"/>
                </a:cxn>
                <a:cxn ang="0">
                  <a:pos x="95" y="61"/>
                </a:cxn>
                <a:cxn ang="0">
                  <a:pos x="111" y="52"/>
                </a:cxn>
                <a:cxn ang="0">
                  <a:pos x="125" y="56"/>
                </a:cxn>
                <a:cxn ang="0">
                  <a:pos x="137" y="56"/>
                </a:cxn>
                <a:cxn ang="0">
                  <a:pos x="139" y="44"/>
                </a:cxn>
                <a:cxn ang="0">
                  <a:pos x="149" y="37"/>
                </a:cxn>
                <a:cxn ang="0">
                  <a:pos x="156" y="33"/>
                </a:cxn>
                <a:cxn ang="0">
                  <a:pos x="161" y="18"/>
                </a:cxn>
                <a:cxn ang="0">
                  <a:pos x="168" y="14"/>
                </a:cxn>
                <a:cxn ang="0">
                  <a:pos x="180" y="9"/>
                </a:cxn>
                <a:cxn ang="0">
                  <a:pos x="187" y="4"/>
                </a:cxn>
                <a:cxn ang="0">
                  <a:pos x="199" y="0"/>
                </a:cxn>
                <a:cxn ang="0">
                  <a:pos x="210" y="4"/>
                </a:cxn>
                <a:cxn ang="0">
                  <a:pos x="225" y="9"/>
                </a:cxn>
                <a:cxn ang="0">
                  <a:pos x="227" y="28"/>
                </a:cxn>
                <a:cxn ang="0">
                  <a:pos x="229" y="54"/>
                </a:cxn>
                <a:cxn ang="0">
                  <a:pos x="217" y="56"/>
                </a:cxn>
                <a:cxn ang="0">
                  <a:pos x="215" y="73"/>
                </a:cxn>
                <a:cxn ang="0">
                  <a:pos x="229" y="75"/>
                </a:cxn>
                <a:cxn ang="0">
                  <a:pos x="241" y="73"/>
                </a:cxn>
                <a:cxn ang="0">
                  <a:pos x="239" y="85"/>
                </a:cxn>
                <a:cxn ang="0">
                  <a:pos x="227" y="106"/>
                </a:cxn>
                <a:cxn ang="0">
                  <a:pos x="217" y="113"/>
                </a:cxn>
                <a:cxn ang="0">
                  <a:pos x="208" y="125"/>
                </a:cxn>
                <a:cxn ang="0">
                  <a:pos x="191" y="148"/>
                </a:cxn>
                <a:cxn ang="0">
                  <a:pos x="170" y="170"/>
                </a:cxn>
                <a:cxn ang="0">
                  <a:pos x="151" y="181"/>
                </a:cxn>
                <a:cxn ang="0">
                  <a:pos x="137" y="186"/>
                </a:cxn>
                <a:cxn ang="0">
                  <a:pos x="130" y="193"/>
                </a:cxn>
                <a:cxn ang="0">
                  <a:pos x="118" y="196"/>
                </a:cxn>
                <a:cxn ang="0">
                  <a:pos x="97" y="191"/>
                </a:cxn>
                <a:cxn ang="0">
                  <a:pos x="80" y="193"/>
                </a:cxn>
                <a:cxn ang="0">
                  <a:pos x="73" y="198"/>
                </a:cxn>
                <a:cxn ang="0">
                  <a:pos x="59" y="198"/>
                </a:cxn>
                <a:cxn ang="0">
                  <a:pos x="47" y="203"/>
                </a:cxn>
                <a:cxn ang="0">
                  <a:pos x="33" y="196"/>
                </a:cxn>
                <a:cxn ang="0">
                  <a:pos x="26" y="193"/>
                </a:cxn>
                <a:cxn ang="0">
                  <a:pos x="24" y="191"/>
                </a:cxn>
                <a:cxn ang="0">
                  <a:pos x="17" y="172"/>
                </a:cxn>
                <a:cxn ang="0">
                  <a:pos x="24" y="167"/>
                </a:cxn>
                <a:cxn ang="0">
                  <a:pos x="19" y="144"/>
                </a:cxn>
                <a:cxn ang="0">
                  <a:pos x="7" y="108"/>
                </a:cxn>
                <a:cxn ang="0">
                  <a:pos x="158" y="129"/>
                </a:cxn>
                <a:cxn ang="0">
                  <a:pos x="170" y="134"/>
                </a:cxn>
                <a:cxn ang="0">
                  <a:pos x="180" y="125"/>
                </a:cxn>
                <a:cxn ang="0">
                  <a:pos x="182" y="120"/>
                </a:cxn>
                <a:cxn ang="0">
                  <a:pos x="182" y="103"/>
                </a:cxn>
                <a:cxn ang="0">
                  <a:pos x="173" y="103"/>
                </a:cxn>
                <a:cxn ang="0">
                  <a:pos x="161" y="111"/>
                </a:cxn>
                <a:cxn ang="0">
                  <a:pos x="156" y="122"/>
                </a:cxn>
              </a:cxnLst>
              <a:rect l="0" t="0" r="r" b="b"/>
              <a:pathLst>
                <a:path w="241" h="205">
                  <a:moveTo>
                    <a:pt x="0" y="101"/>
                  </a:moveTo>
                  <a:lnTo>
                    <a:pt x="2" y="99"/>
                  </a:lnTo>
                  <a:lnTo>
                    <a:pt x="7" y="99"/>
                  </a:lnTo>
                  <a:lnTo>
                    <a:pt x="7" y="96"/>
                  </a:lnTo>
                  <a:lnTo>
                    <a:pt x="5" y="96"/>
                  </a:lnTo>
                  <a:lnTo>
                    <a:pt x="7" y="94"/>
                  </a:lnTo>
                  <a:lnTo>
                    <a:pt x="10" y="92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9"/>
                  </a:lnTo>
                  <a:lnTo>
                    <a:pt x="17" y="103"/>
                  </a:lnTo>
                  <a:lnTo>
                    <a:pt x="21" y="103"/>
                  </a:lnTo>
                  <a:lnTo>
                    <a:pt x="24" y="106"/>
                  </a:lnTo>
                  <a:lnTo>
                    <a:pt x="26" y="106"/>
                  </a:lnTo>
                  <a:lnTo>
                    <a:pt x="28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3" y="106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8" y="103"/>
                  </a:lnTo>
                  <a:lnTo>
                    <a:pt x="40" y="103"/>
                  </a:lnTo>
                  <a:lnTo>
                    <a:pt x="43" y="101"/>
                  </a:lnTo>
                  <a:lnTo>
                    <a:pt x="43" y="99"/>
                  </a:lnTo>
                  <a:lnTo>
                    <a:pt x="47" y="96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7" y="44"/>
                  </a:lnTo>
                  <a:lnTo>
                    <a:pt x="62" y="47"/>
                  </a:lnTo>
                  <a:lnTo>
                    <a:pt x="62" y="52"/>
                  </a:lnTo>
                  <a:lnTo>
                    <a:pt x="66" y="59"/>
                  </a:lnTo>
                  <a:lnTo>
                    <a:pt x="66" y="63"/>
                  </a:lnTo>
                  <a:lnTo>
                    <a:pt x="64" y="68"/>
                  </a:lnTo>
                  <a:lnTo>
                    <a:pt x="64" y="70"/>
                  </a:lnTo>
                  <a:lnTo>
                    <a:pt x="69" y="70"/>
                  </a:lnTo>
                  <a:lnTo>
                    <a:pt x="71" y="70"/>
                  </a:lnTo>
                  <a:lnTo>
                    <a:pt x="73" y="70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8" y="66"/>
                  </a:lnTo>
                  <a:lnTo>
                    <a:pt x="92" y="63"/>
                  </a:lnTo>
                  <a:lnTo>
                    <a:pt x="95" y="61"/>
                  </a:lnTo>
                  <a:lnTo>
                    <a:pt x="97" y="54"/>
                  </a:lnTo>
                  <a:lnTo>
                    <a:pt x="102" y="52"/>
                  </a:lnTo>
                  <a:lnTo>
                    <a:pt x="104" y="49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4"/>
                  </a:lnTo>
                  <a:lnTo>
                    <a:pt x="118" y="56"/>
                  </a:lnTo>
                  <a:lnTo>
                    <a:pt x="121" y="56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30" y="56"/>
                  </a:lnTo>
                  <a:lnTo>
                    <a:pt x="132" y="56"/>
                  </a:lnTo>
                  <a:lnTo>
                    <a:pt x="132" y="56"/>
                  </a:lnTo>
                  <a:lnTo>
                    <a:pt x="135" y="59"/>
                  </a:lnTo>
                  <a:lnTo>
                    <a:pt x="137" y="56"/>
                  </a:lnTo>
                  <a:lnTo>
                    <a:pt x="137" y="54"/>
                  </a:lnTo>
                  <a:lnTo>
                    <a:pt x="137" y="52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4"/>
                  </a:lnTo>
                  <a:lnTo>
                    <a:pt x="139" y="42"/>
                  </a:lnTo>
                  <a:lnTo>
                    <a:pt x="144" y="42"/>
                  </a:lnTo>
                  <a:lnTo>
                    <a:pt x="147" y="40"/>
                  </a:lnTo>
                  <a:lnTo>
                    <a:pt x="149" y="40"/>
                  </a:lnTo>
                  <a:lnTo>
                    <a:pt x="149" y="37"/>
                  </a:lnTo>
                  <a:lnTo>
                    <a:pt x="149" y="37"/>
                  </a:lnTo>
                  <a:lnTo>
                    <a:pt x="151" y="35"/>
                  </a:lnTo>
                  <a:lnTo>
                    <a:pt x="151" y="35"/>
                  </a:lnTo>
                  <a:lnTo>
                    <a:pt x="154" y="33"/>
                  </a:lnTo>
                  <a:lnTo>
                    <a:pt x="156" y="33"/>
                  </a:lnTo>
                  <a:lnTo>
                    <a:pt x="156" y="33"/>
                  </a:lnTo>
                  <a:lnTo>
                    <a:pt x="156" y="30"/>
                  </a:lnTo>
                  <a:lnTo>
                    <a:pt x="156" y="28"/>
                  </a:lnTo>
                  <a:lnTo>
                    <a:pt x="156" y="26"/>
                  </a:lnTo>
                  <a:lnTo>
                    <a:pt x="161" y="18"/>
                  </a:lnTo>
                  <a:lnTo>
                    <a:pt x="163" y="18"/>
                  </a:lnTo>
                  <a:lnTo>
                    <a:pt x="165" y="18"/>
                  </a:lnTo>
                  <a:lnTo>
                    <a:pt x="165" y="16"/>
                  </a:lnTo>
                  <a:lnTo>
                    <a:pt x="168" y="16"/>
                  </a:lnTo>
                  <a:lnTo>
                    <a:pt x="168" y="14"/>
                  </a:lnTo>
                  <a:lnTo>
                    <a:pt x="170" y="14"/>
                  </a:lnTo>
                  <a:lnTo>
                    <a:pt x="173" y="11"/>
                  </a:lnTo>
                  <a:lnTo>
                    <a:pt x="175" y="9"/>
                  </a:lnTo>
                  <a:lnTo>
                    <a:pt x="177" y="9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82" y="9"/>
                  </a:lnTo>
                  <a:lnTo>
                    <a:pt x="184" y="7"/>
                  </a:lnTo>
                  <a:lnTo>
                    <a:pt x="187" y="7"/>
                  </a:lnTo>
                  <a:lnTo>
                    <a:pt x="187" y="4"/>
                  </a:lnTo>
                  <a:lnTo>
                    <a:pt x="187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4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2"/>
                  </a:lnTo>
                  <a:lnTo>
                    <a:pt x="206" y="2"/>
                  </a:lnTo>
                  <a:lnTo>
                    <a:pt x="210" y="4"/>
                  </a:lnTo>
                  <a:lnTo>
                    <a:pt x="210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22" y="4"/>
                  </a:lnTo>
                  <a:lnTo>
                    <a:pt x="225" y="7"/>
                  </a:lnTo>
                  <a:lnTo>
                    <a:pt x="225" y="9"/>
                  </a:lnTo>
                  <a:lnTo>
                    <a:pt x="227" y="14"/>
                  </a:lnTo>
                  <a:lnTo>
                    <a:pt x="229" y="18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7" y="28"/>
                  </a:lnTo>
                  <a:lnTo>
                    <a:pt x="229" y="30"/>
                  </a:lnTo>
                  <a:lnTo>
                    <a:pt x="229" y="35"/>
                  </a:lnTo>
                  <a:lnTo>
                    <a:pt x="229" y="47"/>
                  </a:lnTo>
                  <a:lnTo>
                    <a:pt x="229" y="52"/>
                  </a:lnTo>
                  <a:lnTo>
                    <a:pt x="229" y="54"/>
                  </a:lnTo>
                  <a:lnTo>
                    <a:pt x="229" y="61"/>
                  </a:lnTo>
                  <a:lnTo>
                    <a:pt x="227" y="59"/>
                  </a:lnTo>
                  <a:lnTo>
                    <a:pt x="225" y="56"/>
                  </a:lnTo>
                  <a:lnTo>
                    <a:pt x="220" y="54"/>
                  </a:lnTo>
                  <a:lnTo>
                    <a:pt x="217" y="56"/>
                  </a:lnTo>
                  <a:lnTo>
                    <a:pt x="217" y="59"/>
                  </a:lnTo>
                  <a:lnTo>
                    <a:pt x="213" y="66"/>
                  </a:lnTo>
                  <a:lnTo>
                    <a:pt x="213" y="68"/>
                  </a:lnTo>
                  <a:lnTo>
                    <a:pt x="213" y="70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20" y="78"/>
                  </a:lnTo>
                  <a:lnTo>
                    <a:pt x="227" y="78"/>
                  </a:lnTo>
                  <a:lnTo>
                    <a:pt x="229" y="78"/>
                  </a:lnTo>
                  <a:lnTo>
                    <a:pt x="229" y="75"/>
                  </a:lnTo>
                  <a:lnTo>
                    <a:pt x="229" y="73"/>
                  </a:lnTo>
                  <a:lnTo>
                    <a:pt x="232" y="73"/>
                  </a:lnTo>
                  <a:lnTo>
                    <a:pt x="234" y="70"/>
                  </a:lnTo>
                  <a:lnTo>
                    <a:pt x="239" y="73"/>
                  </a:lnTo>
                  <a:lnTo>
                    <a:pt x="241" y="73"/>
                  </a:lnTo>
                  <a:lnTo>
                    <a:pt x="241" y="73"/>
                  </a:lnTo>
                  <a:lnTo>
                    <a:pt x="239" y="75"/>
                  </a:lnTo>
                  <a:lnTo>
                    <a:pt x="241" y="75"/>
                  </a:lnTo>
                  <a:lnTo>
                    <a:pt x="239" y="82"/>
                  </a:lnTo>
                  <a:lnTo>
                    <a:pt x="239" y="85"/>
                  </a:lnTo>
                  <a:lnTo>
                    <a:pt x="236" y="89"/>
                  </a:lnTo>
                  <a:lnTo>
                    <a:pt x="234" y="96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27" y="106"/>
                  </a:lnTo>
                  <a:lnTo>
                    <a:pt x="227" y="106"/>
                  </a:lnTo>
                  <a:lnTo>
                    <a:pt x="225" y="108"/>
                  </a:lnTo>
                  <a:lnTo>
                    <a:pt x="222" y="108"/>
                  </a:lnTo>
                  <a:lnTo>
                    <a:pt x="222" y="111"/>
                  </a:lnTo>
                  <a:lnTo>
                    <a:pt x="217" y="113"/>
                  </a:lnTo>
                  <a:lnTo>
                    <a:pt x="215" y="115"/>
                  </a:lnTo>
                  <a:lnTo>
                    <a:pt x="213" y="120"/>
                  </a:lnTo>
                  <a:lnTo>
                    <a:pt x="213" y="120"/>
                  </a:lnTo>
                  <a:lnTo>
                    <a:pt x="210" y="125"/>
                  </a:lnTo>
                  <a:lnTo>
                    <a:pt x="208" y="125"/>
                  </a:lnTo>
                  <a:lnTo>
                    <a:pt x="206" y="129"/>
                  </a:lnTo>
                  <a:lnTo>
                    <a:pt x="201" y="139"/>
                  </a:lnTo>
                  <a:lnTo>
                    <a:pt x="196" y="144"/>
                  </a:lnTo>
                  <a:lnTo>
                    <a:pt x="194" y="148"/>
                  </a:lnTo>
                  <a:lnTo>
                    <a:pt x="191" y="148"/>
                  </a:lnTo>
                  <a:lnTo>
                    <a:pt x="189" y="151"/>
                  </a:lnTo>
                  <a:lnTo>
                    <a:pt x="187" y="151"/>
                  </a:lnTo>
                  <a:lnTo>
                    <a:pt x="187" y="153"/>
                  </a:lnTo>
                  <a:lnTo>
                    <a:pt x="170" y="167"/>
                  </a:lnTo>
                  <a:lnTo>
                    <a:pt x="170" y="170"/>
                  </a:lnTo>
                  <a:lnTo>
                    <a:pt x="170" y="170"/>
                  </a:lnTo>
                  <a:lnTo>
                    <a:pt x="168" y="172"/>
                  </a:lnTo>
                  <a:lnTo>
                    <a:pt x="156" y="179"/>
                  </a:lnTo>
                  <a:lnTo>
                    <a:pt x="154" y="181"/>
                  </a:lnTo>
                  <a:lnTo>
                    <a:pt x="151" y="181"/>
                  </a:lnTo>
                  <a:lnTo>
                    <a:pt x="151" y="184"/>
                  </a:lnTo>
                  <a:lnTo>
                    <a:pt x="144" y="184"/>
                  </a:lnTo>
                  <a:lnTo>
                    <a:pt x="142" y="186"/>
                  </a:lnTo>
                  <a:lnTo>
                    <a:pt x="139" y="186"/>
                  </a:lnTo>
                  <a:lnTo>
                    <a:pt x="137" y="186"/>
                  </a:lnTo>
                  <a:lnTo>
                    <a:pt x="132" y="186"/>
                  </a:lnTo>
                  <a:lnTo>
                    <a:pt x="130" y="186"/>
                  </a:lnTo>
                  <a:lnTo>
                    <a:pt x="128" y="191"/>
                  </a:lnTo>
                  <a:lnTo>
                    <a:pt x="130" y="191"/>
                  </a:lnTo>
                  <a:lnTo>
                    <a:pt x="130" y="193"/>
                  </a:lnTo>
                  <a:lnTo>
                    <a:pt x="125" y="193"/>
                  </a:lnTo>
                  <a:lnTo>
                    <a:pt x="121" y="191"/>
                  </a:lnTo>
                  <a:lnTo>
                    <a:pt x="118" y="191"/>
                  </a:lnTo>
                  <a:lnTo>
                    <a:pt x="116" y="193"/>
                  </a:lnTo>
                  <a:lnTo>
                    <a:pt x="118" y="196"/>
                  </a:lnTo>
                  <a:lnTo>
                    <a:pt x="116" y="196"/>
                  </a:lnTo>
                  <a:lnTo>
                    <a:pt x="109" y="193"/>
                  </a:lnTo>
                  <a:lnTo>
                    <a:pt x="106" y="193"/>
                  </a:lnTo>
                  <a:lnTo>
                    <a:pt x="102" y="191"/>
                  </a:lnTo>
                  <a:lnTo>
                    <a:pt x="97" y="191"/>
                  </a:lnTo>
                  <a:lnTo>
                    <a:pt x="97" y="193"/>
                  </a:lnTo>
                  <a:lnTo>
                    <a:pt x="95" y="193"/>
                  </a:lnTo>
                  <a:lnTo>
                    <a:pt x="90" y="191"/>
                  </a:lnTo>
                  <a:lnTo>
                    <a:pt x="83" y="191"/>
                  </a:lnTo>
                  <a:lnTo>
                    <a:pt x="80" y="193"/>
                  </a:lnTo>
                  <a:lnTo>
                    <a:pt x="78" y="196"/>
                  </a:lnTo>
                  <a:lnTo>
                    <a:pt x="78" y="196"/>
                  </a:lnTo>
                  <a:lnTo>
                    <a:pt x="76" y="196"/>
                  </a:lnTo>
                  <a:lnTo>
                    <a:pt x="73" y="196"/>
                  </a:lnTo>
                  <a:lnTo>
                    <a:pt x="73" y="198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64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4" y="198"/>
                  </a:lnTo>
                  <a:lnTo>
                    <a:pt x="52" y="200"/>
                  </a:lnTo>
                  <a:lnTo>
                    <a:pt x="50" y="203"/>
                  </a:lnTo>
                  <a:lnTo>
                    <a:pt x="47" y="205"/>
                  </a:lnTo>
                  <a:lnTo>
                    <a:pt x="47" y="203"/>
                  </a:lnTo>
                  <a:lnTo>
                    <a:pt x="45" y="205"/>
                  </a:lnTo>
                  <a:lnTo>
                    <a:pt x="38" y="200"/>
                  </a:lnTo>
                  <a:lnTo>
                    <a:pt x="36" y="200"/>
                  </a:lnTo>
                  <a:lnTo>
                    <a:pt x="36" y="198"/>
                  </a:lnTo>
                  <a:lnTo>
                    <a:pt x="33" y="196"/>
                  </a:lnTo>
                  <a:lnTo>
                    <a:pt x="31" y="198"/>
                  </a:lnTo>
                  <a:lnTo>
                    <a:pt x="31" y="198"/>
                  </a:lnTo>
                  <a:lnTo>
                    <a:pt x="31" y="196"/>
                  </a:lnTo>
                  <a:lnTo>
                    <a:pt x="31" y="193"/>
                  </a:lnTo>
                  <a:lnTo>
                    <a:pt x="26" y="193"/>
                  </a:lnTo>
                  <a:lnTo>
                    <a:pt x="24" y="193"/>
                  </a:lnTo>
                  <a:lnTo>
                    <a:pt x="24" y="198"/>
                  </a:lnTo>
                  <a:lnTo>
                    <a:pt x="24" y="196"/>
                  </a:lnTo>
                  <a:lnTo>
                    <a:pt x="24" y="193"/>
                  </a:lnTo>
                  <a:lnTo>
                    <a:pt x="24" y="191"/>
                  </a:lnTo>
                  <a:lnTo>
                    <a:pt x="24" y="186"/>
                  </a:lnTo>
                  <a:lnTo>
                    <a:pt x="26" y="184"/>
                  </a:lnTo>
                  <a:lnTo>
                    <a:pt x="21" y="179"/>
                  </a:lnTo>
                  <a:lnTo>
                    <a:pt x="19" y="177"/>
                  </a:lnTo>
                  <a:lnTo>
                    <a:pt x="17" y="172"/>
                  </a:lnTo>
                  <a:lnTo>
                    <a:pt x="17" y="167"/>
                  </a:lnTo>
                  <a:lnTo>
                    <a:pt x="19" y="167"/>
                  </a:lnTo>
                  <a:lnTo>
                    <a:pt x="21" y="170"/>
                  </a:lnTo>
                  <a:lnTo>
                    <a:pt x="21" y="170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4" y="158"/>
                  </a:lnTo>
                  <a:lnTo>
                    <a:pt x="24" y="155"/>
                  </a:lnTo>
                  <a:lnTo>
                    <a:pt x="19" y="148"/>
                  </a:lnTo>
                  <a:lnTo>
                    <a:pt x="19" y="144"/>
                  </a:lnTo>
                  <a:lnTo>
                    <a:pt x="14" y="139"/>
                  </a:lnTo>
                  <a:lnTo>
                    <a:pt x="12" y="129"/>
                  </a:lnTo>
                  <a:lnTo>
                    <a:pt x="10" y="122"/>
                  </a:lnTo>
                  <a:lnTo>
                    <a:pt x="10" y="118"/>
                  </a:lnTo>
                  <a:lnTo>
                    <a:pt x="7" y="108"/>
                  </a:lnTo>
                  <a:lnTo>
                    <a:pt x="2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158" y="129"/>
                  </a:moveTo>
                  <a:lnTo>
                    <a:pt x="161" y="132"/>
                  </a:lnTo>
                  <a:lnTo>
                    <a:pt x="163" y="134"/>
                  </a:lnTo>
                  <a:lnTo>
                    <a:pt x="165" y="134"/>
                  </a:lnTo>
                  <a:lnTo>
                    <a:pt x="170" y="134"/>
                  </a:lnTo>
                  <a:lnTo>
                    <a:pt x="170" y="134"/>
                  </a:lnTo>
                  <a:lnTo>
                    <a:pt x="170" y="132"/>
                  </a:lnTo>
                  <a:lnTo>
                    <a:pt x="173" y="129"/>
                  </a:lnTo>
                  <a:lnTo>
                    <a:pt x="175" y="127"/>
                  </a:lnTo>
                  <a:lnTo>
                    <a:pt x="177" y="127"/>
                  </a:lnTo>
                  <a:lnTo>
                    <a:pt x="180" y="125"/>
                  </a:lnTo>
                  <a:lnTo>
                    <a:pt x="182" y="127"/>
                  </a:lnTo>
                  <a:lnTo>
                    <a:pt x="184" y="125"/>
                  </a:lnTo>
                  <a:lnTo>
                    <a:pt x="184" y="122"/>
                  </a:lnTo>
                  <a:lnTo>
                    <a:pt x="184" y="120"/>
                  </a:lnTo>
                  <a:lnTo>
                    <a:pt x="182" y="120"/>
                  </a:lnTo>
                  <a:lnTo>
                    <a:pt x="187" y="118"/>
                  </a:lnTo>
                  <a:lnTo>
                    <a:pt x="189" y="115"/>
                  </a:lnTo>
                  <a:lnTo>
                    <a:pt x="189" y="113"/>
                  </a:lnTo>
                  <a:lnTo>
                    <a:pt x="187" y="106"/>
                  </a:lnTo>
                  <a:lnTo>
                    <a:pt x="182" y="103"/>
                  </a:lnTo>
                  <a:lnTo>
                    <a:pt x="180" y="103"/>
                  </a:lnTo>
                  <a:lnTo>
                    <a:pt x="177" y="103"/>
                  </a:lnTo>
                  <a:lnTo>
                    <a:pt x="177" y="103"/>
                  </a:lnTo>
                  <a:lnTo>
                    <a:pt x="175" y="103"/>
                  </a:lnTo>
                  <a:lnTo>
                    <a:pt x="173" y="103"/>
                  </a:lnTo>
                  <a:lnTo>
                    <a:pt x="173" y="103"/>
                  </a:lnTo>
                  <a:lnTo>
                    <a:pt x="170" y="106"/>
                  </a:lnTo>
                  <a:lnTo>
                    <a:pt x="170" y="106"/>
                  </a:lnTo>
                  <a:lnTo>
                    <a:pt x="165" y="108"/>
                  </a:lnTo>
                  <a:lnTo>
                    <a:pt x="161" y="111"/>
                  </a:lnTo>
                  <a:lnTo>
                    <a:pt x="161" y="113"/>
                  </a:lnTo>
                  <a:lnTo>
                    <a:pt x="156" y="118"/>
                  </a:lnTo>
                  <a:lnTo>
                    <a:pt x="154" y="118"/>
                  </a:lnTo>
                  <a:lnTo>
                    <a:pt x="156" y="120"/>
                  </a:lnTo>
                  <a:lnTo>
                    <a:pt x="156" y="122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79" name="Freeform 162"/>
            <p:cNvSpPr>
              <a:spLocks/>
            </p:cNvSpPr>
            <p:nvPr/>
          </p:nvSpPr>
          <p:spPr bwMode="auto">
            <a:xfrm>
              <a:off x="5008563" y="4759325"/>
              <a:ext cx="55563" cy="49213"/>
            </a:xfrm>
            <a:custGeom>
              <a:avLst/>
              <a:gdLst/>
              <a:ahLst/>
              <a:cxnLst>
                <a:cxn ang="0">
                  <a:pos x="4" y="26"/>
                </a:cxn>
                <a:cxn ang="0">
                  <a:pos x="4" y="24"/>
                </a:cxn>
                <a:cxn ang="0">
                  <a:pos x="4" y="22"/>
                </a:cxn>
                <a:cxn ang="0">
                  <a:pos x="2" y="19"/>
                </a:cxn>
                <a:cxn ang="0">
                  <a:pos x="2" y="17"/>
                </a:cxn>
                <a:cxn ang="0">
                  <a:pos x="0" y="15"/>
                </a:cxn>
                <a:cxn ang="0">
                  <a:pos x="2" y="15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11" y="5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1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3" y="3"/>
                </a:cxn>
                <a:cxn ang="0">
                  <a:pos x="35" y="10"/>
                </a:cxn>
                <a:cxn ang="0">
                  <a:pos x="35" y="12"/>
                </a:cxn>
                <a:cxn ang="0">
                  <a:pos x="33" y="15"/>
                </a:cxn>
                <a:cxn ang="0">
                  <a:pos x="28" y="17"/>
                </a:cxn>
                <a:cxn ang="0">
                  <a:pos x="30" y="17"/>
                </a:cxn>
                <a:cxn ang="0">
                  <a:pos x="30" y="19"/>
                </a:cxn>
                <a:cxn ang="0">
                  <a:pos x="30" y="22"/>
                </a:cxn>
                <a:cxn ang="0">
                  <a:pos x="28" y="24"/>
                </a:cxn>
                <a:cxn ang="0">
                  <a:pos x="26" y="22"/>
                </a:cxn>
                <a:cxn ang="0">
                  <a:pos x="23" y="24"/>
                </a:cxn>
                <a:cxn ang="0">
                  <a:pos x="21" y="24"/>
                </a:cxn>
                <a:cxn ang="0">
                  <a:pos x="19" y="26"/>
                </a:cxn>
                <a:cxn ang="0">
                  <a:pos x="16" y="29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1" y="31"/>
                </a:cxn>
                <a:cxn ang="0">
                  <a:pos x="9" y="31"/>
                </a:cxn>
                <a:cxn ang="0">
                  <a:pos x="7" y="29"/>
                </a:cxn>
                <a:cxn ang="0">
                  <a:pos x="4" y="26"/>
                </a:cxn>
              </a:cxnLst>
              <a:rect l="0" t="0" r="r" b="b"/>
              <a:pathLst>
                <a:path w="35" h="31">
                  <a:moveTo>
                    <a:pt x="4" y="26"/>
                  </a:moveTo>
                  <a:lnTo>
                    <a:pt x="4" y="24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7" y="10"/>
                  </a:lnTo>
                  <a:lnTo>
                    <a:pt x="7" y="8"/>
                  </a:lnTo>
                  <a:lnTo>
                    <a:pt x="11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3" y="3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3" y="15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0" y="22"/>
                  </a:lnTo>
                  <a:lnTo>
                    <a:pt x="28" y="24"/>
                  </a:lnTo>
                  <a:lnTo>
                    <a:pt x="26" y="22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0" name="Freeform 163"/>
            <p:cNvSpPr>
              <a:spLocks noEditPoints="1"/>
            </p:cNvSpPr>
            <p:nvPr/>
          </p:nvSpPr>
          <p:spPr bwMode="auto">
            <a:xfrm>
              <a:off x="7021513" y="4318000"/>
              <a:ext cx="955675" cy="1027113"/>
            </a:xfrm>
            <a:custGeom>
              <a:avLst/>
              <a:gdLst/>
              <a:ahLst/>
              <a:cxnLst>
                <a:cxn ang="0">
                  <a:pos x="252" y="115"/>
                </a:cxn>
                <a:cxn ang="0">
                  <a:pos x="217" y="59"/>
                </a:cxn>
                <a:cxn ang="0">
                  <a:pos x="174" y="47"/>
                </a:cxn>
                <a:cxn ang="0">
                  <a:pos x="156" y="26"/>
                </a:cxn>
                <a:cxn ang="0">
                  <a:pos x="158" y="28"/>
                </a:cxn>
                <a:cxn ang="0">
                  <a:pos x="154" y="11"/>
                </a:cxn>
                <a:cxn ang="0">
                  <a:pos x="121" y="8"/>
                </a:cxn>
                <a:cxn ang="0">
                  <a:pos x="120" y="8"/>
                </a:cxn>
                <a:cxn ang="0">
                  <a:pos x="82" y="36"/>
                </a:cxn>
                <a:cxn ang="0">
                  <a:pos x="1" y="103"/>
                </a:cxn>
                <a:cxn ang="0">
                  <a:pos x="138" y="196"/>
                </a:cxn>
                <a:cxn ang="0">
                  <a:pos x="187" y="226"/>
                </a:cxn>
                <a:cxn ang="0">
                  <a:pos x="172" y="241"/>
                </a:cxn>
                <a:cxn ang="0">
                  <a:pos x="192" y="237"/>
                </a:cxn>
                <a:cxn ang="0">
                  <a:pos x="186" y="265"/>
                </a:cxn>
                <a:cxn ang="0">
                  <a:pos x="169" y="263"/>
                </a:cxn>
                <a:cxn ang="0">
                  <a:pos x="173" y="245"/>
                </a:cxn>
                <a:cxn ang="0">
                  <a:pos x="191" y="247"/>
                </a:cxn>
                <a:cxn ang="0">
                  <a:pos x="184" y="266"/>
                </a:cxn>
                <a:cxn ang="0">
                  <a:pos x="176" y="272"/>
                </a:cxn>
                <a:cxn ang="0">
                  <a:pos x="12" y="181"/>
                </a:cxn>
                <a:cxn ang="0">
                  <a:pos x="30" y="175"/>
                </a:cxn>
                <a:cxn ang="0">
                  <a:pos x="53" y="173"/>
                </a:cxn>
                <a:cxn ang="0">
                  <a:pos x="82" y="161"/>
                </a:cxn>
                <a:cxn ang="0">
                  <a:pos x="117" y="160"/>
                </a:cxn>
                <a:cxn ang="0">
                  <a:pos x="128" y="182"/>
                </a:cxn>
                <a:cxn ang="0">
                  <a:pos x="139" y="176"/>
                </a:cxn>
                <a:cxn ang="0">
                  <a:pos x="141" y="183"/>
                </a:cxn>
                <a:cxn ang="0">
                  <a:pos x="143" y="193"/>
                </a:cxn>
                <a:cxn ang="0">
                  <a:pos x="149" y="209"/>
                </a:cxn>
                <a:cxn ang="0">
                  <a:pos x="170" y="225"/>
                </a:cxn>
                <a:cxn ang="0">
                  <a:pos x="183" y="223"/>
                </a:cxn>
                <a:cxn ang="0">
                  <a:pos x="196" y="220"/>
                </a:cxn>
                <a:cxn ang="0">
                  <a:pos x="215" y="203"/>
                </a:cxn>
                <a:cxn ang="0">
                  <a:pos x="236" y="173"/>
                </a:cxn>
                <a:cxn ang="0">
                  <a:pos x="248" y="145"/>
                </a:cxn>
                <a:cxn ang="0">
                  <a:pos x="251" y="113"/>
                </a:cxn>
                <a:cxn ang="0">
                  <a:pos x="240" y="94"/>
                </a:cxn>
                <a:cxn ang="0">
                  <a:pos x="234" y="83"/>
                </a:cxn>
                <a:cxn ang="0">
                  <a:pos x="224" y="69"/>
                </a:cxn>
                <a:cxn ang="0">
                  <a:pos x="215" y="49"/>
                </a:cxn>
                <a:cxn ang="0">
                  <a:pos x="206" y="29"/>
                </a:cxn>
                <a:cxn ang="0">
                  <a:pos x="199" y="9"/>
                </a:cxn>
                <a:cxn ang="0">
                  <a:pos x="191" y="21"/>
                </a:cxn>
                <a:cxn ang="0">
                  <a:pos x="183" y="52"/>
                </a:cxn>
                <a:cxn ang="0">
                  <a:pos x="160" y="40"/>
                </a:cxn>
                <a:cxn ang="0">
                  <a:pos x="155" y="22"/>
                </a:cxn>
                <a:cxn ang="0">
                  <a:pos x="157" y="15"/>
                </a:cxn>
                <a:cxn ang="0">
                  <a:pos x="148" y="13"/>
                </a:cxn>
                <a:cxn ang="0">
                  <a:pos x="131" y="8"/>
                </a:cxn>
                <a:cxn ang="0">
                  <a:pos x="124" y="16"/>
                </a:cxn>
                <a:cxn ang="0">
                  <a:pos x="115" y="25"/>
                </a:cxn>
                <a:cxn ang="0">
                  <a:pos x="111" y="33"/>
                </a:cxn>
                <a:cxn ang="0">
                  <a:pos x="103" y="35"/>
                </a:cxn>
                <a:cxn ang="0">
                  <a:pos x="91" y="27"/>
                </a:cxn>
                <a:cxn ang="0">
                  <a:pos x="83" y="35"/>
                </a:cxn>
                <a:cxn ang="0">
                  <a:pos x="78" y="43"/>
                </a:cxn>
                <a:cxn ang="0">
                  <a:pos x="71" y="45"/>
                </a:cxn>
                <a:cxn ang="0">
                  <a:pos x="60" y="59"/>
                </a:cxn>
                <a:cxn ang="0">
                  <a:pos x="29" y="72"/>
                </a:cxn>
                <a:cxn ang="0">
                  <a:pos x="9" y="82"/>
                </a:cxn>
                <a:cxn ang="0">
                  <a:pos x="5" y="110"/>
                </a:cxn>
                <a:cxn ang="0">
                  <a:pos x="8" y="145"/>
                </a:cxn>
              </a:cxnLst>
              <a:rect l="0" t="0" r="r" b="b"/>
              <a:pathLst>
                <a:path w="255" h="274">
                  <a:moveTo>
                    <a:pt x="252" y="131"/>
                  </a:moveTo>
                  <a:cubicBezTo>
                    <a:pt x="252" y="129"/>
                    <a:pt x="252" y="129"/>
                    <a:pt x="252" y="129"/>
                  </a:cubicBezTo>
                  <a:cubicBezTo>
                    <a:pt x="252" y="130"/>
                    <a:pt x="252" y="130"/>
                    <a:pt x="252" y="130"/>
                  </a:cubicBezTo>
                  <a:cubicBezTo>
                    <a:pt x="252" y="131"/>
                    <a:pt x="252" y="131"/>
                    <a:pt x="252" y="131"/>
                  </a:cubicBezTo>
                  <a:close/>
                  <a:moveTo>
                    <a:pt x="252" y="115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1"/>
                    <a:pt x="252" y="111"/>
                    <a:pt x="252" y="111"/>
                  </a:cubicBezTo>
                  <a:cubicBezTo>
                    <a:pt x="253" y="110"/>
                    <a:pt x="253" y="110"/>
                    <a:pt x="253" y="110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6"/>
                    <a:pt x="254" y="106"/>
                    <a:pt x="254" y="106"/>
                  </a:cubicBezTo>
                  <a:cubicBezTo>
                    <a:pt x="254" y="106"/>
                    <a:pt x="254" y="106"/>
                    <a:pt x="254" y="106"/>
                  </a:cubicBezTo>
                  <a:cubicBezTo>
                    <a:pt x="255" y="108"/>
                    <a:pt x="255" y="108"/>
                    <a:pt x="255" y="108"/>
                  </a:cubicBezTo>
                  <a:cubicBezTo>
                    <a:pt x="254" y="110"/>
                    <a:pt x="254" y="110"/>
                    <a:pt x="254" y="110"/>
                  </a:cubicBezTo>
                  <a:cubicBezTo>
                    <a:pt x="253" y="112"/>
                    <a:pt x="253" y="112"/>
                    <a:pt x="253" y="112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2" y="115"/>
                    <a:pt x="252" y="115"/>
                    <a:pt x="252" y="115"/>
                  </a:cubicBezTo>
                  <a:close/>
                  <a:moveTo>
                    <a:pt x="242" y="97"/>
                  </a:moveTo>
                  <a:cubicBezTo>
                    <a:pt x="243" y="98"/>
                    <a:pt x="243" y="98"/>
                    <a:pt x="243" y="98"/>
                  </a:cubicBezTo>
                  <a:cubicBezTo>
                    <a:pt x="244" y="99"/>
                    <a:pt x="244" y="99"/>
                    <a:pt x="244" y="99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7"/>
                    <a:pt x="242" y="97"/>
                    <a:pt x="242" y="97"/>
                  </a:cubicBezTo>
                  <a:close/>
                  <a:moveTo>
                    <a:pt x="240" y="88"/>
                  </a:moveTo>
                  <a:cubicBezTo>
                    <a:pt x="240" y="87"/>
                    <a:pt x="240" y="87"/>
                    <a:pt x="240" y="87"/>
                  </a:cubicBezTo>
                  <a:cubicBezTo>
                    <a:pt x="240" y="87"/>
                    <a:pt x="240" y="87"/>
                    <a:pt x="240" y="87"/>
                  </a:cubicBezTo>
                  <a:cubicBezTo>
                    <a:pt x="240" y="88"/>
                    <a:pt x="240" y="88"/>
                    <a:pt x="240" y="88"/>
                  </a:cubicBezTo>
                  <a:close/>
                  <a:moveTo>
                    <a:pt x="216" y="60"/>
                  </a:moveTo>
                  <a:cubicBezTo>
                    <a:pt x="217" y="59"/>
                    <a:pt x="217" y="59"/>
                    <a:pt x="217" y="59"/>
                  </a:cubicBezTo>
                  <a:cubicBezTo>
                    <a:pt x="216" y="58"/>
                    <a:pt x="216" y="58"/>
                    <a:pt x="216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9"/>
                    <a:pt x="217" y="59"/>
                    <a:pt x="217" y="59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6" y="60"/>
                    <a:pt x="216" y="60"/>
                    <a:pt x="216" y="60"/>
                  </a:cubicBezTo>
                  <a:close/>
                  <a:moveTo>
                    <a:pt x="196" y="0"/>
                  </a:moveTo>
                  <a:cubicBezTo>
                    <a:pt x="196" y="1"/>
                    <a:pt x="196" y="1"/>
                    <a:pt x="196" y="1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6" y="0"/>
                    <a:pt x="196" y="0"/>
                    <a:pt x="196" y="0"/>
                  </a:cubicBezTo>
                  <a:close/>
                  <a:moveTo>
                    <a:pt x="195" y="3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6" y="4"/>
                    <a:pt x="196" y="4"/>
                    <a:pt x="196" y="4"/>
                  </a:cubicBezTo>
                  <a:cubicBezTo>
                    <a:pt x="195" y="3"/>
                    <a:pt x="195" y="3"/>
                    <a:pt x="195" y="3"/>
                  </a:cubicBezTo>
                  <a:close/>
                  <a:moveTo>
                    <a:pt x="175" y="49"/>
                  </a:moveTo>
                  <a:cubicBezTo>
                    <a:pt x="175" y="49"/>
                    <a:pt x="175" y="49"/>
                    <a:pt x="175" y="49"/>
                  </a:cubicBezTo>
                  <a:cubicBezTo>
                    <a:pt x="176" y="49"/>
                    <a:pt x="176" y="49"/>
                    <a:pt x="176" y="49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5" y="49"/>
                    <a:pt x="175" y="49"/>
                    <a:pt x="175" y="49"/>
                  </a:cubicBezTo>
                  <a:close/>
                  <a:moveTo>
                    <a:pt x="173" y="46"/>
                  </a:moveTo>
                  <a:cubicBezTo>
                    <a:pt x="174" y="47"/>
                    <a:pt x="174" y="47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6"/>
                    <a:pt x="173" y="46"/>
                  </a:cubicBezTo>
                  <a:close/>
                  <a:moveTo>
                    <a:pt x="160" y="40"/>
                  </a:moveTo>
                  <a:cubicBezTo>
                    <a:pt x="160" y="39"/>
                    <a:pt x="160" y="39"/>
                    <a:pt x="160" y="39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60" y="40"/>
                    <a:pt x="160" y="40"/>
                    <a:pt x="160" y="40"/>
                  </a:cubicBezTo>
                  <a:close/>
                  <a:moveTo>
                    <a:pt x="156" y="26"/>
                  </a:moveTo>
                  <a:cubicBezTo>
                    <a:pt x="156" y="26"/>
                    <a:pt x="156" y="26"/>
                    <a:pt x="156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56" y="26"/>
                    <a:pt x="156" y="26"/>
                    <a:pt x="156" y="26"/>
                  </a:cubicBezTo>
                  <a:close/>
                  <a:moveTo>
                    <a:pt x="158" y="28"/>
                  </a:moveTo>
                  <a:cubicBezTo>
                    <a:pt x="157" y="29"/>
                    <a:pt x="157" y="29"/>
                    <a:pt x="157" y="29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28"/>
                    <a:pt x="158" y="28"/>
                    <a:pt x="158" y="28"/>
                  </a:cubicBezTo>
                  <a:close/>
                  <a:moveTo>
                    <a:pt x="159" y="9"/>
                  </a:moveTo>
                  <a:cubicBezTo>
                    <a:pt x="160" y="9"/>
                    <a:pt x="160" y="9"/>
                    <a:pt x="160" y="9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0" y="7"/>
                    <a:pt x="160" y="7"/>
                    <a:pt x="160" y="7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9"/>
                    <a:pt x="159" y="9"/>
                    <a:pt x="159" y="9"/>
                  </a:cubicBezTo>
                  <a:close/>
                  <a:moveTo>
                    <a:pt x="157" y="10"/>
                  </a:moveTo>
                  <a:cubicBezTo>
                    <a:pt x="158" y="10"/>
                    <a:pt x="158" y="10"/>
                    <a:pt x="158" y="10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7" y="10"/>
                    <a:pt x="157" y="10"/>
                    <a:pt x="157" y="10"/>
                  </a:cubicBezTo>
                  <a:close/>
                  <a:moveTo>
                    <a:pt x="156" y="10"/>
                  </a:moveTo>
                  <a:cubicBezTo>
                    <a:pt x="157" y="11"/>
                    <a:pt x="157" y="11"/>
                    <a:pt x="157" y="11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6" y="10"/>
                    <a:pt x="156" y="10"/>
                    <a:pt x="156" y="10"/>
                  </a:cubicBezTo>
                  <a:close/>
                  <a:moveTo>
                    <a:pt x="154" y="11"/>
                  </a:moveTo>
                  <a:cubicBezTo>
                    <a:pt x="155" y="11"/>
                    <a:pt x="155" y="11"/>
                    <a:pt x="155" y="11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54" y="11"/>
                    <a:pt x="154" y="11"/>
                    <a:pt x="154" y="11"/>
                  </a:cubicBez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lose/>
                  <a:moveTo>
                    <a:pt x="151" y="14"/>
                  </a:moveTo>
                  <a:cubicBezTo>
                    <a:pt x="151" y="14"/>
                    <a:pt x="151" y="14"/>
                    <a:pt x="151" y="14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1" y="14"/>
                    <a:pt x="151" y="14"/>
                    <a:pt x="151" y="14"/>
                  </a:cubicBezTo>
                  <a:close/>
                  <a:moveTo>
                    <a:pt x="135" y="9"/>
                  </a:moveTo>
                  <a:cubicBezTo>
                    <a:pt x="134" y="7"/>
                    <a:pt x="134" y="7"/>
                    <a:pt x="134" y="7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9"/>
                    <a:pt x="135" y="9"/>
                    <a:pt x="135" y="9"/>
                  </a:cubicBezTo>
                  <a:close/>
                  <a:moveTo>
                    <a:pt x="121" y="8"/>
                  </a:moveTo>
                  <a:cubicBezTo>
                    <a:pt x="121" y="9"/>
                    <a:pt x="121" y="9"/>
                    <a:pt x="121" y="9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1" y="8"/>
                    <a:pt x="121" y="8"/>
                    <a:pt x="121" y="8"/>
                  </a:cubicBezTo>
                  <a:close/>
                  <a:moveTo>
                    <a:pt x="120" y="8"/>
                  </a:moveTo>
                  <a:cubicBezTo>
                    <a:pt x="121" y="11"/>
                    <a:pt x="121" y="11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20" y="8"/>
                    <a:pt x="120" y="8"/>
                    <a:pt x="120" y="8"/>
                  </a:cubicBezTo>
                  <a:close/>
                  <a:moveTo>
                    <a:pt x="80" y="35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1" y="35"/>
                    <a:pt x="80" y="35"/>
                    <a:pt x="80" y="35"/>
                  </a:cubicBezTo>
                  <a:close/>
                  <a:moveTo>
                    <a:pt x="80" y="40"/>
                  </a:moveTo>
                  <a:cubicBezTo>
                    <a:pt x="80" y="38"/>
                    <a:pt x="80" y="38"/>
                    <a:pt x="80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lose/>
                  <a:moveTo>
                    <a:pt x="86" y="30"/>
                  </a:move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30"/>
                  </a:cubicBezTo>
                  <a:close/>
                  <a:moveTo>
                    <a:pt x="19" y="74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4"/>
                    <a:pt x="19" y="74"/>
                    <a:pt x="19" y="74"/>
                  </a:cubicBezTo>
                  <a:close/>
                  <a:moveTo>
                    <a:pt x="0" y="106"/>
                  </a:moveTo>
                  <a:cubicBezTo>
                    <a:pt x="1" y="103"/>
                    <a:pt x="1" y="103"/>
                    <a:pt x="1" y="103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0" y="106"/>
                    <a:pt x="0" y="106"/>
                  </a:cubicBezTo>
                  <a:close/>
                  <a:moveTo>
                    <a:pt x="0" y="111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0" y="111"/>
                    <a:pt x="0" y="111"/>
                    <a:pt x="0" y="111"/>
                  </a:cubicBezTo>
                  <a:close/>
                  <a:moveTo>
                    <a:pt x="139" y="192"/>
                  </a:moveTo>
                  <a:cubicBezTo>
                    <a:pt x="139" y="193"/>
                    <a:pt x="139" y="193"/>
                    <a:pt x="139" y="193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2" y="194"/>
                    <a:pt x="142" y="194"/>
                    <a:pt x="142" y="194"/>
                  </a:cubicBezTo>
                  <a:cubicBezTo>
                    <a:pt x="143" y="195"/>
                    <a:pt x="143" y="195"/>
                    <a:pt x="143" y="195"/>
                  </a:cubicBezTo>
                  <a:cubicBezTo>
                    <a:pt x="142" y="195"/>
                    <a:pt x="142" y="195"/>
                    <a:pt x="142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8" y="196"/>
                    <a:pt x="138" y="196"/>
                    <a:pt x="138" y="196"/>
                  </a:cubicBezTo>
                  <a:cubicBezTo>
                    <a:pt x="138" y="196"/>
                    <a:pt x="138" y="196"/>
                    <a:pt x="138" y="196"/>
                  </a:cubicBezTo>
                  <a:cubicBezTo>
                    <a:pt x="138" y="196"/>
                    <a:pt x="138" y="196"/>
                    <a:pt x="138" y="196"/>
                  </a:cubicBezTo>
                  <a:cubicBezTo>
                    <a:pt x="137" y="196"/>
                    <a:pt x="137" y="196"/>
                    <a:pt x="137" y="196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35" y="196"/>
                    <a:pt x="135" y="196"/>
                    <a:pt x="135" y="196"/>
                  </a:cubicBezTo>
                  <a:cubicBezTo>
                    <a:pt x="135" y="196"/>
                    <a:pt x="135" y="196"/>
                    <a:pt x="135" y="196"/>
                  </a:cubicBezTo>
                  <a:cubicBezTo>
                    <a:pt x="133" y="196"/>
                    <a:pt x="133" y="196"/>
                    <a:pt x="133" y="196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3" y="194"/>
                    <a:pt x="133" y="194"/>
                    <a:pt x="133" y="194"/>
                  </a:cubicBezTo>
                  <a:cubicBezTo>
                    <a:pt x="134" y="194"/>
                    <a:pt x="134" y="194"/>
                    <a:pt x="134" y="194"/>
                  </a:cubicBezTo>
                  <a:cubicBezTo>
                    <a:pt x="137" y="193"/>
                    <a:pt x="137" y="193"/>
                    <a:pt x="137" y="193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2"/>
                    <a:pt x="139" y="192"/>
                    <a:pt x="139" y="192"/>
                  </a:cubicBezTo>
                  <a:close/>
                  <a:moveTo>
                    <a:pt x="180" y="222"/>
                  </a:move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3"/>
                    <a:pt x="181" y="223"/>
                    <a:pt x="181" y="223"/>
                  </a:cubicBezTo>
                  <a:cubicBezTo>
                    <a:pt x="180" y="222"/>
                    <a:pt x="180" y="222"/>
                    <a:pt x="180" y="222"/>
                  </a:cubicBezTo>
                  <a:close/>
                  <a:moveTo>
                    <a:pt x="187" y="226"/>
                  </a:moveTo>
                  <a:cubicBezTo>
                    <a:pt x="187" y="227"/>
                    <a:pt x="187" y="227"/>
                    <a:pt x="187" y="227"/>
                  </a:cubicBezTo>
                  <a:cubicBezTo>
                    <a:pt x="188" y="226"/>
                    <a:pt x="188" y="226"/>
                    <a:pt x="188" y="226"/>
                  </a:cubicBezTo>
                  <a:cubicBezTo>
                    <a:pt x="187" y="226"/>
                    <a:pt x="187" y="226"/>
                    <a:pt x="187" y="226"/>
                  </a:cubicBezTo>
                  <a:close/>
                  <a:moveTo>
                    <a:pt x="172" y="243"/>
                  </a:moveTo>
                  <a:cubicBezTo>
                    <a:pt x="172" y="244"/>
                    <a:pt x="172" y="244"/>
                    <a:pt x="172" y="244"/>
                  </a:cubicBezTo>
                  <a:cubicBezTo>
                    <a:pt x="173" y="244"/>
                    <a:pt x="173" y="244"/>
                    <a:pt x="173" y="244"/>
                  </a:cubicBezTo>
                  <a:cubicBezTo>
                    <a:pt x="173" y="244"/>
                    <a:pt x="173" y="244"/>
                    <a:pt x="173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2" y="243"/>
                    <a:pt x="172" y="243"/>
                    <a:pt x="172" y="243"/>
                  </a:cubicBezTo>
                  <a:close/>
                  <a:moveTo>
                    <a:pt x="172" y="241"/>
                  </a:moveTo>
                  <a:cubicBezTo>
                    <a:pt x="172" y="242"/>
                    <a:pt x="172" y="242"/>
                    <a:pt x="172" y="242"/>
                  </a:cubicBezTo>
                  <a:cubicBezTo>
                    <a:pt x="173" y="242"/>
                    <a:pt x="173" y="242"/>
                    <a:pt x="173" y="242"/>
                  </a:cubicBezTo>
                  <a:cubicBezTo>
                    <a:pt x="173" y="241"/>
                    <a:pt x="173" y="241"/>
                    <a:pt x="173" y="241"/>
                  </a:cubicBezTo>
                  <a:cubicBezTo>
                    <a:pt x="172" y="241"/>
                    <a:pt x="172" y="241"/>
                    <a:pt x="172" y="241"/>
                  </a:cubicBezTo>
                  <a:close/>
                  <a:moveTo>
                    <a:pt x="171" y="242"/>
                  </a:moveTo>
                  <a:cubicBezTo>
                    <a:pt x="171" y="242"/>
                    <a:pt x="171" y="242"/>
                    <a:pt x="171" y="242"/>
                  </a:cubicBezTo>
                  <a:cubicBezTo>
                    <a:pt x="171" y="241"/>
                    <a:pt x="171" y="241"/>
                    <a:pt x="171" y="241"/>
                  </a:cubicBezTo>
                  <a:cubicBezTo>
                    <a:pt x="172" y="240"/>
                    <a:pt x="172" y="240"/>
                    <a:pt x="172" y="240"/>
                  </a:cubicBezTo>
                  <a:cubicBezTo>
                    <a:pt x="172" y="241"/>
                    <a:pt x="172" y="241"/>
                    <a:pt x="172" y="241"/>
                  </a:cubicBezTo>
                  <a:cubicBezTo>
                    <a:pt x="171" y="242"/>
                    <a:pt x="171" y="242"/>
                    <a:pt x="171" y="242"/>
                  </a:cubicBezTo>
                  <a:close/>
                  <a:moveTo>
                    <a:pt x="167" y="238"/>
                  </a:moveTo>
                  <a:cubicBezTo>
                    <a:pt x="167" y="237"/>
                    <a:pt x="167" y="237"/>
                    <a:pt x="167" y="237"/>
                  </a:cubicBezTo>
                  <a:cubicBezTo>
                    <a:pt x="167" y="236"/>
                    <a:pt x="167" y="236"/>
                    <a:pt x="167" y="236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68" y="234"/>
                    <a:pt x="168" y="234"/>
                    <a:pt x="168" y="234"/>
                  </a:cubicBezTo>
                  <a:cubicBezTo>
                    <a:pt x="169" y="233"/>
                    <a:pt x="169" y="233"/>
                    <a:pt x="169" y="233"/>
                  </a:cubicBezTo>
                  <a:cubicBezTo>
                    <a:pt x="169" y="232"/>
                    <a:pt x="169" y="232"/>
                    <a:pt x="169" y="232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69" y="237"/>
                    <a:pt x="169" y="237"/>
                    <a:pt x="169" y="237"/>
                  </a:cubicBezTo>
                  <a:cubicBezTo>
                    <a:pt x="169" y="237"/>
                    <a:pt x="169" y="237"/>
                    <a:pt x="169" y="237"/>
                  </a:cubicBezTo>
                  <a:cubicBezTo>
                    <a:pt x="168" y="238"/>
                    <a:pt x="168" y="238"/>
                    <a:pt x="168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92" y="241"/>
                  </a:moveTo>
                  <a:cubicBezTo>
                    <a:pt x="195" y="240"/>
                    <a:pt x="195" y="240"/>
                    <a:pt x="195" y="240"/>
                  </a:cubicBezTo>
                  <a:cubicBezTo>
                    <a:pt x="195" y="239"/>
                    <a:pt x="195" y="239"/>
                    <a:pt x="195" y="239"/>
                  </a:cubicBezTo>
                  <a:cubicBezTo>
                    <a:pt x="192" y="237"/>
                    <a:pt x="192" y="237"/>
                    <a:pt x="192" y="237"/>
                  </a:cubicBezTo>
                  <a:cubicBezTo>
                    <a:pt x="192" y="237"/>
                    <a:pt x="192" y="237"/>
                    <a:pt x="192" y="237"/>
                  </a:cubicBezTo>
                  <a:cubicBezTo>
                    <a:pt x="192" y="238"/>
                    <a:pt x="192" y="238"/>
                    <a:pt x="192" y="238"/>
                  </a:cubicBezTo>
                  <a:cubicBezTo>
                    <a:pt x="191" y="239"/>
                    <a:pt x="191" y="239"/>
                    <a:pt x="191" y="239"/>
                  </a:cubicBezTo>
                  <a:cubicBezTo>
                    <a:pt x="192" y="240"/>
                    <a:pt x="192" y="240"/>
                    <a:pt x="192" y="240"/>
                  </a:cubicBezTo>
                  <a:cubicBezTo>
                    <a:pt x="192" y="241"/>
                    <a:pt x="192" y="241"/>
                    <a:pt x="192" y="241"/>
                  </a:cubicBezTo>
                  <a:close/>
                  <a:moveTo>
                    <a:pt x="191" y="242"/>
                  </a:moveTo>
                  <a:cubicBezTo>
                    <a:pt x="191" y="243"/>
                    <a:pt x="191" y="243"/>
                    <a:pt x="191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92" y="242"/>
                    <a:pt x="192" y="242"/>
                    <a:pt x="192" y="242"/>
                  </a:cubicBezTo>
                  <a:cubicBezTo>
                    <a:pt x="191" y="242"/>
                    <a:pt x="191" y="242"/>
                    <a:pt x="191" y="242"/>
                  </a:cubicBezTo>
                  <a:close/>
                  <a:moveTo>
                    <a:pt x="192" y="245"/>
                  </a:moveTo>
                  <a:cubicBezTo>
                    <a:pt x="192" y="245"/>
                    <a:pt x="192" y="245"/>
                    <a:pt x="192" y="245"/>
                  </a:cubicBezTo>
                  <a:cubicBezTo>
                    <a:pt x="193" y="244"/>
                    <a:pt x="193" y="244"/>
                    <a:pt x="193" y="244"/>
                  </a:cubicBezTo>
                  <a:cubicBezTo>
                    <a:pt x="192" y="245"/>
                    <a:pt x="192" y="245"/>
                    <a:pt x="192" y="245"/>
                  </a:cubicBezTo>
                  <a:close/>
                  <a:moveTo>
                    <a:pt x="186" y="266"/>
                  </a:moveTo>
                  <a:cubicBezTo>
                    <a:pt x="186" y="265"/>
                    <a:pt x="186" y="265"/>
                    <a:pt x="186" y="265"/>
                  </a:cubicBezTo>
                  <a:cubicBezTo>
                    <a:pt x="186" y="265"/>
                    <a:pt x="186" y="265"/>
                    <a:pt x="186" y="265"/>
                  </a:cubicBezTo>
                  <a:cubicBezTo>
                    <a:pt x="186" y="266"/>
                    <a:pt x="186" y="266"/>
                    <a:pt x="186" y="266"/>
                  </a:cubicBezTo>
                  <a:close/>
                  <a:moveTo>
                    <a:pt x="178" y="273"/>
                  </a:moveTo>
                  <a:cubicBezTo>
                    <a:pt x="177" y="272"/>
                    <a:pt x="177" y="272"/>
                    <a:pt x="177" y="272"/>
                  </a:cubicBezTo>
                  <a:cubicBezTo>
                    <a:pt x="178" y="271"/>
                    <a:pt x="178" y="271"/>
                    <a:pt x="178" y="271"/>
                  </a:cubicBezTo>
                  <a:cubicBezTo>
                    <a:pt x="178" y="270"/>
                    <a:pt x="178" y="270"/>
                    <a:pt x="178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1"/>
                    <a:pt x="179" y="271"/>
                    <a:pt x="179" y="271"/>
                  </a:cubicBezTo>
                  <a:cubicBezTo>
                    <a:pt x="178" y="273"/>
                    <a:pt x="178" y="273"/>
                    <a:pt x="178" y="273"/>
                  </a:cubicBezTo>
                  <a:close/>
                  <a:moveTo>
                    <a:pt x="170" y="272"/>
                  </a:moveTo>
                  <a:cubicBezTo>
                    <a:pt x="170" y="271"/>
                    <a:pt x="170" y="271"/>
                    <a:pt x="170" y="271"/>
                  </a:cubicBezTo>
                  <a:cubicBezTo>
                    <a:pt x="171" y="270"/>
                    <a:pt x="171" y="270"/>
                    <a:pt x="171" y="270"/>
                  </a:cubicBezTo>
                  <a:cubicBezTo>
                    <a:pt x="170" y="270"/>
                    <a:pt x="170" y="270"/>
                    <a:pt x="170" y="270"/>
                  </a:cubicBezTo>
                  <a:cubicBezTo>
                    <a:pt x="169" y="268"/>
                    <a:pt x="169" y="268"/>
                    <a:pt x="169" y="268"/>
                  </a:cubicBezTo>
                  <a:cubicBezTo>
                    <a:pt x="170" y="268"/>
                    <a:pt x="170" y="268"/>
                    <a:pt x="170" y="268"/>
                  </a:cubicBezTo>
                  <a:cubicBezTo>
                    <a:pt x="169" y="267"/>
                    <a:pt x="169" y="267"/>
                    <a:pt x="169" y="267"/>
                  </a:cubicBezTo>
                  <a:cubicBezTo>
                    <a:pt x="169" y="264"/>
                    <a:pt x="169" y="264"/>
                    <a:pt x="169" y="264"/>
                  </a:cubicBezTo>
                  <a:cubicBezTo>
                    <a:pt x="169" y="263"/>
                    <a:pt x="169" y="263"/>
                    <a:pt x="169" y="263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8" y="260"/>
                    <a:pt x="168" y="260"/>
                    <a:pt x="168" y="260"/>
                  </a:cubicBezTo>
                  <a:cubicBezTo>
                    <a:pt x="169" y="259"/>
                    <a:pt x="169" y="259"/>
                    <a:pt x="169" y="259"/>
                  </a:cubicBezTo>
                  <a:cubicBezTo>
                    <a:pt x="170" y="260"/>
                    <a:pt x="170" y="260"/>
                    <a:pt x="170" y="260"/>
                  </a:cubicBezTo>
                  <a:cubicBezTo>
                    <a:pt x="171" y="260"/>
                    <a:pt x="171" y="260"/>
                    <a:pt x="171" y="260"/>
                  </a:cubicBezTo>
                  <a:cubicBezTo>
                    <a:pt x="170" y="259"/>
                    <a:pt x="170" y="259"/>
                    <a:pt x="170" y="259"/>
                  </a:cubicBezTo>
                  <a:cubicBezTo>
                    <a:pt x="170" y="258"/>
                    <a:pt x="170" y="258"/>
                    <a:pt x="170" y="258"/>
                  </a:cubicBezTo>
                  <a:cubicBezTo>
                    <a:pt x="169" y="258"/>
                    <a:pt x="169" y="258"/>
                    <a:pt x="169" y="258"/>
                  </a:cubicBezTo>
                  <a:cubicBezTo>
                    <a:pt x="170" y="256"/>
                    <a:pt x="170" y="256"/>
                    <a:pt x="170" y="256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9" y="247"/>
                    <a:pt x="169" y="247"/>
                    <a:pt x="169" y="247"/>
                  </a:cubicBezTo>
                  <a:cubicBezTo>
                    <a:pt x="169" y="246"/>
                    <a:pt x="169" y="246"/>
                    <a:pt x="169" y="246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4"/>
                    <a:pt x="170" y="244"/>
                    <a:pt x="170" y="244"/>
                  </a:cubicBezTo>
                  <a:cubicBezTo>
                    <a:pt x="170" y="243"/>
                    <a:pt x="170" y="243"/>
                    <a:pt x="170" y="243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3" y="246"/>
                    <a:pt x="173" y="246"/>
                    <a:pt x="173" y="246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4" y="246"/>
                    <a:pt x="174" y="246"/>
                    <a:pt x="174" y="246"/>
                  </a:cubicBezTo>
                  <a:cubicBezTo>
                    <a:pt x="176" y="247"/>
                    <a:pt x="176" y="247"/>
                    <a:pt x="176" y="247"/>
                  </a:cubicBezTo>
                  <a:cubicBezTo>
                    <a:pt x="178" y="249"/>
                    <a:pt x="178" y="249"/>
                    <a:pt x="178" y="249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1" y="249"/>
                    <a:pt x="181" y="249"/>
                    <a:pt x="181" y="249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82" y="249"/>
                    <a:pt x="182" y="249"/>
                    <a:pt x="182" y="249"/>
                  </a:cubicBezTo>
                  <a:cubicBezTo>
                    <a:pt x="183" y="248"/>
                    <a:pt x="183" y="248"/>
                    <a:pt x="183" y="248"/>
                  </a:cubicBezTo>
                  <a:cubicBezTo>
                    <a:pt x="187" y="249"/>
                    <a:pt x="187" y="249"/>
                    <a:pt x="187" y="249"/>
                  </a:cubicBezTo>
                  <a:cubicBezTo>
                    <a:pt x="187" y="248"/>
                    <a:pt x="187" y="248"/>
                    <a:pt x="187" y="248"/>
                  </a:cubicBezTo>
                  <a:cubicBezTo>
                    <a:pt x="188" y="247"/>
                    <a:pt x="188" y="247"/>
                    <a:pt x="188" y="247"/>
                  </a:cubicBezTo>
                  <a:cubicBezTo>
                    <a:pt x="189" y="247"/>
                    <a:pt x="189" y="247"/>
                    <a:pt x="189" y="247"/>
                  </a:cubicBezTo>
                  <a:cubicBezTo>
                    <a:pt x="189" y="248"/>
                    <a:pt x="189" y="248"/>
                    <a:pt x="189" y="248"/>
                  </a:cubicBezTo>
                  <a:cubicBezTo>
                    <a:pt x="190" y="247"/>
                    <a:pt x="190" y="247"/>
                    <a:pt x="190" y="247"/>
                  </a:cubicBezTo>
                  <a:cubicBezTo>
                    <a:pt x="191" y="247"/>
                    <a:pt x="191" y="247"/>
                    <a:pt x="191" y="247"/>
                  </a:cubicBezTo>
                  <a:cubicBezTo>
                    <a:pt x="192" y="248"/>
                    <a:pt x="192" y="248"/>
                    <a:pt x="192" y="248"/>
                  </a:cubicBezTo>
                  <a:cubicBezTo>
                    <a:pt x="192" y="249"/>
                    <a:pt x="192" y="249"/>
                    <a:pt x="192" y="249"/>
                  </a:cubicBezTo>
                  <a:cubicBezTo>
                    <a:pt x="191" y="252"/>
                    <a:pt x="191" y="252"/>
                    <a:pt x="191" y="252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90" y="256"/>
                    <a:pt x="190" y="256"/>
                    <a:pt x="190" y="256"/>
                  </a:cubicBezTo>
                  <a:cubicBezTo>
                    <a:pt x="189" y="257"/>
                    <a:pt x="189" y="257"/>
                    <a:pt x="189" y="257"/>
                  </a:cubicBezTo>
                  <a:cubicBezTo>
                    <a:pt x="189" y="258"/>
                    <a:pt x="189" y="258"/>
                    <a:pt x="189" y="258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89" y="260"/>
                    <a:pt x="189" y="260"/>
                    <a:pt x="189" y="260"/>
                  </a:cubicBezTo>
                  <a:cubicBezTo>
                    <a:pt x="188" y="262"/>
                    <a:pt x="188" y="262"/>
                    <a:pt x="188" y="262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59"/>
                    <a:pt x="188" y="259"/>
                    <a:pt x="188" y="259"/>
                  </a:cubicBezTo>
                  <a:cubicBezTo>
                    <a:pt x="187" y="260"/>
                    <a:pt x="187" y="260"/>
                    <a:pt x="187" y="260"/>
                  </a:cubicBezTo>
                  <a:cubicBezTo>
                    <a:pt x="186" y="261"/>
                    <a:pt x="186" y="261"/>
                    <a:pt x="186" y="261"/>
                  </a:cubicBezTo>
                  <a:cubicBezTo>
                    <a:pt x="186" y="263"/>
                    <a:pt x="186" y="263"/>
                    <a:pt x="186" y="263"/>
                  </a:cubicBezTo>
                  <a:cubicBezTo>
                    <a:pt x="186" y="264"/>
                    <a:pt x="186" y="264"/>
                    <a:pt x="186" y="264"/>
                  </a:cubicBezTo>
                  <a:cubicBezTo>
                    <a:pt x="185" y="264"/>
                    <a:pt x="185" y="264"/>
                    <a:pt x="185" y="264"/>
                  </a:cubicBezTo>
                  <a:cubicBezTo>
                    <a:pt x="185" y="265"/>
                    <a:pt x="185" y="265"/>
                    <a:pt x="185" y="265"/>
                  </a:cubicBezTo>
                  <a:cubicBezTo>
                    <a:pt x="184" y="266"/>
                    <a:pt x="184" y="266"/>
                    <a:pt x="184" y="266"/>
                  </a:cubicBezTo>
                  <a:cubicBezTo>
                    <a:pt x="185" y="267"/>
                    <a:pt x="185" y="267"/>
                    <a:pt x="185" y="267"/>
                  </a:cubicBezTo>
                  <a:cubicBezTo>
                    <a:pt x="185" y="268"/>
                    <a:pt x="185" y="268"/>
                    <a:pt x="185" y="268"/>
                  </a:cubicBezTo>
                  <a:cubicBezTo>
                    <a:pt x="183" y="270"/>
                    <a:pt x="183" y="270"/>
                    <a:pt x="183" y="270"/>
                  </a:cubicBezTo>
                  <a:cubicBezTo>
                    <a:pt x="183" y="270"/>
                    <a:pt x="183" y="270"/>
                    <a:pt x="183" y="270"/>
                  </a:cubicBezTo>
                  <a:cubicBezTo>
                    <a:pt x="182" y="270"/>
                    <a:pt x="182" y="270"/>
                    <a:pt x="182" y="270"/>
                  </a:cubicBezTo>
                  <a:cubicBezTo>
                    <a:pt x="182" y="268"/>
                    <a:pt x="182" y="268"/>
                    <a:pt x="182" y="268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83" y="268"/>
                    <a:pt x="183" y="268"/>
                    <a:pt x="183" y="268"/>
                  </a:cubicBezTo>
                  <a:cubicBezTo>
                    <a:pt x="182" y="267"/>
                    <a:pt x="182" y="267"/>
                    <a:pt x="182" y="267"/>
                  </a:cubicBezTo>
                  <a:cubicBezTo>
                    <a:pt x="181" y="267"/>
                    <a:pt x="181" y="267"/>
                    <a:pt x="181" y="267"/>
                  </a:cubicBezTo>
                  <a:cubicBezTo>
                    <a:pt x="181" y="269"/>
                    <a:pt x="181" y="269"/>
                    <a:pt x="181" y="269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80" y="267"/>
                    <a:pt x="180" y="267"/>
                    <a:pt x="180" y="267"/>
                  </a:cubicBezTo>
                  <a:cubicBezTo>
                    <a:pt x="179" y="268"/>
                    <a:pt x="179" y="268"/>
                    <a:pt x="179" y="268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8" y="270"/>
                    <a:pt x="178" y="270"/>
                    <a:pt x="178" y="270"/>
                  </a:cubicBezTo>
                  <a:cubicBezTo>
                    <a:pt x="177" y="269"/>
                    <a:pt x="177" y="269"/>
                    <a:pt x="177" y="269"/>
                  </a:cubicBezTo>
                  <a:cubicBezTo>
                    <a:pt x="177" y="271"/>
                    <a:pt x="177" y="271"/>
                    <a:pt x="177" y="271"/>
                  </a:cubicBezTo>
                  <a:cubicBezTo>
                    <a:pt x="176" y="272"/>
                    <a:pt x="176" y="272"/>
                    <a:pt x="176" y="272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74" y="274"/>
                    <a:pt x="174" y="274"/>
                    <a:pt x="174" y="274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4" y="272"/>
                    <a:pt x="174" y="272"/>
                    <a:pt x="174" y="272"/>
                  </a:cubicBezTo>
                  <a:cubicBezTo>
                    <a:pt x="173" y="273"/>
                    <a:pt x="173" y="273"/>
                    <a:pt x="173" y="273"/>
                  </a:cubicBezTo>
                  <a:cubicBezTo>
                    <a:pt x="172" y="272"/>
                    <a:pt x="172" y="272"/>
                    <a:pt x="172" y="272"/>
                  </a:cubicBezTo>
                  <a:cubicBezTo>
                    <a:pt x="171" y="273"/>
                    <a:pt x="171" y="273"/>
                    <a:pt x="171" y="273"/>
                  </a:cubicBezTo>
                  <a:cubicBezTo>
                    <a:pt x="171" y="273"/>
                    <a:pt x="170" y="272"/>
                    <a:pt x="170" y="272"/>
                  </a:cubicBezTo>
                  <a:close/>
                  <a:moveTo>
                    <a:pt x="2" y="174"/>
                  </a:moveTo>
                  <a:cubicBezTo>
                    <a:pt x="3" y="175"/>
                    <a:pt x="3" y="175"/>
                    <a:pt x="3" y="175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11" y="180"/>
                    <a:pt x="11" y="180"/>
                    <a:pt x="11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12" y="181"/>
                    <a:pt x="12" y="181"/>
                    <a:pt x="12" y="181"/>
                  </a:cubicBezTo>
                  <a:cubicBezTo>
                    <a:pt x="14" y="181"/>
                    <a:pt x="14" y="181"/>
                    <a:pt x="14" y="181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6" y="181"/>
                    <a:pt x="16" y="181"/>
                    <a:pt x="16" y="181"/>
                  </a:cubicBezTo>
                  <a:cubicBezTo>
                    <a:pt x="16" y="181"/>
                    <a:pt x="16" y="181"/>
                    <a:pt x="16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9" y="181"/>
                    <a:pt x="19" y="181"/>
                    <a:pt x="19" y="181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9" y="176"/>
                    <a:pt x="29" y="176"/>
                    <a:pt x="29" y="176"/>
                  </a:cubicBezTo>
                  <a:cubicBezTo>
                    <a:pt x="29" y="176"/>
                    <a:pt x="29" y="176"/>
                    <a:pt x="29" y="176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4" y="173"/>
                    <a:pt x="34" y="173"/>
                    <a:pt x="34" y="173"/>
                  </a:cubicBezTo>
                  <a:cubicBezTo>
                    <a:pt x="35" y="173"/>
                    <a:pt x="35" y="173"/>
                    <a:pt x="35" y="173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4" y="172"/>
                    <a:pt x="44" y="172"/>
                  </a:cubicBezTo>
                  <a:cubicBezTo>
                    <a:pt x="45" y="172"/>
                    <a:pt x="45" y="172"/>
                    <a:pt x="45" y="172"/>
                  </a:cubicBezTo>
                  <a:cubicBezTo>
                    <a:pt x="46" y="173"/>
                    <a:pt x="46" y="173"/>
                    <a:pt x="46" y="173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52" y="173"/>
                    <a:pt x="52" y="173"/>
                    <a:pt x="52" y="173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7" y="170"/>
                    <a:pt x="57" y="170"/>
                    <a:pt x="57" y="170"/>
                  </a:cubicBezTo>
                  <a:cubicBezTo>
                    <a:pt x="57" y="170"/>
                    <a:pt x="57" y="170"/>
                    <a:pt x="57" y="170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60" y="167"/>
                    <a:pt x="60" y="167"/>
                    <a:pt x="60" y="167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3" y="165"/>
                    <a:pt x="63" y="165"/>
                    <a:pt x="63" y="165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66" y="164"/>
                    <a:pt x="66" y="164"/>
                    <a:pt x="66" y="164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6" y="161"/>
                    <a:pt x="76" y="161"/>
                    <a:pt x="76" y="161"/>
                  </a:cubicBezTo>
                  <a:cubicBezTo>
                    <a:pt x="78" y="161"/>
                    <a:pt x="78" y="161"/>
                    <a:pt x="78" y="161"/>
                  </a:cubicBezTo>
                  <a:cubicBezTo>
                    <a:pt x="79" y="161"/>
                    <a:pt x="79" y="161"/>
                    <a:pt x="79" y="161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101" y="156"/>
                    <a:pt x="101" y="156"/>
                    <a:pt x="101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107" y="156"/>
                    <a:pt x="107" y="156"/>
                    <a:pt x="107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10" y="158"/>
                    <a:pt x="110" y="158"/>
                    <a:pt x="110" y="158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3" y="161"/>
                    <a:pt x="113" y="161"/>
                    <a:pt x="113" y="161"/>
                  </a:cubicBezTo>
                  <a:cubicBezTo>
                    <a:pt x="113" y="160"/>
                    <a:pt x="113" y="160"/>
                    <a:pt x="113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0"/>
                    <a:pt x="117" y="160"/>
                    <a:pt x="117" y="160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3" y="164"/>
                    <a:pt x="123" y="164"/>
                    <a:pt x="123" y="164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4" y="165"/>
                    <a:pt x="124" y="165"/>
                    <a:pt x="124" y="165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23" y="168"/>
                    <a:pt x="123" y="168"/>
                    <a:pt x="123" y="168"/>
                  </a:cubicBezTo>
                  <a:cubicBezTo>
                    <a:pt x="124" y="170"/>
                    <a:pt x="124" y="170"/>
                    <a:pt x="124" y="170"/>
                  </a:cubicBezTo>
                  <a:cubicBezTo>
                    <a:pt x="125" y="170"/>
                    <a:pt x="125" y="170"/>
                    <a:pt x="125" y="170"/>
                  </a:cubicBezTo>
                  <a:cubicBezTo>
                    <a:pt x="126" y="172"/>
                    <a:pt x="126" y="172"/>
                    <a:pt x="126" y="172"/>
                  </a:cubicBezTo>
                  <a:cubicBezTo>
                    <a:pt x="127" y="173"/>
                    <a:pt x="127" y="173"/>
                    <a:pt x="127" y="173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8" y="178"/>
                    <a:pt x="128" y="178"/>
                    <a:pt x="128" y="178"/>
                  </a:cubicBezTo>
                  <a:cubicBezTo>
                    <a:pt x="128" y="179"/>
                    <a:pt x="128" y="179"/>
                    <a:pt x="128" y="179"/>
                  </a:cubicBezTo>
                  <a:cubicBezTo>
                    <a:pt x="128" y="180"/>
                    <a:pt x="128" y="180"/>
                    <a:pt x="128" y="180"/>
                  </a:cubicBezTo>
                  <a:cubicBezTo>
                    <a:pt x="128" y="182"/>
                    <a:pt x="128" y="182"/>
                    <a:pt x="128" y="182"/>
                  </a:cubicBezTo>
                  <a:cubicBezTo>
                    <a:pt x="127" y="183"/>
                    <a:pt x="127" y="183"/>
                    <a:pt x="127" y="183"/>
                  </a:cubicBezTo>
                  <a:cubicBezTo>
                    <a:pt x="127" y="182"/>
                    <a:pt x="127" y="182"/>
                    <a:pt x="127" y="182"/>
                  </a:cubicBezTo>
                  <a:cubicBezTo>
                    <a:pt x="126" y="182"/>
                    <a:pt x="126" y="182"/>
                    <a:pt x="126" y="182"/>
                  </a:cubicBezTo>
                  <a:cubicBezTo>
                    <a:pt x="127" y="184"/>
                    <a:pt x="127" y="184"/>
                    <a:pt x="127" y="184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6"/>
                    <a:pt x="129" y="186"/>
                    <a:pt x="129" y="186"/>
                  </a:cubicBezTo>
                  <a:cubicBezTo>
                    <a:pt x="130" y="185"/>
                    <a:pt x="130" y="185"/>
                    <a:pt x="130" y="185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1" y="185"/>
                    <a:pt x="131" y="185"/>
                    <a:pt x="131" y="185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131" y="183"/>
                    <a:pt x="131" y="183"/>
                    <a:pt x="131" y="183"/>
                  </a:cubicBezTo>
                  <a:cubicBezTo>
                    <a:pt x="132" y="182"/>
                    <a:pt x="132" y="182"/>
                    <a:pt x="132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3" y="181"/>
                    <a:pt x="133" y="181"/>
                    <a:pt x="133" y="181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39" y="176"/>
                    <a:pt x="139" y="176"/>
                    <a:pt x="139" y="176"/>
                  </a:cubicBezTo>
                  <a:cubicBezTo>
                    <a:pt x="139" y="176"/>
                    <a:pt x="139" y="176"/>
                    <a:pt x="139" y="176"/>
                  </a:cubicBezTo>
                  <a:cubicBezTo>
                    <a:pt x="141" y="175"/>
                    <a:pt x="141" y="175"/>
                    <a:pt x="141" y="175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3" y="170"/>
                    <a:pt x="143" y="170"/>
                    <a:pt x="143" y="170"/>
                  </a:cubicBezTo>
                  <a:cubicBezTo>
                    <a:pt x="145" y="170"/>
                    <a:pt x="145" y="170"/>
                    <a:pt x="145" y="170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7" y="168"/>
                    <a:pt x="147" y="168"/>
                    <a:pt x="147" y="168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6" y="172"/>
                    <a:pt x="146" y="172"/>
                    <a:pt x="146" y="172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3" y="177"/>
                    <a:pt x="143" y="177"/>
                    <a:pt x="143" y="177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0" y="183"/>
                    <a:pt x="140" y="183"/>
                    <a:pt x="140" y="183"/>
                  </a:cubicBezTo>
                  <a:cubicBezTo>
                    <a:pt x="141" y="183"/>
                    <a:pt x="141" y="183"/>
                    <a:pt x="141" y="183"/>
                  </a:cubicBezTo>
                  <a:cubicBezTo>
                    <a:pt x="140" y="186"/>
                    <a:pt x="140" y="186"/>
                    <a:pt x="140" y="186"/>
                  </a:cubicBezTo>
                  <a:cubicBezTo>
                    <a:pt x="137" y="186"/>
                    <a:pt x="137" y="186"/>
                    <a:pt x="137" y="186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7" y="189"/>
                    <a:pt x="137" y="189"/>
                    <a:pt x="137" y="189"/>
                  </a:cubicBezTo>
                  <a:cubicBezTo>
                    <a:pt x="139" y="188"/>
                    <a:pt x="139" y="188"/>
                    <a:pt x="139" y="188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43" y="185"/>
                    <a:pt x="143" y="185"/>
                    <a:pt x="143" y="185"/>
                  </a:cubicBezTo>
                  <a:cubicBezTo>
                    <a:pt x="144" y="182"/>
                    <a:pt x="144" y="182"/>
                    <a:pt x="144" y="182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7" y="186"/>
                    <a:pt x="147" y="186"/>
                    <a:pt x="147" y="186"/>
                  </a:cubicBezTo>
                  <a:cubicBezTo>
                    <a:pt x="146" y="186"/>
                    <a:pt x="146" y="186"/>
                    <a:pt x="146" y="186"/>
                  </a:cubicBezTo>
                  <a:cubicBezTo>
                    <a:pt x="146" y="189"/>
                    <a:pt x="146" y="189"/>
                    <a:pt x="146" y="189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3" y="193"/>
                    <a:pt x="143" y="193"/>
                    <a:pt x="143" y="193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6" y="193"/>
                    <a:pt x="146" y="193"/>
                    <a:pt x="146" y="193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9" y="191"/>
                    <a:pt x="149" y="191"/>
                    <a:pt x="149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0" y="192"/>
                    <a:pt x="150" y="192"/>
                    <a:pt x="150" y="192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9" y="193"/>
                    <a:pt x="149" y="193"/>
                    <a:pt x="149" y="193"/>
                  </a:cubicBezTo>
                  <a:cubicBezTo>
                    <a:pt x="148" y="194"/>
                    <a:pt x="148" y="194"/>
                    <a:pt x="148" y="194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1" y="199"/>
                    <a:pt x="151" y="199"/>
                    <a:pt x="151" y="199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49" y="206"/>
                    <a:pt x="149" y="206"/>
                    <a:pt x="149" y="206"/>
                  </a:cubicBezTo>
                  <a:cubicBezTo>
                    <a:pt x="149" y="207"/>
                    <a:pt x="149" y="207"/>
                    <a:pt x="149" y="207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50" y="210"/>
                    <a:pt x="150" y="210"/>
                    <a:pt x="150" y="210"/>
                  </a:cubicBezTo>
                  <a:cubicBezTo>
                    <a:pt x="151" y="211"/>
                    <a:pt x="151" y="211"/>
                    <a:pt x="151" y="211"/>
                  </a:cubicBezTo>
                  <a:cubicBezTo>
                    <a:pt x="151" y="213"/>
                    <a:pt x="151" y="213"/>
                    <a:pt x="151" y="213"/>
                  </a:cubicBezTo>
                  <a:cubicBezTo>
                    <a:pt x="154" y="216"/>
                    <a:pt x="154" y="216"/>
                    <a:pt x="154" y="216"/>
                  </a:cubicBezTo>
                  <a:cubicBezTo>
                    <a:pt x="155" y="217"/>
                    <a:pt x="155" y="217"/>
                    <a:pt x="155" y="217"/>
                  </a:cubicBezTo>
                  <a:cubicBezTo>
                    <a:pt x="157" y="218"/>
                    <a:pt x="157" y="218"/>
                    <a:pt x="157" y="218"/>
                  </a:cubicBezTo>
                  <a:cubicBezTo>
                    <a:pt x="157" y="219"/>
                    <a:pt x="157" y="219"/>
                    <a:pt x="157" y="219"/>
                  </a:cubicBezTo>
                  <a:cubicBezTo>
                    <a:pt x="158" y="219"/>
                    <a:pt x="158" y="219"/>
                    <a:pt x="158" y="219"/>
                  </a:cubicBezTo>
                  <a:cubicBezTo>
                    <a:pt x="159" y="219"/>
                    <a:pt x="159" y="219"/>
                    <a:pt x="159" y="219"/>
                  </a:cubicBezTo>
                  <a:cubicBezTo>
                    <a:pt x="159" y="219"/>
                    <a:pt x="159" y="219"/>
                    <a:pt x="159" y="219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21"/>
                    <a:pt x="162" y="221"/>
                    <a:pt x="162" y="221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65" y="222"/>
                    <a:pt x="165" y="222"/>
                    <a:pt x="165" y="222"/>
                  </a:cubicBezTo>
                  <a:cubicBezTo>
                    <a:pt x="166" y="224"/>
                    <a:pt x="166" y="224"/>
                    <a:pt x="166" y="224"/>
                  </a:cubicBezTo>
                  <a:cubicBezTo>
                    <a:pt x="167" y="224"/>
                    <a:pt x="167" y="224"/>
                    <a:pt x="167" y="224"/>
                  </a:cubicBezTo>
                  <a:cubicBezTo>
                    <a:pt x="168" y="225"/>
                    <a:pt x="168" y="225"/>
                    <a:pt x="168" y="225"/>
                  </a:cubicBezTo>
                  <a:cubicBezTo>
                    <a:pt x="169" y="225"/>
                    <a:pt x="169" y="225"/>
                    <a:pt x="169" y="225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2" y="223"/>
                    <a:pt x="172" y="223"/>
                    <a:pt x="172" y="223"/>
                  </a:cubicBezTo>
                  <a:cubicBezTo>
                    <a:pt x="173" y="222"/>
                    <a:pt x="173" y="222"/>
                    <a:pt x="173" y="222"/>
                  </a:cubicBezTo>
                  <a:cubicBezTo>
                    <a:pt x="174" y="222"/>
                    <a:pt x="174" y="222"/>
                    <a:pt x="174" y="222"/>
                  </a:cubicBezTo>
                  <a:cubicBezTo>
                    <a:pt x="176" y="221"/>
                    <a:pt x="176" y="221"/>
                    <a:pt x="176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9" y="217"/>
                    <a:pt x="179" y="217"/>
                    <a:pt x="179" y="217"/>
                  </a:cubicBezTo>
                  <a:cubicBezTo>
                    <a:pt x="181" y="218"/>
                    <a:pt x="181" y="218"/>
                    <a:pt x="181" y="218"/>
                  </a:cubicBezTo>
                  <a:cubicBezTo>
                    <a:pt x="181" y="220"/>
                    <a:pt x="181" y="220"/>
                    <a:pt x="181" y="220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80" y="222"/>
                    <a:pt x="180" y="222"/>
                    <a:pt x="180" y="222"/>
                  </a:cubicBezTo>
                  <a:cubicBezTo>
                    <a:pt x="180" y="221"/>
                    <a:pt x="180" y="221"/>
                    <a:pt x="180" y="221"/>
                  </a:cubicBezTo>
                  <a:cubicBezTo>
                    <a:pt x="182" y="221"/>
                    <a:pt x="182" y="221"/>
                    <a:pt x="182" y="221"/>
                  </a:cubicBezTo>
                  <a:cubicBezTo>
                    <a:pt x="183" y="221"/>
                    <a:pt x="183" y="221"/>
                    <a:pt x="183" y="221"/>
                  </a:cubicBezTo>
                  <a:cubicBezTo>
                    <a:pt x="183" y="223"/>
                    <a:pt x="183" y="223"/>
                    <a:pt x="183" y="223"/>
                  </a:cubicBezTo>
                  <a:cubicBezTo>
                    <a:pt x="182" y="223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83" y="226"/>
                    <a:pt x="183" y="226"/>
                    <a:pt x="183" y="226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4" y="227"/>
                    <a:pt x="184" y="227"/>
                    <a:pt x="184" y="227"/>
                  </a:cubicBezTo>
                  <a:cubicBezTo>
                    <a:pt x="184" y="227"/>
                    <a:pt x="184" y="227"/>
                    <a:pt x="184" y="227"/>
                  </a:cubicBezTo>
                  <a:cubicBezTo>
                    <a:pt x="184" y="229"/>
                    <a:pt x="184" y="229"/>
                    <a:pt x="184" y="229"/>
                  </a:cubicBezTo>
                  <a:cubicBezTo>
                    <a:pt x="185" y="230"/>
                    <a:pt x="185" y="230"/>
                    <a:pt x="185" y="230"/>
                  </a:cubicBezTo>
                  <a:cubicBezTo>
                    <a:pt x="186" y="228"/>
                    <a:pt x="186" y="228"/>
                    <a:pt x="186" y="228"/>
                  </a:cubicBezTo>
                  <a:cubicBezTo>
                    <a:pt x="186" y="227"/>
                    <a:pt x="186" y="227"/>
                    <a:pt x="186" y="227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6" y="226"/>
                    <a:pt x="186" y="226"/>
                    <a:pt x="186" y="226"/>
                  </a:cubicBezTo>
                  <a:cubicBezTo>
                    <a:pt x="189" y="226"/>
                    <a:pt x="189" y="226"/>
                    <a:pt x="189" y="226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90" y="226"/>
                    <a:pt x="190" y="226"/>
                    <a:pt x="190" y="226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194" y="222"/>
                    <a:pt x="194" y="222"/>
                    <a:pt x="194" y="222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4" y="220"/>
                    <a:pt x="194" y="220"/>
                    <a:pt x="194" y="220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199" y="219"/>
                    <a:pt x="199" y="219"/>
                    <a:pt x="199" y="219"/>
                  </a:cubicBezTo>
                  <a:cubicBezTo>
                    <a:pt x="204" y="218"/>
                    <a:pt x="204" y="218"/>
                    <a:pt x="204" y="218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9" y="218"/>
                    <a:pt x="209" y="218"/>
                    <a:pt x="209" y="218"/>
                  </a:cubicBezTo>
                  <a:cubicBezTo>
                    <a:pt x="209" y="217"/>
                    <a:pt x="209" y="217"/>
                    <a:pt x="209" y="217"/>
                  </a:cubicBezTo>
                  <a:cubicBezTo>
                    <a:pt x="210" y="217"/>
                    <a:pt x="210" y="217"/>
                    <a:pt x="210" y="217"/>
                  </a:cubicBezTo>
                  <a:cubicBezTo>
                    <a:pt x="212" y="216"/>
                    <a:pt x="212" y="216"/>
                    <a:pt x="212" y="216"/>
                  </a:cubicBezTo>
                  <a:cubicBezTo>
                    <a:pt x="213" y="214"/>
                    <a:pt x="213" y="214"/>
                    <a:pt x="213" y="214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0"/>
                    <a:pt x="212" y="210"/>
                    <a:pt x="212" y="210"/>
                  </a:cubicBezTo>
                  <a:cubicBezTo>
                    <a:pt x="214" y="208"/>
                    <a:pt x="214" y="208"/>
                    <a:pt x="214" y="208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6" y="200"/>
                    <a:pt x="216" y="200"/>
                    <a:pt x="216" y="200"/>
                  </a:cubicBezTo>
                  <a:cubicBezTo>
                    <a:pt x="217" y="200"/>
                    <a:pt x="217" y="200"/>
                    <a:pt x="217" y="200"/>
                  </a:cubicBezTo>
                  <a:cubicBezTo>
                    <a:pt x="217" y="198"/>
                    <a:pt x="217" y="198"/>
                    <a:pt x="217" y="198"/>
                  </a:cubicBezTo>
                  <a:cubicBezTo>
                    <a:pt x="221" y="194"/>
                    <a:pt x="221" y="194"/>
                    <a:pt x="221" y="194"/>
                  </a:cubicBezTo>
                  <a:cubicBezTo>
                    <a:pt x="222" y="194"/>
                    <a:pt x="222" y="194"/>
                    <a:pt x="222" y="194"/>
                  </a:cubicBezTo>
                  <a:cubicBezTo>
                    <a:pt x="222" y="191"/>
                    <a:pt x="222" y="191"/>
                    <a:pt x="222" y="191"/>
                  </a:cubicBezTo>
                  <a:cubicBezTo>
                    <a:pt x="224" y="189"/>
                    <a:pt x="224" y="189"/>
                    <a:pt x="224" y="189"/>
                  </a:cubicBezTo>
                  <a:cubicBezTo>
                    <a:pt x="225" y="186"/>
                    <a:pt x="225" y="186"/>
                    <a:pt x="225" y="186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8" y="180"/>
                    <a:pt x="228" y="180"/>
                    <a:pt x="228" y="180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9" y="179"/>
                    <a:pt x="229" y="179"/>
                    <a:pt x="229" y="179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2" y="176"/>
                    <a:pt x="232" y="176"/>
                    <a:pt x="232" y="176"/>
                  </a:cubicBezTo>
                  <a:cubicBezTo>
                    <a:pt x="233" y="174"/>
                    <a:pt x="233" y="174"/>
                    <a:pt x="233" y="174"/>
                  </a:cubicBezTo>
                  <a:cubicBezTo>
                    <a:pt x="234" y="173"/>
                    <a:pt x="234" y="173"/>
                    <a:pt x="234" y="173"/>
                  </a:cubicBezTo>
                  <a:cubicBezTo>
                    <a:pt x="236" y="173"/>
                    <a:pt x="236" y="173"/>
                    <a:pt x="236" y="173"/>
                  </a:cubicBezTo>
                  <a:cubicBezTo>
                    <a:pt x="234" y="173"/>
                    <a:pt x="234" y="173"/>
                    <a:pt x="234" y="173"/>
                  </a:cubicBezTo>
                  <a:cubicBezTo>
                    <a:pt x="234" y="172"/>
                    <a:pt x="234" y="172"/>
                    <a:pt x="234" y="172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8" y="171"/>
                    <a:pt x="238" y="171"/>
                    <a:pt x="238" y="171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38" y="168"/>
                    <a:pt x="238" y="168"/>
                    <a:pt x="238" y="168"/>
                  </a:cubicBezTo>
                  <a:cubicBezTo>
                    <a:pt x="239" y="167"/>
                    <a:pt x="239" y="167"/>
                    <a:pt x="239" y="167"/>
                  </a:cubicBezTo>
                  <a:cubicBezTo>
                    <a:pt x="241" y="166"/>
                    <a:pt x="241" y="166"/>
                    <a:pt x="241" y="166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61"/>
                    <a:pt x="244" y="161"/>
                    <a:pt x="244" y="161"/>
                  </a:cubicBezTo>
                  <a:cubicBezTo>
                    <a:pt x="243" y="160"/>
                    <a:pt x="243" y="160"/>
                    <a:pt x="243" y="160"/>
                  </a:cubicBezTo>
                  <a:cubicBezTo>
                    <a:pt x="244" y="158"/>
                    <a:pt x="244" y="158"/>
                    <a:pt x="244" y="158"/>
                  </a:cubicBezTo>
                  <a:cubicBezTo>
                    <a:pt x="244" y="158"/>
                    <a:pt x="244" y="158"/>
                    <a:pt x="244" y="158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6" y="152"/>
                    <a:pt x="246" y="152"/>
                    <a:pt x="246" y="152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8" y="146"/>
                    <a:pt x="248" y="146"/>
                    <a:pt x="248" y="146"/>
                  </a:cubicBezTo>
                  <a:cubicBezTo>
                    <a:pt x="248" y="145"/>
                    <a:pt x="248" y="145"/>
                    <a:pt x="248" y="145"/>
                  </a:cubicBezTo>
                  <a:cubicBezTo>
                    <a:pt x="249" y="142"/>
                    <a:pt x="249" y="142"/>
                    <a:pt x="249" y="142"/>
                  </a:cubicBezTo>
                  <a:cubicBezTo>
                    <a:pt x="251" y="140"/>
                    <a:pt x="251" y="140"/>
                    <a:pt x="251" y="140"/>
                  </a:cubicBezTo>
                  <a:cubicBezTo>
                    <a:pt x="252" y="139"/>
                    <a:pt x="252" y="139"/>
                    <a:pt x="252" y="139"/>
                  </a:cubicBezTo>
                  <a:cubicBezTo>
                    <a:pt x="251" y="137"/>
                    <a:pt x="251" y="137"/>
                    <a:pt x="251" y="137"/>
                  </a:cubicBezTo>
                  <a:cubicBezTo>
                    <a:pt x="252" y="135"/>
                    <a:pt x="252" y="135"/>
                    <a:pt x="252" y="135"/>
                  </a:cubicBezTo>
                  <a:cubicBezTo>
                    <a:pt x="251" y="133"/>
                    <a:pt x="251" y="133"/>
                    <a:pt x="251" y="133"/>
                  </a:cubicBezTo>
                  <a:cubicBezTo>
                    <a:pt x="251" y="131"/>
                    <a:pt x="251" y="131"/>
                    <a:pt x="251" y="131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0" y="128"/>
                    <a:pt x="250" y="128"/>
                    <a:pt x="250" y="128"/>
                  </a:cubicBezTo>
                  <a:cubicBezTo>
                    <a:pt x="250" y="127"/>
                    <a:pt x="250" y="127"/>
                    <a:pt x="250" y="127"/>
                  </a:cubicBezTo>
                  <a:cubicBezTo>
                    <a:pt x="251" y="126"/>
                    <a:pt x="251" y="126"/>
                    <a:pt x="251" y="126"/>
                  </a:cubicBezTo>
                  <a:cubicBezTo>
                    <a:pt x="251" y="125"/>
                    <a:pt x="251" y="125"/>
                    <a:pt x="251" y="125"/>
                  </a:cubicBezTo>
                  <a:cubicBezTo>
                    <a:pt x="252" y="123"/>
                    <a:pt x="252" y="123"/>
                    <a:pt x="252" y="123"/>
                  </a:cubicBezTo>
                  <a:cubicBezTo>
                    <a:pt x="252" y="122"/>
                    <a:pt x="252" y="122"/>
                    <a:pt x="252" y="122"/>
                  </a:cubicBezTo>
                  <a:cubicBezTo>
                    <a:pt x="252" y="119"/>
                    <a:pt x="252" y="119"/>
                    <a:pt x="252" y="119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1"/>
                    <a:pt x="252" y="111"/>
                    <a:pt x="252" y="111"/>
                  </a:cubicBezTo>
                  <a:cubicBezTo>
                    <a:pt x="250" y="111"/>
                    <a:pt x="250" y="111"/>
                    <a:pt x="250" y="111"/>
                  </a:cubicBezTo>
                  <a:cubicBezTo>
                    <a:pt x="250" y="110"/>
                    <a:pt x="250" y="110"/>
                    <a:pt x="250" y="110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7"/>
                    <a:pt x="248" y="107"/>
                    <a:pt x="248" y="107"/>
                  </a:cubicBezTo>
                  <a:cubicBezTo>
                    <a:pt x="247" y="105"/>
                    <a:pt x="247" y="105"/>
                    <a:pt x="247" y="105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46" y="102"/>
                    <a:pt x="246" y="102"/>
                    <a:pt x="246" y="102"/>
                  </a:cubicBezTo>
                  <a:cubicBezTo>
                    <a:pt x="245" y="102"/>
                    <a:pt x="245" y="102"/>
                    <a:pt x="245" y="102"/>
                  </a:cubicBezTo>
                  <a:cubicBezTo>
                    <a:pt x="244" y="102"/>
                    <a:pt x="244" y="102"/>
                    <a:pt x="244" y="102"/>
                  </a:cubicBezTo>
                  <a:cubicBezTo>
                    <a:pt x="244" y="101"/>
                    <a:pt x="244" y="101"/>
                    <a:pt x="244" y="101"/>
                  </a:cubicBezTo>
                  <a:cubicBezTo>
                    <a:pt x="243" y="100"/>
                    <a:pt x="243" y="100"/>
                    <a:pt x="243" y="100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1" y="97"/>
                    <a:pt x="241" y="97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1" y="96"/>
                    <a:pt x="241" y="96"/>
                    <a:pt x="241" y="96"/>
                  </a:cubicBezTo>
                  <a:cubicBezTo>
                    <a:pt x="240" y="94"/>
                    <a:pt x="240" y="94"/>
                    <a:pt x="240" y="94"/>
                  </a:cubicBezTo>
                  <a:cubicBezTo>
                    <a:pt x="241" y="93"/>
                    <a:pt x="241" y="93"/>
                    <a:pt x="241" y="93"/>
                  </a:cubicBezTo>
                  <a:cubicBezTo>
                    <a:pt x="241" y="91"/>
                    <a:pt x="241" y="91"/>
                    <a:pt x="241" y="91"/>
                  </a:cubicBezTo>
                  <a:cubicBezTo>
                    <a:pt x="241" y="90"/>
                    <a:pt x="241" y="90"/>
                    <a:pt x="241" y="90"/>
                  </a:cubicBezTo>
                  <a:cubicBezTo>
                    <a:pt x="241" y="89"/>
                    <a:pt x="241" y="89"/>
                    <a:pt x="241" y="89"/>
                  </a:cubicBezTo>
                  <a:cubicBezTo>
                    <a:pt x="240" y="88"/>
                    <a:pt x="240" y="88"/>
                    <a:pt x="240" y="88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40" y="90"/>
                    <a:pt x="240" y="90"/>
                    <a:pt x="240" y="90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37" y="86"/>
                    <a:pt x="237" y="86"/>
                    <a:pt x="237" y="86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6" y="87"/>
                    <a:pt x="236" y="87"/>
                    <a:pt x="236" y="87"/>
                  </a:cubicBezTo>
                  <a:cubicBezTo>
                    <a:pt x="236" y="88"/>
                    <a:pt x="236" y="88"/>
                    <a:pt x="236" y="88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35" y="88"/>
                    <a:pt x="235" y="88"/>
                    <a:pt x="235" y="88"/>
                  </a:cubicBezTo>
                  <a:cubicBezTo>
                    <a:pt x="234" y="89"/>
                    <a:pt x="234" y="89"/>
                    <a:pt x="234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4" y="87"/>
                    <a:pt x="234" y="87"/>
                    <a:pt x="234" y="87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34" y="82"/>
                    <a:pt x="234" y="82"/>
                    <a:pt x="234" y="82"/>
                  </a:cubicBezTo>
                  <a:cubicBezTo>
                    <a:pt x="233" y="81"/>
                    <a:pt x="233" y="81"/>
                    <a:pt x="233" y="81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0" y="76"/>
                    <a:pt x="230" y="76"/>
                    <a:pt x="230" y="76"/>
                  </a:cubicBezTo>
                  <a:cubicBezTo>
                    <a:pt x="230" y="74"/>
                    <a:pt x="230" y="74"/>
                    <a:pt x="230" y="74"/>
                  </a:cubicBezTo>
                  <a:cubicBezTo>
                    <a:pt x="231" y="74"/>
                    <a:pt x="231" y="74"/>
                    <a:pt x="231" y="74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0" y="71"/>
                    <a:pt x="230" y="71"/>
                    <a:pt x="230" y="71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7" y="70"/>
                    <a:pt x="227" y="70"/>
                    <a:pt x="227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4" y="69"/>
                    <a:pt x="224" y="69"/>
                    <a:pt x="224" y="69"/>
                  </a:cubicBezTo>
                  <a:cubicBezTo>
                    <a:pt x="224" y="69"/>
                    <a:pt x="224" y="69"/>
                    <a:pt x="224" y="69"/>
                  </a:cubicBezTo>
                  <a:cubicBezTo>
                    <a:pt x="223" y="68"/>
                    <a:pt x="223" y="68"/>
                    <a:pt x="223" y="68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4" y="67"/>
                    <a:pt x="224" y="67"/>
                    <a:pt x="224" y="67"/>
                  </a:cubicBezTo>
                  <a:cubicBezTo>
                    <a:pt x="224" y="67"/>
                    <a:pt x="224" y="67"/>
                    <a:pt x="224" y="67"/>
                  </a:cubicBezTo>
                  <a:cubicBezTo>
                    <a:pt x="223" y="66"/>
                    <a:pt x="223" y="66"/>
                    <a:pt x="223" y="66"/>
                  </a:cubicBezTo>
                  <a:cubicBezTo>
                    <a:pt x="222" y="66"/>
                    <a:pt x="222" y="66"/>
                    <a:pt x="222" y="66"/>
                  </a:cubicBezTo>
                  <a:cubicBezTo>
                    <a:pt x="221" y="66"/>
                    <a:pt x="221" y="66"/>
                    <a:pt x="221" y="66"/>
                  </a:cubicBezTo>
                  <a:cubicBezTo>
                    <a:pt x="221" y="65"/>
                    <a:pt x="221" y="65"/>
                    <a:pt x="221" y="65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59"/>
                    <a:pt x="216" y="59"/>
                    <a:pt x="216" y="59"/>
                  </a:cubicBezTo>
                  <a:cubicBezTo>
                    <a:pt x="215" y="58"/>
                    <a:pt x="215" y="58"/>
                    <a:pt x="215" y="58"/>
                  </a:cubicBezTo>
                  <a:cubicBezTo>
                    <a:pt x="215" y="56"/>
                    <a:pt x="215" y="56"/>
                    <a:pt x="215" y="56"/>
                  </a:cubicBezTo>
                  <a:cubicBezTo>
                    <a:pt x="216" y="56"/>
                    <a:pt x="216" y="56"/>
                    <a:pt x="216" y="56"/>
                  </a:cubicBezTo>
                  <a:cubicBezTo>
                    <a:pt x="216" y="54"/>
                    <a:pt x="216" y="54"/>
                    <a:pt x="216" y="54"/>
                  </a:cubicBezTo>
                  <a:cubicBezTo>
                    <a:pt x="216" y="50"/>
                    <a:pt x="216" y="50"/>
                    <a:pt x="216" y="50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6" y="49"/>
                    <a:pt x="216" y="49"/>
                    <a:pt x="216" y="49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0"/>
                    <a:pt x="213" y="40"/>
                    <a:pt x="213" y="40"/>
                  </a:cubicBezTo>
                  <a:cubicBezTo>
                    <a:pt x="212" y="37"/>
                    <a:pt x="212" y="37"/>
                    <a:pt x="212" y="37"/>
                  </a:cubicBezTo>
                  <a:cubicBezTo>
                    <a:pt x="213" y="36"/>
                    <a:pt x="213" y="36"/>
                    <a:pt x="213" y="36"/>
                  </a:cubicBezTo>
                  <a:cubicBezTo>
                    <a:pt x="212" y="34"/>
                    <a:pt x="212" y="34"/>
                    <a:pt x="212" y="34"/>
                  </a:cubicBezTo>
                  <a:cubicBezTo>
                    <a:pt x="213" y="34"/>
                    <a:pt x="213" y="34"/>
                    <a:pt x="213" y="34"/>
                  </a:cubicBezTo>
                  <a:cubicBezTo>
                    <a:pt x="213" y="33"/>
                    <a:pt x="213" y="33"/>
                    <a:pt x="213" y="33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09" y="30"/>
                    <a:pt x="209" y="30"/>
                    <a:pt x="209" y="30"/>
                  </a:cubicBezTo>
                  <a:cubicBezTo>
                    <a:pt x="210" y="30"/>
                    <a:pt x="210" y="30"/>
                    <a:pt x="210" y="30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5" y="30"/>
                    <a:pt x="205" y="30"/>
                    <a:pt x="205" y="30"/>
                  </a:cubicBezTo>
                  <a:cubicBezTo>
                    <a:pt x="203" y="28"/>
                    <a:pt x="203" y="28"/>
                    <a:pt x="203" y="28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3" y="23"/>
                    <a:pt x="203" y="23"/>
                    <a:pt x="203" y="23"/>
                  </a:cubicBezTo>
                  <a:cubicBezTo>
                    <a:pt x="203" y="20"/>
                    <a:pt x="203" y="20"/>
                    <a:pt x="203" y="20"/>
                  </a:cubicBezTo>
                  <a:cubicBezTo>
                    <a:pt x="202" y="20"/>
                    <a:pt x="202" y="20"/>
                    <a:pt x="202" y="20"/>
                  </a:cubicBezTo>
                  <a:cubicBezTo>
                    <a:pt x="202" y="19"/>
                    <a:pt x="202" y="19"/>
                    <a:pt x="202" y="19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1" y="16"/>
                    <a:pt x="201" y="16"/>
                    <a:pt x="201" y="16"/>
                  </a:cubicBezTo>
                  <a:cubicBezTo>
                    <a:pt x="201" y="15"/>
                    <a:pt x="201" y="15"/>
                    <a:pt x="201" y="15"/>
                  </a:cubicBezTo>
                  <a:cubicBezTo>
                    <a:pt x="201" y="14"/>
                    <a:pt x="201" y="14"/>
                    <a:pt x="201" y="14"/>
                  </a:cubicBezTo>
                  <a:cubicBezTo>
                    <a:pt x="202" y="13"/>
                    <a:pt x="202" y="13"/>
                    <a:pt x="202" y="13"/>
                  </a:cubicBezTo>
                  <a:cubicBezTo>
                    <a:pt x="201" y="12"/>
                    <a:pt x="201" y="12"/>
                    <a:pt x="201" y="12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199" y="12"/>
                    <a:pt x="199" y="12"/>
                    <a:pt x="199" y="12"/>
                  </a:cubicBezTo>
                  <a:cubicBezTo>
                    <a:pt x="199" y="9"/>
                    <a:pt x="199" y="9"/>
                    <a:pt x="199" y="9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7" y="6"/>
                    <a:pt x="197" y="6"/>
                    <a:pt x="197" y="6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6"/>
                    <a:pt x="196" y="6"/>
                    <a:pt x="196" y="6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9"/>
                    <a:pt x="195" y="9"/>
                    <a:pt x="195" y="9"/>
                  </a:cubicBezTo>
                  <a:cubicBezTo>
                    <a:pt x="194" y="11"/>
                    <a:pt x="194" y="11"/>
                    <a:pt x="194" y="11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3" y="13"/>
                    <a:pt x="193" y="13"/>
                    <a:pt x="193" y="13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4" y="18"/>
                    <a:pt x="194" y="18"/>
                    <a:pt x="194" y="18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2" y="19"/>
                    <a:pt x="192" y="19"/>
                    <a:pt x="192" y="19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1" y="21"/>
                    <a:pt x="191" y="21"/>
                    <a:pt x="191" y="21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0" y="24"/>
                    <a:pt x="190" y="24"/>
                    <a:pt x="190" y="24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89" y="37"/>
                    <a:pt x="189" y="37"/>
                    <a:pt x="189" y="37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7" y="44"/>
                    <a:pt x="187" y="44"/>
                    <a:pt x="187" y="44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6" y="47"/>
                    <a:pt x="186" y="47"/>
                    <a:pt x="186" y="47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51"/>
                    <a:pt x="185" y="51"/>
                    <a:pt x="185" y="51"/>
                  </a:cubicBezTo>
                  <a:cubicBezTo>
                    <a:pt x="183" y="52"/>
                    <a:pt x="183" y="52"/>
                    <a:pt x="183" y="52"/>
                  </a:cubicBezTo>
                  <a:cubicBezTo>
                    <a:pt x="179" y="54"/>
                    <a:pt x="179" y="54"/>
                    <a:pt x="179" y="54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6" y="53"/>
                    <a:pt x="176" y="53"/>
                    <a:pt x="176" y="53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4"/>
                    <a:pt x="166" y="44"/>
                    <a:pt x="166" y="44"/>
                  </a:cubicBezTo>
                  <a:cubicBezTo>
                    <a:pt x="164" y="43"/>
                    <a:pt x="164" y="43"/>
                    <a:pt x="164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1"/>
                    <a:pt x="161" y="41"/>
                    <a:pt x="161" y="41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6" y="37"/>
                    <a:pt x="156" y="37"/>
                    <a:pt x="156" y="37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9" y="21"/>
                    <a:pt x="159" y="21"/>
                    <a:pt x="159" y="21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58" y="19"/>
                    <a:pt x="158" y="19"/>
                    <a:pt x="158" y="19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1" y="14"/>
                    <a:pt x="161" y="14"/>
                    <a:pt x="161" y="14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2"/>
                    <a:pt x="159" y="12"/>
                    <a:pt x="159" y="12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3" y="14"/>
                    <a:pt x="133" y="14"/>
                    <a:pt x="133" y="14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2" y="170"/>
                    <a:pt x="2" y="170"/>
                    <a:pt x="2" y="170"/>
                  </a:cubicBezTo>
                  <a:lnTo>
                    <a:pt x="2" y="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1" name="Freeform 164"/>
            <p:cNvSpPr>
              <a:spLocks noEditPoints="1"/>
            </p:cNvSpPr>
            <p:nvPr/>
          </p:nvSpPr>
          <p:spPr bwMode="auto">
            <a:xfrm>
              <a:off x="7996238" y="5056188"/>
              <a:ext cx="476250" cy="727075"/>
            </a:xfrm>
            <a:custGeom>
              <a:avLst/>
              <a:gdLst/>
              <a:ahLst/>
              <a:cxnLst>
                <a:cxn ang="0">
                  <a:pos x="19" y="456"/>
                </a:cxn>
                <a:cxn ang="0">
                  <a:pos x="0" y="399"/>
                </a:cxn>
                <a:cxn ang="0">
                  <a:pos x="0" y="399"/>
                </a:cxn>
                <a:cxn ang="0">
                  <a:pos x="258" y="52"/>
                </a:cxn>
                <a:cxn ang="0">
                  <a:pos x="262" y="52"/>
                </a:cxn>
                <a:cxn ang="0">
                  <a:pos x="220" y="173"/>
                </a:cxn>
                <a:cxn ang="0">
                  <a:pos x="239" y="163"/>
                </a:cxn>
                <a:cxn ang="0">
                  <a:pos x="260" y="139"/>
                </a:cxn>
                <a:cxn ang="0">
                  <a:pos x="269" y="121"/>
                </a:cxn>
                <a:cxn ang="0">
                  <a:pos x="279" y="116"/>
                </a:cxn>
                <a:cxn ang="0">
                  <a:pos x="293" y="97"/>
                </a:cxn>
                <a:cxn ang="0">
                  <a:pos x="293" y="83"/>
                </a:cxn>
                <a:cxn ang="0">
                  <a:pos x="265" y="80"/>
                </a:cxn>
                <a:cxn ang="0">
                  <a:pos x="262" y="59"/>
                </a:cxn>
                <a:cxn ang="0">
                  <a:pos x="258" y="66"/>
                </a:cxn>
                <a:cxn ang="0">
                  <a:pos x="248" y="66"/>
                </a:cxn>
                <a:cxn ang="0">
                  <a:pos x="253" y="47"/>
                </a:cxn>
                <a:cxn ang="0">
                  <a:pos x="255" y="31"/>
                </a:cxn>
                <a:cxn ang="0">
                  <a:pos x="248" y="19"/>
                </a:cxn>
                <a:cxn ang="0">
                  <a:pos x="243" y="10"/>
                </a:cxn>
                <a:cxn ang="0">
                  <a:pos x="236" y="2"/>
                </a:cxn>
                <a:cxn ang="0">
                  <a:pos x="236" y="19"/>
                </a:cxn>
                <a:cxn ang="0">
                  <a:pos x="236" y="31"/>
                </a:cxn>
                <a:cxn ang="0">
                  <a:pos x="243" y="47"/>
                </a:cxn>
                <a:cxn ang="0">
                  <a:pos x="243" y="57"/>
                </a:cxn>
                <a:cxn ang="0">
                  <a:pos x="246" y="69"/>
                </a:cxn>
                <a:cxn ang="0">
                  <a:pos x="243" y="85"/>
                </a:cxn>
                <a:cxn ang="0">
                  <a:pos x="236" y="97"/>
                </a:cxn>
                <a:cxn ang="0">
                  <a:pos x="215" y="121"/>
                </a:cxn>
                <a:cxn ang="0">
                  <a:pos x="232" y="144"/>
                </a:cxn>
                <a:cxn ang="0">
                  <a:pos x="206" y="158"/>
                </a:cxn>
                <a:cxn ang="0">
                  <a:pos x="206" y="158"/>
                </a:cxn>
                <a:cxn ang="0">
                  <a:pos x="206" y="161"/>
                </a:cxn>
                <a:cxn ang="0">
                  <a:pos x="66" y="305"/>
                </a:cxn>
                <a:cxn ang="0">
                  <a:pos x="69" y="295"/>
                </a:cxn>
                <a:cxn ang="0">
                  <a:pos x="73" y="300"/>
                </a:cxn>
                <a:cxn ang="0">
                  <a:pos x="69" y="305"/>
                </a:cxn>
                <a:cxn ang="0">
                  <a:pos x="62" y="274"/>
                </a:cxn>
                <a:cxn ang="0">
                  <a:pos x="71" y="258"/>
                </a:cxn>
                <a:cxn ang="0">
                  <a:pos x="83" y="248"/>
                </a:cxn>
                <a:cxn ang="0">
                  <a:pos x="95" y="234"/>
                </a:cxn>
                <a:cxn ang="0">
                  <a:pos x="118" y="227"/>
                </a:cxn>
                <a:cxn ang="0">
                  <a:pos x="137" y="208"/>
                </a:cxn>
                <a:cxn ang="0">
                  <a:pos x="163" y="184"/>
                </a:cxn>
                <a:cxn ang="0">
                  <a:pos x="180" y="165"/>
                </a:cxn>
                <a:cxn ang="0">
                  <a:pos x="194" y="156"/>
                </a:cxn>
                <a:cxn ang="0">
                  <a:pos x="196" y="165"/>
                </a:cxn>
                <a:cxn ang="0">
                  <a:pos x="206" y="163"/>
                </a:cxn>
                <a:cxn ang="0">
                  <a:pos x="210" y="165"/>
                </a:cxn>
                <a:cxn ang="0">
                  <a:pos x="199" y="189"/>
                </a:cxn>
                <a:cxn ang="0">
                  <a:pos x="180" y="213"/>
                </a:cxn>
                <a:cxn ang="0">
                  <a:pos x="173" y="232"/>
                </a:cxn>
                <a:cxn ang="0">
                  <a:pos x="168" y="229"/>
                </a:cxn>
                <a:cxn ang="0">
                  <a:pos x="158" y="227"/>
                </a:cxn>
                <a:cxn ang="0">
                  <a:pos x="144" y="236"/>
                </a:cxn>
                <a:cxn ang="0">
                  <a:pos x="125" y="267"/>
                </a:cxn>
                <a:cxn ang="0">
                  <a:pos x="116" y="279"/>
                </a:cxn>
                <a:cxn ang="0">
                  <a:pos x="102" y="291"/>
                </a:cxn>
                <a:cxn ang="0">
                  <a:pos x="83" y="293"/>
                </a:cxn>
                <a:cxn ang="0">
                  <a:pos x="71" y="281"/>
                </a:cxn>
              </a:cxnLst>
              <a:rect l="0" t="0" r="r" b="b"/>
              <a:pathLst>
                <a:path w="300" h="458">
                  <a:moveTo>
                    <a:pt x="62" y="267"/>
                  </a:moveTo>
                  <a:lnTo>
                    <a:pt x="64" y="267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4" y="265"/>
                  </a:lnTo>
                  <a:lnTo>
                    <a:pt x="62" y="265"/>
                  </a:lnTo>
                  <a:lnTo>
                    <a:pt x="62" y="267"/>
                  </a:lnTo>
                  <a:lnTo>
                    <a:pt x="62" y="267"/>
                  </a:lnTo>
                  <a:close/>
                  <a:moveTo>
                    <a:pt x="19" y="456"/>
                  </a:moveTo>
                  <a:lnTo>
                    <a:pt x="21" y="458"/>
                  </a:lnTo>
                  <a:lnTo>
                    <a:pt x="24" y="458"/>
                  </a:lnTo>
                  <a:lnTo>
                    <a:pt x="26" y="454"/>
                  </a:lnTo>
                  <a:lnTo>
                    <a:pt x="26" y="451"/>
                  </a:lnTo>
                  <a:lnTo>
                    <a:pt x="24" y="456"/>
                  </a:lnTo>
                  <a:lnTo>
                    <a:pt x="21" y="456"/>
                  </a:lnTo>
                  <a:lnTo>
                    <a:pt x="19" y="456"/>
                  </a:lnTo>
                  <a:lnTo>
                    <a:pt x="19" y="456"/>
                  </a:lnTo>
                  <a:close/>
                  <a:moveTo>
                    <a:pt x="0" y="399"/>
                  </a:moveTo>
                  <a:lnTo>
                    <a:pt x="7" y="392"/>
                  </a:lnTo>
                  <a:lnTo>
                    <a:pt x="7" y="392"/>
                  </a:lnTo>
                  <a:lnTo>
                    <a:pt x="7" y="395"/>
                  </a:lnTo>
                  <a:lnTo>
                    <a:pt x="5" y="397"/>
                  </a:lnTo>
                  <a:lnTo>
                    <a:pt x="7" y="399"/>
                  </a:lnTo>
                  <a:lnTo>
                    <a:pt x="7" y="402"/>
                  </a:lnTo>
                  <a:lnTo>
                    <a:pt x="3" y="399"/>
                  </a:lnTo>
                  <a:lnTo>
                    <a:pt x="0" y="402"/>
                  </a:lnTo>
                  <a:lnTo>
                    <a:pt x="0" y="399"/>
                  </a:lnTo>
                  <a:lnTo>
                    <a:pt x="0" y="399"/>
                  </a:lnTo>
                  <a:close/>
                  <a:moveTo>
                    <a:pt x="253" y="64"/>
                  </a:moveTo>
                  <a:lnTo>
                    <a:pt x="255" y="64"/>
                  </a:lnTo>
                  <a:lnTo>
                    <a:pt x="255" y="66"/>
                  </a:lnTo>
                  <a:lnTo>
                    <a:pt x="255" y="66"/>
                  </a:lnTo>
                  <a:lnTo>
                    <a:pt x="253" y="64"/>
                  </a:lnTo>
                  <a:lnTo>
                    <a:pt x="253" y="64"/>
                  </a:lnTo>
                  <a:close/>
                  <a:moveTo>
                    <a:pt x="258" y="52"/>
                  </a:moveTo>
                  <a:lnTo>
                    <a:pt x="258" y="52"/>
                  </a:lnTo>
                  <a:lnTo>
                    <a:pt x="258" y="52"/>
                  </a:lnTo>
                  <a:lnTo>
                    <a:pt x="258" y="52"/>
                  </a:lnTo>
                  <a:lnTo>
                    <a:pt x="258" y="52"/>
                  </a:lnTo>
                  <a:close/>
                  <a:moveTo>
                    <a:pt x="262" y="54"/>
                  </a:moveTo>
                  <a:lnTo>
                    <a:pt x="260" y="52"/>
                  </a:lnTo>
                  <a:lnTo>
                    <a:pt x="262" y="47"/>
                  </a:lnTo>
                  <a:lnTo>
                    <a:pt x="262" y="50"/>
                  </a:lnTo>
                  <a:lnTo>
                    <a:pt x="265" y="52"/>
                  </a:lnTo>
                  <a:lnTo>
                    <a:pt x="262" y="52"/>
                  </a:lnTo>
                  <a:lnTo>
                    <a:pt x="262" y="52"/>
                  </a:lnTo>
                  <a:lnTo>
                    <a:pt x="262" y="54"/>
                  </a:lnTo>
                  <a:lnTo>
                    <a:pt x="262" y="54"/>
                  </a:lnTo>
                  <a:close/>
                  <a:moveTo>
                    <a:pt x="215" y="170"/>
                  </a:moveTo>
                  <a:lnTo>
                    <a:pt x="217" y="170"/>
                  </a:lnTo>
                  <a:lnTo>
                    <a:pt x="217" y="168"/>
                  </a:lnTo>
                  <a:lnTo>
                    <a:pt x="220" y="168"/>
                  </a:lnTo>
                  <a:lnTo>
                    <a:pt x="220" y="170"/>
                  </a:lnTo>
                  <a:lnTo>
                    <a:pt x="220" y="173"/>
                  </a:lnTo>
                  <a:lnTo>
                    <a:pt x="220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5"/>
                  </a:lnTo>
                  <a:lnTo>
                    <a:pt x="222" y="177"/>
                  </a:lnTo>
                  <a:lnTo>
                    <a:pt x="225" y="177"/>
                  </a:lnTo>
                  <a:lnTo>
                    <a:pt x="229" y="173"/>
                  </a:lnTo>
                  <a:lnTo>
                    <a:pt x="234" y="168"/>
                  </a:lnTo>
                  <a:lnTo>
                    <a:pt x="239" y="163"/>
                  </a:lnTo>
                  <a:lnTo>
                    <a:pt x="243" y="158"/>
                  </a:lnTo>
                  <a:lnTo>
                    <a:pt x="248" y="154"/>
                  </a:lnTo>
                  <a:lnTo>
                    <a:pt x="251" y="151"/>
                  </a:lnTo>
                  <a:lnTo>
                    <a:pt x="253" y="151"/>
                  </a:lnTo>
                  <a:lnTo>
                    <a:pt x="255" y="149"/>
                  </a:lnTo>
                  <a:lnTo>
                    <a:pt x="255" y="147"/>
                  </a:lnTo>
                  <a:lnTo>
                    <a:pt x="255" y="147"/>
                  </a:lnTo>
                  <a:lnTo>
                    <a:pt x="258" y="144"/>
                  </a:lnTo>
                  <a:lnTo>
                    <a:pt x="260" y="139"/>
                  </a:lnTo>
                  <a:lnTo>
                    <a:pt x="265" y="135"/>
                  </a:lnTo>
                  <a:lnTo>
                    <a:pt x="265" y="132"/>
                  </a:lnTo>
                  <a:lnTo>
                    <a:pt x="265" y="132"/>
                  </a:lnTo>
                  <a:lnTo>
                    <a:pt x="262" y="130"/>
                  </a:lnTo>
                  <a:lnTo>
                    <a:pt x="260" y="130"/>
                  </a:lnTo>
                  <a:lnTo>
                    <a:pt x="258" y="130"/>
                  </a:lnTo>
                  <a:lnTo>
                    <a:pt x="260" y="128"/>
                  </a:lnTo>
                  <a:lnTo>
                    <a:pt x="262" y="128"/>
                  </a:lnTo>
                  <a:lnTo>
                    <a:pt x="269" y="121"/>
                  </a:lnTo>
                  <a:lnTo>
                    <a:pt x="272" y="118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81" y="121"/>
                  </a:lnTo>
                  <a:lnTo>
                    <a:pt x="284" y="121"/>
                  </a:lnTo>
                  <a:lnTo>
                    <a:pt x="279" y="118"/>
                  </a:lnTo>
                  <a:lnTo>
                    <a:pt x="279" y="116"/>
                  </a:lnTo>
                  <a:lnTo>
                    <a:pt x="281" y="111"/>
                  </a:lnTo>
                  <a:lnTo>
                    <a:pt x="284" y="109"/>
                  </a:lnTo>
                  <a:lnTo>
                    <a:pt x="286" y="109"/>
                  </a:lnTo>
                  <a:lnTo>
                    <a:pt x="286" y="111"/>
                  </a:lnTo>
                  <a:lnTo>
                    <a:pt x="288" y="109"/>
                  </a:lnTo>
                  <a:lnTo>
                    <a:pt x="291" y="106"/>
                  </a:lnTo>
                  <a:lnTo>
                    <a:pt x="293" y="102"/>
                  </a:lnTo>
                  <a:lnTo>
                    <a:pt x="293" y="99"/>
                  </a:lnTo>
                  <a:lnTo>
                    <a:pt x="293" y="97"/>
                  </a:lnTo>
                  <a:lnTo>
                    <a:pt x="295" y="95"/>
                  </a:lnTo>
                  <a:lnTo>
                    <a:pt x="298" y="90"/>
                  </a:lnTo>
                  <a:lnTo>
                    <a:pt x="300" y="90"/>
                  </a:lnTo>
                  <a:lnTo>
                    <a:pt x="298" y="87"/>
                  </a:lnTo>
                  <a:lnTo>
                    <a:pt x="295" y="87"/>
                  </a:lnTo>
                  <a:lnTo>
                    <a:pt x="293" y="85"/>
                  </a:lnTo>
                  <a:lnTo>
                    <a:pt x="295" y="85"/>
                  </a:lnTo>
                  <a:lnTo>
                    <a:pt x="295" y="85"/>
                  </a:lnTo>
                  <a:lnTo>
                    <a:pt x="293" y="83"/>
                  </a:lnTo>
                  <a:lnTo>
                    <a:pt x="288" y="85"/>
                  </a:lnTo>
                  <a:lnTo>
                    <a:pt x="284" y="92"/>
                  </a:lnTo>
                  <a:lnTo>
                    <a:pt x="279" y="92"/>
                  </a:lnTo>
                  <a:lnTo>
                    <a:pt x="279" y="92"/>
                  </a:lnTo>
                  <a:lnTo>
                    <a:pt x="274" y="92"/>
                  </a:lnTo>
                  <a:lnTo>
                    <a:pt x="269" y="85"/>
                  </a:lnTo>
                  <a:lnTo>
                    <a:pt x="267" y="85"/>
                  </a:lnTo>
                  <a:lnTo>
                    <a:pt x="265" y="83"/>
                  </a:lnTo>
                  <a:lnTo>
                    <a:pt x="265" y="80"/>
                  </a:lnTo>
                  <a:lnTo>
                    <a:pt x="267" y="78"/>
                  </a:lnTo>
                  <a:lnTo>
                    <a:pt x="267" y="76"/>
                  </a:lnTo>
                  <a:lnTo>
                    <a:pt x="265" y="71"/>
                  </a:lnTo>
                  <a:lnTo>
                    <a:pt x="265" y="69"/>
                  </a:lnTo>
                  <a:lnTo>
                    <a:pt x="262" y="66"/>
                  </a:lnTo>
                  <a:lnTo>
                    <a:pt x="265" y="64"/>
                  </a:lnTo>
                  <a:lnTo>
                    <a:pt x="265" y="61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57"/>
                  </a:lnTo>
                  <a:lnTo>
                    <a:pt x="260" y="57"/>
                  </a:lnTo>
                  <a:lnTo>
                    <a:pt x="258" y="57"/>
                  </a:lnTo>
                  <a:lnTo>
                    <a:pt x="258" y="57"/>
                  </a:lnTo>
                  <a:lnTo>
                    <a:pt x="260" y="59"/>
                  </a:lnTo>
                  <a:lnTo>
                    <a:pt x="260" y="61"/>
                  </a:lnTo>
                  <a:lnTo>
                    <a:pt x="260" y="64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60" y="71"/>
                  </a:lnTo>
                  <a:lnTo>
                    <a:pt x="260" y="71"/>
                  </a:lnTo>
                  <a:lnTo>
                    <a:pt x="258" y="73"/>
                  </a:lnTo>
                  <a:lnTo>
                    <a:pt x="255" y="71"/>
                  </a:lnTo>
                  <a:lnTo>
                    <a:pt x="255" y="69"/>
                  </a:lnTo>
                  <a:lnTo>
                    <a:pt x="253" y="69"/>
                  </a:lnTo>
                  <a:lnTo>
                    <a:pt x="253" y="66"/>
                  </a:lnTo>
                  <a:lnTo>
                    <a:pt x="251" y="64"/>
                  </a:lnTo>
                  <a:lnTo>
                    <a:pt x="248" y="66"/>
                  </a:lnTo>
                  <a:lnTo>
                    <a:pt x="248" y="64"/>
                  </a:lnTo>
                  <a:lnTo>
                    <a:pt x="251" y="61"/>
                  </a:lnTo>
                  <a:lnTo>
                    <a:pt x="251" y="61"/>
                  </a:lnTo>
                  <a:lnTo>
                    <a:pt x="248" y="59"/>
                  </a:lnTo>
                  <a:lnTo>
                    <a:pt x="251" y="54"/>
                  </a:lnTo>
                  <a:lnTo>
                    <a:pt x="253" y="54"/>
                  </a:lnTo>
                  <a:lnTo>
                    <a:pt x="253" y="52"/>
                  </a:lnTo>
                  <a:lnTo>
                    <a:pt x="253" y="50"/>
                  </a:lnTo>
                  <a:lnTo>
                    <a:pt x="253" y="47"/>
                  </a:lnTo>
                  <a:lnTo>
                    <a:pt x="253" y="45"/>
                  </a:lnTo>
                  <a:lnTo>
                    <a:pt x="253" y="43"/>
                  </a:lnTo>
                  <a:lnTo>
                    <a:pt x="248" y="40"/>
                  </a:lnTo>
                  <a:lnTo>
                    <a:pt x="251" y="38"/>
                  </a:lnTo>
                  <a:lnTo>
                    <a:pt x="251" y="40"/>
                  </a:lnTo>
                  <a:lnTo>
                    <a:pt x="253" y="38"/>
                  </a:lnTo>
                  <a:lnTo>
                    <a:pt x="255" y="36"/>
                  </a:lnTo>
                  <a:lnTo>
                    <a:pt x="255" y="36"/>
                  </a:lnTo>
                  <a:lnTo>
                    <a:pt x="255" y="31"/>
                  </a:lnTo>
                  <a:lnTo>
                    <a:pt x="255" y="26"/>
                  </a:lnTo>
                  <a:lnTo>
                    <a:pt x="255" y="24"/>
                  </a:lnTo>
                  <a:lnTo>
                    <a:pt x="253" y="24"/>
                  </a:lnTo>
                  <a:lnTo>
                    <a:pt x="251" y="26"/>
                  </a:lnTo>
                  <a:lnTo>
                    <a:pt x="248" y="24"/>
                  </a:lnTo>
                  <a:lnTo>
                    <a:pt x="248" y="21"/>
                  </a:lnTo>
                  <a:lnTo>
                    <a:pt x="248" y="21"/>
                  </a:lnTo>
                  <a:lnTo>
                    <a:pt x="246" y="21"/>
                  </a:lnTo>
                  <a:lnTo>
                    <a:pt x="248" y="19"/>
                  </a:lnTo>
                  <a:lnTo>
                    <a:pt x="251" y="17"/>
                  </a:lnTo>
                  <a:lnTo>
                    <a:pt x="248" y="17"/>
                  </a:lnTo>
                  <a:lnTo>
                    <a:pt x="246" y="17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1" y="12"/>
                  </a:lnTo>
                  <a:lnTo>
                    <a:pt x="243" y="12"/>
                  </a:lnTo>
                  <a:lnTo>
                    <a:pt x="243" y="10"/>
                  </a:lnTo>
                  <a:lnTo>
                    <a:pt x="243" y="10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14"/>
                  </a:lnTo>
                  <a:lnTo>
                    <a:pt x="239" y="14"/>
                  </a:lnTo>
                  <a:lnTo>
                    <a:pt x="239" y="12"/>
                  </a:lnTo>
                  <a:lnTo>
                    <a:pt x="239" y="10"/>
                  </a:lnTo>
                  <a:lnTo>
                    <a:pt x="236" y="5"/>
                  </a:lnTo>
                  <a:lnTo>
                    <a:pt x="236" y="2"/>
                  </a:lnTo>
                  <a:lnTo>
                    <a:pt x="236" y="2"/>
                  </a:lnTo>
                  <a:lnTo>
                    <a:pt x="239" y="2"/>
                  </a:lnTo>
                  <a:lnTo>
                    <a:pt x="236" y="0"/>
                  </a:lnTo>
                  <a:lnTo>
                    <a:pt x="236" y="2"/>
                  </a:lnTo>
                  <a:lnTo>
                    <a:pt x="232" y="0"/>
                  </a:lnTo>
                  <a:lnTo>
                    <a:pt x="232" y="2"/>
                  </a:lnTo>
                  <a:lnTo>
                    <a:pt x="234" y="5"/>
                  </a:lnTo>
                  <a:lnTo>
                    <a:pt x="236" y="12"/>
                  </a:lnTo>
                  <a:lnTo>
                    <a:pt x="236" y="14"/>
                  </a:lnTo>
                  <a:lnTo>
                    <a:pt x="236" y="19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9" y="26"/>
                  </a:lnTo>
                  <a:lnTo>
                    <a:pt x="241" y="26"/>
                  </a:lnTo>
                  <a:lnTo>
                    <a:pt x="239" y="28"/>
                  </a:lnTo>
                  <a:lnTo>
                    <a:pt x="236" y="31"/>
                  </a:lnTo>
                  <a:lnTo>
                    <a:pt x="239" y="33"/>
                  </a:lnTo>
                  <a:lnTo>
                    <a:pt x="239" y="38"/>
                  </a:lnTo>
                  <a:lnTo>
                    <a:pt x="241" y="45"/>
                  </a:lnTo>
                  <a:lnTo>
                    <a:pt x="241" y="50"/>
                  </a:lnTo>
                  <a:lnTo>
                    <a:pt x="241" y="52"/>
                  </a:lnTo>
                  <a:lnTo>
                    <a:pt x="241" y="52"/>
                  </a:lnTo>
                  <a:lnTo>
                    <a:pt x="243" y="50"/>
                  </a:lnTo>
                  <a:lnTo>
                    <a:pt x="241" y="47"/>
                  </a:lnTo>
                  <a:lnTo>
                    <a:pt x="243" y="47"/>
                  </a:lnTo>
                  <a:lnTo>
                    <a:pt x="243" y="50"/>
                  </a:lnTo>
                  <a:lnTo>
                    <a:pt x="243" y="52"/>
                  </a:lnTo>
                  <a:lnTo>
                    <a:pt x="246" y="50"/>
                  </a:lnTo>
                  <a:lnTo>
                    <a:pt x="246" y="50"/>
                  </a:lnTo>
                  <a:lnTo>
                    <a:pt x="246" y="50"/>
                  </a:lnTo>
                  <a:lnTo>
                    <a:pt x="246" y="47"/>
                  </a:lnTo>
                  <a:lnTo>
                    <a:pt x="246" y="50"/>
                  </a:lnTo>
                  <a:lnTo>
                    <a:pt x="246" y="54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1" y="57"/>
                  </a:lnTo>
                  <a:lnTo>
                    <a:pt x="241" y="57"/>
                  </a:lnTo>
                  <a:lnTo>
                    <a:pt x="241" y="59"/>
                  </a:lnTo>
                  <a:lnTo>
                    <a:pt x="243" y="66"/>
                  </a:lnTo>
                  <a:lnTo>
                    <a:pt x="243" y="66"/>
                  </a:lnTo>
                  <a:lnTo>
                    <a:pt x="246" y="66"/>
                  </a:lnTo>
                  <a:lnTo>
                    <a:pt x="246" y="69"/>
                  </a:lnTo>
                  <a:lnTo>
                    <a:pt x="246" y="69"/>
                  </a:lnTo>
                  <a:lnTo>
                    <a:pt x="248" y="71"/>
                  </a:lnTo>
                  <a:lnTo>
                    <a:pt x="246" y="73"/>
                  </a:lnTo>
                  <a:lnTo>
                    <a:pt x="246" y="73"/>
                  </a:lnTo>
                  <a:lnTo>
                    <a:pt x="246" y="73"/>
                  </a:lnTo>
                  <a:lnTo>
                    <a:pt x="246" y="76"/>
                  </a:lnTo>
                  <a:lnTo>
                    <a:pt x="243" y="80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3" y="87"/>
                  </a:lnTo>
                  <a:lnTo>
                    <a:pt x="243" y="87"/>
                  </a:lnTo>
                  <a:lnTo>
                    <a:pt x="241" y="87"/>
                  </a:lnTo>
                  <a:lnTo>
                    <a:pt x="241" y="90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5"/>
                  </a:lnTo>
                  <a:lnTo>
                    <a:pt x="239" y="95"/>
                  </a:lnTo>
                  <a:lnTo>
                    <a:pt x="236" y="97"/>
                  </a:lnTo>
                  <a:lnTo>
                    <a:pt x="234" y="109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2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0" y="113"/>
                  </a:lnTo>
                  <a:lnTo>
                    <a:pt x="217" y="118"/>
                  </a:lnTo>
                  <a:lnTo>
                    <a:pt x="215" y="121"/>
                  </a:lnTo>
                  <a:lnTo>
                    <a:pt x="217" y="125"/>
                  </a:lnTo>
                  <a:lnTo>
                    <a:pt x="220" y="128"/>
                  </a:lnTo>
                  <a:lnTo>
                    <a:pt x="225" y="130"/>
                  </a:lnTo>
                  <a:lnTo>
                    <a:pt x="225" y="135"/>
                  </a:lnTo>
                  <a:lnTo>
                    <a:pt x="229" y="135"/>
                  </a:lnTo>
                  <a:lnTo>
                    <a:pt x="232" y="137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2" y="149"/>
                  </a:lnTo>
                  <a:lnTo>
                    <a:pt x="229" y="151"/>
                  </a:lnTo>
                  <a:lnTo>
                    <a:pt x="225" y="158"/>
                  </a:lnTo>
                  <a:lnTo>
                    <a:pt x="220" y="163"/>
                  </a:lnTo>
                  <a:lnTo>
                    <a:pt x="215" y="165"/>
                  </a:lnTo>
                  <a:lnTo>
                    <a:pt x="215" y="168"/>
                  </a:lnTo>
                  <a:lnTo>
                    <a:pt x="215" y="170"/>
                  </a:lnTo>
                  <a:lnTo>
                    <a:pt x="215" y="170"/>
                  </a:lnTo>
                  <a:close/>
                  <a:moveTo>
                    <a:pt x="206" y="158"/>
                  </a:moveTo>
                  <a:lnTo>
                    <a:pt x="206" y="156"/>
                  </a:lnTo>
                  <a:lnTo>
                    <a:pt x="206" y="154"/>
                  </a:lnTo>
                  <a:lnTo>
                    <a:pt x="208" y="154"/>
                  </a:lnTo>
                  <a:lnTo>
                    <a:pt x="208" y="156"/>
                  </a:lnTo>
                  <a:lnTo>
                    <a:pt x="206" y="156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6" y="158"/>
                  </a:lnTo>
                  <a:close/>
                  <a:moveTo>
                    <a:pt x="203" y="163"/>
                  </a:move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3" y="163"/>
                  </a:lnTo>
                  <a:lnTo>
                    <a:pt x="203" y="163"/>
                  </a:lnTo>
                  <a:close/>
                  <a:moveTo>
                    <a:pt x="201" y="161"/>
                  </a:moveTo>
                  <a:lnTo>
                    <a:pt x="203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1" y="161"/>
                  </a:lnTo>
                  <a:lnTo>
                    <a:pt x="201" y="161"/>
                  </a:lnTo>
                  <a:close/>
                  <a:moveTo>
                    <a:pt x="80" y="300"/>
                  </a:moveTo>
                  <a:lnTo>
                    <a:pt x="83" y="298"/>
                  </a:lnTo>
                  <a:lnTo>
                    <a:pt x="80" y="300"/>
                  </a:lnTo>
                  <a:lnTo>
                    <a:pt x="80" y="300"/>
                  </a:lnTo>
                  <a:lnTo>
                    <a:pt x="80" y="300"/>
                  </a:lnTo>
                  <a:close/>
                  <a:moveTo>
                    <a:pt x="66" y="305"/>
                  </a:moveTo>
                  <a:lnTo>
                    <a:pt x="64" y="307"/>
                  </a:lnTo>
                  <a:lnTo>
                    <a:pt x="62" y="307"/>
                  </a:lnTo>
                  <a:lnTo>
                    <a:pt x="62" y="307"/>
                  </a:lnTo>
                  <a:lnTo>
                    <a:pt x="64" y="302"/>
                  </a:lnTo>
                  <a:lnTo>
                    <a:pt x="66" y="302"/>
                  </a:lnTo>
                  <a:lnTo>
                    <a:pt x="66" y="300"/>
                  </a:lnTo>
                  <a:lnTo>
                    <a:pt x="69" y="300"/>
                  </a:lnTo>
                  <a:lnTo>
                    <a:pt x="69" y="298"/>
                  </a:lnTo>
                  <a:lnTo>
                    <a:pt x="69" y="295"/>
                  </a:lnTo>
                  <a:lnTo>
                    <a:pt x="69" y="293"/>
                  </a:lnTo>
                  <a:lnTo>
                    <a:pt x="71" y="293"/>
                  </a:lnTo>
                  <a:lnTo>
                    <a:pt x="73" y="295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300"/>
                  </a:lnTo>
                  <a:lnTo>
                    <a:pt x="73" y="300"/>
                  </a:lnTo>
                  <a:lnTo>
                    <a:pt x="73" y="298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6" y="302"/>
                  </a:lnTo>
                  <a:lnTo>
                    <a:pt x="76" y="302"/>
                  </a:lnTo>
                  <a:lnTo>
                    <a:pt x="76" y="305"/>
                  </a:lnTo>
                  <a:lnTo>
                    <a:pt x="73" y="302"/>
                  </a:lnTo>
                  <a:lnTo>
                    <a:pt x="71" y="305"/>
                  </a:lnTo>
                  <a:lnTo>
                    <a:pt x="69" y="305"/>
                  </a:lnTo>
                  <a:lnTo>
                    <a:pt x="69" y="305"/>
                  </a:lnTo>
                  <a:lnTo>
                    <a:pt x="66" y="305"/>
                  </a:lnTo>
                  <a:lnTo>
                    <a:pt x="66" y="305"/>
                  </a:lnTo>
                  <a:lnTo>
                    <a:pt x="66" y="305"/>
                  </a:lnTo>
                  <a:close/>
                  <a:moveTo>
                    <a:pt x="64" y="279"/>
                  </a:moveTo>
                  <a:lnTo>
                    <a:pt x="62" y="279"/>
                  </a:lnTo>
                  <a:lnTo>
                    <a:pt x="62" y="274"/>
                  </a:lnTo>
                  <a:lnTo>
                    <a:pt x="64" y="274"/>
                  </a:lnTo>
                  <a:lnTo>
                    <a:pt x="62" y="274"/>
                  </a:lnTo>
                  <a:lnTo>
                    <a:pt x="62" y="274"/>
                  </a:lnTo>
                  <a:lnTo>
                    <a:pt x="64" y="269"/>
                  </a:lnTo>
                  <a:lnTo>
                    <a:pt x="66" y="269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7"/>
                  </a:lnTo>
                  <a:lnTo>
                    <a:pt x="66" y="265"/>
                  </a:lnTo>
                  <a:lnTo>
                    <a:pt x="66" y="262"/>
                  </a:lnTo>
                  <a:lnTo>
                    <a:pt x="69" y="258"/>
                  </a:lnTo>
                  <a:lnTo>
                    <a:pt x="71" y="258"/>
                  </a:lnTo>
                  <a:lnTo>
                    <a:pt x="71" y="255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6" y="258"/>
                  </a:lnTo>
                  <a:lnTo>
                    <a:pt x="76" y="253"/>
                  </a:lnTo>
                  <a:lnTo>
                    <a:pt x="76" y="250"/>
                  </a:lnTo>
                  <a:lnTo>
                    <a:pt x="78" y="250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5" y="246"/>
                  </a:lnTo>
                  <a:lnTo>
                    <a:pt x="85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41"/>
                  </a:lnTo>
                  <a:lnTo>
                    <a:pt x="90" y="241"/>
                  </a:lnTo>
                  <a:lnTo>
                    <a:pt x="90" y="239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9" y="232"/>
                  </a:lnTo>
                  <a:lnTo>
                    <a:pt x="102" y="229"/>
                  </a:lnTo>
                  <a:lnTo>
                    <a:pt x="106" y="224"/>
                  </a:lnTo>
                  <a:lnTo>
                    <a:pt x="109" y="224"/>
                  </a:lnTo>
                  <a:lnTo>
                    <a:pt x="109" y="227"/>
                  </a:lnTo>
                  <a:lnTo>
                    <a:pt x="111" y="227"/>
                  </a:lnTo>
                  <a:lnTo>
                    <a:pt x="114" y="224"/>
                  </a:lnTo>
                  <a:lnTo>
                    <a:pt x="116" y="224"/>
                  </a:lnTo>
                  <a:lnTo>
                    <a:pt x="118" y="227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8" y="220"/>
                  </a:lnTo>
                  <a:lnTo>
                    <a:pt x="123" y="217"/>
                  </a:lnTo>
                  <a:lnTo>
                    <a:pt x="125" y="217"/>
                  </a:lnTo>
                  <a:lnTo>
                    <a:pt x="130" y="213"/>
                  </a:lnTo>
                  <a:lnTo>
                    <a:pt x="135" y="210"/>
                  </a:lnTo>
                  <a:lnTo>
                    <a:pt x="137" y="210"/>
                  </a:lnTo>
                  <a:lnTo>
                    <a:pt x="137" y="208"/>
                  </a:lnTo>
                  <a:lnTo>
                    <a:pt x="142" y="206"/>
                  </a:lnTo>
                  <a:lnTo>
                    <a:pt x="144" y="206"/>
                  </a:lnTo>
                  <a:lnTo>
                    <a:pt x="151" y="201"/>
                  </a:lnTo>
                  <a:lnTo>
                    <a:pt x="156" y="194"/>
                  </a:lnTo>
                  <a:lnTo>
                    <a:pt x="156" y="191"/>
                  </a:lnTo>
                  <a:lnTo>
                    <a:pt x="158" y="191"/>
                  </a:lnTo>
                  <a:lnTo>
                    <a:pt x="158" y="187"/>
                  </a:lnTo>
                  <a:lnTo>
                    <a:pt x="161" y="184"/>
                  </a:lnTo>
                  <a:lnTo>
                    <a:pt x="163" y="184"/>
                  </a:lnTo>
                  <a:lnTo>
                    <a:pt x="163" y="182"/>
                  </a:lnTo>
                  <a:lnTo>
                    <a:pt x="163" y="177"/>
                  </a:lnTo>
                  <a:lnTo>
                    <a:pt x="166" y="177"/>
                  </a:lnTo>
                  <a:lnTo>
                    <a:pt x="168" y="177"/>
                  </a:lnTo>
                  <a:lnTo>
                    <a:pt x="170" y="175"/>
                  </a:lnTo>
                  <a:lnTo>
                    <a:pt x="173" y="173"/>
                  </a:lnTo>
                  <a:lnTo>
                    <a:pt x="175" y="170"/>
                  </a:lnTo>
                  <a:lnTo>
                    <a:pt x="177" y="168"/>
                  </a:lnTo>
                  <a:lnTo>
                    <a:pt x="180" y="165"/>
                  </a:lnTo>
                  <a:lnTo>
                    <a:pt x="182" y="158"/>
                  </a:lnTo>
                  <a:lnTo>
                    <a:pt x="182" y="156"/>
                  </a:lnTo>
                  <a:lnTo>
                    <a:pt x="184" y="154"/>
                  </a:lnTo>
                  <a:lnTo>
                    <a:pt x="187" y="151"/>
                  </a:lnTo>
                  <a:lnTo>
                    <a:pt x="191" y="149"/>
                  </a:lnTo>
                  <a:lnTo>
                    <a:pt x="194" y="149"/>
                  </a:lnTo>
                  <a:lnTo>
                    <a:pt x="191" y="151"/>
                  </a:lnTo>
                  <a:lnTo>
                    <a:pt x="191" y="154"/>
                  </a:lnTo>
                  <a:lnTo>
                    <a:pt x="194" y="156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6" y="156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8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6" y="165"/>
                  </a:lnTo>
                  <a:lnTo>
                    <a:pt x="196" y="168"/>
                  </a:lnTo>
                  <a:lnTo>
                    <a:pt x="199" y="163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8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3"/>
                  </a:lnTo>
                  <a:lnTo>
                    <a:pt x="208" y="165"/>
                  </a:lnTo>
                  <a:lnTo>
                    <a:pt x="206" y="168"/>
                  </a:lnTo>
                  <a:lnTo>
                    <a:pt x="208" y="168"/>
                  </a:lnTo>
                  <a:lnTo>
                    <a:pt x="210" y="165"/>
                  </a:lnTo>
                  <a:lnTo>
                    <a:pt x="208" y="170"/>
                  </a:lnTo>
                  <a:lnTo>
                    <a:pt x="206" y="170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8" y="177"/>
                  </a:lnTo>
                  <a:lnTo>
                    <a:pt x="208" y="180"/>
                  </a:lnTo>
                  <a:lnTo>
                    <a:pt x="208" y="182"/>
                  </a:lnTo>
                  <a:lnTo>
                    <a:pt x="206" y="182"/>
                  </a:lnTo>
                  <a:lnTo>
                    <a:pt x="199" y="189"/>
                  </a:lnTo>
                  <a:lnTo>
                    <a:pt x="199" y="191"/>
                  </a:lnTo>
                  <a:lnTo>
                    <a:pt x="191" y="196"/>
                  </a:lnTo>
                  <a:lnTo>
                    <a:pt x="194" y="198"/>
                  </a:lnTo>
                  <a:lnTo>
                    <a:pt x="191" y="198"/>
                  </a:lnTo>
                  <a:lnTo>
                    <a:pt x="187" y="201"/>
                  </a:lnTo>
                  <a:lnTo>
                    <a:pt x="187" y="203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0" y="213"/>
                  </a:lnTo>
                  <a:lnTo>
                    <a:pt x="175" y="213"/>
                  </a:lnTo>
                  <a:lnTo>
                    <a:pt x="173" y="215"/>
                  </a:lnTo>
                  <a:lnTo>
                    <a:pt x="173" y="220"/>
                  </a:lnTo>
                  <a:lnTo>
                    <a:pt x="173" y="222"/>
                  </a:lnTo>
                  <a:lnTo>
                    <a:pt x="170" y="222"/>
                  </a:lnTo>
                  <a:lnTo>
                    <a:pt x="173" y="224"/>
                  </a:lnTo>
                  <a:lnTo>
                    <a:pt x="175" y="227"/>
                  </a:lnTo>
                  <a:lnTo>
                    <a:pt x="175" y="229"/>
                  </a:lnTo>
                  <a:lnTo>
                    <a:pt x="173" y="232"/>
                  </a:lnTo>
                  <a:lnTo>
                    <a:pt x="173" y="229"/>
                  </a:lnTo>
                  <a:lnTo>
                    <a:pt x="173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9"/>
                  </a:lnTo>
                  <a:lnTo>
                    <a:pt x="170" y="232"/>
                  </a:lnTo>
                  <a:lnTo>
                    <a:pt x="168" y="229"/>
                  </a:lnTo>
                  <a:lnTo>
                    <a:pt x="163" y="229"/>
                  </a:lnTo>
                  <a:lnTo>
                    <a:pt x="168" y="229"/>
                  </a:lnTo>
                  <a:lnTo>
                    <a:pt x="168" y="227"/>
                  </a:lnTo>
                  <a:lnTo>
                    <a:pt x="166" y="227"/>
                  </a:lnTo>
                  <a:lnTo>
                    <a:pt x="163" y="229"/>
                  </a:lnTo>
                  <a:lnTo>
                    <a:pt x="163" y="229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58" y="227"/>
                  </a:lnTo>
                  <a:lnTo>
                    <a:pt x="156" y="227"/>
                  </a:lnTo>
                  <a:lnTo>
                    <a:pt x="158" y="227"/>
                  </a:lnTo>
                  <a:lnTo>
                    <a:pt x="158" y="229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4"/>
                  </a:lnTo>
                  <a:lnTo>
                    <a:pt x="151" y="236"/>
                  </a:lnTo>
                  <a:lnTo>
                    <a:pt x="149" y="236"/>
                  </a:lnTo>
                  <a:lnTo>
                    <a:pt x="149" y="234"/>
                  </a:lnTo>
                  <a:lnTo>
                    <a:pt x="147" y="236"/>
                  </a:lnTo>
                  <a:lnTo>
                    <a:pt x="144" y="236"/>
                  </a:lnTo>
                  <a:lnTo>
                    <a:pt x="142" y="241"/>
                  </a:lnTo>
                  <a:lnTo>
                    <a:pt x="142" y="243"/>
                  </a:lnTo>
                  <a:lnTo>
                    <a:pt x="142" y="246"/>
                  </a:lnTo>
                  <a:lnTo>
                    <a:pt x="137" y="250"/>
                  </a:lnTo>
                  <a:lnTo>
                    <a:pt x="137" y="253"/>
                  </a:lnTo>
                  <a:lnTo>
                    <a:pt x="135" y="255"/>
                  </a:lnTo>
                  <a:lnTo>
                    <a:pt x="130" y="260"/>
                  </a:lnTo>
                  <a:lnTo>
                    <a:pt x="128" y="262"/>
                  </a:lnTo>
                  <a:lnTo>
                    <a:pt x="125" y="267"/>
                  </a:lnTo>
                  <a:lnTo>
                    <a:pt x="123" y="272"/>
                  </a:lnTo>
                  <a:lnTo>
                    <a:pt x="121" y="274"/>
                  </a:lnTo>
                  <a:lnTo>
                    <a:pt x="121" y="276"/>
                  </a:lnTo>
                  <a:lnTo>
                    <a:pt x="121" y="276"/>
                  </a:lnTo>
                  <a:lnTo>
                    <a:pt x="118" y="276"/>
                  </a:lnTo>
                  <a:lnTo>
                    <a:pt x="123" y="276"/>
                  </a:lnTo>
                  <a:lnTo>
                    <a:pt x="123" y="279"/>
                  </a:lnTo>
                  <a:lnTo>
                    <a:pt x="121" y="279"/>
                  </a:lnTo>
                  <a:lnTo>
                    <a:pt x="116" y="279"/>
                  </a:lnTo>
                  <a:lnTo>
                    <a:pt x="114" y="281"/>
                  </a:lnTo>
                  <a:lnTo>
                    <a:pt x="111" y="284"/>
                  </a:lnTo>
                  <a:lnTo>
                    <a:pt x="109" y="286"/>
                  </a:lnTo>
                  <a:lnTo>
                    <a:pt x="106" y="288"/>
                  </a:lnTo>
                  <a:lnTo>
                    <a:pt x="106" y="286"/>
                  </a:lnTo>
                  <a:lnTo>
                    <a:pt x="104" y="284"/>
                  </a:lnTo>
                  <a:lnTo>
                    <a:pt x="106" y="286"/>
                  </a:lnTo>
                  <a:lnTo>
                    <a:pt x="106" y="288"/>
                  </a:lnTo>
                  <a:lnTo>
                    <a:pt x="102" y="291"/>
                  </a:lnTo>
                  <a:lnTo>
                    <a:pt x="99" y="293"/>
                  </a:lnTo>
                  <a:lnTo>
                    <a:pt x="92" y="295"/>
                  </a:lnTo>
                  <a:lnTo>
                    <a:pt x="90" y="295"/>
                  </a:lnTo>
                  <a:lnTo>
                    <a:pt x="88" y="295"/>
                  </a:lnTo>
                  <a:lnTo>
                    <a:pt x="88" y="293"/>
                  </a:lnTo>
                  <a:lnTo>
                    <a:pt x="83" y="295"/>
                  </a:lnTo>
                  <a:lnTo>
                    <a:pt x="83" y="295"/>
                  </a:lnTo>
                  <a:lnTo>
                    <a:pt x="85" y="293"/>
                  </a:lnTo>
                  <a:lnTo>
                    <a:pt x="83" y="293"/>
                  </a:lnTo>
                  <a:lnTo>
                    <a:pt x="80" y="291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6" y="286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3" y="281"/>
                  </a:lnTo>
                  <a:lnTo>
                    <a:pt x="73" y="279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69" y="281"/>
                  </a:lnTo>
                  <a:lnTo>
                    <a:pt x="69" y="281"/>
                  </a:lnTo>
                  <a:lnTo>
                    <a:pt x="64" y="281"/>
                  </a:lnTo>
                  <a:lnTo>
                    <a:pt x="64" y="2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2" name="Freeform 165"/>
            <p:cNvSpPr>
              <a:spLocks noEditPoints="1"/>
            </p:cNvSpPr>
            <p:nvPr/>
          </p:nvSpPr>
          <p:spPr bwMode="auto">
            <a:xfrm>
              <a:off x="3921126" y="2176463"/>
              <a:ext cx="209550" cy="131763"/>
            </a:xfrm>
            <a:custGeom>
              <a:avLst/>
              <a:gdLst/>
              <a:ahLst/>
              <a:cxnLst>
                <a:cxn ang="0">
                  <a:pos x="49" y="80"/>
                </a:cxn>
                <a:cxn ang="0">
                  <a:pos x="42" y="71"/>
                </a:cxn>
                <a:cxn ang="0">
                  <a:pos x="59" y="78"/>
                </a:cxn>
                <a:cxn ang="0">
                  <a:pos x="71" y="73"/>
                </a:cxn>
                <a:cxn ang="0">
                  <a:pos x="82" y="69"/>
                </a:cxn>
                <a:cxn ang="0">
                  <a:pos x="87" y="66"/>
                </a:cxn>
                <a:cxn ang="0">
                  <a:pos x="94" y="69"/>
                </a:cxn>
                <a:cxn ang="0">
                  <a:pos x="111" y="54"/>
                </a:cxn>
                <a:cxn ang="0">
                  <a:pos x="120" y="54"/>
                </a:cxn>
                <a:cxn ang="0">
                  <a:pos x="120" y="45"/>
                </a:cxn>
                <a:cxn ang="0">
                  <a:pos x="127" y="45"/>
                </a:cxn>
                <a:cxn ang="0">
                  <a:pos x="125" y="31"/>
                </a:cxn>
                <a:cxn ang="0">
                  <a:pos x="122" y="26"/>
                </a:cxn>
                <a:cxn ang="0">
                  <a:pos x="118" y="21"/>
                </a:cxn>
                <a:cxn ang="0">
                  <a:pos x="120" y="12"/>
                </a:cxn>
                <a:cxn ang="0">
                  <a:pos x="118" y="7"/>
                </a:cxn>
                <a:cxn ang="0">
                  <a:pos x="111" y="7"/>
                </a:cxn>
                <a:cxn ang="0">
                  <a:pos x="106" y="5"/>
                </a:cxn>
                <a:cxn ang="0">
                  <a:pos x="99" y="5"/>
                </a:cxn>
                <a:cxn ang="0">
                  <a:pos x="92" y="10"/>
                </a:cxn>
                <a:cxn ang="0">
                  <a:pos x="82" y="10"/>
                </a:cxn>
                <a:cxn ang="0">
                  <a:pos x="78" y="19"/>
                </a:cxn>
                <a:cxn ang="0">
                  <a:pos x="73" y="12"/>
                </a:cxn>
                <a:cxn ang="0">
                  <a:pos x="63" y="17"/>
                </a:cxn>
                <a:cxn ang="0">
                  <a:pos x="56" y="10"/>
                </a:cxn>
                <a:cxn ang="0">
                  <a:pos x="52" y="24"/>
                </a:cxn>
                <a:cxn ang="0">
                  <a:pos x="45" y="28"/>
                </a:cxn>
                <a:cxn ang="0">
                  <a:pos x="37" y="26"/>
                </a:cxn>
                <a:cxn ang="0">
                  <a:pos x="37" y="17"/>
                </a:cxn>
                <a:cxn ang="0">
                  <a:pos x="40" y="10"/>
                </a:cxn>
                <a:cxn ang="0">
                  <a:pos x="30" y="3"/>
                </a:cxn>
                <a:cxn ang="0">
                  <a:pos x="19" y="0"/>
                </a:cxn>
                <a:cxn ang="0">
                  <a:pos x="26" y="3"/>
                </a:cxn>
                <a:cxn ang="0">
                  <a:pos x="23" y="5"/>
                </a:cxn>
                <a:cxn ang="0">
                  <a:pos x="28" y="12"/>
                </a:cxn>
                <a:cxn ang="0">
                  <a:pos x="19" y="7"/>
                </a:cxn>
                <a:cxn ang="0">
                  <a:pos x="14" y="7"/>
                </a:cxn>
                <a:cxn ang="0">
                  <a:pos x="14" y="14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4" y="19"/>
                </a:cxn>
                <a:cxn ang="0">
                  <a:pos x="9" y="26"/>
                </a:cxn>
                <a:cxn ang="0">
                  <a:pos x="16" y="24"/>
                </a:cxn>
                <a:cxn ang="0">
                  <a:pos x="26" y="24"/>
                </a:cxn>
                <a:cxn ang="0">
                  <a:pos x="30" y="24"/>
                </a:cxn>
                <a:cxn ang="0">
                  <a:pos x="33" y="28"/>
                </a:cxn>
                <a:cxn ang="0">
                  <a:pos x="23" y="33"/>
                </a:cxn>
                <a:cxn ang="0">
                  <a:pos x="33" y="33"/>
                </a:cxn>
                <a:cxn ang="0">
                  <a:pos x="21" y="36"/>
                </a:cxn>
                <a:cxn ang="0">
                  <a:pos x="19" y="36"/>
                </a:cxn>
                <a:cxn ang="0">
                  <a:pos x="7" y="36"/>
                </a:cxn>
                <a:cxn ang="0">
                  <a:pos x="9" y="43"/>
                </a:cxn>
                <a:cxn ang="0">
                  <a:pos x="23" y="45"/>
                </a:cxn>
                <a:cxn ang="0">
                  <a:pos x="26" y="52"/>
                </a:cxn>
                <a:cxn ang="0">
                  <a:pos x="28" y="57"/>
                </a:cxn>
                <a:cxn ang="0">
                  <a:pos x="30" y="54"/>
                </a:cxn>
                <a:cxn ang="0">
                  <a:pos x="23" y="62"/>
                </a:cxn>
                <a:cxn ang="0">
                  <a:pos x="16" y="59"/>
                </a:cxn>
                <a:cxn ang="0">
                  <a:pos x="21" y="69"/>
                </a:cxn>
                <a:cxn ang="0">
                  <a:pos x="35" y="69"/>
                </a:cxn>
              </a:cxnLst>
              <a:rect l="0" t="0" r="r" b="b"/>
              <a:pathLst>
                <a:path w="132" h="83">
                  <a:moveTo>
                    <a:pt x="47" y="83"/>
                  </a:moveTo>
                  <a:lnTo>
                    <a:pt x="45" y="80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49" y="80"/>
                  </a:lnTo>
                  <a:lnTo>
                    <a:pt x="47" y="83"/>
                  </a:lnTo>
                  <a:lnTo>
                    <a:pt x="47" y="83"/>
                  </a:lnTo>
                  <a:close/>
                  <a:moveTo>
                    <a:pt x="40" y="69"/>
                  </a:moveTo>
                  <a:lnTo>
                    <a:pt x="42" y="69"/>
                  </a:lnTo>
                  <a:lnTo>
                    <a:pt x="42" y="71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9" y="78"/>
                  </a:lnTo>
                  <a:lnTo>
                    <a:pt x="63" y="78"/>
                  </a:lnTo>
                  <a:lnTo>
                    <a:pt x="66" y="80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1" y="73"/>
                  </a:lnTo>
                  <a:lnTo>
                    <a:pt x="73" y="76"/>
                  </a:lnTo>
                  <a:lnTo>
                    <a:pt x="75" y="76"/>
                  </a:lnTo>
                  <a:lnTo>
                    <a:pt x="78" y="73"/>
                  </a:lnTo>
                  <a:lnTo>
                    <a:pt x="78" y="71"/>
                  </a:lnTo>
                  <a:lnTo>
                    <a:pt x="82" y="69"/>
                  </a:lnTo>
                  <a:lnTo>
                    <a:pt x="80" y="71"/>
                  </a:lnTo>
                  <a:lnTo>
                    <a:pt x="82" y="73"/>
                  </a:lnTo>
                  <a:lnTo>
                    <a:pt x="82" y="71"/>
                  </a:lnTo>
                  <a:lnTo>
                    <a:pt x="85" y="71"/>
                  </a:lnTo>
                  <a:lnTo>
                    <a:pt x="87" y="66"/>
                  </a:lnTo>
                  <a:lnTo>
                    <a:pt x="89" y="69"/>
                  </a:lnTo>
                  <a:lnTo>
                    <a:pt x="89" y="69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101" y="62"/>
                  </a:lnTo>
                  <a:lnTo>
                    <a:pt x="104" y="59"/>
                  </a:lnTo>
                  <a:lnTo>
                    <a:pt x="111" y="57"/>
                  </a:lnTo>
                  <a:lnTo>
                    <a:pt x="111" y="57"/>
                  </a:lnTo>
                  <a:lnTo>
                    <a:pt x="111" y="54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8" y="57"/>
                  </a:lnTo>
                  <a:lnTo>
                    <a:pt x="120" y="54"/>
                  </a:lnTo>
                  <a:lnTo>
                    <a:pt x="120" y="52"/>
                  </a:lnTo>
                  <a:lnTo>
                    <a:pt x="118" y="52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45"/>
                  </a:lnTo>
                  <a:lnTo>
                    <a:pt x="120" y="43"/>
                  </a:lnTo>
                  <a:lnTo>
                    <a:pt x="122" y="45"/>
                  </a:lnTo>
                  <a:lnTo>
                    <a:pt x="122" y="47"/>
                  </a:lnTo>
                  <a:lnTo>
                    <a:pt x="125" y="47"/>
                  </a:lnTo>
                  <a:lnTo>
                    <a:pt x="127" y="45"/>
                  </a:lnTo>
                  <a:lnTo>
                    <a:pt x="127" y="43"/>
                  </a:lnTo>
                  <a:lnTo>
                    <a:pt x="125" y="38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30" y="31"/>
                  </a:lnTo>
                  <a:lnTo>
                    <a:pt x="132" y="28"/>
                  </a:lnTo>
                  <a:lnTo>
                    <a:pt x="130" y="26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2" y="24"/>
                  </a:lnTo>
                  <a:lnTo>
                    <a:pt x="122" y="21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20" y="17"/>
                  </a:lnTo>
                  <a:lnTo>
                    <a:pt x="122" y="17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18" y="14"/>
                  </a:lnTo>
                  <a:lnTo>
                    <a:pt x="115" y="12"/>
                  </a:lnTo>
                  <a:lnTo>
                    <a:pt x="113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20" y="5"/>
                  </a:lnTo>
                  <a:lnTo>
                    <a:pt x="118" y="3"/>
                  </a:lnTo>
                  <a:lnTo>
                    <a:pt x="115" y="3"/>
                  </a:lnTo>
                  <a:lnTo>
                    <a:pt x="111" y="7"/>
                  </a:lnTo>
                  <a:lnTo>
                    <a:pt x="111" y="10"/>
                  </a:lnTo>
                  <a:lnTo>
                    <a:pt x="108" y="12"/>
                  </a:lnTo>
                  <a:lnTo>
                    <a:pt x="106" y="7"/>
                  </a:lnTo>
                  <a:lnTo>
                    <a:pt x="108" y="7"/>
                  </a:lnTo>
                  <a:lnTo>
                    <a:pt x="106" y="5"/>
                  </a:lnTo>
                  <a:lnTo>
                    <a:pt x="106" y="3"/>
                  </a:lnTo>
                  <a:lnTo>
                    <a:pt x="104" y="0"/>
                  </a:lnTo>
                  <a:lnTo>
                    <a:pt x="101" y="3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99" y="7"/>
                  </a:lnTo>
                  <a:lnTo>
                    <a:pt x="99" y="10"/>
                  </a:lnTo>
                  <a:lnTo>
                    <a:pt x="94" y="10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89" y="7"/>
                  </a:lnTo>
                  <a:lnTo>
                    <a:pt x="89" y="10"/>
                  </a:lnTo>
                  <a:lnTo>
                    <a:pt x="87" y="14"/>
                  </a:lnTo>
                  <a:lnTo>
                    <a:pt x="85" y="14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5" y="10"/>
                  </a:lnTo>
                  <a:lnTo>
                    <a:pt x="75" y="14"/>
                  </a:lnTo>
                  <a:lnTo>
                    <a:pt x="78" y="19"/>
                  </a:lnTo>
                  <a:lnTo>
                    <a:pt x="75" y="26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68" y="7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3" y="17"/>
                  </a:lnTo>
                  <a:lnTo>
                    <a:pt x="61" y="21"/>
                  </a:lnTo>
                  <a:lnTo>
                    <a:pt x="59" y="21"/>
                  </a:lnTo>
                  <a:lnTo>
                    <a:pt x="59" y="17"/>
                  </a:lnTo>
                  <a:lnTo>
                    <a:pt x="56" y="14"/>
                  </a:lnTo>
                  <a:lnTo>
                    <a:pt x="56" y="10"/>
                  </a:lnTo>
                  <a:lnTo>
                    <a:pt x="54" y="7"/>
                  </a:lnTo>
                  <a:lnTo>
                    <a:pt x="49" y="10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2" y="24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7" y="24"/>
                  </a:lnTo>
                  <a:lnTo>
                    <a:pt x="45" y="24"/>
                  </a:lnTo>
                  <a:lnTo>
                    <a:pt x="45" y="28"/>
                  </a:lnTo>
                  <a:lnTo>
                    <a:pt x="42" y="28"/>
                  </a:lnTo>
                  <a:lnTo>
                    <a:pt x="42" y="33"/>
                  </a:lnTo>
                  <a:lnTo>
                    <a:pt x="40" y="28"/>
                  </a:lnTo>
                  <a:lnTo>
                    <a:pt x="37" y="28"/>
                  </a:lnTo>
                  <a:lnTo>
                    <a:pt x="37" y="26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40" y="17"/>
                  </a:lnTo>
                  <a:lnTo>
                    <a:pt x="40" y="14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37" y="7"/>
                  </a:lnTo>
                  <a:lnTo>
                    <a:pt x="35" y="10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6" y="7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3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30" y="21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3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28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8" y="33"/>
                  </a:lnTo>
                  <a:lnTo>
                    <a:pt x="30" y="33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3" y="38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6"/>
                  </a:lnTo>
                  <a:lnTo>
                    <a:pt x="16" y="38"/>
                  </a:lnTo>
                  <a:lnTo>
                    <a:pt x="14" y="36"/>
                  </a:lnTo>
                  <a:lnTo>
                    <a:pt x="11" y="36"/>
                  </a:lnTo>
                  <a:lnTo>
                    <a:pt x="9" y="38"/>
                  </a:lnTo>
                  <a:lnTo>
                    <a:pt x="7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4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23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0" y="47"/>
                  </a:lnTo>
                  <a:lnTo>
                    <a:pt x="30" y="50"/>
                  </a:lnTo>
                  <a:lnTo>
                    <a:pt x="28" y="52"/>
                  </a:lnTo>
                  <a:lnTo>
                    <a:pt x="26" y="54"/>
                  </a:lnTo>
                  <a:lnTo>
                    <a:pt x="28" y="57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3" y="54"/>
                  </a:lnTo>
                  <a:lnTo>
                    <a:pt x="30" y="54"/>
                  </a:lnTo>
                  <a:lnTo>
                    <a:pt x="28" y="57"/>
                  </a:lnTo>
                  <a:lnTo>
                    <a:pt x="26" y="57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3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6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6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69"/>
                  </a:lnTo>
                  <a:lnTo>
                    <a:pt x="28" y="71"/>
                  </a:lnTo>
                  <a:lnTo>
                    <a:pt x="33" y="66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0" y="6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3" name="Freeform 166"/>
            <p:cNvSpPr>
              <a:spLocks noEditPoints="1"/>
            </p:cNvSpPr>
            <p:nvPr/>
          </p:nvSpPr>
          <p:spPr bwMode="auto">
            <a:xfrm>
              <a:off x="665163" y="3500438"/>
              <a:ext cx="128588" cy="93663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5" y="5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17" y="5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2" y="2"/>
                </a:cxn>
                <a:cxn ang="0">
                  <a:pos x="15" y="5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41" y="14"/>
                </a:cxn>
                <a:cxn ang="0">
                  <a:pos x="38" y="12"/>
                </a:cxn>
                <a:cxn ang="0">
                  <a:pos x="36" y="9"/>
                </a:cxn>
                <a:cxn ang="0">
                  <a:pos x="34" y="9"/>
                </a:cxn>
                <a:cxn ang="0">
                  <a:pos x="34" y="12"/>
                </a:cxn>
                <a:cxn ang="0">
                  <a:pos x="36" y="16"/>
                </a:cxn>
                <a:cxn ang="0">
                  <a:pos x="41" y="16"/>
                </a:cxn>
                <a:cxn ang="0">
                  <a:pos x="41" y="14"/>
                </a:cxn>
                <a:cxn ang="0">
                  <a:pos x="41" y="14"/>
                </a:cxn>
                <a:cxn ang="0">
                  <a:pos x="52" y="19"/>
                </a:cxn>
                <a:cxn ang="0">
                  <a:pos x="50" y="19"/>
                </a:cxn>
                <a:cxn ang="0">
                  <a:pos x="50" y="19"/>
                </a:cxn>
                <a:cxn ang="0">
                  <a:pos x="48" y="19"/>
                </a:cxn>
                <a:cxn ang="0">
                  <a:pos x="50" y="19"/>
                </a:cxn>
                <a:cxn ang="0">
                  <a:pos x="55" y="16"/>
                </a:cxn>
                <a:cxn ang="0">
                  <a:pos x="52" y="19"/>
                </a:cxn>
                <a:cxn ang="0">
                  <a:pos x="52" y="19"/>
                </a:cxn>
                <a:cxn ang="0">
                  <a:pos x="60" y="26"/>
                </a:cxn>
                <a:cxn ang="0">
                  <a:pos x="57" y="24"/>
                </a:cxn>
                <a:cxn ang="0">
                  <a:pos x="55" y="24"/>
                </a:cxn>
                <a:cxn ang="0">
                  <a:pos x="55" y="21"/>
                </a:cxn>
                <a:cxn ang="0">
                  <a:pos x="55" y="21"/>
                </a:cxn>
                <a:cxn ang="0">
                  <a:pos x="57" y="21"/>
                </a:cxn>
                <a:cxn ang="0">
                  <a:pos x="62" y="24"/>
                </a:cxn>
                <a:cxn ang="0">
                  <a:pos x="64" y="26"/>
                </a:cxn>
                <a:cxn ang="0">
                  <a:pos x="62" y="26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64" y="45"/>
                </a:cxn>
                <a:cxn ang="0">
                  <a:pos x="64" y="49"/>
                </a:cxn>
                <a:cxn ang="0">
                  <a:pos x="64" y="57"/>
                </a:cxn>
                <a:cxn ang="0">
                  <a:pos x="69" y="59"/>
                </a:cxn>
                <a:cxn ang="0">
                  <a:pos x="74" y="52"/>
                </a:cxn>
                <a:cxn ang="0">
                  <a:pos x="78" y="49"/>
                </a:cxn>
                <a:cxn ang="0">
                  <a:pos x="81" y="47"/>
                </a:cxn>
                <a:cxn ang="0">
                  <a:pos x="78" y="45"/>
                </a:cxn>
                <a:cxn ang="0">
                  <a:pos x="76" y="45"/>
                </a:cxn>
                <a:cxn ang="0">
                  <a:pos x="78" y="42"/>
                </a:cxn>
                <a:cxn ang="0">
                  <a:pos x="74" y="38"/>
                </a:cxn>
                <a:cxn ang="0">
                  <a:pos x="71" y="38"/>
                </a:cxn>
                <a:cxn ang="0">
                  <a:pos x="69" y="35"/>
                </a:cxn>
                <a:cxn ang="0">
                  <a:pos x="67" y="33"/>
                </a:cxn>
                <a:cxn ang="0">
                  <a:pos x="64" y="35"/>
                </a:cxn>
                <a:cxn ang="0">
                  <a:pos x="67" y="38"/>
                </a:cxn>
                <a:cxn ang="0">
                  <a:pos x="64" y="40"/>
                </a:cxn>
                <a:cxn ang="0">
                  <a:pos x="64" y="42"/>
                </a:cxn>
                <a:cxn ang="0">
                  <a:pos x="64" y="45"/>
                </a:cxn>
              </a:cxnLst>
              <a:rect l="0" t="0" r="r" b="b"/>
              <a:pathLst>
                <a:path w="81" h="59">
                  <a:moveTo>
                    <a:pt x="3" y="7"/>
                  </a:moveTo>
                  <a:lnTo>
                    <a:pt x="5" y="5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close/>
                  <a:moveTo>
                    <a:pt x="17" y="5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5"/>
                  </a:lnTo>
                  <a:close/>
                  <a:moveTo>
                    <a:pt x="41" y="14"/>
                  </a:moveTo>
                  <a:lnTo>
                    <a:pt x="38" y="12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6" y="16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1" y="14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5" y="16"/>
                  </a:lnTo>
                  <a:lnTo>
                    <a:pt x="52" y="19"/>
                  </a:lnTo>
                  <a:lnTo>
                    <a:pt x="52" y="19"/>
                  </a:lnTo>
                  <a:close/>
                  <a:moveTo>
                    <a:pt x="60" y="26"/>
                  </a:moveTo>
                  <a:lnTo>
                    <a:pt x="57" y="24"/>
                  </a:lnTo>
                  <a:lnTo>
                    <a:pt x="55" y="24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7" y="21"/>
                  </a:lnTo>
                  <a:lnTo>
                    <a:pt x="62" y="24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6"/>
                  </a:lnTo>
                  <a:close/>
                  <a:moveTo>
                    <a:pt x="64" y="45"/>
                  </a:moveTo>
                  <a:lnTo>
                    <a:pt x="64" y="49"/>
                  </a:lnTo>
                  <a:lnTo>
                    <a:pt x="64" y="57"/>
                  </a:lnTo>
                  <a:lnTo>
                    <a:pt x="69" y="59"/>
                  </a:lnTo>
                  <a:lnTo>
                    <a:pt x="74" y="52"/>
                  </a:lnTo>
                  <a:lnTo>
                    <a:pt x="78" y="49"/>
                  </a:lnTo>
                  <a:lnTo>
                    <a:pt x="81" y="47"/>
                  </a:lnTo>
                  <a:lnTo>
                    <a:pt x="78" y="45"/>
                  </a:lnTo>
                  <a:lnTo>
                    <a:pt x="76" y="45"/>
                  </a:lnTo>
                  <a:lnTo>
                    <a:pt x="78" y="42"/>
                  </a:lnTo>
                  <a:lnTo>
                    <a:pt x="74" y="38"/>
                  </a:lnTo>
                  <a:lnTo>
                    <a:pt x="71" y="38"/>
                  </a:lnTo>
                  <a:lnTo>
                    <a:pt x="69" y="35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67" y="38"/>
                  </a:lnTo>
                  <a:lnTo>
                    <a:pt x="64" y="40"/>
                  </a:lnTo>
                  <a:lnTo>
                    <a:pt x="64" y="42"/>
                  </a:lnTo>
                  <a:lnTo>
                    <a:pt x="64" y="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4" name="Freeform 167"/>
            <p:cNvSpPr>
              <a:spLocks noEditPoints="1"/>
            </p:cNvSpPr>
            <p:nvPr/>
          </p:nvSpPr>
          <p:spPr bwMode="auto">
            <a:xfrm>
              <a:off x="2255838" y="4067175"/>
              <a:ext cx="49213" cy="33338"/>
            </a:xfrm>
            <a:custGeom>
              <a:avLst/>
              <a:gdLst/>
              <a:ahLst/>
              <a:cxnLst>
                <a:cxn ang="0">
                  <a:pos x="28" y="16"/>
                </a:cxn>
                <a:cxn ang="0">
                  <a:pos x="26" y="18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1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16" y="11"/>
                </a:cxn>
                <a:cxn ang="0">
                  <a:pos x="19" y="11"/>
                </a:cxn>
                <a:cxn ang="0">
                  <a:pos x="21" y="11"/>
                </a:cxn>
                <a:cxn ang="0">
                  <a:pos x="19" y="14"/>
                </a:cxn>
                <a:cxn ang="0">
                  <a:pos x="16" y="11"/>
                </a:cxn>
                <a:cxn ang="0">
                  <a:pos x="16" y="1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4" y="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4"/>
                </a:cxn>
                <a:cxn ang="0">
                  <a:pos x="5" y="4"/>
                </a:cxn>
                <a:cxn ang="0">
                  <a:pos x="5" y="9"/>
                </a:cxn>
                <a:cxn ang="0">
                  <a:pos x="7" y="14"/>
                </a:cxn>
                <a:cxn ang="0">
                  <a:pos x="5" y="14"/>
                </a:cxn>
                <a:cxn ang="0">
                  <a:pos x="2" y="18"/>
                </a:cxn>
                <a:cxn ang="0">
                  <a:pos x="5" y="18"/>
                </a:cxn>
                <a:cxn ang="0">
                  <a:pos x="9" y="18"/>
                </a:cxn>
                <a:cxn ang="0">
                  <a:pos x="9" y="14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7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2" y="2"/>
                </a:cxn>
                <a:cxn ang="0">
                  <a:pos x="2" y="4"/>
                </a:cxn>
              </a:cxnLst>
              <a:rect l="0" t="0" r="r" b="b"/>
              <a:pathLst>
                <a:path w="31" h="21">
                  <a:moveTo>
                    <a:pt x="28" y="16"/>
                  </a:moveTo>
                  <a:lnTo>
                    <a:pt x="26" y="18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8" y="16"/>
                  </a:lnTo>
                  <a:lnTo>
                    <a:pt x="28" y="16"/>
                  </a:lnTo>
                  <a:close/>
                  <a:moveTo>
                    <a:pt x="16" y="11"/>
                  </a:moveTo>
                  <a:lnTo>
                    <a:pt x="19" y="11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6" y="11"/>
                  </a:lnTo>
                  <a:lnTo>
                    <a:pt x="16" y="11"/>
                  </a:lnTo>
                  <a:close/>
                  <a:moveTo>
                    <a:pt x="12" y="4"/>
                  </a:moveTo>
                  <a:lnTo>
                    <a:pt x="12" y="7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0" y="9"/>
                  </a:move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2" y="4"/>
                  </a:moveTo>
                  <a:lnTo>
                    <a:pt x="5" y="4"/>
                  </a:lnTo>
                  <a:lnTo>
                    <a:pt x="5" y="9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4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2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5" name="Freeform 168"/>
            <p:cNvSpPr>
              <a:spLocks noEditPoints="1"/>
            </p:cNvSpPr>
            <p:nvPr/>
          </p:nvSpPr>
          <p:spPr bwMode="auto">
            <a:xfrm>
              <a:off x="2892426" y="3619500"/>
              <a:ext cx="76200" cy="34925"/>
            </a:xfrm>
            <a:custGeom>
              <a:avLst/>
              <a:gdLst/>
              <a:ahLst/>
              <a:cxnLst>
                <a:cxn ang="0">
                  <a:pos x="43" y="17"/>
                </a:cxn>
                <a:cxn ang="0">
                  <a:pos x="48" y="19"/>
                </a:cxn>
                <a:cxn ang="0">
                  <a:pos x="45" y="22"/>
                </a:cxn>
                <a:cxn ang="0">
                  <a:pos x="43" y="19"/>
                </a:cxn>
                <a:cxn ang="0">
                  <a:pos x="43" y="17"/>
                </a:cxn>
                <a:cxn ang="0">
                  <a:pos x="43" y="17"/>
                </a:cxn>
                <a:cxn ang="0">
                  <a:pos x="45" y="8"/>
                </a:cxn>
                <a:cxn ang="0">
                  <a:pos x="43" y="10"/>
                </a:cxn>
                <a:cxn ang="0">
                  <a:pos x="45" y="12"/>
                </a:cxn>
                <a:cxn ang="0">
                  <a:pos x="48" y="10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31" y="12"/>
                </a:cxn>
                <a:cxn ang="0">
                  <a:pos x="29" y="15"/>
                </a:cxn>
                <a:cxn ang="0">
                  <a:pos x="31" y="17"/>
                </a:cxn>
                <a:cxn ang="0">
                  <a:pos x="34" y="17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24" y="3"/>
                </a:cxn>
                <a:cxn ang="0">
                  <a:pos x="26" y="0"/>
                </a:cxn>
                <a:cxn ang="0">
                  <a:pos x="31" y="0"/>
                </a:cxn>
                <a:cxn ang="0">
                  <a:pos x="29" y="5"/>
                </a:cxn>
                <a:cxn ang="0">
                  <a:pos x="29" y="8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4" y="3"/>
                </a:cxn>
                <a:cxn ang="0">
                  <a:pos x="5" y="8"/>
                </a:cxn>
                <a:cxn ang="0">
                  <a:pos x="5" y="10"/>
                </a:cxn>
                <a:cxn ang="0">
                  <a:pos x="0" y="10"/>
                </a:cxn>
                <a:cxn ang="0">
                  <a:pos x="5" y="8"/>
                </a:cxn>
              </a:cxnLst>
              <a:rect l="0" t="0" r="r" b="b"/>
              <a:pathLst>
                <a:path w="48" h="22">
                  <a:moveTo>
                    <a:pt x="43" y="17"/>
                  </a:moveTo>
                  <a:lnTo>
                    <a:pt x="48" y="19"/>
                  </a:lnTo>
                  <a:lnTo>
                    <a:pt x="45" y="22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45" y="8"/>
                  </a:moveTo>
                  <a:lnTo>
                    <a:pt x="43" y="10"/>
                  </a:lnTo>
                  <a:lnTo>
                    <a:pt x="45" y="12"/>
                  </a:lnTo>
                  <a:lnTo>
                    <a:pt x="48" y="10"/>
                  </a:lnTo>
                  <a:lnTo>
                    <a:pt x="45" y="8"/>
                  </a:lnTo>
                  <a:lnTo>
                    <a:pt x="45" y="8"/>
                  </a:lnTo>
                  <a:close/>
                  <a:moveTo>
                    <a:pt x="31" y="12"/>
                  </a:moveTo>
                  <a:lnTo>
                    <a:pt x="29" y="15"/>
                  </a:lnTo>
                  <a:lnTo>
                    <a:pt x="31" y="17"/>
                  </a:lnTo>
                  <a:lnTo>
                    <a:pt x="34" y="17"/>
                  </a:lnTo>
                  <a:lnTo>
                    <a:pt x="31" y="12"/>
                  </a:lnTo>
                  <a:lnTo>
                    <a:pt x="31" y="12"/>
                  </a:lnTo>
                  <a:close/>
                  <a:moveTo>
                    <a:pt x="24" y="3"/>
                  </a:moveTo>
                  <a:lnTo>
                    <a:pt x="26" y="0"/>
                  </a:lnTo>
                  <a:lnTo>
                    <a:pt x="31" y="0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3"/>
                  </a:lnTo>
                  <a:close/>
                  <a:moveTo>
                    <a:pt x="5" y="8"/>
                  </a:moveTo>
                  <a:lnTo>
                    <a:pt x="5" y="10"/>
                  </a:lnTo>
                  <a:lnTo>
                    <a:pt x="0" y="1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6" name="Freeform 169"/>
            <p:cNvSpPr>
              <a:spLocks noEditPoints="1"/>
            </p:cNvSpPr>
            <p:nvPr/>
          </p:nvSpPr>
          <p:spPr bwMode="auto">
            <a:xfrm>
              <a:off x="2836863" y="3616325"/>
              <a:ext cx="52388" cy="15875"/>
            </a:xfrm>
            <a:custGeom>
              <a:avLst/>
              <a:gdLst/>
              <a:ahLst/>
              <a:cxnLst>
                <a:cxn ang="0">
                  <a:pos x="26" y="10"/>
                </a:cxn>
                <a:cxn ang="0">
                  <a:pos x="28" y="7"/>
                </a:cxn>
                <a:cxn ang="0">
                  <a:pos x="33" y="7"/>
                </a:cxn>
                <a:cxn ang="0">
                  <a:pos x="31" y="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0" y="2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10" y="10"/>
                </a:cxn>
                <a:cxn ang="0">
                  <a:pos x="12" y="10"/>
                </a:cxn>
                <a:cxn ang="0">
                  <a:pos x="17" y="10"/>
                </a:cxn>
                <a:cxn ang="0">
                  <a:pos x="19" y="10"/>
                </a:cxn>
                <a:cxn ang="0">
                  <a:pos x="24" y="7"/>
                </a:cxn>
                <a:cxn ang="0">
                  <a:pos x="26" y="5"/>
                </a:cxn>
                <a:cxn ang="0">
                  <a:pos x="24" y="2"/>
                </a:cxn>
                <a:cxn ang="0">
                  <a:pos x="24" y="0"/>
                </a:cxn>
              </a:cxnLst>
              <a:rect l="0" t="0" r="r" b="b"/>
              <a:pathLst>
                <a:path w="33" h="10">
                  <a:moveTo>
                    <a:pt x="26" y="10"/>
                  </a:moveTo>
                  <a:lnTo>
                    <a:pt x="28" y="7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26" y="10"/>
                  </a:lnTo>
                  <a:lnTo>
                    <a:pt x="26" y="10"/>
                  </a:lnTo>
                  <a:close/>
                  <a:moveTo>
                    <a:pt x="24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7" name="Freeform 170"/>
            <p:cNvSpPr>
              <a:spLocks noEditPoints="1"/>
            </p:cNvSpPr>
            <p:nvPr/>
          </p:nvSpPr>
          <p:spPr bwMode="auto">
            <a:xfrm>
              <a:off x="2728913" y="3578225"/>
              <a:ext cx="88900" cy="65088"/>
            </a:xfrm>
            <a:custGeom>
              <a:avLst/>
              <a:gdLst/>
              <a:ahLst/>
              <a:cxnLst>
                <a:cxn ang="0">
                  <a:pos x="52" y="29"/>
                </a:cxn>
                <a:cxn ang="0">
                  <a:pos x="52" y="31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2" y="19"/>
                </a:cxn>
                <a:cxn ang="0">
                  <a:pos x="2" y="24"/>
                </a:cxn>
                <a:cxn ang="0">
                  <a:pos x="0" y="31"/>
                </a:cxn>
                <a:cxn ang="0">
                  <a:pos x="2" y="34"/>
                </a:cxn>
                <a:cxn ang="0">
                  <a:pos x="4" y="36"/>
                </a:cxn>
                <a:cxn ang="0">
                  <a:pos x="7" y="41"/>
                </a:cxn>
                <a:cxn ang="0">
                  <a:pos x="11" y="31"/>
                </a:cxn>
                <a:cxn ang="0">
                  <a:pos x="14" y="26"/>
                </a:cxn>
                <a:cxn ang="0">
                  <a:pos x="16" y="29"/>
                </a:cxn>
                <a:cxn ang="0">
                  <a:pos x="21" y="26"/>
                </a:cxn>
                <a:cxn ang="0">
                  <a:pos x="23" y="31"/>
                </a:cxn>
                <a:cxn ang="0">
                  <a:pos x="30" y="26"/>
                </a:cxn>
                <a:cxn ang="0">
                  <a:pos x="40" y="26"/>
                </a:cxn>
                <a:cxn ang="0">
                  <a:pos x="44" y="26"/>
                </a:cxn>
                <a:cxn ang="0">
                  <a:pos x="52" y="26"/>
                </a:cxn>
                <a:cxn ang="0">
                  <a:pos x="54" y="24"/>
                </a:cxn>
                <a:cxn ang="0">
                  <a:pos x="54" y="19"/>
                </a:cxn>
                <a:cxn ang="0">
                  <a:pos x="47" y="17"/>
                </a:cxn>
                <a:cxn ang="0">
                  <a:pos x="40" y="17"/>
                </a:cxn>
                <a:cxn ang="0">
                  <a:pos x="33" y="12"/>
                </a:cxn>
                <a:cxn ang="0">
                  <a:pos x="30" y="10"/>
                </a:cxn>
                <a:cxn ang="0">
                  <a:pos x="42" y="12"/>
                </a:cxn>
                <a:cxn ang="0">
                  <a:pos x="42" y="10"/>
                </a:cxn>
                <a:cxn ang="0">
                  <a:pos x="35" y="10"/>
                </a:cxn>
                <a:cxn ang="0">
                  <a:pos x="30" y="5"/>
                </a:cxn>
                <a:cxn ang="0">
                  <a:pos x="28" y="5"/>
                </a:cxn>
                <a:cxn ang="0">
                  <a:pos x="14" y="3"/>
                </a:cxn>
                <a:cxn ang="0">
                  <a:pos x="7" y="3"/>
                </a:cxn>
              </a:cxnLst>
              <a:rect l="0" t="0" r="r" b="b"/>
              <a:pathLst>
                <a:path w="56" h="41">
                  <a:moveTo>
                    <a:pt x="49" y="29"/>
                  </a:moveTo>
                  <a:lnTo>
                    <a:pt x="52" y="29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close/>
                  <a:moveTo>
                    <a:pt x="4" y="5"/>
                  </a:move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7" y="41"/>
                  </a:lnTo>
                  <a:lnTo>
                    <a:pt x="9" y="36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8" y="24"/>
                  </a:lnTo>
                  <a:lnTo>
                    <a:pt x="21" y="26"/>
                  </a:lnTo>
                  <a:lnTo>
                    <a:pt x="21" y="29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30" y="26"/>
                  </a:lnTo>
                  <a:lnTo>
                    <a:pt x="35" y="24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6"/>
                  </a:lnTo>
                  <a:lnTo>
                    <a:pt x="47" y="26"/>
                  </a:lnTo>
                  <a:lnTo>
                    <a:pt x="52" y="26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2"/>
                  </a:lnTo>
                  <a:lnTo>
                    <a:pt x="54" y="19"/>
                  </a:lnTo>
                  <a:lnTo>
                    <a:pt x="49" y="17"/>
                  </a:lnTo>
                  <a:lnTo>
                    <a:pt x="47" y="17"/>
                  </a:lnTo>
                  <a:lnTo>
                    <a:pt x="42" y="15"/>
                  </a:lnTo>
                  <a:lnTo>
                    <a:pt x="40" y="17"/>
                  </a:lnTo>
                  <a:lnTo>
                    <a:pt x="37" y="15"/>
                  </a:lnTo>
                  <a:lnTo>
                    <a:pt x="33" y="12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5" y="12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5" y="10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8" y="5"/>
                  </a:lnTo>
                  <a:lnTo>
                    <a:pt x="16" y="0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7" y="3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8" name="Freeform 171"/>
            <p:cNvSpPr>
              <a:spLocks noEditPoints="1"/>
            </p:cNvSpPr>
            <p:nvPr/>
          </p:nvSpPr>
          <p:spPr bwMode="auto">
            <a:xfrm>
              <a:off x="3222626" y="1138238"/>
              <a:ext cx="998538" cy="1277938"/>
            </a:xfrm>
            <a:custGeom>
              <a:avLst/>
              <a:gdLst/>
              <a:ahLst/>
              <a:cxnLst>
                <a:cxn ang="0">
                  <a:pos x="67" y="327"/>
                </a:cxn>
                <a:cxn ang="0">
                  <a:pos x="52" y="314"/>
                </a:cxn>
                <a:cxn ang="0">
                  <a:pos x="45" y="297"/>
                </a:cxn>
                <a:cxn ang="0">
                  <a:pos x="42" y="289"/>
                </a:cxn>
                <a:cxn ang="0">
                  <a:pos x="47" y="270"/>
                </a:cxn>
                <a:cxn ang="0">
                  <a:pos x="44" y="261"/>
                </a:cxn>
                <a:cxn ang="0">
                  <a:pos x="55" y="251"/>
                </a:cxn>
                <a:cxn ang="0">
                  <a:pos x="58" y="248"/>
                </a:cxn>
                <a:cxn ang="0">
                  <a:pos x="62" y="233"/>
                </a:cxn>
                <a:cxn ang="0">
                  <a:pos x="64" y="220"/>
                </a:cxn>
                <a:cxn ang="0">
                  <a:pos x="63" y="202"/>
                </a:cxn>
                <a:cxn ang="0">
                  <a:pos x="48" y="198"/>
                </a:cxn>
                <a:cxn ang="0">
                  <a:pos x="54" y="169"/>
                </a:cxn>
                <a:cxn ang="0">
                  <a:pos x="42" y="132"/>
                </a:cxn>
                <a:cxn ang="0">
                  <a:pos x="9" y="116"/>
                </a:cxn>
                <a:cxn ang="0">
                  <a:pos x="27" y="100"/>
                </a:cxn>
                <a:cxn ang="0">
                  <a:pos x="10" y="78"/>
                </a:cxn>
                <a:cxn ang="0">
                  <a:pos x="53" y="58"/>
                </a:cxn>
                <a:cxn ang="0">
                  <a:pos x="69" y="39"/>
                </a:cxn>
                <a:cxn ang="0">
                  <a:pos x="104" y="20"/>
                </a:cxn>
                <a:cxn ang="0">
                  <a:pos x="122" y="36"/>
                </a:cxn>
                <a:cxn ang="0">
                  <a:pos x="143" y="36"/>
                </a:cxn>
                <a:cxn ang="0">
                  <a:pos x="152" y="14"/>
                </a:cxn>
                <a:cxn ang="0">
                  <a:pos x="179" y="2"/>
                </a:cxn>
                <a:cxn ang="0">
                  <a:pos x="197" y="13"/>
                </a:cxn>
                <a:cxn ang="0">
                  <a:pos x="210" y="17"/>
                </a:cxn>
                <a:cxn ang="0">
                  <a:pos x="235" y="35"/>
                </a:cxn>
                <a:cxn ang="0">
                  <a:pos x="184" y="44"/>
                </a:cxn>
                <a:cxn ang="0">
                  <a:pos x="223" y="47"/>
                </a:cxn>
                <a:cxn ang="0">
                  <a:pos x="232" y="59"/>
                </a:cxn>
                <a:cxn ang="0">
                  <a:pos x="256" y="66"/>
                </a:cxn>
                <a:cxn ang="0">
                  <a:pos x="232" y="80"/>
                </a:cxn>
                <a:cxn ang="0">
                  <a:pos x="222" y="121"/>
                </a:cxn>
                <a:cxn ang="0">
                  <a:pos x="221" y="138"/>
                </a:cxn>
                <a:cxn ang="0">
                  <a:pos x="222" y="154"/>
                </a:cxn>
                <a:cxn ang="0">
                  <a:pos x="216" y="166"/>
                </a:cxn>
                <a:cxn ang="0">
                  <a:pos x="215" y="183"/>
                </a:cxn>
                <a:cxn ang="0">
                  <a:pos x="196" y="186"/>
                </a:cxn>
                <a:cxn ang="0">
                  <a:pos x="187" y="196"/>
                </a:cxn>
                <a:cxn ang="0">
                  <a:pos x="207" y="213"/>
                </a:cxn>
                <a:cxn ang="0">
                  <a:pos x="195" y="223"/>
                </a:cxn>
                <a:cxn ang="0">
                  <a:pos x="178" y="221"/>
                </a:cxn>
                <a:cxn ang="0">
                  <a:pos x="191" y="230"/>
                </a:cxn>
                <a:cxn ang="0">
                  <a:pos x="180" y="249"/>
                </a:cxn>
                <a:cxn ang="0">
                  <a:pos x="151" y="253"/>
                </a:cxn>
                <a:cxn ang="0">
                  <a:pos x="126" y="278"/>
                </a:cxn>
                <a:cxn ang="0">
                  <a:pos x="106" y="283"/>
                </a:cxn>
                <a:cxn ang="0">
                  <a:pos x="93" y="302"/>
                </a:cxn>
                <a:cxn ang="0">
                  <a:pos x="88" y="318"/>
                </a:cxn>
                <a:cxn ang="0">
                  <a:pos x="77" y="332"/>
                </a:cxn>
                <a:cxn ang="0">
                  <a:pos x="89" y="312"/>
                </a:cxn>
                <a:cxn ang="0">
                  <a:pos x="198" y="239"/>
                </a:cxn>
                <a:cxn ang="0">
                  <a:pos x="201" y="197"/>
                </a:cxn>
                <a:cxn ang="0">
                  <a:pos x="213" y="175"/>
                </a:cxn>
                <a:cxn ang="0">
                  <a:pos x="219" y="147"/>
                </a:cxn>
                <a:cxn ang="0">
                  <a:pos x="246" y="45"/>
                </a:cxn>
                <a:cxn ang="0">
                  <a:pos x="151" y="13"/>
                </a:cxn>
                <a:cxn ang="0">
                  <a:pos x="120" y="26"/>
                </a:cxn>
                <a:cxn ang="0">
                  <a:pos x="50" y="158"/>
                </a:cxn>
                <a:cxn ang="0">
                  <a:pos x="50" y="185"/>
                </a:cxn>
                <a:cxn ang="0">
                  <a:pos x="54" y="330"/>
                </a:cxn>
                <a:cxn ang="0">
                  <a:pos x="49" y="241"/>
                </a:cxn>
                <a:cxn ang="0">
                  <a:pos x="62" y="226"/>
                </a:cxn>
              </a:cxnLst>
              <a:rect l="0" t="0" r="r" b="b"/>
              <a:pathLst>
                <a:path w="266" h="341">
                  <a:moveTo>
                    <a:pt x="79" y="338"/>
                  </a:moveTo>
                  <a:cubicBezTo>
                    <a:pt x="76" y="336"/>
                    <a:pt x="76" y="336"/>
                    <a:pt x="76" y="336"/>
                  </a:cubicBezTo>
                  <a:cubicBezTo>
                    <a:pt x="75" y="336"/>
                    <a:pt x="75" y="336"/>
                    <a:pt x="75" y="336"/>
                  </a:cubicBezTo>
                  <a:cubicBezTo>
                    <a:pt x="75" y="336"/>
                    <a:pt x="75" y="336"/>
                    <a:pt x="75" y="336"/>
                  </a:cubicBezTo>
                  <a:cubicBezTo>
                    <a:pt x="75" y="335"/>
                    <a:pt x="75" y="335"/>
                    <a:pt x="75" y="335"/>
                  </a:cubicBezTo>
                  <a:cubicBezTo>
                    <a:pt x="75" y="335"/>
                    <a:pt x="75" y="335"/>
                    <a:pt x="75" y="335"/>
                  </a:cubicBezTo>
                  <a:cubicBezTo>
                    <a:pt x="75" y="334"/>
                    <a:pt x="75" y="334"/>
                    <a:pt x="75" y="334"/>
                  </a:cubicBezTo>
                  <a:cubicBezTo>
                    <a:pt x="75" y="334"/>
                    <a:pt x="75" y="334"/>
                    <a:pt x="75" y="334"/>
                  </a:cubicBezTo>
                  <a:cubicBezTo>
                    <a:pt x="74" y="335"/>
                    <a:pt x="74" y="335"/>
                    <a:pt x="74" y="335"/>
                  </a:cubicBezTo>
                  <a:cubicBezTo>
                    <a:pt x="74" y="335"/>
                    <a:pt x="74" y="335"/>
                    <a:pt x="74" y="335"/>
                  </a:cubicBezTo>
                  <a:cubicBezTo>
                    <a:pt x="74" y="336"/>
                    <a:pt x="74" y="336"/>
                    <a:pt x="74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72" y="337"/>
                    <a:pt x="72" y="337"/>
                    <a:pt x="72" y="337"/>
                  </a:cubicBezTo>
                  <a:cubicBezTo>
                    <a:pt x="72" y="338"/>
                    <a:pt x="72" y="338"/>
                    <a:pt x="72" y="338"/>
                  </a:cubicBezTo>
                  <a:cubicBezTo>
                    <a:pt x="72" y="338"/>
                    <a:pt x="72" y="338"/>
                    <a:pt x="72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71" y="337"/>
                    <a:pt x="71" y="337"/>
                    <a:pt x="71" y="337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3" y="333"/>
                    <a:pt x="73" y="333"/>
                    <a:pt x="73" y="333"/>
                  </a:cubicBezTo>
                  <a:cubicBezTo>
                    <a:pt x="73" y="333"/>
                    <a:pt x="73" y="333"/>
                    <a:pt x="73" y="333"/>
                  </a:cubicBezTo>
                  <a:cubicBezTo>
                    <a:pt x="72" y="334"/>
                    <a:pt x="72" y="334"/>
                    <a:pt x="72" y="334"/>
                  </a:cubicBezTo>
                  <a:cubicBezTo>
                    <a:pt x="71" y="336"/>
                    <a:pt x="71" y="336"/>
                    <a:pt x="71" y="336"/>
                  </a:cubicBezTo>
                  <a:cubicBezTo>
                    <a:pt x="70" y="337"/>
                    <a:pt x="70" y="337"/>
                    <a:pt x="70" y="337"/>
                  </a:cubicBezTo>
                  <a:cubicBezTo>
                    <a:pt x="69" y="336"/>
                    <a:pt x="69" y="336"/>
                    <a:pt x="69" y="336"/>
                  </a:cubicBezTo>
                  <a:cubicBezTo>
                    <a:pt x="70" y="336"/>
                    <a:pt x="70" y="336"/>
                    <a:pt x="70" y="336"/>
                  </a:cubicBezTo>
                  <a:cubicBezTo>
                    <a:pt x="71" y="335"/>
                    <a:pt x="71" y="335"/>
                    <a:pt x="71" y="335"/>
                  </a:cubicBezTo>
                  <a:cubicBezTo>
                    <a:pt x="71" y="333"/>
                    <a:pt x="71" y="333"/>
                    <a:pt x="71" y="333"/>
                  </a:cubicBezTo>
                  <a:cubicBezTo>
                    <a:pt x="72" y="332"/>
                    <a:pt x="72" y="332"/>
                    <a:pt x="72" y="332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70" y="333"/>
                    <a:pt x="70" y="333"/>
                    <a:pt x="70" y="333"/>
                  </a:cubicBezTo>
                  <a:cubicBezTo>
                    <a:pt x="69" y="334"/>
                    <a:pt x="69" y="334"/>
                    <a:pt x="69" y="334"/>
                  </a:cubicBezTo>
                  <a:cubicBezTo>
                    <a:pt x="69" y="333"/>
                    <a:pt x="69" y="333"/>
                    <a:pt x="69" y="333"/>
                  </a:cubicBezTo>
                  <a:cubicBezTo>
                    <a:pt x="69" y="332"/>
                    <a:pt x="69" y="332"/>
                    <a:pt x="69" y="332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70" y="331"/>
                    <a:pt x="70" y="331"/>
                    <a:pt x="70" y="331"/>
                  </a:cubicBezTo>
                  <a:cubicBezTo>
                    <a:pt x="69" y="331"/>
                    <a:pt x="69" y="331"/>
                    <a:pt x="69" y="331"/>
                  </a:cubicBezTo>
                  <a:cubicBezTo>
                    <a:pt x="69" y="332"/>
                    <a:pt x="69" y="332"/>
                    <a:pt x="69" y="332"/>
                  </a:cubicBezTo>
                  <a:cubicBezTo>
                    <a:pt x="68" y="333"/>
                    <a:pt x="68" y="333"/>
                    <a:pt x="68" y="333"/>
                  </a:cubicBezTo>
                  <a:cubicBezTo>
                    <a:pt x="68" y="333"/>
                    <a:pt x="68" y="333"/>
                    <a:pt x="68" y="333"/>
                  </a:cubicBezTo>
                  <a:cubicBezTo>
                    <a:pt x="67" y="332"/>
                    <a:pt x="67" y="332"/>
                    <a:pt x="67" y="332"/>
                  </a:cubicBezTo>
                  <a:cubicBezTo>
                    <a:pt x="67" y="332"/>
                    <a:pt x="67" y="332"/>
                    <a:pt x="67" y="332"/>
                  </a:cubicBezTo>
                  <a:cubicBezTo>
                    <a:pt x="67" y="332"/>
                    <a:pt x="67" y="332"/>
                    <a:pt x="67" y="332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68" y="330"/>
                    <a:pt x="68" y="330"/>
                    <a:pt x="68" y="330"/>
                  </a:cubicBezTo>
                  <a:cubicBezTo>
                    <a:pt x="69" y="329"/>
                    <a:pt x="69" y="329"/>
                    <a:pt x="69" y="329"/>
                  </a:cubicBezTo>
                  <a:cubicBezTo>
                    <a:pt x="70" y="328"/>
                    <a:pt x="70" y="328"/>
                    <a:pt x="70" y="328"/>
                  </a:cubicBezTo>
                  <a:cubicBezTo>
                    <a:pt x="70" y="328"/>
                    <a:pt x="70" y="328"/>
                    <a:pt x="70" y="328"/>
                  </a:cubicBezTo>
                  <a:cubicBezTo>
                    <a:pt x="68" y="329"/>
                    <a:pt x="68" y="329"/>
                    <a:pt x="68" y="329"/>
                  </a:cubicBezTo>
                  <a:cubicBezTo>
                    <a:pt x="67" y="329"/>
                    <a:pt x="67" y="329"/>
                    <a:pt x="67" y="329"/>
                  </a:cubicBezTo>
                  <a:cubicBezTo>
                    <a:pt x="67" y="329"/>
                    <a:pt x="67" y="329"/>
                    <a:pt x="67" y="329"/>
                  </a:cubicBezTo>
                  <a:cubicBezTo>
                    <a:pt x="67" y="329"/>
                    <a:pt x="67" y="329"/>
                    <a:pt x="67" y="329"/>
                  </a:cubicBezTo>
                  <a:cubicBezTo>
                    <a:pt x="68" y="329"/>
                    <a:pt x="68" y="329"/>
                    <a:pt x="68" y="329"/>
                  </a:cubicBezTo>
                  <a:cubicBezTo>
                    <a:pt x="69" y="328"/>
                    <a:pt x="69" y="328"/>
                    <a:pt x="69" y="328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1" y="327"/>
                    <a:pt x="71" y="327"/>
                    <a:pt x="71" y="327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5"/>
                    <a:pt x="71" y="325"/>
                    <a:pt x="71" y="325"/>
                  </a:cubicBezTo>
                  <a:cubicBezTo>
                    <a:pt x="70" y="325"/>
                    <a:pt x="70" y="325"/>
                    <a:pt x="70" y="325"/>
                  </a:cubicBezTo>
                  <a:cubicBezTo>
                    <a:pt x="69" y="327"/>
                    <a:pt x="69" y="327"/>
                    <a:pt x="69" y="327"/>
                  </a:cubicBezTo>
                  <a:cubicBezTo>
                    <a:pt x="67" y="328"/>
                    <a:pt x="67" y="328"/>
                    <a:pt x="67" y="328"/>
                  </a:cubicBezTo>
                  <a:cubicBezTo>
                    <a:pt x="66" y="328"/>
                    <a:pt x="66" y="328"/>
                    <a:pt x="66" y="328"/>
                  </a:cubicBezTo>
                  <a:cubicBezTo>
                    <a:pt x="66" y="328"/>
                    <a:pt x="66" y="328"/>
                    <a:pt x="66" y="328"/>
                  </a:cubicBezTo>
                  <a:cubicBezTo>
                    <a:pt x="66" y="327"/>
                    <a:pt x="66" y="327"/>
                    <a:pt x="66" y="327"/>
                  </a:cubicBezTo>
                  <a:cubicBezTo>
                    <a:pt x="67" y="327"/>
                    <a:pt x="67" y="327"/>
                    <a:pt x="67" y="327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67" y="324"/>
                    <a:pt x="67" y="324"/>
                    <a:pt x="67" y="324"/>
                  </a:cubicBezTo>
                  <a:cubicBezTo>
                    <a:pt x="67" y="324"/>
                    <a:pt x="67" y="324"/>
                    <a:pt x="67" y="324"/>
                  </a:cubicBezTo>
                  <a:cubicBezTo>
                    <a:pt x="66" y="324"/>
                    <a:pt x="66" y="324"/>
                    <a:pt x="66" y="324"/>
                  </a:cubicBezTo>
                  <a:cubicBezTo>
                    <a:pt x="66" y="325"/>
                    <a:pt x="66" y="325"/>
                    <a:pt x="66" y="325"/>
                  </a:cubicBezTo>
                  <a:cubicBezTo>
                    <a:pt x="67" y="325"/>
                    <a:pt x="67" y="325"/>
                    <a:pt x="67" y="325"/>
                  </a:cubicBezTo>
                  <a:cubicBezTo>
                    <a:pt x="67" y="326"/>
                    <a:pt x="67" y="326"/>
                    <a:pt x="67" y="326"/>
                  </a:cubicBezTo>
                  <a:cubicBezTo>
                    <a:pt x="66" y="326"/>
                    <a:pt x="66" y="326"/>
                    <a:pt x="66" y="326"/>
                  </a:cubicBezTo>
                  <a:cubicBezTo>
                    <a:pt x="65" y="326"/>
                    <a:pt x="65" y="326"/>
                    <a:pt x="65" y="326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63" y="327"/>
                    <a:pt x="63" y="327"/>
                    <a:pt x="63" y="327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61" y="328"/>
                    <a:pt x="61" y="328"/>
                    <a:pt x="61" y="328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0" y="327"/>
                    <a:pt x="60" y="327"/>
                    <a:pt x="60" y="327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8" y="329"/>
                    <a:pt x="58" y="329"/>
                    <a:pt x="58" y="329"/>
                  </a:cubicBezTo>
                  <a:cubicBezTo>
                    <a:pt x="57" y="329"/>
                    <a:pt x="57" y="329"/>
                    <a:pt x="57" y="329"/>
                  </a:cubicBezTo>
                  <a:cubicBezTo>
                    <a:pt x="56" y="329"/>
                    <a:pt x="56" y="329"/>
                    <a:pt x="56" y="329"/>
                  </a:cubicBezTo>
                  <a:cubicBezTo>
                    <a:pt x="55" y="328"/>
                    <a:pt x="55" y="328"/>
                    <a:pt x="55" y="328"/>
                  </a:cubicBezTo>
                  <a:cubicBezTo>
                    <a:pt x="56" y="327"/>
                    <a:pt x="56" y="327"/>
                    <a:pt x="56" y="327"/>
                  </a:cubicBezTo>
                  <a:cubicBezTo>
                    <a:pt x="57" y="327"/>
                    <a:pt x="57" y="327"/>
                    <a:pt x="57" y="327"/>
                  </a:cubicBezTo>
                  <a:cubicBezTo>
                    <a:pt x="58" y="327"/>
                    <a:pt x="58" y="327"/>
                    <a:pt x="58" y="327"/>
                  </a:cubicBezTo>
                  <a:cubicBezTo>
                    <a:pt x="57" y="326"/>
                    <a:pt x="57" y="326"/>
                    <a:pt x="57" y="326"/>
                  </a:cubicBezTo>
                  <a:cubicBezTo>
                    <a:pt x="56" y="326"/>
                    <a:pt x="56" y="326"/>
                    <a:pt x="56" y="326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6" y="324"/>
                    <a:pt x="56" y="324"/>
                    <a:pt x="56" y="324"/>
                  </a:cubicBezTo>
                  <a:cubicBezTo>
                    <a:pt x="55" y="323"/>
                    <a:pt x="55" y="323"/>
                    <a:pt x="55" y="323"/>
                  </a:cubicBezTo>
                  <a:cubicBezTo>
                    <a:pt x="55" y="324"/>
                    <a:pt x="55" y="324"/>
                    <a:pt x="55" y="324"/>
                  </a:cubicBezTo>
                  <a:cubicBezTo>
                    <a:pt x="53" y="325"/>
                    <a:pt x="53" y="325"/>
                    <a:pt x="53" y="325"/>
                  </a:cubicBezTo>
                  <a:cubicBezTo>
                    <a:pt x="52" y="325"/>
                    <a:pt x="52" y="325"/>
                    <a:pt x="52" y="325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52" y="322"/>
                    <a:pt x="52" y="322"/>
                    <a:pt x="52" y="322"/>
                  </a:cubicBezTo>
                  <a:cubicBezTo>
                    <a:pt x="52" y="322"/>
                    <a:pt x="52" y="322"/>
                    <a:pt x="52" y="322"/>
                  </a:cubicBezTo>
                  <a:cubicBezTo>
                    <a:pt x="52" y="322"/>
                    <a:pt x="52" y="322"/>
                    <a:pt x="52" y="322"/>
                  </a:cubicBezTo>
                  <a:cubicBezTo>
                    <a:pt x="53" y="321"/>
                    <a:pt x="53" y="321"/>
                    <a:pt x="53" y="321"/>
                  </a:cubicBezTo>
                  <a:cubicBezTo>
                    <a:pt x="54" y="321"/>
                    <a:pt x="54" y="321"/>
                    <a:pt x="54" y="321"/>
                  </a:cubicBezTo>
                  <a:cubicBezTo>
                    <a:pt x="54" y="321"/>
                    <a:pt x="54" y="321"/>
                    <a:pt x="54" y="321"/>
                  </a:cubicBezTo>
                  <a:cubicBezTo>
                    <a:pt x="54" y="320"/>
                    <a:pt x="54" y="320"/>
                    <a:pt x="54" y="320"/>
                  </a:cubicBezTo>
                  <a:cubicBezTo>
                    <a:pt x="53" y="320"/>
                    <a:pt x="53" y="320"/>
                    <a:pt x="53" y="320"/>
                  </a:cubicBezTo>
                  <a:cubicBezTo>
                    <a:pt x="52" y="320"/>
                    <a:pt x="52" y="320"/>
                    <a:pt x="52" y="320"/>
                  </a:cubicBezTo>
                  <a:cubicBezTo>
                    <a:pt x="51" y="321"/>
                    <a:pt x="51" y="321"/>
                    <a:pt x="51" y="321"/>
                  </a:cubicBezTo>
                  <a:cubicBezTo>
                    <a:pt x="50" y="321"/>
                    <a:pt x="50" y="321"/>
                    <a:pt x="50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9" y="320"/>
                    <a:pt x="49" y="320"/>
                    <a:pt x="49" y="320"/>
                  </a:cubicBezTo>
                  <a:cubicBezTo>
                    <a:pt x="50" y="320"/>
                    <a:pt x="50" y="320"/>
                    <a:pt x="50" y="320"/>
                  </a:cubicBezTo>
                  <a:cubicBezTo>
                    <a:pt x="51" y="319"/>
                    <a:pt x="51" y="319"/>
                    <a:pt x="51" y="319"/>
                  </a:cubicBezTo>
                  <a:cubicBezTo>
                    <a:pt x="51" y="318"/>
                    <a:pt x="51" y="318"/>
                    <a:pt x="51" y="318"/>
                  </a:cubicBezTo>
                  <a:cubicBezTo>
                    <a:pt x="52" y="318"/>
                    <a:pt x="52" y="318"/>
                    <a:pt x="52" y="318"/>
                  </a:cubicBezTo>
                  <a:cubicBezTo>
                    <a:pt x="52" y="317"/>
                    <a:pt x="52" y="317"/>
                    <a:pt x="52" y="317"/>
                  </a:cubicBezTo>
                  <a:cubicBezTo>
                    <a:pt x="52" y="317"/>
                    <a:pt x="52" y="317"/>
                    <a:pt x="52" y="317"/>
                  </a:cubicBezTo>
                  <a:cubicBezTo>
                    <a:pt x="51" y="317"/>
                    <a:pt x="51" y="317"/>
                    <a:pt x="51" y="317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49" y="318"/>
                    <a:pt x="49" y="318"/>
                    <a:pt x="49" y="318"/>
                  </a:cubicBezTo>
                  <a:cubicBezTo>
                    <a:pt x="49" y="317"/>
                    <a:pt x="49" y="317"/>
                    <a:pt x="49" y="317"/>
                  </a:cubicBezTo>
                  <a:cubicBezTo>
                    <a:pt x="49" y="316"/>
                    <a:pt x="49" y="316"/>
                    <a:pt x="49" y="316"/>
                  </a:cubicBezTo>
                  <a:cubicBezTo>
                    <a:pt x="50" y="316"/>
                    <a:pt x="50" y="316"/>
                    <a:pt x="50" y="316"/>
                  </a:cubicBezTo>
                  <a:cubicBezTo>
                    <a:pt x="51" y="316"/>
                    <a:pt x="51" y="316"/>
                    <a:pt x="51" y="316"/>
                  </a:cubicBezTo>
                  <a:cubicBezTo>
                    <a:pt x="51" y="316"/>
                    <a:pt x="51" y="316"/>
                    <a:pt x="51" y="316"/>
                  </a:cubicBezTo>
                  <a:cubicBezTo>
                    <a:pt x="52" y="315"/>
                    <a:pt x="52" y="315"/>
                    <a:pt x="52" y="315"/>
                  </a:cubicBezTo>
                  <a:cubicBezTo>
                    <a:pt x="52" y="315"/>
                    <a:pt x="52" y="315"/>
                    <a:pt x="52" y="315"/>
                  </a:cubicBezTo>
                  <a:cubicBezTo>
                    <a:pt x="52" y="314"/>
                    <a:pt x="52" y="314"/>
                    <a:pt x="52" y="314"/>
                  </a:cubicBezTo>
                  <a:cubicBezTo>
                    <a:pt x="52" y="314"/>
                    <a:pt x="52" y="314"/>
                    <a:pt x="52" y="314"/>
                  </a:cubicBezTo>
                  <a:cubicBezTo>
                    <a:pt x="51" y="314"/>
                    <a:pt x="51" y="314"/>
                    <a:pt x="51" y="314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49" y="315"/>
                    <a:pt x="49" y="315"/>
                    <a:pt x="49" y="315"/>
                  </a:cubicBezTo>
                  <a:cubicBezTo>
                    <a:pt x="49" y="315"/>
                    <a:pt x="49" y="315"/>
                    <a:pt x="49" y="315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49" y="313"/>
                    <a:pt x="49" y="313"/>
                    <a:pt x="49" y="313"/>
                  </a:cubicBezTo>
                  <a:cubicBezTo>
                    <a:pt x="50" y="313"/>
                    <a:pt x="50" y="313"/>
                    <a:pt x="50" y="313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49" y="312"/>
                    <a:pt x="49" y="312"/>
                    <a:pt x="49" y="312"/>
                  </a:cubicBezTo>
                  <a:cubicBezTo>
                    <a:pt x="49" y="312"/>
                    <a:pt x="49" y="312"/>
                    <a:pt x="49" y="312"/>
                  </a:cubicBezTo>
                  <a:cubicBezTo>
                    <a:pt x="49" y="311"/>
                    <a:pt x="49" y="311"/>
                    <a:pt x="49" y="311"/>
                  </a:cubicBezTo>
                  <a:cubicBezTo>
                    <a:pt x="49" y="310"/>
                    <a:pt x="49" y="310"/>
                    <a:pt x="49" y="310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47" y="311"/>
                    <a:pt x="47" y="311"/>
                    <a:pt x="47" y="311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7" y="309"/>
                    <a:pt x="47" y="309"/>
                    <a:pt x="47" y="309"/>
                  </a:cubicBezTo>
                  <a:cubicBezTo>
                    <a:pt x="48" y="308"/>
                    <a:pt x="48" y="308"/>
                    <a:pt x="48" y="308"/>
                  </a:cubicBezTo>
                  <a:cubicBezTo>
                    <a:pt x="48" y="308"/>
                    <a:pt x="48" y="308"/>
                    <a:pt x="48" y="308"/>
                  </a:cubicBezTo>
                  <a:cubicBezTo>
                    <a:pt x="49" y="307"/>
                    <a:pt x="49" y="307"/>
                    <a:pt x="49" y="307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48" y="306"/>
                    <a:pt x="48" y="306"/>
                    <a:pt x="48" y="306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7" y="305"/>
                    <a:pt x="47" y="305"/>
                    <a:pt x="47" y="305"/>
                  </a:cubicBezTo>
                  <a:cubicBezTo>
                    <a:pt x="47" y="305"/>
                    <a:pt x="47" y="305"/>
                    <a:pt x="47" y="305"/>
                  </a:cubicBezTo>
                  <a:cubicBezTo>
                    <a:pt x="46" y="305"/>
                    <a:pt x="46" y="305"/>
                    <a:pt x="46" y="305"/>
                  </a:cubicBezTo>
                  <a:cubicBezTo>
                    <a:pt x="46" y="304"/>
                    <a:pt x="46" y="304"/>
                    <a:pt x="46" y="304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8" y="303"/>
                    <a:pt x="48" y="303"/>
                    <a:pt x="48" y="303"/>
                  </a:cubicBezTo>
                  <a:cubicBezTo>
                    <a:pt x="48" y="302"/>
                    <a:pt x="48" y="302"/>
                    <a:pt x="48" y="302"/>
                  </a:cubicBezTo>
                  <a:cubicBezTo>
                    <a:pt x="47" y="302"/>
                    <a:pt x="47" y="302"/>
                    <a:pt x="47" y="302"/>
                  </a:cubicBezTo>
                  <a:cubicBezTo>
                    <a:pt x="46" y="302"/>
                    <a:pt x="46" y="302"/>
                    <a:pt x="46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4" y="301"/>
                    <a:pt x="44" y="301"/>
                    <a:pt x="44" y="301"/>
                  </a:cubicBezTo>
                  <a:cubicBezTo>
                    <a:pt x="45" y="301"/>
                    <a:pt x="45" y="301"/>
                    <a:pt x="45" y="301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8" y="301"/>
                    <a:pt x="48" y="301"/>
                    <a:pt x="48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7" y="300"/>
                    <a:pt x="47" y="300"/>
                    <a:pt x="47" y="300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0"/>
                    <a:pt x="45" y="300"/>
                    <a:pt x="45" y="300"/>
                  </a:cubicBezTo>
                  <a:cubicBezTo>
                    <a:pt x="44" y="300"/>
                    <a:pt x="44" y="300"/>
                    <a:pt x="44" y="300"/>
                  </a:cubicBezTo>
                  <a:cubicBezTo>
                    <a:pt x="44" y="300"/>
                    <a:pt x="44" y="300"/>
                    <a:pt x="44" y="300"/>
                  </a:cubicBezTo>
                  <a:cubicBezTo>
                    <a:pt x="45" y="299"/>
                    <a:pt x="45" y="299"/>
                    <a:pt x="45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7" y="298"/>
                    <a:pt x="47" y="298"/>
                    <a:pt x="47" y="298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7" y="298"/>
                    <a:pt x="47" y="298"/>
                    <a:pt x="47" y="298"/>
                  </a:cubicBezTo>
                  <a:cubicBezTo>
                    <a:pt x="48" y="297"/>
                    <a:pt x="48" y="297"/>
                    <a:pt x="48" y="297"/>
                  </a:cubicBezTo>
                  <a:cubicBezTo>
                    <a:pt x="49" y="297"/>
                    <a:pt x="49" y="297"/>
                    <a:pt x="49" y="297"/>
                  </a:cubicBezTo>
                  <a:cubicBezTo>
                    <a:pt x="48" y="297"/>
                    <a:pt x="48" y="297"/>
                    <a:pt x="48" y="297"/>
                  </a:cubicBezTo>
                  <a:cubicBezTo>
                    <a:pt x="48" y="297"/>
                    <a:pt x="48" y="297"/>
                    <a:pt x="48" y="297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297"/>
                    <a:pt x="46" y="297"/>
                    <a:pt x="46" y="297"/>
                  </a:cubicBezTo>
                  <a:cubicBezTo>
                    <a:pt x="46" y="297"/>
                    <a:pt x="46" y="297"/>
                    <a:pt x="46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4" y="298"/>
                    <a:pt x="44" y="298"/>
                    <a:pt x="44" y="298"/>
                  </a:cubicBezTo>
                  <a:cubicBezTo>
                    <a:pt x="43" y="297"/>
                    <a:pt x="43" y="297"/>
                    <a:pt x="43" y="297"/>
                  </a:cubicBezTo>
                  <a:cubicBezTo>
                    <a:pt x="43" y="297"/>
                    <a:pt x="43" y="297"/>
                    <a:pt x="43" y="297"/>
                  </a:cubicBezTo>
                  <a:cubicBezTo>
                    <a:pt x="43" y="296"/>
                    <a:pt x="43" y="296"/>
                    <a:pt x="43" y="296"/>
                  </a:cubicBezTo>
                  <a:cubicBezTo>
                    <a:pt x="45" y="296"/>
                    <a:pt x="45" y="296"/>
                    <a:pt x="45" y="296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4" y="295"/>
                    <a:pt x="44" y="295"/>
                    <a:pt x="44" y="295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4" y="293"/>
                    <a:pt x="44" y="293"/>
                    <a:pt x="44" y="293"/>
                  </a:cubicBezTo>
                  <a:cubicBezTo>
                    <a:pt x="47" y="293"/>
                    <a:pt x="47" y="293"/>
                    <a:pt x="47" y="293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50" y="292"/>
                    <a:pt x="50" y="292"/>
                    <a:pt x="50" y="292"/>
                  </a:cubicBezTo>
                  <a:cubicBezTo>
                    <a:pt x="51" y="292"/>
                    <a:pt x="51" y="292"/>
                    <a:pt x="51" y="292"/>
                  </a:cubicBezTo>
                  <a:cubicBezTo>
                    <a:pt x="51" y="291"/>
                    <a:pt x="51" y="291"/>
                    <a:pt x="51" y="291"/>
                  </a:cubicBezTo>
                  <a:cubicBezTo>
                    <a:pt x="50" y="291"/>
                    <a:pt x="50" y="291"/>
                    <a:pt x="50" y="291"/>
                  </a:cubicBezTo>
                  <a:cubicBezTo>
                    <a:pt x="49" y="291"/>
                    <a:pt x="49" y="291"/>
                    <a:pt x="49" y="291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6" y="292"/>
                    <a:pt x="46" y="292"/>
                    <a:pt x="46" y="292"/>
                  </a:cubicBezTo>
                  <a:cubicBezTo>
                    <a:pt x="45" y="292"/>
                    <a:pt x="45" y="292"/>
                    <a:pt x="45" y="292"/>
                  </a:cubicBezTo>
                  <a:cubicBezTo>
                    <a:pt x="44" y="292"/>
                    <a:pt x="44" y="292"/>
                    <a:pt x="44" y="292"/>
                  </a:cubicBezTo>
                  <a:cubicBezTo>
                    <a:pt x="43" y="292"/>
                    <a:pt x="43" y="292"/>
                    <a:pt x="43" y="292"/>
                  </a:cubicBezTo>
                  <a:cubicBezTo>
                    <a:pt x="44" y="292"/>
                    <a:pt x="44" y="292"/>
                    <a:pt x="44" y="292"/>
                  </a:cubicBezTo>
                  <a:cubicBezTo>
                    <a:pt x="46" y="292"/>
                    <a:pt x="46" y="292"/>
                    <a:pt x="46" y="292"/>
                  </a:cubicBezTo>
                  <a:cubicBezTo>
                    <a:pt x="47" y="291"/>
                    <a:pt x="47" y="291"/>
                    <a:pt x="47" y="291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50" y="291"/>
                    <a:pt x="50" y="291"/>
                    <a:pt x="50" y="291"/>
                  </a:cubicBezTo>
                  <a:cubicBezTo>
                    <a:pt x="51" y="291"/>
                    <a:pt x="51" y="291"/>
                    <a:pt x="51" y="291"/>
                  </a:cubicBezTo>
                  <a:cubicBezTo>
                    <a:pt x="51" y="290"/>
                    <a:pt x="51" y="290"/>
                    <a:pt x="51" y="290"/>
                  </a:cubicBezTo>
                  <a:cubicBezTo>
                    <a:pt x="50" y="290"/>
                    <a:pt x="50" y="290"/>
                    <a:pt x="50" y="290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9" y="288"/>
                    <a:pt x="49" y="288"/>
                    <a:pt x="49" y="288"/>
                  </a:cubicBezTo>
                  <a:cubicBezTo>
                    <a:pt x="49" y="288"/>
                    <a:pt x="49" y="288"/>
                    <a:pt x="49" y="288"/>
                  </a:cubicBezTo>
                  <a:cubicBezTo>
                    <a:pt x="50" y="287"/>
                    <a:pt x="50" y="287"/>
                    <a:pt x="50" y="287"/>
                  </a:cubicBezTo>
                  <a:cubicBezTo>
                    <a:pt x="50" y="288"/>
                    <a:pt x="50" y="288"/>
                    <a:pt x="50" y="288"/>
                  </a:cubicBezTo>
                  <a:cubicBezTo>
                    <a:pt x="51" y="288"/>
                    <a:pt x="51" y="288"/>
                    <a:pt x="51" y="288"/>
                  </a:cubicBezTo>
                  <a:cubicBezTo>
                    <a:pt x="52" y="290"/>
                    <a:pt x="52" y="290"/>
                    <a:pt x="52" y="290"/>
                  </a:cubicBezTo>
                  <a:cubicBezTo>
                    <a:pt x="52" y="290"/>
                    <a:pt x="52" y="290"/>
                    <a:pt x="52" y="290"/>
                  </a:cubicBezTo>
                  <a:cubicBezTo>
                    <a:pt x="53" y="290"/>
                    <a:pt x="53" y="290"/>
                    <a:pt x="53" y="290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52" y="288"/>
                    <a:pt x="52" y="288"/>
                    <a:pt x="52" y="288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85"/>
                    <a:pt x="52" y="285"/>
                    <a:pt x="52" y="285"/>
                  </a:cubicBezTo>
                  <a:cubicBezTo>
                    <a:pt x="52" y="285"/>
                    <a:pt x="52" y="285"/>
                    <a:pt x="52" y="285"/>
                  </a:cubicBezTo>
                  <a:cubicBezTo>
                    <a:pt x="51" y="286"/>
                    <a:pt x="51" y="286"/>
                    <a:pt x="51" y="286"/>
                  </a:cubicBezTo>
                  <a:cubicBezTo>
                    <a:pt x="50" y="286"/>
                    <a:pt x="50" y="286"/>
                    <a:pt x="50" y="286"/>
                  </a:cubicBezTo>
                  <a:cubicBezTo>
                    <a:pt x="50" y="285"/>
                    <a:pt x="50" y="285"/>
                    <a:pt x="50" y="285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48" y="287"/>
                    <a:pt x="48" y="287"/>
                    <a:pt x="48" y="287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2" y="290"/>
                    <a:pt x="42" y="290"/>
                    <a:pt x="42" y="290"/>
                  </a:cubicBezTo>
                  <a:cubicBezTo>
                    <a:pt x="42" y="289"/>
                    <a:pt x="42" y="289"/>
                    <a:pt x="42" y="289"/>
                  </a:cubicBezTo>
                  <a:cubicBezTo>
                    <a:pt x="42" y="288"/>
                    <a:pt x="42" y="288"/>
                    <a:pt x="42" y="288"/>
                  </a:cubicBezTo>
                  <a:cubicBezTo>
                    <a:pt x="42" y="287"/>
                    <a:pt x="42" y="287"/>
                    <a:pt x="42" y="287"/>
                  </a:cubicBezTo>
                  <a:cubicBezTo>
                    <a:pt x="42" y="287"/>
                    <a:pt x="42" y="287"/>
                    <a:pt x="42" y="287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3" y="285"/>
                    <a:pt x="43" y="285"/>
                    <a:pt x="43" y="285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6" y="283"/>
                    <a:pt x="46" y="283"/>
                    <a:pt x="46" y="283"/>
                  </a:cubicBezTo>
                  <a:cubicBezTo>
                    <a:pt x="47" y="283"/>
                    <a:pt x="47" y="283"/>
                    <a:pt x="47" y="283"/>
                  </a:cubicBezTo>
                  <a:cubicBezTo>
                    <a:pt x="46" y="282"/>
                    <a:pt x="46" y="282"/>
                    <a:pt x="46" y="282"/>
                  </a:cubicBezTo>
                  <a:cubicBezTo>
                    <a:pt x="46" y="282"/>
                    <a:pt x="46" y="282"/>
                    <a:pt x="46" y="282"/>
                  </a:cubicBezTo>
                  <a:cubicBezTo>
                    <a:pt x="45" y="283"/>
                    <a:pt x="45" y="283"/>
                    <a:pt x="45" y="283"/>
                  </a:cubicBezTo>
                  <a:cubicBezTo>
                    <a:pt x="44" y="283"/>
                    <a:pt x="44" y="283"/>
                    <a:pt x="44" y="283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43" y="281"/>
                    <a:pt x="43" y="281"/>
                    <a:pt x="43" y="281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2" y="279"/>
                    <a:pt x="42" y="279"/>
                    <a:pt x="42" y="279"/>
                  </a:cubicBezTo>
                  <a:cubicBezTo>
                    <a:pt x="42" y="279"/>
                    <a:pt x="42" y="279"/>
                    <a:pt x="42" y="279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41" y="279"/>
                    <a:pt x="41" y="279"/>
                    <a:pt x="41" y="279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3" y="278"/>
                    <a:pt x="43" y="278"/>
                    <a:pt x="43" y="278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5" y="277"/>
                    <a:pt x="45" y="277"/>
                    <a:pt x="45" y="277"/>
                  </a:cubicBezTo>
                  <a:cubicBezTo>
                    <a:pt x="45" y="276"/>
                    <a:pt x="45" y="276"/>
                    <a:pt x="45" y="276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6" y="275"/>
                    <a:pt x="46" y="275"/>
                    <a:pt x="46" y="275"/>
                  </a:cubicBezTo>
                  <a:cubicBezTo>
                    <a:pt x="47" y="275"/>
                    <a:pt x="47" y="275"/>
                    <a:pt x="47" y="275"/>
                  </a:cubicBezTo>
                  <a:cubicBezTo>
                    <a:pt x="47" y="275"/>
                    <a:pt x="47" y="275"/>
                    <a:pt x="47" y="275"/>
                  </a:cubicBezTo>
                  <a:cubicBezTo>
                    <a:pt x="48" y="275"/>
                    <a:pt x="48" y="275"/>
                    <a:pt x="48" y="275"/>
                  </a:cubicBezTo>
                  <a:cubicBezTo>
                    <a:pt x="50" y="275"/>
                    <a:pt x="50" y="275"/>
                    <a:pt x="50" y="275"/>
                  </a:cubicBezTo>
                  <a:cubicBezTo>
                    <a:pt x="50" y="275"/>
                    <a:pt x="50" y="275"/>
                    <a:pt x="50" y="275"/>
                  </a:cubicBezTo>
                  <a:cubicBezTo>
                    <a:pt x="51" y="275"/>
                    <a:pt x="51" y="275"/>
                    <a:pt x="51" y="275"/>
                  </a:cubicBezTo>
                  <a:cubicBezTo>
                    <a:pt x="51" y="274"/>
                    <a:pt x="51" y="274"/>
                    <a:pt x="51" y="274"/>
                  </a:cubicBezTo>
                  <a:cubicBezTo>
                    <a:pt x="50" y="274"/>
                    <a:pt x="50" y="274"/>
                    <a:pt x="50" y="274"/>
                  </a:cubicBezTo>
                  <a:cubicBezTo>
                    <a:pt x="50" y="273"/>
                    <a:pt x="50" y="273"/>
                    <a:pt x="50" y="273"/>
                  </a:cubicBezTo>
                  <a:cubicBezTo>
                    <a:pt x="49" y="273"/>
                    <a:pt x="49" y="273"/>
                    <a:pt x="49" y="273"/>
                  </a:cubicBezTo>
                  <a:cubicBezTo>
                    <a:pt x="46" y="275"/>
                    <a:pt x="46" y="275"/>
                    <a:pt x="46" y="275"/>
                  </a:cubicBezTo>
                  <a:cubicBezTo>
                    <a:pt x="46" y="275"/>
                    <a:pt x="46" y="275"/>
                    <a:pt x="46" y="275"/>
                  </a:cubicBezTo>
                  <a:cubicBezTo>
                    <a:pt x="45" y="275"/>
                    <a:pt x="45" y="275"/>
                    <a:pt x="45" y="275"/>
                  </a:cubicBezTo>
                  <a:cubicBezTo>
                    <a:pt x="45" y="276"/>
                    <a:pt x="45" y="276"/>
                    <a:pt x="45" y="276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2" y="277"/>
                    <a:pt x="42" y="277"/>
                    <a:pt x="42" y="277"/>
                  </a:cubicBezTo>
                  <a:cubicBezTo>
                    <a:pt x="42" y="277"/>
                    <a:pt x="42" y="277"/>
                    <a:pt x="42" y="277"/>
                  </a:cubicBezTo>
                  <a:cubicBezTo>
                    <a:pt x="42" y="277"/>
                    <a:pt x="42" y="277"/>
                    <a:pt x="42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1" y="276"/>
                    <a:pt x="41" y="276"/>
                    <a:pt x="41" y="276"/>
                  </a:cubicBezTo>
                  <a:cubicBezTo>
                    <a:pt x="41" y="276"/>
                    <a:pt x="41" y="276"/>
                    <a:pt x="41" y="276"/>
                  </a:cubicBezTo>
                  <a:cubicBezTo>
                    <a:pt x="42" y="275"/>
                    <a:pt x="42" y="275"/>
                    <a:pt x="42" y="275"/>
                  </a:cubicBezTo>
                  <a:cubicBezTo>
                    <a:pt x="41" y="274"/>
                    <a:pt x="41" y="274"/>
                    <a:pt x="41" y="274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1" y="272"/>
                    <a:pt x="41" y="272"/>
                    <a:pt x="41" y="272"/>
                  </a:cubicBezTo>
                  <a:cubicBezTo>
                    <a:pt x="42" y="272"/>
                    <a:pt x="42" y="272"/>
                    <a:pt x="42" y="272"/>
                  </a:cubicBezTo>
                  <a:cubicBezTo>
                    <a:pt x="42" y="272"/>
                    <a:pt x="42" y="272"/>
                    <a:pt x="42" y="272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4" y="272"/>
                    <a:pt x="44" y="272"/>
                    <a:pt x="44" y="272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46" y="271"/>
                    <a:pt x="46" y="271"/>
                    <a:pt x="46" y="271"/>
                  </a:cubicBezTo>
                  <a:cubicBezTo>
                    <a:pt x="47" y="271"/>
                    <a:pt x="47" y="271"/>
                    <a:pt x="47" y="271"/>
                  </a:cubicBezTo>
                  <a:cubicBezTo>
                    <a:pt x="47" y="270"/>
                    <a:pt x="47" y="270"/>
                    <a:pt x="47" y="270"/>
                  </a:cubicBezTo>
                  <a:cubicBezTo>
                    <a:pt x="47" y="270"/>
                    <a:pt x="47" y="270"/>
                    <a:pt x="47" y="270"/>
                  </a:cubicBezTo>
                  <a:cubicBezTo>
                    <a:pt x="46" y="270"/>
                    <a:pt x="46" y="270"/>
                    <a:pt x="46" y="270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1"/>
                    <a:pt x="44" y="271"/>
                    <a:pt x="44" y="271"/>
                  </a:cubicBezTo>
                  <a:cubicBezTo>
                    <a:pt x="43" y="271"/>
                    <a:pt x="43" y="271"/>
                    <a:pt x="43" y="271"/>
                  </a:cubicBezTo>
                  <a:cubicBezTo>
                    <a:pt x="42" y="270"/>
                    <a:pt x="42" y="270"/>
                    <a:pt x="42" y="270"/>
                  </a:cubicBezTo>
                  <a:cubicBezTo>
                    <a:pt x="42" y="270"/>
                    <a:pt x="42" y="270"/>
                    <a:pt x="42" y="270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1"/>
                    <a:pt x="40" y="271"/>
                    <a:pt x="40" y="271"/>
                  </a:cubicBezTo>
                  <a:cubicBezTo>
                    <a:pt x="40" y="271"/>
                    <a:pt x="40" y="271"/>
                    <a:pt x="40" y="271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8" y="271"/>
                    <a:pt x="38" y="271"/>
                    <a:pt x="38" y="271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270"/>
                    <a:pt x="39" y="270"/>
                    <a:pt x="39" y="270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5" y="268"/>
                    <a:pt x="45" y="268"/>
                    <a:pt x="45" y="268"/>
                  </a:cubicBezTo>
                  <a:cubicBezTo>
                    <a:pt x="46" y="267"/>
                    <a:pt x="46" y="267"/>
                    <a:pt x="46" y="267"/>
                  </a:cubicBezTo>
                  <a:cubicBezTo>
                    <a:pt x="48" y="265"/>
                    <a:pt x="48" y="265"/>
                    <a:pt x="48" y="265"/>
                  </a:cubicBezTo>
                  <a:cubicBezTo>
                    <a:pt x="50" y="264"/>
                    <a:pt x="50" y="264"/>
                    <a:pt x="50" y="264"/>
                  </a:cubicBezTo>
                  <a:cubicBezTo>
                    <a:pt x="52" y="263"/>
                    <a:pt x="52" y="263"/>
                    <a:pt x="52" y="263"/>
                  </a:cubicBezTo>
                  <a:cubicBezTo>
                    <a:pt x="53" y="263"/>
                    <a:pt x="53" y="263"/>
                    <a:pt x="53" y="263"/>
                  </a:cubicBezTo>
                  <a:cubicBezTo>
                    <a:pt x="53" y="263"/>
                    <a:pt x="53" y="263"/>
                    <a:pt x="53" y="263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2" y="262"/>
                    <a:pt x="52" y="262"/>
                    <a:pt x="52" y="262"/>
                  </a:cubicBezTo>
                  <a:cubicBezTo>
                    <a:pt x="51" y="263"/>
                    <a:pt x="51" y="263"/>
                    <a:pt x="51" y="263"/>
                  </a:cubicBezTo>
                  <a:cubicBezTo>
                    <a:pt x="48" y="264"/>
                    <a:pt x="48" y="264"/>
                    <a:pt x="48" y="264"/>
                  </a:cubicBezTo>
                  <a:cubicBezTo>
                    <a:pt x="46" y="265"/>
                    <a:pt x="46" y="265"/>
                    <a:pt x="46" y="265"/>
                  </a:cubicBezTo>
                  <a:cubicBezTo>
                    <a:pt x="45" y="267"/>
                    <a:pt x="45" y="267"/>
                    <a:pt x="45" y="267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9" y="269"/>
                    <a:pt x="39" y="269"/>
                    <a:pt x="39" y="269"/>
                  </a:cubicBezTo>
                  <a:cubicBezTo>
                    <a:pt x="38" y="269"/>
                    <a:pt x="38" y="269"/>
                    <a:pt x="38" y="269"/>
                  </a:cubicBezTo>
                  <a:cubicBezTo>
                    <a:pt x="38" y="269"/>
                    <a:pt x="38" y="269"/>
                    <a:pt x="38" y="269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8" y="266"/>
                    <a:pt x="38" y="266"/>
                    <a:pt x="38" y="266"/>
                  </a:cubicBezTo>
                  <a:cubicBezTo>
                    <a:pt x="39" y="265"/>
                    <a:pt x="39" y="265"/>
                    <a:pt x="39" y="265"/>
                  </a:cubicBezTo>
                  <a:cubicBezTo>
                    <a:pt x="40" y="265"/>
                    <a:pt x="40" y="265"/>
                    <a:pt x="40" y="265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42" y="265"/>
                    <a:pt x="42" y="265"/>
                    <a:pt x="42" y="265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5"/>
                    <a:pt x="40" y="265"/>
                    <a:pt x="40" y="265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41" y="263"/>
                    <a:pt x="41" y="263"/>
                    <a:pt x="41" y="263"/>
                  </a:cubicBezTo>
                  <a:cubicBezTo>
                    <a:pt x="42" y="264"/>
                    <a:pt x="42" y="264"/>
                    <a:pt x="42" y="264"/>
                  </a:cubicBezTo>
                  <a:cubicBezTo>
                    <a:pt x="43" y="264"/>
                    <a:pt x="43" y="264"/>
                    <a:pt x="43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63"/>
                    <a:pt x="44" y="263"/>
                    <a:pt x="44" y="263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2" y="263"/>
                    <a:pt x="42" y="263"/>
                    <a:pt x="42" y="263"/>
                  </a:cubicBezTo>
                  <a:cubicBezTo>
                    <a:pt x="43" y="262"/>
                    <a:pt x="43" y="262"/>
                    <a:pt x="43" y="262"/>
                  </a:cubicBezTo>
                  <a:cubicBezTo>
                    <a:pt x="44" y="262"/>
                    <a:pt x="44" y="262"/>
                    <a:pt x="44" y="262"/>
                  </a:cubicBezTo>
                  <a:cubicBezTo>
                    <a:pt x="44" y="262"/>
                    <a:pt x="44" y="262"/>
                    <a:pt x="44" y="262"/>
                  </a:cubicBezTo>
                  <a:cubicBezTo>
                    <a:pt x="44" y="262"/>
                    <a:pt x="44" y="262"/>
                    <a:pt x="44" y="262"/>
                  </a:cubicBezTo>
                  <a:cubicBezTo>
                    <a:pt x="45" y="262"/>
                    <a:pt x="45" y="262"/>
                    <a:pt x="45" y="262"/>
                  </a:cubicBezTo>
                  <a:cubicBezTo>
                    <a:pt x="46" y="262"/>
                    <a:pt x="46" y="262"/>
                    <a:pt x="46" y="262"/>
                  </a:cubicBezTo>
                  <a:cubicBezTo>
                    <a:pt x="46" y="261"/>
                    <a:pt x="46" y="261"/>
                    <a:pt x="46" y="261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4" y="261"/>
                    <a:pt x="44" y="261"/>
                    <a:pt x="44" y="261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1" y="260"/>
                    <a:pt x="41" y="260"/>
                    <a:pt x="41" y="260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39" y="259"/>
                    <a:pt x="39" y="259"/>
                    <a:pt x="39" y="259"/>
                  </a:cubicBezTo>
                  <a:cubicBezTo>
                    <a:pt x="39" y="259"/>
                    <a:pt x="39" y="259"/>
                    <a:pt x="39" y="259"/>
                  </a:cubicBezTo>
                  <a:cubicBezTo>
                    <a:pt x="40" y="259"/>
                    <a:pt x="40" y="259"/>
                    <a:pt x="40" y="259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1" y="258"/>
                    <a:pt x="41" y="258"/>
                    <a:pt x="41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7"/>
                    <a:pt x="42" y="257"/>
                    <a:pt x="42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7" y="257"/>
                    <a:pt x="47" y="257"/>
                    <a:pt x="47" y="257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49" y="257"/>
                    <a:pt x="49" y="257"/>
                    <a:pt x="49" y="257"/>
                  </a:cubicBezTo>
                  <a:cubicBezTo>
                    <a:pt x="50" y="257"/>
                    <a:pt x="50" y="257"/>
                    <a:pt x="50" y="257"/>
                  </a:cubicBezTo>
                  <a:cubicBezTo>
                    <a:pt x="50" y="256"/>
                    <a:pt x="50" y="256"/>
                    <a:pt x="50" y="256"/>
                  </a:cubicBezTo>
                  <a:cubicBezTo>
                    <a:pt x="48" y="256"/>
                    <a:pt x="48" y="256"/>
                    <a:pt x="48" y="256"/>
                  </a:cubicBezTo>
                  <a:cubicBezTo>
                    <a:pt x="46" y="256"/>
                    <a:pt x="46" y="256"/>
                    <a:pt x="46" y="256"/>
                  </a:cubicBezTo>
                  <a:cubicBezTo>
                    <a:pt x="44" y="256"/>
                    <a:pt x="44" y="256"/>
                    <a:pt x="44" y="256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2" y="256"/>
                    <a:pt x="42" y="256"/>
                    <a:pt x="42" y="256"/>
                  </a:cubicBezTo>
                  <a:cubicBezTo>
                    <a:pt x="41" y="256"/>
                    <a:pt x="41" y="256"/>
                    <a:pt x="41" y="256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40" y="256"/>
                    <a:pt x="40" y="256"/>
                    <a:pt x="40" y="256"/>
                  </a:cubicBezTo>
                  <a:cubicBezTo>
                    <a:pt x="41" y="255"/>
                    <a:pt x="41" y="255"/>
                    <a:pt x="41" y="255"/>
                  </a:cubicBezTo>
                  <a:cubicBezTo>
                    <a:pt x="42" y="254"/>
                    <a:pt x="42" y="254"/>
                    <a:pt x="42" y="254"/>
                  </a:cubicBezTo>
                  <a:cubicBezTo>
                    <a:pt x="43" y="254"/>
                    <a:pt x="43" y="254"/>
                    <a:pt x="43" y="254"/>
                  </a:cubicBezTo>
                  <a:cubicBezTo>
                    <a:pt x="44" y="253"/>
                    <a:pt x="44" y="253"/>
                    <a:pt x="44" y="253"/>
                  </a:cubicBezTo>
                  <a:cubicBezTo>
                    <a:pt x="44" y="252"/>
                    <a:pt x="44" y="252"/>
                    <a:pt x="44" y="252"/>
                  </a:cubicBezTo>
                  <a:cubicBezTo>
                    <a:pt x="45" y="251"/>
                    <a:pt x="45" y="251"/>
                    <a:pt x="45" y="251"/>
                  </a:cubicBezTo>
                  <a:cubicBezTo>
                    <a:pt x="46" y="251"/>
                    <a:pt x="46" y="251"/>
                    <a:pt x="46" y="251"/>
                  </a:cubicBezTo>
                  <a:cubicBezTo>
                    <a:pt x="46" y="252"/>
                    <a:pt x="46" y="252"/>
                    <a:pt x="46" y="252"/>
                  </a:cubicBezTo>
                  <a:cubicBezTo>
                    <a:pt x="47" y="252"/>
                    <a:pt x="47" y="252"/>
                    <a:pt x="47" y="252"/>
                  </a:cubicBezTo>
                  <a:cubicBezTo>
                    <a:pt x="48" y="251"/>
                    <a:pt x="48" y="251"/>
                    <a:pt x="48" y="251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2"/>
                    <a:pt x="49" y="252"/>
                    <a:pt x="49" y="252"/>
                  </a:cubicBezTo>
                  <a:cubicBezTo>
                    <a:pt x="50" y="252"/>
                    <a:pt x="50" y="252"/>
                    <a:pt x="50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53" y="253"/>
                    <a:pt x="53" y="253"/>
                    <a:pt x="53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6" y="256"/>
                    <a:pt x="56" y="256"/>
                    <a:pt x="56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59" y="255"/>
                    <a:pt x="59" y="255"/>
                    <a:pt x="59" y="255"/>
                  </a:cubicBezTo>
                  <a:cubicBezTo>
                    <a:pt x="58" y="255"/>
                    <a:pt x="58" y="255"/>
                    <a:pt x="58" y="255"/>
                  </a:cubicBezTo>
                  <a:cubicBezTo>
                    <a:pt x="58" y="255"/>
                    <a:pt x="58" y="255"/>
                    <a:pt x="58" y="255"/>
                  </a:cubicBezTo>
                  <a:cubicBezTo>
                    <a:pt x="57" y="255"/>
                    <a:pt x="57" y="255"/>
                    <a:pt x="57" y="255"/>
                  </a:cubicBezTo>
                  <a:cubicBezTo>
                    <a:pt x="56" y="254"/>
                    <a:pt x="56" y="254"/>
                    <a:pt x="56" y="254"/>
                  </a:cubicBezTo>
                  <a:cubicBezTo>
                    <a:pt x="55" y="253"/>
                    <a:pt x="55" y="253"/>
                    <a:pt x="55" y="253"/>
                  </a:cubicBezTo>
                  <a:cubicBezTo>
                    <a:pt x="55" y="252"/>
                    <a:pt x="55" y="252"/>
                    <a:pt x="55" y="252"/>
                  </a:cubicBezTo>
                  <a:cubicBezTo>
                    <a:pt x="55" y="252"/>
                    <a:pt x="55" y="252"/>
                    <a:pt x="55" y="252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9" y="250"/>
                    <a:pt x="59" y="250"/>
                    <a:pt x="59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0"/>
                    <a:pt x="57" y="250"/>
                    <a:pt x="57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5" y="251"/>
                    <a:pt x="55" y="251"/>
                    <a:pt x="55" y="251"/>
                  </a:cubicBezTo>
                  <a:cubicBezTo>
                    <a:pt x="55" y="251"/>
                    <a:pt x="55" y="251"/>
                    <a:pt x="55" y="251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6" y="250"/>
                    <a:pt x="56" y="250"/>
                    <a:pt x="56" y="250"/>
                  </a:cubicBezTo>
                  <a:cubicBezTo>
                    <a:pt x="56" y="250"/>
                    <a:pt x="56" y="250"/>
                    <a:pt x="56" y="250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49"/>
                    <a:pt x="54" y="249"/>
                    <a:pt x="54" y="249"/>
                  </a:cubicBezTo>
                  <a:cubicBezTo>
                    <a:pt x="54" y="249"/>
                    <a:pt x="54" y="249"/>
                    <a:pt x="54" y="249"/>
                  </a:cubicBezTo>
                  <a:cubicBezTo>
                    <a:pt x="53" y="249"/>
                    <a:pt x="53" y="249"/>
                    <a:pt x="53" y="249"/>
                  </a:cubicBezTo>
                  <a:cubicBezTo>
                    <a:pt x="53" y="250"/>
                    <a:pt x="53" y="250"/>
                    <a:pt x="53" y="250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4" y="251"/>
                    <a:pt x="54" y="251"/>
                    <a:pt x="54" y="251"/>
                  </a:cubicBezTo>
                  <a:cubicBezTo>
                    <a:pt x="53" y="252"/>
                    <a:pt x="53" y="252"/>
                    <a:pt x="53" y="252"/>
                  </a:cubicBezTo>
                  <a:cubicBezTo>
                    <a:pt x="52" y="252"/>
                    <a:pt x="52" y="252"/>
                    <a:pt x="52" y="252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0" y="251"/>
                    <a:pt x="50" y="251"/>
                    <a:pt x="50" y="251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50"/>
                    <a:pt x="49" y="250"/>
                  </a:cubicBezTo>
                  <a:cubicBezTo>
                    <a:pt x="48" y="250"/>
                    <a:pt x="48" y="250"/>
                    <a:pt x="48" y="250"/>
                  </a:cubicBezTo>
                  <a:cubicBezTo>
                    <a:pt x="48" y="250"/>
                    <a:pt x="48" y="250"/>
                    <a:pt x="48" y="250"/>
                  </a:cubicBezTo>
                  <a:cubicBezTo>
                    <a:pt x="47" y="250"/>
                    <a:pt x="47" y="250"/>
                    <a:pt x="47" y="250"/>
                  </a:cubicBezTo>
                  <a:cubicBezTo>
                    <a:pt x="46" y="250"/>
                    <a:pt x="46" y="250"/>
                    <a:pt x="46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3" y="252"/>
                    <a:pt x="43" y="252"/>
                    <a:pt x="43" y="252"/>
                  </a:cubicBezTo>
                  <a:cubicBezTo>
                    <a:pt x="42" y="253"/>
                    <a:pt x="42" y="253"/>
                    <a:pt x="42" y="253"/>
                  </a:cubicBezTo>
                  <a:cubicBezTo>
                    <a:pt x="42" y="252"/>
                    <a:pt x="42" y="252"/>
                    <a:pt x="42" y="252"/>
                  </a:cubicBezTo>
                  <a:cubicBezTo>
                    <a:pt x="42" y="252"/>
                    <a:pt x="42" y="252"/>
                    <a:pt x="42" y="252"/>
                  </a:cubicBezTo>
                  <a:cubicBezTo>
                    <a:pt x="43" y="250"/>
                    <a:pt x="43" y="250"/>
                    <a:pt x="43" y="250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44" y="249"/>
                    <a:pt x="44" y="249"/>
                    <a:pt x="44" y="249"/>
                  </a:cubicBezTo>
                  <a:cubicBezTo>
                    <a:pt x="44" y="249"/>
                    <a:pt x="44" y="249"/>
                    <a:pt x="44" y="249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48" y="248"/>
                    <a:pt x="48" y="248"/>
                    <a:pt x="48" y="248"/>
                  </a:cubicBezTo>
                  <a:cubicBezTo>
                    <a:pt x="50" y="248"/>
                    <a:pt x="50" y="248"/>
                    <a:pt x="50" y="248"/>
                  </a:cubicBezTo>
                  <a:cubicBezTo>
                    <a:pt x="50" y="248"/>
                    <a:pt x="50" y="248"/>
                    <a:pt x="50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8" y="248"/>
                    <a:pt x="48" y="248"/>
                    <a:pt x="48" y="248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6" y="246"/>
                    <a:pt x="46" y="246"/>
                    <a:pt x="46" y="246"/>
                  </a:cubicBezTo>
                  <a:cubicBezTo>
                    <a:pt x="46" y="245"/>
                    <a:pt x="46" y="245"/>
                    <a:pt x="46" y="245"/>
                  </a:cubicBezTo>
                  <a:cubicBezTo>
                    <a:pt x="45" y="245"/>
                    <a:pt x="45" y="245"/>
                    <a:pt x="45" y="245"/>
                  </a:cubicBezTo>
                  <a:cubicBezTo>
                    <a:pt x="45" y="244"/>
                    <a:pt x="45" y="244"/>
                    <a:pt x="45" y="244"/>
                  </a:cubicBezTo>
                  <a:cubicBezTo>
                    <a:pt x="46" y="244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49" y="246"/>
                    <a:pt x="49" y="246"/>
                    <a:pt x="49" y="246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50" y="246"/>
                    <a:pt x="50" y="246"/>
                    <a:pt x="50" y="246"/>
                  </a:cubicBezTo>
                  <a:cubicBezTo>
                    <a:pt x="50" y="246"/>
                    <a:pt x="50" y="246"/>
                    <a:pt x="50" y="246"/>
                  </a:cubicBezTo>
                  <a:cubicBezTo>
                    <a:pt x="52" y="248"/>
                    <a:pt x="52" y="248"/>
                    <a:pt x="52" y="248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54" y="247"/>
                    <a:pt x="54" y="247"/>
                    <a:pt x="54" y="247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48"/>
                    <a:pt x="55" y="248"/>
                    <a:pt x="55" y="248"/>
                  </a:cubicBezTo>
                  <a:cubicBezTo>
                    <a:pt x="57" y="249"/>
                    <a:pt x="57" y="249"/>
                    <a:pt x="57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8"/>
                    <a:pt x="58" y="248"/>
                    <a:pt x="58" y="248"/>
                  </a:cubicBezTo>
                  <a:cubicBezTo>
                    <a:pt x="55" y="246"/>
                    <a:pt x="55" y="246"/>
                    <a:pt x="55" y="246"/>
                  </a:cubicBezTo>
                  <a:cubicBezTo>
                    <a:pt x="55" y="245"/>
                    <a:pt x="55" y="245"/>
                    <a:pt x="55" y="245"/>
                  </a:cubicBezTo>
                  <a:cubicBezTo>
                    <a:pt x="55" y="245"/>
                    <a:pt x="55" y="245"/>
                    <a:pt x="55" y="245"/>
                  </a:cubicBezTo>
                  <a:cubicBezTo>
                    <a:pt x="56" y="244"/>
                    <a:pt x="56" y="244"/>
                    <a:pt x="56" y="244"/>
                  </a:cubicBezTo>
                  <a:cubicBezTo>
                    <a:pt x="57" y="244"/>
                    <a:pt x="57" y="244"/>
                    <a:pt x="57" y="244"/>
                  </a:cubicBezTo>
                  <a:cubicBezTo>
                    <a:pt x="57" y="243"/>
                    <a:pt x="57" y="243"/>
                    <a:pt x="57" y="243"/>
                  </a:cubicBezTo>
                  <a:cubicBezTo>
                    <a:pt x="57" y="243"/>
                    <a:pt x="57" y="243"/>
                    <a:pt x="57" y="243"/>
                  </a:cubicBezTo>
                  <a:cubicBezTo>
                    <a:pt x="57" y="242"/>
                    <a:pt x="57" y="242"/>
                    <a:pt x="57" y="242"/>
                  </a:cubicBezTo>
                  <a:cubicBezTo>
                    <a:pt x="57" y="242"/>
                    <a:pt x="57" y="242"/>
                    <a:pt x="57" y="242"/>
                  </a:cubicBezTo>
                  <a:cubicBezTo>
                    <a:pt x="56" y="243"/>
                    <a:pt x="56" y="243"/>
                    <a:pt x="56" y="243"/>
                  </a:cubicBezTo>
                  <a:cubicBezTo>
                    <a:pt x="54" y="243"/>
                    <a:pt x="54" y="243"/>
                    <a:pt x="54" y="243"/>
                  </a:cubicBezTo>
                  <a:cubicBezTo>
                    <a:pt x="54" y="243"/>
                    <a:pt x="54" y="243"/>
                    <a:pt x="54" y="243"/>
                  </a:cubicBezTo>
                  <a:cubicBezTo>
                    <a:pt x="54" y="243"/>
                    <a:pt x="54" y="243"/>
                    <a:pt x="54" y="243"/>
                  </a:cubicBezTo>
                  <a:cubicBezTo>
                    <a:pt x="55" y="244"/>
                    <a:pt x="55" y="244"/>
                    <a:pt x="55" y="244"/>
                  </a:cubicBezTo>
                  <a:cubicBezTo>
                    <a:pt x="55" y="244"/>
                    <a:pt x="55" y="244"/>
                    <a:pt x="55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5"/>
                    <a:pt x="53" y="245"/>
                    <a:pt x="53" y="245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1" y="245"/>
                    <a:pt x="51" y="245"/>
                    <a:pt x="51" y="245"/>
                  </a:cubicBezTo>
                  <a:cubicBezTo>
                    <a:pt x="50" y="244"/>
                    <a:pt x="50" y="244"/>
                    <a:pt x="50" y="244"/>
                  </a:cubicBezTo>
                  <a:cubicBezTo>
                    <a:pt x="49" y="244"/>
                    <a:pt x="49" y="244"/>
                    <a:pt x="49" y="244"/>
                  </a:cubicBezTo>
                  <a:cubicBezTo>
                    <a:pt x="49" y="243"/>
                    <a:pt x="49" y="243"/>
                    <a:pt x="49" y="243"/>
                  </a:cubicBezTo>
                  <a:cubicBezTo>
                    <a:pt x="49" y="243"/>
                    <a:pt x="49" y="243"/>
                    <a:pt x="49" y="243"/>
                  </a:cubicBezTo>
                  <a:cubicBezTo>
                    <a:pt x="50" y="242"/>
                    <a:pt x="50" y="242"/>
                    <a:pt x="50" y="242"/>
                  </a:cubicBezTo>
                  <a:cubicBezTo>
                    <a:pt x="49" y="242"/>
                    <a:pt x="49" y="242"/>
                    <a:pt x="49" y="242"/>
                  </a:cubicBezTo>
                  <a:cubicBezTo>
                    <a:pt x="48" y="242"/>
                    <a:pt x="48" y="242"/>
                    <a:pt x="48" y="242"/>
                  </a:cubicBezTo>
                  <a:cubicBezTo>
                    <a:pt x="48" y="242"/>
                    <a:pt x="48" y="242"/>
                    <a:pt x="48" y="242"/>
                  </a:cubicBezTo>
                  <a:cubicBezTo>
                    <a:pt x="49" y="242"/>
                    <a:pt x="49" y="242"/>
                    <a:pt x="49" y="242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2" y="241"/>
                    <a:pt x="52" y="241"/>
                    <a:pt x="52" y="241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5" y="241"/>
                    <a:pt x="55" y="241"/>
                    <a:pt x="55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7" y="241"/>
                    <a:pt x="57" y="241"/>
                    <a:pt x="57" y="241"/>
                  </a:cubicBezTo>
                  <a:cubicBezTo>
                    <a:pt x="57" y="240"/>
                    <a:pt x="57" y="240"/>
                    <a:pt x="57" y="240"/>
                  </a:cubicBezTo>
                  <a:cubicBezTo>
                    <a:pt x="58" y="240"/>
                    <a:pt x="58" y="240"/>
                    <a:pt x="58" y="240"/>
                  </a:cubicBezTo>
                  <a:cubicBezTo>
                    <a:pt x="58" y="240"/>
                    <a:pt x="58" y="240"/>
                    <a:pt x="58" y="240"/>
                  </a:cubicBezTo>
                  <a:cubicBezTo>
                    <a:pt x="59" y="239"/>
                    <a:pt x="59" y="239"/>
                    <a:pt x="59" y="239"/>
                  </a:cubicBezTo>
                  <a:cubicBezTo>
                    <a:pt x="59" y="238"/>
                    <a:pt x="59" y="238"/>
                    <a:pt x="59" y="238"/>
                  </a:cubicBezTo>
                  <a:cubicBezTo>
                    <a:pt x="59" y="238"/>
                    <a:pt x="59" y="238"/>
                    <a:pt x="59" y="238"/>
                  </a:cubicBezTo>
                  <a:cubicBezTo>
                    <a:pt x="58" y="239"/>
                    <a:pt x="58" y="239"/>
                    <a:pt x="58" y="239"/>
                  </a:cubicBezTo>
                  <a:cubicBezTo>
                    <a:pt x="57" y="239"/>
                    <a:pt x="57" y="239"/>
                    <a:pt x="57" y="239"/>
                  </a:cubicBezTo>
                  <a:cubicBezTo>
                    <a:pt x="57" y="238"/>
                    <a:pt x="57" y="238"/>
                    <a:pt x="57" y="238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9" y="234"/>
                    <a:pt x="59" y="234"/>
                    <a:pt x="59" y="234"/>
                  </a:cubicBezTo>
                  <a:cubicBezTo>
                    <a:pt x="59" y="234"/>
                    <a:pt x="59" y="234"/>
                    <a:pt x="59" y="234"/>
                  </a:cubicBezTo>
                  <a:cubicBezTo>
                    <a:pt x="60" y="235"/>
                    <a:pt x="60" y="235"/>
                    <a:pt x="60" y="235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61" y="236"/>
                    <a:pt x="61" y="236"/>
                    <a:pt x="61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3" y="237"/>
                    <a:pt x="63" y="237"/>
                    <a:pt x="63" y="237"/>
                  </a:cubicBezTo>
                  <a:cubicBezTo>
                    <a:pt x="63" y="236"/>
                    <a:pt x="63" y="236"/>
                    <a:pt x="63" y="236"/>
                  </a:cubicBezTo>
                  <a:cubicBezTo>
                    <a:pt x="63" y="237"/>
                    <a:pt x="63" y="237"/>
                    <a:pt x="63" y="237"/>
                  </a:cubicBezTo>
                  <a:cubicBezTo>
                    <a:pt x="64" y="237"/>
                    <a:pt x="64" y="237"/>
                    <a:pt x="64" y="237"/>
                  </a:cubicBezTo>
                  <a:cubicBezTo>
                    <a:pt x="64" y="236"/>
                    <a:pt x="64" y="236"/>
                    <a:pt x="64" y="236"/>
                  </a:cubicBezTo>
                  <a:cubicBezTo>
                    <a:pt x="63" y="236"/>
                    <a:pt x="63" y="236"/>
                    <a:pt x="63" y="236"/>
                  </a:cubicBezTo>
                  <a:cubicBezTo>
                    <a:pt x="62" y="235"/>
                    <a:pt x="62" y="235"/>
                    <a:pt x="62" y="235"/>
                  </a:cubicBezTo>
                  <a:cubicBezTo>
                    <a:pt x="62" y="235"/>
                    <a:pt x="62" y="235"/>
                    <a:pt x="62" y="235"/>
                  </a:cubicBezTo>
                  <a:cubicBezTo>
                    <a:pt x="63" y="235"/>
                    <a:pt x="63" y="235"/>
                    <a:pt x="63" y="235"/>
                  </a:cubicBezTo>
                  <a:cubicBezTo>
                    <a:pt x="64" y="235"/>
                    <a:pt x="64" y="235"/>
                    <a:pt x="64" y="235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3" y="234"/>
                    <a:pt x="63" y="234"/>
                    <a:pt x="63" y="234"/>
                  </a:cubicBezTo>
                  <a:cubicBezTo>
                    <a:pt x="63" y="234"/>
                    <a:pt x="63" y="234"/>
                    <a:pt x="63" y="234"/>
                  </a:cubicBezTo>
                  <a:cubicBezTo>
                    <a:pt x="62" y="233"/>
                    <a:pt x="62" y="233"/>
                    <a:pt x="62" y="233"/>
                  </a:cubicBezTo>
                  <a:cubicBezTo>
                    <a:pt x="62" y="233"/>
                    <a:pt x="62" y="233"/>
                    <a:pt x="62" y="233"/>
                  </a:cubicBezTo>
                  <a:cubicBezTo>
                    <a:pt x="61" y="233"/>
                    <a:pt x="61" y="233"/>
                    <a:pt x="61" y="233"/>
                  </a:cubicBezTo>
                  <a:cubicBezTo>
                    <a:pt x="61" y="233"/>
                    <a:pt x="61" y="233"/>
                    <a:pt x="61" y="233"/>
                  </a:cubicBezTo>
                  <a:cubicBezTo>
                    <a:pt x="60" y="233"/>
                    <a:pt x="60" y="233"/>
                    <a:pt x="60" y="233"/>
                  </a:cubicBezTo>
                  <a:cubicBezTo>
                    <a:pt x="60" y="233"/>
                    <a:pt x="60" y="233"/>
                    <a:pt x="60" y="233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3" y="230"/>
                    <a:pt x="63" y="230"/>
                    <a:pt x="63" y="230"/>
                  </a:cubicBezTo>
                  <a:cubicBezTo>
                    <a:pt x="63" y="230"/>
                    <a:pt x="63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6" y="225"/>
                    <a:pt x="66" y="225"/>
                    <a:pt x="66" y="225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5" y="223"/>
                    <a:pt x="65" y="223"/>
                    <a:pt x="65" y="223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2" y="224"/>
                    <a:pt x="62" y="224"/>
                    <a:pt x="62" y="224"/>
                  </a:cubicBezTo>
                  <a:cubicBezTo>
                    <a:pt x="62" y="224"/>
                    <a:pt x="62" y="224"/>
                    <a:pt x="62" y="224"/>
                  </a:cubicBezTo>
                  <a:cubicBezTo>
                    <a:pt x="61" y="224"/>
                    <a:pt x="61" y="224"/>
                    <a:pt x="61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59" y="223"/>
                    <a:pt x="59" y="223"/>
                    <a:pt x="59" y="223"/>
                  </a:cubicBezTo>
                  <a:cubicBezTo>
                    <a:pt x="59" y="224"/>
                    <a:pt x="59" y="224"/>
                    <a:pt x="59" y="224"/>
                  </a:cubicBezTo>
                  <a:cubicBezTo>
                    <a:pt x="58" y="223"/>
                    <a:pt x="58" y="223"/>
                    <a:pt x="58" y="223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56" y="222"/>
                    <a:pt x="56" y="222"/>
                    <a:pt x="56" y="222"/>
                  </a:cubicBezTo>
                  <a:cubicBezTo>
                    <a:pt x="55" y="222"/>
                    <a:pt x="55" y="222"/>
                    <a:pt x="55" y="222"/>
                  </a:cubicBezTo>
                  <a:cubicBezTo>
                    <a:pt x="55" y="221"/>
                    <a:pt x="55" y="221"/>
                    <a:pt x="55" y="221"/>
                  </a:cubicBezTo>
                  <a:cubicBezTo>
                    <a:pt x="55" y="220"/>
                    <a:pt x="55" y="220"/>
                    <a:pt x="55" y="220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1" y="218"/>
                    <a:pt x="51" y="218"/>
                    <a:pt x="51" y="218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48" y="217"/>
                    <a:pt x="48" y="217"/>
                    <a:pt x="48" y="217"/>
                  </a:cubicBezTo>
                  <a:cubicBezTo>
                    <a:pt x="48" y="216"/>
                    <a:pt x="48" y="216"/>
                    <a:pt x="48" y="216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52" y="211"/>
                    <a:pt x="52" y="211"/>
                    <a:pt x="52" y="211"/>
                  </a:cubicBezTo>
                  <a:cubicBezTo>
                    <a:pt x="53" y="212"/>
                    <a:pt x="53" y="212"/>
                    <a:pt x="53" y="212"/>
                  </a:cubicBezTo>
                  <a:cubicBezTo>
                    <a:pt x="54" y="212"/>
                    <a:pt x="54" y="212"/>
                    <a:pt x="54" y="212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7" y="213"/>
                    <a:pt x="57" y="213"/>
                    <a:pt x="57" y="213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5"/>
                    <a:pt x="59" y="215"/>
                    <a:pt x="59" y="215"/>
                  </a:cubicBezTo>
                  <a:cubicBezTo>
                    <a:pt x="60" y="217"/>
                    <a:pt x="60" y="217"/>
                    <a:pt x="60" y="217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3" y="220"/>
                    <a:pt x="63" y="220"/>
                    <a:pt x="63" y="220"/>
                  </a:cubicBezTo>
                  <a:cubicBezTo>
                    <a:pt x="64" y="220"/>
                    <a:pt x="64" y="220"/>
                    <a:pt x="64" y="220"/>
                  </a:cubicBezTo>
                  <a:cubicBezTo>
                    <a:pt x="65" y="220"/>
                    <a:pt x="65" y="220"/>
                    <a:pt x="65" y="220"/>
                  </a:cubicBezTo>
                  <a:cubicBezTo>
                    <a:pt x="65" y="219"/>
                    <a:pt x="65" y="219"/>
                    <a:pt x="65" y="219"/>
                  </a:cubicBezTo>
                  <a:cubicBezTo>
                    <a:pt x="65" y="219"/>
                    <a:pt x="65" y="219"/>
                    <a:pt x="65" y="219"/>
                  </a:cubicBezTo>
                  <a:cubicBezTo>
                    <a:pt x="65" y="219"/>
                    <a:pt x="65" y="219"/>
                    <a:pt x="65" y="219"/>
                  </a:cubicBezTo>
                  <a:cubicBezTo>
                    <a:pt x="64" y="219"/>
                    <a:pt x="64" y="219"/>
                    <a:pt x="64" y="219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2" y="217"/>
                    <a:pt x="62" y="217"/>
                    <a:pt x="62" y="217"/>
                  </a:cubicBezTo>
                  <a:cubicBezTo>
                    <a:pt x="62" y="217"/>
                    <a:pt x="62" y="217"/>
                    <a:pt x="62" y="217"/>
                  </a:cubicBezTo>
                  <a:cubicBezTo>
                    <a:pt x="62" y="217"/>
                    <a:pt x="62" y="217"/>
                    <a:pt x="62" y="217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3" y="216"/>
                    <a:pt x="63" y="216"/>
                    <a:pt x="63" y="216"/>
                  </a:cubicBezTo>
                  <a:cubicBezTo>
                    <a:pt x="62" y="214"/>
                    <a:pt x="62" y="214"/>
                    <a:pt x="62" y="214"/>
                  </a:cubicBezTo>
                  <a:cubicBezTo>
                    <a:pt x="62" y="214"/>
                    <a:pt x="62" y="214"/>
                    <a:pt x="62" y="214"/>
                  </a:cubicBezTo>
                  <a:cubicBezTo>
                    <a:pt x="62" y="213"/>
                    <a:pt x="62" y="213"/>
                    <a:pt x="62" y="213"/>
                  </a:cubicBezTo>
                  <a:cubicBezTo>
                    <a:pt x="62" y="213"/>
                    <a:pt x="62" y="213"/>
                    <a:pt x="62" y="213"/>
                  </a:cubicBezTo>
                  <a:cubicBezTo>
                    <a:pt x="63" y="214"/>
                    <a:pt x="63" y="214"/>
                    <a:pt x="63" y="214"/>
                  </a:cubicBezTo>
                  <a:cubicBezTo>
                    <a:pt x="64" y="214"/>
                    <a:pt x="64" y="214"/>
                    <a:pt x="64" y="214"/>
                  </a:cubicBezTo>
                  <a:cubicBezTo>
                    <a:pt x="63" y="213"/>
                    <a:pt x="63" y="213"/>
                    <a:pt x="63" y="213"/>
                  </a:cubicBezTo>
                  <a:cubicBezTo>
                    <a:pt x="62" y="212"/>
                    <a:pt x="62" y="212"/>
                    <a:pt x="62" y="212"/>
                  </a:cubicBezTo>
                  <a:cubicBezTo>
                    <a:pt x="61" y="211"/>
                    <a:pt x="61" y="211"/>
                    <a:pt x="61" y="211"/>
                  </a:cubicBezTo>
                  <a:cubicBezTo>
                    <a:pt x="61" y="211"/>
                    <a:pt x="61" y="211"/>
                    <a:pt x="61" y="211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4" y="211"/>
                    <a:pt x="64" y="211"/>
                    <a:pt x="64" y="211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3" y="210"/>
                    <a:pt x="63" y="210"/>
                    <a:pt x="63" y="210"/>
                  </a:cubicBezTo>
                  <a:cubicBezTo>
                    <a:pt x="62" y="210"/>
                    <a:pt x="62" y="210"/>
                    <a:pt x="62" y="210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1" y="209"/>
                    <a:pt x="61" y="209"/>
                    <a:pt x="61" y="209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3" y="208"/>
                    <a:pt x="63" y="208"/>
                    <a:pt x="63" y="208"/>
                  </a:cubicBezTo>
                  <a:cubicBezTo>
                    <a:pt x="63" y="208"/>
                    <a:pt x="63" y="208"/>
                    <a:pt x="63" y="208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64" y="207"/>
                    <a:pt x="64" y="207"/>
                    <a:pt x="64" y="207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2" y="207"/>
                    <a:pt x="62" y="207"/>
                    <a:pt x="62" y="207"/>
                  </a:cubicBezTo>
                  <a:cubicBezTo>
                    <a:pt x="62" y="207"/>
                    <a:pt x="62" y="207"/>
                    <a:pt x="62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0" y="209"/>
                    <a:pt x="60" y="209"/>
                    <a:pt x="60" y="209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9" y="208"/>
                    <a:pt x="59" y="208"/>
                    <a:pt x="59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3" y="205"/>
                    <a:pt x="63" y="205"/>
                    <a:pt x="63" y="205"/>
                  </a:cubicBezTo>
                  <a:cubicBezTo>
                    <a:pt x="64" y="205"/>
                    <a:pt x="64" y="205"/>
                    <a:pt x="64" y="205"/>
                  </a:cubicBezTo>
                  <a:cubicBezTo>
                    <a:pt x="64" y="204"/>
                    <a:pt x="64" y="204"/>
                    <a:pt x="64" y="204"/>
                  </a:cubicBezTo>
                  <a:cubicBezTo>
                    <a:pt x="64" y="204"/>
                    <a:pt x="64" y="204"/>
                    <a:pt x="64" y="204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61" y="205"/>
                    <a:pt x="61" y="205"/>
                    <a:pt x="61" y="205"/>
                  </a:cubicBezTo>
                  <a:cubicBezTo>
                    <a:pt x="61" y="205"/>
                    <a:pt x="61" y="205"/>
                    <a:pt x="61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9" y="205"/>
                    <a:pt x="59" y="205"/>
                    <a:pt x="59" y="205"/>
                  </a:cubicBezTo>
                  <a:cubicBezTo>
                    <a:pt x="58" y="205"/>
                    <a:pt x="58" y="205"/>
                    <a:pt x="58" y="205"/>
                  </a:cubicBezTo>
                  <a:cubicBezTo>
                    <a:pt x="58" y="204"/>
                    <a:pt x="58" y="204"/>
                    <a:pt x="58" y="204"/>
                  </a:cubicBezTo>
                  <a:cubicBezTo>
                    <a:pt x="59" y="203"/>
                    <a:pt x="59" y="203"/>
                    <a:pt x="59" y="20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61" y="203"/>
                    <a:pt x="61" y="203"/>
                    <a:pt x="61" y="203"/>
                  </a:cubicBezTo>
                  <a:cubicBezTo>
                    <a:pt x="63" y="202"/>
                    <a:pt x="63" y="202"/>
                    <a:pt x="63" y="202"/>
                  </a:cubicBezTo>
                  <a:cubicBezTo>
                    <a:pt x="65" y="201"/>
                    <a:pt x="65" y="201"/>
                    <a:pt x="65" y="201"/>
                  </a:cubicBezTo>
                  <a:cubicBezTo>
                    <a:pt x="65" y="201"/>
                    <a:pt x="65" y="201"/>
                    <a:pt x="65" y="201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60" y="199"/>
                    <a:pt x="60" y="199"/>
                    <a:pt x="60" y="199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9" y="199"/>
                    <a:pt x="59" y="199"/>
                    <a:pt x="59" y="199"/>
                  </a:cubicBezTo>
                  <a:cubicBezTo>
                    <a:pt x="58" y="199"/>
                    <a:pt x="58" y="199"/>
                    <a:pt x="58" y="199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7" y="200"/>
                    <a:pt x="57" y="200"/>
                    <a:pt x="57" y="200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7"/>
                    <a:pt x="57" y="197"/>
                    <a:pt x="57" y="197"/>
                  </a:cubicBezTo>
                  <a:cubicBezTo>
                    <a:pt x="58" y="196"/>
                    <a:pt x="58" y="196"/>
                    <a:pt x="58" y="196"/>
                  </a:cubicBezTo>
                  <a:cubicBezTo>
                    <a:pt x="57" y="194"/>
                    <a:pt x="57" y="194"/>
                    <a:pt x="57" y="194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2"/>
                    <a:pt x="57" y="192"/>
                    <a:pt x="57" y="192"/>
                  </a:cubicBezTo>
                  <a:cubicBezTo>
                    <a:pt x="57" y="191"/>
                    <a:pt x="57" y="191"/>
                    <a:pt x="57" y="191"/>
                  </a:cubicBezTo>
                  <a:cubicBezTo>
                    <a:pt x="57" y="191"/>
                    <a:pt x="57" y="191"/>
                    <a:pt x="57" y="191"/>
                  </a:cubicBezTo>
                  <a:cubicBezTo>
                    <a:pt x="57" y="192"/>
                    <a:pt x="57" y="192"/>
                    <a:pt x="57" y="192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7" y="197"/>
                    <a:pt x="57" y="197"/>
                    <a:pt x="57" y="197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6" y="200"/>
                    <a:pt x="56" y="200"/>
                    <a:pt x="56" y="200"/>
                  </a:cubicBezTo>
                  <a:cubicBezTo>
                    <a:pt x="56" y="200"/>
                    <a:pt x="56" y="200"/>
                    <a:pt x="56" y="200"/>
                  </a:cubicBezTo>
                  <a:cubicBezTo>
                    <a:pt x="55" y="199"/>
                    <a:pt x="55" y="199"/>
                    <a:pt x="55" y="199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4" y="202"/>
                    <a:pt x="54" y="202"/>
                    <a:pt x="54" y="202"/>
                  </a:cubicBezTo>
                  <a:cubicBezTo>
                    <a:pt x="54" y="203"/>
                    <a:pt x="54" y="203"/>
                    <a:pt x="54" y="203"/>
                  </a:cubicBezTo>
                  <a:cubicBezTo>
                    <a:pt x="53" y="203"/>
                    <a:pt x="53" y="203"/>
                    <a:pt x="53" y="203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52" y="203"/>
                    <a:pt x="52" y="203"/>
                    <a:pt x="52" y="203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0" y="204"/>
                    <a:pt x="50" y="204"/>
                    <a:pt x="50" y="204"/>
                  </a:cubicBezTo>
                  <a:cubicBezTo>
                    <a:pt x="49" y="204"/>
                    <a:pt x="49" y="204"/>
                    <a:pt x="49" y="204"/>
                  </a:cubicBezTo>
                  <a:cubicBezTo>
                    <a:pt x="48" y="204"/>
                    <a:pt x="48" y="204"/>
                    <a:pt x="48" y="204"/>
                  </a:cubicBezTo>
                  <a:cubicBezTo>
                    <a:pt x="48" y="203"/>
                    <a:pt x="48" y="203"/>
                    <a:pt x="48" y="203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46" y="200"/>
                    <a:pt x="46" y="200"/>
                    <a:pt x="46" y="200"/>
                  </a:cubicBezTo>
                  <a:cubicBezTo>
                    <a:pt x="46" y="200"/>
                    <a:pt x="46" y="200"/>
                    <a:pt x="46" y="200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46" y="199"/>
                    <a:pt x="46" y="199"/>
                    <a:pt x="46" y="199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8" y="198"/>
                    <a:pt x="48" y="198"/>
                    <a:pt x="48" y="198"/>
                  </a:cubicBezTo>
                  <a:cubicBezTo>
                    <a:pt x="48" y="198"/>
                    <a:pt x="48" y="198"/>
                    <a:pt x="48" y="198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1" y="197"/>
                    <a:pt x="51" y="197"/>
                    <a:pt x="51" y="197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4" y="193"/>
                    <a:pt x="54" y="193"/>
                    <a:pt x="54" y="193"/>
                  </a:cubicBezTo>
                  <a:cubicBezTo>
                    <a:pt x="54" y="193"/>
                    <a:pt x="54" y="193"/>
                    <a:pt x="54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4"/>
                    <a:pt x="53" y="194"/>
                    <a:pt x="53" y="194"/>
                  </a:cubicBezTo>
                  <a:cubicBezTo>
                    <a:pt x="52" y="196"/>
                    <a:pt x="52" y="196"/>
                    <a:pt x="52" y="196"/>
                  </a:cubicBezTo>
                  <a:cubicBezTo>
                    <a:pt x="50" y="196"/>
                    <a:pt x="50" y="196"/>
                    <a:pt x="50" y="196"/>
                  </a:cubicBezTo>
                  <a:cubicBezTo>
                    <a:pt x="49" y="196"/>
                    <a:pt x="49" y="196"/>
                    <a:pt x="49" y="196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8" y="194"/>
                    <a:pt x="48" y="194"/>
                    <a:pt x="48" y="194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50" y="192"/>
                    <a:pt x="50" y="192"/>
                    <a:pt x="50" y="192"/>
                  </a:cubicBezTo>
                  <a:cubicBezTo>
                    <a:pt x="51" y="192"/>
                    <a:pt x="51" y="192"/>
                    <a:pt x="51" y="192"/>
                  </a:cubicBezTo>
                  <a:cubicBezTo>
                    <a:pt x="51" y="192"/>
                    <a:pt x="51" y="192"/>
                    <a:pt x="51" y="192"/>
                  </a:cubicBezTo>
                  <a:cubicBezTo>
                    <a:pt x="51" y="191"/>
                    <a:pt x="51" y="191"/>
                    <a:pt x="51" y="191"/>
                  </a:cubicBezTo>
                  <a:cubicBezTo>
                    <a:pt x="52" y="191"/>
                    <a:pt x="52" y="191"/>
                    <a:pt x="52" y="191"/>
                  </a:cubicBezTo>
                  <a:cubicBezTo>
                    <a:pt x="52" y="191"/>
                    <a:pt x="52" y="191"/>
                    <a:pt x="52" y="191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1" y="190"/>
                    <a:pt x="51" y="190"/>
                    <a:pt x="51" y="190"/>
                  </a:cubicBezTo>
                  <a:cubicBezTo>
                    <a:pt x="50" y="190"/>
                    <a:pt x="50" y="190"/>
                    <a:pt x="50" y="190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188"/>
                    <a:pt x="49" y="188"/>
                    <a:pt x="49" y="188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51" y="188"/>
                    <a:pt x="51" y="188"/>
                    <a:pt x="51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54" y="188"/>
                    <a:pt x="54" y="188"/>
                    <a:pt x="54" y="188"/>
                  </a:cubicBezTo>
                  <a:cubicBezTo>
                    <a:pt x="54" y="186"/>
                    <a:pt x="54" y="186"/>
                    <a:pt x="54" y="186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1"/>
                    <a:pt x="55" y="181"/>
                    <a:pt x="55" y="181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53" y="179"/>
                    <a:pt x="53" y="179"/>
                    <a:pt x="53" y="179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1" y="179"/>
                    <a:pt x="51" y="179"/>
                    <a:pt x="51" y="179"/>
                  </a:cubicBezTo>
                  <a:cubicBezTo>
                    <a:pt x="51" y="178"/>
                    <a:pt x="51" y="178"/>
                    <a:pt x="51" y="178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4" y="177"/>
                    <a:pt x="54" y="177"/>
                    <a:pt x="54" y="177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54" y="174"/>
                    <a:pt x="54" y="174"/>
                    <a:pt x="54" y="174"/>
                  </a:cubicBezTo>
                  <a:cubicBezTo>
                    <a:pt x="53" y="174"/>
                    <a:pt x="53" y="174"/>
                    <a:pt x="53" y="174"/>
                  </a:cubicBezTo>
                  <a:cubicBezTo>
                    <a:pt x="53" y="174"/>
                    <a:pt x="53" y="174"/>
                    <a:pt x="53" y="174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4" y="166"/>
                    <a:pt x="54" y="166"/>
                    <a:pt x="54" y="166"/>
                  </a:cubicBezTo>
                  <a:cubicBezTo>
                    <a:pt x="53" y="165"/>
                    <a:pt x="53" y="165"/>
                    <a:pt x="53" y="165"/>
                  </a:cubicBezTo>
                  <a:cubicBezTo>
                    <a:pt x="53" y="165"/>
                    <a:pt x="53" y="165"/>
                    <a:pt x="53" y="165"/>
                  </a:cubicBezTo>
                  <a:cubicBezTo>
                    <a:pt x="53" y="164"/>
                    <a:pt x="53" y="164"/>
                    <a:pt x="53" y="164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3" y="162"/>
                    <a:pt x="53" y="162"/>
                    <a:pt x="53" y="162"/>
                  </a:cubicBezTo>
                  <a:cubicBezTo>
                    <a:pt x="53" y="162"/>
                    <a:pt x="53" y="162"/>
                    <a:pt x="53" y="162"/>
                  </a:cubicBezTo>
                  <a:cubicBezTo>
                    <a:pt x="52" y="163"/>
                    <a:pt x="52" y="163"/>
                    <a:pt x="52" y="163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0" y="164"/>
                    <a:pt x="50" y="164"/>
                    <a:pt x="50" y="164"/>
                  </a:cubicBezTo>
                  <a:cubicBezTo>
                    <a:pt x="49" y="163"/>
                    <a:pt x="49" y="163"/>
                    <a:pt x="49" y="163"/>
                  </a:cubicBezTo>
                  <a:cubicBezTo>
                    <a:pt x="50" y="163"/>
                    <a:pt x="50" y="163"/>
                    <a:pt x="50" y="163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52" y="161"/>
                    <a:pt x="52" y="161"/>
                    <a:pt x="52" y="161"/>
                  </a:cubicBezTo>
                  <a:cubicBezTo>
                    <a:pt x="53" y="160"/>
                    <a:pt x="53" y="160"/>
                    <a:pt x="53" y="160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3" y="156"/>
                    <a:pt x="53" y="156"/>
                    <a:pt x="53" y="156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2" y="154"/>
                    <a:pt x="52" y="154"/>
                    <a:pt x="52" y="154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6"/>
                    <a:pt x="49" y="146"/>
                    <a:pt x="49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0" y="127"/>
                    <a:pt x="30" y="127"/>
                    <a:pt x="30" y="127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3" y="128"/>
                    <a:pt x="23" y="128"/>
                    <a:pt x="23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6" y="23"/>
                    <a:pt x="126" y="23"/>
                    <a:pt x="126" y="23"/>
                  </a:cubicBezTo>
                  <a:cubicBezTo>
                    <a:pt x="126" y="23"/>
                    <a:pt x="126" y="23"/>
                    <a:pt x="126" y="23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5" y="30"/>
                    <a:pt x="135" y="30"/>
                    <a:pt x="135" y="3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4"/>
                    <a:pt x="134" y="34"/>
                    <a:pt x="134" y="34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6" y="39"/>
                    <a:pt x="136" y="39"/>
                    <a:pt x="136" y="39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3"/>
                    <a:pt x="143" y="43"/>
                    <a:pt x="143" y="43"/>
                  </a:cubicBezTo>
                  <a:cubicBezTo>
                    <a:pt x="143" y="43"/>
                    <a:pt x="143" y="43"/>
                    <a:pt x="143" y="43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6" y="45"/>
                    <a:pt x="146" y="45"/>
                    <a:pt x="146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7" y="43"/>
                    <a:pt x="147" y="43"/>
                    <a:pt x="147" y="43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35"/>
                    <a:pt x="143" y="35"/>
                    <a:pt x="143" y="35"/>
                  </a:cubicBezTo>
                  <a:cubicBezTo>
                    <a:pt x="143" y="35"/>
                    <a:pt x="143" y="35"/>
                    <a:pt x="143" y="35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2"/>
                    <a:pt x="143" y="32"/>
                    <a:pt x="143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59" y="29"/>
                    <a:pt x="159" y="29"/>
                    <a:pt x="159" y="29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4" y="31"/>
                    <a:pt x="164" y="31"/>
                    <a:pt x="164" y="31"/>
                  </a:cubicBezTo>
                  <a:cubicBezTo>
                    <a:pt x="164" y="31"/>
                    <a:pt x="164" y="31"/>
                    <a:pt x="164" y="31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8"/>
                    <a:pt x="153" y="8"/>
                    <a:pt x="153" y="8"/>
                  </a:cubicBezTo>
                  <a:cubicBezTo>
                    <a:pt x="154" y="9"/>
                    <a:pt x="154" y="9"/>
                    <a:pt x="154" y="9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60" y="7"/>
                    <a:pt x="160" y="7"/>
                    <a:pt x="160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2" y="8"/>
                    <a:pt x="162" y="8"/>
                    <a:pt x="162" y="8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62" y="10"/>
                    <a:pt x="162" y="10"/>
                    <a:pt x="162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1"/>
                    <a:pt x="171" y="11"/>
                    <a:pt x="171" y="11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1" y="8"/>
                    <a:pt x="171" y="8"/>
                    <a:pt x="171" y="8"/>
                  </a:cubicBezTo>
                  <a:cubicBezTo>
                    <a:pt x="173" y="8"/>
                    <a:pt x="173" y="8"/>
                    <a:pt x="173" y="8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8" y="5"/>
                    <a:pt x="178" y="5"/>
                    <a:pt x="178" y="5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1"/>
                    <a:pt x="194" y="1"/>
                    <a:pt x="194" y="1"/>
                  </a:cubicBezTo>
                  <a:cubicBezTo>
                    <a:pt x="195" y="1"/>
                    <a:pt x="195" y="1"/>
                    <a:pt x="195" y="1"/>
                  </a:cubicBezTo>
                  <a:cubicBezTo>
                    <a:pt x="195" y="1"/>
                    <a:pt x="195" y="1"/>
                    <a:pt x="195" y="1"/>
                  </a:cubicBezTo>
                  <a:cubicBezTo>
                    <a:pt x="196" y="1"/>
                    <a:pt x="196" y="1"/>
                    <a:pt x="196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3" y="4"/>
                    <a:pt x="203" y="4"/>
                    <a:pt x="203" y="4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7" y="5"/>
                    <a:pt x="207" y="5"/>
                    <a:pt x="207" y="5"/>
                  </a:cubicBezTo>
                  <a:cubicBezTo>
                    <a:pt x="208" y="6"/>
                    <a:pt x="208" y="6"/>
                    <a:pt x="208" y="6"/>
                  </a:cubicBezTo>
                  <a:cubicBezTo>
                    <a:pt x="209" y="5"/>
                    <a:pt x="209" y="5"/>
                    <a:pt x="209" y="5"/>
                  </a:cubicBezTo>
                  <a:cubicBezTo>
                    <a:pt x="209" y="6"/>
                    <a:pt x="209" y="6"/>
                    <a:pt x="209" y="6"/>
                  </a:cubicBezTo>
                  <a:cubicBezTo>
                    <a:pt x="210" y="6"/>
                    <a:pt x="210" y="6"/>
                    <a:pt x="210" y="6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2" y="6"/>
                    <a:pt x="212" y="6"/>
                    <a:pt x="212" y="6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6" y="9"/>
                    <a:pt x="216" y="9"/>
                    <a:pt x="216" y="9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8" y="10"/>
                    <a:pt x="218" y="10"/>
                    <a:pt x="218" y="10"/>
                  </a:cubicBezTo>
                  <a:cubicBezTo>
                    <a:pt x="220" y="11"/>
                    <a:pt x="220" y="11"/>
                    <a:pt x="220" y="11"/>
                  </a:cubicBezTo>
                  <a:cubicBezTo>
                    <a:pt x="219" y="12"/>
                    <a:pt x="219" y="12"/>
                    <a:pt x="219" y="12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4" y="14"/>
                    <a:pt x="214" y="14"/>
                    <a:pt x="214" y="14"/>
                  </a:cubicBezTo>
                  <a:cubicBezTo>
                    <a:pt x="214" y="14"/>
                    <a:pt x="214" y="14"/>
                    <a:pt x="214" y="14"/>
                  </a:cubicBezTo>
                  <a:cubicBezTo>
                    <a:pt x="213" y="14"/>
                    <a:pt x="213" y="14"/>
                    <a:pt x="213" y="14"/>
                  </a:cubicBezTo>
                  <a:cubicBezTo>
                    <a:pt x="211" y="14"/>
                    <a:pt x="211" y="14"/>
                    <a:pt x="211" y="14"/>
                  </a:cubicBezTo>
                  <a:cubicBezTo>
                    <a:pt x="209" y="13"/>
                    <a:pt x="209" y="13"/>
                    <a:pt x="209" y="13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07" y="13"/>
                    <a:pt x="207" y="13"/>
                    <a:pt x="207" y="13"/>
                  </a:cubicBezTo>
                  <a:cubicBezTo>
                    <a:pt x="206" y="12"/>
                    <a:pt x="206" y="12"/>
                    <a:pt x="206" y="12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04" y="13"/>
                    <a:pt x="204" y="13"/>
                    <a:pt x="204" y="13"/>
                  </a:cubicBezTo>
                  <a:cubicBezTo>
                    <a:pt x="203" y="13"/>
                    <a:pt x="203" y="13"/>
                    <a:pt x="203" y="13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2"/>
                    <a:pt x="201" y="12"/>
                    <a:pt x="201" y="12"/>
                  </a:cubicBezTo>
                  <a:cubicBezTo>
                    <a:pt x="199" y="13"/>
                    <a:pt x="199" y="13"/>
                    <a:pt x="199" y="13"/>
                  </a:cubicBezTo>
                  <a:cubicBezTo>
                    <a:pt x="199" y="14"/>
                    <a:pt x="199" y="14"/>
                    <a:pt x="199" y="14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7" y="13"/>
                    <a:pt x="197" y="13"/>
                    <a:pt x="197" y="13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3" y="13"/>
                    <a:pt x="193" y="13"/>
                    <a:pt x="193" y="13"/>
                  </a:cubicBezTo>
                  <a:cubicBezTo>
                    <a:pt x="193" y="12"/>
                    <a:pt x="193" y="12"/>
                    <a:pt x="193" y="12"/>
                  </a:cubicBezTo>
                  <a:cubicBezTo>
                    <a:pt x="193" y="11"/>
                    <a:pt x="193" y="11"/>
                    <a:pt x="193" y="11"/>
                  </a:cubicBezTo>
                  <a:cubicBezTo>
                    <a:pt x="194" y="11"/>
                    <a:pt x="194" y="11"/>
                    <a:pt x="194" y="11"/>
                  </a:cubicBezTo>
                  <a:cubicBezTo>
                    <a:pt x="194" y="11"/>
                    <a:pt x="194" y="11"/>
                    <a:pt x="194" y="11"/>
                  </a:cubicBezTo>
                  <a:cubicBezTo>
                    <a:pt x="194" y="10"/>
                    <a:pt x="194" y="10"/>
                    <a:pt x="194" y="10"/>
                  </a:cubicBezTo>
                  <a:cubicBezTo>
                    <a:pt x="193" y="10"/>
                    <a:pt x="193" y="10"/>
                    <a:pt x="193" y="10"/>
                  </a:cubicBezTo>
                  <a:cubicBezTo>
                    <a:pt x="192" y="10"/>
                    <a:pt x="192" y="10"/>
                    <a:pt x="192" y="10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4"/>
                    <a:pt x="192" y="14"/>
                    <a:pt x="192" y="14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8" y="15"/>
                    <a:pt x="188" y="15"/>
                    <a:pt x="188" y="15"/>
                  </a:cubicBezTo>
                  <a:cubicBezTo>
                    <a:pt x="188" y="15"/>
                    <a:pt x="188" y="15"/>
                    <a:pt x="188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8"/>
                    <a:pt x="180" y="18"/>
                    <a:pt x="180" y="18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79" y="20"/>
                    <a:pt x="179" y="20"/>
                    <a:pt x="179" y="20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81" y="18"/>
                    <a:pt x="181" y="18"/>
                    <a:pt x="181" y="18"/>
                  </a:cubicBezTo>
                  <a:cubicBezTo>
                    <a:pt x="183" y="18"/>
                    <a:pt x="183" y="18"/>
                    <a:pt x="183" y="18"/>
                  </a:cubicBezTo>
                  <a:cubicBezTo>
                    <a:pt x="183" y="18"/>
                    <a:pt x="183" y="18"/>
                    <a:pt x="183" y="18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83" y="21"/>
                    <a:pt x="183" y="21"/>
                    <a:pt x="183" y="21"/>
                  </a:cubicBezTo>
                  <a:cubicBezTo>
                    <a:pt x="183" y="21"/>
                    <a:pt x="183" y="21"/>
                    <a:pt x="183" y="21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5" y="17"/>
                    <a:pt x="185" y="17"/>
                  </a:cubicBezTo>
                  <a:cubicBezTo>
                    <a:pt x="185" y="17"/>
                    <a:pt x="187" y="16"/>
                    <a:pt x="187" y="16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89" y="16"/>
                    <a:pt x="189" y="16"/>
                    <a:pt x="189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4" y="18"/>
                    <a:pt x="194" y="18"/>
                    <a:pt x="194" y="18"/>
                  </a:cubicBezTo>
                  <a:cubicBezTo>
                    <a:pt x="193" y="17"/>
                    <a:pt x="193" y="17"/>
                    <a:pt x="193" y="17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201" y="15"/>
                    <a:pt x="201" y="15"/>
                    <a:pt x="201" y="15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6" y="15"/>
                    <a:pt x="206" y="15"/>
                    <a:pt x="206" y="15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08" y="16"/>
                    <a:pt x="208" y="16"/>
                    <a:pt x="208" y="16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11" y="17"/>
                    <a:pt x="211" y="17"/>
                    <a:pt x="211" y="17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213" y="17"/>
                    <a:pt x="213" y="17"/>
                    <a:pt x="213" y="17"/>
                  </a:cubicBezTo>
                  <a:cubicBezTo>
                    <a:pt x="213" y="17"/>
                    <a:pt x="213" y="17"/>
                    <a:pt x="213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4" y="18"/>
                    <a:pt x="214" y="18"/>
                    <a:pt x="214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20" y="16"/>
                    <a:pt x="220" y="16"/>
                    <a:pt x="220" y="16"/>
                  </a:cubicBezTo>
                  <a:cubicBezTo>
                    <a:pt x="221" y="15"/>
                    <a:pt x="221" y="15"/>
                    <a:pt x="221" y="15"/>
                  </a:cubicBezTo>
                  <a:cubicBezTo>
                    <a:pt x="221" y="15"/>
                    <a:pt x="221" y="15"/>
                    <a:pt x="221" y="15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3" y="16"/>
                    <a:pt x="223" y="16"/>
                    <a:pt x="223" y="16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4" y="18"/>
                    <a:pt x="224" y="18"/>
                    <a:pt x="224" y="18"/>
                  </a:cubicBezTo>
                  <a:cubicBezTo>
                    <a:pt x="223" y="18"/>
                    <a:pt x="223" y="18"/>
                    <a:pt x="223" y="18"/>
                  </a:cubicBezTo>
                  <a:cubicBezTo>
                    <a:pt x="223" y="19"/>
                    <a:pt x="223" y="19"/>
                    <a:pt x="223" y="19"/>
                  </a:cubicBezTo>
                  <a:cubicBezTo>
                    <a:pt x="224" y="19"/>
                    <a:pt x="224" y="19"/>
                    <a:pt x="224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19" y="22"/>
                    <a:pt x="219" y="22"/>
                    <a:pt x="219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2"/>
                    <a:pt x="217" y="22"/>
                    <a:pt x="217" y="22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8" y="25"/>
                    <a:pt x="218" y="25"/>
                    <a:pt x="218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21" y="25"/>
                    <a:pt x="221" y="25"/>
                    <a:pt x="221" y="25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5"/>
                    <a:pt x="224" y="25"/>
                    <a:pt x="224" y="25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3"/>
                    <a:pt x="224" y="23"/>
                    <a:pt x="224" y="23"/>
                  </a:cubicBezTo>
                  <a:cubicBezTo>
                    <a:pt x="225" y="23"/>
                    <a:pt x="225" y="23"/>
                    <a:pt x="225" y="23"/>
                  </a:cubicBezTo>
                  <a:cubicBezTo>
                    <a:pt x="227" y="23"/>
                    <a:pt x="227" y="23"/>
                    <a:pt x="227" y="23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30" y="24"/>
                    <a:pt x="230" y="24"/>
                    <a:pt x="230" y="24"/>
                  </a:cubicBezTo>
                  <a:cubicBezTo>
                    <a:pt x="230" y="24"/>
                    <a:pt x="230" y="24"/>
                    <a:pt x="230" y="24"/>
                  </a:cubicBezTo>
                  <a:cubicBezTo>
                    <a:pt x="231" y="25"/>
                    <a:pt x="231" y="25"/>
                    <a:pt x="231" y="25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3" y="26"/>
                    <a:pt x="233" y="26"/>
                    <a:pt x="233" y="26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7" y="29"/>
                    <a:pt x="237" y="29"/>
                    <a:pt x="237" y="29"/>
                  </a:cubicBezTo>
                  <a:cubicBezTo>
                    <a:pt x="238" y="30"/>
                    <a:pt x="238" y="30"/>
                    <a:pt x="238" y="30"/>
                  </a:cubicBezTo>
                  <a:cubicBezTo>
                    <a:pt x="238" y="31"/>
                    <a:pt x="238" y="31"/>
                    <a:pt x="238" y="31"/>
                  </a:cubicBezTo>
                  <a:cubicBezTo>
                    <a:pt x="238" y="32"/>
                    <a:pt x="238" y="32"/>
                    <a:pt x="238" y="32"/>
                  </a:cubicBezTo>
                  <a:cubicBezTo>
                    <a:pt x="237" y="32"/>
                    <a:pt x="237" y="32"/>
                    <a:pt x="237" y="32"/>
                  </a:cubicBezTo>
                  <a:cubicBezTo>
                    <a:pt x="237" y="33"/>
                    <a:pt x="237" y="33"/>
                    <a:pt x="237" y="33"/>
                  </a:cubicBezTo>
                  <a:cubicBezTo>
                    <a:pt x="237" y="34"/>
                    <a:pt x="237" y="34"/>
                    <a:pt x="237" y="34"/>
                  </a:cubicBezTo>
                  <a:cubicBezTo>
                    <a:pt x="237" y="34"/>
                    <a:pt x="237" y="34"/>
                    <a:pt x="237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4" y="35"/>
                    <a:pt x="234" y="35"/>
                    <a:pt x="234" y="35"/>
                  </a:cubicBezTo>
                  <a:cubicBezTo>
                    <a:pt x="234" y="35"/>
                    <a:pt x="234" y="35"/>
                    <a:pt x="234" y="35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2" y="37"/>
                    <a:pt x="232" y="37"/>
                    <a:pt x="232" y="37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5" y="38"/>
                    <a:pt x="225" y="38"/>
                    <a:pt x="225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5" y="39"/>
                    <a:pt x="225" y="39"/>
                    <a:pt x="225" y="39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3" y="39"/>
                    <a:pt x="223" y="39"/>
                    <a:pt x="223" y="39"/>
                  </a:cubicBezTo>
                  <a:cubicBezTo>
                    <a:pt x="222" y="39"/>
                    <a:pt x="222" y="39"/>
                    <a:pt x="222" y="39"/>
                  </a:cubicBezTo>
                  <a:cubicBezTo>
                    <a:pt x="221" y="38"/>
                    <a:pt x="221" y="38"/>
                    <a:pt x="221" y="38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219" y="39"/>
                    <a:pt x="219" y="39"/>
                    <a:pt x="219" y="39"/>
                  </a:cubicBezTo>
                  <a:cubicBezTo>
                    <a:pt x="218" y="40"/>
                    <a:pt x="218" y="40"/>
                    <a:pt x="218" y="40"/>
                  </a:cubicBezTo>
                  <a:cubicBezTo>
                    <a:pt x="217" y="40"/>
                    <a:pt x="217" y="40"/>
                    <a:pt x="217" y="40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2" y="40"/>
                    <a:pt x="212" y="40"/>
                    <a:pt x="212" y="40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07" y="38"/>
                    <a:pt x="207" y="38"/>
                    <a:pt x="207" y="38"/>
                  </a:cubicBezTo>
                  <a:cubicBezTo>
                    <a:pt x="206" y="37"/>
                    <a:pt x="206" y="37"/>
                    <a:pt x="206" y="37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04" y="38"/>
                    <a:pt x="204" y="38"/>
                    <a:pt x="204" y="38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1" y="37"/>
                    <a:pt x="201" y="37"/>
                    <a:pt x="201" y="37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199" y="38"/>
                    <a:pt x="199" y="38"/>
                    <a:pt x="199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197" y="39"/>
                    <a:pt x="197" y="39"/>
                    <a:pt x="197" y="39"/>
                  </a:cubicBezTo>
                  <a:cubicBezTo>
                    <a:pt x="197" y="39"/>
                    <a:pt x="197" y="39"/>
                    <a:pt x="197" y="39"/>
                  </a:cubicBezTo>
                  <a:cubicBezTo>
                    <a:pt x="196" y="39"/>
                    <a:pt x="196" y="39"/>
                    <a:pt x="196" y="39"/>
                  </a:cubicBezTo>
                  <a:cubicBezTo>
                    <a:pt x="196" y="38"/>
                    <a:pt x="196" y="38"/>
                    <a:pt x="196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4" y="38"/>
                    <a:pt x="194" y="38"/>
                    <a:pt x="194" y="38"/>
                  </a:cubicBezTo>
                  <a:cubicBezTo>
                    <a:pt x="194" y="37"/>
                    <a:pt x="194" y="37"/>
                    <a:pt x="194" y="37"/>
                  </a:cubicBezTo>
                  <a:cubicBezTo>
                    <a:pt x="193" y="37"/>
                    <a:pt x="193" y="37"/>
                    <a:pt x="193" y="37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6" y="39"/>
                    <a:pt x="196" y="39"/>
                    <a:pt x="196" y="39"/>
                  </a:cubicBezTo>
                  <a:cubicBezTo>
                    <a:pt x="195" y="40"/>
                    <a:pt x="195" y="40"/>
                    <a:pt x="195" y="40"/>
                  </a:cubicBezTo>
                  <a:cubicBezTo>
                    <a:pt x="194" y="40"/>
                    <a:pt x="194" y="40"/>
                    <a:pt x="194" y="40"/>
                  </a:cubicBezTo>
                  <a:cubicBezTo>
                    <a:pt x="194" y="40"/>
                    <a:pt x="194" y="40"/>
                    <a:pt x="194" y="40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83" y="44"/>
                    <a:pt x="183" y="44"/>
                    <a:pt x="183" y="44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4" y="47"/>
                    <a:pt x="184" y="47"/>
                    <a:pt x="184" y="47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6" y="47"/>
                    <a:pt x="186" y="47"/>
                    <a:pt x="186" y="4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8" y="45"/>
                    <a:pt x="188" y="45"/>
                    <a:pt x="188" y="45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3" y="44"/>
                    <a:pt x="193" y="44"/>
                    <a:pt x="193" y="44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7" y="43"/>
                    <a:pt x="197" y="43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97" y="44"/>
                    <a:pt x="197" y="44"/>
                    <a:pt x="197" y="44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9" y="41"/>
                    <a:pt x="199" y="41"/>
                    <a:pt x="199" y="41"/>
                  </a:cubicBezTo>
                  <a:cubicBezTo>
                    <a:pt x="200" y="41"/>
                    <a:pt x="200" y="41"/>
                    <a:pt x="200" y="41"/>
                  </a:cubicBezTo>
                  <a:cubicBezTo>
                    <a:pt x="201" y="41"/>
                    <a:pt x="201" y="41"/>
                    <a:pt x="201" y="41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04" y="41"/>
                    <a:pt x="204" y="41"/>
                    <a:pt x="204" y="41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10" y="42"/>
                    <a:pt x="210" y="42"/>
                    <a:pt x="210" y="42"/>
                  </a:cubicBezTo>
                  <a:cubicBezTo>
                    <a:pt x="211" y="42"/>
                    <a:pt x="211" y="42"/>
                    <a:pt x="211" y="42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6" y="43"/>
                    <a:pt x="216" y="43"/>
                    <a:pt x="216" y="43"/>
                  </a:cubicBezTo>
                  <a:cubicBezTo>
                    <a:pt x="217" y="43"/>
                    <a:pt x="217" y="43"/>
                    <a:pt x="217" y="43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7" y="44"/>
                    <a:pt x="217" y="44"/>
                    <a:pt x="217" y="44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6"/>
                    <a:pt x="216" y="46"/>
                    <a:pt x="216" y="46"/>
                  </a:cubicBezTo>
                  <a:cubicBezTo>
                    <a:pt x="215" y="47"/>
                    <a:pt x="215" y="47"/>
                    <a:pt x="215" y="47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09" y="50"/>
                    <a:pt x="209" y="50"/>
                    <a:pt x="209" y="50"/>
                  </a:cubicBezTo>
                  <a:cubicBezTo>
                    <a:pt x="209" y="50"/>
                    <a:pt x="209" y="50"/>
                    <a:pt x="209" y="50"/>
                  </a:cubicBezTo>
                  <a:cubicBezTo>
                    <a:pt x="208" y="51"/>
                    <a:pt x="208" y="51"/>
                    <a:pt x="208" y="51"/>
                  </a:cubicBezTo>
                  <a:cubicBezTo>
                    <a:pt x="209" y="52"/>
                    <a:pt x="209" y="52"/>
                    <a:pt x="209" y="52"/>
                  </a:cubicBezTo>
                  <a:cubicBezTo>
                    <a:pt x="209" y="52"/>
                    <a:pt x="209" y="52"/>
                    <a:pt x="209" y="52"/>
                  </a:cubicBezTo>
                  <a:cubicBezTo>
                    <a:pt x="210" y="52"/>
                    <a:pt x="210" y="52"/>
                    <a:pt x="210" y="52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3" y="51"/>
                    <a:pt x="215" y="51"/>
                    <a:pt x="215" y="51"/>
                  </a:cubicBezTo>
                  <a:cubicBezTo>
                    <a:pt x="216" y="51"/>
                    <a:pt x="218" y="51"/>
                    <a:pt x="218" y="51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9" y="52"/>
                    <a:pt x="219" y="52"/>
                    <a:pt x="219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0" y="51"/>
                    <a:pt x="220" y="51"/>
                    <a:pt x="220" y="51"/>
                  </a:cubicBezTo>
                  <a:cubicBezTo>
                    <a:pt x="221" y="51"/>
                    <a:pt x="221" y="51"/>
                    <a:pt x="221" y="51"/>
                  </a:cubicBezTo>
                  <a:cubicBezTo>
                    <a:pt x="221" y="51"/>
                    <a:pt x="221" y="51"/>
                    <a:pt x="221" y="51"/>
                  </a:cubicBezTo>
                  <a:cubicBezTo>
                    <a:pt x="222" y="52"/>
                    <a:pt x="222" y="52"/>
                    <a:pt x="222" y="52"/>
                  </a:cubicBezTo>
                  <a:cubicBezTo>
                    <a:pt x="223" y="50"/>
                    <a:pt x="223" y="50"/>
                    <a:pt x="223" y="50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4" y="46"/>
                    <a:pt x="224" y="46"/>
                    <a:pt x="224" y="46"/>
                  </a:cubicBezTo>
                  <a:cubicBezTo>
                    <a:pt x="224" y="46"/>
                    <a:pt x="224" y="46"/>
                    <a:pt x="224" y="46"/>
                  </a:cubicBezTo>
                  <a:cubicBezTo>
                    <a:pt x="224" y="45"/>
                    <a:pt x="224" y="45"/>
                    <a:pt x="224" y="45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6" y="44"/>
                    <a:pt x="226" y="44"/>
                    <a:pt x="226" y="44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9" y="44"/>
                    <a:pt x="229" y="44"/>
                    <a:pt x="229" y="44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30" y="51"/>
                    <a:pt x="230" y="51"/>
                    <a:pt x="230" y="51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9" y="54"/>
                    <a:pt x="229" y="54"/>
                    <a:pt x="229" y="54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25" y="58"/>
                    <a:pt x="225" y="58"/>
                    <a:pt x="225" y="58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61"/>
                    <a:pt x="220" y="61"/>
                    <a:pt x="220" y="61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18" y="63"/>
                    <a:pt x="218" y="63"/>
                    <a:pt x="218" y="63"/>
                  </a:cubicBezTo>
                  <a:cubicBezTo>
                    <a:pt x="218" y="63"/>
                    <a:pt x="218" y="63"/>
                    <a:pt x="218" y="63"/>
                  </a:cubicBezTo>
                  <a:cubicBezTo>
                    <a:pt x="217" y="62"/>
                    <a:pt x="217" y="62"/>
                    <a:pt x="217" y="62"/>
                  </a:cubicBezTo>
                  <a:cubicBezTo>
                    <a:pt x="217" y="63"/>
                    <a:pt x="217" y="63"/>
                    <a:pt x="217" y="63"/>
                  </a:cubicBezTo>
                  <a:cubicBezTo>
                    <a:pt x="217" y="63"/>
                    <a:pt x="217" y="63"/>
                    <a:pt x="217" y="63"/>
                  </a:cubicBezTo>
                  <a:cubicBezTo>
                    <a:pt x="217" y="64"/>
                    <a:pt x="217" y="64"/>
                    <a:pt x="217" y="64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4" y="67"/>
                    <a:pt x="214" y="67"/>
                    <a:pt x="214" y="67"/>
                  </a:cubicBezTo>
                  <a:cubicBezTo>
                    <a:pt x="213" y="69"/>
                    <a:pt x="213" y="69"/>
                    <a:pt x="213" y="69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9" y="72"/>
                    <a:pt x="209" y="72"/>
                    <a:pt x="209" y="72"/>
                  </a:cubicBezTo>
                  <a:cubicBezTo>
                    <a:pt x="208" y="72"/>
                    <a:pt x="208" y="72"/>
                    <a:pt x="208" y="72"/>
                  </a:cubicBezTo>
                  <a:cubicBezTo>
                    <a:pt x="208" y="73"/>
                    <a:pt x="208" y="73"/>
                    <a:pt x="208" y="73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7" y="75"/>
                    <a:pt x="207" y="75"/>
                    <a:pt x="207" y="75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10" y="72"/>
                    <a:pt x="210" y="72"/>
                    <a:pt x="210" y="72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212" y="71"/>
                    <a:pt x="212" y="71"/>
                    <a:pt x="212" y="71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3" y="70"/>
                    <a:pt x="213" y="70"/>
                    <a:pt x="213" y="70"/>
                  </a:cubicBezTo>
                  <a:cubicBezTo>
                    <a:pt x="215" y="69"/>
                    <a:pt x="215" y="69"/>
                    <a:pt x="215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7"/>
                    <a:pt x="216" y="67"/>
                    <a:pt x="216" y="67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2" y="64"/>
                    <a:pt x="222" y="64"/>
                    <a:pt x="222" y="64"/>
                  </a:cubicBezTo>
                  <a:cubicBezTo>
                    <a:pt x="223" y="63"/>
                    <a:pt x="223" y="63"/>
                    <a:pt x="223" y="63"/>
                  </a:cubicBezTo>
                  <a:cubicBezTo>
                    <a:pt x="223" y="63"/>
                    <a:pt x="223" y="63"/>
                    <a:pt x="223" y="63"/>
                  </a:cubicBezTo>
                  <a:cubicBezTo>
                    <a:pt x="224" y="63"/>
                    <a:pt x="224" y="63"/>
                    <a:pt x="224" y="63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8" y="62"/>
                    <a:pt x="228" y="62"/>
                    <a:pt x="228" y="62"/>
                  </a:cubicBezTo>
                  <a:cubicBezTo>
                    <a:pt x="229" y="61"/>
                    <a:pt x="229" y="61"/>
                    <a:pt x="229" y="61"/>
                  </a:cubicBezTo>
                  <a:cubicBezTo>
                    <a:pt x="230" y="61"/>
                    <a:pt x="230" y="61"/>
                    <a:pt x="230" y="61"/>
                  </a:cubicBezTo>
                  <a:cubicBezTo>
                    <a:pt x="231" y="60"/>
                    <a:pt x="231" y="60"/>
                    <a:pt x="231" y="60"/>
                  </a:cubicBezTo>
                  <a:cubicBezTo>
                    <a:pt x="232" y="59"/>
                    <a:pt x="232" y="59"/>
                    <a:pt x="232" y="59"/>
                  </a:cubicBezTo>
                  <a:cubicBezTo>
                    <a:pt x="233" y="59"/>
                    <a:pt x="233" y="59"/>
                    <a:pt x="233" y="59"/>
                  </a:cubicBezTo>
                  <a:cubicBezTo>
                    <a:pt x="233" y="58"/>
                    <a:pt x="233" y="58"/>
                    <a:pt x="233" y="58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4"/>
                    <a:pt x="236" y="54"/>
                    <a:pt x="236" y="54"/>
                  </a:cubicBezTo>
                  <a:cubicBezTo>
                    <a:pt x="237" y="53"/>
                    <a:pt x="237" y="53"/>
                    <a:pt x="237" y="53"/>
                  </a:cubicBezTo>
                  <a:cubicBezTo>
                    <a:pt x="237" y="53"/>
                    <a:pt x="237" y="53"/>
                    <a:pt x="237" y="53"/>
                  </a:cubicBezTo>
                  <a:cubicBezTo>
                    <a:pt x="237" y="53"/>
                    <a:pt x="237" y="53"/>
                    <a:pt x="237" y="53"/>
                  </a:cubicBezTo>
                  <a:cubicBezTo>
                    <a:pt x="238" y="54"/>
                    <a:pt x="238" y="54"/>
                    <a:pt x="238" y="54"/>
                  </a:cubicBezTo>
                  <a:cubicBezTo>
                    <a:pt x="238" y="55"/>
                    <a:pt x="238" y="55"/>
                    <a:pt x="238" y="55"/>
                  </a:cubicBezTo>
                  <a:cubicBezTo>
                    <a:pt x="237" y="56"/>
                    <a:pt x="237" y="56"/>
                    <a:pt x="237" y="56"/>
                  </a:cubicBezTo>
                  <a:cubicBezTo>
                    <a:pt x="238" y="57"/>
                    <a:pt x="238" y="57"/>
                    <a:pt x="238" y="57"/>
                  </a:cubicBezTo>
                  <a:cubicBezTo>
                    <a:pt x="238" y="58"/>
                    <a:pt x="238" y="58"/>
                    <a:pt x="238" y="58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9" y="58"/>
                    <a:pt x="239" y="58"/>
                    <a:pt x="239" y="58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5"/>
                    <a:pt x="239" y="55"/>
                    <a:pt x="239" y="55"/>
                  </a:cubicBezTo>
                  <a:cubicBezTo>
                    <a:pt x="239" y="55"/>
                    <a:pt x="239" y="55"/>
                    <a:pt x="239" y="55"/>
                  </a:cubicBezTo>
                  <a:cubicBezTo>
                    <a:pt x="240" y="55"/>
                    <a:pt x="240" y="55"/>
                    <a:pt x="240" y="55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3" y="56"/>
                    <a:pt x="243" y="56"/>
                    <a:pt x="243" y="56"/>
                  </a:cubicBezTo>
                  <a:cubicBezTo>
                    <a:pt x="243" y="56"/>
                    <a:pt x="243" y="56"/>
                    <a:pt x="243" y="56"/>
                  </a:cubicBezTo>
                  <a:cubicBezTo>
                    <a:pt x="243" y="55"/>
                    <a:pt x="243" y="55"/>
                    <a:pt x="243" y="55"/>
                  </a:cubicBezTo>
                  <a:cubicBezTo>
                    <a:pt x="243" y="54"/>
                    <a:pt x="243" y="54"/>
                    <a:pt x="243" y="54"/>
                  </a:cubicBezTo>
                  <a:cubicBezTo>
                    <a:pt x="244" y="54"/>
                    <a:pt x="244" y="54"/>
                    <a:pt x="244" y="54"/>
                  </a:cubicBezTo>
                  <a:cubicBezTo>
                    <a:pt x="244" y="54"/>
                    <a:pt x="244" y="54"/>
                    <a:pt x="244" y="54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45" y="50"/>
                    <a:pt x="245" y="50"/>
                    <a:pt x="245" y="50"/>
                  </a:cubicBezTo>
                  <a:cubicBezTo>
                    <a:pt x="245" y="51"/>
                    <a:pt x="245" y="51"/>
                    <a:pt x="245" y="51"/>
                  </a:cubicBezTo>
                  <a:cubicBezTo>
                    <a:pt x="246" y="52"/>
                    <a:pt x="246" y="52"/>
                    <a:pt x="246" y="52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8" y="50"/>
                    <a:pt x="248" y="50"/>
                    <a:pt x="248" y="50"/>
                  </a:cubicBezTo>
                  <a:cubicBezTo>
                    <a:pt x="250" y="50"/>
                    <a:pt x="250" y="50"/>
                    <a:pt x="250" y="50"/>
                  </a:cubicBezTo>
                  <a:cubicBezTo>
                    <a:pt x="251" y="50"/>
                    <a:pt x="251" y="50"/>
                    <a:pt x="251" y="50"/>
                  </a:cubicBezTo>
                  <a:cubicBezTo>
                    <a:pt x="252" y="49"/>
                    <a:pt x="252" y="49"/>
                    <a:pt x="252" y="49"/>
                  </a:cubicBezTo>
                  <a:cubicBezTo>
                    <a:pt x="254" y="50"/>
                    <a:pt x="254" y="50"/>
                    <a:pt x="254" y="50"/>
                  </a:cubicBezTo>
                  <a:cubicBezTo>
                    <a:pt x="255" y="51"/>
                    <a:pt x="255" y="51"/>
                    <a:pt x="255" y="51"/>
                  </a:cubicBezTo>
                  <a:cubicBezTo>
                    <a:pt x="257" y="51"/>
                    <a:pt x="257" y="51"/>
                    <a:pt x="257" y="51"/>
                  </a:cubicBezTo>
                  <a:cubicBezTo>
                    <a:pt x="258" y="51"/>
                    <a:pt x="258" y="51"/>
                    <a:pt x="258" y="51"/>
                  </a:cubicBezTo>
                  <a:cubicBezTo>
                    <a:pt x="259" y="52"/>
                    <a:pt x="259" y="52"/>
                    <a:pt x="259" y="52"/>
                  </a:cubicBezTo>
                  <a:cubicBezTo>
                    <a:pt x="260" y="53"/>
                    <a:pt x="260" y="53"/>
                    <a:pt x="260" y="53"/>
                  </a:cubicBezTo>
                  <a:cubicBezTo>
                    <a:pt x="261" y="53"/>
                    <a:pt x="261" y="53"/>
                    <a:pt x="261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4"/>
                    <a:pt x="262" y="54"/>
                    <a:pt x="262" y="54"/>
                  </a:cubicBezTo>
                  <a:cubicBezTo>
                    <a:pt x="263" y="55"/>
                    <a:pt x="263" y="55"/>
                    <a:pt x="263" y="55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8"/>
                    <a:pt x="266" y="58"/>
                    <a:pt x="266" y="58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6" y="61"/>
                    <a:pt x="266" y="61"/>
                    <a:pt x="266" y="61"/>
                  </a:cubicBezTo>
                  <a:cubicBezTo>
                    <a:pt x="266" y="62"/>
                    <a:pt x="266" y="62"/>
                    <a:pt x="266" y="62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2" y="64"/>
                    <a:pt x="262" y="64"/>
                    <a:pt x="262" y="64"/>
                  </a:cubicBezTo>
                  <a:cubicBezTo>
                    <a:pt x="261" y="65"/>
                    <a:pt x="261" y="65"/>
                    <a:pt x="261" y="65"/>
                  </a:cubicBezTo>
                  <a:cubicBezTo>
                    <a:pt x="260" y="67"/>
                    <a:pt x="260" y="67"/>
                    <a:pt x="260" y="67"/>
                  </a:cubicBezTo>
                  <a:cubicBezTo>
                    <a:pt x="259" y="68"/>
                    <a:pt x="259" y="68"/>
                    <a:pt x="259" y="68"/>
                  </a:cubicBezTo>
                  <a:cubicBezTo>
                    <a:pt x="259" y="68"/>
                    <a:pt x="259" y="68"/>
                    <a:pt x="259" y="68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4" y="68"/>
                    <a:pt x="254" y="68"/>
                    <a:pt x="254" y="68"/>
                  </a:cubicBezTo>
                  <a:cubicBezTo>
                    <a:pt x="254" y="69"/>
                    <a:pt x="254" y="69"/>
                    <a:pt x="254" y="69"/>
                  </a:cubicBezTo>
                  <a:cubicBezTo>
                    <a:pt x="254" y="69"/>
                    <a:pt x="254" y="69"/>
                    <a:pt x="254" y="69"/>
                  </a:cubicBezTo>
                  <a:cubicBezTo>
                    <a:pt x="254" y="70"/>
                    <a:pt x="254" y="70"/>
                    <a:pt x="254" y="70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6" y="71"/>
                    <a:pt x="256" y="71"/>
                    <a:pt x="256" y="71"/>
                  </a:cubicBezTo>
                  <a:cubicBezTo>
                    <a:pt x="256" y="72"/>
                    <a:pt x="256" y="72"/>
                    <a:pt x="256" y="72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4" y="72"/>
                    <a:pt x="254" y="72"/>
                    <a:pt x="254" y="72"/>
                  </a:cubicBezTo>
                  <a:cubicBezTo>
                    <a:pt x="254" y="72"/>
                    <a:pt x="254" y="72"/>
                    <a:pt x="254" y="72"/>
                  </a:cubicBezTo>
                  <a:cubicBezTo>
                    <a:pt x="252" y="73"/>
                    <a:pt x="252" y="73"/>
                    <a:pt x="252" y="73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47" y="73"/>
                    <a:pt x="247" y="73"/>
                    <a:pt x="247" y="73"/>
                  </a:cubicBezTo>
                  <a:cubicBezTo>
                    <a:pt x="246" y="73"/>
                    <a:pt x="246" y="73"/>
                    <a:pt x="246" y="73"/>
                  </a:cubicBezTo>
                  <a:cubicBezTo>
                    <a:pt x="245" y="73"/>
                    <a:pt x="245" y="73"/>
                    <a:pt x="245" y="73"/>
                  </a:cubicBezTo>
                  <a:cubicBezTo>
                    <a:pt x="245" y="73"/>
                    <a:pt x="245" y="73"/>
                    <a:pt x="245" y="73"/>
                  </a:cubicBezTo>
                  <a:cubicBezTo>
                    <a:pt x="244" y="73"/>
                    <a:pt x="244" y="73"/>
                    <a:pt x="244" y="73"/>
                  </a:cubicBezTo>
                  <a:cubicBezTo>
                    <a:pt x="244" y="73"/>
                    <a:pt x="244" y="73"/>
                    <a:pt x="244" y="73"/>
                  </a:cubicBezTo>
                  <a:cubicBezTo>
                    <a:pt x="244" y="73"/>
                    <a:pt x="244" y="73"/>
                    <a:pt x="244" y="73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2" y="73"/>
                    <a:pt x="242" y="73"/>
                    <a:pt x="242" y="73"/>
                  </a:cubicBezTo>
                  <a:cubicBezTo>
                    <a:pt x="242" y="73"/>
                    <a:pt x="242" y="73"/>
                    <a:pt x="242" y="73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7" y="74"/>
                    <a:pt x="237" y="74"/>
                    <a:pt x="237" y="74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34" y="75"/>
                    <a:pt x="234" y="75"/>
                    <a:pt x="234" y="75"/>
                  </a:cubicBezTo>
                  <a:cubicBezTo>
                    <a:pt x="233" y="75"/>
                    <a:pt x="233" y="75"/>
                    <a:pt x="233" y="75"/>
                  </a:cubicBezTo>
                  <a:cubicBezTo>
                    <a:pt x="232" y="75"/>
                    <a:pt x="232" y="75"/>
                    <a:pt x="232" y="75"/>
                  </a:cubicBezTo>
                  <a:cubicBezTo>
                    <a:pt x="233" y="75"/>
                    <a:pt x="233" y="75"/>
                    <a:pt x="233" y="75"/>
                  </a:cubicBezTo>
                  <a:cubicBezTo>
                    <a:pt x="234" y="75"/>
                    <a:pt x="234" y="75"/>
                    <a:pt x="234" y="75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3" y="76"/>
                    <a:pt x="243" y="76"/>
                    <a:pt x="243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5" y="76"/>
                    <a:pt x="245" y="76"/>
                    <a:pt x="245" y="76"/>
                  </a:cubicBezTo>
                  <a:cubicBezTo>
                    <a:pt x="246" y="76"/>
                    <a:pt x="246" y="76"/>
                    <a:pt x="246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8" y="79"/>
                    <a:pt x="248" y="79"/>
                    <a:pt x="248" y="79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6" y="82"/>
                    <a:pt x="246" y="82"/>
                    <a:pt x="246" y="82"/>
                  </a:cubicBezTo>
                  <a:cubicBezTo>
                    <a:pt x="243" y="82"/>
                    <a:pt x="243" y="82"/>
                    <a:pt x="243" y="82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8" y="82"/>
                    <a:pt x="238" y="82"/>
                    <a:pt x="238" y="82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82"/>
                    <a:pt x="232" y="82"/>
                    <a:pt x="232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1" y="85"/>
                    <a:pt x="231" y="85"/>
                    <a:pt x="231" y="85"/>
                  </a:cubicBezTo>
                  <a:cubicBezTo>
                    <a:pt x="231" y="86"/>
                    <a:pt x="231" y="86"/>
                    <a:pt x="231" y="86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29" y="86"/>
                    <a:pt x="229" y="86"/>
                    <a:pt x="229" y="86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231" y="88"/>
                    <a:pt x="231" y="88"/>
                    <a:pt x="231" y="88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4" y="85"/>
                    <a:pt x="234" y="85"/>
                    <a:pt x="234" y="85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7" y="84"/>
                    <a:pt x="237" y="84"/>
                    <a:pt x="237" y="84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40" y="84"/>
                    <a:pt x="240" y="84"/>
                    <a:pt x="240" y="84"/>
                  </a:cubicBezTo>
                  <a:cubicBezTo>
                    <a:pt x="241" y="84"/>
                    <a:pt x="241" y="84"/>
                    <a:pt x="241" y="84"/>
                  </a:cubicBezTo>
                  <a:cubicBezTo>
                    <a:pt x="242" y="85"/>
                    <a:pt x="242" y="85"/>
                    <a:pt x="242" y="85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3" y="86"/>
                    <a:pt x="243" y="86"/>
                    <a:pt x="243" y="86"/>
                  </a:cubicBezTo>
                  <a:cubicBezTo>
                    <a:pt x="243" y="86"/>
                    <a:pt x="243" y="86"/>
                    <a:pt x="243" y="86"/>
                  </a:cubicBezTo>
                  <a:cubicBezTo>
                    <a:pt x="241" y="87"/>
                    <a:pt x="241" y="87"/>
                    <a:pt x="241" y="87"/>
                  </a:cubicBezTo>
                  <a:cubicBezTo>
                    <a:pt x="241" y="89"/>
                    <a:pt x="241" y="89"/>
                    <a:pt x="241" y="89"/>
                  </a:cubicBezTo>
                  <a:cubicBezTo>
                    <a:pt x="240" y="90"/>
                    <a:pt x="240" y="90"/>
                    <a:pt x="240" y="90"/>
                  </a:cubicBezTo>
                  <a:cubicBezTo>
                    <a:pt x="239" y="91"/>
                    <a:pt x="239" y="91"/>
                    <a:pt x="239" y="91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7" y="94"/>
                    <a:pt x="237" y="94"/>
                    <a:pt x="237" y="94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34" y="98"/>
                    <a:pt x="234" y="98"/>
                    <a:pt x="234" y="98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3" y="100"/>
                    <a:pt x="233" y="100"/>
                    <a:pt x="233" y="100"/>
                  </a:cubicBezTo>
                  <a:cubicBezTo>
                    <a:pt x="233" y="102"/>
                    <a:pt x="233" y="102"/>
                    <a:pt x="233" y="102"/>
                  </a:cubicBezTo>
                  <a:cubicBezTo>
                    <a:pt x="232" y="102"/>
                    <a:pt x="232" y="102"/>
                    <a:pt x="232" y="102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5"/>
                    <a:pt x="232" y="105"/>
                    <a:pt x="232" y="105"/>
                  </a:cubicBezTo>
                  <a:cubicBezTo>
                    <a:pt x="231" y="107"/>
                    <a:pt x="231" y="107"/>
                    <a:pt x="231" y="107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31" y="110"/>
                    <a:pt x="231" y="110"/>
                    <a:pt x="231" y="110"/>
                  </a:cubicBezTo>
                  <a:cubicBezTo>
                    <a:pt x="231" y="111"/>
                    <a:pt x="231" y="111"/>
                    <a:pt x="231" y="111"/>
                  </a:cubicBezTo>
                  <a:cubicBezTo>
                    <a:pt x="231" y="113"/>
                    <a:pt x="231" y="113"/>
                    <a:pt x="231" y="113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29" y="114"/>
                    <a:pt x="229" y="114"/>
                    <a:pt x="229" y="114"/>
                  </a:cubicBezTo>
                  <a:cubicBezTo>
                    <a:pt x="230" y="116"/>
                    <a:pt x="230" y="116"/>
                    <a:pt x="230" y="116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8" y="119"/>
                    <a:pt x="228" y="119"/>
                    <a:pt x="228" y="119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26" y="120"/>
                    <a:pt x="226" y="120"/>
                    <a:pt x="226" y="120"/>
                  </a:cubicBezTo>
                  <a:cubicBezTo>
                    <a:pt x="226" y="119"/>
                    <a:pt x="226" y="119"/>
                    <a:pt x="226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6" y="118"/>
                    <a:pt x="226" y="118"/>
                    <a:pt x="226" y="118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7"/>
                    <a:pt x="224" y="117"/>
                    <a:pt x="224" y="117"/>
                  </a:cubicBezTo>
                  <a:cubicBezTo>
                    <a:pt x="224" y="118"/>
                    <a:pt x="224" y="118"/>
                    <a:pt x="224" y="118"/>
                  </a:cubicBezTo>
                  <a:cubicBezTo>
                    <a:pt x="223" y="118"/>
                    <a:pt x="223" y="118"/>
                    <a:pt x="223" y="118"/>
                  </a:cubicBezTo>
                  <a:cubicBezTo>
                    <a:pt x="223" y="118"/>
                    <a:pt x="223" y="118"/>
                    <a:pt x="223" y="118"/>
                  </a:cubicBezTo>
                  <a:cubicBezTo>
                    <a:pt x="223" y="119"/>
                    <a:pt x="223" y="119"/>
                    <a:pt x="223" y="119"/>
                  </a:cubicBezTo>
                  <a:cubicBezTo>
                    <a:pt x="223" y="119"/>
                    <a:pt x="223" y="119"/>
                    <a:pt x="223" y="119"/>
                  </a:cubicBezTo>
                  <a:cubicBezTo>
                    <a:pt x="223" y="120"/>
                    <a:pt x="223" y="120"/>
                    <a:pt x="223" y="120"/>
                  </a:cubicBezTo>
                  <a:cubicBezTo>
                    <a:pt x="222" y="120"/>
                    <a:pt x="222" y="120"/>
                    <a:pt x="222" y="120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23" y="121"/>
                    <a:pt x="223" y="121"/>
                    <a:pt x="223" y="121"/>
                  </a:cubicBezTo>
                  <a:cubicBezTo>
                    <a:pt x="224" y="122"/>
                    <a:pt x="224" y="122"/>
                    <a:pt x="224" y="122"/>
                  </a:cubicBezTo>
                  <a:cubicBezTo>
                    <a:pt x="225" y="123"/>
                    <a:pt x="225" y="123"/>
                    <a:pt x="225" y="123"/>
                  </a:cubicBezTo>
                  <a:cubicBezTo>
                    <a:pt x="225" y="123"/>
                    <a:pt x="225" y="123"/>
                    <a:pt x="225" y="123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7" y="125"/>
                    <a:pt x="227" y="125"/>
                    <a:pt x="227" y="125"/>
                  </a:cubicBezTo>
                  <a:cubicBezTo>
                    <a:pt x="228" y="126"/>
                    <a:pt x="228" y="126"/>
                    <a:pt x="228" y="126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30" y="128"/>
                    <a:pt x="230" y="128"/>
                    <a:pt x="230" y="128"/>
                  </a:cubicBezTo>
                  <a:cubicBezTo>
                    <a:pt x="229" y="129"/>
                    <a:pt x="229" y="129"/>
                    <a:pt x="229" y="129"/>
                  </a:cubicBezTo>
                  <a:cubicBezTo>
                    <a:pt x="228" y="129"/>
                    <a:pt x="228" y="129"/>
                    <a:pt x="228" y="129"/>
                  </a:cubicBezTo>
                  <a:cubicBezTo>
                    <a:pt x="227" y="129"/>
                    <a:pt x="227" y="129"/>
                    <a:pt x="227" y="129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5" y="126"/>
                    <a:pt x="225" y="126"/>
                    <a:pt x="225" y="126"/>
                  </a:cubicBezTo>
                  <a:cubicBezTo>
                    <a:pt x="225" y="126"/>
                    <a:pt x="225" y="126"/>
                    <a:pt x="225" y="126"/>
                  </a:cubicBezTo>
                  <a:cubicBezTo>
                    <a:pt x="224" y="126"/>
                    <a:pt x="224" y="126"/>
                    <a:pt x="224" y="126"/>
                  </a:cubicBezTo>
                  <a:cubicBezTo>
                    <a:pt x="224" y="127"/>
                    <a:pt x="224" y="127"/>
                    <a:pt x="224" y="127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28"/>
                    <a:pt x="225" y="128"/>
                    <a:pt x="225" y="128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24" y="129"/>
                    <a:pt x="224" y="129"/>
                    <a:pt x="224" y="129"/>
                  </a:cubicBezTo>
                  <a:cubicBezTo>
                    <a:pt x="224" y="129"/>
                    <a:pt x="224" y="129"/>
                    <a:pt x="224" y="129"/>
                  </a:cubicBezTo>
                  <a:cubicBezTo>
                    <a:pt x="224" y="129"/>
                    <a:pt x="224" y="129"/>
                    <a:pt x="224" y="129"/>
                  </a:cubicBezTo>
                  <a:cubicBezTo>
                    <a:pt x="224" y="130"/>
                    <a:pt x="224" y="130"/>
                    <a:pt x="224" y="130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5" y="130"/>
                    <a:pt x="225" y="130"/>
                    <a:pt x="225" y="130"/>
                  </a:cubicBezTo>
                  <a:cubicBezTo>
                    <a:pt x="224" y="131"/>
                    <a:pt x="224" y="131"/>
                    <a:pt x="224" y="131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7" y="131"/>
                    <a:pt x="227" y="131"/>
                    <a:pt x="227" y="131"/>
                  </a:cubicBezTo>
                  <a:cubicBezTo>
                    <a:pt x="227" y="132"/>
                    <a:pt x="227" y="132"/>
                    <a:pt x="227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4"/>
                    <a:pt x="227" y="134"/>
                    <a:pt x="227" y="134"/>
                  </a:cubicBezTo>
                  <a:cubicBezTo>
                    <a:pt x="228" y="133"/>
                    <a:pt x="228" y="133"/>
                    <a:pt x="228" y="133"/>
                  </a:cubicBezTo>
                  <a:cubicBezTo>
                    <a:pt x="229" y="132"/>
                    <a:pt x="229" y="132"/>
                    <a:pt x="229" y="132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32"/>
                    <a:pt x="230" y="132"/>
                    <a:pt x="230" y="132"/>
                  </a:cubicBezTo>
                  <a:cubicBezTo>
                    <a:pt x="230" y="132"/>
                    <a:pt x="230" y="132"/>
                    <a:pt x="230" y="132"/>
                  </a:cubicBezTo>
                  <a:cubicBezTo>
                    <a:pt x="231" y="132"/>
                    <a:pt x="231" y="132"/>
                    <a:pt x="231" y="132"/>
                  </a:cubicBezTo>
                  <a:cubicBezTo>
                    <a:pt x="232" y="133"/>
                    <a:pt x="232" y="133"/>
                    <a:pt x="232" y="133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5"/>
                    <a:pt x="233" y="135"/>
                    <a:pt x="233" y="135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2" y="137"/>
                    <a:pt x="232" y="137"/>
                    <a:pt x="232" y="137"/>
                  </a:cubicBezTo>
                  <a:cubicBezTo>
                    <a:pt x="232" y="139"/>
                    <a:pt x="232" y="139"/>
                    <a:pt x="232" y="139"/>
                  </a:cubicBezTo>
                  <a:cubicBezTo>
                    <a:pt x="232" y="139"/>
                    <a:pt x="232" y="139"/>
                    <a:pt x="232" y="139"/>
                  </a:cubicBezTo>
                  <a:cubicBezTo>
                    <a:pt x="232" y="141"/>
                    <a:pt x="232" y="141"/>
                    <a:pt x="232" y="141"/>
                  </a:cubicBezTo>
                  <a:cubicBezTo>
                    <a:pt x="231" y="142"/>
                    <a:pt x="231" y="142"/>
                    <a:pt x="231" y="142"/>
                  </a:cubicBezTo>
                  <a:cubicBezTo>
                    <a:pt x="231" y="143"/>
                    <a:pt x="231" y="143"/>
                    <a:pt x="231" y="143"/>
                  </a:cubicBezTo>
                  <a:cubicBezTo>
                    <a:pt x="231" y="143"/>
                    <a:pt x="231" y="143"/>
                    <a:pt x="231" y="143"/>
                  </a:cubicBezTo>
                  <a:cubicBezTo>
                    <a:pt x="230" y="143"/>
                    <a:pt x="230" y="143"/>
                    <a:pt x="230" y="143"/>
                  </a:cubicBezTo>
                  <a:cubicBezTo>
                    <a:pt x="230" y="142"/>
                    <a:pt x="230" y="142"/>
                    <a:pt x="230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4" y="139"/>
                    <a:pt x="224" y="139"/>
                    <a:pt x="224" y="139"/>
                  </a:cubicBezTo>
                  <a:cubicBezTo>
                    <a:pt x="224" y="138"/>
                    <a:pt x="224" y="138"/>
                    <a:pt x="224" y="138"/>
                  </a:cubicBezTo>
                  <a:cubicBezTo>
                    <a:pt x="223" y="138"/>
                    <a:pt x="223" y="138"/>
                    <a:pt x="223" y="138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1" y="138"/>
                    <a:pt x="221" y="138"/>
                    <a:pt x="221" y="138"/>
                  </a:cubicBezTo>
                  <a:cubicBezTo>
                    <a:pt x="221" y="138"/>
                    <a:pt x="221" y="138"/>
                    <a:pt x="221" y="138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20" y="139"/>
                    <a:pt x="220" y="139"/>
                    <a:pt x="220" y="139"/>
                  </a:cubicBezTo>
                  <a:cubicBezTo>
                    <a:pt x="219" y="138"/>
                    <a:pt x="219" y="138"/>
                    <a:pt x="219" y="138"/>
                  </a:cubicBezTo>
                  <a:cubicBezTo>
                    <a:pt x="218" y="139"/>
                    <a:pt x="218" y="139"/>
                    <a:pt x="218" y="139"/>
                  </a:cubicBezTo>
                  <a:cubicBezTo>
                    <a:pt x="218" y="139"/>
                    <a:pt x="218" y="139"/>
                    <a:pt x="218" y="139"/>
                  </a:cubicBezTo>
                  <a:cubicBezTo>
                    <a:pt x="219" y="139"/>
                    <a:pt x="219" y="139"/>
                    <a:pt x="219" y="139"/>
                  </a:cubicBezTo>
                  <a:cubicBezTo>
                    <a:pt x="220" y="139"/>
                    <a:pt x="220" y="139"/>
                    <a:pt x="220" y="139"/>
                  </a:cubicBezTo>
                  <a:cubicBezTo>
                    <a:pt x="221" y="140"/>
                    <a:pt x="221" y="140"/>
                    <a:pt x="221" y="140"/>
                  </a:cubicBezTo>
                  <a:cubicBezTo>
                    <a:pt x="221" y="140"/>
                    <a:pt x="221" y="140"/>
                    <a:pt x="221" y="140"/>
                  </a:cubicBezTo>
                  <a:cubicBezTo>
                    <a:pt x="220" y="140"/>
                    <a:pt x="220" y="140"/>
                    <a:pt x="220" y="140"/>
                  </a:cubicBezTo>
                  <a:cubicBezTo>
                    <a:pt x="218" y="142"/>
                    <a:pt x="218" y="142"/>
                    <a:pt x="218" y="142"/>
                  </a:cubicBezTo>
                  <a:cubicBezTo>
                    <a:pt x="217" y="142"/>
                    <a:pt x="217" y="142"/>
                    <a:pt x="217" y="142"/>
                  </a:cubicBezTo>
                  <a:cubicBezTo>
                    <a:pt x="217" y="142"/>
                    <a:pt x="217" y="142"/>
                    <a:pt x="217" y="142"/>
                  </a:cubicBezTo>
                  <a:cubicBezTo>
                    <a:pt x="216" y="142"/>
                    <a:pt x="216" y="142"/>
                    <a:pt x="216" y="142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5" y="141"/>
                    <a:pt x="215" y="141"/>
                    <a:pt x="215" y="141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6" y="142"/>
                    <a:pt x="216" y="142"/>
                    <a:pt x="216" y="142"/>
                  </a:cubicBezTo>
                  <a:cubicBezTo>
                    <a:pt x="215" y="143"/>
                    <a:pt x="215" y="143"/>
                    <a:pt x="215" y="143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216" y="144"/>
                    <a:pt x="216" y="144"/>
                    <a:pt x="216" y="144"/>
                  </a:cubicBezTo>
                  <a:cubicBezTo>
                    <a:pt x="215" y="145"/>
                    <a:pt x="215" y="145"/>
                    <a:pt x="215" y="145"/>
                  </a:cubicBezTo>
                  <a:cubicBezTo>
                    <a:pt x="216" y="145"/>
                    <a:pt x="216" y="145"/>
                    <a:pt x="216" y="145"/>
                  </a:cubicBezTo>
                  <a:cubicBezTo>
                    <a:pt x="216" y="146"/>
                    <a:pt x="216" y="146"/>
                    <a:pt x="216" y="146"/>
                  </a:cubicBezTo>
                  <a:cubicBezTo>
                    <a:pt x="215" y="146"/>
                    <a:pt x="215" y="146"/>
                    <a:pt x="215" y="146"/>
                  </a:cubicBezTo>
                  <a:cubicBezTo>
                    <a:pt x="214" y="146"/>
                    <a:pt x="214" y="146"/>
                    <a:pt x="214" y="146"/>
                  </a:cubicBezTo>
                  <a:cubicBezTo>
                    <a:pt x="213" y="146"/>
                    <a:pt x="213" y="146"/>
                    <a:pt x="213" y="146"/>
                  </a:cubicBezTo>
                  <a:cubicBezTo>
                    <a:pt x="213" y="146"/>
                    <a:pt x="213" y="146"/>
                    <a:pt x="213" y="146"/>
                  </a:cubicBezTo>
                  <a:cubicBezTo>
                    <a:pt x="214" y="147"/>
                    <a:pt x="214" y="147"/>
                    <a:pt x="214" y="147"/>
                  </a:cubicBezTo>
                  <a:cubicBezTo>
                    <a:pt x="214" y="147"/>
                    <a:pt x="214" y="147"/>
                    <a:pt x="214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16" y="148"/>
                    <a:pt x="216" y="148"/>
                    <a:pt x="216" y="148"/>
                  </a:cubicBezTo>
                  <a:cubicBezTo>
                    <a:pt x="216" y="149"/>
                    <a:pt x="216" y="149"/>
                    <a:pt x="216" y="149"/>
                  </a:cubicBezTo>
                  <a:cubicBezTo>
                    <a:pt x="216" y="149"/>
                    <a:pt x="216" y="149"/>
                    <a:pt x="216" y="149"/>
                  </a:cubicBezTo>
                  <a:cubicBezTo>
                    <a:pt x="217" y="149"/>
                    <a:pt x="217" y="149"/>
                    <a:pt x="217" y="149"/>
                  </a:cubicBezTo>
                  <a:cubicBezTo>
                    <a:pt x="218" y="148"/>
                    <a:pt x="218" y="148"/>
                    <a:pt x="218" y="148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20" y="149"/>
                    <a:pt x="220" y="149"/>
                    <a:pt x="220" y="149"/>
                  </a:cubicBezTo>
                  <a:cubicBezTo>
                    <a:pt x="221" y="149"/>
                    <a:pt x="221" y="149"/>
                    <a:pt x="221" y="149"/>
                  </a:cubicBezTo>
                  <a:cubicBezTo>
                    <a:pt x="222" y="150"/>
                    <a:pt x="222" y="150"/>
                    <a:pt x="222" y="150"/>
                  </a:cubicBezTo>
                  <a:cubicBezTo>
                    <a:pt x="223" y="149"/>
                    <a:pt x="223" y="149"/>
                    <a:pt x="223" y="149"/>
                  </a:cubicBezTo>
                  <a:cubicBezTo>
                    <a:pt x="223" y="149"/>
                    <a:pt x="223" y="149"/>
                    <a:pt x="223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24" y="152"/>
                    <a:pt x="224" y="152"/>
                    <a:pt x="224" y="152"/>
                  </a:cubicBezTo>
                  <a:cubicBezTo>
                    <a:pt x="224" y="152"/>
                    <a:pt x="224" y="152"/>
                    <a:pt x="224" y="152"/>
                  </a:cubicBezTo>
                  <a:cubicBezTo>
                    <a:pt x="223" y="152"/>
                    <a:pt x="223" y="152"/>
                    <a:pt x="223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1" y="152"/>
                    <a:pt x="221" y="152"/>
                    <a:pt x="221" y="152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17" y="152"/>
                    <a:pt x="217" y="152"/>
                    <a:pt x="217" y="152"/>
                  </a:cubicBezTo>
                  <a:cubicBezTo>
                    <a:pt x="216" y="152"/>
                    <a:pt x="216" y="152"/>
                    <a:pt x="216" y="152"/>
                  </a:cubicBezTo>
                  <a:cubicBezTo>
                    <a:pt x="216" y="152"/>
                    <a:pt x="216" y="152"/>
                    <a:pt x="216" y="152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216" y="153"/>
                    <a:pt x="216" y="153"/>
                    <a:pt x="216" y="153"/>
                  </a:cubicBezTo>
                  <a:cubicBezTo>
                    <a:pt x="216" y="153"/>
                    <a:pt x="216" y="153"/>
                    <a:pt x="216" y="153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218" y="153"/>
                    <a:pt x="218" y="153"/>
                    <a:pt x="218" y="153"/>
                  </a:cubicBezTo>
                  <a:cubicBezTo>
                    <a:pt x="220" y="153"/>
                    <a:pt x="220" y="153"/>
                    <a:pt x="220" y="153"/>
                  </a:cubicBezTo>
                  <a:cubicBezTo>
                    <a:pt x="220" y="153"/>
                    <a:pt x="220" y="153"/>
                    <a:pt x="220" y="153"/>
                  </a:cubicBezTo>
                  <a:cubicBezTo>
                    <a:pt x="221" y="154"/>
                    <a:pt x="221" y="154"/>
                    <a:pt x="221" y="154"/>
                  </a:cubicBezTo>
                  <a:cubicBezTo>
                    <a:pt x="222" y="154"/>
                    <a:pt x="222" y="154"/>
                    <a:pt x="222" y="154"/>
                  </a:cubicBezTo>
                  <a:cubicBezTo>
                    <a:pt x="223" y="154"/>
                    <a:pt x="223" y="154"/>
                    <a:pt x="223" y="154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24" y="156"/>
                    <a:pt x="224" y="156"/>
                    <a:pt x="224" y="156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5" y="158"/>
                    <a:pt x="225" y="158"/>
                    <a:pt x="225" y="158"/>
                  </a:cubicBezTo>
                  <a:cubicBezTo>
                    <a:pt x="225" y="158"/>
                    <a:pt x="225" y="158"/>
                    <a:pt x="225" y="158"/>
                  </a:cubicBezTo>
                  <a:cubicBezTo>
                    <a:pt x="224" y="157"/>
                    <a:pt x="224" y="157"/>
                    <a:pt x="224" y="157"/>
                  </a:cubicBezTo>
                  <a:cubicBezTo>
                    <a:pt x="224" y="157"/>
                    <a:pt x="224" y="157"/>
                    <a:pt x="224" y="157"/>
                  </a:cubicBezTo>
                  <a:cubicBezTo>
                    <a:pt x="224" y="158"/>
                    <a:pt x="224" y="158"/>
                    <a:pt x="224" y="158"/>
                  </a:cubicBezTo>
                  <a:cubicBezTo>
                    <a:pt x="223" y="158"/>
                    <a:pt x="223" y="158"/>
                    <a:pt x="223" y="158"/>
                  </a:cubicBezTo>
                  <a:cubicBezTo>
                    <a:pt x="224" y="159"/>
                    <a:pt x="224" y="159"/>
                    <a:pt x="224" y="159"/>
                  </a:cubicBezTo>
                  <a:cubicBezTo>
                    <a:pt x="224" y="161"/>
                    <a:pt x="224" y="161"/>
                    <a:pt x="224" y="161"/>
                  </a:cubicBezTo>
                  <a:cubicBezTo>
                    <a:pt x="224" y="161"/>
                    <a:pt x="224" y="161"/>
                    <a:pt x="224" y="161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3"/>
                    <a:pt x="224" y="163"/>
                    <a:pt x="224" y="163"/>
                  </a:cubicBezTo>
                  <a:cubicBezTo>
                    <a:pt x="224" y="164"/>
                    <a:pt x="224" y="164"/>
                    <a:pt x="224" y="164"/>
                  </a:cubicBezTo>
                  <a:cubicBezTo>
                    <a:pt x="223" y="166"/>
                    <a:pt x="223" y="166"/>
                    <a:pt x="223" y="166"/>
                  </a:cubicBezTo>
                  <a:cubicBezTo>
                    <a:pt x="222" y="166"/>
                    <a:pt x="222" y="166"/>
                    <a:pt x="222" y="166"/>
                  </a:cubicBezTo>
                  <a:cubicBezTo>
                    <a:pt x="222" y="166"/>
                    <a:pt x="222" y="166"/>
                    <a:pt x="222" y="166"/>
                  </a:cubicBezTo>
                  <a:cubicBezTo>
                    <a:pt x="221" y="166"/>
                    <a:pt x="221" y="166"/>
                    <a:pt x="221" y="166"/>
                  </a:cubicBezTo>
                  <a:cubicBezTo>
                    <a:pt x="220" y="165"/>
                    <a:pt x="220" y="165"/>
                    <a:pt x="220" y="165"/>
                  </a:cubicBezTo>
                  <a:cubicBezTo>
                    <a:pt x="221" y="164"/>
                    <a:pt x="221" y="164"/>
                    <a:pt x="221" y="164"/>
                  </a:cubicBezTo>
                  <a:cubicBezTo>
                    <a:pt x="221" y="164"/>
                    <a:pt x="221" y="164"/>
                    <a:pt x="221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19" y="164"/>
                    <a:pt x="219" y="164"/>
                    <a:pt x="219" y="164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15" y="160"/>
                    <a:pt x="215" y="160"/>
                    <a:pt x="215" y="160"/>
                  </a:cubicBezTo>
                  <a:cubicBezTo>
                    <a:pt x="215" y="159"/>
                    <a:pt x="215" y="159"/>
                    <a:pt x="215" y="159"/>
                  </a:cubicBezTo>
                  <a:cubicBezTo>
                    <a:pt x="215" y="158"/>
                    <a:pt x="215" y="158"/>
                    <a:pt x="215" y="158"/>
                  </a:cubicBezTo>
                  <a:cubicBezTo>
                    <a:pt x="214" y="157"/>
                    <a:pt x="214" y="157"/>
                    <a:pt x="214" y="157"/>
                  </a:cubicBezTo>
                  <a:cubicBezTo>
                    <a:pt x="213" y="157"/>
                    <a:pt x="213" y="157"/>
                    <a:pt x="213" y="157"/>
                  </a:cubicBezTo>
                  <a:cubicBezTo>
                    <a:pt x="213" y="157"/>
                    <a:pt x="213" y="157"/>
                    <a:pt x="213" y="157"/>
                  </a:cubicBezTo>
                  <a:cubicBezTo>
                    <a:pt x="213" y="157"/>
                    <a:pt x="213" y="157"/>
                    <a:pt x="213" y="157"/>
                  </a:cubicBezTo>
                  <a:cubicBezTo>
                    <a:pt x="213" y="157"/>
                    <a:pt x="213" y="157"/>
                    <a:pt x="213" y="157"/>
                  </a:cubicBezTo>
                  <a:cubicBezTo>
                    <a:pt x="214" y="159"/>
                    <a:pt x="214" y="159"/>
                    <a:pt x="214" y="159"/>
                  </a:cubicBezTo>
                  <a:cubicBezTo>
                    <a:pt x="214" y="159"/>
                    <a:pt x="214" y="159"/>
                    <a:pt x="214" y="159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2" y="160"/>
                    <a:pt x="212" y="160"/>
                    <a:pt x="212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0" y="157"/>
                    <a:pt x="210" y="157"/>
                    <a:pt x="210" y="157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9"/>
                    <a:pt x="210" y="159"/>
                    <a:pt x="210" y="159"/>
                  </a:cubicBezTo>
                  <a:cubicBezTo>
                    <a:pt x="211" y="160"/>
                    <a:pt x="211" y="160"/>
                    <a:pt x="211" y="160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5" y="161"/>
                    <a:pt x="215" y="161"/>
                    <a:pt x="215" y="161"/>
                  </a:cubicBezTo>
                  <a:cubicBezTo>
                    <a:pt x="217" y="162"/>
                    <a:pt x="217" y="162"/>
                    <a:pt x="217" y="162"/>
                  </a:cubicBezTo>
                  <a:cubicBezTo>
                    <a:pt x="219" y="164"/>
                    <a:pt x="219" y="164"/>
                    <a:pt x="219" y="164"/>
                  </a:cubicBezTo>
                  <a:cubicBezTo>
                    <a:pt x="219" y="165"/>
                    <a:pt x="219" y="165"/>
                    <a:pt x="219" y="165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18" y="165"/>
                    <a:pt x="218" y="165"/>
                    <a:pt x="218" y="165"/>
                  </a:cubicBezTo>
                  <a:cubicBezTo>
                    <a:pt x="217" y="165"/>
                    <a:pt x="217" y="165"/>
                    <a:pt x="217" y="165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7"/>
                    <a:pt x="214" y="167"/>
                    <a:pt x="214" y="167"/>
                  </a:cubicBezTo>
                  <a:cubicBezTo>
                    <a:pt x="214" y="167"/>
                    <a:pt x="214" y="167"/>
                    <a:pt x="214" y="167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12" y="165"/>
                    <a:pt x="212" y="165"/>
                    <a:pt x="212" y="165"/>
                  </a:cubicBezTo>
                  <a:cubicBezTo>
                    <a:pt x="213" y="165"/>
                    <a:pt x="213" y="165"/>
                    <a:pt x="213" y="165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2" y="165"/>
                    <a:pt x="212" y="165"/>
                    <a:pt x="212" y="165"/>
                  </a:cubicBezTo>
                  <a:cubicBezTo>
                    <a:pt x="212" y="165"/>
                    <a:pt x="212" y="165"/>
                    <a:pt x="212" y="165"/>
                  </a:cubicBezTo>
                  <a:cubicBezTo>
                    <a:pt x="212" y="166"/>
                    <a:pt x="212" y="166"/>
                    <a:pt x="212" y="166"/>
                  </a:cubicBezTo>
                  <a:cubicBezTo>
                    <a:pt x="213" y="167"/>
                    <a:pt x="213" y="167"/>
                    <a:pt x="213" y="167"/>
                  </a:cubicBezTo>
                  <a:cubicBezTo>
                    <a:pt x="214" y="167"/>
                    <a:pt x="214" y="167"/>
                    <a:pt x="214" y="167"/>
                  </a:cubicBezTo>
                  <a:cubicBezTo>
                    <a:pt x="215" y="167"/>
                    <a:pt x="215" y="167"/>
                    <a:pt x="215" y="167"/>
                  </a:cubicBezTo>
                  <a:cubicBezTo>
                    <a:pt x="216" y="166"/>
                    <a:pt x="216" y="166"/>
                    <a:pt x="216" y="166"/>
                  </a:cubicBezTo>
                  <a:cubicBezTo>
                    <a:pt x="217" y="166"/>
                    <a:pt x="217" y="166"/>
                    <a:pt x="217" y="166"/>
                  </a:cubicBezTo>
                  <a:cubicBezTo>
                    <a:pt x="218" y="167"/>
                    <a:pt x="218" y="167"/>
                    <a:pt x="218" y="167"/>
                  </a:cubicBezTo>
                  <a:cubicBezTo>
                    <a:pt x="218" y="167"/>
                    <a:pt x="218" y="167"/>
                    <a:pt x="218" y="167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7" y="170"/>
                    <a:pt x="217" y="170"/>
                    <a:pt x="217" y="170"/>
                  </a:cubicBezTo>
                  <a:cubicBezTo>
                    <a:pt x="217" y="171"/>
                    <a:pt x="217" y="171"/>
                    <a:pt x="217" y="171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1" y="173"/>
                    <a:pt x="221" y="173"/>
                    <a:pt x="221" y="173"/>
                  </a:cubicBezTo>
                  <a:cubicBezTo>
                    <a:pt x="222" y="173"/>
                    <a:pt x="222" y="173"/>
                    <a:pt x="222" y="173"/>
                  </a:cubicBezTo>
                  <a:cubicBezTo>
                    <a:pt x="223" y="172"/>
                    <a:pt x="223" y="172"/>
                    <a:pt x="223" y="172"/>
                  </a:cubicBezTo>
                  <a:cubicBezTo>
                    <a:pt x="224" y="173"/>
                    <a:pt x="224" y="173"/>
                    <a:pt x="224" y="173"/>
                  </a:cubicBezTo>
                  <a:cubicBezTo>
                    <a:pt x="224" y="173"/>
                    <a:pt x="224" y="173"/>
                    <a:pt x="224" y="173"/>
                  </a:cubicBezTo>
                  <a:cubicBezTo>
                    <a:pt x="223" y="174"/>
                    <a:pt x="223" y="174"/>
                    <a:pt x="223" y="174"/>
                  </a:cubicBezTo>
                  <a:cubicBezTo>
                    <a:pt x="223" y="175"/>
                    <a:pt x="223" y="175"/>
                    <a:pt x="223" y="175"/>
                  </a:cubicBezTo>
                  <a:cubicBezTo>
                    <a:pt x="224" y="175"/>
                    <a:pt x="224" y="175"/>
                    <a:pt x="224" y="175"/>
                  </a:cubicBezTo>
                  <a:cubicBezTo>
                    <a:pt x="224" y="176"/>
                    <a:pt x="224" y="176"/>
                    <a:pt x="224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1" y="179"/>
                    <a:pt x="221" y="179"/>
                    <a:pt x="221" y="179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20" y="178"/>
                    <a:pt x="220" y="178"/>
                    <a:pt x="220" y="178"/>
                  </a:cubicBezTo>
                  <a:cubicBezTo>
                    <a:pt x="220" y="177"/>
                    <a:pt x="220" y="177"/>
                    <a:pt x="220" y="177"/>
                  </a:cubicBezTo>
                  <a:cubicBezTo>
                    <a:pt x="219" y="177"/>
                    <a:pt x="219" y="177"/>
                    <a:pt x="219" y="177"/>
                  </a:cubicBezTo>
                  <a:cubicBezTo>
                    <a:pt x="219" y="176"/>
                    <a:pt x="219" y="176"/>
                    <a:pt x="219" y="176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6" y="174"/>
                    <a:pt x="216" y="174"/>
                    <a:pt x="216" y="174"/>
                  </a:cubicBezTo>
                  <a:cubicBezTo>
                    <a:pt x="215" y="174"/>
                    <a:pt x="215" y="174"/>
                    <a:pt x="215" y="174"/>
                  </a:cubicBezTo>
                  <a:cubicBezTo>
                    <a:pt x="214" y="174"/>
                    <a:pt x="214" y="174"/>
                    <a:pt x="214" y="174"/>
                  </a:cubicBezTo>
                  <a:cubicBezTo>
                    <a:pt x="213" y="174"/>
                    <a:pt x="213" y="174"/>
                    <a:pt x="213" y="174"/>
                  </a:cubicBezTo>
                  <a:cubicBezTo>
                    <a:pt x="213" y="174"/>
                    <a:pt x="213" y="174"/>
                    <a:pt x="213" y="174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1" y="173"/>
                    <a:pt x="211" y="173"/>
                    <a:pt x="211" y="173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2" y="175"/>
                    <a:pt x="212" y="175"/>
                    <a:pt x="212" y="175"/>
                  </a:cubicBezTo>
                  <a:cubicBezTo>
                    <a:pt x="211" y="176"/>
                    <a:pt x="211" y="176"/>
                    <a:pt x="211" y="176"/>
                  </a:cubicBezTo>
                  <a:cubicBezTo>
                    <a:pt x="211" y="176"/>
                    <a:pt x="211" y="176"/>
                    <a:pt x="211" y="176"/>
                  </a:cubicBezTo>
                  <a:cubicBezTo>
                    <a:pt x="210" y="176"/>
                    <a:pt x="210" y="176"/>
                    <a:pt x="210" y="176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0" y="177"/>
                    <a:pt x="210" y="177"/>
                    <a:pt x="210" y="177"/>
                  </a:cubicBezTo>
                  <a:cubicBezTo>
                    <a:pt x="210" y="177"/>
                    <a:pt x="210" y="177"/>
                    <a:pt x="210" y="177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79"/>
                    <a:pt x="209" y="179"/>
                    <a:pt x="209" y="179"/>
                  </a:cubicBezTo>
                  <a:cubicBezTo>
                    <a:pt x="209" y="179"/>
                    <a:pt x="209" y="179"/>
                    <a:pt x="209" y="179"/>
                  </a:cubicBezTo>
                  <a:cubicBezTo>
                    <a:pt x="209" y="180"/>
                    <a:pt x="209" y="180"/>
                    <a:pt x="209" y="180"/>
                  </a:cubicBezTo>
                  <a:cubicBezTo>
                    <a:pt x="209" y="180"/>
                    <a:pt x="209" y="180"/>
                    <a:pt x="209" y="180"/>
                  </a:cubicBezTo>
                  <a:cubicBezTo>
                    <a:pt x="210" y="181"/>
                    <a:pt x="210" y="181"/>
                    <a:pt x="210" y="181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1" y="182"/>
                    <a:pt x="211" y="182"/>
                    <a:pt x="211" y="182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212" y="184"/>
                    <a:pt x="212" y="184"/>
                    <a:pt x="212" y="184"/>
                  </a:cubicBezTo>
                  <a:cubicBezTo>
                    <a:pt x="212" y="183"/>
                    <a:pt x="212" y="183"/>
                    <a:pt x="212" y="183"/>
                  </a:cubicBezTo>
                  <a:cubicBezTo>
                    <a:pt x="211" y="182"/>
                    <a:pt x="211" y="182"/>
                    <a:pt x="211" y="182"/>
                  </a:cubicBezTo>
                  <a:cubicBezTo>
                    <a:pt x="211" y="181"/>
                    <a:pt x="211" y="181"/>
                    <a:pt x="211" y="181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3" y="182"/>
                    <a:pt x="213" y="182"/>
                    <a:pt x="213" y="182"/>
                  </a:cubicBezTo>
                  <a:cubicBezTo>
                    <a:pt x="213" y="183"/>
                    <a:pt x="213" y="183"/>
                    <a:pt x="213" y="183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6" y="183"/>
                    <a:pt x="216" y="183"/>
                    <a:pt x="216" y="183"/>
                  </a:cubicBezTo>
                  <a:cubicBezTo>
                    <a:pt x="217" y="182"/>
                    <a:pt x="217" y="182"/>
                    <a:pt x="217" y="182"/>
                  </a:cubicBezTo>
                  <a:cubicBezTo>
                    <a:pt x="218" y="183"/>
                    <a:pt x="218" y="183"/>
                    <a:pt x="218" y="183"/>
                  </a:cubicBezTo>
                  <a:cubicBezTo>
                    <a:pt x="218" y="183"/>
                    <a:pt x="218" y="183"/>
                    <a:pt x="218" y="183"/>
                  </a:cubicBezTo>
                  <a:cubicBezTo>
                    <a:pt x="218" y="184"/>
                    <a:pt x="218" y="184"/>
                    <a:pt x="218" y="184"/>
                  </a:cubicBezTo>
                  <a:cubicBezTo>
                    <a:pt x="217" y="185"/>
                    <a:pt x="217" y="185"/>
                    <a:pt x="217" y="185"/>
                  </a:cubicBezTo>
                  <a:cubicBezTo>
                    <a:pt x="217" y="186"/>
                    <a:pt x="217" y="186"/>
                    <a:pt x="217" y="186"/>
                  </a:cubicBezTo>
                  <a:cubicBezTo>
                    <a:pt x="217" y="187"/>
                    <a:pt x="217" y="187"/>
                    <a:pt x="217" y="187"/>
                  </a:cubicBezTo>
                  <a:cubicBezTo>
                    <a:pt x="217" y="189"/>
                    <a:pt x="217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4" y="190"/>
                    <a:pt x="214" y="190"/>
                    <a:pt x="214" y="190"/>
                  </a:cubicBezTo>
                  <a:cubicBezTo>
                    <a:pt x="213" y="189"/>
                    <a:pt x="213" y="189"/>
                    <a:pt x="213" y="189"/>
                  </a:cubicBezTo>
                  <a:cubicBezTo>
                    <a:pt x="212" y="189"/>
                    <a:pt x="212" y="189"/>
                    <a:pt x="212" y="189"/>
                  </a:cubicBezTo>
                  <a:cubicBezTo>
                    <a:pt x="212" y="189"/>
                    <a:pt x="212" y="189"/>
                    <a:pt x="212" y="189"/>
                  </a:cubicBezTo>
                  <a:cubicBezTo>
                    <a:pt x="211" y="190"/>
                    <a:pt x="211" y="190"/>
                    <a:pt x="211" y="190"/>
                  </a:cubicBezTo>
                  <a:cubicBezTo>
                    <a:pt x="211" y="190"/>
                    <a:pt x="211" y="190"/>
                    <a:pt x="211" y="190"/>
                  </a:cubicBezTo>
                  <a:cubicBezTo>
                    <a:pt x="210" y="191"/>
                    <a:pt x="210" y="191"/>
                    <a:pt x="210" y="191"/>
                  </a:cubicBezTo>
                  <a:cubicBezTo>
                    <a:pt x="209" y="191"/>
                    <a:pt x="209" y="191"/>
                    <a:pt x="209" y="191"/>
                  </a:cubicBezTo>
                  <a:cubicBezTo>
                    <a:pt x="209" y="191"/>
                    <a:pt x="209" y="191"/>
                    <a:pt x="209" y="191"/>
                  </a:cubicBezTo>
                  <a:cubicBezTo>
                    <a:pt x="208" y="192"/>
                    <a:pt x="208" y="192"/>
                    <a:pt x="208" y="192"/>
                  </a:cubicBezTo>
                  <a:cubicBezTo>
                    <a:pt x="208" y="192"/>
                    <a:pt x="208" y="192"/>
                    <a:pt x="208" y="192"/>
                  </a:cubicBezTo>
                  <a:cubicBezTo>
                    <a:pt x="208" y="192"/>
                    <a:pt x="208" y="192"/>
                    <a:pt x="208" y="192"/>
                  </a:cubicBezTo>
                  <a:cubicBezTo>
                    <a:pt x="207" y="192"/>
                    <a:pt x="207" y="192"/>
                    <a:pt x="207" y="192"/>
                  </a:cubicBezTo>
                  <a:cubicBezTo>
                    <a:pt x="206" y="191"/>
                    <a:pt x="206" y="191"/>
                    <a:pt x="206" y="191"/>
                  </a:cubicBezTo>
                  <a:cubicBezTo>
                    <a:pt x="204" y="191"/>
                    <a:pt x="204" y="191"/>
                    <a:pt x="204" y="191"/>
                  </a:cubicBezTo>
                  <a:cubicBezTo>
                    <a:pt x="203" y="189"/>
                    <a:pt x="203" y="189"/>
                    <a:pt x="203" y="189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0" y="186"/>
                    <a:pt x="200" y="186"/>
                    <a:pt x="200" y="186"/>
                  </a:cubicBezTo>
                  <a:cubicBezTo>
                    <a:pt x="200" y="185"/>
                    <a:pt x="200" y="185"/>
                    <a:pt x="200" y="185"/>
                  </a:cubicBezTo>
                  <a:cubicBezTo>
                    <a:pt x="201" y="185"/>
                    <a:pt x="201" y="185"/>
                    <a:pt x="201" y="185"/>
                  </a:cubicBezTo>
                  <a:cubicBezTo>
                    <a:pt x="201" y="185"/>
                    <a:pt x="201" y="185"/>
                    <a:pt x="201" y="185"/>
                  </a:cubicBezTo>
                  <a:cubicBezTo>
                    <a:pt x="201" y="185"/>
                    <a:pt x="201" y="185"/>
                    <a:pt x="201" y="185"/>
                  </a:cubicBezTo>
                  <a:cubicBezTo>
                    <a:pt x="202" y="186"/>
                    <a:pt x="202" y="186"/>
                    <a:pt x="202" y="186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6" y="188"/>
                    <a:pt x="206" y="188"/>
                    <a:pt x="206" y="188"/>
                  </a:cubicBezTo>
                  <a:cubicBezTo>
                    <a:pt x="207" y="187"/>
                    <a:pt x="207" y="187"/>
                    <a:pt x="207" y="187"/>
                  </a:cubicBezTo>
                  <a:cubicBezTo>
                    <a:pt x="208" y="187"/>
                    <a:pt x="208" y="187"/>
                    <a:pt x="208" y="187"/>
                  </a:cubicBezTo>
                  <a:cubicBezTo>
                    <a:pt x="207" y="186"/>
                    <a:pt x="207" y="186"/>
                    <a:pt x="207" y="186"/>
                  </a:cubicBezTo>
                  <a:cubicBezTo>
                    <a:pt x="207" y="186"/>
                    <a:pt x="207" y="186"/>
                    <a:pt x="207" y="186"/>
                  </a:cubicBezTo>
                  <a:cubicBezTo>
                    <a:pt x="206" y="187"/>
                    <a:pt x="206" y="187"/>
                    <a:pt x="206" y="187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3" y="185"/>
                    <a:pt x="203" y="185"/>
                    <a:pt x="203" y="185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0" y="184"/>
                    <a:pt x="200" y="184"/>
                    <a:pt x="200" y="184"/>
                  </a:cubicBezTo>
                  <a:cubicBezTo>
                    <a:pt x="200" y="184"/>
                    <a:pt x="200" y="184"/>
                    <a:pt x="200" y="184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199" y="183"/>
                    <a:pt x="199" y="183"/>
                    <a:pt x="199" y="183"/>
                  </a:cubicBezTo>
                  <a:cubicBezTo>
                    <a:pt x="199" y="183"/>
                    <a:pt x="199" y="183"/>
                    <a:pt x="199" y="183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98" y="186"/>
                    <a:pt x="198" y="186"/>
                    <a:pt x="198" y="186"/>
                  </a:cubicBezTo>
                  <a:cubicBezTo>
                    <a:pt x="198" y="187"/>
                    <a:pt x="198" y="187"/>
                    <a:pt x="198" y="187"/>
                  </a:cubicBezTo>
                  <a:cubicBezTo>
                    <a:pt x="198" y="188"/>
                    <a:pt x="198" y="188"/>
                    <a:pt x="198" y="188"/>
                  </a:cubicBezTo>
                  <a:cubicBezTo>
                    <a:pt x="198" y="187"/>
                    <a:pt x="198" y="187"/>
                    <a:pt x="198" y="187"/>
                  </a:cubicBezTo>
                  <a:cubicBezTo>
                    <a:pt x="196" y="185"/>
                    <a:pt x="196" y="185"/>
                    <a:pt x="196" y="185"/>
                  </a:cubicBezTo>
                  <a:cubicBezTo>
                    <a:pt x="195" y="183"/>
                    <a:pt x="195" y="183"/>
                    <a:pt x="195" y="183"/>
                  </a:cubicBezTo>
                  <a:cubicBezTo>
                    <a:pt x="194" y="182"/>
                    <a:pt x="194" y="182"/>
                    <a:pt x="194" y="182"/>
                  </a:cubicBezTo>
                  <a:cubicBezTo>
                    <a:pt x="194" y="182"/>
                    <a:pt x="194" y="182"/>
                    <a:pt x="194" y="182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3" y="181"/>
                    <a:pt x="193" y="181"/>
                    <a:pt x="193" y="181"/>
                  </a:cubicBezTo>
                  <a:cubicBezTo>
                    <a:pt x="193" y="181"/>
                    <a:pt x="193" y="181"/>
                    <a:pt x="193" y="181"/>
                  </a:cubicBezTo>
                  <a:cubicBezTo>
                    <a:pt x="193" y="182"/>
                    <a:pt x="193" y="182"/>
                    <a:pt x="193" y="182"/>
                  </a:cubicBezTo>
                  <a:cubicBezTo>
                    <a:pt x="194" y="183"/>
                    <a:pt x="194" y="183"/>
                    <a:pt x="194" y="183"/>
                  </a:cubicBezTo>
                  <a:cubicBezTo>
                    <a:pt x="195" y="185"/>
                    <a:pt x="195" y="185"/>
                    <a:pt x="195" y="185"/>
                  </a:cubicBezTo>
                  <a:cubicBezTo>
                    <a:pt x="195" y="186"/>
                    <a:pt x="195" y="186"/>
                    <a:pt x="195" y="186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7" y="187"/>
                    <a:pt x="197" y="187"/>
                    <a:pt x="197" y="187"/>
                  </a:cubicBezTo>
                  <a:cubicBezTo>
                    <a:pt x="196" y="188"/>
                    <a:pt x="196" y="188"/>
                    <a:pt x="196" y="188"/>
                  </a:cubicBezTo>
                  <a:cubicBezTo>
                    <a:pt x="196" y="188"/>
                    <a:pt x="196" y="188"/>
                    <a:pt x="196" y="188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4" y="189"/>
                    <a:pt x="194" y="189"/>
                    <a:pt x="194" y="189"/>
                  </a:cubicBezTo>
                  <a:cubicBezTo>
                    <a:pt x="194" y="189"/>
                    <a:pt x="194" y="189"/>
                    <a:pt x="194" y="189"/>
                  </a:cubicBezTo>
                  <a:cubicBezTo>
                    <a:pt x="193" y="190"/>
                    <a:pt x="193" y="190"/>
                    <a:pt x="193" y="190"/>
                  </a:cubicBezTo>
                  <a:cubicBezTo>
                    <a:pt x="192" y="190"/>
                    <a:pt x="192" y="190"/>
                    <a:pt x="192" y="190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0" y="190"/>
                    <a:pt x="190" y="190"/>
                    <a:pt x="190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89" y="189"/>
                    <a:pt x="189" y="189"/>
                    <a:pt x="189" y="189"/>
                  </a:cubicBezTo>
                  <a:cubicBezTo>
                    <a:pt x="188" y="189"/>
                    <a:pt x="188" y="189"/>
                    <a:pt x="188" y="189"/>
                  </a:cubicBezTo>
                  <a:cubicBezTo>
                    <a:pt x="188" y="189"/>
                    <a:pt x="188" y="189"/>
                    <a:pt x="188" y="189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85" y="186"/>
                    <a:pt x="185" y="186"/>
                    <a:pt x="185" y="186"/>
                  </a:cubicBezTo>
                  <a:cubicBezTo>
                    <a:pt x="185" y="186"/>
                    <a:pt x="185" y="186"/>
                    <a:pt x="185" y="186"/>
                  </a:cubicBezTo>
                  <a:cubicBezTo>
                    <a:pt x="185" y="186"/>
                    <a:pt x="185" y="186"/>
                    <a:pt x="185" y="186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7" y="189"/>
                    <a:pt x="187" y="189"/>
                    <a:pt x="187" y="189"/>
                  </a:cubicBezTo>
                  <a:cubicBezTo>
                    <a:pt x="188" y="190"/>
                    <a:pt x="188" y="190"/>
                    <a:pt x="188" y="190"/>
                  </a:cubicBezTo>
                  <a:cubicBezTo>
                    <a:pt x="188" y="191"/>
                    <a:pt x="188" y="191"/>
                    <a:pt x="188" y="191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5" y="191"/>
                    <a:pt x="185" y="191"/>
                    <a:pt x="185" y="191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3" y="192"/>
                    <a:pt x="183" y="192"/>
                    <a:pt x="183" y="192"/>
                  </a:cubicBezTo>
                  <a:cubicBezTo>
                    <a:pt x="183" y="192"/>
                    <a:pt x="183" y="192"/>
                    <a:pt x="183" y="192"/>
                  </a:cubicBezTo>
                  <a:cubicBezTo>
                    <a:pt x="183" y="193"/>
                    <a:pt x="183" y="193"/>
                    <a:pt x="183" y="193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2"/>
                    <a:pt x="184" y="192"/>
                    <a:pt x="184" y="192"/>
                  </a:cubicBezTo>
                  <a:cubicBezTo>
                    <a:pt x="186" y="192"/>
                    <a:pt x="186" y="192"/>
                    <a:pt x="186" y="192"/>
                  </a:cubicBezTo>
                  <a:cubicBezTo>
                    <a:pt x="186" y="192"/>
                    <a:pt x="186" y="192"/>
                    <a:pt x="186" y="192"/>
                  </a:cubicBezTo>
                  <a:cubicBezTo>
                    <a:pt x="187" y="192"/>
                    <a:pt x="187" y="193"/>
                    <a:pt x="187" y="193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1"/>
                    <a:pt x="188" y="191"/>
                    <a:pt x="188" y="191"/>
                  </a:cubicBezTo>
                  <a:cubicBezTo>
                    <a:pt x="189" y="191"/>
                    <a:pt x="189" y="191"/>
                    <a:pt x="189" y="191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1" y="191"/>
                    <a:pt x="191" y="191"/>
                    <a:pt x="191" y="191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3" y="192"/>
                    <a:pt x="193" y="192"/>
                    <a:pt x="193" y="192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5" y="193"/>
                    <a:pt x="195" y="193"/>
                    <a:pt x="195" y="193"/>
                  </a:cubicBezTo>
                  <a:cubicBezTo>
                    <a:pt x="195" y="194"/>
                    <a:pt x="195" y="194"/>
                    <a:pt x="195" y="194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194" y="195"/>
                    <a:pt x="194" y="195"/>
                    <a:pt x="194" y="195"/>
                  </a:cubicBezTo>
                  <a:cubicBezTo>
                    <a:pt x="194" y="196"/>
                    <a:pt x="194" y="196"/>
                    <a:pt x="194" y="196"/>
                  </a:cubicBezTo>
                  <a:cubicBezTo>
                    <a:pt x="193" y="195"/>
                    <a:pt x="193" y="195"/>
                    <a:pt x="193" y="195"/>
                  </a:cubicBezTo>
                  <a:cubicBezTo>
                    <a:pt x="192" y="196"/>
                    <a:pt x="192" y="196"/>
                    <a:pt x="192" y="196"/>
                  </a:cubicBezTo>
                  <a:cubicBezTo>
                    <a:pt x="191" y="196"/>
                    <a:pt x="191" y="196"/>
                    <a:pt x="191" y="196"/>
                  </a:cubicBezTo>
                  <a:cubicBezTo>
                    <a:pt x="190" y="197"/>
                    <a:pt x="190" y="197"/>
                    <a:pt x="190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8" y="195"/>
                    <a:pt x="188" y="195"/>
                    <a:pt x="188" y="195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7" y="196"/>
                    <a:pt x="187" y="196"/>
                    <a:pt x="187" y="196"/>
                  </a:cubicBezTo>
                  <a:cubicBezTo>
                    <a:pt x="187" y="196"/>
                    <a:pt x="187" y="196"/>
                    <a:pt x="187" y="196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86" y="197"/>
                    <a:pt x="186" y="197"/>
                    <a:pt x="186" y="197"/>
                  </a:cubicBezTo>
                  <a:cubicBezTo>
                    <a:pt x="185" y="198"/>
                    <a:pt x="185" y="198"/>
                    <a:pt x="185" y="198"/>
                  </a:cubicBezTo>
                  <a:cubicBezTo>
                    <a:pt x="185" y="198"/>
                    <a:pt x="185" y="198"/>
                    <a:pt x="185" y="198"/>
                  </a:cubicBezTo>
                  <a:cubicBezTo>
                    <a:pt x="185" y="198"/>
                    <a:pt x="185" y="198"/>
                    <a:pt x="185" y="198"/>
                  </a:cubicBezTo>
                  <a:cubicBezTo>
                    <a:pt x="186" y="198"/>
                    <a:pt x="186" y="198"/>
                    <a:pt x="186" y="198"/>
                  </a:cubicBezTo>
                  <a:cubicBezTo>
                    <a:pt x="187" y="198"/>
                    <a:pt x="187" y="198"/>
                    <a:pt x="187" y="198"/>
                  </a:cubicBezTo>
                  <a:cubicBezTo>
                    <a:pt x="188" y="198"/>
                    <a:pt x="188" y="198"/>
                    <a:pt x="188" y="198"/>
                  </a:cubicBezTo>
                  <a:cubicBezTo>
                    <a:pt x="188" y="198"/>
                    <a:pt x="188" y="198"/>
                    <a:pt x="188" y="198"/>
                  </a:cubicBezTo>
                  <a:cubicBezTo>
                    <a:pt x="188" y="199"/>
                    <a:pt x="188" y="199"/>
                    <a:pt x="188" y="199"/>
                  </a:cubicBezTo>
                  <a:cubicBezTo>
                    <a:pt x="189" y="199"/>
                    <a:pt x="189" y="199"/>
                    <a:pt x="189" y="199"/>
                  </a:cubicBezTo>
                  <a:cubicBezTo>
                    <a:pt x="189" y="198"/>
                    <a:pt x="189" y="198"/>
                    <a:pt x="189" y="198"/>
                  </a:cubicBezTo>
                  <a:cubicBezTo>
                    <a:pt x="190" y="198"/>
                    <a:pt x="190" y="198"/>
                    <a:pt x="190" y="198"/>
                  </a:cubicBezTo>
                  <a:cubicBezTo>
                    <a:pt x="191" y="198"/>
                    <a:pt x="191" y="198"/>
                    <a:pt x="191" y="198"/>
                  </a:cubicBezTo>
                  <a:cubicBezTo>
                    <a:pt x="192" y="197"/>
                    <a:pt x="192" y="197"/>
                    <a:pt x="192" y="197"/>
                  </a:cubicBezTo>
                  <a:cubicBezTo>
                    <a:pt x="192" y="197"/>
                    <a:pt x="192" y="197"/>
                    <a:pt x="192" y="197"/>
                  </a:cubicBezTo>
                  <a:cubicBezTo>
                    <a:pt x="193" y="197"/>
                    <a:pt x="193" y="197"/>
                    <a:pt x="193" y="197"/>
                  </a:cubicBezTo>
                  <a:cubicBezTo>
                    <a:pt x="194" y="198"/>
                    <a:pt x="194" y="198"/>
                    <a:pt x="194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95" y="201"/>
                    <a:pt x="195" y="201"/>
                    <a:pt x="195" y="201"/>
                  </a:cubicBezTo>
                  <a:cubicBezTo>
                    <a:pt x="194" y="202"/>
                    <a:pt x="194" y="202"/>
                    <a:pt x="194" y="202"/>
                  </a:cubicBezTo>
                  <a:cubicBezTo>
                    <a:pt x="193" y="202"/>
                    <a:pt x="193" y="202"/>
                    <a:pt x="193" y="202"/>
                  </a:cubicBezTo>
                  <a:cubicBezTo>
                    <a:pt x="192" y="202"/>
                    <a:pt x="192" y="202"/>
                    <a:pt x="192" y="202"/>
                  </a:cubicBezTo>
                  <a:cubicBezTo>
                    <a:pt x="191" y="202"/>
                    <a:pt x="191" y="202"/>
                    <a:pt x="191" y="202"/>
                  </a:cubicBezTo>
                  <a:cubicBezTo>
                    <a:pt x="189" y="202"/>
                    <a:pt x="189" y="202"/>
                    <a:pt x="189" y="202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8" y="202"/>
                    <a:pt x="188" y="202"/>
                    <a:pt x="188" y="202"/>
                  </a:cubicBezTo>
                  <a:cubicBezTo>
                    <a:pt x="188" y="202"/>
                    <a:pt x="188" y="202"/>
                    <a:pt x="188" y="202"/>
                  </a:cubicBezTo>
                  <a:cubicBezTo>
                    <a:pt x="189" y="202"/>
                    <a:pt x="189" y="202"/>
                    <a:pt x="189" y="202"/>
                  </a:cubicBezTo>
                  <a:cubicBezTo>
                    <a:pt x="191" y="202"/>
                    <a:pt x="191" y="202"/>
                    <a:pt x="191" y="202"/>
                  </a:cubicBezTo>
                  <a:cubicBezTo>
                    <a:pt x="192" y="203"/>
                    <a:pt x="192" y="203"/>
                    <a:pt x="192" y="203"/>
                  </a:cubicBezTo>
                  <a:cubicBezTo>
                    <a:pt x="193" y="204"/>
                    <a:pt x="193" y="204"/>
                    <a:pt x="193" y="204"/>
                  </a:cubicBezTo>
                  <a:cubicBezTo>
                    <a:pt x="192" y="204"/>
                    <a:pt x="192" y="204"/>
                    <a:pt x="192" y="204"/>
                  </a:cubicBezTo>
                  <a:cubicBezTo>
                    <a:pt x="193" y="203"/>
                    <a:pt x="193" y="203"/>
                    <a:pt x="193" y="203"/>
                  </a:cubicBezTo>
                  <a:cubicBezTo>
                    <a:pt x="194" y="203"/>
                    <a:pt x="194" y="203"/>
                    <a:pt x="194" y="203"/>
                  </a:cubicBezTo>
                  <a:cubicBezTo>
                    <a:pt x="196" y="203"/>
                    <a:pt x="196" y="203"/>
                    <a:pt x="196" y="203"/>
                  </a:cubicBezTo>
                  <a:cubicBezTo>
                    <a:pt x="197" y="203"/>
                    <a:pt x="197" y="203"/>
                    <a:pt x="197" y="203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99" y="205"/>
                    <a:pt x="199" y="205"/>
                    <a:pt x="199" y="205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200" y="206"/>
                    <a:pt x="200" y="206"/>
                    <a:pt x="200" y="206"/>
                  </a:cubicBezTo>
                  <a:cubicBezTo>
                    <a:pt x="200" y="207"/>
                    <a:pt x="200" y="207"/>
                    <a:pt x="200" y="207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2" y="208"/>
                    <a:pt x="202" y="208"/>
                    <a:pt x="202" y="208"/>
                  </a:cubicBezTo>
                  <a:cubicBezTo>
                    <a:pt x="202" y="208"/>
                    <a:pt x="202" y="208"/>
                    <a:pt x="202" y="208"/>
                  </a:cubicBezTo>
                  <a:cubicBezTo>
                    <a:pt x="203" y="209"/>
                    <a:pt x="203" y="209"/>
                    <a:pt x="203" y="209"/>
                  </a:cubicBezTo>
                  <a:cubicBezTo>
                    <a:pt x="203" y="209"/>
                    <a:pt x="203" y="209"/>
                    <a:pt x="203" y="209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5" y="210"/>
                    <a:pt x="205" y="210"/>
                    <a:pt x="205" y="210"/>
                  </a:cubicBezTo>
                  <a:cubicBezTo>
                    <a:pt x="205" y="211"/>
                    <a:pt x="205" y="211"/>
                    <a:pt x="205" y="211"/>
                  </a:cubicBezTo>
                  <a:cubicBezTo>
                    <a:pt x="204" y="212"/>
                    <a:pt x="204" y="212"/>
                    <a:pt x="204" y="212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3" y="213"/>
                    <a:pt x="203" y="213"/>
                    <a:pt x="203" y="213"/>
                  </a:cubicBezTo>
                  <a:cubicBezTo>
                    <a:pt x="203" y="214"/>
                    <a:pt x="203" y="214"/>
                    <a:pt x="203" y="214"/>
                  </a:cubicBezTo>
                  <a:cubicBezTo>
                    <a:pt x="203" y="214"/>
                    <a:pt x="203" y="214"/>
                    <a:pt x="203" y="214"/>
                  </a:cubicBezTo>
                  <a:cubicBezTo>
                    <a:pt x="203" y="213"/>
                    <a:pt x="203" y="213"/>
                    <a:pt x="203" y="213"/>
                  </a:cubicBezTo>
                  <a:cubicBezTo>
                    <a:pt x="204" y="212"/>
                    <a:pt x="204" y="212"/>
                    <a:pt x="204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6" y="213"/>
                    <a:pt x="206" y="213"/>
                    <a:pt x="206" y="213"/>
                  </a:cubicBezTo>
                  <a:cubicBezTo>
                    <a:pt x="207" y="213"/>
                    <a:pt x="207" y="213"/>
                    <a:pt x="207" y="213"/>
                  </a:cubicBezTo>
                  <a:cubicBezTo>
                    <a:pt x="207" y="213"/>
                    <a:pt x="207" y="213"/>
                    <a:pt x="207" y="213"/>
                  </a:cubicBezTo>
                  <a:cubicBezTo>
                    <a:pt x="207" y="214"/>
                    <a:pt x="207" y="214"/>
                    <a:pt x="207" y="214"/>
                  </a:cubicBezTo>
                  <a:cubicBezTo>
                    <a:pt x="206" y="215"/>
                    <a:pt x="206" y="215"/>
                    <a:pt x="206" y="215"/>
                  </a:cubicBezTo>
                  <a:cubicBezTo>
                    <a:pt x="205" y="215"/>
                    <a:pt x="205" y="215"/>
                    <a:pt x="205" y="215"/>
                  </a:cubicBezTo>
                  <a:cubicBezTo>
                    <a:pt x="205" y="216"/>
                    <a:pt x="205" y="216"/>
                    <a:pt x="205" y="216"/>
                  </a:cubicBezTo>
                  <a:cubicBezTo>
                    <a:pt x="205" y="217"/>
                    <a:pt x="205" y="217"/>
                    <a:pt x="205" y="217"/>
                  </a:cubicBezTo>
                  <a:cubicBezTo>
                    <a:pt x="205" y="217"/>
                    <a:pt x="205" y="217"/>
                    <a:pt x="205" y="217"/>
                  </a:cubicBezTo>
                  <a:cubicBezTo>
                    <a:pt x="205" y="218"/>
                    <a:pt x="205" y="218"/>
                    <a:pt x="205" y="218"/>
                  </a:cubicBezTo>
                  <a:cubicBezTo>
                    <a:pt x="205" y="219"/>
                    <a:pt x="205" y="219"/>
                    <a:pt x="205" y="219"/>
                  </a:cubicBezTo>
                  <a:cubicBezTo>
                    <a:pt x="205" y="220"/>
                    <a:pt x="205" y="220"/>
                    <a:pt x="205" y="220"/>
                  </a:cubicBezTo>
                  <a:cubicBezTo>
                    <a:pt x="205" y="220"/>
                    <a:pt x="205" y="220"/>
                    <a:pt x="205" y="220"/>
                  </a:cubicBezTo>
                  <a:cubicBezTo>
                    <a:pt x="205" y="218"/>
                    <a:pt x="205" y="218"/>
                    <a:pt x="205" y="218"/>
                  </a:cubicBezTo>
                  <a:cubicBezTo>
                    <a:pt x="206" y="217"/>
                    <a:pt x="206" y="217"/>
                    <a:pt x="206" y="217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8" y="217"/>
                    <a:pt x="208" y="217"/>
                    <a:pt x="208" y="217"/>
                  </a:cubicBezTo>
                  <a:cubicBezTo>
                    <a:pt x="207" y="218"/>
                    <a:pt x="207" y="218"/>
                    <a:pt x="207" y="218"/>
                  </a:cubicBezTo>
                  <a:cubicBezTo>
                    <a:pt x="207" y="219"/>
                    <a:pt x="207" y="219"/>
                    <a:pt x="207" y="219"/>
                  </a:cubicBezTo>
                  <a:cubicBezTo>
                    <a:pt x="207" y="219"/>
                    <a:pt x="207" y="219"/>
                    <a:pt x="207" y="219"/>
                  </a:cubicBezTo>
                  <a:cubicBezTo>
                    <a:pt x="207" y="219"/>
                    <a:pt x="207" y="219"/>
                    <a:pt x="207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21"/>
                    <a:pt x="208" y="221"/>
                    <a:pt x="208" y="221"/>
                  </a:cubicBezTo>
                  <a:cubicBezTo>
                    <a:pt x="207" y="221"/>
                    <a:pt x="207" y="221"/>
                    <a:pt x="207" y="221"/>
                  </a:cubicBezTo>
                  <a:cubicBezTo>
                    <a:pt x="206" y="221"/>
                    <a:pt x="206" y="221"/>
                    <a:pt x="206" y="221"/>
                  </a:cubicBezTo>
                  <a:cubicBezTo>
                    <a:pt x="206" y="222"/>
                    <a:pt x="206" y="222"/>
                    <a:pt x="206" y="222"/>
                  </a:cubicBezTo>
                  <a:cubicBezTo>
                    <a:pt x="206" y="222"/>
                    <a:pt x="206" y="222"/>
                    <a:pt x="206" y="222"/>
                  </a:cubicBezTo>
                  <a:cubicBezTo>
                    <a:pt x="207" y="222"/>
                    <a:pt x="207" y="222"/>
                    <a:pt x="207" y="222"/>
                  </a:cubicBezTo>
                  <a:cubicBezTo>
                    <a:pt x="207" y="222"/>
                    <a:pt x="207" y="222"/>
                    <a:pt x="207" y="222"/>
                  </a:cubicBezTo>
                  <a:cubicBezTo>
                    <a:pt x="207" y="223"/>
                    <a:pt x="207" y="223"/>
                    <a:pt x="207" y="223"/>
                  </a:cubicBezTo>
                  <a:cubicBezTo>
                    <a:pt x="207" y="223"/>
                    <a:pt x="207" y="223"/>
                    <a:pt x="207" y="223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8" y="224"/>
                    <a:pt x="208" y="224"/>
                    <a:pt x="208" y="224"/>
                  </a:cubicBezTo>
                  <a:cubicBezTo>
                    <a:pt x="208" y="225"/>
                    <a:pt x="208" y="225"/>
                    <a:pt x="208" y="225"/>
                  </a:cubicBezTo>
                  <a:cubicBezTo>
                    <a:pt x="207" y="226"/>
                    <a:pt x="207" y="226"/>
                    <a:pt x="207" y="226"/>
                  </a:cubicBezTo>
                  <a:cubicBezTo>
                    <a:pt x="207" y="227"/>
                    <a:pt x="207" y="227"/>
                    <a:pt x="207" y="227"/>
                  </a:cubicBezTo>
                  <a:cubicBezTo>
                    <a:pt x="207" y="229"/>
                    <a:pt x="207" y="229"/>
                    <a:pt x="207" y="229"/>
                  </a:cubicBezTo>
                  <a:cubicBezTo>
                    <a:pt x="207" y="229"/>
                    <a:pt x="207" y="229"/>
                    <a:pt x="207" y="229"/>
                  </a:cubicBezTo>
                  <a:cubicBezTo>
                    <a:pt x="207" y="230"/>
                    <a:pt x="207" y="230"/>
                    <a:pt x="207" y="230"/>
                  </a:cubicBezTo>
                  <a:cubicBezTo>
                    <a:pt x="207" y="231"/>
                    <a:pt x="207" y="231"/>
                    <a:pt x="207" y="231"/>
                  </a:cubicBezTo>
                  <a:cubicBezTo>
                    <a:pt x="206" y="231"/>
                    <a:pt x="206" y="231"/>
                    <a:pt x="206" y="231"/>
                  </a:cubicBezTo>
                  <a:cubicBezTo>
                    <a:pt x="206" y="231"/>
                    <a:pt x="206" y="231"/>
                    <a:pt x="206" y="231"/>
                  </a:cubicBezTo>
                  <a:cubicBezTo>
                    <a:pt x="205" y="230"/>
                    <a:pt x="205" y="230"/>
                    <a:pt x="205" y="230"/>
                  </a:cubicBezTo>
                  <a:cubicBezTo>
                    <a:pt x="206" y="230"/>
                    <a:pt x="206" y="230"/>
                    <a:pt x="206" y="230"/>
                  </a:cubicBezTo>
                  <a:cubicBezTo>
                    <a:pt x="205" y="229"/>
                    <a:pt x="205" y="229"/>
                    <a:pt x="205" y="229"/>
                  </a:cubicBezTo>
                  <a:cubicBezTo>
                    <a:pt x="205" y="229"/>
                    <a:pt x="205" y="229"/>
                    <a:pt x="205" y="229"/>
                  </a:cubicBezTo>
                  <a:cubicBezTo>
                    <a:pt x="204" y="229"/>
                    <a:pt x="204" y="229"/>
                    <a:pt x="204" y="229"/>
                  </a:cubicBezTo>
                  <a:cubicBezTo>
                    <a:pt x="204" y="230"/>
                    <a:pt x="204" y="230"/>
                    <a:pt x="204" y="230"/>
                  </a:cubicBezTo>
                  <a:cubicBezTo>
                    <a:pt x="203" y="229"/>
                    <a:pt x="203" y="229"/>
                    <a:pt x="203" y="229"/>
                  </a:cubicBezTo>
                  <a:cubicBezTo>
                    <a:pt x="203" y="228"/>
                    <a:pt x="203" y="228"/>
                    <a:pt x="203" y="228"/>
                  </a:cubicBezTo>
                  <a:cubicBezTo>
                    <a:pt x="204" y="227"/>
                    <a:pt x="204" y="227"/>
                    <a:pt x="204" y="227"/>
                  </a:cubicBezTo>
                  <a:cubicBezTo>
                    <a:pt x="203" y="226"/>
                    <a:pt x="203" y="226"/>
                    <a:pt x="203" y="226"/>
                  </a:cubicBezTo>
                  <a:cubicBezTo>
                    <a:pt x="203" y="225"/>
                    <a:pt x="203" y="225"/>
                    <a:pt x="203" y="225"/>
                  </a:cubicBezTo>
                  <a:cubicBezTo>
                    <a:pt x="203" y="225"/>
                    <a:pt x="203" y="225"/>
                    <a:pt x="203" y="225"/>
                  </a:cubicBezTo>
                  <a:cubicBezTo>
                    <a:pt x="203" y="224"/>
                    <a:pt x="203" y="224"/>
                    <a:pt x="203" y="224"/>
                  </a:cubicBezTo>
                  <a:cubicBezTo>
                    <a:pt x="203" y="224"/>
                    <a:pt x="203" y="224"/>
                    <a:pt x="203" y="224"/>
                  </a:cubicBezTo>
                  <a:cubicBezTo>
                    <a:pt x="202" y="225"/>
                    <a:pt x="202" y="225"/>
                    <a:pt x="202" y="225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2" y="227"/>
                    <a:pt x="202" y="227"/>
                    <a:pt x="202" y="227"/>
                  </a:cubicBezTo>
                  <a:cubicBezTo>
                    <a:pt x="202" y="229"/>
                    <a:pt x="202" y="229"/>
                    <a:pt x="202" y="229"/>
                  </a:cubicBezTo>
                  <a:cubicBezTo>
                    <a:pt x="202" y="230"/>
                    <a:pt x="202" y="230"/>
                    <a:pt x="202" y="230"/>
                  </a:cubicBezTo>
                  <a:cubicBezTo>
                    <a:pt x="202" y="230"/>
                    <a:pt x="202" y="230"/>
                    <a:pt x="202" y="230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0" y="230"/>
                    <a:pt x="200" y="230"/>
                    <a:pt x="200" y="230"/>
                  </a:cubicBezTo>
                  <a:cubicBezTo>
                    <a:pt x="199" y="230"/>
                    <a:pt x="199" y="230"/>
                    <a:pt x="199" y="230"/>
                  </a:cubicBezTo>
                  <a:cubicBezTo>
                    <a:pt x="199" y="230"/>
                    <a:pt x="199" y="230"/>
                    <a:pt x="199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6"/>
                    <a:pt x="195" y="226"/>
                    <a:pt x="195" y="226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195" y="223"/>
                    <a:pt x="195" y="223"/>
                    <a:pt x="195" y="223"/>
                  </a:cubicBezTo>
                  <a:cubicBezTo>
                    <a:pt x="194" y="222"/>
                    <a:pt x="194" y="222"/>
                    <a:pt x="194" y="222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3" y="220"/>
                    <a:pt x="193" y="220"/>
                    <a:pt x="193" y="220"/>
                  </a:cubicBezTo>
                  <a:cubicBezTo>
                    <a:pt x="193" y="219"/>
                    <a:pt x="193" y="219"/>
                    <a:pt x="193" y="219"/>
                  </a:cubicBezTo>
                  <a:cubicBezTo>
                    <a:pt x="194" y="218"/>
                    <a:pt x="194" y="218"/>
                    <a:pt x="194" y="218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2" y="217"/>
                    <a:pt x="192" y="217"/>
                    <a:pt x="192" y="217"/>
                  </a:cubicBezTo>
                  <a:cubicBezTo>
                    <a:pt x="191" y="218"/>
                    <a:pt x="191" y="218"/>
                    <a:pt x="191" y="218"/>
                  </a:cubicBezTo>
                  <a:cubicBezTo>
                    <a:pt x="191" y="217"/>
                    <a:pt x="191" y="217"/>
                    <a:pt x="191" y="217"/>
                  </a:cubicBezTo>
                  <a:cubicBezTo>
                    <a:pt x="189" y="215"/>
                    <a:pt x="189" y="215"/>
                    <a:pt x="189" y="215"/>
                  </a:cubicBezTo>
                  <a:cubicBezTo>
                    <a:pt x="188" y="214"/>
                    <a:pt x="188" y="214"/>
                    <a:pt x="188" y="214"/>
                  </a:cubicBezTo>
                  <a:cubicBezTo>
                    <a:pt x="188" y="213"/>
                    <a:pt x="188" y="213"/>
                    <a:pt x="188" y="213"/>
                  </a:cubicBezTo>
                  <a:cubicBezTo>
                    <a:pt x="187" y="214"/>
                    <a:pt x="187" y="214"/>
                    <a:pt x="187" y="214"/>
                  </a:cubicBezTo>
                  <a:cubicBezTo>
                    <a:pt x="186" y="214"/>
                    <a:pt x="186" y="214"/>
                    <a:pt x="186" y="214"/>
                  </a:cubicBezTo>
                  <a:cubicBezTo>
                    <a:pt x="185" y="213"/>
                    <a:pt x="185" y="213"/>
                    <a:pt x="185" y="213"/>
                  </a:cubicBezTo>
                  <a:cubicBezTo>
                    <a:pt x="185" y="214"/>
                    <a:pt x="185" y="214"/>
                    <a:pt x="185" y="214"/>
                  </a:cubicBezTo>
                  <a:cubicBezTo>
                    <a:pt x="184" y="214"/>
                    <a:pt x="184" y="214"/>
                    <a:pt x="184" y="214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2" y="213"/>
                    <a:pt x="182" y="213"/>
                    <a:pt x="182" y="213"/>
                  </a:cubicBezTo>
                  <a:cubicBezTo>
                    <a:pt x="182" y="212"/>
                    <a:pt x="182" y="212"/>
                    <a:pt x="182" y="212"/>
                  </a:cubicBezTo>
                  <a:cubicBezTo>
                    <a:pt x="181" y="211"/>
                    <a:pt x="181" y="211"/>
                    <a:pt x="181" y="211"/>
                  </a:cubicBezTo>
                  <a:cubicBezTo>
                    <a:pt x="181" y="210"/>
                    <a:pt x="181" y="210"/>
                    <a:pt x="181" y="210"/>
                  </a:cubicBezTo>
                  <a:cubicBezTo>
                    <a:pt x="180" y="210"/>
                    <a:pt x="180" y="210"/>
                    <a:pt x="180" y="210"/>
                  </a:cubicBezTo>
                  <a:cubicBezTo>
                    <a:pt x="180" y="208"/>
                    <a:pt x="180" y="208"/>
                    <a:pt x="180" y="208"/>
                  </a:cubicBezTo>
                  <a:cubicBezTo>
                    <a:pt x="179" y="207"/>
                    <a:pt x="179" y="207"/>
                    <a:pt x="179" y="207"/>
                  </a:cubicBezTo>
                  <a:cubicBezTo>
                    <a:pt x="179" y="208"/>
                    <a:pt x="179" y="208"/>
                    <a:pt x="179" y="208"/>
                  </a:cubicBezTo>
                  <a:cubicBezTo>
                    <a:pt x="179" y="209"/>
                    <a:pt x="179" y="209"/>
                    <a:pt x="179" y="209"/>
                  </a:cubicBezTo>
                  <a:cubicBezTo>
                    <a:pt x="179" y="210"/>
                    <a:pt x="179" y="210"/>
                    <a:pt x="179" y="210"/>
                  </a:cubicBezTo>
                  <a:cubicBezTo>
                    <a:pt x="178" y="210"/>
                    <a:pt x="178" y="210"/>
                    <a:pt x="178" y="210"/>
                  </a:cubicBezTo>
                  <a:cubicBezTo>
                    <a:pt x="178" y="211"/>
                    <a:pt x="178" y="211"/>
                    <a:pt x="178" y="211"/>
                  </a:cubicBezTo>
                  <a:cubicBezTo>
                    <a:pt x="179" y="211"/>
                    <a:pt x="179" y="211"/>
                    <a:pt x="179" y="211"/>
                  </a:cubicBezTo>
                  <a:cubicBezTo>
                    <a:pt x="179" y="211"/>
                    <a:pt x="179" y="211"/>
                    <a:pt x="179" y="211"/>
                  </a:cubicBezTo>
                  <a:cubicBezTo>
                    <a:pt x="180" y="212"/>
                    <a:pt x="180" y="212"/>
                    <a:pt x="180" y="212"/>
                  </a:cubicBezTo>
                  <a:cubicBezTo>
                    <a:pt x="181" y="213"/>
                    <a:pt x="181" y="213"/>
                    <a:pt x="181" y="213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79" y="214"/>
                    <a:pt x="179" y="214"/>
                    <a:pt x="179" y="214"/>
                  </a:cubicBezTo>
                  <a:cubicBezTo>
                    <a:pt x="179" y="214"/>
                    <a:pt x="179" y="214"/>
                    <a:pt x="179" y="214"/>
                  </a:cubicBezTo>
                  <a:cubicBezTo>
                    <a:pt x="178" y="215"/>
                    <a:pt x="178" y="215"/>
                    <a:pt x="178" y="215"/>
                  </a:cubicBezTo>
                  <a:cubicBezTo>
                    <a:pt x="177" y="214"/>
                    <a:pt x="177" y="214"/>
                    <a:pt x="177" y="214"/>
                  </a:cubicBezTo>
                  <a:cubicBezTo>
                    <a:pt x="177" y="215"/>
                    <a:pt x="177" y="215"/>
                    <a:pt x="177" y="215"/>
                  </a:cubicBezTo>
                  <a:cubicBezTo>
                    <a:pt x="178" y="215"/>
                    <a:pt x="178" y="215"/>
                    <a:pt x="178" y="215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81" y="214"/>
                    <a:pt x="181" y="214"/>
                    <a:pt x="181" y="214"/>
                  </a:cubicBezTo>
                  <a:cubicBezTo>
                    <a:pt x="182" y="214"/>
                    <a:pt x="182" y="214"/>
                    <a:pt x="182" y="214"/>
                  </a:cubicBezTo>
                  <a:cubicBezTo>
                    <a:pt x="182" y="214"/>
                    <a:pt x="182" y="214"/>
                    <a:pt x="182" y="214"/>
                  </a:cubicBezTo>
                  <a:cubicBezTo>
                    <a:pt x="182" y="215"/>
                    <a:pt x="182" y="215"/>
                    <a:pt x="182" y="215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7" y="216"/>
                    <a:pt x="187" y="216"/>
                    <a:pt x="187" y="216"/>
                  </a:cubicBezTo>
                  <a:cubicBezTo>
                    <a:pt x="188" y="216"/>
                    <a:pt x="188" y="216"/>
                    <a:pt x="188" y="216"/>
                  </a:cubicBezTo>
                  <a:cubicBezTo>
                    <a:pt x="189" y="216"/>
                    <a:pt x="189" y="216"/>
                    <a:pt x="189" y="216"/>
                  </a:cubicBezTo>
                  <a:cubicBezTo>
                    <a:pt x="189" y="217"/>
                    <a:pt x="189" y="217"/>
                    <a:pt x="189" y="217"/>
                  </a:cubicBezTo>
                  <a:cubicBezTo>
                    <a:pt x="190" y="218"/>
                    <a:pt x="190" y="218"/>
                    <a:pt x="190" y="218"/>
                  </a:cubicBezTo>
                  <a:cubicBezTo>
                    <a:pt x="189" y="219"/>
                    <a:pt x="189" y="219"/>
                    <a:pt x="189" y="219"/>
                  </a:cubicBezTo>
                  <a:cubicBezTo>
                    <a:pt x="188" y="220"/>
                    <a:pt x="188" y="220"/>
                    <a:pt x="188" y="220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7" y="221"/>
                    <a:pt x="187" y="221"/>
                    <a:pt x="187" y="221"/>
                  </a:cubicBezTo>
                  <a:cubicBezTo>
                    <a:pt x="186" y="221"/>
                    <a:pt x="186" y="221"/>
                    <a:pt x="186" y="221"/>
                  </a:cubicBezTo>
                  <a:cubicBezTo>
                    <a:pt x="183" y="222"/>
                    <a:pt x="183" y="222"/>
                    <a:pt x="183" y="222"/>
                  </a:cubicBezTo>
                  <a:cubicBezTo>
                    <a:pt x="182" y="222"/>
                    <a:pt x="182" y="222"/>
                    <a:pt x="182" y="222"/>
                  </a:cubicBezTo>
                  <a:cubicBezTo>
                    <a:pt x="180" y="223"/>
                    <a:pt x="180" y="223"/>
                    <a:pt x="180" y="223"/>
                  </a:cubicBezTo>
                  <a:cubicBezTo>
                    <a:pt x="180" y="222"/>
                    <a:pt x="180" y="222"/>
                    <a:pt x="180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6" y="222"/>
                    <a:pt x="176" y="222"/>
                    <a:pt x="176" y="222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6" y="226"/>
                    <a:pt x="176" y="226"/>
                    <a:pt x="176" y="226"/>
                  </a:cubicBezTo>
                  <a:cubicBezTo>
                    <a:pt x="175" y="226"/>
                    <a:pt x="175" y="226"/>
                    <a:pt x="175" y="226"/>
                  </a:cubicBezTo>
                  <a:cubicBezTo>
                    <a:pt x="175" y="227"/>
                    <a:pt x="175" y="227"/>
                    <a:pt x="175" y="227"/>
                  </a:cubicBezTo>
                  <a:cubicBezTo>
                    <a:pt x="173" y="228"/>
                    <a:pt x="173" y="228"/>
                    <a:pt x="173" y="228"/>
                  </a:cubicBezTo>
                  <a:cubicBezTo>
                    <a:pt x="171" y="228"/>
                    <a:pt x="171" y="228"/>
                    <a:pt x="171" y="228"/>
                  </a:cubicBezTo>
                  <a:cubicBezTo>
                    <a:pt x="171" y="228"/>
                    <a:pt x="171" y="228"/>
                    <a:pt x="171" y="228"/>
                  </a:cubicBezTo>
                  <a:cubicBezTo>
                    <a:pt x="170" y="229"/>
                    <a:pt x="170" y="229"/>
                    <a:pt x="170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70" y="230"/>
                    <a:pt x="170" y="230"/>
                    <a:pt x="170" y="230"/>
                  </a:cubicBezTo>
                  <a:cubicBezTo>
                    <a:pt x="172" y="229"/>
                    <a:pt x="172" y="229"/>
                    <a:pt x="172" y="229"/>
                  </a:cubicBezTo>
                  <a:cubicBezTo>
                    <a:pt x="173" y="229"/>
                    <a:pt x="173" y="229"/>
                    <a:pt x="173" y="229"/>
                  </a:cubicBezTo>
                  <a:cubicBezTo>
                    <a:pt x="174" y="228"/>
                    <a:pt x="174" y="228"/>
                    <a:pt x="174" y="228"/>
                  </a:cubicBezTo>
                  <a:cubicBezTo>
                    <a:pt x="175" y="229"/>
                    <a:pt x="175" y="229"/>
                    <a:pt x="175" y="229"/>
                  </a:cubicBezTo>
                  <a:cubicBezTo>
                    <a:pt x="175" y="229"/>
                    <a:pt x="175" y="229"/>
                    <a:pt x="175" y="229"/>
                  </a:cubicBezTo>
                  <a:cubicBezTo>
                    <a:pt x="176" y="230"/>
                    <a:pt x="176" y="230"/>
                    <a:pt x="176" y="230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79" y="229"/>
                    <a:pt x="179" y="229"/>
                    <a:pt x="179" y="229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3" y="229"/>
                    <a:pt x="183" y="229"/>
                    <a:pt x="183" y="229"/>
                  </a:cubicBezTo>
                  <a:cubicBezTo>
                    <a:pt x="183" y="229"/>
                    <a:pt x="183" y="229"/>
                    <a:pt x="183" y="229"/>
                  </a:cubicBezTo>
                  <a:cubicBezTo>
                    <a:pt x="183" y="230"/>
                    <a:pt x="183" y="230"/>
                    <a:pt x="183" y="230"/>
                  </a:cubicBezTo>
                  <a:cubicBezTo>
                    <a:pt x="184" y="230"/>
                    <a:pt x="184" y="230"/>
                    <a:pt x="184" y="230"/>
                  </a:cubicBezTo>
                  <a:cubicBezTo>
                    <a:pt x="184" y="231"/>
                    <a:pt x="184" y="231"/>
                    <a:pt x="184" y="231"/>
                  </a:cubicBezTo>
                  <a:cubicBezTo>
                    <a:pt x="184" y="231"/>
                    <a:pt x="184" y="231"/>
                    <a:pt x="184" y="231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0" y="232"/>
                    <a:pt x="180" y="232"/>
                    <a:pt x="180" y="232"/>
                  </a:cubicBezTo>
                  <a:cubicBezTo>
                    <a:pt x="178" y="232"/>
                    <a:pt x="178" y="232"/>
                    <a:pt x="178" y="232"/>
                  </a:cubicBezTo>
                  <a:cubicBezTo>
                    <a:pt x="177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5" y="232"/>
                    <a:pt x="175" y="232"/>
                    <a:pt x="175" y="232"/>
                  </a:cubicBezTo>
                  <a:cubicBezTo>
                    <a:pt x="174" y="233"/>
                    <a:pt x="174" y="233"/>
                    <a:pt x="174" y="233"/>
                  </a:cubicBezTo>
                  <a:cubicBezTo>
                    <a:pt x="175" y="233"/>
                    <a:pt x="175" y="233"/>
                    <a:pt x="175" y="233"/>
                  </a:cubicBezTo>
                  <a:cubicBezTo>
                    <a:pt x="175" y="233"/>
                    <a:pt x="175" y="233"/>
                    <a:pt x="175" y="233"/>
                  </a:cubicBezTo>
                  <a:cubicBezTo>
                    <a:pt x="176" y="233"/>
                    <a:pt x="176" y="233"/>
                    <a:pt x="176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9" y="234"/>
                    <a:pt x="179" y="234"/>
                    <a:pt x="179" y="234"/>
                  </a:cubicBezTo>
                  <a:cubicBezTo>
                    <a:pt x="179" y="234"/>
                    <a:pt x="179" y="234"/>
                    <a:pt x="179" y="234"/>
                  </a:cubicBezTo>
                  <a:cubicBezTo>
                    <a:pt x="180" y="234"/>
                    <a:pt x="180" y="234"/>
                    <a:pt x="180" y="234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1" y="232"/>
                    <a:pt x="182" y="232"/>
                    <a:pt x="182" y="232"/>
                  </a:cubicBezTo>
                  <a:cubicBezTo>
                    <a:pt x="182" y="232"/>
                    <a:pt x="183" y="232"/>
                    <a:pt x="183" y="232"/>
                  </a:cubicBezTo>
                  <a:cubicBezTo>
                    <a:pt x="183" y="232"/>
                    <a:pt x="183" y="232"/>
                    <a:pt x="183" y="232"/>
                  </a:cubicBezTo>
                  <a:cubicBezTo>
                    <a:pt x="184" y="233"/>
                    <a:pt x="184" y="233"/>
                    <a:pt x="184" y="233"/>
                  </a:cubicBezTo>
                  <a:cubicBezTo>
                    <a:pt x="185" y="232"/>
                    <a:pt x="185" y="232"/>
                    <a:pt x="185" y="232"/>
                  </a:cubicBezTo>
                  <a:cubicBezTo>
                    <a:pt x="186" y="232"/>
                    <a:pt x="186" y="232"/>
                    <a:pt x="186" y="232"/>
                  </a:cubicBezTo>
                  <a:cubicBezTo>
                    <a:pt x="187" y="232"/>
                    <a:pt x="187" y="232"/>
                    <a:pt x="187" y="232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190" y="230"/>
                    <a:pt x="190" y="230"/>
                    <a:pt x="190" y="230"/>
                  </a:cubicBezTo>
                  <a:cubicBezTo>
                    <a:pt x="190" y="230"/>
                    <a:pt x="190" y="230"/>
                    <a:pt x="190" y="230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190" y="231"/>
                    <a:pt x="190" y="231"/>
                    <a:pt x="190" y="231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1"/>
                    <a:pt x="191" y="231"/>
                    <a:pt x="191" y="231"/>
                  </a:cubicBezTo>
                  <a:cubicBezTo>
                    <a:pt x="193" y="232"/>
                    <a:pt x="193" y="232"/>
                    <a:pt x="193" y="232"/>
                  </a:cubicBezTo>
                  <a:cubicBezTo>
                    <a:pt x="195" y="233"/>
                    <a:pt x="195" y="233"/>
                    <a:pt x="195" y="233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198" y="234"/>
                    <a:pt x="198" y="234"/>
                    <a:pt x="198" y="234"/>
                  </a:cubicBezTo>
                  <a:cubicBezTo>
                    <a:pt x="199" y="234"/>
                    <a:pt x="199" y="234"/>
                    <a:pt x="199" y="234"/>
                  </a:cubicBezTo>
                  <a:cubicBezTo>
                    <a:pt x="200" y="234"/>
                    <a:pt x="200" y="234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2" y="234"/>
                    <a:pt x="202" y="234"/>
                    <a:pt x="202" y="234"/>
                  </a:cubicBezTo>
                  <a:cubicBezTo>
                    <a:pt x="204" y="233"/>
                    <a:pt x="204" y="233"/>
                    <a:pt x="204" y="233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3" y="235"/>
                    <a:pt x="203" y="235"/>
                    <a:pt x="203" y="235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1" y="236"/>
                    <a:pt x="201" y="236"/>
                    <a:pt x="201" y="236"/>
                  </a:cubicBezTo>
                  <a:cubicBezTo>
                    <a:pt x="200" y="236"/>
                    <a:pt x="200" y="236"/>
                    <a:pt x="200" y="236"/>
                  </a:cubicBezTo>
                  <a:cubicBezTo>
                    <a:pt x="199" y="236"/>
                    <a:pt x="199" y="236"/>
                    <a:pt x="199" y="236"/>
                  </a:cubicBezTo>
                  <a:cubicBezTo>
                    <a:pt x="199" y="237"/>
                    <a:pt x="199" y="237"/>
                    <a:pt x="199" y="237"/>
                  </a:cubicBezTo>
                  <a:cubicBezTo>
                    <a:pt x="200" y="237"/>
                    <a:pt x="200" y="237"/>
                    <a:pt x="200" y="237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199" y="238"/>
                    <a:pt x="199" y="238"/>
                    <a:pt x="199" y="238"/>
                  </a:cubicBezTo>
                  <a:cubicBezTo>
                    <a:pt x="199" y="238"/>
                    <a:pt x="199" y="238"/>
                    <a:pt x="199" y="238"/>
                  </a:cubicBezTo>
                  <a:cubicBezTo>
                    <a:pt x="198" y="237"/>
                    <a:pt x="198" y="237"/>
                    <a:pt x="198" y="237"/>
                  </a:cubicBezTo>
                  <a:cubicBezTo>
                    <a:pt x="198" y="238"/>
                    <a:pt x="198" y="238"/>
                    <a:pt x="198" y="238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7" y="238"/>
                    <a:pt x="197" y="238"/>
                    <a:pt x="197" y="238"/>
                  </a:cubicBezTo>
                  <a:cubicBezTo>
                    <a:pt x="196" y="238"/>
                    <a:pt x="196" y="238"/>
                    <a:pt x="196" y="238"/>
                  </a:cubicBezTo>
                  <a:cubicBezTo>
                    <a:pt x="196" y="239"/>
                    <a:pt x="196" y="239"/>
                    <a:pt x="196" y="239"/>
                  </a:cubicBezTo>
                  <a:cubicBezTo>
                    <a:pt x="196" y="239"/>
                    <a:pt x="196" y="239"/>
                    <a:pt x="196" y="239"/>
                  </a:cubicBezTo>
                  <a:cubicBezTo>
                    <a:pt x="196" y="239"/>
                    <a:pt x="196" y="239"/>
                    <a:pt x="196" y="239"/>
                  </a:cubicBezTo>
                  <a:cubicBezTo>
                    <a:pt x="196" y="240"/>
                    <a:pt x="196" y="240"/>
                    <a:pt x="196" y="240"/>
                  </a:cubicBezTo>
                  <a:cubicBezTo>
                    <a:pt x="195" y="241"/>
                    <a:pt x="195" y="241"/>
                    <a:pt x="195" y="241"/>
                  </a:cubicBezTo>
                  <a:cubicBezTo>
                    <a:pt x="195" y="241"/>
                    <a:pt x="195" y="241"/>
                    <a:pt x="195" y="241"/>
                  </a:cubicBezTo>
                  <a:cubicBezTo>
                    <a:pt x="194" y="240"/>
                    <a:pt x="194" y="240"/>
                    <a:pt x="194" y="240"/>
                  </a:cubicBezTo>
                  <a:cubicBezTo>
                    <a:pt x="194" y="240"/>
                    <a:pt x="194" y="240"/>
                    <a:pt x="194" y="240"/>
                  </a:cubicBezTo>
                  <a:cubicBezTo>
                    <a:pt x="193" y="240"/>
                    <a:pt x="193" y="240"/>
                    <a:pt x="193" y="240"/>
                  </a:cubicBezTo>
                  <a:cubicBezTo>
                    <a:pt x="194" y="241"/>
                    <a:pt x="194" y="241"/>
                    <a:pt x="194" y="241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92" y="242"/>
                    <a:pt x="192" y="242"/>
                    <a:pt x="192" y="242"/>
                  </a:cubicBezTo>
                  <a:cubicBezTo>
                    <a:pt x="192" y="243"/>
                    <a:pt x="192" y="243"/>
                    <a:pt x="192" y="243"/>
                  </a:cubicBezTo>
                  <a:cubicBezTo>
                    <a:pt x="191" y="242"/>
                    <a:pt x="191" y="242"/>
                    <a:pt x="191" y="242"/>
                  </a:cubicBezTo>
                  <a:cubicBezTo>
                    <a:pt x="191" y="242"/>
                    <a:pt x="191" y="242"/>
                    <a:pt x="191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0" y="243"/>
                    <a:pt x="190" y="243"/>
                    <a:pt x="190" y="243"/>
                  </a:cubicBezTo>
                  <a:cubicBezTo>
                    <a:pt x="191" y="243"/>
                    <a:pt x="191" y="243"/>
                    <a:pt x="191" y="243"/>
                  </a:cubicBezTo>
                  <a:cubicBezTo>
                    <a:pt x="190" y="244"/>
                    <a:pt x="190" y="244"/>
                    <a:pt x="190" y="244"/>
                  </a:cubicBezTo>
                  <a:cubicBezTo>
                    <a:pt x="189" y="244"/>
                    <a:pt x="189" y="244"/>
                    <a:pt x="189" y="244"/>
                  </a:cubicBezTo>
                  <a:cubicBezTo>
                    <a:pt x="189" y="243"/>
                    <a:pt x="189" y="243"/>
                    <a:pt x="189" y="243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9" y="246"/>
                    <a:pt x="189" y="246"/>
                    <a:pt x="189" y="246"/>
                  </a:cubicBezTo>
                  <a:cubicBezTo>
                    <a:pt x="187" y="246"/>
                    <a:pt x="187" y="246"/>
                    <a:pt x="187" y="246"/>
                  </a:cubicBezTo>
                  <a:cubicBezTo>
                    <a:pt x="187" y="246"/>
                    <a:pt x="187" y="246"/>
                    <a:pt x="187" y="246"/>
                  </a:cubicBezTo>
                  <a:cubicBezTo>
                    <a:pt x="187" y="246"/>
                    <a:pt x="187" y="246"/>
                    <a:pt x="187" y="246"/>
                  </a:cubicBezTo>
                  <a:cubicBezTo>
                    <a:pt x="186" y="245"/>
                    <a:pt x="186" y="245"/>
                    <a:pt x="186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5" y="246"/>
                    <a:pt x="185" y="246"/>
                    <a:pt x="185" y="246"/>
                  </a:cubicBezTo>
                  <a:cubicBezTo>
                    <a:pt x="186" y="247"/>
                    <a:pt x="186" y="247"/>
                    <a:pt x="186" y="247"/>
                  </a:cubicBezTo>
                  <a:cubicBezTo>
                    <a:pt x="186" y="247"/>
                    <a:pt x="186" y="247"/>
                    <a:pt x="186" y="247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184" y="248"/>
                    <a:pt x="184" y="248"/>
                    <a:pt x="184" y="248"/>
                  </a:cubicBezTo>
                  <a:cubicBezTo>
                    <a:pt x="184" y="248"/>
                    <a:pt x="184" y="248"/>
                    <a:pt x="184" y="248"/>
                  </a:cubicBezTo>
                  <a:cubicBezTo>
                    <a:pt x="182" y="249"/>
                    <a:pt x="182" y="249"/>
                    <a:pt x="182" y="249"/>
                  </a:cubicBezTo>
                  <a:cubicBezTo>
                    <a:pt x="182" y="249"/>
                    <a:pt x="182" y="249"/>
                    <a:pt x="182" y="249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8" y="250"/>
                    <a:pt x="178" y="250"/>
                    <a:pt x="178" y="250"/>
                  </a:cubicBezTo>
                  <a:cubicBezTo>
                    <a:pt x="177" y="250"/>
                    <a:pt x="177" y="250"/>
                    <a:pt x="177" y="250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6" y="251"/>
                    <a:pt x="176" y="251"/>
                    <a:pt x="176" y="251"/>
                  </a:cubicBezTo>
                  <a:cubicBezTo>
                    <a:pt x="176" y="251"/>
                    <a:pt x="176" y="251"/>
                    <a:pt x="176" y="251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2" y="252"/>
                    <a:pt x="172" y="252"/>
                    <a:pt x="172" y="252"/>
                  </a:cubicBezTo>
                  <a:cubicBezTo>
                    <a:pt x="171" y="252"/>
                    <a:pt x="171" y="252"/>
                    <a:pt x="171" y="252"/>
                  </a:cubicBezTo>
                  <a:cubicBezTo>
                    <a:pt x="171" y="251"/>
                    <a:pt x="171" y="251"/>
                    <a:pt x="171" y="251"/>
                  </a:cubicBezTo>
                  <a:cubicBezTo>
                    <a:pt x="171" y="251"/>
                    <a:pt x="171" y="251"/>
                    <a:pt x="171" y="251"/>
                  </a:cubicBezTo>
                  <a:cubicBezTo>
                    <a:pt x="171" y="252"/>
                    <a:pt x="171" y="252"/>
                    <a:pt x="171" y="252"/>
                  </a:cubicBezTo>
                  <a:cubicBezTo>
                    <a:pt x="171" y="252"/>
                    <a:pt x="171" y="252"/>
                    <a:pt x="171" y="252"/>
                  </a:cubicBezTo>
                  <a:cubicBezTo>
                    <a:pt x="170" y="252"/>
                    <a:pt x="170" y="252"/>
                    <a:pt x="170" y="252"/>
                  </a:cubicBezTo>
                  <a:cubicBezTo>
                    <a:pt x="169" y="252"/>
                    <a:pt x="169" y="252"/>
                    <a:pt x="169" y="252"/>
                  </a:cubicBezTo>
                  <a:cubicBezTo>
                    <a:pt x="169" y="253"/>
                    <a:pt x="169" y="253"/>
                    <a:pt x="169" y="253"/>
                  </a:cubicBezTo>
                  <a:cubicBezTo>
                    <a:pt x="169" y="253"/>
                    <a:pt x="169" y="253"/>
                    <a:pt x="169" y="253"/>
                  </a:cubicBezTo>
                  <a:cubicBezTo>
                    <a:pt x="168" y="253"/>
                    <a:pt x="168" y="253"/>
                    <a:pt x="168" y="253"/>
                  </a:cubicBezTo>
                  <a:cubicBezTo>
                    <a:pt x="168" y="253"/>
                    <a:pt x="168" y="253"/>
                    <a:pt x="168" y="253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4"/>
                    <a:pt x="167" y="254"/>
                    <a:pt x="167" y="254"/>
                  </a:cubicBezTo>
                  <a:cubicBezTo>
                    <a:pt x="167" y="254"/>
                    <a:pt x="167" y="254"/>
                    <a:pt x="167" y="254"/>
                  </a:cubicBezTo>
                  <a:cubicBezTo>
                    <a:pt x="166" y="253"/>
                    <a:pt x="166" y="253"/>
                    <a:pt x="166" y="253"/>
                  </a:cubicBezTo>
                  <a:cubicBezTo>
                    <a:pt x="166" y="253"/>
                    <a:pt x="166" y="253"/>
                    <a:pt x="166" y="253"/>
                  </a:cubicBezTo>
                  <a:cubicBezTo>
                    <a:pt x="166" y="254"/>
                    <a:pt x="166" y="254"/>
                    <a:pt x="166" y="254"/>
                  </a:cubicBezTo>
                  <a:cubicBezTo>
                    <a:pt x="165" y="255"/>
                    <a:pt x="165" y="255"/>
                    <a:pt x="165" y="255"/>
                  </a:cubicBezTo>
                  <a:cubicBezTo>
                    <a:pt x="165" y="255"/>
                    <a:pt x="165" y="255"/>
                    <a:pt x="165" y="255"/>
                  </a:cubicBezTo>
                  <a:cubicBezTo>
                    <a:pt x="164" y="255"/>
                    <a:pt x="164" y="255"/>
                    <a:pt x="164" y="255"/>
                  </a:cubicBezTo>
                  <a:cubicBezTo>
                    <a:pt x="164" y="255"/>
                    <a:pt x="164" y="255"/>
                    <a:pt x="164" y="255"/>
                  </a:cubicBezTo>
                  <a:cubicBezTo>
                    <a:pt x="163" y="253"/>
                    <a:pt x="163" y="253"/>
                    <a:pt x="163" y="253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1" y="253"/>
                    <a:pt x="161" y="253"/>
                    <a:pt x="161" y="253"/>
                  </a:cubicBezTo>
                  <a:cubicBezTo>
                    <a:pt x="161" y="254"/>
                    <a:pt x="161" y="254"/>
                    <a:pt x="161" y="254"/>
                  </a:cubicBezTo>
                  <a:cubicBezTo>
                    <a:pt x="161" y="254"/>
                    <a:pt x="161" y="254"/>
                    <a:pt x="161" y="254"/>
                  </a:cubicBezTo>
                  <a:cubicBezTo>
                    <a:pt x="161" y="255"/>
                    <a:pt x="161" y="255"/>
                    <a:pt x="161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59" y="255"/>
                    <a:pt x="159" y="255"/>
                    <a:pt x="159" y="255"/>
                  </a:cubicBezTo>
                  <a:cubicBezTo>
                    <a:pt x="159" y="255"/>
                    <a:pt x="159" y="255"/>
                    <a:pt x="159" y="255"/>
                  </a:cubicBezTo>
                  <a:cubicBezTo>
                    <a:pt x="158" y="255"/>
                    <a:pt x="158" y="255"/>
                    <a:pt x="158" y="255"/>
                  </a:cubicBezTo>
                  <a:cubicBezTo>
                    <a:pt x="157" y="256"/>
                    <a:pt x="157" y="256"/>
                    <a:pt x="157" y="256"/>
                  </a:cubicBezTo>
                  <a:cubicBezTo>
                    <a:pt x="157" y="255"/>
                    <a:pt x="157" y="255"/>
                    <a:pt x="157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5" y="255"/>
                    <a:pt x="155" y="255"/>
                    <a:pt x="155" y="255"/>
                  </a:cubicBezTo>
                  <a:cubicBezTo>
                    <a:pt x="155" y="255"/>
                    <a:pt x="155" y="255"/>
                    <a:pt x="155" y="255"/>
                  </a:cubicBezTo>
                  <a:cubicBezTo>
                    <a:pt x="155" y="256"/>
                    <a:pt x="155" y="256"/>
                    <a:pt x="155" y="256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4"/>
                    <a:pt x="153" y="254"/>
                    <a:pt x="153" y="254"/>
                  </a:cubicBezTo>
                  <a:cubicBezTo>
                    <a:pt x="153" y="253"/>
                    <a:pt x="153" y="253"/>
                    <a:pt x="153" y="253"/>
                  </a:cubicBezTo>
                  <a:cubicBezTo>
                    <a:pt x="153" y="253"/>
                    <a:pt x="153" y="253"/>
                    <a:pt x="153" y="253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1" y="251"/>
                    <a:pt x="151" y="251"/>
                    <a:pt x="151" y="251"/>
                  </a:cubicBezTo>
                  <a:cubicBezTo>
                    <a:pt x="151" y="250"/>
                    <a:pt x="151" y="250"/>
                    <a:pt x="151" y="250"/>
                  </a:cubicBezTo>
                  <a:cubicBezTo>
                    <a:pt x="151" y="250"/>
                    <a:pt x="151" y="250"/>
                    <a:pt x="151" y="250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0" y="248"/>
                    <a:pt x="150" y="248"/>
                    <a:pt x="150" y="248"/>
                  </a:cubicBezTo>
                  <a:cubicBezTo>
                    <a:pt x="150" y="248"/>
                    <a:pt x="150" y="248"/>
                    <a:pt x="150" y="248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50"/>
                    <a:pt x="150" y="250"/>
                    <a:pt x="150" y="250"/>
                  </a:cubicBezTo>
                  <a:cubicBezTo>
                    <a:pt x="150" y="251"/>
                    <a:pt x="150" y="251"/>
                    <a:pt x="150" y="251"/>
                  </a:cubicBezTo>
                  <a:cubicBezTo>
                    <a:pt x="151" y="251"/>
                    <a:pt x="151" y="251"/>
                    <a:pt x="151" y="251"/>
                  </a:cubicBezTo>
                  <a:cubicBezTo>
                    <a:pt x="151" y="252"/>
                    <a:pt x="151" y="252"/>
                    <a:pt x="151" y="252"/>
                  </a:cubicBezTo>
                  <a:cubicBezTo>
                    <a:pt x="151" y="253"/>
                    <a:pt x="151" y="253"/>
                    <a:pt x="151" y="253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6"/>
                    <a:pt x="152" y="256"/>
                    <a:pt x="152" y="256"/>
                  </a:cubicBezTo>
                  <a:cubicBezTo>
                    <a:pt x="152" y="257"/>
                    <a:pt x="152" y="257"/>
                    <a:pt x="152" y="257"/>
                  </a:cubicBezTo>
                  <a:cubicBezTo>
                    <a:pt x="151" y="258"/>
                    <a:pt x="151" y="258"/>
                    <a:pt x="151" y="258"/>
                  </a:cubicBezTo>
                  <a:cubicBezTo>
                    <a:pt x="150" y="258"/>
                    <a:pt x="150" y="258"/>
                    <a:pt x="150" y="258"/>
                  </a:cubicBezTo>
                  <a:cubicBezTo>
                    <a:pt x="150" y="258"/>
                    <a:pt x="150" y="258"/>
                    <a:pt x="150" y="258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48" y="260"/>
                    <a:pt x="148" y="260"/>
                    <a:pt x="148" y="260"/>
                  </a:cubicBezTo>
                  <a:cubicBezTo>
                    <a:pt x="147" y="260"/>
                    <a:pt x="147" y="260"/>
                    <a:pt x="147" y="260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3"/>
                    <a:pt x="144" y="263"/>
                    <a:pt x="144" y="263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44" y="263"/>
                    <a:pt x="144" y="263"/>
                    <a:pt x="144" y="263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4" y="263"/>
                    <a:pt x="144" y="263"/>
                    <a:pt x="144" y="263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44" y="265"/>
                    <a:pt x="144" y="265"/>
                    <a:pt x="144" y="265"/>
                  </a:cubicBezTo>
                  <a:cubicBezTo>
                    <a:pt x="143" y="265"/>
                    <a:pt x="143" y="265"/>
                    <a:pt x="143" y="265"/>
                  </a:cubicBezTo>
                  <a:cubicBezTo>
                    <a:pt x="143" y="264"/>
                    <a:pt x="143" y="264"/>
                    <a:pt x="143" y="264"/>
                  </a:cubicBezTo>
                  <a:cubicBezTo>
                    <a:pt x="142" y="264"/>
                    <a:pt x="142" y="264"/>
                    <a:pt x="142" y="264"/>
                  </a:cubicBezTo>
                  <a:cubicBezTo>
                    <a:pt x="142" y="265"/>
                    <a:pt x="142" y="265"/>
                    <a:pt x="142" y="265"/>
                  </a:cubicBezTo>
                  <a:cubicBezTo>
                    <a:pt x="142" y="265"/>
                    <a:pt x="142" y="265"/>
                    <a:pt x="142" y="265"/>
                  </a:cubicBezTo>
                  <a:cubicBezTo>
                    <a:pt x="142" y="266"/>
                    <a:pt x="142" y="266"/>
                    <a:pt x="142" y="266"/>
                  </a:cubicBezTo>
                  <a:cubicBezTo>
                    <a:pt x="142" y="266"/>
                    <a:pt x="142" y="266"/>
                    <a:pt x="142" y="266"/>
                  </a:cubicBezTo>
                  <a:cubicBezTo>
                    <a:pt x="141" y="267"/>
                    <a:pt x="141" y="267"/>
                    <a:pt x="141" y="267"/>
                  </a:cubicBezTo>
                  <a:cubicBezTo>
                    <a:pt x="139" y="268"/>
                    <a:pt x="139" y="268"/>
                    <a:pt x="139" y="268"/>
                  </a:cubicBezTo>
                  <a:cubicBezTo>
                    <a:pt x="139" y="269"/>
                    <a:pt x="139" y="269"/>
                    <a:pt x="139" y="269"/>
                  </a:cubicBezTo>
                  <a:cubicBezTo>
                    <a:pt x="139" y="270"/>
                    <a:pt x="139" y="270"/>
                    <a:pt x="139" y="270"/>
                  </a:cubicBezTo>
                  <a:cubicBezTo>
                    <a:pt x="139" y="271"/>
                    <a:pt x="139" y="271"/>
                    <a:pt x="139" y="271"/>
                  </a:cubicBezTo>
                  <a:cubicBezTo>
                    <a:pt x="138" y="272"/>
                    <a:pt x="138" y="272"/>
                    <a:pt x="138" y="272"/>
                  </a:cubicBezTo>
                  <a:cubicBezTo>
                    <a:pt x="138" y="272"/>
                    <a:pt x="138" y="272"/>
                    <a:pt x="138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37" y="271"/>
                    <a:pt x="137" y="271"/>
                    <a:pt x="137" y="271"/>
                  </a:cubicBezTo>
                  <a:cubicBezTo>
                    <a:pt x="137" y="271"/>
                    <a:pt x="137" y="271"/>
                    <a:pt x="137" y="271"/>
                  </a:cubicBezTo>
                  <a:cubicBezTo>
                    <a:pt x="137" y="271"/>
                    <a:pt x="137" y="271"/>
                    <a:pt x="137" y="271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4" y="275"/>
                    <a:pt x="134" y="275"/>
                    <a:pt x="134" y="275"/>
                  </a:cubicBezTo>
                  <a:cubicBezTo>
                    <a:pt x="134" y="275"/>
                    <a:pt x="134" y="275"/>
                    <a:pt x="134" y="275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2" y="274"/>
                    <a:pt x="132" y="274"/>
                    <a:pt x="132" y="274"/>
                  </a:cubicBezTo>
                  <a:cubicBezTo>
                    <a:pt x="132" y="274"/>
                    <a:pt x="132" y="274"/>
                    <a:pt x="132" y="274"/>
                  </a:cubicBezTo>
                  <a:cubicBezTo>
                    <a:pt x="132" y="274"/>
                    <a:pt x="132" y="274"/>
                    <a:pt x="132" y="274"/>
                  </a:cubicBezTo>
                  <a:cubicBezTo>
                    <a:pt x="131" y="274"/>
                    <a:pt x="131" y="274"/>
                    <a:pt x="131" y="274"/>
                  </a:cubicBezTo>
                  <a:cubicBezTo>
                    <a:pt x="130" y="273"/>
                    <a:pt x="130" y="273"/>
                    <a:pt x="130" y="273"/>
                  </a:cubicBezTo>
                  <a:cubicBezTo>
                    <a:pt x="130" y="273"/>
                    <a:pt x="130" y="273"/>
                    <a:pt x="130" y="273"/>
                  </a:cubicBezTo>
                  <a:cubicBezTo>
                    <a:pt x="130" y="273"/>
                    <a:pt x="130" y="273"/>
                    <a:pt x="130" y="273"/>
                  </a:cubicBezTo>
                  <a:cubicBezTo>
                    <a:pt x="130" y="274"/>
                    <a:pt x="130" y="274"/>
                    <a:pt x="130" y="274"/>
                  </a:cubicBezTo>
                  <a:cubicBezTo>
                    <a:pt x="131" y="274"/>
                    <a:pt x="131" y="274"/>
                    <a:pt x="131" y="274"/>
                  </a:cubicBezTo>
                  <a:cubicBezTo>
                    <a:pt x="131" y="275"/>
                    <a:pt x="131" y="275"/>
                    <a:pt x="131" y="275"/>
                  </a:cubicBezTo>
                  <a:cubicBezTo>
                    <a:pt x="131" y="276"/>
                    <a:pt x="131" y="276"/>
                    <a:pt x="131" y="276"/>
                  </a:cubicBezTo>
                  <a:cubicBezTo>
                    <a:pt x="130" y="276"/>
                    <a:pt x="130" y="276"/>
                    <a:pt x="130" y="276"/>
                  </a:cubicBezTo>
                  <a:cubicBezTo>
                    <a:pt x="130" y="276"/>
                    <a:pt x="130" y="276"/>
                    <a:pt x="130" y="276"/>
                  </a:cubicBezTo>
                  <a:cubicBezTo>
                    <a:pt x="128" y="277"/>
                    <a:pt x="128" y="277"/>
                    <a:pt x="128" y="277"/>
                  </a:cubicBezTo>
                  <a:cubicBezTo>
                    <a:pt x="127" y="278"/>
                    <a:pt x="127" y="278"/>
                    <a:pt x="127" y="278"/>
                  </a:cubicBezTo>
                  <a:cubicBezTo>
                    <a:pt x="127" y="279"/>
                    <a:pt x="127" y="279"/>
                    <a:pt x="127" y="279"/>
                  </a:cubicBezTo>
                  <a:cubicBezTo>
                    <a:pt x="126" y="278"/>
                    <a:pt x="126" y="278"/>
                    <a:pt x="126" y="278"/>
                  </a:cubicBezTo>
                  <a:cubicBezTo>
                    <a:pt x="126" y="278"/>
                    <a:pt x="126" y="278"/>
                    <a:pt x="126" y="278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5" y="277"/>
                    <a:pt x="125" y="277"/>
                    <a:pt x="125" y="277"/>
                  </a:cubicBezTo>
                  <a:cubicBezTo>
                    <a:pt x="125" y="278"/>
                    <a:pt x="125" y="278"/>
                    <a:pt x="125" y="278"/>
                  </a:cubicBezTo>
                  <a:cubicBezTo>
                    <a:pt x="125" y="279"/>
                    <a:pt x="125" y="279"/>
                    <a:pt x="125" y="279"/>
                  </a:cubicBezTo>
                  <a:cubicBezTo>
                    <a:pt x="124" y="279"/>
                    <a:pt x="124" y="279"/>
                    <a:pt x="124" y="279"/>
                  </a:cubicBezTo>
                  <a:cubicBezTo>
                    <a:pt x="123" y="279"/>
                    <a:pt x="123" y="279"/>
                    <a:pt x="123" y="279"/>
                  </a:cubicBezTo>
                  <a:cubicBezTo>
                    <a:pt x="123" y="279"/>
                    <a:pt x="123" y="279"/>
                    <a:pt x="123" y="279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7"/>
                    <a:pt x="122" y="277"/>
                    <a:pt x="122" y="277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2" y="275"/>
                    <a:pt x="122" y="275"/>
                    <a:pt x="122" y="275"/>
                  </a:cubicBezTo>
                  <a:cubicBezTo>
                    <a:pt x="122" y="277"/>
                    <a:pt x="122" y="277"/>
                    <a:pt x="122" y="277"/>
                  </a:cubicBezTo>
                  <a:cubicBezTo>
                    <a:pt x="121" y="278"/>
                    <a:pt x="121" y="278"/>
                    <a:pt x="121" y="278"/>
                  </a:cubicBezTo>
                  <a:cubicBezTo>
                    <a:pt x="121" y="278"/>
                    <a:pt x="121" y="278"/>
                    <a:pt x="121" y="278"/>
                  </a:cubicBezTo>
                  <a:cubicBezTo>
                    <a:pt x="121" y="279"/>
                    <a:pt x="121" y="279"/>
                    <a:pt x="121" y="279"/>
                  </a:cubicBezTo>
                  <a:cubicBezTo>
                    <a:pt x="121" y="279"/>
                    <a:pt x="121" y="279"/>
                    <a:pt x="121" y="279"/>
                  </a:cubicBezTo>
                  <a:cubicBezTo>
                    <a:pt x="119" y="277"/>
                    <a:pt x="119" y="277"/>
                    <a:pt x="119" y="277"/>
                  </a:cubicBezTo>
                  <a:cubicBezTo>
                    <a:pt x="119" y="276"/>
                    <a:pt x="119" y="276"/>
                    <a:pt x="119" y="276"/>
                  </a:cubicBezTo>
                  <a:cubicBezTo>
                    <a:pt x="120" y="275"/>
                    <a:pt x="120" y="275"/>
                    <a:pt x="120" y="275"/>
                  </a:cubicBezTo>
                  <a:cubicBezTo>
                    <a:pt x="120" y="274"/>
                    <a:pt x="120" y="274"/>
                    <a:pt x="120" y="274"/>
                  </a:cubicBezTo>
                  <a:cubicBezTo>
                    <a:pt x="121" y="274"/>
                    <a:pt x="121" y="274"/>
                    <a:pt x="121" y="274"/>
                  </a:cubicBezTo>
                  <a:cubicBezTo>
                    <a:pt x="121" y="273"/>
                    <a:pt x="121" y="273"/>
                    <a:pt x="121" y="273"/>
                  </a:cubicBezTo>
                  <a:cubicBezTo>
                    <a:pt x="120" y="273"/>
                    <a:pt x="120" y="273"/>
                    <a:pt x="120" y="273"/>
                  </a:cubicBezTo>
                  <a:cubicBezTo>
                    <a:pt x="119" y="272"/>
                    <a:pt x="119" y="272"/>
                    <a:pt x="119" y="272"/>
                  </a:cubicBezTo>
                  <a:cubicBezTo>
                    <a:pt x="119" y="272"/>
                    <a:pt x="119" y="272"/>
                    <a:pt x="119" y="272"/>
                  </a:cubicBezTo>
                  <a:cubicBezTo>
                    <a:pt x="119" y="272"/>
                    <a:pt x="119" y="272"/>
                    <a:pt x="119" y="272"/>
                  </a:cubicBezTo>
                  <a:cubicBezTo>
                    <a:pt x="118" y="272"/>
                    <a:pt x="118" y="272"/>
                    <a:pt x="118" y="272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9" y="274"/>
                    <a:pt x="119" y="274"/>
                    <a:pt x="119" y="274"/>
                  </a:cubicBezTo>
                  <a:cubicBezTo>
                    <a:pt x="118" y="275"/>
                    <a:pt x="118" y="275"/>
                    <a:pt x="118" y="275"/>
                  </a:cubicBezTo>
                  <a:cubicBezTo>
                    <a:pt x="118" y="276"/>
                    <a:pt x="118" y="276"/>
                    <a:pt x="118" y="276"/>
                  </a:cubicBezTo>
                  <a:cubicBezTo>
                    <a:pt x="118" y="276"/>
                    <a:pt x="118" y="276"/>
                    <a:pt x="118" y="276"/>
                  </a:cubicBezTo>
                  <a:cubicBezTo>
                    <a:pt x="117" y="277"/>
                    <a:pt x="117" y="277"/>
                    <a:pt x="117" y="277"/>
                  </a:cubicBezTo>
                  <a:cubicBezTo>
                    <a:pt x="116" y="277"/>
                    <a:pt x="116" y="277"/>
                    <a:pt x="116" y="277"/>
                  </a:cubicBezTo>
                  <a:cubicBezTo>
                    <a:pt x="116" y="276"/>
                    <a:pt x="116" y="276"/>
                    <a:pt x="116" y="276"/>
                  </a:cubicBezTo>
                  <a:cubicBezTo>
                    <a:pt x="116" y="276"/>
                    <a:pt x="116" y="276"/>
                    <a:pt x="116" y="276"/>
                  </a:cubicBezTo>
                  <a:cubicBezTo>
                    <a:pt x="115" y="277"/>
                    <a:pt x="115" y="277"/>
                    <a:pt x="115" y="277"/>
                  </a:cubicBezTo>
                  <a:cubicBezTo>
                    <a:pt x="115" y="277"/>
                    <a:pt x="115" y="277"/>
                    <a:pt x="115" y="277"/>
                  </a:cubicBezTo>
                  <a:cubicBezTo>
                    <a:pt x="116" y="279"/>
                    <a:pt x="116" y="279"/>
                    <a:pt x="116" y="279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6" y="281"/>
                    <a:pt x="116" y="281"/>
                    <a:pt x="116" y="281"/>
                  </a:cubicBezTo>
                  <a:cubicBezTo>
                    <a:pt x="115" y="281"/>
                    <a:pt x="115" y="281"/>
                    <a:pt x="115" y="281"/>
                  </a:cubicBezTo>
                  <a:cubicBezTo>
                    <a:pt x="114" y="281"/>
                    <a:pt x="114" y="281"/>
                    <a:pt x="114" y="281"/>
                  </a:cubicBezTo>
                  <a:cubicBezTo>
                    <a:pt x="114" y="281"/>
                    <a:pt x="114" y="281"/>
                    <a:pt x="114" y="281"/>
                  </a:cubicBezTo>
                  <a:cubicBezTo>
                    <a:pt x="113" y="281"/>
                    <a:pt x="113" y="281"/>
                    <a:pt x="113" y="281"/>
                  </a:cubicBezTo>
                  <a:cubicBezTo>
                    <a:pt x="113" y="282"/>
                    <a:pt x="113" y="282"/>
                    <a:pt x="113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1" y="282"/>
                    <a:pt x="111" y="282"/>
                    <a:pt x="111" y="282"/>
                  </a:cubicBezTo>
                  <a:cubicBezTo>
                    <a:pt x="111" y="281"/>
                    <a:pt x="111" y="281"/>
                    <a:pt x="111" y="281"/>
                  </a:cubicBezTo>
                  <a:cubicBezTo>
                    <a:pt x="110" y="280"/>
                    <a:pt x="110" y="280"/>
                    <a:pt x="110" y="280"/>
                  </a:cubicBezTo>
                  <a:cubicBezTo>
                    <a:pt x="110" y="280"/>
                    <a:pt x="110" y="280"/>
                    <a:pt x="110" y="280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09" y="282"/>
                    <a:pt x="109" y="282"/>
                    <a:pt x="109" y="282"/>
                  </a:cubicBezTo>
                  <a:cubicBezTo>
                    <a:pt x="109" y="282"/>
                    <a:pt x="109" y="282"/>
                    <a:pt x="109" y="282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8" y="280"/>
                    <a:pt x="108" y="280"/>
                    <a:pt x="108" y="280"/>
                  </a:cubicBezTo>
                  <a:cubicBezTo>
                    <a:pt x="107" y="280"/>
                    <a:pt x="107" y="280"/>
                    <a:pt x="107" y="280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6" y="281"/>
                    <a:pt x="106" y="281"/>
                    <a:pt x="106" y="281"/>
                  </a:cubicBezTo>
                  <a:cubicBezTo>
                    <a:pt x="106" y="281"/>
                    <a:pt x="106" y="281"/>
                    <a:pt x="106" y="281"/>
                  </a:cubicBezTo>
                  <a:cubicBezTo>
                    <a:pt x="106" y="282"/>
                    <a:pt x="106" y="282"/>
                    <a:pt x="106" y="282"/>
                  </a:cubicBezTo>
                  <a:cubicBezTo>
                    <a:pt x="106" y="283"/>
                    <a:pt x="106" y="283"/>
                    <a:pt x="106" y="283"/>
                  </a:cubicBezTo>
                  <a:cubicBezTo>
                    <a:pt x="106" y="284"/>
                    <a:pt x="106" y="284"/>
                    <a:pt x="106" y="284"/>
                  </a:cubicBezTo>
                  <a:cubicBezTo>
                    <a:pt x="106" y="285"/>
                    <a:pt x="106" y="285"/>
                    <a:pt x="106" y="285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4" y="287"/>
                    <a:pt x="104" y="287"/>
                    <a:pt x="104" y="287"/>
                  </a:cubicBezTo>
                  <a:cubicBezTo>
                    <a:pt x="103" y="286"/>
                    <a:pt x="103" y="286"/>
                    <a:pt x="103" y="286"/>
                  </a:cubicBezTo>
                  <a:cubicBezTo>
                    <a:pt x="103" y="285"/>
                    <a:pt x="103" y="285"/>
                    <a:pt x="103" y="285"/>
                  </a:cubicBezTo>
                  <a:cubicBezTo>
                    <a:pt x="102" y="285"/>
                    <a:pt x="102" y="285"/>
                    <a:pt x="102" y="285"/>
                  </a:cubicBezTo>
                  <a:cubicBezTo>
                    <a:pt x="102" y="285"/>
                    <a:pt x="102" y="285"/>
                    <a:pt x="102" y="285"/>
                  </a:cubicBezTo>
                  <a:cubicBezTo>
                    <a:pt x="102" y="286"/>
                    <a:pt x="102" y="286"/>
                    <a:pt x="102" y="286"/>
                  </a:cubicBezTo>
                  <a:cubicBezTo>
                    <a:pt x="101" y="285"/>
                    <a:pt x="101" y="285"/>
                    <a:pt x="101" y="285"/>
                  </a:cubicBezTo>
                  <a:cubicBezTo>
                    <a:pt x="101" y="284"/>
                    <a:pt x="101" y="284"/>
                    <a:pt x="101" y="284"/>
                  </a:cubicBezTo>
                  <a:cubicBezTo>
                    <a:pt x="100" y="284"/>
                    <a:pt x="100" y="284"/>
                    <a:pt x="100" y="284"/>
                  </a:cubicBezTo>
                  <a:cubicBezTo>
                    <a:pt x="100" y="285"/>
                    <a:pt x="100" y="285"/>
                    <a:pt x="100" y="285"/>
                  </a:cubicBezTo>
                  <a:cubicBezTo>
                    <a:pt x="100" y="285"/>
                    <a:pt x="100" y="285"/>
                    <a:pt x="100" y="285"/>
                  </a:cubicBezTo>
                  <a:cubicBezTo>
                    <a:pt x="100" y="286"/>
                    <a:pt x="100" y="286"/>
                    <a:pt x="100" y="286"/>
                  </a:cubicBezTo>
                  <a:cubicBezTo>
                    <a:pt x="100" y="287"/>
                    <a:pt x="100" y="287"/>
                    <a:pt x="100" y="287"/>
                  </a:cubicBezTo>
                  <a:cubicBezTo>
                    <a:pt x="100" y="287"/>
                    <a:pt x="100" y="287"/>
                    <a:pt x="100" y="287"/>
                  </a:cubicBezTo>
                  <a:cubicBezTo>
                    <a:pt x="100" y="288"/>
                    <a:pt x="100" y="288"/>
                    <a:pt x="100" y="288"/>
                  </a:cubicBezTo>
                  <a:cubicBezTo>
                    <a:pt x="101" y="289"/>
                    <a:pt x="101" y="289"/>
                    <a:pt x="101" y="289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1" y="292"/>
                    <a:pt x="101" y="292"/>
                    <a:pt x="101" y="292"/>
                  </a:cubicBezTo>
                  <a:cubicBezTo>
                    <a:pt x="101" y="293"/>
                    <a:pt x="101" y="293"/>
                    <a:pt x="101" y="293"/>
                  </a:cubicBezTo>
                  <a:cubicBezTo>
                    <a:pt x="100" y="292"/>
                    <a:pt x="100" y="292"/>
                    <a:pt x="100" y="292"/>
                  </a:cubicBezTo>
                  <a:cubicBezTo>
                    <a:pt x="100" y="292"/>
                    <a:pt x="100" y="292"/>
                    <a:pt x="100" y="292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99" y="293"/>
                    <a:pt x="99" y="293"/>
                    <a:pt x="99" y="293"/>
                  </a:cubicBezTo>
                  <a:cubicBezTo>
                    <a:pt x="97" y="293"/>
                    <a:pt x="97" y="293"/>
                    <a:pt x="97" y="293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96" y="294"/>
                    <a:pt x="96" y="294"/>
                    <a:pt x="96" y="294"/>
                  </a:cubicBezTo>
                  <a:cubicBezTo>
                    <a:pt x="96" y="294"/>
                    <a:pt x="96" y="294"/>
                    <a:pt x="96" y="29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8" y="295"/>
                    <a:pt x="98" y="295"/>
                    <a:pt x="98" y="295"/>
                  </a:cubicBezTo>
                  <a:cubicBezTo>
                    <a:pt x="99" y="295"/>
                    <a:pt x="99" y="295"/>
                    <a:pt x="99" y="295"/>
                  </a:cubicBezTo>
                  <a:cubicBezTo>
                    <a:pt x="99" y="296"/>
                    <a:pt x="99" y="296"/>
                    <a:pt x="99" y="296"/>
                  </a:cubicBezTo>
                  <a:cubicBezTo>
                    <a:pt x="100" y="296"/>
                    <a:pt x="100" y="296"/>
                    <a:pt x="100" y="296"/>
                  </a:cubicBezTo>
                  <a:cubicBezTo>
                    <a:pt x="101" y="296"/>
                    <a:pt x="101" y="296"/>
                    <a:pt x="101" y="296"/>
                  </a:cubicBezTo>
                  <a:cubicBezTo>
                    <a:pt x="101" y="296"/>
                    <a:pt x="101" y="296"/>
                    <a:pt x="101" y="296"/>
                  </a:cubicBezTo>
                  <a:cubicBezTo>
                    <a:pt x="100" y="297"/>
                    <a:pt x="100" y="297"/>
                    <a:pt x="100" y="297"/>
                  </a:cubicBezTo>
                  <a:cubicBezTo>
                    <a:pt x="100" y="297"/>
                    <a:pt x="100" y="297"/>
                    <a:pt x="100" y="297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99" y="298"/>
                    <a:pt x="99" y="298"/>
                    <a:pt x="99" y="298"/>
                  </a:cubicBezTo>
                  <a:cubicBezTo>
                    <a:pt x="100" y="298"/>
                    <a:pt x="100" y="298"/>
                    <a:pt x="100" y="298"/>
                  </a:cubicBezTo>
                  <a:cubicBezTo>
                    <a:pt x="100" y="299"/>
                    <a:pt x="100" y="299"/>
                    <a:pt x="100" y="299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99" y="301"/>
                    <a:pt x="99" y="301"/>
                    <a:pt x="99" y="301"/>
                  </a:cubicBezTo>
                  <a:cubicBezTo>
                    <a:pt x="99" y="301"/>
                    <a:pt x="99" y="301"/>
                    <a:pt x="99" y="301"/>
                  </a:cubicBezTo>
                  <a:cubicBezTo>
                    <a:pt x="98" y="300"/>
                    <a:pt x="98" y="300"/>
                    <a:pt x="98" y="300"/>
                  </a:cubicBezTo>
                  <a:cubicBezTo>
                    <a:pt x="97" y="299"/>
                    <a:pt x="97" y="299"/>
                    <a:pt x="97" y="299"/>
                  </a:cubicBezTo>
                  <a:cubicBezTo>
                    <a:pt x="97" y="299"/>
                    <a:pt x="97" y="299"/>
                    <a:pt x="97" y="299"/>
                  </a:cubicBezTo>
                  <a:cubicBezTo>
                    <a:pt x="96" y="299"/>
                    <a:pt x="96" y="299"/>
                    <a:pt x="96" y="299"/>
                  </a:cubicBezTo>
                  <a:cubicBezTo>
                    <a:pt x="96" y="298"/>
                    <a:pt x="96" y="298"/>
                    <a:pt x="96" y="298"/>
                  </a:cubicBezTo>
                  <a:cubicBezTo>
                    <a:pt x="95" y="298"/>
                    <a:pt x="95" y="298"/>
                    <a:pt x="95" y="298"/>
                  </a:cubicBezTo>
                  <a:cubicBezTo>
                    <a:pt x="95" y="299"/>
                    <a:pt x="95" y="299"/>
                    <a:pt x="95" y="299"/>
                  </a:cubicBezTo>
                  <a:cubicBezTo>
                    <a:pt x="94" y="299"/>
                    <a:pt x="94" y="299"/>
                    <a:pt x="94" y="299"/>
                  </a:cubicBezTo>
                  <a:cubicBezTo>
                    <a:pt x="95" y="299"/>
                    <a:pt x="95" y="299"/>
                    <a:pt x="95" y="299"/>
                  </a:cubicBezTo>
                  <a:cubicBezTo>
                    <a:pt x="96" y="300"/>
                    <a:pt x="96" y="300"/>
                    <a:pt x="96" y="300"/>
                  </a:cubicBezTo>
                  <a:cubicBezTo>
                    <a:pt x="97" y="300"/>
                    <a:pt x="97" y="300"/>
                    <a:pt x="97" y="300"/>
                  </a:cubicBezTo>
                  <a:cubicBezTo>
                    <a:pt x="98" y="301"/>
                    <a:pt x="98" y="301"/>
                    <a:pt x="98" y="301"/>
                  </a:cubicBezTo>
                  <a:cubicBezTo>
                    <a:pt x="99" y="301"/>
                    <a:pt x="99" y="301"/>
                    <a:pt x="99" y="301"/>
                  </a:cubicBezTo>
                  <a:cubicBezTo>
                    <a:pt x="99" y="301"/>
                    <a:pt x="99" y="301"/>
                    <a:pt x="99" y="301"/>
                  </a:cubicBezTo>
                  <a:cubicBezTo>
                    <a:pt x="99" y="302"/>
                    <a:pt x="99" y="302"/>
                    <a:pt x="99" y="302"/>
                  </a:cubicBezTo>
                  <a:cubicBezTo>
                    <a:pt x="98" y="303"/>
                    <a:pt x="98" y="303"/>
                    <a:pt x="98" y="303"/>
                  </a:cubicBezTo>
                  <a:cubicBezTo>
                    <a:pt x="97" y="303"/>
                    <a:pt x="97" y="303"/>
                    <a:pt x="97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4" y="302"/>
                    <a:pt x="94" y="302"/>
                    <a:pt x="94" y="302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93" y="301"/>
                    <a:pt x="93" y="301"/>
                    <a:pt x="93" y="301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3"/>
                    <a:pt x="93" y="303"/>
                    <a:pt x="93" y="303"/>
                  </a:cubicBezTo>
                  <a:cubicBezTo>
                    <a:pt x="93" y="304"/>
                    <a:pt x="93" y="304"/>
                    <a:pt x="93" y="304"/>
                  </a:cubicBezTo>
                  <a:cubicBezTo>
                    <a:pt x="95" y="304"/>
                    <a:pt x="95" y="304"/>
                    <a:pt x="95" y="304"/>
                  </a:cubicBezTo>
                  <a:cubicBezTo>
                    <a:pt x="95" y="305"/>
                    <a:pt x="95" y="305"/>
                    <a:pt x="95" y="305"/>
                  </a:cubicBezTo>
                  <a:cubicBezTo>
                    <a:pt x="95" y="306"/>
                    <a:pt x="95" y="306"/>
                    <a:pt x="95" y="306"/>
                  </a:cubicBezTo>
                  <a:cubicBezTo>
                    <a:pt x="95" y="306"/>
                    <a:pt x="95" y="306"/>
                    <a:pt x="95" y="306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3" y="305"/>
                    <a:pt x="93" y="305"/>
                    <a:pt x="93" y="305"/>
                  </a:cubicBezTo>
                  <a:cubicBezTo>
                    <a:pt x="92" y="304"/>
                    <a:pt x="92" y="304"/>
                    <a:pt x="92" y="304"/>
                  </a:cubicBezTo>
                  <a:cubicBezTo>
                    <a:pt x="91" y="304"/>
                    <a:pt x="91" y="304"/>
                    <a:pt x="91" y="304"/>
                  </a:cubicBezTo>
                  <a:cubicBezTo>
                    <a:pt x="91" y="304"/>
                    <a:pt x="91" y="304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cubicBezTo>
                    <a:pt x="92" y="305"/>
                    <a:pt x="92" y="305"/>
                    <a:pt x="92" y="305"/>
                  </a:cubicBezTo>
                  <a:cubicBezTo>
                    <a:pt x="93" y="306"/>
                    <a:pt x="93" y="306"/>
                    <a:pt x="93" y="306"/>
                  </a:cubicBezTo>
                  <a:cubicBezTo>
                    <a:pt x="94" y="306"/>
                    <a:pt x="94" y="306"/>
                    <a:pt x="94" y="306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1" y="306"/>
                    <a:pt x="91" y="306"/>
                    <a:pt x="91" y="306"/>
                  </a:cubicBezTo>
                  <a:cubicBezTo>
                    <a:pt x="91" y="306"/>
                    <a:pt x="91" y="306"/>
                    <a:pt x="91" y="306"/>
                  </a:cubicBezTo>
                  <a:cubicBezTo>
                    <a:pt x="91" y="305"/>
                    <a:pt x="91" y="305"/>
                    <a:pt x="91" y="305"/>
                  </a:cubicBezTo>
                  <a:cubicBezTo>
                    <a:pt x="90" y="305"/>
                    <a:pt x="90" y="305"/>
                    <a:pt x="90" y="305"/>
                  </a:cubicBezTo>
                  <a:cubicBezTo>
                    <a:pt x="90" y="306"/>
                    <a:pt x="90" y="306"/>
                    <a:pt x="90" y="306"/>
                  </a:cubicBezTo>
                  <a:cubicBezTo>
                    <a:pt x="90" y="306"/>
                    <a:pt x="90" y="306"/>
                    <a:pt x="90" y="306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0" y="308"/>
                    <a:pt x="90" y="308"/>
                    <a:pt x="90" y="308"/>
                  </a:cubicBezTo>
                  <a:cubicBezTo>
                    <a:pt x="90" y="308"/>
                    <a:pt x="90" y="308"/>
                    <a:pt x="90" y="308"/>
                  </a:cubicBezTo>
                  <a:cubicBezTo>
                    <a:pt x="91" y="308"/>
                    <a:pt x="91" y="308"/>
                    <a:pt x="91" y="308"/>
                  </a:cubicBezTo>
                  <a:cubicBezTo>
                    <a:pt x="92" y="308"/>
                    <a:pt x="92" y="308"/>
                    <a:pt x="92" y="308"/>
                  </a:cubicBezTo>
                  <a:cubicBezTo>
                    <a:pt x="93" y="308"/>
                    <a:pt x="93" y="308"/>
                    <a:pt x="93" y="308"/>
                  </a:cubicBezTo>
                  <a:cubicBezTo>
                    <a:pt x="93" y="309"/>
                    <a:pt x="93" y="309"/>
                    <a:pt x="93" y="309"/>
                  </a:cubicBezTo>
                  <a:cubicBezTo>
                    <a:pt x="93" y="309"/>
                    <a:pt x="93" y="309"/>
                    <a:pt x="93" y="309"/>
                  </a:cubicBezTo>
                  <a:cubicBezTo>
                    <a:pt x="93" y="310"/>
                    <a:pt x="93" y="310"/>
                    <a:pt x="93" y="310"/>
                  </a:cubicBezTo>
                  <a:cubicBezTo>
                    <a:pt x="92" y="310"/>
                    <a:pt x="92" y="310"/>
                    <a:pt x="92" y="310"/>
                  </a:cubicBezTo>
                  <a:cubicBezTo>
                    <a:pt x="91" y="311"/>
                    <a:pt x="91" y="311"/>
                    <a:pt x="91" y="311"/>
                  </a:cubicBezTo>
                  <a:cubicBezTo>
                    <a:pt x="91" y="310"/>
                    <a:pt x="91" y="310"/>
                    <a:pt x="91" y="310"/>
                  </a:cubicBezTo>
                  <a:cubicBezTo>
                    <a:pt x="90" y="310"/>
                    <a:pt x="90" y="310"/>
                    <a:pt x="90" y="310"/>
                  </a:cubicBezTo>
                  <a:cubicBezTo>
                    <a:pt x="89" y="310"/>
                    <a:pt x="89" y="310"/>
                    <a:pt x="89" y="310"/>
                  </a:cubicBezTo>
                  <a:cubicBezTo>
                    <a:pt x="89" y="309"/>
                    <a:pt x="89" y="309"/>
                    <a:pt x="89" y="309"/>
                  </a:cubicBezTo>
                  <a:cubicBezTo>
                    <a:pt x="89" y="309"/>
                    <a:pt x="89" y="309"/>
                    <a:pt x="89" y="309"/>
                  </a:cubicBezTo>
                  <a:cubicBezTo>
                    <a:pt x="88" y="308"/>
                    <a:pt x="88" y="308"/>
                    <a:pt x="88" y="308"/>
                  </a:cubicBezTo>
                  <a:cubicBezTo>
                    <a:pt x="88" y="308"/>
                    <a:pt x="88" y="308"/>
                    <a:pt x="88" y="308"/>
                  </a:cubicBezTo>
                  <a:cubicBezTo>
                    <a:pt x="88" y="309"/>
                    <a:pt x="88" y="309"/>
                    <a:pt x="88" y="309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7" y="311"/>
                    <a:pt x="87" y="311"/>
                    <a:pt x="87" y="311"/>
                  </a:cubicBezTo>
                  <a:cubicBezTo>
                    <a:pt x="86" y="311"/>
                    <a:pt x="86" y="311"/>
                    <a:pt x="86" y="311"/>
                  </a:cubicBezTo>
                  <a:cubicBezTo>
                    <a:pt x="86" y="310"/>
                    <a:pt x="86" y="310"/>
                    <a:pt x="86" y="310"/>
                  </a:cubicBezTo>
                  <a:cubicBezTo>
                    <a:pt x="85" y="310"/>
                    <a:pt x="85" y="310"/>
                    <a:pt x="85" y="310"/>
                  </a:cubicBezTo>
                  <a:cubicBezTo>
                    <a:pt x="85" y="310"/>
                    <a:pt x="85" y="310"/>
                    <a:pt x="85" y="310"/>
                  </a:cubicBezTo>
                  <a:cubicBezTo>
                    <a:pt x="85" y="311"/>
                    <a:pt x="85" y="311"/>
                    <a:pt x="85" y="311"/>
                  </a:cubicBezTo>
                  <a:cubicBezTo>
                    <a:pt x="85" y="311"/>
                    <a:pt x="85" y="311"/>
                    <a:pt x="85" y="311"/>
                  </a:cubicBezTo>
                  <a:cubicBezTo>
                    <a:pt x="87" y="312"/>
                    <a:pt x="87" y="312"/>
                    <a:pt x="87" y="312"/>
                  </a:cubicBezTo>
                  <a:cubicBezTo>
                    <a:pt x="88" y="312"/>
                    <a:pt x="88" y="312"/>
                    <a:pt x="88" y="312"/>
                  </a:cubicBezTo>
                  <a:cubicBezTo>
                    <a:pt x="89" y="313"/>
                    <a:pt x="89" y="313"/>
                    <a:pt x="89" y="313"/>
                  </a:cubicBezTo>
                  <a:cubicBezTo>
                    <a:pt x="89" y="315"/>
                    <a:pt x="89" y="315"/>
                    <a:pt x="89" y="315"/>
                  </a:cubicBezTo>
                  <a:cubicBezTo>
                    <a:pt x="89" y="315"/>
                    <a:pt x="89" y="315"/>
                    <a:pt x="89" y="315"/>
                  </a:cubicBezTo>
                  <a:cubicBezTo>
                    <a:pt x="88" y="315"/>
                    <a:pt x="88" y="315"/>
                    <a:pt x="88" y="315"/>
                  </a:cubicBezTo>
                  <a:cubicBezTo>
                    <a:pt x="87" y="314"/>
                    <a:pt x="87" y="314"/>
                    <a:pt x="87" y="314"/>
                  </a:cubicBezTo>
                  <a:cubicBezTo>
                    <a:pt x="86" y="313"/>
                    <a:pt x="86" y="313"/>
                    <a:pt x="86" y="313"/>
                  </a:cubicBezTo>
                  <a:cubicBezTo>
                    <a:pt x="85" y="313"/>
                    <a:pt x="85" y="313"/>
                    <a:pt x="85" y="313"/>
                  </a:cubicBezTo>
                  <a:cubicBezTo>
                    <a:pt x="84" y="313"/>
                    <a:pt x="84" y="313"/>
                    <a:pt x="84" y="313"/>
                  </a:cubicBezTo>
                  <a:cubicBezTo>
                    <a:pt x="84" y="313"/>
                    <a:pt x="84" y="313"/>
                    <a:pt x="84" y="313"/>
                  </a:cubicBezTo>
                  <a:cubicBezTo>
                    <a:pt x="85" y="314"/>
                    <a:pt x="85" y="314"/>
                    <a:pt x="85" y="314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87" y="315"/>
                    <a:pt x="87" y="315"/>
                    <a:pt x="87" y="315"/>
                  </a:cubicBezTo>
                  <a:cubicBezTo>
                    <a:pt x="88" y="316"/>
                    <a:pt x="88" y="316"/>
                    <a:pt x="88" y="316"/>
                  </a:cubicBezTo>
                  <a:cubicBezTo>
                    <a:pt x="88" y="317"/>
                    <a:pt x="88" y="317"/>
                    <a:pt x="88" y="317"/>
                  </a:cubicBezTo>
                  <a:cubicBezTo>
                    <a:pt x="88" y="318"/>
                    <a:pt x="88" y="318"/>
                    <a:pt x="88" y="318"/>
                  </a:cubicBezTo>
                  <a:cubicBezTo>
                    <a:pt x="88" y="318"/>
                    <a:pt x="88" y="318"/>
                    <a:pt x="88" y="318"/>
                  </a:cubicBezTo>
                  <a:cubicBezTo>
                    <a:pt x="88" y="319"/>
                    <a:pt x="88" y="319"/>
                    <a:pt x="88" y="319"/>
                  </a:cubicBezTo>
                  <a:cubicBezTo>
                    <a:pt x="87" y="319"/>
                    <a:pt x="87" y="319"/>
                    <a:pt x="87" y="319"/>
                  </a:cubicBezTo>
                  <a:cubicBezTo>
                    <a:pt x="87" y="320"/>
                    <a:pt x="87" y="320"/>
                    <a:pt x="87" y="320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6" y="321"/>
                    <a:pt x="86" y="321"/>
                    <a:pt x="86" y="321"/>
                  </a:cubicBezTo>
                  <a:cubicBezTo>
                    <a:pt x="86" y="320"/>
                    <a:pt x="86" y="320"/>
                    <a:pt x="86" y="320"/>
                  </a:cubicBezTo>
                  <a:cubicBezTo>
                    <a:pt x="85" y="320"/>
                    <a:pt x="85" y="320"/>
                    <a:pt x="85" y="320"/>
                  </a:cubicBezTo>
                  <a:cubicBezTo>
                    <a:pt x="84" y="320"/>
                    <a:pt x="84" y="320"/>
                    <a:pt x="84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4" y="320"/>
                    <a:pt x="84" y="320"/>
                    <a:pt x="84" y="320"/>
                  </a:cubicBezTo>
                  <a:cubicBezTo>
                    <a:pt x="85" y="321"/>
                    <a:pt x="85" y="321"/>
                    <a:pt x="85" y="321"/>
                  </a:cubicBezTo>
                  <a:cubicBezTo>
                    <a:pt x="86" y="321"/>
                    <a:pt x="86" y="321"/>
                    <a:pt x="86" y="321"/>
                  </a:cubicBezTo>
                  <a:cubicBezTo>
                    <a:pt x="86" y="321"/>
                    <a:pt x="86" y="321"/>
                    <a:pt x="86" y="321"/>
                  </a:cubicBezTo>
                  <a:cubicBezTo>
                    <a:pt x="85" y="322"/>
                    <a:pt x="85" y="322"/>
                    <a:pt x="85" y="322"/>
                  </a:cubicBezTo>
                  <a:cubicBezTo>
                    <a:pt x="84" y="322"/>
                    <a:pt x="84" y="322"/>
                    <a:pt x="84" y="322"/>
                  </a:cubicBezTo>
                  <a:cubicBezTo>
                    <a:pt x="84" y="322"/>
                    <a:pt x="84" y="322"/>
                    <a:pt x="84" y="322"/>
                  </a:cubicBezTo>
                  <a:cubicBezTo>
                    <a:pt x="84" y="322"/>
                    <a:pt x="84" y="322"/>
                    <a:pt x="84" y="322"/>
                  </a:cubicBezTo>
                  <a:cubicBezTo>
                    <a:pt x="84" y="322"/>
                    <a:pt x="84" y="322"/>
                    <a:pt x="84" y="322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5" y="323"/>
                    <a:pt x="85" y="323"/>
                    <a:pt x="85" y="323"/>
                  </a:cubicBezTo>
                  <a:cubicBezTo>
                    <a:pt x="85" y="323"/>
                    <a:pt x="85" y="323"/>
                    <a:pt x="85" y="323"/>
                  </a:cubicBezTo>
                  <a:cubicBezTo>
                    <a:pt x="84" y="324"/>
                    <a:pt x="84" y="324"/>
                    <a:pt x="84" y="324"/>
                  </a:cubicBezTo>
                  <a:cubicBezTo>
                    <a:pt x="83" y="324"/>
                    <a:pt x="83" y="324"/>
                    <a:pt x="83" y="324"/>
                  </a:cubicBezTo>
                  <a:cubicBezTo>
                    <a:pt x="83" y="324"/>
                    <a:pt x="83" y="324"/>
                    <a:pt x="83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4" y="325"/>
                    <a:pt x="84" y="325"/>
                    <a:pt x="84" y="325"/>
                  </a:cubicBezTo>
                  <a:cubicBezTo>
                    <a:pt x="83" y="326"/>
                    <a:pt x="83" y="326"/>
                    <a:pt x="83" y="326"/>
                  </a:cubicBezTo>
                  <a:cubicBezTo>
                    <a:pt x="83" y="326"/>
                    <a:pt x="83" y="326"/>
                    <a:pt x="83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6"/>
                    <a:pt x="80" y="326"/>
                  </a:cubicBezTo>
                  <a:cubicBezTo>
                    <a:pt x="80" y="326"/>
                    <a:pt x="80" y="326"/>
                    <a:pt x="80" y="326"/>
                  </a:cubicBezTo>
                  <a:cubicBezTo>
                    <a:pt x="80" y="326"/>
                    <a:pt x="80" y="326"/>
                    <a:pt x="80" y="326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83" y="327"/>
                    <a:pt x="83" y="327"/>
                    <a:pt x="83" y="327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3" y="329"/>
                    <a:pt x="83" y="329"/>
                    <a:pt x="83" y="329"/>
                  </a:cubicBezTo>
                  <a:cubicBezTo>
                    <a:pt x="82" y="329"/>
                    <a:pt x="82" y="329"/>
                    <a:pt x="82" y="329"/>
                  </a:cubicBezTo>
                  <a:cubicBezTo>
                    <a:pt x="80" y="329"/>
                    <a:pt x="80" y="329"/>
                    <a:pt x="80" y="329"/>
                  </a:cubicBezTo>
                  <a:cubicBezTo>
                    <a:pt x="79" y="328"/>
                    <a:pt x="79" y="328"/>
                    <a:pt x="79" y="328"/>
                  </a:cubicBezTo>
                  <a:cubicBezTo>
                    <a:pt x="79" y="329"/>
                    <a:pt x="79" y="329"/>
                    <a:pt x="79" y="329"/>
                  </a:cubicBezTo>
                  <a:cubicBezTo>
                    <a:pt x="80" y="329"/>
                    <a:pt x="80" y="329"/>
                    <a:pt x="80" y="329"/>
                  </a:cubicBezTo>
                  <a:cubicBezTo>
                    <a:pt x="81" y="329"/>
                    <a:pt x="81" y="329"/>
                    <a:pt x="81" y="329"/>
                  </a:cubicBezTo>
                  <a:cubicBezTo>
                    <a:pt x="81" y="330"/>
                    <a:pt x="81" y="330"/>
                    <a:pt x="81" y="330"/>
                  </a:cubicBezTo>
                  <a:cubicBezTo>
                    <a:pt x="81" y="330"/>
                    <a:pt x="81" y="330"/>
                    <a:pt x="81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80" y="330"/>
                    <a:pt x="80" y="330"/>
                    <a:pt x="80" y="330"/>
                  </a:cubicBezTo>
                  <a:cubicBezTo>
                    <a:pt x="81" y="331"/>
                    <a:pt x="81" y="331"/>
                    <a:pt x="81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2"/>
                    <a:pt x="82" y="332"/>
                    <a:pt x="82" y="332"/>
                  </a:cubicBezTo>
                  <a:cubicBezTo>
                    <a:pt x="81" y="332"/>
                    <a:pt x="81" y="332"/>
                    <a:pt x="81" y="332"/>
                  </a:cubicBezTo>
                  <a:cubicBezTo>
                    <a:pt x="80" y="332"/>
                    <a:pt x="80" y="332"/>
                    <a:pt x="80" y="332"/>
                  </a:cubicBezTo>
                  <a:cubicBezTo>
                    <a:pt x="80" y="332"/>
                    <a:pt x="80" y="332"/>
                    <a:pt x="80" y="332"/>
                  </a:cubicBezTo>
                  <a:cubicBezTo>
                    <a:pt x="81" y="333"/>
                    <a:pt x="81" y="333"/>
                    <a:pt x="81" y="333"/>
                  </a:cubicBezTo>
                  <a:cubicBezTo>
                    <a:pt x="82" y="332"/>
                    <a:pt x="82" y="332"/>
                    <a:pt x="82" y="332"/>
                  </a:cubicBezTo>
                  <a:cubicBezTo>
                    <a:pt x="83" y="333"/>
                    <a:pt x="83" y="333"/>
                    <a:pt x="83" y="333"/>
                  </a:cubicBezTo>
                  <a:cubicBezTo>
                    <a:pt x="82" y="333"/>
                    <a:pt x="82" y="333"/>
                    <a:pt x="82" y="333"/>
                  </a:cubicBezTo>
                  <a:cubicBezTo>
                    <a:pt x="82" y="334"/>
                    <a:pt x="82" y="334"/>
                    <a:pt x="82" y="334"/>
                  </a:cubicBezTo>
                  <a:cubicBezTo>
                    <a:pt x="81" y="334"/>
                    <a:pt x="81" y="334"/>
                    <a:pt x="81" y="334"/>
                  </a:cubicBezTo>
                  <a:cubicBezTo>
                    <a:pt x="80" y="334"/>
                    <a:pt x="80" y="334"/>
                    <a:pt x="80" y="334"/>
                  </a:cubicBezTo>
                  <a:cubicBezTo>
                    <a:pt x="79" y="333"/>
                    <a:pt x="79" y="333"/>
                    <a:pt x="79" y="333"/>
                  </a:cubicBezTo>
                  <a:cubicBezTo>
                    <a:pt x="78" y="333"/>
                    <a:pt x="78" y="333"/>
                    <a:pt x="78" y="333"/>
                  </a:cubicBezTo>
                  <a:cubicBezTo>
                    <a:pt x="78" y="332"/>
                    <a:pt x="78" y="332"/>
                    <a:pt x="78" y="332"/>
                  </a:cubicBezTo>
                  <a:cubicBezTo>
                    <a:pt x="77" y="332"/>
                    <a:pt x="77" y="332"/>
                    <a:pt x="77" y="332"/>
                  </a:cubicBezTo>
                  <a:cubicBezTo>
                    <a:pt x="77" y="332"/>
                    <a:pt x="77" y="332"/>
                    <a:pt x="77" y="332"/>
                  </a:cubicBezTo>
                  <a:cubicBezTo>
                    <a:pt x="76" y="332"/>
                    <a:pt x="76" y="332"/>
                    <a:pt x="76" y="332"/>
                  </a:cubicBezTo>
                  <a:cubicBezTo>
                    <a:pt x="76" y="332"/>
                    <a:pt x="76" y="332"/>
                    <a:pt x="76" y="332"/>
                  </a:cubicBezTo>
                  <a:cubicBezTo>
                    <a:pt x="76" y="333"/>
                    <a:pt x="76" y="333"/>
                    <a:pt x="76" y="333"/>
                  </a:cubicBezTo>
                  <a:cubicBezTo>
                    <a:pt x="78" y="334"/>
                    <a:pt x="78" y="334"/>
                    <a:pt x="78" y="334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79" y="335"/>
                    <a:pt x="79" y="335"/>
                    <a:pt x="79" y="335"/>
                  </a:cubicBezTo>
                  <a:cubicBezTo>
                    <a:pt x="79" y="335"/>
                    <a:pt x="79" y="335"/>
                    <a:pt x="79" y="335"/>
                  </a:cubicBezTo>
                  <a:cubicBezTo>
                    <a:pt x="79" y="336"/>
                    <a:pt x="79" y="336"/>
                    <a:pt x="79" y="336"/>
                  </a:cubicBezTo>
                  <a:cubicBezTo>
                    <a:pt x="79" y="336"/>
                    <a:pt x="79" y="336"/>
                    <a:pt x="79" y="336"/>
                  </a:cubicBezTo>
                  <a:cubicBezTo>
                    <a:pt x="80" y="336"/>
                    <a:pt x="80" y="336"/>
                    <a:pt x="80" y="336"/>
                  </a:cubicBezTo>
                  <a:cubicBezTo>
                    <a:pt x="80" y="336"/>
                    <a:pt x="80" y="336"/>
                    <a:pt x="80" y="336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1" y="337"/>
                    <a:pt x="81" y="337"/>
                    <a:pt x="81" y="337"/>
                  </a:cubicBezTo>
                  <a:cubicBezTo>
                    <a:pt x="80" y="337"/>
                    <a:pt x="80" y="337"/>
                    <a:pt x="80" y="337"/>
                  </a:cubicBezTo>
                  <a:cubicBezTo>
                    <a:pt x="80" y="337"/>
                    <a:pt x="80" y="337"/>
                    <a:pt x="80" y="337"/>
                  </a:cubicBezTo>
                  <a:cubicBezTo>
                    <a:pt x="80" y="338"/>
                    <a:pt x="80" y="338"/>
                    <a:pt x="80" y="338"/>
                  </a:cubicBezTo>
                  <a:cubicBezTo>
                    <a:pt x="79" y="338"/>
                    <a:pt x="79" y="338"/>
                    <a:pt x="79" y="338"/>
                  </a:cubicBezTo>
                  <a:close/>
                  <a:moveTo>
                    <a:pt x="78" y="338"/>
                  </a:moveTo>
                  <a:cubicBezTo>
                    <a:pt x="76" y="337"/>
                    <a:pt x="76" y="337"/>
                    <a:pt x="76" y="337"/>
                  </a:cubicBezTo>
                  <a:cubicBezTo>
                    <a:pt x="75" y="337"/>
                    <a:pt x="75" y="337"/>
                    <a:pt x="75" y="337"/>
                  </a:cubicBezTo>
                  <a:cubicBezTo>
                    <a:pt x="75" y="337"/>
                    <a:pt x="75" y="337"/>
                    <a:pt x="75" y="337"/>
                  </a:cubicBezTo>
                  <a:cubicBezTo>
                    <a:pt x="76" y="339"/>
                    <a:pt x="76" y="339"/>
                    <a:pt x="76" y="339"/>
                  </a:cubicBezTo>
                  <a:cubicBezTo>
                    <a:pt x="77" y="339"/>
                    <a:pt x="77" y="339"/>
                    <a:pt x="77" y="339"/>
                  </a:cubicBezTo>
                  <a:cubicBezTo>
                    <a:pt x="78" y="338"/>
                    <a:pt x="78" y="338"/>
                    <a:pt x="78" y="338"/>
                  </a:cubicBezTo>
                  <a:close/>
                  <a:moveTo>
                    <a:pt x="176" y="228"/>
                  </a:moveTo>
                  <a:cubicBezTo>
                    <a:pt x="176" y="229"/>
                    <a:pt x="176" y="229"/>
                    <a:pt x="176" y="229"/>
                  </a:cubicBezTo>
                  <a:cubicBezTo>
                    <a:pt x="178" y="229"/>
                    <a:pt x="178" y="229"/>
                    <a:pt x="178" y="229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3" y="229"/>
                    <a:pt x="183" y="229"/>
                    <a:pt x="183" y="229"/>
                  </a:cubicBezTo>
                  <a:cubicBezTo>
                    <a:pt x="184" y="228"/>
                    <a:pt x="184" y="228"/>
                    <a:pt x="184" y="228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7" y="228"/>
                    <a:pt x="187" y="228"/>
                    <a:pt x="187" y="228"/>
                  </a:cubicBezTo>
                  <a:cubicBezTo>
                    <a:pt x="188" y="228"/>
                    <a:pt x="188" y="228"/>
                    <a:pt x="188" y="228"/>
                  </a:cubicBezTo>
                  <a:cubicBezTo>
                    <a:pt x="189" y="228"/>
                    <a:pt x="189" y="228"/>
                    <a:pt x="189" y="228"/>
                  </a:cubicBezTo>
                  <a:cubicBezTo>
                    <a:pt x="190" y="227"/>
                    <a:pt x="190" y="227"/>
                    <a:pt x="190" y="227"/>
                  </a:cubicBezTo>
                  <a:cubicBezTo>
                    <a:pt x="190" y="223"/>
                    <a:pt x="190" y="223"/>
                    <a:pt x="190" y="223"/>
                  </a:cubicBezTo>
                  <a:cubicBezTo>
                    <a:pt x="189" y="223"/>
                    <a:pt x="189" y="223"/>
                    <a:pt x="189" y="223"/>
                  </a:cubicBezTo>
                  <a:cubicBezTo>
                    <a:pt x="189" y="221"/>
                    <a:pt x="189" y="221"/>
                    <a:pt x="189" y="221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4" y="223"/>
                    <a:pt x="184" y="223"/>
                    <a:pt x="184" y="223"/>
                  </a:cubicBezTo>
                  <a:cubicBezTo>
                    <a:pt x="181" y="223"/>
                    <a:pt x="181" y="223"/>
                    <a:pt x="181" y="223"/>
                  </a:cubicBezTo>
                  <a:cubicBezTo>
                    <a:pt x="180" y="224"/>
                    <a:pt x="180" y="224"/>
                    <a:pt x="180" y="224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7" y="226"/>
                    <a:pt x="177" y="226"/>
                    <a:pt x="177" y="226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6" y="228"/>
                    <a:pt x="176" y="228"/>
                    <a:pt x="176" y="228"/>
                  </a:cubicBezTo>
                  <a:close/>
                  <a:moveTo>
                    <a:pt x="82" y="330"/>
                  </a:moveTo>
                  <a:cubicBezTo>
                    <a:pt x="83" y="330"/>
                    <a:pt x="83" y="330"/>
                    <a:pt x="83" y="330"/>
                  </a:cubicBezTo>
                  <a:cubicBezTo>
                    <a:pt x="84" y="330"/>
                    <a:pt x="84" y="330"/>
                    <a:pt x="84" y="330"/>
                  </a:cubicBezTo>
                  <a:cubicBezTo>
                    <a:pt x="83" y="329"/>
                    <a:pt x="83" y="329"/>
                    <a:pt x="83" y="329"/>
                  </a:cubicBezTo>
                  <a:cubicBezTo>
                    <a:pt x="83" y="330"/>
                    <a:pt x="83" y="330"/>
                    <a:pt x="83" y="330"/>
                  </a:cubicBezTo>
                  <a:cubicBezTo>
                    <a:pt x="82" y="330"/>
                    <a:pt x="82" y="330"/>
                    <a:pt x="82" y="330"/>
                  </a:cubicBezTo>
                  <a:close/>
                  <a:moveTo>
                    <a:pt x="88" y="317"/>
                  </a:moveTo>
                  <a:cubicBezTo>
                    <a:pt x="89" y="318"/>
                    <a:pt x="89" y="318"/>
                    <a:pt x="89" y="318"/>
                  </a:cubicBezTo>
                  <a:cubicBezTo>
                    <a:pt x="89" y="317"/>
                    <a:pt x="89" y="317"/>
                    <a:pt x="89" y="317"/>
                  </a:cubicBezTo>
                  <a:cubicBezTo>
                    <a:pt x="88" y="317"/>
                    <a:pt x="88" y="317"/>
                    <a:pt x="88" y="317"/>
                  </a:cubicBezTo>
                  <a:close/>
                  <a:moveTo>
                    <a:pt x="89" y="316"/>
                  </a:moveTo>
                  <a:cubicBezTo>
                    <a:pt x="89" y="316"/>
                    <a:pt x="89" y="316"/>
                    <a:pt x="89" y="316"/>
                  </a:cubicBezTo>
                  <a:cubicBezTo>
                    <a:pt x="89" y="316"/>
                    <a:pt x="89" y="316"/>
                    <a:pt x="89" y="316"/>
                  </a:cubicBezTo>
                  <a:cubicBezTo>
                    <a:pt x="89" y="315"/>
                    <a:pt x="89" y="315"/>
                    <a:pt x="89" y="315"/>
                  </a:cubicBezTo>
                  <a:cubicBezTo>
                    <a:pt x="89" y="316"/>
                    <a:pt x="89" y="316"/>
                    <a:pt x="89" y="316"/>
                  </a:cubicBezTo>
                  <a:close/>
                  <a:moveTo>
                    <a:pt x="90" y="313"/>
                  </a:moveTo>
                  <a:cubicBezTo>
                    <a:pt x="90" y="314"/>
                    <a:pt x="90" y="314"/>
                    <a:pt x="90" y="314"/>
                  </a:cubicBezTo>
                  <a:cubicBezTo>
                    <a:pt x="90" y="314"/>
                    <a:pt x="90" y="314"/>
                    <a:pt x="90" y="314"/>
                  </a:cubicBezTo>
                  <a:cubicBezTo>
                    <a:pt x="90" y="313"/>
                    <a:pt x="90" y="313"/>
                    <a:pt x="90" y="313"/>
                  </a:cubicBezTo>
                  <a:cubicBezTo>
                    <a:pt x="90" y="313"/>
                    <a:pt x="90" y="313"/>
                    <a:pt x="90" y="313"/>
                  </a:cubicBezTo>
                  <a:cubicBezTo>
                    <a:pt x="90" y="313"/>
                    <a:pt x="90" y="313"/>
                    <a:pt x="90" y="313"/>
                  </a:cubicBezTo>
                  <a:close/>
                  <a:moveTo>
                    <a:pt x="89" y="311"/>
                  </a:moveTo>
                  <a:cubicBezTo>
                    <a:pt x="89" y="312"/>
                    <a:pt x="89" y="312"/>
                    <a:pt x="89" y="312"/>
                  </a:cubicBezTo>
                  <a:cubicBezTo>
                    <a:pt x="90" y="312"/>
                    <a:pt x="90" y="312"/>
                    <a:pt x="90" y="312"/>
                  </a:cubicBezTo>
                  <a:cubicBezTo>
                    <a:pt x="90" y="312"/>
                    <a:pt x="90" y="312"/>
                    <a:pt x="90" y="312"/>
                  </a:cubicBezTo>
                  <a:cubicBezTo>
                    <a:pt x="91" y="312"/>
                    <a:pt x="91" y="312"/>
                    <a:pt x="91" y="312"/>
                  </a:cubicBezTo>
                  <a:cubicBezTo>
                    <a:pt x="91" y="312"/>
                    <a:pt x="91" y="312"/>
                    <a:pt x="91" y="312"/>
                  </a:cubicBezTo>
                  <a:cubicBezTo>
                    <a:pt x="91" y="311"/>
                    <a:pt x="91" y="311"/>
                    <a:pt x="91" y="311"/>
                  </a:cubicBezTo>
                  <a:cubicBezTo>
                    <a:pt x="90" y="311"/>
                    <a:pt x="90" y="311"/>
                    <a:pt x="90" y="311"/>
                  </a:cubicBezTo>
                  <a:cubicBezTo>
                    <a:pt x="89" y="311"/>
                    <a:pt x="89" y="311"/>
                    <a:pt x="89" y="311"/>
                  </a:cubicBezTo>
                  <a:cubicBezTo>
                    <a:pt x="89" y="311"/>
                    <a:pt x="89" y="311"/>
                    <a:pt x="89" y="311"/>
                  </a:cubicBezTo>
                  <a:close/>
                  <a:moveTo>
                    <a:pt x="94" y="310"/>
                  </a:moveTo>
                  <a:cubicBezTo>
                    <a:pt x="94" y="310"/>
                    <a:pt x="94" y="310"/>
                    <a:pt x="94" y="310"/>
                  </a:cubicBezTo>
                  <a:cubicBezTo>
                    <a:pt x="94" y="309"/>
                    <a:pt x="94" y="309"/>
                    <a:pt x="94" y="309"/>
                  </a:cubicBezTo>
                  <a:cubicBezTo>
                    <a:pt x="94" y="309"/>
                    <a:pt x="94" y="309"/>
                    <a:pt x="94" y="309"/>
                  </a:cubicBezTo>
                  <a:cubicBezTo>
                    <a:pt x="94" y="310"/>
                    <a:pt x="94" y="310"/>
                    <a:pt x="94" y="310"/>
                  </a:cubicBezTo>
                  <a:close/>
                  <a:moveTo>
                    <a:pt x="93" y="302"/>
                  </a:moveTo>
                  <a:cubicBezTo>
                    <a:pt x="93" y="303"/>
                    <a:pt x="93" y="303"/>
                    <a:pt x="93" y="303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6" y="304"/>
                    <a:pt x="96" y="304"/>
                    <a:pt x="96" y="304"/>
                  </a:cubicBezTo>
                  <a:cubicBezTo>
                    <a:pt x="96" y="305"/>
                    <a:pt x="96" y="305"/>
                    <a:pt x="96" y="305"/>
                  </a:cubicBezTo>
                  <a:cubicBezTo>
                    <a:pt x="96" y="304"/>
                    <a:pt x="96" y="304"/>
                    <a:pt x="96" y="304"/>
                  </a:cubicBezTo>
                  <a:cubicBezTo>
                    <a:pt x="96" y="304"/>
                    <a:pt x="96" y="304"/>
                    <a:pt x="96" y="304"/>
                  </a:cubicBezTo>
                  <a:cubicBezTo>
                    <a:pt x="94" y="303"/>
                    <a:pt x="94" y="303"/>
                    <a:pt x="94" y="303"/>
                  </a:cubicBezTo>
                  <a:cubicBezTo>
                    <a:pt x="94" y="302"/>
                    <a:pt x="94" y="302"/>
                    <a:pt x="94" y="302"/>
                  </a:cubicBezTo>
                  <a:cubicBezTo>
                    <a:pt x="93" y="302"/>
                    <a:pt x="93" y="302"/>
                    <a:pt x="93" y="302"/>
                  </a:cubicBezTo>
                  <a:close/>
                  <a:moveTo>
                    <a:pt x="101" y="288"/>
                  </a:moveTo>
                  <a:cubicBezTo>
                    <a:pt x="102" y="289"/>
                    <a:pt x="102" y="289"/>
                    <a:pt x="102" y="289"/>
                  </a:cubicBezTo>
                  <a:cubicBezTo>
                    <a:pt x="102" y="290"/>
                    <a:pt x="102" y="290"/>
                    <a:pt x="102" y="290"/>
                  </a:cubicBezTo>
                  <a:cubicBezTo>
                    <a:pt x="102" y="291"/>
                    <a:pt x="102" y="291"/>
                    <a:pt x="102" y="291"/>
                  </a:cubicBezTo>
                  <a:cubicBezTo>
                    <a:pt x="102" y="292"/>
                    <a:pt x="102" y="292"/>
                    <a:pt x="102" y="292"/>
                  </a:cubicBezTo>
                  <a:cubicBezTo>
                    <a:pt x="103" y="292"/>
                    <a:pt x="103" y="292"/>
                    <a:pt x="103" y="292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90"/>
                    <a:pt x="103" y="290"/>
                    <a:pt x="103" y="290"/>
                  </a:cubicBezTo>
                  <a:cubicBezTo>
                    <a:pt x="102" y="289"/>
                    <a:pt x="102" y="289"/>
                    <a:pt x="102" y="289"/>
                  </a:cubicBezTo>
                  <a:cubicBezTo>
                    <a:pt x="102" y="288"/>
                    <a:pt x="102" y="288"/>
                    <a:pt x="102" y="288"/>
                  </a:cubicBezTo>
                  <a:cubicBezTo>
                    <a:pt x="102" y="288"/>
                    <a:pt x="102" y="288"/>
                    <a:pt x="102" y="288"/>
                  </a:cubicBezTo>
                  <a:cubicBezTo>
                    <a:pt x="101" y="288"/>
                    <a:pt x="101" y="288"/>
                    <a:pt x="101" y="288"/>
                  </a:cubicBezTo>
                  <a:close/>
                  <a:moveTo>
                    <a:pt x="107" y="284"/>
                  </a:moveTo>
                  <a:cubicBezTo>
                    <a:pt x="107" y="285"/>
                    <a:pt x="107" y="285"/>
                    <a:pt x="107" y="285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8" y="284"/>
                    <a:pt x="108" y="284"/>
                    <a:pt x="108" y="284"/>
                  </a:cubicBezTo>
                  <a:cubicBezTo>
                    <a:pt x="107" y="284"/>
                    <a:pt x="107" y="284"/>
                    <a:pt x="107" y="284"/>
                  </a:cubicBezTo>
                  <a:close/>
                  <a:moveTo>
                    <a:pt x="109" y="283"/>
                  </a:moveTo>
                  <a:cubicBezTo>
                    <a:pt x="109" y="283"/>
                    <a:pt x="109" y="283"/>
                    <a:pt x="109" y="283"/>
                  </a:cubicBezTo>
                  <a:cubicBezTo>
                    <a:pt x="109" y="283"/>
                    <a:pt x="109" y="283"/>
                    <a:pt x="109" y="283"/>
                  </a:cubicBezTo>
                  <a:cubicBezTo>
                    <a:pt x="109" y="282"/>
                    <a:pt x="109" y="282"/>
                    <a:pt x="109" y="282"/>
                  </a:cubicBezTo>
                  <a:cubicBezTo>
                    <a:pt x="109" y="283"/>
                    <a:pt x="109" y="283"/>
                    <a:pt x="109" y="283"/>
                  </a:cubicBezTo>
                  <a:close/>
                  <a:moveTo>
                    <a:pt x="119" y="282"/>
                  </a:moveTo>
                  <a:cubicBezTo>
                    <a:pt x="120" y="281"/>
                    <a:pt x="120" y="281"/>
                    <a:pt x="120" y="281"/>
                  </a:cubicBezTo>
                  <a:cubicBezTo>
                    <a:pt x="121" y="281"/>
                    <a:pt x="121" y="281"/>
                    <a:pt x="121" y="281"/>
                  </a:cubicBezTo>
                  <a:cubicBezTo>
                    <a:pt x="121" y="281"/>
                    <a:pt x="121" y="281"/>
                    <a:pt x="121" y="281"/>
                  </a:cubicBezTo>
                  <a:cubicBezTo>
                    <a:pt x="120" y="279"/>
                    <a:pt x="120" y="279"/>
                    <a:pt x="120" y="279"/>
                  </a:cubicBezTo>
                  <a:cubicBezTo>
                    <a:pt x="120" y="279"/>
                    <a:pt x="120" y="279"/>
                    <a:pt x="120" y="279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8" y="280"/>
                    <a:pt x="118" y="280"/>
                    <a:pt x="118" y="280"/>
                  </a:cubicBezTo>
                  <a:cubicBezTo>
                    <a:pt x="117" y="281"/>
                    <a:pt x="117" y="281"/>
                    <a:pt x="117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9" y="282"/>
                    <a:pt x="119" y="282"/>
                    <a:pt x="119" y="282"/>
                  </a:cubicBezTo>
                  <a:close/>
                  <a:moveTo>
                    <a:pt x="123" y="281"/>
                  </a:moveTo>
                  <a:cubicBezTo>
                    <a:pt x="123" y="281"/>
                    <a:pt x="123" y="281"/>
                    <a:pt x="123" y="281"/>
                  </a:cubicBezTo>
                  <a:cubicBezTo>
                    <a:pt x="123" y="280"/>
                    <a:pt x="123" y="280"/>
                    <a:pt x="123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2" y="281"/>
                    <a:pt x="122" y="281"/>
                    <a:pt x="122" y="281"/>
                  </a:cubicBezTo>
                  <a:cubicBezTo>
                    <a:pt x="123" y="282"/>
                    <a:pt x="123" y="282"/>
                    <a:pt x="123" y="282"/>
                  </a:cubicBezTo>
                  <a:cubicBezTo>
                    <a:pt x="123" y="281"/>
                    <a:pt x="123" y="281"/>
                    <a:pt x="123" y="281"/>
                  </a:cubicBezTo>
                  <a:close/>
                  <a:moveTo>
                    <a:pt x="197" y="240"/>
                  </a:moveTo>
                  <a:cubicBezTo>
                    <a:pt x="198" y="240"/>
                    <a:pt x="198" y="240"/>
                    <a:pt x="198" y="240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40"/>
                    <a:pt x="197" y="240"/>
                    <a:pt x="197" y="240"/>
                  </a:cubicBezTo>
                  <a:close/>
                  <a:moveTo>
                    <a:pt x="184" y="229"/>
                  </a:moveTo>
                  <a:cubicBezTo>
                    <a:pt x="185" y="229"/>
                    <a:pt x="185" y="229"/>
                    <a:pt x="185" y="229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4" y="228"/>
                    <a:pt x="184" y="228"/>
                    <a:pt x="184" y="228"/>
                  </a:cubicBezTo>
                  <a:cubicBezTo>
                    <a:pt x="184" y="228"/>
                    <a:pt x="184" y="229"/>
                    <a:pt x="184" y="229"/>
                  </a:cubicBezTo>
                  <a:close/>
                  <a:moveTo>
                    <a:pt x="178" y="224"/>
                  </a:moveTo>
                  <a:cubicBezTo>
                    <a:pt x="179" y="224"/>
                    <a:pt x="179" y="224"/>
                    <a:pt x="179" y="224"/>
                  </a:cubicBezTo>
                  <a:cubicBezTo>
                    <a:pt x="180" y="224"/>
                    <a:pt x="180" y="224"/>
                    <a:pt x="180" y="224"/>
                  </a:cubicBezTo>
                  <a:cubicBezTo>
                    <a:pt x="180" y="223"/>
                    <a:pt x="180" y="223"/>
                    <a:pt x="180" y="223"/>
                  </a:cubicBezTo>
                  <a:cubicBezTo>
                    <a:pt x="179" y="223"/>
                    <a:pt x="179" y="223"/>
                    <a:pt x="179" y="223"/>
                  </a:cubicBezTo>
                  <a:cubicBezTo>
                    <a:pt x="178" y="224"/>
                    <a:pt x="178" y="224"/>
                    <a:pt x="178" y="224"/>
                  </a:cubicBezTo>
                  <a:close/>
                  <a:moveTo>
                    <a:pt x="190" y="221"/>
                  </a:moveTo>
                  <a:cubicBezTo>
                    <a:pt x="190" y="221"/>
                    <a:pt x="190" y="221"/>
                    <a:pt x="190" y="221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2"/>
                    <a:pt x="191" y="222"/>
                    <a:pt x="191" y="222"/>
                  </a:cubicBezTo>
                  <a:cubicBezTo>
                    <a:pt x="190" y="221"/>
                    <a:pt x="190" y="221"/>
                    <a:pt x="190" y="221"/>
                  </a:cubicBezTo>
                  <a:cubicBezTo>
                    <a:pt x="190" y="220"/>
                    <a:pt x="190" y="220"/>
                    <a:pt x="190" y="220"/>
                  </a:cubicBezTo>
                  <a:cubicBezTo>
                    <a:pt x="190" y="221"/>
                    <a:pt x="190" y="221"/>
                    <a:pt x="190" y="221"/>
                  </a:cubicBezTo>
                  <a:close/>
                  <a:moveTo>
                    <a:pt x="197" y="197"/>
                  </a:moveTo>
                  <a:cubicBezTo>
                    <a:pt x="197" y="198"/>
                    <a:pt x="197" y="198"/>
                    <a:pt x="197" y="198"/>
                  </a:cubicBezTo>
                  <a:cubicBezTo>
                    <a:pt x="198" y="198"/>
                    <a:pt x="198" y="198"/>
                    <a:pt x="198" y="198"/>
                  </a:cubicBezTo>
                  <a:cubicBezTo>
                    <a:pt x="198" y="199"/>
                    <a:pt x="198" y="199"/>
                    <a:pt x="198" y="199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9" y="202"/>
                    <a:pt x="199" y="202"/>
                    <a:pt x="199" y="202"/>
                  </a:cubicBezTo>
                  <a:cubicBezTo>
                    <a:pt x="201" y="202"/>
                    <a:pt x="201" y="202"/>
                    <a:pt x="201" y="202"/>
                  </a:cubicBezTo>
                  <a:cubicBezTo>
                    <a:pt x="202" y="204"/>
                    <a:pt x="202" y="204"/>
                    <a:pt x="202" y="204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5" y="206"/>
                    <a:pt x="205" y="206"/>
                    <a:pt x="205" y="206"/>
                  </a:cubicBezTo>
                  <a:cubicBezTo>
                    <a:pt x="205" y="206"/>
                    <a:pt x="205" y="206"/>
                    <a:pt x="205" y="206"/>
                  </a:cubicBezTo>
                  <a:cubicBezTo>
                    <a:pt x="206" y="207"/>
                    <a:pt x="206" y="207"/>
                    <a:pt x="206" y="207"/>
                  </a:cubicBezTo>
                  <a:cubicBezTo>
                    <a:pt x="207" y="206"/>
                    <a:pt x="207" y="206"/>
                    <a:pt x="207" y="206"/>
                  </a:cubicBezTo>
                  <a:cubicBezTo>
                    <a:pt x="207" y="205"/>
                    <a:pt x="207" y="205"/>
                    <a:pt x="207" y="205"/>
                  </a:cubicBezTo>
                  <a:cubicBezTo>
                    <a:pt x="207" y="205"/>
                    <a:pt x="207" y="205"/>
                    <a:pt x="207" y="205"/>
                  </a:cubicBezTo>
                  <a:cubicBezTo>
                    <a:pt x="206" y="204"/>
                    <a:pt x="206" y="204"/>
                    <a:pt x="206" y="204"/>
                  </a:cubicBezTo>
                  <a:cubicBezTo>
                    <a:pt x="205" y="203"/>
                    <a:pt x="205" y="203"/>
                    <a:pt x="205" y="203"/>
                  </a:cubicBezTo>
                  <a:cubicBezTo>
                    <a:pt x="205" y="203"/>
                    <a:pt x="205" y="203"/>
                    <a:pt x="205" y="203"/>
                  </a:cubicBezTo>
                  <a:cubicBezTo>
                    <a:pt x="204" y="202"/>
                    <a:pt x="204" y="202"/>
                    <a:pt x="204" y="202"/>
                  </a:cubicBezTo>
                  <a:cubicBezTo>
                    <a:pt x="204" y="202"/>
                    <a:pt x="204" y="202"/>
                    <a:pt x="204" y="202"/>
                  </a:cubicBezTo>
                  <a:cubicBezTo>
                    <a:pt x="205" y="201"/>
                    <a:pt x="205" y="201"/>
                    <a:pt x="205" y="201"/>
                  </a:cubicBezTo>
                  <a:cubicBezTo>
                    <a:pt x="205" y="202"/>
                    <a:pt x="205" y="202"/>
                    <a:pt x="205" y="202"/>
                  </a:cubicBezTo>
                  <a:cubicBezTo>
                    <a:pt x="206" y="202"/>
                    <a:pt x="206" y="202"/>
                    <a:pt x="206" y="202"/>
                  </a:cubicBezTo>
                  <a:cubicBezTo>
                    <a:pt x="208" y="203"/>
                    <a:pt x="208" y="203"/>
                    <a:pt x="208" y="203"/>
                  </a:cubicBezTo>
                  <a:cubicBezTo>
                    <a:pt x="208" y="203"/>
                    <a:pt x="208" y="203"/>
                    <a:pt x="208" y="203"/>
                  </a:cubicBezTo>
                  <a:cubicBezTo>
                    <a:pt x="208" y="203"/>
                    <a:pt x="208" y="203"/>
                    <a:pt x="208" y="203"/>
                  </a:cubicBezTo>
                  <a:cubicBezTo>
                    <a:pt x="208" y="201"/>
                    <a:pt x="208" y="201"/>
                    <a:pt x="208" y="201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4" y="198"/>
                    <a:pt x="204" y="198"/>
                    <a:pt x="204" y="198"/>
                  </a:cubicBezTo>
                  <a:cubicBezTo>
                    <a:pt x="203" y="198"/>
                    <a:pt x="203" y="198"/>
                    <a:pt x="203" y="198"/>
                  </a:cubicBezTo>
                  <a:cubicBezTo>
                    <a:pt x="202" y="198"/>
                    <a:pt x="202" y="198"/>
                    <a:pt x="202" y="198"/>
                  </a:cubicBezTo>
                  <a:cubicBezTo>
                    <a:pt x="201" y="197"/>
                    <a:pt x="201" y="197"/>
                    <a:pt x="201" y="197"/>
                  </a:cubicBezTo>
                  <a:cubicBezTo>
                    <a:pt x="200" y="197"/>
                    <a:pt x="200" y="197"/>
                    <a:pt x="200" y="197"/>
                  </a:cubicBezTo>
                  <a:cubicBezTo>
                    <a:pt x="199" y="197"/>
                    <a:pt x="199" y="197"/>
                    <a:pt x="199" y="197"/>
                  </a:cubicBezTo>
                  <a:cubicBezTo>
                    <a:pt x="198" y="196"/>
                    <a:pt x="198" y="196"/>
                    <a:pt x="198" y="196"/>
                  </a:cubicBezTo>
                  <a:cubicBezTo>
                    <a:pt x="197" y="197"/>
                    <a:pt x="197" y="197"/>
                    <a:pt x="197" y="197"/>
                  </a:cubicBezTo>
                  <a:close/>
                  <a:moveTo>
                    <a:pt x="194" y="198"/>
                  </a:moveTo>
                  <a:cubicBezTo>
                    <a:pt x="195" y="197"/>
                    <a:pt x="195" y="197"/>
                    <a:pt x="195" y="197"/>
                  </a:cubicBezTo>
                  <a:cubicBezTo>
                    <a:pt x="195" y="196"/>
                    <a:pt x="195" y="196"/>
                    <a:pt x="195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4" y="196"/>
                    <a:pt x="194" y="196"/>
                    <a:pt x="194" y="196"/>
                  </a:cubicBezTo>
                  <a:cubicBezTo>
                    <a:pt x="194" y="197"/>
                    <a:pt x="194" y="197"/>
                    <a:pt x="194" y="197"/>
                  </a:cubicBezTo>
                  <a:cubicBezTo>
                    <a:pt x="194" y="198"/>
                    <a:pt x="194" y="198"/>
                    <a:pt x="194" y="198"/>
                  </a:cubicBezTo>
                  <a:close/>
                  <a:moveTo>
                    <a:pt x="197" y="195"/>
                  </a:moveTo>
                  <a:cubicBezTo>
                    <a:pt x="198" y="196"/>
                    <a:pt x="198" y="196"/>
                    <a:pt x="198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1" y="197"/>
                    <a:pt x="201" y="197"/>
                    <a:pt x="201" y="197"/>
                  </a:cubicBezTo>
                  <a:cubicBezTo>
                    <a:pt x="203" y="197"/>
                    <a:pt x="203" y="197"/>
                    <a:pt x="203" y="197"/>
                  </a:cubicBezTo>
                  <a:cubicBezTo>
                    <a:pt x="204" y="198"/>
                    <a:pt x="204" y="198"/>
                    <a:pt x="204" y="198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6" y="198"/>
                    <a:pt x="206" y="198"/>
                    <a:pt x="206" y="198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8" y="199"/>
                    <a:pt x="208" y="199"/>
                    <a:pt x="208" y="199"/>
                  </a:cubicBezTo>
                  <a:cubicBezTo>
                    <a:pt x="209" y="199"/>
                    <a:pt x="209" y="199"/>
                    <a:pt x="209" y="199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10" y="197"/>
                    <a:pt x="210" y="197"/>
                    <a:pt x="210" y="197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7" y="195"/>
                    <a:pt x="207" y="195"/>
                    <a:pt x="207" y="195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04" y="194"/>
                    <a:pt x="204" y="194"/>
                    <a:pt x="204" y="194"/>
                  </a:cubicBezTo>
                  <a:cubicBezTo>
                    <a:pt x="202" y="195"/>
                    <a:pt x="202" y="195"/>
                    <a:pt x="202" y="195"/>
                  </a:cubicBezTo>
                  <a:cubicBezTo>
                    <a:pt x="201" y="195"/>
                    <a:pt x="201" y="195"/>
                    <a:pt x="201" y="195"/>
                  </a:cubicBezTo>
                  <a:cubicBezTo>
                    <a:pt x="199" y="195"/>
                    <a:pt x="199" y="195"/>
                    <a:pt x="199" y="195"/>
                  </a:cubicBezTo>
                  <a:cubicBezTo>
                    <a:pt x="198" y="195"/>
                    <a:pt x="198" y="195"/>
                    <a:pt x="198" y="195"/>
                  </a:cubicBezTo>
                  <a:cubicBezTo>
                    <a:pt x="198" y="195"/>
                    <a:pt x="197" y="195"/>
                    <a:pt x="197" y="195"/>
                  </a:cubicBezTo>
                  <a:close/>
                  <a:moveTo>
                    <a:pt x="192" y="191"/>
                  </a:moveTo>
                  <a:cubicBezTo>
                    <a:pt x="193" y="192"/>
                    <a:pt x="193" y="192"/>
                    <a:pt x="193" y="192"/>
                  </a:cubicBezTo>
                  <a:cubicBezTo>
                    <a:pt x="195" y="192"/>
                    <a:pt x="195" y="192"/>
                    <a:pt x="195" y="192"/>
                  </a:cubicBezTo>
                  <a:cubicBezTo>
                    <a:pt x="196" y="193"/>
                    <a:pt x="196" y="193"/>
                    <a:pt x="196" y="193"/>
                  </a:cubicBezTo>
                  <a:cubicBezTo>
                    <a:pt x="198" y="194"/>
                    <a:pt x="198" y="194"/>
                    <a:pt x="198" y="194"/>
                  </a:cubicBezTo>
                  <a:cubicBezTo>
                    <a:pt x="200" y="194"/>
                    <a:pt x="200" y="194"/>
                    <a:pt x="200" y="194"/>
                  </a:cubicBezTo>
                  <a:cubicBezTo>
                    <a:pt x="204" y="194"/>
                    <a:pt x="204" y="194"/>
                    <a:pt x="204" y="194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05" y="193"/>
                    <a:pt x="205" y="193"/>
                    <a:pt x="205" y="193"/>
                  </a:cubicBezTo>
                  <a:cubicBezTo>
                    <a:pt x="204" y="193"/>
                    <a:pt x="204" y="193"/>
                    <a:pt x="204" y="193"/>
                  </a:cubicBezTo>
                  <a:cubicBezTo>
                    <a:pt x="201" y="193"/>
                    <a:pt x="201" y="193"/>
                    <a:pt x="201" y="193"/>
                  </a:cubicBezTo>
                  <a:cubicBezTo>
                    <a:pt x="200" y="193"/>
                    <a:pt x="200" y="193"/>
                    <a:pt x="200" y="193"/>
                  </a:cubicBezTo>
                  <a:cubicBezTo>
                    <a:pt x="198" y="192"/>
                    <a:pt x="198" y="192"/>
                    <a:pt x="198" y="192"/>
                  </a:cubicBezTo>
                  <a:cubicBezTo>
                    <a:pt x="197" y="191"/>
                    <a:pt x="197" y="191"/>
                    <a:pt x="197" y="191"/>
                  </a:cubicBezTo>
                  <a:cubicBezTo>
                    <a:pt x="196" y="191"/>
                    <a:pt x="196" y="191"/>
                    <a:pt x="196" y="191"/>
                  </a:cubicBezTo>
                  <a:cubicBezTo>
                    <a:pt x="197" y="190"/>
                    <a:pt x="197" y="190"/>
                    <a:pt x="197" y="190"/>
                  </a:cubicBezTo>
                  <a:cubicBezTo>
                    <a:pt x="198" y="190"/>
                    <a:pt x="198" y="190"/>
                    <a:pt x="198" y="190"/>
                  </a:cubicBezTo>
                  <a:cubicBezTo>
                    <a:pt x="200" y="192"/>
                    <a:pt x="200" y="192"/>
                    <a:pt x="200" y="192"/>
                  </a:cubicBezTo>
                  <a:cubicBezTo>
                    <a:pt x="202" y="192"/>
                    <a:pt x="202" y="192"/>
                    <a:pt x="202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2" y="191"/>
                    <a:pt x="202" y="191"/>
                    <a:pt x="202" y="191"/>
                  </a:cubicBezTo>
                  <a:cubicBezTo>
                    <a:pt x="199" y="189"/>
                    <a:pt x="199" y="189"/>
                    <a:pt x="199" y="189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5" y="189"/>
                    <a:pt x="195" y="189"/>
                    <a:pt x="195" y="189"/>
                  </a:cubicBezTo>
                  <a:cubicBezTo>
                    <a:pt x="195" y="190"/>
                    <a:pt x="195" y="190"/>
                    <a:pt x="195" y="190"/>
                  </a:cubicBezTo>
                  <a:cubicBezTo>
                    <a:pt x="193" y="190"/>
                    <a:pt x="193" y="190"/>
                    <a:pt x="193" y="190"/>
                  </a:cubicBezTo>
                  <a:cubicBezTo>
                    <a:pt x="192" y="191"/>
                    <a:pt x="192" y="191"/>
                    <a:pt x="192" y="191"/>
                  </a:cubicBezTo>
                  <a:close/>
                  <a:moveTo>
                    <a:pt x="211" y="194"/>
                  </a:moveTo>
                  <a:cubicBezTo>
                    <a:pt x="212" y="194"/>
                    <a:pt x="212" y="194"/>
                    <a:pt x="212" y="194"/>
                  </a:cubicBezTo>
                  <a:cubicBezTo>
                    <a:pt x="213" y="194"/>
                    <a:pt x="213" y="194"/>
                    <a:pt x="213" y="194"/>
                  </a:cubicBezTo>
                  <a:cubicBezTo>
                    <a:pt x="213" y="193"/>
                    <a:pt x="213" y="193"/>
                    <a:pt x="213" y="193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1" y="194"/>
                    <a:pt x="211" y="194"/>
                    <a:pt x="211" y="194"/>
                  </a:cubicBezTo>
                  <a:close/>
                  <a:moveTo>
                    <a:pt x="213" y="175"/>
                  </a:moveTo>
                  <a:cubicBezTo>
                    <a:pt x="212" y="177"/>
                    <a:pt x="212" y="177"/>
                    <a:pt x="212" y="177"/>
                  </a:cubicBezTo>
                  <a:cubicBezTo>
                    <a:pt x="212" y="178"/>
                    <a:pt x="212" y="178"/>
                    <a:pt x="212" y="178"/>
                  </a:cubicBezTo>
                  <a:cubicBezTo>
                    <a:pt x="212" y="179"/>
                    <a:pt x="212" y="179"/>
                    <a:pt x="212" y="179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7" y="180"/>
                    <a:pt x="217" y="180"/>
                    <a:pt x="217" y="180"/>
                  </a:cubicBezTo>
                  <a:cubicBezTo>
                    <a:pt x="218" y="180"/>
                    <a:pt x="218" y="180"/>
                    <a:pt x="218" y="180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9" y="178"/>
                    <a:pt x="219" y="178"/>
                    <a:pt x="219" y="178"/>
                  </a:cubicBezTo>
                  <a:cubicBezTo>
                    <a:pt x="218" y="176"/>
                    <a:pt x="218" y="176"/>
                    <a:pt x="218" y="176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4" y="175"/>
                    <a:pt x="214" y="175"/>
                    <a:pt x="214" y="175"/>
                  </a:cubicBezTo>
                  <a:cubicBezTo>
                    <a:pt x="213" y="175"/>
                    <a:pt x="213" y="175"/>
                    <a:pt x="213" y="175"/>
                  </a:cubicBezTo>
                  <a:close/>
                  <a:moveTo>
                    <a:pt x="224" y="174"/>
                  </a:moveTo>
                  <a:cubicBezTo>
                    <a:pt x="225" y="174"/>
                    <a:pt x="225" y="174"/>
                    <a:pt x="225" y="174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224" y="173"/>
                    <a:pt x="224" y="173"/>
                    <a:pt x="224" y="173"/>
                  </a:cubicBezTo>
                  <a:cubicBezTo>
                    <a:pt x="224" y="174"/>
                    <a:pt x="224" y="174"/>
                    <a:pt x="224" y="174"/>
                  </a:cubicBezTo>
                  <a:close/>
                  <a:moveTo>
                    <a:pt x="219" y="167"/>
                  </a:moveTo>
                  <a:cubicBezTo>
                    <a:pt x="219" y="168"/>
                    <a:pt x="219" y="168"/>
                    <a:pt x="219" y="168"/>
                  </a:cubicBezTo>
                  <a:cubicBezTo>
                    <a:pt x="219" y="170"/>
                    <a:pt x="219" y="170"/>
                    <a:pt x="219" y="170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20" y="171"/>
                    <a:pt x="220" y="171"/>
                    <a:pt x="220" y="171"/>
                  </a:cubicBezTo>
                  <a:cubicBezTo>
                    <a:pt x="221" y="171"/>
                    <a:pt x="221" y="171"/>
                    <a:pt x="221" y="171"/>
                  </a:cubicBezTo>
                  <a:cubicBezTo>
                    <a:pt x="221" y="170"/>
                    <a:pt x="221" y="170"/>
                    <a:pt x="221" y="170"/>
                  </a:cubicBezTo>
                  <a:cubicBezTo>
                    <a:pt x="221" y="169"/>
                    <a:pt x="221" y="169"/>
                    <a:pt x="221" y="169"/>
                  </a:cubicBezTo>
                  <a:cubicBezTo>
                    <a:pt x="221" y="168"/>
                    <a:pt x="221" y="168"/>
                    <a:pt x="221" y="168"/>
                  </a:cubicBezTo>
                  <a:cubicBezTo>
                    <a:pt x="220" y="167"/>
                    <a:pt x="220" y="167"/>
                    <a:pt x="220" y="167"/>
                  </a:cubicBezTo>
                  <a:cubicBezTo>
                    <a:pt x="219" y="167"/>
                    <a:pt x="219" y="167"/>
                    <a:pt x="219" y="167"/>
                  </a:cubicBezTo>
                  <a:close/>
                  <a:moveTo>
                    <a:pt x="227" y="162"/>
                  </a:moveTo>
                  <a:cubicBezTo>
                    <a:pt x="227" y="165"/>
                    <a:pt x="227" y="165"/>
                    <a:pt x="227" y="165"/>
                  </a:cubicBezTo>
                  <a:cubicBezTo>
                    <a:pt x="226" y="166"/>
                    <a:pt x="226" y="166"/>
                    <a:pt x="226" y="166"/>
                  </a:cubicBezTo>
                  <a:cubicBezTo>
                    <a:pt x="227" y="167"/>
                    <a:pt x="227" y="167"/>
                    <a:pt x="227" y="167"/>
                  </a:cubicBezTo>
                  <a:cubicBezTo>
                    <a:pt x="228" y="168"/>
                    <a:pt x="228" y="168"/>
                    <a:pt x="228" y="168"/>
                  </a:cubicBezTo>
                  <a:cubicBezTo>
                    <a:pt x="229" y="168"/>
                    <a:pt x="229" y="168"/>
                    <a:pt x="229" y="168"/>
                  </a:cubicBezTo>
                  <a:cubicBezTo>
                    <a:pt x="230" y="168"/>
                    <a:pt x="230" y="168"/>
                    <a:pt x="230" y="168"/>
                  </a:cubicBezTo>
                  <a:cubicBezTo>
                    <a:pt x="231" y="168"/>
                    <a:pt x="231" y="168"/>
                    <a:pt x="231" y="168"/>
                  </a:cubicBezTo>
                  <a:cubicBezTo>
                    <a:pt x="231" y="169"/>
                    <a:pt x="231" y="169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6"/>
                    <a:pt x="233" y="166"/>
                    <a:pt x="233" y="166"/>
                  </a:cubicBezTo>
                  <a:cubicBezTo>
                    <a:pt x="232" y="165"/>
                    <a:pt x="232" y="165"/>
                    <a:pt x="232" y="165"/>
                  </a:cubicBezTo>
                  <a:cubicBezTo>
                    <a:pt x="232" y="166"/>
                    <a:pt x="232" y="166"/>
                    <a:pt x="232" y="166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31" y="165"/>
                    <a:pt x="231" y="165"/>
                    <a:pt x="231" y="165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0" y="163"/>
                    <a:pt x="230" y="163"/>
                    <a:pt x="230" y="163"/>
                  </a:cubicBezTo>
                  <a:cubicBezTo>
                    <a:pt x="230" y="163"/>
                    <a:pt x="230" y="163"/>
                    <a:pt x="230" y="163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2"/>
                    <a:pt x="231" y="162"/>
                    <a:pt x="231" y="162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29" y="162"/>
                    <a:pt x="229" y="162"/>
                    <a:pt x="229" y="162"/>
                  </a:cubicBezTo>
                  <a:cubicBezTo>
                    <a:pt x="228" y="162"/>
                    <a:pt x="228" y="162"/>
                    <a:pt x="228" y="162"/>
                  </a:cubicBezTo>
                  <a:cubicBezTo>
                    <a:pt x="228" y="162"/>
                    <a:pt x="228" y="162"/>
                    <a:pt x="228" y="162"/>
                  </a:cubicBezTo>
                  <a:cubicBezTo>
                    <a:pt x="227" y="162"/>
                    <a:pt x="227" y="162"/>
                    <a:pt x="227" y="162"/>
                  </a:cubicBezTo>
                  <a:close/>
                  <a:moveTo>
                    <a:pt x="228" y="142"/>
                  </a:moveTo>
                  <a:cubicBezTo>
                    <a:pt x="227" y="143"/>
                    <a:pt x="227" y="143"/>
                    <a:pt x="227" y="143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5"/>
                    <a:pt x="228" y="145"/>
                    <a:pt x="228" y="145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7"/>
                    <a:pt x="228" y="147"/>
                    <a:pt x="228" y="147"/>
                  </a:cubicBezTo>
                  <a:cubicBezTo>
                    <a:pt x="229" y="149"/>
                    <a:pt x="229" y="149"/>
                    <a:pt x="229" y="149"/>
                  </a:cubicBezTo>
                  <a:cubicBezTo>
                    <a:pt x="229" y="151"/>
                    <a:pt x="229" y="151"/>
                    <a:pt x="229" y="151"/>
                  </a:cubicBezTo>
                  <a:cubicBezTo>
                    <a:pt x="228" y="152"/>
                    <a:pt x="228" y="152"/>
                    <a:pt x="228" y="152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9" y="152"/>
                    <a:pt x="229" y="152"/>
                    <a:pt x="229" y="152"/>
                  </a:cubicBezTo>
                  <a:cubicBezTo>
                    <a:pt x="230" y="151"/>
                    <a:pt x="230" y="151"/>
                    <a:pt x="230" y="151"/>
                  </a:cubicBezTo>
                  <a:cubicBezTo>
                    <a:pt x="230" y="149"/>
                    <a:pt x="230" y="149"/>
                    <a:pt x="230" y="149"/>
                  </a:cubicBezTo>
                  <a:cubicBezTo>
                    <a:pt x="229" y="148"/>
                    <a:pt x="229" y="148"/>
                    <a:pt x="229" y="148"/>
                  </a:cubicBezTo>
                  <a:cubicBezTo>
                    <a:pt x="229" y="145"/>
                    <a:pt x="229" y="145"/>
                    <a:pt x="229" y="145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lose/>
                  <a:moveTo>
                    <a:pt x="219" y="146"/>
                  </a:moveTo>
                  <a:cubicBezTo>
                    <a:pt x="219" y="146"/>
                    <a:pt x="219" y="146"/>
                    <a:pt x="219" y="14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0" y="147"/>
                    <a:pt x="220" y="147"/>
                    <a:pt x="220" y="147"/>
                  </a:cubicBezTo>
                  <a:cubicBezTo>
                    <a:pt x="221" y="146"/>
                    <a:pt x="221" y="146"/>
                    <a:pt x="221" y="146"/>
                  </a:cubicBezTo>
                  <a:cubicBezTo>
                    <a:pt x="221" y="145"/>
                    <a:pt x="221" y="145"/>
                    <a:pt x="221" y="145"/>
                  </a:cubicBezTo>
                  <a:cubicBezTo>
                    <a:pt x="219" y="145"/>
                    <a:pt x="219" y="145"/>
                    <a:pt x="219" y="145"/>
                  </a:cubicBezTo>
                  <a:cubicBezTo>
                    <a:pt x="219" y="146"/>
                    <a:pt x="219" y="146"/>
                    <a:pt x="219" y="146"/>
                  </a:cubicBezTo>
                  <a:close/>
                  <a:moveTo>
                    <a:pt x="217" y="143"/>
                  </a:moveTo>
                  <a:cubicBezTo>
                    <a:pt x="218" y="144"/>
                    <a:pt x="218" y="144"/>
                    <a:pt x="218" y="144"/>
                  </a:cubicBezTo>
                  <a:cubicBezTo>
                    <a:pt x="219" y="144"/>
                    <a:pt x="219" y="144"/>
                    <a:pt x="219" y="144"/>
                  </a:cubicBezTo>
                  <a:cubicBezTo>
                    <a:pt x="218" y="143"/>
                    <a:pt x="218" y="143"/>
                    <a:pt x="218" y="143"/>
                  </a:cubicBezTo>
                  <a:cubicBezTo>
                    <a:pt x="218" y="143"/>
                    <a:pt x="218" y="143"/>
                    <a:pt x="218" y="143"/>
                  </a:cubicBezTo>
                  <a:cubicBezTo>
                    <a:pt x="217" y="143"/>
                    <a:pt x="217" y="143"/>
                    <a:pt x="217" y="143"/>
                  </a:cubicBezTo>
                  <a:close/>
                  <a:moveTo>
                    <a:pt x="226" y="123"/>
                  </a:moveTo>
                  <a:cubicBezTo>
                    <a:pt x="227" y="124"/>
                    <a:pt x="227" y="124"/>
                    <a:pt x="227" y="124"/>
                  </a:cubicBezTo>
                  <a:cubicBezTo>
                    <a:pt x="227" y="125"/>
                    <a:pt x="227" y="125"/>
                    <a:pt x="227" y="125"/>
                  </a:cubicBezTo>
                  <a:cubicBezTo>
                    <a:pt x="228" y="125"/>
                    <a:pt x="228" y="125"/>
                    <a:pt x="228" y="125"/>
                  </a:cubicBezTo>
                  <a:cubicBezTo>
                    <a:pt x="228" y="124"/>
                    <a:pt x="228" y="124"/>
                    <a:pt x="228" y="124"/>
                  </a:cubicBezTo>
                  <a:cubicBezTo>
                    <a:pt x="227" y="124"/>
                    <a:pt x="227" y="124"/>
                    <a:pt x="227" y="124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3"/>
                    <a:pt x="226" y="123"/>
                    <a:pt x="226" y="123"/>
                  </a:cubicBezTo>
                  <a:close/>
                  <a:moveTo>
                    <a:pt x="234" y="128"/>
                  </a:move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5" y="127"/>
                    <a:pt x="235" y="127"/>
                    <a:pt x="235" y="127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4" y="128"/>
                    <a:pt x="234" y="128"/>
                    <a:pt x="234" y="128"/>
                  </a:cubicBezTo>
                  <a:close/>
                  <a:moveTo>
                    <a:pt x="230" y="120"/>
                  </a:moveTo>
                  <a:cubicBezTo>
                    <a:pt x="230" y="121"/>
                    <a:pt x="230" y="121"/>
                    <a:pt x="230" y="121"/>
                  </a:cubicBezTo>
                  <a:cubicBezTo>
                    <a:pt x="231" y="120"/>
                    <a:pt x="231" y="120"/>
                    <a:pt x="231" y="120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8"/>
                    <a:pt x="231" y="118"/>
                    <a:pt x="231" y="118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0" y="120"/>
                    <a:pt x="230" y="120"/>
                    <a:pt x="230" y="120"/>
                  </a:cubicBezTo>
                  <a:close/>
                  <a:moveTo>
                    <a:pt x="231" y="116"/>
                  </a:moveTo>
                  <a:cubicBezTo>
                    <a:pt x="230" y="116"/>
                    <a:pt x="230" y="116"/>
                    <a:pt x="230" y="116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31" y="116"/>
                    <a:pt x="231" y="116"/>
                    <a:pt x="231" y="116"/>
                  </a:cubicBezTo>
                  <a:cubicBezTo>
                    <a:pt x="231" y="116"/>
                    <a:pt x="231" y="116"/>
                    <a:pt x="231" y="116"/>
                  </a:cubicBezTo>
                  <a:cubicBezTo>
                    <a:pt x="231" y="116"/>
                    <a:pt x="231" y="116"/>
                    <a:pt x="231" y="116"/>
                  </a:cubicBezTo>
                  <a:close/>
                  <a:moveTo>
                    <a:pt x="236" y="102"/>
                  </a:moveTo>
                  <a:cubicBezTo>
                    <a:pt x="237" y="104"/>
                    <a:pt x="237" y="104"/>
                    <a:pt x="237" y="104"/>
                  </a:cubicBezTo>
                  <a:cubicBezTo>
                    <a:pt x="237" y="104"/>
                    <a:pt x="237" y="104"/>
                    <a:pt x="237" y="104"/>
                  </a:cubicBezTo>
                  <a:cubicBezTo>
                    <a:pt x="238" y="103"/>
                    <a:pt x="238" y="103"/>
                    <a:pt x="238" y="103"/>
                  </a:cubicBezTo>
                  <a:cubicBezTo>
                    <a:pt x="238" y="102"/>
                    <a:pt x="238" y="102"/>
                    <a:pt x="238" y="102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9" y="99"/>
                    <a:pt x="239" y="99"/>
                    <a:pt x="239" y="99"/>
                  </a:cubicBezTo>
                  <a:cubicBezTo>
                    <a:pt x="238" y="99"/>
                    <a:pt x="238" y="99"/>
                    <a:pt x="238" y="99"/>
                  </a:cubicBezTo>
                  <a:cubicBezTo>
                    <a:pt x="237" y="100"/>
                    <a:pt x="237" y="100"/>
                    <a:pt x="237" y="100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6" y="102"/>
                    <a:pt x="236" y="102"/>
                    <a:pt x="236" y="102"/>
                  </a:cubicBezTo>
                  <a:close/>
                  <a:moveTo>
                    <a:pt x="233" y="84"/>
                  </a:moveTo>
                  <a:cubicBezTo>
                    <a:pt x="233" y="84"/>
                    <a:pt x="233" y="84"/>
                    <a:pt x="233" y="84"/>
                  </a:cubicBezTo>
                  <a:cubicBezTo>
                    <a:pt x="233" y="84"/>
                    <a:pt x="233" y="84"/>
                    <a:pt x="233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5" y="80"/>
                    <a:pt x="235" y="80"/>
                    <a:pt x="235" y="80"/>
                  </a:cubicBezTo>
                  <a:cubicBezTo>
                    <a:pt x="233" y="81"/>
                    <a:pt x="233" y="81"/>
                    <a:pt x="233" y="81"/>
                  </a:cubicBezTo>
                  <a:cubicBezTo>
                    <a:pt x="232" y="83"/>
                    <a:pt x="232" y="83"/>
                    <a:pt x="232" y="83"/>
                  </a:cubicBezTo>
                  <a:cubicBezTo>
                    <a:pt x="233" y="84"/>
                    <a:pt x="233" y="84"/>
                    <a:pt x="233" y="84"/>
                  </a:cubicBezTo>
                  <a:close/>
                  <a:moveTo>
                    <a:pt x="245" y="49"/>
                  </a:moveTo>
                  <a:cubicBezTo>
                    <a:pt x="246" y="49"/>
                    <a:pt x="246" y="49"/>
                    <a:pt x="246" y="49"/>
                  </a:cubicBezTo>
                  <a:cubicBezTo>
                    <a:pt x="246" y="48"/>
                    <a:pt x="246" y="48"/>
                    <a:pt x="246" y="48"/>
                  </a:cubicBezTo>
                  <a:cubicBezTo>
                    <a:pt x="246" y="46"/>
                    <a:pt x="246" y="46"/>
                    <a:pt x="246" y="46"/>
                  </a:cubicBezTo>
                  <a:cubicBezTo>
                    <a:pt x="246" y="45"/>
                    <a:pt x="246" y="45"/>
                    <a:pt x="246" y="45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5" y="44"/>
                    <a:pt x="245" y="44"/>
                    <a:pt x="245" y="44"/>
                  </a:cubicBezTo>
                  <a:cubicBezTo>
                    <a:pt x="245" y="45"/>
                    <a:pt x="245" y="45"/>
                    <a:pt x="245" y="45"/>
                  </a:cubicBezTo>
                  <a:cubicBezTo>
                    <a:pt x="245" y="45"/>
                    <a:pt x="245" y="45"/>
                    <a:pt x="245" y="45"/>
                  </a:cubicBezTo>
                  <a:cubicBezTo>
                    <a:pt x="245" y="46"/>
                    <a:pt x="245" y="46"/>
                    <a:pt x="245" y="46"/>
                  </a:cubicBezTo>
                  <a:cubicBezTo>
                    <a:pt x="245" y="48"/>
                    <a:pt x="245" y="48"/>
                    <a:pt x="245" y="48"/>
                  </a:cubicBezTo>
                  <a:cubicBezTo>
                    <a:pt x="245" y="49"/>
                    <a:pt x="245" y="49"/>
                    <a:pt x="245" y="49"/>
                  </a:cubicBezTo>
                  <a:close/>
                  <a:moveTo>
                    <a:pt x="242" y="53"/>
                  </a:moveTo>
                  <a:cubicBezTo>
                    <a:pt x="242" y="53"/>
                    <a:pt x="242" y="54"/>
                    <a:pt x="242" y="54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3" y="51"/>
                    <a:pt x="243" y="51"/>
                    <a:pt x="243" y="51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1" y="51"/>
                    <a:pt x="241" y="51"/>
                    <a:pt x="241" y="51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2" y="53"/>
                    <a:pt x="242" y="53"/>
                    <a:pt x="242" y="53"/>
                  </a:cubicBezTo>
                  <a:close/>
                  <a:moveTo>
                    <a:pt x="239" y="50"/>
                  </a:moveTo>
                  <a:cubicBezTo>
                    <a:pt x="240" y="50"/>
                    <a:pt x="240" y="50"/>
                    <a:pt x="240" y="50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1" y="46"/>
                    <a:pt x="241" y="46"/>
                    <a:pt x="241" y="46"/>
                  </a:cubicBezTo>
                  <a:cubicBezTo>
                    <a:pt x="241" y="46"/>
                    <a:pt x="241" y="46"/>
                    <a:pt x="241" y="46"/>
                  </a:cubicBezTo>
                  <a:cubicBezTo>
                    <a:pt x="240" y="46"/>
                    <a:pt x="240" y="46"/>
                    <a:pt x="240" y="46"/>
                  </a:cubicBezTo>
                  <a:cubicBezTo>
                    <a:pt x="239" y="47"/>
                    <a:pt x="239" y="47"/>
                    <a:pt x="239" y="47"/>
                  </a:cubicBezTo>
                  <a:cubicBezTo>
                    <a:pt x="240" y="48"/>
                    <a:pt x="240" y="48"/>
                    <a:pt x="240" y="48"/>
                  </a:cubicBezTo>
                  <a:cubicBezTo>
                    <a:pt x="239" y="50"/>
                    <a:pt x="239" y="50"/>
                    <a:pt x="239" y="50"/>
                  </a:cubicBezTo>
                  <a:close/>
                  <a:moveTo>
                    <a:pt x="174" y="4"/>
                  </a:moveTo>
                  <a:cubicBezTo>
                    <a:pt x="174" y="4"/>
                    <a:pt x="174" y="4"/>
                    <a:pt x="174" y="4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4" y="4"/>
                    <a:pt x="174" y="4"/>
                    <a:pt x="174" y="4"/>
                  </a:cubicBezTo>
                  <a:close/>
                  <a:moveTo>
                    <a:pt x="174" y="6"/>
                  </a:moveTo>
                  <a:cubicBezTo>
                    <a:pt x="174" y="6"/>
                    <a:pt x="174" y="6"/>
                    <a:pt x="174" y="6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5" y="5"/>
                    <a:pt x="175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6"/>
                    <a:pt x="174" y="6"/>
                    <a:pt x="174" y="6"/>
                  </a:cubicBezTo>
                  <a:close/>
                  <a:moveTo>
                    <a:pt x="168" y="6"/>
                  </a:moveTo>
                  <a:cubicBezTo>
                    <a:pt x="169" y="7"/>
                    <a:pt x="169" y="7"/>
                    <a:pt x="169" y="7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1" y="7"/>
                    <a:pt x="171" y="7"/>
                    <a:pt x="171" y="7"/>
                  </a:cubicBezTo>
                  <a:cubicBezTo>
                    <a:pt x="172" y="7"/>
                    <a:pt x="172" y="7"/>
                    <a:pt x="172" y="7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69" y="5"/>
                    <a:pt x="169" y="5"/>
                    <a:pt x="169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6"/>
                    <a:pt x="168" y="6"/>
                    <a:pt x="168" y="6"/>
                  </a:cubicBezTo>
                  <a:close/>
                  <a:moveTo>
                    <a:pt x="165" y="7"/>
                  </a:moveTo>
                  <a:cubicBezTo>
                    <a:pt x="165" y="8"/>
                    <a:pt x="165" y="8"/>
                    <a:pt x="165" y="8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lose/>
                  <a:moveTo>
                    <a:pt x="146" y="12"/>
                  </a:moveTo>
                  <a:cubicBezTo>
                    <a:pt x="147" y="13"/>
                    <a:pt x="147" y="13"/>
                    <a:pt x="147" y="13"/>
                  </a:cubicBezTo>
                  <a:cubicBezTo>
                    <a:pt x="148" y="14"/>
                    <a:pt x="148" y="14"/>
                    <a:pt x="148" y="14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50" y="16"/>
                    <a:pt x="150" y="16"/>
                    <a:pt x="150" y="16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0" y="12"/>
                    <a:pt x="150" y="12"/>
                    <a:pt x="150" y="12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6" y="12"/>
                    <a:pt x="146" y="12"/>
                    <a:pt x="146" y="12"/>
                  </a:cubicBezTo>
                  <a:close/>
                  <a:moveTo>
                    <a:pt x="145" y="13"/>
                  </a:moveTo>
                  <a:cubicBezTo>
                    <a:pt x="146" y="15"/>
                    <a:pt x="146" y="15"/>
                    <a:pt x="146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5" y="13"/>
                    <a:pt x="145" y="13"/>
                    <a:pt x="145" y="13"/>
                  </a:cubicBezTo>
                  <a:close/>
                  <a:moveTo>
                    <a:pt x="139" y="13"/>
                  </a:moveTo>
                  <a:cubicBezTo>
                    <a:pt x="139" y="14"/>
                    <a:pt x="139" y="14"/>
                    <a:pt x="139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3"/>
                    <a:pt x="139" y="13"/>
                    <a:pt x="139" y="13"/>
                  </a:cubicBezTo>
                  <a:close/>
                  <a:moveTo>
                    <a:pt x="135" y="25"/>
                  </a:moveTo>
                  <a:cubicBezTo>
                    <a:pt x="136" y="25"/>
                    <a:pt x="136" y="25"/>
                    <a:pt x="136" y="25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5"/>
                    <a:pt x="135" y="25"/>
                    <a:pt x="135" y="25"/>
                  </a:cubicBezTo>
                  <a:close/>
                  <a:moveTo>
                    <a:pt x="137" y="37"/>
                  </a:moveTo>
                  <a:cubicBezTo>
                    <a:pt x="139" y="37"/>
                    <a:pt x="139" y="37"/>
                    <a:pt x="139" y="37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38" y="34"/>
                    <a:pt x="138" y="34"/>
                    <a:pt x="138" y="34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7"/>
                    <a:pt x="137" y="37"/>
                    <a:pt x="137" y="37"/>
                  </a:cubicBezTo>
                  <a:close/>
                  <a:moveTo>
                    <a:pt x="137" y="38"/>
                  </a:moveTo>
                  <a:cubicBezTo>
                    <a:pt x="137" y="39"/>
                    <a:pt x="137" y="39"/>
                    <a:pt x="137" y="39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39" y="38"/>
                    <a:pt x="139" y="38"/>
                    <a:pt x="139" y="38"/>
                  </a:cubicBezTo>
                  <a:cubicBezTo>
                    <a:pt x="138" y="38"/>
                    <a:pt x="138" y="38"/>
                    <a:pt x="138" y="38"/>
                  </a:cubicBezTo>
                  <a:cubicBezTo>
                    <a:pt x="137" y="38"/>
                    <a:pt x="137" y="38"/>
                    <a:pt x="137" y="38"/>
                  </a:cubicBezTo>
                  <a:close/>
                  <a:moveTo>
                    <a:pt x="120" y="26"/>
                  </a:move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6"/>
                    <a:pt x="120" y="26"/>
                    <a:pt x="120" y="26"/>
                  </a:cubicBezTo>
                  <a:close/>
                  <a:moveTo>
                    <a:pt x="117" y="34"/>
                  </a:moveTo>
                  <a:cubicBezTo>
                    <a:pt x="118" y="34"/>
                    <a:pt x="118" y="34"/>
                    <a:pt x="118" y="34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7" y="34"/>
                    <a:pt x="117" y="34"/>
                    <a:pt x="117" y="34"/>
                  </a:cubicBezTo>
                  <a:close/>
                  <a:moveTo>
                    <a:pt x="49" y="44"/>
                  </a:moveTo>
                  <a:cubicBezTo>
                    <a:pt x="50" y="45"/>
                    <a:pt x="50" y="45"/>
                    <a:pt x="50" y="45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9" y="44"/>
                    <a:pt x="49" y="44"/>
                    <a:pt x="49" y="44"/>
                  </a:cubicBezTo>
                  <a:close/>
                  <a:moveTo>
                    <a:pt x="6" y="99"/>
                  </a:moveTo>
                  <a:cubicBezTo>
                    <a:pt x="7" y="100"/>
                    <a:pt x="7" y="100"/>
                    <a:pt x="7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6" y="99"/>
                    <a:pt x="6" y="99"/>
                    <a:pt x="6" y="99"/>
                  </a:cubicBezTo>
                  <a:close/>
                  <a:moveTo>
                    <a:pt x="0" y="99"/>
                  </a:moveTo>
                  <a:cubicBezTo>
                    <a:pt x="2" y="100"/>
                    <a:pt x="2" y="100"/>
                    <a:pt x="2" y="100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0" y="99"/>
                    <a:pt x="0" y="99"/>
                    <a:pt x="0" y="99"/>
                  </a:cubicBezTo>
                  <a:close/>
                  <a:moveTo>
                    <a:pt x="48" y="151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8" y="151"/>
                    <a:pt x="48" y="151"/>
                    <a:pt x="48" y="151"/>
                  </a:cubicBezTo>
                  <a:close/>
                  <a:moveTo>
                    <a:pt x="49" y="157"/>
                  </a:moveTo>
                  <a:cubicBezTo>
                    <a:pt x="49" y="157"/>
                    <a:pt x="49" y="157"/>
                    <a:pt x="49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58"/>
                    <a:pt x="53" y="158"/>
                    <a:pt x="53" y="158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3" y="156"/>
                    <a:pt x="53" y="156"/>
                    <a:pt x="53" y="156"/>
                  </a:cubicBezTo>
                  <a:cubicBezTo>
                    <a:pt x="51" y="156"/>
                    <a:pt x="51" y="156"/>
                    <a:pt x="51" y="156"/>
                  </a:cubicBezTo>
                  <a:cubicBezTo>
                    <a:pt x="51" y="156"/>
                    <a:pt x="51" y="156"/>
                    <a:pt x="51" y="156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9" y="157"/>
                    <a:pt x="49" y="157"/>
                    <a:pt x="49" y="157"/>
                  </a:cubicBezTo>
                  <a:close/>
                  <a:moveTo>
                    <a:pt x="50" y="158"/>
                  </a:moveTo>
                  <a:cubicBezTo>
                    <a:pt x="50" y="159"/>
                    <a:pt x="50" y="159"/>
                    <a:pt x="50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50" y="158"/>
                    <a:pt x="50" y="158"/>
                    <a:pt x="50" y="158"/>
                  </a:cubicBezTo>
                  <a:close/>
                  <a:moveTo>
                    <a:pt x="50" y="166"/>
                  </a:moveTo>
                  <a:cubicBezTo>
                    <a:pt x="51" y="167"/>
                    <a:pt x="51" y="167"/>
                    <a:pt x="51" y="167"/>
                  </a:cubicBezTo>
                  <a:cubicBezTo>
                    <a:pt x="52" y="167"/>
                    <a:pt x="52" y="167"/>
                    <a:pt x="52" y="167"/>
                  </a:cubicBezTo>
                  <a:cubicBezTo>
                    <a:pt x="52" y="168"/>
                    <a:pt x="52" y="168"/>
                    <a:pt x="52" y="168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0" y="166"/>
                    <a:pt x="50" y="166"/>
                    <a:pt x="50" y="166"/>
                  </a:cubicBezTo>
                  <a:close/>
                  <a:moveTo>
                    <a:pt x="49" y="169"/>
                  </a:moveTo>
                  <a:cubicBezTo>
                    <a:pt x="50" y="170"/>
                    <a:pt x="50" y="170"/>
                    <a:pt x="50" y="170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1" y="170"/>
                    <a:pt x="51" y="170"/>
                    <a:pt x="51" y="170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49" y="169"/>
                    <a:pt x="49" y="169"/>
                    <a:pt x="49" y="169"/>
                  </a:cubicBezTo>
                  <a:close/>
                  <a:moveTo>
                    <a:pt x="51" y="174"/>
                  </a:moveTo>
                  <a:cubicBezTo>
                    <a:pt x="51" y="175"/>
                    <a:pt x="51" y="175"/>
                    <a:pt x="51" y="175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1" y="173"/>
                    <a:pt x="51" y="173"/>
                    <a:pt x="51" y="173"/>
                  </a:cubicBezTo>
                  <a:cubicBezTo>
                    <a:pt x="51" y="173"/>
                    <a:pt x="51" y="173"/>
                    <a:pt x="51" y="173"/>
                  </a:cubicBezTo>
                  <a:cubicBezTo>
                    <a:pt x="51" y="173"/>
                    <a:pt x="51" y="173"/>
                    <a:pt x="51" y="173"/>
                  </a:cubicBezTo>
                  <a:cubicBezTo>
                    <a:pt x="51" y="174"/>
                    <a:pt x="51" y="174"/>
                    <a:pt x="51" y="174"/>
                  </a:cubicBezTo>
                  <a:close/>
                  <a:moveTo>
                    <a:pt x="53" y="176"/>
                  </a:move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lose/>
                  <a:moveTo>
                    <a:pt x="49" y="177"/>
                  </a:moveTo>
                  <a:cubicBezTo>
                    <a:pt x="49" y="176"/>
                    <a:pt x="49" y="176"/>
                    <a:pt x="49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77"/>
                    <a:pt x="49" y="177"/>
                    <a:pt x="49" y="177"/>
                  </a:cubicBezTo>
                  <a:close/>
                  <a:moveTo>
                    <a:pt x="51" y="176"/>
                  </a:moveTo>
                  <a:cubicBezTo>
                    <a:pt x="51" y="176"/>
                    <a:pt x="51" y="176"/>
                    <a:pt x="51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1" y="176"/>
                    <a:pt x="51" y="176"/>
                    <a:pt x="51" y="176"/>
                  </a:cubicBezTo>
                  <a:close/>
                  <a:moveTo>
                    <a:pt x="50" y="178"/>
                  </a:moveTo>
                  <a:cubicBezTo>
                    <a:pt x="51" y="178"/>
                    <a:pt x="51" y="178"/>
                    <a:pt x="51" y="178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0" y="177"/>
                    <a:pt x="50" y="177"/>
                    <a:pt x="50" y="177"/>
                  </a:cubicBezTo>
                  <a:cubicBezTo>
                    <a:pt x="50" y="178"/>
                    <a:pt x="50" y="178"/>
                    <a:pt x="50" y="178"/>
                  </a:cubicBezTo>
                  <a:close/>
                  <a:moveTo>
                    <a:pt x="51" y="180"/>
                  </a:moveTo>
                  <a:cubicBezTo>
                    <a:pt x="51" y="180"/>
                    <a:pt x="51" y="180"/>
                    <a:pt x="51" y="180"/>
                  </a:cubicBezTo>
                  <a:cubicBezTo>
                    <a:pt x="51" y="180"/>
                    <a:pt x="51" y="180"/>
                    <a:pt x="51" y="180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0"/>
                    <a:pt x="51" y="180"/>
                    <a:pt x="51" y="180"/>
                  </a:cubicBezTo>
                  <a:close/>
                  <a:moveTo>
                    <a:pt x="52" y="181"/>
                  </a:moveTo>
                  <a:cubicBezTo>
                    <a:pt x="52" y="181"/>
                    <a:pt x="52" y="181"/>
                    <a:pt x="52" y="181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1" y="181"/>
                    <a:pt x="52" y="181"/>
                    <a:pt x="52" y="181"/>
                  </a:cubicBezTo>
                  <a:close/>
                  <a:moveTo>
                    <a:pt x="48" y="184"/>
                  </a:moveTo>
                  <a:cubicBezTo>
                    <a:pt x="49" y="184"/>
                    <a:pt x="49" y="184"/>
                    <a:pt x="49" y="184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4"/>
                    <a:pt x="48" y="184"/>
                    <a:pt x="48" y="184"/>
                  </a:cubicBezTo>
                  <a:close/>
                  <a:moveTo>
                    <a:pt x="50" y="186"/>
                  </a:moveTo>
                  <a:cubicBezTo>
                    <a:pt x="52" y="185"/>
                    <a:pt x="52" y="185"/>
                    <a:pt x="52" y="185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5"/>
                    <a:pt x="50" y="185"/>
                    <a:pt x="50" y="185"/>
                  </a:cubicBezTo>
                  <a:cubicBezTo>
                    <a:pt x="49" y="185"/>
                    <a:pt x="49" y="185"/>
                    <a:pt x="49" y="185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0" y="186"/>
                    <a:pt x="50" y="186"/>
                    <a:pt x="50" y="186"/>
                  </a:cubicBezTo>
                  <a:close/>
                  <a:moveTo>
                    <a:pt x="52" y="186"/>
                  </a:moveTo>
                  <a:cubicBezTo>
                    <a:pt x="52" y="186"/>
                    <a:pt x="52" y="186"/>
                    <a:pt x="52" y="186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3" y="185"/>
                    <a:pt x="53" y="185"/>
                    <a:pt x="53" y="185"/>
                  </a:cubicBezTo>
                  <a:cubicBezTo>
                    <a:pt x="52" y="186"/>
                    <a:pt x="52" y="186"/>
                    <a:pt x="52" y="186"/>
                  </a:cubicBezTo>
                  <a:close/>
                  <a:moveTo>
                    <a:pt x="51" y="187"/>
                  </a:moveTo>
                  <a:cubicBezTo>
                    <a:pt x="52" y="187"/>
                    <a:pt x="52" y="187"/>
                    <a:pt x="52" y="187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187"/>
                    <a:pt x="51" y="187"/>
                    <a:pt x="51" y="187"/>
                  </a:cubicBezTo>
                  <a:close/>
                  <a:moveTo>
                    <a:pt x="49" y="188"/>
                  </a:moveTo>
                  <a:cubicBezTo>
                    <a:pt x="50" y="187"/>
                    <a:pt x="50" y="187"/>
                    <a:pt x="50" y="187"/>
                  </a:cubicBezTo>
                  <a:cubicBezTo>
                    <a:pt x="50" y="187"/>
                    <a:pt x="50" y="187"/>
                    <a:pt x="50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9" y="188"/>
                    <a:pt x="49" y="188"/>
                    <a:pt x="49" y="188"/>
                  </a:cubicBezTo>
                  <a:cubicBezTo>
                    <a:pt x="49" y="188"/>
                    <a:pt x="49" y="188"/>
                    <a:pt x="49" y="188"/>
                  </a:cubicBezTo>
                  <a:close/>
                  <a:moveTo>
                    <a:pt x="47" y="192"/>
                  </a:moveTo>
                  <a:cubicBezTo>
                    <a:pt x="47" y="193"/>
                    <a:pt x="47" y="193"/>
                    <a:pt x="47" y="193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51" y="191"/>
                    <a:pt x="51" y="191"/>
                    <a:pt x="51" y="191"/>
                  </a:cubicBezTo>
                  <a:cubicBezTo>
                    <a:pt x="50" y="190"/>
                    <a:pt x="50" y="190"/>
                    <a:pt x="50" y="190"/>
                  </a:cubicBezTo>
                  <a:cubicBezTo>
                    <a:pt x="49" y="191"/>
                    <a:pt x="49" y="191"/>
                    <a:pt x="49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48" y="192"/>
                    <a:pt x="48" y="192"/>
                    <a:pt x="48" y="192"/>
                  </a:cubicBezTo>
                  <a:cubicBezTo>
                    <a:pt x="48" y="192"/>
                    <a:pt x="47" y="192"/>
                    <a:pt x="47" y="192"/>
                  </a:cubicBezTo>
                  <a:close/>
                  <a:moveTo>
                    <a:pt x="46" y="196"/>
                  </a:moveTo>
                  <a:cubicBezTo>
                    <a:pt x="47" y="197"/>
                    <a:pt x="47" y="197"/>
                    <a:pt x="47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47" y="196"/>
                    <a:pt x="47" y="196"/>
                    <a:pt x="47" y="196"/>
                  </a:cubicBezTo>
                  <a:cubicBezTo>
                    <a:pt x="46" y="196"/>
                    <a:pt x="46" y="196"/>
                    <a:pt x="46" y="196"/>
                  </a:cubicBezTo>
                  <a:close/>
                  <a:moveTo>
                    <a:pt x="74" y="341"/>
                  </a:moveTo>
                  <a:cubicBezTo>
                    <a:pt x="75" y="340"/>
                    <a:pt x="75" y="340"/>
                    <a:pt x="75" y="340"/>
                  </a:cubicBezTo>
                  <a:cubicBezTo>
                    <a:pt x="76" y="340"/>
                    <a:pt x="76" y="340"/>
                    <a:pt x="76" y="340"/>
                  </a:cubicBezTo>
                  <a:cubicBezTo>
                    <a:pt x="76" y="340"/>
                    <a:pt x="76" y="340"/>
                    <a:pt x="76" y="340"/>
                  </a:cubicBezTo>
                  <a:cubicBezTo>
                    <a:pt x="76" y="341"/>
                    <a:pt x="76" y="341"/>
                    <a:pt x="76" y="341"/>
                  </a:cubicBezTo>
                  <a:cubicBezTo>
                    <a:pt x="75" y="341"/>
                    <a:pt x="75" y="341"/>
                    <a:pt x="75" y="341"/>
                  </a:cubicBezTo>
                  <a:cubicBezTo>
                    <a:pt x="74" y="341"/>
                    <a:pt x="74" y="341"/>
                    <a:pt x="74" y="341"/>
                  </a:cubicBezTo>
                  <a:cubicBezTo>
                    <a:pt x="74" y="341"/>
                    <a:pt x="74" y="341"/>
                    <a:pt x="74" y="341"/>
                  </a:cubicBezTo>
                  <a:close/>
                  <a:moveTo>
                    <a:pt x="67" y="337"/>
                  </a:moveTo>
                  <a:cubicBezTo>
                    <a:pt x="68" y="337"/>
                    <a:pt x="68" y="337"/>
                    <a:pt x="68" y="337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69" y="336"/>
                    <a:pt x="69" y="336"/>
                    <a:pt x="69" y="336"/>
                  </a:cubicBezTo>
                  <a:cubicBezTo>
                    <a:pt x="68" y="335"/>
                    <a:pt x="68" y="335"/>
                    <a:pt x="68" y="335"/>
                  </a:cubicBezTo>
                  <a:cubicBezTo>
                    <a:pt x="68" y="335"/>
                    <a:pt x="68" y="335"/>
                    <a:pt x="68" y="335"/>
                  </a:cubicBezTo>
                  <a:cubicBezTo>
                    <a:pt x="68" y="335"/>
                    <a:pt x="68" y="335"/>
                    <a:pt x="68" y="335"/>
                  </a:cubicBezTo>
                  <a:cubicBezTo>
                    <a:pt x="67" y="336"/>
                    <a:pt x="67" y="336"/>
                    <a:pt x="67" y="336"/>
                  </a:cubicBezTo>
                  <a:cubicBezTo>
                    <a:pt x="67" y="337"/>
                    <a:pt x="67" y="337"/>
                    <a:pt x="67" y="337"/>
                  </a:cubicBezTo>
                  <a:close/>
                  <a:moveTo>
                    <a:pt x="63" y="329"/>
                  </a:moveTo>
                  <a:cubicBezTo>
                    <a:pt x="63" y="329"/>
                    <a:pt x="63" y="329"/>
                    <a:pt x="63" y="329"/>
                  </a:cubicBezTo>
                  <a:cubicBezTo>
                    <a:pt x="64" y="329"/>
                    <a:pt x="64" y="329"/>
                    <a:pt x="64" y="329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3" y="328"/>
                    <a:pt x="63" y="328"/>
                    <a:pt x="63" y="328"/>
                  </a:cubicBezTo>
                  <a:cubicBezTo>
                    <a:pt x="63" y="329"/>
                    <a:pt x="63" y="329"/>
                    <a:pt x="63" y="329"/>
                  </a:cubicBezTo>
                  <a:close/>
                  <a:moveTo>
                    <a:pt x="60" y="328"/>
                  </a:moveTo>
                  <a:cubicBezTo>
                    <a:pt x="60" y="329"/>
                    <a:pt x="60" y="329"/>
                    <a:pt x="60" y="329"/>
                  </a:cubicBezTo>
                  <a:cubicBezTo>
                    <a:pt x="61" y="329"/>
                    <a:pt x="61" y="329"/>
                    <a:pt x="61" y="329"/>
                  </a:cubicBezTo>
                  <a:cubicBezTo>
                    <a:pt x="61" y="328"/>
                    <a:pt x="61" y="328"/>
                    <a:pt x="61" y="328"/>
                  </a:cubicBezTo>
                  <a:cubicBezTo>
                    <a:pt x="61" y="328"/>
                    <a:pt x="61" y="328"/>
                    <a:pt x="61" y="328"/>
                  </a:cubicBezTo>
                  <a:cubicBezTo>
                    <a:pt x="60" y="328"/>
                    <a:pt x="60" y="328"/>
                    <a:pt x="60" y="328"/>
                  </a:cubicBezTo>
                  <a:close/>
                  <a:moveTo>
                    <a:pt x="54" y="329"/>
                  </a:moveTo>
                  <a:cubicBezTo>
                    <a:pt x="54" y="330"/>
                    <a:pt x="54" y="330"/>
                    <a:pt x="54" y="330"/>
                  </a:cubicBezTo>
                  <a:cubicBezTo>
                    <a:pt x="54" y="330"/>
                    <a:pt x="54" y="330"/>
                    <a:pt x="54" y="330"/>
                  </a:cubicBezTo>
                  <a:cubicBezTo>
                    <a:pt x="54" y="330"/>
                    <a:pt x="54" y="330"/>
                    <a:pt x="54" y="330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5" y="329"/>
                    <a:pt x="55" y="329"/>
                    <a:pt x="55" y="329"/>
                  </a:cubicBezTo>
                  <a:cubicBezTo>
                    <a:pt x="54" y="329"/>
                    <a:pt x="54" y="329"/>
                    <a:pt x="54" y="329"/>
                  </a:cubicBezTo>
                  <a:cubicBezTo>
                    <a:pt x="54" y="329"/>
                    <a:pt x="54" y="329"/>
                    <a:pt x="54" y="329"/>
                  </a:cubicBezTo>
                  <a:close/>
                  <a:moveTo>
                    <a:pt x="45" y="291"/>
                  </a:moveTo>
                  <a:cubicBezTo>
                    <a:pt x="45" y="291"/>
                    <a:pt x="45" y="291"/>
                    <a:pt x="45" y="291"/>
                  </a:cubicBezTo>
                  <a:cubicBezTo>
                    <a:pt x="46" y="290"/>
                    <a:pt x="46" y="290"/>
                    <a:pt x="46" y="290"/>
                  </a:cubicBezTo>
                  <a:cubicBezTo>
                    <a:pt x="47" y="289"/>
                    <a:pt x="47" y="289"/>
                    <a:pt x="47" y="289"/>
                  </a:cubicBezTo>
                  <a:cubicBezTo>
                    <a:pt x="47" y="289"/>
                    <a:pt x="47" y="289"/>
                    <a:pt x="47" y="289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5" y="291"/>
                    <a:pt x="45" y="291"/>
                    <a:pt x="45" y="291"/>
                  </a:cubicBezTo>
                  <a:close/>
                  <a:moveTo>
                    <a:pt x="45" y="289"/>
                  </a:moveTo>
                  <a:cubicBezTo>
                    <a:pt x="45" y="289"/>
                    <a:pt x="45" y="290"/>
                    <a:pt x="45" y="290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88"/>
                    <a:pt x="46" y="288"/>
                    <a:pt x="46" y="288"/>
                  </a:cubicBezTo>
                  <a:cubicBezTo>
                    <a:pt x="46" y="288"/>
                    <a:pt x="46" y="288"/>
                    <a:pt x="46" y="288"/>
                  </a:cubicBezTo>
                  <a:cubicBezTo>
                    <a:pt x="45" y="289"/>
                    <a:pt x="45" y="289"/>
                    <a:pt x="45" y="289"/>
                  </a:cubicBezTo>
                  <a:close/>
                  <a:moveTo>
                    <a:pt x="40" y="276"/>
                  </a:moveTo>
                  <a:cubicBezTo>
                    <a:pt x="39" y="277"/>
                    <a:pt x="39" y="277"/>
                    <a:pt x="39" y="277"/>
                  </a:cubicBezTo>
                  <a:cubicBezTo>
                    <a:pt x="39" y="277"/>
                    <a:pt x="39" y="277"/>
                    <a:pt x="39" y="277"/>
                  </a:cubicBezTo>
                  <a:cubicBezTo>
                    <a:pt x="40" y="277"/>
                    <a:pt x="40" y="277"/>
                    <a:pt x="40" y="277"/>
                  </a:cubicBezTo>
                  <a:cubicBezTo>
                    <a:pt x="40" y="276"/>
                    <a:pt x="40" y="276"/>
                    <a:pt x="40" y="276"/>
                  </a:cubicBezTo>
                  <a:cubicBezTo>
                    <a:pt x="40" y="276"/>
                    <a:pt x="40" y="276"/>
                    <a:pt x="40" y="276"/>
                  </a:cubicBezTo>
                  <a:cubicBezTo>
                    <a:pt x="40" y="276"/>
                    <a:pt x="40" y="276"/>
                    <a:pt x="40" y="276"/>
                  </a:cubicBezTo>
                  <a:close/>
                  <a:moveTo>
                    <a:pt x="39" y="275"/>
                  </a:moveTo>
                  <a:cubicBezTo>
                    <a:pt x="39" y="276"/>
                    <a:pt x="39" y="276"/>
                    <a:pt x="39" y="276"/>
                  </a:cubicBezTo>
                  <a:cubicBezTo>
                    <a:pt x="40" y="276"/>
                    <a:pt x="40" y="276"/>
                    <a:pt x="40" y="276"/>
                  </a:cubicBezTo>
                  <a:cubicBezTo>
                    <a:pt x="40" y="275"/>
                    <a:pt x="40" y="275"/>
                    <a:pt x="40" y="275"/>
                  </a:cubicBezTo>
                  <a:cubicBezTo>
                    <a:pt x="40" y="275"/>
                    <a:pt x="40" y="275"/>
                    <a:pt x="40" y="275"/>
                  </a:cubicBezTo>
                  <a:cubicBezTo>
                    <a:pt x="39" y="275"/>
                    <a:pt x="39" y="275"/>
                    <a:pt x="39" y="275"/>
                  </a:cubicBezTo>
                  <a:close/>
                  <a:moveTo>
                    <a:pt x="40" y="263"/>
                  </a:moveTo>
                  <a:cubicBezTo>
                    <a:pt x="41" y="263"/>
                    <a:pt x="41" y="263"/>
                    <a:pt x="41" y="263"/>
                  </a:cubicBezTo>
                  <a:cubicBezTo>
                    <a:pt x="41" y="262"/>
                    <a:pt x="41" y="262"/>
                    <a:pt x="41" y="262"/>
                  </a:cubicBezTo>
                  <a:cubicBezTo>
                    <a:pt x="41" y="262"/>
                    <a:pt x="41" y="262"/>
                    <a:pt x="41" y="262"/>
                  </a:cubicBezTo>
                  <a:cubicBezTo>
                    <a:pt x="40" y="263"/>
                    <a:pt x="40" y="263"/>
                    <a:pt x="40" y="263"/>
                  </a:cubicBezTo>
                  <a:close/>
                  <a:moveTo>
                    <a:pt x="40" y="261"/>
                  </a:moveTo>
                  <a:cubicBezTo>
                    <a:pt x="41" y="262"/>
                    <a:pt x="41" y="262"/>
                    <a:pt x="41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2" y="261"/>
                    <a:pt x="42" y="261"/>
                    <a:pt x="42" y="261"/>
                  </a:cubicBezTo>
                  <a:cubicBezTo>
                    <a:pt x="41" y="261"/>
                    <a:pt x="41" y="261"/>
                    <a:pt x="41" y="261"/>
                  </a:cubicBezTo>
                  <a:cubicBezTo>
                    <a:pt x="40" y="261"/>
                    <a:pt x="40" y="261"/>
                    <a:pt x="40" y="261"/>
                  </a:cubicBezTo>
                  <a:cubicBezTo>
                    <a:pt x="40" y="261"/>
                    <a:pt x="40" y="261"/>
                    <a:pt x="40" y="261"/>
                  </a:cubicBezTo>
                  <a:close/>
                  <a:moveTo>
                    <a:pt x="38" y="261"/>
                  </a:moveTo>
                  <a:cubicBezTo>
                    <a:pt x="38" y="262"/>
                    <a:pt x="38" y="262"/>
                    <a:pt x="38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38" y="261"/>
                    <a:pt x="38" y="261"/>
                    <a:pt x="38" y="261"/>
                  </a:cubicBezTo>
                  <a:cubicBezTo>
                    <a:pt x="38" y="261"/>
                    <a:pt x="38" y="261"/>
                    <a:pt x="38" y="261"/>
                  </a:cubicBezTo>
                  <a:close/>
                  <a:moveTo>
                    <a:pt x="41" y="250"/>
                  </a:moveTo>
                  <a:cubicBezTo>
                    <a:pt x="41" y="251"/>
                    <a:pt x="41" y="251"/>
                    <a:pt x="41" y="251"/>
                  </a:cubicBezTo>
                  <a:cubicBezTo>
                    <a:pt x="41" y="251"/>
                    <a:pt x="41" y="251"/>
                    <a:pt x="41" y="251"/>
                  </a:cubicBezTo>
                  <a:cubicBezTo>
                    <a:pt x="42" y="251"/>
                    <a:pt x="42" y="251"/>
                    <a:pt x="42" y="251"/>
                  </a:cubicBezTo>
                  <a:cubicBezTo>
                    <a:pt x="43" y="250"/>
                    <a:pt x="43" y="250"/>
                    <a:pt x="43" y="250"/>
                  </a:cubicBezTo>
                  <a:cubicBezTo>
                    <a:pt x="43" y="249"/>
                    <a:pt x="43" y="249"/>
                    <a:pt x="43" y="249"/>
                  </a:cubicBezTo>
                  <a:cubicBezTo>
                    <a:pt x="42" y="249"/>
                    <a:pt x="42" y="249"/>
                    <a:pt x="42" y="249"/>
                  </a:cubicBezTo>
                  <a:cubicBezTo>
                    <a:pt x="41" y="250"/>
                    <a:pt x="41" y="250"/>
                    <a:pt x="41" y="250"/>
                  </a:cubicBezTo>
                  <a:close/>
                  <a:moveTo>
                    <a:pt x="51" y="246"/>
                  </a:moveTo>
                  <a:cubicBezTo>
                    <a:pt x="52" y="246"/>
                    <a:pt x="52" y="246"/>
                    <a:pt x="52" y="246"/>
                  </a:cubicBezTo>
                  <a:cubicBezTo>
                    <a:pt x="54" y="246"/>
                    <a:pt x="54" y="246"/>
                    <a:pt x="54" y="246"/>
                  </a:cubicBezTo>
                  <a:cubicBezTo>
                    <a:pt x="54" y="245"/>
                    <a:pt x="54" y="245"/>
                    <a:pt x="54" y="245"/>
                  </a:cubicBezTo>
                  <a:cubicBezTo>
                    <a:pt x="52" y="245"/>
                    <a:pt x="52" y="245"/>
                    <a:pt x="52" y="245"/>
                  </a:cubicBezTo>
                  <a:cubicBezTo>
                    <a:pt x="51" y="245"/>
                    <a:pt x="51" y="245"/>
                    <a:pt x="51" y="245"/>
                  </a:cubicBezTo>
                  <a:cubicBezTo>
                    <a:pt x="51" y="246"/>
                    <a:pt x="51" y="246"/>
                    <a:pt x="51" y="246"/>
                  </a:cubicBezTo>
                  <a:close/>
                  <a:moveTo>
                    <a:pt x="47" y="240"/>
                  </a:moveTo>
                  <a:cubicBezTo>
                    <a:pt x="47" y="241"/>
                    <a:pt x="47" y="241"/>
                    <a:pt x="47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49" y="240"/>
                    <a:pt x="49" y="240"/>
                    <a:pt x="49" y="240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47" y="240"/>
                    <a:pt x="47" y="240"/>
                    <a:pt x="47" y="240"/>
                  </a:cubicBezTo>
                  <a:close/>
                  <a:moveTo>
                    <a:pt x="52" y="240"/>
                  </a:moveTo>
                  <a:cubicBezTo>
                    <a:pt x="53" y="240"/>
                    <a:pt x="53" y="240"/>
                    <a:pt x="53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3" y="239"/>
                    <a:pt x="53" y="239"/>
                    <a:pt x="53" y="239"/>
                  </a:cubicBezTo>
                  <a:cubicBezTo>
                    <a:pt x="52" y="240"/>
                    <a:pt x="52" y="240"/>
                    <a:pt x="52" y="240"/>
                  </a:cubicBezTo>
                  <a:close/>
                  <a:moveTo>
                    <a:pt x="49" y="239"/>
                  </a:moveTo>
                  <a:cubicBezTo>
                    <a:pt x="51" y="240"/>
                    <a:pt x="51" y="240"/>
                    <a:pt x="51" y="240"/>
                  </a:cubicBezTo>
                  <a:cubicBezTo>
                    <a:pt x="52" y="239"/>
                    <a:pt x="52" y="239"/>
                    <a:pt x="52" y="239"/>
                  </a:cubicBezTo>
                  <a:cubicBezTo>
                    <a:pt x="53" y="239"/>
                    <a:pt x="53" y="239"/>
                    <a:pt x="53" y="239"/>
                  </a:cubicBezTo>
                  <a:cubicBezTo>
                    <a:pt x="52" y="238"/>
                    <a:pt x="52" y="238"/>
                    <a:pt x="52" y="238"/>
                  </a:cubicBezTo>
                  <a:cubicBezTo>
                    <a:pt x="51" y="238"/>
                    <a:pt x="51" y="238"/>
                    <a:pt x="51" y="238"/>
                  </a:cubicBezTo>
                  <a:cubicBezTo>
                    <a:pt x="50" y="238"/>
                    <a:pt x="50" y="238"/>
                    <a:pt x="50" y="238"/>
                  </a:cubicBezTo>
                  <a:cubicBezTo>
                    <a:pt x="49" y="239"/>
                    <a:pt x="49" y="239"/>
                    <a:pt x="49" y="239"/>
                  </a:cubicBezTo>
                  <a:close/>
                  <a:moveTo>
                    <a:pt x="60" y="214"/>
                  </a:moveTo>
                  <a:cubicBezTo>
                    <a:pt x="61" y="215"/>
                    <a:pt x="61" y="215"/>
                    <a:pt x="61" y="215"/>
                  </a:cubicBezTo>
                  <a:cubicBezTo>
                    <a:pt x="61" y="216"/>
                    <a:pt x="61" y="216"/>
                    <a:pt x="61" y="216"/>
                  </a:cubicBezTo>
                  <a:cubicBezTo>
                    <a:pt x="62" y="215"/>
                    <a:pt x="62" y="215"/>
                    <a:pt x="62" y="215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60" y="214"/>
                    <a:pt x="60" y="214"/>
                    <a:pt x="60" y="214"/>
                  </a:cubicBezTo>
                  <a:close/>
                  <a:moveTo>
                    <a:pt x="60" y="211"/>
                  </a:moveTo>
                  <a:cubicBezTo>
                    <a:pt x="59" y="212"/>
                    <a:pt x="59" y="212"/>
                    <a:pt x="59" y="212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61" y="212"/>
                    <a:pt x="61" y="212"/>
                    <a:pt x="61" y="212"/>
                  </a:cubicBezTo>
                  <a:cubicBezTo>
                    <a:pt x="61" y="212"/>
                    <a:pt x="60" y="211"/>
                    <a:pt x="60" y="211"/>
                  </a:cubicBezTo>
                  <a:close/>
                  <a:moveTo>
                    <a:pt x="56" y="203"/>
                  </a:moveTo>
                  <a:cubicBezTo>
                    <a:pt x="57" y="203"/>
                    <a:pt x="57" y="203"/>
                    <a:pt x="57" y="203"/>
                  </a:cubicBezTo>
                  <a:cubicBezTo>
                    <a:pt x="58" y="202"/>
                    <a:pt x="58" y="202"/>
                    <a:pt x="58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6" y="202"/>
                    <a:pt x="56" y="202"/>
                    <a:pt x="56" y="202"/>
                  </a:cubicBezTo>
                  <a:cubicBezTo>
                    <a:pt x="56" y="203"/>
                    <a:pt x="56" y="203"/>
                    <a:pt x="56" y="203"/>
                  </a:cubicBezTo>
                  <a:close/>
                  <a:moveTo>
                    <a:pt x="56" y="208"/>
                  </a:moveTo>
                  <a:cubicBezTo>
                    <a:pt x="57" y="208"/>
                    <a:pt x="57" y="208"/>
                    <a:pt x="57" y="208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9" y="207"/>
                    <a:pt x="59" y="207"/>
                    <a:pt x="59" y="207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8" y="205"/>
                    <a:pt x="58" y="205"/>
                    <a:pt x="58" y="205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8"/>
                    <a:pt x="56" y="208"/>
                    <a:pt x="56" y="208"/>
                  </a:cubicBezTo>
                  <a:close/>
                  <a:moveTo>
                    <a:pt x="52" y="208"/>
                  </a:moveTo>
                  <a:cubicBezTo>
                    <a:pt x="53" y="209"/>
                    <a:pt x="53" y="209"/>
                    <a:pt x="53" y="209"/>
                  </a:cubicBezTo>
                  <a:cubicBezTo>
                    <a:pt x="54" y="208"/>
                    <a:pt x="54" y="208"/>
                    <a:pt x="54" y="208"/>
                  </a:cubicBezTo>
                  <a:cubicBezTo>
                    <a:pt x="54" y="207"/>
                    <a:pt x="54" y="207"/>
                    <a:pt x="54" y="207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2" y="207"/>
                    <a:pt x="52" y="207"/>
                    <a:pt x="52" y="207"/>
                  </a:cubicBezTo>
                  <a:cubicBezTo>
                    <a:pt x="52" y="208"/>
                    <a:pt x="52" y="208"/>
                    <a:pt x="52" y="208"/>
                  </a:cubicBezTo>
                  <a:close/>
                  <a:moveTo>
                    <a:pt x="45" y="214"/>
                  </a:moveTo>
                  <a:cubicBezTo>
                    <a:pt x="44" y="215"/>
                    <a:pt x="44" y="215"/>
                    <a:pt x="44" y="215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5"/>
                    <a:pt x="46" y="215"/>
                    <a:pt x="46" y="215"/>
                  </a:cubicBezTo>
                  <a:cubicBezTo>
                    <a:pt x="45" y="214"/>
                    <a:pt x="45" y="214"/>
                    <a:pt x="45" y="214"/>
                  </a:cubicBezTo>
                  <a:cubicBezTo>
                    <a:pt x="45" y="214"/>
                    <a:pt x="45" y="214"/>
                    <a:pt x="45" y="214"/>
                  </a:cubicBezTo>
                  <a:close/>
                  <a:moveTo>
                    <a:pt x="60" y="226"/>
                  </a:moveTo>
                  <a:cubicBezTo>
                    <a:pt x="60" y="226"/>
                    <a:pt x="60" y="226"/>
                    <a:pt x="60" y="226"/>
                  </a:cubicBezTo>
                  <a:cubicBezTo>
                    <a:pt x="60" y="226"/>
                    <a:pt x="60" y="226"/>
                    <a:pt x="60" y="226"/>
                  </a:cubicBezTo>
                  <a:cubicBezTo>
                    <a:pt x="60" y="227"/>
                    <a:pt x="60" y="227"/>
                    <a:pt x="60" y="227"/>
                  </a:cubicBezTo>
                  <a:cubicBezTo>
                    <a:pt x="60" y="228"/>
                    <a:pt x="60" y="228"/>
                    <a:pt x="60" y="228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3" y="226"/>
                    <a:pt x="63" y="226"/>
                    <a:pt x="63" y="226"/>
                  </a:cubicBezTo>
                  <a:cubicBezTo>
                    <a:pt x="62" y="225"/>
                    <a:pt x="62" y="225"/>
                    <a:pt x="62" y="225"/>
                  </a:cubicBezTo>
                  <a:cubicBezTo>
                    <a:pt x="62" y="225"/>
                    <a:pt x="62" y="225"/>
                    <a:pt x="62" y="225"/>
                  </a:cubicBezTo>
                  <a:cubicBezTo>
                    <a:pt x="60" y="225"/>
                    <a:pt x="60" y="225"/>
                    <a:pt x="60" y="225"/>
                  </a:cubicBezTo>
                  <a:cubicBezTo>
                    <a:pt x="60" y="226"/>
                    <a:pt x="60" y="226"/>
                    <a:pt x="60" y="226"/>
                  </a:cubicBezTo>
                  <a:close/>
                  <a:moveTo>
                    <a:pt x="45" y="230"/>
                  </a:moveTo>
                  <a:cubicBezTo>
                    <a:pt x="45" y="231"/>
                    <a:pt x="45" y="231"/>
                    <a:pt x="45" y="231"/>
                  </a:cubicBezTo>
                  <a:cubicBezTo>
                    <a:pt x="47" y="231"/>
                    <a:pt x="47" y="231"/>
                    <a:pt x="47" y="231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7" y="229"/>
                    <a:pt x="57" y="229"/>
                    <a:pt x="57" y="229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5"/>
                    <a:pt x="56" y="225"/>
                    <a:pt x="56" y="225"/>
                  </a:cubicBezTo>
                  <a:cubicBezTo>
                    <a:pt x="55" y="225"/>
                    <a:pt x="55" y="225"/>
                    <a:pt x="55" y="225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1" y="220"/>
                    <a:pt x="51" y="220"/>
                    <a:pt x="51" y="220"/>
                  </a:cubicBezTo>
                  <a:cubicBezTo>
                    <a:pt x="49" y="219"/>
                    <a:pt x="49" y="219"/>
                    <a:pt x="49" y="219"/>
                  </a:cubicBezTo>
                  <a:cubicBezTo>
                    <a:pt x="48" y="218"/>
                    <a:pt x="48" y="218"/>
                    <a:pt x="48" y="218"/>
                  </a:cubicBezTo>
                  <a:cubicBezTo>
                    <a:pt x="46" y="218"/>
                    <a:pt x="46" y="218"/>
                    <a:pt x="46" y="218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4" y="219"/>
                    <a:pt x="44" y="219"/>
                    <a:pt x="44" y="219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5" y="222"/>
                    <a:pt x="45" y="222"/>
                    <a:pt x="45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3" y="223"/>
                    <a:pt x="43" y="223"/>
                    <a:pt x="43" y="223"/>
                  </a:cubicBezTo>
                  <a:cubicBezTo>
                    <a:pt x="43" y="224"/>
                    <a:pt x="43" y="224"/>
                    <a:pt x="43" y="224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7"/>
                    <a:pt x="44" y="227"/>
                    <a:pt x="44" y="227"/>
                  </a:cubicBezTo>
                  <a:cubicBezTo>
                    <a:pt x="46" y="228"/>
                    <a:pt x="46" y="228"/>
                    <a:pt x="46" y="228"/>
                  </a:cubicBezTo>
                  <a:cubicBezTo>
                    <a:pt x="47" y="229"/>
                    <a:pt x="47" y="229"/>
                    <a:pt x="47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8"/>
                    <a:pt x="50" y="228"/>
                    <a:pt x="50" y="228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7" y="229"/>
                    <a:pt x="47" y="229"/>
                    <a:pt x="47" y="229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45" y="229"/>
                    <a:pt x="45" y="229"/>
                    <a:pt x="45" y="229"/>
                  </a:cubicBezTo>
                  <a:lnTo>
                    <a:pt x="45" y="230"/>
                  </a:lnTo>
                  <a:close/>
                </a:path>
              </a:pathLst>
            </a:custGeom>
            <a:solidFill>
              <a:srgbClr val="F2F2F2"/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89" name="Freeform 172"/>
            <p:cNvSpPr>
              <a:spLocks noEditPoints="1"/>
            </p:cNvSpPr>
            <p:nvPr/>
          </p:nvSpPr>
          <p:spPr bwMode="auto">
            <a:xfrm>
              <a:off x="1509713" y="1066800"/>
              <a:ext cx="2047875" cy="1897063"/>
            </a:xfrm>
            <a:custGeom>
              <a:avLst/>
              <a:gdLst/>
              <a:ahLst/>
              <a:cxnLst>
                <a:cxn ang="0">
                  <a:pos x="399" y="36"/>
                </a:cxn>
                <a:cxn ang="0">
                  <a:pos x="400" y="86"/>
                </a:cxn>
                <a:cxn ang="0">
                  <a:pos x="399" y="95"/>
                </a:cxn>
                <a:cxn ang="0">
                  <a:pos x="426" y="59"/>
                </a:cxn>
                <a:cxn ang="0">
                  <a:pos x="427" y="34"/>
                </a:cxn>
                <a:cxn ang="0">
                  <a:pos x="461" y="15"/>
                </a:cxn>
                <a:cxn ang="0">
                  <a:pos x="537" y="20"/>
                </a:cxn>
                <a:cxn ang="0">
                  <a:pos x="468" y="73"/>
                </a:cxn>
                <a:cxn ang="0">
                  <a:pos x="420" y="106"/>
                </a:cxn>
                <a:cxn ang="0">
                  <a:pos x="436" y="236"/>
                </a:cxn>
                <a:cxn ang="0">
                  <a:pos x="382" y="98"/>
                </a:cxn>
                <a:cxn ang="0">
                  <a:pos x="341" y="68"/>
                </a:cxn>
                <a:cxn ang="0">
                  <a:pos x="285" y="62"/>
                </a:cxn>
                <a:cxn ang="0">
                  <a:pos x="372" y="112"/>
                </a:cxn>
                <a:cxn ang="0">
                  <a:pos x="387" y="154"/>
                </a:cxn>
                <a:cxn ang="0">
                  <a:pos x="235" y="82"/>
                </a:cxn>
                <a:cxn ang="0">
                  <a:pos x="339" y="127"/>
                </a:cxn>
                <a:cxn ang="0">
                  <a:pos x="315" y="112"/>
                </a:cxn>
                <a:cxn ang="0">
                  <a:pos x="303" y="116"/>
                </a:cxn>
                <a:cxn ang="0">
                  <a:pos x="285" y="99"/>
                </a:cxn>
                <a:cxn ang="0">
                  <a:pos x="206" y="110"/>
                </a:cxn>
                <a:cxn ang="0">
                  <a:pos x="293" y="158"/>
                </a:cxn>
                <a:cxn ang="0">
                  <a:pos x="314" y="166"/>
                </a:cxn>
                <a:cxn ang="0">
                  <a:pos x="393" y="176"/>
                </a:cxn>
                <a:cxn ang="0">
                  <a:pos x="377" y="228"/>
                </a:cxn>
                <a:cxn ang="0">
                  <a:pos x="271" y="231"/>
                </a:cxn>
                <a:cxn ang="0">
                  <a:pos x="267" y="171"/>
                </a:cxn>
                <a:cxn ang="0">
                  <a:pos x="229" y="137"/>
                </a:cxn>
                <a:cxn ang="0">
                  <a:pos x="201" y="203"/>
                </a:cxn>
                <a:cxn ang="0">
                  <a:pos x="258" y="218"/>
                </a:cxn>
                <a:cxn ang="0">
                  <a:pos x="392" y="305"/>
                </a:cxn>
                <a:cxn ang="0">
                  <a:pos x="398" y="241"/>
                </a:cxn>
                <a:cxn ang="0">
                  <a:pos x="343" y="212"/>
                </a:cxn>
                <a:cxn ang="0">
                  <a:pos x="366" y="188"/>
                </a:cxn>
                <a:cxn ang="0">
                  <a:pos x="407" y="188"/>
                </a:cxn>
                <a:cxn ang="0">
                  <a:pos x="420" y="224"/>
                </a:cxn>
                <a:cxn ang="0">
                  <a:pos x="432" y="247"/>
                </a:cxn>
                <a:cxn ang="0">
                  <a:pos x="453" y="277"/>
                </a:cxn>
                <a:cxn ang="0">
                  <a:pos x="434" y="279"/>
                </a:cxn>
                <a:cxn ang="0">
                  <a:pos x="422" y="317"/>
                </a:cxn>
                <a:cxn ang="0">
                  <a:pos x="342" y="290"/>
                </a:cxn>
                <a:cxn ang="0">
                  <a:pos x="401" y="345"/>
                </a:cxn>
                <a:cxn ang="0">
                  <a:pos x="325" y="383"/>
                </a:cxn>
                <a:cxn ang="0">
                  <a:pos x="432" y="465"/>
                </a:cxn>
                <a:cxn ang="0">
                  <a:pos x="462" y="465"/>
                </a:cxn>
                <a:cxn ang="0">
                  <a:pos x="450" y="435"/>
                </a:cxn>
                <a:cxn ang="0">
                  <a:pos x="50" y="419"/>
                </a:cxn>
                <a:cxn ang="0">
                  <a:pos x="29" y="376"/>
                </a:cxn>
                <a:cxn ang="0">
                  <a:pos x="93" y="175"/>
                </a:cxn>
                <a:cxn ang="0">
                  <a:pos x="39" y="383"/>
                </a:cxn>
                <a:cxn ang="0">
                  <a:pos x="96" y="181"/>
                </a:cxn>
                <a:cxn ang="0">
                  <a:pos x="159" y="183"/>
                </a:cxn>
                <a:cxn ang="0">
                  <a:pos x="240" y="215"/>
                </a:cxn>
                <a:cxn ang="0">
                  <a:pos x="285" y="245"/>
                </a:cxn>
                <a:cxn ang="0">
                  <a:pos x="319" y="207"/>
                </a:cxn>
                <a:cxn ang="0">
                  <a:pos x="366" y="232"/>
                </a:cxn>
                <a:cxn ang="0">
                  <a:pos x="306" y="289"/>
                </a:cxn>
                <a:cxn ang="0">
                  <a:pos x="253" y="367"/>
                </a:cxn>
                <a:cxn ang="0">
                  <a:pos x="349" y="347"/>
                </a:cxn>
                <a:cxn ang="0">
                  <a:pos x="416" y="351"/>
                </a:cxn>
                <a:cxn ang="0">
                  <a:pos x="443" y="404"/>
                </a:cxn>
                <a:cxn ang="0">
                  <a:pos x="389" y="441"/>
                </a:cxn>
                <a:cxn ang="0">
                  <a:pos x="398" y="483"/>
                </a:cxn>
              </a:cxnLst>
              <a:rect l="0" t="0" r="r" b="b"/>
              <a:pathLst>
                <a:path w="546" h="506">
                  <a:moveTo>
                    <a:pt x="395" y="89"/>
                  </a:moveTo>
                  <a:cubicBezTo>
                    <a:pt x="395" y="89"/>
                    <a:pt x="395" y="89"/>
                    <a:pt x="395" y="89"/>
                  </a:cubicBezTo>
                  <a:cubicBezTo>
                    <a:pt x="396" y="87"/>
                    <a:pt x="396" y="87"/>
                    <a:pt x="396" y="87"/>
                  </a:cubicBezTo>
                  <a:cubicBezTo>
                    <a:pt x="398" y="85"/>
                    <a:pt x="398" y="85"/>
                    <a:pt x="398" y="85"/>
                  </a:cubicBezTo>
                  <a:cubicBezTo>
                    <a:pt x="399" y="82"/>
                    <a:pt x="399" y="82"/>
                    <a:pt x="399" y="82"/>
                  </a:cubicBezTo>
                  <a:cubicBezTo>
                    <a:pt x="400" y="82"/>
                    <a:pt x="400" y="82"/>
                    <a:pt x="400" y="82"/>
                  </a:cubicBezTo>
                  <a:cubicBezTo>
                    <a:pt x="400" y="83"/>
                    <a:pt x="400" y="83"/>
                    <a:pt x="400" y="83"/>
                  </a:cubicBezTo>
                  <a:cubicBezTo>
                    <a:pt x="399" y="84"/>
                    <a:pt x="399" y="84"/>
                    <a:pt x="399" y="84"/>
                  </a:cubicBezTo>
                  <a:cubicBezTo>
                    <a:pt x="399" y="85"/>
                    <a:pt x="399" y="85"/>
                    <a:pt x="399" y="85"/>
                  </a:cubicBezTo>
                  <a:cubicBezTo>
                    <a:pt x="400" y="85"/>
                    <a:pt x="400" y="85"/>
                    <a:pt x="400" y="85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3" y="83"/>
                    <a:pt x="403" y="83"/>
                    <a:pt x="403" y="83"/>
                  </a:cubicBezTo>
                  <a:cubicBezTo>
                    <a:pt x="403" y="82"/>
                    <a:pt x="403" y="82"/>
                    <a:pt x="403" y="82"/>
                  </a:cubicBezTo>
                  <a:cubicBezTo>
                    <a:pt x="402" y="82"/>
                    <a:pt x="402" y="82"/>
                    <a:pt x="402" y="82"/>
                  </a:cubicBezTo>
                  <a:cubicBezTo>
                    <a:pt x="402" y="81"/>
                    <a:pt x="402" y="81"/>
                    <a:pt x="402" y="81"/>
                  </a:cubicBezTo>
                  <a:cubicBezTo>
                    <a:pt x="403" y="81"/>
                    <a:pt x="403" y="81"/>
                    <a:pt x="403" y="81"/>
                  </a:cubicBezTo>
                  <a:cubicBezTo>
                    <a:pt x="403" y="79"/>
                    <a:pt x="403" y="79"/>
                    <a:pt x="403" y="79"/>
                  </a:cubicBezTo>
                  <a:cubicBezTo>
                    <a:pt x="402" y="78"/>
                    <a:pt x="402" y="78"/>
                    <a:pt x="402" y="78"/>
                  </a:cubicBezTo>
                  <a:cubicBezTo>
                    <a:pt x="402" y="77"/>
                    <a:pt x="402" y="77"/>
                    <a:pt x="402" y="77"/>
                  </a:cubicBezTo>
                  <a:cubicBezTo>
                    <a:pt x="404" y="76"/>
                    <a:pt x="404" y="76"/>
                    <a:pt x="404" y="76"/>
                  </a:cubicBezTo>
                  <a:cubicBezTo>
                    <a:pt x="405" y="74"/>
                    <a:pt x="405" y="74"/>
                    <a:pt x="405" y="74"/>
                  </a:cubicBezTo>
                  <a:cubicBezTo>
                    <a:pt x="406" y="73"/>
                    <a:pt x="406" y="73"/>
                    <a:pt x="406" y="73"/>
                  </a:cubicBezTo>
                  <a:cubicBezTo>
                    <a:pt x="406" y="72"/>
                    <a:pt x="406" y="72"/>
                    <a:pt x="406" y="72"/>
                  </a:cubicBezTo>
                  <a:cubicBezTo>
                    <a:pt x="406" y="73"/>
                    <a:pt x="406" y="73"/>
                    <a:pt x="406" y="73"/>
                  </a:cubicBezTo>
                  <a:cubicBezTo>
                    <a:pt x="407" y="74"/>
                    <a:pt x="407" y="74"/>
                    <a:pt x="407" y="74"/>
                  </a:cubicBezTo>
                  <a:cubicBezTo>
                    <a:pt x="406" y="74"/>
                    <a:pt x="406" y="74"/>
                    <a:pt x="406" y="74"/>
                  </a:cubicBezTo>
                  <a:cubicBezTo>
                    <a:pt x="405" y="76"/>
                    <a:pt x="405" y="76"/>
                    <a:pt x="405" y="76"/>
                  </a:cubicBezTo>
                  <a:cubicBezTo>
                    <a:pt x="404" y="78"/>
                    <a:pt x="404" y="78"/>
                    <a:pt x="404" y="78"/>
                  </a:cubicBezTo>
                  <a:cubicBezTo>
                    <a:pt x="404" y="80"/>
                    <a:pt x="404" y="80"/>
                    <a:pt x="404" y="80"/>
                  </a:cubicBezTo>
                  <a:cubicBezTo>
                    <a:pt x="404" y="81"/>
                    <a:pt x="404" y="81"/>
                    <a:pt x="404" y="81"/>
                  </a:cubicBezTo>
                  <a:cubicBezTo>
                    <a:pt x="404" y="82"/>
                    <a:pt x="404" y="82"/>
                    <a:pt x="404" y="82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6" y="79"/>
                    <a:pt x="406" y="79"/>
                    <a:pt x="406" y="79"/>
                  </a:cubicBezTo>
                  <a:cubicBezTo>
                    <a:pt x="408" y="77"/>
                    <a:pt x="408" y="77"/>
                    <a:pt x="408" y="77"/>
                  </a:cubicBezTo>
                  <a:cubicBezTo>
                    <a:pt x="409" y="76"/>
                    <a:pt x="409" y="76"/>
                    <a:pt x="409" y="76"/>
                  </a:cubicBezTo>
                  <a:cubicBezTo>
                    <a:pt x="409" y="74"/>
                    <a:pt x="409" y="74"/>
                    <a:pt x="409" y="74"/>
                  </a:cubicBezTo>
                  <a:cubicBezTo>
                    <a:pt x="410" y="73"/>
                    <a:pt x="410" y="73"/>
                    <a:pt x="410" y="73"/>
                  </a:cubicBezTo>
                  <a:cubicBezTo>
                    <a:pt x="411" y="73"/>
                    <a:pt x="411" y="73"/>
                    <a:pt x="411" y="73"/>
                  </a:cubicBezTo>
                  <a:cubicBezTo>
                    <a:pt x="411" y="74"/>
                    <a:pt x="411" y="74"/>
                    <a:pt x="411" y="74"/>
                  </a:cubicBezTo>
                  <a:cubicBezTo>
                    <a:pt x="411" y="74"/>
                    <a:pt x="411" y="74"/>
                    <a:pt x="411" y="74"/>
                  </a:cubicBezTo>
                  <a:cubicBezTo>
                    <a:pt x="411" y="75"/>
                    <a:pt x="411" y="75"/>
                    <a:pt x="411" y="75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413" y="73"/>
                    <a:pt x="413" y="73"/>
                    <a:pt x="413" y="73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6" y="73"/>
                    <a:pt x="416" y="73"/>
                    <a:pt x="416" y="73"/>
                  </a:cubicBezTo>
                  <a:cubicBezTo>
                    <a:pt x="418" y="73"/>
                    <a:pt x="418" y="73"/>
                    <a:pt x="418" y="73"/>
                  </a:cubicBezTo>
                  <a:cubicBezTo>
                    <a:pt x="419" y="73"/>
                    <a:pt x="419" y="73"/>
                    <a:pt x="419" y="73"/>
                  </a:cubicBezTo>
                  <a:cubicBezTo>
                    <a:pt x="420" y="72"/>
                    <a:pt x="420" y="72"/>
                    <a:pt x="420" y="72"/>
                  </a:cubicBezTo>
                  <a:cubicBezTo>
                    <a:pt x="421" y="71"/>
                    <a:pt x="421" y="71"/>
                    <a:pt x="421" y="71"/>
                  </a:cubicBezTo>
                  <a:cubicBezTo>
                    <a:pt x="422" y="70"/>
                    <a:pt x="422" y="70"/>
                    <a:pt x="422" y="70"/>
                  </a:cubicBezTo>
                  <a:cubicBezTo>
                    <a:pt x="422" y="69"/>
                    <a:pt x="422" y="69"/>
                    <a:pt x="422" y="69"/>
                  </a:cubicBezTo>
                  <a:cubicBezTo>
                    <a:pt x="422" y="69"/>
                    <a:pt x="422" y="69"/>
                    <a:pt x="422" y="69"/>
                  </a:cubicBezTo>
                  <a:cubicBezTo>
                    <a:pt x="421" y="68"/>
                    <a:pt x="421" y="68"/>
                    <a:pt x="421" y="68"/>
                  </a:cubicBezTo>
                  <a:cubicBezTo>
                    <a:pt x="422" y="66"/>
                    <a:pt x="422" y="66"/>
                    <a:pt x="422" y="66"/>
                  </a:cubicBezTo>
                  <a:cubicBezTo>
                    <a:pt x="421" y="63"/>
                    <a:pt x="421" y="63"/>
                    <a:pt x="421" y="63"/>
                  </a:cubicBezTo>
                  <a:cubicBezTo>
                    <a:pt x="421" y="63"/>
                    <a:pt x="421" y="63"/>
                    <a:pt x="421" y="63"/>
                  </a:cubicBezTo>
                  <a:cubicBezTo>
                    <a:pt x="420" y="65"/>
                    <a:pt x="420" y="65"/>
                    <a:pt x="420" y="65"/>
                  </a:cubicBezTo>
                  <a:cubicBezTo>
                    <a:pt x="419" y="67"/>
                    <a:pt x="419" y="67"/>
                    <a:pt x="419" y="67"/>
                  </a:cubicBezTo>
                  <a:cubicBezTo>
                    <a:pt x="418" y="67"/>
                    <a:pt x="418" y="67"/>
                    <a:pt x="418" y="67"/>
                  </a:cubicBezTo>
                  <a:cubicBezTo>
                    <a:pt x="418" y="66"/>
                    <a:pt x="418" y="66"/>
                    <a:pt x="418" y="66"/>
                  </a:cubicBezTo>
                  <a:cubicBezTo>
                    <a:pt x="419" y="65"/>
                    <a:pt x="419" y="65"/>
                    <a:pt x="419" y="65"/>
                  </a:cubicBezTo>
                  <a:cubicBezTo>
                    <a:pt x="420" y="64"/>
                    <a:pt x="420" y="64"/>
                    <a:pt x="420" y="64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9" y="62"/>
                    <a:pt x="419" y="62"/>
                    <a:pt x="419" y="62"/>
                  </a:cubicBezTo>
                  <a:cubicBezTo>
                    <a:pt x="419" y="61"/>
                    <a:pt x="419" y="61"/>
                    <a:pt x="419" y="61"/>
                  </a:cubicBezTo>
                  <a:cubicBezTo>
                    <a:pt x="418" y="61"/>
                    <a:pt x="418" y="61"/>
                    <a:pt x="418" y="61"/>
                  </a:cubicBezTo>
                  <a:cubicBezTo>
                    <a:pt x="417" y="61"/>
                    <a:pt x="417" y="61"/>
                    <a:pt x="417" y="61"/>
                  </a:cubicBezTo>
                  <a:cubicBezTo>
                    <a:pt x="417" y="62"/>
                    <a:pt x="417" y="62"/>
                    <a:pt x="417" y="62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5" y="61"/>
                    <a:pt x="415" y="61"/>
                    <a:pt x="415" y="61"/>
                  </a:cubicBezTo>
                  <a:cubicBezTo>
                    <a:pt x="414" y="62"/>
                    <a:pt x="414" y="62"/>
                    <a:pt x="414" y="62"/>
                  </a:cubicBezTo>
                  <a:cubicBezTo>
                    <a:pt x="413" y="62"/>
                    <a:pt x="413" y="62"/>
                    <a:pt x="413" y="62"/>
                  </a:cubicBezTo>
                  <a:cubicBezTo>
                    <a:pt x="414" y="61"/>
                    <a:pt x="414" y="61"/>
                    <a:pt x="414" y="61"/>
                  </a:cubicBezTo>
                  <a:cubicBezTo>
                    <a:pt x="417" y="60"/>
                    <a:pt x="417" y="60"/>
                    <a:pt x="417" y="60"/>
                  </a:cubicBezTo>
                  <a:cubicBezTo>
                    <a:pt x="418" y="60"/>
                    <a:pt x="418" y="60"/>
                    <a:pt x="418" y="60"/>
                  </a:cubicBezTo>
                  <a:cubicBezTo>
                    <a:pt x="420" y="58"/>
                    <a:pt x="420" y="58"/>
                    <a:pt x="420" y="58"/>
                  </a:cubicBezTo>
                  <a:cubicBezTo>
                    <a:pt x="421" y="57"/>
                    <a:pt x="421" y="57"/>
                    <a:pt x="421" y="57"/>
                  </a:cubicBezTo>
                  <a:cubicBezTo>
                    <a:pt x="422" y="55"/>
                    <a:pt x="422" y="55"/>
                    <a:pt x="422" y="55"/>
                  </a:cubicBezTo>
                  <a:cubicBezTo>
                    <a:pt x="423" y="53"/>
                    <a:pt x="423" y="53"/>
                    <a:pt x="423" y="53"/>
                  </a:cubicBezTo>
                  <a:cubicBezTo>
                    <a:pt x="422" y="52"/>
                    <a:pt x="422" y="52"/>
                    <a:pt x="422" y="52"/>
                  </a:cubicBezTo>
                  <a:cubicBezTo>
                    <a:pt x="421" y="52"/>
                    <a:pt x="421" y="52"/>
                    <a:pt x="421" y="52"/>
                  </a:cubicBezTo>
                  <a:cubicBezTo>
                    <a:pt x="421" y="53"/>
                    <a:pt x="421" y="53"/>
                    <a:pt x="421" y="53"/>
                  </a:cubicBezTo>
                  <a:cubicBezTo>
                    <a:pt x="420" y="52"/>
                    <a:pt x="420" y="52"/>
                    <a:pt x="420" y="52"/>
                  </a:cubicBezTo>
                  <a:cubicBezTo>
                    <a:pt x="421" y="52"/>
                    <a:pt x="421" y="52"/>
                    <a:pt x="421" y="52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22" y="51"/>
                    <a:pt x="422" y="51"/>
                    <a:pt x="422" y="51"/>
                  </a:cubicBezTo>
                  <a:cubicBezTo>
                    <a:pt x="423" y="50"/>
                    <a:pt x="423" y="50"/>
                    <a:pt x="423" y="50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24" y="48"/>
                    <a:pt x="424" y="48"/>
                    <a:pt x="424" y="48"/>
                  </a:cubicBezTo>
                  <a:cubicBezTo>
                    <a:pt x="424" y="46"/>
                    <a:pt x="424" y="46"/>
                    <a:pt x="424" y="46"/>
                  </a:cubicBezTo>
                  <a:cubicBezTo>
                    <a:pt x="424" y="46"/>
                    <a:pt x="424" y="46"/>
                    <a:pt x="424" y="46"/>
                  </a:cubicBezTo>
                  <a:cubicBezTo>
                    <a:pt x="424" y="45"/>
                    <a:pt x="424" y="45"/>
                    <a:pt x="424" y="45"/>
                  </a:cubicBezTo>
                  <a:cubicBezTo>
                    <a:pt x="422" y="45"/>
                    <a:pt x="422" y="45"/>
                    <a:pt x="422" y="45"/>
                  </a:cubicBezTo>
                  <a:cubicBezTo>
                    <a:pt x="421" y="45"/>
                    <a:pt x="421" y="45"/>
                    <a:pt x="421" y="45"/>
                  </a:cubicBezTo>
                  <a:cubicBezTo>
                    <a:pt x="420" y="48"/>
                    <a:pt x="420" y="48"/>
                    <a:pt x="420" y="48"/>
                  </a:cubicBezTo>
                  <a:cubicBezTo>
                    <a:pt x="420" y="49"/>
                    <a:pt x="420" y="49"/>
                    <a:pt x="420" y="49"/>
                  </a:cubicBezTo>
                  <a:cubicBezTo>
                    <a:pt x="420" y="50"/>
                    <a:pt x="420" y="50"/>
                    <a:pt x="420" y="50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2"/>
                    <a:pt x="419" y="52"/>
                    <a:pt x="419" y="52"/>
                  </a:cubicBezTo>
                  <a:cubicBezTo>
                    <a:pt x="419" y="51"/>
                    <a:pt x="419" y="51"/>
                    <a:pt x="419" y="51"/>
                  </a:cubicBezTo>
                  <a:cubicBezTo>
                    <a:pt x="419" y="51"/>
                    <a:pt x="419" y="51"/>
                    <a:pt x="419" y="51"/>
                  </a:cubicBezTo>
                  <a:cubicBezTo>
                    <a:pt x="418" y="50"/>
                    <a:pt x="418" y="50"/>
                    <a:pt x="418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9" y="47"/>
                    <a:pt x="419" y="47"/>
                    <a:pt x="419" y="47"/>
                  </a:cubicBezTo>
                  <a:cubicBezTo>
                    <a:pt x="419" y="46"/>
                    <a:pt x="419" y="46"/>
                    <a:pt x="419" y="46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0" y="43"/>
                    <a:pt x="420" y="43"/>
                    <a:pt x="420" y="43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7" y="43"/>
                    <a:pt x="417" y="43"/>
                    <a:pt x="417" y="43"/>
                  </a:cubicBezTo>
                  <a:cubicBezTo>
                    <a:pt x="416" y="44"/>
                    <a:pt x="416" y="44"/>
                    <a:pt x="416" y="44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1"/>
                    <a:pt x="416" y="41"/>
                    <a:pt x="416" y="41"/>
                  </a:cubicBezTo>
                  <a:cubicBezTo>
                    <a:pt x="415" y="39"/>
                    <a:pt x="415" y="39"/>
                    <a:pt x="415" y="39"/>
                  </a:cubicBezTo>
                  <a:cubicBezTo>
                    <a:pt x="415" y="36"/>
                    <a:pt x="415" y="36"/>
                    <a:pt x="415" y="36"/>
                  </a:cubicBezTo>
                  <a:cubicBezTo>
                    <a:pt x="415" y="34"/>
                    <a:pt x="415" y="34"/>
                    <a:pt x="415" y="34"/>
                  </a:cubicBezTo>
                  <a:cubicBezTo>
                    <a:pt x="416" y="33"/>
                    <a:pt x="416" y="33"/>
                    <a:pt x="416" y="33"/>
                  </a:cubicBezTo>
                  <a:cubicBezTo>
                    <a:pt x="416" y="31"/>
                    <a:pt x="416" y="31"/>
                    <a:pt x="416" y="31"/>
                  </a:cubicBezTo>
                  <a:cubicBezTo>
                    <a:pt x="416" y="29"/>
                    <a:pt x="416" y="29"/>
                    <a:pt x="416" y="29"/>
                  </a:cubicBezTo>
                  <a:cubicBezTo>
                    <a:pt x="417" y="27"/>
                    <a:pt x="417" y="27"/>
                    <a:pt x="417" y="27"/>
                  </a:cubicBezTo>
                  <a:cubicBezTo>
                    <a:pt x="417" y="26"/>
                    <a:pt x="417" y="26"/>
                    <a:pt x="417" y="26"/>
                  </a:cubicBezTo>
                  <a:cubicBezTo>
                    <a:pt x="416" y="24"/>
                    <a:pt x="416" y="24"/>
                    <a:pt x="416" y="24"/>
                  </a:cubicBezTo>
                  <a:cubicBezTo>
                    <a:pt x="416" y="23"/>
                    <a:pt x="416" y="23"/>
                    <a:pt x="416" y="23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2" y="20"/>
                    <a:pt x="412" y="20"/>
                    <a:pt x="412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1"/>
                    <a:pt x="411" y="21"/>
                    <a:pt x="411" y="21"/>
                  </a:cubicBezTo>
                  <a:cubicBezTo>
                    <a:pt x="411" y="21"/>
                    <a:pt x="411" y="21"/>
                    <a:pt x="411" y="21"/>
                  </a:cubicBezTo>
                  <a:cubicBezTo>
                    <a:pt x="409" y="20"/>
                    <a:pt x="409" y="20"/>
                    <a:pt x="409" y="20"/>
                  </a:cubicBezTo>
                  <a:cubicBezTo>
                    <a:pt x="408" y="20"/>
                    <a:pt x="408" y="20"/>
                    <a:pt x="408" y="20"/>
                  </a:cubicBezTo>
                  <a:cubicBezTo>
                    <a:pt x="408" y="21"/>
                    <a:pt x="408" y="21"/>
                    <a:pt x="408" y="21"/>
                  </a:cubicBezTo>
                  <a:cubicBezTo>
                    <a:pt x="407" y="23"/>
                    <a:pt x="407" y="23"/>
                    <a:pt x="407" y="23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9" y="24"/>
                    <a:pt x="409" y="24"/>
                    <a:pt x="409" y="24"/>
                  </a:cubicBezTo>
                  <a:cubicBezTo>
                    <a:pt x="410" y="23"/>
                    <a:pt x="410" y="23"/>
                    <a:pt x="410" y="23"/>
                  </a:cubicBezTo>
                  <a:cubicBezTo>
                    <a:pt x="411" y="24"/>
                    <a:pt x="411" y="24"/>
                    <a:pt x="411" y="24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3" y="25"/>
                    <a:pt x="413" y="25"/>
                    <a:pt x="413" y="25"/>
                  </a:cubicBezTo>
                  <a:cubicBezTo>
                    <a:pt x="413" y="26"/>
                    <a:pt x="413" y="26"/>
                    <a:pt x="413" y="26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09" y="27"/>
                    <a:pt x="409" y="27"/>
                    <a:pt x="409" y="27"/>
                  </a:cubicBezTo>
                  <a:cubicBezTo>
                    <a:pt x="408" y="27"/>
                    <a:pt x="408" y="27"/>
                    <a:pt x="408" y="27"/>
                  </a:cubicBezTo>
                  <a:cubicBezTo>
                    <a:pt x="406" y="27"/>
                    <a:pt x="406" y="27"/>
                    <a:pt x="406" y="27"/>
                  </a:cubicBezTo>
                  <a:cubicBezTo>
                    <a:pt x="407" y="28"/>
                    <a:pt x="407" y="28"/>
                    <a:pt x="407" y="28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7" y="29"/>
                    <a:pt x="407" y="29"/>
                    <a:pt x="407" y="29"/>
                  </a:cubicBezTo>
                  <a:cubicBezTo>
                    <a:pt x="406" y="29"/>
                    <a:pt x="406" y="29"/>
                    <a:pt x="406" y="29"/>
                  </a:cubicBezTo>
                  <a:cubicBezTo>
                    <a:pt x="404" y="28"/>
                    <a:pt x="404" y="28"/>
                    <a:pt x="404" y="28"/>
                  </a:cubicBezTo>
                  <a:cubicBezTo>
                    <a:pt x="402" y="29"/>
                    <a:pt x="402" y="29"/>
                    <a:pt x="402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1"/>
                    <a:pt x="401" y="31"/>
                    <a:pt x="401" y="31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2" y="32"/>
                    <a:pt x="402" y="32"/>
                    <a:pt x="402" y="32"/>
                  </a:cubicBezTo>
                  <a:cubicBezTo>
                    <a:pt x="402" y="34"/>
                    <a:pt x="402" y="34"/>
                    <a:pt x="402" y="34"/>
                  </a:cubicBezTo>
                  <a:cubicBezTo>
                    <a:pt x="404" y="34"/>
                    <a:pt x="404" y="34"/>
                    <a:pt x="404" y="34"/>
                  </a:cubicBezTo>
                  <a:cubicBezTo>
                    <a:pt x="404" y="35"/>
                    <a:pt x="404" y="35"/>
                    <a:pt x="404" y="35"/>
                  </a:cubicBezTo>
                  <a:cubicBezTo>
                    <a:pt x="403" y="35"/>
                    <a:pt x="403" y="35"/>
                    <a:pt x="403" y="35"/>
                  </a:cubicBezTo>
                  <a:cubicBezTo>
                    <a:pt x="403" y="36"/>
                    <a:pt x="403" y="36"/>
                    <a:pt x="403" y="36"/>
                  </a:cubicBezTo>
                  <a:cubicBezTo>
                    <a:pt x="403" y="37"/>
                    <a:pt x="403" y="37"/>
                    <a:pt x="403" y="37"/>
                  </a:cubicBezTo>
                  <a:cubicBezTo>
                    <a:pt x="403" y="37"/>
                    <a:pt x="403" y="37"/>
                    <a:pt x="403" y="37"/>
                  </a:cubicBezTo>
                  <a:cubicBezTo>
                    <a:pt x="402" y="37"/>
                    <a:pt x="402" y="37"/>
                    <a:pt x="402" y="37"/>
                  </a:cubicBezTo>
                  <a:cubicBezTo>
                    <a:pt x="402" y="37"/>
                    <a:pt x="402" y="37"/>
                    <a:pt x="402" y="37"/>
                  </a:cubicBezTo>
                  <a:cubicBezTo>
                    <a:pt x="400" y="37"/>
                    <a:pt x="400" y="37"/>
                    <a:pt x="400" y="37"/>
                  </a:cubicBezTo>
                  <a:cubicBezTo>
                    <a:pt x="399" y="36"/>
                    <a:pt x="399" y="36"/>
                    <a:pt x="399" y="36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7" y="36"/>
                    <a:pt x="397" y="36"/>
                    <a:pt x="397" y="36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8" y="38"/>
                    <a:pt x="398" y="38"/>
                    <a:pt x="398" y="38"/>
                  </a:cubicBezTo>
                  <a:cubicBezTo>
                    <a:pt x="397" y="39"/>
                    <a:pt x="397" y="39"/>
                    <a:pt x="397" y="39"/>
                  </a:cubicBezTo>
                  <a:cubicBezTo>
                    <a:pt x="396" y="39"/>
                    <a:pt x="396" y="39"/>
                    <a:pt x="396" y="39"/>
                  </a:cubicBezTo>
                  <a:cubicBezTo>
                    <a:pt x="396" y="38"/>
                    <a:pt x="396" y="38"/>
                    <a:pt x="396" y="38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3" y="36"/>
                    <a:pt x="393" y="36"/>
                    <a:pt x="393" y="36"/>
                  </a:cubicBezTo>
                  <a:cubicBezTo>
                    <a:pt x="392" y="36"/>
                    <a:pt x="392" y="36"/>
                    <a:pt x="392" y="36"/>
                  </a:cubicBezTo>
                  <a:cubicBezTo>
                    <a:pt x="392" y="37"/>
                    <a:pt x="392" y="37"/>
                    <a:pt x="392" y="37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92" y="40"/>
                    <a:pt x="392" y="40"/>
                    <a:pt x="392" y="40"/>
                  </a:cubicBezTo>
                  <a:cubicBezTo>
                    <a:pt x="393" y="41"/>
                    <a:pt x="393" y="41"/>
                    <a:pt x="393" y="41"/>
                  </a:cubicBezTo>
                  <a:cubicBezTo>
                    <a:pt x="394" y="42"/>
                    <a:pt x="394" y="42"/>
                    <a:pt x="394" y="42"/>
                  </a:cubicBezTo>
                  <a:cubicBezTo>
                    <a:pt x="395" y="42"/>
                    <a:pt x="395" y="42"/>
                    <a:pt x="395" y="42"/>
                  </a:cubicBezTo>
                  <a:cubicBezTo>
                    <a:pt x="396" y="43"/>
                    <a:pt x="396" y="43"/>
                    <a:pt x="396" y="43"/>
                  </a:cubicBezTo>
                  <a:cubicBezTo>
                    <a:pt x="395" y="43"/>
                    <a:pt x="395" y="43"/>
                    <a:pt x="395" y="43"/>
                  </a:cubicBezTo>
                  <a:cubicBezTo>
                    <a:pt x="394" y="43"/>
                    <a:pt x="394" y="43"/>
                    <a:pt x="394" y="43"/>
                  </a:cubicBezTo>
                  <a:cubicBezTo>
                    <a:pt x="395" y="44"/>
                    <a:pt x="395" y="44"/>
                    <a:pt x="395" y="44"/>
                  </a:cubicBezTo>
                  <a:cubicBezTo>
                    <a:pt x="396" y="45"/>
                    <a:pt x="396" y="45"/>
                    <a:pt x="396" y="45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9" y="46"/>
                    <a:pt x="399" y="46"/>
                    <a:pt x="399" y="46"/>
                  </a:cubicBezTo>
                  <a:cubicBezTo>
                    <a:pt x="399" y="45"/>
                    <a:pt x="399" y="45"/>
                    <a:pt x="399" y="45"/>
                  </a:cubicBezTo>
                  <a:cubicBezTo>
                    <a:pt x="400" y="45"/>
                    <a:pt x="400" y="45"/>
                    <a:pt x="400" y="45"/>
                  </a:cubicBezTo>
                  <a:cubicBezTo>
                    <a:pt x="400" y="46"/>
                    <a:pt x="400" y="46"/>
                    <a:pt x="400" y="46"/>
                  </a:cubicBezTo>
                  <a:cubicBezTo>
                    <a:pt x="399" y="46"/>
                    <a:pt x="399" y="46"/>
                    <a:pt x="399" y="46"/>
                  </a:cubicBezTo>
                  <a:cubicBezTo>
                    <a:pt x="399" y="48"/>
                    <a:pt x="399" y="48"/>
                    <a:pt x="399" y="48"/>
                  </a:cubicBezTo>
                  <a:cubicBezTo>
                    <a:pt x="398" y="48"/>
                    <a:pt x="398" y="48"/>
                    <a:pt x="398" y="48"/>
                  </a:cubicBezTo>
                  <a:cubicBezTo>
                    <a:pt x="396" y="47"/>
                    <a:pt x="396" y="47"/>
                    <a:pt x="396" y="47"/>
                  </a:cubicBezTo>
                  <a:cubicBezTo>
                    <a:pt x="393" y="46"/>
                    <a:pt x="393" y="46"/>
                    <a:pt x="393" y="46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1" y="44"/>
                    <a:pt x="391" y="44"/>
                    <a:pt x="391" y="44"/>
                  </a:cubicBezTo>
                  <a:cubicBezTo>
                    <a:pt x="390" y="44"/>
                    <a:pt x="390" y="44"/>
                    <a:pt x="390" y="44"/>
                  </a:cubicBezTo>
                  <a:cubicBezTo>
                    <a:pt x="390" y="44"/>
                    <a:pt x="390" y="44"/>
                    <a:pt x="390" y="44"/>
                  </a:cubicBezTo>
                  <a:cubicBezTo>
                    <a:pt x="389" y="45"/>
                    <a:pt x="389" y="45"/>
                    <a:pt x="389" y="45"/>
                  </a:cubicBezTo>
                  <a:cubicBezTo>
                    <a:pt x="389" y="46"/>
                    <a:pt x="389" y="46"/>
                    <a:pt x="389" y="46"/>
                  </a:cubicBezTo>
                  <a:cubicBezTo>
                    <a:pt x="389" y="46"/>
                    <a:pt x="389" y="46"/>
                    <a:pt x="389" y="46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8" y="49"/>
                    <a:pt x="388" y="49"/>
                    <a:pt x="388" y="49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7" y="50"/>
                    <a:pt x="387" y="50"/>
                    <a:pt x="387" y="50"/>
                  </a:cubicBezTo>
                  <a:cubicBezTo>
                    <a:pt x="387" y="53"/>
                    <a:pt x="387" y="53"/>
                    <a:pt x="387" y="53"/>
                  </a:cubicBezTo>
                  <a:cubicBezTo>
                    <a:pt x="388" y="54"/>
                    <a:pt x="388" y="54"/>
                    <a:pt x="388" y="54"/>
                  </a:cubicBezTo>
                  <a:cubicBezTo>
                    <a:pt x="390" y="54"/>
                    <a:pt x="390" y="54"/>
                    <a:pt x="390" y="54"/>
                  </a:cubicBezTo>
                  <a:cubicBezTo>
                    <a:pt x="391" y="55"/>
                    <a:pt x="391" y="55"/>
                    <a:pt x="391" y="55"/>
                  </a:cubicBezTo>
                  <a:cubicBezTo>
                    <a:pt x="392" y="54"/>
                    <a:pt x="392" y="54"/>
                    <a:pt x="392" y="54"/>
                  </a:cubicBezTo>
                  <a:cubicBezTo>
                    <a:pt x="392" y="55"/>
                    <a:pt x="392" y="55"/>
                    <a:pt x="392" y="55"/>
                  </a:cubicBezTo>
                  <a:cubicBezTo>
                    <a:pt x="391" y="55"/>
                    <a:pt x="391" y="55"/>
                    <a:pt x="391" y="55"/>
                  </a:cubicBezTo>
                  <a:cubicBezTo>
                    <a:pt x="390" y="55"/>
                    <a:pt x="390" y="55"/>
                    <a:pt x="390" y="55"/>
                  </a:cubicBezTo>
                  <a:cubicBezTo>
                    <a:pt x="388" y="55"/>
                    <a:pt x="388" y="55"/>
                    <a:pt x="388" y="55"/>
                  </a:cubicBezTo>
                  <a:cubicBezTo>
                    <a:pt x="387" y="54"/>
                    <a:pt x="387" y="54"/>
                    <a:pt x="387" y="54"/>
                  </a:cubicBezTo>
                  <a:cubicBezTo>
                    <a:pt x="386" y="55"/>
                    <a:pt x="386" y="55"/>
                    <a:pt x="386" y="55"/>
                  </a:cubicBezTo>
                  <a:cubicBezTo>
                    <a:pt x="384" y="57"/>
                    <a:pt x="384" y="57"/>
                    <a:pt x="384" y="57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5" y="59"/>
                    <a:pt x="385" y="59"/>
                    <a:pt x="385" y="59"/>
                  </a:cubicBezTo>
                  <a:cubicBezTo>
                    <a:pt x="385" y="59"/>
                    <a:pt x="385" y="59"/>
                    <a:pt x="385" y="59"/>
                  </a:cubicBezTo>
                  <a:cubicBezTo>
                    <a:pt x="384" y="60"/>
                    <a:pt x="384" y="60"/>
                    <a:pt x="384" y="60"/>
                  </a:cubicBezTo>
                  <a:cubicBezTo>
                    <a:pt x="384" y="61"/>
                    <a:pt x="384" y="61"/>
                    <a:pt x="384" y="61"/>
                  </a:cubicBezTo>
                  <a:cubicBezTo>
                    <a:pt x="385" y="61"/>
                    <a:pt x="385" y="61"/>
                    <a:pt x="385" y="61"/>
                  </a:cubicBezTo>
                  <a:cubicBezTo>
                    <a:pt x="385" y="61"/>
                    <a:pt x="385" y="61"/>
                    <a:pt x="385" y="61"/>
                  </a:cubicBezTo>
                  <a:cubicBezTo>
                    <a:pt x="387" y="61"/>
                    <a:pt x="387" y="61"/>
                    <a:pt x="387" y="61"/>
                  </a:cubicBezTo>
                  <a:cubicBezTo>
                    <a:pt x="388" y="60"/>
                    <a:pt x="388" y="60"/>
                    <a:pt x="388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7" y="61"/>
                    <a:pt x="387" y="61"/>
                    <a:pt x="387" y="61"/>
                  </a:cubicBezTo>
                  <a:cubicBezTo>
                    <a:pt x="387" y="63"/>
                    <a:pt x="387" y="63"/>
                    <a:pt x="387" y="63"/>
                  </a:cubicBezTo>
                  <a:cubicBezTo>
                    <a:pt x="387" y="63"/>
                    <a:pt x="387" y="63"/>
                    <a:pt x="387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89" y="62"/>
                    <a:pt x="389" y="62"/>
                    <a:pt x="389" y="62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91" y="61"/>
                    <a:pt x="391" y="61"/>
                    <a:pt x="391" y="61"/>
                  </a:cubicBezTo>
                  <a:cubicBezTo>
                    <a:pt x="391" y="62"/>
                    <a:pt x="391" y="62"/>
                    <a:pt x="391" y="62"/>
                  </a:cubicBezTo>
                  <a:cubicBezTo>
                    <a:pt x="390" y="63"/>
                    <a:pt x="390" y="63"/>
                    <a:pt x="390" y="63"/>
                  </a:cubicBezTo>
                  <a:cubicBezTo>
                    <a:pt x="391" y="63"/>
                    <a:pt x="391" y="63"/>
                    <a:pt x="391" y="63"/>
                  </a:cubicBezTo>
                  <a:cubicBezTo>
                    <a:pt x="393" y="63"/>
                    <a:pt x="393" y="63"/>
                    <a:pt x="393" y="63"/>
                  </a:cubicBezTo>
                  <a:cubicBezTo>
                    <a:pt x="393" y="64"/>
                    <a:pt x="393" y="64"/>
                    <a:pt x="393" y="64"/>
                  </a:cubicBezTo>
                  <a:cubicBezTo>
                    <a:pt x="392" y="64"/>
                    <a:pt x="392" y="64"/>
                    <a:pt x="392" y="64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93" y="65"/>
                    <a:pt x="393" y="65"/>
                    <a:pt x="393" y="65"/>
                  </a:cubicBezTo>
                  <a:cubicBezTo>
                    <a:pt x="395" y="65"/>
                    <a:pt x="395" y="65"/>
                    <a:pt x="395" y="65"/>
                  </a:cubicBezTo>
                  <a:cubicBezTo>
                    <a:pt x="396" y="66"/>
                    <a:pt x="396" y="66"/>
                    <a:pt x="396" y="66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397" y="67"/>
                    <a:pt x="397" y="67"/>
                    <a:pt x="397" y="67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94" y="66"/>
                    <a:pt x="394" y="66"/>
                    <a:pt x="394" y="66"/>
                  </a:cubicBezTo>
                  <a:cubicBezTo>
                    <a:pt x="392" y="67"/>
                    <a:pt x="392" y="67"/>
                    <a:pt x="392" y="67"/>
                  </a:cubicBezTo>
                  <a:cubicBezTo>
                    <a:pt x="392" y="67"/>
                    <a:pt x="392" y="67"/>
                    <a:pt x="392" y="67"/>
                  </a:cubicBezTo>
                  <a:cubicBezTo>
                    <a:pt x="394" y="68"/>
                    <a:pt x="394" y="68"/>
                    <a:pt x="394" y="68"/>
                  </a:cubicBezTo>
                  <a:cubicBezTo>
                    <a:pt x="396" y="68"/>
                    <a:pt x="396" y="68"/>
                    <a:pt x="396" y="68"/>
                  </a:cubicBezTo>
                  <a:cubicBezTo>
                    <a:pt x="399" y="68"/>
                    <a:pt x="399" y="68"/>
                    <a:pt x="399" y="68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397" y="70"/>
                    <a:pt x="397" y="70"/>
                    <a:pt x="397" y="70"/>
                  </a:cubicBezTo>
                  <a:cubicBezTo>
                    <a:pt x="396" y="69"/>
                    <a:pt x="396" y="69"/>
                    <a:pt x="396" y="6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2" y="69"/>
                    <a:pt x="392" y="69"/>
                    <a:pt x="392" y="69"/>
                  </a:cubicBezTo>
                  <a:cubicBezTo>
                    <a:pt x="391" y="68"/>
                    <a:pt x="391" y="68"/>
                    <a:pt x="391" y="68"/>
                  </a:cubicBezTo>
                  <a:cubicBezTo>
                    <a:pt x="390" y="67"/>
                    <a:pt x="390" y="67"/>
                    <a:pt x="390" y="67"/>
                  </a:cubicBezTo>
                  <a:cubicBezTo>
                    <a:pt x="388" y="66"/>
                    <a:pt x="388" y="66"/>
                    <a:pt x="388" y="66"/>
                  </a:cubicBezTo>
                  <a:cubicBezTo>
                    <a:pt x="388" y="66"/>
                    <a:pt x="388" y="66"/>
                    <a:pt x="388" y="66"/>
                  </a:cubicBezTo>
                  <a:cubicBezTo>
                    <a:pt x="387" y="67"/>
                    <a:pt x="387" y="67"/>
                    <a:pt x="387" y="67"/>
                  </a:cubicBezTo>
                  <a:cubicBezTo>
                    <a:pt x="385" y="67"/>
                    <a:pt x="385" y="67"/>
                    <a:pt x="385" y="67"/>
                  </a:cubicBezTo>
                  <a:cubicBezTo>
                    <a:pt x="384" y="68"/>
                    <a:pt x="384" y="68"/>
                    <a:pt x="384" y="68"/>
                  </a:cubicBezTo>
                  <a:cubicBezTo>
                    <a:pt x="384" y="70"/>
                    <a:pt x="384" y="70"/>
                    <a:pt x="384" y="70"/>
                  </a:cubicBezTo>
                  <a:cubicBezTo>
                    <a:pt x="385" y="72"/>
                    <a:pt x="385" y="72"/>
                    <a:pt x="385" y="72"/>
                  </a:cubicBezTo>
                  <a:cubicBezTo>
                    <a:pt x="385" y="73"/>
                    <a:pt x="385" y="73"/>
                    <a:pt x="385" y="73"/>
                  </a:cubicBezTo>
                  <a:cubicBezTo>
                    <a:pt x="385" y="74"/>
                    <a:pt x="385" y="74"/>
                    <a:pt x="385" y="74"/>
                  </a:cubicBezTo>
                  <a:cubicBezTo>
                    <a:pt x="384" y="72"/>
                    <a:pt x="384" y="72"/>
                    <a:pt x="384" y="72"/>
                  </a:cubicBezTo>
                  <a:cubicBezTo>
                    <a:pt x="383" y="72"/>
                    <a:pt x="383" y="72"/>
                    <a:pt x="383" y="72"/>
                  </a:cubicBezTo>
                  <a:cubicBezTo>
                    <a:pt x="382" y="74"/>
                    <a:pt x="382" y="74"/>
                    <a:pt x="382" y="74"/>
                  </a:cubicBezTo>
                  <a:cubicBezTo>
                    <a:pt x="382" y="76"/>
                    <a:pt x="382" y="76"/>
                    <a:pt x="382" y="76"/>
                  </a:cubicBezTo>
                  <a:cubicBezTo>
                    <a:pt x="383" y="76"/>
                    <a:pt x="383" y="76"/>
                    <a:pt x="383" y="76"/>
                  </a:cubicBezTo>
                  <a:cubicBezTo>
                    <a:pt x="384" y="76"/>
                    <a:pt x="384" y="76"/>
                    <a:pt x="384" y="76"/>
                  </a:cubicBezTo>
                  <a:cubicBezTo>
                    <a:pt x="385" y="76"/>
                    <a:pt x="385" y="76"/>
                    <a:pt x="385" y="76"/>
                  </a:cubicBezTo>
                  <a:cubicBezTo>
                    <a:pt x="385" y="77"/>
                    <a:pt x="385" y="77"/>
                    <a:pt x="385" y="77"/>
                  </a:cubicBezTo>
                  <a:cubicBezTo>
                    <a:pt x="386" y="77"/>
                    <a:pt x="386" y="77"/>
                    <a:pt x="386" y="77"/>
                  </a:cubicBezTo>
                  <a:cubicBezTo>
                    <a:pt x="385" y="78"/>
                    <a:pt x="385" y="78"/>
                    <a:pt x="385" y="78"/>
                  </a:cubicBezTo>
                  <a:cubicBezTo>
                    <a:pt x="385" y="78"/>
                    <a:pt x="385" y="78"/>
                    <a:pt x="385" y="78"/>
                  </a:cubicBezTo>
                  <a:cubicBezTo>
                    <a:pt x="384" y="77"/>
                    <a:pt x="384" y="77"/>
                    <a:pt x="384" y="77"/>
                  </a:cubicBezTo>
                  <a:cubicBezTo>
                    <a:pt x="382" y="77"/>
                    <a:pt x="382" y="77"/>
                    <a:pt x="382" y="77"/>
                  </a:cubicBezTo>
                  <a:cubicBezTo>
                    <a:pt x="382" y="79"/>
                    <a:pt x="382" y="79"/>
                    <a:pt x="382" y="79"/>
                  </a:cubicBezTo>
                  <a:cubicBezTo>
                    <a:pt x="382" y="80"/>
                    <a:pt x="382" y="80"/>
                    <a:pt x="382" y="80"/>
                  </a:cubicBezTo>
                  <a:cubicBezTo>
                    <a:pt x="383" y="80"/>
                    <a:pt x="383" y="80"/>
                    <a:pt x="383" y="80"/>
                  </a:cubicBezTo>
                  <a:cubicBezTo>
                    <a:pt x="383" y="81"/>
                    <a:pt x="383" y="81"/>
                    <a:pt x="383" y="81"/>
                  </a:cubicBezTo>
                  <a:cubicBezTo>
                    <a:pt x="383" y="83"/>
                    <a:pt x="383" y="83"/>
                    <a:pt x="383" y="83"/>
                  </a:cubicBezTo>
                  <a:cubicBezTo>
                    <a:pt x="383" y="83"/>
                    <a:pt x="383" y="83"/>
                    <a:pt x="383" y="83"/>
                  </a:cubicBezTo>
                  <a:cubicBezTo>
                    <a:pt x="384" y="83"/>
                    <a:pt x="384" y="83"/>
                    <a:pt x="384" y="83"/>
                  </a:cubicBezTo>
                  <a:cubicBezTo>
                    <a:pt x="384" y="85"/>
                    <a:pt x="384" y="85"/>
                    <a:pt x="384" y="85"/>
                  </a:cubicBezTo>
                  <a:cubicBezTo>
                    <a:pt x="386" y="85"/>
                    <a:pt x="386" y="85"/>
                    <a:pt x="386" y="85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90" y="87"/>
                    <a:pt x="390" y="87"/>
                    <a:pt x="390" y="87"/>
                  </a:cubicBezTo>
                  <a:cubicBezTo>
                    <a:pt x="390" y="86"/>
                    <a:pt x="390" y="86"/>
                    <a:pt x="390" y="86"/>
                  </a:cubicBezTo>
                  <a:cubicBezTo>
                    <a:pt x="390" y="84"/>
                    <a:pt x="390" y="84"/>
                    <a:pt x="390" y="84"/>
                  </a:cubicBezTo>
                  <a:cubicBezTo>
                    <a:pt x="392" y="85"/>
                    <a:pt x="392" y="85"/>
                    <a:pt x="392" y="85"/>
                  </a:cubicBezTo>
                  <a:cubicBezTo>
                    <a:pt x="392" y="86"/>
                    <a:pt x="392" y="86"/>
                    <a:pt x="392" y="86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392" y="88"/>
                    <a:pt x="392" y="88"/>
                    <a:pt x="392" y="88"/>
                  </a:cubicBezTo>
                  <a:cubicBezTo>
                    <a:pt x="392" y="88"/>
                    <a:pt x="392" y="88"/>
                    <a:pt x="392" y="88"/>
                  </a:cubicBezTo>
                  <a:cubicBezTo>
                    <a:pt x="393" y="85"/>
                    <a:pt x="393" y="85"/>
                    <a:pt x="393" y="85"/>
                  </a:cubicBezTo>
                  <a:cubicBezTo>
                    <a:pt x="393" y="82"/>
                    <a:pt x="393" y="82"/>
                    <a:pt x="393" y="82"/>
                  </a:cubicBezTo>
                  <a:cubicBezTo>
                    <a:pt x="394" y="81"/>
                    <a:pt x="394" y="81"/>
                    <a:pt x="394" y="81"/>
                  </a:cubicBezTo>
                  <a:cubicBezTo>
                    <a:pt x="395" y="79"/>
                    <a:pt x="395" y="79"/>
                    <a:pt x="395" y="79"/>
                  </a:cubicBezTo>
                  <a:cubicBezTo>
                    <a:pt x="396" y="78"/>
                    <a:pt x="396" y="78"/>
                    <a:pt x="396" y="78"/>
                  </a:cubicBezTo>
                  <a:cubicBezTo>
                    <a:pt x="396" y="79"/>
                    <a:pt x="396" y="79"/>
                    <a:pt x="396" y="79"/>
                  </a:cubicBezTo>
                  <a:cubicBezTo>
                    <a:pt x="394" y="82"/>
                    <a:pt x="394" y="82"/>
                    <a:pt x="394" y="82"/>
                  </a:cubicBezTo>
                  <a:cubicBezTo>
                    <a:pt x="394" y="83"/>
                    <a:pt x="394" y="83"/>
                    <a:pt x="394" y="83"/>
                  </a:cubicBezTo>
                  <a:cubicBezTo>
                    <a:pt x="394" y="85"/>
                    <a:pt x="394" y="85"/>
                    <a:pt x="394" y="85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95" y="88"/>
                    <a:pt x="395" y="88"/>
                    <a:pt x="395" y="88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5" y="89"/>
                    <a:pt x="395" y="89"/>
                    <a:pt x="395" y="89"/>
                  </a:cubicBezTo>
                  <a:close/>
                  <a:moveTo>
                    <a:pt x="398" y="34"/>
                  </a:moveTo>
                  <a:cubicBezTo>
                    <a:pt x="398" y="34"/>
                    <a:pt x="398" y="34"/>
                    <a:pt x="398" y="34"/>
                  </a:cubicBezTo>
                  <a:cubicBezTo>
                    <a:pt x="399" y="34"/>
                    <a:pt x="399" y="34"/>
                    <a:pt x="399" y="34"/>
                  </a:cubicBezTo>
                  <a:cubicBezTo>
                    <a:pt x="399" y="34"/>
                    <a:pt x="399" y="34"/>
                    <a:pt x="399" y="34"/>
                  </a:cubicBezTo>
                  <a:cubicBezTo>
                    <a:pt x="400" y="34"/>
                    <a:pt x="400" y="34"/>
                    <a:pt x="400" y="34"/>
                  </a:cubicBezTo>
                  <a:cubicBezTo>
                    <a:pt x="400" y="35"/>
                    <a:pt x="400" y="35"/>
                    <a:pt x="400" y="35"/>
                  </a:cubicBezTo>
                  <a:cubicBezTo>
                    <a:pt x="400" y="35"/>
                    <a:pt x="400" y="35"/>
                    <a:pt x="400" y="35"/>
                  </a:cubicBezTo>
                  <a:cubicBezTo>
                    <a:pt x="399" y="35"/>
                    <a:pt x="399" y="35"/>
                    <a:pt x="399" y="35"/>
                  </a:cubicBezTo>
                  <a:cubicBezTo>
                    <a:pt x="398" y="34"/>
                    <a:pt x="398" y="34"/>
                    <a:pt x="398" y="34"/>
                  </a:cubicBezTo>
                  <a:cubicBezTo>
                    <a:pt x="398" y="34"/>
                    <a:pt x="398" y="34"/>
                    <a:pt x="398" y="34"/>
                  </a:cubicBezTo>
                  <a:close/>
                  <a:moveTo>
                    <a:pt x="399" y="89"/>
                  </a:moveTo>
                  <a:cubicBezTo>
                    <a:pt x="399" y="88"/>
                    <a:pt x="399" y="88"/>
                    <a:pt x="399" y="88"/>
                  </a:cubicBezTo>
                  <a:cubicBezTo>
                    <a:pt x="400" y="87"/>
                    <a:pt x="400" y="87"/>
                    <a:pt x="400" y="87"/>
                  </a:cubicBezTo>
                  <a:cubicBezTo>
                    <a:pt x="400" y="86"/>
                    <a:pt x="400" y="86"/>
                    <a:pt x="400" y="86"/>
                  </a:cubicBezTo>
                  <a:cubicBezTo>
                    <a:pt x="401" y="86"/>
                    <a:pt x="401" y="86"/>
                    <a:pt x="401" y="86"/>
                  </a:cubicBezTo>
                  <a:cubicBezTo>
                    <a:pt x="401" y="86"/>
                    <a:pt x="401" y="86"/>
                    <a:pt x="401" y="86"/>
                  </a:cubicBezTo>
                  <a:cubicBezTo>
                    <a:pt x="401" y="87"/>
                    <a:pt x="401" y="87"/>
                    <a:pt x="401" y="87"/>
                  </a:cubicBezTo>
                  <a:cubicBezTo>
                    <a:pt x="400" y="87"/>
                    <a:pt x="400" y="87"/>
                    <a:pt x="400" y="87"/>
                  </a:cubicBezTo>
                  <a:cubicBezTo>
                    <a:pt x="399" y="89"/>
                    <a:pt x="399" y="89"/>
                    <a:pt x="399" y="89"/>
                  </a:cubicBezTo>
                  <a:cubicBezTo>
                    <a:pt x="399" y="89"/>
                    <a:pt x="399" y="89"/>
                    <a:pt x="399" y="89"/>
                  </a:cubicBezTo>
                  <a:close/>
                  <a:moveTo>
                    <a:pt x="412" y="77"/>
                  </a:moveTo>
                  <a:cubicBezTo>
                    <a:pt x="413" y="75"/>
                    <a:pt x="413" y="75"/>
                    <a:pt x="413" y="75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15" y="74"/>
                    <a:pt x="415" y="74"/>
                    <a:pt x="415" y="74"/>
                  </a:cubicBezTo>
                  <a:cubicBezTo>
                    <a:pt x="416" y="75"/>
                    <a:pt x="416" y="75"/>
                    <a:pt x="416" y="75"/>
                  </a:cubicBezTo>
                  <a:cubicBezTo>
                    <a:pt x="418" y="76"/>
                    <a:pt x="418" y="76"/>
                    <a:pt x="418" y="76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15" y="76"/>
                    <a:pt x="415" y="76"/>
                    <a:pt x="415" y="76"/>
                  </a:cubicBezTo>
                  <a:cubicBezTo>
                    <a:pt x="414" y="77"/>
                    <a:pt x="414" y="77"/>
                    <a:pt x="414" y="77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7"/>
                    <a:pt x="412" y="77"/>
                    <a:pt x="412" y="77"/>
                  </a:cubicBezTo>
                  <a:cubicBezTo>
                    <a:pt x="412" y="77"/>
                    <a:pt x="412" y="77"/>
                    <a:pt x="412" y="77"/>
                  </a:cubicBezTo>
                  <a:close/>
                  <a:moveTo>
                    <a:pt x="506" y="3"/>
                  </a:moveTo>
                  <a:cubicBezTo>
                    <a:pt x="507" y="2"/>
                    <a:pt x="507" y="2"/>
                    <a:pt x="507" y="2"/>
                  </a:cubicBezTo>
                  <a:cubicBezTo>
                    <a:pt x="507" y="2"/>
                    <a:pt x="507" y="2"/>
                    <a:pt x="507" y="2"/>
                  </a:cubicBezTo>
                  <a:cubicBezTo>
                    <a:pt x="508" y="3"/>
                    <a:pt x="508" y="3"/>
                    <a:pt x="508" y="3"/>
                  </a:cubicBezTo>
                  <a:cubicBezTo>
                    <a:pt x="507" y="3"/>
                    <a:pt x="507" y="3"/>
                    <a:pt x="507" y="3"/>
                  </a:cubicBezTo>
                  <a:cubicBezTo>
                    <a:pt x="506" y="3"/>
                    <a:pt x="506" y="3"/>
                    <a:pt x="506" y="3"/>
                  </a:cubicBezTo>
                  <a:close/>
                  <a:moveTo>
                    <a:pt x="461" y="91"/>
                  </a:moveTo>
                  <a:cubicBezTo>
                    <a:pt x="460" y="92"/>
                    <a:pt x="460" y="92"/>
                    <a:pt x="460" y="92"/>
                  </a:cubicBezTo>
                  <a:cubicBezTo>
                    <a:pt x="461" y="93"/>
                    <a:pt x="461" y="93"/>
                    <a:pt x="461" y="93"/>
                  </a:cubicBezTo>
                  <a:cubicBezTo>
                    <a:pt x="462" y="93"/>
                    <a:pt x="462" y="93"/>
                    <a:pt x="462" y="93"/>
                  </a:cubicBezTo>
                  <a:cubicBezTo>
                    <a:pt x="462" y="92"/>
                    <a:pt x="462" y="92"/>
                    <a:pt x="462" y="92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61" y="91"/>
                    <a:pt x="461" y="91"/>
                    <a:pt x="461" y="91"/>
                  </a:cubicBezTo>
                  <a:close/>
                  <a:moveTo>
                    <a:pt x="438" y="105"/>
                  </a:moveTo>
                  <a:cubicBezTo>
                    <a:pt x="439" y="106"/>
                    <a:pt x="439" y="106"/>
                    <a:pt x="439" y="106"/>
                  </a:cubicBezTo>
                  <a:cubicBezTo>
                    <a:pt x="440" y="106"/>
                    <a:pt x="440" y="106"/>
                    <a:pt x="440" y="106"/>
                  </a:cubicBezTo>
                  <a:cubicBezTo>
                    <a:pt x="439" y="105"/>
                    <a:pt x="439" y="105"/>
                    <a:pt x="439" y="105"/>
                  </a:cubicBezTo>
                  <a:cubicBezTo>
                    <a:pt x="438" y="105"/>
                    <a:pt x="438" y="105"/>
                    <a:pt x="438" y="105"/>
                  </a:cubicBezTo>
                  <a:close/>
                  <a:moveTo>
                    <a:pt x="406" y="105"/>
                  </a:moveTo>
                  <a:cubicBezTo>
                    <a:pt x="406" y="103"/>
                    <a:pt x="406" y="103"/>
                    <a:pt x="406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406" y="102"/>
                    <a:pt x="406" y="102"/>
                    <a:pt x="406" y="102"/>
                  </a:cubicBezTo>
                  <a:cubicBezTo>
                    <a:pt x="407" y="103"/>
                    <a:pt x="407" y="103"/>
                    <a:pt x="407" y="103"/>
                  </a:cubicBezTo>
                  <a:cubicBezTo>
                    <a:pt x="407" y="104"/>
                    <a:pt x="407" y="104"/>
                    <a:pt x="407" y="104"/>
                  </a:cubicBezTo>
                  <a:cubicBezTo>
                    <a:pt x="407" y="105"/>
                    <a:pt x="407" y="105"/>
                    <a:pt x="407" y="105"/>
                  </a:cubicBezTo>
                  <a:cubicBezTo>
                    <a:pt x="406" y="105"/>
                    <a:pt x="406" y="105"/>
                    <a:pt x="406" y="105"/>
                  </a:cubicBezTo>
                  <a:close/>
                  <a:moveTo>
                    <a:pt x="397" y="124"/>
                  </a:moveTo>
                  <a:cubicBezTo>
                    <a:pt x="397" y="123"/>
                    <a:pt x="397" y="123"/>
                    <a:pt x="397" y="123"/>
                  </a:cubicBezTo>
                  <a:cubicBezTo>
                    <a:pt x="397" y="122"/>
                    <a:pt x="397" y="122"/>
                    <a:pt x="397" y="122"/>
                  </a:cubicBezTo>
                  <a:cubicBezTo>
                    <a:pt x="397" y="120"/>
                    <a:pt x="397" y="120"/>
                    <a:pt x="397" y="120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5" y="122"/>
                    <a:pt x="395" y="122"/>
                    <a:pt x="395" y="122"/>
                  </a:cubicBezTo>
                  <a:cubicBezTo>
                    <a:pt x="396" y="124"/>
                    <a:pt x="396" y="124"/>
                    <a:pt x="396" y="124"/>
                  </a:cubicBezTo>
                  <a:cubicBezTo>
                    <a:pt x="397" y="125"/>
                    <a:pt x="397" y="125"/>
                    <a:pt x="397" y="125"/>
                  </a:cubicBezTo>
                  <a:cubicBezTo>
                    <a:pt x="396" y="126"/>
                    <a:pt x="396" y="126"/>
                    <a:pt x="396" y="126"/>
                  </a:cubicBezTo>
                  <a:cubicBezTo>
                    <a:pt x="396" y="126"/>
                    <a:pt x="396" y="126"/>
                    <a:pt x="396" y="126"/>
                  </a:cubicBezTo>
                  <a:cubicBezTo>
                    <a:pt x="395" y="126"/>
                    <a:pt x="395" y="126"/>
                    <a:pt x="395" y="126"/>
                  </a:cubicBezTo>
                  <a:cubicBezTo>
                    <a:pt x="393" y="126"/>
                    <a:pt x="393" y="126"/>
                    <a:pt x="393" y="126"/>
                  </a:cubicBezTo>
                  <a:cubicBezTo>
                    <a:pt x="392" y="125"/>
                    <a:pt x="392" y="125"/>
                    <a:pt x="392" y="125"/>
                  </a:cubicBezTo>
                  <a:cubicBezTo>
                    <a:pt x="392" y="125"/>
                    <a:pt x="392" y="125"/>
                    <a:pt x="392" y="125"/>
                  </a:cubicBezTo>
                  <a:cubicBezTo>
                    <a:pt x="390" y="124"/>
                    <a:pt x="390" y="124"/>
                    <a:pt x="390" y="124"/>
                  </a:cubicBezTo>
                  <a:cubicBezTo>
                    <a:pt x="389" y="124"/>
                    <a:pt x="389" y="124"/>
                    <a:pt x="389" y="124"/>
                  </a:cubicBezTo>
                  <a:cubicBezTo>
                    <a:pt x="389" y="123"/>
                    <a:pt x="389" y="123"/>
                    <a:pt x="389" y="123"/>
                  </a:cubicBezTo>
                  <a:cubicBezTo>
                    <a:pt x="388" y="123"/>
                    <a:pt x="388" y="123"/>
                    <a:pt x="388" y="123"/>
                  </a:cubicBezTo>
                  <a:cubicBezTo>
                    <a:pt x="388" y="123"/>
                    <a:pt x="388" y="123"/>
                    <a:pt x="388" y="123"/>
                  </a:cubicBezTo>
                  <a:cubicBezTo>
                    <a:pt x="388" y="122"/>
                    <a:pt x="388" y="122"/>
                    <a:pt x="388" y="122"/>
                  </a:cubicBezTo>
                  <a:cubicBezTo>
                    <a:pt x="388" y="121"/>
                    <a:pt x="388" y="121"/>
                    <a:pt x="388" y="121"/>
                  </a:cubicBezTo>
                  <a:cubicBezTo>
                    <a:pt x="389" y="121"/>
                    <a:pt x="389" y="121"/>
                    <a:pt x="389" y="121"/>
                  </a:cubicBezTo>
                  <a:cubicBezTo>
                    <a:pt x="389" y="120"/>
                    <a:pt x="389" y="120"/>
                    <a:pt x="389" y="120"/>
                  </a:cubicBezTo>
                  <a:cubicBezTo>
                    <a:pt x="389" y="119"/>
                    <a:pt x="389" y="119"/>
                    <a:pt x="389" y="119"/>
                  </a:cubicBezTo>
                  <a:cubicBezTo>
                    <a:pt x="389" y="117"/>
                    <a:pt x="389" y="117"/>
                    <a:pt x="389" y="117"/>
                  </a:cubicBezTo>
                  <a:cubicBezTo>
                    <a:pt x="388" y="117"/>
                    <a:pt x="388" y="117"/>
                    <a:pt x="388" y="117"/>
                  </a:cubicBezTo>
                  <a:cubicBezTo>
                    <a:pt x="388" y="118"/>
                    <a:pt x="388" y="118"/>
                    <a:pt x="388" y="118"/>
                  </a:cubicBezTo>
                  <a:cubicBezTo>
                    <a:pt x="389" y="119"/>
                    <a:pt x="389" y="119"/>
                    <a:pt x="389" y="119"/>
                  </a:cubicBezTo>
                  <a:cubicBezTo>
                    <a:pt x="389" y="120"/>
                    <a:pt x="389" y="120"/>
                    <a:pt x="389" y="120"/>
                  </a:cubicBezTo>
                  <a:cubicBezTo>
                    <a:pt x="388" y="120"/>
                    <a:pt x="388" y="120"/>
                    <a:pt x="388" y="120"/>
                  </a:cubicBezTo>
                  <a:cubicBezTo>
                    <a:pt x="387" y="120"/>
                    <a:pt x="387" y="120"/>
                    <a:pt x="387" y="120"/>
                  </a:cubicBezTo>
                  <a:cubicBezTo>
                    <a:pt x="387" y="121"/>
                    <a:pt x="387" y="121"/>
                    <a:pt x="387" y="121"/>
                  </a:cubicBezTo>
                  <a:cubicBezTo>
                    <a:pt x="387" y="121"/>
                    <a:pt x="387" y="121"/>
                    <a:pt x="387" y="121"/>
                  </a:cubicBezTo>
                  <a:cubicBezTo>
                    <a:pt x="387" y="122"/>
                    <a:pt x="387" y="122"/>
                    <a:pt x="387" y="122"/>
                  </a:cubicBezTo>
                  <a:cubicBezTo>
                    <a:pt x="387" y="122"/>
                    <a:pt x="387" y="122"/>
                    <a:pt x="387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5" y="121"/>
                    <a:pt x="385" y="121"/>
                    <a:pt x="385" y="121"/>
                  </a:cubicBezTo>
                  <a:cubicBezTo>
                    <a:pt x="385" y="120"/>
                    <a:pt x="385" y="120"/>
                    <a:pt x="385" y="120"/>
                  </a:cubicBezTo>
                  <a:cubicBezTo>
                    <a:pt x="385" y="119"/>
                    <a:pt x="385" y="119"/>
                    <a:pt x="385" y="119"/>
                  </a:cubicBezTo>
                  <a:cubicBezTo>
                    <a:pt x="386" y="118"/>
                    <a:pt x="386" y="118"/>
                    <a:pt x="386" y="118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4" y="119"/>
                    <a:pt x="384" y="119"/>
                    <a:pt x="384" y="119"/>
                  </a:cubicBezTo>
                  <a:cubicBezTo>
                    <a:pt x="384" y="120"/>
                    <a:pt x="384" y="120"/>
                    <a:pt x="384" y="120"/>
                  </a:cubicBezTo>
                  <a:cubicBezTo>
                    <a:pt x="384" y="121"/>
                    <a:pt x="384" y="121"/>
                    <a:pt x="384" y="121"/>
                  </a:cubicBezTo>
                  <a:cubicBezTo>
                    <a:pt x="383" y="121"/>
                    <a:pt x="383" y="121"/>
                    <a:pt x="383" y="121"/>
                  </a:cubicBezTo>
                  <a:cubicBezTo>
                    <a:pt x="382" y="120"/>
                    <a:pt x="382" y="120"/>
                    <a:pt x="382" y="120"/>
                  </a:cubicBezTo>
                  <a:cubicBezTo>
                    <a:pt x="381" y="120"/>
                    <a:pt x="381" y="120"/>
                    <a:pt x="381" y="120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5"/>
                    <a:pt x="382" y="115"/>
                    <a:pt x="382" y="115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2" y="113"/>
                    <a:pt x="382" y="113"/>
                    <a:pt x="382" y="113"/>
                  </a:cubicBezTo>
                  <a:cubicBezTo>
                    <a:pt x="382" y="114"/>
                    <a:pt x="382" y="114"/>
                    <a:pt x="382" y="114"/>
                  </a:cubicBezTo>
                  <a:cubicBezTo>
                    <a:pt x="381" y="116"/>
                    <a:pt x="381" y="116"/>
                    <a:pt x="381" y="116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80" y="119"/>
                    <a:pt x="380" y="119"/>
                    <a:pt x="380" y="119"/>
                  </a:cubicBezTo>
                  <a:cubicBezTo>
                    <a:pt x="380" y="119"/>
                    <a:pt x="380" y="119"/>
                    <a:pt x="380" y="119"/>
                  </a:cubicBezTo>
                  <a:cubicBezTo>
                    <a:pt x="380" y="117"/>
                    <a:pt x="380" y="117"/>
                    <a:pt x="380" y="117"/>
                  </a:cubicBezTo>
                  <a:cubicBezTo>
                    <a:pt x="380" y="117"/>
                    <a:pt x="380" y="117"/>
                    <a:pt x="380" y="117"/>
                  </a:cubicBezTo>
                  <a:cubicBezTo>
                    <a:pt x="380" y="117"/>
                    <a:pt x="380" y="117"/>
                    <a:pt x="380" y="117"/>
                  </a:cubicBezTo>
                  <a:cubicBezTo>
                    <a:pt x="379" y="119"/>
                    <a:pt x="379" y="119"/>
                    <a:pt x="379" y="119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8" y="116"/>
                    <a:pt x="378" y="116"/>
                    <a:pt x="378" y="116"/>
                  </a:cubicBezTo>
                  <a:cubicBezTo>
                    <a:pt x="377" y="116"/>
                    <a:pt x="377" y="116"/>
                    <a:pt x="377" y="116"/>
                  </a:cubicBezTo>
                  <a:cubicBezTo>
                    <a:pt x="377" y="115"/>
                    <a:pt x="377" y="115"/>
                    <a:pt x="377" y="115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79" y="111"/>
                    <a:pt x="379" y="111"/>
                    <a:pt x="379" y="111"/>
                  </a:cubicBezTo>
                  <a:cubicBezTo>
                    <a:pt x="380" y="111"/>
                    <a:pt x="380" y="111"/>
                    <a:pt x="380" y="111"/>
                  </a:cubicBezTo>
                  <a:cubicBezTo>
                    <a:pt x="381" y="110"/>
                    <a:pt x="381" y="110"/>
                    <a:pt x="381" y="110"/>
                  </a:cubicBezTo>
                  <a:cubicBezTo>
                    <a:pt x="382" y="110"/>
                    <a:pt x="382" y="110"/>
                    <a:pt x="382" y="110"/>
                  </a:cubicBezTo>
                  <a:cubicBezTo>
                    <a:pt x="384" y="110"/>
                    <a:pt x="384" y="110"/>
                    <a:pt x="384" y="110"/>
                  </a:cubicBezTo>
                  <a:cubicBezTo>
                    <a:pt x="384" y="109"/>
                    <a:pt x="384" y="109"/>
                    <a:pt x="384" y="109"/>
                  </a:cubicBezTo>
                  <a:cubicBezTo>
                    <a:pt x="385" y="108"/>
                    <a:pt x="385" y="108"/>
                    <a:pt x="385" y="108"/>
                  </a:cubicBezTo>
                  <a:cubicBezTo>
                    <a:pt x="386" y="108"/>
                    <a:pt x="386" y="108"/>
                    <a:pt x="386" y="108"/>
                  </a:cubicBezTo>
                  <a:cubicBezTo>
                    <a:pt x="386" y="107"/>
                    <a:pt x="386" y="107"/>
                    <a:pt x="386" y="107"/>
                  </a:cubicBezTo>
                  <a:cubicBezTo>
                    <a:pt x="387" y="107"/>
                    <a:pt x="387" y="107"/>
                    <a:pt x="387" y="107"/>
                  </a:cubicBezTo>
                  <a:cubicBezTo>
                    <a:pt x="388" y="107"/>
                    <a:pt x="388" y="107"/>
                    <a:pt x="388" y="107"/>
                  </a:cubicBezTo>
                  <a:cubicBezTo>
                    <a:pt x="389" y="108"/>
                    <a:pt x="389" y="108"/>
                    <a:pt x="389" y="108"/>
                  </a:cubicBezTo>
                  <a:cubicBezTo>
                    <a:pt x="391" y="108"/>
                    <a:pt x="391" y="108"/>
                    <a:pt x="391" y="108"/>
                  </a:cubicBezTo>
                  <a:cubicBezTo>
                    <a:pt x="392" y="107"/>
                    <a:pt x="392" y="107"/>
                    <a:pt x="392" y="107"/>
                  </a:cubicBezTo>
                  <a:cubicBezTo>
                    <a:pt x="393" y="107"/>
                    <a:pt x="393" y="107"/>
                    <a:pt x="393" y="107"/>
                  </a:cubicBezTo>
                  <a:cubicBezTo>
                    <a:pt x="394" y="109"/>
                    <a:pt x="394" y="109"/>
                    <a:pt x="394" y="109"/>
                  </a:cubicBezTo>
                  <a:cubicBezTo>
                    <a:pt x="395" y="109"/>
                    <a:pt x="395" y="109"/>
                    <a:pt x="395" y="109"/>
                  </a:cubicBezTo>
                  <a:cubicBezTo>
                    <a:pt x="395" y="108"/>
                    <a:pt x="395" y="108"/>
                    <a:pt x="395" y="108"/>
                  </a:cubicBezTo>
                  <a:cubicBezTo>
                    <a:pt x="395" y="108"/>
                    <a:pt x="395" y="108"/>
                    <a:pt x="395" y="108"/>
                  </a:cubicBezTo>
                  <a:cubicBezTo>
                    <a:pt x="397" y="109"/>
                    <a:pt x="397" y="109"/>
                    <a:pt x="397" y="109"/>
                  </a:cubicBezTo>
                  <a:cubicBezTo>
                    <a:pt x="397" y="108"/>
                    <a:pt x="397" y="108"/>
                    <a:pt x="397" y="108"/>
                  </a:cubicBezTo>
                  <a:cubicBezTo>
                    <a:pt x="398" y="109"/>
                    <a:pt x="398" y="109"/>
                    <a:pt x="398" y="109"/>
                  </a:cubicBezTo>
                  <a:cubicBezTo>
                    <a:pt x="399" y="108"/>
                    <a:pt x="399" y="108"/>
                    <a:pt x="399" y="108"/>
                  </a:cubicBezTo>
                  <a:cubicBezTo>
                    <a:pt x="398" y="108"/>
                    <a:pt x="398" y="108"/>
                    <a:pt x="398" y="108"/>
                  </a:cubicBezTo>
                  <a:cubicBezTo>
                    <a:pt x="397" y="108"/>
                    <a:pt x="397" y="108"/>
                    <a:pt x="397" y="108"/>
                  </a:cubicBezTo>
                  <a:cubicBezTo>
                    <a:pt x="397" y="107"/>
                    <a:pt x="397" y="107"/>
                    <a:pt x="397" y="107"/>
                  </a:cubicBezTo>
                  <a:cubicBezTo>
                    <a:pt x="396" y="107"/>
                    <a:pt x="396" y="107"/>
                    <a:pt x="396" y="107"/>
                  </a:cubicBezTo>
                  <a:cubicBezTo>
                    <a:pt x="396" y="107"/>
                    <a:pt x="396" y="107"/>
                    <a:pt x="396" y="107"/>
                  </a:cubicBezTo>
                  <a:cubicBezTo>
                    <a:pt x="397" y="106"/>
                    <a:pt x="397" y="106"/>
                    <a:pt x="397" y="106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6" y="105"/>
                    <a:pt x="396" y="105"/>
                    <a:pt x="396" y="105"/>
                  </a:cubicBezTo>
                  <a:cubicBezTo>
                    <a:pt x="396" y="105"/>
                    <a:pt x="396" y="105"/>
                    <a:pt x="396" y="105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8" y="104"/>
                    <a:pt x="398" y="104"/>
                    <a:pt x="398" y="104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5" y="104"/>
                    <a:pt x="395" y="104"/>
                    <a:pt x="395" y="104"/>
                  </a:cubicBezTo>
                  <a:cubicBezTo>
                    <a:pt x="395" y="103"/>
                    <a:pt x="395" y="103"/>
                    <a:pt x="395" y="103"/>
                  </a:cubicBezTo>
                  <a:cubicBezTo>
                    <a:pt x="395" y="103"/>
                    <a:pt x="395" y="103"/>
                    <a:pt x="395" y="103"/>
                  </a:cubicBezTo>
                  <a:cubicBezTo>
                    <a:pt x="396" y="102"/>
                    <a:pt x="396" y="102"/>
                    <a:pt x="396" y="102"/>
                  </a:cubicBezTo>
                  <a:cubicBezTo>
                    <a:pt x="396" y="101"/>
                    <a:pt x="396" y="101"/>
                    <a:pt x="396" y="101"/>
                  </a:cubicBezTo>
                  <a:cubicBezTo>
                    <a:pt x="395" y="101"/>
                    <a:pt x="395" y="101"/>
                    <a:pt x="395" y="101"/>
                  </a:cubicBezTo>
                  <a:cubicBezTo>
                    <a:pt x="395" y="100"/>
                    <a:pt x="395" y="100"/>
                    <a:pt x="395" y="100"/>
                  </a:cubicBezTo>
                  <a:cubicBezTo>
                    <a:pt x="395" y="98"/>
                    <a:pt x="395" y="98"/>
                    <a:pt x="395" y="98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5" y="96"/>
                    <a:pt x="395" y="96"/>
                    <a:pt x="395" y="96"/>
                  </a:cubicBezTo>
                  <a:cubicBezTo>
                    <a:pt x="395" y="95"/>
                    <a:pt x="395" y="95"/>
                    <a:pt x="395" y="95"/>
                  </a:cubicBezTo>
                  <a:cubicBezTo>
                    <a:pt x="396" y="95"/>
                    <a:pt x="396" y="95"/>
                    <a:pt x="396" y="95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399" y="95"/>
                    <a:pt x="399" y="95"/>
                    <a:pt x="399" y="95"/>
                  </a:cubicBezTo>
                  <a:cubicBezTo>
                    <a:pt x="401" y="95"/>
                    <a:pt x="401" y="95"/>
                    <a:pt x="401" y="95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3" y="97"/>
                    <a:pt x="403" y="97"/>
                    <a:pt x="403" y="97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103"/>
                    <a:pt x="404" y="103"/>
                    <a:pt x="404" y="103"/>
                  </a:cubicBezTo>
                  <a:cubicBezTo>
                    <a:pt x="403" y="104"/>
                    <a:pt x="403" y="104"/>
                    <a:pt x="403" y="104"/>
                  </a:cubicBezTo>
                  <a:cubicBezTo>
                    <a:pt x="404" y="105"/>
                    <a:pt x="404" y="105"/>
                    <a:pt x="404" y="105"/>
                  </a:cubicBezTo>
                  <a:cubicBezTo>
                    <a:pt x="404" y="105"/>
                    <a:pt x="404" y="105"/>
                    <a:pt x="404" y="105"/>
                  </a:cubicBezTo>
                  <a:cubicBezTo>
                    <a:pt x="407" y="106"/>
                    <a:pt x="407" y="106"/>
                    <a:pt x="407" y="106"/>
                  </a:cubicBezTo>
                  <a:cubicBezTo>
                    <a:pt x="407" y="107"/>
                    <a:pt x="407" y="107"/>
                    <a:pt x="407" y="107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411" y="107"/>
                    <a:pt x="411" y="107"/>
                    <a:pt x="411" y="107"/>
                  </a:cubicBezTo>
                  <a:cubicBezTo>
                    <a:pt x="412" y="108"/>
                    <a:pt x="412" y="108"/>
                    <a:pt x="412" y="108"/>
                  </a:cubicBezTo>
                  <a:cubicBezTo>
                    <a:pt x="413" y="108"/>
                    <a:pt x="413" y="108"/>
                    <a:pt x="413" y="108"/>
                  </a:cubicBezTo>
                  <a:cubicBezTo>
                    <a:pt x="412" y="107"/>
                    <a:pt x="412" y="107"/>
                    <a:pt x="412" y="107"/>
                  </a:cubicBezTo>
                  <a:cubicBezTo>
                    <a:pt x="413" y="106"/>
                    <a:pt x="413" y="106"/>
                    <a:pt x="413" y="106"/>
                  </a:cubicBezTo>
                  <a:cubicBezTo>
                    <a:pt x="415" y="105"/>
                    <a:pt x="415" y="105"/>
                    <a:pt x="415" y="105"/>
                  </a:cubicBezTo>
                  <a:cubicBezTo>
                    <a:pt x="416" y="103"/>
                    <a:pt x="416" y="103"/>
                    <a:pt x="416" y="103"/>
                  </a:cubicBezTo>
                  <a:cubicBezTo>
                    <a:pt x="419" y="102"/>
                    <a:pt x="419" y="102"/>
                    <a:pt x="419" y="102"/>
                  </a:cubicBezTo>
                  <a:cubicBezTo>
                    <a:pt x="421" y="100"/>
                    <a:pt x="421" y="100"/>
                    <a:pt x="421" y="100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2" y="98"/>
                    <a:pt x="422" y="98"/>
                    <a:pt x="422" y="98"/>
                  </a:cubicBezTo>
                  <a:cubicBezTo>
                    <a:pt x="421" y="98"/>
                    <a:pt x="421" y="98"/>
                    <a:pt x="421" y="98"/>
                  </a:cubicBezTo>
                  <a:cubicBezTo>
                    <a:pt x="420" y="99"/>
                    <a:pt x="420" y="99"/>
                    <a:pt x="420" y="99"/>
                  </a:cubicBezTo>
                  <a:cubicBezTo>
                    <a:pt x="420" y="100"/>
                    <a:pt x="420" y="100"/>
                    <a:pt x="420" y="100"/>
                  </a:cubicBezTo>
                  <a:cubicBezTo>
                    <a:pt x="418" y="102"/>
                    <a:pt x="418" y="102"/>
                    <a:pt x="418" y="102"/>
                  </a:cubicBezTo>
                  <a:cubicBezTo>
                    <a:pt x="417" y="103"/>
                    <a:pt x="417" y="103"/>
                    <a:pt x="417" y="103"/>
                  </a:cubicBezTo>
                  <a:cubicBezTo>
                    <a:pt x="417" y="103"/>
                    <a:pt x="417" y="103"/>
                    <a:pt x="417" y="103"/>
                  </a:cubicBezTo>
                  <a:cubicBezTo>
                    <a:pt x="415" y="105"/>
                    <a:pt x="415" y="105"/>
                    <a:pt x="415" y="105"/>
                  </a:cubicBezTo>
                  <a:cubicBezTo>
                    <a:pt x="413" y="105"/>
                    <a:pt x="413" y="105"/>
                    <a:pt x="413" y="105"/>
                  </a:cubicBezTo>
                  <a:cubicBezTo>
                    <a:pt x="412" y="105"/>
                    <a:pt x="412" y="105"/>
                    <a:pt x="412" y="105"/>
                  </a:cubicBezTo>
                  <a:cubicBezTo>
                    <a:pt x="411" y="105"/>
                    <a:pt x="411" y="105"/>
                    <a:pt x="411" y="105"/>
                  </a:cubicBezTo>
                  <a:cubicBezTo>
                    <a:pt x="411" y="105"/>
                    <a:pt x="411" y="105"/>
                    <a:pt x="411" y="105"/>
                  </a:cubicBezTo>
                  <a:cubicBezTo>
                    <a:pt x="410" y="105"/>
                    <a:pt x="410" y="105"/>
                    <a:pt x="410" y="105"/>
                  </a:cubicBezTo>
                  <a:cubicBezTo>
                    <a:pt x="408" y="104"/>
                    <a:pt x="408" y="104"/>
                    <a:pt x="408" y="104"/>
                  </a:cubicBezTo>
                  <a:cubicBezTo>
                    <a:pt x="408" y="103"/>
                    <a:pt x="408" y="103"/>
                    <a:pt x="408" y="103"/>
                  </a:cubicBezTo>
                  <a:cubicBezTo>
                    <a:pt x="409" y="103"/>
                    <a:pt x="409" y="103"/>
                    <a:pt x="409" y="103"/>
                  </a:cubicBezTo>
                  <a:cubicBezTo>
                    <a:pt x="410" y="102"/>
                    <a:pt x="410" y="102"/>
                    <a:pt x="410" y="102"/>
                  </a:cubicBezTo>
                  <a:cubicBezTo>
                    <a:pt x="410" y="101"/>
                    <a:pt x="410" y="101"/>
                    <a:pt x="410" y="101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8" y="103"/>
                    <a:pt x="408" y="103"/>
                    <a:pt x="408" y="103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407" y="101"/>
                    <a:pt x="407" y="101"/>
                    <a:pt x="407" y="101"/>
                  </a:cubicBezTo>
                  <a:cubicBezTo>
                    <a:pt x="407" y="100"/>
                    <a:pt x="407" y="100"/>
                    <a:pt x="407" y="100"/>
                  </a:cubicBezTo>
                  <a:cubicBezTo>
                    <a:pt x="407" y="100"/>
                    <a:pt x="407" y="100"/>
                    <a:pt x="407" y="100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09" y="99"/>
                    <a:pt x="409" y="99"/>
                    <a:pt x="409" y="99"/>
                  </a:cubicBezTo>
                  <a:cubicBezTo>
                    <a:pt x="408" y="99"/>
                    <a:pt x="408" y="99"/>
                    <a:pt x="408" y="99"/>
                  </a:cubicBezTo>
                  <a:cubicBezTo>
                    <a:pt x="408" y="99"/>
                    <a:pt x="408" y="99"/>
                    <a:pt x="408" y="99"/>
                  </a:cubicBezTo>
                  <a:cubicBezTo>
                    <a:pt x="408" y="98"/>
                    <a:pt x="408" y="98"/>
                    <a:pt x="408" y="98"/>
                  </a:cubicBezTo>
                  <a:cubicBezTo>
                    <a:pt x="409" y="99"/>
                    <a:pt x="409" y="99"/>
                    <a:pt x="409" y="99"/>
                  </a:cubicBezTo>
                  <a:cubicBezTo>
                    <a:pt x="410" y="99"/>
                    <a:pt x="410" y="99"/>
                    <a:pt x="410" y="99"/>
                  </a:cubicBezTo>
                  <a:cubicBezTo>
                    <a:pt x="410" y="98"/>
                    <a:pt x="410" y="98"/>
                    <a:pt x="410" y="98"/>
                  </a:cubicBezTo>
                  <a:cubicBezTo>
                    <a:pt x="409" y="98"/>
                    <a:pt x="409" y="98"/>
                    <a:pt x="409" y="98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8" y="98"/>
                    <a:pt x="408" y="98"/>
                    <a:pt x="408" y="98"/>
                  </a:cubicBezTo>
                  <a:cubicBezTo>
                    <a:pt x="407" y="98"/>
                    <a:pt x="407" y="98"/>
                    <a:pt x="407" y="98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7" y="96"/>
                    <a:pt x="407" y="96"/>
                    <a:pt x="407" y="96"/>
                  </a:cubicBezTo>
                  <a:cubicBezTo>
                    <a:pt x="408" y="96"/>
                    <a:pt x="408" y="96"/>
                    <a:pt x="408" y="96"/>
                  </a:cubicBezTo>
                  <a:cubicBezTo>
                    <a:pt x="409" y="95"/>
                    <a:pt x="409" y="95"/>
                    <a:pt x="409" y="95"/>
                  </a:cubicBezTo>
                  <a:cubicBezTo>
                    <a:pt x="410" y="96"/>
                    <a:pt x="410" y="96"/>
                    <a:pt x="410" y="96"/>
                  </a:cubicBezTo>
                  <a:cubicBezTo>
                    <a:pt x="411" y="96"/>
                    <a:pt x="411" y="96"/>
                    <a:pt x="411" y="96"/>
                  </a:cubicBezTo>
                  <a:cubicBezTo>
                    <a:pt x="412" y="95"/>
                    <a:pt x="412" y="95"/>
                    <a:pt x="412" y="95"/>
                  </a:cubicBezTo>
                  <a:cubicBezTo>
                    <a:pt x="411" y="95"/>
                    <a:pt x="411" y="95"/>
                    <a:pt x="411" y="95"/>
                  </a:cubicBezTo>
                  <a:cubicBezTo>
                    <a:pt x="411" y="95"/>
                    <a:pt x="411" y="95"/>
                    <a:pt x="411" y="95"/>
                  </a:cubicBezTo>
                  <a:cubicBezTo>
                    <a:pt x="412" y="94"/>
                    <a:pt x="412" y="94"/>
                    <a:pt x="412" y="94"/>
                  </a:cubicBezTo>
                  <a:cubicBezTo>
                    <a:pt x="413" y="94"/>
                    <a:pt x="413" y="94"/>
                    <a:pt x="413" y="94"/>
                  </a:cubicBezTo>
                  <a:cubicBezTo>
                    <a:pt x="413" y="93"/>
                    <a:pt x="413" y="93"/>
                    <a:pt x="413" y="93"/>
                  </a:cubicBezTo>
                  <a:cubicBezTo>
                    <a:pt x="412" y="93"/>
                    <a:pt x="412" y="93"/>
                    <a:pt x="412" y="93"/>
                  </a:cubicBezTo>
                  <a:cubicBezTo>
                    <a:pt x="412" y="92"/>
                    <a:pt x="412" y="92"/>
                    <a:pt x="412" y="92"/>
                  </a:cubicBezTo>
                  <a:cubicBezTo>
                    <a:pt x="413" y="91"/>
                    <a:pt x="413" y="91"/>
                    <a:pt x="413" y="91"/>
                  </a:cubicBezTo>
                  <a:cubicBezTo>
                    <a:pt x="414" y="91"/>
                    <a:pt x="414" y="91"/>
                    <a:pt x="414" y="91"/>
                  </a:cubicBezTo>
                  <a:cubicBezTo>
                    <a:pt x="413" y="90"/>
                    <a:pt x="413" y="90"/>
                    <a:pt x="413" y="90"/>
                  </a:cubicBezTo>
                  <a:cubicBezTo>
                    <a:pt x="415" y="88"/>
                    <a:pt x="415" y="88"/>
                    <a:pt x="415" y="88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6"/>
                    <a:pt x="416" y="86"/>
                    <a:pt x="416" y="86"/>
                  </a:cubicBezTo>
                  <a:cubicBezTo>
                    <a:pt x="415" y="87"/>
                    <a:pt x="415" y="87"/>
                    <a:pt x="415" y="87"/>
                  </a:cubicBezTo>
                  <a:cubicBezTo>
                    <a:pt x="413" y="89"/>
                    <a:pt x="413" y="89"/>
                    <a:pt x="413" y="89"/>
                  </a:cubicBezTo>
                  <a:cubicBezTo>
                    <a:pt x="412" y="91"/>
                    <a:pt x="412" y="91"/>
                    <a:pt x="412" y="91"/>
                  </a:cubicBezTo>
                  <a:cubicBezTo>
                    <a:pt x="410" y="93"/>
                    <a:pt x="410" y="93"/>
                    <a:pt x="410" y="93"/>
                  </a:cubicBezTo>
                  <a:cubicBezTo>
                    <a:pt x="409" y="94"/>
                    <a:pt x="409" y="94"/>
                    <a:pt x="409" y="94"/>
                  </a:cubicBezTo>
                  <a:cubicBezTo>
                    <a:pt x="408" y="94"/>
                    <a:pt x="408" y="94"/>
                    <a:pt x="408" y="94"/>
                  </a:cubicBezTo>
                  <a:cubicBezTo>
                    <a:pt x="406" y="94"/>
                    <a:pt x="406" y="94"/>
                    <a:pt x="406" y="94"/>
                  </a:cubicBezTo>
                  <a:cubicBezTo>
                    <a:pt x="406" y="93"/>
                    <a:pt x="406" y="93"/>
                    <a:pt x="406" y="93"/>
                  </a:cubicBezTo>
                  <a:cubicBezTo>
                    <a:pt x="407" y="92"/>
                    <a:pt x="407" y="92"/>
                    <a:pt x="407" y="92"/>
                  </a:cubicBezTo>
                  <a:cubicBezTo>
                    <a:pt x="408" y="91"/>
                    <a:pt x="408" y="91"/>
                    <a:pt x="408" y="91"/>
                  </a:cubicBezTo>
                  <a:cubicBezTo>
                    <a:pt x="408" y="90"/>
                    <a:pt x="408" y="90"/>
                    <a:pt x="408" y="90"/>
                  </a:cubicBezTo>
                  <a:cubicBezTo>
                    <a:pt x="406" y="91"/>
                    <a:pt x="406" y="91"/>
                    <a:pt x="406" y="91"/>
                  </a:cubicBezTo>
                  <a:cubicBezTo>
                    <a:pt x="405" y="91"/>
                    <a:pt x="405" y="91"/>
                    <a:pt x="405" y="91"/>
                  </a:cubicBezTo>
                  <a:cubicBezTo>
                    <a:pt x="405" y="92"/>
                    <a:pt x="405" y="92"/>
                    <a:pt x="405" y="92"/>
                  </a:cubicBezTo>
                  <a:cubicBezTo>
                    <a:pt x="404" y="93"/>
                    <a:pt x="404" y="93"/>
                    <a:pt x="404" y="93"/>
                  </a:cubicBezTo>
                  <a:cubicBezTo>
                    <a:pt x="402" y="93"/>
                    <a:pt x="402" y="93"/>
                    <a:pt x="402" y="93"/>
                  </a:cubicBezTo>
                  <a:cubicBezTo>
                    <a:pt x="400" y="91"/>
                    <a:pt x="400" y="91"/>
                    <a:pt x="400" y="91"/>
                  </a:cubicBezTo>
                  <a:cubicBezTo>
                    <a:pt x="401" y="91"/>
                    <a:pt x="401" y="91"/>
                    <a:pt x="401" y="91"/>
                  </a:cubicBezTo>
                  <a:cubicBezTo>
                    <a:pt x="402" y="90"/>
                    <a:pt x="402" y="90"/>
                    <a:pt x="402" y="90"/>
                  </a:cubicBezTo>
                  <a:cubicBezTo>
                    <a:pt x="402" y="90"/>
                    <a:pt x="402" y="90"/>
                    <a:pt x="402" y="90"/>
                  </a:cubicBezTo>
                  <a:cubicBezTo>
                    <a:pt x="401" y="90"/>
                    <a:pt x="401" y="90"/>
                    <a:pt x="401" y="90"/>
                  </a:cubicBezTo>
                  <a:cubicBezTo>
                    <a:pt x="401" y="88"/>
                    <a:pt x="401" y="88"/>
                    <a:pt x="401" y="88"/>
                  </a:cubicBezTo>
                  <a:cubicBezTo>
                    <a:pt x="403" y="87"/>
                    <a:pt x="403" y="87"/>
                    <a:pt x="403" y="87"/>
                  </a:cubicBezTo>
                  <a:cubicBezTo>
                    <a:pt x="403" y="86"/>
                    <a:pt x="403" y="86"/>
                    <a:pt x="403" y="86"/>
                  </a:cubicBezTo>
                  <a:cubicBezTo>
                    <a:pt x="404" y="86"/>
                    <a:pt x="404" y="86"/>
                    <a:pt x="404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7" y="85"/>
                    <a:pt x="407" y="85"/>
                  </a:cubicBezTo>
                  <a:cubicBezTo>
                    <a:pt x="407" y="83"/>
                    <a:pt x="407" y="83"/>
                    <a:pt x="407" y="83"/>
                  </a:cubicBezTo>
                  <a:cubicBezTo>
                    <a:pt x="408" y="82"/>
                    <a:pt x="408" y="82"/>
                    <a:pt x="408" y="82"/>
                  </a:cubicBezTo>
                  <a:cubicBezTo>
                    <a:pt x="409" y="80"/>
                    <a:pt x="409" y="80"/>
                    <a:pt x="409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3" y="79"/>
                    <a:pt x="413" y="79"/>
                    <a:pt x="413" y="79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6" y="79"/>
                    <a:pt x="416" y="79"/>
                    <a:pt x="416" y="79"/>
                  </a:cubicBezTo>
                  <a:cubicBezTo>
                    <a:pt x="417" y="79"/>
                    <a:pt x="417" y="79"/>
                    <a:pt x="417" y="79"/>
                  </a:cubicBezTo>
                  <a:cubicBezTo>
                    <a:pt x="418" y="78"/>
                    <a:pt x="418" y="78"/>
                    <a:pt x="418" y="78"/>
                  </a:cubicBezTo>
                  <a:cubicBezTo>
                    <a:pt x="419" y="78"/>
                    <a:pt x="419" y="78"/>
                    <a:pt x="419" y="78"/>
                  </a:cubicBezTo>
                  <a:cubicBezTo>
                    <a:pt x="419" y="79"/>
                    <a:pt x="419" y="79"/>
                    <a:pt x="419" y="79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4" y="82"/>
                    <a:pt x="424" y="82"/>
                    <a:pt x="424" y="82"/>
                  </a:cubicBezTo>
                  <a:cubicBezTo>
                    <a:pt x="425" y="83"/>
                    <a:pt x="425" y="83"/>
                    <a:pt x="425" y="83"/>
                  </a:cubicBezTo>
                  <a:cubicBezTo>
                    <a:pt x="425" y="84"/>
                    <a:pt x="425" y="84"/>
                    <a:pt x="425" y="84"/>
                  </a:cubicBezTo>
                  <a:cubicBezTo>
                    <a:pt x="426" y="84"/>
                    <a:pt x="426" y="84"/>
                    <a:pt x="426" y="84"/>
                  </a:cubicBezTo>
                  <a:cubicBezTo>
                    <a:pt x="428" y="87"/>
                    <a:pt x="428" y="87"/>
                    <a:pt x="428" y="87"/>
                  </a:cubicBezTo>
                  <a:cubicBezTo>
                    <a:pt x="428" y="85"/>
                    <a:pt x="428" y="85"/>
                    <a:pt x="428" y="85"/>
                  </a:cubicBezTo>
                  <a:cubicBezTo>
                    <a:pt x="429" y="85"/>
                    <a:pt x="429" y="85"/>
                    <a:pt x="429" y="85"/>
                  </a:cubicBezTo>
                  <a:cubicBezTo>
                    <a:pt x="429" y="84"/>
                    <a:pt x="429" y="84"/>
                    <a:pt x="429" y="84"/>
                  </a:cubicBezTo>
                  <a:cubicBezTo>
                    <a:pt x="427" y="84"/>
                    <a:pt x="427" y="84"/>
                    <a:pt x="427" y="84"/>
                  </a:cubicBezTo>
                  <a:cubicBezTo>
                    <a:pt x="427" y="84"/>
                    <a:pt x="427" y="84"/>
                    <a:pt x="427" y="84"/>
                  </a:cubicBezTo>
                  <a:cubicBezTo>
                    <a:pt x="427" y="83"/>
                    <a:pt x="427" y="83"/>
                    <a:pt x="427" y="83"/>
                  </a:cubicBezTo>
                  <a:cubicBezTo>
                    <a:pt x="428" y="82"/>
                    <a:pt x="428" y="82"/>
                    <a:pt x="428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2" y="83"/>
                    <a:pt x="432" y="83"/>
                    <a:pt x="432" y="83"/>
                  </a:cubicBezTo>
                  <a:cubicBezTo>
                    <a:pt x="432" y="82"/>
                    <a:pt x="432" y="82"/>
                    <a:pt x="432" y="82"/>
                  </a:cubicBezTo>
                  <a:cubicBezTo>
                    <a:pt x="432" y="81"/>
                    <a:pt x="432" y="81"/>
                    <a:pt x="432" y="81"/>
                  </a:cubicBezTo>
                  <a:cubicBezTo>
                    <a:pt x="433" y="80"/>
                    <a:pt x="433" y="80"/>
                    <a:pt x="433" y="80"/>
                  </a:cubicBezTo>
                  <a:cubicBezTo>
                    <a:pt x="433" y="79"/>
                    <a:pt x="433" y="79"/>
                    <a:pt x="433" y="79"/>
                  </a:cubicBezTo>
                  <a:cubicBezTo>
                    <a:pt x="432" y="79"/>
                    <a:pt x="432" y="79"/>
                    <a:pt x="432" y="79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27" y="81"/>
                    <a:pt x="427" y="81"/>
                    <a:pt x="427" y="81"/>
                  </a:cubicBezTo>
                  <a:cubicBezTo>
                    <a:pt x="425" y="81"/>
                    <a:pt x="425" y="81"/>
                    <a:pt x="425" y="81"/>
                  </a:cubicBezTo>
                  <a:cubicBezTo>
                    <a:pt x="425" y="80"/>
                    <a:pt x="425" y="80"/>
                    <a:pt x="425" y="80"/>
                  </a:cubicBezTo>
                  <a:cubicBezTo>
                    <a:pt x="424" y="80"/>
                    <a:pt x="424" y="80"/>
                    <a:pt x="424" y="80"/>
                  </a:cubicBezTo>
                  <a:cubicBezTo>
                    <a:pt x="422" y="80"/>
                    <a:pt x="422" y="80"/>
                    <a:pt x="422" y="80"/>
                  </a:cubicBezTo>
                  <a:cubicBezTo>
                    <a:pt x="420" y="77"/>
                    <a:pt x="420" y="77"/>
                    <a:pt x="420" y="77"/>
                  </a:cubicBezTo>
                  <a:cubicBezTo>
                    <a:pt x="420" y="75"/>
                    <a:pt x="420" y="75"/>
                    <a:pt x="420" y="75"/>
                  </a:cubicBezTo>
                  <a:cubicBezTo>
                    <a:pt x="421" y="74"/>
                    <a:pt x="421" y="74"/>
                    <a:pt x="421" y="74"/>
                  </a:cubicBezTo>
                  <a:cubicBezTo>
                    <a:pt x="422" y="75"/>
                    <a:pt x="422" y="75"/>
                    <a:pt x="422" y="75"/>
                  </a:cubicBezTo>
                  <a:cubicBezTo>
                    <a:pt x="422" y="76"/>
                    <a:pt x="422" y="76"/>
                    <a:pt x="422" y="76"/>
                  </a:cubicBezTo>
                  <a:cubicBezTo>
                    <a:pt x="423" y="77"/>
                    <a:pt x="423" y="77"/>
                    <a:pt x="423" y="77"/>
                  </a:cubicBezTo>
                  <a:cubicBezTo>
                    <a:pt x="424" y="75"/>
                    <a:pt x="424" y="75"/>
                    <a:pt x="424" y="75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3" y="74"/>
                    <a:pt x="423" y="74"/>
                    <a:pt x="423" y="74"/>
                  </a:cubicBezTo>
                  <a:cubicBezTo>
                    <a:pt x="423" y="74"/>
                    <a:pt x="423" y="74"/>
                    <a:pt x="423" y="74"/>
                  </a:cubicBezTo>
                  <a:cubicBezTo>
                    <a:pt x="423" y="72"/>
                    <a:pt x="423" y="72"/>
                    <a:pt x="423" y="72"/>
                  </a:cubicBezTo>
                  <a:cubicBezTo>
                    <a:pt x="424" y="70"/>
                    <a:pt x="424" y="70"/>
                    <a:pt x="424" y="70"/>
                  </a:cubicBezTo>
                  <a:cubicBezTo>
                    <a:pt x="424" y="69"/>
                    <a:pt x="424" y="69"/>
                    <a:pt x="424" y="69"/>
                  </a:cubicBezTo>
                  <a:cubicBezTo>
                    <a:pt x="425" y="67"/>
                    <a:pt x="425" y="67"/>
                    <a:pt x="425" y="67"/>
                  </a:cubicBezTo>
                  <a:cubicBezTo>
                    <a:pt x="424" y="63"/>
                    <a:pt x="424" y="63"/>
                    <a:pt x="424" y="63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0"/>
                    <a:pt x="423" y="60"/>
                    <a:pt x="423" y="60"/>
                  </a:cubicBezTo>
                  <a:cubicBezTo>
                    <a:pt x="423" y="59"/>
                    <a:pt x="423" y="59"/>
                    <a:pt x="423" y="59"/>
                  </a:cubicBezTo>
                  <a:cubicBezTo>
                    <a:pt x="424" y="59"/>
                    <a:pt x="424" y="59"/>
                    <a:pt x="424" y="59"/>
                  </a:cubicBezTo>
                  <a:cubicBezTo>
                    <a:pt x="424" y="58"/>
                    <a:pt x="424" y="58"/>
                    <a:pt x="424" y="58"/>
                  </a:cubicBezTo>
                  <a:cubicBezTo>
                    <a:pt x="425" y="59"/>
                    <a:pt x="425" y="59"/>
                    <a:pt x="425" y="59"/>
                  </a:cubicBezTo>
                  <a:cubicBezTo>
                    <a:pt x="426" y="59"/>
                    <a:pt x="426" y="59"/>
                    <a:pt x="426" y="59"/>
                  </a:cubicBezTo>
                  <a:cubicBezTo>
                    <a:pt x="427" y="61"/>
                    <a:pt x="427" y="61"/>
                    <a:pt x="427" y="61"/>
                  </a:cubicBezTo>
                  <a:cubicBezTo>
                    <a:pt x="427" y="60"/>
                    <a:pt x="427" y="60"/>
                    <a:pt x="427" y="60"/>
                  </a:cubicBezTo>
                  <a:cubicBezTo>
                    <a:pt x="427" y="59"/>
                    <a:pt x="427" y="59"/>
                    <a:pt x="427" y="59"/>
                  </a:cubicBezTo>
                  <a:cubicBezTo>
                    <a:pt x="426" y="58"/>
                    <a:pt x="426" y="58"/>
                    <a:pt x="426" y="58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6"/>
                    <a:pt x="424" y="56"/>
                    <a:pt x="424" y="56"/>
                  </a:cubicBezTo>
                  <a:cubicBezTo>
                    <a:pt x="425" y="54"/>
                    <a:pt x="425" y="54"/>
                    <a:pt x="425" y="54"/>
                  </a:cubicBezTo>
                  <a:cubicBezTo>
                    <a:pt x="429" y="50"/>
                    <a:pt x="429" y="50"/>
                    <a:pt x="429" y="50"/>
                  </a:cubicBezTo>
                  <a:cubicBezTo>
                    <a:pt x="430" y="50"/>
                    <a:pt x="430" y="50"/>
                    <a:pt x="430" y="50"/>
                  </a:cubicBezTo>
                  <a:cubicBezTo>
                    <a:pt x="431" y="50"/>
                    <a:pt x="431" y="50"/>
                    <a:pt x="431" y="50"/>
                  </a:cubicBezTo>
                  <a:cubicBezTo>
                    <a:pt x="432" y="51"/>
                    <a:pt x="432" y="51"/>
                    <a:pt x="432" y="51"/>
                  </a:cubicBezTo>
                  <a:cubicBezTo>
                    <a:pt x="433" y="53"/>
                    <a:pt x="433" y="53"/>
                    <a:pt x="433" y="53"/>
                  </a:cubicBezTo>
                  <a:cubicBezTo>
                    <a:pt x="434" y="53"/>
                    <a:pt x="434" y="53"/>
                    <a:pt x="434" y="53"/>
                  </a:cubicBezTo>
                  <a:cubicBezTo>
                    <a:pt x="437" y="54"/>
                    <a:pt x="437" y="54"/>
                    <a:pt x="437" y="54"/>
                  </a:cubicBezTo>
                  <a:cubicBezTo>
                    <a:pt x="437" y="56"/>
                    <a:pt x="437" y="56"/>
                    <a:pt x="437" y="56"/>
                  </a:cubicBezTo>
                  <a:cubicBezTo>
                    <a:pt x="439" y="57"/>
                    <a:pt x="439" y="57"/>
                    <a:pt x="439" y="57"/>
                  </a:cubicBezTo>
                  <a:cubicBezTo>
                    <a:pt x="439" y="60"/>
                    <a:pt x="439" y="60"/>
                    <a:pt x="439" y="60"/>
                  </a:cubicBezTo>
                  <a:cubicBezTo>
                    <a:pt x="439" y="63"/>
                    <a:pt x="439" y="63"/>
                    <a:pt x="439" y="63"/>
                  </a:cubicBezTo>
                  <a:cubicBezTo>
                    <a:pt x="439" y="65"/>
                    <a:pt x="439" y="65"/>
                    <a:pt x="439" y="65"/>
                  </a:cubicBezTo>
                  <a:cubicBezTo>
                    <a:pt x="440" y="66"/>
                    <a:pt x="440" y="66"/>
                    <a:pt x="440" y="66"/>
                  </a:cubicBezTo>
                  <a:cubicBezTo>
                    <a:pt x="441" y="65"/>
                    <a:pt x="441" y="65"/>
                    <a:pt x="441" y="65"/>
                  </a:cubicBezTo>
                  <a:cubicBezTo>
                    <a:pt x="441" y="65"/>
                    <a:pt x="441" y="65"/>
                    <a:pt x="441" y="65"/>
                  </a:cubicBezTo>
                  <a:cubicBezTo>
                    <a:pt x="442" y="66"/>
                    <a:pt x="442" y="66"/>
                    <a:pt x="442" y="66"/>
                  </a:cubicBezTo>
                  <a:cubicBezTo>
                    <a:pt x="443" y="67"/>
                    <a:pt x="443" y="67"/>
                    <a:pt x="443" y="67"/>
                  </a:cubicBezTo>
                  <a:cubicBezTo>
                    <a:pt x="443" y="67"/>
                    <a:pt x="443" y="67"/>
                    <a:pt x="443" y="67"/>
                  </a:cubicBezTo>
                  <a:cubicBezTo>
                    <a:pt x="444" y="66"/>
                    <a:pt x="444" y="66"/>
                    <a:pt x="444" y="66"/>
                  </a:cubicBezTo>
                  <a:cubicBezTo>
                    <a:pt x="445" y="66"/>
                    <a:pt x="445" y="66"/>
                    <a:pt x="445" y="66"/>
                  </a:cubicBezTo>
                  <a:cubicBezTo>
                    <a:pt x="444" y="66"/>
                    <a:pt x="444" y="66"/>
                    <a:pt x="444" y="66"/>
                  </a:cubicBezTo>
                  <a:cubicBezTo>
                    <a:pt x="443" y="65"/>
                    <a:pt x="443" y="65"/>
                    <a:pt x="443" y="65"/>
                  </a:cubicBezTo>
                  <a:cubicBezTo>
                    <a:pt x="442" y="64"/>
                    <a:pt x="442" y="64"/>
                    <a:pt x="442" y="64"/>
                  </a:cubicBezTo>
                  <a:cubicBezTo>
                    <a:pt x="441" y="64"/>
                    <a:pt x="441" y="64"/>
                    <a:pt x="441" y="64"/>
                  </a:cubicBezTo>
                  <a:cubicBezTo>
                    <a:pt x="441" y="63"/>
                    <a:pt x="441" y="63"/>
                    <a:pt x="441" y="63"/>
                  </a:cubicBezTo>
                  <a:cubicBezTo>
                    <a:pt x="442" y="62"/>
                    <a:pt x="442" y="62"/>
                    <a:pt x="442" y="62"/>
                  </a:cubicBezTo>
                  <a:cubicBezTo>
                    <a:pt x="442" y="61"/>
                    <a:pt x="442" y="61"/>
                    <a:pt x="442" y="61"/>
                  </a:cubicBezTo>
                  <a:cubicBezTo>
                    <a:pt x="442" y="56"/>
                    <a:pt x="442" y="56"/>
                    <a:pt x="442" y="56"/>
                  </a:cubicBezTo>
                  <a:cubicBezTo>
                    <a:pt x="441" y="55"/>
                    <a:pt x="441" y="55"/>
                    <a:pt x="441" y="55"/>
                  </a:cubicBezTo>
                  <a:cubicBezTo>
                    <a:pt x="442" y="54"/>
                    <a:pt x="442" y="54"/>
                    <a:pt x="442" y="54"/>
                  </a:cubicBezTo>
                  <a:cubicBezTo>
                    <a:pt x="444" y="54"/>
                    <a:pt x="444" y="54"/>
                    <a:pt x="444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7" y="55"/>
                    <a:pt x="447" y="55"/>
                    <a:pt x="447" y="55"/>
                  </a:cubicBezTo>
                  <a:cubicBezTo>
                    <a:pt x="448" y="55"/>
                    <a:pt x="448" y="55"/>
                    <a:pt x="448" y="55"/>
                  </a:cubicBezTo>
                  <a:cubicBezTo>
                    <a:pt x="450" y="55"/>
                    <a:pt x="450" y="55"/>
                    <a:pt x="450" y="55"/>
                  </a:cubicBezTo>
                  <a:cubicBezTo>
                    <a:pt x="453" y="55"/>
                    <a:pt x="453" y="55"/>
                    <a:pt x="453" y="55"/>
                  </a:cubicBezTo>
                  <a:cubicBezTo>
                    <a:pt x="455" y="54"/>
                    <a:pt x="455" y="54"/>
                    <a:pt x="455" y="54"/>
                  </a:cubicBezTo>
                  <a:cubicBezTo>
                    <a:pt x="456" y="55"/>
                    <a:pt x="456" y="55"/>
                    <a:pt x="456" y="55"/>
                  </a:cubicBezTo>
                  <a:cubicBezTo>
                    <a:pt x="457" y="56"/>
                    <a:pt x="457" y="56"/>
                    <a:pt x="457" y="56"/>
                  </a:cubicBezTo>
                  <a:cubicBezTo>
                    <a:pt x="460" y="56"/>
                    <a:pt x="460" y="56"/>
                    <a:pt x="460" y="56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62" y="56"/>
                    <a:pt x="462" y="56"/>
                    <a:pt x="462" y="56"/>
                  </a:cubicBezTo>
                  <a:cubicBezTo>
                    <a:pt x="462" y="56"/>
                    <a:pt x="462" y="56"/>
                    <a:pt x="462" y="56"/>
                  </a:cubicBezTo>
                  <a:cubicBezTo>
                    <a:pt x="461" y="55"/>
                    <a:pt x="461" y="55"/>
                    <a:pt x="461" y="55"/>
                  </a:cubicBezTo>
                  <a:cubicBezTo>
                    <a:pt x="459" y="55"/>
                    <a:pt x="459" y="55"/>
                    <a:pt x="459" y="55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7" y="53"/>
                    <a:pt x="457" y="53"/>
                    <a:pt x="457" y="53"/>
                  </a:cubicBezTo>
                  <a:cubicBezTo>
                    <a:pt x="458" y="53"/>
                    <a:pt x="458" y="53"/>
                    <a:pt x="458" y="53"/>
                  </a:cubicBezTo>
                  <a:cubicBezTo>
                    <a:pt x="460" y="53"/>
                    <a:pt x="460" y="53"/>
                    <a:pt x="460" y="53"/>
                  </a:cubicBezTo>
                  <a:cubicBezTo>
                    <a:pt x="464" y="52"/>
                    <a:pt x="464" y="52"/>
                    <a:pt x="464" y="52"/>
                  </a:cubicBezTo>
                  <a:cubicBezTo>
                    <a:pt x="467" y="52"/>
                    <a:pt x="467" y="52"/>
                    <a:pt x="467" y="52"/>
                  </a:cubicBezTo>
                  <a:cubicBezTo>
                    <a:pt x="469" y="53"/>
                    <a:pt x="469" y="53"/>
                    <a:pt x="469" y="53"/>
                  </a:cubicBezTo>
                  <a:cubicBezTo>
                    <a:pt x="471" y="54"/>
                    <a:pt x="471" y="54"/>
                    <a:pt x="471" y="54"/>
                  </a:cubicBezTo>
                  <a:cubicBezTo>
                    <a:pt x="472" y="53"/>
                    <a:pt x="472" y="53"/>
                    <a:pt x="472" y="53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472" y="52"/>
                    <a:pt x="472" y="52"/>
                    <a:pt x="472" y="52"/>
                  </a:cubicBezTo>
                  <a:cubicBezTo>
                    <a:pt x="472" y="52"/>
                    <a:pt x="472" y="52"/>
                    <a:pt x="472" y="52"/>
                  </a:cubicBezTo>
                  <a:cubicBezTo>
                    <a:pt x="471" y="52"/>
                    <a:pt x="471" y="52"/>
                    <a:pt x="471" y="52"/>
                  </a:cubicBezTo>
                  <a:cubicBezTo>
                    <a:pt x="471" y="51"/>
                    <a:pt x="471" y="51"/>
                    <a:pt x="471" y="51"/>
                  </a:cubicBezTo>
                  <a:cubicBezTo>
                    <a:pt x="470" y="50"/>
                    <a:pt x="470" y="50"/>
                    <a:pt x="470" y="50"/>
                  </a:cubicBezTo>
                  <a:cubicBezTo>
                    <a:pt x="468" y="50"/>
                    <a:pt x="468" y="50"/>
                    <a:pt x="468" y="50"/>
                  </a:cubicBezTo>
                  <a:cubicBezTo>
                    <a:pt x="467" y="50"/>
                    <a:pt x="467" y="50"/>
                    <a:pt x="467" y="50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65" y="49"/>
                    <a:pt x="465" y="49"/>
                    <a:pt x="465" y="49"/>
                  </a:cubicBezTo>
                  <a:cubicBezTo>
                    <a:pt x="465" y="47"/>
                    <a:pt x="465" y="47"/>
                    <a:pt x="465" y="47"/>
                  </a:cubicBezTo>
                  <a:cubicBezTo>
                    <a:pt x="467" y="47"/>
                    <a:pt x="467" y="47"/>
                    <a:pt x="467" y="47"/>
                  </a:cubicBezTo>
                  <a:cubicBezTo>
                    <a:pt x="468" y="46"/>
                    <a:pt x="468" y="46"/>
                    <a:pt x="468" y="46"/>
                  </a:cubicBezTo>
                  <a:cubicBezTo>
                    <a:pt x="469" y="44"/>
                    <a:pt x="469" y="44"/>
                    <a:pt x="469" y="44"/>
                  </a:cubicBezTo>
                  <a:cubicBezTo>
                    <a:pt x="472" y="42"/>
                    <a:pt x="472" y="42"/>
                    <a:pt x="472" y="42"/>
                  </a:cubicBezTo>
                  <a:cubicBezTo>
                    <a:pt x="474" y="42"/>
                    <a:pt x="474" y="42"/>
                    <a:pt x="474" y="42"/>
                  </a:cubicBezTo>
                  <a:cubicBezTo>
                    <a:pt x="477" y="41"/>
                    <a:pt x="477" y="41"/>
                    <a:pt x="477" y="41"/>
                  </a:cubicBezTo>
                  <a:cubicBezTo>
                    <a:pt x="477" y="40"/>
                    <a:pt x="477" y="40"/>
                    <a:pt x="477" y="40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1" y="42"/>
                    <a:pt x="471" y="42"/>
                    <a:pt x="471" y="42"/>
                  </a:cubicBezTo>
                  <a:cubicBezTo>
                    <a:pt x="468" y="44"/>
                    <a:pt x="468" y="44"/>
                    <a:pt x="468" y="44"/>
                  </a:cubicBezTo>
                  <a:cubicBezTo>
                    <a:pt x="467" y="46"/>
                    <a:pt x="467" y="46"/>
                    <a:pt x="467" y="46"/>
                  </a:cubicBezTo>
                  <a:cubicBezTo>
                    <a:pt x="467" y="46"/>
                    <a:pt x="467" y="46"/>
                    <a:pt x="467" y="46"/>
                  </a:cubicBezTo>
                  <a:cubicBezTo>
                    <a:pt x="466" y="44"/>
                    <a:pt x="466" y="44"/>
                    <a:pt x="466" y="44"/>
                  </a:cubicBezTo>
                  <a:cubicBezTo>
                    <a:pt x="466" y="44"/>
                    <a:pt x="466" y="44"/>
                    <a:pt x="466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4" y="46"/>
                    <a:pt x="464" y="46"/>
                    <a:pt x="464" y="46"/>
                  </a:cubicBezTo>
                  <a:cubicBezTo>
                    <a:pt x="462" y="48"/>
                    <a:pt x="462" y="48"/>
                    <a:pt x="462" y="48"/>
                  </a:cubicBezTo>
                  <a:cubicBezTo>
                    <a:pt x="463" y="48"/>
                    <a:pt x="463" y="48"/>
                    <a:pt x="463" y="48"/>
                  </a:cubicBezTo>
                  <a:cubicBezTo>
                    <a:pt x="463" y="48"/>
                    <a:pt x="463" y="48"/>
                    <a:pt x="463" y="48"/>
                  </a:cubicBezTo>
                  <a:cubicBezTo>
                    <a:pt x="461" y="50"/>
                    <a:pt x="461" y="50"/>
                    <a:pt x="461" y="50"/>
                  </a:cubicBezTo>
                  <a:cubicBezTo>
                    <a:pt x="460" y="50"/>
                    <a:pt x="460" y="50"/>
                    <a:pt x="460" y="50"/>
                  </a:cubicBezTo>
                  <a:cubicBezTo>
                    <a:pt x="455" y="52"/>
                    <a:pt x="455" y="52"/>
                    <a:pt x="455" y="52"/>
                  </a:cubicBezTo>
                  <a:cubicBezTo>
                    <a:pt x="454" y="52"/>
                    <a:pt x="454" y="52"/>
                    <a:pt x="454" y="52"/>
                  </a:cubicBezTo>
                  <a:cubicBezTo>
                    <a:pt x="453" y="52"/>
                    <a:pt x="453" y="52"/>
                    <a:pt x="453" y="52"/>
                  </a:cubicBezTo>
                  <a:cubicBezTo>
                    <a:pt x="449" y="52"/>
                    <a:pt x="449" y="52"/>
                    <a:pt x="449" y="52"/>
                  </a:cubicBezTo>
                  <a:cubicBezTo>
                    <a:pt x="447" y="50"/>
                    <a:pt x="447" y="50"/>
                    <a:pt x="447" y="50"/>
                  </a:cubicBezTo>
                  <a:cubicBezTo>
                    <a:pt x="446" y="51"/>
                    <a:pt x="446" y="51"/>
                    <a:pt x="446" y="51"/>
                  </a:cubicBezTo>
                  <a:cubicBezTo>
                    <a:pt x="445" y="51"/>
                    <a:pt x="445" y="51"/>
                    <a:pt x="445" y="51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6" y="48"/>
                    <a:pt x="446" y="48"/>
                    <a:pt x="446" y="48"/>
                  </a:cubicBezTo>
                  <a:cubicBezTo>
                    <a:pt x="448" y="48"/>
                    <a:pt x="448" y="48"/>
                    <a:pt x="448" y="48"/>
                  </a:cubicBezTo>
                  <a:cubicBezTo>
                    <a:pt x="449" y="47"/>
                    <a:pt x="449" y="47"/>
                    <a:pt x="449" y="47"/>
                  </a:cubicBezTo>
                  <a:cubicBezTo>
                    <a:pt x="451" y="47"/>
                    <a:pt x="451" y="47"/>
                    <a:pt x="451" y="47"/>
                  </a:cubicBezTo>
                  <a:cubicBezTo>
                    <a:pt x="452" y="46"/>
                    <a:pt x="452" y="46"/>
                    <a:pt x="452" y="46"/>
                  </a:cubicBezTo>
                  <a:cubicBezTo>
                    <a:pt x="451" y="46"/>
                    <a:pt x="451" y="46"/>
                    <a:pt x="451" y="46"/>
                  </a:cubicBezTo>
                  <a:cubicBezTo>
                    <a:pt x="450" y="47"/>
                    <a:pt x="450" y="47"/>
                    <a:pt x="450" y="47"/>
                  </a:cubicBezTo>
                  <a:cubicBezTo>
                    <a:pt x="448" y="46"/>
                    <a:pt x="448" y="46"/>
                    <a:pt x="448" y="46"/>
                  </a:cubicBezTo>
                  <a:cubicBezTo>
                    <a:pt x="447" y="47"/>
                    <a:pt x="447" y="47"/>
                    <a:pt x="447" y="47"/>
                  </a:cubicBezTo>
                  <a:cubicBezTo>
                    <a:pt x="446" y="47"/>
                    <a:pt x="446" y="47"/>
                    <a:pt x="446" y="47"/>
                  </a:cubicBezTo>
                  <a:cubicBezTo>
                    <a:pt x="446" y="46"/>
                    <a:pt x="446" y="46"/>
                    <a:pt x="446" y="46"/>
                  </a:cubicBezTo>
                  <a:cubicBezTo>
                    <a:pt x="447" y="45"/>
                    <a:pt x="447" y="45"/>
                    <a:pt x="447" y="45"/>
                  </a:cubicBezTo>
                  <a:cubicBezTo>
                    <a:pt x="446" y="45"/>
                    <a:pt x="446" y="45"/>
                    <a:pt x="446" y="45"/>
                  </a:cubicBezTo>
                  <a:cubicBezTo>
                    <a:pt x="444" y="45"/>
                    <a:pt x="444" y="45"/>
                    <a:pt x="444" y="45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2" y="49"/>
                    <a:pt x="442" y="49"/>
                    <a:pt x="442" y="49"/>
                  </a:cubicBezTo>
                  <a:cubicBezTo>
                    <a:pt x="440" y="49"/>
                    <a:pt x="440" y="49"/>
                    <a:pt x="440" y="49"/>
                  </a:cubicBezTo>
                  <a:cubicBezTo>
                    <a:pt x="437" y="48"/>
                    <a:pt x="437" y="48"/>
                    <a:pt x="437" y="48"/>
                  </a:cubicBezTo>
                  <a:cubicBezTo>
                    <a:pt x="435" y="48"/>
                    <a:pt x="435" y="48"/>
                    <a:pt x="435" y="48"/>
                  </a:cubicBezTo>
                  <a:cubicBezTo>
                    <a:pt x="434" y="47"/>
                    <a:pt x="434" y="47"/>
                    <a:pt x="434" y="47"/>
                  </a:cubicBezTo>
                  <a:cubicBezTo>
                    <a:pt x="434" y="46"/>
                    <a:pt x="434" y="46"/>
                    <a:pt x="434" y="46"/>
                  </a:cubicBezTo>
                  <a:cubicBezTo>
                    <a:pt x="432" y="46"/>
                    <a:pt x="432" y="46"/>
                    <a:pt x="432" y="46"/>
                  </a:cubicBezTo>
                  <a:cubicBezTo>
                    <a:pt x="431" y="45"/>
                    <a:pt x="431" y="45"/>
                    <a:pt x="431" y="45"/>
                  </a:cubicBezTo>
                  <a:cubicBezTo>
                    <a:pt x="431" y="44"/>
                    <a:pt x="431" y="44"/>
                    <a:pt x="431" y="44"/>
                  </a:cubicBezTo>
                  <a:cubicBezTo>
                    <a:pt x="432" y="43"/>
                    <a:pt x="432" y="43"/>
                    <a:pt x="432" y="43"/>
                  </a:cubicBezTo>
                  <a:cubicBezTo>
                    <a:pt x="433" y="42"/>
                    <a:pt x="433" y="42"/>
                    <a:pt x="433" y="42"/>
                  </a:cubicBezTo>
                  <a:cubicBezTo>
                    <a:pt x="435" y="41"/>
                    <a:pt x="435" y="41"/>
                    <a:pt x="435" y="41"/>
                  </a:cubicBezTo>
                  <a:cubicBezTo>
                    <a:pt x="436" y="39"/>
                    <a:pt x="436" y="39"/>
                    <a:pt x="436" y="39"/>
                  </a:cubicBezTo>
                  <a:cubicBezTo>
                    <a:pt x="438" y="38"/>
                    <a:pt x="438" y="38"/>
                    <a:pt x="438" y="38"/>
                  </a:cubicBezTo>
                  <a:cubicBezTo>
                    <a:pt x="438" y="38"/>
                    <a:pt x="438" y="38"/>
                    <a:pt x="438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2" y="38"/>
                    <a:pt x="442" y="38"/>
                    <a:pt x="442" y="38"/>
                  </a:cubicBezTo>
                  <a:cubicBezTo>
                    <a:pt x="443" y="38"/>
                    <a:pt x="443" y="38"/>
                    <a:pt x="443" y="38"/>
                  </a:cubicBezTo>
                  <a:cubicBezTo>
                    <a:pt x="444" y="38"/>
                    <a:pt x="444" y="38"/>
                    <a:pt x="444" y="38"/>
                  </a:cubicBezTo>
                  <a:cubicBezTo>
                    <a:pt x="447" y="39"/>
                    <a:pt x="447" y="39"/>
                    <a:pt x="447" y="39"/>
                  </a:cubicBezTo>
                  <a:cubicBezTo>
                    <a:pt x="449" y="39"/>
                    <a:pt x="449" y="39"/>
                    <a:pt x="449" y="39"/>
                  </a:cubicBezTo>
                  <a:cubicBezTo>
                    <a:pt x="450" y="40"/>
                    <a:pt x="450" y="40"/>
                    <a:pt x="450" y="40"/>
                  </a:cubicBezTo>
                  <a:cubicBezTo>
                    <a:pt x="452" y="39"/>
                    <a:pt x="452" y="39"/>
                    <a:pt x="452" y="39"/>
                  </a:cubicBezTo>
                  <a:cubicBezTo>
                    <a:pt x="452" y="39"/>
                    <a:pt x="452" y="39"/>
                    <a:pt x="452" y="39"/>
                  </a:cubicBezTo>
                  <a:cubicBezTo>
                    <a:pt x="451" y="38"/>
                    <a:pt x="451" y="38"/>
                    <a:pt x="451" y="38"/>
                  </a:cubicBezTo>
                  <a:cubicBezTo>
                    <a:pt x="449" y="39"/>
                    <a:pt x="449" y="39"/>
                    <a:pt x="449" y="39"/>
                  </a:cubicBezTo>
                  <a:cubicBezTo>
                    <a:pt x="446" y="38"/>
                    <a:pt x="446" y="38"/>
                    <a:pt x="446" y="38"/>
                  </a:cubicBezTo>
                  <a:cubicBezTo>
                    <a:pt x="445" y="37"/>
                    <a:pt x="445" y="37"/>
                    <a:pt x="445" y="37"/>
                  </a:cubicBezTo>
                  <a:cubicBezTo>
                    <a:pt x="443" y="37"/>
                    <a:pt x="443" y="37"/>
                    <a:pt x="443" y="37"/>
                  </a:cubicBezTo>
                  <a:cubicBezTo>
                    <a:pt x="441" y="37"/>
                    <a:pt x="441" y="37"/>
                    <a:pt x="441" y="37"/>
                  </a:cubicBezTo>
                  <a:cubicBezTo>
                    <a:pt x="438" y="37"/>
                    <a:pt x="438" y="37"/>
                    <a:pt x="438" y="37"/>
                  </a:cubicBezTo>
                  <a:cubicBezTo>
                    <a:pt x="437" y="37"/>
                    <a:pt x="437" y="37"/>
                    <a:pt x="437" y="37"/>
                  </a:cubicBezTo>
                  <a:cubicBezTo>
                    <a:pt x="437" y="37"/>
                    <a:pt x="437" y="37"/>
                    <a:pt x="437" y="37"/>
                  </a:cubicBezTo>
                  <a:cubicBezTo>
                    <a:pt x="435" y="39"/>
                    <a:pt x="435" y="39"/>
                    <a:pt x="435" y="39"/>
                  </a:cubicBezTo>
                  <a:cubicBezTo>
                    <a:pt x="433" y="40"/>
                    <a:pt x="433" y="40"/>
                    <a:pt x="433" y="40"/>
                  </a:cubicBezTo>
                  <a:cubicBezTo>
                    <a:pt x="431" y="41"/>
                    <a:pt x="431" y="41"/>
                    <a:pt x="431" y="41"/>
                  </a:cubicBezTo>
                  <a:cubicBezTo>
                    <a:pt x="429" y="43"/>
                    <a:pt x="429" y="43"/>
                    <a:pt x="429" y="43"/>
                  </a:cubicBezTo>
                  <a:cubicBezTo>
                    <a:pt x="429" y="43"/>
                    <a:pt x="429" y="43"/>
                    <a:pt x="429" y="43"/>
                  </a:cubicBezTo>
                  <a:cubicBezTo>
                    <a:pt x="428" y="43"/>
                    <a:pt x="428" y="43"/>
                    <a:pt x="428" y="43"/>
                  </a:cubicBezTo>
                  <a:cubicBezTo>
                    <a:pt x="426" y="41"/>
                    <a:pt x="426" y="41"/>
                    <a:pt x="426" y="41"/>
                  </a:cubicBezTo>
                  <a:cubicBezTo>
                    <a:pt x="425" y="41"/>
                    <a:pt x="425" y="41"/>
                    <a:pt x="425" y="41"/>
                  </a:cubicBezTo>
                  <a:cubicBezTo>
                    <a:pt x="425" y="40"/>
                    <a:pt x="425" y="40"/>
                    <a:pt x="425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24" y="37"/>
                    <a:pt x="424" y="37"/>
                    <a:pt x="424" y="37"/>
                  </a:cubicBezTo>
                  <a:cubicBezTo>
                    <a:pt x="423" y="36"/>
                    <a:pt x="423" y="36"/>
                    <a:pt x="423" y="36"/>
                  </a:cubicBezTo>
                  <a:cubicBezTo>
                    <a:pt x="423" y="34"/>
                    <a:pt x="423" y="34"/>
                    <a:pt x="423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5" y="34"/>
                    <a:pt x="425" y="34"/>
                    <a:pt x="425" y="34"/>
                  </a:cubicBezTo>
                  <a:cubicBezTo>
                    <a:pt x="426" y="34"/>
                    <a:pt x="426" y="34"/>
                    <a:pt x="426" y="3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31" y="34"/>
                    <a:pt x="431" y="34"/>
                    <a:pt x="431" y="34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434" y="35"/>
                    <a:pt x="434" y="35"/>
                    <a:pt x="434" y="35"/>
                  </a:cubicBezTo>
                  <a:cubicBezTo>
                    <a:pt x="434" y="36"/>
                    <a:pt x="434" y="36"/>
                    <a:pt x="434" y="36"/>
                  </a:cubicBezTo>
                  <a:cubicBezTo>
                    <a:pt x="436" y="36"/>
                    <a:pt x="436" y="36"/>
                    <a:pt x="436" y="36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9" y="36"/>
                    <a:pt x="439" y="36"/>
                    <a:pt x="439" y="36"/>
                  </a:cubicBezTo>
                  <a:cubicBezTo>
                    <a:pt x="439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3" y="34"/>
                    <a:pt x="443" y="34"/>
                    <a:pt x="443" y="34"/>
                  </a:cubicBezTo>
                  <a:cubicBezTo>
                    <a:pt x="446" y="34"/>
                    <a:pt x="446" y="34"/>
                    <a:pt x="446" y="34"/>
                  </a:cubicBezTo>
                  <a:cubicBezTo>
                    <a:pt x="446" y="33"/>
                    <a:pt x="446" y="33"/>
                    <a:pt x="446" y="33"/>
                  </a:cubicBezTo>
                  <a:cubicBezTo>
                    <a:pt x="446" y="32"/>
                    <a:pt x="446" y="32"/>
                    <a:pt x="446" y="32"/>
                  </a:cubicBezTo>
                  <a:cubicBezTo>
                    <a:pt x="445" y="32"/>
                    <a:pt x="445" y="32"/>
                    <a:pt x="445" y="32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2" y="33"/>
                    <a:pt x="442" y="33"/>
                    <a:pt x="442" y="33"/>
                  </a:cubicBezTo>
                  <a:cubicBezTo>
                    <a:pt x="440" y="33"/>
                    <a:pt x="440" y="33"/>
                    <a:pt x="440" y="33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5" y="34"/>
                    <a:pt x="435" y="34"/>
                    <a:pt x="435" y="34"/>
                  </a:cubicBezTo>
                  <a:cubicBezTo>
                    <a:pt x="434" y="35"/>
                    <a:pt x="434" y="35"/>
                    <a:pt x="434" y="35"/>
                  </a:cubicBezTo>
                  <a:cubicBezTo>
                    <a:pt x="433" y="35"/>
                    <a:pt x="433" y="35"/>
                    <a:pt x="433" y="35"/>
                  </a:cubicBezTo>
                  <a:cubicBezTo>
                    <a:pt x="432" y="33"/>
                    <a:pt x="432" y="33"/>
                    <a:pt x="432" y="33"/>
                  </a:cubicBezTo>
                  <a:cubicBezTo>
                    <a:pt x="431" y="33"/>
                    <a:pt x="431" y="33"/>
                    <a:pt x="431" y="33"/>
                  </a:cubicBezTo>
                  <a:cubicBezTo>
                    <a:pt x="431" y="33"/>
                    <a:pt x="431" y="33"/>
                    <a:pt x="431" y="33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27" y="32"/>
                    <a:pt x="427" y="32"/>
                    <a:pt x="427" y="32"/>
                  </a:cubicBezTo>
                  <a:cubicBezTo>
                    <a:pt x="426" y="32"/>
                    <a:pt x="426" y="32"/>
                    <a:pt x="426" y="32"/>
                  </a:cubicBezTo>
                  <a:cubicBezTo>
                    <a:pt x="424" y="32"/>
                    <a:pt x="424" y="32"/>
                    <a:pt x="424" y="32"/>
                  </a:cubicBezTo>
                  <a:cubicBezTo>
                    <a:pt x="424" y="31"/>
                    <a:pt x="424" y="31"/>
                    <a:pt x="424" y="31"/>
                  </a:cubicBezTo>
                  <a:cubicBezTo>
                    <a:pt x="425" y="30"/>
                    <a:pt x="425" y="30"/>
                    <a:pt x="425" y="30"/>
                  </a:cubicBezTo>
                  <a:cubicBezTo>
                    <a:pt x="425" y="29"/>
                    <a:pt x="425" y="29"/>
                    <a:pt x="425" y="29"/>
                  </a:cubicBezTo>
                  <a:cubicBezTo>
                    <a:pt x="425" y="28"/>
                    <a:pt x="425" y="28"/>
                    <a:pt x="425" y="28"/>
                  </a:cubicBezTo>
                  <a:cubicBezTo>
                    <a:pt x="426" y="28"/>
                    <a:pt x="426" y="28"/>
                    <a:pt x="426" y="28"/>
                  </a:cubicBezTo>
                  <a:cubicBezTo>
                    <a:pt x="427" y="29"/>
                    <a:pt x="427" y="29"/>
                    <a:pt x="427" y="29"/>
                  </a:cubicBezTo>
                  <a:cubicBezTo>
                    <a:pt x="429" y="29"/>
                    <a:pt x="429" y="29"/>
                    <a:pt x="429" y="29"/>
                  </a:cubicBezTo>
                  <a:cubicBezTo>
                    <a:pt x="430" y="29"/>
                    <a:pt x="430" y="29"/>
                    <a:pt x="430" y="29"/>
                  </a:cubicBezTo>
                  <a:cubicBezTo>
                    <a:pt x="429" y="28"/>
                    <a:pt x="429" y="28"/>
                    <a:pt x="429" y="28"/>
                  </a:cubicBezTo>
                  <a:cubicBezTo>
                    <a:pt x="428" y="28"/>
                    <a:pt x="428" y="28"/>
                    <a:pt x="428" y="28"/>
                  </a:cubicBezTo>
                  <a:cubicBezTo>
                    <a:pt x="427" y="27"/>
                    <a:pt x="427" y="27"/>
                    <a:pt x="427" y="27"/>
                  </a:cubicBezTo>
                  <a:cubicBezTo>
                    <a:pt x="427" y="26"/>
                    <a:pt x="427" y="26"/>
                    <a:pt x="427" y="26"/>
                  </a:cubicBezTo>
                  <a:cubicBezTo>
                    <a:pt x="429" y="26"/>
                    <a:pt x="429" y="26"/>
                    <a:pt x="429" y="26"/>
                  </a:cubicBezTo>
                  <a:cubicBezTo>
                    <a:pt x="430" y="25"/>
                    <a:pt x="430" y="25"/>
                    <a:pt x="430" y="25"/>
                  </a:cubicBezTo>
                  <a:cubicBezTo>
                    <a:pt x="433" y="25"/>
                    <a:pt x="433" y="25"/>
                    <a:pt x="433" y="25"/>
                  </a:cubicBezTo>
                  <a:cubicBezTo>
                    <a:pt x="433" y="24"/>
                    <a:pt x="433" y="24"/>
                    <a:pt x="433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6" y="24"/>
                    <a:pt x="436" y="24"/>
                    <a:pt x="436" y="24"/>
                  </a:cubicBezTo>
                  <a:cubicBezTo>
                    <a:pt x="436" y="23"/>
                    <a:pt x="436" y="23"/>
                    <a:pt x="436" y="23"/>
                  </a:cubicBezTo>
                  <a:cubicBezTo>
                    <a:pt x="436" y="23"/>
                    <a:pt x="436" y="23"/>
                    <a:pt x="436" y="23"/>
                  </a:cubicBezTo>
                  <a:cubicBezTo>
                    <a:pt x="433" y="23"/>
                    <a:pt x="433" y="23"/>
                    <a:pt x="433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6" y="25"/>
                    <a:pt x="426" y="25"/>
                  </a:cubicBezTo>
                  <a:cubicBezTo>
                    <a:pt x="426" y="24"/>
                    <a:pt x="426" y="24"/>
                    <a:pt x="426" y="24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31" y="21"/>
                    <a:pt x="431" y="21"/>
                    <a:pt x="431" y="21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1" y="18"/>
                    <a:pt x="431" y="18"/>
                    <a:pt x="431" y="18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9" y="19"/>
                    <a:pt x="429" y="19"/>
                    <a:pt x="429" y="19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4" y="22"/>
                    <a:pt x="424" y="22"/>
                    <a:pt x="424" y="22"/>
                  </a:cubicBezTo>
                  <a:cubicBezTo>
                    <a:pt x="424" y="21"/>
                    <a:pt x="424" y="21"/>
                    <a:pt x="424" y="21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3" y="18"/>
                    <a:pt x="423" y="18"/>
                  </a:cubicBezTo>
                  <a:cubicBezTo>
                    <a:pt x="424" y="18"/>
                    <a:pt x="424" y="18"/>
                    <a:pt x="424" y="18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7"/>
                    <a:pt x="425" y="17"/>
                    <a:pt x="425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7" y="16"/>
                    <a:pt x="427" y="16"/>
                    <a:pt x="427" y="16"/>
                  </a:cubicBezTo>
                  <a:cubicBezTo>
                    <a:pt x="428" y="15"/>
                    <a:pt x="428" y="15"/>
                    <a:pt x="428" y="15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30" y="15"/>
                    <a:pt x="430" y="15"/>
                    <a:pt x="430" y="15"/>
                  </a:cubicBezTo>
                  <a:cubicBezTo>
                    <a:pt x="432" y="14"/>
                    <a:pt x="432" y="14"/>
                    <a:pt x="432" y="14"/>
                  </a:cubicBezTo>
                  <a:cubicBezTo>
                    <a:pt x="435" y="13"/>
                    <a:pt x="435" y="13"/>
                    <a:pt x="435" y="13"/>
                  </a:cubicBezTo>
                  <a:cubicBezTo>
                    <a:pt x="435" y="13"/>
                    <a:pt x="435" y="13"/>
                    <a:pt x="435" y="13"/>
                  </a:cubicBezTo>
                  <a:cubicBezTo>
                    <a:pt x="436" y="13"/>
                    <a:pt x="436" y="13"/>
                    <a:pt x="436" y="13"/>
                  </a:cubicBezTo>
                  <a:cubicBezTo>
                    <a:pt x="436" y="14"/>
                    <a:pt x="436" y="14"/>
                    <a:pt x="436" y="1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18"/>
                    <a:pt x="436" y="18"/>
                    <a:pt x="436" y="18"/>
                  </a:cubicBezTo>
                  <a:cubicBezTo>
                    <a:pt x="437" y="17"/>
                    <a:pt x="437" y="17"/>
                    <a:pt x="437" y="17"/>
                  </a:cubicBezTo>
                  <a:cubicBezTo>
                    <a:pt x="437" y="16"/>
                    <a:pt x="437" y="16"/>
                    <a:pt x="437" y="16"/>
                  </a:cubicBezTo>
                  <a:cubicBezTo>
                    <a:pt x="438" y="15"/>
                    <a:pt x="438" y="15"/>
                    <a:pt x="438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6"/>
                    <a:pt x="438" y="16"/>
                    <a:pt x="438" y="16"/>
                  </a:cubicBezTo>
                  <a:cubicBezTo>
                    <a:pt x="438" y="17"/>
                    <a:pt x="438" y="17"/>
                    <a:pt x="438" y="17"/>
                  </a:cubicBezTo>
                  <a:cubicBezTo>
                    <a:pt x="439" y="16"/>
                    <a:pt x="439" y="16"/>
                    <a:pt x="439" y="16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39" y="14"/>
                    <a:pt x="439" y="14"/>
                    <a:pt x="439" y="14"/>
                  </a:cubicBezTo>
                  <a:cubicBezTo>
                    <a:pt x="440" y="12"/>
                    <a:pt x="440" y="12"/>
                    <a:pt x="440" y="12"/>
                  </a:cubicBezTo>
                  <a:cubicBezTo>
                    <a:pt x="440" y="12"/>
                    <a:pt x="440" y="12"/>
                    <a:pt x="440" y="12"/>
                  </a:cubicBezTo>
                  <a:cubicBezTo>
                    <a:pt x="442" y="11"/>
                    <a:pt x="442" y="11"/>
                    <a:pt x="442" y="11"/>
                  </a:cubicBezTo>
                  <a:cubicBezTo>
                    <a:pt x="443" y="11"/>
                    <a:pt x="443" y="11"/>
                    <a:pt x="443" y="11"/>
                  </a:cubicBezTo>
                  <a:cubicBezTo>
                    <a:pt x="443" y="12"/>
                    <a:pt x="443" y="12"/>
                    <a:pt x="443" y="12"/>
                  </a:cubicBezTo>
                  <a:cubicBezTo>
                    <a:pt x="443" y="14"/>
                    <a:pt x="443" y="14"/>
                    <a:pt x="443" y="14"/>
                  </a:cubicBezTo>
                  <a:cubicBezTo>
                    <a:pt x="444" y="14"/>
                    <a:pt x="444" y="14"/>
                    <a:pt x="444" y="14"/>
                  </a:cubicBezTo>
                  <a:cubicBezTo>
                    <a:pt x="444" y="16"/>
                    <a:pt x="444" y="16"/>
                    <a:pt x="444" y="16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4" y="18"/>
                    <a:pt x="444" y="18"/>
                    <a:pt x="444" y="18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5" y="18"/>
                    <a:pt x="445" y="18"/>
                    <a:pt x="445" y="18"/>
                  </a:cubicBezTo>
                  <a:cubicBezTo>
                    <a:pt x="445" y="17"/>
                    <a:pt x="445" y="17"/>
                    <a:pt x="445" y="17"/>
                  </a:cubicBezTo>
                  <a:cubicBezTo>
                    <a:pt x="446" y="16"/>
                    <a:pt x="446" y="16"/>
                    <a:pt x="446" y="16"/>
                  </a:cubicBezTo>
                  <a:cubicBezTo>
                    <a:pt x="447" y="14"/>
                    <a:pt x="447" y="14"/>
                    <a:pt x="447" y="14"/>
                  </a:cubicBezTo>
                  <a:cubicBezTo>
                    <a:pt x="448" y="14"/>
                    <a:pt x="448" y="14"/>
                    <a:pt x="448" y="14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49" y="17"/>
                    <a:pt x="449" y="17"/>
                    <a:pt x="449" y="17"/>
                  </a:cubicBezTo>
                  <a:cubicBezTo>
                    <a:pt x="448" y="19"/>
                    <a:pt x="448" y="19"/>
                    <a:pt x="448" y="19"/>
                  </a:cubicBezTo>
                  <a:cubicBezTo>
                    <a:pt x="449" y="19"/>
                    <a:pt x="449" y="19"/>
                    <a:pt x="449" y="19"/>
                  </a:cubicBezTo>
                  <a:cubicBezTo>
                    <a:pt x="449" y="20"/>
                    <a:pt x="449" y="20"/>
                    <a:pt x="449" y="20"/>
                  </a:cubicBezTo>
                  <a:cubicBezTo>
                    <a:pt x="450" y="19"/>
                    <a:pt x="450" y="19"/>
                    <a:pt x="450" y="19"/>
                  </a:cubicBezTo>
                  <a:cubicBezTo>
                    <a:pt x="450" y="18"/>
                    <a:pt x="450" y="18"/>
                    <a:pt x="450" y="18"/>
                  </a:cubicBezTo>
                  <a:cubicBezTo>
                    <a:pt x="451" y="18"/>
                    <a:pt x="451" y="18"/>
                    <a:pt x="451" y="18"/>
                  </a:cubicBezTo>
                  <a:cubicBezTo>
                    <a:pt x="451" y="17"/>
                    <a:pt x="451" y="17"/>
                    <a:pt x="451" y="17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1" y="18"/>
                    <a:pt x="451" y="18"/>
                  </a:cubicBezTo>
                  <a:cubicBezTo>
                    <a:pt x="451" y="19"/>
                    <a:pt x="451" y="19"/>
                    <a:pt x="451" y="19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3" y="19"/>
                    <a:pt x="453" y="19"/>
                    <a:pt x="453" y="19"/>
                  </a:cubicBezTo>
                  <a:cubicBezTo>
                    <a:pt x="453" y="19"/>
                    <a:pt x="453" y="19"/>
                    <a:pt x="453" y="19"/>
                  </a:cubicBezTo>
                  <a:cubicBezTo>
                    <a:pt x="453" y="20"/>
                    <a:pt x="453" y="20"/>
                    <a:pt x="453" y="20"/>
                  </a:cubicBezTo>
                  <a:cubicBezTo>
                    <a:pt x="454" y="20"/>
                    <a:pt x="454" y="20"/>
                    <a:pt x="454" y="20"/>
                  </a:cubicBezTo>
                  <a:cubicBezTo>
                    <a:pt x="454" y="18"/>
                    <a:pt x="454" y="18"/>
                    <a:pt x="454" y="18"/>
                  </a:cubicBezTo>
                  <a:cubicBezTo>
                    <a:pt x="453" y="16"/>
                    <a:pt x="453" y="16"/>
                    <a:pt x="453" y="16"/>
                  </a:cubicBezTo>
                  <a:cubicBezTo>
                    <a:pt x="452" y="16"/>
                    <a:pt x="452" y="16"/>
                    <a:pt x="452" y="16"/>
                  </a:cubicBezTo>
                  <a:cubicBezTo>
                    <a:pt x="452" y="15"/>
                    <a:pt x="452" y="15"/>
                    <a:pt x="452" y="15"/>
                  </a:cubicBezTo>
                  <a:cubicBezTo>
                    <a:pt x="452" y="14"/>
                    <a:pt x="452" y="14"/>
                    <a:pt x="452" y="14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0" y="11"/>
                    <a:pt x="450" y="11"/>
                    <a:pt x="450" y="11"/>
                  </a:cubicBezTo>
                  <a:cubicBezTo>
                    <a:pt x="450" y="10"/>
                    <a:pt x="450" y="10"/>
                    <a:pt x="450" y="10"/>
                  </a:cubicBezTo>
                  <a:cubicBezTo>
                    <a:pt x="451" y="10"/>
                    <a:pt x="451" y="10"/>
                    <a:pt x="451" y="10"/>
                  </a:cubicBezTo>
                  <a:cubicBezTo>
                    <a:pt x="452" y="11"/>
                    <a:pt x="452" y="11"/>
                    <a:pt x="452" y="11"/>
                  </a:cubicBezTo>
                  <a:cubicBezTo>
                    <a:pt x="453" y="10"/>
                    <a:pt x="453" y="10"/>
                    <a:pt x="453" y="10"/>
                  </a:cubicBezTo>
                  <a:cubicBezTo>
                    <a:pt x="454" y="11"/>
                    <a:pt x="454" y="11"/>
                    <a:pt x="454" y="11"/>
                  </a:cubicBezTo>
                  <a:cubicBezTo>
                    <a:pt x="455" y="10"/>
                    <a:pt x="455" y="10"/>
                    <a:pt x="455" y="10"/>
                  </a:cubicBezTo>
                  <a:cubicBezTo>
                    <a:pt x="455" y="8"/>
                    <a:pt x="455" y="8"/>
                    <a:pt x="455" y="8"/>
                  </a:cubicBezTo>
                  <a:cubicBezTo>
                    <a:pt x="454" y="7"/>
                    <a:pt x="454" y="7"/>
                    <a:pt x="454" y="7"/>
                  </a:cubicBezTo>
                  <a:cubicBezTo>
                    <a:pt x="454" y="6"/>
                    <a:pt x="454" y="6"/>
                    <a:pt x="454" y="6"/>
                  </a:cubicBezTo>
                  <a:cubicBezTo>
                    <a:pt x="456" y="6"/>
                    <a:pt x="456" y="6"/>
                    <a:pt x="456" y="6"/>
                  </a:cubicBezTo>
                  <a:cubicBezTo>
                    <a:pt x="456" y="6"/>
                    <a:pt x="456" y="6"/>
                    <a:pt x="456" y="6"/>
                  </a:cubicBezTo>
                  <a:cubicBezTo>
                    <a:pt x="459" y="6"/>
                    <a:pt x="459" y="6"/>
                    <a:pt x="459" y="6"/>
                  </a:cubicBezTo>
                  <a:cubicBezTo>
                    <a:pt x="460" y="7"/>
                    <a:pt x="460" y="7"/>
                    <a:pt x="460" y="7"/>
                  </a:cubicBezTo>
                  <a:cubicBezTo>
                    <a:pt x="460" y="8"/>
                    <a:pt x="460" y="8"/>
                    <a:pt x="460" y="8"/>
                  </a:cubicBezTo>
                  <a:cubicBezTo>
                    <a:pt x="459" y="9"/>
                    <a:pt x="459" y="9"/>
                    <a:pt x="459" y="9"/>
                  </a:cubicBezTo>
                  <a:cubicBezTo>
                    <a:pt x="459" y="9"/>
                    <a:pt x="459" y="9"/>
                    <a:pt x="459" y="9"/>
                  </a:cubicBezTo>
                  <a:cubicBezTo>
                    <a:pt x="461" y="10"/>
                    <a:pt x="461" y="10"/>
                    <a:pt x="461" y="10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61" y="13"/>
                    <a:pt x="461" y="13"/>
                    <a:pt x="461" y="13"/>
                  </a:cubicBezTo>
                  <a:cubicBezTo>
                    <a:pt x="461" y="15"/>
                    <a:pt x="461" y="15"/>
                    <a:pt x="461" y="15"/>
                  </a:cubicBezTo>
                  <a:cubicBezTo>
                    <a:pt x="462" y="15"/>
                    <a:pt x="462" y="15"/>
                    <a:pt x="462" y="15"/>
                  </a:cubicBezTo>
                  <a:cubicBezTo>
                    <a:pt x="463" y="13"/>
                    <a:pt x="463" y="13"/>
                    <a:pt x="463" y="13"/>
                  </a:cubicBezTo>
                  <a:cubicBezTo>
                    <a:pt x="463" y="14"/>
                    <a:pt x="463" y="14"/>
                    <a:pt x="463" y="14"/>
                  </a:cubicBezTo>
                  <a:cubicBezTo>
                    <a:pt x="463" y="15"/>
                    <a:pt x="463" y="15"/>
                    <a:pt x="463" y="15"/>
                  </a:cubicBezTo>
                  <a:cubicBezTo>
                    <a:pt x="464" y="15"/>
                    <a:pt x="464" y="15"/>
                    <a:pt x="464" y="15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5" y="14"/>
                    <a:pt x="465" y="14"/>
                    <a:pt x="465" y="14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7" y="13"/>
                    <a:pt x="467" y="13"/>
                    <a:pt x="467" y="13"/>
                  </a:cubicBezTo>
                  <a:cubicBezTo>
                    <a:pt x="466" y="10"/>
                    <a:pt x="466" y="10"/>
                    <a:pt x="466" y="10"/>
                  </a:cubicBezTo>
                  <a:cubicBezTo>
                    <a:pt x="467" y="9"/>
                    <a:pt x="467" y="9"/>
                    <a:pt x="467" y="9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9" y="10"/>
                    <a:pt x="469" y="10"/>
                    <a:pt x="469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1" y="9"/>
                    <a:pt x="471" y="9"/>
                    <a:pt x="471" y="9"/>
                  </a:cubicBezTo>
                  <a:cubicBezTo>
                    <a:pt x="469" y="8"/>
                    <a:pt x="469" y="8"/>
                    <a:pt x="469" y="8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9" y="5"/>
                    <a:pt x="469" y="5"/>
                    <a:pt x="469" y="5"/>
                  </a:cubicBezTo>
                  <a:cubicBezTo>
                    <a:pt x="469" y="4"/>
                    <a:pt x="469" y="4"/>
                    <a:pt x="469" y="4"/>
                  </a:cubicBezTo>
                  <a:cubicBezTo>
                    <a:pt x="470" y="4"/>
                    <a:pt x="470" y="4"/>
                    <a:pt x="470" y="4"/>
                  </a:cubicBezTo>
                  <a:cubicBezTo>
                    <a:pt x="472" y="5"/>
                    <a:pt x="472" y="5"/>
                    <a:pt x="472" y="5"/>
                  </a:cubicBezTo>
                  <a:cubicBezTo>
                    <a:pt x="472" y="7"/>
                    <a:pt x="472" y="7"/>
                    <a:pt x="472" y="7"/>
                  </a:cubicBezTo>
                  <a:cubicBezTo>
                    <a:pt x="473" y="8"/>
                    <a:pt x="473" y="8"/>
                    <a:pt x="473" y="8"/>
                  </a:cubicBezTo>
                  <a:cubicBezTo>
                    <a:pt x="473" y="10"/>
                    <a:pt x="473" y="10"/>
                    <a:pt x="473" y="10"/>
                  </a:cubicBezTo>
                  <a:cubicBezTo>
                    <a:pt x="473" y="11"/>
                    <a:pt x="473" y="11"/>
                    <a:pt x="473" y="11"/>
                  </a:cubicBezTo>
                  <a:cubicBezTo>
                    <a:pt x="473" y="13"/>
                    <a:pt x="473" y="13"/>
                    <a:pt x="473" y="13"/>
                  </a:cubicBezTo>
                  <a:cubicBezTo>
                    <a:pt x="474" y="14"/>
                    <a:pt x="474" y="14"/>
                    <a:pt x="474" y="14"/>
                  </a:cubicBezTo>
                  <a:cubicBezTo>
                    <a:pt x="475" y="13"/>
                    <a:pt x="475" y="13"/>
                    <a:pt x="475" y="13"/>
                  </a:cubicBezTo>
                  <a:cubicBezTo>
                    <a:pt x="475" y="12"/>
                    <a:pt x="475" y="12"/>
                    <a:pt x="475" y="12"/>
                  </a:cubicBezTo>
                  <a:cubicBezTo>
                    <a:pt x="474" y="11"/>
                    <a:pt x="474" y="11"/>
                    <a:pt x="474" y="11"/>
                  </a:cubicBezTo>
                  <a:cubicBezTo>
                    <a:pt x="474" y="9"/>
                    <a:pt x="474" y="9"/>
                    <a:pt x="474" y="9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4" y="5"/>
                    <a:pt x="474" y="5"/>
                    <a:pt x="474" y="5"/>
                  </a:cubicBezTo>
                  <a:cubicBezTo>
                    <a:pt x="474" y="3"/>
                    <a:pt x="474" y="3"/>
                    <a:pt x="474" y="3"/>
                  </a:cubicBezTo>
                  <a:cubicBezTo>
                    <a:pt x="474" y="2"/>
                    <a:pt x="474" y="2"/>
                    <a:pt x="474" y="2"/>
                  </a:cubicBezTo>
                  <a:cubicBezTo>
                    <a:pt x="475" y="2"/>
                    <a:pt x="475" y="2"/>
                    <a:pt x="475" y="2"/>
                  </a:cubicBezTo>
                  <a:cubicBezTo>
                    <a:pt x="476" y="3"/>
                    <a:pt x="476" y="3"/>
                    <a:pt x="476" y="3"/>
                  </a:cubicBezTo>
                  <a:cubicBezTo>
                    <a:pt x="477" y="3"/>
                    <a:pt x="477" y="3"/>
                    <a:pt x="477" y="3"/>
                  </a:cubicBezTo>
                  <a:cubicBezTo>
                    <a:pt x="477" y="3"/>
                    <a:pt x="477" y="3"/>
                    <a:pt x="477" y="3"/>
                  </a:cubicBezTo>
                  <a:cubicBezTo>
                    <a:pt x="477" y="5"/>
                    <a:pt x="477" y="5"/>
                    <a:pt x="477" y="5"/>
                  </a:cubicBezTo>
                  <a:cubicBezTo>
                    <a:pt x="478" y="6"/>
                    <a:pt x="478" y="6"/>
                    <a:pt x="478" y="6"/>
                  </a:cubicBezTo>
                  <a:cubicBezTo>
                    <a:pt x="478" y="8"/>
                    <a:pt x="478" y="8"/>
                    <a:pt x="478" y="8"/>
                  </a:cubicBezTo>
                  <a:cubicBezTo>
                    <a:pt x="478" y="10"/>
                    <a:pt x="478" y="10"/>
                    <a:pt x="478" y="10"/>
                  </a:cubicBezTo>
                  <a:cubicBezTo>
                    <a:pt x="479" y="10"/>
                    <a:pt x="479" y="10"/>
                    <a:pt x="479" y="10"/>
                  </a:cubicBezTo>
                  <a:cubicBezTo>
                    <a:pt x="479" y="9"/>
                    <a:pt x="479" y="9"/>
                    <a:pt x="479" y="9"/>
                  </a:cubicBezTo>
                  <a:cubicBezTo>
                    <a:pt x="479" y="8"/>
                    <a:pt x="479" y="8"/>
                    <a:pt x="479" y="8"/>
                  </a:cubicBezTo>
                  <a:cubicBezTo>
                    <a:pt x="480" y="8"/>
                    <a:pt x="480" y="8"/>
                    <a:pt x="480" y="8"/>
                  </a:cubicBezTo>
                  <a:cubicBezTo>
                    <a:pt x="482" y="10"/>
                    <a:pt x="482" y="10"/>
                    <a:pt x="482" y="10"/>
                  </a:cubicBezTo>
                  <a:cubicBezTo>
                    <a:pt x="482" y="10"/>
                    <a:pt x="482" y="10"/>
                    <a:pt x="482" y="10"/>
                  </a:cubicBezTo>
                  <a:cubicBezTo>
                    <a:pt x="483" y="10"/>
                    <a:pt x="483" y="10"/>
                    <a:pt x="483" y="10"/>
                  </a:cubicBezTo>
                  <a:cubicBezTo>
                    <a:pt x="483" y="9"/>
                    <a:pt x="483" y="9"/>
                    <a:pt x="483" y="9"/>
                  </a:cubicBezTo>
                  <a:cubicBezTo>
                    <a:pt x="482" y="9"/>
                    <a:pt x="482" y="9"/>
                    <a:pt x="482" y="9"/>
                  </a:cubicBezTo>
                  <a:cubicBezTo>
                    <a:pt x="481" y="8"/>
                    <a:pt x="481" y="8"/>
                    <a:pt x="481" y="8"/>
                  </a:cubicBezTo>
                  <a:cubicBezTo>
                    <a:pt x="482" y="7"/>
                    <a:pt x="482" y="7"/>
                    <a:pt x="482" y="7"/>
                  </a:cubicBezTo>
                  <a:cubicBezTo>
                    <a:pt x="482" y="6"/>
                    <a:pt x="482" y="6"/>
                    <a:pt x="482" y="6"/>
                  </a:cubicBezTo>
                  <a:cubicBezTo>
                    <a:pt x="480" y="5"/>
                    <a:pt x="480" y="5"/>
                    <a:pt x="480" y="5"/>
                  </a:cubicBezTo>
                  <a:cubicBezTo>
                    <a:pt x="480" y="4"/>
                    <a:pt x="480" y="4"/>
                    <a:pt x="480" y="4"/>
                  </a:cubicBezTo>
                  <a:cubicBezTo>
                    <a:pt x="480" y="4"/>
                    <a:pt x="480" y="4"/>
                    <a:pt x="480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1" y="3"/>
                    <a:pt x="481" y="3"/>
                    <a:pt x="481" y="3"/>
                  </a:cubicBezTo>
                  <a:cubicBezTo>
                    <a:pt x="480" y="3"/>
                    <a:pt x="480" y="3"/>
                    <a:pt x="480" y="3"/>
                  </a:cubicBezTo>
                  <a:cubicBezTo>
                    <a:pt x="479" y="2"/>
                    <a:pt x="479" y="2"/>
                    <a:pt x="479" y="2"/>
                  </a:cubicBezTo>
                  <a:cubicBezTo>
                    <a:pt x="480" y="2"/>
                    <a:pt x="480" y="2"/>
                    <a:pt x="480" y="2"/>
                  </a:cubicBezTo>
                  <a:cubicBezTo>
                    <a:pt x="481" y="2"/>
                    <a:pt x="481" y="2"/>
                    <a:pt x="481" y="2"/>
                  </a:cubicBezTo>
                  <a:cubicBezTo>
                    <a:pt x="482" y="0"/>
                    <a:pt x="482" y="0"/>
                    <a:pt x="482" y="0"/>
                  </a:cubicBezTo>
                  <a:cubicBezTo>
                    <a:pt x="485" y="1"/>
                    <a:pt x="485" y="1"/>
                    <a:pt x="485" y="1"/>
                  </a:cubicBezTo>
                  <a:cubicBezTo>
                    <a:pt x="485" y="1"/>
                    <a:pt x="485" y="1"/>
                    <a:pt x="485" y="1"/>
                  </a:cubicBezTo>
                  <a:cubicBezTo>
                    <a:pt x="485" y="3"/>
                    <a:pt x="485" y="3"/>
                    <a:pt x="485" y="3"/>
                  </a:cubicBezTo>
                  <a:cubicBezTo>
                    <a:pt x="485" y="4"/>
                    <a:pt x="485" y="4"/>
                    <a:pt x="485" y="4"/>
                  </a:cubicBezTo>
                  <a:cubicBezTo>
                    <a:pt x="485" y="5"/>
                    <a:pt x="485" y="5"/>
                    <a:pt x="485" y="5"/>
                  </a:cubicBezTo>
                  <a:cubicBezTo>
                    <a:pt x="486" y="4"/>
                    <a:pt x="486" y="4"/>
                    <a:pt x="486" y="4"/>
                  </a:cubicBezTo>
                  <a:cubicBezTo>
                    <a:pt x="487" y="3"/>
                    <a:pt x="487" y="3"/>
                    <a:pt x="487" y="3"/>
                  </a:cubicBezTo>
                  <a:cubicBezTo>
                    <a:pt x="487" y="2"/>
                    <a:pt x="487" y="2"/>
                    <a:pt x="487" y="2"/>
                  </a:cubicBezTo>
                  <a:cubicBezTo>
                    <a:pt x="488" y="3"/>
                    <a:pt x="488" y="3"/>
                    <a:pt x="488" y="3"/>
                  </a:cubicBezTo>
                  <a:cubicBezTo>
                    <a:pt x="487" y="5"/>
                    <a:pt x="487" y="5"/>
                    <a:pt x="487" y="5"/>
                  </a:cubicBezTo>
                  <a:cubicBezTo>
                    <a:pt x="488" y="5"/>
                    <a:pt x="488" y="5"/>
                    <a:pt x="488" y="5"/>
                  </a:cubicBezTo>
                  <a:cubicBezTo>
                    <a:pt x="489" y="5"/>
                    <a:pt x="489" y="5"/>
                    <a:pt x="489" y="5"/>
                  </a:cubicBezTo>
                  <a:cubicBezTo>
                    <a:pt x="489" y="5"/>
                    <a:pt x="489" y="5"/>
                    <a:pt x="489" y="5"/>
                  </a:cubicBezTo>
                  <a:cubicBezTo>
                    <a:pt x="490" y="3"/>
                    <a:pt x="490" y="3"/>
                    <a:pt x="490" y="3"/>
                  </a:cubicBezTo>
                  <a:cubicBezTo>
                    <a:pt x="491" y="4"/>
                    <a:pt x="491" y="4"/>
                    <a:pt x="491" y="4"/>
                  </a:cubicBezTo>
                  <a:cubicBezTo>
                    <a:pt x="491" y="5"/>
                    <a:pt x="491" y="5"/>
                    <a:pt x="491" y="5"/>
                  </a:cubicBezTo>
                  <a:cubicBezTo>
                    <a:pt x="490" y="6"/>
                    <a:pt x="490" y="6"/>
                    <a:pt x="490" y="6"/>
                  </a:cubicBezTo>
                  <a:cubicBezTo>
                    <a:pt x="491" y="8"/>
                    <a:pt x="491" y="8"/>
                    <a:pt x="491" y="8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91" y="10"/>
                    <a:pt x="491" y="10"/>
                    <a:pt x="491" y="10"/>
                  </a:cubicBezTo>
                  <a:cubicBezTo>
                    <a:pt x="492" y="9"/>
                    <a:pt x="492" y="9"/>
                    <a:pt x="492" y="9"/>
                  </a:cubicBezTo>
                  <a:cubicBezTo>
                    <a:pt x="493" y="10"/>
                    <a:pt x="493" y="10"/>
                    <a:pt x="493" y="10"/>
                  </a:cubicBezTo>
                  <a:cubicBezTo>
                    <a:pt x="493" y="9"/>
                    <a:pt x="493" y="9"/>
                    <a:pt x="493" y="9"/>
                  </a:cubicBezTo>
                  <a:cubicBezTo>
                    <a:pt x="493" y="7"/>
                    <a:pt x="493" y="7"/>
                    <a:pt x="493" y="7"/>
                  </a:cubicBezTo>
                  <a:cubicBezTo>
                    <a:pt x="494" y="5"/>
                    <a:pt x="494" y="5"/>
                    <a:pt x="494" y="5"/>
                  </a:cubicBezTo>
                  <a:cubicBezTo>
                    <a:pt x="493" y="2"/>
                    <a:pt x="493" y="2"/>
                    <a:pt x="493" y="2"/>
                  </a:cubicBezTo>
                  <a:cubicBezTo>
                    <a:pt x="493" y="1"/>
                    <a:pt x="493" y="1"/>
                    <a:pt x="493" y="1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495" y="1"/>
                    <a:pt x="495" y="1"/>
                    <a:pt x="495" y="1"/>
                  </a:cubicBezTo>
                  <a:cubicBezTo>
                    <a:pt x="496" y="1"/>
                    <a:pt x="496" y="1"/>
                    <a:pt x="496" y="1"/>
                  </a:cubicBezTo>
                  <a:cubicBezTo>
                    <a:pt x="497" y="1"/>
                    <a:pt x="497" y="1"/>
                    <a:pt x="497" y="1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501" y="2"/>
                    <a:pt x="501" y="2"/>
                    <a:pt x="501" y="2"/>
                  </a:cubicBezTo>
                  <a:cubicBezTo>
                    <a:pt x="502" y="3"/>
                    <a:pt x="502" y="3"/>
                    <a:pt x="502" y="3"/>
                  </a:cubicBezTo>
                  <a:cubicBezTo>
                    <a:pt x="504" y="2"/>
                    <a:pt x="504" y="2"/>
                    <a:pt x="504" y="2"/>
                  </a:cubicBezTo>
                  <a:cubicBezTo>
                    <a:pt x="505" y="3"/>
                    <a:pt x="505" y="3"/>
                    <a:pt x="505" y="3"/>
                  </a:cubicBezTo>
                  <a:cubicBezTo>
                    <a:pt x="506" y="4"/>
                    <a:pt x="506" y="4"/>
                    <a:pt x="506" y="4"/>
                  </a:cubicBezTo>
                  <a:cubicBezTo>
                    <a:pt x="506" y="5"/>
                    <a:pt x="506" y="5"/>
                    <a:pt x="506" y="5"/>
                  </a:cubicBezTo>
                  <a:cubicBezTo>
                    <a:pt x="506" y="6"/>
                    <a:pt x="506" y="6"/>
                    <a:pt x="506" y="6"/>
                  </a:cubicBezTo>
                  <a:cubicBezTo>
                    <a:pt x="506" y="8"/>
                    <a:pt x="506" y="8"/>
                    <a:pt x="506" y="8"/>
                  </a:cubicBezTo>
                  <a:cubicBezTo>
                    <a:pt x="506" y="9"/>
                    <a:pt x="506" y="9"/>
                    <a:pt x="506" y="9"/>
                  </a:cubicBezTo>
                  <a:cubicBezTo>
                    <a:pt x="507" y="8"/>
                    <a:pt x="507" y="8"/>
                    <a:pt x="507" y="8"/>
                  </a:cubicBezTo>
                  <a:cubicBezTo>
                    <a:pt x="508" y="7"/>
                    <a:pt x="508" y="7"/>
                    <a:pt x="508" y="7"/>
                  </a:cubicBezTo>
                  <a:cubicBezTo>
                    <a:pt x="510" y="5"/>
                    <a:pt x="510" y="5"/>
                    <a:pt x="510" y="5"/>
                  </a:cubicBezTo>
                  <a:cubicBezTo>
                    <a:pt x="511" y="4"/>
                    <a:pt x="511" y="4"/>
                    <a:pt x="511" y="4"/>
                  </a:cubicBezTo>
                  <a:cubicBezTo>
                    <a:pt x="512" y="4"/>
                    <a:pt x="512" y="4"/>
                    <a:pt x="512" y="4"/>
                  </a:cubicBezTo>
                  <a:cubicBezTo>
                    <a:pt x="514" y="5"/>
                    <a:pt x="514" y="5"/>
                    <a:pt x="514" y="5"/>
                  </a:cubicBezTo>
                  <a:cubicBezTo>
                    <a:pt x="515" y="5"/>
                    <a:pt x="515" y="5"/>
                    <a:pt x="515" y="5"/>
                  </a:cubicBezTo>
                  <a:cubicBezTo>
                    <a:pt x="515" y="6"/>
                    <a:pt x="515" y="6"/>
                    <a:pt x="515" y="6"/>
                  </a:cubicBezTo>
                  <a:cubicBezTo>
                    <a:pt x="514" y="7"/>
                    <a:pt x="514" y="7"/>
                    <a:pt x="514" y="7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5" y="8"/>
                    <a:pt x="515" y="8"/>
                    <a:pt x="515" y="8"/>
                  </a:cubicBezTo>
                  <a:cubicBezTo>
                    <a:pt x="515" y="7"/>
                    <a:pt x="515" y="7"/>
                    <a:pt x="515" y="7"/>
                  </a:cubicBezTo>
                  <a:cubicBezTo>
                    <a:pt x="517" y="6"/>
                    <a:pt x="517" y="6"/>
                    <a:pt x="517" y="6"/>
                  </a:cubicBezTo>
                  <a:cubicBezTo>
                    <a:pt x="518" y="6"/>
                    <a:pt x="518" y="6"/>
                    <a:pt x="518" y="6"/>
                  </a:cubicBezTo>
                  <a:cubicBezTo>
                    <a:pt x="520" y="6"/>
                    <a:pt x="520" y="6"/>
                    <a:pt x="520" y="6"/>
                  </a:cubicBezTo>
                  <a:cubicBezTo>
                    <a:pt x="522" y="7"/>
                    <a:pt x="522" y="7"/>
                    <a:pt x="522" y="7"/>
                  </a:cubicBezTo>
                  <a:cubicBezTo>
                    <a:pt x="523" y="8"/>
                    <a:pt x="523" y="8"/>
                    <a:pt x="523" y="8"/>
                  </a:cubicBezTo>
                  <a:cubicBezTo>
                    <a:pt x="522" y="8"/>
                    <a:pt x="522" y="8"/>
                    <a:pt x="522" y="8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1" y="10"/>
                    <a:pt x="521" y="10"/>
                    <a:pt x="521" y="10"/>
                  </a:cubicBezTo>
                  <a:cubicBezTo>
                    <a:pt x="522" y="11"/>
                    <a:pt x="522" y="11"/>
                    <a:pt x="522" y="11"/>
                  </a:cubicBezTo>
                  <a:cubicBezTo>
                    <a:pt x="523" y="10"/>
                    <a:pt x="523" y="10"/>
                    <a:pt x="523" y="10"/>
                  </a:cubicBezTo>
                  <a:cubicBezTo>
                    <a:pt x="524" y="10"/>
                    <a:pt x="524" y="10"/>
                    <a:pt x="524" y="10"/>
                  </a:cubicBezTo>
                  <a:cubicBezTo>
                    <a:pt x="524" y="11"/>
                    <a:pt x="524" y="11"/>
                    <a:pt x="524" y="11"/>
                  </a:cubicBezTo>
                  <a:cubicBezTo>
                    <a:pt x="525" y="12"/>
                    <a:pt x="525" y="12"/>
                    <a:pt x="525" y="12"/>
                  </a:cubicBezTo>
                  <a:cubicBezTo>
                    <a:pt x="525" y="11"/>
                    <a:pt x="525" y="11"/>
                    <a:pt x="525" y="11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7" y="11"/>
                    <a:pt x="527" y="11"/>
                    <a:pt x="527" y="11"/>
                  </a:cubicBezTo>
                  <a:cubicBezTo>
                    <a:pt x="527" y="12"/>
                    <a:pt x="527" y="12"/>
                    <a:pt x="527" y="12"/>
                  </a:cubicBezTo>
                  <a:cubicBezTo>
                    <a:pt x="527" y="13"/>
                    <a:pt x="527" y="13"/>
                    <a:pt x="527" y="13"/>
                  </a:cubicBezTo>
                  <a:cubicBezTo>
                    <a:pt x="528" y="13"/>
                    <a:pt x="528" y="13"/>
                    <a:pt x="528" y="13"/>
                  </a:cubicBezTo>
                  <a:cubicBezTo>
                    <a:pt x="528" y="13"/>
                    <a:pt x="528" y="13"/>
                    <a:pt x="528" y="13"/>
                  </a:cubicBezTo>
                  <a:cubicBezTo>
                    <a:pt x="529" y="12"/>
                    <a:pt x="529" y="12"/>
                    <a:pt x="529" y="12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30" y="13"/>
                    <a:pt x="530" y="13"/>
                    <a:pt x="530" y="13"/>
                  </a:cubicBezTo>
                  <a:cubicBezTo>
                    <a:pt x="533" y="14"/>
                    <a:pt x="533" y="14"/>
                    <a:pt x="533" y="14"/>
                  </a:cubicBezTo>
                  <a:cubicBezTo>
                    <a:pt x="534" y="14"/>
                    <a:pt x="534" y="14"/>
                    <a:pt x="534" y="14"/>
                  </a:cubicBezTo>
                  <a:cubicBezTo>
                    <a:pt x="534" y="15"/>
                    <a:pt x="534" y="15"/>
                    <a:pt x="534" y="15"/>
                  </a:cubicBezTo>
                  <a:cubicBezTo>
                    <a:pt x="534" y="15"/>
                    <a:pt x="534" y="15"/>
                    <a:pt x="534" y="15"/>
                  </a:cubicBezTo>
                  <a:cubicBezTo>
                    <a:pt x="531" y="16"/>
                    <a:pt x="531" y="16"/>
                    <a:pt x="531" y="16"/>
                  </a:cubicBezTo>
                  <a:cubicBezTo>
                    <a:pt x="530" y="18"/>
                    <a:pt x="530" y="18"/>
                    <a:pt x="530" y="18"/>
                  </a:cubicBezTo>
                  <a:cubicBezTo>
                    <a:pt x="529" y="18"/>
                    <a:pt x="529" y="18"/>
                    <a:pt x="529" y="18"/>
                  </a:cubicBezTo>
                  <a:cubicBezTo>
                    <a:pt x="527" y="19"/>
                    <a:pt x="527" y="19"/>
                    <a:pt x="527" y="19"/>
                  </a:cubicBezTo>
                  <a:cubicBezTo>
                    <a:pt x="526" y="19"/>
                    <a:pt x="526" y="19"/>
                    <a:pt x="526" y="19"/>
                  </a:cubicBezTo>
                  <a:cubicBezTo>
                    <a:pt x="525" y="19"/>
                    <a:pt x="525" y="19"/>
                    <a:pt x="525" y="19"/>
                  </a:cubicBezTo>
                  <a:cubicBezTo>
                    <a:pt x="524" y="19"/>
                    <a:pt x="524" y="19"/>
                    <a:pt x="524" y="19"/>
                  </a:cubicBezTo>
                  <a:cubicBezTo>
                    <a:pt x="523" y="20"/>
                    <a:pt x="523" y="20"/>
                    <a:pt x="523" y="20"/>
                  </a:cubicBezTo>
                  <a:cubicBezTo>
                    <a:pt x="525" y="20"/>
                    <a:pt x="525" y="20"/>
                    <a:pt x="525" y="20"/>
                  </a:cubicBezTo>
                  <a:cubicBezTo>
                    <a:pt x="528" y="20"/>
                    <a:pt x="528" y="20"/>
                    <a:pt x="528" y="20"/>
                  </a:cubicBezTo>
                  <a:cubicBezTo>
                    <a:pt x="529" y="21"/>
                    <a:pt x="529" y="21"/>
                    <a:pt x="529" y="21"/>
                  </a:cubicBezTo>
                  <a:cubicBezTo>
                    <a:pt x="529" y="21"/>
                    <a:pt x="529" y="21"/>
                    <a:pt x="529" y="21"/>
                  </a:cubicBezTo>
                  <a:cubicBezTo>
                    <a:pt x="530" y="20"/>
                    <a:pt x="530" y="20"/>
                    <a:pt x="530" y="20"/>
                  </a:cubicBezTo>
                  <a:cubicBezTo>
                    <a:pt x="531" y="19"/>
                    <a:pt x="531" y="19"/>
                    <a:pt x="531" y="19"/>
                  </a:cubicBezTo>
                  <a:cubicBezTo>
                    <a:pt x="532" y="19"/>
                    <a:pt x="532" y="19"/>
                    <a:pt x="532" y="19"/>
                  </a:cubicBezTo>
                  <a:cubicBezTo>
                    <a:pt x="533" y="18"/>
                    <a:pt x="533" y="18"/>
                    <a:pt x="533" y="18"/>
                  </a:cubicBezTo>
                  <a:cubicBezTo>
                    <a:pt x="534" y="17"/>
                    <a:pt x="534" y="17"/>
                    <a:pt x="534" y="17"/>
                  </a:cubicBezTo>
                  <a:cubicBezTo>
                    <a:pt x="536" y="17"/>
                    <a:pt x="536" y="17"/>
                    <a:pt x="536" y="17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6" y="19"/>
                    <a:pt x="536" y="19"/>
                    <a:pt x="536" y="19"/>
                  </a:cubicBezTo>
                  <a:cubicBezTo>
                    <a:pt x="536" y="20"/>
                    <a:pt x="536" y="20"/>
                    <a:pt x="536" y="20"/>
                  </a:cubicBezTo>
                  <a:cubicBezTo>
                    <a:pt x="537" y="20"/>
                    <a:pt x="537" y="20"/>
                    <a:pt x="537" y="20"/>
                  </a:cubicBezTo>
                  <a:cubicBezTo>
                    <a:pt x="537" y="18"/>
                    <a:pt x="537" y="18"/>
                    <a:pt x="537" y="18"/>
                  </a:cubicBezTo>
                  <a:cubicBezTo>
                    <a:pt x="539" y="17"/>
                    <a:pt x="539" y="17"/>
                    <a:pt x="539" y="17"/>
                  </a:cubicBezTo>
                  <a:cubicBezTo>
                    <a:pt x="539" y="18"/>
                    <a:pt x="539" y="18"/>
                    <a:pt x="539" y="18"/>
                  </a:cubicBezTo>
                  <a:cubicBezTo>
                    <a:pt x="538" y="19"/>
                    <a:pt x="538" y="19"/>
                    <a:pt x="538" y="19"/>
                  </a:cubicBezTo>
                  <a:cubicBezTo>
                    <a:pt x="538" y="20"/>
                    <a:pt x="538" y="20"/>
                    <a:pt x="538" y="20"/>
                  </a:cubicBezTo>
                  <a:cubicBezTo>
                    <a:pt x="538" y="20"/>
                    <a:pt x="538" y="20"/>
                    <a:pt x="538" y="20"/>
                  </a:cubicBezTo>
                  <a:cubicBezTo>
                    <a:pt x="538" y="21"/>
                    <a:pt x="538" y="21"/>
                    <a:pt x="538" y="21"/>
                  </a:cubicBezTo>
                  <a:cubicBezTo>
                    <a:pt x="539" y="21"/>
                    <a:pt x="539" y="21"/>
                    <a:pt x="539" y="21"/>
                  </a:cubicBezTo>
                  <a:cubicBezTo>
                    <a:pt x="540" y="20"/>
                    <a:pt x="540" y="20"/>
                    <a:pt x="540" y="20"/>
                  </a:cubicBezTo>
                  <a:cubicBezTo>
                    <a:pt x="540" y="19"/>
                    <a:pt x="540" y="19"/>
                    <a:pt x="540" y="19"/>
                  </a:cubicBezTo>
                  <a:cubicBezTo>
                    <a:pt x="541" y="19"/>
                    <a:pt x="541" y="19"/>
                    <a:pt x="541" y="19"/>
                  </a:cubicBezTo>
                  <a:cubicBezTo>
                    <a:pt x="543" y="19"/>
                    <a:pt x="543" y="19"/>
                    <a:pt x="543" y="19"/>
                  </a:cubicBezTo>
                  <a:cubicBezTo>
                    <a:pt x="542" y="22"/>
                    <a:pt x="542" y="22"/>
                    <a:pt x="542" y="22"/>
                  </a:cubicBezTo>
                  <a:cubicBezTo>
                    <a:pt x="541" y="22"/>
                    <a:pt x="541" y="22"/>
                    <a:pt x="541" y="22"/>
                  </a:cubicBezTo>
                  <a:cubicBezTo>
                    <a:pt x="542" y="22"/>
                    <a:pt x="542" y="22"/>
                    <a:pt x="542" y="22"/>
                  </a:cubicBezTo>
                  <a:cubicBezTo>
                    <a:pt x="542" y="24"/>
                    <a:pt x="542" y="24"/>
                    <a:pt x="542" y="24"/>
                  </a:cubicBezTo>
                  <a:cubicBezTo>
                    <a:pt x="542" y="25"/>
                    <a:pt x="542" y="25"/>
                    <a:pt x="542" y="25"/>
                  </a:cubicBezTo>
                  <a:cubicBezTo>
                    <a:pt x="541" y="26"/>
                    <a:pt x="541" y="26"/>
                    <a:pt x="541" y="26"/>
                  </a:cubicBezTo>
                  <a:cubicBezTo>
                    <a:pt x="540" y="27"/>
                    <a:pt x="540" y="27"/>
                    <a:pt x="540" y="27"/>
                  </a:cubicBezTo>
                  <a:cubicBezTo>
                    <a:pt x="539" y="29"/>
                    <a:pt x="539" y="29"/>
                    <a:pt x="539" y="29"/>
                  </a:cubicBezTo>
                  <a:cubicBezTo>
                    <a:pt x="539" y="30"/>
                    <a:pt x="539" y="30"/>
                    <a:pt x="539" y="30"/>
                  </a:cubicBezTo>
                  <a:cubicBezTo>
                    <a:pt x="540" y="29"/>
                    <a:pt x="540" y="29"/>
                    <a:pt x="540" y="29"/>
                  </a:cubicBezTo>
                  <a:cubicBezTo>
                    <a:pt x="541" y="28"/>
                    <a:pt x="541" y="28"/>
                    <a:pt x="541" y="28"/>
                  </a:cubicBezTo>
                  <a:cubicBezTo>
                    <a:pt x="542" y="28"/>
                    <a:pt x="542" y="28"/>
                    <a:pt x="542" y="28"/>
                  </a:cubicBezTo>
                  <a:cubicBezTo>
                    <a:pt x="542" y="28"/>
                    <a:pt x="542" y="28"/>
                    <a:pt x="542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45" y="30"/>
                    <a:pt x="545" y="30"/>
                    <a:pt x="545" y="30"/>
                  </a:cubicBezTo>
                  <a:cubicBezTo>
                    <a:pt x="546" y="32"/>
                    <a:pt x="546" y="32"/>
                    <a:pt x="546" y="32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4" y="38"/>
                    <a:pt x="544" y="38"/>
                    <a:pt x="544" y="38"/>
                  </a:cubicBezTo>
                  <a:cubicBezTo>
                    <a:pt x="541" y="39"/>
                    <a:pt x="541" y="39"/>
                    <a:pt x="541" y="39"/>
                  </a:cubicBezTo>
                  <a:cubicBezTo>
                    <a:pt x="541" y="40"/>
                    <a:pt x="541" y="40"/>
                    <a:pt x="541" y="40"/>
                  </a:cubicBezTo>
                  <a:cubicBezTo>
                    <a:pt x="540" y="39"/>
                    <a:pt x="540" y="39"/>
                    <a:pt x="540" y="39"/>
                  </a:cubicBezTo>
                  <a:cubicBezTo>
                    <a:pt x="538" y="40"/>
                    <a:pt x="538" y="40"/>
                    <a:pt x="538" y="40"/>
                  </a:cubicBezTo>
                  <a:cubicBezTo>
                    <a:pt x="538" y="40"/>
                    <a:pt x="538" y="40"/>
                    <a:pt x="538" y="40"/>
                  </a:cubicBezTo>
                  <a:cubicBezTo>
                    <a:pt x="538" y="41"/>
                    <a:pt x="538" y="41"/>
                    <a:pt x="538" y="41"/>
                  </a:cubicBezTo>
                  <a:cubicBezTo>
                    <a:pt x="534" y="43"/>
                    <a:pt x="534" y="43"/>
                    <a:pt x="534" y="43"/>
                  </a:cubicBezTo>
                  <a:cubicBezTo>
                    <a:pt x="532" y="44"/>
                    <a:pt x="532" y="44"/>
                    <a:pt x="532" y="44"/>
                  </a:cubicBezTo>
                  <a:cubicBezTo>
                    <a:pt x="531" y="44"/>
                    <a:pt x="531" y="44"/>
                    <a:pt x="531" y="44"/>
                  </a:cubicBezTo>
                  <a:cubicBezTo>
                    <a:pt x="530" y="45"/>
                    <a:pt x="530" y="45"/>
                    <a:pt x="530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4"/>
                    <a:pt x="527" y="44"/>
                    <a:pt x="527" y="44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6"/>
                    <a:pt x="526" y="46"/>
                    <a:pt x="526" y="46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3" y="44"/>
                    <a:pt x="523" y="44"/>
                    <a:pt x="523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0" y="45"/>
                    <a:pt x="520" y="45"/>
                    <a:pt x="520" y="45"/>
                  </a:cubicBezTo>
                  <a:cubicBezTo>
                    <a:pt x="520" y="45"/>
                    <a:pt x="520" y="45"/>
                    <a:pt x="520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14" y="44"/>
                    <a:pt x="514" y="44"/>
                    <a:pt x="514" y="44"/>
                  </a:cubicBezTo>
                  <a:cubicBezTo>
                    <a:pt x="513" y="42"/>
                    <a:pt x="513" y="42"/>
                    <a:pt x="513" y="42"/>
                  </a:cubicBezTo>
                  <a:cubicBezTo>
                    <a:pt x="511" y="41"/>
                    <a:pt x="511" y="41"/>
                    <a:pt x="511" y="41"/>
                  </a:cubicBezTo>
                  <a:cubicBezTo>
                    <a:pt x="512" y="42"/>
                    <a:pt x="512" y="42"/>
                    <a:pt x="512" y="42"/>
                  </a:cubicBezTo>
                  <a:cubicBezTo>
                    <a:pt x="513" y="44"/>
                    <a:pt x="513" y="44"/>
                    <a:pt x="513" y="44"/>
                  </a:cubicBezTo>
                  <a:cubicBezTo>
                    <a:pt x="513" y="44"/>
                    <a:pt x="513" y="44"/>
                    <a:pt x="513" y="44"/>
                  </a:cubicBezTo>
                  <a:cubicBezTo>
                    <a:pt x="512" y="44"/>
                    <a:pt x="512" y="44"/>
                    <a:pt x="512" y="44"/>
                  </a:cubicBezTo>
                  <a:cubicBezTo>
                    <a:pt x="510" y="44"/>
                    <a:pt x="510" y="44"/>
                    <a:pt x="510" y="44"/>
                  </a:cubicBezTo>
                  <a:cubicBezTo>
                    <a:pt x="511" y="45"/>
                    <a:pt x="511" y="45"/>
                    <a:pt x="511" y="45"/>
                  </a:cubicBezTo>
                  <a:cubicBezTo>
                    <a:pt x="515" y="45"/>
                    <a:pt x="515" y="45"/>
                    <a:pt x="515" y="45"/>
                  </a:cubicBezTo>
                  <a:cubicBezTo>
                    <a:pt x="517" y="46"/>
                    <a:pt x="517" y="46"/>
                    <a:pt x="517" y="46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2" y="50"/>
                    <a:pt x="512" y="50"/>
                    <a:pt x="512" y="50"/>
                  </a:cubicBezTo>
                  <a:cubicBezTo>
                    <a:pt x="508" y="50"/>
                    <a:pt x="508" y="50"/>
                    <a:pt x="508" y="50"/>
                  </a:cubicBezTo>
                  <a:cubicBezTo>
                    <a:pt x="507" y="50"/>
                    <a:pt x="507" y="50"/>
                    <a:pt x="507" y="50"/>
                  </a:cubicBezTo>
                  <a:cubicBezTo>
                    <a:pt x="505" y="51"/>
                    <a:pt x="505" y="51"/>
                    <a:pt x="505" y="51"/>
                  </a:cubicBezTo>
                  <a:cubicBezTo>
                    <a:pt x="503" y="50"/>
                    <a:pt x="503" y="50"/>
                    <a:pt x="503" y="50"/>
                  </a:cubicBezTo>
                  <a:cubicBezTo>
                    <a:pt x="503" y="50"/>
                    <a:pt x="503" y="50"/>
                    <a:pt x="503" y="50"/>
                  </a:cubicBezTo>
                  <a:cubicBezTo>
                    <a:pt x="502" y="50"/>
                    <a:pt x="502" y="50"/>
                    <a:pt x="502" y="50"/>
                  </a:cubicBezTo>
                  <a:cubicBezTo>
                    <a:pt x="501" y="50"/>
                    <a:pt x="501" y="50"/>
                    <a:pt x="501" y="50"/>
                  </a:cubicBezTo>
                  <a:cubicBezTo>
                    <a:pt x="500" y="50"/>
                    <a:pt x="500" y="50"/>
                    <a:pt x="500" y="50"/>
                  </a:cubicBezTo>
                  <a:cubicBezTo>
                    <a:pt x="499" y="51"/>
                    <a:pt x="499" y="51"/>
                    <a:pt x="499" y="51"/>
                  </a:cubicBezTo>
                  <a:cubicBezTo>
                    <a:pt x="500" y="51"/>
                    <a:pt x="500" y="51"/>
                    <a:pt x="500" y="51"/>
                  </a:cubicBezTo>
                  <a:cubicBezTo>
                    <a:pt x="501" y="52"/>
                    <a:pt x="501" y="52"/>
                    <a:pt x="501" y="52"/>
                  </a:cubicBezTo>
                  <a:cubicBezTo>
                    <a:pt x="502" y="51"/>
                    <a:pt x="502" y="51"/>
                    <a:pt x="502" y="51"/>
                  </a:cubicBezTo>
                  <a:cubicBezTo>
                    <a:pt x="506" y="51"/>
                    <a:pt x="506" y="51"/>
                    <a:pt x="506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12" y="51"/>
                    <a:pt x="512" y="51"/>
                    <a:pt x="512" y="51"/>
                  </a:cubicBezTo>
                  <a:cubicBezTo>
                    <a:pt x="515" y="51"/>
                    <a:pt x="515" y="51"/>
                    <a:pt x="515" y="51"/>
                  </a:cubicBezTo>
                  <a:cubicBezTo>
                    <a:pt x="517" y="49"/>
                    <a:pt x="517" y="49"/>
                    <a:pt x="517" y="49"/>
                  </a:cubicBezTo>
                  <a:cubicBezTo>
                    <a:pt x="519" y="49"/>
                    <a:pt x="519" y="49"/>
                    <a:pt x="519" y="49"/>
                  </a:cubicBezTo>
                  <a:cubicBezTo>
                    <a:pt x="520" y="49"/>
                    <a:pt x="520" y="49"/>
                    <a:pt x="520" y="49"/>
                  </a:cubicBezTo>
                  <a:cubicBezTo>
                    <a:pt x="521" y="49"/>
                    <a:pt x="521" y="49"/>
                    <a:pt x="521" y="49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22" y="50"/>
                    <a:pt x="522" y="50"/>
                    <a:pt x="522" y="50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9" y="53"/>
                    <a:pt x="519" y="53"/>
                    <a:pt x="519" y="53"/>
                  </a:cubicBezTo>
                  <a:cubicBezTo>
                    <a:pt x="519" y="54"/>
                    <a:pt x="519" y="54"/>
                    <a:pt x="519" y="54"/>
                  </a:cubicBezTo>
                  <a:cubicBezTo>
                    <a:pt x="516" y="54"/>
                    <a:pt x="516" y="54"/>
                    <a:pt x="516" y="54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4" y="56"/>
                    <a:pt x="514" y="56"/>
                    <a:pt x="514" y="56"/>
                  </a:cubicBezTo>
                  <a:cubicBezTo>
                    <a:pt x="513" y="57"/>
                    <a:pt x="513" y="57"/>
                    <a:pt x="513" y="57"/>
                  </a:cubicBezTo>
                  <a:cubicBezTo>
                    <a:pt x="511" y="58"/>
                    <a:pt x="511" y="58"/>
                    <a:pt x="511" y="58"/>
                  </a:cubicBezTo>
                  <a:cubicBezTo>
                    <a:pt x="510" y="58"/>
                    <a:pt x="510" y="58"/>
                    <a:pt x="510" y="58"/>
                  </a:cubicBezTo>
                  <a:cubicBezTo>
                    <a:pt x="509" y="58"/>
                    <a:pt x="509" y="58"/>
                    <a:pt x="509" y="58"/>
                  </a:cubicBezTo>
                  <a:cubicBezTo>
                    <a:pt x="507" y="58"/>
                    <a:pt x="507" y="58"/>
                    <a:pt x="507" y="58"/>
                  </a:cubicBezTo>
                  <a:cubicBezTo>
                    <a:pt x="506" y="59"/>
                    <a:pt x="506" y="59"/>
                    <a:pt x="506" y="59"/>
                  </a:cubicBezTo>
                  <a:cubicBezTo>
                    <a:pt x="504" y="60"/>
                    <a:pt x="504" y="60"/>
                    <a:pt x="504" y="60"/>
                  </a:cubicBezTo>
                  <a:cubicBezTo>
                    <a:pt x="503" y="61"/>
                    <a:pt x="503" y="61"/>
                    <a:pt x="503" y="61"/>
                  </a:cubicBezTo>
                  <a:cubicBezTo>
                    <a:pt x="501" y="62"/>
                    <a:pt x="501" y="62"/>
                    <a:pt x="501" y="62"/>
                  </a:cubicBezTo>
                  <a:cubicBezTo>
                    <a:pt x="500" y="62"/>
                    <a:pt x="500" y="62"/>
                    <a:pt x="500" y="62"/>
                  </a:cubicBezTo>
                  <a:cubicBezTo>
                    <a:pt x="499" y="62"/>
                    <a:pt x="499" y="62"/>
                    <a:pt x="499" y="62"/>
                  </a:cubicBezTo>
                  <a:cubicBezTo>
                    <a:pt x="498" y="63"/>
                    <a:pt x="498" y="63"/>
                    <a:pt x="498" y="63"/>
                  </a:cubicBezTo>
                  <a:cubicBezTo>
                    <a:pt x="496" y="63"/>
                    <a:pt x="496" y="63"/>
                    <a:pt x="496" y="63"/>
                  </a:cubicBezTo>
                  <a:cubicBezTo>
                    <a:pt x="496" y="63"/>
                    <a:pt x="496" y="63"/>
                    <a:pt x="496" y="63"/>
                  </a:cubicBezTo>
                  <a:cubicBezTo>
                    <a:pt x="496" y="65"/>
                    <a:pt x="496" y="65"/>
                    <a:pt x="496" y="65"/>
                  </a:cubicBezTo>
                  <a:cubicBezTo>
                    <a:pt x="495" y="66"/>
                    <a:pt x="495" y="66"/>
                    <a:pt x="495" y="66"/>
                  </a:cubicBezTo>
                  <a:cubicBezTo>
                    <a:pt x="494" y="67"/>
                    <a:pt x="494" y="67"/>
                    <a:pt x="494" y="67"/>
                  </a:cubicBezTo>
                  <a:cubicBezTo>
                    <a:pt x="491" y="67"/>
                    <a:pt x="491" y="67"/>
                    <a:pt x="491" y="67"/>
                  </a:cubicBezTo>
                  <a:cubicBezTo>
                    <a:pt x="490" y="67"/>
                    <a:pt x="490" y="67"/>
                    <a:pt x="490" y="67"/>
                  </a:cubicBezTo>
                  <a:cubicBezTo>
                    <a:pt x="489" y="67"/>
                    <a:pt x="489" y="67"/>
                    <a:pt x="489" y="67"/>
                  </a:cubicBezTo>
                  <a:cubicBezTo>
                    <a:pt x="489" y="66"/>
                    <a:pt x="489" y="66"/>
                    <a:pt x="489" y="66"/>
                  </a:cubicBezTo>
                  <a:cubicBezTo>
                    <a:pt x="490" y="66"/>
                    <a:pt x="490" y="66"/>
                    <a:pt x="490" y="66"/>
                  </a:cubicBezTo>
                  <a:cubicBezTo>
                    <a:pt x="490" y="65"/>
                    <a:pt x="490" y="65"/>
                    <a:pt x="490" y="65"/>
                  </a:cubicBezTo>
                  <a:cubicBezTo>
                    <a:pt x="489" y="64"/>
                    <a:pt x="489" y="64"/>
                    <a:pt x="489" y="64"/>
                  </a:cubicBezTo>
                  <a:cubicBezTo>
                    <a:pt x="489" y="66"/>
                    <a:pt x="489" y="66"/>
                    <a:pt x="489" y="66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8" y="67"/>
                    <a:pt x="488" y="67"/>
                    <a:pt x="488" y="67"/>
                  </a:cubicBezTo>
                  <a:cubicBezTo>
                    <a:pt x="489" y="68"/>
                    <a:pt x="489" y="68"/>
                    <a:pt x="489" y="68"/>
                  </a:cubicBezTo>
                  <a:cubicBezTo>
                    <a:pt x="490" y="69"/>
                    <a:pt x="490" y="69"/>
                    <a:pt x="490" y="69"/>
                  </a:cubicBezTo>
                  <a:cubicBezTo>
                    <a:pt x="489" y="70"/>
                    <a:pt x="489" y="70"/>
                    <a:pt x="489" y="70"/>
                  </a:cubicBezTo>
                  <a:cubicBezTo>
                    <a:pt x="488" y="70"/>
                    <a:pt x="488" y="70"/>
                    <a:pt x="488" y="70"/>
                  </a:cubicBezTo>
                  <a:cubicBezTo>
                    <a:pt x="487" y="69"/>
                    <a:pt x="487" y="69"/>
                    <a:pt x="487" y="69"/>
                  </a:cubicBezTo>
                  <a:cubicBezTo>
                    <a:pt x="486" y="70"/>
                    <a:pt x="486" y="70"/>
                    <a:pt x="486" y="70"/>
                  </a:cubicBezTo>
                  <a:cubicBezTo>
                    <a:pt x="484" y="69"/>
                    <a:pt x="484" y="69"/>
                    <a:pt x="484" y="69"/>
                  </a:cubicBezTo>
                  <a:cubicBezTo>
                    <a:pt x="483" y="70"/>
                    <a:pt x="483" y="70"/>
                    <a:pt x="483" y="70"/>
                  </a:cubicBezTo>
                  <a:cubicBezTo>
                    <a:pt x="482" y="70"/>
                    <a:pt x="482" y="70"/>
                    <a:pt x="482" y="70"/>
                  </a:cubicBezTo>
                  <a:cubicBezTo>
                    <a:pt x="482" y="69"/>
                    <a:pt x="482" y="69"/>
                    <a:pt x="482" y="69"/>
                  </a:cubicBezTo>
                  <a:cubicBezTo>
                    <a:pt x="482" y="68"/>
                    <a:pt x="482" y="68"/>
                    <a:pt x="482" y="68"/>
                  </a:cubicBezTo>
                  <a:cubicBezTo>
                    <a:pt x="481" y="69"/>
                    <a:pt x="481" y="69"/>
                    <a:pt x="481" y="69"/>
                  </a:cubicBezTo>
                  <a:cubicBezTo>
                    <a:pt x="480" y="70"/>
                    <a:pt x="480" y="70"/>
                    <a:pt x="480" y="70"/>
                  </a:cubicBezTo>
                  <a:cubicBezTo>
                    <a:pt x="480" y="70"/>
                    <a:pt x="480" y="70"/>
                    <a:pt x="480" y="70"/>
                  </a:cubicBezTo>
                  <a:cubicBezTo>
                    <a:pt x="482" y="71"/>
                    <a:pt x="482" y="71"/>
                    <a:pt x="482" y="71"/>
                  </a:cubicBezTo>
                  <a:cubicBezTo>
                    <a:pt x="485" y="71"/>
                    <a:pt x="485" y="71"/>
                    <a:pt x="485" y="71"/>
                  </a:cubicBezTo>
                  <a:cubicBezTo>
                    <a:pt x="486" y="72"/>
                    <a:pt x="486" y="72"/>
                    <a:pt x="486" y="72"/>
                  </a:cubicBezTo>
                  <a:cubicBezTo>
                    <a:pt x="486" y="73"/>
                    <a:pt x="486" y="73"/>
                    <a:pt x="486" y="73"/>
                  </a:cubicBezTo>
                  <a:cubicBezTo>
                    <a:pt x="485" y="74"/>
                    <a:pt x="485" y="74"/>
                    <a:pt x="485" y="74"/>
                  </a:cubicBezTo>
                  <a:cubicBezTo>
                    <a:pt x="483" y="73"/>
                    <a:pt x="483" y="73"/>
                    <a:pt x="483" y="73"/>
                  </a:cubicBezTo>
                  <a:cubicBezTo>
                    <a:pt x="481" y="74"/>
                    <a:pt x="481" y="74"/>
                    <a:pt x="481" y="74"/>
                  </a:cubicBezTo>
                  <a:cubicBezTo>
                    <a:pt x="481" y="74"/>
                    <a:pt x="481" y="74"/>
                    <a:pt x="481" y="74"/>
                  </a:cubicBezTo>
                  <a:cubicBezTo>
                    <a:pt x="482" y="75"/>
                    <a:pt x="482" y="75"/>
                    <a:pt x="482" y="75"/>
                  </a:cubicBezTo>
                  <a:cubicBezTo>
                    <a:pt x="482" y="74"/>
                    <a:pt x="482" y="74"/>
                    <a:pt x="482" y="74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6"/>
                    <a:pt x="483" y="76"/>
                    <a:pt x="483" y="76"/>
                  </a:cubicBezTo>
                  <a:cubicBezTo>
                    <a:pt x="481" y="78"/>
                    <a:pt x="481" y="78"/>
                    <a:pt x="481" y="78"/>
                  </a:cubicBezTo>
                  <a:cubicBezTo>
                    <a:pt x="479" y="78"/>
                    <a:pt x="479" y="78"/>
                    <a:pt x="479" y="78"/>
                  </a:cubicBezTo>
                  <a:cubicBezTo>
                    <a:pt x="476" y="78"/>
                    <a:pt x="476" y="78"/>
                    <a:pt x="476" y="78"/>
                  </a:cubicBezTo>
                  <a:cubicBezTo>
                    <a:pt x="476" y="77"/>
                    <a:pt x="476" y="77"/>
                    <a:pt x="476" y="77"/>
                  </a:cubicBezTo>
                  <a:cubicBezTo>
                    <a:pt x="474" y="77"/>
                    <a:pt x="474" y="77"/>
                    <a:pt x="474" y="77"/>
                  </a:cubicBezTo>
                  <a:cubicBezTo>
                    <a:pt x="474" y="76"/>
                    <a:pt x="474" y="76"/>
                    <a:pt x="474" y="76"/>
                  </a:cubicBezTo>
                  <a:cubicBezTo>
                    <a:pt x="474" y="74"/>
                    <a:pt x="474" y="74"/>
                    <a:pt x="474" y="74"/>
                  </a:cubicBezTo>
                  <a:cubicBezTo>
                    <a:pt x="472" y="74"/>
                    <a:pt x="472" y="74"/>
                    <a:pt x="472" y="74"/>
                  </a:cubicBezTo>
                  <a:cubicBezTo>
                    <a:pt x="471" y="73"/>
                    <a:pt x="471" y="73"/>
                    <a:pt x="471" y="73"/>
                  </a:cubicBezTo>
                  <a:cubicBezTo>
                    <a:pt x="471" y="72"/>
                    <a:pt x="471" y="72"/>
                    <a:pt x="471" y="72"/>
                  </a:cubicBezTo>
                  <a:cubicBezTo>
                    <a:pt x="471" y="71"/>
                    <a:pt x="471" y="71"/>
                    <a:pt x="471" y="71"/>
                  </a:cubicBezTo>
                  <a:cubicBezTo>
                    <a:pt x="470" y="72"/>
                    <a:pt x="470" y="72"/>
                    <a:pt x="470" y="72"/>
                  </a:cubicBezTo>
                  <a:cubicBezTo>
                    <a:pt x="469" y="71"/>
                    <a:pt x="469" y="71"/>
                    <a:pt x="469" y="71"/>
                  </a:cubicBezTo>
                  <a:cubicBezTo>
                    <a:pt x="467" y="72"/>
                    <a:pt x="467" y="72"/>
                    <a:pt x="467" y="72"/>
                  </a:cubicBezTo>
                  <a:cubicBezTo>
                    <a:pt x="467" y="72"/>
                    <a:pt x="467" y="72"/>
                    <a:pt x="467" y="72"/>
                  </a:cubicBezTo>
                  <a:cubicBezTo>
                    <a:pt x="468" y="73"/>
                    <a:pt x="468" y="73"/>
                    <a:pt x="468" y="73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69" y="72"/>
                    <a:pt x="469" y="72"/>
                    <a:pt x="469" y="72"/>
                  </a:cubicBezTo>
                  <a:cubicBezTo>
                    <a:pt x="472" y="75"/>
                    <a:pt x="472" y="75"/>
                    <a:pt x="472" y="75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1" y="79"/>
                    <a:pt x="471" y="79"/>
                    <a:pt x="471" y="79"/>
                  </a:cubicBezTo>
                  <a:cubicBezTo>
                    <a:pt x="470" y="79"/>
                    <a:pt x="470" y="79"/>
                    <a:pt x="470" y="79"/>
                  </a:cubicBezTo>
                  <a:cubicBezTo>
                    <a:pt x="469" y="78"/>
                    <a:pt x="469" y="78"/>
                    <a:pt x="469" y="78"/>
                  </a:cubicBezTo>
                  <a:cubicBezTo>
                    <a:pt x="468" y="78"/>
                    <a:pt x="468" y="78"/>
                    <a:pt x="468" y="78"/>
                  </a:cubicBezTo>
                  <a:cubicBezTo>
                    <a:pt x="468" y="79"/>
                    <a:pt x="468" y="79"/>
                    <a:pt x="468" y="79"/>
                  </a:cubicBezTo>
                  <a:cubicBezTo>
                    <a:pt x="468" y="80"/>
                    <a:pt x="468" y="80"/>
                    <a:pt x="468" y="80"/>
                  </a:cubicBezTo>
                  <a:cubicBezTo>
                    <a:pt x="467" y="78"/>
                    <a:pt x="467" y="78"/>
                    <a:pt x="467" y="78"/>
                  </a:cubicBezTo>
                  <a:cubicBezTo>
                    <a:pt x="466" y="78"/>
                    <a:pt x="466" y="78"/>
                    <a:pt x="466" y="78"/>
                  </a:cubicBezTo>
                  <a:cubicBezTo>
                    <a:pt x="465" y="79"/>
                    <a:pt x="465" y="79"/>
                    <a:pt x="465" y="79"/>
                  </a:cubicBezTo>
                  <a:cubicBezTo>
                    <a:pt x="464" y="79"/>
                    <a:pt x="464" y="79"/>
                    <a:pt x="464" y="79"/>
                  </a:cubicBezTo>
                  <a:cubicBezTo>
                    <a:pt x="464" y="79"/>
                    <a:pt x="464" y="79"/>
                    <a:pt x="464" y="79"/>
                  </a:cubicBezTo>
                  <a:cubicBezTo>
                    <a:pt x="462" y="78"/>
                    <a:pt x="462" y="78"/>
                    <a:pt x="462" y="78"/>
                  </a:cubicBezTo>
                  <a:cubicBezTo>
                    <a:pt x="461" y="77"/>
                    <a:pt x="461" y="77"/>
                    <a:pt x="461" y="77"/>
                  </a:cubicBezTo>
                  <a:cubicBezTo>
                    <a:pt x="461" y="77"/>
                    <a:pt x="461" y="77"/>
                    <a:pt x="461" y="77"/>
                  </a:cubicBezTo>
                  <a:cubicBezTo>
                    <a:pt x="460" y="76"/>
                    <a:pt x="460" y="76"/>
                    <a:pt x="460" y="76"/>
                  </a:cubicBezTo>
                  <a:cubicBezTo>
                    <a:pt x="460" y="76"/>
                    <a:pt x="460" y="76"/>
                    <a:pt x="460" y="76"/>
                  </a:cubicBezTo>
                  <a:cubicBezTo>
                    <a:pt x="458" y="75"/>
                    <a:pt x="458" y="75"/>
                    <a:pt x="458" y="75"/>
                  </a:cubicBezTo>
                  <a:cubicBezTo>
                    <a:pt x="457" y="74"/>
                    <a:pt x="457" y="74"/>
                    <a:pt x="457" y="74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6"/>
                    <a:pt x="457" y="76"/>
                    <a:pt x="457" y="76"/>
                  </a:cubicBezTo>
                  <a:cubicBezTo>
                    <a:pt x="458" y="76"/>
                    <a:pt x="458" y="76"/>
                    <a:pt x="458" y="76"/>
                  </a:cubicBezTo>
                  <a:cubicBezTo>
                    <a:pt x="460" y="77"/>
                    <a:pt x="460" y="77"/>
                    <a:pt x="460" y="77"/>
                  </a:cubicBezTo>
                  <a:cubicBezTo>
                    <a:pt x="461" y="79"/>
                    <a:pt x="461" y="79"/>
                    <a:pt x="461" y="79"/>
                  </a:cubicBezTo>
                  <a:cubicBezTo>
                    <a:pt x="460" y="80"/>
                    <a:pt x="460" y="80"/>
                    <a:pt x="460" y="80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6" y="78"/>
                    <a:pt x="456" y="78"/>
                    <a:pt x="456" y="78"/>
                  </a:cubicBezTo>
                  <a:cubicBezTo>
                    <a:pt x="456" y="77"/>
                    <a:pt x="456" y="77"/>
                    <a:pt x="456" y="77"/>
                  </a:cubicBezTo>
                  <a:cubicBezTo>
                    <a:pt x="455" y="76"/>
                    <a:pt x="455" y="76"/>
                    <a:pt x="455" y="76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8"/>
                    <a:pt x="455" y="78"/>
                    <a:pt x="455" y="78"/>
                  </a:cubicBezTo>
                  <a:cubicBezTo>
                    <a:pt x="454" y="78"/>
                    <a:pt x="454" y="78"/>
                    <a:pt x="454" y="78"/>
                  </a:cubicBezTo>
                  <a:cubicBezTo>
                    <a:pt x="453" y="77"/>
                    <a:pt x="453" y="77"/>
                    <a:pt x="453" y="77"/>
                  </a:cubicBezTo>
                  <a:cubicBezTo>
                    <a:pt x="452" y="77"/>
                    <a:pt x="452" y="77"/>
                    <a:pt x="452" y="77"/>
                  </a:cubicBezTo>
                  <a:cubicBezTo>
                    <a:pt x="452" y="78"/>
                    <a:pt x="452" y="78"/>
                    <a:pt x="452" y="78"/>
                  </a:cubicBezTo>
                  <a:cubicBezTo>
                    <a:pt x="454" y="79"/>
                    <a:pt x="454" y="79"/>
                    <a:pt x="454" y="79"/>
                  </a:cubicBezTo>
                  <a:cubicBezTo>
                    <a:pt x="454" y="80"/>
                    <a:pt x="454" y="80"/>
                    <a:pt x="454" y="80"/>
                  </a:cubicBezTo>
                  <a:cubicBezTo>
                    <a:pt x="454" y="80"/>
                    <a:pt x="454" y="80"/>
                    <a:pt x="454" y="80"/>
                  </a:cubicBezTo>
                  <a:cubicBezTo>
                    <a:pt x="455" y="80"/>
                    <a:pt x="455" y="80"/>
                    <a:pt x="455" y="80"/>
                  </a:cubicBezTo>
                  <a:cubicBezTo>
                    <a:pt x="456" y="80"/>
                    <a:pt x="456" y="80"/>
                    <a:pt x="456" y="80"/>
                  </a:cubicBezTo>
                  <a:cubicBezTo>
                    <a:pt x="457" y="80"/>
                    <a:pt x="457" y="80"/>
                    <a:pt x="457" y="80"/>
                  </a:cubicBezTo>
                  <a:cubicBezTo>
                    <a:pt x="458" y="81"/>
                    <a:pt x="458" y="81"/>
                    <a:pt x="458" y="81"/>
                  </a:cubicBezTo>
                  <a:cubicBezTo>
                    <a:pt x="459" y="82"/>
                    <a:pt x="459" y="82"/>
                    <a:pt x="459" y="82"/>
                  </a:cubicBezTo>
                  <a:cubicBezTo>
                    <a:pt x="460" y="82"/>
                    <a:pt x="460" y="82"/>
                    <a:pt x="460" y="82"/>
                  </a:cubicBezTo>
                  <a:cubicBezTo>
                    <a:pt x="461" y="82"/>
                    <a:pt x="461" y="82"/>
                    <a:pt x="461" y="82"/>
                  </a:cubicBezTo>
                  <a:cubicBezTo>
                    <a:pt x="464" y="82"/>
                    <a:pt x="464" y="82"/>
                    <a:pt x="464" y="82"/>
                  </a:cubicBezTo>
                  <a:cubicBezTo>
                    <a:pt x="465" y="83"/>
                    <a:pt x="465" y="83"/>
                    <a:pt x="465" y="83"/>
                  </a:cubicBezTo>
                  <a:cubicBezTo>
                    <a:pt x="464" y="84"/>
                    <a:pt x="464" y="84"/>
                    <a:pt x="464" y="84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4" y="86"/>
                    <a:pt x="464" y="86"/>
                    <a:pt x="464" y="86"/>
                  </a:cubicBezTo>
                  <a:cubicBezTo>
                    <a:pt x="464" y="87"/>
                    <a:pt x="464" y="87"/>
                    <a:pt x="464" y="87"/>
                  </a:cubicBezTo>
                  <a:cubicBezTo>
                    <a:pt x="464" y="88"/>
                    <a:pt x="464" y="88"/>
                    <a:pt x="464" y="88"/>
                  </a:cubicBezTo>
                  <a:cubicBezTo>
                    <a:pt x="463" y="88"/>
                    <a:pt x="463" y="88"/>
                    <a:pt x="463" y="88"/>
                  </a:cubicBezTo>
                  <a:cubicBezTo>
                    <a:pt x="462" y="87"/>
                    <a:pt x="462" y="87"/>
                    <a:pt x="462" y="87"/>
                  </a:cubicBezTo>
                  <a:cubicBezTo>
                    <a:pt x="461" y="86"/>
                    <a:pt x="461" y="86"/>
                    <a:pt x="461" y="86"/>
                  </a:cubicBezTo>
                  <a:cubicBezTo>
                    <a:pt x="459" y="85"/>
                    <a:pt x="459" y="85"/>
                    <a:pt x="459" y="85"/>
                  </a:cubicBezTo>
                  <a:cubicBezTo>
                    <a:pt x="458" y="84"/>
                    <a:pt x="458" y="84"/>
                    <a:pt x="458" y="84"/>
                  </a:cubicBezTo>
                  <a:cubicBezTo>
                    <a:pt x="459" y="83"/>
                    <a:pt x="459" y="83"/>
                    <a:pt x="459" y="83"/>
                  </a:cubicBezTo>
                  <a:cubicBezTo>
                    <a:pt x="458" y="82"/>
                    <a:pt x="458" y="82"/>
                    <a:pt x="458" y="82"/>
                  </a:cubicBezTo>
                  <a:cubicBezTo>
                    <a:pt x="456" y="82"/>
                    <a:pt x="456" y="82"/>
                    <a:pt x="456" y="82"/>
                  </a:cubicBezTo>
                  <a:cubicBezTo>
                    <a:pt x="453" y="81"/>
                    <a:pt x="453" y="81"/>
                    <a:pt x="453" y="81"/>
                  </a:cubicBezTo>
                  <a:cubicBezTo>
                    <a:pt x="452" y="80"/>
                    <a:pt x="452" y="80"/>
                    <a:pt x="452" y="80"/>
                  </a:cubicBezTo>
                  <a:cubicBezTo>
                    <a:pt x="451" y="81"/>
                    <a:pt x="451" y="81"/>
                    <a:pt x="451" y="81"/>
                  </a:cubicBezTo>
                  <a:cubicBezTo>
                    <a:pt x="451" y="81"/>
                    <a:pt x="451" y="81"/>
                    <a:pt x="451" y="81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55" y="82"/>
                    <a:pt x="455" y="82"/>
                    <a:pt x="455" y="82"/>
                  </a:cubicBezTo>
                  <a:cubicBezTo>
                    <a:pt x="458" y="83"/>
                    <a:pt x="458" y="83"/>
                    <a:pt x="458" y="83"/>
                  </a:cubicBezTo>
                  <a:cubicBezTo>
                    <a:pt x="458" y="84"/>
                    <a:pt x="458" y="84"/>
                    <a:pt x="458" y="84"/>
                  </a:cubicBezTo>
                  <a:cubicBezTo>
                    <a:pt x="457" y="84"/>
                    <a:pt x="457" y="84"/>
                    <a:pt x="457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2" y="84"/>
                    <a:pt x="452" y="84"/>
                    <a:pt x="452" y="84"/>
                  </a:cubicBezTo>
                  <a:cubicBezTo>
                    <a:pt x="452" y="83"/>
                    <a:pt x="452" y="83"/>
                    <a:pt x="452" y="83"/>
                  </a:cubicBezTo>
                  <a:cubicBezTo>
                    <a:pt x="451" y="83"/>
                    <a:pt x="451" y="83"/>
                    <a:pt x="451" y="83"/>
                  </a:cubicBezTo>
                  <a:cubicBezTo>
                    <a:pt x="449" y="82"/>
                    <a:pt x="449" y="82"/>
                    <a:pt x="449" y="82"/>
                  </a:cubicBezTo>
                  <a:cubicBezTo>
                    <a:pt x="448" y="82"/>
                    <a:pt x="448" y="82"/>
                    <a:pt x="448" y="82"/>
                  </a:cubicBezTo>
                  <a:cubicBezTo>
                    <a:pt x="448" y="82"/>
                    <a:pt x="448" y="82"/>
                    <a:pt x="448" y="82"/>
                  </a:cubicBezTo>
                  <a:cubicBezTo>
                    <a:pt x="450" y="83"/>
                    <a:pt x="450" y="83"/>
                    <a:pt x="450" y="83"/>
                  </a:cubicBezTo>
                  <a:cubicBezTo>
                    <a:pt x="450" y="84"/>
                    <a:pt x="450" y="84"/>
                    <a:pt x="450" y="84"/>
                  </a:cubicBezTo>
                  <a:cubicBezTo>
                    <a:pt x="450" y="85"/>
                    <a:pt x="450" y="85"/>
                    <a:pt x="450" y="85"/>
                  </a:cubicBezTo>
                  <a:cubicBezTo>
                    <a:pt x="451" y="85"/>
                    <a:pt x="451" y="85"/>
                    <a:pt x="451" y="85"/>
                  </a:cubicBezTo>
                  <a:cubicBezTo>
                    <a:pt x="451" y="85"/>
                    <a:pt x="451" y="85"/>
                    <a:pt x="451" y="85"/>
                  </a:cubicBezTo>
                  <a:cubicBezTo>
                    <a:pt x="452" y="85"/>
                    <a:pt x="452" y="85"/>
                    <a:pt x="452" y="85"/>
                  </a:cubicBezTo>
                  <a:cubicBezTo>
                    <a:pt x="453" y="85"/>
                    <a:pt x="453" y="85"/>
                    <a:pt x="453" y="85"/>
                  </a:cubicBezTo>
                  <a:cubicBezTo>
                    <a:pt x="453" y="84"/>
                    <a:pt x="453" y="84"/>
                    <a:pt x="453" y="84"/>
                  </a:cubicBezTo>
                  <a:cubicBezTo>
                    <a:pt x="454" y="85"/>
                    <a:pt x="454" y="85"/>
                    <a:pt x="454" y="85"/>
                  </a:cubicBezTo>
                  <a:cubicBezTo>
                    <a:pt x="455" y="85"/>
                    <a:pt x="455" y="85"/>
                    <a:pt x="455" y="85"/>
                  </a:cubicBezTo>
                  <a:cubicBezTo>
                    <a:pt x="456" y="85"/>
                    <a:pt x="456" y="85"/>
                    <a:pt x="456" y="85"/>
                  </a:cubicBezTo>
                  <a:cubicBezTo>
                    <a:pt x="458" y="87"/>
                    <a:pt x="458" y="87"/>
                    <a:pt x="458" y="87"/>
                  </a:cubicBezTo>
                  <a:cubicBezTo>
                    <a:pt x="458" y="87"/>
                    <a:pt x="458" y="87"/>
                    <a:pt x="458" y="87"/>
                  </a:cubicBezTo>
                  <a:cubicBezTo>
                    <a:pt x="456" y="87"/>
                    <a:pt x="456" y="87"/>
                    <a:pt x="456" y="87"/>
                  </a:cubicBezTo>
                  <a:cubicBezTo>
                    <a:pt x="455" y="88"/>
                    <a:pt x="455" y="88"/>
                    <a:pt x="455" y="88"/>
                  </a:cubicBezTo>
                  <a:cubicBezTo>
                    <a:pt x="455" y="88"/>
                    <a:pt x="455" y="88"/>
                    <a:pt x="455" y="88"/>
                  </a:cubicBezTo>
                  <a:cubicBezTo>
                    <a:pt x="456" y="88"/>
                    <a:pt x="456" y="88"/>
                    <a:pt x="456" y="88"/>
                  </a:cubicBezTo>
                  <a:cubicBezTo>
                    <a:pt x="457" y="88"/>
                    <a:pt x="457" y="88"/>
                    <a:pt x="457" y="88"/>
                  </a:cubicBezTo>
                  <a:cubicBezTo>
                    <a:pt x="458" y="88"/>
                    <a:pt x="458" y="88"/>
                    <a:pt x="458" y="88"/>
                  </a:cubicBezTo>
                  <a:cubicBezTo>
                    <a:pt x="459" y="89"/>
                    <a:pt x="459" y="89"/>
                    <a:pt x="459" y="89"/>
                  </a:cubicBezTo>
                  <a:cubicBezTo>
                    <a:pt x="460" y="90"/>
                    <a:pt x="460" y="90"/>
                    <a:pt x="460" y="90"/>
                  </a:cubicBezTo>
                  <a:cubicBezTo>
                    <a:pt x="460" y="91"/>
                    <a:pt x="460" y="91"/>
                    <a:pt x="460" y="91"/>
                  </a:cubicBezTo>
                  <a:cubicBezTo>
                    <a:pt x="459" y="93"/>
                    <a:pt x="459" y="93"/>
                    <a:pt x="459" y="93"/>
                  </a:cubicBezTo>
                  <a:cubicBezTo>
                    <a:pt x="458" y="95"/>
                    <a:pt x="458" y="95"/>
                    <a:pt x="458" y="95"/>
                  </a:cubicBezTo>
                  <a:cubicBezTo>
                    <a:pt x="458" y="95"/>
                    <a:pt x="458" y="95"/>
                    <a:pt x="458" y="95"/>
                  </a:cubicBezTo>
                  <a:cubicBezTo>
                    <a:pt x="456" y="97"/>
                    <a:pt x="456" y="97"/>
                    <a:pt x="456" y="97"/>
                  </a:cubicBezTo>
                  <a:cubicBezTo>
                    <a:pt x="455" y="96"/>
                    <a:pt x="455" y="96"/>
                    <a:pt x="455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3" y="96"/>
                    <a:pt x="453" y="96"/>
                    <a:pt x="453" y="96"/>
                  </a:cubicBezTo>
                  <a:cubicBezTo>
                    <a:pt x="453" y="95"/>
                    <a:pt x="453" y="95"/>
                    <a:pt x="453" y="95"/>
                  </a:cubicBezTo>
                  <a:cubicBezTo>
                    <a:pt x="452" y="94"/>
                    <a:pt x="452" y="94"/>
                    <a:pt x="452" y="94"/>
                  </a:cubicBezTo>
                  <a:cubicBezTo>
                    <a:pt x="450" y="94"/>
                    <a:pt x="450" y="94"/>
                    <a:pt x="450" y="94"/>
                  </a:cubicBezTo>
                  <a:cubicBezTo>
                    <a:pt x="451" y="95"/>
                    <a:pt x="451" y="95"/>
                    <a:pt x="451" y="95"/>
                  </a:cubicBezTo>
                  <a:cubicBezTo>
                    <a:pt x="452" y="96"/>
                    <a:pt x="452" y="96"/>
                    <a:pt x="452" y="96"/>
                  </a:cubicBezTo>
                  <a:cubicBezTo>
                    <a:pt x="452" y="96"/>
                    <a:pt x="452" y="96"/>
                    <a:pt x="452" y="96"/>
                  </a:cubicBezTo>
                  <a:cubicBezTo>
                    <a:pt x="453" y="96"/>
                    <a:pt x="453" y="96"/>
                    <a:pt x="453" y="96"/>
                  </a:cubicBezTo>
                  <a:cubicBezTo>
                    <a:pt x="455" y="97"/>
                    <a:pt x="455" y="97"/>
                    <a:pt x="455" y="97"/>
                  </a:cubicBezTo>
                  <a:cubicBezTo>
                    <a:pt x="455" y="99"/>
                    <a:pt x="455" y="99"/>
                    <a:pt x="455" y="99"/>
                  </a:cubicBezTo>
                  <a:cubicBezTo>
                    <a:pt x="454" y="100"/>
                    <a:pt x="454" y="100"/>
                    <a:pt x="454" y="100"/>
                  </a:cubicBezTo>
                  <a:cubicBezTo>
                    <a:pt x="453" y="100"/>
                    <a:pt x="453" y="100"/>
                    <a:pt x="453" y="100"/>
                  </a:cubicBezTo>
                  <a:cubicBezTo>
                    <a:pt x="452" y="101"/>
                    <a:pt x="452" y="101"/>
                    <a:pt x="452" y="101"/>
                  </a:cubicBezTo>
                  <a:cubicBezTo>
                    <a:pt x="451" y="101"/>
                    <a:pt x="451" y="101"/>
                    <a:pt x="451" y="101"/>
                  </a:cubicBezTo>
                  <a:cubicBezTo>
                    <a:pt x="449" y="100"/>
                    <a:pt x="449" y="100"/>
                    <a:pt x="449" y="100"/>
                  </a:cubicBezTo>
                  <a:cubicBezTo>
                    <a:pt x="448" y="100"/>
                    <a:pt x="448" y="100"/>
                    <a:pt x="448" y="100"/>
                  </a:cubicBezTo>
                  <a:cubicBezTo>
                    <a:pt x="448" y="99"/>
                    <a:pt x="448" y="99"/>
                    <a:pt x="448" y="99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46" y="100"/>
                    <a:pt x="446" y="100"/>
                    <a:pt x="446" y="100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50" y="103"/>
                    <a:pt x="450" y="103"/>
                    <a:pt x="450" y="103"/>
                  </a:cubicBezTo>
                  <a:cubicBezTo>
                    <a:pt x="451" y="103"/>
                    <a:pt x="451" y="103"/>
                    <a:pt x="451" y="103"/>
                  </a:cubicBezTo>
                  <a:cubicBezTo>
                    <a:pt x="451" y="103"/>
                    <a:pt x="451" y="103"/>
                    <a:pt x="451" y="103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49" y="105"/>
                    <a:pt x="449" y="105"/>
                    <a:pt x="449" y="105"/>
                  </a:cubicBezTo>
                  <a:cubicBezTo>
                    <a:pt x="448" y="105"/>
                    <a:pt x="448" y="105"/>
                    <a:pt x="448" y="105"/>
                  </a:cubicBezTo>
                  <a:cubicBezTo>
                    <a:pt x="447" y="104"/>
                    <a:pt x="447" y="104"/>
                    <a:pt x="447" y="104"/>
                  </a:cubicBezTo>
                  <a:cubicBezTo>
                    <a:pt x="446" y="104"/>
                    <a:pt x="446" y="104"/>
                    <a:pt x="446" y="104"/>
                  </a:cubicBezTo>
                  <a:cubicBezTo>
                    <a:pt x="445" y="105"/>
                    <a:pt x="445" y="105"/>
                    <a:pt x="445" y="105"/>
                  </a:cubicBezTo>
                  <a:cubicBezTo>
                    <a:pt x="443" y="105"/>
                    <a:pt x="443" y="105"/>
                    <a:pt x="443" y="105"/>
                  </a:cubicBezTo>
                  <a:cubicBezTo>
                    <a:pt x="442" y="104"/>
                    <a:pt x="442" y="104"/>
                    <a:pt x="442" y="104"/>
                  </a:cubicBezTo>
                  <a:cubicBezTo>
                    <a:pt x="439" y="104"/>
                    <a:pt x="439" y="104"/>
                    <a:pt x="439" y="104"/>
                  </a:cubicBezTo>
                  <a:cubicBezTo>
                    <a:pt x="438" y="104"/>
                    <a:pt x="438" y="104"/>
                    <a:pt x="438" y="104"/>
                  </a:cubicBezTo>
                  <a:cubicBezTo>
                    <a:pt x="438" y="106"/>
                    <a:pt x="438" y="106"/>
                    <a:pt x="438" y="106"/>
                  </a:cubicBezTo>
                  <a:cubicBezTo>
                    <a:pt x="436" y="107"/>
                    <a:pt x="436" y="107"/>
                    <a:pt x="436" y="107"/>
                  </a:cubicBezTo>
                  <a:cubicBezTo>
                    <a:pt x="437" y="107"/>
                    <a:pt x="437" y="107"/>
                    <a:pt x="437" y="107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9"/>
                    <a:pt x="438" y="109"/>
                    <a:pt x="438" y="109"/>
                  </a:cubicBezTo>
                  <a:cubicBezTo>
                    <a:pt x="436" y="110"/>
                    <a:pt x="436" y="110"/>
                    <a:pt x="436" y="110"/>
                  </a:cubicBezTo>
                  <a:cubicBezTo>
                    <a:pt x="436" y="111"/>
                    <a:pt x="436" y="111"/>
                    <a:pt x="436" y="111"/>
                  </a:cubicBezTo>
                  <a:cubicBezTo>
                    <a:pt x="435" y="112"/>
                    <a:pt x="435" y="112"/>
                    <a:pt x="435" y="112"/>
                  </a:cubicBezTo>
                  <a:cubicBezTo>
                    <a:pt x="434" y="112"/>
                    <a:pt x="434" y="112"/>
                    <a:pt x="434" y="112"/>
                  </a:cubicBezTo>
                  <a:cubicBezTo>
                    <a:pt x="434" y="112"/>
                    <a:pt x="434" y="112"/>
                    <a:pt x="434" y="112"/>
                  </a:cubicBezTo>
                  <a:cubicBezTo>
                    <a:pt x="434" y="113"/>
                    <a:pt x="434" y="113"/>
                    <a:pt x="434" y="113"/>
                  </a:cubicBezTo>
                  <a:cubicBezTo>
                    <a:pt x="432" y="113"/>
                    <a:pt x="432" y="113"/>
                    <a:pt x="432" y="113"/>
                  </a:cubicBezTo>
                  <a:cubicBezTo>
                    <a:pt x="431" y="113"/>
                    <a:pt x="431" y="113"/>
                    <a:pt x="431" y="113"/>
                  </a:cubicBezTo>
                  <a:cubicBezTo>
                    <a:pt x="432" y="112"/>
                    <a:pt x="432" y="112"/>
                    <a:pt x="432" y="112"/>
                  </a:cubicBezTo>
                  <a:cubicBezTo>
                    <a:pt x="431" y="112"/>
                    <a:pt x="431" y="112"/>
                    <a:pt x="431" y="112"/>
                  </a:cubicBezTo>
                  <a:cubicBezTo>
                    <a:pt x="431" y="113"/>
                    <a:pt x="431" y="113"/>
                    <a:pt x="431" y="113"/>
                  </a:cubicBezTo>
                  <a:cubicBezTo>
                    <a:pt x="430" y="115"/>
                    <a:pt x="430" y="115"/>
                    <a:pt x="430" y="115"/>
                  </a:cubicBezTo>
                  <a:cubicBezTo>
                    <a:pt x="429" y="115"/>
                    <a:pt x="429" y="115"/>
                    <a:pt x="429" y="115"/>
                  </a:cubicBezTo>
                  <a:cubicBezTo>
                    <a:pt x="426" y="114"/>
                    <a:pt x="426" y="114"/>
                    <a:pt x="426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4" y="114"/>
                    <a:pt x="424" y="114"/>
                    <a:pt x="424" y="114"/>
                  </a:cubicBezTo>
                  <a:cubicBezTo>
                    <a:pt x="423" y="114"/>
                    <a:pt x="423" y="114"/>
                    <a:pt x="423" y="114"/>
                  </a:cubicBezTo>
                  <a:cubicBezTo>
                    <a:pt x="420" y="111"/>
                    <a:pt x="420" y="111"/>
                    <a:pt x="420" y="111"/>
                  </a:cubicBezTo>
                  <a:cubicBezTo>
                    <a:pt x="420" y="108"/>
                    <a:pt x="420" y="108"/>
                    <a:pt x="420" y="108"/>
                  </a:cubicBezTo>
                  <a:cubicBezTo>
                    <a:pt x="420" y="107"/>
                    <a:pt x="420" y="107"/>
                    <a:pt x="420" y="107"/>
                  </a:cubicBezTo>
                  <a:cubicBezTo>
                    <a:pt x="420" y="106"/>
                    <a:pt x="420" y="106"/>
                    <a:pt x="420" y="106"/>
                  </a:cubicBezTo>
                  <a:cubicBezTo>
                    <a:pt x="420" y="106"/>
                    <a:pt x="420" y="106"/>
                    <a:pt x="420" y="106"/>
                  </a:cubicBezTo>
                  <a:cubicBezTo>
                    <a:pt x="420" y="105"/>
                    <a:pt x="420" y="105"/>
                    <a:pt x="420" y="105"/>
                  </a:cubicBezTo>
                  <a:cubicBezTo>
                    <a:pt x="419" y="106"/>
                    <a:pt x="419" y="106"/>
                    <a:pt x="419" y="106"/>
                  </a:cubicBezTo>
                  <a:cubicBezTo>
                    <a:pt x="419" y="107"/>
                    <a:pt x="419" y="107"/>
                    <a:pt x="419" y="107"/>
                  </a:cubicBezTo>
                  <a:cubicBezTo>
                    <a:pt x="419" y="109"/>
                    <a:pt x="419" y="109"/>
                    <a:pt x="419" y="109"/>
                  </a:cubicBezTo>
                  <a:cubicBezTo>
                    <a:pt x="418" y="110"/>
                    <a:pt x="418" y="110"/>
                    <a:pt x="418" y="110"/>
                  </a:cubicBezTo>
                  <a:cubicBezTo>
                    <a:pt x="419" y="111"/>
                    <a:pt x="419" y="111"/>
                    <a:pt x="419" y="111"/>
                  </a:cubicBezTo>
                  <a:cubicBezTo>
                    <a:pt x="419" y="112"/>
                    <a:pt x="419" y="112"/>
                    <a:pt x="419" y="112"/>
                  </a:cubicBezTo>
                  <a:cubicBezTo>
                    <a:pt x="418" y="112"/>
                    <a:pt x="418" y="112"/>
                    <a:pt x="418" y="112"/>
                  </a:cubicBezTo>
                  <a:cubicBezTo>
                    <a:pt x="416" y="112"/>
                    <a:pt x="416" y="112"/>
                    <a:pt x="416" y="112"/>
                  </a:cubicBezTo>
                  <a:cubicBezTo>
                    <a:pt x="416" y="112"/>
                    <a:pt x="416" y="112"/>
                    <a:pt x="416" y="112"/>
                  </a:cubicBezTo>
                  <a:cubicBezTo>
                    <a:pt x="415" y="112"/>
                    <a:pt x="415" y="112"/>
                    <a:pt x="415" y="112"/>
                  </a:cubicBezTo>
                  <a:cubicBezTo>
                    <a:pt x="416" y="113"/>
                    <a:pt x="416" y="113"/>
                    <a:pt x="416" y="113"/>
                  </a:cubicBezTo>
                  <a:cubicBezTo>
                    <a:pt x="415" y="115"/>
                    <a:pt x="415" y="115"/>
                    <a:pt x="415" y="115"/>
                  </a:cubicBezTo>
                  <a:cubicBezTo>
                    <a:pt x="416" y="115"/>
                    <a:pt x="416" y="115"/>
                    <a:pt x="416" y="115"/>
                  </a:cubicBezTo>
                  <a:cubicBezTo>
                    <a:pt x="418" y="113"/>
                    <a:pt x="418" y="113"/>
                    <a:pt x="418" y="113"/>
                  </a:cubicBezTo>
                  <a:cubicBezTo>
                    <a:pt x="418" y="113"/>
                    <a:pt x="418" y="113"/>
                    <a:pt x="418" y="113"/>
                  </a:cubicBezTo>
                  <a:cubicBezTo>
                    <a:pt x="419" y="113"/>
                    <a:pt x="419" y="113"/>
                    <a:pt x="419" y="113"/>
                  </a:cubicBezTo>
                  <a:cubicBezTo>
                    <a:pt x="420" y="112"/>
                    <a:pt x="420" y="112"/>
                    <a:pt x="420" y="112"/>
                  </a:cubicBezTo>
                  <a:cubicBezTo>
                    <a:pt x="421" y="113"/>
                    <a:pt x="421" y="113"/>
                    <a:pt x="421" y="113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2" y="116"/>
                    <a:pt x="422" y="116"/>
                    <a:pt x="422" y="116"/>
                  </a:cubicBezTo>
                  <a:cubicBezTo>
                    <a:pt x="423" y="115"/>
                    <a:pt x="423" y="115"/>
                    <a:pt x="423" y="115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7" y="115"/>
                    <a:pt x="427" y="115"/>
                    <a:pt x="427" y="115"/>
                  </a:cubicBezTo>
                  <a:cubicBezTo>
                    <a:pt x="427" y="116"/>
                    <a:pt x="427" y="116"/>
                    <a:pt x="427" y="116"/>
                  </a:cubicBezTo>
                  <a:cubicBezTo>
                    <a:pt x="426" y="117"/>
                    <a:pt x="426" y="117"/>
                    <a:pt x="426" y="117"/>
                  </a:cubicBezTo>
                  <a:cubicBezTo>
                    <a:pt x="426" y="119"/>
                    <a:pt x="426" y="119"/>
                    <a:pt x="426" y="119"/>
                  </a:cubicBezTo>
                  <a:cubicBezTo>
                    <a:pt x="425" y="119"/>
                    <a:pt x="425" y="119"/>
                    <a:pt x="425" y="119"/>
                  </a:cubicBezTo>
                  <a:cubicBezTo>
                    <a:pt x="425" y="120"/>
                    <a:pt x="425" y="120"/>
                    <a:pt x="425" y="120"/>
                  </a:cubicBezTo>
                  <a:cubicBezTo>
                    <a:pt x="425" y="120"/>
                    <a:pt x="425" y="120"/>
                    <a:pt x="425" y="120"/>
                  </a:cubicBezTo>
                  <a:cubicBezTo>
                    <a:pt x="426" y="120"/>
                    <a:pt x="426" y="120"/>
                    <a:pt x="426" y="120"/>
                  </a:cubicBezTo>
                  <a:cubicBezTo>
                    <a:pt x="426" y="121"/>
                    <a:pt x="426" y="121"/>
                    <a:pt x="426" y="121"/>
                  </a:cubicBezTo>
                  <a:cubicBezTo>
                    <a:pt x="425" y="122"/>
                    <a:pt x="425" y="122"/>
                    <a:pt x="425" y="122"/>
                  </a:cubicBezTo>
                  <a:cubicBezTo>
                    <a:pt x="426" y="122"/>
                    <a:pt x="426" y="122"/>
                    <a:pt x="426" y="122"/>
                  </a:cubicBezTo>
                  <a:cubicBezTo>
                    <a:pt x="427" y="121"/>
                    <a:pt x="427" y="121"/>
                    <a:pt x="427" y="121"/>
                  </a:cubicBezTo>
                  <a:cubicBezTo>
                    <a:pt x="428" y="121"/>
                    <a:pt x="428" y="121"/>
                    <a:pt x="428" y="121"/>
                  </a:cubicBezTo>
                  <a:cubicBezTo>
                    <a:pt x="429" y="120"/>
                    <a:pt x="429" y="120"/>
                    <a:pt x="429" y="120"/>
                  </a:cubicBezTo>
                  <a:cubicBezTo>
                    <a:pt x="430" y="120"/>
                    <a:pt x="430" y="120"/>
                    <a:pt x="430" y="120"/>
                  </a:cubicBezTo>
                  <a:cubicBezTo>
                    <a:pt x="430" y="121"/>
                    <a:pt x="430" y="121"/>
                    <a:pt x="430" y="121"/>
                  </a:cubicBezTo>
                  <a:cubicBezTo>
                    <a:pt x="430" y="122"/>
                    <a:pt x="430" y="122"/>
                    <a:pt x="430" y="122"/>
                  </a:cubicBezTo>
                  <a:cubicBezTo>
                    <a:pt x="430" y="123"/>
                    <a:pt x="430" y="123"/>
                    <a:pt x="430" y="123"/>
                  </a:cubicBezTo>
                  <a:cubicBezTo>
                    <a:pt x="430" y="125"/>
                    <a:pt x="430" y="125"/>
                    <a:pt x="430" y="125"/>
                  </a:cubicBezTo>
                  <a:cubicBezTo>
                    <a:pt x="429" y="127"/>
                    <a:pt x="429" y="127"/>
                    <a:pt x="429" y="127"/>
                  </a:cubicBezTo>
                  <a:cubicBezTo>
                    <a:pt x="427" y="127"/>
                    <a:pt x="427" y="127"/>
                    <a:pt x="427" y="127"/>
                  </a:cubicBezTo>
                  <a:cubicBezTo>
                    <a:pt x="426" y="128"/>
                    <a:pt x="426" y="128"/>
                    <a:pt x="426" y="128"/>
                  </a:cubicBezTo>
                  <a:cubicBezTo>
                    <a:pt x="425" y="129"/>
                    <a:pt x="425" y="129"/>
                    <a:pt x="425" y="129"/>
                  </a:cubicBezTo>
                  <a:cubicBezTo>
                    <a:pt x="424" y="130"/>
                    <a:pt x="424" y="130"/>
                    <a:pt x="424" y="130"/>
                  </a:cubicBezTo>
                  <a:cubicBezTo>
                    <a:pt x="424" y="130"/>
                    <a:pt x="424" y="130"/>
                    <a:pt x="424" y="130"/>
                  </a:cubicBezTo>
                  <a:cubicBezTo>
                    <a:pt x="424" y="128"/>
                    <a:pt x="424" y="128"/>
                    <a:pt x="424" y="128"/>
                  </a:cubicBezTo>
                  <a:cubicBezTo>
                    <a:pt x="424" y="127"/>
                    <a:pt x="424" y="127"/>
                    <a:pt x="424" y="127"/>
                  </a:cubicBezTo>
                  <a:cubicBezTo>
                    <a:pt x="424" y="127"/>
                    <a:pt x="424" y="127"/>
                    <a:pt x="424" y="127"/>
                  </a:cubicBezTo>
                  <a:cubicBezTo>
                    <a:pt x="423" y="127"/>
                    <a:pt x="423" y="127"/>
                    <a:pt x="423" y="127"/>
                  </a:cubicBezTo>
                  <a:cubicBezTo>
                    <a:pt x="422" y="129"/>
                    <a:pt x="422" y="129"/>
                    <a:pt x="422" y="129"/>
                  </a:cubicBezTo>
                  <a:cubicBezTo>
                    <a:pt x="421" y="129"/>
                    <a:pt x="421" y="129"/>
                    <a:pt x="421" y="129"/>
                  </a:cubicBezTo>
                  <a:cubicBezTo>
                    <a:pt x="419" y="131"/>
                    <a:pt x="419" y="131"/>
                    <a:pt x="419" y="131"/>
                  </a:cubicBezTo>
                  <a:cubicBezTo>
                    <a:pt x="419" y="130"/>
                    <a:pt x="419" y="130"/>
                    <a:pt x="419" y="130"/>
                  </a:cubicBezTo>
                  <a:cubicBezTo>
                    <a:pt x="418" y="130"/>
                    <a:pt x="418" y="130"/>
                    <a:pt x="418" y="130"/>
                  </a:cubicBezTo>
                  <a:cubicBezTo>
                    <a:pt x="416" y="132"/>
                    <a:pt x="416" y="132"/>
                    <a:pt x="416" y="132"/>
                  </a:cubicBezTo>
                  <a:cubicBezTo>
                    <a:pt x="415" y="132"/>
                    <a:pt x="415" y="132"/>
                    <a:pt x="415" y="132"/>
                  </a:cubicBezTo>
                  <a:cubicBezTo>
                    <a:pt x="414" y="132"/>
                    <a:pt x="414" y="132"/>
                    <a:pt x="414" y="132"/>
                  </a:cubicBezTo>
                  <a:cubicBezTo>
                    <a:pt x="413" y="132"/>
                    <a:pt x="413" y="132"/>
                    <a:pt x="413" y="132"/>
                  </a:cubicBezTo>
                  <a:cubicBezTo>
                    <a:pt x="413" y="131"/>
                    <a:pt x="413" y="131"/>
                    <a:pt x="413" y="131"/>
                  </a:cubicBezTo>
                  <a:cubicBezTo>
                    <a:pt x="412" y="131"/>
                    <a:pt x="412" y="131"/>
                    <a:pt x="412" y="131"/>
                  </a:cubicBezTo>
                  <a:cubicBezTo>
                    <a:pt x="413" y="130"/>
                    <a:pt x="413" y="130"/>
                    <a:pt x="413" y="130"/>
                  </a:cubicBezTo>
                  <a:cubicBezTo>
                    <a:pt x="414" y="129"/>
                    <a:pt x="414" y="129"/>
                    <a:pt x="414" y="129"/>
                  </a:cubicBezTo>
                  <a:cubicBezTo>
                    <a:pt x="414" y="128"/>
                    <a:pt x="414" y="128"/>
                    <a:pt x="414" y="128"/>
                  </a:cubicBezTo>
                  <a:cubicBezTo>
                    <a:pt x="413" y="126"/>
                    <a:pt x="413" y="126"/>
                    <a:pt x="413" y="126"/>
                  </a:cubicBezTo>
                  <a:cubicBezTo>
                    <a:pt x="412" y="127"/>
                    <a:pt x="412" y="127"/>
                    <a:pt x="412" y="127"/>
                  </a:cubicBezTo>
                  <a:cubicBezTo>
                    <a:pt x="410" y="126"/>
                    <a:pt x="410" y="126"/>
                    <a:pt x="410" y="126"/>
                  </a:cubicBezTo>
                  <a:cubicBezTo>
                    <a:pt x="410" y="125"/>
                    <a:pt x="410" y="125"/>
                    <a:pt x="410" y="125"/>
                  </a:cubicBezTo>
                  <a:cubicBezTo>
                    <a:pt x="410" y="124"/>
                    <a:pt x="410" y="124"/>
                    <a:pt x="410" y="124"/>
                  </a:cubicBezTo>
                  <a:cubicBezTo>
                    <a:pt x="411" y="123"/>
                    <a:pt x="411" y="123"/>
                    <a:pt x="411" y="123"/>
                  </a:cubicBezTo>
                  <a:cubicBezTo>
                    <a:pt x="411" y="123"/>
                    <a:pt x="411" y="123"/>
                    <a:pt x="411" y="123"/>
                  </a:cubicBezTo>
                  <a:cubicBezTo>
                    <a:pt x="410" y="123"/>
                    <a:pt x="410" y="123"/>
                    <a:pt x="410" y="123"/>
                  </a:cubicBezTo>
                  <a:cubicBezTo>
                    <a:pt x="409" y="121"/>
                    <a:pt x="409" y="121"/>
                    <a:pt x="409" y="121"/>
                  </a:cubicBezTo>
                  <a:cubicBezTo>
                    <a:pt x="409" y="120"/>
                    <a:pt x="409" y="120"/>
                    <a:pt x="409" y="120"/>
                  </a:cubicBezTo>
                  <a:cubicBezTo>
                    <a:pt x="409" y="119"/>
                    <a:pt x="409" y="119"/>
                    <a:pt x="409" y="119"/>
                  </a:cubicBezTo>
                  <a:cubicBezTo>
                    <a:pt x="409" y="118"/>
                    <a:pt x="409" y="118"/>
                    <a:pt x="409" y="118"/>
                  </a:cubicBezTo>
                  <a:cubicBezTo>
                    <a:pt x="409" y="119"/>
                    <a:pt x="409" y="119"/>
                    <a:pt x="409" y="119"/>
                  </a:cubicBezTo>
                  <a:cubicBezTo>
                    <a:pt x="408" y="121"/>
                    <a:pt x="408" y="121"/>
                    <a:pt x="408" y="121"/>
                  </a:cubicBezTo>
                  <a:cubicBezTo>
                    <a:pt x="409" y="123"/>
                    <a:pt x="409" y="123"/>
                    <a:pt x="409" y="123"/>
                  </a:cubicBezTo>
                  <a:cubicBezTo>
                    <a:pt x="409" y="124"/>
                    <a:pt x="409" y="124"/>
                    <a:pt x="409" y="124"/>
                  </a:cubicBezTo>
                  <a:cubicBezTo>
                    <a:pt x="409" y="125"/>
                    <a:pt x="409" y="125"/>
                    <a:pt x="409" y="125"/>
                  </a:cubicBezTo>
                  <a:cubicBezTo>
                    <a:pt x="409" y="126"/>
                    <a:pt x="409" y="126"/>
                    <a:pt x="409" y="126"/>
                  </a:cubicBezTo>
                  <a:cubicBezTo>
                    <a:pt x="408" y="127"/>
                    <a:pt x="408" y="127"/>
                    <a:pt x="408" y="127"/>
                  </a:cubicBezTo>
                  <a:cubicBezTo>
                    <a:pt x="407" y="126"/>
                    <a:pt x="407" y="126"/>
                    <a:pt x="407" y="126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5" y="126"/>
                    <a:pt x="405" y="126"/>
                    <a:pt x="405" y="126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5" y="123"/>
                    <a:pt x="405" y="123"/>
                    <a:pt x="405" y="123"/>
                  </a:cubicBezTo>
                  <a:cubicBezTo>
                    <a:pt x="405" y="121"/>
                    <a:pt x="405" y="121"/>
                    <a:pt x="405" y="121"/>
                  </a:cubicBezTo>
                  <a:cubicBezTo>
                    <a:pt x="405" y="120"/>
                    <a:pt x="405" y="120"/>
                    <a:pt x="405" y="120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4" y="120"/>
                    <a:pt x="404" y="120"/>
                    <a:pt x="404" y="120"/>
                  </a:cubicBezTo>
                  <a:cubicBezTo>
                    <a:pt x="404" y="122"/>
                    <a:pt x="404" y="122"/>
                    <a:pt x="404" y="122"/>
                  </a:cubicBezTo>
                  <a:cubicBezTo>
                    <a:pt x="404" y="123"/>
                    <a:pt x="404" y="123"/>
                    <a:pt x="404" y="123"/>
                  </a:cubicBezTo>
                  <a:cubicBezTo>
                    <a:pt x="403" y="125"/>
                    <a:pt x="403" y="125"/>
                    <a:pt x="403" y="125"/>
                  </a:cubicBezTo>
                  <a:cubicBezTo>
                    <a:pt x="402" y="125"/>
                    <a:pt x="402" y="125"/>
                    <a:pt x="402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2"/>
                    <a:pt x="401" y="122"/>
                    <a:pt x="401" y="122"/>
                  </a:cubicBezTo>
                  <a:cubicBezTo>
                    <a:pt x="402" y="121"/>
                    <a:pt x="402" y="121"/>
                    <a:pt x="402" y="121"/>
                  </a:cubicBezTo>
                  <a:cubicBezTo>
                    <a:pt x="402" y="121"/>
                    <a:pt x="402" y="121"/>
                    <a:pt x="402" y="121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399" y="123"/>
                    <a:pt x="399" y="123"/>
                    <a:pt x="399" y="123"/>
                  </a:cubicBezTo>
                  <a:cubicBezTo>
                    <a:pt x="398" y="123"/>
                    <a:pt x="398" y="123"/>
                    <a:pt x="398" y="123"/>
                  </a:cubicBezTo>
                  <a:cubicBezTo>
                    <a:pt x="398" y="124"/>
                    <a:pt x="398" y="124"/>
                    <a:pt x="398" y="124"/>
                  </a:cubicBezTo>
                  <a:cubicBezTo>
                    <a:pt x="397" y="124"/>
                    <a:pt x="397" y="124"/>
                    <a:pt x="397" y="124"/>
                  </a:cubicBezTo>
                  <a:close/>
                  <a:moveTo>
                    <a:pt x="431" y="310"/>
                  </a:moveTo>
                  <a:cubicBezTo>
                    <a:pt x="431" y="312"/>
                    <a:pt x="431" y="312"/>
                    <a:pt x="431" y="312"/>
                  </a:cubicBezTo>
                  <a:cubicBezTo>
                    <a:pt x="431" y="313"/>
                    <a:pt x="431" y="313"/>
                    <a:pt x="431" y="313"/>
                  </a:cubicBezTo>
                  <a:cubicBezTo>
                    <a:pt x="431" y="314"/>
                    <a:pt x="431" y="314"/>
                    <a:pt x="431" y="314"/>
                  </a:cubicBezTo>
                  <a:cubicBezTo>
                    <a:pt x="432" y="314"/>
                    <a:pt x="432" y="314"/>
                    <a:pt x="432" y="314"/>
                  </a:cubicBezTo>
                  <a:cubicBezTo>
                    <a:pt x="431" y="313"/>
                    <a:pt x="431" y="313"/>
                    <a:pt x="431" y="313"/>
                  </a:cubicBezTo>
                  <a:cubicBezTo>
                    <a:pt x="432" y="312"/>
                    <a:pt x="432" y="312"/>
                    <a:pt x="432" y="312"/>
                  </a:cubicBezTo>
                  <a:cubicBezTo>
                    <a:pt x="432" y="310"/>
                    <a:pt x="432" y="310"/>
                    <a:pt x="432" y="310"/>
                  </a:cubicBezTo>
                  <a:cubicBezTo>
                    <a:pt x="431" y="310"/>
                    <a:pt x="431" y="310"/>
                    <a:pt x="431" y="310"/>
                  </a:cubicBezTo>
                  <a:close/>
                  <a:moveTo>
                    <a:pt x="430" y="303"/>
                  </a:moveTo>
                  <a:cubicBezTo>
                    <a:pt x="430" y="303"/>
                    <a:pt x="430" y="303"/>
                    <a:pt x="430" y="303"/>
                  </a:cubicBezTo>
                  <a:cubicBezTo>
                    <a:pt x="430" y="302"/>
                    <a:pt x="430" y="302"/>
                    <a:pt x="430" y="302"/>
                  </a:cubicBezTo>
                  <a:cubicBezTo>
                    <a:pt x="431" y="303"/>
                    <a:pt x="431" y="303"/>
                    <a:pt x="431" y="303"/>
                  </a:cubicBezTo>
                  <a:cubicBezTo>
                    <a:pt x="431" y="303"/>
                    <a:pt x="431" y="303"/>
                    <a:pt x="431" y="303"/>
                  </a:cubicBezTo>
                  <a:cubicBezTo>
                    <a:pt x="430" y="303"/>
                    <a:pt x="430" y="303"/>
                    <a:pt x="430" y="303"/>
                  </a:cubicBezTo>
                  <a:close/>
                  <a:moveTo>
                    <a:pt x="428" y="299"/>
                  </a:moveTo>
                  <a:cubicBezTo>
                    <a:pt x="429" y="298"/>
                    <a:pt x="429" y="298"/>
                    <a:pt x="429" y="298"/>
                  </a:cubicBezTo>
                  <a:cubicBezTo>
                    <a:pt x="430" y="298"/>
                    <a:pt x="430" y="298"/>
                    <a:pt x="430" y="298"/>
                  </a:cubicBezTo>
                  <a:cubicBezTo>
                    <a:pt x="430" y="298"/>
                    <a:pt x="430" y="298"/>
                    <a:pt x="430" y="298"/>
                  </a:cubicBezTo>
                  <a:cubicBezTo>
                    <a:pt x="429" y="299"/>
                    <a:pt x="429" y="299"/>
                    <a:pt x="429" y="299"/>
                  </a:cubicBezTo>
                  <a:cubicBezTo>
                    <a:pt x="429" y="299"/>
                    <a:pt x="429" y="299"/>
                    <a:pt x="429" y="299"/>
                  </a:cubicBezTo>
                  <a:cubicBezTo>
                    <a:pt x="428" y="299"/>
                    <a:pt x="428" y="299"/>
                    <a:pt x="428" y="299"/>
                  </a:cubicBezTo>
                  <a:close/>
                  <a:moveTo>
                    <a:pt x="418" y="206"/>
                  </a:moveTo>
                  <a:cubicBezTo>
                    <a:pt x="418" y="205"/>
                    <a:pt x="418" y="205"/>
                    <a:pt x="418" y="205"/>
                  </a:cubicBezTo>
                  <a:cubicBezTo>
                    <a:pt x="419" y="204"/>
                    <a:pt x="419" y="204"/>
                    <a:pt x="419" y="204"/>
                  </a:cubicBezTo>
                  <a:cubicBezTo>
                    <a:pt x="419" y="205"/>
                    <a:pt x="419" y="205"/>
                    <a:pt x="419" y="205"/>
                  </a:cubicBezTo>
                  <a:cubicBezTo>
                    <a:pt x="418" y="206"/>
                    <a:pt x="418" y="206"/>
                    <a:pt x="418" y="206"/>
                  </a:cubicBezTo>
                  <a:close/>
                  <a:moveTo>
                    <a:pt x="420" y="207"/>
                  </a:moveTo>
                  <a:cubicBezTo>
                    <a:pt x="420" y="206"/>
                    <a:pt x="420" y="206"/>
                    <a:pt x="420" y="206"/>
                  </a:cubicBezTo>
                  <a:cubicBezTo>
                    <a:pt x="420" y="205"/>
                    <a:pt x="420" y="205"/>
                    <a:pt x="420" y="205"/>
                  </a:cubicBezTo>
                  <a:cubicBezTo>
                    <a:pt x="420" y="205"/>
                    <a:pt x="420" y="205"/>
                    <a:pt x="420" y="205"/>
                  </a:cubicBezTo>
                  <a:cubicBezTo>
                    <a:pt x="421" y="206"/>
                    <a:pt x="421" y="206"/>
                    <a:pt x="421" y="206"/>
                  </a:cubicBezTo>
                  <a:cubicBezTo>
                    <a:pt x="421" y="207"/>
                    <a:pt x="421" y="207"/>
                    <a:pt x="421" y="207"/>
                  </a:cubicBezTo>
                  <a:cubicBezTo>
                    <a:pt x="420" y="207"/>
                    <a:pt x="420" y="207"/>
                    <a:pt x="420" y="207"/>
                  </a:cubicBezTo>
                  <a:close/>
                  <a:moveTo>
                    <a:pt x="418" y="210"/>
                  </a:moveTo>
                  <a:cubicBezTo>
                    <a:pt x="417" y="209"/>
                    <a:pt x="417" y="209"/>
                    <a:pt x="417" y="209"/>
                  </a:cubicBezTo>
                  <a:cubicBezTo>
                    <a:pt x="418" y="208"/>
                    <a:pt x="418" y="208"/>
                    <a:pt x="418" y="208"/>
                  </a:cubicBezTo>
                  <a:cubicBezTo>
                    <a:pt x="418" y="207"/>
                    <a:pt x="418" y="207"/>
                    <a:pt x="418" y="207"/>
                  </a:cubicBezTo>
                  <a:cubicBezTo>
                    <a:pt x="418" y="207"/>
                    <a:pt x="418" y="207"/>
                    <a:pt x="418" y="207"/>
                  </a:cubicBezTo>
                  <a:cubicBezTo>
                    <a:pt x="419" y="208"/>
                    <a:pt x="419" y="208"/>
                    <a:pt x="419" y="208"/>
                  </a:cubicBezTo>
                  <a:cubicBezTo>
                    <a:pt x="419" y="207"/>
                    <a:pt x="419" y="207"/>
                    <a:pt x="419" y="207"/>
                  </a:cubicBezTo>
                  <a:cubicBezTo>
                    <a:pt x="420" y="208"/>
                    <a:pt x="420" y="208"/>
                    <a:pt x="420" y="208"/>
                  </a:cubicBezTo>
                  <a:cubicBezTo>
                    <a:pt x="419" y="209"/>
                    <a:pt x="419" y="209"/>
                    <a:pt x="419" y="209"/>
                  </a:cubicBezTo>
                  <a:cubicBezTo>
                    <a:pt x="418" y="210"/>
                    <a:pt x="418" y="210"/>
                    <a:pt x="418" y="210"/>
                  </a:cubicBezTo>
                  <a:cubicBezTo>
                    <a:pt x="418" y="210"/>
                    <a:pt x="418" y="210"/>
                    <a:pt x="418" y="210"/>
                  </a:cubicBezTo>
                  <a:close/>
                  <a:moveTo>
                    <a:pt x="437" y="238"/>
                  </a:moveTo>
                  <a:cubicBezTo>
                    <a:pt x="437" y="237"/>
                    <a:pt x="437" y="237"/>
                    <a:pt x="437" y="237"/>
                  </a:cubicBezTo>
                  <a:cubicBezTo>
                    <a:pt x="438" y="237"/>
                    <a:pt x="438" y="237"/>
                    <a:pt x="438" y="237"/>
                  </a:cubicBezTo>
                  <a:cubicBezTo>
                    <a:pt x="438" y="238"/>
                    <a:pt x="438" y="238"/>
                    <a:pt x="438" y="238"/>
                  </a:cubicBezTo>
                  <a:cubicBezTo>
                    <a:pt x="437" y="238"/>
                    <a:pt x="437" y="238"/>
                    <a:pt x="437" y="238"/>
                  </a:cubicBezTo>
                  <a:cubicBezTo>
                    <a:pt x="437" y="238"/>
                    <a:pt x="437" y="238"/>
                    <a:pt x="437" y="238"/>
                  </a:cubicBezTo>
                  <a:close/>
                  <a:moveTo>
                    <a:pt x="435" y="237"/>
                  </a:moveTo>
                  <a:cubicBezTo>
                    <a:pt x="435" y="237"/>
                    <a:pt x="435" y="237"/>
                    <a:pt x="435" y="237"/>
                  </a:cubicBezTo>
                  <a:cubicBezTo>
                    <a:pt x="436" y="236"/>
                    <a:pt x="436" y="236"/>
                    <a:pt x="436" y="236"/>
                  </a:cubicBezTo>
                  <a:cubicBezTo>
                    <a:pt x="436" y="236"/>
                    <a:pt x="436" y="236"/>
                    <a:pt x="436" y="236"/>
                  </a:cubicBezTo>
                  <a:cubicBezTo>
                    <a:pt x="437" y="237"/>
                    <a:pt x="437" y="237"/>
                    <a:pt x="437" y="237"/>
                  </a:cubicBezTo>
                  <a:cubicBezTo>
                    <a:pt x="436" y="238"/>
                    <a:pt x="436" y="238"/>
                    <a:pt x="436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5" y="237"/>
                    <a:pt x="435" y="237"/>
                    <a:pt x="435" y="237"/>
                  </a:cubicBezTo>
                  <a:close/>
                  <a:moveTo>
                    <a:pt x="431" y="250"/>
                  </a:moveTo>
                  <a:cubicBezTo>
                    <a:pt x="432" y="251"/>
                    <a:pt x="432" y="251"/>
                    <a:pt x="432" y="251"/>
                  </a:cubicBezTo>
                  <a:cubicBezTo>
                    <a:pt x="432" y="251"/>
                    <a:pt x="432" y="251"/>
                    <a:pt x="432" y="251"/>
                  </a:cubicBezTo>
                  <a:cubicBezTo>
                    <a:pt x="432" y="250"/>
                    <a:pt x="432" y="250"/>
                    <a:pt x="432" y="250"/>
                  </a:cubicBezTo>
                  <a:cubicBezTo>
                    <a:pt x="431" y="250"/>
                    <a:pt x="431" y="250"/>
                    <a:pt x="431" y="250"/>
                  </a:cubicBezTo>
                  <a:close/>
                  <a:moveTo>
                    <a:pt x="436" y="256"/>
                  </a:moveTo>
                  <a:cubicBezTo>
                    <a:pt x="437" y="257"/>
                    <a:pt x="437" y="257"/>
                    <a:pt x="437" y="257"/>
                  </a:cubicBezTo>
                  <a:cubicBezTo>
                    <a:pt x="438" y="256"/>
                    <a:pt x="438" y="256"/>
                    <a:pt x="438" y="256"/>
                  </a:cubicBezTo>
                  <a:cubicBezTo>
                    <a:pt x="437" y="256"/>
                    <a:pt x="437" y="256"/>
                    <a:pt x="437" y="256"/>
                  </a:cubicBezTo>
                  <a:cubicBezTo>
                    <a:pt x="437" y="256"/>
                    <a:pt x="437" y="256"/>
                    <a:pt x="437" y="256"/>
                  </a:cubicBezTo>
                  <a:cubicBezTo>
                    <a:pt x="437" y="256"/>
                    <a:pt x="436" y="256"/>
                    <a:pt x="436" y="256"/>
                  </a:cubicBezTo>
                  <a:close/>
                  <a:moveTo>
                    <a:pt x="446" y="266"/>
                  </a:moveTo>
                  <a:cubicBezTo>
                    <a:pt x="445" y="264"/>
                    <a:pt x="445" y="264"/>
                    <a:pt x="445" y="264"/>
                  </a:cubicBezTo>
                  <a:cubicBezTo>
                    <a:pt x="446" y="263"/>
                    <a:pt x="446" y="263"/>
                    <a:pt x="446" y="263"/>
                  </a:cubicBezTo>
                  <a:cubicBezTo>
                    <a:pt x="447" y="264"/>
                    <a:pt x="447" y="264"/>
                    <a:pt x="447" y="264"/>
                  </a:cubicBezTo>
                  <a:cubicBezTo>
                    <a:pt x="447" y="265"/>
                    <a:pt x="447" y="265"/>
                    <a:pt x="447" y="265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46" y="266"/>
                    <a:pt x="446" y="266"/>
                    <a:pt x="446" y="266"/>
                  </a:cubicBezTo>
                  <a:close/>
                  <a:moveTo>
                    <a:pt x="451" y="272"/>
                  </a:moveTo>
                  <a:cubicBezTo>
                    <a:pt x="451" y="270"/>
                    <a:pt x="451" y="270"/>
                    <a:pt x="451" y="270"/>
                  </a:cubicBezTo>
                  <a:cubicBezTo>
                    <a:pt x="452" y="270"/>
                    <a:pt x="452" y="270"/>
                    <a:pt x="452" y="270"/>
                  </a:cubicBezTo>
                  <a:cubicBezTo>
                    <a:pt x="452" y="270"/>
                    <a:pt x="452" y="270"/>
                    <a:pt x="452" y="270"/>
                  </a:cubicBezTo>
                  <a:cubicBezTo>
                    <a:pt x="453" y="270"/>
                    <a:pt x="453" y="270"/>
                    <a:pt x="453" y="270"/>
                  </a:cubicBezTo>
                  <a:cubicBezTo>
                    <a:pt x="452" y="271"/>
                    <a:pt x="452" y="271"/>
                    <a:pt x="452" y="271"/>
                  </a:cubicBezTo>
                  <a:cubicBezTo>
                    <a:pt x="451" y="271"/>
                    <a:pt x="451" y="271"/>
                    <a:pt x="451" y="271"/>
                  </a:cubicBezTo>
                  <a:cubicBezTo>
                    <a:pt x="451" y="271"/>
                    <a:pt x="451" y="272"/>
                    <a:pt x="451" y="272"/>
                  </a:cubicBezTo>
                  <a:close/>
                  <a:moveTo>
                    <a:pt x="416" y="138"/>
                  </a:moveTo>
                  <a:cubicBezTo>
                    <a:pt x="416" y="136"/>
                    <a:pt x="416" y="136"/>
                    <a:pt x="416" y="136"/>
                  </a:cubicBezTo>
                  <a:cubicBezTo>
                    <a:pt x="416" y="136"/>
                    <a:pt x="416" y="136"/>
                    <a:pt x="416" y="136"/>
                  </a:cubicBezTo>
                  <a:cubicBezTo>
                    <a:pt x="417" y="135"/>
                    <a:pt x="417" y="135"/>
                    <a:pt x="417" y="135"/>
                  </a:cubicBezTo>
                  <a:cubicBezTo>
                    <a:pt x="420" y="133"/>
                    <a:pt x="420" y="133"/>
                    <a:pt x="420" y="133"/>
                  </a:cubicBezTo>
                  <a:cubicBezTo>
                    <a:pt x="421" y="133"/>
                    <a:pt x="421" y="133"/>
                    <a:pt x="421" y="133"/>
                  </a:cubicBezTo>
                  <a:cubicBezTo>
                    <a:pt x="420" y="134"/>
                    <a:pt x="420" y="134"/>
                    <a:pt x="420" y="134"/>
                  </a:cubicBezTo>
                  <a:cubicBezTo>
                    <a:pt x="419" y="135"/>
                    <a:pt x="419" y="135"/>
                    <a:pt x="419" y="135"/>
                  </a:cubicBezTo>
                  <a:cubicBezTo>
                    <a:pt x="418" y="136"/>
                    <a:pt x="418" y="136"/>
                    <a:pt x="418" y="136"/>
                  </a:cubicBezTo>
                  <a:cubicBezTo>
                    <a:pt x="419" y="137"/>
                    <a:pt x="419" y="137"/>
                    <a:pt x="419" y="137"/>
                  </a:cubicBezTo>
                  <a:cubicBezTo>
                    <a:pt x="419" y="138"/>
                    <a:pt x="419" y="138"/>
                    <a:pt x="419" y="138"/>
                  </a:cubicBezTo>
                  <a:cubicBezTo>
                    <a:pt x="418" y="137"/>
                    <a:pt x="418" y="137"/>
                    <a:pt x="418" y="137"/>
                  </a:cubicBezTo>
                  <a:cubicBezTo>
                    <a:pt x="417" y="137"/>
                    <a:pt x="417" y="137"/>
                    <a:pt x="417" y="137"/>
                  </a:cubicBezTo>
                  <a:cubicBezTo>
                    <a:pt x="417" y="137"/>
                    <a:pt x="417" y="137"/>
                    <a:pt x="417" y="137"/>
                  </a:cubicBezTo>
                  <a:cubicBezTo>
                    <a:pt x="416" y="138"/>
                    <a:pt x="416" y="138"/>
                    <a:pt x="416" y="138"/>
                  </a:cubicBezTo>
                  <a:cubicBezTo>
                    <a:pt x="416" y="138"/>
                    <a:pt x="416" y="138"/>
                    <a:pt x="416" y="138"/>
                  </a:cubicBezTo>
                  <a:close/>
                  <a:moveTo>
                    <a:pt x="410" y="132"/>
                  </a:moveTo>
                  <a:cubicBezTo>
                    <a:pt x="410" y="132"/>
                    <a:pt x="410" y="132"/>
                    <a:pt x="410" y="132"/>
                  </a:cubicBezTo>
                  <a:cubicBezTo>
                    <a:pt x="411" y="132"/>
                    <a:pt x="411" y="132"/>
                    <a:pt x="411" y="132"/>
                  </a:cubicBezTo>
                  <a:cubicBezTo>
                    <a:pt x="411" y="132"/>
                    <a:pt x="411" y="132"/>
                    <a:pt x="411" y="132"/>
                  </a:cubicBezTo>
                  <a:cubicBezTo>
                    <a:pt x="411" y="131"/>
                    <a:pt x="411" y="131"/>
                    <a:pt x="411" y="131"/>
                  </a:cubicBezTo>
                  <a:cubicBezTo>
                    <a:pt x="410" y="132"/>
                    <a:pt x="410" y="132"/>
                    <a:pt x="410" y="132"/>
                  </a:cubicBezTo>
                  <a:close/>
                  <a:moveTo>
                    <a:pt x="376" y="117"/>
                  </a:moveTo>
                  <a:cubicBezTo>
                    <a:pt x="374" y="116"/>
                    <a:pt x="374" y="116"/>
                    <a:pt x="374" y="116"/>
                  </a:cubicBezTo>
                  <a:cubicBezTo>
                    <a:pt x="374" y="115"/>
                    <a:pt x="374" y="115"/>
                    <a:pt x="374" y="115"/>
                  </a:cubicBezTo>
                  <a:cubicBezTo>
                    <a:pt x="374" y="113"/>
                    <a:pt x="374" y="113"/>
                    <a:pt x="374" y="113"/>
                  </a:cubicBezTo>
                  <a:cubicBezTo>
                    <a:pt x="374" y="112"/>
                    <a:pt x="374" y="112"/>
                    <a:pt x="374" y="112"/>
                  </a:cubicBezTo>
                  <a:cubicBezTo>
                    <a:pt x="374" y="111"/>
                    <a:pt x="374" y="111"/>
                    <a:pt x="374" y="111"/>
                  </a:cubicBezTo>
                  <a:cubicBezTo>
                    <a:pt x="374" y="110"/>
                    <a:pt x="374" y="110"/>
                    <a:pt x="374" y="110"/>
                  </a:cubicBezTo>
                  <a:cubicBezTo>
                    <a:pt x="375" y="110"/>
                    <a:pt x="375" y="110"/>
                    <a:pt x="375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lose/>
                  <a:moveTo>
                    <a:pt x="375" y="47"/>
                  </a:moveTo>
                  <a:cubicBezTo>
                    <a:pt x="377" y="46"/>
                    <a:pt x="377" y="46"/>
                    <a:pt x="377" y="46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8" y="43"/>
                    <a:pt x="378" y="43"/>
                    <a:pt x="378" y="43"/>
                  </a:cubicBezTo>
                  <a:cubicBezTo>
                    <a:pt x="379" y="42"/>
                    <a:pt x="379" y="42"/>
                    <a:pt x="379" y="42"/>
                  </a:cubicBezTo>
                  <a:cubicBezTo>
                    <a:pt x="380" y="40"/>
                    <a:pt x="380" y="40"/>
                    <a:pt x="380" y="40"/>
                  </a:cubicBezTo>
                  <a:cubicBezTo>
                    <a:pt x="380" y="39"/>
                    <a:pt x="380" y="39"/>
                    <a:pt x="380" y="39"/>
                  </a:cubicBezTo>
                  <a:cubicBezTo>
                    <a:pt x="378" y="39"/>
                    <a:pt x="378" y="39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78" y="38"/>
                    <a:pt x="378" y="38"/>
                    <a:pt x="378" y="38"/>
                  </a:cubicBezTo>
                  <a:cubicBezTo>
                    <a:pt x="377" y="38"/>
                    <a:pt x="377" y="38"/>
                    <a:pt x="377" y="38"/>
                  </a:cubicBezTo>
                  <a:cubicBezTo>
                    <a:pt x="376" y="39"/>
                    <a:pt x="376" y="39"/>
                    <a:pt x="376" y="39"/>
                  </a:cubicBezTo>
                  <a:cubicBezTo>
                    <a:pt x="374" y="40"/>
                    <a:pt x="374" y="40"/>
                    <a:pt x="374" y="40"/>
                  </a:cubicBezTo>
                  <a:cubicBezTo>
                    <a:pt x="374" y="41"/>
                    <a:pt x="374" y="41"/>
                    <a:pt x="374" y="41"/>
                  </a:cubicBezTo>
                  <a:cubicBezTo>
                    <a:pt x="373" y="41"/>
                    <a:pt x="373" y="41"/>
                    <a:pt x="373" y="41"/>
                  </a:cubicBezTo>
                  <a:cubicBezTo>
                    <a:pt x="373" y="42"/>
                    <a:pt x="373" y="42"/>
                    <a:pt x="373" y="42"/>
                  </a:cubicBezTo>
                  <a:cubicBezTo>
                    <a:pt x="375" y="43"/>
                    <a:pt x="375" y="43"/>
                    <a:pt x="375" y="43"/>
                  </a:cubicBezTo>
                  <a:cubicBezTo>
                    <a:pt x="376" y="42"/>
                    <a:pt x="376" y="42"/>
                    <a:pt x="376" y="42"/>
                  </a:cubicBezTo>
                  <a:cubicBezTo>
                    <a:pt x="376" y="44"/>
                    <a:pt x="376" y="44"/>
                    <a:pt x="376" y="44"/>
                  </a:cubicBezTo>
                  <a:cubicBezTo>
                    <a:pt x="375" y="45"/>
                    <a:pt x="375" y="45"/>
                    <a:pt x="375" y="45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5" y="47"/>
                    <a:pt x="375" y="47"/>
                    <a:pt x="375" y="47"/>
                  </a:cubicBezTo>
                  <a:close/>
                  <a:moveTo>
                    <a:pt x="359" y="85"/>
                  </a:moveTo>
                  <a:cubicBezTo>
                    <a:pt x="359" y="83"/>
                    <a:pt x="359" y="83"/>
                    <a:pt x="359" y="83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9" y="82"/>
                    <a:pt x="359" y="82"/>
                    <a:pt x="359" y="82"/>
                  </a:cubicBezTo>
                  <a:cubicBezTo>
                    <a:pt x="359" y="80"/>
                    <a:pt x="359" y="80"/>
                    <a:pt x="359" y="80"/>
                  </a:cubicBezTo>
                  <a:cubicBezTo>
                    <a:pt x="358" y="80"/>
                    <a:pt x="358" y="80"/>
                    <a:pt x="358" y="80"/>
                  </a:cubicBezTo>
                  <a:cubicBezTo>
                    <a:pt x="359" y="79"/>
                    <a:pt x="359" y="79"/>
                    <a:pt x="359" y="79"/>
                  </a:cubicBezTo>
                  <a:cubicBezTo>
                    <a:pt x="359" y="78"/>
                    <a:pt x="359" y="78"/>
                    <a:pt x="359" y="78"/>
                  </a:cubicBezTo>
                  <a:cubicBezTo>
                    <a:pt x="360" y="78"/>
                    <a:pt x="360" y="78"/>
                    <a:pt x="360" y="78"/>
                  </a:cubicBezTo>
                  <a:cubicBezTo>
                    <a:pt x="362" y="79"/>
                    <a:pt x="362" y="79"/>
                    <a:pt x="362" y="79"/>
                  </a:cubicBezTo>
                  <a:cubicBezTo>
                    <a:pt x="362" y="79"/>
                    <a:pt x="362" y="79"/>
                    <a:pt x="362" y="79"/>
                  </a:cubicBezTo>
                  <a:cubicBezTo>
                    <a:pt x="362" y="78"/>
                    <a:pt x="362" y="78"/>
                    <a:pt x="362" y="78"/>
                  </a:cubicBezTo>
                  <a:cubicBezTo>
                    <a:pt x="361" y="76"/>
                    <a:pt x="361" y="76"/>
                    <a:pt x="361" y="76"/>
                  </a:cubicBezTo>
                  <a:cubicBezTo>
                    <a:pt x="360" y="76"/>
                    <a:pt x="360" y="76"/>
                    <a:pt x="360" y="76"/>
                  </a:cubicBezTo>
                  <a:cubicBezTo>
                    <a:pt x="360" y="75"/>
                    <a:pt x="360" y="75"/>
                    <a:pt x="360" y="75"/>
                  </a:cubicBezTo>
                  <a:cubicBezTo>
                    <a:pt x="361" y="75"/>
                    <a:pt x="361" y="75"/>
                    <a:pt x="361" y="75"/>
                  </a:cubicBezTo>
                  <a:cubicBezTo>
                    <a:pt x="360" y="74"/>
                    <a:pt x="360" y="74"/>
                    <a:pt x="360" y="74"/>
                  </a:cubicBezTo>
                  <a:cubicBezTo>
                    <a:pt x="361" y="72"/>
                    <a:pt x="361" y="72"/>
                    <a:pt x="361" y="72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2" y="69"/>
                    <a:pt x="362" y="69"/>
                    <a:pt x="362" y="69"/>
                  </a:cubicBezTo>
                  <a:cubicBezTo>
                    <a:pt x="362" y="69"/>
                    <a:pt x="362" y="69"/>
                    <a:pt x="362" y="69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3" y="66"/>
                    <a:pt x="363" y="66"/>
                    <a:pt x="363" y="66"/>
                  </a:cubicBezTo>
                  <a:cubicBezTo>
                    <a:pt x="364" y="66"/>
                    <a:pt x="364" y="66"/>
                    <a:pt x="364" y="66"/>
                  </a:cubicBezTo>
                  <a:cubicBezTo>
                    <a:pt x="366" y="64"/>
                    <a:pt x="366" y="64"/>
                    <a:pt x="366" y="64"/>
                  </a:cubicBezTo>
                  <a:cubicBezTo>
                    <a:pt x="367" y="64"/>
                    <a:pt x="367" y="64"/>
                    <a:pt x="367" y="64"/>
                  </a:cubicBezTo>
                  <a:cubicBezTo>
                    <a:pt x="369" y="66"/>
                    <a:pt x="369" y="66"/>
                    <a:pt x="369" y="66"/>
                  </a:cubicBezTo>
                  <a:cubicBezTo>
                    <a:pt x="369" y="68"/>
                    <a:pt x="369" y="68"/>
                    <a:pt x="369" y="68"/>
                  </a:cubicBezTo>
                  <a:cubicBezTo>
                    <a:pt x="369" y="69"/>
                    <a:pt x="369" y="69"/>
                    <a:pt x="369" y="69"/>
                  </a:cubicBezTo>
                  <a:cubicBezTo>
                    <a:pt x="369" y="69"/>
                    <a:pt x="369" y="69"/>
                    <a:pt x="369" y="69"/>
                  </a:cubicBezTo>
                  <a:cubicBezTo>
                    <a:pt x="370" y="70"/>
                    <a:pt x="370" y="70"/>
                    <a:pt x="370" y="70"/>
                  </a:cubicBezTo>
                  <a:cubicBezTo>
                    <a:pt x="370" y="71"/>
                    <a:pt x="370" y="71"/>
                    <a:pt x="370" y="71"/>
                  </a:cubicBezTo>
                  <a:cubicBezTo>
                    <a:pt x="371" y="71"/>
                    <a:pt x="371" y="71"/>
                    <a:pt x="371" y="71"/>
                  </a:cubicBezTo>
                  <a:cubicBezTo>
                    <a:pt x="371" y="72"/>
                    <a:pt x="371" y="72"/>
                    <a:pt x="371" y="72"/>
                  </a:cubicBezTo>
                  <a:cubicBezTo>
                    <a:pt x="372" y="73"/>
                    <a:pt x="372" y="73"/>
                    <a:pt x="372" y="73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73" y="75"/>
                    <a:pt x="373" y="75"/>
                    <a:pt x="373" y="75"/>
                  </a:cubicBezTo>
                  <a:cubicBezTo>
                    <a:pt x="374" y="78"/>
                    <a:pt x="374" y="78"/>
                    <a:pt x="374" y="78"/>
                  </a:cubicBezTo>
                  <a:cubicBezTo>
                    <a:pt x="373" y="79"/>
                    <a:pt x="373" y="79"/>
                    <a:pt x="373" y="79"/>
                  </a:cubicBezTo>
                  <a:cubicBezTo>
                    <a:pt x="372" y="79"/>
                    <a:pt x="372" y="79"/>
                    <a:pt x="372" y="79"/>
                  </a:cubicBezTo>
                  <a:cubicBezTo>
                    <a:pt x="371" y="79"/>
                    <a:pt x="371" y="79"/>
                    <a:pt x="371" y="79"/>
                  </a:cubicBezTo>
                  <a:cubicBezTo>
                    <a:pt x="370" y="80"/>
                    <a:pt x="370" y="80"/>
                    <a:pt x="370" y="80"/>
                  </a:cubicBezTo>
                  <a:cubicBezTo>
                    <a:pt x="371" y="80"/>
                    <a:pt x="371" y="80"/>
                    <a:pt x="371" y="80"/>
                  </a:cubicBezTo>
                  <a:cubicBezTo>
                    <a:pt x="371" y="80"/>
                    <a:pt x="371" y="80"/>
                    <a:pt x="371" y="80"/>
                  </a:cubicBezTo>
                  <a:cubicBezTo>
                    <a:pt x="372" y="82"/>
                    <a:pt x="372" y="82"/>
                    <a:pt x="372" y="82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69" y="85"/>
                    <a:pt x="369" y="85"/>
                    <a:pt x="369" y="85"/>
                  </a:cubicBezTo>
                  <a:cubicBezTo>
                    <a:pt x="369" y="85"/>
                    <a:pt x="369" y="85"/>
                    <a:pt x="369" y="85"/>
                  </a:cubicBezTo>
                  <a:cubicBezTo>
                    <a:pt x="368" y="85"/>
                    <a:pt x="368" y="85"/>
                    <a:pt x="368" y="85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7" y="84"/>
                    <a:pt x="367" y="84"/>
                    <a:pt x="367" y="84"/>
                  </a:cubicBezTo>
                  <a:cubicBezTo>
                    <a:pt x="366" y="85"/>
                    <a:pt x="366" y="85"/>
                    <a:pt x="366" y="85"/>
                  </a:cubicBezTo>
                  <a:cubicBezTo>
                    <a:pt x="365" y="84"/>
                    <a:pt x="365" y="84"/>
                    <a:pt x="365" y="84"/>
                  </a:cubicBezTo>
                  <a:cubicBezTo>
                    <a:pt x="363" y="85"/>
                    <a:pt x="363" y="85"/>
                    <a:pt x="363" y="85"/>
                  </a:cubicBezTo>
                  <a:cubicBezTo>
                    <a:pt x="362" y="85"/>
                    <a:pt x="362" y="85"/>
                    <a:pt x="362" y="85"/>
                  </a:cubicBezTo>
                  <a:cubicBezTo>
                    <a:pt x="362" y="84"/>
                    <a:pt x="362" y="84"/>
                    <a:pt x="362" y="84"/>
                  </a:cubicBezTo>
                  <a:cubicBezTo>
                    <a:pt x="361" y="83"/>
                    <a:pt x="361" y="83"/>
                    <a:pt x="361" y="83"/>
                  </a:cubicBezTo>
                  <a:cubicBezTo>
                    <a:pt x="361" y="84"/>
                    <a:pt x="361" y="84"/>
                    <a:pt x="361" y="84"/>
                  </a:cubicBezTo>
                  <a:cubicBezTo>
                    <a:pt x="359" y="85"/>
                    <a:pt x="359" y="85"/>
                    <a:pt x="359" y="85"/>
                  </a:cubicBezTo>
                  <a:close/>
                  <a:moveTo>
                    <a:pt x="374" y="83"/>
                  </a:moveTo>
                  <a:cubicBezTo>
                    <a:pt x="374" y="83"/>
                    <a:pt x="374" y="83"/>
                    <a:pt x="374" y="83"/>
                  </a:cubicBezTo>
                  <a:cubicBezTo>
                    <a:pt x="375" y="82"/>
                    <a:pt x="375" y="82"/>
                    <a:pt x="375" y="82"/>
                  </a:cubicBezTo>
                  <a:cubicBezTo>
                    <a:pt x="374" y="80"/>
                    <a:pt x="374" y="80"/>
                    <a:pt x="374" y="80"/>
                  </a:cubicBezTo>
                  <a:cubicBezTo>
                    <a:pt x="374" y="80"/>
                    <a:pt x="374" y="80"/>
                    <a:pt x="374" y="80"/>
                  </a:cubicBezTo>
                  <a:cubicBezTo>
                    <a:pt x="373" y="80"/>
                    <a:pt x="373" y="80"/>
                    <a:pt x="373" y="80"/>
                  </a:cubicBezTo>
                  <a:cubicBezTo>
                    <a:pt x="373" y="82"/>
                    <a:pt x="373" y="82"/>
                    <a:pt x="373" y="82"/>
                  </a:cubicBezTo>
                  <a:cubicBezTo>
                    <a:pt x="374" y="83"/>
                    <a:pt x="374" y="83"/>
                    <a:pt x="374" y="83"/>
                  </a:cubicBezTo>
                  <a:close/>
                  <a:moveTo>
                    <a:pt x="378" y="102"/>
                  </a:moveTo>
                  <a:cubicBezTo>
                    <a:pt x="378" y="103"/>
                    <a:pt x="378" y="103"/>
                    <a:pt x="378" y="103"/>
                  </a:cubicBezTo>
                  <a:cubicBezTo>
                    <a:pt x="379" y="104"/>
                    <a:pt x="379" y="104"/>
                    <a:pt x="379" y="104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2" y="103"/>
                    <a:pt x="382" y="103"/>
                    <a:pt x="382" y="103"/>
                  </a:cubicBezTo>
                  <a:cubicBezTo>
                    <a:pt x="383" y="101"/>
                    <a:pt x="383" y="101"/>
                    <a:pt x="383" y="101"/>
                  </a:cubicBezTo>
                  <a:cubicBezTo>
                    <a:pt x="383" y="100"/>
                    <a:pt x="383" y="100"/>
                    <a:pt x="383" y="100"/>
                  </a:cubicBezTo>
                  <a:cubicBezTo>
                    <a:pt x="383" y="100"/>
                    <a:pt x="383" y="100"/>
                    <a:pt x="383" y="100"/>
                  </a:cubicBezTo>
                  <a:cubicBezTo>
                    <a:pt x="383" y="99"/>
                    <a:pt x="383" y="99"/>
                    <a:pt x="383" y="99"/>
                  </a:cubicBezTo>
                  <a:cubicBezTo>
                    <a:pt x="382" y="98"/>
                    <a:pt x="382" y="98"/>
                    <a:pt x="382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1" y="97"/>
                    <a:pt x="381" y="97"/>
                    <a:pt x="381" y="97"/>
                  </a:cubicBezTo>
                  <a:cubicBezTo>
                    <a:pt x="380" y="97"/>
                    <a:pt x="380" y="97"/>
                    <a:pt x="380" y="97"/>
                  </a:cubicBezTo>
                  <a:cubicBezTo>
                    <a:pt x="379" y="98"/>
                    <a:pt x="379" y="98"/>
                    <a:pt x="379" y="98"/>
                  </a:cubicBezTo>
                  <a:cubicBezTo>
                    <a:pt x="378" y="99"/>
                    <a:pt x="378" y="99"/>
                    <a:pt x="378" y="99"/>
                  </a:cubicBezTo>
                  <a:cubicBezTo>
                    <a:pt x="378" y="101"/>
                    <a:pt x="378" y="101"/>
                    <a:pt x="378" y="101"/>
                  </a:cubicBezTo>
                  <a:cubicBezTo>
                    <a:pt x="378" y="102"/>
                    <a:pt x="378" y="102"/>
                    <a:pt x="378" y="102"/>
                  </a:cubicBezTo>
                  <a:close/>
                  <a:moveTo>
                    <a:pt x="377" y="102"/>
                  </a:moveTo>
                  <a:cubicBezTo>
                    <a:pt x="377" y="103"/>
                    <a:pt x="377" y="103"/>
                    <a:pt x="377" y="103"/>
                  </a:cubicBezTo>
                  <a:cubicBezTo>
                    <a:pt x="377" y="104"/>
                    <a:pt x="377" y="104"/>
                    <a:pt x="377" y="104"/>
                  </a:cubicBezTo>
                  <a:cubicBezTo>
                    <a:pt x="377" y="105"/>
                    <a:pt x="377" y="105"/>
                    <a:pt x="377" y="105"/>
                  </a:cubicBezTo>
                  <a:cubicBezTo>
                    <a:pt x="378" y="104"/>
                    <a:pt x="378" y="104"/>
                    <a:pt x="378" y="104"/>
                  </a:cubicBezTo>
                  <a:cubicBezTo>
                    <a:pt x="378" y="103"/>
                    <a:pt x="378" y="103"/>
                    <a:pt x="378" y="103"/>
                  </a:cubicBezTo>
                  <a:cubicBezTo>
                    <a:pt x="377" y="103"/>
                    <a:pt x="377" y="103"/>
                    <a:pt x="377" y="103"/>
                  </a:cubicBezTo>
                  <a:cubicBezTo>
                    <a:pt x="377" y="102"/>
                    <a:pt x="377" y="102"/>
                    <a:pt x="377" y="102"/>
                  </a:cubicBezTo>
                  <a:cubicBezTo>
                    <a:pt x="377" y="102"/>
                    <a:pt x="377" y="102"/>
                    <a:pt x="377" y="102"/>
                  </a:cubicBezTo>
                  <a:close/>
                  <a:moveTo>
                    <a:pt x="358" y="93"/>
                  </a:moveTo>
                  <a:cubicBezTo>
                    <a:pt x="358" y="91"/>
                    <a:pt x="358" y="91"/>
                    <a:pt x="358" y="91"/>
                  </a:cubicBezTo>
                  <a:cubicBezTo>
                    <a:pt x="359" y="89"/>
                    <a:pt x="359" y="89"/>
                    <a:pt x="359" y="89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8"/>
                    <a:pt x="361" y="88"/>
                    <a:pt x="361" y="88"/>
                  </a:cubicBezTo>
                  <a:cubicBezTo>
                    <a:pt x="362" y="88"/>
                    <a:pt x="362" y="88"/>
                    <a:pt x="362" y="88"/>
                  </a:cubicBezTo>
                  <a:cubicBezTo>
                    <a:pt x="363" y="88"/>
                    <a:pt x="363" y="88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5" y="89"/>
                    <a:pt x="365" y="89"/>
                    <a:pt x="365" y="89"/>
                  </a:cubicBezTo>
                  <a:cubicBezTo>
                    <a:pt x="366" y="89"/>
                    <a:pt x="366" y="89"/>
                    <a:pt x="366" y="89"/>
                  </a:cubicBezTo>
                  <a:cubicBezTo>
                    <a:pt x="366" y="88"/>
                    <a:pt x="366" y="88"/>
                    <a:pt x="366" y="88"/>
                  </a:cubicBezTo>
                  <a:cubicBezTo>
                    <a:pt x="367" y="89"/>
                    <a:pt x="367" y="89"/>
                    <a:pt x="367" y="89"/>
                  </a:cubicBezTo>
                  <a:cubicBezTo>
                    <a:pt x="368" y="89"/>
                    <a:pt x="368" y="89"/>
                    <a:pt x="368" y="89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70" y="91"/>
                    <a:pt x="370" y="91"/>
                    <a:pt x="370" y="91"/>
                  </a:cubicBezTo>
                  <a:cubicBezTo>
                    <a:pt x="370" y="92"/>
                    <a:pt x="370" y="92"/>
                    <a:pt x="370" y="92"/>
                  </a:cubicBezTo>
                  <a:cubicBezTo>
                    <a:pt x="370" y="92"/>
                    <a:pt x="370" y="92"/>
                    <a:pt x="370" y="92"/>
                  </a:cubicBezTo>
                  <a:cubicBezTo>
                    <a:pt x="371" y="92"/>
                    <a:pt x="371" y="92"/>
                    <a:pt x="371" y="92"/>
                  </a:cubicBezTo>
                  <a:cubicBezTo>
                    <a:pt x="372" y="92"/>
                    <a:pt x="372" y="92"/>
                    <a:pt x="372" y="92"/>
                  </a:cubicBezTo>
                  <a:cubicBezTo>
                    <a:pt x="373" y="93"/>
                    <a:pt x="373" y="93"/>
                    <a:pt x="373" y="93"/>
                  </a:cubicBezTo>
                  <a:cubicBezTo>
                    <a:pt x="373" y="93"/>
                    <a:pt x="373" y="93"/>
                    <a:pt x="373" y="93"/>
                  </a:cubicBezTo>
                  <a:cubicBezTo>
                    <a:pt x="373" y="94"/>
                    <a:pt x="373" y="94"/>
                    <a:pt x="373" y="94"/>
                  </a:cubicBezTo>
                  <a:cubicBezTo>
                    <a:pt x="373" y="95"/>
                    <a:pt x="373" y="95"/>
                    <a:pt x="373" y="95"/>
                  </a:cubicBezTo>
                  <a:cubicBezTo>
                    <a:pt x="373" y="95"/>
                    <a:pt x="373" y="95"/>
                    <a:pt x="373" y="95"/>
                  </a:cubicBezTo>
                  <a:cubicBezTo>
                    <a:pt x="372" y="95"/>
                    <a:pt x="372" y="95"/>
                    <a:pt x="372" y="95"/>
                  </a:cubicBezTo>
                  <a:cubicBezTo>
                    <a:pt x="370" y="96"/>
                    <a:pt x="370" y="96"/>
                    <a:pt x="370" y="96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67" y="96"/>
                    <a:pt x="367" y="96"/>
                    <a:pt x="367" y="96"/>
                  </a:cubicBezTo>
                  <a:cubicBezTo>
                    <a:pt x="365" y="96"/>
                    <a:pt x="365" y="96"/>
                    <a:pt x="365" y="96"/>
                  </a:cubicBezTo>
                  <a:cubicBezTo>
                    <a:pt x="364" y="94"/>
                    <a:pt x="364" y="94"/>
                    <a:pt x="364" y="94"/>
                  </a:cubicBezTo>
                  <a:cubicBezTo>
                    <a:pt x="362" y="94"/>
                    <a:pt x="362" y="94"/>
                    <a:pt x="362" y="94"/>
                  </a:cubicBezTo>
                  <a:cubicBezTo>
                    <a:pt x="361" y="94"/>
                    <a:pt x="361" y="94"/>
                    <a:pt x="361" y="94"/>
                  </a:cubicBezTo>
                  <a:cubicBezTo>
                    <a:pt x="360" y="93"/>
                    <a:pt x="360" y="93"/>
                    <a:pt x="360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58" y="93"/>
                    <a:pt x="358" y="93"/>
                    <a:pt x="358" y="93"/>
                  </a:cubicBezTo>
                  <a:close/>
                  <a:moveTo>
                    <a:pt x="343" y="72"/>
                  </a:moveTo>
                  <a:cubicBezTo>
                    <a:pt x="343" y="71"/>
                    <a:pt x="343" y="71"/>
                    <a:pt x="343" y="71"/>
                  </a:cubicBezTo>
                  <a:cubicBezTo>
                    <a:pt x="344" y="71"/>
                    <a:pt x="344" y="71"/>
                    <a:pt x="344" y="71"/>
                  </a:cubicBezTo>
                  <a:cubicBezTo>
                    <a:pt x="344" y="71"/>
                    <a:pt x="344" y="71"/>
                    <a:pt x="344" y="71"/>
                  </a:cubicBezTo>
                  <a:cubicBezTo>
                    <a:pt x="344" y="72"/>
                    <a:pt x="344" y="72"/>
                    <a:pt x="344" y="72"/>
                  </a:cubicBezTo>
                  <a:cubicBezTo>
                    <a:pt x="343" y="72"/>
                    <a:pt x="343" y="72"/>
                    <a:pt x="343" y="72"/>
                  </a:cubicBezTo>
                  <a:cubicBezTo>
                    <a:pt x="343" y="72"/>
                    <a:pt x="343" y="72"/>
                    <a:pt x="343" y="72"/>
                  </a:cubicBezTo>
                  <a:close/>
                  <a:moveTo>
                    <a:pt x="344" y="79"/>
                  </a:moveTo>
                  <a:cubicBezTo>
                    <a:pt x="345" y="81"/>
                    <a:pt x="345" y="81"/>
                    <a:pt x="345" y="81"/>
                  </a:cubicBezTo>
                  <a:cubicBezTo>
                    <a:pt x="345" y="82"/>
                    <a:pt x="345" y="82"/>
                    <a:pt x="345" y="82"/>
                  </a:cubicBezTo>
                  <a:cubicBezTo>
                    <a:pt x="346" y="82"/>
                    <a:pt x="346" y="82"/>
                    <a:pt x="346" y="82"/>
                  </a:cubicBezTo>
                  <a:cubicBezTo>
                    <a:pt x="347" y="82"/>
                    <a:pt x="347" y="82"/>
                    <a:pt x="347" y="82"/>
                  </a:cubicBezTo>
                  <a:cubicBezTo>
                    <a:pt x="348" y="82"/>
                    <a:pt x="348" y="82"/>
                    <a:pt x="348" y="82"/>
                  </a:cubicBezTo>
                  <a:cubicBezTo>
                    <a:pt x="349" y="82"/>
                    <a:pt x="349" y="82"/>
                    <a:pt x="349" y="82"/>
                  </a:cubicBezTo>
                  <a:cubicBezTo>
                    <a:pt x="350" y="81"/>
                    <a:pt x="350" y="81"/>
                    <a:pt x="350" y="81"/>
                  </a:cubicBezTo>
                  <a:cubicBezTo>
                    <a:pt x="350" y="80"/>
                    <a:pt x="350" y="80"/>
                    <a:pt x="350" y="80"/>
                  </a:cubicBezTo>
                  <a:cubicBezTo>
                    <a:pt x="351" y="80"/>
                    <a:pt x="351" y="80"/>
                    <a:pt x="351" y="80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2" y="77"/>
                    <a:pt x="352" y="77"/>
                    <a:pt x="352" y="77"/>
                  </a:cubicBezTo>
                  <a:cubicBezTo>
                    <a:pt x="353" y="75"/>
                    <a:pt x="353" y="75"/>
                    <a:pt x="353" y="75"/>
                  </a:cubicBezTo>
                  <a:cubicBezTo>
                    <a:pt x="354" y="73"/>
                    <a:pt x="354" y="73"/>
                    <a:pt x="354" y="73"/>
                  </a:cubicBezTo>
                  <a:cubicBezTo>
                    <a:pt x="353" y="73"/>
                    <a:pt x="353" y="73"/>
                    <a:pt x="353" y="73"/>
                  </a:cubicBezTo>
                  <a:cubicBezTo>
                    <a:pt x="353" y="72"/>
                    <a:pt x="353" y="72"/>
                    <a:pt x="353" y="72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355" y="70"/>
                    <a:pt x="355" y="70"/>
                    <a:pt x="355" y="70"/>
                  </a:cubicBezTo>
                  <a:cubicBezTo>
                    <a:pt x="356" y="70"/>
                    <a:pt x="356" y="70"/>
                    <a:pt x="356" y="70"/>
                  </a:cubicBezTo>
                  <a:cubicBezTo>
                    <a:pt x="357" y="69"/>
                    <a:pt x="357" y="69"/>
                    <a:pt x="357" y="69"/>
                  </a:cubicBezTo>
                  <a:cubicBezTo>
                    <a:pt x="358" y="68"/>
                    <a:pt x="358" y="68"/>
                    <a:pt x="358" y="68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8" y="65"/>
                    <a:pt x="358" y="65"/>
                    <a:pt x="358" y="65"/>
                  </a:cubicBezTo>
                  <a:cubicBezTo>
                    <a:pt x="359" y="64"/>
                    <a:pt x="359" y="64"/>
                    <a:pt x="359" y="64"/>
                  </a:cubicBezTo>
                  <a:cubicBezTo>
                    <a:pt x="359" y="63"/>
                    <a:pt x="359" y="63"/>
                    <a:pt x="359" y="63"/>
                  </a:cubicBezTo>
                  <a:cubicBezTo>
                    <a:pt x="359" y="62"/>
                    <a:pt x="359" y="62"/>
                    <a:pt x="359" y="62"/>
                  </a:cubicBezTo>
                  <a:cubicBezTo>
                    <a:pt x="359" y="61"/>
                    <a:pt x="359" y="61"/>
                    <a:pt x="359" y="61"/>
                  </a:cubicBezTo>
                  <a:cubicBezTo>
                    <a:pt x="358" y="61"/>
                    <a:pt x="358" y="61"/>
                    <a:pt x="358" y="61"/>
                  </a:cubicBezTo>
                  <a:cubicBezTo>
                    <a:pt x="357" y="60"/>
                    <a:pt x="357" y="60"/>
                    <a:pt x="357" y="60"/>
                  </a:cubicBezTo>
                  <a:cubicBezTo>
                    <a:pt x="355" y="60"/>
                    <a:pt x="355" y="60"/>
                    <a:pt x="355" y="60"/>
                  </a:cubicBezTo>
                  <a:cubicBezTo>
                    <a:pt x="355" y="60"/>
                    <a:pt x="355" y="60"/>
                    <a:pt x="355" y="60"/>
                  </a:cubicBezTo>
                  <a:cubicBezTo>
                    <a:pt x="356" y="59"/>
                    <a:pt x="356" y="59"/>
                    <a:pt x="356" y="59"/>
                  </a:cubicBezTo>
                  <a:cubicBezTo>
                    <a:pt x="357" y="58"/>
                    <a:pt x="357" y="58"/>
                    <a:pt x="357" y="58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7" y="56"/>
                    <a:pt x="357" y="56"/>
                    <a:pt x="357" y="56"/>
                  </a:cubicBezTo>
                  <a:cubicBezTo>
                    <a:pt x="357" y="55"/>
                    <a:pt x="357" y="55"/>
                    <a:pt x="357" y="55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6" y="52"/>
                    <a:pt x="356" y="52"/>
                    <a:pt x="356" y="52"/>
                  </a:cubicBezTo>
                  <a:cubicBezTo>
                    <a:pt x="355" y="52"/>
                    <a:pt x="355" y="52"/>
                    <a:pt x="355" y="52"/>
                  </a:cubicBezTo>
                  <a:cubicBezTo>
                    <a:pt x="354" y="53"/>
                    <a:pt x="354" y="53"/>
                    <a:pt x="354" y="53"/>
                  </a:cubicBezTo>
                  <a:cubicBezTo>
                    <a:pt x="352" y="54"/>
                    <a:pt x="352" y="54"/>
                    <a:pt x="352" y="54"/>
                  </a:cubicBezTo>
                  <a:cubicBezTo>
                    <a:pt x="352" y="55"/>
                    <a:pt x="352" y="55"/>
                    <a:pt x="352" y="55"/>
                  </a:cubicBezTo>
                  <a:cubicBezTo>
                    <a:pt x="351" y="56"/>
                    <a:pt x="351" y="56"/>
                    <a:pt x="351" y="56"/>
                  </a:cubicBezTo>
                  <a:cubicBezTo>
                    <a:pt x="350" y="56"/>
                    <a:pt x="350" y="56"/>
                    <a:pt x="350" y="56"/>
                  </a:cubicBezTo>
                  <a:cubicBezTo>
                    <a:pt x="350" y="54"/>
                    <a:pt x="350" y="54"/>
                    <a:pt x="350" y="54"/>
                  </a:cubicBezTo>
                  <a:cubicBezTo>
                    <a:pt x="351" y="54"/>
                    <a:pt x="351" y="54"/>
                    <a:pt x="351" y="54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2" y="49"/>
                    <a:pt x="352" y="49"/>
                    <a:pt x="352" y="49"/>
                  </a:cubicBezTo>
                  <a:cubicBezTo>
                    <a:pt x="352" y="48"/>
                    <a:pt x="352" y="48"/>
                    <a:pt x="352" y="48"/>
                  </a:cubicBezTo>
                  <a:cubicBezTo>
                    <a:pt x="351" y="47"/>
                    <a:pt x="351" y="47"/>
                    <a:pt x="351" y="47"/>
                  </a:cubicBezTo>
                  <a:cubicBezTo>
                    <a:pt x="350" y="46"/>
                    <a:pt x="350" y="46"/>
                    <a:pt x="350" y="46"/>
                  </a:cubicBezTo>
                  <a:cubicBezTo>
                    <a:pt x="349" y="45"/>
                    <a:pt x="349" y="45"/>
                    <a:pt x="349" y="45"/>
                  </a:cubicBezTo>
                  <a:cubicBezTo>
                    <a:pt x="348" y="45"/>
                    <a:pt x="348" y="45"/>
                    <a:pt x="348" y="45"/>
                  </a:cubicBezTo>
                  <a:cubicBezTo>
                    <a:pt x="346" y="45"/>
                    <a:pt x="346" y="45"/>
                    <a:pt x="346" y="45"/>
                  </a:cubicBezTo>
                  <a:cubicBezTo>
                    <a:pt x="345" y="46"/>
                    <a:pt x="345" y="46"/>
                    <a:pt x="345" y="46"/>
                  </a:cubicBezTo>
                  <a:cubicBezTo>
                    <a:pt x="344" y="46"/>
                    <a:pt x="344" y="46"/>
                    <a:pt x="344" y="46"/>
                  </a:cubicBezTo>
                  <a:cubicBezTo>
                    <a:pt x="344" y="44"/>
                    <a:pt x="344" y="44"/>
                    <a:pt x="344" y="44"/>
                  </a:cubicBezTo>
                  <a:cubicBezTo>
                    <a:pt x="343" y="44"/>
                    <a:pt x="343" y="44"/>
                    <a:pt x="343" y="44"/>
                  </a:cubicBezTo>
                  <a:cubicBezTo>
                    <a:pt x="342" y="45"/>
                    <a:pt x="342" y="45"/>
                    <a:pt x="342" y="45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1" y="46"/>
                    <a:pt x="341" y="46"/>
                    <a:pt x="341" y="46"/>
                  </a:cubicBezTo>
                  <a:cubicBezTo>
                    <a:pt x="340" y="48"/>
                    <a:pt x="340" y="48"/>
                    <a:pt x="340" y="48"/>
                  </a:cubicBezTo>
                  <a:cubicBezTo>
                    <a:pt x="339" y="49"/>
                    <a:pt x="339" y="49"/>
                    <a:pt x="339" y="49"/>
                  </a:cubicBezTo>
                  <a:cubicBezTo>
                    <a:pt x="339" y="50"/>
                    <a:pt x="339" y="50"/>
                    <a:pt x="339" y="50"/>
                  </a:cubicBezTo>
                  <a:cubicBezTo>
                    <a:pt x="340" y="51"/>
                    <a:pt x="340" y="51"/>
                    <a:pt x="340" y="51"/>
                  </a:cubicBezTo>
                  <a:cubicBezTo>
                    <a:pt x="341" y="51"/>
                    <a:pt x="341" y="51"/>
                    <a:pt x="341" y="51"/>
                  </a:cubicBezTo>
                  <a:cubicBezTo>
                    <a:pt x="342" y="50"/>
                    <a:pt x="342" y="50"/>
                    <a:pt x="342" y="50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1" y="52"/>
                    <a:pt x="341" y="52"/>
                    <a:pt x="341" y="52"/>
                  </a:cubicBezTo>
                  <a:cubicBezTo>
                    <a:pt x="339" y="53"/>
                    <a:pt x="339" y="53"/>
                    <a:pt x="339" y="53"/>
                  </a:cubicBezTo>
                  <a:cubicBezTo>
                    <a:pt x="338" y="55"/>
                    <a:pt x="338" y="55"/>
                    <a:pt x="338" y="55"/>
                  </a:cubicBezTo>
                  <a:cubicBezTo>
                    <a:pt x="338" y="55"/>
                    <a:pt x="338" y="55"/>
                    <a:pt x="338" y="55"/>
                  </a:cubicBezTo>
                  <a:cubicBezTo>
                    <a:pt x="340" y="54"/>
                    <a:pt x="340" y="54"/>
                    <a:pt x="340" y="54"/>
                  </a:cubicBezTo>
                  <a:cubicBezTo>
                    <a:pt x="342" y="53"/>
                    <a:pt x="342" y="53"/>
                    <a:pt x="342" y="53"/>
                  </a:cubicBezTo>
                  <a:cubicBezTo>
                    <a:pt x="342" y="53"/>
                    <a:pt x="342" y="53"/>
                    <a:pt x="342" y="53"/>
                  </a:cubicBezTo>
                  <a:cubicBezTo>
                    <a:pt x="343" y="52"/>
                    <a:pt x="343" y="52"/>
                    <a:pt x="343" y="52"/>
                  </a:cubicBezTo>
                  <a:cubicBezTo>
                    <a:pt x="344" y="53"/>
                    <a:pt x="344" y="53"/>
                    <a:pt x="344" y="53"/>
                  </a:cubicBezTo>
                  <a:cubicBezTo>
                    <a:pt x="344" y="55"/>
                    <a:pt x="344" y="55"/>
                    <a:pt x="344" y="55"/>
                  </a:cubicBezTo>
                  <a:cubicBezTo>
                    <a:pt x="343" y="55"/>
                    <a:pt x="343" y="55"/>
                    <a:pt x="343" y="55"/>
                  </a:cubicBezTo>
                  <a:cubicBezTo>
                    <a:pt x="341" y="56"/>
                    <a:pt x="341" y="56"/>
                    <a:pt x="341" y="56"/>
                  </a:cubicBezTo>
                  <a:cubicBezTo>
                    <a:pt x="341" y="57"/>
                    <a:pt x="341" y="57"/>
                    <a:pt x="341" y="57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43" y="58"/>
                    <a:pt x="343" y="58"/>
                    <a:pt x="343" y="58"/>
                  </a:cubicBezTo>
                  <a:cubicBezTo>
                    <a:pt x="344" y="58"/>
                    <a:pt x="344" y="58"/>
                    <a:pt x="344" y="58"/>
                  </a:cubicBezTo>
                  <a:cubicBezTo>
                    <a:pt x="343" y="59"/>
                    <a:pt x="343" y="59"/>
                    <a:pt x="343" y="59"/>
                  </a:cubicBezTo>
                  <a:cubicBezTo>
                    <a:pt x="341" y="60"/>
                    <a:pt x="341" y="60"/>
                    <a:pt x="341" y="60"/>
                  </a:cubicBezTo>
                  <a:cubicBezTo>
                    <a:pt x="340" y="59"/>
                    <a:pt x="340" y="59"/>
                    <a:pt x="340" y="59"/>
                  </a:cubicBezTo>
                  <a:cubicBezTo>
                    <a:pt x="340" y="60"/>
                    <a:pt x="340" y="60"/>
                    <a:pt x="340" y="60"/>
                  </a:cubicBezTo>
                  <a:cubicBezTo>
                    <a:pt x="341" y="61"/>
                    <a:pt x="341" y="61"/>
                    <a:pt x="341" y="61"/>
                  </a:cubicBezTo>
                  <a:cubicBezTo>
                    <a:pt x="341" y="61"/>
                    <a:pt x="341" y="61"/>
                    <a:pt x="341" y="61"/>
                  </a:cubicBezTo>
                  <a:cubicBezTo>
                    <a:pt x="339" y="63"/>
                    <a:pt x="339" y="63"/>
                    <a:pt x="339" y="63"/>
                  </a:cubicBezTo>
                  <a:cubicBezTo>
                    <a:pt x="339" y="63"/>
                    <a:pt x="339" y="63"/>
                    <a:pt x="339" y="63"/>
                  </a:cubicBezTo>
                  <a:cubicBezTo>
                    <a:pt x="338" y="61"/>
                    <a:pt x="338" y="61"/>
                    <a:pt x="338" y="61"/>
                  </a:cubicBezTo>
                  <a:cubicBezTo>
                    <a:pt x="337" y="61"/>
                    <a:pt x="337" y="61"/>
                    <a:pt x="337" y="61"/>
                  </a:cubicBezTo>
                  <a:cubicBezTo>
                    <a:pt x="336" y="59"/>
                    <a:pt x="336" y="59"/>
                    <a:pt x="336" y="59"/>
                  </a:cubicBezTo>
                  <a:cubicBezTo>
                    <a:pt x="334" y="61"/>
                    <a:pt x="334" y="61"/>
                    <a:pt x="334" y="61"/>
                  </a:cubicBezTo>
                  <a:cubicBezTo>
                    <a:pt x="334" y="61"/>
                    <a:pt x="334" y="61"/>
                    <a:pt x="334" y="61"/>
                  </a:cubicBezTo>
                  <a:cubicBezTo>
                    <a:pt x="332" y="63"/>
                    <a:pt x="332" y="63"/>
                    <a:pt x="332" y="63"/>
                  </a:cubicBezTo>
                  <a:cubicBezTo>
                    <a:pt x="334" y="65"/>
                    <a:pt x="334" y="65"/>
                    <a:pt x="334" y="65"/>
                  </a:cubicBezTo>
                  <a:cubicBezTo>
                    <a:pt x="334" y="66"/>
                    <a:pt x="334" y="66"/>
                    <a:pt x="334" y="66"/>
                  </a:cubicBezTo>
                  <a:cubicBezTo>
                    <a:pt x="334" y="67"/>
                    <a:pt x="334" y="67"/>
                    <a:pt x="334" y="67"/>
                  </a:cubicBezTo>
                  <a:cubicBezTo>
                    <a:pt x="335" y="66"/>
                    <a:pt x="335" y="66"/>
                    <a:pt x="335" y="66"/>
                  </a:cubicBezTo>
                  <a:cubicBezTo>
                    <a:pt x="336" y="66"/>
                    <a:pt x="336" y="66"/>
                    <a:pt x="336" y="66"/>
                  </a:cubicBezTo>
                  <a:cubicBezTo>
                    <a:pt x="338" y="66"/>
                    <a:pt x="338" y="66"/>
                    <a:pt x="338" y="66"/>
                  </a:cubicBezTo>
                  <a:cubicBezTo>
                    <a:pt x="340" y="66"/>
                    <a:pt x="340" y="66"/>
                    <a:pt x="340" y="66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6"/>
                    <a:pt x="343" y="66"/>
                    <a:pt x="343" y="66"/>
                  </a:cubicBezTo>
                  <a:cubicBezTo>
                    <a:pt x="343" y="67"/>
                    <a:pt x="343" y="67"/>
                    <a:pt x="343" y="67"/>
                  </a:cubicBezTo>
                  <a:cubicBezTo>
                    <a:pt x="341" y="68"/>
                    <a:pt x="341" y="68"/>
                    <a:pt x="341" y="68"/>
                  </a:cubicBezTo>
                  <a:cubicBezTo>
                    <a:pt x="341" y="68"/>
                    <a:pt x="341" y="68"/>
                    <a:pt x="341" y="68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3" y="69"/>
                    <a:pt x="343" y="69"/>
                    <a:pt x="343" y="69"/>
                  </a:cubicBezTo>
                  <a:cubicBezTo>
                    <a:pt x="344" y="70"/>
                    <a:pt x="344" y="70"/>
                    <a:pt x="344" y="70"/>
                  </a:cubicBezTo>
                  <a:cubicBezTo>
                    <a:pt x="345" y="72"/>
                    <a:pt x="345" y="72"/>
                    <a:pt x="345" y="72"/>
                  </a:cubicBezTo>
                  <a:cubicBezTo>
                    <a:pt x="346" y="72"/>
                    <a:pt x="346" y="72"/>
                    <a:pt x="346" y="72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6" y="74"/>
                    <a:pt x="346" y="74"/>
                    <a:pt x="346" y="74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4" y="79"/>
                    <a:pt x="344" y="79"/>
                    <a:pt x="344" y="79"/>
                  </a:cubicBezTo>
                  <a:close/>
                  <a:moveTo>
                    <a:pt x="337" y="70"/>
                  </a:moveTo>
                  <a:cubicBezTo>
                    <a:pt x="338" y="69"/>
                    <a:pt x="338" y="69"/>
                    <a:pt x="338" y="69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40" y="68"/>
                    <a:pt x="340" y="68"/>
                    <a:pt x="340" y="68"/>
                  </a:cubicBezTo>
                  <a:cubicBezTo>
                    <a:pt x="340" y="68"/>
                    <a:pt x="340" y="68"/>
                    <a:pt x="340" y="68"/>
                  </a:cubicBezTo>
                  <a:cubicBezTo>
                    <a:pt x="339" y="69"/>
                    <a:pt x="339" y="69"/>
                    <a:pt x="339" y="69"/>
                  </a:cubicBezTo>
                  <a:cubicBezTo>
                    <a:pt x="338" y="70"/>
                    <a:pt x="338" y="70"/>
                    <a:pt x="338" y="70"/>
                  </a:cubicBezTo>
                  <a:cubicBezTo>
                    <a:pt x="337" y="70"/>
                    <a:pt x="337" y="70"/>
                    <a:pt x="337" y="70"/>
                  </a:cubicBezTo>
                  <a:close/>
                  <a:moveTo>
                    <a:pt x="335" y="77"/>
                  </a:moveTo>
                  <a:cubicBezTo>
                    <a:pt x="335" y="75"/>
                    <a:pt x="335" y="75"/>
                    <a:pt x="335" y="75"/>
                  </a:cubicBezTo>
                  <a:cubicBezTo>
                    <a:pt x="337" y="75"/>
                    <a:pt x="337" y="75"/>
                    <a:pt x="337" y="75"/>
                  </a:cubicBezTo>
                  <a:cubicBezTo>
                    <a:pt x="339" y="76"/>
                    <a:pt x="339" y="76"/>
                    <a:pt x="339" y="76"/>
                  </a:cubicBezTo>
                  <a:cubicBezTo>
                    <a:pt x="341" y="78"/>
                    <a:pt x="341" y="78"/>
                    <a:pt x="341" y="78"/>
                  </a:cubicBezTo>
                  <a:cubicBezTo>
                    <a:pt x="341" y="79"/>
                    <a:pt x="341" y="79"/>
                    <a:pt x="341" y="79"/>
                  </a:cubicBezTo>
                  <a:cubicBezTo>
                    <a:pt x="341" y="81"/>
                    <a:pt x="341" y="81"/>
                    <a:pt x="341" y="81"/>
                  </a:cubicBezTo>
                  <a:cubicBezTo>
                    <a:pt x="340" y="81"/>
                    <a:pt x="340" y="81"/>
                    <a:pt x="340" y="81"/>
                  </a:cubicBezTo>
                  <a:cubicBezTo>
                    <a:pt x="339" y="81"/>
                    <a:pt x="339" y="81"/>
                    <a:pt x="339" y="81"/>
                  </a:cubicBezTo>
                  <a:cubicBezTo>
                    <a:pt x="338" y="81"/>
                    <a:pt x="338" y="81"/>
                    <a:pt x="338" y="81"/>
                  </a:cubicBezTo>
                  <a:cubicBezTo>
                    <a:pt x="337" y="81"/>
                    <a:pt x="337" y="81"/>
                    <a:pt x="337" y="81"/>
                  </a:cubicBezTo>
                  <a:cubicBezTo>
                    <a:pt x="336" y="80"/>
                    <a:pt x="336" y="80"/>
                    <a:pt x="336" y="80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5" y="77"/>
                    <a:pt x="335" y="77"/>
                    <a:pt x="335" y="77"/>
                  </a:cubicBezTo>
                  <a:close/>
                  <a:moveTo>
                    <a:pt x="319" y="87"/>
                  </a:moveTo>
                  <a:cubicBezTo>
                    <a:pt x="320" y="87"/>
                    <a:pt x="320" y="87"/>
                    <a:pt x="320" y="87"/>
                  </a:cubicBezTo>
                  <a:cubicBezTo>
                    <a:pt x="322" y="87"/>
                    <a:pt x="322" y="87"/>
                    <a:pt x="322" y="87"/>
                  </a:cubicBezTo>
                  <a:cubicBezTo>
                    <a:pt x="321" y="88"/>
                    <a:pt x="321" y="88"/>
                    <a:pt x="321" y="88"/>
                  </a:cubicBezTo>
                  <a:cubicBezTo>
                    <a:pt x="320" y="88"/>
                    <a:pt x="320" y="88"/>
                    <a:pt x="320" y="88"/>
                  </a:cubicBezTo>
                  <a:cubicBezTo>
                    <a:pt x="319" y="87"/>
                    <a:pt x="319" y="87"/>
                    <a:pt x="319" y="87"/>
                  </a:cubicBezTo>
                  <a:close/>
                  <a:moveTo>
                    <a:pt x="318" y="86"/>
                  </a:moveTo>
                  <a:cubicBezTo>
                    <a:pt x="317" y="84"/>
                    <a:pt x="317" y="84"/>
                    <a:pt x="317" y="84"/>
                  </a:cubicBezTo>
                  <a:cubicBezTo>
                    <a:pt x="318" y="83"/>
                    <a:pt x="318" y="83"/>
                    <a:pt x="318" y="83"/>
                  </a:cubicBezTo>
                  <a:cubicBezTo>
                    <a:pt x="318" y="81"/>
                    <a:pt x="318" y="81"/>
                    <a:pt x="318" y="81"/>
                  </a:cubicBezTo>
                  <a:cubicBezTo>
                    <a:pt x="318" y="80"/>
                    <a:pt x="318" y="80"/>
                    <a:pt x="318" y="80"/>
                  </a:cubicBezTo>
                  <a:cubicBezTo>
                    <a:pt x="320" y="79"/>
                    <a:pt x="320" y="79"/>
                    <a:pt x="320" y="79"/>
                  </a:cubicBezTo>
                  <a:cubicBezTo>
                    <a:pt x="320" y="78"/>
                    <a:pt x="320" y="78"/>
                    <a:pt x="320" y="78"/>
                  </a:cubicBezTo>
                  <a:cubicBezTo>
                    <a:pt x="320" y="78"/>
                    <a:pt x="320" y="78"/>
                    <a:pt x="320" y="78"/>
                  </a:cubicBezTo>
                  <a:cubicBezTo>
                    <a:pt x="320" y="77"/>
                    <a:pt x="320" y="77"/>
                    <a:pt x="320" y="77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4"/>
                    <a:pt x="321" y="74"/>
                    <a:pt x="321" y="74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2" y="74"/>
                    <a:pt x="322" y="74"/>
                    <a:pt x="322" y="74"/>
                  </a:cubicBezTo>
                  <a:cubicBezTo>
                    <a:pt x="323" y="76"/>
                    <a:pt x="323" y="76"/>
                    <a:pt x="323" y="76"/>
                  </a:cubicBezTo>
                  <a:cubicBezTo>
                    <a:pt x="323" y="76"/>
                    <a:pt x="323" y="76"/>
                    <a:pt x="323" y="76"/>
                  </a:cubicBezTo>
                  <a:cubicBezTo>
                    <a:pt x="322" y="79"/>
                    <a:pt x="322" y="79"/>
                    <a:pt x="322" y="79"/>
                  </a:cubicBezTo>
                  <a:cubicBezTo>
                    <a:pt x="322" y="80"/>
                    <a:pt x="322" y="80"/>
                    <a:pt x="322" y="80"/>
                  </a:cubicBezTo>
                  <a:cubicBezTo>
                    <a:pt x="321" y="81"/>
                    <a:pt x="321" y="81"/>
                    <a:pt x="321" y="81"/>
                  </a:cubicBezTo>
                  <a:cubicBezTo>
                    <a:pt x="322" y="82"/>
                    <a:pt x="322" y="82"/>
                    <a:pt x="322" y="82"/>
                  </a:cubicBezTo>
                  <a:cubicBezTo>
                    <a:pt x="321" y="85"/>
                    <a:pt x="321" y="85"/>
                    <a:pt x="321" y="85"/>
                  </a:cubicBezTo>
                  <a:cubicBezTo>
                    <a:pt x="320" y="86"/>
                    <a:pt x="320" y="86"/>
                    <a:pt x="320" y="86"/>
                  </a:cubicBezTo>
                  <a:cubicBezTo>
                    <a:pt x="318" y="86"/>
                    <a:pt x="318" y="86"/>
                    <a:pt x="318" y="86"/>
                  </a:cubicBezTo>
                  <a:close/>
                  <a:moveTo>
                    <a:pt x="304" y="57"/>
                  </a:moveTo>
                  <a:cubicBezTo>
                    <a:pt x="303" y="56"/>
                    <a:pt x="303" y="56"/>
                    <a:pt x="303" y="56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301" y="53"/>
                    <a:pt x="301" y="53"/>
                    <a:pt x="301" y="53"/>
                  </a:cubicBezTo>
                  <a:cubicBezTo>
                    <a:pt x="300" y="53"/>
                    <a:pt x="300" y="53"/>
                    <a:pt x="300" y="53"/>
                  </a:cubicBezTo>
                  <a:cubicBezTo>
                    <a:pt x="300" y="53"/>
                    <a:pt x="300" y="53"/>
                    <a:pt x="300" y="53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7" y="53"/>
                    <a:pt x="297" y="53"/>
                    <a:pt x="297" y="53"/>
                  </a:cubicBezTo>
                  <a:cubicBezTo>
                    <a:pt x="297" y="52"/>
                    <a:pt x="297" y="52"/>
                    <a:pt x="297" y="52"/>
                  </a:cubicBezTo>
                  <a:cubicBezTo>
                    <a:pt x="298" y="51"/>
                    <a:pt x="298" y="51"/>
                    <a:pt x="298" y="51"/>
                  </a:cubicBezTo>
                  <a:cubicBezTo>
                    <a:pt x="298" y="50"/>
                    <a:pt x="298" y="50"/>
                    <a:pt x="298" y="50"/>
                  </a:cubicBezTo>
                  <a:cubicBezTo>
                    <a:pt x="300" y="50"/>
                    <a:pt x="300" y="50"/>
                    <a:pt x="300" y="50"/>
                  </a:cubicBezTo>
                  <a:cubicBezTo>
                    <a:pt x="301" y="50"/>
                    <a:pt x="301" y="50"/>
                    <a:pt x="301" y="50"/>
                  </a:cubicBezTo>
                  <a:cubicBezTo>
                    <a:pt x="305" y="49"/>
                    <a:pt x="305" y="49"/>
                    <a:pt x="305" y="49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07" y="50"/>
                    <a:pt x="307" y="50"/>
                    <a:pt x="307" y="50"/>
                  </a:cubicBezTo>
                  <a:cubicBezTo>
                    <a:pt x="308" y="50"/>
                    <a:pt x="308" y="50"/>
                    <a:pt x="308" y="50"/>
                  </a:cubicBezTo>
                  <a:cubicBezTo>
                    <a:pt x="309" y="50"/>
                    <a:pt x="309" y="50"/>
                    <a:pt x="309" y="50"/>
                  </a:cubicBezTo>
                  <a:cubicBezTo>
                    <a:pt x="311" y="49"/>
                    <a:pt x="311" y="49"/>
                    <a:pt x="311" y="49"/>
                  </a:cubicBezTo>
                  <a:cubicBezTo>
                    <a:pt x="313" y="49"/>
                    <a:pt x="313" y="49"/>
                    <a:pt x="313" y="49"/>
                  </a:cubicBezTo>
                  <a:cubicBezTo>
                    <a:pt x="313" y="49"/>
                    <a:pt x="313" y="49"/>
                    <a:pt x="313" y="49"/>
                  </a:cubicBezTo>
                  <a:cubicBezTo>
                    <a:pt x="314" y="48"/>
                    <a:pt x="314" y="48"/>
                    <a:pt x="314" y="48"/>
                  </a:cubicBezTo>
                  <a:cubicBezTo>
                    <a:pt x="315" y="49"/>
                    <a:pt x="315" y="49"/>
                    <a:pt x="315" y="49"/>
                  </a:cubicBezTo>
                  <a:cubicBezTo>
                    <a:pt x="315" y="49"/>
                    <a:pt x="315" y="49"/>
                    <a:pt x="315" y="49"/>
                  </a:cubicBezTo>
                  <a:cubicBezTo>
                    <a:pt x="316" y="51"/>
                    <a:pt x="316" y="51"/>
                    <a:pt x="316" y="51"/>
                  </a:cubicBezTo>
                  <a:cubicBezTo>
                    <a:pt x="316" y="52"/>
                    <a:pt x="316" y="52"/>
                    <a:pt x="316" y="52"/>
                  </a:cubicBezTo>
                  <a:cubicBezTo>
                    <a:pt x="314" y="54"/>
                    <a:pt x="314" y="54"/>
                    <a:pt x="314" y="54"/>
                  </a:cubicBezTo>
                  <a:cubicBezTo>
                    <a:pt x="315" y="55"/>
                    <a:pt x="315" y="55"/>
                    <a:pt x="315" y="55"/>
                  </a:cubicBezTo>
                  <a:cubicBezTo>
                    <a:pt x="314" y="58"/>
                    <a:pt x="314" y="58"/>
                    <a:pt x="314" y="58"/>
                  </a:cubicBezTo>
                  <a:cubicBezTo>
                    <a:pt x="313" y="58"/>
                    <a:pt x="313" y="58"/>
                    <a:pt x="313" y="58"/>
                  </a:cubicBezTo>
                  <a:cubicBezTo>
                    <a:pt x="312" y="60"/>
                    <a:pt x="312" y="60"/>
                    <a:pt x="312" y="60"/>
                  </a:cubicBezTo>
                  <a:cubicBezTo>
                    <a:pt x="311" y="59"/>
                    <a:pt x="311" y="59"/>
                    <a:pt x="311" y="59"/>
                  </a:cubicBezTo>
                  <a:cubicBezTo>
                    <a:pt x="310" y="59"/>
                    <a:pt x="310" y="59"/>
                    <a:pt x="310" y="59"/>
                  </a:cubicBezTo>
                  <a:cubicBezTo>
                    <a:pt x="309" y="59"/>
                    <a:pt x="309" y="59"/>
                    <a:pt x="309" y="59"/>
                  </a:cubicBezTo>
                  <a:cubicBezTo>
                    <a:pt x="308" y="59"/>
                    <a:pt x="308" y="59"/>
                    <a:pt x="308" y="59"/>
                  </a:cubicBezTo>
                  <a:cubicBezTo>
                    <a:pt x="306" y="57"/>
                    <a:pt x="306" y="57"/>
                    <a:pt x="306" y="57"/>
                  </a:cubicBezTo>
                  <a:cubicBezTo>
                    <a:pt x="306" y="56"/>
                    <a:pt x="306" y="56"/>
                    <a:pt x="306" y="56"/>
                  </a:cubicBezTo>
                  <a:cubicBezTo>
                    <a:pt x="305" y="54"/>
                    <a:pt x="305" y="54"/>
                    <a:pt x="305" y="54"/>
                  </a:cubicBezTo>
                  <a:cubicBezTo>
                    <a:pt x="305" y="55"/>
                    <a:pt x="305" y="55"/>
                    <a:pt x="305" y="55"/>
                  </a:cubicBezTo>
                  <a:cubicBezTo>
                    <a:pt x="305" y="56"/>
                    <a:pt x="305" y="56"/>
                    <a:pt x="305" y="56"/>
                  </a:cubicBezTo>
                  <a:cubicBezTo>
                    <a:pt x="304" y="57"/>
                    <a:pt x="304" y="57"/>
                    <a:pt x="304" y="57"/>
                  </a:cubicBezTo>
                  <a:close/>
                  <a:moveTo>
                    <a:pt x="286" y="67"/>
                  </a:moveTo>
                  <a:cubicBezTo>
                    <a:pt x="287" y="65"/>
                    <a:pt x="287" y="65"/>
                    <a:pt x="287" y="65"/>
                  </a:cubicBezTo>
                  <a:cubicBezTo>
                    <a:pt x="287" y="64"/>
                    <a:pt x="287" y="64"/>
                    <a:pt x="287" y="64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289" y="62"/>
                    <a:pt x="289" y="62"/>
                    <a:pt x="289" y="62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91" y="60"/>
                    <a:pt x="291" y="60"/>
                    <a:pt x="291" y="60"/>
                  </a:cubicBezTo>
                  <a:cubicBezTo>
                    <a:pt x="292" y="60"/>
                    <a:pt x="292" y="60"/>
                    <a:pt x="292" y="60"/>
                  </a:cubicBezTo>
                  <a:cubicBezTo>
                    <a:pt x="295" y="60"/>
                    <a:pt x="295" y="60"/>
                    <a:pt x="295" y="60"/>
                  </a:cubicBezTo>
                  <a:cubicBezTo>
                    <a:pt x="296" y="60"/>
                    <a:pt x="296" y="60"/>
                    <a:pt x="296" y="60"/>
                  </a:cubicBezTo>
                  <a:cubicBezTo>
                    <a:pt x="297" y="60"/>
                    <a:pt x="297" y="60"/>
                    <a:pt x="297" y="60"/>
                  </a:cubicBezTo>
                  <a:cubicBezTo>
                    <a:pt x="298" y="61"/>
                    <a:pt x="298" y="61"/>
                    <a:pt x="298" y="61"/>
                  </a:cubicBezTo>
                  <a:cubicBezTo>
                    <a:pt x="299" y="61"/>
                    <a:pt x="299" y="61"/>
                    <a:pt x="299" y="61"/>
                  </a:cubicBezTo>
                  <a:cubicBezTo>
                    <a:pt x="300" y="60"/>
                    <a:pt x="300" y="60"/>
                    <a:pt x="300" y="60"/>
                  </a:cubicBezTo>
                  <a:cubicBezTo>
                    <a:pt x="302" y="61"/>
                    <a:pt x="302" y="61"/>
                    <a:pt x="302" y="61"/>
                  </a:cubicBezTo>
                  <a:cubicBezTo>
                    <a:pt x="302" y="61"/>
                    <a:pt x="302" y="61"/>
                    <a:pt x="302" y="61"/>
                  </a:cubicBezTo>
                  <a:cubicBezTo>
                    <a:pt x="304" y="61"/>
                    <a:pt x="304" y="61"/>
                    <a:pt x="304" y="61"/>
                  </a:cubicBezTo>
                  <a:cubicBezTo>
                    <a:pt x="305" y="62"/>
                    <a:pt x="305" y="62"/>
                    <a:pt x="305" y="62"/>
                  </a:cubicBezTo>
                  <a:cubicBezTo>
                    <a:pt x="306" y="62"/>
                    <a:pt x="306" y="62"/>
                    <a:pt x="306" y="62"/>
                  </a:cubicBezTo>
                  <a:cubicBezTo>
                    <a:pt x="307" y="62"/>
                    <a:pt x="307" y="62"/>
                    <a:pt x="307" y="62"/>
                  </a:cubicBezTo>
                  <a:cubicBezTo>
                    <a:pt x="308" y="63"/>
                    <a:pt x="308" y="63"/>
                    <a:pt x="308" y="63"/>
                  </a:cubicBezTo>
                  <a:cubicBezTo>
                    <a:pt x="306" y="65"/>
                    <a:pt x="306" y="65"/>
                    <a:pt x="306" y="65"/>
                  </a:cubicBezTo>
                  <a:cubicBezTo>
                    <a:pt x="305" y="65"/>
                    <a:pt x="305" y="65"/>
                    <a:pt x="305" y="65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301" y="66"/>
                    <a:pt x="301" y="66"/>
                    <a:pt x="301" y="66"/>
                  </a:cubicBezTo>
                  <a:cubicBezTo>
                    <a:pt x="300" y="67"/>
                    <a:pt x="300" y="67"/>
                    <a:pt x="300" y="67"/>
                  </a:cubicBezTo>
                  <a:cubicBezTo>
                    <a:pt x="300" y="68"/>
                    <a:pt x="300" y="68"/>
                    <a:pt x="300" y="68"/>
                  </a:cubicBezTo>
                  <a:cubicBezTo>
                    <a:pt x="301" y="68"/>
                    <a:pt x="301" y="68"/>
                    <a:pt x="301" y="68"/>
                  </a:cubicBezTo>
                  <a:cubicBezTo>
                    <a:pt x="302" y="68"/>
                    <a:pt x="302" y="68"/>
                    <a:pt x="302" y="68"/>
                  </a:cubicBezTo>
                  <a:cubicBezTo>
                    <a:pt x="302" y="69"/>
                    <a:pt x="302" y="69"/>
                    <a:pt x="302" y="69"/>
                  </a:cubicBezTo>
                  <a:cubicBezTo>
                    <a:pt x="300" y="71"/>
                    <a:pt x="300" y="71"/>
                    <a:pt x="300" y="71"/>
                  </a:cubicBezTo>
                  <a:cubicBezTo>
                    <a:pt x="300" y="71"/>
                    <a:pt x="300" y="71"/>
                    <a:pt x="300" y="71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298" y="73"/>
                    <a:pt x="298" y="73"/>
                    <a:pt x="298" y="73"/>
                  </a:cubicBezTo>
                  <a:cubicBezTo>
                    <a:pt x="297" y="73"/>
                    <a:pt x="297" y="73"/>
                    <a:pt x="297" y="73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4" y="74"/>
                    <a:pt x="294" y="74"/>
                    <a:pt x="294" y="74"/>
                  </a:cubicBezTo>
                  <a:cubicBezTo>
                    <a:pt x="293" y="73"/>
                    <a:pt x="293" y="73"/>
                    <a:pt x="293" y="73"/>
                  </a:cubicBezTo>
                  <a:cubicBezTo>
                    <a:pt x="292" y="73"/>
                    <a:pt x="292" y="73"/>
                    <a:pt x="292" y="73"/>
                  </a:cubicBezTo>
                  <a:cubicBezTo>
                    <a:pt x="291" y="73"/>
                    <a:pt x="291" y="73"/>
                    <a:pt x="291" y="73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89" y="71"/>
                    <a:pt x="289" y="71"/>
                    <a:pt x="289" y="71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7" y="70"/>
                    <a:pt x="287" y="70"/>
                    <a:pt x="287" y="70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6" y="67"/>
                    <a:pt x="286" y="67"/>
                    <a:pt x="286" y="67"/>
                  </a:cubicBezTo>
                  <a:close/>
                  <a:moveTo>
                    <a:pt x="285" y="62"/>
                  </a:moveTo>
                  <a:cubicBezTo>
                    <a:pt x="286" y="63"/>
                    <a:pt x="286" y="63"/>
                    <a:pt x="286" y="63"/>
                  </a:cubicBezTo>
                  <a:cubicBezTo>
                    <a:pt x="287" y="62"/>
                    <a:pt x="287" y="62"/>
                    <a:pt x="287" y="62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8" y="59"/>
                    <a:pt x="288" y="59"/>
                    <a:pt x="288" y="59"/>
                  </a:cubicBezTo>
                  <a:cubicBezTo>
                    <a:pt x="289" y="58"/>
                    <a:pt x="289" y="58"/>
                    <a:pt x="289" y="58"/>
                  </a:cubicBezTo>
                  <a:cubicBezTo>
                    <a:pt x="288" y="57"/>
                    <a:pt x="288" y="57"/>
                    <a:pt x="288" y="57"/>
                  </a:cubicBezTo>
                  <a:cubicBezTo>
                    <a:pt x="289" y="56"/>
                    <a:pt x="289" y="56"/>
                    <a:pt x="289" y="56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6"/>
                    <a:pt x="287" y="56"/>
                    <a:pt x="287" y="56"/>
                  </a:cubicBezTo>
                  <a:cubicBezTo>
                    <a:pt x="286" y="56"/>
                    <a:pt x="286" y="56"/>
                    <a:pt x="286" y="56"/>
                  </a:cubicBezTo>
                  <a:cubicBezTo>
                    <a:pt x="285" y="56"/>
                    <a:pt x="285" y="56"/>
                    <a:pt x="285" y="56"/>
                  </a:cubicBezTo>
                  <a:cubicBezTo>
                    <a:pt x="285" y="56"/>
                    <a:pt x="285" y="56"/>
                    <a:pt x="285" y="56"/>
                  </a:cubicBezTo>
                  <a:cubicBezTo>
                    <a:pt x="284" y="58"/>
                    <a:pt x="284" y="58"/>
                    <a:pt x="284" y="58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4" y="60"/>
                    <a:pt x="284" y="60"/>
                    <a:pt x="284" y="60"/>
                  </a:cubicBezTo>
                  <a:cubicBezTo>
                    <a:pt x="285" y="62"/>
                    <a:pt x="285" y="62"/>
                    <a:pt x="285" y="62"/>
                  </a:cubicBezTo>
                  <a:close/>
                  <a:moveTo>
                    <a:pt x="391" y="155"/>
                  </a:moveTo>
                  <a:cubicBezTo>
                    <a:pt x="391" y="155"/>
                    <a:pt x="392" y="155"/>
                    <a:pt x="392" y="155"/>
                  </a:cubicBezTo>
                  <a:cubicBezTo>
                    <a:pt x="393" y="155"/>
                    <a:pt x="393" y="155"/>
                    <a:pt x="393" y="155"/>
                  </a:cubicBezTo>
                  <a:cubicBezTo>
                    <a:pt x="393" y="156"/>
                    <a:pt x="393" y="156"/>
                    <a:pt x="393" y="156"/>
                  </a:cubicBezTo>
                  <a:cubicBezTo>
                    <a:pt x="395" y="156"/>
                    <a:pt x="395" y="156"/>
                    <a:pt x="395" y="156"/>
                  </a:cubicBezTo>
                  <a:cubicBezTo>
                    <a:pt x="395" y="156"/>
                    <a:pt x="395" y="156"/>
                    <a:pt x="395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398" y="155"/>
                    <a:pt x="398" y="155"/>
                    <a:pt x="398" y="155"/>
                  </a:cubicBezTo>
                  <a:cubicBezTo>
                    <a:pt x="399" y="155"/>
                    <a:pt x="399" y="155"/>
                    <a:pt x="399" y="155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2" y="156"/>
                    <a:pt x="402" y="156"/>
                    <a:pt x="402" y="156"/>
                  </a:cubicBezTo>
                  <a:cubicBezTo>
                    <a:pt x="403" y="156"/>
                    <a:pt x="403" y="156"/>
                    <a:pt x="403" y="156"/>
                  </a:cubicBezTo>
                  <a:cubicBezTo>
                    <a:pt x="404" y="155"/>
                    <a:pt x="404" y="155"/>
                    <a:pt x="404" y="155"/>
                  </a:cubicBezTo>
                  <a:cubicBezTo>
                    <a:pt x="404" y="155"/>
                    <a:pt x="404" y="155"/>
                    <a:pt x="404" y="155"/>
                  </a:cubicBezTo>
                  <a:cubicBezTo>
                    <a:pt x="404" y="153"/>
                    <a:pt x="404" y="153"/>
                    <a:pt x="404" y="153"/>
                  </a:cubicBezTo>
                  <a:cubicBezTo>
                    <a:pt x="405" y="153"/>
                    <a:pt x="405" y="153"/>
                    <a:pt x="405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5" y="151"/>
                    <a:pt x="405" y="151"/>
                    <a:pt x="405" y="151"/>
                  </a:cubicBezTo>
                  <a:cubicBezTo>
                    <a:pt x="405" y="150"/>
                    <a:pt x="405" y="150"/>
                    <a:pt x="405" y="150"/>
                  </a:cubicBezTo>
                  <a:cubicBezTo>
                    <a:pt x="405" y="150"/>
                    <a:pt x="405" y="150"/>
                    <a:pt x="405" y="150"/>
                  </a:cubicBezTo>
                  <a:cubicBezTo>
                    <a:pt x="405" y="151"/>
                    <a:pt x="405" y="151"/>
                    <a:pt x="405" y="151"/>
                  </a:cubicBezTo>
                  <a:cubicBezTo>
                    <a:pt x="406" y="153"/>
                    <a:pt x="406" y="153"/>
                    <a:pt x="406" y="153"/>
                  </a:cubicBezTo>
                  <a:cubicBezTo>
                    <a:pt x="407" y="152"/>
                    <a:pt x="407" y="152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9" y="152"/>
                    <a:pt x="409" y="152"/>
                    <a:pt x="409" y="152"/>
                  </a:cubicBezTo>
                  <a:cubicBezTo>
                    <a:pt x="409" y="151"/>
                    <a:pt x="409" y="151"/>
                    <a:pt x="409" y="151"/>
                  </a:cubicBezTo>
                  <a:cubicBezTo>
                    <a:pt x="409" y="150"/>
                    <a:pt x="409" y="150"/>
                    <a:pt x="409" y="150"/>
                  </a:cubicBezTo>
                  <a:cubicBezTo>
                    <a:pt x="409" y="149"/>
                    <a:pt x="409" y="149"/>
                    <a:pt x="409" y="149"/>
                  </a:cubicBezTo>
                  <a:cubicBezTo>
                    <a:pt x="408" y="149"/>
                    <a:pt x="408" y="149"/>
                    <a:pt x="408" y="149"/>
                  </a:cubicBezTo>
                  <a:cubicBezTo>
                    <a:pt x="407" y="149"/>
                    <a:pt x="407" y="149"/>
                    <a:pt x="407" y="149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5" y="148"/>
                    <a:pt x="405" y="148"/>
                    <a:pt x="405" y="148"/>
                  </a:cubicBezTo>
                  <a:cubicBezTo>
                    <a:pt x="406" y="148"/>
                    <a:pt x="406" y="148"/>
                    <a:pt x="406" y="148"/>
                  </a:cubicBezTo>
                  <a:cubicBezTo>
                    <a:pt x="407" y="148"/>
                    <a:pt x="407" y="148"/>
                    <a:pt x="407" y="148"/>
                  </a:cubicBezTo>
                  <a:cubicBezTo>
                    <a:pt x="408" y="148"/>
                    <a:pt x="408" y="148"/>
                    <a:pt x="408" y="148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1" y="146"/>
                    <a:pt x="411" y="146"/>
                    <a:pt x="411" y="146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1" y="144"/>
                    <a:pt x="411" y="144"/>
                    <a:pt x="411" y="144"/>
                  </a:cubicBezTo>
                  <a:cubicBezTo>
                    <a:pt x="411" y="143"/>
                    <a:pt x="411" y="143"/>
                    <a:pt x="411" y="143"/>
                  </a:cubicBezTo>
                  <a:cubicBezTo>
                    <a:pt x="412" y="143"/>
                    <a:pt x="412" y="143"/>
                    <a:pt x="412" y="143"/>
                  </a:cubicBezTo>
                  <a:cubicBezTo>
                    <a:pt x="412" y="142"/>
                    <a:pt x="412" y="142"/>
                    <a:pt x="412" y="142"/>
                  </a:cubicBezTo>
                  <a:cubicBezTo>
                    <a:pt x="410" y="142"/>
                    <a:pt x="410" y="142"/>
                    <a:pt x="410" y="142"/>
                  </a:cubicBezTo>
                  <a:cubicBezTo>
                    <a:pt x="409" y="142"/>
                    <a:pt x="409" y="142"/>
                    <a:pt x="409" y="142"/>
                  </a:cubicBezTo>
                  <a:cubicBezTo>
                    <a:pt x="410" y="141"/>
                    <a:pt x="410" y="141"/>
                    <a:pt x="410" y="141"/>
                  </a:cubicBezTo>
                  <a:cubicBezTo>
                    <a:pt x="410" y="141"/>
                    <a:pt x="410" y="141"/>
                    <a:pt x="410" y="141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9"/>
                    <a:pt x="409" y="139"/>
                    <a:pt x="409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6" y="138"/>
                    <a:pt x="406" y="138"/>
                    <a:pt x="406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5" y="135"/>
                    <a:pt x="405" y="135"/>
                    <a:pt x="405" y="135"/>
                  </a:cubicBezTo>
                  <a:cubicBezTo>
                    <a:pt x="404" y="135"/>
                    <a:pt x="404" y="135"/>
                    <a:pt x="404" y="135"/>
                  </a:cubicBezTo>
                  <a:cubicBezTo>
                    <a:pt x="403" y="135"/>
                    <a:pt x="403" y="135"/>
                    <a:pt x="403" y="135"/>
                  </a:cubicBezTo>
                  <a:cubicBezTo>
                    <a:pt x="401" y="135"/>
                    <a:pt x="401" y="135"/>
                    <a:pt x="401" y="135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397" y="133"/>
                    <a:pt x="397" y="133"/>
                    <a:pt x="397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5" y="134"/>
                    <a:pt x="395" y="134"/>
                    <a:pt x="395" y="134"/>
                  </a:cubicBezTo>
                  <a:cubicBezTo>
                    <a:pt x="394" y="134"/>
                    <a:pt x="394" y="134"/>
                    <a:pt x="394" y="134"/>
                  </a:cubicBezTo>
                  <a:cubicBezTo>
                    <a:pt x="393" y="134"/>
                    <a:pt x="393" y="134"/>
                    <a:pt x="393" y="134"/>
                  </a:cubicBezTo>
                  <a:cubicBezTo>
                    <a:pt x="392" y="134"/>
                    <a:pt x="392" y="134"/>
                    <a:pt x="392" y="134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91" y="134"/>
                    <a:pt x="391" y="134"/>
                    <a:pt x="391" y="134"/>
                  </a:cubicBezTo>
                  <a:cubicBezTo>
                    <a:pt x="390" y="134"/>
                    <a:pt x="390" y="134"/>
                    <a:pt x="390" y="134"/>
                  </a:cubicBezTo>
                  <a:cubicBezTo>
                    <a:pt x="389" y="134"/>
                    <a:pt x="389" y="134"/>
                    <a:pt x="389" y="134"/>
                  </a:cubicBezTo>
                  <a:cubicBezTo>
                    <a:pt x="387" y="134"/>
                    <a:pt x="387" y="134"/>
                    <a:pt x="387" y="134"/>
                  </a:cubicBezTo>
                  <a:cubicBezTo>
                    <a:pt x="387" y="135"/>
                    <a:pt x="387" y="135"/>
                    <a:pt x="387" y="135"/>
                  </a:cubicBezTo>
                  <a:cubicBezTo>
                    <a:pt x="387" y="136"/>
                    <a:pt x="387" y="136"/>
                    <a:pt x="387" y="136"/>
                  </a:cubicBezTo>
                  <a:cubicBezTo>
                    <a:pt x="387" y="135"/>
                    <a:pt x="387" y="135"/>
                    <a:pt x="387" y="135"/>
                  </a:cubicBezTo>
                  <a:cubicBezTo>
                    <a:pt x="386" y="134"/>
                    <a:pt x="386" y="134"/>
                    <a:pt x="386" y="134"/>
                  </a:cubicBezTo>
                  <a:cubicBezTo>
                    <a:pt x="385" y="135"/>
                    <a:pt x="385" y="135"/>
                    <a:pt x="385" y="135"/>
                  </a:cubicBezTo>
                  <a:cubicBezTo>
                    <a:pt x="382" y="134"/>
                    <a:pt x="382" y="134"/>
                    <a:pt x="382" y="134"/>
                  </a:cubicBezTo>
                  <a:cubicBezTo>
                    <a:pt x="382" y="135"/>
                    <a:pt x="382" y="135"/>
                    <a:pt x="382" y="135"/>
                  </a:cubicBezTo>
                  <a:cubicBezTo>
                    <a:pt x="383" y="135"/>
                    <a:pt x="383" y="135"/>
                    <a:pt x="383" y="135"/>
                  </a:cubicBezTo>
                  <a:cubicBezTo>
                    <a:pt x="383" y="136"/>
                    <a:pt x="383" y="136"/>
                    <a:pt x="383" y="136"/>
                  </a:cubicBezTo>
                  <a:cubicBezTo>
                    <a:pt x="384" y="137"/>
                    <a:pt x="384" y="137"/>
                    <a:pt x="384" y="137"/>
                  </a:cubicBezTo>
                  <a:cubicBezTo>
                    <a:pt x="383" y="137"/>
                    <a:pt x="383" y="137"/>
                    <a:pt x="383" y="137"/>
                  </a:cubicBezTo>
                  <a:cubicBezTo>
                    <a:pt x="382" y="136"/>
                    <a:pt x="382" y="136"/>
                    <a:pt x="382" y="136"/>
                  </a:cubicBezTo>
                  <a:cubicBezTo>
                    <a:pt x="381" y="136"/>
                    <a:pt x="381" y="136"/>
                    <a:pt x="381" y="136"/>
                  </a:cubicBezTo>
                  <a:cubicBezTo>
                    <a:pt x="380" y="136"/>
                    <a:pt x="380" y="136"/>
                    <a:pt x="380" y="136"/>
                  </a:cubicBezTo>
                  <a:cubicBezTo>
                    <a:pt x="379" y="136"/>
                    <a:pt x="379" y="136"/>
                    <a:pt x="379" y="136"/>
                  </a:cubicBezTo>
                  <a:cubicBezTo>
                    <a:pt x="380" y="135"/>
                    <a:pt x="380" y="135"/>
                    <a:pt x="380" y="135"/>
                  </a:cubicBezTo>
                  <a:cubicBezTo>
                    <a:pt x="380" y="134"/>
                    <a:pt x="380" y="134"/>
                    <a:pt x="380" y="134"/>
                  </a:cubicBezTo>
                  <a:cubicBezTo>
                    <a:pt x="379" y="133"/>
                    <a:pt x="379" y="133"/>
                    <a:pt x="379" y="133"/>
                  </a:cubicBezTo>
                  <a:cubicBezTo>
                    <a:pt x="379" y="132"/>
                    <a:pt x="379" y="132"/>
                    <a:pt x="379" y="132"/>
                  </a:cubicBezTo>
                  <a:cubicBezTo>
                    <a:pt x="379" y="132"/>
                    <a:pt x="379" y="132"/>
                    <a:pt x="379" y="132"/>
                  </a:cubicBezTo>
                  <a:cubicBezTo>
                    <a:pt x="377" y="132"/>
                    <a:pt x="377" y="132"/>
                    <a:pt x="377" y="132"/>
                  </a:cubicBezTo>
                  <a:cubicBezTo>
                    <a:pt x="377" y="133"/>
                    <a:pt x="377" y="133"/>
                    <a:pt x="377" y="133"/>
                  </a:cubicBezTo>
                  <a:cubicBezTo>
                    <a:pt x="377" y="134"/>
                    <a:pt x="377" y="134"/>
                    <a:pt x="377" y="134"/>
                  </a:cubicBezTo>
                  <a:cubicBezTo>
                    <a:pt x="376" y="134"/>
                    <a:pt x="376" y="134"/>
                    <a:pt x="376" y="134"/>
                  </a:cubicBezTo>
                  <a:cubicBezTo>
                    <a:pt x="377" y="133"/>
                    <a:pt x="377" y="133"/>
                    <a:pt x="377" y="133"/>
                  </a:cubicBezTo>
                  <a:cubicBezTo>
                    <a:pt x="376" y="132"/>
                    <a:pt x="376" y="132"/>
                    <a:pt x="376" y="132"/>
                  </a:cubicBezTo>
                  <a:cubicBezTo>
                    <a:pt x="375" y="132"/>
                    <a:pt x="375" y="132"/>
                    <a:pt x="375" y="132"/>
                  </a:cubicBezTo>
                  <a:cubicBezTo>
                    <a:pt x="374" y="132"/>
                    <a:pt x="374" y="132"/>
                    <a:pt x="374" y="132"/>
                  </a:cubicBezTo>
                  <a:cubicBezTo>
                    <a:pt x="374" y="132"/>
                    <a:pt x="374" y="132"/>
                    <a:pt x="374" y="132"/>
                  </a:cubicBezTo>
                  <a:cubicBezTo>
                    <a:pt x="374" y="131"/>
                    <a:pt x="374" y="131"/>
                    <a:pt x="374" y="131"/>
                  </a:cubicBezTo>
                  <a:cubicBezTo>
                    <a:pt x="374" y="131"/>
                    <a:pt x="374" y="131"/>
                    <a:pt x="374" y="131"/>
                  </a:cubicBezTo>
                  <a:cubicBezTo>
                    <a:pt x="374" y="129"/>
                    <a:pt x="374" y="129"/>
                    <a:pt x="374" y="129"/>
                  </a:cubicBezTo>
                  <a:cubicBezTo>
                    <a:pt x="372" y="130"/>
                    <a:pt x="372" y="130"/>
                    <a:pt x="372" y="130"/>
                  </a:cubicBezTo>
                  <a:cubicBezTo>
                    <a:pt x="371" y="131"/>
                    <a:pt x="371" y="131"/>
                    <a:pt x="371" y="131"/>
                  </a:cubicBezTo>
                  <a:cubicBezTo>
                    <a:pt x="371" y="133"/>
                    <a:pt x="371" y="133"/>
                    <a:pt x="371" y="133"/>
                  </a:cubicBezTo>
                  <a:cubicBezTo>
                    <a:pt x="370" y="133"/>
                    <a:pt x="370" y="133"/>
                    <a:pt x="370" y="133"/>
                  </a:cubicBezTo>
                  <a:cubicBezTo>
                    <a:pt x="370" y="131"/>
                    <a:pt x="370" y="131"/>
                    <a:pt x="370" y="131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71" y="128"/>
                    <a:pt x="371" y="128"/>
                    <a:pt x="371" y="128"/>
                  </a:cubicBezTo>
                  <a:cubicBezTo>
                    <a:pt x="370" y="127"/>
                    <a:pt x="370" y="127"/>
                    <a:pt x="370" y="127"/>
                  </a:cubicBezTo>
                  <a:cubicBezTo>
                    <a:pt x="369" y="127"/>
                    <a:pt x="369" y="127"/>
                    <a:pt x="369" y="127"/>
                  </a:cubicBezTo>
                  <a:cubicBezTo>
                    <a:pt x="369" y="127"/>
                    <a:pt x="369" y="127"/>
                    <a:pt x="369" y="127"/>
                  </a:cubicBezTo>
                  <a:cubicBezTo>
                    <a:pt x="370" y="126"/>
                    <a:pt x="370" y="126"/>
                    <a:pt x="370" y="126"/>
                  </a:cubicBezTo>
                  <a:cubicBezTo>
                    <a:pt x="370" y="125"/>
                    <a:pt x="370" y="125"/>
                    <a:pt x="370" y="125"/>
                  </a:cubicBezTo>
                  <a:cubicBezTo>
                    <a:pt x="370" y="124"/>
                    <a:pt x="370" y="124"/>
                    <a:pt x="370" y="124"/>
                  </a:cubicBezTo>
                  <a:cubicBezTo>
                    <a:pt x="369" y="124"/>
                    <a:pt x="369" y="124"/>
                    <a:pt x="369" y="124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67" y="124"/>
                    <a:pt x="367" y="124"/>
                    <a:pt x="367" y="124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67" y="123"/>
                    <a:pt x="367" y="123"/>
                    <a:pt x="367" y="123"/>
                  </a:cubicBezTo>
                  <a:cubicBezTo>
                    <a:pt x="366" y="123"/>
                    <a:pt x="366" y="123"/>
                    <a:pt x="366" y="123"/>
                  </a:cubicBezTo>
                  <a:cubicBezTo>
                    <a:pt x="366" y="124"/>
                    <a:pt x="366" y="124"/>
                    <a:pt x="366" y="124"/>
                  </a:cubicBezTo>
                  <a:cubicBezTo>
                    <a:pt x="364" y="124"/>
                    <a:pt x="364" y="124"/>
                    <a:pt x="364" y="124"/>
                  </a:cubicBezTo>
                  <a:cubicBezTo>
                    <a:pt x="364" y="124"/>
                    <a:pt x="364" y="124"/>
                    <a:pt x="364" y="124"/>
                  </a:cubicBezTo>
                  <a:cubicBezTo>
                    <a:pt x="365" y="123"/>
                    <a:pt x="365" y="123"/>
                    <a:pt x="365" y="123"/>
                  </a:cubicBezTo>
                  <a:cubicBezTo>
                    <a:pt x="365" y="122"/>
                    <a:pt x="365" y="122"/>
                    <a:pt x="365" y="122"/>
                  </a:cubicBezTo>
                  <a:cubicBezTo>
                    <a:pt x="366" y="121"/>
                    <a:pt x="366" y="121"/>
                    <a:pt x="366" y="121"/>
                  </a:cubicBezTo>
                  <a:cubicBezTo>
                    <a:pt x="367" y="121"/>
                    <a:pt x="367" y="121"/>
                    <a:pt x="367" y="121"/>
                  </a:cubicBezTo>
                  <a:cubicBezTo>
                    <a:pt x="368" y="123"/>
                    <a:pt x="368" y="123"/>
                    <a:pt x="368" y="123"/>
                  </a:cubicBezTo>
                  <a:cubicBezTo>
                    <a:pt x="369" y="123"/>
                    <a:pt x="369" y="123"/>
                    <a:pt x="369" y="123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1"/>
                    <a:pt x="368" y="121"/>
                    <a:pt x="368" y="121"/>
                  </a:cubicBezTo>
                  <a:cubicBezTo>
                    <a:pt x="367" y="120"/>
                    <a:pt x="367" y="120"/>
                    <a:pt x="367" y="120"/>
                  </a:cubicBezTo>
                  <a:cubicBezTo>
                    <a:pt x="368" y="120"/>
                    <a:pt x="368" y="120"/>
                    <a:pt x="368" y="12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6" y="117"/>
                    <a:pt x="366" y="117"/>
                    <a:pt x="366" y="117"/>
                  </a:cubicBezTo>
                  <a:cubicBezTo>
                    <a:pt x="366" y="117"/>
                    <a:pt x="366" y="117"/>
                    <a:pt x="366" y="117"/>
                  </a:cubicBezTo>
                  <a:cubicBezTo>
                    <a:pt x="367" y="118"/>
                    <a:pt x="367" y="118"/>
                    <a:pt x="367" y="118"/>
                  </a:cubicBezTo>
                  <a:cubicBezTo>
                    <a:pt x="368" y="119"/>
                    <a:pt x="368" y="119"/>
                    <a:pt x="368" y="119"/>
                  </a:cubicBezTo>
                  <a:cubicBezTo>
                    <a:pt x="370" y="120"/>
                    <a:pt x="370" y="120"/>
                    <a:pt x="370" y="120"/>
                  </a:cubicBezTo>
                  <a:cubicBezTo>
                    <a:pt x="371" y="121"/>
                    <a:pt x="371" y="121"/>
                    <a:pt x="371" y="121"/>
                  </a:cubicBezTo>
                  <a:cubicBezTo>
                    <a:pt x="371" y="120"/>
                    <a:pt x="371" y="120"/>
                    <a:pt x="371" y="120"/>
                  </a:cubicBezTo>
                  <a:cubicBezTo>
                    <a:pt x="372" y="121"/>
                    <a:pt x="372" y="121"/>
                    <a:pt x="372" y="121"/>
                  </a:cubicBezTo>
                  <a:cubicBezTo>
                    <a:pt x="374" y="121"/>
                    <a:pt x="374" y="121"/>
                    <a:pt x="374" y="121"/>
                  </a:cubicBezTo>
                  <a:cubicBezTo>
                    <a:pt x="375" y="121"/>
                    <a:pt x="375" y="121"/>
                    <a:pt x="375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19"/>
                    <a:pt x="375" y="119"/>
                    <a:pt x="375" y="119"/>
                  </a:cubicBezTo>
                  <a:cubicBezTo>
                    <a:pt x="373" y="117"/>
                    <a:pt x="373" y="117"/>
                    <a:pt x="373" y="117"/>
                  </a:cubicBezTo>
                  <a:cubicBezTo>
                    <a:pt x="372" y="116"/>
                    <a:pt x="372" y="116"/>
                    <a:pt x="372" y="116"/>
                  </a:cubicBezTo>
                  <a:cubicBezTo>
                    <a:pt x="371" y="116"/>
                    <a:pt x="371" y="116"/>
                    <a:pt x="371" y="116"/>
                  </a:cubicBezTo>
                  <a:cubicBezTo>
                    <a:pt x="371" y="115"/>
                    <a:pt x="371" y="115"/>
                    <a:pt x="371" y="115"/>
                  </a:cubicBezTo>
                  <a:cubicBezTo>
                    <a:pt x="369" y="114"/>
                    <a:pt x="369" y="114"/>
                    <a:pt x="369" y="114"/>
                  </a:cubicBezTo>
                  <a:cubicBezTo>
                    <a:pt x="369" y="114"/>
                    <a:pt x="369" y="114"/>
                    <a:pt x="369" y="114"/>
                  </a:cubicBezTo>
                  <a:cubicBezTo>
                    <a:pt x="368" y="113"/>
                    <a:pt x="368" y="113"/>
                    <a:pt x="368" y="113"/>
                  </a:cubicBezTo>
                  <a:cubicBezTo>
                    <a:pt x="369" y="112"/>
                    <a:pt x="369" y="112"/>
                    <a:pt x="369" y="112"/>
                  </a:cubicBezTo>
                  <a:cubicBezTo>
                    <a:pt x="370" y="113"/>
                    <a:pt x="370" y="113"/>
                    <a:pt x="370" y="113"/>
                  </a:cubicBezTo>
                  <a:cubicBezTo>
                    <a:pt x="371" y="114"/>
                    <a:pt x="371" y="114"/>
                    <a:pt x="371" y="114"/>
                  </a:cubicBezTo>
                  <a:cubicBezTo>
                    <a:pt x="371" y="114"/>
                    <a:pt x="371" y="114"/>
                    <a:pt x="371" y="114"/>
                  </a:cubicBezTo>
                  <a:cubicBezTo>
                    <a:pt x="372" y="115"/>
                    <a:pt x="372" y="115"/>
                    <a:pt x="372" y="115"/>
                  </a:cubicBezTo>
                  <a:cubicBezTo>
                    <a:pt x="372" y="115"/>
                    <a:pt x="372" y="115"/>
                    <a:pt x="372" y="115"/>
                  </a:cubicBezTo>
                  <a:cubicBezTo>
                    <a:pt x="373" y="114"/>
                    <a:pt x="373" y="114"/>
                    <a:pt x="373" y="114"/>
                  </a:cubicBezTo>
                  <a:cubicBezTo>
                    <a:pt x="372" y="112"/>
                    <a:pt x="372" y="112"/>
                    <a:pt x="372" y="112"/>
                  </a:cubicBezTo>
                  <a:cubicBezTo>
                    <a:pt x="371" y="110"/>
                    <a:pt x="371" y="110"/>
                    <a:pt x="371" y="110"/>
                  </a:cubicBezTo>
                  <a:cubicBezTo>
                    <a:pt x="370" y="110"/>
                    <a:pt x="370" y="110"/>
                    <a:pt x="370" y="110"/>
                  </a:cubicBezTo>
                  <a:cubicBezTo>
                    <a:pt x="370" y="110"/>
                    <a:pt x="370" y="110"/>
                    <a:pt x="370" y="110"/>
                  </a:cubicBezTo>
                  <a:cubicBezTo>
                    <a:pt x="368" y="110"/>
                    <a:pt x="368" y="110"/>
                    <a:pt x="368" y="110"/>
                  </a:cubicBezTo>
                  <a:cubicBezTo>
                    <a:pt x="367" y="111"/>
                    <a:pt x="367" y="111"/>
                    <a:pt x="367" y="111"/>
                  </a:cubicBezTo>
                  <a:cubicBezTo>
                    <a:pt x="366" y="111"/>
                    <a:pt x="366" y="111"/>
                    <a:pt x="366" y="111"/>
                  </a:cubicBezTo>
                  <a:cubicBezTo>
                    <a:pt x="365" y="110"/>
                    <a:pt x="365" y="110"/>
                    <a:pt x="365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3" y="109"/>
                    <a:pt x="363" y="109"/>
                    <a:pt x="363" y="109"/>
                  </a:cubicBezTo>
                  <a:cubicBezTo>
                    <a:pt x="362" y="111"/>
                    <a:pt x="362" y="111"/>
                    <a:pt x="362" y="111"/>
                  </a:cubicBezTo>
                  <a:cubicBezTo>
                    <a:pt x="360" y="112"/>
                    <a:pt x="360" y="112"/>
                    <a:pt x="360" y="112"/>
                  </a:cubicBezTo>
                  <a:cubicBezTo>
                    <a:pt x="360" y="113"/>
                    <a:pt x="360" y="113"/>
                    <a:pt x="360" y="113"/>
                  </a:cubicBezTo>
                  <a:cubicBezTo>
                    <a:pt x="359" y="114"/>
                    <a:pt x="359" y="114"/>
                    <a:pt x="359" y="114"/>
                  </a:cubicBezTo>
                  <a:cubicBezTo>
                    <a:pt x="359" y="113"/>
                    <a:pt x="359" y="113"/>
                    <a:pt x="359" y="113"/>
                  </a:cubicBezTo>
                  <a:cubicBezTo>
                    <a:pt x="360" y="112"/>
                    <a:pt x="360" y="112"/>
                    <a:pt x="360" y="112"/>
                  </a:cubicBezTo>
                  <a:cubicBezTo>
                    <a:pt x="360" y="111"/>
                    <a:pt x="360" y="111"/>
                    <a:pt x="360" y="111"/>
                  </a:cubicBezTo>
                  <a:cubicBezTo>
                    <a:pt x="363" y="109"/>
                    <a:pt x="363" y="109"/>
                    <a:pt x="363" y="109"/>
                  </a:cubicBezTo>
                  <a:cubicBezTo>
                    <a:pt x="363" y="108"/>
                    <a:pt x="363" y="108"/>
                    <a:pt x="363" y="108"/>
                  </a:cubicBezTo>
                  <a:cubicBezTo>
                    <a:pt x="363" y="107"/>
                    <a:pt x="363" y="107"/>
                    <a:pt x="363" y="107"/>
                  </a:cubicBezTo>
                  <a:cubicBezTo>
                    <a:pt x="363" y="104"/>
                    <a:pt x="363" y="104"/>
                    <a:pt x="363" y="104"/>
                  </a:cubicBezTo>
                  <a:cubicBezTo>
                    <a:pt x="363" y="104"/>
                    <a:pt x="363" y="104"/>
                    <a:pt x="363" y="104"/>
                  </a:cubicBezTo>
                  <a:cubicBezTo>
                    <a:pt x="362" y="103"/>
                    <a:pt x="362" y="103"/>
                    <a:pt x="362" y="103"/>
                  </a:cubicBezTo>
                  <a:cubicBezTo>
                    <a:pt x="362" y="103"/>
                    <a:pt x="362" y="103"/>
                    <a:pt x="362" y="103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60" y="101"/>
                    <a:pt x="360" y="101"/>
                    <a:pt x="360" y="101"/>
                  </a:cubicBezTo>
                  <a:cubicBezTo>
                    <a:pt x="359" y="101"/>
                    <a:pt x="359" y="101"/>
                    <a:pt x="359" y="101"/>
                  </a:cubicBezTo>
                  <a:cubicBezTo>
                    <a:pt x="357" y="100"/>
                    <a:pt x="357" y="100"/>
                    <a:pt x="357" y="100"/>
                  </a:cubicBezTo>
                  <a:cubicBezTo>
                    <a:pt x="356" y="99"/>
                    <a:pt x="356" y="99"/>
                    <a:pt x="356" y="99"/>
                  </a:cubicBezTo>
                  <a:cubicBezTo>
                    <a:pt x="355" y="99"/>
                    <a:pt x="355" y="99"/>
                    <a:pt x="355" y="99"/>
                  </a:cubicBezTo>
                  <a:cubicBezTo>
                    <a:pt x="354" y="98"/>
                    <a:pt x="354" y="98"/>
                    <a:pt x="354" y="98"/>
                  </a:cubicBezTo>
                  <a:cubicBezTo>
                    <a:pt x="353" y="99"/>
                    <a:pt x="353" y="99"/>
                    <a:pt x="353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0" y="100"/>
                    <a:pt x="350" y="100"/>
                    <a:pt x="350" y="100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50" y="102"/>
                    <a:pt x="350" y="102"/>
                    <a:pt x="350" y="102"/>
                  </a:cubicBezTo>
                  <a:cubicBezTo>
                    <a:pt x="351" y="103"/>
                    <a:pt x="351" y="103"/>
                    <a:pt x="351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48" y="102"/>
                    <a:pt x="348" y="102"/>
                    <a:pt x="348" y="102"/>
                  </a:cubicBezTo>
                  <a:cubicBezTo>
                    <a:pt x="349" y="103"/>
                    <a:pt x="349" y="103"/>
                    <a:pt x="349" y="103"/>
                  </a:cubicBezTo>
                  <a:cubicBezTo>
                    <a:pt x="350" y="104"/>
                    <a:pt x="350" y="104"/>
                    <a:pt x="350" y="104"/>
                  </a:cubicBezTo>
                  <a:cubicBezTo>
                    <a:pt x="351" y="106"/>
                    <a:pt x="351" y="106"/>
                    <a:pt x="351" y="106"/>
                  </a:cubicBezTo>
                  <a:cubicBezTo>
                    <a:pt x="352" y="106"/>
                    <a:pt x="352" y="106"/>
                    <a:pt x="352" y="106"/>
                  </a:cubicBezTo>
                  <a:cubicBezTo>
                    <a:pt x="352" y="107"/>
                    <a:pt x="352" y="107"/>
                    <a:pt x="352" y="107"/>
                  </a:cubicBezTo>
                  <a:cubicBezTo>
                    <a:pt x="350" y="107"/>
                    <a:pt x="350" y="107"/>
                    <a:pt x="350" y="107"/>
                  </a:cubicBezTo>
                  <a:cubicBezTo>
                    <a:pt x="350" y="108"/>
                    <a:pt x="350" y="108"/>
                    <a:pt x="350" y="108"/>
                  </a:cubicBezTo>
                  <a:cubicBezTo>
                    <a:pt x="352" y="110"/>
                    <a:pt x="352" y="110"/>
                    <a:pt x="352" y="110"/>
                  </a:cubicBezTo>
                  <a:cubicBezTo>
                    <a:pt x="353" y="110"/>
                    <a:pt x="353" y="110"/>
                    <a:pt x="353" y="110"/>
                  </a:cubicBezTo>
                  <a:cubicBezTo>
                    <a:pt x="353" y="111"/>
                    <a:pt x="353" y="111"/>
                    <a:pt x="353" y="111"/>
                  </a:cubicBezTo>
                  <a:cubicBezTo>
                    <a:pt x="353" y="111"/>
                    <a:pt x="353" y="111"/>
                    <a:pt x="353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0" y="112"/>
                    <a:pt x="350" y="112"/>
                    <a:pt x="350" y="112"/>
                  </a:cubicBezTo>
                  <a:cubicBezTo>
                    <a:pt x="350" y="113"/>
                    <a:pt x="350" y="113"/>
                    <a:pt x="350" y="113"/>
                  </a:cubicBezTo>
                  <a:cubicBezTo>
                    <a:pt x="351" y="112"/>
                    <a:pt x="351" y="112"/>
                    <a:pt x="351" y="112"/>
                  </a:cubicBezTo>
                  <a:cubicBezTo>
                    <a:pt x="352" y="113"/>
                    <a:pt x="352" y="113"/>
                    <a:pt x="352" y="113"/>
                  </a:cubicBezTo>
                  <a:cubicBezTo>
                    <a:pt x="354" y="112"/>
                    <a:pt x="354" y="112"/>
                    <a:pt x="354" y="112"/>
                  </a:cubicBezTo>
                  <a:cubicBezTo>
                    <a:pt x="354" y="113"/>
                    <a:pt x="354" y="113"/>
                    <a:pt x="354" y="113"/>
                  </a:cubicBezTo>
                  <a:cubicBezTo>
                    <a:pt x="356" y="113"/>
                    <a:pt x="356" y="113"/>
                    <a:pt x="356" y="113"/>
                  </a:cubicBezTo>
                  <a:cubicBezTo>
                    <a:pt x="356" y="114"/>
                    <a:pt x="356" y="114"/>
                    <a:pt x="356" y="114"/>
                  </a:cubicBezTo>
                  <a:cubicBezTo>
                    <a:pt x="357" y="115"/>
                    <a:pt x="357" y="115"/>
                    <a:pt x="357" y="115"/>
                  </a:cubicBezTo>
                  <a:cubicBezTo>
                    <a:pt x="358" y="115"/>
                    <a:pt x="358" y="115"/>
                    <a:pt x="358" y="115"/>
                  </a:cubicBezTo>
                  <a:cubicBezTo>
                    <a:pt x="358" y="114"/>
                    <a:pt x="358" y="114"/>
                    <a:pt x="358" y="114"/>
                  </a:cubicBezTo>
                  <a:cubicBezTo>
                    <a:pt x="359" y="115"/>
                    <a:pt x="359" y="115"/>
                    <a:pt x="359" y="115"/>
                  </a:cubicBezTo>
                  <a:cubicBezTo>
                    <a:pt x="360" y="114"/>
                    <a:pt x="360" y="114"/>
                    <a:pt x="360" y="114"/>
                  </a:cubicBezTo>
                  <a:cubicBezTo>
                    <a:pt x="361" y="114"/>
                    <a:pt x="361" y="114"/>
                    <a:pt x="361" y="114"/>
                  </a:cubicBezTo>
                  <a:cubicBezTo>
                    <a:pt x="361" y="115"/>
                    <a:pt x="361" y="115"/>
                    <a:pt x="361" y="115"/>
                  </a:cubicBezTo>
                  <a:cubicBezTo>
                    <a:pt x="360" y="116"/>
                    <a:pt x="360" y="116"/>
                    <a:pt x="360" y="116"/>
                  </a:cubicBezTo>
                  <a:cubicBezTo>
                    <a:pt x="360" y="119"/>
                    <a:pt x="360" y="119"/>
                    <a:pt x="360" y="119"/>
                  </a:cubicBezTo>
                  <a:cubicBezTo>
                    <a:pt x="360" y="120"/>
                    <a:pt x="360" y="120"/>
                    <a:pt x="360" y="120"/>
                  </a:cubicBezTo>
                  <a:cubicBezTo>
                    <a:pt x="360" y="121"/>
                    <a:pt x="360" y="121"/>
                    <a:pt x="360" y="121"/>
                  </a:cubicBezTo>
                  <a:cubicBezTo>
                    <a:pt x="361" y="122"/>
                    <a:pt x="361" y="122"/>
                    <a:pt x="361" y="122"/>
                  </a:cubicBezTo>
                  <a:cubicBezTo>
                    <a:pt x="360" y="124"/>
                    <a:pt x="360" y="124"/>
                    <a:pt x="360" y="124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6"/>
                    <a:pt x="360" y="126"/>
                    <a:pt x="360" y="126"/>
                  </a:cubicBezTo>
                  <a:cubicBezTo>
                    <a:pt x="358" y="127"/>
                    <a:pt x="358" y="127"/>
                    <a:pt x="358" y="127"/>
                  </a:cubicBezTo>
                  <a:cubicBezTo>
                    <a:pt x="357" y="128"/>
                    <a:pt x="357" y="128"/>
                    <a:pt x="357" y="128"/>
                  </a:cubicBezTo>
                  <a:cubicBezTo>
                    <a:pt x="356" y="129"/>
                    <a:pt x="356" y="129"/>
                    <a:pt x="356" y="129"/>
                  </a:cubicBezTo>
                  <a:cubicBezTo>
                    <a:pt x="355" y="130"/>
                    <a:pt x="355" y="130"/>
                    <a:pt x="355" y="130"/>
                  </a:cubicBezTo>
                  <a:cubicBezTo>
                    <a:pt x="355" y="131"/>
                    <a:pt x="355" y="131"/>
                    <a:pt x="355" y="131"/>
                  </a:cubicBezTo>
                  <a:cubicBezTo>
                    <a:pt x="354" y="132"/>
                    <a:pt x="354" y="132"/>
                    <a:pt x="354" y="132"/>
                  </a:cubicBezTo>
                  <a:cubicBezTo>
                    <a:pt x="353" y="133"/>
                    <a:pt x="353" y="133"/>
                    <a:pt x="353" y="133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4" y="135"/>
                    <a:pt x="354" y="135"/>
                    <a:pt x="354" y="135"/>
                  </a:cubicBezTo>
                  <a:cubicBezTo>
                    <a:pt x="354" y="136"/>
                    <a:pt x="354" y="136"/>
                    <a:pt x="354" y="136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37"/>
                    <a:pt x="353" y="137"/>
                    <a:pt x="353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3" y="139"/>
                    <a:pt x="353" y="139"/>
                    <a:pt x="353" y="139"/>
                  </a:cubicBezTo>
                  <a:cubicBezTo>
                    <a:pt x="352" y="140"/>
                    <a:pt x="352" y="140"/>
                    <a:pt x="352" y="140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4" y="141"/>
                    <a:pt x="354" y="141"/>
                    <a:pt x="354" y="141"/>
                  </a:cubicBezTo>
                  <a:cubicBezTo>
                    <a:pt x="354" y="142"/>
                    <a:pt x="354" y="142"/>
                    <a:pt x="354" y="142"/>
                  </a:cubicBezTo>
                  <a:cubicBezTo>
                    <a:pt x="355" y="143"/>
                    <a:pt x="355" y="143"/>
                    <a:pt x="355" y="143"/>
                  </a:cubicBezTo>
                  <a:cubicBezTo>
                    <a:pt x="355" y="143"/>
                    <a:pt x="355" y="143"/>
                    <a:pt x="355" y="143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6" y="141"/>
                    <a:pt x="356" y="141"/>
                    <a:pt x="356" y="141"/>
                  </a:cubicBezTo>
                  <a:cubicBezTo>
                    <a:pt x="356" y="142"/>
                    <a:pt x="356" y="142"/>
                    <a:pt x="356" y="142"/>
                  </a:cubicBezTo>
                  <a:cubicBezTo>
                    <a:pt x="357" y="142"/>
                    <a:pt x="357" y="142"/>
                    <a:pt x="357" y="142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9" y="141"/>
                    <a:pt x="359" y="141"/>
                    <a:pt x="359" y="141"/>
                  </a:cubicBezTo>
                  <a:cubicBezTo>
                    <a:pt x="358" y="142"/>
                    <a:pt x="358" y="142"/>
                    <a:pt x="358" y="142"/>
                  </a:cubicBezTo>
                  <a:cubicBezTo>
                    <a:pt x="357" y="142"/>
                    <a:pt x="357" y="142"/>
                    <a:pt x="357" y="142"/>
                  </a:cubicBezTo>
                  <a:cubicBezTo>
                    <a:pt x="357" y="143"/>
                    <a:pt x="357" y="143"/>
                    <a:pt x="357" y="143"/>
                  </a:cubicBezTo>
                  <a:cubicBezTo>
                    <a:pt x="357" y="144"/>
                    <a:pt x="357" y="144"/>
                    <a:pt x="357" y="144"/>
                  </a:cubicBezTo>
                  <a:cubicBezTo>
                    <a:pt x="357" y="144"/>
                    <a:pt x="357" y="144"/>
                    <a:pt x="357" y="144"/>
                  </a:cubicBezTo>
                  <a:cubicBezTo>
                    <a:pt x="358" y="146"/>
                    <a:pt x="358" y="146"/>
                    <a:pt x="358" y="146"/>
                  </a:cubicBezTo>
                  <a:cubicBezTo>
                    <a:pt x="360" y="145"/>
                    <a:pt x="360" y="145"/>
                    <a:pt x="360" y="145"/>
                  </a:cubicBezTo>
                  <a:cubicBezTo>
                    <a:pt x="360" y="146"/>
                    <a:pt x="360" y="146"/>
                    <a:pt x="360" y="146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4" y="145"/>
                    <a:pt x="364" y="145"/>
                    <a:pt x="364" y="145"/>
                  </a:cubicBezTo>
                  <a:cubicBezTo>
                    <a:pt x="363" y="143"/>
                    <a:pt x="363" y="143"/>
                    <a:pt x="363" y="143"/>
                  </a:cubicBezTo>
                  <a:cubicBezTo>
                    <a:pt x="364" y="143"/>
                    <a:pt x="364" y="143"/>
                    <a:pt x="364" y="143"/>
                  </a:cubicBezTo>
                  <a:cubicBezTo>
                    <a:pt x="365" y="143"/>
                    <a:pt x="365" y="143"/>
                    <a:pt x="365" y="143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3"/>
                    <a:pt x="366" y="143"/>
                    <a:pt x="366" y="143"/>
                  </a:cubicBezTo>
                  <a:cubicBezTo>
                    <a:pt x="367" y="143"/>
                    <a:pt x="367" y="143"/>
                    <a:pt x="367" y="143"/>
                  </a:cubicBezTo>
                  <a:cubicBezTo>
                    <a:pt x="367" y="143"/>
                    <a:pt x="367" y="143"/>
                    <a:pt x="367" y="143"/>
                  </a:cubicBezTo>
                  <a:cubicBezTo>
                    <a:pt x="367" y="145"/>
                    <a:pt x="367" y="145"/>
                    <a:pt x="367" y="145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8"/>
                    <a:pt x="365" y="148"/>
                    <a:pt x="365" y="148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7" y="150"/>
                    <a:pt x="367" y="150"/>
                    <a:pt x="367" y="150"/>
                  </a:cubicBezTo>
                  <a:cubicBezTo>
                    <a:pt x="368" y="150"/>
                    <a:pt x="368" y="150"/>
                    <a:pt x="368" y="150"/>
                  </a:cubicBezTo>
                  <a:cubicBezTo>
                    <a:pt x="368" y="150"/>
                    <a:pt x="368" y="150"/>
                    <a:pt x="368" y="150"/>
                  </a:cubicBezTo>
                  <a:cubicBezTo>
                    <a:pt x="370" y="150"/>
                    <a:pt x="370" y="150"/>
                    <a:pt x="370" y="150"/>
                  </a:cubicBezTo>
                  <a:cubicBezTo>
                    <a:pt x="370" y="149"/>
                    <a:pt x="370" y="149"/>
                    <a:pt x="370" y="149"/>
                  </a:cubicBezTo>
                  <a:cubicBezTo>
                    <a:pt x="371" y="149"/>
                    <a:pt x="371" y="149"/>
                    <a:pt x="371" y="149"/>
                  </a:cubicBezTo>
                  <a:cubicBezTo>
                    <a:pt x="371" y="150"/>
                    <a:pt x="371" y="150"/>
                    <a:pt x="371" y="150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2" y="151"/>
                    <a:pt x="372" y="151"/>
                    <a:pt x="372" y="151"/>
                  </a:cubicBezTo>
                  <a:cubicBezTo>
                    <a:pt x="373" y="151"/>
                    <a:pt x="373" y="151"/>
                    <a:pt x="373" y="151"/>
                  </a:cubicBezTo>
                  <a:cubicBezTo>
                    <a:pt x="374" y="151"/>
                    <a:pt x="374" y="151"/>
                    <a:pt x="374" y="151"/>
                  </a:cubicBezTo>
                  <a:cubicBezTo>
                    <a:pt x="373" y="150"/>
                    <a:pt x="373" y="150"/>
                    <a:pt x="373" y="150"/>
                  </a:cubicBezTo>
                  <a:cubicBezTo>
                    <a:pt x="373" y="149"/>
                    <a:pt x="373" y="149"/>
                    <a:pt x="373" y="149"/>
                  </a:cubicBezTo>
                  <a:cubicBezTo>
                    <a:pt x="374" y="148"/>
                    <a:pt x="374" y="148"/>
                    <a:pt x="374" y="148"/>
                  </a:cubicBezTo>
                  <a:cubicBezTo>
                    <a:pt x="374" y="149"/>
                    <a:pt x="374" y="149"/>
                    <a:pt x="374" y="149"/>
                  </a:cubicBezTo>
                  <a:cubicBezTo>
                    <a:pt x="374" y="150"/>
                    <a:pt x="374" y="150"/>
                    <a:pt x="374" y="150"/>
                  </a:cubicBezTo>
                  <a:cubicBezTo>
                    <a:pt x="374" y="151"/>
                    <a:pt x="374" y="151"/>
                    <a:pt x="374" y="151"/>
                  </a:cubicBezTo>
                  <a:cubicBezTo>
                    <a:pt x="375" y="151"/>
                    <a:pt x="375" y="151"/>
                    <a:pt x="375" y="151"/>
                  </a:cubicBezTo>
                  <a:cubicBezTo>
                    <a:pt x="375" y="150"/>
                    <a:pt x="375" y="150"/>
                    <a:pt x="375" y="150"/>
                  </a:cubicBezTo>
                  <a:cubicBezTo>
                    <a:pt x="376" y="150"/>
                    <a:pt x="376" y="150"/>
                    <a:pt x="376" y="150"/>
                  </a:cubicBezTo>
                  <a:cubicBezTo>
                    <a:pt x="377" y="149"/>
                    <a:pt x="377" y="149"/>
                    <a:pt x="377" y="149"/>
                  </a:cubicBezTo>
                  <a:cubicBezTo>
                    <a:pt x="377" y="150"/>
                    <a:pt x="377" y="150"/>
                    <a:pt x="377" y="150"/>
                  </a:cubicBezTo>
                  <a:cubicBezTo>
                    <a:pt x="376" y="151"/>
                    <a:pt x="376" y="151"/>
                    <a:pt x="376" y="151"/>
                  </a:cubicBezTo>
                  <a:cubicBezTo>
                    <a:pt x="376" y="152"/>
                    <a:pt x="376" y="152"/>
                    <a:pt x="376" y="152"/>
                  </a:cubicBezTo>
                  <a:cubicBezTo>
                    <a:pt x="378" y="152"/>
                    <a:pt x="378" y="152"/>
                    <a:pt x="378" y="152"/>
                  </a:cubicBezTo>
                  <a:cubicBezTo>
                    <a:pt x="379" y="151"/>
                    <a:pt x="379" y="151"/>
                    <a:pt x="379" y="151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150"/>
                    <a:pt x="380" y="150"/>
                    <a:pt x="380" y="150"/>
                  </a:cubicBezTo>
                  <a:cubicBezTo>
                    <a:pt x="379" y="151"/>
                    <a:pt x="379" y="151"/>
                    <a:pt x="379" y="151"/>
                  </a:cubicBezTo>
                  <a:cubicBezTo>
                    <a:pt x="379" y="152"/>
                    <a:pt x="379" y="152"/>
                    <a:pt x="379" y="152"/>
                  </a:cubicBezTo>
                  <a:cubicBezTo>
                    <a:pt x="381" y="151"/>
                    <a:pt x="381" y="151"/>
                    <a:pt x="381" y="151"/>
                  </a:cubicBezTo>
                  <a:cubicBezTo>
                    <a:pt x="381" y="150"/>
                    <a:pt x="381" y="150"/>
                    <a:pt x="381" y="150"/>
                  </a:cubicBezTo>
                  <a:cubicBezTo>
                    <a:pt x="382" y="149"/>
                    <a:pt x="382" y="149"/>
                    <a:pt x="382" y="149"/>
                  </a:cubicBezTo>
                  <a:cubicBezTo>
                    <a:pt x="381" y="152"/>
                    <a:pt x="381" y="152"/>
                    <a:pt x="381" y="152"/>
                  </a:cubicBezTo>
                  <a:cubicBezTo>
                    <a:pt x="382" y="152"/>
                    <a:pt x="382" y="152"/>
                    <a:pt x="382" y="152"/>
                  </a:cubicBezTo>
                  <a:cubicBezTo>
                    <a:pt x="383" y="153"/>
                    <a:pt x="383" y="153"/>
                    <a:pt x="383" y="153"/>
                  </a:cubicBezTo>
                  <a:cubicBezTo>
                    <a:pt x="385" y="154"/>
                    <a:pt x="385" y="154"/>
                    <a:pt x="385" y="154"/>
                  </a:cubicBezTo>
                  <a:cubicBezTo>
                    <a:pt x="386" y="153"/>
                    <a:pt x="386" y="153"/>
                    <a:pt x="386" y="153"/>
                  </a:cubicBezTo>
                  <a:cubicBezTo>
                    <a:pt x="386" y="153"/>
                    <a:pt x="386" y="153"/>
                    <a:pt x="386" y="153"/>
                  </a:cubicBezTo>
                  <a:cubicBezTo>
                    <a:pt x="387" y="154"/>
                    <a:pt x="387" y="154"/>
                    <a:pt x="387" y="154"/>
                  </a:cubicBezTo>
                  <a:cubicBezTo>
                    <a:pt x="388" y="153"/>
                    <a:pt x="388" y="153"/>
                    <a:pt x="388" y="153"/>
                  </a:cubicBezTo>
                  <a:cubicBezTo>
                    <a:pt x="389" y="153"/>
                    <a:pt x="389" y="153"/>
                    <a:pt x="389" y="153"/>
                  </a:cubicBezTo>
                  <a:cubicBezTo>
                    <a:pt x="389" y="151"/>
                    <a:pt x="389" y="151"/>
                    <a:pt x="389" y="151"/>
                  </a:cubicBezTo>
                  <a:cubicBezTo>
                    <a:pt x="390" y="150"/>
                    <a:pt x="390" y="150"/>
                    <a:pt x="390" y="150"/>
                  </a:cubicBezTo>
                  <a:cubicBezTo>
                    <a:pt x="391" y="149"/>
                    <a:pt x="391" y="149"/>
                    <a:pt x="391" y="149"/>
                  </a:cubicBezTo>
                  <a:cubicBezTo>
                    <a:pt x="390" y="148"/>
                    <a:pt x="390" y="148"/>
                    <a:pt x="390" y="148"/>
                  </a:cubicBezTo>
                  <a:cubicBezTo>
                    <a:pt x="391" y="147"/>
                    <a:pt x="391" y="147"/>
                    <a:pt x="391" y="147"/>
                  </a:cubicBezTo>
                  <a:cubicBezTo>
                    <a:pt x="391" y="147"/>
                    <a:pt x="391" y="147"/>
                    <a:pt x="391" y="147"/>
                  </a:cubicBezTo>
                  <a:cubicBezTo>
                    <a:pt x="391" y="149"/>
                    <a:pt x="391" y="149"/>
                    <a:pt x="391" y="149"/>
                  </a:cubicBezTo>
                  <a:cubicBezTo>
                    <a:pt x="392" y="149"/>
                    <a:pt x="392" y="149"/>
                    <a:pt x="392" y="149"/>
                  </a:cubicBezTo>
                  <a:cubicBezTo>
                    <a:pt x="392" y="150"/>
                    <a:pt x="392" y="150"/>
                    <a:pt x="392" y="150"/>
                  </a:cubicBezTo>
                  <a:cubicBezTo>
                    <a:pt x="391" y="150"/>
                    <a:pt x="391" y="150"/>
                    <a:pt x="391" y="150"/>
                  </a:cubicBezTo>
                  <a:cubicBezTo>
                    <a:pt x="390" y="152"/>
                    <a:pt x="390" y="152"/>
                    <a:pt x="390" y="152"/>
                  </a:cubicBezTo>
                  <a:cubicBezTo>
                    <a:pt x="391" y="155"/>
                    <a:pt x="391" y="155"/>
                    <a:pt x="391" y="155"/>
                  </a:cubicBezTo>
                  <a:close/>
                  <a:moveTo>
                    <a:pt x="348" y="98"/>
                  </a:moveTo>
                  <a:cubicBezTo>
                    <a:pt x="349" y="98"/>
                    <a:pt x="349" y="98"/>
                    <a:pt x="349" y="98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348" y="97"/>
                    <a:pt x="348" y="97"/>
                    <a:pt x="348" y="97"/>
                  </a:cubicBezTo>
                  <a:cubicBezTo>
                    <a:pt x="347" y="97"/>
                    <a:pt x="347" y="97"/>
                    <a:pt x="347" y="97"/>
                  </a:cubicBezTo>
                  <a:cubicBezTo>
                    <a:pt x="348" y="98"/>
                    <a:pt x="348" y="98"/>
                    <a:pt x="348" y="98"/>
                  </a:cubicBezTo>
                  <a:close/>
                  <a:moveTo>
                    <a:pt x="345" y="106"/>
                  </a:moveTo>
                  <a:cubicBezTo>
                    <a:pt x="346" y="105"/>
                    <a:pt x="346" y="105"/>
                    <a:pt x="346" y="105"/>
                  </a:cubicBezTo>
                  <a:cubicBezTo>
                    <a:pt x="347" y="104"/>
                    <a:pt x="347" y="104"/>
                    <a:pt x="347" y="104"/>
                  </a:cubicBezTo>
                  <a:cubicBezTo>
                    <a:pt x="347" y="105"/>
                    <a:pt x="347" y="105"/>
                    <a:pt x="347" y="105"/>
                  </a:cubicBezTo>
                  <a:cubicBezTo>
                    <a:pt x="346" y="105"/>
                    <a:pt x="346" y="105"/>
                    <a:pt x="346" y="105"/>
                  </a:cubicBezTo>
                  <a:cubicBezTo>
                    <a:pt x="345" y="106"/>
                    <a:pt x="345" y="106"/>
                    <a:pt x="345" y="106"/>
                  </a:cubicBezTo>
                  <a:close/>
                  <a:moveTo>
                    <a:pt x="315" y="116"/>
                  </a:moveTo>
                  <a:cubicBezTo>
                    <a:pt x="315" y="117"/>
                    <a:pt x="315" y="117"/>
                    <a:pt x="315" y="117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6" y="117"/>
                    <a:pt x="316" y="117"/>
                    <a:pt x="316" y="117"/>
                  </a:cubicBezTo>
                  <a:cubicBezTo>
                    <a:pt x="315" y="116"/>
                    <a:pt x="315" y="116"/>
                    <a:pt x="315" y="116"/>
                  </a:cubicBezTo>
                  <a:close/>
                  <a:moveTo>
                    <a:pt x="335" y="97"/>
                  </a:moveTo>
                  <a:cubicBezTo>
                    <a:pt x="335" y="98"/>
                    <a:pt x="335" y="98"/>
                    <a:pt x="335" y="98"/>
                  </a:cubicBezTo>
                  <a:cubicBezTo>
                    <a:pt x="336" y="99"/>
                    <a:pt x="336" y="99"/>
                    <a:pt x="336" y="99"/>
                  </a:cubicBezTo>
                  <a:cubicBezTo>
                    <a:pt x="336" y="100"/>
                    <a:pt x="336" y="100"/>
                    <a:pt x="336" y="100"/>
                  </a:cubicBezTo>
                  <a:cubicBezTo>
                    <a:pt x="336" y="99"/>
                    <a:pt x="336" y="99"/>
                    <a:pt x="336" y="99"/>
                  </a:cubicBezTo>
                  <a:cubicBezTo>
                    <a:pt x="336" y="98"/>
                    <a:pt x="336" y="98"/>
                    <a:pt x="336" y="98"/>
                  </a:cubicBezTo>
                  <a:cubicBezTo>
                    <a:pt x="335" y="97"/>
                    <a:pt x="335" y="97"/>
                    <a:pt x="335" y="97"/>
                  </a:cubicBezTo>
                  <a:cubicBezTo>
                    <a:pt x="335" y="97"/>
                    <a:pt x="335" y="97"/>
                    <a:pt x="335" y="97"/>
                  </a:cubicBezTo>
                  <a:close/>
                  <a:moveTo>
                    <a:pt x="325" y="98"/>
                  </a:moveTo>
                  <a:cubicBezTo>
                    <a:pt x="325" y="99"/>
                    <a:pt x="325" y="99"/>
                    <a:pt x="325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7" y="99"/>
                    <a:pt x="327" y="99"/>
                    <a:pt x="327" y="99"/>
                  </a:cubicBezTo>
                  <a:cubicBezTo>
                    <a:pt x="328" y="98"/>
                    <a:pt x="328" y="98"/>
                    <a:pt x="328" y="98"/>
                  </a:cubicBezTo>
                  <a:cubicBezTo>
                    <a:pt x="329" y="99"/>
                    <a:pt x="329" y="99"/>
                    <a:pt x="329" y="99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1" y="96"/>
                    <a:pt x="331" y="96"/>
                    <a:pt x="331" y="96"/>
                  </a:cubicBezTo>
                  <a:cubicBezTo>
                    <a:pt x="329" y="97"/>
                    <a:pt x="329" y="97"/>
                    <a:pt x="329" y="97"/>
                  </a:cubicBezTo>
                  <a:cubicBezTo>
                    <a:pt x="329" y="97"/>
                    <a:pt x="328" y="97"/>
                    <a:pt x="328" y="97"/>
                  </a:cubicBezTo>
                  <a:cubicBezTo>
                    <a:pt x="328" y="97"/>
                    <a:pt x="327" y="97"/>
                    <a:pt x="327" y="97"/>
                  </a:cubicBezTo>
                  <a:cubicBezTo>
                    <a:pt x="326" y="97"/>
                    <a:pt x="326" y="97"/>
                    <a:pt x="326" y="97"/>
                  </a:cubicBezTo>
                  <a:cubicBezTo>
                    <a:pt x="325" y="98"/>
                    <a:pt x="325" y="98"/>
                    <a:pt x="325" y="98"/>
                  </a:cubicBezTo>
                  <a:close/>
                  <a:moveTo>
                    <a:pt x="316" y="101"/>
                  </a:moveTo>
                  <a:cubicBezTo>
                    <a:pt x="315" y="100"/>
                    <a:pt x="315" y="100"/>
                    <a:pt x="315" y="100"/>
                  </a:cubicBezTo>
                  <a:cubicBezTo>
                    <a:pt x="313" y="100"/>
                    <a:pt x="313" y="100"/>
                    <a:pt x="313" y="100"/>
                  </a:cubicBezTo>
                  <a:cubicBezTo>
                    <a:pt x="312" y="100"/>
                    <a:pt x="312" y="100"/>
                    <a:pt x="312" y="100"/>
                  </a:cubicBezTo>
                  <a:cubicBezTo>
                    <a:pt x="312" y="98"/>
                    <a:pt x="312" y="98"/>
                    <a:pt x="312" y="98"/>
                  </a:cubicBezTo>
                  <a:cubicBezTo>
                    <a:pt x="313" y="97"/>
                    <a:pt x="313" y="97"/>
                    <a:pt x="313" y="97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5" y="94"/>
                    <a:pt x="315" y="94"/>
                    <a:pt x="315" y="94"/>
                  </a:cubicBezTo>
                  <a:cubicBezTo>
                    <a:pt x="316" y="94"/>
                    <a:pt x="316" y="94"/>
                    <a:pt x="316" y="94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6" y="96"/>
                    <a:pt x="316" y="96"/>
                    <a:pt x="316" y="96"/>
                  </a:cubicBezTo>
                  <a:cubicBezTo>
                    <a:pt x="315" y="96"/>
                    <a:pt x="315" y="96"/>
                    <a:pt x="315" y="96"/>
                  </a:cubicBezTo>
                  <a:cubicBezTo>
                    <a:pt x="316" y="96"/>
                    <a:pt x="316" y="96"/>
                    <a:pt x="316" y="96"/>
                  </a:cubicBezTo>
                  <a:cubicBezTo>
                    <a:pt x="317" y="96"/>
                    <a:pt x="317" y="96"/>
                    <a:pt x="317" y="96"/>
                  </a:cubicBezTo>
                  <a:cubicBezTo>
                    <a:pt x="317" y="97"/>
                    <a:pt x="317" y="97"/>
                    <a:pt x="317" y="97"/>
                  </a:cubicBezTo>
                  <a:cubicBezTo>
                    <a:pt x="317" y="98"/>
                    <a:pt x="317" y="98"/>
                    <a:pt x="317" y="98"/>
                  </a:cubicBezTo>
                  <a:cubicBezTo>
                    <a:pt x="317" y="99"/>
                    <a:pt x="317" y="99"/>
                    <a:pt x="317" y="99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6" y="101"/>
                    <a:pt x="316" y="101"/>
                    <a:pt x="316" y="101"/>
                  </a:cubicBezTo>
                  <a:close/>
                  <a:moveTo>
                    <a:pt x="314" y="106"/>
                  </a:move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8" y="103"/>
                    <a:pt x="318" y="103"/>
                    <a:pt x="318" y="103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6" y="103"/>
                    <a:pt x="316" y="103"/>
                    <a:pt x="316" y="103"/>
                  </a:cubicBezTo>
                  <a:cubicBezTo>
                    <a:pt x="315" y="102"/>
                    <a:pt x="315" y="102"/>
                    <a:pt x="315" y="102"/>
                  </a:cubicBezTo>
                  <a:cubicBezTo>
                    <a:pt x="313" y="102"/>
                    <a:pt x="313" y="102"/>
                    <a:pt x="313" y="102"/>
                  </a:cubicBezTo>
                  <a:cubicBezTo>
                    <a:pt x="312" y="102"/>
                    <a:pt x="312" y="102"/>
                    <a:pt x="312" y="102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10" y="103"/>
                    <a:pt x="310" y="103"/>
                    <a:pt x="310" y="103"/>
                  </a:cubicBezTo>
                  <a:cubicBezTo>
                    <a:pt x="310" y="103"/>
                    <a:pt x="310" y="103"/>
                    <a:pt x="310" y="103"/>
                  </a:cubicBezTo>
                  <a:cubicBezTo>
                    <a:pt x="310" y="104"/>
                    <a:pt x="310" y="104"/>
                    <a:pt x="310" y="104"/>
                  </a:cubicBezTo>
                  <a:cubicBezTo>
                    <a:pt x="310" y="104"/>
                    <a:pt x="310" y="104"/>
                    <a:pt x="310" y="104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2" y="105"/>
                    <a:pt x="312" y="105"/>
                    <a:pt x="312" y="105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4" y="106"/>
                    <a:pt x="314" y="106"/>
                    <a:pt x="314" y="106"/>
                  </a:cubicBezTo>
                  <a:close/>
                  <a:moveTo>
                    <a:pt x="310" y="108"/>
                  </a:moveTo>
                  <a:cubicBezTo>
                    <a:pt x="312" y="108"/>
                    <a:pt x="312" y="108"/>
                    <a:pt x="312" y="108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6" y="108"/>
                    <a:pt x="316" y="108"/>
                    <a:pt x="316" y="108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6" y="107"/>
                    <a:pt x="316" y="107"/>
                    <a:pt x="316" y="107"/>
                  </a:cubicBezTo>
                  <a:cubicBezTo>
                    <a:pt x="313" y="107"/>
                    <a:pt x="313" y="107"/>
                    <a:pt x="313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09" y="107"/>
                    <a:pt x="309" y="107"/>
                    <a:pt x="309" y="107"/>
                  </a:cubicBezTo>
                  <a:cubicBezTo>
                    <a:pt x="310" y="108"/>
                    <a:pt x="310" y="108"/>
                    <a:pt x="310" y="108"/>
                  </a:cubicBezTo>
                  <a:close/>
                  <a:moveTo>
                    <a:pt x="309" y="111"/>
                  </a:moveTo>
                  <a:cubicBezTo>
                    <a:pt x="310" y="110"/>
                    <a:pt x="310" y="110"/>
                    <a:pt x="310" y="110"/>
                  </a:cubicBezTo>
                  <a:cubicBezTo>
                    <a:pt x="311" y="110"/>
                    <a:pt x="311" y="110"/>
                    <a:pt x="311" y="110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15" y="109"/>
                    <a:pt x="315" y="109"/>
                    <a:pt x="315" y="109"/>
                  </a:cubicBezTo>
                  <a:cubicBezTo>
                    <a:pt x="316" y="109"/>
                    <a:pt x="316" y="109"/>
                    <a:pt x="316" y="109"/>
                  </a:cubicBezTo>
                  <a:cubicBezTo>
                    <a:pt x="316" y="109"/>
                    <a:pt x="316" y="109"/>
                    <a:pt x="316" y="109"/>
                  </a:cubicBezTo>
                  <a:cubicBezTo>
                    <a:pt x="317" y="109"/>
                    <a:pt x="317" y="109"/>
                    <a:pt x="317" y="109"/>
                  </a:cubicBezTo>
                  <a:cubicBezTo>
                    <a:pt x="317" y="109"/>
                    <a:pt x="317" y="109"/>
                    <a:pt x="317" y="109"/>
                  </a:cubicBezTo>
                  <a:cubicBezTo>
                    <a:pt x="316" y="110"/>
                    <a:pt x="316" y="110"/>
                    <a:pt x="316" y="110"/>
                  </a:cubicBezTo>
                  <a:cubicBezTo>
                    <a:pt x="315" y="110"/>
                    <a:pt x="315" y="110"/>
                    <a:pt x="315" y="110"/>
                  </a:cubicBezTo>
                  <a:cubicBezTo>
                    <a:pt x="314" y="110"/>
                    <a:pt x="314" y="110"/>
                    <a:pt x="314" y="110"/>
                  </a:cubicBezTo>
                  <a:cubicBezTo>
                    <a:pt x="314" y="111"/>
                    <a:pt x="314" y="111"/>
                    <a:pt x="314" y="111"/>
                  </a:cubicBezTo>
                  <a:cubicBezTo>
                    <a:pt x="312" y="112"/>
                    <a:pt x="312" y="112"/>
                    <a:pt x="312" y="112"/>
                  </a:cubicBezTo>
                  <a:cubicBezTo>
                    <a:pt x="311" y="111"/>
                    <a:pt x="311" y="111"/>
                    <a:pt x="311" y="111"/>
                  </a:cubicBezTo>
                  <a:cubicBezTo>
                    <a:pt x="310" y="111"/>
                    <a:pt x="310" y="111"/>
                    <a:pt x="310" y="111"/>
                  </a:cubicBezTo>
                  <a:cubicBezTo>
                    <a:pt x="309" y="112"/>
                    <a:pt x="309" y="112"/>
                    <a:pt x="309" y="112"/>
                  </a:cubicBezTo>
                  <a:cubicBezTo>
                    <a:pt x="309" y="111"/>
                    <a:pt x="309" y="111"/>
                    <a:pt x="309" y="111"/>
                  </a:cubicBezTo>
                  <a:cubicBezTo>
                    <a:pt x="309" y="111"/>
                    <a:pt x="309" y="111"/>
                    <a:pt x="309" y="111"/>
                  </a:cubicBezTo>
                  <a:close/>
                  <a:moveTo>
                    <a:pt x="280" y="73"/>
                  </a:moveTo>
                  <a:cubicBezTo>
                    <a:pt x="279" y="73"/>
                    <a:pt x="279" y="73"/>
                    <a:pt x="279" y="73"/>
                  </a:cubicBezTo>
                  <a:cubicBezTo>
                    <a:pt x="279" y="72"/>
                    <a:pt x="279" y="72"/>
                    <a:pt x="279" y="72"/>
                  </a:cubicBezTo>
                  <a:cubicBezTo>
                    <a:pt x="281" y="72"/>
                    <a:pt x="281" y="72"/>
                    <a:pt x="281" y="72"/>
                  </a:cubicBezTo>
                  <a:cubicBezTo>
                    <a:pt x="280" y="73"/>
                    <a:pt x="280" y="73"/>
                    <a:pt x="280" y="73"/>
                  </a:cubicBezTo>
                  <a:cubicBezTo>
                    <a:pt x="280" y="73"/>
                    <a:pt x="280" y="73"/>
                    <a:pt x="280" y="73"/>
                  </a:cubicBezTo>
                  <a:close/>
                  <a:moveTo>
                    <a:pt x="271" y="77"/>
                  </a:moveTo>
                  <a:cubicBezTo>
                    <a:pt x="272" y="76"/>
                    <a:pt x="272" y="76"/>
                    <a:pt x="272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7" y="78"/>
                    <a:pt x="277" y="78"/>
                    <a:pt x="277" y="78"/>
                  </a:cubicBezTo>
                  <a:cubicBezTo>
                    <a:pt x="277" y="78"/>
                    <a:pt x="277" y="78"/>
                    <a:pt x="277" y="78"/>
                  </a:cubicBezTo>
                  <a:cubicBezTo>
                    <a:pt x="276" y="79"/>
                    <a:pt x="276" y="79"/>
                    <a:pt x="276" y="79"/>
                  </a:cubicBezTo>
                  <a:cubicBezTo>
                    <a:pt x="275" y="80"/>
                    <a:pt x="275" y="80"/>
                    <a:pt x="275" y="80"/>
                  </a:cubicBezTo>
                  <a:cubicBezTo>
                    <a:pt x="274" y="80"/>
                    <a:pt x="274" y="80"/>
                    <a:pt x="274" y="80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1" y="77"/>
                    <a:pt x="271" y="77"/>
                    <a:pt x="271" y="77"/>
                  </a:cubicBezTo>
                  <a:cubicBezTo>
                    <a:pt x="271" y="77"/>
                    <a:pt x="271" y="77"/>
                    <a:pt x="271" y="77"/>
                  </a:cubicBezTo>
                  <a:close/>
                  <a:moveTo>
                    <a:pt x="227" y="79"/>
                  </a:moveTo>
                  <a:cubicBezTo>
                    <a:pt x="226" y="79"/>
                    <a:pt x="226" y="79"/>
                    <a:pt x="226" y="79"/>
                  </a:cubicBezTo>
                  <a:cubicBezTo>
                    <a:pt x="226" y="78"/>
                    <a:pt x="226" y="78"/>
                    <a:pt x="226" y="78"/>
                  </a:cubicBezTo>
                  <a:cubicBezTo>
                    <a:pt x="226" y="78"/>
                    <a:pt x="226" y="78"/>
                    <a:pt x="226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8" y="79"/>
                    <a:pt x="228" y="79"/>
                  </a:cubicBezTo>
                  <a:cubicBezTo>
                    <a:pt x="227" y="79"/>
                    <a:pt x="227" y="79"/>
                    <a:pt x="227" y="79"/>
                  </a:cubicBezTo>
                  <a:close/>
                  <a:moveTo>
                    <a:pt x="232" y="85"/>
                  </a:moveTo>
                  <a:cubicBezTo>
                    <a:pt x="233" y="84"/>
                    <a:pt x="233" y="84"/>
                    <a:pt x="233" y="84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2" y="85"/>
                  </a:cubicBezTo>
                  <a:close/>
                  <a:moveTo>
                    <a:pt x="234" y="83"/>
                  </a:moveTo>
                  <a:cubicBezTo>
                    <a:pt x="235" y="83"/>
                    <a:pt x="235" y="83"/>
                    <a:pt x="235" y="83"/>
                  </a:cubicBezTo>
                  <a:cubicBezTo>
                    <a:pt x="235" y="82"/>
                    <a:pt x="235" y="82"/>
                    <a:pt x="235" y="82"/>
                  </a:cubicBezTo>
                  <a:cubicBezTo>
                    <a:pt x="235" y="82"/>
                    <a:pt x="235" y="82"/>
                    <a:pt x="235" y="82"/>
                  </a:cubicBezTo>
                  <a:cubicBezTo>
                    <a:pt x="235" y="80"/>
                    <a:pt x="235" y="80"/>
                    <a:pt x="235" y="80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8" y="79"/>
                    <a:pt x="238" y="79"/>
                    <a:pt x="238" y="79"/>
                  </a:cubicBezTo>
                  <a:cubicBezTo>
                    <a:pt x="238" y="79"/>
                    <a:pt x="238" y="79"/>
                    <a:pt x="238" y="79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37" y="81"/>
                    <a:pt x="237" y="81"/>
                    <a:pt x="237" y="81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8" y="85"/>
                    <a:pt x="238" y="85"/>
                    <a:pt x="238" y="85"/>
                  </a:cubicBezTo>
                  <a:cubicBezTo>
                    <a:pt x="238" y="86"/>
                    <a:pt x="238" y="86"/>
                    <a:pt x="238" y="86"/>
                  </a:cubicBezTo>
                  <a:cubicBezTo>
                    <a:pt x="238" y="86"/>
                    <a:pt x="238" y="86"/>
                    <a:pt x="238" y="86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41" y="84"/>
                    <a:pt x="241" y="84"/>
                    <a:pt x="241" y="84"/>
                  </a:cubicBezTo>
                  <a:cubicBezTo>
                    <a:pt x="242" y="84"/>
                    <a:pt x="242" y="84"/>
                    <a:pt x="242" y="84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3" y="82"/>
                    <a:pt x="243" y="82"/>
                    <a:pt x="243" y="82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79"/>
                    <a:pt x="244" y="79"/>
                    <a:pt x="244" y="79"/>
                  </a:cubicBezTo>
                  <a:cubicBezTo>
                    <a:pt x="245" y="79"/>
                    <a:pt x="245" y="79"/>
                    <a:pt x="245" y="79"/>
                  </a:cubicBezTo>
                  <a:cubicBezTo>
                    <a:pt x="245" y="79"/>
                    <a:pt x="245" y="79"/>
                    <a:pt x="245" y="79"/>
                  </a:cubicBezTo>
                  <a:cubicBezTo>
                    <a:pt x="245" y="80"/>
                    <a:pt x="245" y="80"/>
                    <a:pt x="245" y="80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5" y="82"/>
                    <a:pt x="245" y="82"/>
                    <a:pt x="245" y="82"/>
                  </a:cubicBezTo>
                  <a:cubicBezTo>
                    <a:pt x="245" y="84"/>
                    <a:pt x="245" y="84"/>
                    <a:pt x="245" y="84"/>
                  </a:cubicBezTo>
                  <a:cubicBezTo>
                    <a:pt x="246" y="84"/>
                    <a:pt x="246" y="84"/>
                    <a:pt x="246" y="84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8" y="80"/>
                    <a:pt x="248" y="80"/>
                    <a:pt x="248" y="80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50" y="77"/>
                    <a:pt x="250" y="77"/>
                    <a:pt x="250" y="77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0" y="75"/>
                    <a:pt x="250" y="75"/>
                    <a:pt x="250" y="75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4" y="73"/>
                    <a:pt x="254" y="73"/>
                    <a:pt x="254" y="73"/>
                  </a:cubicBezTo>
                  <a:cubicBezTo>
                    <a:pt x="254" y="72"/>
                    <a:pt x="254" y="72"/>
                    <a:pt x="254" y="72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6" y="72"/>
                    <a:pt x="256" y="72"/>
                    <a:pt x="256" y="72"/>
                  </a:cubicBezTo>
                  <a:cubicBezTo>
                    <a:pt x="257" y="71"/>
                    <a:pt x="257" y="71"/>
                    <a:pt x="257" y="71"/>
                  </a:cubicBezTo>
                  <a:cubicBezTo>
                    <a:pt x="258" y="71"/>
                    <a:pt x="258" y="71"/>
                    <a:pt x="258" y="71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5" y="78"/>
                    <a:pt x="255" y="78"/>
                    <a:pt x="255" y="78"/>
                  </a:cubicBezTo>
                  <a:cubicBezTo>
                    <a:pt x="254" y="78"/>
                    <a:pt x="254" y="78"/>
                    <a:pt x="254" y="78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2" y="83"/>
                    <a:pt x="252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3" y="84"/>
                    <a:pt x="253" y="84"/>
                    <a:pt x="253" y="84"/>
                  </a:cubicBezTo>
                  <a:cubicBezTo>
                    <a:pt x="254" y="84"/>
                    <a:pt x="254" y="84"/>
                    <a:pt x="254" y="84"/>
                  </a:cubicBezTo>
                  <a:cubicBezTo>
                    <a:pt x="255" y="84"/>
                    <a:pt x="255" y="84"/>
                    <a:pt x="255" y="84"/>
                  </a:cubicBezTo>
                  <a:cubicBezTo>
                    <a:pt x="256" y="83"/>
                    <a:pt x="256" y="83"/>
                    <a:pt x="256" y="83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81"/>
                    <a:pt x="256" y="81"/>
                    <a:pt x="256" y="81"/>
                  </a:cubicBezTo>
                  <a:cubicBezTo>
                    <a:pt x="257" y="80"/>
                    <a:pt x="257" y="80"/>
                    <a:pt x="257" y="80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2" y="79"/>
                    <a:pt x="262" y="79"/>
                    <a:pt x="262" y="79"/>
                  </a:cubicBezTo>
                  <a:cubicBezTo>
                    <a:pt x="264" y="79"/>
                    <a:pt x="264" y="79"/>
                    <a:pt x="264" y="79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5" y="75"/>
                    <a:pt x="265" y="75"/>
                    <a:pt x="265" y="75"/>
                  </a:cubicBezTo>
                  <a:cubicBezTo>
                    <a:pt x="266" y="73"/>
                    <a:pt x="266" y="73"/>
                    <a:pt x="266" y="73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9" y="73"/>
                    <a:pt x="269" y="73"/>
                    <a:pt x="269" y="73"/>
                  </a:cubicBezTo>
                  <a:cubicBezTo>
                    <a:pt x="269" y="73"/>
                    <a:pt x="269" y="73"/>
                    <a:pt x="269" y="73"/>
                  </a:cubicBezTo>
                  <a:cubicBezTo>
                    <a:pt x="269" y="72"/>
                    <a:pt x="269" y="72"/>
                    <a:pt x="269" y="72"/>
                  </a:cubicBezTo>
                  <a:cubicBezTo>
                    <a:pt x="268" y="70"/>
                    <a:pt x="268" y="70"/>
                    <a:pt x="268" y="70"/>
                  </a:cubicBezTo>
                  <a:cubicBezTo>
                    <a:pt x="268" y="69"/>
                    <a:pt x="268" y="69"/>
                    <a:pt x="268" y="69"/>
                  </a:cubicBezTo>
                  <a:cubicBezTo>
                    <a:pt x="269" y="68"/>
                    <a:pt x="269" y="68"/>
                    <a:pt x="269" y="68"/>
                  </a:cubicBezTo>
                  <a:cubicBezTo>
                    <a:pt x="271" y="68"/>
                    <a:pt x="271" y="68"/>
                    <a:pt x="271" y="68"/>
                  </a:cubicBezTo>
                  <a:cubicBezTo>
                    <a:pt x="272" y="67"/>
                    <a:pt x="272" y="67"/>
                    <a:pt x="272" y="67"/>
                  </a:cubicBezTo>
                  <a:cubicBezTo>
                    <a:pt x="273" y="68"/>
                    <a:pt x="273" y="68"/>
                    <a:pt x="273" y="68"/>
                  </a:cubicBezTo>
                  <a:cubicBezTo>
                    <a:pt x="273" y="68"/>
                    <a:pt x="273" y="68"/>
                    <a:pt x="273" y="68"/>
                  </a:cubicBezTo>
                  <a:cubicBezTo>
                    <a:pt x="274" y="66"/>
                    <a:pt x="274" y="66"/>
                    <a:pt x="274" y="66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0"/>
                    <a:pt x="274" y="60"/>
                    <a:pt x="274" y="60"/>
                  </a:cubicBezTo>
                  <a:cubicBezTo>
                    <a:pt x="273" y="60"/>
                    <a:pt x="273" y="60"/>
                    <a:pt x="273" y="60"/>
                  </a:cubicBezTo>
                  <a:cubicBezTo>
                    <a:pt x="272" y="60"/>
                    <a:pt x="272" y="60"/>
                    <a:pt x="272" y="60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71" y="63"/>
                    <a:pt x="271" y="63"/>
                    <a:pt x="271" y="63"/>
                  </a:cubicBezTo>
                  <a:cubicBezTo>
                    <a:pt x="271" y="63"/>
                    <a:pt x="271" y="63"/>
                    <a:pt x="271" y="63"/>
                  </a:cubicBezTo>
                  <a:cubicBezTo>
                    <a:pt x="271" y="64"/>
                    <a:pt x="271" y="64"/>
                    <a:pt x="271" y="64"/>
                  </a:cubicBezTo>
                  <a:cubicBezTo>
                    <a:pt x="270" y="64"/>
                    <a:pt x="270" y="64"/>
                    <a:pt x="270" y="64"/>
                  </a:cubicBezTo>
                  <a:cubicBezTo>
                    <a:pt x="269" y="63"/>
                    <a:pt x="269" y="63"/>
                    <a:pt x="269" y="63"/>
                  </a:cubicBezTo>
                  <a:cubicBezTo>
                    <a:pt x="269" y="63"/>
                    <a:pt x="269" y="63"/>
                    <a:pt x="269" y="63"/>
                  </a:cubicBezTo>
                  <a:cubicBezTo>
                    <a:pt x="269" y="64"/>
                    <a:pt x="269" y="64"/>
                    <a:pt x="269" y="64"/>
                  </a:cubicBezTo>
                  <a:cubicBezTo>
                    <a:pt x="268" y="65"/>
                    <a:pt x="268" y="65"/>
                    <a:pt x="268" y="65"/>
                  </a:cubicBezTo>
                  <a:cubicBezTo>
                    <a:pt x="268" y="64"/>
                    <a:pt x="268" y="64"/>
                    <a:pt x="268" y="64"/>
                  </a:cubicBezTo>
                  <a:cubicBezTo>
                    <a:pt x="268" y="62"/>
                    <a:pt x="268" y="62"/>
                    <a:pt x="268" y="62"/>
                  </a:cubicBezTo>
                  <a:cubicBezTo>
                    <a:pt x="266" y="61"/>
                    <a:pt x="266" y="61"/>
                    <a:pt x="266" y="61"/>
                  </a:cubicBezTo>
                  <a:cubicBezTo>
                    <a:pt x="266" y="61"/>
                    <a:pt x="266" y="61"/>
                    <a:pt x="266" y="61"/>
                  </a:cubicBezTo>
                  <a:cubicBezTo>
                    <a:pt x="265" y="61"/>
                    <a:pt x="265" y="61"/>
                    <a:pt x="265" y="61"/>
                  </a:cubicBezTo>
                  <a:cubicBezTo>
                    <a:pt x="264" y="61"/>
                    <a:pt x="264" y="61"/>
                    <a:pt x="264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59" y="61"/>
                    <a:pt x="259" y="61"/>
                    <a:pt x="259" y="61"/>
                  </a:cubicBezTo>
                  <a:cubicBezTo>
                    <a:pt x="258" y="61"/>
                    <a:pt x="258" y="61"/>
                    <a:pt x="258" y="61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57" y="63"/>
                    <a:pt x="257" y="63"/>
                    <a:pt x="257" y="63"/>
                  </a:cubicBezTo>
                  <a:cubicBezTo>
                    <a:pt x="256" y="63"/>
                    <a:pt x="256" y="63"/>
                    <a:pt x="256" y="63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2" y="65"/>
                    <a:pt x="252" y="65"/>
                    <a:pt x="252" y="65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4" y="70"/>
                    <a:pt x="244" y="70"/>
                    <a:pt x="244" y="70"/>
                  </a:cubicBezTo>
                  <a:cubicBezTo>
                    <a:pt x="243" y="69"/>
                    <a:pt x="243" y="69"/>
                    <a:pt x="243" y="69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70"/>
                    <a:pt x="241" y="70"/>
                    <a:pt x="241" y="70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6" y="72"/>
                    <a:pt x="236" y="72"/>
                    <a:pt x="236" y="72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0" y="75"/>
                    <a:pt x="230" y="75"/>
                    <a:pt x="230" y="75"/>
                  </a:cubicBezTo>
                  <a:cubicBezTo>
                    <a:pt x="228" y="75"/>
                    <a:pt x="228" y="75"/>
                    <a:pt x="228" y="75"/>
                  </a:cubicBezTo>
                  <a:cubicBezTo>
                    <a:pt x="228" y="77"/>
                    <a:pt x="228" y="77"/>
                    <a:pt x="228" y="77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28" y="77"/>
                    <a:pt x="228" y="77"/>
                    <a:pt x="228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8" y="81"/>
                    <a:pt x="228" y="81"/>
                    <a:pt x="228" y="8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83"/>
                    <a:pt x="233" y="83"/>
                    <a:pt x="233" y="83"/>
                  </a:cubicBezTo>
                  <a:cubicBezTo>
                    <a:pt x="234" y="83"/>
                    <a:pt x="234" y="83"/>
                    <a:pt x="234" y="83"/>
                  </a:cubicBezTo>
                  <a:close/>
                  <a:moveTo>
                    <a:pt x="354" y="154"/>
                  </a:moveTo>
                  <a:cubicBezTo>
                    <a:pt x="354" y="153"/>
                    <a:pt x="354" y="153"/>
                    <a:pt x="354" y="153"/>
                  </a:cubicBezTo>
                  <a:cubicBezTo>
                    <a:pt x="356" y="154"/>
                    <a:pt x="356" y="154"/>
                    <a:pt x="356" y="154"/>
                  </a:cubicBezTo>
                  <a:cubicBezTo>
                    <a:pt x="356" y="154"/>
                    <a:pt x="356" y="154"/>
                    <a:pt x="356" y="154"/>
                  </a:cubicBezTo>
                  <a:cubicBezTo>
                    <a:pt x="355" y="155"/>
                    <a:pt x="355" y="155"/>
                    <a:pt x="355" y="155"/>
                  </a:cubicBezTo>
                  <a:cubicBezTo>
                    <a:pt x="354" y="155"/>
                    <a:pt x="354" y="155"/>
                    <a:pt x="354" y="155"/>
                  </a:cubicBezTo>
                  <a:cubicBezTo>
                    <a:pt x="354" y="154"/>
                    <a:pt x="354" y="154"/>
                    <a:pt x="354" y="154"/>
                  </a:cubicBezTo>
                  <a:close/>
                  <a:moveTo>
                    <a:pt x="340" y="126"/>
                  </a:moveTo>
                  <a:cubicBezTo>
                    <a:pt x="339" y="126"/>
                    <a:pt x="339" y="126"/>
                    <a:pt x="339" y="126"/>
                  </a:cubicBezTo>
                  <a:cubicBezTo>
                    <a:pt x="338" y="125"/>
                    <a:pt x="338" y="125"/>
                    <a:pt x="338" y="125"/>
                  </a:cubicBezTo>
                  <a:cubicBezTo>
                    <a:pt x="337" y="126"/>
                    <a:pt x="337" y="126"/>
                    <a:pt x="337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9" y="127"/>
                    <a:pt x="339" y="127"/>
                  </a:cubicBezTo>
                  <a:cubicBezTo>
                    <a:pt x="339" y="127"/>
                    <a:pt x="339" y="127"/>
                    <a:pt x="339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6" y="129"/>
                    <a:pt x="336" y="129"/>
                    <a:pt x="336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3" y="131"/>
                    <a:pt x="333" y="131"/>
                    <a:pt x="333" y="131"/>
                  </a:cubicBezTo>
                  <a:cubicBezTo>
                    <a:pt x="333" y="132"/>
                    <a:pt x="333" y="132"/>
                    <a:pt x="333" y="132"/>
                  </a:cubicBezTo>
                  <a:cubicBezTo>
                    <a:pt x="333" y="132"/>
                    <a:pt x="333" y="132"/>
                    <a:pt x="333" y="132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3" y="133"/>
                    <a:pt x="333" y="133"/>
                    <a:pt x="333" y="133"/>
                  </a:cubicBezTo>
                  <a:cubicBezTo>
                    <a:pt x="333" y="134"/>
                    <a:pt x="333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4" y="133"/>
                    <a:pt x="334" y="133"/>
                    <a:pt x="334" y="133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5" y="135"/>
                    <a:pt x="335" y="135"/>
                    <a:pt x="335" y="135"/>
                  </a:cubicBezTo>
                  <a:cubicBezTo>
                    <a:pt x="336" y="135"/>
                    <a:pt x="336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7" y="137"/>
                    <a:pt x="337" y="137"/>
                    <a:pt x="337" y="137"/>
                  </a:cubicBezTo>
                  <a:cubicBezTo>
                    <a:pt x="337" y="136"/>
                    <a:pt x="337" y="136"/>
                    <a:pt x="337" y="136"/>
                  </a:cubicBezTo>
                  <a:cubicBezTo>
                    <a:pt x="338" y="136"/>
                    <a:pt x="338" y="136"/>
                    <a:pt x="338" y="136"/>
                  </a:cubicBezTo>
                  <a:cubicBezTo>
                    <a:pt x="338" y="138"/>
                    <a:pt x="338" y="138"/>
                    <a:pt x="338" y="138"/>
                  </a:cubicBezTo>
                  <a:cubicBezTo>
                    <a:pt x="338" y="138"/>
                    <a:pt x="338" y="138"/>
                    <a:pt x="338" y="138"/>
                  </a:cubicBezTo>
                  <a:cubicBezTo>
                    <a:pt x="339" y="138"/>
                    <a:pt x="339" y="138"/>
                    <a:pt x="339" y="138"/>
                  </a:cubicBezTo>
                  <a:cubicBezTo>
                    <a:pt x="339" y="139"/>
                    <a:pt x="339" y="139"/>
                    <a:pt x="339" y="139"/>
                  </a:cubicBezTo>
                  <a:cubicBezTo>
                    <a:pt x="341" y="139"/>
                    <a:pt x="341" y="139"/>
                    <a:pt x="341" y="139"/>
                  </a:cubicBezTo>
                  <a:cubicBezTo>
                    <a:pt x="342" y="140"/>
                    <a:pt x="342" y="140"/>
                    <a:pt x="342" y="140"/>
                  </a:cubicBezTo>
                  <a:cubicBezTo>
                    <a:pt x="343" y="140"/>
                    <a:pt x="343" y="140"/>
                    <a:pt x="343" y="140"/>
                  </a:cubicBezTo>
                  <a:cubicBezTo>
                    <a:pt x="344" y="141"/>
                    <a:pt x="344" y="141"/>
                    <a:pt x="344" y="141"/>
                  </a:cubicBezTo>
                  <a:cubicBezTo>
                    <a:pt x="344" y="140"/>
                    <a:pt x="344" y="140"/>
                    <a:pt x="344" y="140"/>
                  </a:cubicBezTo>
                  <a:cubicBezTo>
                    <a:pt x="344" y="139"/>
                    <a:pt x="344" y="139"/>
                    <a:pt x="344" y="139"/>
                  </a:cubicBezTo>
                  <a:cubicBezTo>
                    <a:pt x="345" y="139"/>
                    <a:pt x="345" y="139"/>
                    <a:pt x="345" y="139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6"/>
                    <a:pt x="345" y="136"/>
                    <a:pt x="345" y="136"/>
                  </a:cubicBezTo>
                  <a:cubicBezTo>
                    <a:pt x="346" y="134"/>
                    <a:pt x="346" y="134"/>
                    <a:pt x="346" y="134"/>
                  </a:cubicBezTo>
                  <a:cubicBezTo>
                    <a:pt x="346" y="134"/>
                    <a:pt x="346" y="134"/>
                    <a:pt x="346" y="134"/>
                  </a:cubicBezTo>
                  <a:cubicBezTo>
                    <a:pt x="347" y="132"/>
                    <a:pt x="347" y="132"/>
                    <a:pt x="347" y="132"/>
                  </a:cubicBezTo>
                  <a:cubicBezTo>
                    <a:pt x="347" y="130"/>
                    <a:pt x="347" y="130"/>
                    <a:pt x="347" y="130"/>
                  </a:cubicBezTo>
                  <a:cubicBezTo>
                    <a:pt x="348" y="130"/>
                    <a:pt x="348" y="130"/>
                    <a:pt x="348" y="130"/>
                  </a:cubicBezTo>
                  <a:cubicBezTo>
                    <a:pt x="347" y="128"/>
                    <a:pt x="347" y="128"/>
                    <a:pt x="347" y="128"/>
                  </a:cubicBezTo>
                  <a:cubicBezTo>
                    <a:pt x="346" y="128"/>
                    <a:pt x="346" y="128"/>
                    <a:pt x="346" y="128"/>
                  </a:cubicBezTo>
                  <a:cubicBezTo>
                    <a:pt x="346" y="126"/>
                    <a:pt x="346" y="126"/>
                    <a:pt x="346" y="126"/>
                  </a:cubicBezTo>
                  <a:cubicBezTo>
                    <a:pt x="346" y="126"/>
                    <a:pt x="346" y="126"/>
                    <a:pt x="346" y="126"/>
                  </a:cubicBezTo>
                  <a:cubicBezTo>
                    <a:pt x="345" y="125"/>
                    <a:pt x="345" y="125"/>
                    <a:pt x="345" y="125"/>
                  </a:cubicBezTo>
                  <a:cubicBezTo>
                    <a:pt x="344" y="124"/>
                    <a:pt x="344" y="124"/>
                    <a:pt x="344" y="124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1" y="124"/>
                    <a:pt x="341" y="124"/>
                    <a:pt x="341" y="124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40" y="125"/>
                    <a:pt x="340" y="125"/>
                    <a:pt x="340" y="125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lose/>
                  <a:moveTo>
                    <a:pt x="348" y="116"/>
                  </a:moveTo>
                  <a:cubicBezTo>
                    <a:pt x="347" y="116"/>
                    <a:pt x="347" y="116"/>
                    <a:pt x="347" y="116"/>
                  </a:cubicBezTo>
                  <a:cubicBezTo>
                    <a:pt x="347" y="115"/>
                    <a:pt x="347" y="115"/>
                    <a:pt x="347" y="115"/>
                  </a:cubicBezTo>
                  <a:cubicBezTo>
                    <a:pt x="348" y="115"/>
                    <a:pt x="348" y="115"/>
                    <a:pt x="348" y="115"/>
                  </a:cubicBezTo>
                  <a:cubicBezTo>
                    <a:pt x="348" y="115"/>
                    <a:pt x="348" y="116"/>
                    <a:pt x="348" y="116"/>
                  </a:cubicBezTo>
                  <a:close/>
                  <a:moveTo>
                    <a:pt x="346" y="123"/>
                  </a:moveTo>
                  <a:cubicBezTo>
                    <a:pt x="346" y="122"/>
                    <a:pt x="346" y="122"/>
                    <a:pt x="346" y="122"/>
                  </a:cubicBezTo>
                  <a:cubicBezTo>
                    <a:pt x="346" y="122"/>
                    <a:pt x="346" y="122"/>
                    <a:pt x="346" y="122"/>
                  </a:cubicBezTo>
                  <a:cubicBezTo>
                    <a:pt x="346" y="121"/>
                    <a:pt x="346" y="121"/>
                    <a:pt x="346" y="121"/>
                  </a:cubicBezTo>
                  <a:cubicBezTo>
                    <a:pt x="346" y="120"/>
                    <a:pt x="346" y="120"/>
                    <a:pt x="346" y="120"/>
                  </a:cubicBezTo>
                  <a:cubicBezTo>
                    <a:pt x="346" y="119"/>
                    <a:pt x="346" y="119"/>
                    <a:pt x="346" y="119"/>
                  </a:cubicBezTo>
                  <a:cubicBezTo>
                    <a:pt x="347" y="119"/>
                    <a:pt x="347" y="119"/>
                    <a:pt x="347" y="119"/>
                  </a:cubicBezTo>
                  <a:cubicBezTo>
                    <a:pt x="348" y="119"/>
                    <a:pt x="348" y="119"/>
                    <a:pt x="348" y="119"/>
                  </a:cubicBezTo>
                  <a:cubicBezTo>
                    <a:pt x="347" y="121"/>
                    <a:pt x="347" y="121"/>
                    <a:pt x="347" y="121"/>
                  </a:cubicBezTo>
                  <a:cubicBezTo>
                    <a:pt x="347" y="122"/>
                    <a:pt x="347" y="122"/>
                    <a:pt x="347" y="122"/>
                  </a:cubicBezTo>
                  <a:cubicBezTo>
                    <a:pt x="347" y="122"/>
                    <a:pt x="346" y="123"/>
                    <a:pt x="346" y="123"/>
                  </a:cubicBezTo>
                  <a:close/>
                  <a:moveTo>
                    <a:pt x="338" y="120"/>
                  </a:moveTo>
                  <a:cubicBezTo>
                    <a:pt x="337" y="120"/>
                    <a:pt x="337" y="120"/>
                    <a:pt x="337" y="120"/>
                  </a:cubicBezTo>
                  <a:cubicBezTo>
                    <a:pt x="338" y="119"/>
                    <a:pt x="338" y="119"/>
                    <a:pt x="338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8" y="120"/>
                    <a:pt x="338" y="120"/>
                    <a:pt x="338" y="120"/>
                  </a:cubicBezTo>
                  <a:cubicBezTo>
                    <a:pt x="338" y="120"/>
                    <a:pt x="338" y="120"/>
                    <a:pt x="338" y="120"/>
                  </a:cubicBezTo>
                  <a:close/>
                  <a:moveTo>
                    <a:pt x="336" y="122"/>
                  </a:moveTo>
                  <a:cubicBezTo>
                    <a:pt x="335" y="121"/>
                    <a:pt x="335" y="121"/>
                    <a:pt x="335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7" y="121"/>
                    <a:pt x="337" y="121"/>
                    <a:pt x="337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2"/>
                    <a:pt x="336" y="122"/>
                    <a:pt x="336" y="122"/>
                  </a:cubicBezTo>
                  <a:close/>
                  <a:moveTo>
                    <a:pt x="337" y="124"/>
                  </a:moveTo>
                  <a:cubicBezTo>
                    <a:pt x="337" y="124"/>
                    <a:pt x="337" y="124"/>
                    <a:pt x="337" y="124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3"/>
                    <a:pt x="338" y="123"/>
                    <a:pt x="338" y="123"/>
                  </a:cubicBezTo>
                  <a:cubicBezTo>
                    <a:pt x="339" y="123"/>
                    <a:pt x="339" y="123"/>
                    <a:pt x="339" y="123"/>
                  </a:cubicBezTo>
                  <a:cubicBezTo>
                    <a:pt x="338" y="124"/>
                    <a:pt x="338" y="124"/>
                    <a:pt x="338" y="124"/>
                  </a:cubicBezTo>
                  <a:cubicBezTo>
                    <a:pt x="337" y="124"/>
                    <a:pt x="337" y="124"/>
                    <a:pt x="337" y="124"/>
                  </a:cubicBezTo>
                  <a:close/>
                  <a:moveTo>
                    <a:pt x="335" y="126"/>
                  </a:moveTo>
                  <a:cubicBezTo>
                    <a:pt x="334" y="125"/>
                    <a:pt x="334" y="125"/>
                    <a:pt x="334" y="125"/>
                  </a:cubicBezTo>
                  <a:cubicBezTo>
                    <a:pt x="334" y="123"/>
                    <a:pt x="334" y="123"/>
                    <a:pt x="334" y="123"/>
                  </a:cubicBezTo>
                  <a:cubicBezTo>
                    <a:pt x="334" y="123"/>
                    <a:pt x="334" y="123"/>
                    <a:pt x="334" y="123"/>
                  </a:cubicBezTo>
                  <a:cubicBezTo>
                    <a:pt x="335" y="123"/>
                    <a:pt x="335" y="123"/>
                    <a:pt x="335" y="123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6" y="124"/>
                    <a:pt x="336" y="124"/>
                    <a:pt x="336" y="124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5" y="125"/>
                    <a:pt x="335" y="125"/>
                    <a:pt x="335" y="125"/>
                  </a:cubicBezTo>
                  <a:cubicBezTo>
                    <a:pt x="335" y="126"/>
                    <a:pt x="335" y="126"/>
                    <a:pt x="335" y="126"/>
                  </a:cubicBezTo>
                  <a:close/>
                  <a:moveTo>
                    <a:pt x="331" y="126"/>
                  </a:moveTo>
                  <a:cubicBezTo>
                    <a:pt x="331" y="125"/>
                    <a:pt x="331" y="125"/>
                    <a:pt x="331" y="125"/>
                  </a:cubicBezTo>
                  <a:cubicBezTo>
                    <a:pt x="332" y="125"/>
                    <a:pt x="332" y="125"/>
                    <a:pt x="332" y="125"/>
                  </a:cubicBezTo>
                  <a:cubicBezTo>
                    <a:pt x="332" y="125"/>
                    <a:pt x="332" y="125"/>
                    <a:pt x="332" y="125"/>
                  </a:cubicBezTo>
                  <a:cubicBezTo>
                    <a:pt x="332" y="126"/>
                    <a:pt x="332" y="126"/>
                    <a:pt x="332" y="126"/>
                  </a:cubicBezTo>
                  <a:cubicBezTo>
                    <a:pt x="331" y="126"/>
                    <a:pt x="331" y="126"/>
                    <a:pt x="331" y="126"/>
                  </a:cubicBezTo>
                  <a:close/>
                  <a:moveTo>
                    <a:pt x="319" y="128"/>
                  </a:moveTo>
                  <a:cubicBezTo>
                    <a:pt x="318" y="127"/>
                    <a:pt x="318" y="127"/>
                    <a:pt x="318" y="127"/>
                  </a:cubicBezTo>
                  <a:cubicBezTo>
                    <a:pt x="317" y="127"/>
                    <a:pt x="317" y="127"/>
                    <a:pt x="317" y="127"/>
                  </a:cubicBezTo>
                  <a:cubicBezTo>
                    <a:pt x="316" y="127"/>
                    <a:pt x="316" y="127"/>
                    <a:pt x="316" y="127"/>
                  </a:cubicBezTo>
                  <a:cubicBezTo>
                    <a:pt x="316" y="125"/>
                    <a:pt x="316" y="125"/>
                    <a:pt x="316" y="125"/>
                  </a:cubicBezTo>
                  <a:cubicBezTo>
                    <a:pt x="316" y="125"/>
                    <a:pt x="316" y="125"/>
                    <a:pt x="316" y="125"/>
                  </a:cubicBezTo>
                  <a:cubicBezTo>
                    <a:pt x="316" y="124"/>
                    <a:pt x="316" y="124"/>
                    <a:pt x="316" y="124"/>
                  </a:cubicBezTo>
                  <a:cubicBezTo>
                    <a:pt x="317" y="123"/>
                    <a:pt x="317" y="123"/>
                    <a:pt x="317" y="123"/>
                  </a:cubicBezTo>
                  <a:cubicBezTo>
                    <a:pt x="317" y="123"/>
                    <a:pt x="317" y="123"/>
                    <a:pt x="317" y="123"/>
                  </a:cubicBezTo>
                  <a:cubicBezTo>
                    <a:pt x="318" y="124"/>
                    <a:pt x="318" y="124"/>
                    <a:pt x="318" y="124"/>
                  </a:cubicBezTo>
                  <a:cubicBezTo>
                    <a:pt x="318" y="124"/>
                    <a:pt x="318" y="124"/>
                    <a:pt x="318" y="124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2"/>
                    <a:pt x="318" y="122"/>
                    <a:pt x="318" y="122"/>
                  </a:cubicBezTo>
                  <a:cubicBezTo>
                    <a:pt x="317" y="122"/>
                    <a:pt x="317" y="122"/>
                    <a:pt x="317" y="122"/>
                  </a:cubicBezTo>
                  <a:cubicBezTo>
                    <a:pt x="316" y="121"/>
                    <a:pt x="316" y="121"/>
                    <a:pt x="316" y="121"/>
                  </a:cubicBezTo>
                  <a:cubicBezTo>
                    <a:pt x="316" y="121"/>
                    <a:pt x="316" y="121"/>
                    <a:pt x="316" y="121"/>
                  </a:cubicBezTo>
                  <a:cubicBezTo>
                    <a:pt x="316" y="120"/>
                    <a:pt x="316" y="120"/>
                    <a:pt x="316" y="120"/>
                  </a:cubicBezTo>
                  <a:cubicBezTo>
                    <a:pt x="317" y="120"/>
                    <a:pt x="317" y="120"/>
                    <a:pt x="317" y="120"/>
                  </a:cubicBezTo>
                  <a:cubicBezTo>
                    <a:pt x="317" y="121"/>
                    <a:pt x="317" y="121"/>
                    <a:pt x="317" y="121"/>
                  </a:cubicBezTo>
                  <a:cubicBezTo>
                    <a:pt x="318" y="120"/>
                    <a:pt x="318" y="120"/>
                    <a:pt x="318" y="120"/>
                  </a:cubicBezTo>
                  <a:cubicBezTo>
                    <a:pt x="318" y="120"/>
                    <a:pt x="318" y="120"/>
                    <a:pt x="318" y="120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9" y="120"/>
                    <a:pt x="319" y="120"/>
                    <a:pt x="319" y="120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22" y="120"/>
                    <a:pt x="322" y="120"/>
                    <a:pt x="322" y="120"/>
                  </a:cubicBezTo>
                  <a:cubicBezTo>
                    <a:pt x="321" y="119"/>
                    <a:pt x="321" y="119"/>
                    <a:pt x="321" y="119"/>
                  </a:cubicBezTo>
                  <a:cubicBezTo>
                    <a:pt x="320" y="119"/>
                    <a:pt x="320" y="119"/>
                    <a:pt x="320" y="119"/>
                  </a:cubicBezTo>
                  <a:cubicBezTo>
                    <a:pt x="321" y="119"/>
                    <a:pt x="321" y="119"/>
                    <a:pt x="321" y="119"/>
                  </a:cubicBezTo>
                  <a:cubicBezTo>
                    <a:pt x="323" y="119"/>
                    <a:pt x="323" y="119"/>
                    <a:pt x="323" y="119"/>
                  </a:cubicBezTo>
                  <a:cubicBezTo>
                    <a:pt x="324" y="118"/>
                    <a:pt x="324" y="118"/>
                    <a:pt x="324" y="118"/>
                  </a:cubicBezTo>
                  <a:cubicBezTo>
                    <a:pt x="325" y="118"/>
                    <a:pt x="325" y="118"/>
                    <a:pt x="325" y="118"/>
                  </a:cubicBezTo>
                  <a:cubicBezTo>
                    <a:pt x="327" y="118"/>
                    <a:pt x="327" y="118"/>
                    <a:pt x="327" y="118"/>
                  </a:cubicBezTo>
                  <a:cubicBezTo>
                    <a:pt x="328" y="118"/>
                    <a:pt x="328" y="118"/>
                    <a:pt x="328" y="118"/>
                  </a:cubicBezTo>
                  <a:cubicBezTo>
                    <a:pt x="327" y="117"/>
                    <a:pt x="327" y="117"/>
                    <a:pt x="327" y="117"/>
                  </a:cubicBezTo>
                  <a:cubicBezTo>
                    <a:pt x="322" y="116"/>
                    <a:pt x="322" y="116"/>
                    <a:pt x="322" y="116"/>
                  </a:cubicBezTo>
                  <a:cubicBezTo>
                    <a:pt x="321" y="116"/>
                    <a:pt x="321" y="116"/>
                    <a:pt x="321" y="116"/>
                  </a:cubicBezTo>
                  <a:cubicBezTo>
                    <a:pt x="320" y="116"/>
                    <a:pt x="320" y="116"/>
                    <a:pt x="320" y="116"/>
                  </a:cubicBezTo>
                  <a:cubicBezTo>
                    <a:pt x="318" y="116"/>
                    <a:pt x="318" y="116"/>
                    <a:pt x="318" y="116"/>
                  </a:cubicBezTo>
                  <a:cubicBezTo>
                    <a:pt x="317" y="115"/>
                    <a:pt x="317" y="115"/>
                    <a:pt x="317" y="115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4" y="115"/>
                    <a:pt x="314" y="115"/>
                    <a:pt x="314" y="115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115"/>
                    <a:pt x="313" y="115"/>
                    <a:pt x="313" y="115"/>
                  </a:cubicBezTo>
                  <a:cubicBezTo>
                    <a:pt x="312" y="115"/>
                    <a:pt x="312" y="115"/>
                    <a:pt x="312" y="115"/>
                  </a:cubicBezTo>
                  <a:cubicBezTo>
                    <a:pt x="312" y="115"/>
                    <a:pt x="312" y="115"/>
                    <a:pt x="312" y="115"/>
                  </a:cubicBezTo>
                  <a:cubicBezTo>
                    <a:pt x="312" y="114"/>
                    <a:pt x="312" y="114"/>
                    <a:pt x="312" y="114"/>
                  </a:cubicBezTo>
                  <a:cubicBezTo>
                    <a:pt x="313" y="114"/>
                    <a:pt x="313" y="114"/>
                    <a:pt x="313" y="114"/>
                  </a:cubicBezTo>
                  <a:cubicBezTo>
                    <a:pt x="313" y="113"/>
                    <a:pt x="313" y="113"/>
                    <a:pt x="313" y="113"/>
                  </a:cubicBezTo>
                  <a:cubicBezTo>
                    <a:pt x="314" y="113"/>
                    <a:pt x="314" y="113"/>
                    <a:pt x="314" y="113"/>
                  </a:cubicBezTo>
                  <a:cubicBezTo>
                    <a:pt x="315" y="113"/>
                    <a:pt x="315" y="113"/>
                    <a:pt x="315" y="113"/>
                  </a:cubicBezTo>
                  <a:cubicBezTo>
                    <a:pt x="314" y="113"/>
                    <a:pt x="314" y="113"/>
                    <a:pt x="314" y="113"/>
                  </a:cubicBezTo>
                  <a:cubicBezTo>
                    <a:pt x="315" y="112"/>
                    <a:pt x="315" y="112"/>
                    <a:pt x="315" y="112"/>
                  </a:cubicBezTo>
                  <a:cubicBezTo>
                    <a:pt x="315" y="111"/>
                    <a:pt x="315" y="111"/>
                    <a:pt x="315" y="111"/>
                  </a:cubicBezTo>
                  <a:cubicBezTo>
                    <a:pt x="316" y="111"/>
                    <a:pt x="316" y="111"/>
                    <a:pt x="316" y="111"/>
                  </a:cubicBezTo>
                  <a:cubicBezTo>
                    <a:pt x="317" y="111"/>
                    <a:pt x="317" y="111"/>
                    <a:pt x="317" y="111"/>
                  </a:cubicBezTo>
                  <a:cubicBezTo>
                    <a:pt x="317" y="112"/>
                    <a:pt x="317" y="112"/>
                    <a:pt x="317" y="112"/>
                  </a:cubicBezTo>
                  <a:cubicBezTo>
                    <a:pt x="318" y="112"/>
                    <a:pt x="318" y="112"/>
                    <a:pt x="318" y="112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9" y="114"/>
                    <a:pt x="319" y="114"/>
                    <a:pt x="319" y="114"/>
                  </a:cubicBezTo>
                  <a:cubicBezTo>
                    <a:pt x="319" y="112"/>
                    <a:pt x="319" y="112"/>
                    <a:pt x="319" y="112"/>
                  </a:cubicBezTo>
                  <a:cubicBezTo>
                    <a:pt x="318" y="112"/>
                    <a:pt x="318" y="112"/>
                    <a:pt x="318" y="112"/>
                  </a:cubicBezTo>
                  <a:cubicBezTo>
                    <a:pt x="318" y="111"/>
                    <a:pt x="318" y="111"/>
                    <a:pt x="318" y="111"/>
                  </a:cubicBezTo>
                  <a:cubicBezTo>
                    <a:pt x="320" y="110"/>
                    <a:pt x="320" y="110"/>
                    <a:pt x="320" y="110"/>
                  </a:cubicBezTo>
                  <a:cubicBezTo>
                    <a:pt x="320" y="109"/>
                    <a:pt x="320" y="109"/>
                    <a:pt x="320" y="109"/>
                  </a:cubicBezTo>
                  <a:cubicBezTo>
                    <a:pt x="319" y="109"/>
                    <a:pt x="319" y="109"/>
                    <a:pt x="319" y="109"/>
                  </a:cubicBezTo>
                  <a:cubicBezTo>
                    <a:pt x="319" y="107"/>
                    <a:pt x="319" y="107"/>
                    <a:pt x="319" y="107"/>
                  </a:cubicBezTo>
                  <a:cubicBezTo>
                    <a:pt x="320" y="107"/>
                    <a:pt x="320" y="107"/>
                    <a:pt x="320" y="107"/>
                  </a:cubicBezTo>
                  <a:cubicBezTo>
                    <a:pt x="321" y="106"/>
                    <a:pt x="321" y="106"/>
                    <a:pt x="321" y="106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1" y="105"/>
                    <a:pt x="321" y="105"/>
                    <a:pt x="321" y="105"/>
                  </a:cubicBezTo>
                  <a:cubicBezTo>
                    <a:pt x="321" y="105"/>
                    <a:pt x="321" y="105"/>
                    <a:pt x="321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4"/>
                    <a:pt x="320" y="104"/>
                    <a:pt x="320" y="104"/>
                  </a:cubicBezTo>
                  <a:cubicBezTo>
                    <a:pt x="321" y="103"/>
                    <a:pt x="321" y="103"/>
                    <a:pt x="321" y="103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23" y="102"/>
                    <a:pt x="323" y="102"/>
                    <a:pt x="323" y="102"/>
                  </a:cubicBezTo>
                  <a:cubicBezTo>
                    <a:pt x="323" y="102"/>
                    <a:pt x="323" y="102"/>
                    <a:pt x="323" y="102"/>
                  </a:cubicBezTo>
                  <a:cubicBezTo>
                    <a:pt x="324" y="103"/>
                    <a:pt x="324" y="103"/>
                    <a:pt x="324" y="103"/>
                  </a:cubicBezTo>
                  <a:cubicBezTo>
                    <a:pt x="324" y="104"/>
                    <a:pt x="324" y="104"/>
                    <a:pt x="324" y="104"/>
                  </a:cubicBezTo>
                  <a:cubicBezTo>
                    <a:pt x="324" y="105"/>
                    <a:pt x="324" y="105"/>
                    <a:pt x="324" y="105"/>
                  </a:cubicBezTo>
                  <a:cubicBezTo>
                    <a:pt x="324" y="105"/>
                    <a:pt x="324" y="105"/>
                    <a:pt x="324" y="105"/>
                  </a:cubicBezTo>
                  <a:cubicBezTo>
                    <a:pt x="324" y="106"/>
                    <a:pt x="324" y="106"/>
                    <a:pt x="324" y="106"/>
                  </a:cubicBezTo>
                  <a:cubicBezTo>
                    <a:pt x="325" y="107"/>
                    <a:pt x="325" y="107"/>
                    <a:pt x="325" y="107"/>
                  </a:cubicBezTo>
                  <a:cubicBezTo>
                    <a:pt x="325" y="111"/>
                    <a:pt x="325" y="111"/>
                    <a:pt x="325" y="111"/>
                  </a:cubicBezTo>
                  <a:cubicBezTo>
                    <a:pt x="325" y="112"/>
                    <a:pt x="325" y="112"/>
                    <a:pt x="325" y="112"/>
                  </a:cubicBezTo>
                  <a:cubicBezTo>
                    <a:pt x="325" y="112"/>
                    <a:pt x="325" y="112"/>
                    <a:pt x="325" y="112"/>
                  </a:cubicBezTo>
                  <a:cubicBezTo>
                    <a:pt x="326" y="113"/>
                    <a:pt x="326" y="113"/>
                    <a:pt x="326" y="113"/>
                  </a:cubicBezTo>
                  <a:cubicBezTo>
                    <a:pt x="328" y="112"/>
                    <a:pt x="328" y="112"/>
                    <a:pt x="328" y="112"/>
                  </a:cubicBezTo>
                  <a:cubicBezTo>
                    <a:pt x="327" y="111"/>
                    <a:pt x="327" y="111"/>
                    <a:pt x="327" y="111"/>
                  </a:cubicBezTo>
                  <a:cubicBezTo>
                    <a:pt x="327" y="109"/>
                    <a:pt x="327" y="109"/>
                    <a:pt x="327" y="109"/>
                  </a:cubicBezTo>
                  <a:cubicBezTo>
                    <a:pt x="328" y="109"/>
                    <a:pt x="328" y="109"/>
                    <a:pt x="328" y="109"/>
                  </a:cubicBezTo>
                  <a:cubicBezTo>
                    <a:pt x="328" y="108"/>
                    <a:pt x="328" y="108"/>
                    <a:pt x="328" y="108"/>
                  </a:cubicBezTo>
                  <a:cubicBezTo>
                    <a:pt x="326" y="107"/>
                    <a:pt x="326" y="107"/>
                    <a:pt x="326" y="107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9" y="107"/>
                    <a:pt x="329" y="107"/>
                    <a:pt x="329" y="107"/>
                  </a:cubicBezTo>
                  <a:cubicBezTo>
                    <a:pt x="329" y="106"/>
                    <a:pt x="329" y="106"/>
                    <a:pt x="329" y="106"/>
                  </a:cubicBezTo>
                  <a:cubicBezTo>
                    <a:pt x="327" y="105"/>
                    <a:pt x="327" y="105"/>
                    <a:pt x="327" y="105"/>
                  </a:cubicBezTo>
                  <a:cubicBezTo>
                    <a:pt x="327" y="103"/>
                    <a:pt x="327" y="103"/>
                    <a:pt x="327" y="103"/>
                  </a:cubicBezTo>
                  <a:cubicBezTo>
                    <a:pt x="327" y="103"/>
                    <a:pt x="327" y="103"/>
                    <a:pt x="327" y="103"/>
                  </a:cubicBezTo>
                  <a:cubicBezTo>
                    <a:pt x="327" y="101"/>
                    <a:pt x="327" y="101"/>
                    <a:pt x="327" y="101"/>
                  </a:cubicBezTo>
                  <a:cubicBezTo>
                    <a:pt x="328" y="101"/>
                    <a:pt x="328" y="101"/>
                    <a:pt x="328" y="101"/>
                  </a:cubicBezTo>
                  <a:cubicBezTo>
                    <a:pt x="329" y="100"/>
                    <a:pt x="329" y="100"/>
                    <a:pt x="329" y="100"/>
                  </a:cubicBezTo>
                  <a:cubicBezTo>
                    <a:pt x="330" y="100"/>
                    <a:pt x="330" y="100"/>
                    <a:pt x="330" y="100"/>
                  </a:cubicBezTo>
                  <a:cubicBezTo>
                    <a:pt x="331" y="100"/>
                    <a:pt x="331" y="100"/>
                    <a:pt x="331" y="100"/>
                  </a:cubicBezTo>
                  <a:cubicBezTo>
                    <a:pt x="331" y="100"/>
                    <a:pt x="332" y="99"/>
                    <a:pt x="332" y="99"/>
                  </a:cubicBezTo>
                  <a:cubicBezTo>
                    <a:pt x="332" y="99"/>
                    <a:pt x="333" y="99"/>
                    <a:pt x="333" y="99"/>
                  </a:cubicBezTo>
                  <a:cubicBezTo>
                    <a:pt x="333" y="100"/>
                    <a:pt x="333" y="100"/>
                    <a:pt x="333" y="100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6" y="101"/>
                    <a:pt x="336" y="101"/>
                    <a:pt x="336" y="101"/>
                  </a:cubicBezTo>
                  <a:cubicBezTo>
                    <a:pt x="335" y="103"/>
                    <a:pt x="335" y="103"/>
                    <a:pt x="335" y="103"/>
                  </a:cubicBezTo>
                  <a:cubicBezTo>
                    <a:pt x="334" y="104"/>
                    <a:pt x="334" y="104"/>
                    <a:pt x="334" y="104"/>
                  </a:cubicBezTo>
                  <a:cubicBezTo>
                    <a:pt x="335" y="105"/>
                    <a:pt x="335" y="105"/>
                    <a:pt x="335" y="105"/>
                  </a:cubicBezTo>
                  <a:cubicBezTo>
                    <a:pt x="335" y="105"/>
                    <a:pt x="335" y="105"/>
                    <a:pt x="335" y="105"/>
                  </a:cubicBezTo>
                  <a:cubicBezTo>
                    <a:pt x="336" y="105"/>
                    <a:pt x="336" y="105"/>
                    <a:pt x="336" y="105"/>
                  </a:cubicBezTo>
                  <a:cubicBezTo>
                    <a:pt x="336" y="105"/>
                    <a:pt x="336" y="105"/>
                    <a:pt x="336" y="105"/>
                  </a:cubicBezTo>
                  <a:cubicBezTo>
                    <a:pt x="337" y="104"/>
                    <a:pt x="337" y="104"/>
                    <a:pt x="337" y="104"/>
                  </a:cubicBezTo>
                  <a:cubicBezTo>
                    <a:pt x="337" y="102"/>
                    <a:pt x="337" y="102"/>
                    <a:pt x="337" y="102"/>
                  </a:cubicBezTo>
                  <a:cubicBezTo>
                    <a:pt x="338" y="101"/>
                    <a:pt x="338" y="101"/>
                    <a:pt x="338" y="101"/>
                  </a:cubicBezTo>
                  <a:cubicBezTo>
                    <a:pt x="339" y="102"/>
                    <a:pt x="339" y="102"/>
                    <a:pt x="339" y="102"/>
                  </a:cubicBezTo>
                  <a:cubicBezTo>
                    <a:pt x="340" y="102"/>
                    <a:pt x="340" y="102"/>
                    <a:pt x="340" y="102"/>
                  </a:cubicBezTo>
                  <a:cubicBezTo>
                    <a:pt x="340" y="101"/>
                    <a:pt x="340" y="101"/>
                    <a:pt x="340" y="101"/>
                  </a:cubicBezTo>
                  <a:cubicBezTo>
                    <a:pt x="339" y="100"/>
                    <a:pt x="339" y="100"/>
                    <a:pt x="339" y="100"/>
                  </a:cubicBezTo>
                  <a:cubicBezTo>
                    <a:pt x="340" y="100"/>
                    <a:pt x="340" y="100"/>
                    <a:pt x="340" y="100"/>
                  </a:cubicBezTo>
                  <a:cubicBezTo>
                    <a:pt x="341" y="101"/>
                    <a:pt x="341" y="101"/>
                    <a:pt x="341" y="101"/>
                  </a:cubicBezTo>
                  <a:cubicBezTo>
                    <a:pt x="341" y="102"/>
                    <a:pt x="341" y="102"/>
                    <a:pt x="341" y="102"/>
                  </a:cubicBezTo>
                  <a:cubicBezTo>
                    <a:pt x="341" y="103"/>
                    <a:pt x="341" y="103"/>
                    <a:pt x="341" y="103"/>
                  </a:cubicBezTo>
                  <a:cubicBezTo>
                    <a:pt x="340" y="103"/>
                    <a:pt x="340" y="103"/>
                    <a:pt x="340" y="103"/>
                  </a:cubicBezTo>
                  <a:cubicBezTo>
                    <a:pt x="340" y="103"/>
                    <a:pt x="340" y="103"/>
                    <a:pt x="340" y="103"/>
                  </a:cubicBezTo>
                  <a:cubicBezTo>
                    <a:pt x="340" y="104"/>
                    <a:pt x="340" y="104"/>
                    <a:pt x="340" y="104"/>
                  </a:cubicBezTo>
                  <a:cubicBezTo>
                    <a:pt x="342" y="105"/>
                    <a:pt x="342" y="105"/>
                    <a:pt x="342" y="105"/>
                  </a:cubicBezTo>
                  <a:cubicBezTo>
                    <a:pt x="342" y="106"/>
                    <a:pt x="342" y="106"/>
                    <a:pt x="342" y="106"/>
                  </a:cubicBezTo>
                  <a:cubicBezTo>
                    <a:pt x="342" y="107"/>
                    <a:pt x="342" y="107"/>
                    <a:pt x="342" y="107"/>
                  </a:cubicBezTo>
                  <a:cubicBezTo>
                    <a:pt x="341" y="108"/>
                    <a:pt x="341" y="108"/>
                    <a:pt x="341" y="108"/>
                  </a:cubicBezTo>
                  <a:cubicBezTo>
                    <a:pt x="340" y="110"/>
                    <a:pt x="340" y="110"/>
                    <a:pt x="340" y="110"/>
                  </a:cubicBezTo>
                  <a:cubicBezTo>
                    <a:pt x="340" y="111"/>
                    <a:pt x="340" y="111"/>
                    <a:pt x="340" y="111"/>
                  </a:cubicBezTo>
                  <a:cubicBezTo>
                    <a:pt x="339" y="112"/>
                    <a:pt x="339" y="112"/>
                    <a:pt x="339" y="112"/>
                  </a:cubicBezTo>
                  <a:cubicBezTo>
                    <a:pt x="338" y="113"/>
                    <a:pt x="338" y="113"/>
                    <a:pt x="338" y="113"/>
                  </a:cubicBezTo>
                  <a:cubicBezTo>
                    <a:pt x="337" y="114"/>
                    <a:pt x="337" y="114"/>
                    <a:pt x="337" y="114"/>
                  </a:cubicBezTo>
                  <a:cubicBezTo>
                    <a:pt x="336" y="115"/>
                    <a:pt x="336" y="115"/>
                    <a:pt x="336" y="115"/>
                  </a:cubicBezTo>
                  <a:cubicBezTo>
                    <a:pt x="335" y="116"/>
                    <a:pt x="335" y="116"/>
                    <a:pt x="335" y="116"/>
                  </a:cubicBezTo>
                  <a:cubicBezTo>
                    <a:pt x="335" y="117"/>
                    <a:pt x="335" y="117"/>
                    <a:pt x="335" y="117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18"/>
                    <a:pt x="334" y="118"/>
                    <a:pt x="334" y="118"/>
                  </a:cubicBezTo>
                  <a:cubicBezTo>
                    <a:pt x="333" y="118"/>
                    <a:pt x="333" y="118"/>
                    <a:pt x="333" y="118"/>
                  </a:cubicBezTo>
                  <a:cubicBezTo>
                    <a:pt x="333" y="118"/>
                    <a:pt x="333" y="118"/>
                    <a:pt x="333" y="118"/>
                  </a:cubicBezTo>
                  <a:cubicBezTo>
                    <a:pt x="333" y="119"/>
                    <a:pt x="333" y="119"/>
                    <a:pt x="333" y="119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334" y="120"/>
                    <a:pt x="334" y="120"/>
                    <a:pt x="334" y="120"/>
                  </a:cubicBezTo>
                  <a:cubicBezTo>
                    <a:pt x="333" y="122"/>
                    <a:pt x="333" y="122"/>
                    <a:pt x="333" y="122"/>
                  </a:cubicBezTo>
                  <a:cubicBezTo>
                    <a:pt x="332" y="123"/>
                    <a:pt x="332" y="123"/>
                    <a:pt x="332" y="123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2" y="121"/>
                    <a:pt x="332" y="121"/>
                    <a:pt x="332" y="121"/>
                  </a:cubicBezTo>
                  <a:cubicBezTo>
                    <a:pt x="331" y="121"/>
                    <a:pt x="331" y="121"/>
                    <a:pt x="331" y="121"/>
                  </a:cubicBezTo>
                  <a:cubicBezTo>
                    <a:pt x="331" y="121"/>
                    <a:pt x="331" y="121"/>
                    <a:pt x="331" y="121"/>
                  </a:cubicBezTo>
                  <a:cubicBezTo>
                    <a:pt x="331" y="122"/>
                    <a:pt x="331" y="122"/>
                    <a:pt x="331" y="122"/>
                  </a:cubicBezTo>
                  <a:cubicBezTo>
                    <a:pt x="330" y="123"/>
                    <a:pt x="330" y="123"/>
                    <a:pt x="330" y="123"/>
                  </a:cubicBezTo>
                  <a:cubicBezTo>
                    <a:pt x="329" y="123"/>
                    <a:pt x="329" y="123"/>
                    <a:pt x="329" y="123"/>
                  </a:cubicBezTo>
                  <a:cubicBezTo>
                    <a:pt x="328" y="124"/>
                    <a:pt x="328" y="124"/>
                    <a:pt x="328" y="124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5"/>
                    <a:pt x="329" y="125"/>
                    <a:pt x="329" y="125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6"/>
                    <a:pt x="329" y="126"/>
                    <a:pt x="329" y="126"/>
                  </a:cubicBezTo>
                  <a:cubicBezTo>
                    <a:pt x="329" y="127"/>
                    <a:pt x="329" y="127"/>
                    <a:pt x="329" y="127"/>
                  </a:cubicBezTo>
                  <a:cubicBezTo>
                    <a:pt x="329" y="128"/>
                    <a:pt x="329" y="128"/>
                    <a:pt x="329" y="128"/>
                  </a:cubicBezTo>
                  <a:cubicBezTo>
                    <a:pt x="328" y="129"/>
                    <a:pt x="328" y="129"/>
                    <a:pt x="328" y="129"/>
                  </a:cubicBezTo>
                  <a:cubicBezTo>
                    <a:pt x="328" y="127"/>
                    <a:pt x="328" y="127"/>
                    <a:pt x="328" y="127"/>
                  </a:cubicBezTo>
                  <a:cubicBezTo>
                    <a:pt x="327" y="126"/>
                    <a:pt x="327" y="126"/>
                    <a:pt x="327" y="126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7" y="126"/>
                    <a:pt x="327" y="126"/>
                    <a:pt x="327" y="126"/>
                  </a:cubicBezTo>
                  <a:cubicBezTo>
                    <a:pt x="327" y="127"/>
                    <a:pt x="327" y="127"/>
                    <a:pt x="327" y="127"/>
                  </a:cubicBezTo>
                  <a:cubicBezTo>
                    <a:pt x="327" y="128"/>
                    <a:pt x="327" y="128"/>
                    <a:pt x="327" y="128"/>
                  </a:cubicBezTo>
                  <a:cubicBezTo>
                    <a:pt x="326" y="129"/>
                    <a:pt x="326" y="129"/>
                    <a:pt x="326" y="129"/>
                  </a:cubicBezTo>
                  <a:cubicBezTo>
                    <a:pt x="323" y="129"/>
                    <a:pt x="323" y="129"/>
                    <a:pt x="323" y="129"/>
                  </a:cubicBezTo>
                  <a:cubicBezTo>
                    <a:pt x="322" y="128"/>
                    <a:pt x="322" y="128"/>
                    <a:pt x="322" y="128"/>
                  </a:cubicBezTo>
                  <a:cubicBezTo>
                    <a:pt x="322" y="127"/>
                    <a:pt x="322" y="127"/>
                    <a:pt x="322" y="127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20" y="128"/>
                    <a:pt x="320" y="128"/>
                    <a:pt x="320" y="128"/>
                  </a:cubicBezTo>
                  <a:cubicBezTo>
                    <a:pt x="320" y="127"/>
                    <a:pt x="320" y="127"/>
                    <a:pt x="320" y="127"/>
                  </a:cubicBezTo>
                  <a:cubicBezTo>
                    <a:pt x="321" y="126"/>
                    <a:pt x="321" y="126"/>
                    <a:pt x="321" y="126"/>
                  </a:cubicBezTo>
                  <a:cubicBezTo>
                    <a:pt x="320" y="127"/>
                    <a:pt x="320" y="127"/>
                    <a:pt x="320" y="127"/>
                  </a:cubicBezTo>
                  <a:cubicBezTo>
                    <a:pt x="319" y="128"/>
                    <a:pt x="319" y="128"/>
                    <a:pt x="319" y="128"/>
                  </a:cubicBezTo>
                  <a:cubicBezTo>
                    <a:pt x="319" y="128"/>
                    <a:pt x="319" y="128"/>
                    <a:pt x="319" y="128"/>
                  </a:cubicBezTo>
                  <a:close/>
                  <a:moveTo>
                    <a:pt x="237" y="93"/>
                  </a:moveTo>
                  <a:cubicBezTo>
                    <a:pt x="236" y="93"/>
                    <a:pt x="236" y="93"/>
                    <a:pt x="236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0" y="90"/>
                    <a:pt x="240" y="90"/>
                    <a:pt x="240" y="90"/>
                  </a:cubicBezTo>
                  <a:cubicBezTo>
                    <a:pt x="241" y="89"/>
                    <a:pt x="241" y="89"/>
                    <a:pt x="241" y="89"/>
                  </a:cubicBezTo>
                  <a:cubicBezTo>
                    <a:pt x="242" y="88"/>
                    <a:pt x="242" y="88"/>
                    <a:pt x="242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5" y="87"/>
                    <a:pt x="245" y="87"/>
                    <a:pt x="245" y="87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8" y="86"/>
                    <a:pt x="248" y="86"/>
                    <a:pt x="248" y="86"/>
                  </a:cubicBezTo>
                  <a:cubicBezTo>
                    <a:pt x="248" y="86"/>
                    <a:pt x="248" y="86"/>
                    <a:pt x="248" y="86"/>
                  </a:cubicBezTo>
                  <a:cubicBezTo>
                    <a:pt x="250" y="86"/>
                    <a:pt x="250" y="86"/>
                    <a:pt x="250" y="86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0" y="87"/>
                    <a:pt x="250" y="87"/>
                    <a:pt x="250" y="87"/>
                  </a:cubicBezTo>
                  <a:cubicBezTo>
                    <a:pt x="249" y="88"/>
                    <a:pt x="249" y="88"/>
                    <a:pt x="249" y="88"/>
                  </a:cubicBezTo>
                  <a:cubicBezTo>
                    <a:pt x="247" y="89"/>
                    <a:pt x="247" y="89"/>
                    <a:pt x="247" y="89"/>
                  </a:cubicBezTo>
                  <a:cubicBezTo>
                    <a:pt x="243" y="92"/>
                    <a:pt x="243" y="92"/>
                    <a:pt x="243" y="92"/>
                  </a:cubicBezTo>
                  <a:cubicBezTo>
                    <a:pt x="242" y="94"/>
                    <a:pt x="242" y="94"/>
                    <a:pt x="242" y="94"/>
                  </a:cubicBezTo>
                  <a:cubicBezTo>
                    <a:pt x="241" y="94"/>
                    <a:pt x="241" y="94"/>
                    <a:pt x="241" y="94"/>
                  </a:cubicBezTo>
                  <a:cubicBezTo>
                    <a:pt x="240" y="94"/>
                    <a:pt x="240" y="94"/>
                    <a:pt x="240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8" y="94"/>
                    <a:pt x="238" y="94"/>
                    <a:pt x="238" y="94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7" y="93"/>
                    <a:pt x="237" y="93"/>
                    <a:pt x="237" y="93"/>
                  </a:cubicBezTo>
                  <a:close/>
                  <a:moveTo>
                    <a:pt x="297" y="119"/>
                  </a:moveTo>
                  <a:cubicBezTo>
                    <a:pt x="297" y="119"/>
                    <a:pt x="297" y="119"/>
                    <a:pt x="297" y="119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9" y="118"/>
                    <a:pt x="299" y="118"/>
                    <a:pt x="299" y="118"/>
                  </a:cubicBezTo>
                  <a:cubicBezTo>
                    <a:pt x="299" y="117"/>
                    <a:pt x="299" y="117"/>
                    <a:pt x="299" y="117"/>
                  </a:cubicBezTo>
                  <a:cubicBezTo>
                    <a:pt x="299" y="116"/>
                    <a:pt x="299" y="116"/>
                    <a:pt x="299" y="116"/>
                  </a:cubicBezTo>
                  <a:cubicBezTo>
                    <a:pt x="301" y="115"/>
                    <a:pt x="301" y="115"/>
                    <a:pt x="301" y="115"/>
                  </a:cubicBezTo>
                  <a:cubicBezTo>
                    <a:pt x="301" y="115"/>
                    <a:pt x="301" y="115"/>
                    <a:pt x="301" y="115"/>
                  </a:cubicBezTo>
                  <a:cubicBezTo>
                    <a:pt x="303" y="115"/>
                    <a:pt x="303" y="115"/>
                    <a:pt x="303" y="115"/>
                  </a:cubicBezTo>
                  <a:cubicBezTo>
                    <a:pt x="303" y="116"/>
                    <a:pt x="303" y="116"/>
                    <a:pt x="303" y="116"/>
                  </a:cubicBezTo>
                  <a:cubicBezTo>
                    <a:pt x="303" y="117"/>
                    <a:pt x="303" y="117"/>
                    <a:pt x="303" y="117"/>
                  </a:cubicBezTo>
                  <a:cubicBezTo>
                    <a:pt x="303" y="118"/>
                    <a:pt x="303" y="118"/>
                    <a:pt x="303" y="118"/>
                  </a:cubicBezTo>
                  <a:cubicBezTo>
                    <a:pt x="302" y="119"/>
                    <a:pt x="302" y="119"/>
                    <a:pt x="302" y="119"/>
                  </a:cubicBezTo>
                  <a:cubicBezTo>
                    <a:pt x="301" y="120"/>
                    <a:pt x="301" y="120"/>
                    <a:pt x="301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1"/>
                    <a:pt x="300" y="121"/>
                    <a:pt x="300" y="121"/>
                  </a:cubicBezTo>
                  <a:cubicBezTo>
                    <a:pt x="299" y="121"/>
                    <a:pt x="299" y="121"/>
                    <a:pt x="299" y="121"/>
                  </a:cubicBezTo>
                  <a:cubicBezTo>
                    <a:pt x="298" y="120"/>
                    <a:pt x="298" y="120"/>
                    <a:pt x="298" y="120"/>
                  </a:cubicBezTo>
                  <a:cubicBezTo>
                    <a:pt x="297" y="119"/>
                    <a:pt x="297" y="119"/>
                    <a:pt x="297" y="119"/>
                  </a:cubicBezTo>
                  <a:close/>
                  <a:moveTo>
                    <a:pt x="249" y="117"/>
                  </a:moveTo>
                  <a:cubicBezTo>
                    <a:pt x="249" y="116"/>
                    <a:pt x="249" y="116"/>
                    <a:pt x="249" y="116"/>
                  </a:cubicBezTo>
                  <a:cubicBezTo>
                    <a:pt x="249" y="115"/>
                    <a:pt x="249" y="115"/>
                    <a:pt x="249" y="115"/>
                  </a:cubicBezTo>
                  <a:cubicBezTo>
                    <a:pt x="249" y="113"/>
                    <a:pt x="249" y="113"/>
                    <a:pt x="249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3" y="113"/>
                    <a:pt x="253" y="113"/>
                    <a:pt x="253" y="113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56" y="113"/>
                    <a:pt x="256" y="113"/>
                    <a:pt x="256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62" y="113"/>
                    <a:pt x="262" y="113"/>
                    <a:pt x="262" y="113"/>
                  </a:cubicBezTo>
                  <a:cubicBezTo>
                    <a:pt x="264" y="113"/>
                    <a:pt x="264" y="113"/>
                    <a:pt x="264" y="113"/>
                  </a:cubicBezTo>
                  <a:cubicBezTo>
                    <a:pt x="265" y="113"/>
                    <a:pt x="265" y="113"/>
                    <a:pt x="265" y="113"/>
                  </a:cubicBezTo>
                  <a:cubicBezTo>
                    <a:pt x="266" y="112"/>
                    <a:pt x="266" y="112"/>
                    <a:pt x="266" y="112"/>
                  </a:cubicBezTo>
                  <a:cubicBezTo>
                    <a:pt x="269" y="112"/>
                    <a:pt x="269" y="112"/>
                    <a:pt x="269" y="112"/>
                  </a:cubicBezTo>
                  <a:cubicBezTo>
                    <a:pt x="269" y="111"/>
                    <a:pt x="269" y="111"/>
                    <a:pt x="269" y="111"/>
                  </a:cubicBezTo>
                  <a:cubicBezTo>
                    <a:pt x="270" y="111"/>
                    <a:pt x="270" y="111"/>
                    <a:pt x="270" y="111"/>
                  </a:cubicBezTo>
                  <a:cubicBezTo>
                    <a:pt x="269" y="110"/>
                    <a:pt x="269" y="110"/>
                    <a:pt x="269" y="110"/>
                  </a:cubicBezTo>
                  <a:cubicBezTo>
                    <a:pt x="268" y="111"/>
                    <a:pt x="268" y="111"/>
                    <a:pt x="268" y="111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67" y="110"/>
                    <a:pt x="267" y="110"/>
                    <a:pt x="267" y="110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3" y="111"/>
                    <a:pt x="263" y="111"/>
                    <a:pt x="263" y="111"/>
                  </a:cubicBezTo>
                  <a:cubicBezTo>
                    <a:pt x="263" y="110"/>
                    <a:pt x="263" y="110"/>
                    <a:pt x="263" y="110"/>
                  </a:cubicBezTo>
                  <a:cubicBezTo>
                    <a:pt x="262" y="109"/>
                    <a:pt x="262" y="109"/>
                    <a:pt x="262" y="109"/>
                  </a:cubicBezTo>
                  <a:cubicBezTo>
                    <a:pt x="261" y="110"/>
                    <a:pt x="261" y="110"/>
                    <a:pt x="261" y="110"/>
                  </a:cubicBezTo>
                  <a:cubicBezTo>
                    <a:pt x="260" y="110"/>
                    <a:pt x="260" y="110"/>
                    <a:pt x="260" y="110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7" y="108"/>
                    <a:pt x="257" y="108"/>
                    <a:pt x="257" y="108"/>
                  </a:cubicBezTo>
                  <a:cubicBezTo>
                    <a:pt x="259" y="107"/>
                    <a:pt x="259" y="107"/>
                    <a:pt x="259" y="107"/>
                  </a:cubicBezTo>
                  <a:cubicBezTo>
                    <a:pt x="258" y="107"/>
                    <a:pt x="258" y="107"/>
                    <a:pt x="258" y="107"/>
                  </a:cubicBezTo>
                  <a:cubicBezTo>
                    <a:pt x="256" y="107"/>
                    <a:pt x="256" y="107"/>
                    <a:pt x="256" y="107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6"/>
                    <a:pt x="255" y="106"/>
                    <a:pt x="255" y="106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2" y="109"/>
                    <a:pt x="252" y="109"/>
                    <a:pt x="252" y="109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1" y="110"/>
                    <a:pt x="251" y="110"/>
                    <a:pt x="251" y="110"/>
                  </a:cubicBezTo>
                  <a:cubicBezTo>
                    <a:pt x="249" y="109"/>
                    <a:pt x="249" y="109"/>
                    <a:pt x="249" y="109"/>
                  </a:cubicBezTo>
                  <a:cubicBezTo>
                    <a:pt x="249" y="108"/>
                    <a:pt x="249" y="108"/>
                    <a:pt x="249" y="108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49" y="108"/>
                    <a:pt x="249" y="108"/>
                    <a:pt x="249" y="108"/>
                  </a:cubicBezTo>
                  <a:cubicBezTo>
                    <a:pt x="248" y="107"/>
                    <a:pt x="248" y="107"/>
                    <a:pt x="248" y="107"/>
                  </a:cubicBezTo>
                  <a:cubicBezTo>
                    <a:pt x="248" y="109"/>
                    <a:pt x="248" y="109"/>
                    <a:pt x="248" y="109"/>
                  </a:cubicBezTo>
                  <a:cubicBezTo>
                    <a:pt x="247" y="109"/>
                    <a:pt x="247" y="109"/>
                    <a:pt x="247" y="109"/>
                  </a:cubicBezTo>
                  <a:cubicBezTo>
                    <a:pt x="246" y="109"/>
                    <a:pt x="246" y="109"/>
                    <a:pt x="246" y="109"/>
                  </a:cubicBezTo>
                  <a:cubicBezTo>
                    <a:pt x="246" y="107"/>
                    <a:pt x="246" y="107"/>
                    <a:pt x="246" y="107"/>
                  </a:cubicBezTo>
                  <a:cubicBezTo>
                    <a:pt x="245" y="106"/>
                    <a:pt x="245" y="106"/>
                    <a:pt x="245" y="106"/>
                  </a:cubicBezTo>
                  <a:cubicBezTo>
                    <a:pt x="245" y="105"/>
                    <a:pt x="245" y="105"/>
                    <a:pt x="245" y="105"/>
                  </a:cubicBezTo>
                  <a:cubicBezTo>
                    <a:pt x="245" y="105"/>
                    <a:pt x="245" y="105"/>
                    <a:pt x="245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2" y="104"/>
                    <a:pt x="242" y="104"/>
                    <a:pt x="242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2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1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4" y="99"/>
                    <a:pt x="244" y="99"/>
                    <a:pt x="244" y="99"/>
                  </a:cubicBezTo>
                  <a:cubicBezTo>
                    <a:pt x="245" y="98"/>
                    <a:pt x="245" y="98"/>
                    <a:pt x="245" y="98"/>
                  </a:cubicBezTo>
                  <a:cubicBezTo>
                    <a:pt x="246" y="99"/>
                    <a:pt x="246" y="99"/>
                    <a:pt x="246" y="99"/>
                  </a:cubicBezTo>
                  <a:cubicBezTo>
                    <a:pt x="248" y="99"/>
                    <a:pt x="248" y="99"/>
                    <a:pt x="248" y="99"/>
                  </a:cubicBezTo>
                  <a:cubicBezTo>
                    <a:pt x="249" y="100"/>
                    <a:pt x="249" y="100"/>
                    <a:pt x="249" y="100"/>
                  </a:cubicBezTo>
                  <a:cubicBezTo>
                    <a:pt x="251" y="100"/>
                    <a:pt x="251" y="100"/>
                    <a:pt x="251" y="100"/>
                  </a:cubicBezTo>
                  <a:cubicBezTo>
                    <a:pt x="252" y="99"/>
                    <a:pt x="252" y="99"/>
                    <a:pt x="252" y="99"/>
                  </a:cubicBezTo>
                  <a:cubicBezTo>
                    <a:pt x="253" y="99"/>
                    <a:pt x="253" y="99"/>
                    <a:pt x="253" y="99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4" y="97"/>
                    <a:pt x="254" y="97"/>
                    <a:pt x="254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2" y="97"/>
                    <a:pt x="252" y="97"/>
                    <a:pt x="252" y="97"/>
                  </a:cubicBezTo>
                  <a:cubicBezTo>
                    <a:pt x="251" y="97"/>
                    <a:pt x="251" y="97"/>
                    <a:pt x="251" y="97"/>
                  </a:cubicBezTo>
                  <a:cubicBezTo>
                    <a:pt x="249" y="96"/>
                    <a:pt x="249" y="96"/>
                    <a:pt x="249" y="96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9" y="94"/>
                    <a:pt x="249" y="94"/>
                    <a:pt x="249" y="94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51" y="92"/>
                    <a:pt x="251" y="92"/>
                    <a:pt x="251" y="92"/>
                  </a:cubicBezTo>
                  <a:cubicBezTo>
                    <a:pt x="252" y="93"/>
                    <a:pt x="252" y="93"/>
                    <a:pt x="252" y="93"/>
                  </a:cubicBezTo>
                  <a:cubicBezTo>
                    <a:pt x="255" y="92"/>
                    <a:pt x="255" y="92"/>
                    <a:pt x="255" y="92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9" y="93"/>
                    <a:pt x="259" y="93"/>
                    <a:pt x="259" y="93"/>
                  </a:cubicBezTo>
                  <a:cubicBezTo>
                    <a:pt x="260" y="93"/>
                    <a:pt x="260" y="93"/>
                    <a:pt x="260" y="93"/>
                  </a:cubicBezTo>
                  <a:cubicBezTo>
                    <a:pt x="259" y="92"/>
                    <a:pt x="259" y="92"/>
                    <a:pt x="259" y="92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6" y="91"/>
                    <a:pt x="256" y="91"/>
                    <a:pt x="256" y="91"/>
                  </a:cubicBezTo>
                  <a:cubicBezTo>
                    <a:pt x="253" y="91"/>
                    <a:pt x="253" y="91"/>
                    <a:pt x="253" y="91"/>
                  </a:cubicBezTo>
                  <a:cubicBezTo>
                    <a:pt x="253" y="89"/>
                    <a:pt x="253" y="89"/>
                    <a:pt x="253" y="89"/>
                  </a:cubicBezTo>
                  <a:cubicBezTo>
                    <a:pt x="254" y="88"/>
                    <a:pt x="254" y="88"/>
                    <a:pt x="254" y="88"/>
                  </a:cubicBezTo>
                  <a:cubicBezTo>
                    <a:pt x="255" y="87"/>
                    <a:pt x="255" y="87"/>
                    <a:pt x="255" y="87"/>
                  </a:cubicBezTo>
                  <a:cubicBezTo>
                    <a:pt x="256" y="87"/>
                    <a:pt x="256" y="87"/>
                    <a:pt x="256" y="87"/>
                  </a:cubicBezTo>
                  <a:cubicBezTo>
                    <a:pt x="256" y="87"/>
                    <a:pt x="256" y="87"/>
                    <a:pt x="256" y="87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9" y="86"/>
                    <a:pt x="259" y="86"/>
                    <a:pt x="259" y="86"/>
                  </a:cubicBezTo>
                  <a:cubicBezTo>
                    <a:pt x="259" y="87"/>
                    <a:pt x="259" y="87"/>
                    <a:pt x="259" y="87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62" y="88"/>
                    <a:pt x="262" y="88"/>
                    <a:pt x="262" y="88"/>
                  </a:cubicBezTo>
                  <a:cubicBezTo>
                    <a:pt x="263" y="88"/>
                    <a:pt x="263" y="88"/>
                    <a:pt x="263" y="88"/>
                  </a:cubicBezTo>
                  <a:cubicBezTo>
                    <a:pt x="262" y="87"/>
                    <a:pt x="262" y="87"/>
                    <a:pt x="262" y="87"/>
                  </a:cubicBezTo>
                  <a:cubicBezTo>
                    <a:pt x="261" y="86"/>
                    <a:pt x="261" y="86"/>
                    <a:pt x="261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1" y="84"/>
                    <a:pt x="261" y="84"/>
                    <a:pt x="261" y="84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8" y="84"/>
                    <a:pt x="268" y="84"/>
                    <a:pt x="268" y="84"/>
                  </a:cubicBezTo>
                  <a:cubicBezTo>
                    <a:pt x="269" y="86"/>
                    <a:pt x="269" y="86"/>
                    <a:pt x="269" y="86"/>
                  </a:cubicBezTo>
                  <a:cubicBezTo>
                    <a:pt x="268" y="87"/>
                    <a:pt x="268" y="87"/>
                    <a:pt x="268" y="87"/>
                  </a:cubicBezTo>
                  <a:cubicBezTo>
                    <a:pt x="267" y="88"/>
                    <a:pt x="267" y="88"/>
                    <a:pt x="267" y="88"/>
                  </a:cubicBezTo>
                  <a:cubicBezTo>
                    <a:pt x="267" y="89"/>
                    <a:pt x="267" y="89"/>
                    <a:pt x="267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1" y="89"/>
                    <a:pt x="271" y="89"/>
                  </a:cubicBezTo>
                  <a:cubicBezTo>
                    <a:pt x="272" y="89"/>
                    <a:pt x="272" y="89"/>
                    <a:pt x="272" y="89"/>
                  </a:cubicBezTo>
                  <a:cubicBezTo>
                    <a:pt x="272" y="90"/>
                    <a:pt x="272" y="90"/>
                    <a:pt x="272" y="90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2" y="93"/>
                    <a:pt x="272" y="93"/>
                    <a:pt x="272" y="93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3" y="95"/>
                    <a:pt x="273" y="95"/>
                    <a:pt x="273" y="95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9"/>
                    <a:pt x="271" y="99"/>
                    <a:pt x="271" y="99"/>
                  </a:cubicBezTo>
                  <a:cubicBezTo>
                    <a:pt x="272" y="99"/>
                    <a:pt x="272" y="99"/>
                    <a:pt x="272" y="99"/>
                  </a:cubicBezTo>
                  <a:cubicBezTo>
                    <a:pt x="273" y="100"/>
                    <a:pt x="273" y="100"/>
                    <a:pt x="273" y="100"/>
                  </a:cubicBezTo>
                  <a:cubicBezTo>
                    <a:pt x="274" y="100"/>
                    <a:pt x="274" y="100"/>
                    <a:pt x="274" y="100"/>
                  </a:cubicBezTo>
                  <a:cubicBezTo>
                    <a:pt x="273" y="102"/>
                    <a:pt x="273" y="102"/>
                    <a:pt x="273" y="102"/>
                  </a:cubicBezTo>
                  <a:cubicBezTo>
                    <a:pt x="272" y="103"/>
                    <a:pt x="272" y="103"/>
                    <a:pt x="272" y="103"/>
                  </a:cubicBezTo>
                  <a:cubicBezTo>
                    <a:pt x="272" y="105"/>
                    <a:pt x="272" y="105"/>
                    <a:pt x="272" y="105"/>
                  </a:cubicBezTo>
                  <a:cubicBezTo>
                    <a:pt x="273" y="106"/>
                    <a:pt x="273" y="106"/>
                    <a:pt x="273" y="106"/>
                  </a:cubicBezTo>
                  <a:cubicBezTo>
                    <a:pt x="274" y="105"/>
                    <a:pt x="274" y="105"/>
                    <a:pt x="274" y="105"/>
                  </a:cubicBezTo>
                  <a:cubicBezTo>
                    <a:pt x="275" y="104"/>
                    <a:pt x="275" y="104"/>
                    <a:pt x="275" y="104"/>
                  </a:cubicBezTo>
                  <a:cubicBezTo>
                    <a:pt x="276" y="105"/>
                    <a:pt x="276" y="105"/>
                    <a:pt x="276" y="105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7" y="106"/>
                    <a:pt x="277" y="106"/>
                    <a:pt x="277" y="106"/>
                  </a:cubicBezTo>
                  <a:cubicBezTo>
                    <a:pt x="278" y="106"/>
                    <a:pt x="278" y="106"/>
                    <a:pt x="278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1" y="108"/>
                    <a:pt x="281" y="108"/>
                    <a:pt x="281" y="108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7"/>
                    <a:pt x="282" y="107"/>
                    <a:pt x="282" y="107"/>
                  </a:cubicBezTo>
                  <a:cubicBezTo>
                    <a:pt x="281" y="106"/>
                    <a:pt x="281" y="106"/>
                    <a:pt x="281" y="106"/>
                  </a:cubicBezTo>
                  <a:cubicBezTo>
                    <a:pt x="283" y="105"/>
                    <a:pt x="283" y="105"/>
                    <a:pt x="283" y="105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2" y="102"/>
                    <a:pt x="282" y="102"/>
                    <a:pt x="282" y="102"/>
                  </a:cubicBezTo>
                  <a:cubicBezTo>
                    <a:pt x="282" y="101"/>
                    <a:pt x="282" y="101"/>
                    <a:pt x="282" y="101"/>
                  </a:cubicBezTo>
                  <a:cubicBezTo>
                    <a:pt x="281" y="100"/>
                    <a:pt x="281" y="100"/>
                    <a:pt x="281" y="100"/>
                  </a:cubicBezTo>
                  <a:cubicBezTo>
                    <a:pt x="282" y="99"/>
                    <a:pt x="282" y="99"/>
                    <a:pt x="282" y="99"/>
                  </a:cubicBezTo>
                  <a:cubicBezTo>
                    <a:pt x="282" y="99"/>
                    <a:pt x="282" y="99"/>
                    <a:pt x="282" y="99"/>
                  </a:cubicBezTo>
                  <a:cubicBezTo>
                    <a:pt x="284" y="99"/>
                    <a:pt x="284" y="99"/>
                    <a:pt x="284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5" y="90"/>
                    <a:pt x="285" y="90"/>
                    <a:pt x="285" y="90"/>
                  </a:cubicBezTo>
                  <a:cubicBezTo>
                    <a:pt x="286" y="90"/>
                    <a:pt x="286" y="90"/>
                    <a:pt x="286" y="90"/>
                  </a:cubicBezTo>
                  <a:cubicBezTo>
                    <a:pt x="287" y="90"/>
                    <a:pt x="287" y="90"/>
                    <a:pt x="287" y="90"/>
                  </a:cubicBezTo>
                  <a:cubicBezTo>
                    <a:pt x="288" y="90"/>
                    <a:pt x="288" y="90"/>
                    <a:pt x="288" y="90"/>
                  </a:cubicBezTo>
                  <a:cubicBezTo>
                    <a:pt x="288" y="89"/>
                    <a:pt x="288" y="89"/>
                    <a:pt x="288" y="89"/>
                  </a:cubicBezTo>
                  <a:cubicBezTo>
                    <a:pt x="288" y="88"/>
                    <a:pt x="288" y="88"/>
                    <a:pt x="288" y="88"/>
                  </a:cubicBezTo>
                  <a:cubicBezTo>
                    <a:pt x="290" y="87"/>
                    <a:pt x="290" y="87"/>
                    <a:pt x="290" y="87"/>
                  </a:cubicBezTo>
                  <a:cubicBezTo>
                    <a:pt x="293" y="85"/>
                    <a:pt x="293" y="85"/>
                    <a:pt x="293" y="85"/>
                  </a:cubicBezTo>
                  <a:cubicBezTo>
                    <a:pt x="294" y="85"/>
                    <a:pt x="294" y="85"/>
                    <a:pt x="294" y="85"/>
                  </a:cubicBezTo>
                  <a:cubicBezTo>
                    <a:pt x="295" y="86"/>
                    <a:pt x="295" y="86"/>
                    <a:pt x="295" y="86"/>
                  </a:cubicBezTo>
                  <a:cubicBezTo>
                    <a:pt x="295" y="87"/>
                    <a:pt x="295" y="87"/>
                    <a:pt x="295" y="87"/>
                  </a:cubicBezTo>
                  <a:cubicBezTo>
                    <a:pt x="296" y="88"/>
                    <a:pt x="296" y="88"/>
                    <a:pt x="296" y="88"/>
                  </a:cubicBezTo>
                  <a:cubicBezTo>
                    <a:pt x="295" y="88"/>
                    <a:pt x="295" y="88"/>
                    <a:pt x="295" y="88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93" y="90"/>
                    <a:pt x="293" y="90"/>
                    <a:pt x="293" y="90"/>
                  </a:cubicBezTo>
                  <a:cubicBezTo>
                    <a:pt x="293" y="91"/>
                    <a:pt x="293" y="91"/>
                    <a:pt x="293" y="91"/>
                  </a:cubicBezTo>
                  <a:cubicBezTo>
                    <a:pt x="293" y="93"/>
                    <a:pt x="293" y="93"/>
                    <a:pt x="293" y="93"/>
                  </a:cubicBezTo>
                  <a:cubicBezTo>
                    <a:pt x="293" y="93"/>
                    <a:pt x="293" y="93"/>
                    <a:pt x="293" y="93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7"/>
                    <a:pt x="293" y="97"/>
                    <a:pt x="293" y="97"/>
                  </a:cubicBezTo>
                  <a:cubicBezTo>
                    <a:pt x="292" y="97"/>
                    <a:pt x="292" y="97"/>
                    <a:pt x="292" y="97"/>
                  </a:cubicBezTo>
                  <a:cubicBezTo>
                    <a:pt x="290" y="98"/>
                    <a:pt x="290" y="98"/>
                    <a:pt x="290" y="98"/>
                  </a:cubicBezTo>
                  <a:cubicBezTo>
                    <a:pt x="289" y="99"/>
                    <a:pt x="289" y="99"/>
                    <a:pt x="289" y="99"/>
                  </a:cubicBezTo>
                  <a:cubicBezTo>
                    <a:pt x="289" y="100"/>
                    <a:pt x="289" y="100"/>
                    <a:pt x="289" y="100"/>
                  </a:cubicBezTo>
                  <a:cubicBezTo>
                    <a:pt x="290" y="100"/>
                    <a:pt x="290" y="100"/>
                    <a:pt x="290" y="100"/>
                  </a:cubicBezTo>
                  <a:cubicBezTo>
                    <a:pt x="291" y="99"/>
                    <a:pt x="291" y="99"/>
                    <a:pt x="291" y="99"/>
                  </a:cubicBezTo>
                  <a:cubicBezTo>
                    <a:pt x="293" y="99"/>
                    <a:pt x="293" y="99"/>
                    <a:pt x="293" y="99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2" y="101"/>
                    <a:pt x="292" y="101"/>
                    <a:pt x="292" y="101"/>
                  </a:cubicBezTo>
                  <a:cubicBezTo>
                    <a:pt x="290" y="103"/>
                    <a:pt x="290" y="103"/>
                    <a:pt x="290" y="103"/>
                  </a:cubicBezTo>
                  <a:cubicBezTo>
                    <a:pt x="289" y="104"/>
                    <a:pt x="289" y="104"/>
                    <a:pt x="289" y="104"/>
                  </a:cubicBezTo>
                  <a:cubicBezTo>
                    <a:pt x="288" y="105"/>
                    <a:pt x="288" y="105"/>
                    <a:pt x="288" y="105"/>
                  </a:cubicBezTo>
                  <a:cubicBezTo>
                    <a:pt x="289" y="106"/>
                    <a:pt x="289" y="106"/>
                    <a:pt x="289" y="106"/>
                  </a:cubicBezTo>
                  <a:cubicBezTo>
                    <a:pt x="289" y="105"/>
                    <a:pt x="289" y="105"/>
                    <a:pt x="289" y="105"/>
                  </a:cubicBezTo>
                  <a:cubicBezTo>
                    <a:pt x="291" y="104"/>
                    <a:pt x="291" y="104"/>
                    <a:pt x="291" y="104"/>
                  </a:cubicBezTo>
                  <a:cubicBezTo>
                    <a:pt x="292" y="103"/>
                    <a:pt x="292" y="103"/>
                    <a:pt x="292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5" y="103"/>
                    <a:pt x="295" y="103"/>
                    <a:pt x="295" y="103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7"/>
                    <a:pt x="294" y="107"/>
                    <a:pt x="294" y="107"/>
                  </a:cubicBezTo>
                  <a:cubicBezTo>
                    <a:pt x="294" y="107"/>
                    <a:pt x="294" y="107"/>
                    <a:pt x="294" y="107"/>
                  </a:cubicBezTo>
                  <a:cubicBezTo>
                    <a:pt x="295" y="106"/>
                    <a:pt x="295" y="106"/>
                    <a:pt x="295" y="106"/>
                  </a:cubicBezTo>
                  <a:cubicBezTo>
                    <a:pt x="296" y="106"/>
                    <a:pt x="296" y="106"/>
                    <a:pt x="296" y="106"/>
                  </a:cubicBezTo>
                  <a:cubicBezTo>
                    <a:pt x="296" y="106"/>
                    <a:pt x="296" y="106"/>
                    <a:pt x="296" y="106"/>
                  </a:cubicBezTo>
                  <a:cubicBezTo>
                    <a:pt x="296" y="105"/>
                    <a:pt x="296" y="105"/>
                    <a:pt x="296" y="105"/>
                  </a:cubicBezTo>
                  <a:cubicBezTo>
                    <a:pt x="297" y="104"/>
                    <a:pt x="297" y="104"/>
                    <a:pt x="297" y="104"/>
                  </a:cubicBezTo>
                  <a:cubicBezTo>
                    <a:pt x="297" y="103"/>
                    <a:pt x="297" y="103"/>
                    <a:pt x="297" y="103"/>
                  </a:cubicBezTo>
                  <a:cubicBezTo>
                    <a:pt x="299" y="101"/>
                    <a:pt x="299" y="101"/>
                    <a:pt x="299" y="101"/>
                  </a:cubicBezTo>
                  <a:cubicBezTo>
                    <a:pt x="300" y="101"/>
                    <a:pt x="300" y="101"/>
                    <a:pt x="300" y="101"/>
                  </a:cubicBezTo>
                  <a:cubicBezTo>
                    <a:pt x="301" y="102"/>
                    <a:pt x="301" y="102"/>
                    <a:pt x="301" y="102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0" y="110"/>
                    <a:pt x="300" y="110"/>
                    <a:pt x="300" y="110"/>
                  </a:cubicBezTo>
                  <a:cubicBezTo>
                    <a:pt x="299" y="111"/>
                    <a:pt x="299" y="111"/>
                    <a:pt x="299" y="111"/>
                  </a:cubicBezTo>
                  <a:cubicBezTo>
                    <a:pt x="298" y="112"/>
                    <a:pt x="298" y="112"/>
                    <a:pt x="298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5" y="115"/>
                    <a:pt x="295" y="115"/>
                    <a:pt x="295" y="115"/>
                  </a:cubicBezTo>
                  <a:cubicBezTo>
                    <a:pt x="294" y="115"/>
                    <a:pt x="294" y="115"/>
                    <a:pt x="294" y="115"/>
                  </a:cubicBezTo>
                  <a:cubicBezTo>
                    <a:pt x="293" y="116"/>
                    <a:pt x="293" y="116"/>
                    <a:pt x="293" y="116"/>
                  </a:cubicBezTo>
                  <a:cubicBezTo>
                    <a:pt x="293" y="117"/>
                    <a:pt x="293" y="117"/>
                    <a:pt x="293" y="117"/>
                  </a:cubicBezTo>
                  <a:cubicBezTo>
                    <a:pt x="293" y="118"/>
                    <a:pt x="293" y="118"/>
                    <a:pt x="293" y="118"/>
                  </a:cubicBezTo>
                  <a:cubicBezTo>
                    <a:pt x="292" y="118"/>
                    <a:pt x="292" y="118"/>
                    <a:pt x="292" y="118"/>
                  </a:cubicBezTo>
                  <a:cubicBezTo>
                    <a:pt x="292" y="118"/>
                    <a:pt x="292" y="118"/>
                    <a:pt x="292" y="118"/>
                  </a:cubicBezTo>
                  <a:cubicBezTo>
                    <a:pt x="292" y="119"/>
                    <a:pt x="292" y="119"/>
                    <a:pt x="292" y="119"/>
                  </a:cubicBezTo>
                  <a:cubicBezTo>
                    <a:pt x="291" y="119"/>
                    <a:pt x="291" y="119"/>
                    <a:pt x="291" y="119"/>
                  </a:cubicBezTo>
                  <a:cubicBezTo>
                    <a:pt x="290" y="118"/>
                    <a:pt x="290" y="118"/>
                    <a:pt x="290" y="118"/>
                  </a:cubicBezTo>
                  <a:cubicBezTo>
                    <a:pt x="289" y="119"/>
                    <a:pt x="289" y="119"/>
                    <a:pt x="289" y="119"/>
                  </a:cubicBezTo>
                  <a:cubicBezTo>
                    <a:pt x="288" y="119"/>
                    <a:pt x="288" y="119"/>
                    <a:pt x="288" y="119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4" y="120"/>
                    <a:pt x="284" y="120"/>
                    <a:pt x="284" y="120"/>
                  </a:cubicBezTo>
                  <a:cubicBezTo>
                    <a:pt x="283" y="119"/>
                    <a:pt x="283" y="119"/>
                    <a:pt x="283" y="119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83" y="118"/>
                    <a:pt x="283" y="118"/>
                    <a:pt x="283" y="118"/>
                  </a:cubicBezTo>
                  <a:cubicBezTo>
                    <a:pt x="283" y="117"/>
                    <a:pt x="283" y="117"/>
                    <a:pt x="283" y="117"/>
                  </a:cubicBezTo>
                  <a:cubicBezTo>
                    <a:pt x="283" y="117"/>
                    <a:pt x="283" y="117"/>
                    <a:pt x="283" y="117"/>
                  </a:cubicBezTo>
                  <a:cubicBezTo>
                    <a:pt x="281" y="117"/>
                    <a:pt x="281" y="117"/>
                    <a:pt x="281" y="117"/>
                  </a:cubicBezTo>
                  <a:cubicBezTo>
                    <a:pt x="281" y="118"/>
                    <a:pt x="281" y="118"/>
                    <a:pt x="28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9" y="118"/>
                    <a:pt x="279" y="118"/>
                    <a:pt x="279" y="118"/>
                  </a:cubicBezTo>
                  <a:cubicBezTo>
                    <a:pt x="279" y="117"/>
                    <a:pt x="279" y="117"/>
                    <a:pt x="279" y="117"/>
                  </a:cubicBezTo>
                  <a:cubicBezTo>
                    <a:pt x="279" y="117"/>
                    <a:pt x="279" y="117"/>
                    <a:pt x="279" y="117"/>
                  </a:cubicBezTo>
                  <a:cubicBezTo>
                    <a:pt x="279" y="116"/>
                    <a:pt x="279" y="116"/>
                    <a:pt x="279" y="116"/>
                  </a:cubicBezTo>
                  <a:cubicBezTo>
                    <a:pt x="278" y="115"/>
                    <a:pt x="278" y="115"/>
                    <a:pt x="278" y="115"/>
                  </a:cubicBezTo>
                  <a:cubicBezTo>
                    <a:pt x="278" y="116"/>
                    <a:pt x="278" y="116"/>
                    <a:pt x="278" y="116"/>
                  </a:cubicBezTo>
                  <a:cubicBezTo>
                    <a:pt x="277" y="117"/>
                    <a:pt x="277" y="117"/>
                    <a:pt x="277" y="117"/>
                  </a:cubicBezTo>
                  <a:cubicBezTo>
                    <a:pt x="276" y="117"/>
                    <a:pt x="276" y="117"/>
                    <a:pt x="276" y="117"/>
                  </a:cubicBezTo>
                  <a:cubicBezTo>
                    <a:pt x="274" y="117"/>
                    <a:pt x="274" y="117"/>
                    <a:pt x="274" y="117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0" y="118"/>
                    <a:pt x="270" y="118"/>
                    <a:pt x="270" y="118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69" y="118"/>
                    <a:pt x="269" y="118"/>
                    <a:pt x="269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7" y="118"/>
                    <a:pt x="267" y="118"/>
                    <a:pt x="267" y="118"/>
                  </a:cubicBezTo>
                  <a:cubicBezTo>
                    <a:pt x="267" y="119"/>
                    <a:pt x="267" y="119"/>
                    <a:pt x="267" y="119"/>
                  </a:cubicBezTo>
                  <a:cubicBezTo>
                    <a:pt x="266" y="120"/>
                    <a:pt x="266" y="120"/>
                    <a:pt x="266" y="120"/>
                  </a:cubicBezTo>
                  <a:cubicBezTo>
                    <a:pt x="265" y="120"/>
                    <a:pt x="265" y="120"/>
                    <a:pt x="265" y="120"/>
                  </a:cubicBezTo>
                  <a:cubicBezTo>
                    <a:pt x="265" y="120"/>
                    <a:pt x="265" y="120"/>
                    <a:pt x="265" y="120"/>
                  </a:cubicBezTo>
                  <a:cubicBezTo>
                    <a:pt x="263" y="121"/>
                    <a:pt x="263" y="121"/>
                    <a:pt x="263" y="121"/>
                  </a:cubicBezTo>
                  <a:cubicBezTo>
                    <a:pt x="263" y="121"/>
                    <a:pt x="263" y="121"/>
                    <a:pt x="263" y="121"/>
                  </a:cubicBezTo>
                  <a:cubicBezTo>
                    <a:pt x="262" y="121"/>
                    <a:pt x="262" y="121"/>
                    <a:pt x="262" y="121"/>
                  </a:cubicBezTo>
                  <a:cubicBezTo>
                    <a:pt x="260" y="121"/>
                    <a:pt x="260" y="121"/>
                    <a:pt x="260" y="121"/>
                  </a:cubicBezTo>
                  <a:cubicBezTo>
                    <a:pt x="260" y="121"/>
                    <a:pt x="260" y="121"/>
                    <a:pt x="260" y="121"/>
                  </a:cubicBezTo>
                  <a:cubicBezTo>
                    <a:pt x="258" y="121"/>
                    <a:pt x="258" y="121"/>
                    <a:pt x="258" y="121"/>
                  </a:cubicBezTo>
                  <a:cubicBezTo>
                    <a:pt x="256" y="121"/>
                    <a:pt x="256" y="121"/>
                    <a:pt x="256" y="121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3" y="120"/>
                    <a:pt x="253" y="120"/>
                    <a:pt x="253" y="120"/>
                  </a:cubicBezTo>
                  <a:cubicBezTo>
                    <a:pt x="251" y="120"/>
                    <a:pt x="251" y="120"/>
                    <a:pt x="251" y="120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49" y="117"/>
                    <a:pt x="249" y="117"/>
                    <a:pt x="249" y="117"/>
                  </a:cubicBezTo>
                  <a:close/>
                  <a:moveTo>
                    <a:pt x="174" y="157"/>
                  </a:moveTo>
                  <a:cubicBezTo>
                    <a:pt x="174" y="154"/>
                    <a:pt x="174" y="154"/>
                    <a:pt x="174" y="154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75" y="149"/>
                    <a:pt x="175" y="149"/>
                    <a:pt x="175" y="149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7"/>
                    <a:pt x="175" y="147"/>
                    <a:pt x="175" y="147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5" y="144"/>
                    <a:pt x="175" y="144"/>
                    <a:pt x="175" y="144"/>
                  </a:cubicBezTo>
                  <a:cubicBezTo>
                    <a:pt x="175" y="143"/>
                    <a:pt x="175" y="143"/>
                    <a:pt x="175" y="143"/>
                  </a:cubicBezTo>
                  <a:cubicBezTo>
                    <a:pt x="173" y="143"/>
                    <a:pt x="173" y="143"/>
                    <a:pt x="173" y="143"/>
                  </a:cubicBezTo>
                  <a:cubicBezTo>
                    <a:pt x="171" y="142"/>
                    <a:pt x="171" y="142"/>
                    <a:pt x="171" y="142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73" y="140"/>
                    <a:pt x="173" y="140"/>
                    <a:pt x="173" y="140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5" y="139"/>
                    <a:pt x="175" y="139"/>
                    <a:pt x="175" y="139"/>
                  </a:cubicBezTo>
                  <a:cubicBezTo>
                    <a:pt x="176" y="139"/>
                    <a:pt x="176" y="139"/>
                    <a:pt x="176" y="139"/>
                  </a:cubicBezTo>
                  <a:cubicBezTo>
                    <a:pt x="177" y="137"/>
                    <a:pt x="177" y="137"/>
                    <a:pt x="177" y="137"/>
                  </a:cubicBezTo>
                  <a:cubicBezTo>
                    <a:pt x="178" y="137"/>
                    <a:pt x="178" y="137"/>
                    <a:pt x="178" y="137"/>
                  </a:cubicBezTo>
                  <a:cubicBezTo>
                    <a:pt x="178" y="135"/>
                    <a:pt x="178" y="135"/>
                    <a:pt x="178" y="135"/>
                  </a:cubicBezTo>
                  <a:cubicBezTo>
                    <a:pt x="181" y="135"/>
                    <a:pt x="181" y="135"/>
                    <a:pt x="181" y="135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2" y="134"/>
                    <a:pt x="182" y="134"/>
                    <a:pt x="182" y="134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83" y="130"/>
                    <a:pt x="183" y="130"/>
                    <a:pt x="183" y="130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7" y="131"/>
                    <a:pt x="187" y="131"/>
                    <a:pt x="187" y="131"/>
                  </a:cubicBezTo>
                  <a:cubicBezTo>
                    <a:pt x="187" y="130"/>
                    <a:pt x="187" y="130"/>
                    <a:pt x="187" y="130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86" y="127"/>
                    <a:pt x="186" y="127"/>
                    <a:pt x="186" y="127"/>
                  </a:cubicBezTo>
                  <a:cubicBezTo>
                    <a:pt x="187" y="127"/>
                    <a:pt x="187" y="127"/>
                    <a:pt x="187" y="127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4" y="122"/>
                    <a:pt x="194" y="122"/>
                    <a:pt x="194" y="122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8" y="118"/>
                    <a:pt x="198" y="118"/>
                    <a:pt x="198" y="118"/>
                  </a:cubicBezTo>
                  <a:cubicBezTo>
                    <a:pt x="197" y="117"/>
                    <a:pt x="197" y="117"/>
                    <a:pt x="197" y="117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8" y="113"/>
                    <a:pt x="198" y="113"/>
                    <a:pt x="198" y="113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200" y="109"/>
                    <a:pt x="200" y="109"/>
                    <a:pt x="200" y="109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6" y="110"/>
                    <a:pt x="206" y="110"/>
                    <a:pt x="206" y="110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13" y="109"/>
                    <a:pt x="213" y="109"/>
                    <a:pt x="213" y="109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16" y="111"/>
                    <a:pt x="216" y="111"/>
                    <a:pt x="216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8" y="113"/>
                    <a:pt x="218" y="113"/>
                    <a:pt x="218" y="113"/>
                  </a:cubicBezTo>
                  <a:cubicBezTo>
                    <a:pt x="221" y="115"/>
                    <a:pt x="221" y="115"/>
                    <a:pt x="221" y="115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20" y="116"/>
                    <a:pt x="220" y="116"/>
                    <a:pt x="220" y="116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22" y="116"/>
                    <a:pt x="222" y="116"/>
                    <a:pt x="222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3" y="118"/>
                    <a:pt x="223" y="118"/>
                    <a:pt x="223" y="118"/>
                  </a:cubicBezTo>
                  <a:cubicBezTo>
                    <a:pt x="222" y="120"/>
                    <a:pt x="222" y="120"/>
                    <a:pt x="222" y="120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8"/>
                    <a:pt x="224" y="118"/>
                    <a:pt x="224" y="118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7" y="117"/>
                    <a:pt x="227" y="117"/>
                    <a:pt x="227" y="117"/>
                  </a:cubicBezTo>
                  <a:cubicBezTo>
                    <a:pt x="228" y="116"/>
                    <a:pt x="228" y="116"/>
                    <a:pt x="228" y="116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9" y="118"/>
                    <a:pt x="229" y="118"/>
                    <a:pt x="229" y="118"/>
                  </a:cubicBezTo>
                  <a:cubicBezTo>
                    <a:pt x="232" y="120"/>
                    <a:pt x="232" y="120"/>
                    <a:pt x="232" y="120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2" y="125"/>
                    <a:pt x="232" y="125"/>
                    <a:pt x="232" y="125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3" y="130"/>
                    <a:pt x="233" y="130"/>
                    <a:pt x="233" y="130"/>
                  </a:cubicBezTo>
                  <a:cubicBezTo>
                    <a:pt x="233" y="131"/>
                    <a:pt x="233" y="131"/>
                    <a:pt x="233" y="131"/>
                  </a:cubicBezTo>
                  <a:cubicBezTo>
                    <a:pt x="233" y="132"/>
                    <a:pt x="233" y="132"/>
                    <a:pt x="233" y="132"/>
                  </a:cubicBezTo>
                  <a:cubicBezTo>
                    <a:pt x="232" y="134"/>
                    <a:pt x="232" y="134"/>
                    <a:pt x="232" y="134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8" y="135"/>
                    <a:pt x="228" y="135"/>
                    <a:pt x="228" y="135"/>
                  </a:cubicBezTo>
                  <a:cubicBezTo>
                    <a:pt x="226" y="135"/>
                    <a:pt x="226" y="135"/>
                    <a:pt x="226" y="135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20" y="137"/>
                    <a:pt x="220" y="137"/>
                    <a:pt x="220" y="137"/>
                  </a:cubicBezTo>
                  <a:cubicBezTo>
                    <a:pt x="218" y="137"/>
                    <a:pt x="218" y="137"/>
                    <a:pt x="218" y="137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4" y="138"/>
                    <a:pt x="214" y="138"/>
                    <a:pt x="214" y="138"/>
                  </a:cubicBezTo>
                  <a:cubicBezTo>
                    <a:pt x="213" y="139"/>
                    <a:pt x="213" y="139"/>
                    <a:pt x="213" y="139"/>
                  </a:cubicBezTo>
                  <a:cubicBezTo>
                    <a:pt x="211" y="139"/>
                    <a:pt x="211" y="139"/>
                    <a:pt x="211" y="139"/>
                  </a:cubicBezTo>
                  <a:cubicBezTo>
                    <a:pt x="210" y="140"/>
                    <a:pt x="210" y="140"/>
                    <a:pt x="210" y="140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7" y="140"/>
                    <a:pt x="207" y="140"/>
                    <a:pt x="207" y="140"/>
                  </a:cubicBezTo>
                  <a:cubicBezTo>
                    <a:pt x="206" y="141"/>
                    <a:pt x="206" y="141"/>
                    <a:pt x="206" y="141"/>
                  </a:cubicBezTo>
                  <a:cubicBezTo>
                    <a:pt x="205" y="143"/>
                    <a:pt x="205" y="143"/>
                    <a:pt x="205" y="143"/>
                  </a:cubicBezTo>
                  <a:cubicBezTo>
                    <a:pt x="204" y="143"/>
                    <a:pt x="204" y="143"/>
                    <a:pt x="204" y="143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2" y="145"/>
                    <a:pt x="202" y="145"/>
                    <a:pt x="202" y="145"/>
                  </a:cubicBezTo>
                  <a:cubicBezTo>
                    <a:pt x="201" y="146"/>
                    <a:pt x="201" y="146"/>
                    <a:pt x="201" y="146"/>
                  </a:cubicBezTo>
                  <a:cubicBezTo>
                    <a:pt x="199" y="146"/>
                    <a:pt x="199" y="146"/>
                    <a:pt x="199" y="146"/>
                  </a:cubicBezTo>
                  <a:cubicBezTo>
                    <a:pt x="198" y="144"/>
                    <a:pt x="198" y="144"/>
                    <a:pt x="198" y="144"/>
                  </a:cubicBezTo>
                  <a:cubicBezTo>
                    <a:pt x="197" y="146"/>
                    <a:pt x="197" y="146"/>
                    <a:pt x="197" y="146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5" y="148"/>
                    <a:pt x="195" y="148"/>
                    <a:pt x="195" y="148"/>
                  </a:cubicBezTo>
                  <a:cubicBezTo>
                    <a:pt x="194" y="149"/>
                    <a:pt x="194" y="149"/>
                    <a:pt x="194" y="149"/>
                  </a:cubicBezTo>
                  <a:cubicBezTo>
                    <a:pt x="194" y="150"/>
                    <a:pt x="194" y="150"/>
                    <a:pt x="194" y="150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5"/>
                    <a:pt x="191" y="155"/>
                    <a:pt x="191" y="155"/>
                  </a:cubicBezTo>
                  <a:cubicBezTo>
                    <a:pt x="189" y="156"/>
                    <a:pt x="189" y="156"/>
                    <a:pt x="189" y="156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86" y="157"/>
                    <a:pt x="186" y="157"/>
                    <a:pt x="186" y="157"/>
                  </a:cubicBezTo>
                  <a:cubicBezTo>
                    <a:pt x="185" y="157"/>
                    <a:pt x="185" y="157"/>
                    <a:pt x="185" y="157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81" y="156"/>
                    <a:pt x="181" y="156"/>
                    <a:pt x="181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8" y="156"/>
                    <a:pt x="178" y="156"/>
                    <a:pt x="178" y="156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6" y="157"/>
                    <a:pt x="176" y="157"/>
                    <a:pt x="176" y="157"/>
                  </a:cubicBezTo>
                  <a:cubicBezTo>
                    <a:pt x="175" y="157"/>
                    <a:pt x="175" y="157"/>
                    <a:pt x="175" y="157"/>
                  </a:cubicBezTo>
                  <a:cubicBezTo>
                    <a:pt x="174" y="157"/>
                    <a:pt x="174" y="157"/>
                    <a:pt x="174" y="157"/>
                  </a:cubicBezTo>
                  <a:cubicBezTo>
                    <a:pt x="174" y="157"/>
                    <a:pt x="174" y="157"/>
                    <a:pt x="174" y="157"/>
                  </a:cubicBezTo>
                  <a:close/>
                  <a:moveTo>
                    <a:pt x="334" y="138"/>
                  </a:moveTo>
                  <a:cubicBezTo>
                    <a:pt x="335" y="138"/>
                    <a:pt x="335" y="138"/>
                    <a:pt x="335" y="138"/>
                  </a:cubicBezTo>
                  <a:cubicBezTo>
                    <a:pt x="335" y="139"/>
                    <a:pt x="335" y="139"/>
                    <a:pt x="335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3" y="138"/>
                    <a:pt x="333" y="138"/>
                    <a:pt x="333" y="138"/>
                  </a:cubicBezTo>
                  <a:cubicBezTo>
                    <a:pt x="334" y="138"/>
                    <a:pt x="334" y="138"/>
                    <a:pt x="334" y="138"/>
                  </a:cubicBezTo>
                  <a:close/>
                  <a:moveTo>
                    <a:pt x="322" y="138"/>
                  </a:moveTo>
                  <a:cubicBezTo>
                    <a:pt x="322" y="137"/>
                    <a:pt x="322" y="137"/>
                    <a:pt x="322" y="137"/>
                  </a:cubicBezTo>
                  <a:cubicBezTo>
                    <a:pt x="324" y="136"/>
                    <a:pt x="324" y="136"/>
                    <a:pt x="324" y="136"/>
                  </a:cubicBezTo>
                  <a:cubicBezTo>
                    <a:pt x="325" y="137"/>
                    <a:pt x="325" y="137"/>
                    <a:pt x="325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3" y="138"/>
                    <a:pt x="323" y="138"/>
                    <a:pt x="323" y="138"/>
                  </a:cubicBezTo>
                  <a:cubicBezTo>
                    <a:pt x="322" y="138"/>
                    <a:pt x="322" y="138"/>
                    <a:pt x="322" y="138"/>
                  </a:cubicBezTo>
                  <a:close/>
                  <a:moveTo>
                    <a:pt x="310" y="145"/>
                  </a:moveTo>
                  <a:cubicBezTo>
                    <a:pt x="310" y="146"/>
                    <a:pt x="310" y="146"/>
                    <a:pt x="310" y="146"/>
                  </a:cubicBezTo>
                  <a:cubicBezTo>
                    <a:pt x="312" y="146"/>
                    <a:pt x="312" y="146"/>
                    <a:pt x="312" y="146"/>
                  </a:cubicBezTo>
                  <a:cubicBezTo>
                    <a:pt x="313" y="147"/>
                    <a:pt x="313" y="147"/>
                    <a:pt x="313" y="147"/>
                  </a:cubicBezTo>
                  <a:cubicBezTo>
                    <a:pt x="314" y="147"/>
                    <a:pt x="314" y="147"/>
                    <a:pt x="314" y="147"/>
                  </a:cubicBezTo>
                  <a:cubicBezTo>
                    <a:pt x="315" y="147"/>
                    <a:pt x="315" y="147"/>
                    <a:pt x="315" y="147"/>
                  </a:cubicBezTo>
                  <a:cubicBezTo>
                    <a:pt x="317" y="146"/>
                    <a:pt x="317" y="146"/>
                    <a:pt x="317" y="146"/>
                  </a:cubicBezTo>
                  <a:cubicBezTo>
                    <a:pt x="318" y="147"/>
                    <a:pt x="318" y="147"/>
                    <a:pt x="318" y="147"/>
                  </a:cubicBezTo>
                  <a:cubicBezTo>
                    <a:pt x="318" y="146"/>
                    <a:pt x="318" y="146"/>
                    <a:pt x="318" y="146"/>
                  </a:cubicBezTo>
                  <a:cubicBezTo>
                    <a:pt x="319" y="146"/>
                    <a:pt x="319" y="146"/>
                    <a:pt x="319" y="146"/>
                  </a:cubicBezTo>
                  <a:cubicBezTo>
                    <a:pt x="321" y="146"/>
                    <a:pt x="321" y="146"/>
                    <a:pt x="321" y="146"/>
                  </a:cubicBezTo>
                  <a:cubicBezTo>
                    <a:pt x="321" y="145"/>
                    <a:pt x="321" y="145"/>
                    <a:pt x="321" y="145"/>
                  </a:cubicBezTo>
                  <a:cubicBezTo>
                    <a:pt x="319" y="144"/>
                    <a:pt x="319" y="144"/>
                    <a:pt x="319" y="144"/>
                  </a:cubicBezTo>
                  <a:cubicBezTo>
                    <a:pt x="318" y="144"/>
                    <a:pt x="318" y="144"/>
                    <a:pt x="318" y="144"/>
                  </a:cubicBezTo>
                  <a:cubicBezTo>
                    <a:pt x="316" y="144"/>
                    <a:pt x="316" y="144"/>
                    <a:pt x="316" y="144"/>
                  </a:cubicBezTo>
                  <a:cubicBezTo>
                    <a:pt x="316" y="144"/>
                    <a:pt x="316" y="144"/>
                    <a:pt x="316" y="144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3" y="144"/>
                    <a:pt x="313" y="144"/>
                    <a:pt x="313" y="144"/>
                  </a:cubicBezTo>
                  <a:cubicBezTo>
                    <a:pt x="312" y="145"/>
                    <a:pt x="312" y="145"/>
                    <a:pt x="312" y="145"/>
                  </a:cubicBezTo>
                  <a:cubicBezTo>
                    <a:pt x="310" y="145"/>
                    <a:pt x="310" y="145"/>
                    <a:pt x="310" y="145"/>
                  </a:cubicBezTo>
                  <a:cubicBezTo>
                    <a:pt x="310" y="145"/>
                    <a:pt x="310" y="145"/>
                    <a:pt x="310" y="145"/>
                  </a:cubicBezTo>
                  <a:close/>
                  <a:moveTo>
                    <a:pt x="303" y="189"/>
                  </a:moveTo>
                  <a:cubicBezTo>
                    <a:pt x="302" y="188"/>
                    <a:pt x="302" y="188"/>
                    <a:pt x="302" y="188"/>
                  </a:cubicBezTo>
                  <a:cubicBezTo>
                    <a:pt x="303" y="188"/>
                    <a:pt x="303" y="188"/>
                    <a:pt x="303" y="188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03" y="188"/>
                    <a:pt x="303" y="188"/>
                    <a:pt x="303" y="188"/>
                  </a:cubicBezTo>
                  <a:cubicBezTo>
                    <a:pt x="303" y="189"/>
                    <a:pt x="303" y="189"/>
                    <a:pt x="303" y="189"/>
                  </a:cubicBezTo>
                  <a:close/>
                  <a:moveTo>
                    <a:pt x="295" y="187"/>
                  </a:moveTo>
                  <a:cubicBezTo>
                    <a:pt x="294" y="187"/>
                    <a:pt x="294" y="187"/>
                    <a:pt x="294" y="187"/>
                  </a:cubicBezTo>
                  <a:cubicBezTo>
                    <a:pt x="294" y="185"/>
                    <a:pt x="294" y="185"/>
                    <a:pt x="294" y="185"/>
                  </a:cubicBezTo>
                  <a:cubicBezTo>
                    <a:pt x="294" y="185"/>
                    <a:pt x="294" y="185"/>
                    <a:pt x="294" y="185"/>
                  </a:cubicBezTo>
                  <a:cubicBezTo>
                    <a:pt x="293" y="186"/>
                    <a:pt x="293" y="186"/>
                    <a:pt x="293" y="186"/>
                  </a:cubicBezTo>
                  <a:cubicBezTo>
                    <a:pt x="293" y="185"/>
                    <a:pt x="293" y="185"/>
                    <a:pt x="293" y="185"/>
                  </a:cubicBezTo>
                  <a:cubicBezTo>
                    <a:pt x="293" y="184"/>
                    <a:pt x="293" y="184"/>
                    <a:pt x="293" y="184"/>
                  </a:cubicBezTo>
                  <a:cubicBezTo>
                    <a:pt x="293" y="182"/>
                    <a:pt x="293" y="182"/>
                    <a:pt x="293" y="182"/>
                  </a:cubicBezTo>
                  <a:cubicBezTo>
                    <a:pt x="292" y="181"/>
                    <a:pt x="292" y="181"/>
                    <a:pt x="292" y="181"/>
                  </a:cubicBezTo>
                  <a:cubicBezTo>
                    <a:pt x="293" y="180"/>
                    <a:pt x="293" y="180"/>
                    <a:pt x="293" y="180"/>
                  </a:cubicBezTo>
                  <a:cubicBezTo>
                    <a:pt x="293" y="178"/>
                    <a:pt x="293" y="178"/>
                    <a:pt x="293" y="178"/>
                  </a:cubicBezTo>
                  <a:cubicBezTo>
                    <a:pt x="293" y="177"/>
                    <a:pt x="293" y="177"/>
                    <a:pt x="293" y="177"/>
                  </a:cubicBezTo>
                  <a:cubicBezTo>
                    <a:pt x="292" y="177"/>
                    <a:pt x="292" y="177"/>
                    <a:pt x="292" y="177"/>
                  </a:cubicBezTo>
                  <a:cubicBezTo>
                    <a:pt x="292" y="176"/>
                    <a:pt x="292" y="176"/>
                    <a:pt x="292" y="176"/>
                  </a:cubicBezTo>
                  <a:cubicBezTo>
                    <a:pt x="292" y="175"/>
                    <a:pt x="292" y="175"/>
                    <a:pt x="292" y="175"/>
                  </a:cubicBezTo>
                  <a:cubicBezTo>
                    <a:pt x="290" y="174"/>
                    <a:pt x="290" y="174"/>
                    <a:pt x="290" y="174"/>
                  </a:cubicBezTo>
                  <a:cubicBezTo>
                    <a:pt x="291" y="172"/>
                    <a:pt x="291" y="172"/>
                    <a:pt x="291" y="172"/>
                  </a:cubicBezTo>
                  <a:cubicBezTo>
                    <a:pt x="290" y="170"/>
                    <a:pt x="290" y="170"/>
                    <a:pt x="290" y="170"/>
                  </a:cubicBezTo>
                  <a:cubicBezTo>
                    <a:pt x="289" y="170"/>
                    <a:pt x="289" y="170"/>
                    <a:pt x="289" y="170"/>
                  </a:cubicBezTo>
                  <a:cubicBezTo>
                    <a:pt x="289" y="170"/>
                    <a:pt x="289" y="170"/>
                    <a:pt x="289" y="170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88" y="168"/>
                    <a:pt x="288" y="168"/>
                    <a:pt x="288" y="168"/>
                  </a:cubicBezTo>
                  <a:cubicBezTo>
                    <a:pt x="287" y="168"/>
                    <a:pt x="287" y="168"/>
                    <a:pt x="287" y="168"/>
                  </a:cubicBezTo>
                  <a:cubicBezTo>
                    <a:pt x="287" y="168"/>
                    <a:pt x="287" y="168"/>
                    <a:pt x="287" y="168"/>
                  </a:cubicBezTo>
                  <a:cubicBezTo>
                    <a:pt x="286" y="168"/>
                    <a:pt x="286" y="168"/>
                    <a:pt x="286" y="168"/>
                  </a:cubicBezTo>
                  <a:cubicBezTo>
                    <a:pt x="285" y="168"/>
                    <a:pt x="285" y="168"/>
                    <a:pt x="285" y="168"/>
                  </a:cubicBezTo>
                  <a:cubicBezTo>
                    <a:pt x="285" y="166"/>
                    <a:pt x="285" y="166"/>
                    <a:pt x="285" y="166"/>
                  </a:cubicBezTo>
                  <a:cubicBezTo>
                    <a:pt x="286" y="165"/>
                    <a:pt x="286" y="165"/>
                    <a:pt x="286" y="165"/>
                  </a:cubicBezTo>
                  <a:cubicBezTo>
                    <a:pt x="287" y="164"/>
                    <a:pt x="287" y="164"/>
                    <a:pt x="287" y="164"/>
                  </a:cubicBezTo>
                  <a:cubicBezTo>
                    <a:pt x="286" y="163"/>
                    <a:pt x="286" y="163"/>
                    <a:pt x="286" y="163"/>
                  </a:cubicBezTo>
                  <a:cubicBezTo>
                    <a:pt x="286" y="162"/>
                    <a:pt x="286" y="162"/>
                    <a:pt x="286" y="162"/>
                  </a:cubicBezTo>
                  <a:cubicBezTo>
                    <a:pt x="286" y="160"/>
                    <a:pt x="286" y="160"/>
                    <a:pt x="286" y="160"/>
                  </a:cubicBezTo>
                  <a:cubicBezTo>
                    <a:pt x="286" y="159"/>
                    <a:pt x="286" y="159"/>
                    <a:pt x="286" y="159"/>
                  </a:cubicBezTo>
                  <a:cubicBezTo>
                    <a:pt x="287" y="157"/>
                    <a:pt x="287" y="157"/>
                    <a:pt x="287" y="157"/>
                  </a:cubicBezTo>
                  <a:cubicBezTo>
                    <a:pt x="289" y="157"/>
                    <a:pt x="289" y="157"/>
                    <a:pt x="289" y="157"/>
                  </a:cubicBezTo>
                  <a:cubicBezTo>
                    <a:pt x="289" y="156"/>
                    <a:pt x="289" y="156"/>
                    <a:pt x="289" y="156"/>
                  </a:cubicBezTo>
                  <a:cubicBezTo>
                    <a:pt x="290" y="156"/>
                    <a:pt x="290" y="156"/>
                    <a:pt x="290" y="156"/>
                  </a:cubicBezTo>
                  <a:cubicBezTo>
                    <a:pt x="290" y="156"/>
                    <a:pt x="290" y="156"/>
                    <a:pt x="290" y="156"/>
                  </a:cubicBezTo>
                  <a:cubicBezTo>
                    <a:pt x="292" y="156"/>
                    <a:pt x="292" y="156"/>
                    <a:pt x="292" y="156"/>
                  </a:cubicBezTo>
                  <a:cubicBezTo>
                    <a:pt x="293" y="156"/>
                    <a:pt x="293" y="156"/>
                    <a:pt x="293" y="156"/>
                  </a:cubicBezTo>
                  <a:cubicBezTo>
                    <a:pt x="294" y="157"/>
                    <a:pt x="294" y="157"/>
                    <a:pt x="294" y="157"/>
                  </a:cubicBezTo>
                  <a:cubicBezTo>
                    <a:pt x="293" y="157"/>
                    <a:pt x="293" y="157"/>
                    <a:pt x="293" y="157"/>
                  </a:cubicBezTo>
                  <a:cubicBezTo>
                    <a:pt x="293" y="158"/>
                    <a:pt x="293" y="158"/>
                    <a:pt x="293" y="158"/>
                  </a:cubicBezTo>
                  <a:cubicBezTo>
                    <a:pt x="292" y="158"/>
                    <a:pt x="292" y="158"/>
                    <a:pt x="292" y="158"/>
                  </a:cubicBezTo>
                  <a:cubicBezTo>
                    <a:pt x="293" y="158"/>
                    <a:pt x="293" y="158"/>
                    <a:pt x="293" y="158"/>
                  </a:cubicBezTo>
                  <a:cubicBezTo>
                    <a:pt x="294" y="159"/>
                    <a:pt x="294" y="159"/>
                    <a:pt x="294" y="159"/>
                  </a:cubicBezTo>
                  <a:cubicBezTo>
                    <a:pt x="294" y="160"/>
                    <a:pt x="294" y="160"/>
                    <a:pt x="294" y="160"/>
                  </a:cubicBezTo>
                  <a:cubicBezTo>
                    <a:pt x="295" y="162"/>
                    <a:pt x="295" y="162"/>
                    <a:pt x="295" y="162"/>
                  </a:cubicBezTo>
                  <a:cubicBezTo>
                    <a:pt x="295" y="163"/>
                    <a:pt x="295" y="163"/>
                    <a:pt x="295" y="163"/>
                  </a:cubicBezTo>
                  <a:cubicBezTo>
                    <a:pt x="296" y="164"/>
                    <a:pt x="296" y="164"/>
                    <a:pt x="296" y="164"/>
                  </a:cubicBezTo>
                  <a:cubicBezTo>
                    <a:pt x="297" y="164"/>
                    <a:pt x="297" y="164"/>
                    <a:pt x="297" y="164"/>
                  </a:cubicBezTo>
                  <a:cubicBezTo>
                    <a:pt x="298" y="164"/>
                    <a:pt x="298" y="164"/>
                    <a:pt x="298" y="164"/>
                  </a:cubicBezTo>
                  <a:cubicBezTo>
                    <a:pt x="297" y="163"/>
                    <a:pt x="297" y="163"/>
                    <a:pt x="297" y="163"/>
                  </a:cubicBezTo>
                  <a:cubicBezTo>
                    <a:pt x="298" y="162"/>
                    <a:pt x="298" y="162"/>
                    <a:pt x="298" y="162"/>
                  </a:cubicBezTo>
                  <a:cubicBezTo>
                    <a:pt x="299" y="161"/>
                    <a:pt x="299" y="161"/>
                    <a:pt x="299" y="161"/>
                  </a:cubicBezTo>
                  <a:cubicBezTo>
                    <a:pt x="299" y="160"/>
                    <a:pt x="299" y="160"/>
                    <a:pt x="299" y="160"/>
                  </a:cubicBezTo>
                  <a:cubicBezTo>
                    <a:pt x="300" y="159"/>
                    <a:pt x="300" y="159"/>
                    <a:pt x="300" y="159"/>
                  </a:cubicBezTo>
                  <a:cubicBezTo>
                    <a:pt x="300" y="158"/>
                    <a:pt x="300" y="158"/>
                    <a:pt x="300" y="158"/>
                  </a:cubicBezTo>
                  <a:cubicBezTo>
                    <a:pt x="299" y="157"/>
                    <a:pt x="299" y="157"/>
                    <a:pt x="299" y="157"/>
                  </a:cubicBezTo>
                  <a:cubicBezTo>
                    <a:pt x="300" y="157"/>
                    <a:pt x="300" y="157"/>
                    <a:pt x="300" y="157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2" y="157"/>
                    <a:pt x="302" y="157"/>
                    <a:pt x="302" y="157"/>
                  </a:cubicBezTo>
                  <a:cubicBezTo>
                    <a:pt x="302" y="158"/>
                    <a:pt x="302" y="158"/>
                    <a:pt x="302" y="158"/>
                  </a:cubicBezTo>
                  <a:cubicBezTo>
                    <a:pt x="303" y="158"/>
                    <a:pt x="303" y="158"/>
                    <a:pt x="303" y="158"/>
                  </a:cubicBezTo>
                  <a:cubicBezTo>
                    <a:pt x="303" y="157"/>
                    <a:pt x="303" y="157"/>
                    <a:pt x="303" y="157"/>
                  </a:cubicBezTo>
                  <a:cubicBezTo>
                    <a:pt x="302" y="156"/>
                    <a:pt x="302" y="156"/>
                    <a:pt x="302" y="156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1" y="155"/>
                    <a:pt x="301" y="155"/>
                    <a:pt x="301" y="155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299" y="156"/>
                    <a:pt x="299" y="156"/>
                    <a:pt x="299" y="156"/>
                  </a:cubicBezTo>
                  <a:cubicBezTo>
                    <a:pt x="298" y="154"/>
                    <a:pt x="298" y="154"/>
                    <a:pt x="298" y="154"/>
                  </a:cubicBezTo>
                  <a:cubicBezTo>
                    <a:pt x="298" y="154"/>
                    <a:pt x="298" y="154"/>
                    <a:pt x="298" y="154"/>
                  </a:cubicBezTo>
                  <a:cubicBezTo>
                    <a:pt x="297" y="152"/>
                    <a:pt x="297" y="152"/>
                    <a:pt x="297" y="152"/>
                  </a:cubicBezTo>
                  <a:cubicBezTo>
                    <a:pt x="297" y="151"/>
                    <a:pt x="297" y="151"/>
                    <a:pt x="297" y="151"/>
                  </a:cubicBezTo>
                  <a:cubicBezTo>
                    <a:pt x="298" y="150"/>
                    <a:pt x="298" y="150"/>
                    <a:pt x="298" y="150"/>
                  </a:cubicBezTo>
                  <a:cubicBezTo>
                    <a:pt x="299" y="150"/>
                    <a:pt x="299" y="150"/>
                    <a:pt x="299" y="150"/>
                  </a:cubicBezTo>
                  <a:cubicBezTo>
                    <a:pt x="299" y="149"/>
                    <a:pt x="299" y="149"/>
                    <a:pt x="299" y="149"/>
                  </a:cubicBezTo>
                  <a:cubicBezTo>
                    <a:pt x="300" y="150"/>
                    <a:pt x="300" y="150"/>
                    <a:pt x="300" y="150"/>
                  </a:cubicBezTo>
                  <a:cubicBezTo>
                    <a:pt x="301" y="151"/>
                    <a:pt x="301" y="151"/>
                    <a:pt x="301" y="151"/>
                  </a:cubicBezTo>
                  <a:cubicBezTo>
                    <a:pt x="301" y="153"/>
                    <a:pt x="301" y="153"/>
                    <a:pt x="301" y="153"/>
                  </a:cubicBezTo>
                  <a:cubicBezTo>
                    <a:pt x="302" y="153"/>
                    <a:pt x="302" y="153"/>
                    <a:pt x="302" y="153"/>
                  </a:cubicBezTo>
                  <a:cubicBezTo>
                    <a:pt x="302" y="152"/>
                    <a:pt x="302" y="152"/>
                    <a:pt x="302" y="152"/>
                  </a:cubicBezTo>
                  <a:cubicBezTo>
                    <a:pt x="302" y="151"/>
                    <a:pt x="302" y="151"/>
                    <a:pt x="302" y="151"/>
                  </a:cubicBezTo>
                  <a:cubicBezTo>
                    <a:pt x="302" y="150"/>
                    <a:pt x="302" y="150"/>
                    <a:pt x="302" y="150"/>
                  </a:cubicBezTo>
                  <a:cubicBezTo>
                    <a:pt x="301" y="150"/>
                    <a:pt x="301" y="150"/>
                    <a:pt x="301" y="150"/>
                  </a:cubicBezTo>
                  <a:cubicBezTo>
                    <a:pt x="301" y="148"/>
                    <a:pt x="301" y="148"/>
                    <a:pt x="301" y="148"/>
                  </a:cubicBezTo>
                  <a:cubicBezTo>
                    <a:pt x="301" y="147"/>
                    <a:pt x="301" y="147"/>
                    <a:pt x="301" y="147"/>
                  </a:cubicBezTo>
                  <a:cubicBezTo>
                    <a:pt x="301" y="147"/>
                    <a:pt x="301" y="147"/>
                    <a:pt x="301" y="147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303" y="145"/>
                    <a:pt x="303" y="145"/>
                    <a:pt x="303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5" y="147"/>
                    <a:pt x="305" y="147"/>
                    <a:pt x="305" y="147"/>
                  </a:cubicBezTo>
                  <a:cubicBezTo>
                    <a:pt x="307" y="147"/>
                    <a:pt x="307" y="147"/>
                    <a:pt x="307" y="147"/>
                  </a:cubicBezTo>
                  <a:cubicBezTo>
                    <a:pt x="307" y="146"/>
                    <a:pt x="307" y="146"/>
                    <a:pt x="307" y="146"/>
                  </a:cubicBezTo>
                  <a:cubicBezTo>
                    <a:pt x="306" y="146"/>
                    <a:pt x="306" y="146"/>
                    <a:pt x="306" y="146"/>
                  </a:cubicBezTo>
                  <a:cubicBezTo>
                    <a:pt x="305" y="145"/>
                    <a:pt x="305" y="145"/>
                    <a:pt x="305" y="145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7" y="144"/>
                    <a:pt x="307" y="144"/>
                    <a:pt x="307" y="144"/>
                  </a:cubicBezTo>
                  <a:cubicBezTo>
                    <a:pt x="309" y="145"/>
                    <a:pt x="309" y="145"/>
                    <a:pt x="309" y="145"/>
                  </a:cubicBezTo>
                  <a:cubicBezTo>
                    <a:pt x="309" y="145"/>
                    <a:pt x="309" y="145"/>
                    <a:pt x="309" y="145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09" y="147"/>
                    <a:pt x="309" y="147"/>
                    <a:pt x="309" y="147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1" y="148"/>
                    <a:pt x="311" y="148"/>
                    <a:pt x="311" y="148"/>
                  </a:cubicBezTo>
                  <a:cubicBezTo>
                    <a:pt x="312" y="148"/>
                    <a:pt x="312" y="148"/>
                    <a:pt x="312" y="148"/>
                  </a:cubicBezTo>
                  <a:cubicBezTo>
                    <a:pt x="314" y="148"/>
                    <a:pt x="314" y="148"/>
                    <a:pt x="314" y="148"/>
                  </a:cubicBezTo>
                  <a:cubicBezTo>
                    <a:pt x="315" y="148"/>
                    <a:pt x="315" y="148"/>
                    <a:pt x="315" y="148"/>
                  </a:cubicBezTo>
                  <a:cubicBezTo>
                    <a:pt x="315" y="148"/>
                    <a:pt x="315" y="148"/>
                    <a:pt x="315" y="148"/>
                  </a:cubicBezTo>
                  <a:cubicBezTo>
                    <a:pt x="318" y="148"/>
                    <a:pt x="318" y="148"/>
                    <a:pt x="318" y="148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0" y="149"/>
                    <a:pt x="320" y="149"/>
                    <a:pt x="320" y="149"/>
                  </a:cubicBezTo>
                  <a:cubicBezTo>
                    <a:pt x="320" y="150"/>
                    <a:pt x="320" y="150"/>
                    <a:pt x="320" y="150"/>
                  </a:cubicBezTo>
                  <a:cubicBezTo>
                    <a:pt x="320" y="150"/>
                    <a:pt x="320" y="150"/>
                    <a:pt x="320" y="150"/>
                  </a:cubicBezTo>
                  <a:cubicBezTo>
                    <a:pt x="321" y="151"/>
                    <a:pt x="321" y="151"/>
                    <a:pt x="321" y="151"/>
                  </a:cubicBezTo>
                  <a:cubicBezTo>
                    <a:pt x="320" y="152"/>
                    <a:pt x="320" y="152"/>
                    <a:pt x="320" y="152"/>
                  </a:cubicBezTo>
                  <a:cubicBezTo>
                    <a:pt x="318" y="153"/>
                    <a:pt x="318" y="153"/>
                    <a:pt x="318" y="153"/>
                  </a:cubicBezTo>
                  <a:cubicBezTo>
                    <a:pt x="317" y="153"/>
                    <a:pt x="317" y="153"/>
                    <a:pt x="317" y="153"/>
                  </a:cubicBezTo>
                  <a:cubicBezTo>
                    <a:pt x="317" y="152"/>
                    <a:pt x="317" y="152"/>
                    <a:pt x="317" y="152"/>
                  </a:cubicBezTo>
                  <a:cubicBezTo>
                    <a:pt x="317" y="153"/>
                    <a:pt x="317" y="153"/>
                    <a:pt x="317" y="153"/>
                  </a:cubicBezTo>
                  <a:cubicBezTo>
                    <a:pt x="316" y="153"/>
                    <a:pt x="316" y="153"/>
                    <a:pt x="316" y="153"/>
                  </a:cubicBezTo>
                  <a:cubicBezTo>
                    <a:pt x="316" y="154"/>
                    <a:pt x="316" y="154"/>
                    <a:pt x="316" y="154"/>
                  </a:cubicBezTo>
                  <a:cubicBezTo>
                    <a:pt x="317" y="155"/>
                    <a:pt x="317" y="155"/>
                    <a:pt x="317" y="155"/>
                  </a:cubicBezTo>
                  <a:cubicBezTo>
                    <a:pt x="317" y="155"/>
                    <a:pt x="317" y="155"/>
                    <a:pt x="317" y="155"/>
                  </a:cubicBezTo>
                  <a:cubicBezTo>
                    <a:pt x="317" y="157"/>
                    <a:pt x="317" y="157"/>
                    <a:pt x="317" y="157"/>
                  </a:cubicBezTo>
                  <a:cubicBezTo>
                    <a:pt x="316" y="157"/>
                    <a:pt x="316" y="157"/>
                    <a:pt x="316" y="157"/>
                  </a:cubicBezTo>
                  <a:cubicBezTo>
                    <a:pt x="316" y="157"/>
                    <a:pt x="316" y="157"/>
                    <a:pt x="316" y="157"/>
                  </a:cubicBezTo>
                  <a:cubicBezTo>
                    <a:pt x="315" y="157"/>
                    <a:pt x="315" y="157"/>
                    <a:pt x="315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9"/>
                    <a:pt x="311" y="159"/>
                    <a:pt x="311" y="159"/>
                  </a:cubicBezTo>
                  <a:cubicBezTo>
                    <a:pt x="309" y="160"/>
                    <a:pt x="309" y="160"/>
                    <a:pt x="309" y="160"/>
                  </a:cubicBezTo>
                  <a:cubicBezTo>
                    <a:pt x="308" y="160"/>
                    <a:pt x="308" y="160"/>
                    <a:pt x="308" y="160"/>
                  </a:cubicBezTo>
                  <a:cubicBezTo>
                    <a:pt x="307" y="161"/>
                    <a:pt x="307" y="161"/>
                    <a:pt x="307" y="161"/>
                  </a:cubicBezTo>
                  <a:cubicBezTo>
                    <a:pt x="307" y="162"/>
                    <a:pt x="307" y="162"/>
                    <a:pt x="307" y="162"/>
                  </a:cubicBezTo>
                  <a:cubicBezTo>
                    <a:pt x="308" y="162"/>
                    <a:pt x="308" y="162"/>
                    <a:pt x="308" y="162"/>
                  </a:cubicBezTo>
                  <a:cubicBezTo>
                    <a:pt x="309" y="161"/>
                    <a:pt x="309" y="161"/>
                    <a:pt x="309" y="161"/>
                  </a:cubicBezTo>
                  <a:cubicBezTo>
                    <a:pt x="310" y="161"/>
                    <a:pt x="310" y="161"/>
                    <a:pt x="310" y="161"/>
                  </a:cubicBezTo>
                  <a:cubicBezTo>
                    <a:pt x="311" y="161"/>
                    <a:pt x="311" y="161"/>
                    <a:pt x="311" y="161"/>
                  </a:cubicBezTo>
                  <a:cubicBezTo>
                    <a:pt x="313" y="162"/>
                    <a:pt x="313" y="162"/>
                    <a:pt x="313" y="162"/>
                  </a:cubicBezTo>
                  <a:cubicBezTo>
                    <a:pt x="313" y="163"/>
                    <a:pt x="313" y="163"/>
                    <a:pt x="313" y="163"/>
                  </a:cubicBezTo>
                  <a:cubicBezTo>
                    <a:pt x="313" y="164"/>
                    <a:pt x="313" y="164"/>
                    <a:pt x="313" y="164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3" y="164"/>
                    <a:pt x="313" y="164"/>
                    <a:pt x="313" y="164"/>
                  </a:cubicBezTo>
                  <a:cubicBezTo>
                    <a:pt x="313" y="165"/>
                    <a:pt x="313" y="165"/>
                    <a:pt x="313" y="165"/>
                  </a:cubicBezTo>
                  <a:cubicBezTo>
                    <a:pt x="313" y="166"/>
                    <a:pt x="313" y="166"/>
                    <a:pt x="313" y="166"/>
                  </a:cubicBezTo>
                  <a:cubicBezTo>
                    <a:pt x="312" y="167"/>
                    <a:pt x="312" y="167"/>
                    <a:pt x="312" y="167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2" y="169"/>
                    <a:pt x="312" y="169"/>
                    <a:pt x="312" y="169"/>
                  </a:cubicBezTo>
                  <a:cubicBezTo>
                    <a:pt x="313" y="167"/>
                    <a:pt x="313" y="167"/>
                    <a:pt x="313" y="167"/>
                  </a:cubicBezTo>
                  <a:cubicBezTo>
                    <a:pt x="315" y="167"/>
                    <a:pt x="315" y="167"/>
                    <a:pt x="315" y="167"/>
                  </a:cubicBezTo>
                  <a:cubicBezTo>
                    <a:pt x="315" y="166"/>
                    <a:pt x="315" y="166"/>
                    <a:pt x="315" y="166"/>
                  </a:cubicBezTo>
                  <a:cubicBezTo>
                    <a:pt x="316" y="166"/>
                    <a:pt x="316" y="166"/>
                    <a:pt x="316" y="166"/>
                  </a:cubicBezTo>
                  <a:cubicBezTo>
                    <a:pt x="315" y="167"/>
                    <a:pt x="315" y="167"/>
                    <a:pt x="315" y="167"/>
                  </a:cubicBezTo>
                  <a:cubicBezTo>
                    <a:pt x="315" y="169"/>
                    <a:pt x="315" y="169"/>
                    <a:pt x="315" y="169"/>
                  </a:cubicBezTo>
                  <a:cubicBezTo>
                    <a:pt x="314" y="171"/>
                    <a:pt x="314" y="171"/>
                    <a:pt x="314" y="171"/>
                  </a:cubicBezTo>
                  <a:cubicBezTo>
                    <a:pt x="314" y="172"/>
                    <a:pt x="314" y="172"/>
                    <a:pt x="314" y="172"/>
                  </a:cubicBezTo>
                  <a:cubicBezTo>
                    <a:pt x="312" y="173"/>
                    <a:pt x="312" y="173"/>
                    <a:pt x="312" y="173"/>
                  </a:cubicBezTo>
                  <a:cubicBezTo>
                    <a:pt x="311" y="173"/>
                    <a:pt x="311" y="173"/>
                    <a:pt x="311" y="173"/>
                  </a:cubicBezTo>
                  <a:cubicBezTo>
                    <a:pt x="311" y="174"/>
                    <a:pt x="311" y="174"/>
                    <a:pt x="311" y="174"/>
                  </a:cubicBezTo>
                  <a:cubicBezTo>
                    <a:pt x="311" y="174"/>
                    <a:pt x="311" y="174"/>
                    <a:pt x="311" y="174"/>
                  </a:cubicBezTo>
                  <a:cubicBezTo>
                    <a:pt x="311" y="176"/>
                    <a:pt x="311" y="176"/>
                    <a:pt x="311" y="176"/>
                  </a:cubicBezTo>
                  <a:cubicBezTo>
                    <a:pt x="310" y="176"/>
                    <a:pt x="310" y="176"/>
                    <a:pt x="310" y="176"/>
                  </a:cubicBezTo>
                  <a:cubicBezTo>
                    <a:pt x="310" y="176"/>
                    <a:pt x="310" y="176"/>
                    <a:pt x="310" y="176"/>
                  </a:cubicBezTo>
                  <a:cubicBezTo>
                    <a:pt x="309" y="176"/>
                    <a:pt x="309" y="176"/>
                    <a:pt x="309" y="176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11" y="178"/>
                    <a:pt x="311" y="178"/>
                    <a:pt x="311" y="178"/>
                  </a:cubicBezTo>
                  <a:cubicBezTo>
                    <a:pt x="310" y="178"/>
                    <a:pt x="310" y="178"/>
                    <a:pt x="310" y="178"/>
                  </a:cubicBezTo>
                  <a:cubicBezTo>
                    <a:pt x="309" y="178"/>
                    <a:pt x="309" y="178"/>
                    <a:pt x="309" y="178"/>
                  </a:cubicBezTo>
                  <a:cubicBezTo>
                    <a:pt x="310" y="179"/>
                    <a:pt x="310" y="179"/>
                    <a:pt x="310" y="179"/>
                  </a:cubicBezTo>
                  <a:cubicBezTo>
                    <a:pt x="309" y="181"/>
                    <a:pt x="309" y="181"/>
                    <a:pt x="309" y="181"/>
                  </a:cubicBezTo>
                  <a:cubicBezTo>
                    <a:pt x="308" y="180"/>
                    <a:pt x="308" y="180"/>
                    <a:pt x="308" y="180"/>
                  </a:cubicBezTo>
                  <a:cubicBezTo>
                    <a:pt x="307" y="181"/>
                    <a:pt x="307" y="181"/>
                    <a:pt x="307" y="181"/>
                  </a:cubicBezTo>
                  <a:cubicBezTo>
                    <a:pt x="306" y="181"/>
                    <a:pt x="306" y="181"/>
                    <a:pt x="306" y="181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2"/>
                    <a:pt x="305" y="182"/>
                    <a:pt x="305" y="182"/>
                  </a:cubicBezTo>
                  <a:cubicBezTo>
                    <a:pt x="303" y="183"/>
                    <a:pt x="303" y="183"/>
                    <a:pt x="303" y="183"/>
                  </a:cubicBezTo>
                  <a:cubicBezTo>
                    <a:pt x="301" y="182"/>
                    <a:pt x="301" y="182"/>
                    <a:pt x="301" y="182"/>
                  </a:cubicBezTo>
                  <a:cubicBezTo>
                    <a:pt x="300" y="183"/>
                    <a:pt x="300" y="183"/>
                    <a:pt x="300" y="183"/>
                  </a:cubicBezTo>
                  <a:cubicBezTo>
                    <a:pt x="299" y="182"/>
                    <a:pt x="299" y="182"/>
                    <a:pt x="299" y="182"/>
                  </a:cubicBezTo>
                  <a:cubicBezTo>
                    <a:pt x="299" y="180"/>
                    <a:pt x="299" y="180"/>
                    <a:pt x="299" y="180"/>
                  </a:cubicBezTo>
                  <a:cubicBezTo>
                    <a:pt x="300" y="178"/>
                    <a:pt x="300" y="178"/>
                    <a:pt x="300" y="178"/>
                  </a:cubicBezTo>
                  <a:cubicBezTo>
                    <a:pt x="300" y="177"/>
                    <a:pt x="300" y="177"/>
                    <a:pt x="300" y="177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8" y="181"/>
                    <a:pt x="298" y="181"/>
                    <a:pt x="298" y="181"/>
                  </a:cubicBezTo>
                  <a:cubicBezTo>
                    <a:pt x="299" y="183"/>
                    <a:pt x="299" y="183"/>
                    <a:pt x="299" y="183"/>
                  </a:cubicBezTo>
                  <a:cubicBezTo>
                    <a:pt x="299" y="184"/>
                    <a:pt x="299" y="184"/>
                    <a:pt x="299" y="184"/>
                  </a:cubicBezTo>
                  <a:cubicBezTo>
                    <a:pt x="299" y="185"/>
                    <a:pt x="299" y="185"/>
                    <a:pt x="299" y="185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7" y="187"/>
                    <a:pt x="297" y="187"/>
                    <a:pt x="297" y="187"/>
                  </a:cubicBezTo>
                  <a:cubicBezTo>
                    <a:pt x="297" y="187"/>
                    <a:pt x="295" y="187"/>
                    <a:pt x="295" y="187"/>
                  </a:cubicBezTo>
                  <a:close/>
                  <a:moveTo>
                    <a:pt x="316" y="158"/>
                  </a:moveTo>
                  <a:cubicBezTo>
                    <a:pt x="316" y="159"/>
                    <a:pt x="316" y="159"/>
                    <a:pt x="316" y="159"/>
                  </a:cubicBezTo>
                  <a:cubicBezTo>
                    <a:pt x="317" y="159"/>
                    <a:pt x="317" y="159"/>
                    <a:pt x="317" y="159"/>
                  </a:cubicBezTo>
                  <a:cubicBezTo>
                    <a:pt x="317" y="158"/>
                    <a:pt x="317" y="158"/>
                    <a:pt x="317" y="158"/>
                  </a:cubicBezTo>
                  <a:cubicBezTo>
                    <a:pt x="316" y="158"/>
                    <a:pt x="316" y="158"/>
                    <a:pt x="316" y="158"/>
                  </a:cubicBezTo>
                  <a:close/>
                  <a:moveTo>
                    <a:pt x="315" y="163"/>
                  </a:moveTo>
                  <a:cubicBezTo>
                    <a:pt x="316" y="163"/>
                    <a:pt x="316" y="163"/>
                    <a:pt x="316" y="163"/>
                  </a:cubicBezTo>
                  <a:cubicBezTo>
                    <a:pt x="317" y="162"/>
                    <a:pt x="317" y="162"/>
                    <a:pt x="317" y="162"/>
                  </a:cubicBezTo>
                  <a:cubicBezTo>
                    <a:pt x="317" y="161"/>
                    <a:pt x="317" y="161"/>
                    <a:pt x="317" y="161"/>
                  </a:cubicBezTo>
                  <a:cubicBezTo>
                    <a:pt x="317" y="160"/>
                    <a:pt x="317" y="160"/>
                    <a:pt x="317" y="160"/>
                  </a:cubicBezTo>
                  <a:cubicBezTo>
                    <a:pt x="316" y="159"/>
                    <a:pt x="316" y="159"/>
                    <a:pt x="316" y="159"/>
                  </a:cubicBezTo>
                  <a:cubicBezTo>
                    <a:pt x="316" y="160"/>
                    <a:pt x="316" y="160"/>
                    <a:pt x="316" y="160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15" y="163"/>
                    <a:pt x="315" y="163"/>
                    <a:pt x="315" y="163"/>
                  </a:cubicBezTo>
                  <a:cubicBezTo>
                    <a:pt x="315" y="163"/>
                    <a:pt x="315" y="163"/>
                    <a:pt x="315" y="163"/>
                  </a:cubicBezTo>
                  <a:close/>
                  <a:moveTo>
                    <a:pt x="315" y="166"/>
                  </a:moveTo>
                  <a:cubicBezTo>
                    <a:pt x="315" y="166"/>
                    <a:pt x="315" y="166"/>
                    <a:pt x="315" y="166"/>
                  </a:cubicBezTo>
                  <a:cubicBezTo>
                    <a:pt x="316" y="164"/>
                    <a:pt x="316" y="164"/>
                    <a:pt x="316" y="164"/>
                  </a:cubicBezTo>
                  <a:cubicBezTo>
                    <a:pt x="315" y="164"/>
                    <a:pt x="315" y="164"/>
                    <a:pt x="315" y="164"/>
                  </a:cubicBezTo>
                  <a:cubicBezTo>
                    <a:pt x="314" y="165"/>
                    <a:pt x="314" y="165"/>
                    <a:pt x="314" y="165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5" y="166"/>
                    <a:pt x="315" y="166"/>
                    <a:pt x="315" y="166"/>
                  </a:cubicBezTo>
                  <a:close/>
                  <a:moveTo>
                    <a:pt x="267" y="139"/>
                  </a:moveTo>
                  <a:cubicBezTo>
                    <a:pt x="267" y="140"/>
                    <a:pt x="267" y="140"/>
                    <a:pt x="267" y="140"/>
                  </a:cubicBezTo>
                  <a:cubicBezTo>
                    <a:pt x="267" y="140"/>
                    <a:pt x="267" y="140"/>
                    <a:pt x="267" y="140"/>
                  </a:cubicBezTo>
                  <a:cubicBezTo>
                    <a:pt x="268" y="140"/>
                    <a:pt x="268" y="140"/>
                    <a:pt x="268" y="140"/>
                  </a:cubicBezTo>
                  <a:cubicBezTo>
                    <a:pt x="269" y="140"/>
                    <a:pt x="269" y="140"/>
                    <a:pt x="269" y="140"/>
                  </a:cubicBezTo>
                  <a:cubicBezTo>
                    <a:pt x="269" y="140"/>
                    <a:pt x="269" y="140"/>
                    <a:pt x="269" y="140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7" y="139"/>
                    <a:pt x="267" y="139"/>
                    <a:pt x="267" y="139"/>
                  </a:cubicBezTo>
                  <a:close/>
                  <a:moveTo>
                    <a:pt x="275" y="155"/>
                  </a:moveTo>
                  <a:cubicBezTo>
                    <a:pt x="274" y="154"/>
                    <a:pt x="274" y="154"/>
                    <a:pt x="274" y="154"/>
                  </a:cubicBezTo>
                  <a:cubicBezTo>
                    <a:pt x="274" y="151"/>
                    <a:pt x="274" y="151"/>
                    <a:pt x="274" y="151"/>
                  </a:cubicBezTo>
                  <a:cubicBezTo>
                    <a:pt x="273" y="150"/>
                    <a:pt x="273" y="150"/>
                    <a:pt x="273" y="150"/>
                  </a:cubicBezTo>
                  <a:cubicBezTo>
                    <a:pt x="273" y="149"/>
                    <a:pt x="273" y="149"/>
                    <a:pt x="273" y="149"/>
                  </a:cubicBezTo>
                  <a:cubicBezTo>
                    <a:pt x="273" y="148"/>
                    <a:pt x="273" y="148"/>
                    <a:pt x="273" y="148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73" y="145"/>
                    <a:pt x="273" y="145"/>
                    <a:pt x="273" y="145"/>
                  </a:cubicBezTo>
                  <a:cubicBezTo>
                    <a:pt x="272" y="144"/>
                    <a:pt x="272" y="144"/>
                    <a:pt x="272" y="144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3" y="141"/>
                    <a:pt x="273" y="141"/>
                    <a:pt x="273" y="141"/>
                  </a:cubicBezTo>
                  <a:cubicBezTo>
                    <a:pt x="274" y="140"/>
                    <a:pt x="274" y="140"/>
                    <a:pt x="274" y="140"/>
                  </a:cubicBezTo>
                  <a:cubicBezTo>
                    <a:pt x="275" y="139"/>
                    <a:pt x="275" y="139"/>
                    <a:pt x="275" y="139"/>
                  </a:cubicBezTo>
                  <a:cubicBezTo>
                    <a:pt x="277" y="139"/>
                    <a:pt x="277" y="139"/>
                    <a:pt x="277" y="139"/>
                  </a:cubicBezTo>
                  <a:cubicBezTo>
                    <a:pt x="278" y="140"/>
                    <a:pt x="278" y="140"/>
                    <a:pt x="278" y="140"/>
                  </a:cubicBezTo>
                  <a:cubicBezTo>
                    <a:pt x="278" y="140"/>
                    <a:pt x="278" y="140"/>
                    <a:pt x="278" y="140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80" y="140"/>
                    <a:pt x="280" y="140"/>
                    <a:pt x="280" y="140"/>
                  </a:cubicBezTo>
                  <a:cubicBezTo>
                    <a:pt x="281" y="141"/>
                    <a:pt x="281" y="141"/>
                    <a:pt x="281" y="141"/>
                  </a:cubicBezTo>
                  <a:cubicBezTo>
                    <a:pt x="282" y="141"/>
                    <a:pt x="282" y="141"/>
                    <a:pt x="282" y="141"/>
                  </a:cubicBezTo>
                  <a:cubicBezTo>
                    <a:pt x="283" y="141"/>
                    <a:pt x="283" y="141"/>
                    <a:pt x="283" y="141"/>
                  </a:cubicBezTo>
                  <a:cubicBezTo>
                    <a:pt x="284" y="142"/>
                    <a:pt x="284" y="142"/>
                    <a:pt x="284" y="142"/>
                  </a:cubicBezTo>
                  <a:cubicBezTo>
                    <a:pt x="284" y="143"/>
                    <a:pt x="284" y="143"/>
                    <a:pt x="284" y="143"/>
                  </a:cubicBezTo>
                  <a:cubicBezTo>
                    <a:pt x="284" y="144"/>
                    <a:pt x="284" y="144"/>
                    <a:pt x="284" y="144"/>
                  </a:cubicBezTo>
                  <a:cubicBezTo>
                    <a:pt x="285" y="145"/>
                    <a:pt x="285" y="145"/>
                    <a:pt x="285" y="145"/>
                  </a:cubicBezTo>
                  <a:cubicBezTo>
                    <a:pt x="285" y="146"/>
                    <a:pt x="285" y="146"/>
                    <a:pt x="285" y="146"/>
                  </a:cubicBezTo>
                  <a:cubicBezTo>
                    <a:pt x="284" y="146"/>
                    <a:pt x="284" y="146"/>
                    <a:pt x="284" y="146"/>
                  </a:cubicBezTo>
                  <a:cubicBezTo>
                    <a:pt x="284" y="147"/>
                    <a:pt x="284" y="147"/>
                    <a:pt x="284" y="147"/>
                  </a:cubicBezTo>
                  <a:cubicBezTo>
                    <a:pt x="283" y="149"/>
                    <a:pt x="283" y="149"/>
                    <a:pt x="283" y="149"/>
                  </a:cubicBezTo>
                  <a:cubicBezTo>
                    <a:pt x="282" y="149"/>
                    <a:pt x="282" y="149"/>
                    <a:pt x="282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79" y="151"/>
                    <a:pt x="279" y="151"/>
                    <a:pt x="279" y="151"/>
                  </a:cubicBezTo>
                  <a:cubicBezTo>
                    <a:pt x="277" y="153"/>
                    <a:pt x="277" y="153"/>
                    <a:pt x="277" y="153"/>
                  </a:cubicBezTo>
                  <a:cubicBezTo>
                    <a:pt x="276" y="153"/>
                    <a:pt x="276" y="153"/>
                    <a:pt x="276" y="153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5"/>
                    <a:pt x="275" y="155"/>
                    <a:pt x="275" y="155"/>
                  </a:cubicBezTo>
                  <a:cubicBezTo>
                    <a:pt x="275" y="155"/>
                    <a:pt x="275" y="155"/>
                    <a:pt x="275" y="155"/>
                  </a:cubicBezTo>
                  <a:close/>
                  <a:moveTo>
                    <a:pt x="320" y="181"/>
                  </a:moveTo>
                  <a:cubicBezTo>
                    <a:pt x="318" y="179"/>
                    <a:pt x="318" y="179"/>
                    <a:pt x="318" y="179"/>
                  </a:cubicBezTo>
                  <a:cubicBezTo>
                    <a:pt x="317" y="179"/>
                    <a:pt x="317" y="179"/>
                    <a:pt x="317" y="179"/>
                  </a:cubicBezTo>
                  <a:cubicBezTo>
                    <a:pt x="315" y="179"/>
                    <a:pt x="315" y="179"/>
                    <a:pt x="315" y="179"/>
                  </a:cubicBezTo>
                  <a:cubicBezTo>
                    <a:pt x="316" y="178"/>
                    <a:pt x="316" y="178"/>
                    <a:pt x="316" y="178"/>
                  </a:cubicBezTo>
                  <a:cubicBezTo>
                    <a:pt x="317" y="177"/>
                    <a:pt x="317" y="177"/>
                    <a:pt x="317" y="177"/>
                  </a:cubicBezTo>
                  <a:cubicBezTo>
                    <a:pt x="317" y="178"/>
                    <a:pt x="317" y="178"/>
                    <a:pt x="317" y="178"/>
                  </a:cubicBezTo>
                  <a:cubicBezTo>
                    <a:pt x="318" y="177"/>
                    <a:pt x="318" y="177"/>
                    <a:pt x="318" y="177"/>
                  </a:cubicBezTo>
                  <a:cubicBezTo>
                    <a:pt x="318" y="177"/>
                    <a:pt x="318" y="177"/>
                    <a:pt x="318" y="177"/>
                  </a:cubicBezTo>
                  <a:cubicBezTo>
                    <a:pt x="317" y="177"/>
                    <a:pt x="317" y="177"/>
                    <a:pt x="317" y="177"/>
                  </a:cubicBezTo>
                  <a:cubicBezTo>
                    <a:pt x="316" y="176"/>
                    <a:pt x="316" y="176"/>
                    <a:pt x="316" y="176"/>
                  </a:cubicBezTo>
                  <a:cubicBezTo>
                    <a:pt x="318" y="174"/>
                    <a:pt x="318" y="174"/>
                    <a:pt x="318" y="174"/>
                  </a:cubicBezTo>
                  <a:cubicBezTo>
                    <a:pt x="318" y="172"/>
                    <a:pt x="318" y="172"/>
                    <a:pt x="318" y="172"/>
                  </a:cubicBezTo>
                  <a:cubicBezTo>
                    <a:pt x="318" y="171"/>
                    <a:pt x="318" y="171"/>
                    <a:pt x="318" y="171"/>
                  </a:cubicBezTo>
                  <a:cubicBezTo>
                    <a:pt x="319" y="171"/>
                    <a:pt x="319" y="171"/>
                    <a:pt x="319" y="171"/>
                  </a:cubicBezTo>
                  <a:cubicBezTo>
                    <a:pt x="319" y="170"/>
                    <a:pt x="319" y="170"/>
                    <a:pt x="319" y="170"/>
                  </a:cubicBezTo>
                  <a:cubicBezTo>
                    <a:pt x="318" y="169"/>
                    <a:pt x="318" y="169"/>
                    <a:pt x="318" y="169"/>
                  </a:cubicBezTo>
                  <a:cubicBezTo>
                    <a:pt x="319" y="168"/>
                    <a:pt x="319" y="168"/>
                    <a:pt x="319" y="168"/>
                  </a:cubicBezTo>
                  <a:cubicBezTo>
                    <a:pt x="319" y="167"/>
                    <a:pt x="319" y="167"/>
                    <a:pt x="319" y="167"/>
                  </a:cubicBezTo>
                  <a:cubicBezTo>
                    <a:pt x="320" y="164"/>
                    <a:pt x="320" y="164"/>
                    <a:pt x="320" y="164"/>
                  </a:cubicBezTo>
                  <a:cubicBezTo>
                    <a:pt x="321" y="164"/>
                    <a:pt x="321" y="164"/>
                    <a:pt x="321" y="164"/>
                  </a:cubicBezTo>
                  <a:cubicBezTo>
                    <a:pt x="321" y="163"/>
                    <a:pt x="321" y="163"/>
                    <a:pt x="321" y="163"/>
                  </a:cubicBezTo>
                  <a:cubicBezTo>
                    <a:pt x="322" y="162"/>
                    <a:pt x="322" y="162"/>
                    <a:pt x="322" y="162"/>
                  </a:cubicBezTo>
                  <a:cubicBezTo>
                    <a:pt x="322" y="160"/>
                    <a:pt x="322" y="160"/>
                    <a:pt x="322" y="160"/>
                  </a:cubicBezTo>
                  <a:cubicBezTo>
                    <a:pt x="323" y="160"/>
                    <a:pt x="323" y="160"/>
                    <a:pt x="323" y="160"/>
                  </a:cubicBezTo>
                  <a:cubicBezTo>
                    <a:pt x="323" y="158"/>
                    <a:pt x="323" y="158"/>
                    <a:pt x="323" y="158"/>
                  </a:cubicBezTo>
                  <a:cubicBezTo>
                    <a:pt x="325" y="157"/>
                    <a:pt x="325" y="157"/>
                    <a:pt x="325" y="157"/>
                  </a:cubicBezTo>
                  <a:cubicBezTo>
                    <a:pt x="325" y="155"/>
                    <a:pt x="325" y="155"/>
                    <a:pt x="325" y="155"/>
                  </a:cubicBezTo>
                  <a:cubicBezTo>
                    <a:pt x="326" y="155"/>
                    <a:pt x="326" y="155"/>
                    <a:pt x="326" y="155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3"/>
                    <a:pt x="326" y="153"/>
                    <a:pt x="326" y="153"/>
                  </a:cubicBezTo>
                  <a:cubicBezTo>
                    <a:pt x="327" y="152"/>
                    <a:pt x="327" y="152"/>
                    <a:pt x="327" y="152"/>
                  </a:cubicBezTo>
                  <a:cubicBezTo>
                    <a:pt x="327" y="152"/>
                    <a:pt x="327" y="152"/>
                    <a:pt x="327" y="152"/>
                  </a:cubicBezTo>
                  <a:cubicBezTo>
                    <a:pt x="328" y="154"/>
                    <a:pt x="328" y="154"/>
                    <a:pt x="328" y="154"/>
                  </a:cubicBezTo>
                  <a:cubicBezTo>
                    <a:pt x="329" y="155"/>
                    <a:pt x="329" y="155"/>
                    <a:pt x="329" y="155"/>
                  </a:cubicBezTo>
                  <a:cubicBezTo>
                    <a:pt x="330" y="155"/>
                    <a:pt x="330" y="155"/>
                    <a:pt x="330" y="155"/>
                  </a:cubicBezTo>
                  <a:cubicBezTo>
                    <a:pt x="330" y="154"/>
                    <a:pt x="330" y="154"/>
                    <a:pt x="330" y="154"/>
                  </a:cubicBezTo>
                  <a:cubicBezTo>
                    <a:pt x="329" y="152"/>
                    <a:pt x="329" y="152"/>
                    <a:pt x="329" y="152"/>
                  </a:cubicBezTo>
                  <a:cubicBezTo>
                    <a:pt x="329" y="152"/>
                    <a:pt x="329" y="152"/>
                    <a:pt x="329" y="152"/>
                  </a:cubicBezTo>
                  <a:cubicBezTo>
                    <a:pt x="330" y="152"/>
                    <a:pt x="330" y="152"/>
                    <a:pt x="330" y="152"/>
                  </a:cubicBezTo>
                  <a:cubicBezTo>
                    <a:pt x="329" y="150"/>
                    <a:pt x="329" y="150"/>
                    <a:pt x="329" y="150"/>
                  </a:cubicBezTo>
                  <a:cubicBezTo>
                    <a:pt x="330" y="149"/>
                    <a:pt x="330" y="149"/>
                    <a:pt x="330" y="149"/>
                  </a:cubicBezTo>
                  <a:cubicBezTo>
                    <a:pt x="333" y="148"/>
                    <a:pt x="333" y="148"/>
                    <a:pt x="333" y="148"/>
                  </a:cubicBezTo>
                  <a:cubicBezTo>
                    <a:pt x="335" y="148"/>
                    <a:pt x="335" y="148"/>
                    <a:pt x="335" y="148"/>
                  </a:cubicBezTo>
                  <a:cubicBezTo>
                    <a:pt x="336" y="148"/>
                    <a:pt x="336" y="148"/>
                    <a:pt x="336" y="148"/>
                  </a:cubicBezTo>
                  <a:cubicBezTo>
                    <a:pt x="336" y="148"/>
                    <a:pt x="336" y="148"/>
                    <a:pt x="336" y="148"/>
                  </a:cubicBezTo>
                  <a:cubicBezTo>
                    <a:pt x="337" y="148"/>
                    <a:pt x="337" y="148"/>
                    <a:pt x="337" y="148"/>
                  </a:cubicBezTo>
                  <a:cubicBezTo>
                    <a:pt x="338" y="149"/>
                    <a:pt x="338" y="149"/>
                    <a:pt x="338" y="149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40" y="148"/>
                    <a:pt x="340" y="148"/>
                    <a:pt x="340" y="148"/>
                  </a:cubicBezTo>
                  <a:cubicBezTo>
                    <a:pt x="341" y="150"/>
                    <a:pt x="341" y="150"/>
                    <a:pt x="341" y="150"/>
                  </a:cubicBezTo>
                  <a:cubicBezTo>
                    <a:pt x="342" y="150"/>
                    <a:pt x="342" y="150"/>
                    <a:pt x="342" y="150"/>
                  </a:cubicBezTo>
                  <a:cubicBezTo>
                    <a:pt x="342" y="150"/>
                    <a:pt x="342" y="150"/>
                    <a:pt x="342" y="150"/>
                  </a:cubicBezTo>
                  <a:cubicBezTo>
                    <a:pt x="343" y="150"/>
                    <a:pt x="343" y="150"/>
                    <a:pt x="343" y="150"/>
                  </a:cubicBezTo>
                  <a:cubicBezTo>
                    <a:pt x="344" y="152"/>
                    <a:pt x="344" y="152"/>
                    <a:pt x="344" y="152"/>
                  </a:cubicBezTo>
                  <a:cubicBezTo>
                    <a:pt x="344" y="153"/>
                    <a:pt x="344" y="153"/>
                    <a:pt x="344" y="153"/>
                  </a:cubicBezTo>
                  <a:cubicBezTo>
                    <a:pt x="344" y="153"/>
                    <a:pt x="344" y="153"/>
                    <a:pt x="344" y="153"/>
                  </a:cubicBezTo>
                  <a:cubicBezTo>
                    <a:pt x="345" y="153"/>
                    <a:pt x="345" y="153"/>
                    <a:pt x="345" y="153"/>
                  </a:cubicBezTo>
                  <a:cubicBezTo>
                    <a:pt x="347" y="153"/>
                    <a:pt x="347" y="153"/>
                    <a:pt x="347" y="153"/>
                  </a:cubicBezTo>
                  <a:cubicBezTo>
                    <a:pt x="350" y="153"/>
                    <a:pt x="350" y="153"/>
                    <a:pt x="350" y="153"/>
                  </a:cubicBezTo>
                  <a:cubicBezTo>
                    <a:pt x="351" y="154"/>
                    <a:pt x="351" y="154"/>
                    <a:pt x="351" y="154"/>
                  </a:cubicBezTo>
                  <a:cubicBezTo>
                    <a:pt x="351" y="155"/>
                    <a:pt x="351" y="155"/>
                    <a:pt x="351" y="155"/>
                  </a:cubicBezTo>
                  <a:cubicBezTo>
                    <a:pt x="352" y="156"/>
                    <a:pt x="352" y="156"/>
                    <a:pt x="352" y="156"/>
                  </a:cubicBezTo>
                  <a:cubicBezTo>
                    <a:pt x="352" y="157"/>
                    <a:pt x="352" y="157"/>
                    <a:pt x="352" y="157"/>
                  </a:cubicBezTo>
                  <a:cubicBezTo>
                    <a:pt x="352" y="156"/>
                    <a:pt x="352" y="156"/>
                    <a:pt x="352" y="156"/>
                  </a:cubicBezTo>
                  <a:cubicBezTo>
                    <a:pt x="351" y="156"/>
                    <a:pt x="351" y="156"/>
                    <a:pt x="351" y="156"/>
                  </a:cubicBezTo>
                  <a:cubicBezTo>
                    <a:pt x="351" y="158"/>
                    <a:pt x="351" y="158"/>
                    <a:pt x="351" y="158"/>
                  </a:cubicBezTo>
                  <a:cubicBezTo>
                    <a:pt x="349" y="159"/>
                    <a:pt x="349" y="159"/>
                    <a:pt x="349" y="159"/>
                  </a:cubicBezTo>
                  <a:cubicBezTo>
                    <a:pt x="348" y="161"/>
                    <a:pt x="348" y="161"/>
                    <a:pt x="348" y="161"/>
                  </a:cubicBezTo>
                  <a:cubicBezTo>
                    <a:pt x="347" y="161"/>
                    <a:pt x="347" y="161"/>
                    <a:pt x="347" y="161"/>
                  </a:cubicBezTo>
                  <a:cubicBezTo>
                    <a:pt x="347" y="162"/>
                    <a:pt x="347" y="162"/>
                    <a:pt x="347" y="162"/>
                  </a:cubicBezTo>
                  <a:cubicBezTo>
                    <a:pt x="344" y="164"/>
                    <a:pt x="344" y="164"/>
                    <a:pt x="344" y="164"/>
                  </a:cubicBezTo>
                  <a:cubicBezTo>
                    <a:pt x="343" y="165"/>
                    <a:pt x="343" y="165"/>
                    <a:pt x="343" y="165"/>
                  </a:cubicBezTo>
                  <a:cubicBezTo>
                    <a:pt x="342" y="165"/>
                    <a:pt x="342" y="165"/>
                    <a:pt x="342" y="165"/>
                  </a:cubicBezTo>
                  <a:cubicBezTo>
                    <a:pt x="341" y="166"/>
                    <a:pt x="341" y="166"/>
                    <a:pt x="341" y="166"/>
                  </a:cubicBezTo>
                  <a:cubicBezTo>
                    <a:pt x="342" y="166"/>
                    <a:pt x="342" y="166"/>
                    <a:pt x="342" y="166"/>
                  </a:cubicBezTo>
                  <a:cubicBezTo>
                    <a:pt x="341" y="167"/>
                    <a:pt x="341" y="167"/>
                    <a:pt x="341" y="167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4" y="173"/>
                    <a:pt x="334" y="173"/>
                    <a:pt x="334" y="173"/>
                  </a:cubicBezTo>
                  <a:cubicBezTo>
                    <a:pt x="333" y="172"/>
                    <a:pt x="333" y="172"/>
                    <a:pt x="333" y="172"/>
                  </a:cubicBezTo>
                  <a:cubicBezTo>
                    <a:pt x="333" y="172"/>
                    <a:pt x="333" y="172"/>
                    <a:pt x="333" y="172"/>
                  </a:cubicBezTo>
                  <a:cubicBezTo>
                    <a:pt x="332" y="172"/>
                    <a:pt x="332" y="172"/>
                    <a:pt x="332" y="172"/>
                  </a:cubicBezTo>
                  <a:cubicBezTo>
                    <a:pt x="331" y="170"/>
                    <a:pt x="331" y="170"/>
                    <a:pt x="331" y="170"/>
                  </a:cubicBezTo>
                  <a:cubicBezTo>
                    <a:pt x="330" y="169"/>
                    <a:pt x="330" y="169"/>
                    <a:pt x="330" y="169"/>
                  </a:cubicBezTo>
                  <a:cubicBezTo>
                    <a:pt x="330" y="169"/>
                    <a:pt x="330" y="169"/>
                    <a:pt x="330" y="169"/>
                  </a:cubicBezTo>
                  <a:cubicBezTo>
                    <a:pt x="329" y="169"/>
                    <a:pt x="329" y="169"/>
                    <a:pt x="329" y="169"/>
                  </a:cubicBezTo>
                  <a:cubicBezTo>
                    <a:pt x="328" y="169"/>
                    <a:pt x="328" y="169"/>
                    <a:pt x="328" y="169"/>
                  </a:cubicBezTo>
                  <a:cubicBezTo>
                    <a:pt x="326" y="169"/>
                    <a:pt x="326" y="169"/>
                    <a:pt x="326" y="169"/>
                  </a:cubicBezTo>
                  <a:cubicBezTo>
                    <a:pt x="326" y="169"/>
                    <a:pt x="326" y="169"/>
                    <a:pt x="326" y="169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7" y="170"/>
                    <a:pt x="327" y="170"/>
                    <a:pt x="327" y="170"/>
                  </a:cubicBezTo>
                  <a:cubicBezTo>
                    <a:pt x="327" y="171"/>
                    <a:pt x="327" y="171"/>
                    <a:pt x="327" y="171"/>
                  </a:cubicBezTo>
                  <a:cubicBezTo>
                    <a:pt x="326" y="172"/>
                    <a:pt x="326" y="172"/>
                    <a:pt x="326" y="172"/>
                  </a:cubicBezTo>
                  <a:cubicBezTo>
                    <a:pt x="327" y="173"/>
                    <a:pt x="327" y="173"/>
                    <a:pt x="327" y="173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26" y="175"/>
                    <a:pt x="326" y="175"/>
                    <a:pt x="326" y="175"/>
                  </a:cubicBezTo>
                  <a:cubicBezTo>
                    <a:pt x="325" y="176"/>
                    <a:pt x="325" y="176"/>
                    <a:pt x="325" y="176"/>
                  </a:cubicBezTo>
                  <a:cubicBezTo>
                    <a:pt x="325" y="176"/>
                    <a:pt x="325" y="176"/>
                    <a:pt x="325" y="176"/>
                  </a:cubicBezTo>
                  <a:cubicBezTo>
                    <a:pt x="323" y="176"/>
                    <a:pt x="323" y="176"/>
                    <a:pt x="323" y="176"/>
                  </a:cubicBezTo>
                  <a:cubicBezTo>
                    <a:pt x="323" y="177"/>
                    <a:pt x="323" y="177"/>
                    <a:pt x="323" y="177"/>
                  </a:cubicBezTo>
                  <a:cubicBezTo>
                    <a:pt x="322" y="178"/>
                    <a:pt x="322" y="178"/>
                    <a:pt x="322" y="178"/>
                  </a:cubicBezTo>
                  <a:cubicBezTo>
                    <a:pt x="321" y="179"/>
                    <a:pt x="321" y="179"/>
                    <a:pt x="321" y="179"/>
                  </a:cubicBezTo>
                  <a:cubicBezTo>
                    <a:pt x="320" y="179"/>
                    <a:pt x="320" y="179"/>
                    <a:pt x="320" y="179"/>
                  </a:cubicBezTo>
                  <a:cubicBezTo>
                    <a:pt x="320" y="180"/>
                    <a:pt x="320" y="180"/>
                    <a:pt x="320" y="180"/>
                  </a:cubicBezTo>
                  <a:cubicBezTo>
                    <a:pt x="320" y="180"/>
                    <a:pt x="320" y="181"/>
                    <a:pt x="320" y="181"/>
                  </a:cubicBezTo>
                  <a:close/>
                  <a:moveTo>
                    <a:pt x="397" y="186"/>
                  </a:moveTo>
                  <a:cubicBezTo>
                    <a:pt x="395" y="185"/>
                    <a:pt x="395" y="185"/>
                    <a:pt x="395" y="185"/>
                  </a:cubicBezTo>
                  <a:cubicBezTo>
                    <a:pt x="394" y="185"/>
                    <a:pt x="394" y="185"/>
                    <a:pt x="394" y="185"/>
                  </a:cubicBezTo>
                  <a:cubicBezTo>
                    <a:pt x="394" y="183"/>
                    <a:pt x="394" y="183"/>
                    <a:pt x="394" y="183"/>
                  </a:cubicBezTo>
                  <a:cubicBezTo>
                    <a:pt x="393" y="183"/>
                    <a:pt x="393" y="183"/>
                    <a:pt x="393" y="183"/>
                  </a:cubicBezTo>
                  <a:cubicBezTo>
                    <a:pt x="392" y="182"/>
                    <a:pt x="392" y="182"/>
                    <a:pt x="392" y="182"/>
                  </a:cubicBezTo>
                  <a:cubicBezTo>
                    <a:pt x="393" y="180"/>
                    <a:pt x="393" y="180"/>
                    <a:pt x="393" y="180"/>
                  </a:cubicBezTo>
                  <a:cubicBezTo>
                    <a:pt x="394" y="179"/>
                    <a:pt x="394" y="179"/>
                    <a:pt x="394" y="179"/>
                  </a:cubicBezTo>
                  <a:cubicBezTo>
                    <a:pt x="394" y="178"/>
                    <a:pt x="394" y="178"/>
                    <a:pt x="394" y="178"/>
                  </a:cubicBezTo>
                  <a:cubicBezTo>
                    <a:pt x="394" y="177"/>
                    <a:pt x="394" y="177"/>
                    <a:pt x="394" y="177"/>
                  </a:cubicBezTo>
                  <a:cubicBezTo>
                    <a:pt x="394" y="176"/>
                    <a:pt x="394" y="176"/>
                    <a:pt x="394" y="176"/>
                  </a:cubicBezTo>
                  <a:cubicBezTo>
                    <a:pt x="393" y="176"/>
                    <a:pt x="393" y="176"/>
                    <a:pt x="393" y="176"/>
                  </a:cubicBezTo>
                  <a:cubicBezTo>
                    <a:pt x="392" y="175"/>
                    <a:pt x="392" y="175"/>
                    <a:pt x="392" y="175"/>
                  </a:cubicBezTo>
                  <a:cubicBezTo>
                    <a:pt x="393" y="173"/>
                    <a:pt x="393" y="173"/>
                    <a:pt x="393" y="173"/>
                  </a:cubicBezTo>
                  <a:cubicBezTo>
                    <a:pt x="394" y="173"/>
                    <a:pt x="394" y="173"/>
                    <a:pt x="394" y="173"/>
                  </a:cubicBezTo>
                  <a:cubicBezTo>
                    <a:pt x="394" y="172"/>
                    <a:pt x="394" y="172"/>
                    <a:pt x="394" y="172"/>
                  </a:cubicBezTo>
                  <a:cubicBezTo>
                    <a:pt x="394" y="171"/>
                    <a:pt x="394" y="171"/>
                    <a:pt x="394" y="171"/>
                  </a:cubicBezTo>
                  <a:cubicBezTo>
                    <a:pt x="395" y="170"/>
                    <a:pt x="395" y="170"/>
                    <a:pt x="395" y="170"/>
                  </a:cubicBezTo>
                  <a:cubicBezTo>
                    <a:pt x="395" y="168"/>
                    <a:pt x="395" y="168"/>
                    <a:pt x="395" y="168"/>
                  </a:cubicBezTo>
                  <a:cubicBezTo>
                    <a:pt x="396" y="168"/>
                    <a:pt x="396" y="168"/>
                    <a:pt x="396" y="168"/>
                  </a:cubicBezTo>
                  <a:cubicBezTo>
                    <a:pt x="397" y="169"/>
                    <a:pt x="397" y="169"/>
                    <a:pt x="397" y="169"/>
                  </a:cubicBezTo>
                  <a:cubicBezTo>
                    <a:pt x="397" y="170"/>
                    <a:pt x="397" y="170"/>
                    <a:pt x="397" y="170"/>
                  </a:cubicBezTo>
                  <a:cubicBezTo>
                    <a:pt x="400" y="170"/>
                    <a:pt x="400" y="170"/>
                    <a:pt x="400" y="170"/>
                  </a:cubicBezTo>
                  <a:cubicBezTo>
                    <a:pt x="401" y="171"/>
                    <a:pt x="401" y="171"/>
                    <a:pt x="401" y="171"/>
                  </a:cubicBezTo>
                  <a:cubicBezTo>
                    <a:pt x="402" y="172"/>
                    <a:pt x="402" y="172"/>
                    <a:pt x="402" y="172"/>
                  </a:cubicBezTo>
                  <a:cubicBezTo>
                    <a:pt x="403" y="171"/>
                    <a:pt x="403" y="171"/>
                    <a:pt x="403" y="171"/>
                  </a:cubicBezTo>
                  <a:cubicBezTo>
                    <a:pt x="405" y="172"/>
                    <a:pt x="405" y="172"/>
                    <a:pt x="405" y="172"/>
                  </a:cubicBezTo>
                  <a:cubicBezTo>
                    <a:pt x="407" y="172"/>
                    <a:pt x="407" y="172"/>
                    <a:pt x="407" y="172"/>
                  </a:cubicBezTo>
                  <a:cubicBezTo>
                    <a:pt x="407" y="173"/>
                    <a:pt x="407" y="173"/>
                    <a:pt x="407" y="173"/>
                  </a:cubicBezTo>
                  <a:cubicBezTo>
                    <a:pt x="408" y="174"/>
                    <a:pt x="408" y="174"/>
                    <a:pt x="408" y="174"/>
                  </a:cubicBezTo>
                  <a:cubicBezTo>
                    <a:pt x="410" y="175"/>
                    <a:pt x="410" y="175"/>
                    <a:pt x="410" y="175"/>
                  </a:cubicBezTo>
                  <a:cubicBezTo>
                    <a:pt x="410" y="176"/>
                    <a:pt x="410" y="176"/>
                    <a:pt x="410" y="176"/>
                  </a:cubicBezTo>
                  <a:cubicBezTo>
                    <a:pt x="410" y="177"/>
                    <a:pt x="410" y="177"/>
                    <a:pt x="410" y="177"/>
                  </a:cubicBezTo>
                  <a:cubicBezTo>
                    <a:pt x="410" y="178"/>
                    <a:pt x="410" y="178"/>
                    <a:pt x="410" y="178"/>
                  </a:cubicBezTo>
                  <a:cubicBezTo>
                    <a:pt x="411" y="179"/>
                    <a:pt x="411" y="179"/>
                    <a:pt x="411" y="179"/>
                  </a:cubicBezTo>
                  <a:cubicBezTo>
                    <a:pt x="410" y="180"/>
                    <a:pt x="410" y="180"/>
                    <a:pt x="410" y="18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411" y="182"/>
                    <a:pt x="411" y="182"/>
                    <a:pt x="411" y="182"/>
                  </a:cubicBezTo>
                  <a:cubicBezTo>
                    <a:pt x="411" y="183"/>
                    <a:pt x="411" y="183"/>
                    <a:pt x="411" y="183"/>
                  </a:cubicBezTo>
                  <a:cubicBezTo>
                    <a:pt x="411" y="184"/>
                    <a:pt x="411" y="184"/>
                    <a:pt x="411" y="184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12" y="186"/>
                    <a:pt x="412" y="186"/>
                    <a:pt x="412" y="186"/>
                  </a:cubicBezTo>
                  <a:cubicBezTo>
                    <a:pt x="411" y="186"/>
                    <a:pt x="411" y="186"/>
                    <a:pt x="411" y="186"/>
                  </a:cubicBezTo>
                  <a:cubicBezTo>
                    <a:pt x="411" y="187"/>
                    <a:pt x="411" y="187"/>
                    <a:pt x="411" y="187"/>
                  </a:cubicBezTo>
                  <a:cubicBezTo>
                    <a:pt x="408" y="187"/>
                    <a:pt x="408" y="187"/>
                    <a:pt x="408" y="187"/>
                  </a:cubicBezTo>
                  <a:cubicBezTo>
                    <a:pt x="408" y="186"/>
                    <a:pt x="408" y="186"/>
                    <a:pt x="408" y="186"/>
                  </a:cubicBezTo>
                  <a:cubicBezTo>
                    <a:pt x="406" y="186"/>
                    <a:pt x="406" y="186"/>
                    <a:pt x="406" y="186"/>
                  </a:cubicBezTo>
                  <a:cubicBezTo>
                    <a:pt x="405" y="185"/>
                    <a:pt x="405" y="185"/>
                    <a:pt x="405" y="185"/>
                  </a:cubicBezTo>
                  <a:cubicBezTo>
                    <a:pt x="403" y="185"/>
                    <a:pt x="403" y="185"/>
                    <a:pt x="403" y="185"/>
                  </a:cubicBezTo>
                  <a:cubicBezTo>
                    <a:pt x="403" y="185"/>
                    <a:pt x="403" y="185"/>
                    <a:pt x="403" y="185"/>
                  </a:cubicBezTo>
                  <a:cubicBezTo>
                    <a:pt x="402" y="184"/>
                    <a:pt x="402" y="184"/>
                    <a:pt x="402" y="184"/>
                  </a:cubicBezTo>
                  <a:cubicBezTo>
                    <a:pt x="400" y="185"/>
                    <a:pt x="400" y="185"/>
                    <a:pt x="400" y="185"/>
                  </a:cubicBezTo>
                  <a:cubicBezTo>
                    <a:pt x="399" y="185"/>
                    <a:pt x="399" y="185"/>
                    <a:pt x="399" y="185"/>
                  </a:cubicBezTo>
                  <a:cubicBezTo>
                    <a:pt x="398" y="186"/>
                    <a:pt x="398" y="186"/>
                    <a:pt x="398" y="186"/>
                  </a:cubicBezTo>
                  <a:cubicBezTo>
                    <a:pt x="397" y="186"/>
                    <a:pt x="397" y="186"/>
                    <a:pt x="397" y="186"/>
                  </a:cubicBezTo>
                  <a:close/>
                  <a:moveTo>
                    <a:pt x="390" y="188"/>
                  </a:moveTo>
                  <a:cubicBezTo>
                    <a:pt x="390" y="187"/>
                    <a:pt x="390" y="187"/>
                    <a:pt x="390" y="187"/>
                  </a:cubicBezTo>
                  <a:cubicBezTo>
                    <a:pt x="390" y="186"/>
                    <a:pt x="390" y="186"/>
                    <a:pt x="390" y="186"/>
                  </a:cubicBezTo>
                  <a:cubicBezTo>
                    <a:pt x="391" y="186"/>
                    <a:pt x="391" y="186"/>
                    <a:pt x="391" y="186"/>
                  </a:cubicBezTo>
                  <a:cubicBezTo>
                    <a:pt x="391" y="187"/>
                    <a:pt x="391" y="187"/>
                    <a:pt x="391" y="187"/>
                  </a:cubicBezTo>
                  <a:cubicBezTo>
                    <a:pt x="390" y="188"/>
                    <a:pt x="390" y="188"/>
                    <a:pt x="390" y="188"/>
                  </a:cubicBezTo>
                  <a:close/>
                  <a:moveTo>
                    <a:pt x="392" y="189"/>
                  </a:moveTo>
                  <a:cubicBezTo>
                    <a:pt x="391" y="188"/>
                    <a:pt x="391" y="188"/>
                    <a:pt x="391" y="188"/>
                  </a:cubicBezTo>
                  <a:cubicBezTo>
                    <a:pt x="392" y="188"/>
                    <a:pt x="392" y="188"/>
                    <a:pt x="392" y="188"/>
                  </a:cubicBezTo>
                  <a:cubicBezTo>
                    <a:pt x="392" y="188"/>
                    <a:pt x="392" y="188"/>
                    <a:pt x="392" y="188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lose/>
                  <a:moveTo>
                    <a:pt x="395" y="189"/>
                  </a:moveTo>
                  <a:cubicBezTo>
                    <a:pt x="394" y="189"/>
                    <a:pt x="394" y="189"/>
                    <a:pt x="394" y="189"/>
                  </a:cubicBezTo>
                  <a:cubicBezTo>
                    <a:pt x="394" y="188"/>
                    <a:pt x="394" y="188"/>
                    <a:pt x="394" y="188"/>
                  </a:cubicBezTo>
                  <a:cubicBezTo>
                    <a:pt x="395" y="188"/>
                    <a:pt x="395" y="188"/>
                    <a:pt x="395" y="188"/>
                  </a:cubicBezTo>
                  <a:cubicBezTo>
                    <a:pt x="395" y="189"/>
                    <a:pt x="395" y="189"/>
                    <a:pt x="395" y="189"/>
                  </a:cubicBezTo>
                  <a:cubicBezTo>
                    <a:pt x="395" y="189"/>
                    <a:pt x="395" y="189"/>
                    <a:pt x="395" y="189"/>
                  </a:cubicBezTo>
                  <a:close/>
                  <a:moveTo>
                    <a:pt x="317" y="216"/>
                  </a:moveTo>
                  <a:cubicBezTo>
                    <a:pt x="317" y="215"/>
                    <a:pt x="317" y="215"/>
                    <a:pt x="317" y="215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18" y="214"/>
                    <a:pt x="318" y="214"/>
                    <a:pt x="318" y="214"/>
                  </a:cubicBezTo>
                  <a:cubicBezTo>
                    <a:pt x="319" y="215"/>
                    <a:pt x="319" y="215"/>
                    <a:pt x="319" y="215"/>
                  </a:cubicBezTo>
                  <a:cubicBezTo>
                    <a:pt x="318" y="215"/>
                    <a:pt x="318" y="215"/>
                    <a:pt x="318" y="215"/>
                  </a:cubicBezTo>
                  <a:cubicBezTo>
                    <a:pt x="318" y="215"/>
                    <a:pt x="318" y="215"/>
                    <a:pt x="318" y="215"/>
                  </a:cubicBezTo>
                  <a:cubicBezTo>
                    <a:pt x="317" y="216"/>
                    <a:pt x="317" y="216"/>
                    <a:pt x="317" y="216"/>
                  </a:cubicBezTo>
                  <a:close/>
                  <a:moveTo>
                    <a:pt x="321" y="222"/>
                  </a:moveTo>
                  <a:cubicBezTo>
                    <a:pt x="321" y="223"/>
                    <a:pt x="321" y="223"/>
                    <a:pt x="321" y="223"/>
                  </a:cubicBezTo>
                  <a:cubicBezTo>
                    <a:pt x="322" y="223"/>
                    <a:pt x="322" y="223"/>
                    <a:pt x="322" y="223"/>
                  </a:cubicBezTo>
                  <a:cubicBezTo>
                    <a:pt x="322" y="223"/>
                    <a:pt x="322" y="223"/>
                    <a:pt x="322" y="223"/>
                  </a:cubicBezTo>
                  <a:cubicBezTo>
                    <a:pt x="322" y="222"/>
                    <a:pt x="322" y="222"/>
                    <a:pt x="322" y="222"/>
                  </a:cubicBezTo>
                  <a:cubicBezTo>
                    <a:pt x="322" y="221"/>
                    <a:pt x="322" y="221"/>
                    <a:pt x="322" y="221"/>
                  </a:cubicBezTo>
                  <a:cubicBezTo>
                    <a:pt x="321" y="222"/>
                    <a:pt x="321" y="222"/>
                    <a:pt x="321" y="222"/>
                  </a:cubicBezTo>
                  <a:close/>
                  <a:moveTo>
                    <a:pt x="320" y="222"/>
                  </a:moveTo>
                  <a:cubicBezTo>
                    <a:pt x="319" y="223"/>
                    <a:pt x="319" y="223"/>
                    <a:pt x="319" y="223"/>
                  </a:cubicBezTo>
                  <a:cubicBezTo>
                    <a:pt x="320" y="223"/>
                    <a:pt x="320" y="223"/>
                    <a:pt x="320" y="223"/>
                  </a:cubicBezTo>
                  <a:cubicBezTo>
                    <a:pt x="320" y="224"/>
                    <a:pt x="320" y="224"/>
                    <a:pt x="320" y="224"/>
                  </a:cubicBezTo>
                  <a:cubicBezTo>
                    <a:pt x="320" y="224"/>
                    <a:pt x="320" y="224"/>
                    <a:pt x="320" y="224"/>
                  </a:cubicBezTo>
                  <a:cubicBezTo>
                    <a:pt x="321" y="224"/>
                    <a:pt x="321" y="224"/>
                    <a:pt x="321" y="224"/>
                  </a:cubicBezTo>
                  <a:cubicBezTo>
                    <a:pt x="320" y="222"/>
                    <a:pt x="320" y="222"/>
                    <a:pt x="320" y="222"/>
                  </a:cubicBezTo>
                  <a:cubicBezTo>
                    <a:pt x="320" y="222"/>
                    <a:pt x="320" y="222"/>
                    <a:pt x="320" y="222"/>
                  </a:cubicBezTo>
                  <a:cubicBezTo>
                    <a:pt x="320" y="222"/>
                    <a:pt x="320" y="222"/>
                    <a:pt x="320" y="222"/>
                  </a:cubicBezTo>
                  <a:close/>
                  <a:moveTo>
                    <a:pt x="344" y="218"/>
                  </a:moveTo>
                  <a:cubicBezTo>
                    <a:pt x="344" y="217"/>
                    <a:pt x="344" y="217"/>
                    <a:pt x="344" y="217"/>
                  </a:cubicBezTo>
                  <a:cubicBezTo>
                    <a:pt x="343" y="217"/>
                    <a:pt x="343" y="217"/>
                    <a:pt x="343" y="217"/>
                  </a:cubicBezTo>
                  <a:cubicBezTo>
                    <a:pt x="342" y="216"/>
                    <a:pt x="342" y="216"/>
                    <a:pt x="342" y="216"/>
                  </a:cubicBezTo>
                  <a:cubicBezTo>
                    <a:pt x="342" y="217"/>
                    <a:pt x="342" y="217"/>
                    <a:pt x="342" y="217"/>
                  </a:cubicBezTo>
                  <a:cubicBezTo>
                    <a:pt x="341" y="217"/>
                    <a:pt x="341" y="217"/>
                    <a:pt x="341" y="217"/>
                  </a:cubicBezTo>
                  <a:cubicBezTo>
                    <a:pt x="341" y="216"/>
                    <a:pt x="341" y="216"/>
                    <a:pt x="341" y="216"/>
                  </a:cubicBezTo>
                  <a:cubicBezTo>
                    <a:pt x="340" y="215"/>
                    <a:pt x="340" y="215"/>
                    <a:pt x="340" y="215"/>
                  </a:cubicBezTo>
                  <a:cubicBezTo>
                    <a:pt x="342" y="215"/>
                    <a:pt x="342" y="215"/>
                    <a:pt x="342" y="215"/>
                  </a:cubicBezTo>
                  <a:cubicBezTo>
                    <a:pt x="342" y="214"/>
                    <a:pt x="342" y="214"/>
                    <a:pt x="342" y="214"/>
                  </a:cubicBezTo>
                  <a:cubicBezTo>
                    <a:pt x="343" y="215"/>
                    <a:pt x="343" y="215"/>
                    <a:pt x="343" y="215"/>
                  </a:cubicBezTo>
                  <a:cubicBezTo>
                    <a:pt x="344" y="215"/>
                    <a:pt x="344" y="215"/>
                    <a:pt x="344" y="215"/>
                  </a:cubicBezTo>
                  <a:cubicBezTo>
                    <a:pt x="345" y="216"/>
                    <a:pt x="345" y="216"/>
                    <a:pt x="345" y="216"/>
                  </a:cubicBezTo>
                  <a:cubicBezTo>
                    <a:pt x="345" y="217"/>
                    <a:pt x="345" y="217"/>
                    <a:pt x="345" y="217"/>
                  </a:cubicBezTo>
                  <a:cubicBezTo>
                    <a:pt x="345" y="217"/>
                    <a:pt x="345" y="217"/>
                    <a:pt x="345" y="217"/>
                  </a:cubicBezTo>
                  <a:cubicBezTo>
                    <a:pt x="345" y="217"/>
                    <a:pt x="344" y="218"/>
                    <a:pt x="344" y="218"/>
                  </a:cubicBezTo>
                  <a:close/>
                  <a:moveTo>
                    <a:pt x="358" y="223"/>
                  </a:moveTo>
                  <a:cubicBezTo>
                    <a:pt x="357" y="223"/>
                    <a:pt x="357" y="223"/>
                    <a:pt x="357" y="223"/>
                  </a:cubicBezTo>
                  <a:cubicBezTo>
                    <a:pt x="356" y="222"/>
                    <a:pt x="356" y="222"/>
                    <a:pt x="356" y="222"/>
                  </a:cubicBezTo>
                  <a:cubicBezTo>
                    <a:pt x="357" y="222"/>
                    <a:pt x="357" y="222"/>
                    <a:pt x="357" y="222"/>
                  </a:cubicBezTo>
                  <a:cubicBezTo>
                    <a:pt x="358" y="222"/>
                    <a:pt x="358" y="222"/>
                    <a:pt x="358" y="222"/>
                  </a:cubicBezTo>
                  <a:cubicBezTo>
                    <a:pt x="358" y="223"/>
                    <a:pt x="358" y="223"/>
                    <a:pt x="358" y="223"/>
                  </a:cubicBezTo>
                  <a:cubicBezTo>
                    <a:pt x="358" y="223"/>
                    <a:pt x="358" y="223"/>
                    <a:pt x="358" y="223"/>
                  </a:cubicBezTo>
                  <a:close/>
                  <a:moveTo>
                    <a:pt x="359" y="223"/>
                  </a:moveTo>
                  <a:cubicBezTo>
                    <a:pt x="360" y="224"/>
                    <a:pt x="360" y="224"/>
                    <a:pt x="360" y="224"/>
                  </a:cubicBezTo>
                  <a:cubicBezTo>
                    <a:pt x="360" y="223"/>
                    <a:pt x="360" y="223"/>
                    <a:pt x="360" y="223"/>
                  </a:cubicBezTo>
                  <a:cubicBezTo>
                    <a:pt x="359" y="223"/>
                    <a:pt x="359" y="223"/>
                    <a:pt x="359" y="223"/>
                  </a:cubicBezTo>
                  <a:close/>
                  <a:moveTo>
                    <a:pt x="361" y="224"/>
                  </a:moveTo>
                  <a:cubicBezTo>
                    <a:pt x="362" y="224"/>
                    <a:pt x="362" y="224"/>
                    <a:pt x="362" y="224"/>
                  </a:cubicBezTo>
                  <a:cubicBezTo>
                    <a:pt x="362" y="225"/>
                    <a:pt x="362" y="225"/>
                    <a:pt x="362" y="225"/>
                  </a:cubicBezTo>
                  <a:cubicBezTo>
                    <a:pt x="363" y="224"/>
                    <a:pt x="363" y="224"/>
                    <a:pt x="363" y="224"/>
                  </a:cubicBezTo>
                  <a:cubicBezTo>
                    <a:pt x="363" y="224"/>
                    <a:pt x="363" y="224"/>
                    <a:pt x="363" y="224"/>
                  </a:cubicBezTo>
                  <a:cubicBezTo>
                    <a:pt x="362" y="223"/>
                    <a:pt x="362" y="223"/>
                    <a:pt x="362" y="223"/>
                  </a:cubicBezTo>
                  <a:cubicBezTo>
                    <a:pt x="362" y="223"/>
                    <a:pt x="362" y="223"/>
                    <a:pt x="362" y="223"/>
                  </a:cubicBezTo>
                  <a:cubicBezTo>
                    <a:pt x="361" y="223"/>
                    <a:pt x="361" y="223"/>
                    <a:pt x="361" y="223"/>
                  </a:cubicBezTo>
                  <a:cubicBezTo>
                    <a:pt x="361" y="224"/>
                    <a:pt x="361" y="224"/>
                    <a:pt x="361" y="224"/>
                  </a:cubicBezTo>
                  <a:cubicBezTo>
                    <a:pt x="361" y="224"/>
                    <a:pt x="361" y="224"/>
                    <a:pt x="361" y="224"/>
                  </a:cubicBezTo>
                  <a:close/>
                  <a:moveTo>
                    <a:pt x="376" y="244"/>
                  </a:moveTo>
                  <a:cubicBezTo>
                    <a:pt x="376" y="243"/>
                    <a:pt x="376" y="243"/>
                    <a:pt x="376" y="243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376" y="241"/>
                    <a:pt x="376" y="241"/>
                    <a:pt x="376" y="241"/>
                  </a:cubicBezTo>
                  <a:cubicBezTo>
                    <a:pt x="376" y="241"/>
                    <a:pt x="376" y="241"/>
                    <a:pt x="376" y="241"/>
                  </a:cubicBezTo>
                  <a:cubicBezTo>
                    <a:pt x="377" y="242"/>
                    <a:pt x="377" y="242"/>
                    <a:pt x="377" y="242"/>
                  </a:cubicBezTo>
                  <a:cubicBezTo>
                    <a:pt x="377" y="243"/>
                    <a:pt x="377" y="243"/>
                    <a:pt x="377" y="243"/>
                  </a:cubicBezTo>
                  <a:cubicBezTo>
                    <a:pt x="377" y="243"/>
                    <a:pt x="377" y="243"/>
                    <a:pt x="377" y="243"/>
                  </a:cubicBezTo>
                  <a:cubicBezTo>
                    <a:pt x="376" y="244"/>
                    <a:pt x="376" y="244"/>
                    <a:pt x="376" y="244"/>
                  </a:cubicBezTo>
                  <a:close/>
                  <a:moveTo>
                    <a:pt x="374" y="247"/>
                  </a:moveTo>
                  <a:cubicBezTo>
                    <a:pt x="374" y="246"/>
                    <a:pt x="374" y="246"/>
                    <a:pt x="374" y="246"/>
                  </a:cubicBezTo>
                  <a:cubicBezTo>
                    <a:pt x="374" y="245"/>
                    <a:pt x="374" y="245"/>
                    <a:pt x="374" y="245"/>
                  </a:cubicBezTo>
                  <a:cubicBezTo>
                    <a:pt x="375" y="245"/>
                    <a:pt x="375" y="245"/>
                    <a:pt x="375" y="245"/>
                  </a:cubicBezTo>
                  <a:cubicBezTo>
                    <a:pt x="376" y="245"/>
                    <a:pt x="376" y="245"/>
                    <a:pt x="376" y="245"/>
                  </a:cubicBezTo>
                  <a:cubicBezTo>
                    <a:pt x="376" y="246"/>
                    <a:pt x="376" y="246"/>
                    <a:pt x="376" y="246"/>
                  </a:cubicBezTo>
                  <a:cubicBezTo>
                    <a:pt x="375" y="246"/>
                    <a:pt x="375" y="246"/>
                    <a:pt x="375" y="246"/>
                  </a:cubicBezTo>
                  <a:cubicBezTo>
                    <a:pt x="375" y="247"/>
                    <a:pt x="375" y="247"/>
                    <a:pt x="375" y="247"/>
                  </a:cubicBezTo>
                  <a:cubicBezTo>
                    <a:pt x="374" y="247"/>
                    <a:pt x="374" y="247"/>
                    <a:pt x="374" y="247"/>
                  </a:cubicBezTo>
                  <a:close/>
                  <a:moveTo>
                    <a:pt x="366" y="228"/>
                  </a:moveTo>
                  <a:cubicBezTo>
                    <a:pt x="365" y="228"/>
                    <a:pt x="365" y="228"/>
                    <a:pt x="365" y="228"/>
                  </a:cubicBezTo>
                  <a:cubicBezTo>
                    <a:pt x="366" y="228"/>
                    <a:pt x="366" y="228"/>
                    <a:pt x="366" y="228"/>
                  </a:cubicBezTo>
                  <a:cubicBezTo>
                    <a:pt x="366" y="228"/>
                    <a:pt x="366" y="228"/>
                    <a:pt x="366" y="228"/>
                  </a:cubicBezTo>
                  <a:close/>
                  <a:moveTo>
                    <a:pt x="364" y="229"/>
                  </a:moveTo>
                  <a:cubicBezTo>
                    <a:pt x="363" y="227"/>
                    <a:pt x="363" y="227"/>
                    <a:pt x="363" y="227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64" y="229"/>
                    <a:pt x="364" y="229"/>
                    <a:pt x="364" y="229"/>
                  </a:cubicBezTo>
                  <a:close/>
                  <a:moveTo>
                    <a:pt x="364" y="229"/>
                  </a:moveTo>
                  <a:cubicBezTo>
                    <a:pt x="365" y="230"/>
                    <a:pt x="365" y="230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6" y="230"/>
                    <a:pt x="366" y="230"/>
                    <a:pt x="366" y="230"/>
                  </a:cubicBezTo>
                  <a:cubicBezTo>
                    <a:pt x="366" y="230"/>
                    <a:pt x="366" y="230"/>
                    <a:pt x="366" y="230"/>
                  </a:cubicBezTo>
                  <a:cubicBezTo>
                    <a:pt x="366" y="229"/>
                    <a:pt x="366" y="229"/>
                    <a:pt x="366" y="229"/>
                  </a:cubicBezTo>
                  <a:cubicBezTo>
                    <a:pt x="365" y="229"/>
                    <a:pt x="365" y="229"/>
                    <a:pt x="365" y="229"/>
                  </a:cubicBezTo>
                  <a:cubicBezTo>
                    <a:pt x="364" y="229"/>
                    <a:pt x="364" y="229"/>
                    <a:pt x="364" y="229"/>
                  </a:cubicBezTo>
                  <a:close/>
                  <a:moveTo>
                    <a:pt x="372" y="226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4" y="227"/>
                    <a:pt x="374" y="227"/>
                    <a:pt x="374" y="227"/>
                  </a:cubicBezTo>
                  <a:cubicBezTo>
                    <a:pt x="374" y="227"/>
                    <a:pt x="374" y="227"/>
                    <a:pt x="374" y="227"/>
                  </a:cubicBezTo>
                  <a:cubicBezTo>
                    <a:pt x="374" y="228"/>
                    <a:pt x="374" y="228"/>
                    <a:pt x="374" y="228"/>
                  </a:cubicBezTo>
                  <a:cubicBezTo>
                    <a:pt x="374" y="229"/>
                    <a:pt x="374" y="229"/>
                    <a:pt x="374" y="229"/>
                  </a:cubicBezTo>
                  <a:cubicBezTo>
                    <a:pt x="375" y="228"/>
                    <a:pt x="375" y="228"/>
                    <a:pt x="375" y="228"/>
                  </a:cubicBezTo>
                  <a:cubicBezTo>
                    <a:pt x="375" y="227"/>
                    <a:pt x="375" y="227"/>
                    <a:pt x="375" y="227"/>
                  </a:cubicBezTo>
                  <a:cubicBezTo>
                    <a:pt x="376" y="228"/>
                    <a:pt x="376" y="228"/>
                    <a:pt x="376" y="228"/>
                  </a:cubicBezTo>
                  <a:cubicBezTo>
                    <a:pt x="377" y="227"/>
                    <a:pt x="377" y="227"/>
                    <a:pt x="377" y="227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78" y="227"/>
                    <a:pt x="378" y="227"/>
                    <a:pt x="378" y="227"/>
                  </a:cubicBezTo>
                  <a:cubicBezTo>
                    <a:pt x="377" y="226"/>
                    <a:pt x="377" y="226"/>
                    <a:pt x="377" y="226"/>
                  </a:cubicBezTo>
                  <a:cubicBezTo>
                    <a:pt x="376" y="226"/>
                    <a:pt x="376" y="226"/>
                    <a:pt x="376" y="226"/>
                  </a:cubicBezTo>
                  <a:cubicBezTo>
                    <a:pt x="375" y="225"/>
                    <a:pt x="375" y="225"/>
                    <a:pt x="375" y="225"/>
                  </a:cubicBezTo>
                  <a:cubicBezTo>
                    <a:pt x="373" y="225"/>
                    <a:pt x="373" y="225"/>
                    <a:pt x="373" y="225"/>
                  </a:cubicBezTo>
                  <a:cubicBezTo>
                    <a:pt x="373" y="225"/>
                    <a:pt x="373" y="225"/>
                    <a:pt x="373" y="225"/>
                  </a:cubicBezTo>
                  <a:cubicBezTo>
                    <a:pt x="373" y="225"/>
                    <a:pt x="372" y="226"/>
                    <a:pt x="372" y="226"/>
                  </a:cubicBezTo>
                  <a:close/>
                  <a:moveTo>
                    <a:pt x="387" y="225"/>
                  </a:moveTo>
                  <a:cubicBezTo>
                    <a:pt x="387" y="224"/>
                    <a:pt x="387" y="224"/>
                    <a:pt x="387" y="22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7" y="225"/>
                    <a:pt x="387" y="225"/>
                    <a:pt x="387" y="225"/>
                  </a:cubicBezTo>
                  <a:cubicBezTo>
                    <a:pt x="387" y="225"/>
                    <a:pt x="387" y="225"/>
                    <a:pt x="387" y="225"/>
                  </a:cubicBezTo>
                  <a:close/>
                  <a:moveTo>
                    <a:pt x="382" y="231"/>
                  </a:moveTo>
                  <a:cubicBezTo>
                    <a:pt x="382" y="230"/>
                    <a:pt x="382" y="230"/>
                    <a:pt x="382" y="230"/>
                  </a:cubicBezTo>
                  <a:cubicBezTo>
                    <a:pt x="383" y="229"/>
                    <a:pt x="383" y="229"/>
                    <a:pt x="383" y="229"/>
                  </a:cubicBezTo>
                  <a:cubicBezTo>
                    <a:pt x="384" y="229"/>
                    <a:pt x="384" y="229"/>
                    <a:pt x="384" y="229"/>
                  </a:cubicBezTo>
                  <a:cubicBezTo>
                    <a:pt x="384" y="228"/>
                    <a:pt x="384" y="228"/>
                    <a:pt x="384" y="228"/>
                  </a:cubicBezTo>
                  <a:cubicBezTo>
                    <a:pt x="385" y="228"/>
                    <a:pt x="385" y="228"/>
                    <a:pt x="385" y="228"/>
                  </a:cubicBezTo>
                  <a:cubicBezTo>
                    <a:pt x="385" y="229"/>
                    <a:pt x="385" y="229"/>
                    <a:pt x="385" y="229"/>
                  </a:cubicBezTo>
                  <a:cubicBezTo>
                    <a:pt x="385" y="229"/>
                    <a:pt x="385" y="229"/>
                    <a:pt x="385" y="229"/>
                  </a:cubicBezTo>
                  <a:cubicBezTo>
                    <a:pt x="384" y="230"/>
                    <a:pt x="384" y="230"/>
                    <a:pt x="384" y="230"/>
                  </a:cubicBezTo>
                  <a:cubicBezTo>
                    <a:pt x="383" y="231"/>
                    <a:pt x="383" y="231"/>
                    <a:pt x="383" y="231"/>
                  </a:cubicBezTo>
                  <a:cubicBezTo>
                    <a:pt x="382" y="231"/>
                    <a:pt x="382" y="231"/>
                    <a:pt x="382" y="231"/>
                  </a:cubicBezTo>
                  <a:cubicBezTo>
                    <a:pt x="382" y="231"/>
                    <a:pt x="382" y="231"/>
                    <a:pt x="382" y="231"/>
                  </a:cubicBezTo>
                  <a:close/>
                  <a:moveTo>
                    <a:pt x="377" y="239"/>
                  </a:moveTo>
                  <a:cubicBezTo>
                    <a:pt x="379" y="237"/>
                    <a:pt x="379" y="237"/>
                    <a:pt x="379" y="237"/>
                  </a:cubicBezTo>
                  <a:cubicBezTo>
                    <a:pt x="380" y="236"/>
                    <a:pt x="380" y="236"/>
                    <a:pt x="380" y="236"/>
                  </a:cubicBezTo>
                  <a:cubicBezTo>
                    <a:pt x="380" y="236"/>
                    <a:pt x="380" y="236"/>
                    <a:pt x="380" y="236"/>
                  </a:cubicBezTo>
                  <a:cubicBezTo>
                    <a:pt x="382" y="235"/>
                    <a:pt x="382" y="235"/>
                    <a:pt x="382" y="235"/>
                  </a:cubicBezTo>
                  <a:cubicBezTo>
                    <a:pt x="383" y="234"/>
                    <a:pt x="383" y="234"/>
                    <a:pt x="383" y="234"/>
                  </a:cubicBezTo>
                  <a:cubicBezTo>
                    <a:pt x="382" y="233"/>
                    <a:pt x="382" y="233"/>
                    <a:pt x="382" y="233"/>
                  </a:cubicBezTo>
                  <a:cubicBezTo>
                    <a:pt x="382" y="232"/>
                    <a:pt x="382" y="232"/>
                    <a:pt x="382" y="232"/>
                  </a:cubicBezTo>
                  <a:cubicBezTo>
                    <a:pt x="381" y="233"/>
                    <a:pt x="381" y="233"/>
                    <a:pt x="381" y="233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0" y="234"/>
                    <a:pt x="380" y="234"/>
                    <a:pt x="380" y="234"/>
                  </a:cubicBezTo>
                  <a:cubicBezTo>
                    <a:pt x="379" y="235"/>
                    <a:pt x="379" y="235"/>
                    <a:pt x="379" y="235"/>
                  </a:cubicBezTo>
                  <a:cubicBezTo>
                    <a:pt x="378" y="235"/>
                    <a:pt x="378" y="235"/>
                    <a:pt x="378" y="235"/>
                  </a:cubicBezTo>
                  <a:cubicBezTo>
                    <a:pt x="376" y="235"/>
                    <a:pt x="376" y="235"/>
                    <a:pt x="376" y="235"/>
                  </a:cubicBezTo>
                  <a:cubicBezTo>
                    <a:pt x="376" y="236"/>
                    <a:pt x="376" y="236"/>
                    <a:pt x="376" y="236"/>
                  </a:cubicBezTo>
                  <a:cubicBezTo>
                    <a:pt x="375" y="237"/>
                    <a:pt x="375" y="237"/>
                    <a:pt x="375" y="237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5" y="239"/>
                    <a:pt x="375" y="239"/>
                    <a:pt x="375" y="239"/>
                  </a:cubicBezTo>
                  <a:cubicBezTo>
                    <a:pt x="375" y="238"/>
                    <a:pt x="375" y="238"/>
                    <a:pt x="375" y="238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7" y="239"/>
                    <a:pt x="377" y="239"/>
                    <a:pt x="377" y="239"/>
                  </a:cubicBezTo>
                  <a:close/>
                  <a:moveTo>
                    <a:pt x="387" y="237"/>
                  </a:moveTo>
                  <a:cubicBezTo>
                    <a:pt x="387" y="236"/>
                    <a:pt x="387" y="236"/>
                    <a:pt x="387" y="236"/>
                  </a:cubicBezTo>
                  <a:cubicBezTo>
                    <a:pt x="387" y="235"/>
                    <a:pt x="387" y="235"/>
                    <a:pt x="387" y="235"/>
                  </a:cubicBezTo>
                  <a:cubicBezTo>
                    <a:pt x="388" y="234"/>
                    <a:pt x="388" y="234"/>
                    <a:pt x="388" y="234"/>
                  </a:cubicBezTo>
                  <a:cubicBezTo>
                    <a:pt x="389" y="234"/>
                    <a:pt x="389" y="234"/>
                    <a:pt x="389" y="234"/>
                  </a:cubicBezTo>
                  <a:cubicBezTo>
                    <a:pt x="390" y="234"/>
                    <a:pt x="390" y="234"/>
                    <a:pt x="390" y="234"/>
                  </a:cubicBezTo>
                  <a:cubicBezTo>
                    <a:pt x="390" y="235"/>
                    <a:pt x="390" y="235"/>
                    <a:pt x="390" y="235"/>
                  </a:cubicBezTo>
                  <a:cubicBezTo>
                    <a:pt x="390" y="236"/>
                    <a:pt x="390" y="236"/>
                    <a:pt x="390" y="236"/>
                  </a:cubicBezTo>
                  <a:cubicBezTo>
                    <a:pt x="389" y="237"/>
                    <a:pt x="389" y="237"/>
                    <a:pt x="389" y="237"/>
                  </a:cubicBezTo>
                  <a:cubicBezTo>
                    <a:pt x="388" y="238"/>
                    <a:pt x="388" y="238"/>
                    <a:pt x="388" y="238"/>
                  </a:cubicBezTo>
                  <a:cubicBezTo>
                    <a:pt x="387" y="237"/>
                    <a:pt x="387" y="237"/>
                    <a:pt x="387" y="237"/>
                  </a:cubicBezTo>
                  <a:close/>
                  <a:moveTo>
                    <a:pt x="395" y="248"/>
                  </a:moveTo>
                  <a:cubicBezTo>
                    <a:pt x="395" y="246"/>
                    <a:pt x="395" y="246"/>
                    <a:pt x="395" y="246"/>
                  </a:cubicBezTo>
                  <a:cubicBezTo>
                    <a:pt x="395" y="244"/>
                    <a:pt x="395" y="244"/>
                    <a:pt x="395" y="244"/>
                  </a:cubicBezTo>
                  <a:cubicBezTo>
                    <a:pt x="395" y="243"/>
                    <a:pt x="395" y="243"/>
                    <a:pt x="395" y="243"/>
                  </a:cubicBezTo>
                  <a:cubicBezTo>
                    <a:pt x="394" y="243"/>
                    <a:pt x="394" y="243"/>
                    <a:pt x="394" y="243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3" y="246"/>
                    <a:pt x="393" y="246"/>
                    <a:pt x="393" y="246"/>
                  </a:cubicBezTo>
                  <a:cubicBezTo>
                    <a:pt x="394" y="247"/>
                    <a:pt x="394" y="247"/>
                    <a:pt x="394" y="247"/>
                  </a:cubicBezTo>
                  <a:cubicBezTo>
                    <a:pt x="394" y="247"/>
                    <a:pt x="394" y="247"/>
                    <a:pt x="394" y="247"/>
                  </a:cubicBezTo>
                  <a:cubicBezTo>
                    <a:pt x="394" y="248"/>
                    <a:pt x="394" y="248"/>
                    <a:pt x="394" y="248"/>
                  </a:cubicBezTo>
                  <a:cubicBezTo>
                    <a:pt x="395" y="248"/>
                    <a:pt x="395" y="248"/>
                    <a:pt x="395" y="248"/>
                  </a:cubicBezTo>
                  <a:cubicBezTo>
                    <a:pt x="395" y="248"/>
                    <a:pt x="395" y="248"/>
                    <a:pt x="395" y="248"/>
                  </a:cubicBezTo>
                  <a:close/>
                  <a:moveTo>
                    <a:pt x="396" y="247"/>
                  </a:moveTo>
                  <a:cubicBezTo>
                    <a:pt x="396" y="246"/>
                    <a:pt x="396" y="246"/>
                    <a:pt x="396" y="246"/>
                  </a:cubicBezTo>
                  <a:cubicBezTo>
                    <a:pt x="396" y="244"/>
                    <a:pt x="396" y="244"/>
                    <a:pt x="396" y="244"/>
                  </a:cubicBezTo>
                  <a:cubicBezTo>
                    <a:pt x="397" y="246"/>
                    <a:pt x="397" y="246"/>
                    <a:pt x="397" y="246"/>
                  </a:cubicBezTo>
                  <a:cubicBezTo>
                    <a:pt x="397" y="246"/>
                    <a:pt x="397" y="246"/>
                    <a:pt x="397" y="246"/>
                  </a:cubicBezTo>
                  <a:cubicBezTo>
                    <a:pt x="397" y="247"/>
                    <a:pt x="397" y="247"/>
                    <a:pt x="397" y="247"/>
                  </a:cubicBezTo>
                  <a:cubicBezTo>
                    <a:pt x="396" y="247"/>
                    <a:pt x="396" y="247"/>
                    <a:pt x="396" y="247"/>
                  </a:cubicBezTo>
                  <a:close/>
                  <a:moveTo>
                    <a:pt x="398" y="249"/>
                  </a:moveTo>
                  <a:cubicBezTo>
                    <a:pt x="398" y="249"/>
                    <a:pt x="398" y="249"/>
                    <a:pt x="398" y="249"/>
                  </a:cubicBezTo>
                  <a:cubicBezTo>
                    <a:pt x="398" y="248"/>
                    <a:pt x="398" y="248"/>
                    <a:pt x="398" y="248"/>
                  </a:cubicBezTo>
                  <a:cubicBezTo>
                    <a:pt x="398" y="248"/>
                    <a:pt x="398" y="248"/>
                    <a:pt x="398" y="248"/>
                  </a:cubicBezTo>
                  <a:cubicBezTo>
                    <a:pt x="398" y="249"/>
                    <a:pt x="398" y="249"/>
                    <a:pt x="398" y="249"/>
                  </a:cubicBezTo>
                  <a:cubicBezTo>
                    <a:pt x="398" y="249"/>
                    <a:pt x="398" y="249"/>
                    <a:pt x="398" y="249"/>
                  </a:cubicBezTo>
                  <a:close/>
                  <a:moveTo>
                    <a:pt x="394" y="252"/>
                  </a:moveTo>
                  <a:cubicBezTo>
                    <a:pt x="394" y="252"/>
                    <a:pt x="394" y="252"/>
                    <a:pt x="394" y="252"/>
                  </a:cubicBezTo>
                  <a:cubicBezTo>
                    <a:pt x="394" y="254"/>
                    <a:pt x="394" y="254"/>
                    <a:pt x="394" y="254"/>
                  </a:cubicBezTo>
                  <a:cubicBezTo>
                    <a:pt x="394" y="255"/>
                    <a:pt x="394" y="255"/>
                    <a:pt x="394" y="255"/>
                  </a:cubicBezTo>
                  <a:cubicBezTo>
                    <a:pt x="395" y="255"/>
                    <a:pt x="395" y="255"/>
                    <a:pt x="395" y="255"/>
                  </a:cubicBezTo>
                  <a:cubicBezTo>
                    <a:pt x="395" y="255"/>
                    <a:pt x="395" y="255"/>
                    <a:pt x="395" y="255"/>
                  </a:cubicBezTo>
                  <a:cubicBezTo>
                    <a:pt x="397" y="255"/>
                    <a:pt x="397" y="255"/>
                    <a:pt x="397" y="255"/>
                  </a:cubicBezTo>
                  <a:cubicBezTo>
                    <a:pt x="397" y="256"/>
                    <a:pt x="397" y="256"/>
                    <a:pt x="397" y="256"/>
                  </a:cubicBezTo>
                  <a:cubicBezTo>
                    <a:pt x="398" y="256"/>
                    <a:pt x="398" y="256"/>
                    <a:pt x="398" y="256"/>
                  </a:cubicBezTo>
                  <a:cubicBezTo>
                    <a:pt x="399" y="256"/>
                    <a:pt x="399" y="256"/>
                    <a:pt x="399" y="256"/>
                  </a:cubicBezTo>
                  <a:cubicBezTo>
                    <a:pt x="400" y="255"/>
                    <a:pt x="400" y="255"/>
                    <a:pt x="400" y="255"/>
                  </a:cubicBezTo>
                  <a:cubicBezTo>
                    <a:pt x="399" y="254"/>
                    <a:pt x="399" y="254"/>
                    <a:pt x="399" y="254"/>
                  </a:cubicBezTo>
                  <a:cubicBezTo>
                    <a:pt x="399" y="253"/>
                    <a:pt x="399" y="253"/>
                    <a:pt x="399" y="253"/>
                  </a:cubicBezTo>
                  <a:cubicBezTo>
                    <a:pt x="398" y="253"/>
                    <a:pt x="398" y="253"/>
                    <a:pt x="398" y="253"/>
                  </a:cubicBezTo>
                  <a:cubicBezTo>
                    <a:pt x="398" y="252"/>
                    <a:pt x="398" y="252"/>
                    <a:pt x="398" y="252"/>
                  </a:cubicBezTo>
                  <a:cubicBezTo>
                    <a:pt x="397" y="252"/>
                    <a:pt x="397" y="252"/>
                    <a:pt x="397" y="252"/>
                  </a:cubicBezTo>
                  <a:cubicBezTo>
                    <a:pt x="396" y="252"/>
                    <a:pt x="396" y="252"/>
                    <a:pt x="396" y="252"/>
                  </a:cubicBezTo>
                  <a:cubicBezTo>
                    <a:pt x="396" y="252"/>
                    <a:pt x="396" y="252"/>
                    <a:pt x="396" y="252"/>
                  </a:cubicBezTo>
                  <a:cubicBezTo>
                    <a:pt x="396" y="251"/>
                    <a:pt x="396" y="251"/>
                    <a:pt x="396" y="251"/>
                  </a:cubicBezTo>
                  <a:cubicBezTo>
                    <a:pt x="396" y="251"/>
                    <a:pt x="396" y="251"/>
                    <a:pt x="396" y="251"/>
                  </a:cubicBezTo>
                  <a:cubicBezTo>
                    <a:pt x="395" y="252"/>
                    <a:pt x="395" y="252"/>
                    <a:pt x="395" y="252"/>
                  </a:cubicBezTo>
                  <a:cubicBezTo>
                    <a:pt x="395" y="252"/>
                    <a:pt x="395" y="252"/>
                    <a:pt x="395" y="252"/>
                  </a:cubicBezTo>
                  <a:cubicBezTo>
                    <a:pt x="394" y="252"/>
                    <a:pt x="394" y="252"/>
                    <a:pt x="394" y="252"/>
                  </a:cubicBezTo>
                  <a:close/>
                  <a:moveTo>
                    <a:pt x="361" y="298"/>
                  </a:moveTo>
                  <a:cubicBezTo>
                    <a:pt x="362" y="298"/>
                    <a:pt x="362" y="298"/>
                    <a:pt x="362" y="298"/>
                  </a:cubicBezTo>
                  <a:cubicBezTo>
                    <a:pt x="363" y="298"/>
                    <a:pt x="363" y="298"/>
                    <a:pt x="363" y="298"/>
                  </a:cubicBezTo>
                  <a:cubicBezTo>
                    <a:pt x="362" y="297"/>
                    <a:pt x="362" y="297"/>
                    <a:pt x="362" y="297"/>
                  </a:cubicBezTo>
                  <a:cubicBezTo>
                    <a:pt x="361" y="297"/>
                    <a:pt x="361" y="297"/>
                    <a:pt x="361" y="297"/>
                  </a:cubicBezTo>
                  <a:cubicBezTo>
                    <a:pt x="361" y="298"/>
                    <a:pt x="361" y="298"/>
                    <a:pt x="361" y="298"/>
                  </a:cubicBezTo>
                  <a:close/>
                  <a:moveTo>
                    <a:pt x="343" y="267"/>
                  </a:moveTo>
                  <a:cubicBezTo>
                    <a:pt x="343" y="268"/>
                    <a:pt x="343" y="268"/>
                    <a:pt x="343" y="268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4" y="268"/>
                    <a:pt x="344" y="268"/>
                    <a:pt x="344" y="268"/>
                  </a:cubicBezTo>
                  <a:cubicBezTo>
                    <a:pt x="343" y="267"/>
                    <a:pt x="343" y="267"/>
                    <a:pt x="343" y="267"/>
                  </a:cubicBezTo>
                  <a:cubicBezTo>
                    <a:pt x="343" y="267"/>
                    <a:pt x="343" y="267"/>
                    <a:pt x="343" y="267"/>
                  </a:cubicBezTo>
                  <a:cubicBezTo>
                    <a:pt x="343" y="267"/>
                    <a:pt x="343" y="267"/>
                    <a:pt x="343" y="267"/>
                  </a:cubicBezTo>
                  <a:close/>
                  <a:moveTo>
                    <a:pt x="338" y="274"/>
                  </a:moveTo>
                  <a:cubicBezTo>
                    <a:pt x="338" y="274"/>
                    <a:pt x="338" y="274"/>
                    <a:pt x="338" y="274"/>
                  </a:cubicBezTo>
                  <a:cubicBezTo>
                    <a:pt x="338" y="273"/>
                    <a:pt x="338" y="273"/>
                    <a:pt x="338" y="273"/>
                  </a:cubicBezTo>
                  <a:cubicBezTo>
                    <a:pt x="337" y="272"/>
                    <a:pt x="337" y="272"/>
                    <a:pt x="337" y="272"/>
                  </a:cubicBezTo>
                  <a:cubicBezTo>
                    <a:pt x="337" y="271"/>
                    <a:pt x="337" y="271"/>
                    <a:pt x="337" y="271"/>
                  </a:cubicBezTo>
                  <a:cubicBezTo>
                    <a:pt x="336" y="270"/>
                    <a:pt x="336" y="270"/>
                    <a:pt x="336" y="270"/>
                  </a:cubicBezTo>
                  <a:cubicBezTo>
                    <a:pt x="336" y="270"/>
                    <a:pt x="336" y="270"/>
                    <a:pt x="336" y="270"/>
                  </a:cubicBezTo>
                  <a:cubicBezTo>
                    <a:pt x="336" y="268"/>
                    <a:pt x="336" y="268"/>
                    <a:pt x="336" y="268"/>
                  </a:cubicBezTo>
                  <a:cubicBezTo>
                    <a:pt x="336" y="268"/>
                    <a:pt x="336" y="268"/>
                    <a:pt x="336" y="268"/>
                  </a:cubicBezTo>
                  <a:cubicBezTo>
                    <a:pt x="336" y="269"/>
                    <a:pt x="336" y="269"/>
                    <a:pt x="336" y="269"/>
                  </a:cubicBezTo>
                  <a:cubicBezTo>
                    <a:pt x="338" y="269"/>
                    <a:pt x="338" y="269"/>
                    <a:pt x="338" y="269"/>
                  </a:cubicBezTo>
                  <a:cubicBezTo>
                    <a:pt x="338" y="270"/>
                    <a:pt x="338" y="270"/>
                    <a:pt x="338" y="270"/>
                  </a:cubicBezTo>
                  <a:cubicBezTo>
                    <a:pt x="339" y="271"/>
                    <a:pt x="339" y="271"/>
                    <a:pt x="339" y="271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40" y="273"/>
                    <a:pt x="340" y="273"/>
                    <a:pt x="340" y="273"/>
                  </a:cubicBezTo>
                  <a:cubicBezTo>
                    <a:pt x="341" y="273"/>
                    <a:pt x="341" y="273"/>
                    <a:pt x="341" y="273"/>
                  </a:cubicBezTo>
                  <a:cubicBezTo>
                    <a:pt x="341" y="274"/>
                    <a:pt x="341" y="274"/>
                    <a:pt x="341" y="274"/>
                  </a:cubicBezTo>
                  <a:cubicBezTo>
                    <a:pt x="339" y="274"/>
                    <a:pt x="339" y="274"/>
                    <a:pt x="339" y="274"/>
                  </a:cubicBezTo>
                  <a:cubicBezTo>
                    <a:pt x="338" y="274"/>
                    <a:pt x="338" y="274"/>
                    <a:pt x="338" y="274"/>
                  </a:cubicBezTo>
                  <a:close/>
                  <a:moveTo>
                    <a:pt x="331" y="274"/>
                  </a:moveTo>
                  <a:cubicBezTo>
                    <a:pt x="331" y="273"/>
                    <a:pt x="331" y="273"/>
                    <a:pt x="331" y="273"/>
                  </a:cubicBezTo>
                  <a:cubicBezTo>
                    <a:pt x="331" y="272"/>
                    <a:pt x="331" y="272"/>
                    <a:pt x="331" y="272"/>
                  </a:cubicBezTo>
                  <a:cubicBezTo>
                    <a:pt x="331" y="271"/>
                    <a:pt x="331" y="271"/>
                    <a:pt x="331" y="271"/>
                  </a:cubicBezTo>
                  <a:cubicBezTo>
                    <a:pt x="331" y="270"/>
                    <a:pt x="331" y="270"/>
                    <a:pt x="331" y="270"/>
                  </a:cubicBezTo>
                  <a:cubicBezTo>
                    <a:pt x="332" y="269"/>
                    <a:pt x="332" y="269"/>
                    <a:pt x="332" y="269"/>
                  </a:cubicBezTo>
                  <a:cubicBezTo>
                    <a:pt x="332" y="269"/>
                    <a:pt x="332" y="269"/>
                    <a:pt x="332" y="269"/>
                  </a:cubicBezTo>
                  <a:cubicBezTo>
                    <a:pt x="333" y="270"/>
                    <a:pt x="333" y="270"/>
                    <a:pt x="333" y="270"/>
                  </a:cubicBezTo>
                  <a:cubicBezTo>
                    <a:pt x="332" y="270"/>
                    <a:pt x="332" y="270"/>
                    <a:pt x="332" y="270"/>
                  </a:cubicBezTo>
                  <a:cubicBezTo>
                    <a:pt x="332" y="271"/>
                    <a:pt x="332" y="271"/>
                    <a:pt x="332" y="271"/>
                  </a:cubicBezTo>
                  <a:cubicBezTo>
                    <a:pt x="333" y="272"/>
                    <a:pt x="333" y="272"/>
                    <a:pt x="333" y="272"/>
                  </a:cubicBezTo>
                  <a:cubicBezTo>
                    <a:pt x="332" y="274"/>
                    <a:pt x="332" y="274"/>
                    <a:pt x="332" y="274"/>
                  </a:cubicBezTo>
                  <a:cubicBezTo>
                    <a:pt x="331" y="274"/>
                    <a:pt x="331" y="274"/>
                    <a:pt x="331" y="274"/>
                  </a:cubicBezTo>
                  <a:close/>
                  <a:moveTo>
                    <a:pt x="331" y="244"/>
                  </a:moveTo>
                  <a:cubicBezTo>
                    <a:pt x="331" y="245"/>
                    <a:pt x="331" y="245"/>
                    <a:pt x="331" y="245"/>
                  </a:cubicBezTo>
                  <a:cubicBezTo>
                    <a:pt x="331" y="246"/>
                    <a:pt x="331" y="246"/>
                    <a:pt x="331" y="246"/>
                  </a:cubicBezTo>
                  <a:cubicBezTo>
                    <a:pt x="332" y="246"/>
                    <a:pt x="332" y="246"/>
                    <a:pt x="332" y="246"/>
                  </a:cubicBezTo>
                  <a:cubicBezTo>
                    <a:pt x="333" y="245"/>
                    <a:pt x="333" y="245"/>
                    <a:pt x="333" y="245"/>
                  </a:cubicBezTo>
                  <a:cubicBezTo>
                    <a:pt x="333" y="244"/>
                    <a:pt x="333" y="244"/>
                    <a:pt x="333" y="244"/>
                  </a:cubicBezTo>
                  <a:cubicBezTo>
                    <a:pt x="332" y="244"/>
                    <a:pt x="332" y="244"/>
                    <a:pt x="332" y="244"/>
                  </a:cubicBezTo>
                  <a:cubicBezTo>
                    <a:pt x="331" y="244"/>
                    <a:pt x="331" y="244"/>
                    <a:pt x="331" y="244"/>
                  </a:cubicBezTo>
                  <a:close/>
                  <a:moveTo>
                    <a:pt x="331" y="244"/>
                  </a:moveTo>
                  <a:cubicBezTo>
                    <a:pt x="331" y="243"/>
                    <a:pt x="331" y="243"/>
                    <a:pt x="331" y="243"/>
                  </a:cubicBezTo>
                  <a:cubicBezTo>
                    <a:pt x="331" y="241"/>
                    <a:pt x="331" y="241"/>
                    <a:pt x="331" y="241"/>
                  </a:cubicBezTo>
                  <a:cubicBezTo>
                    <a:pt x="333" y="240"/>
                    <a:pt x="333" y="240"/>
                    <a:pt x="333" y="240"/>
                  </a:cubicBezTo>
                  <a:cubicBezTo>
                    <a:pt x="334" y="239"/>
                    <a:pt x="334" y="239"/>
                    <a:pt x="334" y="239"/>
                  </a:cubicBezTo>
                  <a:cubicBezTo>
                    <a:pt x="334" y="240"/>
                    <a:pt x="334" y="240"/>
                    <a:pt x="334" y="240"/>
                  </a:cubicBezTo>
                  <a:cubicBezTo>
                    <a:pt x="334" y="241"/>
                    <a:pt x="334" y="241"/>
                    <a:pt x="334" y="241"/>
                  </a:cubicBezTo>
                  <a:cubicBezTo>
                    <a:pt x="334" y="242"/>
                    <a:pt x="334" y="242"/>
                    <a:pt x="334" y="242"/>
                  </a:cubicBezTo>
                  <a:cubicBezTo>
                    <a:pt x="334" y="244"/>
                    <a:pt x="334" y="244"/>
                    <a:pt x="334" y="244"/>
                  </a:cubicBezTo>
                  <a:cubicBezTo>
                    <a:pt x="333" y="244"/>
                    <a:pt x="333" y="244"/>
                    <a:pt x="333" y="244"/>
                  </a:cubicBezTo>
                  <a:cubicBezTo>
                    <a:pt x="331" y="244"/>
                    <a:pt x="331" y="244"/>
                    <a:pt x="331" y="244"/>
                  </a:cubicBezTo>
                  <a:close/>
                  <a:moveTo>
                    <a:pt x="271" y="231"/>
                  </a:moveTo>
                  <a:cubicBezTo>
                    <a:pt x="271" y="231"/>
                    <a:pt x="271" y="231"/>
                    <a:pt x="271" y="231"/>
                  </a:cubicBezTo>
                  <a:cubicBezTo>
                    <a:pt x="271" y="230"/>
                    <a:pt x="271" y="230"/>
                    <a:pt x="271" y="230"/>
                  </a:cubicBezTo>
                  <a:cubicBezTo>
                    <a:pt x="270" y="230"/>
                    <a:pt x="270" y="230"/>
                    <a:pt x="270" y="230"/>
                  </a:cubicBezTo>
                  <a:cubicBezTo>
                    <a:pt x="270" y="231"/>
                    <a:pt x="270" y="231"/>
                    <a:pt x="270" y="231"/>
                  </a:cubicBezTo>
                  <a:cubicBezTo>
                    <a:pt x="271" y="231"/>
                    <a:pt x="271" y="231"/>
                    <a:pt x="271" y="231"/>
                  </a:cubicBezTo>
                  <a:close/>
                  <a:moveTo>
                    <a:pt x="219" y="217"/>
                  </a:moveTo>
                  <a:cubicBezTo>
                    <a:pt x="220" y="216"/>
                    <a:pt x="220" y="216"/>
                    <a:pt x="220" y="216"/>
                  </a:cubicBezTo>
                  <a:cubicBezTo>
                    <a:pt x="221" y="216"/>
                    <a:pt x="221" y="216"/>
                    <a:pt x="221" y="216"/>
                  </a:cubicBezTo>
                  <a:cubicBezTo>
                    <a:pt x="220" y="217"/>
                    <a:pt x="220" y="217"/>
                    <a:pt x="220" y="217"/>
                  </a:cubicBezTo>
                  <a:cubicBezTo>
                    <a:pt x="220" y="217"/>
                    <a:pt x="219" y="217"/>
                    <a:pt x="219" y="217"/>
                  </a:cubicBezTo>
                  <a:close/>
                  <a:moveTo>
                    <a:pt x="215" y="219"/>
                  </a:moveTo>
                  <a:cubicBezTo>
                    <a:pt x="216" y="219"/>
                    <a:pt x="216" y="219"/>
                    <a:pt x="216" y="219"/>
                  </a:cubicBezTo>
                  <a:cubicBezTo>
                    <a:pt x="216" y="218"/>
                    <a:pt x="216" y="218"/>
                    <a:pt x="216" y="218"/>
                  </a:cubicBezTo>
                  <a:cubicBezTo>
                    <a:pt x="215" y="218"/>
                    <a:pt x="215" y="218"/>
                    <a:pt x="215" y="218"/>
                  </a:cubicBezTo>
                  <a:cubicBezTo>
                    <a:pt x="215" y="219"/>
                    <a:pt x="215" y="219"/>
                    <a:pt x="215" y="219"/>
                  </a:cubicBezTo>
                  <a:close/>
                  <a:moveTo>
                    <a:pt x="217" y="223"/>
                  </a:moveTo>
                  <a:cubicBezTo>
                    <a:pt x="217" y="223"/>
                    <a:pt x="217" y="223"/>
                    <a:pt x="217" y="223"/>
                  </a:cubicBezTo>
                  <a:cubicBezTo>
                    <a:pt x="217" y="222"/>
                    <a:pt x="217" y="222"/>
                    <a:pt x="217" y="222"/>
                  </a:cubicBezTo>
                  <a:cubicBezTo>
                    <a:pt x="217" y="223"/>
                    <a:pt x="217" y="223"/>
                    <a:pt x="217" y="223"/>
                  </a:cubicBezTo>
                  <a:cubicBezTo>
                    <a:pt x="217" y="223"/>
                    <a:pt x="217" y="223"/>
                    <a:pt x="217" y="223"/>
                  </a:cubicBezTo>
                  <a:close/>
                  <a:moveTo>
                    <a:pt x="217" y="224"/>
                  </a:moveTo>
                  <a:cubicBezTo>
                    <a:pt x="216" y="222"/>
                    <a:pt x="216" y="222"/>
                    <a:pt x="216" y="222"/>
                  </a:cubicBezTo>
                  <a:cubicBezTo>
                    <a:pt x="216" y="223"/>
                    <a:pt x="216" y="223"/>
                    <a:pt x="216" y="223"/>
                  </a:cubicBezTo>
                  <a:cubicBezTo>
                    <a:pt x="216" y="223"/>
                    <a:pt x="216" y="223"/>
                    <a:pt x="216" y="223"/>
                  </a:cubicBezTo>
                  <a:cubicBezTo>
                    <a:pt x="217" y="224"/>
                    <a:pt x="217" y="224"/>
                    <a:pt x="217" y="224"/>
                  </a:cubicBezTo>
                  <a:close/>
                  <a:moveTo>
                    <a:pt x="219" y="227"/>
                  </a:moveTo>
                  <a:cubicBezTo>
                    <a:pt x="219" y="228"/>
                    <a:pt x="219" y="228"/>
                    <a:pt x="219" y="228"/>
                  </a:cubicBezTo>
                  <a:cubicBezTo>
                    <a:pt x="220" y="228"/>
                    <a:pt x="220" y="228"/>
                    <a:pt x="220" y="228"/>
                  </a:cubicBezTo>
                  <a:cubicBezTo>
                    <a:pt x="221" y="227"/>
                    <a:pt x="221" y="227"/>
                    <a:pt x="221" y="227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1" y="226"/>
                    <a:pt x="221" y="226"/>
                    <a:pt x="221" y="226"/>
                  </a:cubicBezTo>
                  <a:cubicBezTo>
                    <a:pt x="220" y="226"/>
                    <a:pt x="220" y="226"/>
                    <a:pt x="220" y="226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6"/>
                    <a:pt x="220" y="226"/>
                    <a:pt x="220" y="226"/>
                  </a:cubicBezTo>
                  <a:cubicBezTo>
                    <a:pt x="219" y="227"/>
                    <a:pt x="219" y="227"/>
                    <a:pt x="219" y="227"/>
                  </a:cubicBezTo>
                  <a:close/>
                  <a:moveTo>
                    <a:pt x="217" y="234"/>
                  </a:moveTo>
                  <a:cubicBezTo>
                    <a:pt x="217" y="232"/>
                    <a:pt x="217" y="232"/>
                    <a:pt x="217" y="232"/>
                  </a:cubicBezTo>
                  <a:cubicBezTo>
                    <a:pt x="217" y="232"/>
                    <a:pt x="217" y="232"/>
                    <a:pt x="217" y="232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8" y="229"/>
                    <a:pt x="218" y="229"/>
                    <a:pt x="218" y="229"/>
                  </a:cubicBezTo>
                  <a:cubicBezTo>
                    <a:pt x="219" y="230"/>
                    <a:pt x="219" y="230"/>
                    <a:pt x="219" y="230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9" y="231"/>
                    <a:pt x="219" y="231"/>
                    <a:pt x="219" y="231"/>
                  </a:cubicBezTo>
                  <a:cubicBezTo>
                    <a:pt x="219" y="232"/>
                    <a:pt x="219" y="232"/>
                    <a:pt x="219" y="232"/>
                  </a:cubicBezTo>
                  <a:cubicBezTo>
                    <a:pt x="219" y="233"/>
                    <a:pt x="219" y="233"/>
                    <a:pt x="219" y="233"/>
                  </a:cubicBezTo>
                  <a:cubicBezTo>
                    <a:pt x="218" y="233"/>
                    <a:pt x="218" y="233"/>
                    <a:pt x="218" y="233"/>
                  </a:cubicBezTo>
                  <a:cubicBezTo>
                    <a:pt x="218" y="234"/>
                    <a:pt x="218" y="234"/>
                    <a:pt x="218" y="234"/>
                  </a:cubicBezTo>
                  <a:cubicBezTo>
                    <a:pt x="217" y="234"/>
                    <a:pt x="217" y="234"/>
                    <a:pt x="217" y="234"/>
                  </a:cubicBezTo>
                  <a:close/>
                  <a:moveTo>
                    <a:pt x="264" y="206"/>
                  </a:moveTo>
                  <a:cubicBezTo>
                    <a:pt x="264" y="205"/>
                    <a:pt x="264" y="205"/>
                    <a:pt x="264" y="205"/>
                  </a:cubicBezTo>
                  <a:cubicBezTo>
                    <a:pt x="264" y="205"/>
                    <a:pt x="264" y="205"/>
                    <a:pt x="264" y="205"/>
                  </a:cubicBezTo>
                  <a:cubicBezTo>
                    <a:pt x="264" y="205"/>
                    <a:pt x="264" y="205"/>
                    <a:pt x="264" y="205"/>
                  </a:cubicBezTo>
                  <a:cubicBezTo>
                    <a:pt x="264" y="206"/>
                    <a:pt x="264" y="206"/>
                    <a:pt x="264" y="206"/>
                  </a:cubicBezTo>
                  <a:cubicBezTo>
                    <a:pt x="264" y="206"/>
                    <a:pt x="264" y="206"/>
                    <a:pt x="264" y="206"/>
                  </a:cubicBezTo>
                  <a:close/>
                  <a:moveTo>
                    <a:pt x="279" y="196"/>
                  </a:moveTo>
                  <a:cubicBezTo>
                    <a:pt x="279" y="195"/>
                    <a:pt x="279" y="195"/>
                    <a:pt x="279" y="195"/>
                  </a:cubicBezTo>
                  <a:cubicBezTo>
                    <a:pt x="279" y="194"/>
                    <a:pt x="279" y="194"/>
                    <a:pt x="279" y="194"/>
                  </a:cubicBezTo>
                  <a:cubicBezTo>
                    <a:pt x="279" y="193"/>
                    <a:pt x="279" y="193"/>
                    <a:pt x="279" y="193"/>
                  </a:cubicBezTo>
                  <a:cubicBezTo>
                    <a:pt x="280" y="192"/>
                    <a:pt x="280" y="192"/>
                    <a:pt x="280" y="192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0" y="193"/>
                    <a:pt x="280" y="193"/>
                    <a:pt x="280" y="193"/>
                  </a:cubicBezTo>
                  <a:cubicBezTo>
                    <a:pt x="281" y="194"/>
                    <a:pt x="281" y="194"/>
                    <a:pt x="281" y="194"/>
                  </a:cubicBezTo>
                  <a:cubicBezTo>
                    <a:pt x="280" y="195"/>
                    <a:pt x="280" y="195"/>
                    <a:pt x="280" y="195"/>
                  </a:cubicBezTo>
                  <a:cubicBezTo>
                    <a:pt x="280" y="196"/>
                    <a:pt x="280" y="196"/>
                    <a:pt x="280" y="196"/>
                  </a:cubicBezTo>
                  <a:cubicBezTo>
                    <a:pt x="279" y="196"/>
                    <a:pt x="279" y="196"/>
                    <a:pt x="279" y="196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62" y="214"/>
                    <a:pt x="262" y="214"/>
                    <a:pt x="262" y="214"/>
                  </a:cubicBezTo>
                  <a:cubicBezTo>
                    <a:pt x="263" y="213"/>
                    <a:pt x="263" y="213"/>
                    <a:pt x="263" y="213"/>
                  </a:cubicBezTo>
                  <a:cubicBezTo>
                    <a:pt x="263" y="213"/>
                    <a:pt x="263" y="213"/>
                    <a:pt x="263" y="213"/>
                  </a:cubicBezTo>
                  <a:cubicBezTo>
                    <a:pt x="263" y="212"/>
                    <a:pt x="263" y="212"/>
                    <a:pt x="263" y="212"/>
                  </a:cubicBezTo>
                  <a:cubicBezTo>
                    <a:pt x="263" y="211"/>
                    <a:pt x="263" y="211"/>
                    <a:pt x="263" y="211"/>
                  </a:cubicBezTo>
                  <a:cubicBezTo>
                    <a:pt x="262" y="211"/>
                    <a:pt x="262" y="211"/>
                    <a:pt x="262" y="211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2" y="209"/>
                    <a:pt x="262" y="209"/>
                    <a:pt x="262" y="209"/>
                  </a:cubicBezTo>
                  <a:cubicBezTo>
                    <a:pt x="263" y="209"/>
                    <a:pt x="263" y="209"/>
                    <a:pt x="263" y="209"/>
                  </a:cubicBezTo>
                  <a:cubicBezTo>
                    <a:pt x="263" y="208"/>
                    <a:pt x="263" y="208"/>
                    <a:pt x="263" y="208"/>
                  </a:cubicBezTo>
                  <a:cubicBezTo>
                    <a:pt x="262" y="207"/>
                    <a:pt x="262" y="207"/>
                    <a:pt x="262" y="207"/>
                  </a:cubicBezTo>
                  <a:cubicBezTo>
                    <a:pt x="261" y="207"/>
                    <a:pt x="261" y="207"/>
                    <a:pt x="261" y="207"/>
                  </a:cubicBezTo>
                  <a:cubicBezTo>
                    <a:pt x="261" y="208"/>
                    <a:pt x="261" y="208"/>
                    <a:pt x="261" y="208"/>
                  </a:cubicBezTo>
                  <a:cubicBezTo>
                    <a:pt x="261" y="209"/>
                    <a:pt x="261" y="209"/>
                    <a:pt x="261" y="209"/>
                  </a:cubicBezTo>
                  <a:cubicBezTo>
                    <a:pt x="260" y="208"/>
                    <a:pt x="260" y="208"/>
                    <a:pt x="260" y="208"/>
                  </a:cubicBezTo>
                  <a:cubicBezTo>
                    <a:pt x="259" y="208"/>
                    <a:pt x="259" y="208"/>
                    <a:pt x="259" y="208"/>
                  </a:cubicBezTo>
                  <a:cubicBezTo>
                    <a:pt x="257" y="210"/>
                    <a:pt x="257" y="210"/>
                    <a:pt x="257" y="210"/>
                  </a:cubicBezTo>
                  <a:cubicBezTo>
                    <a:pt x="256" y="210"/>
                    <a:pt x="256" y="210"/>
                    <a:pt x="256" y="210"/>
                  </a:cubicBezTo>
                  <a:cubicBezTo>
                    <a:pt x="256" y="210"/>
                    <a:pt x="256" y="210"/>
                    <a:pt x="256" y="210"/>
                  </a:cubicBezTo>
                  <a:cubicBezTo>
                    <a:pt x="257" y="209"/>
                    <a:pt x="257" y="209"/>
                    <a:pt x="257" y="209"/>
                  </a:cubicBezTo>
                  <a:cubicBezTo>
                    <a:pt x="258" y="208"/>
                    <a:pt x="258" y="208"/>
                    <a:pt x="258" y="208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7" y="207"/>
                    <a:pt x="257" y="207"/>
                    <a:pt x="257" y="207"/>
                  </a:cubicBezTo>
                  <a:cubicBezTo>
                    <a:pt x="257" y="206"/>
                    <a:pt x="257" y="206"/>
                    <a:pt x="257" y="206"/>
                  </a:cubicBezTo>
                  <a:cubicBezTo>
                    <a:pt x="258" y="206"/>
                    <a:pt x="258" y="206"/>
                    <a:pt x="258" y="206"/>
                  </a:cubicBezTo>
                  <a:cubicBezTo>
                    <a:pt x="257" y="204"/>
                    <a:pt x="257" y="204"/>
                    <a:pt x="257" y="204"/>
                  </a:cubicBezTo>
                  <a:cubicBezTo>
                    <a:pt x="258" y="203"/>
                    <a:pt x="258" y="203"/>
                    <a:pt x="258" y="203"/>
                  </a:cubicBezTo>
                  <a:cubicBezTo>
                    <a:pt x="259" y="203"/>
                    <a:pt x="259" y="203"/>
                    <a:pt x="259" y="203"/>
                  </a:cubicBezTo>
                  <a:cubicBezTo>
                    <a:pt x="258" y="204"/>
                    <a:pt x="258" y="204"/>
                    <a:pt x="258" y="204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0" y="206"/>
                    <a:pt x="260" y="206"/>
                    <a:pt x="260" y="206"/>
                  </a:cubicBezTo>
                  <a:cubicBezTo>
                    <a:pt x="260" y="206"/>
                    <a:pt x="260" y="206"/>
                    <a:pt x="260" y="206"/>
                  </a:cubicBezTo>
                  <a:cubicBezTo>
                    <a:pt x="262" y="206"/>
                    <a:pt x="262" y="206"/>
                    <a:pt x="262" y="206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2" y="203"/>
                    <a:pt x="262" y="203"/>
                    <a:pt x="262" y="203"/>
                  </a:cubicBezTo>
                  <a:cubicBezTo>
                    <a:pt x="262" y="203"/>
                    <a:pt x="262" y="203"/>
                    <a:pt x="262" y="203"/>
                  </a:cubicBezTo>
                  <a:cubicBezTo>
                    <a:pt x="263" y="204"/>
                    <a:pt x="263" y="204"/>
                    <a:pt x="263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4" y="203"/>
                    <a:pt x="264" y="203"/>
                    <a:pt x="264" y="203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5" y="203"/>
                    <a:pt x="265" y="203"/>
                    <a:pt x="265" y="203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7" y="202"/>
                    <a:pt x="267" y="202"/>
                    <a:pt x="267" y="202"/>
                  </a:cubicBezTo>
                  <a:cubicBezTo>
                    <a:pt x="266" y="204"/>
                    <a:pt x="266" y="204"/>
                    <a:pt x="266" y="204"/>
                  </a:cubicBezTo>
                  <a:cubicBezTo>
                    <a:pt x="266" y="205"/>
                    <a:pt x="266" y="205"/>
                    <a:pt x="266" y="205"/>
                  </a:cubicBezTo>
                  <a:cubicBezTo>
                    <a:pt x="266" y="205"/>
                    <a:pt x="266" y="205"/>
                    <a:pt x="266" y="205"/>
                  </a:cubicBezTo>
                  <a:cubicBezTo>
                    <a:pt x="267" y="205"/>
                    <a:pt x="267" y="205"/>
                    <a:pt x="267" y="205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7" y="206"/>
                    <a:pt x="267" y="206"/>
                    <a:pt x="267" y="206"/>
                  </a:cubicBezTo>
                  <a:cubicBezTo>
                    <a:pt x="268" y="205"/>
                    <a:pt x="268" y="205"/>
                    <a:pt x="268" y="205"/>
                  </a:cubicBezTo>
                  <a:cubicBezTo>
                    <a:pt x="268" y="204"/>
                    <a:pt x="268" y="204"/>
                    <a:pt x="268" y="204"/>
                  </a:cubicBezTo>
                  <a:cubicBezTo>
                    <a:pt x="269" y="203"/>
                    <a:pt x="269" y="203"/>
                    <a:pt x="269" y="203"/>
                  </a:cubicBezTo>
                  <a:cubicBezTo>
                    <a:pt x="270" y="202"/>
                    <a:pt x="270" y="202"/>
                    <a:pt x="270" y="202"/>
                  </a:cubicBezTo>
                  <a:cubicBezTo>
                    <a:pt x="270" y="204"/>
                    <a:pt x="270" y="204"/>
                    <a:pt x="270" y="204"/>
                  </a:cubicBezTo>
                  <a:cubicBezTo>
                    <a:pt x="269" y="205"/>
                    <a:pt x="269" y="205"/>
                    <a:pt x="269" y="205"/>
                  </a:cubicBezTo>
                  <a:cubicBezTo>
                    <a:pt x="269" y="207"/>
                    <a:pt x="269" y="207"/>
                    <a:pt x="269" y="207"/>
                  </a:cubicBezTo>
                  <a:cubicBezTo>
                    <a:pt x="270" y="207"/>
                    <a:pt x="270" y="207"/>
                    <a:pt x="270" y="207"/>
                  </a:cubicBezTo>
                  <a:cubicBezTo>
                    <a:pt x="271" y="207"/>
                    <a:pt x="271" y="207"/>
                    <a:pt x="271" y="207"/>
                  </a:cubicBezTo>
                  <a:cubicBezTo>
                    <a:pt x="271" y="206"/>
                    <a:pt x="271" y="206"/>
                    <a:pt x="271" y="206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3"/>
                    <a:pt x="273" y="203"/>
                    <a:pt x="273" y="203"/>
                  </a:cubicBezTo>
                  <a:cubicBezTo>
                    <a:pt x="274" y="202"/>
                    <a:pt x="274" y="202"/>
                    <a:pt x="274" y="202"/>
                  </a:cubicBezTo>
                  <a:cubicBezTo>
                    <a:pt x="273" y="201"/>
                    <a:pt x="273" y="201"/>
                    <a:pt x="273" y="201"/>
                  </a:cubicBezTo>
                  <a:cubicBezTo>
                    <a:pt x="274" y="200"/>
                    <a:pt x="274" y="200"/>
                    <a:pt x="274" y="200"/>
                  </a:cubicBezTo>
                  <a:cubicBezTo>
                    <a:pt x="274" y="199"/>
                    <a:pt x="274" y="199"/>
                    <a:pt x="274" y="199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2" y="199"/>
                    <a:pt x="272" y="199"/>
                  </a:cubicBezTo>
                  <a:cubicBezTo>
                    <a:pt x="271" y="200"/>
                    <a:pt x="271" y="200"/>
                    <a:pt x="271" y="200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0" y="198"/>
                    <a:pt x="270" y="198"/>
                    <a:pt x="270" y="198"/>
                  </a:cubicBezTo>
                  <a:cubicBezTo>
                    <a:pt x="270" y="197"/>
                    <a:pt x="270" y="197"/>
                    <a:pt x="270" y="197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5"/>
                    <a:pt x="269" y="195"/>
                    <a:pt x="269" y="19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9" y="190"/>
                    <a:pt x="269" y="190"/>
                    <a:pt x="269" y="190"/>
                  </a:cubicBezTo>
                  <a:cubicBezTo>
                    <a:pt x="268" y="189"/>
                    <a:pt x="268" y="189"/>
                    <a:pt x="268" y="189"/>
                  </a:cubicBezTo>
                  <a:cubicBezTo>
                    <a:pt x="267" y="190"/>
                    <a:pt x="267" y="190"/>
                    <a:pt x="267" y="190"/>
                  </a:cubicBezTo>
                  <a:cubicBezTo>
                    <a:pt x="267" y="191"/>
                    <a:pt x="267" y="191"/>
                    <a:pt x="267" y="191"/>
                  </a:cubicBezTo>
                  <a:cubicBezTo>
                    <a:pt x="267" y="190"/>
                    <a:pt x="267" y="190"/>
                    <a:pt x="267" y="190"/>
                  </a:cubicBezTo>
                  <a:cubicBezTo>
                    <a:pt x="265" y="189"/>
                    <a:pt x="265" y="189"/>
                    <a:pt x="265" y="189"/>
                  </a:cubicBezTo>
                  <a:cubicBezTo>
                    <a:pt x="265" y="187"/>
                    <a:pt x="265" y="187"/>
                    <a:pt x="265" y="187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4" y="184"/>
                    <a:pt x="264" y="184"/>
                    <a:pt x="264" y="184"/>
                  </a:cubicBezTo>
                  <a:cubicBezTo>
                    <a:pt x="263" y="183"/>
                    <a:pt x="263" y="183"/>
                    <a:pt x="263" y="183"/>
                  </a:cubicBezTo>
                  <a:cubicBezTo>
                    <a:pt x="263" y="182"/>
                    <a:pt x="263" y="182"/>
                    <a:pt x="263" y="182"/>
                  </a:cubicBezTo>
                  <a:cubicBezTo>
                    <a:pt x="263" y="181"/>
                    <a:pt x="263" y="181"/>
                    <a:pt x="263" y="181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4" y="180"/>
                    <a:pt x="264" y="180"/>
                    <a:pt x="264" y="180"/>
                  </a:cubicBezTo>
                  <a:cubicBezTo>
                    <a:pt x="264" y="179"/>
                    <a:pt x="264" y="179"/>
                    <a:pt x="264" y="179"/>
                  </a:cubicBezTo>
                  <a:cubicBezTo>
                    <a:pt x="265" y="179"/>
                    <a:pt x="265" y="179"/>
                    <a:pt x="265" y="179"/>
                  </a:cubicBezTo>
                  <a:cubicBezTo>
                    <a:pt x="265" y="179"/>
                    <a:pt x="265" y="179"/>
                    <a:pt x="265" y="179"/>
                  </a:cubicBezTo>
                  <a:cubicBezTo>
                    <a:pt x="266" y="178"/>
                    <a:pt x="266" y="178"/>
                    <a:pt x="266" y="178"/>
                  </a:cubicBezTo>
                  <a:cubicBezTo>
                    <a:pt x="266" y="177"/>
                    <a:pt x="266" y="177"/>
                    <a:pt x="266" y="177"/>
                  </a:cubicBezTo>
                  <a:cubicBezTo>
                    <a:pt x="267" y="175"/>
                    <a:pt x="267" y="175"/>
                    <a:pt x="267" y="175"/>
                  </a:cubicBezTo>
                  <a:cubicBezTo>
                    <a:pt x="267" y="173"/>
                    <a:pt x="267" y="173"/>
                    <a:pt x="267" y="173"/>
                  </a:cubicBezTo>
                  <a:cubicBezTo>
                    <a:pt x="267" y="173"/>
                    <a:pt x="267" y="173"/>
                    <a:pt x="267" y="173"/>
                  </a:cubicBezTo>
                  <a:cubicBezTo>
                    <a:pt x="267" y="171"/>
                    <a:pt x="267" y="171"/>
                    <a:pt x="267" y="171"/>
                  </a:cubicBezTo>
                  <a:cubicBezTo>
                    <a:pt x="267" y="169"/>
                    <a:pt x="267" y="169"/>
                    <a:pt x="267" y="169"/>
                  </a:cubicBezTo>
                  <a:cubicBezTo>
                    <a:pt x="268" y="169"/>
                    <a:pt x="268" y="169"/>
                    <a:pt x="268" y="169"/>
                  </a:cubicBezTo>
                  <a:cubicBezTo>
                    <a:pt x="268" y="167"/>
                    <a:pt x="268" y="167"/>
                    <a:pt x="268" y="167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69" y="164"/>
                    <a:pt x="269" y="164"/>
                    <a:pt x="269" y="164"/>
                  </a:cubicBezTo>
                  <a:cubicBezTo>
                    <a:pt x="270" y="164"/>
                    <a:pt x="270" y="164"/>
                    <a:pt x="270" y="164"/>
                  </a:cubicBezTo>
                  <a:cubicBezTo>
                    <a:pt x="270" y="161"/>
                    <a:pt x="270" y="161"/>
                    <a:pt x="270" y="161"/>
                  </a:cubicBezTo>
                  <a:cubicBezTo>
                    <a:pt x="271" y="161"/>
                    <a:pt x="271" y="161"/>
                    <a:pt x="271" y="161"/>
                  </a:cubicBezTo>
                  <a:cubicBezTo>
                    <a:pt x="271" y="160"/>
                    <a:pt x="271" y="160"/>
                    <a:pt x="271" y="160"/>
                  </a:cubicBezTo>
                  <a:cubicBezTo>
                    <a:pt x="272" y="158"/>
                    <a:pt x="272" y="158"/>
                    <a:pt x="272" y="158"/>
                  </a:cubicBezTo>
                  <a:cubicBezTo>
                    <a:pt x="272" y="157"/>
                    <a:pt x="272" y="157"/>
                    <a:pt x="272" y="157"/>
                  </a:cubicBezTo>
                  <a:cubicBezTo>
                    <a:pt x="272" y="156"/>
                    <a:pt x="272" y="156"/>
                    <a:pt x="272" y="156"/>
                  </a:cubicBezTo>
                  <a:cubicBezTo>
                    <a:pt x="273" y="156"/>
                    <a:pt x="273" y="156"/>
                    <a:pt x="273" y="156"/>
                  </a:cubicBezTo>
                  <a:cubicBezTo>
                    <a:pt x="273" y="155"/>
                    <a:pt x="273" y="155"/>
                    <a:pt x="273" y="155"/>
                  </a:cubicBezTo>
                  <a:cubicBezTo>
                    <a:pt x="272" y="153"/>
                    <a:pt x="272" y="153"/>
                    <a:pt x="272" y="153"/>
                  </a:cubicBezTo>
                  <a:cubicBezTo>
                    <a:pt x="273" y="152"/>
                    <a:pt x="273" y="152"/>
                    <a:pt x="273" y="152"/>
                  </a:cubicBezTo>
                  <a:cubicBezTo>
                    <a:pt x="273" y="152"/>
                    <a:pt x="273" y="152"/>
                    <a:pt x="273" y="152"/>
                  </a:cubicBezTo>
                  <a:cubicBezTo>
                    <a:pt x="271" y="151"/>
                    <a:pt x="271" y="151"/>
                    <a:pt x="271" y="151"/>
                  </a:cubicBezTo>
                  <a:cubicBezTo>
                    <a:pt x="271" y="149"/>
                    <a:pt x="271" y="149"/>
                    <a:pt x="271" y="149"/>
                  </a:cubicBezTo>
                  <a:cubicBezTo>
                    <a:pt x="271" y="149"/>
                    <a:pt x="271" y="149"/>
                    <a:pt x="271" y="149"/>
                  </a:cubicBezTo>
                  <a:cubicBezTo>
                    <a:pt x="270" y="146"/>
                    <a:pt x="270" y="146"/>
                    <a:pt x="270" y="146"/>
                  </a:cubicBezTo>
                  <a:cubicBezTo>
                    <a:pt x="269" y="146"/>
                    <a:pt x="269" y="146"/>
                    <a:pt x="269" y="146"/>
                  </a:cubicBezTo>
                  <a:cubicBezTo>
                    <a:pt x="269" y="146"/>
                    <a:pt x="269" y="146"/>
                    <a:pt x="269" y="146"/>
                  </a:cubicBezTo>
                  <a:cubicBezTo>
                    <a:pt x="268" y="146"/>
                    <a:pt x="268" y="146"/>
                    <a:pt x="268" y="146"/>
                  </a:cubicBezTo>
                  <a:cubicBezTo>
                    <a:pt x="268" y="147"/>
                    <a:pt x="268" y="147"/>
                    <a:pt x="268" y="147"/>
                  </a:cubicBezTo>
                  <a:cubicBezTo>
                    <a:pt x="268" y="147"/>
                    <a:pt x="268" y="147"/>
                    <a:pt x="268" y="147"/>
                  </a:cubicBezTo>
                  <a:cubicBezTo>
                    <a:pt x="266" y="145"/>
                    <a:pt x="266" y="145"/>
                    <a:pt x="266" y="145"/>
                  </a:cubicBezTo>
                  <a:cubicBezTo>
                    <a:pt x="265" y="145"/>
                    <a:pt x="265" y="145"/>
                    <a:pt x="265" y="145"/>
                  </a:cubicBezTo>
                  <a:cubicBezTo>
                    <a:pt x="265" y="144"/>
                    <a:pt x="265" y="144"/>
                    <a:pt x="265" y="144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64" y="146"/>
                    <a:pt x="264" y="146"/>
                    <a:pt x="264" y="146"/>
                  </a:cubicBezTo>
                  <a:cubicBezTo>
                    <a:pt x="264" y="146"/>
                    <a:pt x="264" y="146"/>
                    <a:pt x="264" y="146"/>
                  </a:cubicBezTo>
                  <a:cubicBezTo>
                    <a:pt x="263" y="146"/>
                    <a:pt x="263" y="146"/>
                    <a:pt x="263" y="146"/>
                  </a:cubicBezTo>
                  <a:cubicBezTo>
                    <a:pt x="262" y="147"/>
                    <a:pt x="262" y="147"/>
                    <a:pt x="262" y="147"/>
                  </a:cubicBezTo>
                  <a:cubicBezTo>
                    <a:pt x="262" y="148"/>
                    <a:pt x="262" y="148"/>
                    <a:pt x="262" y="148"/>
                  </a:cubicBezTo>
                  <a:cubicBezTo>
                    <a:pt x="261" y="149"/>
                    <a:pt x="261" y="149"/>
                    <a:pt x="261" y="149"/>
                  </a:cubicBezTo>
                  <a:cubicBezTo>
                    <a:pt x="260" y="152"/>
                    <a:pt x="260" y="152"/>
                    <a:pt x="260" y="152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0" y="154"/>
                    <a:pt x="260" y="154"/>
                    <a:pt x="260" y="154"/>
                  </a:cubicBezTo>
                  <a:cubicBezTo>
                    <a:pt x="259" y="155"/>
                    <a:pt x="259" y="155"/>
                    <a:pt x="259" y="155"/>
                  </a:cubicBezTo>
                  <a:cubicBezTo>
                    <a:pt x="259" y="156"/>
                    <a:pt x="259" y="156"/>
                    <a:pt x="259" y="156"/>
                  </a:cubicBezTo>
                  <a:cubicBezTo>
                    <a:pt x="259" y="157"/>
                    <a:pt x="259" y="157"/>
                    <a:pt x="259" y="157"/>
                  </a:cubicBezTo>
                  <a:cubicBezTo>
                    <a:pt x="258" y="157"/>
                    <a:pt x="258" y="157"/>
                    <a:pt x="258" y="157"/>
                  </a:cubicBezTo>
                  <a:cubicBezTo>
                    <a:pt x="258" y="160"/>
                    <a:pt x="258" y="160"/>
                    <a:pt x="258" y="160"/>
                  </a:cubicBezTo>
                  <a:cubicBezTo>
                    <a:pt x="257" y="161"/>
                    <a:pt x="257" y="161"/>
                    <a:pt x="257" y="161"/>
                  </a:cubicBezTo>
                  <a:cubicBezTo>
                    <a:pt x="256" y="160"/>
                    <a:pt x="256" y="160"/>
                    <a:pt x="256" y="160"/>
                  </a:cubicBezTo>
                  <a:cubicBezTo>
                    <a:pt x="256" y="162"/>
                    <a:pt x="256" y="162"/>
                    <a:pt x="256" y="162"/>
                  </a:cubicBezTo>
                  <a:cubicBezTo>
                    <a:pt x="256" y="163"/>
                    <a:pt x="256" y="163"/>
                    <a:pt x="256" y="163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5" y="166"/>
                    <a:pt x="255" y="166"/>
                    <a:pt x="255" y="166"/>
                  </a:cubicBezTo>
                  <a:cubicBezTo>
                    <a:pt x="255" y="167"/>
                    <a:pt x="255" y="167"/>
                    <a:pt x="255" y="167"/>
                  </a:cubicBezTo>
                  <a:cubicBezTo>
                    <a:pt x="255" y="168"/>
                    <a:pt x="255" y="168"/>
                    <a:pt x="255" y="168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4" y="169"/>
                    <a:pt x="254" y="169"/>
                    <a:pt x="254" y="169"/>
                  </a:cubicBezTo>
                  <a:cubicBezTo>
                    <a:pt x="254" y="169"/>
                    <a:pt x="254" y="169"/>
                    <a:pt x="254" y="169"/>
                  </a:cubicBezTo>
                  <a:cubicBezTo>
                    <a:pt x="255" y="170"/>
                    <a:pt x="255" y="170"/>
                    <a:pt x="255" y="170"/>
                  </a:cubicBezTo>
                  <a:cubicBezTo>
                    <a:pt x="255" y="171"/>
                    <a:pt x="255" y="171"/>
                    <a:pt x="255" y="171"/>
                  </a:cubicBezTo>
                  <a:cubicBezTo>
                    <a:pt x="255" y="170"/>
                    <a:pt x="255" y="170"/>
                    <a:pt x="255" y="170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3" y="171"/>
                    <a:pt x="253" y="171"/>
                    <a:pt x="253" y="171"/>
                  </a:cubicBezTo>
                  <a:cubicBezTo>
                    <a:pt x="252" y="171"/>
                    <a:pt x="252" y="171"/>
                    <a:pt x="252" y="171"/>
                  </a:cubicBezTo>
                  <a:cubicBezTo>
                    <a:pt x="251" y="172"/>
                    <a:pt x="251" y="172"/>
                    <a:pt x="251" y="172"/>
                  </a:cubicBezTo>
                  <a:cubicBezTo>
                    <a:pt x="252" y="173"/>
                    <a:pt x="252" y="173"/>
                    <a:pt x="252" y="173"/>
                  </a:cubicBezTo>
                  <a:cubicBezTo>
                    <a:pt x="251" y="173"/>
                    <a:pt x="251" y="173"/>
                    <a:pt x="251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50" y="172"/>
                    <a:pt x="250" y="172"/>
                    <a:pt x="250" y="172"/>
                  </a:cubicBezTo>
                  <a:cubicBezTo>
                    <a:pt x="250" y="171"/>
                    <a:pt x="250" y="171"/>
                    <a:pt x="250" y="171"/>
                  </a:cubicBezTo>
                  <a:cubicBezTo>
                    <a:pt x="250" y="170"/>
                    <a:pt x="250" y="170"/>
                    <a:pt x="250" y="170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1" y="166"/>
                    <a:pt x="251" y="166"/>
                    <a:pt x="251" y="166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2" y="164"/>
                    <a:pt x="252" y="164"/>
                    <a:pt x="252" y="164"/>
                  </a:cubicBezTo>
                  <a:cubicBezTo>
                    <a:pt x="252" y="163"/>
                    <a:pt x="252" y="163"/>
                    <a:pt x="252" y="163"/>
                  </a:cubicBezTo>
                  <a:cubicBezTo>
                    <a:pt x="252" y="162"/>
                    <a:pt x="252" y="162"/>
                    <a:pt x="252" y="162"/>
                  </a:cubicBezTo>
                  <a:cubicBezTo>
                    <a:pt x="253" y="159"/>
                    <a:pt x="253" y="159"/>
                    <a:pt x="253" y="159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7"/>
                    <a:pt x="254" y="157"/>
                    <a:pt x="254" y="157"/>
                  </a:cubicBezTo>
                  <a:cubicBezTo>
                    <a:pt x="254" y="157"/>
                    <a:pt x="254" y="157"/>
                    <a:pt x="254" y="157"/>
                  </a:cubicBezTo>
                  <a:cubicBezTo>
                    <a:pt x="253" y="157"/>
                    <a:pt x="253" y="157"/>
                    <a:pt x="253" y="157"/>
                  </a:cubicBezTo>
                  <a:cubicBezTo>
                    <a:pt x="253" y="156"/>
                    <a:pt x="253" y="156"/>
                    <a:pt x="253" y="156"/>
                  </a:cubicBezTo>
                  <a:cubicBezTo>
                    <a:pt x="254" y="155"/>
                    <a:pt x="254" y="155"/>
                    <a:pt x="254" y="155"/>
                  </a:cubicBezTo>
                  <a:cubicBezTo>
                    <a:pt x="254" y="153"/>
                    <a:pt x="254" y="153"/>
                    <a:pt x="254" y="153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3" y="149"/>
                    <a:pt x="253" y="149"/>
                    <a:pt x="253" y="149"/>
                  </a:cubicBezTo>
                  <a:cubicBezTo>
                    <a:pt x="252" y="149"/>
                    <a:pt x="252" y="149"/>
                    <a:pt x="252" y="149"/>
                  </a:cubicBezTo>
                  <a:cubicBezTo>
                    <a:pt x="251" y="147"/>
                    <a:pt x="251" y="147"/>
                    <a:pt x="251" y="147"/>
                  </a:cubicBezTo>
                  <a:cubicBezTo>
                    <a:pt x="250" y="148"/>
                    <a:pt x="250" y="148"/>
                    <a:pt x="250" y="148"/>
                  </a:cubicBezTo>
                  <a:cubicBezTo>
                    <a:pt x="249" y="149"/>
                    <a:pt x="249" y="149"/>
                    <a:pt x="249" y="149"/>
                  </a:cubicBezTo>
                  <a:cubicBezTo>
                    <a:pt x="250" y="150"/>
                    <a:pt x="250" y="150"/>
                    <a:pt x="250" y="150"/>
                  </a:cubicBezTo>
                  <a:cubicBezTo>
                    <a:pt x="250" y="151"/>
                    <a:pt x="250" y="151"/>
                    <a:pt x="250" y="151"/>
                  </a:cubicBezTo>
                  <a:cubicBezTo>
                    <a:pt x="251" y="152"/>
                    <a:pt x="251" y="152"/>
                    <a:pt x="251" y="152"/>
                  </a:cubicBezTo>
                  <a:cubicBezTo>
                    <a:pt x="251" y="153"/>
                    <a:pt x="251" y="153"/>
                    <a:pt x="251" y="153"/>
                  </a:cubicBezTo>
                  <a:cubicBezTo>
                    <a:pt x="250" y="153"/>
                    <a:pt x="250" y="153"/>
                    <a:pt x="250" y="153"/>
                  </a:cubicBezTo>
                  <a:cubicBezTo>
                    <a:pt x="250" y="151"/>
                    <a:pt x="250" y="151"/>
                    <a:pt x="250" y="151"/>
                  </a:cubicBezTo>
                  <a:cubicBezTo>
                    <a:pt x="249" y="151"/>
                    <a:pt x="249" y="151"/>
                    <a:pt x="249" y="151"/>
                  </a:cubicBezTo>
                  <a:cubicBezTo>
                    <a:pt x="248" y="153"/>
                    <a:pt x="248" y="153"/>
                    <a:pt x="248" y="153"/>
                  </a:cubicBezTo>
                  <a:cubicBezTo>
                    <a:pt x="249" y="153"/>
                    <a:pt x="249" y="153"/>
                    <a:pt x="249" y="153"/>
                  </a:cubicBezTo>
                  <a:cubicBezTo>
                    <a:pt x="249" y="154"/>
                    <a:pt x="249" y="154"/>
                    <a:pt x="249" y="154"/>
                  </a:cubicBezTo>
                  <a:cubicBezTo>
                    <a:pt x="250" y="156"/>
                    <a:pt x="250" y="156"/>
                    <a:pt x="250" y="156"/>
                  </a:cubicBezTo>
                  <a:cubicBezTo>
                    <a:pt x="249" y="156"/>
                    <a:pt x="249" y="156"/>
                    <a:pt x="249" y="156"/>
                  </a:cubicBezTo>
                  <a:cubicBezTo>
                    <a:pt x="249" y="156"/>
                    <a:pt x="249" y="156"/>
                    <a:pt x="249" y="156"/>
                  </a:cubicBezTo>
                  <a:cubicBezTo>
                    <a:pt x="248" y="155"/>
                    <a:pt x="248" y="155"/>
                    <a:pt x="248" y="155"/>
                  </a:cubicBezTo>
                  <a:cubicBezTo>
                    <a:pt x="248" y="157"/>
                    <a:pt x="248" y="157"/>
                    <a:pt x="248" y="157"/>
                  </a:cubicBezTo>
                  <a:cubicBezTo>
                    <a:pt x="247" y="156"/>
                    <a:pt x="247" y="156"/>
                    <a:pt x="247" y="156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246" y="155"/>
                    <a:pt x="246" y="155"/>
                    <a:pt x="246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4"/>
                    <a:pt x="246" y="154"/>
                    <a:pt x="246" y="154"/>
                  </a:cubicBezTo>
                  <a:cubicBezTo>
                    <a:pt x="245" y="154"/>
                    <a:pt x="245" y="154"/>
                    <a:pt x="245" y="154"/>
                  </a:cubicBezTo>
                  <a:cubicBezTo>
                    <a:pt x="244" y="154"/>
                    <a:pt x="244" y="154"/>
                    <a:pt x="244" y="154"/>
                  </a:cubicBezTo>
                  <a:cubicBezTo>
                    <a:pt x="242" y="156"/>
                    <a:pt x="242" y="156"/>
                    <a:pt x="242" y="156"/>
                  </a:cubicBezTo>
                  <a:cubicBezTo>
                    <a:pt x="242" y="154"/>
                    <a:pt x="242" y="154"/>
                    <a:pt x="242" y="154"/>
                  </a:cubicBezTo>
                  <a:cubicBezTo>
                    <a:pt x="241" y="154"/>
                    <a:pt x="241" y="154"/>
                    <a:pt x="241" y="154"/>
                  </a:cubicBezTo>
                  <a:cubicBezTo>
                    <a:pt x="240" y="155"/>
                    <a:pt x="240" y="155"/>
                    <a:pt x="240" y="155"/>
                  </a:cubicBezTo>
                  <a:cubicBezTo>
                    <a:pt x="239" y="155"/>
                    <a:pt x="239" y="155"/>
                    <a:pt x="239" y="155"/>
                  </a:cubicBezTo>
                  <a:cubicBezTo>
                    <a:pt x="238" y="154"/>
                    <a:pt x="238" y="154"/>
                    <a:pt x="238" y="154"/>
                  </a:cubicBezTo>
                  <a:cubicBezTo>
                    <a:pt x="237" y="154"/>
                    <a:pt x="237" y="154"/>
                    <a:pt x="237" y="154"/>
                  </a:cubicBezTo>
                  <a:cubicBezTo>
                    <a:pt x="236" y="154"/>
                    <a:pt x="236" y="154"/>
                    <a:pt x="236" y="154"/>
                  </a:cubicBezTo>
                  <a:cubicBezTo>
                    <a:pt x="237" y="153"/>
                    <a:pt x="237" y="153"/>
                    <a:pt x="237" y="153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40" y="153"/>
                    <a:pt x="240" y="153"/>
                    <a:pt x="240" y="153"/>
                  </a:cubicBezTo>
                  <a:cubicBezTo>
                    <a:pt x="241" y="153"/>
                    <a:pt x="241" y="153"/>
                    <a:pt x="241" y="153"/>
                  </a:cubicBezTo>
                  <a:cubicBezTo>
                    <a:pt x="241" y="152"/>
                    <a:pt x="241" y="152"/>
                    <a:pt x="241" y="152"/>
                  </a:cubicBezTo>
                  <a:cubicBezTo>
                    <a:pt x="242" y="152"/>
                    <a:pt x="242" y="152"/>
                    <a:pt x="242" y="152"/>
                  </a:cubicBezTo>
                  <a:cubicBezTo>
                    <a:pt x="243" y="152"/>
                    <a:pt x="243" y="152"/>
                    <a:pt x="243" y="152"/>
                  </a:cubicBezTo>
                  <a:cubicBezTo>
                    <a:pt x="244" y="151"/>
                    <a:pt x="244" y="151"/>
                    <a:pt x="244" y="151"/>
                  </a:cubicBezTo>
                  <a:cubicBezTo>
                    <a:pt x="244" y="150"/>
                    <a:pt x="244" y="150"/>
                    <a:pt x="244" y="150"/>
                  </a:cubicBezTo>
                  <a:cubicBezTo>
                    <a:pt x="244" y="149"/>
                    <a:pt x="244" y="149"/>
                    <a:pt x="244" y="149"/>
                  </a:cubicBezTo>
                  <a:cubicBezTo>
                    <a:pt x="244" y="148"/>
                    <a:pt x="244" y="148"/>
                    <a:pt x="244" y="148"/>
                  </a:cubicBezTo>
                  <a:cubicBezTo>
                    <a:pt x="242" y="146"/>
                    <a:pt x="242" y="146"/>
                    <a:pt x="242" y="146"/>
                  </a:cubicBezTo>
                  <a:cubicBezTo>
                    <a:pt x="241" y="146"/>
                    <a:pt x="241" y="146"/>
                    <a:pt x="241" y="146"/>
                  </a:cubicBezTo>
                  <a:cubicBezTo>
                    <a:pt x="241" y="145"/>
                    <a:pt x="241" y="145"/>
                    <a:pt x="241" y="145"/>
                  </a:cubicBezTo>
                  <a:cubicBezTo>
                    <a:pt x="239" y="143"/>
                    <a:pt x="239" y="143"/>
                    <a:pt x="239" y="143"/>
                  </a:cubicBezTo>
                  <a:cubicBezTo>
                    <a:pt x="239" y="143"/>
                    <a:pt x="239" y="143"/>
                    <a:pt x="239" y="143"/>
                  </a:cubicBezTo>
                  <a:cubicBezTo>
                    <a:pt x="238" y="143"/>
                    <a:pt x="238" y="143"/>
                    <a:pt x="238" y="143"/>
                  </a:cubicBezTo>
                  <a:cubicBezTo>
                    <a:pt x="236" y="144"/>
                    <a:pt x="236" y="144"/>
                    <a:pt x="236" y="144"/>
                  </a:cubicBezTo>
                  <a:cubicBezTo>
                    <a:pt x="236" y="144"/>
                    <a:pt x="236" y="144"/>
                    <a:pt x="236" y="144"/>
                  </a:cubicBezTo>
                  <a:cubicBezTo>
                    <a:pt x="234" y="146"/>
                    <a:pt x="234" y="146"/>
                    <a:pt x="234" y="146"/>
                  </a:cubicBezTo>
                  <a:cubicBezTo>
                    <a:pt x="234" y="146"/>
                    <a:pt x="234" y="146"/>
                    <a:pt x="234" y="146"/>
                  </a:cubicBezTo>
                  <a:cubicBezTo>
                    <a:pt x="234" y="147"/>
                    <a:pt x="234" y="147"/>
                    <a:pt x="234" y="147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2" y="148"/>
                    <a:pt x="232" y="148"/>
                    <a:pt x="232" y="148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30" y="147"/>
                    <a:pt x="230" y="147"/>
                    <a:pt x="230" y="147"/>
                  </a:cubicBezTo>
                  <a:cubicBezTo>
                    <a:pt x="229" y="147"/>
                    <a:pt x="229" y="147"/>
                    <a:pt x="229" y="147"/>
                  </a:cubicBezTo>
                  <a:cubicBezTo>
                    <a:pt x="229" y="147"/>
                    <a:pt x="229" y="147"/>
                    <a:pt x="229" y="147"/>
                  </a:cubicBezTo>
                  <a:cubicBezTo>
                    <a:pt x="227" y="147"/>
                    <a:pt x="227" y="147"/>
                    <a:pt x="227" y="147"/>
                  </a:cubicBezTo>
                  <a:cubicBezTo>
                    <a:pt x="227" y="147"/>
                    <a:pt x="227" y="147"/>
                    <a:pt x="227" y="147"/>
                  </a:cubicBezTo>
                  <a:cubicBezTo>
                    <a:pt x="227" y="146"/>
                    <a:pt x="227" y="146"/>
                    <a:pt x="227" y="146"/>
                  </a:cubicBezTo>
                  <a:cubicBezTo>
                    <a:pt x="229" y="146"/>
                    <a:pt x="229" y="146"/>
                    <a:pt x="229" y="146"/>
                  </a:cubicBezTo>
                  <a:cubicBezTo>
                    <a:pt x="230" y="145"/>
                    <a:pt x="230" y="145"/>
                    <a:pt x="230" y="145"/>
                  </a:cubicBezTo>
                  <a:cubicBezTo>
                    <a:pt x="231" y="144"/>
                    <a:pt x="231" y="144"/>
                    <a:pt x="231" y="144"/>
                  </a:cubicBezTo>
                  <a:cubicBezTo>
                    <a:pt x="231" y="145"/>
                    <a:pt x="231" y="145"/>
                    <a:pt x="231" y="145"/>
                  </a:cubicBezTo>
                  <a:cubicBezTo>
                    <a:pt x="232" y="143"/>
                    <a:pt x="232" y="143"/>
                    <a:pt x="232" y="143"/>
                  </a:cubicBezTo>
                  <a:cubicBezTo>
                    <a:pt x="232" y="142"/>
                    <a:pt x="232" y="142"/>
                    <a:pt x="232" y="142"/>
                  </a:cubicBezTo>
                  <a:cubicBezTo>
                    <a:pt x="233" y="141"/>
                    <a:pt x="233" y="141"/>
                    <a:pt x="233" y="141"/>
                  </a:cubicBezTo>
                  <a:cubicBezTo>
                    <a:pt x="234" y="141"/>
                    <a:pt x="234" y="141"/>
                    <a:pt x="234" y="141"/>
                  </a:cubicBezTo>
                  <a:cubicBezTo>
                    <a:pt x="235" y="139"/>
                    <a:pt x="235" y="139"/>
                    <a:pt x="235" y="139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5" y="135"/>
                    <a:pt x="235" y="135"/>
                    <a:pt x="235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29" y="137"/>
                    <a:pt x="229" y="137"/>
                    <a:pt x="229" y="137"/>
                  </a:cubicBezTo>
                  <a:cubicBezTo>
                    <a:pt x="227" y="137"/>
                    <a:pt x="227" y="137"/>
                    <a:pt x="227" y="137"/>
                  </a:cubicBezTo>
                  <a:cubicBezTo>
                    <a:pt x="222" y="138"/>
                    <a:pt x="222" y="138"/>
                    <a:pt x="222" y="138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5" y="142"/>
                    <a:pt x="215" y="142"/>
                    <a:pt x="215" y="142"/>
                  </a:cubicBezTo>
                  <a:cubicBezTo>
                    <a:pt x="212" y="142"/>
                    <a:pt x="212" y="142"/>
                    <a:pt x="212" y="142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06" y="146"/>
                    <a:pt x="206" y="146"/>
                    <a:pt x="206" y="146"/>
                  </a:cubicBezTo>
                  <a:cubicBezTo>
                    <a:pt x="206" y="147"/>
                    <a:pt x="206" y="147"/>
                    <a:pt x="206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6" y="148"/>
                    <a:pt x="206" y="148"/>
                    <a:pt x="206" y="148"/>
                  </a:cubicBezTo>
                  <a:cubicBezTo>
                    <a:pt x="205" y="148"/>
                    <a:pt x="205" y="148"/>
                    <a:pt x="205" y="148"/>
                  </a:cubicBezTo>
                  <a:cubicBezTo>
                    <a:pt x="203" y="150"/>
                    <a:pt x="203" y="150"/>
                    <a:pt x="203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198" y="153"/>
                    <a:pt x="198" y="153"/>
                    <a:pt x="198" y="153"/>
                  </a:cubicBezTo>
                  <a:cubicBezTo>
                    <a:pt x="198" y="154"/>
                    <a:pt x="198" y="154"/>
                    <a:pt x="198" y="154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199" y="157"/>
                    <a:pt x="199" y="157"/>
                    <a:pt x="199" y="157"/>
                  </a:cubicBezTo>
                  <a:cubicBezTo>
                    <a:pt x="199" y="157"/>
                    <a:pt x="199" y="157"/>
                    <a:pt x="199" y="15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7"/>
                    <a:pt x="201" y="157"/>
                    <a:pt x="201" y="157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3" y="157"/>
                    <a:pt x="203" y="157"/>
                    <a:pt x="203" y="157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199" y="160"/>
                    <a:pt x="199" y="160"/>
                    <a:pt x="199" y="160"/>
                  </a:cubicBezTo>
                  <a:cubicBezTo>
                    <a:pt x="201" y="161"/>
                    <a:pt x="201" y="161"/>
                    <a:pt x="201" y="161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2" y="159"/>
                    <a:pt x="202" y="159"/>
                    <a:pt x="202" y="159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4" y="160"/>
                    <a:pt x="204" y="160"/>
                    <a:pt x="204" y="160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206" y="161"/>
                    <a:pt x="206" y="161"/>
                    <a:pt x="206" y="161"/>
                  </a:cubicBezTo>
                  <a:cubicBezTo>
                    <a:pt x="208" y="161"/>
                    <a:pt x="208" y="161"/>
                    <a:pt x="208" y="161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3"/>
                    <a:pt x="214" y="163"/>
                    <a:pt x="214" y="163"/>
                  </a:cubicBezTo>
                  <a:cubicBezTo>
                    <a:pt x="215" y="163"/>
                    <a:pt x="215" y="163"/>
                    <a:pt x="215" y="163"/>
                  </a:cubicBezTo>
                  <a:cubicBezTo>
                    <a:pt x="215" y="163"/>
                    <a:pt x="215" y="163"/>
                    <a:pt x="215" y="163"/>
                  </a:cubicBezTo>
                  <a:cubicBezTo>
                    <a:pt x="214" y="163"/>
                    <a:pt x="214" y="163"/>
                    <a:pt x="214" y="163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4"/>
                    <a:pt x="211" y="164"/>
                    <a:pt x="211" y="164"/>
                  </a:cubicBezTo>
                  <a:cubicBezTo>
                    <a:pt x="209" y="164"/>
                    <a:pt x="209" y="164"/>
                    <a:pt x="209" y="164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205" y="164"/>
                    <a:pt x="205" y="164"/>
                    <a:pt x="205" y="164"/>
                  </a:cubicBezTo>
                  <a:cubicBezTo>
                    <a:pt x="204" y="164"/>
                    <a:pt x="204" y="164"/>
                    <a:pt x="204" y="164"/>
                  </a:cubicBezTo>
                  <a:cubicBezTo>
                    <a:pt x="203" y="164"/>
                    <a:pt x="203" y="164"/>
                    <a:pt x="203" y="164"/>
                  </a:cubicBezTo>
                  <a:cubicBezTo>
                    <a:pt x="202" y="164"/>
                    <a:pt x="202" y="164"/>
                    <a:pt x="202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6" y="165"/>
                    <a:pt x="196" y="165"/>
                    <a:pt x="196" y="165"/>
                  </a:cubicBezTo>
                  <a:cubicBezTo>
                    <a:pt x="195" y="166"/>
                    <a:pt x="195" y="166"/>
                    <a:pt x="195" y="166"/>
                  </a:cubicBezTo>
                  <a:cubicBezTo>
                    <a:pt x="196" y="170"/>
                    <a:pt x="196" y="170"/>
                    <a:pt x="196" y="170"/>
                  </a:cubicBezTo>
                  <a:cubicBezTo>
                    <a:pt x="196" y="170"/>
                    <a:pt x="196" y="170"/>
                    <a:pt x="196" y="170"/>
                  </a:cubicBezTo>
                  <a:cubicBezTo>
                    <a:pt x="196" y="172"/>
                    <a:pt x="196" y="172"/>
                    <a:pt x="196" y="172"/>
                  </a:cubicBezTo>
                  <a:cubicBezTo>
                    <a:pt x="195" y="172"/>
                    <a:pt x="195" y="172"/>
                    <a:pt x="195" y="172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6" y="173"/>
                    <a:pt x="196" y="173"/>
                    <a:pt x="196" y="173"/>
                  </a:cubicBezTo>
                  <a:cubicBezTo>
                    <a:pt x="197" y="173"/>
                    <a:pt x="197" y="173"/>
                    <a:pt x="197" y="173"/>
                  </a:cubicBezTo>
                  <a:cubicBezTo>
                    <a:pt x="198" y="173"/>
                    <a:pt x="198" y="173"/>
                    <a:pt x="198" y="173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200" y="174"/>
                    <a:pt x="200" y="174"/>
                    <a:pt x="200" y="174"/>
                  </a:cubicBezTo>
                  <a:cubicBezTo>
                    <a:pt x="200" y="173"/>
                    <a:pt x="200" y="173"/>
                    <a:pt x="200" y="173"/>
                  </a:cubicBezTo>
                  <a:cubicBezTo>
                    <a:pt x="200" y="173"/>
                    <a:pt x="200" y="173"/>
                    <a:pt x="200" y="173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5" y="175"/>
                    <a:pt x="205" y="175"/>
                    <a:pt x="205" y="175"/>
                  </a:cubicBezTo>
                  <a:cubicBezTo>
                    <a:pt x="205" y="175"/>
                    <a:pt x="205" y="175"/>
                    <a:pt x="205" y="175"/>
                  </a:cubicBezTo>
                  <a:cubicBezTo>
                    <a:pt x="206" y="176"/>
                    <a:pt x="206" y="176"/>
                    <a:pt x="206" y="176"/>
                  </a:cubicBezTo>
                  <a:cubicBezTo>
                    <a:pt x="207" y="176"/>
                    <a:pt x="207" y="176"/>
                    <a:pt x="207" y="176"/>
                  </a:cubicBezTo>
                  <a:cubicBezTo>
                    <a:pt x="208" y="176"/>
                    <a:pt x="208" y="176"/>
                    <a:pt x="208" y="176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0" y="175"/>
                    <a:pt x="210" y="175"/>
                    <a:pt x="210" y="175"/>
                  </a:cubicBezTo>
                  <a:cubicBezTo>
                    <a:pt x="211" y="176"/>
                    <a:pt x="211" y="176"/>
                    <a:pt x="211" y="176"/>
                  </a:cubicBezTo>
                  <a:cubicBezTo>
                    <a:pt x="213" y="176"/>
                    <a:pt x="213" y="176"/>
                    <a:pt x="213" y="176"/>
                  </a:cubicBezTo>
                  <a:cubicBezTo>
                    <a:pt x="214" y="176"/>
                    <a:pt x="214" y="176"/>
                    <a:pt x="214" y="176"/>
                  </a:cubicBezTo>
                  <a:cubicBezTo>
                    <a:pt x="215" y="176"/>
                    <a:pt x="215" y="176"/>
                    <a:pt x="215" y="176"/>
                  </a:cubicBezTo>
                  <a:cubicBezTo>
                    <a:pt x="215" y="177"/>
                    <a:pt x="215" y="177"/>
                    <a:pt x="215" y="177"/>
                  </a:cubicBezTo>
                  <a:cubicBezTo>
                    <a:pt x="216" y="176"/>
                    <a:pt x="216" y="176"/>
                    <a:pt x="216" y="176"/>
                  </a:cubicBezTo>
                  <a:cubicBezTo>
                    <a:pt x="216" y="177"/>
                    <a:pt x="216" y="177"/>
                    <a:pt x="216" y="177"/>
                  </a:cubicBezTo>
                  <a:cubicBezTo>
                    <a:pt x="217" y="178"/>
                    <a:pt x="217" y="178"/>
                    <a:pt x="217" y="178"/>
                  </a:cubicBezTo>
                  <a:cubicBezTo>
                    <a:pt x="217" y="179"/>
                    <a:pt x="217" y="179"/>
                    <a:pt x="217" y="179"/>
                  </a:cubicBezTo>
                  <a:cubicBezTo>
                    <a:pt x="218" y="179"/>
                    <a:pt x="218" y="179"/>
                    <a:pt x="218" y="179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0" y="180"/>
                    <a:pt x="220" y="180"/>
                    <a:pt x="220" y="180"/>
                  </a:cubicBezTo>
                  <a:cubicBezTo>
                    <a:pt x="220" y="181"/>
                    <a:pt x="220" y="181"/>
                    <a:pt x="220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2"/>
                    <a:pt x="221" y="182"/>
                    <a:pt x="221" y="182"/>
                  </a:cubicBezTo>
                  <a:cubicBezTo>
                    <a:pt x="221" y="182"/>
                    <a:pt x="221" y="182"/>
                    <a:pt x="221" y="182"/>
                  </a:cubicBezTo>
                  <a:cubicBezTo>
                    <a:pt x="221" y="183"/>
                    <a:pt x="221" y="183"/>
                    <a:pt x="221" y="183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4" y="185"/>
                    <a:pt x="224" y="185"/>
                    <a:pt x="224" y="185"/>
                  </a:cubicBezTo>
                  <a:cubicBezTo>
                    <a:pt x="224" y="186"/>
                    <a:pt x="224" y="186"/>
                    <a:pt x="224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3" y="187"/>
                    <a:pt x="223" y="187"/>
                    <a:pt x="223" y="187"/>
                  </a:cubicBezTo>
                  <a:cubicBezTo>
                    <a:pt x="221" y="186"/>
                    <a:pt x="221" y="186"/>
                    <a:pt x="221" y="186"/>
                  </a:cubicBezTo>
                  <a:cubicBezTo>
                    <a:pt x="219" y="185"/>
                    <a:pt x="219" y="185"/>
                    <a:pt x="219" y="185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217" y="185"/>
                    <a:pt x="217" y="185"/>
                    <a:pt x="217" y="185"/>
                  </a:cubicBezTo>
                  <a:cubicBezTo>
                    <a:pt x="217" y="186"/>
                    <a:pt x="217" y="186"/>
                    <a:pt x="217" y="186"/>
                  </a:cubicBezTo>
                  <a:cubicBezTo>
                    <a:pt x="216" y="186"/>
                    <a:pt x="216" y="186"/>
                    <a:pt x="216" y="186"/>
                  </a:cubicBezTo>
                  <a:cubicBezTo>
                    <a:pt x="215" y="185"/>
                    <a:pt x="215" y="185"/>
                    <a:pt x="215" y="185"/>
                  </a:cubicBezTo>
                  <a:cubicBezTo>
                    <a:pt x="214" y="185"/>
                    <a:pt x="214" y="185"/>
                    <a:pt x="214" y="185"/>
                  </a:cubicBezTo>
                  <a:cubicBezTo>
                    <a:pt x="214" y="184"/>
                    <a:pt x="214" y="184"/>
                    <a:pt x="214" y="184"/>
                  </a:cubicBezTo>
                  <a:cubicBezTo>
                    <a:pt x="213" y="183"/>
                    <a:pt x="213" y="183"/>
                    <a:pt x="213" y="183"/>
                  </a:cubicBezTo>
                  <a:cubicBezTo>
                    <a:pt x="212" y="184"/>
                    <a:pt x="212" y="184"/>
                    <a:pt x="212" y="184"/>
                  </a:cubicBezTo>
                  <a:cubicBezTo>
                    <a:pt x="211" y="183"/>
                    <a:pt x="211" y="183"/>
                    <a:pt x="211" y="183"/>
                  </a:cubicBezTo>
                  <a:cubicBezTo>
                    <a:pt x="210" y="183"/>
                    <a:pt x="210" y="183"/>
                    <a:pt x="210" y="183"/>
                  </a:cubicBezTo>
                  <a:cubicBezTo>
                    <a:pt x="209" y="182"/>
                    <a:pt x="209" y="182"/>
                    <a:pt x="209" y="182"/>
                  </a:cubicBezTo>
                  <a:cubicBezTo>
                    <a:pt x="209" y="181"/>
                    <a:pt x="209" y="181"/>
                    <a:pt x="209" y="181"/>
                  </a:cubicBezTo>
                  <a:cubicBezTo>
                    <a:pt x="208" y="181"/>
                    <a:pt x="208" y="181"/>
                    <a:pt x="208" y="181"/>
                  </a:cubicBezTo>
                  <a:cubicBezTo>
                    <a:pt x="208" y="181"/>
                    <a:pt x="208" y="181"/>
                    <a:pt x="208" y="181"/>
                  </a:cubicBezTo>
                  <a:cubicBezTo>
                    <a:pt x="206" y="181"/>
                    <a:pt x="206" y="181"/>
                    <a:pt x="206" y="181"/>
                  </a:cubicBezTo>
                  <a:cubicBezTo>
                    <a:pt x="206" y="181"/>
                    <a:pt x="206" y="181"/>
                    <a:pt x="206" y="181"/>
                  </a:cubicBezTo>
                  <a:cubicBezTo>
                    <a:pt x="203" y="181"/>
                    <a:pt x="203" y="181"/>
                    <a:pt x="203" y="181"/>
                  </a:cubicBezTo>
                  <a:cubicBezTo>
                    <a:pt x="201" y="181"/>
                    <a:pt x="201" y="181"/>
                    <a:pt x="201" y="181"/>
                  </a:cubicBezTo>
                  <a:cubicBezTo>
                    <a:pt x="200" y="180"/>
                    <a:pt x="200" y="180"/>
                    <a:pt x="200" y="180"/>
                  </a:cubicBezTo>
                  <a:cubicBezTo>
                    <a:pt x="195" y="180"/>
                    <a:pt x="195" y="180"/>
                    <a:pt x="195" y="180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3" y="181"/>
                    <a:pt x="193" y="181"/>
                    <a:pt x="193" y="181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1" y="186"/>
                    <a:pt x="191" y="186"/>
                    <a:pt x="191" y="186"/>
                  </a:cubicBezTo>
                  <a:cubicBezTo>
                    <a:pt x="191" y="188"/>
                    <a:pt x="191" y="188"/>
                    <a:pt x="191" y="188"/>
                  </a:cubicBezTo>
                  <a:cubicBezTo>
                    <a:pt x="191" y="188"/>
                    <a:pt x="191" y="188"/>
                    <a:pt x="191" y="188"/>
                  </a:cubicBezTo>
                  <a:cubicBezTo>
                    <a:pt x="191" y="189"/>
                    <a:pt x="191" y="189"/>
                    <a:pt x="191" y="189"/>
                  </a:cubicBezTo>
                  <a:cubicBezTo>
                    <a:pt x="192" y="189"/>
                    <a:pt x="192" y="189"/>
                    <a:pt x="192" y="189"/>
                  </a:cubicBezTo>
                  <a:cubicBezTo>
                    <a:pt x="192" y="190"/>
                    <a:pt x="192" y="190"/>
                    <a:pt x="192" y="190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2" y="193"/>
                    <a:pt x="192" y="193"/>
                    <a:pt x="192" y="193"/>
                  </a:cubicBezTo>
                  <a:cubicBezTo>
                    <a:pt x="193" y="194"/>
                    <a:pt x="193" y="194"/>
                    <a:pt x="193" y="194"/>
                  </a:cubicBezTo>
                  <a:cubicBezTo>
                    <a:pt x="194" y="194"/>
                    <a:pt x="194" y="194"/>
                    <a:pt x="194" y="194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7" y="196"/>
                    <a:pt x="197" y="196"/>
                    <a:pt x="197" y="196"/>
                  </a:cubicBezTo>
                  <a:cubicBezTo>
                    <a:pt x="198" y="196"/>
                    <a:pt x="198" y="196"/>
                    <a:pt x="198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1" y="197"/>
                    <a:pt x="201" y="197"/>
                    <a:pt x="201" y="197"/>
                  </a:cubicBezTo>
                  <a:cubicBezTo>
                    <a:pt x="203" y="197"/>
                    <a:pt x="203" y="197"/>
                    <a:pt x="203" y="197"/>
                  </a:cubicBezTo>
                  <a:cubicBezTo>
                    <a:pt x="203" y="198"/>
                    <a:pt x="203" y="198"/>
                    <a:pt x="203" y="198"/>
                  </a:cubicBezTo>
                  <a:cubicBezTo>
                    <a:pt x="204" y="199"/>
                    <a:pt x="204" y="199"/>
                    <a:pt x="204" y="199"/>
                  </a:cubicBezTo>
                  <a:cubicBezTo>
                    <a:pt x="204" y="199"/>
                    <a:pt x="204" y="199"/>
                    <a:pt x="204" y="199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203" y="202"/>
                    <a:pt x="203" y="202"/>
                    <a:pt x="203" y="202"/>
                  </a:cubicBezTo>
                  <a:cubicBezTo>
                    <a:pt x="202" y="203"/>
                    <a:pt x="202" y="203"/>
                    <a:pt x="202" y="203"/>
                  </a:cubicBezTo>
                  <a:cubicBezTo>
                    <a:pt x="201" y="203"/>
                    <a:pt x="201" y="203"/>
                    <a:pt x="201" y="20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2" y="208"/>
                    <a:pt x="202" y="208"/>
                    <a:pt x="202" y="208"/>
                  </a:cubicBezTo>
                  <a:cubicBezTo>
                    <a:pt x="202" y="209"/>
                    <a:pt x="202" y="209"/>
                    <a:pt x="202" y="209"/>
                  </a:cubicBezTo>
                  <a:cubicBezTo>
                    <a:pt x="200" y="209"/>
                    <a:pt x="200" y="209"/>
                    <a:pt x="200" y="209"/>
                  </a:cubicBezTo>
                  <a:cubicBezTo>
                    <a:pt x="201" y="210"/>
                    <a:pt x="201" y="210"/>
                    <a:pt x="201" y="210"/>
                  </a:cubicBezTo>
                  <a:cubicBezTo>
                    <a:pt x="203" y="210"/>
                    <a:pt x="203" y="210"/>
                    <a:pt x="203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5" y="211"/>
                    <a:pt x="205" y="211"/>
                    <a:pt x="205" y="211"/>
                  </a:cubicBezTo>
                  <a:cubicBezTo>
                    <a:pt x="205" y="210"/>
                    <a:pt x="205" y="210"/>
                    <a:pt x="205" y="210"/>
                  </a:cubicBezTo>
                  <a:cubicBezTo>
                    <a:pt x="206" y="210"/>
                    <a:pt x="206" y="210"/>
                    <a:pt x="206" y="210"/>
                  </a:cubicBezTo>
                  <a:cubicBezTo>
                    <a:pt x="206" y="210"/>
                    <a:pt x="206" y="210"/>
                    <a:pt x="206" y="210"/>
                  </a:cubicBezTo>
                  <a:cubicBezTo>
                    <a:pt x="208" y="210"/>
                    <a:pt x="208" y="210"/>
                    <a:pt x="208" y="210"/>
                  </a:cubicBezTo>
                  <a:cubicBezTo>
                    <a:pt x="210" y="211"/>
                    <a:pt x="210" y="211"/>
                    <a:pt x="210" y="211"/>
                  </a:cubicBezTo>
                  <a:cubicBezTo>
                    <a:pt x="211" y="210"/>
                    <a:pt x="211" y="210"/>
                    <a:pt x="211" y="210"/>
                  </a:cubicBezTo>
                  <a:cubicBezTo>
                    <a:pt x="212" y="210"/>
                    <a:pt x="212" y="210"/>
                    <a:pt x="212" y="210"/>
                  </a:cubicBezTo>
                  <a:cubicBezTo>
                    <a:pt x="213" y="211"/>
                    <a:pt x="213" y="211"/>
                    <a:pt x="213" y="211"/>
                  </a:cubicBezTo>
                  <a:cubicBezTo>
                    <a:pt x="213" y="211"/>
                    <a:pt x="213" y="211"/>
                    <a:pt x="213" y="211"/>
                  </a:cubicBezTo>
                  <a:cubicBezTo>
                    <a:pt x="213" y="211"/>
                    <a:pt x="213" y="211"/>
                    <a:pt x="213" y="211"/>
                  </a:cubicBezTo>
                  <a:cubicBezTo>
                    <a:pt x="214" y="210"/>
                    <a:pt x="214" y="210"/>
                    <a:pt x="214" y="210"/>
                  </a:cubicBezTo>
                  <a:cubicBezTo>
                    <a:pt x="215" y="211"/>
                    <a:pt x="215" y="211"/>
                    <a:pt x="215" y="211"/>
                  </a:cubicBezTo>
                  <a:cubicBezTo>
                    <a:pt x="215" y="211"/>
                    <a:pt x="215" y="211"/>
                    <a:pt x="215" y="211"/>
                  </a:cubicBezTo>
                  <a:cubicBezTo>
                    <a:pt x="216" y="211"/>
                    <a:pt x="216" y="211"/>
                    <a:pt x="216" y="211"/>
                  </a:cubicBezTo>
                  <a:cubicBezTo>
                    <a:pt x="216" y="211"/>
                    <a:pt x="216" y="211"/>
                    <a:pt x="216" y="211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17" y="212"/>
                    <a:pt x="217" y="212"/>
                    <a:pt x="217" y="212"/>
                  </a:cubicBezTo>
                  <a:cubicBezTo>
                    <a:pt x="218" y="212"/>
                    <a:pt x="218" y="212"/>
                    <a:pt x="218" y="212"/>
                  </a:cubicBezTo>
                  <a:cubicBezTo>
                    <a:pt x="218" y="212"/>
                    <a:pt x="218" y="212"/>
                    <a:pt x="218" y="212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20" y="211"/>
                    <a:pt x="220" y="211"/>
                    <a:pt x="220" y="211"/>
                  </a:cubicBezTo>
                  <a:cubicBezTo>
                    <a:pt x="222" y="210"/>
                    <a:pt x="222" y="210"/>
                    <a:pt x="222" y="210"/>
                  </a:cubicBezTo>
                  <a:cubicBezTo>
                    <a:pt x="222" y="210"/>
                    <a:pt x="222" y="210"/>
                    <a:pt x="222" y="210"/>
                  </a:cubicBezTo>
                  <a:cubicBezTo>
                    <a:pt x="224" y="209"/>
                    <a:pt x="224" y="209"/>
                    <a:pt x="224" y="209"/>
                  </a:cubicBezTo>
                  <a:cubicBezTo>
                    <a:pt x="225" y="209"/>
                    <a:pt x="225" y="209"/>
                    <a:pt x="225" y="209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27" y="208"/>
                    <a:pt x="227" y="208"/>
                    <a:pt x="227" y="208"/>
                  </a:cubicBezTo>
                  <a:cubicBezTo>
                    <a:pt x="227" y="208"/>
                    <a:pt x="227" y="208"/>
                    <a:pt x="227" y="208"/>
                  </a:cubicBezTo>
                  <a:cubicBezTo>
                    <a:pt x="229" y="208"/>
                    <a:pt x="229" y="208"/>
                    <a:pt x="229" y="208"/>
                  </a:cubicBezTo>
                  <a:cubicBezTo>
                    <a:pt x="229" y="208"/>
                    <a:pt x="229" y="208"/>
                    <a:pt x="229" y="208"/>
                  </a:cubicBezTo>
                  <a:cubicBezTo>
                    <a:pt x="230" y="208"/>
                    <a:pt x="230" y="208"/>
                    <a:pt x="230" y="208"/>
                  </a:cubicBezTo>
                  <a:cubicBezTo>
                    <a:pt x="233" y="208"/>
                    <a:pt x="233" y="208"/>
                    <a:pt x="233" y="208"/>
                  </a:cubicBezTo>
                  <a:cubicBezTo>
                    <a:pt x="235" y="207"/>
                    <a:pt x="235" y="207"/>
                    <a:pt x="235" y="207"/>
                  </a:cubicBezTo>
                  <a:cubicBezTo>
                    <a:pt x="236" y="206"/>
                    <a:pt x="236" y="206"/>
                    <a:pt x="236" y="206"/>
                  </a:cubicBezTo>
                  <a:cubicBezTo>
                    <a:pt x="236" y="206"/>
                    <a:pt x="236" y="206"/>
                    <a:pt x="236" y="206"/>
                  </a:cubicBezTo>
                  <a:cubicBezTo>
                    <a:pt x="236" y="206"/>
                    <a:pt x="236" y="206"/>
                    <a:pt x="236" y="206"/>
                  </a:cubicBezTo>
                  <a:cubicBezTo>
                    <a:pt x="237" y="206"/>
                    <a:pt x="237" y="206"/>
                    <a:pt x="237" y="206"/>
                  </a:cubicBezTo>
                  <a:cubicBezTo>
                    <a:pt x="238" y="205"/>
                    <a:pt x="238" y="205"/>
                    <a:pt x="238" y="205"/>
                  </a:cubicBezTo>
                  <a:cubicBezTo>
                    <a:pt x="238" y="204"/>
                    <a:pt x="238" y="204"/>
                    <a:pt x="238" y="204"/>
                  </a:cubicBezTo>
                  <a:cubicBezTo>
                    <a:pt x="238" y="204"/>
                    <a:pt x="238" y="204"/>
                    <a:pt x="238" y="204"/>
                  </a:cubicBezTo>
                  <a:cubicBezTo>
                    <a:pt x="239" y="204"/>
                    <a:pt x="239" y="204"/>
                    <a:pt x="239" y="204"/>
                  </a:cubicBezTo>
                  <a:cubicBezTo>
                    <a:pt x="239" y="204"/>
                    <a:pt x="239" y="204"/>
                    <a:pt x="239" y="204"/>
                  </a:cubicBezTo>
                  <a:cubicBezTo>
                    <a:pt x="240" y="203"/>
                    <a:pt x="240" y="203"/>
                    <a:pt x="240" y="203"/>
                  </a:cubicBezTo>
                  <a:cubicBezTo>
                    <a:pt x="240" y="203"/>
                    <a:pt x="240" y="203"/>
                    <a:pt x="240" y="203"/>
                  </a:cubicBezTo>
                  <a:cubicBezTo>
                    <a:pt x="240" y="203"/>
                    <a:pt x="240" y="203"/>
                    <a:pt x="240" y="203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41" y="204"/>
                    <a:pt x="241" y="204"/>
                    <a:pt x="241" y="204"/>
                  </a:cubicBezTo>
                  <a:cubicBezTo>
                    <a:pt x="242" y="205"/>
                    <a:pt x="242" y="205"/>
                    <a:pt x="242" y="205"/>
                  </a:cubicBezTo>
                  <a:cubicBezTo>
                    <a:pt x="241" y="205"/>
                    <a:pt x="241" y="205"/>
                    <a:pt x="241" y="205"/>
                  </a:cubicBezTo>
                  <a:cubicBezTo>
                    <a:pt x="241" y="206"/>
                    <a:pt x="241" y="206"/>
                    <a:pt x="241" y="206"/>
                  </a:cubicBezTo>
                  <a:cubicBezTo>
                    <a:pt x="240" y="207"/>
                    <a:pt x="240" y="207"/>
                    <a:pt x="240" y="207"/>
                  </a:cubicBezTo>
                  <a:cubicBezTo>
                    <a:pt x="240" y="207"/>
                    <a:pt x="240" y="207"/>
                    <a:pt x="240" y="207"/>
                  </a:cubicBezTo>
                  <a:cubicBezTo>
                    <a:pt x="240" y="208"/>
                    <a:pt x="240" y="208"/>
                    <a:pt x="240" y="208"/>
                  </a:cubicBezTo>
                  <a:cubicBezTo>
                    <a:pt x="240" y="208"/>
                    <a:pt x="240" y="208"/>
                    <a:pt x="240" y="208"/>
                  </a:cubicBezTo>
                  <a:cubicBezTo>
                    <a:pt x="241" y="209"/>
                    <a:pt x="241" y="209"/>
                    <a:pt x="241" y="209"/>
                  </a:cubicBezTo>
                  <a:cubicBezTo>
                    <a:pt x="242" y="208"/>
                    <a:pt x="242" y="208"/>
                    <a:pt x="242" y="208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4" y="209"/>
                    <a:pt x="244" y="209"/>
                    <a:pt x="244" y="209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5" y="210"/>
                    <a:pt x="245" y="210"/>
                    <a:pt x="245" y="210"/>
                  </a:cubicBezTo>
                  <a:cubicBezTo>
                    <a:pt x="245" y="209"/>
                    <a:pt x="245" y="209"/>
                    <a:pt x="245" y="209"/>
                  </a:cubicBezTo>
                  <a:cubicBezTo>
                    <a:pt x="246" y="210"/>
                    <a:pt x="246" y="210"/>
                    <a:pt x="246" y="210"/>
                  </a:cubicBezTo>
                  <a:cubicBezTo>
                    <a:pt x="246" y="211"/>
                    <a:pt x="246" y="211"/>
                    <a:pt x="246" y="211"/>
                  </a:cubicBezTo>
                  <a:cubicBezTo>
                    <a:pt x="245" y="211"/>
                    <a:pt x="245" y="211"/>
                    <a:pt x="245" y="211"/>
                  </a:cubicBezTo>
                  <a:cubicBezTo>
                    <a:pt x="244" y="211"/>
                    <a:pt x="244" y="211"/>
                    <a:pt x="244" y="211"/>
                  </a:cubicBezTo>
                  <a:cubicBezTo>
                    <a:pt x="243" y="212"/>
                    <a:pt x="243" y="212"/>
                    <a:pt x="243" y="212"/>
                  </a:cubicBezTo>
                  <a:cubicBezTo>
                    <a:pt x="243" y="213"/>
                    <a:pt x="243" y="213"/>
                    <a:pt x="243" y="213"/>
                  </a:cubicBezTo>
                  <a:cubicBezTo>
                    <a:pt x="244" y="213"/>
                    <a:pt x="244" y="213"/>
                    <a:pt x="244" y="213"/>
                  </a:cubicBezTo>
                  <a:cubicBezTo>
                    <a:pt x="245" y="213"/>
                    <a:pt x="245" y="213"/>
                    <a:pt x="245" y="213"/>
                  </a:cubicBezTo>
                  <a:cubicBezTo>
                    <a:pt x="246" y="214"/>
                    <a:pt x="246" y="214"/>
                    <a:pt x="246" y="214"/>
                  </a:cubicBezTo>
                  <a:cubicBezTo>
                    <a:pt x="247" y="213"/>
                    <a:pt x="247" y="213"/>
                    <a:pt x="247" y="213"/>
                  </a:cubicBezTo>
                  <a:cubicBezTo>
                    <a:pt x="248" y="212"/>
                    <a:pt x="248" y="212"/>
                    <a:pt x="248" y="212"/>
                  </a:cubicBezTo>
                  <a:cubicBezTo>
                    <a:pt x="248" y="212"/>
                    <a:pt x="248" y="212"/>
                    <a:pt x="248" y="212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9" y="214"/>
                    <a:pt x="249" y="214"/>
                    <a:pt x="249" y="214"/>
                  </a:cubicBezTo>
                  <a:cubicBezTo>
                    <a:pt x="249" y="215"/>
                    <a:pt x="249" y="215"/>
                    <a:pt x="249" y="215"/>
                  </a:cubicBezTo>
                  <a:cubicBezTo>
                    <a:pt x="250" y="214"/>
                    <a:pt x="250" y="214"/>
                    <a:pt x="250" y="214"/>
                  </a:cubicBezTo>
                  <a:cubicBezTo>
                    <a:pt x="251" y="214"/>
                    <a:pt x="251" y="214"/>
                    <a:pt x="251" y="214"/>
                  </a:cubicBezTo>
                  <a:cubicBezTo>
                    <a:pt x="251" y="215"/>
                    <a:pt x="251" y="215"/>
                    <a:pt x="251" y="215"/>
                  </a:cubicBezTo>
                  <a:cubicBezTo>
                    <a:pt x="252" y="215"/>
                    <a:pt x="252" y="215"/>
                    <a:pt x="252" y="215"/>
                  </a:cubicBezTo>
                  <a:cubicBezTo>
                    <a:pt x="253" y="216"/>
                    <a:pt x="253" y="216"/>
                    <a:pt x="253" y="216"/>
                  </a:cubicBezTo>
                  <a:cubicBezTo>
                    <a:pt x="253" y="216"/>
                    <a:pt x="253" y="216"/>
                    <a:pt x="253" y="216"/>
                  </a:cubicBezTo>
                  <a:cubicBezTo>
                    <a:pt x="253" y="215"/>
                    <a:pt x="253" y="215"/>
                    <a:pt x="253" y="215"/>
                  </a:cubicBezTo>
                  <a:cubicBezTo>
                    <a:pt x="254" y="215"/>
                    <a:pt x="254" y="215"/>
                    <a:pt x="254" y="215"/>
                  </a:cubicBezTo>
                  <a:cubicBezTo>
                    <a:pt x="255" y="215"/>
                    <a:pt x="255" y="215"/>
                    <a:pt x="255" y="215"/>
                  </a:cubicBezTo>
                  <a:cubicBezTo>
                    <a:pt x="255" y="215"/>
                    <a:pt x="255" y="215"/>
                    <a:pt x="255" y="215"/>
                  </a:cubicBezTo>
                  <a:cubicBezTo>
                    <a:pt x="255" y="216"/>
                    <a:pt x="255" y="216"/>
                    <a:pt x="255" y="216"/>
                  </a:cubicBezTo>
                  <a:cubicBezTo>
                    <a:pt x="256" y="216"/>
                    <a:pt x="256" y="216"/>
                    <a:pt x="256" y="216"/>
                  </a:cubicBezTo>
                  <a:cubicBezTo>
                    <a:pt x="257" y="216"/>
                    <a:pt x="257" y="216"/>
                    <a:pt x="257" y="216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16"/>
                    <a:pt x="258" y="216"/>
                    <a:pt x="258" y="216"/>
                  </a:cubicBezTo>
                  <a:cubicBezTo>
                    <a:pt x="258" y="216"/>
                    <a:pt x="258" y="216"/>
                    <a:pt x="258" y="216"/>
                  </a:cubicBezTo>
                  <a:cubicBezTo>
                    <a:pt x="259" y="215"/>
                    <a:pt x="259" y="215"/>
                    <a:pt x="259" y="215"/>
                  </a:cubicBezTo>
                  <a:cubicBezTo>
                    <a:pt x="259" y="215"/>
                    <a:pt x="259" y="215"/>
                    <a:pt x="259" y="215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61" y="215"/>
                    <a:pt x="261" y="215"/>
                    <a:pt x="261" y="215"/>
                  </a:cubicBezTo>
                  <a:cubicBezTo>
                    <a:pt x="261" y="215"/>
                    <a:pt x="261" y="215"/>
                    <a:pt x="261" y="215"/>
                  </a:cubicBezTo>
                  <a:cubicBezTo>
                    <a:pt x="261" y="215"/>
                    <a:pt x="261" y="215"/>
                    <a:pt x="261" y="215"/>
                  </a:cubicBezTo>
                  <a:cubicBezTo>
                    <a:pt x="262" y="215"/>
                    <a:pt x="262" y="215"/>
                    <a:pt x="262" y="215"/>
                  </a:cubicBezTo>
                  <a:close/>
                  <a:moveTo>
                    <a:pt x="379" y="259"/>
                  </a:moveTo>
                  <a:cubicBezTo>
                    <a:pt x="380" y="258"/>
                    <a:pt x="380" y="258"/>
                    <a:pt x="380" y="258"/>
                  </a:cubicBezTo>
                  <a:cubicBezTo>
                    <a:pt x="379" y="257"/>
                    <a:pt x="379" y="257"/>
                    <a:pt x="379" y="257"/>
                  </a:cubicBezTo>
                  <a:cubicBezTo>
                    <a:pt x="379" y="256"/>
                    <a:pt x="379" y="256"/>
                    <a:pt x="379" y="256"/>
                  </a:cubicBezTo>
                  <a:cubicBezTo>
                    <a:pt x="379" y="255"/>
                    <a:pt x="379" y="255"/>
                    <a:pt x="379" y="255"/>
                  </a:cubicBezTo>
                  <a:cubicBezTo>
                    <a:pt x="381" y="253"/>
                    <a:pt x="381" y="253"/>
                    <a:pt x="381" y="253"/>
                  </a:cubicBezTo>
                  <a:cubicBezTo>
                    <a:pt x="382" y="252"/>
                    <a:pt x="382" y="252"/>
                    <a:pt x="382" y="252"/>
                  </a:cubicBezTo>
                  <a:cubicBezTo>
                    <a:pt x="383" y="251"/>
                    <a:pt x="383" y="251"/>
                    <a:pt x="383" y="251"/>
                  </a:cubicBezTo>
                  <a:cubicBezTo>
                    <a:pt x="385" y="248"/>
                    <a:pt x="385" y="248"/>
                    <a:pt x="385" y="248"/>
                  </a:cubicBezTo>
                  <a:cubicBezTo>
                    <a:pt x="386" y="248"/>
                    <a:pt x="386" y="248"/>
                    <a:pt x="386" y="248"/>
                  </a:cubicBezTo>
                  <a:cubicBezTo>
                    <a:pt x="386" y="248"/>
                    <a:pt x="386" y="248"/>
                    <a:pt x="386" y="248"/>
                  </a:cubicBezTo>
                  <a:cubicBezTo>
                    <a:pt x="387" y="247"/>
                    <a:pt x="387" y="247"/>
                    <a:pt x="387" y="247"/>
                  </a:cubicBezTo>
                  <a:cubicBezTo>
                    <a:pt x="388" y="247"/>
                    <a:pt x="388" y="247"/>
                    <a:pt x="388" y="247"/>
                  </a:cubicBezTo>
                  <a:cubicBezTo>
                    <a:pt x="389" y="247"/>
                    <a:pt x="389" y="247"/>
                    <a:pt x="389" y="247"/>
                  </a:cubicBezTo>
                  <a:cubicBezTo>
                    <a:pt x="390" y="247"/>
                    <a:pt x="390" y="247"/>
                    <a:pt x="390" y="247"/>
                  </a:cubicBezTo>
                  <a:cubicBezTo>
                    <a:pt x="391" y="248"/>
                    <a:pt x="391" y="248"/>
                    <a:pt x="391" y="248"/>
                  </a:cubicBezTo>
                  <a:cubicBezTo>
                    <a:pt x="391" y="248"/>
                    <a:pt x="391" y="248"/>
                    <a:pt x="391" y="248"/>
                  </a:cubicBezTo>
                  <a:cubicBezTo>
                    <a:pt x="392" y="249"/>
                    <a:pt x="392" y="249"/>
                    <a:pt x="392" y="249"/>
                  </a:cubicBezTo>
                  <a:cubicBezTo>
                    <a:pt x="393" y="250"/>
                    <a:pt x="393" y="250"/>
                    <a:pt x="393" y="250"/>
                  </a:cubicBezTo>
                  <a:cubicBezTo>
                    <a:pt x="393" y="251"/>
                    <a:pt x="393" y="251"/>
                    <a:pt x="393" y="251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1" y="253"/>
                    <a:pt x="391" y="253"/>
                    <a:pt x="391" y="253"/>
                  </a:cubicBezTo>
                  <a:cubicBezTo>
                    <a:pt x="391" y="254"/>
                    <a:pt x="391" y="254"/>
                    <a:pt x="391" y="254"/>
                  </a:cubicBezTo>
                  <a:cubicBezTo>
                    <a:pt x="389" y="257"/>
                    <a:pt x="389" y="257"/>
                    <a:pt x="389" y="257"/>
                  </a:cubicBezTo>
                  <a:cubicBezTo>
                    <a:pt x="389" y="258"/>
                    <a:pt x="389" y="258"/>
                    <a:pt x="389" y="258"/>
                  </a:cubicBezTo>
                  <a:cubicBezTo>
                    <a:pt x="388" y="258"/>
                    <a:pt x="388" y="258"/>
                    <a:pt x="388" y="258"/>
                  </a:cubicBezTo>
                  <a:cubicBezTo>
                    <a:pt x="386" y="259"/>
                    <a:pt x="386" y="259"/>
                    <a:pt x="386" y="259"/>
                  </a:cubicBezTo>
                  <a:cubicBezTo>
                    <a:pt x="386" y="259"/>
                    <a:pt x="386" y="259"/>
                    <a:pt x="386" y="259"/>
                  </a:cubicBezTo>
                  <a:cubicBezTo>
                    <a:pt x="385" y="260"/>
                    <a:pt x="385" y="260"/>
                    <a:pt x="385" y="260"/>
                  </a:cubicBezTo>
                  <a:cubicBezTo>
                    <a:pt x="384" y="260"/>
                    <a:pt x="384" y="260"/>
                    <a:pt x="384" y="260"/>
                  </a:cubicBezTo>
                  <a:cubicBezTo>
                    <a:pt x="383" y="260"/>
                    <a:pt x="383" y="260"/>
                    <a:pt x="383" y="260"/>
                  </a:cubicBezTo>
                  <a:cubicBezTo>
                    <a:pt x="381" y="260"/>
                    <a:pt x="381" y="260"/>
                    <a:pt x="381" y="260"/>
                  </a:cubicBezTo>
                  <a:cubicBezTo>
                    <a:pt x="380" y="260"/>
                    <a:pt x="380" y="260"/>
                    <a:pt x="380" y="260"/>
                  </a:cubicBezTo>
                  <a:cubicBezTo>
                    <a:pt x="379" y="260"/>
                    <a:pt x="379" y="260"/>
                    <a:pt x="379" y="260"/>
                  </a:cubicBezTo>
                  <a:cubicBezTo>
                    <a:pt x="379" y="259"/>
                    <a:pt x="379" y="259"/>
                    <a:pt x="379" y="259"/>
                  </a:cubicBezTo>
                  <a:close/>
                  <a:moveTo>
                    <a:pt x="268" y="211"/>
                  </a:moveTo>
                  <a:cubicBezTo>
                    <a:pt x="268" y="211"/>
                    <a:pt x="268" y="211"/>
                    <a:pt x="268" y="211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69" y="210"/>
                    <a:pt x="269" y="210"/>
                    <a:pt x="269" y="210"/>
                  </a:cubicBezTo>
                  <a:cubicBezTo>
                    <a:pt x="268" y="209"/>
                    <a:pt x="268" y="209"/>
                    <a:pt x="268" y="209"/>
                  </a:cubicBezTo>
                  <a:cubicBezTo>
                    <a:pt x="268" y="208"/>
                    <a:pt x="268" y="208"/>
                    <a:pt x="268" y="208"/>
                  </a:cubicBezTo>
                  <a:cubicBezTo>
                    <a:pt x="269" y="208"/>
                    <a:pt x="269" y="208"/>
                    <a:pt x="269" y="208"/>
                  </a:cubicBezTo>
                  <a:cubicBezTo>
                    <a:pt x="269" y="209"/>
                    <a:pt x="269" y="209"/>
                    <a:pt x="269" y="209"/>
                  </a:cubicBezTo>
                  <a:cubicBezTo>
                    <a:pt x="270" y="209"/>
                    <a:pt x="270" y="209"/>
                    <a:pt x="270" y="209"/>
                  </a:cubicBezTo>
                  <a:cubicBezTo>
                    <a:pt x="270" y="210"/>
                    <a:pt x="270" y="210"/>
                    <a:pt x="270" y="210"/>
                  </a:cubicBezTo>
                  <a:cubicBezTo>
                    <a:pt x="269" y="211"/>
                    <a:pt x="269" y="211"/>
                    <a:pt x="269" y="211"/>
                  </a:cubicBezTo>
                  <a:cubicBezTo>
                    <a:pt x="269" y="211"/>
                    <a:pt x="269" y="211"/>
                    <a:pt x="269" y="211"/>
                  </a:cubicBezTo>
                  <a:cubicBezTo>
                    <a:pt x="268" y="211"/>
                    <a:pt x="268" y="211"/>
                    <a:pt x="268" y="211"/>
                  </a:cubicBezTo>
                  <a:cubicBezTo>
                    <a:pt x="268" y="211"/>
                    <a:pt x="268" y="211"/>
                    <a:pt x="268" y="211"/>
                  </a:cubicBezTo>
                  <a:close/>
                  <a:moveTo>
                    <a:pt x="257" y="221"/>
                  </a:moveTo>
                  <a:cubicBezTo>
                    <a:pt x="258" y="220"/>
                    <a:pt x="258" y="220"/>
                    <a:pt x="258" y="220"/>
                  </a:cubicBezTo>
                  <a:cubicBezTo>
                    <a:pt x="258" y="220"/>
                    <a:pt x="258" y="220"/>
                    <a:pt x="258" y="220"/>
                  </a:cubicBezTo>
                  <a:cubicBezTo>
                    <a:pt x="258" y="219"/>
                    <a:pt x="258" y="219"/>
                    <a:pt x="258" y="219"/>
                  </a:cubicBezTo>
                  <a:cubicBezTo>
                    <a:pt x="259" y="218"/>
                    <a:pt x="259" y="218"/>
                    <a:pt x="259" y="218"/>
                  </a:cubicBezTo>
                  <a:cubicBezTo>
                    <a:pt x="258" y="218"/>
                    <a:pt x="258" y="218"/>
                    <a:pt x="258" y="218"/>
                  </a:cubicBezTo>
                  <a:cubicBezTo>
                    <a:pt x="257" y="219"/>
                    <a:pt x="257" y="219"/>
                    <a:pt x="257" y="219"/>
                  </a:cubicBezTo>
                  <a:cubicBezTo>
                    <a:pt x="257" y="219"/>
                    <a:pt x="257" y="219"/>
                    <a:pt x="257" y="219"/>
                  </a:cubicBezTo>
                  <a:cubicBezTo>
                    <a:pt x="256" y="219"/>
                    <a:pt x="256" y="219"/>
                    <a:pt x="256" y="219"/>
                  </a:cubicBezTo>
                  <a:cubicBezTo>
                    <a:pt x="256" y="219"/>
                    <a:pt x="256" y="219"/>
                    <a:pt x="256" y="219"/>
                  </a:cubicBezTo>
                  <a:cubicBezTo>
                    <a:pt x="257" y="221"/>
                    <a:pt x="257" y="221"/>
                    <a:pt x="257" y="221"/>
                  </a:cubicBezTo>
                  <a:cubicBezTo>
                    <a:pt x="257" y="221"/>
                    <a:pt x="257" y="221"/>
                    <a:pt x="257" y="221"/>
                  </a:cubicBezTo>
                  <a:close/>
                  <a:moveTo>
                    <a:pt x="270" y="219"/>
                  </a:moveTo>
                  <a:cubicBezTo>
                    <a:pt x="269" y="219"/>
                    <a:pt x="269" y="219"/>
                    <a:pt x="269" y="219"/>
                  </a:cubicBezTo>
                  <a:cubicBezTo>
                    <a:pt x="268" y="220"/>
                    <a:pt x="268" y="220"/>
                    <a:pt x="268" y="220"/>
                  </a:cubicBezTo>
                  <a:cubicBezTo>
                    <a:pt x="268" y="221"/>
                    <a:pt x="268" y="221"/>
                    <a:pt x="268" y="221"/>
                  </a:cubicBezTo>
                  <a:cubicBezTo>
                    <a:pt x="267" y="220"/>
                    <a:pt x="267" y="220"/>
                    <a:pt x="267" y="220"/>
                  </a:cubicBezTo>
                  <a:cubicBezTo>
                    <a:pt x="267" y="219"/>
                    <a:pt x="267" y="219"/>
                    <a:pt x="267" y="219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68" y="216"/>
                    <a:pt x="268" y="216"/>
                    <a:pt x="268" y="216"/>
                  </a:cubicBezTo>
                  <a:cubicBezTo>
                    <a:pt x="269" y="216"/>
                    <a:pt x="269" y="216"/>
                    <a:pt x="269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70" y="216"/>
                    <a:pt x="270" y="216"/>
                    <a:pt x="270" y="216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9"/>
                    <a:pt x="270" y="219"/>
                    <a:pt x="270" y="219"/>
                  </a:cubicBezTo>
                  <a:close/>
                  <a:moveTo>
                    <a:pt x="271" y="217"/>
                  </a:moveTo>
                  <a:cubicBezTo>
                    <a:pt x="271" y="216"/>
                    <a:pt x="271" y="216"/>
                    <a:pt x="271" y="216"/>
                  </a:cubicBezTo>
                  <a:cubicBezTo>
                    <a:pt x="271" y="216"/>
                    <a:pt x="271" y="216"/>
                    <a:pt x="271" y="216"/>
                  </a:cubicBezTo>
                  <a:cubicBezTo>
                    <a:pt x="271" y="214"/>
                    <a:pt x="271" y="214"/>
                    <a:pt x="271" y="214"/>
                  </a:cubicBezTo>
                  <a:cubicBezTo>
                    <a:pt x="272" y="214"/>
                    <a:pt x="272" y="214"/>
                    <a:pt x="272" y="214"/>
                  </a:cubicBezTo>
                  <a:cubicBezTo>
                    <a:pt x="273" y="215"/>
                    <a:pt x="273" y="215"/>
                    <a:pt x="273" y="215"/>
                  </a:cubicBezTo>
                  <a:cubicBezTo>
                    <a:pt x="272" y="216"/>
                    <a:pt x="272" y="216"/>
                    <a:pt x="272" y="216"/>
                  </a:cubicBezTo>
                  <a:cubicBezTo>
                    <a:pt x="272" y="217"/>
                    <a:pt x="272" y="217"/>
                    <a:pt x="272" y="217"/>
                  </a:cubicBezTo>
                  <a:cubicBezTo>
                    <a:pt x="272" y="217"/>
                    <a:pt x="271" y="217"/>
                    <a:pt x="271" y="217"/>
                  </a:cubicBezTo>
                  <a:close/>
                  <a:moveTo>
                    <a:pt x="294" y="217"/>
                  </a:moveTo>
                  <a:cubicBezTo>
                    <a:pt x="295" y="215"/>
                    <a:pt x="295" y="215"/>
                    <a:pt x="295" y="215"/>
                  </a:cubicBezTo>
                  <a:cubicBezTo>
                    <a:pt x="296" y="214"/>
                    <a:pt x="296" y="214"/>
                    <a:pt x="296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6"/>
                    <a:pt x="298" y="216"/>
                    <a:pt x="298" y="216"/>
                  </a:cubicBezTo>
                  <a:cubicBezTo>
                    <a:pt x="297" y="218"/>
                    <a:pt x="297" y="218"/>
                    <a:pt x="297" y="218"/>
                  </a:cubicBezTo>
                  <a:cubicBezTo>
                    <a:pt x="296" y="218"/>
                    <a:pt x="296" y="218"/>
                    <a:pt x="296" y="218"/>
                  </a:cubicBezTo>
                  <a:cubicBezTo>
                    <a:pt x="296" y="217"/>
                    <a:pt x="296" y="217"/>
                    <a:pt x="296" y="217"/>
                  </a:cubicBezTo>
                  <a:cubicBezTo>
                    <a:pt x="296" y="216"/>
                    <a:pt x="296" y="216"/>
                    <a:pt x="296" y="216"/>
                  </a:cubicBezTo>
                  <a:cubicBezTo>
                    <a:pt x="295" y="217"/>
                    <a:pt x="295" y="217"/>
                    <a:pt x="295" y="217"/>
                  </a:cubicBezTo>
                  <a:cubicBezTo>
                    <a:pt x="295" y="217"/>
                    <a:pt x="295" y="217"/>
                    <a:pt x="295" y="217"/>
                  </a:cubicBezTo>
                  <a:cubicBezTo>
                    <a:pt x="295" y="217"/>
                    <a:pt x="294" y="217"/>
                    <a:pt x="294" y="217"/>
                  </a:cubicBezTo>
                  <a:close/>
                  <a:moveTo>
                    <a:pt x="293" y="216"/>
                  </a:moveTo>
                  <a:cubicBezTo>
                    <a:pt x="294" y="216"/>
                    <a:pt x="294" y="216"/>
                    <a:pt x="294" y="216"/>
                  </a:cubicBezTo>
                  <a:cubicBezTo>
                    <a:pt x="295" y="215"/>
                    <a:pt x="295" y="215"/>
                    <a:pt x="295" y="215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293" y="214"/>
                    <a:pt x="293" y="214"/>
                    <a:pt x="293" y="214"/>
                  </a:cubicBezTo>
                  <a:cubicBezTo>
                    <a:pt x="293" y="216"/>
                    <a:pt x="293" y="216"/>
                    <a:pt x="293" y="216"/>
                  </a:cubicBezTo>
                  <a:close/>
                  <a:moveTo>
                    <a:pt x="293" y="227"/>
                  </a:moveTo>
                  <a:cubicBezTo>
                    <a:pt x="293" y="226"/>
                    <a:pt x="293" y="226"/>
                    <a:pt x="293" y="226"/>
                  </a:cubicBezTo>
                  <a:cubicBezTo>
                    <a:pt x="295" y="225"/>
                    <a:pt x="295" y="225"/>
                    <a:pt x="295" y="225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293" y="225"/>
                    <a:pt x="293" y="225"/>
                    <a:pt x="293" y="225"/>
                  </a:cubicBezTo>
                  <a:cubicBezTo>
                    <a:pt x="293" y="224"/>
                    <a:pt x="293" y="224"/>
                    <a:pt x="293" y="224"/>
                  </a:cubicBezTo>
                  <a:cubicBezTo>
                    <a:pt x="294" y="221"/>
                    <a:pt x="294" y="221"/>
                    <a:pt x="294" y="221"/>
                  </a:cubicBezTo>
                  <a:cubicBezTo>
                    <a:pt x="294" y="220"/>
                    <a:pt x="294" y="220"/>
                    <a:pt x="294" y="220"/>
                  </a:cubicBezTo>
                  <a:cubicBezTo>
                    <a:pt x="293" y="221"/>
                    <a:pt x="293" y="221"/>
                    <a:pt x="293" y="221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2" y="221"/>
                    <a:pt x="292" y="221"/>
                    <a:pt x="292" y="221"/>
                  </a:cubicBezTo>
                  <a:cubicBezTo>
                    <a:pt x="293" y="218"/>
                    <a:pt x="293" y="218"/>
                    <a:pt x="293" y="218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212"/>
                    <a:pt x="291" y="212"/>
                    <a:pt x="291" y="212"/>
                  </a:cubicBezTo>
                  <a:cubicBezTo>
                    <a:pt x="290" y="212"/>
                    <a:pt x="290" y="212"/>
                    <a:pt x="290" y="212"/>
                  </a:cubicBezTo>
                  <a:cubicBezTo>
                    <a:pt x="289" y="213"/>
                    <a:pt x="289" y="213"/>
                    <a:pt x="289" y="213"/>
                  </a:cubicBezTo>
                  <a:cubicBezTo>
                    <a:pt x="289" y="211"/>
                    <a:pt x="289" y="211"/>
                    <a:pt x="289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89" y="209"/>
                    <a:pt x="289" y="209"/>
                    <a:pt x="289" y="209"/>
                  </a:cubicBezTo>
                  <a:cubicBezTo>
                    <a:pt x="289" y="208"/>
                    <a:pt x="289" y="208"/>
                    <a:pt x="289" y="208"/>
                  </a:cubicBezTo>
                  <a:cubicBezTo>
                    <a:pt x="289" y="207"/>
                    <a:pt x="289" y="207"/>
                    <a:pt x="289" y="207"/>
                  </a:cubicBezTo>
                  <a:cubicBezTo>
                    <a:pt x="288" y="208"/>
                    <a:pt x="288" y="208"/>
                    <a:pt x="288" y="208"/>
                  </a:cubicBezTo>
                  <a:cubicBezTo>
                    <a:pt x="286" y="209"/>
                    <a:pt x="286" y="209"/>
                    <a:pt x="286" y="209"/>
                  </a:cubicBezTo>
                  <a:cubicBezTo>
                    <a:pt x="285" y="211"/>
                    <a:pt x="285" y="211"/>
                    <a:pt x="285" y="211"/>
                  </a:cubicBezTo>
                  <a:cubicBezTo>
                    <a:pt x="285" y="213"/>
                    <a:pt x="285" y="213"/>
                    <a:pt x="285" y="213"/>
                  </a:cubicBezTo>
                  <a:cubicBezTo>
                    <a:pt x="284" y="213"/>
                    <a:pt x="284" y="213"/>
                    <a:pt x="284" y="213"/>
                  </a:cubicBezTo>
                  <a:cubicBezTo>
                    <a:pt x="284" y="211"/>
                    <a:pt x="284" y="211"/>
                    <a:pt x="284" y="211"/>
                  </a:cubicBezTo>
                  <a:cubicBezTo>
                    <a:pt x="283" y="211"/>
                    <a:pt x="283" y="211"/>
                    <a:pt x="283" y="211"/>
                  </a:cubicBezTo>
                  <a:cubicBezTo>
                    <a:pt x="283" y="213"/>
                    <a:pt x="283" y="213"/>
                    <a:pt x="283" y="213"/>
                  </a:cubicBezTo>
                  <a:cubicBezTo>
                    <a:pt x="282" y="213"/>
                    <a:pt x="282" y="213"/>
                    <a:pt x="282" y="213"/>
                  </a:cubicBezTo>
                  <a:cubicBezTo>
                    <a:pt x="283" y="214"/>
                    <a:pt x="283" y="214"/>
                    <a:pt x="283" y="214"/>
                  </a:cubicBezTo>
                  <a:cubicBezTo>
                    <a:pt x="282" y="215"/>
                    <a:pt x="282" y="215"/>
                    <a:pt x="282" y="215"/>
                  </a:cubicBezTo>
                  <a:cubicBezTo>
                    <a:pt x="281" y="215"/>
                    <a:pt x="281" y="215"/>
                    <a:pt x="281" y="215"/>
                  </a:cubicBezTo>
                  <a:cubicBezTo>
                    <a:pt x="280" y="216"/>
                    <a:pt x="280" y="216"/>
                    <a:pt x="280" y="216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4" y="218"/>
                    <a:pt x="274" y="218"/>
                    <a:pt x="274" y="218"/>
                  </a:cubicBezTo>
                  <a:cubicBezTo>
                    <a:pt x="274" y="219"/>
                    <a:pt x="274" y="219"/>
                    <a:pt x="274" y="219"/>
                  </a:cubicBezTo>
                  <a:cubicBezTo>
                    <a:pt x="276" y="221"/>
                    <a:pt x="276" y="221"/>
                    <a:pt x="276" y="221"/>
                  </a:cubicBezTo>
                  <a:cubicBezTo>
                    <a:pt x="277" y="220"/>
                    <a:pt x="277" y="220"/>
                    <a:pt x="277" y="220"/>
                  </a:cubicBezTo>
                  <a:cubicBezTo>
                    <a:pt x="276" y="219"/>
                    <a:pt x="276" y="219"/>
                    <a:pt x="276" y="219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8" y="219"/>
                    <a:pt x="278" y="219"/>
                    <a:pt x="278" y="219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9" y="222"/>
                    <a:pt x="279" y="222"/>
                    <a:pt x="279" y="222"/>
                  </a:cubicBezTo>
                  <a:cubicBezTo>
                    <a:pt x="280" y="221"/>
                    <a:pt x="280" y="221"/>
                    <a:pt x="280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3"/>
                    <a:pt x="280" y="223"/>
                    <a:pt x="280" y="223"/>
                  </a:cubicBezTo>
                  <a:cubicBezTo>
                    <a:pt x="281" y="224"/>
                    <a:pt x="281" y="224"/>
                    <a:pt x="281" y="224"/>
                  </a:cubicBezTo>
                  <a:cubicBezTo>
                    <a:pt x="282" y="225"/>
                    <a:pt x="282" y="225"/>
                    <a:pt x="282" y="225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84" y="227"/>
                    <a:pt x="284" y="227"/>
                    <a:pt x="284" y="227"/>
                  </a:cubicBezTo>
                  <a:cubicBezTo>
                    <a:pt x="285" y="226"/>
                    <a:pt x="285" y="226"/>
                    <a:pt x="285" y="226"/>
                  </a:cubicBezTo>
                  <a:cubicBezTo>
                    <a:pt x="285" y="227"/>
                    <a:pt x="285" y="227"/>
                    <a:pt x="285" y="227"/>
                  </a:cubicBezTo>
                  <a:cubicBezTo>
                    <a:pt x="286" y="228"/>
                    <a:pt x="286" y="228"/>
                    <a:pt x="286" y="228"/>
                  </a:cubicBezTo>
                  <a:cubicBezTo>
                    <a:pt x="287" y="228"/>
                    <a:pt x="287" y="228"/>
                    <a:pt x="287" y="228"/>
                  </a:cubicBezTo>
                  <a:cubicBezTo>
                    <a:pt x="288" y="228"/>
                    <a:pt x="288" y="228"/>
                    <a:pt x="288" y="228"/>
                  </a:cubicBezTo>
                  <a:cubicBezTo>
                    <a:pt x="290" y="227"/>
                    <a:pt x="290" y="227"/>
                    <a:pt x="290" y="227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2" y="226"/>
                    <a:pt x="292" y="226"/>
                    <a:pt x="292" y="226"/>
                  </a:cubicBezTo>
                  <a:cubicBezTo>
                    <a:pt x="293" y="227"/>
                    <a:pt x="293" y="227"/>
                    <a:pt x="293" y="227"/>
                  </a:cubicBezTo>
                  <a:close/>
                  <a:moveTo>
                    <a:pt x="421" y="218"/>
                  </a:moveTo>
                  <a:cubicBezTo>
                    <a:pt x="421" y="217"/>
                    <a:pt x="421" y="217"/>
                    <a:pt x="421" y="217"/>
                  </a:cubicBezTo>
                  <a:cubicBezTo>
                    <a:pt x="420" y="216"/>
                    <a:pt x="420" y="216"/>
                    <a:pt x="420" y="216"/>
                  </a:cubicBezTo>
                  <a:cubicBezTo>
                    <a:pt x="421" y="215"/>
                    <a:pt x="421" y="215"/>
                    <a:pt x="421" y="215"/>
                  </a:cubicBezTo>
                  <a:cubicBezTo>
                    <a:pt x="422" y="215"/>
                    <a:pt x="422" y="215"/>
                    <a:pt x="422" y="215"/>
                  </a:cubicBezTo>
                  <a:cubicBezTo>
                    <a:pt x="423" y="215"/>
                    <a:pt x="423" y="215"/>
                    <a:pt x="423" y="215"/>
                  </a:cubicBezTo>
                  <a:cubicBezTo>
                    <a:pt x="423" y="216"/>
                    <a:pt x="423" y="216"/>
                    <a:pt x="423" y="216"/>
                  </a:cubicBezTo>
                  <a:cubicBezTo>
                    <a:pt x="424" y="216"/>
                    <a:pt x="424" y="216"/>
                    <a:pt x="424" y="216"/>
                  </a:cubicBezTo>
                  <a:cubicBezTo>
                    <a:pt x="425" y="216"/>
                    <a:pt x="425" y="216"/>
                    <a:pt x="425" y="216"/>
                  </a:cubicBezTo>
                  <a:cubicBezTo>
                    <a:pt x="424" y="217"/>
                    <a:pt x="424" y="217"/>
                    <a:pt x="424" y="217"/>
                  </a:cubicBezTo>
                  <a:cubicBezTo>
                    <a:pt x="423" y="218"/>
                    <a:pt x="423" y="218"/>
                    <a:pt x="423" y="218"/>
                  </a:cubicBezTo>
                  <a:cubicBezTo>
                    <a:pt x="422" y="217"/>
                    <a:pt x="422" y="217"/>
                    <a:pt x="422" y="217"/>
                  </a:cubicBezTo>
                  <a:cubicBezTo>
                    <a:pt x="422" y="218"/>
                    <a:pt x="422" y="218"/>
                    <a:pt x="422" y="218"/>
                  </a:cubicBezTo>
                  <a:cubicBezTo>
                    <a:pt x="421" y="218"/>
                    <a:pt x="421" y="218"/>
                    <a:pt x="421" y="218"/>
                  </a:cubicBezTo>
                  <a:cubicBezTo>
                    <a:pt x="421" y="218"/>
                    <a:pt x="421" y="218"/>
                    <a:pt x="421" y="218"/>
                  </a:cubicBezTo>
                  <a:close/>
                  <a:moveTo>
                    <a:pt x="418" y="328"/>
                  </a:moveTo>
                  <a:cubicBezTo>
                    <a:pt x="417" y="328"/>
                    <a:pt x="417" y="328"/>
                    <a:pt x="417" y="328"/>
                  </a:cubicBezTo>
                  <a:cubicBezTo>
                    <a:pt x="416" y="327"/>
                    <a:pt x="416" y="327"/>
                    <a:pt x="416" y="327"/>
                  </a:cubicBezTo>
                  <a:cubicBezTo>
                    <a:pt x="414" y="327"/>
                    <a:pt x="414" y="327"/>
                    <a:pt x="414" y="327"/>
                  </a:cubicBezTo>
                  <a:cubicBezTo>
                    <a:pt x="413" y="326"/>
                    <a:pt x="413" y="326"/>
                    <a:pt x="413" y="326"/>
                  </a:cubicBezTo>
                  <a:cubicBezTo>
                    <a:pt x="412" y="326"/>
                    <a:pt x="412" y="326"/>
                    <a:pt x="412" y="326"/>
                  </a:cubicBezTo>
                  <a:cubicBezTo>
                    <a:pt x="411" y="325"/>
                    <a:pt x="411" y="325"/>
                    <a:pt x="411" y="325"/>
                  </a:cubicBezTo>
                  <a:cubicBezTo>
                    <a:pt x="410" y="324"/>
                    <a:pt x="410" y="324"/>
                    <a:pt x="410" y="324"/>
                  </a:cubicBezTo>
                  <a:cubicBezTo>
                    <a:pt x="409" y="323"/>
                    <a:pt x="409" y="323"/>
                    <a:pt x="409" y="323"/>
                  </a:cubicBezTo>
                  <a:cubicBezTo>
                    <a:pt x="409" y="323"/>
                    <a:pt x="409" y="323"/>
                    <a:pt x="409" y="323"/>
                  </a:cubicBezTo>
                  <a:cubicBezTo>
                    <a:pt x="408" y="323"/>
                    <a:pt x="408" y="323"/>
                    <a:pt x="408" y="323"/>
                  </a:cubicBezTo>
                  <a:cubicBezTo>
                    <a:pt x="407" y="323"/>
                    <a:pt x="407" y="323"/>
                    <a:pt x="407" y="323"/>
                  </a:cubicBezTo>
                  <a:cubicBezTo>
                    <a:pt x="406" y="323"/>
                    <a:pt x="406" y="323"/>
                    <a:pt x="406" y="323"/>
                  </a:cubicBezTo>
                  <a:cubicBezTo>
                    <a:pt x="405" y="322"/>
                    <a:pt x="405" y="322"/>
                    <a:pt x="405" y="322"/>
                  </a:cubicBezTo>
                  <a:cubicBezTo>
                    <a:pt x="405" y="321"/>
                    <a:pt x="405" y="321"/>
                    <a:pt x="405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2" y="320"/>
                    <a:pt x="402" y="320"/>
                    <a:pt x="402" y="320"/>
                  </a:cubicBezTo>
                  <a:cubicBezTo>
                    <a:pt x="403" y="319"/>
                    <a:pt x="403" y="319"/>
                    <a:pt x="403" y="319"/>
                  </a:cubicBezTo>
                  <a:cubicBezTo>
                    <a:pt x="402" y="319"/>
                    <a:pt x="402" y="319"/>
                    <a:pt x="402" y="319"/>
                  </a:cubicBezTo>
                  <a:cubicBezTo>
                    <a:pt x="401" y="319"/>
                    <a:pt x="401" y="319"/>
                    <a:pt x="401" y="319"/>
                  </a:cubicBezTo>
                  <a:cubicBezTo>
                    <a:pt x="401" y="318"/>
                    <a:pt x="401" y="318"/>
                    <a:pt x="401" y="318"/>
                  </a:cubicBezTo>
                  <a:cubicBezTo>
                    <a:pt x="401" y="317"/>
                    <a:pt x="401" y="317"/>
                    <a:pt x="401" y="317"/>
                  </a:cubicBezTo>
                  <a:cubicBezTo>
                    <a:pt x="402" y="317"/>
                    <a:pt x="402" y="317"/>
                    <a:pt x="402" y="317"/>
                  </a:cubicBezTo>
                  <a:cubicBezTo>
                    <a:pt x="401" y="316"/>
                    <a:pt x="401" y="316"/>
                    <a:pt x="401" y="316"/>
                  </a:cubicBezTo>
                  <a:cubicBezTo>
                    <a:pt x="400" y="316"/>
                    <a:pt x="400" y="316"/>
                    <a:pt x="400" y="316"/>
                  </a:cubicBezTo>
                  <a:cubicBezTo>
                    <a:pt x="400" y="317"/>
                    <a:pt x="400" y="317"/>
                    <a:pt x="400" y="317"/>
                  </a:cubicBezTo>
                  <a:cubicBezTo>
                    <a:pt x="399" y="316"/>
                    <a:pt x="399" y="316"/>
                    <a:pt x="399" y="316"/>
                  </a:cubicBezTo>
                  <a:cubicBezTo>
                    <a:pt x="399" y="316"/>
                    <a:pt x="399" y="316"/>
                    <a:pt x="399" y="316"/>
                  </a:cubicBezTo>
                  <a:cubicBezTo>
                    <a:pt x="398" y="316"/>
                    <a:pt x="398" y="316"/>
                    <a:pt x="398" y="316"/>
                  </a:cubicBezTo>
                  <a:cubicBezTo>
                    <a:pt x="396" y="315"/>
                    <a:pt x="396" y="315"/>
                    <a:pt x="396" y="315"/>
                  </a:cubicBezTo>
                  <a:cubicBezTo>
                    <a:pt x="396" y="315"/>
                    <a:pt x="396" y="315"/>
                    <a:pt x="396" y="315"/>
                  </a:cubicBezTo>
                  <a:cubicBezTo>
                    <a:pt x="395" y="314"/>
                    <a:pt x="395" y="314"/>
                    <a:pt x="395" y="314"/>
                  </a:cubicBezTo>
                  <a:cubicBezTo>
                    <a:pt x="394" y="313"/>
                    <a:pt x="394" y="313"/>
                    <a:pt x="394" y="313"/>
                  </a:cubicBezTo>
                  <a:cubicBezTo>
                    <a:pt x="394" y="312"/>
                    <a:pt x="394" y="312"/>
                    <a:pt x="394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2" y="311"/>
                    <a:pt x="392" y="311"/>
                    <a:pt x="392" y="311"/>
                  </a:cubicBezTo>
                  <a:cubicBezTo>
                    <a:pt x="392" y="310"/>
                    <a:pt x="392" y="310"/>
                    <a:pt x="392" y="310"/>
                  </a:cubicBezTo>
                  <a:cubicBezTo>
                    <a:pt x="391" y="309"/>
                    <a:pt x="391" y="309"/>
                    <a:pt x="391" y="309"/>
                  </a:cubicBezTo>
                  <a:cubicBezTo>
                    <a:pt x="390" y="308"/>
                    <a:pt x="390" y="308"/>
                    <a:pt x="390" y="308"/>
                  </a:cubicBezTo>
                  <a:cubicBezTo>
                    <a:pt x="391" y="308"/>
                    <a:pt x="391" y="308"/>
                    <a:pt x="391" y="308"/>
                  </a:cubicBezTo>
                  <a:cubicBezTo>
                    <a:pt x="392" y="308"/>
                    <a:pt x="392" y="308"/>
                    <a:pt x="392" y="308"/>
                  </a:cubicBezTo>
                  <a:cubicBezTo>
                    <a:pt x="395" y="306"/>
                    <a:pt x="395" y="306"/>
                    <a:pt x="395" y="306"/>
                  </a:cubicBezTo>
                  <a:cubicBezTo>
                    <a:pt x="395" y="306"/>
                    <a:pt x="395" y="306"/>
                    <a:pt x="395" y="306"/>
                  </a:cubicBezTo>
                  <a:cubicBezTo>
                    <a:pt x="393" y="306"/>
                    <a:pt x="393" y="306"/>
                    <a:pt x="393" y="306"/>
                  </a:cubicBezTo>
                  <a:cubicBezTo>
                    <a:pt x="392" y="305"/>
                    <a:pt x="392" y="305"/>
                    <a:pt x="392" y="305"/>
                  </a:cubicBezTo>
                  <a:cubicBezTo>
                    <a:pt x="392" y="303"/>
                    <a:pt x="392" y="303"/>
                    <a:pt x="392" y="303"/>
                  </a:cubicBezTo>
                  <a:cubicBezTo>
                    <a:pt x="392" y="303"/>
                    <a:pt x="392" y="303"/>
                    <a:pt x="392" y="303"/>
                  </a:cubicBezTo>
                  <a:cubicBezTo>
                    <a:pt x="392" y="303"/>
                    <a:pt x="392" y="303"/>
                    <a:pt x="392" y="303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1" y="305"/>
                    <a:pt x="391" y="305"/>
                    <a:pt x="391" y="305"/>
                  </a:cubicBezTo>
                  <a:cubicBezTo>
                    <a:pt x="390" y="304"/>
                    <a:pt x="390" y="304"/>
                    <a:pt x="390" y="304"/>
                  </a:cubicBezTo>
                  <a:cubicBezTo>
                    <a:pt x="391" y="303"/>
                    <a:pt x="391" y="303"/>
                    <a:pt x="391" y="303"/>
                  </a:cubicBezTo>
                  <a:cubicBezTo>
                    <a:pt x="391" y="301"/>
                    <a:pt x="391" y="301"/>
                    <a:pt x="391" y="301"/>
                  </a:cubicBezTo>
                  <a:cubicBezTo>
                    <a:pt x="390" y="303"/>
                    <a:pt x="390" y="303"/>
                    <a:pt x="390" y="303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9" y="301"/>
                    <a:pt x="389" y="301"/>
                    <a:pt x="389" y="301"/>
                  </a:cubicBezTo>
                  <a:cubicBezTo>
                    <a:pt x="388" y="301"/>
                    <a:pt x="388" y="301"/>
                    <a:pt x="388" y="301"/>
                  </a:cubicBezTo>
                  <a:cubicBezTo>
                    <a:pt x="388" y="300"/>
                    <a:pt x="388" y="300"/>
                    <a:pt x="388" y="300"/>
                  </a:cubicBezTo>
                  <a:cubicBezTo>
                    <a:pt x="388" y="299"/>
                    <a:pt x="388" y="299"/>
                    <a:pt x="388" y="299"/>
                  </a:cubicBezTo>
                  <a:cubicBezTo>
                    <a:pt x="388" y="297"/>
                    <a:pt x="388" y="297"/>
                    <a:pt x="388" y="297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7" y="296"/>
                    <a:pt x="387" y="296"/>
                    <a:pt x="387" y="296"/>
                  </a:cubicBezTo>
                  <a:cubicBezTo>
                    <a:pt x="388" y="294"/>
                    <a:pt x="388" y="294"/>
                    <a:pt x="388" y="294"/>
                  </a:cubicBezTo>
                  <a:cubicBezTo>
                    <a:pt x="388" y="294"/>
                    <a:pt x="388" y="294"/>
                    <a:pt x="388" y="294"/>
                  </a:cubicBezTo>
                  <a:cubicBezTo>
                    <a:pt x="386" y="296"/>
                    <a:pt x="386" y="296"/>
                    <a:pt x="386" y="296"/>
                  </a:cubicBezTo>
                  <a:cubicBezTo>
                    <a:pt x="386" y="297"/>
                    <a:pt x="386" y="297"/>
                    <a:pt x="386" y="297"/>
                  </a:cubicBezTo>
                  <a:cubicBezTo>
                    <a:pt x="385" y="296"/>
                    <a:pt x="385" y="296"/>
                    <a:pt x="385" y="296"/>
                  </a:cubicBezTo>
                  <a:cubicBezTo>
                    <a:pt x="386" y="294"/>
                    <a:pt x="386" y="294"/>
                    <a:pt x="386" y="294"/>
                  </a:cubicBezTo>
                  <a:cubicBezTo>
                    <a:pt x="385" y="294"/>
                    <a:pt x="385" y="294"/>
                    <a:pt x="385" y="294"/>
                  </a:cubicBezTo>
                  <a:cubicBezTo>
                    <a:pt x="384" y="294"/>
                    <a:pt x="384" y="294"/>
                    <a:pt x="384" y="294"/>
                  </a:cubicBezTo>
                  <a:cubicBezTo>
                    <a:pt x="384" y="294"/>
                    <a:pt x="384" y="294"/>
                    <a:pt x="384" y="294"/>
                  </a:cubicBezTo>
                  <a:cubicBezTo>
                    <a:pt x="383" y="296"/>
                    <a:pt x="383" y="296"/>
                    <a:pt x="383" y="296"/>
                  </a:cubicBezTo>
                  <a:cubicBezTo>
                    <a:pt x="382" y="297"/>
                    <a:pt x="382" y="297"/>
                    <a:pt x="382" y="297"/>
                  </a:cubicBezTo>
                  <a:cubicBezTo>
                    <a:pt x="382" y="295"/>
                    <a:pt x="382" y="295"/>
                    <a:pt x="382" y="295"/>
                  </a:cubicBezTo>
                  <a:cubicBezTo>
                    <a:pt x="383" y="294"/>
                    <a:pt x="383" y="294"/>
                    <a:pt x="383" y="294"/>
                  </a:cubicBezTo>
                  <a:cubicBezTo>
                    <a:pt x="383" y="293"/>
                    <a:pt x="383" y="293"/>
                    <a:pt x="383" y="293"/>
                  </a:cubicBezTo>
                  <a:cubicBezTo>
                    <a:pt x="383" y="292"/>
                    <a:pt x="383" y="292"/>
                    <a:pt x="383" y="292"/>
                  </a:cubicBezTo>
                  <a:cubicBezTo>
                    <a:pt x="382" y="293"/>
                    <a:pt x="382" y="293"/>
                    <a:pt x="382" y="293"/>
                  </a:cubicBezTo>
                  <a:cubicBezTo>
                    <a:pt x="381" y="294"/>
                    <a:pt x="381" y="294"/>
                    <a:pt x="381" y="294"/>
                  </a:cubicBezTo>
                  <a:cubicBezTo>
                    <a:pt x="381" y="294"/>
                    <a:pt x="381" y="294"/>
                    <a:pt x="381" y="294"/>
                  </a:cubicBezTo>
                  <a:cubicBezTo>
                    <a:pt x="380" y="295"/>
                    <a:pt x="380" y="295"/>
                    <a:pt x="380" y="295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8" y="295"/>
                    <a:pt x="378" y="295"/>
                    <a:pt x="378" y="295"/>
                  </a:cubicBezTo>
                  <a:cubicBezTo>
                    <a:pt x="377" y="294"/>
                    <a:pt x="377" y="294"/>
                    <a:pt x="377" y="294"/>
                  </a:cubicBezTo>
                  <a:cubicBezTo>
                    <a:pt x="376" y="294"/>
                    <a:pt x="376" y="294"/>
                    <a:pt x="376" y="294"/>
                  </a:cubicBezTo>
                  <a:cubicBezTo>
                    <a:pt x="375" y="292"/>
                    <a:pt x="375" y="292"/>
                    <a:pt x="375" y="292"/>
                  </a:cubicBezTo>
                  <a:cubicBezTo>
                    <a:pt x="375" y="292"/>
                    <a:pt x="375" y="292"/>
                    <a:pt x="375" y="292"/>
                  </a:cubicBezTo>
                  <a:cubicBezTo>
                    <a:pt x="374" y="293"/>
                    <a:pt x="374" y="293"/>
                    <a:pt x="374" y="293"/>
                  </a:cubicBezTo>
                  <a:cubicBezTo>
                    <a:pt x="374" y="294"/>
                    <a:pt x="374" y="294"/>
                    <a:pt x="374" y="294"/>
                  </a:cubicBezTo>
                  <a:cubicBezTo>
                    <a:pt x="374" y="295"/>
                    <a:pt x="374" y="295"/>
                    <a:pt x="374" y="295"/>
                  </a:cubicBezTo>
                  <a:cubicBezTo>
                    <a:pt x="373" y="295"/>
                    <a:pt x="373" y="295"/>
                    <a:pt x="373" y="295"/>
                  </a:cubicBezTo>
                  <a:cubicBezTo>
                    <a:pt x="372" y="295"/>
                    <a:pt x="372" y="295"/>
                    <a:pt x="372" y="295"/>
                  </a:cubicBezTo>
                  <a:cubicBezTo>
                    <a:pt x="371" y="295"/>
                    <a:pt x="371" y="295"/>
                    <a:pt x="371" y="29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5"/>
                    <a:pt x="369" y="295"/>
                    <a:pt x="369" y="295"/>
                  </a:cubicBezTo>
                  <a:cubicBezTo>
                    <a:pt x="368" y="296"/>
                    <a:pt x="368" y="296"/>
                    <a:pt x="368" y="296"/>
                  </a:cubicBezTo>
                  <a:cubicBezTo>
                    <a:pt x="367" y="296"/>
                    <a:pt x="367" y="296"/>
                    <a:pt x="367" y="296"/>
                  </a:cubicBezTo>
                  <a:cubicBezTo>
                    <a:pt x="365" y="296"/>
                    <a:pt x="365" y="296"/>
                    <a:pt x="365" y="296"/>
                  </a:cubicBezTo>
                  <a:cubicBezTo>
                    <a:pt x="366" y="295"/>
                    <a:pt x="366" y="295"/>
                    <a:pt x="366" y="295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64" y="294"/>
                    <a:pt x="364" y="294"/>
                    <a:pt x="364" y="294"/>
                  </a:cubicBezTo>
                  <a:cubicBezTo>
                    <a:pt x="363" y="293"/>
                    <a:pt x="363" y="293"/>
                    <a:pt x="363" y="293"/>
                  </a:cubicBezTo>
                  <a:cubicBezTo>
                    <a:pt x="362" y="290"/>
                    <a:pt x="362" y="290"/>
                    <a:pt x="362" y="290"/>
                  </a:cubicBezTo>
                  <a:cubicBezTo>
                    <a:pt x="362" y="289"/>
                    <a:pt x="362" y="289"/>
                    <a:pt x="362" y="289"/>
                  </a:cubicBezTo>
                  <a:cubicBezTo>
                    <a:pt x="363" y="288"/>
                    <a:pt x="363" y="288"/>
                    <a:pt x="363" y="288"/>
                  </a:cubicBezTo>
                  <a:cubicBezTo>
                    <a:pt x="363" y="287"/>
                    <a:pt x="363" y="287"/>
                    <a:pt x="363" y="287"/>
                  </a:cubicBezTo>
                  <a:cubicBezTo>
                    <a:pt x="364" y="286"/>
                    <a:pt x="364" y="286"/>
                    <a:pt x="364" y="286"/>
                  </a:cubicBezTo>
                  <a:cubicBezTo>
                    <a:pt x="366" y="286"/>
                    <a:pt x="366" y="286"/>
                    <a:pt x="366" y="286"/>
                  </a:cubicBezTo>
                  <a:cubicBezTo>
                    <a:pt x="366" y="285"/>
                    <a:pt x="366" y="285"/>
                    <a:pt x="366" y="285"/>
                  </a:cubicBezTo>
                  <a:cubicBezTo>
                    <a:pt x="367" y="285"/>
                    <a:pt x="367" y="285"/>
                    <a:pt x="367" y="285"/>
                  </a:cubicBezTo>
                  <a:cubicBezTo>
                    <a:pt x="368" y="285"/>
                    <a:pt x="368" y="285"/>
                    <a:pt x="368" y="285"/>
                  </a:cubicBezTo>
                  <a:cubicBezTo>
                    <a:pt x="368" y="284"/>
                    <a:pt x="368" y="284"/>
                    <a:pt x="368" y="284"/>
                  </a:cubicBezTo>
                  <a:cubicBezTo>
                    <a:pt x="368" y="283"/>
                    <a:pt x="368" y="283"/>
                    <a:pt x="368" y="283"/>
                  </a:cubicBezTo>
                  <a:cubicBezTo>
                    <a:pt x="368" y="282"/>
                    <a:pt x="368" y="282"/>
                    <a:pt x="368" y="282"/>
                  </a:cubicBezTo>
                  <a:cubicBezTo>
                    <a:pt x="368" y="282"/>
                    <a:pt x="368" y="282"/>
                    <a:pt x="368" y="282"/>
                  </a:cubicBezTo>
                  <a:cubicBezTo>
                    <a:pt x="369" y="282"/>
                    <a:pt x="369" y="282"/>
                    <a:pt x="369" y="282"/>
                  </a:cubicBezTo>
                  <a:cubicBezTo>
                    <a:pt x="369" y="282"/>
                    <a:pt x="369" y="282"/>
                    <a:pt x="369" y="282"/>
                  </a:cubicBezTo>
                  <a:cubicBezTo>
                    <a:pt x="369" y="281"/>
                    <a:pt x="369" y="281"/>
                    <a:pt x="369" y="281"/>
                  </a:cubicBezTo>
                  <a:cubicBezTo>
                    <a:pt x="369" y="281"/>
                    <a:pt x="369" y="281"/>
                    <a:pt x="369" y="281"/>
                  </a:cubicBezTo>
                  <a:cubicBezTo>
                    <a:pt x="370" y="283"/>
                    <a:pt x="370" y="283"/>
                    <a:pt x="370" y="283"/>
                  </a:cubicBezTo>
                  <a:cubicBezTo>
                    <a:pt x="372" y="283"/>
                    <a:pt x="372" y="283"/>
                    <a:pt x="372" y="283"/>
                  </a:cubicBezTo>
                  <a:cubicBezTo>
                    <a:pt x="373" y="284"/>
                    <a:pt x="373" y="284"/>
                    <a:pt x="373" y="284"/>
                  </a:cubicBezTo>
                  <a:cubicBezTo>
                    <a:pt x="374" y="285"/>
                    <a:pt x="374" y="285"/>
                    <a:pt x="374" y="285"/>
                  </a:cubicBezTo>
                  <a:cubicBezTo>
                    <a:pt x="375" y="285"/>
                    <a:pt x="375" y="285"/>
                    <a:pt x="375" y="285"/>
                  </a:cubicBezTo>
                  <a:cubicBezTo>
                    <a:pt x="376" y="286"/>
                    <a:pt x="376" y="286"/>
                    <a:pt x="376" y="286"/>
                  </a:cubicBezTo>
                  <a:cubicBezTo>
                    <a:pt x="377" y="285"/>
                    <a:pt x="377" y="285"/>
                    <a:pt x="377" y="285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8" y="286"/>
                    <a:pt x="378" y="286"/>
                    <a:pt x="378" y="286"/>
                  </a:cubicBezTo>
                  <a:cubicBezTo>
                    <a:pt x="379" y="286"/>
                    <a:pt x="379" y="286"/>
                    <a:pt x="379" y="286"/>
                  </a:cubicBezTo>
                  <a:cubicBezTo>
                    <a:pt x="380" y="286"/>
                    <a:pt x="380" y="286"/>
                    <a:pt x="380" y="286"/>
                  </a:cubicBezTo>
                  <a:cubicBezTo>
                    <a:pt x="381" y="285"/>
                    <a:pt x="381" y="285"/>
                    <a:pt x="381" y="285"/>
                  </a:cubicBezTo>
                  <a:cubicBezTo>
                    <a:pt x="382" y="284"/>
                    <a:pt x="382" y="284"/>
                    <a:pt x="382" y="284"/>
                  </a:cubicBezTo>
                  <a:cubicBezTo>
                    <a:pt x="383" y="284"/>
                    <a:pt x="383" y="284"/>
                    <a:pt x="383" y="284"/>
                  </a:cubicBezTo>
                  <a:cubicBezTo>
                    <a:pt x="383" y="284"/>
                    <a:pt x="383" y="284"/>
                    <a:pt x="383" y="284"/>
                  </a:cubicBezTo>
                  <a:cubicBezTo>
                    <a:pt x="383" y="285"/>
                    <a:pt x="383" y="285"/>
                    <a:pt x="383" y="285"/>
                  </a:cubicBezTo>
                  <a:cubicBezTo>
                    <a:pt x="384" y="285"/>
                    <a:pt x="384" y="285"/>
                    <a:pt x="384" y="285"/>
                  </a:cubicBezTo>
                  <a:cubicBezTo>
                    <a:pt x="385" y="284"/>
                    <a:pt x="385" y="284"/>
                    <a:pt x="385" y="284"/>
                  </a:cubicBezTo>
                  <a:cubicBezTo>
                    <a:pt x="386" y="283"/>
                    <a:pt x="386" y="283"/>
                    <a:pt x="386" y="283"/>
                  </a:cubicBezTo>
                  <a:cubicBezTo>
                    <a:pt x="387" y="283"/>
                    <a:pt x="387" y="283"/>
                    <a:pt x="387" y="283"/>
                  </a:cubicBezTo>
                  <a:cubicBezTo>
                    <a:pt x="387" y="283"/>
                    <a:pt x="387" y="283"/>
                    <a:pt x="387" y="283"/>
                  </a:cubicBezTo>
                  <a:cubicBezTo>
                    <a:pt x="387" y="285"/>
                    <a:pt x="387" y="285"/>
                    <a:pt x="387" y="285"/>
                  </a:cubicBezTo>
                  <a:cubicBezTo>
                    <a:pt x="388" y="286"/>
                    <a:pt x="388" y="286"/>
                    <a:pt x="388" y="286"/>
                  </a:cubicBezTo>
                  <a:cubicBezTo>
                    <a:pt x="388" y="285"/>
                    <a:pt x="388" y="285"/>
                    <a:pt x="388" y="285"/>
                  </a:cubicBezTo>
                  <a:cubicBezTo>
                    <a:pt x="388" y="284"/>
                    <a:pt x="388" y="284"/>
                    <a:pt x="388" y="284"/>
                  </a:cubicBezTo>
                  <a:cubicBezTo>
                    <a:pt x="389" y="284"/>
                    <a:pt x="389" y="284"/>
                    <a:pt x="389" y="284"/>
                  </a:cubicBezTo>
                  <a:cubicBezTo>
                    <a:pt x="390" y="284"/>
                    <a:pt x="390" y="284"/>
                    <a:pt x="390" y="284"/>
                  </a:cubicBezTo>
                  <a:cubicBezTo>
                    <a:pt x="389" y="281"/>
                    <a:pt x="389" y="281"/>
                    <a:pt x="389" y="281"/>
                  </a:cubicBezTo>
                  <a:cubicBezTo>
                    <a:pt x="388" y="279"/>
                    <a:pt x="388" y="279"/>
                    <a:pt x="388" y="279"/>
                  </a:cubicBezTo>
                  <a:cubicBezTo>
                    <a:pt x="388" y="278"/>
                    <a:pt x="388" y="278"/>
                    <a:pt x="388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8" y="276"/>
                    <a:pt x="388" y="276"/>
                    <a:pt x="388" y="276"/>
                  </a:cubicBezTo>
                  <a:cubicBezTo>
                    <a:pt x="388" y="275"/>
                    <a:pt x="388" y="275"/>
                    <a:pt x="388" y="275"/>
                  </a:cubicBezTo>
                  <a:cubicBezTo>
                    <a:pt x="389" y="275"/>
                    <a:pt x="389" y="275"/>
                    <a:pt x="389" y="275"/>
                  </a:cubicBezTo>
                  <a:cubicBezTo>
                    <a:pt x="391" y="273"/>
                    <a:pt x="391" y="273"/>
                    <a:pt x="391" y="273"/>
                  </a:cubicBezTo>
                  <a:cubicBezTo>
                    <a:pt x="393" y="272"/>
                    <a:pt x="393" y="272"/>
                    <a:pt x="393" y="272"/>
                  </a:cubicBezTo>
                  <a:cubicBezTo>
                    <a:pt x="394" y="272"/>
                    <a:pt x="394" y="272"/>
                    <a:pt x="394" y="272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6" y="270"/>
                    <a:pt x="396" y="270"/>
                    <a:pt x="396" y="270"/>
                  </a:cubicBezTo>
                  <a:cubicBezTo>
                    <a:pt x="397" y="271"/>
                    <a:pt x="397" y="271"/>
                    <a:pt x="397" y="271"/>
                  </a:cubicBezTo>
                  <a:cubicBezTo>
                    <a:pt x="398" y="270"/>
                    <a:pt x="398" y="270"/>
                    <a:pt x="398" y="270"/>
                  </a:cubicBezTo>
                  <a:cubicBezTo>
                    <a:pt x="398" y="270"/>
                    <a:pt x="398" y="270"/>
                    <a:pt x="398" y="270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7" y="268"/>
                    <a:pt x="397" y="268"/>
                    <a:pt x="397" y="268"/>
                  </a:cubicBezTo>
                  <a:cubicBezTo>
                    <a:pt x="399" y="267"/>
                    <a:pt x="399" y="267"/>
                    <a:pt x="399" y="267"/>
                  </a:cubicBezTo>
                  <a:cubicBezTo>
                    <a:pt x="399" y="266"/>
                    <a:pt x="399" y="266"/>
                    <a:pt x="399" y="266"/>
                  </a:cubicBezTo>
                  <a:cubicBezTo>
                    <a:pt x="400" y="265"/>
                    <a:pt x="400" y="265"/>
                    <a:pt x="400" y="265"/>
                  </a:cubicBezTo>
                  <a:cubicBezTo>
                    <a:pt x="402" y="266"/>
                    <a:pt x="402" y="266"/>
                    <a:pt x="402" y="266"/>
                  </a:cubicBezTo>
                  <a:cubicBezTo>
                    <a:pt x="403" y="265"/>
                    <a:pt x="403" y="265"/>
                    <a:pt x="403" y="265"/>
                  </a:cubicBezTo>
                  <a:cubicBezTo>
                    <a:pt x="404" y="264"/>
                    <a:pt x="404" y="264"/>
                    <a:pt x="404" y="264"/>
                  </a:cubicBezTo>
                  <a:cubicBezTo>
                    <a:pt x="403" y="263"/>
                    <a:pt x="403" y="263"/>
                    <a:pt x="403" y="263"/>
                  </a:cubicBezTo>
                  <a:cubicBezTo>
                    <a:pt x="404" y="262"/>
                    <a:pt x="404" y="262"/>
                    <a:pt x="404" y="262"/>
                  </a:cubicBezTo>
                  <a:cubicBezTo>
                    <a:pt x="404" y="260"/>
                    <a:pt x="404" y="260"/>
                    <a:pt x="404" y="260"/>
                  </a:cubicBezTo>
                  <a:cubicBezTo>
                    <a:pt x="404" y="260"/>
                    <a:pt x="404" y="260"/>
                    <a:pt x="404" y="260"/>
                  </a:cubicBezTo>
                  <a:cubicBezTo>
                    <a:pt x="404" y="259"/>
                    <a:pt x="404" y="259"/>
                    <a:pt x="404" y="259"/>
                  </a:cubicBezTo>
                  <a:cubicBezTo>
                    <a:pt x="404" y="258"/>
                    <a:pt x="404" y="258"/>
                    <a:pt x="404" y="258"/>
                  </a:cubicBezTo>
                  <a:cubicBezTo>
                    <a:pt x="404" y="257"/>
                    <a:pt x="404" y="257"/>
                    <a:pt x="404" y="257"/>
                  </a:cubicBezTo>
                  <a:cubicBezTo>
                    <a:pt x="404" y="256"/>
                    <a:pt x="404" y="256"/>
                    <a:pt x="404" y="256"/>
                  </a:cubicBezTo>
                  <a:cubicBezTo>
                    <a:pt x="403" y="256"/>
                    <a:pt x="403" y="256"/>
                    <a:pt x="403" y="256"/>
                  </a:cubicBezTo>
                  <a:cubicBezTo>
                    <a:pt x="403" y="255"/>
                    <a:pt x="403" y="255"/>
                    <a:pt x="403" y="255"/>
                  </a:cubicBezTo>
                  <a:cubicBezTo>
                    <a:pt x="404" y="253"/>
                    <a:pt x="404" y="253"/>
                    <a:pt x="404" y="253"/>
                  </a:cubicBezTo>
                  <a:cubicBezTo>
                    <a:pt x="405" y="253"/>
                    <a:pt x="405" y="253"/>
                    <a:pt x="405" y="253"/>
                  </a:cubicBezTo>
                  <a:cubicBezTo>
                    <a:pt x="405" y="252"/>
                    <a:pt x="405" y="252"/>
                    <a:pt x="405" y="252"/>
                  </a:cubicBezTo>
                  <a:cubicBezTo>
                    <a:pt x="406" y="251"/>
                    <a:pt x="406" y="251"/>
                    <a:pt x="406" y="251"/>
                  </a:cubicBezTo>
                  <a:cubicBezTo>
                    <a:pt x="405" y="251"/>
                    <a:pt x="405" y="251"/>
                    <a:pt x="405" y="251"/>
                  </a:cubicBezTo>
                  <a:cubicBezTo>
                    <a:pt x="405" y="251"/>
                    <a:pt x="405" y="251"/>
                    <a:pt x="405" y="251"/>
                  </a:cubicBezTo>
                  <a:cubicBezTo>
                    <a:pt x="404" y="251"/>
                    <a:pt x="404" y="251"/>
                    <a:pt x="404" y="251"/>
                  </a:cubicBezTo>
                  <a:cubicBezTo>
                    <a:pt x="404" y="252"/>
                    <a:pt x="404" y="252"/>
                    <a:pt x="404" y="252"/>
                  </a:cubicBezTo>
                  <a:cubicBezTo>
                    <a:pt x="404" y="252"/>
                    <a:pt x="404" y="252"/>
                    <a:pt x="404" y="252"/>
                  </a:cubicBezTo>
                  <a:cubicBezTo>
                    <a:pt x="404" y="252"/>
                    <a:pt x="404" y="252"/>
                    <a:pt x="404" y="252"/>
                  </a:cubicBezTo>
                  <a:cubicBezTo>
                    <a:pt x="404" y="250"/>
                    <a:pt x="404" y="250"/>
                    <a:pt x="404" y="250"/>
                  </a:cubicBezTo>
                  <a:cubicBezTo>
                    <a:pt x="403" y="250"/>
                    <a:pt x="403" y="250"/>
                    <a:pt x="403" y="250"/>
                  </a:cubicBezTo>
                  <a:cubicBezTo>
                    <a:pt x="401" y="250"/>
                    <a:pt x="401" y="250"/>
                    <a:pt x="401" y="250"/>
                  </a:cubicBezTo>
                  <a:cubicBezTo>
                    <a:pt x="400" y="249"/>
                    <a:pt x="400" y="249"/>
                    <a:pt x="400" y="249"/>
                  </a:cubicBezTo>
                  <a:cubicBezTo>
                    <a:pt x="400" y="249"/>
                    <a:pt x="400" y="249"/>
                    <a:pt x="400" y="249"/>
                  </a:cubicBezTo>
                  <a:cubicBezTo>
                    <a:pt x="402" y="248"/>
                    <a:pt x="402" y="248"/>
                    <a:pt x="402" y="248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1" y="247"/>
                    <a:pt x="401" y="247"/>
                    <a:pt x="401" y="247"/>
                  </a:cubicBezTo>
                  <a:cubicBezTo>
                    <a:pt x="401" y="246"/>
                    <a:pt x="401" y="246"/>
                    <a:pt x="401" y="246"/>
                  </a:cubicBezTo>
                  <a:cubicBezTo>
                    <a:pt x="401" y="245"/>
                    <a:pt x="401" y="245"/>
                    <a:pt x="401" y="245"/>
                  </a:cubicBezTo>
                  <a:cubicBezTo>
                    <a:pt x="400" y="244"/>
                    <a:pt x="400" y="244"/>
                    <a:pt x="400" y="244"/>
                  </a:cubicBezTo>
                  <a:cubicBezTo>
                    <a:pt x="400" y="244"/>
                    <a:pt x="400" y="244"/>
                    <a:pt x="400" y="244"/>
                  </a:cubicBezTo>
                  <a:cubicBezTo>
                    <a:pt x="400" y="245"/>
                    <a:pt x="400" y="245"/>
                    <a:pt x="400" y="245"/>
                  </a:cubicBezTo>
                  <a:cubicBezTo>
                    <a:pt x="400" y="246"/>
                    <a:pt x="400" y="246"/>
                    <a:pt x="400" y="246"/>
                  </a:cubicBezTo>
                  <a:cubicBezTo>
                    <a:pt x="400" y="246"/>
                    <a:pt x="400" y="246"/>
                    <a:pt x="400" y="246"/>
                  </a:cubicBezTo>
                  <a:cubicBezTo>
                    <a:pt x="398" y="247"/>
                    <a:pt x="398" y="247"/>
                    <a:pt x="398" y="247"/>
                  </a:cubicBezTo>
                  <a:cubicBezTo>
                    <a:pt x="398" y="246"/>
                    <a:pt x="398" y="246"/>
                    <a:pt x="398" y="246"/>
                  </a:cubicBezTo>
                  <a:cubicBezTo>
                    <a:pt x="397" y="245"/>
                    <a:pt x="397" y="245"/>
                    <a:pt x="397" y="245"/>
                  </a:cubicBezTo>
                  <a:cubicBezTo>
                    <a:pt x="397" y="244"/>
                    <a:pt x="397" y="244"/>
                    <a:pt x="397" y="244"/>
                  </a:cubicBezTo>
                  <a:cubicBezTo>
                    <a:pt x="398" y="243"/>
                    <a:pt x="398" y="243"/>
                    <a:pt x="398" y="243"/>
                  </a:cubicBezTo>
                  <a:cubicBezTo>
                    <a:pt x="398" y="242"/>
                    <a:pt x="398" y="242"/>
                    <a:pt x="398" y="242"/>
                  </a:cubicBezTo>
                  <a:cubicBezTo>
                    <a:pt x="396" y="242"/>
                    <a:pt x="396" y="242"/>
                    <a:pt x="396" y="242"/>
                  </a:cubicBezTo>
                  <a:cubicBezTo>
                    <a:pt x="396" y="242"/>
                    <a:pt x="396" y="242"/>
                    <a:pt x="396" y="242"/>
                  </a:cubicBezTo>
                  <a:cubicBezTo>
                    <a:pt x="397" y="242"/>
                    <a:pt x="397" y="242"/>
                    <a:pt x="397" y="242"/>
                  </a:cubicBezTo>
                  <a:cubicBezTo>
                    <a:pt x="398" y="241"/>
                    <a:pt x="398" y="241"/>
                    <a:pt x="398" y="241"/>
                  </a:cubicBezTo>
                  <a:cubicBezTo>
                    <a:pt x="397" y="241"/>
                    <a:pt x="397" y="241"/>
                    <a:pt x="397" y="241"/>
                  </a:cubicBezTo>
                  <a:cubicBezTo>
                    <a:pt x="397" y="240"/>
                    <a:pt x="397" y="240"/>
                    <a:pt x="397" y="240"/>
                  </a:cubicBezTo>
                  <a:cubicBezTo>
                    <a:pt x="398" y="240"/>
                    <a:pt x="398" y="240"/>
                    <a:pt x="398" y="240"/>
                  </a:cubicBezTo>
                  <a:cubicBezTo>
                    <a:pt x="398" y="239"/>
                    <a:pt x="398" y="239"/>
                    <a:pt x="398" y="239"/>
                  </a:cubicBezTo>
                  <a:cubicBezTo>
                    <a:pt x="398" y="239"/>
                    <a:pt x="398" y="239"/>
                    <a:pt x="398" y="239"/>
                  </a:cubicBezTo>
                  <a:cubicBezTo>
                    <a:pt x="397" y="240"/>
                    <a:pt x="397" y="240"/>
                    <a:pt x="397" y="240"/>
                  </a:cubicBezTo>
                  <a:cubicBezTo>
                    <a:pt x="396" y="241"/>
                    <a:pt x="396" y="241"/>
                    <a:pt x="396" y="241"/>
                  </a:cubicBezTo>
                  <a:cubicBezTo>
                    <a:pt x="395" y="241"/>
                    <a:pt x="395" y="241"/>
                    <a:pt x="395" y="241"/>
                  </a:cubicBezTo>
                  <a:cubicBezTo>
                    <a:pt x="395" y="241"/>
                    <a:pt x="395" y="241"/>
                    <a:pt x="395" y="241"/>
                  </a:cubicBezTo>
                  <a:cubicBezTo>
                    <a:pt x="394" y="240"/>
                    <a:pt x="394" y="240"/>
                    <a:pt x="394" y="240"/>
                  </a:cubicBezTo>
                  <a:cubicBezTo>
                    <a:pt x="394" y="240"/>
                    <a:pt x="394" y="240"/>
                    <a:pt x="394" y="240"/>
                  </a:cubicBezTo>
                  <a:cubicBezTo>
                    <a:pt x="393" y="241"/>
                    <a:pt x="393" y="241"/>
                    <a:pt x="393" y="241"/>
                  </a:cubicBezTo>
                  <a:cubicBezTo>
                    <a:pt x="392" y="241"/>
                    <a:pt x="392" y="241"/>
                    <a:pt x="392" y="241"/>
                  </a:cubicBezTo>
                  <a:cubicBezTo>
                    <a:pt x="391" y="242"/>
                    <a:pt x="391" y="242"/>
                    <a:pt x="391" y="242"/>
                  </a:cubicBezTo>
                  <a:cubicBezTo>
                    <a:pt x="390" y="242"/>
                    <a:pt x="390" y="242"/>
                    <a:pt x="390" y="242"/>
                  </a:cubicBezTo>
                  <a:cubicBezTo>
                    <a:pt x="390" y="242"/>
                    <a:pt x="390" y="242"/>
                    <a:pt x="390" y="242"/>
                  </a:cubicBezTo>
                  <a:cubicBezTo>
                    <a:pt x="389" y="242"/>
                    <a:pt x="389" y="242"/>
                    <a:pt x="389" y="242"/>
                  </a:cubicBezTo>
                  <a:cubicBezTo>
                    <a:pt x="389" y="242"/>
                    <a:pt x="389" y="242"/>
                    <a:pt x="389" y="242"/>
                  </a:cubicBezTo>
                  <a:cubicBezTo>
                    <a:pt x="389" y="242"/>
                    <a:pt x="389" y="242"/>
                    <a:pt x="389" y="242"/>
                  </a:cubicBezTo>
                  <a:cubicBezTo>
                    <a:pt x="389" y="241"/>
                    <a:pt x="389" y="241"/>
                    <a:pt x="389" y="241"/>
                  </a:cubicBezTo>
                  <a:cubicBezTo>
                    <a:pt x="389" y="240"/>
                    <a:pt x="389" y="240"/>
                    <a:pt x="389" y="240"/>
                  </a:cubicBezTo>
                  <a:cubicBezTo>
                    <a:pt x="389" y="240"/>
                    <a:pt x="389" y="240"/>
                    <a:pt x="389" y="240"/>
                  </a:cubicBezTo>
                  <a:cubicBezTo>
                    <a:pt x="390" y="239"/>
                    <a:pt x="390" y="239"/>
                    <a:pt x="390" y="239"/>
                  </a:cubicBezTo>
                  <a:cubicBezTo>
                    <a:pt x="390" y="239"/>
                    <a:pt x="390" y="239"/>
                    <a:pt x="390" y="239"/>
                  </a:cubicBezTo>
                  <a:cubicBezTo>
                    <a:pt x="391" y="239"/>
                    <a:pt x="391" y="239"/>
                    <a:pt x="391" y="239"/>
                  </a:cubicBezTo>
                  <a:cubicBezTo>
                    <a:pt x="392" y="239"/>
                    <a:pt x="392" y="239"/>
                    <a:pt x="392" y="239"/>
                  </a:cubicBezTo>
                  <a:cubicBezTo>
                    <a:pt x="392" y="239"/>
                    <a:pt x="392" y="239"/>
                    <a:pt x="392" y="239"/>
                  </a:cubicBezTo>
                  <a:cubicBezTo>
                    <a:pt x="393" y="239"/>
                    <a:pt x="393" y="239"/>
                    <a:pt x="393" y="239"/>
                  </a:cubicBezTo>
                  <a:cubicBezTo>
                    <a:pt x="394" y="238"/>
                    <a:pt x="394" y="238"/>
                    <a:pt x="394" y="238"/>
                  </a:cubicBezTo>
                  <a:cubicBezTo>
                    <a:pt x="394" y="237"/>
                    <a:pt x="394" y="237"/>
                    <a:pt x="394" y="237"/>
                  </a:cubicBezTo>
                  <a:cubicBezTo>
                    <a:pt x="394" y="236"/>
                    <a:pt x="394" y="236"/>
                    <a:pt x="394" y="236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2" y="235"/>
                    <a:pt x="392" y="235"/>
                    <a:pt x="392" y="235"/>
                  </a:cubicBezTo>
                  <a:cubicBezTo>
                    <a:pt x="391" y="234"/>
                    <a:pt x="391" y="234"/>
                    <a:pt x="391" y="234"/>
                  </a:cubicBezTo>
                  <a:cubicBezTo>
                    <a:pt x="391" y="233"/>
                    <a:pt x="391" y="233"/>
                    <a:pt x="391" y="233"/>
                  </a:cubicBezTo>
                  <a:cubicBezTo>
                    <a:pt x="391" y="233"/>
                    <a:pt x="391" y="233"/>
                    <a:pt x="391" y="233"/>
                  </a:cubicBezTo>
                  <a:cubicBezTo>
                    <a:pt x="391" y="232"/>
                    <a:pt x="391" y="232"/>
                    <a:pt x="391" y="232"/>
                  </a:cubicBezTo>
                  <a:cubicBezTo>
                    <a:pt x="390" y="232"/>
                    <a:pt x="390" y="232"/>
                    <a:pt x="390" y="232"/>
                  </a:cubicBezTo>
                  <a:cubicBezTo>
                    <a:pt x="390" y="232"/>
                    <a:pt x="390" y="232"/>
                    <a:pt x="390" y="232"/>
                  </a:cubicBezTo>
                  <a:cubicBezTo>
                    <a:pt x="389" y="231"/>
                    <a:pt x="389" y="231"/>
                    <a:pt x="389" y="231"/>
                  </a:cubicBezTo>
                  <a:cubicBezTo>
                    <a:pt x="389" y="230"/>
                    <a:pt x="389" y="230"/>
                    <a:pt x="389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0" y="231"/>
                    <a:pt x="390" y="231"/>
                    <a:pt x="390" y="231"/>
                  </a:cubicBezTo>
                  <a:cubicBezTo>
                    <a:pt x="391" y="230"/>
                    <a:pt x="391" y="230"/>
                    <a:pt x="391" y="230"/>
                  </a:cubicBezTo>
                  <a:cubicBezTo>
                    <a:pt x="391" y="230"/>
                    <a:pt x="391" y="230"/>
                    <a:pt x="391" y="230"/>
                  </a:cubicBezTo>
                  <a:cubicBezTo>
                    <a:pt x="392" y="229"/>
                    <a:pt x="392" y="229"/>
                    <a:pt x="392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89" y="228"/>
                    <a:pt x="389" y="228"/>
                    <a:pt x="389" y="228"/>
                  </a:cubicBezTo>
                  <a:cubicBezTo>
                    <a:pt x="389" y="228"/>
                    <a:pt x="389" y="228"/>
                    <a:pt x="389" y="228"/>
                  </a:cubicBezTo>
                  <a:cubicBezTo>
                    <a:pt x="388" y="227"/>
                    <a:pt x="388" y="227"/>
                    <a:pt x="388" y="227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8" y="226"/>
                    <a:pt x="388" y="226"/>
                    <a:pt x="388" y="226"/>
                  </a:cubicBezTo>
                  <a:cubicBezTo>
                    <a:pt x="389" y="224"/>
                    <a:pt x="389" y="224"/>
                    <a:pt x="389" y="224"/>
                  </a:cubicBezTo>
                  <a:cubicBezTo>
                    <a:pt x="389" y="224"/>
                    <a:pt x="389" y="224"/>
                    <a:pt x="389" y="224"/>
                  </a:cubicBezTo>
                  <a:cubicBezTo>
                    <a:pt x="389" y="222"/>
                    <a:pt x="389" y="222"/>
                    <a:pt x="389" y="222"/>
                  </a:cubicBezTo>
                  <a:cubicBezTo>
                    <a:pt x="389" y="221"/>
                    <a:pt x="389" y="221"/>
                    <a:pt x="389" y="221"/>
                  </a:cubicBezTo>
                  <a:cubicBezTo>
                    <a:pt x="390" y="220"/>
                    <a:pt x="390" y="220"/>
                    <a:pt x="390" y="220"/>
                  </a:cubicBezTo>
                  <a:cubicBezTo>
                    <a:pt x="389" y="219"/>
                    <a:pt x="389" y="219"/>
                    <a:pt x="389" y="219"/>
                  </a:cubicBezTo>
                  <a:cubicBezTo>
                    <a:pt x="388" y="220"/>
                    <a:pt x="388" y="220"/>
                    <a:pt x="388" y="220"/>
                  </a:cubicBezTo>
                  <a:cubicBezTo>
                    <a:pt x="388" y="220"/>
                    <a:pt x="388" y="220"/>
                    <a:pt x="388" y="220"/>
                  </a:cubicBezTo>
                  <a:cubicBezTo>
                    <a:pt x="387" y="220"/>
                    <a:pt x="387" y="220"/>
                    <a:pt x="387" y="220"/>
                  </a:cubicBezTo>
                  <a:cubicBezTo>
                    <a:pt x="387" y="221"/>
                    <a:pt x="387" y="221"/>
                    <a:pt x="387" y="221"/>
                  </a:cubicBezTo>
                  <a:cubicBezTo>
                    <a:pt x="386" y="220"/>
                    <a:pt x="386" y="220"/>
                    <a:pt x="386" y="220"/>
                  </a:cubicBezTo>
                  <a:cubicBezTo>
                    <a:pt x="385" y="219"/>
                    <a:pt x="385" y="219"/>
                    <a:pt x="385" y="219"/>
                  </a:cubicBezTo>
                  <a:cubicBezTo>
                    <a:pt x="385" y="218"/>
                    <a:pt x="385" y="218"/>
                    <a:pt x="385" y="218"/>
                  </a:cubicBezTo>
                  <a:cubicBezTo>
                    <a:pt x="384" y="217"/>
                    <a:pt x="384" y="217"/>
                    <a:pt x="384" y="217"/>
                  </a:cubicBezTo>
                  <a:cubicBezTo>
                    <a:pt x="384" y="217"/>
                    <a:pt x="384" y="217"/>
                    <a:pt x="384" y="217"/>
                  </a:cubicBezTo>
                  <a:cubicBezTo>
                    <a:pt x="384" y="215"/>
                    <a:pt x="384" y="215"/>
                    <a:pt x="384" y="215"/>
                  </a:cubicBezTo>
                  <a:cubicBezTo>
                    <a:pt x="385" y="215"/>
                    <a:pt x="385" y="215"/>
                    <a:pt x="385" y="215"/>
                  </a:cubicBezTo>
                  <a:cubicBezTo>
                    <a:pt x="385" y="214"/>
                    <a:pt x="385" y="214"/>
                    <a:pt x="385" y="214"/>
                  </a:cubicBezTo>
                  <a:cubicBezTo>
                    <a:pt x="385" y="214"/>
                    <a:pt x="385" y="214"/>
                    <a:pt x="385" y="214"/>
                  </a:cubicBezTo>
                  <a:cubicBezTo>
                    <a:pt x="385" y="212"/>
                    <a:pt x="385" y="212"/>
                    <a:pt x="385" y="212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2" y="215"/>
                    <a:pt x="382" y="215"/>
                    <a:pt x="382" y="215"/>
                  </a:cubicBezTo>
                  <a:cubicBezTo>
                    <a:pt x="382" y="215"/>
                    <a:pt x="382" y="215"/>
                    <a:pt x="382" y="215"/>
                  </a:cubicBezTo>
                  <a:cubicBezTo>
                    <a:pt x="382" y="215"/>
                    <a:pt x="382" y="215"/>
                    <a:pt x="382" y="215"/>
                  </a:cubicBezTo>
                  <a:cubicBezTo>
                    <a:pt x="381" y="216"/>
                    <a:pt x="381" y="216"/>
                    <a:pt x="381" y="216"/>
                  </a:cubicBezTo>
                  <a:cubicBezTo>
                    <a:pt x="381" y="216"/>
                    <a:pt x="381" y="216"/>
                    <a:pt x="381" y="216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82" y="218"/>
                    <a:pt x="382" y="218"/>
                    <a:pt x="382" y="218"/>
                  </a:cubicBezTo>
                  <a:cubicBezTo>
                    <a:pt x="382" y="218"/>
                    <a:pt x="382" y="218"/>
                    <a:pt x="382" y="21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4" y="221"/>
                    <a:pt x="384" y="221"/>
                    <a:pt x="384" y="221"/>
                  </a:cubicBezTo>
                  <a:cubicBezTo>
                    <a:pt x="384" y="222"/>
                    <a:pt x="384" y="222"/>
                    <a:pt x="384" y="222"/>
                  </a:cubicBezTo>
                  <a:cubicBezTo>
                    <a:pt x="384" y="223"/>
                    <a:pt x="384" y="223"/>
                    <a:pt x="384" y="223"/>
                  </a:cubicBezTo>
                  <a:cubicBezTo>
                    <a:pt x="383" y="225"/>
                    <a:pt x="383" y="225"/>
                    <a:pt x="383" y="225"/>
                  </a:cubicBezTo>
                  <a:cubicBezTo>
                    <a:pt x="382" y="225"/>
                    <a:pt x="382" y="225"/>
                    <a:pt x="382" y="225"/>
                  </a:cubicBezTo>
                  <a:cubicBezTo>
                    <a:pt x="379" y="225"/>
                    <a:pt x="379" y="225"/>
                    <a:pt x="379" y="225"/>
                  </a:cubicBezTo>
                  <a:cubicBezTo>
                    <a:pt x="379" y="225"/>
                    <a:pt x="379" y="225"/>
                    <a:pt x="379" y="225"/>
                  </a:cubicBezTo>
                  <a:cubicBezTo>
                    <a:pt x="378" y="225"/>
                    <a:pt x="378" y="225"/>
                    <a:pt x="378" y="225"/>
                  </a:cubicBezTo>
                  <a:cubicBezTo>
                    <a:pt x="376" y="224"/>
                    <a:pt x="376" y="224"/>
                    <a:pt x="376" y="224"/>
                  </a:cubicBezTo>
                  <a:cubicBezTo>
                    <a:pt x="377" y="224"/>
                    <a:pt x="377" y="224"/>
                    <a:pt x="377" y="224"/>
                  </a:cubicBezTo>
                  <a:cubicBezTo>
                    <a:pt x="377" y="223"/>
                    <a:pt x="377" y="223"/>
                    <a:pt x="377" y="223"/>
                  </a:cubicBezTo>
                  <a:cubicBezTo>
                    <a:pt x="375" y="223"/>
                    <a:pt x="375" y="223"/>
                    <a:pt x="375" y="223"/>
                  </a:cubicBezTo>
                  <a:cubicBezTo>
                    <a:pt x="373" y="222"/>
                    <a:pt x="373" y="222"/>
                    <a:pt x="373" y="222"/>
                  </a:cubicBezTo>
                  <a:cubicBezTo>
                    <a:pt x="371" y="221"/>
                    <a:pt x="371" y="221"/>
                    <a:pt x="371" y="221"/>
                  </a:cubicBezTo>
                  <a:cubicBezTo>
                    <a:pt x="372" y="224"/>
                    <a:pt x="372" y="224"/>
                    <a:pt x="372" y="224"/>
                  </a:cubicBezTo>
                  <a:cubicBezTo>
                    <a:pt x="372" y="225"/>
                    <a:pt x="372" y="225"/>
                    <a:pt x="372" y="225"/>
                  </a:cubicBezTo>
                  <a:cubicBezTo>
                    <a:pt x="372" y="225"/>
                    <a:pt x="372" y="225"/>
                    <a:pt x="372" y="225"/>
                  </a:cubicBezTo>
                  <a:cubicBezTo>
                    <a:pt x="371" y="225"/>
                    <a:pt x="371" y="225"/>
                    <a:pt x="371" y="225"/>
                  </a:cubicBezTo>
                  <a:cubicBezTo>
                    <a:pt x="370" y="224"/>
                    <a:pt x="370" y="224"/>
                    <a:pt x="370" y="224"/>
                  </a:cubicBezTo>
                  <a:cubicBezTo>
                    <a:pt x="369" y="223"/>
                    <a:pt x="369" y="223"/>
                    <a:pt x="369" y="223"/>
                  </a:cubicBezTo>
                  <a:cubicBezTo>
                    <a:pt x="369" y="223"/>
                    <a:pt x="369" y="223"/>
                    <a:pt x="369" y="223"/>
                  </a:cubicBezTo>
                  <a:cubicBezTo>
                    <a:pt x="369" y="222"/>
                    <a:pt x="369" y="222"/>
                    <a:pt x="369" y="222"/>
                  </a:cubicBezTo>
                  <a:cubicBezTo>
                    <a:pt x="368" y="221"/>
                    <a:pt x="368" y="221"/>
                    <a:pt x="368" y="221"/>
                  </a:cubicBezTo>
                  <a:cubicBezTo>
                    <a:pt x="367" y="220"/>
                    <a:pt x="367" y="220"/>
                    <a:pt x="367" y="220"/>
                  </a:cubicBezTo>
                  <a:cubicBezTo>
                    <a:pt x="366" y="219"/>
                    <a:pt x="366" y="219"/>
                    <a:pt x="366" y="219"/>
                  </a:cubicBezTo>
                  <a:cubicBezTo>
                    <a:pt x="366" y="219"/>
                    <a:pt x="366" y="219"/>
                    <a:pt x="366" y="219"/>
                  </a:cubicBezTo>
                  <a:cubicBezTo>
                    <a:pt x="365" y="217"/>
                    <a:pt x="365" y="217"/>
                    <a:pt x="365" y="217"/>
                  </a:cubicBezTo>
                  <a:cubicBezTo>
                    <a:pt x="364" y="217"/>
                    <a:pt x="364" y="217"/>
                    <a:pt x="364" y="217"/>
                  </a:cubicBezTo>
                  <a:cubicBezTo>
                    <a:pt x="363" y="217"/>
                    <a:pt x="363" y="217"/>
                    <a:pt x="363" y="217"/>
                  </a:cubicBezTo>
                  <a:cubicBezTo>
                    <a:pt x="362" y="216"/>
                    <a:pt x="362" y="216"/>
                    <a:pt x="362" y="216"/>
                  </a:cubicBezTo>
                  <a:cubicBezTo>
                    <a:pt x="363" y="217"/>
                    <a:pt x="363" y="217"/>
                    <a:pt x="363" y="217"/>
                  </a:cubicBezTo>
                  <a:cubicBezTo>
                    <a:pt x="365" y="219"/>
                    <a:pt x="365" y="219"/>
                    <a:pt x="365" y="219"/>
                  </a:cubicBezTo>
                  <a:cubicBezTo>
                    <a:pt x="366" y="220"/>
                    <a:pt x="366" y="220"/>
                    <a:pt x="366" y="220"/>
                  </a:cubicBezTo>
                  <a:cubicBezTo>
                    <a:pt x="366" y="221"/>
                    <a:pt x="366" y="221"/>
                    <a:pt x="366" y="221"/>
                  </a:cubicBezTo>
                  <a:cubicBezTo>
                    <a:pt x="367" y="222"/>
                    <a:pt x="367" y="222"/>
                    <a:pt x="367" y="222"/>
                  </a:cubicBezTo>
                  <a:cubicBezTo>
                    <a:pt x="368" y="222"/>
                    <a:pt x="368" y="222"/>
                    <a:pt x="368" y="222"/>
                  </a:cubicBezTo>
                  <a:cubicBezTo>
                    <a:pt x="367" y="223"/>
                    <a:pt x="367" y="223"/>
                    <a:pt x="367" y="223"/>
                  </a:cubicBezTo>
                  <a:cubicBezTo>
                    <a:pt x="367" y="223"/>
                    <a:pt x="367" y="223"/>
                    <a:pt x="367" y="223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4" y="222"/>
                    <a:pt x="364" y="222"/>
                    <a:pt x="364" y="222"/>
                  </a:cubicBezTo>
                  <a:cubicBezTo>
                    <a:pt x="364" y="223"/>
                    <a:pt x="364" y="223"/>
                    <a:pt x="364" y="223"/>
                  </a:cubicBezTo>
                  <a:cubicBezTo>
                    <a:pt x="363" y="222"/>
                    <a:pt x="363" y="222"/>
                    <a:pt x="363" y="222"/>
                  </a:cubicBezTo>
                  <a:cubicBezTo>
                    <a:pt x="362" y="221"/>
                    <a:pt x="362" y="221"/>
                    <a:pt x="362" y="221"/>
                  </a:cubicBezTo>
                  <a:cubicBezTo>
                    <a:pt x="361" y="220"/>
                    <a:pt x="361" y="220"/>
                    <a:pt x="361" y="220"/>
                  </a:cubicBezTo>
                  <a:cubicBezTo>
                    <a:pt x="359" y="220"/>
                    <a:pt x="359" y="220"/>
                    <a:pt x="359" y="220"/>
                  </a:cubicBezTo>
                  <a:cubicBezTo>
                    <a:pt x="358" y="221"/>
                    <a:pt x="358" y="221"/>
                    <a:pt x="358" y="221"/>
                  </a:cubicBezTo>
                  <a:cubicBezTo>
                    <a:pt x="357" y="220"/>
                    <a:pt x="357" y="220"/>
                    <a:pt x="357" y="220"/>
                  </a:cubicBezTo>
                  <a:cubicBezTo>
                    <a:pt x="356" y="220"/>
                    <a:pt x="356" y="220"/>
                    <a:pt x="356" y="220"/>
                  </a:cubicBezTo>
                  <a:cubicBezTo>
                    <a:pt x="355" y="220"/>
                    <a:pt x="355" y="220"/>
                    <a:pt x="355" y="220"/>
                  </a:cubicBezTo>
                  <a:cubicBezTo>
                    <a:pt x="354" y="219"/>
                    <a:pt x="354" y="219"/>
                    <a:pt x="354" y="219"/>
                  </a:cubicBezTo>
                  <a:cubicBezTo>
                    <a:pt x="353" y="218"/>
                    <a:pt x="353" y="218"/>
                    <a:pt x="353" y="218"/>
                  </a:cubicBezTo>
                  <a:cubicBezTo>
                    <a:pt x="353" y="217"/>
                    <a:pt x="353" y="217"/>
                    <a:pt x="353" y="217"/>
                  </a:cubicBezTo>
                  <a:cubicBezTo>
                    <a:pt x="355" y="216"/>
                    <a:pt x="355" y="216"/>
                    <a:pt x="355" y="216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4" y="215"/>
                    <a:pt x="354" y="215"/>
                    <a:pt x="354" y="215"/>
                  </a:cubicBezTo>
                  <a:cubicBezTo>
                    <a:pt x="353" y="216"/>
                    <a:pt x="353" y="216"/>
                    <a:pt x="353" y="216"/>
                  </a:cubicBezTo>
                  <a:cubicBezTo>
                    <a:pt x="352" y="217"/>
                    <a:pt x="352" y="217"/>
                    <a:pt x="352" y="217"/>
                  </a:cubicBezTo>
                  <a:cubicBezTo>
                    <a:pt x="352" y="217"/>
                    <a:pt x="352" y="217"/>
                    <a:pt x="352" y="2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50" y="216"/>
                    <a:pt x="350" y="216"/>
                    <a:pt x="350" y="216"/>
                  </a:cubicBezTo>
                  <a:cubicBezTo>
                    <a:pt x="349" y="216"/>
                    <a:pt x="349" y="216"/>
                    <a:pt x="349" y="216"/>
                  </a:cubicBezTo>
                  <a:cubicBezTo>
                    <a:pt x="350" y="217"/>
                    <a:pt x="350" y="217"/>
                    <a:pt x="350" y="217"/>
                  </a:cubicBezTo>
                  <a:cubicBezTo>
                    <a:pt x="350" y="218"/>
                    <a:pt x="350" y="218"/>
                    <a:pt x="350" y="218"/>
                  </a:cubicBezTo>
                  <a:cubicBezTo>
                    <a:pt x="348" y="218"/>
                    <a:pt x="348" y="218"/>
                    <a:pt x="348" y="218"/>
                  </a:cubicBezTo>
                  <a:cubicBezTo>
                    <a:pt x="346" y="216"/>
                    <a:pt x="346" y="216"/>
                    <a:pt x="346" y="216"/>
                  </a:cubicBezTo>
                  <a:cubicBezTo>
                    <a:pt x="346" y="215"/>
                    <a:pt x="346" y="215"/>
                    <a:pt x="346" y="215"/>
                  </a:cubicBezTo>
                  <a:cubicBezTo>
                    <a:pt x="345" y="214"/>
                    <a:pt x="345" y="214"/>
                    <a:pt x="345" y="214"/>
                  </a:cubicBezTo>
                  <a:cubicBezTo>
                    <a:pt x="345" y="213"/>
                    <a:pt x="345" y="213"/>
                    <a:pt x="345" y="213"/>
                  </a:cubicBezTo>
                  <a:cubicBezTo>
                    <a:pt x="347" y="212"/>
                    <a:pt x="347" y="212"/>
                    <a:pt x="347" y="212"/>
                  </a:cubicBezTo>
                  <a:cubicBezTo>
                    <a:pt x="348" y="211"/>
                    <a:pt x="348" y="211"/>
                    <a:pt x="348" y="211"/>
                  </a:cubicBezTo>
                  <a:cubicBezTo>
                    <a:pt x="348" y="211"/>
                    <a:pt x="348" y="211"/>
                    <a:pt x="348" y="211"/>
                  </a:cubicBezTo>
                  <a:cubicBezTo>
                    <a:pt x="347" y="211"/>
                    <a:pt x="347" y="211"/>
                    <a:pt x="347" y="211"/>
                  </a:cubicBezTo>
                  <a:cubicBezTo>
                    <a:pt x="345" y="212"/>
                    <a:pt x="345" y="212"/>
                    <a:pt x="345" y="212"/>
                  </a:cubicBezTo>
                  <a:cubicBezTo>
                    <a:pt x="345" y="213"/>
                    <a:pt x="345" y="213"/>
                    <a:pt x="345" y="213"/>
                  </a:cubicBezTo>
                  <a:cubicBezTo>
                    <a:pt x="344" y="213"/>
                    <a:pt x="344" y="213"/>
                    <a:pt x="344" y="213"/>
                  </a:cubicBezTo>
                  <a:cubicBezTo>
                    <a:pt x="344" y="212"/>
                    <a:pt x="344" y="212"/>
                    <a:pt x="344" y="212"/>
                  </a:cubicBezTo>
                  <a:cubicBezTo>
                    <a:pt x="344" y="211"/>
                    <a:pt x="344" y="211"/>
                    <a:pt x="344" y="211"/>
                  </a:cubicBezTo>
                  <a:cubicBezTo>
                    <a:pt x="343" y="211"/>
                    <a:pt x="343" y="211"/>
                    <a:pt x="343" y="211"/>
                  </a:cubicBezTo>
                  <a:cubicBezTo>
                    <a:pt x="343" y="211"/>
                    <a:pt x="343" y="211"/>
                    <a:pt x="343" y="211"/>
                  </a:cubicBezTo>
                  <a:cubicBezTo>
                    <a:pt x="343" y="212"/>
                    <a:pt x="343" y="212"/>
                    <a:pt x="343" y="212"/>
                  </a:cubicBezTo>
                  <a:cubicBezTo>
                    <a:pt x="343" y="212"/>
                    <a:pt x="343" y="212"/>
                    <a:pt x="343" y="212"/>
                  </a:cubicBezTo>
                  <a:cubicBezTo>
                    <a:pt x="343" y="213"/>
                    <a:pt x="343" y="213"/>
                    <a:pt x="343" y="213"/>
                  </a:cubicBezTo>
                  <a:cubicBezTo>
                    <a:pt x="342" y="213"/>
                    <a:pt x="342" y="213"/>
                    <a:pt x="342" y="213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0" y="212"/>
                    <a:pt x="340" y="212"/>
                    <a:pt x="340" y="212"/>
                  </a:cubicBezTo>
                  <a:cubicBezTo>
                    <a:pt x="339" y="212"/>
                    <a:pt x="339" y="212"/>
                    <a:pt x="339" y="212"/>
                  </a:cubicBezTo>
                  <a:cubicBezTo>
                    <a:pt x="339" y="213"/>
                    <a:pt x="339" y="213"/>
                    <a:pt x="339" y="213"/>
                  </a:cubicBezTo>
                  <a:cubicBezTo>
                    <a:pt x="338" y="213"/>
                    <a:pt x="338" y="213"/>
                    <a:pt x="338" y="213"/>
                  </a:cubicBezTo>
                  <a:cubicBezTo>
                    <a:pt x="337" y="212"/>
                    <a:pt x="337" y="212"/>
                    <a:pt x="337" y="212"/>
                  </a:cubicBezTo>
                  <a:cubicBezTo>
                    <a:pt x="337" y="211"/>
                    <a:pt x="337" y="211"/>
                    <a:pt x="337" y="211"/>
                  </a:cubicBezTo>
                  <a:cubicBezTo>
                    <a:pt x="337" y="211"/>
                    <a:pt x="337" y="211"/>
                    <a:pt x="337" y="211"/>
                  </a:cubicBezTo>
                  <a:cubicBezTo>
                    <a:pt x="338" y="211"/>
                    <a:pt x="338" y="211"/>
                    <a:pt x="338" y="211"/>
                  </a:cubicBezTo>
                  <a:cubicBezTo>
                    <a:pt x="338" y="211"/>
                    <a:pt x="338" y="211"/>
                    <a:pt x="338" y="211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5" y="209"/>
                    <a:pt x="335" y="209"/>
                    <a:pt x="335" y="209"/>
                  </a:cubicBezTo>
                  <a:cubicBezTo>
                    <a:pt x="335" y="208"/>
                    <a:pt x="335" y="208"/>
                    <a:pt x="335" y="208"/>
                  </a:cubicBezTo>
                  <a:cubicBezTo>
                    <a:pt x="335" y="206"/>
                    <a:pt x="335" y="206"/>
                    <a:pt x="335" y="206"/>
                  </a:cubicBezTo>
                  <a:cubicBezTo>
                    <a:pt x="335" y="205"/>
                    <a:pt x="335" y="205"/>
                    <a:pt x="335" y="205"/>
                  </a:cubicBezTo>
                  <a:cubicBezTo>
                    <a:pt x="335" y="203"/>
                    <a:pt x="335" y="203"/>
                    <a:pt x="335" y="203"/>
                  </a:cubicBezTo>
                  <a:cubicBezTo>
                    <a:pt x="335" y="202"/>
                    <a:pt x="335" y="202"/>
                    <a:pt x="335" y="202"/>
                  </a:cubicBezTo>
                  <a:cubicBezTo>
                    <a:pt x="336" y="202"/>
                    <a:pt x="336" y="202"/>
                    <a:pt x="336" y="202"/>
                  </a:cubicBezTo>
                  <a:cubicBezTo>
                    <a:pt x="336" y="201"/>
                    <a:pt x="336" y="201"/>
                    <a:pt x="336" y="201"/>
                  </a:cubicBezTo>
                  <a:cubicBezTo>
                    <a:pt x="335" y="200"/>
                    <a:pt x="335" y="200"/>
                    <a:pt x="335" y="200"/>
                  </a:cubicBezTo>
                  <a:cubicBezTo>
                    <a:pt x="336" y="199"/>
                    <a:pt x="336" y="199"/>
                    <a:pt x="336" y="199"/>
                  </a:cubicBezTo>
                  <a:cubicBezTo>
                    <a:pt x="337" y="200"/>
                    <a:pt x="337" y="200"/>
                    <a:pt x="337" y="200"/>
                  </a:cubicBezTo>
                  <a:cubicBezTo>
                    <a:pt x="337" y="200"/>
                    <a:pt x="337" y="200"/>
                    <a:pt x="337" y="200"/>
                  </a:cubicBezTo>
                  <a:cubicBezTo>
                    <a:pt x="339" y="200"/>
                    <a:pt x="339" y="200"/>
                    <a:pt x="339" y="200"/>
                  </a:cubicBezTo>
                  <a:cubicBezTo>
                    <a:pt x="340" y="201"/>
                    <a:pt x="340" y="201"/>
                    <a:pt x="340" y="201"/>
                  </a:cubicBezTo>
                  <a:cubicBezTo>
                    <a:pt x="341" y="202"/>
                    <a:pt x="341" y="202"/>
                    <a:pt x="341" y="202"/>
                  </a:cubicBezTo>
                  <a:cubicBezTo>
                    <a:pt x="343" y="203"/>
                    <a:pt x="343" y="203"/>
                    <a:pt x="343" y="203"/>
                  </a:cubicBezTo>
                  <a:cubicBezTo>
                    <a:pt x="345" y="203"/>
                    <a:pt x="345" y="203"/>
                    <a:pt x="345" y="203"/>
                  </a:cubicBezTo>
                  <a:cubicBezTo>
                    <a:pt x="345" y="203"/>
                    <a:pt x="345" y="203"/>
                    <a:pt x="345" y="203"/>
                  </a:cubicBezTo>
                  <a:cubicBezTo>
                    <a:pt x="347" y="203"/>
                    <a:pt x="347" y="203"/>
                    <a:pt x="347" y="203"/>
                  </a:cubicBezTo>
                  <a:cubicBezTo>
                    <a:pt x="346" y="202"/>
                    <a:pt x="346" y="202"/>
                    <a:pt x="346" y="202"/>
                  </a:cubicBezTo>
                  <a:cubicBezTo>
                    <a:pt x="346" y="201"/>
                    <a:pt x="346" y="201"/>
                    <a:pt x="346" y="201"/>
                  </a:cubicBezTo>
                  <a:cubicBezTo>
                    <a:pt x="345" y="200"/>
                    <a:pt x="345" y="200"/>
                    <a:pt x="345" y="200"/>
                  </a:cubicBezTo>
                  <a:cubicBezTo>
                    <a:pt x="344" y="199"/>
                    <a:pt x="344" y="199"/>
                    <a:pt x="344" y="199"/>
                  </a:cubicBezTo>
                  <a:cubicBezTo>
                    <a:pt x="343" y="199"/>
                    <a:pt x="343" y="199"/>
                    <a:pt x="343" y="199"/>
                  </a:cubicBezTo>
                  <a:cubicBezTo>
                    <a:pt x="341" y="198"/>
                    <a:pt x="341" y="198"/>
                    <a:pt x="341" y="198"/>
                  </a:cubicBezTo>
                  <a:cubicBezTo>
                    <a:pt x="341" y="198"/>
                    <a:pt x="341" y="198"/>
                    <a:pt x="341" y="198"/>
                  </a:cubicBezTo>
                  <a:cubicBezTo>
                    <a:pt x="339" y="197"/>
                    <a:pt x="339" y="197"/>
                    <a:pt x="339" y="197"/>
                  </a:cubicBezTo>
                  <a:cubicBezTo>
                    <a:pt x="338" y="197"/>
                    <a:pt x="338" y="197"/>
                    <a:pt x="338" y="197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335" y="195"/>
                    <a:pt x="335" y="195"/>
                    <a:pt x="335" y="195"/>
                  </a:cubicBezTo>
                  <a:cubicBezTo>
                    <a:pt x="335" y="193"/>
                    <a:pt x="335" y="193"/>
                    <a:pt x="335" y="193"/>
                  </a:cubicBezTo>
                  <a:cubicBezTo>
                    <a:pt x="337" y="192"/>
                    <a:pt x="337" y="192"/>
                    <a:pt x="337" y="192"/>
                  </a:cubicBezTo>
                  <a:cubicBezTo>
                    <a:pt x="336" y="191"/>
                    <a:pt x="336" y="191"/>
                    <a:pt x="336" y="191"/>
                  </a:cubicBezTo>
                  <a:cubicBezTo>
                    <a:pt x="337" y="190"/>
                    <a:pt x="337" y="190"/>
                    <a:pt x="337" y="190"/>
                  </a:cubicBezTo>
                  <a:cubicBezTo>
                    <a:pt x="338" y="190"/>
                    <a:pt x="338" y="190"/>
                    <a:pt x="338" y="190"/>
                  </a:cubicBezTo>
                  <a:cubicBezTo>
                    <a:pt x="338" y="188"/>
                    <a:pt x="338" y="188"/>
                    <a:pt x="338" y="188"/>
                  </a:cubicBezTo>
                  <a:cubicBezTo>
                    <a:pt x="338" y="186"/>
                    <a:pt x="338" y="186"/>
                    <a:pt x="338" y="186"/>
                  </a:cubicBezTo>
                  <a:cubicBezTo>
                    <a:pt x="339" y="185"/>
                    <a:pt x="339" y="185"/>
                    <a:pt x="339" y="185"/>
                  </a:cubicBezTo>
                  <a:cubicBezTo>
                    <a:pt x="340" y="185"/>
                    <a:pt x="340" y="185"/>
                    <a:pt x="340" y="185"/>
                  </a:cubicBezTo>
                  <a:cubicBezTo>
                    <a:pt x="340" y="184"/>
                    <a:pt x="340" y="184"/>
                    <a:pt x="340" y="184"/>
                  </a:cubicBezTo>
                  <a:cubicBezTo>
                    <a:pt x="342" y="183"/>
                    <a:pt x="342" y="183"/>
                    <a:pt x="342" y="183"/>
                  </a:cubicBezTo>
                  <a:cubicBezTo>
                    <a:pt x="343" y="183"/>
                    <a:pt x="343" y="183"/>
                    <a:pt x="343" y="183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42" y="182"/>
                    <a:pt x="342" y="182"/>
                    <a:pt x="342" y="182"/>
                  </a:cubicBezTo>
                  <a:cubicBezTo>
                    <a:pt x="342" y="181"/>
                    <a:pt x="342" y="181"/>
                    <a:pt x="342" y="181"/>
                  </a:cubicBezTo>
                  <a:cubicBezTo>
                    <a:pt x="343" y="179"/>
                    <a:pt x="343" y="179"/>
                    <a:pt x="343" y="179"/>
                  </a:cubicBezTo>
                  <a:cubicBezTo>
                    <a:pt x="344" y="178"/>
                    <a:pt x="344" y="178"/>
                    <a:pt x="344" y="178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46" y="176"/>
                    <a:pt x="346" y="176"/>
                    <a:pt x="346" y="176"/>
                  </a:cubicBezTo>
                  <a:cubicBezTo>
                    <a:pt x="346" y="176"/>
                    <a:pt x="346" y="176"/>
                    <a:pt x="346" y="176"/>
                  </a:cubicBezTo>
                  <a:cubicBezTo>
                    <a:pt x="347" y="176"/>
                    <a:pt x="347" y="176"/>
                    <a:pt x="347" y="176"/>
                  </a:cubicBezTo>
                  <a:cubicBezTo>
                    <a:pt x="347" y="174"/>
                    <a:pt x="347" y="174"/>
                    <a:pt x="347" y="174"/>
                  </a:cubicBezTo>
                  <a:cubicBezTo>
                    <a:pt x="348" y="174"/>
                    <a:pt x="348" y="174"/>
                    <a:pt x="348" y="174"/>
                  </a:cubicBezTo>
                  <a:cubicBezTo>
                    <a:pt x="348" y="175"/>
                    <a:pt x="348" y="175"/>
                    <a:pt x="348" y="175"/>
                  </a:cubicBezTo>
                  <a:cubicBezTo>
                    <a:pt x="349" y="174"/>
                    <a:pt x="349" y="174"/>
                    <a:pt x="349" y="174"/>
                  </a:cubicBezTo>
                  <a:cubicBezTo>
                    <a:pt x="349" y="173"/>
                    <a:pt x="349" y="173"/>
                    <a:pt x="349" y="173"/>
                  </a:cubicBezTo>
                  <a:cubicBezTo>
                    <a:pt x="350" y="171"/>
                    <a:pt x="350" y="171"/>
                    <a:pt x="350" y="171"/>
                  </a:cubicBezTo>
                  <a:cubicBezTo>
                    <a:pt x="351" y="171"/>
                    <a:pt x="351" y="171"/>
                    <a:pt x="351" y="171"/>
                  </a:cubicBezTo>
                  <a:cubicBezTo>
                    <a:pt x="351" y="170"/>
                    <a:pt x="351" y="170"/>
                    <a:pt x="351" y="170"/>
                  </a:cubicBezTo>
                  <a:cubicBezTo>
                    <a:pt x="352" y="169"/>
                    <a:pt x="352" y="169"/>
                    <a:pt x="352" y="169"/>
                  </a:cubicBezTo>
                  <a:cubicBezTo>
                    <a:pt x="353" y="169"/>
                    <a:pt x="353" y="169"/>
                    <a:pt x="353" y="169"/>
                  </a:cubicBezTo>
                  <a:cubicBezTo>
                    <a:pt x="354" y="168"/>
                    <a:pt x="354" y="168"/>
                    <a:pt x="354" y="168"/>
                  </a:cubicBezTo>
                  <a:cubicBezTo>
                    <a:pt x="355" y="168"/>
                    <a:pt x="355" y="168"/>
                    <a:pt x="355" y="168"/>
                  </a:cubicBezTo>
                  <a:cubicBezTo>
                    <a:pt x="356" y="168"/>
                    <a:pt x="356" y="168"/>
                    <a:pt x="356" y="168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56" y="166"/>
                    <a:pt x="356" y="166"/>
                    <a:pt x="356" y="166"/>
                  </a:cubicBezTo>
                  <a:cubicBezTo>
                    <a:pt x="358" y="165"/>
                    <a:pt x="358" y="165"/>
                    <a:pt x="358" y="165"/>
                  </a:cubicBezTo>
                  <a:cubicBezTo>
                    <a:pt x="360" y="163"/>
                    <a:pt x="360" y="163"/>
                    <a:pt x="360" y="163"/>
                  </a:cubicBezTo>
                  <a:cubicBezTo>
                    <a:pt x="363" y="162"/>
                    <a:pt x="363" y="162"/>
                    <a:pt x="363" y="162"/>
                  </a:cubicBezTo>
                  <a:cubicBezTo>
                    <a:pt x="366" y="162"/>
                    <a:pt x="366" y="162"/>
                    <a:pt x="366" y="162"/>
                  </a:cubicBezTo>
                  <a:cubicBezTo>
                    <a:pt x="367" y="161"/>
                    <a:pt x="367" y="161"/>
                    <a:pt x="367" y="161"/>
                  </a:cubicBezTo>
                  <a:cubicBezTo>
                    <a:pt x="368" y="161"/>
                    <a:pt x="368" y="161"/>
                    <a:pt x="368" y="161"/>
                  </a:cubicBezTo>
                  <a:cubicBezTo>
                    <a:pt x="369" y="161"/>
                    <a:pt x="369" y="161"/>
                    <a:pt x="369" y="161"/>
                  </a:cubicBezTo>
                  <a:cubicBezTo>
                    <a:pt x="370" y="161"/>
                    <a:pt x="370" y="161"/>
                    <a:pt x="370" y="161"/>
                  </a:cubicBezTo>
                  <a:cubicBezTo>
                    <a:pt x="372" y="161"/>
                    <a:pt x="372" y="161"/>
                    <a:pt x="372" y="161"/>
                  </a:cubicBezTo>
                  <a:cubicBezTo>
                    <a:pt x="373" y="162"/>
                    <a:pt x="373" y="162"/>
                    <a:pt x="373" y="162"/>
                  </a:cubicBezTo>
                  <a:cubicBezTo>
                    <a:pt x="376" y="164"/>
                    <a:pt x="376" y="164"/>
                    <a:pt x="376" y="164"/>
                  </a:cubicBezTo>
                  <a:cubicBezTo>
                    <a:pt x="376" y="164"/>
                    <a:pt x="376" y="164"/>
                    <a:pt x="376" y="164"/>
                  </a:cubicBezTo>
                  <a:cubicBezTo>
                    <a:pt x="376" y="165"/>
                    <a:pt x="376" y="165"/>
                    <a:pt x="376" y="165"/>
                  </a:cubicBezTo>
                  <a:cubicBezTo>
                    <a:pt x="374" y="166"/>
                    <a:pt x="374" y="166"/>
                    <a:pt x="374" y="166"/>
                  </a:cubicBezTo>
                  <a:cubicBezTo>
                    <a:pt x="372" y="167"/>
                    <a:pt x="372" y="167"/>
                    <a:pt x="372" y="167"/>
                  </a:cubicBezTo>
                  <a:cubicBezTo>
                    <a:pt x="371" y="167"/>
                    <a:pt x="371" y="167"/>
                    <a:pt x="371" y="167"/>
                  </a:cubicBezTo>
                  <a:cubicBezTo>
                    <a:pt x="370" y="168"/>
                    <a:pt x="370" y="168"/>
                    <a:pt x="370" y="168"/>
                  </a:cubicBezTo>
                  <a:cubicBezTo>
                    <a:pt x="369" y="169"/>
                    <a:pt x="369" y="169"/>
                    <a:pt x="369" y="169"/>
                  </a:cubicBezTo>
                  <a:cubicBezTo>
                    <a:pt x="368" y="169"/>
                    <a:pt x="368" y="169"/>
                    <a:pt x="368" y="169"/>
                  </a:cubicBezTo>
                  <a:cubicBezTo>
                    <a:pt x="366" y="172"/>
                    <a:pt x="366" y="172"/>
                    <a:pt x="366" y="172"/>
                  </a:cubicBezTo>
                  <a:cubicBezTo>
                    <a:pt x="363" y="174"/>
                    <a:pt x="363" y="174"/>
                    <a:pt x="363" y="174"/>
                  </a:cubicBezTo>
                  <a:cubicBezTo>
                    <a:pt x="362" y="176"/>
                    <a:pt x="362" y="176"/>
                    <a:pt x="362" y="176"/>
                  </a:cubicBezTo>
                  <a:cubicBezTo>
                    <a:pt x="361" y="176"/>
                    <a:pt x="361" y="176"/>
                    <a:pt x="361" y="176"/>
                  </a:cubicBezTo>
                  <a:cubicBezTo>
                    <a:pt x="360" y="178"/>
                    <a:pt x="360" y="178"/>
                    <a:pt x="360" y="178"/>
                  </a:cubicBezTo>
                  <a:cubicBezTo>
                    <a:pt x="359" y="180"/>
                    <a:pt x="359" y="180"/>
                    <a:pt x="359" y="180"/>
                  </a:cubicBezTo>
                  <a:cubicBezTo>
                    <a:pt x="360" y="181"/>
                    <a:pt x="360" y="181"/>
                    <a:pt x="360" y="181"/>
                  </a:cubicBezTo>
                  <a:cubicBezTo>
                    <a:pt x="361" y="182"/>
                    <a:pt x="361" y="182"/>
                    <a:pt x="361" y="182"/>
                  </a:cubicBezTo>
                  <a:cubicBezTo>
                    <a:pt x="361" y="183"/>
                    <a:pt x="361" y="183"/>
                    <a:pt x="361" y="183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359" y="185"/>
                    <a:pt x="359" y="185"/>
                    <a:pt x="359" y="185"/>
                  </a:cubicBezTo>
                  <a:cubicBezTo>
                    <a:pt x="358" y="186"/>
                    <a:pt x="358" y="186"/>
                    <a:pt x="358" y="186"/>
                  </a:cubicBezTo>
                  <a:cubicBezTo>
                    <a:pt x="357" y="187"/>
                    <a:pt x="357" y="187"/>
                    <a:pt x="357" y="187"/>
                  </a:cubicBezTo>
                  <a:cubicBezTo>
                    <a:pt x="357" y="189"/>
                    <a:pt x="357" y="189"/>
                    <a:pt x="357" y="189"/>
                  </a:cubicBezTo>
                  <a:cubicBezTo>
                    <a:pt x="356" y="189"/>
                    <a:pt x="356" y="189"/>
                    <a:pt x="356" y="189"/>
                  </a:cubicBezTo>
                  <a:cubicBezTo>
                    <a:pt x="356" y="190"/>
                    <a:pt x="356" y="190"/>
                    <a:pt x="356" y="190"/>
                  </a:cubicBezTo>
                  <a:cubicBezTo>
                    <a:pt x="357" y="191"/>
                    <a:pt x="357" y="191"/>
                    <a:pt x="357" y="191"/>
                  </a:cubicBezTo>
                  <a:cubicBezTo>
                    <a:pt x="357" y="193"/>
                    <a:pt x="357" y="193"/>
                    <a:pt x="357" y="193"/>
                  </a:cubicBezTo>
                  <a:cubicBezTo>
                    <a:pt x="357" y="194"/>
                    <a:pt x="357" y="194"/>
                    <a:pt x="357" y="194"/>
                  </a:cubicBezTo>
                  <a:cubicBezTo>
                    <a:pt x="357" y="196"/>
                    <a:pt x="357" y="196"/>
                    <a:pt x="357" y="196"/>
                  </a:cubicBezTo>
                  <a:cubicBezTo>
                    <a:pt x="358" y="197"/>
                    <a:pt x="358" y="197"/>
                    <a:pt x="358" y="197"/>
                  </a:cubicBezTo>
                  <a:cubicBezTo>
                    <a:pt x="359" y="198"/>
                    <a:pt x="359" y="198"/>
                    <a:pt x="359" y="198"/>
                  </a:cubicBezTo>
                  <a:cubicBezTo>
                    <a:pt x="360" y="198"/>
                    <a:pt x="360" y="198"/>
                    <a:pt x="360" y="198"/>
                  </a:cubicBezTo>
                  <a:cubicBezTo>
                    <a:pt x="360" y="200"/>
                    <a:pt x="360" y="200"/>
                    <a:pt x="360" y="200"/>
                  </a:cubicBezTo>
                  <a:cubicBezTo>
                    <a:pt x="359" y="201"/>
                    <a:pt x="359" y="201"/>
                    <a:pt x="359" y="201"/>
                  </a:cubicBezTo>
                  <a:cubicBezTo>
                    <a:pt x="359" y="200"/>
                    <a:pt x="359" y="200"/>
                    <a:pt x="359" y="200"/>
                  </a:cubicBezTo>
                  <a:cubicBezTo>
                    <a:pt x="358" y="200"/>
                    <a:pt x="358" y="200"/>
                    <a:pt x="358" y="200"/>
                  </a:cubicBezTo>
                  <a:cubicBezTo>
                    <a:pt x="358" y="200"/>
                    <a:pt x="358" y="200"/>
                    <a:pt x="358" y="200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7" y="201"/>
                    <a:pt x="357" y="201"/>
                    <a:pt x="357" y="201"/>
                  </a:cubicBezTo>
                  <a:cubicBezTo>
                    <a:pt x="356" y="201"/>
                    <a:pt x="356" y="201"/>
                    <a:pt x="356" y="201"/>
                  </a:cubicBezTo>
                  <a:cubicBezTo>
                    <a:pt x="356" y="201"/>
                    <a:pt x="356" y="201"/>
                    <a:pt x="356" y="201"/>
                  </a:cubicBezTo>
                  <a:cubicBezTo>
                    <a:pt x="357" y="202"/>
                    <a:pt x="357" y="202"/>
                    <a:pt x="357" y="202"/>
                  </a:cubicBezTo>
                  <a:cubicBezTo>
                    <a:pt x="358" y="202"/>
                    <a:pt x="358" y="202"/>
                    <a:pt x="358" y="202"/>
                  </a:cubicBezTo>
                  <a:cubicBezTo>
                    <a:pt x="358" y="202"/>
                    <a:pt x="358" y="202"/>
                    <a:pt x="358" y="202"/>
                  </a:cubicBezTo>
                  <a:cubicBezTo>
                    <a:pt x="359" y="202"/>
                    <a:pt x="359" y="202"/>
                    <a:pt x="359" y="202"/>
                  </a:cubicBezTo>
                  <a:cubicBezTo>
                    <a:pt x="358" y="203"/>
                    <a:pt x="358" y="203"/>
                    <a:pt x="358" y="203"/>
                  </a:cubicBezTo>
                  <a:cubicBezTo>
                    <a:pt x="357" y="205"/>
                    <a:pt x="357" y="205"/>
                    <a:pt x="357" y="205"/>
                  </a:cubicBezTo>
                  <a:cubicBezTo>
                    <a:pt x="357" y="206"/>
                    <a:pt x="357" y="206"/>
                    <a:pt x="357" y="206"/>
                  </a:cubicBezTo>
                  <a:cubicBezTo>
                    <a:pt x="357" y="207"/>
                    <a:pt x="357" y="207"/>
                    <a:pt x="357" y="207"/>
                  </a:cubicBezTo>
                  <a:cubicBezTo>
                    <a:pt x="359" y="205"/>
                    <a:pt x="359" y="205"/>
                    <a:pt x="359" y="205"/>
                  </a:cubicBezTo>
                  <a:cubicBezTo>
                    <a:pt x="359" y="205"/>
                    <a:pt x="359" y="205"/>
                    <a:pt x="359" y="205"/>
                  </a:cubicBezTo>
                  <a:cubicBezTo>
                    <a:pt x="360" y="202"/>
                    <a:pt x="360" y="202"/>
                    <a:pt x="360" y="202"/>
                  </a:cubicBezTo>
                  <a:cubicBezTo>
                    <a:pt x="360" y="202"/>
                    <a:pt x="360" y="202"/>
                    <a:pt x="360" y="202"/>
                  </a:cubicBezTo>
                  <a:cubicBezTo>
                    <a:pt x="361" y="199"/>
                    <a:pt x="361" y="199"/>
                    <a:pt x="361" y="199"/>
                  </a:cubicBezTo>
                  <a:cubicBezTo>
                    <a:pt x="361" y="199"/>
                    <a:pt x="361" y="199"/>
                    <a:pt x="361" y="199"/>
                  </a:cubicBezTo>
                  <a:cubicBezTo>
                    <a:pt x="362" y="198"/>
                    <a:pt x="362" y="198"/>
                    <a:pt x="362" y="198"/>
                  </a:cubicBezTo>
                  <a:cubicBezTo>
                    <a:pt x="362" y="197"/>
                    <a:pt x="362" y="197"/>
                    <a:pt x="362" y="197"/>
                  </a:cubicBezTo>
                  <a:cubicBezTo>
                    <a:pt x="362" y="196"/>
                    <a:pt x="362" y="196"/>
                    <a:pt x="362" y="196"/>
                  </a:cubicBezTo>
                  <a:cubicBezTo>
                    <a:pt x="362" y="195"/>
                    <a:pt x="362" y="195"/>
                    <a:pt x="362" y="195"/>
                  </a:cubicBezTo>
                  <a:cubicBezTo>
                    <a:pt x="361" y="195"/>
                    <a:pt x="361" y="195"/>
                    <a:pt x="361" y="195"/>
                  </a:cubicBezTo>
                  <a:cubicBezTo>
                    <a:pt x="361" y="194"/>
                    <a:pt x="361" y="194"/>
                    <a:pt x="361" y="194"/>
                  </a:cubicBezTo>
                  <a:cubicBezTo>
                    <a:pt x="361" y="193"/>
                    <a:pt x="361" y="193"/>
                    <a:pt x="361" y="193"/>
                  </a:cubicBezTo>
                  <a:cubicBezTo>
                    <a:pt x="360" y="193"/>
                    <a:pt x="360" y="193"/>
                    <a:pt x="360" y="193"/>
                  </a:cubicBezTo>
                  <a:cubicBezTo>
                    <a:pt x="360" y="191"/>
                    <a:pt x="360" y="191"/>
                    <a:pt x="360" y="191"/>
                  </a:cubicBezTo>
                  <a:cubicBezTo>
                    <a:pt x="360" y="190"/>
                    <a:pt x="360" y="190"/>
                    <a:pt x="360" y="190"/>
                  </a:cubicBezTo>
                  <a:cubicBezTo>
                    <a:pt x="359" y="188"/>
                    <a:pt x="359" y="188"/>
                    <a:pt x="359" y="188"/>
                  </a:cubicBezTo>
                  <a:cubicBezTo>
                    <a:pt x="360" y="188"/>
                    <a:pt x="360" y="188"/>
                    <a:pt x="360" y="188"/>
                  </a:cubicBezTo>
                  <a:cubicBezTo>
                    <a:pt x="360" y="189"/>
                    <a:pt x="360" y="189"/>
                    <a:pt x="360" y="189"/>
                  </a:cubicBezTo>
                  <a:cubicBezTo>
                    <a:pt x="361" y="189"/>
                    <a:pt x="361" y="189"/>
                    <a:pt x="361" y="189"/>
                  </a:cubicBezTo>
                  <a:cubicBezTo>
                    <a:pt x="362" y="188"/>
                    <a:pt x="362" y="188"/>
                    <a:pt x="362" y="188"/>
                  </a:cubicBezTo>
                  <a:cubicBezTo>
                    <a:pt x="363" y="187"/>
                    <a:pt x="363" y="187"/>
                    <a:pt x="363" y="187"/>
                  </a:cubicBezTo>
                  <a:cubicBezTo>
                    <a:pt x="363" y="186"/>
                    <a:pt x="363" y="186"/>
                    <a:pt x="363" y="186"/>
                  </a:cubicBezTo>
                  <a:cubicBezTo>
                    <a:pt x="363" y="185"/>
                    <a:pt x="363" y="185"/>
                    <a:pt x="363" y="185"/>
                  </a:cubicBezTo>
                  <a:cubicBezTo>
                    <a:pt x="364" y="186"/>
                    <a:pt x="364" y="186"/>
                    <a:pt x="364" y="186"/>
                  </a:cubicBezTo>
                  <a:cubicBezTo>
                    <a:pt x="365" y="187"/>
                    <a:pt x="365" y="187"/>
                    <a:pt x="365" y="187"/>
                  </a:cubicBezTo>
                  <a:cubicBezTo>
                    <a:pt x="365" y="188"/>
                    <a:pt x="365" y="188"/>
                    <a:pt x="365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66" y="188"/>
                    <a:pt x="366" y="188"/>
                    <a:pt x="366" y="188"/>
                  </a:cubicBezTo>
                  <a:cubicBezTo>
                    <a:pt x="366" y="186"/>
                    <a:pt x="366" y="186"/>
                    <a:pt x="366" y="186"/>
                  </a:cubicBezTo>
                  <a:cubicBezTo>
                    <a:pt x="367" y="185"/>
                    <a:pt x="367" y="185"/>
                    <a:pt x="367" y="185"/>
                  </a:cubicBezTo>
                  <a:cubicBezTo>
                    <a:pt x="368" y="185"/>
                    <a:pt x="368" y="185"/>
                    <a:pt x="368" y="185"/>
                  </a:cubicBezTo>
                  <a:cubicBezTo>
                    <a:pt x="368" y="185"/>
                    <a:pt x="368" y="185"/>
                    <a:pt x="368" y="185"/>
                  </a:cubicBezTo>
                  <a:cubicBezTo>
                    <a:pt x="368" y="184"/>
                    <a:pt x="368" y="184"/>
                    <a:pt x="368" y="184"/>
                  </a:cubicBezTo>
                  <a:cubicBezTo>
                    <a:pt x="369" y="184"/>
                    <a:pt x="369" y="184"/>
                    <a:pt x="369" y="184"/>
                  </a:cubicBezTo>
                  <a:cubicBezTo>
                    <a:pt x="369" y="183"/>
                    <a:pt x="369" y="183"/>
                    <a:pt x="369" y="183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66" y="185"/>
                    <a:pt x="366" y="185"/>
                    <a:pt x="366" y="185"/>
                  </a:cubicBezTo>
                  <a:cubicBezTo>
                    <a:pt x="365" y="185"/>
                    <a:pt x="365" y="185"/>
                    <a:pt x="365" y="185"/>
                  </a:cubicBezTo>
                  <a:cubicBezTo>
                    <a:pt x="365" y="183"/>
                    <a:pt x="365" y="183"/>
                    <a:pt x="365" y="183"/>
                  </a:cubicBezTo>
                  <a:cubicBezTo>
                    <a:pt x="364" y="183"/>
                    <a:pt x="364" y="183"/>
                    <a:pt x="364" y="183"/>
                  </a:cubicBezTo>
                  <a:cubicBezTo>
                    <a:pt x="364" y="182"/>
                    <a:pt x="364" y="182"/>
                    <a:pt x="364" y="182"/>
                  </a:cubicBezTo>
                  <a:cubicBezTo>
                    <a:pt x="366" y="181"/>
                    <a:pt x="366" y="181"/>
                    <a:pt x="366" y="181"/>
                  </a:cubicBezTo>
                  <a:cubicBezTo>
                    <a:pt x="365" y="180"/>
                    <a:pt x="365" y="180"/>
                    <a:pt x="365" y="180"/>
                  </a:cubicBezTo>
                  <a:cubicBezTo>
                    <a:pt x="365" y="179"/>
                    <a:pt x="365" y="179"/>
                    <a:pt x="365" y="179"/>
                  </a:cubicBezTo>
                  <a:cubicBezTo>
                    <a:pt x="366" y="177"/>
                    <a:pt x="366" y="177"/>
                    <a:pt x="366" y="177"/>
                  </a:cubicBezTo>
                  <a:cubicBezTo>
                    <a:pt x="366" y="176"/>
                    <a:pt x="366" y="176"/>
                    <a:pt x="366" y="176"/>
                  </a:cubicBezTo>
                  <a:cubicBezTo>
                    <a:pt x="367" y="175"/>
                    <a:pt x="367" y="175"/>
                    <a:pt x="367" y="175"/>
                  </a:cubicBezTo>
                  <a:cubicBezTo>
                    <a:pt x="369" y="175"/>
                    <a:pt x="369" y="175"/>
                    <a:pt x="369" y="175"/>
                  </a:cubicBezTo>
                  <a:cubicBezTo>
                    <a:pt x="370" y="176"/>
                    <a:pt x="370" y="176"/>
                    <a:pt x="370" y="176"/>
                  </a:cubicBezTo>
                  <a:cubicBezTo>
                    <a:pt x="370" y="177"/>
                    <a:pt x="370" y="177"/>
                    <a:pt x="370" y="177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72" y="179"/>
                    <a:pt x="372" y="179"/>
                    <a:pt x="372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3" y="179"/>
                    <a:pt x="373" y="179"/>
                    <a:pt x="373" y="179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71" y="177"/>
                    <a:pt x="371" y="177"/>
                    <a:pt x="371" y="177"/>
                  </a:cubicBezTo>
                  <a:cubicBezTo>
                    <a:pt x="370" y="175"/>
                    <a:pt x="370" y="175"/>
                    <a:pt x="370" y="175"/>
                  </a:cubicBezTo>
                  <a:cubicBezTo>
                    <a:pt x="370" y="175"/>
                    <a:pt x="370" y="175"/>
                    <a:pt x="370" y="175"/>
                  </a:cubicBezTo>
                  <a:cubicBezTo>
                    <a:pt x="369" y="175"/>
                    <a:pt x="369" y="175"/>
                    <a:pt x="369" y="175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71" y="174"/>
                    <a:pt x="371" y="174"/>
                    <a:pt x="371" y="174"/>
                  </a:cubicBezTo>
                  <a:cubicBezTo>
                    <a:pt x="371" y="173"/>
                    <a:pt x="371" y="173"/>
                    <a:pt x="371" y="173"/>
                  </a:cubicBezTo>
                  <a:cubicBezTo>
                    <a:pt x="371" y="173"/>
                    <a:pt x="371" y="173"/>
                    <a:pt x="371" y="173"/>
                  </a:cubicBezTo>
                  <a:cubicBezTo>
                    <a:pt x="373" y="175"/>
                    <a:pt x="373" y="175"/>
                    <a:pt x="373" y="175"/>
                  </a:cubicBezTo>
                  <a:cubicBezTo>
                    <a:pt x="375" y="176"/>
                    <a:pt x="375" y="176"/>
                    <a:pt x="375" y="176"/>
                  </a:cubicBezTo>
                  <a:cubicBezTo>
                    <a:pt x="376" y="176"/>
                    <a:pt x="376" y="176"/>
                    <a:pt x="376" y="176"/>
                  </a:cubicBezTo>
                  <a:cubicBezTo>
                    <a:pt x="374" y="175"/>
                    <a:pt x="374" y="175"/>
                    <a:pt x="374" y="175"/>
                  </a:cubicBezTo>
                  <a:cubicBezTo>
                    <a:pt x="373" y="173"/>
                    <a:pt x="373" y="173"/>
                    <a:pt x="373" y="173"/>
                  </a:cubicBezTo>
                  <a:cubicBezTo>
                    <a:pt x="372" y="172"/>
                    <a:pt x="372" y="172"/>
                    <a:pt x="372" y="172"/>
                  </a:cubicBezTo>
                  <a:cubicBezTo>
                    <a:pt x="372" y="172"/>
                    <a:pt x="372" y="172"/>
                    <a:pt x="372" y="172"/>
                  </a:cubicBezTo>
                  <a:cubicBezTo>
                    <a:pt x="372" y="170"/>
                    <a:pt x="372" y="170"/>
                    <a:pt x="372" y="170"/>
                  </a:cubicBezTo>
                  <a:cubicBezTo>
                    <a:pt x="374" y="170"/>
                    <a:pt x="374" y="170"/>
                    <a:pt x="374" y="170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74" y="171"/>
                    <a:pt x="374" y="171"/>
                    <a:pt x="374" y="171"/>
                  </a:cubicBezTo>
                  <a:cubicBezTo>
                    <a:pt x="375" y="172"/>
                    <a:pt x="375" y="172"/>
                    <a:pt x="375" y="172"/>
                  </a:cubicBezTo>
                  <a:cubicBezTo>
                    <a:pt x="375" y="172"/>
                    <a:pt x="375" y="172"/>
                    <a:pt x="375" y="172"/>
                  </a:cubicBezTo>
                  <a:cubicBezTo>
                    <a:pt x="375" y="171"/>
                    <a:pt x="375" y="171"/>
                    <a:pt x="375" y="171"/>
                  </a:cubicBezTo>
                  <a:cubicBezTo>
                    <a:pt x="376" y="170"/>
                    <a:pt x="376" y="170"/>
                    <a:pt x="376" y="170"/>
                  </a:cubicBezTo>
                  <a:cubicBezTo>
                    <a:pt x="377" y="170"/>
                    <a:pt x="377" y="170"/>
                    <a:pt x="377" y="170"/>
                  </a:cubicBezTo>
                  <a:cubicBezTo>
                    <a:pt x="378" y="171"/>
                    <a:pt x="378" y="171"/>
                    <a:pt x="378" y="171"/>
                  </a:cubicBezTo>
                  <a:cubicBezTo>
                    <a:pt x="378" y="172"/>
                    <a:pt x="378" y="172"/>
                    <a:pt x="378" y="172"/>
                  </a:cubicBezTo>
                  <a:cubicBezTo>
                    <a:pt x="379" y="173"/>
                    <a:pt x="379" y="173"/>
                    <a:pt x="379" y="173"/>
                  </a:cubicBezTo>
                  <a:cubicBezTo>
                    <a:pt x="379" y="173"/>
                    <a:pt x="379" y="173"/>
                    <a:pt x="379" y="173"/>
                  </a:cubicBezTo>
                  <a:cubicBezTo>
                    <a:pt x="379" y="172"/>
                    <a:pt x="379" y="172"/>
                    <a:pt x="379" y="172"/>
                  </a:cubicBezTo>
                  <a:cubicBezTo>
                    <a:pt x="378" y="170"/>
                    <a:pt x="378" y="170"/>
                    <a:pt x="378" y="170"/>
                  </a:cubicBezTo>
                  <a:cubicBezTo>
                    <a:pt x="379" y="170"/>
                    <a:pt x="379" y="170"/>
                    <a:pt x="379" y="170"/>
                  </a:cubicBezTo>
                  <a:cubicBezTo>
                    <a:pt x="382" y="169"/>
                    <a:pt x="382" y="169"/>
                    <a:pt x="382" y="169"/>
                  </a:cubicBezTo>
                  <a:cubicBezTo>
                    <a:pt x="384" y="168"/>
                    <a:pt x="384" y="168"/>
                    <a:pt x="384" y="168"/>
                  </a:cubicBezTo>
                  <a:cubicBezTo>
                    <a:pt x="385" y="168"/>
                    <a:pt x="385" y="168"/>
                    <a:pt x="385" y="168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8" y="168"/>
                    <a:pt x="388" y="168"/>
                    <a:pt x="388" y="168"/>
                  </a:cubicBezTo>
                  <a:cubicBezTo>
                    <a:pt x="390" y="168"/>
                    <a:pt x="390" y="168"/>
                    <a:pt x="390" y="168"/>
                  </a:cubicBezTo>
                  <a:cubicBezTo>
                    <a:pt x="392" y="168"/>
                    <a:pt x="392" y="168"/>
                    <a:pt x="392" y="168"/>
                  </a:cubicBezTo>
                  <a:cubicBezTo>
                    <a:pt x="392" y="169"/>
                    <a:pt x="392" y="169"/>
                    <a:pt x="392" y="169"/>
                  </a:cubicBezTo>
                  <a:cubicBezTo>
                    <a:pt x="392" y="169"/>
                    <a:pt x="392" y="169"/>
                    <a:pt x="392" y="169"/>
                  </a:cubicBezTo>
                  <a:cubicBezTo>
                    <a:pt x="392" y="172"/>
                    <a:pt x="392" y="172"/>
                    <a:pt x="392" y="172"/>
                  </a:cubicBezTo>
                  <a:cubicBezTo>
                    <a:pt x="391" y="173"/>
                    <a:pt x="391" y="173"/>
                    <a:pt x="391" y="173"/>
                  </a:cubicBezTo>
                  <a:cubicBezTo>
                    <a:pt x="391" y="174"/>
                    <a:pt x="391" y="174"/>
                    <a:pt x="391" y="174"/>
                  </a:cubicBezTo>
                  <a:cubicBezTo>
                    <a:pt x="390" y="175"/>
                    <a:pt x="390" y="175"/>
                    <a:pt x="390" y="175"/>
                  </a:cubicBezTo>
                  <a:cubicBezTo>
                    <a:pt x="390" y="176"/>
                    <a:pt x="390" y="176"/>
                    <a:pt x="390" y="176"/>
                  </a:cubicBezTo>
                  <a:cubicBezTo>
                    <a:pt x="391" y="177"/>
                    <a:pt x="391" y="177"/>
                    <a:pt x="391" y="177"/>
                  </a:cubicBezTo>
                  <a:cubicBezTo>
                    <a:pt x="392" y="178"/>
                    <a:pt x="392" y="178"/>
                    <a:pt x="392" y="178"/>
                  </a:cubicBezTo>
                  <a:cubicBezTo>
                    <a:pt x="391" y="178"/>
                    <a:pt x="391" y="178"/>
                    <a:pt x="391" y="178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90" y="183"/>
                    <a:pt x="390" y="183"/>
                    <a:pt x="390" y="183"/>
                  </a:cubicBezTo>
                  <a:cubicBezTo>
                    <a:pt x="390" y="184"/>
                    <a:pt x="390" y="184"/>
                    <a:pt x="390" y="184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8" y="185"/>
                    <a:pt x="388" y="185"/>
                    <a:pt x="388" y="185"/>
                  </a:cubicBezTo>
                  <a:cubicBezTo>
                    <a:pt x="388" y="186"/>
                    <a:pt x="388" y="186"/>
                    <a:pt x="388" y="186"/>
                  </a:cubicBezTo>
                  <a:cubicBezTo>
                    <a:pt x="387" y="186"/>
                    <a:pt x="387" y="186"/>
                    <a:pt x="387" y="186"/>
                  </a:cubicBezTo>
                  <a:cubicBezTo>
                    <a:pt x="386" y="187"/>
                    <a:pt x="386" y="187"/>
                    <a:pt x="386" y="187"/>
                  </a:cubicBezTo>
                  <a:cubicBezTo>
                    <a:pt x="385" y="188"/>
                    <a:pt x="385" y="188"/>
                    <a:pt x="385" y="188"/>
                  </a:cubicBezTo>
                  <a:cubicBezTo>
                    <a:pt x="384" y="189"/>
                    <a:pt x="384" y="189"/>
                    <a:pt x="384" y="189"/>
                  </a:cubicBezTo>
                  <a:cubicBezTo>
                    <a:pt x="385" y="189"/>
                    <a:pt x="385" y="189"/>
                    <a:pt x="385" y="189"/>
                  </a:cubicBezTo>
                  <a:cubicBezTo>
                    <a:pt x="386" y="188"/>
                    <a:pt x="386" y="188"/>
                    <a:pt x="386" y="188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9" y="186"/>
                    <a:pt x="389" y="186"/>
                    <a:pt x="389" y="186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6" y="190"/>
                    <a:pt x="386" y="190"/>
                    <a:pt x="386" y="190"/>
                  </a:cubicBezTo>
                  <a:cubicBezTo>
                    <a:pt x="385" y="190"/>
                    <a:pt x="385" y="190"/>
                    <a:pt x="385" y="190"/>
                  </a:cubicBezTo>
                  <a:cubicBezTo>
                    <a:pt x="385" y="191"/>
                    <a:pt x="385" y="191"/>
                    <a:pt x="385" y="191"/>
                  </a:cubicBezTo>
                  <a:cubicBezTo>
                    <a:pt x="385" y="192"/>
                    <a:pt x="385" y="192"/>
                    <a:pt x="385" y="192"/>
                  </a:cubicBezTo>
                  <a:cubicBezTo>
                    <a:pt x="385" y="192"/>
                    <a:pt x="385" y="192"/>
                    <a:pt x="385" y="192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83" y="192"/>
                    <a:pt x="383" y="192"/>
                    <a:pt x="383" y="192"/>
                  </a:cubicBezTo>
                  <a:cubicBezTo>
                    <a:pt x="383" y="193"/>
                    <a:pt x="383" y="193"/>
                    <a:pt x="383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3"/>
                    <a:pt x="384" y="193"/>
                    <a:pt x="384" y="193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3" y="195"/>
                    <a:pt x="383" y="195"/>
                    <a:pt x="383" y="195"/>
                  </a:cubicBezTo>
                  <a:cubicBezTo>
                    <a:pt x="384" y="195"/>
                    <a:pt x="384" y="195"/>
                    <a:pt x="384" y="195"/>
                  </a:cubicBezTo>
                  <a:cubicBezTo>
                    <a:pt x="385" y="194"/>
                    <a:pt x="385" y="194"/>
                    <a:pt x="385" y="194"/>
                  </a:cubicBezTo>
                  <a:cubicBezTo>
                    <a:pt x="386" y="194"/>
                    <a:pt x="386" y="194"/>
                    <a:pt x="386" y="194"/>
                  </a:cubicBezTo>
                  <a:cubicBezTo>
                    <a:pt x="387" y="193"/>
                    <a:pt x="387" y="193"/>
                    <a:pt x="387" y="193"/>
                  </a:cubicBezTo>
                  <a:cubicBezTo>
                    <a:pt x="387" y="192"/>
                    <a:pt x="387" y="192"/>
                    <a:pt x="387" y="192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0"/>
                    <a:pt x="388" y="190"/>
                    <a:pt x="388" y="190"/>
                  </a:cubicBezTo>
                  <a:cubicBezTo>
                    <a:pt x="389" y="191"/>
                    <a:pt x="389" y="191"/>
                    <a:pt x="389" y="191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9" y="191"/>
                    <a:pt x="389" y="191"/>
                    <a:pt x="389" y="191"/>
                  </a:cubicBezTo>
                  <a:cubicBezTo>
                    <a:pt x="389" y="190"/>
                    <a:pt x="389" y="190"/>
                    <a:pt x="389" y="190"/>
                  </a:cubicBezTo>
                  <a:cubicBezTo>
                    <a:pt x="389" y="189"/>
                    <a:pt x="389" y="189"/>
                    <a:pt x="389" y="189"/>
                  </a:cubicBezTo>
                  <a:cubicBezTo>
                    <a:pt x="390" y="189"/>
                    <a:pt x="390" y="189"/>
                    <a:pt x="390" y="189"/>
                  </a:cubicBezTo>
                  <a:cubicBezTo>
                    <a:pt x="391" y="189"/>
                    <a:pt x="391" y="189"/>
                    <a:pt x="391" y="189"/>
                  </a:cubicBezTo>
                  <a:cubicBezTo>
                    <a:pt x="391" y="190"/>
                    <a:pt x="391" y="190"/>
                    <a:pt x="391" y="190"/>
                  </a:cubicBezTo>
                  <a:cubicBezTo>
                    <a:pt x="391" y="191"/>
                    <a:pt x="391" y="191"/>
                    <a:pt x="391" y="191"/>
                  </a:cubicBezTo>
                  <a:cubicBezTo>
                    <a:pt x="392" y="190"/>
                    <a:pt x="392" y="190"/>
                    <a:pt x="392" y="190"/>
                  </a:cubicBezTo>
                  <a:cubicBezTo>
                    <a:pt x="393" y="189"/>
                    <a:pt x="393" y="189"/>
                    <a:pt x="393" y="189"/>
                  </a:cubicBezTo>
                  <a:cubicBezTo>
                    <a:pt x="393" y="190"/>
                    <a:pt x="393" y="190"/>
                    <a:pt x="393" y="190"/>
                  </a:cubicBezTo>
                  <a:cubicBezTo>
                    <a:pt x="394" y="191"/>
                    <a:pt x="394" y="191"/>
                    <a:pt x="394" y="191"/>
                  </a:cubicBezTo>
                  <a:cubicBezTo>
                    <a:pt x="394" y="192"/>
                    <a:pt x="394" y="192"/>
                    <a:pt x="394" y="192"/>
                  </a:cubicBezTo>
                  <a:cubicBezTo>
                    <a:pt x="392" y="194"/>
                    <a:pt x="392" y="194"/>
                    <a:pt x="392" y="194"/>
                  </a:cubicBezTo>
                  <a:cubicBezTo>
                    <a:pt x="391" y="195"/>
                    <a:pt x="391" y="195"/>
                    <a:pt x="391" y="195"/>
                  </a:cubicBezTo>
                  <a:cubicBezTo>
                    <a:pt x="391" y="196"/>
                    <a:pt x="391" y="196"/>
                    <a:pt x="391" y="196"/>
                  </a:cubicBezTo>
                  <a:cubicBezTo>
                    <a:pt x="392" y="196"/>
                    <a:pt x="392" y="196"/>
                    <a:pt x="392" y="196"/>
                  </a:cubicBezTo>
                  <a:cubicBezTo>
                    <a:pt x="393" y="197"/>
                    <a:pt x="393" y="197"/>
                    <a:pt x="393" y="197"/>
                  </a:cubicBezTo>
                  <a:cubicBezTo>
                    <a:pt x="394" y="196"/>
                    <a:pt x="394" y="196"/>
                    <a:pt x="394" y="196"/>
                  </a:cubicBezTo>
                  <a:cubicBezTo>
                    <a:pt x="393" y="195"/>
                    <a:pt x="393" y="195"/>
                    <a:pt x="393" y="195"/>
                  </a:cubicBezTo>
                  <a:cubicBezTo>
                    <a:pt x="394" y="194"/>
                    <a:pt x="394" y="194"/>
                    <a:pt x="394" y="194"/>
                  </a:cubicBezTo>
                  <a:cubicBezTo>
                    <a:pt x="395" y="193"/>
                    <a:pt x="395" y="193"/>
                    <a:pt x="395" y="193"/>
                  </a:cubicBezTo>
                  <a:cubicBezTo>
                    <a:pt x="395" y="195"/>
                    <a:pt x="395" y="195"/>
                    <a:pt x="395" y="195"/>
                  </a:cubicBezTo>
                  <a:cubicBezTo>
                    <a:pt x="395" y="196"/>
                    <a:pt x="395" y="196"/>
                    <a:pt x="395" y="196"/>
                  </a:cubicBezTo>
                  <a:cubicBezTo>
                    <a:pt x="396" y="195"/>
                    <a:pt x="396" y="195"/>
                    <a:pt x="396" y="195"/>
                  </a:cubicBezTo>
                  <a:cubicBezTo>
                    <a:pt x="396" y="193"/>
                    <a:pt x="396" y="193"/>
                    <a:pt x="396" y="193"/>
                  </a:cubicBezTo>
                  <a:cubicBezTo>
                    <a:pt x="395" y="192"/>
                    <a:pt x="395" y="192"/>
                    <a:pt x="395" y="192"/>
                  </a:cubicBezTo>
                  <a:cubicBezTo>
                    <a:pt x="395" y="190"/>
                    <a:pt x="395" y="190"/>
                    <a:pt x="395" y="190"/>
                  </a:cubicBezTo>
                  <a:cubicBezTo>
                    <a:pt x="395" y="190"/>
                    <a:pt x="395" y="190"/>
                    <a:pt x="395" y="190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6" y="191"/>
                    <a:pt x="396" y="191"/>
                    <a:pt x="396" y="191"/>
                  </a:cubicBezTo>
                  <a:cubicBezTo>
                    <a:pt x="396" y="192"/>
                    <a:pt x="396" y="192"/>
                    <a:pt x="396" y="192"/>
                  </a:cubicBezTo>
                  <a:cubicBezTo>
                    <a:pt x="397" y="192"/>
                    <a:pt x="397" y="192"/>
                    <a:pt x="397" y="192"/>
                  </a:cubicBezTo>
                  <a:cubicBezTo>
                    <a:pt x="398" y="192"/>
                    <a:pt x="398" y="192"/>
                    <a:pt x="398" y="192"/>
                  </a:cubicBezTo>
                  <a:cubicBezTo>
                    <a:pt x="400" y="194"/>
                    <a:pt x="400" y="194"/>
                    <a:pt x="400" y="194"/>
                  </a:cubicBezTo>
                  <a:cubicBezTo>
                    <a:pt x="400" y="195"/>
                    <a:pt x="400" y="195"/>
                    <a:pt x="400" y="195"/>
                  </a:cubicBezTo>
                  <a:cubicBezTo>
                    <a:pt x="401" y="195"/>
                    <a:pt x="401" y="195"/>
                    <a:pt x="401" y="195"/>
                  </a:cubicBezTo>
                  <a:cubicBezTo>
                    <a:pt x="402" y="195"/>
                    <a:pt x="402" y="195"/>
                    <a:pt x="402" y="195"/>
                  </a:cubicBezTo>
                  <a:cubicBezTo>
                    <a:pt x="403" y="195"/>
                    <a:pt x="403" y="195"/>
                    <a:pt x="403" y="195"/>
                  </a:cubicBezTo>
                  <a:cubicBezTo>
                    <a:pt x="402" y="194"/>
                    <a:pt x="402" y="194"/>
                    <a:pt x="402" y="194"/>
                  </a:cubicBezTo>
                  <a:cubicBezTo>
                    <a:pt x="401" y="194"/>
                    <a:pt x="401" y="194"/>
                    <a:pt x="401" y="194"/>
                  </a:cubicBezTo>
                  <a:cubicBezTo>
                    <a:pt x="401" y="193"/>
                    <a:pt x="401" y="193"/>
                    <a:pt x="401" y="193"/>
                  </a:cubicBezTo>
                  <a:cubicBezTo>
                    <a:pt x="399" y="191"/>
                    <a:pt x="399" y="191"/>
                    <a:pt x="399" y="191"/>
                  </a:cubicBezTo>
                  <a:cubicBezTo>
                    <a:pt x="398" y="191"/>
                    <a:pt x="398" y="191"/>
                    <a:pt x="398" y="191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9" y="188"/>
                    <a:pt x="399" y="188"/>
                    <a:pt x="399" y="188"/>
                  </a:cubicBezTo>
                  <a:cubicBezTo>
                    <a:pt x="400" y="188"/>
                    <a:pt x="400" y="188"/>
                    <a:pt x="400" y="188"/>
                  </a:cubicBezTo>
                  <a:cubicBezTo>
                    <a:pt x="401" y="187"/>
                    <a:pt x="401" y="187"/>
                    <a:pt x="401" y="187"/>
                  </a:cubicBezTo>
                  <a:cubicBezTo>
                    <a:pt x="403" y="187"/>
                    <a:pt x="403" y="187"/>
                    <a:pt x="403" y="187"/>
                  </a:cubicBezTo>
                  <a:cubicBezTo>
                    <a:pt x="405" y="187"/>
                    <a:pt x="405" y="187"/>
                    <a:pt x="405" y="187"/>
                  </a:cubicBezTo>
                  <a:cubicBezTo>
                    <a:pt x="405" y="188"/>
                    <a:pt x="405" y="188"/>
                    <a:pt x="405" y="188"/>
                  </a:cubicBezTo>
                  <a:cubicBezTo>
                    <a:pt x="406" y="188"/>
                    <a:pt x="406" y="188"/>
                    <a:pt x="406" y="188"/>
                  </a:cubicBezTo>
                  <a:cubicBezTo>
                    <a:pt x="407" y="188"/>
                    <a:pt x="407" y="188"/>
                    <a:pt x="407" y="188"/>
                  </a:cubicBezTo>
                  <a:cubicBezTo>
                    <a:pt x="407" y="189"/>
                    <a:pt x="407" y="189"/>
                    <a:pt x="407" y="189"/>
                  </a:cubicBezTo>
                  <a:cubicBezTo>
                    <a:pt x="408" y="190"/>
                    <a:pt x="408" y="190"/>
                    <a:pt x="408" y="190"/>
                  </a:cubicBezTo>
                  <a:cubicBezTo>
                    <a:pt x="409" y="190"/>
                    <a:pt x="409" y="190"/>
                    <a:pt x="409" y="190"/>
                  </a:cubicBezTo>
                  <a:cubicBezTo>
                    <a:pt x="409" y="191"/>
                    <a:pt x="409" y="191"/>
                    <a:pt x="409" y="191"/>
                  </a:cubicBezTo>
                  <a:cubicBezTo>
                    <a:pt x="410" y="191"/>
                    <a:pt x="410" y="191"/>
                    <a:pt x="410" y="191"/>
                  </a:cubicBezTo>
                  <a:cubicBezTo>
                    <a:pt x="410" y="191"/>
                    <a:pt x="410" y="191"/>
                    <a:pt x="410" y="191"/>
                  </a:cubicBezTo>
                  <a:cubicBezTo>
                    <a:pt x="411" y="191"/>
                    <a:pt x="411" y="191"/>
                    <a:pt x="411" y="191"/>
                  </a:cubicBezTo>
                  <a:cubicBezTo>
                    <a:pt x="412" y="192"/>
                    <a:pt x="412" y="192"/>
                    <a:pt x="412" y="192"/>
                  </a:cubicBezTo>
                  <a:cubicBezTo>
                    <a:pt x="413" y="193"/>
                    <a:pt x="413" y="193"/>
                    <a:pt x="413" y="193"/>
                  </a:cubicBezTo>
                  <a:cubicBezTo>
                    <a:pt x="413" y="193"/>
                    <a:pt x="413" y="193"/>
                    <a:pt x="413" y="193"/>
                  </a:cubicBezTo>
                  <a:cubicBezTo>
                    <a:pt x="413" y="194"/>
                    <a:pt x="413" y="194"/>
                    <a:pt x="413" y="194"/>
                  </a:cubicBezTo>
                  <a:cubicBezTo>
                    <a:pt x="413" y="195"/>
                    <a:pt x="413" y="195"/>
                    <a:pt x="413" y="195"/>
                  </a:cubicBezTo>
                  <a:cubicBezTo>
                    <a:pt x="413" y="196"/>
                    <a:pt x="413" y="196"/>
                    <a:pt x="413" y="196"/>
                  </a:cubicBezTo>
                  <a:cubicBezTo>
                    <a:pt x="412" y="197"/>
                    <a:pt x="412" y="197"/>
                    <a:pt x="412" y="197"/>
                  </a:cubicBezTo>
                  <a:cubicBezTo>
                    <a:pt x="411" y="197"/>
                    <a:pt x="411" y="197"/>
                    <a:pt x="411" y="197"/>
                  </a:cubicBezTo>
                  <a:cubicBezTo>
                    <a:pt x="410" y="197"/>
                    <a:pt x="410" y="197"/>
                    <a:pt x="410" y="197"/>
                  </a:cubicBezTo>
                  <a:cubicBezTo>
                    <a:pt x="408" y="197"/>
                    <a:pt x="408" y="197"/>
                    <a:pt x="408" y="197"/>
                  </a:cubicBezTo>
                  <a:cubicBezTo>
                    <a:pt x="407" y="199"/>
                    <a:pt x="407" y="199"/>
                    <a:pt x="407" y="199"/>
                  </a:cubicBezTo>
                  <a:cubicBezTo>
                    <a:pt x="409" y="197"/>
                    <a:pt x="409" y="197"/>
                    <a:pt x="409" y="197"/>
                  </a:cubicBezTo>
                  <a:cubicBezTo>
                    <a:pt x="411" y="197"/>
                    <a:pt x="411" y="197"/>
                    <a:pt x="411" y="197"/>
                  </a:cubicBezTo>
                  <a:cubicBezTo>
                    <a:pt x="411" y="198"/>
                    <a:pt x="411" y="198"/>
                    <a:pt x="411" y="198"/>
                  </a:cubicBezTo>
                  <a:cubicBezTo>
                    <a:pt x="410" y="199"/>
                    <a:pt x="410" y="199"/>
                    <a:pt x="410" y="199"/>
                  </a:cubicBezTo>
                  <a:cubicBezTo>
                    <a:pt x="409" y="200"/>
                    <a:pt x="409" y="200"/>
                    <a:pt x="409" y="200"/>
                  </a:cubicBezTo>
                  <a:cubicBezTo>
                    <a:pt x="408" y="202"/>
                    <a:pt x="408" y="202"/>
                    <a:pt x="408" y="202"/>
                  </a:cubicBezTo>
                  <a:cubicBezTo>
                    <a:pt x="407" y="202"/>
                    <a:pt x="407" y="202"/>
                    <a:pt x="407" y="202"/>
                  </a:cubicBezTo>
                  <a:cubicBezTo>
                    <a:pt x="406" y="203"/>
                    <a:pt x="406" y="203"/>
                    <a:pt x="406" y="203"/>
                  </a:cubicBezTo>
                  <a:cubicBezTo>
                    <a:pt x="406" y="203"/>
                    <a:pt x="406" y="203"/>
                    <a:pt x="406" y="203"/>
                  </a:cubicBezTo>
                  <a:cubicBezTo>
                    <a:pt x="406" y="204"/>
                    <a:pt x="406" y="204"/>
                    <a:pt x="406" y="204"/>
                  </a:cubicBezTo>
                  <a:cubicBezTo>
                    <a:pt x="409" y="201"/>
                    <a:pt x="409" y="201"/>
                    <a:pt x="409" y="201"/>
                  </a:cubicBezTo>
                  <a:cubicBezTo>
                    <a:pt x="410" y="200"/>
                    <a:pt x="410" y="200"/>
                    <a:pt x="410" y="200"/>
                  </a:cubicBezTo>
                  <a:cubicBezTo>
                    <a:pt x="411" y="199"/>
                    <a:pt x="411" y="199"/>
                    <a:pt x="411" y="199"/>
                  </a:cubicBezTo>
                  <a:cubicBezTo>
                    <a:pt x="412" y="198"/>
                    <a:pt x="412" y="198"/>
                    <a:pt x="412" y="198"/>
                  </a:cubicBezTo>
                  <a:cubicBezTo>
                    <a:pt x="414" y="198"/>
                    <a:pt x="414" y="198"/>
                    <a:pt x="414" y="198"/>
                  </a:cubicBezTo>
                  <a:cubicBezTo>
                    <a:pt x="414" y="199"/>
                    <a:pt x="414" y="199"/>
                    <a:pt x="414" y="199"/>
                  </a:cubicBezTo>
                  <a:cubicBezTo>
                    <a:pt x="415" y="199"/>
                    <a:pt x="415" y="199"/>
                    <a:pt x="415" y="199"/>
                  </a:cubicBezTo>
                  <a:cubicBezTo>
                    <a:pt x="415" y="200"/>
                    <a:pt x="415" y="200"/>
                    <a:pt x="415" y="200"/>
                  </a:cubicBezTo>
                  <a:cubicBezTo>
                    <a:pt x="415" y="201"/>
                    <a:pt x="415" y="201"/>
                    <a:pt x="415" y="201"/>
                  </a:cubicBezTo>
                  <a:cubicBezTo>
                    <a:pt x="415" y="202"/>
                    <a:pt x="415" y="202"/>
                    <a:pt x="415" y="202"/>
                  </a:cubicBezTo>
                  <a:cubicBezTo>
                    <a:pt x="413" y="202"/>
                    <a:pt x="413" y="202"/>
                    <a:pt x="413" y="202"/>
                  </a:cubicBezTo>
                  <a:cubicBezTo>
                    <a:pt x="413" y="203"/>
                    <a:pt x="413" y="203"/>
                    <a:pt x="413" y="203"/>
                  </a:cubicBezTo>
                  <a:cubicBezTo>
                    <a:pt x="411" y="204"/>
                    <a:pt x="411" y="204"/>
                    <a:pt x="411" y="204"/>
                  </a:cubicBezTo>
                  <a:cubicBezTo>
                    <a:pt x="411" y="203"/>
                    <a:pt x="411" y="203"/>
                    <a:pt x="411" y="203"/>
                  </a:cubicBezTo>
                  <a:cubicBezTo>
                    <a:pt x="410" y="203"/>
                    <a:pt x="410" y="203"/>
                    <a:pt x="410" y="203"/>
                  </a:cubicBezTo>
                  <a:cubicBezTo>
                    <a:pt x="409" y="204"/>
                    <a:pt x="409" y="204"/>
                    <a:pt x="409" y="204"/>
                  </a:cubicBezTo>
                  <a:cubicBezTo>
                    <a:pt x="410" y="204"/>
                    <a:pt x="410" y="204"/>
                    <a:pt x="410" y="204"/>
                  </a:cubicBezTo>
                  <a:cubicBezTo>
                    <a:pt x="411" y="205"/>
                    <a:pt x="411" y="205"/>
                    <a:pt x="411" y="205"/>
                  </a:cubicBezTo>
                  <a:cubicBezTo>
                    <a:pt x="408" y="206"/>
                    <a:pt x="408" y="206"/>
                    <a:pt x="408" y="206"/>
                  </a:cubicBezTo>
                  <a:cubicBezTo>
                    <a:pt x="409" y="206"/>
                    <a:pt x="409" y="206"/>
                    <a:pt x="409" y="206"/>
                  </a:cubicBezTo>
                  <a:cubicBezTo>
                    <a:pt x="410" y="205"/>
                    <a:pt x="410" y="205"/>
                    <a:pt x="410" y="205"/>
                  </a:cubicBezTo>
                  <a:cubicBezTo>
                    <a:pt x="411" y="205"/>
                    <a:pt x="411" y="205"/>
                    <a:pt x="411" y="205"/>
                  </a:cubicBezTo>
                  <a:cubicBezTo>
                    <a:pt x="412" y="204"/>
                    <a:pt x="412" y="204"/>
                    <a:pt x="412" y="204"/>
                  </a:cubicBezTo>
                  <a:cubicBezTo>
                    <a:pt x="412" y="205"/>
                    <a:pt x="412" y="205"/>
                    <a:pt x="412" y="205"/>
                  </a:cubicBezTo>
                  <a:cubicBezTo>
                    <a:pt x="412" y="206"/>
                    <a:pt x="412" y="206"/>
                    <a:pt x="412" y="206"/>
                  </a:cubicBezTo>
                  <a:cubicBezTo>
                    <a:pt x="410" y="206"/>
                    <a:pt x="410" y="206"/>
                    <a:pt x="410" y="206"/>
                  </a:cubicBezTo>
                  <a:cubicBezTo>
                    <a:pt x="409" y="207"/>
                    <a:pt x="409" y="207"/>
                    <a:pt x="409" y="207"/>
                  </a:cubicBezTo>
                  <a:cubicBezTo>
                    <a:pt x="410" y="207"/>
                    <a:pt x="410" y="207"/>
                    <a:pt x="410" y="207"/>
                  </a:cubicBezTo>
                  <a:cubicBezTo>
                    <a:pt x="411" y="207"/>
                    <a:pt x="411" y="207"/>
                    <a:pt x="411" y="207"/>
                  </a:cubicBezTo>
                  <a:cubicBezTo>
                    <a:pt x="410" y="208"/>
                    <a:pt x="410" y="208"/>
                    <a:pt x="410" y="208"/>
                  </a:cubicBezTo>
                  <a:cubicBezTo>
                    <a:pt x="409" y="209"/>
                    <a:pt x="409" y="209"/>
                    <a:pt x="409" y="209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08" y="210"/>
                    <a:pt x="408" y="210"/>
                    <a:pt x="408" y="210"/>
                  </a:cubicBezTo>
                  <a:cubicBezTo>
                    <a:pt x="410" y="209"/>
                    <a:pt x="410" y="209"/>
                    <a:pt x="410" y="209"/>
                  </a:cubicBezTo>
                  <a:cubicBezTo>
                    <a:pt x="411" y="207"/>
                    <a:pt x="411" y="207"/>
                    <a:pt x="411" y="207"/>
                  </a:cubicBezTo>
                  <a:cubicBezTo>
                    <a:pt x="412" y="206"/>
                    <a:pt x="412" y="206"/>
                    <a:pt x="412" y="206"/>
                  </a:cubicBezTo>
                  <a:cubicBezTo>
                    <a:pt x="414" y="205"/>
                    <a:pt x="414" y="205"/>
                    <a:pt x="414" y="205"/>
                  </a:cubicBezTo>
                  <a:cubicBezTo>
                    <a:pt x="414" y="205"/>
                    <a:pt x="414" y="205"/>
                    <a:pt x="414" y="205"/>
                  </a:cubicBezTo>
                  <a:cubicBezTo>
                    <a:pt x="414" y="206"/>
                    <a:pt x="414" y="206"/>
                    <a:pt x="414" y="206"/>
                  </a:cubicBezTo>
                  <a:cubicBezTo>
                    <a:pt x="415" y="205"/>
                    <a:pt x="415" y="205"/>
                    <a:pt x="415" y="205"/>
                  </a:cubicBezTo>
                  <a:cubicBezTo>
                    <a:pt x="415" y="205"/>
                    <a:pt x="415" y="205"/>
                    <a:pt x="415" y="205"/>
                  </a:cubicBezTo>
                  <a:cubicBezTo>
                    <a:pt x="417" y="204"/>
                    <a:pt x="417" y="204"/>
                    <a:pt x="417" y="204"/>
                  </a:cubicBezTo>
                  <a:cubicBezTo>
                    <a:pt x="417" y="204"/>
                    <a:pt x="417" y="204"/>
                    <a:pt x="417" y="204"/>
                  </a:cubicBezTo>
                  <a:cubicBezTo>
                    <a:pt x="417" y="204"/>
                    <a:pt x="417" y="204"/>
                    <a:pt x="417" y="204"/>
                  </a:cubicBezTo>
                  <a:cubicBezTo>
                    <a:pt x="416" y="206"/>
                    <a:pt x="416" y="206"/>
                    <a:pt x="416" y="206"/>
                  </a:cubicBezTo>
                  <a:cubicBezTo>
                    <a:pt x="413" y="207"/>
                    <a:pt x="413" y="207"/>
                    <a:pt x="413" y="207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9"/>
                    <a:pt x="413" y="209"/>
                    <a:pt x="413" y="209"/>
                  </a:cubicBezTo>
                  <a:cubicBezTo>
                    <a:pt x="412" y="210"/>
                    <a:pt x="412" y="210"/>
                    <a:pt x="412" y="210"/>
                  </a:cubicBezTo>
                  <a:cubicBezTo>
                    <a:pt x="412" y="211"/>
                    <a:pt x="412" y="211"/>
                    <a:pt x="412" y="211"/>
                  </a:cubicBezTo>
                  <a:cubicBezTo>
                    <a:pt x="413" y="211"/>
                    <a:pt x="413" y="211"/>
                    <a:pt x="413" y="211"/>
                  </a:cubicBezTo>
                  <a:cubicBezTo>
                    <a:pt x="413" y="210"/>
                    <a:pt x="413" y="210"/>
                    <a:pt x="413" y="210"/>
                  </a:cubicBezTo>
                  <a:cubicBezTo>
                    <a:pt x="414" y="209"/>
                    <a:pt x="414" y="209"/>
                    <a:pt x="414" y="209"/>
                  </a:cubicBezTo>
                  <a:cubicBezTo>
                    <a:pt x="415" y="207"/>
                    <a:pt x="415" y="207"/>
                    <a:pt x="415" y="207"/>
                  </a:cubicBezTo>
                  <a:cubicBezTo>
                    <a:pt x="417" y="207"/>
                    <a:pt x="417" y="207"/>
                    <a:pt x="417" y="207"/>
                  </a:cubicBezTo>
                  <a:cubicBezTo>
                    <a:pt x="417" y="207"/>
                    <a:pt x="417" y="207"/>
                    <a:pt x="417" y="207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416" y="209"/>
                    <a:pt x="416" y="209"/>
                    <a:pt x="416" y="209"/>
                  </a:cubicBezTo>
                  <a:cubicBezTo>
                    <a:pt x="415" y="210"/>
                    <a:pt x="415" y="210"/>
                    <a:pt x="415" y="210"/>
                  </a:cubicBezTo>
                  <a:cubicBezTo>
                    <a:pt x="414" y="211"/>
                    <a:pt x="414" y="211"/>
                    <a:pt x="414" y="211"/>
                  </a:cubicBezTo>
                  <a:cubicBezTo>
                    <a:pt x="413" y="213"/>
                    <a:pt x="413" y="213"/>
                    <a:pt x="413" y="213"/>
                  </a:cubicBezTo>
                  <a:cubicBezTo>
                    <a:pt x="413" y="213"/>
                    <a:pt x="413" y="213"/>
                    <a:pt x="413" y="213"/>
                  </a:cubicBezTo>
                  <a:cubicBezTo>
                    <a:pt x="413" y="214"/>
                    <a:pt x="413" y="214"/>
                    <a:pt x="413" y="214"/>
                  </a:cubicBezTo>
                  <a:cubicBezTo>
                    <a:pt x="414" y="213"/>
                    <a:pt x="414" y="213"/>
                    <a:pt x="414" y="213"/>
                  </a:cubicBezTo>
                  <a:cubicBezTo>
                    <a:pt x="414" y="212"/>
                    <a:pt x="414" y="212"/>
                    <a:pt x="414" y="212"/>
                  </a:cubicBezTo>
                  <a:cubicBezTo>
                    <a:pt x="416" y="210"/>
                    <a:pt x="416" y="210"/>
                    <a:pt x="416" y="210"/>
                  </a:cubicBezTo>
                  <a:cubicBezTo>
                    <a:pt x="417" y="210"/>
                    <a:pt x="417" y="210"/>
                    <a:pt x="417" y="210"/>
                  </a:cubicBezTo>
                  <a:cubicBezTo>
                    <a:pt x="417" y="211"/>
                    <a:pt x="417" y="211"/>
                    <a:pt x="417" y="211"/>
                  </a:cubicBezTo>
                  <a:cubicBezTo>
                    <a:pt x="418" y="211"/>
                    <a:pt x="418" y="211"/>
                    <a:pt x="418" y="211"/>
                  </a:cubicBezTo>
                  <a:cubicBezTo>
                    <a:pt x="418" y="212"/>
                    <a:pt x="418" y="212"/>
                    <a:pt x="418" y="212"/>
                  </a:cubicBezTo>
                  <a:cubicBezTo>
                    <a:pt x="417" y="212"/>
                    <a:pt x="417" y="212"/>
                    <a:pt x="417" y="212"/>
                  </a:cubicBezTo>
                  <a:cubicBezTo>
                    <a:pt x="416" y="214"/>
                    <a:pt x="416" y="214"/>
                    <a:pt x="416" y="214"/>
                  </a:cubicBezTo>
                  <a:cubicBezTo>
                    <a:pt x="415" y="215"/>
                    <a:pt x="415" y="215"/>
                    <a:pt x="415" y="215"/>
                  </a:cubicBezTo>
                  <a:cubicBezTo>
                    <a:pt x="416" y="215"/>
                    <a:pt x="416" y="215"/>
                    <a:pt x="416" y="215"/>
                  </a:cubicBezTo>
                  <a:cubicBezTo>
                    <a:pt x="416" y="214"/>
                    <a:pt x="416" y="214"/>
                    <a:pt x="416" y="214"/>
                  </a:cubicBezTo>
                  <a:cubicBezTo>
                    <a:pt x="417" y="213"/>
                    <a:pt x="417" y="213"/>
                    <a:pt x="417" y="213"/>
                  </a:cubicBezTo>
                  <a:cubicBezTo>
                    <a:pt x="417" y="212"/>
                    <a:pt x="417" y="212"/>
                    <a:pt x="417" y="212"/>
                  </a:cubicBezTo>
                  <a:cubicBezTo>
                    <a:pt x="419" y="212"/>
                    <a:pt x="419" y="212"/>
                    <a:pt x="419" y="212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09"/>
                    <a:pt x="420" y="209"/>
                    <a:pt x="420" y="209"/>
                  </a:cubicBezTo>
                  <a:cubicBezTo>
                    <a:pt x="420" y="208"/>
                    <a:pt x="420" y="208"/>
                    <a:pt x="420" y="208"/>
                  </a:cubicBezTo>
                  <a:cubicBezTo>
                    <a:pt x="421" y="207"/>
                    <a:pt x="421" y="207"/>
                    <a:pt x="421" y="207"/>
                  </a:cubicBezTo>
                  <a:cubicBezTo>
                    <a:pt x="421" y="207"/>
                    <a:pt x="421" y="207"/>
                    <a:pt x="421" y="207"/>
                  </a:cubicBezTo>
                  <a:cubicBezTo>
                    <a:pt x="422" y="206"/>
                    <a:pt x="422" y="206"/>
                    <a:pt x="422" y="206"/>
                  </a:cubicBezTo>
                  <a:cubicBezTo>
                    <a:pt x="422" y="205"/>
                    <a:pt x="422" y="205"/>
                    <a:pt x="422" y="205"/>
                  </a:cubicBezTo>
                  <a:cubicBezTo>
                    <a:pt x="422" y="205"/>
                    <a:pt x="422" y="205"/>
                    <a:pt x="422" y="205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4" y="208"/>
                    <a:pt x="424" y="208"/>
                    <a:pt x="424" y="208"/>
                  </a:cubicBezTo>
                  <a:cubicBezTo>
                    <a:pt x="425" y="209"/>
                    <a:pt x="425" y="209"/>
                    <a:pt x="425" y="209"/>
                  </a:cubicBezTo>
                  <a:cubicBezTo>
                    <a:pt x="426" y="210"/>
                    <a:pt x="426" y="210"/>
                    <a:pt x="426" y="210"/>
                  </a:cubicBezTo>
                  <a:cubicBezTo>
                    <a:pt x="426" y="211"/>
                    <a:pt x="426" y="211"/>
                    <a:pt x="426" y="211"/>
                  </a:cubicBezTo>
                  <a:cubicBezTo>
                    <a:pt x="427" y="212"/>
                    <a:pt x="427" y="212"/>
                    <a:pt x="427" y="212"/>
                  </a:cubicBezTo>
                  <a:cubicBezTo>
                    <a:pt x="427" y="213"/>
                    <a:pt x="427" y="213"/>
                    <a:pt x="427" y="213"/>
                  </a:cubicBezTo>
                  <a:cubicBezTo>
                    <a:pt x="426" y="214"/>
                    <a:pt x="426" y="214"/>
                    <a:pt x="426" y="214"/>
                  </a:cubicBezTo>
                  <a:cubicBezTo>
                    <a:pt x="425" y="215"/>
                    <a:pt x="425" y="215"/>
                    <a:pt x="425" y="215"/>
                  </a:cubicBezTo>
                  <a:cubicBezTo>
                    <a:pt x="424" y="215"/>
                    <a:pt x="424" y="215"/>
                    <a:pt x="424" y="215"/>
                  </a:cubicBezTo>
                  <a:cubicBezTo>
                    <a:pt x="424" y="215"/>
                    <a:pt x="424" y="215"/>
                    <a:pt x="424" y="215"/>
                  </a:cubicBezTo>
                  <a:cubicBezTo>
                    <a:pt x="422" y="214"/>
                    <a:pt x="422" y="214"/>
                    <a:pt x="422" y="214"/>
                  </a:cubicBezTo>
                  <a:cubicBezTo>
                    <a:pt x="422" y="214"/>
                    <a:pt x="422" y="214"/>
                    <a:pt x="422" y="214"/>
                  </a:cubicBezTo>
                  <a:cubicBezTo>
                    <a:pt x="421" y="214"/>
                    <a:pt x="421" y="214"/>
                    <a:pt x="421" y="214"/>
                  </a:cubicBezTo>
                  <a:cubicBezTo>
                    <a:pt x="421" y="215"/>
                    <a:pt x="421" y="215"/>
                    <a:pt x="421" y="215"/>
                  </a:cubicBezTo>
                  <a:cubicBezTo>
                    <a:pt x="420" y="216"/>
                    <a:pt x="420" y="216"/>
                    <a:pt x="420" y="216"/>
                  </a:cubicBezTo>
                  <a:cubicBezTo>
                    <a:pt x="419" y="216"/>
                    <a:pt x="419" y="216"/>
                    <a:pt x="419" y="216"/>
                  </a:cubicBezTo>
                  <a:cubicBezTo>
                    <a:pt x="418" y="216"/>
                    <a:pt x="418" y="216"/>
                    <a:pt x="418" y="216"/>
                  </a:cubicBezTo>
                  <a:cubicBezTo>
                    <a:pt x="418" y="217"/>
                    <a:pt x="418" y="217"/>
                    <a:pt x="418" y="217"/>
                  </a:cubicBezTo>
                  <a:cubicBezTo>
                    <a:pt x="419" y="217"/>
                    <a:pt x="419" y="217"/>
                    <a:pt x="419" y="217"/>
                  </a:cubicBezTo>
                  <a:cubicBezTo>
                    <a:pt x="420" y="217"/>
                    <a:pt x="420" y="217"/>
                    <a:pt x="420" y="217"/>
                  </a:cubicBezTo>
                  <a:cubicBezTo>
                    <a:pt x="420" y="218"/>
                    <a:pt x="420" y="218"/>
                    <a:pt x="420" y="218"/>
                  </a:cubicBezTo>
                  <a:cubicBezTo>
                    <a:pt x="419" y="219"/>
                    <a:pt x="419" y="219"/>
                    <a:pt x="419" y="219"/>
                  </a:cubicBezTo>
                  <a:cubicBezTo>
                    <a:pt x="418" y="219"/>
                    <a:pt x="418" y="219"/>
                    <a:pt x="418" y="219"/>
                  </a:cubicBezTo>
                  <a:cubicBezTo>
                    <a:pt x="417" y="220"/>
                    <a:pt x="417" y="220"/>
                    <a:pt x="417" y="220"/>
                  </a:cubicBezTo>
                  <a:cubicBezTo>
                    <a:pt x="418" y="220"/>
                    <a:pt x="418" y="220"/>
                    <a:pt x="418" y="220"/>
                  </a:cubicBezTo>
                  <a:cubicBezTo>
                    <a:pt x="419" y="219"/>
                    <a:pt x="419" y="219"/>
                    <a:pt x="419" y="219"/>
                  </a:cubicBezTo>
                  <a:cubicBezTo>
                    <a:pt x="421" y="219"/>
                    <a:pt x="421" y="219"/>
                    <a:pt x="421" y="219"/>
                  </a:cubicBezTo>
                  <a:cubicBezTo>
                    <a:pt x="422" y="219"/>
                    <a:pt x="422" y="219"/>
                    <a:pt x="422" y="219"/>
                  </a:cubicBezTo>
                  <a:cubicBezTo>
                    <a:pt x="423" y="218"/>
                    <a:pt x="423" y="218"/>
                    <a:pt x="423" y="218"/>
                  </a:cubicBezTo>
                  <a:cubicBezTo>
                    <a:pt x="424" y="218"/>
                    <a:pt x="424" y="218"/>
                    <a:pt x="424" y="218"/>
                  </a:cubicBezTo>
                  <a:cubicBezTo>
                    <a:pt x="425" y="219"/>
                    <a:pt x="425" y="219"/>
                    <a:pt x="425" y="219"/>
                  </a:cubicBezTo>
                  <a:cubicBezTo>
                    <a:pt x="425" y="219"/>
                    <a:pt x="425" y="219"/>
                    <a:pt x="425" y="219"/>
                  </a:cubicBezTo>
                  <a:cubicBezTo>
                    <a:pt x="425" y="220"/>
                    <a:pt x="425" y="220"/>
                    <a:pt x="425" y="220"/>
                  </a:cubicBezTo>
                  <a:cubicBezTo>
                    <a:pt x="425" y="219"/>
                    <a:pt x="425" y="219"/>
                    <a:pt x="425" y="219"/>
                  </a:cubicBezTo>
                  <a:cubicBezTo>
                    <a:pt x="425" y="218"/>
                    <a:pt x="425" y="218"/>
                    <a:pt x="425" y="218"/>
                  </a:cubicBezTo>
                  <a:cubicBezTo>
                    <a:pt x="425" y="217"/>
                    <a:pt x="425" y="217"/>
                    <a:pt x="425" y="217"/>
                  </a:cubicBezTo>
                  <a:cubicBezTo>
                    <a:pt x="426" y="216"/>
                    <a:pt x="426" y="216"/>
                    <a:pt x="426" y="216"/>
                  </a:cubicBezTo>
                  <a:cubicBezTo>
                    <a:pt x="428" y="215"/>
                    <a:pt x="428" y="215"/>
                    <a:pt x="428" y="215"/>
                  </a:cubicBezTo>
                  <a:cubicBezTo>
                    <a:pt x="428" y="216"/>
                    <a:pt x="428" y="216"/>
                    <a:pt x="428" y="216"/>
                  </a:cubicBezTo>
                  <a:cubicBezTo>
                    <a:pt x="428" y="216"/>
                    <a:pt x="428" y="216"/>
                    <a:pt x="428" y="216"/>
                  </a:cubicBezTo>
                  <a:cubicBezTo>
                    <a:pt x="428" y="217"/>
                    <a:pt x="428" y="217"/>
                    <a:pt x="428" y="217"/>
                  </a:cubicBezTo>
                  <a:cubicBezTo>
                    <a:pt x="428" y="218"/>
                    <a:pt x="428" y="218"/>
                    <a:pt x="428" y="218"/>
                  </a:cubicBezTo>
                  <a:cubicBezTo>
                    <a:pt x="427" y="220"/>
                    <a:pt x="427" y="220"/>
                    <a:pt x="427" y="220"/>
                  </a:cubicBezTo>
                  <a:cubicBezTo>
                    <a:pt x="425" y="220"/>
                    <a:pt x="425" y="220"/>
                    <a:pt x="425" y="220"/>
                  </a:cubicBezTo>
                  <a:cubicBezTo>
                    <a:pt x="425" y="221"/>
                    <a:pt x="425" y="221"/>
                    <a:pt x="425" y="221"/>
                  </a:cubicBezTo>
                  <a:cubicBezTo>
                    <a:pt x="424" y="222"/>
                    <a:pt x="424" y="222"/>
                    <a:pt x="424" y="222"/>
                  </a:cubicBezTo>
                  <a:cubicBezTo>
                    <a:pt x="423" y="222"/>
                    <a:pt x="423" y="222"/>
                    <a:pt x="423" y="222"/>
                  </a:cubicBezTo>
                  <a:cubicBezTo>
                    <a:pt x="422" y="221"/>
                    <a:pt x="422" y="221"/>
                    <a:pt x="422" y="221"/>
                  </a:cubicBezTo>
                  <a:cubicBezTo>
                    <a:pt x="422" y="221"/>
                    <a:pt x="422" y="221"/>
                    <a:pt x="422" y="221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421" y="223"/>
                    <a:pt x="421" y="223"/>
                    <a:pt x="421" y="223"/>
                  </a:cubicBezTo>
                  <a:cubicBezTo>
                    <a:pt x="420" y="224"/>
                    <a:pt x="420" y="224"/>
                    <a:pt x="420" y="224"/>
                  </a:cubicBezTo>
                  <a:cubicBezTo>
                    <a:pt x="420" y="225"/>
                    <a:pt x="420" y="225"/>
                    <a:pt x="420" y="225"/>
                  </a:cubicBezTo>
                  <a:cubicBezTo>
                    <a:pt x="419" y="226"/>
                    <a:pt x="419" y="226"/>
                    <a:pt x="419" y="226"/>
                  </a:cubicBezTo>
                  <a:cubicBezTo>
                    <a:pt x="420" y="226"/>
                    <a:pt x="420" y="226"/>
                    <a:pt x="420" y="226"/>
                  </a:cubicBezTo>
                  <a:cubicBezTo>
                    <a:pt x="421" y="224"/>
                    <a:pt x="421" y="224"/>
                    <a:pt x="421" y="224"/>
                  </a:cubicBezTo>
                  <a:cubicBezTo>
                    <a:pt x="422" y="222"/>
                    <a:pt x="422" y="222"/>
                    <a:pt x="422" y="222"/>
                  </a:cubicBezTo>
                  <a:cubicBezTo>
                    <a:pt x="423" y="222"/>
                    <a:pt x="423" y="222"/>
                    <a:pt x="423" y="222"/>
                  </a:cubicBezTo>
                  <a:cubicBezTo>
                    <a:pt x="423" y="222"/>
                    <a:pt x="423" y="222"/>
                    <a:pt x="423" y="222"/>
                  </a:cubicBezTo>
                  <a:cubicBezTo>
                    <a:pt x="424" y="223"/>
                    <a:pt x="424" y="223"/>
                    <a:pt x="424" y="223"/>
                  </a:cubicBezTo>
                  <a:cubicBezTo>
                    <a:pt x="424" y="223"/>
                    <a:pt x="424" y="223"/>
                    <a:pt x="424" y="223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23" y="225"/>
                    <a:pt x="423" y="225"/>
                    <a:pt x="423" y="225"/>
                  </a:cubicBezTo>
                  <a:cubicBezTo>
                    <a:pt x="421" y="227"/>
                    <a:pt x="421" y="227"/>
                    <a:pt x="421" y="227"/>
                  </a:cubicBezTo>
                  <a:cubicBezTo>
                    <a:pt x="420" y="227"/>
                    <a:pt x="420" y="227"/>
                    <a:pt x="420" y="227"/>
                  </a:cubicBezTo>
                  <a:cubicBezTo>
                    <a:pt x="420" y="228"/>
                    <a:pt x="420" y="228"/>
                    <a:pt x="420" y="228"/>
                  </a:cubicBezTo>
                  <a:cubicBezTo>
                    <a:pt x="422" y="227"/>
                    <a:pt x="422" y="227"/>
                    <a:pt x="422" y="227"/>
                  </a:cubicBezTo>
                  <a:cubicBezTo>
                    <a:pt x="424" y="224"/>
                    <a:pt x="424" y="224"/>
                    <a:pt x="424" y="224"/>
                  </a:cubicBezTo>
                  <a:cubicBezTo>
                    <a:pt x="425" y="222"/>
                    <a:pt x="425" y="222"/>
                    <a:pt x="425" y="222"/>
                  </a:cubicBezTo>
                  <a:cubicBezTo>
                    <a:pt x="425" y="222"/>
                    <a:pt x="425" y="222"/>
                    <a:pt x="425" y="222"/>
                  </a:cubicBezTo>
                  <a:cubicBezTo>
                    <a:pt x="426" y="221"/>
                    <a:pt x="426" y="221"/>
                    <a:pt x="426" y="221"/>
                  </a:cubicBezTo>
                  <a:cubicBezTo>
                    <a:pt x="426" y="221"/>
                    <a:pt x="426" y="221"/>
                    <a:pt x="426" y="221"/>
                  </a:cubicBezTo>
                  <a:cubicBezTo>
                    <a:pt x="428" y="220"/>
                    <a:pt x="428" y="220"/>
                    <a:pt x="428" y="220"/>
                  </a:cubicBezTo>
                  <a:cubicBezTo>
                    <a:pt x="430" y="219"/>
                    <a:pt x="430" y="219"/>
                    <a:pt x="430" y="219"/>
                  </a:cubicBezTo>
                  <a:cubicBezTo>
                    <a:pt x="431" y="219"/>
                    <a:pt x="431" y="219"/>
                    <a:pt x="431" y="219"/>
                  </a:cubicBezTo>
                  <a:cubicBezTo>
                    <a:pt x="431" y="219"/>
                    <a:pt x="431" y="219"/>
                    <a:pt x="431" y="219"/>
                  </a:cubicBezTo>
                  <a:cubicBezTo>
                    <a:pt x="430" y="220"/>
                    <a:pt x="430" y="220"/>
                    <a:pt x="430" y="220"/>
                  </a:cubicBezTo>
                  <a:cubicBezTo>
                    <a:pt x="429" y="221"/>
                    <a:pt x="429" y="221"/>
                    <a:pt x="429" y="221"/>
                  </a:cubicBezTo>
                  <a:cubicBezTo>
                    <a:pt x="428" y="221"/>
                    <a:pt x="428" y="221"/>
                    <a:pt x="428" y="221"/>
                  </a:cubicBezTo>
                  <a:cubicBezTo>
                    <a:pt x="427" y="222"/>
                    <a:pt x="427" y="222"/>
                    <a:pt x="427" y="222"/>
                  </a:cubicBezTo>
                  <a:cubicBezTo>
                    <a:pt x="427" y="223"/>
                    <a:pt x="427" y="223"/>
                    <a:pt x="427" y="223"/>
                  </a:cubicBezTo>
                  <a:cubicBezTo>
                    <a:pt x="427" y="223"/>
                    <a:pt x="427" y="223"/>
                    <a:pt x="427" y="223"/>
                  </a:cubicBezTo>
                  <a:cubicBezTo>
                    <a:pt x="428" y="222"/>
                    <a:pt x="428" y="222"/>
                    <a:pt x="428" y="222"/>
                  </a:cubicBezTo>
                  <a:cubicBezTo>
                    <a:pt x="429" y="222"/>
                    <a:pt x="429" y="222"/>
                    <a:pt x="429" y="222"/>
                  </a:cubicBezTo>
                  <a:cubicBezTo>
                    <a:pt x="430" y="221"/>
                    <a:pt x="430" y="221"/>
                    <a:pt x="430" y="221"/>
                  </a:cubicBezTo>
                  <a:cubicBezTo>
                    <a:pt x="431" y="221"/>
                    <a:pt x="431" y="221"/>
                    <a:pt x="431" y="221"/>
                  </a:cubicBezTo>
                  <a:cubicBezTo>
                    <a:pt x="432" y="220"/>
                    <a:pt x="432" y="220"/>
                    <a:pt x="432" y="220"/>
                  </a:cubicBezTo>
                  <a:cubicBezTo>
                    <a:pt x="433" y="220"/>
                    <a:pt x="433" y="220"/>
                    <a:pt x="433" y="220"/>
                  </a:cubicBezTo>
                  <a:cubicBezTo>
                    <a:pt x="434" y="220"/>
                    <a:pt x="434" y="220"/>
                    <a:pt x="434" y="220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35" y="223"/>
                    <a:pt x="435" y="223"/>
                    <a:pt x="435" y="223"/>
                  </a:cubicBezTo>
                  <a:cubicBezTo>
                    <a:pt x="436" y="224"/>
                    <a:pt x="436" y="224"/>
                    <a:pt x="436" y="224"/>
                  </a:cubicBezTo>
                  <a:cubicBezTo>
                    <a:pt x="437" y="224"/>
                    <a:pt x="437" y="224"/>
                    <a:pt x="437" y="224"/>
                  </a:cubicBezTo>
                  <a:cubicBezTo>
                    <a:pt x="437" y="225"/>
                    <a:pt x="437" y="225"/>
                    <a:pt x="437" y="225"/>
                  </a:cubicBezTo>
                  <a:cubicBezTo>
                    <a:pt x="437" y="226"/>
                    <a:pt x="437" y="226"/>
                    <a:pt x="437" y="226"/>
                  </a:cubicBezTo>
                  <a:cubicBezTo>
                    <a:pt x="436" y="227"/>
                    <a:pt x="436" y="227"/>
                    <a:pt x="436" y="227"/>
                  </a:cubicBezTo>
                  <a:cubicBezTo>
                    <a:pt x="435" y="227"/>
                    <a:pt x="435" y="227"/>
                    <a:pt x="435" y="227"/>
                  </a:cubicBezTo>
                  <a:cubicBezTo>
                    <a:pt x="436" y="226"/>
                    <a:pt x="436" y="226"/>
                    <a:pt x="436" y="226"/>
                  </a:cubicBezTo>
                  <a:cubicBezTo>
                    <a:pt x="435" y="226"/>
                    <a:pt x="435" y="226"/>
                    <a:pt x="435" y="226"/>
                  </a:cubicBezTo>
                  <a:cubicBezTo>
                    <a:pt x="435" y="226"/>
                    <a:pt x="435" y="226"/>
                    <a:pt x="435" y="226"/>
                  </a:cubicBezTo>
                  <a:cubicBezTo>
                    <a:pt x="434" y="227"/>
                    <a:pt x="434" y="227"/>
                    <a:pt x="434" y="227"/>
                  </a:cubicBezTo>
                  <a:cubicBezTo>
                    <a:pt x="433" y="228"/>
                    <a:pt x="433" y="228"/>
                    <a:pt x="433" y="228"/>
                  </a:cubicBezTo>
                  <a:cubicBezTo>
                    <a:pt x="431" y="228"/>
                    <a:pt x="431" y="228"/>
                    <a:pt x="431" y="228"/>
                  </a:cubicBezTo>
                  <a:cubicBezTo>
                    <a:pt x="430" y="228"/>
                    <a:pt x="430" y="228"/>
                    <a:pt x="430" y="228"/>
                  </a:cubicBezTo>
                  <a:cubicBezTo>
                    <a:pt x="429" y="228"/>
                    <a:pt x="429" y="228"/>
                    <a:pt x="429" y="228"/>
                  </a:cubicBezTo>
                  <a:cubicBezTo>
                    <a:pt x="427" y="229"/>
                    <a:pt x="427" y="229"/>
                    <a:pt x="427" y="229"/>
                  </a:cubicBezTo>
                  <a:cubicBezTo>
                    <a:pt x="426" y="230"/>
                    <a:pt x="426" y="230"/>
                    <a:pt x="426" y="230"/>
                  </a:cubicBezTo>
                  <a:cubicBezTo>
                    <a:pt x="425" y="230"/>
                    <a:pt x="425" y="230"/>
                    <a:pt x="425" y="230"/>
                  </a:cubicBezTo>
                  <a:cubicBezTo>
                    <a:pt x="426" y="230"/>
                    <a:pt x="426" y="230"/>
                    <a:pt x="426" y="230"/>
                  </a:cubicBezTo>
                  <a:cubicBezTo>
                    <a:pt x="426" y="231"/>
                    <a:pt x="426" y="231"/>
                    <a:pt x="426" y="231"/>
                  </a:cubicBezTo>
                  <a:cubicBezTo>
                    <a:pt x="426" y="231"/>
                    <a:pt x="426" y="231"/>
                    <a:pt x="426" y="231"/>
                  </a:cubicBezTo>
                  <a:cubicBezTo>
                    <a:pt x="424" y="232"/>
                    <a:pt x="424" y="232"/>
                    <a:pt x="424" y="232"/>
                  </a:cubicBezTo>
                  <a:cubicBezTo>
                    <a:pt x="424" y="232"/>
                    <a:pt x="424" y="232"/>
                    <a:pt x="424" y="232"/>
                  </a:cubicBezTo>
                  <a:cubicBezTo>
                    <a:pt x="426" y="232"/>
                    <a:pt x="426" y="232"/>
                    <a:pt x="426" y="232"/>
                  </a:cubicBezTo>
                  <a:cubicBezTo>
                    <a:pt x="427" y="231"/>
                    <a:pt x="427" y="231"/>
                    <a:pt x="427" y="231"/>
                  </a:cubicBezTo>
                  <a:cubicBezTo>
                    <a:pt x="429" y="229"/>
                    <a:pt x="429" y="229"/>
                    <a:pt x="429" y="229"/>
                  </a:cubicBezTo>
                  <a:cubicBezTo>
                    <a:pt x="430" y="229"/>
                    <a:pt x="430" y="229"/>
                    <a:pt x="430" y="229"/>
                  </a:cubicBezTo>
                  <a:cubicBezTo>
                    <a:pt x="431" y="229"/>
                    <a:pt x="431" y="229"/>
                    <a:pt x="431" y="229"/>
                  </a:cubicBezTo>
                  <a:cubicBezTo>
                    <a:pt x="432" y="229"/>
                    <a:pt x="432" y="229"/>
                    <a:pt x="432" y="229"/>
                  </a:cubicBezTo>
                  <a:cubicBezTo>
                    <a:pt x="433" y="229"/>
                    <a:pt x="433" y="229"/>
                    <a:pt x="433" y="229"/>
                  </a:cubicBezTo>
                  <a:cubicBezTo>
                    <a:pt x="433" y="230"/>
                    <a:pt x="433" y="230"/>
                    <a:pt x="433" y="230"/>
                  </a:cubicBezTo>
                  <a:cubicBezTo>
                    <a:pt x="433" y="231"/>
                    <a:pt x="433" y="231"/>
                    <a:pt x="433" y="231"/>
                  </a:cubicBezTo>
                  <a:cubicBezTo>
                    <a:pt x="432" y="231"/>
                    <a:pt x="432" y="231"/>
                    <a:pt x="432" y="231"/>
                  </a:cubicBezTo>
                  <a:cubicBezTo>
                    <a:pt x="431" y="232"/>
                    <a:pt x="431" y="232"/>
                    <a:pt x="431" y="232"/>
                  </a:cubicBezTo>
                  <a:cubicBezTo>
                    <a:pt x="430" y="232"/>
                    <a:pt x="430" y="232"/>
                    <a:pt x="430" y="232"/>
                  </a:cubicBezTo>
                  <a:cubicBezTo>
                    <a:pt x="429" y="232"/>
                    <a:pt x="429" y="232"/>
                    <a:pt x="429" y="232"/>
                  </a:cubicBezTo>
                  <a:cubicBezTo>
                    <a:pt x="429" y="234"/>
                    <a:pt x="429" y="234"/>
                    <a:pt x="429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26" y="234"/>
                    <a:pt x="426" y="234"/>
                    <a:pt x="426" y="234"/>
                  </a:cubicBezTo>
                  <a:cubicBezTo>
                    <a:pt x="425" y="235"/>
                    <a:pt x="425" y="235"/>
                    <a:pt x="425" y="235"/>
                  </a:cubicBezTo>
                  <a:cubicBezTo>
                    <a:pt x="426" y="235"/>
                    <a:pt x="426" y="235"/>
                    <a:pt x="426" y="235"/>
                  </a:cubicBezTo>
                  <a:cubicBezTo>
                    <a:pt x="427" y="234"/>
                    <a:pt x="427" y="234"/>
                    <a:pt x="427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8" y="235"/>
                    <a:pt x="428" y="235"/>
                    <a:pt x="428" y="235"/>
                  </a:cubicBezTo>
                  <a:cubicBezTo>
                    <a:pt x="429" y="234"/>
                    <a:pt x="429" y="234"/>
                    <a:pt x="429" y="234"/>
                  </a:cubicBezTo>
                  <a:cubicBezTo>
                    <a:pt x="430" y="233"/>
                    <a:pt x="430" y="233"/>
                    <a:pt x="430" y="233"/>
                  </a:cubicBezTo>
                  <a:cubicBezTo>
                    <a:pt x="431" y="232"/>
                    <a:pt x="431" y="232"/>
                    <a:pt x="431" y="232"/>
                  </a:cubicBezTo>
                  <a:cubicBezTo>
                    <a:pt x="432" y="233"/>
                    <a:pt x="432" y="233"/>
                    <a:pt x="432" y="233"/>
                  </a:cubicBezTo>
                  <a:cubicBezTo>
                    <a:pt x="433" y="233"/>
                    <a:pt x="433" y="233"/>
                    <a:pt x="433" y="233"/>
                  </a:cubicBezTo>
                  <a:cubicBezTo>
                    <a:pt x="434" y="232"/>
                    <a:pt x="434" y="232"/>
                    <a:pt x="434" y="232"/>
                  </a:cubicBezTo>
                  <a:cubicBezTo>
                    <a:pt x="435" y="231"/>
                    <a:pt x="435" y="231"/>
                    <a:pt x="435" y="231"/>
                  </a:cubicBezTo>
                  <a:cubicBezTo>
                    <a:pt x="436" y="231"/>
                    <a:pt x="436" y="231"/>
                    <a:pt x="436" y="231"/>
                  </a:cubicBezTo>
                  <a:cubicBezTo>
                    <a:pt x="436" y="230"/>
                    <a:pt x="436" y="230"/>
                    <a:pt x="436" y="230"/>
                  </a:cubicBezTo>
                  <a:cubicBezTo>
                    <a:pt x="435" y="230"/>
                    <a:pt x="435" y="230"/>
                    <a:pt x="435" y="230"/>
                  </a:cubicBezTo>
                  <a:cubicBezTo>
                    <a:pt x="436" y="229"/>
                    <a:pt x="436" y="229"/>
                    <a:pt x="436" y="229"/>
                  </a:cubicBezTo>
                  <a:cubicBezTo>
                    <a:pt x="436" y="228"/>
                    <a:pt x="436" y="228"/>
                    <a:pt x="436" y="228"/>
                  </a:cubicBezTo>
                  <a:cubicBezTo>
                    <a:pt x="437" y="228"/>
                    <a:pt x="437" y="228"/>
                    <a:pt x="437" y="228"/>
                  </a:cubicBezTo>
                  <a:cubicBezTo>
                    <a:pt x="437" y="228"/>
                    <a:pt x="437" y="228"/>
                    <a:pt x="437" y="228"/>
                  </a:cubicBezTo>
                  <a:cubicBezTo>
                    <a:pt x="438" y="228"/>
                    <a:pt x="438" y="228"/>
                    <a:pt x="438" y="228"/>
                  </a:cubicBezTo>
                  <a:cubicBezTo>
                    <a:pt x="438" y="229"/>
                    <a:pt x="438" y="229"/>
                    <a:pt x="438" y="229"/>
                  </a:cubicBezTo>
                  <a:cubicBezTo>
                    <a:pt x="439" y="232"/>
                    <a:pt x="439" y="232"/>
                    <a:pt x="439" y="232"/>
                  </a:cubicBezTo>
                  <a:cubicBezTo>
                    <a:pt x="439" y="233"/>
                    <a:pt x="439" y="233"/>
                    <a:pt x="439" y="233"/>
                  </a:cubicBezTo>
                  <a:cubicBezTo>
                    <a:pt x="440" y="234"/>
                    <a:pt x="440" y="234"/>
                    <a:pt x="440" y="234"/>
                  </a:cubicBezTo>
                  <a:cubicBezTo>
                    <a:pt x="440" y="235"/>
                    <a:pt x="440" y="235"/>
                    <a:pt x="440" y="235"/>
                  </a:cubicBezTo>
                  <a:cubicBezTo>
                    <a:pt x="439" y="236"/>
                    <a:pt x="439" y="236"/>
                    <a:pt x="439" y="236"/>
                  </a:cubicBezTo>
                  <a:cubicBezTo>
                    <a:pt x="438" y="236"/>
                    <a:pt x="438" y="236"/>
                    <a:pt x="438" y="236"/>
                  </a:cubicBezTo>
                  <a:cubicBezTo>
                    <a:pt x="437" y="235"/>
                    <a:pt x="437" y="235"/>
                    <a:pt x="437" y="235"/>
                  </a:cubicBezTo>
                  <a:cubicBezTo>
                    <a:pt x="435" y="235"/>
                    <a:pt x="435" y="235"/>
                    <a:pt x="435" y="235"/>
                  </a:cubicBezTo>
                  <a:cubicBezTo>
                    <a:pt x="434" y="236"/>
                    <a:pt x="434" y="236"/>
                    <a:pt x="434" y="236"/>
                  </a:cubicBezTo>
                  <a:cubicBezTo>
                    <a:pt x="434" y="236"/>
                    <a:pt x="434" y="236"/>
                    <a:pt x="434" y="236"/>
                  </a:cubicBezTo>
                  <a:cubicBezTo>
                    <a:pt x="433" y="236"/>
                    <a:pt x="433" y="236"/>
                    <a:pt x="433" y="236"/>
                  </a:cubicBezTo>
                  <a:cubicBezTo>
                    <a:pt x="432" y="236"/>
                    <a:pt x="432" y="236"/>
                    <a:pt x="432" y="236"/>
                  </a:cubicBezTo>
                  <a:cubicBezTo>
                    <a:pt x="431" y="236"/>
                    <a:pt x="431" y="236"/>
                    <a:pt x="431" y="236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29" y="237"/>
                    <a:pt x="429" y="237"/>
                    <a:pt x="429" y="237"/>
                  </a:cubicBezTo>
                  <a:cubicBezTo>
                    <a:pt x="430" y="238"/>
                    <a:pt x="430" y="238"/>
                    <a:pt x="430" y="238"/>
                  </a:cubicBezTo>
                  <a:cubicBezTo>
                    <a:pt x="432" y="237"/>
                    <a:pt x="432" y="237"/>
                    <a:pt x="432" y="237"/>
                  </a:cubicBezTo>
                  <a:cubicBezTo>
                    <a:pt x="433" y="238"/>
                    <a:pt x="433" y="238"/>
                    <a:pt x="433" y="238"/>
                  </a:cubicBezTo>
                  <a:cubicBezTo>
                    <a:pt x="435" y="239"/>
                    <a:pt x="435" y="239"/>
                    <a:pt x="435" y="239"/>
                  </a:cubicBezTo>
                  <a:cubicBezTo>
                    <a:pt x="435" y="240"/>
                    <a:pt x="435" y="240"/>
                    <a:pt x="435" y="240"/>
                  </a:cubicBezTo>
                  <a:cubicBezTo>
                    <a:pt x="436" y="239"/>
                    <a:pt x="436" y="239"/>
                    <a:pt x="436" y="239"/>
                  </a:cubicBezTo>
                  <a:cubicBezTo>
                    <a:pt x="437" y="239"/>
                    <a:pt x="437" y="239"/>
                    <a:pt x="437" y="239"/>
                  </a:cubicBezTo>
                  <a:cubicBezTo>
                    <a:pt x="437" y="240"/>
                    <a:pt x="437" y="240"/>
                    <a:pt x="437" y="240"/>
                  </a:cubicBezTo>
                  <a:cubicBezTo>
                    <a:pt x="438" y="240"/>
                    <a:pt x="438" y="240"/>
                    <a:pt x="438" y="240"/>
                  </a:cubicBezTo>
                  <a:cubicBezTo>
                    <a:pt x="440" y="241"/>
                    <a:pt x="440" y="241"/>
                    <a:pt x="440" y="241"/>
                  </a:cubicBezTo>
                  <a:cubicBezTo>
                    <a:pt x="440" y="242"/>
                    <a:pt x="440" y="242"/>
                    <a:pt x="440" y="242"/>
                  </a:cubicBezTo>
                  <a:cubicBezTo>
                    <a:pt x="440" y="243"/>
                    <a:pt x="440" y="243"/>
                    <a:pt x="440" y="243"/>
                  </a:cubicBezTo>
                  <a:cubicBezTo>
                    <a:pt x="440" y="244"/>
                    <a:pt x="440" y="244"/>
                    <a:pt x="440" y="244"/>
                  </a:cubicBezTo>
                  <a:cubicBezTo>
                    <a:pt x="440" y="244"/>
                    <a:pt x="440" y="244"/>
                    <a:pt x="440" y="244"/>
                  </a:cubicBezTo>
                  <a:cubicBezTo>
                    <a:pt x="439" y="244"/>
                    <a:pt x="439" y="244"/>
                    <a:pt x="439" y="244"/>
                  </a:cubicBezTo>
                  <a:cubicBezTo>
                    <a:pt x="438" y="243"/>
                    <a:pt x="438" y="243"/>
                    <a:pt x="438" y="243"/>
                  </a:cubicBezTo>
                  <a:cubicBezTo>
                    <a:pt x="438" y="243"/>
                    <a:pt x="438" y="243"/>
                    <a:pt x="438" y="243"/>
                  </a:cubicBezTo>
                  <a:cubicBezTo>
                    <a:pt x="437" y="244"/>
                    <a:pt x="437" y="244"/>
                    <a:pt x="437" y="244"/>
                  </a:cubicBezTo>
                  <a:cubicBezTo>
                    <a:pt x="437" y="244"/>
                    <a:pt x="437" y="244"/>
                    <a:pt x="437" y="244"/>
                  </a:cubicBezTo>
                  <a:cubicBezTo>
                    <a:pt x="436" y="243"/>
                    <a:pt x="436" y="243"/>
                    <a:pt x="436" y="243"/>
                  </a:cubicBezTo>
                  <a:cubicBezTo>
                    <a:pt x="436" y="243"/>
                    <a:pt x="436" y="243"/>
                    <a:pt x="436" y="243"/>
                  </a:cubicBezTo>
                  <a:cubicBezTo>
                    <a:pt x="435" y="243"/>
                    <a:pt x="435" y="243"/>
                    <a:pt x="435" y="243"/>
                  </a:cubicBezTo>
                  <a:cubicBezTo>
                    <a:pt x="434" y="242"/>
                    <a:pt x="434" y="242"/>
                    <a:pt x="434" y="242"/>
                  </a:cubicBezTo>
                  <a:cubicBezTo>
                    <a:pt x="433" y="241"/>
                    <a:pt x="433" y="241"/>
                    <a:pt x="433" y="241"/>
                  </a:cubicBezTo>
                  <a:cubicBezTo>
                    <a:pt x="432" y="241"/>
                    <a:pt x="432" y="241"/>
                    <a:pt x="432" y="241"/>
                  </a:cubicBezTo>
                  <a:cubicBezTo>
                    <a:pt x="431" y="242"/>
                    <a:pt x="431" y="242"/>
                    <a:pt x="431" y="242"/>
                  </a:cubicBezTo>
                  <a:cubicBezTo>
                    <a:pt x="430" y="241"/>
                    <a:pt x="430" y="241"/>
                    <a:pt x="430" y="241"/>
                  </a:cubicBezTo>
                  <a:cubicBezTo>
                    <a:pt x="431" y="242"/>
                    <a:pt x="431" y="242"/>
                    <a:pt x="431" y="242"/>
                  </a:cubicBezTo>
                  <a:cubicBezTo>
                    <a:pt x="432" y="242"/>
                    <a:pt x="432" y="242"/>
                    <a:pt x="432" y="242"/>
                  </a:cubicBezTo>
                  <a:cubicBezTo>
                    <a:pt x="433" y="242"/>
                    <a:pt x="433" y="242"/>
                    <a:pt x="433" y="242"/>
                  </a:cubicBezTo>
                  <a:cubicBezTo>
                    <a:pt x="432" y="243"/>
                    <a:pt x="432" y="243"/>
                    <a:pt x="432" y="243"/>
                  </a:cubicBezTo>
                  <a:cubicBezTo>
                    <a:pt x="431" y="243"/>
                    <a:pt x="431" y="243"/>
                    <a:pt x="431" y="243"/>
                  </a:cubicBezTo>
                  <a:cubicBezTo>
                    <a:pt x="430" y="243"/>
                    <a:pt x="430" y="243"/>
                    <a:pt x="430" y="243"/>
                  </a:cubicBezTo>
                  <a:cubicBezTo>
                    <a:pt x="429" y="243"/>
                    <a:pt x="429" y="243"/>
                    <a:pt x="429" y="243"/>
                  </a:cubicBezTo>
                  <a:cubicBezTo>
                    <a:pt x="428" y="244"/>
                    <a:pt x="428" y="244"/>
                    <a:pt x="428" y="244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29" y="245"/>
                    <a:pt x="429" y="245"/>
                    <a:pt x="429" y="245"/>
                  </a:cubicBezTo>
                  <a:cubicBezTo>
                    <a:pt x="429" y="244"/>
                    <a:pt x="429" y="244"/>
                    <a:pt x="429" y="244"/>
                  </a:cubicBezTo>
                  <a:cubicBezTo>
                    <a:pt x="431" y="244"/>
                    <a:pt x="431" y="244"/>
                    <a:pt x="431" y="244"/>
                  </a:cubicBezTo>
                  <a:cubicBezTo>
                    <a:pt x="432" y="243"/>
                    <a:pt x="432" y="243"/>
                    <a:pt x="432" y="243"/>
                  </a:cubicBezTo>
                  <a:cubicBezTo>
                    <a:pt x="432" y="243"/>
                    <a:pt x="432" y="243"/>
                    <a:pt x="432" y="243"/>
                  </a:cubicBezTo>
                  <a:cubicBezTo>
                    <a:pt x="433" y="244"/>
                    <a:pt x="433" y="244"/>
                    <a:pt x="433" y="244"/>
                  </a:cubicBezTo>
                  <a:cubicBezTo>
                    <a:pt x="433" y="245"/>
                    <a:pt x="433" y="245"/>
                    <a:pt x="433" y="245"/>
                  </a:cubicBezTo>
                  <a:cubicBezTo>
                    <a:pt x="434" y="245"/>
                    <a:pt x="434" y="245"/>
                    <a:pt x="434" y="245"/>
                  </a:cubicBezTo>
                  <a:cubicBezTo>
                    <a:pt x="434" y="245"/>
                    <a:pt x="434" y="245"/>
                    <a:pt x="434" y="245"/>
                  </a:cubicBezTo>
                  <a:cubicBezTo>
                    <a:pt x="434" y="246"/>
                    <a:pt x="434" y="246"/>
                    <a:pt x="434" y="246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2" y="246"/>
                    <a:pt x="432" y="246"/>
                    <a:pt x="432" y="246"/>
                  </a:cubicBezTo>
                  <a:cubicBezTo>
                    <a:pt x="431" y="246"/>
                    <a:pt x="431" y="246"/>
                    <a:pt x="431" y="246"/>
                  </a:cubicBezTo>
                  <a:cubicBezTo>
                    <a:pt x="431" y="245"/>
                    <a:pt x="431" y="245"/>
                    <a:pt x="431" y="245"/>
                  </a:cubicBezTo>
                  <a:cubicBezTo>
                    <a:pt x="430" y="245"/>
                    <a:pt x="430" y="245"/>
                    <a:pt x="430" y="245"/>
                  </a:cubicBezTo>
                  <a:cubicBezTo>
                    <a:pt x="430" y="246"/>
                    <a:pt x="430" y="246"/>
                    <a:pt x="430" y="246"/>
                  </a:cubicBezTo>
                  <a:cubicBezTo>
                    <a:pt x="431" y="246"/>
                    <a:pt x="431" y="246"/>
                    <a:pt x="431" y="246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2" y="248"/>
                    <a:pt x="432" y="248"/>
                    <a:pt x="432" y="248"/>
                  </a:cubicBezTo>
                  <a:cubicBezTo>
                    <a:pt x="433" y="248"/>
                    <a:pt x="433" y="248"/>
                    <a:pt x="433" y="248"/>
                  </a:cubicBezTo>
                  <a:cubicBezTo>
                    <a:pt x="432" y="249"/>
                    <a:pt x="432" y="249"/>
                    <a:pt x="432" y="249"/>
                  </a:cubicBezTo>
                  <a:cubicBezTo>
                    <a:pt x="430" y="248"/>
                    <a:pt x="430" y="248"/>
                    <a:pt x="430" y="248"/>
                  </a:cubicBezTo>
                  <a:cubicBezTo>
                    <a:pt x="428" y="248"/>
                    <a:pt x="428" y="248"/>
                    <a:pt x="428" y="248"/>
                  </a:cubicBezTo>
                  <a:cubicBezTo>
                    <a:pt x="426" y="247"/>
                    <a:pt x="426" y="247"/>
                    <a:pt x="426" y="247"/>
                  </a:cubicBezTo>
                  <a:cubicBezTo>
                    <a:pt x="425" y="247"/>
                    <a:pt x="425" y="247"/>
                    <a:pt x="425" y="247"/>
                  </a:cubicBezTo>
                  <a:cubicBezTo>
                    <a:pt x="425" y="247"/>
                    <a:pt x="425" y="247"/>
                    <a:pt x="425" y="247"/>
                  </a:cubicBezTo>
                  <a:cubicBezTo>
                    <a:pt x="427" y="248"/>
                    <a:pt x="427" y="248"/>
                    <a:pt x="427" y="248"/>
                  </a:cubicBezTo>
                  <a:cubicBezTo>
                    <a:pt x="430" y="249"/>
                    <a:pt x="430" y="249"/>
                    <a:pt x="430" y="249"/>
                  </a:cubicBezTo>
                  <a:cubicBezTo>
                    <a:pt x="430" y="250"/>
                    <a:pt x="430" y="250"/>
                    <a:pt x="430" y="250"/>
                  </a:cubicBezTo>
                  <a:cubicBezTo>
                    <a:pt x="430" y="250"/>
                    <a:pt x="430" y="250"/>
                    <a:pt x="430" y="250"/>
                  </a:cubicBezTo>
                  <a:cubicBezTo>
                    <a:pt x="428" y="249"/>
                    <a:pt x="428" y="249"/>
                    <a:pt x="428" y="249"/>
                  </a:cubicBezTo>
                  <a:cubicBezTo>
                    <a:pt x="427" y="249"/>
                    <a:pt x="427" y="249"/>
                    <a:pt x="427" y="249"/>
                  </a:cubicBezTo>
                  <a:cubicBezTo>
                    <a:pt x="426" y="250"/>
                    <a:pt x="426" y="250"/>
                    <a:pt x="426" y="250"/>
                  </a:cubicBezTo>
                  <a:cubicBezTo>
                    <a:pt x="427" y="250"/>
                    <a:pt x="427" y="250"/>
                    <a:pt x="427" y="250"/>
                  </a:cubicBezTo>
                  <a:cubicBezTo>
                    <a:pt x="428" y="250"/>
                    <a:pt x="428" y="250"/>
                    <a:pt x="428" y="250"/>
                  </a:cubicBezTo>
                  <a:cubicBezTo>
                    <a:pt x="428" y="251"/>
                    <a:pt x="428" y="251"/>
                    <a:pt x="428" y="251"/>
                  </a:cubicBezTo>
                  <a:cubicBezTo>
                    <a:pt x="429" y="251"/>
                    <a:pt x="429" y="251"/>
                    <a:pt x="429" y="251"/>
                  </a:cubicBezTo>
                  <a:cubicBezTo>
                    <a:pt x="429" y="251"/>
                    <a:pt x="429" y="251"/>
                    <a:pt x="429" y="251"/>
                  </a:cubicBezTo>
                  <a:cubicBezTo>
                    <a:pt x="429" y="252"/>
                    <a:pt x="429" y="252"/>
                    <a:pt x="429" y="252"/>
                  </a:cubicBezTo>
                  <a:cubicBezTo>
                    <a:pt x="430" y="253"/>
                    <a:pt x="430" y="253"/>
                    <a:pt x="430" y="253"/>
                  </a:cubicBezTo>
                  <a:cubicBezTo>
                    <a:pt x="430" y="252"/>
                    <a:pt x="430" y="252"/>
                    <a:pt x="430" y="252"/>
                  </a:cubicBezTo>
                  <a:cubicBezTo>
                    <a:pt x="430" y="252"/>
                    <a:pt x="430" y="252"/>
                    <a:pt x="430" y="252"/>
                  </a:cubicBezTo>
                  <a:cubicBezTo>
                    <a:pt x="431" y="252"/>
                    <a:pt x="431" y="252"/>
                    <a:pt x="431" y="252"/>
                  </a:cubicBezTo>
                  <a:cubicBezTo>
                    <a:pt x="431" y="252"/>
                    <a:pt x="431" y="252"/>
                    <a:pt x="431" y="252"/>
                  </a:cubicBezTo>
                  <a:cubicBezTo>
                    <a:pt x="431" y="253"/>
                    <a:pt x="431" y="253"/>
                    <a:pt x="431" y="253"/>
                  </a:cubicBezTo>
                  <a:cubicBezTo>
                    <a:pt x="431" y="253"/>
                    <a:pt x="431" y="253"/>
                    <a:pt x="431" y="253"/>
                  </a:cubicBezTo>
                  <a:cubicBezTo>
                    <a:pt x="432" y="253"/>
                    <a:pt x="432" y="253"/>
                    <a:pt x="432" y="253"/>
                  </a:cubicBezTo>
                  <a:cubicBezTo>
                    <a:pt x="432" y="252"/>
                    <a:pt x="432" y="252"/>
                    <a:pt x="432" y="252"/>
                  </a:cubicBezTo>
                  <a:cubicBezTo>
                    <a:pt x="433" y="252"/>
                    <a:pt x="433" y="252"/>
                    <a:pt x="433" y="252"/>
                  </a:cubicBezTo>
                  <a:cubicBezTo>
                    <a:pt x="434" y="253"/>
                    <a:pt x="434" y="253"/>
                    <a:pt x="434" y="253"/>
                  </a:cubicBezTo>
                  <a:cubicBezTo>
                    <a:pt x="435" y="253"/>
                    <a:pt x="435" y="253"/>
                    <a:pt x="435" y="253"/>
                  </a:cubicBezTo>
                  <a:cubicBezTo>
                    <a:pt x="436" y="253"/>
                    <a:pt x="436" y="253"/>
                    <a:pt x="436" y="253"/>
                  </a:cubicBezTo>
                  <a:cubicBezTo>
                    <a:pt x="435" y="254"/>
                    <a:pt x="435" y="254"/>
                    <a:pt x="435" y="254"/>
                  </a:cubicBezTo>
                  <a:cubicBezTo>
                    <a:pt x="435" y="255"/>
                    <a:pt x="435" y="255"/>
                    <a:pt x="435" y="255"/>
                  </a:cubicBezTo>
                  <a:cubicBezTo>
                    <a:pt x="434" y="254"/>
                    <a:pt x="434" y="254"/>
                    <a:pt x="434" y="254"/>
                  </a:cubicBezTo>
                  <a:cubicBezTo>
                    <a:pt x="434" y="254"/>
                    <a:pt x="434" y="254"/>
                    <a:pt x="434" y="254"/>
                  </a:cubicBezTo>
                  <a:cubicBezTo>
                    <a:pt x="432" y="254"/>
                    <a:pt x="432" y="254"/>
                    <a:pt x="432" y="254"/>
                  </a:cubicBezTo>
                  <a:cubicBezTo>
                    <a:pt x="430" y="255"/>
                    <a:pt x="430" y="255"/>
                    <a:pt x="430" y="255"/>
                  </a:cubicBezTo>
                  <a:cubicBezTo>
                    <a:pt x="430" y="256"/>
                    <a:pt x="430" y="256"/>
                    <a:pt x="430" y="256"/>
                  </a:cubicBezTo>
                  <a:cubicBezTo>
                    <a:pt x="431" y="255"/>
                    <a:pt x="431" y="255"/>
                    <a:pt x="431" y="255"/>
                  </a:cubicBezTo>
                  <a:cubicBezTo>
                    <a:pt x="432" y="255"/>
                    <a:pt x="432" y="255"/>
                    <a:pt x="432" y="255"/>
                  </a:cubicBezTo>
                  <a:cubicBezTo>
                    <a:pt x="434" y="255"/>
                    <a:pt x="434" y="255"/>
                    <a:pt x="434" y="255"/>
                  </a:cubicBezTo>
                  <a:cubicBezTo>
                    <a:pt x="433" y="255"/>
                    <a:pt x="433" y="255"/>
                    <a:pt x="433" y="255"/>
                  </a:cubicBezTo>
                  <a:cubicBezTo>
                    <a:pt x="432" y="256"/>
                    <a:pt x="432" y="256"/>
                    <a:pt x="432" y="256"/>
                  </a:cubicBezTo>
                  <a:cubicBezTo>
                    <a:pt x="433" y="256"/>
                    <a:pt x="433" y="256"/>
                    <a:pt x="433" y="256"/>
                  </a:cubicBezTo>
                  <a:cubicBezTo>
                    <a:pt x="435" y="256"/>
                    <a:pt x="435" y="256"/>
                    <a:pt x="435" y="256"/>
                  </a:cubicBezTo>
                  <a:cubicBezTo>
                    <a:pt x="435" y="256"/>
                    <a:pt x="435" y="256"/>
                    <a:pt x="435" y="256"/>
                  </a:cubicBezTo>
                  <a:cubicBezTo>
                    <a:pt x="435" y="257"/>
                    <a:pt x="435" y="257"/>
                    <a:pt x="435" y="257"/>
                  </a:cubicBezTo>
                  <a:cubicBezTo>
                    <a:pt x="436" y="257"/>
                    <a:pt x="436" y="257"/>
                    <a:pt x="436" y="257"/>
                  </a:cubicBezTo>
                  <a:cubicBezTo>
                    <a:pt x="436" y="258"/>
                    <a:pt x="436" y="258"/>
                    <a:pt x="436" y="258"/>
                  </a:cubicBezTo>
                  <a:cubicBezTo>
                    <a:pt x="436" y="259"/>
                    <a:pt x="436" y="259"/>
                    <a:pt x="436" y="259"/>
                  </a:cubicBezTo>
                  <a:cubicBezTo>
                    <a:pt x="435" y="260"/>
                    <a:pt x="435" y="260"/>
                    <a:pt x="435" y="260"/>
                  </a:cubicBezTo>
                  <a:cubicBezTo>
                    <a:pt x="435" y="261"/>
                    <a:pt x="435" y="261"/>
                    <a:pt x="435" y="261"/>
                  </a:cubicBezTo>
                  <a:cubicBezTo>
                    <a:pt x="436" y="260"/>
                    <a:pt x="436" y="260"/>
                    <a:pt x="436" y="260"/>
                  </a:cubicBezTo>
                  <a:cubicBezTo>
                    <a:pt x="436" y="260"/>
                    <a:pt x="436" y="260"/>
                    <a:pt x="436" y="260"/>
                  </a:cubicBezTo>
                  <a:cubicBezTo>
                    <a:pt x="437" y="259"/>
                    <a:pt x="437" y="259"/>
                    <a:pt x="437" y="259"/>
                  </a:cubicBezTo>
                  <a:cubicBezTo>
                    <a:pt x="438" y="259"/>
                    <a:pt x="438" y="259"/>
                    <a:pt x="438" y="259"/>
                  </a:cubicBezTo>
                  <a:cubicBezTo>
                    <a:pt x="438" y="260"/>
                    <a:pt x="438" y="260"/>
                    <a:pt x="438" y="260"/>
                  </a:cubicBezTo>
                  <a:cubicBezTo>
                    <a:pt x="437" y="260"/>
                    <a:pt x="437" y="260"/>
                    <a:pt x="437" y="260"/>
                  </a:cubicBezTo>
                  <a:cubicBezTo>
                    <a:pt x="436" y="262"/>
                    <a:pt x="436" y="262"/>
                    <a:pt x="436" y="262"/>
                  </a:cubicBezTo>
                  <a:cubicBezTo>
                    <a:pt x="436" y="263"/>
                    <a:pt x="436" y="263"/>
                    <a:pt x="436" y="263"/>
                  </a:cubicBezTo>
                  <a:cubicBezTo>
                    <a:pt x="436" y="264"/>
                    <a:pt x="436" y="264"/>
                    <a:pt x="436" y="264"/>
                  </a:cubicBezTo>
                  <a:cubicBezTo>
                    <a:pt x="436" y="264"/>
                    <a:pt x="436" y="264"/>
                    <a:pt x="436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39" y="260"/>
                    <a:pt x="439" y="260"/>
                    <a:pt x="439" y="260"/>
                  </a:cubicBezTo>
                  <a:cubicBezTo>
                    <a:pt x="439" y="260"/>
                    <a:pt x="439" y="260"/>
                    <a:pt x="439" y="260"/>
                  </a:cubicBezTo>
                  <a:cubicBezTo>
                    <a:pt x="439" y="259"/>
                    <a:pt x="439" y="259"/>
                    <a:pt x="439" y="259"/>
                  </a:cubicBezTo>
                  <a:cubicBezTo>
                    <a:pt x="440" y="259"/>
                    <a:pt x="440" y="259"/>
                    <a:pt x="440" y="259"/>
                  </a:cubicBezTo>
                  <a:cubicBezTo>
                    <a:pt x="440" y="259"/>
                    <a:pt x="440" y="259"/>
                    <a:pt x="440" y="259"/>
                  </a:cubicBezTo>
                  <a:cubicBezTo>
                    <a:pt x="440" y="260"/>
                    <a:pt x="440" y="260"/>
                    <a:pt x="440" y="260"/>
                  </a:cubicBezTo>
                  <a:cubicBezTo>
                    <a:pt x="439" y="261"/>
                    <a:pt x="439" y="261"/>
                    <a:pt x="439" y="261"/>
                  </a:cubicBezTo>
                  <a:cubicBezTo>
                    <a:pt x="438" y="262"/>
                    <a:pt x="438" y="262"/>
                    <a:pt x="438" y="262"/>
                  </a:cubicBezTo>
                  <a:cubicBezTo>
                    <a:pt x="438" y="263"/>
                    <a:pt x="438" y="263"/>
                    <a:pt x="438" y="263"/>
                  </a:cubicBezTo>
                  <a:cubicBezTo>
                    <a:pt x="439" y="264"/>
                    <a:pt x="439" y="264"/>
                    <a:pt x="439" y="264"/>
                  </a:cubicBezTo>
                  <a:cubicBezTo>
                    <a:pt x="439" y="264"/>
                    <a:pt x="439" y="264"/>
                    <a:pt x="439" y="264"/>
                  </a:cubicBezTo>
                  <a:cubicBezTo>
                    <a:pt x="439" y="263"/>
                    <a:pt x="439" y="263"/>
                    <a:pt x="439" y="263"/>
                  </a:cubicBezTo>
                  <a:cubicBezTo>
                    <a:pt x="439" y="262"/>
                    <a:pt x="439" y="262"/>
                    <a:pt x="439" y="262"/>
                  </a:cubicBezTo>
                  <a:cubicBezTo>
                    <a:pt x="440" y="261"/>
                    <a:pt x="440" y="261"/>
                    <a:pt x="440" y="261"/>
                  </a:cubicBezTo>
                  <a:cubicBezTo>
                    <a:pt x="441" y="261"/>
                    <a:pt x="441" y="261"/>
                    <a:pt x="441" y="261"/>
                  </a:cubicBezTo>
                  <a:cubicBezTo>
                    <a:pt x="442" y="259"/>
                    <a:pt x="442" y="259"/>
                    <a:pt x="442" y="259"/>
                  </a:cubicBezTo>
                  <a:cubicBezTo>
                    <a:pt x="443" y="259"/>
                    <a:pt x="443" y="259"/>
                    <a:pt x="443" y="259"/>
                  </a:cubicBezTo>
                  <a:cubicBezTo>
                    <a:pt x="443" y="259"/>
                    <a:pt x="443" y="259"/>
                    <a:pt x="443" y="259"/>
                  </a:cubicBezTo>
                  <a:cubicBezTo>
                    <a:pt x="443" y="260"/>
                    <a:pt x="443" y="260"/>
                    <a:pt x="443" y="260"/>
                  </a:cubicBezTo>
                  <a:cubicBezTo>
                    <a:pt x="443" y="261"/>
                    <a:pt x="443" y="261"/>
                    <a:pt x="443" y="261"/>
                  </a:cubicBezTo>
                  <a:cubicBezTo>
                    <a:pt x="441" y="261"/>
                    <a:pt x="441" y="261"/>
                    <a:pt x="441" y="261"/>
                  </a:cubicBezTo>
                  <a:cubicBezTo>
                    <a:pt x="441" y="262"/>
                    <a:pt x="441" y="262"/>
                    <a:pt x="441" y="262"/>
                  </a:cubicBezTo>
                  <a:cubicBezTo>
                    <a:pt x="441" y="263"/>
                    <a:pt x="441" y="263"/>
                    <a:pt x="441" y="263"/>
                  </a:cubicBezTo>
                  <a:cubicBezTo>
                    <a:pt x="441" y="264"/>
                    <a:pt x="441" y="264"/>
                    <a:pt x="441" y="264"/>
                  </a:cubicBezTo>
                  <a:cubicBezTo>
                    <a:pt x="441" y="263"/>
                    <a:pt x="441" y="263"/>
                    <a:pt x="441" y="263"/>
                  </a:cubicBezTo>
                  <a:cubicBezTo>
                    <a:pt x="442" y="264"/>
                    <a:pt x="442" y="264"/>
                    <a:pt x="442" y="264"/>
                  </a:cubicBezTo>
                  <a:cubicBezTo>
                    <a:pt x="443" y="263"/>
                    <a:pt x="443" y="263"/>
                    <a:pt x="443" y="263"/>
                  </a:cubicBezTo>
                  <a:cubicBezTo>
                    <a:pt x="444" y="263"/>
                    <a:pt x="444" y="263"/>
                    <a:pt x="444" y="263"/>
                  </a:cubicBezTo>
                  <a:cubicBezTo>
                    <a:pt x="444" y="263"/>
                    <a:pt x="444" y="263"/>
                    <a:pt x="444" y="263"/>
                  </a:cubicBezTo>
                  <a:cubicBezTo>
                    <a:pt x="445" y="265"/>
                    <a:pt x="445" y="265"/>
                    <a:pt x="445" y="265"/>
                  </a:cubicBezTo>
                  <a:cubicBezTo>
                    <a:pt x="445" y="265"/>
                    <a:pt x="445" y="265"/>
                    <a:pt x="445" y="265"/>
                  </a:cubicBezTo>
                  <a:cubicBezTo>
                    <a:pt x="444" y="266"/>
                    <a:pt x="444" y="266"/>
                    <a:pt x="444" y="266"/>
                  </a:cubicBezTo>
                  <a:cubicBezTo>
                    <a:pt x="444" y="266"/>
                    <a:pt x="444" y="266"/>
                    <a:pt x="444" y="266"/>
                  </a:cubicBezTo>
                  <a:cubicBezTo>
                    <a:pt x="444" y="266"/>
                    <a:pt x="444" y="266"/>
                    <a:pt x="444" y="266"/>
                  </a:cubicBezTo>
                  <a:cubicBezTo>
                    <a:pt x="445" y="267"/>
                    <a:pt x="445" y="267"/>
                    <a:pt x="445" y="267"/>
                  </a:cubicBezTo>
                  <a:cubicBezTo>
                    <a:pt x="444" y="268"/>
                    <a:pt x="444" y="268"/>
                    <a:pt x="444" y="268"/>
                  </a:cubicBezTo>
                  <a:cubicBezTo>
                    <a:pt x="443" y="268"/>
                    <a:pt x="443" y="268"/>
                    <a:pt x="443" y="268"/>
                  </a:cubicBezTo>
                  <a:cubicBezTo>
                    <a:pt x="444" y="268"/>
                    <a:pt x="444" y="268"/>
                    <a:pt x="444" y="268"/>
                  </a:cubicBezTo>
                  <a:cubicBezTo>
                    <a:pt x="445" y="269"/>
                    <a:pt x="445" y="269"/>
                    <a:pt x="445" y="269"/>
                  </a:cubicBezTo>
                  <a:cubicBezTo>
                    <a:pt x="443" y="269"/>
                    <a:pt x="443" y="269"/>
                    <a:pt x="443" y="269"/>
                  </a:cubicBezTo>
                  <a:cubicBezTo>
                    <a:pt x="442" y="269"/>
                    <a:pt x="442" y="269"/>
                    <a:pt x="442" y="269"/>
                  </a:cubicBezTo>
                  <a:cubicBezTo>
                    <a:pt x="442" y="270"/>
                    <a:pt x="442" y="270"/>
                    <a:pt x="442" y="270"/>
                  </a:cubicBezTo>
                  <a:cubicBezTo>
                    <a:pt x="443" y="269"/>
                    <a:pt x="443" y="269"/>
                    <a:pt x="443" y="269"/>
                  </a:cubicBezTo>
                  <a:cubicBezTo>
                    <a:pt x="445" y="270"/>
                    <a:pt x="445" y="270"/>
                    <a:pt x="445" y="270"/>
                  </a:cubicBezTo>
                  <a:cubicBezTo>
                    <a:pt x="445" y="269"/>
                    <a:pt x="445" y="269"/>
                    <a:pt x="445" y="269"/>
                  </a:cubicBezTo>
                  <a:cubicBezTo>
                    <a:pt x="447" y="269"/>
                    <a:pt x="447" y="269"/>
                    <a:pt x="447" y="269"/>
                  </a:cubicBezTo>
                  <a:cubicBezTo>
                    <a:pt x="447" y="269"/>
                    <a:pt x="447" y="269"/>
                    <a:pt x="447" y="269"/>
                  </a:cubicBezTo>
                  <a:cubicBezTo>
                    <a:pt x="446" y="270"/>
                    <a:pt x="446" y="270"/>
                    <a:pt x="446" y="270"/>
                  </a:cubicBezTo>
                  <a:cubicBezTo>
                    <a:pt x="445" y="272"/>
                    <a:pt x="445" y="272"/>
                    <a:pt x="445" y="272"/>
                  </a:cubicBezTo>
                  <a:cubicBezTo>
                    <a:pt x="447" y="271"/>
                    <a:pt x="447" y="271"/>
                    <a:pt x="447" y="271"/>
                  </a:cubicBezTo>
                  <a:cubicBezTo>
                    <a:pt x="447" y="270"/>
                    <a:pt x="447" y="270"/>
                    <a:pt x="447" y="270"/>
                  </a:cubicBezTo>
                  <a:cubicBezTo>
                    <a:pt x="448" y="269"/>
                    <a:pt x="448" y="269"/>
                    <a:pt x="448" y="269"/>
                  </a:cubicBezTo>
                  <a:cubicBezTo>
                    <a:pt x="449" y="269"/>
                    <a:pt x="449" y="269"/>
                    <a:pt x="449" y="269"/>
                  </a:cubicBezTo>
                  <a:cubicBezTo>
                    <a:pt x="450" y="269"/>
                    <a:pt x="450" y="269"/>
                    <a:pt x="450" y="269"/>
                  </a:cubicBezTo>
                  <a:cubicBezTo>
                    <a:pt x="450" y="269"/>
                    <a:pt x="450" y="269"/>
                    <a:pt x="450" y="269"/>
                  </a:cubicBezTo>
                  <a:cubicBezTo>
                    <a:pt x="449" y="270"/>
                    <a:pt x="449" y="270"/>
                    <a:pt x="449" y="270"/>
                  </a:cubicBezTo>
                  <a:cubicBezTo>
                    <a:pt x="449" y="270"/>
                    <a:pt x="449" y="270"/>
                    <a:pt x="449" y="270"/>
                  </a:cubicBezTo>
                  <a:cubicBezTo>
                    <a:pt x="448" y="271"/>
                    <a:pt x="448" y="271"/>
                    <a:pt x="448" y="27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46" y="273"/>
                    <a:pt x="446" y="273"/>
                    <a:pt x="446" y="273"/>
                  </a:cubicBezTo>
                  <a:cubicBezTo>
                    <a:pt x="446" y="274"/>
                    <a:pt x="446" y="274"/>
                    <a:pt x="446" y="274"/>
                  </a:cubicBezTo>
                  <a:cubicBezTo>
                    <a:pt x="446" y="275"/>
                    <a:pt x="446" y="275"/>
                    <a:pt x="446" y="275"/>
                  </a:cubicBezTo>
                  <a:cubicBezTo>
                    <a:pt x="447" y="275"/>
                    <a:pt x="447" y="275"/>
                    <a:pt x="447" y="275"/>
                  </a:cubicBezTo>
                  <a:cubicBezTo>
                    <a:pt x="447" y="274"/>
                    <a:pt x="447" y="274"/>
                    <a:pt x="447" y="274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449" y="272"/>
                    <a:pt x="449" y="272"/>
                    <a:pt x="449" y="272"/>
                  </a:cubicBezTo>
                  <a:cubicBezTo>
                    <a:pt x="450" y="272"/>
                    <a:pt x="450" y="272"/>
                    <a:pt x="450" y="272"/>
                  </a:cubicBezTo>
                  <a:cubicBezTo>
                    <a:pt x="450" y="272"/>
                    <a:pt x="450" y="272"/>
                    <a:pt x="450" y="272"/>
                  </a:cubicBezTo>
                  <a:cubicBezTo>
                    <a:pt x="449" y="274"/>
                    <a:pt x="449" y="274"/>
                    <a:pt x="449" y="274"/>
                  </a:cubicBezTo>
                  <a:cubicBezTo>
                    <a:pt x="449" y="275"/>
                    <a:pt x="449" y="275"/>
                    <a:pt x="449" y="275"/>
                  </a:cubicBezTo>
                  <a:cubicBezTo>
                    <a:pt x="448" y="276"/>
                    <a:pt x="448" y="276"/>
                    <a:pt x="448" y="276"/>
                  </a:cubicBezTo>
                  <a:cubicBezTo>
                    <a:pt x="449" y="275"/>
                    <a:pt x="449" y="275"/>
                    <a:pt x="449" y="275"/>
                  </a:cubicBezTo>
                  <a:cubicBezTo>
                    <a:pt x="450" y="274"/>
                    <a:pt x="450" y="274"/>
                    <a:pt x="450" y="274"/>
                  </a:cubicBezTo>
                  <a:cubicBezTo>
                    <a:pt x="450" y="273"/>
                    <a:pt x="450" y="273"/>
                    <a:pt x="450" y="273"/>
                  </a:cubicBezTo>
                  <a:cubicBezTo>
                    <a:pt x="450" y="273"/>
                    <a:pt x="450" y="273"/>
                    <a:pt x="450" y="273"/>
                  </a:cubicBezTo>
                  <a:cubicBezTo>
                    <a:pt x="451" y="273"/>
                    <a:pt x="451" y="273"/>
                    <a:pt x="451" y="273"/>
                  </a:cubicBezTo>
                  <a:cubicBezTo>
                    <a:pt x="451" y="275"/>
                    <a:pt x="451" y="275"/>
                    <a:pt x="451" y="275"/>
                  </a:cubicBezTo>
                  <a:cubicBezTo>
                    <a:pt x="452" y="275"/>
                    <a:pt x="452" y="275"/>
                    <a:pt x="452" y="275"/>
                  </a:cubicBezTo>
                  <a:cubicBezTo>
                    <a:pt x="452" y="275"/>
                    <a:pt x="452" y="275"/>
                    <a:pt x="452" y="275"/>
                  </a:cubicBezTo>
                  <a:cubicBezTo>
                    <a:pt x="452" y="274"/>
                    <a:pt x="452" y="274"/>
                    <a:pt x="452" y="274"/>
                  </a:cubicBezTo>
                  <a:cubicBezTo>
                    <a:pt x="452" y="273"/>
                    <a:pt x="452" y="273"/>
                    <a:pt x="452" y="273"/>
                  </a:cubicBezTo>
                  <a:cubicBezTo>
                    <a:pt x="454" y="273"/>
                    <a:pt x="454" y="273"/>
                    <a:pt x="454" y="273"/>
                  </a:cubicBezTo>
                  <a:cubicBezTo>
                    <a:pt x="454" y="273"/>
                    <a:pt x="454" y="273"/>
                    <a:pt x="454" y="273"/>
                  </a:cubicBezTo>
                  <a:cubicBezTo>
                    <a:pt x="454" y="274"/>
                    <a:pt x="454" y="274"/>
                    <a:pt x="454" y="274"/>
                  </a:cubicBezTo>
                  <a:cubicBezTo>
                    <a:pt x="454" y="274"/>
                    <a:pt x="454" y="274"/>
                    <a:pt x="454" y="274"/>
                  </a:cubicBezTo>
                  <a:cubicBezTo>
                    <a:pt x="455" y="274"/>
                    <a:pt x="455" y="274"/>
                    <a:pt x="455" y="274"/>
                  </a:cubicBezTo>
                  <a:cubicBezTo>
                    <a:pt x="455" y="274"/>
                    <a:pt x="455" y="274"/>
                    <a:pt x="455" y="274"/>
                  </a:cubicBezTo>
                  <a:cubicBezTo>
                    <a:pt x="455" y="276"/>
                    <a:pt x="455" y="276"/>
                    <a:pt x="455" y="276"/>
                  </a:cubicBezTo>
                  <a:cubicBezTo>
                    <a:pt x="456" y="276"/>
                    <a:pt x="456" y="276"/>
                    <a:pt x="456" y="276"/>
                  </a:cubicBezTo>
                  <a:cubicBezTo>
                    <a:pt x="456" y="276"/>
                    <a:pt x="456" y="276"/>
                    <a:pt x="456" y="276"/>
                  </a:cubicBezTo>
                  <a:cubicBezTo>
                    <a:pt x="457" y="277"/>
                    <a:pt x="457" y="277"/>
                    <a:pt x="457" y="277"/>
                  </a:cubicBezTo>
                  <a:cubicBezTo>
                    <a:pt x="457" y="278"/>
                    <a:pt x="457" y="278"/>
                    <a:pt x="457" y="278"/>
                  </a:cubicBezTo>
                  <a:cubicBezTo>
                    <a:pt x="457" y="278"/>
                    <a:pt x="457" y="278"/>
                    <a:pt x="457" y="278"/>
                  </a:cubicBezTo>
                  <a:cubicBezTo>
                    <a:pt x="457" y="279"/>
                    <a:pt x="457" y="279"/>
                    <a:pt x="457" y="279"/>
                  </a:cubicBezTo>
                  <a:cubicBezTo>
                    <a:pt x="457" y="279"/>
                    <a:pt x="457" y="279"/>
                    <a:pt x="457" y="279"/>
                  </a:cubicBezTo>
                  <a:cubicBezTo>
                    <a:pt x="455" y="279"/>
                    <a:pt x="455" y="279"/>
                    <a:pt x="455" y="279"/>
                  </a:cubicBezTo>
                  <a:cubicBezTo>
                    <a:pt x="455" y="278"/>
                    <a:pt x="455" y="278"/>
                    <a:pt x="455" y="278"/>
                  </a:cubicBezTo>
                  <a:cubicBezTo>
                    <a:pt x="455" y="278"/>
                    <a:pt x="455" y="278"/>
                    <a:pt x="455" y="278"/>
                  </a:cubicBezTo>
                  <a:cubicBezTo>
                    <a:pt x="454" y="277"/>
                    <a:pt x="454" y="277"/>
                    <a:pt x="454" y="277"/>
                  </a:cubicBezTo>
                  <a:cubicBezTo>
                    <a:pt x="454" y="277"/>
                    <a:pt x="454" y="277"/>
                    <a:pt x="454" y="277"/>
                  </a:cubicBezTo>
                  <a:cubicBezTo>
                    <a:pt x="453" y="277"/>
                    <a:pt x="453" y="277"/>
                    <a:pt x="453" y="277"/>
                  </a:cubicBezTo>
                  <a:cubicBezTo>
                    <a:pt x="453" y="278"/>
                    <a:pt x="453" y="278"/>
                    <a:pt x="453" y="278"/>
                  </a:cubicBezTo>
                  <a:cubicBezTo>
                    <a:pt x="453" y="278"/>
                    <a:pt x="453" y="278"/>
                    <a:pt x="453" y="278"/>
                  </a:cubicBezTo>
                  <a:cubicBezTo>
                    <a:pt x="454" y="278"/>
                    <a:pt x="454" y="278"/>
                    <a:pt x="454" y="278"/>
                  </a:cubicBezTo>
                  <a:cubicBezTo>
                    <a:pt x="454" y="279"/>
                    <a:pt x="454" y="279"/>
                    <a:pt x="454" y="279"/>
                  </a:cubicBezTo>
                  <a:cubicBezTo>
                    <a:pt x="454" y="279"/>
                    <a:pt x="454" y="279"/>
                    <a:pt x="454" y="279"/>
                  </a:cubicBezTo>
                  <a:cubicBezTo>
                    <a:pt x="455" y="279"/>
                    <a:pt x="455" y="279"/>
                    <a:pt x="455" y="279"/>
                  </a:cubicBezTo>
                  <a:cubicBezTo>
                    <a:pt x="455" y="280"/>
                    <a:pt x="455" y="280"/>
                    <a:pt x="455" y="280"/>
                  </a:cubicBezTo>
                  <a:cubicBezTo>
                    <a:pt x="454" y="280"/>
                    <a:pt x="454" y="280"/>
                    <a:pt x="454" y="280"/>
                  </a:cubicBezTo>
                  <a:cubicBezTo>
                    <a:pt x="453" y="280"/>
                    <a:pt x="453" y="280"/>
                    <a:pt x="453" y="280"/>
                  </a:cubicBezTo>
                  <a:cubicBezTo>
                    <a:pt x="453" y="280"/>
                    <a:pt x="453" y="280"/>
                    <a:pt x="453" y="280"/>
                  </a:cubicBezTo>
                  <a:cubicBezTo>
                    <a:pt x="453" y="281"/>
                    <a:pt x="453" y="281"/>
                    <a:pt x="453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5" y="282"/>
                    <a:pt x="455" y="282"/>
                    <a:pt x="455" y="282"/>
                  </a:cubicBezTo>
                  <a:cubicBezTo>
                    <a:pt x="454" y="282"/>
                    <a:pt x="454" y="282"/>
                    <a:pt x="454" y="282"/>
                  </a:cubicBezTo>
                  <a:cubicBezTo>
                    <a:pt x="453" y="282"/>
                    <a:pt x="453" y="282"/>
                    <a:pt x="453" y="282"/>
                  </a:cubicBezTo>
                  <a:cubicBezTo>
                    <a:pt x="452" y="282"/>
                    <a:pt x="452" y="282"/>
                    <a:pt x="452" y="282"/>
                  </a:cubicBezTo>
                  <a:cubicBezTo>
                    <a:pt x="451" y="282"/>
                    <a:pt x="451" y="282"/>
                    <a:pt x="451" y="282"/>
                  </a:cubicBezTo>
                  <a:cubicBezTo>
                    <a:pt x="451" y="281"/>
                    <a:pt x="451" y="281"/>
                    <a:pt x="451" y="281"/>
                  </a:cubicBezTo>
                  <a:cubicBezTo>
                    <a:pt x="451" y="280"/>
                    <a:pt x="451" y="280"/>
                    <a:pt x="451" y="280"/>
                  </a:cubicBezTo>
                  <a:cubicBezTo>
                    <a:pt x="450" y="280"/>
                    <a:pt x="450" y="280"/>
                    <a:pt x="450" y="280"/>
                  </a:cubicBezTo>
                  <a:cubicBezTo>
                    <a:pt x="450" y="279"/>
                    <a:pt x="450" y="279"/>
                    <a:pt x="450" y="279"/>
                  </a:cubicBezTo>
                  <a:cubicBezTo>
                    <a:pt x="449" y="279"/>
                    <a:pt x="449" y="279"/>
                    <a:pt x="449" y="279"/>
                  </a:cubicBezTo>
                  <a:cubicBezTo>
                    <a:pt x="449" y="280"/>
                    <a:pt x="449" y="280"/>
                    <a:pt x="449" y="280"/>
                  </a:cubicBezTo>
                  <a:cubicBezTo>
                    <a:pt x="450" y="281"/>
                    <a:pt x="450" y="281"/>
                    <a:pt x="450" y="281"/>
                  </a:cubicBezTo>
                  <a:cubicBezTo>
                    <a:pt x="450" y="281"/>
                    <a:pt x="450" y="281"/>
                    <a:pt x="450" y="281"/>
                  </a:cubicBezTo>
                  <a:cubicBezTo>
                    <a:pt x="450" y="282"/>
                    <a:pt x="450" y="282"/>
                    <a:pt x="450" y="282"/>
                  </a:cubicBezTo>
                  <a:cubicBezTo>
                    <a:pt x="449" y="282"/>
                    <a:pt x="449" y="282"/>
                    <a:pt x="449" y="282"/>
                  </a:cubicBezTo>
                  <a:cubicBezTo>
                    <a:pt x="448" y="281"/>
                    <a:pt x="448" y="281"/>
                    <a:pt x="448" y="281"/>
                  </a:cubicBezTo>
                  <a:cubicBezTo>
                    <a:pt x="448" y="281"/>
                    <a:pt x="448" y="281"/>
                    <a:pt x="448" y="281"/>
                  </a:cubicBezTo>
                  <a:cubicBezTo>
                    <a:pt x="448" y="282"/>
                    <a:pt x="448" y="282"/>
                    <a:pt x="448" y="282"/>
                  </a:cubicBezTo>
                  <a:cubicBezTo>
                    <a:pt x="449" y="283"/>
                    <a:pt x="449" y="283"/>
                    <a:pt x="449" y="283"/>
                  </a:cubicBezTo>
                  <a:cubicBezTo>
                    <a:pt x="450" y="283"/>
                    <a:pt x="450" y="283"/>
                    <a:pt x="450" y="283"/>
                  </a:cubicBezTo>
                  <a:cubicBezTo>
                    <a:pt x="450" y="283"/>
                    <a:pt x="450" y="283"/>
                    <a:pt x="450" y="283"/>
                  </a:cubicBezTo>
                  <a:cubicBezTo>
                    <a:pt x="451" y="283"/>
                    <a:pt x="451" y="283"/>
                    <a:pt x="451" y="283"/>
                  </a:cubicBezTo>
                  <a:cubicBezTo>
                    <a:pt x="451" y="284"/>
                    <a:pt x="451" y="284"/>
                    <a:pt x="451" y="284"/>
                  </a:cubicBezTo>
                  <a:cubicBezTo>
                    <a:pt x="451" y="285"/>
                    <a:pt x="451" y="285"/>
                    <a:pt x="451" y="285"/>
                  </a:cubicBezTo>
                  <a:cubicBezTo>
                    <a:pt x="449" y="285"/>
                    <a:pt x="449" y="285"/>
                    <a:pt x="449" y="285"/>
                  </a:cubicBezTo>
                  <a:cubicBezTo>
                    <a:pt x="449" y="284"/>
                    <a:pt x="449" y="284"/>
                    <a:pt x="449" y="284"/>
                  </a:cubicBezTo>
                  <a:cubicBezTo>
                    <a:pt x="448" y="283"/>
                    <a:pt x="448" y="283"/>
                    <a:pt x="448" y="283"/>
                  </a:cubicBezTo>
                  <a:cubicBezTo>
                    <a:pt x="447" y="283"/>
                    <a:pt x="447" y="283"/>
                    <a:pt x="447" y="283"/>
                  </a:cubicBezTo>
                  <a:cubicBezTo>
                    <a:pt x="447" y="283"/>
                    <a:pt x="447" y="283"/>
                    <a:pt x="447" y="283"/>
                  </a:cubicBezTo>
                  <a:cubicBezTo>
                    <a:pt x="447" y="283"/>
                    <a:pt x="447" y="283"/>
                    <a:pt x="447" y="283"/>
                  </a:cubicBezTo>
                  <a:cubicBezTo>
                    <a:pt x="448" y="284"/>
                    <a:pt x="448" y="284"/>
                    <a:pt x="448" y="284"/>
                  </a:cubicBezTo>
                  <a:cubicBezTo>
                    <a:pt x="449" y="285"/>
                    <a:pt x="449" y="285"/>
                    <a:pt x="449" y="285"/>
                  </a:cubicBezTo>
                  <a:cubicBezTo>
                    <a:pt x="449" y="287"/>
                    <a:pt x="449" y="287"/>
                    <a:pt x="449" y="287"/>
                  </a:cubicBezTo>
                  <a:cubicBezTo>
                    <a:pt x="448" y="287"/>
                    <a:pt x="448" y="287"/>
                    <a:pt x="448" y="287"/>
                  </a:cubicBezTo>
                  <a:cubicBezTo>
                    <a:pt x="448" y="287"/>
                    <a:pt x="448" y="287"/>
                    <a:pt x="448" y="287"/>
                  </a:cubicBezTo>
                  <a:cubicBezTo>
                    <a:pt x="447" y="286"/>
                    <a:pt x="447" y="286"/>
                    <a:pt x="447" y="286"/>
                  </a:cubicBezTo>
                  <a:cubicBezTo>
                    <a:pt x="447" y="286"/>
                    <a:pt x="447" y="286"/>
                    <a:pt x="447" y="286"/>
                  </a:cubicBezTo>
                  <a:cubicBezTo>
                    <a:pt x="446" y="286"/>
                    <a:pt x="446" y="286"/>
                    <a:pt x="446" y="286"/>
                  </a:cubicBezTo>
                  <a:cubicBezTo>
                    <a:pt x="446" y="286"/>
                    <a:pt x="446" y="286"/>
                    <a:pt x="446" y="286"/>
                  </a:cubicBezTo>
                  <a:cubicBezTo>
                    <a:pt x="446" y="286"/>
                    <a:pt x="446" y="286"/>
                    <a:pt x="446" y="286"/>
                  </a:cubicBezTo>
                  <a:cubicBezTo>
                    <a:pt x="446" y="287"/>
                    <a:pt x="446" y="287"/>
                    <a:pt x="446" y="287"/>
                  </a:cubicBezTo>
                  <a:cubicBezTo>
                    <a:pt x="446" y="289"/>
                    <a:pt x="446" y="289"/>
                    <a:pt x="446" y="289"/>
                  </a:cubicBezTo>
                  <a:cubicBezTo>
                    <a:pt x="446" y="289"/>
                    <a:pt x="446" y="289"/>
                    <a:pt x="446" y="289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445" y="288"/>
                    <a:pt x="445" y="288"/>
                    <a:pt x="445" y="288"/>
                  </a:cubicBezTo>
                  <a:cubicBezTo>
                    <a:pt x="445" y="288"/>
                    <a:pt x="445" y="288"/>
                    <a:pt x="445" y="288"/>
                  </a:cubicBezTo>
                  <a:cubicBezTo>
                    <a:pt x="444" y="288"/>
                    <a:pt x="444" y="288"/>
                    <a:pt x="444" y="288"/>
                  </a:cubicBezTo>
                  <a:cubicBezTo>
                    <a:pt x="444" y="289"/>
                    <a:pt x="444" y="289"/>
                    <a:pt x="444" y="289"/>
                  </a:cubicBezTo>
                  <a:cubicBezTo>
                    <a:pt x="443" y="288"/>
                    <a:pt x="443" y="288"/>
                    <a:pt x="443" y="288"/>
                  </a:cubicBezTo>
                  <a:cubicBezTo>
                    <a:pt x="443" y="288"/>
                    <a:pt x="443" y="288"/>
                    <a:pt x="443" y="288"/>
                  </a:cubicBezTo>
                  <a:cubicBezTo>
                    <a:pt x="443" y="287"/>
                    <a:pt x="443" y="287"/>
                    <a:pt x="443" y="287"/>
                  </a:cubicBezTo>
                  <a:cubicBezTo>
                    <a:pt x="443" y="286"/>
                    <a:pt x="443" y="286"/>
                    <a:pt x="443" y="286"/>
                  </a:cubicBezTo>
                  <a:cubicBezTo>
                    <a:pt x="443" y="285"/>
                    <a:pt x="443" y="285"/>
                    <a:pt x="443" y="285"/>
                  </a:cubicBezTo>
                  <a:cubicBezTo>
                    <a:pt x="442" y="286"/>
                    <a:pt x="442" y="286"/>
                    <a:pt x="442" y="286"/>
                  </a:cubicBezTo>
                  <a:cubicBezTo>
                    <a:pt x="442" y="288"/>
                    <a:pt x="442" y="288"/>
                    <a:pt x="442" y="288"/>
                  </a:cubicBezTo>
                  <a:cubicBezTo>
                    <a:pt x="442" y="288"/>
                    <a:pt x="442" y="288"/>
                    <a:pt x="442" y="288"/>
                  </a:cubicBezTo>
                  <a:cubicBezTo>
                    <a:pt x="441" y="288"/>
                    <a:pt x="441" y="288"/>
                    <a:pt x="441" y="288"/>
                  </a:cubicBezTo>
                  <a:cubicBezTo>
                    <a:pt x="441" y="288"/>
                    <a:pt x="441" y="288"/>
                    <a:pt x="441" y="288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42" y="290"/>
                    <a:pt x="442" y="290"/>
                    <a:pt x="442" y="290"/>
                  </a:cubicBezTo>
                  <a:cubicBezTo>
                    <a:pt x="441" y="290"/>
                    <a:pt x="441" y="290"/>
                    <a:pt x="441" y="290"/>
                  </a:cubicBezTo>
                  <a:cubicBezTo>
                    <a:pt x="441" y="289"/>
                    <a:pt x="441" y="289"/>
                    <a:pt x="441" y="289"/>
                  </a:cubicBezTo>
                  <a:cubicBezTo>
                    <a:pt x="440" y="290"/>
                    <a:pt x="440" y="290"/>
                    <a:pt x="440" y="290"/>
                  </a:cubicBezTo>
                  <a:cubicBezTo>
                    <a:pt x="441" y="290"/>
                    <a:pt x="441" y="290"/>
                    <a:pt x="441" y="290"/>
                  </a:cubicBezTo>
                  <a:cubicBezTo>
                    <a:pt x="442" y="290"/>
                    <a:pt x="442" y="290"/>
                    <a:pt x="442" y="290"/>
                  </a:cubicBezTo>
                  <a:cubicBezTo>
                    <a:pt x="442" y="291"/>
                    <a:pt x="442" y="291"/>
                    <a:pt x="442" y="291"/>
                  </a:cubicBezTo>
                  <a:cubicBezTo>
                    <a:pt x="442" y="292"/>
                    <a:pt x="442" y="292"/>
                    <a:pt x="442" y="292"/>
                  </a:cubicBezTo>
                  <a:cubicBezTo>
                    <a:pt x="441" y="292"/>
                    <a:pt x="441" y="292"/>
                    <a:pt x="441" y="292"/>
                  </a:cubicBezTo>
                  <a:cubicBezTo>
                    <a:pt x="441" y="292"/>
                    <a:pt x="441" y="292"/>
                    <a:pt x="441" y="292"/>
                  </a:cubicBezTo>
                  <a:cubicBezTo>
                    <a:pt x="441" y="293"/>
                    <a:pt x="441" y="293"/>
                    <a:pt x="441" y="293"/>
                  </a:cubicBezTo>
                  <a:cubicBezTo>
                    <a:pt x="441" y="294"/>
                    <a:pt x="441" y="294"/>
                    <a:pt x="441" y="294"/>
                  </a:cubicBezTo>
                  <a:cubicBezTo>
                    <a:pt x="441" y="294"/>
                    <a:pt x="441" y="294"/>
                    <a:pt x="441" y="294"/>
                  </a:cubicBezTo>
                  <a:cubicBezTo>
                    <a:pt x="441" y="293"/>
                    <a:pt x="441" y="293"/>
                    <a:pt x="441" y="293"/>
                  </a:cubicBezTo>
                  <a:cubicBezTo>
                    <a:pt x="440" y="294"/>
                    <a:pt x="440" y="294"/>
                    <a:pt x="440" y="294"/>
                  </a:cubicBezTo>
                  <a:cubicBezTo>
                    <a:pt x="441" y="294"/>
                    <a:pt x="441" y="294"/>
                    <a:pt x="441" y="294"/>
                  </a:cubicBezTo>
                  <a:cubicBezTo>
                    <a:pt x="441" y="295"/>
                    <a:pt x="441" y="295"/>
                    <a:pt x="441" y="295"/>
                  </a:cubicBezTo>
                  <a:cubicBezTo>
                    <a:pt x="441" y="296"/>
                    <a:pt x="441" y="296"/>
                    <a:pt x="441" y="296"/>
                  </a:cubicBezTo>
                  <a:cubicBezTo>
                    <a:pt x="440" y="296"/>
                    <a:pt x="440" y="296"/>
                    <a:pt x="440" y="296"/>
                  </a:cubicBezTo>
                  <a:cubicBezTo>
                    <a:pt x="440" y="297"/>
                    <a:pt x="440" y="297"/>
                    <a:pt x="440" y="297"/>
                  </a:cubicBezTo>
                  <a:cubicBezTo>
                    <a:pt x="439" y="297"/>
                    <a:pt x="439" y="297"/>
                    <a:pt x="439" y="297"/>
                  </a:cubicBezTo>
                  <a:cubicBezTo>
                    <a:pt x="439" y="296"/>
                    <a:pt x="439" y="296"/>
                    <a:pt x="439" y="296"/>
                  </a:cubicBezTo>
                  <a:cubicBezTo>
                    <a:pt x="439" y="296"/>
                    <a:pt x="439" y="296"/>
                    <a:pt x="439" y="296"/>
                  </a:cubicBezTo>
                  <a:cubicBezTo>
                    <a:pt x="439" y="295"/>
                    <a:pt x="439" y="295"/>
                    <a:pt x="439" y="295"/>
                  </a:cubicBezTo>
                  <a:cubicBezTo>
                    <a:pt x="438" y="295"/>
                    <a:pt x="438" y="295"/>
                    <a:pt x="438" y="295"/>
                  </a:cubicBezTo>
                  <a:cubicBezTo>
                    <a:pt x="438" y="295"/>
                    <a:pt x="438" y="295"/>
                    <a:pt x="438" y="295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7" y="294"/>
                    <a:pt x="437" y="294"/>
                    <a:pt x="437" y="294"/>
                  </a:cubicBezTo>
                  <a:cubicBezTo>
                    <a:pt x="437" y="295"/>
                    <a:pt x="437" y="295"/>
                    <a:pt x="437" y="295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6" y="294"/>
                    <a:pt x="436" y="294"/>
                    <a:pt x="436" y="294"/>
                  </a:cubicBezTo>
                  <a:cubicBezTo>
                    <a:pt x="436" y="293"/>
                    <a:pt x="436" y="293"/>
                    <a:pt x="436" y="293"/>
                  </a:cubicBezTo>
                  <a:cubicBezTo>
                    <a:pt x="436" y="293"/>
                    <a:pt x="436" y="293"/>
                    <a:pt x="436" y="293"/>
                  </a:cubicBezTo>
                  <a:cubicBezTo>
                    <a:pt x="436" y="292"/>
                    <a:pt x="436" y="292"/>
                    <a:pt x="436" y="292"/>
                  </a:cubicBezTo>
                  <a:cubicBezTo>
                    <a:pt x="436" y="292"/>
                    <a:pt x="436" y="292"/>
                    <a:pt x="436" y="292"/>
                  </a:cubicBezTo>
                  <a:cubicBezTo>
                    <a:pt x="436" y="292"/>
                    <a:pt x="436" y="292"/>
                    <a:pt x="436" y="292"/>
                  </a:cubicBezTo>
                  <a:cubicBezTo>
                    <a:pt x="436" y="291"/>
                    <a:pt x="436" y="291"/>
                    <a:pt x="436" y="291"/>
                  </a:cubicBezTo>
                  <a:cubicBezTo>
                    <a:pt x="436" y="291"/>
                    <a:pt x="436" y="291"/>
                    <a:pt x="436" y="291"/>
                  </a:cubicBezTo>
                  <a:cubicBezTo>
                    <a:pt x="436" y="292"/>
                    <a:pt x="436" y="292"/>
                    <a:pt x="436" y="292"/>
                  </a:cubicBezTo>
                  <a:cubicBezTo>
                    <a:pt x="435" y="293"/>
                    <a:pt x="435" y="293"/>
                    <a:pt x="435" y="293"/>
                  </a:cubicBezTo>
                  <a:cubicBezTo>
                    <a:pt x="434" y="294"/>
                    <a:pt x="434" y="294"/>
                    <a:pt x="434" y="294"/>
                  </a:cubicBezTo>
                  <a:cubicBezTo>
                    <a:pt x="434" y="293"/>
                    <a:pt x="434" y="293"/>
                    <a:pt x="434" y="293"/>
                  </a:cubicBezTo>
                  <a:cubicBezTo>
                    <a:pt x="434" y="293"/>
                    <a:pt x="434" y="293"/>
                    <a:pt x="434" y="293"/>
                  </a:cubicBezTo>
                  <a:cubicBezTo>
                    <a:pt x="434" y="292"/>
                    <a:pt x="434" y="292"/>
                    <a:pt x="434" y="292"/>
                  </a:cubicBezTo>
                  <a:cubicBezTo>
                    <a:pt x="434" y="291"/>
                    <a:pt x="434" y="291"/>
                    <a:pt x="434" y="291"/>
                  </a:cubicBezTo>
                  <a:cubicBezTo>
                    <a:pt x="434" y="291"/>
                    <a:pt x="434" y="291"/>
                    <a:pt x="434" y="291"/>
                  </a:cubicBezTo>
                  <a:cubicBezTo>
                    <a:pt x="435" y="290"/>
                    <a:pt x="435" y="290"/>
                    <a:pt x="435" y="290"/>
                  </a:cubicBezTo>
                  <a:cubicBezTo>
                    <a:pt x="435" y="290"/>
                    <a:pt x="435" y="290"/>
                    <a:pt x="435" y="290"/>
                  </a:cubicBezTo>
                  <a:cubicBezTo>
                    <a:pt x="436" y="290"/>
                    <a:pt x="436" y="290"/>
                    <a:pt x="436" y="290"/>
                  </a:cubicBezTo>
                  <a:cubicBezTo>
                    <a:pt x="435" y="289"/>
                    <a:pt x="435" y="289"/>
                    <a:pt x="435" y="289"/>
                  </a:cubicBezTo>
                  <a:cubicBezTo>
                    <a:pt x="435" y="289"/>
                    <a:pt x="435" y="289"/>
                    <a:pt x="435" y="289"/>
                  </a:cubicBezTo>
                  <a:cubicBezTo>
                    <a:pt x="434" y="289"/>
                    <a:pt x="434" y="289"/>
                    <a:pt x="434" y="289"/>
                  </a:cubicBezTo>
                  <a:cubicBezTo>
                    <a:pt x="433" y="289"/>
                    <a:pt x="433" y="289"/>
                    <a:pt x="433" y="289"/>
                  </a:cubicBezTo>
                  <a:cubicBezTo>
                    <a:pt x="433" y="289"/>
                    <a:pt x="433" y="289"/>
                    <a:pt x="433" y="289"/>
                  </a:cubicBezTo>
                  <a:cubicBezTo>
                    <a:pt x="433" y="288"/>
                    <a:pt x="433" y="288"/>
                    <a:pt x="433" y="288"/>
                  </a:cubicBezTo>
                  <a:cubicBezTo>
                    <a:pt x="434" y="288"/>
                    <a:pt x="434" y="288"/>
                    <a:pt x="434" y="288"/>
                  </a:cubicBezTo>
                  <a:cubicBezTo>
                    <a:pt x="435" y="287"/>
                    <a:pt x="435" y="287"/>
                    <a:pt x="435" y="287"/>
                  </a:cubicBezTo>
                  <a:cubicBezTo>
                    <a:pt x="434" y="287"/>
                    <a:pt x="434" y="287"/>
                    <a:pt x="434" y="287"/>
                  </a:cubicBezTo>
                  <a:cubicBezTo>
                    <a:pt x="434" y="287"/>
                    <a:pt x="434" y="287"/>
                    <a:pt x="434" y="287"/>
                  </a:cubicBezTo>
                  <a:cubicBezTo>
                    <a:pt x="433" y="287"/>
                    <a:pt x="433" y="287"/>
                    <a:pt x="433" y="287"/>
                  </a:cubicBezTo>
                  <a:cubicBezTo>
                    <a:pt x="433" y="287"/>
                    <a:pt x="433" y="287"/>
                    <a:pt x="433" y="287"/>
                  </a:cubicBezTo>
                  <a:cubicBezTo>
                    <a:pt x="434" y="286"/>
                    <a:pt x="434" y="286"/>
                    <a:pt x="434" y="286"/>
                  </a:cubicBezTo>
                  <a:cubicBezTo>
                    <a:pt x="434" y="286"/>
                    <a:pt x="434" y="286"/>
                    <a:pt x="434" y="286"/>
                  </a:cubicBezTo>
                  <a:cubicBezTo>
                    <a:pt x="435" y="286"/>
                    <a:pt x="435" y="286"/>
                    <a:pt x="435" y="286"/>
                  </a:cubicBezTo>
                  <a:cubicBezTo>
                    <a:pt x="434" y="285"/>
                    <a:pt x="434" y="285"/>
                    <a:pt x="434" y="285"/>
                  </a:cubicBezTo>
                  <a:cubicBezTo>
                    <a:pt x="434" y="285"/>
                    <a:pt x="434" y="285"/>
                    <a:pt x="434" y="285"/>
                  </a:cubicBezTo>
                  <a:cubicBezTo>
                    <a:pt x="433" y="286"/>
                    <a:pt x="433" y="286"/>
                    <a:pt x="433" y="286"/>
                  </a:cubicBezTo>
                  <a:cubicBezTo>
                    <a:pt x="433" y="286"/>
                    <a:pt x="433" y="286"/>
                    <a:pt x="433" y="286"/>
                  </a:cubicBezTo>
                  <a:cubicBezTo>
                    <a:pt x="433" y="285"/>
                    <a:pt x="433" y="285"/>
                    <a:pt x="433" y="285"/>
                  </a:cubicBezTo>
                  <a:cubicBezTo>
                    <a:pt x="434" y="284"/>
                    <a:pt x="434" y="284"/>
                    <a:pt x="434" y="284"/>
                  </a:cubicBezTo>
                  <a:cubicBezTo>
                    <a:pt x="434" y="283"/>
                    <a:pt x="434" y="283"/>
                    <a:pt x="434" y="283"/>
                  </a:cubicBezTo>
                  <a:cubicBezTo>
                    <a:pt x="435" y="283"/>
                    <a:pt x="435" y="283"/>
                    <a:pt x="435" y="283"/>
                  </a:cubicBezTo>
                  <a:cubicBezTo>
                    <a:pt x="436" y="282"/>
                    <a:pt x="436" y="282"/>
                    <a:pt x="436" y="282"/>
                  </a:cubicBezTo>
                  <a:cubicBezTo>
                    <a:pt x="437" y="282"/>
                    <a:pt x="437" y="282"/>
                    <a:pt x="437" y="282"/>
                  </a:cubicBezTo>
                  <a:cubicBezTo>
                    <a:pt x="438" y="281"/>
                    <a:pt x="438" y="281"/>
                    <a:pt x="438" y="281"/>
                  </a:cubicBezTo>
                  <a:cubicBezTo>
                    <a:pt x="439" y="280"/>
                    <a:pt x="439" y="280"/>
                    <a:pt x="439" y="280"/>
                  </a:cubicBezTo>
                  <a:cubicBezTo>
                    <a:pt x="439" y="280"/>
                    <a:pt x="439" y="280"/>
                    <a:pt x="439" y="280"/>
                  </a:cubicBezTo>
                  <a:cubicBezTo>
                    <a:pt x="439" y="279"/>
                    <a:pt x="439" y="279"/>
                    <a:pt x="439" y="279"/>
                  </a:cubicBezTo>
                  <a:cubicBezTo>
                    <a:pt x="438" y="279"/>
                    <a:pt x="438" y="279"/>
                    <a:pt x="438" y="279"/>
                  </a:cubicBezTo>
                  <a:cubicBezTo>
                    <a:pt x="437" y="280"/>
                    <a:pt x="437" y="280"/>
                    <a:pt x="437" y="280"/>
                  </a:cubicBezTo>
                  <a:cubicBezTo>
                    <a:pt x="437" y="280"/>
                    <a:pt x="437" y="280"/>
                    <a:pt x="437" y="280"/>
                  </a:cubicBezTo>
                  <a:cubicBezTo>
                    <a:pt x="436" y="281"/>
                    <a:pt x="436" y="281"/>
                    <a:pt x="436" y="281"/>
                  </a:cubicBezTo>
                  <a:cubicBezTo>
                    <a:pt x="435" y="282"/>
                    <a:pt x="435" y="282"/>
                    <a:pt x="435" y="282"/>
                  </a:cubicBezTo>
                  <a:cubicBezTo>
                    <a:pt x="434" y="282"/>
                    <a:pt x="434" y="282"/>
                    <a:pt x="434" y="282"/>
                  </a:cubicBezTo>
                  <a:cubicBezTo>
                    <a:pt x="432" y="283"/>
                    <a:pt x="432" y="283"/>
                    <a:pt x="432" y="283"/>
                  </a:cubicBezTo>
                  <a:cubicBezTo>
                    <a:pt x="431" y="283"/>
                    <a:pt x="431" y="283"/>
                    <a:pt x="431" y="283"/>
                  </a:cubicBezTo>
                  <a:cubicBezTo>
                    <a:pt x="430" y="283"/>
                    <a:pt x="430" y="283"/>
                    <a:pt x="430" y="283"/>
                  </a:cubicBezTo>
                  <a:cubicBezTo>
                    <a:pt x="430" y="283"/>
                    <a:pt x="430" y="283"/>
                    <a:pt x="430" y="283"/>
                  </a:cubicBezTo>
                  <a:cubicBezTo>
                    <a:pt x="432" y="281"/>
                    <a:pt x="432" y="281"/>
                    <a:pt x="432" y="281"/>
                  </a:cubicBezTo>
                  <a:cubicBezTo>
                    <a:pt x="433" y="280"/>
                    <a:pt x="433" y="280"/>
                    <a:pt x="433" y="280"/>
                  </a:cubicBezTo>
                  <a:cubicBezTo>
                    <a:pt x="434" y="280"/>
                    <a:pt x="434" y="280"/>
                    <a:pt x="434" y="280"/>
                  </a:cubicBezTo>
                  <a:cubicBezTo>
                    <a:pt x="434" y="279"/>
                    <a:pt x="434" y="279"/>
                    <a:pt x="434" y="279"/>
                  </a:cubicBezTo>
                  <a:cubicBezTo>
                    <a:pt x="434" y="278"/>
                    <a:pt x="434" y="278"/>
                    <a:pt x="434" y="278"/>
                  </a:cubicBezTo>
                  <a:cubicBezTo>
                    <a:pt x="433" y="279"/>
                    <a:pt x="433" y="279"/>
                    <a:pt x="433" y="279"/>
                  </a:cubicBezTo>
                  <a:cubicBezTo>
                    <a:pt x="431" y="281"/>
                    <a:pt x="431" y="281"/>
                    <a:pt x="431" y="281"/>
                  </a:cubicBezTo>
                  <a:cubicBezTo>
                    <a:pt x="430" y="281"/>
                    <a:pt x="430" y="281"/>
                    <a:pt x="430" y="281"/>
                  </a:cubicBezTo>
                  <a:cubicBezTo>
                    <a:pt x="429" y="281"/>
                    <a:pt x="429" y="281"/>
                    <a:pt x="429" y="281"/>
                  </a:cubicBezTo>
                  <a:cubicBezTo>
                    <a:pt x="429" y="281"/>
                    <a:pt x="429" y="281"/>
                    <a:pt x="429" y="281"/>
                  </a:cubicBezTo>
                  <a:cubicBezTo>
                    <a:pt x="429" y="280"/>
                    <a:pt x="429" y="280"/>
                    <a:pt x="429" y="280"/>
                  </a:cubicBezTo>
                  <a:cubicBezTo>
                    <a:pt x="429" y="279"/>
                    <a:pt x="429" y="279"/>
                    <a:pt x="429" y="279"/>
                  </a:cubicBezTo>
                  <a:cubicBezTo>
                    <a:pt x="428" y="280"/>
                    <a:pt x="428" y="280"/>
                    <a:pt x="428" y="280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29" y="279"/>
                    <a:pt x="429" y="279"/>
                    <a:pt x="429" y="279"/>
                  </a:cubicBezTo>
                  <a:cubicBezTo>
                    <a:pt x="429" y="278"/>
                    <a:pt x="429" y="278"/>
                    <a:pt x="429" y="278"/>
                  </a:cubicBezTo>
                  <a:cubicBezTo>
                    <a:pt x="428" y="278"/>
                    <a:pt x="428" y="278"/>
                    <a:pt x="428" y="278"/>
                  </a:cubicBezTo>
                  <a:cubicBezTo>
                    <a:pt x="428" y="278"/>
                    <a:pt x="428" y="278"/>
                    <a:pt x="428" y="278"/>
                  </a:cubicBezTo>
                  <a:cubicBezTo>
                    <a:pt x="427" y="277"/>
                    <a:pt x="427" y="277"/>
                    <a:pt x="427" y="277"/>
                  </a:cubicBezTo>
                  <a:cubicBezTo>
                    <a:pt x="428" y="276"/>
                    <a:pt x="428" y="276"/>
                    <a:pt x="428" y="276"/>
                  </a:cubicBezTo>
                  <a:cubicBezTo>
                    <a:pt x="428" y="276"/>
                    <a:pt x="428" y="276"/>
                    <a:pt x="428" y="276"/>
                  </a:cubicBezTo>
                  <a:cubicBezTo>
                    <a:pt x="428" y="275"/>
                    <a:pt x="428" y="275"/>
                    <a:pt x="428" y="275"/>
                  </a:cubicBezTo>
                  <a:cubicBezTo>
                    <a:pt x="427" y="275"/>
                    <a:pt x="427" y="275"/>
                    <a:pt x="427" y="275"/>
                  </a:cubicBezTo>
                  <a:cubicBezTo>
                    <a:pt x="427" y="274"/>
                    <a:pt x="427" y="274"/>
                    <a:pt x="427" y="274"/>
                  </a:cubicBezTo>
                  <a:cubicBezTo>
                    <a:pt x="427" y="274"/>
                    <a:pt x="427" y="274"/>
                    <a:pt x="427" y="274"/>
                  </a:cubicBezTo>
                  <a:cubicBezTo>
                    <a:pt x="427" y="275"/>
                    <a:pt x="427" y="275"/>
                    <a:pt x="427" y="275"/>
                  </a:cubicBezTo>
                  <a:cubicBezTo>
                    <a:pt x="427" y="276"/>
                    <a:pt x="427" y="276"/>
                    <a:pt x="427" y="276"/>
                  </a:cubicBezTo>
                  <a:cubicBezTo>
                    <a:pt x="426" y="276"/>
                    <a:pt x="426" y="276"/>
                    <a:pt x="426" y="276"/>
                  </a:cubicBezTo>
                  <a:cubicBezTo>
                    <a:pt x="425" y="276"/>
                    <a:pt x="425" y="276"/>
                    <a:pt x="425" y="276"/>
                  </a:cubicBezTo>
                  <a:cubicBezTo>
                    <a:pt x="425" y="275"/>
                    <a:pt x="425" y="275"/>
                    <a:pt x="425" y="275"/>
                  </a:cubicBezTo>
                  <a:cubicBezTo>
                    <a:pt x="424" y="275"/>
                    <a:pt x="424" y="275"/>
                    <a:pt x="424" y="275"/>
                  </a:cubicBezTo>
                  <a:cubicBezTo>
                    <a:pt x="425" y="276"/>
                    <a:pt x="425" y="276"/>
                    <a:pt x="425" y="276"/>
                  </a:cubicBezTo>
                  <a:cubicBezTo>
                    <a:pt x="426" y="277"/>
                    <a:pt x="426" y="277"/>
                    <a:pt x="426" y="277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5" y="278"/>
                    <a:pt x="425" y="278"/>
                    <a:pt x="425" y="278"/>
                  </a:cubicBezTo>
                  <a:cubicBezTo>
                    <a:pt x="425" y="278"/>
                    <a:pt x="425" y="278"/>
                    <a:pt x="425" y="278"/>
                  </a:cubicBezTo>
                  <a:cubicBezTo>
                    <a:pt x="425" y="278"/>
                    <a:pt x="425" y="278"/>
                    <a:pt x="425" y="278"/>
                  </a:cubicBezTo>
                  <a:cubicBezTo>
                    <a:pt x="424" y="279"/>
                    <a:pt x="424" y="279"/>
                    <a:pt x="424" y="279"/>
                  </a:cubicBezTo>
                  <a:cubicBezTo>
                    <a:pt x="423" y="278"/>
                    <a:pt x="423" y="278"/>
                    <a:pt x="423" y="278"/>
                  </a:cubicBezTo>
                  <a:cubicBezTo>
                    <a:pt x="423" y="277"/>
                    <a:pt x="423" y="277"/>
                    <a:pt x="423" y="277"/>
                  </a:cubicBezTo>
                  <a:cubicBezTo>
                    <a:pt x="423" y="276"/>
                    <a:pt x="423" y="276"/>
                    <a:pt x="423" y="276"/>
                  </a:cubicBezTo>
                  <a:cubicBezTo>
                    <a:pt x="422" y="277"/>
                    <a:pt x="422" y="277"/>
                    <a:pt x="422" y="277"/>
                  </a:cubicBezTo>
                  <a:cubicBezTo>
                    <a:pt x="423" y="277"/>
                    <a:pt x="423" y="277"/>
                    <a:pt x="423" y="277"/>
                  </a:cubicBezTo>
                  <a:cubicBezTo>
                    <a:pt x="423" y="278"/>
                    <a:pt x="423" y="278"/>
                    <a:pt x="423" y="278"/>
                  </a:cubicBezTo>
                  <a:cubicBezTo>
                    <a:pt x="423" y="279"/>
                    <a:pt x="423" y="279"/>
                    <a:pt x="423" y="279"/>
                  </a:cubicBezTo>
                  <a:cubicBezTo>
                    <a:pt x="423" y="279"/>
                    <a:pt x="423" y="279"/>
                    <a:pt x="423" y="279"/>
                  </a:cubicBezTo>
                  <a:cubicBezTo>
                    <a:pt x="424" y="280"/>
                    <a:pt x="424" y="280"/>
                    <a:pt x="424" y="280"/>
                  </a:cubicBezTo>
                  <a:cubicBezTo>
                    <a:pt x="425" y="281"/>
                    <a:pt x="425" y="281"/>
                    <a:pt x="425" y="281"/>
                  </a:cubicBezTo>
                  <a:cubicBezTo>
                    <a:pt x="424" y="282"/>
                    <a:pt x="424" y="282"/>
                    <a:pt x="424" y="282"/>
                  </a:cubicBezTo>
                  <a:cubicBezTo>
                    <a:pt x="425" y="282"/>
                    <a:pt x="425" y="282"/>
                    <a:pt x="425" y="282"/>
                  </a:cubicBezTo>
                  <a:cubicBezTo>
                    <a:pt x="425" y="283"/>
                    <a:pt x="425" y="283"/>
                    <a:pt x="425" y="283"/>
                  </a:cubicBezTo>
                  <a:cubicBezTo>
                    <a:pt x="424" y="283"/>
                    <a:pt x="424" y="283"/>
                    <a:pt x="424" y="283"/>
                  </a:cubicBezTo>
                  <a:cubicBezTo>
                    <a:pt x="423" y="283"/>
                    <a:pt x="423" y="283"/>
                    <a:pt x="423" y="283"/>
                  </a:cubicBezTo>
                  <a:cubicBezTo>
                    <a:pt x="422" y="282"/>
                    <a:pt x="422" y="282"/>
                    <a:pt x="422" y="282"/>
                  </a:cubicBezTo>
                  <a:cubicBezTo>
                    <a:pt x="422" y="283"/>
                    <a:pt x="422" y="283"/>
                    <a:pt x="422" y="283"/>
                  </a:cubicBezTo>
                  <a:cubicBezTo>
                    <a:pt x="422" y="283"/>
                    <a:pt x="422" y="283"/>
                    <a:pt x="422" y="283"/>
                  </a:cubicBezTo>
                  <a:cubicBezTo>
                    <a:pt x="420" y="282"/>
                    <a:pt x="420" y="282"/>
                    <a:pt x="420" y="282"/>
                  </a:cubicBezTo>
                  <a:cubicBezTo>
                    <a:pt x="420" y="281"/>
                    <a:pt x="420" y="281"/>
                    <a:pt x="420" y="281"/>
                  </a:cubicBezTo>
                  <a:cubicBezTo>
                    <a:pt x="421" y="280"/>
                    <a:pt x="421" y="280"/>
                    <a:pt x="421" y="280"/>
                  </a:cubicBezTo>
                  <a:cubicBezTo>
                    <a:pt x="420" y="279"/>
                    <a:pt x="420" y="279"/>
                    <a:pt x="420" y="279"/>
                  </a:cubicBezTo>
                  <a:cubicBezTo>
                    <a:pt x="419" y="279"/>
                    <a:pt x="419" y="279"/>
                    <a:pt x="419" y="279"/>
                  </a:cubicBezTo>
                  <a:cubicBezTo>
                    <a:pt x="418" y="279"/>
                    <a:pt x="418" y="279"/>
                    <a:pt x="418" y="279"/>
                  </a:cubicBezTo>
                  <a:cubicBezTo>
                    <a:pt x="418" y="278"/>
                    <a:pt x="418" y="278"/>
                    <a:pt x="418" y="278"/>
                  </a:cubicBezTo>
                  <a:cubicBezTo>
                    <a:pt x="418" y="277"/>
                    <a:pt x="418" y="277"/>
                    <a:pt x="418" y="277"/>
                  </a:cubicBezTo>
                  <a:cubicBezTo>
                    <a:pt x="417" y="278"/>
                    <a:pt x="417" y="278"/>
                    <a:pt x="417" y="278"/>
                  </a:cubicBezTo>
                  <a:cubicBezTo>
                    <a:pt x="416" y="278"/>
                    <a:pt x="416" y="278"/>
                    <a:pt x="416" y="278"/>
                  </a:cubicBezTo>
                  <a:cubicBezTo>
                    <a:pt x="415" y="278"/>
                    <a:pt x="415" y="278"/>
                    <a:pt x="415" y="278"/>
                  </a:cubicBezTo>
                  <a:cubicBezTo>
                    <a:pt x="415" y="279"/>
                    <a:pt x="415" y="279"/>
                    <a:pt x="415" y="279"/>
                  </a:cubicBezTo>
                  <a:cubicBezTo>
                    <a:pt x="417" y="279"/>
                    <a:pt x="417" y="279"/>
                    <a:pt x="417" y="279"/>
                  </a:cubicBezTo>
                  <a:cubicBezTo>
                    <a:pt x="418" y="279"/>
                    <a:pt x="418" y="279"/>
                    <a:pt x="418" y="279"/>
                  </a:cubicBezTo>
                  <a:cubicBezTo>
                    <a:pt x="419" y="280"/>
                    <a:pt x="419" y="280"/>
                    <a:pt x="419" y="280"/>
                  </a:cubicBezTo>
                  <a:cubicBezTo>
                    <a:pt x="419" y="281"/>
                    <a:pt x="419" y="281"/>
                    <a:pt x="419" y="281"/>
                  </a:cubicBezTo>
                  <a:cubicBezTo>
                    <a:pt x="418" y="282"/>
                    <a:pt x="418" y="282"/>
                    <a:pt x="418" y="282"/>
                  </a:cubicBezTo>
                  <a:cubicBezTo>
                    <a:pt x="418" y="282"/>
                    <a:pt x="418" y="282"/>
                    <a:pt x="418" y="282"/>
                  </a:cubicBezTo>
                  <a:cubicBezTo>
                    <a:pt x="419" y="282"/>
                    <a:pt x="419" y="282"/>
                    <a:pt x="419" y="282"/>
                  </a:cubicBezTo>
                  <a:cubicBezTo>
                    <a:pt x="419" y="283"/>
                    <a:pt x="419" y="283"/>
                    <a:pt x="419" y="283"/>
                  </a:cubicBezTo>
                  <a:cubicBezTo>
                    <a:pt x="419" y="283"/>
                    <a:pt x="419" y="283"/>
                    <a:pt x="419" y="283"/>
                  </a:cubicBezTo>
                  <a:cubicBezTo>
                    <a:pt x="419" y="284"/>
                    <a:pt x="419" y="284"/>
                    <a:pt x="419" y="284"/>
                  </a:cubicBezTo>
                  <a:cubicBezTo>
                    <a:pt x="421" y="284"/>
                    <a:pt x="421" y="284"/>
                    <a:pt x="421" y="284"/>
                  </a:cubicBezTo>
                  <a:cubicBezTo>
                    <a:pt x="421" y="284"/>
                    <a:pt x="421" y="284"/>
                    <a:pt x="421" y="284"/>
                  </a:cubicBezTo>
                  <a:cubicBezTo>
                    <a:pt x="420" y="285"/>
                    <a:pt x="420" y="285"/>
                    <a:pt x="420" y="285"/>
                  </a:cubicBezTo>
                  <a:cubicBezTo>
                    <a:pt x="418" y="287"/>
                    <a:pt x="418" y="287"/>
                    <a:pt x="418" y="287"/>
                  </a:cubicBezTo>
                  <a:cubicBezTo>
                    <a:pt x="417" y="288"/>
                    <a:pt x="417" y="288"/>
                    <a:pt x="417" y="288"/>
                  </a:cubicBezTo>
                  <a:cubicBezTo>
                    <a:pt x="419" y="287"/>
                    <a:pt x="419" y="287"/>
                    <a:pt x="419" y="287"/>
                  </a:cubicBezTo>
                  <a:cubicBezTo>
                    <a:pt x="420" y="286"/>
                    <a:pt x="420" y="286"/>
                    <a:pt x="420" y="286"/>
                  </a:cubicBezTo>
                  <a:cubicBezTo>
                    <a:pt x="420" y="286"/>
                    <a:pt x="420" y="286"/>
                    <a:pt x="420" y="286"/>
                  </a:cubicBezTo>
                  <a:cubicBezTo>
                    <a:pt x="422" y="286"/>
                    <a:pt x="422" y="286"/>
                    <a:pt x="422" y="286"/>
                  </a:cubicBezTo>
                  <a:cubicBezTo>
                    <a:pt x="423" y="286"/>
                    <a:pt x="423" y="286"/>
                    <a:pt x="423" y="286"/>
                  </a:cubicBezTo>
                  <a:cubicBezTo>
                    <a:pt x="423" y="287"/>
                    <a:pt x="423" y="287"/>
                    <a:pt x="423" y="287"/>
                  </a:cubicBezTo>
                  <a:cubicBezTo>
                    <a:pt x="422" y="287"/>
                    <a:pt x="422" y="287"/>
                    <a:pt x="422" y="287"/>
                  </a:cubicBezTo>
                  <a:cubicBezTo>
                    <a:pt x="421" y="288"/>
                    <a:pt x="421" y="288"/>
                    <a:pt x="421" y="288"/>
                  </a:cubicBezTo>
                  <a:cubicBezTo>
                    <a:pt x="421" y="288"/>
                    <a:pt x="421" y="288"/>
                    <a:pt x="421" y="288"/>
                  </a:cubicBezTo>
                  <a:cubicBezTo>
                    <a:pt x="422" y="289"/>
                    <a:pt x="422" y="289"/>
                    <a:pt x="422" y="289"/>
                  </a:cubicBezTo>
                  <a:cubicBezTo>
                    <a:pt x="423" y="289"/>
                    <a:pt x="423" y="289"/>
                    <a:pt x="423" y="289"/>
                  </a:cubicBezTo>
                  <a:cubicBezTo>
                    <a:pt x="423" y="290"/>
                    <a:pt x="423" y="290"/>
                    <a:pt x="423" y="290"/>
                  </a:cubicBezTo>
                  <a:cubicBezTo>
                    <a:pt x="421" y="290"/>
                    <a:pt x="421" y="290"/>
                    <a:pt x="421" y="290"/>
                  </a:cubicBezTo>
                  <a:cubicBezTo>
                    <a:pt x="421" y="290"/>
                    <a:pt x="421" y="290"/>
                    <a:pt x="421" y="290"/>
                  </a:cubicBezTo>
                  <a:cubicBezTo>
                    <a:pt x="422" y="291"/>
                    <a:pt x="422" y="291"/>
                    <a:pt x="422" y="291"/>
                  </a:cubicBezTo>
                  <a:cubicBezTo>
                    <a:pt x="422" y="291"/>
                    <a:pt x="422" y="291"/>
                    <a:pt x="422" y="291"/>
                  </a:cubicBezTo>
                  <a:cubicBezTo>
                    <a:pt x="422" y="291"/>
                    <a:pt x="422" y="291"/>
                    <a:pt x="422" y="291"/>
                  </a:cubicBezTo>
                  <a:cubicBezTo>
                    <a:pt x="422" y="292"/>
                    <a:pt x="422" y="292"/>
                    <a:pt x="422" y="292"/>
                  </a:cubicBezTo>
                  <a:cubicBezTo>
                    <a:pt x="422" y="292"/>
                    <a:pt x="422" y="292"/>
                    <a:pt x="422" y="292"/>
                  </a:cubicBezTo>
                  <a:cubicBezTo>
                    <a:pt x="422" y="293"/>
                    <a:pt x="422" y="293"/>
                    <a:pt x="422" y="293"/>
                  </a:cubicBezTo>
                  <a:cubicBezTo>
                    <a:pt x="423" y="293"/>
                    <a:pt x="423" y="293"/>
                    <a:pt x="423" y="293"/>
                  </a:cubicBezTo>
                  <a:cubicBezTo>
                    <a:pt x="423" y="294"/>
                    <a:pt x="423" y="294"/>
                    <a:pt x="423" y="294"/>
                  </a:cubicBezTo>
                  <a:cubicBezTo>
                    <a:pt x="423" y="295"/>
                    <a:pt x="423" y="295"/>
                    <a:pt x="423" y="295"/>
                  </a:cubicBezTo>
                  <a:cubicBezTo>
                    <a:pt x="423" y="295"/>
                    <a:pt x="423" y="295"/>
                    <a:pt x="423" y="295"/>
                  </a:cubicBezTo>
                  <a:cubicBezTo>
                    <a:pt x="424" y="295"/>
                    <a:pt x="424" y="295"/>
                    <a:pt x="424" y="295"/>
                  </a:cubicBezTo>
                  <a:cubicBezTo>
                    <a:pt x="424" y="294"/>
                    <a:pt x="424" y="294"/>
                    <a:pt x="424" y="294"/>
                  </a:cubicBezTo>
                  <a:cubicBezTo>
                    <a:pt x="424" y="293"/>
                    <a:pt x="424" y="293"/>
                    <a:pt x="424" y="293"/>
                  </a:cubicBezTo>
                  <a:cubicBezTo>
                    <a:pt x="425" y="294"/>
                    <a:pt x="425" y="294"/>
                    <a:pt x="425" y="294"/>
                  </a:cubicBezTo>
                  <a:cubicBezTo>
                    <a:pt x="425" y="295"/>
                    <a:pt x="425" y="295"/>
                    <a:pt x="425" y="295"/>
                  </a:cubicBezTo>
                  <a:cubicBezTo>
                    <a:pt x="426" y="296"/>
                    <a:pt x="426" y="296"/>
                    <a:pt x="426" y="296"/>
                  </a:cubicBezTo>
                  <a:cubicBezTo>
                    <a:pt x="425" y="296"/>
                    <a:pt x="425" y="296"/>
                    <a:pt x="425" y="296"/>
                  </a:cubicBezTo>
                  <a:cubicBezTo>
                    <a:pt x="425" y="297"/>
                    <a:pt x="425" y="297"/>
                    <a:pt x="425" y="297"/>
                  </a:cubicBezTo>
                  <a:cubicBezTo>
                    <a:pt x="425" y="297"/>
                    <a:pt x="425" y="297"/>
                    <a:pt x="425" y="297"/>
                  </a:cubicBezTo>
                  <a:cubicBezTo>
                    <a:pt x="426" y="297"/>
                    <a:pt x="426" y="297"/>
                    <a:pt x="426" y="297"/>
                  </a:cubicBezTo>
                  <a:cubicBezTo>
                    <a:pt x="427" y="297"/>
                    <a:pt x="427" y="297"/>
                    <a:pt x="427" y="297"/>
                  </a:cubicBezTo>
                  <a:cubicBezTo>
                    <a:pt x="427" y="298"/>
                    <a:pt x="427" y="298"/>
                    <a:pt x="427" y="298"/>
                  </a:cubicBezTo>
                  <a:cubicBezTo>
                    <a:pt x="427" y="297"/>
                    <a:pt x="427" y="297"/>
                    <a:pt x="427" y="297"/>
                  </a:cubicBezTo>
                  <a:cubicBezTo>
                    <a:pt x="427" y="296"/>
                    <a:pt x="427" y="296"/>
                    <a:pt x="427" y="296"/>
                  </a:cubicBezTo>
                  <a:cubicBezTo>
                    <a:pt x="428" y="296"/>
                    <a:pt x="428" y="296"/>
                    <a:pt x="428" y="296"/>
                  </a:cubicBezTo>
                  <a:cubicBezTo>
                    <a:pt x="428" y="297"/>
                    <a:pt x="428" y="297"/>
                    <a:pt x="428" y="297"/>
                  </a:cubicBezTo>
                  <a:cubicBezTo>
                    <a:pt x="428" y="298"/>
                    <a:pt x="428" y="298"/>
                    <a:pt x="428" y="298"/>
                  </a:cubicBezTo>
                  <a:cubicBezTo>
                    <a:pt x="427" y="299"/>
                    <a:pt x="427" y="299"/>
                    <a:pt x="427" y="299"/>
                  </a:cubicBezTo>
                  <a:cubicBezTo>
                    <a:pt x="427" y="300"/>
                    <a:pt x="427" y="300"/>
                    <a:pt x="427" y="300"/>
                  </a:cubicBezTo>
                  <a:cubicBezTo>
                    <a:pt x="427" y="300"/>
                    <a:pt x="427" y="300"/>
                    <a:pt x="427" y="300"/>
                  </a:cubicBezTo>
                  <a:cubicBezTo>
                    <a:pt x="428" y="301"/>
                    <a:pt x="428" y="301"/>
                    <a:pt x="428" y="301"/>
                  </a:cubicBezTo>
                  <a:cubicBezTo>
                    <a:pt x="429" y="300"/>
                    <a:pt x="429" y="300"/>
                    <a:pt x="429" y="300"/>
                  </a:cubicBezTo>
                  <a:cubicBezTo>
                    <a:pt x="430" y="300"/>
                    <a:pt x="430" y="300"/>
                    <a:pt x="430" y="300"/>
                  </a:cubicBezTo>
                  <a:cubicBezTo>
                    <a:pt x="430" y="300"/>
                    <a:pt x="430" y="300"/>
                    <a:pt x="430" y="300"/>
                  </a:cubicBezTo>
                  <a:cubicBezTo>
                    <a:pt x="429" y="301"/>
                    <a:pt x="429" y="301"/>
                    <a:pt x="429" y="301"/>
                  </a:cubicBezTo>
                  <a:cubicBezTo>
                    <a:pt x="429" y="302"/>
                    <a:pt x="429" y="302"/>
                    <a:pt x="429" y="302"/>
                  </a:cubicBezTo>
                  <a:cubicBezTo>
                    <a:pt x="428" y="302"/>
                    <a:pt x="428" y="302"/>
                    <a:pt x="428" y="302"/>
                  </a:cubicBezTo>
                  <a:cubicBezTo>
                    <a:pt x="428" y="303"/>
                    <a:pt x="428" y="303"/>
                    <a:pt x="428" y="303"/>
                  </a:cubicBezTo>
                  <a:cubicBezTo>
                    <a:pt x="429" y="304"/>
                    <a:pt x="429" y="304"/>
                    <a:pt x="429" y="304"/>
                  </a:cubicBezTo>
                  <a:cubicBezTo>
                    <a:pt x="429" y="305"/>
                    <a:pt x="429" y="305"/>
                    <a:pt x="429" y="305"/>
                  </a:cubicBezTo>
                  <a:cubicBezTo>
                    <a:pt x="430" y="305"/>
                    <a:pt x="430" y="305"/>
                    <a:pt x="430" y="305"/>
                  </a:cubicBezTo>
                  <a:cubicBezTo>
                    <a:pt x="430" y="307"/>
                    <a:pt x="430" y="307"/>
                    <a:pt x="430" y="307"/>
                  </a:cubicBezTo>
                  <a:cubicBezTo>
                    <a:pt x="431" y="309"/>
                    <a:pt x="431" y="309"/>
                    <a:pt x="431" y="309"/>
                  </a:cubicBezTo>
                  <a:cubicBezTo>
                    <a:pt x="432" y="309"/>
                    <a:pt x="432" y="309"/>
                    <a:pt x="432" y="309"/>
                  </a:cubicBezTo>
                  <a:cubicBezTo>
                    <a:pt x="431" y="310"/>
                    <a:pt x="431" y="310"/>
                    <a:pt x="431" y="310"/>
                  </a:cubicBezTo>
                  <a:cubicBezTo>
                    <a:pt x="431" y="311"/>
                    <a:pt x="431" y="311"/>
                    <a:pt x="431" y="311"/>
                  </a:cubicBezTo>
                  <a:cubicBezTo>
                    <a:pt x="430" y="313"/>
                    <a:pt x="430" y="313"/>
                    <a:pt x="430" y="313"/>
                  </a:cubicBezTo>
                  <a:cubicBezTo>
                    <a:pt x="430" y="314"/>
                    <a:pt x="430" y="314"/>
                    <a:pt x="430" y="314"/>
                  </a:cubicBezTo>
                  <a:cubicBezTo>
                    <a:pt x="430" y="314"/>
                    <a:pt x="430" y="314"/>
                    <a:pt x="430" y="314"/>
                  </a:cubicBezTo>
                  <a:cubicBezTo>
                    <a:pt x="428" y="312"/>
                    <a:pt x="428" y="312"/>
                    <a:pt x="428" y="312"/>
                  </a:cubicBezTo>
                  <a:cubicBezTo>
                    <a:pt x="428" y="311"/>
                    <a:pt x="428" y="311"/>
                    <a:pt x="428" y="311"/>
                  </a:cubicBezTo>
                  <a:cubicBezTo>
                    <a:pt x="428" y="310"/>
                    <a:pt x="428" y="310"/>
                    <a:pt x="428" y="310"/>
                  </a:cubicBezTo>
                  <a:cubicBezTo>
                    <a:pt x="428" y="308"/>
                    <a:pt x="428" y="308"/>
                    <a:pt x="428" y="308"/>
                  </a:cubicBezTo>
                  <a:cubicBezTo>
                    <a:pt x="428" y="310"/>
                    <a:pt x="428" y="310"/>
                    <a:pt x="428" y="310"/>
                  </a:cubicBezTo>
                  <a:cubicBezTo>
                    <a:pt x="427" y="311"/>
                    <a:pt x="427" y="311"/>
                    <a:pt x="427" y="311"/>
                  </a:cubicBezTo>
                  <a:cubicBezTo>
                    <a:pt x="428" y="313"/>
                    <a:pt x="428" y="313"/>
                    <a:pt x="428" y="313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8" y="316"/>
                    <a:pt x="428" y="316"/>
                    <a:pt x="428" y="316"/>
                  </a:cubicBezTo>
                  <a:cubicBezTo>
                    <a:pt x="428" y="318"/>
                    <a:pt x="428" y="318"/>
                    <a:pt x="428" y="318"/>
                  </a:cubicBezTo>
                  <a:cubicBezTo>
                    <a:pt x="428" y="318"/>
                    <a:pt x="428" y="318"/>
                    <a:pt x="428" y="318"/>
                  </a:cubicBezTo>
                  <a:cubicBezTo>
                    <a:pt x="427" y="318"/>
                    <a:pt x="427" y="318"/>
                    <a:pt x="427" y="318"/>
                  </a:cubicBezTo>
                  <a:cubicBezTo>
                    <a:pt x="426" y="317"/>
                    <a:pt x="426" y="317"/>
                    <a:pt x="426" y="317"/>
                  </a:cubicBezTo>
                  <a:cubicBezTo>
                    <a:pt x="425" y="317"/>
                    <a:pt x="425" y="317"/>
                    <a:pt x="425" y="317"/>
                  </a:cubicBezTo>
                  <a:cubicBezTo>
                    <a:pt x="426" y="319"/>
                    <a:pt x="426" y="319"/>
                    <a:pt x="426" y="319"/>
                  </a:cubicBezTo>
                  <a:cubicBezTo>
                    <a:pt x="426" y="321"/>
                    <a:pt x="426" y="321"/>
                    <a:pt x="426" y="321"/>
                  </a:cubicBezTo>
                  <a:cubicBezTo>
                    <a:pt x="426" y="321"/>
                    <a:pt x="426" y="321"/>
                    <a:pt x="426" y="321"/>
                  </a:cubicBezTo>
                  <a:cubicBezTo>
                    <a:pt x="426" y="322"/>
                    <a:pt x="426" y="322"/>
                    <a:pt x="426" y="322"/>
                  </a:cubicBezTo>
                  <a:cubicBezTo>
                    <a:pt x="425" y="322"/>
                    <a:pt x="425" y="322"/>
                    <a:pt x="425" y="322"/>
                  </a:cubicBezTo>
                  <a:cubicBezTo>
                    <a:pt x="424" y="321"/>
                    <a:pt x="424" y="321"/>
                    <a:pt x="424" y="321"/>
                  </a:cubicBezTo>
                  <a:cubicBezTo>
                    <a:pt x="424" y="319"/>
                    <a:pt x="424" y="319"/>
                    <a:pt x="424" y="319"/>
                  </a:cubicBezTo>
                  <a:cubicBezTo>
                    <a:pt x="424" y="318"/>
                    <a:pt x="424" y="318"/>
                    <a:pt x="424" y="318"/>
                  </a:cubicBezTo>
                  <a:cubicBezTo>
                    <a:pt x="424" y="317"/>
                    <a:pt x="424" y="317"/>
                    <a:pt x="424" y="317"/>
                  </a:cubicBezTo>
                  <a:cubicBezTo>
                    <a:pt x="424" y="318"/>
                    <a:pt x="424" y="318"/>
                    <a:pt x="424" y="318"/>
                  </a:cubicBezTo>
                  <a:cubicBezTo>
                    <a:pt x="423" y="318"/>
                    <a:pt x="423" y="318"/>
                    <a:pt x="423" y="318"/>
                  </a:cubicBezTo>
                  <a:cubicBezTo>
                    <a:pt x="422" y="317"/>
                    <a:pt x="422" y="317"/>
                    <a:pt x="422" y="317"/>
                  </a:cubicBezTo>
                  <a:cubicBezTo>
                    <a:pt x="422" y="315"/>
                    <a:pt x="422" y="315"/>
                    <a:pt x="422" y="315"/>
                  </a:cubicBezTo>
                  <a:cubicBezTo>
                    <a:pt x="422" y="316"/>
                    <a:pt x="422" y="316"/>
                    <a:pt x="422" y="316"/>
                  </a:cubicBezTo>
                  <a:cubicBezTo>
                    <a:pt x="422" y="317"/>
                    <a:pt x="422" y="317"/>
                    <a:pt x="422" y="317"/>
                  </a:cubicBezTo>
                  <a:cubicBezTo>
                    <a:pt x="421" y="316"/>
                    <a:pt x="421" y="316"/>
                    <a:pt x="421" y="316"/>
                  </a:cubicBezTo>
                  <a:cubicBezTo>
                    <a:pt x="421" y="316"/>
                    <a:pt x="421" y="316"/>
                    <a:pt x="421" y="316"/>
                  </a:cubicBezTo>
                  <a:cubicBezTo>
                    <a:pt x="421" y="314"/>
                    <a:pt x="421" y="314"/>
                    <a:pt x="421" y="314"/>
                  </a:cubicBezTo>
                  <a:cubicBezTo>
                    <a:pt x="420" y="314"/>
                    <a:pt x="420" y="314"/>
                    <a:pt x="420" y="314"/>
                  </a:cubicBezTo>
                  <a:cubicBezTo>
                    <a:pt x="420" y="315"/>
                    <a:pt x="420" y="315"/>
                    <a:pt x="420" y="315"/>
                  </a:cubicBezTo>
                  <a:cubicBezTo>
                    <a:pt x="421" y="315"/>
                    <a:pt x="421" y="315"/>
                    <a:pt x="421" y="315"/>
                  </a:cubicBezTo>
                  <a:cubicBezTo>
                    <a:pt x="420" y="316"/>
                    <a:pt x="420" y="316"/>
                    <a:pt x="420" y="316"/>
                  </a:cubicBezTo>
                  <a:cubicBezTo>
                    <a:pt x="420" y="316"/>
                    <a:pt x="420" y="316"/>
                    <a:pt x="420" y="316"/>
                  </a:cubicBezTo>
                  <a:cubicBezTo>
                    <a:pt x="419" y="315"/>
                    <a:pt x="419" y="315"/>
                    <a:pt x="419" y="315"/>
                  </a:cubicBezTo>
                  <a:cubicBezTo>
                    <a:pt x="419" y="314"/>
                    <a:pt x="419" y="314"/>
                    <a:pt x="419" y="314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8" y="311"/>
                    <a:pt x="418" y="311"/>
                    <a:pt x="418" y="311"/>
                  </a:cubicBezTo>
                  <a:cubicBezTo>
                    <a:pt x="418" y="311"/>
                    <a:pt x="418" y="311"/>
                    <a:pt x="418" y="311"/>
                  </a:cubicBezTo>
                  <a:cubicBezTo>
                    <a:pt x="418" y="312"/>
                    <a:pt x="418" y="312"/>
                    <a:pt x="418" y="312"/>
                  </a:cubicBezTo>
                  <a:cubicBezTo>
                    <a:pt x="418" y="314"/>
                    <a:pt x="418" y="314"/>
                    <a:pt x="418" y="314"/>
                  </a:cubicBezTo>
                  <a:cubicBezTo>
                    <a:pt x="418" y="315"/>
                    <a:pt x="418" y="315"/>
                    <a:pt x="418" y="315"/>
                  </a:cubicBezTo>
                  <a:cubicBezTo>
                    <a:pt x="418" y="315"/>
                    <a:pt x="418" y="315"/>
                    <a:pt x="418" y="315"/>
                  </a:cubicBezTo>
                  <a:cubicBezTo>
                    <a:pt x="417" y="313"/>
                    <a:pt x="417" y="313"/>
                    <a:pt x="417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2"/>
                    <a:pt x="416" y="312"/>
                    <a:pt x="416" y="312"/>
                  </a:cubicBezTo>
                  <a:cubicBezTo>
                    <a:pt x="415" y="312"/>
                    <a:pt x="415" y="312"/>
                    <a:pt x="415" y="312"/>
                  </a:cubicBezTo>
                  <a:cubicBezTo>
                    <a:pt x="415" y="310"/>
                    <a:pt x="415" y="310"/>
                    <a:pt x="415" y="310"/>
                  </a:cubicBezTo>
                  <a:cubicBezTo>
                    <a:pt x="414" y="309"/>
                    <a:pt x="414" y="309"/>
                    <a:pt x="414" y="309"/>
                  </a:cubicBezTo>
                  <a:cubicBezTo>
                    <a:pt x="414" y="309"/>
                    <a:pt x="414" y="309"/>
                    <a:pt x="414" y="309"/>
                  </a:cubicBezTo>
                  <a:cubicBezTo>
                    <a:pt x="414" y="308"/>
                    <a:pt x="414" y="308"/>
                    <a:pt x="414" y="308"/>
                  </a:cubicBezTo>
                  <a:cubicBezTo>
                    <a:pt x="413" y="308"/>
                    <a:pt x="413" y="308"/>
                    <a:pt x="413" y="308"/>
                  </a:cubicBezTo>
                  <a:cubicBezTo>
                    <a:pt x="413" y="309"/>
                    <a:pt x="413" y="309"/>
                    <a:pt x="413" y="309"/>
                  </a:cubicBezTo>
                  <a:cubicBezTo>
                    <a:pt x="413" y="310"/>
                    <a:pt x="413" y="310"/>
                    <a:pt x="413" y="310"/>
                  </a:cubicBezTo>
                  <a:cubicBezTo>
                    <a:pt x="413" y="311"/>
                    <a:pt x="413" y="311"/>
                    <a:pt x="413" y="311"/>
                  </a:cubicBezTo>
                  <a:cubicBezTo>
                    <a:pt x="413" y="311"/>
                    <a:pt x="413" y="311"/>
                    <a:pt x="413" y="311"/>
                  </a:cubicBezTo>
                  <a:cubicBezTo>
                    <a:pt x="413" y="310"/>
                    <a:pt x="413" y="310"/>
                    <a:pt x="413" y="310"/>
                  </a:cubicBezTo>
                  <a:cubicBezTo>
                    <a:pt x="412" y="309"/>
                    <a:pt x="412" y="309"/>
                    <a:pt x="412" y="309"/>
                  </a:cubicBezTo>
                  <a:cubicBezTo>
                    <a:pt x="411" y="309"/>
                    <a:pt x="411" y="309"/>
                    <a:pt x="411" y="309"/>
                  </a:cubicBezTo>
                  <a:cubicBezTo>
                    <a:pt x="410" y="307"/>
                    <a:pt x="410" y="307"/>
                    <a:pt x="410" y="307"/>
                  </a:cubicBezTo>
                  <a:cubicBezTo>
                    <a:pt x="410" y="306"/>
                    <a:pt x="410" y="306"/>
                    <a:pt x="410" y="306"/>
                  </a:cubicBezTo>
                  <a:cubicBezTo>
                    <a:pt x="409" y="306"/>
                    <a:pt x="409" y="306"/>
                    <a:pt x="409" y="306"/>
                  </a:cubicBezTo>
                  <a:cubicBezTo>
                    <a:pt x="408" y="306"/>
                    <a:pt x="408" y="306"/>
                    <a:pt x="408" y="306"/>
                  </a:cubicBezTo>
                  <a:cubicBezTo>
                    <a:pt x="407" y="306"/>
                    <a:pt x="407" y="306"/>
                    <a:pt x="407" y="306"/>
                  </a:cubicBezTo>
                  <a:cubicBezTo>
                    <a:pt x="407" y="307"/>
                    <a:pt x="407" y="307"/>
                    <a:pt x="407" y="307"/>
                  </a:cubicBezTo>
                  <a:cubicBezTo>
                    <a:pt x="408" y="309"/>
                    <a:pt x="408" y="309"/>
                    <a:pt x="408" y="309"/>
                  </a:cubicBezTo>
                  <a:cubicBezTo>
                    <a:pt x="409" y="310"/>
                    <a:pt x="409" y="310"/>
                    <a:pt x="409" y="310"/>
                  </a:cubicBezTo>
                  <a:cubicBezTo>
                    <a:pt x="409" y="311"/>
                    <a:pt x="409" y="311"/>
                    <a:pt x="409" y="311"/>
                  </a:cubicBezTo>
                  <a:cubicBezTo>
                    <a:pt x="409" y="311"/>
                    <a:pt x="409" y="311"/>
                    <a:pt x="409" y="311"/>
                  </a:cubicBezTo>
                  <a:cubicBezTo>
                    <a:pt x="410" y="313"/>
                    <a:pt x="410" y="313"/>
                    <a:pt x="410" y="313"/>
                  </a:cubicBezTo>
                  <a:cubicBezTo>
                    <a:pt x="410" y="313"/>
                    <a:pt x="410" y="313"/>
                    <a:pt x="410" y="313"/>
                  </a:cubicBezTo>
                  <a:cubicBezTo>
                    <a:pt x="412" y="313"/>
                    <a:pt x="412" y="313"/>
                    <a:pt x="412" y="313"/>
                  </a:cubicBezTo>
                  <a:cubicBezTo>
                    <a:pt x="412" y="314"/>
                    <a:pt x="412" y="314"/>
                    <a:pt x="412" y="314"/>
                  </a:cubicBezTo>
                  <a:cubicBezTo>
                    <a:pt x="412" y="315"/>
                    <a:pt x="412" y="315"/>
                    <a:pt x="412" y="315"/>
                  </a:cubicBezTo>
                  <a:cubicBezTo>
                    <a:pt x="413" y="315"/>
                    <a:pt x="413" y="315"/>
                    <a:pt x="413" y="315"/>
                  </a:cubicBezTo>
                  <a:cubicBezTo>
                    <a:pt x="413" y="315"/>
                    <a:pt x="413" y="315"/>
                    <a:pt x="413" y="315"/>
                  </a:cubicBezTo>
                  <a:cubicBezTo>
                    <a:pt x="413" y="316"/>
                    <a:pt x="413" y="316"/>
                    <a:pt x="413" y="316"/>
                  </a:cubicBezTo>
                  <a:cubicBezTo>
                    <a:pt x="414" y="316"/>
                    <a:pt x="414" y="316"/>
                    <a:pt x="414" y="316"/>
                  </a:cubicBezTo>
                  <a:cubicBezTo>
                    <a:pt x="414" y="317"/>
                    <a:pt x="414" y="317"/>
                    <a:pt x="414" y="317"/>
                  </a:cubicBezTo>
                  <a:cubicBezTo>
                    <a:pt x="415" y="318"/>
                    <a:pt x="415" y="318"/>
                    <a:pt x="415" y="318"/>
                  </a:cubicBezTo>
                  <a:cubicBezTo>
                    <a:pt x="415" y="319"/>
                    <a:pt x="415" y="319"/>
                    <a:pt x="415" y="319"/>
                  </a:cubicBezTo>
                  <a:cubicBezTo>
                    <a:pt x="416" y="319"/>
                    <a:pt x="416" y="319"/>
                    <a:pt x="416" y="319"/>
                  </a:cubicBezTo>
                  <a:cubicBezTo>
                    <a:pt x="416" y="319"/>
                    <a:pt x="416" y="319"/>
                    <a:pt x="416" y="319"/>
                  </a:cubicBezTo>
                  <a:cubicBezTo>
                    <a:pt x="417" y="320"/>
                    <a:pt x="417" y="320"/>
                    <a:pt x="417" y="320"/>
                  </a:cubicBezTo>
                  <a:cubicBezTo>
                    <a:pt x="416" y="322"/>
                    <a:pt x="416" y="322"/>
                    <a:pt x="416" y="322"/>
                  </a:cubicBezTo>
                  <a:cubicBezTo>
                    <a:pt x="416" y="322"/>
                    <a:pt x="416" y="322"/>
                    <a:pt x="416" y="322"/>
                  </a:cubicBezTo>
                  <a:cubicBezTo>
                    <a:pt x="417" y="322"/>
                    <a:pt x="417" y="322"/>
                    <a:pt x="417" y="322"/>
                  </a:cubicBezTo>
                  <a:cubicBezTo>
                    <a:pt x="417" y="323"/>
                    <a:pt x="417" y="323"/>
                    <a:pt x="417" y="323"/>
                  </a:cubicBezTo>
                  <a:cubicBezTo>
                    <a:pt x="418" y="322"/>
                    <a:pt x="418" y="322"/>
                    <a:pt x="418" y="322"/>
                  </a:cubicBezTo>
                  <a:cubicBezTo>
                    <a:pt x="418" y="322"/>
                    <a:pt x="418" y="322"/>
                    <a:pt x="418" y="322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7" y="325"/>
                    <a:pt x="417" y="325"/>
                    <a:pt x="417" y="325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7"/>
                    <a:pt x="418" y="327"/>
                    <a:pt x="418" y="327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lose/>
                  <a:moveTo>
                    <a:pt x="313" y="297"/>
                  </a:moveTo>
                  <a:cubicBezTo>
                    <a:pt x="313" y="297"/>
                    <a:pt x="314" y="297"/>
                    <a:pt x="314" y="297"/>
                  </a:cubicBezTo>
                  <a:cubicBezTo>
                    <a:pt x="314" y="296"/>
                    <a:pt x="314" y="296"/>
                    <a:pt x="314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5" y="296"/>
                    <a:pt x="315" y="296"/>
                    <a:pt x="315" y="296"/>
                  </a:cubicBezTo>
                  <a:cubicBezTo>
                    <a:pt x="316" y="297"/>
                    <a:pt x="316" y="297"/>
                    <a:pt x="316" y="297"/>
                  </a:cubicBezTo>
                  <a:cubicBezTo>
                    <a:pt x="317" y="297"/>
                    <a:pt x="317" y="297"/>
                    <a:pt x="317" y="297"/>
                  </a:cubicBezTo>
                  <a:cubicBezTo>
                    <a:pt x="317" y="296"/>
                    <a:pt x="317" y="296"/>
                    <a:pt x="317" y="296"/>
                  </a:cubicBezTo>
                  <a:cubicBezTo>
                    <a:pt x="318" y="296"/>
                    <a:pt x="318" y="296"/>
                    <a:pt x="318" y="296"/>
                  </a:cubicBezTo>
                  <a:cubicBezTo>
                    <a:pt x="319" y="297"/>
                    <a:pt x="319" y="297"/>
                    <a:pt x="319" y="297"/>
                  </a:cubicBezTo>
                  <a:cubicBezTo>
                    <a:pt x="319" y="298"/>
                    <a:pt x="319" y="298"/>
                    <a:pt x="319" y="298"/>
                  </a:cubicBezTo>
                  <a:cubicBezTo>
                    <a:pt x="318" y="299"/>
                    <a:pt x="318" y="299"/>
                    <a:pt x="318" y="299"/>
                  </a:cubicBezTo>
                  <a:cubicBezTo>
                    <a:pt x="318" y="300"/>
                    <a:pt x="318" y="300"/>
                    <a:pt x="318" y="300"/>
                  </a:cubicBezTo>
                  <a:cubicBezTo>
                    <a:pt x="317" y="301"/>
                    <a:pt x="317" y="301"/>
                    <a:pt x="317" y="301"/>
                  </a:cubicBezTo>
                  <a:cubicBezTo>
                    <a:pt x="317" y="302"/>
                    <a:pt x="317" y="302"/>
                    <a:pt x="317" y="302"/>
                  </a:cubicBezTo>
                  <a:cubicBezTo>
                    <a:pt x="318" y="303"/>
                    <a:pt x="318" y="303"/>
                    <a:pt x="318" y="303"/>
                  </a:cubicBezTo>
                  <a:cubicBezTo>
                    <a:pt x="318" y="303"/>
                    <a:pt x="318" y="303"/>
                    <a:pt x="318" y="303"/>
                  </a:cubicBezTo>
                  <a:cubicBezTo>
                    <a:pt x="319" y="303"/>
                    <a:pt x="319" y="303"/>
                    <a:pt x="319" y="303"/>
                  </a:cubicBezTo>
                  <a:cubicBezTo>
                    <a:pt x="320" y="303"/>
                    <a:pt x="320" y="303"/>
                    <a:pt x="320" y="303"/>
                  </a:cubicBezTo>
                  <a:cubicBezTo>
                    <a:pt x="320" y="302"/>
                    <a:pt x="320" y="302"/>
                    <a:pt x="320" y="302"/>
                  </a:cubicBezTo>
                  <a:cubicBezTo>
                    <a:pt x="321" y="303"/>
                    <a:pt x="321" y="303"/>
                    <a:pt x="321" y="303"/>
                  </a:cubicBezTo>
                  <a:cubicBezTo>
                    <a:pt x="322" y="302"/>
                    <a:pt x="322" y="302"/>
                    <a:pt x="322" y="302"/>
                  </a:cubicBezTo>
                  <a:cubicBezTo>
                    <a:pt x="323" y="301"/>
                    <a:pt x="323" y="301"/>
                    <a:pt x="323" y="301"/>
                  </a:cubicBezTo>
                  <a:cubicBezTo>
                    <a:pt x="323" y="302"/>
                    <a:pt x="323" y="302"/>
                    <a:pt x="323" y="302"/>
                  </a:cubicBezTo>
                  <a:cubicBezTo>
                    <a:pt x="324" y="301"/>
                    <a:pt x="324" y="301"/>
                    <a:pt x="324" y="301"/>
                  </a:cubicBezTo>
                  <a:cubicBezTo>
                    <a:pt x="325" y="299"/>
                    <a:pt x="325" y="299"/>
                    <a:pt x="325" y="299"/>
                  </a:cubicBezTo>
                  <a:cubicBezTo>
                    <a:pt x="326" y="298"/>
                    <a:pt x="326" y="298"/>
                    <a:pt x="326" y="298"/>
                  </a:cubicBezTo>
                  <a:cubicBezTo>
                    <a:pt x="326" y="298"/>
                    <a:pt x="326" y="298"/>
                    <a:pt x="326" y="298"/>
                  </a:cubicBezTo>
                  <a:cubicBezTo>
                    <a:pt x="327" y="298"/>
                    <a:pt x="327" y="298"/>
                    <a:pt x="327" y="298"/>
                  </a:cubicBezTo>
                  <a:cubicBezTo>
                    <a:pt x="327" y="298"/>
                    <a:pt x="327" y="298"/>
                    <a:pt x="327" y="298"/>
                  </a:cubicBezTo>
                  <a:cubicBezTo>
                    <a:pt x="328" y="297"/>
                    <a:pt x="328" y="297"/>
                    <a:pt x="328" y="297"/>
                  </a:cubicBezTo>
                  <a:cubicBezTo>
                    <a:pt x="329" y="297"/>
                    <a:pt x="329" y="297"/>
                    <a:pt x="329" y="297"/>
                  </a:cubicBezTo>
                  <a:cubicBezTo>
                    <a:pt x="330" y="297"/>
                    <a:pt x="330" y="297"/>
                    <a:pt x="330" y="297"/>
                  </a:cubicBezTo>
                  <a:cubicBezTo>
                    <a:pt x="330" y="296"/>
                    <a:pt x="330" y="296"/>
                    <a:pt x="330" y="296"/>
                  </a:cubicBezTo>
                  <a:cubicBezTo>
                    <a:pt x="330" y="294"/>
                    <a:pt x="330" y="294"/>
                    <a:pt x="330" y="294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331" y="292"/>
                    <a:pt x="331" y="292"/>
                    <a:pt x="331" y="292"/>
                  </a:cubicBezTo>
                  <a:cubicBezTo>
                    <a:pt x="332" y="292"/>
                    <a:pt x="332" y="292"/>
                    <a:pt x="332" y="292"/>
                  </a:cubicBezTo>
                  <a:cubicBezTo>
                    <a:pt x="333" y="293"/>
                    <a:pt x="333" y="293"/>
                    <a:pt x="333" y="293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4" y="292"/>
                    <a:pt x="334" y="292"/>
                    <a:pt x="334" y="292"/>
                  </a:cubicBezTo>
                  <a:cubicBezTo>
                    <a:pt x="335" y="292"/>
                    <a:pt x="335" y="292"/>
                    <a:pt x="335" y="292"/>
                  </a:cubicBezTo>
                  <a:cubicBezTo>
                    <a:pt x="335" y="293"/>
                    <a:pt x="335" y="293"/>
                    <a:pt x="335" y="293"/>
                  </a:cubicBezTo>
                  <a:cubicBezTo>
                    <a:pt x="334" y="294"/>
                    <a:pt x="334" y="294"/>
                    <a:pt x="334" y="294"/>
                  </a:cubicBezTo>
                  <a:cubicBezTo>
                    <a:pt x="333" y="295"/>
                    <a:pt x="333" y="295"/>
                    <a:pt x="333" y="295"/>
                  </a:cubicBezTo>
                  <a:cubicBezTo>
                    <a:pt x="334" y="295"/>
                    <a:pt x="334" y="295"/>
                    <a:pt x="334" y="295"/>
                  </a:cubicBezTo>
                  <a:cubicBezTo>
                    <a:pt x="336" y="295"/>
                    <a:pt x="336" y="295"/>
                    <a:pt x="336" y="295"/>
                  </a:cubicBezTo>
                  <a:cubicBezTo>
                    <a:pt x="337" y="296"/>
                    <a:pt x="337" y="296"/>
                    <a:pt x="337" y="296"/>
                  </a:cubicBezTo>
                  <a:cubicBezTo>
                    <a:pt x="337" y="297"/>
                    <a:pt x="337" y="297"/>
                    <a:pt x="337" y="297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6" y="298"/>
                    <a:pt x="336" y="298"/>
                    <a:pt x="336" y="298"/>
                  </a:cubicBezTo>
                  <a:cubicBezTo>
                    <a:pt x="336" y="299"/>
                    <a:pt x="336" y="299"/>
                    <a:pt x="336" y="299"/>
                  </a:cubicBezTo>
                  <a:cubicBezTo>
                    <a:pt x="336" y="300"/>
                    <a:pt x="336" y="300"/>
                    <a:pt x="336" y="300"/>
                  </a:cubicBezTo>
                  <a:cubicBezTo>
                    <a:pt x="337" y="299"/>
                    <a:pt x="337" y="299"/>
                    <a:pt x="337" y="299"/>
                  </a:cubicBezTo>
                  <a:cubicBezTo>
                    <a:pt x="338" y="299"/>
                    <a:pt x="338" y="299"/>
                    <a:pt x="338" y="299"/>
                  </a:cubicBezTo>
                  <a:cubicBezTo>
                    <a:pt x="338" y="300"/>
                    <a:pt x="338" y="300"/>
                    <a:pt x="338" y="300"/>
                  </a:cubicBezTo>
                  <a:cubicBezTo>
                    <a:pt x="339" y="300"/>
                    <a:pt x="339" y="300"/>
                    <a:pt x="339" y="300"/>
                  </a:cubicBezTo>
                  <a:cubicBezTo>
                    <a:pt x="339" y="300"/>
                    <a:pt x="339" y="300"/>
                    <a:pt x="339" y="300"/>
                  </a:cubicBezTo>
                  <a:cubicBezTo>
                    <a:pt x="340" y="300"/>
                    <a:pt x="340" y="300"/>
                    <a:pt x="340" y="300"/>
                  </a:cubicBezTo>
                  <a:cubicBezTo>
                    <a:pt x="341" y="301"/>
                    <a:pt x="341" y="301"/>
                    <a:pt x="341" y="301"/>
                  </a:cubicBezTo>
                  <a:cubicBezTo>
                    <a:pt x="342" y="301"/>
                    <a:pt x="342" y="301"/>
                    <a:pt x="342" y="301"/>
                  </a:cubicBezTo>
                  <a:cubicBezTo>
                    <a:pt x="343" y="302"/>
                    <a:pt x="343" y="302"/>
                    <a:pt x="343" y="302"/>
                  </a:cubicBezTo>
                  <a:cubicBezTo>
                    <a:pt x="344" y="302"/>
                    <a:pt x="344" y="302"/>
                    <a:pt x="344" y="302"/>
                  </a:cubicBezTo>
                  <a:cubicBezTo>
                    <a:pt x="345" y="300"/>
                    <a:pt x="345" y="300"/>
                    <a:pt x="345" y="300"/>
                  </a:cubicBezTo>
                  <a:cubicBezTo>
                    <a:pt x="345" y="300"/>
                    <a:pt x="345" y="300"/>
                    <a:pt x="345" y="300"/>
                  </a:cubicBezTo>
                  <a:cubicBezTo>
                    <a:pt x="346" y="299"/>
                    <a:pt x="346" y="299"/>
                    <a:pt x="346" y="299"/>
                  </a:cubicBezTo>
                  <a:cubicBezTo>
                    <a:pt x="347" y="299"/>
                    <a:pt x="347" y="299"/>
                    <a:pt x="347" y="299"/>
                  </a:cubicBezTo>
                  <a:cubicBezTo>
                    <a:pt x="348" y="298"/>
                    <a:pt x="348" y="298"/>
                    <a:pt x="348" y="298"/>
                  </a:cubicBezTo>
                  <a:cubicBezTo>
                    <a:pt x="347" y="298"/>
                    <a:pt x="347" y="298"/>
                    <a:pt x="347" y="298"/>
                  </a:cubicBezTo>
                  <a:cubicBezTo>
                    <a:pt x="346" y="297"/>
                    <a:pt x="346" y="297"/>
                    <a:pt x="346" y="297"/>
                  </a:cubicBezTo>
                  <a:cubicBezTo>
                    <a:pt x="347" y="297"/>
                    <a:pt x="347" y="297"/>
                    <a:pt x="347" y="297"/>
                  </a:cubicBezTo>
                  <a:cubicBezTo>
                    <a:pt x="347" y="296"/>
                    <a:pt x="347" y="296"/>
                    <a:pt x="347" y="296"/>
                  </a:cubicBezTo>
                  <a:cubicBezTo>
                    <a:pt x="347" y="296"/>
                    <a:pt x="347" y="296"/>
                    <a:pt x="347" y="296"/>
                  </a:cubicBezTo>
                  <a:cubicBezTo>
                    <a:pt x="346" y="295"/>
                    <a:pt x="346" y="295"/>
                    <a:pt x="346" y="295"/>
                  </a:cubicBezTo>
                  <a:cubicBezTo>
                    <a:pt x="346" y="295"/>
                    <a:pt x="346" y="295"/>
                    <a:pt x="346" y="295"/>
                  </a:cubicBezTo>
                  <a:cubicBezTo>
                    <a:pt x="346" y="296"/>
                    <a:pt x="346" y="296"/>
                    <a:pt x="346" y="296"/>
                  </a:cubicBezTo>
                  <a:cubicBezTo>
                    <a:pt x="345" y="296"/>
                    <a:pt x="345" y="296"/>
                    <a:pt x="345" y="296"/>
                  </a:cubicBezTo>
                  <a:cubicBezTo>
                    <a:pt x="345" y="296"/>
                    <a:pt x="345" y="296"/>
                    <a:pt x="345" y="296"/>
                  </a:cubicBezTo>
                  <a:cubicBezTo>
                    <a:pt x="344" y="295"/>
                    <a:pt x="344" y="295"/>
                    <a:pt x="344" y="295"/>
                  </a:cubicBezTo>
                  <a:cubicBezTo>
                    <a:pt x="344" y="295"/>
                    <a:pt x="344" y="295"/>
                    <a:pt x="344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42" y="296"/>
                    <a:pt x="342" y="296"/>
                    <a:pt x="342" y="296"/>
                  </a:cubicBezTo>
                  <a:cubicBezTo>
                    <a:pt x="340" y="296"/>
                    <a:pt x="340" y="296"/>
                    <a:pt x="340" y="296"/>
                  </a:cubicBezTo>
                  <a:cubicBezTo>
                    <a:pt x="340" y="295"/>
                    <a:pt x="340" y="295"/>
                    <a:pt x="340" y="295"/>
                  </a:cubicBezTo>
                  <a:cubicBezTo>
                    <a:pt x="341" y="294"/>
                    <a:pt x="341" y="294"/>
                    <a:pt x="341" y="294"/>
                  </a:cubicBezTo>
                  <a:cubicBezTo>
                    <a:pt x="341" y="294"/>
                    <a:pt x="341" y="294"/>
                    <a:pt x="341" y="294"/>
                  </a:cubicBezTo>
                  <a:cubicBezTo>
                    <a:pt x="342" y="294"/>
                    <a:pt x="342" y="294"/>
                    <a:pt x="342" y="294"/>
                  </a:cubicBezTo>
                  <a:cubicBezTo>
                    <a:pt x="342" y="293"/>
                    <a:pt x="342" y="293"/>
                    <a:pt x="342" y="293"/>
                  </a:cubicBezTo>
                  <a:cubicBezTo>
                    <a:pt x="342" y="292"/>
                    <a:pt x="342" y="292"/>
                    <a:pt x="342" y="292"/>
                  </a:cubicBezTo>
                  <a:cubicBezTo>
                    <a:pt x="342" y="291"/>
                    <a:pt x="342" y="291"/>
                    <a:pt x="342" y="291"/>
                  </a:cubicBezTo>
                  <a:cubicBezTo>
                    <a:pt x="342" y="290"/>
                    <a:pt x="342" y="290"/>
                    <a:pt x="342" y="290"/>
                  </a:cubicBezTo>
                  <a:cubicBezTo>
                    <a:pt x="342" y="290"/>
                    <a:pt x="342" y="290"/>
                    <a:pt x="342" y="290"/>
                  </a:cubicBezTo>
                  <a:cubicBezTo>
                    <a:pt x="342" y="289"/>
                    <a:pt x="342" y="289"/>
                    <a:pt x="342" y="289"/>
                  </a:cubicBezTo>
                  <a:cubicBezTo>
                    <a:pt x="342" y="288"/>
                    <a:pt x="342" y="288"/>
                    <a:pt x="342" y="288"/>
                  </a:cubicBezTo>
                  <a:cubicBezTo>
                    <a:pt x="340" y="286"/>
                    <a:pt x="340" y="286"/>
                    <a:pt x="340" y="286"/>
                  </a:cubicBezTo>
                  <a:cubicBezTo>
                    <a:pt x="338" y="286"/>
                    <a:pt x="338" y="286"/>
                    <a:pt x="338" y="286"/>
                  </a:cubicBezTo>
                  <a:cubicBezTo>
                    <a:pt x="338" y="285"/>
                    <a:pt x="338" y="285"/>
                    <a:pt x="338" y="285"/>
                  </a:cubicBezTo>
                  <a:cubicBezTo>
                    <a:pt x="338" y="284"/>
                    <a:pt x="338" y="284"/>
                    <a:pt x="338" y="284"/>
                  </a:cubicBezTo>
                  <a:cubicBezTo>
                    <a:pt x="337" y="284"/>
                    <a:pt x="337" y="284"/>
                    <a:pt x="337" y="284"/>
                  </a:cubicBezTo>
                  <a:cubicBezTo>
                    <a:pt x="337" y="283"/>
                    <a:pt x="337" y="283"/>
                    <a:pt x="337" y="283"/>
                  </a:cubicBezTo>
                  <a:cubicBezTo>
                    <a:pt x="337" y="282"/>
                    <a:pt x="337" y="282"/>
                    <a:pt x="337" y="282"/>
                  </a:cubicBezTo>
                  <a:cubicBezTo>
                    <a:pt x="337" y="281"/>
                    <a:pt x="337" y="281"/>
                    <a:pt x="337" y="281"/>
                  </a:cubicBezTo>
                  <a:cubicBezTo>
                    <a:pt x="335" y="281"/>
                    <a:pt x="335" y="281"/>
                    <a:pt x="335" y="281"/>
                  </a:cubicBezTo>
                  <a:cubicBezTo>
                    <a:pt x="333" y="280"/>
                    <a:pt x="333" y="280"/>
                    <a:pt x="333" y="280"/>
                  </a:cubicBezTo>
                  <a:cubicBezTo>
                    <a:pt x="332" y="279"/>
                    <a:pt x="332" y="279"/>
                    <a:pt x="332" y="279"/>
                  </a:cubicBezTo>
                  <a:cubicBezTo>
                    <a:pt x="333" y="278"/>
                    <a:pt x="333" y="278"/>
                    <a:pt x="333" y="278"/>
                  </a:cubicBezTo>
                  <a:cubicBezTo>
                    <a:pt x="333" y="277"/>
                    <a:pt x="333" y="277"/>
                    <a:pt x="333" y="277"/>
                  </a:cubicBezTo>
                  <a:cubicBezTo>
                    <a:pt x="332" y="277"/>
                    <a:pt x="332" y="277"/>
                    <a:pt x="332" y="277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331" y="276"/>
                    <a:pt x="331" y="276"/>
                    <a:pt x="331" y="276"/>
                  </a:cubicBezTo>
                  <a:cubicBezTo>
                    <a:pt x="330" y="277"/>
                    <a:pt x="330" y="277"/>
                    <a:pt x="330" y="277"/>
                  </a:cubicBezTo>
                  <a:cubicBezTo>
                    <a:pt x="330" y="278"/>
                    <a:pt x="330" y="278"/>
                    <a:pt x="330" y="278"/>
                  </a:cubicBezTo>
                  <a:cubicBezTo>
                    <a:pt x="329" y="279"/>
                    <a:pt x="329" y="279"/>
                    <a:pt x="329" y="279"/>
                  </a:cubicBezTo>
                  <a:cubicBezTo>
                    <a:pt x="329" y="278"/>
                    <a:pt x="329" y="278"/>
                    <a:pt x="329" y="278"/>
                  </a:cubicBezTo>
                  <a:cubicBezTo>
                    <a:pt x="329" y="277"/>
                    <a:pt x="329" y="277"/>
                    <a:pt x="329" y="277"/>
                  </a:cubicBezTo>
                  <a:cubicBezTo>
                    <a:pt x="328" y="276"/>
                    <a:pt x="328" y="276"/>
                    <a:pt x="328" y="276"/>
                  </a:cubicBezTo>
                  <a:cubicBezTo>
                    <a:pt x="328" y="275"/>
                    <a:pt x="328" y="275"/>
                    <a:pt x="328" y="275"/>
                  </a:cubicBezTo>
                  <a:cubicBezTo>
                    <a:pt x="329" y="275"/>
                    <a:pt x="329" y="275"/>
                    <a:pt x="329" y="275"/>
                  </a:cubicBezTo>
                  <a:cubicBezTo>
                    <a:pt x="330" y="275"/>
                    <a:pt x="330" y="275"/>
                    <a:pt x="330" y="275"/>
                  </a:cubicBezTo>
                  <a:cubicBezTo>
                    <a:pt x="330" y="274"/>
                    <a:pt x="330" y="274"/>
                    <a:pt x="330" y="274"/>
                  </a:cubicBezTo>
                  <a:cubicBezTo>
                    <a:pt x="330" y="273"/>
                    <a:pt x="330" y="273"/>
                    <a:pt x="330" y="273"/>
                  </a:cubicBezTo>
                  <a:cubicBezTo>
                    <a:pt x="330" y="272"/>
                    <a:pt x="330" y="272"/>
                    <a:pt x="330" y="272"/>
                  </a:cubicBezTo>
                  <a:cubicBezTo>
                    <a:pt x="328" y="272"/>
                    <a:pt x="328" y="272"/>
                    <a:pt x="328" y="272"/>
                  </a:cubicBezTo>
                  <a:cubicBezTo>
                    <a:pt x="328" y="271"/>
                    <a:pt x="328" y="271"/>
                    <a:pt x="328" y="271"/>
                  </a:cubicBezTo>
                  <a:cubicBezTo>
                    <a:pt x="329" y="270"/>
                    <a:pt x="329" y="270"/>
                    <a:pt x="329" y="270"/>
                  </a:cubicBezTo>
                  <a:cubicBezTo>
                    <a:pt x="329" y="270"/>
                    <a:pt x="329" y="270"/>
                    <a:pt x="329" y="270"/>
                  </a:cubicBezTo>
                  <a:cubicBezTo>
                    <a:pt x="326" y="271"/>
                    <a:pt x="326" y="271"/>
                    <a:pt x="326" y="271"/>
                  </a:cubicBezTo>
                  <a:cubicBezTo>
                    <a:pt x="325" y="272"/>
                    <a:pt x="325" y="272"/>
                    <a:pt x="325" y="272"/>
                  </a:cubicBezTo>
                  <a:cubicBezTo>
                    <a:pt x="324" y="274"/>
                    <a:pt x="324" y="274"/>
                    <a:pt x="324" y="274"/>
                  </a:cubicBezTo>
                  <a:cubicBezTo>
                    <a:pt x="323" y="276"/>
                    <a:pt x="323" y="276"/>
                    <a:pt x="323" y="276"/>
                  </a:cubicBezTo>
                  <a:cubicBezTo>
                    <a:pt x="323" y="277"/>
                    <a:pt x="323" y="277"/>
                    <a:pt x="323" y="277"/>
                  </a:cubicBezTo>
                  <a:cubicBezTo>
                    <a:pt x="322" y="278"/>
                    <a:pt x="322" y="278"/>
                    <a:pt x="322" y="278"/>
                  </a:cubicBezTo>
                  <a:cubicBezTo>
                    <a:pt x="322" y="279"/>
                    <a:pt x="322" y="279"/>
                    <a:pt x="322" y="279"/>
                  </a:cubicBezTo>
                  <a:cubicBezTo>
                    <a:pt x="321" y="281"/>
                    <a:pt x="321" y="281"/>
                    <a:pt x="321" y="281"/>
                  </a:cubicBezTo>
                  <a:cubicBezTo>
                    <a:pt x="321" y="282"/>
                    <a:pt x="321" y="282"/>
                    <a:pt x="321" y="282"/>
                  </a:cubicBezTo>
                  <a:cubicBezTo>
                    <a:pt x="321" y="282"/>
                    <a:pt x="321" y="282"/>
                    <a:pt x="321" y="282"/>
                  </a:cubicBezTo>
                  <a:cubicBezTo>
                    <a:pt x="320" y="283"/>
                    <a:pt x="320" y="283"/>
                    <a:pt x="320" y="283"/>
                  </a:cubicBezTo>
                  <a:cubicBezTo>
                    <a:pt x="320" y="284"/>
                    <a:pt x="320" y="284"/>
                    <a:pt x="320" y="284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8" y="287"/>
                    <a:pt x="318" y="287"/>
                    <a:pt x="318" y="287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8" y="289"/>
                    <a:pt x="318" y="289"/>
                    <a:pt x="318" y="289"/>
                  </a:cubicBezTo>
                  <a:cubicBezTo>
                    <a:pt x="318" y="291"/>
                    <a:pt x="318" y="291"/>
                    <a:pt x="318" y="291"/>
                  </a:cubicBezTo>
                  <a:cubicBezTo>
                    <a:pt x="317" y="292"/>
                    <a:pt x="317" y="292"/>
                    <a:pt x="317" y="292"/>
                  </a:cubicBezTo>
                  <a:cubicBezTo>
                    <a:pt x="316" y="292"/>
                    <a:pt x="316" y="292"/>
                    <a:pt x="316" y="292"/>
                  </a:cubicBezTo>
                  <a:cubicBezTo>
                    <a:pt x="314" y="293"/>
                    <a:pt x="314" y="293"/>
                    <a:pt x="314" y="293"/>
                  </a:cubicBezTo>
                  <a:cubicBezTo>
                    <a:pt x="314" y="294"/>
                    <a:pt x="314" y="294"/>
                    <a:pt x="314" y="294"/>
                  </a:cubicBezTo>
                  <a:cubicBezTo>
                    <a:pt x="313" y="296"/>
                    <a:pt x="313" y="296"/>
                    <a:pt x="313" y="296"/>
                  </a:cubicBezTo>
                  <a:cubicBezTo>
                    <a:pt x="313" y="297"/>
                    <a:pt x="313" y="297"/>
                    <a:pt x="313" y="297"/>
                  </a:cubicBezTo>
                  <a:close/>
                  <a:moveTo>
                    <a:pt x="323" y="315"/>
                  </a:moveTo>
                  <a:cubicBezTo>
                    <a:pt x="323" y="315"/>
                    <a:pt x="324" y="316"/>
                    <a:pt x="324" y="316"/>
                  </a:cubicBezTo>
                  <a:cubicBezTo>
                    <a:pt x="324" y="316"/>
                    <a:pt x="324" y="316"/>
                    <a:pt x="324" y="316"/>
                  </a:cubicBezTo>
                  <a:cubicBezTo>
                    <a:pt x="325" y="314"/>
                    <a:pt x="325" y="314"/>
                    <a:pt x="325" y="314"/>
                  </a:cubicBezTo>
                  <a:cubicBezTo>
                    <a:pt x="326" y="314"/>
                    <a:pt x="326" y="314"/>
                    <a:pt x="326" y="314"/>
                  </a:cubicBezTo>
                  <a:cubicBezTo>
                    <a:pt x="327" y="314"/>
                    <a:pt x="327" y="314"/>
                    <a:pt x="327" y="314"/>
                  </a:cubicBezTo>
                  <a:cubicBezTo>
                    <a:pt x="327" y="315"/>
                    <a:pt x="327" y="315"/>
                    <a:pt x="327" y="315"/>
                  </a:cubicBezTo>
                  <a:cubicBezTo>
                    <a:pt x="328" y="315"/>
                    <a:pt x="328" y="315"/>
                    <a:pt x="328" y="315"/>
                  </a:cubicBezTo>
                  <a:cubicBezTo>
                    <a:pt x="329" y="313"/>
                    <a:pt x="329" y="313"/>
                    <a:pt x="329" y="313"/>
                  </a:cubicBezTo>
                  <a:cubicBezTo>
                    <a:pt x="330" y="313"/>
                    <a:pt x="330" y="313"/>
                    <a:pt x="330" y="313"/>
                  </a:cubicBezTo>
                  <a:cubicBezTo>
                    <a:pt x="331" y="312"/>
                    <a:pt x="331" y="312"/>
                    <a:pt x="331" y="312"/>
                  </a:cubicBezTo>
                  <a:cubicBezTo>
                    <a:pt x="332" y="311"/>
                    <a:pt x="332" y="311"/>
                    <a:pt x="332" y="311"/>
                  </a:cubicBezTo>
                  <a:cubicBezTo>
                    <a:pt x="333" y="311"/>
                    <a:pt x="333" y="311"/>
                    <a:pt x="333" y="311"/>
                  </a:cubicBezTo>
                  <a:cubicBezTo>
                    <a:pt x="335" y="310"/>
                    <a:pt x="335" y="310"/>
                    <a:pt x="335" y="310"/>
                  </a:cubicBezTo>
                  <a:cubicBezTo>
                    <a:pt x="335" y="309"/>
                    <a:pt x="335" y="309"/>
                    <a:pt x="335" y="309"/>
                  </a:cubicBezTo>
                  <a:cubicBezTo>
                    <a:pt x="336" y="308"/>
                    <a:pt x="336" y="308"/>
                    <a:pt x="336" y="308"/>
                  </a:cubicBezTo>
                  <a:cubicBezTo>
                    <a:pt x="336" y="308"/>
                    <a:pt x="336" y="308"/>
                    <a:pt x="336" y="308"/>
                  </a:cubicBezTo>
                  <a:cubicBezTo>
                    <a:pt x="334" y="308"/>
                    <a:pt x="334" y="308"/>
                    <a:pt x="334" y="308"/>
                  </a:cubicBezTo>
                  <a:cubicBezTo>
                    <a:pt x="334" y="307"/>
                    <a:pt x="334" y="307"/>
                    <a:pt x="334" y="307"/>
                  </a:cubicBezTo>
                  <a:cubicBezTo>
                    <a:pt x="333" y="307"/>
                    <a:pt x="333" y="307"/>
                    <a:pt x="333" y="307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2" y="307"/>
                    <a:pt x="332" y="307"/>
                    <a:pt x="332" y="307"/>
                  </a:cubicBezTo>
                  <a:cubicBezTo>
                    <a:pt x="331" y="308"/>
                    <a:pt x="331" y="308"/>
                    <a:pt x="331" y="308"/>
                  </a:cubicBezTo>
                  <a:cubicBezTo>
                    <a:pt x="330" y="308"/>
                    <a:pt x="330" y="308"/>
                    <a:pt x="330" y="308"/>
                  </a:cubicBezTo>
                  <a:cubicBezTo>
                    <a:pt x="329" y="308"/>
                    <a:pt x="329" y="308"/>
                    <a:pt x="329" y="308"/>
                  </a:cubicBezTo>
                  <a:cubicBezTo>
                    <a:pt x="329" y="307"/>
                    <a:pt x="329" y="307"/>
                    <a:pt x="329" y="307"/>
                  </a:cubicBezTo>
                  <a:cubicBezTo>
                    <a:pt x="328" y="307"/>
                    <a:pt x="328" y="307"/>
                    <a:pt x="328" y="307"/>
                  </a:cubicBezTo>
                  <a:cubicBezTo>
                    <a:pt x="327" y="307"/>
                    <a:pt x="327" y="307"/>
                    <a:pt x="327" y="307"/>
                  </a:cubicBezTo>
                  <a:cubicBezTo>
                    <a:pt x="326" y="309"/>
                    <a:pt x="326" y="309"/>
                    <a:pt x="326" y="309"/>
                  </a:cubicBezTo>
                  <a:cubicBezTo>
                    <a:pt x="326" y="310"/>
                    <a:pt x="326" y="310"/>
                    <a:pt x="326" y="310"/>
                  </a:cubicBezTo>
                  <a:cubicBezTo>
                    <a:pt x="325" y="310"/>
                    <a:pt x="325" y="310"/>
                    <a:pt x="325" y="310"/>
                  </a:cubicBezTo>
                  <a:cubicBezTo>
                    <a:pt x="323" y="311"/>
                    <a:pt x="323" y="311"/>
                    <a:pt x="323" y="311"/>
                  </a:cubicBezTo>
                  <a:cubicBezTo>
                    <a:pt x="323" y="312"/>
                    <a:pt x="323" y="312"/>
                    <a:pt x="323" y="312"/>
                  </a:cubicBezTo>
                  <a:cubicBezTo>
                    <a:pt x="323" y="312"/>
                    <a:pt x="323" y="312"/>
                    <a:pt x="323" y="312"/>
                  </a:cubicBezTo>
                  <a:cubicBezTo>
                    <a:pt x="324" y="313"/>
                    <a:pt x="324" y="313"/>
                    <a:pt x="324" y="313"/>
                  </a:cubicBezTo>
                  <a:cubicBezTo>
                    <a:pt x="323" y="314"/>
                    <a:pt x="323" y="314"/>
                    <a:pt x="323" y="314"/>
                  </a:cubicBezTo>
                  <a:cubicBezTo>
                    <a:pt x="323" y="315"/>
                    <a:pt x="323" y="315"/>
                    <a:pt x="323" y="315"/>
                  </a:cubicBezTo>
                  <a:close/>
                  <a:moveTo>
                    <a:pt x="425" y="324"/>
                  </a:moveTo>
                  <a:cubicBezTo>
                    <a:pt x="425" y="324"/>
                    <a:pt x="425" y="324"/>
                    <a:pt x="425" y="324"/>
                  </a:cubicBezTo>
                  <a:cubicBezTo>
                    <a:pt x="426" y="324"/>
                    <a:pt x="426" y="324"/>
                    <a:pt x="426" y="324"/>
                  </a:cubicBezTo>
                  <a:cubicBezTo>
                    <a:pt x="427" y="325"/>
                    <a:pt x="427" y="325"/>
                    <a:pt x="427" y="325"/>
                  </a:cubicBezTo>
                  <a:cubicBezTo>
                    <a:pt x="428" y="324"/>
                    <a:pt x="428" y="324"/>
                    <a:pt x="428" y="324"/>
                  </a:cubicBezTo>
                  <a:cubicBezTo>
                    <a:pt x="428" y="324"/>
                    <a:pt x="428" y="324"/>
                    <a:pt x="428" y="324"/>
                  </a:cubicBezTo>
                  <a:cubicBezTo>
                    <a:pt x="428" y="323"/>
                    <a:pt x="428" y="323"/>
                    <a:pt x="428" y="323"/>
                  </a:cubicBezTo>
                  <a:cubicBezTo>
                    <a:pt x="428" y="323"/>
                    <a:pt x="428" y="323"/>
                    <a:pt x="428" y="323"/>
                  </a:cubicBezTo>
                  <a:cubicBezTo>
                    <a:pt x="428" y="322"/>
                    <a:pt x="428" y="322"/>
                    <a:pt x="428" y="322"/>
                  </a:cubicBezTo>
                  <a:cubicBezTo>
                    <a:pt x="427" y="323"/>
                    <a:pt x="427" y="323"/>
                    <a:pt x="427" y="323"/>
                  </a:cubicBezTo>
                  <a:cubicBezTo>
                    <a:pt x="426" y="323"/>
                    <a:pt x="426" y="323"/>
                    <a:pt x="426" y="323"/>
                  </a:cubicBezTo>
                  <a:cubicBezTo>
                    <a:pt x="425" y="324"/>
                    <a:pt x="425" y="324"/>
                    <a:pt x="425" y="324"/>
                  </a:cubicBezTo>
                  <a:close/>
                  <a:moveTo>
                    <a:pt x="393" y="315"/>
                  </a:moveTo>
                  <a:cubicBezTo>
                    <a:pt x="393" y="316"/>
                    <a:pt x="393" y="316"/>
                    <a:pt x="393" y="316"/>
                  </a:cubicBezTo>
                  <a:cubicBezTo>
                    <a:pt x="395" y="316"/>
                    <a:pt x="395" y="316"/>
                    <a:pt x="395" y="316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5" y="318"/>
                    <a:pt x="395" y="318"/>
                    <a:pt x="395" y="318"/>
                  </a:cubicBezTo>
                  <a:cubicBezTo>
                    <a:pt x="396" y="318"/>
                    <a:pt x="396" y="318"/>
                    <a:pt x="396" y="318"/>
                  </a:cubicBezTo>
                  <a:cubicBezTo>
                    <a:pt x="396" y="318"/>
                    <a:pt x="396" y="318"/>
                    <a:pt x="396" y="318"/>
                  </a:cubicBezTo>
                  <a:cubicBezTo>
                    <a:pt x="397" y="318"/>
                    <a:pt x="397" y="318"/>
                    <a:pt x="397" y="318"/>
                  </a:cubicBezTo>
                  <a:cubicBezTo>
                    <a:pt x="397" y="318"/>
                    <a:pt x="397" y="318"/>
                    <a:pt x="397" y="318"/>
                  </a:cubicBezTo>
                  <a:cubicBezTo>
                    <a:pt x="397" y="318"/>
                    <a:pt x="397" y="318"/>
                    <a:pt x="397" y="318"/>
                  </a:cubicBezTo>
                  <a:cubicBezTo>
                    <a:pt x="397" y="317"/>
                    <a:pt x="397" y="317"/>
                    <a:pt x="397" y="317"/>
                  </a:cubicBezTo>
                  <a:cubicBezTo>
                    <a:pt x="396" y="316"/>
                    <a:pt x="396" y="316"/>
                    <a:pt x="396" y="316"/>
                  </a:cubicBezTo>
                  <a:cubicBezTo>
                    <a:pt x="396" y="316"/>
                    <a:pt x="396" y="316"/>
                    <a:pt x="396" y="316"/>
                  </a:cubicBezTo>
                  <a:cubicBezTo>
                    <a:pt x="395" y="316"/>
                    <a:pt x="395" y="316"/>
                    <a:pt x="395" y="316"/>
                  </a:cubicBezTo>
                  <a:cubicBezTo>
                    <a:pt x="394" y="315"/>
                    <a:pt x="394" y="315"/>
                    <a:pt x="394" y="315"/>
                  </a:cubicBezTo>
                  <a:cubicBezTo>
                    <a:pt x="393" y="315"/>
                    <a:pt x="393" y="315"/>
                    <a:pt x="393" y="315"/>
                  </a:cubicBezTo>
                  <a:cubicBezTo>
                    <a:pt x="393" y="315"/>
                    <a:pt x="393" y="315"/>
                    <a:pt x="393" y="315"/>
                  </a:cubicBezTo>
                  <a:close/>
                  <a:moveTo>
                    <a:pt x="423" y="332"/>
                  </a:moveTo>
                  <a:cubicBezTo>
                    <a:pt x="422" y="331"/>
                    <a:pt x="422" y="331"/>
                    <a:pt x="422" y="331"/>
                  </a:cubicBezTo>
                  <a:cubicBezTo>
                    <a:pt x="422" y="330"/>
                    <a:pt x="422" y="330"/>
                    <a:pt x="422" y="330"/>
                  </a:cubicBezTo>
                  <a:cubicBezTo>
                    <a:pt x="422" y="330"/>
                    <a:pt x="422" y="330"/>
                    <a:pt x="422" y="330"/>
                  </a:cubicBezTo>
                  <a:cubicBezTo>
                    <a:pt x="422" y="329"/>
                    <a:pt x="422" y="329"/>
                    <a:pt x="422" y="329"/>
                  </a:cubicBezTo>
                  <a:cubicBezTo>
                    <a:pt x="422" y="328"/>
                    <a:pt x="422" y="328"/>
                    <a:pt x="422" y="328"/>
                  </a:cubicBezTo>
                  <a:cubicBezTo>
                    <a:pt x="423" y="329"/>
                    <a:pt x="423" y="329"/>
                    <a:pt x="423" y="329"/>
                  </a:cubicBezTo>
                  <a:cubicBezTo>
                    <a:pt x="423" y="330"/>
                    <a:pt x="423" y="330"/>
                    <a:pt x="423" y="330"/>
                  </a:cubicBezTo>
                  <a:cubicBezTo>
                    <a:pt x="424" y="330"/>
                    <a:pt x="424" y="330"/>
                    <a:pt x="424" y="330"/>
                  </a:cubicBezTo>
                  <a:cubicBezTo>
                    <a:pt x="424" y="331"/>
                    <a:pt x="424" y="331"/>
                    <a:pt x="424" y="331"/>
                  </a:cubicBezTo>
                  <a:cubicBezTo>
                    <a:pt x="423" y="332"/>
                    <a:pt x="423" y="332"/>
                    <a:pt x="423" y="332"/>
                  </a:cubicBezTo>
                  <a:close/>
                  <a:moveTo>
                    <a:pt x="422" y="335"/>
                  </a:moveTo>
                  <a:cubicBezTo>
                    <a:pt x="422" y="335"/>
                    <a:pt x="422" y="335"/>
                    <a:pt x="422" y="335"/>
                  </a:cubicBezTo>
                  <a:cubicBezTo>
                    <a:pt x="422" y="334"/>
                    <a:pt x="422" y="334"/>
                    <a:pt x="422" y="334"/>
                  </a:cubicBezTo>
                  <a:cubicBezTo>
                    <a:pt x="421" y="334"/>
                    <a:pt x="421" y="334"/>
                    <a:pt x="421" y="334"/>
                  </a:cubicBezTo>
                  <a:cubicBezTo>
                    <a:pt x="420" y="334"/>
                    <a:pt x="420" y="334"/>
                    <a:pt x="420" y="334"/>
                  </a:cubicBezTo>
                  <a:cubicBezTo>
                    <a:pt x="420" y="333"/>
                    <a:pt x="420" y="333"/>
                    <a:pt x="420" y="333"/>
                  </a:cubicBezTo>
                  <a:cubicBezTo>
                    <a:pt x="420" y="332"/>
                    <a:pt x="420" y="332"/>
                    <a:pt x="420" y="332"/>
                  </a:cubicBezTo>
                  <a:cubicBezTo>
                    <a:pt x="420" y="332"/>
                    <a:pt x="420" y="332"/>
                    <a:pt x="420" y="332"/>
                  </a:cubicBezTo>
                  <a:cubicBezTo>
                    <a:pt x="421" y="332"/>
                    <a:pt x="421" y="332"/>
                    <a:pt x="421" y="332"/>
                  </a:cubicBezTo>
                  <a:cubicBezTo>
                    <a:pt x="423" y="332"/>
                    <a:pt x="423" y="332"/>
                    <a:pt x="423" y="332"/>
                  </a:cubicBezTo>
                  <a:cubicBezTo>
                    <a:pt x="424" y="333"/>
                    <a:pt x="424" y="333"/>
                    <a:pt x="424" y="333"/>
                  </a:cubicBezTo>
                  <a:cubicBezTo>
                    <a:pt x="424" y="333"/>
                    <a:pt x="424" y="333"/>
                    <a:pt x="424" y="333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4"/>
                    <a:pt x="423" y="334"/>
                    <a:pt x="423" y="334"/>
                  </a:cubicBezTo>
                  <a:cubicBezTo>
                    <a:pt x="423" y="335"/>
                    <a:pt x="423" y="335"/>
                    <a:pt x="423" y="335"/>
                  </a:cubicBezTo>
                  <a:cubicBezTo>
                    <a:pt x="423" y="335"/>
                    <a:pt x="423" y="335"/>
                    <a:pt x="423" y="335"/>
                  </a:cubicBezTo>
                  <a:cubicBezTo>
                    <a:pt x="422" y="335"/>
                    <a:pt x="422" y="335"/>
                    <a:pt x="422" y="335"/>
                  </a:cubicBezTo>
                  <a:close/>
                  <a:moveTo>
                    <a:pt x="391" y="354"/>
                  </a:moveTo>
                  <a:cubicBezTo>
                    <a:pt x="391" y="355"/>
                    <a:pt x="391" y="355"/>
                    <a:pt x="391" y="355"/>
                  </a:cubicBezTo>
                  <a:cubicBezTo>
                    <a:pt x="391" y="355"/>
                    <a:pt x="391" y="355"/>
                    <a:pt x="391" y="355"/>
                  </a:cubicBezTo>
                  <a:cubicBezTo>
                    <a:pt x="391" y="354"/>
                    <a:pt x="391" y="354"/>
                    <a:pt x="391" y="354"/>
                  </a:cubicBezTo>
                  <a:close/>
                  <a:moveTo>
                    <a:pt x="392" y="355"/>
                  </a:moveTo>
                  <a:cubicBezTo>
                    <a:pt x="391" y="355"/>
                    <a:pt x="391" y="355"/>
                    <a:pt x="391" y="355"/>
                  </a:cubicBezTo>
                  <a:cubicBezTo>
                    <a:pt x="392" y="355"/>
                    <a:pt x="392" y="355"/>
                    <a:pt x="392" y="355"/>
                  </a:cubicBezTo>
                  <a:cubicBezTo>
                    <a:pt x="392" y="355"/>
                    <a:pt x="392" y="355"/>
                    <a:pt x="392" y="355"/>
                  </a:cubicBezTo>
                  <a:close/>
                  <a:moveTo>
                    <a:pt x="392" y="354"/>
                  </a:moveTo>
                  <a:cubicBezTo>
                    <a:pt x="392" y="355"/>
                    <a:pt x="392" y="355"/>
                    <a:pt x="392" y="355"/>
                  </a:cubicBezTo>
                  <a:cubicBezTo>
                    <a:pt x="392" y="356"/>
                    <a:pt x="392" y="356"/>
                    <a:pt x="392" y="356"/>
                  </a:cubicBezTo>
                  <a:cubicBezTo>
                    <a:pt x="392" y="357"/>
                    <a:pt x="392" y="357"/>
                    <a:pt x="392" y="357"/>
                  </a:cubicBezTo>
                  <a:cubicBezTo>
                    <a:pt x="393" y="356"/>
                    <a:pt x="393" y="356"/>
                    <a:pt x="393" y="356"/>
                  </a:cubicBezTo>
                  <a:cubicBezTo>
                    <a:pt x="393" y="355"/>
                    <a:pt x="393" y="355"/>
                    <a:pt x="393" y="355"/>
                  </a:cubicBezTo>
                  <a:cubicBezTo>
                    <a:pt x="392" y="354"/>
                    <a:pt x="392" y="354"/>
                    <a:pt x="392" y="354"/>
                  </a:cubicBezTo>
                  <a:close/>
                  <a:moveTo>
                    <a:pt x="401" y="345"/>
                  </a:moveTo>
                  <a:cubicBezTo>
                    <a:pt x="401" y="344"/>
                    <a:pt x="401" y="344"/>
                    <a:pt x="401" y="344"/>
                  </a:cubicBezTo>
                  <a:cubicBezTo>
                    <a:pt x="401" y="343"/>
                    <a:pt x="401" y="343"/>
                    <a:pt x="401" y="343"/>
                  </a:cubicBezTo>
                  <a:cubicBezTo>
                    <a:pt x="401" y="343"/>
                    <a:pt x="401" y="343"/>
                    <a:pt x="401" y="343"/>
                  </a:cubicBezTo>
                  <a:cubicBezTo>
                    <a:pt x="402" y="342"/>
                    <a:pt x="402" y="342"/>
                    <a:pt x="402" y="342"/>
                  </a:cubicBezTo>
                  <a:cubicBezTo>
                    <a:pt x="403" y="341"/>
                    <a:pt x="403" y="341"/>
                    <a:pt x="403" y="341"/>
                  </a:cubicBezTo>
                  <a:cubicBezTo>
                    <a:pt x="404" y="341"/>
                    <a:pt x="404" y="341"/>
                    <a:pt x="404" y="341"/>
                  </a:cubicBezTo>
                  <a:cubicBezTo>
                    <a:pt x="404" y="341"/>
                    <a:pt x="404" y="341"/>
                    <a:pt x="404" y="341"/>
                  </a:cubicBezTo>
                  <a:cubicBezTo>
                    <a:pt x="404" y="342"/>
                    <a:pt x="404" y="342"/>
                    <a:pt x="404" y="342"/>
                  </a:cubicBezTo>
                  <a:cubicBezTo>
                    <a:pt x="405" y="342"/>
                    <a:pt x="405" y="342"/>
                    <a:pt x="405" y="342"/>
                  </a:cubicBezTo>
                  <a:cubicBezTo>
                    <a:pt x="405" y="343"/>
                    <a:pt x="405" y="343"/>
                    <a:pt x="405" y="343"/>
                  </a:cubicBezTo>
                  <a:cubicBezTo>
                    <a:pt x="404" y="343"/>
                    <a:pt x="404" y="343"/>
                    <a:pt x="404" y="343"/>
                  </a:cubicBezTo>
                  <a:cubicBezTo>
                    <a:pt x="403" y="344"/>
                    <a:pt x="403" y="344"/>
                    <a:pt x="403" y="344"/>
                  </a:cubicBezTo>
                  <a:cubicBezTo>
                    <a:pt x="402" y="344"/>
                    <a:pt x="402" y="344"/>
                    <a:pt x="402" y="344"/>
                  </a:cubicBezTo>
                  <a:cubicBezTo>
                    <a:pt x="401" y="345"/>
                    <a:pt x="401" y="345"/>
                    <a:pt x="401" y="345"/>
                  </a:cubicBezTo>
                  <a:cubicBezTo>
                    <a:pt x="401" y="345"/>
                    <a:pt x="401" y="345"/>
                    <a:pt x="401" y="345"/>
                  </a:cubicBezTo>
                  <a:close/>
                  <a:moveTo>
                    <a:pt x="373" y="314"/>
                  </a:moveTo>
                  <a:cubicBezTo>
                    <a:pt x="374" y="315"/>
                    <a:pt x="374" y="315"/>
                    <a:pt x="374" y="315"/>
                  </a:cubicBezTo>
                  <a:cubicBezTo>
                    <a:pt x="375" y="316"/>
                    <a:pt x="375" y="316"/>
                    <a:pt x="375" y="316"/>
                  </a:cubicBezTo>
                  <a:cubicBezTo>
                    <a:pt x="376" y="316"/>
                    <a:pt x="376" y="316"/>
                    <a:pt x="376" y="316"/>
                  </a:cubicBezTo>
                  <a:cubicBezTo>
                    <a:pt x="377" y="316"/>
                    <a:pt x="377" y="316"/>
                    <a:pt x="377" y="316"/>
                  </a:cubicBezTo>
                  <a:cubicBezTo>
                    <a:pt x="377" y="316"/>
                    <a:pt x="377" y="316"/>
                    <a:pt x="377" y="316"/>
                  </a:cubicBezTo>
                  <a:cubicBezTo>
                    <a:pt x="376" y="315"/>
                    <a:pt x="376" y="315"/>
                    <a:pt x="376" y="315"/>
                  </a:cubicBezTo>
                  <a:cubicBezTo>
                    <a:pt x="375" y="314"/>
                    <a:pt x="375" y="314"/>
                    <a:pt x="375" y="314"/>
                  </a:cubicBezTo>
                  <a:cubicBezTo>
                    <a:pt x="374" y="314"/>
                    <a:pt x="374" y="314"/>
                    <a:pt x="374" y="314"/>
                  </a:cubicBezTo>
                  <a:cubicBezTo>
                    <a:pt x="373" y="314"/>
                    <a:pt x="373" y="314"/>
                    <a:pt x="373" y="314"/>
                  </a:cubicBezTo>
                  <a:close/>
                  <a:moveTo>
                    <a:pt x="364" y="305"/>
                  </a:moveTo>
                  <a:cubicBezTo>
                    <a:pt x="364" y="306"/>
                    <a:pt x="364" y="306"/>
                    <a:pt x="364" y="306"/>
                  </a:cubicBezTo>
                  <a:cubicBezTo>
                    <a:pt x="365" y="306"/>
                    <a:pt x="365" y="306"/>
                    <a:pt x="365" y="306"/>
                  </a:cubicBezTo>
                  <a:cubicBezTo>
                    <a:pt x="365" y="306"/>
                    <a:pt x="365" y="306"/>
                    <a:pt x="365" y="306"/>
                  </a:cubicBezTo>
                  <a:cubicBezTo>
                    <a:pt x="366" y="306"/>
                    <a:pt x="366" y="306"/>
                    <a:pt x="366" y="306"/>
                  </a:cubicBezTo>
                  <a:cubicBezTo>
                    <a:pt x="366" y="305"/>
                    <a:pt x="366" y="305"/>
                    <a:pt x="366" y="305"/>
                  </a:cubicBezTo>
                  <a:cubicBezTo>
                    <a:pt x="366" y="305"/>
                    <a:pt x="366" y="305"/>
                    <a:pt x="366" y="305"/>
                  </a:cubicBezTo>
                  <a:cubicBezTo>
                    <a:pt x="367" y="305"/>
                    <a:pt x="367" y="305"/>
                    <a:pt x="367" y="305"/>
                  </a:cubicBezTo>
                  <a:cubicBezTo>
                    <a:pt x="366" y="304"/>
                    <a:pt x="366" y="304"/>
                    <a:pt x="366" y="304"/>
                  </a:cubicBezTo>
                  <a:cubicBezTo>
                    <a:pt x="366" y="304"/>
                    <a:pt x="366" y="304"/>
                    <a:pt x="366" y="304"/>
                  </a:cubicBezTo>
                  <a:cubicBezTo>
                    <a:pt x="366" y="304"/>
                    <a:pt x="366" y="304"/>
                    <a:pt x="366" y="304"/>
                  </a:cubicBezTo>
                  <a:cubicBezTo>
                    <a:pt x="365" y="303"/>
                    <a:pt x="365" y="303"/>
                    <a:pt x="365" y="303"/>
                  </a:cubicBezTo>
                  <a:cubicBezTo>
                    <a:pt x="364" y="303"/>
                    <a:pt x="364" y="303"/>
                    <a:pt x="364" y="303"/>
                  </a:cubicBezTo>
                  <a:cubicBezTo>
                    <a:pt x="364" y="302"/>
                    <a:pt x="364" y="302"/>
                    <a:pt x="364" y="302"/>
                  </a:cubicBezTo>
                  <a:cubicBezTo>
                    <a:pt x="364" y="302"/>
                    <a:pt x="364" y="302"/>
                    <a:pt x="364" y="302"/>
                  </a:cubicBezTo>
                  <a:cubicBezTo>
                    <a:pt x="363" y="302"/>
                    <a:pt x="363" y="302"/>
                    <a:pt x="363" y="302"/>
                  </a:cubicBezTo>
                  <a:cubicBezTo>
                    <a:pt x="363" y="302"/>
                    <a:pt x="363" y="302"/>
                    <a:pt x="363" y="302"/>
                  </a:cubicBezTo>
                  <a:cubicBezTo>
                    <a:pt x="362" y="302"/>
                    <a:pt x="362" y="302"/>
                    <a:pt x="362" y="302"/>
                  </a:cubicBezTo>
                  <a:cubicBezTo>
                    <a:pt x="362" y="302"/>
                    <a:pt x="362" y="302"/>
                    <a:pt x="362" y="302"/>
                  </a:cubicBezTo>
                  <a:cubicBezTo>
                    <a:pt x="362" y="303"/>
                    <a:pt x="362" y="303"/>
                    <a:pt x="362" y="303"/>
                  </a:cubicBezTo>
                  <a:cubicBezTo>
                    <a:pt x="362" y="303"/>
                    <a:pt x="362" y="303"/>
                    <a:pt x="362" y="303"/>
                  </a:cubicBezTo>
                  <a:cubicBezTo>
                    <a:pt x="363" y="303"/>
                    <a:pt x="363" y="303"/>
                    <a:pt x="363" y="303"/>
                  </a:cubicBezTo>
                  <a:cubicBezTo>
                    <a:pt x="363" y="304"/>
                    <a:pt x="363" y="304"/>
                    <a:pt x="363" y="304"/>
                  </a:cubicBezTo>
                  <a:cubicBezTo>
                    <a:pt x="364" y="305"/>
                    <a:pt x="364" y="305"/>
                    <a:pt x="364" y="305"/>
                  </a:cubicBezTo>
                  <a:cubicBezTo>
                    <a:pt x="364" y="305"/>
                    <a:pt x="364" y="305"/>
                    <a:pt x="364" y="305"/>
                  </a:cubicBezTo>
                  <a:close/>
                  <a:moveTo>
                    <a:pt x="357" y="309"/>
                  </a:moveTo>
                  <a:cubicBezTo>
                    <a:pt x="358" y="308"/>
                    <a:pt x="358" y="308"/>
                    <a:pt x="358" y="308"/>
                  </a:cubicBezTo>
                  <a:cubicBezTo>
                    <a:pt x="359" y="308"/>
                    <a:pt x="359" y="308"/>
                    <a:pt x="359" y="308"/>
                  </a:cubicBezTo>
                  <a:cubicBezTo>
                    <a:pt x="360" y="308"/>
                    <a:pt x="360" y="308"/>
                    <a:pt x="360" y="308"/>
                  </a:cubicBezTo>
                  <a:cubicBezTo>
                    <a:pt x="360" y="307"/>
                    <a:pt x="360" y="307"/>
                    <a:pt x="360" y="307"/>
                  </a:cubicBezTo>
                  <a:cubicBezTo>
                    <a:pt x="360" y="307"/>
                    <a:pt x="360" y="307"/>
                    <a:pt x="360" y="307"/>
                  </a:cubicBezTo>
                  <a:cubicBezTo>
                    <a:pt x="360" y="306"/>
                    <a:pt x="360" y="306"/>
                    <a:pt x="360" y="306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60" y="304"/>
                    <a:pt x="360" y="304"/>
                    <a:pt x="360" y="304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7" y="303"/>
                    <a:pt x="357" y="303"/>
                    <a:pt x="357" y="303"/>
                  </a:cubicBezTo>
                  <a:cubicBezTo>
                    <a:pt x="357" y="303"/>
                    <a:pt x="357" y="303"/>
                    <a:pt x="357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4"/>
                    <a:pt x="355" y="304"/>
                    <a:pt x="355" y="304"/>
                  </a:cubicBezTo>
                  <a:cubicBezTo>
                    <a:pt x="355" y="305"/>
                    <a:pt x="355" y="305"/>
                    <a:pt x="355" y="305"/>
                  </a:cubicBezTo>
                  <a:cubicBezTo>
                    <a:pt x="356" y="306"/>
                    <a:pt x="356" y="306"/>
                    <a:pt x="356" y="306"/>
                  </a:cubicBezTo>
                  <a:cubicBezTo>
                    <a:pt x="356" y="307"/>
                    <a:pt x="356" y="307"/>
                    <a:pt x="356" y="307"/>
                  </a:cubicBezTo>
                  <a:cubicBezTo>
                    <a:pt x="357" y="307"/>
                    <a:pt x="357" y="307"/>
                    <a:pt x="357" y="307"/>
                  </a:cubicBezTo>
                  <a:cubicBezTo>
                    <a:pt x="357" y="308"/>
                    <a:pt x="357" y="308"/>
                    <a:pt x="357" y="308"/>
                  </a:cubicBezTo>
                  <a:cubicBezTo>
                    <a:pt x="357" y="309"/>
                    <a:pt x="357" y="309"/>
                    <a:pt x="357" y="309"/>
                  </a:cubicBezTo>
                  <a:close/>
                  <a:moveTo>
                    <a:pt x="356" y="314"/>
                  </a:moveTo>
                  <a:cubicBezTo>
                    <a:pt x="356" y="314"/>
                    <a:pt x="357" y="314"/>
                    <a:pt x="357" y="314"/>
                  </a:cubicBezTo>
                  <a:cubicBezTo>
                    <a:pt x="355" y="313"/>
                    <a:pt x="355" y="313"/>
                    <a:pt x="355" y="313"/>
                  </a:cubicBezTo>
                  <a:cubicBezTo>
                    <a:pt x="355" y="313"/>
                    <a:pt x="355" y="313"/>
                    <a:pt x="355" y="313"/>
                  </a:cubicBezTo>
                  <a:cubicBezTo>
                    <a:pt x="355" y="314"/>
                    <a:pt x="355" y="314"/>
                    <a:pt x="355" y="314"/>
                  </a:cubicBezTo>
                  <a:cubicBezTo>
                    <a:pt x="356" y="314"/>
                    <a:pt x="356" y="314"/>
                    <a:pt x="356" y="314"/>
                  </a:cubicBezTo>
                  <a:close/>
                  <a:moveTo>
                    <a:pt x="342" y="324"/>
                  </a:moveTo>
                  <a:cubicBezTo>
                    <a:pt x="343" y="324"/>
                    <a:pt x="343" y="324"/>
                    <a:pt x="343" y="324"/>
                  </a:cubicBezTo>
                  <a:cubicBezTo>
                    <a:pt x="343" y="323"/>
                    <a:pt x="343" y="323"/>
                    <a:pt x="343" y="323"/>
                  </a:cubicBezTo>
                  <a:cubicBezTo>
                    <a:pt x="343" y="323"/>
                    <a:pt x="343" y="323"/>
                    <a:pt x="343" y="323"/>
                  </a:cubicBezTo>
                  <a:cubicBezTo>
                    <a:pt x="344" y="322"/>
                    <a:pt x="344" y="322"/>
                    <a:pt x="344" y="322"/>
                  </a:cubicBezTo>
                  <a:cubicBezTo>
                    <a:pt x="344" y="322"/>
                    <a:pt x="344" y="322"/>
                    <a:pt x="344" y="322"/>
                  </a:cubicBezTo>
                  <a:cubicBezTo>
                    <a:pt x="344" y="321"/>
                    <a:pt x="344" y="321"/>
                    <a:pt x="344" y="321"/>
                  </a:cubicBezTo>
                  <a:cubicBezTo>
                    <a:pt x="344" y="321"/>
                    <a:pt x="344" y="321"/>
                    <a:pt x="344" y="321"/>
                  </a:cubicBezTo>
                  <a:cubicBezTo>
                    <a:pt x="345" y="320"/>
                    <a:pt x="345" y="320"/>
                    <a:pt x="345" y="320"/>
                  </a:cubicBezTo>
                  <a:cubicBezTo>
                    <a:pt x="346" y="319"/>
                    <a:pt x="346" y="319"/>
                    <a:pt x="346" y="319"/>
                  </a:cubicBezTo>
                  <a:cubicBezTo>
                    <a:pt x="346" y="319"/>
                    <a:pt x="346" y="319"/>
                    <a:pt x="346" y="319"/>
                  </a:cubicBezTo>
                  <a:cubicBezTo>
                    <a:pt x="346" y="318"/>
                    <a:pt x="346" y="318"/>
                    <a:pt x="346" y="318"/>
                  </a:cubicBezTo>
                  <a:cubicBezTo>
                    <a:pt x="346" y="318"/>
                    <a:pt x="346" y="318"/>
                    <a:pt x="346" y="318"/>
                  </a:cubicBezTo>
                  <a:cubicBezTo>
                    <a:pt x="346" y="317"/>
                    <a:pt x="346" y="317"/>
                    <a:pt x="346" y="317"/>
                  </a:cubicBezTo>
                  <a:cubicBezTo>
                    <a:pt x="347" y="317"/>
                    <a:pt x="347" y="317"/>
                    <a:pt x="347" y="317"/>
                  </a:cubicBezTo>
                  <a:cubicBezTo>
                    <a:pt x="347" y="316"/>
                    <a:pt x="347" y="316"/>
                    <a:pt x="347" y="316"/>
                  </a:cubicBezTo>
                  <a:cubicBezTo>
                    <a:pt x="347" y="315"/>
                    <a:pt x="347" y="315"/>
                    <a:pt x="347" y="315"/>
                  </a:cubicBezTo>
                  <a:cubicBezTo>
                    <a:pt x="347" y="314"/>
                    <a:pt x="347" y="314"/>
                    <a:pt x="347" y="314"/>
                  </a:cubicBezTo>
                  <a:cubicBezTo>
                    <a:pt x="347" y="314"/>
                    <a:pt x="347" y="314"/>
                    <a:pt x="347" y="314"/>
                  </a:cubicBezTo>
                  <a:cubicBezTo>
                    <a:pt x="346" y="314"/>
                    <a:pt x="346" y="314"/>
                    <a:pt x="346" y="314"/>
                  </a:cubicBezTo>
                  <a:cubicBezTo>
                    <a:pt x="346" y="314"/>
                    <a:pt x="346" y="314"/>
                    <a:pt x="346" y="314"/>
                  </a:cubicBezTo>
                  <a:cubicBezTo>
                    <a:pt x="345" y="314"/>
                    <a:pt x="345" y="314"/>
                    <a:pt x="345" y="314"/>
                  </a:cubicBezTo>
                  <a:cubicBezTo>
                    <a:pt x="345" y="313"/>
                    <a:pt x="345" y="313"/>
                    <a:pt x="345" y="313"/>
                  </a:cubicBezTo>
                  <a:cubicBezTo>
                    <a:pt x="344" y="314"/>
                    <a:pt x="344" y="314"/>
                    <a:pt x="344" y="314"/>
                  </a:cubicBezTo>
                  <a:cubicBezTo>
                    <a:pt x="343" y="315"/>
                    <a:pt x="343" y="315"/>
                    <a:pt x="343" y="315"/>
                  </a:cubicBezTo>
                  <a:cubicBezTo>
                    <a:pt x="342" y="315"/>
                    <a:pt x="342" y="315"/>
                    <a:pt x="342" y="315"/>
                  </a:cubicBezTo>
                  <a:cubicBezTo>
                    <a:pt x="342" y="316"/>
                    <a:pt x="342" y="316"/>
                    <a:pt x="342" y="316"/>
                  </a:cubicBezTo>
                  <a:cubicBezTo>
                    <a:pt x="341" y="317"/>
                    <a:pt x="341" y="317"/>
                    <a:pt x="341" y="317"/>
                  </a:cubicBezTo>
                  <a:cubicBezTo>
                    <a:pt x="342" y="318"/>
                    <a:pt x="342" y="318"/>
                    <a:pt x="342" y="318"/>
                  </a:cubicBezTo>
                  <a:cubicBezTo>
                    <a:pt x="341" y="318"/>
                    <a:pt x="341" y="318"/>
                    <a:pt x="341" y="318"/>
                  </a:cubicBezTo>
                  <a:cubicBezTo>
                    <a:pt x="341" y="319"/>
                    <a:pt x="341" y="319"/>
                    <a:pt x="341" y="319"/>
                  </a:cubicBezTo>
                  <a:cubicBezTo>
                    <a:pt x="341" y="320"/>
                    <a:pt x="341" y="320"/>
                    <a:pt x="341" y="320"/>
                  </a:cubicBezTo>
                  <a:cubicBezTo>
                    <a:pt x="340" y="321"/>
                    <a:pt x="340" y="321"/>
                    <a:pt x="340" y="321"/>
                  </a:cubicBezTo>
                  <a:cubicBezTo>
                    <a:pt x="341" y="321"/>
                    <a:pt x="341" y="321"/>
                    <a:pt x="341" y="321"/>
                  </a:cubicBezTo>
                  <a:cubicBezTo>
                    <a:pt x="341" y="322"/>
                    <a:pt x="341" y="322"/>
                    <a:pt x="341" y="322"/>
                  </a:cubicBezTo>
                  <a:cubicBezTo>
                    <a:pt x="342" y="322"/>
                    <a:pt x="342" y="322"/>
                    <a:pt x="342" y="322"/>
                  </a:cubicBezTo>
                  <a:cubicBezTo>
                    <a:pt x="342" y="323"/>
                    <a:pt x="342" y="323"/>
                    <a:pt x="342" y="323"/>
                  </a:cubicBezTo>
                  <a:cubicBezTo>
                    <a:pt x="342" y="324"/>
                    <a:pt x="342" y="324"/>
                    <a:pt x="342" y="324"/>
                  </a:cubicBezTo>
                  <a:close/>
                  <a:moveTo>
                    <a:pt x="330" y="376"/>
                  </a:moveTo>
                  <a:cubicBezTo>
                    <a:pt x="330" y="377"/>
                    <a:pt x="330" y="377"/>
                    <a:pt x="330" y="377"/>
                  </a:cubicBezTo>
                  <a:cubicBezTo>
                    <a:pt x="330" y="376"/>
                    <a:pt x="330" y="376"/>
                    <a:pt x="330" y="376"/>
                  </a:cubicBezTo>
                  <a:cubicBezTo>
                    <a:pt x="330" y="376"/>
                    <a:pt x="330" y="376"/>
                    <a:pt x="330" y="376"/>
                  </a:cubicBezTo>
                  <a:cubicBezTo>
                    <a:pt x="330" y="376"/>
                    <a:pt x="330" y="376"/>
                    <a:pt x="330" y="376"/>
                  </a:cubicBezTo>
                  <a:close/>
                  <a:moveTo>
                    <a:pt x="331" y="381"/>
                  </a:moveTo>
                  <a:cubicBezTo>
                    <a:pt x="331" y="380"/>
                    <a:pt x="331" y="380"/>
                    <a:pt x="331" y="380"/>
                  </a:cubicBezTo>
                  <a:cubicBezTo>
                    <a:pt x="332" y="379"/>
                    <a:pt x="332" y="379"/>
                    <a:pt x="332" y="379"/>
                  </a:cubicBezTo>
                  <a:cubicBezTo>
                    <a:pt x="332" y="379"/>
                    <a:pt x="332" y="379"/>
                    <a:pt x="332" y="379"/>
                  </a:cubicBezTo>
                  <a:cubicBezTo>
                    <a:pt x="332" y="381"/>
                    <a:pt x="332" y="381"/>
                    <a:pt x="332" y="381"/>
                  </a:cubicBezTo>
                  <a:cubicBezTo>
                    <a:pt x="331" y="382"/>
                    <a:pt x="331" y="382"/>
                    <a:pt x="331" y="382"/>
                  </a:cubicBezTo>
                  <a:cubicBezTo>
                    <a:pt x="331" y="382"/>
                    <a:pt x="331" y="382"/>
                    <a:pt x="331" y="381"/>
                  </a:cubicBezTo>
                  <a:close/>
                  <a:moveTo>
                    <a:pt x="323" y="380"/>
                  </a:moveTo>
                  <a:cubicBezTo>
                    <a:pt x="324" y="379"/>
                    <a:pt x="324" y="379"/>
                    <a:pt x="324" y="379"/>
                  </a:cubicBezTo>
                  <a:cubicBezTo>
                    <a:pt x="325" y="379"/>
                    <a:pt x="325" y="379"/>
                    <a:pt x="325" y="379"/>
                  </a:cubicBezTo>
                  <a:cubicBezTo>
                    <a:pt x="325" y="378"/>
                    <a:pt x="325" y="378"/>
                    <a:pt x="325" y="378"/>
                  </a:cubicBezTo>
                  <a:cubicBezTo>
                    <a:pt x="325" y="378"/>
                    <a:pt x="325" y="378"/>
                    <a:pt x="325" y="378"/>
                  </a:cubicBezTo>
                  <a:cubicBezTo>
                    <a:pt x="326" y="378"/>
                    <a:pt x="326" y="378"/>
                    <a:pt x="326" y="378"/>
                  </a:cubicBezTo>
                  <a:cubicBezTo>
                    <a:pt x="327" y="377"/>
                    <a:pt x="327" y="377"/>
                    <a:pt x="327" y="377"/>
                  </a:cubicBezTo>
                  <a:cubicBezTo>
                    <a:pt x="326" y="379"/>
                    <a:pt x="326" y="379"/>
                    <a:pt x="326" y="379"/>
                  </a:cubicBezTo>
                  <a:cubicBezTo>
                    <a:pt x="325" y="380"/>
                    <a:pt x="325" y="380"/>
                    <a:pt x="325" y="380"/>
                  </a:cubicBezTo>
                  <a:cubicBezTo>
                    <a:pt x="324" y="380"/>
                    <a:pt x="324" y="380"/>
                    <a:pt x="324" y="380"/>
                  </a:cubicBezTo>
                  <a:cubicBezTo>
                    <a:pt x="323" y="380"/>
                    <a:pt x="323" y="380"/>
                    <a:pt x="323" y="380"/>
                  </a:cubicBezTo>
                  <a:close/>
                  <a:moveTo>
                    <a:pt x="328" y="382"/>
                  </a:moveTo>
                  <a:cubicBezTo>
                    <a:pt x="330" y="380"/>
                    <a:pt x="330" y="380"/>
                    <a:pt x="330" y="380"/>
                  </a:cubicBezTo>
                  <a:cubicBezTo>
                    <a:pt x="330" y="379"/>
                    <a:pt x="330" y="379"/>
                    <a:pt x="330" y="379"/>
                  </a:cubicBezTo>
                  <a:cubicBezTo>
                    <a:pt x="330" y="379"/>
                    <a:pt x="330" y="379"/>
                    <a:pt x="330" y="379"/>
                  </a:cubicBezTo>
                  <a:cubicBezTo>
                    <a:pt x="330" y="380"/>
                    <a:pt x="330" y="380"/>
                    <a:pt x="330" y="380"/>
                  </a:cubicBezTo>
                  <a:cubicBezTo>
                    <a:pt x="329" y="382"/>
                    <a:pt x="329" y="382"/>
                    <a:pt x="329" y="382"/>
                  </a:cubicBezTo>
                  <a:cubicBezTo>
                    <a:pt x="328" y="383"/>
                    <a:pt x="328" y="383"/>
                    <a:pt x="328" y="383"/>
                  </a:cubicBezTo>
                  <a:cubicBezTo>
                    <a:pt x="329" y="382"/>
                    <a:pt x="329" y="382"/>
                    <a:pt x="329" y="382"/>
                  </a:cubicBezTo>
                  <a:cubicBezTo>
                    <a:pt x="331" y="381"/>
                    <a:pt x="331" y="381"/>
                    <a:pt x="331" y="381"/>
                  </a:cubicBezTo>
                  <a:cubicBezTo>
                    <a:pt x="331" y="380"/>
                    <a:pt x="331" y="380"/>
                    <a:pt x="331" y="380"/>
                  </a:cubicBezTo>
                  <a:cubicBezTo>
                    <a:pt x="331" y="379"/>
                    <a:pt x="331" y="379"/>
                    <a:pt x="331" y="379"/>
                  </a:cubicBezTo>
                  <a:cubicBezTo>
                    <a:pt x="331" y="378"/>
                    <a:pt x="331" y="378"/>
                    <a:pt x="331" y="378"/>
                  </a:cubicBezTo>
                  <a:cubicBezTo>
                    <a:pt x="330" y="378"/>
                    <a:pt x="330" y="378"/>
                    <a:pt x="330" y="378"/>
                  </a:cubicBezTo>
                  <a:cubicBezTo>
                    <a:pt x="330" y="377"/>
                    <a:pt x="330" y="377"/>
                    <a:pt x="330" y="377"/>
                  </a:cubicBezTo>
                  <a:cubicBezTo>
                    <a:pt x="329" y="377"/>
                    <a:pt x="329" y="377"/>
                    <a:pt x="329" y="377"/>
                  </a:cubicBezTo>
                  <a:cubicBezTo>
                    <a:pt x="329" y="377"/>
                    <a:pt x="329" y="377"/>
                    <a:pt x="329" y="377"/>
                  </a:cubicBezTo>
                  <a:cubicBezTo>
                    <a:pt x="329" y="379"/>
                    <a:pt x="329" y="379"/>
                    <a:pt x="329" y="379"/>
                  </a:cubicBezTo>
                  <a:cubicBezTo>
                    <a:pt x="328" y="380"/>
                    <a:pt x="328" y="380"/>
                    <a:pt x="328" y="380"/>
                  </a:cubicBezTo>
                  <a:cubicBezTo>
                    <a:pt x="327" y="381"/>
                    <a:pt x="327" y="381"/>
                    <a:pt x="327" y="381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8" y="379"/>
                    <a:pt x="328" y="379"/>
                    <a:pt x="328" y="379"/>
                  </a:cubicBezTo>
                  <a:cubicBezTo>
                    <a:pt x="328" y="378"/>
                    <a:pt x="328" y="378"/>
                    <a:pt x="328" y="378"/>
                  </a:cubicBezTo>
                  <a:cubicBezTo>
                    <a:pt x="328" y="378"/>
                    <a:pt x="328" y="378"/>
                    <a:pt x="328" y="378"/>
                  </a:cubicBezTo>
                  <a:cubicBezTo>
                    <a:pt x="327" y="378"/>
                    <a:pt x="327" y="378"/>
                    <a:pt x="327" y="378"/>
                  </a:cubicBezTo>
                  <a:cubicBezTo>
                    <a:pt x="326" y="380"/>
                    <a:pt x="326" y="380"/>
                    <a:pt x="326" y="380"/>
                  </a:cubicBezTo>
                  <a:cubicBezTo>
                    <a:pt x="325" y="381"/>
                    <a:pt x="325" y="381"/>
                    <a:pt x="325" y="381"/>
                  </a:cubicBezTo>
                  <a:cubicBezTo>
                    <a:pt x="325" y="382"/>
                    <a:pt x="325" y="382"/>
                    <a:pt x="325" y="382"/>
                  </a:cubicBezTo>
                  <a:cubicBezTo>
                    <a:pt x="324" y="383"/>
                    <a:pt x="324" y="383"/>
                    <a:pt x="324" y="383"/>
                  </a:cubicBezTo>
                  <a:cubicBezTo>
                    <a:pt x="324" y="384"/>
                    <a:pt x="324" y="384"/>
                    <a:pt x="324" y="384"/>
                  </a:cubicBezTo>
                  <a:cubicBezTo>
                    <a:pt x="325" y="383"/>
                    <a:pt x="325" y="383"/>
                    <a:pt x="325" y="383"/>
                  </a:cubicBezTo>
                  <a:cubicBezTo>
                    <a:pt x="326" y="382"/>
                    <a:pt x="326" y="382"/>
                    <a:pt x="326" y="382"/>
                  </a:cubicBezTo>
                  <a:cubicBezTo>
                    <a:pt x="327" y="382"/>
                    <a:pt x="327" y="382"/>
                    <a:pt x="327" y="382"/>
                  </a:cubicBezTo>
                  <a:cubicBezTo>
                    <a:pt x="326" y="382"/>
                    <a:pt x="326" y="382"/>
                    <a:pt x="326" y="382"/>
                  </a:cubicBezTo>
                  <a:cubicBezTo>
                    <a:pt x="325" y="384"/>
                    <a:pt x="325" y="384"/>
                    <a:pt x="325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7" y="383"/>
                    <a:pt x="327" y="383"/>
                    <a:pt x="327" y="383"/>
                  </a:cubicBezTo>
                  <a:cubicBezTo>
                    <a:pt x="327" y="383"/>
                    <a:pt x="327" y="383"/>
                    <a:pt x="327" y="383"/>
                  </a:cubicBezTo>
                  <a:cubicBezTo>
                    <a:pt x="327" y="383"/>
                    <a:pt x="328" y="382"/>
                    <a:pt x="328" y="382"/>
                  </a:cubicBezTo>
                  <a:close/>
                  <a:moveTo>
                    <a:pt x="327" y="382"/>
                  </a:moveTo>
                  <a:cubicBezTo>
                    <a:pt x="327" y="381"/>
                    <a:pt x="327" y="381"/>
                    <a:pt x="327" y="381"/>
                  </a:cubicBezTo>
                  <a:cubicBezTo>
                    <a:pt x="329" y="380"/>
                    <a:pt x="329" y="380"/>
                    <a:pt x="329" y="380"/>
                  </a:cubicBezTo>
                  <a:cubicBezTo>
                    <a:pt x="328" y="381"/>
                    <a:pt x="328" y="381"/>
                    <a:pt x="328" y="381"/>
                  </a:cubicBezTo>
                  <a:cubicBezTo>
                    <a:pt x="328" y="382"/>
                    <a:pt x="328" y="382"/>
                    <a:pt x="328" y="382"/>
                  </a:cubicBezTo>
                  <a:cubicBezTo>
                    <a:pt x="327" y="382"/>
                    <a:pt x="327" y="382"/>
                    <a:pt x="327" y="382"/>
                  </a:cubicBezTo>
                  <a:close/>
                  <a:moveTo>
                    <a:pt x="412" y="468"/>
                  </a:moveTo>
                  <a:cubicBezTo>
                    <a:pt x="411" y="468"/>
                    <a:pt x="411" y="468"/>
                    <a:pt x="411" y="468"/>
                  </a:cubicBezTo>
                  <a:cubicBezTo>
                    <a:pt x="411" y="468"/>
                    <a:pt x="411" y="468"/>
                    <a:pt x="411" y="468"/>
                  </a:cubicBezTo>
                  <a:cubicBezTo>
                    <a:pt x="411" y="467"/>
                    <a:pt x="411" y="467"/>
                    <a:pt x="411" y="467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3" y="466"/>
                    <a:pt x="413" y="466"/>
                    <a:pt x="413" y="466"/>
                  </a:cubicBezTo>
                  <a:cubicBezTo>
                    <a:pt x="413" y="466"/>
                    <a:pt x="413" y="466"/>
                    <a:pt x="413" y="466"/>
                  </a:cubicBezTo>
                  <a:cubicBezTo>
                    <a:pt x="413" y="466"/>
                    <a:pt x="413" y="466"/>
                    <a:pt x="413" y="466"/>
                  </a:cubicBezTo>
                  <a:cubicBezTo>
                    <a:pt x="413" y="466"/>
                    <a:pt x="413" y="466"/>
                    <a:pt x="413" y="466"/>
                  </a:cubicBezTo>
                  <a:cubicBezTo>
                    <a:pt x="411" y="467"/>
                    <a:pt x="411" y="467"/>
                    <a:pt x="411" y="467"/>
                  </a:cubicBezTo>
                  <a:cubicBezTo>
                    <a:pt x="411" y="468"/>
                    <a:pt x="411" y="468"/>
                    <a:pt x="411" y="468"/>
                  </a:cubicBezTo>
                  <a:cubicBezTo>
                    <a:pt x="411" y="468"/>
                    <a:pt x="411" y="468"/>
                    <a:pt x="411" y="468"/>
                  </a:cubicBezTo>
                  <a:cubicBezTo>
                    <a:pt x="412" y="468"/>
                    <a:pt x="412" y="468"/>
                    <a:pt x="412" y="468"/>
                  </a:cubicBezTo>
                  <a:cubicBezTo>
                    <a:pt x="412" y="468"/>
                    <a:pt x="412" y="468"/>
                    <a:pt x="412" y="468"/>
                  </a:cubicBezTo>
                  <a:close/>
                  <a:moveTo>
                    <a:pt x="443" y="474"/>
                  </a:moveTo>
                  <a:cubicBezTo>
                    <a:pt x="442" y="473"/>
                    <a:pt x="442" y="473"/>
                    <a:pt x="442" y="473"/>
                  </a:cubicBezTo>
                  <a:cubicBezTo>
                    <a:pt x="443" y="472"/>
                    <a:pt x="443" y="472"/>
                    <a:pt x="443" y="472"/>
                  </a:cubicBezTo>
                  <a:cubicBezTo>
                    <a:pt x="443" y="471"/>
                    <a:pt x="443" y="471"/>
                    <a:pt x="443" y="47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43" y="470"/>
                    <a:pt x="443" y="470"/>
                    <a:pt x="443" y="470"/>
                  </a:cubicBezTo>
                  <a:cubicBezTo>
                    <a:pt x="443" y="469"/>
                    <a:pt x="443" y="469"/>
                    <a:pt x="443" y="469"/>
                  </a:cubicBezTo>
                  <a:cubicBezTo>
                    <a:pt x="443" y="470"/>
                    <a:pt x="443" y="470"/>
                    <a:pt x="443" y="470"/>
                  </a:cubicBezTo>
                  <a:cubicBezTo>
                    <a:pt x="443" y="470"/>
                    <a:pt x="443" y="470"/>
                    <a:pt x="443" y="470"/>
                  </a:cubicBezTo>
                  <a:cubicBezTo>
                    <a:pt x="443" y="471"/>
                    <a:pt x="443" y="471"/>
                    <a:pt x="443" y="471"/>
                  </a:cubicBezTo>
                  <a:cubicBezTo>
                    <a:pt x="443" y="472"/>
                    <a:pt x="443" y="472"/>
                    <a:pt x="443" y="472"/>
                  </a:cubicBezTo>
                  <a:cubicBezTo>
                    <a:pt x="443" y="472"/>
                    <a:pt x="443" y="472"/>
                    <a:pt x="443" y="472"/>
                  </a:cubicBezTo>
                  <a:cubicBezTo>
                    <a:pt x="443" y="472"/>
                    <a:pt x="443" y="472"/>
                    <a:pt x="443" y="472"/>
                  </a:cubicBezTo>
                  <a:cubicBezTo>
                    <a:pt x="443" y="473"/>
                    <a:pt x="443" y="473"/>
                    <a:pt x="443" y="473"/>
                  </a:cubicBezTo>
                  <a:cubicBezTo>
                    <a:pt x="443" y="474"/>
                    <a:pt x="443" y="474"/>
                    <a:pt x="443" y="474"/>
                  </a:cubicBezTo>
                  <a:cubicBezTo>
                    <a:pt x="443" y="474"/>
                    <a:pt x="443" y="474"/>
                    <a:pt x="443" y="474"/>
                  </a:cubicBezTo>
                  <a:close/>
                  <a:moveTo>
                    <a:pt x="444" y="474"/>
                  </a:moveTo>
                  <a:cubicBezTo>
                    <a:pt x="444" y="474"/>
                    <a:pt x="444" y="474"/>
                    <a:pt x="444" y="474"/>
                  </a:cubicBezTo>
                  <a:cubicBezTo>
                    <a:pt x="444" y="474"/>
                    <a:pt x="444" y="474"/>
                    <a:pt x="444" y="474"/>
                  </a:cubicBezTo>
                  <a:cubicBezTo>
                    <a:pt x="445" y="474"/>
                    <a:pt x="445" y="474"/>
                    <a:pt x="445" y="474"/>
                  </a:cubicBezTo>
                  <a:cubicBezTo>
                    <a:pt x="444" y="475"/>
                    <a:pt x="444" y="475"/>
                    <a:pt x="444" y="475"/>
                  </a:cubicBezTo>
                  <a:cubicBezTo>
                    <a:pt x="444" y="474"/>
                    <a:pt x="444" y="474"/>
                    <a:pt x="444" y="474"/>
                  </a:cubicBezTo>
                  <a:close/>
                  <a:moveTo>
                    <a:pt x="456" y="430"/>
                  </a:moveTo>
                  <a:cubicBezTo>
                    <a:pt x="457" y="429"/>
                    <a:pt x="457" y="429"/>
                    <a:pt x="457" y="429"/>
                  </a:cubicBezTo>
                  <a:cubicBezTo>
                    <a:pt x="457" y="429"/>
                    <a:pt x="457" y="429"/>
                    <a:pt x="457" y="429"/>
                  </a:cubicBezTo>
                  <a:cubicBezTo>
                    <a:pt x="457" y="429"/>
                    <a:pt x="457" y="429"/>
                    <a:pt x="457" y="429"/>
                  </a:cubicBezTo>
                  <a:cubicBezTo>
                    <a:pt x="457" y="430"/>
                    <a:pt x="457" y="430"/>
                    <a:pt x="457" y="430"/>
                  </a:cubicBezTo>
                  <a:cubicBezTo>
                    <a:pt x="456" y="431"/>
                    <a:pt x="456" y="431"/>
                    <a:pt x="456" y="431"/>
                  </a:cubicBezTo>
                  <a:cubicBezTo>
                    <a:pt x="456" y="431"/>
                    <a:pt x="456" y="430"/>
                    <a:pt x="456" y="430"/>
                  </a:cubicBezTo>
                  <a:close/>
                  <a:moveTo>
                    <a:pt x="452" y="439"/>
                  </a:moveTo>
                  <a:cubicBezTo>
                    <a:pt x="452" y="440"/>
                    <a:pt x="452" y="440"/>
                    <a:pt x="452" y="440"/>
                  </a:cubicBezTo>
                  <a:cubicBezTo>
                    <a:pt x="453" y="440"/>
                    <a:pt x="453" y="440"/>
                    <a:pt x="453" y="440"/>
                  </a:cubicBezTo>
                  <a:cubicBezTo>
                    <a:pt x="453" y="440"/>
                    <a:pt x="453" y="440"/>
                    <a:pt x="453" y="440"/>
                  </a:cubicBezTo>
                  <a:cubicBezTo>
                    <a:pt x="453" y="440"/>
                    <a:pt x="453" y="440"/>
                    <a:pt x="453" y="440"/>
                  </a:cubicBezTo>
                  <a:cubicBezTo>
                    <a:pt x="453" y="439"/>
                    <a:pt x="453" y="439"/>
                    <a:pt x="453" y="439"/>
                  </a:cubicBezTo>
                  <a:cubicBezTo>
                    <a:pt x="453" y="439"/>
                    <a:pt x="453" y="439"/>
                    <a:pt x="453" y="439"/>
                  </a:cubicBezTo>
                  <a:cubicBezTo>
                    <a:pt x="452" y="439"/>
                    <a:pt x="452" y="439"/>
                    <a:pt x="452" y="439"/>
                  </a:cubicBezTo>
                  <a:close/>
                  <a:moveTo>
                    <a:pt x="459" y="450"/>
                  </a:moveTo>
                  <a:cubicBezTo>
                    <a:pt x="459" y="449"/>
                    <a:pt x="459" y="449"/>
                    <a:pt x="459" y="449"/>
                  </a:cubicBezTo>
                  <a:cubicBezTo>
                    <a:pt x="459" y="448"/>
                    <a:pt x="459" y="448"/>
                    <a:pt x="459" y="448"/>
                  </a:cubicBezTo>
                  <a:cubicBezTo>
                    <a:pt x="459" y="448"/>
                    <a:pt x="459" y="448"/>
                    <a:pt x="459" y="448"/>
                  </a:cubicBezTo>
                  <a:cubicBezTo>
                    <a:pt x="459" y="449"/>
                    <a:pt x="459" y="449"/>
                    <a:pt x="459" y="449"/>
                  </a:cubicBezTo>
                  <a:cubicBezTo>
                    <a:pt x="460" y="449"/>
                    <a:pt x="460" y="449"/>
                    <a:pt x="460" y="449"/>
                  </a:cubicBezTo>
                  <a:cubicBezTo>
                    <a:pt x="460" y="449"/>
                    <a:pt x="460" y="449"/>
                    <a:pt x="460" y="449"/>
                  </a:cubicBezTo>
                  <a:cubicBezTo>
                    <a:pt x="460" y="450"/>
                    <a:pt x="460" y="450"/>
                    <a:pt x="460" y="450"/>
                  </a:cubicBezTo>
                  <a:cubicBezTo>
                    <a:pt x="459" y="450"/>
                    <a:pt x="459" y="450"/>
                    <a:pt x="459" y="450"/>
                  </a:cubicBezTo>
                  <a:cubicBezTo>
                    <a:pt x="459" y="450"/>
                    <a:pt x="459" y="450"/>
                    <a:pt x="459" y="450"/>
                  </a:cubicBezTo>
                  <a:close/>
                  <a:moveTo>
                    <a:pt x="456" y="450"/>
                  </a:moveTo>
                  <a:cubicBezTo>
                    <a:pt x="456" y="450"/>
                    <a:pt x="456" y="450"/>
                    <a:pt x="456" y="450"/>
                  </a:cubicBezTo>
                  <a:cubicBezTo>
                    <a:pt x="457" y="450"/>
                    <a:pt x="457" y="450"/>
                    <a:pt x="457" y="450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50"/>
                    <a:pt x="457" y="450"/>
                    <a:pt x="457" y="450"/>
                  </a:cubicBezTo>
                  <a:cubicBezTo>
                    <a:pt x="457" y="450"/>
                    <a:pt x="457" y="450"/>
                    <a:pt x="457" y="450"/>
                  </a:cubicBezTo>
                  <a:cubicBezTo>
                    <a:pt x="456" y="451"/>
                    <a:pt x="456" y="451"/>
                    <a:pt x="456" y="451"/>
                  </a:cubicBezTo>
                  <a:cubicBezTo>
                    <a:pt x="455" y="451"/>
                    <a:pt x="455" y="451"/>
                    <a:pt x="455" y="451"/>
                  </a:cubicBezTo>
                  <a:cubicBezTo>
                    <a:pt x="456" y="450"/>
                    <a:pt x="456" y="450"/>
                    <a:pt x="456" y="450"/>
                  </a:cubicBezTo>
                  <a:cubicBezTo>
                    <a:pt x="456" y="450"/>
                    <a:pt x="456" y="450"/>
                    <a:pt x="456" y="450"/>
                  </a:cubicBezTo>
                  <a:close/>
                  <a:moveTo>
                    <a:pt x="446" y="466"/>
                  </a:moveTo>
                  <a:cubicBezTo>
                    <a:pt x="446" y="465"/>
                    <a:pt x="446" y="465"/>
                    <a:pt x="446" y="465"/>
                  </a:cubicBezTo>
                  <a:cubicBezTo>
                    <a:pt x="446" y="466"/>
                    <a:pt x="446" y="466"/>
                    <a:pt x="446" y="466"/>
                  </a:cubicBezTo>
                  <a:cubicBezTo>
                    <a:pt x="446" y="466"/>
                    <a:pt x="446" y="466"/>
                    <a:pt x="446" y="466"/>
                  </a:cubicBezTo>
                  <a:cubicBezTo>
                    <a:pt x="446" y="466"/>
                    <a:pt x="446" y="466"/>
                    <a:pt x="446" y="466"/>
                  </a:cubicBezTo>
                  <a:close/>
                  <a:moveTo>
                    <a:pt x="459" y="462"/>
                  </a:moveTo>
                  <a:cubicBezTo>
                    <a:pt x="459" y="463"/>
                    <a:pt x="459" y="463"/>
                    <a:pt x="459" y="463"/>
                  </a:cubicBezTo>
                  <a:cubicBezTo>
                    <a:pt x="460" y="463"/>
                    <a:pt x="460" y="463"/>
                    <a:pt x="460" y="463"/>
                  </a:cubicBezTo>
                  <a:cubicBezTo>
                    <a:pt x="460" y="463"/>
                    <a:pt x="460" y="463"/>
                    <a:pt x="460" y="463"/>
                  </a:cubicBezTo>
                  <a:cubicBezTo>
                    <a:pt x="461" y="463"/>
                    <a:pt x="461" y="463"/>
                    <a:pt x="461" y="463"/>
                  </a:cubicBezTo>
                  <a:cubicBezTo>
                    <a:pt x="459" y="462"/>
                    <a:pt x="459" y="462"/>
                    <a:pt x="459" y="462"/>
                  </a:cubicBezTo>
                  <a:cubicBezTo>
                    <a:pt x="459" y="462"/>
                    <a:pt x="459" y="462"/>
                    <a:pt x="459" y="462"/>
                  </a:cubicBezTo>
                  <a:close/>
                  <a:moveTo>
                    <a:pt x="445" y="438"/>
                  </a:moveTo>
                  <a:cubicBezTo>
                    <a:pt x="444" y="439"/>
                    <a:pt x="444" y="439"/>
                    <a:pt x="444" y="439"/>
                  </a:cubicBezTo>
                  <a:cubicBezTo>
                    <a:pt x="443" y="440"/>
                    <a:pt x="443" y="440"/>
                    <a:pt x="443" y="440"/>
                  </a:cubicBezTo>
                  <a:cubicBezTo>
                    <a:pt x="443" y="440"/>
                    <a:pt x="443" y="440"/>
                    <a:pt x="443" y="440"/>
                  </a:cubicBezTo>
                  <a:cubicBezTo>
                    <a:pt x="443" y="440"/>
                    <a:pt x="443" y="440"/>
                    <a:pt x="443" y="440"/>
                  </a:cubicBezTo>
                  <a:cubicBezTo>
                    <a:pt x="442" y="441"/>
                    <a:pt x="442" y="441"/>
                    <a:pt x="442" y="441"/>
                  </a:cubicBezTo>
                  <a:cubicBezTo>
                    <a:pt x="442" y="441"/>
                    <a:pt x="442" y="441"/>
                    <a:pt x="442" y="441"/>
                  </a:cubicBezTo>
                  <a:cubicBezTo>
                    <a:pt x="442" y="442"/>
                    <a:pt x="442" y="442"/>
                    <a:pt x="442" y="442"/>
                  </a:cubicBezTo>
                  <a:cubicBezTo>
                    <a:pt x="442" y="442"/>
                    <a:pt x="442" y="442"/>
                    <a:pt x="442" y="442"/>
                  </a:cubicBezTo>
                  <a:cubicBezTo>
                    <a:pt x="442" y="442"/>
                    <a:pt x="442" y="442"/>
                    <a:pt x="442" y="442"/>
                  </a:cubicBezTo>
                  <a:cubicBezTo>
                    <a:pt x="441" y="442"/>
                    <a:pt x="441" y="442"/>
                    <a:pt x="441" y="442"/>
                  </a:cubicBezTo>
                  <a:cubicBezTo>
                    <a:pt x="441" y="443"/>
                    <a:pt x="441" y="443"/>
                    <a:pt x="441" y="443"/>
                  </a:cubicBezTo>
                  <a:cubicBezTo>
                    <a:pt x="440" y="444"/>
                    <a:pt x="440" y="444"/>
                    <a:pt x="440" y="444"/>
                  </a:cubicBezTo>
                  <a:cubicBezTo>
                    <a:pt x="441" y="444"/>
                    <a:pt x="441" y="444"/>
                    <a:pt x="441" y="444"/>
                  </a:cubicBezTo>
                  <a:cubicBezTo>
                    <a:pt x="441" y="444"/>
                    <a:pt x="441" y="444"/>
                    <a:pt x="441" y="444"/>
                  </a:cubicBezTo>
                  <a:cubicBezTo>
                    <a:pt x="441" y="444"/>
                    <a:pt x="441" y="444"/>
                    <a:pt x="441" y="444"/>
                  </a:cubicBezTo>
                  <a:cubicBezTo>
                    <a:pt x="440" y="444"/>
                    <a:pt x="440" y="444"/>
                    <a:pt x="440" y="444"/>
                  </a:cubicBezTo>
                  <a:cubicBezTo>
                    <a:pt x="439" y="446"/>
                    <a:pt x="439" y="446"/>
                    <a:pt x="439" y="446"/>
                  </a:cubicBezTo>
                  <a:cubicBezTo>
                    <a:pt x="439" y="446"/>
                    <a:pt x="439" y="446"/>
                    <a:pt x="439" y="446"/>
                  </a:cubicBezTo>
                  <a:cubicBezTo>
                    <a:pt x="438" y="448"/>
                    <a:pt x="438" y="448"/>
                    <a:pt x="438" y="448"/>
                  </a:cubicBezTo>
                  <a:cubicBezTo>
                    <a:pt x="438" y="449"/>
                    <a:pt x="438" y="449"/>
                    <a:pt x="438" y="449"/>
                  </a:cubicBezTo>
                  <a:cubicBezTo>
                    <a:pt x="438" y="449"/>
                    <a:pt x="438" y="449"/>
                    <a:pt x="438" y="449"/>
                  </a:cubicBezTo>
                  <a:cubicBezTo>
                    <a:pt x="438" y="450"/>
                    <a:pt x="438" y="450"/>
                    <a:pt x="438" y="450"/>
                  </a:cubicBezTo>
                  <a:cubicBezTo>
                    <a:pt x="438" y="450"/>
                    <a:pt x="438" y="450"/>
                    <a:pt x="438" y="450"/>
                  </a:cubicBezTo>
                  <a:cubicBezTo>
                    <a:pt x="437" y="450"/>
                    <a:pt x="437" y="450"/>
                    <a:pt x="437" y="450"/>
                  </a:cubicBezTo>
                  <a:cubicBezTo>
                    <a:pt x="437" y="450"/>
                    <a:pt x="437" y="450"/>
                    <a:pt x="437" y="450"/>
                  </a:cubicBezTo>
                  <a:cubicBezTo>
                    <a:pt x="436" y="450"/>
                    <a:pt x="436" y="450"/>
                    <a:pt x="436" y="450"/>
                  </a:cubicBezTo>
                  <a:cubicBezTo>
                    <a:pt x="436" y="451"/>
                    <a:pt x="436" y="451"/>
                    <a:pt x="436" y="451"/>
                  </a:cubicBezTo>
                  <a:cubicBezTo>
                    <a:pt x="436" y="452"/>
                    <a:pt x="436" y="452"/>
                    <a:pt x="436" y="452"/>
                  </a:cubicBezTo>
                  <a:cubicBezTo>
                    <a:pt x="436" y="452"/>
                    <a:pt x="436" y="452"/>
                    <a:pt x="436" y="452"/>
                  </a:cubicBezTo>
                  <a:cubicBezTo>
                    <a:pt x="437" y="452"/>
                    <a:pt x="437" y="452"/>
                    <a:pt x="437" y="452"/>
                  </a:cubicBezTo>
                  <a:cubicBezTo>
                    <a:pt x="436" y="452"/>
                    <a:pt x="436" y="452"/>
                    <a:pt x="436" y="452"/>
                  </a:cubicBezTo>
                  <a:cubicBezTo>
                    <a:pt x="436" y="453"/>
                    <a:pt x="436" y="453"/>
                    <a:pt x="436" y="453"/>
                  </a:cubicBezTo>
                  <a:cubicBezTo>
                    <a:pt x="435" y="454"/>
                    <a:pt x="435" y="454"/>
                    <a:pt x="435" y="454"/>
                  </a:cubicBezTo>
                  <a:cubicBezTo>
                    <a:pt x="434" y="453"/>
                    <a:pt x="434" y="453"/>
                    <a:pt x="434" y="453"/>
                  </a:cubicBezTo>
                  <a:cubicBezTo>
                    <a:pt x="434" y="454"/>
                    <a:pt x="434" y="454"/>
                    <a:pt x="434" y="454"/>
                  </a:cubicBezTo>
                  <a:cubicBezTo>
                    <a:pt x="434" y="454"/>
                    <a:pt x="434" y="454"/>
                    <a:pt x="434" y="454"/>
                  </a:cubicBezTo>
                  <a:cubicBezTo>
                    <a:pt x="433" y="455"/>
                    <a:pt x="433" y="455"/>
                    <a:pt x="433" y="455"/>
                  </a:cubicBezTo>
                  <a:cubicBezTo>
                    <a:pt x="432" y="456"/>
                    <a:pt x="432" y="456"/>
                    <a:pt x="432" y="456"/>
                  </a:cubicBezTo>
                  <a:cubicBezTo>
                    <a:pt x="432" y="457"/>
                    <a:pt x="432" y="457"/>
                    <a:pt x="432" y="457"/>
                  </a:cubicBezTo>
                  <a:cubicBezTo>
                    <a:pt x="431" y="457"/>
                    <a:pt x="431" y="457"/>
                    <a:pt x="431" y="457"/>
                  </a:cubicBezTo>
                  <a:cubicBezTo>
                    <a:pt x="431" y="456"/>
                    <a:pt x="431" y="456"/>
                    <a:pt x="431" y="456"/>
                  </a:cubicBezTo>
                  <a:cubicBezTo>
                    <a:pt x="431" y="457"/>
                    <a:pt x="431" y="457"/>
                    <a:pt x="431" y="457"/>
                  </a:cubicBezTo>
                  <a:cubicBezTo>
                    <a:pt x="430" y="456"/>
                    <a:pt x="430" y="456"/>
                    <a:pt x="430" y="456"/>
                  </a:cubicBezTo>
                  <a:cubicBezTo>
                    <a:pt x="431" y="456"/>
                    <a:pt x="431" y="456"/>
                    <a:pt x="431" y="456"/>
                  </a:cubicBezTo>
                  <a:cubicBezTo>
                    <a:pt x="431" y="455"/>
                    <a:pt x="431" y="455"/>
                    <a:pt x="431" y="455"/>
                  </a:cubicBezTo>
                  <a:cubicBezTo>
                    <a:pt x="432" y="455"/>
                    <a:pt x="432" y="455"/>
                    <a:pt x="432" y="455"/>
                  </a:cubicBezTo>
                  <a:cubicBezTo>
                    <a:pt x="431" y="455"/>
                    <a:pt x="431" y="455"/>
                    <a:pt x="431" y="455"/>
                  </a:cubicBezTo>
                  <a:cubicBezTo>
                    <a:pt x="430" y="456"/>
                    <a:pt x="430" y="456"/>
                    <a:pt x="430" y="456"/>
                  </a:cubicBezTo>
                  <a:cubicBezTo>
                    <a:pt x="429" y="456"/>
                    <a:pt x="429" y="456"/>
                    <a:pt x="429" y="456"/>
                  </a:cubicBezTo>
                  <a:cubicBezTo>
                    <a:pt x="428" y="458"/>
                    <a:pt x="428" y="458"/>
                    <a:pt x="428" y="458"/>
                  </a:cubicBezTo>
                  <a:cubicBezTo>
                    <a:pt x="429" y="458"/>
                    <a:pt x="429" y="458"/>
                    <a:pt x="429" y="458"/>
                  </a:cubicBezTo>
                  <a:cubicBezTo>
                    <a:pt x="430" y="458"/>
                    <a:pt x="430" y="458"/>
                    <a:pt x="430" y="458"/>
                  </a:cubicBezTo>
                  <a:cubicBezTo>
                    <a:pt x="431" y="457"/>
                    <a:pt x="431" y="457"/>
                    <a:pt x="431" y="457"/>
                  </a:cubicBezTo>
                  <a:cubicBezTo>
                    <a:pt x="433" y="457"/>
                    <a:pt x="433" y="457"/>
                    <a:pt x="433" y="457"/>
                  </a:cubicBezTo>
                  <a:cubicBezTo>
                    <a:pt x="432" y="458"/>
                    <a:pt x="432" y="458"/>
                    <a:pt x="432" y="458"/>
                  </a:cubicBezTo>
                  <a:cubicBezTo>
                    <a:pt x="431" y="460"/>
                    <a:pt x="431" y="460"/>
                    <a:pt x="431" y="460"/>
                  </a:cubicBezTo>
                  <a:cubicBezTo>
                    <a:pt x="430" y="461"/>
                    <a:pt x="430" y="461"/>
                    <a:pt x="430" y="461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27" y="463"/>
                    <a:pt x="427" y="463"/>
                    <a:pt x="427" y="463"/>
                  </a:cubicBezTo>
                  <a:cubicBezTo>
                    <a:pt x="427" y="463"/>
                    <a:pt x="427" y="463"/>
                    <a:pt x="427" y="463"/>
                  </a:cubicBezTo>
                  <a:cubicBezTo>
                    <a:pt x="427" y="463"/>
                    <a:pt x="427" y="463"/>
                    <a:pt x="427" y="463"/>
                  </a:cubicBezTo>
                  <a:cubicBezTo>
                    <a:pt x="427" y="464"/>
                    <a:pt x="427" y="464"/>
                    <a:pt x="427" y="464"/>
                  </a:cubicBezTo>
                  <a:cubicBezTo>
                    <a:pt x="427" y="465"/>
                    <a:pt x="427" y="465"/>
                    <a:pt x="427" y="465"/>
                  </a:cubicBezTo>
                  <a:cubicBezTo>
                    <a:pt x="427" y="465"/>
                    <a:pt x="427" y="465"/>
                    <a:pt x="427" y="465"/>
                  </a:cubicBezTo>
                  <a:cubicBezTo>
                    <a:pt x="427" y="465"/>
                    <a:pt x="427" y="465"/>
                    <a:pt x="427" y="465"/>
                  </a:cubicBezTo>
                  <a:cubicBezTo>
                    <a:pt x="429" y="466"/>
                    <a:pt x="429" y="466"/>
                    <a:pt x="429" y="466"/>
                  </a:cubicBezTo>
                  <a:cubicBezTo>
                    <a:pt x="430" y="466"/>
                    <a:pt x="430" y="466"/>
                    <a:pt x="430" y="466"/>
                  </a:cubicBezTo>
                  <a:cubicBezTo>
                    <a:pt x="431" y="465"/>
                    <a:pt x="431" y="465"/>
                    <a:pt x="431" y="465"/>
                  </a:cubicBezTo>
                  <a:cubicBezTo>
                    <a:pt x="432" y="465"/>
                    <a:pt x="432" y="465"/>
                    <a:pt x="432" y="465"/>
                  </a:cubicBezTo>
                  <a:cubicBezTo>
                    <a:pt x="433" y="464"/>
                    <a:pt x="433" y="464"/>
                    <a:pt x="433" y="464"/>
                  </a:cubicBezTo>
                  <a:cubicBezTo>
                    <a:pt x="433" y="464"/>
                    <a:pt x="433" y="464"/>
                    <a:pt x="433" y="464"/>
                  </a:cubicBezTo>
                  <a:cubicBezTo>
                    <a:pt x="433" y="464"/>
                    <a:pt x="433" y="464"/>
                    <a:pt x="433" y="464"/>
                  </a:cubicBezTo>
                  <a:cubicBezTo>
                    <a:pt x="432" y="465"/>
                    <a:pt x="432" y="465"/>
                    <a:pt x="432" y="465"/>
                  </a:cubicBezTo>
                  <a:cubicBezTo>
                    <a:pt x="434" y="465"/>
                    <a:pt x="434" y="465"/>
                    <a:pt x="434" y="465"/>
                  </a:cubicBezTo>
                  <a:cubicBezTo>
                    <a:pt x="435" y="465"/>
                    <a:pt x="435" y="465"/>
                    <a:pt x="435" y="465"/>
                  </a:cubicBezTo>
                  <a:cubicBezTo>
                    <a:pt x="435" y="465"/>
                    <a:pt x="435" y="465"/>
                    <a:pt x="435" y="465"/>
                  </a:cubicBezTo>
                  <a:cubicBezTo>
                    <a:pt x="437" y="465"/>
                    <a:pt x="437" y="465"/>
                    <a:pt x="437" y="465"/>
                  </a:cubicBezTo>
                  <a:cubicBezTo>
                    <a:pt x="438" y="465"/>
                    <a:pt x="438" y="465"/>
                    <a:pt x="438" y="465"/>
                  </a:cubicBezTo>
                  <a:cubicBezTo>
                    <a:pt x="438" y="466"/>
                    <a:pt x="438" y="466"/>
                    <a:pt x="438" y="466"/>
                  </a:cubicBezTo>
                  <a:cubicBezTo>
                    <a:pt x="438" y="466"/>
                    <a:pt x="438" y="466"/>
                    <a:pt x="438" y="466"/>
                  </a:cubicBezTo>
                  <a:cubicBezTo>
                    <a:pt x="440" y="466"/>
                    <a:pt x="440" y="466"/>
                    <a:pt x="440" y="466"/>
                  </a:cubicBezTo>
                  <a:cubicBezTo>
                    <a:pt x="440" y="466"/>
                    <a:pt x="440" y="466"/>
                    <a:pt x="440" y="466"/>
                  </a:cubicBezTo>
                  <a:cubicBezTo>
                    <a:pt x="440" y="466"/>
                    <a:pt x="440" y="466"/>
                    <a:pt x="440" y="466"/>
                  </a:cubicBezTo>
                  <a:cubicBezTo>
                    <a:pt x="441" y="466"/>
                    <a:pt x="441" y="466"/>
                    <a:pt x="441" y="466"/>
                  </a:cubicBezTo>
                  <a:cubicBezTo>
                    <a:pt x="441" y="466"/>
                    <a:pt x="441" y="466"/>
                    <a:pt x="441" y="466"/>
                  </a:cubicBezTo>
                  <a:cubicBezTo>
                    <a:pt x="441" y="466"/>
                    <a:pt x="441" y="466"/>
                    <a:pt x="441" y="466"/>
                  </a:cubicBezTo>
                  <a:cubicBezTo>
                    <a:pt x="442" y="466"/>
                    <a:pt x="442" y="466"/>
                    <a:pt x="442" y="466"/>
                  </a:cubicBezTo>
                  <a:cubicBezTo>
                    <a:pt x="443" y="466"/>
                    <a:pt x="443" y="466"/>
                    <a:pt x="443" y="466"/>
                  </a:cubicBezTo>
                  <a:cubicBezTo>
                    <a:pt x="443" y="466"/>
                    <a:pt x="443" y="466"/>
                    <a:pt x="443" y="466"/>
                  </a:cubicBezTo>
                  <a:cubicBezTo>
                    <a:pt x="444" y="466"/>
                    <a:pt x="444" y="466"/>
                    <a:pt x="444" y="466"/>
                  </a:cubicBezTo>
                  <a:cubicBezTo>
                    <a:pt x="444" y="466"/>
                    <a:pt x="444" y="466"/>
                    <a:pt x="444" y="466"/>
                  </a:cubicBezTo>
                  <a:cubicBezTo>
                    <a:pt x="445" y="466"/>
                    <a:pt x="445" y="466"/>
                    <a:pt x="445" y="466"/>
                  </a:cubicBezTo>
                  <a:cubicBezTo>
                    <a:pt x="445" y="465"/>
                    <a:pt x="445" y="465"/>
                    <a:pt x="445" y="465"/>
                  </a:cubicBezTo>
                  <a:cubicBezTo>
                    <a:pt x="445" y="465"/>
                    <a:pt x="445" y="465"/>
                    <a:pt x="445" y="465"/>
                  </a:cubicBezTo>
                  <a:cubicBezTo>
                    <a:pt x="445" y="464"/>
                    <a:pt x="445" y="464"/>
                    <a:pt x="445" y="464"/>
                  </a:cubicBezTo>
                  <a:cubicBezTo>
                    <a:pt x="445" y="464"/>
                    <a:pt x="445" y="464"/>
                    <a:pt x="445" y="464"/>
                  </a:cubicBezTo>
                  <a:cubicBezTo>
                    <a:pt x="446" y="463"/>
                    <a:pt x="446" y="463"/>
                    <a:pt x="446" y="463"/>
                  </a:cubicBezTo>
                  <a:cubicBezTo>
                    <a:pt x="446" y="463"/>
                    <a:pt x="446" y="463"/>
                    <a:pt x="446" y="463"/>
                  </a:cubicBezTo>
                  <a:cubicBezTo>
                    <a:pt x="446" y="464"/>
                    <a:pt x="446" y="464"/>
                    <a:pt x="446" y="464"/>
                  </a:cubicBezTo>
                  <a:cubicBezTo>
                    <a:pt x="446" y="465"/>
                    <a:pt x="446" y="465"/>
                    <a:pt x="446" y="465"/>
                  </a:cubicBezTo>
                  <a:cubicBezTo>
                    <a:pt x="446" y="465"/>
                    <a:pt x="446" y="465"/>
                    <a:pt x="446" y="465"/>
                  </a:cubicBezTo>
                  <a:cubicBezTo>
                    <a:pt x="446" y="464"/>
                    <a:pt x="446" y="464"/>
                    <a:pt x="446" y="464"/>
                  </a:cubicBezTo>
                  <a:cubicBezTo>
                    <a:pt x="447" y="464"/>
                    <a:pt x="447" y="464"/>
                    <a:pt x="447" y="464"/>
                  </a:cubicBezTo>
                  <a:cubicBezTo>
                    <a:pt x="447" y="464"/>
                    <a:pt x="447" y="464"/>
                    <a:pt x="447" y="464"/>
                  </a:cubicBezTo>
                  <a:cubicBezTo>
                    <a:pt x="447" y="464"/>
                    <a:pt x="447" y="464"/>
                    <a:pt x="447" y="464"/>
                  </a:cubicBezTo>
                  <a:cubicBezTo>
                    <a:pt x="447" y="465"/>
                    <a:pt x="447" y="465"/>
                    <a:pt x="447" y="465"/>
                  </a:cubicBezTo>
                  <a:cubicBezTo>
                    <a:pt x="447" y="466"/>
                    <a:pt x="447" y="466"/>
                    <a:pt x="447" y="466"/>
                  </a:cubicBezTo>
                  <a:cubicBezTo>
                    <a:pt x="447" y="465"/>
                    <a:pt x="447" y="465"/>
                    <a:pt x="447" y="465"/>
                  </a:cubicBezTo>
                  <a:cubicBezTo>
                    <a:pt x="448" y="465"/>
                    <a:pt x="448" y="465"/>
                    <a:pt x="448" y="465"/>
                  </a:cubicBezTo>
                  <a:cubicBezTo>
                    <a:pt x="448" y="466"/>
                    <a:pt x="448" y="466"/>
                    <a:pt x="448" y="466"/>
                  </a:cubicBezTo>
                  <a:cubicBezTo>
                    <a:pt x="446" y="466"/>
                    <a:pt x="446" y="466"/>
                    <a:pt x="446" y="466"/>
                  </a:cubicBezTo>
                  <a:cubicBezTo>
                    <a:pt x="445" y="467"/>
                    <a:pt x="445" y="467"/>
                    <a:pt x="445" y="467"/>
                  </a:cubicBezTo>
                  <a:cubicBezTo>
                    <a:pt x="446" y="467"/>
                    <a:pt x="446" y="467"/>
                    <a:pt x="446" y="467"/>
                  </a:cubicBezTo>
                  <a:cubicBezTo>
                    <a:pt x="446" y="467"/>
                    <a:pt x="446" y="467"/>
                    <a:pt x="446" y="467"/>
                  </a:cubicBezTo>
                  <a:cubicBezTo>
                    <a:pt x="447" y="467"/>
                    <a:pt x="447" y="467"/>
                    <a:pt x="447" y="467"/>
                  </a:cubicBezTo>
                  <a:cubicBezTo>
                    <a:pt x="447" y="467"/>
                    <a:pt x="447" y="467"/>
                    <a:pt x="447" y="467"/>
                  </a:cubicBezTo>
                  <a:cubicBezTo>
                    <a:pt x="448" y="467"/>
                    <a:pt x="448" y="467"/>
                    <a:pt x="448" y="467"/>
                  </a:cubicBezTo>
                  <a:cubicBezTo>
                    <a:pt x="448" y="468"/>
                    <a:pt x="448" y="468"/>
                    <a:pt x="448" y="468"/>
                  </a:cubicBezTo>
                  <a:cubicBezTo>
                    <a:pt x="448" y="467"/>
                    <a:pt x="448" y="467"/>
                    <a:pt x="448" y="467"/>
                  </a:cubicBezTo>
                  <a:cubicBezTo>
                    <a:pt x="449" y="467"/>
                    <a:pt x="449" y="467"/>
                    <a:pt x="449" y="467"/>
                  </a:cubicBezTo>
                  <a:cubicBezTo>
                    <a:pt x="449" y="466"/>
                    <a:pt x="449" y="466"/>
                    <a:pt x="449" y="466"/>
                  </a:cubicBezTo>
                  <a:cubicBezTo>
                    <a:pt x="449" y="466"/>
                    <a:pt x="449" y="466"/>
                    <a:pt x="449" y="466"/>
                  </a:cubicBezTo>
                  <a:cubicBezTo>
                    <a:pt x="450" y="466"/>
                    <a:pt x="450" y="466"/>
                    <a:pt x="450" y="466"/>
                  </a:cubicBezTo>
                  <a:cubicBezTo>
                    <a:pt x="451" y="466"/>
                    <a:pt x="451" y="466"/>
                    <a:pt x="451" y="466"/>
                  </a:cubicBezTo>
                  <a:cubicBezTo>
                    <a:pt x="451" y="467"/>
                    <a:pt x="451" y="467"/>
                    <a:pt x="451" y="467"/>
                  </a:cubicBezTo>
                  <a:cubicBezTo>
                    <a:pt x="452" y="466"/>
                    <a:pt x="452" y="466"/>
                    <a:pt x="452" y="466"/>
                  </a:cubicBezTo>
                  <a:cubicBezTo>
                    <a:pt x="453" y="466"/>
                    <a:pt x="453" y="466"/>
                    <a:pt x="453" y="466"/>
                  </a:cubicBezTo>
                  <a:cubicBezTo>
                    <a:pt x="453" y="466"/>
                    <a:pt x="453" y="466"/>
                    <a:pt x="453" y="466"/>
                  </a:cubicBezTo>
                  <a:cubicBezTo>
                    <a:pt x="453" y="467"/>
                    <a:pt x="453" y="467"/>
                    <a:pt x="453" y="467"/>
                  </a:cubicBezTo>
                  <a:cubicBezTo>
                    <a:pt x="453" y="467"/>
                    <a:pt x="453" y="467"/>
                    <a:pt x="453" y="467"/>
                  </a:cubicBezTo>
                  <a:cubicBezTo>
                    <a:pt x="452" y="467"/>
                    <a:pt x="452" y="467"/>
                    <a:pt x="452" y="467"/>
                  </a:cubicBezTo>
                  <a:cubicBezTo>
                    <a:pt x="451" y="468"/>
                    <a:pt x="451" y="468"/>
                    <a:pt x="451" y="468"/>
                  </a:cubicBezTo>
                  <a:cubicBezTo>
                    <a:pt x="450" y="468"/>
                    <a:pt x="450" y="468"/>
                    <a:pt x="450" y="468"/>
                  </a:cubicBezTo>
                  <a:cubicBezTo>
                    <a:pt x="450" y="469"/>
                    <a:pt x="450" y="469"/>
                    <a:pt x="450" y="469"/>
                  </a:cubicBezTo>
                  <a:cubicBezTo>
                    <a:pt x="450" y="469"/>
                    <a:pt x="450" y="469"/>
                    <a:pt x="450" y="469"/>
                  </a:cubicBezTo>
                  <a:cubicBezTo>
                    <a:pt x="449" y="469"/>
                    <a:pt x="449" y="469"/>
                    <a:pt x="449" y="469"/>
                  </a:cubicBezTo>
                  <a:cubicBezTo>
                    <a:pt x="449" y="469"/>
                    <a:pt x="449" y="469"/>
                    <a:pt x="449" y="469"/>
                  </a:cubicBezTo>
                  <a:cubicBezTo>
                    <a:pt x="448" y="470"/>
                    <a:pt x="448" y="470"/>
                    <a:pt x="448" y="470"/>
                  </a:cubicBezTo>
                  <a:cubicBezTo>
                    <a:pt x="448" y="470"/>
                    <a:pt x="448" y="470"/>
                    <a:pt x="448" y="470"/>
                  </a:cubicBezTo>
                  <a:cubicBezTo>
                    <a:pt x="447" y="470"/>
                    <a:pt x="447" y="470"/>
                    <a:pt x="447" y="470"/>
                  </a:cubicBezTo>
                  <a:cubicBezTo>
                    <a:pt x="446" y="471"/>
                    <a:pt x="446" y="471"/>
                    <a:pt x="446" y="471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72"/>
                    <a:pt x="445" y="472"/>
                    <a:pt x="445" y="472"/>
                  </a:cubicBezTo>
                  <a:cubicBezTo>
                    <a:pt x="446" y="472"/>
                    <a:pt x="446" y="472"/>
                    <a:pt x="446" y="472"/>
                  </a:cubicBezTo>
                  <a:cubicBezTo>
                    <a:pt x="446" y="473"/>
                    <a:pt x="446" y="473"/>
                    <a:pt x="446" y="473"/>
                  </a:cubicBezTo>
                  <a:cubicBezTo>
                    <a:pt x="447" y="473"/>
                    <a:pt x="447" y="473"/>
                    <a:pt x="447" y="473"/>
                  </a:cubicBezTo>
                  <a:cubicBezTo>
                    <a:pt x="447" y="472"/>
                    <a:pt x="447" y="472"/>
                    <a:pt x="447" y="472"/>
                  </a:cubicBezTo>
                  <a:cubicBezTo>
                    <a:pt x="447" y="472"/>
                    <a:pt x="447" y="472"/>
                    <a:pt x="447" y="472"/>
                  </a:cubicBezTo>
                  <a:cubicBezTo>
                    <a:pt x="448" y="472"/>
                    <a:pt x="448" y="472"/>
                    <a:pt x="448" y="472"/>
                  </a:cubicBezTo>
                  <a:cubicBezTo>
                    <a:pt x="448" y="472"/>
                    <a:pt x="448" y="472"/>
                    <a:pt x="448" y="472"/>
                  </a:cubicBezTo>
                  <a:cubicBezTo>
                    <a:pt x="448" y="473"/>
                    <a:pt x="448" y="473"/>
                    <a:pt x="448" y="473"/>
                  </a:cubicBezTo>
                  <a:cubicBezTo>
                    <a:pt x="449" y="472"/>
                    <a:pt x="449" y="472"/>
                    <a:pt x="449" y="472"/>
                  </a:cubicBezTo>
                  <a:cubicBezTo>
                    <a:pt x="450" y="472"/>
                    <a:pt x="450" y="472"/>
                    <a:pt x="450" y="472"/>
                  </a:cubicBezTo>
                  <a:cubicBezTo>
                    <a:pt x="450" y="471"/>
                    <a:pt x="450" y="471"/>
                    <a:pt x="450" y="471"/>
                  </a:cubicBezTo>
                  <a:cubicBezTo>
                    <a:pt x="450" y="471"/>
                    <a:pt x="450" y="471"/>
                    <a:pt x="450" y="471"/>
                  </a:cubicBezTo>
                  <a:cubicBezTo>
                    <a:pt x="451" y="470"/>
                    <a:pt x="451" y="470"/>
                    <a:pt x="451" y="470"/>
                  </a:cubicBezTo>
                  <a:cubicBezTo>
                    <a:pt x="451" y="470"/>
                    <a:pt x="451" y="470"/>
                    <a:pt x="451" y="470"/>
                  </a:cubicBezTo>
                  <a:cubicBezTo>
                    <a:pt x="451" y="469"/>
                    <a:pt x="451" y="469"/>
                    <a:pt x="451" y="469"/>
                  </a:cubicBezTo>
                  <a:cubicBezTo>
                    <a:pt x="452" y="468"/>
                    <a:pt x="452" y="468"/>
                    <a:pt x="452" y="468"/>
                  </a:cubicBezTo>
                  <a:cubicBezTo>
                    <a:pt x="453" y="468"/>
                    <a:pt x="453" y="468"/>
                    <a:pt x="453" y="468"/>
                  </a:cubicBezTo>
                  <a:cubicBezTo>
                    <a:pt x="453" y="468"/>
                    <a:pt x="453" y="468"/>
                    <a:pt x="453" y="468"/>
                  </a:cubicBezTo>
                  <a:cubicBezTo>
                    <a:pt x="454" y="468"/>
                    <a:pt x="454" y="468"/>
                    <a:pt x="454" y="468"/>
                  </a:cubicBezTo>
                  <a:cubicBezTo>
                    <a:pt x="453" y="469"/>
                    <a:pt x="453" y="469"/>
                    <a:pt x="453" y="469"/>
                  </a:cubicBezTo>
                  <a:cubicBezTo>
                    <a:pt x="454" y="469"/>
                    <a:pt x="454" y="469"/>
                    <a:pt x="454" y="469"/>
                  </a:cubicBezTo>
                  <a:cubicBezTo>
                    <a:pt x="455" y="468"/>
                    <a:pt x="455" y="468"/>
                    <a:pt x="455" y="468"/>
                  </a:cubicBezTo>
                  <a:cubicBezTo>
                    <a:pt x="455" y="467"/>
                    <a:pt x="455" y="467"/>
                    <a:pt x="455" y="467"/>
                  </a:cubicBezTo>
                  <a:cubicBezTo>
                    <a:pt x="456" y="466"/>
                    <a:pt x="456" y="466"/>
                    <a:pt x="456" y="466"/>
                  </a:cubicBezTo>
                  <a:cubicBezTo>
                    <a:pt x="456" y="464"/>
                    <a:pt x="456" y="464"/>
                    <a:pt x="456" y="464"/>
                  </a:cubicBezTo>
                  <a:cubicBezTo>
                    <a:pt x="456" y="464"/>
                    <a:pt x="456" y="464"/>
                    <a:pt x="456" y="464"/>
                  </a:cubicBezTo>
                  <a:cubicBezTo>
                    <a:pt x="456" y="464"/>
                    <a:pt x="456" y="464"/>
                    <a:pt x="456" y="464"/>
                  </a:cubicBezTo>
                  <a:cubicBezTo>
                    <a:pt x="457" y="464"/>
                    <a:pt x="457" y="464"/>
                    <a:pt x="457" y="464"/>
                  </a:cubicBezTo>
                  <a:cubicBezTo>
                    <a:pt x="457" y="465"/>
                    <a:pt x="457" y="465"/>
                    <a:pt x="457" y="465"/>
                  </a:cubicBezTo>
                  <a:cubicBezTo>
                    <a:pt x="458" y="465"/>
                    <a:pt x="458" y="465"/>
                    <a:pt x="458" y="465"/>
                  </a:cubicBezTo>
                  <a:cubicBezTo>
                    <a:pt x="458" y="466"/>
                    <a:pt x="458" y="466"/>
                    <a:pt x="458" y="466"/>
                  </a:cubicBezTo>
                  <a:cubicBezTo>
                    <a:pt x="458" y="467"/>
                    <a:pt x="458" y="467"/>
                    <a:pt x="458" y="467"/>
                  </a:cubicBezTo>
                  <a:cubicBezTo>
                    <a:pt x="457" y="468"/>
                    <a:pt x="457" y="468"/>
                    <a:pt x="457" y="468"/>
                  </a:cubicBezTo>
                  <a:cubicBezTo>
                    <a:pt x="458" y="468"/>
                    <a:pt x="458" y="468"/>
                    <a:pt x="458" y="468"/>
                  </a:cubicBezTo>
                  <a:cubicBezTo>
                    <a:pt x="457" y="469"/>
                    <a:pt x="457" y="469"/>
                    <a:pt x="457" y="469"/>
                  </a:cubicBezTo>
                  <a:cubicBezTo>
                    <a:pt x="456" y="470"/>
                    <a:pt x="456" y="470"/>
                    <a:pt x="456" y="470"/>
                  </a:cubicBezTo>
                  <a:cubicBezTo>
                    <a:pt x="456" y="472"/>
                    <a:pt x="456" y="472"/>
                    <a:pt x="456" y="472"/>
                  </a:cubicBezTo>
                  <a:cubicBezTo>
                    <a:pt x="456" y="472"/>
                    <a:pt x="456" y="472"/>
                    <a:pt x="456" y="472"/>
                  </a:cubicBezTo>
                  <a:cubicBezTo>
                    <a:pt x="455" y="473"/>
                    <a:pt x="455" y="473"/>
                    <a:pt x="455" y="473"/>
                  </a:cubicBezTo>
                  <a:cubicBezTo>
                    <a:pt x="455" y="474"/>
                    <a:pt x="455" y="474"/>
                    <a:pt x="455" y="474"/>
                  </a:cubicBezTo>
                  <a:cubicBezTo>
                    <a:pt x="456" y="474"/>
                    <a:pt x="456" y="474"/>
                    <a:pt x="456" y="474"/>
                  </a:cubicBezTo>
                  <a:cubicBezTo>
                    <a:pt x="457" y="473"/>
                    <a:pt x="457" y="473"/>
                    <a:pt x="457" y="473"/>
                  </a:cubicBezTo>
                  <a:cubicBezTo>
                    <a:pt x="458" y="472"/>
                    <a:pt x="458" y="472"/>
                    <a:pt x="458" y="472"/>
                  </a:cubicBezTo>
                  <a:cubicBezTo>
                    <a:pt x="458" y="472"/>
                    <a:pt x="458" y="472"/>
                    <a:pt x="458" y="472"/>
                  </a:cubicBezTo>
                  <a:cubicBezTo>
                    <a:pt x="459" y="470"/>
                    <a:pt x="459" y="470"/>
                    <a:pt x="459" y="470"/>
                  </a:cubicBezTo>
                  <a:cubicBezTo>
                    <a:pt x="460" y="470"/>
                    <a:pt x="460" y="470"/>
                    <a:pt x="460" y="470"/>
                  </a:cubicBezTo>
                  <a:cubicBezTo>
                    <a:pt x="460" y="470"/>
                    <a:pt x="460" y="470"/>
                    <a:pt x="460" y="470"/>
                  </a:cubicBezTo>
                  <a:cubicBezTo>
                    <a:pt x="461" y="470"/>
                    <a:pt x="461" y="470"/>
                    <a:pt x="461" y="470"/>
                  </a:cubicBezTo>
                  <a:cubicBezTo>
                    <a:pt x="461" y="471"/>
                    <a:pt x="461" y="471"/>
                    <a:pt x="461" y="471"/>
                  </a:cubicBezTo>
                  <a:cubicBezTo>
                    <a:pt x="460" y="471"/>
                    <a:pt x="460" y="471"/>
                    <a:pt x="460" y="471"/>
                  </a:cubicBezTo>
                  <a:cubicBezTo>
                    <a:pt x="459" y="472"/>
                    <a:pt x="459" y="472"/>
                    <a:pt x="459" y="472"/>
                  </a:cubicBezTo>
                  <a:cubicBezTo>
                    <a:pt x="459" y="473"/>
                    <a:pt x="459" y="473"/>
                    <a:pt x="459" y="473"/>
                  </a:cubicBezTo>
                  <a:cubicBezTo>
                    <a:pt x="459" y="473"/>
                    <a:pt x="459" y="473"/>
                    <a:pt x="459" y="473"/>
                  </a:cubicBezTo>
                  <a:cubicBezTo>
                    <a:pt x="459" y="474"/>
                    <a:pt x="459" y="474"/>
                    <a:pt x="459" y="474"/>
                  </a:cubicBezTo>
                  <a:cubicBezTo>
                    <a:pt x="459" y="475"/>
                    <a:pt x="459" y="475"/>
                    <a:pt x="459" y="475"/>
                  </a:cubicBezTo>
                  <a:cubicBezTo>
                    <a:pt x="460" y="476"/>
                    <a:pt x="460" y="476"/>
                    <a:pt x="460" y="476"/>
                  </a:cubicBezTo>
                  <a:cubicBezTo>
                    <a:pt x="460" y="475"/>
                    <a:pt x="460" y="475"/>
                    <a:pt x="460" y="475"/>
                  </a:cubicBezTo>
                  <a:cubicBezTo>
                    <a:pt x="460" y="474"/>
                    <a:pt x="460" y="474"/>
                    <a:pt x="460" y="474"/>
                  </a:cubicBezTo>
                  <a:cubicBezTo>
                    <a:pt x="460" y="474"/>
                    <a:pt x="461" y="474"/>
                    <a:pt x="461" y="474"/>
                  </a:cubicBezTo>
                  <a:cubicBezTo>
                    <a:pt x="461" y="474"/>
                    <a:pt x="462" y="475"/>
                    <a:pt x="462" y="475"/>
                  </a:cubicBezTo>
                  <a:cubicBezTo>
                    <a:pt x="462" y="475"/>
                    <a:pt x="462" y="475"/>
                    <a:pt x="462" y="475"/>
                  </a:cubicBezTo>
                  <a:cubicBezTo>
                    <a:pt x="463" y="475"/>
                    <a:pt x="463" y="475"/>
                    <a:pt x="463" y="475"/>
                  </a:cubicBezTo>
                  <a:cubicBezTo>
                    <a:pt x="463" y="474"/>
                    <a:pt x="463" y="474"/>
                    <a:pt x="463" y="474"/>
                  </a:cubicBezTo>
                  <a:cubicBezTo>
                    <a:pt x="463" y="474"/>
                    <a:pt x="463" y="474"/>
                    <a:pt x="463" y="474"/>
                  </a:cubicBezTo>
                  <a:cubicBezTo>
                    <a:pt x="463" y="473"/>
                    <a:pt x="463" y="473"/>
                    <a:pt x="463" y="473"/>
                  </a:cubicBezTo>
                  <a:cubicBezTo>
                    <a:pt x="463" y="472"/>
                    <a:pt x="463" y="472"/>
                    <a:pt x="463" y="472"/>
                  </a:cubicBezTo>
                  <a:cubicBezTo>
                    <a:pt x="464" y="472"/>
                    <a:pt x="464" y="472"/>
                    <a:pt x="464" y="472"/>
                  </a:cubicBezTo>
                  <a:cubicBezTo>
                    <a:pt x="464" y="472"/>
                    <a:pt x="464" y="472"/>
                    <a:pt x="464" y="472"/>
                  </a:cubicBezTo>
                  <a:cubicBezTo>
                    <a:pt x="464" y="471"/>
                    <a:pt x="464" y="471"/>
                    <a:pt x="464" y="471"/>
                  </a:cubicBezTo>
                  <a:cubicBezTo>
                    <a:pt x="464" y="470"/>
                    <a:pt x="464" y="470"/>
                    <a:pt x="464" y="470"/>
                  </a:cubicBezTo>
                  <a:cubicBezTo>
                    <a:pt x="465" y="469"/>
                    <a:pt x="465" y="469"/>
                    <a:pt x="465" y="469"/>
                  </a:cubicBezTo>
                  <a:cubicBezTo>
                    <a:pt x="466" y="468"/>
                    <a:pt x="466" y="468"/>
                    <a:pt x="466" y="468"/>
                  </a:cubicBezTo>
                  <a:cubicBezTo>
                    <a:pt x="465" y="466"/>
                    <a:pt x="465" y="466"/>
                    <a:pt x="465" y="466"/>
                  </a:cubicBezTo>
                  <a:cubicBezTo>
                    <a:pt x="465" y="465"/>
                    <a:pt x="465" y="465"/>
                    <a:pt x="465" y="465"/>
                  </a:cubicBezTo>
                  <a:cubicBezTo>
                    <a:pt x="465" y="465"/>
                    <a:pt x="465" y="465"/>
                    <a:pt x="465" y="465"/>
                  </a:cubicBezTo>
                  <a:cubicBezTo>
                    <a:pt x="465" y="466"/>
                    <a:pt x="465" y="466"/>
                    <a:pt x="465" y="466"/>
                  </a:cubicBezTo>
                  <a:cubicBezTo>
                    <a:pt x="465" y="467"/>
                    <a:pt x="465" y="467"/>
                    <a:pt x="465" y="467"/>
                  </a:cubicBezTo>
                  <a:cubicBezTo>
                    <a:pt x="464" y="467"/>
                    <a:pt x="464" y="467"/>
                    <a:pt x="464" y="467"/>
                  </a:cubicBezTo>
                  <a:cubicBezTo>
                    <a:pt x="463" y="468"/>
                    <a:pt x="463" y="468"/>
                    <a:pt x="463" y="468"/>
                  </a:cubicBezTo>
                  <a:cubicBezTo>
                    <a:pt x="462" y="468"/>
                    <a:pt x="462" y="468"/>
                    <a:pt x="462" y="468"/>
                  </a:cubicBezTo>
                  <a:cubicBezTo>
                    <a:pt x="462" y="467"/>
                    <a:pt x="462" y="467"/>
                    <a:pt x="462" y="467"/>
                  </a:cubicBezTo>
                  <a:cubicBezTo>
                    <a:pt x="462" y="467"/>
                    <a:pt x="462" y="467"/>
                    <a:pt x="462" y="467"/>
                  </a:cubicBezTo>
                  <a:cubicBezTo>
                    <a:pt x="462" y="466"/>
                    <a:pt x="462" y="466"/>
                    <a:pt x="462" y="466"/>
                  </a:cubicBezTo>
                  <a:cubicBezTo>
                    <a:pt x="463" y="465"/>
                    <a:pt x="463" y="465"/>
                    <a:pt x="463" y="465"/>
                  </a:cubicBezTo>
                  <a:cubicBezTo>
                    <a:pt x="464" y="464"/>
                    <a:pt x="464" y="464"/>
                    <a:pt x="464" y="464"/>
                  </a:cubicBezTo>
                  <a:cubicBezTo>
                    <a:pt x="464" y="464"/>
                    <a:pt x="464" y="464"/>
                    <a:pt x="464" y="464"/>
                  </a:cubicBezTo>
                  <a:cubicBezTo>
                    <a:pt x="465" y="464"/>
                    <a:pt x="465" y="464"/>
                    <a:pt x="465" y="464"/>
                  </a:cubicBezTo>
                  <a:cubicBezTo>
                    <a:pt x="465" y="463"/>
                    <a:pt x="465" y="463"/>
                    <a:pt x="465" y="463"/>
                  </a:cubicBezTo>
                  <a:cubicBezTo>
                    <a:pt x="465" y="463"/>
                    <a:pt x="465" y="463"/>
                    <a:pt x="465" y="463"/>
                  </a:cubicBezTo>
                  <a:cubicBezTo>
                    <a:pt x="464" y="463"/>
                    <a:pt x="464" y="463"/>
                    <a:pt x="464" y="463"/>
                  </a:cubicBezTo>
                  <a:cubicBezTo>
                    <a:pt x="464" y="463"/>
                    <a:pt x="464" y="463"/>
                    <a:pt x="464" y="463"/>
                  </a:cubicBezTo>
                  <a:cubicBezTo>
                    <a:pt x="463" y="464"/>
                    <a:pt x="463" y="464"/>
                    <a:pt x="463" y="464"/>
                  </a:cubicBezTo>
                  <a:cubicBezTo>
                    <a:pt x="463" y="464"/>
                    <a:pt x="463" y="464"/>
                    <a:pt x="463" y="464"/>
                  </a:cubicBezTo>
                  <a:cubicBezTo>
                    <a:pt x="462" y="464"/>
                    <a:pt x="462" y="464"/>
                    <a:pt x="462" y="464"/>
                  </a:cubicBezTo>
                  <a:cubicBezTo>
                    <a:pt x="462" y="465"/>
                    <a:pt x="462" y="465"/>
                    <a:pt x="462" y="465"/>
                  </a:cubicBezTo>
                  <a:cubicBezTo>
                    <a:pt x="460" y="466"/>
                    <a:pt x="460" y="466"/>
                    <a:pt x="460" y="466"/>
                  </a:cubicBezTo>
                  <a:cubicBezTo>
                    <a:pt x="460" y="467"/>
                    <a:pt x="460" y="467"/>
                    <a:pt x="460" y="467"/>
                  </a:cubicBezTo>
                  <a:cubicBezTo>
                    <a:pt x="460" y="467"/>
                    <a:pt x="460" y="467"/>
                    <a:pt x="460" y="467"/>
                  </a:cubicBezTo>
                  <a:cubicBezTo>
                    <a:pt x="459" y="466"/>
                    <a:pt x="459" y="466"/>
                    <a:pt x="459" y="466"/>
                  </a:cubicBezTo>
                  <a:cubicBezTo>
                    <a:pt x="459" y="466"/>
                    <a:pt x="459" y="466"/>
                    <a:pt x="459" y="466"/>
                  </a:cubicBezTo>
                  <a:cubicBezTo>
                    <a:pt x="458" y="465"/>
                    <a:pt x="458" y="465"/>
                    <a:pt x="458" y="465"/>
                  </a:cubicBezTo>
                  <a:cubicBezTo>
                    <a:pt x="458" y="464"/>
                    <a:pt x="458" y="464"/>
                    <a:pt x="458" y="464"/>
                  </a:cubicBezTo>
                  <a:cubicBezTo>
                    <a:pt x="459" y="465"/>
                    <a:pt x="459" y="465"/>
                    <a:pt x="459" y="465"/>
                  </a:cubicBezTo>
                  <a:cubicBezTo>
                    <a:pt x="459" y="465"/>
                    <a:pt x="459" y="465"/>
                    <a:pt x="459" y="465"/>
                  </a:cubicBezTo>
                  <a:cubicBezTo>
                    <a:pt x="460" y="464"/>
                    <a:pt x="460" y="464"/>
                    <a:pt x="460" y="464"/>
                  </a:cubicBezTo>
                  <a:cubicBezTo>
                    <a:pt x="459" y="464"/>
                    <a:pt x="459" y="464"/>
                    <a:pt x="459" y="464"/>
                  </a:cubicBezTo>
                  <a:cubicBezTo>
                    <a:pt x="458" y="463"/>
                    <a:pt x="458" y="463"/>
                    <a:pt x="458" y="463"/>
                  </a:cubicBezTo>
                  <a:cubicBezTo>
                    <a:pt x="459" y="463"/>
                    <a:pt x="459" y="463"/>
                    <a:pt x="459" y="463"/>
                  </a:cubicBezTo>
                  <a:cubicBezTo>
                    <a:pt x="460" y="463"/>
                    <a:pt x="460" y="463"/>
                    <a:pt x="460" y="463"/>
                  </a:cubicBezTo>
                  <a:cubicBezTo>
                    <a:pt x="459" y="463"/>
                    <a:pt x="459" y="463"/>
                    <a:pt x="459" y="463"/>
                  </a:cubicBezTo>
                  <a:cubicBezTo>
                    <a:pt x="459" y="463"/>
                    <a:pt x="459" y="463"/>
                    <a:pt x="459" y="463"/>
                  </a:cubicBezTo>
                  <a:cubicBezTo>
                    <a:pt x="459" y="462"/>
                    <a:pt x="459" y="462"/>
                    <a:pt x="459" y="462"/>
                  </a:cubicBezTo>
                  <a:cubicBezTo>
                    <a:pt x="459" y="462"/>
                    <a:pt x="459" y="462"/>
                    <a:pt x="459" y="462"/>
                  </a:cubicBezTo>
                  <a:cubicBezTo>
                    <a:pt x="460" y="462"/>
                    <a:pt x="460" y="462"/>
                    <a:pt x="460" y="462"/>
                  </a:cubicBezTo>
                  <a:cubicBezTo>
                    <a:pt x="460" y="462"/>
                    <a:pt x="460" y="462"/>
                    <a:pt x="460" y="462"/>
                  </a:cubicBezTo>
                  <a:cubicBezTo>
                    <a:pt x="461" y="461"/>
                    <a:pt x="461" y="461"/>
                    <a:pt x="461" y="461"/>
                  </a:cubicBezTo>
                  <a:cubicBezTo>
                    <a:pt x="462" y="460"/>
                    <a:pt x="462" y="460"/>
                    <a:pt x="462" y="460"/>
                  </a:cubicBezTo>
                  <a:cubicBezTo>
                    <a:pt x="463" y="460"/>
                    <a:pt x="463" y="460"/>
                    <a:pt x="463" y="460"/>
                  </a:cubicBezTo>
                  <a:cubicBezTo>
                    <a:pt x="463" y="460"/>
                    <a:pt x="463" y="460"/>
                    <a:pt x="463" y="460"/>
                  </a:cubicBezTo>
                  <a:cubicBezTo>
                    <a:pt x="464" y="459"/>
                    <a:pt x="464" y="459"/>
                    <a:pt x="464" y="459"/>
                  </a:cubicBezTo>
                  <a:cubicBezTo>
                    <a:pt x="464" y="459"/>
                    <a:pt x="464" y="459"/>
                    <a:pt x="464" y="459"/>
                  </a:cubicBezTo>
                  <a:cubicBezTo>
                    <a:pt x="464" y="458"/>
                    <a:pt x="464" y="458"/>
                    <a:pt x="464" y="458"/>
                  </a:cubicBezTo>
                  <a:cubicBezTo>
                    <a:pt x="464" y="457"/>
                    <a:pt x="464" y="457"/>
                    <a:pt x="464" y="457"/>
                  </a:cubicBezTo>
                  <a:cubicBezTo>
                    <a:pt x="463" y="458"/>
                    <a:pt x="463" y="458"/>
                    <a:pt x="463" y="458"/>
                  </a:cubicBezTo>
                  <a:cubicBezTo>
                    <a:pt x="463" y="458"/>
                    <a:pt x="463" y="458"/>
                    <a:pt x="463" y="458"/>
                  </a:cubicBezTo>
                  <a:cubicBezTo>
                    <a:pt x="462" y="458"/>
                    <a:pt x="462" y="458"/>
                    <a:pt x="462" y="458"/>
                  </a:cubicBezTo>
                  <a:cubicBezTo>
                    <a:pt x="462" y="458"/>
                    <a:pt x="462" y="458"/>
                    <a:pt x="462" y="458"/>
                  </a:cubicBezTo>
                  <a:cubicBezTo>
                    <a:pt x="462" y="458"/>
                    <a:pt x="462" y="458"/>
                    <a:pt x="462" y="458"/>
                  </a:cubicBezTo>
                  <a:cubicBezTo>
                    <a:pt x="462" y="459"/>
                    <a:pt x="462" y="459"/>
                    <a:pt x="462" y="459"/>
                  </a:cubicBezTo>
                  <a:cubicBezTo>
                    <a:pt x="461" y="459"/>
                    <a:pt x="461" y="459"/>
                    <a:pt x="461" y="459"/>
                  </a:cubicBezTo>
                  <a:cubicBezTo>
                    <a:pt x="461" y="459"/>
                    <a:pt x="461" y="459"/>
                    <a:pt x="461" y="459"/>
                  </a:cubicBezTo>
                  <a:cubicBezTo>
                    <a:pt x="460" y="460"/>
                    <a:pt x="460" y="460"/>
                    <a:pt x="460" y="460"/>
                  </a:cubicBezTo>
                  <a:cubicBezTo>
                    <a:pt x="459" y="460"/>
                    <a:pt x="459" y="460"/>
                    <a:pt x="459" y="460"/>
                  </a:cubicBezTo>
                  <a:cubicBezTo>
                    <a:pt x="459" y="461"/>
                    <a:pt x="459" y="461"/>
                    <a:pt x="459" y="461"/>
                  </a:cubicBezTo>
                  <a:cubicBezTo>
                    <a:pt x="459" y="461"/>
                    <a:pt x="459" y="461"/>
                    <a:pt x="459" y="461"/>
                  </a:cubicBezTo>
                  <a:cubicBezTo>
                    <a:pt x="459" y="461"/>
                    <a:pt x="459" y="461"/>
                    <a:pt x="459" y="461"/>
                  </a:cubicBezTo>
                  <a:cubicBezTo>
                    <a:pt x="459" y="460"/>
                    <a:pt x="459" y="460"/>
                    <a:pt x="459" y="460"/>
                  </a:cubicBezTo>
                  <a:cubicBezTo>
                    <a:pt x="459" y="460"/>
                    <a:pt x="459" y="460"/>
                    <a:pt x="459" y="460"/>
                  </a:cubicBezTo>
                  <a:cubicBezTo>
                    <a:pt x="458" y="460"/>
                    <a:pt x="458" y="460"/>
                    <a:pt x="458" y="460"/>
                  </a:cubicBezTo>
                  <a:cubicBezTo>
                    <a:pt x="459" y="460"/>
                    <a:pt x="459" y="460"/>
                    <a:pt x="459" y="460"/>
                  </a:cubicBezTo>
                  <a:cubicBezTo>
                    <a:pt x="459" y="459"/>
                    <a:pt x="459" y="459"/>
                    <a:pt x="459" y="459"/>
                  </a:cubicBezTo>
                  <a:cubicBezTo>
                    <a:pt x="460" y="459"/>
                    <a:pt x="460" y="459"/>
                    <a:pt x="460" y="459"/>
                  </a:cubicBezTo>
                  <a:cubicBezTo>
                    <a:pt x="459" y="459"/>
                    <a:pt x="459" y="459"/>
                    <a:pt x="459" y="459"/>
                  </a:cubicBezTo>
                  <a:cubicBezTo>
                    <a:pt x="460" y="458"/>
                    <a:pt x="460" y="458"/>
                    <a:pt x="460" y="458"/>
                  </a:cubicBezTo>
                  <a:cubicBezTo>
                    <a:pt x="460" y="457"/>
                    <a:pt x="460" y="457"/>
                    <a:pt x="460" y="457"/>
                  </a:cubicBezTo>
                  <a:cubicBezTo>
                    <a:pt x="460" y="457"/>
                    <a:pt x="460" y="457"/>
                    <a:pt x="460" y="457"/>
                  </a:cubicBezTo>
                  <a:cubicBezTo>
                    <a:pt x="459" y="458"/>
                    <a:pt x="459" y="458"/>
                    <a:pt x="459" y="458"/>
                  </a:cubicBezTo>
                  <a:cubicBezTo>
                    <a:pt x="459" y="457"/>
                    <a:pt x="459" y="457"/>
                    <a:pt x="459" y="457"/>
                  </a:cubicBezTo>
                  <a:cubicBezTo>
                    <a:pt x="459" y="456"/>
                    <a:pt x="459" y="456"/>
                    <a:pt x="459" y="456"/>
                  </a:cubicBezTo>
                  <a:cubicBezTo>
                    <a:pt x="459" y="456"/>
                    <a:pt x="459" y="456"/>
                    <a:pt x="459" y="456"/>
                  </a:cubicBezTo>
                  <a:cubicBezTo>
                    <a:pt x="458" y="456"/>
                    <a:pt x="458" y="456"/>
                    <a:pt x="458" y="456"/>
                  </a:cubicBezTo>
                  <a:cubicBezTo>
                    <a:pt x="457" y="456"/>
                    <a:pt x="457" y="456"/>
                    <a:pt x="457" y="456"/>
                  </a:cubicBezTo>
                  <a:cubicBezTo>
                    <a:pt x="458" y="456"/>
                    <a:pt x="458" y="456"/>
                    <a:pt x="458" y="456"/>
                  </a:cubicBezTo>
                  <a:cubicBezTo>
                    <a:pt x="459" y="456"/>
                    <a:pt x="459" y="456"/>
                    <a:pt x="459" y="456"/>
                  </a:cubicBezTo>
                  <a:cubicBezTo>
                    <a:pt x="460" y="456"/>
                    <a:pt x="460" y="456"/>
                    <a:pt x="460" y="456"/>
                  </a:cubicBezTo>
                  <a:cubicBezTo>
                    <a:pt x="460" y="455"/>
                    <a:pt x="460" y="455"/>
                    <a:pt x="460" y="455"/>
                  </a:cubicBezTo>
                  <a:cubicBezTo>
                    <a:pt x="461" y="455"/>
                    <a:pt x="461" y="455"/>
                    <a:pt x="461" y="455"/>
                  </a:cubicBezTo>
                  <a:cubicBezTo>
                    <a:pt x="461" y="455"/>
                    <a:pt x="461" y="455"/>
                    <a:pt x="461" y="455"/>
                  </a:cubicBezTo>
                  <a:cubicBezTo>
                    <a:pt x="462" y="454"/>
                    <a:pt x="462" y="454"/>
                    <a:pt x="462" y="454"/>
                  </a:cubicBezTo>
                  <a:cubicBezTo>
                    <a:pt x="462" y="454"/>
                    <a:pt x="462" y="454"/>
                    <a:pt x="462" y="454"/>
                  </a:cubicBezTo>
                  <a:cubicBezTo>
                    <a:pt x="463" y="453"/>
                    <a:pt x="463" y="453"/>
                    <a:pt x="463" y="453"/>
                  </a:cubicBezTo>
                  <a:cubicBezTo>
                    <a:pt x="463" y="452"/>
                    <a:pt x="463" y="452"/>
                    <a:pt x="463" y="452"/>
                  </a:cubicBezTo>
                  <a:cubicBezTo>
                    <a:pt x="462" y="452"/>
                    <a:pt x="462" y="452"/>
                    <a:pt x="462" y="452"/>
                  </a:cubicBezTo>
                  <a:cubicBezTo>
                    <a:pt x="461" y="451"/>
                    <a:pt x="461" y="451"/>
                    <a:pt x="461" y="451"/>
                  </a:cubicBezTo>
                  <a:cubicBezTo>
                    <a:pt x="460" y="451"/>
                    <a:pt x="460" y="451"/>
                    <a:pt x="460" y="451"/>
                  </a:cubicBezTo>
                  <a:cubicBezTo>
                    <a:pt x="459" y="451"/>
                    <a:pt x="459" y="451"/>
                    <a:pt x="459" y="451"/>
                  </a:cubicBezTo>
                  <a:cubicBezTo>
                    <a:pt x="458" y="451"/>
                    <a:pt x="458" y="451"/>
                    <a:pt x="458" y="451"/>
                  </a:cubicBezTo>
                  <a:cubicBezTo>
                    <a:pt x="458" y="452"/>
                    <a:pt x="458" y="452"/>
                    <a:pt x="458" y="452"/>
                  </a:cubicBezTo>
                  <a:cubicBezTo>
                    <a:pt x="458" y="453"/>
                    <a:pt x="458" y="453"/>
                    <a:pt x="458" y="453"/>
                  </a:cubicBezTo>
                  <a:cubicBezTo>
                    <a:pt x="458" y="454"/>
                    <a:pt x="458" y="454"/>
                    <a:pt x="458" y="454"/>
                  </a:cubicBezTo>
                  <a:cubicBezTo>
                    <a:pt x="457" y="454"/>
                    <a:pt x="457" y="454"/>
                    <a:pt x="457" y="454"/>
                  </a:cubicBezTo>
                  <a:cubicBezTo>
                    <a:pt x="457" y="454"/>
                    <a:pt x="457" y="454"/>
                    <a:pt x="457" y="454"/>
                  </a:cubicBezTo>
                  <a:cubicBezTo>
                    <a:pt x="458" y="453"/>
                    <a:pt x="458" y="453"/>
                    <a:pt x="458" y="453"/>
                  </a:cubicBezTo>
                  <a:cubicBezTo>
                    <a:pt x="457" y="452"/>
                    <a:pt x="457" y="452"/>
                    <a:pt x="457" y="452"/>
                  </a:cubicBezTo>
                  <a:cubicBezTo>
                    <a:pt x="458" y="452"/>
                    <a:pt x="458" y="452"/>
                    <a:pt x="458" y="452"/>
                  </a:cubicBezTo>
                  <a:cubicBezTo>
                    <a:pt x="458" y="451"/>
                    <a:pt x="458" y="451"/>
                    <a:pt x="458" y="451"/>
                  </a:cubicBezTo>
                  <a:cubicBezTo>
                    <a:pt x="458" y="451"/>
                    <a:pt x="458" y="451"/>
                    <a:pt x="458" y="451"/>
                  </a:cubicBezTo>
                  <a:cubicBezTo>
                    <a:pt x="457" y="451"/>
                    <a:pt x="457" y="451"/>
                    <a:pt x="457" y="451"/>
                  </a:cubicBezTo>
                  <a:cubicBezTo>
                    <a:pt x="456" y="452"/>
                    <a:pt x="456" y="452"/>
                    <a:pt x="456" y="452"/>
                  </a:cubicBezTo>
                  <a:cubicBezTo>
                    <a:pt x="456" y="452"/>
                    <a:pt x="456" y="452"/>
                    <a:pt x="456" y="452"/>
                  </a:cubicBezTo>
                  <a:cubicBezTo>
                    <a:pt x="455" y="452"/>
                    <a:pt x="455" y="452"/>
                    <a:pt x="455" y="452"/>
                  </a:cubicBezTo>
                  <a:cubicBezTo>
                    <a:pt x="455" y="452"/>
                    <a:pt x="455" y="452"/>
                    <a:pt x="455" y="452"/>
                  </a:cubicBezTo>
                  <a:cubicBezTo>
                    <a:pt x="454" y="453"/>
                    <a:pt x="454" y="453"/>
                    <a:pt x="454" y="453"/>
                  </a:cubicBezTo>
                  <a:cubicBezTo>
                    <a:pt x="454" y="452"/>
                    <a:pt x="454" y="452"/>
                    <a:pt x="454" y="452"/>
                  </a:cubicBezTo>
                  <a:cubicBezTo>
                    <a:pt x="453" y="453"/>
                    <a:pt x="453" y="453"/>
                    <a:pt x="453" y="453"/>
                  </a:cubicBezTo>
                  <a:cubicBezTo>
                    <a:pt x="453" y="454"/>
                    <a:pt x="453" y="454"/>
                    <a:pt x="453" y="454"/>
                  </a:cubicBezTo>
                  <a:cubicBezTo>
                    <a:pt x="452" y="455"/>
                    <a:pt x="452" y="455"/>
                    <a:pt x="452" y="455"/>
                  </a:cubicBezTo>
                  <a:cubicBezTo>
                    <a:pt x="453" y="454"/>
                    <a:pt x="453" y="454"/>
                    <a:pt x="453" y="454"/>
                  </a:cubicBezTo>
                  <a:cubicBezTo>
                    <a:pt x="453" y="452"/>
                    <a:pt x="453" y="452"/>
                    <a:pt x="453" y="452"/>
                  </a:cubicBezTo>
                  <a:cubicBezTo>
                    <a:pt x="454" y="451"/>
                    <a:pt x="454" y="451"/>
                    <a:pt x="454" y="451"/>
                  </a:cubicBezTo>
                  <a:cubicBezTo>
                    <a:pt x="453" y="451"/>
                    <a:pt x="453" y="451"/>
                    <a:pt x="453" y="451"/>
                  </a:cubicBezTo>
                  <a:cubicBezTo>
                    <a:pt x="453" y="451"/>
                    <a:pt x="453" y="451"/>
                    <a:pt x="453" y="451"/>
                  </a:cubicBezTo>
                  <a:cubicBezTo>
                    <a:pt x="452" y="452"/>
                    <a:pt x="452" y="452"/>
                    <a:pt x="452" y="452"/>
                  </a:cubicBezTo>
                  <a:cubicBezTo>
                    <a:pt x="452" y="453"/>
                    <a:pt x="452" y="453"/>
                    <a:pt x="452" y="453"/>
                  </a:cubicBezTo>
                  <a:cubicBezTo>
                    <a:pt x="451" y="452"/>
                    <a:pt x="451" y="452"/>
                    <a:pt x="451" y="452"/>
                  </a:cubicBezTo>
                  <a:cubicBezTo>
                    <a:pt x="452" y="452"/>
                    <a:pt x="452" y="452"/>
                    <a:pt x="452" y="452"/>
                  </a:cubicBezTo>
                  <a:cubicBezTo>
                    <a:pt x="452" y="451"/>
                    <a:pt x="452" y="451"/>
                    <a:pt x="452" y="451"/>
                  </a:cubicBezTo>
                  <a:cubicBezTo>
                    <a:pt x="452" y="451"/>
                    <a:pt x="452" y="451"/>
                    <a:pt x="452" y="451"/>
                  </a:cubicBezTo>
                  <a:cubicBezTo>
                    <a:pt x="451" y="451"/>
                    <a:pt x="451" y="451"/>
                    <a:pt x="451" y="451"/>
                  </a:cubicBezTo>
                  <a:cubicBezTo>
                    <a:pt x="450" y="452"/>
                    <a:pt x="450" y="452"/>
                    <a:pt x="450" y="452"/>
                  </a:cubicBezTo>
                  <a:cubicBezTo>
                    <a:pt x="450" y="452"/>
                    <a:pt x="450" y="452"/>
                    <a:pt x="450" y="452"/>
                  </a:cubicBezTo>
                  <a:cubicBezTo>
                    <a:pt x="449" y="451"/>
                    <a:pt x="449" y="451"/>
                    <a:pt x="449" y="451"/>
                  </a:cubicBezTo>
                  <a:cubicBezTo>
                    <a:pt x="449" y="451"/>
                    <a:pt x="449" y="451"/>
                    <a:pt x="449" y="451"/>
                  </a:cubicBezTo>
                  <a:cubicBezTo>
                    <a:pt x="448" y="452"/>
                    <a:pt x="448" y="452"/>
                    <a:pt x="448" y="452"/>
                  </a:cubicBezTo>
                  <a:cubicBezTo>
                    <a:pt x="448" y="452"/>
                    <a:pt x="448" y="452"/>
                    <a:pt x="448" y="452"/>
                  </a:cubicBezTo>
                  <a:cubicBezTo>
                    <a:pt x="448" y="451"/>
                    <a:pt x="448" y="451"/>
                    <a:pt x="448" y="451"/>
                  </a:cubicBezTo>
                  <a:cubicBezTo>
                    <a:pt x="449" y="451"/>
                    <a:pt x="449" y="451"/>
                    <a:pt x="449" y="451"/>
                  </a:cubicBezTo>
                  <a:cubicBezTo>
                    <a:pt x="449" y="450"/>
                    <a:pt x="449" y="450"/>
                    <a:pt x="449" y="450"/>
                  </a:cubicBezTo>
                  <a:cubicBezTo>
                    <a:pt x="449" y="449"/>
                    <a:pt x="449" y="449"/>
                    <a:pt x="449" y="449"/>
                  </a:cubicBezTo>
                  <a:cubicBezTo>
                    <a:pt x="449" y="449"/>
                    <a:pt x="449" y="449"/>
                    <a:pt x="449" y="449"/>
                  </a:cubicBezTo>
                  <a:cubicBezTo>
                    <a:pt x="449" y="449"/>
                    <a:pt x="449" y="449"/>
                    <a:pt x="449" y="449"/>
                  </a:cubicBezTo>
                  <a:cubicBezTo>
                    <a:pt x="448" y="450"/>
                    <a:pt x="448" y="450"/>
                    <a:pt x="448" y="450"/>
                  </a:cubicBezTo>
                  <a:cubicBezTo>
                    <a:pt x="448" y="449"/>
                    <a:pt x="448" y="449"/>
                    <a:pt x="448" y="449"/>
                  </a:cubicBezTo>
                  <a:cubicBezTo>
                    <a:pt x="449" y="448"/>
                    <a:pt x="449" y="448"/>
                    <a:pt x="449" y="448"/>
                  </a:cubicBezTo>
                  <a:cubicBezTo>
                    <a:pt x="450" y="448"/>
                    <a:pt x="450" y="448"/>
                    <a:pt x="450" y="448"/>
                  </a:cubicBezTo>
                  <a:cubicBezTo>
                    <a:pt x="451" y="448"/>
                    <a:pt x="451" y="448"/>
                    <a:pt x="451" y="448"/>
                  </a:cubicBezTo>
                  <a:cubicBezTo>
                    <a:pt x="452" y="447"/>
                    <a:pt x="452" y="447"/>
                    <a:pt x="452" y="447"/>
                  </a:cubicBezTo>
                  <a:cubicBezTo>
                    <a:pt x="452" y="447"/>
                    <a:pt x="452" y="447"/>
                    <a:pt x="452" y="447"/>
                  </a:cubicBezTo>
                  <a:cubicBezTo>
                    <a:pt x="452" y="446"/>
                    <a:pt x="452" y="446"/>
                    <a:pt x="452" y="446"/>
                  </a:cubicBezTo>
                  <a:cubicBezTo>
                    <a:pt x="452" y="446"/>
                    <a:pt x="452" y="446"/>
                    <a:pt x="452" y="446"/>
                  </a:cubicBezTo>
                  <a:cubicBezTo>
                    <a:pt x="451" y="447"/>
                    <a:pt x="451" y="447"/>
                    <a:pt x="451" y="447"/>
                  </a:cubicBezTo>
                  <a:cubicBezTo>
                    <a:pt x="450" y="447"/>
                    <a:pt x="450" y="447"/>
                    <a:pt x="450" y="447"/>
                  </a:cubicBezTo>
                  <a:cubicBezTo>
                    <a:pt x="449" y="446"/>
                    <a:pt x="449" y="446"/>
                    <a:pt x="449" y="446"/>
                  </a:cubicBezTo>
                  <a:cubicBezTo>
                    <a:pt x="449" y="446"/>
                    <a:pt x="449" y="446"/>
                    <a:pt x="449" y="446"/>
                  </a:cubicBezTo>
                  <a:cubicBezTo>
                    <a:pt x="448" y="446"/>
                    <a:pt x="448" y="446"/>
                    <a:pt x="448" y="446"/>
                  </a:cubicBezTo>
                  <a:cubicBezTo>
                    <a:pt x="449" y="445"/>
                    <a:pt x="449" y="445"/>
                    <a:pt x="449" y="445"/>
                  </a:cubicBezTo>
                  <a:cubicBezTo>
                    <a:pt x="449" y="445"/>
                    <a:pt x="449" y="445"/>
                    <a:pt x="449" y="445"/>
                  </a:cubicBezTo>
                  <a:cubicBezTo>
                    <a:pt x="449" y="445"/>
                    <a:pt x="449" y="445"/>
                    <a:pt x="449" y="445"/>
                  </a:cubicBezTo>
                  <a:cubicBezTo>
                    <a:pt x="448" y="445"/>
                    <a:pt x="448" y="445"/>
                    <a:pt x="448" y="445"/>
                  </a:cubicBezTo>
                  <a:cubicBezTo>
                    <a:pt x="447" y="445"/>
                    <a:pt x="447" y="445"/>
                    <a:pt x="447" y="445"/>
                  </a:cubicBezTo>
                  <a:cubicBezTo>
                    <a:pt x="447" y="446"/>
                    <a:pt x="447" y="446"/>
                    <a:pt x="447" y="446"/>
                  </a:cubicBezTo>
                  <a:cubicBezTo>
                    <a:pt x="446" y="447"/>
                    <a:pt x="446" y="447"/>
                    <a:pt x="446" y="447"/>
                  </a:cubicBezTo>
                  <a:cubicBezTo>
                    <a:pt x="446" y="447"/>
                    <a:pt x="446" y="447"/>
                    <a:pt x="446" y="447"/>
                  </a:cubicBezTo>
                  <a:cubicBezTo>
                    <a:pt x="445" y="448"/>
                    <a:pt x="445" y="448"/>
                    <a:pt x="445" y="448"/>
                  </a:cubicBezTo>
                  <a:cubicBezTo>
                    <a:pt x="444" y="449"/>
                    <a:pt x="444" y="449"/>
                    <a:pt x="444" y="449"/>
                  </a:cubicBezTo>
                  <a:cubicBezTo>
                    <a:pt x="444" y="449"/>
                    <a:pt x="444" y="449"/>
                    <a:pt x="444" y="449"/>
                  </a:cubicBezTo>
                  <a:cubicBezTo>
                    <a:pt x="444" y="448"/>
                    <a:pt x="444" y="448"/>
                    <a:pt x="444" y="448"/>
                  </a:cubicBezTo>
                  <a:cubicBezTo>
                    <a:pt x="444" y="448"/>
                    <a:pt x="444" y="448"/>
                    <a:pt x="444" y="448"/>
                  </a:cubicBezTo>
                  <a:cubicBezTo>
                    <a:pt x="445" y="447"/>
                    <a:pt x="445" y="447"/>
                    <a:pt x="445" y="447"/>
                  </a:cubicBezTo>
                  <a:cubicBezTo>
                    <a:pt x="445" y="446"/>
                    <a:pt x="445" y="446"/>
                    <a:pt x="445" y="446"/>
                  </a:cubicBezTo>
                  <a:cubicBezTo>
                    <a:pt x="445" y="445"/>
                    <a:pt x="445" y="445"/>
                    <a:pt x="445" y="445"/>
                  </a:cubicBezTo>
                  <a:cubicBezTo>
                    <a:pt x="446" y="444"/>
                    <a:pt x="446" y="444"/>
                    <a:pt x="446" y="444"/>
                  </a:cubicBezTo>
                  <a:cubicBezTo>
                    <a:pt x="446" y="444"/>
                    <a:pt x="446" y="444"/>
                    <a:pt x="446" y="444"/>
                  </a:cubicBezTo>
                  <a:cubicBezTo>
                    <a:pt x="447" y="443"/>
                    <a:pt x="447" y="443"/>
                    <a:pt x="447" y="443"/>
                  </a:cubicBezTo>
                  <a:cubicBezTo>
                    <a:pt x="447" y="443"/>
                    <a:pt x="447" y="443"/>
                    <a:pt x="447" y="443"/>
                  </a:cubicBezTo>
                  <a:cubicBezTo>
                    <a:pt x="447" y="442"/>
                    <a:pt x="447" y="442"/>
                    <a:pt x="447" y="442"/>
                  </a:cubicBezTo>
                  <a:cubicBezTo>
                    <a:pt x="448" y="441"/>
                    <a:pt x="448" y="441"/>
                    <a:pt x="448" y="441"/>
                  </a:cubicBezTo>
                  <a:cubicBezTo>
                    <a:pt x="449" y="441"/>
                    <a:pt x="449" y="441"/>
                    <a:pt x="449" y="441"/>
                  </a:cubicBezTo>
                  <a:cubicBezTo>
                    <a:pt x="449" y="440"/>
                    <a:pt x="449" y="440"/>
                    <a:pt x="449" y="440"/>
                  </a:cubicBezTo>
                  <a:cubicBezTo>
                    <a:pt x="449" y="440"/>
                    <a:pt x="449" y="440"/>
                    <a:pt x="449" y="440"/>
                  </a:cubicBezTo>
                  <a:cubicBezTo>
                    <a:pt x="449" y="439"/>
                    <a:pt x="449" y="439"/>
                    <a:pt x="449" y="439"/>
                  </a:cubicBezTo>
                  <a:cubicBezTo>
                    <a:pt x="450" y="439"/>
                    <a:pt x="450" y="439"/>
                    <a:pt x="450" y="439"/>
                  </a:cubicBezTo>
                  <a:cubicBezTo>
                    <a:pt x="450" y="438"/>
                    <a:pt x="450" y="438"/>
                    <a:pt x="450" y="438"/>
                  </a:cubicBezTo>
                  <a:cubicBezTo>
                    <a:pt x="450" y="439"/>
                    <a:pt x="450" y="439"/>
                    <a:pt x="450" y="439"/>
                  </a:cubicBezTo>
                  <a:cubicBezTo>
                    <a:pt x="450" y="439"/>
                    <a:pt x="450" y="439"/>
                    <a:pt x="450" y="439"/>
                  </a:cubicBezTo>
                  <a:cubicBezTo>
                    <a:pt x="450" y="440"/>
                    <a:pt x="450" y="440"/>
                    <a:pt x="450" y="440"/>
                  </a:cubicBezTo>
                  <a:cubicBezTo>
                    <a:pt x="451" y="439"/>
                    <a:pt x="451" y="439"/>
                    <a:pt x="451" y="439"/>
                  </a:cubicBezTo>
                  <a:cubicBezTo>
                    <a:pt x="452" y="437"/>
                    <a:pt x="452" y="437"/>
                    <a:pt x="452" y="437"/>
                  </a:cubicBezTo>
                  <a:cubicBezTo>
                    <a:pt x="452" y="437"/>
                    <a:pt x="452" y="437"/>
                    <a:pt x="452" y="437"/>
                  </a:cubicBezTo>
                  <a:cubicBezTo>
                    <a:pt x="452" y="436"/>
                    <a:pt x="452" y="436"/>
                    <a:pt x="452" y="436"/>
                  </a:cubicBezTo>
                  <a:cubicBezTo>
                    <a:pt x="452" y="436"/>
                    <a:pt x="452" y="436"/>
                    <a:pt x="452" y="436"/>
                  </a:cubicBezTo>
                  <a:cubicBezTo>
                    <a:pt x="451" y="437"/>
                    <a:pt x="451" y="437"/>
                    <a:pt x="451" y="437"/>
                  </a:cubicBezTo>
                  <a:cubicBezTo>
                    <a:pt x="451" y="436"/>
                    <a:pt x="451" y="436"/>
                    <a:pt x="451" y="436"/>
                  </a:cubicBezTo>
                  <a:cubicBezTo>
                    <a:pt x="450" y="435"/>
                    <a:pt x="450" y="435"/>
                    <a:pt x="450" y="435"/>
                  </a:cubicBezTo>
                  <a:cubicBezTo>
                    <a:pt x="451" y="435"/>
                    <a:pt x="451" y="435"/>
                    <a:pt x="451" y="435"/>
                  </a:cubicBezTo>
                  <a:cubicBezTo>
                    <a:pt x="451" y="435"/>
                    <a:pt x="451" y="435"/>
                    <a:pt x="451" y="435"/>
                  </a:cubicBezTo>
                  <a:cubicBezTo>
                    <a:pt x="452" y="435"/>
                    <a:pt x="452" y="435"/>
                    <a:pt x="452" y="435"/>
                  </a:cubicBezTo>
                  <a:cubicBezTo>
                    <a:pt x="453" y="435"/>
                    <a:pt x="453" y="435"/>
                    <a:pt x="453" y="435"/>
                  </a:cubicBezTo>
                  <a:cubicBezTo>
                    <a:pt x="454" y="435"/>
                    <a:pt x="454" y="435"/>
                    <a:pt x="454" y="435"/>
                  </a:cubicBezTo>
                  <a:cubicBezTo>
                    <a:pt x="454" y="434"/>
                    <a:pt x="454" y="434"/>
                    <a:pt x="454" y="434"/>
                  </a:cubicBezTo>
                  <a:cubicBezTo>
                    <a:pt x="454" y="433"/>
                    <a:pt x="454" y="433"/>
                    <a:pt x="454" y="433"/>
                  </a:cubicBezTo>
                  <a:cubicBezTo>
                    <a:pt x="453" y="433"/>
                    <a:pt x="453" y="433"/>
                    <a:pt x="453" y="433"/>
                  </a:cubicBezTo>
                  <a:cubicBezTo>
                    <a:pt x="453" y="433"/>
                    <a:pt x="453" y="433"/>
                    <a:pt x="453" y="433"/>
                  </a:cubicBezTo>
                  <a:cubicBezTo>
                    <a:pt x="453" y="434"/>
                    <a:pt x="453" y="434"/>
                    <a:pt x="453" y="434"/>
                  </a:cubicBezTo>
                  <a:cubicBezTo>
                    <a:pt x="452" y="434"/>
                    <a:pt x="452" y="434"/>
                    <a:pt x="452" y="434"/>
                  </a:cubicBezTo>
                  <a:cubicBezTo>
                    <a:pt x="452" y="433"/>
                    <a:pt x="452" y="433"/>
                    <a:pt x="452" y="433"/>
                  </a:cubicBezTo>
                  <a:cubicBezTo>
                    <a:pt x="452" y="433"/>
                    <a:pt x="452" y="433"/>
                    <a:pt x="452" y="433"/>
                  </a:cubicBezTo>
                  <a:cubicBezTo>
                    <a:pt x="452" y="433"/>
                    <a:pt x="452" y="433"/>
                    <a:pt x="452" y="433"/>
                  </a:cubicBezTo>
                  <a:cubicBezTo>
                    <a:pt x="451" y="434"/>
                    <a:pt x="451" y="434"/>
                    <a:pt x="451" y="434"/>
                  </a:cubicBezTo>
                  <a:cubicBezTo>
                    <a:pt x="450" y="434"/>
                    <a:pt x="450" y="434"/>
                    <a:pt x="450" y="434"/>
                  </a:cubicBezTo>
                  <a:cubicBezTo>
                    <a:pt x="450" y="434"/>
                    <a:pt x="450" y="434"/>
                    <a:pt x="450" y="434"/>
                  </a:cubicBezTo>
                  <a:cubicBezTo>
                    <a:pt x="449" y="435"/>
                    <a:pt x="449" y="435"/>
                    <a:pt x="449" y="435"/>
                  </a:cubicBezTo>
                  <a:cubicBezTo>
                    <a:pt x="448" y="435"/>
                    <a:pt x="448" y="435"/>
                    <a:pt x="448" y="435"/>
                  </a:cubicBezTo>
                  <a:cubicBezTo>
                    <a:pt x="447" y="435"/>
                    <a:pt x="447" y="435"/>
                    <a:pt x="447" y="435"/>
                  </a:cubicBezTo>
                  <a:cubicBezTo>
                    <a:pt x="446" y="436"/>
                    <a:pt x="446" y="436"/>
                    <a:pt x="446" y="436"/>
                  </a:cubicBezTo>
                  <a:cubicBezTo>
                    <a:pt x="446" y="437"/>
                    <a:pt x="446" y="437"/>
                    <a:pt x="446" y="437"/>
                  </a:cubicBezTo>
                  <a:cubicBezTo>
                    <a:pt x="445" y="437"/>
                    <a:pt x="445" y="437"/>
                    <a:pt x="445" y="437"/>
                  </a:cubicBezTo>
                  <a:cubicBezTo>
                    <a:pt x="445" y="437"/>
                    <a:pt x="445" y="437"/>
                    <a:pt x="445" y="437"/>
                  </a:cubicBezTo>
                  <a:cubicBezTo>
                    <a:pt x="445" y="437"/>
                    <a:pt x="445" y="437"/>
                    <a:pt x="445" y="437"/>
                  </a:cubicBezTo>
                  <a:cubicBezTo>
                    <a:pt x="445" y="438"/>
                    <a:pt x="445" y="438"/>
                    <a:pt x="445" y="438"/>
                  </a:cubicBezTo>
                  <a:cubicBezTo>
                    <a:pt x="445" y="438"/>
                    <a:pt x="445" y="438"/>
                    <a:pt x="445" y="438"/>
                  </a:cubicBezTo>
                  <a:close/>
                  <a:moveTo>
                    <a:pt x="405" y="450"/>
                  </a:moveTo>
                  <a:cubicBezTo>
                    <a:pt x="405" y="450"/>
                    <a:pt x="405" y="450"/>
                    <a:pt x="405" y="450"/>
                  </a:cubicBezTo>
                  <a:cubicBezTo>
                    <a:pt x="408" y="452"/>
                    <a:pt x="408" y="452"/>
                    <a:pt x="408" y="452"/>
                  </a:cubicBezTo>
                  <a:cubicBezTo>
                    <a:pt x="409" y="452"/>
                    <a:pt x="409" y="452"/>
                    <a:pt x="409" y="452"/>
                  </a:cubicBezTo>
                  <a:cubicBezTo>
                    <a:pt x="411" y="452"/>
                    <a:pt x="411" y="452"/>
                    <a:pt x="411" y="452"/>
                  </a:cubicBezTo>
                  <a:cubicBezTo>
                    <a:pt x="412" y="453"/>
                    <a:pt x="412" y="453"/>
                    <a:pt x="412" y="453"/>
                  </a:cubicBezTo>
                  <a:cubicBezTo>
                    <a:pt x="412" y="453"/>
                    <a:pt x="412" y="453"/>
                    <a:pt x="412" y="453"/>
                  </a:cubicBezTo>
                  <a:cubicBezTo>
                    <a:pt x="414" y="453"/>
                    <a:pt x="414" y="453"/>
                    <a:pt x="414" y="453"/>
                  </a:cubicBezTo>
                  <a:cubicBezTo>
                    <a:pt x="415" y="453"/>
                    <a:pt x="415" y="453"/>
                    <a:pt x="415" y="453"/>
                  </a:cubicBezTo>
                  <a:cubicBezTo>
                    <a:pt x="415" y="452"/>
                    <a:pt x="415" y="452"/>
                    <a:pt x="415" y="452"/>
                  </a:cubicBezTo>
                  <a:cubicBezTo>
                    <a:pt x="414" y="451"/>
                    <a:pt x="414" y="451"/>
                    <a:pt x="414" y="451"/>
                  </a:cubicBezTo>
                  <a:cubicBezTo>
                    <a:pt x="414" y="451"/>
                    <a:pt x="414" y="451"/>
                    <a:pt x="414" y="451"/>
                  </a:cubicBezTo>
                  <a:cubicBezTo>
                    <a:pt x="414" y="450"/>
                    <a:pt x="414" y="450"/>
                    <a:pt x="414" y="450"/>
                  </a:cubicBezTo>
                  <a:cubicBezTo>
                    <a:pt x="413" y="450"/>
                    <a:pt x="413" y="450"/>
                    <a:pt x="413" y="450"/>
                  </a:cubicBezTo>
                  <a:cubicBezTo>
                    <a:pt x="412" y="449"/>
                    <a:pt x="412" y="449"/>
                    <a:pt x="412" y="449"/>
                  </a:cubicBezTo>
                  <a:cubicBezTo>
                    <a:pt x="410" y="448"/>
                    <a:pt x="410" y="448"/>
                    <a:pt x="410" y="448"/>
                  </a:cubicBezTo>
                  <a:cubicBezTo>
                    <a:pt x="410" y="448"/>
                    <a:pt x="410" y="448"/>
                    <a:pt x="410" y="448"/>
                  </a:cubicBezTo>
                  <a:cubicBezTo>
                    <a:pt x="409" y="446"/>
                    <a:pt x="409" y="446"/>
                    <a:pt x="409" y="446"/>
                  </a:cubicBezTo>
                  <a:cubicBezTo>
                    <a:pt x="407" y="446"/>
                    <a:pt x="407" y="446"/>
                    <a:pt x="407" y="446"/>
                  </a:cubicBezTo>
                  <a:cubicBezTo>
                    <a:pt x="405" y="446"/>
                    <a:pt x="405" y="446"/>
                    <a:pt x="405" y="446"/>
                  </a:cubicBezTo>
                  <a:cubicBezTo>
                    <a:pt x="402" y="445"/>
                    <a:pt x="402" y="445"/>
                    <a:pt x="402" y="445"/>
                  </a:cubicBezTo>
                  <a:cubicBezTo>
                    <a:pt x="401" y="444"/>
                    <a:pt x="401" y="444"/>
                    <a:pt x="401" y="444"/>
                  </a:cubicBezTo>
                  <a:cubicBezTo>
                    <a:pt x="400" y="445"/>
                    <a:pt x="400" y="445"/>
                    <a:pt x="400" y="445"/>
                  </a:cubicBezTo>
                  <a:cubicBezTo>
                    <a:pt x="401" y="446"/>
                    <a:pt x="401" y="446"/>
                    <a:pt x="401" y="446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4" y="448"/>
                    <a:pt x="404" y="448"/>
                    <a:pt x="404" y="448"/>
                  </a:cubicBezTo>
                  <a:cubicBezTo>
                    <a:pt x="404" y="449"/>
                    <a:pt x="404" y="449"/>
                    <a:pt x="404" y="449"/>
                  </a:cubicBezTo>
                  <a:cubicBezTo>
                    <a:pt x="405" y="450"/>
                    <a:pt x="405" y="450"/>
                    <a:pt x="405" y="450"/>
                  </a:cubicBezTo>
                  <a:close/>
                  <a:moveTo>
                    <a:pt x="405" y="479"/>
                  </a:moveTo>
                  <a:cubicBezTo>
                    <a:pt x="404" y="478"/>
                    <a:pt x="404" y="478"/>
                    <a:pt x="404" y="478"/>
                  </a:cubicBezTo>
                  <a:cubicBezTo>
                    <a:pt x="403" y="477"/>
                    <a:pt x="403" y="477"/>
                    <a:pt x="403" y="477"/>
                  </a:cubicBezTo>
                  <a:cubicBezTo>
                    <a:pt x="400" y="476"/>
                    <a:pt x="400" y="476"/>
                    <a:pt x="400" y="476"/>
                  </a:cubicBezTo>
                  <a:cubicBezTo>
                    <a:pt x="400" y="476"/>
                    <a:pt x="400" y="476"/>
                    <a:pt x="400" y="476"/>
                  </a:cubicBezTo>
                  <a:cubicBezTo>
                    <a:pt x="399" y="475"/>
                    <a:pt x="399" y="475"/>
                    <a:pt x="399" y="475"/>
                  </a:cubicBezTo>
                  <a:cubicBezTo>
                    <a:pt x="399" y="474"/>
                    <a:pt x="399" y="474"/>
                    <a:pt x="399" y="474"/>
                  </a:cubicBezTo>
                  <a:cubicBezTo>
                    <a:pt x="398" y="474"/>
                    <a:pt x="398" y="474"/>
                    <a:pt x="398" y="474"/>
                  </a:cubicBezTo>
                  <a:cubicBezTo>
                    <a:pt x="398" y="474"/>
                    <a:pt x="398" y="474"/>
                    <a:pt x="398" y="474"/>
                  </a:cubicBezTo>
                  <a:cubicBezTo>
                    <a:pt x="397" y="473"/>
                    <a:pt x="397" y="473"/>
                    <a:pt x="397" y="473"/>
                  </a:cubicBezTo>
                  <a:cubicBezTo>
                    <a:pt x="397" y="472"/>
                    <a:pt x="397" y="472"/>
                    <a:pt x="397" y="472"/>
                  </a:cubicBezTo>
                  <a:cubicBezTo>
                    <a:pt x="397" y="472"/>
                    <a:pt x="397" y="472"/>
                    <a:pt x="397" y="472"/>
                  </a:cubicBezTo>
                  <a:cubicBezTo>
                    <a:pt x="396" y="472"/>
                    <a:pt x="396" y="472"/>
                    <a:pt x="396" y="472"/>
                  </a:cubicBezTo>
                  <a:cubicBezTo>
                    <a:pt x="396" y="472"/>
                    <a:pt x="396" y="472"/>
                    <a:pt x="396" y="472"/>
                  </a:cubicBezTo>
                  <a:cubicBezTo>
                    <a:pt x="396" y="471"/>
                    <a:pt x="396" y="471"/>
                    <a:pt x="396" y="471"/>
                  </a:cubicBezTo>
                  <a:cubicBezTo>
                    <a:pt x="398" y="469"/>
                    <a:pt x="398" y="469"/>
                    <a:pt x="398" y="469"/>
                  </a:cubicBezTo>
                  <a:cubicBezTo>
                    <a:pt x="399" y="470"/>
                    <a:pt x="399" y="470"/>
                    <a:pt x="399" y="470"/>
                  </a:cubicBezTo>
                  <a:cubicBezTo>
                    <a:pt x="398" y="471"/>
                    <a:pt x="398" y="471"/>
                    <a:pt x="398" y="471"/>
                  </a:cubicBezTo>
                  <a:cubicBezTo>
                    <a:pt x="398" y="471"/>
                    <a:pt x="398" y="471"/>
                    <a:pt x="398" y="471"/>
                  </a:cubicBezTo>
                  <a:cubicBezTo>
                    <a:pt x="398" y="472"/>
                    <a:pt x="398" y="472"/>
                    <a:pt x="398" y="472"/>
                  </a:cubicBezTo>
                  <a:cubicBezTo>
                    <a:pt x="398" y="473"/>
                    <a:pt x="398" y="473"/>
                    <a:pt x="398" y="473"/>
                  </a:cubicBezTo>
                  <a:cubicBezTo>
                    <a:pt x="399" y="474"/>
                    <a:pt x="399" y="474"/>
                    <a:pt x="399" y="474"/>
                  </a:cubicBezTo>
                  <a:cubicBezTo>
                    <a:pt x="400" y="473"/>
                    <a:pt x="400" y="473"/>
                    <a:pt x="400" y="473"/>
                  </a:cubicBezTo>
                  <a:cubicBezTo>
                    <a:pt x="400" y="473"/>
                    <a:pt x="400" y="473"/>
                    <a:pt x="400" y="473"/>
                  </a:cubicBezTo>
                  <a:cubicBezTo>
                    <a:pt x="402" y="474"/>
                    <a:pt x="402" y="474"/>
                    <a:pt x="402" y="474"/>
                  </a:cubicBezTo>
                  <a:cubicBezTo>
                    <a:pt x="403" y="474"/>
                    <a:pt x="403" y="474"/>
                    <a:pt x="403" y="474"/>
                  </a:cubicBezTo>
                  <a:cubicBezTo>
                    <a:pt x="403" y="475"/>
                    <a:pt x="403" y="475"/>
                    <a:pt x="403" y="475"/>
                  </a:cubicBezTo>
                  <a:cubicBezTo>
                    <a:pt x="405" y="475"/>
                    <a:pt x="405" y="475"/>
                    <a:pt x="405" y="475"/>
                  </a:cubicBezTo>
                  <a:cubicBezTo>
                    <a:pt x="406" y="474"/>
                    <a:pt x="406" y="474"/>
                    <a:pt x="406" y="474"/>
                  </a:cubicBezTo>
                  <a:cubicBezTo>
                    <a:pt x="407" y="474"/>
                    <a:pt x="407" y="474"/>
                    <a:pt x="407" y="474"/>
                  </a:cubicBezTo>
                  <a:cubicBezTo>
                    <a:pt x="408" y="474"/>
                    <a:pt x="408" y="474"/>
                    <a:pt x="408" y="474"/>
                  </a:cubicBezTo>
                  <a:cubicBezTo>
                    <a:pt x="408" y="475"/>
                    <a:pt x="408" y="475"/>
                    <a:pt x="408" y="475"/>
                  </a:cubicBezTo>
                  <a:cubicBezTo>
                    <a:pt x="407" y="475"/>
                    <a:pt x="407" y="475"/>
                    <a:pt x="407" y="475"/>
                  </a:cubicBezTo>
                  <a:cubicBezTo>
                    <a:pt x="406" y="476"/>
                    <a:pt x="406" y="476"/>
                    <a:pt x="406" y="476"/>
                  </a:cubicBezTo>
                  <a:cubicBezTo>
                    <a:pt x="406" y="477"/>
                    <a:pt x="406" y="477"/>
                    <a:pt x="406" y="477"/>
                  </a:cubicBezTo>
                  <a:cubicBezTo>
                    <a:pt x="406" y="478"/>
                    <a:pt x="406" y="478"/>
                    <a:pt x="406" y="478"/>
                  </a:cubicBezTo>
                  <a:cubicBezTo>
                    <a:pt x="405" y="479"/>
                    <a:pt x="405" y="479"/>
                    <a:pt x="405" y="479"/>
                  </a:cubicBezTo>
                  <a:close/>
                  <a:moveTo>
                    <a:pt x="414" y="483"/>
                  </a:moveTo>
                  <a:cubicBezTo>
                    <a:pt x="414" y="482"/>
                    <a:pt x="414" y="482"/>
                    <a:pt x="414" y="482"/>
                  </a:cubicBezTo>
                  <a:cubicBezTo>
                    <a:pt x="412" y="481"/>
                    <a:pt x="412" y="481"/>
                    <a:pt x="412" y="481"/>
                  </a:cubicBezTo>
                  <a:cubicBezTo>
                    <a:pt x="412" y="479"/>
                    <a:pt x="412" y="479"/>
                    <a:pt x="412" y="479"/>
                  </a:cubicBezTo>
                  <a:cubicBezTo>
                    <a:pt x="411" y="478"/>
                    <a:pt x="411" y="478"/>
                    <a:pt x="411" y="478"/>
                  </a:cubicBezTo>
                  <a:cubicBezTo>
                    <a:pt x="412" y="478"/>
                    <a:pt x="412" y="478"/>
                    <a:pt x="412" y="478"/>
                  </a:cubicBezTo>
                  <a:cubicBezTo>
                    <a:pt x="413" y="477"/>
                    <a:pt x="413" y="477"/>
                    <a:pt x="413" y="477"/>
                  </a:cubicBezTo>
                  <a:cubicBezTo>
                    <a:pt x="415" y="475"/>
                    <a:pt x="415" y="475"/>
                    <a:pt x="415" y="475"/>
                  </a:cubicBezTo>
                  <a:cubicBezTo>
                    <a:pt x="415" y="474"/>
                    <a:pt x="415" y="474"/>
                    <a:pt x="415" y="474"/>
                  </a:cubicBezTo>
                  <a:cubicBezTo>
                    <a:pt x="416" y="473"/>
                    <a:pt x="416" y="473"/>
                    <a:pt x="416" y="473"/>
                  </a:cubicBezTo>
                  <a:cubicBezTo>
                    <a:pt x="417" y="471"/>
                    <a:pt x="417" y="471"/>
                    <a:pt x="417" y="471"/>
                  </a:cubicBezTo>
                  <a:cubicBezTo>
                    <a:pt x="418" y="470"/>
                    <a:pt x="418" y="470"/>
                    <a:pt x="418" y="470"/>
                  </a:cubicBezTo>
                  <a:cubicBezTo>
                    <a:pt x="419" y="470"/>
                    <a:pt x="419" y="470"/>
                    <a:pt x="419" y="470"/>
                  </a:cubicBezTo>
                  <a:cubicBezTo>
                    <a:pt x="419" y="471"/>
                    <a:pt x="419" y="471"/>
                    <a:pt x="419" y="471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19" y="472"/>
                    <a:pt x="419" y="472"/>
                    <a:pt x="419" y="472"/>
                  </a:cubicBezTo>
                  <a:cubicBezTo>
                    <a:pt x="419" y="473"/>
                    <a:pt x="419" y="473"/>
                    <a:pt x="419" y="473"/>
                  </a:cubicBezTo>
                  <a:cubicBezTo>
                    <a:pt x="418" y="475"/>
                    <a:pt x="418" y="475"/>
                    <a:pt x="418" y="475"/>
                  </a:cubicBezTo>
                  <a:cubicBezTo>
                    <a:pt x="417" y="476"/>
                    <a:pt x="417" y="476"/>
                    <a:pt x="417" y="476"/>
                  </a:cubicBezTo>
                  <a:cubicBezTo>
                    <a:pt x="419" y="476"/>
                    <a:pt x="419" y="476"/>
                    <a:pt x="419" y="476"/>
                  </a:cubicBezTo>
                  <a:cubicBezTo>
                    <a:pt x="419" y="477"/>
                    <a:pt x="419" y="477"/>
                    <a:pt x="419" y="477"/>
                  </a:cubicBezTo>
                  <a:cubicBezTo>
                    <a:pt x="419" y="478"/>
                    <a:pt x="419" y="478"/>
                    <a:pt x="419" y="478"/>
                  </a:cubicBezTo>
                  <a:cubicBezTo>
                    <a:pt x="419" y="478"/>
                    <a:pt x="419" y="478"/>
                    <a:pt x="419" y="478"/>
                  </a:cubicBezTo>
                  <a:cubicBezTo>
                    <a:pt x="420" y="478"/>
                    <a:pt x="420" y="478"/>
                    <a:pt x="420" y="478"/>
                  </a:cubicBezTo>
                  <a:cubicBezTo>
                    <a:pt x="420" y="477"/>
                    <a:pt x="420" y="477"/>
                    <a:pt x="420" y="477"/>
                  </a:cubicBezTo>
                  <a:cubicBezTo>
                    <a:pt x="420" y="477"/>
                    <a:pt x="420" y="477"/>
                    <a:pt x="420" y="477"/>
                  </a:cubicBezTo>
                  <a:cubicBezTo>
                    <a:pt x="422" y="477"/>
                    <a:pt x="422" y="477"/>
                    <a:pt x="422" y="477"/>
                  </a:cubicBezTo>
                  <a:cubicBezTo>
                    <a:pt x="422" y="479"/>
                    <a:pt x="422" y="479"/>
                    <a:pt x="422" y="479"/>
                  </a:cubicBezTo>
                  <a:cubicBezTo>
                    <a:pt x="422" y="479"/>
                    <a:pt x="422" y="479"/>
                    <a:pt x="422" y="479"/>
                  </a:cubicBezTo>
                  <a:cubicBezTo>
                    <a:pt x="421" y="480"/>
                    <a:pt x="421" y="480"/>
                    <a:pt x="421" y="480"/>
                  </a:cubicBezTo>
                  <a:cubicBezTo>
                    <a:pt x="420" y="480"/>
                    <a:pt x="420" y="480"/>
                    <a:pt x="420" y="480"/>
                  </a:cubicBezTo>
                  <a:cubicBezTo>
                    <a:pt x="419" y="480"/>
                    <a:pt x="419" y="480"/>
                    <a:pt x="419" y="480"/>
                  </a:cubicBezTo>
                  <a:cubicBezTo>
                    <a:pt x="417" y="482"/>
                    <a:pt x="417" y="482"/>
                    <a:pt x="417" y="482"/>
                  </a:cubicBezTo>
                  <a:cubicBezTo>
                    <a:pt x="416" y="482"/>
                    <a:pt x="416" y="482"/>
                    <a:pt x="416" y="482"/>
                  </a:cubicBezTo>
                  <a:cubicBezTo>
                    <a:pt x="415" y="481"/>
                    <a:pt x="415" y="481"/>
                    <a:pt x="415" y="481"/>
                  </a:cubicBezTo>
                  <a:cubicBezTo>
                    <a:pt x="415" y="481"/>
                    <a:pt x="415" y="481"/>
                    <a:pt x="415" y="481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3"/>
                    <a:pt x="414" y="483"/>
                    <a:pt x="414" y="483"/>
                  </a:cubicBezTo>
                  <a:close/>
                  <a:moveTo>
                    <a:pt x="317" y="407"/>
                  </a:moveTo>
                  <a:cubicBezTo>
                    <a:pt x="317" y="408"/>
                    <a:pt x="317" y="408"/>
                    <a:pt x="317" y="408"/>
                  </a:cubicBezTo>
                  <a:cubicBezTo>
                    <a:pt x="317" y="409"/>
                    <a:pt x="317" y="409"/>
                    <a:pt x="317" y="409"/>
                  </a:cubicBezTo>
                  <a:cubicBezTo>
                    <a:pt x="318" y="408"/>
                    <a:pt x="318" y="408"/>
                    <a:pt x="318" y="408"/>
                  </a:cubicBezTo>
                  <a:cubicBezTo>
                    <a:pt x="318" y="407"/>
                    <a:pt x="318" y="407"/>
                    <a:pt x="318" y="407"/>
                  </a:cubicBezTo>
                  <a:cubicBezTo>
                    <a:pt x="317" y="407"/>
                    <a:pt x="317" y="407"/>
                    <a:pt x="317" y="407"/>
                  </a:cubicBezTo>
                  <a:cubicBezTo>
                    <a:pt x="317" y="407"/>
                    <a:pt x="317" y="407"/>
                    <a:pt x="317" y="407"/>
                  </a:cubicBezTo>
                  <a:close/>
                  <a:moveTo>
                    <a:pt x="317" y="421"/>
                  </a:moveTo>
                  <a:cubicBezTo>
                    <a:pt x="317" y="420"/>
                    <a:pt x="317" y="420"/>
                    <a:pt x="317" y="420"/>
                  </a:cubicBezTo>
                  <a:cubicBezTo>
                    <a:pt x="318" y="420"/>
                    <a:pt x="318" y="420"/>
                    <a:pt x="318" y="420"/>
                  </a:cubicBezTo>
                  <a:cubicBezTo>
                    <a:pt x="318" y="419"/>
                    <a:pt x="318" y="419"/>
                    <a:pt x="318" y="419"/>
                  </a:cubicBezTo>
                  <a:cubicBezTo>
                    <a:pt x="319" y="420"/>
                    <a:pt x="319" y="420"/>
                    <a:pt x="319" y="420"/>
                  </a:cubicBezTo>
                  <a:cubicBezTo>
                    <a:pt x="317" y="421"/>
                    <a:pt x="317" y="421"/>
                    <a:pt x="317" y="421"/>
                  </a:cubicBezTo>
                  <a:cubicBezTo>
                    <a:pt x="317" y="421"/>
                    <a:pt x="317" y="421"/>
                    <a:pt x="317" y="421"/>
                  </a:cubicBezTo>
                  <a:close/>
                  <a:moveTo>
                    <a:pt x="305" y="411"/>
                  </a:moveTo>
                  <a:cubicBezTo>
                    <a:pt x="306" y="410"/>
                    <a:pt x="306" y="410"/>
                    <a:pt x="306" y="410"/>
                  </a:cubicBezTo>
                  <a:cubicBezTo>
                    <a:pt x="307" y="410"/>
                    <a:pt x="307" y="410"/>
                    <a:pt x="307" y="410"/>
                  </a:cubicBezTo>
                  <a:cubicBezTo>
                    <a:pt x="307" y="409"/>
                    <a:pt x="307" y="409"/>
                    <a:pt x="307" y="409"/>
                  </a:cubicBezTo>
                  <a:cubicBezTo>
                    <a:pt x="308" y="408"/>
                    <a:pt x="308" y="408"/>
                    <a:pt x="308" y="408"/>
                  </a:cubicBezTo>
                  <a:cubicBezTo>
                    <a:pt x="309" y="408"/>
                    <a:pt x="309" y="408"/>
                    <a:pt x="309" y="408"/>
                  </a:cubicBezTo>
                  <a:cubicBezTo>
                    <a:pt x="309" y="409"/>
                    <a:pt x="309" y="409"/>
                    <a:pt x="309" y="409"/>
                  </a:cubicBezTo>
                  <a:cubicBezTo>
                    <a:pt x="311" y="409"/>
                    <a:pt x="311" y="409"/>
                    <a:pt x="311" y="409"/>
                  </a:cubicBezTo>
                  <a:cubicBezTo>
                    <a:pt x="312" y="410"/>
                    <a:pt x="312" y="410"/>
                    <a:pt x="312" y="410"/>
                  </a:cubicBezTo>
                  <a:cubicBezTo>
                    <a:pt x="312" y="411"/>
                    <a:pt x="312" y="411"/>
                    <a:pt x="312" y="411"/>
                  </a:cubicBezTo>
                  <a:cubicBezTo>
                    <a:pt x="313" y="412"/>
                    <a:pt x="313" y="412"/>
                    <a:pt x="313" y="412"/>
                  </a:cubicBezTo>
                  <a:cubicBezTo>
                    <a:pt x="312" y="413"/>
                    <a:pt x="312" y="413"/>
                    <a:pt x="312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307" y="411"/>
                    <a:pt x="307" y="411"/>
                    <a:pt x="307" y="411"/>
                  </a:cubicBezTo>
                  <a:cubicBezTo>
                    <a:pt x="307" y="412"/>
                    <a:pt x="307" y="412"/>
                    <a:pt x="307" y="412"/>
                  </a:cubicBezTo>
                  <a:cubicBezTo>
                    <a:pt x="307" y="413"/>
                    <a:pt x="307" y="413"/>
                    <a:pt x="307" y="413"/>
                  </a:cubicBezTo>
                  <a:cubicBezTo>
                    <a:pt x="307" y="412"/>
                    <a:pt x="307" y="412"/>
                    <a:pt x="307" y="412"/>
                  </a:cubicBezTo>
                  <a:cubicBezTo>
                    <a:pt x="306" y="411"/>
                    <a:pt x="306" y="411"/>
                    <a:pt x="306" y="411"/>
                  </a:cubicBezTo>
                  <a:cubicBezTo>
                    <a:pt x="305" y="412"/>
                    <a:pt x="305" y="412"/>
                    <a:pt x="305" y="412"/>
                  </a:cubicBezTo>
                  <a:cubicBezTo>
                    <a:pt x="305" y="411"/>
                    <a:pt x="305" y="411"/>
                    <a:pt x="305" y="411"/>
                  </a:cubicBezTo>
                  <a:close/>
                  <a:moveTo>
                    <a:pt x="48" y="416"/>
                  </a:moveTo>
                  <a:cubicBezTo>
                    <a:pt x="49" y="417"/>
                    <a:pt x="49" y="417"/>
                    <a:pt x="49" y="417"/>
                  </a:cubicBezTo>
                  <a:cubicBezTo>
                    <a:pt x="51" y="419"/>
                    <a:pt x="51" y="419"/>
                    <a:pt x="51" y="419"/>
                  </a:cubicBezTo>
                  <a:cubicBezTo>
                    <a:pt x="50" y="419"/>
                    <a:pt x="50" y="419"/>
                    <a:pt x="50" y="419"/>
                  </a:cubicBezTo>
                  <a:cubicBezTo>
                    <a:pt x="48" y="418"/>
                    <a:pt x="48" y="418"/>
                    <a:pt x="48" y="418"/>
                  </a:cubicBezTo>
                  <a:cubicBezTo>
                    <a:pt x="48" y="416"/>
                    <a:pt x="48" y="416"/>
                    <a:pt x="48" y="416"/>
                  </a:cubicBezTo>
                  <a:close/>
                  <a:moveTo>
                    <a:pt x="46" y="413"/>
                  </a:moveTo>
                  <a:cubicBezTo>
                    <a:pt x="45" y="411"/>
                    <a:pt x="45" y="411"/>
                    <a:pt x="45" y="411"/>
                  </a:cubicBezTo>
                  <a:cubicBezTo>
                    <a:pt x="46" y="411"/>
                    <a:pt x="46" y="411"/>
                    <a:pt x="46" y="411"/>
                  </a:cubicBezTo>
                  <a:cubicBezTo>
                    <a:pt x="46" y="413"/>
                    <a:pt x="46" y="413"/>
                    <a:pt x="46" y="413"/>
                  </a:cubicBezTo>
                  <a:close/>
                  <a:moveTo>
                    <a:pt x="39" y="407"/>
                  </a:moveTo>
                  <a:cubicBezTo>
                    <a:pt x="41" y="408"/>
                    <a:pt x="41" y="408"/>
                    <a:pt x="41" y="408"/>
                  </a:cubicBezTo>
                  <a:cubicBezTo>
                    <a:pt x="41" y="407"/>
                    <a:pt x="41" y="407"/>
                    <a:pt x="41" y="407"/>
                  </a:cubicBezTo>
                  <a:cubicBezTo>
                    <a:pt x="39" y="407"/>
                    <a:pt x="39" y="407"/>
                    <a:pt x="39" y="407"/>
                  </a:cubicBezTo>
                  <a:close/>
                  <a:moveTo>
                    <a:pt x="28" y="403"/>
                  </a:moveTo>
                  <a:cubicBezTo>
                    <a:pt x="29" y="404"/>
                    <a:pt x="29" y="404"/>
                    <a:pt x="29" y="404"/>
                  </a:cubicBezTo>
                  <a:cubicBezTo>
                    <a:pt x="29" y="405"/>
                    <a:pt x="29" y="405"/>
                    <a:pt x="29" y="405"/>
                  </a:cubicBezTo>
                  <a:cubicBezTo>
                    <a:pt x="30" y="406"/>
                    <a:pt x="30" y="406"/>
                    <a:pt x="30" y="406"/>
                  </a:cubicBezTo>
                  <a:cubicBezTo>
                    <a:pt x="33" y="406"/>
                    <a:pt x="33" y="406"/>
                    <a:pt x="33" y="406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0" y="407"/>
                    <a:pt x="30" y="407"/>
                    <a:pt x="30" y="407"/>
                  </a:cubicBezTo>
                  <a:cubicBezTo>
                    <a:pt x="29" y="408"/>
                    <a:pt x="29" y="408"/>
                    <a:pt x="29" y="408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29" y="410"/>
                    <a:pt x="29" y="410"/>
                    <a:pt x="29" y="410"/>
                  </a:cubicBezTo>
                  <a:cubicBezTo>
                    <a:pt x="30" y="411"/>
                    <a:pt x="30" y="411"/>
                    <a:pt x="30" y="411"/>
                  </a:cubicBezTo>
                  <a:cubicBezTo>
                    <a:pt x="31" y="410"/>
                    <a:pt x="31" y="410"/>
                    <a:pt x="31" y="410"/>
                  </a:cubicBezTo>
                  <a:cubicBezTo>
                    <a:pt x="31" y="411"/>
                    <a:pt x="31" y="411"/>
                    <a:pt x="31" y="411"/>
                  </a:cubicBezTo>
                  <a:cubicBezTo>
                    <a:pt x="33" y="411"/>
                    <a:pt x="33" y="411"/>
                    <a:pt x="33" y="411"/>
                  </a:cubicBezTo>
                  <a:cubicBezTo>
                    <a:pt x="33" y="413"/>
                    <a:pt x="33" y="413"/>
                    <a:pt x="33" y="413"/>
                  </a:cubicBezTo>
                  <a:cubicBezTo>
                    <a:pt x="34" y="413"/>
                    <a:pt x="34" y="413"/>
                    <a:pt x="34" y="413"/>
                  </a:cubicBezTo>
                  <a:cubicBezTo>
                    <a:pt x="35" y="413"/>
                    <a:pt x="35" y="413"/>
                    <a:pt x="35" y="413"/>
                  </a:cubicBezTo>
                  <a:cubicBezTo>
                    <a:pt x="34" y="415"/>
                    <a:pt x="34" y="415"/>
                    <a:pt x="34" y="415"/>
                  </a:cubicBezTo>
                  <a:cubicBezTo>
                    <a:pt x="34" y="416"/>
                    <a:pt x="34" y="416"/>
                    <a:pt x="34" y="416"/>
                  </a:cubicBezTo>
                  <a:cubicBezTo>
                    <a:pt x="35" y="416"/>
                    <a:pt x="35" y="416"/>
                    <a:pt x="35" y="416"/>
                  </a:cubicBezTo>
                  <a:cubicBezTo>
                    <a:pt x="35" y="415"/>
                    <a:pt x="35" y="415"/>
                    <a:pt x="35" y="415"/>
                  </a:cubicBezTo>
                  <a:cubicBezTo>
                    <a:pt x="37" y="414"/>
                    <a:pt x="37" y="414"/>
                    <a:pt x="37" y="414"/>
                  </a:cubicBezTo>
                  <a:cubicBezTo>
                    <a:pt x="37" y="416"/>
                    <a:pt x="37" y="416"/>
                    <a:pt x="37" y="416"/>
                  </a:cubicBezTo>
                  <a:cubicBezTo>
                    <a:pt x="36" y="417"/>
                    <a:pt x="36" y="417"/>
                    <a:pt x="36" y="417"/>
                  </a:cubicBezTo>
                  <a:cubicBezTo>
                    <a:pt x="36" y="418"/>
                    <a:pt x="36" y="418"/>
                    <a:pt x="36" y="418"/>
                  </a:cubicBezTo>
                  <a:cubicBezTo>
                    <a:pt x="36" y="418"/>
                    <a:pt x="36" y="418"/>
                    <a:pt x="36" y="418"/>
                  </a:cubicBezTo>
                  <a:cubicBezTo>
                    <a:pt x="37" y="419"/>
                    <a:pt x="37" y="419"/>
                    <a:pt x="37" y="419"/>
                  </a:cubicBezTo>
                  <a:cubicBezTo>
                    <a:pt x="39" y="419"/>
                    <a:pt x="39" y="419"/>
                    <a:pt x="39" y="419"/>
                  </a:cubicBezTo>
                  <a:cubicBezTo>
                    <a:pt x="39" y="420"/>
                    <a:pt x="39" y="420"/>
                    <a:pt x="39" y="420"/>
                  </a:cubicBezTo>
                  <a:cubicBezTo>
                    <a:pt x="40" y="420"/>
                    <a:pt x="40" y="420"/>
                    <a:pt x="40" y="420"/>
                  </a:cubicBezTo>
                  <a:cubicBezTo>
                    <a:pt x="40" y="421"/>
                    <a:pt x="40" y="421"/>
                    <a:pt x="40" y="421"/>
                  </a:cubicBezTo>
                  <a:cubicBezTo>
                    <a:pt x="40" y="422"/>
                    <a:pt x="40" y="422"/>
                    <a:pt x="40" y="422"/>
                  </a:cubicBezTo>
                  <a:cubicBezTo>
                    <a:pt x="41" y="424"/>
                    <a:pt x="41" y="424"/>
                    <a:pt x="41" y="424"/>
                  </a:cubicBezTo>
                  <a:cubicBezTo>
                    <a:pt x="42" y="423"/>
                    <a:pt x="42" y="423"/>
                    <a:pt x="42" y="423"/>
                  </a:cubicBezTo>
                  <a:cubicBezTo>
                    <a:pt x="43" y="423"/>
                    <a:pt x="43" y="423"/>
                    <a:pt x="43" y="423"/>
                  </a:cubicBezTo>
                  <a:cubicBezTo>
                    <a:pt x="44" y="423"/>
                    <a:pt x="44" y="423"/>
                    <a:pt x="44" y="423"/>
                  </a:cubicBezTo>
                  <a:cubicBezTo>
                    <a:pt x="42" y="425"/>
                    <a:pt x="42" y="425"/>
                    <a:pt x="42" y="425"/>
                  </a:cubicBezTo>
                  <a:cubicBezTo>
                    <a:pt x="44" y="428"/>
                    <a:pt x="44" y="428"/>
                    <a:pt x="44" y="428"/>
                  </a:cubicBezTo>
                  <a:cubicBezTo>
                    <a:pt x="45" y="428"/>
                    <a:pt x="45" y="428"/>
                    <a:pt x="45" y="428"/>
                  </a:cubicBezTo>
                  <a:cubicBezTo>
                    <a:pt x="46" y="429"/>
                    <a:pt x="46" y="429"/>
                    <a:pt x="46" y="429"/>
                  </a:cubicBezTo>
                  <a:cubicBezTo>
                    <a:pt x="49" y="431"/>
                    <a:pt x="49" y="431"/>
                    <a:pt x="49" y="431"/>
                  </a:cubicBezTo>
                  <a:cubicBezTo>
                    <a:pt x="50" y="431"/>
                    <a:pt x="50" y="431"/>
                    <a:pt x="50" y="431"/>
                  </a:cubicBezTo>
                  <a:cubicBezTo>
                    <a:pt x="51" y="431"/>
                    <a:pt x="51" y="431"/>
                    <a:pt x="51" y="431"/>
                  </a:cubicBezTo>
                  <a:cubicBezTo>
                    <a:pt x="50" y="427"/>
                    <a:pt x="50" y="427"/>
                    <a:pt x="50" y="427"/>
                  </a:cubicBezTo>
                  <a:cubicBezTo>
                    <a:pt x="51" y="426"/>
                    <a:pt x="51" y="426"/>
                    <a:pt x="51" y="426"/>
                  </a:cubicBezTo>
                  <a:cubicBezTo>
                    <a:pt x="50" y="425"/>
                    <a:pt x="50" y="425"/>
                    <a:pt x="50" y="425"/>
                  </a:cubicBezTo>
                  <a:cubicBezTo>
                    <a:pt x="50" y="422"/>
                    <a:pt x="50" y="422"/>
                    <a:pt x="50" y="422"/>
                  </a:cubicBezTo>
                  <a:cubicBezTo>
                    <a:pt x="49" y="421"/>
                    <a:pt x="49" y="421"/>
                    <a:pt x="49" y="421"/>
                  </a:cubicBezTo>
                  <a:cubicBezTo>
                    <a:pt x="47" y="419"/>
                    <a:pt x="47" y="419"/>
                    <a:pt x="47" y="419"/>
                  </a:cubicBezTo>
                  <a:cubicBezTo>
                    <a:pt x="46" y="415"/>
                    <a:pt x="46" y="415"/>
                    <a:pt x="46" y="415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1"/>
                    <a:pt x="45" y="411"/>
                    <a:pt x="45" y="411"/>
                  </a:cubicBezTo>
                  <a:cubicBezTo>
                    <a:pt x="44" y="410"/>
                    <a:pt x="44" y="410"/>
                    <a:pt x="44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1" y="409"/>
                    <a:pt x="41" y="409"/>
                    <a:pt x="41" y="409"/>
                  </a:cubicBezTo>
                  <a:cubicBezTo>
                    <a:pt x="39" y="409"/>
                    <a:pt x="39" y="409"/>
                    <a:pt x="39" y="409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7" y="407"/>
                    <a:pt x="37" y="407"/>
                    <a:pt x="37" y="407"/>
                  </a:cubicBezTo>
                  <a:cubicBezTo>
                    <a:pt x="35" y="406"/>
                    <a:pt x="35" y="406"/>
                    <a:pt x="35" y="406"/>
                  </a:cubicBezTo>
                  <a:cubicBezTo>
                    <a:pt x="34" y="405"/>
                    <a:pt x="34" y="405"/>
                    <a:pt x="34" y="405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3" y="404"/>
                    <a:pt x="33" y="404"/>
                    <a:pt x="33" y="404"/>
                  </a:cubicBezTo>
                  <a:cubicBezTo>
                    <a:pt x="32" y="403"/>
                    <a:pt x="32" y="403"/>
                    <a:pt x="32" y="403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0" y="403"/>
                    <a:pt x="30" y="403"/>
                    <a:pt x="30" y="403"/>
                  </a:cubicBezTo>
                  <a:cubicBezTo>
                    <a:pt x="28" y="403"/>
                    <a:pt x="28" y="403"/>
                    <a:pt x="28" y="403"/>
                  </a:cubicBezTo>
                  <a:close/>
                  <a:moveTo>
                    <a:pt x="40" y="405"/>
                  </a:moveTo>
                  <a:cubicBezTo>
                    <a:pt x="41" y="405"/>
                    <a:pt x="41" y="405"/>
                    <a:pt x="41" y="405"/>
                  </a:cubicBezTo>
                  <a:cubicBezTo>
                    <a:pt x="41" y="405"/>
                    <a:pt x="41" y="405"/>
                    <a:pt x="41" y="405"/>
                  </a:cubicBezTo>
                  <a:cubicBezTo>
                    <a:pt x="42" y="405"/>
                    <a:pt x="42" y="405"/>
                    <a:pt x="42" y="405"/>
                  </a:cubicBezTo>
                  <a:cubicBezTo>
                    <a:pt x="41" y="406"/>
                    <a:pt x="41" y="406"/>
                    <a:pt x="41" y="406"/>
                  </a:cubicBezTo>
                  <a:cubicBezTo>
                    <a:pt x="40" y="406"/>
                    <a:pt x="40" y="406"/>
                    <a:pt x="40" y="406"/>
                  </a:cubicBezTo>
                  <a:cubicBezTo>
                    <a:pt x="40" y="405"/>
                    <a:pt x="40" y="405"/>
                    <a:pt x="40" y="405"/>
                  </a:cubicBezTo>
                  <a:close/>
                  <a:moveTo>
                    <a:pt x="39" y="404"/>
                  </a:moveTo>
                  <a:cubicBezTo>
                    <a:pt x="39" y="404"/>
                    <a:pt x="39" y="404"/>
                    <a:pt x="39" y="404"/>
                  </a:cubicBezTo>
                  <a:cubicBezTo>
                    <a:pt x="40" y="405"/>
                    <a:pt x="40" y="405"/>
                    <a:pt x="40" y="405"/>
                  </a:cubicBezTo>
                  <a:cubicBezTo>
                    <a:pt x="39" y="404"/>
                    <a:pt x="39" y="404"/>
                    <a:pt x="39" y="404"/>
                  </a:cubicBezTo>
                  <a:close/>
                  <a:moveTo>
                    <a:pt x="31" y="377"/>
                  </a:moveTo>
                  <a:cubicBezTo>
                    <a:pt x="31" y="378"/>
                    <a:pt x="31" y="378"/>
                    <a:pt x="31" y="378"/>
                  </a:cubicBezTo>
                  <a:cubicBezTo>
                    <a:pt x="32" y="378"/>
                    <a:pt x="32" y="378"/>
                    <a:pt x="32" y="378"/>
                  </a:cubicBezTo>
                  <a:cubicBezTo>
                    <a:pt x="31" y="377"/>
                    <a:pt x="31" y="377"/>
                    <a:pt x="31" y="377"/>
                  </a:cubicBezTo>
                  <a:close/>
                  <a:moveTo>
                    <a:pt x="35" y="390"/>
                  </a:moveTo>
                  <a:cubicBezTo>
                    <a:pt x="35" y="389"/>
                    <a:pt x="35" y="389"/>
                    <a:pt x="35" y="389"/>
                  </a:cubicBezTo>
                  <a:cubicBezTo>
                    <a:pt x="35" y="388"/>
                    <a:pt x="35" y="388"/>
                    <a:pt x="35" y="388"/>
                  </a:cubicBezTo>
                  <a:cubicBezTo>
                    <a:pt x="36" y="389"/>
                    <a:pt x="36" y="389"/>
                    <a:pt x="36" y="389"/>
                  </a:cubicBezTo>
                  <a:cubicBezTo>
                    <a:pt x="35" y="390"/>
                    <a:pt x="35" y="390"/>
                    <a:pt x="35" y="390"/>
                  </a:cubicBezTo>
                  <a:cubicBezTo>
                    <a:pt x="35" y="390"/>
                    <a:pt x="35" y="390"/>
                    <a:pt x="35" y="390"/>
                  </a:cubicBezTo>
                  <a:close/>
                  <a:moveTo>
                    <a:pt x="34" y="394"/>
                  </a:moveTo>
                  <a:cubicBezTo>
                    <a:pt x="34" y="395"/>
                    <a:pt x="34" y="395"/>
                    <a:pt x="34" y="395"/>
                  </a:cubicBezTo>
                  <a:cubicBezTo>
                    <a:pt x="34" y="396"/>
                    <a:pt x="34" y="396"/>
                    <a:pt x="34" y="396"/>
                  </a:cubicBezTo>
                  <a:cubicBezTo>
                    <a:pt x="34" y="396"/>
                    <a:pt x="34" y="396"/>
                    <a:pt x="34" y="396"/>
                  </a:cubicBezTo>
                  <a:cubicBezTo>
                    <a:pt x="35" y="395"/>
                    <a:pt x="35" y="395"/>
                    <a:pt x="35" y="395"/>
                  </a:cubicBezTo>
                  <a:cubicBezTo>
                    <a:pt x="34" y="394"/>
                    <a:pt x="34" y="394"/>
                    <a:pt x="34" y="394"/>
                  </a:cubicBezTo>
                  <a:close/>
                  <a:moveTo>
                    <a:pt x="35" y="392"/>
                  </a:moveTo>
                  <a:cubicBezTo>
                    <a:pt x="36" y="391"/>
                    <a:pt x="36" y="391"/>
                    <a:pt x="36" y="391"/>
                  </a:cubicBezTo>
                  <a:cubicBezTo>
                    <a:pt x="36" y="390"/>
                    <a:pt x="36" y="390"/>
                    <a:pt x="36" y="390"/>
                  </a:cubicBezTo>
                  <a:cubicBezTo>
                    <a:pt x="34" y="391"/>
                    <a:pt x="34" y="391"/>
                    <a:pt x="34" y="391"/>
                  </a:cubicBezTo>
                  <a:cubicBezTo>
                    <a:pt x="34" y="392"/>
                    <a:pt x="34" y="392"/>
                    <a:pt x="34" y="392"/>
                  </a:cubicBezTo>
                  <a:cubicBezTo>
                    <a:pt x="35" y="392"/>
                    <a:pt x="35" y="392"/>
                    <a:pt x="35" y="392"/>
                  </a:cubicBezTo>
                  <a:cubicBezTo>
                    <a:pt x="35" y="392"/>
                    <a:pt x="35" y="392"/>
                    <a:pt x="35" y="392"/>
                  </a:cubicBezTo>
                  <a:close/>
                  <a:moveTo>
                    <a:pt x="37" y="391"/>
                  </a:moveTo>
                  <a:cubicBezTo>
                    <a:pt x="38" y="389"/>
                    <a:pt x="38" y="389"/>
                    <a:pt x="38" y="389"/>
                  </a:cubicBezTo>
                  <a:cubicBezTo>
                    <a:pt x="39" y="389"/>
                    <a:pt x="39" y="389"/>
                    <a:pt x="39" y="389"/>
                  </a:cubicBezTo>
                  <a:cubicBezTo>
                    <a:pt x="40" y="388"/>
                    <a:pt x="40" y="388"/>
                    <a:pt x="40" y="388"/>
                  </a:cubicBezTo>
                  <a:cubicBezTo>
                    <a:pt x="42" y="387"/>
                    <a:pt x="42" y="387"/>
                    <a:pt x="42" y="387"/>
                  </a:cubicBezTo>
                  <a:cubicBezTo>
                    <a:pt x="42" y="388"/>
                    <a:pt x="42" y="388"/>
                    <a:pt x="42" y="388"/>
                  </a:cubicBezTo>
                  <a:cubicBezTo>
                    <a:pt x="40" y="389"/>
                    <a:pt x="40" y="389"/>
                    <a:pt x="40" y="389"/>
                  </a:cubicBezTo>
                  <a:cubicBezTo>
                    <a:pt x="39" y="390"/>
                    <a:pt x="39" y="390"/>
                    <a:pt x="39" y="390"/>
                  </a:cubicBezTo>
                  <a:cubicBezTo>
                    <a:pt x="37" y="391"/>
                    <a:pt x="37" y="391"/>
                    <a:pt x="37" y="391"/>
                  </a:cubicBezTo>
                  <a:cubicBezTo>
                    <a:pt x="37" y="391"/>
                    <a:pt x="37" y="391"/>
                    <a:pt x="37" y="391"/>
                  </a:cubicBezTo>
                  <a:close/>
                  <a:moveTo>
                    <a:pt x="36" y="384"/>
                  </a:moveTo>
                  <a:cubicBezTo>
                    <a:pt x="36" y="383"/>
                    <a:pt x="36" y="383"/>
                    <a:pt x="36" y="383"/>
                  </a:cubicBezTo>
                  <a:cubicBezTo>
                    <a:pt x="36" y="382"/>
                    <a:pt x="36" y="382"/>
                    <a:pt x="36" y="382"/>
                  </a:cubicBezTo>
                  <a:cubicBezTo>
                    <a:pt x="37" y="383"/>
                    <a:pt x="37" y="383"/>
                    <a:pt x="37" y="383"/>
                  </a:cubicBezTo>
                  <a:cubicBezTo>
                    <a:pt x="36" y="383"/>
                    <a:pt x="36" y="383"/>
                    <a:pt x="36" y="383"/>
                  </a:cubicBezTo>
                  <a:cubicBezTo>
                    <a:pt x="36" y="384"/>
                    <a:pt x="36" y="384"/>
                    <a:pt x="36" y="384"/>
                  </a:cubicBezTo>
                  <a:cubicBezTo>
                    <a:pt x="36" y="384"/>
                    <a:pt x="36" y="384"/>
                    <a:pt x="36" y="384"/>
                  </a:cubicBezTo>
                  <a:close/>
                  <a:moveTo>
                    <a:pt x="33" y="384"/>
                  </a:moveTo>
                  <a:cubicBezTo>
                    <a:pt x="34" y="385"/>
                    <a:pt x="34" y="385"/>
                    <a:pt x="34" y="385"/>
                  </a:cubicBezTo>
                  <a:cubicBezTo>
                    <a:pt x="35" y="384"/>
                    <a:pt x="35" y="384"/>
                    <a:pt x="35" y="384"/>
                  </a:cubicBezTo>
                  <a:cubicBezTo>
                    <a:pt x="35" y="383"/>
                    <a:pt x="35" y="383"/>
                    <a:pt x="35" y="383"/>
                  </a:cubicBezTo>
                  <a:cubicBezTo>
                    <a:pt x="33" y="384"/>
                    <a:pt x="33" y="384"/>
                    <a:pt x="33" y="384"/>
                  </a:cubicBezTo>
                  <a:close/>
                  <a:moveTo>
                    <a:pt x="31" y="380"/>
                  </a:moveTo>
                  <a:cubicBezTo>
                    <a:pt x="31" y="382"/>
                    <a:pt x="31" y="382"/>
                    <a:pt x="31" y="38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2" y="384"/>
                    <a:pt x="32" y="384"/>
                    <a:pt x="32" y="384"/>
                  </a:cubicBezTo>
                  <a:cubicBezTo>
                    <a:pt x="33" y="383"/>
                    <a:pt x="33" y="383"/>
                    <a:pt x="33" y="383"/>
                  </a:cubicBezTo>
                  <a:cubicBezTo>
                    <a:pt x="32" y="381"/>
                    <a:pt x="32" y="381"/>
                    <a:pt x="32" y="381"/>
                  </a:cubicBezTo>
                  <a:cubicBezTo>
                    <a:pt x="31" y="380"/>
                    <a:pt x="31" y="380"/>
                    <a:pt x="31" y="380"/>
                  </a:cubicBezTo>
                  <a:close/>
                  <a:moveTo>
                    <a:pt x="32" y="379"/>
                  </a:moveTo>
                  <a:cubicBezTo>
                    <a:pt x="33" y="379"/>
                    <a:pt x="33" y="379"/>
                    <a:pt x="33" y="379"/>
                  </a:cubicBezTo>
                  <a:cubicBezTo>
                    <a:pt x="33" y="380"/>
                    <a:pt x="33" y="380"/>
                    <a:pt x="33" y="380"/>
                  </a:cubicBezTo>
                  <a:cubicBezTo>
                    <a:pt x="33" y="381"/>
                    <a:pt x="33" y="381"/>
                    <a:pt x="33" y="381"/>
                  </a:cubicBezTo>
                  <a:cubicBezTo>
                    <a:pt x="34" y="381"/>
                    <a:pt x="34" y="381"/>
                    <a:pt x="34" y="381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34" y="381"/>
                    <a:pt x="34" y="381"/>
                    <a:pt x="34" y="381"/>
                  </a:cubicBezTo>
                  <a:cubicBezTo>
                    <a:pt x="35" y="383"/>
                    <a:pt x="35" y="383"/>
                    <a:pt x="35" y="383"/>
                  </a:cubicBezTo>
                  <a:cubicBezTo>
                    <a:pt x="36" y="381"/>
                    <a:pt x="36" y="381"/>
                    <a:pt x="36" y="381"/>
                  </a:cubicBezTo>
                  <a:cubicBezTo>
                    <a:pt x="36" y="378"/>
                    <a:pt x="36" y="378"/>
                    <a:pt x="36" y="378"/>
                  </a:cubicBezTo>
                  <a:cubicBezTo>
                    <a:pt x="35" y="377"/>
                    <a:pt x="35" y="377"/>
                    <a:pt x="35" y="377"/>
                  </a:cubicBezTo>
                  <a:cubicBezTo>
                    <a:pt x="33" y="378"/>
                    <a:pt x="33" y="378"/>
                    <a:pt x="33" y="378"/>
                  </a:cubicBezTo>
                  <a:cubicBezTo>
                    <a:pt x="32" y="379"/>
                    <a:pt x="32" y="379"/>
                    <a:pt x="32" y="379"/>
                  </a:cubicBezTo>
                  <a:close/>
                  <a:moveTo>
                    <a:pt x="32" y="376"/>
                  </a:moveTo>
                  <a:cubicBezTo>
                    <a:pt x="33" y="377"/>
                    <a:pt x="33" y="377"/>
                    <a:pt x="33" y="377"/>
                  </a:cubicBezTo>
                  <a:cubicBezTo>
                    <a:pt x="33" y="376"/>
                    <a:pt x="33" y="376"/>
                    <a:pt x="33" y="376"/>
                  </a:cubicBezTo>
                  <a:cubicBezTo>
                    <a:pt x="33" y="376"/>
                    <a:pt x="33" y="376"/>
                    <a:pt x="33" y="376"/>
                  </a:cubicBezTo>
                  <a:cubicBezTo>
                    <a:pt x="32" y="376"/>
                    <a:pt x="32" y="376"/>
                    <a:pt x="32" y="376"/>
                  </a:cubicBezTo>
                  <a:close/>
                  <a:moveTo>
                    <a:pt x="35" y="374"/>
                  </a:moveTo>
                  <a:cubicBezTo>
                    <a:pt x="35" y="373"/>
                    <a:pt x="35" y="373"/>
                    <a:pt x="35" y="373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37" y="372"/>
                    <a:pt x="37" y="372"/>
                    <a:pt x="37" y="372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5" y="374"/>
                    <a:pt x="35" y="374"/>
                    <a:pt x="35" y="374"/>
                  </a:cubicBezTo>
                  <a:cubicBezTo>
                    <a:pt x="35" y="374"/>
                    <a:pt x="35" y="374"/>
                    <a:pt x="35" y="374"/>
                  </a:cubicBezTo>
                  <a:close/>
                  <a:moveTo>
                    <a:pt x="27" y="371"/>
                  </a:moveTo>
                  <a:cubicBezTo>
                    <a:pt x="30" y="374"/>
                    <a:pt x="30" y="374"/>
                    <a:pt x="30" y="374"/>
                  </a:cubicBezTo>
                  <a:cubicBezTo>
                    <a:pt x="30" y="375"/>
                    <a:pt x="30" y="375"/>
                    <a:pt x="30" y="375"/>
                  </a:cubicBezTo>
                  <a:cubicBezTo>
                    <a:pt x="30" y="376"/>
                    <a:pt x="30" y="376"/>
                    <a:pt x="30" y="376"/>
                  </a:cubicBezTo>
                  <a:cubicBezTo>
                    <a:pt x="29" y="376"/>
                    <a:pt x="29" y="376"/>
                    <a:pt x="29" y="376"/>
                  </a:cubicBezTo>
                  <a:cubicBezTo>
                    <a:pt x="29" y="375"/>
                    <a:pt x="29" y="375"/>
                    <a:pt x="29" y="375"/>
                  </a:cubicBezTo>
                  <a:cubicBezTo>
                    <a:pt x="27" y="373"/>
                    <a:pt x="27" y="373"/>
                    <a:pt x="27" y="373"/>
                  </a:cubicBezTo>
                  <a:cubicBezTo>
                    <a:pt x="27" y="371"/>
                    <a:pt x="27" y="371"/>
                    <a:pt x="27" y="371"/>
                  </a:cubicBezTo>
                  <a:cubicBezTo>
                    <a:pt x="27" y="371"/>
                    <a:pt x="27" y="370"/>
                    <a:pt x="27" y="371"/>
                  </a:cubicBezTo>
                  <a:close/>
                  <a:moveTo>
                    <a:pt x="29" y="369"/>
                  </a:moveTo>
                  <a:cubicBezTo>
                    <a:pt x="30" y="371"/>
                    <a:pt x="30" y="371"/>
                    <a:pt x="30" y="371"/>
                  </a:cubicBezTo>
                  <a:cubicBezTo>
                    <a:pt x="30" y="372"/>
                    <a:pt x="30" y="372"/>
                    <a:pt x="30" y="372"/>
                  </a:cubicBezTo>
                  <a:cubicBezTo>
                    <a:pt x="31" y="374"/>
                    <a:pt x="31" y="374"/>
                    <a:pt x="31" y="374"/>
                  </a:cubicBezTo>
                  <a:cubicBezTo>
                    <a:pt x="32" y="375"/>
                    <a:pt x="32" y="375"/>
                    <a:pt x="32" y="375"/>
                  </a:cubicBezTo>
                  <a:cubicBezTo>
                    <a:pt x="32" y="373"/>
                    <a:pt x="32" y="373"/>
                    <a:pt x="32" y="373"/>
                  </a:cubicBezTo>
                  <a:cubicBezTo>
                    <a:pt x="31" y="371"/>
                    <a:pt x="31" y="371"/>
                    <a:pt x="31" y="371"/>
                  </a:cubicBezTo>
                  <a:cubicBezTo>
                    <a:pt x="30" y="369"/>
                    <a:pt x="30" y="369"/>
                    <a:pt x="30" y="369"/>
                  </a:cubicBezTo>
                  <a:cubicBezTo>
                    <a:pt x="30" y="369"/>
                    <a:pt x="30" y="369"/>
                    <a:pt x="30" y="369"/>
                  </a:cubicBezTo>
                  <a:cubicBezTo>
                    <a:pt x="29" y="369"/>
                    <a:pt x="29" y="369"/>
                    <a:pt x="29" y="369"/>
                  </a:cubicBezTo>
                  <a:close/>
                  <a:moveTo>
                    <a:pt x="27" y="368"/>
                  </a:moveTo>
                  <a:cubicBezTo>
                    <a:pt x="29" y="368"/>
                    <a:pt x="29" y="368"/>
                    <a:pt x="29" y="368"/>
                  </a:cubicBezTo>
                  <a:cubicBezTo>
                    <a:pt x="29" y="368"/>
                    <a:pt x="29" y="368"/>
                    <a:pt x="29" y="368"/>
                  </a:cubicBezTo>
                  <a:cubicBezTo>
                    <a:pt x="30" y="368"/>
                    <a:pt x="30" y="368"/>
                    <a:pt x="30" y="368"/>
                  </a:cubicBezTo>
                  <a:cubicBezTo>
                    <a:pt x="31" y="367"/>
                    <a:pt x="31" y="367"/>
                    <a:pt x="31" y="367"/>
                  </a:cubicBezTo>
                  <a:cubicBezTo>
                    <a:pt x="29" y="366"/>
                    <a:pt x="29" y="366"/>
                    <a:pt x="29" y="366"/>
                  </a:cubicBezTo>
                  <a:cubicBezTo>
                    <a:pt x="28" y="367"/>
                    <a:pt x="28" y="367"/>
                    <a:pt x="28" y="367"/>
                  </a:cubicBezTo>
                  <a:cubicBezTo>
                    <a:pt x="27" y="368"/>
                    <a:pt x="27" y="368"/>
                    <a:pt x="27" y="368"/>
                  </a:cubicBezTo>
                  <a:close/>
                  <a:moveTo>
                    <a:pt x="14" y="368"/>
                  </a:moveTo>
                  <a:cubicBezTo>
                    <a:pt x="14" y="366"/>
                    <a:pt x="14" y="366"/>
                    <a:pt x="14" y="366"/>
                  </a:cubicBezTo>
                  <a:cubicBezTo>
                    <a:pt x="16" y="363"/>
                    <a:pt x="16" y="363"/>
                    <a:pt x="16" y="363"/>
                  </a:cubicBezTo>
                  <a:cubicBezTo>
                    <a:pt x="18" y="363"/>
                    <a:pt x="18" y="363"/>
                    <a:pt x="18" y="363"/>
                  </a:cubicBezTo>
                  <a:cubicBezTo>
                    <a:pt x="17" y="365"/>
                    <a:pt x="17" y="365"/>
                    <a:pt x="17" y="365"/>
                  </a:cubicBezTo>
                  <a:cubicBezTo>
                    <a:pt x="18" y="365"/>
                    <a:pt x="18" y="365"/>
                    <a:pt x="18" y="365"/>
                  </a:cubicBezTo>
                  <a:cubicBezTo>
                    <a:pt x="19" y="364"/>
                    <a:pt x="19" y="364"/>
                    <a:pt x="19" y="364"/>
                  </a:cubicBezTo>
                  <a:cubicBezTo>
                    <a:pt x="20" y="364"/>
                    <a:pt x="20" y="364"/>
                    <a:pt x="20" y="364"/>
                  </a:cubicBezTo>
                  <a:cubicBezTo>
                    <a:pt x="20" y="365"/>
                    <a:pt x="20" y="365"/>
                    <a:pt x="20" y="365"/>
                  </a:cubicBezTo>
                  <a:cubicBezTo>
                    <a:pt x="20" y="367"/>
                    <a:pt x="20" y="367"/>
                    <a:pt x="20" y="367"/>
                  </a:cubicBezTo>
                  <a:cubicBezTo>
                    <a:pt x="18" y="368"/>
                    <a:pt x="18" y="368"/>
                    <a:pt x="18" y="368"/>
                  </a:cubicBezTo>
                  <a:cubicBezTo>
                    <a:pt x="16" y="369"/>
                    <a:pt x="16" y="369"/>
                    <a:pt x="16" y="369"/>
                  </a:cubicBezTo>
                  <a:cubicBezTo>
                    <a:pt x="17" y="369"/>
                    <a:pt x="17" y="369"/>
                    <a:pt x="17" y="369"/>
                  </a:cubicBezTo>
                  <a:cubicBezTo>
                    <a:pt x="17" y="370"/>
                    <a:pt x="17" y="370"/>
                    <a:pt x="17" y="370"/>
                  </a:cubicBezTo>
                  <a:cubicBezTo>
                    <a:pt x="18" y="369"/>
                    <a:pt x="18" y="369"/>
                    <a:pt x="18" y="369"/>
                  </a:cubicBezTo>
                  <a:cubicBezTo>
                    <a:pt x="19" y="368"/>
                    <a:pt x="19" y="368"/>
                    <a:pt x="19" y="368"/>
                  </a:cubicBezTo>
                  <a:cubicBezTo>
                    <a:pt x="21" y="366"/>
                    <a:pt x="21" y="366"/>
                    <a:pt x="21" y="366"/>
                  </a:cubicBezTo>
                  <a:cubicBezTo>
                    <a:pt x="23" y="365"/>
                    <a:pt x="23" y="365"/>
                    <a:pt x="23" y="365"/>
                  </a:cubicBezTo>
                  <a:cubicBezTo>
                    <a:pt x="23" y="365"/>
                    <a:pt x="23" y="365"/>
                    <a:pt x="23" y="365"/>
                  </a:cubicBezTo>
                  <a:cubicBezTo>
                    <a:pt x="21" y="367"/>
                    <a:pt x="21" y="367"/>
                    <a:pt x="21" y="367"/>
                  </a:cubicBezTo>
                  <a:cubicBezTo>
                    <a:pt x="21" y="369"/>
                    <a:pt x="21" y="369"/>
                    <a:pt x="21" y="369"/>
                  </a:cubicBezTo>
                  <a:cubicBezTo>
                    <a:pt x="19" y="371"/>
                    <a:pt x="19" y="371"/>
                    <a:pt x="19" y="371"/>
                  </a:cubicBezTo>
                  <a:cubicBezTo>
                    <a:pt x="19" y="373"/>
                    <a:pt x="19" y="373"/>
                    <a:pt x="19" y="373"/>
                  </a:cubicBezTo>
                  <a:cubicBezTo>
                    <a:pt x="18" y="374"/>
                    <a:pt x="18" y="374"/>
                    <a:pt x="18" y="374"/>
                  </a:cubicBezTo>
                  <a:cubicBezTo>
                    <a:pt x="17" y="374"/>
                    <a:pt x="17" y="374"/>
                    <a:pt x="17" y="374"/>
                  </a:cubicBezTo>
                  <a:cubicBezTo>
                    <a:pt x="16" y="375"/>
                    <a:pt x="16" y="375"/>
                    <a:pt x="16" y="375"/>
                  </a:cubicBezTo>
                  <a:cubicBezTo>
                    <a:pt x="17" y="375"/>
                    <a:pt x="17" y="375"/>
                    <a:pt x="17" y="375"/>
                  </a:cubicBezTo>
                  <a:cubicBezTo>
                    <a:pt x="18" y="375"/>
                    <a:pt x="18" y="375"/>
                    <a:pt x="18" y="375"/>
                  </a:cubicBezTo>
                  <a:cubicBezTo>
                    <a:pt x="19" y="375"/>
                    <a:pt x="19" y="375"/>
                    <a:pt x="19" y="375"/>
                  </a:cubicBezTo>
                  <a:cubicBezTo>
                    <a:pt x="19" y="376"/>
                    <a:pt x="19" y="376"/>
                    <a:pt x="19" y="376"/>
                  </a:cubicBezTo>
                  <a:cubicBezTo>
                    <a:pt x="18" y="376"/>
                    <a:pt x="18" y="376"/>
                    <a:pt x="18" y="376"/>
                  </a:cubicBezTo>
                  <a:cubicBezTo>
                    <a:pt x="17" y="378"/>
                    <a:pt x="17" y="378"/>
                    <a:pt x="17" y="378"/>
                  </a:cubicBezTo>
                  <a:cubicBezTo>
                    <a:pt x="17" y="379"/>
                    <a:pt x="17" y="379"/>
                    <a:pt x="17" y="379"/>
                  </a:cubicBezTo>
                  <a:cubicBezTo>
                    <a:pt x="17" y="381"/>
                    <a:pt x="17" y="381"/>
                    <a:pt x="17" y="381"/>
                  </a:cubicBezTo>
                  <a:cubicBezTo>
                    <a:pt x="18" y="383"/>
                    <a:pt x="18" y="383"/>
                    <a:pt x="18" y="383"/>
                  </a:cubicBezTo>
                  <a:cubicBezTo>
                    <a:pt x="18" y="385"/>
                    <a:pt x="18" y="385"/>
                    <a:pt x="18" y="385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7" y="386"/>
                    <a:pt x="17" y="386"/>
                    <a:pt x="17" y="386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5" y="380"/>
                    <a:pt x="15" y="380"/>
                    <a:pt x="15" y="380"/>
                  </a:cubicBezTo>
                  <a:cubicBezTo>
                    <a:pt x="15" y="379"/>
                    <a:pt x="15" y="379"/>
                    <a:pt x="15" y="379"/>
                  </a:cubicBezTo>
                  <a:cubicBezTo>
                    <a:pt x="14" y="379"/>
                    <a:pt x="14" y="379"/>
                    <a:pt x="14" y="379"/>
                  </a:cubicBezTo>
                  <a:cubicBezTo>
                    <a:pt x="14" y="378"/>
                    <a:pt x="14" y="378"/>
                    <a:pt x="14" y="378"/>
                  </a:cubicBezTo>
                  <a:cubicBezTo>
                    <a:pt x="14" y="377"/>
                    <a:pt x="14" y="377"/>
                    <a:pt x="14" y="377"/>
                  </a:cubicBezTo>
                  <a:cubicBezTo>
                    <a:pt x="16" y="377"/>
                    <a:pt x="16" y="377"/>
                    <a:pt x="16" y="377"/>
                  </a:cubicBezTo>
                  <a:cubicBezTo>
                    <a:pt x="14" y="376"/>
                    <a:pt x="14" y="376"/>
                    <a:pt x="14" y="376"/>
                  </a:cubicBezTo>
                  <a:cubicBezTo>
                    <a:pt x="14" y="376"/>
                    <a:pt x="14" y="376"/>
                    <a:pt x="14" y="376"/>
                  </a:cubicBezTo>
                  <a:cubicBezTo>
                    <a:pt x="14" y="374"/>
                    <a:pt x="14" y="374"/>
                    <a:pt x="14" y="374"/>
                  </a:cubicBezTo>
                  <a:cubicBezTo>
                    <a:pt x="13" y="373"/>
                    <a:pt x="13" y="373"/>
                    <a:pt x="13" y="373"/>
                  </a:cubicBezTo>
                  <a:cubicBezTo>
                    <a:pt x="14" y="372"/>
                    <a:pt x="14" y="372"/>
                    <a:pt x="14" y="372"/>
                  </a:cubicBezTo>
                  <a:cubicBezTo>
                    <a:pt x="15" y="373"/>
                    <a:pt x="15" y="373"/>
                    <a:pt x="15" y="373"/>
                  </a:cubicBezTo>
                  <a:cubicBezTo>
                    <a:pt x="15" y="373"/>
                    <a:pt x="15" y="373"/>
                    <a:pt x="15" y="373"/>
                  </a:cubicBezTo>
                  <a:cubicBezTo>
                    <a:pt x="15" y="372"/>
                    <a:pt x="15" y="372"/>
                    <a:pt x="15" y="372"/>
                  </a:cubicBezTo>
                  <a:cubicBezTo>
                    <a:pt x="14" y="371"/>
                    <a:pt x="14" y="371"/>
                    <a:pt x="14" y="371"/>
                  </a:cubicBezTo>
                  <a:cubicBezTo>
                    <a:pt x="13" y="371"/>
                    <a:pt x="13" y="371"/>
                    <a:pt x="13" y="371"/>
                  </a:cubicBezTo>
                  <a:cubicBezTo>
                    <a:pt x="13" y="370"/>
                    <a:pt x="13" y="370"/>
                    <a:pt x="13" y="370"/>
                  </a:cubicBezTo>
                  <a:cubicBezTo>
                    <a:pt x="14" y="368"/>
                    <a:pt x="14" y="368"/>
                    <a:pt x="14" y="368"/>
                  </a:cubicBezTo>
                  <a:close/>
                  <a:moveTo>
                    <a:pt x="29" y="362"/>
                  </a:moveTo>
                  <a:cubicBezTo>
                    <a:pt x="29" y="361"/>
                    <a:pt x="29" y="361"/>
                    <a:pt x="29" y="361"/>
                  </a:cubicBezTo>
                  <a:cubicBezTo>
                    <a:pt x="30" y="360"/>
                    <a:pt x="30" y="360"/>
                    <a:pt x="30" y="360"/>
                  </a:cubicBezTo>
                  <a:cubicBezTo>
                    <a:pt x="30" y="361"/>
                    <a:pt x="30" y="361"/>
                    <a:pt x="30" y="361"/>
                  </a:cubicBezTo>
                  <a:cubicBezTo>
                    <a:pt x="29" y="362"/>
                    <a:pt x="29" y="362"/>
                    <a:pt x="29" y="362"/>
                  </a:cubicBezTo>
                  <a:close/>
                  <a:moveTo>
                    <a:pt x="157" y="170"/>
                  </a:moveTo>
                  <a:cubicBezTo>
                    <a:pt x="158" y="171"/>
                    <a:pt x="158" y="171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8" y="170"/>
                    <a:pt x="158" y="170"/>
                    <a:pt x="158" y="170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close/>
                  <a:moveTo>
                    <a:pt x="145" y="158"/>
                  </a:moveTo>
                  <a:cubicBezTo>
                    <a:pt x="146" y="159"/>
                    <a:pt x="146" y="159"/>
                    <a:pt x="146" y="159"/>
                  </a:cubicBezTo>
                  <a:cubicBezTo>
                    <a:pt x="147" y="158"/>
                    <a:pt x="147" y="158"/>
                    <a:pt x="147" y="158"/>
                  </a:cubicBezTo>
                  <a:cubicBezTo>
                    <a:pt x="147" y="157"/>
                    <a:pt x="147" y="157"/>
                    <a:pt x="147" y="157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5" y="158"/>
                    <a:pt x="145" y="158"/>
                    <a:pt x="145" y="158"/>
                  </a:cubicBezTo>
                  <a:close/>
                  <a:moveTo>
                    <a:pt x="101" y="162"/>
                  </a:moveTo>
                  <a:cubicBezTo>
                    <a:pt x="101" y="162"/>
                    <a:pt x="101" y="162"/>
                    <a:pt x="101" y="162"/>
                  </a:cubicBezTo>
                  <a:cubicBezTo>
                    <a:pt x="102" y="161"/>
                    <a:pt x="102" y="161"/>
                    <a:pt x="102" y="161"/>
                  </a:cubicBezTo>
                  <a:cubicBezTo>
                    <a:pt x="101" y="161"/>
                    <a:pt x="101" y="161"/>
                    <a:pt x="101" y="161"/>
                  </a:cubicBezTo>
                  <a:cubicBezTo>
                    <a:pt x="101" y="161"/>
                    <a:pt x="101" y="162"/>
                    <a:pt x="101" y="162"/>
                  </a:cubicBezTo>
                  <a:close/>
                  <a:moveTo>
                    <a:pt x="100" y="164"/>
                  </a:moveTo>
                  <a:cubicBezTo>
                    <a:pt x="100" y="164"/>
                    <a:pt x="100" y="164"/>
                    <a:pt x="100" y="164"/>
                  </a:cubicBezTo>
                  <a:cubicBezTo>
                    <a:pt x="101" y="163"/>
                    <a:pt x="101" y="163"/>
                    <a:pt x="101" y="163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0" y="164"/>
                    <a:pt x="100" y="164"/>
                    <a:pt x="100" y="164"/>
                  </a:cubicBezTo>
                  <a:close/>
                  <a:moveTo>
                    <a:pt x="98" y="168"/>
                  </a:moveTo>
                  <a:cubicBezTo>
                    <a:pt x="98" y="170"/>
                    <a:pt x="98" y="170"/>
                    <a:pt x="98" y="170"/>
                  </a:cubicBezTo>
                  <a:cubicBezTo>
                    <a:pt x="98" y="171"/>
                    <a:pt x="98" y="171"/>
                    <a:pt x="98" y="171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9" y="172"/>
                    <a:pt x="99" y="172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7" y="167"/>
                    <a:pt x="107" y="167"/>
                    <a:pt x="107" y="167"/>
                  </a:cubicBezTo>
                  <a:cubicBezTo>
                    <a:pt x="108" y="165"/>
                    <a:pt x="108" y="165"/>
                    <a:pt x="108" y="165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2" y="168"/>
                    <a:pt x="102" y="168"/>
                    <a:pt x="102" y="168"/>
                  </a:cubicBezTo>
                  <a:cubicBezTo>
                    <a:pt x="101" y="167"/>
                    <a:pt x="101" y="167"/>
                    <a:pt x="101" y="167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8" y="168"/>
                    <a:pt x="98" y="168"/>
                    <a:pt x="98" y="168"/>
                  </a:cubicBezTo>
                  <a:close/>
                  <a:moveTo>
                    <a:pt x="94" y="172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2" y="171"/>
                    <a:pt x="92" y="171"/>
                    <a:pt x="92" y="171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71"/>
                    <a:pt x="94" y="172"/>
                    <a:pt x="94" y="172"/>
                  </a:cubicBezTo>
                  <a:close/>
                  <a:moveTo>
                    <a:pt x="94" y="173"/>
                  </a:moveTo>
                  <a:cubicBezTo>
                    <a:pt x="95" y="172"/>
                    <a:pt x="95" y="172"/>
                    <a:pt x="95" y="172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6" y="167"/>
                    <a:pt x="96" y="167"/>
                    <a:pt x="96" y="167"/>
                  </a:cubicBezTo>
                  <a:cubicBezTo>
                    <a:pt x="96" y="167"/>
                    <a:pt x="96" y="167"/>
                    <a:pt x="96" y="167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97" y="171"/>
                    <a:pt x="97" y="171"/>
                    <a:pt x="97" y="171"/>
                  </a:cubicBezTo>
                  <a:cubicBezTo>
                    <a:pt x="97" y="172"/>
                    <a:pt x="97" y="172"/>
                    <a:pt x="97" y="172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4" y="173"/>
                    <a:pt x="94" y="173"/>
                    <a:pt x="94" y="173"/>
                  </a:cubicBezTo>
                  <a:close/>
                  <a:moveTo>
                    <a:pt x="96" y="179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4" y="177"/>
                    <a:pt x="94" y="177"/>
                    <a:pt x="94" y="177"/>
                  </a:cubicBezTo>
                  <a:cubicBezTo>
                    <a:pt x="96" y="179"/>
                    <a:pt x="96" y="179"/>
                    <a:pt x="96" y="179"/>
                  </a:cubicBezTo>
                  <a:close/>
                  <a:moveTo>
                    <a:pt x="82" y="156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5" y="158"/>
                    <a:pt x="85" y="158"/>
                    <a:pt x="85" y="158"/>
                  </a:cubicBezTo>
                  <a:cubicBezTo>
                    <a:pt x="85" y="158"/>
                    <a:pt x="85" y="158"/>
                    <a:pt x="85" y="158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83" y="156"/>
                    <a:pt x="83" y="156"/>
                    <a:pt x="83" y="156"/>
                  </a:cubicBezTo>
                  <a:cubicBezTo>
                    <a:pt x="82" y="156"/>
                    <a:pt x="82" y="156"/>
                    <a:pt x="82" y="156"/>
                  </a:cubicBezTo>
                  <a:close/>
                  <a:moveTo>
                    <a:pt x="56" y="425"/>
                  </a:moveTo>
                  <a:cubicBezTo>
                    <a:pt x="56" y="425"/>
                    <a:pt x="56" y="425"/>
                    <a:pt x="56" y="425"/>
                  </a:cubicBezTo>
                  <a:cubicBezTo>
                    <a:pt x="55" y="424"/>
                    <a:pt x="55" y="424"/>
                    <a:pt x="55" y="424"/>
                  </a:cubicBezTo>
                  <a:cubicBezTo>
                    <a:pt x="54" y="422"/>
                    <a:pt x="54" y="422"/>
                    <a:pt x="54" y="422"/>
                  </a:cubicBezTo>
                  <a:cubicBezTo>
                    <a:pt x="56" y="420"/>
                    <a:pt x="56" y="420"/>
                    <a:pt x="56" y="420"/>
                  </a:cubicBezTo>
                  <a:cubicBezTo>
                    <a:pt x="56" y="418"/>
                    <a:pt x="56" y="418"/>
                    <a:pt x="56" y="418"/>
                  </a:cubicBezTo>
                  <a:cubicBezTo>
                    <a:pt x="55" y="419"/>
                    <a:pt x="55" y="419"/>
                    <a:pt x="55" y="419"/>
                  </a:cubicBezTo>
                  <a:cubicBezTo>
                    <a:pt x="54" y="419"/>
                    <a:pt x="54" y="419"/>
                    <a:pt x="54" y="419"/>
                  </a:cubicBezTo>
                  <a:cubicBezTo>
                    <a:pt x="52" y="420"/>
                    <a:pt x="52" y="420"/>
                    <a:pt x="52" y="420"/>
                  </a:cubicBezTo>
                  <a:cubicBezTo>
                    <a:pt x="51" y="419"/>
                    <a:pt x="51" y="419"/>
                    <a:pt x="51" y="419"/>
                  </a:cubicBezTo>
                  <a:cubicBezTo>
                    <a:pt x="51" y="417"/>
                    <a:pt x="51" y="417"/>
                    <a:pt x="51" y="417"/>
                  </a:cubicBezTo>
                  <a:cubicBezTo>
                    <a:pt x="52" y="417"/>
                    <a:pt x="52" y="417"/>
                    <a:pt x="52" y="417"/>
                  </a:cubicBezTo>
                  <a:cubicBezTo>
                    <a:pt x="52" y="418"/>
                    <a:pt x="52" y="418"/>
                    <a:pt x="52" y="418"/>
                  </a:cubicBezTo>
                  <a:cubicBezTo>
                    <a:pt x="53" y="419"/>
                    <a:pt x="53" y="419"/>
                    <a:pt x="53" y="419"/>
                  </a:cubicBezTo>
                  <a:cubicBezTo>
                    <a:pt x="53" y="418"/>
                    <a:pt x="53" y="418"/>
                    <a:pt x="53" y="418"/>
                  </a:cubicBezTo>
                  <a:cubicBezTo>
                    <a:pt x="52" y="417"/>
                    <a:pt x="52" y="417"/>
                    <a:pt x="52" y="417"/>
                  </a:cubicBezTo>
                  <a:cubicBezTo>
                    <a:pt x="52" y="416"/>
                    <a:pt x="52" y="416"/>
                    <a:pt x="52" y="416"/>
                  </a:cubicBezTo>
                  <a:cubicBezTo>
                    <a:pt x="51" y="416"/>
                    <a:pt x="51" y="416"/>
                    <a:pt x="51" y="416"/>
                  </a:cubicBezTo>
                  <a:cubicBezTo>
                    <a:pt x="50" y="416"/>
                    <a:pt x="50" y="416"/>
                    <a:pt x="50" y="416"/>
                  </a:cubicBezTo>
                  <a:cubicBezTo>
                    <a:pt x="49" y="416"/>
                    <a:pt x="49" y="416"/>
                    <a:pt x="49" y="416"/>
                  </a:cubicBezTo>
                  <a:cubicBezTo>
                    <a:pt x="48" y="414"/>
                    <a:pt x="48" y="414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50" y="412"/>
                    <a:pt x="50" y="412"/>
                    <a:pt x="50" y="412"/>
                  </a:cubicBezTo>
                  <a:cubicBezTo>
                    <a:pt x="50" y="411"/>
                    <a:pt x="50" y="411"/>
                    <a:pt x="50" y="411"/>
                  </a:cubicBezTo>
                  <a:cubicBezTo>
                    <a:pt x="51" y="410"/>
                    <a:pt x="51" y="410"/>
                    <a:pt x="51" y="410"/>
                  </a:cubicBezTo>
                  <a:cubicBezTo>
                    <a:pt x="51" y="410"/>
                    <a:pt x="51" y="410"/>
                    <a:pt x="51" y="410"/>
                  </a:cubicBezTo>
                  <a:cubicBezTo>
                    <a:pt x="50" y="410"/>
                    <a:pt x="50" y="410"/>
                    <a:pt x="50" y="410"/>
                  </a:cubicBezTo>
                  <a:cubicBezTo>
                    <a:pt x="48" y="410"/>
                    <a:pt x="48" y="410"/>
                    <a:pt x="48" y="410"/>
                  </a:cubicBezTo>
                  <a:cubicBezTo>
                    <a:pt x="48" y="410"/>
                    <a:pt x="48" y="410"/>
                    <a:pt x="48" y="410"/>
                  </a:cubicBezTo>
                  <a:cubicBezTo>
                    <a:pt x="49" y="409"/>
                    <a:pt x="49" y="409"/>
                    <a:pt x="49" y="409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5"/>
                    <a:pt x="50" y="405"/>
                    <a:pt x="50" y="405"/>
                  </a:cubicBezTo>
                  <a:cubicBezTo>
                    <a:pt x="50" y="405"/>
                    <a:pt x="50" y="405"/>
                    <a:pt x="50" y="405"/>
                  </a:cubicBezTo>
                  <a:cubicBezTo>
                    <a:pt x="50" y="404"/>
                    <a:pt x="50" y="404"/>
                    <a:pt x="50" y="404"/>
                  </a:cubicBezTo>
                  <a:cubicBezTo>
                    <a:pt x="50" y="404"/>
                    <a:pt x="50" y="404"/>
                    <a:pt x="50" y="404"/>
                  </a:cubicBezTo>
                  <a:cubicBezTo>
                    <a:pt x="49" y="405"/>
                    <a:pt x="49" y="405"/>
                    <a:pt x="49" y="405"/>
                  </a:cubicBezTo>
                  <a:cubicBezTo>
                    <a:pt x="49" y="407"/>
                    <a:pt x="49" y="407"/>
                    <a:pt x="49" y="407"/>
                  </a:cubicBezTo>
                  <a:cubicBezTo>
                    <a:pt x="48" y="409"/>
                    <a:pt x="48" y="409"/>
                    <a:pt x="48" y="409"/>
                  </a:cubicBezTo>
                  <a:cubicBezTo>
                    <a:pt x="47" y="409"/>
                    <a:pt x="47" y="409"/>
                    <a:pt x="47" y="409"/>
                  </a:cubicBezTo>
                  <a:cubicBezTo>
                    <a:pt x="46" y="409"/>
                    <a:pt x="46" y="409"/>
                    <a:pt x="46" y="409"/>
                  </a:cubicBezTo>
                  <a:cubicBezTo>
                    <a:pt x="45" y="409"/>
                    <a:pt x="45" y="409"/>
                    <a:pt x="45" y="409"/>
                  </a:cubicBezTo>
                  <a:cubicBezTo>
                    <a:pt x="45" y="408"/>
                    <a:pt x="45" y="408"/>
                    <a:pt x="45" y="408"/>
                  </a:cubicBezTo>
                  <a:cubicBezTo>
                    <a:pt x="46" y="407"/>
                    <a:pt x="46" y="407"/>
                    <a:pt x="46" y="407"/>
                  </a:cubicBezTo>
                  <a:cubicBezTo>
                    <a:pt x="46" y="407"/>
                    <a:pt x="46" y="407"/>
                    <a:pt x="46" y="407"/>
                  </a:cubicBezTo>
                  <a:cubicBezTo>
                    <a:pt x="45" y="407"/>
                    <a:pt x="45" y="407"/>
                    <a:pt x="45" y="407"/>
                  </a:cubicBezTo>
                  <a:cubicBezTo>
                    <a:pt x="44" y="408"/>
                    <a:pt x="44" y="408"/>
                    <a:pt x="44" y="408"/>
                  </a:cubicBezTo>
                  <a:cubicBezTo>
                    <a:pt x="44" y="408"/>
                    <a:pt x="44" y="408"/>
                    <a:pt x="44" y="408"/>
                  </a:cubicBezTo>
                  <a:cubicBezTo>
                    <a:pt x="44" y="408"/>
                    <a:pt x="44" y="408"/>
                    <a:pt x="44" y="408"/>
                  </a:cubicBezTo>
                  <a:cubicBezTo>
                    <a:pt x="43" y="408"/>
                    <a:pt x="43" y="408"/>
                    <a:pt x="43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1" y="408"/>
                    <a:pt x="41" y="408"/>
                    <a:pt x="41" y="408"/>
                  </a:cubicBezTo>
                  <a:cubicBezTo>
                    <a:pt x="41" y="407"/>
                    <a:pt x="41" y="407"/>
                    <a:pt x="41" y="407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6"/>
                    <a:pt x="43" y="406"/>
                    <a:pt x="43" y="406"/>
                  </a:cubicBezTo>
                  <a:cubicBezTo>
                    <a:pt x="45" y="406"/>
                    <a:pt x="45" y="406"/>
                    <a:pt x="45" y="406"/>
                  </a:cubicBezTo>
                  <a:cubicBezTo>
                    <a:pt x="46" y="405"/>
                    <a:pt x="46" y="405"/>
                    <a:pt x="46" y="405"/>
                  </a:cubicBezTo>
                  <a:cubicBezTo>
                    <a:pt x="47" y="404"/>
                    <a:pt x="47" y="404"/>
                    <a:pt x="47" y="404"/>
                  </a:cubicBezTo>
                  <a:cubicBezTo>
                    <a:pt x="47" y="402"/>
                    <a:pt x="47" y="402"/>
                    <a:pt x="47" y="402"/>
                  </a:cubicBezTo>
                  <a:cubicBezTo>
                    <a:pt x="47" y="403"/>
                    <a:pt x="47" y="403"/>
                    <a:pt x="47" y="403"/>
                  </a:cubicBezTo>
                  <a:cubicBezTo>
                    <a:pt x="46" y="404"/>
                    <a:pt x="46" y="404"/>
                    <a:pt x="46" y="404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4" y="406"/>
                    <a:pt x="44" y="406"/>
                    <a:pt x="44" y="406"/>
                  </a:cubicBezTo>
                  <a:cubicBezTo>
                    <a:pt x="42" y="405"/>
                    <a:pt x="42" y="405"/>
                    <a:pt x="42" y="405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1" y="403"/>
                    <a:pt x="41" y="403"/>
                  </a:cubicBezTo>
                  <a:cubicBezTo>
                    <a:pt x="40" y="403"/>
                    <a:pt x="40" y="403"/>
                    <a:pt x="40" y="403"/>
                  </a:cubicBezTo>
                  <a:cubicBezTo>
                    <a:pt x="39" y="403"/>
                    <a:pt x="39" y="403"/>
                    <a:pt x="39" y="403"/>
                  </a:cubicBezTo>
                  <a:cubicBezTo>
                    <a:pt x="38" y="403"/>
                    <a:pt x="38" y="403"/>
                    <a:pt x="38" y="403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6" y="403"/>
                    <a:pt x="36" y="403"/>
                    <a:pt x="36" y="403"/>
                  </a:cubicBezTo>
                  <a:cubicBezTo>
                    <a:pt x="36" y="402"/>
                    <a:pt x="36" y="402"/>
                    <a:pt x="36" y="402"/>
                  </a:cubicBezTo>
                  <a:cubicBezTo>
                    <a:pt x="36" y="401"/>
                    <a:pt x="36" y="401"/>
                    <a:pt x="36" y="401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40" y="402"/>
                    <a:pt x="40" y="402"/>
                    <a:pt x="40" y="402"/>
                  </a:cubicBezTo>
                  <a:cubicBezTo>
                    <a:pt x="40" y="401"/>
                    <a:pt x="40" y="401"/>
                    <a:pt x="40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8" y="401"/>
                    <a:pt x="38" y="401"/>
                  </a:cubicBezTo>
                  <a:cubicBezTo>
                    <a:pt x="37" y="401"/>
                    <a:pt x="37" y="401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40" y="401"/>
                    <a:pt x="40" y="401"/>
                    <a:pt x="40" y="401"/>
                  </a:cubicBezTo>
                  <a:cubicBezTo>
                    <a:pt x="40" y="400"/>
                    <a:pt x="40" y="400"/>
                    <a:pt x="40" y="400"/>
                  </a:cubicBezTo>
                  <a:cubicBezTo>
                    <a:pt x="38" y="400"/>
                    <a:pt x="38" y="400"/>
                    <a:pt x="38" y="400"/>
                  </a:cubicBezTo>
                  <a:cubicBezTo>
                    <a:pt x="38" y="400"/>
                    <a:pt x="38" y="400"/>
                    <a:pt x="38" y="400"/>
                  </a:cubicBezTo>
                  <a:cubicBezTo>
                    <a:pt x="36" y="400"/>
                    <a:pt x="36" y="400"/>
                    <a:pt x="36" y="400"/>
                  </a:cubicBezTo>
                  <a:cubicBezTo>
                    <a:pt x="35" y="400"/>
                    <a:pt x="35" y="400"/>
                    <a:pt x="35" y="400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8"/>
                    <a:pt x="35" y="398"/>
                    <a:pt x="35" y="398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7" y="399"/>
                    <a:pt x="37" y="399"/>
                    <a:pt x="37" y="399"/>
                  </a:cubicBezTo>
                  <a:cubicBezTo>
                    <a:pt x="38" y="399"/>
                    <a:pt x="38" y="399"/>
                    <a:pt x="38" y="399"/>
                  </a:cubicBezTo>
                  <a:cubicBezTo>
                    <a:pt x="39" y="398"/>
                    <a:pt x="39" y="398"/>
                    <a:pt x="39" y="398"/>
                  </a:cubicBezTo>
                  <a:cubicBezTo>
                    <a:pt x="38" y="398"/>
                    <a:pt x="38" y="398"/>
                    <a:pt x="38" y="398"/>
                  </a:cubicBezTo>
                  <a:cubicBezTo>
                    <a:pt x="37" y="398"/>
                    <a:pt x="37" y="398"/>
                    <a:pt x="37" y="398"/>
                  </a:cubicBezTo>
                  <a:cubicBezTo>
                    <a:pt x="35" y="397"/>
                    <a:pt x="35" y="397"/>
                    <a:pt x="35" y="397"/>
                  </a:cubicBezTo>
                  <a:cubicBezTo>
                    <a:pt x="35" y="397"/>
                    <a:pt x="35" y="397"/>
                    <a:pt x="35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8" y="397"/>
                    <a:pt x="38" y="397"/>
                    <a:pt x="38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8" y="396"/>
                    <a:pt x="38" y="396"/>
                    <a:pt x="38" y="396"/>
                  </a:cubicBezTo>
                  <a:cubicBezTo>
                    <a:pt x="38" y="395"/>
                    <a:pt x="38" y="395"/>
                    <a:pt x="38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41" y="395"/>
                    <a:pt x="41" y="395"/>
                    <a:pt x="41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39" y="394"/>
                    <a:pt x="39" y="394"/>
                    <a:pt x="39" y="394"/>
                  </a:cubicBezTo>
                  <a:cubicBezTo>
                    <a:pt x="38" y="395"/>
                    <a:pt x="38" y="395"/>
                    <a:pt x="38" y="395"/>
                  </a:cubicBezTo>
                  <a:cubicBezTo>
                    <a:pt x="37" y="395"/>
                    <a:pt x="37" y="395"/>
                    <a:pt x="37" y="395"/>
                  </a:cubicBezTo>
                  <a:cubicBezTo>
                    <a:pt x="36" y="396"/>
                    <a:pt x="36" y="396"/>
                    <a:pt x="36" y="396"/>
                  </a:cubicBezTo>
                  <a:cubicBezTo>
                    <a:pt x="36" y="395"/>
                    <a:pt x="36" y="395"/>
                    <a:pt x="36" y="395"/>
                  </a:cubicBezTo>
                  <a:cubicBezTo>
                    <a:pt x="36" y="394"/>
                    <a:pt x="36" y="394"/>
                    <a:pt x="36" y="394"/>
                  </a:cubicBezTo>
                  <a:cubicBezTo>
                    <a:pt x="36" y="394"/>
                    <a:pt x="36" y="394"/>
                    <a:pt x="36" y="394"/>
                  </a:cubicBezTo>
                  <a:cubicBezTo>
                    <a:pt x="36" y="393"/>
                    <a:pt x="36" y="393"/>
                    <a:pt x="36" y="393"/>
                  </a:cubicBezTo>
                  <a:cubicBezTo>
                    <a:pt x="38" y="392"/>
                    <a:pt x="38" y="392"/>
                    <a:pt x="38" y="392"/>
                  </a:cubicBezTo>
                  <a:cubicBezTo>
                    <a:pt x="39" y="391"/>
                    <a:pt x="39" y="391"/>
                    <a:pt x="39" y="391"/>
                  </a:cubicBezTo>
                  <a:cubicBezTo>
                    <a:pt x="42" y="389"/>
                    <a:pt x="42" y="389"/>
                    <a:pt x="42" y="389"/>
                  </a:cubicBezTo>
                  <a:cubicBezTo>
                    <a:pt x="42" y="388"/>
                    <a:pt x="42" y="388"/>
                    <a:pt x="42" y="388"/>
                  </a:cubicBezTo>
                  <a:cubicBezTo>
                    <a:pt x="43" y="389"/>
                    <a:pt x="43" y="389"/>
                    <a:pt x="43" y="389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4" y="392"/>
                    <a:pt x="44" y="392"/>
                    <a:pt x="44" y="392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4" y="390"/>
                    <a:pt x="44" y="390"/>
                    <a:pt x="44" y="390"/>
                  </a:cubicBezTo>
                  <a:cubicBezTo>
                    <a:pt x="44" y="388"/>
                    <a:pt x="44" y="388"/>
                    <a:pt x="44" y="388"/>
                  </a:cubicBezTo>
                  <a:cubicBezTo>
                    <a:pt x="45" y="388"/>
                    <a:pt x="45" y="388"/>
                    <a:pt x="45" y="388"/>
                  </a:cubicBezTo>
                  <a:cubicBezTo>
                    <a:pt x="46" y="388"/>
                    <a:pt x="46" y="388"/>
                    <a:pt x="46" y="388"/>
                  </a:cubicBezTo>
                  <a:cubicBezTo>
                    <a:pt x="45" y="387"/>
                    <a:pt x="45" y="387"/>
                    <a:pt x="45" y="387"/>
                  </a:cubicBezTo>
                  <a:cubicBezTo>
                    <a:pt x="44" y="387"/>
                    <a:pt x="44" y="387"/>
                    <a:pt x="44" y="387"/>
                  </a:cubicBezTo>
                  <a:cubicBezTo>
                    <a:pt x="43" y="388"/>
                    <a:pt x="43" y="388"/>
                    <a:pt x="43" y="388"/>
                  </a:cubicBezTo>
                  <a:cubicBezTo>
                    <a:pt x="42" y="387"/>
                    <a:pt x="42" y="387"/>
                    <a:pt x="42" y="387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4" y="385"/>
                    <a:pt x="44" y="385"/>
                    <a:pt x="44" y="385"/>
                  </a:cubicBezTo>
                  <a:cubicBezTo>
                    <a:pt x="45" y="385"/>
                    <a:pt x="45" y="385"/>
                    <a:pt x="45" y="385"/>
                  </a:cubicBezTo>
                  <a:cubicBezTo>
                    <a:pt x="46" y="383"/>
                    <a:pt x="46" y="383"/>
                    <a:pt x="46" y="383"/>
                  </a:cubicBezTo>
                  <a:cubicBezTo>
                    <a:pt x="46" y="382"/>
                    <a:pt x="46" y="382"/>
                    <a:pt x="46" y="382"/>
                  </a:cubicBezTo>
                  <a:cubicBezTo>
                    <a:pt x="45" y="382"/>
                    <a:pt x="45" y="382"/>
                    <a:pt x="45" y="382"/>
                  </a:cubicBezTo>
                  <a:cubicBezTo>
                    <a:pt x="45" y="383"/>
                    <a:pt x="45" y="383"/>
                    <a:pt x="45" y="383"/>
                  </a:cubicBezTo>
                  <a:cubicBezTo>
                    <a:pt x="44" y="384"/>
                    <a:pt x="44" y="384"/>
                    <a:pt x="44" y="384"/>
                  </a:cubicBezTo>
                  <a:cubicBezTo>
                    <a:pt x="43" y="384"/>
                    <a:pt x="43" y="384"/>
                    <a:pt x="43" y="384"/>
                  </a:cubicBezTo>
                  <a:cubicBezTo>
                    <a:pt x="41" y="386"/>
                    <a:pt x="41" y="386"/>
                    <a:pt x="41" y="386"/>
                  </a:cubicBezTo>
                  <a:cubicBezTo>
                    <a:pt x="40" y="387"/>
                    <a:pt x="40" y="387"/>
                    <a:pt x="40" y="387"/>
                  </a:cubicBezTo>
                  <a:cubicBezTo>
                    <a:pt x="38" y="388"/>
                    <a:pt x="38" y="388"/>
                    <a:pt x="38" y="388"/>
                  </a:cubicBezTo>
                  <a:cubicBezTo>
                    <a:pt x="37" y="387"/>
                    <a:pt x="37" y="387"/>
                    <a:pt x="37" y="387"/>
                  </a:cubicBezTo>
                  <a:cubicBezTo>
                    <a:pt x="37" y="386"/>
                    <a:pt x="37" y="386"/>
                    <a:pt x="37" y="386"/>
                  </a:cubicBezTo>
                  <a:cubicBezTo>
                    <a:pt x="38" y="386"/>
                    <a:pt x="38" y="386"/>
                    <a:pt x="38" y="386"/>
                  </a:cubicBezTo>
                  <a:cubicBezTo>
                    <a:pt x="37" y="386"/>
                    <a:pt x="37" y="386"/>
                    <a:pt x="37" y="386"/>
                  </a:cubicBezTo>
                  <a:cubicBezTo>
                    <a:pt x="36" y="386"/>
                    <a:pt x="36" y="386"/>
                    <a:pt x="36" y="386"/>
                  </a:cubicBezTo>
                  <a:cubicBezTo>
                    <a:pt x="35" y="386"/>
                    <a:pt x="35" y="386"/>
                    <a:pt x="35" y="386"/>
                  </a:cubicBezTo>
                  <a:cubicBezTo>
                    <a:pt x="35" y="385"/>
                    <a:pt x="35" y="385"/>
                    <a:pt x="35" y="385"/>
                  </a:cubicBezTo>
                  <a:cubicBezTo>
                    <a:pt x="37" y="384"/>
                    <a:pt x="37" y="384"/>
                    <a:pt x="37" y="384"/>
                  </a:cubicBezTo>
                  <a:cubicBezTo>
                    <a:pt x="38" y="384"/>
                    <a:pt x="38" y="384"/>
                    <a:pt x="38" y="384"/>
                  </a:cubicBezTo>
                  <a:cubicBezTo>
                    <a:pt x="39" y="384"/>
                    <a:pt x="39" y="384"/>
                    <a:pt x="39" y="384"/>
                  </a:cubicBezTo>
                  <a:cubicBezTo>
                    <a:pt x="39" y="383"/>
                    <a:pt x="39" y="383"/>
                    <a:pt x="39" y="383"/>
                  </a:cubicBezTo>
                  <a:cubicBezTo>
                    <a:pt x="39" y="383"/>
                    <a:pt x="39" y="383"/>
                    <a:pt x="39" y="383"/>
                  </a:cubicBezTo>
                  <a:cubicBezTo>
                    <a:pt x="39" y="382"/>
                    <a:pt x="39" y="382"/>
                    <a:pt x="39" y="382"/>
                  </a:cubicBezTo>
                  <a:cubicBezTo>
                    <a:pt x="39" y="382"/>
                    <a:pt x="39" y="382"/>
                    <a:pt x="39" y="382"/>
                  </a:cubicBezTo>
                  <a:cubicBezTo>
                    <a:pt x="39" y="381"/>
                    <a:pt x="39" y="381"/>
                    <a:pt x="39" y="381"/>
                  </a:cubicBezTo>
                  <a:cubicBezTo>
                    <a:pt x="39" y="381"/>
                    <a:pt x="39" y="381"/>
                    <a:pt x="39" y="381"/>
                  </a:cubicBezTo>
                  <a:cubicBezTo>
                    <a:pt x="38" y="381"/>
                    <a:pt x="38" y="381"/>
                    <a:pt x="38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0"/>
                    <a:pt x="37" y="380"/>
                    <a:pt x="37" y="380"/>
                  </a:cubicBezTo>
                  <a:cubicBezTo>
                    <a:pt x="37" y="378"/>
                    <a:pt x="37" y="378"/>
                    <a:pt x="37" y="378"/>
                  </a:cubicBezTo>
                  <a:cubicBezTo>
                    <a:pt x="36" y="377"/>
                    <a:pt x="36" y="377"/>
                    <a:pt x="36" y="377"/>
                  </a:cubicBezTo>
                  <a:cubicBezTo>
                    <a:pt x="36" y="376"/>
                    <a:pt x="36" y="376"/>
                    <a:pt x="36" y="376"/>
                  </a:cubicBezTo>
                  <a:cubicBezTo>
                    <a:pt x="36" y="375"/>
                    <a:pt x="36" y="375"/>
                    <a:pt x="36" y="375"/>
                  </a:cubicBezTo>
                  <a:cubicBezTo>
                    <a:pt x="38" y="375"/>
                    <a:pt x="38" y="375"/>
                    <a:pt x="38" y="375"/>
                  </a:cubicBezTo>
                  <a:cubicBezTo>
                    <a:pt x="39" y="376"/>
                    <a:pt x="39" y="376"/>
                    <a:pt x="39" y="376"/>
                  </a:cubicBezTo>
                  <a:cubicBezTo>
                    <a:pt x="41" y="375"/>
                    <a:pt x="41" y="375"/>
                    <a:pt x="41" y="375"/>
                  </a:cubicBezTo>
                  <a:cubicBezTo>
                    <a:pt x="42" y="376"/>
                    <a:pt x="42" y="376"/>
                    <a:pt x="42" y="376"/>
                  </a:cubicBezTo>
                  <a:cubicBezTo>
                    <a:pt x="42" y="375"/>
                    <a:pt x="42" y="375"/>
                    <a:pt x="42" y="375"/>
                  </a:cubicBezTo>
                  <a:cubicBezTo>
                    <a:pt x="41" y="375"/>
                    <a:pt x="41" y="375"/>
                    <a:pt x="41" y="375"/>
                  </a:cubicBezTo>
                  <a:cubicBezTo>
                    <a:pt x="40" y="375"/>
                    <a:pt x="40" y="375"/>
                    <a:pt x="40" y="375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38" y="373"/>
                    <a:pt x="38" y="373"/>
                    <a:pt x="38" y="373"/>
                  </a:cubicBezTo>
                  <a:cubicBezTo>
                    <a:pt x="38" y="373"/>
                    <a:pt x="38" y="373"/>
                    <a:pt x="38" y="373"/>
                  </a:cubicBezTo>
                  <a:cubicBezTo>
                    <a:pt x="38" y="372"/>
                    <a:pt x="38" y="372"/>
                    <a:pt x="38" y="372"/>
                  </a:cubicBezTo>
                  <a:cubicBezTo>
                    <a:pt x="39" y="371"/>
                    <a:pt x="39" y="371"/>
                    <a:pt x="39" y="371"/>
                  </a:cubicBezTo>
                  <a:cubicBezTo>
                    <a:pt x="40" y="370"/>
                    <a:pt x="40" y="370"/>
                    <a:pt x="40" y="370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39" y="369"/>
                    <a:pt x="39" y="369"/>
                    <a:pt x="39" y="369"/>
                  </a:cubicBezTo>
                  <a:cubicBezTo>
                    <a:pt x="38" y="370"/>
                    <a:pt x="38" y="370"/>
                    <a:pt x="38" y="370"/>
                  </a:cubicBezTo>
                  <a:cubicBezTo>
                    <a:pt x="37" y="371"/>
                    <a:pt x="37" y="371"/>
                    <a:pt x="37" y="371"/>
                  </a:cubicBezTo>
                  <a:cubicBezTo>
                    <a:pt x="35" y="372"/>
                    <a:pt x="35" y="372"/>
                    <a:pt x="35" y="372"/>
                  </a:cubicBezTo>
                  <a:cubicBezTo>
                    <a:pt x="34" y="373"/>
                    <a:pt x="34" y="373"/>
                    <a:pt x="34" y="373"/>
                  </a:cubicBezTo>
                  <a:cubicBezTo>
                    <a:pt x="34" y="374"/>
                    <a:pt x="34" y="374"/>
                    <a:pt x="34" y="374"/>
                  </a:cubicBezTo>
                  <a:cubicBezTo>
                    <a:pt x="33" y="374"/>
                    <a:pt x="33" y="374"/>
                    <a:pt x="33" y="374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2" y="370"/>
                    <a:pt x="32" y="370"/>
                    <a:pt x="32" y="370"/>
                  </a:cubicBezTo>
                  <a:cubicBezTo>
                    <a:pt x="32" y="367"/>
                    <a:pt x="32" y="367"/>
                    <a:pt x="32" y="367"/>
                  </a:cubicBezTo>
                  <a:cubicBezTo>
                    <a:pt x="32" y="365"/>
                    <a:pt x="32" y="365"/>
                    <a:pt x="32" y="365"/>
                  </a:cubicBezTo>
                  <a:cubicBezTo>
                    <a:pt x="32" y="364"/>
                    <a:pt x="32" y="364"/>
                    <a:pt x="32" y="364"/>
                  </a:cubicBezTo>
                  <a:cubicBezTo>
                    <a:pt x="31" y="364"/>
                    <a:pt x="31" y="364"/>
                    <a:pt x="31" y="364"/>
                  </a:cubicBezTo>
                  <a:cubicBezTo>
                    <a:pt x="31" y="362"/>
                    <a:pt x="31" y="362"/>
                    <a:pt x="31" y="362"/>
                  </a:cubicBezTo>
                  <a:cubicBezTo>
                    <a:pt x="32" y="361"/>
                    <a:pt x="32" y="361"/>
                    <a:pt x="32" y="361"/>
                  </a:cubicBezTo>
                  <a:cubicBezTo>
                    <a:pt x="32" y="362"/>
                    <a:pt x="32" y="362"/>
                    <a:pt x="32" y="362"/>
                  </a:cubicBezTo>
                  <a:cubicBezTo>
                    <a:pt x="33" y="362"/>
                    <a:pt x="33" y="362"/>
                    <a:pt x="33" y="362"/>
                  </a:cubicBezTo>
                  <a:cubicBezTo>
                    <a:pt x="33" y="361"/>
                    <a:pt x="33" y="361"/>
                    <a:pt x="33" y="361"/>
                  </a:cubicBezTo>
                  <a:cubicBezTo>
                    <a:pt x="34" y="360"/>
                    <a:pt x="34" y="360"/>
                    <a:pt x="34" y="360"/>
                  </a:cubicBezTo>
                  <a:cubicBezTo>
                    <a:pt x="35" y="358"/>
                    <a:pt x="35" y="358"/>
                    <a:pt x="35" y="358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7" y="358"/>
                    <a:pt x="37" y="358"/>
                    <a:pt x="37" y="358"/>
                  </a:cubicBezTo>
                  <a:cubicBezTo>
                    <a:pt x="38" y="358"/>
                    <a:pt x="38" y="358"/>
                    <a:pt x="38" y="358"/>
                  </a:cubicBezTo>
                  <a:cubicBezTo>
                    <a:pt x="37" y="357"/>
                    <a:pt x="37" y="357"/>
                    <a:pt x="37" y="357"/>
                  </a:cubicBezTo>
                  <a:cubicBezTo>
                    <a:pt x="37" y="357"/>
                    <a:pt x="37" y="357"/>
                    <a:pt x="37" y="357"/>
                  </a:cubicBezTo>
                  <a:cubicBezTo>
                    <a:pt x="39" y="355"/>
                    <a:pt x="39" y="355"/>
                    <a:pt x="39" y="355"/>
                  </a:cubicBezTo>
                  <a:cubicBezTo>
                    <a:pt x="39" y="354"/>
                    <a:pt x="39" y="354"/>
                    <a:pt x="39" y="354"/>
                  </a:cubicBezTo>
                  <a:cubicBezTo>
                    <a:pt x="41" y="353"/>
                    <a:pt x="41" y="353"/>
                    <a:pt x="41" y="353"/>
                  </a:cubicBezTo>
                  <a:cubicBezTo>
                    <a:pt x="41" y="352"/>
                    <a:pt x="41" y="352"/>
                    <a:pt x="41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38" y="353"/>
                    <a:pt x="38" y="353"/>
                    <a:pt x="38" y="353"/>
                  </a:cubicBezTo>
                  <a:cubicBezTo>
                    <a:pt x="38" y="354"/>
                    <a:pt x="38" y="354"/>
                    <a:pt x="38" y="354"/>
                  </a:cubicBezTo>
                  <a:cubicBezTo>
                    <a:pt x="36" y="357"/>
                    <a:pt x="36" y="357"/>
                    <a:pt x="36" y="357"/>
                  </a:cubicBezTo>
                  <a:cubicBezTo>
                    <a:pt x="36" y="357"/>
                    <a:pt x="36" y="357"/>
                    <a:pt x="36" y="357"/>
                  </a:cubicBezTo>
                  <a:cubicBezTo>
                    <a:pt x="36" y="356"/>
                    <a:pt x="36" y="356"/>
                    <a:pt x="36" y="356"/>
                  </a:cubicBezTo>
                  <a:cubicBezTo>
                    <a:pt x="37" y="354"/>
                    <a:pt x="37" y="354"/>
                    <a:pt x="37" y="354"/>
                  </a:cubicBezTo>
                  <a:cubicBezTo>
                    <a:pt x="37" y="352"/>
                    <a:pt x="37" y="352"/>
                    <a:pt x="37" y="352"/>
                  </a:cubicBezTo>
                  <a:cubicBezTo>
                    <a:pt x="39" y="349"/>
                    <a:pt x="39" y="349"/>
                    <a:pt x="39" y="349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39" y="347"/>
                    <a:pt x="39" y="347"/>
                    <a:pt x="39" y="347"/>
                  </a:cubicBezTo>
                  <a:cubicBezTo>
                    <a:pt x="39" y="347"/>
                    <a:pt x="39" y="347"/>
                    <a:pt x="39" y="347"/>
                  </a:cubicBezTo>
                  <a:cubicBezTo>
                    <a:pt x="39" y="346"/>
                    <a:pt x="39" y="346"/>
                    <a:pt x="39" y="346"/>
                  </a:cubicBezTo>
                  <a:cubicBezTo>
                    <a:pt x="40" y="346"/>
                    <a:pt x="40" y="346"/>
                    <a:pt x="40" y="346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4"/>
                    <a:pt x="40" y="344"/>
                    <a:pt x="40" y="344"/>
                  </a:cubicBezTo>
                  <a:cubicBezTo>
                    <a:pt x="39" y="344"/>
                    <a:pt x="39" y="344"/>
                    <a:pt x="39" y="344"/>
                  </a:cubicBezTo>
                  <a:cubicBezTo>
                    <a:pt x="39" y="342"/>
                    <a:pt x="39" y="342"/>
                    <a:pt x="39" y="342"/>
                  </a:cubicBezTo>
                  <a:cubicBezTo>
                    <a:pt x="38" y="341"/>
                    <a:pt x="38" y="341"/>
                    <a:pt x="38" y="341"/>
                  </a:cubicBezTo>
                  <a:cubicBezTo>
                    <a:pt x="37" y="340"/>
                    <a:pt x="37" y="340"/>
                    <a:pt x="37" y="340"/>
                  </a:cubicBezTo>
                  <a:cubicBezTo>
                    <a:pt x="36" y="340"/>
                    <a:pt x="36" y="340"/>
                    <a:pt x="36" y="340"/>
                  </a:cubicBezTo>
                  <a:cubicBezTo>
                    <a:pt x="36" y="339"/>
                    <a:pt x="36" y="339"/>
                    <a:pt x="36" y="339"/>
                  </a:cubicBezTo>
                  <a:cubicBezTo>
                    <a:pt x="35" y="337"/>
                    <a:pt x="35" y="337"/>
                    <a:pt x="35" y="337"/>
                  </a:cubicBezTo>
                  <a:cubicBezTo>
                    <a:pt x="34" y="337"/>
                    <a:pt x="34" y="337"/>
                    <a:pt x="34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6"/>
                    <a:pt x="33" y="336"/>
                    <a:pt x="33" y="336"/>
                  </a:cubicBezTo>
                  <a:cubicBezTo>
                    <a:pt x="33" y="336"/>
                    <a:pt x="33" y="336"/>
                    <a:pt x="33" y="336"/>
                  </a:cubicBezTo>
                  <a:cubicBezTo>
                    <a:pt x="33" y="335"/>
                    <a:pt x="33" y="335"/>
                    <a:pt x="33" y="335"/>
                  </a:cubicBezTo>
                  <a:cubicBezTo>
                    <a:pt x="33" y="334"/>
                    <a:pt x="33" y="334"/>
                    <a:pt x="33" y="334"/>
                  </a:cubicBezTo>
                  <a:cubicBezTo>
                    <a:pt x="32" y="334"/>
                    <a:pt x="32" y="334"/>
                    <a:pt x="32" y="334"/>
                  </a:cubicBezTo>
                  <a:cubicBezTo>
                    <a:pt x="33" y="333"/>
                    <a:pt x="33" y="333"/>
                    <a:pt x="33" y="333"/>
                  </a:cubicBezTo>
                  <a:cubicBezTo>
                    <a:pt x="33" y="333"/>
                    <a:pt x="33" y="333"/>
                    <a:pt x="33" y="333"/>
                  </a:cubicBezTo>
                  <a:cubicBezTo>
                    <a:pt x="33" y="332"/>
                    <a:pt x="33" y="332"/>
                    <a:pt x="33" y="332"/>
                  </a:cubicBezTo>
                  <a:cubicBezTo>
                    <a:pt x="32" y="332"/>
                    <a:pt x="32" y="332"/>
                    <a:pt x="32" y="332"/>
                  </a:cubicBezTo>
                  <a:cubicBezTo>
                    <a:pt x="32" y="332"/>
                    <a:pt x="32" y="332"/>
                    <a:pt x="32" y="332"/>
                  </a:cubicBezTo>
                  <a:cubicBezTo>
                    <a:pt x="32" y="331"/>
                    <a:pt x="32" y="331"/>
                    <a:pt x="32" y="331"/>
                  </a:cubicBezTo>
                  <a:cubicBezTo>
                    <a:pt x="33" y="330"/>
                    <a:pt x="33" y="330"/>
                    <a:pt x="33" y="330"/>
                  </a:cubicBezTo>
                  <a:cubicBezTo>
                    <a:pt x="33" y="326"/>
                    <a:pt x="33" y="326"/>
                    <a:pt x="33" y="326"/>
                  </a:cubicBezTo>
                  <a:cubicBezTo>
                    <a:pt x="33" y="321"/>
                    <a:pt x="33" y="321"/>
                    <a:pt x="33" y="321"/>
                  </a:cubicBezTo>
                  <a:cubicBezTo>
                    <a:pt x="33" y="318"/>
                    <a:pt x="33" y="318"/>
                    <a:pt x="33" y="318"/>
                  </a:cubicBezTo>
                  <a:cubicBezTo>
                    <a:pt x="33" y="317"/>
                    <a:pt x="33" y="317"/>
                    <a:pt x="33" y="317"/>
                  </a:cubicBezTo>
                  <a:cubicBezTo>
                    <a:pt x="33" y="316"/>
                    <a:pt x="33" y="316"/>
                    <a:pt x="33" y="316"/>
                  </a:cubicBezTo>
                  <a:cubicBezTo>
                    <a:pt x="33" y="314"/>
                    <a:pt x="33" y="314"/>
                    <a:pt x="33" y="314"/>
                  </a:cubicBezTo>
                  <a:cubicBezTo>
                    <a:pt x="33" y="313"/>
                    <a:pt x="33" y="313"/>
                    <a:pt x="33" y="313"/>
                  </a:cubicBezTo>
                  <a:cubicBezTo>
                    <a:pt x="32" y="312"/>
                    <a:pt x="32" y="312"/>
                    <a:pt x="32" y="312"/>
                  </a:cubicBezTo>
                  <a:cubicBezTo>
                    <a:pt x="32" y="310"/>
                    <a:pt x="32" y="310"/>
                    <a:pt x="32" y="310"/>
                  </a:cubicBezTo>
                  <a:cubicBezTo>
                    <a:pt x="31" y="308"/>
                    <a:pt x="31" y="308"/>
                    <a:pt x="31" y="308"/>
                  </a:cubicBezTo>
                  <a:cubicBezTo>
                    <a:pt x="30" y="306"/>
                    <a:pt x="30" y="306"/>
                    <a:pt x="30" y="306"/>
                  </a:cubicBezTo>
                  <a:cubicBezTo>
                    <a:pt x="31" y="305"/>
                    <a:pt x="31" y="305"/>
                    <a:pt x="31" y="305"/>
                  </a:cubicBezTo>
                  <a:cubicBezTo>
                    <a:pt x="29" y="301"/>
                    <a:pt x="29" y="301"/>
                    <a:pt x="29" y="301"/>
                  </a:cubicBezTo>
                  <a:cubicBezTo>
                    <a:pt x="30" y="301"/>
                    <a:pt x="30" y="301"/>
                    <a:pt x="30" y="301"/>
                  </a:cubicBezTo>
                  <a:cubicBezTo>
                    <a:pt x="31" y="299"/>
                    <a:pt x="31" y="299"/>
                    <a:pt x="31" y="299"/>
                  </a:cubicBezTo>
                  <a:cubicBezTo>
                    <a:pt x="30" y="298"/>
                    <a:pt x="30" y="298"/>
                    <a:pt x="30" y="298"/>
                  </a:cubicBezTo>
                  <a:cubicBezTo>
                    <a:pt x="30" y="297"/>
                    <a:pt x="30" y="297"/>
                    <a:pt x="30" y="297"/>
                  </a:cubicBezTo>
                  <a:cubicBezTo>
                    <a:pt x="29" y="296"/>
                    <a:pt x="29" y="296"/>
                    <a:pt x="29" y="296"/>
                  </a:cubicBezTo>
                  <a:cubicBezTo>
                    <a:pt x="27" y="296"/>
                    <a:pt x="27" y="296"/>
                    <a:pt x="27" y="296"/>
                  </a:cubicBezTo>
                  <a:cubicBezTo>
                    <a:pt x="25" y="296"/>
                    <a:pt x="25" y="296"/>
                    <a:pt x="25" y="296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22" y="297"/>
                    <a:pt x="22" y="297"/>
                    <a:pt x="22" y="297"/>
                  </a:cubicBezTo>
                  <a:cubicBezTo>
                    <a:pt x="21" y="299"/>
                    <a:pt x="21" y="299"/>
                    <a:pt x="21" y="299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7" y="302"/>
                    <a:pt x="17" y="302"/>
                    <a:pt x="17" y="302"/>
                  </a:cubicBezTo>
                  <a:cubicBezTo>
                    <a:pt x="15" y="303"/>
                    <a:pt x="15" y="303"/>
                    <a:pt x="15" y="303"/>
                  </a:cubicBezTo>
                  <a:cubicBezTo>
                    <a:pt x="13" y="303"/>
                    <a:pt x="13" y="303"/>
                    <a:pt x="13" y="303"/>
                  </a:cubicBezTo>
                  <a:cubicBezTo>
                    <a:pt x="13" y="303"/>
                    <a:pt x="13" y="303"/>
                    <a:pt x="13" y="303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4" y="300"/>
                    <a:pt x="14" y="300"/>
                    <a:pt x="14" y="300"/>
                  </a:cubicBezTo>
                  <a:cubicBezTo>
                    <a:pt x="13" y="299"/>
                    <a:pt x="13" y="299"/>
                    <a:pt x="13" y="299"/>
                  </a:cubicBezTo>
                  <a:cubicBezTo>
                    <a:pt x="11" y="292"/>
                    <a:pt x="11" y="292"/>
                    <a:pt x="11" y="292"/>
                  </a:cubicBezTo>
                  <a:cubicBezTo>
                    <a:pt x="10" y="288"/>
                    <a:pt x="10" y="288"/>
                    <a:pt x="10" y="288"/>
                  </a:cubicBezTo>
                  <a:cubicBezTo>
                    <a:pt x="10" y="287"/>
                    <a:pt x="10" y="287"/>
                    <a:pt x="10" y="287"/>
                  </a:cubicBezTo>
                  <a:cubicBezTo>
                    <a:pt x="11" y="284"/>
                    <a:pt x="11" y="284"/>
                    <a:pt x="11" y="284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5" y="285"/>
                    <a:pt x="5" y="285"/>
                    <a:pt x="5" y="285"/>
                  </a:cubicBezTo>
                  <a:cubicBezTo>
                    <a:pt x="4" y="284"/>
                    <a:pt x="4" y="284"/>
                    <a:pt x="4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80" y="156"/>
                    <a:pt x="80" y="156"/>
                    <a:pt x="80" y="156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82" y="159"/>
                    <a:pt x="82" y="159"/>
                    <a:pt x="82" y="159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4" y="164"/>
                    <a:pt x="84" y="164"/>
                    <a:pt x="84" y="164"/>
                  </a:cubicBezTo>
                  <a:cubicBezTo>
                    <a:pt x="84" y="164"/>
                    <a:pt x="84" y="164"/>
                    <a:pt x="84" y="164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70"/>
                    <a:pt x="87" y="170"/>
                    <a:pt x="87" y="170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9" y="171"/>
                    <a:pt x="89" y="171"/>
                    <a:pt x="89" y="171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4"/>
                    <a:pt x="92" y="174"/>
                    <a:pt x="92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4" y="177"/>
                    <a:pt x="94" y="177"/>
                    <a:pt x="94" y="177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6" y="181"/>
                    <a:pt x="96" y="181"/>
                    <a:pt x="96" y="181"/>
                  </a:cubicBezTo>
                  <a:cubicBezTo>
                    <a:pt x="95" y="183"/>
                    <a:pt x="95" y="183"/>
                    <a:pt x="95" y="183"/>
                  </a:cubicBezTo>
                  <a:cubicBezTo>
                    <a:pt x="94" y="184"/>
                    <a:pt x="94" y="184"/>
                    <a:pt x="94" y="184"/>
                  </a:cubicBezTo>
                  <a:cubicBezTo>
                    <a:pt x="97" y="182"/>
                    <a:pt x="97" y="182"/>
                    <a:pt x="97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3" y="171"/>
                    <a:pt x="103" y="171"/>
                    <a:pt x="103" y="171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5" y="170"/>
                    <a:pt x="105" y="170"/>
                    <a:pt x="105" y="170"/>
                  </a:cubicBezTo>
                  <a:cubicBezTo>
                    <a:pt x="106" y="169"/>
                    <a:pt x="106" y="169"/>
                    <a:pt x="106" y="169"/>
                  </a:cubicBezTo>
                  <a:cubicBezTo>
                    <a:pt x="106" y="169"/>
                    <a:pt x="106" y="169"/>
                    <a:pt x="106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9" y="169"/>
                    <a:pt x="109" y="169"/>
                    <a:pt x="109" y="169"/>
                  </a:cubicBezTo>
                  <a:cubicBezTo>
                    <a:pt x="109" y="169"/>
                    <a:pt x="109" y="169"/>
                    <a:pt x="109" y="169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2" y="168"/>
                    <a:pt x="112" y="168"/>
                    <a:pt x="112" y="168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6" y="165"/>
                    <a:pt x="126" y="165"/>
                    <a:pt x="126" y="165"/>
                  </a:cubicBezTo>
                  <a:cubicBezTo>
                    <a:pt x="127" y="165"/>
                    <a:pt x="127" y="165"/>
                    <a:pt x="127" y="165"/>
                  </a:cubicBezTo>
                  <a:cubicBezTo>
                    <a:pt x="127" y="163"/>
                    <a:pt x="127" y="163"/>
                    <a:pt x="127" y="163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30" y="162"/>
                    <a:pt x="130" y="162"/>
                    <a:pt x="130" y="162"/>
                  </a:cubicBezTo>
                  <a:cubicBezTo>
                    <a:pt x="131" y="163"/>
                    <a:pt x="131" y="163"/>
                    <a:pt x="131" y="163"/>
                  </a:cubicBezTo>
                  <a:cubicBezTo>
                    <a:pt x="131" y="163"/>
                    <a:pt x="131" y="163"/>
                    <a:pt x="131" y="163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33" y="162"/>
                    <a:pt x="133" y="162"/>
                    <a:pt x="133" y="162"/>
                  </a:cubicBezTo>
                  <a:cubicBezTo>
                    <a:pt x="133" y="162"/>
                    <a:pt x="133" y="162"/>
                    <a:pt x="133" y="162"/>
                  </a:cubicBezTo>
                  <a:cubicBezTo>
                    <a:pt x="134" y="162"/>
                    <a:pt x="134" y="162"/>
                    <a:pt x="134" y="162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35" y="164"/>
                    <a:pt x="135" y="164"/>
                    <a:pt x="135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3" y="166"/>
                    <a:pt x="133" y="166"/>
                    <a:pt x="133" y="166"/>
                  </a:cubicBezTo>
                  <a:cubicBezTo>
                    <a:pt x="131" y="167"/>
                    <a:pt x="131" y="167"/>
                    <a:pt x="131" y="167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5" y="169"/>
                    <a:pt x="125" y="169"/>
                    <a:pt x="125" y="169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19" y="169"/>
                    <a:pt x="119" y="169"/>
                    <a:pt x="119" y="169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6" y="170"/>
                    <a:pt x="116" y="170"/>
                    <a:pt x="116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1" y="173"/>
                    <a:pt x="111" y="173"/>
                    <a:pt x="111" y="173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09" y="173"/>
                    <a:pt x="109" y="173"/>
                    <a:pt x="109" y="173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108" y="175"/>
                    <a:pt x="108" y="175"/>
                    <a:pt x="108" y="175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6" y="176"/>
                    <a:pt x="106" y="176"/>
                    <a:pt x="106" y="176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05" y="178"/>
                    <a:pt x="105" y="178"/>
                    <a:pt x="105" y="178"/>
                  </a:cubicBezTo>
                  <a:cubicBezTo>
                    <a:pt x="105" y="178"/>
                    <a:pt x="105" y="178"/>
                    <a:pt x="105" y="178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8" y="178"/>
                    <a:pt x="108" y="178"/>
                    <a:pt x="108" y="178"/>
                  </a:cubicBezTo>
                  <a:cubicBezTo>
                    <a:pt x="108" y="177"/>
                    <a:pt x="108" y="177"/>
                    <a:pt x="108" y="177"/>
                  </a:cubicBezTo>
                  <a:cubicBezTo>
                    <a:pt x="109" y="175"/>
                    <a:pt x="109" y="175"/>
                    <a:pt x="109" y="175"/>
                  </a:cubicBezTo>
                  <a:cubicBezTo>
                    <a:pt x="112" y="175"/>
                    <a:pt x="112" y="175"/>
                    <a:pt x="112" y="175"/>
                  </a:cubicBezTo>
                  <a:cubicBezTo>
                    <a:pt x="113" y="175"/>
                    <a:pt x="113" y="175"/>
                    <a:pt x="113" y="175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1" y="173"/>
                    <a:pt x="121" y="173"/>
                    <a:pt x="121" y="173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4" y="172"/>
                    <a:pt x="124" y="172"/>
                    <a:pt x="124" y="172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4" y="168"/>
                    <a:pt x="134" y="168"/>
                    <a:pt x="134" y="168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5" y="171"/>
                    <a:pt x="135" y="171"/>
                    <a:pt x="135" y="171"/>
                  </a:cubicBezTo>
                  <a:cubicBezTo>
                    <a:pt x="136" y="169"/>
                    <a:pt x="136" y="169"/>
                    <a:pt x="136" y="169"/>
                  </a:cubicBezTo>
                  <a:cubicBezTo>
                    <a:pt x="139" y="168"/>
                    <a:pt x="139" y="168"/>
                    <a:pt x="139" y="168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1" y="166"/>
                    <a:pt x="141" y="166"/>
                    <a:pt x="141" y="166"/>
                  </a:cubicBezTo>
                  <a:cubicBezTo>
                    <a:pt x="142" y="167"/>
                    <a:pt x="142" y="167"/>
                    <a:pt x="142" y="167"/>
                  </a:cubicBezTo>
                  <a:cubicBezTo>
                    <a:pt x="142" y="166"/>
                    <a:pt x="142" y="166"/>
                    <a:pt x="142" y="166"/>
                  </a:cubicBezTo>
                  <a:cubicBezTo>
                    <a:pt x="142" y="165"/>
                    <a:pt x="142" y="165"/>
                    <a:pt x="142" y="165"/>
                  </a:cubicBezTo>
                  <a:cubicBezTo>
                    <a:pt x="143" y="166"/>
                    <a:pt x="143" y="166"/>
                    <a:pt x="143" y="166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5" y="160"/>
                    <a:pt x="145" y="160"/>
                    <a:pt x="145" y="160"/>
                  </a:cubicBezTo>
                  <a:cubicBezTo>
                    <a:pt x="147" y="159"/>
                    <a:pt x="147" y="159"/>
                    <a:pt x="147" y="159"/>
                  </a:cubicBezTo>
                  <a:cubicBezTo>
                    <a:pt x="147" y="160"/>
                    <a:pt x="147" y="160"/>
                    <a:pt x="147" y="160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6" y="180"/>
                    <a:pt x="146" y="180"/>
                    <a:pt x="146" y="180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8" y="182"/>
                    <a:pt x="148" y="182"/>
                    <a:pt x="148" y="182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9" y="179"/>
                    <a:pt x="149" y="179"/>
                    <a:pt x="149" y="179"/>
                  </a:cubicBezTo>
                  <a:cubicBezTo>
                    <a:pt x="150" y="179"/>
                    <a:pt x="150" y="179"/>
                    <a:pt x="150" y="179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3" y="177"/>
                    <a:pt x="153" y="177"/>
                    <a:pt x="153" y="177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6" y="173"/>
                    <a:pt x="156" y="173"/>
                    <a:pt x="156" y="173"/>
                  </a:cubicBezTo>
                  <a:cubicBezTo>
                    <a:pt x="156" y="172"/>
                    <a:pt x="156" y="172"/>
                    <a:pt x="156" y="17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8" y="173"/>
                    <a:pt x="158" y="173"/>
                    <a:pt x="158" y="173"/>
                  </a:cubicBezTo>
                  <a:cubicBezTo>
                    <a:pt x="158" y="174"/>
                    <a:pt x="158" y="174"/>
                    <a:pt x="158" y="174"/>
                  </a:cubicBezTo>
                  <a:cubicBezTo>
                    <a:pt x="157" y="175"/>
                    <a:pt x="157" y="175"/>
                    <a:pt x="157" y="175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6" y="177"/>
                    <a:pt x="156" y="177"/>
                    <a:pt x="156" y="177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7" y="178"/>
                    <a:pt x="157" y="178"/>
                    <a:pt x="157" y="178"/>
                  </a:cubicBezTo>
                  <a:cubicBezTo>
                    <a:pt x="157" y="178"/>
                    <a:pt x="157" y="178"/>
                    <a:pt x="157" y="178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4" y="181"/>
                    <a:pt x="154" y="181"/>
                    <a:pt x="154" y="181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9" y="183"/>
                    <a:pt x="159" y="183"/>
                    <a:pt x="159" y="183"/>
                  </a:cubicBezTo>
                  <a:cubicBezTo>
                    <a:pt x="160" y="183"/>
                    <a:pt x="160" y="183"/>
                    <a:pt x="160" y="183"/>
                  </a:cubicBezTo>
                  <a:cubicBezTo>
                    <a:pt x="161" y="180"/>
                    <a:pt x="161" y="180"/>
                    <a:pt x="161" y="180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164" y="178"/>
                    <a:pt x="164" y="178"/>
                    <a:pt x="164" y="178"/>
                  </a:cubicBezTo>
                  <a:cubicBezTo>
                    <a:pt x="165" y="179"/>
                    <a:pt x="165" y="179"/>
                    <a:pt x="165" y="179"/>
                  </a:cubicBezTo>
                  <a:cubicBezTo>
                    <a:pt x="166" y="179"/>
                    <a:pt x="166" y="179"/>
                    <a:pt x="166" y="179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8" y="180"/>
                    <a:pt x="168" y="180"/>
                    <a:pt x="168" y="180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71" y="181"/>
                    <a:pt x="171" y="181"/>
                    <a:pt x="171" y="181"/>
                  </a:cubicBezTo>
                  <a:cubicBezTo>
                    <a:pt x="171" y="183"/>
                    <a:pt x="171" y="183"/>
                    <a:pt x="171" y="183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2" y="187"/>
                    <a:pt x="172" y="187"/>
                    <a:pt x="172" y="187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9" y="194"/>
                    <a:pt x="179" y="194"/>
                    <a:pt x="179" y="194"/>
                  </a:cubicBezTo>
                  <a:cubicBezTo>
                    <a:pt x="180" y="195"/>
                    <a:pt x="180" y="195"/>
                    <a:pt x="180" y="195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83" y="197"/>
                    <a:pt x="183" y="197"/>
                    <a:pt x="183" y="197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6" y="198"/>
                    <a:pt x="186" y="198"/>
                    <a:pt x="186" y="198"/>
                  </a:cubicBezTo>
                  <a:cubicBezTo>
                    <a:pt x="186" y="199"/>
                    <a:pt x="186" y="199"/>
                    <a:pt x="186" y="199"/>
                  </a:cubicBezTo>
                  <a:cubicBezTo>
                    <a:pt x="188" y="200"/>
                    <a:pt x="188" y="200"/>
                    <a:pt x="188" y="200"/>
                  </a:cubicBezTo>
                  <a:cubicBezTo>
                    <a:pt x="189" y="200"/>
                    <a:pt x="189" y="200"/>
                    <a:pt x="189" y="200"/>
                  </a:cubicBezTo>
                  <a:cubicBezTo>
                    <a:pt x="189" y="202"/>
                    <a:pt x="189" y="202"/>
                    <a:pt x="189" y="202"/>
                  </a:cubicBezTo>
                  <a:cubicBezTo>
                    <a:pt x="190" y="203"/>
                    <a:pt x="190" y="203"/>
                    <a:pt x="190" y="203"/>
                  </a:cubicBezTo>
                  <a:cubicBezTo>
                    <a:pt x="191" y="202"/>
                    <a:pt x="191" y="202"/>
                    <a:pt x="191" y="202"/>
                  </a:cubicBezTo>
                  <a:cubicBezTo>
                    <a:pt x="190" y="201"/>
                    <a:pt x="190" y="201"/>
                    <a:pt x="190" y="201"/>
                  </a:cubicBezTo>
                  <a:cubicBezTo>
                    <a:pt x="190" y="200"/>
                    <a:pt x="190" y="200"/>
                    <a:pt x="190" y="200"/>
                  </a:cubicBezTo>
                  <a:cubicBezTo>
                    <a:pt x="189" y="199"/>
                    <a:pt x="189" y="199"/>
                    <a:pt x="189" y="199"/>
                  </a:cubicBezTo>
                  <a:cubicBezTo>
                    <a:pt x="189" y="199"/>
                    <a:pt x="189" y="199"/>
                    <a:pt x="189" y="199"/>
                  </a:cubicBezTo>
                  <a:cubicBezTo>
                    <a:pt x="191" y="200"/>
                    <a:pt x="191" y="200"/>
                    <a:pt x="191" y="200"/>
                  </a:cubicBezTo>
                  <a:cubicBezTo>
                    <a:pt x="191" y="200"/>
                    <a:pt x="191" y="200"/>
                    <a:pt x="191" y="200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2" y="199"/>
                    <a:pt x="192" y="199"/>
                    <a:pt x="192" y="199"/>
                  </a:cubicBezTo>
                  <a:cubicBezTo>
                    <a:pt x="193" y="199"/>
                    <a:pt x="193" y="199"/>
                    <a:pt x="193" y="199"/>
                  </a:cubicBezTo>
                  <a:cubicBezTo>
                    <a:pt x="195" y="201"/>
                    <a:pt x="195" y="201"/>
                    <a:pt x="195" y="201"/>
                  </a:cubicBezTo>
                  <a:cubicBezTo>
                    <a:pt x="195" y="202"/>
                    <a:pt x="195" y="202"/>
                    <a:pt x="195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196" y="204"/>
                    <a:pt x="196" y="204"/>
                    <a:pt x="196" y="204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197" y="206"/>
                    <a:pt x="197" y="206"/>
                    <a:pt x="197" y="206"/>
                  </a:cubicBezTo>
                  <a:cubicBezTo>
                    <a:pt x="198" y="208"/>
                    <a:pt x="198" y="208"/>
                    <a:pt x="198" y="208"/>
                  </a:cubicBezTo>
                  <a:cubicBezTo>
                    <a:pt x="197" y="209"/>
                    <a:pt x="197" y="209"/>
                    <a:pt x="197" y="209"/>
                  </a:cubicBezTo>
                  <a:cubicBezTo>
                    <a:pt x="197" y="210"/>
                    <a:pt x="197" y="210"/>
                    <a:pt x="197" y="210"/>
                  </a:cubicBezTo>
                  <a:cubicBezTo>
                    <a:pt x="196" y="212"/>
                    <a:pt x="196" y="212"/>
                    <a:pt x="196" y="21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92" y="211"/>
                    <a:pt x="192" y="211"/>
                    <a:pt x="192" y="211"/>
                  </a:cubicBezTo>
                  <a:cubicBezTo>
                    <a:pt x="192" y="211"/>
                    <a:pt x="192" y="211"/>
                    <a:pt x="192" y="211"/>
                  </a:cubicBezTo>
                  <a:cubicBezTo>
                    <a:pt x="191" y="212"/>
                    <a:pt x="191" y="212"/>
                    <a:pt x="191" y="212"/>
                  </a:cubicBezTo>
                  <a:cubicBezTo>
                    <a:pt x="189" y="211"/>
                    <a:pt x="189" y="211"/>
                    <a:pt x="189" y="211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9" y="212"/>
                    <a:pt x="189" y="212"/>
                    <a:pt x="189" y="212"/>
                  </a:cubicBezTo>
                  <a:cubicBezTo>
                    <a:pt x="188" y="213"/>
                    <a:pt x="188" y="213"/>
                    <a:pt x="188" y="213"/>
                  </a:cubicBezTo>
                  <a:cubicBezTo>
                    <a:pt x="188" y="214"/>
                    <a:pt x="188" y="214"/>
                    <a:pt x="188" y="214"/>
                  </a:cubicBezTo>
                  <a:cubicBezTo>
                    <a:pt x="186" y="214"/>
                    <a:pt x="186" y="214"/>
                    <a:pt x="186" y="214"/>
                  </a:cubicBezTo>
                  <a:cubicBezTo>
                    <a:pt x="185" y="214"/>
                    <a:pt x="185" y="214"/>
                    <a:pt x="185" y="214"/>
                  </a:cubicBezTo>
                  <a:cubicBezTo>
                    <a:pt x="186" y="215"/>
                    <a:pt x="186" y="215"/>
                    <a:pt x="186" y="215"/>
                  </a:cubicBezTo>
                  <a:cubicBezTo>
                    <a:pt x="187" y="215"/>
                    <a:pt x="187" y="215"/>
                    <a:pt x="187" y="215"/>
                  </a:cubicBezTo>
                  <a:cubicBezTo>
                    <a:pt x="187" y="217"/>
                    <a:pt x="187" y="217"/>
                    <a:pt x="187" y="217"/>
                  </a:cubicBezTo>
                  <a:cubicBezTo>
                    <a:pt x="188" y="218"/>
                    <a:pt x="188" y="218"/>
                    <a:pt x="188" y="218"/>
                  </a:cubicBezTo>
                  <a:cubicBezTo>
                    <a:pt x="189" y="217"/>
                    <a:pt x="189" y="217"/>
                    <a:pt x="189" y="217"/>
                  </a:cubicBezTo>
                  <a:cubicBezTo>
                    <a:pt x="190" y="218"/>
                    <a:pt x="190" y="218"/>
                    <a:pt x="190" y="218"/>
                  </a:cubicBezTo>
                  <a:cubicBezTo>
                    <a:pt x="190" y="219"/>
                    <a:pt x="190" y="219"/>
                    <a:pt x="190" y="219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4" y="220"/>
                    <a:pt x="194" y="220"/>
                    <a:pt x="194" y="220"/>
                  </a:cubicBezTo>
                  <a:cubicBezTo>
                    <a:pt x="196" y="221"/>
                    <a:pt x="196" y="221"/>
                    <a:pt x="196" y="221"/>
                  </a:cubicBezTo>
                  <a:cubicBezTo>
                    <a:pt x="199" y="222"/>
                    <a:pt x="199" y="222"/>
                    <a:pt x="199" y="222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1" y="221"/>
                    <a:pt x="201" y="221"/>
                    <a:pt x="201" y="221"/>
                  </a:cubicBezTo>
                  <a:cubicBezTo>
                    <a:pt x="202" y="222"/>
                    <a:pt x="202" y="222"/>
                    <a:pt x="202" y="222"/>
                  </a:cubicBezTo>
                  <a:cubicBezTo>
                    <a:pt x="202" y="223"/>
                    <a:pt x="202" y="223"/>
                    <a:pt x="202" y="223"/>
                  </a:cubicBezTo>
                  <a:cubicBezTo>
                    <a:pt x="204" y="221"/>
                    <a:pt x="204" y="221"/>
                    <a:pt x="204" y="221"/>
                  </a:cubicBezTo>
                  <a:cubicBezTo>
                    <a:pt x="205" y="222"/>
                    <a:pt x="205" y="222"/>
                    <a:pt x="205" y="222"/>
                  </a:cubicBezTo>
                  <a:cubicBezTo>
                    <a:pt x="205" y="222"/>
                    <a:pt x="205" y="222"/>
                    <a:pt x="205" y="222"/>
                  </a:cubicBezTo>
                  <a:cubicBezTo>
                    <a:pt x="206" y="221"/>
                    <a:pt x="206" y="221"/>
                    <a:pt x="206" y="221"/>
                  </a:cubicBezTo>
                  <a:cubicBezTo>
                    <a:pt x="207" y="221"/>
                    <a:pt x="207" y="221"/>
                    <a:pt x="207" y="221"/>
                  </a:cubicBezTo>
                  <a:cubicBezTo>
                    <a:pt x="207" y="222"/>
                    <a:pt x="207" y="222"/>
                    <a:pt x="207" y="222"/>
                  </a:cubicBezTo>
                  <a:cubicBezTo>
                    <a:pt x="207" y="222"/>
                    <a:pt x="207" y="222"/>
                    <a:pt x="207" y="222"/>
                  </a:cubicBezTo>
                  <a:cubicBezTo>
                    <a:pt x="209" y="221"/>
                    <a:pt x="209" y="221"/>
                    <a:pt x="209" y="221"/>
                  </a:cubicBezTo>
                  <a:cubicBezTo>
                    <a:pt x="213" y="220"/>
                    <a:pt x="213" y="220"/>
                    <a:pt x="213" y="220"/>
                  </a:cubicBezTo>
                  <a:cubicBezTo>
                    <a:pt x="214" y="219"/>
                    <a:pt x="214" y="219"/>
                    <a:pt x="214" y="219"/>
                  </a:cubicBezTo>
                  <a:cubicBezTo>
                    <a:pt x="214" y="220"/>
                    <a:pt x="214" y="220"/>
                    <a:pt x="214" y="220"/>
                  </a:cubicBezTo>
                  <a:cubicBezTo>
                    <a:pt x="213" y="221"/>
                    <a:pt x="213" y="221"/>
                    <a:pt x="213" y="221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4" y="222"/>
                    <a:pt x="214" y="222"/>
                    <a:pt x="214" y="222"/>
                  </a:cubicBezTo>
                  <a:cubicBezTo>
                    <a:pt x="214" y="223"/>
                    <a:pt x="214" y="223"/>
                    <a:pt x="214" y="223"/>
                  </a:cubicBezTo>
                  <a:cubicBezTo>
                    <a:pt x="214" y="224"/>
                    <a:pt x="214" y="224"/>
                    <a:pt x="214" y="224"/>
                  </a:cubicBezTo>
                  <a:cubicBezTo>
                    <a:pt x="214" y="225"/>
                    <a:pt x="214" y="225"/>
                    <a:pt x="214" y="225"/>
                  </a:cubicBezTo>
                  <a:cubicBezTo>
                    <a:pt x="215" y="225"/>
                    <a:pt x="215" y="225"/>
                    <a:pt x="215" y="225"/>
                  </a:cubicBezTo>
                  <a:cubicBezTo>
                    <a:pt x="215" y="224"/>
                    <a:pt x="215" y="224"/>
                    <a:pt x="215" y="224"/>
                  </a:cubicBezTo>
                  <a:cubicBezTo>
                    <a:pt x="216" y="225"/>
                    <a:pt x="216" y="225"/>
                    <a:pt x="216" y="225"/>
                  </a:cubicBezTo>
                  <a:cubicBezTo>
                    <a:pt x="216" y="226"/>
                    <a:pt x="216" y="226"/>
                    <a:pt x="216" y="226"/>
                  </a:cubicBezTo>
                  <a:cubicBezTo>
                    <a:pt x="215" y="228"/>
                    <a:pt x="215" y="228"/>
                    <a:pt x="215" y="228"/>
                  </a:cubicBezTo>
                  <a:cubicBezTo>
                    <a:pt x="215" y="229"/>
                    <a:pt x="215" y="229"/>
                    <a:pt x="215" y="229"/>
                  </a:cubicBezTo>
                  <a:cubicBezTo>
                    <a:pt x="216" y="229"/>
                    <a:pt x="216" y="229"/>
                    <a:pt x="216" y="229"/>
                  </a:cubicBezTo>
                  <a:cubicBezTo>
                    <a:pt x="217" y="228"/>
                    <a:pt x="217" y="228"/>
                    <a:pt x="217" y="228"/>
                  </a:cubicBezTo>
                  <a:cubicBezTo>
                    <a:pt x="217" y="227"/>
                    <a:pt x="217" y="227"/>
                    <a:pt x="217" y="227"/>
                  </a:cubicBezTo>
                  <a:cubicBezTo>
                    <a:pt x="217" y="226"/>
                    <a:pt x="217" y="226"/>
                    <a:pt x="217" y="226"/>
                  </a:cubicBezTo>
                  <a:cubicBezTo>
                    <a:pt x="218" y="226"/>
                    <a:pt x="218" y="226"/>
                    <a:pt x="218" y="226"/>
                  </a:cubicBezTo>
                  <a:cubicBezTo>
                    <a:pt x="218" y="228"/>
                    <a:pt x="218" y="228"/>
                    <a:pt x="218" y="228"/>
                  </a:cubicBezTo>
                  <a:cubicBezTo>
                    <a:pt x="217" y="230"/>
                    <a:pt x="217" y="230"/>
                    <a:pt x="217" y="230"/>
                  </a:cubicBezTo>
                  <a:cubicBezTo>
                    <a:pt x="216" y="231"/>
                    <a:pt x="216" y="231"/>
                    <a:pt x="216" y="231"/>
                  </a:cubicBezTo>
                  <a:cubicBezTo>
                    <a:pt x="216" y="233"/>
                    <a:pt x="216" y="233"/>
                    <a:pt x="216" y="233"/>
                  </a:cubicBezTo>
                  <a:cubicBezTo>
                    <a:pt x="217" y="235"/>
                    <a:pt x="217" y="235"/>
                    <a:pt x="217" y="235"/>
                  </a:cubicBezTo>
                  <a:cubicBezTo>
                    <a:pt x="217" y="237"/>
                    <a:pt x="217" y="237"/>
                    <a:pt x="217" y="237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7" y="239"/>
                    <a:pt x="217" y="239"/>
                    <a:pt x="217" y="239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7" y="241"/>
                    <a:pt x="217" y="241"/>
                    <a:pt x="217" y="241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8" y="244"/>
                    <a:pt x="218" y="244"/>
                    <a:pt x="218" y="244"/>
                  </a:cubicBezTo>
                  <a:cubicBezTo>
                    <a:pt x="218" y="248"/>
                    <a:pt x="218" y="248"/>
                    <a:pt x="218" y="248"/>
                  </a:cubicBezTo>
                  <a:cubicBezTo>
                    <a:pt x="218" y="244"/>
                    <a:pt x="218" y="244"/>
                    <a:pt x="218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8" y="238"/>
                    <a:pt x="218" y="238"/>
                    <a:pt x="218" y="238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7"/>
                    <a:pt x="220" y="237"/>
                    <a:pt x="220" y="237"/>
                  </a:cubicBezTo>
                  <a:cubicBezTo>
                    <a:pt x="220" y="237"/>
                    <a:pt x="220" y="237"/>
                    <a:pt x="220" y="237"/>
                  </a:cubicBezTo>
                  <a:cubicBezTo>
                    <a:pt x="220" y="238"/>
                    <a:pt x="220" y="238"/>
                    <a:pt x="220" y="238"/>
                  </a:cubicBezTo>
                  <a:cubicBezTo>
                    <a:pt x="220" y="238"/>
                    <a:pt x="220" y="238"/>
                    <a:pt x="220" y="238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8"/>
                    <a:pt x="221" y="238"/>
                    <a:pt x="221" y="238"/>
                  </a:cubicBezTo>
                  <a:cubicBezTo>
                    <a:pt x="222" y="237"/>
                    <a:pt x="222" y="237"/>
                    <a:pt x="222" y="237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5"/>
                    <a:pt x="221" y="235"/>
                    <a:pt x="221" y="235"/>
                  </a:cubicBezTo>
                  <a:cubicBezTo>
                    <a:pt x="221" y="234"/>
                    <a:pt x="221" y="234"/>
                    <a:pt x="221" y="234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23" y="233"/>
                    <a:pt x="223" y="233"/>
                    <a:pt x="223" y="233"/>
                  </a:cubicBezTo>
                  <a:cubicBezTo>
                    <a:pt x="222" y="232"/>
                    <a:pt x="222" y="232"/>
                    <a:pt x="222" y="232"/>
                  </a:cubicBezTo>
                  <a:cubicBezTo>
                    <a:pt x="222" y="232"/>
                    <a:pt x="222" y="232"/>
                    <a:pt x="222" y="232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3" y="226"/>
                    <a:pt x="223" y="226"/>
                    <a:pt x="223" y="226"/>
                  </a:cubicBezTo>
                  <a:cubicBezTo>
                    <a:pt x="223" y="225"/>
                    <a:pt x="223" y="225"/>
                    <a:pt x="223" y="225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4" y="223"/>
                    <a:pt x="224" y="223"/>
                    <a:pt x="224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6" y="222"/>
                    <a:pt x="226" y="222"/>
                    <a:pt x="226" y="222"/>
                  </a:cubicBezTo>
                  <a:cubicBezTo>
                    <a:pt x="227" y="222"/>
                    <a:pt x="227" y="222"/>
                    <a:pt x="227" y="222"/>
                  </a:cubicBezTo>
                  <a:cubicBezTo>
                    <a:pt x="228" y="223"/>
                    <a:pt x="228" y="223"/>
                    <a:pt x="228" y="223"/>
                  </a:cubicBezTo>
                  <a:cubicBezTo>
                    <a:pt x="229" y="222"/>
                    <a:pt x="229" y="222"/>
                    <a:pt x="229" y="222"/>
                  </a:cubicBezTo>
                  <a:cubicBezTo>
                    <a:pt x="229" y="221"/>
                    <a:pt x="229" y="221"/>
                    <a:pt x="229" y="221"/>
                  </a:cubicBezTo>
                  <a:cubicBezTo>
                    <a:pt x="230" y="221"/>
                    <a:pt x="230" y="221"/>
                    <a:pt x="230" y="221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31" y="222"/>
                    <a:pt x="231" y="222"/>
                    <a:pt x="231" y="222"/>
                  </a:cubicBezTo>
                  <a:cubicBezTo>
                    <a:pt x="232" y="221"/>
                    <a:pt x="232" y="221"/>
                    <a:pt x="232" y="221"/>
                  </a:cubicBezTo>
                  <a:cubicBezTo>
                    <a:pt x="233" y="220"/>
                    <a:pt x="233" y="220"/>
                    <a:pt x="233" y="220"/>
                  </a:cubicBezTo>
                  <a:cubicBezTo>
                    <a:pt x="233" y="220"/>
                    <a:pt x="233" y="220"/>
                    <a:pt x="233" y="220"/>
                  </a:cubicBezTo>
                  <a:cubicBezTo>
                    <a:pt x="234" y="221"/>
                    <a:pt x="234" y="221"/>
                    <a:pt x="234" y="221"/>
                  </a:cubicBezTo>
                  <a:cubicBezTo>
                    <a:pt x="234" y="221"/>
                    <a:pt x="234" y="221"/>
                    <a:pt x="234" y="221"/>
                  </a:cubicBezTo>
                  <a:cubicBezTo>
                    <a:pt x="235" y="223"/>
                    <a:pt x="235" y="223"/>
                    <a:pt x="235" y="223"/>
                  </a:cubicBezTo>
                  <a:cubicBezTo>
                    <a:pt x="235" y="221"/>
                    <a:pt x="235" y="221"/>
                    <a:pt x="235" y="221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5" y="218"/>
                    <a:pt x="235" y="218"/>
                    <a:pt x="235" y="218"/>
                  </a:cubicBezTo>
                  <a:cubicBezTo>
                    <a:pt x="236" y="218"/>
                    <a:pt x="236" y="218"/>
                    <a:pt x="236" y="218"/>
                  </a:cubicBezTo>
                  <a:cubicBezTo>
                    <a:pt x="237" y="218"/>
                    <a:pt x="237" y="218"/>
                    <a:pt x="237" y="218"/>
                  </a:cubicBezTo>
                  <a:cubicBezTo>
                    <a:pt x="238" y="218"/>
                    <a:pt x="238" y="218"/>
                    <a:pt x="238" y="218"/>
                  </a:cubicBezTo>
                  <a:cubicBezTo>
                    <a:pt x="238" y="218"/>
                    <a:pt x="238" y="218"/>
                    <a:pt x="238" y="218"/>
                  </a:cubicBezTo>
                  <a:cubicBezTo>
                    <a:pt x="239" y="218"/>
                    <a:pt x="239" y="218"/>
                    <a:pt x="239" y="218"/>
                  </a:cubicBezTo>
                  <a:cubicBezTo>
                    <a:pt x="240" y="217"/>
                    <a:pt x="240" y="217"/>
                    <a:pt x="240" y="217"/>
                  </a:cubicBezTo>
                  <a:cubicBezTo>
                    <a:pt x="240" y="216"/>
                    <a:pt x="240" y="216"/>
                    <a:pt x="240" y="216"/>
                  </a:cubicBezTo>
                  <a:cubicBezTo>
                    <a:pt x="241" y="215"/>
                    <a:pt x="241" y="215"/>
                    <a:pt x="241" y="215"/>
                  </a:cubicBezTo>
                  <a:cubicBezTo>
                    <a:pt x="240" y="215"/>
                    <a:pt x="240" y="215"/>
                    <a:pt x="240" y="215"/>
                  </a:cubicBezTo>
                  <a:cubicBezTo>
                    <a:pt x="240" y="215"/>
                    <a:pt x="240" y="215"/>
                    <a:pt x="240" y="215"/>
                  </a:cubicBezTo>
                  <a:cubicBezTo>
                    <a:pt x="239" y="215"/>
                    <a:pt x="239" y="215"/>
                    <a:pt x="239" y="215"/>
                  </a:cubicBezTo>
                  <a:cubicBezTo>
                    <a:pt x="236" y="216"/>
                    <a:pt x="236" y="216"/>
                    <a:pt x="236" y="216"/>
                  </a:cubicBezTo>
                  <a:cubicBezTo>
                    <a:pt x="235" y="216"/>
                    <a:pt x="235" y="216"/>
                    <a:pt x="235" y="216"/>
                  </a:cubicBezTo>
                  <a:cubicBezTo>
                    <a:pt x="235" y="217"/>
                    <a:pt x="235" y="217"/>
                    <a:pt x="235" y="217"/>
                  </a:cubicBezTo>
                  <a:cubicBezTo>
                    <a:pt x="234" y="217"/>
                    <a:pt x="234" y="217"/>
                    <a:pt x="234" y="217"/>
                  </a:cubicBezTo>
                  <a:cubicBezTo>
                    <a:pt x="234" y="217"/>
                    <a:pt x="234" y="217"/>
                    <a:pt x="234" y="217"/>
                  </a:cubicBezTo>
                  <a:cubicBezTo>
                    <a:pt x="234" y="218"/>
                    <a:pt x="234" y="218"/>
                    <a:pt x="234" y="218"/>
                  </a:cubicBezTo>
                  <a:cubicBezTo>
                    <a:pt x="233" y="217"/>
                    <a:pt x="233" y="217"/>
                    <a:pt x="233" y="217"/>
                  </a:cubicBezTo>
                  <a:cubicBezTo>
                    <a:pt x="233" y="216"/>
                    <a:pt x="233" y="216"/>
                    <a:pt x="233" y="216"/>
                  </a:cubicBezTo>
                  <a:cubicBezTo>
                    <a:pt x="232" y="216"/>
                    <a:pt x="232" y="216"/>
                    <a:pt x="232" y="216"/>
                  </a:cubicBezTo>
                  <a:cubicBezTo>
                    <a:pt x="232" y="217"/>
                    <a:pt x="232" y="217"/>
                    <a:pt x="232" y="217"/>
                  </a:cubicBezTo>
                  <a:cubicBezTo>
                    <a:pt x="231" y="218"/>
                    <a:pt x="231" y="218"/>
                    <a:pt x="231" y="218"/>
                  </a:cubicBezTo>
                  <a:cubicBezTo>
                    <a:pt x="230" y="217"/>
                    <a:pt x="230" y="217"/>
                    <a:pt x="230" y="217"/>
                  </a:cubicBezTo>
                  <a:cubicBezTo>
                    <a:pt x="229" y="217"/>
                    <a:pt x="229" y="217"/>
                    <a:pt x="229" y="217"/>
                  </a:cubicBezTo>
                  <a:cubicBezTo>
                    <a:pt x="229" y="216"/>
                    <a:pt x="229" y="216"/>
                    <a:pt x="229" y="216"/>
                  </a:cubicBezTo>
                  <a:cubicBezTo>
                    <a:pt x="228" y="217"/>
                    <a:pt x="228" y="217"/>
                    <a:pt x="228" y="217"/>
                  </a:cubicBezTo>
                  <a:cubicBezTo>
                    <a:pt x="228" y="217"/>
                    <a:pt x="228" y="217"/>
                    <a:pt x="228" y="217"/>
                  </a:cubicBezTo>
                  <a:cubicBezTo>
                    <a:pt x="228" y="218"/>
                    <a:pt x="228" y="218"/>
                    <a:pt x="228" y="218"/>
                  </a:cubicBezTo>
                  <a:cubicBezTo>
                    <a:pt x="228" y="219"/>
                    <a:pt x="228" y="219"/>
                    <a:pt x="228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25" y="218"/>
                    <a:pt x="225" y="218"/>
                    <a:pt x="225" y="218"/>
                  </a:cubicBezTo>
                  <a:cubicBezTo>
                    <a:pt x="226" y="217"/>
                    <a:pt x="226" y="217"/>
                    <a:pt x="226" y="217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26" y="216"/>
                    <a:pt x="226" y="216"/>
                    <a:pt x="226" y="216"/>
                  </a:cubicBezTo>
                  <a:cubicBezTo>
                    <a:pt x="225" y="217"/>
                    <a:pt x="225" y="217"/>
                    <a:pt x="225" y="217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4" y="215"/>
                    <a:pt x="224" y="215"/>
                    <a:pt x="224" y="215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27" y="212"/>
                    <a:pt x="227" y="212"/>
                    <a:pt x="227" y="212"/>
                  </a:cubicBezTo>
                  <a:cubicBezTo>
                    <a:pt x="228" y="212"/>
                    <a:pt x="228" y="212"/>
                    <a:pt x="228" y="212"/>
                  </a:cubicBezTo>
                  <a:cubicBezTo>
                    <a:pt x="230" y="212"/>
                    <a:pt x="230" y="212"/>
                    <a:pt x="230" y="212"/>
                  </a:cubicBezTo>
                  <a:cubicBezTo>
                    <a:pt x="234" y="212"/>
                    <a:pt x="234" y="212"/>
                    <a:pt x="234" y="212"/>
                  </a:cubicBezTo>
                  <a:cubicBezTo>
                    <a:pt x="237" y="211"/>
                    <a:pt x="237" y="211"/>
                    <a:pt x="237" y="211"/>
                  </a:cubicBezTo>
                  <a:cubicBezTo>
                    <a:pt x="238" y="211"/>
                    <a:pt x="238" y="211"/>
                    <a:pt x="238" y="211"/>
                  </a:cubicBezTo>
                  <a:cubicBezTo>
                    <a:pt x="240" y="211"/>
                    <a:pt x="240" y="211"/>
                    <a:pt x="240" y="211"/>
                  </a:cubicBezTo>
                  <a:cubicBezTo>
                    <a:pt x="240" y="212"/>
                    <a:pt x="240" y="212"/>
                    <a:pt x="240" y="212"/>
                  </a:cubicBezTo>
                  <a:cubicBezTo>
                    <a:pt x="241" y="213"/>
                    <a:pt x="241" y="213"/>
                    <a:pt x="241" y="213"/>
                  </a:cubicBezTo>
                  <a:cubicBezTo>
                    <a:pt x="242" y="213"/>
                    <a:pt x="242" y="213"/>
                    <a:pt x="242" y="213"/>
                  </a:cubicBezTo>
                  <a:cubicBezTo>
                    <a:pt x="242" y="214"/>
                    <a:pt x="242" y="214"/>
                    <a:pt x="242" y="214"/>
                  </a:cubicBezTo>
                  <a:cubicBezTo>
                    <a:pt x="242" y="216"/>
                    <a:pt x="242" y="216"/>
                    <a:pt x="242" y="216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2" y="218"/>
                    <a:pt x="242" y="218"/>
                    <a:pt x="242" y="218"/>
                  </a:cubicBezTo>
                  <a:cubicBezTo>
                    <a:pt x="241" y="218"/>
                    <a:pt x="241" y="218"/>
                    <a:pt x="241" y="218"/>
                  </a:cubicBezTo>
                  <a:cubicBezTo>
                    <a:pt x="241" y="219"/>
                    <a:pt x="241" y="219"/>
                    <a:pt x="241" y="219"/>
                  </a:cubicBezTo>
                  <a:cubicBezTo>
                    <a:pt x="242" y="219"/>
                    <a:pt x="242" y="219"/>
                    <a:pt x="242" y="219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3" y="222"/>
                    <a:pt x="243" y="222"/>
                    <a:pt x="243" y="222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3" y="223"/>
                    <a:pt x="243" y="223"/>
                    <a:pt x="243" y="223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42" y="225"/>
                    <a:pt x="242" y="225"/>
                    <a:pt x="242" y="225"/>
                  </a:cubicBezTo>
                  <a:cubicBezTo>
                    <a:pt x="243" y="225"/>
                    <a:pt x="243" y="225"/>
                    <a:pt x="243" y="225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5" y="226"/>
                    <a:pt x="245" y="226"/>
                    <a:pt x="245" y="226"/>
                  </a:cubicBezTo>
                  <a:cubicBezTo>
                    <a:pt x="245" y="226"/>
                    <a:pt x="245" y="226"/>
                    <a:pt x="245" y="226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7" y="227"/>
                    <a:pt x="247" y="227"/>
                    <a:pt x="247" y="227"/>
                  </a:cubicBezTo>
                  <a:cubicBezTo>
                    <a:pt x="248" y="226"/>
                    <a:pt x="248" y="226"/>
                    <a:pt x="248" y="226"/>
                  </a:cubicBezTo>
                  <a:cubicBezTo>
                    <a:pt x="249" y="227"/>
                    <a:pt x="249" y="227"/>
                    <a:pt x="249" y="227"/>
                  </a:cubicBezTo>
                  <a:cubicBezTo>
                    <a:pt x="249" y="227"/>
                    <a:pt x="249" y="227"/>
                    <a:pt x="249" y="227"/>
                  </a:cubicBezTo>
                  <a:cubicBezTo>
                    <a:pt x="249" y="228"/>
                    <a:pt x="249" y="228"/>
                    <a:pt x="249" y="228"/>
                  </a:cubicBezTo>
                  <a:cubicBezTo>
                    <a:pt x="250" y="228"/>
                    <a:pt x="250" y="228"/>
                    <a:pt x="250" y="228"/>
                  </a:cubicBezTo>
                  <a:cubicBezTo>
                    <a:pt x="250" y="228"/>
                    <a:pt x="250" y="228"/>
                    <a:pt x="250" y="228"/>
                  </a:cubicBezTo>
                  <a:cubicBezTo>
                    <a:pt x="250" y="229"/>
                    <a:pt x="250" y="229"/>
                    <a:pt x="250" y="229"/>
                  </a:cubicBezTo>
                  <a:cubicBezTo>
                    <a:pt x="250" y="230"/>
                    <a:pt x="250" y="230"/>
                    <a:pt x="250" y="230"/>
                  </a:cubicBezTo>
                  <a:cubicBezTo>
                    <a:pt x="250" y="230"/>
                    <a:pt x="250" y="230"/>
                    <a:pt x="250" y="230"/>
                  </a:cubicBezTo>
                  <a:cubicBezTo>
                    <a:pt x="251" y="231"/>
                    <a:pt x="251" y="231"/>
                    <a:pt x="251" y="231"/>
                  </a:cubicBezTo>
                  <a:cubicBezTo>
                    <a:pt x="252" y="232"/>
                    <a:pt x="252" y="232"/>
                    <a:pt x="252" y="232"/>
                  </a:cubicBezTo>
                  <a:cubicBezTo>
                    <a:pt x="252" y="233"/>
                    <a:pt x="252" y="233"/>
                    <a:pt x="252" y="233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4" y="233"/>
                    <a:pt x="254" y="233"/>
                    <a:pt x="254" y="233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5" y="234"/>
                    <a:pt x="255" y="234"/>
                    <a:pt x="255" y="234"/>
                  </a:cubicBezTo>
                  <a:cubicBezTo>
                    <a:pt x="256" y="235"/>
                    <a:pt x="256" y="235"/>
                    <a:pt x="256" y="235"/>
                  </a:cubicBezTo>
                  <a:cubicBezTo>
                    <a:pt x="257" y="234"/>
                    <a:pt x="257" y="234"/>
                    <a:pt x="257" y="234"/>
                  </a:cubicBezTo>
                  <a:cubicBezTo>
                    <a:pt x="260" y="234"/>
                    <a:pt x="260" y="234"/>
                    <a:pt x="260" y="234"/>
                  </a:cubicBezTo>
                  <a:cubicBezTo>
                    <a:pt x="260" y="233"/>
                    <a:pt x="260" y="233"/>
                    <a:pt x="260" y="233"/>
                  </a:cubicBezTo>
                  <a:cubicBezTo>
                    <a:pt x="262" y="232"/>
                    <a:pt x="262" y="232"/>
                    <a:pt x="262" y="232"/>
                  </a:cubicBezTo>
                  <a:cubicBezTo>
                    <a:pt x="262" y="232"/>
                    <a:pt x="262" y="232"/>
                    <a:pt x="262" y="232"/>
                  </a:cubicBezTo>
                  <a:cubicBezTo>
                    <a:pt x="263" y="233"/>
                    <a:pt x="263" y="233"/>
                    <a:pt x="263" y="233"/>
                  </a:cubicBezTo>
                  <a:cubicBezTo>
                    <a:pt x="265" y="233"/>
                    <a:pt x="265" y="233"/>
                    <a:pt x="265" y="233"/>
                  </a:cubicBezTo>
                  <a:cubicBezTo>
                    <a:pt x="267" y="235"/>
                    <a:pt x="267" y="235"/>
                    <a:pt x="267" y="235"/>
                  </a:cubicBezTo>
                  <a:cubicBezTo>
                    <a:pt x="268" y="235"/>
                    <a:pt x="268" y="235"/>
                    <a:pt x="268" y="235"/>
                  </a:cubicBezTo>
                  <a:cubicBezTo>
                    <a:pt x="269" y="236"/>
                    <a:pt x="269" y="236"/>
                    <a:pt x="269" y="236"/>
                  </a:cubicBezTo>
                  <a:cubicBezTo>
                    <a:pt x="270" y="235"/>
                    <a:pt x="270" y="235"/>
                    <a:pt x="270" y="235"/>
                  </a:cubicBezTo>
                  <a:cubicBezTo>
                    <a:pt x="272" y="235"/>
                    <a:pt x="272" y="235"/>
                    <a:pt x="272" y="235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4"/>
                    <a:pt x="273" y="234"/>
                    <a:pt x="273" y="234"/>
                  </a:cubicBezTo>
                  <a:cubicBezTo>
                    <a:pt x="272" y="233"/>
                    <a:pt x="272" y="233"/>
                    <a:pt x="272" y="233"/>
                  </a:cubicBezTo>
                  <a:cubicBezTo>
                    <a:pt x="272" y="231"/>
                    <a:pt x="272" y="231"/>
                    <a:pt x="272" y="231"/>
                  </a:cubicBezTo>
                  <a:cubicBezTo>
                    <a:pt x="272" y="231"/>
                    <a:pt x="272" y="231"/>
                    <a:pt x="272" y="231"/>
                  </a:cubicBezTo>
                  <a:cubicBezTo>
                    <a:pt x="273" y="231"/>
                    <a:pt x="273" y="231"/>
                    <a:pt x="273" y="231"/>
                  </a:cubicBezTo>
                  <a:cubicBezTo>
                    <a:pt x="274" y="233"/>
                    <a:pt x="274" y="233"/>
                    <a:pt x="274" y="233"/>
                  </a:cubicBezTo>
                  <a:cubicBezTo>
                    <a:pt x="274" y="235"/>
                    <a:pt x="274" y="235"/>
                    <a:pt x="274" y="235"/>
                  </a:cubicBezTo>
                  <a:cubicBezTo>
                    <a:pt x="276" y="237"/>
                    <a:pt x="276" y="237"/>
                    <a:pt x="276" y="237"/>
                  </a:cubicBezTo>
                  <a:cubicBezTo>
                    <a:pt x="276" y="237"/>
                    <a:pt x="276" y="237"/>
                    <a:pt x="276" y="237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6"/>
                    <a:pt x="277" y="236"/>
                    <a:pt x="277" y="236"/>
                  </a:cubicBezTo>
                  <a:cubicBezTo>
                    <a:pt x="276" y="235"/>
                    <a:pt x="276" y="235"/>
                    <a:pt x="276" y="235"/>
                  </a:cubicBezTo>
                  <a:cubicBezTo>
                    <a:pt x="275" y="235"/>
                    <a:pt x="275" y="235"/>
                    <a:pt x="275" y="235"/>
                  </a:cubicBezTo>
                  <a:cubicBezTo>
                    <a:pt x="274" y="233"/>
                    <a:pt x="274" y="233"/>
                    <a:pt x="274" y="233"/>
                  </a:cubicBezTo>
                  <a:cubicBezTo>
                    <a:pt x="274" y="230"/>
                    <a:pt x="274" y="230"/>
                    <a:pt x="274" y="230"/>
                  </a:cubicBezTo>
                  <a:cubicBezTo>
                    <a:pt x="274" y="229"/>
                    <a:pt x="274" y="229"/>
                    <a:pt x="274" y="229"/>
                  </a:cubicBezTo>
                  <a:cubicBezTo>
                    <a:pt x="274" y="230"/>
                    <a:pt x="274" y="230"/>
                    <a:pt x="274" y="230"/>
                  </a:cubicBezTo>
                  <a:cubicBezTo>
                    <a:pt x="274" y="230"/>
                    <a:pt x="274" y="230"/>
                    <a:pt x="274" y="230"/>
                  </a:cubicBezTo>
                  <a:cubicBezTo>
                    <a:pt x="275" y="231"/>
                    <a:pt x="275" y="231"/>
                    <a:pt x="275" y="231"/>
                  </a:cubicBezTo>
                  <a:cubicBezTo>
                    <a:pt x="276" y="230"/>
                    <a:pt x="276" y="230"/>
                    <a:pt x="276" y="230"/>
                  </a:cubicBezTo>
                  <a:cubicBezTo>
                    <a:pt x="276" y="230"/>
                    <a:pt x="276" y="230"/>
                    <a:pt x="276" y="230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7"/>
                    <a:pt x="275" y="227"/>
                    <a:pt x="275" y="227"/>
                  </a:cubicBezTo>
                  <a:cubicBezTo>
                    <a:pt x="275" y="226"/>
                    <a:pt x="275" y="226"/>
                    <a:pt x="275" y="226"/>
                  </a:cubicBezTo>
                  <a:cubicBezTo>
                    <a:pt x="276" y="226"/>
                    <a:pt x="276" y="226"/>
                    <a:pt x="276" y="226"/>
                  </a:cubicBezTo>
                  <a:cubicBezTo>
                    <a:pt x="277" y="227"/>
                    <a:pt x="277" y="227"/>
                    <a:pt x="277" y="227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8" y="228"/>
                    <a:pt x="278" y="228"/>
                    <a:pt x="278" y="228"/>
                  </a:cubicBezTo>
                  <a:cubicBezTo>
                    <a:pt x="279" y="227"/>
                    <a:pt x="279" y="227"/>
                    <a:pt x="279" y="227"/>
                  </a:cubicBezTo>
                  <a:cubicBezTo>
                    <a:pt x="279" y="226"/>
                    <a:pt x="279" y="226"/>
                    <a:pt x="279" y="226"/>
                  </a:cubicBezTo>
                  <a:cubicBezTo>
                    <a:pt x="280" y="226"/>
                    <a:pt x="280" y="226"/>
                    <a:pt x="280" y="226"/>
                  </a:cubicBezTo>
                  <a:cubicBezTo>
                    <a:pt x="281" y="227"/>
                    <a:pt x="281" y="227"/>
                    <a:pt x="281" y="227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2" y="227"/>
                    <a:pt x="282" y="227"/>
                    <a:pt x="282" y="227"/>
                  </a:cubicBezTo>
                  <a:cubicBezTo>
                    <a:pt x="283" y="228"/>
                    <a:pt x="283" y="228"/>
                    <a:pt x="283" y="228"/>
                  </a:cubicBezTo>
                  <a:cubicBezTo>
                    <a:pt x="282" y="230"/>
                    <a:pt x="282" y="230"/>
                    <a:pt x="282" y="230"/>
                  </a:cubicBezTo>
                  <a:cubicBezTo>
                    <a:pt x="282" y="231"/>
                    <a:pt x="282" y="231"/>
                    <a:pt x="282" y="231"/>
                  </a:cubicBezTo>
                  <a:cubicBezTo>
                    <a:pt x="283" y="231"/>
                    <a:pt x="283" y="231"/>
                    <a:pt x="283" y="231"/>
                  </a:cubicBezTo>
                  <a:cubicBezTo>
                    <a:pt x="284" y="231"/>
                    <a:pt x="284" y="231"/>
                    <a:pt x="284" y="231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4" y="233"/>
                    <a:pt x="284" y="233"/>
                    <a:pt x="284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85" y="233"/>
                    <a:pt x="285" y="233"/>
                    <a:pt x="285" y="233"/>
                  </a:cubicBezTo>
                  <a:cubicBezTo>
                    <a:pt x="286" y="232"/>
                    <a:pt x="286" y="232"/>
                    <a:pt x="286" y="232"/>
                  </a:cubicBezTo>
                  <a:cubicBezTo>
                    <a:pt x="287" y="231"/>
                    <a:pt x="287" y="231"/>
                    <a:pt x="287" y="231"/>
                  </a:cubicBezTo>
                  <a:cubicBezTo>
                    <a:pt x="288" y="232"/>
                    <a:pt x="288" y="232"/>
                    <a:pt x="288" y="232"/>
                  </a:cubicBezTo>
                  <a:cubicBezTo>
                    <a:pt x="288" y="232"/>
                    <a:pt x="288" y="232"/>
                    <a:pt x="288" y="232"/>
                  </a:cubicBezTo>
                  <a:cubicBezTo>
                    <a:pt x="287" y="232"/>
                    <a:pt x="287" y="232"/>
                    <a:pt x="287" y="232"/>
                  </a:cubicBezTo>
                  <a:cubicBezTo>
                    <a:pt x="287" y="233"/>
                    <a:pt x="287" y="233"/>
                    <a:pt x="287" y="233"/>
                  </a:cubicBezTo>
                  <a:cubicBezTo>
                    <a:pt x="287" y="234"/>
                    <a:pt x="287" y="234"/>
                    <a:pt x="287" y="234"/>
                  </a:cubicBezTo>
                  <a:cubicBezTo>
                    <a:pt x="285" y="236"/>
                    <a:pt x="285" y="236"/>
                    <a:pt x="285" y="236"/>
                  </a:cubicBezTo>
                  <a:cubicBezTo>
                    <a:pt x="285" y="236"/>
                    <a:pt x="285" y="236"/>
                    <a:pt x="285" y="236"/>
                  </a:cubicBezTo>
                  <a:cubicBezTo>
                    <a:pt x="283" y="238"/>
                    <a:pt x="283" y="238"/>
                    <a:pt x="283" y="238"/>
                  </a:cubicBezTo>
                  <a:cubicBezTo>
                    <a:pt x="283" y="239"/>
                    <a:pt x="283" y="239"/>
                    <a:pt x="283" y="239"/>
                  </a:cubicBezTo>
                  <a:cubicBezTo>
                    <a:pt x="282" y="240"/>
                    <a:pt x="282" y="240"/>
                    <a:pt x="282" y="240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1" y="240"/>
                    <a:pt x="281" y="240"/>
                    <a:pt x="281" y="240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2" y="242"/>
                    <a:pt x="282" y="242"/>
                    <a:pt x="282" y="242"/>
                  </a:cubicBezTo>
                  <a:cubicBezTo>
                    <a:pt x="283" y="242"/>
                    <a:pt x="283" y="242"/>
                    <a:pt x="283" y="242"/>
                  </a:cubicBezTo>
                  <a:cubicBezTo>
                    <a:pt x="283" y="243"/>
                    <a:pt x="283" y="243"/>
                    <a:pt x="283" y="243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1" y="245"/>
                    <a:pt x="281" y="245"/>
                    <a:pt x="281" y="245"/>
                  </a:cubicBezTo>
                  <a:cubicBezTo>
                    <a:pt x="283" y="244"/>
                    <a:pt x="283" y="244"/>
                    <a:pt x="283" y="244"/>
                  </a:cubicBezTo>
                  <a:cubicBezTo>
                    <a:pt x="284" y="243"/>
                    <a:pt x="284" y="243"/>
                    <a:pt x="284" y="243"/>
                  </a:cubicBezTo>
                  <a:cubicBezTo>
                    <a:pt x="285" y="243"/>
                    <a:pt x="285" y="243"/>
                    <a:pt x="285" y="243"/>
                  </a:cubicBezTo>
                  <a:cubicBezTo>
                    <a:pt x="284" y="245"/>
                    <a:pt x="284" y="245"/>
                    <a:pt x="284" y="245"/>
                  </a:cubicBezTo>
                  <a:cubicBezTo>
                    <a:pt x="283" y="245"/>
                    <a:pt x="283" y="245"/>
                    <a:pt x="283" y="245"/>
                  </a:cubicBezTo>
                  <a:cubicBezTo>
                    <a:pt x="284" y="246"/>
                    <a:pt x="284" y="246"/>
                    <a:pt x="284" y="246"/>
                  </a:cubicBezTo>
                  <a:cubicBezTo>
                    <a:pt x="285" y="245"/>
                    <a:pt x="285" y="245"/>
                    <a:pt x="285" y="245"/>
                  </a:cubicBezTo>
                  <a:cubicBezTo>
                    <a:pt x="284" y="247"/>
                    <a:pt x="284" y="247"/>
                    <a:pt x="284" y="247"/>
                  </a:cubicBezTo>
                  <a:cubicBezTo>
                    <a:pt x="284" y="248"/>
                    <a:pt x="284" y="248"/>
                    <a:pt x="284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2" y="248"/>
                    <a:pt x="282" y="248"/>
                    <a:pt x="282" y="248"/>
                  </a:cubicBezTo>
                  <a:cubicBezTo>
                    <a:pt x="281" y="247"/>
                    <a:pt x="281" y="247"/>
                    <a:pt x="281" y="247"/>
                  </a:cubicBezTo>
                  <a:cubicBezTo>
                    <a:pt x="280" y="248"/>
                    <a:pt x="280" y="248"/>
                    <a:pt x="280" y="248"/>
                  </a:cubicBezTo>
                  <a:cubicBezTo>
                    <a:pt x="279" y="246"/>
                    <a:pt x="279" y="246"/>
                    <a:pt x="279" y="246"/>
                  </a:cubicBezTo>
                  <a:cubicBezTo>
                    <a:pt x="279" y="246"/>
                    <a:pt x="279" y="246"/>
                    <a:pt x="279" y="246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9" y="249"/>
                    <a:pt x="279" y="249"/>
                    <a:pt x="279" y="249"/>
                  </a:cubicBezTo>
                  <a:cubicBezTo>
                    <a:pt x="280" y="250"/>
                    <a:pt x="280" y="250"/>
                    <a:pt x="280" y="250"/>
                  </a:cubicBezTo>
                  <a:cubicBezTo>
                    <a:pt x="279" y="253"/>
                    <a:pt x="279" y="253"/>
                    <a:pt x="279" y="253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280" y="249"/>
                    <a:pt x="280" y="249"/>
                    <a:pt x="280" y="249"/>
                  </a:cubicBezTo>
                  <a:cubicBezTo>
                    <a:pt x="281" y="248"/>
                    <a:pt x="281" y="248"/>
                    <a:pt x="281" y="248"/>
                  </a:cubicBezTo>
                  <a:cubicBezTo>
                    <a:pt x="281" y="249"/>
                    <a:pt x="281" y="249"/>
                    <a:pt x="281" y="249"/>
                  </a:cubicBezTo>
                  <a:cubicBezTo>
                    <a:pt x="283" y="249"/>
                    <a:pt x="283" y="249"/>
                    <a:pt x="283" y="249"/>
                  </a:cubicBezTo>
                  <a:cubicBezTo>
                    <a:pt x="284" y="250"/>
                    <a:pt x="284" y="250"/>
                    <a:pt x="284" y="250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5" y="248"/>
                    <a:pt x="285" y="248"/>
                    <a:pt x="285" y="248"/>
                  </a:cubicBezTo>
                  <a:cubicBezTo>
                    <a:pt x="286" y="247"/>
                    <a:pt x="286" y="247"/>
                    <a:pt x="286" y="247"/>
                  </a:cubicBezTo>
                  <a:cubicBezTo>
                    <a:pt x="287" y="246"/>
                    <a:pt x="287" y="246"/>
                    <a:pt x="287" y="246"/>
                  </a:cubicBezTo>
                  <a:cubicBezTo>
                    <a:pt x="289" y="246"/>
                    <a:pt x="289" y="246"/>
                    <a:pt x="289" y="246"/>
                  </a:cubicBezTo>
                  <a:cubicBezTo>
                    <a:pt x="290" y="245"/>
                    <a:pt x="290" y="245"/>
                    <a:pt x="290" y="245"/>
                  </a:cubicBezTo>
                  <a:cubicBezTo>
                    <a:pt x="289" y="245"/>
                    <a:pt x="289" y="245"/>
                    <a:pt x="289" y="245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7" y="246"/>
                    <a:pt x="287" y="246"/>
                    <a:pt x="287" y="246"/>
                  </a:cubicBezTo>
                  <a:cubicBezTo>
                    <a:pt x="286" y="246"/>
                    <a:pt x="286" y="246"/>
                    <a:pt x="286" y="246"/>
                  </a:cubicBezTo>
                  <a:cubicBezTo>
                    <a:pt x="285" y="246"/>
                    <a:pt x="285" y="246"/>
                    <a:pt x="285" y="246"/>
                  </a:cubicBezTo>
                  <a:cubicBezTo>
                    <a:pt x="286" y="245"/>
                    <a:pt x="286" y="245"/>
                    <a:pt x="286" y="245"/>
                  </a:cubicBezTo>
                  <a:cubicBezTo>
                    <a:pt x="287" y="244"/>
                    <a:pt x="287" y="244"/>
                    <a:pt x="287" y="244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3"/>
                    <a:pt x="286" y="243"/>
                    <a:pt x="286" y="243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6" y="239"/>
                    <a:pt x="286" y="239"/>
                    <a:pt x="286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8" y="237"/>
                    <a:pt x="288" y="237"/>
                    <a:pt x="288" y="237"/>
                  </a:cubicBezTo>
                  <a:cubicBezTo>
                    <a:pt x="288" y="236"/>
                    <a:pt x="288" y="236"/>
                    <a:pt x="288" y="236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90" y="236"/>
                    <a:pt x="290" y="236"/>
                    <a:pt x="290" y="236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91" y="234"/>
                    <a:pt x="291" y="234"/>
                    <a:pt x="291" y="234"/>
                  </a:cubicBezTo>
                  <a:cubicBezTo>
                    <a:pt x="291" y="235"/>
                    <a:pt x="291" y="235"/>
                    <a:pt x="291" y="235"/>
                  </a:cubicBezTo>
                  <a:cubicBezTo>
                    <a:pt x="292" y="235"/>
                    <a:pt x="292" y="235"/>
                    <a:pt x="292" y="235"/>
                  </a:cubicBezTo>
                  <a:cubicBezTo>
                    <a:pt x="292" y="236"/>
                    <a:pt x="292" y="236"/>
                    <a:pt x="292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4" y="234"/>
                    <a:pt x="294" y="234"/>
                    <a:pt x="294" y="234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8" y="232"/>
                    <a:pt x="298" y="232"/>
                    <a:pt x="298" y="232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98" y="231"/>
                    <a:pt x="298" y="231"/>
                    <a:pt x="298" y="231"/>
                  </a:cubicBezTo>
                  <a:cubicBezTo>
                    <a:pt x="299" y="230"/>
                    <a:pt x="299" y="230"/>
                    <a:pt x="299" y="230"/>
                  </a:cubicBezTo>
                  <a:cubicBezTo>
                    <a:pt x="301" y="230"/>
                    <a:pt x="301" y="230"/>
                    <a:pt x="301" y="230"/>
                  </a:cubicBezTo>
                  <a:cubicBezTo>
                    <a:pt x="302" y="229"/>
                    <a:pt x="302" y="229"/>
                    <a:pt x="302" y="229"/>
                  </a:cubicBezTo>
                  <a:cubicBezTo>
                    <a:pt x="302" y="228"/>
                    <a:pt x="302" y="228"/>
                    <a:pt x="302" y="228"/>
                  </a:cubicBezTo>
                  <a:cubicBezTo>
                    <a:pt x="302" y="226"/>
                    <a:pt x="302" y="226"/>
                    <a:pt x="302" y="226"/>
                  </a:cubicBezTo>
                  <a:cubicBezTo>
                    <a:pt x="303" y="225"/>
                    <a:pt x="303" y="225"/>
                    <a:pt x="303" y="225"/>
                  </a:cubicBezTo>
                  <a:cubicBezTo>
                    <a:pt x="303" y="224"/>
                    <a:pt x="303" y="224"/>
                    <a:pt x="303" y="224"/>
                  </a:cubicBezTo>
                  <a:cubicBezTo>
                    <a:pt x="303" y="223"/>
                    <a:pt x="303" y="223"/>
                    <a:pt x="303" y="223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1" y="224"/>
                    <a:pt x="301" y="224"/>
                    <a:pt x="301" y="224"/>
                  </a:cubicBezTo>
                  <a:cubicBezTo>
                    <a:pt x="301" y="224"/>
                    <a:pt x="301" y="224"/>
                    <a:pt x="301" y="224"/>
                  </a:cubicBezTo>
                  <a:cubicBezTo>
                    <a:pt x="301" y="225"/>
                    <a:pt x="301" y="225"/>
                    <a:pt x="301" y="225"/>
                  </a:cubicBezTo>
                  <a:cubicBezTo>
                    <a:pt x="300" y="226"/>
                    <a:pt x="300" y="226"/>
                    <a:pt x="300" y="226"/>
                  </a:cubicBezTo>
                  <a:cubicBezTo>
                    <a:pt x="299" y="225"/>
                    <a:pt x="299" y="225"/>
                    <a:pt x="299" y="225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299" y="223"/>
                    <a:pt x="299" y="223"/>
                    <a:pt x="299" y="223"/>
                  </a:cubicBezTo>
                  <a:cubicBezTo>
                    <a:pt x="300" y="223"/>
                    <a:pt x="300" y="223"/>
                    <a:pt x="300" y="223"/>
                  </a:cubicBezTo>
                  <a:cubicBezTo>
                    <a:pt x="300" y="222"/>
                    <a:pt x="300" y="222"/>
                    <a:pt x="300" y="222"/>
                  </a:cubicBezTo>
                  <a:cubicBezTo>
                    <a:pt x="302" y="222"/>
                    <a:pt x="302" y="222"/>
                    <a:pt x="302" y="222"/>
                  </a:cubicBezTo>
                  <a:cubicBezTo>
                    <a:pt x="302" y="221"/>
                    <a:pt x="302" y="221"/>
                    <a:pt x="302" y="221"/>
                  </a:cubicBezTo>
                  <a:cubicBezTo>
                    <a:pt x="301" y="220"/>
                    <a:pt x="301" y="220"/>
                    <a:pt x="301" y="220"/>
                  </a:cubicBezTo>
                  <a:cubicBezTo>
                    <a:pt x="302" y="219"/>
                    <a:pt x="302" y="219"/>
                    <a:pt x="302" y="219"/>
                  </a:cubicBezTo>
                  <a:cubicBezTo>
                    <a:pt x="304" y="218"/>
                    <a:pt x="304" y="218"/>
                    <a:pt x="304" y="218"/>
                  </a:cubicBezTo>
                  <a:cubicBezTo>
                    <a:pt x="305" y="219"/>
                    <a:pt x="305" y="219"/>
                    <a:pt x="305" y="219"/>
                  </a:cubicBezTo>
                  <a:cubicBezTo>
                    <a:pt x="304" y="220"/>
                    <a:pt x="304" y="220"/>
                    <a:pt x="304" y="220"/>
                  </a:cubicBezTo>
                  <a:cubicBezTo>
                    <a:pt x="304" y="221"/>
                    <a:pt x="304" y="221"/>
                    <a:pt x="304" y="221"/>
                  </a:cubicBezTo>
                  <a:cubicBezTo>
                    <a:pt x="304" y="221"/>
                    <a:pt x="304" y="221"/>
                    <a:pt x="304" y="221"/>
                  </a:cubicBezTo>
                  <a:cubicBezTo>
                    <a:pt x="306" y="220"/>
                    <a:pt x="306" y="220"/>
                    <a:pt x="306" y="220"/>
                  </a:cubicBezTo>
                  <a:cubicBezTo>
                    <a:pt x="307" y="218"/>
                    <a:pt x="307" y="218"/>
                    <a:pt x="307" y="218"/>
                  </a:cubicBezTo>
                  <a:cubicBezTo>
                    <a:pt x="307" y="217"/>
                    <a:pt x="307" y="217"/>
                    <a:pt x="307" y="217"/>
                  </a:cubicBezTo>
                  <a:cubicBezTo>
                    <a:pt x="305" y="217"/>
                    <a:pt x="305" y="217"/>
                    <a:pt x="305" y="217"/>
                  </a:cubicBezTo>
                  <a:cubicBezTo>
                    <a:pt x="304" y="217"/>
                    <a:pt x="304" y="217"/>
                    <a:pt x="304" y="217"/>
                  </a:cubicBezTo>
                  <a:cubicBezTo>
                    <a:pt x="304" y="216"/>
                    <a:pt x="304" y="216"/>
                    <a:pt x="304" y="216"/>
                  </a:cubicBezTo>
                  <a:cubicBezTo>
                    <a:pt x="302" y="216"/>
                    <a:pt x="302" y="216"/>
                    <a:pt x="302" y="216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3"/>
                    <a:pt x="301" y="213"/>
                    <a:pt x="301" y="213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0" y="214"/>
                    <a:pt x="300" y="214"/>
                    <a:pt x="300" y="214"/>
                  </a:cubicBezTo>
                  <a:cubicBezTo>
                    <a:pt x="299" y="213"/>
                    <a:pt x="299" y="213"/>
                    <a:pt x="299" y="213"/>
                  </a:cubicBezTo>
                  <a:cubicBezTo>
                    <a:pt x="298" y="212"/>
                    <a:pt x="298" y="212"/>
                    <a:pt x="298" y="212"/>
                  </a:cubicBezTo>
                  <a:cubicBezTo>
                    <a:pt x="298" y="211"/>
                    <a:pt x="298" y="211"/>
                    <a:pt x="298" y="211"/>
                  </a:cubicBezTo>
                  <a:cubicBezTo>
                    <a:pt x="297" y="211"/>
                    <a:pt x="297" y="211"/>
                    <a:pt x="297" y="211"/>
                  </a:cubicBezTo>
                  <a:cubicBezTo>
                    <a:pt x="296" y="211"/>
                    <a:pt x="296" y="211"/>
                    <a:pt x="296" y="211"/>
                  </a:cubicBezTo>
                  <a:cubicBezTo>
                    <a:pt x="296" y="210"/>
                    <a:pt x="296" y="210"/>
                    <a:pt x="296" y="210"/>
                  </a:cubicBezTo>
                  <a:cubicBezTo>
                    <a:pt x="296" y="209"/>
                    <a:pt x="296" y="209"/>
                    <a:pt x="296" y="209"/>
                  </a:cubicBezTo>
                  <a:cubicBezTo>
                    <a:pt x="296" y="208"/>
                    <a:pt x="296" y="208"/>
                    <a:pt x="296" y="208"/>
                  </a:cubicBezTo>
                  <a:cubicBezTo>
                    <a:pt x="296" y="207"/>
                    <a:pt x="296" y="207"/>
                    <a:pt x="296" y="207"/>
                  </a:cubicBezTo>
                  <a:cubicBezTo>
                    <a:pt x="296" y="206"/>
                    <a:pt x="296" y="206"/>
                    <a:pt x="296" y="206"/>
                  </a:cubicBezTo>
                  <a:cubicBezTo>
                    <a:pt x="296" y="203"/>
                    <a:pt x="296" y="203"/>
                    <a:pt x="296" y="203"/>
                  </a:cubicBezTo>
                  <a:cubicBezTo>
                    <a:pt x="297" y="202"/>
                    <a:pt x="297" y="202"/>
                    <a:pt x="297" y="202"/>
                  </a:cubicBezTo>
                  <a:cubicBezTo>
                    <a:pt x="299" y="200"/>
                    <a:pt x="299" y="200"/>
                    <a:pt x="299" y="200"/>
                  </a:cubicBezTo>
                  <a:cubicBezTo>
                    <a:pt x="300" y="200"/>
                    <a:pt x="300" y="200"/>
                    <a:pt x="300" y="200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1" y="198"/>
                    <a:pt x="301" y="198"/>
                    <a:pt x="301" y="198"/>
                  </a:cubicBezTo>
                  <a:cubicBezTo>
                    <a:pt x="300" y="198"/>
                    <a:pt x="300" y="198"/>
                    <a:pt x="300" y="198"/>
                  </a:cubicBezTo>
                  <a:cubicBezTo>
                    <a:pt x="300" y="197"/>
                    <a:pt x="300" y="197"/>
                    <a:pt x="300" y="197"/>
                  </a:cubicBezTo>
                  <a:cubicBezTo>
                    <a:pt x="300" y="196"/>
                    <a:pt x="300" y="196"/>
                    <a:pt x="300" y="196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1" y="193"/>
                    <a:pt x="301" y="193"/>
                    <a:pt x="301" y="193"/>
                  </a:cubicBezTo>
                  <a:cubicBezTo>
                    <a:pt x="302" y="191"/>
                    <a:pt x="302" y="191"/>
                    <a:pt x="302" y="191"/>
                  </a:cubicBezTo>
                  <a:cubicBezTo>
                    <a:pt x="303" y="190"/>
                    <a:pt x="303" y="190"/>
                    <a:pt x="303" y="190"/>
                  </a:cubicBezTo>
                  <a:cubicBezTo>
                    <a:pt x="304" y="189"/>
                    <a:pt x="304" y="189"/>
                    <a:pt x="304" y="189"/>
                  </a:cubicBezTo>
                  <a:cubicBezTo>
                    <a:pt x="305" y="189"/>
                    <a:pt x="305" y="189"/>
                    <a:pt x="305" y="189"/>
                  </a:cubicBezTo>
                  <a:cubicBezTo>
                    <a:pt x="306" y="187"/>
                    <a:pt x="306" y="187"/>
                    <a:pt x="306" y="187"/>
                  </a:cubicBezTo>
                  <a:cubicBezTo>
                    <a:pt x="307" y="186"/>
                    <a:pt x="307" y="186"/>
                    <a:pt x="307" y="186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89"/>
                    <a:pt x="308" y="189"/>
                    <a:pt x="308" y="189"/>
                  </a:cubicBezTo>
                  <a:cubicBezTo>
                    <a:pt x="308" y="189"/>
                    <a:pt x="308" y="189"/>
                    <a:pt x="308" y="189"/>
                  </a:cubicBezTo>
                  <a:cubicBezTo>
                    <a:pt x="308" y="190"/>
                    <a:pt x="308" y="190"/>
                    <a:pt x="308" y="190"/>
                  </a:cubicBezTo>
                  <a:cubicBezTo>
                    <a:pt x="309" y="189"/>
                    <a:pt x="309" y="189"/>
                    <a:pt x="309" y="189"/>
                  </a:cubicBezTo>
                  <a:cubicBezTo>
                    <a:pt x="309" y="189"/>
                    <a:pt x="309" y="189"/>
                    <a:pt x="309" y="189"/>
                  </a:cubicBezTo>
                  <a:cubicBezTo>
                    <a:pt x="311" y="186"/>
                    <a:pt x="311" y="186"/>
                    <a:pt x="311" y="186"/>
                  </a:cubicBezTo>
                  <a:cubicBezTo>
                    <a:pt x="311" y="186"/>
                    <a:pt x="311" y="186"/>
                    <a:pt x="311" y="186"/>
                  </a:cubicBezTo>
                  <a:cubicBezTo>
                    <a:pt x="310" y="186"/>
                    <a:pt x="310" y="186"/>
                    <a:pt x="310" y="186"/>
                  </a:cubicBezTo>
                  <a:cubicBezTo>
                    <a:pt x="309" y="185"/>
                    <a:pt x="309" y="185"/>
                    <a:pt x="309" y="185"/>
                  </a:cubicBezTo>
                  <a:cubicBezTo>
                    <a:pt x="308" y="184"/>
                    <a:pt x="308" y="184"/>
                    <a:pt x="308" y="184"/>
                  </a:cubicBezTo>
                  <a:cubicBezTo>
                    <a:pt x="309" y="183"/>
                    <a:pt x="309" y="183"/>
                    <a:pt x="309" y="183"/>
                  </a:cubicBezTo>
                  <a:cubicBezTo>
                    <a:pt x="311" y="183"/>
                    <a:pt x="311" y="183"/>
                    <a:pt x="311" y="183"/>
                  </a:cubicBezTo>
                  <a:cubicBezTo>
                    <a:pt x="311" y="183"/>
                    <a:pt x="311" y="183"/>
                    <a:pt x="311" y="183"/>
                  </a:cubicBezTo>
                  <a:cubicBezTo>
                    <a:pt x="313" y="181"/>
                    <a:pt x="313" y="181"/>
                    <a:pt x="313" y="181"/>
                  </a:cubicBezTo>
                  <a:cubicBezTo>
                    <a:pt x="313" y="180"/>
                    <a:pt x="313" y="180"/>
                    <a:pt x="313" y="180"/>
                  </a:cubicBezTo>
                  <a:cubicBezTo>
                    <a:pt x="314" y="180"/>
                    <a:pt x="314" y="180"/>
                    <a:pt x="314" y="180"/>
                  </a:cubicBezTo>
                  <a:cubicBezTo>
                    <a:pt x="315" y="180"/>
                    <a:pt x="315" y="180"/>
                    <a:pt x="315" y="180"/>
                  </a:cubicBezTo>
                  <a:cubicBezTo>
                    <a:pt x="317" y="181"/>
                    <a:pt x="317" y="181"/>
                    <a:pt x="317" y="181"/>
                  </a:cubicBezTo>
                  <a:cubicBezTo>
                    <a:pt x="317" y="182"/>
                    <a:pt x="317" y="182"/>
                    <a:pt x="317" y="182"/>
                  </a:cubicBezTo>
                  <a:cubicBezTo>
                    <a:pt x="317" y="183"/>
                    <a:pt x="317" y="183"/>
                    <a:pt x="317" y="183"/>
                  </a:cubicBezTo>
                  <a:cubicBezTo>
                    <a:pt x="318" y="183"/>
                    <a:pt x="318" y="183"/>
                    <a:pt x="318" y="183"/>
                  </a:cubicBezTo>
                  <a:cubicBezTo>
                    <a:pt x="319" y="184"/>
                    <a:pt x="319" y="184"/>
                    <a:pt x="319" y="184"/>
                  </a:cubicBezTo>
                  <a:cubicBezTo>
                    <a:pt x="320" y="184"/>
                    <a:pt x="320" y="184"/>
                    <a:pt x="320" y="184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9" y="187"/>
                    <a:pt x="319" y="187"/>
                    <a:pt x="319" y="187"/>
                  </a:cubicBezTo>
                  <a:cubicBezTo>
                    <a:pt x="319" y="188"/>
                    <a:pt x="319" y="188"/>
                    <a:pt x="319" y="188"/>
                  </a:cubicBezTo>
                  <a:cubicBezTo>
                    <a:pt x="320" y="189"/>
                    <a:pt x="320" y="189"/>
                    <a:pt x="320" y="189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0" y="192"/>
                    <a:pt x="320" y="192"/>
                    <a:pt x="320" y="192"/>
                  </a:cubicBezTo>
                  <a:cubicBezTo>
                    <a:pt x="321" y="193"/>
                    <a:pt x="321" y="193"/>
                    <a:pt x="321" y="193"/>
                  </a:cubicBezTo>
                  <a:cubicBezTo>
                    <a:pt x="321" y="193"/>
                    <a:pt x="321" y="193"/>
                    <a:pt x="321" y="193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19" y="199"/>
                    <a:pt x="319" y="199"/>
                    <a:pt x="319" y="199"/>
                  </a:cubicBezTo>
                  <a:cubicBezTo>
                    <a:pt x="318" y="199"/>
                    <a:pt x="318" y="199"/>
                    <a:pt x="318" y="199"/>
                  </a:cubicBezTo>
                  <a:cubicBezTo>
                    <a:pt x="319" y="200"/>
                    <a:pt x="319" y="200"/>
                    <a:pt x="319" y="200"/>
                  </a:cubicBezTo>
                  <a:cubicBezTo>
                    <a:pt x="318" y="201"/>
                    <a:pt x="318" y="201"/>
                    <a:pt x="318" y="201"/>
                  </a:cubicBezTo>
                  <a:cubicBezTo>
                    <a:pt x="320" y="203"/>
                    <a:pt x="320" y="203"/>
                    <a:pt x="320" y="203"/>
                  </a:cubicBezTo>
                  <a:cubicBezTo>
                    <a:pt x="320" y="204"/>
                    <a:pt x="320" y="204"/>
                    <a:pt x="320" y="204"/>
                  </a:cubicBezTo>
                  <a:cubicBezTo>
                    <a:pt x="319" y="204"/>
                    <a:pt x="319" y="204"/>
                    <a:pt x="319" y="204"/>
                  </a:cubicBezTo>
                  <a:cubicBezTo>
                    <a:pt x="320" y="205"/>
                    <a:pt x="320" y="205"/>
                    <a:pt x="320" y="205"/>
                  </a:cubicBezTo>
                  <a:cubicBezTo>
                    <a:pt x="319" y="206"/>
                    <a:pt x="319" y="206"/>
                    <a:pt x="319" y="206"/>
                  </a:cubicBezTo>
                  <a:cubicBezTo>
                    <a:pt x="319" y="207"/>
                    <a:pt x="319" y="207"/>
                    <a:pt x="319" y="207"/>
                  </a:cubicBezTo>
                  <a:cubicBezTo>
                    <a:pt x="320" y="208"/>
                    <a:pt x="320" y="208"/>
                    <a:pt x="320" y="208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1" y="210"/>
                    <a:pt x="321" y="210"/>
                    <a:pt x="321" y="210"/>
                  </a:cubicBezTo>
                  <a:cubicBezTo>
                    <a:pt x="320" y="211"/>
                    <a:pt x="320" y="211"/>
                    <a:pt x="320" y="211"/>
                  </a:cubicBezTo>
                  <a:cubicBezTo>
                    <a:pt x="319" y="210"/>
                    <a:pt x="319" y="210"/>
                    <a:pt x="319" y="210"/>
                  </a:cubicBezTo>
                  <a:cubicBezTo>
                    <a:pt x="318" y="210"/>
                    <a:pt x="318" y="210"/>
                    <a:pt x="318" y="210"/>
                  </a:cubicBezTo>
                  <a:cubicBezTo>
                    <a:pt x="317" y="209"/>
                    <a:pt x="317" y="209"/>
                    <a:pt x="317" y="209"/>
                  </a:cubicBezTo>
                  <a:cubicBezTo>
                    <a:pt x="318" y="208"/>
                    <a:pt x="318" y="208"/>
                    <a:pt x="318" y="208"/>
                  </a:cubicBezTo>
                  <a:cubicBezTo>
                    <a:pt x="316" y="208"/>
                    <a:pt x="316" y="208"/>
                    <a:pt x="316" y="208"/>
                  </a:cubicBezTo>
                  <a:cubicBezTo>
                    <a:pt x="316" y="210"/>
                    <a:pt x="316" y="210"/>
                    <a:pt x="316" y="210"/>
                  </a:cubicBezTo>
                  <a:cubicBezTo>
                    <a:pt x="315" y="210"/>
                    <a:pt x="315" y="210"/>
                    <a:pt x="315" y="210"/>
                  </a:cubicBezTo>
                  <a:cubicBezTo>
                    <a:pt x="315" y="211"/>
                    <a:pt x="315" y="211"/>
                    <a:pt x="315" y="211"/>
                  </a:cubicBezTo>
                  <a:cubicBezTo>
                    <a:pt x="316" y="210"/>
                    <a:pt x="316" y="210"/>
                    <a:pt x="316" y="210"/>
                  </a:cubicBezTo>
                  <a:cubicBezTo>
                    <a:pt x="317" y="211"/>
                    <a:pt x="317" y="211"/>
                    <a:pt x="317" y="211"/>
                  </a:cubicBezTo>
                  <a:cubicBezTo>
                    <a:pt x="317" y="212"/>
                    <a:pt x="317" y="212"/>
                    <a:pt x="317" y="212"/>
                  </a:cubicBezTo>
                  <a:cubicBezTo>
                    <a:pt x="314" y="214"/>
                    <a:pt x="314" y="214"/>
                    <a:pt x="314" y="214"/>
                  </a:cubicBezTo>
                  <a:cubicBezTo>
                    <a:pt x="313" y="214"/>
                    <a:pt x="313" y="214"/>
                    <a:pt x="313" y="214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2" y="217"/>
                    <a:pt x="312" y="217"/>
                    <a:pt x="312" y="21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4" y="217"/>
                    <a:pt x="314" y="217"/>
                    <a:pt x="314" y="217"/>
                  </a:cubicBezTo>
                  <a:cubicBezTo>
                    <a:pt x="314" y="218"/>
                    <a:pt x="314" y="218"/>
                    <a:pt x="314" y="218"/>
                  </a:cubicBezTo>
                  <a:cubicBezTo>
                    <a:pt x="315" y="219"/>
                    <a:pt x="315" y="219"/>
                    <a:pt x="315" y="219"/>
                  </a:cubicBezTo>
                  <a:cubicBezTo>
                    <a:pt x="317" y="219"/>
                    <a:pt x="317" y="219"/>
                    <a:pt x="317" y="219"/>
                  </a:cubicBezTo>
                  <a:cubicBezTo>
                    <a:pt x="317" y="218"/>
                    <a:pt x="317" y="218"/>
                    <a:pt x="317" y="218"/>
                  </a:cubicBezTo>
                  <a:cubicBezTo>
                    <a:pt x="318" y="218"/>
                    <a:pt x="318" y="218"/>
                    <a:pt x="318" y="218"/>
                  </a:cubicBezTo>
                  <a:cubicBezTo>
                    <a:pt x="318" y="218"/>
                    <a:pt x="318" y="218"/>
                    <a:pt x="318" y="218"/>
                  </a:cubicBezTo>
                  <a:cubicBezTo>
                    <a:pt x="318" y="219"/>
                    <a:pt x="318" y="219"/>
                    <a:pt x="318" y="219"/>
                  </a:cubicBezTo>
                  <a:cubicBezTo>
                    <a:pt x="318" y="219"/>
                    <a:pt x="318" y="219"/>
                    <a:pt x="318" y="219"/>
                  </a:cubicBezTo>
                  <a:cubicBezTo>
                    <a:pt x="319" y="220"/>
                    <a:pt x="319" y="220"/>
                    <a:pt x="319" y="220"/>
                  </a:cubicBezTo>
                  <a:cubicBezTo>
                    <a:pt x="320" y="220"/>
                    <a:pt x="320" y="220"/>
                    <a:pt x="320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2" y="220"/>
                    <a:pt x="322" y="220"/>
                    <a:pt x="322" y="220"/>
                  </a:cubicBezTo>
                  <a:cubicBezTo>
                    <a:pt x="321" y="221"/>
                    <a:pt x="321" y="221"/>
                    <a:pt x="321" y="221"/>
                  </a:cubicBezTo>
                  <a:cubicBezTo>
                    <a:pt x="320" y="221"/>
                    <a:pt x="320" y="221"/>
                    <a:pt x="320" y="221"/>
                  </a:cubicBezTo>
                  <a:cubicBezTo>
                    <a:pt x="318" y="222"/>
                    <a:pt x="318" y="222"/>
                    <a:pt x="318" y="222"/>
                  </a:cubicBezTo>
                  <a:cubicBezTo>
                    <a:pt x="318" y="223"/>
                    <a:pt x="318" y="223"/>
                    <a:pt x="318" y="223"/>
                  </a:cubicBezTo>
                  <a:cubicBezTo>
                    <a:pt x="318" y="221"/>
                    <a:pt x="318" y="221"/>
                    <a:pt x="318" y="221"/>
                  </a:cubicBezTo>
                  <a:cubicBezTo>
                    <a:pt x="317" y="221"/>
                    <a:pt x="317" y="221"/>
                    <a:pt x="317" y="221"/>
                  </a:cubicBezTo>
                  <a:cubicBezTo>
                    <a:pt x="317" y="221"/>
                    <a:pt x="317" y="221"/>
                    <a:pt x="317" y="221"/>
                  </a:cubicBezTo>
                  <a:cubicBezTo>
                    <a:pt x="317" y="222"/>
                    <a:pt x="317" y="222"/>
                    <a:pt x="317" y="222"/>
                  </a:cubicBezTo>
                  <a:cubicBezTo>
                    <a:pt x="317" y="223"/>
                    <a:pt x="317" y="223"/>
                    <a:pt x="317" y="223"/>
                  </a:cubicBezTo>
                  <a:cubicBezTo>
                    <a:pt x="317" y="224"/>
                    <a:pt x="317" y="224"/>
                    <a:pt x="317" y="224"/>
                  </a:cubicBezTo>
                  <a:cubicBezTo>
                    <a:pt x="318" y="226"/>
                    <a:pt x="318" y="226"/>
                    <a:pt x="318" y="226"/>
                  </a:cubicBezTo>
                  <a:cubicBezTo>
                    <a:pt x="318" y="227"/>
                    <a:pt x="318" y="227"/>
                    <a:pt x="318" y="227"/>
                  </a:cubicBezTo>
                  <a:cubicBezTo>
                    <a:pt x="319" y="227"/>
                    <a:pt x="319" y="227"/>
                    <a:pt x="319" y="227"/>
                  </a:cubicBezTo>
                  <a:cubicBezTo>
                    <a:pt x="318" y="229"/>
                    <a:pt x="318" y="229"/>
                    <a:pt x="318" y="229"/>
                  </a:cubicBezTo>
                  <a:cubicBezTo>
                    <a:pt x="318" y="229"/>
                    <a:pt x="318" y="229"/>
                    <a:pt x="318" y="229"/>
                  </a:cubicBezTo>
                  <a:cubicBezTo>
                    <a:pt x="317" y="230"/>
                    <a:pt x="317" y="230"/>
                    <a:pt x="317" y="230"/>
                  </a:cubicBezTo>
                  <a:cubicBezTo>
                    <a:pt x="317" y="232"/>
                    <a:pt x="317" y="232"/>
                    <a:pt x="317" y="232"/>
                  </a:cubicBezTo>
                  <a:cubicBezTo>
                    <a:pt x="316" y="233"/>
                    <a:pt x="316" y="233"/>
                    <a:pt x="316" y="233"/>
                  </a:cubicBezTo>
                  <a:cubicBezTo>
                    <a:pt x="316" y="234"/>
                    <a:pt x="316" y="234"/>
                    <a:pt x="316" y="234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6" y="236"/>
                    <a:pt x="316" y="236"/>
                    <a:pt x="316" y="236"/>
                  </a:cubicBezTo>
                  <a:cubicBezTo>
                    <a:pt x="316" y="236"/>
                    <a:pt x="316" y="236"/>
                    <a:pt x="316" y="236"/>
                  </a:cubicBezTo>
                  <a:cubicBezTo>
                    <a:pt x="317" y="236"/>
                    <a:pt x="317" y="236"/>
                    <a:pt x="317" y="236"/>
                  </a:cubicBezTo>
                  <a:cubicBezTo>
                    <a:pt x="318" y="235"/>
                    <a:pt x="318" y="235"/>
                    <a:pt x="318" y="235"/>
                  </a:cubicBezTo>
                  <a:cubicBezTo>
                    <a:pt x="318" y="234"/>
                    <a:pt x="318" y="234"/>
                    <a:pt x="318" y="234"/>
                  </a:cubicBezTo>
                  <a:cubicBezTo>
                    <a:pt x="320" y="234"/>
                    <a:pt x="320" y="234"/>
                    <a:pt x="320" y="234"/>
                  </a:cubicBezTo>
                  <a:cubicBezTo>
                    <a:pt x="320" y="233"/>
                    <a:pt x="320" y="233"/>
                    <a:pt x="320" y="233"/>
                  </a:cubicBezTo>
                  <a:cubicBezTo>
                    <a:pt x="320" y="233"/>
                    <a:pt x="320" y="233"/>
                    <a:pt x="320" y="233"/>
                  </a:cubicBezTo>
                  <a:cubicBezTo>
                    <a:pt x="320" y="232"/>
                    <a:pt x="320" y="232"/>
                    <a:pt x="320" y="232"/>
                  </a:cubicBezTo>
                  <a:cubicBezTo>
                    <a:pt x="321" y="232"/>
                    <a:pt x="321" y="232"/>
                    <a:pt x="321" y="232"/>
                  </a:cubicBezTo>
                  <a:cubicBezTo>
                    <a:pt x="322" y="232"/>
                    <a:pt x="322" y="232"/>
                    <a:pt x="322" y="232"/>
                  </a:cubicBezTo>
                  <a:cubicBezTo>
                    <a:pt x="322" y="230"/>
                    <a:pt x="322" y="230"/>
                    <a:pt x="322" y="230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24" y="227"/>
                    <a:pt x="324" y="227"/>
                    <a:pt x="324" y="227"/>
                  </a:cubicBezTo>
                  <a:cubicBezTo>
                    <a:pt x="325" y="225"/>
                    <a:pt x="325" y="225"/>
                    <a:pt x="325" y="225"/>
                  </a:cubicBezTo>
                  <a:cubicBezTo>
                    <a:pt x="325" y="224"/>
                    <a:pt x="325" y="224"/>
                    <a:pt x="325" y="224"/>
                  </a:cubicBezTo>
                  <a:cubicBezTo>
                    <a:pt x="326" y="223"/>
                    <a:pt x="326" y="223"/>
                    <a:pt x="326" y="223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5"/>
                    <a:pt x="327" y="225"/>
                    <a:pt x="327" y="225"/>
                  </a:cubicBezTo>
                  <a:cubicBezTo>
                    <a:pt x="328" y="227"/>
                    <a:pt x="328" y="227"/>
                    <a:pt x="328" y="227"/>
                  </a:cubicBezTo>
                  <a:cubicBezTo>
                    <a:pt x="328" y="229"/>
                    <a:pt x="328" y="229"/>
                    <a:pt x="328" y="229"/>
                  </a:cubicBezTo>
                  <a:cubicBezTo>
                    <a:pt x="329" y="230"/>
                    <a:pt x="329" y="230"/>
                    <a:pt x="329" y="230"/>
                  </a:cubicBezTo>
                  <a:cubicBezTo>
                    <a:pt x="329" y="232"/>
                    <a:pt x="329" y="232"/>
                    <a:pt x="329" y="232"/>
                  </a:cubicBezTo>
                  <a:cubicBezTo>
                    <a:pt x="329" y="233"/>
                    <a:pt x="329" y="233"/>
                    <a:pt x="329" y="233"/>
                  </a:cubicBezTo>
                  <a:cubicBezTo>
                    <a:pt x="329" y="235"/>
                    <a:pt x="329" y="235"/>
                    <a:pt x="329" y="235"/>
                  </a:cubicBezTo>
                  <a:cubicBezTo>
                    <a:pt x="328" y="237"/>
                    <a:pt x="328" y="237"/>
                    <a:pt x="328" y="237"/>
                  </a:cubicBezTo>
                  <a:cubicBezTo>
                    <a:pt x="327" y="237"/>
                    <a:pt x="327" y="237"/>
                    <a:pt x="327" y="237"/>
                  </a:cubicBezTo>
                  <a:cubicBezTo>
                    <a:pt x="327" y="236"/>
                    <a:pt x="327" y="236"/>
                    <a:pt x="327" y="236"/>
                  </a:cubicBezTo>
                  <a:cubicBezTo>
                    <a:pt x="326" y="237"/>
                    <a:pt x="326" y="237"/>
                    <a:pt x="326" y="237"/>
                  </a:cubicBezTo>
                  <a:cubicBezTo>
                    <a:pt x="325" y="238"/>
                    <a:pt x="325" y="238"/>
                    <a:pt x="325" y="238"/>
                  </a:cubicBezTo>
                  <a:cubicBezTo>
                    <a:pt x="326" y="239"/>
                    <a:pt x="326" y="239"/>
                    <a:pt x="326" y="239"/>
                  </a:cubicBezTo>
                  <a:cubicBezTo>
                    <a:pt x="325" y="241"/>
                    <a:pt x="325" y="241"/>
                    <a:pt x="325" y="241"/>
                  </a:cubicBezTo>
                  <a:cubicBezTo>
                    <a:pt x="324" y="242"/>
                    <a:pt x="324" y="242"/>
                    <a:pt x="324" y="242"/>
                  </a:cubicBezTo>
                  <a:cubicBezTo>
                    <a:pt x="325" y="243"/>
                    <a:pt x="325" y="243"/>
                    <a:pt x="325" y="243"/>
                  </a:cubicBezTo>
                  <a:cubicBezTo>
                    <a:pt x="325" y="245"/>
                    <a:pt x="325" y="245"/>
                    <a:pt x="325" y="245"/>
                  </a:cubicBezTo>
                  <a:cubicBezTo>
                    <a:pt x="326" y="249"/>
                    <a:pt x="326" y="249"/>
                    <a:pt x="326" y="249"/>
                  </a:cubicBezTo>
                  <a:cubicBezTo>
                    <a:pt x="327" y="251"/>
                    <a:pt x="327" y="251"/>
                    <a:pt x="327" y="251"/>
                  </a:cubicBezTo>
                  <a:cubicBezTo>
                    <a:pt x="326" y="252"/>
                    <a:pt x="326" y="252"/>
                    <a:pt x="326" y="252"/>
                  </a:cubicBezTo>
                  <a:cubicBezTo>
                    <a:pt x="327" y="253"/>
                    <a:pt x="327" y="253"/>
                    <a:pt x="327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2"/>
                    <a:pt x="328" y="252"/>
                    <a:pt x="328" y="252"/>
                  </a:cubicBezTo>
                  <a:cubicBezTo>
                    <a:pt x="327" y="251"/>
                    <a:pt x="327" y="251"/>
                    <a:pt x="327" y="251"/>
                  </a:cubicBezTo>
                  <a:cubicBezTo>
                    <a:pt x="328" y="250"/>
                    <a:pt x="328" y="250"/>
                    <a:pt x="328" y="250"/>
                  </a:cubicBezTo>
                  <a:cubicBezTo>
                    <a:pt x="329" y="250"/>
                    <a:pt x="329" y="250"/>
                    <a:pt x="329" y="250"/>
                  </a:cubicBezTo>
                  <a:cubicBezTo>
                    <a:pt x="330" y="252"/>
                    <a:pt x="330" y="252"/>
                    <a:pt x="330" y="252"/>
                  </a:cubicBezTo>
                  <a:cubicBezTo>
                    <a:pt x="330" y="252"/>
                    <a:pt x="330" y="252"/>
                    <a:pt x="330" y="252"/>
                  </a:cubicBezTo>
                  <a:cubicBezTo>
                    <a:pt x="331" y="250"/>
                    <a:pt x="331" y="250"/>
                    <a:pt x="331" y="250"/>
                  </a:cubicBezTo>
                  <a:cubicBezTo>
                    <a:pt x="332" y="249"/>
                    <a:pt x="332" y="249"/>
                    <a:pt x="332" y="249"/>
                  </a:cubicBezTo>
                  <a:cubicBezTo>
                    <a:pt x="332" y="247"/>
                    <a:pt x="332" y="247"/>
                    <a:pt x="332" y="247"/>
                  </a:cubicBezTo>
                  <a:cubicBezTo>
                    <a:pt x="333" y="247"/>
                    <a:pt x="333" y="247"/>
                    <a:pt x="333" y="247"/>
                  </a:cubicBezTo>
                  <a:cubicBezTo>
                    <a:pt x="334" y="245"/>
                    <a:pt x="334" y="245"/>
                    <a:pt x="334" y="245"/>
                  </a:cubicBezTo>
                  <a:cubicBezTo>
                    <a:pt x="334" y="245"/>
                    <a:pt x="334" y="245"/>
                    <a:pt x="334" y="245"/>
                  </a:cubicBezTo>
                  <a:cubicBezTo>
                    <a:pt x="335" y="244"/>
                    <a:pt x="335" y="244"/>
                    <a:pt x="335" y="244"/>
                  </a:cubicBezTo>
                  <a:cubicBezTo>
                    <a:pt x="337" y="242"/>
                    <a:pt x="337" y="242"/>
                    <a:pt x="337" y="242"/>
                  </a:cubicBezTo>
                  <a:cubicBezTo>
                    <a:pt x="339" y="240"/>
                    <a:pt x="339" y="240"/>
                    <a:pt x="339" y="240"/>
                  </a:cubicBezTo>
                  <a:cubicBezTo>
                    <a:pt x="340" y="237"/>
                    <a:pt x="340" y="237"/>
                    <a:pt x="340" y="237"/>
                  </a:cubicBezTo>
                  <a:cubicBezTo>
                    <a:pt x="341" y="235"/>
                    <a:pt x="341" y="235"/>
                    <a:pt x="341" y="235"/>
                  </a:cubicBezTo>
                  <a:cubicBezTo>
                    <a:pt x="342" y="234"/>
                    <a:pt x="342" y="234"/>
                    <a:pt x="342" y="234"/>
                  </a:cubicBezTo>
                  <a:cubicBezTo>
                    <a:pt x="343" y="236"/>
                    <a:pt x="343" y="236"/>
                    <a:pt x="343" y="236"/>
                  </a:cubicBezTo>
                  <a:cubicBezTo>
                    <a:pt x="344" y="235"/>
                    <a:pt x="344" y="235"/>
                    <a:pt x="344" y="235"/>
                  </a:cubicBezTo>
                  <a:cubicBezTo>
                    <a:pt x="344" y="235"/>
                    <a:pt x="344" y="235"/>
                    <a:pt x="344" y="235"/>
                  </a:cubicBezTo>
                  <a:cubicBezTo>
                    <a:pt x="346" y="235"/>
                    <a:pt x="346" y="235"/>
                    <a:pt x="346" y="235"/>
                  </a:cubicBezTo>
                  <a:cubicBezTo>
                    <a:pt x="346" y="234"/>
                    <a:pt x="346" y="234"/>
                    <a:pt x="346" y="234"/>
                  </a:cubicBezTo>
                  <a:cubicBezTo>
                    <a:pt x="345" y="234"/>
                    <a:pt x="345" y="234"/>
                    <a:pt x="345" y="234"/>
                  </a:cubicBezTo>
                  <a:cubicBezTo>
                    <a:pt x="344" y="233"/>
                    <a:pt x="344" y="233"/>
                    <a:pt x="344" y="233"/>
                  </a:cubicBezTo>
                  <a:cubicBezTo>
                    <a:pt x="344" y="233"/>
                    <a:pt x="344" y="233"/>
                    <a:pt x="344" y="233"/>
                  </a:cubicBezTo>
                  <a:cubicBezTo>
                    <a:pt x="346" y="232"/>
                    <a:pt x="346" y="232"/>
                    <a:pt x="346" y="232"/>
                  </a:cubicBezTo>
                  <a:cubicBezTo>
                    <a:pt x="346" y="233"/>
                    <a:pt x="346" y="233"/>
                    <a:pt x="346" y="233"/>
                  </a:cubicBezTo>
                  <a:cubicBezTo>
                    <a:pt x="347" y="233"/>
                    <a:pt x="347" y="233"/>
                    <a:pt x="347" y="233"/>
                  </a:cubicBezTo>
                  <a:cubicBezTo>
                    <a:pt x="348" y="233"/>
                    <a:pt x="348" y="233"/>
                    <a:pt x="348" y="233"/>
                  </a:cubicBezTo>
                  <a:cubicBezTo>
                    <a:pt x="348" y="232"/>
                    <a:pt x="348" y="232"/>
                    <a:pt x="348" y="232"/>
                  </a:cubicBezTo>
                  <a:cubicBezTo>
                    <a:pt x="348" y="231"/>
                    <a:pt x="348" y="231"/>
                    <a:pt x="348" y="231"/>
                  </a:cubicBezTo>
                  <a:cubicBezTo>
                    <a:pt x="347" y="231"/>
                    <a:pt x="347" y="231"/>
                    <a:pt x="347" y="231"/>
                  </a:cubicBezTo>
                  <a:cubicBezTo>
                    <a:pt x="347" y="230"/>
                    <a:pt x="347" y="230"/>
                    <a:pt x="347" y="230"/>
                  </a:cubicBezTo>
                  <a:cubicBezTo>
                    <a:pt x="346" y="230"/>
                    <a:pt x="346" y="230"/>
                    <a:pt x="346" y="230"/>
                  </a:cubicBezTo>
                  <a:cubicBezTo>
                    <a:pt x="346" y="228"/>
                    <a:pt x="346" y="228"/>
                    <a:pt x="346" y="228"/>
                  </a:cubicBezTo>
                  <a:cubicBezTo>
                    <a:pt x="347" y="227"/>
                    <a:pt x="347" y="227"/>
                    <a:pt x="347" y="227"/>
                  </a:cubicBezTo>
                  <a:cubicBezTo>
                    <a:pt x="347" y="226"/>
                    <a:pt x="347" y="226"/>
                    <a:pt x="347" y="226"/>
                  </a:cubicBezTo>
                  <a:cubicBezTo>
                    <a:pt x="348" y="226"/>
                    <a:pt x="348" y="226"/>
                    <a:pt x="348" y="226"/>
                  </a:cubicBezTo>
                  <a:cubicBezTo>
                    <a:pt x="347" y="225"/>
                    <a:pt x="347" y="225"/>
                    <a:pt x="347" y="225"/>
                  </a:cubicBezTo>
                  <a:cubicBezTo>
                    <a:pt x="347" y="224"/>
                    <a:pt x="347" y="224"/>
                    <a:pt x="347" y="224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48" y="222"/>
                    <a:pt x="348" y="222"/>
                    <a:pt x="348" y="222"/>
                  </a:cubicBezTo>
                  <a:cubicBezTo>
                    <a:pt x="349" y="222"/>
                    <a:pt x="349" y="222"/>
                    <a:pt x="349" y="222"/>
                  </a:cubicBezTo>
                  <a:cubicBezTo>
                    <a:pt x="349" y="221"/>
                    <a:pt x="349" y="221"/>
                    <a:pt x="349" y="221"/>
                  </a:cubicBezTo>
                  <a:cubicBezTo>
                    <a:pt x="348" y="221"/>
                    <a:pt x="348" y="221"/>
                    <a:pt x="348" y="221"/>
                  </a:cubicBezTo>
                  <a:cubicBezTo>
                    <a:pt x="348" y="220"/>
                    <a:pt x="348" y="220"/>
                    <a:pt x="348" y="220"/>
                  </a:cubicBezTo>
                  <a:cubicBezTo>
                    <a:pt x="349" y="220"/>
                    <a:pt x="349" y="220"/>
                    <a:pt x="349" y="220"/>
                  </a:cubicBezTo>
                  <a:cubicBezTo>
                    <a:pt x="350" y="221"/>
                    <a:pt x="350" y="221"/>
                    <a:pt x="350" y="221"/>
                  </a:cubicBezTo>
                  <a:cubicBezTo>
                    <a:pt x="351" y="221"/>
                    <a:pt x="351" y="221"/>
                    <a:pt x="351" y="221"/>
                  </a:cubicBezTo>
                  <a:cubicBezTo>
                    <a:pt x="352" y="221"/>
                    <a:pt x="352" y="221"/>
                    <a:pt x="352" y="221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5" y="223"/>
                    <a:pt x="355" y="223"/>
                    <a:pt x="355" y="223"/>
                  </a:cubicBezTo>
                  <a:cubicBezTo>
                    <a:pt x="356" y="224"/>
                    <a:pt x="356" y="224"/>
                    <a:pt x="356" y="224"/>
                  </a:cubicBezTo>
                  <a:cubicBezTo>
                    <a:pt x="358" y="225"/>
                    <a:pt x="358" y="225"/>
                    <a:pt x="358" y="225"/>
                  </a:cubicBezTo>
                  <a:cubicBezTo>
                    <a:pt x="359" y="224"/>
                    <a:pt x="359" y="224"/>
                    <a:pt x="359" y="224"/>
                  </a:cubicBezTo>
                  <a:cubicBezTo>
                    <a:pt x="361" y="225"/>
                    <a:pt x="361" y="225"/>
                    <a:pt x="361" y="225"/>
                  </a:cubicBezTo>
                  <a:cubicBezTo>
                    <a:pt x="362" y="226"/>
                    <a:pt x="362" y="226"/>
                    <a:pt x="362" y="226"/>
                  </a:cubicBezTo>
                  <a:cubicBezTo>
                    <a:pt x="362" y="226"/>
                    <a:pt x="362" y="226"/>
                    <a:pt x="362" y="226"/>
                  </a:cubicBezTo>
                  <a:cubicBezTo>
                    <a:pt x="362" y="227"/>
                    <a:pt x="362" y="227"/>
                    <a:pt x="362" y="227"/>
                  </a:cubicBezTo>
                  <a:cubicBezTo>
                    <a:pt x="362" y="227"/>
                    <a:pt x="362" y="227"/>
                    <a:pt x="362" y="227"/>
                  </a:cubicBezTo>
                  <a:cubicBezTo>
                    <a:pt x="361" y="228"/>
                    <a:pt x="361" y="228"/>
                    <a:pt x="361" y="228"/>
                  </a:cubicBezTo>
                  <a:cubicBezTo>
                    <a:pt x="361" y="227"/>
                    <a:pt x="361" y="227"/>
                    <a:pt x="361" y="227"/>
                  </a:cubicBezTo>
                  <a:cubicBezTo>
                    <a:pt x="360" y="227"/>
                    <a:pt x="360" y="227"/>
                    <a:pt x="360" y="227"/>
                  </a:cubicBezTo>
                  <a:cubicBezTo>
                    <a:pt x="360" y="228"/>
                    <a:pt x="360" y="228"/>
                    <a:pt x="360" y="228"/>
                  </a:cubicBezTo>
                  <a:cubicBezTo>
                    <a:pt x="363" y="229"/>
                    <a:pt x="363" y="229"/>
                    <a:pt x="363" y="229"/>
                  </a:cubicBezTo>
                  <a:cubicBezTo>
                    <a:pt x="363" y="231"/>
                    <a:pt x="363" y="231"/>
                    <a:pt x="363" y="231"/>
                  </a:cubicBezTo>
                  <a:cubicBezTo>
                    <a:pt x="362" y="231"/>
                    <a:pt x="362" y="231"/>
                    <a:pt x="362" y="231"/>
                  </a:cubicBezTo>
                  <a:cubicBezTo>
                    <a:pt x="362" y="231"/>
                    <a:pt x="362" y="231"/>
                    <a:pt x="362" y="231"/>
                  </a:cubicBezTo>
                  <a:cubicBezTo>
                    <a:pt x="363" y="231"/>
                    <a:pt x="363" y="231"/>
                    <a:pt x="363" y="231"/>
                  </a:cubicBezTo>
                  <a:cubicBezTo>
                    <a:pt x="365" y="231"/>
                    <a:pt x="365" y="231"/>
                    <a:pt x="365" y="231"/>
                  </a:cubicBezTo>
                  <a:cubicBezTo>
                    <a:pt x="366" y="232"/>
                    <a:pt x="366" y="232"/>
                    <a:pt x="366" y="232"/>
                  </a:cubicBezTo>
                  <a:cubicBezTo>
                    <a:pt x="366" y="232"/>
                    <a:pt x="366" y="232"/>
                    <a:pt x="366" y="232"/>
                  </a:cubicBezTo>
                  <a:cubicBezTo>
                    <a:pt x="366" y="233"/>
                    <a:pt x="366" y="233"/>
                    <a:pt x="366" y="233"/>
                  </a:cubicBezTo>
                  <a:cubicBezTo>
                    <a:pt x="366" y="234"/>
                    <a:pt x="366" y="234"/>
                    <a:pt x="366" y="234"/>
                  </a:cubicBezTo>
                  <a:cubicBezTo>
                    <a:pt x="364" y="236"/>
                    <a:pt x="364" y="236"/>
                    <a:pt x="364" y="236"/>
                  </a:cubicBezTo>
                  <a:cubicBezTo>
                    <a:pt x="363" y="236"/>
                    <a:pt x="363" y="236"/>
                    <a:pt x="363" y="236"/>
                  </a:cubicBezTo>
                  <a:cubicBezTo>
                    <a:pt x="362" y="236"/>
                    <a:pt x="362" y="236"/>
                    <a:pt x="362" y="236"/>
                  </a:cubicBezTo>
                  <a:cubicBezTo>
                    <a:pt x="363" y="236"/>
                    <a:pt x="363" y="236"/>
                    <a:pt x="363" y="236"/>
                  </a:cubicBezTo>
                  <a:cubicBezTo>
                    <a:pt x="364" y="237"/>
                    <a:pt x="364" y="237"/>
                    <a:pt x="364" y="237"/>
                  </a:cubicBezTo>
                  <a:cubicBezTo>
                    <a:pt x="364" y="238"/>
                    <a:pt x="364" y="238"/>
                    <a:pt x="364" y="238"/>
                  </a:cubicBezTo>
                  <a:cubicBezTo>
                    <a:pt x="365" y="238"/>
                    <a:pt x="365" y="238"/>
                    <a:pt x="365" y="238"/>
                  </a:cubicBezTo>
                  <a:cubicBezTo>
                    <a:pt x="365" y="238"/>
                    <a:pt x="365" y="238"/>
                    <a:pt x="365" y="238"/>
                  </a:cubicBezTo>
                  <a:cubicBezTo>
                    <a:pt x="364" y="239"/>
                    <a:pt x="364" y="239"/>
                    <a:pt x="364" y="239"/>
                  </a:cubicBezTo>
                  <a:cubicBezTo>
                    <a:pt x="365" y="240"/>
                    <a:pt x="365" y="240"/>
                    <a:pt x="365" y="240"/>
                  </a:cubicBezTo>
                  <a:cubicBezTo>
                    <a:pt x="363" y="241"/>
                    <a:pt x="363" y="241"/>
                    <a:pt x="363" y="241"/>
                  </a:cubicBezTo>
                  <a:cubicBezTo>
                    <a:pt x="361" y="241"/>
                    <a:pt x="361" y="241"/>
                    <a:pt x="361" y="241"/>
                  </a:cubicBezTo>
                  <a:cubicBezTo>
                    <a:pt x="361" y="241"/>
                    <a:pt x="361" y="241"/>
                    <a:pt x="361" y="241"/>
                  </a:cubicBezTo>
                  <a:cubicBezTo>
                    <a:pt x="360" y="242"/>
                    <a:pt x="360" y="242"/>
                    <a:pt x="360" y="242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58" y="240"/>
                    <a:pt x="358" y="240"/>
                    <a:pt x="358" y="240"/>
                  </a:cubicBezTo>
                  <a:cubicBezTo>
                    <a:pt x="357" y="240"/>
                    <a:pt x="357" y="240"/>
                    <a:pt x="357" y="240"/>
                  </a:cubicBezTo>
                  <a:cubicBezTo>
                    <a:pt x="357" y="240"/>
                    <a:pt x="357" y="240"/>
                    <a:pt x="357" y="240"/>
                  </a:cubicBezTo>
                  <a:cubicBezTo>
                    <a:pt x="356" y="240"/>
                    <a:pt x="356" y="240"/>
                    <a:pt x="356" y="240"/>
                  </a:cubicBezTo>
                  <a:cubicBezTo>
                    <a:pt x="356" y="241"/>
                    <a:pt x="356" y="241"/>
                    <a:pt x="356" y="241"/>
                  </a:cubicBezTo>
                  <a:cubicBezTo>
                    <a:pt x="355" y="241"/>
                    <a:pt x="355" y="241"/>
                    <a:pt x="355" y="241"/>
                  </a:cubicBezTo>
                  <a:cubicBezTo>
                    <a:pt x="356" y="241"/>
                    <a:pt x="356" y="241"/>
                    <a:pt x="356" y="241"/>
                  </a:cubicBezTo>
                  <a:cubicBezTo>
                    <a:pt x="357" y="242"/>
                    <a:pt x="357" y="242"/>
                    <a:pt x="357" y="242"/>
                  </a:cubicBezTo>
                  <a:cubicBezTo>
                    <a:pt x="357" y="243"/>
                    <a:pt x="357" y="243"/>
                    <a:pt x="357" y="243"/>
                  </a:cubicBezTo>
                  <a:cubicBezTo>
                    <a:pt x="356" y="244"/>
                    <a:pt x="356" y="244"/>
                    <a:pt x="356" y="244"/>
                  </a:cubicBezTo>
                  <a:cubicBezTo>
                    <a:pt x="357" y="244"/>
                    <a:pt x="357" y="244"/>
                    <a:pt x="357" y="244"/>
                  </a:cubicBezTo>
                  <a:cubicBezTo>
                    <a:pt x="356" y="245"/>
                    <a:pt x="356" y="245"/>
                    <a:pt x="356" y="245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57" y="246"/>
                    <a:pt x="357" y="246"/>
                    <a:pt x="357" y="246"/>
                  </a:cubicBezTo>
                  <a:cubicBezTo>
                    <a:pt x="357" y="245"/>
                    <a:pt x="357" y="245"/>
                    <a:pt x="357" y="245"/>
                  </a:cubicBezTo>
                  <a:cubicBezTo>
                    <a:pt x="358" y="245"/>
                    <a:pt x="358" y="245"/>
                    <a:pt x="358" y="245"/>
                  </a:cubicBezTo>
                  <a:cubicBezTo>
                    <a:pt x="358" y="246"/>
                    <a:pt x="358" y="246"/>
                    <a:pt x="358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56" y="248"/>
                    <a:pt x="356" y="248"/>
                    <a:pt x="356" y="248"/>
                  </a:cubicBezTo>
                  <a:cubicBezTo>
                    <a:pt x="356" y="249"/>
                    <a:pt x="356" y="249"/>
                    <a:pt x="356" y="249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57" y="251"/>
                    <a:pt x="357" y="251"/>
                    <a:pt x="357" y="251"/>
                  </a:cubicBezTo>
                  <a:cubicBezTo>
                    <a:pt x="358" y="254"/>
                    <a:pt x="358" y="254"/>
                    <a:pt x="358" y="254"/>
                  </a:cubicBezTo>
                  <a:cubicBezTo>
                    <a:pt x="358" y="255"/>
                    <a:pt x="358" y="255"/>
                    <a:pt x="358" y="255"/>
                  </a:cubicBezTo>
                  <a:cubicBezTo>
                    <a:pt x="358" y="255"/>
                    <a:pt x="358" y="255"/>
                    <a:pt x="358" y="255"/>
                  </a:cubicBezTo>
                  <a:cubicBezTo>
                    <a:pt x="358" y="256"/>
                    <a:pt x="358" y="256"/>
                    <a:pt x="358" y="256"/>
                  </a:cubicBezTo>
                  <a:cubicBezTo>
                    <a:pt x="356" y="258"/>
                    <a:pt x="356" y="258"/>
                    <a:pt x="356" y="258"/>
                  </a:cubicBezTo>
                  <a:cubicBezTo>
                    <a:pt x="356" y="259"/>
                    <a:pt x="356" y="259"/>
                    <a:pt x="356" y="259"/>
                  </a:cubicBezTo>
                  <a:cubicBezTo>
                    <a:pt x="356" y="260"/>
                    <a:pt x="356" y="260"/>
                    <a:pt x="356" y="260"/>
                  </a:cubicBezTo>
                  <a:cubicBezTo>
                    <a:pt x="355" y="259"/>
                    <a:pt x="355" y="259"/>
                    <a:pt x="355" y="259"/>
                  </a:cubicBezTo>
                  <a:cubicBezTo>
                    <a:pt x="353" y="259"/>
                    <a:pt x="353" y="259"/>
                    <a:pt x="353" y="259"/>
                  </a:cubicBezTo>
                  <a:cubicBezTo>
                    <a:pt x="352" y="260"/>
                    <a:pt x="352" y="260"/>
                    <a:pt x="352" y="260"/>
                  </a:cubicBezTo>
                  <a:cubicBezTo>
                    <a:pt x="351" y="261"/>
                    <a:pt x="351" y="261"/>
                    <a:pt x="351" y="261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50" y="263"/>
                    <a:pt x="350" y="263"/>
                    <a:pt x="350" y="263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6" y="265"/>
                    <a:pt x="346" y="265"/>
                    <a:pt x="346" y="265"/>
                  </a:cubicBezTo>
                  <a:cubicBezTo>
                    <a:pt x="345" y="265"/>
                    <a:pt x="345" y="265"/>
                    <a:pt x="345" y="265"/>
                  </a:cubicBezTo>
                  <a:cubicBezTo>
                    <a:pt x="345" y="266"/>
                    <a:pt x="345" y="266"/>
                    <a:pt x="345" y="266"/>
                  </a:cubicBezTo>
                  <a:cubicBezTo>
                    <a:pt x="341" y="267"/>
                    <a:pt x="341" y="267"/>
                    <a:pt x="341" y="267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1" y="265"/>
                    <a:pt x="341" y="265"/>
                    <a:pt x="341" y="265"/>
                  </a:cubicBezTo>
                  <a:cubicBezTo>
                    <a:pt x="341" y="264"/>
                    <a:pt x="341" y="264"/>
                    <a:pt x="341" y="264"/>
                  </a:cubicBezTo>
                  <a:cubicBezTo>
                    <a:pt x="340" y="263"/>
                    <a:pt x="340" y="263"/>
                    <a:pt x="340" y="263"/>
                  </a:cubicBezTo>
                  <a:cubicBezTo>
                    <a:pt x="340" y="262"/>
                    <a:pt x="340" y="262"/>
                    <a:pt x="340" y="262"/>
                  </a:cubicBezTo>
                  <a:cubicBezTo>
                    <a:pt x="341" y="262"/>
                    <a:pt x="341" y="262"/>
                    <a:pt x="341" y="262"/>
                  </a:cubicBezTo>
                  <a:cubicBezTo>
                    <a:pt x="341" y="261"/>
                    <a:pt x="341" y="261"/>
                    <a:pt x="341" y="261"/>
                  </a:cubicBezTo>
                  <a:cubicBezTo>
                    <a:pt x="342" y="259"/>
                    <a:pt x="342" y="259"/>
                    <a:pt x="342" y="259"/>
                  </a:cubicBezTo>
                  <a:cubicBezTo>
                    <a:pt x="341" y="261"/>
                    <a:pt x="341" y="261"/>
                    <a:pt x="341" y="261"/>
                  </a:cubicBezTo>
                  <a:cubicBezTo>
                    <a:pt x="340" y="261"/>
                    <a:pt x="340" y="261"/>
                    <a:pt x="340" y="261"/>
                  </a:cubicBezTo>
                  <a:cubicBezTo>
                    <a:pt x="340" y="258"/>
                    <a:pt x="340" y="258"/>
                    <a:pt x="340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39" y="257"/>
                    <a:pt x="339" y="257"/>
                    <a:pt x="339" y="257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35" y="259"/>
                    <a:pt x="335" y="259"/>
                    <a:pt x="335" y="259"/>
                  </a:cubicBezTo>
                  <a:cubicBezTo>
                    <a:pt x="335" y="259"/>
                    <a:pt x="335" y="259"/>
                    <a:pt x="335" y="259"/>
                  </a:cubicBezTo>
                  <a:cubicBezTo>
                    <a:pt x="337" y="258"/>
                    <a:pt x="337" y="258"/>
                    <a:pt x="337" y="258"/>
                  </a:cubicBezTo>
                  <a:cubicBezTo>
                    <a:pt x="338" y="258"/>
                    <a:pt x="338" y="258"/>
                    <a:pt x="338" y="258"/>
                  </a:cubicBezTo>
                  <a:cubicBezTo>
                    <a:pt x="338" y="259"/>
                    <a:pt x="338" y="259"/>
                    <a:pt x="338" y="259"/>
                  </a:cubicBezTo>
                  <a:cubicBezTo>
                    <a:pt x="339" y="260"/>
                    <a:pt x="339" y="260"/>
                    <a:pt x="339" y="260"/>
                  </a:cubicBezTo>
                  <a:cubicBezTo>
                    <a:pt x="339" y="262"/>
                    <a:pt x="339" y="262"/>
                    <a:pt x="339" y="262"/>
                  </a:cubicBezTo>
                  <a:cubicBezTo>
                    <a:pt x="339" y="263"/>
                    <a:pt x="339" y="263"/>
                    <a:pt x="339" y="263"/>
                  </a:cubicBezTo>
                  <a:cubicBezTo>
                    <a:pt x="340" y="264"/>
                    <a:pt x="340" y="264"/>
                    <a:pt x="340" y="264"/>
                  </a:cubicBezTo>
                  <a:cubicBezTo>
                    <a:pt x="340" y="266"/>
                    <a:pt x="340" y="266"/>
                    <a:pt x="340" y="266"/>
                  </a:cubicBezTo>
                  <a:cubicBezTo>
                    <a:pt x="339" y="266"/>
                    <a:pt x="339" y="266"/>
                    <a:pt x="339" y="266"/>
                  </a:cubicBezTo>
                  <a:cubicBezTo>
                    <a:pt x="340" y="267"/>
                    <a:pt x="340" y="267"/>
                    <a:pt x="340" y="267"/>
                  </a:cubicBezTo>
                  <a:cubicBezTo>
                    <a:pt x="340" y="268"/>
                    <a:pt x="340" y="268"/>
                    <a:pt x="340" y="268"/>
                  </a:cubicBezTo>
                  <a:cubicBezTo>
                    <a:pt x="339" y="268"/>
                    <a:pt x="339" y="268"/>
                    <a:pt x="339" y="268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5"/>
                    <a:pt x="337" y="265"/>
                    <a:pt x="337" y="265"/>
                  </a:cubicBezTo>
                  <a:cubicBezTo>
                    <a:pt x="336" y="265"/>
                    <a:pt x="336" y="265"/>
                    <a:pt x="336" y="265"/>
                  </a:cubicBezTo>
                  <a:cubicBezTo>
                    <a:pt x="336" y="264"/>
                    <a:pt x="336" y="264"/>
                    <a:pt x="336" y="264"/>
                  </a:cubicBezTo>
                  <a:cubicBezTo>
                    <a:pt x="335" y="265"/>
                    <a:pt x="335" y="265"/>
                    <a:pt x="335" y="265"/>
                  </a:cubicBezTo>
                  <a:cubicBezTo>
                    <a:pt x="336" y="266"/>
                    <a:pt x="336" y="266"/>
                    <a:pt x="336" y="266"/>
                  </a:cubicBezTo>
                  <a:cubicBezTo>
                    <a:pt x="336" y="267"/>
                    <a:pt x="336" y="267"/>
                    <a:pt x="336" y="267"/>
                  </a:cubicBezTo>
                  <a:cubicBezTo>
                    <a:pt x="335" y="266"/>
                    <a:pt x="335" y="266"/>
                    <a:pt x="335" y="266"/>
                  </a:cubicBezTo>
                  <a:cubicBezTo>
                    <a:pt x="334" y="266"/>
                    <a:pt x="334" y="266"/>
                    <a:pt x="334" y="266"/>
                  </a:cubicBezTo>
                  <a:cubicBezTo>
                    <a:pt x="333" y="265"/>
                    <a:pt x="333" y="265"/>
                    <a:pt x="333" y="265"/>
                  </a:cubicBezTo>
                  <a:cubicBezTo>
                    <a:pt x="333" y="266"/>
                    <a:pt x="333" y="266"/>
                    <a:pt x="333" y="266"/>
                  </a:cubicBezTo>
                  <a:cubicBezTo>
                    <a:pt x="333" y="265"/>
                    <a:pt x="333" y="265"/>
                    <a:pt x="333" y="265"/>
                  </a:cubicBezTo>
                  <a:cubicBezTo>
                    <a:pt x="333" y="263"/>
                    <a:pt x="333" y="263"/>
                    <a:pt x="333" y="263"/>
                  </a:cubicBezTo>
                  <a:cubicBezTo>
                    <a:pt x="333" y="263"/>
                    <a:pt x="333" y="263"/>
                    <a:pt x="333" y="263"/>
                  </a:cubicBezTo>
                  <a:cubicBezTo>
                    <a:pt x="333" y="262"/>
                    <a:pt x="333" y="262"/>
                    <a:pt x="333" y="262"/>
                  </a:cubicBezTo>
                  <a:cubicBezTo>
                    <a:pt x="333" y="262"/>
                    <a:pt x="333" y="262"/>
                    <a:pt x="333" y="262"/>
                  </a:cubicBezTo>
                  <a:cubicBezTo>
                    <a:pt x="331" y="262"/>
                    <a:pt x="331" y="262"/>
                    <a:pt x="331" y="262"/>
                  </a:cubicBezTo>
                  <a:cubicBezTo>
                    <a:pt x="329" y="262"/>
                    <a:pt x="329" y="262"/>
                    <a:pt x="329" y="262"/>
                  </a:cubicBezTo>
                  <a:cubicBezTo>
                    <a:pt x="328" y="262"/>
                    <a:pt x="328" y="262"/>
                    <a:pt x="328" y="262"/>
                  </a:cubicBezTo>
                  <a:cubicBezTo>
                    <a:pt x="327" y="262"/>
                    <a:pt x="327" y="262"/>
                    <a:pt x="327" y="262"/>
                  </a:cubicBezTo>
                  <a:cubicBezTo>
                    <a:pt x="326" y="261"/>
                    <a:pt x="326" y="261"/>
                    <a:pt x="326" y="261"/>
                  </a:cubicBezTo>
                  <a:cubicBezTo>
                    <a:pt x="326" y="262"/>
                    <a:pt x="326" y="262"/>
                    <a:pt x="326" y="262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4"/>
                    <a:pt x="326" y="264"/>
                    <a:pt x="326" y="264"/>
                  </a:cubicBezTo>
                  <a:cubicBezTo>
                    <a:pt x="326" y="265"/>
                    <a:pt x="326" y="265"/>
                    <a:pt x="326" y="265"/>
                  </a:cubicBezTo>
                  <a:cubicBezTo>
                    <a:pt x="328" y="266"/>
                    <a:pt x="328" y="266"/>
                    <a:pt x="328" y="266"/>
                  </a:cubicBezTo>
                  <a:cubicBezTo>
                    <a:pt x="328" y="267"/>
                    <a:pt x="328" y="267"/>
                    <a:pt x="328" y="267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7" y="269"/>
                    <a:pt x="327" y="269"/>
                    <a:pt x="327" y="269"/>
                  </a:cubicBezTo>
                  <a:cubicBezTo>
                    <a:pt x="324" y="271"/>
                    <a:pt x="324" y="271"/>
                    <a:pt x="324" y="271"/>
                  </a:cubicBezTo>
                  <a:cubicBezTo>
                    <a:pt x="322" y="272"/>
                    <a:pt x="322" y="272"/>
                    <a:pt x="322" y="272"/>
                  </a:cubicBezTo>
                  <a:cubicBezTo>
                    <a:pt x="321" y="274"/>
                    <a:pt x="321" y="274"/>
                    <a:pt x="321" y="274"/>
                  </a:cubicBezTo>
                  <a:cubicBezTo>
                    <a:pt x="320" y="274"/>
                    <a:pt x="320" y="274"/>
                    <a:pt x="320" y="274"/>
                  </a:cubicBezTo>
                  <a:cubicBezTo>
                    <a:pt x="319" y="274"/>
                    <a:pt x="319" y="274"/>
                    <a:pt x="319" y="274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7" y="276"/>
                    <a:pt x="317" y="276"/>
                    <a:pt x="317" y="276"/>
                  </a:cubicBezTo>
                  <a:cubicBezTo>
                    <a:pt x="314" y="276"/>
                    <a:pt x="314" y="276"/>
                    <a:pt x="314" y="276"/>
                  </a:cubicBezTo>
                  <a:cubicBezTo>
                    <a:pt x="313" y="274"/>
                    <a:pt x="313" y="274"/>
                    <a:pt x="313" y="274"/>
                  </a:cubicBezTo>
                  <a:cubicBezTo>
                    <a:pt x="312" y="273"/>
                    <a:pt x="312" y="273"/>
                    <a:pt x="312" y="273"/>
                  </a:cubicBezTo>
                  <a:cubicBezTo>
                    <a:pt x="310" y="272"/>
                    <a:pt x="310" y="272"/>
                    <a:pt x="310" y="272"/>
                  </a:cubicBezTo>
                  <a:cubicBezTo>
                    <a:pt x="310" y="272"/>
                    <a:pt x="310" y="272"/>
                    <a:pt x="310" y="272"/>
                  </a:cubicBezTo>
                  <a:cubicBezTo>
                    <a:pt x="311" y="271"/>
                    <a:pt x="311" y="271"/>
                    <a:pt x="311" y="271"/>
                  </a:cubicBezTo>
                  <a:cubicBezTo>
                    <a:pt x="311" y="271"/>
                    <a:pt x="311" y="271"/>
                    <a:pt x="311" y="271"/>
                  </a:cubicBezTo>
                  <a:cubicBezTo>
                    <a:pt x="311" y="270"/>
                    <a:pt x="311" y="270"/>
                    <a:pt x="311" y="270"/>
                  </a:cubicBezTo>
                  <a:cubicBezTo>
                    <a:pt x="310" y="270"/>
                    <a:pt x="310" y="270"/>
                    <a:pt x="310" y="270"/>
                  </a:cubicBezTo>
                  <a:cubicBezTo>
                    <a:pt x="308" y="268"/>
                    <a:pt x="308" y="268"/>
                    <a:pt x="308" y="268"/>
                  </a:cubicBezTo>
                  <a:cubicBezTo>
                    <a:pt x="307" y="266"/>
                    <a:pt x="307" y="266"/>
                    <a:pt x="307" y="266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2" y="265"/>
                    <a:pt x="302" y="265"/>
                    <a:pt x="302" y="26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298" y="265"/>
                    <a:pt x="298" y="265"/>
                    <a:pt x="298" y="265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300" y="266"/>
                    <a:pt x="300" y="266"/>
                    <a:pt x="300" y="266"/>
                  </a:cubicBezTo>
                  <a:cubicBezTo>
                    <a:pt x="303" y="267"/>
                    <a:pt x="303" y="267"/>
                    <a:pt x="303" y="267"/>
                  </a:cubicBezTo>
                  <a:cubicBezTo>
                    <a:pt x="306" y="267"/>
                    <a:pt x="306" y="267"/>
                    <a:pt x="306" y="267"/>
                  </a:cubicBezTo>
                  <a:cubicBezTo>
                    <a:pt x="306" y="267"/>
                    <a:pt x="306" y="267"/>
                    <a:pt x="306" y="267"/>
                  </a:cubicBezTo>
                  <a:cubicBezTo>
                    <a:pt x="306" y="268"/>
                    <a:pt x="306" y="268"/>
                    <a:pt x="306" y="268"/>
                  </a:cubicBezTo>
                  <a:cubicBezTo>
                    <a:pt x="306" y="268"/>
                    <a:pt x="306" y="268"/>
                    <a:pt x="306" y="268"/>
                  </a:cubicBezTo>
                  <a:cubicBezTo>
                    <a:pt x="305" y="268"/>
                    <a:pt x="305" y="268"/>
                    <a:pt x="305" y="268"/>
                  </a:cubicBezTo>
                  <a:cubicBezTo>
                    <a:pt x="306" y="269"/>
                    <a:pt x="306" y="269"/>
                    <a:pt x="306" y="269"/>
                  </a:cubicBezTo>
                  <a:cubicBezTo>
                    <a:pt x="306" y="271"/>
                    <a:pt x="306" y="271"/>
                    <a:pt x="306" y="271"/>
                  </a:cubicBezTo>
                  <a:cubicBezTo>
                    <a:pt x="306" y="271"/>
                    <a:pt x="306" y="271"/>
                    <a:pt x="306" y="271"/>
                  </a:cubicBezTo>
                  <a:cubicBezTo>
                    <a:pt x="308" y="274"/>
                    <a:pt x="308" y="274"/>
                    <a:pt x="308" y="274"/>
                  </a:cubicBezTo>
                  <a:cubicBezTo>
                    <a:pt x="309" y="275"/>
                    <a:pt x="309" y="275"/>
                    <a:pt x="309" y="275"/>
                  </a:cubicBezTo>
                  <a:cubicBezTo>
                    <a:pt x="311" y="276"/>
                    <a:pt x="311" y="276"/>
                    <a:pt x="311" y="276"/>
                  </a:cubicBezTo>
                  <a:cubicBezTo>
                    <a:pt x="313" y="277"/>
                    <a:pt x="313" y="277"/>
                    <a:pt x="313" y="277"/>
                  </a:cubicBezTo>
                  <a:cubicBezTo>
                    <a:pt x="318" y="278"/>
                    <a:pt x="318" y="278"/>
                    <a:pt x="318" y="278"/>
                  </a:cubicBezTo>
                  <a:cubicBezTo>
                    <a:pt x="318" y="279"/>
                    <a:pt x="318" y="279"/>
                    <a:pt x="318" y="279"/>
                  </a:cubicBezTo>
                  <a:cubicBezTo>
                    <a:pt x="317" y="280"/>
                    <a:pt x="317" y="280"/>
                    <a:pt x="317" y="280"/>
                  </a:cubicBezTo>
                  <a:cubicBezTo>
                    <a:pt x="316" y="281"/>
                    <a:pt x="316" y="281"/>
                    <a:pt x="316" y="281"/>
                  </a:cubicBezTo>
                  <a:cubicBezTo>
                    <a:pt x="315" y="281"/>
                    <a:pt x="315" y="281"/>
                    <a:pt x="315" y="281"/>
                  </a:cubicBezTo>
                  <a:cubicBezTo>
                    <a:pt x="313" y="284"/>
                    <a:pt x="313" y="284"/>
                    <a:pt x="313" y="284"/>
                  </a:cubicBezTo>
                  <a:cubicBezTo>
                    <a:pt x="313" y="283"/>
                    <a:pt x="313" y="283"/>
                    <a:pt x="313" y="283"/>
                  </a:cubicBezTo>
                  <a:cubicBezTo>
                    <a:pt x="312" y="284"/>
                    <a:pt x="312" y="284"/>
                    <a:pt x="312" y="284"/>
                  </a:cubicBezTo>
                  <a:cubicBezTo>
                    <a:pt x="312" y="284"/>
                    <a:pt x="312" y="284"/>
                    <a:pt x="312" y="284"/>
                  </a:cubicBezTo>
                  <a:cubicBezTo>
                    <a:pt x="308" y="289"/>
                    <a:pt x="308" y="289"/>
                    <a:pt x="308" y="289"/>
                  </a:cubicBezTo>
                  <a:cubicBezTo>
                    <a:pt x="306" y="289"/>
                    <a:pt x="306" y="289"/>
                    <a:pt x="306" y="289"/>
                  </a:cubicBezTo>
                  <a:cubicBezTo>
                    <a:pt x="305" y="291"/>
                    <a:pt x="305" y="291"/>
                    <a:pt x="305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4" y="291"/>
                    <a:pt x="304" y="291"/>
                    <a:pt x="304" y="291"/>
                  </a:cubicBezTo>
                  <a:cubicBezTo>
                    <a:pt x="303" y="291"/>
                    <a:pt x="303" y="291"/>
                    <a:pt x="303" y="291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300" y="289"/>
                    <a:pt x="300" y="289"/>
                    <a:pt x="300" y="289"/>
                  </a:cubicBezTo>
                  <a:cubicBezTo>
                    <a:pt x="299" y="290"/>
                    <a:pt x="299" y="290"/>
                    <a:pt x="299" y="290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299" y="289"/>
                    <a:pt x="299" y="289"/>
                    <a:pt x="299" y="289"/>
                  </a:cubicBezTo>
                  <a:cubicBezTo>
                    <a:pt x="300" y="288"/>
                    <a:pt x="300" y="288"/>
                    <a:pt x="300" y="288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8" y="288"/>
                    <a:pt x="298" y="288"/>
                    <a:pt x="298" y="288"/>
                  </a:cubicBezTo>
                  <a:cubicBezTo>
                    <a:pt x="297" y="290"/>
                    <a:pt x="297" y="290"/>
                    <a:pt x="297" y="290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6" y="287"/>
                    <a:pt x="296" y="287"/>
                    <a:pt x="296" y="287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6" y="290"/>
                    <a:pt x="296" y="290"/>
                    <a:pt x="296" y="290"/>
                  </a:cubicBezTo>
                  <a:cubicBezTo>
                    <a:pt x="296" y="292"/>
                    <a:pt x="296" y="292"/>
                    <a:pt x="296" y="292"/>
                  </a:cubicBezTo>
                  <a:cubicBezTo>
                    <a:pt x="294" y="294"/>
                    <a:pt x="294" y="294"/>
                    <a:pt x="294" y="294"/>
                  </a:cubicBezTo>
                  <a:cubicBezTo>
                    <a:pt x="294" y="294"/>
                    <a:pt x="294" y="294"/>
                    <a:pt x="294" y="294"/>
                  </a:cubicBezTo>
                  <a:cubicBezTo>
                    <a:pt x="293" y="293"/>
                    <a:pt x="293" y="293"/>
                    <a:pt x="293" y="293"/>
                  </a:cubicBezTo>
                  <a:cubicBezTo>
                    <a:pt x="292" y="292"/>
                    <a:pt x="292" y="292"/>
                    <a:pt x="292" y="292"/>
                  </a:cubicBezTo>
                  <a:cubicBezTo>
                    <a:pt x="292" y="293"/>
                    <a:pt x="292" y="293"/>
                    <a:pt x="292" y="293"/>
                  </a:cubicBezTo>
                  <a:cubicBezTo>
                    <a:pt x="293" y="293"/>
                    <a:pt x="293" y="293"/>
                    <a:pt x="293" y="293"/>
                  </a:cubicBezTo>
                  <a:cubicBezTo>
                    <a:pt x="292" y="294"/>
                    <a:pt x="292" y="294"/>
                    <a:pt x="292" y="294"/>
                  </a:cubicBezTo>
                  <a:cubicBezTo>
                    <a:pt x="292" y="295"/>
                    <a:pt x="292" y="295"/>
                    <a:pt x="292" y="295"/>
                  </a:cubicBezTo>
                  <a:cubicBezTo>
                    <a:pt x="291" y="295"/>
                    <a:pt x="291" y="295"/>
                    <a:pt x="291" y="295"/>
                  </a:cubicBezTo>
                  <a:cubicBezTo>
                    <a:pt x="290" y="295"/>
                    <a:pt x="290" y="295"/>
                    <a:pt x="290" y="295"/>
                  </a:cubicBezTo>
                  <a:cubicBezTo>
                    <a:pt x="290" y="294"/>
                    <a:pt x="290" y="294"/>
                    <a:pt x="290" y="294"/>
                  </a:cubicBezTo>
                  <a:cubicBezTo>
                    <a:pt x="289" y="293"/>
                    <a:pt x="289" y="293"/>
                    <a:pt x="289" y="293"/>
                  </a:cubicBezTo>
                  <a:cubicBezTo>
                    <a:pt x="287" y="291"/>
                    <a:pt x="287" y="291"/>
                    <a:pt x="287" y="291"/>
                  </a:cubicBezTo>
                  <a:cubicBezTo>
                    <a:pt x="285" y="290"/>
                    <a:pt x="285" y="290"/>
                    <a:pt x="285" y="290"/>
                  </a:cubicBezTo>
                  <a:cubicBezTo>
                    <a:pt x="282" y="289"/>
                    <a:pt x="282" y="289"/>
                    <a:pt x="282" y="289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81" y="287"/>
                    <a:pt x="281" y="287"/>
                    <a:pt x="281" y="287"/>
                  </a:cubicBezTo>
                  <a:cubicBezTo>
                    <a:pt x="279" y="286"/>
                    <a:pt x="279" y="286"/>
                    <a:pt x="279" y="286"/>
                  </a:cubicBezTo>
                  <a:cubicBezTo>
                    <a:pt x="278" y="285"/>
                    <a:pt x="278" y="285"/>
                    <a:pt x="278" y="285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77" y="286"/>
                    <a:pt x="277" y="286"/>
                    <a:pt x="277" y="286"/>
                  </a:cubicBezTo>
                  <a:cubicBezTo>
                    <a:pt x="278" y="288"/>
                    <a:pt x="278" y="288"/>
                    <a:pt x="278" y="288"/>
                  </a:cubicBezTo>
                  <a:cubicBezTo>
                    <a:pt x="279" y="289"/>
                    <a:pt x="279" y="289"/>
                    <a:pt x="279" y="289"/>
                  </a:cubicBezTo>
                  <a:cubicBezTo>
                    <a:pt x="279" y="288"/>
                    <a:pt x="279" y="288"/>
                    <a:pt x="279" y="288"/>
                  </a:cubicBezTo>
                  <a:cubicBezTo>
                    <a:pt x="279" y="288"/>
                    <a:pt x="279" y="288"/>
                    <a:pt x="279" y="288"/>
                  </a:cubicBezTo>
                  <a:cubicBezTo>
                    <a:pt x="279" y="287"/>
                    <a:pt x="279" y="287"/>
                    <a:pt x="279" y="287"/>
                  </a:cubicBezTo>
                  <a:cubicBezTo>
                    <a:pt x="280" y="287"/>
                    <a:pt x="280" y="287"/>
                    <a:pt x="280" y="287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284" y="291"/>
                    <a:pt x="284" y="291"/>
                    <a:pt x="284" y="291"/>
                  </a:cubicBezTo>
                  <a:cubicBezTo>
                    <a:pt x="285" y="292"/>
                    <a:pt x="285" y="292"/>
                    <a:pt x="285" y="292"/>
                  </a:cubicBezTo>
                  <a:cubicBezTo>
                    <a:pt x="283" y="293"/>
                    <a:pt x="283" y="293"/>
                    <a:pt x="283" y="293"/>
                  </a:cubicBezTo>
                  <a:cubicBezTo>
                    <a:pt x="282" y="293"/>
                    <a:pt x="282" y="293"/>
                    <a:pt x="282" y="293"/>
                  </a:cubicBezTo>
                  <a:cubicBezTo>
                    <a:pt x="281" y="293"/>
                    <a:pt x="281" y="293"/>
                    <a:pt x="281" y="293"/>
                  </a:cubicBezTo>
                  <a:cubicBezTo>
                    <a:pt x="281" y="293"/>
                    <a:pt x="281" y="293"/>
                    <a:pt x="281" y="293"/>
                  </a:cubicBezTo>
                  <a:cubicBezTo>
                    <a:pt x="281" y="294"/>
                    <a:pt x="281" y="294"/>
                    <a:pt x="281" y="294"/>
                  </a:cubicBezTo>
                  <a:cubicBezTo>
                    <a:pt x="282" y="293"/>
                    <a:pt x="282" y="293"/>
                    <a:pt x="282" y="293"/>
                  </a:cubicBezTo>
                  <a:cubicBezTo>
                    <a:pt x="284" y="293"/>
                    <a:pt x="284" y="293"/>
                    <a:pt x="284" y="293"/>
                  </a:cubicBezTo>
                  <a:cubicBezTo>
                    <a:pt x="286" y="292"/>
                    <a:pt x="286" y="292"/>
                    <a:pt x="286" y="292"/>
                  </a:cubicBezTo>
                  <a:cubicBezTo>
                    <a:pt x="286" y="292"/>
                    <a:pt x="286" y="292"/>
                    <a:pt x="286" y="292"/>
                  </a:cubicBezTo>
                  <a:cubicBezTo>
                    <a:pt x="287" y="293"/>
                    <a:pt x="287" y="293"/>
                    <a:pt x="287" y="293"/>
                  </a:cubicBezTo>
                  <a:cubicBezTo>
                    <a:pt x="287" y="294"/>
                    <a:pt x="287" y="294"/>
                    <a:pt x="287" y="294"/>
                  </a:cubicBezTo>
                  <a:cubicBezTo>
                    <a:pt x="290" y="297"/>
                    <a:pt x="290" y="297"/>
                    <a:pt x="290" y="297"/>
                  </a:cubicBezTo>
                  <a:cubicBezTo>
                    <a:pt x="289" y="300"/>
                    <a:pt x="289" y="300"/>
                    <a:pt x="289" y="300"/>
                  </a:cubicBezTo>
                  <a:cubicBezTo>
                    <a:pt x="288" y="302"/>
                    <a:pt x="288" y="302"/>
                    <a:pt x="288" y="302"/>
                  </a:cubicBezTo>
                  <a:cubicBezTo>
                    <a:pt x="287" y="302"/>
                    <a:pt x="287" y="302"/>
                    <a:pt x="287" y="302"/>
                  </a:cubicBezTo>
                  <a:cubicBezTo>
                    <a:pt x="286" y="302"/>
                    <a:pt x="286" y="302"/>
                    <a:pt x="286" y="302"/>
                  </a:cubicBezTo>
                  <a:cubicBezTo>
                    <a:pt x="284" y="302"/>
                    <a:pt x="284" y="302"/>
                    <a:pt x="284" y="302"/>
                  </a:cubicBezTo>
                  <a:cubicBezTo>
                    <a:pt x="283" y="301"/>
                    <a:pt x="283" y="301"/>
                    <a:pt x="283" y="301"/>
                  </a:cubicBezTo>
                  <a:cubicBezTo>
                    <a:pt x="281" y="301"/>
                    <a:pt x="281" y="301"/>
                    <a:pt x="281" y="301"/>
                  </a:cubicBezTo>
                  <a:cubicBezTo>
                    <a:pt x="279" y="299"/>
                    <a:pt x="279" y="299"/>
                    <a:pt x="279" y="299"/>
                  </a:cubicBezTo>
                  <a:cubicBezTo>
                    <a:pt x="278" y="297"/>
                    <a:pt x="278" y="297"/>
                    <a:pt x="278" y="297"/>
                  </a:cubicBezTo>
                  <a:cubicBezTo>
                    <a:pt x="277" y="296"/>
                    <a:pt x="277" y="296"/>
                    <a:pt x="277" y="296"/>
                  </a:cubicBezTo>
                  <a:cubicBezTo>
                    <a:pt x="277" y="296"/>
                    <a:pt x="277" y="296"/>
                    <a:pt x="277" y="296"/>
                  </a:cubicBezTo>
                  <a:cubicBezTo>
                    <a:pt x="277" y="297"/>
                    <a:pt x="277" y="297"/>
                    <a:pt x="277" y="297"/>
                  </a:cubicBezTo>
                  <a:cubicBezTo>
                    <a:pt x="277" y="298"/>
                    <a:pt x="277" y="298"/>
                    <a:pt x="277" y="298"/>
                  </a:cubicBezTo>
                  <a:cubicBezTo>
                    <a:pt x="278" y="300"/>
                    <a:pt x="278" y="300"/>
                    <a:pt x="278" y="300"/>
                  </a:cubicBezTo>
                  <a:cubicBezTo>
                    <a:pt x="279" y="302"/>
                    <a:pt x="279" y="302"/>
                    <a:pt x="279" y="302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0" y="305"/>
                    <a:pt x="280" y="305"/>
                    <a:pt x="280" y="305"/>
                  </a:cubicBezTo>
                  <a:cubicBezTo>
                    <a:pt x="279" y="305"/>
                    <a:pt x="279" y="305"/>
                    <a:pt x="279" y="305"/>
                  </a:cubicBezTo>
                  <a:cubicBezTo>
                    <a:pt x="278" y="305"/>
                    <a:pt x="278" y="305"/>
                    <a:pt x="278" y="305"/>
                  </a:cubicBezTo>
                  <a:cubicBezTo>
                    <a:pt x="278" y="303"/>
                    <a:pt x="278" y="303"/>
                    <a:pt x="278" y="303"/>
                  </a:cubicBezTo>
                  <a:cubicBezTo>
                    <a:pt x="277" y="304"/>
                    <a:pt x="277" y="304"/>
                    <a:pt x="277" y="304"/>
                  </a:cubicBezTo>
                  <a:cubicBezTo>
                    <a:pt x="277" y="305"/>
                    <a:pt x="277" y="305"/>
                    <a:pt x="277" y="305"/>
                  </a:cubicBezTo>
                  <a:cubicBezTo>
                    <a:pt x="277" y="305"/>
                    <a:pt x="277" y="305"/>
                    <a:pt x="277" y="305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307"/>
                    <a:pt x="279" y="307"/>
                    <a:pt x="279" y="307"/>
                  </a:cubicBezTo>
                  <a:cubicBezTo>
                    <a:pt x="276" y="306"/>
                    <a:pt x="276" y="306"/>
                    <a:pt x="276" y="306"/>
                  </a:cubicBezTo>
                  <a:cubicBezTo>
                    <a:pt x="276" y="306"/>
                    <a:pt x="276" y="306"/>
                    <a:pt x="276" y="306"/>
                  </a:cubicBezTo>
                  <a:cubicBezTo>
                    <a:pt x="276" y="307"/>
                    <a:pt x="276" y="307"/>
                    <a:pt x="276" y="307"/>
                  </a:cubicBezTo>
                  <a:cubicBezTo>
                    <a:pt x="276" y="307"/>
                    <a:pt x="276" y="307"/>
                    <a:pt x="276" y="307"/>
                  </a:cubicBezTo>
                  <a:cubicBezTo>
                    <a:pt x="276" y="308"/>
                    <a:pt x="276" y="308"/>
                    <a:pt x="276" y="308"/>
                  </a:cubicBezTo>
                  <a:cubicBezTo>
                    <a:pt x="276" y="309"/>
                    <a:pt x="276" y="309"/>
                    <a:pt x="276" y="309"/>
                  </a:cubicBezTo>
                  <a:cubicBezTo>
                    <a:pt x="275" y="308"/>
                    <a:pt x="275" y="308"/>
                    <a:pt x="275" y="308"/>
                  </a:cubicBezTo>
                  <a:cubicBezTo>
                    <a:pt x="275" y="308"/>
                    <a:pt x="275" y="308"/>
                    <a:pt x="275" y="308"/>
                  </a:cubicBezTo>
                  <a:cubicBezTo>
                    <a:pt x="275" y="308"/>
                    <a:pt x="275" y="308"/>
                    <a:pt x="275" y="308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4" y="309"/>
                    <a:pt x="274" y="309"/>
                    <a:pt x="274" y="309"/>
                  </a:cubicBezTo>
                  <a:cubicBezTo>
                    <a:pt x="273" y="309"/>
                    <a:pt x="273" y="309"/>
                    <a:pt x="273" y="309"/>
                  </a:cubicBezTo>
                  <a:cubicBezTo>
                    <a:pt x="272" y="310"/>
                    <a:pt x="272" y="310"/>
                    <a:pt x="272" y="310"/>
                  </a:cubicBezTo>
                  <a:cubicBezTo>
                    <a:pt x="270" y="310"/>
                    <a:pt x="270" y="310"/>
                    <a:pt x="270" y="310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2" y="312"/>
                    <a:pt x="272" y="312"/>
                    <a:pt x="272" y="312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69" y="311"/>
                    <a:pt x="269" y="311"/>
                    <a:pt x="269" y="311"/>
                  </a:cubicBezTo>
                  <a:cubicBezTo>
                    <a:pt x="268" y="310"/>
                    <a:pt x="268" y="310"/>
                    <a:pt x="268" y="310"/>
                  </a:cubicBezTo>
                  <a:cubicBezTo>
                    <a:pt x="268" y="311"/>
                    <a:pt x="268" y="311"/>
                    <a:pt x="268" y="311"/>
                  </a:cubicBezTo>
                  <a:cubicBezTo>
                    <a:pt x="268" y="312"/>
                    <a:pt x="268" y="312"/>
                    <a:pt x="268" y="312"/>
                  </a:cubicBezTo>
                  <a:cubicBezTo>
                    <a:pt x="269" y="313"/>
                    <a:pt x="269" y="313"/>
                    <a:pt x="269" y="313"/>
                  </a:cubicBezTo>
                  <a:cubicBezTo>
                    <a:pt x="269" y="313"/>
                    <a:pt x="269" y="313"/>
                    <a:pt x="269" y="313"/>
                  </a:cubicBezTo>
                  <a:cubicBezTo>
                    <a:pt x="269" y="314"/>
                    <a:pt x="269" y="314"/>
                    <a:pt x="269" y="314"/>
                  </a:cubicBezTo>
                  <a:cubicBezTo>
                    <a:pt x="267" y="314"/>
                    <a:pt x="267" y="314"/>
                    <a:pt x="267" y="314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5" y="316"/>
                    <a:pt x="265" y="316"/>
                    <a:pt x="265" y="316"/>
                  </a:cubicBezTo>
                  <a:cubicBezTo>
                    <a:pt x="266" y="317"/>
                    <a:pt x="266" y="317"/>
                    <a:pt x="266" y="317"/>
                  </a:cubicBezTo>
                  <a:cubicBezTo>
                    <a:pt x="265" y="318"/>
                    <a:pt x="265" y="318"/>
                    <a:pt x="265" y="318"/>
                  </a:cubicBezTo>
                  <a:cubicBezTo>
                    <a:pt x="264" y="318"/>
                    <a:pt x="264" y="318"/>
                    <a:pt x="264" y="318"/>
                  </a:cubicBezTo>
                  <a:cubicBezTo>
                    <a:pt x="264" y="319"/>
                    <a:pt x="264" y="319"/>
                    <a:pt x="264" y="319"/>
                  </a:cubicBezTo>
                  <a:cubicBezTo>
                    <a:pt x="264" y="320"/>
                    <a:pt x="264" y="320"/>
                    <a:pt x="264" y="320"/>
                  </a:cubicBezTo>
                  <a:cubicBezTo>
                    <a:pt x="263" y="320"/>
                    <a:pt x="263" y="320"/>
                    <a:pt x="263" y="320"/>
                  </a:cubicBezTo>
                  <a:cubicBezTo>
                    <a:pt x="261" y="323"/>
                    <a:pt x="261" y="323"/>
                    <a:pt x="261" y="323"/>
                  </a:cubicBezTo>
                  <a:cubicBezTo>
                    <a:pt x="260" y="323"/>
                    <a:pt x="260" y="323"/>
                    <a:pt x="260" y="323"/>
                  </a:cubicBezTo>
                  <a:cubicBezTo>
                    <a:pt x="260" y="324"/>
                    <a:pt x="260" y="324"/>
                    <a:pt x="260" y="324"/>
                  </a:cubicBezTo>
                  <a:cubicBezTo>
                    <a:pt x="258" y="325"/>
                    <a:pt x="258" y="325"/>
                    <a:pt x="258" y="325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7" y="325"/>
                    <a:pt x="257" y="325"/>
                    <a:pt x="257" y="325"/>
                  </a:cubicBezTo>
                  <a:cubicBezTo>
                    <a:pt x="257" y="326"/>
                    <a:pt x="257" y="326"/>
                    <a:pt x="257" y="326"/>
                  </a:cubicBezTo>
                  <a:cubicBezTo>
                    <a:pt x="256" y="328"/>
                    <a:pt x="256" y="328"/>
                    <a:pt x="256" y="328"/>
                  </a:cubicBezTo>
                  <a:cubicBezTo>
                    <a:pt x="256" y="330"/>
                    <a:pt x="256" y="330"/>
                    <a:pt x="256" y="330"/>
                  </a:cubicBezTo>
                  <a:cubicBezTo>
                    <a:pt x="255" y="331"/>
                    <a:pt x="255" y="331"/>
                    <a:pt x="255" y="331"/>
                  </a:cubicBezTo>
                  <a:cubicBezTo>
                    <a:pt x="255" y="333"/>
                    <a:pt x="255" y="333"/>
                    <a:pt x="255" y="333"/>
                  </a:cubicBezTo>
                  <a:cubicBezTo>
                    <a:pt x="254" y="333"/>
                    <a:pt x="254" y="333"/>
                    <a:pt x="254" y="333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2" y="340"/>
                    <a:pt x="252" y="340"/>
                    <a:pt x="252" y="340"/>
                  </a:cubicBezTo>
                  <a:cubicBezTo>
                    <a:pt x="252" y="341"/>
                    <a:pt x="252" y="341"/>
                    <a:pt x="252" y="341"/>
                  </a:cubicBezTo>
                  <a:cubicBezTo>
                    <a:pt x="250" y="341"/>
                    <a:pt x="250" y="341"/>
                    <a:pt x="250" y="341"/>
                  </a:cubicBezTo>
                  <a:cubicBezTo>
                    <a:pt x="250" y="342"/>
                    <a:pt x="250" y="342"/>
                    <a:pt x="250" y="342"/>
                  </a:cubicBezTo>
                  <a:cubicBezTo>
                    <a:pt x="251" y="342"/>
                    <a:pt x="251" y="342"/>
                    <a:pt x="251" y="342"/>
                  </a:cubicBezTo>
                  <a:cubicBezTo>
                    <a:pt x="252" y="343"/>
                    <a:pt x="252" y="343"/>
                    <a:pt x="252" y="343"/>
                  </a:cubicBezTo>
                  <a:cubicBezTo>
                    <a:pt x="251" y="344"/>
                    <a:pt x="251" y="344"/>
                    <a:pt x="251" y="344"/>
                  </a:cubicBezTo>
                  <a:cubicBezTo>
                    <a:pt x="252" y="345"/>
                    <a:pt x="252" y="345"/>
                    <a:pt x="252" y="345"/>
                  </a:cubicBezTo>
                  <a:cubicBezTo>
                    <a:pt x="252" y="347"/>
                    <a:pt x="252" y="347"/>
                    <a:pt x="252" y="347"/>
                  </a:cubicBezTo>
                  <a:cubicBezTo>
                    <a:pt x="252" y="347"/>
                    <a:pt x="252" y="347"/>
                    <a:pt x="252" y="347"/>
                  </a:cubicBezTo>
                  <a:cubicBezTo>
                    <a:pt x="251" y="350"/>
                    <a:pt x="251" y="350"/>
                    <a:pt x="251" y="350"/>
                  </a:cubicBezTo>
                  <a:cubicBezTo>
                    <a:pt x="249" y="352"/>
                    <a:pt x="249" y="352"/>
                    <a:pt x="249" y="352"/>
                  </a:cubicBezTo>
                  <a:cubicBezTo>
                    <a:pt x="246" y="352"/>
                    <a:pt x="246" y="352"/>
                    <a:pt x="246" y="352"/>
                  </a:cubicBezTo>
                  <a:cubicBezTo>
                    <a:pt x="246" y="354"/>
                    <a:pt x="246" y="354"/>
                    <a:pt x="246" y="354"/>
                  </a:cubicBezTo>
                  <a:cubicBezTo>
                    <a:pt x="247" y="352"/>
                    <a:pt x="247" y="352"/>
                    <a:pt x="247" y="352"/>
                  </a:cubicBezTo>
                  <a:cubicBezTo>
                    <a:pt x="250" y="352"/>
                    <a:pt x="250" y="352"/>
                    <a:pt x="250" y="352"/>
                  </a:cubicBezTo>
                  <a:cubicBezTo>
                    <a:pt x="252" y="349"/>
                    <a:pt x="252" y="349"/>
                    <a:pt x="252" y="349"/>
                  </a:cubicBezTo>
                  <a:cubicBezTo>
                    <a:pt x="254" y="346"/>
                    <a:pt x="254" y="346"/>
                    <a:pt x="254" y="346"/>
                  </a:cubicBezTo>
                  <a:cubicBezTo>
                    <a:pt x="258" y="346"/>
                    <a:pt x="258" y="346"/>
                    <a:pt x="258" y="346"/>
                  </a:cubicBezTo>
                  <a:cubicBezTo>
                    <a:pt x="259" y="346"/>
                    <a:pt x="259" y="346"/>
                    <a:pt x="259" y="346"/>
                  </a:cubicBezTo>
                  <a:cubicBezTo>
                    <a:pt x="259" y="348"/>
                    <a:pt x="259" y="348"/>
                    <a:pt x="259" y="348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50"/>
                    <a:pt x="258" y="350"/>
                    <a:pt x="258" y="350"/>
                  </a:cubicBezTo>
                  <a:cubicBezTo>
                    <a:pt x="259" y="352"/>
                    <a:pt x="259" y="352"/>
                    <a:pt x="259" y="352"/>
                  </a:cubicBezTo>
                  <a:cubicBezTo>
                    <a:pt x="259" y="355"/>
                    <a:pt x="259" y="355"/>
                    <a:pt x="259" y="355"/>
                  </a:cubicBezTo>
                  <a:cubicBezTo>
                    <a:pt x="258" y="357"/>
                    <a:pt x="258" y="357"/>
                    <a:pt x="258" y="357"/>
                  </a:cubicBezTo>
                  <a:cubicBezTo>
                    <a:pt x="259" y="358"/>
                    <a:pt x="259" y="358"/>
                    <a:pt x="259" y="358"/>
                  </a:cubicBezTo>
                  <a:cubicBezTo>
                    <a:pt x="259" y="361"/>
                    <a:pt x="259" y="361"/>
                    <a:pt x="259" y="361"/>
                  </a:cubicBezTo>
                  <a:cubicBezTo>
                    <a:pt x="259" y="362"/>
                    <a:pt x="259" y="362"/>
                    <a:pt x="259" y="362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53" y="366"/>
                    <a:pt x="253" y="366"/>
                    <a:pt x="253" y="366"/>
                  </a:cubicBezTo>
                  <a:cubicBezTo>
                    <a:pt x="252" y="366"/>
                    <a:pt x="252" y="366"/>
                    <a:pt x="252" y="366"/>
                  </a:cubicBezTo>
                  <a:cubicBezTo>
                    <a:pt x="253" y="367"/>
                    <a:pt x="253" y="367"/>
                    <a:pt x="253" y="367"/>
                  </a:cubicBezTo>
                  <a:cubicBezTo>
                    <a:pt x="255" y="367"/>
                    <a:pt x="255" y="367"/>
                    <a:pt x="255" y="367"/>
                  </a:cubicBezTo>
                  <a:cubicBezTo>
                    <a:pt x="259" y="365"/>
                    <a:pt x="259" y="365"/>
                    <a:pt x="259" y="365"/>
                  </a:cubicBezTo>
                  <a:cubicBezTo>
                    <a:pt x="264" y="364"/>
                    <a:pt x="264" y="364"/>
                    <a:pt x="264" y="364"/>
                  </a:cubicBezTo>
                  <a:cubicBezTo>
                    <a:pt x="266" y="363"/>
                    <a:pt x="266" y="363"/>
                    <a:pt x="266" y="363"/>
                  </a:cubicBezTo>
                  <a:cubicBezTo>
                    <a:pt x="269" y="365"/>
                    <a:pt x="269" y="365"/>
                    <a:pt x="269" y="365"/>
                  </a:cubicBezTo>
                  <a:cubicBezTo>
                    <a:pt x="271" y="367"/>
                    <a:pt x="271" y="367"/>
                    <a:pt x="271" y="367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4" y="368"/>
                    <a:pt x="274" y="368"/>
                    <a:pt x="274" y="368"/>
                  </a:cubicBezTo>
                  <a:cubicBezTo>
                    <a:pt x="275" y="369"/>
                    <a:pt x="275" y="369"/>
                    <a:pt x="275" y="369"/>
                  </a:cubicBezTo>
                  <a:cubicBezTo>
                    <a:pt x="277" y="371"/>
                    <a:pt x="277" y="371"/>
                    <a:pt x="277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79" y="373"/>
                    <a:pt x="279" y="373"/>
                    <a:pt x="279" y="373"/>
                  </a:cubicBezTo>
                  <a:cubicBezTo>
                    <a:pt x="280" y="374"/>
                    <a:pt x="280" y="374"/>
                    <a:pt x="280" y="374"/>
                  </a:cubicBezTo>
                  <a:cubicBezTo>
                    <a:pt x="280" y="375"/>
                    <a:pt x="280" y="375"/>
                    <a:pt x="280" y="375"/>
                  </a:cubicBezTo>
                  <a:cubicBezTo>
                    <a:pt x="281" y="376"/>
                    <a:pt x="281" y="376"/>
                    <a:pt x="281" y="376"/>
                  </a:cubicBezTo>
                  <a:cubicBezTo>
                    <a:pt x="282" y="378"/>
                    <a:pt x="282" y="378"/>
                    <a:pt x="282" y="378"/>
                  </a:cubicBezTo>
                  <a:cubicBezTo>
                    <a:pt x="282" y="378"/>
                    <a:pt x="282" y="378"/>
                    <a:pt x="282" y="378"/>
                  </a:cubicBezTo>
                  <a:cubicBezTo>
                    <a:pt x="283" y="378"/>
                    <a:pt x="283" y="378"/>
                    <a:pt x="283" y="378"/>
                  </a:cubicBezTo>
                  <a:cubicBezTo>
                    <a:pt x="283" y="379"/>
                    <a:pt x="283" y="379"/>
                    <a:pt x="283" y="379"/>
                  </a:cubicBezTo>
                  <a:cubicBezTo>
                    <a:pt x="286" y="380"/>
                    <a:pt x="286" y="380"/>
                    <a:pt x="286" y="380"/>
                  </a:cubicBezTo>
                  <a:cubicBezTo>
                    <a:pt x="287" y="381"/>
                    <a:pt x="287" y="381"/>
                    <a:pt x="287" y="381"/>
                  </a:cubicBezTo>
                  <a:cubicBezTo>
                    <a:pt x="289" y="382"/>
                    <a:pt x="289" y="382"/>
                    <a:pt x="289" y="382"/>
                  </a:cubicBezTo>
                  <a:cubicBezTo>
                    <a:pt x="290" y="382"/>
                    <a:pt x="290" y="382"/>
                    <a:pt x="290" y="382"/>
                  </a:cubicBezTo>
                  <a:cubicBezTo>
                    <a:pt x="292" y="384"/>
                    <a:pt x="292" y="384"/>
                    <a:pt x="292" y="384"/>
                  </a:cubicBezTo>
                  <a:cubicBezTo>
                    <a:pt x="292" y="385"/>
                    <a:pt x="292" y="385"/>
                    <a:pt x="292" y="385"/>
                  </a:cubicBezTo>
                  <a:cubicBezTo>
                    <a:pt x="294" y="387"/>
                    <a:pt x="294" y="387"/>
                    <a:pt x="294" y="387"/>
                  </a:cubicBezTo>
                  <a:cubicBezTo>
                    <a:pt x="293" y="387"/>
                    <a:pt x="293" y="387"/>
                    <a:pt x="293" y="387"/>
                  </a:cubicBezTo>
                  <a:cubicBezTo>
                    <a:pt x="294" y="388"/>
                    <a:pt x="294" y="388"/>
                    <a:pt x="294" y="388"/>
                  </a:cubicBezTo>
                  <a:cubicBezTo>
                    <a:pt x="296" y="388"/>
                    <a:pt x="296" y="388"/>
                    <a:pt x="296" y="388"/>
                  </a:cubicBezTo>
                  <a:cubicBezTo>
                    <a:pt x="296" y="388"/>
                    <a:pt x="296" y="388"/>
                    <a:pt x="296" y="388"/>
                  </a:cubicBezTo>
                  <a:cubicBezTo>
                    <a:pt x="298" y="388"/>
                    <a:pt x="298" y="388"/>
                    <a:pt x="298" y="388"/>
                  </a:cubicBezTo>
                  <a:cubicBezTo>
                    <a:pt x="301" y="388"/>
                    <a:pt x="301" y="388"/>
                    <a:pt x="301" y="388"/>
                  </a:cubicBezTo>
                  <a:cubicBezTo>
                    <a:pt x="301" y="388"/>
                    <a:pt x="301" y="388"/>
                    <a:pt x="301" y="388"/>
                  </a:cubicBezTo>
                  <a:cubicBezTo>
                    <a:pt x="302" y="388"/>
                    <a:pt x="302" y="388"/>
                    <a:pt x="302" y="388"/>
                  </a:cubicBezTo>
                  <a:cubicBezTo>
                    <a:pt x="304" y="389"/>
                    <a:pt x="304" y="389"/>
                    <a:pt x="304" y="389"/>
                  </a:cubicBezTo>
                  <a:cubicBezTo>
                    <a:pt x="306" y="389"/>
                    <a:pt x="306" y="389"/>
                    <a:pt x="306" y="389"/>
                  </a:cubicBezTo>
                  <a:cubicBezTo>
                    <a:pt x="307" y="389"/>
                    <a:pt x="307" y="389"/>
                    <a:pt x="307" y="389"/>
                  </a:cubicBezTo>
                  <a:cubicBezTo>
                    <a:pt x="308" y="389"/>
                    <a:pt x="308" y="389"/>
                    <a:pt x="308" y="389"/>
                  </a:cubicBezTo>
                  <a:cubicBezTo>
                    <a:pt x="308" y="389"/>
                    <a:pt x="308" y="389"/>
                    <a:pt x="308" y="389"/>
                  </a:cubicBezTo>
                  <a:cubicBezTo>
                    <a:pt x="309" y="389"/>
                    <a:pt x="309" y="389"/>
                    <a:pt x="309" y="389"/>
                  </a:cubicBezTo>
                  <a:cubicBezTo>
                    <a:pt x="309" y="389"/>
                    <a:pt x="309" y="389"/>
                    <a:pt x="309" y="389"/>
                  </a:cubicBezTo>
                  <a:cubicBezTo>
                    <a:pt x="309" y="391"/>
                    <a:pt x="309" y="391"/>
                    <a:pt x="309" y="391"/>
                  </a:cubicBezTo>
                  <a:cubicBezTo>
                    <a:pt x="308" y="394"/>
                    <a:pt x="308" y="394"/>
                    <a:pt x="308" y="394"/>
                  </a:cubicBezTo>
                  <a:cubicBezTo>
                    <a:pt x="308" y="395"/>
                    <a:pt x="308" y="395"/>
                    <a:pt x="308" y="395"/>
                  </a:cubicBezTo>
                  <a:cubicBezTo>
                    <a:pt x="307" y="396"/>
                    <a:pt x="307" y="396"/>
                    <a:pt x="307" y="396"/>
                  </a:cubicBezTo>
                  <a:cubicBezTo>
                    <a:pt x="306" y="398"/>
                    <a:pt x="306" y="398"/>
                    <a:pt x="306" y="398"/>
                  </a:cubicBezTo>
                  <a:cubicBezTo>
                    <a:pt x="306" y="399"/>
                    <a:pt x="306" y="399"/>
                    <a:pt x="306" y="399"/>
                  </a:cubicBezTo>
                  <a:cubicBezTo>
                    <a:pt x="307" y="400"/>
                    <a:pt x="307" y="400"/>
                    <a:pt x="307" y="400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5" y="405"/>
                    <a:pt x="305" y="405"/>
                    <a:pt x="305" y="405"/>
                  </a:cubicBezTo>
                  <a:cubicBezTo>
                    <a:pt x="305" y="406"/>
                    <a:pt x="305" y="406"/>
                    <a:pt x="305" y="406"/>
                  </a:cubicBezTo>
                  <a:cubicBezTo>
                    <a:pt x="305" y="408"/>
                    <a:pt x="305" y="408"/>
                    <a:pt x="305" y="408"/>
                  </a:cubicBezTo>
                  <a:cubicBezTo>
                    <a:pt x="303" y="409"/>
                    <a:pt x="303" y="409"/>
                    <a:pt x="303" y="409"/>
                  </a:cubicBezTo>
                  <a:cubicBezTo>
                    <a:pt x="303" y="411"/>
                    <a:pt x="303" y="411"/>
                    <a:pt x="303" y="411"/>
                  </a:cubicBezTo>
                  <a:cubicBezTo>
                    <a:pt x="303" y="412"/>
                    <a:pt x="303" y="412"/>
                    <a:pt x="303" y="412"/>
                  </a:cubicBezTo>
                  <a:cubicBezTo>
                    <a:pt x="304" y="413"/>
                    <a:pt x="304" y="413"/>
                    <a:pt x="304" y="413"/>
                  </a:cubicBezTo>
                  <a:cubicBezTo>
                    <a:pt x="304" y="415"/>
                    <a:pt x="304" y="415"/>
                    <a:pt x="304" y="415"/>
                  </a:cubicBezTo>
                  <a:cubicBezTo>
                    <a:pt x="305" y="415"/>
                    <a:pt x="305" y="415"/>
                    <a:pt x="305" y="415"/>
                  </a:cubicBezTo>
                  <a:cubicBezTo>
                    <a:pt x="306" y="416"/>
                    <a:pt x="306" y="416"/>
                    <a:pt x="306" y="416"/>
                  </a:cubicBezTo>
                  <a:cubicBezTo>
                    <a:pt x="306" y="417"/>
                    <a:pt x="306" y="417"/>
                    <a:pt x="306" y="417"/>
                  </a:cubicBezTo>
                  <a:cubicBezTo>
                    <a:pt x="306" y="418"/>
                    <a:pt x="306" y="418"/>
                    <a:pt x="306" y="418"/>
                  </a:cubicBezTo>
                  <a:cubicBezTo>
                    <a:pt x="306" y="419"/>
                    <a:pt x="306" y="419"/>
                    <a:pt x="306" y="419"/>
                  </a:cubicBezTo>
                  <a:cubicBezTo>
                    <a:pt x="307" y="419"/>
                    <a:pt x="307" y="419"/>
                    <a:pt x="307" y="419"/>
                  </a:cubicBezTo>
                  <a:cubicBezTo>
                    <a:pt x="309" y="420"/>
                    <a:pt x="309" y="420"/>
                    <a:pt x="309" y="420"/>
                  </a:cubicBezTo>
                  <a:cubicBezTo>
                    <a:pt x="309" y="420"/>
                    <a:pt x="309" y="420"/>
                    <a:pt x="309" y="420"/>
                  </a:cubicBezTo>
                  <a:cubicBezTo>
                    <a:pt x="309" y="421"/>
                    <a:pt x="309" y="421"/>
                    <a:pt x="309" y="421"/>
                  </a:cubicBezTo>
                  <a:cubicBezTo>
                    <a:pt x="310" y="422"/>
                    <a:pt x="310" y="422"/>
                    <a:pt x="310" y="422"/>
                  </a:cubicBezTo>
                  <a:cubicBezTo>
                    <a:pt x="310" y="424"/>
                    <a:pt x="310" y="424"/>
                    <a:pt x="310" y="424"/>
                  </a:cubicBezTo>
                  <a:cubicBezTo>
                    <a:pt x="310" y="425"/>
                    <a:pt x="310" y="425"/>
                    <a:pt x="310" y="425"/>
                  </a:cubicBezTo>
                  <a:cubicBezTo>
                    <a:pt x="310" y="426"/>
                    <a:pt x="310" y="426"/>
                    <a:pt x="310" y="426"/>
                  </a:cubicBezTo>
                  <a:cubicBezTo>
                    <a:pt x="308" y="429"/>
                    <a:pt x="308" y="429"/>
                    <a:pt x="308" y="429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11" y="427"/>
                    <a:pt x="311" y="427"/>
                    <a:pt x="311" y="427"/>
                  </a:cubicBezTo>
                  <a:cubicBezTo>
                    <a:pt x="313" y="427"/>
                    <a:pt x="313" y="427"/>
                    <a:pt x="313" y="427"/>
                  </a:cubicBezTo>
                  <a:cubicBezTo>
                    <a:pt x="314" y="428"/>
                    <a:pt x="314" y="428"/>
                    <a:pt x="314" y="428"/>
                  </a:cubicBezTo>
                  <a:cubicBezTo>
                    <a:pt x="315" y="428"/>
                    <a:pt x="315" y="428"/>
                    <a:pt x="315" y="428"/>
                  </a:cubicBezTo>
                  <a:cubicBezTo>
                    <a:pt x="315" y="427"/>
                    <a:pt x="315" y="427"/>
                    <a:pt x="315" y="427"/>
                  </a:cubicBezTo>
                  <a:cubicBezTo>
                    <a:pt x="315" y="426"/>
                    <a:pt x="315" y="426"/>
                    <a:pt x="315" y="426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8" y="423"/>
                    <a:pt x="318" y="423"/>
                    <a:pt x="318" y="423"/>
                  </a:cubicBezTo>
                  <a:cubicBezTo>
                    <a:pt x="317" y="424"/>
                    <a:pt x="317" y="424"/>
                    <a:pt x="317" y="424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19" y="428"/>
                    <a:pt x="319" y="428"/>
                    <a:pt x="319" y="428"/>
                  </a:cubicBezTo>
                  <a:cubicBezTo>
                    <a:pt x="318" y="429"/>
                    <a:pt x="318" y="429"/>
                    <a:pt x="318" y="429"/>
                  </a:cubicBezTo>
                  <a:cubicBezTo>
                    <a:pt x="320" y="430"/>
                    <a:pt x="320" y="430"/>
                    <a:pt x="320" y="430"/>
                  </a:cubicBezTo>
                  <a:cubicBezTo>
                    <a:pt x="322" y="431"/>
                    <a:pt x="322" y="431"/>
                    <a:pt x="322" y="431"/>
                  </a:cubicBezTo>
                  <a:cubicBezTo>
                    <a:pt x="321" y="430"/>
                    <a:pt x="321" y="430"/>
                    <a:pt x="321" y="430"/>
                  </a:cubicBezTo>
                  <a:cubicBezTo>
                    <a:pt x="320" y="429"/>
                    <a:pt x="320" y="429"/>
                    <a:pt x="320" y="429"/>
                  </a:cubicBezTo>
                  <a:cubicBezTo>
                    <a:pt x="319" y="427"/>
                    <a:pt x="319" y="427"/>
                    <a:pt x="319" y="427"/>
                  </a:cubicBezTo>
                  <a:cubicBezTo>
                    <a:pt x="320" y="425"/>
                    <a:pt x="320" y="425"/>
                    <a:pt x="320" y="425"/>
                  </a:cubicBezTo>
                  <a:cubicBezTo>
                    <a:pt x="320" y="424"/>
                    <a:pt x="320" y="424"/>
                    <a:pt x="320" y="424"/>
                  </a:cubicBezTo>
                  <a:cubicBezTo>
                    <a:pt x="320" y="424"/>
                    <a:pt x="320" y="424"/>
                    <a:pt x="320" y="424"/>
                  </a:cubicBezTo>
                  <a:cubicBezTo>
                    <a:pt x="320" y="422"/>
                    <a:pt x="320" y="422"/>
                    <a:pt x="320" y="422"/>
                  </a:cubicBezTo>
                  <a:cubicBezTo>
                    <a:pt x="320" y="423"/>
                    <a:pt x="320" y="423"/>
                    <a:pt x="320" y="423"/>
                  </a:cubicBezTo>
                  <a:cubicBezTo>
                    <a:pt x="321" y="423"/>
                    <a:pt x="321" y="423"/>
                    <a:pt x="321" y="423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3" y="419"/>
                    <a:pt x="323" y="419"/>
                    <a:pt x="323" y="419"/>
                  </a:cubicBezTo>
                  <a:cubicBezTo>
                    <a:pt x="322" y="419"/>
                    <a:pt x="322" y="419"/>
                    <a:pt x="322" y="419"/>
                  </a:cubicBezTo>
                  <a:cubicBezTo>
                    <a:pt x="322" y="417"/>
                    <a:pt x="322" y="417"/>
                    <a:pt x="322" y="417"/>
                  </a:cubicBezTo>
                  <a:cubicBezTo>
                    <a:pt x="322" y="416"/>
                    <a:pt x="322" y="416"/>
                    <a:pt x="322" y="416"/>
                  </a:cubicBezTo>
                  <a:cubicBezTo>
                    <a:pt x="322" y="415"/>
                    <a:pt x="322" y="415"/>
                    <a:pt x="322" y="415"/>
                  </a:cubicBezTo>
                  <a:cubicBezTo>
                    <a:pt x="323" y="414"/>
                    <a:pt x="323" y="414"/>
                    <a:pt x="323" y="414"/>
                  </a:cubicBezTo>
                  <a:cubicBezTo>
                    <a:pt x="322" y="413"/>
                    <a:pt x="322" y="413"/>
                    <a:pt x="322" y="413"/>
                  </a:cubicBezTo>
                  <a:cubicBezTo>
                    <a:pt x="322" y="412"/>
                    <a:pt x="322" y="412"/>
                    <a:pt x="322" y="412"/>
                  </a:cubicBezTo>
                  <a:cubicBezTo>
                    <a:pt x="322" y="412"/>
                    <a:pt x="322" y="412"/>
                    <a:pt x="322" y="412"/>
                  </a:cubicBezTo>
                  <a:cubicBezTo>
                    <a:pt x="321" y="411"/>
                    <a:pt x="321" y="411"/>
                    <a:pt x="321" y="411"/>
                  </a:cubicBezTo>
                  <a:cubicBezTo>
                    <a:pt x="322" y="408"/>
                    <a:pt x="322" y="408"/>
                    <a:pt x="322" y="408"/>
                  </a:cubicBezTo>
                  <a:cubicBezTo>
                    <a:pt x="322" y="407"/>
                    <a:pt x="322" y="407"/>
                    <a:pt x="322" y="407"/>
                  </a:cubicBezTo>
                  <a:cubicBezTo>
                    <a:pt x="322" y="405"/>
                    <a:pt x="322" y="405"/>
                    <a:pt x="322" y="405"/>
                  </a:cubicBezTo>
                  <a:cubicBezTo>
                    <a:pt x="323" y="404"/>
                    <a:pt x="323" y="404"/>
                    <a:pt x="323" y="404"/>
                  </a:cubicBezTo>
                  <a:cubicBezTo>
                    <a:pt x="323" y="403"/>
                    <a:pt x="323" y="403"/>
                    <a:pt x="323" y="403"/>
                  </a:cubicBezTo>
                  <a:cubicBezTo>
                    <a:pt x="323" y="403"/>
                    <a:pt x="323" y="403"/>
                    <a:pt x="323" y="403"/>
                  </a:cubicBezTo>
                  <a:cubicBezTo>
                    <a:pt x="323" y="402"/>
                    <a:pt x="323" y="402"/>
                    <a:pt x="323" y="402"/>
                  </a:cubicBezTo>
                  <a:cubicBezTo>
                    <a:pt x="324" y="401"/>
                    <a:pt x="324" y="401"/>
                    <a:pt x="324" y="401"/>
                  </a:cubicBezTo>
                  <a:cubicBezTo>
                    <a:pt x="323" y="401"/>
                    <a:pt x="323" y="401"/>
                    <a:pt x="323" y="401"/>
                  </a:cubicBezTo>
                  <a:cubicBezTo>
                    <a:pt x="323" y="400"/>
                    <a:pt x="323" y="400"/>
                    <a:pt x="323" y="400"/>
                  </a:cubicBezTo>
                  <a:cubicBezTo>
                    <a:pt x="323" y="400"/>
                    <a:pt x="323" y="400"/>
                    <a:pt x="323" y="400"/>
                  </a:cubicBezTo>
                  <a:cubicBezTo>
                    <a:pt x="323" y="399"/>
                    <a:pt x="323" y="399"/>
                    <a:pt x="323" y="399"/>
                  </a:cubicBezTo>
                  <a:cubicBezTo>
                    <a:pt x="323" y="398"/>
                    <a:pt x="323" y="398"/>
                    <a:pt x="323" y="398"/>
                  </a:cubicBezTo>
                  <a:cubicBezTo>
                    <a:pt x="322" y="397"/>
                    <a:pt x="322" y="397"/>
                    <a:pt x="322" y="397"/>
                  </a:cubicBezTo>
                  <a:cubicBezTo>
                    <a:pt x="322" y="395"/>
                    <a:pt x="322" y="395"/>
                    <a:pt x="322" y="395"/>
                  </a:cubicBezTo>
                  <a:cubicBezTo>
                    <a:pt x="322" y="395"/>
                    <a:pt x="322" y="395"/>
                    <a:pt x="322" y="395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6" y="394"/>
                    <a:pt x="326" y="394"/>
                    <a:pt x="326" y="394"/>
                  </a:cubicBezTo>
                  <a:cubicBezTo>
                    <a:pt x="327" y="393"/>
                    <a:pt x="327" y="393"/>
                    <a:pt x="327" y="393"/>
                  </a:cubicBezTo>
                  <a:cubicBezTo>
                    <a:pt x="329" y="393"/>
                    <a:pt x="329" y="393"/>
                    <a:pt x="329" y="393"/>
                  </a:cubicBezTo>
                  <a:cubicBezTo>
                    <a:pt x="329" y="392"/>
                    <a:pt x="329" y="392"/>
                    <a:pt x="329" y="392"/>
                  </a:cubicBezTo>
                  <a:cubicBezTo>
                    <a:pt x="332" y="391"/>
                    <a:pt x="332" y="391"/>
                    <a:pt x="332" y="391"/>
                  </a:cubicBezTo>
                  <a:cubicBezTo>
                    <a:pt x="336" y="389"/>
                    <a:pt x="336" y="389"/>
                    <a:pt x="336" y="389"/>
                  </a:cubicBezTo>
                  <a:cubicBezTo>
                    <a:pt x="336" y="389"/>
                    <a:pt x="336" y="389"/>
                    <a:pt x="336" y="389"/>
                  </a:cubicBezTo>
                  <a:cubicBezTo>
                    <a:pt x="336" y="388"/>
                    <a:pt x="336" y="388"/>
                    <a:pt x="336" y="388"/>
                  </a:cubicBezTo>
                  <a:cubicBezTo>
                    <a:pt x="339" y="387"/>
                    <a:pt x="339" y="387"/>
                    <a:pt x="339" y="387"/>
                  </a:cubicBezTo>
                  <a:cubicBezTo>
                    <a:pt x="340" y="386"/>
                    <a:pt x="340" y="386"/>
                    <a:pt x="340" y="386"/>
                  </a:cubicBezTo>
                  <a:cubicBezTo>
                    <a:pt x="341" y="385"/>
                    <a:pt x="341" y="385"/>
                    <a:pt x="341" y="385"/>
                  </a:cubicBezTo>
                  <a:cubicBezTo>
                    <a:pt x="343" y="382"/>
                    <a:pt x="343" y="382"/>
                    <a:pt x="343" y="382"/>
                  </a:cubicBezTo>
                  <a:cubicBezTo>
                    <a:pt x="344" y="383"/>
                    <a:pt x="344" y="383"/>
                    <a:pt x="344" y="383"/>
                  </a:cubicBezTo>
                  <a:cubicBezTo>
                    <a:pt x="344" y="383"/>
                    <a:pt x="344" y="383"/>
                    <a:pt x="344" y="383"/>
                  </a:cubicBezTo>
                  <a:cubicBezTo>
                    <a:pt x="345" y="383"/>
                    <a:pt x="345" y="383"/>
                    <a:pt x="345" y="383"/>
                  </a:cubicBezTo>
                  <a:cubicBezTo>
                    <a:pt x="346" y="382"/>
                    <a:pt x="346" y="382"/>
                    <a:pt x="346" y="382"/>
                  </a:cubicBezTo>
                  <a:cubicBezTo>
                    <a:pt x="345" y="381"/>
                    <a:pt x="345" y="381"/>
                    <a:pt x="345" y="381"/>
                  </a:cubicBezTo>
                  <a:cubicBezTo>
                    <a:pt x="345" y="379"/>
                    <a:pt x="345" y="379"/>
                    <a:pt x="345" y="379"/>
                  </a:cubicBezTo>
                  <a:cubicBezTo>
                    <a:pt x="344" y="380"/>
                    <a:pt x="344" y="380"/>
                    <a:pt x="344" y="380"/>
                  </a:cubicBezTo>
                  <a:cubicBezTo>
                    <a:pt x="344" y="381"/>
                    <a:pt x="344" y="381"/>
                    <a:pt x="344" y="381"/>
                  </a:cubicBezTo>
                  <a:cubicBezTo>
                    <a:pt x="344" y="381"/>
                    <a:pt x="344" y="381"/>
                    <a:pt x="344" y="381"/>
                  </a:cubicBezTo>
                  <a:cubicBezTo>
                    <a:pt x="344" y="379"/>
                    <a:pt x="344" y="379"/>
                    <a:pt x="344" y="379"/>
                  </a:cubicBezTo>
                  <a:cubicBezTo>
                    <a:pt x="345" y="376"/>
                    <a:pt x="345" y="376"/>
                    <a:pt x="345" y="376"/>
                  </a:cubicBezTo>
                  <a:cubicBezTo>
                    <a:pt x="346" y="376"/>
                    <a:pt x="346" y="376"/>
                    <a:pt x="346" y="376"/>
                  </a:cubicBezTo>
                  <a:cubicBezTo>
                    <a:pt x="346" y="374"/>
                    <a:pt x="346" y="374"/>
                    <a:pt x="346" y="374"/>
                  </a:cubicBezTo>
                  <a:cubicBezTo>
                    <a:pt x="346" y="372"/>
                    <a:pt x="346" y="372"/>
                    <a:pt x="346" y="372"/>
                  </a:cubicBezTo>
                  <a:cubicBezTo>
                    <a:pt x="345" y="370"/>
                    <a:pt x="345" y="370"/>
                    <a:pt x="345" y="370"/>
                  </a:cubicBezTo>
                  <a:cubicBezTo>
                    <a:pt x="345" y="366"/>
                    <a:pt x="345" y="366"/>
                    <a:pt x="345" y="366"/>
                  </a:cubicBezTo>
                  <a:cubicBezTo>
                    <a:pt x="345" y="363"/>
                    <a:pt x="345" y="363"/>
                    <a:pt x="345" y="363"/>
                  </a:cubicBezTo>
                  <a:cubicBezTo>
                    <a:pt x="343" y="360"/>
                    <a:pt x="343" y="360"/>
                    <a:pt x="343" y="360"/>
                  </a:cubicBezTo>
                  <a:cubicBezTo>
                    <a:pt x="341" y="359"/>
                    <a:pt x="341" y="359"/>
                    <a:pt x="341" y="359"/>
                  </a:cubicBezTo>
                  <a:cubicBezTo>
                    <a:pt x="341" y="358"/>
                    <a:pt x="341" y="358"/>
                    <a:pt x="341" y="358"/>
                  </a:cubicBezTo>
                  <a:cubicBezTo>
                    <a:pt x="340" y="358"/>
                    <a:pt x="340" y="358"/>
                    <a:pt x="340" y="358"/>
                  </a:cubicBezTo>
                  <a:cubicBezTo>
                    <a:pt x="339" y="357"/>
                    <a:pt x="339" y="357"/>
                    <a:pt x="339" y="357"/>
                  </a:cubicBezTo>
                  <a:cubicBezTo>
                    <a:pt x="340" y="354"/>
                    <a:pt x="340" y="354"/>
                    <a:pt x="340" y="354"/>
                  </a:cubicBezTo>
                  <a:cubicBezTo>
                    <a:pt x="341" y="354"/>
                    <a:pt x="341" y="354"/>
                    <a:pt x="341" y="354"/>
                  </a:cubicBezTo>
                  <a:cubicBezTo>
                    <a:pt x="345" y="350"/>
                    <a:pt x="345" y="350"/>
                    <a:pt x="345" y="350"/>
                  </a:cubicBezTo>
                  <a:cubicBezTo>
                    <a:pt x="346" y="350"/>
                    <a:pt x="346" y="350"/>
                    <a:pt x="346" y="350"/>
                  </a:cubicBezTo>
                  <a:cubicBezTo>
                    <a:pt x="346" y="349"/>
                    <a:pt x="346" y="349"/>
                    <a:pt x="346" y="349"/>
                  </a:cubicBezTo>
                  <a:cubicBezTo>
                    <a:pt x="346" y="348"/>
                    <a:pt x="346" y="348"/>
                    <a:pt x="346" y="348"/>
                  </a:cubicBezTo>
                  <a:cubicBezTo>
                    <a:pt x="346" y="348"/>
                    <a:pt x="346" y="348"/>
                    <a:pt x="346" y="348"/>
                  </a:cubicBezTo>
                  <a:cubicBezTo>
                    <a:pt x="346" y="347"/>
                    <a:pt x="346" y="347"/>
                    <a:pt x="346" y="347"/>
                  </a:cubicBezTo>
                  <a:cubicBezTo>
                    <a:pt x="347" y="346"/>
                    <a:pt x="347" y="346"/>
                    <a:pt x="347" y="346"/>
                  </a:cubicBezTo>
                  <a:cubicBezTo>
                    <a:pt x="348" y="346"/>
                    <a:pt x="348" y="346"/>
                    <a:pt x="348" y="346"/>
                  </a:cubicBezTo>
                  <a:cubicBezTo>
                    <a:pt x="349" y="347"/>
                    <a:pt x="349" y="347"/>
                    <a:pt x="349" y="347"/>
                  </a:cubicBezTo>
                  <a:cubicBezTo>
                    <a:pt x="349" y="348"/>
                    <a:pt x="349" y="348"/>
                    <a:pt x="349" y="348"/>
                  </a:cubicBezTo>
                  <a:cubicBezTo>
                    <a:pt x="349" y="347"/>
                    <a:pt x="349" y="347"/>
                    <a:pt x="349" y="347"/>
                  </a:cubicBezTo>
                  <a:cubicBezTo>
                    <a:pt x="349" y="346"/>
                    <a:pt x="349" y="346"/>
                    <a:pt x="349" y="346"/>
                  </a:cubicBezTo>
                  <a:cubicBezTo>
                    <a:pt x="350" y="345"/>
                    <a:pt x="350" y="345"/>
                    <a:pt x="350" y="345"/>
                  </a:cubicBezTo>
                  <a:cubicBezTo>
                    <a:pt x="352" y="343"/>
                    <a:pt x="352" y="343"/>
                    <a:pt x="352" y="343"/>
                  </a:cubicBezTo>
                  <a:cubicBezTo>
                    <a:pt x="351" y="342"/>
                    <a:pt x="351" y="342"/>
                    <a:pt x="351" y="342"/>
                  </a:cubicBezTo>
                  <a:cubicBezTo>
                    <a:pt x="350" y="342"/>
                    <a:pt x="350" y="342"/>
                    <a:pt x="350" y="342"/>
                  </a:cubicBezTo>
                  <a:cubicBezTo>
                    <a:pt x="350" y="341"/>
                    <a:pt x="350" y="341"/>
                    <a:pt x="350" y="341"/>
                  </a:cubicBezTo>
                  <a:cubicBezTo>
                    <a:pt x="351" y="340"/>
                    <a:pt x="351" y="340"/>
                    <a:pt x="351" y="340"/>
                  </a:cubicBezTo>
                  <a:cubicBezTo>
                    <a:pt x="350" y="339"/>
                    <a:pt x="350" y="339"/>
                    <a:pt x="350" y="339"/>
                  </a:cubicBezTo>
                  <a:cubicBezTo>
                    <a:pt x="350" y="338"/>
                    <a:pt x="350" y="338"/>
                    <a:pt x="350" y="338"/>
                  </a:cubicBezTo>
                  <a:cubicBezTo>
                    <a:pt x="351" y="337"/>
                    <a:pt x="351" y="337"/>
                    <a:pt x="351" y="337"/>
                  </a:cubicBezTo>
                  <a:cubicBezTo>
                    <a:pt x="352" y="337"/>
                    <a:pt x="352" y="337"/>
                    <a:pt x="352" y="337"/>
                  </a:cubicBezTo>
                  <a:cubicBezTo>
                    <a:pt x="350" y="337"/>
                    <a:pt x="350" y="337"/>
                    <a:pt x="350" y="337"/>
                  </a:cubicBezTo>
                  <a:cubicBezTo>
                    <a:pt x="350" y="336"/>
                    <a:pt x="350" y="336"/>
                    <a:pt x="350" y="336"/>
                  </a:cubicBezTo>
                  <a:cubicBezTo>
                    <a:pt x="351" y="334"/>
                    <a:pt x="351" y="334"/>
                    <a:pt x="351" y="334"/>
                  </a:cubicBezTo>
                  <a:cubicBezTo>
                    <a:pt x="352" y="334"/>
                    <a:pt x="352" y="334"/>
                    <a:pt x="352" y="334"/>
                  </a:cubicBezTo>
                  <a:cubicBezTo>
                    <a:pt x="351" y="333"/>
                    <a:pt x="351" y="333"/>
                    <a:pt x="351" y="333"/>
                  </a:cubicBezTo>
                  <a:cubicBezTo>
                    <a:pt x="349" y="334"/>
                    <a:pt x="349" y="334"/>
                    <a:pt x="349" y="334"/>
                  </a:cubicBezTo>
                  <a:cubicBezTo>
                    <a:pt x="348" y="333"/>
                    <a:pt x="348" y="333"/>
                    <a:pt x="348" y="333"/>
                  </a:cubicBezTo>
                  <a:cubicBezTo>
                    <a:pt x="348" y="332"/>
                    <a:pt x="348" y="332"/>
                    <a:pt x="348" y="332"/>
                  </a:cubicBezTo>
                  <a:cubicBezTo>
                    <a:pt x="351" y="330"/>
                    <a:pt x="351" y="330"/>
                    <a:pt x="351" y="330"/>
                  </a:cubicBezTo>
                  <a:cubicBezTo>
                    <a:pt x="353" y="328"/>
                    <a:pt x="353" y="328"/>
                    <a:pt x="353" y="328"/>
                  </a:cubicBezTo>
                  <a:cubicBezTo>
                    <a:pt x="353" y="326"/>
                    <a:pt x="353" y="326"/>
                    <a:pt x="353" y="326"/>
                  </a:cubicBezTo>
                  <a:cubicBezTo>
                    <a:pt x="354" y="327"/>
                    <a:pt x="354" y="327"/>
                    <a:pt x="354" y="327"/>
                  </a:cubicBezTo>
                  <a:cubicBezTo>
                    <a:pt x="354" y="326"/>
                    <a:pt x="354" y="326"/>
                    <a:pt x="354" y="326"/>
                  </a:cubicBezTo>
                  <a:cubicBezTo>
                    <a:pt x="354" y="324"/>
                    <a:pt x="354" y="324"/>
                    <a:pt x="354" y="324"/>
                  </a:cubicBezTo>
                  <a:cubicBezTo>
                    <a:pt x="354" y="324"/>
                    <a:pt x="354" y="324"/>
                    <a:pt x="354" y="324"/>
                  </a:cubicBezTo>
                  <a:cubicBezTo>
                    <a:pt x="354" y="324"/>
                    <a:pt x="354" y="324"/>
                    <a:pt x="354" y="324"/>
                  </a:cubicBezTo>
                  <a:cubicBezTo>
                    <a:pt x="353" y="324"/>
                    <a:pt x="353" y="324"/>
                    <a:pt x="353" y="324"/>
                  </a:cubicBezTo>
                  <a:cubicBezTo>
                    <a:pt x="352" y="322"/>
                    <a:pt x="352" y="322"/>
                    <a:pt x="352" y="322"/>
                  </a:cubicBezTo>
                  <a:cubicBezTo>
                    <a:pt x="352" y="320"/>
                    <a:pt x="352" y="320"/>
                    <a:pt x="352" y="320"/>
                  </a:cubicBezTo>
                  <a:cubicBezTo>
                    <a:pt x="353" y="318"/>
                    <a:pt x="353" y="318"/>
                    <a:pt x="353" y="318"/>
                  </a:cubicBezTo>
                  <a:cubicBezTo>
                    <a:pt x="353" y="316"/>
                    <a:pt x="353" y="316"/>
                    <a:pt x="353" y="316"/>
                  </a:cubicBezTo>
                  <a:cubicBezTo>
                    <a:pt x="354" y="316"/>
                    <a:pt x="354" y="316"/>
                    <a:pt x="354" y="316"/>
                  </a:cubicBezTo>
                  <a:cubicBezTo>
                    <a:pt x="355" y="316"/>
                    <a:pt x="355" y="316"/>
                    <a:pt x="355" y="316"/>
                  </a:cubicBezTo>
                  <a:cubicBezTo>
                    <a:pt x="355" y="316"/>
                    <a:pt x="355" y="316"/>
                    <a:pt x="355" y="316"/>
                  </a:cubicBezTo>
                  <a:cubicBezTo>
                    <a:pt x="355" y="315"/>
                    <a:pt x="355" y="315"/>
                    <a:pt x="355" y="315"/>
                  </a:cubicBezTo>
                  <a:cubicBezTo>
                    <a:pt x="356" y="315"/>
                    <a:pt x="356" y="315"/>
                    <a:pt x="356" y="315"/>
                  </a:cubicBezTo>
                  <a:cubicBezTo>
                    <a:pt x="357" y="315"/>
                    <a:pt x="357" y="315"/>
                    <a:pt x="357" y="315"/>
                  </a:cubicBezTo>
                  <a:cubicBezTo>
                    <a:pt x="358" y="314"/>
                    <a:pt x="358" y="314"/>
                    <a:pt x="358" y="314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61" y="315"/>
                    <a:pt x="361" y="315"/>
                    <a:pt x="361" y="315"/>
                  </a:cubicBezTo>
                  <a:cubicBezTo>
                    <a:pt x="363" y="316"/>
                    <a:pt x="363" y="316"/>
                    <a:pt x="363" y="316"/>
                  </a:cubicBezTo>
                  <a:cubicBezTo>
                    <a:pt x="366" y="318"/>
                    <a:pt x="366" y="318"/>
                    <a:pt x="366" y="318"/>
                  </a:cubicBezTo>
                  <a:cubicBezTo>
                    <a:pt x="367" y="318"/>
                    <a:pt x="367" y="318"/>
                    <a:pt x="367" y="318"/>
                  </a:cubicBezTo>
                  <a:cubicBezTo>
                    <a:pt x="367" y="319"/>
                    <a:pt x="367" y="319"/>
                    <a:pt x="367" y="319"/>
                  </a:cubicBezTo>
                  <a:cubicBezTo>
                    <a:pt x="365" y="319"/>
                    <a:pt x="365" y="319"/>
                    <a:pt x="365" y="319"/>
                  </a:cubicBezTo>
                  <a:cubicBezTo>
                    <a:pt x="367" y="319"/>
                    <a:pt x="367" y="319"/>
                    <a:pt x="367" y="319"/>
                  </a:cubicBezTo>
                  <a:cubicBezTo>
                    <a:pt x="369" y="318"/>
                    <a:pt x="369" y="318"/>
                    <a:pt x="369" y="318"/>
                  </a:cubicBezTo>
                  <a:cubicBezTo>
                    <a:pt x="370" y="318"/>
                    <a:pt x="370" y="318"/>
                    <a:pt x="370" y="318"/>
                  </a:cubicBezTo>
                  <a:cubicBezTo>
                    <a:pt x="371" y="319"/>
                    <a:pt x="371" y="319"/>
                    <a:pt x="371" y="319"/>
                  </a:cubicBezTo>
                  <a:cubicBezTo>
                    <a:pt x="372" y="319"/>
                    <a:pt x="372" y="319"/>
                    <a:pt x="372" y="319"/>
                  </a:cubicBezTo>
                  <a:cubicBezTo>
                    <a:pt x="373" y="320"/>
                    <a:pt x="373" y="320"/>
                    <a:pt x="373" y="320"/>
                  </a:cubicBezTo>
                  <a:cubicBezTo>
                    <a:pt x="373" y="319"/>
                    <a:pt x="373" y="319"/>
                    <a:pt x="373" y="319"/>
                  </a:cubicBezTo>
                  <a:cubicBezTo>
                    <a:pt x="374" y="319"/>
                    <a:pt x="374" y="319"/>
                    <a:pt x="374" y="319"/>
                  </a:cubicBezTo>
                  <a:cubicBezTo>
                    <a:pt x="375" y="319"/>
                    <a:pt x="375" y="319"/>
                    <a:pt x="375" y="319"/>
                  </a:cubicBezTo>
                  <a:cubicBezTo>
                    <a:pt x="376" y="319"/>
                    <a:pt x="376" y="319"/>
                    <a:pt x="376" y="319"/>
                  </a:cubicBezTo>
                  <a:cubicBezTo>
                    <a:pt x="377" y="318"/>
                    <a:pt x="377" y="318"/>
                    <a:pt x="377" y="318"/>
                  </a:cubicBezTo>
                  <a:cubicBezTo>
                    <a:pt x="379" y="319"/>
                    <a:pt x="379" y="319"/>
                    <a:pt x="379" y="319"/>
                  </a:cubicBezTo>
                  <a:cubicBezTo>
                    <a:pt x="379" y="321"/>
                    <a:pt x="379" y="321"/>
                    <a:pt x="379" y="321"/>
                  </a:cubicBezTo>
                  <a:cubicBezTo>
                    <a:pt x="381" y="322"/>
                    <a:pt x="381" y="322"/>
                    <a:pt x="381" y="322"/>
                  </a:cubicBezTo>
                  <a:cubicBezTo>
                    <a:pt x="382" y="322"/>
                    <a:pt x="382" y="322"/>
                    <a:pt x="382" y="322"/>
                  </a:cubicBezTo>
                  <a:cubicBezTo>
                    <a:pt x="382" y="324"/>
                    <a:pt x="382" y="324"/>
                    <a:pt x="382" y="324"/>
                  </a:cubicBezTo>
                  <a:cubicBezTo>
                    <a:pt x="381" y="325"/>
                    <a:pt x="381" y="325"/>
                    <a:pt x="381" y="325"/>
                  </a:cubicBezTo>
                  <a:cubicBezTo>
                    <a:pt x="381" y="326"/>
                    <a:pt x="381" y="326"/>
                    <a:pt x="381" y="326"/>
                  </a:cubicBezTo>
                  <a:cubicBezTo>
                    <a:pt x="382" y="325"/>
                    <a:pt x="382" y="325"/>
                    <a:pt x="382" y="325"/>
                  </a:cubicBezTo>
                  <a:cubicBezTo>
                    <a:pt x="383" y="326"/>
                    <a:pt x="383" y="326"/>
                    <a:pt x="383" y="326"/>
                  </a:cubicBezTo>
                  <a:cubicBezTo>
                    <a:pt x="384" y="328"/>
                    <a:pt x="384" y="328"/>
                    <a:pt x="384" y="328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4" y="329"/>
                    <a:pt x="384" y="329"/>
                    <a:pt x="384" y="329"/>
                  </a:cubicBezTo>
                  <a:cubicBezTo>
                    <a:pt x="385" y="328"/>
                    <a:pt x="385" y="328"/>
                    <a:pt x="385" y="328"/>
                  </a:cubicBezTo>
                  <a:cubicBezTo>
                    <a:pt x="386" y="329"/>
                    <a:pt x="386" y="329"/>
                    <a:pt x="386" y="329"/>
                  </a:cubicBezTo>
                  <a:cubicBezTo>
                    <a:pt x="386" y="330"/>
                    <a:pt x="386" y="330"/>
                    <a:pt x="386" y="330"/>
                  </a:cubicBezTo>
                  <a:cubicBezTo>
                    <a:pt x="385" y="329"/>
                    <a:pt x="385" y="329"/>
                    <a:pt x="385" y="329"/>
                  </a:cubicBezTo>
                  <a:cubicBezTo>
                    <a:pt x="384" y="331"/>
                    <a:pt x="384" y="331"/>
                    <a:pt x="384" y="331"/>
                  </a:cubicBezTo>
                  <a:cubicBezTo>
                    <a:pt x="383" y="331"/>
                    <a:pt x="383" y="331"/>
                    <a:pt x="383" y="331"/>
                  </a:cubicBezTo>
                  <a:cubicBezTo>
                    <a:pt x="385" y="332"/>
                    <a:pt x="385" y="332"/>
                    <a:pt x="385" y="332"/>
                  </a:cubicBezTo>
                  <a:cubicBezTo>
                    <a:pt x="385" y="333"/>
                    <a:pt x="385" y="333"/>
                    <a:pt x="385" y="333"/>
                  </a:cubicBezTo>
                  <a:cubicBezTo>
                    <a:pt x="386" y="332"/>
                    <a:pt x="386" y="332"/>
                    <a:pt x="386" y="332"/>
                  </a:cubicBezTo>
                  <a:cubicBezTo>
                    <a:pt x="386" y="333"/>
                    <a:pt x="386" y="333"/>
                    <a:pt x="386" y="333"/>
                  </a:cubicBezTo>
                  <a:cubicBezTo>
                    <a:pt x="387" y="333"/>
                    <a:pt x="387" y="333"/>
                    <a:pt x="387" y="333"/>
                  </a:cubicBezTo>
                  <a:cubicBezTo>
                    <a:pt x="389" y="334"/>
                    <a:pt x="389" y="334"/>
                    <a:pt x="389" y="334"/>
                  </a:cubicBezTo>
                  <a:cubicBezTo>
                    <a:pt x="390" y="334"/>
                    <a:pt x="390" y="334"/>
                    <a:pt x="390" y="334"/>
                  </a:cubicBezTo>
                  <a:cubicBezTo>
                    <a:pt x="390" y="335"/>
                    <a:pt x="390" y="335"/>
                    <a:pt x="390" y="335"/>
                  </a:cubicBezTo>
                  <a:cubicBezTo>
                    <a:pt x="391" y="334"/>
                    <a:pt x="391" y="334"/>
                    <a:pt x="391" y="334"/>
                  </a:cubicBezTo>
                  <a:cubicBezTo>
                    <a:pt x="393" y="335"/>
                    <a:pt x="393" y="335"/>
                    <a:pt x="393" y="335"/>
                  </a:cubicBezTo>
                  <a:cubicBezTo>
                    <a:pt x="393" y="337"/>
                    <a:pt x="393" y="337"/>
                    <a:pt x="393" y="337"/>
                  </a:cubicBezTo>
                  <a:cubicBezTo>
                    <a:pt x="393" y="338"/>
                    <a:pt x="393" y="338"/>
                    <a:pt x="393" y="338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5" y="335"/>
                    <a:pt x="395" y="335"/>
                    <a:pt x="395" y="335"/>
                  </a:cubicBezTo>
                  <a:cubicBezTo>
                    <a:pt x="396" y="335"/>
                    <a:pt x="396" y="335"/>
                    <a:pt x="396" y="335"/>
                  </a:cubicBezTo>
                  <a:cubicBezTo>
                    <a:pt x="396" y="337"/>
                    <a:pt x="396" y="337"/>
                    <a:pt x="396" y="337"/>
                  </a:cubicBezTo>
                  <a:cubicBezTo>
                    <a:pt x="396" y="339"/>
                    <a:pt x="396" y="339"/>
                    <a:pt x="396" y="339"/>
                  </a:cubicBezTo>
                  <a:cubicBezTo>
                    <a:pt x="394" y="339"/>
                    <a:pt x="394" y="339"/>
                    <a:pt x="394" y="339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3" y="344"/>
                    <a:pt x="393" y="344"/>
                    <a:pt x="393" y="344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93" y="344"/>
                    <a:pt x="393" y="344"/>
                    <a:pt x="393" y="344"/>
                  </a:cubicBezTo>
                  <a:cubicBezTo>
                    <a:pt x="392" y="345"/>
                    <a:pt x="392" y="345"/>
                    <a:pt x="392" y="345"/>
                  </a:cubicBezTo>
                  <a:cubicBezTo>
                    <a:pt x="392" y="346"/>
                    <a:pt x="392" y="346"/>
                    <a:pt x="392" y="346"/>
                  </a:cubicBezTo>
                  <a:cubicBezTo>
                    <a:pt x="389" y="346"/>
                    <a:pt x="389" y="346"/>
                    <a:pt x="389" y="346"/>
                  </a:cubicBezTo>
                  <a:cubicBezTo>
                    <a:pt x="386" y="345"/>
                    <a:pt x="386" y="345"/>
                    <a:pt x="386" y="345"/>
                  </a:cubicBezTo>
                  <a:cubicBezTo>
                    <a:pt x="389" y="347"/>
                    <a:pt x="389" y="347"/>
                    <a:pt x="389" y="347"/>
                  </a:cubicBezTo>
                  <a:cubicBezTo>
                    <a:pt x="391" y="347"/>
                    <a:pt x="391" y="347"/>
                    <a:pt x="391" y="347"/>
                  </a:cubicBezTo>
                  <a:cubicBezTo>
                    <a:pt x="393" y="348"/>
                    <a:pt x="393" y="348"/>
                    <a:pt x="393" y="348"/>
                  </a:cubicBezTo>
                  <a:cubicBezTo>
                    <a:pt x="392" y="351"/>
                    <a:pt x="392" y="351"/>
                    <a:pt x="392" y="351"/>
                  </a:cubicBezTo>
                  <a:cubicBezTo>
                    <a:pt x="391" y="352"/>
                    <a:pt x="391" y="352"/>
                    <a:pt x="391" y="352"/>
                  </a:cubicBezTo>
                  <a:cubicBezTo>
                    <a:pt x="391" y="353"/>
                    <a:pt x="391" y="353"/>
                    <a:pt x="391" y="353"/>
                  </a:cubicBezTo>
                  <a:cubicBezTo>
                    <a:pt x="390" y="355"/>
                    <a:pt x="390" y="355"/>
                    <a:pt x="390" y="355"/>
                  </a:cubicBezTo>
                  <a:cubicBezTo>
                    <a:pt x="390" y="355"/>
                    <a:pt x="390" y="355"/>
                    <a:pt x="390" y="355"/>
                  </a:cubicBezTo>
                  <a:cubicBezTo>
                    <a:pt x="392" y="357"/>
                    <a:pt x="392" y="357"/>
                    <a:pt x="392" y="357"/>
                  </a:cubicBezTo>
                  <a:cubicBezTo>
                    <a:pt x="393" y="358"/>
                    <a:pt x="393" y="358"/>
                    <a:pt x="393" y="358"/>
                  </a:cubicBezTo>
                  <a:cubicBezTo>
                    <a:pt x="392" y="358"/>
                    <a:pt x="392" y="358"/>
                    <a:pt x="392" y="358"/>
                  </a:cubicBezTo>
                  <a:cubicBezTo>
                    <a:pt x="390" y="357"/>
                    <a:pt x="390" y="357"/>
                    <a:pt x="390" y="357"/>
                  </a:cubicBezTo>
                  <a:cubicBezTo>
                    <a:pt x="391" y="359"/>
                    <a:pt x="391" y="359"/>
                    <a:pt x="391" y="359"/>
                  </a:cubicBezTo>
                  <a:cubicBezTo>
                    <a:pt x="393" y="360"/>
                    <a:pt x="393" y="360"/>
                    <a:pt x="393" y="360"/>
                  </a:cubicBezTo>
                  <a:cubicBezTo>
                    <a:pt x="393" y="360"/>
                    <a:pt x="393" y="360"/>
                    <a:pt x="393" y="360"/>
                  </a:cubicBezTo>
                  <a:cubicBezTo>
                    <a:pt x="393" y="358"/>
                    <a:pt x="393" y="358"/>
                    <a:pt x="393" y="358"/>
                  </a:cubicBezTo>
                  <a:cubicBezTo>
                    <a:pt x="394" y="358"/>
                    <a:pt x="394" y="358"/>
                    <a:pt x="394" y="358"/>
                  </a:cubicBezTo>
                  <a:cubicBezTo>
                    <a:pt x="395" y="360"/>
                    <a:pt x="395" y="360"/>
                    <a:pt x="395" y="360"/>
                  </a:cubicBezTo>
                  <a:cubicBezTo>
                    <a:pt x="396" y="361"/>
                    <a:pt x="396" y="361"/>
                    <a:pt x="396" y="361"/>
                  </a:cubicBezTo>
                  <a:cubicBezTo>
                    <a:pt x="395" y="362"/>
                    <a:pt x="395" y="362"/>
                    <a:pt x="395" y="362"/>
                  </a:cubicBezTo>
                  <a:cubicBezTo>
                    <a:pt x="395" y="364"/>
                    <a:pt x="395" y="364"/>
                    <a:pt x="395" y="364"/>
                  </a:cubicBezTo>
                  <a:cubicBezTo>
                    <a:pt x="394" y="366"/>
                    <a:pt x="394" y="366"/>
                    <a:pt x="394" y="366"/>
                  </a:cubicBezTo>
                  <a:cubicBezTo>
                    <a:pt x="394" y="367"/>
                    <a:pt x="394" y="367"/>
                    <a:pt x="394" y="367"/>
                  </a:cubicBezTo>
                  <a:cubicBezTo>
                    <a:pt x="393" y="368"/>
                    <a:pt x="393" y="368"/>
                    <a:pt x="393" y="368"/>
                  </a:cubicBezTo>
                  <a:cubicBezTo>
                    <a:pt x="394" y="368"/>
                    <a:pt x="394" y="368"/>
                    <a:pt x="394" y="368"/>
                  </a:cubicBezTo>
                  <a:cubicBezTo>
                    <a:pt x="396" y="364"/>
                    <a:pt x="396" y="364"/>
                    <a:pt x="396" y="364"/>
                  </a:cubicBezTo>
                  <a:cubicBezTo>
                    <a:pt x="398" y="363"/>
                    <a:pt x="398" y="363"/>
                    <a:pt x="398" y="363"/>
                  </a:cubicBezTo>
                  <a:cubicBezTo>
                    <a:pt x="398" y="363"/>
                    <a:pt x="398" y="363"/>
                    <a:pt x="398" y="363"/>
                  </a:cubicBezTo>
                  <a:cubicBezTo>
                    <a:pt x="398" y="364"/>
                    <a:pt x="398" y="364"/>
                    <a:pt x="398" y="364"/>
                  </a:cubicBezTo>
                  <a:cubicBezTo>
                    <a:pt x="398" y="366"/>
                    <a:pt x="398" y="366"/>
                    <a:pt x="398" y="366"/>
                  </a:cubicBezTo>
                  <a:cubicBezTo>
                    <a:pt x="397" y="367"/>
                    <a:pt x="397" y="367"/>
                    <a:pt x="397" y="367"/>
                  </a:cubicBezTo>
                  <a:cubicBezTo>
                    <a:pt x="398" y="368"/>
                    <a:pt x="398" y="368"/>
                    <a:pt x="398" y="368"/>
                  </a:cubicBezTo>
                  <a:cubicBezTo>
                    <a:pt x="397" y="369"/>
                    <a:pt x="397" y="369"/>
                    <a:pt x="397" y="369"/>
                  </a:cubicBezTo>
                  <a:cubicBezTo>
                    <a:pt x="398" y="368"/>
                    <a:pt x="398" y="368"/>
                    <a:pt x="398" y="368"/>
                  </a:cubicBezTo>
                  <a:cubicBezTo>
                    <a:pt x="399" y="366"/>
                    <a:pt x="399" y="366"/>
                    <a:pt x="399" y="366"/>
                  </a:cubicBezTo>
                  <a:cubicBezTo>
                    <a:pt x="400" y="365"/>
                    <a:pt x="400" y="365"/>
                    <a:pt x="400" y="365"/>
                  </a:cubicBezTo>
                  <a:cubicBezTo>
                    <a:pt x="401" y="365"/>
                    <a:pt x="401" y="365"/>
                    <a:pt x="401" y="365"/>
                  </a:cubicBezTo>
                  <a:cubicBezTo>
                    <a:pt x="402" y="364"/>
                    <a:pt x="402" y="364"/>
                    <a:pt x="402" y="364"/>
                  </a:cubicBezTo>
                  <a:cubicBezTo>
                    <a:pt x="403" y="364"/>
                    <a:pt x="403" y="364"/>
                    <a:pt x="403" y="364"/>
                  </a:cubicBezTo>
                  <a:cubicBezTo>
                    <a:pt x="403" y="365"/>
                    <a:pt x="403" y="365"/>
                    <a:pt x="403" y="365"/>
                  </a:cubicBezTo>
                  <a:cubicBezTo>
                    <a:pt x="404" y="364"/>
                    <a:pt x="404" y="364"/>
                    <a:pt x="404" y="364"/>
                  </a:cubicBezTo>
                  <a:cubicBezTo>
                    <a:pt x="405" y="364"/>
                    <a:pt x="405" y="364"/>
                    <a:pt x="405" y="364"/>
                  </a:cubicBezTo>
                  <a:cubicBezTo>
                    <a:pt x="405" y="363"/>
                    <a:pt x="405" y="363"/>
                    <a:pt x="405" y="363"/>
                  </a:cubicBezTo>
                  <a:cubicBezTo>
                    <a:pt x="406" y="362"/>
                    <a:pt x="406" y="362"/>
                    <a:pt x="406" y="362"/>
                  </a:cubicBezTo>
                  <a:cubicBezTo>
                    <a:pt x="408" y="360"/>
                    <a:pt x="408" y="360"/>
                    <a:pt x="408" y="360"/>
                  </a:cubicBezTo>
                  <a:cubicBezTo>
                    <a:pt x="408" y="361"/>
                    <a:pt x="408" y="361"/>
                    <a:pt x="408" y="361"/>
                  </a:cubicBezTo>
                  <a:cubicBezTo>
                    <a:pt x="409" y="363"/>
                    <a:pt x="409" y="363"/>
                    <a:pt x="409" y="363"/>
                  </a:cubicBezTo>
                  <a:cubicBezTo>
                    <a:pt x="409" y="364"/>
                    <a:pt x="409" y="364"/>
                    <a:pt x="409" y="364"/>
                  </a:cubicBezTo>
                  <a:cubicBezTo>
                    <a:pt x="409" y="362"/>
                    <a:pt x="409" y="362"/>
                    <a:pt x="409" y="362"/>
                  </a:cubicBezTo>
                  <a:cubicBezTo>
                    <a:pt x="409" y="361"/>
                    <a:pt x="409" y="361"/>
                    <a:pt x="409" y="361"/>
                  </a:cubicBezTo>
                  <a:cubicBezTo>
                    <a:pt x="410" y="360"/>
                    <a:pt x="410" y="360"/>
                    <a:pt x="410" y="360"/>
                  </a:cubicBezTo>
                  <a:cubicBezTo>
                    <a:pt x="410" y="360"/>
                    <a:pt x="410" y="360"/>
                    <a:pt x="410" y="360"/>
                  </a:cubicBezTo>
                  <a:cubicBezTo>
                    <a:pt x="411" y="359"/>
                    <a:pt x="411" y="359"/>
                    <a:pt x="411" y="359"/>
                  </a:cubicBezTo>
                  <a:cubicBezTo>
                    <a:pt x="412" y="358"/>
                    <a:pt x="412" y="358"/>
                    <a:pt x="412" y="358"/>
                  </a:cubicBezTo>
                  <a:cubicBezTo>
                    <a:pt x="412" y="357"/>
                    <a:pt x="412" y="357"/>
                    <a:pt x="412" y="357"/>
                  </a:cubicBezTo>
                  <a:cubicBezTo>
                    <a:pt x="413" y="356"/>
                    <a:pt x="413" y="356"/>
                    <a:pt x="413" y="356"/>
                  </a:cubicBezTo>
                  <a:cubicBezTo>
                    <a:pt x="414" y="355"/>
                    <a:pt x="414" y="355"/>
                    <a:pt x="414" y="355"/>
                  </a:cubicBezTo>
                  <a:cubicBezTo>
                    <a:pt x="414" y="354"/>
                    <a:pt x="414" y="354"/>
                    <a:pt x="414" y="354"/>
                  </a:cubicBezTo>
                  <a:cubicBezTo>
                    <a:pt x="415" y="354"/>
                    <a:pt x="415" y="354"/>
                    <a:pt x="415" y="354"/>
                  </a:cubicBezTo>
                  <a:cubicBezTo>
                    <a:pt x="416" y="355"/>
                    <a:pt x="416" y="355"/>
                    <a:pt x="416" y="355"/>
                  </a:cubicBezTo>
                  <a:cubicBezTo>
                    <a:pt x="416" y="355"/>
                    <a:pt x="416" y="355"/>
                    <a:pt x="416" y="355"/>
                  </a:cubicBezTo>
                  <a:cubicBezTo>
                    <a:pt x="415" y="354"/>
                    <a:pt x="415" y="354"/>
                    <a:pt x="415" y="354"/>
                  </a:cubicBezTo>
                  <a:cubicBezTo>
                    <a:pt x="414" y="354"/>
                    <a:pt x="414" y="354"/>
                    <a:pt x="414" y="354"/>
                  </a:cubicBezTo>
                  <a:cubicBezTo>
                    <a:pt x="414" y="353"/>
                    <a:pt x="414" y="353"/>
                    <a:pt x="414" y="353"/>
                  </a:cubicBezTo>
                  <a:cubicBezTo>
                    <a:pt x="415" y="351"/>
                    <a:pt x="415" y="351"/>
                    <a:pt x="415" y="351"/>
                  </a:cubicBezTo>
                  <a:cubicBezTo>
                    <a:pt x="416" y="351"/>
                    <a:pt x="416" y="351"/>
                    <a:pt x="416" y="351"/>
                  </a:cubicBezTo>
                  <a:cubicBezTo>
                    <a:pt x="416" y="351"/>
                    <a:pt x="416" y="351"/>
                    <a:pt x="416" y="351"/>
                  </a:cubicBezTo>
                  <a:cubicBezTo>
                    <a:pt x="416" y="350"/>
                    <a:pt x="416" y="350"/>
                    <a:pt x="416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49"/>
                    <a:pt x="417" y="349"/>
                    <a:pt x="417" y="349"/>
                  </a:cubicBezTo>
                  <a:cubicBezTo>
                    <a:pt x="418" y="347"/>
                    <a:pt x="418" y="347"/>
                    <a:pt x="418" y="347"/>
                  </a:cubicBezTo>
                  <a:cubicBezTo>
                    <a:pt x="419" y="346"/>
                    <a:pt x="419" y="346"/>
                    <a:pt x="419" y="346"/>
                  </a:cubicBezTo>
                  <a:cubicBezTo>
                    <a:pt x="419" y="345"/>
                    <a:pt x="419" y="345"/>
                    <a:pt x="419" y="345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1" y="343"/>
                    <a:pt x="421" y="343"/>
                    <a:pt x="421" y="343"/>
                  </a:cubicBezTo>
                  <a:cubicBezTo>
                    <a:pt x="422" y="344"/>
                    <a:pt x="422" y="344"/>
                    <a:pt x="422" y="344"/>
                  </a:cubicBezTo>
                  <a:cubicBezTo>
                    <a:pt x="421" y="345"/>
                    <a:pt x="421" y="345"/>
                    <a:pt x="421" y="345"/>
                  </a:cubicBezTo>
                  <a:cubicBezTo>
                    <a:pt x="422" y="344"/>
                    <a:pt x="422" y="344"/>
                    <a:pt x="422" y="344"/>
                  </a:cubicBezTo>
                  <a:cubicBezTo>
                    <a:pt x="422" y="345"/>
                    <a:pt x="422" y="345"/>
                    <a:pt x="422" y="345"/>
                  </a:cubicBezTo>
                  <a:cubicBezTo>
                    <a:pt x="421" y="345"/>
                    <a:pt x="421" y="345"/>
                    <a:pt x="421" y="345"/>
                  </a:cubicBezTo>
                  <a:cubicBezTo>
                    <a:pt x="421" y="346"/>
                    <a:pt x="421" y="346"/>
                    <a:pt x="421" y="346"/>
                  </a:cubicBezTo>
                  <a:cubicBezTo>
                    <a:pt x="422" y="347"/>
                    <a:pt x="422" y="347"/>
                    <a:pt x="422" y="347"/>
                  </a:cubicBezTo>
                  <a:cubicBezTo>
                    <a:pt x="421" y="348"/>
                    <a:pt x="421" y="348"/>
                    <a:pt x="421" y="348"/>
                  </a:cubicBezTo>
                  <a:cubicBezTo>
                    <a:pt x="421" y="348"/>
                    <a:pt x="421" y="348"/>
                    <a:pt x="421" y="348"/>
                  </a:cubicBezTo>
                  <a:cubicBezTo>
                    <a:pt x="421" y="348"/>
                    <a:pt x="421" y="348"/>
                    <a:pt x="421" y="348"/>
                  </a:cubicBezTo>
                  <a:cubicBezTo>
                    <a:pt x="421" y="348"/>
                    <a:pt x="421" y="348"/>
                    <a:pt x="421" y="348"/>
                  </a:cubicBezTo>
                  <a:cubicBezTo>
                    <a:pt x="422" y="348"/>
                    <a:pt x="422" y="348"/>
                    <a:pt x="422" y="348"/>
                  </a:cubicBezTo>
                  <a:cubicBezTo>
                    <a:pt x="422" y="350"/>
                    <a:pt x="422" y="350"/>
                    <a:pt x="422" y="350"/>
                  </a:cubicBezTo>
                  <a:cubicBezTo>
                    <a:pt x="421" y="350"/>
                    <a:pt x="421" y="350"/>
                    <a:pt x="421" y="350"/>
                  </a:cubicBezTo>
                  <a:cubicBezTo>
                    <a:pt x="422" y="350"/>
                    <a:pt x="422" y="350"/>
                    <a:pt x="422" y="350"/>
                  </a:cubicBezTo>
                  <a:cubicBezTo>
                    <a:pt x="422" y="351"/>
                    <a:pt x="422" y="351"/>
                    <a:pt x="422" y="351"/>
                  </a:cubicBezTo>
                  <a:cubicBezTo>
                    <a:pt x="422" y="352"/>
                    <a:pt x="422" y="352"/>
                    <a:pt x="422" y="352"/>
                  </a:cubicBezTo>
                  <a:cubicBezTo>
                    <a:pt x="422" y="353"/>
                    <a:pt x="422" y="353"/>
                    <a:pt x="422" y="353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23" y="355"/>
                    <a:pt x="423" y="355"/>
                    <a:pt x="423" y="355"/>
                  </a:cubicBezTo>
                  <a:cubicBezTo>
                    <a:pt x="423" y="356"/>
                    <a:pt x="423" y="356"/>
                    <a:pt x="423" y="356"/>
                  </a:cubicBezTo>
                  <a:cubicBezTo>
                    <a:pt x="422" y="355"/>
                    <a:pt x="422" y="355"/>
                    <a:pt x="422" y="355"/>
                  </a:cubicBezTo>
                  <a:cubicBezTo>
                    <a:pt x="421" y="356"/>
                    <a:pt x="421" y="356"/>
                    <a:pt x="421" y="356"/>
                  </a:cubicBezTo>
                  <a:cubicBezTo>
                    <a:pt x="422" y="357"/>
                    <a:pt x="422" y="357"/>
                    <a:pt x="422" y="357"/>
                  </a:cubicBezTo>
                  <a:cubicBezTo>
                    <a:pt x="422" y="357"/>
                    <a:pt x="422" y="357"/>
                    <a:pt x="422" y="357"/>
                  </a:cubicBezTo>
                  <a:cubicBezTo>
                    <a:pt x="423" y="357"/>
                    <a:pt x="423" y="357"/>
                    <a:pt x="423" y="357"/>
                  </a:cubicBezTo>
                  <a:cubicBezTo>
                    <a:pt x="424" y="356"/>
                    <a:pt x="424" y="356"/>
                    <a:pt x="424" y="356"/>
                  </a:cubicBezTo>
                  <a:cubicBezTo>
                    <a:pt x="424" y="357"/>
                    <a:pt x="424" y="357"/>
                    <a:pt x="424" y="357"/>
                  </a:cubicBezTo>
                  <a:cubicBezTo>
                    <a:pt x="425" y="358"/>
                    <a:pt x="425" y="358"/>
                    <a:pt x="425" y="358"/>
                  </a:cubicBezTo>
                  <a:cubicBezTo>
                    <a:pt x="424" y="359"/>
                    <a:pt x="424" y="359"/>
                    <a:pt x="424" y="359"/>
                  </a:cubicBezTo>
                  <a:cubicBezTo>
                    <a:pt x="423" y="360"/>
                    <a:pt x="423" y="360"/>
                    <a:pt x="423" y="360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1" y="360"/>
                    <a:pt x="421" y="360"/>
                    <a:pt x="421" y="360"/>
                  </a:cubicBezTo>
                  <a:cubicBezTo>
                    <a:pt x="422" y="361"/>
                    <a:pt x="422" y="361"/>
                    <a:pt x="422" y="361"/>
                  </a:cubicBezTo>
                  <a:cubicBezTo>
                    <a:pt x="424" y="360"/>
                    <a:pt x="424" y="360"/>
                    <a:pt x="424" y="360"/>
                  </a:cubicBezTo>
                  <a:cubicBezTo>
                    <a:pt x="425" y="360"/>
                    <a:pt x="425" y="360"/>
                    <a:pt x="425" y="360"/>
                  </a:cubicBezTo>
                  <a:cubicBezTo>
                    <a:pt x="425" y="361"/>
                    <a:pt x="425" y="361"/>
                    <a:pt x="425" y="361"/>
                  </a:cubicBezTo>
                  <a:cubicBezTo>
                    <a:pt x="424" y="363"/>
                    <a:pt x="424" y="363"/>
                    <a:pt x="424" y="363"/>
                  </a:cubicBezTo>
                  <a:cubicBezTo>
                    <a:pt x="425" y="363"/>
                    <a:pt x="425" y="363"/>
                    <a:pt x="425" y="363"/>
                  </a:cubicBezTo>
                  <a:cubicBezTo>
                    <a:pt x="426" y="362"/>
                    <a:pt x="426" y="362"/>
                    <a:pt x="426" y="362"/>
                  </a:cubicBezTo>
                  <a:cubicBezTo>
                    <a:pt x="426" y="364"/>
                    <a:pt x="426" y="364"/>
                    <a:pt x="426" y="364"/>
                  </a:cubicBezTo>
                  <a:cubicBezTo>
                    <a:pt x="425" y="365"/>
                    <a:pt x="425" y="365"/>
                    <a:pt x="425" y="365"/>
                  </a:cubicBezTo>
                  <a:cubicBezTo>
                    <a:pt x="423" y="365"/>
                    <a:pt x="423" y="365"/>
                    <a:pt x="423" y="365"/>
                  </a:cubicBezTo>
                  <a:cubicBezTo>
                    <a:pt x="422" y="365"/>
                    <a:pt x="422" y="365"/>
                    <a:pt x="422" y="365"/>
                  </a:cubicBezTo>
                  <a:cubicBezTo>
                    <a:pt x="422" y="365"/>
                    <a:pt x="422" y="365"/>
                    <a:pt x="422" y="365"/>
                  </a:cubicBezTo>
                  <a:cubicBezTo>
                    <a:pt x="422" y="366"/>
                    <a:pt x="422" y="366"/>
                    <a:pt x="422" y="366"/>
                  </a:cubicBezTo>
                  <a:cubicBezTo>
                    <a:pt x="421" y="367"/>
                    <a:pt x="421" y="367"/>
                    <a:pt x="421" y="367"/>
                  </a:cubicBezTo>
                  <a:cubicBezTo>
                    <a:pt x="423" y="367"/>
                    <a:pt x="423" y="367"/>
                    <a:pt x="423" y="367"/>
                  </a:cubicBezTo>
                  <a:cubicBezTo>
                    <a:pt x="425" y="367"/>
                    <a:pt x="425" y="367"/>
                    <a:pt x="425" y="367"/>
                  </a:cubicBezTo>
                  <a:cubicBezTo>
                    <a:pt x="426" y="366"/>
                    <a:pt x="426" y="366"/>
                    <a:pt x="426" y="366"/>
                  </a:cubicBezTo>
                  <a:cubicBezTo>
                    <a:pt x="427" y="366"/>
                    <a:pt x="427" y="366"/>
                    <a:pt x="427" y="366"/>
                  </a:cubicBezTo>
                  <a:cubicBezTo>
                    <a:pt x="426" y="367"/>
                    <a:pt x="426" y="367"/>
                    <a:pt x="426" y="367"/>
                  </a:cubicBezTo>
                  <a:cubicBezTo>
                    <a:pt x="426" y="368"/>
                    <a:pt x="426" y="368"/>
                    <a:pt x="426" y="368"/>
                  </a:cubicBezTo>
                  <a:cubicBezTo>
                    <a:pt x="425" y="368"/>
                    <a:pt x="425" y="368"/>
                    <a:pt x="425" y="368"/>
                  </a:cubicBezTo>
                  <a:cubicBezTo>
                    <a:pt x="424" y="368"/>
                    <a:pt x="424" y="368"/>
                    <a:pt x="424" y="368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4" y="370"/>
                    <a:pt x="424" y="370"/>
                    <a:pt x="424" y="370"/>
                  </a:cubicBezTo>
                  <a:cubicBezTo>
                    <a:pt x="425" y="370"/>
                    <a:pt x="425" y="370"/>
                    <a:pt x="425" y="370"/>
                  </a:cubicBezTo>
                  <a:cubicBezTo>
                    <a:pt x="426" y="369"/>
                    <a:pt x="426" y="369"/>
                    <a:pt x="426" y="369"/>
                  </a:cubicBezTo>
                  <a:cubicBezTo>
                    <a:pt x="427" y="370"/>
                    <a:pt x="427" y="370"/>
                    <a:pt x="427" y="370"/>
                  </a:cubicBezTo>
                  <a:cubicBezTo>
                    <a:pt x="427" y="371"/>
                    <a:pt x="427" y="371"/>
                    <a:pt x="427" y="371"/>
                  </a:cubicBezTo>
                  <a:cubicBezTo>
                    <a:pt x="426" y="371"/>
                    <a:pt x="426" y="371"/>
                    <a:pt x="426" y="371"/>
                  </a:cubicBezTo>
                  <a:cubicBezTo>
                    <a:pt x="425" y="372"/>
                    <a:pt x="425" y="372"/>
                    <a:pt x="425" y="372"/>
                  </a:cubicBezTo>
                  <a:cubicBezTo>
                    <a:pt x="425" y="373"/>
                    <a:pt x="425" y="373"/>
                    <a:pt x="425" y="373"/>
                  </a:cubicBezTo>
                  <a:cubicBezTo>
                    <a:pt x="425" y="372"/>
                    <a:pt x="425" y="372"/>
                    <a:pt x="425" y="372"/>
                  </a:cubicBezTo>
                  <a:cubicBezTo>
                    <a:pt x="427" y="373"/>
                    <a:pt x="427" y="373"/>
                    <a:pt x="427" y="373"/>
                  </a:cubicBezTo>
                  <a:cubicBezTo>
                    <a:pt x="427" y="372"/>
                    <a:pt x="427" y="372"/>
                    <a:pt x="427" y="372"/>
                  </a:cubicBezTo>
                  <a:cubicBezTo>
                    <a:pt x="428" y="373"/>
                    <a:pt x="428" y="373"/>
                    <a:pt x="428" y="373"/>
                  </a:cubicBezTo>
                  <a:cubicBezTo>
                    <a:pt x="429" y="375"/>
                    <a:pt x="429" y="375"/>
                    <a:pt x="429" y="375"/>
                  </a:cubicBezTo>
                  <a:cubicBezTo>
                    <a:pt x="428" y="376"/>
                    <a:pt x="428" y="376"/>
                    <a:pt x="428" y="376"/>
                  </a:cubicBezTo>
                  <a:cubicBezTo>
                    <a:pt x="427" y="376"/>
                    <a:pt x="427" y="376"/>
                    <a:pt x="427" y="376"/>
                  </a:cubicBezTo>
                  <a:cubicBezTo>
                    <a:pt x="426" y="376"/>
                    <a:pt x="426" y="376"/>
                    <a:pt x="426" y="376"/>
                  </a:cubicBezTo>
                  <a:cubicBezTo>
                    <a:pt x="425" y="376"/>
                    <a:pt x="425" y="376"/>
                    <a:pt x="425" y="376"/>
                  </a:cubicBezTo>
                  <a:cubicBezTo>
                    <a:pt x="426" y="377"/>
                    <a:pt x="426" y="377"/>
                    <a:pt x="426" y="377"/>
                  </a:cubicBezTo>
                  <a:cubicBezTo>
                    <a:pt x="427" y="377"/>
                    <a:pt x="427" y="377"/>
                    <a:pt x="427" y="377"/>
                  </a:cubicBezTo>
                  <a:cubicBezTo>
                    <a:pt x="427" y="377"/>
                    <a:pt x="427" y="377"/>
                    <a:pt x="427" y="377"/>
                  </a:cubicBezTo>
                  <a:cubicBezTo>
                    <a:pt x="429" y="377"/>
                    <a:pt x="429" y="377"/>
                    <a:pt x="429" y="377"/>
                  </a:cubicBezTo>
                  <a:cubicBezTo>
                    <a:pt x="429" y="378"/>
                    <a:pt x="429" y="378"/>
                    <a:pt x="429" y="378"/>
                  </a:cubicBezTo>
                  <a:cubicBezTo>
                    <a:pt x="429" y="379"/>
                    <a:pt x="429" y="379"/>
                    <a:pt x="429" y="379"/>
                  </a:cubicBezTo>
                  <a:cubicBezTo>
                    <a:pt x="428" y="379"/>
                    <a:pt x="428" y="379"/>
                    <a:pt x="428" y="379"/>
                  </a:cubicBezTo>
                  <a:cubicBezTo>
                    <a:pt x="429" y="380"/>
                    <a:pt x="429" y="380"/>
                    <a:pt x="429" y="380"/>
                  </a:cubicBezTo>
                  <a:cubicBezTo>
                    <a:pt x="430" y="380"/>
                    <a:pt x="430" y="380"/>
                    <a:pt x="430" y="380"/>
                  </a:cubicBezTo>
                  <a:cubicBezTo>
                    <a:pt x="431" y="381"/>
                    <a:pt x="431" y="381"/>
                    <a:pt x="431" y="381"/>
                  </a:cubicBezTo>
                  <a:cubicBezTo>
                    <a:pt x="431" y="382"/>
                    <a:pt x="431" y="382"/>
                    <a:pt x="431" y="382"/>
                  </a:cubicBezTo>
                  <a:cubicBezTo>
                    <a:pt x="430" y="382"/>
                    <a:pt x="430" y="382"/>
                    <a:pt x="430" y="382"/>
                  </a:cubicBezTo>
                  <a:cubicBezTo>
                    <a:pt x="428" y="384"/>
                    <a:pt x="428" y="384"/>
                    <a:pt x="428" y="384"/>
                  </a:cubicBezTo>
                  <a:cubicBezTo>
                    <a:pt x="428" y="383"/>
                    <a:pt x="428" y="383"/>
                    <a:pt x="428" y="383"/>
                  </a:cubicBezTo>
                  <a:cubicBezTo>
                    <a:pt x="427" y="384"/>
                    <a:pt x="427" y="384"/>
                    <a:pt x="427" y="384"/>
                  </a:cubicBezTo>
                  <a:cubicBezTo>
                    <a:pt x="428" y="384"/>
                    <a:pt x="428" y="384"/>
                    <a:pt x="428" y="384"/>
                  </a:cubicBezTo>
                  <a:cubicBezTo>
                    <a:pt x="428" y="385"/>
                    <a:pt x="428" y="385"/>
                    <a:pt x="428" y="385"/>
                  </a:cubicBezTo>
                  <a:cubicBezTo>
                    <a:pt x="427" y="385"/>
                    <a:pt x="427" y="385"/>
                    <a:pt x="427" y="385"/>
                  </a:cubicBezTo>
                  <a:cubicBezTo>
                    <a:pt x="425" y="384"/>
                    <a:pt x="425" y="384"/>
                    <a:pt x="425" y="384"/>
                  </a:cubicBezTo>
                  <a:cubicBezTo>
                    <a:pt x="424" y="384"/>
                    <a:pt x="424" y="384"/>
                    <a:pt x="424" y="384"/>
                  </a:cubicBezTo>
                  <a:cubicBezTo>
                    <a:pt x="425" y="385"/>
                    <a:pt x="425" y="385"/>
                    <a:pt x="425" y="385"/>
                  </a:cubicBezTo>
                  <a:cubicBezTo>
                    <a:pt x="425" y="386"/>
                    <a:pt x="425" y="386"/>
                    <a:pt x="425" y="386"/>
                  </a:cubicBezTo>
                  <a:cubicBezTo>
                    <a:pt x="427" y="387"/>
                    <a:pt x="427" y="387"/>
                    <a:pt x="427" y="387"/>
                  </a:cubicBezTo>
                  <a:cubicBezTo>
                    <a:pt x="427" y="388"/>
                    <a:pt x="427" y="388"/>
                    <a:pt x="427" y="388"/>
                  </a:cubicBezTo>
                  <a:cubicBezTo>
                    <a:pt x="427" y="389"/>
                    <a:pt x="427" y="389"/>
                    <a:pt x="427" y="389"/>
                  </a:cubicBezTo>
                  <a:cubicBezTo>
                    <a:pt x="426" y="389"/>
                    <a:pt x="426" y="389"/>
                    <a:pt x="426" y="389"/>
                  </a:cubicBezTo>
                  <a:cubicBezTo>
                    <a:pt x="425" y="390"/>
                    <a:pt x="425" y="390"/>
                    <a:pt x="425" y="390"/>
                  </a:cubicBezTo>
                  <a:cubicBezTo>
                    <a:pt x="423" y="390"/>
                    <a:pt x="423" y="390"/>
                    <a:pt x="423" y="390"/>
                  </a:cubicBezTo>
                  <a:cubicBezTo>
                    <a:pt x="426" y="390"/>
                    <a:pt x="426" y="390"/>
                    <a:pt x="426" y="390"/>
                  </a:cubicBezTo>
                  <a:cubicBezTo>
                    <a:pt x="426" y="390"/>
                    <a:pt x="426" y="390"/>
                    <a:pt x="426" y="390"/>
                  </a:cubicBezTo>
                  <a:cubicBezTo>
                    <a:pt x="427" y="390"/>
                    <a:pt x="427" y="390"/>
                    <a:pt x="427" y="390"/>
                  </a:cubicBezTo>
                  <a:cubicBezTo>
                    <a:pt x="428" y="389"/>
                    <a:pt x="428" y="389"/>
                    <a:pt x="428" y="389"/>
                  </a:cubicBezTo>
                  <a:cubicBezTo>
                    <a:pt x="429" y="389"/>
                    <a:pt x="429" y="389"/>
                    <a:pt x="429" y="389"/>
                  </a:cubicBezTo>
                  <a:cubicBezTo>
                    <a:pt x="429" y="390"/>
                    <a:pt x="429" y="390"/>
                    <a:pt x="429" y="390"/>
                  </a:cubicBezTo>
                  <a:cubicBezTo>
                    <a:pt x="429" y="391"/>
                    <a:pt x="429" y="391"/>
                    <a:pt x="429" y="391"/>
                  </a:cubicBezTo>
                  <a:cubicBezTo>
                    <a:pt x="429" y="391"/>
                    <a:pt x="429" y="391"/>
                    <a:pt x="429" y="391"/>
                  </a:cubicBezTo>
                  <a:cubicBezTo>
                    <a:pt x="430" y="391"/>
                    <a:pt x="430" y="391"/>
                    <a:pt x="430" y="391"/>
                  </a:cubicBezTo>
                  <a:cubicBezTo>
                    <a:pt x="430" y="392"/>
                    <a:pt x="430" y="392"/>
                    <a:pt x="430" y="392"/>
                  </a:cubicBezTo>
                  <a:cubicBezTo>
                    <a:pt x="430" y="393"/>
                    <a:pt x="430" y="393"/>
                    <a:pt x="430" y="393"/>
                  </a:cubicBezTo>
                  <a:cubicBezTo>
                    <a:pt x="430" y="393"/>
                    <a:pt x="430" y="393"/>
                    <a:pt x="430" y="393"/>
                  </a:cubicBezTo>
                  <a:cubicBezTo>
                    <a:pt x="431" y="392"/>
                    <a:pt x="431" y="392"/>
                    <a:pt x="431" y="392"/>
                  </a:cubicBezTo>
                  <a:cubicBezTo>
                    <a:pt x="432" y="393"/>
                    <a:pt x="432" y="393"/>
                    <a:pt x="432" y="393"/>
                  </a:cubicBezTo>
                  <a:cubicBezTo>
                    <a:pt x="432" y="393"/>
                    <a:pt x="432" y="393"/>
                    <a:pt x="432" y="393"/>
                  </a:cubicBezTo>
                  <a:cubicBezTo>
                    <a:pt x="432" y="394"/>
                    <a:pt x="432" y="394"/>
                    <a:pt x="432" y="394"/>
                  </a:cubicBezTo>
                  <a:cubicBezTo>
                    <a:pt x="432" y="395"/>
                    <a:pt x="432" y="395"/>
                    <a:pt x="432" y="395"/>
                  </a:cubicBezTo>
                  <a:cubicBezTo>
                    <a:pt x="432" y="396"/>
                    <a:pt x="432" y="396"/>
                    <a:pt x="432" y="396"/>
                  </a:cubicBezTo>
                  <a:cubicBezTo>
                    <a:pt x="432" y="396"/>
                    <a:pt x="432" y="396"/>
                    <a:pt x="432" y="396"/>
                  </a:cubicBezTo>
                  <a:cubicBezTo>
                    <a:pt x="434" y="394"/>
                    <a:pt x="434" y="394"/>
                    <a:pt x="434" y="394"/>
                  </a:cubicBezTo>
                  <a:cubicBezTo>
                    <a:pt x="434" y="394"/>
                    <a:pt x="434" y="394"/>
                    <a:pt x="434" y="394"/>
                  </a:cubicBezTo>
                  <a:cubicBezTo>
                    <a:pt x="434" y="395"/>
                    <a:pt x="434" y="395"/>
                    <a:pt x="434" y="395"/>
                  </a:cubicBezTo>
                  <a:cubicBezTo>
                    <a:pt x="434" y="396"/>
                    <a:pt x="434" y="396"/>
                    <a:pt x="434" y="396"/>
                  </a:cubicBezTo>
                  <a:cubicBezTo>
                    <a:pt x="433" y="397"/>
                    <a:pt x="433" y="397"/>
                    <a:pt x="433" y="397"/>
                  </a:cubicBezTo>
                  <a:cubicBezTo>
                    <a:pt x="431" y="399"/>
                    <a:pt x="431" y="399"/>
                    <a:pt x="431" y="399"/>
                  </a:cubicBezTo>
                  <a:cubicBezTo>
                    <a:pt x="430" y="400"/>
                    <a:pt x="430" y="400"/>
                    <a:pt x="430" y="400"/>
                  </a:cubicBezTo>
                  <a:cubicBezTo>
                    <a:pt x="429" y="400"/>
                    <a:pt x="429" y="400"/>
                    <a:pt x="429" y="400"/>
                  </a:cubicBezTo>
                  <a:cubicBezTo>
                    <a:pt x="430" y="401"/>
                    <a:pt x="430" y="401"/>
                    <a:pt x="430" y="401"/>
                  </a:cubicBezTo>
                  <a:cubicBezTo>
                    <a:pt x="431" y="400"/>
                    <a:pt x="431" y="400"/>
                    <a:pt x="431" y="400"/>
                  </a:cubicBezTo>
                  <a:cubicBezTo>
                    <a:pt x="433" y="398"/>
                    <a:pt x="433" y="398"/>
                    <a:pt x="433" y="398"/>
                  </a:cubicBezTo>
                  <a:cubicBezTo>
                    <a:pt x="434" y="398"/>
                    <a:pt x="434" y="398"/>
                    <a:pt x="434" y="398"/>
                  </a:cubicBezTo>
                  <a:cubicBezTo>
                    <a:pt x="434" y="399"/>
                    <a:pt x="434" y="399"/>
                    <a:pt x="434" y="399"/>
                  </a:cubicBezTo>
                  <a:cubicBezTo>
                    <a:pt x="433" y="400"/>
                    <a:pt x="433" y="400"/>
                    <a:pt x="433" y="400"/>
                  </a:cubicBezTo>
                  <a:cubicBezTo>
                    <a:pt x="433" y="401"/>
                    <a:pt x="433" y="401"/>
                    <a:pt x="433" y="401"/>
                  </a:cubicBezTo>
                  <a:cubicBezTo>
                    <a:pt x="433" y="401"/>
                    <a:pt x="433" y="401"/>
                    <a:pt x="433" y="401"/>
                  </a:cubicBezTo>
                  <a:cubicBezTo>
                    <a:pt x="434" y="400"/>
                    <a:pt x="434" y="400"/>
                    <a:pt x="434" y="400"/>
                  </a:cubicBezTo>
                  <a:cubicBezTo>
                    <a:pt x="436" y="398"/>
                    <a:pt x="436" y="398"/>
                    <a:pt x="436" y="398"/>
                  </a:cubicBezTo>
                  <a:cubicBezTo>
                    <a:pt x="437" y="398"/>
                    <a:pt x="437" y="398"/>
                    <a:pt x="437" y="398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6" y="399"/>
                    <a:pt x="436" y="399"/>
                    <a:pt x="436" y="399"/>
                  </a:cubicBezTo>
                  <a:cubicBezTo>
                    <a:pt x="435" y="400"/>
                    <a:pt x="435" y="400"/>
                    <a:pt x="435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38" y="399"/>
                    <a:pt x="438" y="399"/>
                    <a:pt x="438" y="399"/>
                  </a:cubicBezTo>
                  <a:cubicBezTo>
                    <a:pt x="438" y="400"/>
                    <a:pt x="438" y="400"/>
                    <a:pt x="438" y="400"/>
                  </a:cubicBezTo>
                  <a:cubicBezTo>
                    <a:pt x="436" y="401"/>
                    <a:pt x="436" y="401"/>
                    <a:pt x="436" y="401"/>
                  </a:cubicBezTo>
                  <a:cubicBezTo>
                    <a:pt x="435" y="402"/>
                    <a:pt x="435" y="402"/>
                    <a:pt x="435" y="402"/>
                  </a:cubicBezTo>
                  <a:cubicBezTo>
                    <a:pt x="436" y="402"/>
                    <a:pt x="436" y="402"/>
                    <a:pt x="436" y="402"/>
                  </a:cubicBezTo>
                  <a:cubicBezTo>
                    <a:pt x="437" y="401"/>
                    <a:pt x="437" y="401"/>
                    <a:pt x="437" y="401"/>
                  </a:cubicBezTo>
                  <a:cubicBezTo>
                    <a:pt x="439" y="399"/>
                    <a:pt x="439" y="399"/>
                    <a:pt x="439" y="399"/>
                  </a:cubicBezTo>
                  <a:cubicBezTo>
                    <a:pt x="440" y="399"/>
                    <a:pt x="440" y="399"/>
                    <a:pt x="440" y="399"/>
                  </a:cubicBezTo>
                  <a:cubicBezTo>
                    <a:pt x="439" y="400"/>
                    <a:pt x="439" y="400"/>
                    <a:pt x="439" y="400"/>
                  </a:cubicBezTo>
                  <a:cubicBezTo>
                    <a:pt x="439" y="401"/>
                    <a:pt x="439" y="401"/>
                    <a:pt x="439" y="401"/>
                  </a:cubicBezTo>
                  <a:cubicBezTo>
                    <a:pt x="441" y="399"/>
                    <a:pt x="441" y="399"/>
                    <a:pt x="441" y="399"/>
                  </a:cubicBezTo>
                  <a:cubicBezTo>
                    <a:pt x="441" y="400"/>
                    <a:pt x="441" y="400"/>
                    <a:pt x="441" y="400"/>
                  </a:cubicBezTo>
                  <a:cubicBezTo>
                    <a:pt x="441" y="402"/>
                    <a:pt x="441" y="402"/>
                    <a:pt x="441" y="402"/>
                  </a:cubicBezTo>
                  <a:cubicBezTo>
                    <a:pt x="440" y="402"/>
                    <a:pt x="440" y="402"/>
                    <a:pt x="440" y="402"/>
                  </a:cubicBezTo>
                  <a:cubicBezTo>
                    <a:pt x="440" y="403"/>
                    <a:pt x="440" y="403"/>
                    <a:pt x="440" y="403"/>
                  </a:cubicBezTo>
                  <a:cubicBezTo>
                    <a:pt x="441" y="403"/>
                    <a:pt x="441" y="403"/>
                    <a:pt x="441" y="403"/>
                  </a:cubicBezTo>
                  <a:cubicBezTo>
                    <a:pt x="443" y="404"/>
                    <a:pt x="443" y="404"/>
                    <a:pt x="443" y="404"/>
                  </a:cubicBezTo>
                  <a:cubicBezTo>
                    <a:pt x="444" y="403"/>
                    <a:pt x="444" y="403"/>
                    <a:pt x="444" y="403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6" y="403"/>
                    <a:pt x="446" y="403"/>
                    <a:pt x="446" y="403"/>
                  </a:cubicBezTo>
                  <a:cubicBezTo>
                    <a:pt x="446" y="404"/>
                    <a:pt x="446" y="404"/>
                    <a:pt x="446" y="404"/>
                  </a:cubicBezTo>
                  <a:cubicBezTo>
                    <a:pt x="445" y="404"/>
                    <a:pt x="445" y="404"/>
                    <a:pt x="445" y="404"/>
                  </a:cubicBezTo>
                  <a:cubicBezTo>
                    <a:pt x="445" y="404"/>
                    <a:pt x="445" y="404"/>
                    <a:pt x="445" y="404"/>
                  </a:cubicBezTo>
                  <a:cubicBezTo>
                    <a:pt x="448" y="405"/>
                    <a:pt x="448" y="405"/>
                    <a:pt x="448" y="405"/>
                  </a:cubicBezTo>
                  <a:cubicBezTo>
                    <a:pt x="449" y="406"/>
                    <a:pt x="449" y="406"/>
                    <a:pt x="449" y="406"/>
                  </a:cubicBezTo>
                  <a:cubicBezTo>
                    <a:pt x="447" y="406"/>
                    <a:pt x="447" y="406"/>
                    <a:pt x="447" y="406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4" y="407"/>
                    <a:pt x="444" y="407"/>
                    <a:pt x="444" y="407"/>
                  </a:cubicBezTo>
                  <a:cubicBezTo>
                    <a:pt x="444" y="407"/>
                    <a:pt x="444" y="407"/>
                    <a:pt x="444" y="407"/>
                  </a:cubicBezTo>
                  <a:cubicBezTo>
                    <a:pt x="442" y="408"/>
                    <a:pt x="442" y="408"/>
                    <a:pt x="442" y="408"/>
                  </a:cubicBezTo>
                  <a:cubicBezTo>
                    <a:pt x="441" y="409"/>
                    <a:pt x="441" y="409"/>
                    <a:pt x="441" y="409"/>
                  </a:cubicBezTo>
                  <a:cubicBezTo>
                    <a:pt x="438" y="409"/>
                    <a:pt x="438" y="409"/>
                    <a:pt x="438" y="409"/>
                  </a:cubicBezTo>
                  <a:cubicBezTo>
                    <a:pt x="435" y="409"/>
                    <a:pt x="435" y="409"/>
                    <a:pt x="435" y="409"/>
                  </a:cubicBezTo>
                  <a:cubicBezTo>
                    <a:pt x="435" y="410"/>
                    <a:pt x="435" y="410"/>
                    <a:pt x="435" y="410"/>
                  </a:cubicBezTo>
                  <a:cubicBezTo>
                    <a:pt x="437" y="410"/>
                    <a:pt x="437" y="410"/>
                    <a:pt x="437" y="410"/>
                  </a:cubicBezTo>
                  <a:cubicBezTo>
                    <a:pt x="440" y="409"/>
                    <a:pt x="440" y="409"/>
                    <a:pt x="440" y="409"/>
                  </a:cubicBezTo>
                  <a:cubicBezTo>
                    <a:pt x="441" y="409"/>
                    <a:pt x="441" y="409"/>
                    <a:pt x="441" y="409"/>
                  </a:cubicBezTo>
                  <a:cubicBezTo>
                    <a:pt x="441" y="410"/>
                    <a:pt x="441" y="410"/>
                    <a:pt x="441" y="410"/>
                  </a:cubicBezTo>
                  <a:cubicBezTo>
                    <a:pt x="438" y="410"/>
                    <a:pt x="438" y="410"/>
                    <a:pt x="438" y="410"/>
                  </a:cubicBezTo>
                  <a:cubicBezTo>
                    <a:pt x="436" y="411"/>
                    <a:pt x="436" y="411"/>
                    <a:pt x="436" y="411"/>
                  </a:cubicBezTo>
                  <a:cubicBezTo>
                    <a:pt x="434" y="412"/>
                    <a:pt x="434" y="412"/>
                    <a:pt x="434" y="412"/>
                  </a:cubicBezTo>
                  <a:cubicBezTo>
                    <a:pt x="433" y="412"/>
                    <a:pt x="433" y="412"/>
                    <a:pt x="433" y="412"/>
                  </a:cubicBezTo>
                  <a:cubicBezTo>
                    <a:pt x="432" y="412"/>
                    <a:pt x="432" y="412"/>
                    <a:pt x="432" y="412"/>
                  </a:cubicBezTo>
                  <a:cubicBezTo>
                    <a:pt x="432" y="414"/>
                    <a:pt x="432" y="414"/>
                    <a:pt x="432" y="414"/>
                  </a:cubicBezTo>
                  <a:cubicBezTo>
                    <a:pt x="431" y="414"/>
                    <a:pt x="431" y="414"/>
                    <a:pt x="431" y="414"/>
                  </a:cubicBezTo>
                  <a:cubicBezTo>
                    <a:pt x="429" y="413"/>
                    <a:pt x="429" y="413"/>
                    <a:pt x="429" y="413"/>
                  </a:cubicBezTo>
                  <a:cubicBezTo>
                    <a:pt x="428" y="410"/>
                    <a:pt x="428" y="410"/>
                    <a:pt x="428" y="410"/>
                  </a:cubicBezTo>
                  <a:cubicBezTo>
                    <a:pt x="428" y="412"/>
                    <a:pt x="428" y="412"/>
                    <a:pt x="428" y="412"/>
                  </a:cubicBezTo>
                  <a:cubicBezTo>
                    <a:pt x="427" y="412"/>
                    <a:pt x="427" y="412"/>
                    <a:pt x="427" y="412"/>
                  </a:cubicBezTo>
                  <a:cubicBezTo>
                    <a:pt x="428" y="413"/>
                    <a:pt x="428" y="413"/>
                    <a:pt x="428" y="413"/>
                  </a:cubicBezTo>
                  <a:cubicBezTo>
                    <a:pt x="428" y="413"/>
                    <a:pt x="428" y="413"/>
                    <a:pt x="428" y="413"/>
                  </a:cubicBezTo>
                  <a:cubicBezTo>
                    <a:pt x="431" y="415"/>
                    <a:pt x="431" y="415"/>
                    <a:pt x="431" y="415"/>
                  </a:cubicBezTo>
                  <a:cubicBezTo>
                    <a:pt x="431" y="416"/>
                    <a:pt x="431" y="416"/>
                    <a:pt x="431" y="416"/>
                  </a:cubicBezTo>
                  <a:cubicBezTo>
                    <a:pt x="430" y="416"/>
                    <a:pt x="430" y="416"/>
                    <a:pt x="430" y="416"/>
                  </a:cubicBezTo>
                  <a:cubicBezTo>
                    <a:pt x="429" y="416"/>
                    <a:pt x="429" y="416"/>
                    <a:pt x="429" y="416"/>
                  </a:cubicBezTo>
                  <a:cubicBezTo>
                    <a:pt x="430" y="417"/>
                    <a:pt x="430" y="417"/>
                    <a:pt x="430" y="417"/>
                  </a:cubicBezTo>
                  <a:cubicBezTo>
                    <a:pt x="430" y="418"/>
                    <a:pt x="430" y="418"/>
                    <a:pt x="430" y="418"/>
                  </a:cubicBezTo>
                  <a:cubicBezTo>
                    <a:pt x="431" y="417"/>
                    <a:pt x="431" y="417"/>
                    <a:pt x="431" y="417"/>
                  </a:cubicBezTo>
                  <a:cubicBezTo>
                    <a:pt x="431" y="417"/>
                    <a:pt x="431" y="417"/>
                    <a:pt x="431" y="417"/>
                  </a:cubicBezTo>
                  <a:cubicBezTo>
                    <a:pt x="432" y="415"/>
                    <a:pt x="432" y="415"/>
                    <a:pt x="432" y="415"/>
                  </a:cubicBezTo>
                  <a:cubicBezTo>
                    <a:pt x="434" y="415"/>
                    <a:pt x="434" y="415"/>
                    <a:pt x="434" y="415"/>
                  </a:cubicBezTo>
                  <a:cubicBezTo>
                    <a:pt x="436" y="414"/>
                    <a:pt x="436" y="414"/>
                    <a:pt x="436" y="414"/>
                  </a:cubicBezTo>
                  <a:cubicBezTo>
                    <a:pt x="437" y="414"/>
                    <a:pt x="437" y="414"/>
                    <a:pt x="437" y="414"/>
                  </a:cubicBezTo>
                  <a:cubicBezTo>
                    <a:pt x="437" y="413"/>
                    <a:pt x="437" y="413"/>
                    <a:pt x="437" y="413"/>
                  </a:cubicBezTo>
                  <a:cubicBezTo>
                    <a:pt x="438" y="411"/>
                    <a:pt x="438" y="411"/>
                    <a:pt x="438" y="411"/>
                  </a:cubicBezTo>
                  <a:cubicBezTo>
                    <a:pt x="440" y="411"/>
                    <a:pt x="440" y="411"/>
                    <a:pt x="440" y="411"/>
                  </a:cubicBezTo>
                  <a:cubicBezTo>
                    <a:pt x="442" y="410"/>
                    <a:pt x="442" y="410"/>
                    <a:pt x="442" y="410"/>
                  </a:cubicBezTo>
                  <a:cubicBezTo>
                    <a:pt x="443" y="410"/>
                    <a:pt x="443" y="410"/>
                    <a:pt x="443" y="410"/>
                  </a:cubicBezTo>
                  <a:cubicBezTo>
                    <a:pt x="445" y="410"/>
                    <a:pt x="445" y="410"/>
                    <a:pt x="445" y="410"/>
                  </a:cubicBezTo>
                  <a:cubicBezTo>
                    <a:pt x="444" y="410"/>
                    <a:pt x="444" y="410"/>
                    <a:pt x="444" y="410"/>
                  </a:cubicBezTo>
                  <a:cubicBezTo>
                    <a:pt x="443" y="410"/>
                    <a:pt x="443" y="410"/>
                    <a:pt x="443" y="410"/>
                  </a:cubicBezTo>
                  <a:cubicBezTo>
                    <a:pt x="442" y="410"/>
                    <a:pt x="442" y="410"/>
                    <a:pt x="442" y="410"/>
                  </a:cubicBezTo>
                  <a:cubicBezTo>
                    <a:pt x="443" y="409"/>
                    <a:pt x="443" y="409"/>
                    <a:pt x="443" y="409"/>
                  </a:cubicBezTo>
                  <a:cubicBezTo>
                    <a:pt x="446" y="409"/>
                    <a:pt x="446" y="409"/>
                    <a:pt x="446" y="409"/>
                  </a:cubicBezTo>
                  <a:cubicBezTo>
                    <a:pt x="448" y="409"/>
                    <a:pt x="448" y="409"/>
                    <a:pt x="448" y="409"/>
                  </a:cubicBezTo>
                  <a:cubicBezTo>
                    <a:pt x="449" y="411"/>
                    <a:pt x="449" y="411"/>
                    <a:pt x="449" y="411"/>
                  </a:cubicBezTo>
                  <a:cubicBezTo>
                    <a:pt x="449" y="413"/>
                    <a:pt x="449" y="413"/>
                    <a:pt x="449" y="413"/>
                  </a:cubicBezTo>
                  <a:cubicBezTo>
                    <a:pt x="447" y="414"/>
                    <a:pt x="447" y="414"/>
                    <a:pt x="447" y="414"/>
                  </a:cubicBezTo>
                  <a:cubicBezTo>
                    <a:pt x="447" y="414"/>
                    <a:pt x="447" y="414"/>
                    <a:pt x="447" y="414"/>
                  </a:cubicBezTo>
                  <a:cubicBezTo>
                    <a:pt x="446" y="415"/>
                    <a:pt x="446" y="415"/>
                    <a:pt x="446" y="415"/>
                  </a:cubicBezTo>
                  <a:cubicBezTo>
                    <a:pt x="447" y="415"/>
                    <a:pt x="447" y="415"/>
                    <a:pt x="447" y="415"/>
                  </a:cubicBezTo>
                  <a:cubicBezTo>
                    <a:pt x="448" y="416"/>
                    <a:pt x="448" y="416"/>
                    <a:pt x="448" y="416"/>
                  </a:cubicBezTo>
                  <a:cubicBezTo>
                    <a:pt x="448" y="415"/>
                    <a:pt x="448" y="415"/>
                    <a:pt x="448" y="415"/>
                  </a:cubicBezTo>
                  <a:cubicBezTo>
                    <a:pt x="449" y="414"/>
                    <a:pt x="449" y="414"/>
                    <a:pt x="449" y="414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3"/>
                    <a:pt x="452" y="413"/>
                    <a:pt x="452" y="413"/>
                  </a:cubicBezTo>
                  <a:cubicBezTo>
                    <a:pt x="452" y="414"/>
                    <a:pt x="452" y="414"/>
                    <a:pt x="452" y="414"/>
                  </a:cubicBezTo>
                  <a:cubicBezTo>
                    <a:pt x="452" y="414"/>
                    <a:pt x="452" y="414"/>
                    <a:pt x="452" y="414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55" y="416"/>
                    <a:pt x="455" y="416"/>
                    <a:pt x="455" y="416"/>
                  </a:cubicBezTo>
                  <a:cubicBezTo>
                    <a:pt x="455" y="416"/>
                    <a:pt x="455" y="416"/>
                    <a:pt x="455" y="416"/>
                  </a:cubicBezTo>
                  <a:cubicBezTo>
                    <a:pt x="454" y="416"/>
                    <a:pt x="454" y="416"/>
                    <a:pt x="454" y="416"/>
                  </a:cubicBezTo>
                  <a:cubicBezTo>
                    <a:pt x="453" y="416"/>
                    <a:pt x="453" y="416"/>
                    <a:pt x="453" y="416"/>
                  </a:cubicBezTo>
                  <a:cubicBezTo>
                    <a:pt x="454" y="417"/>
                    <a:pt x="454" y="417"/>
                    <a:pt x="454" y="417"/>
                  </a:cubicBezTo>
                  <a:cubicBezTo>
                    <a:pt x="455" y="418"/>
                    <a:pt x="455" y="418"/>
                    <a:pt x="455" y="418"/>
                  </a:cubicBezTo>
                  <a:cubicBezTo>
                    <a:pt x="456" y="419"/>
                    <a:pt x="456" y="419"/>
                    <a:pt x="456" y="419"/>
                  </a:cubicBezTo>
                  <a:cubicBezTo>
                    <a:pt x="455" y="419"/>
                    <a:pt x="455" y="419"/>
                    <a:pt x="455" y="419"/>
                  </a:cubicBezTo>
                  <a:cubicBezTo>
                    <a:pt x="454" y="419"/>
                    <a:pt x="454" y="419"/>
                    <a:pt x="454" y="419"/>
                  </a:cubicBezTo>
                  <a:cubicBezTo>
                    <a:pt x="453" y="420"/>
                    <a:pt x="453" y="420"/>
                    <a:pt x="453" y="420"/>
                  </a:cubicBezTo>
                  <a:cubicBezTo>
                    <a:pt x="455" y="421"/>
                    <a:pt x="455" y="421"/>
                    <a:pt x="455" y="421"/>
                  </a:cubicBezTo>
                  <a:cubicBezTo>
                    <a:pt x="454" y="422"/>
                    <a:pt x="454" y="422"/>
                    <a:pt x="454" y="422"/>
                  </a:cubicBezTo>
                  <a:cubicBezTo>
                    <a:pt x="453" y="422"/>
                    <a:pt x="453" y="422"/>
                    <a:pt x="453" y="422"/>
                  </a:cubicBezTo>
                  <a:cubicBezTo>
                    <a:pt x="453" y="423"/>
                    <a:pt x="453" y="423"/>
                    <a:pt x="453" y="423"/>
                  </a:cubicBezTo>
                  <a:cubicBezTo>
                    <a:pt x="452" y="424"/>
                    <a:pt x="452" y="424"/>
                    <a:pt x="452" y="424"/>
                  </a:cubicBezTo>
                  <a:cubicBezTo>
                    <a:pt x="450" y="423"/>
                    <a:pt x="450" y="423"/>
                    <a:pt x="450" y="423"/>
                  </a:cubicBezTo>
                  <a:cubicBezTo>
                    <a:pt x="451" y="424"/>
                    <a:pt x="451" y="424"/>
                    <a:pt x="451" y="424"/>
                  </a:cubicBezTo>
                  <a:cubicBezTo>
                    <a:pt x="453" y="425"/>
                    <a:pt x="453" y="425"/>
                    <a:pt x="453" y="425"/>
                  </a:cubicBezTo>
                  <a:cubicBezTo>
                    <a:pt x="454" y="424"/>
                    <a:pt x="454" y="424"/>
                    <a:pt x="454" y="424"/>
                  </a:cubicBezTo>
                  <a:cubicBezTo>
                    <a:pt x="455" y="425"/>
                    <a:pt x="455" y="425"/>
                    <a:pt x="455" y="425"/>
                  </a:cubicBezTo>
                  <a:cubicBezTo>
                    <a:pt x="454" y="426"/>
                    <a:pt x="454" y="426"/>
                    <a:pt x="454" y="426"/>
                  </a:cubicBezTo>
                  <a:cubicBezTo>
                    <a:pt x="453" y="426"/>
                    <a:pt x="453" y="426"/>
                    <a:pt x="453" y="426"/>
                  </a:cubicBezTo>
                  <a:cubicBezTo>
                    <a:pt x="452" y="426"/>
                    <a:pt x="452" y="426"/>
                    <a:pt x="452" y="426"/>
                  </a:cubicBezTo>
                  <a:cubicBezTo>
                    <a:pt x="453" y="426"/>
                    <a:pt x="453" y="426"/>
                    <a:pt x="453" y="426"/>
                  </a:cubicBezTo>
                  <a:cubicBezTo>
                    <a:pt x="454" y="426"/>
                    <a:pt x="454" y="426"/>
                    <a:pt x="454" y="426"/>
                  </a:cubicBezTo>
                  <a:cubicBezTo>
                    <a:pt x="455" y="426"/>
                    <a:pt x="455" y="426"/>
                    <a:pt x="455" y="426"/>
                  </a:cubicBezTo>
                  <a:cubicBezTo>
                    <a:pt x="454" y="428"/>
                    <a:pt x="454" y="428"/>
                    <a:pt x="454" y="428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3" y="429"/>
                    <a:pt x="453" y="429"/>
                    <a:pt x="453" y="429"/>
                  </a:cubicBezTo>
                  <a:cubicBezTo>
                    <a:pt x="452" y="430"/>
                    <a:pt x="452" y="430"/>
                    <a:pt x="452" y="430"/>
                  </a:cubicBezTo>
                  <a:cubicBezTo>
                    <a:pt x="451" y="431"/>
                    <a:pt x="451" y="431"/>
                    <a:pt x="451" y="431"/>
                  </a:cubicBezTo>
                  <a:cubicBezTo>
                    <a:pt x="449" y="431"/>
                    <a:pt x="449" y="431"/>
                    <a:pt x="449" y="431"/>
                  </a:cubicBezTo>
                  <a:cubicBezTo>
                    <a:pt x="448" y="432"/>
                    <a:pt x="448" y="432"/>
                    <a:pt x="448" y="432"/>
                  </a:cubicBezTo>
                  <a:cubicBezTo>
                    <a:pt x="448" y="432"/>
                    <a:pt x="448" y="432"/>
                    <a:pt x="448" y="432"/>
                  </a:cubicBezTo>
                  <a:cubicBezTo>
                    <a:pt x="447" y="433"/>
                    <a:pt x="447" y="433"/>
                    <a:pt x="447" y="433"/>
                  </a:cubicBezTo>
                  <a:cubicBezTo>
                    <a:pt x="446" y="433"/>
                    <a:pt x="446" y="433"/>
                    <a:pt x="446" y="433"/>
                  </a:cubicBezTo>
                  <a:cubicBezTo>
                    <a:pt x="446" y="434"/>
                    <a:pt x="446" y="434"/>
                    <a:pt x="446" y="434"/>
                  </a:cubicBezTo>
                  <a:cubicBezTo>
                    <a:pt x="445" y="434"/>
                    <a:pt x="445" y="434"/>
                    <a:pt x="445" y="434"/>
                  </a:cubicBezTo>
                  <a:cubicBezTo>
                    <a:pt x="444" y="433"/>
                    <a:pt x="444" y="433"/>
                    <a:pt x="444" y="433"/>
                  </a:cubicBezTo>
                  <a:cubicBezTo>
                    <a:pt x="443" y="434"/>
                    <a:pt x="443" y="434"/>
                    <a:pt x="443" y="434"/>
                  </a:cubicBezTo>
                  <a:cubicBezTo>
                    <a:pt x="442" y="434"/>
                    <a:pt x="442" y="434"/>
                    <a:pt x="442" y="434"/>
                  </a:cubicBezTo>
                  <a:cubicBezTo>
                    <a:pt x="442" y="433"/>
                    <a:pt x="442" y="433"/>
                    <a:pt x="442" y="433"/>
                  </a:cubicBezTo>
                  <a:cubicBezTo>
                    <a:pt x="440" y="434"/>
                    <a:pt x="440" y="434"/>
                    <a:pt x="440" y="434"/>
                  </a:cubicBezTo>
                  <a:cubicBezTo>
                    <a:pt x="439" y="434"/>
                    <a:pt x="439" y="434"/>
                    <a:pt x="439" y="434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8" y="434"/>
                    <a:pt x="438" y="434"/>
                    <a:pt x="438" y="434"/>
                  </a:cubicBezTo>
                  <a:cubicBezTo>
                    <a:pt x="437" y="435"/>
                    <a:pt x="437" y="435"/>
                    <a:pt x="437" y="435"/>
                  </a:cubicBezTo>
                  <a:cubicBezTo>
                    <a:pt x="436" y="434"/>
                    <a:pt x="436" y="434"/>
                    <a:pt x="436" y="434"/>
                  </a:cubicBezTo>
                  <a:cubicBezTo>
                    <a:pt x="435" y="435"/>
                    <a:pt x="435" y="435"/>
                    <a:pt x="435" y="435"/>
                  </a:cubicBezTo>
                  <a:cubicBezTo>
                    <a:pt x="436" y="435"/>
                    <a:pt x="436" y="435"/>
                    <a:pt x="436" y="435"/>
                  </a:cubicBezTo>
                  <a:cubicBezTo>
                    <a:pt x="436" y="436"/>
                    <a:pt x="436" y="436"/>
                    <a:pt x="436" y="436"/>
                  </a:cubicBezTo>
                  <a:cubicBezTo>
                    <a:pt x="435" y="437"/>
                    <a:pt x="435" y="437"/>
                    <a:pt x="435" y="437"/>
                  </a:cubicBezTo>
                  <a:cubicBezTo>
                    <a:pt x="434" y="437"/>
                    <a:pt x="434" y="437"/>
                    <a:pt x="434" y="437"/>
                  </a:cubicBezTo>
                  <a:cubicBezTo>
                    <a:pt x="434" y="438"/>
                    <a:pt x="434" y="438"/>
                    <a:pt x="434" y="438"/>
                  </a:cubicBezTo>
                  <a:cubicBezTo>
                    <a:pt x="433" y="439"/>
                    <a:pt x="433" y="439"/>
                    <a:pt x="433" y="439"/>
                  </a:cubicBezTo>
                  <a:cubicBezTo>
                    <a:pt x="432" y="439"/>
                    <a:pt x="432" y="439"/>
                    <a:pt x="432" y="439"/>
                  </a:cubicBezTo>
                  <a:cubicBezTo>
                    <a:pt x="432" y="440"/>
                    <a:pt x="432" y="440"/>
                    <a:pt x="432" y="440"/>
                  </a:cubicBezTo>
                  <a:cubicBezTo>
                    <a:pt x="431" y="440"/>
                    <a:pt x="431" y="440"/>
                    <a:pt x="431" y="440"/>
                  </a:cubicBezTo>
                  <a:cubicBezTo>
                    <a:pt x="430" y="442"/>
                    <a:pt x="430" y="442"/>
                    <a:pt x="430" y="442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2"/>
                    <a:pt x="429" y="442"/>
                    <a:pt x="429" y="442"/>
                  </a:cubicBezTo>
                  <a:cubicBezTo>
                    <a:pt x="427" y="442"/>
                    <a:pt x="427" y="442"/>
                    <a:pt x="427" y="442"/>
                  </a:cubicBezTo>
                  <a:cubicBezTo>
                    <a:pt x="427" y="443"/>
                    <a:pt x="427" y="443"/>
                    <a:pt x="427" y="443"/>
                  </a:cubicBezTo>
                  <a:cubicBezTo>
                    <a:pt x="426" y="443"/>
                    <a:pt x="426" y="443"/>
                    <a:pt x="426" y="443"/>
                  </a:cubicBezTo>
                  <a:cubicBezTo>
                    <a:pt x="425" y="443"/>
                    <a:pt x="425" y="443"/>
                    <a:pt x="425" y="443"/>
                  </a:cubicBezTo>
                  <a:cubicBezTo>
                    <a:pt x="423" y="443"/>
                    <a:pt x="423" y="443"/>
                    <a:pt x="423" y="443"/>
                  </a:cubicBezTo>
                  <a:cubicBezTo>
                    <a:pt x="423" y="442"/>
                    <a:pt x="423" y="442"/>
                    <a:pt x="423" y="442"/>
                  </a:cubicBezTo>
                  <a:cubicBezTo>
                    <a:pt x="421" y="443"/>
                    <a:pt x="421" y="443"/>
                    <a:pt x="421" y="443"/>
                  </a:cubicBezTo>
                  <a:cubicBezTo>
                    <a:pt x="420" y="443"/>
                    <a:pt x="420" y="443"/>
                    <a:pt x="420" y="443"/>
                  </a:cubicBezTo>
                  <a:cubicBezTo>
                    <a:pt x="418" y="444"/>
                    <a:pt x="418" y="444"/>
                    <a:pt x="418" y="444"/>
                  </a:cubicBezTo>
                  <a:cubicBezTo>
                    <a:pt x="416" y="443"/>
                    <a:pt x="416" y="443"/>
                    <a:pt x="416" y="443"/>
                  </a:cubicBezTo>
                  <a:cubicBezTo>
                    <a:pt x="417" y="443"/>
                    <a:pt x="417" y="443"/>
                    <a:pt x="417" y="443"/>
                  </a:cubicBezTo>
                  <a:cubicBezTo>
                    <a:pt x="416" y="442"/>
                    <a:pt x="416" y="442"/>
                    <a:pt x="416" y="442"/>
                  </a:cubicBezTo>
                  <a:cubicBezTo>
                    <a:pt x="415" y="443"/>
                    <a:pt x="415" y="443"/>
                    <a:pt x="415" y="443"/>
                  </a:cubicBezTo>
                  <a:cubicBezTo>
                    <a:pt x="414" y="443"/>
                    <a:pt x="414" y="443"/>
                    <a:pt x="414" y="443"/>
                  </a:cubicBezTo>
                  <a:cubicBezTo>
                    <a:pt x="412" y="442"/>
                    <a:pt x="412" y="442"/>
                    <a:pt x="412" y="442"/>
                  </a:cubicBezTo>
                  <a:cubicBezTo>
                    <a:pt x="411" y="442"/>
                    <a:pt x="411" y="442"/>
                    <a:pt x="411" y="442"/>
                  </a:cubicBezTo>
                  <a:cubicBezTo>
                    <a:pt x="410" y="442"/>
                    <a:pt x="410" y="442"/>
                    <a:pt x="410" y="442"/>
                  </a:cubicBezTo>
                  <a:cubicBezTo>
                    <a:pt x="409" y="441"/>
                    <a:pt x="409" y="441"/>
                    <a:pt x="409" y="441"/>
                  </a:cubicBezTo>
                  <a:cubicBezTo>
                    <a:pt x="408" y="441"/>
                    <a:pt x="408" y="441"/>
                    <a:pt x="408" y="441"/>
                  </a:cubicBezTo>
                  <a:cubicBezTo>
                    <a:pt x="407" y="442"/>
                    <a:pt x="407" y="442"/>
                    <a:pt x="407" y="442"/>
                  </a:cubicBezTo>
                  <a:cubicBezTo>
                    <a:pt x="405" y="442"/>
                    <a:pt x="405" y="442"/>
                    <a:pt x="405" y="442"/>
                  </a:cubicBezTo>
                  <a:cubicBezTo>
                    <a:pt x="404" y="441"/>
                    <a:pt x="404" y="441"/>
                    <a:pt x="404" y="441"/>
                  </a:cubicBezTo>
                  <a:cubicBezTo>
                    <a:pt x="403" y="442"/>
                    <a:pt x="403" y="442"/>
                    <a:pt x="403" y="442"/>
                  </a:cubicBezTo>
                  <a:cubicBezTo>
                    <a:pt x="402" y="442"/>
                    <a:pt x="402" y="442"/>
                    <a:pt x="402" y="442"/>
                  </a:cubicBezTo>
                  <a:cubicBezTo>
                    <a:pt x="401" y="441"/>
                    <a:pt x="401" y="441"/>
                    <a:pt x="401" y="441"/>
                  </a:cubicBezTo>
                  <a:cubicBezTo>
                    <a:pt x="400" y="442"/>
                    <a:pt x="400" y="442"/>
                    <a:pt x="400" y="442"/>
                  </a:cubicBezTo>
                  <a:cubicBezTo>
                    <a:pt x="399" y="441"/>
                    <a:pt x="399" y="441"/>
                    <a:pt x="399" y="441"/>
                  </a:cubicBezTo>
                  <a:cubicBezTo>
                    <a:pt x="398" y="441"/>
                    <a:pt x="398" y="441"/>
                    <a:pt x="398" y="441"/>
                  </a:cubicBezTo>
                  <a:cubicBezTo>
                    <a:pt x="396" y="441"/>
                    <a:pt x="396" y="441"/>
                    <a:pt x="396" y="441"/>
                  </a:cubicBezTo>
                  <a:cubicBezTo>
                    <a:pt x="394" y="441"/>
                    <a:pt x="394" y="441"/>
                    <a:pt x="394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1" y="439"/>
                    <a:pt x="391" y="439"/>
                    <a:pt x="391" y="439"/>
                  </a:cubicBezTo>
                  <a:cubicBezTo>
                    <a:pt x="390" y="440"/>
                    <a:pt x="390" y="440"/>
                    <a:pt x="390" y="440"/>
                  </a:cubicBezTo>
                  <a:cubicBezTo>
                    <a:pt x="389" y="441"/>
                    <a:pt x="389" y="441"/>
                    <a:pt x="389" y="441"/>
                  </a:cubicBezTo>
                  <a:cubicBezTo>
                    <a:pt x="390" y="441"/>
                    <a:pt x="390" y="441"/>
                    <a:pt x="390" y="441"/>
                  </a:cubicBezTo>
                  <a:cubicBezTo>
                    <a:pt x="389" y="442"/>
                    <a:pt x="389" y="442"/>
                    <a:pt x="389" y="442"/>
                  </a:cubicBezTo>
                  <a:cubicBezTo>
                    <a:pt x="388" y="442"/>
                    <a:pt x="388" y="442"/>
                    <a:pt x="388" y="442"/>
                  </a:cubicBezTo>
                  <a:cubicBezTo>
                    <a:pt x="386" y="444"/>
                    <a:pt x="386" y="444"/>
                    <a:pt x="386" y="444"/>
                  </a:cubicBezTo>
                  <a:cubicBezTo>
                    <a:pt x="384" y="445"/>
                    <a:pt x="384" y="445"/>
                    <a:pt x="384" y="445"/>
                  </a:cubicBezTo>
                  <a:cubicBezTo>
                    <a:pt x="384" y="446"/>
                    <a:pt x="384" y="446"/>
                    <a:pt x="384" y="446"/>
                  </a:cubicBezTo>
                  <a:cubicBezTo>
                    <a:pt x="384" y="446"/>
                    <a:pt x="384" y="446"/>
                    <a:pt x="384" y="446"/>
                  </a:cubicBezTo>
                  <a:cubicBezTo>
                    <a:pt x="384" y="448"/>
                    <a:pt x="384" y="448"/>
                    <a:pt x="384" y="448"/>
                  </a:cubicBezTo>
                  <a:cubicBezTo>
                    <a:pt x="383" y="449"/>
                    <a:pt x="383" y="449"/>
                    <a:pt x="383" y="449"/>
                  </a:cubicBezTo>
                  <a:cubicBezTo>
                    <a:pt x="381" y="449"/>
                    <a:pt x="381" y="449"/>
                    <a:pt x="381" y="449"/>
                  </a:cubicBezTo>
                  <a:cubicBezTo>
                    <a:pt x="380" y="449"/>
                    <a:pt x="380" y="449"/>
                    <a:pt x="380" y="449"/>
                  </a:cubicBezTo>
                  <a:cubicBezTo>
                    <a:pt x="378" y="450"/>
                    <a:pt x="378" y="450"/>
                    <a:pt x="378" y="450"/>
                  </a:cubicBezTo>
                  <a:cubicBezTo>
                    <a:pt x="377" y="451"/>
                    <a:pt x="377" y="451"/>
                    <a:pt x="377" y="451"/>
                  </a:cubicBezTo>
                  <a:cubicBezTo>
                    <a:pt x="376" y="451"/>
                    <a:pt x="376" y="451"/>
                    <a:pt x="376" y="451"/>
                  </a:cubicBezTo>
                  <a:cubicBezTo>
                    <a:pt x="376" y="451"/>
                    <a:pt x="376" y="451"/>
                    <a:pt x="376" y="451"/>
                  </a:cubicBezTo>
                  <a:cubicBezTo>
                    <a:pt x="375" y="451"/>
                    <a:pt x="375" y="451"/>
                    <a:pt x="375" y="451"/>
                  </a:cubicBezTo>
                  <a:cubicBezTo>
                    <a:pt x="374" y="453"/>
                    <a:pt x="374" y="453"/>
                    <a:pt x="374" y="453"/>
                  </a:cubicBezTo>
                  <a:cubicBezTo>
                    <a:pt x="373" y="453"/>
                    <a:pt x="373" y="453"/>
                    <a:pt x="373" y="453"/>
                  </a:cubicBezTo>
                  <a:cubicBezTo>
                    <a:pt x="371" y="454"/>
                    <a:pt x="371" y="454"/>
                    <a:pt x="371" y="454"/>
                  </a:cubicBezTo>
                  <a:cubicBezTo>
                    <a:pt x="371" y="454"/>
                    <a:pt x="371" y="454"/>
                    <a:pt x="371" y="454"/>
                  </a:cubicBezTo>
                  <a:cubicBezTo>
                    <a:pt x="370" y="455"/>
                    <a:pt x="370" y="455"/>
                    <a:pt x="370" y="455"/>
                  </a:cubicBezTo>
                  <a:cubicBezTo>
                    <a:pt x="369" y="457"/>
                    <a:pt x="369" y="457"/>
                    <a:pt x="369" y="457"/>
                  </a:cubicBezTo>
                  <a:cubicBezTo>
                    <a:pt x="366" y="458"/>
                    <a:pt x="366" y="458"/>
                    <a:pt x="366" y="458"/>
                  </a:cubicBezTo>
                  <a:cubicBezTo>
                    <a:pt x="366" y="460"/>
                    <a:pt x="366" y="460"/>
                    <a:pt x="366" y="460"/>
                  </a:cubicBezTo>
                  <a:cubicBezTo>
                    <a:pt x="364" y="461"/>
                    <a:pt x="364" y="461"/>
                    <a:pt x="364" y="461"/>
                  </a:cubicBezTo>
                  <a:cubicBezTo>
                    <a:pt x="363" y="463"/>
                    <a:pt x="363" y="463"/>
                    <a:pt x="363" y="463"/>
                  </a:cubicBezTo>
                  <a:cubicBezTo>
                    <a:pt x="362" y="463"/>
                    <a:pt x="362" y="463"/>
                    <a:pt x="362" y="463"/>
                  </a:cubicBezTo>
                  <a:cubicBezTo>
                    <a:pt x="361" y="465"/>
                    <a:pt x="361" y="465"/>
                    <a:pt x="361" y="465"/>
                  </a:cubicBezTo>
                  <a:cubicBezTo>
                    <a:pt x="360" y="466"/>
                    <a:pt x="360" y="466"/>
                    <a:pt x="360" y="466"/>
                  </a:cubicBezTo>
                  <a:cubicBezTo>
                    <a:pt x="357" y="468"/>
                    <a:pt x="357" y="468"/>
                    <a:pt x="357" y="468"/>
                  </a:cubicBezTo>
                  <a:cubicBezTo>
                    <a:pt x="357" y="469"/>
                    <a:pt x="357" y="469"/>
                    <a:pt x="357" y="469"/>
                  </a:cubicBezTo>
                  <a:cubicBezTo>
                    <a:pt x="354" y="470"/>
                    <a:pt x="354" y="470"/>
                    <a:pt x="354" y="470"/>
                  </a:cubicBezTo>
                  <a:cubicBezTo>
                    <a:pt x="352" y="470"/>
                    <a:pt x="352" y="470"/>
                    <a:pt x="352" y="470"/>
                  </a:cubicBezTo>
                  <a:cubicBezTo>
                    <a:pt x="353" y="471"/>
                    <a:pt x="353" y="471"/>
                    <a:pt x="353" y="471"/>
                  </a:cubicBezTo>
                  <a:cubicBezTo>
                    <a:pt x="357" y="469"/>
                    <a:pt x="357" y="469"/>
                    <a:pt x="357" y="469"/>
                  </a:cubicBezTo>
                  <a:cubicBezTo>
                    <a:pt x="359" y="468"/>
                    <a:pt x="359" y="468"/>
                    <a:pt x="359" y="468"/>
                  </a:cubicBezTo>
                  <a:cubicBezTo>
                    <a:pt x="362" y="466"/>
                    <a:pt x="362" y="466"/>
                    <a:pt x="362" y="466"/>
                  </a:cubicBezTo>
                  <a:cubicBezTo>
                    <a:pt x="363" y="464"/>
                    <a:pt x="363" y="464"/>
                    <a:pt x="363" y="464"/>
                  </a:cubicBezTo>
                  <a:cubicBezTo>
                    <a:pt x="365" y="463"/>
                    <a:pt x="365" y="463"/>
                    <a:pt x="365" y="463"/>
                  </a:cubicBezTo>
                  <a:cubicBezTo>
                    <a:pt x="366" y="462"/>
                    <a:pt x="366" y="462"/>
                    <a:pt x="366" y="462"/>
                  </a:cubicBezTo>
                  <a:cubicBezTo>
                    <a:pt x="369" y="459"/>
                    <a:pt x="369" y="459"/>
                    <a:pt x="369" y="459"/>
                  </a:cubicBezTo>
                  <a:cubicBezTo>
                    <a:pt x="373" y="457"/>
                    <a:pt x="373" y="457"/>
                    <a:pt x="373" y="457"/>
                  </a:cubicBezTo>
                  <a:cubicBezTo>
                    <a:pt x="376" y="455"/>
                    <a:pt x="376" y="455"/>
                    <a:pt x="376" y="455"/>
                  </a:cubicBezTo>
                  <a:cubicBezTo>
                    <a:pt x="378" y="454"/>
                    <a:pt x="378" y="454"/>
                    <a:pt x="378" y="454"/>
                  </a:cubicBezTo>
                  <a:cubicBezTo>
                    <a:pt x="379" y="454"/>
                    <a:pt x="379" y="454"/>
                    <a:pt x="379" y="454"/>
                  </a:cubicBezTo>
                  <a:cubicBezTo>
                    <a:pt x="383" y="453"/>
                    <a:pt x="383" y="453"/>
                    <a:pt x="383" y="453"/>
                  </a:cubicBezTo>
                  <a:cubicBezTo>
                    <a:pt x="386" y="452"/>
                    <a:pt x="386" y="452"/>
                    <a:pt x="386" y="452"/>
                  </a:cubicBezTo>
                  <a:cubicBezTo>
                    <a:pt x="388" y="452"/>
                    <a:pt x="388" y="452"/>
                    <a:pt x="388" y="452"/>
                  </a:cubicBezTo>
                  <a:cubicBezTo>
                    <a:pt x="389" y="451"/>
                    <a:pt x="389" y="451"/>
                    <a:pt x="389" y="451"/>
                  </a:cubicBezTo>
                  <a:cubicBezTo>
                    <a:pt x="393" y="451"/>
                    <a:pt x="393" y="451"/>
                    <a:pt x="393" y="451"/>
                  </a:cubicBezTo>
                  <a:cubicBezTo>
                    <a:pt x="396" y="452"/>
                    <a:pt x="396" y="452"/>
                    <a:pt x="396" y="452"/>
                  </a:cubicBezTo>
                  <a:cubicBezTo>
                    <a:pt x="398" y="453"/>
                    <a:pt x="398" y="453"/>
                    <a:pt x="398" y="453"/>
                  </a:cubicBezTo>
                  <a:cubicBezTo>
                    <a:pt x="398" y="454"/>
                    <a:pt x="398" y="454"/>
                    <a:pt x="398" y="454"/>
                  </a:cubicBezTo>
                  <a:cubicBezTo>
                    <a:pt x="396" y="454"/>
                    <a:pt x="396" y="454"/>
                    <a:pt x="396" y="454"/>
                  </a:cubicBezTo>
                  <a:cubicBezTo>
                    <a:pt x="396" y="454"/>
                    <a:pt x="396" y="454"/>
                    <a:pt x="396" y="454"/>
                  </a:cubicBezTo>
                  <a:cubicBezTo>
                    <a:pt x="396" y="454"/>
                    <a:pt x="396" y="454"/>
                    <a:pt x="396" y="454"/>
                  </a:cubicBezTo>
                  <a:cubicBezTo>
                    <a:pt x="397" y="454"/>
                    <a:pt x="397" y="454"/>
                    <a:pt x="397" y="454"/>
                  </a:cubicBezTo>
                  <a:cubicBezTo>
                    <a:pt x="398" y="455"/>
                    <a:pt x="398" y="455"/>
                    <a:pt x="398" y="455"/>
                  </a:cubicBezTo>
                  <a:cubicBezTo>
                    <a:pt x="399" y="455"/>
                    <a:pt x="399" y="455"/>
                    <a:pt x="399" y="455"/>
                  </a:cubicBezTo>
                  <a:cubicBezTo>
                    <a:pt x="398" y="456"/>
                    <a:pt x="398" y="456"/>
                    <a:pt x="398" y="456"/>
                  </a:cubicBezTo>
                  <a:cubicBezTo>
                    <a:pt x="399" y="456"/>
                    <a:pt x="399" y="456"/>
                    <a:pt x="399" y="456"/>
                  </a:cubicBezTo>
                  <a:cubicBezTo>
                    <a:pt x="398" y="458"/>
                    <a:pt x="398" y="458"/>
                    <a:pt x="398" y="458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395" y="460"/>
                    <a:pt x="395" y="460"/>
                    <a:pt x="395" y="460"/>
                  </a:cubicBezTo>
                  <a:cubicBezTo>
                    <a:pt x="394" y="460"/>
                    <a:pt x="394" y="460"/>
                    <a:pt x="394" y="460"/>
                  </a:cubicBezTo>
                  <a:cubicBezTo>
                    <a:pt x="393" y="461"/>
                    <a:pt x="393" y="461"/>
                    <a:pt x="393" y="461"/>
                  </a:cubicBezTo>
                  <a:cubicBezTo>
                    <a:pt x="391" y="461"/>
                    <a:pt x="391" y="461"/>
                    <a:pt x="391" y="461"/>
                  </a:cubicBezTo>
                  <a:cubicBezTo>
                    <a:pt x="390" y="460"/>
                    <a:pt x="390" y="460"/>
                    <a:pt x="390" y="460"/>
                  </a:cubicBezTo>
                  <a:cubicBezTo>
                    <a:pt x="389" y="460"/>
                    <a:pt x="389" y="460"/>
                    <a:pt x="389" y="460"/>
                  </a:cubicBezTo>
                  <a:cubicBezTo>
                    <a:pt x="388" y="460"/>
                    <a:pt x="388" y="460"/>
                    <a:pt x="388" y="460"/>
                  </a:cubicBezTo>
                  <a:cubicBezTo>
                    <a:pt x="386" y="461"/>
                    <a:pt x="386" y="461"/>
                    <a:pt x="386" y="461"/>
                  </a:cubicBezTo>
                  <a:cubicBezTo>
                    <a:pt x="385" y="460"/>
                    <a:pt x="385" y="460"/>
                    <a:pt x="385" y="460"/>
                  </a:cubicBezTo>
                  <a:cubicBezTo>
                    <a:pt x="383" y="461"/>
                    <a:pt x="383" y="461"/>
                    <a:pt x="383" y="461"/>
                  </a:cubicBezTo>
                  <a:cubicBezTo>
                    <a:pt x="385" y="461"/>
                    <a:pt x="385" y="461"/>
                    <a:pt x="385" y="461"/>
                  </a:cubicBezTo>
                  <a:cubicBezTo>
                    <a:pt x="387" y="461"/>
                    <a:pt x="387" y="461"/>
                    <a:pt x="387" y="461"/>
                  </a:cubicBezTo>
                  <a:cubicBezTo>
                    <a:pt x="389" y="462"/>
                    <a:pt x="389" y="462"/>
                    <a:pt x="389" y="462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90" y="464"/>
                    <a:pt x="390" y="464"/>
                    <a:pt x="390" y="464"/>
                  </a:cubicBezTo>
                  <a:cubicBezTo>
                    <a:pt x="392" y="463"/>
                    <a:pt x="392" y="463"/>
                    <a:pt x="392" y="463"/>
                  </a:cubicBezTo>
                  <a:cubicBezTo>
                    <a:pt x="393" y="462"/>
                    <a:pt x="393" y="462"/>
                    <a:pt x="393" y="462"/>
                  </a:cubicBezTo>
                  <a:cubicBezTo>
                    <a:pt x="394" y="462"/>
                    <a:pt x="394" y="462"/>
                    <a:pt x="394" y="462"/>
                  </a:cubicBezTo>
                  <a:cubicBezTo>
                    <a:pt x="394" y="463"/>
                    <a:pt x="394" y="463"/>
                    <a:pt x="394" y="463"/>
                  </a:cubicBezTo>
                  <a:cubicBezTo>
                    <a:pt x="395" y="463"/>
                    <a:pt x="395" y="463"/>
                    <a:pt x="395" y="463"/>
                  </a:cubicBezTo>
                  <a:cubicBezTo>
                    <a:pt x="396" y="463"/>
                    <a:pt x="396" y="463"/>
                    <a:pt x="396" y="463"/>
                  </a:cubicBezTo>
                  <a:cubicBezTo>
                    <a:pt x="394" y="464"/>
                    <a:pt x="394" y="464"/>
                    <a:pt x="394" y="464"/>
                  </a:cubicBezTo>
                  <a:cubicBezTo>
                    <a:pt x="393" y="468"/>
                    <a:pt x="393" y="468"/>
                    <a:pt x="393" y="468"/>
                  </a:cubicBezTo>
                  <a:cubicBezTo>
                    <a:pt x="392" y="468"/>
                    <a:pt x="392" y="468"/>
                    <a:pt x="392" y="468"/>
                  </a:cubicBezTo>
                  <a:cubicBezTo>
                    <a:pt x="391" y="469"/>
                    <a:pt x="391" y="469"/>
                    <a:pt x="391" y="469"/>
                  </a:cubicBezTo>
                  <a:cubicBezTo>
                    <a:pt x="394" y="469"/>
                    <a:pt x="394" y="469"/>
                    <a:pt x="394" y="469"/>
                  </a:cubicBezTo>
                  <a:cubicBezTo>
                    <a:pt x="394" y="469"/>
                    <a:pt x="394" y="469"/>
                    <a:pt x="394" y="469"/>
                  </a:cubicBezTo>
                  <a:cubicBezTo>
                    <a:pt x="393" y="470"/>
                    <a:pt x="393" y="470"/>
                    <a:pt x="393" y="470"/>
                  </a:cubicBezTo>
                  <a:cubicBezTo>
                    <a:pt x="394" y="471"/>
                    <a:pt x="394" y="471"/>
                    <a:pt x="394" y="471"/>
                  </a:cubicBezTo>
                  <a:cubicBezTo>
                    <a:pt x="394" y="472"/>
                    <a:pt x="394" y="472"/>
                    <a:pt x="394" y="472"/>
                  </a:cubicBezTo>
                  <a:cubicBezTo>
                    <a:pt x="394" y="474"/>
                    <a:pt x="394" y="474"/>
                    <a:pt x="394" y="474"/>
                  </a:cubicBezTo>
                  <a:cubicBezTo>
                    <a:pt x="394" y="474"/>
                    <a:pt x="394" y="474"/>
                    <a:pt x="394" y="474"/>
                  </a:cubicBezTo>
                  <a:cubicBezTo>
                    <a:pt x="395" y="476"/>
                    <a:pt x="395" y="476"/>
                    <a:pt x="395" y="476"/>
                  </a:cubicBezTo>
                  <a:cubicBezTo>
                    <a:pt x="396" y="476"/>
                    <a:pt x="396" y="476"/>
                    <a:pt x="396" y="476"/>
                  </a:cubicBezTo>
                  <a:cubicBezTo>
                    <a:pt x="397" y="477"/>
                    <a:pt x="397" y="477"/>
                    <a:pt x="397" y="477"/>
                  </a:cubicBezTo>
                  <a:cubicBezTo>
                    <a:pt x="399" y="477"/>
                    <a:pt x="399" y="477"/>
                    <a:pt x="399" y="477"/>
                  </a:cubicBezTo>
                  <a:cubicBezTo>
                    <a:pt x="398" y="478"/>
                    <a:pt x="398" y="478"/>
                    <a:pt x="398" y="478"/>
                  </a:cubicBezTo>
                  <a:cubicBezTo>
                    <a:pt x="397" y="478"/>
                    <a:pt x="397" y="478"/>
                    <a:pt x="397" y="478"/>
                  </a:cubicBezTo>
                  <a:cubicBezTo>
                    <a:pt x="399" y="479"/>
                    <a:pt x="399" y="479"/>
                    <a:pt x="399" y="479"/>
                  </a:cubicBezTo>
                  <a:cubicBezTo>
                    <a:pt x="401" y="479"/>
                    <a:pt x="401" y="479"/>
                    <a:pt x="401" y="479"/>
                  </a:cubicBezTo>
                  <a:cubicBezTo>
                    <a:pt x="402" y="480"/>
                    <a:pt x="402" y="480"/>
                    <a:pt x="402" y="480"/>
                  </a:cubicBezTo>
                  <a:cubicBezTo>
                    <a:pt x="402" y="479"/>
                    <a:pt x="402" y="479"/>
                    <a:pt x="402" y="479"/>
                  </a:cubicBezTo>
                  <a:cubicBezTo>
                    <a:pt x="404" y="480"/>
                    <a:pt x="404" y="480"/>
                    <a:pt x="404" y="480"/>
                  </a:cubicBezTo>
                  <a:cubicBezTo>
                    <a:pt x="404" y="481"/>
                    <a:pt x="404" y="481"/>
                    <a:pt x="404" y="481"/>
                  </a:cubicBezTo>
                  <a:cubicBezTo>
                    <a:pt x="406" y="481"/>
                    <a:pt x="406" y="481"/>
                    <a:pt x="406" y="481"/>
                  </a:cubicBezTo>
                  <a:cubicBezTo>
                    <a:pt x="407" y="480"/>
                    <a:pt x="407" y="480"/>
                    <a:pt x="407" y="480"/>
                  </a:cubicBezTo>
                  <a:cubicBezTo>
                    <a:pt x="409" y="479"/>
                    <a:pt x="409" y="479"/>
                    <a:pt x="409" y="479"/>
                  </a:cubicBezTo>
                  <a:cubicBezTo>
                    <a:pt x="409" y="480"/>
                    <a:pt x="409" y="480"/>
                    <a:pt x="409" y="480"/>
                  </a:cubicBezTo>
                  <a:cubicBezTo>
                    <a:pt x="408" y="481"/>
                    <a:pt x="408" y="481"/>
                    <a:pt x="408" y="481"/>
                  </a:cubicBezTo>
                  <a:cubicBezTo>
                    <a:pt x="410" y="481"/>
                    <a:pt x="410" y="481"/>
                    <a:pt x="410" y="481"/>
                  </a:cubicBezTo>
                  <a:cubicBezTo>
                    <a:pt x="412" y="482"/>
                    <a:pt x="412" y="482"/>
                    <a:pt x="412" y="482"/>
                  </a:cubicBezTo>
                  <a:cubicBezTo>
                    <a:pt x="412" y="483"/>
                    <a:pt x="412" y="483"/>
                    <a:pt x="412" y="483"/>
                  </a:cubicBezTo>
                  <a:cubicBezTo>
                    <a:pt x="411" y="483"/>
                    <a:pt x="411" y="483"/>
                    <a:pt x="411" y="483"/>
                  </a:cubicBezTo>
                  <a:cubicBezTo>
                    <a:pt x="411" y="483"/>
                    <a:pt x="411" y="483"/>
                    <a:pt x="411" y="483"/>
                  </a:cubicBezTo>
                  <a:cubicBezTo>
                    <a:pt x="412" y="484"/>
                    <a:pt x="412" y="484"/>
                    <a:pt x="412" y="484"/>
                  </a:cubicBezTo>
                  <a:cubicBezTo>
                    <a:pt x="413" y="484"/>
                    <a:pt x="413" y="484"/>
                    <a:pt x="413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3" y="485"/>
                    <a:pt x="413" y="485"/>
                    <a:pt x="413" y="485"/>
                  </a:cubicBezTo>
                  <a:cubicBezTo>
                    <a:pt x="412" y="484"/>
                    <a:pt x="412" y="484"/>
                    <a:pt x="412" y="484"/>
                  </a:cubicBezTo>
                  <a:cubicBezTo>
                    <a:pt x="411" y="485"/>
                    <a:pt x="411" y="485"/>
                    <a:pt x="411" y="485"/>
                  </a:cubicBezTo>
                  <a:cubicBezTo>
                    <a:pt x="409" y="485"/>
                    <a:pt x="409" y="485"/>
                    <a:pt x="409" y="485"/>
                  </a:cubicBezTo>
                  <a:cubicBezTo>
                    <a:pt x="406" y="487"/>
                    <a:pt x="406" y="487"/>
                    <a:pt x="406" y="487"/>
                  </a:cubicBezTo>
                  <a:cubicBezTo>
                    <a:pt x="405" y="487"/>
                    <a:pt x="405" y="487"/>
                    <a:pt x="405" y="487"/>
                  </a:cubicBezTo>
                  <a:cubicBezTo>
                    <a:pt x="403" y="487"/>
                    <a:pt x="403" y="487"/>
                    <a:pt x="403" y="487"/>
                  </a:cubicBezTo>
                  <a:cubicBezTo>
                    <a:pt x="401" y="488"/>
                    <a:pt x="401" y="488"/>
                    <a:pt x="401" y="488"/>
                  </a:cubicBezTo>
                  <a:cubicBezTo>
                    <a:pt x="399" y="489"/>
                    <a:pt x="399" y="489"/>
                    <a:pt x="399" y="489"/>
                  </a:cubicBezTo>
                  <a:cubicBezTo>
                    <a:pt x="398" y="489"/>
                    <a:pt x="398" y="489"/>
                    <a:pt x="398" y="489"/>
                  </a:cubicBezTo>
                  <a:cubicBezTo>
                    <a:pt x="398" y="489"/>
                    <a:pt x="398" y="489"/>
                    <a:pt x="398" y="489"/>
                  </a:cubicBezTo>
                  <a:cubicBezTo>
                    <a:pt x="396" y="489"/>
                    <a:pt x="396" y="489"/>
                    <a:pt x="396" y="489"/>
                  </a:cubicBezTo>
                  <a:cubicBezTo>
                    <a:pt x="396" y="488"/>
                    <a:pt x="396" y="488"/>
                    <a:pt x="396" y="488"/>
                  </a:cubicBezTo>
                  <a:cubicBezTo>
                    <a:pt x="395" y="488"/>
                    <a:pt x="395" y="488"/>
                    <a:pt x="395" y="488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394" y="488"/>
                    <a:pt x="394" y="488"/>
                    <a:pt x="394" y="488"/>
                  </a:cubicBezTo>
                  <a:cubicBezTo>
                    <a:pt x="393" y="490"/>
                    <a:pt x="393" y="490"/>
                    <a:pt x="393" y="490"/>
                  </a:cubicBezTo>
                  <a:cubicBezTo>
                    <a:pt x="394" y="491"/>
                    <a:pt x="394" y="491"/>
                    <a:pt x="394" y="491"/>
                  </a:cubicBezTo>
                  <a:cubicBezTo>
                    <a:pt x="392" y="492"/>
                    <a:pt x="392" y="492"/>
                    <a:pt x="392" y="492"/>
                  </a:cubicBezTo>
                  <a:cubicBezTo>
                    <a:pt x="390" y="494"/>
                    <a:pt x="390" y="494"/>
                    <a:pt x="390" y="494"/>
                  </a:cubicBezTo>
                  <a:cubicBezTo>
                    <a:pt x="389" y="495"/>
                    <a:pt x="389" y="495"/>
                    <a:pt x="389" y="495"/>
                  </a:cubicBezTo>
                  <a:cubicBezTo>
                    <a:pt x="387" y="496"/>
                    <a:pt x="387" y="496"/>
                    <a:pt x="387" y="496"/>
                  </a:cubicBezTo>
                  <a:cubicBezTo>
                    <a:pt x="387" y="496"/>
                    <a:pt x="387" y="496"/>
                    <a:pt x="387" y="496"/>
                  </a:cubicBezTo>
                  <a:cubicBezTo>
                    <a:pt x="386" y="496"/>
                    <a:pt x="386" y="496"/>
                    <a:pt x="386" y="496"/>
                  </a:cubicBezTo>
                  <a:cubicBezTo>
                    <a:pt x="386" y="497"/>
                    <a:pt x="386" y="497"/>
                    <a:pt x="386" y="497"/>
                  </a:cubicBezTo>
                  <a:cubicBezTo>
                    <a:pt x="386" y="497"/>
                    <a:pt x="386" y="497"/>
                    <a:pt x="386" y="497"/>
                  </a:cubicBezTo>
                  <a:cubicBezTo>
                    <a:pt x="385" y="497"/>
                    <a:pt x="385" y="497"/>
                    <a:pt x="385" y="497"/>
                  </a:cubicBezTo>
                  <a:cubicBezTo>
                    <a:pt x="384" y="497"/>
                    <a:pt x="384" y="497"/>
                    <a:pt x="384" y="497"/>
                  </a:cubicBezTo>
                  <a:cubicBezTo>
                    <a:pt x="383" y="497"/>
                    <a:pt x="383" y="497"/>
                    <a:pt x="383" y="497"/>
                  </a:cubicBezTo>
                  <a:cubicBezTo>
                    <a:pt x="383" y="495"/>
                    <a:pt x="383" y="495"/>
                    <a:pt x="383" y="495"/>
                  </a:cubicBezTo>
                  <a:cubicBezTo>
                    <a:pt x="382" y="495"/>
                    <a:pt x="382" y="495"/>
                    <a:pt x="382" y="495"/>
                  </a:cubicBezTo>
                  <a:cubicBezTo>
                    <a:pt x="382" y="495"/>
                    <a:pt x="382" y="495"/>
                    <a:pt x="382" y="495"/>
                  </a:cubicBezTo>
                  <a:cubicBezTo>
                    <a:pt x="382" y="494"/>
                    <a:pt x="382" y="494"/>
                    <a:pt x="382" y="494"/>
                  </a:cubicBezTo>
                  <a:cubicBezTo>
                    <a:pt x="381" y="493"/>
                    <a:pt x="381" y="493"/>
                    <a:pt x="381" y="493"/>
                  </a:cubicBezTo>
                  <a:cubicBezTo>
                    <a:pt x="381" y="491"/>
                    <a:pt x="381" y="491"/>
                    <a:pt x="381" y="491"/>
                  </a:cubicBezTo>
                  <a:cubicBezTo>
                    <a:pt x="382" y="489"/>
                    <a:pt x="382" y="489"/>
                    <a:pt x="382" y="489"/>
                  </a:cubicBezTo>
                  <a:cubicBezTo>
                    <a:pt x="384" y="488"/>
                    <a:pt x="384" y="488"/>
                    <a:pt x="384" y="488"/>
                  </a:cubicBezTo>
                  <a:cubicBezTo>
                    <a:pt x="384" y="487"/>
                    <a:pt x="384" y="487"/>
                    <a:pt x="384" y="487"/>
                  </a:cubicBezTo>
                  <a:cubicBezTo>
                    <a:pt x="386" y="486"/>
                    <a:pt x="386" y="486"/>
                    <a:pt x="386" y="486"/>
                  </a:cubicBezTo>
                  <a:cubicBezTo>
                    <a:pt x="389" y="485"/>
                    <a:pt x="389" y="485"/>
                    <a:pt x="389" y="485"/>
                  </a:cubicBezTo>
                  <a:cubicBezTo>
                    <a:pt x="391" y="484"/>
                    <a:pt x="391" y="484"/>
                    <a:pt x="391" y="484"/>
                  </a:cubicBezTo>
                  <a:cubicBezTo>
                    <a:pt x="393" y="483"/>
                    <a:pt x="393" y="483"/>
                    <a:pt x="393" y="483"/>
                  </a:cubicBezTo>
                  <a:cubicBezTo>
                    <a:pt x="394" y="484"/>
                    <a:pt x="394" y="484"/>
                    <a:pt x="394" y="484"/>
                  </a:cubicBezTo>
                  <a:cubicBezTo>
                    <a:pt x="394" y="485"/>
                    <a:pt x="394" y="485"/>
                    <a:pt x="394" y="485"/>
                  </a:cubicBezTo>
                  <a:cubicBezTo>
                    <a:pt x="395" y="485"/>
                    <a:pt x="395" y="485"/>
                    <a:pt x="395" y="485"/>
                  </a:cubicBezTo>
                  <a:cubicBezTo>
                    <a:pt x="395" y="485"/>
                    <a:pt x="395" y="485"/>
                    <a:pt x="395" y="485"/>
                  </a:cubicBezTo>
                  <a:cubicBezTo>
                    <a:pt x="395" y="484"/>
                    <a:pt x="395" y="484"/>
                    <a:pt x="395" y="484"/>
                  </a:cubicBezTo>
                  <a:cubicBezTo>
                    <a:pt x="396" y="484"/>
                    <a:pt x="396" y="484"/>
                    <a:pt x="396" y="484"/>
                  </a:cubicBezTo>
                  <a:cubicBezTo>
                    <a:pt x="398" y="483"/>
                    <a:pt x="398" y="483"/>
                    <a:pt x="398" y="483"/>
                  </a:cubicBezTo>
                  <a:cubicBezTo>
                    <a:pt x="399" y="483"/>
                    <a:pt x="399" y="483"/>
                    <a:pt x="399" y="483"/>
                  </a:cubicBezTo>
                  <a:cubicBezTo>
                    <a:pt x="397" y="483"/>
                    <a:pt x="397" y="483"/>
                    <a:pt x="397" y="483"/>
                  </a:cubicBezTo>
                  <a:cubicBezTo>
                    <a:pt x="395" y="483"/>
                    <a:pt x="395" y="483"/>
                    <a:pt x="395" y="483"/>
                  </a:cubicBezTo>
                  <a:cubicBezTo>
                    <a:pt x="394" y="482"/>
                    <a:pt x="394" y="482"/>
                    <a:pt x="394" y="482"/>
                  </a:cubicBezTo>
                  <a:cubicBezTo>
                    <a:pt x="393" y="482"/>
                    <a:pt x="393" y="482"/>
                    <a:pt x="393" y="482"/>
                  </a:cubicBezTo>
                  <a:cubicBezTo>
                    <a:pt x="392" y="483"/>
                    <a:pt x="392" y="483"/>
                    <a:pt x="392" y="483"/>
                  </a:cubicBezTo>
                  <a:cubicBezTo>
                    <a:pt x="390" y="483"/>
                    <a:pt x="390" y="483"/>
                    <a:pt x="390" y="483"/>
                  </a:cubicBezTo>
                  <a:cubicBezTo>
                    <a:pt x="392" y="481"/>
                    <a:pt x="392" y="481"/>
                    <a:pt x="392" y="481"/>
                  </a:cubicBezTo>
                  <a:cubicBezTo>
                    <a:pt x="393" y="481"/>
                    <a:pt x="393" y="481"/>
                    <a:pt x="393" y="481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79"/>
                    <a:pt x="394" y="479"/>
                    <a:pt x="394" y="479"/>
                  </a:cubicBezTo>
                  <a:cubicBezTo>
                    <a:pt x="393" y="479"/>
                    <a:pt x="393" y="479"/>
                    <a:pt x="393" y="479"/>
                  </a:cubicBezTo>
                  <a:cubicBezTo>
                    <a:pt x="393" y="479"/>
                    <a:pt x="393" y="479"/>
                    <a:pt x="393" y="479"/>
                  </a:cubicBezTo>
                  <a:cubicBezTo>
                    <a:pt x="392" y="480"/>
                    <a:pt x="392" y="480"/>
                    <a:pt x="392" y="480"/>
                  </a:cubicBezTo>
                  <a:cubicBezTo>
                    <a:pt x="391" y="481"/>
                    <a:pt x="391" y="481"/>
                    <a:pt x="391" y="481"/>
                  </a:cubicBezTo>
                  <a:cubicBezTo>
                    <a:pt x="390" y="482"/>
                    <a:pt x="390" y="482"/>
                    <a:pt x="390" y="482"/>
                  </a:cubicBezTo>
                  <a:cubicBezTo>
                    <a:pt x="388" y="482"/>
                    <a:pt x="388" y="482"/>
                    <a:pt x="388" y="482"/>
                  </a:cubicBezTo>
                  <a:cubicBezTo>
                    <a:pt x="388" y="483"/>
                    <a:pt x="388" y="483"/>
                    <a:pt x="388" y="483"/>
                  </a:cubicBezTo>
                  <a:cubicBezTo>
                    <a:pt x="385" y="484"/>
                    <a:pt x="385" y="484"/>
                    <a:pt x="385" y="484"/>
                  </a:cubicBezTo>
                  <a:cubicBezTo>
                    <a:pt x="384" y="483"/>
                    <a:pt x="384" y="483"/>
                    <a:pt x="384" y="483"/>
                  </a:cubicBezTo>
                  <a:cubicBezTo>
                    <a:pt x="385" y="483"/>
                    <a:pt x="385" y="483"/>
                    <a:pt x="385" y="483"/>
                  </a:cubicBezTo>
                  <a:cubicBezTo>
                    <a:pt x="384" y="483"/>
                    <a:pt x="384" y="483"/>
                    <a:pt x="384" y="483"/>
                  </a:cubicBezTo>
                  <a:cubicBezTo>
                    <a:pt x="385" y="481"/>
                    <a:pt x="385" y="481"/>
                    <a:pt x="385" y="481"/>
                  </a:cubicBezTo>
                  <a:cubicBezTo>
                    <a:pt x="384" y="483"/>
                    <a:pt x="384" y="483"/>
                    <a:pt x="384" y="483"/>
                  </a:cubicBezTo>
                  <a:cubicBezTo>
                    <a:pt x="383" y="484"/>
                    <a:pt x="383" y="484"/>
                    <a:pt x="383" y="484"/>
                  </a:cubicBezTo>
                  <a:cubicBezTo>
                    <a:pt x="382" y="484"/>
                    <a:pt x="382" y="484"/>
                    <a:pt x="382" y="484"/>
                  </a:cubicBezTo>
                  <a:cubicBezTo>
                    <a:pt x="381" y="484"/>
                    <a:pt x="381" y="484"/>
                    <a:pt x="381" y="484"/>
                  </a:cubicBezTo>
                  <a:cubicBezTo>
                    <a:pt x="380" y="485"/>
                    <a:pt x="380" y="485"/>
                    <a:pt x="380" y="485"/>
                  </a:cubicBezTo>
                  <a:cubicBezTo>
                    <a:pt x="379" y="484"/>
                    <a:pt x="379" y="484"/>
                    <a:pt x="379" y="484"/>
                  </a:cubicBezTo>
                  <a:cubicBezTo>
                    <a:pt x="379" y="483"/>
                    <a:pt x="379" y="483"/>
                    <a:pt x="379" y="483"/>
                  </a:cubicBezTo>
                  <a:cubicBezTo>
                    <a:pt x="378" y="484"/>
                    <a:pt x="378" y="484"/>
                    <a:pt x="378" y="484"/>
                  </a:cubicBezTo>
                  <a:cubicBezTo>
                    <a:pt x="376" y="483"/>
                    <a:pt x="376" y="483"/>
                    <a:pt x="376" y="483"/>
                  </a:cubicBezTo>
                  <a:cubicBezTo>
                    <a:pt x="376" y="483"/>
                    <a:pt x="376" y="483"/>
                    <a:pt x="376" y="483"/>
                  </a:cubicBezTo>
                  <a:cubicBezTo>
                    <a:pt x="375" y="483"/>
                    <a:pt x="375" y="483"/>
                    <a:pt x="375" y="483"/>
                  </a:cubicBezTo>
                  <a:cubicBezTo>
                    <a:pt x="376" y="482"/>
                    <a:pt x="376" y="482"/>
                    <a:pt x="376" y="482"/>
                  </a:cubicBezTo>
                  <a:cubicBezTo>
                    <a:pt x="376" y="482"/>
                    <a:pt x="376" y="482"/>
                    <a:pt x="376" y="482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75" y="479"/>
                    <a:pt x="375" y="479"/>
                    <a:pt x="375" y="479"/>
                  </a:cubicBezTo>
                  <a:cubicBezTo>
                    <a:pt x="375" y="479"/>
                    <a:pt x="375" y="479"/>
                    <a:pt x="375" y="479"/>
                  </a:cubicBezTo>
                  <a:cubicBezTo>
                    <a:pt x="374" y="478"/>
                    <a:pt x="374" y="478"/>
                    <a:pt x="374" y="478"/>
                  </a:cubicBezTo>
                  <a:cubicBezTo>
                    <a:pt x="375" y="478"/>
                    <a:pt x="375" y="478"/>
                    <a:pt x="375" y="478"/>
                  </a:cubicBezTo>
                  <a:cubicBezTo>
                    <a:pt x="376" y="470"/>
                    <a:pt x="376" y="470"/>
                    <a:pt x="376" y="470"/>
                  </a:cubicBezTo>
                  <a:cubicBezTo>
                    <a:pt x="376" y="468"/>
                    <a:pt x="376" y="468"/>
                    <a:pt x="376" y="468"/>
                  </a:cubicBezTo>
                  <a:cubicBezTo>
                    <a:pt x="373" y="465"/>
                    <a:pt x="373" y="465"/>
                    <a:pt x="373" y="465"/>
                  </a:cubicBezTo>
                  <a:cubicBezTo>
                    <a:pt x="373" y="466"/>
                    <a:pt x="373" y="466"/>
                    <a:pt x="373" y="466"/>
                  </a:cubicBezTo>
                  <a:cubicBezTo>
                    <a:pt x="371" y="465"/>
                    <a:pt x="371" y="465"/>
                    <a:pt x="371" y="465"/>
                  </a:cubicBezTo>
                  <a:cubicBezTo>
                    <a:pt x="370" y="466"/>
                    <a:pt x="370" y="466"/>
                    <a:pt x="370" y="466"/>
                  </a:cubicBezTo>
                  <a:cubicBezTo>
                    <a:pt x="369" y="465"/>
                    <a:pt x="369" y="465"/>
                    <a:pt x="369" y="465"/>
                  </a:cubicBezTo>
                  <a:cubicBezTo>
                    <a:pt x="368" y="464"/>
                    <a:pt x="368" y="464"/>
                    <a:pt x="368" y="464"/>
                  </a:cubicBezTo>
                  <a:cubicBezTo>
                    <a:pt x="368" y="464"/>
                    <a:pt x="368" y="464"/>
                    <a:pt x="368" y="464"/>
                  </a:cubicBezTo>
                  <a:cubicBezTo>
                    <a:pt x="367" y="465"/>
                    <a:pt x="367" y="465"/>
                    <a:pt x="367" y="465"/>
                  </a:cubicBezTo>
                  <a:cubicBezTo>
                    <a:pt x="366" y="466"/>
                    <a:pt x="366" y="466"/>
                    <a:pt x="366" y="466"/>
                  </a:cubicBezTo>
                  <a:cubicBezTo>
                    <a:pt x="364" y="469"/>
                    <a:pt x="364" y="469"/>
                    <a:pt x="364" y="469"/>
                  </a:cubicBezTo>
                  <a:cubicBezTo>
                    <a:pt x="363" y="470"/>
                    <a:pt x="363" y="470"/>
                    <a:pt x="363" y="470"/>
                  </a:cubicBezTo>
                  <a:cubicBezTo>
                    <a:pt x="363" y="471"/>
                    <a:pt x="363" y="471"/>
                    <a:pt x="363" y="471"/>
                  </a:cubicBezTo>
                  <a:cubicBezTo>
                    <a:pt x="362" y="472"/>
                    <a:pt x="362" y="472"/>
                    <a:pt x="362" y="472"/>
                  </a:cubicBezTo>
                  <a:cubicBezTo>
                    <a:pt x="361" y="474"/>
                    <a:pt x="361" y="474"/>
                    <a:pt x="361" y="474"/>
                  </a:cubicBezTo>
                  <a:cubicBezTo>
                    <a:pt x="361" y="475"/>
                    <a:pt x="361" y="475"/>
                    <a:pt x="361" y="475"/>
                  </a:cubicBezTo>
                  <a:cubicBezTo>
                    <a:pt x="359" y="477"/>
                    <a:pt x="359" y="477"/>
                    <a:pt x="359" y="477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56" y="480"/>
                    <a:pt x="356" y="480"/>
                    <a:pt x="356" y="480"/>
                  </a:cubicBezTo>
                  <a:cubicBezTo>
                    <a:pt x="356" y="480"/>
                    <a:pt x="356" y="480"/>
                    <a:pt x="356" y="480"/>
                  </a:cubicBezTo>
                  <a:cubicBezTo>
                    <a:pt x="355" y="481"/>
                    <a:pt x="355" y="481"/>
                    <a:pt x="355" y="481"/>
                  </a:cubicBezTo>
                  <a:cubicBezTo>
                    <a:pt x="354" y="481"/>
                    <a:pt x="354" y="481"/>
                    <a:pt x="354" y="481"/>
                  </a:cubicBezTo>
                  <a:cubicBezTo>
                    <a:pt x="353" y="481"/>
                    <a:pt x="353" y="481"/>
                    <a:pt x="353" y="481"/>
                  </a:cubicBezTo>
                  <a:cubicBezTo>
                    <a:pt x="353" y="481"/>
                    <a:pt x="353" y="481"/>
                    <a:pt x="353" y="481"/>
                  </a:cubicBezTo>
                  <a:cubicBezTo>
                    <a:pt x="352" y="481"/>
                    <a:pt x="352" y="481"/>
                    <a:pt x="352" y="481"/>
                  </a:cubicBezTo>
                  <a:cubicBezTo>
                    <a:pt x="351" y="483"/>
                    <a:pt x="351" y="483"/>
                    <a:pt x="351" y="483"/>
                  </a:cubicBezTo>
                  <a:cubicBezTo>
                    <a:pt x="333" y="482"/>
                    <a:pt x="333" y="482"/>
                    <a:pt x="333" y="482"/>
                  </a:cubicBezTo>
                  <a:cubicBezTo>
                    <a:pt x="330" y="483"/>
                    <a:pt x="330" y="483"/>
                    <a:pt x="330" y="483"/>
                  </a:cubicBezTo>
                  <a:cubicBezTo>
                    <a:pt x="329" y="484"/>
                    <a:pt x="329" y="484"/>
                    <a:pt x="329" y="484"/>
                  </a:cubicBezTo>
                  <a:cubicBezTo>
                    <a:pt x="328" y="484"/>
                    <a:pt x="328" y="484"/>
                    <a:pt x="328" y="484"/>
                  </a:cubicBezTo>
                  <a:cubicBezTo>
                    <a:pt x="326" y="485"/>
                    <a:pt x="326" y="485"/>
                    <a:pt x="326" y="485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22" y="488"/>
                    <a:pt x="322" y="488"/>
                    <a:pt x="322" y="488"/>
                  </a:cubicBezTo>
                  <a:cubicBezTo>
                    <a:pt x="321" y="489"/>
                    <a:pt x="321" y="489"/>
                    <a:pt x="321" y="489"/>
                  </a:cubicBezTo>
                  <a:cubicBezTo>
                    <a:pt x="316" y="493"/>
                    <a:pt x="316" y="493"/>
                    <a:pt x="316" y="493"/>
                  </a:cubicBezTo>
                  <a:cubicBezTo>
                    <a:pt x="304" y="497"/>
                    <a:pt x="304" y="497"/>
                    <a:pt x="304" y="497"/>
                  </a:cubicBezTo>
                  <a:cubicBezTo>
                    <a:pt x="303" y="500"/>
                    <a:pt x="303" y="500"/>
                    <a:pt x="303" y="500"/>
                  </a:cubicBezTo>
                  <a:cubicBezTo>
                    <a:pt x="300" y="501"/>
                    <a:pt x="300" y="501"/>
                    <a:pt x="300" y="501"/>
                  </a:cubicBezTo>
                  <a:cubicBezTo>
                    <a:pt x="279" y="506"/>
                    <a:pt x="279" y="506"/>
                    <a:pt x="279" y="506"/>
                  </a:cubicBezTo>
                  <a:cubicBezTo>
                    <a:pt x="278" y="504"/>
                    <a:pt x="278" y="504"/>
                    <a:pt x="278" y="504"/>
                  </a:cubicBezTo>
                  <a:cubicBezTo>
                    <a:pt x="279" y="503"/>
                    <a:pt x="279" y="503"/>
                    <a:pt x="279" y="503"/>
                  </a:cubicBezTo>
                  <a:cubicBezTo>
                    <a:pt x="281" y="502"/>
                    <a:pt x="281" y="502"/>
                    <a:pt x="281" y="502"/>
                  </a:cubicBezTo>
                  <a:cubicBezTo>
                    <a:pt x="282" y="500"/>
                    <a:pt x="282" y="500"/>
                    <a:pt x="282" y="500"/>
                  </a:cubicBezTo>
                  <a:cubicBezTo>
                    <a:pt x="283" y="499"/>
                    <a:pt x="283" y="499"/>
                    <a:pt x="283" y="499"/>
                  </a:cubicBezTo>
                  <a:cubicBezTo>
                    <a:pt x="284" y="498"/>
                    <a:pt x="284" y="498"/>
                    <a:pt x="284" y="498"/>
                  </a:cubicBezTo>
                  <a:cubicBezTo>
                    <a:pt x="284" y="489"/>
                    <a:pt x="284" y="489"/>
                    <a:pt x="284" y="489"/>
                  </a:cubicBezTo>
                  <a:cubicBezTo>
                    <a:pt x="280" y="470"/>
                    <a:pt x="280" y="470"/>
                    <a:pt x="280" y="470"/>
                  </a:cubicBezTo>
                  <a:cubicBezTo>
                    <a:pt x="276" y="467"/>
                    <a:pt x="276" y="467"/>
                    <a:pt x="276" y="467"/>
                  </a:cubicBezTo>
                  <a:cubicBezTo>
                    <a:pt x="275" y="465"/>
                    <a:pt x="275" y="465"/>
                    <a:pt x="275" y="465"/>
                  </a:cubicBezTo>
                  <a:cubicBezTo>
                    <a:pt x="250" y="453"/>
                    <a:pt x="250" y="453"/>
                    <a:pt x="250" y="453"/>
                  </a:cubicBezTo>
                  <a:cubicBezTo>
                    <a:pt x="249" y="452"/>
                    <a:pt x="249" y="452"/>
                    <a:pt x="249" y="452"/>
                  </a:cubicBezTo>
                  <a:cubicBezTo>
                    <a:pt x="247" y="452"/>
                    <a:pt x="247" y="452"/>
                    <a:pt x="247" y="452"/>
                  </a:cubicBezTo>
                  <a:cubicBezTo>
                    <a:pt x="247" y="451"/>
                    <a:pt x="247" y="451"/>
                    <a:pt x="247" y="451"/>
                  </a:cubicBezTo>
                  <a:cubicBezTo>
                    <a:pt x="244" y="451"/>
                    <a:pt x="244" y="451"/>
                    <a:pt x="244" y="451"/>
                  </a:cubicBezTo>
                  <a:cubicBezTo>
                    <a:pt x="243" y="450"/>
                    <a:pt x="243" y="450"/>
                    <a:pt x="243" y="450"/>
                  </a:cubicBezTo>
                  <a:cubicBezTo>
                    <a:pt x="242" y="450"/>
                    <a:pt x="242" y="450"/>
                    <a:pt x="242" y="450"/>
                  </a:cubicBezTo>
                  <a:cubicBezTo>
                    <a:pt x="241" y="450"/>
                    <a:pt x="241" y="450"/>
                    <a:pt x="241" y="450"/>
                  </a:cubicBezTo>
                  <a:cubicBezTo>
                    <a:pt x="239" y="450"/>
                    <a:pt x="239" y="450"/>
                    <a:pt x="239" y="450"/>
                  </a:cubicBezTo>
                  <a:cubicBezTo>
                    <a:pt x="238" y="450"/>
                    <a:pt x="238" y="450"/>
                    <a:pt x="238" y="450"/>
                  </a:cubicBezTo>
                  <a:cubicBezTo>
                    <a:pt x="238" y="449"/>
                    <a:pt x="238" y="449"/>
                    <a:pt x="238" y="449"/>
                  </a:cubicBezTo>
                  <a:cubicBezTo>
                    <a:pt x="236" y="449"/>
                    <a:pt x="236" y="449"/>
                    <a:pt x="236" y="449"/>
                  </a:cubicBezTo>
                  <a:cubicBezTo>
                    <a:pt x="234" y="448"/>
                    <a:pt x="234" y="448"/>
                    <a:pt x="234" y="448"/>
                  </a:cubicBezTo>
                  <a:cubicBezTo>
                    <a:pt x="234" y="446"/>
                    <a:pt x="234" y="446"/>
                    <a:pt x="234" y="446"/>
                  </a:cubicBezTo>
                  <a:cubicBezTo>
                    <a:pt x="233" y="446"/>
                    <a:pt x="233" y="446"/>
                    <a:pt x="233" y="446"/>
                  </a:cubicBezTo>
                  <a:cubicBezTo>
                    <a:pt x="231" y="445"/>
                    <a:pt x="231" y="445"/>
                    <a:pt x="231" y="445"/>
                  </a:cubicBezTo>
                  <a:cubicBezTo>
                    <a:pt x="230" y="445"/>
                    <a:pt x="230" y="445"/>
                    <a:pt x="230" y="445"/>
                  </a:cubicBezTo>
                  <a:cubicBezTo>
                    <a:pt x="229" y="445"/>
                    <a:pt x="229" y="445"/>
                    <a:pt x="229" y="445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7" y="446"/>
                    <a:pt x="227" y="446"/>
                    <a:pt x="227" y="446"/>
                  </a:cubicBezTo>
                  <a:cubicBezTo>
                    <a:pt x="227" y="445"/>
                    <a:pt x="227" y="445"/>
                    <a:pt x="227" y="445"/>
                  </a:cubicBezTo>
                  <a:cubicBezTo>
                    <a:pt x="225" y="444"/>
                    <a:pt x="225" y="444"/>
                    <a:pt x="225" y="444"/>
                  </a:cubicBezTo>
                  <a:cubicBezTo>
                    <a:pt x="225" y="444"/>
                    <a:pt x="225" y="444"/>
                    <a:pt x="225" y="444"/>
                  </a:cubicBezTo>
                  <a:cubicBezTo>
                    <a:pt x="224" y="444"/>
                    <a:pt x="224" y="444"/>
                    <a:pt x="224" y="444"/>
                  </a:cubicBezTo>
                  <a:cubicBezTo>
                    <a:pt x="224" y="443"/>
                    <a:pt x="224" y="443"/>
                    <a:pt x="224" y="443"/>
                  </a:cubicBezTo>
                  <a:cubicBezTo>
                    <a:pt x="223" y="443"/>
                    <a:pt x="223" y="443"/>
                    <a:pt x="223" y="443"/>
                  </a:cubicBezTo>
                  <a:cubicBezTo>
                    <a:pt x="223" y="442"/>
                    <a:pt x="223" y="442"/>
                    <a:pt x="223" y="442"/>
                  </a:cubicBezTo>
                  <a:cubicBezTo>
                    <a:pt x="221" y="441"/>
                    <a:pt x="221" y="441"/>
                    <a:pt x="221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41"/>
                    <a:pt x="219" y="441"/>
                    <a:pt x="219" y="441"/>
                  </a:cubicBezTo>
                  <a:lnTo>
                    <a:pt x="56" y="425"/>
                  </a:lnTo>
                  <a:close/>
                </a:path>
              </a:pathLst>
            </a:custGeom>
            <a:solidFill>
              <a:srgbClr val="F2F2F2"/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dirty="0">
                <a:solidFill>
                  <a:srgbClr val="FF0000"/>
                </a:solidFill>
              </a:endParaRPr>
            </a:p>
          </p:txBody>
        </p:sp>
        <p:sp>
          <p:nvSpPr>
            <p:cNvPr id="190" name="Freeform 173"/>
            <p:cNvSpPr>
              <a:spLocks noEditPoints="1"/>
            </p:cNvSpPr>
            <p:nvPr/>
          </p:nvSpPr>
          <p:spPr bwMode="auto">
            <a:xfrm>
              <a:off x="515938" y="1446213"/>
              <a:ext cx="1266825" cy="966788"/>
            </a:xfrm>
            <a:custGeom>
              <a:avLst/>
              <a:gdLst/>
              <a:ahLst/>
              <a:cxnLst>
                <a:cxn ang="0">
                  <a:pos x="296" y="207"/>
                </a:cxn>
                <a:cxn ang="0">
                  <a:pos x="332" y="43"/>
                </a:cxn>
                <a:cxn ang="0">
                  <a:pos x="311" y="33"/>
                </a:cxn>
                <a:cxn ang="0">
                  <a:pos x="296" y="16"/>
                </a:cxn>
                <a:cxn ang="0">
                  <a:pos x="280" y="10"/>
                </a:cxn>
                <a:cxn ang="0">
                  <a:pos x="265" y="3"/>
                </a:cxn>
                <a:cxn ang="0">
                  <a:pos x="238" y="13"/>
                </a:cxn>
                <a:cxn ang="0">
                  <a:pos x="206" y="57"/>
                </a:cxn>
                <a:cxn ang="0">
                  <a:pos x="202" y="69"/>
                </a:cxn>
                <a:cxn ang="0">
                  <a:pos x="192" y="62"/>
                </a:cxn>
                <a:cxn ang="0">
                  <a:pos x="170" y="79"/>
                </a:cxn>
                <a:cxn ang="0">
                  <a:pos x="180" y="93"/>
                </a:cxn>
                <a:cxn ang="0">
                  <a:pos x="184" y="110"/>
                </a:cxn>
                <a:cxn ang="0">
                  <a:pos x="148" y="122"/>
                </a:cxn>
                <a:cxn ang="0">
                  <a:pos x="148" y="139"/>
                </a:cxn>
                <a:cxn ang="0">
                  <a:pos x="143" y="158"/>
                </a:cxn>
                <a:cxn ang="0">
                  <a:pos x="147" y="171"/>
                </a:cxn>
                <a:cxn ang="0">
                  <a:pos x="159" y="177"/>
                </a:cxn>
                <a:cxn ang="0">
                  <a:pos x="156" y="195"/>
                </a:cxn>
                <a:cxn ang="0">
                  <a:pos x="127" y="211"/>
                </a:cxn>
                <a:cxn ang="0">
                  <a:pos x="120" y="220"/>
                </a:cxn>
                <a:cxn ang="0">
                  <a:pos x="138" y="214"/>
                </a:cxn>
                <a:cxn ang="0">
                  <a:pos x="157" y="205"/>
                </a:cxn>
                <a:cxn ang="0">
                  <a:pos x="180" y="191"/>
                </a:cxn>
                <a:cxn ang="0">
                  <a:pos x="196" y="174"/>
                </a:cxn>
                <a:cxn ang="0">
                  <a:pos x="226" y="156"/>
                </a:cxn>
                <a:cxn ang="0">
                  <a:pos x="203" y="179"/>
                </a:cxn>
                <a:cxn ang="0">
                  <a:pos x="218" y="176"/>
                </a:cxn>
                <a:cxn ang="0">
                  <a:pos x="233" y="168"/>
                </a:cxn>
                <a:cxn ang="0">
                  <a:pos x="240" y="173"/>
                </a:cxn>
                <a:cxn ang="0">
                  <a:pos x="261" y="185"/>
                </a:cxn>
                <a:cxn ang="0">
                  <a:pos x="276" y="197"/>
                </a:cxn>
                <a:cxn ang="0">
                  <a:pos x="282" y="203"/>
                </a:cxn>
                <a:cxn ang="0">
                  <a:pos x="291" y="206"/>
                </a:cxn>
                <a:cxn ang="0">
                  <a:pos x="293" y="229"/>
                </a:cxn>
                <a:cxn ang="0">
                  <a:pos x="299" y="244"/>
                </a:cxn>
                <a:cxn ang="0">
                  <a:pos x="286" y="253"/>
                </a:cxn>
                <a:cxn ang="0">
                  <a:pos x="283" y="253"/>
                </a:cxn>
                <a:cxn ang="0">
                  <a:pos x="286" y="241"/>
                </a:cxn>
                <a:cxn ang="0">
                  <a:pos x="287" y="256"/>
                </a:cxn>
                <a:cxn ang="0">
                  <a:pos x="293" y="243"/>
                </a:cxn>
                <a:cxn ang="0">
                  <a:pos x="291" y="235"/>
                </a:cxn>
                <a:cxn ang="0">
                  <a:pos x="285" y="236"/>
                </a:cxn>
                <a:cxn ang="0">
                  <a:pos x="282" y="226"/>
                </a:cxn>
                <a:cxn ang="0">
                  <a:pos x="289" y="225"/>
                </a:cxn>
                <a:cxn ang="0">
                  <a:pos x="279" y="222"/>
                </a:cxn>
                <a:cxn ang="0">
                  <a:pos x="156" y="117"/>
                </a:cxn>
                <a:cxn ang="0">
                  <a:pos x="245" y="182"/>
                </a:cxn>
                <a:cxn ang="0">
                  <a:pos x="227" y="180"/>
                </a:cxn>
                <a:cxn ang="0">
                  <a:pos x="128" y="97"/>
                </a:cxn>
                <a:cxn ang="0">
                  <a:pos x="130" y="148"/>
                </a:cxn>
                <a:cxn ang="0">
                  <a:pos x="190" y="189"/>
                </a:cxn>
                <a:cxn ang="0">
                  <a:pos x="180" y="197"/>
                </a:cxn>
                <a:cxn ang="0">
                  <a:pos x="184" y="200"/>
                </a:cxn>
                <a:cxn ang="0">
                  <a:pos x="171" y="211"/>
                </a:cxn>
                <a:cxn ang="0">
                  <a:pos x="132" y="222"/>
                </a:cxn>
                <a:cxn ang="0">
                  <a:pos x="4" y="243"/>
                </a:cxn>
                <a:cxn ang="0">
                  <a:pos x="31" y="243"/>
                </a:cxn>
                <a:cxn ang="0">
                  <a:pos x="59" y="241"/>
                </a:cxn>
                <a:cxn ang="0">
                  <a:pos x="85" y="232"/>
                </a:cxn>
                <a:cxn ang="0">
                  <a:pos x="97" y="230"/>
                </a:cxn>
                <a:cxn ang="0">
                  <a:pos x="102" y="222"/>
                </a:cxn>
              </a:cxnLst>
              <a:rect l="0" t="0" r="r" b="b"/>
              <a:pathLst>
                <a:path w="338" h="258">
                  <a:moveTo>
                    <a:pt x="304" y="246"/>
                  </a:moveTo>
                  <a:cubicBezTo>
                    <a:pt x="304" y="246"/>
                    <a:pt x="304" y="246"/>
                    <a:pt x="304" y="246"/>
                  </a:cubicBezTo>
                  <a:cubicBezTo>
                    <a:pt x="304" y="245"/>
                    <a:pt x="304" y="245"/>
                    <a:pt x="304" y="245"/>
                  </a:cubicBezTo>
                  <a:cubicBezTo>
                    <a:pt x="305" y="245"/>
                    <a:pt x="305" y="245"/>
                    <a:pt x="305" y="245"/>
                  </a:cubicBezTo>
                  <a:cubicBezTo>
                    <a:pt x="305" y="244"/>
                    <a:pt x="305" y="244"/>
                    <a:pt x="305" y="244"/>
                  </a:cubicBezTo>
                  <a:cubicBezTo>
                    <a:pt x="305" y="244"/>
                    <a:pt x="305" y="244"/>
                    <a:pt x="305" y="244"/>
                  </a:cubicBezTo>
                  <a:cubicBezTo>
                    <a:pt x="305" y="243"/>
                    <a:pt x="305" y="243"/>
                    <a:pt x="305" y="243"/>
                  </a:cubicBezTo>
                  <a:cubicBezTo>
                    <a:pt x="304" y="243"/>
                    <a:pt x="304" y="243"/>
                    <a:pt x="304" y="243"/>
                  </a:cubicBezTo>
                  <a:cubicBezTo>
                    <a:pt x="304" y="241"/>
                    <a:pt x="304" y="241"/>
                    <a:pt x="304" y="241"/>
                  </a:cubicBezTo>
                  <a:cubicBezTo>
                    <a:pt x="303" y="240"/>
                    <a:pt x="303" y="240"/>
                    <a:pt x="303" y="240"/>
                  </a:cubicBezTo>
                  <a:cubicBezTo>
                    <a:pt x="302" y="239"/>
                    <a:pt x="302" y="239"/>
                    <a:pt x="302" y="239"/>
                  </a:cubicBezTo>
                  <a:cubicBezTo>
                    <a:pt x="301" y="239"/>
                    <a:pt x="301" y="239"/>
                    <a:pt x="301" y="239"/>
                  </a:cubicBezTo>
                  <a:cubicBezTo>
                    <a:pt x="301" y="238"/>
                    <a:pt x="301" y="238"/>
                    <a:pt x="301" y="238"/>
                  </a:cubicBezTo>
                  <a:cubicBezTo>
                    <a:pt x="300" y="236"/>
                    <a:pt x="300" y="236"/>
                    <a:pt x="300" y="236"/>
                  </a:cubicBezTo>
                  <a:cubicBezTo>
                    <a:pt x="299" y="236"/>
                    <a:pt x="299" y="236"/>
                    <a:pt x="299" y="236"/>
                  </a:cubicBezTo>
                  <a:cubicBezTo>
                    <a:pt x="298" y="236"/>
                    <a:pt x="298" y="236"/>
                    <a:pt x="298" y="236"/>
                  </a:cubicBezTo>
                  <a:cubicBezTo>
                    <a:pt x="298" y="235"/>
                    <a:pt x="298" y="235"/>
                    <a:pt x="298" y="235"/>
                  </a:cubicBezTo>
                  <a:cubicBezTo>
                    <a:pt x="298" y="235"/>
                    <a:pt x="298" y="235"/>
                    <a:pt x="298" y="235"/>
                  </a:cubicBezTo>
                  <a:cubicBezTo>
                    <a:pt x="298" y="234"/>
                    <a:pt x="298" y="234"/>
                    <a:pt x="298" y="234"/>
                  </a:cubicBezTo>
                  <a:cubicBezTo>
                    <a:pt x="298" y="233"/>
                    <a:pt x="298" y="233"/>
                    <a:pt x="298" y="233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8" y="232"/>
                    <a:pt x="298" y="232"/>
                    <a:pt x="298" y="232"/>
                  </a:cubicBezTo>
                  <a:cubicBezTo>
                    <a:pt x="298" y="232"/>
                    <a:pt x="298" y="232"/>
                    <a:pt x="298" y="232"/>
                  </a:cubicBezTo>
                  <a:cubicBezTo>
                    <a:pt x="298" y="231"/>
                    <a:pt x="298" y="231"/>
                    <a:pt x="298" y="231"/>
                  </a:cubicBezTo>
                  <a:cubicBezTo>
                    <a:pt x="297" y="231"/>
                    <a:pt x="297" y="231"/>
                    <a:pt x="297" y="231"/>
                  </a:cubicBezTo>
                  <a:cubicBezTo>
                    <a:pt x="297" y="231"/>
                    <a:pt x="297" y="231"/>
                    <a:pt x="297" y="231"/>
                  </a:cubicBezTo>
                  <a:cubicBezTo>
                    <a:pt x="297" y="230"/>
                    <a:pt x="297" y="230"/>
                    <a:pt x="297" y="230"/>
                  </a:cubicBezTo>
                  <a:cubicBezTo>
                    <a:pt x="298" y="229"/>
                    <a:pt x="298" y="229"/>
                    <a:pt x="298" y="229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216"/>
                    <a:pt x="298" y="216"/>
                    <a:pt x="298" y="216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8" y="212"/>
                    <a:pt x="298" y="212"/>
                    <a:pt x="298" y="212"/>
                  </a:cubicBezTo>
                  <a:cubicBezTo>
                    <a:pt x="297" y="211"/>
                    <a:pt x="297" y="211"/>
                    <a:pt x="297" y="211"/>
                  </a:cubicBezTo>
                  <a:cubicBezTo>
                    <a:pt x="297" y="209"/>
                    <a:pt x="297" y="209"/>
                    <a:pt x="297" y="209"/>
                  </a:cubicBezTo>
                  <a:cubicBezTo>
                    <a:pt x="296" y="207"/>
                    <a:pt x="296" y="207"/>
                    <a:pt x="296" y="207"/>
                  </a:cubicBezTo>
                  <a:cubicBezTo>
                    <a:pt x="295" y="205"/>
                    <a:pt x="295" y="205"/>
                    <a:pt x="295" y="205"/>
                  </a:cubicBezTo>
                  <a:cubicBezTo>
                    <a:pt x="296" y="204"/>
                    <a:pt x="296" y="204"/>
                    <a:pt x="296" y="204"/>
                  </a:cubicBezTo>
                  <a:cubicBezTo>
                    <a:pt x="294" y="200"/>
                    <a:pt x="294" y="200"/>
                    <a:pt x="294" y="200"/>
                  </a:cubicBezTo>
                  <a:cubicBezTo>
                    <a:pt x="295" y="200"/>
                    <a:pt x="295" y="200"/>
                    <a:pt x="295" y="200"/>
                  </a:cubicBezTo>
                  <a:cubicBezTo>
                    <a:pt x="296" y="198"/>
                    <a:pt x="296" y="198"/>
                    <a:pt x="296" y="198"/>
                  </a:cubicBezTo>
                  <a:cubicBezTo>
                    <a:pt x="295" y="197"/>
                    <a:pt x="295" y="197"/>
                    <a:pt x="295" y="197"/>
                  </a:cubicBezTo>
                  <a:cubicBezTo>
                    <a:pt x="295" y="196"/>
                    <a:pt x="295" y="196"/>
                    <a:pt x="295" y="196"/>
                  </a:cubicBezTo>
                  <a:cubicBezTo>
                    <a:pt x="294" y="195"/>
                    <a:pt x="294" y="195"/>
                    <a:pt x="294" y="195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0" y="195"/>
                    <a:pt x="290" y="195"/>
                    <a:pt x="290" y="195"/>
                  </a:cubicBezTo>
                  <a:cubicBezTo>
                    <a:pt x="289" y="196"/>
                    <a:pt x="289" y="196"/>
                    <a:pt x="289" y="196"/>
                  </a:cubicBezTo>
                  <a:cubicBezTo>
                    <a:pt x="287" y="196"/>
                    <a:pt x="287" y="196"/>
                    <a:pt x="287" y="196"/>
                  </a:cubicBezTo>
                  <a:cubicBezTo>
                    <a:pt x="286" y="198"/>
                    <a:pt x="286" y="198"/>
                    <a:pt x="286" y="198"/>
                  </a:cubicBezTo>
                  <a:cubicBezTo>
                    <a:pt x="284" y="200"/>
                    <a:pt x="284" y="200"/>
                    <a:pt x="284" y="200"/>
                  </a:cubicBezTo>
                  <a:cubicBezTo>
                    <a:pt x="282" y="201"/>
                    <a:pt x="282" y="201"/>
                    <a:pt x="282" y="201"/>
                  </a:cubicBezTo>
                  <a:cubicBezTo>
                    <a:pt x="280" y="202"/>
                    <a:pt x="280" y="202"/>
                    <a:pt x="280" y="202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9"/>
                    <a:pt x="279" y="199"/>
                    <a:pt x="279" y="199"/>
                  </a:cubicBezTo>
                  <a:cubicBezTo>
                    <a:pt x="278" y="198"/>
                    <a:pt x="278" y="198"/>
                    <a:pt x="278" y="198"/>
                  </a:cubicBezTo>
                  <a:cubicBezTo>
                    <a:pt x="276" y="191"/>
                    <a:pt x="276" y="191"/>
                    <a:pt x="276" y="191"/>
                  </a:cubicBezTo>
                  <a:cubicBezTo>
                    <a:pt x="275" y="187"/>
                    <a:pt x="275" y="187"/>
                    <a:pt x="275" y="187"/>
                  </a:cubicBezTo>
                  <a:cubicBezTo>
                    <a:pt x="275" y="186"/>
                    <a:pt x="275" y="186"/>
                    <a:pt x="275" y="186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3" y="183"/>
                    <a:pt x="273" y="183"/>
                    <a:pt x="273" y="183"/>
                  </a:cubicBezTo>
                  <a:cubicBezTo>
                    <a:pt x="270" y="184"/>
                    <a:pt x="270" y="184"/>
                    <a:pt x="270" y="184"/>
                  </a:cubicBezTo>
                  <a:cubicBezTo>
                    <a:pt x="269" y="183"/>
                    <a:pt x="269" y="183"/>
                    <a:pt x="269" y="183"/>
                  </a:cubicBezTo>
                  <a:cubicBezTo>
                    <a:pt x="265" y="183"/>
                    <a:pt x="265" y="183"/>
                    <a:pt x="265" y="183"/>
                  </a:cubicBezTo>
                  <a:cubicBezTo>
                    <a:pt x="338" y="50"/>
                    <a:pt x="338" y="50"/>
                    <a:pt x="338" y="50"/>
                  </a:cubicBezTo>
                  <a:cubicBezTo>
                    <a:pt x="338" y="50"/>
                    <a:pt x="338" y="50"/>
                    <a:pt x="338" y="50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5" y="50"/>
                    <a:pt x="335" y="50"/>
                    <a:pt x="335" y="50"/>
                  </a:cubicBezTo>
                  <a:cubicBezTo>
                    <a:pt x="335" y="49"/>
                    <a:pt x="335" y="49"/>
                    <a:pt x="335" y="49"/>
                  </a:cubicBezTo>
                  <a:cubicBezTo>
                    <a:pt x="334" y="46"/>
                    <a:pt x="334" y="46"/>
                    <a:pt x="334" y="46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3" y="45"/>
                    <a:pt x="333" y="45"/>
                    <a:pt x="333" y="45"/>
                  </a:cubicBezTo>
                  <a:cubicBezTo>
                    <a:pt x="332" y="43"/>
                    <a:pt x="332" y="43"/>
                    <a:pt x="332" y="43"/>
                  </a:cubicBezTo>
                  <a:cubicBezTo>
                    <a:pt x="332" y="42"/>
                    <a:pt x="332" y="42"/>
                    <a:pt x="332" y="42"/>
                  </a:cubicBezTo>
                  <a:cubicBezTo>
                    <a:pt x="331" y="41"/>
                    <a:pt x="331" y="41"/>
                    <a:pt x="331" y="41"/>
                  </a:cubicBezTo>
                  <a:cubicBezTo>
                    <a:pt x="329" y="41"/>
                    <a:pt x="329" y="41"/>
                    <a:pt x="329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4" y="41"/>
                    <a:pt x="324" y="41"/>
                    <a:pt x="324" y="41"/>
                  </a:cubicBezTo>
                  <a:cubicBezTo>
                    <a:pt x="324" y="41"/>
                    <a:pt x="324" y="41"/>
                    <a:pt x="324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0"/>
                    <a:pt x="323" y="40"/>
                    <a:pt x="323" y="40"/>
                  </a:cubicBezTo>
                  <a:cubicBezTo>
                    <a:pt x="322" y="39"/>
                    <a:pt x="322" y="39"/>
                    <a:pt x="322" y="39"/>
                  </a:cubicBezTo>
                  <a:cubicBezTo>
                    <a:pt x="321" y="40"/>
                    <a:pt x="321" y="40"/>
                    <a:pt x="321" y="40"/>
                  </a:cubicBezTo>
                  <a:cubicBezTo>
                    <a:pt x="320" y="39"/>
                    <a:pt x="320" y="39"/>
                    <a:pt x="320" y="39"/>
                  </a:cubicBezTo>
                  <a:cubicBezTo>
                    <a:pt x="320" y="39"/>
                    <a:pt x="320" y="39"/>
                    <a:pt x="320" y="39"/>
                  </a:cubicBezTo>
                  <a:cubicBezTo>
                    <a:pt x="321" y="39"/>
                    <a:pt x="321" y="39"/>
                    <a:pt x="321" y="39"/>
                  </a:cubicBezTo>
                  <a:cubicBezTo>
                    <a:pt x="320" y="38"/>
                    <a:pt x="320" y="38"/>
                    <a:pt x="320" y="38"/>
                  </a:cubicBezTo>
                  <a:cubicBezTo>
                    <a:pt x="320" y="38"/>
                    <a:pt x="320" y="38"/>
                    <a:pt x="320" y="38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19" y="37"/>
                    <a:pt x="319" y="37"/>
                    <a:pt x="319" y="37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2" y="33"/>
                    <a:pt x="312" y="33"/>
                    <a:pt x="312" y="33"/>
                  </a:cubicBezTo>
                  <a:cubicBezTo>
                    <a:pt x="311" y="33"/>
                    <a:pt x="311" y="33"/>
                    <a:pt x="311" y="33"/>
                  </a:cubicBezTo>
                  <a:cubicBezTo>
                    <a:pt x="310" y="33"/>
                    <a:pt x="310" y="33"/>
                    <a:pt x="310" y="33"/>
                  </a:cubicBezTo>
                  <a:cubicBezTo>
                    <a:pt x="310" y="32"/>
                    <a:pt x="310" y="32"/>
                    <a:pt x="310" y="32"/>
                  </a:cubicBezTo>
                  <a:cubicBezTo>
                    <a:pt x="310" y="32"/>
                    <a:pt x="310" y="32"/>
                    <a:pt x="310" y="32"/>
                  </a:cubicBezTo>
                  <a:cubicBezTo>
                    <a:pt x="309" y="31"/>
                    <a:pt x="309" y="31"/>
                    <a:pt x="309" y="31"/>
                  </a:cubicBezTo>
                  <a:cubicBezTo>
                    <a:pt x="308" y="30"/>
                    <a:pt x="308" y="30"/>
                    <a:pt x="308" y="30"/>
                  </a:cubicBezTo>
                  <a:cubicBezTo>
                    <a:pt x="308" y="30"/>
                    <a:pt x="308" y="30"/>
                    <a:pt x="308" y="30"/>
                  </a:cubicBezTo>
                  <a:cubicBezTo>
                    <a:pt x="308" y="29"/>
                    <a:pt x="308" y="29"/>
                    <a:pt x="308" y="29"/>
                  </a:cubicBezTo>
                  <a:cubicBezTo>
                    <a:pt x="307" y="29"/>
                    <a:pt x="307" y="29"/>
                    <a:pt x="307" y="29"/>
                  </a:cubicBezTo>
                  <a:cubicBezTo>
                    <a:pt x="307" y="30"/>
                    <a:pt x="307" y="30"/>
                    <a:pt x="307" y="30"/>
                  </a:cubicBezTo>
                  <a:cubicBezTo>
                    <a:pt x="304" y="32"/>
                    <a:pt x="304" y="32"/>
                    <a:pt x="304" y="32"/>
                  </a:cubicBezTo>
                  <a:cubicBezTo>
                    <a:pt x="302" y="33"/>
                    <a:pt x="302" y="33"/>
                    <a:pt x="302" y="33"/>
                  </a:cubicBezTo>
                  <a:cubicBezTo>
                    <a:pt x="304" y="32"/>
                    <a:pt x="304" y="32"/>
                    <a:pt x="304" y="32"/>
                  </a:cubicBezTo>
                  <a:cubicBezTo>
                    <a:pt x="305" y="29"/>
                    <a:pt x="305" y="29"/>
                    <a:pt x="305" y="29"/>
                  </a:cubicBezTo>
                  <a:cubicBezTo>
                    <a:pt x="307" y="28"/>
                    <a:pt x="307" y="28"/>
                    <a:pt x="307" y="28"/>
                  </a:cubicBezTo>
                  <a:cubicBezTo>
                    <a:pt x="307" y="26"/>
                    <a:pt x="307" y="26"/>
                    <a:pt x="307" y="26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5" y="25"/>
                    <a:pt x="305" y="25"/>
                    <a:pt x="305" y="25"/>
                  </a:cubicBezTo>
                  <a:cubicBezTo>
                    <a:pt x="303" y="25"/>
                    <a:pt x="303" y="25"/>
                    <a:pt x="303" y="25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7" y="28"/>
                    <a:pt x="297" y="28"/>
                    <a:pt x="297" y="28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6" y="26"/>
                    <a:pt x="296" y="26"/>
                    <a:pt x="296" y="26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3"/>
                    <a:pt x="296" y="23"/>
                    <a:pt x="296" y="23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5" y="21"/>
                    <a:pt x="295" y="21"/>
                    <a:pt x="295" y="21"/>
                  </a:cubicBezTo>
                  <a:cubicBezTo>
                    <a:pt x="296" y="21"/>
                    <a:pt x="296" y="21"/>
                    <a:pt x="296" y="21"/>
                  </a:cubicBezTo>
                  <a:cubicBezTo>
                    <a:pt x="296" y="21"/>
                    <a:pt x="296" y="21"/>
                    <a:pt x="296" y="21"/>
                  </a:cubicBezTo>
                  <a:cubicBezTo>
                    <a:pt x="293" y="19"/>
                    <a:pt x="293" y="19"/>
                    <a:pt x="293" y="19"/>
                  </a:cubicBezTo>
                  <a:cubicBezTo>
                    <a:pt x="293" y="18"/>
                    <a:pt x="293" y="18"/>
                    <a:pt x="293" y="18"/>
                  </a:cubicBezTo>
                  <a:cubicBezTo>
                    <a:pt x="294" y="17"/>
                    <a:pt x="294" y="17"/>
                    <a:pt x="294" y="17"/>
                  </a:cubicBezTo>
                  <a:cubicBezTo>
                    <a:pt x="295" y="16"/>
                    <a:pt x="295" y="16"/>
                    <a:pt x="295" y="16"/>
                  </a:cubicBezTo>
                  <a:cubicBezTo>
                    <a:pt x="296" y="16"/>
                    <a:pt x="296" y="16"/>
                    <a:pt x="296" y="16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4" y="14"/>
                    <a:pt x="294" y="14"/>
                    <a:pt x="294" y="14"/>
                  </a:cubicBezTo>
                  <a:cubicBezTo>
                    <a:pt x="293" y="13"/>
                    <a:pt x="293" y="13"/>
                    <a:pt x="293" y="13"/>
                  </a:cubicBezTo>
                  <a:cubicBezTo>
                    <a:pt x="292" y="12"/>
                    <a:pt x="292" y="12"/>
                    <a:pt x="292" y="12"/>
                  </a:cubicBezTo>
                  <a:cubicBezTo>
                    <a:pt x="291" y="13"/>
                    <a:pt x="291" y="13"/>
                    <a:pt x="291" y="13"/>
                  </a:cubicBezTo>
                  <a:cubicBezTo>
                    <a:pt x="290" y="12"/>
                    <a:pt x="290" y="12"/>
                    <a:pt x="290" y="12"/>
                  </a:cubicBezTo>
                  <a:cubicBezTo>
                    <a:pt x="289" y="12"/>
                    <a:pt x="289" y="12"/>
                    <a:pt x="289" y="12"/>
                  </a:cubicBezTo>
                  <a:cubicBezTo>
                    <a:pt x="288" y="12"/>
                    <a:pt x="288" y="12"/>
                    <a:pt x="288" y="12"/>
                  </a:cubicBezTo>
                  <a:cubicBezTo>
                    <a:pt x="287" y="12"/>
                    <a:pt x="287" y="12"/>
                    <a:pt x="287" y="12"/>
                  </a:cubicBezTo>
                  <a:cubicBezTo>
                    <a:pt x="286" y="13"/>
                    <a:pt x="286" y="13"/>
                    <a:pt x="286" y="13"/>
                  </a:cubicBezTo>
                  <a:cubicBezTo>
                    <a:pt x="286" y="14"/>
                    <a:pt x="286" y="14"/>
                    <a:pt x="286" y="14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6" y="12"/>
                    <a:pt x="286" y="12"/>
                    <a:pt x="286" y="12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6" y="9"/>
                    <a:pt x="286" y="9"/>
                    <a:pt x="286" y="9"/>
                  </a:cubicBezTo>
                  <a:cubicBezTo>
                    <a:pt x="287" y="9"/>
                    <a:pt x="287" y="9"/>
                    <a:pt x="287" y="9"/>
                  </a:cubicBezTo>
                  <a:cubicBezTo>
                    <a:pt x="287" y="8"/>
                    <a:pt x="287" y="8"/>
                    <a:pt x="287" y="8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7" y="6"/>
                    <a:pt x="287" y="6"/>
                    <a:pt x="287" y="6"/>
                  </a:cubicBezTo>
                  <a:cubicBezTo>
                    <a:pt x="287" y="6"/>
                    <a:pt x="287" y="6"/>
                    <a:pt x="287" y="6"/>
                  </a:cubicBezTo>
                  <a:cubicBezTo>
                    <a:pt x="285" y="7"/>
                    <a:pt x="285" y="7"/>
                    <a:pt x="285" y="7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4" y="8"/>
                    <a:pt x="284" y="8"/>
                    <a:pt x="284" y="8"/>
                  </a:cubicBezTo>
                  <a:cubicBezTo>
                    <a:pt x="283" y="8"/>
                    <a:pt x="283" y="8"/>
                    <a:pt x="283" y="8"/>
                  </a:cubicBezTo>
                  <a:cubicBezTo>
                    <a:pt x="282" y="9"/>
                    <a:pt x="282" y="9"/>
                    <a:pt x="282" y="9"/>
                  </a:cubicBezTo>
                  <a:cubicBezTo>
                    <a:pt x="283" y="10"/>
                    <a:pt x="283" y="10"/>
                    <a:pt x="283" y="10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0" y="11"/>
                    <a:pt x="280" y="11"/>
                    <a:pt x="280" y="11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78" y="10"/>
                    <a:pt x="278" y="10"/>
                    <a:pt x="278" y="10"/>
                  </a:cubicBezTo>
                  <a:cubicBezTo>
                    <a:pt x="278" y="9"/>
                    <a:pt x="278" y="9"/>
                    <a:pt x="278" y="9"/>
                  </a:cubicBezTo>
                  <a:cubicBezTo>
                    <a:pt x="276" y="9"/>
                    <a:pt x="276" y="9"/>
                    <a:pt x="276" y="9"/>
                  </a:cubicBezTo>
                  <a:cubicBezTo>
                    <a:pt x="277" y="8"/>
                    <a:pt x="277" y="8"/>
                    <a:pt x="277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281" y="7"/>
                    <a:pt x="281" y="7"/>
                    <a:pt x="281" y="7"/>
                  </a:cubicBezTo>
                  <a:cubicBezTo>
                    <a:pt x="282" y="7"/>
                    <a:pt x="282" y="7"/>
                    <a:pt x="282" y="7"/>
                  </a:cubicBezTo>
                  <a:cubicBezTo>
                    <a:pt x="284" y="6"/>
                    <a:pt x="284" y="6"/>
                    <a:pt x="284" y="6"/>
                  </a:cubicBezTo>
                  <a:cubicBezTo>
                    <a:pt x="285" y="5"/>
                    <a:pt x="285" y="5"/>
                    <a:pt x="285" y="5"/>
                  </a:cubicBezTo>
                  <a:cubicBezTo>
                    <a:pt x="285" y="5"/>
                    <a:pt x="285" y="5"/>
                    <a:pt x="285" y="5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84" y="3"/>
                    <a:pt x="284" y="3"/>
                    <a:pt x="284" y="3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3" y="2"/>
                    <a:pt x="283" y="2"/>
                    <a:pt x="283" y="2"/>
                  </a:cubicBezTo>
                  <a:cubicBezTo>
                    <a:pt x="282" y="1"/>
                    <a:pt x="282" y="1"/>
                    <a:pt x="282" y="1"/>
                  </a:cubicBezTo>
                  <a:cubicBezTo>
                    <a:pt x="282" y="1"/>
                    <a:pt x="282" y="1"/>
                    <a:pt x="282" y="1"/>
                  </a:cubicBezTo>
                  <a:cubicBezTo>
                    <a:pt x="282" y="1"/>
                    <a:pt x="282" y="1"/>
                    <a:pt x="282" y="1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78" y="2"/>
                    <a:pt x="278" y="2"/>
                    <a:pt x="278" y="2"/>
                  </a:cubicBezTo>
                  <a:cubicBezTo>
                    <a:pt x="277" y="2"/>
                    <a:pt x="277" y="2"/>
                    <a:pt x="277" y="2"/>
                  </a:cubicBezTo>
                  <a:cubicBezTo>
                    <a:pt x="274" y="5"/>
                    <a:pt x="274" y="5"/>
                    <a:pt x="274" y="5"/>
                  </a:cubicBezTo>
                  <a:cubicBezTo>
                    <a:pt x="272" y="5"/>
                    <a:pt x="272" y="5"/>
                    <a:pt x="272" y="5"/>
                  </a:cubicBezTo>
                  <a:cubicBezTo>
                    <a:pt x="270" y="5"/>
                    <a:pt x="270" y="5"/>
                    <a:pt x="270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4"/>
                    <a:pt x="267" y="4"/>
                  </a:cubicBezTo>
                  <a:cubicBezTo>
                    <a:pt x="267" y="4"/>
                    <a:pt x="267" y="4"/>
                    <a:pt x="267" y="4"/>
                  </a:cubicBezTo>
                  <a:cubicBezTo>
                    <a:pt x="266" y="4"/>
                    <a:pt x="266" y="4"/>
                    <a:pt x="266" y="4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64" y="4"/>
                    <a:pt x="264" y="4"/>
                    <a:pt x="264" y="4"/>
                  </a:cubicBezTo>
                  <a:cubicBezTo>
                    <a:pt x="264" y="5"/>
                    <a:pt x="264" y="5"/>
                    <a:pt x="264" y="5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4" y="3"/>
                    <a:pt x="264" y="3"/>
                    <a:pt x="264" y="3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2" y="3"/>
                    <a:pt x="262" y="3"/>
                    <a:pt x="262" y="3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58" y="5"/>
                    <a:pt x="258" y="5"/>
                    <a:pt x="258" y="5"/>
                  </a:cubicBezTo>
                  <a:cubicBezTo>
                    <a:pt x="257" y="6"/>
                    <a:pt x="257" y="6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9" y="7"/>
                    <a:pt x="259" y="7"/>
                    <a:pt x="259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5" y="9"/>
                    <a:pt x="255" y="9"/>
                    <a:pt x="255" y="9"/>
                  </a:cubicBezTo>
                  <a:cubicBezTo>
                    <a:pt x="254" y="12"/>
                    <a:pt x="254" y="12"/>
                    <a:pt x="254" y="12"/>
                  </a:cubicBezTo>
                  <a:cubicBezTo>
                    <a:pt x="253" y="14"/>
                    <a:pt x="253" y="14"/>
                    <a:pt x="253" y="14"/>
                  </a:cubicBezTo>
                  <a:cubicBezTo>
                    <a:pt x="252" y="14"/>
                    <a:pt x="252" y="14"/>
                    <a:pt x="252" y="14"/>
                  </a:cubicBezTo>
                  <a:cubicBezTo>
                    <a:pt x="252" y="14"/>
                    <a:pt x="252" y="14"/>
                    <a:pt x="252" y="14"/>
                  </a:cubicBezTo>
                  <a:cubicBezTo>
                    <a:pt x="252" y="12"/>
                    <a:pt x="252" y="12"/>
                    <a:pt x="252" y="12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49" y="10"/>
                    <a:pt x="249" y="10"/>
                    <a:pt x="249" y="10"/>
                  </a:cubicBezTo>
                  <a:cubicBezTo>
                    <a:pt x="249" y="9"/>
                    <a:pt x="249" y="9"/>
                    <a:pt x="249" y="9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8" y="10"/>
                    <a:pt x="248" y="10"/>
                    <a:pt x="248" y="10"/>
                  </a:cubicBezTo>
                  <a:cubicBezTo>
                    <a:pt x="247" y="10"/>
                    <a:pt x="247" y="10"/>
                    <a:pt x="247" y="10"/>
                  </a:cubicBezTo>
                  <a:cubicBezTo>
                    <a:pt x="246" y="10"/>
                    <a:pt x="246" y="10"/>
                    <a:pt x="246" y="10"/>
                  </a:cubicBezTo>
                  <a:cubicBezTo>
                    <a:pt x="243" y="9"/>
                    <a:pt x="243" y="9"/>
                    <a:pt x="243" y="9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38" y="13"/>
                    <a:pt x="238" y="13"/>
                    <a:pt x="238" y="13"/>
                  </a:cubicBezTo>
                  <a:cubicBezTo>
                    <a:pt x="234" y="15"/>
                    <a:pt x="234" y="15"/>
                    <a:pt x="234" y="15"/>
                  </a:cubicBezTo>
                  <a:cubicBezTo>
                    <a:pt x="231" y="17"/>
                    <a:pt x="231" y="17"/>
                    <a:pt x="231" y="17"/>
                  </a:cubicBezTo>
                  <a:cubicBezTo>
                    <a:pt x="229" y="19"/>
                    <a:pt x="229" y="19"/>
                    <a:pt x="229" y="19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4" y="23"/>
                    <a:pt x="224" y="23"/>
                    <a:pt x="224" y="23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1" y="24"/>
                    <a:pt x="221" y="24"/>
                    <a:pt x="221" y="24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7" y="26"/>
                    <a:pt x="217" y="26"/>
                    <a:pt x="217" y="26"/>
                  </a:cubicBezTo>
                  <a:cubicBezTo>
                    <a:pt x="215" y="26"/>
                    <a:pt x="215" y="26"/>
                    <a:pt x="215" y="26"/>
                  </a:cubicBezTo>
                  <a:cubicBezTo>
                    <a:pt x="214" y="25"/>
                    <a:pt x="214" y="25"/>
                    <a:pt x="214" y="25"/>
                  </a:cubicBezTo>
                  <a:cubicBezTo>
                    <a:pt x="213" y="25"/>
                    <a:pt x="213" y="25"/>
                    <a:pt x="213" y="25"/>
                  </a:cubicBezTo>
                  <a:cubicBezTo>
                    <a:pt x="211" y="24"/>
                    <a:pt x="211" y="24"/>
                    <a:pt x="211" y="24"/>
                  </a:cubicBezTo>
                  <a:cubicBezTo>
                    <a:pt x="210" y="23"/>
                    <a:pt x="210" y="23"/>
                    <a:pt x="210" y="23"/>
                  </a:cubicBezTo>
                  <a:cubicBezTo>
                    <a:pt x="208" y="22"/>
                    <a:pt x="208" y="22"/>
                    <a:pt x="208" y="22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5" y="24"/>
                    <a:pt x="205" y="24"/>
                    <a:pt x="205" y="24"/>
                  </a:cubicBezTo>
                  <a:cubicBezTo>
                    <a:pt x="203" y="26"/>
                    <a:pt x="203" y="26"/>
                    <a:pt x="203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1" y="30"/>
                    <a:pt x="201" y="30"/>
                    <a:pt x="201" y="30"/>
                  </a:cubicBezTo>
                  <a:cubicBezTo>
                    <a:pt x="200" y="30"/>
                    <a:pt x="200" y="30"/>
                    <a:pt x="200" y="30"/>
                  </a:cubicBezTo>
                  <a:cubicBezTo>
                    <a:pt x="199" y="29"/>
                    <a:pt x="199" y="29"/>
                    <a:pt x="199" y="29"/>
                  </a:cubicBezTo>
                  <a:cubicBezTo>
                    <a:pt x="198" y="30"/>
                    <a:pt x="198" y="30"/>
                    <a:pt x="198" y="30"/>
                  </a:cubicBezTo>
                  <a:cubicBezTo>
                    <a:pt x="199" y="33"/>
                    <a:pt x="199" y="33"/>
                    <a:pt x="199" y="33"/>
                  </a:cubicBezTo>
                  <a:cubicBezTo>
                    <a:pt x="201" y="38"/>
                    <a:pt x="201" y="38"/>
                    <a:pt x="201" y="38"/>
                  </a:cubicBezTo>
                  <a:cubicBezTo>
                    <a:pt x="202" y="42"/>
                    <a:pt x="202" y="42"/>
                    <a:pt x="202" y="42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203" y="50"/>
                    <a:pt x="203" y="50"/>
                    <a:pt x="203" y="50"/>
                  </a:cubicBezTo>
                  <a:cubicBezTo>
                    <a:pt x="201" y="52"/>
                    <a:pt x="201" y="52"/>
                    <a:pt x="201" y="52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7"/>
                    <a:pt x="204" y="57"/>
                    <a:pt x="204" y="57"/>
                  </a:cubicBezTo>
                  <a:cubicBezTo>
                    <a:pt x="204" y="57"/>
                    <a:pt x="204" y="57"/>
                    <a:pt x="204" y="57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6" y="57"/>
                    <a:pt x="206" y="57"/>
                    <a:pt x="206" y="57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5" y="58"/>
                    <a:pt x="205" y="58"/>
                    <a:pt x="205" y="58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10" y="67"/>
                    <a:pt x="210" y="67"/>
                    <a:pt x="210" y="67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14" y="67"/>
                    <a:pt x="214" y="67"/>
                    <a:pt x="214" y="67"/>
                  </a:cubicBezTo>
                  <a:cubicBezTo>
                    <a:pt x="216" y="68"/>
                    <a:pt x="216" y="68"/>
                    <a:pt x="216" y="68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14" y="72"/>
                    <a:pt x="214" y="72"/>
                    <a:pt x="214" y="72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2" y="71"/>
                    <a:pt x="212" y="71"/>
                    <a:pt x="212" y="71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65"/>
                    <a:pt x="204" y="65"/>
                    <a:pt x="204" y="65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4" y="61"/>
                    <a:pt x="204" y="61"/>
                    <a:pt x="204" y="61"/>
                  </a:cubicBezTo>
                  <a:cubicBezTo>
                    <a:pt x="204" y="65"/>
                    <a:pt x="204" y="65"/>
                    <a:pt x="204" y="65"/>
                  </a:cubicBezTo>
                  <a:cubicBezTo>
                    <a:pt x="203" y="67"/>
                    <a:pt x="203" y="67"/>
                    <a:pt x="203" y="67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02" y="69"/>
                    <a:pt x="202" y="69"/>
                    <a:pt x="202" y="69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6" y="69"/>
                    <a:pt x="206" y="69"/>
                    <a:pt x="206" y="69"/>
                  </a:cubicBezTo>
                  <a:cubicBezTo>
                    <a:pt x="206" y="70"/>
                    <a:pt x="206" y="70"/>
                    <a:pt x="206" y="70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5" y="71"/>
                    <a:pt x="205" y="71"/>
                    <a:pt x="205" y="71"/>
                  </a:cubicBezTo>
                  <a:cubicBezTo>
                    <a:pt x="204" y="71"/>
                    <a:pt x="204" y="71"/>
                    <a:pt x="204" y="71"/>
                  </a:cubicBezTo>
                  <a:cubicBezTo>
                    <a:pt x="203" y="71"/>
                    <a:pt x="203" y="71"/>
                    <a:pt x="203" y="71"/>
                  </a:cubicBezTo>
                  <a:cubicBezTo>
                    <a:pt x="203" y="71"/>
                    <a:pt x="203" y="71"/>
                    <a:pt x="203" y="71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196" y="73"/>
                    <a:pt x="196" y="73"/>
                    <a:pt x="196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2" y="71"/>
                    <a:pt x="192" y="71"/>
                    <a:pt x="192" y="71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69"/>
                    <a:pt x="190" y="69"/>
                    <a:pt x="190" y="69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2" y="62"/>
                    <a:pt x="192" y="62"/>
                    <a:pt x="192" y="62"/>
                  </a:cubicBezTo>
                  <a:cubicBezTo>
                    <a:pt x="191" y="61"/>
                    <a:pt x="191" y="61"/>
                    <a:pt x="191" y="61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0" y="63"/>
                    <a:pt x="180" y="63"/>
                    <a:pt x="180" y="63"/>
                  </a:cubicBezTo>
                  <a:cubicBezTo>
                    <a:pt x="180" y="64"/>
                    <a:pt x="180" y="64"/>
                    <a:pt x="180" y="64"/>
                  </a:cubicBezTo>
                  <a:cubicBezTo>
                    <a:pt x="181" y="64"/>
                    <a:pt x="181" y="64"/>
                    <a:pt x="181" y="64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5"/>
                    <a:pt x="179" y="65"/>
                    <a:pt x="179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4" y="65"/>
                    <a:pt x="174" y="65"/>
                    <a:pt x="174" y="65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2" y="71"/>
                    <a:pt x="162" y="71"/>
                    <a:pt x="162" y="71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5" y="76"/>
                    <a:pt x="165" y="76"/>
                    <a:pt x="165" y="76"/>
                  </a:cubicBezTo>
                  <a:cubicBezTo>
                    <a:pt x="167" y="76"/>
                    <a:pt x="167" y="76"/>
                    <a:pt x="167" y="76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70" y="79"/>
                    <a:pt x="170" y="79"/>
                    <a:pt x="170" y="79"/>
                  </a:cubicBezTo>
                  <a:cubicBezTo>
                    <a:pt x="170" y="80"/>
                    <a:pt x="170" y="80"/>
                    <a:pt x="170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0" y="82"/>
                    <a:pt x="170" y="82"/>
                    <a:pt x="170" y="82"/>
                  </a:cubicBezTo>
                  <a:cubicBezTo>
                    <a:pt x="170" y="80"/>
                    <a:pt x="170" y="80"/>
                    <a:pt x="170" y="80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5" y="78"/>
                    <a:pt x="165" y="78"/>
                    <a:pt x="165" y="78"/>
                  </a:cubicBezTo>
                  <a:cubicBezTo>
                    <a:pt x="165" y="77"/>
                    <a:pt x="165" y="77"/>
                    <a:pt x="165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3" y="84"/>
                    <a:pt x="163" y="84"/>
                    <a:pt x="163" y="84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9"/>
                    <a:pt x="162" y="89"/>
                    <a:pt x="162" y="8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8" y="94"/>
                    <a:pt x="168" y="94"/>
                    <a:pt x="168" y="94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1" y="92"/>
                    <a:pt x="171" y="92"/>
                    <a:pt x="171" y="92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7" y="94"/>
                    <a:pt x="177" y="94"/>
                    <a:pt x="177" y="94"/>
                  </a:cubicBezTo>
                  <a:cubicBezTo>
                    <a:pt x="177" y="95"/>
                    <a:pt x="177" y="95"/>
                    <a:pt x="177" y="95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8" y="93"/>
                    <a:pt x="178" y="93"/>
                    <a:pt x="178" y="93"/>
                  </a:cubicBezTo>
                  <a:cubicBezTo>
                    <a:pt x="179" y="93"/>
                    <a:pt x="179" y="93"/>
                    <a:pt x="179" y="93"/>
                  </a:cubicBezTo>
                  <a:cubicBezTo>
                    <a:pt x="180" y="93"/>
                    <a:pt x="180" y="93"/>
                    <a:pt x="180" y="93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83" y="94"/>
                    <a:pt x="183" y="94"/>
                    <a:pt x="183" y="94"/>
                  </a:cubicBezTo>
                  <a:cubicBezTo>
                    <a:pt x="186" y="93"/>
                    <a:pt x="186" y="93"/>
                    <a:pt x="186" y="93"/>
                  </a:cubicBezTo>
                  <a:cubicBezTo>
                    <a:pt x="188" y="92"/>
                    <a:pt x="188" y="92"/>
                    <a:pt x="188" y="92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4" y="91"/>
                    <a:pt x="194" y="91"/>
                    <a:pt x="194" y="91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1"/>
                    <a:pt x="194" y="91"/>
                    <a:pt x="194" y="91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5"/>
                    <a:pt x="192" y="95"/>
                    <a:pt x="192" y="95"/>
                  </a:cubicBezTo>
                  <a:cubicBezTo>
                    <a:pt x="190" y="95"/>
                    <a:pt x="190" y="95"/>
                    <a:pt x="190" y="95"/>
                  </a:cubicBezTo>
                  <a:cubicBezTo>
                    <a:pt x="190" y="95"/>
                    <a:pt x="190" y="95"/>
                    <a:pt x="190" y="95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187" y="103"/>
                    <a:pt x="187" y="103"/>
                    <a:pt x="187" y="103"/>
                  </a:cubicBezTo>
                  <a:cubicBezTo>
                    <a:pt x="186" y="104"/>
                    <a:pt x="186" y="104"/>
                    <a:pt x="186" y="104"/>
                  </a:cubicBezTo>
                  <a:cubicBezTo>
                    <a:pt x="186" y="104"/>
                    <a:pt x="186" y="104"/>
                    <a:pt x="186" y="104"/>
                  </a:cubicBezTo>
                  <a:cubicBezTo>
                    <a:pt x="186" y="105"/>
                    <a:pt x="186" y="105"/>
                    <a:pt x="186" y="105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6" y="107"/>
                    <a:pt x="186" y="107"/>
                    <a:pt x="186" y="107"/>
                  </a:cubicBezTo>
                  <a:cubicBezTo>
                    <a:pt x="185" y="109"/>
                    <a:pt x="185" y="109"/>
                    <a:pt x="185" y="109"/>
                  </a:cubicBezTo>
                  <a:cubicBezTo>
                    <a:pt x="184" y="110"/>
                    <a:pt x="184" y="110"/>
                    <a:pt x="184" y="110"/>
                  </a:cubicBezTo>
                  <a:cubicBezTo>
                    <a:pt x="183" y="109"/>
                    <a:pt x="183" y="109"/>
                    <a:pt x="183" y="109"/>
                  </a:cubicBezTo>
                  <a:cubicBezTo>
                    <a:pt x="182" y="110"/>
                    <a:pt x="182" y="110"/>
                    <a:pt x="182" y="110"/>
                  </a:cubicBezTo>
                  <a:cubicBezTo>
                    <a:pt x="181" y="111"/>
                    <a:pt x="181" y="111"/>
                    <a:pt x="181" y="11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8" y="111"/>
                    <a:pt x="178" y="111"/>
                    <a:pt x="178" y="111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10"/>
                    <a:pt x="176" y="110"/>
                    <a:pt x="176" y="110"/>
                  </a:cubicBezTo>
                  <a:cubicBezTo>
                    <a:pt x="176" y="110"/>
                    <a:pt x="176" y="110"/>
                    <a:pt x="176" y="110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74" y="109"/>
                    <a:pt x="174" y="109"/>
                    <a:pt x="174" y="109"/>
                  </a:cubicBezTo>
                  <a:cubicBezTo>
                    <a:pt x="173" y="110"/>
                    <a:pt x="173" y="110"/>
                    <a:pt x="173" y="110"/>
                  </a:cubicBezTo>
                  <a:cubicBezTo>
                    <a:pt x="172" y="111"/>
                    <a:pt x="172" y="111"/>
                    <a:pt x="172" y="111"/>
                  </a:cubicBezTo>
                  <a:cubicBezTo>
                    <a:pt x="171" y="113"/>
                    <a:pt x="171" y="113"/>
                    <a:pt x="171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4"/>
                    <a:pt x="163" y="114"/>
                    <a:pt x="163" y="114"/>
                  </a:cubicBezTo>
                  <a:cubicBezTo>
                    <a:pt x="162" y="115"/>
                    <a:pt x="162" y="115"/>
                    <a:pt x="162" y="115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9" y="116"/>
                    <a:pt x="159" y="116"/>
                    <a:pt x="159" y="116"/>
                  </a:cubicBezTo>
                  <a:cubicBezTo>
                    <a:pt x="159" y="117"/>
                    <a:pt x="159" y="117"/>
                    <a:pt x="159" y="117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7" y="120"/>
                    <a:pt x="157" y="120"/>
                    <a:pt x="157" y="120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8"/>
                    <a:pt x="154" y="118"/>
                    <a:pt x="154" y="118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53" y="121"/>
                    <a:pt x="153" y="121"/>
                    <a:pt x="153" y="121"/>
                  </a:cubicBezTo>
                  <a:cubicBezTo>
                    <a:pt x="153" y="120"/>
                    <a:pt x="153" y="120"/>
                    <a:pt x="153" y="120"/>
                  </a:cubicBezTo>
                  <a:cubicBezTo>
                    <a:pt x="152" y="118"/>
                    <a:pt x="152" y="118"/>
                    <a:pt x="152" y="118"/>
                  </a:cubicBezTo>
                  <a:cubicBezTo>
                    <a:pt x="151" y="119"/>
                    <a:pt x="151" y="119"/>
                    <a:pt x="151" y="119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41" y="127"/>
                    <a:pt x="141" y="127"/>
                    <a:pt x="141" y="127"/>
                  </a:cubicBezTo>
                  <a:cubicBezTo>
                    <a:pt x="140" y="127"/>
                    <a:pt x="140" y="127"/>
                    <a:pt x="140" y="127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7" y="132"/>
                    <a:pt x="137" y="132"/>
                    <a:pt x="137" y="132"/>
                  </a:cubicBezTo>
                  <a:cubicBezTo>
                    <a:pt x="137" y="132"/>
                    <a:pt x="137" y="132"/>
                    <a:pt x="137" y="132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40" y="138"/>
                    <a:pt x="140" y="138"/>
                    <a:pt x="140" y="138"/>
                  </a:cubicBezTo>
                  <a:cubicBezTo>
                    <a:pt x="140" y="138"/>
                    <a:pt x="140" y="138"/>
                    <a:pt x="140" y="138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2"/>
                    <a:pt x="142" y="142"/>
                    <a:pt x="142" y="142"/>
                  </a:cubicBezTo>
                  <a:cubicBezTo>
                    <a:pt x="143" y="142"/>
                    <a:pt x="143" y="142"/>
                    <a:pt x="143" y="142"/>
                  </a:cubicBezTo>
                  <a:cubicBezTo>
                    <a:pt x="144" y="143"/>
                    <a:pt x="144" y="143"/>
                    <a:pt x="144" y="143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49" y="139"/>
                    <a:pt x="149" y="139"/>
                    <a:pt x="149" y="139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5"/>
                    <a:pt x="147" y="145"/>
                    <a:pt x="147" y="145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6" y="146"/>
                    <a:pt x="146" y="146"/>
                    <a:pt x="146" y="146"/>
                  </a:cubicBezTo>
                  <a:cubicBezTo>
                    <a:pt x="145" y="145"/>
                    <a:pt x="145" y="145"/>
                    <a:pt x="145" y="145"/>
                  </a:cubicBezTo>
                  <a:cubicBezTo>
                    <a:pt x="145" y="145"/>
                    <a:pt x="145" y="145"/>
                    <a:pt x="145" y="145"/>
                  </a:cubicBezTo>
                  <a:cubicBezTo>
                    <a:pt x="145" y="144"/>
                    <a:pt x="145" y="144"/>
                    <a:pt x="145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1" y="143"/>
                    <a:pt x="141" y="143"/>
                    <a:pt x="141" y="143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0" y="143"/>
                    <a:pt x="140" y="143"/>
                    <a:pt x="140" y="143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38" y="144"/>
                    <a:pt x="138" y="144"/>
                    <a:pt x="138" y="144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6"/>
                    <a:pt x="136" y="146"/>
                    <a:pt x="136" y="146"/>
                  </a:cubicBezTo>
                  <a:cubicBezTo>
                    <a:pt x="137" y="146"/>
                    <a:pt x="137" y="146"/>
                    <a:pt x="137" y="146"/>
                  </a:cubicBezTo>
                  <a:cubicBezTo>
                    <a:pt x="136" y="147"/>
                    <a:pt x="136" y="147"/>
                    <a:pt x="136" y="147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50"/>
                    <a:pt x="136" y="150"/>
                    <a:pt x="136" y="150"/>
                  </a:cubicBezTo>
                  <a:cubicBezTo>
                    <a:pt x="137" y="150"/>
                    <a:pt x="137" y="150"/>
                    <a:pt x="137" y="150"/>
                  </a:cubicBezTo>
                  <a:cubicBezTo>
                    <a:pt x="137" y="152"/>
                    <a:pt x="137" y="152"/>
                    <a:pt x="137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8" y="154"/>
                    <a:pt x="138" y="154"/>
                    <a:pt x="138" y="154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41" y="158"/>
                    <a:pt x="141" y="158"/>
                    <a:pt x="141" y="158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45" y="157"/>
                    <a:pt x="145" y="157"/>
                    <a:pt x="145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7" y="157"/>
                    <a:pt x="147" y="157"/>
                    <a:pt x="147" y="157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5" y="149"/>
                    <a:pt x="155" y="149"/>
                    <a:pt x="155" y="149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0" y="153"/>
                    <a:pt x="150" y="153"/>
                    <a:pt x="150" y="153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48" y="159"/>
                    <a:pt x="148" y="159"/>
                    <a:pt x="148" y="159"/>
                  </a:cubicBezTo>
                  <a:cubicBezTo>
                    <a:pt x="149" y="160"/>
                    <a:pt x="149" y="160"/>
                    <a:pt x="149" y="160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3"/>
                    <a:pt x="148" y="163"/>
                    <a:pt x="148" y="163"/>
                  </a:cubicBezTo>
                  <a:cubicBezTo>
                    <a:pt x="148" y="164"/>
                    <a:pt x="148" y="164"/>
                    <a:pt x="148" y="164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45" y="166"/>
                    <a:pt x="145" y="166"/>
                    <a:pt x="145" y="166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70"/>
                    <a:pt x="146" y="170"/>
                    <a:pt x="146" y="170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48" y="169"/>
                    <a:pt x="148" y="169"/>
                    <a:pt x="148" y="169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6" y="171"/>
                    <a:pt x="146" y="171"/>
                    <a:pt x="146" y="171"/>
                  </a:cubicBezTo>
                  <a:cubicBezTo>
                    <a:pt x="145" y="171"/>
                    <a:pt x="145" y="171"/>
                    <a:pt x="145" y="171"/>
                  </a:cubicBezTo>
                  <a:cubicBezTo>
                    <a:pt x="146" y="172"/>
                    <a:pt x="146" y="172"/>
                    <a:pt x="146" y="172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5" y="174"/>
                    <a:pt x="145" y="174"/>
                    <a:pt x="145" y="174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43" y="175"/>
                    <a:pt x="143" y="175"/>
                    <a:pt x="143" y="175"/>
                  </a:cubicBezTo>
                  <a:cubicBezTo>
                    <a:pt x="142" y="174"/>
                    <a:pt x="142" y="174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4" y="175"/>
                    <a:pt x="144" y="175"/>
                    <a:pt x="144" y="175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8" y="173"/>
                    <a:pt x="148" y="173"/>
                    <a:pt x="148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50" y="173"/>
                    <a:pt x="150" y="173"/>
                    <a:pt x="150" y="173"/>
                  </a:cubicBezTo>
                  <a:cubicBezTo>
                    <a:pt x="151" y="172"/>
                    <a:pt x="151" y="172"/>
                    <a:pt x="151" y="172"/>
                  </a:cubicBezTo>
                  <a:cubicBezTo>
                    <a:pt x="153" y="172"/>
                    <a:pt x="153" y="172"/>
                    <a:pt x="153" y="172"/>
                  </a:cubicBezTo>
                  <a:cubicBezTo>
                    <a:pt x="152" y="173"/>
                    <a:pt x="152" y="173"/>
                    <a:pt x="152" y="173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4"/>
                    <a:pt x="151" y="174"/>
                    <a:pt x="151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5" y="176"/>
                    <a:pt x="155" y="176"/>
                    <a:pt x="155" y="176"/>
                  </a:cubicBezTo>
                  <a:cubicBezTo>
                    <a:pt x="156" y="177"/>
                    <a:pt x="156" y="177"/>
                    <a:pt x="156" y="177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9" y="177"/>
                    <a:pt x="159" y="177"/>
                    <a:pt x="159" y="177"/>
                  </a:cubicBezTo>
                  <a:cubicBezTo>
                    <a:pt x="159" y="176"/>
                    <a:pt x="159" y="176"/>
                    <a:pt x="159" y="176"/>
                  </a:cubicBezTo>
                  <a:cubicBezTo>
                    <a:pt x="160" y="175"/>
                    <a:pt x="160" y="175"/>
                    <a:pt x="160" y="175"/>
                  </a:cubicBezTo>
                  <a:cubicBezTo>
                    <a:pt x="161" y="175"/>
                    <a:pt x="161" y="175"/>
                    <a:pt x="161" y="175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4" y="174"/>
                    <a:pt x="164" y="174"/>
                    <a:pt x="164" y="174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1" y="177"/>
                    <a:pt x="161" y="177"/>
                    <a:pt x="161" y="177"/>
                  </a:cubicBezTo>
                  <a:cubicBezTo>
                    <a:pt x="160" y="178"/>
                    <a:pt x="160" y="178"/>
                    <a:pt x="160" y="178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3" y="180"/>
                    <a:pt x="163" y="180"/>
                    <a:pt x="163" y="180"/>
                  </a:cubicBezTo>
                  <a:cubicBezTo>
                    <a:pt x="165" y="179"/>
                    <a:pt x="165" y="179"/>
                    <a:pt x="165" y="179"/>
                  </a:cubicBezTo>
                  <a:cubicBezTo>
                    <a:pt x="167" y="178"/>
                    <a:pt x="167" y="178"/>
                    <a:pt x="167" y="178"/>
                  </a:cubicBezTo>
                  <a:cubicBezTo>
                    <a:pt x="168" y="177"/>
                    <a:pt x="168" y="177"/>
                    <a:pt x="168" y="177"/>
                  </a:cubicBezTo>
                  <a:cubicBezTo>
                    <a:pt x="169" y="177"/>
                    <a:pt x="169" y="177"/>
                    <a:pt x="169" y="177"/>
                  </a:cubicBezTo>
                  <a:cubicBezTo>
                    <a:pt x="171" y="176"/>
                    <a:pt x="171" y="176"/>
                    <a:pt x="171" y="176"/>
                  </a:cubicBezTo>
                  <a:cubicBezTo>
                    <a:pt x="172" y="176"/>
                    <a:pt x="172" y="176"/>
                    <a:pt x="172" y="176"/>
                  </a:cubicBezTo>
                  <a:cubicBezTo>
                    <a:pt x="171" y="177"/>
                    <a:pt x="171" y="177"/>
                    <a:pt x="171" y="177"/>
                  </a:cubicBezTo>
                  <a:cubicBezTo>
                    <a:pt x="170" y="178"/>
                    <a:pt x="170" y="178"/>
                    <a:pt x="170" y="178"/>
                  </a:cubicBezTo>
                  <a:cubicBezTo>
                    <a:pt x="170" y="179"/>
                    <a:pt x="170" y="179"/>
                    <a:pt x="170" y="179"/>
                  </a:cubicBezTo>
                  <a:cubicBezTo>
                    <a:pt x="169" y="180"/>
                    <a:pt x="169" y="180"/>
                    <a:pt x="169" y="180"/>
                  </a:cubicBezTo>
                  <a:cubicBezTo>
                    <a:pt x="165" y="182"/>
                    <a:pt x="165" y="182"/>
                    <a:pt x="165" y="182"/>
                  </a:cubicBezTo>
                  <a:cubicBezTo>
                    <a:pt x="164" y="183"/>
                    <a:pt x="164" y="183"/>
                    <a:pt x="164" y="183"/>
                  </a:cubicBezTo>
                  <a:cubicBezTo>
                    <a:pt x="163" y="185"/>
                    <a:pt x="163" y="185"/>
                    <a:pt x="163" y="185"/>
                  </a:cubicBezTo>
                  <a:cubicBezTo>
                    <a:pt x="163" y="186"/>
                    <a:pt x="163" y="186"/>
                    <a:pt x="163" y="186"/>
                  </a:cubicBezTo>
                  <a:cubicBezTo>
                    <a:pt x="163" y="187"/>
                    <a:pt x="163" y="187"/>
                    <a:pt x="163" y="187"/>
                  </a:cubicBezTo>
                  <a:cubicBezTo>
                    <a:pt x="164" y="188"/>
                    <a:pt x="164" y="188"/>
                    <a:pt x="164" y="188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1" y="188"/>
                    <a:pt x="161" y="188"/>
                    <a:pt x="161" y="188"/>
                  </a:cubicBezTo>
                  <a:cubicBezTo>
                    <a:pt x="160" y="189"/>
                    <a:pt x="160" y="189"/>
                    <a:pt x="160" y="189"/>
                  </a:cubicBezTo>
                  <a:cubicBezTo>
                    <a:pt x="160" y="191"/>
                    <a:pt x="160" y="191"/>
                    <a:pt x="160" y="191"/>
                  </a:cubicBezTo>
                  <a:cubicBezTo>
                    <a:pt x="158" y="193"/>
                    <a:pt x="158" y="193"/>
                    <a:pt x="158" y="193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5"/>
                    <a:pt x="158" y="195"/>
                    <a:pt x="158" y="195"/>
                  </a:cubicBezTo>
                  <a:cubicBezTo>
                    <a:pt x="158" y="196"/>
                    <a:pt x="158" y="196"/>
                    <a:pt x="158" y="196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3" y="198"/>
                    <a:pt x="153" y="198"/>
                    <a:pt x="153" y="198"/>
                  </a:cubicBezTo>
                  <a:cubicBezTo>
                    <a:pt x="152" y="198"/>
                    <a:pt x="152" y="198"/>
                    <a:pt x="152" y="198"/>
                  </a:cubicBezTo>
                  <a:cubicBezTo>
                    <a:pt x="152" y="198"/>
                    <a:pt x="152" y="198"/>
                    <a:pt x="152" y="198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48" y="202"/>
                    <a:pt x="148" y="202"/>
                    <a:pt x="148" y="202"/>
                  </a:cubicBezTo>
                  <a:cubicBezTo>
                    <a:pt x="148" y="202"/>
                    <a:pt x="148" y="202"/>
                    <a:pt x="148" y="202"/>
                  </a:cubicBezTo>
                  <a:cubicBezTo>
                    <a:pt x="148" y="203"/>
                    <a:pt x="148" y="203"/>
                    <a:pt x="148" y="203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43" y="204"/>
                    <a:pt x="143" y="204"/>
                    <a:pt x="143" y="204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05"/>
                    <a:pt x="140" y="205"/>
                    <a:pt x="140" y="205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5" y="207"/>
                    <a:pt x="135" y="207"/>
                    <a:pt x="135" y="207"/>
                  </a:cubicBezTo>
                  <a:cubicBezTo>
                    <a:pt x="133" y="209"/>
                    <a:pt x="133" y="209"/>
                    <a:pt x="133" y="209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32" y="214"/>
                    <a:pt x="132" y="214"/>
                    <a:pt x="132" y="214"/>
                  </a:cubicBezTo>
                  <a:cubicBezTo>
                    <a:pt x="132" y="213"/>
                    <a:pt x="132" y="213"/>
                    <a:pt x="132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8" y="211"/>
                    <a:pt x="128" y="211"/>
                    <a:pt x="128" y="211"/>
                  </a:cubicBezTo>
                  <a:cubicBezTo>
                    <a:pt x="127" y="211"/>
                    <a:pt x="127" y="211"/>
                    <a:pt x="127" y="211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4" y="212"/>
                    <a:pt x="124" y="212"/>
                    <a:pt x="124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18" y="216"/>
                    <a:pt x="118" y="216"/>
                    <a:pt x="118" y="216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5" y="218"/>
                    <a:pt x="115" y="218"/>
                    <a:pt x="115" y="218"/>
                  </a:cubicBezTo>
                  <a:cubicBezTo>
                    <a:pt x="115" y="218"/>
                    <a:pt x="115" y="218"/>
                    <a:pt x="115" y="218"/>
                  </a:cubicBezTo>
                  <a:cubicBezTo>
                    <a:pt x="114" y="219"/>
                    <a:pt x="114" y="219"/>
                    <a:pt x="114" y="219"/>
                  </a:cubicBezTo>
                  <a:cubicBezTo>
                    <a:pt x="114" y="219"/>
                    <a:pt x="114" y="219"/>
                    <a:pt x="114" y="219"/>
                  </a:cubicBezTo>
                  <a:cubicBezTo>
                    <a:pt x="113" y="219"/>
                    <a:pt x="113" y="219"/>
                    <a:pt x="113" y="219"/>
                  </a:cubicBezTo>
                  <a:cubicBezTo>
                    <a:pt x="112" y="219"/>
                    <a:pt x="112" y="219"/>
                    <a:pt x="112" y="219"/>
                  </a:cubicBezTo>
                  <a:cubicBezTo>
                    <a:pt x="111" y="220"/>
                    <a:pt x="111" y="220"/>
                    <a:pt x="111" y="220"/>
                  </a:cubicBezTo>
                  <a:cubicBezTo>
                    <a:pt x="111" y="221"/>
                    <a:pt x="111" y="221"/>
                    <a:pt x="111" y="221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2" y="220"/>
                    <a:pt x="112" y="220"/>
                    <a:pt x="112" y="220"/>
                  </a:cubicBezTo>
                  <a:cubicBezTo>
                    <a:pt x="113" y="220"/>
                    <a:pt x="113" y="220"/>
                    <a:pt x="113" y="220"/>
                  </a:cubicBezTo>
                  <a:cubicBezTo>
                    <a:pt x="113" y="220"/>
                    <a:pt x="113" y="220"/>
                    <a:pt x="113" y="220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20"/>
                    <a:pt x="118" y="220"/>
                    <a:pt x="118" y="220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0"/>
                    <a:pt x="119" y="220"/>
                    <a:pt x="119" y="220"/>
                  </a:cubicBezTo>
                  <a:cubicBezTo>
                    <a:pt x="120" y="220"/>
                    <a:pt x="120" y="220"/>
                    <a:pt x="120" y="220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7"/>
                    <a:pt x="123" y="217"/>
                    <a:pt x="123" y="21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5" y="215"/>
                    <a:pt x="125" y="215"/>
                    <a:pt x="125" y="215"/>
                  </a:cubicBezTo>
                  <a:cubicBezTo>
                    <a:pt x="125" y="215"/>
                    <a:pt x="125" y="215"/>
                    <a:pt x="125" y="215"/>
                  </a:cubicBezTo>
                  <a:cubicBezTo>
                    <a:pt x="127" y="216"/>
                    <a:pt x="127" y="216"/>
                    <a:pt x="127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7"/>
                    <a:pt x="125" y="217"/>
                    <a:pt x="125" y="217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7" y="217"/>
                    <a:pt x="127" y="217"/>
                    <a:pt x="127" y="217"/>
                  </a:cubicBezTo>
                  <a:cubicBezTo>
                    <a:pt x="128" y="216"/>
                    <a:pt x="128" y="216"/>
                    <a:pt x="128" y="216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9" y="216"/>
                    <a:pt x="129" y="216"/>
                    <a:pt x="129" y="216"/>
                  </a:cubicBezTo>
                  <a:cubicBezTo>
                    <a:pt x="129" y="216"/>
                    <a:pt x="129" y="216"/>
                    <a:pt x="129" y="216"/>
                  </a:cubicBezTo>
                  <a:cubicBezTo>
                    <a:pt x="129" y="217"/>
                    <a:pt x="129" y="217"/>
                    <a:pt x="129" y="217"/>
                  </a:cubicBezTo>
                  <a:cubicBezTo>
                    <a:pt x="129" y="218"/>
                    <a:pt x="129" y="218"/>
                    <a:pt x="129" y="218"/>
                  </a:cubicBezTo>
                  <a:cubicBezTo>
                    <a:pt x="129" y="218"/>
                    <a:pt x="129" y="218"/>
                    <a:pt x="129" y="218"/>
                  </a:cubicBezTo>
                  <a:cubicBezTo>
                    <a:pt x="130" y="217"/>
                    <a:pt x="130" y="217"/>
                    <a:pt x="130" y="217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3" y="216"/>
                    <a:pt x="133" y="216"/>
                    <a:pt x="133" y="216"/>
                  </a:cubicBezTo>
                  <a:cubicBezTo>
                    <a:pt x="135" y="214"/>
                    <a:pt x="135" y="214"/>
                    <a:pt x="135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5"/>
                    <a:pt x="136" y="215"/>
                    <a:pt x="136" y="215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8"/>
                    <a:pt x="135" y="218"/>
                    <a:pt x="135" y="218"/>
                  </a:cubicBezTo>
                  <a:cubicBezTo>
                    <a:pt x="135" y="218"/>
                    <a:pt x="135" y="218"/>
                    <a:pt x="135" y="218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9" y="214"/>
                    <a:pt x="139" y="214"/>
                    <a:pt x="139" y="214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41" y="214"/>
                    <a:pt x="141" y="214"/>
                    <a:pt x="141" y="214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3" y="213"/>
                    <a:pt x="143" y="213"/>
                    <a:pt x="143" y="213"/>
                  </a:cubicBezTo>
                  <a:cubicBezTo>
                    <a:pt x="143" y="213"/>
                    <a:pt x="143" y="213"/>
                    <a:pt x="143" y="213"/>
                  </a:cubicBezTo>
                  <a:cubicBezTo>
                    <a:pt x="144" y="212"/>
                    <a:pt x="144" y="212"/>
                    <a:pt x="144" y="212"/>
                  </a:cubicBezTo>
                  <a:cubicBezTo>
                    <a:pt x="144" y="211"/>
                    <a:pt x="144" y="211"/>
                    <a:pt x="144" y="211"/>
                  </a:cubicBezTo>
                  <a:cubicBezTo>
                    <a:pt x="144" y="211"/>
                    <a:pt x="144" y="211"/>
                    <a:pt x="144" y="211"/>
                  </a:cubicBezTo>
                  <a:cubicBezTo>
                    <a:pt x="144" y="212"/>
                    <a:pt x="144" y="212"/>
                    <a:pt x="144" y="212"/>
                  </a:cubicBezTo>
                  <a:cubicBezTo>
                    <a:pt x="144" y="213"/>
                    <a:pt x="144" y="213"/>
                    <a:pt x="144" y="213"/>
                  </a:cubicBezTo>
                  <a:cubicBezTo>
                    <a:pt x="145" y="213"/>
                    <a:pt x="145" y="213"/>
                    <a:pt x="145" y="213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45" y="212"/>
                    <a:pt x="145" y="212"/>
                    <a:pt x="145" y="212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0"/>
                    <a:pt x="146" y="210"/>
                    <a:pt x="146" y="210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46" y="210"/>
                    <a:pt x="146" y="210"/>
                    <a:pt x="146" y="210"/>
                  </a:cubicBezTo>
                  <a:cubicBezTo>
                    <a:pt x="148" y="209"/>
                    <a:pt x="148" y="209"/>
                    <a:pt x="148" y="209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8"/>
                    <a:pt x="151" y="208"/>
                    <a:pt x="151" y="208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51" y="207"/>
                    <a:pt x="151" y="207"/>
                    <a:pt x="151" y="207"/>
                  </a:cubicBezTo>
                  <a:cubicBezTo>
                    <a:pt x="151" y="207"/>
                    <a:pt x="151" y="207"/>
                    <a:pt x="151" y="207"/>
                  </a:cubicBezTo>
                  <a:cubicBezTo>
                    <a:pt x="152" y="206"/>
                    <a:pt x="152" y="206"/>
                    <a:pt x="152" y="206"/>
                  </a:cubicBezTo>
                  <a:cubicBezTo>
                    <a:pt x="153" y="206"/>
                    <a:pt x="153" y="206"/>
                    <a:pt x="153" y="206"/>
                  </a:cubicBezTo>
                  <a:cubicBezTo>
                    <a:pt x="153" y="207"/>
                    <a:pt x="153" y="207"/>
                    <a:pt x="153" y="20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5" y="205"/>
                    <a:pt x="155" y="205"/>
                    <a:pt x="155" y="205"/>
                  </a:cubicBezTo>
                  <a:cubicBezTo>
                    <a:pt x="155" y="204"/>
                    <a:pt x="155" y="204"/>
                    <a:pt x="155" y="204"/>
                  </a:cubicBezTo>
                  <a:cubicBezTo>
                    <a:pt x="155" y="204"/>
                    <a:pt x="155" y="204"/>
                    <a:pt x="155" y="204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57" y="205"/>
                    <a:pt x="157" y="205"/>
                    <a:pt x="157" y="205"/>
                  </a:cubicBezTo>
                  <a:cubicBezTo>
                    <a:pt x="158" y="204"/>
                    <a:pt x="158" y="204"/>
                    <a:pt x="158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160" y="202"/>
                    <a:pt x="160" y="202"/>
                    <a:pt x="160" y="202"/>
                  </a:cubicBezTo>
                  <a:cubicBezTo>
                    <a:pt x="161" y="202"/>
                    <a:pt x="161" y="202"/>
                    <a:pt x="161" y="202"/>
                  </a:cubicBezTo>
                  <a:cubicBezTo>
                    <a:pt x="161" y="203"/>
                    <a:pt x="161" y="203"/>
                    <a:pt x="161" y="203"/>
                  </a:cubicBezTo>
                  <a:cubicBezTo>
                    <a:pt x="162" y="203"/>
                    <a:pt x="162" y="203"/>
                    <a:pt x="162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64" y="200"/>
                    <a:pt x="164" y="200"/>
                    <a:pt x="164" y="200"/>
                  </a:cubicBezTo>
                  <a:cubicBezTo>
                    <a:pt x="163" y="200"/>
                    <a:pt x="163" y="200"/>
                    <a:pt x="163" y="200"/>
                  </a:cubicBezTo>
                  <a:cubicBezTo>
                    <a:pt x="162" y="200"/>
                    <a:pt x="162" y="200"/>
                    <a:pt x="162" y="200"/>
                  </a:cubicBezTo>
                  <a:cubicBezTo>
                    <a:pt x="162" y="200"/>
                    <a:pt x="162" y="200"/>
                    <a:pt x="162" y="200"/>
                  </a:cubicBezTo>
                  <a:cubicBezTo>
                    <a:pt x="164" y="199"/>
                    <a:pt x="164" y="199"/>
                    <a:pt x="164" y="199"/>
                  </a:cubicBezTo>
                  <a:cubicBezTo>
                    <a:pt x="165" y="198"/>
                    <a:pt x="165" y="198"/>
                    <a:pt x="165" y="198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67" y="198"/>
                    <a:pt x="167" y="198"/>
                    <a:pt x="167" y="198"/>
                  </a:cubicBezTo>
                  <a:cubicBezTo>
                    <a:pt x="168" y="196"/>
                    <a:pt x="168" y="196"/>
                    <a:pt x="168" y="196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2" y="194"/>
                    <a:pt x="172" y="194"/>
                    <a:pt x="172" y="194"/>
                  </a:cubicBezTo>
                  <a:cubicBezTo>
                    <a:pt x="172" y="195"/>
                    <a:pt x="172" y="195"/>
                    <a:pt x="172" y="195"/>
                  </a:cubicBezTo>
                  <a:cubicBezTo>
                    <a:pt x="173" y="195"/>
                    <a:pt x="173" y="195"/>
                    <a:pt x="173" y="195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74" y="194"/>
                    <a:pt x="174" y="194"/>
                    <a:pt x="174" y="194"/>
                  </a:cubicBezTo>
                  <a:cubicBezTo>
                    <a:pt x="174" y="194"/>
                    <a:pt x="174" y="194"/>
                    <a:pt x="174" y="194"/>
                  </a:cubicBezTo>
                  <a:cubicBezTo>
                    <a:pt x="174" y="193"/>
                    <a:pt x="174" y="193"/>
                    <a:pt x="174" y="193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191"/>
                    <a:pt x="178" y="191"/>
                    <a:pt x="178" y="191"/>
                  </a:cubicBezTo>
                  <a:cubicBezTo>
                    <a:pt x="179" y="191"/>
                    <a:pt x="179" y="191"/>
                    <a:pt x="179" y="191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80" y="191"/>
                    <a:pt x="180" y="191"/>
                    <a:pt x="180" y="191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181" y="192"/>
                    <a:pt x="181" y="192"/>
                    <a:pt x="181" y="192"/>
                  </a:cubicBezTo>
                  <a:cubicBezTo>
                    <a:pt x="182" y="190"/>
                    <a:pt x="182" y="190"/>
                    <a:pt x="182" y="190"/>
                  </a:cubicBezTo>
                  <a:cubicBezTo>
                    <a:pt x="181" y="190"/>
                    <a:pt x="181" y="190"/>
                    <a:pt x="181" y="190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81" y="189"/>
                    <a:pt x="181" y="189"/>
                    <a:pt x="181" y="189"/>
                  </a:cubicBezTo>
                  <a:cubicBezTo>
                    <a:pt x="182" y="188"/>
                    <a:pt x="182" y="188"/>
                    <a:pt x="182" y="188"/>
                  </a:cubicBezTo>
                  <a:cubicBezTo>
                    <a:pt x="183" y="188"/>
                    <a:pt x="183" y="188"/>
                    <a:pt x="183" y="188"/>
                  </a:cubicBezTo>
                  <a:cubicBezTo>
                    <a:pt x="183" y="189"/>
                    <a:pt x="183" y="189"/>
                    <a:pt x="183" y="189"/>
                  </a:cubicBezTo>
                  <a:cubicBezTo>
                    <a:pt x="183" y="188"/>
                    <a:pt x="183" y="188"/>
                    <a:pt x="183" y="188"/>
                  </a:cubicBezTo>
                  <a:cubicBezTo>
                    <a:pt x="183" y="188"/>
                    <a:pt x="183" y="188"/>
                    <a:pt x="183" y="188"/>
                  </a:cubicBezTo>
                  <a:cubicBezTo>
                    <a:pt x="182" y="187"/>
                    <a:pt x="182" y="187"/>
                    <a:pt x="182" y="187"/>
                  </a:cubicBezTo>
                  <a:cubicBezTo>
                    <a:pt x="183" y="187"/>
                    <a:pt x="183" y="187"/>
                    <a:pt x="183" y="187"/>
                  </a:cubicBezTo>
                  <a:cubicBezTo>
                    <a:pt x="184" y="187"/>
                    <a:pt x="184" y="187"/>
                    <a:pt x="184" y="187"/>
                  </a:cubicBezTo>
                  <a:cubicBezTo>
                    <a:pt x="185" y="186"/>
                    <a:pt x="185" y="186"/>
                    <a:pt x="185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88" y="185"/>
                    <a:pt x="188" y="185"/>
                    <a:pt x="188" y="185"/>
                  </a:cubicBezTo>
                  <a:cubicBezTo>
                    <a:pt x="189" y="185"/>
                    <a:pt x="189" y="185"/>
                    <a:pt x="189" y="185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89" y="180"/>
                    <a:pt x="189" y="180"/>
                    <a:pt x="189" y="180"/>
                  </a:cubicBezTo>
                  <a:cubicBezTo>
                    <a:pt x="188" y="179"/>
                    <a:pt x="188" y="179"/>
                    <a:pt x="188" y="179"/>
                  </a:cubicBezTo>
                  <a:cubicBezTo>
                    <a:pt x="187" y="179"/>
                    <a:pt x="187" y="179"/>
                    <a:pt x="187" y="179"/>
                  </a:cubicBezTo>
                  <a:cubicBezTo>
                    <a:pt x="187" y="178"/>
                    <a:pt x="187" y="178"/>
                    <a:pt x="187" y="178"/>
                  </a:cubicBezTo>
                  <a:cubicBezTo>
                    <a:pt x="187" y="177"/>
                    <a:pt x="187" y="177"/>
                    <a:pt x="187" y="177"/>
                  </a:cubicBezTo>
                  <a:cubicBezTo>
                    <a:pt x="189" y="176"/>
                    <a:pt x="189" y="176"/>
                    <a:pt x="189" y="176"/>
                  </a:cubicBezTo>
                  <a:cubicBezTo>
                    <a:pt x="189" y="176"/>
                    <a:pt x="189" y="176"/>
                    <a:pt x="189" y="176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90" y="174"/>
                    <a:pt x="190" y="174"/>
                    <a:pt x="190" y="174"/>
                  </a:cubicBezTo>
                  <a:cubicBezTo>
                    <a:pt x="192" y="174"/>
                    <a:pt x="192" y="174"/>
                    <a:pt x="192" y="174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4" y="174"/>
                    <a:pt x="194" y="174"/>
                    <a:pt x="194" y="174"/>
                  </a:cubicBezTo>
                  <a:cubicBezTo>
                    <a:pt x="196" y="173"/>
                    <a:pt x="196" y="173"/>
                    <a:pt x="196" y="173"/>
                  </a:cubicBezTo>
                  <a:cubicBezTo>
                    <a:pt x="196" y="174"/>
                    <a:pt x="196" y="174"/>
                    <a:pt x="196" y="174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97" y="175"/>
                    <a:pt x="197" y="175"/>
                    <a:pt x="197" y="175"/>
                  </a:cubicBezTo>
                  <a:cubicBezTo>
                    <a:pt x="198" y="173"/>
                    <a:pt x="198" y="173"/>
                    <a:pt x="198" y="173"/>
                  </a:cubicBezTo>
                  <a:cubicBezTo>
                    <a:pt x="198" y="173"/>
                    <a:pt x="198" y="173"/>
                    <a:pt x="198" y="173"/>
                  </a:cubicBezTo>
                  <a:cubicBezTo>
                    <a:pt x="197" y="173"/>
                    <a:pt x="197" y="173"/>
                    <a:pt x="197" y="173"/>
                  </a:cubicBezTo>
                  <a:cubicBezTo>
                    <a:pt x="197" y="172"/>
                    <a:pt x="197" y="172"/>
                    <a:pt x="197" y="172"/>
                  </a:cubicBezTo>
                  <a:cubicBezTo>
                    <a:pt x="198" y="172"/>
                    <a:pt x="198" y="172"/>
                    <a:pt x="198" y="172"/>
                  </a:cubicBezTo>
                  <a:cubicBezTo>
                    <a:pt x="199" y="172"/>
                    <a:pt x="199" y="172"/>
                    <a:pt x="199" y="172"/>
                  </a:cubicBezTo>
                  <a:cubicBezTo>
                    <a:pt x="201" y="172"/>
                    <a:pt x="201" y="172"/>
                    <a:pt x="201" y="172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1" y="168"/>
                    <a:pt x="201" y="168"/>
                    <a:pt x="201" y="168"/>
                  </a:cubicBezTo>
                  <a:cubicBezTo>
                    <a:pt x="199" y="167"/>
                    <a:pt x="199" y="167"/>
                    <a:pt x="199" y="167"/>
                  </a:cubicBezTo>
                  <a:cubicBezTo>
                    <a:pt x="198" y="167"/>
                    <a:pt x="198" y="167"/>
                    <a:pt x="198" y="167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199" y="167"/>
                    <a:pt x="199" y="167"/>
                    <a:pt x="199" y="167"/>
                  </a:cubicBezTo>
                  <a:cubicBezTo>
                    <a:pt x="200" y="167"/>
                    <a:pt x="200" y="167"/>
                    <a:pt x="200" y="167"/>
                  </a:cubicBezTo>
                  <a:cubicBezTo>
                    <a:pt x="201" y="168"/>
                    <a:pt x="201" y="168"/>
                    <a:pt x="201" y="168"/>
                  </a:cubicBezTo>
                  <a:cubicBezTo>
                    <a:pt x="203" y="167"/>
                    <a:pt x="203" y="167"/>
                    <a:pt x="203" y="167"/>
                  </a:cubicBezTo>
                  <a:cubicBezTo>
                    <a:pt x="204" y="166"/>
                    <a:pt x="204" y="166"/>
                    <a:pt x="204" y="166"/>
                  </a:cubicBezTo>
                  <a:cubicBezTo>
                    <a:pt x="204" y="166"/>
                    <a:pt x="204" y="166"/>
                    <a:pt x="204" y="166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10" y="163"/>
                    <a:pt x="210" y="163"/>
                    <a:pt x="210" y="163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1"/>
                    <a:pt x="210" y="161"/>
                    <a:pt x="210" y="161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5" y="159"/>
                    <a:pt x="215" y="159"/>
                    <a:pt x="215" y="159"/>
                  </a:cubicBezTo>
                  <a:cubicBezTo>
                    <a:pt x="218" y="157"/>
                    <a:pt x="218" y="157"/>
                    <a:pt x="218" y="157"/>
                  </a:cubicBezTo>
                  <a:cubicBezTo>
                    <a:pt x="220" y="157"/>
                    <a:pt x="220" y="157"/>
                    <a:pt x="220" y="157"/>
                  </a:cubicBezTo>
                  <a:cubicBezTo>
                    <a:pt x="222" y="154"/>
                    <a:pt x="222" y="154"/>
                    <a:pt x="222" y="154"/>
                  </a:cubicBezTo>
                  <a:cubicBezTo>
                    <a:pt x="221" y="156"/>
                    <a:pt x="221" y="156"/>
                    <a:pt x="221" y="156"/>
                  </a:cubicBezTo>
                  <a:cubicBezTo>
                    <a:pt x="221" y="157"/>
                    <a:pt x="221" y="157"/>
                    <a:pt x="221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3" y="158"/>
                    <a:pt x="223" y="158"/>
                    <a:pt x="223" y="158"/>
                  </a:cubicBezTo>
                  <a:cubicBezTo>
                    <a:pt x="223" y="158"/>
                    <a:pt x="223" y="158"/>
                    <a:pt x="223" y="158"/>
                  </a:cubicBezTo>
                  <a:cubicBezTo>
                    <a:pt x="225" y="156"/>
                    <a:pt x="225" y="156"/>
                    <a:pt x="225" y="156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6"/>
                    <a:pt x="229" y="156"/>
                    <a:pt x="229" y="156"/>
                  </a:cubicBezTo>
                  <a:cubicBezTo>
                    <a:pt x="227" y="157"/>
                    <a:pt x="227" y="157"/>
                    <a:pt x="227" y="157"/>
                  </a:cubicBezTo>
                  <a:cubicBezTo>
                    <a:pt x="225" y="157"/>
                    <a:pt x="225" y="157"/>
                    <a:pt x="225" y="157"/>
                  </a:cubicBezTo>
                  <a:cubicBezTo>
                    <a:pt x="222" y="160"/>
                    <a:pt x="222" y="160"/>
                    <a:pt x="222" y="160"/>
                  </a:cubicBezTo>
                  <a:cubicBezTo>
                    <a:pt x="222" y="161"/>
                    <a:pt x="222" y="161"/>
                    <a:pt x="222" y="161"/>
                  </a:cubicBezTo>
                  <a:cubicBezTo>
                    <a:pt x="224" y="163"/>
                    <a:pt x="224" y="163"/>
                    <a:pt x="224" y="163"/>
                  </a:cubicBezTo>
                  <a:cubicBezTo>
                    <a:pt x="224" y="164"/>
                    <a:pt x="224" y="164"/>
                    <a:pt x="224" y="164"/>
                  </a:cubicBezTo>
                  <a:cubicBezTo>
                    <a:pt x="223" y="163"/>
                    <a:pt x="223" y="163"/>
                    <a:pt x="223" y="163"/>
                  </a:cubicBezTo>
                  <a:cubicBezTo>
                    <a:pt x="222" y="163"/>
                    <a:pt x="222" y="163"/>
                    <a:pt x="222" y="163"/>
                  </a:cubicBezTo>
                  <a:cubicBezTo>
                    <a:pt x="221" y="163"/>
                    <a:pt x="221" y="163"/>
                    <a:pt x="221" y="163"/>
                  </a:cubicBezTo>
                  <a:cubicBezTo>
                    <a:pt x="220" y="163"/>
                    <a:pt x="220" y="163"/>
                    <a:pt x="220" y="163"/>
                  </a:cubicBezTo>
                  <a:cubicBezTo>
                    <a:pt x="219" y="162"/>
                    <a:pt x="219" y="162"/>
                    <a:pt x="219" y="162"/>
                  </a:cubicBezTo>
                  <a:cubicBezTo>
                    <a:pt x="219" y="161"/>
                    <a:pt x="219" y="161"/>
                    <a:pt x="219" y="161"/>
                  </a:cubicBezTo>
                  <a:cubicBezTo>
                    <a:pt x="217" y="162"/>
                    <a:pt x="217" y="162"/>
                    <a:pt x="217" y="162"/>
                  </a:cubicBezTo>
                  <a:cubicBezTo>
                    <a:pt x="216" y="162"/>
                    <a:pt x="216" y="162"/>
                    <a:pt x="216" y="162"/>
                  </a:cubicBezTo>
                  <a:cubicBezTo>
                    <a:pt x="214" y="163"/>
                    <a:pt x="214" y="163"/>
                    <a:pt x="214" y="163"/>
                  </a:cubicBezTo>
                  <a:cubicBezTo>
                    <a:pt x="212" y="163"/>
                    <a:pt x="212" y="163"/>
                    <a:pt x="212" y="163"/>
                  </a:cubicBezTo>
                  <a:cubicBezTo>
                    <a:pt x="211" y="164"/>
                    <a:pt x="211" y="164"/>
                    <a:pt x="211" y="164"/>
                  </a:cubicBezTo>
                  <a:cubicBezTo>
                    <a:pt x="211" y="166"/>
                    <a:pt x="211" y="166"/>
                    <a:pt x="211" y="166"/>
                  </a:cubicBezTo>
                  <a:cubicBezTo>
                    <a:pt x="211" y="166"/>
                    <a:pt x="211" y="166"/>
                    <a:pt x="211" y="166"/>
                  </a:cubicBezTo>
                  <a:cubicBezTo>
                    <a:pt x="210" y="168"/>
                    <a:pt x="210" y="168"/>
                    <a:pt x="210" y="168"/>
                  </a:cubicBezTo>
                  <a:cubicBezTo>
                    <a:pt x="209" y="169"/>
                    <a:pt x="209" y="169"/>
                    <a:pt x="209" y="169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4" y="174"/>
                    <a:pt x="204" y="174"/>
                    <a:pt x="204" y="174"/>
                  </a:cubicBezTo>
                  <a:cubicBezTo>
                    <a:pt x="203" y="175"/>
                    <a:pt x="203" y="175"/>
                    <a:pt x="203" y="175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5" y="178"/>
                    <a:pt x="205" y="178"/>
                    <a:pt x="205" y="178"/>
                  </a:cubicBezTo>
                  <a:cubicBezTo>
                    <a:pt x="205" y="177"/>
                    <a:pt x="205" y="177"/>
                    <a:pt x="205" y="177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207" y="176"/>
                    <a:pt x="207" y="176"/>
                    <a:pt x="207" y="176"/>
                  </a:cubicBezTo>
                  <a:cubicBezTo>
                    <a:pt x="208" y="176"/>
                    <a:pt x="208" y="176"/>
                    <a:pt x="208" y="176"/>
                  </a:cubicBezTo>
                  <a:cubicBezTo>
                    <a:pt x="208" y="177"/>
                    <a:pt x="208" y="177"/>
                    <a:pt x="208" y="177"/>
                  </a:cubicBezTo>
                  <a:cubicBezTo>
                    <a:pt x="206" y="178"/>
                    <a:pt x="206" y="178"/>
                    <a:pt x="206" y="178"/>
                  </a:cubicBezTo>
                  <a:cubicBezTo>
                    <a:pt x="205" y="179"/>
                    <a:pt x="205" y="179"/>
                    <a:pt x="205" y="179"/>
                  </a:cubicBezTo>
                  <a:cubicBezTo>
                    <a:pt x="204" y="180"/>
                    <a:pt x="204" y="180"/>
                    <a:pt x="204" y="180"/>
                  </a:cubicBezTo>
                  <a:cubicBezTo>
                    <a:pt x="203" y="179"/>
                    <a:pt x="203" y="179"/>
                    <a:pt x="203" y="179"/>
                  </a:cubicBezTo>
                  <a:cubicBezTo>
                    <a:pt x="202" y="179"/>
                    <a:pt x="202" y="179"/>
                    <a:pt x="202" y="179"/>
                  </a:cubicBezTo>
                  <a:cubicBezTo>
                    <a:pt x="201" y="180"/>
                    <a:pt x="201" y="180"/>
                    <a:pt x="201" y="180"/>
                  </a:cubicBezTo>
                  <a:cubicBezTo>
                    <a:pt x="201" y="181"/>
                    <a:pt x="201" y="181"/>
                    <a:pt x="201" y="181"/>
                  </a:cubicBezTo>
                  <a:cubicBezTo>
                    <a:pt x="200" y="180"/>
                    <a:pt x="200" y="180"/>
                    <a:pt x="200" y="180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200" y="182"/>
                    <a:pt x="200" y="182"/>
                    <a:pt x="200" y="182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2" y="184"/>
                    <a:pt x="202" y="184"/>
                    <a:pt x="202" y="184"/>
                  </a:cubicBezTo>
                  <a:cubicBezTo>
                    <a:pt x="202" y="183"/>
                    <a:pt x="202" y="183"/>
                    <a:pt x="202" y="183"/>
                  </a:cubicBezTo>
                  <a:cubicBezTo>
                    <a:pt x="203" y="184"/>
                    <a:pt x="203" y="184"/>
                    <a:pt x="203" y="184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04" y="182"/>
                    <a:pt x="204" y="182"/>
                    <a:pt x="204" y="182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5" y="183"/>
                    <a:pt x="205" y="183"/>
                    <a:pt x="205" y="183"/>
                  </a:cubicBezTo>
                  <a:cubicBezTo>
                    <a:pt x="205" y="182"/>
                    <a:pt x="205" y="182"/>
                    <a:pt x="205" y="182"/>
                  </a:cubicBezTo>
                  <a:cubicBezTo>
                    <a:pt x="206" y="182"/>
                    <a:pt x="206" y="182"/>
                    <a:pt x="206" y="182"/>
                  </a:cubicBezTo>
                  <a:cubicBezTo>
                    <a:pt x="208" y="181"/>
                    <a:pt x="208" y="181"/>
                    <a:pt x="208" y="181"/>
                  </a:cubicBezTo>
                  <a:cubicBezTo>
                    <a:pt x="208" y="179"/>
                    <a:pt x="208" y="179"/>
                    <a:pt x="208" y="179"/>
                  </a:cubicBezTo>
                  <a:cubicBezTo>
                    <a:pt x="209" y="179"/>
                    <a:pt x="209" y="179"/>
                    <a:pt x="209" y="179"/>
                  </a:cubicBezTo>
                  <a:cubicBezTo>
                    <a:pt x="209" y="179"/>
                    <a:pt x="209" y="179"/>
                    <a:pt x="209" y="179"/>
                  </a:cubicBezTo>
                  <a:cubicBezTo>
                    <a:pt x="208" y="180"/>
                    <a:pt x="208" y="180"/>
                    <a:pt x="208" y="180"/>
                  </a:cubicBezTo>
                  <a:cubicBezTo>
                    <a:pt x="209" y="181"/>
                    <a:pt x="209" y="181"/>
                    <a:pt x="209" y="181"/>
                  </a:cubicBezTo>
                  <a:cubicBezTo>
                    <a:pt x="210" y="181"/>
                    <a:pt x="210" y="181"/>
                    <a:pt x="210" y="181"/>
                  </a:cubicBezTo>
                  <a:cubicBezTo>
                    <a:pt x="212" y="179"/>
                    <a:pt x="212" y="179"/>
                    <a:pt x="212" y="179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4" y="180"/>
                    <a:pt x="214" y="180"/>
                    <a:pt x="214" y="180"/>
                  </a:cubicBezTo>
                  <a:cubicBezTo>
                    <a:pt x="214" y="179"/>
                    <a:pt x="214" y="179"/>
                    <a:pt x="214" y="179"/>
                  </a:cubicBezTo>
                  <a:cubicBezTo>
                    <a:pt x="215" y="177"/>
                    <a:pt x="215" y="177"/>
                    <a:pt x="215" y="177"/>
                  </a:cubicBezTo>
                  <a:cubicBezTo>
                    <a:pt x="216" y="176"/>
                    <a:pt x="216" y="176"/>
                    <a:pt x="216" y="176"/>
                  </a:cubicBezTo>
                  <a:cubicBezTo>
                    <a:pt x="217" y="176"/>
                    <a:pt x="217" y="176"/>
                    <a:pt x="217" y="176"/>
                  </a:cubicBezTo>
                  <a:cubicBezTo>
                    <a:pt x="216" y="178"/>
                    <a:pt x="216" y="178"/>
                    <a:pt x="216" y="178"/>
                  </a:cubicBezTo>
                  <a:cubicBezTo>
                    <a:pt x="216" y="179"/>
                    <a:pt x="216" y="179"/>
                    <a:pt x="216" y="179"/>
                  </a:cubicBezTo>
                  <a:cubicBezTo>
                    <a:pt x="216" y="178"/>
                    <a:pt x="216" y="178"/>
                    <a:pt x="216" y="178"/>
                  </a:cubicBezTo>
                  <a:cubicBezTo>
                    <a:pt x="218" y="176"/>
                    <a:pt x="218" y="176"/>
                    <a:pt x="218" y="176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9" y="174"/>
                    <a:pt x="219" y="174"/>
                    <a:pt x="219" y="174"/>
                  </a:cubicBezTo>
                  <a:cubicBezTo>
                    <a:pt x="219" y="175"/>
                    <a:pt x="219" y="175"/>
                    <a:pt x="219" y="175"/>
                  </a:cubicBezTo>
                  <a:cubicBezTo>
                    <a:pt x="218" y="176"/>
                    <a:pt x="218" y="176"/>
                    <a:pt x="218" y="176"/>
                  </a:cubicBezTo>
                  <a:cubicBezTo>
                    <a:pt x="219" y="177"/>
                    <a:pt x="219" y="177"/>
                    <a:pt x="219" y="177"/>
                  </a:cubicBezTo>
                  <a:cubicBezTo>
                    <a:pt x="220" y="175"/>
                    <a:pt x="220" y="175"/>
                    <a:pt x="220" y="175"/>
                  </a:cubicBezTo>
                  <a:cubicBezTo>
                    <a:pt x="221" y="176"/>
                    <a:pt x="221" y="176"/>
                    <a:pt x="221" y="176"/>
                  </a:cubicBezTo>
                  <a:cubicBezTo>
                    <a:pt x="221" y="177"/>
                    <a:pt x="221" y="177"/>
                    <a:pt x="221" y="177"/>
                  </a:cubicBezTo>
                  <a:cubicBezTo>
                    <a:pt x="222" y="177"/>
                    <a:pt x="222" y="177"/>
                    <a:pt x="222" y="177"/>
                  </a:cubicBezTo>
                  <a:cubicBezTo>
                    <a:pt x="222" y="177"/>
                    <a:pt x="222" y="177"/>
                    <a:pt x="222" y="177"/>
                  </a:cubicBezTo>
                  <a:cubicBezTo>
                    <a:pt x="223" y="177"/>
                    <a:pt x="223" y="177"/>
                    <a:pt x="223" y="177"/>
                  </a:cubicBezTo>
                  <a:cubicBezTo>
                    <a:pt x="224" y="175"/>
                    <a:pt x="224" y="175"/>
                    <a:pt x="224" y="175"/>
                  </a:cubicBezTo>
                  <a:cubicBezTo>
                    <a:pt x="226" y="175"/>
                    <a:pt x="226" y="175"/>
                    <a:pt x="226" y="175"/>
                  </a:cubicBezTo>
                  <a:cubicBezTo>
                    <a:pt x="227" y="174"/>
                    <a:pt x="227" y="174"/>
                    <a:pt x="227" y="174"/>
                  </a:cubicBezTo>
                  <a:cubicBezTo>
                    <a:pt x="226" y="174"/>
                    <a:pt x="226" y="174"/>
                    <a:pt x="226" y="174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229" y="172"/>
                    <a:pt x="229" y="172"/>
                    <a:pt x="229" y="172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29" y="170"/>
                    <a:pt x="229" y="170"/>
                    <a:pt x="229" y="170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227" y="169"/>
                    <a:pt x="227" y="169"/>
                    <a:pt x="227" y="169"/>
                  </a:cubicBezTo>
                  <a:cubicBezTo>
                    <a:pt x="226" y="169"/>
                    <a:pt x="226" y="169"/>
                    <a:pt x="226" y="169"/>
                  </a:cubicBezTo>
                  <a:cubicBezTo>
                    <a:pt x="226" y="168"/>
                    <a:pt x="226" y="168"/>
                    <a:pt x="226" y="168"/>
                  </a:cubicBezTo>
                  <a:cubicBezTo>
                    <a:pt x="227" y="168"/>
                    <a:pt x="227" y="168"/>
                    <a:pt x="227" y="168"/>
                  </a:cubicBezTo>
                  <a:cubicBezTo>
                    <a:pt x="228" y="169"/>
                    <a:pt x="228" y="169"/>
                    <a:pt x="228" y="169"/>
                  </a:cubicBezTo>
                  <a:cubicBezTo>
                    <a:pt x="229" y="168"/>
                    <a:pt x="229" y="168"/>
                    <a:pt x="229" y="168"/>
                  </a:cubicBezTo>
                  <a:cubicBezTo>
                    <a:pt x="229" y="167"/>
                    <a:pt x="229" y="167"/>
                    <a:pt x="229" y="167"/>
                  </a:cubicBezTo>
                  <a:cubicBezTo>
                    <a:pt x="228" y="167"/>
                    <a:pt x="228" y="167"/>
                    <a:pt x="228" y="167"/>
                  </a:cubicBezTo>
                  <a:cubicBezTo>
                    <a:pt x="226" y="166"/>
                    <a:pt x="226" y="166"/>
                    <a:pt x="226" y="166"/>
                  </a:cubicBezTo>
                  <a:cubicBezTo>
                    <a:pt x="226" y="165"/>
                    <a:pt x="226" y="165"/>
                    <a:pt x="226" y="165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29" y="163"/>
                    <a:pt x="229" y="163"/>
                    <a:pt x="229" y="163"/>
                  </a:cubicBezTo>
                  <a:cubicBezTo>
                    <a:pt x="231" y="162"/>
                    <a:pt x="231" y="162"/>
                    <a:pt x="231" y="162"/>
                  </a:cubicBezTo>
                  <a:cubicBezTo>
                    <a:pt x="232" y="163"/>
                    <a:pt x="232" y="163"/>
                    <a:pt x="232" y="163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5" y="163"/>
                    <a:pt x="235" y="163"/>
                    <a:pt x="235" y="163"/>
                  </a:cubicBezTo>
                  <a:cubicBezTo>
                    <a:pt x="232" y="164"/>
                    <a:pt x="232" y="164"/>
                    <a:pt x="232" y="164"/>
                  </a:cubicBezTo>
                  <a:cubicBezTo>
                    <a:pt x="232" y="165"/>
                    <a:pt x="232" y="165"/>
                    <a:pt x="232" y="165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5" y="164"/>
                    <a:pt x="235" y="164"/>
                    <a:pt x="235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5"/>
                    <a:pt x="235" y="165"/>
                    <a:pt x="235" y="165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7"/>
                    <a:pt x="235" y="167"/>
                    <a:pt x="235" y="167"/>
                  </a:cubicBezTo>
                  <a:cubicBezTo>
                    <a:pt x="236" y="166"/>
                    <a:pt x="236" y="166"/>
                    <a:pt x="236" y="166"/>
                  </a:cubicBezTo>
                  <a:cubicBezTo>
                    <a:pt x="237" y="165"/>
                    <a:pt x="237" y="165"/>
                    <a:pt x="237" y="165"/>
                  </a:cubicBezTo>
                  <a:cubicBezTo>
                    <a:pt x="238" y="166"/>
                    <a:pt x="238" y="166"/>
                    <a:pt x="238" y="166"/>
                  </a:cubicBezTo>
                  <a:cubicBezTo>
                    <a:pt x="239" y="165"/>
                    <a:pt x="239" y="165"/>
                    <a:pt x="239" y="165"/>
                  </a:cubicBezTo>
                  <a:cubicBezTo>
                    <a:pt x="239" y="165"/>
                    <a:pt x="239" y="165"/>
                    <a:pt x="239" y="165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3" y="164"/>
                    <a:pt x="243" y="164"/>
                    <a:pt x="243" y="164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1" y="165"/>
                    <a:pt x="241" y="165"/>
                    <a:pt x="241" y="165"/>
                  </a:cubicBezTo>
                  <a:cubicBezTo>
                    <a:pt x="240" y="166"/>
                    <a:pt x="240" y="166"/>
                    <a:pt x="240" y="166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7"/>
                    <a:pt x="239" y="167"/>
                    <a:pt x="239" y="167"/>
                  </a:cubicBezTo>
                  <a:cubicBezTo>
                    <a:pt x="239" y="168"/>
                    <a:pt x="239" y="168"/>
                    <a:pt x="239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9"/>
                    <a:pt x="242" y="169"/>
                    <a:pt x="242" y="169"/>
                  </a:cubicBezTo>
                  <a:cubicBezTo>
                    <a:pt x="242" y="169"/>
                    <a:pt x="242" y="169"/>
                    <a:pt x="242" y="169"/>
                  </a:cubicBezTo>
                  <a:cubicBezTo>
                    <a:pt x="241" y="168"/>
                    <a:pt x="241" y="168"/>
                    <a:pt x="241" y="168"/>
                  </a:cubicBezTo>
                  <a:cubicBezTo>
                    <a:pt x="239" y="168"/>
                    <a:pt x="239" y="168"/>
                    <a:pt x="239" y="168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38" y="170"/>
                    <a:pt x="238" y="170"/>
                    <a:pt x="238" y="170"/>
                  </a:cubicBezTo>
                  <a:cubicBezTo>
                    <a:pt x="239" y="170"/>
                    <a:pt x="239" y="170"/>
                    <a:pt x="239" y="170"/>
                  </a:cubicBezTo>
                  <a:cubicBezTo>
                    <a:pt x="240" y="169"/>
                    <a:pt x="240" y="169"/>
                    <a:pt x="240" y="169"/>
                  </a:cubicBezTo>
                  <a:cubicBezTo>
                    <a:pt x="241" y="170"/>
                    <a:pt x="241" y="170"/>
                    <a:pt x="241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39" y="170"/>
                    <a:pt x="239" y="170"/>
                    <a:pt x="239" y="170"/>
                  </a:cubicBezTo>
                  <a:cubicBezTo>
                    <a:pt x="239" y="171"/>
                    <a:pt x="239" y="171"/>
                    <a:pt x="239" y="171"/>
                  </a:cubicBezTo>
                  <a:cubicBezTo>
                    <a:pt x="241" y="172"/>
                    <a:pt x="241" y="172"/>
                    <a:pt x="241" y="172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0" y="173"/>
                    <a:pt x="240" y="173"/>
                    <a:pt x="240" y="173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2" y="173"/>
                    <a:pt x="242" y="173"/>
                    <a:pt x="242" y="173"/>
                  </a:cubicBezTo>
                  <a:cubicBezTo>
                    <a:pt x="243" y="174"/>
                    <a:pt x="243" y="174"/>
                    <a:pt x="243" y="174"/>
                  </a:cubicBezTo>
                  <a:cubicBezTo>
                    <a:pt x="244" y="175"/>
                    <a:pt x="244" y="175"/>
                    <a:pt x="244" y="175"/>
                  </a:cubicBezTo>
                  <a:cubicBezTo>
                    <a:pt x="246" y="174"/>
                    <a:pt x="246" y="174"/>
                    <a:pt x="246" y="174"/>
                  </a:cubicBezTo>
                  <a:cubicBezTo>
                    <a:pt x="247" y="175"/>
                    <a:pt x="247" y="175"/>
                    <a:pt x="247" y="175"/>
                  </a:cubicBezTo>
                  <a:cubicBezTo>
                    <a:pt x="247" y="176"/>
                    <a:pt x="247" y="176"/>
                    <a:pt x="247" y="176"/>
                  </a:cubicBezTo>
                  <a:cubicBezTo>
                    <a:pt x="246" y="176"/>
                    <a:pt x="246" y="176"/>
                    <a:pt x="246" y="176"/>
                  </a:cubicBezTo>
                  <a:cubicBezTo>
                    <a:pt x="246" y="177"/>
                    <a:pt x="246" y="177"/>
                    <a:pt x="246" y="177"/>
                  </a:cubicBezTo>
                  <a:cubicBezTo>
                    <a:pt x="247" y="177"/>
                    <a:pt x="247" y="177"/>
                    <a:pt x="247" y="177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8" y="178"/>
                    <a:pt x="248" y="178"/>
                    <a:pt x="248" y="178"/>
                  </a:cubicBezTo>
                  <a:cubicBezTo>
                    <a:pt x="249" y="177"/>
                    <a:pt x="249" y="177"/>
                    <a:pt x="249" y="177"/>
                  </a:cubicBezTo>
                  <a:cubicBezTo>
                    <a:pt x="248" y="176"/>
                    <a:pt x="248" y="176"/>
                    <a:pt x="248" y="176"/>
                  </a:cubicBezTo>
                  <a:cubicBezTo>
                    <a:pt x="249" y="176"/>
                    <a:pt x="249" y="176"/>
                    <a:pt x="249" y="176"/>
                  </a:cubicBezTo>
                  <a:cubicBezTo>
                    <a:pt x="250" y="176"/>
                    <a:pt x="250" y="176"/>
                    <a:pt x="250" y="176"/>
                  </a:cubicBezTo>
                  <a:cubicBezTo>
                    <a:pt x="249" y="177"/>
                    <a:pt x="249" y="177"/>
                    <a:pt x="249" y="177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9"/>
                    <a:pt x="248" y="179"/>
                    <a:pt x="248" y="179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48" y="181"/>
                    <a:pt x="248" y="181"/>
                    <a:pt x="248" y="181"/>
                  </a:cubicBezTo>
                  <a:cubicBezTo>
                    <a:pt x="248" y="181"/>
                    <a:pt x="248" y="181"/>
                    <a:pt x="248" y="181"/>
                  </a:cubicBezTo>
                  <a:cubicBezTo>
                    <a:pt x="247" y="181"/>
                    <a:pt x="247" y="181"/>
                    <a:pt x="247" y="181"/>
                  </a:cubicBezTo>
                  <a:cubicBezTo>
                    <a:pt x="247" y="182"/>
                    <a:pt x="247" y="182"/>
                    <a:pt x="247" y="182"/>
                  </a:cubicBezTo>
                  <a:cubicBezTo>
                    <a:pt x="250" y="182"/>
                    <a:pt x="250" y="182"/>
                    <a:pt x="250" y="182"/>
                  </a:cubicBezTo>
                  <a:cubicBezTo>
                    <a:pt x="251" y="182"/>
                    <a:pt x="251" y="182"/>
                    <a:pt x="251" y="182"/>
                  </a:cubicBezTo>
                  <a:cubicBezTo>
                    <a:pt x="252" y="182"/>
                    <a:pt x="252" y="182"/>
                    <a:pt x="252" y="182"/>
                  </a:cubicBezTo>
                  <a:cubicBezTo>
                    <a:pt x="253" y="182"/>
                    <a:pt x="253" y="182"/>
                    <a:pt x="253" y="182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3"/>
                    <a:pt x="258" y="183"/>
                    <a:pt x="258" y="183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5"/>
                    <a:pt x="259" y="185"/>
                    <a:pt x="259" y="185"/>
                  </a:cubicBezTo>
                  <a:cubicBezTo>
                    <a:pt x="260" y="185"/>
                    <a:pt x="260" y="185"/>
                    <a:pt x="260" y="185"/>
                  </a:cubicBezTo>
                  <a:cubicBezTo>
                    <a:pt x="261" y="185"/>
                    <a:pt x="261" y="185"/>
                    <a:pt x="261" y="185"/>
                  </a:cubicBezTo>
                  <a:cubicBezTo>
                    <a:pt x="263" y="185"/>
                    <a:pt x="263" y="185"/>
                    <a:pt x="263" y="185"/>
                  </a:cubicBezTo>
                  <a:cubicBezTo>
                    <a:pt x="263" y="184"/>
                    <a:pt x="263" y="184"/>
                    <a:pt x="263" y="184"/>
                  </a:cubicBezTo>
                  <a:cubicBezTo>
                    <a:pt x="264" y="184"/>
                    <a:pt x="264" y="184"/>
                    <a:pt x="264" y="184"/>
                  </a:cubicBezTo>
                  <a:cubicBezTo>
                    <a:pt x="263" y="185"/>
                    <a:pt x="263" y="185"/>
                    <a:pt x="263" y="185"/>
                  </a:cubicBezTo>
                  <a:cubicBezTo>
                    <a:pt x="263" y="186"/>
                    <a:pt x="263" y="186"/>
                    <a:pt x="263" y="186"/>
                  </a:cubicBezTo>
                  <a:cubicBezTo>
                    <a:pt x="261" y="186"/>
                    <a:pt x="261" y="186"/>
                    <a:pt x="261" y="186"/>
                  </a:cubicBezTo>
                  <a:cubicBezTo>
                    <a:pt x="262" y="187"/>
                    <a:pt x="262" y="187"/>
                    <a:pt x="262" y="187"/>
                  </a:cubicBezTo>
                  <a:cubicBezTo>
                    <a:pt x="263" y="188"/>
                    <a:pt x="263" y="188"/>
                    <a:pt x="263" y="188"/>
                  </a:cubicBezTo>
                  <a:cubicBezTo>
                    <a:pt x="264" y="189"/>
                    <a:pt x="264" y="189"/>
                    <a:pt x="264" y="189"/>
                  </a:cubicBezTo>
                  <a:cubicBezTo>
                    <a:pt x="265" y="189"/>
                    <a:pt x="265" y="189"/>
                    <a:pt x="265" y="189"/>
                  </a:cubicBezTo>
                  <a:cubicBezTo>
                    <a:pt x="266" y="190"/>
                    <a:pt x="266" y="190"/>
                    <a:pt x="266" y="190"/>
                  </a:cubicBezTo>
                  <a:cubicBezTo>
                    <a:pt x="269" y="189"/>
                    <a:pt x="269" y="189"/>
                    <a:pt x="269" y="189"/>
                  </a:cubicBezTo>
                  <a:cubicBezTo>
                    <a:pt x="270" y="189"/>
                    <a:pt x="270" y="189"/>
                    <a:pt x="270" y="189"/>
                  </a:cubicBezTo>
                  <a:cubicBezTo>
                    <a:pt x="270" y="190"/>
                    <a:pt x="270" y="190"/>
                    <a:pt x="270" y="190"/>
                  </a:cubicBezTo>
                  <a:cubicBezTo>
                    <a:pt x="271" y="189"/>
                    <a:pt x="271" y="189"/>
                    <a:pt x="271" y="189"/>
                  </a:cubicBezTo>
                  <a:cubicBezTo>
                    <a:pt x="272" y="188"/>
                    <a:pt x="272" y="188"/>
                    <a:pt x="272" y="18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2" y="188"/>
                    <a:pt x="272" y="188"/>
                    <a:pt x="272" y="188"/>
                  </a:cubicBezTo>
                  <a:cubicBezTo>
                    <a:pt x="271" y="189"/>
                    <a:pt x="271" y="189"/>
                    <a:pt x="271" y="189"/>
                  </a:cubicBezTo>
                  <a:cubicBezTo>
                    <a:pt x="271" y="191"/>
                    <a:pt x="271" y="191"/>
                    <a:pt x="271" y="191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0" y="193"/>
                    <a:pt x="270" y="193"/>
                    <a:pt x="270" y="193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9" y="194"/>
                    <a:pt x="269" y="194"/>
                    <a:pt x="269" y="194"/>
                  </a:cubicBezTo>
                  <a:cubicBezTo>
                    <a:pt x="269" y="195"/>
                    <a:pt x="269" y="195"/>
                    <a:pt x="269" y="195"/>
                  </a:cubicBezTo>
                  <a:cubicBezTo>
                    <a:pt x="270" y="196"/>
                    <a:pt x="270" y="196"/>
                    <a:pt x="270" y="196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2" y="196"/>
                    <a:pt x="272" y="196"/>
                    <a:pt x="272" y="196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2" y="199"/>
                    <a:pt x="272" y="199"/>
                    <a:pt x="272" y="199"/>
                  </a:cubicBezTo>
                  <a:cubicBezTo>
                    <a:pt x="273" y="198"/>
                    <a:pt x="273" y="198"/>
                    <a:pt x="273" y="198"/>
                  </a:cubicBezTo>
                  <a:cubicBezTo>
                    <a:pt x="274" y="199"/>
                    <a:pt x="274" y="199"/>
                    <a:pt x="274" y="199"/>
                  </a:cubicBezTo>
                  <a:cubicBezTo>
                    <a:pt x="275" y="197"/>
                    <a:pt x="275" y="197"/>
                    <a:pt x="275" y="197"/>
                  </a:cubicBezTo>
                  <a:cubicBezTo>
                    <a:pt x="276" y="195"/>
                    <a:pt x="276" y="195"/>
                    <a:pt x="276" y="195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5" y="199"/>
                    <a:pt x="275" y="199"/>
                    <a:pt x="275" y="199"/>
                  </a:cubicBezTo>
                  <a:cubicBezTo>
                    <a:pt x="275" y="199"/>
                    <a:pt x="275" y="199"/>
                    <a:pt x="275" y="199"/>
                  </a:cubicBezTo>
                  <a:cubicBezTo>
                    <a:pt x="274" y="200"/>
                    <a:pt x="274" y="200"/>
                    <a:pt x="274" y="200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5" y="202"/>
                    <a:pt x="275" y="202"/>
                    <a:pt x="275" y="202"/>
                  </a:cubicBezTo>
                  <a:cubicBezTo>
                    <a:pt x="275" y="202"/>
                    <a:pt x="275" y="202"/>
                    <a:pt x="275" y="202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6" y="206"/>
                    <a:pt x="276" y="206"/>
                    <a:pt x="276" y="206"/>
                  </a:cubicBezTo>
                  <a:cubicBezTo>
                    <a:pt x="276" y="207"/>
                    <a:pt x="276" y="207"/>
                    <a:pt x="276" y="207"/>
                  </a:cubicBezTo>
                  <a:cubicBezTo>
                    <a:pt x="276" y="208"/>
                    <a:pt x="276" y="208"/>
                    <a:pt x="276" y="208"/>
                  </a:cubicBezTo>
                  <a:cubicBezTo>
                    <a:pt x="278" y="210"/>
                    <a:pt x="278" y="210"/>
                    <a:pt x="278" y="210"/>
                  </a:cubicBezTo>
                  <a:cubicBezTo>
                    <a:pt x="279" y="211"/>
                    <a:pt x="279" y="211"/>
                    <a:pt x="279" y="211"/>
                  </a:cubicBezTo>
                  <a:cubicBezTo>
                    <a:pt x="279" y="211"/>
                    <a:pt x="279" y="211"/>
                    <a:pt x="279" y="211"/>
                  </a:cubicBezTo>
                  <a:cubicBezTo>
                    <a:pt x="279" y="211"/>
                    <a:pt x="279" y="211"/>
                    <a:pt x="279" y="211"/>
                  </a:cubicBezTo>
                  <a:cubicBezTo>
                    <a:pt x="280" y="212"/>
                    <a:pt x="280" y="212"/>
                    <a:pt x="280" y="212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81" y="210"/>
                    <a:pt x="281" y="210"/>
                    <a:pt x="281" y="210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82" y="211"/>
                    <a:pt x="282" y="211"/>
                    <a:pt x="282" y="211"/>
                  </a:cubicBezTo>
                  <a:cubicBezTo>
                    <a:pt x="283" y="210"/>
                    <a:pt x="283" y="210"/>
                    <a:pt x="283" y="210"/>
                  </a:cubicBezTo>
                  <a:cubicBezTo>
                    <a:pt x="282" y="208"/>
                    <a:pt x="282" y="208"/>
                    <a:pt x="282" y="208"/>
                  </a:cubicBezTo>
                  <a:cubicBezTo>
                    <a:pt x="281" y="208"/>
                    <a:pt x="281" y="208"/>
                    <a:pt x="281" y="208"/>
                  </a:cubicBezTo>
                  <a:cubicBezTo>
                    <a:pt x="281" y="208"/>
                    <a:pt x="281" y="208"/>
                    <a:pt x="281" y="208"/>
                  </a:cubicBezTo>
                  <a:cubicBezTo>
                    <a:pt x="280" y="208"/>
                    <a:pt x="280" y="208"/>
                    <a:pt x="280" y="208"/>
                  </a:cubicBezTo>
                  <a:cubicBezTo>
                    <a:pt x="281" y="207"/>
                    <a:pt x="281" y="207"/>
                    <a:pt x="281" y="207"/>
                  </a:cubicBezTo>
                  <a:cubicBezTo>
                    <a:pt x="281" y="206"/>
                    <a:pt x="281" y="206"/>
                    <a:pt x="281" y="206"/>
                  </a:cubicBezTo>
                  <a:cubicBezTo>
                    <a:pt x="281" y="205"/>
                    <a:pt x="281" y="205"/>
                    <a:pt x="281" y="205"/>
                  </a:cubicBezTo>
                  <a:cubicBezTo>
                    <a:pt x="280" y="205"/>
                    <a:pt x="280" y="205"/>
                    <a:pt x="280" y="205"/>
                  </a:cubicBezTo>
                  <a:cubicBezTo>
                    <a:pt x="280" y="204"/>
                    <a:pt x="280" y="204"/>
                    <a:pt x="280" y="204"/>
                  </a:cubicBezTo>
                  <a:cubicBezTo>
                    <a:pt x="280" y="204"/>
                    <a:pt x="280" y="204"/>
                    <a:pt x="280" y="204"/>
                  </a:cubicBezTo>
                  <a:cubicBezTo>
                    <a:pt x="280" y="202"/>
                    <a:pt x="280" y="202"/>
                    <a:pt x="280" y="202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1" y="204"/>
                    <a:pt x="281" y="204"/>
                    <a:pt x="281" y="204"/>
                  </a:cubicBezTo>
                  <a:cubicBezTo>
                    <a:pt x="282" y="204"/>
                    <a:pt x="282" y="204"/>
                    <a:pt x="282" y="204"/>
                  </a:cubicBezTo>
                  <a:cubicBezTo>
                    <a:pt x="282" y="203"/>
                    <a:pt x="282" y="203"/>
                    <a:pt x="282" y="203"/>
                  </a:cubicBezTo>
                  <a:cubicBezTo>
                    <a:pt x="283" y="204"/>
                    <a:pt x="283" y="204"/>
                    <a:pt x="283" y="204"/>
                  </a:cubicBezTo>
                  <a:cubicBezTo>
                    <a:pt x="283" y="205"/>
                    <a:pt x="283" y="205"/>
                    <a:pt x="283" y="205"/>
                  </a:cubicBezTo>
                  <a:cubicBezTo>
                    <a:pt x="283" y="206"/>
                    <a:pt x="283" y="206"/>
                    <a:pt x="283" y="206"/>
                  </a:cubicBezTo>
                  <a:cubicBezTo>
                    <a:pt x="283" y="207"/>
                    <a:pt x="283" y="207"/>
                    <a:pt x="283" y="207"/>
                  </a:cubicBezTo>
                  <a:cubicBezTo>
                    <a:pt x="284" y="207"/>
                    <a:pt x="284" y="207"/>
                    <a:pt x="284" y="207"/>
                  </a:cubicBezTo>
                  <a:cubicBezTo>
                    <a:pt x="285" y="206"/>
                    <a:pt x="285" y="206"/>
                    <a:pt x="285" y="206"/>
                  </a:cubicBezTo>
                  <a:cubicBezTo>
                    <a:pt x="285" y="206"/>
                    <a:pt x="285" y="206"/>
                    <a:pt x="285" y="206"/>
                  </a:cubicBezTo>
                  <a:cubicBezTo>
                    <a:pt x="285" y="207"/>
                    <a:pt x="285" y="207"/>
                    <a:pt x="285" y="207"/>
                  </a:cubicBezTo>
                  <a:cubicBezTo>
                    <a:pt x="284" y="208"/>
                    <a:pt x="284" y="208"/>
                    <a:pt x="284" y="208"/>
                  </a:cubicBezTo>
                  <a:cubicBezTo>
                    <a:pt x="284" y="209"/>
                    <a:pt x="284" y="209"/>
                    <a:pt x="284" y="209"/>
                  </a:cubicBezTo>
                  <a:cubicBezTo>
                    <a:pt x="284" y="210"/>
                    <a:pt x="284" y="210"/>
                    <a:pt x="284" y="210"/>
                  </a:cubicBezTo>
                  <a:cubicBezTo>
                    <a:pt x="284" y="211"/>
                    <a:pt x="284" y="211"/>
                    <a:pt x="284" y="211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7" y="211"/>
                    <a:pt x="287" y="211"/>
                    <a:pt x="287" y="211"/>
                  </a:cubicBezTo>
                  <a:cubicBezTo>
                    <a:pt x="287" y="212"/>
                    <a:pt x="287" y="212"/>
                    <a:pt x="287" y="212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7" y="214"/>
                    <a:pt x="287" y="214"/>
                    <a:pt x="287" y="214"/>
                  </a:cubicBezTo>
                  <a:cubicBezTo>
                    <a:pt x="287" y="214"/>
                    <a:pt x="287" y="214"/>
                    <a:pt x="287" y="214"/>
                  </a:cubicBezTo>
                  <a:cubicBezTo>
                    <a:pt x="289" y="212"/>
                    <a:pt x="289" y="212"/>
                    <a:pt x="289" y="212"/>
                  </a:cubicBezTo>
                  <a:cubicBezTo>
                    <a:pt x="289" y="211"/>
                    <a:pt x="289" y="211"/>
                    <a:pt x="289" y="211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89" y="207"/>
                    <a:pt x="289" y="207"/>
                    <a:pt x="289" y="207"/>
                  </a:cubicBezTo>
                  <a:cubicBezTo>
                    <a:pt x="290" y="204"/>
                    <a:pt x="290" y="204"/>
                    <a:pt x="290" y="204"/>
                  </a:cubicBezTo>
                  <a:cubicBezTo>
                    <a:pt x="290" y="201"/>
                    <a:pt x="290" y="201"/>
                    <a:pt x="290" y="201"/>
                  </a:cubicBezTo>
                  <a:cubicBezTo>
                    <a:pt x="290" y="200"/>
                    <a:pt x="290" y="200"/>
                    <a:pt x="290" y="200"/>
                  </a:cubicBezTo>
                  <a:cubicBezTo>
                    <a:pt x="290" y="199"/>
                    <a:pt x="290" y="199"/>
                    <a:pt x="290" y="199"/>
                  </a:cubicBezTo>
                  <a:cubicBezTo>
                    <a:pt x="290" y="198"/>
                    <a:pt x="290" y="198"/>
                    <a:pt x="290" y="198"/>
                  </a:cubicBezTo>
                  <a:cubicBezTo>
                    <a:pt x="290" y="199"/>
                    <a:pt x="290" y="199"/>
                    <a:pt x="290" y="199"/>
                  </a:cubicBezTo>
                  <a:cubicBezTo>
                    <a:pt x="291" y="200"/>
                    <a:pt x="291" y="200"/>
                    <a:pt x="291" y="200"/>
                  </a:cubicBezTo>
                  <a:cubicBezTo>
                    <a:pt x="291" y="200"/>
                    <a:pt x="291" y="200"/>
                    <a:pt x="291" y="200"/>
                  </a:cubicBezTo>
                  <a:cubicBezTo>
                    <a:pt x="292" y="199"/>
                    <a:pt x="292" y="199"/>
                    <a:pt x="292" y="199"/>
                  </a:cubicBezTo>
                  <a:cubicBezTo>
                    <a:pt x="293" y="198"/>
                    <a:pt x="293" y="198"/>
                    <a:pt x="293" y="198"/>
                  </a:cubicBezTo>
                  <a:cubicBezTo>
                    <a:pt x="292" y="200"/>
                    <a:pt x="292" y="200"/>
                    <a:pt x="292" y="200"/>
                  </a:cubicBezTo>
                  <a:cubicBezTo>
                    <a:pt x="292" y="202"/>
                    <a:pt x="292" y="202"/>
                    <a:pt x="292" y="202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1" y="206"/>
                    <a:pt x="291" y="206"/>
                    <a:pt x="291" y="206"/>
                  </a:cubicBezTo>
                  <a:cubicBezTo>
                    <a:pt x="291" y="207"/>
                    <a:pt x="291" y="207"/>
                    <a:pt x="291" y="207"/>
                  </a:cubicBezTo>
                  <a:cubicBezTo>
                    <a:pt x="291" y="208"/>
                    <a:pt x="291" y="208"/>
                    <a:pt x="291" y="208"/>
                  </a:cubicBezTo>
                  <a:cubicBezTo>
                    <a:pt x="291" y="209"/>
                    <a:pt x="291" y="209"/>
                    <a:pt x="291" y="209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1" y="212"/>
                    <a:pt x="291" y="212"/>
                    <a:pt x="291" y="212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2" y="214"/>
                    <a:pt x="292" y="214"/>
                    <a:pt x="292" y="214"/>
                  </a:cubicBezTo>
                  <a:cubicBezTo>
                    <a:pt x="292" y="216"/>
                    <a:pt x="292" y="216"/>
                    <a:pt x="292" y="216"/>
                  </a:cubicBezTo>
                  <a:cubicBezTo>
                    <a:pt x="293" y="216"/>
                    <a:pt x="293" y="216"/>
                    <a:pt x="293" y="216"/>
                  </a:cubicBezTo>
                  <a:cubicBezTo>
                    <a:pt x="293" y="217"/>
                    <a:pt x="293" y="217"/>
                    <a:pt x="293" y="217"/>
                  </a:cubicBezTo>
                  <a:cubicBezTo>
                    <a:pt x="294" y="218"/>
                    <a:pt x="294" y="218"/>
                    <a:pt x="294" y="218"/>
                  </a:cubicBezTo>
                  <a:cubicBezTo>
                    <a:pt x="295" y="217"/>
                    <a:pt x="295" y="217"/>
                    <a:pt x="295" y="217"/>
                  </a:cubicBezTo>
                  <a:cubicBezTo>
                    <a:pt x="295" y="218"/>
                    <a:pt x="295" y="218"/>
                    <a:pt x="295" y="218"/>
                  </a:cubicBezTo>
                  <a:cubicBezTo>
                    <a:pt x="296" y="217"/>
                    <a:pt x="296" y="217"/>
                    <a:pt x="296" y="217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6" y="218"/>
                    <a:pt x="296" y="218"/>
                    <a:pt x="296" y="218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6" y="223"/>
                    <a:pt x="296" y="223"/>
                    <a:pt x="296" y="223"/>
                  </a:cubicBezTo>
                  <a:cubicBezTo>
                    <a:pt x="296" y="224"/>
                    <a:pt x="296" y="224"/>
                    <a:pt x="296" y="224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294" y="223"/>
                    <a:pt x="294" y="223"/>
                    <a:pt x="294" y="223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3" y="223"/>
                    <a:pt x="293" y="223"/>
                    <a:pt x="293" y="223"/>
                  </a:cubicBezTo>
                  <a:cubicBezTo>
                    <a:pt x="294" y="224"/>
                    <a:pt x="294" y="224"/>
                    <a:pt x="294" y="224"/>
                  </a:cubicBezTo>
                  <a:cubicBezTo>
                    <a:pt x="293" y="225"/>
                    <a:pt x="293" y="225"/>
                    <a:pt x="293" y="225"/>
                  </a:cubicBezTo>
                  <a:cubicBezTo>
                    <a:pt x="293" y="226"/>
                    <a:pt x="293" y="226"/>
                    <a:pt x="293" y="226"/>
                  </a:cubicBezTo>
                  <a:cubicBezTo>
                    <a:pt x="294" y="226"/>
                    <a:pt x="294" y="226"/>
                    <a:pt x="294" y="226"/>
                  </a:cubicBezTo>
                  <a:cubicBezTo>
                    <a:pt x="293" y="227"/>
                    <a:pt x="293" y="227"/>
                    <a:pt x="293" y="227"/>
                  </a:cubicBezTo>
                  <a:cubicBezTo>
                    <a:pt x="292" y="227"/>
                    <a:pt x="292" y="227"/>
                    <a:pt x="292" y="227"/>
                  </a:cubicBezTo>
                  <a:cubicBezTo>
                    <a:pt x="292" y="228"/>
                    <a:pt x="292" y="228"/>
                    <a:pt x="292" y="228"/>
                  </a:cubicBezTo>
                  <a:cubicBezTo>
                    <a:pt x="292" y="229"/>
                    <a:pt x="292" y="229"/>
                    <a:pt x="292" y="229"/>
                  </a:cubicBezTo>
                  <a:cubicBezTo>
                    <a:pt x="293" y="229"/>
                    <a:pt x="293" y="229"/>
                    <a:pt x="293" y="229"/>
                  </a:cubicBezTo>
                  <a:cubicBezTo>
                    <a:pt x="293" y="229"/>
                    <a:pt x="293" y="229"/>
                    <a:pt x="293" y="229"/>
                  </a:cubicBezTo>
                  <a:cubicBezTo>
                    <a:pt x="294" y="230"/>
                    <a:pt x="294" y="230"/>
                    <a:pt x="294" y="230"/>
                  </a:cubicBezTo>
                  <a:cubicBezTo>
                    <a:pt x="295" y="230"/>
                    <a:pt x="295" y="230"/>
                    <a:pt x="295" y="230"/>
                  </a:cubicBezTo>
                  <a:cubicBezTo>
                    <a:pt x="295" y="230"/>
                    <a:pt x="295" y="230"/>
                    <a:pt x="295" y="230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4" y="231"/>
                    <a:pt x="294" y="231"/>
                    <a:pt x="294" y="231"/>
                  </a:cubicBezTo>
                  <a:cubicBezTo>
                    <a:pt x="295" y="232"/>
                    <a:pt x="295" y="232"/>
                    <a:pt x="295" y="232"/>
                  </a:cubicBezTo>
                  <a:cubicBezTo>
                    <a:pt x="296" y="233"/>
                    <a:pt x="296" y="233"/>
                    <a:pt x="296" y="233"/>
                  </a:cubicBezTo>
                  <a:cubicBezTo>
                    <a:pt x="296" y="234"/>
                    <a:pt x="296" y="234"/>
                    <a:pt x="296" y="234"/>
                  </a:cubicBezTo>
                  <a:cubicBezTo>
                    <a:pt x="297" y="235"/>
                    <a:pt x="297" y="235"/>
                    <a:pt x="297" y="235"/>
                  </a:cubicBezTo>
                  <a:cubicBezTo>
                    <a:pt x="298" y="235"/>
                    <a:pt x="298" y="235"/>
                    <a:pt x="298" y="235"/>
                  </a:cubicBezTo>
                  <a:cubicBezTo>
                    <a:pt x="297" y="235"/>
                    <a:pt x="297" y="235"/>
                    <a:pt x="297" y="235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295" y="236"/>
                    <a:pt x="295" y="236"/>
                    <a:pt x="295" y="236"/>
                  </a:cubicBezTo>
                  <a:cubicBezTo>
                    <a:pt x="296" y="237"/>
                    <a:pt x="296" y="237"/>
                    <a:pt x="296" y="237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298" y="240"/>
                    <a:pt x="298" y="240"/>
                    <a:pt x="298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300" y="240"/>
                    <a:pt x="300" y="240"/>
                    <a:pt x="300" y="240"/>
                  </a:cubicBezTo>
                  <a:cubicBezTo>
                    <a:pt x="298" y="241"/>
                    <a:pt x="298" y="241"/>
                    <a:pt x="298" y="241"/>
                  </a:cubicBezTo>
                  <a:cubicBezTo>
                    <a:pt x="297" y="241"/>
                    <a:pt x="297" y="241"/>
                    <a:pt x="297" y="241"/>
                  </a:cubicBezTo>
                  <a:cubicBezTo>
                    <a:pt x="296" y="241"/>
                    <a:pt x="296" y="241"/>
                    <a:pt x="296" y="241"/>
                  </a:cubicBezTo>
                  <a:cubicBezTo>
                    <a:pt x="295" y="242"/>
                    <a:pt x="295" y="242"/>
                    <a:pt x="295" y="242"/>
                  </a:cubicBezTo>
                  <a:cubicBezTo>
                    <a:pt x="293" y="245"/>
                    <a:pt x="293" y="245"/>
                    <a:pt x="293" y="245"/>
                  </a:cubicBezTo>
                  <a:cubicBezTo>
                    <a:pt x="292" y="246"/>
                    <a:pt x="292" y="246"/>
                    <a:pt x="292" y="246"/>
                  </a:cubicBezTo>
                  <a:cubicBezTo>
                    <a:pt x="292" y="247"/>
                    <a:pt x="292" y="247"/>
                    <a:pt x="292" y="247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4" y="247"/>
                    <a:pt x="294" y="247"/>
                    <a:pt x="294" y="247"/>
                  </a:cubicBezTo>
                  <a:cubicBezTo>
                    <a:pt x="295" y="245"/>
                    <a:pt x="295" y="245"/>
                    <a:pt x="295" y="245"/>
                  </a:cubicBezTo>
                  <a:cubicBezTo>
                    <a:pt x="295" y="245"/>
                    <a:pt x="295" y="245"/>
                    <a:pt x="295" y="245"/>
                  </a:cubicBezTo>
                  <a:cubicBezTo>
                    <a:pt x="296" y="244"/>
                    <a:pt x="296" y="244"/>
                    <a:pt x="296" y="244"/>
                  </a:cubicBezTo>
                  <a:cubicBezTo>
                    <a:pt x="297" y="243"/>
                    <a:pt x="297" y="243"/>
                    <a:pt x="297" y="243"/>
                  </a:cubicBezTo>
                  <a:cubicBezTo>
                    <a:pt x="297" y="243"/>
                    <a:pt x="297" y="243"/>
                    <a:pt x="297" y="243"/>
                  </a:cubicBezTo>
                  <a:cubicBezTo>
                    <a:pt x="298" y="243"/>
                    <a:pt x="298" y="243"/>
                    <a:pt x="298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4"/>
                    <a:pt x="299" y="244"/>
                    <a:pt x="299" y="244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301" y="245"/>
                    <a:pt x="301" y="245"/>
                    <a:pt x="301" y="245"/>
                  </a:cubicBezTo>
                  <a:cubicBezTo>
                    <a:pt x="301" y="245"/>
                    <a:pt x="301" y="245"/>
                    <a:pt x="301" y="245"/>
                  </a:cubicBezTo>
                  <a:cubicBezTo>
                    <a:pt x="299" y="246"/>
                    <a:pt x="299" y="246"/>
                    <a:pt x="299" y="246"/>
                  </a:cubicBezTo>
                  <a:cubicBezTo>
                    <a:pt x="299" y="247"/>
                    <a:pt x="299" y="247"/>
                    <a:pt x="299" y="247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299" y="250"/>
                    <a:pt x="299" y="250"/>
                    <a:pt x="299" y="250"/>
                  </a:cubicBezTo>
                  <a:cubicBezTo>
                    <a:pt x="298" y="251"/>
                    <a:pt x="298" y="251"/>
                    <a:pt x="298" y="251"/>
                  </a:cubicBezTo>
                  <a:cubicBezTo>
                    <a:pt x="299" y="251"/>
                    <a:pt x="299" y="251"/>
                    <a:pt x="299" y="251"/>
                  </a:cubicBezTo>
                  <a:cubicBezTo>
                    <a:pt x="299" y="252"/>
                    <a:pt x="299" y="252"/>
                    <a:pt x="299" y="252"/>
                  </a:cubicBezTo>
                  <a:cubicBezTo>
                    <a:pt x="298" y="252"/>
                    <a:pt x="298" y="252"/>
                    <a:pt x="298" y="252"/>
                  </a:cubicBezTo>
                  <a:cubicBezTo>
                    <a:pt x="297" y="252"/>
                    <a:pt x="297" y="252"/>
                    <a:pt x="297" y="252"/>
                  </a:cubicBezTo>
                  <a:cubicBezTo>
                    <a:pt x="296" y="253"/>
                    <a:pt x="296" y="253"/>
                    <a:pt x="296" y="253"/>
                  </a:cubicBezTo>
                  <a:cubicBezTo>
                    <a:pt x="296" y="253"/>
                    <a:pt x="296" y="253"/>
                    <a:pt x="296" y="253"/>
                  </a:cubicBezTo>
                  <a:cubicBezTo>
                    <a:pt x="297" y="253"/>
                    <a:pt x="297" y="253"/>
                    <a:pt x="297" y="253"/>
                  </a:cubicBezTo>
                  <a:cubicBezTo>
                    <a:pt x="298" y="253"/>
                    <a:pt x="298" y="253"/>
                    <a:pt x="298" y="253"/>
                  </a:cubicBezTo>
                  <a:cubicBezTo>
                    <a:pt x="299" y="253"/>
                    <a:pt x="299" y="253"/>
                    <a:pt x="299" y="253"/>
                  </a:cubicBezTo>
                  <a:cubicBezTo>
                    <a:pt x="299" y="254"/>
                    <a:pt x="299" y="254"/>
                    <a:pt x="299" y="254"/>
                  </a:cubicBezTo>
                  <a:cubicBezTo>
                    <a:pt x="298" y="254"/>
                    <a:pt x="298" y="254"/>
                    <a:pt x="298" y="254"/>
                  </a:cubicBezTo>
                  <a:cubicBezTo>
                    <a:pt x="297" y="254"/>
                    <a:pt x="297" y="254"/>
                    <a:pt x="297" y="254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6" y="255"/>
                    <a:pt x="296" y="255"/>
                    <a:pt x="296" y="255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6" y="258"/>
                    <a:pt x="296" y="258"/>
                    <a:pt x="296" y="258"/>
                  </a:cubicBezTo>
                  <a:cubicBezTo>
                    <a:pt x="297" y="257"/>
                    <a:pt x="297" y="257"/>
                    <a:pt x="297" y="257"/>
                  </a:cubicBezTo>
                  <a:cubicBezTo>
                    <a:pt x="297" y="256"/>
                    <a:pt x="297" y="256"/>
                    <a:pt x="297" y="256"/>
                  </a:cubicBezTo>
                  <a:cubicBezTo>
                    <a:pt x="298" y="256"/>
                    <a:pt x="298" y="256"/>
                    <a:pt x="298" y="256"/>
                  </a:cubicBezTo>
                  <a:cubicBezTo>
                    <a:pt x="299" y="256"/>
                    <a:pt x="299" y="256"/>
                    <a:pt x="299" y="256"/>
                  </a:cubicBezTo>
                  <a:cubicBezTo>
                    <a:pt x="301" y="254"/>
                    <a:pt x="301" y="254"/>
                    <a:pt x="301" y="254"/>
                  </a:cubicBezTo>
                  <a:cubicBezTo>
                    <a:pt x="302" y="252"/>
                    <a:pt x="302" y="252"/>
                    <a:pt x="302" y="252"/>
                  </a:cubicBezTo>
                  <a:cubicBezTo>
                    <a:pt x="302" y="250"/>
                    <a:pt x="302" y="250"/>
                    <a:pt x="302" y="250"/>
                  </a:cubicBezTo>
                  <a:cubicBezTo>
                    <a:pt x="304" y="247"/>
                    <a:pt x="304" y="247"/>
                    <a:pt x="304" y="247"/>
                  </a:cubicBezTo>
                  <a:cubicBezTo>
                    <a:pt x="304" y="246"/>
                    <a:pt x="304" y="246"/>
                    <a:pt x="304" y="246"/>
                  </a:cubicBezTo>
                  <a:cubicBezTo>
                    <a:pt x="304" y="246"/>
                    <a:pt x="304" y="246"/>
                    <a:pt x="304" y="246"/>
                  </a:cubicBezTo>
                  <a:close/>
                  <a:moveTo>
                    <a:pt x="286" y="253"/>
                  </a:moveTo>
                  <a:cubicBezTo>
                    <a:pt x="285" y="253"/>
                    <a:pt x="285" y="253"/>
                    <a:pt x="285" y="253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3"/>
                    <a:pt x="286" y="253"/>
                    <a:pt x="286" y="253"/>
                  </a:cubicBezTo>
                  <a:close/>
                  <a:moveTo>
                    <a:pt x="293" y="255"/>
                  </a:moveTo>
                  <a:cubicBezTo>
                    <a:pt x="294" y="255"/>
                    <a:pt x="294" y="255"/>
                    <a:pt x="294" y="255"/>
                  </a:cubicBezTo>
                  <a:cubicBezTo>
                    <a:pt x="295" y="255"/>
                    <a:pt x="295" y="255"/>
                    <a:pt x="295" y="255"/>
                  </a:cubicBezTo>
                  <a:cubicBezTo>
                    <a:pt x="294" y="256"/>
                    <a:pt x="294" y="256"/>
                    <a:pt x="294" y="256"/>
                  </a:cubicBezTo>
                  <a:cubicBezTo>
                    <a:pt x="293" y="255"/>
                    <a:pt x="293" y="255"/>
                    <a:pt x="293" y="255"/>
                  </a:cubicBezTo>
                  <a:close/>
                  <a:moveTo>
                    <a:pt x="293" y="252"/>
                  </a:moveTo>
                  <a:cubicBezTo>
                    <a:pt x="294" y="252"/>
                    <a:pt x="294" y="252"/>
                    <a:pt x="294" y="252"/>
                  </a:cubicBezTo>
                  <a:cubicBezTo>
                    <a:pt x="295" y="253"/>
                    <a:pt x="295" y="253"/>
                    <a:pt x="295" y="253"/>
                  </a:cubicBezTo>
                  <a:cubicBezTo>
                    <a:pt x="294" y="254"/>
                    <a:pt x="294" y="254"/>
                    <a:pt x="294" y="254"/>
                  </a:cubicBezTo>
                  <a:cubicBezTo>
                    <a:pt x="293" y="254"/>
                    <a:pt x="293" y="254"/>
                    <a:pt x="293" y="254"/>
                  </a:cubicBezTo>
                  <a:cubicBezTo>
                    <a:pt x="293" y="253"/>
                    <a:pt x="293" y="253"/>
                    <a:pt x="293" y="253"/>
                  </a:cubicBezTo>
                  <a:cubicBezTo>
                    <a:pt x="293" y="252"/>
                    <a:pt x="293" y="252"/>
                    <a:pt x="293" y="252"/>
                  </a:cubicBezTo>
                  <a:close/>
                  <a:moveTo>
                    <a:pt x="293" y="249"/>
                  </a:moveTo>
                  <a:cubicBezTo>
                    <a:pt x="294" y="251"/>
                    <a:pt x="294" y="251"/>
                    <a:pt x="294" y="251"/>
                  </a:cubicBezTo>
                  <a:cubicBezTo>
                    <a:pt x="293" y="252"/>
                    <a:pt x="293" y="252"/>
                    <a:pt x="293" y="252"/>
                  </a:cubicBezTo>
                  <a:cubicBezTo>
                    <a:pt x="293" y="251"/>
                    <a:pt x="293" y="251"/>
                    <a:pt x="293" y="251"/>
                  </a:cubicBezTo>
                  <a:cubicBezTo>
                    <a:pt x="292" y="250"/>
                    <a:pt x="292" y="250"/>
                    <a:pt x="292" y="250"/>
                  </a:cubicBezTo>
                  <a:cubicBezTo>
                    <a:pt x="293" y="249"/>
                    <a:pt x="293" y="249"/>
                    <a:pt x="293" y="249"/>
                  </a:cubicBezTo>
                  <a:close/>
                  <a:moveTo>
                    <a:pt x="294" y="249"/>
                  </a:moveTo>
                  <a:cubicBezTo>
                    <a:pt x="295" y="248"/>
                    <a:pt x="295" y="248"/>
                    <a:pt x="295" y="248"/>
                  </a:cubicBezTo>
                  <a:cubicBezTo>
                    <a:pt x="295" y="247"/>
                    <a:pt x="295" y="247"/>
                    <a:pt x="295" y="247"/>
                  </a:cubicBezTo>
                  <a:cubicBezTo>
                    <a:pt x="296" y="246"/>
                    <a:pt x="296" y="246"/>
                    <a:pt x="296" y="246"/>
                  </a:cubicBezTo>
                  <a:cubicBezTo>
                    <a:pt x="297" y="245"/>
                    <a:pt x="297" y="245"/>
                    <a:pt x="297" y="245"/>
                  </a:cubicBezTo>
                  <a:cubicBezTo>
                    <a:pt x="297" y="245"/>
                    <a:pt x="297" y="245"/>
                    <a:pt x="297" y="245"/>
                  </a:cubicBezTo>
                  <a:cubicBezTo>
                    <a:pt x="298" y="245"/>
                    <a:pt x="298" y="245"/>
                    <a:pt x="298" y="245"/>
                  </a:cubicBezTo>
                  <a:cubicBezTo>
                    <a:pt x="299" y="246"/>
                    <a:pt x="299" y="246"/>
                    <a:pt x="299" y="246"/>
                  </a:cubicBezTo>
                  <a:cubicBezTo>
                    <a:pt x="298" y="247"/>
                    <a:pt x="298" y="247"/>
                    <a:pt x="298" y="247"/>
                  </a:cubicBezTo>
                  <a:cubicBezTo>
                    <a:pt x="299" y="248"/>
                    <a:pt x="299" y="248"/>
                    <a:pt x="299" y="248"/>
                  </a:cubicBezTo>
                  <a:cubicBezTo>
                    <a:pt x="297" y="251"/>
                    <a:pt x="297" y="251"/>
                    <a:pt x="297" y="251"/>
                  </a:cubicBezTo>
                  <a:cubicBezTo>
                    <a:pt x="295" y="252"/>
                    <a:pt x="295" y="252"/>
                    <a:pt x="295" y="252"/>
                  </a:cubicBezTo>
                  <a:cubicBezTo>
                    <a:pt x="295" y="252"/>
                    <a:pt x="295" y="252"/>
                    <a:pt x="295" y="252"/>
                  </a:cubicBezTo>
                  <a:cubicBezTo>
                    <a:pt x="295" y="250"/>
                    <a:pt x="295" y="250"/>
                    <a:pt x="295" y="250"/>
                  </a:cubicBezTo>
                  <a:cubicBezTo>
                    <a:pt x="297" y="249"/>
                    <a:pt x="297" y="249"/>
                    <a:pt x="297" y="249"/>
                  </a:cubicBezTo>
                  <a:cubicBezTo>
                    <a:pt x="297" y="249"/>
                    <a:pt x="297" y="249"/>
                    <a:pt x="297" y="249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4" y="249"/>
                    <a:pt x="294" y="249"/>
                    <a:pt x="294" y="249"/>
                  </a:cubicBezTo>
                  <a:close/>
                  <a:moveTo>
                    <a:pt x="283" y="253"/>
                  </a:moveTo>
                  <a:cubicBezTo>
                    <a:pt x="283" y="253"/>
                    <a:pt x="283" y="253"/>
                    <a:pt x="283" y="253"/>
                  </a:cubicBezTo>
                  <a:cubicBezTo>
                    <a:pt x="284" y="253"/>
                    <a:pt x="284" y="253"/>
                    <a:pt x="284" y="253"/>
                  </a:cubicBezTo>
                  <a:cubicBezTo>
                    <a:pt x="284" y="254"/>
                    <a:pt x="284" y="254"/>
                    <a:pt x="284" y="254"/>
                  </a:cubicBezTo>
                  <a:cubicBezTo>
                    <a:pt x="285" y="256"/>
                    <a:pt x="285" y="256"/>
                    <a:pt x="285" y="256"/>
                  </a:cubicBezTo>
                  <a:cubicBezTo>
                    <a:pt x="284" y="257"/>
                    <a:pt x="284" y="257"/>
                    <a:pt x="284" y="257"/>
                  </a:cubicBezTo>
                  <a:cubicBezTo>
                    <a:pt x="284" y="257"/>
                    <a:pt x="284" y="257"/>
                    <a:pt x="284" y="257"/>
                  </a:cubicBezTo>
                  <a:cubicBezTo>
                    <a:pt x="283" y="255"/>
                    <a:pt x="283" y="255"/>
                    <a:pt x="283" y="255"/>
                  </a:cubicBezTo>
                  <a:cubicBezTo>
                    <a:pt x="283" y="254"/>
                    <a:pt x="283" y="254"/>
                    <a:pt x="283" y="254"/>
                  </a:cubicBezTo>
                  <a:cubicBezTo>
                    <a:pt x="283" y="253"/>
                    <a:pt x="283" y="253"/>
                    <a:pt x="283" y="253"/>
                  </a:cubicBezTo>
                  <a:close/>
                  <a:moveTo>
                    <a:pt x="283" y="251"/>
                  </a:moveTo>
                  <a:cubicBezTo>
                    <a:pt x="284" y="251"/>
                    <a:pt x="284" y="251"/>
                    <a:pt x="284" y="251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5" y="252"/>
                    <a:pt x="285" y="252"/>
                    <a:pt x="285" y="252"/>
                  </a:cubicBezTo>
                  <a:cubicBezTo>
                    <a:pt x="284" y="252"/>
                    <a:pt x="284" y="252"/>
                    <a:pt x="284" y="252"/>
                  </a:cubicBezTo>
                  <a:cubicBezTo>
                    <a:pt x="283" y="251"/>
                    <a:pt x="283" y="251"/>
                    <a:pt x="283" y="251"/>
                  </a:cubicBezTo>
                  <a:close/>
                  <a:moveTo>
                    <a:pt x="283" y="250"/>
                  </a:moveTo>
                  <a:cubicBezTo>
                    <a:pt x="283" y="249"/>
                    <a:pt x="283" y="249"/>
                    <a:pt x="283" y="249"/>
                  </a:cubicBezTo>
                  <a:cubicBezTo>
                    <a:pt x="283" y="250"/>
                    <a:pt x="283" y="250"/>
                    <a:pt x="283" y="250"/>
                  </a:cubicBezTo>
                  <a:cubicBezTo>
                    <a:pt x="283" y="250"/>
                    <a:pt x="283" y="250"/>
                    <a:pt x="283" y="250"/>
                  </a:cubicBezTo>
                  <a:close/>
                  <a:moveTo>
                    <a:pt x="282" y="248"/>
                  </a:moveTo>
                  <a:cubicBezTo>
                    <a:pt x="283" y="248"/>
                    <a:pt x="283" y="248"/>
                    <a:pt x="283" y="248"/>
                  </a:cubicBezTo>
                  <a:cubicBezTo>
                    <a:pt x="281" y="250"/>
                    <a:pt x="281" y="250"/>
                    <a:pt x="281" y="250"/>
                  </a:cubicBezTo>
                  <a:cubicBezTo>
                    <a:pt x="282" y="248"/>
                    <a:pt x="282" y="248"/>
                    <a:pt x="282" y="248"/>
                  </a:cubicBezTo>
                  <a:close/>
                  <a:moveTo>
                    <a:pt x="281" y="242"/>
                  </a:moveTo>
                  <a:cubicBezTo>
                    <a:pt x="281" y="241"/>
                    <a:pt x="281" y="241"/>
                    <a:pt x="281" y="241"/>
                  </a:cubicBezTo>
                  <a:cubicBezTo>
                    <a:pt x="282" y="242"/>
                    <a:pt x="282" y="242"/>
                    <a:pt x="282" y="242"/>
                  </a:cubicBezTo>
                  <a:cubicBezTo>
                    <a:pt x="281" y="242"/>
                    <a:pt x="281" y="242"/>
                    <a:pt x="281" y="242"/>
                  </a:cubicBezTo>
                  <a:close/>
                  <a:moveTo>
                    <a:pt x="284" y="244"/>
                  </a:moveTo>
                  <a:cubicBezTo>
                    <a:pt x="285" y="243"/>
                    <a:pt x="285" y="243"/>
                    <a:pt x="285" y="243"/>
                  </a:cubicBezTo>
                  <a:cubicBezTo>
                    <a:pt x="285" y="244"/>
                    <a:pt x="285" y="244"/>
                    <a:pt x="285" y="244"/>
                  </a:cubicBezTo>
                  <a:cubicBezTo>
                    <a:pt x="285" y="245"/>
                    <a:pt x="285" y="245"/>
                    <a:pt x="285" y="245"/>
                  </a:cubicBezTo>
                  <a:cubicBezTo>
                    <a:pt x="284" y="244"/>
                    <a:pt x="284" y="244"/>
                    <a:pt x="284" y="244"/>
                  </a:cubicBezTo>
                  <a:close/>
                  <a:moveTo>
                    <a:pt x="285" y="242"/>
                  </a:moveTo>
                  <a:cubicBezTo>
                    <a:pt x="285" y="240"/>
                    <a:pt x="285" y="240"/>
                    <a:pt x="285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6" y="241"/>
                    <a:pt x="286" y="241"/>
                    <a:pt x="286" y="241"/>
                  </a:cubicBezTo>
                  <a:cubicBezTo>
                    <a:pt x="285" y="242"/>
                    <a:pt x="285" y="242"/>
                    <a:pt x="285" y="242"/>
                  </a:cubicBezTo>
                  <a:cubicBezTo>
                    <a:pt x="285" y="242"/>
                    <a:pt x="285" y="242"/>
                    <a:pt x="285" y="242"/>
                  </a:cubicBezTo>
                  <a:close/>
                  <a:moveTo>
                    <a:pt x="287" y="243"/>
                  </a:moveTo>
                  <a:cubicBezTo>
                    <a:pt x="288" y="241"/>
                    <a:pt x="288" y="241"/>
                    <a:pt x="288" y="241"/>
                  </a:cubicBezTo>
                  <a:cubicBezTo>
                    <a:pt x="288" y="240"/>
                    <a:pt x="288" y="240"/>
                    <a:pt x="288" y="240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9" y="238"/>
                    <a:pt x="289" y="238"/>
                    <a:pt x="289" y="238"/>
                  </a:cubicBezTo>
                  <a:cubicBezTo>
                    <a:pt x="289" y="240"/>
                    <a:pt x="289" y="240"/>
                    <a:pt x="289" y="240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8" y="242"/>
                    <a:pt x="288" y="242"/>
                    <a:pt x="288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1" y="243"/>
                    <a:pt x="291" y="243"/>
                    <a:pt x="291" y="243"/>
                  </a:cubicBezTo>
                  <a:cubicBezTo>
                    <a:pt x="291" y="245"/>
                    <a:pt x="291" y="245"/>
                    <a:pt x="291" y="245"/>
                  </a:cubicBezTo>
                  <a:cubicBezTo>
                    <a:pt x="290" y="245"/>
                    <a:pt x="290" y="245"/>
                    <a:pt x="290" y="245"/>
                  </a:cubicBezTo>
                  <a:cubicBezTo>
                    <a:pt x="291" y="246"/>
                    <a:pt x="291" y="246"/>
                    <a:pt x="291" y="246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90" y="247"/>
                    <a:pt x="290" y="247"/>
                    <a:pt x="290" y="247"/>
                  </a:cubicBezTo>
                  <a:cubicBezTo>
                    <a:pt x="290" y="247"/>
                    <a:pt x="290" y="247"/>
                    <a:pt x="290" y="247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91" y="249"/>
                    <a:pt x="291" y="249"/>
                    <a:pt x="291" y="249"/>
                  </a:cubicBezTo>
                  <a:cubicBezTo>
                    <a:pt x="291" y="250"/>
                    <a:pt x="291" y="250"/>
                    <a:pt x="291" y="250"/>
                  </a:cubicBezTo>
                  <a:cubicBezTo>
                    <a:pt x="290" y="251"/>
                    <a:pt x="290" y="251"/>
                    <a:pt x="290" y="251"/>
                  </a:cubicBezTo>
                  <a:cubicBezTo>
                    <a:pt x="290" y="251"/>
                    <a:pt x="290" y="251"/>
                    <a:pt x="290" y="251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1" y="252"/>
                    <a:pt x="291" y="252"/>
                    <a:pt x="291" y="252"/>
                  </a:cubicBezTo>
                  <a:cubicBezTo>
                    <a:pt x="290" y="253"/>
                    <a:pt x="290" y="253"/>
                    <a:pt x="290" y="253"/>
                  </a:cubicBezTo>
                  <a:cubicBezTo>
                    <a:pt x="289" y="253"/>
                    <a:pt x="289" y="253"/>
                    <a:pt x="289" y="253"/>
                  </a:cubicBezTo>
                  <a:cubicBezTo>
                    <a:pt x="289" y="254"/>
                    <a:pt x="289" y="254"/>
                    <a:pt x="289" y="254"/>
                  </a:cubicBezTo>
                  <a:cubicBezTo>
                    <a:pt x="289" y="254"/>
                    <a:pt x="289" y="254"/>
                    <a:pt x="289" y="254"/>
                  </a:cubicBezTo>
                  <a:cubicBezTo>
                    <a:pt x="290" y="255"/>
                    <a:pt x="290" y="255"/>
                    <a:pt x="290" y="255"/>
                  </a:cubicBezTo>
                  <a:cubicBezTo>
                    <a:pt x="289" y="255"/>
                    <a:pt x="289" y="255"/>
                    <a:pt x="289" y="255"/>
                  </a:cubicBezTo>
                  <a:cubicBezTo>
                    <a:pt x="290" y="256"/>
                    <a:pt x="290" y="256"/>
                    <a:pt x="290" y="256"/>
                  </a:cubicBezTo>
                  <a:cubicBezTo>
                    <a:pt x="289" y="257"/>
                    <a:pt x="289" y="257"/>
                    <a:pt x="289" y="257"/>
                  </a:cubicBezTo>
                  <a:cubicBezTo>
                    <a:pt x="288" y="257"/>
                    <a:pt x="288" y="257"/>
                    <a:pt x="288" y="257"/>
                  </a:cubicBezTo>
                  <a:cubicBezTo>
                    <a:pt x="287" y="256"/>
                    <a:pt x="287" y="256"/>
                    <a:pt x="287" y="256"/>
                  </a:cubicBezTo>
                  <a:cubicBezTo>
                    <a:pt x="288" y="255"/>
                    <a:pt x="288" y="255"/>
                    <a:pt x="288" y="255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7" y="254"/>
                  </a:cubicBezTo>
                  <a:cubicBezTo>
                    <a:pt x="288" y="253"/>
                    <a:pt x="288" y="253"/>
                    <a:pt x="288" y="253"/>
                  </a:cubicBezTo>
                  <a:cubicBezTo>
                    <a:pt x="287" y="252"/>
                    <a:pt x="287" y="252"/>
                    <a:pt x="287" y="252"/>
                  </a:cubicBezTo>
                  <a:cubicBezTo>
                    <a:pt x="287" y="251"/>
                    <a:pt x="287" y="251"/>
                    <a:pt x="287" y="251"/>
                  </a:cubicBezTo>
                  <a:cubicBezTo>
                    <a:pt x="288" y="251"/>
                    <a:pt x="288" y="251"/>
                    <a:pt x="288" y="251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7" y="250"/>
                    <a:pt x="287" y="250"/>
                    <a:pt x="287" y="250"/>
                  </a:cubicBezTo>
                  <a:cubicBezTo>
                    <a:pt x="286" y="251"/>
                    <a:pt x="286" y="251"/>
                    <a:pt x="286" y="251"/>
                  </a:cubicBezTo>
                  <a:cubicBezTo>
                    <a:pt x="286" y="250"/>
                    <a:pt x="286" y="250"/>
                    <a:pt x="286" y="250"/>
                  </a:cubicBezTo>
                  <a:cubicBezTo>
                    <a:pt x="285" y="250"/>
                    <a:pt x="285" y="250"/>
                    <a:pt x="285" y="250"/>
                  </a:cubicBezTo>
                  <a:cubicBezTo>
                    <a:pt x="285" y="250"/>
                    <a:pt x="285" y="250"/>
                    <a:pt x="285" y="250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7" y="247"/>
                    <a:pt x="287" y="247"/>
                    <a:pt x="287" y="247"/>
                  </a:cubicBezTo>
                  <a:cubicBezTo>
                    <a:pt x="287" y="246"/>
                    <a:pt x="287" y="246"/>
                    <a:pt x="287" y="246"/>
                  </a:cubicBezTo>
                  <a:cubicBezTo>
                    <a:pt x="287" y="246"/>
                    <a:pt x="287" y="246"/>
                    <a:pt x="287" y="246"/>
                  </a:cubicBezTo>
                  <a:cubicBezTo>
                    <a:pt x="286" y="246"/>
                    <a:pt x="286" y="246"/>
                    <a:pt x="286" y="246"/>
                  </a:cubicBezTo>
                  <a:cubicBezTo>
                    <a:pt x="286" y="246"/>
                    <a:pt x="286" y="246"/>
                    <a:pt x="286" y="246"/>
                  </a:cubicBezTo>
                  <a:cubicBezTo>
                    <a:pt x="286" y="245"/>
                    <a:pt x="286" y="245"/>
                    <a:pt x="286" y="245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7" y="244"/>
                    <a:pt x="287" y="244"/>
                    <a:pt x="287" y="244"/>
                  </a:cubicBezTo>
                  <a:cubicBezTo>
                    <a:pt x="287" y="243"/>
                    <a:pt x="287" y="243"/>
                    <a:pt x="287" y="243"/>
                  </a:cubicBezTo>
                  <a:close/>
                  <a:moveTo>
                    <a:pt x="295" y="242"/>
                  </a:moveTo>
                  <a:cubicBezTo>
                    <a:pt x="294" y="241"/>
                    <a:pt x="294" y="241"/>
                    <a:pt x="294" y="241"/>
                  </a:cubicBezTo>
                  <a:cubicBezTo>
                    <a:pt x="295" y="240"/>
                    <a:pt x="295" y="240"/>
                    <a:pt x="295" y="240"/>
                  </a:cubicBezTo>
                  <a:cubicBezTo>
                    <a:pt x="295" y="239"/>
                    <a:pt x="295" y="239"/>
                    <a:pt x="295" y="239"/>
                  </a:cubicBezTo>
                  <a:cubicBezTo>
                    <a:pt x="296" y="239"/>
                    <a:pt x="296" y="239"/>
                    <a:pt x="296" y="239"/>
                  </a:cubicBezTo>
                  <a:cubicBezTo>
                    <a:pt x="296" y="241"/>
                    <a:pt x="296" y="241"/>
                    <a:pt x="296" y="241"/>
                  </a:cubicBezTo>
                  <a:cubicBezTo>
                    <a:pt x="295" y="242"/>
                    <a:pt x="295" y="242"/>
                    <a:pt x="295" y="242"/>
                  </a:cubicBezTo>
                  <a:close/>
                  <a:moveTo>
                    <a:pt x="292" y="243"/>
                  </a:moveTo>
                  <a:cubicBezTo>
                    <a:pt x="293" y="241"/>
                    <a:pt x="293" y="241"/>
                    <a:pt x="293" y="241"/>
                  </a:cubicBezTo>
                  <a:cubicBezTo>
                    <a:pt x="294" y="241"/>
                    <a:pt x="294" y="241"/>
                    <a:pt x="294" y="241"/>
                  </a:cubicBezTo>
                  <a:cubicBezTo>
                    <a:pt x="294" y="243"/>
                    <a:pt x="294" y="243"/>
                    <a:pt x="294" y="243"/>
                  </a:cubicBezTo>
                  <a:cubicBezTo>
                    <a:pt x="293" y="243"/>
                    <a:pt x="293" y="243"/>
                    <a:pt x="293" y="243"/>
                  </a:cubicBezTo>
                  <a:cubicBezTo>
                    <a:pt x="292" y="243"/>
                    <a:pt x="292" y="243"/>
                    <a:pt x="292" y="243"/>
                  </a:cubicBezTo>
                  <a:close/>
                  <a:moveTo>
                    <a:pt x="292" y="242"/>
                  </a:moveTo>
                  <a:cubicBezTo>
                    <a:pt x="292" y="241"/>
                    <a:pt x="292" y="241"/>
                    <a:pt x="292" y="241"/>
                  </a:cubicBezTo>
                  <a:cubicBezTo>
                    <a:pt x="294" y="239"/>
                    <a:pt x="294" y="239"/>
                    <a:pt x="294" y="239"/>
                  </a:cubicBezTo>
                  <a:cubicBezTo>
                    <a:pt x="294" y="240"/>
                    <a:pt x="294" y="240"/>
                    <a:pt x="294" y="240"/>
                  </a:cubicBezTo>
                  <a:cubicBezTo>
                    <a:pt x="293" y="241"/>
                    <a:pt x="293" y="241"/>
                    <a:pt x="293" y="241"/>
                  </a:cubicBezTo>
                  <a:cubicBezTo>
                    <a:pt x="292" y="242"/>
                    <a:pt x="292" y="242"/>
                    <a:pt x="292" y="242"/>
                  </a:cubicBezTo>
                  <a:cubicBezTo>
                    <a:pt x="292" y="242"/>
                    <a:pt x="292" y="242"/>
                    <a:pt x="292" y="242"/>
                  </a:cubicBezTo>
                  <a:close/>
                  <a:moveTo>
                    <a:pt x="290" y="239"/>
                  </a:moveTo>
                  <a:cubicBezTo>
                    <a:pt x="291" y="238"/>
                    <a:pt x="291" y="238"/>
                    <a:pt x="291" y="238"/>
                  </a:cubicBezTo>
                  <a:cubicBezTo>
                    <a:pt x="293" y="238"/>
                    <a:pt x="293" y="238"/>
                    <a:pt x="293" y="238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2" y="240"/>
                    <a:pt x="292" y="240"/>
                    <a:pt x="292" y="240"/>
                  </a:cubicBezTo>
                  <a:cubicBezTo>
                    <a:pt x="291" y="240"/>
                    <a:pt x="291" y="240"/>
                    <a:pt x="291" y="240"/>
                  </a:cubicBezTo>
                  <a:cubicBezTo>
                    <a:pt x="290" y="239"/>
                    <a:pt x="290" y="239"/>
                    <a:pt x="290" y="239"/>
                  </a:cubicBezTo>
                  <a:close/>
                  <a:moveTo>
                    <a:pt x="292" y="236"/>
                  </a:moveTo>
                  <a:cubicBezTo>
                    <a:pt x="293" y="234"/>
                    <a:pt x="293" y="234"/>
                    <a:pt x="293" y="234"/>
                  </a:cubicBezTo>
                  <a:cubicBezTo>
                    <a:pt x="294" y="233"/>
                    <a:pt x="294" y="233"/>
                    <a:pt x="294" y="233"/>
                  </a:cubicBezTo>
                  <a:cubicBezTo>
                    <a:pt x="295" y="235"/>
                    <a:pt x="295" y="235"/>
                    <a:pt x="295" y="235"/>
                  </a:cubicBezTo>
                  <a:cubicBezTo>
                    <a:pt x="294" y="236"/>
                    <a:pt x="294" y="236"/>
                    <a:pt x="294" y="236"/>
                  </a:cubicBezTo>
                  <a:cubicBezTo>
                    <a:pt x="292" y="237"/>
                    <a:pt x="292" y="237"/>
                    <a:pt x="292" y="237"/>
                  </a:cubicBezTo>
                  <a:cubicBezTo>
                    <a:pt x="292" y="236"/>
                    <a:pt x="292" y="236"/>
                    <a:pt x="292" y="236"/>
                  </a:cubicBezTo>
                  <a:cubicBezTo>
                    <a:pt x="292" y="236"/>
                    <a:pt x="292" y="236"/>
                    <a:pt x="292" y="236"/>
                  </a:cubicBezTo>
                  <a:close/>
                  <a:moveTo>
                    <a:pt x="288" y="237"/>
                  </a:moveTo>
                  <a:cubicBezTo>
                    <a:pt x="288" y="236"/>
                    <a:pt x="288" y="236"/>
                    <a:pt x="288" y="236"/>
                  </a:cubicBezTo>
                  <a:cubicBezTo>
                    <a:pt x="289" y="233"/>
                    <a:pt x="289" y="233"/>
                    <a:pt x="289" y="233"/>
                  </a:cubicBezTo>
                  <a:cubicBezTo>
                    <a:pt x="289" y="232"/>
                    <a:pt x="289" y="232"/>
                    <a:pt x="289" y="232"/>
                  </a:cubicBezTo>
                  <a:cubicBezTo>
                    <a:pt x="288" y="231"/>
                    <a:pt x="288" y="231"/>
                    <a:pt x="288" y="231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288" y="229"/>
                    <a:pt x="288" y="229"/>
                    <a:pt x="288" y="229"/>
                  </a:cubicBezTo>
                  <a:cubicBezTo>
                    <a:pt x="290" y="229"/>
                    <a:pt x="290" y="229"/>
                    <a:pt x="290" y="229"/>
                  </a:cubicBezTo>
                  <a:cubicBezTo>
                    <a:pt x="291" y="230"/>
                    <a:pt x="291" y="230"/>
                    <a:pt x="291" y="230"/>
                  </a:cubicBezTo>
                  <a:cubicBezTo>
                    <a:pt x="292" y="230"/>
                    <a:pt x="292" y="230"/>
                    <a:pt x="292" y="230"/>
                  </a:cubicBezTo>
                  <a:cubicBezTo>
                    <a:pt x="293" y="231"/>
                    <a:pt x="293" y="231"/>
                    <a:pt x="293" y="231"/>
                  </a:cubicBezTo>
                  <a:cubicBezTo>
                    <a:pt x="293" y="233"/>
                    <a:pt x="293" y="233"/>
                    <a:pt x="293" y="233"/>
                  </a:cubicBezTo>
                  <a:cubicBezTo>
                    <a:pt x="292" y="235"/>
                    <a:pt x="292" y="235"/>
                    <a:pt x="292" y="235"/>
                  </a:cubicBezTo>
                  <a:cubicBezTo>
                    <a:pt x="291" y="235"/>
                    <a:pt x="291" y="235"/>
                    <a:pt x="291" y="235"/>
                  </a:cubicBezTo>
                  <a:cubicBezTo>
                    <a:pt x="291" y="233"/>
                    <a:pt x="291" y="233"/>
                    <a:pt x="291" y="233"/>
                  </a:cubicBezTo>
                  <a:cubicBezTo>
                    <a:pt x="291" y="233"/>
                    <a:pt x="291" y="233"/>
                    <a:pt x="291" y="233"/>
                  </a:cubicBezTo>
                  <a:cubicBezTo>
                    <a:pt x="291" y="235"/>
                    <a:pt x="291" y="235"/>
                    <a:pt x="291" y="235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91" y="236"/>
                    <a:pt x="291" y="236"/>
                    <a:pt x="291" y="236"/>
                  </a:cubicBezTo>
                  <a:cubicBezTo>
                    <a:pt x="290" y="237"/>
                    <a:pt x="290" y="237"/>
                    <a:pt x="290" y="237"/>
                  </a:cubicBezTo>
                  <a:cubicBezTo>
                    <a:pt x="289" y="236"/>
                    <a:pt x="289" y="236"/>
                    <a:pt x="289" y="236"/>
                  </a:cubicBezTo>
                  <a:cubicBezTo>
                    <a:pt x="289" y="237"/>
                    <a:pt x="289" y="237"/>
                    <a:pt x="289" y="237"/>
                  </a:cubicBezTo>
                  <a:cubicBezTo>
                    <a:pt x="288" y="237"/>
                    <a:pt x="288" y="237"/>
                    <a:pt x="288" y="237"/>
                  </a:cubicBezTo>
                  <a:close/>
                  <a:moveTo>
                    <a:pt x="285" y="235"/>
                  </a:moveTo>
                  <a:cubicBezTo>
                    <a:pt x="284" y="235"/>
                    <a:pt x="284" y="235"/>
                    <a:pt x="284" y="235"/>
                  </a:cubicBezTo>
                  <a:cubicBezTo>
                    <a:pt x="285" y="233"/>
                    <a:pt x="285" y="233"/>
                    <a:pt x="285" y="233"/>
                  </a:cubicBezTo>
                  <a:cubicBezTo>
                    <a:pt x="284" y="233"/>
                    <a:pt x="284" y="233"/>
                    <a:pt x="284" y="233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6" y="231"/>
                    <a:pt x="286" y="231"/>
                    <a:pt x="286" y="231"/>
                  </a:cubicBezTo>
                  <a:cubicBezTo>
                    <a:pt x="286" y="230"/>
                    <a:pt x="286" y="230"/>
                    <a:pt x="286" y="230"/>
                  </a:cubicBezTo>
                  <a:cubicBezTo>
                    <a:pt x="286" y="230"/>
                    <a:pt x="286" y="230"/>
                    <a:pt x="286" y="230"/>
                  </a:cubicBezTo>
                  <a:cubicBezTo>
                    <a:pt x="287" y="231"/>
                    <a:pt x="287" y="231"/>
                    <a:pt x="287" y="231"/>
                  </a:cubicBezTo>
                  <a:cubicBezTo>
                    <a:pt x="287" y="232"/>
                    <a:pt x="287" y="232"/>
                    <a:pt x="287" y="232"/>
                  </a:cubicBezTo>
                  <a:cubicBezTo>
                    <a:pt x="287" y="233"/>
                    <a:pt x="287" y="233"/>
                    <a:pt x="287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7" y="236"/>
                    <a:pt x="287" y="236"/>
                    <a:pt x="287" y="236"/>
                  </a:cubicBezTo>
                  <a:cubicBezTo>
                    <a:pt x="285" y="238"/>
                    <a:pt x="285" y="238"/>
                    <a:pt x="285" y="238"/>
                  </a:cubicBezTo>
                  <a:cubicBezTo>
                    <a:pt x="285" y="239"/>
                    <a:pt x="285" y="239"/>
                    <a:pt x="285" y="239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4" y="239"/>
                    <a:pt x="284" y="239"/>
                    <a:pt x="284" y="239"/>
                  </a:cubicBezTo>
                  <a:cubicBezTo>
                    <a:pt x="283" y="238"/>
                    <a:pt x="283" y="238"/>
                    <a:pt x="283" y="238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2" y="240"/>
                    <a:pt x="282" y="240"/>
                    <a:pt x="282" y="240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8"/>
                    <a:pt x="283" y="238"/>
                    <a:pt x="283" y="238"/>
                  </a:cubicBezTo>
                  <a:cubicBezTo>
                    <a:pt x="283" y="237"/>
                    <a:pt x="283" y="237"/>
                    <a:pt x="283" y="237"/>
                  </a:cubicBezTo>
                  <a:cubicBezTo>
                    <a:pt x="283" y="236"/>
                    <a:pt x="283" y="236"/>
                    <a:pt x="283" y="236"/>
                  </a:cubicBezTo>
                  <a:cubicBezTo>
                    <a:pt x="284" y="237"/>
                    <a:pt x="284" y="237"/>
                    <a:pt x="284" y="237"/>
                  </a:cubicBezTo>
                  <a:cubicBezTo>
                    <a:pt x="285" y="236"/>
                    <a:pt x="285" y="236"/>
                    <a:pt x="285" y="236"/>
                  </a:cubicBezTo>
                  <a:cubicBezTo>
                    <a:pt x="285" y="235"/>
                    <a:pt x="285" y="235"/>
                    <a:pt x="285" y="235"/>
                  </a:cubicBezTo>
                  <a:close/>
                  <a:moveTo>
                    <a:pt x="284" y="224"/>
                  </a:moveTo>
                  <a:cubicBezTo>
                    <a:pt x="285" y="225"/>
                    <a:pt x="285" y="225"/>
                    <a:pt x="285" y="225"/>
                  </a:cubicBezTo>
                  <a:cubicBezTo>
                    <a:pt x="284" y="225"/>
                    <a:pt x="284" y="225"/>
                    <a:pt x="284" y="225"/>
                  </a:cubicBezTo>
                  <a:cubicBezTo>
                    <a:pt x="284" y="224"/>
                    <a:pt x="284" y="224"/>
                    <a:pt x="284" y="224"/>
                  </a:cubicBezTo>
                  <a:close/>
                  <a:moveTo>
                    <a:pt x="281" y="225"/>
                  </a:moveTo>
                  <a:cubicBezTo>
                    <a:pt x="282" y="224"/>
                    <a:pt x="282" y="224"/>
                    <a:pt x="282" y="224"/>
                  </a:cubicBezTo>
                  <a:cubicBezTo>
                    <a:pt x="283" y="224"/>
                    <a:pt x="283" y="224"/>
                    <a:pt x="283" y="224"/>
                  </a:cubicBezTo>
                  <a:cubicBezTo>
                    <a:pt x="283" y="224"/>
                    <a:pt x="283" y="224"/>
                    <a:pt x="283" y="224"/>
                  </a:cubicBezTo>
                  <a:cubicBezTo>
                    <a:pt x="284" y="226"/>
                    <a:pt x="284" y="226"/>
                    <a:pt x="284" y="226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3" y="230"/>
                    <a:pt x="283" y="230"/>
                    <a:pt x="283" y="230"/>
                  </a:cubicBezTo>
                  <a:cubicBezTo>
                    <a:pt x="283" y="230"/>
                    <a:pt x="283" y="230"/>
                    <a:pt x="283" y="230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2" y="233"/>
                    <a:pt x="282" y="233"/>
                    <a:pt x="282" y="233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7"/>
                    <a:pt x="281" y="237"/>
                    <a:pt x="281" y="237"/>
                  </a:cubicBezTo>
                  <a:cubicBezTo>
                    <a:pt x="281" y="238"/>
                    <a:pt x="281" y="238"/>
                    <a:pt x="281" y="238"/>
                  </a:cubicBezTo>
                  <a:cubicBezTo>
                    <a:pt x="280" y="238"/>
                    <a:pt x="280" y="238"/>
                    <a:pt x="280" y="238"/>
                  </a:cubicBezTo>
                  <a:cubicBezTo>
                    <a:pt x="280" y="237"/>
                    <a:pt x="280" y="237"/>
                    <a:pt x="280" y="237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79" y="234"/>
                    <a:pt x="279" y="234"/>
                    <a:pt x="279" y="234"/>
                  </a:cubicBezTo>
                  <a:cubicBezTo>
                    <a:pt x="280" y="233"/>
                    <a:pt x="280" y="233"/>
                    <a:pt x="280" y="233"/>
                  </a:cubicBezTo>
                  <a:cubicBezTo>
                    <a:pt x="281" y="233"/>
                    <a:pt x="281" y="233"/>
                    <a:pt x="281" y="233"/>
                  </a:cubicBezTo>
                  <a:cubicBezTo>
                    <a:pt x="281" y="232"/>
                    <a:pt x="281" y="232"/>
                    <a:pt x="281" y="232"/>
                  </a:cubicBezTo>
                  <a:cubicBezTo>
                    <a:pt x="281" y="232"/>
                    <a:pt x="281" y="232"/>
                    <a:pt x="281" y="232"/>
                  </a:cubicBezTo>
                  <a:cubicBezTo>
                    <a:pt x="281" y="232"/>
                    <a:pt x="281" y="232"/>
                    <a:pt x="281" y="232"/>
                  </a:cubicBezTo>
                  <a:cubicBezTo>
                    <a:pt x="280" y="232"/>
                    <a:pt x="280" y="232"/>
                    <a:pt x="280" y="232"/>
                  </a:cubicBezTo>
                  <a:cubicBezTo>
                    <a:pt x="280" y="231"/>
                    <a:pt x="280" y="231"/>
                    <a:pt x="280" y="231"/>
                  </a:cubicBezTo>
                  <a:cubicBezTo>
                    <a:pt x="280" y="231"/>
                    <a:pt x="280" y="231"/>
                    <a:pt x="280" y="231"/>
                  </a:cubicBezTo>
                  <a:cubicBezTo>
                    <a:pt x="281" y="230"/>
                    <a:pt x="281" y="230"/>
                    <a:pt x="281" y="230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79" y="229"/>
                    <a:pt x="279" y="229"/>
                    <a:pt x="279" y="229"/>
                  </a:cubicBezTo>
                  <a:cubicBezTo>
                    <a:pt x="280" y="229"/>
                    <a:pt x="280" y="229"/>
                    <a:pt x="280" y="229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1" y="227"/>
                    <a:pt x="281" y="227"/>
                    <a:pt x="281" y="227"/>
                  </a:cubicBezTo>
                  <a:cubicBezTo>
                    <a:pt x="282" y="226"/>
                    <a:pt x="282" y="226"/>
                    <a:pt x="282" y="226"/>
                  </a:cubicBezTo>
                  <a:cubicBezTo>
                    <a:pt x="281" y="226"/>
                    <a:pt x="281" y="226"/>
                    <a:pt x="281" y="226"/>
                  </a:cubicBezTo>
                  <a:cubicBezTo>
                    <a:pt x="281" y="225"/>
                    <a:pt x="281" y="225"/>
                    <a:pt x="281" y="225"/>
                  </a:cubicBezTo>
                  <a:close/>
                  <a:moveTo>
                    <a:pt x="279" y="225"/>
                  </a:moveTo>
                  <a:cubicBezTo>
                    <a:pt x="279" y="224"/>
                    <a:pt x="279" y="224"/>
                    <a:pt x="279" y="224"/>
                  </a:cubicBezTo>
                  <a:cubicBezTo>
                    <a:pt x="280" y="225"/>
                    <a:pt x="280" y="225"/>
                    <a:pt x="280" y="225"/>
                  </a:cubicBezTo>
                  <a:cubicBezTo>
                    <a:pt x="279" y="226"/>
                    <a:pt x="279" y="226"/>
                    <a:pt x="279" y="226"/>
                  </a:cubicBezTo>
                  <a:cubicBezTo>
                    <a:pt x="279" y="228"/>
                    <a:pt x="279" y="228"/>
                    <a:pt x="279" y="228"/>
                  </a:cubicBezTo>
                  <a:cubicBezTo>
                    <a:pt x="278" y="228"/>
                    <a:pt x="278" y="228"/>
                    <a:pt x="278" y="228"/>
                  </a:cubicBezTo>
                  <a:cubicBezTo>
                    <a:pt x="278" y="227"/>
                    <a:pt x="278" y="227"/>
                    <a:pt x="278" y="227"/>
                  </a:cubicBezTo>
                  <a:cubicBezTo>
                    <a:pt x="279" y="226"/>
                    <a:pt x="279" y="226"/>
                    <a:pt x="279" y="226"/>
                  </a:cubicBezTo>
                  <a:cubicBezTo>
                    <a:pt x="278" y="226"/>
                    <a:pt x="278" y="226"/>
                    <a:pt x="278" y="226"/>
                  </a:cubicBezTo>
                  <a:cubicBezTo>
                    <a:pt x="279" y="225"/>
                    <a:pt x="279" y="225"/>
                    <a:pt x="279" y="225"/>
                  </a:cubicBezTo>
                  <a:close/>
                  <a:moveTo>
                    <a:pt x="285" y="228"/>
                  </a:moveTo>
                  <a:cubicBezTo>
                    <a:pt x="285" y="227"/>
                    <a:pt x="285" y="227"/>
                    <a:pt x="285" y="227"/>
                  </a:cubicBezTo>
                  <a:cubicBezTo>
                    <a:pt x="285" y="225"/>
                    <a:pt x="285" y="225"/>
                    <a:pt x="285" y="225"/>
                  </a:cubicBezTo>
                  <a:cubicBezTo>
                    <a:pt x="286" y="225"/>
                    <a:pt x="286" y="225"/>
                    <a:pt x="286" y="225"/>
                  </a:cubicBezTo>
                  <a:cubicBezTo>
                    <a:pt x="288" y="225"/>
                    <a:pt x="288" y="225"/>
                    <a:pt x="288" y="225"/>
                  </a:cubicBezTo>
                  <a:cubicBezTo>
                    <a:pt x="287" y="224"/>
                    <a:pt x="287" y="224"/>
                    <a:pt x="287" y="224"/>
                  </a:cubicBezTo>
                  <a:cubicBezTo>
                    <a:pt x="288" y="223"/>
                    <a:pt x="288" y="223"/>
                    <a:pt x="288" y="223"/>
                  </a:cubicBezTo>
                  <a:cubicBezTo>
                    <a:pt x="287" y="222"/>
                    <a:pt x="287" y="222"/>
                    <a:pt x="287" y="222"/>
                  </a:cubicBezTo>
                  <a:cubicBezTo>
                    <a:pt x="287" y="220"/>
                    <a:pt x="287" y="220"/>
                    <a:pt x="287" y="220"/>
                  </a:cubicBezTo>
                  <a:cubicBezTo>
                    <a:pt x="288" y="219"/>
                    <a:pt x="288" y="219"/>
                    <a:pt x="288" y="219"/>
                  </a:cubicBezTo>
                  <a:cubicBezTo>
                    <a:pt x="288" y="215"/>
                    <a:pt x="288" y="215"/>
                    <a:pt x="288" y="215"/>
                  </a:cubicBezTo>
                  <a:cubicBezTo>
                    <a:pt x="289" y="213"/>
                    <a:pt x="289" y="213"/>
                    <a:pt x="289" y="213"/>
                  </a:cubicBezTo>
                  <a:cubicBezTo>
                    <a:pt x="290" y="214"/>
                    <a:pt x="290" y="214"/>
                    <a:pt x="290" y="214"/>
                  </a:cubicBezTo>
                  <a:cubicBezTo>
                    <a:pt x="290" y="215"/>
                    <a:pt x="290" y="215"/>
                    <a:pt x="290" y="215"/>
                  </a:cubicBezTo>
                  <a:cubicBezTo>
                    <a:pt x="291" y="216"/>
                    <a:pt x="291" y="216"/>
                    <a:pt x="291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2" y="223"/>
                    <a:pt x="292" y="223"/>
                    <a:pt x="292" y="223"/>
                  </a:cubicBezTo>
                  <a:cubicBezTo>
                    <a:pt x="291" y="223"/>
                    <a:pt x="291" y="223"/>
                    <a:pt x="291" y="223"/>
                  </a:cubicBezTo>
                  <a:cubicBezTo>
                    <a:pt x="291" y="220"/>
                    <a:pt x="291" y="220"/>
                    <a:pt x="291" y="220"/>
                  </a:cubicBezTo>
                  <a:cubicBezTo>
                    <a:pt x="291" y="218"/>
                    <a:pt x="291" y="218"/>
                    <a:pt x="291" y="218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290" y="223"/>
                    <a:pt x="290" y="223"/>
                    <a:pt x="290" y="223"/>
                  </a:cubicBezTo>
                  <a:cubicBezTo>
                    <a:pt x="290" y="224"/>
                    <a:pt x="290" y="224"/>
                    <a:pt x="290" y="224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89" y="225"/>
                    <a:pt x="289" y="225"/>
                    <a:pt x="289" y="225"/>
                  </a:cubicBezTo>
                  <a:cubicBezTo>
                    <a:pt x="288" y="225"/>
                    <a:pt x="288" y="225"/>
                    <a:pt x="288" y="225"/>
                  </a:cubicBezTo>
                  <a:cubicBezTo>
                    <a:pt x="288" y="227"/>
                    <a:pt x="288" y="227"/>
                    <a:pt x="288" y="227"/>
                  </a:cubicBezTo>
                  <a:cubicBezTo>
                    <a:pt x="286" y="228"/>
                    <a:pt x="286" y="228"/>
                    <a:pt x="286" y="228"/>
                  </a:cubicBezTo>
                  <a:cubicBezTo>
                    <a:pt x="285" y="229"/>
                    <a:pt x="285" y="229"/>
                    <a:pt x="285" y="229"/>
                  </a:cubicBezTo>
                  <a:cubicBezTo>
                    <a:pt x="285" y="228"/>
                    <a:pt x="285" y="228"/>
                    <a:pt x="285" y="228"/>
                  </a:cubicBezTo>
                  <a:close/>
                  <a:moveTo>
                    <a:pt x="281" y="214"/>
                  </a:moveTo>
                  <a:cubicBezTo>
                    <a:pt x="283" y="213"/>
                    <a:pt x="283" y="213"/>
                    <a:pt x="283" y="213"/>
                  </a:cubicBezTo>
                  <a:cubicBezTo>
                    <a:pt x="284" y="214"/>
                    <a:pt x="284" y="214"/>
                    <a:pt x="284" y="214"/>
                  </a:cubicBezTo>
                  <a:cubicBezTo>
                    <a:pt x="284" y="215"/>
                    <a:pt x="284" y="215"/>
                    <a:pt x="284" y="215"/>
                  </a:cubicBezTo>
                  <a:cubicBezTo>
                    <a:pt x="284" y="216"/>
                    <a:pt x="284" y="216"/>
                    <a:pt x="284" y="216"/>
                  </a:cubicBezTo>
                  <a:cubicBezTo>
                    <a:pt x="284" y="217"/>
                    <a:pt x="284" y="217"/>
                    <a:pt x="284" y="217"/>
                  </a:cubicBezTo>
                  <a:cubicBezTo>
                    <a:pt x="285" y="216"/>
                    <a:pt x="285" y="216"/>
                    <a:pt x="285" y="216"/>
                  </a:cubicBezTo>
                  <a:cubicBezTo>
                    <a:pt x="286" y="215"/>
                    <a:pt x="286" y="215"/>
                    <a:pt x="286" y="215"/>
                  </a:cubicBezTo>
                  <a:cubicBezTo>
                    <a:pt x="287" y="217"/>
                    <a:pt x="287" y="217"/>
                    <a:pt x="287" y="217"/>
                  </a:cubicBezTo>
                  <a:cubicBezTo>
                    <a:pt x="287" y="217"/>
                    <a:pt x="287" y="217"/>
                    <a:pt x="287" y="217"/>
                  </a:cubicBezTo>
                  <a:cubicBezTo>
                    <a:pt x="286" y="218"/>
                    <a:pt x="286" y="218"/>
                    <a:pt x="286" y="218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5" y="219"/>
                    <a:pt x="285" y="219"/>
                    <a:pt x="285" y="219"/>
                  </a:cubicBezTo>
                  <a:cubicBezTo>
                    <a:pt x="284" y="218"/>
                    <a:pt x="284" y="218"/>
                    <a:pt x="284" y="218"/>
                  </a:cubicBezTo>
                  <a:cubicBezTo>
                    <a:pt x="282" y="216"/>
                    <a:pt x="282" y="216"/>
                    <a:pt x="282" y="216"/>
                  </a:cubicBezTo>
                  <a:cubicBezTo>
                    <a:pt x="282" y="217"/>
                    <a:pt x="282" y="217"/>
                    <a:pt x="282" y="217"/>
                  </a:cubicBezTo>
                  <a:cubicBezTo>
                    <a:pt x="284" y="219"/>
                    <a:pt x="284" y="219"/>
                    <a:pt x="284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5" y="220"/>
                    <a:pt x="285" y="220"/>
                    <a:pt x="285" y="220"/>
                  </a:cubicBezTo>
                  <a:cubicBezTo>
                    <a:pt x="286" y="221"/>
                    <a:pt x="286" y="221"/>
                    <a:pt x="286" y="221"/>
                  </a:cubicBezTo>
                  <a:cubicBezTo>
                    <a:pt x="285" y="222"/>
                    <a:pt x="285" y="222"/>
                    <a:pt x="285" y="222"/>
                  </a:cubicBezTo>
                  <a:cubicBezTo>
                    <a:pt x="285" y="224"/>
                    <a:pt x="285" y="224"/>
                    <a:pt x="285" y="224"/>
                  </a:cubicBezTo>
                  <a:cubicBezTo>
                    <a:pt x="284" y="224"/>
                    <a:pt x="284" y="224"/>
                    <a:pt x="284" y="224"/>
                  </a:cubicBezTo>
                  <a:cubicBezTo>
                    <a:pt x="283" y="222"/>
                    <a:pt x="283" y="222"/>
                    <a:pt x="283" y="222"/>
                  </a:cubicBezTo>
                  <a:cubicBezTo>
                    <a:pt x="283" y="221"/>
                    <a:pt x="283" y="221"/>
                    <a:pt x="283" y="221"/>
                  </a:cubicBezTo>
                  <a:cubicBezTo>
                    <a:pt x="281" y="218"/>
                    <a:pt x="281" y="218"/>
                    <a:pt x="281" y="218"/>
                  </a:cubicBezTo>
                  <a:cubicBezTo>
                    <a:pt x="281" y="220"/>
                    <a:pt x="281" y="220"/>
                    <a:pt x="281" y="220"/>
                  </a:cubicBezTo>
                  <a:cubicBezTo>
                    <a:pt x="282" y="221"/>
                    <a:pt x="282" y="221"/>
                    <a:pt x="282" y="221"/>
                  </a:cubicBezTo>
                  <a:cubicBezTo>
                    <a:pt x="282" y="223"/>
                    <a:pt x="282" y="223"/>
                    <a:pt x="282" y="223"/>
                  </a:cubicBezTo>
                  <a:cubicBezTo>
                    <a:pt x="281" y="224"/>
                    <a:pt x="281" y="224"/>
                    <a:pt x="281" y="224"/>
                  </a:cubicBezTo>
                  <a:cubicBezTo>
                    <a:pt x="280" y="224"/>
                    <a:pt x="280" y="224"/>
                    <a:pt x="280" y="224"/>
                  </a:cubicBezTo>
                  <a:cubicBezTo>
                    <a:pt x="279" y="222"/>
                    <a:pt x="279" y="222"/>
                    <a:pt x="279" y="222"/>
                  </a:cubicBezTo>
                  <a:cubicBezTo>
                    <a:pt x="280" y="221"/>
                    <a:pt x="280" y="221"/>
                    <a:pt x="280" y="221"/>
                  </a:cubicBezTo>
                  <a:cubicBezTo>
                    <a:pt x="279" y="221"/>
                    <a:pt x="279" y="221"/>
                    <a:pt x="279" y="221"/>
                  </a:cubicBezTo>
                  <a:cubicBezTo>
                    <a:pt x="279" y="220"/>
                    <a:pt x="279" y="220"/>
                    <a:pt x="279" y="220"/>
                  </a:cubicBezTo>
                  <a:cubicBezTo>
                    <a:pt x="278" y="218"/>
                    <a:pt x="278" y="218"/>
                    <a:pt x="278" y="218"/>
                  </a:cubicBezTo>
                  <a:cubicBezTo>
                    <a:pt x="279" y="217"/>
                    <a:pt x="279" y="217"/>
                    <a:pt x="279" y="217"/>
                  </a:cubicBezTo>
                  <a:cubicBezTo>
                    <a:pt x="280" y="217"/>
                    <a:pt x="280" y="217"/>
                    <a:pt x="280" y="217"/>
                  </a:cubicBezTo>
                  <a:cubicBezTo>
                    <a:pt x="280" y="217"/>
                    <a:pt x="280" y="217"/>
                    <a:pt x="280" y="217"/>
                  </a:cubicBezTo>
                  <a:cubicBezTo>
                    <a:pt x="280" y="216"/>
                    <a:pt x="280" y="216"/>
                    <a:pt x="280" y="216"/>
                  </a:cubicBezTo>
                  <a:cubicBezTo>
                    <a:pt x="279" y="215"/>
                    <a:pt x="279" y="215"/>
                    <a:pt x="279" y="215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81" y="215"/>
                    <a:pt x="281" y="215"/>
                    <a:pt x="281" y="215"/>
                  </a:cubicBezTo>
                  <a:cubicBezTo>
                    <a:pt x="281" y="214"/>
                    <a:pt x="281" y="214"/>
                    <a:pt x="281" y="214"/>
                  </a:cubicBezTo>
                  <a:cubicBezTo>
                    <a:pt x="281" y="214"/>
                    <a:pt x="281" y="214"/>
                    <a:pt x="281" y="214"/>
                  </a:cubicBezTo>
                  <a:close/>
                  <a:moveTo>
                    <a:pt x="282" y="212"/>
                  </a:moveTo>
                  <a:cubicBezTo>
                    <a:pt x="283" y="211"/>
                    <a:pt x="283" y="211"/>
                    <a:pt x="283" y="211"/>
                  </a:cubicBezTo>
                  <a:cubicBezTo>
                    <a:pt x="283" y="212"/>
                    <a:pt x="283" y="212"/>
                    <a:pt x="283" y="212"/>
                  </a:cubicBezTo>
                  <a:cubicBezTo>
                    <a:pt x="282" y="213"/>
                    <a:pt x="282" y="213"/>
                    <a:pt x="282" y="213"/>
                  </a:cubicBezTo>
                  <a:cubicBezTo>
                    <a:pt x="282" y="212"/>
                    <a:pt x="282" y="212"/>
                    <a:pt x="282" y="212"/>
                  </a:cubicBezTo>
                  <a:close/>
                  <a:moveTo>
                    <a:pt x="94" y="135"/>
                  </a:moveTo>
                  <a:cubicBezTo>
                    <a:pt x="94" y="134"/>
                    <a:pt x="94" y="134"/>
                    <a:pt x="94" y="134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4" y="135"/>
                    <a:pt x="94" y="135"/>
                    <a:pt x="94" y="135"/>
                  </a:cubicBezTo>
                  <a:close/>
                  <a:moveTo>
                    <a:pt x="94" y="136"/>
                  </a:moveTo>
                  <a:cubicBezTo>
                    <a:pt x="94" y="136"/>
                    <a:pt x="94" y="136"/>
                    <a:pt x="94" y="136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96" y="139"/>
                    <a:pt x="96" y="139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4" y="138"/>
                    <a:pt x="94" y="138"/>
                    <a:pt x="94" y="138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4" y="136"/>
                    <a:pt x="94" y="136"/>
                  </a:cubicBezTo>
                  <a:close/>
                  <a:moveTo>
                    <a:pt x="159" y="114"/>
                  </a:moveTo>
                  <a:cubicBezTo>
                    <a:pt x="158" y="116"/>
                    <a:pt x="158" y="116"/>
                    <a:pt x="158" y="116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7" y="118"/>
                    <a:pt x="157" y="118"/>
                    <a:pt x="157" y="118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56" y="117"/>
                    <a:pt x="156" y="117"/>
                    <a:pt x="156" y="117"/>
                  </a:cubicBezTo>
                  <a:cubicBezTo>
                    <a:pt x="155" y="117"/>
                    <a:pt x="155" y="117"/>
                    <a:pt x="155" y="117"/>
                  </a:cubicBezTo>
                  <a:cubicBezTo>
                    <a:pt x="154" y="116"/>
                    <a:pt x="154" y="116"/>
                    <a:pt x="154" y="116"/>
                  </a:cubicBezTo>
                  <a:cubicBezTo>
                    <a:pt x="154" y="116"/>
                    <a:pt x="154" y="116"/>
                    <a:pt x="154" y="116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9" y="114"/>
                    <a:pt x="159" y="114"/>
                    <a:pt x="159" y="114"/>
                  </a:cubicBezTo>
                  <a:close/>
                  <a:moveTo>
                    <a:pt x="160" y="114"/>
                  </a:moveTo>
                  <a:cubicBezTo>
                    <a:pt x="160" y="114"/>
                    <a:pt x="161" y="114"/>
                    <a:pt x="161" y="114"/>
                  </a:cubicBezTo>
                  <a:cubicBezTo>
                    <a:pt x="161" y="113"/>
                    <a:pt x="161" y="113"/>
                    <a:pt x="161" y="113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5" y="111"/>
                    <a:pt x="165" y="111"/>
                    <a:pt x="165" y="111"/>
                  </a:cubicBezTo>
                  <a:cubicBezTo>
                    <a:pt x="165" y="112"/>
                    <a:pt x="165" y="112"/>
                    <a:pt x="165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0" y="114"/>
                    <a:pt x="160" y="114"/>
                    <a:pt x="160" y="114"/>
                  </a:cubicBezTo>
                  <a:close/>
                  <a:moveTo>
                    <a:pt x="172" y="106"/>
                  </a:moveTo>
                  <a:cubicBezTo>
                    <a:pt x="173" y="106"/>
                    <a:pt x="173" y="106"/>
                    <a:pt x="173" y="106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4" y="108"/>
                    <a:pt x="174" y="108"/>
                    <a:pt x="174" y="108"/>
                  </a:cubicBezTo>
                  <a:cubicBezTo>
                    <a:pt x="174" y="108"/>
                    <a:pt x="174" y="108"/>
                    <a:pt x="174" y="108"/>
                  </a:cubicBezTo>
                  <a:cubicBezTo>
                    <a:pt x="172" y="106"/>
                    <a:pt x="172" y="106"/>
                    <a:pt x="172" y="106"/>
                  </a:cubicBezTo>
                  <a:close/>
                  <a:moveTo>
                    <a:pt x="236" y="167"/>
                  </a:moveTo>
                  <a:cubicBezTo>
                    <a:pt x="237" y="166"/>
                    <a:pt x="237" y="166"/>
                    <a:pt x="237" y="166"/>
                  </a:cubicBezTo>
                  <a:cubicBezTo>
                    <a:pt x="238" y="167"/>
                    <a:pt x="238" y="167"/>
                    <a:pt x="238" y="167"/>
                  </a:cubicBezTo>
                  <a:cubicBezTo>
                    <a:pt x="237" y="167"/>
                    <a:pt x="237" y="167"/>
                    <a:pt x="237" y="167"/>
                  </a:cubicBezTo>
                  <a:cubicBezTo>
                    <a:pt x="236" y="167"/>
                    <a:pt x="236" y="167"/>
                    <a:pt x="236" y="167"/>
                  </a:cubicBezTo>
                  <a:close/>
                  <a:moveTo>
                    <a:pt x="230" y="186"/>
                  </a:moveTo>
                  <a:cubicBezTo>
                    <a:pt x="231" y="185"/>
                    <a:pt x="231" y="185"/>
                    <a:pt x="231" y="185"/>
                  </a:cubicBezTo>
                  <a:cubicBezTo>
                    <a:pt x="232" y="186"/>
                    <a:pt x="232" y="186"/>
                    <a:pt x="232" y="186"/>
                  </a:cubicBezTo>
                  <a:cubicBezTo>
                    <a:pt x="230" y="186"/>
                    <a:pt x="230" y="186"/>
                    <a:pt x="230" y="186"/>
                  </a:cubicBezTo>
                  <a:close/>
                  <a:moveTo>
                    <a:pt x="244" y="182"/>
                  </a:moveTo>
                  <a:cubicBezTo>
                    <a:pt x="245" y="182"/>
                    <a:pt x="245" y="182"/>
                    <a:pt x="245" y="182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5" y="183"/>
                    <a:pt x="245" y="183"/>
                    <a:pt x="245" y="183"/>
                  </a:cubicBezTo>
                  <a:cubicBezTo>
                    <a:pt x="244" y="183"/>
                    <a:pt x="244" y="183"/>
                    <a:pt x="244" y="183"/>
                  </a:cubicBezTo>
                  <a:cubicBezTo>
                    <a:pt x="244" y="182"/>
                    <a:pt x="244" y="182"/>
                    <a:pt x="244" y="182"/>
                  </a:cubicBezTo>
                  <a:close/>
                  <a:moveTo>
                    <a:pt x="234" y="170"/>
                  </a:moveTo>
                  <a:cubicBezTo>
                    <a:pt x="234" y="169"/>
                    <a:pt x="234" y="169"/>
                    <a:pt x="234" y="169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34" y="170"/>
                    <a:pt x="234" y="170"/>
                    <a:pt x="234" y="170"/>
                  </a:cubicBezTo>
                  <a:close/>
                  <a:moveTo>
                    <a:pt x="235" y="175"/>
                  </a:moveTo>
                  <a:cubicBezTo>
                    <a:pt x="235" y="173"/>
                    <a:pt x="235" y="173"/>
                    <a:pt x="235" y="173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7" y="172"/>
                    <a:pt x="237" y="172"/>
                    <a:pt x="237" y="172"/>
                  </a:cubicBezTo>
                  <a:cubicBezTo>
                    <a:pt x="237" y="174"/>
                    <a:pt x="237" y="174"/>
                    <a:pt x="237" y="174"/>
                  </a:cubicBezTo>
                  <a:cubicBezTo>
                    <a:pt x="238" y="174"/>
                    <a:pt x="238" y="174"/>
                    <a:pt x="238" y="174"/>
                  </a:cubicBezTo>
                  <a:cubicBezTo>
                    <a:pt x="238" y="174"/>
                    <a:pt x="238" y="174"/>
                    <a:pt x="238" y="174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5" y="175"/>
                    <a:pt x="235" y="175"/>
                    <a:pt x="235" y="175"/>
                  </a:cubicBezTo>
                  <a:close/>
                  <a:moveTo>
                    <a:pt x="225" y="180"/>
                  </a:moveTo>
                  <a:cubicBezTo>
                    <a:pt x="226" y="179"/>
                    <a:pt x="226" y="179"/>
                    <a:pt x="226" y="179"/>
                  </a:cubicBezTo>
                  <a:cubicBezTo>
                    <a:pt x="227" y="179"/>
                    <a:pt x="227" y="179"/>
                    <a:pt x="227" y="179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9" y="177"/>
                    <a:pt x="229" y="177"/>
                    <a:pt x="229" y="177"/>
                  </a:cubicBezTo>
                  <a:cubicBezTo>
                    <a:pt x="230" y="176"/>
                    <a:pt x="230" y="176"/>
                    <a:pt x="230" y="176"/>
                  </a:cubicBezTo>
                  <a:cubicBezTo>
                    <a:pt x="232" y="175"/>
                    <a:pt x="232" y="175"/>
                    <a:pt x="232" y="175"/>
                  </a:cubicBezTo>
                  <a:cubicBezTo>
                    <a:pt x="232" y="175"/>
                    <a:pt x="232" y="175"/>
                    <a:pt x="232" y="175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3" y="174"/>
                    <a:pt x="233" y="174"/>
                    <a:pt x="233" y="174"/>
                  </a:cubicBezTo>
                  <a:cubicBezTo>
                    <a:pt x="234" y="175"/>
                    <a:pt x="234" y="175"/>
                    <a:pt x="234" y="175"/>
                  </a:cubicBezTo>
                  <a:cubicBezTo>
                    <a:pt x="233" y="176"/>
                    <a:pt x="233" y="176"/>
                    <a:pt x="233" y="176"/>
                  </a:cubicBezTo>
                  <a:cubicBezTo>
                    <a:pt x="232" y="176"/>
                    <a:pt x="232" y="176"/>
                    <a:pt x="232" y="176"/>
                  </a:cubicBezTo>
                  <a:cubicBezTo>
                    <a:pt x="230" y="178"/>
                    <a:pt x="230" y="178"/>
                    <a:pt x="230" y="178"/>
                  </a:cubicBezTo>
                  <a:cubicBezTo>
                    <a:pt x="229" y="179"/>
                    <a:pt x="229" y="179"/>
                    <a:pt x="229" y="179"/>
                  </a:cubicBezTo>
                  <a:cubicBezTo>
                    <a:pt x="229" y="179"/>
                    <a:pt x="229" y="179"/>
                    <a:pt x="229" y="179"/>
                  </a:cubicBezTo>
                  <a:cubicBezTo>
                    <a:pt x="229" y="180"/>
                    <a:pt x="229" y="180"/>
                    <a:pt x="229" y="180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5" y="180"/>
                    <a:pt x="225" y="180"/>
                    <a:pt x="225" y="180"/>
                  </a:cubicBezTo>
                  <a:cubicBezTo>
                    <a:pt x="225" y="180"/>
                    <a:pt x="225" y="180"/>
                    <a:pt x="225" y="180"/>
                  </a:cubicBezTo>
                  <a:close/>
                  <a:moveTo>
                    <a:pt x="225" y="177"/>
                  </a:moveTo>
                  <a:cubicBezTo>
                    <a:pt x="227" y="176"/>
                    <a:pt x="227" y="176"/>
                    <a:pt x="227" y="176"/>
                  </a:cubicBezTo>
                  <a:cubicBezTo>
                    <a:pt x="227" y="177"/>
                    <a:pt x="227" y="177"/>
                    <a:pt x="227" y="177"/>
                  </a:cubicBezTo>
                  <a:cubicBezTo>
                    <a:pt x="226" y="178"/>
                    <a:pt x="226" y="178"/>
                    <a:pt x="226" y="178"/>
                  </a:cubicBezTo>
                  <a:cubicBezTo>
                    <a:pt x="226" y="178"/>
                    <a:pt x="225" y="177"/>
                    <a:pt x="225" y="177"/>
                  </a:cubicBezTo>
                  <a:close/>
                  <a:moveTo>
                    <a:pt x="228" y="174"/>
                  </a:moveTo>
                  <a:cubicBezTo>
                    <a:pt x="230" y="173"/>
                    <a:pt x="230" y="173"/>
                    <a:pt x="230" y="173"/>
                  </a:cubicBezTo>
                  <a:cubicBezTo>
                    <a:pt x="230" y="172"/>
                    <a:pt x="230" y="172"/>
                    <a:pt x="230" y="172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2" y="171"/>
                    <a:pt x="232" y="171"/>
                    <a:pt x="232" y="171"/>
                  </a:cubicBezTo>
                  <a:cubicBezTo>
                    <a:pt x="232" y="171"/>
                    <a:pt x="232" y="171"/>
                    <a:pt x="232" y="171"/>
                  </a:cubicBezTo>
                  <a:cubicBezTo>
                    <a:pt x="231" y="172"/>
                    <a:pt x="231" y="172"/>
                    <a:pt x="231" y="172"/>
                  </a:cubicBezTo>
                  <a:cubicBezTo>
                    <a:pt x="230" y="173"/>
                    <a:pt x="230" y="173"/>
                    <a:pt x="230" y="173"/>
                  </a:cubicBezTo>
                  <a:cubicBezTo>
                    <a:pt x="229" y="174"/>
                    <a:pt x="229" y="174"/>
                    <a:pt x="229" y="174"/>
                  </a:cubicBezTo>
                  <a:cubicBezTo>
                    <a:pt x="229" y="175"/>
                    <a:pt x="229" y="175"/>
                    <a:pt x="229" y="175"/>
                  </a:cubicBezTo>
                  <a:cubicBezTo>
                    <a:pt x="228" y="175"/>
                    <a:pt x="228" y="175"/>
                    <a:pt x="228" y="175"/>
                  </a:cubicBezTo>
                  <a:cubicBezTo>
                    <a:pt x="228" y="174"/>
                    <a:pt x="228" y="174"/>
                    <a:pt x="228" y="174"/>
                  </a:cubicBezTo>
                  <a:close/>
                  <a:moveTo>
                    <a:pt x="230" y="166"/>
                  </a:moveTo>
                  <a:cubicBezTo>
                    <a:pt x="231" y="165"/>
                    <a:pt x="231" y="165"/>
                    <a:pt x="231" y="165"/>
                  </a:cubicBezTo>
                  <a:cubicBezTo>
                    <a:pt x="232" y="166"/>
                    <a:pt x="232" y="166"/>
                    <a:pt x="232" y="166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31" y="168"/>
                    <a:pt x="231" y="168"/>
                  </a:cubicBezTo>
                  <a:cubicBezTo>
                    <a:pt x="230" y="166"/>
                    <a:pt x="230" y="166"/>
                    <a:pt x="230" y="166"/>
                  </a:cubicBezTo>
                  <a:close/>
                  <a:moveTo>
                    <a:pt x="154" y="79"/>
                  </a:moveTo>
                  <a:cubicBezTo>
                    <a:pt x="154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54" y="79"/>
                    <a:pt x="154" y="79"/>
                    <a:pt x="154" y="79"/>
                  </a:cubicBezTo>
                  <a:close/>
                  <a:moveTo>
                    <a:pt x="130" y="105"/>
                  </a:moveTo>
                  <a:cubicBezTo>
                    <a:pt x="131" y="103"/>
                    <a:pt x="131" y="103"/>
                    <a:pt x="131" y="103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5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7" y="89"/>
                    <a:pt x="127" y="89"/>
                    <a:pt x="127" y="89"/>
                  </a:cubicBezTo>
                  <a:cubicBezTo>
                    <a:pt x="127" y="89"/>
                    <a:pt x="127" y="89"/>
                    <a:pt x="127" y="89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0" y="94"/>
                    <a:pt x="130" y="94"/>
                    <a:pt x="130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3" y="94"/>
                    <a:pt x="133" y="94"/>
                    <a:pt x="133" y="94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8" y="102"/>
                    <a:pt x="138" y="102"/>
                    <a:pt x="138" y="102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0" y="105"/>
                    <a:pt x="130" y="105"/>
                    <a:pt x="130" y="105"/>
                  </a:cubicBezTo>
                  <a:close/>
                  <a:moveTo>
                    <a:pt x="122" y="148"/>
                  </a:moveTo>
                  <a:cubicBezTo>
                    <a:pt x="123" y="148"/>
                    <a:pt x="123" y="148"/>
                    <a:pt x="123" y="148"/>
                  </a:cubicBezTo>
                  <a:cubicBezTo>
                    <a:pt x="125" y="148"/>
                    <a:pt x="125" y="148"/>
                    <a:pt x="125" y="148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27" y="148"/>
                    <a:pt x="127" y="148"/>
                    <a:pt x="127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0" y="148"/>
                    <a:pt x="130" y="148"/>
                    <a:pt x="130" y="148"/>
                  </a:cubicBezTo>
                  <a:cubicBezTo>
                    <a:pt x="131" y="149"/>
                    <a:pt x="131" y="149"/>
                    <a:pt x="131" y="149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28" y="153"/>
                    <a:pt x="128" y="153"/>
                    <a:pt x="128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5" y="153"/>
                    <a:pt x="125" y="153"/>
                    <a:pt x="125" y="153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48"/>
                    <a:pt x="122" y="148"/>
                    <a:pt x="122" y="148"/>
                  </a:cubicBezTo>
                  <a:close/>
                  <a:moveTo>
                    <a:pt x="205" y="167"/>
                  </a:moveTo>
                  <a:cubicBezTo>
                    <a:pt x="207" y="165"/>
                    <a:pt x="207" y="165"/>
                    <a:pt x="207" y="165"/>
                  </a:cubicBezTo>
                  <a:cubicBezTo>
                    <a:pt x="208" y="165"/>
                    <a:pt x="208" y="165"/>
                    <a:pt x="208" y="165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6" y="167"/>
                    <a:pt x="206" y="167"/>
                    <a:pt x="206" y="167"/>
                  </a:cubicBezTo>
                  <a:cubicBezTo>
                    <a:pt x="205" y="167"/>
                    <a:pt x="205" y="167"/>
                    <a:pt x="205" y="167"/>
                  </a:cubicBezTo>
                  <a:close/>
                  <a:moveTo>
                    <a:pt x="192" y="176"/>
                  </a:moveTo>
                  <a:cubicBezTo>
                    <a:pt x="193" y="176"/>
                    <a:pt x="193" y="176"/>
                    <a:pt x="193" y="176"/>
                  </a:cubicBezTo>
                  <a:cubicBezTo>
                    <a:pt x="194" y="176"/>
                    <a:pt x="194" y="176"/>
                    <a:pt x="194" y="176"/>
                  </a:cubicBezTo>
                  <a:cubicBezTo>
                    <a:pt x="193" y="177"/>
                    <a:pt x="193" y="177"/>
                    <a:pt x="193" y="177"/>
                  </a:cubicBezTo>
                  <a:cubicBezTo>
                    <a:pt x="192" y="176"/>
                    <a:pt x="192" y="176"/>
                    <a:pt x="192" y="176"/>
                  </a:cubicBezTo>
                  <a:close/>
                  <a:moveTo>
                    <a:pt x="192" y="187"/>
                  </a:moveTo>
                  <a:cubicBezTo>
                    <a:pt x="192" y="186"/>
                    <a:pt x="192" y="186"/>
                    <a:pt x="192" y="186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3" y="188"/>
                    <a:pt x="193" y="188"/>
                    <a:pt x="193" y="188"/>
                  </a:cubicBezTo>
                  <a:cubicBezTo>
                    <a:pt x="192" y="188"/>
                    <a:pt x="192" y="188"/>
                    <a:pt x="192" y="188"/>
                  </a:cubicBezTo>
                  <a:cubicBezTo>
                    <a:pt x="191" y="188"/>
                    <a:pt x="191" y="188"/>
                    <a:pt x="191" y="188"/>
                  </a:cubicBezTo>
                  <a:cubicBezTo>
                    <a:pt x="192" y="187"/>
                    <a:pt x="192" y="187"/>
                    <a:pt x="192" y="187"/>
                  </a:cubicBezTo>
                  <a:close/>
                  <a:moveTo>
                    <a:pt x="187" y="193"/>
                  </a:moveTo>
                  <a:cubicBezTo>
                    <a:pt x="186" y="192"/>
                    <a:pt x="186" y="192"/>
                    <a:pt x="186" y="192"/>
                  </a:cubicBezTo>
                  <a:cubicBezTo>
                    <a:pt x="187" y="192"/>
                    <a:pt x="187" y="192"/>
                    <a:pt x="187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1"/>
                    <a:pt x="188" y="191"/>
                    <a:pt x="188" y="191"/>
                  </a:cubicBezTo>
                  <a:cubicBezTo>
                    <a:pt x="189" y="192"/>
                    <a:pt x="189" y="192"/>
                    <a:pt x="189" y="192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0" y="189"/>
                    <a:pt x="190" y="189"/>
                    <a:pt x="190" y="189"/>
                  </a:cubicBezTo>
                  <a:cubicBezTo>
                    <a:pt x="191" y="189"/>
                    <a:pt x="191" y="189"/>
                    <a:pt x="191" y="189"/>
                  </a:cubicBezTo>
                  <a:cubicBezTo>
                    <a:pt x="192" y="189"/>
                    <a:pt x="192" y="189"/>
                    <a:pt x="192" y="189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2" y="190"/>
                    <a:pt x="192" y="190"/>
                    <a:pt x="192" y="190"/>
                  </a:cubicBezTo>
                  <a:cubicBezTo>
                    <a:pt x="192" y="190"/>
                    <a:pt x="192" y="190"/>
                    <a:pt x="192" y="190"/>
                  </a:cubicBezTo>
                  <a:cubicBezTo>
                    <a:pt x="193" y="190"/>
                    <a:pt x="193" y="190"/>
                    <a:pt x="193" y="190"/>
                  </a:cubicBezTo>
                  <a:cubicBezTo>
                    <a:pt x="194" y="191"/>
                    <a:pt x="194" y="191"/>
                    <a:pt x="194" y="191"/>
                  </a:cubicBezTo>
                  <a:cubicBezTo>
                    <a:pt x="193" y="191"/>
                    <a:pt x="193" y="191"/>
                    <a:pt x="193" y="191"/>
                  </a:cubicBezTo>
                  <a:cubicBezTo>
                    <a:pt x="193" y="192"/>
                    <a:pt x="193" y="192"/>
                    <a:pt x="193" y="192"/>
                  </a:cubicBezTo>
                  <a:cubicBezTo>
                    <a:pt x="193" y="192"/>
                    <a:pt x="193" y="192"/>
                    <a:pt x="193" y="192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193"/>
                    <a:pt x="193" y="193"/>
                    <a:pt x="193" y="193"/>
                  </a:cubicBezTo>
                  <a:cubicBezTo>
                    <a:pt x="192" y="193"/>
                    <a:pt x="192" y="193"/>
                    <a:pt x="192" y="193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0" y="194"/>
                    <a:pt x="190" y="194"/>
                    <a:pt x="190" y="194"/>
                  </a:cubicBezTo>
                  <a:cubicBezTo>
                    <a:pt x="190" y="193"/>
                    <a:pt x="190" y="193"/>
                    <a:pt x="190" y="193"/>
                  </a:cubicBezTo>
                  <a:cubicBezTo>
                    <a:pt x="189" y="194"/>
                    <a:pt x="189" y="194"/>
                    <a:pt x="189" y="194"/>
                  </a:cubicBezTo>
                  <a:cubicBezTo>
                    <a:pt x="188" y="194"/>
                    <a:pt x="188" y="194"/>
                    <a:pt x="188" y="194"/>
                  </a:cubicBezTo>
                  <a:cubicBezTo>
                    <a:pt x="187" y="193"/>
                    <a:pt x="187" y="193"/>
                    <a:pt x="187" y="193"/>
                  </a:cubicBezTo>
                  <a:close/>
                  <a:moveTo>
                    <a:pt x="174" y="206"/>
                  </a:moveTo>
                  <a:cubicBezTo>
                    <a:pt x="173" y="206"/>
                    <a:pt x="173" y="206"/>
                    <a:pt x="173" y="206"/>
                  </a:cubicBezTo>
                  <a:cubicBezTo>
                    <a:pt x="173" y="207"/>
                    <a:pt x="173" y="207"/>
                    <a:pt x="173" y="207"/>
                  </a:cubicBezTo>
                  <a:cubicBezTo>
                    <a:pt x="172" y="206"/>
                    <a:pt x="172" y="206"/>
                    <a:pt x="172" y="206"/>
                  </a:cubicBezTo>
                  <a:cubicBezTo>
                    <a:pt x="172" y="205"/>
                    <a:pt x="172" y="205"/>
                    <a:pt x="172" y="205"/>
                  </a:cubicBezTo>
                  <a:cubicBezTo>
                    <a:pt x="172" y="204"/>
                    <a:pt x="172" y="204"/>
                    <a:pt x="172" y="204"/>
                  </a:cubicBezTo>
                  <a:cubicBezTo>
                    <a:pt x="173" y="203"/>
                    <a:pt x="173" y="203"/>
                    <a:pt x="173" y="203"/>
                  </a:cubicBezTo>
                  <a:cubicBezTo>
                    <a:pt x="173" y="201"/>
                    <a:pt x="173" y="201"/>
                    <a:pt x="173" y="201"/>
                  </a:cubicBezTo>
                  <a:cubicBezTo>
                    <a:pt x="172" y="201"/>
                    <a:pt x="172" y="201"/>
                    <a:pt x="172" y="201"/>
                  </a:cubicBezTo>
                  <a:cubicBezTo>
                    <a:pt x="172" y="200"/>
                    <a:pt x="172" y="200"/>
                    <a:pt x="172" y="200"/>
                  </a:cubicBezTo>
                  <a:cubicBezTo>
                    <a:pt x="174" y="199"/>
                    <a:pt x="174" y="199"/>
                    <a:pt x="174" y="199"/>
                  </a:cubicBezTo>
                  <a:cubicBezTo>
                    <a:pt x="177" y="197"/>
                    <a:pt x="177" y="197"/>
                    <a:pt x="177" y="197"/>
                  </a:cubicBezTo>
                  <a:cubicBezTo>
                    <a:pt x="178" y="197"/>
                    <a:pt x="178" y="197"/>
                    <a:pt x="178" y="197"/>
                  </a:cubicBezTo>
                  <a:cubicBezTo>
                    <a:pt x="179" y="197"/>
                    <a:pt x="179" y="197"/>
                    <a:pt x="179" y="197"/>
                  </a:cubicBezTo>
                  <a:cubicBezTo>
                    <a:pt x="179" y="200"/>
                    <a:pt x="179" y="200"/>
                    <a:pt x="179" y="200"/>
                  </a:cubicBezTo>
                  <a:cubicBezTo>
                    <a:pt x="179" y="200"/>
                    <a:pt x="179" y="200"/>
                    <a:pt x="179" y="200"/>
                  </a:cubicBezTo>
                  <a:cubicBezTo>
                    <a:pt x="180" y="199"/>
                    <a:pt x="180" y="199"/>
                    <a:pt x="180" y="199"/>
                  </a:cubicBezTo>
                  <a:cubicBezTo>
                    <a:pt x="180" y="198"/>
                    <a:pt x="180" y="198"/>
                    <a:pt x="180" y="198"/>
                  </a:cubicBezTo>
                  <a:cubicBezTo>
                    <a:pt x="180" y="197"/>
                    <a:pt x="180" y="197"/>
                    <a:pt x="180" y="197"/>
                  </a:cubicBezTo>
                  <a:cubicBezTo>
                    <a:pt x="181" y="198"/>
                    <a:pt x="181" y="198"/>
                    <a:pt x="181" y="198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80" y="196"/>
                    <a:pt x="180" y="196"/>
                    <a:pt x="180" y="196"/>
                  </a:cubicBezTo>
                  <a:cubicBezTo>
                    <a:pt x="180" y="196"/>
                    <a:pt x="180" y="196"/>
                    <a:pt x="180" y="196"/>
                  </a:cubicBezTo>
                  <a:cubicBezTo>
                    <a:pt x="181" y="194"/>
                    <a:pt x="181" y="194"/>
                    <a:pt x="181" y="194"/>
                  </a:cubicBezTo>
                  <a:cubicBezTo>
                    <a:pt x="182" y="194"/>
                    <a:pt x="182" y="194"/>
                    <a:pt x="182" y="194"/>
                  </a:cubicBezTo>
                  <a:cubicBezTo>
                    <a:pt x="183" y="195"/>
                    <a:pt x="183" y="195"/>
                    <a:pt x="183" y="195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82" y="198"/>
                    <a:pt x="182" y="198"/>
                    <a:pt x="182" y="198"/>
                  </a:cubicBezTo>
                  <a:cubicBezTo>
                    <a:pt x="183" y="197"/>
                    <a:pt x="183" y="197"/>
                    <a:pt x="183" y="197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5" y="197"/>
                    <a:pt x="185" y="197"/>
                    <a:pt x="185" y="197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5" y="194"/>
                    <a:pt x="185" y="194"/>
                    <a:pt x="185" y="194"/>
                  </a:cubicBezTo>
                  <a:cubicBezTo>
                    <a:pt x="186" y="195"/>
                    <a:pt x="186" y="195"/>
                    <a:pt x="186" y="195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6" y="197"/>
                    <a:pt x="186" y="197"/>
                    <a:pt x="186" y="197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9" y="195"/>
                    <a:pt x="189" y="195"/>
                    <a:pt x="189" y="195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90" y="197"/>
                    <a:pt x="190" y="197"/>
                    <a:pt x="190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8" y="198"/>
                    <a:pt x="188" y="198"/>
                    <a:pt x="188" y="198"/>
                  </a:cubicBezTo>
                  <a:cubicBezTo>
                    <a:pt x="189" y="198"/>
                    <a:pt x="189" y="198"/>
                    <a:pt x="189" y="198"/>
                  </a:cubicBezTo>
                  <a:cubicBezTo>
                    <a:pt x="189" y="199"/>
                    <a:pt x="189" y="199"/>
                    <a:pt x="189" y="199"/>
                  </a:cubicBezTo>
                  <a:cubicBezTo>
                    <a:pt x="188" y="201"/>
                    <a:pt x="188" y="201"/>
                    <a:pt x="188" y="201"/>
                  </a:cubicBezTo>
                  <a:cubicBezTo>
                    <a:pt x="187" y="200"/>
                    <a:pt x="187" y="200"/>
                    <a:pt x="187" y="200"/>
                  </a:cubicBezTo>
                  <a:cubicBezTo>
                    <a:pt x="187" y="200"/>
                    <a:pt x="187" y="200"/>
                    <a:pt x="187" y="200"/>
                  </a:cubicBezTo>
                  <a:cubicBezTo>
                    <a:pt x="186" y="200"/>
                    <a:pt x="186" y="200"/>
                    <a:pt x="186" y="200"/>
                  </a:cubicBezTo>
                  <a:cubicBezTo>
                    <a:pt x="185" y="200"/>
                    <a:pt x="185" y="200"/>
                    <a:pt x="185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5" y="203"/>
                    <a:pt x="185" y="203"/>
                    <a:pt x="185" y="203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1" y="202"/>
                    <a:pt x="181" y="202"/>
                    <a:pt x="181" y="202"/>
                  </a:cubicBezTo>
                  <a:cubicBezTo>
                    <a:pt x="181" y="202"/>
                    <a:pt x="181" y="202"/>
                    <a:pt x="181" y="202"/>
                  </a:cubicBezTo>
                  <a:cubicBezTo>
                    <a:pt x="182" y="203"/>
                    <a:pt x="182" y="203"/>
                    <a:pt x="182" y="203"/>
                  </a:cubicBezTo>
                  <a:cubicBezTo>
                    <a:pt x="182" y="203"/>
                    <a:pt x="182" y="203"/>
                    <a:pt x="182" y="203"/>
                  </a:cubicBezTo>
                  <a:cubicBezTo>
                    <a:pt x="181" y="204"/>
                    <a:pt x="181" y="204"/>
                    <a:pt x="181" y="204"/>
                  </a:cubicBezTo>
                  <a:cubicBezTo>
                    <a:pt x="180" y="204"/>
                    <a:pt x="180" y="204"/>
                    <a:pt x="180" y="204"/>
                  </a:cubicBezTo>
                  <a:cubicBezTo>
                    <a:pt x="179" y="204"/>
                    <a:pt x="179" y="204"/>
                    <a:pt x="179" y="204"/>
                  </a:cubicBezTo>
                  <a:cubicBezTo>
                    <a:pt x="179" y="204"/>
                    <a:pt x="179" y="204"/>
                    <a:pt x="179" y="204"/>
                  </a:cubicBezTo>
                  <a:cubicBezTo>
                    <a:pt x="178" y="205"/>
                    <a:pt x="178" y="205"/>
                    <a:pt x="178" y="205"/>
                  </a:cubicBezTo>
                  <a:cubicBezTo>
                    <a:pt x="177" y="205"/>
                    <a:pt x="177" y="205"/>
                    <a:pt x="177" y="205"/>
                  </a:cubicBezTo>
                  <a:cubicBezTo>
                    <a:pt x="177" y="206"/>
                    <a:pt x="177" y="206"/>
                    <a:pt x="177" y="206"/>
                  </a:cubicBezTo>
                  <a:cubicBezTo>
                    <a:pt x="177" y="206"/>
                    <a:pt x="177" y="206"/>
                    <a:pt x="177" y="206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8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4" y="209"/>
                    <a:pt x="174" y="209"/>
                    <a:pt x="174" y="209"/>
                  </a:cubicBezTo>
                  <a:cubicBezTo>
                    <a:pt x="173" y="209"/>
                    <a:pt x="173" y="209"/>
                    <a:pt x="173" y="209"/>
                  </a:cubicBezTo>
                  <a:cubicBezTo>
                    <a:pt x="173" y="208"/>
                    <a:pt x="173" y="208"/>
                    <a:pt x="173" y="208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6"/>
                    <a:pt x="176" y="206"/>
                    <a:pt x="176" y="206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75" y="206"/>
                    <a:pt x="175" y="206"/>
                    <a:pt x="175" y="206"/>
                  </a:cubicBezTo>
                  <a:cubicBezTo>
                    <a:pt x="174" y="205"/>
                    <a:pt x="174" y="205"/>
                    <a:pt x="174" y="205"/>
                  </a:cubicBezTo>
                  <a:cubicBezTo>
                    <a:pt x="175" y="205"/>
                    <a:pt x="175" y="205"/>
                    <a:pt x="175" y="205"/>
                  </a:cubicBezTo>
                  <a:cubicBezTo>
                    <a:pt x="173" y="205"/>
                    <a:pt x="173" y="205"/>
                    <a:pt x="173" y="205"/>
                  </a:cubicBezTo>
                  <a:cubicBezTo>
                    <a:pt x="173" y="205"/>
                    <a:pt x="173" y="205"/>
                    <a:pt x="173" y="205"/>
                  </a:cubicBezTo>
                  <a:cubicBezTo>
                    <a:pt x="173" y="205"/>
                    <a:pt x="173" y="205"/>
                    <a:pt x="173" y="205"/>
                  </a:cubicBezTo>
                  <a:cubicBezTo>
                    <a:pt x="174" y="206"/>
                    <a:pt x="174" y="206"/>
                    <a:pt x="174" y="206"/>
                  </a:cubicBezTo>
                  <a:close/>
                  <a:moveTo>
                    <a:pt x="171" y="211"/>
                  </a:moveTo>
                  <a:cubicBezTo>
                    <a:pt x="172" y="210"/>
                    <a:pt x="172" y="210"/>
                    <a:pt x="172" y="210"/>
                  </a:cubicBezTo>
                  <a:cubicBezTo>
                    <a:pt x="172" y="211"/>
                    <a:pt x="172" y="211"/>
                    <a:pt x="172" y="211"/>
                  </a:cubicBezTo>
                  <a:cubicBezTo>
                    <a:pt x="171" y="211"/>
                    <a:pt x="171" y="211"/>
                    <a:pt x="171" y="211"/>
                  </a:cubicBezTo>
                  <a:close/>
                  <a:moveTo>
                    <a:pt x="168" y="212"/>
                  </a:moveTo>
                  <a:cubicBezTo>
                    <a:pt x="169" y="210"/>
                    <a:pt x="169" y="210"/>
                    <a:pt x="169" y="210"/>
                  </a:cubicBezTo>
                  <a:cubicBezTo>
                    <a:pt x="171" y="209"/>
                    <a:pt x="171" y="209"/>
                    <a:pt x="171" y="209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8" y="212"/>
                    <a:pt x="168" y="212"/>
                    <a:pt x="168" y="212"/>
                  </a:cubicBezTo>
                  <a:close/>
                  <a:moveTo>
                    <a:pt x="159" y="219"/>
                  </a:moveTo>
                  <a:cubicBezTo>
                    <a:pt x="159" y="219"/>
                    <a:pt x="159" y="219"/>
                    <a:pt x="159" y="219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0" y="218"/>
                    <a:pt x="160" y="218"/>
                    <a:pt x="160" y="218"/>
                  </a:cubicBezTo>
                  <a:cubicBezTo>
                    <a:pt x="160" y="219"/>
                    <a:pt x="160" y="219"/>
                    <a:pt x="160" y="219"/>
                  </a:cubicBezTo>
                  <a:cubicBezTo>
                    <a:pt x="159" y="219"/>
                    <a:pt x="159" y="219"/>
                    <a:pt x="159" y="219"/>
                  </a:cubicBezTo>
                  <a:close/>
                  <a:moveTo>
                    <a:pt x="154" y="208"/>
                  </a:moveTo>
                  <a:cubicBezTo>
                    <a:pt x="156" y="208"/>
                    <a:pt x="156" y="208"/>
                    <a:pt x="156" y="208"/>
                  </a:cubicBezTo>
                  <a:cubicBezTo>
                    <a:pt x="156" y="209"/>
                    <a:pt x="156" y="209"/>
                    <a:pt x="156" y="209"/>
                  </a:cubicBezTo>
                  <a:cubicBezTo>
                    <a:pt x="155" y="209"/>
                    <a:pt x="155" y="209"/>
                    <a:pt x="155" y="209"/>
                  </a:cubicBezTo>
                  <a:cubicBezTo>
                    <a:pt x="154" y="208"/>
                    <a:pt x="154" y="208"/>
                    <a:pt x="154" y="208"/>
                  </a:cubicBezTo>
                  <a:close/>
                  <a:moveTo>
                    <a:pt x="130" y="219"/>
                  </a:moveTo>
                  <a:cubicBezTo>
                    <a:pt x="130" y="219"/>
                    <a:pt x="131" y="219"/>
                    <a:pt x="131" y="219"/>
                  </a:cubicBezTo>
                  <a:cubicBezTo>
                    <a:pt x="131" y="219"/>
                    <a:pt x="131" y="219"/>
                    <a:pt x="131" y="219"/>
                  </a:cubicBezTo>
                  <a:cubicBezTo>
                    <a:pt x="130" y="219"/>
                    <a:pt x="130" y="219"/>
                    <a:pt x="130" y="219"/>
                  </a:cubicBezTo>
                  <a:close/>
                  <a:moveTo>
                    <a:pt x="129" y="219"/>
                  </a:moveTo>
                  <a:cubicBezTo>
                    <a:pt x="129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9" y="219"/>
                    <a:pt x="129" y="219"/>
                    <a:pt x="129" y="219"/>
                  </a:cubicBezTo>
                  <a:close/>
                  <a:moveTo>
                    <a:pt x="134" y="224"/>
                  </a:move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4"/>
                    <a:pt x="134" y="224"/>
                    <a:pt x="134" y="224"/>
                  </a:cubicBezTo>
                  <a:close/>
                  <a:moveTo>
                    <a:pt x="133" y="224"/>
                  </a:moveTo>
                  <a:cubicBezTo>
                    <a:pt x="134" y="222"/>
                    <a:pt x="134" y="222"/>
                    <a:pt x="134" y="222"/>
                  </a:cubicBezTo>
                  <a:cubicBezTo>
                    <a:pt x="134" y="223"/>
                    <a:pt x="134" y="223"/>
                    <a:pt x="134" y="223"/>
                  </a:cubicBezTo>
                  <a:cubicBezTo>
                    <a:pt x="134" y="223"/>
                    <a:pt x="133" y="224"/>
                    <a:pt x="133" y="224"/>
                  </a:cubicBezTo>
                  <a:close/>
                  <a:moveTo>
                    <a:pt x="128" y="225"/>
                  </a:moveTo>
                  <a:cubicBezTo>
                    <a:pt x="129" y="223"/>
                    <a:pt x="129" y="223"/>
                    <a:pt x="129" y="223"/>
                  </a:cubicBezTo>
                  <a:cubicBezTo>
                    <a:pt x="130" y="222"/>
                    <a:pt x="130" y="222"/>
                    <a:pt x="130" y="222"/>
                  </a:cubicBezTo>
                  <a:cubicBezTo>
                    <a:pt x="130" y="222"/>
                    <a:pt x="130" y="222"/>
                    <a:pt x="130" y="222"/>
                  </a:cubicBezTo>
                  <a:cubicBezTo>
                    <a:pt x="132" y="222"/>
                    <a:pt x="132" y="222"/>
                    <a:pt x="132" y="222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29" y="224"/>
                    <a:pt x="129" y="224"/>
                    <a:pt x="129" y="224"/>
                  </a:cubicBezTo>
                  <a:cubicBezTo>
                    <a:pt x="128" y="225"/>
                    <a:pt x="128" y="225"/>
                    <a:pt x="128" y="225"/>
                  </a:cubicBezTo>
                  <a:close/>
                  <a:moveTo>
                    <a:pt x="126" y="221"/>
                  </a:moveTo>
                  <a:cubicBezTo>
                    <a:pt x="126" y="221"/>
                    <a:pt x="126" y="221"/>
                    <a:pt x="126" y="221"/>
                  </a:cubicBezTo>
                  <a:cubicBezTo>
                    <a:pt x="126" y="219"/>
                    <a:pt x="126" y="219"/>
                    <a:pt x="126" y="219"/>
                  </a:cubicBezTo>
                  <a:cubicBezTo>
                    <a:pt x="127" y="219"/>
                    <a:pt x="127" y="219"/>
                    <a:pt x="127" y="219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lose/>
                  <a:moveTo>
                    <a:pt x="120" y="221"/>
                  </a:moveTo>
                  <a:cubicBezTo>
                    <a:pt x="121" y="220"/>
                    <a:pt x="121" y="220"/>
                    <a:pt x="121" y="220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0" y="221"/>
                    <a:pt x="120" y="221"/>
                    <a:pt x="120" y="221"/>
                  </a:cubicBezTo>
                  <a:close/>
                  <a:moveTo>
                    <a:pt x="116" y="224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3"/>
                    <a:pt x="117" y="223"/>
                    <a:pt x="117" y="223"/>
                  </a:cubicBezTo>
                  <a:cubicBezTo>
                    <a:pt x="116" y="224"/>
                    <a:pt x="116" y="224"/>
                    <a:pt x="116" y="224"/>
                  </a:cubicBezTo>
                  <a:close/>
                  <a:moveTo>
                    <a:pt x="112" y="227"/>
                  </a:moveTo>
                  <a:cubicBezTo>
                    <a:pt x="113" y="228"/>
                    <a:pt x="113" y="228"/>
                    <a:pt x="113" y="228"/>
                  </a:cubicBezTo>
                  <a:cubicBezTo>
                    <a:pt x="112" y="228"/>
                    <a:pt x="112" y="228"/>
                    <a:pt x="112" y="228"/>
                  </a:cubicBezTo>
                  <a:cubicBezTo>
                    <a:pt x="111" y="227"/>
                    <a:pt x="111" y="227"/>
                    <a:pt x="111" y="227"/>
                  </a:cubicBezTo>
                  <a:cubicBezTo>
                    <a:pt x="112" y="227"/>
                    <a:pt x="112" y="227"/>
                    <a:pt x="112" y="227"/>
                  </a:cubicBezTo>
                  <a:close/>
                  <a:moveTo>
                    <a:pt x="1" y="248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1" y="249"/>
                    <a:pt x="1" y="249"/>
                    <a:pt x="1" y="249"/>
                  </a:cubicBezTo>
                  <a:cubicBezTo>
                    <a:pt x="1" y="248"/>
                    <a:pt x="1" y="248"/>
                    <a:pt x="1" y="248"/>
                  </a:cubicBezTo>
                  <a:close/>
                  <a:moveTo>
                    <a:pt x="2" y="245"/>
                  </a:moveTo>
                  <a:cubicBezTo>
                    <a:pt x="1" y="246"/>
                    <a:pt x="1" y="246"/>
                    <a:pt x="1" y="246"/>
                  </a:cubicBezTo>
                  <a:cubicBezTo>
                    <a:pt x="2" y="247"/>
                    <a:pt x="2" y="247"/>
                    <a:pt x="2" y="247"/>
                  </a:cubicBezTo>
                  <a:cubicBezTo>
                    <a:pt x="3" y="246"/>
                    <a:pt x="3" y="246"/>
                    <a:pt x="3" y="246"/>
                  </a:cubicBezTo>
                  <a:cubicBezTo>
                    <a:pt x="2" y="245"/>
                    <a:pt x="2" y="245"/>
                    <a:pt x="2" y="245"/>
                  </a:cubicBezTo>
                  <a:close/>
                  <a:moveTo>
                    <a:pt x="3" y="243"/>
                  </a:moveTo>
                  <a:cubicBezTo>
                    <a:pt x="4" y="243"/>
                    <a:pt x="4" y="243"/>
                    <a:pt x="4" y="24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3" y="243"/>
                    <a:pt x="3" y="243"/>
                    <a:pt x="3" y="243"/>
                  </a:cubicBezTo>
                  <a:close/>
                  <a:moveTo>
                    <a:pt x="11" y="244"/>
                  </a:moveTo>
                  <a:cubicBezTo>
                    <a:pt x="10" y="242"/>
                    <a:pt x="10" y="242"/>
                    <a:pt x="10" y="242"/>
                  </a:cubicBezTo>
                  <a:cubicBezTo>
                    <a:pt x="9" y="242"/>
                    <a:pt x="9" y="242"/>
                    <a:pt x="9" y="242"/>
                  </a:cubicBezTo>
                  <a:cubicBezTo>
                    <a:pt x="8" y="243"/>
                    <a:pt x="8" y="243"/>
                    <a:pt x="8" y="243"/>
                  </a:cubicBezTo>
                  <a:cubicBezTo>
                    <a:pt x="8" y="243"/>
                    <a:pt x="8" y="243"/>
                    <a:pt x="8" y="243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4"/>
                    <a:pt x="10" y="244"/>
                    <a:pt x="10" y="244"/>
                  </a:cubicBezTo>
                  <a:cubicBezTo>
                    <a:pt x="11" y="244"/>
                    <a:pt x="11" y="244"/>
                    <a:pt x="11" y="244"/>
                  </a:cubicBezTo>
                  <a:close/>
                  <a:moveTo>
                    <a:pt x="12" y="246"/>
                  </a:moveTo>
                  <a:cubicBezTo>
                    <a:pt x="13" y="246"/>
                    <a:pt x="13" y="246"/>
                    <a:pt x="13" y="246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5" y="243"/>
                    <a:pt x="15" y="243"/>
                    <a:pt x="15" y="243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3" y="244"/>
                    <a:pt x="13" y="244"/>
                    <a:pt x="13" y="244"/>
                  </a:cubicBezTo>
                  <a:cubicBezTo>
                    <a:pt x="13" y="245"/>
                    <a:pt x="13" y="245"/>
                    <a:pt x="13" y="245"/>
                  </a:cubicBezTo>
                  <a:cubicBezTo>
                    <a:pt x="12" y="246"/>
                    <a:pt x="12" y="246"/>
                    <a:pt x="12" y="246"/>
                  </a:cubicBezTo>
                  <a:close/>
                  <a:moveTo>
                    <a:pt x="18" y="245"/>
                  </a:moveTo>
                  <a:cubicBezTo>
                    <a:pt x="18" y="243"/>
                    <a:pt x="18" y="243"/>
                    <a:pt x="18" y="243"/>
                  </a:cubicBezTo>
                  <a:cubicBezTo>
                    <a:pt x="17" y="243"/>
                    <a:pt x="17" y="243"/>
                    <a:pt x="17" y="243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6"/>
                    <a:pt x="16" y="246"/>
                    <a:pt x="16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8" y="245"/>
                    <a:pt x="18" y="245"/>
                    <a:pt x="18" y="245"/>
                  </a:cubicBezTo>
                  <a:close/>
                  <a:moveTo>
                    <a:pt x="33" y="245"/>
                  </a:moveTo>
                  <a:cubicBezTo>
                    <a:pt x="33" y="244"/>
                    <a:pt x="33" y="244"/>
                    <a:pt x="33" y="244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3" y="241"/>
                    <a:pt x="33" y="241"/>
                    <a:pt x="33" y="241"/>
                  </a:cubicBezTo>
                  <a:cubicBezTo>
                    <a:pt x="32" y="242"/>
                    <a:pt x="32" y="242"/>
                    <a:pt x="32" y="242"/>
                  </a:cubicBezTo>
                  <a:cubicBezTo>
                    <a:pt x="32" y="243"/>
                    <a:pt x="32" y="243"/>
                    <a:pt x="32" y="243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9" y="245"/>
                    <a:pt x="29" y="245"/>
                    <a:pt x="29" y="245"/>
                  </a:cubicBezTo>
                  <a:cubicBezTo>
                    <a:pt x="30" y="245"/>
                    <a:pt x="30" y="245"/>
                    <a:pt x="30" y="245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3" y="245"/>
                    <a:pt x="33" y="245"/>
                    <a:pt x="33" y="245"/>
                  </a:cubicBezTo>
                  <a:close/>
                  <a:moveTo>
                    <a:pt x="36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40" y="246"/>
                    <a:pt x="40" y="246"/>
                    <a:pt x="40" y="246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4" y="245"/>
                    <a:pt x="36" y="245"/>
                    <a:pt x="36" y="245"/>
                  </a:cubicBezTo>
                  <a:close/>
                  <a:moveTo>
                    <a:pt x="46" y="244"/>
                  </a:moveTo>
                  <a:cubicBezTo>
                    <a:pt x="45" y="243"/>
                    <a:pt x="45" y="243"/>
                    <a:pt x="45" y="243"/>
                  </a:cubicBezTo>
                  <a:cubicBezTo>
                    <a:pt x="43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3" y="244"/>
                  </a:cubicBezTo>
                  <a:cubicBezTo>
                    <a:pt x="45" y="244"/>
                    <a:pt x="45" y="244"/>
                    <a:pt x="45" y="244"/>
                  </a:cubicBezTo>
                  <a:cubicBezTo>
                    <a:pt x="46" y="244"/>
                    <a:pt x="46" y="244"/>
                    <a:pt x="46" y="244"/>
                  </a:cubicBezTo>
                  <a:close/>
                  <a:moveTo>
                    <a:pt x="53" y="243"/>
                  </a:moveTo>
                  <a:cubicBezTo>
                    <a:pt x="52" y="241"/>
                    <a:pt x="52" y="241"/>
                    <a:pt x="52" y="241"/>
                  </a:cubicBezTo>
                  <a:cubicBezTo>
                    <a:pt x="52" y="243"/>
                    <a:pt x="52" y="243"/>
                    <a:pt x="52" y="243"/>
                  </a:cubicBezTo>
                  <a:cubicBezTo>
                    <a:pt x="53" y="243"/>
                    <a:pt x="53" y="243"/>
                    <a:pt x="53" y="243"/>
                  </a:cubicBezTo>
                  <a:close/>
                  <a:moveTo>
                    <a:pt x="58" y="241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5" y="241"/>
                    <a:pt x="55" y="241"/>
                    <a:pt x="55" y="241"/>
                  </a:cubicBezTo>
                  <a:cubicBezTo>
                    <a:pt x="55" y="242"/>
                    <a:pt x="55" y="242"/>
                    <a:pt x="55" y="242"/>
                  </a:cubicBezTo>
                  <a:cubicBezTo>
                    <a:pt x="57" y="241"/>
                    <a:pt x="57" y="241"/>
                    <a:pt x="57" y="241"/>
                  </a:cubicBezTo>
                  <a:cubicBezTo>
                    <a:pt x="58" y="241"/>
                    <a:pt x="58" y="241"/>
                    <a:pt x="58" y="241"/>
                  </a:cubicBezTo>
                  <a:close/>
                  <a:moveTo>
                    <a:pt x="61" y="241"/>
                  </a:moveTo>
                  <a:cubicBezTo>
                    <a:pt x="60" y="240"/>
                    <a:pt x="60" y="240"/>
                    <a:pt x="60" y="240"/>
                  </a:cubicBezTo>
                  <a:cubicBezTo>
                    <a:pt x="59" y="241"/>
                    <a:pt x="59" y="241"/>
                    <a:pt x="59" y="241"/>
                  </a:cubicBezTo>
                  <a:cubicBezTo>
                    <a:pt x="60" y="241"/>
                    <a:pt x="60" y="241"/>
                    <a:pt x="60" y="241"/>
                  </a:cubicBezTo>
                  <a:cubicBezTo>
                    <a:pt x="61" y="241"/>
                    <a:pt x="61" y="241"/>
                    <a:pt x="61" y="241"/>
                  </a:cubicBezTo>
                  <a:close/>
                  <a:moveTo>
                    <a:pt x="61" y="239"/>
                  </a:moveTo>
                  <a:cubicBezTo>
                    <a:pt x="61" y="238"/>
                    <a:pt x="61" y="238"/>
                    <a:pt x="61" y="238"/>
                  </a:cubicBezTo>
                  <a:cubicBezTo>
                    <a:pt x="60" y="239"/>
                    <a:pt x="60" y="239"/>
                    <a:pt x="60" y="239"/>
                  </a:cubicBezTo>
                  <a:cubicBezTo>
                    <a:pt x="61" y="239"/>
                    <a:pt x="61" y="239"/>
                    <a:pt x="61" y="239"/>
                  </a:cubicBezTo>
                  <a:close/>
                  <a:moveTo>
                    <a:pt x="61" y="240"/>
                  </a:moveTo>
                  <a:cubicBezTo>
                    <a:pt x="62" y="240"/>
                    <a:pt x="62" y="240"/>
                    <a:pt x="62" y="24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3" y="239"/>
                    <a:pt x="63" y="239"/>
                    <a:pt x="63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76" y="233"/>
                  </a:moveTo>
                  <a:cubicBezTo>
                    <a:pt x="76" y="234"/>
                    <a:pt x="76" y="234"/>
                    <a:pt x="76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6" y="235"/>
                    <a:pt x="76" y="235"/>
                    <a:pt x="76" y="235"/>
                  </a:cubicBezTo>
                  <a:cubicBezTo>
                    <a:pt x="75" y="236"/>
                    <a:pt x="75" y="236"/>
                    <a:pt x="75" y="236"/>
                  </a:cubicBezTo>
                  <a:cubicBezTo>
                    <a:pt x="74" y="237"/>
                    <a:pt x="74" y="237"/>
                    <a:pt x="74" y="237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70" y="238"/>
                    <a:pt x="70" y="238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1" y="236"/>
                    <a:pt x="71" y="236"/>
                    <a:pt x="71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6" y="233"/>
                    <a:pt x="76" y="233"/>
                  </a:cubicBezTo>
                  <a:close/>
                  <a:moveTo>
                    <a:pt x="86" y="229"/>
                  </a:moveTo>
                  <a:cubicBezTo>
                    <a:pt x="85" y="229"/>
                    <a:pt x="85" y="229"/>
                    <a:pt x="85" y="229"/>
                  </a:cubicBezTo>
                  <a:cubicBezTo>
                    <a:pt x="84" y="230"/>
                    <a:pt x="84" y="230"/>
                    <a:pt x="84" y="230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5" y="232"/>
                    <a:pt x="85" y="232"/>
                    <a:pt x="85" y="232"/>
                  </a:cubicBezTo>
                  <a:cubicBezTo>
                    <a:pt x="85" y="232"/>
                    <a:pt x="85" y="232"/>
                    <a:pt x="85" y="232"/>
                  </a:cubicBezTo>
                  <a:cubicBezTo>
                    <a:pt x="83" y="232"/>
                    <a:pt x="83" y="232"/>
                    <a:pt x="83" y="232"/>
                  </a:cubicBezTo>
                  <a:cubicBezTo>
                    <a:pt x="82" y="232"/>
                    <a:pt x="82" y="232"/>
                    <a:pt x="82" y="232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5"/>
                    <a:pt x="81" y="235"/>
                    <a:pt x="81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81" y="236"/>
                    <a:pt x="81" y="236"/>
                    <a:pt x="81" y="236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5"/>
                    <a:pt x="84" y="235"/>
                    <a:pt x="84" y="235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85" y="234"/>
                    <a:pt x="85" y="234"/>
                    <a:pt x="85" y="234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6" y="235"/>
                    <a:pt x="86" y="235"/>
                    <a:pt x="86" y="235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88" y="233"/>
                    <a:pt x="88" y="233"/>
                    <a:pt x="88" y="233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7" y="232"/>
                    <a:pt x="87" y="232"/>
                    <a:pt x="87" y="232"/>
                  </a:cubicBezTo>
                  <a:cubicBezTo>
                    <a:pt x="89" y="231"/>
                    <a:pt x="89" y="231"/>
                    <a:pt x="89" y="231"/>
                  </a:cubicBezTo>
                  <a:cubicBezTo>
                    <a:pt x="88" y="230"/>
                    <a:pt x="88" y="230"/>
                    <a:pt x="88" y="230"/>
                  </a:cubicBezTo>
                  <a:cubicBezTo>
                    <a:pt x="87" y="229"/>
                    <a:pt x="87" y="229"/>
                    <a:pt x="87" y="229"/>
                  </a:cubicBezTo>
                  <a:cubicBezTo>
                    <a:pt x="86" y="229"/>
                    <a:pt x="86" y="229"/>
                    <a:pt x="86" y="229"/>
                  </a:cubicBezTo>
                  <a:close/>
                  <a:moveTo>
                    <a:pt x="90" y="230"/>
                  </a:moveTo>
                  <a:cubicBezTo>
                    <a:pt x="90" y="230"/>
                    <a:pt x="90" y="230"/>
                    <a:pt x="90" y="230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90" y="230"/>
                    <a:pt x="90" y="230"/>
                    <a:pt x="90" y="230"/>
                  </a:cubicBezTo>
                  <a:close/>
                  <a:moveTo>
                    <a:pt x="97" y="229"/>
                  </a:moveTo>
                  <a:cubicBezTo>
                    <a:pt x="97" y="229"/>
                    <a:pt x="97" y="229"/>
                    <a:pt x="97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30"/>
                    <a:pt x="98" y="230"/>
                    <a:pt x="98" y="230"/>
                  </a:cubicBezTo>
                  <a:cubicBezTo>
                    <a:pt x="97" y="230"/>
                    <a:pt x="97" y="230"/>
                    <a:pt x="97" y="230"/>
                  </a:cubicBezTo>
                  <a:cubicBezTo>
                    <a:pt x="97" y="229"/>
                    <a:pt x="97" y="229"/>
                    <a:pt x="97" y="229"/>
                  </a:cubicBezTo>
                  <a:close/>
                  <a:moveTo>
                    <a:pt x="95" y="230"/>
                  </a:moveTo>
                  <a:cubicBezTo>
                    <a:pt x="95" y="229"/>
                    <a:pt x="95" y="229"/>
                    <a:pt x="95" y="229"/>
                  </a:cubicBezTo>
                  <a:cubicBezTo>
                    <a:pt x="96" y="230"/>
                    <a:pt x="96" y="230"/>
                    <a:pt x="96" y="230"/>
                  </a:cubicBezTo>
                  <a:cubicBezTo>
                    <a:pt x="95" y="230"/>
                    <a:pt x="95" y="230"/>
                    <a:pt x="95" y="230"/>
                  </a:cubicBezTo>
                  <a:close/>
                  <a:moveTo>
                    <a:pt x="94" y="229"/>
                  </a:moveTo>
                  <a:cubicBezTo>
                    <a:pt x="94" y="228"/>
                    <a:pt x="94" y="228"/>
                    <a:pt x="94" y="228"/>
                  </a:cubicBezTo>
                  <a:cubicBezTo>
                    <a:pt x="94" y="227"/>
                    <a:pt x="94" y="227"/>
                    <a:pt x="94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4" y="229"/>
                    <a:pt x="94" y="229"/>
                    <a:pt x="94" y="229"/>
                  </a:cubicBezTo>
                  <a:close/>
                  <a:moveTo>
                    <a:pt x="92" y="227"/>
                  </a:moveTo>
                  <a:cubicBezTo>
                    <a:pt x="91" y="228"/>
                    <a:pt x="91" y="228"/>
                    <a:pt x="91" y="228"/>
                  </a:cubicBezTo>
                  <a:cubicBezTo>
                    <a:pt x="91" y="229"/>
                    <a:pt x="91" y="229"/>
                    <a:pt x="91" y="229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lose/>
                  <a:moveTo>
                    <a:pt x="150" y="176"/>
                  </a:moveTo>
                  <a:cubicBezTo>
                    <a:pt x="149" y="176"/>
                    <a:pt x="149" y="176"/>
                    <a:pt x="149" y="176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0" y="176"/>
                    <a:pt x="150" y="176"/>
                    <a:pt x="150" y="176"/>
                  </a:cubicBezTo>
                  <a:cubicBezTo>
                    <a:pt x="150" y="176"/>
                    <a:pt x="150" y="176"/>
                    <a:pt x="150" y="176"/>
                  </a:cubicBezTo>
                  <a:close/>
                  <a:moveTo>
                    <a:pt x="147" y="177"/>
                  </a:moveTo>
                  <a:cubicBezTo>
                    <a:pt x="147" y="177"/>
                    <a:pt x="147" y="177"/>
                    <a:pt x="147" y="177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8" y="175"/>
                    <a:pt x="148" y="175"/>
                    <a:pt x="148" y="175"/>
                  </a:cubicBezTo>
                  <a:cubicBezTo>
                    <a:pt x="149" y="174"/>
                    <a:pt x="149" y="174"/>
                    <a:pt x="149" y="174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7" y="177"/>
                    <a:pt x="147" y="177"/>
                    <a:pt x="147" y="177"/>
                  </a:cubicBezTo>
                  <a:close/>
                  <a:moveTo>
                    <a:pt x="99" y="225"/>
                  </a:moveTo>
                  <a:cubicBezTo>
                    <a:pt x="100" y="223"/>
                    <a:pt x="100" y="223"/>
                    <a:pt x="100" y="223"/>
                  </a:cubicBezTo>
                  <a:cubicBezTo>
                    <a:pt x="100" y="223"/>
                    <a:pt x="100" y="223"/>
                    <a:pt x="100" y="223"/>
                  </a:cubicBezTo>
                  <a:cubicBezTo>
                    <a:pt x="101" y="223"/>
                    <a:pt x="101" y="223"/>
                    <a:pt x="101" y="223"/>
                  </a:cubicBezTo>
                  <a:cubicBezTo>
                    <a:pt x="102" y="222"/>
                    <a:pt x="102" y="222"/>
                    <a:pt x="102" y="222"/>
                  </a:cubicBezTo>
                  <a:cubicBezTo>
                    <a:pt x="102" y="222"/>
                    <a:pt x="102" y="222"/>
                    <a:pt x="102" y="222"/>
                  </a:cubicBezTo>
                  <a:cubicBezTo>
                    <a:pt x="103" y="220"/>
                    <a:pt x="103" y="220"/>
                    <a:pt x="103" y="220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5" y="221"/>
                    <a:pt x="105" y="221"/>
                    <a:pt x="105" y="221"/>
                  </a:cubicBezTo>
                  <a:cubicBezTo>
                    <a:pt x="105" y="220"/>
                    <a:pt x="105" y="220"/>
                    <a:pt x="105" y="220"/>
                  </a:cubicBezTo>
                  <a:cubicBezTo>
                    <a:pt x="107" y="221"/>
                    <a:pt x="107" y="221"/>
                    <a:pt x="107" y="221"/>
                  </a:cubicBezTo>
                  <a:cubicBezTo>
                    <a:pt x="108" y="220"/>
                    <a:pt x="108" y="220"/>
                    <a:pt x="108" y="220"/>
                  </a:cubicBezTo>
                  <a:cubicBezTo>
                    <a:pt x="108" y="220"/>
                    <a:pt x="108" y="220"/>
                    <a:pt x="108" y="220"/>
                  </a:cubicBezTo>
                  <a:cubicBezTo>
                    <a:pt x="110" y="220"/>
                    <a:pt x="110" y="220"/>
                    <a:pt x="110" y="220"/>
                  </a:cubicBezTo>
                  <a:cubicBezTo>
                    <a:pt x="110" y="221"/>
                    <a:pt x="110" y="221"/>
                    <a:pt x="110" y="221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2" y="223"/>
                    <a:pt x="112" y="223"/>
                    <a:pt x="112" y="223"/>
                  </a:cubicBezTo>
                  <a:cubicBezTo>
                    <a:pt x="112" y="224"/>
                    <a:pt x="112" y="224"/>
                    <a:pt x="112" y="224"/>
                  </a:cubicBezTo>
                  <a:cubicBezTo>
                    <a:pt x="110" y="224"/>
                    <a:pt x="110" y="224"/>
                    <a:pt x="110" y="224"/>
                  </a:cubicBezTo>
                  <a:cubicBezTo>
                    <a:pt x="109" y="225"/>
                    <a:pt x="109" y="225"/>
                    <a:pt x="109" y="225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6" y="224"/>
                    <a:pt x="106" y="224"/>
                    <a:pt x="106" y="224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2" y="226"/>
                    <a:pt x="102" y="226"/>
                    <a:pt x="102" y="226"/>
                  </a:cubicBezTo>
                  <a:cubicBezTo>
                    <a:pt x="102" y="226"/>
                    <a:pt x="102" y="226"/>
                    <a:pt x="102" y="226"/>
                  </a:cubicBezTo>
                  <a:cubicBezTo>
                    <a:pt x="101" y="226"/>
                    <a:pt x="101" y="226"/>
                    <a:pt x="101" y="226"/>
                  </a:cubicBezTo>
                  <a:cubicBezTo>
                    <a:pt x="100" y="226"/>
                    <a:pt x="100" y="226"/>
                    <a:pt x="100" y="226"/>
                  </a:cubicBezTo>
                  <a:lnTo>
                    <a:pt x="99" y="22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91" name="Freeform 174"/>
            <p:cNvSpPr>
              <a:spLocks/>
            </p:cNvSpPr>
            <p:nvPr/>
          </p:nvSpPr>
          <p:spPr bwMode="auto">
            <a:xfrm>
              <a:off x="2506663" y="3594100"/>
              <a:ext cx="7938" cy="31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3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92" name="Freeform 175"/>
            <p:cNvSpPr>
              <a:spLocks/>
            </p:cNvSpPr>
            <p:nvPr/>
          </p:nvSpPr>
          <p:spPr bwMode="auto">
            <a:xfrm>
              <a:off x="2578101" y="3616325"/>
              <a:ext cx="52388" cy="222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0"/>
                </a:cxn>
                <a:cxn ang="0">
                  <a:pos x="12" y="0"/>
                </a:cxn>
                <a:cxn ang="0">
                  <a:pos x="24" y="0"/>
                </a:cxn>
                <a:cxn ang="0">
                  <a:pos x="26" y="5"/>
                </a:cxn>
                <a:cxn ang="0">
                  <a:pos x="31" y="5"/>
                </a:cxn>
                <a:cxn ang="0">
                  <a:pos x="33" y="7"/>
                </a:cxn>
                <a:cxn ang="0">
                  <a:pos x="33" y="10"/>
                </a:cxn>
                <a:cxn ang="0">
                  <a:pos x="28" y="10"/>
                </a:cxn>
                <a:cxn ang="0">
                  <a:pos x="26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1" y="10"/>
                </a:cxn>
                <a:cxn ang="0">
                  <a:pos x="19" y="10"/>
                </a:cxn>
                <a:cxn ang="0">
                  <a:pos x="19" y="14"/>
                </a:cxn>
                <a:cxn ang="0">
                  <a:pos x="17" y="12"/>
                </a:cxn>
                <a:cxn ang="0">
                  <a:pos x="14" y="12"/>
                </a:cxn>
                <a:cxn ang="0">
                  <a:pos x="10" y="12"/>
                </a:cxn>
                <a:cxn ang="0">
                  <a:pos x="7" y="10"/>
                </a:cxn>
                <a:cxn ang="0">
                  <a:pos x="7" y="5"/>
                </a:cxn>
                <a:cxn ang="0">
                  <a:pos x="5" y="5"/>
                </a:cxn>
                <a:cxn ang="0">
                  <a:pos x="2" y="5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5" y="0"/>
                </a:cxn>
              </a:cxnLst>
              <a:rect l="0" t="0" r="r" b="b"/>
              <a:pathLst>
                <a:path w="33" h="14">
                  <a:moveTo>
                    <a:pt x="5" y="0"/>
                  </a:moveTo>
                  <a:lnTo>
                    <a:pt x="7" y="0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3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7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93" name="Freeform 176"/>
            <p:cNvSpPr>
              <a:spLocks noEditPoints="1"/>
            </p:cNvSpPr>
            <p:nvPr/>
          </p:nvSpPr>
          <p:spPr bwMode="auto">
            <a:xfrm>
              <a:off x="2671763" y="3575050"/>
              <a:ext cx="63500" cy="52388"/>
            </a:xfrm>
            <a:custGeom>
              <a:avLst/>
              <a:gdLst/>
              <a:ahLst/>
              <a:cxnLst>
                <a:cxn ang="0">
                  <a:pos x="15" y="13"/>
                </a:cxn>
                <a:cxn ang="0">
                  <a:pos x="16" y="10"/>
                </a:cxn>
                <a:cxn ang="0">
                  <a:pos x="16" y="8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3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7" y="2"/>
                </a:cxn>
                <a:cxn ang="0">
                  <a:pos x="8" y="3"/>
                </a:cxn>
                <a:cxn ang="0">
                  <a:pos x="11" y="5"/>
                </a:cxn>
                <a:cxn ang="0">
                  <a:pos x="11" y="7"/>
                </a:cxn>
                <a:cxn ang="0">
                  <a:pos x="13" y="9"/>
                </a:cxn>
                <a:cxn ang="0">
                  <a:pos x="14" y="11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5" y="11"/>
                </a:cxn>
                <a:cxn ang="0">
                  <a:pos x="5" y="10"/>
                </a:cxn>
                <a:cxn ang="0">
                  <a:pos x="2" y="10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9" y="13"/>
                </a:cxn>
                <a:cxn ang="0">
                  <a:pos x="13" y="13"/>
                </a:cxn>
                <a:cxn ang="0">
                  <a:pos x="15" y="14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7" y="8"/>
                </a:cxn>
                <a:cxn ang="0">
                  <a:pos x="10" y="8"/>
                </a:cxn>
                <a:cxn ang="0">
                  <a:pos x="8" y="9"/>
                </a:cxn>
              </a:cxnLst>
              <a:rect l="0" t="0" r="r" b="b"/>
              <a:pathLst>
                <a:path w="17" h="14">
                  <a:moveTo>
                    <a:pt x="15" y="14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lose/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7" y="8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7" y="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94" name="Freeform 177"/>
            <p:cNvSpPr>
              <a:spLocks noEditPoints="1"/>
            </p:cNvSpPr>
            <p:nvPr/>
          </p:nvSpPr>
          <p:spPr bwMode="auto">
            <a:xfrm>
              <a:off x="2428876" y="3497263"/>
              <a:ext cx="250825" cy="88900"/>
            </a:xfrm>
            <a:custGeom>
              <a:avLst/>
              <a:gdLst/>
              <a:ahLst/>
              <a:cxnLst>
                <a:cxn ang="0">
                  <a:pos x="33" y="21"/>
                </a:cxn>
                <a:cxn ang="0">
                  <a:pos x="33" y="28"/>
                </a:cxn>
                <a:cxn ang="0">
                  <a:pos x="30" y="26"/>
                </a:cxn>
                <a:cxn ang="0">
                  <a:pos x="30" y="23"/>
                </a:cxn>
                <a:cxn ang="0">
                  <a:pos x="9" y="14"/>
                </a:cxn>
                <a:cxn ang="0">
                  <a:pos x="7" y="16"/>
                </a:cxn>
                <a:cxn ang="0">
                  <a:pos x="0" y="21"/>
                </a:cxn>
                <a:cxn ang="0">
                  <a:pos x="7" y="18"/>
                </a:cxn>
                <a:cxn ang="0">
                  <a:pos x="14" y="18"/>
                </a:cxn>
                <a:cxn ang="0">
                  <a:pos x="21" y="14"/>
                </a:cxn>
                <a:cxn ang="0">
                  <a:pos x="30" y="9"/>
                </a:cxn>
                <a:cxn ang="0">
                  <a:pos x="40" y="9"/>
                </a:cxn>
                <a:cxn ang="0">
                  <a:pos x="52" y="11"/>
                </a:cxn>
                <a:cxn ang="0">
                  <a:pos x="42" y="14"/>
                </a:cxn>
                <a:cxn ang="0">
                  <a:pos x="56" y="16"/>
                </a:cxn>
                <a:cxn ang="0">
                  <a:pos x="66" y="18"/>
                </a:cxn>
                <a:cxn ang="0">
                  <a:pos x="70" y="18"/>
                </a:cxn>
                <a:cxn ang="0">
                  <a:pos x="80" y="23"/>
                </a:cxn>
                <a:cxn ang="0">
                  <a:pos x="87" y="26"/>
                </a:cxn>
                <a:cxn ang="0">
                  <a:pos x="94" y="26"/>
                </a:cxn>
                <a:cxn ang="0">
                  <a:pos x="104" y="40"/>
                </a:cxn>
                <a:cxn ang="0">
                  <a:pos x="113" y="40"/>
                </a:cxn>
                <a:cxn ang="0">
                  <a:pos x="115" y="47"/>
                </a:cxn>
                <a:cxn ang="0">
                  <a:pos x="108" y="54"/>
                </a:cxn>
                <a:cxn ang="0">
                  <a:pos x="118" y="54"/>
                </a:cxn>
                <a:cxn ang="0">
                  <a:pos x="134" y="56"/>
                </a:cxn>
                <a:cxn ang="0">
                  <a:pos x="146" y="51"/>
                </a:cxn>
                <a:cxn ang="0">
                  <a:pos x="155" y="49"/>
                </a:cxn>
                <a:cxn ang="0">
                  <a:pos x="153" y="44"/>
                </a:cxn>
                <a:cxn ang="0">
                  <a:pos x="139" y="40"/>
                </a:cxn>
                <a:cxn ang="0">
                  <a:pos x="139" y="33"/>
                </a:cxn>
                <a:cxn ang="0">
                  <a:pos x="132" y="33"/>
                </a:cxn>
                <a:cxn ang="0">
                  <a:pos x="122" y="28"/>
                </a:cxn>
                <a:cxn ang="0">
                  <a:pos x="115" y="26"/>
                </a:cxn>
                <a:cxn ang="0">
                  <a:pos x="113" y="26"/>
                </a:cxn>
                <a:cxn ang="0">
                  <a:pos x="101" y="18"/>
                </a:cxn>
                <a:cxn ang="0">
                  <a:pos x="87" y="14"/>
                </a:cxn>
                <a:cxn ang="0">
                  <a:pos x="80" y="4"/>
                </a:cxn>
                <a:cxn ang="0">
                  <a:pos x="63" y="2"/>
                </a:cxn>
                <a:cxn ang="0">
                  <a:pos x="54" y="0"/>
                </a:cxn>
                <a:cxn ang="0">
                  <a:pos x="37" y="2"/>
                </a:cxn>
                <a:cxn ang="0">
                  <a:pos x="21" y="4"/>
                </a:cxn>
                <a:cxn ang="0">
                  <a:pos x="9" y="11"/>
                </a:cxn>
              </a:cxnLst>
              <a:rect l="0" t="0" r="r" b="b"/>
              <a:pathLst>
                <a:path w="158" h="56">
                  <a:moveTo>
                    <a:pt x="30" y="21"/>
                  </a:moveTo>
                  <a:lnTo>
                    <a:pt x="30" y="18"/>
                  </a:lnTo>
                  <a:lnTo>
                    <a:pt x="33" y="21"/>
                  </a:lnTo>
                  <a:lnTo>
                    <a:pt x="37" y="23"/>
                  </a:lnTo>
                  <a:lnTo>
                    <a:pt x="35" y="26"/>
                  </a:lnTo>
                  <a:lnTo>
                    <a:pt x="33" y="28"/>
                  </a:lnTo>
                  <a:lnTo>
                    <a:pt x="28" y="26"/>
                  </a:lnTo>
                  <a:lnTo>
                    <a:pt x="28" y="23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3" y="23"/>
                  </a:lnTo>
                  <a:lnTo>
                    <a:pt x="30" y="23"/>
                  </a:lnTo>
                  <a:lnTo>
                    <a:pt x="30" y="21"/>
                  </a:lnTo>
                  <a:lnTo>
                    <a:pt x="30" y="21"/>
                  </a:lnTo>
                  <a:close/>
                  <a:moveTo>
                    <a:pt x="9" y="14"/>
                  </a:moveTo>
                  <a:lnTo>
                    <a:pt x="11" y="16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6" y="16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9" y="9"/>
                  </a:lnTo>
                  <a:lnTo>
                    <a:pt x="52" y="11"/>
                  </a:lnTo>
                  <a:lnTo>
                    <a:pt x="49" y="11"/>
                  </a:lnTo>
                  <a:lnTo>
                    <a:pt x="44" y="11"/>
                  </a:lnTo>
                  <a:lnTo>
                    <a:pt x="42" y="14"/>
                  </a:lnTo>
                  <a:lnTo>
                    <a:pt x="44" y="16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9" y="16"/>
                  </a:lnTo>
                  <a:lnTo>
                    <a:pt x="61" y="18"/>
                  </a:lnTo>
                  <a:lnTo>
                    <a:pt x="66" y="18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5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2" y="26"/>
                  </a:lnTo>
                  <a:lnTo>
                    <a:pt x="87" y="26"/>
                  </a:lnTo>
                  <a:lnTo>
                    <a:pt x="89" y="26"/>
                  </a:lnTo>
                  <a:lnTo>
                    <a:pt x="92" y="23"/>
                  </a:lnTo>
                  <a:lnTo>
                    <a:pt x="94" y="26"/>
                  </a:lnTo>
                  <a:lnTo>
                    <a:pt x="96" y="33"/>
                  </a:lnTo>
                  <a:lnTo>
                    <a:pt x="101" y="40"/>
                  </a:lnTo>
                  <a:lnTo>
                    <a:pt x="104" y="40"/>
                  </a:lnTo>
                  <a:lnTo>
                    <a:pt x="106" y="37"/>
                  </a:lnTo>
                  <a:lnTo>
                    <a:pt x="108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8" y="42"/>
                  </a:lnTo>
                  <a:lnTo>
                    <a:pt x="115" y="47"/>
                  </a:lnTo>
                  <a:lnTo>
                    <a:pt x="113" y="47"/>
                  </a:lnTo>
                  <a:lnTo>
                    <a:pt x="108" y="51"/>
                  </a:lnTo>
                  <a:lnTo>
                    <a:pt x="108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8" y="54"/>
                  </a:lnTo>
                  <a:lnTo>
                    <a:pt x="125" y="51"/>
                  </a:lnTo>
                  <a:lnTo>
                    <a:pt x="130" y="54"/>
                  </a:lnTo>
                  <a:lnTo>
                    <a:pt x="134" y="56"/>
                  </a:lnTo>
                  <a:lnTo>
                    <a:pt x="144" y="54"/>
                  </a:lnTo>
                  <a:lnTo>
                    <a:pt x="144" y="51"/>
                  </a:lnTo>
                  <a:lnTo>
                    <a:pt x="146" y="51"/>
                  </a:lnTo>
                  <a:lnTo>
                    <a:pt x="148" y="49"/>
                  </a:lnTo>
                  <a:lnTo>
                    <a:pt x="153" y="51"/>
                  </a:lnTo>
                  <a:lnTo>
                    <a:pt x="155" y="49"/>
                  </a:lnTo>
                  <a:lnTo>
                    <a:pt x="158" y="47"/>
                  </a:lnTo>
                  <a:lnTo>
                    <a:pt x="158" y="44"/>
                  </a:lnTo>
                  <a:lnTo>
                    <a:pt x="153" y="44"/>
                  </a:lnTo>
                  <a:lnTo>
                    <a:pt x="153" y="42"/>
                  </a:lnTo>
                  <a:lnTo>
                    <a:pt x="146" y="40"/>
                  </a:lnTo>
                  <a:lnTo>
                    <a:pt x="139" y="40"/>
                  </a:lnTo>
                  <a:lnTo>
                    <a:pt x="137" y="37"/>
                  </a:lnTo>
                  <a:lnTo>
                    <a:pt x="137" y="37"/>
                  </a:lnTo>
                  <a:lnTo>
                    <a:pt x="139" y="33"/>
                  </a:lnTo>
                  <a:lnTo>
                    <a:pt x="137" y="33"/>
                  </a:lnTo>
                  <a:lnTo>
                    <a:pt x="134" y="33"/>
                  </a:lnTo>
                  <a:lnTo>
                    <a:pt x="132" y="33"/>
                  </a:lnTo>
                  <a:lnTo>
                    <a:pt x="127" y="28"/>
                  </a:lnTo>
                  <a:lnTo>
                    <a:pt x="125" y="30"/>
                  </a:lnTo>
                  <a:lnTo>
                    <a:pt x="122" y="28"/>
                  </a:lnTo>
                  <a:lnTo>
                    <a:pt x="118" y="26"/>
                  </a:lnTo>
                  <a:lnTo>
                    <a:pt x="115" y="28"/>
                  </a:lnTo>
                  <a:lnTo>
                    <a:pt x="115" y="26"/>
                  </a:lnTo>
                  <a:lnTo>
                    <a:pt x="115" y="23"/>
                  </a:lnTo>
                  <a:lnTo>
                    <a:pt x="113" y="23"/>
                  </a:lnTo>
                  <a:lnTo>
                    <a:pt x="113" y="26"/>
                  </a:lnTo>
                  <a:lnTo>
                    <a:pt x="111" y="23"/>
                  </a:lnTo>
                  <a:lnTo>
                    <a:pt x="106" y="23"/>
                  </a:lnTo>
                  <a:lnTo>
                    <a:pt x="101" y="18"/>
                  </a:lnTo>
                  <a:lnTo>
                    <a:pt x="99" y="16"/>
                  </a:lnTo>
                  <a:lnTo>
                    <a:pt x="94" y="14"/>
                  </a:lnTo>
                  <a:lnTo>
                    <a:pt x="87" y="14"/>
                  </a:lnTo>
                  <a:lnTo>
                    <a:pt x="85" y="11"/>
                  </a:lnTo>
                  <a:lnTo>
                    <a:pt x="82" y="9"/>
                  </a:lnTo>
                  <a:lnTo>
                    <a:pt x="80" y="4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7" y="2"/>
                  </a:lnTo>
                  <a:lnTo>
                    <a:pt x="28" y="2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14" y="7"/>
                  </a:lnTo>
                  <a:lnTo>
                    <a:pt x="11" y="9"/>
                  </a:lnTo>
                  <a:lnTo>
                    <a:pt x="9" y="11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95" name="Freeform 178"/>
            <p:cNvSpPr>
              <a:spLocks noEditPoints="1"/>
            </p:cNvSpPr>
            <p:nvPr/>
          </p:nvSpPr>
          <p:spPr bwMode="auto">
            <a:xfrm>
              <a:off x="2581276" y="3398838"/>
              <a:ext cx="134938" cy="157163"/>
            </a:xfrm>
            <a:custGeom>
              <a:avLst/>
              <a:gdLst/>
              <a:ahLst/>
              <a:cxnLst>
                <a:cxn ang="0">
                  <a:pos x="81" y="88"/>
                </a:cxn>
                <a:cxn ang="0">
                  <a:pos x="69" y="99"/>
                </a:cxn>
                <a:cxn ang="0">
                  <a:pos x="81" y="92"/>
                </a:cxn>
                <a:cxn ang="0">
                  <a:pos x="74" y="92"/>
                </a:cxn>
                <a:cxn ang="0">
                  <a:pos x="69" y="99"/>
                </a:cxn>
                <a:cxn ang="0">
                  <a:pos x="85" y="76"/>
                </a:cxn>
                <a:cxn ang="0">
                  <a:pos x="81" y="76"/>
                </a:cxn>
                <a:cxn ang="0">
                  <a:pos x="71" y="69"/>
                </a:cxn>
                <a:cxn ang="0">
                  <a:pos x="64" y="73"/>
                </a:cxn>
                <a:cxn ang="0">
                  <a:pos x="64" y="76"/>
                </a:cxn>
                <a:cxn ang="0">
                  <a:pos x="71" y="69"/>
                </a:cxn>
                <a:cxn ang="0">
                  <a:pos x="64" y="66"/>
                </a:cxn>
                <a:cxn ang="0">
                  <a:pos x="62" y="66"/>
                </a:cxn>
                <a:cxn ang="0">
                  <a:pos x="50" y="54"/>
                </a:cxn>
                <a:cxn ang="0">
                  <a:pos x="57" y="66"/>
                </a:cxn>
                <a:cxn ang="0">
                  <a:pos x="50" y="59"/>
                </a:cxn>
                <a:cxn ang="0">
                  <a:pos x="50" y="54"/>
                </a:cxn>
                <a:cxn ang="0">
                  <a:pos x="38" y="54"/>
                </a:cxn>
                <a:cxn ang="0">
                  <a:pos x="41" y="52"/>
                </a:cxn>
                <a:cxn ang="0">
                  <a:pos x="62" y="50"/>
                </a:cxn>
                <a:cxn ang="0">
                  <a:pos x="62" y="45"/>
                </a:cxn>
                <a:cxn ang="0">
                  <a:pos x="48" y="43"/>
                </a:cxn>
                <a:cxn ang="0">
                  <a:pos x="50" y="50"/>
                </a:cxn>
                <a:cxn ang="0">
                  <a:pos x="50" y="43"/>
                </a:cxn>
                <a:cxn ang="0">
                  <a:pos x="48" y="38"/>
                </a:cxn>
                <a:cxn ang="0">
                  <a:pos x="41" y="31"/>
                </a:cxn>
                <a:cxn ang="0">
                  <a:pos x="38" y="36"/>
                </a:cxn>
                <a:cxn ang="0">
                  <a:pos x="38" y="28"/>
                </a:cxn>
                <a:cxn ang="0">
                  <a:pos x="34" y="26"/>
                </a:cxn>
                <a:cxn ang="0">
                  <a:pos x="29" y="2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7"/>
                </a:cxn>
                <a:cxn ang="0">
                  <a:pos x="19" y="0"/>
                </a:cxn>
                <a:cxn ang="0">
                  <a:pos x="5" y="2"/>
                </a:cxn>
                <a:cxn ang="0">
                  <a:pos x="15" y="0"/>
                </a:cxn>
                <a:cxn ang="0">
                  <a:pos x="15" y="2"/>
                </a:cxn>
                <a:cxn ang="0">
                  <a:pos x="0" y="2"/>
                </a:cxn>
                <a:cxn ang="0">
                  <a:pos x="24" y="28"/>
                </a:cxn>
                <a:cxn ang="0">
                  <a:pos x="22" y="31"/>
                </a:cxn>
                <a:cxn ang="0">
                  <a:pos x="15" y="45"/>
                </a:cxn>
                <a:cxn ang="0">
                  <a:pos x="15" y="45"/>
                </a:cxn>
                <a:cxn ang="0">
                  <a:pos x="15" y="45"/>
                </a:cxn>
                <a:cxn ang="0">
                  <a:pos x="12" y="45"/>
                </a:cxn>
                <a:cxn ang="0">
                  <a:pos x="15" y="36"/>
                </a:cxn>
                <a:cxn ang="0">
                  <a:pos x="10" y="33"/>
                </a:cxn>
                <a:cxn ang="0">
                  <a:pos x="12" y="38"/>
                </a:cxn>
                <a:cxn ang="0">
                  <a:pos x="17" y="45"/>
                </a:cxn>
                <a:cxn ang="0">
                  <a:pos x="15" y="54"/>
                </a:cxn>
                <a:cxn ang="0">
                  <a:pos x="19" y="50"/>
                </a:cxn>
              </a:cxnLst>
              <a:rect l="0" t="0" r="r" b="b"/>
              <a:pathLst>
                <a:path w="85" h="99">
                  <a:moveTo>
                    <a:pt x="81" y="90"/>
                  </a:moveTo>
                  <a:lnTo>
                    <a:pt x="81" y="90"/>
                  </a:lnTo>
                  <a:lnTo>
                    <a:pt x="81" y="88"/>
                  </a:lnTo>
                  <a:lnTo>
                    <a:pt x="81" y="90"/>
                  </a:lnTo>
                  <a:lnTo>
                    <a:pt x="81" y="90"/>
                  </a:lnTo>
                  <a:close/>
                  <a:moveTo>
                    <a:pt x="69" y="99"/>
                  </a:moveTo>
                  <a:lnTo>
                    <a:pt x="78" y="99"/>
                  </a:lnTo>
                  <a:lnTo>
                    <a:pt x="81" y="95"/>
                  </a:lnTo>
                  <a:lnTo>
                    <a:pt x="81" y="92"/>
                  </a:lnTo>
                  <a:lnTo>
                    <a:pt x="78" y="92"/>
                  </a:lnTo>
                  <a:lnTo>
                    <a:pt x="78" y="95"/>
                  </a:lnTo>
                  <a:lnTo>
                    <a:pt x="74" y="92"/>
                  </a:lnTo>
                  <a:lnTo>
                    <a:pt x="71" y="95"/>
                  </a:lnTo>
                  <a:lnTo>
                    <a:pt x="69" y="99"/>
                  </a:lnTo>
                  <a:lnTo>
                    <a:pt x="69" y="99"/>
                  </a:lnTo>
                  <a:close/>
                  <a:moveTo>
                    <a:pt x="78" y="76"/>
                  </a:moveTo>
                  <a:lnTo>
                    <a:pt x="81" y="73"/>
                  </a:lnTo>
                  <a:lnTo>
                    <a:pt x="85" y="76"/>
                  </a:lnTo>
                  <a:lnTo>
                    <a:pt x="85" y="78"/>
                  </a:lnTo>
                  <a:lnTo>
                    <a:pt x="83" y="76"/>
                  </a:lnTo>
                  <a:lnTo>
                    <a:pt x="81" y="76"/>
                  </a:lnTo>
                  <a:lnTo>
                    <a:pt x="78" y="76"/>
                  </a:lnTo>
                  <a:lnTo>
                    <a:pt x="78" y="76"/>
                  </a:lnTo>
                  <a:close/>
                  <a:moveTo>
                    <a:pt x="71" y="69"/>
                  </a:moveTo>
                  <a:lnTo>
                    <a:pt x="67" y="69"/>
                  </a:lnTo>
                  <a:lnTo>
                    <a:pt x="67" y="71"/>
                  </a:lnTo>
                  <a:lnTo>
                    <a:pt x="64" y="73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4" y="76"/>
                  </a:lnTo>
                  <a:lnTo>
                    <a:pt x="71" y="73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1" y="69"/>
                  </a:lnTo>
                  <a:close/>
                  <a:moveTo>
                    <a:pt x="62" y="66"/>
                  </a:moveTo>
                  <a:lnTo>
                    <a:pt x="64" y="66"/>
                  </a:lnTo>
                  <a:lnTo>
                    <a:pt x="67" y="69"/>
                  </a:lnTo>
                  <a:lnTo>
                    <a:pt x="64" y="69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62" y="66"/>
                  </a:lnTo>
                  <a:close/>
                  <a:moveTo>
                    <a:pt x="50" y="54"/>
                  </a:moveTo>
                  <a:lnTo>
                    <a:pt x="52" y="59"/>
                  </a:lnTo>
                  <a:lnTo>
                    <a:pt x="55" y="62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2" y="64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close/>
                  <a:moveTo>
                    <a:pt x="41" y="52"/>
                  </a:moveTo>
                  <a:lnTo>
                    <a:pt x="38" y="54"/>
                  </a:lnTo>
                  <a:lnTo>
                    <a:pt x="41" y="54"/>
                  </a:lnTo>
                  <a:lnTo>
                    <a:pt x="41" y="52"/>
                  </a:lnTo>
                  <a:lnTo>
                    <a:pt x="41" y="52"/>
                  </a:lnTo>
                  <a:close/>
                  <a:moveTo>
                    <a:pt x="62" y="45"/>
                  </a:moveTo>
                  <a:lnTo>
                    <a:pt x="62" y="50"/>
                  </a:lnTo>
                  <a:lnTo>
                    <a:pt x="62" y="50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2" y="45"/>
                  </a:lnTo>
                  <a:close/>
                  <a:moveTo>
                    <a:pt x="48" y="38"/>
                  </a:moveTo>
                  <a:lnTo>
                    <a:pt x="45" y="40"/>
                  </a:lnTo>
                  <a:lnTo>
                    <a:pt x="48" y="43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7"/>
                  </a:lnTo>
                  <a:lnTo>
                    <a:pt x="50" y="43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close/>
                  <a:moveTo>
                    <a:pt x="34" y="26"/>
                  </a:moveTo>
                  <a:lnTo>
                    <a:pt x="38" y="28"/>
                  </a:lnTo>
                  <a:lnTo>
                    <a:pt x="41" y="31"/>
                  </a:lnTo>
                  <a:lnTo>
                    <a:pt x="41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3"/>
                  </a:lnTo>
                  <a:lnTo>
                    <a:pt x="41" y="31"/>
                  </a:lnTo>
                  <a:lnTo>
                    <a:pt x="38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6"/>
                  </a:lnTo>
                  <a:close/>
                  <a:moveTo>
                    <a:pt x="19" y="0"/>
                  </a:moveTo>
                  <a:lnTo>
                    <a:pt x="24" y="0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6" y="17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close/>
                  <a:moveTo>
                    <a:pt x="0" y="2"/>
                  </a:moveTo>
                  <a:lnTo>
                    <a:pt x="5" y="2"/>
                  </a:lnTo>
                  <a:lnTo>
                    <a:pt x="8" y="5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5" y="2"/>
                  </a:lnTo>
                  <a:lnTo>
                    <a:pt x="8" y="7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9" y="31"/>
                  </a:moveTo>
                  <a:lnTo>
                    <a:pt x="24" y="28"/>
                  </a:lnTo>
                  <a:lnTo>
                    <a:pt x="26" y="28"/>
                  </a:lnTo>
                  <a:lnTo>
                    <a:pt x="26" y="31"/>
                  </a:lnTo>
                  <a:lnTo>
                    <a:pt x="22" y="31"/>
                  </a:lnTo>
                  <a:lnTo>
                    <a:pt x="19" y="31"/>
                  </a:lnTo>
                  <a:lnTo>
                    <a:pt x="19" y="31"/>
                  </a:lnTo>
                  <a:close/>
                  <a:moveTo>
                    <a:pt x="15" y="45"/>
                  </a:moveTo>
                  <a:lnTo>
                    <a:pt x="15" y="43"/>
                  </a:lnTo>
                  <a:lnTo>
                    <a:pt x="17" y="43"/>
                  </a:lnTo>
                  <a:lnTo>
                    <a:pt x="15" y="45"/>
                  </a:lnTo>
                  <a:lnTo>
                    <a:pt x="15" y="45"/>
                  </a:lnTo>
                  <a:close/>
                  <a:moveTo>
                    <a:pt x="12" y="45"/>
                  </a:moveTo>
                  <a:lnTo>
                    <a:pt x="15" y="45"/>
                  </a:lnTo>
                  <a:lnTo>
                    <a:pt x="15" y="47"/>
                  </a:lnTo>
                  <a:lnTo>
                    <a:pt x="12" y="45"/>
                  </a:lnTo>
                  <a:lnTo>
                    <a:pt x="12" y="45"/>
                  </a:lnTo>
                  <a:close/>
                  <a:moveTo>
                    <a:pt x="12" y="43"/>
                  </a:moveTo>
                  <a:lnTo>
                    <a:pt x="17" y="40"/>
                  </a:lnTo>
                  <a:lnTo>
                    <a:pt x="15" y="36"/>
                  </a:lnTo>
                  <a:lnTo>
                    <a:pt x="15" y="31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17" y="45"/>
                  </a:moveTo>
                  <a:lnTo>
                    <a:pt x="15" y="47"/>
                  </a:lnTo>
                  <a:lnTo>
                    <a:pt x="15" y="50"/>
                  </a:lnTo>
                  <a:lnTo>
                    <a:pt x="15" y="54"/>
                  </a:lnTo>
                  <a:lnTo>
                    <a:pt x="17" y="54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47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96" name="Freeform 179"/>
            <p:cNvSpPr>
              <a:spLocks noEditPoints="1"/>
            </p:cNvSpPr>
            <p:nvPr/>
          </p:nvSpPr>
          <p:spPr bwMode="auto">
            <a:xfrm>
              <a:off x="1603376" y="2660650"/>
              <a:ext cx="1330325" cy="782638"/>
            </a:xfrm>
            <a:custGeom>
              <a:avLst/>
              <a:gdLst/>
              <a:ahLst/>
              <a:cxnLst>
                <a:cxn ang="0">
                  <a:pos x="206" y="20"/>
                </a:cxn>
                <a:cxn ang="0">
                  <a:pos x="250" y="40"/>
                </a:cxn>
                <a:cxn ang="0">
                  <a:pos x="297" y="63"/>
                </a:cxn>
                <a:cxn ang="0">
                  <a:pos x="334" y="52"/>
                </a:cxn>
                <a:cxn ang="0">
                  <a:pos x="351" y="43"/>
                </a:cxn>
                <a:cxn ang="0">
                  <a:pos x="354" y="62"/>
                </a:cxn>
                <a:cxn ang="0">
                  <a:pos x="342" y="65"/>
                </a:cxn>
                <a:cxn ang="0">
                  <a:pos x="332" y="71"/>
                </a:cxn>
                <a:cxn ang="0">
                  <a:pos x="330" y="83"/>
                </a:cxn>
                <a:cxn ang="0">
                  <a:pos x="323" y="89"/>
                </a:cxn>
                <a:cxn ang="0">
                  <a:pos x="305" y="96"/>
                </a:cxn>
                <a:cxn ang="0">
                  <a:pos x="298" y="107"/>
                </a:cxn>
                <a:cxn ang="0">
                  <a:pos x="296" y="110"/>
                </a:cxn>
                <a:cxn ang="0">
                  <a:pos x="290" y="117"/>
                </a:cxn>
                <a:cxn ang="0">
                  <a:pos x="289" y="105"/>
                </a:cxn>
                <a:cxn ang="0">
                  <a:pos x="287" y="114"/>
                </a:cxn>
                <a:cxn ang="0">
                  <a:pos x="287" y="118"/>
                </a:cxn>
                <a:cxn ang="0">
                  <a:pos x="284" y="122"/>
                </a:cxn>
                <a:cxn ang="0">
                  <a:pos x="285" y="130"/>
                </a:cxn>
                <a:cxn ang="0">
                  <a:pos x="289" y="134"/>
                </a:cxn>
                <a:cxn ang="0">
                  <a:pos x="284" y="138"/>
                </a:cxn>
                <a:cxn ang="0">
                  <a:pos x="273" y="147"/>
                </a:cxn>
                <a:cxn ang="0">
                  <a:pos x="258" y="156"/>
                </a:cxn>
                <a:cxn ang="0">
                  <a:pos x="249" y="173"/>
                </a:cxn>
                <a:cxn ang="0">
                  <a:pos x="254" y="200"/>
                </a:cxn>
                <a:cxn ang="0">
                  <a:pos x="244" y="204"/>
                </a:cxn>
                <a:cxn ang="0">
                  <a:pos x="239" y="195"/>
                </a:cxn>
                <a:cxn ang="0">
                  <a:pos x="238" y="181"/>
                </a:cxn>
                <a:cxn ang="0">
                  <a:pos x="227" y="176"/>
                </a:cxn>
                <a:cxn ang="0">
                  <a:pos x="221" y="172"/>
                </a:cxn>
                <a:cxn ang="0">
                  <a:pos x="210" y="171"/>
                </a:cxn>
                <a:cxn ang="0">
                  <a:pos x="196" y="175"/>
                </a:cxn>
                <a:cxn ang="0">
                  <a:pos x="197" y="181"/>
                </a:cxn>
                <a:cxn ang="0">
                  <a:pos x="187" y="179"/>
                </a:cxn>
                <a:cxn ang="0">
                  <a:pos x="177" y="176"/>
                </a:cxn>
                <a:cxn ang="0">
                  <a:pos x="164" y="177"/>
                </a:cxn>
                <a:cxn ang="0">
                  <a:pos x="153" y="184"/>
                </a:cxn>
                <a:cxn ang="0">
                  <a:pos x="146" y="202"/>
                </a:cxn>
                <a:cxn ang="0">
                  <a:pos x="135" y="193"/>
                </a:cxn>
                <a:cxn ang="0">
                  <a:pos x="128" y="176"/>
                </a:cxn>
                <a:cxn ang="0">
                  <a:pos x="116" y="177"/>
                </a:cxn>
                <a:cxn ang="0">
                  <a:pos x="108" y="176"/>
                </a:cxn>
                <a:cxn ang="0">
                  <a:pos x="103" y="168"/>
                </a:cxn>
                <a:cxn ang="0">
                  <a:pos x="95" y="158"/>
                </a:cxn>
                <a:cxn ang="0">
                  <a:pos x="25" y="138"/>
                </a:cxn>
                <a:cxn ang="0">
                  <a:pos x="13" y="129"/>
                </a:cxn>
                <a:cxn ang="0">
                  <a:pos x="8" y="112"/>
                </a:cxn>
                <a:cxn ang="0">
                  <a:pos x="8" y="104"/>
                </a:cxn>
                <a:cxn ang="0">
                  <a:pos x="6" y="103"/>
                </a:cxn>
                <a:cxn ang="0">
                  <a:pos x="1" y="82"/>
                </a:cxn>
                <a:cxn ang="0">
                  <a:pos x="4" y="60"/>
                </a:cxn>
                <a:cxn ang="0">
                  <a:pos x="15" y="30"/>
                </a:cxn>
                <a:cxn ang="0">
                  <a:pos x="16" y="25"/>
                </a:cxn>
                <a:cxn ang="0">
                  <a:pos x="18" y="11"/>
                </a:cxn>
                <a:cxn ang="0">
                  <a:pos x="26" y="12"/>
                </a:cxn>
                <a:cxn ang="0">
                  <a:pos x="27" y="18"/>
                </a:cxn>
                <a:cxn ang="0">
                  <a:pos x="32" y="4"/>
                </a:cxn>
                <a:cxn ang="0">
                  <a:pos x="308" y="94"/>
                </a:cxn>
                <a:cxn ang="0">
                  <a:pos x="315" y="91"/>
                </a:cxn>
                <a:cxn ang="0">
                  <a:pos x="31" y="6"/>
                </a:cxn>
                <a:cxn ang="0">
                  <a:pos x="148" y="193"/>
                </a:cxn>
              </a:cxnLst>
              <a:rect l="0" t="0" r="r" b="b"/>
              <a:pathLst>
                <a:path w="355" h="209">
                  <a:moveTo>
                    <a:pt x="31" y="0"/>
                  </a:moveTo>
                  <a:cubicBezTo>
                    <a:pt x="194" y="16"/>
                    <a:pt x="194" y="16"/>
                    <a:pt x="194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9" y="18"/>
                    <a:pt x="199" y="18"/>
                    <a:pt x="199" y="18"/>
                  </a:cubicBezTo>
                  <a:cubicBezTo>
                    <a:pt x="199" y="19"/>
                    <a:pt x="199" y="19"/>
                    <a:pt x="199" y="19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202" y="20"/>
                    <a:pt x="202" y="20"/>
                    <a:pt x="202" y="20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3" y="20"/>
                    <a:pt x="203" y="20"/>
                    <a:pt x="203" y="20"/>
                  </a:cubicBezTo>
                  <a:cubicBezTo>
                    <a:pt x="204" y="20"/>
                    <a:pt x="204" y="20"/>
                    <a:pt x="204" y="20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206" y="20"/>
                    <a:pt x="206" y="20"/>
                    <a:pt x="206" y="20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209" y="21"/>
                    <a:pt x="209" y="21"/>
                    <a:pt x="209" y="21"/>
                  </a:cubicBezTo>
                  <a:cubicBezTo>
                    <a:pt x="209" y="23"/>
                    <a:pt x="209" y="23"/>
                    <a:pt x="209" y="23"/>
                  </a:cubicBezTo>
                  <a:cubicBezTo>
                    <a:pt x="211" y="24"/>
                    <a:pt x="211" y="24"/>
                    <a:pt x="211" y="24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3" y="25"/>
                    <a:pt x="213" y="25"/>
                    <a:pt x="213" y="25"/>
                  </a:cubicBezTo>
                  <a:cubicBezTo>
                    <a:pt x="214" y="25"/>
                    <a:pt x="214" y="25"/>
                    <a:pt x="214" y="25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5"/>
                    <a:pt x="218" y="25"/>
                    <a:pt x="218" y="25"/>
                  </a:cubicBezTo>
                  <a:cubicBezTo>
                    <a:pt x="219" y="26"/>
                    <a:pt x="219" y="26"/>
                    <a:pt x="219" y="26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2" y="27"/>
                    <a:pt x="222" y="27"/>
                    <a:pt x="222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55" y="45"/>
                    <a:pt x="255" y="45"/>
                    <a:pt x="255" y="45"/>
                  </a:cubicBezTo>
                  <a:cubicBezTo>
                    <a:pt x="259" y="64"/>
                    <a:pt x="259" y="64"/>
                    <a:pt x="259" y="64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58" y="74"/>
                    <a:pt x="258" y="74"/>
                    <a:pt x="258" y="74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4" y="78"/>
                    <a:pt x="254" y="78"/>
                    <a:pt x="254" y="78"/>
                  </a:cubicBezTo>
                  <a:cubicBezTo>
                    <a:pt x="253" y="79"/>
                    <a:pt x="253" y="79"/>
                    <a:pt x="253" y="79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75" y="76"/>
                    <a:pt x="275" y="76"/>
                    <a:pt x="275" y="76"/>
                  </a:cubicBezTo>
                  <a:cubicBezTo>
                    <a:pt x="278" y="75"/>
                    <a:pt x="278" y="75"/>
                    <a:pt x="278" y="75"/>
                  </a:cubicBezTo>
                  <a:cubicBezTo>
                    <a:pt x="279" y="72"/>
                    <a:pt x="279" y="72"/>
                    <a:pt x="279" y="72"/>
                  </a:cubicBezTo>
                  <a:cubicBezTo>
                    <a:pt x="291" y="68"/>
                    <a:pt x="291" y="68"/>
                    <a:pt x="291" y="68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299" y="63"/>
                    <a:pt x="299" y="63"/>
                    <a:pt x="299" y="63"/>
                  </a:cubicBezTo>
                  <a:cubicBezTo>
                    <a:pt x="301" y="60"/>
                    <a:pt x="301" y="60"/>
                    <a:pt x="301" y="60"/>
                  </a:cubicBezTo>
                  <a:cubicBezTo>
                    <a:pt x="303" y="59"/>
                    <a:pt x="303" y="59"/>
                    <a:pt x="303" y="59"/>
                  </a:cubicBezTo>
                  <a:cubicBezTo>
                    <a:pt x="304" y="59"/>
                    <a:pt x="304" y="59"/>
                    <a:pt x="304" y="59"/>
                  </a:cubicBezTo>
                  <a:cubicBezTo>
                    <a:pt x="305" y="58"/>
                    <a:pt x="305" y="58"/>
                    <a:pt x="305" y="58"/>
                  </a:cubicBezTo>
                  <a:cubicBezTo>
                    <a:pt x="308" y="57"/>
                    <a:pt x="308" y="57"/>
                    <a:pt x="30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7" y="56"/>
                    <a:pt x="327" y="56"/>
                    <a:pt x="327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9" y="56"/>
                    <a:pt x="329" y="56"/>
                    <a:pt x="329" y="56"/>
                  </a:cubicBezTo>
                  <a:cubicBezTo>
                    <a:pt x="330" y="56"/>
                    <a:pt x="330" y="56"/>
                    <a:pt x="330" y="56"/>
                  </a:cubicBezTo>
                  <a:cubicBezTo>
                    <a:pt x="331" y="55"/>
                    <a:pt x="331" y="55"/>
                    <a:pt x="331" y="55"/>
                  </a:cubicBezTo>
                  <a:cubicBezTo>
                    <a:pt x="331" y="55"/>
                    <a:pt x="331" y="55"/>
                    <a:pt x="331" y="55"/>
                  </a:cubicBezTo>
                  <a:cubicBezTo>
                    <a:pt x="333" y="52"/>
                    <a:pt x="333" y="52"/>
                    <a:pt x="333" y="52"/>
                  </a:cubicBezTo>
                  <a:cubicBezTo>
                    <a:pt x="334" y="52"/>
                    <a:pt x="334" y="52"/>
                    <a:pt x="334" y="52"/>
                  </a:cubicBezTo>
                  <a:cubicBezTo>
                    <a:pt x="336" y="50"/>
                    <a:pt x="336" y="50"/>
                    <a:pt x="336" y="50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7" y="47"/>
                    <a:pt x="337" y="47"/>
                    <a:pt x="337" y="47"/>
                  </a:cubicBezTo>
                  <a:cubicBezTo>
                    <a:pt x="338" y="46"/>
                    <a:pt x="338" y="46"/>
                    <a:pt x="338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41" y="41"/>
                    <a:pt x="341" y="41"/>
                    <a:pt x="341" y="41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3" y="39"/>
                    <a:pt x="343" y="39"/>
                    <a:pt x="343" y="39"/>
                  </a:cubicBezTo>
                  <a:cubicBezTo>
                    <a:pt x="343" y="39"/>
                    <a:pt x="343" y="39"/>
                    <a:pt x="343" y="39"/>
                  </a:cubicBezTo>
                  <a:cubicBezTo>
                    <a:pt x="344" y="40"/>
                    <a:pt x="344" y="40"/>
                    <a:pt x="344" y="40"/>
                  </a:cubicBezTo>
                  <a:cubicBezTo>
                    <a:pt x="345" y="41"/>
                    <a:pt x="345" y="41"/>
                    <a:pt x="345" y="41"/>
                  </a:cubicBezTo>
                  <a:cubicBezTo>
                    <a:pt x="346" y="40"/>
                    <a:pt x="346" y="40"/>
                    <a:pt x="346" y="40"/>
                  </a:cubicBezTo>
                  <a:cubicBezTo>
                    <a:pt x="348" y="41"/>
                    <a:pt x="348" y="41"/>
                    <a:pt x="348" y="41"/>
                  </a:cubicBezTo>
                  <a:cubicBezTo>
                    <a:pt x="348" y="40"/>
                    <a:pt x="348" y="40"/>
                    <a:pt x="348" y="40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1" y="45"/>
                    <a:pt x="351" y="45"/>
                    <a:pt x="351" y="45"/>
                  </a:cubicBezTo>
                  <a:cubicBezTo>
                    <a:pt x="350" y="53"/>
                    <a:pt x="350" y="53"/>
                    <a:pt x="350" y="53"/>
                  </a:cubicBezTo>
                  <a:cubicBezTo>
                    <a:pt x="349" y="53"/>
                    <a:pt x="349" y="53"/>
                    <a:pt x="349" y="53"/>
                  </a:cubicBezTo>
                  <a:cubicBezTo>
                    <a:pt x="350" y="54"/>
                    <a:pt x="350" y="54"/>
                    <a:pt x="350" y="54"/>
                  </a:cubicBezTo>
                  <a:cubicBezTo>
                    <a:pt x="350" y="54"/>
                    <a:pt x="350" y="54"/>
                    <a:pt x="350" y="54"/>
                  </a:cubicBezTo>
                  <a:cubicBezTo>
                    <a:pt x="351" y="55"/>
                    <a:pt x="351" y="55"/>
                    <a:pt x="351" y="55"/>
                  </a:cubicBezTo>
                  <a:cubicBezTo>
                    <a:pt x="351" y="56"/>
                    <a:pt x="351" y="56"/>
                    <a:pt x="351" y="56"/>
                  </a:cubicBezTo>
                  <a:cubicBezTo>
                    <a:pt x="351" y="57"/>
                    <a:pt x="351" y="57"/>
                    <a:pt x="351" y="57"/>
                  </a:cubicBezTo>
                  <a:cubicBezTo>
                    <a:pt x="351" y="57"/>
                    <a:pt x="351" y="57"/>
                    <a:pt x="351" y="57"/>
                  </a:cubicBezTo>
                  <a:cubicBezTo>
                    <a:pt x="350" y="58"/>
                    <a:pt x="350" y="58"/>
                    <a:pt x="350" y="58"/>
                  </a:cubicBezTo>
                  <a:cubicBezTo>
                    <a:pt x="351" y="58"/>
                    <a:pt x="351" y="58"/>
                    <a:pt x="351" y="58"/>
                  </a:cubicBezTo>
                  <a:cubicBezTo>
                    <a:pt x="351" y="58"/>
                    <a:pt x="351" y="58"/>
                    <a:pt x="351" y="58"/>
                  </a:cubicBezTo>
                  <a:cubicBezTo>
                    <a:pt x="351" y="58"/>
                    <a:pt x="351" y="58"/>
                    <a:pt x="351" y="58"/>
                  </a:cubicBezTo>
                  <a:cubicBezTo>
                    <a:pt x="353" y="60"/>
                    <a:pt x="353" y="60"/>
                    <a:pt x="353" y="60"/>
                  </a:cubicBezTo>
                  <a:cubicBezTo>
                    <a:pt x="353" y="61"/>
                    <a:pt x="353" y="61"/>
                    <a:pt x="353" y="61"/>
                  </a:cubicBezTo>
                  <a:cubicBezTo>
                    <a:pt x="354" y="62"/>
                    <a:pt x="354" y="62"/>
                    <a:pt x="354" y="62"/>
                  </a:cubicBezTo>
                  <a:cubicBezTo>
                    <a:pt x="354" y="61"/>
                    <a:pt x="354" y="61"/>
                    <a:pt x="354" y="61"/>
                  </a:cubicBezTo>
                  <a:cubicBezTo>
                    <a:pt x="355" y="62"/>
                    <a:pt x="355" y="62"/>
                    <a:pt x="355" y="62"/>
                  </a:cubicBezTo>
                  <a:cubicBezTo>
                    <a:pt x="355" y="63"/>
                    <a:pt x="355" y="63"/>
                    <a:pt x="355" y="63"/>
                  </a:cubicBezTo>
                  <a:cubicBezTo>
                    <a:pt x="353" y="63"/>
                    <a:pt x="353" y="63"/>
                    <a:pt x="353" y="63"/>
                  </a:cubicBezTo>
                  <a:cubicBezTo>
                    <a:pt x="353" y="62"/>
                    <a:pt x="353" y="62"/>
                    <a:pt x="353" y="62"/>
                  </a:cubicBezTo>
                  <a:cubicBezTo>
                    <a:pt x="351" y="63"/>
                    <a:pt x="351" y="63"/>
                    <a:pt x="351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47" y="65"/>
                    <a:pt x="347" y="65"/>
                    <a:pt x="347" y="65"/>
                  </a:cubicBezTo>
                  <a:cubicBezTo>
                    <a:pt x="346" y="65"/>
                    <a:pt x="346" y="65"/>
                    <a:pt x="346" y="65"/>
                  </a:cubicBezTo>
                  <a:cubicBezTo>
                    <a:pt x="345" y="64"/>
                    <a:pt x="345" y="64"/>
                    <a:pt x="345" y="64"/>
                  </a:cubicBezTo>
                  <a:cubicBezTo>
                    <a:pt x="344" y="64"/>
                    <a:pt x="344" y="64"/>
                    <a:pt x="344" y="64"/>
                  </a:cubicBezTo>
                  <a:cubicBezTo>
                    <a:pt x="343" y="65"/>
                    <a:pt x="343" y="65"/>
                    <a:pt x="343" y="65"/>
                  </a:cubicBezTo>
                  <a:cubicBezTo>
                    <a:pt x="342" y="65"/>
                    <a:pt x="342" y="65"/>
                    <a:pt x="342" y="65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2" y="63"/>
                    <a:pt x="342" y="63"/>
                    <a:pt x="342" y="63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39" y="67"/>
                    <a:pt x="339" y="67"/>
                    <a:pt x="339" y="67"/>
                  </a:cubicBezTo>
                  <a:cubicBezTo>
                    <a:pt x="338" y="67"/>
                    <a:pt x="338" y="67"/>
                    <a:pt x="338" y="67"/>
                  </a:cubicBezTo>
                  <a:cubicBezTo>
                    <a:pt x="338" y="67"/>
                    <a:pt x="338" y="67"/>
                    <a:pt x="338" y="67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6" y="67"/>
                    <a:pt x="336" y="67"/>
                    <a:pt x="336" y="67"/>
                  </a:cubicBezTo>
                  <a:cubicBezTo>
                    <a:pt x="336" y="68"/>
                    <a:pt x="336" y="68"/>
                    <a:pt x="336" y="68"/>
                  </a:cubicBezTo>
                  <a:cubicBezTo>
                    <a:pt x="335" y="69"/>
                    <a:pt x="335" y="69"/>
                    <a:pt x="33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8"/>
                    <a:pt x="334" y="68"/>
                    <a:pt x="334" y="68"/>
                  </a:cubicBezTo>
                  <a:cubicBezTo>
                    <a:pt x="333" y="69"/>
                    <a:pt x="333" y="69"/>
                    <a:pt x="333" y="69"/>
                  </a:cubicBezTo>
                  <a:cubicBezTo>
                    <a:pt x="333" y="69"/>
                    <a:pt x="333" y="69"/>
                    <a:pt x="333" y="69"/>
                  </a:cubicBezTo>
                  <a:cubicBezTo>
                    <a:pt x="332" y="71"/>
                    <a:pt x="332" y="71"/>
                    <a:pt x="332" y="71"/>
                  </a:cubicBezTo>
                  <a:cubicBezTo>
                    <a:pt x="330" y="72"/>
                    <a:pt x="330" y="72"/>
                    <a:pt x="330" y="72"/>
                  </a:cubicBezTo>
                  <a:cubicBezTo>
                    <a:pt x="329" y="75"/>
                    <a:pt x="329" y="75"/>
                    <a:pt x="329" y="75"/>
                  </a:cubicBezTo>
                  <a:cubicBezTo>
                    <a:pt x="328" y="76"/>
                    <a:pt x="328" y="76"/>
                    <a:pt x="328" y="76"/>
                  </a:cubicBezTo>
                  <a:cubicBezTo>
                    <a:pt x="328" y="77"/>
                    <a:pt x="328" y="77"/>
                    <a:pt x="328" y="77"/>
                  </a:cubicBezTo>
                  <a:cubicBezTo>
                    <a:pt x="327" y="77"/>
                    <a:pt x="327" y="77"/>
                    <a:pt x="327" y="77"/>
                  </a:cubicBezTo>
                  <a:cubicBezTo>
                    <a:pt x="327" y="78"/>
                    <a:pt x="327" y="78"/>
                    <a:pt x="327" y="78"/>
                  </a:cubicBezTo>
                  <a:cubicBezTo>
                    <a:pt x="328" y="78"/>
                    <a:pt x="328" y="78"/>
                    <a:pt x="328" y="78"/>
                  </a:cubicBezTo>
                  <a:cubicBezTo>
                    <a:pt x="328" y="79"/>
                    <a:pt x="328" y="79"/>
                    <a:pt x="328" y="79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327" y="82"/>
                    <a:pt x="327" y="82"/>
                    <a:pt x="327" y="82"/>
                  </a:cubicBezTo>
                  <a:cubicBezTo>
                    <a:pt x="328" y="84"/>
                    <a:pt x="328" y="84"/>
                    <a:pt x="328" y="84"/>
                  </a:cubicBezTo>
                  <a:cubicBezTo>
                    <a:pt x="328" y="85"/>
                    <a:pt x="328" y="85"/>
                    <a:pt x="328" y="85"/>
                  </a:cubicBezTo>
                  <a:cubicBezTo>
                    <a:pt x="330" y="85"/>
                    <a:pt x="330" y="85"/>
                    <a:pt x="330" y="85"/>
                  </a:cubicBezTo>
                  <a:cubicBezTo>
                    <a:pt x="330" y="84"/>
                    <a:pt x="330" y="84"/>
                    <a:pt x="330" y="84"/>
                  </a:cubicBezTo>
                  <a:cubicBezTo>
                    <a:pt x="330" y="83"/>
                    <a:pt x="330" y="83"/>
                    <a:pt x="330" y="83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31" y="85"/>
                    <a:pt x="331" y="85"/>
                    <a:pt x="331" y="85"/>
                  </a:cubicBezTo>
                  <a:cubicBezTo>
                    <a:pt x="331" y="86"/>
                    <a:pt x="331" y="86"/>
                    <a:pt x="331" y="86"/>
                  </a:cubicBezTo>
                  <a:cubicBezTo>
                    <a:pt x="328" y="87"/>
                    <a:pt x="328" y="87"/>
                    <a:pt x="328" y="87"/>
                  </a:cubicBezTo>
                  <a:cubicBezTo>
                    <a:pt x="327" y="87"/>
                    <a:pt x="327" y="87"/>
                    <a:pt x="327" y="87"/>
                  </a:cubicBezTo>
                  <a:cubicBezTo>
                    <a:pt x="327" y="86"/>
                    <a:pt x="327" y="86"/>
                    <a:pt x="327" y="86"/>
                  </a:cubicBezTo>
                  <a:cubicBezTo>
                    <a:pt x="326" y="85"/>
                    <a:pt x="326" y="85"/>
                    <a:pt x="326" y="85"/>
                  </a:cubicBezTo>
                  <a:cubicBezTo>
                    <a:pt x="325" y="87"/>
                    <a:pt x="325" y="87"/>
                    <a:pt x="325" y="87"/>
                  </a:cubicBezTo>
                  <a:cubicBezTo>
                    <a:pt x="324" y="89"/>
                    <a:pt x="324" y="89"/>
                    <a:pt x="324" y="89"/>
                  </a:cubicBezTo>
                  <a:cubicBezTo>
                    <a:pt x="323" y="88"/>
                    <a:pt x="323" y="88"/>
                    <a:pt x="323" y="88"/>
                  </a:cubicBezTo>
                  <a:cubicBezTo>
                    <a:pt x="323" y="88"/>
                    <a:pt x="323" y="88"/>
                    <a:pt x="323" y="88"/>
                  </a:cubicBezTo>
                  <a:cubicBezTo>
                    <a:pt x="323" y="86"/>
                    <a:pt x="323" y="86"/>
                    <a:pt x="323" y="86"/>
                  </a:cubicBezTo>
                  <a:cubicBezTo>
                    <a:pt x="322" y="85"/>
                    <a:pt x="322" y="85"/>
                    <a:pt x="322" y="85"/>
                  </a:cubicBezTo>
                  <a:cubicBezTo>
                    <a:pt x="322" y="86"/>
                    <a:pt x="322" y="86"/>
                    <a:pt x="322" y="86"/>
                  </a:cubicBezTo>
                  <a:cubicBezTo>
                    <a:pt x="322" y="88"/>
                    <a:pt x="322" y="88"/>
                    <a:pt x="322" y="88"/>
                  </a:cubicBezTo>
                  <a:cubicBezTo>
                    <a:pt x="323" y="89"/>
                    <a:pt x="323" y="89"/>
                    <a:pt x="323" y="89"/>
                  </a:cubicBezTo>
                  <a:cubicBezTo>
                    <a:pt x="322" y="89"/>
                    <a:pt x="322" y="89"/>
                    <a:pt x="322" y="89"/>
                  </a:cubicBezTo>
                  <a:cubicBezTo>
                    <a:pt x="319" y="89"/>
                    <a:pt x="319" y="89"/>
                    <a:pt x="319" y="89"/>
                  </a:cubicBezTo>
                  <a:cubicBezTo>
                    <a:pt x="318" y="89"/>
                    <a:pt x="318" y="89"/>
                    <a:pt x="318" y="89"/>
                  </a:cubicBezTo>
                  <a:cubicBezTo>
                    <a:pt x="316" y="89"/>
                    <a:pt x="316" y="89"/>
                    <a:pt x="316" y="89"/>
                  </a:cubicBezTo>
                  <a:cubicBezTo>
                    <a:pt x="314" y="89"/>
                    <a:pt x="314" y="89"/>
                    <a:pt x="314" y="89"/>
                  </a:cubicBezTo>
                  <a:cubicBezTo>
                    <a:pt x="313" y="89"/>
                    <a:pt x="313" y="89"/>
                    <a:pt x="313" y="89"/>
                  </a:cubicBezTo>
                  <a:cubicBezTo>
                    <a:pt x="313" y="89"/>
                    <a:pt x="313" y="89"/>
                    <a:pt x="313" y="89"/>
                  </a:cubicBezTo>
                  <a:cubicBezTo>
                    <a:pt x="311" y="90"/>
                    <a:pt x="311" y="90"/>
                    <a:pt x="311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07" y="91"/>
                    <a:pt x="307" y="91"/>
                    <a:pt x="307" y="91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5" y="93"/>
                    <a:pt x="305" y="93"/>
                    <a:pt x="305" y="93"/>
                  </a:cubicBezTo>
                  <a:cubicBezTo>
                    <a:pt x="305" y="94"/>
                    <a:pt x="305" y="94"/>
                    <a:pt x="305" y="94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95"/>
                    <a:pt x="304" y="95"/>
                    <a:pt x="304" y="95"/>
                  </a:cubicBezTo>
                  <a:cubicBezTo>
                    <a:pt x="305" y="96"/>
                    <a:pt x="305" y="96"/>
                    <a:pt x="305" y="96"/>
                  </a:cubicBezTo>
                  <a:cubicBezTo>
                    <a:pt x="305" y="97"/>
                    <a:pt x="305" y="97"/>
                    <a:pt x="305" y="97"/>
                  </a:cubicBezTo>
                  <a:cubicBezTo>
                    <a:pt x="304" y="98"/>
                    <a:pt x="304" y="98"/>
                    <a:pt x="304" y="98"/>
                  </a:cubicBezTo>
                  <a:cubicBezTo>
                    <a:pt x="304" y="98"/>
                    <a:pt x="304" y="98"/>
                    <a:pt x="304" y="98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100"/>
                    <a:pt x="304" y="100"/>
                    <a:pt x="304" y="100"/>
                  </a:cubicBezTo>
                  <a:cubicBezTo>
                    <a:pt x="304" y="101"/>
                    <a:pt x="304" y="101"/>
                    <a:pt x="304" y="101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2" y="103"/>
                    <a:pt x="302" y="103"/>
                    <a:pt x="302" y="103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0" y="106"/>
                    <a:pt x="300" y="106"/>
                    <a:pt x="300" y="106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299" y="106"/>
                    <a:pt x="299" y="106"/>
                    <a:pt x="299" y="106"/>
                  </a:cubicBezTo>
                  <a:cubicBezTo>
                    <a:pt x="298" y="108"/>
                    <a:pt x="298" y="108"/>
                    <a:pt x="298" y="108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7" y="106"/>
                    <a:pt x="297" y="106"/>
                    <a:pt x="297" y="106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103"/>
                    <a:pt x="295" y="103"/>
                    <a:pt x="295" y="103"/>
                  </a:cubicBezTo>
                  <a:cubicBezTo>
                    <a:pt x="295" y="103"/>
                    <a:pt x="295" y="103"/>
                    <a:pt x="295" y="103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296" y="101"/>
                    <a:pt x="296" y="101"/>
                    <a:pt x="296" y="101"/>
                  </a:cubicBezTo>
                  <a:cubicBezTo>
                    <a:pt x="295" y="102"/>
                    <a:pt x="295" y="102"/>
                    <a:pt x="295" y="102"/>
                  </a:cubicBezTo>
                  <a:cubicBezTo>
                    <a:pt x="294" y="103"/>
                    <a:pt x="294" y="103"/>
                    <a:pt x="294" y="103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5" y="105"/>
                    <a:pt x="295" y="105"/>
                    <a:pt x="295" y="105"/>
                  </a:cubicBezTo>
                  <a:cubicBezTo>
                    <a:pt x="295" y="107"/>
                    <a:pt x="295" y="107"/>
                    <a:pt x="295" y="107"/>
                  </a:cubicBezTo>
                  <a:cubicBezTo>
                    <a:pt x="295" y="108"/>
                    <a:pt x="295" y="108"/>
                    <a:pt x="295" y="108"/>
                  </a:cubicBezTo>
                  <a:cubicBezTo>
                    <a:pt x="296" y="110"/>
                    <a:pt x="296" y="110"/>
                    <a:pt x="296" y="110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5" y="114"/>
                    <a:pt x="295" y="114"/>
                    <a:pt x="295" y="114"/>
                  </a:cubicBezTo>
                  <a:cubicBezTo>
                    <a:pt x="294" y="114"/>
                    <a:pt x="294" y="114"/>
                    <a:pt x="294" y="114"/>
                  </a:cubicBezTo>
                  <a:cubicBezTo>
                    <a:pt x="293" y="117"/>
                    <a:pt x="293" y="117"/>
                    <a:pt x="293" y="117"/>
                  </a:cubicBezTo>
                  <a:cubicBezTo>
                    <a:pt x="292" y="118"/>
                    <a:pt x="292" y="118"/>
                    <a:pt x="292" y="118"/>
                  </a:cubicBezTo>
                  <a:cubicBezTo>
                    <a:pt x="292" y="119"/>
                    <a:pt x="292" y="119"/>
                    <a:pt x="292" y="119"/>
                  </a:cubicBezTo>
                  <a:cubicBezTo>
                    <a:pt x="292" y="119"/>
                    <a:pt x="292" y="119"/>
                    <a:pt x="292" y="119"/>
                  </a:cubicBezTo>
                  <a:cubicBezTo>
                    <a:pt x="292" y="119"/>
                    <a:pt x="292" y="119"/>
                    <a:pt x="292" y="119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90" y="121"/>
                    <a:pt x="290" y="121"/>
                    <a:pt x="290" y="121"/>
                  </a:cubicBezTo>
                  <a:cubicBezTo>
                    <a:pt x="290" y="121"/>
                    <a:pt x="290" y="121"/>
                    <a:pt x="290" y="121"/>
                  </a:cubicBezTo>
                  <a:cubicBezTo>
                    <a:pt x="290" y="122"/>
                    <a:pt x="290" y="122"/>
                    <a:pt x="290" y="122"/>
                  </a:cubicBezTo>
                  <a:cubicBezTo>
                    <a:pt x="290" y="121"/>
                    <a:pt x="290" y="121"/>
                    <a:pt x="290" y="121"/>
                  </a:cubicBezTo>
                  <a:cubicBezTo>
                    <a:pt x="290" y="119"/>
                    <a:pt x="290" y="119"/>
                    <a:pt x="290" y="119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90" y="117"/>
                    <a:pt x="290" y="117"/>
                    <a:pt x="290" y="117"/>
                  </a:cubicBezTo>
                  <a:cubicBezTo>
                    <a:pt x="291" y="116"/>
                    <a:pt x="291" y="116"/>
                    <a:pt x="291" y="116"/>
                  </a:cubicBezTo>
                  <a:cubicBezTo>
                    <a:pt x="291" y="116"/>
                    <a:pt x="291" y="116"/>
                    <a:pt x="291" y="116"/>
                  </a:cubicBezTo>
                  <a:cubicBezTo>
                    <a:pt x="292" y="115"/>
                    <a:pt x="292" y="115"/>
                    <a:pt x="292" y="115"/>
                  </a:cubicBezTo>
                  <a:cubicBezTo>
                    <a:pt x="291" y="115"/>
                    <a:pt x="291" y="115"/>
                    <a:pt x="291" y="115"/>
                  </a:cubicBezTo>
                  <a:cubicBezTo>
                    <a:pt x="290" y="114"/>
                    <a:pt x="290" y="114"/>
                    <a:pt x="290" y="114"/>
                  </a:cubicBezTo>
                  <a:cubicBezTo>
                    <a:pt x="291" y="114"/>
                    <a:pt x="291" y="114"/>
                    <a:pt x="291" y="114"/>
                  </a:cubicBezTo>
                  <a:cubicBezTo>
                    <a:pt x="291" y="114"/>
                    <a:pt x="291" y="114"/>
                    <a:pt x="291" y="114"/>
                  </a:cubicBezTo>
                  <a:cubicBezTo>
                    <a:pt x="290" y="114"/>
                    <a:pt x="290" y="114"/>
                    <a:pt x="290" y="114"/>
                  </a:cubicBezTo>
                  <a:cubicBezTo>
                    <a:pt x="290" y="113"/>
                    <a:pt x="290" y="113"/>
                    <a:pt x="290" y="113"/>
                  </a:cubicBezTo>
                  <a:cubicBezTo>
                    <a:pt x="289" y="114"/>
                    <a:pt x="289" y="114"/>
                    <a:pt x="289" y="114"/>
                  </a:cubicBezTo>
                  <a:cubicBezTo>
                    <a:pt x="288" y="112"/>
                    <a:pt x="288" y="112"/>
                    <a:pt x="288" y="112"/>
                  </a:cubicBezTo>
                  <a:cubicBezTo>
                    <a:pt x="288" y="111"/>
                    <a:pt x="288" y="111"/>
                    <a:pt x="288" y="111"/>
                  </a:cubicBezTo>
                  <a:cubicBezTo>
                    <a:pt x="289" y="110"/>
                    <a:pt x="289" y="110"/>
                    <a:pt x="289" y="110"/>
                  </a:cubicBezTo>
                  <a:cubicBezTo>
                    <a:pt x="290" y="108"/>
                    <a:pt x="290" y="108"/>
                    <a:pt x="290" y="108"/>
                  </a:cubicBezTo>
                  <a:cubicBezTo>
                    <a:pt x="289" y="106"/>
                    <a:pt x="289" y="106"/>
                    <a:pt x="289" y="106"/>
                  </a:cubicBezTo>
                  <a:cubicBezTo>
                    <a:pt x="289" y="105"/>
                    <a:pt x="289" y="105"/>
                    <a:pt x="289" y="105"/>
                  </a:cubicBezTo>
                  <a:cubicBezTo>
                    <a:pt x="290" y="104"/>
                    <a:pt x="290" y="104"/>
                    <a:pt x="290" y="104"/>
                  </a:cubicBezTo>
                  <a:cubicBezTo>
                    <a:pt x="290" y="104"/>
                    <a:pt x="290" y="104"/>
                    <a:pt x="290" y="104"/>
                  </a:cubicBezTo>
                  <a:cubicBezTo>
                    <a:pt x="290" y="103"/>
                    <a:pt x="290" y="103"/>
                    <a:pt x="290" y="103"/>
                  </a:cubicBezTo>
                  <a:cubicBezTo>
                    <a:pt x="290" y="102"/>
                    <a:pt x="290" y="102"/>
                    <a:pt x="290" y="102"/>
                  </a:cubicBezTo>
                  <a:cubicBezTo>
                    <a:pt x="290" y="103"/>
                    <a:pt x="290" y="103"/>
                    <a:pt x="290" y="103"/>
                  </a:cubicBezTo>
                  <a:cubicBezTo>
                    <a:pt x="290" y="104"/>
                    <a:pt x="290" y="104"/>
                    <a:pt x="290" y="104"/>
                  </a:cubicBezTo>
                  <a:cubicBezTo>
                    <a:pt x="288" y="105"/>
                    <a:pt x="288" y="105"/>
                    <a:pt x="288" y="105"/>
                  </a:cubicBezTo>
                  <a:cubicBezTo>
                    <a:pt x="288" y="105"/>
                    <a:pt x="288" y="105"/>
                    <a:pt x="288" y="105"/>
                  </a:cubicBezTo>
                  <a:cubicBezTo>
                    <a:pt x="287" y="105"/>
                    <a:pt x="287" y="105"/>
                    <a:pt x="287" y="105"/>
                  </a:cubicBezTo>
                  <a:cubicBezTo>
                    <a:pt x="288" y="106"/>
                    <a:pt x="288" y="106"/>
                    <a:pt x="288" y="106"/>
                  </a:cubicBezTo>
                  <a:cubicBezTo>
                    <a:pt x="287" y="107"/>
                    <a:pt x="287" y="107"/>
                    <a:pt x="287" y="107"/>
                  </a:cubicBezTo>
                  <a:cubicBezTo>
                    <a:pt x="287" y="109"/>
                    <a:pt x="287" y="109"/>
                    <a:pt x="287" y="109"/>
                  </a:cubicBezTo>
                  <a:cubicBezTo>
                    <a:pt x="287" y="110"/>
                    <a:pt x="287" y="110"/>
                    <a:pt x="287" y="110"/>
                  </a:cubicBezTo>
                  <a:cubicBezTo>
                    <a:pt x="287" y="110"/>
                    <a:pt x="287" y="110"/>
                    <a:pt x="287" y="110"/>
                  </a:cubicBezTo>
                  <a:cubicBezTo>
                    <a:pt x="287" y="112"/>
                    <a:pt x="287" y="112"/>
                    <a:pt x="287" y="112"/>
                  </a:cubicBezTo>
                  <a:cubicBezTo>
                    <a:pt x="287" y="114"/>
                    <a:pt x="287" y="114"/>
                    <a:pt x="287" y="114"/>
                  </a:cubicBezTo>
                  <a:cubicBezTo>
                    <a:pt x="287" y="114"/>
                    <a:pt x="287" y="114"/>
                    <a:pt x="287" y="114"/>
                  </a:cubicBezTo>
                  <a:cubicBezTo>
                    <a:pt x="285" y="112"/>
                    <a:pt x="285" y="112"/>
                    <a:pt x="285" y="112"/>
                  </a:cubicBezTo>
                  <a:cubicBezTo>
                    <a:pt x="284" y="112"/>
                    <a:pt x="284" y="112"/>
                    <a:pt x="284" y="112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3" y="110"/>
                    <a:pt x="283" y="110"/>
                    <a:pt x="283" y="110"/>
                  </a:cubicBezTo>
                  <a:cubicBezTo>
                    <a:pt x="283" y="109"/>
                    <a:pt x="283" y="109"/>
                    <a:pt x="283" y="109"/>
                  </a:cubicBezTo>
                  <a:cubicBezTo>
                    <a:pt x="282" y="110"/>
                    <a:pt x="282" y="110"/>
                    <a:pt x="282" y="110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3" y="112"/>
                    <a:pt x="283" y="112"/>
                    <a:pt x="283" y="112"/>
                  </a:cubicBezTo>
                  <a:cubicBezTo>
                    <a:pt x="284" y="113"/>
                    <a:pt x="284" y="113"/>
                    <a:pt x="284" y="113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288" y="116"/>
                    <a:pt x="288" y="116"/>
                    <a:pt x="288" y="116"/>
                  </a:cubicBezTo>
                  <a:cubicBezTo>
                    <a:pt x="288" y="117"/>
                    <a:pt x="288" y="117"/>
                    <a:pt x="288" y="117"/>
                  </a:cubicBezTo>
                  <a:cubicBezTo>
                    <a:pt x="287" y="118"/>
                    <a:pt x="287" y="118"/>
                    <a:pt x="287" y="118"/>
                  </a:cubicBezTo>
                  <a:cubicBezTo>
                    <a:pt x="286" y="118"/>
                    <a:pt x="286" y="118"/>
                    <a:pt x="286" y="118"/>
                  </a:cubicBezTo>
                  <a:cubicBezTo>
                    <a:pt x="286" y="117"/>
                    <a:pt x="286" y="117"/>
                    <a:pt x="286" y="117"/>
                  </a:cubicBezTo>
                  <a:cubicBezTo>
                    <a:pt x="285" y="116"/>
                    <a:pt x="285" y="116"/>
                    <a:pt x="285" y="116"/>
                  </a:cubicBezTo>
                  <a:cubicBezTo>
                    <a:pt x="286" y="118"/>
                    <a:pt x="286" y="118"/>
                    <a:pt x="286" y="118"/>
                  </a:cubicBezTo>
                  <a:cubicBezTo>
                    <a:pt x="287" y="119"/>
                    <a:pt x="287" y="119"/>
                    <a:pt x="287" y="119"/>
                  </a:cubicBezTo>
                  <a:cubicBezTo>
                    <a:pt x="288" y="120"/>
                    <a:pt x="288" y="120"/>
                    <a:pt x="288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1"/>
                    <a:pt x="287" y="121"/>
                    <a:pt x="287" y="121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8" y="122"/>
                    <a:pt x="288" y="122"/>
                    <a:pt x="288" y="122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ubicBezTo>
                    <a:pt x="283" y="121"/>
                    <a:pt x="283" y="121"/>
                    <a:pt x="283" y="121"/>
                  </a:cubicBezTo>
                  <a:cubicBezTo>
                    <a:pt x="284" y="122"/>
                    <a:pt x="284" y="122"/>
                    <a:pt x="284" y="122"/>
                  </a:cubicBezTo>
                  <a:cubicBezTo>
                    <a:pt x="285" y="122"/>
                    <a:pt x="285" y="122"/>
                    <a:pt x="285" y="122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7" y="124"/>
                    <a:pt x="287" y="124"/>
                    <a:pt x="287" y="124"/>
                  </a:cubicBezTo>
                  <a:cubicBezTo>
                    <a:pt x="288" y="124"/>
                    <a:pt x="288" y="124"/>
                    <a:pt x="288" y="124"/>
                  </a:cubicBezTo>
                  <a:cubicBezTo>
                    <a:pt x="289" y="124"/>
                    <a:pt x="289" y="124"/>
                    <a:pt x="289" y="124"/>
                  </a:cubicBezTo>
                  <a:cubicBezTo>
                    <a:pt x="289" y="125"/>
                    <a:pt x="289" y="125"/>
                    <a:pt x="289" y="125"/>
                  </a:cubicBezTo>
                  <a:cubicBezTo>
                    <a:pt x="289" y="126"/>
                    <a:pt x="289" y="126"/>
                    <a:pt x="289" y="126"/>
                  </a:cubicBezTo>
                  <a:cubicBezTo>
                    <a:pt x="288" y="126"/>
                    <a:pt x="288" y="126"/>
                    <a:pt x="288" y="126"/>
                  </a:cubicBezTo>
                  <a:cubicBezTo>
                    <a:pt x="288" y="127"/>
                    <a:pt x="288" y="127"/>
                    <a:pt x="288" y="127"/>
                  </a:cubicBezTo>
                  <a:cubicBezTo>
                    <a:pt x="288" y="127"/>
                    <a:pt x="288" y="127"/>
                    <a:pt x="288" y="127"/>
                  </a:cubicBezTo>
                  <a:cubicBezTo>
                    <a:pt x="289" y="129"/>
                    <a:pt x="289" y="129"/>
                    <a:pt x="289" y="129"/>
                  </a:cubicBezTo>
                  <a:cubicBezTo>
                    <a:pt x="288" y="129"/>
                    <a:pt x="288" y="129"/>
                    <a:pt x="288" y="129"/>
                  </a:cubicBezTo>
                  <a:cubicBezTo>
                    <a:pt x="287" y="129"/>
                    <a:pt x="287" y="129"/>
                    <a:pt x="287" y="129"/>
                  </a:cubicBezTo>
                  <a:cubicBezTo>
                    <a:pt x="287" y="130"/>
                    <a:pt x="287" y="130"/>
                    <a:pt x="287" y="130"/>
                  </a:cubicBezTo>
                  <a:cubicBezTo>
                    <a:pt x="285" y="130"/>
                    <a:pt x="285" y="130"/>
                    <a:pt x="285" y="130"/>
                  </a:cubicBezTo>
                  <a:cubicBezTo>
                    <a:pt x="285" y="131"/>
                    <a:pt x="285" y="131"/>
                    <a:pt x="285" y="131"/>
                  </a:cubicBezTo>
                  <a:cubicBezTo>
                    <a:pt x="284" y="130"/>
                    <a:pt x="284" y="130"/>
                    <a:pt x="284" y="130"/>
                  </a:cubicBezTo>
                  <a:cubicBezTo>
                    <a:pt x="283" y="129"/>
                    <a:pt x="283" y="129"/>
                    <a:pt x="283" y="129"/>
                  </a:cubicBezTo>
                  <a:cubicBezTo>
                    <a:pt x="283" y="129"/>
                    <a:pt x="283" y="129"/>
                    <a:pt x="283" y="129"/>
                  </a:cubicBezTo>
                  <a:cubicBezTo>
                    <a:pt x="283" y="131"/>
                    <a:pt x="283" y="131"/>
                    <a:pt x="283" y="131"/>
                  </a:cubicBezTo>
                  <a:cubicBezTo>
                    <a:pt x="283" y="132"/>
                    <a:pt x="283" y="132"/>
                    <a:pt x="283" y="132"/>
                  </a:cubicBezTo>
                  <a:cubicBezTo>
                    <a:pt x="284" y="132"/>
                    <a:pt x="284" y="132"/>
                    <a:pt x="284" y="132"/>
                  </a:cubicBezTo>
                  <a:cubicBezTo>
                    <a:pt x="286" y="131"/>
                    <a:pt x="286" y="131"/>
                    <a:pt x="286" y="131"/>
                  </a:cubicBezTo>
                  <a:cubicBezTo>
                    <a:pt x="287" y="131"/>
                    <a:pt x="287" y="131"/>
                    <a:pt x="287" y="131"/>
                  </a:cubicBezTo>
                  <a:cubicBezTo>
                    <a:pt x="287" y="133"/>
                    <a:pt x="287" y="133"/>
                    <a:pt x="287" y="133"/>
                  </a:cubicBezTo>
                  <a:cubicBezTo>
                    <a:pt x="288" y="134"/>
                    <a:pt x="288" y="134"/>
                    <a:pt x="288" y="134"/>
                  </a:cubicBezTo>
                  <a:cubicBezTo>
                    <a:pt x="288" y="133"/>
                    <a:pt x="288" y="133"/>
                    <a:pt x="288" y="133"/>
                  </a:cubicBezTo>
                  <a:cubicBezTo>
                    <a:pt x="288" y="132"/>
                    <a:pt x="288" y="132"/>
                    <a:pt x="288" y="132"/>
                  </a:cubicBezTo>
                  <a:cubicBezTo>
                    <a:pt x="289" y="131"/>
                    <a:pt x="289" y="131"/>
                    <a:pt x="289" y="131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4"/>
                    <a:pt x="289" y="134"/>
                    <a:pt x="289" y="134"/>
                  </a:cubicBezTo>
                  <a:cubicBezTo>
                    <a:pt x="289" y="134"/>
                    <a:pt x="289" y="134"/>
                    <a:pt x="289" y="134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6"/>
                    <a:pt x="287" y="136"/>
                    <a:pt x="287" y="136"/>
                  </a:cubicBezTo>
                  <a:cubicBezTo>
                    <a:pt x="286" y="136"/>
                    <a:pt x="286" y="136"/>
                    <a:pt x="286" y="136"/>
                  </a:cubicBezTo>
                  <a:cubicBezTo>
                    <a:pt x="285" y="136"/>
                    <a:pt x="285" y="136"/>
                    <a:pt x="285" y="136"/>
                  </a:cubicBezTo>
                  <a:cubicBezTo>
                    <a:pt x="285" y="136"/>
                    <a:pt x="285" y="136"/>
                    <a:pt x="285" y="136"/>
                  </a:cubicBezTo>
                  <a:cubicBezTo>
                    <a:pt x="284" y="135"/>
                    <a:pt x="284" y="135"/>
                    <a:pt x="284" y="135"/>
                  </a:cubicBezTo>
                  <a:cubicBezTo>
                    <a:pt x="284" y="135"/>
                    <a:pt x="284" y="135"/>
                    <a:pt x="284" y="135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2" y="135"/>
                    <a:pt x="282" y="135"/>
                    <a:pt x="282" y="135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2" y="136"/>
                    <a:pt x="282" y="136"/>
                    <a:pt x="282" y="136"/>
                  </a:cubicBezTo>
                  <a:cubicBezTo>
                    <a:pt x="284" y="136"/>
                    <a:pt x="284" y="136"/>
                    <a:pt x="284" y="136"/>
                  </a:cubicBezTo>
                  <a:cubicBezTo>
                    <a:pt x="284" y="137"/>
                    <a:pt x="284" y="137"/>
                    <a:pt x="284" y="137"/>
                  </a:cubicBezTo>
                  <a:cubicBezTo>
                    <a:pt x="283" y="138"/>
                    <a:pt x="283" y="138"/>
                    <a:pt x="283" y="138"/>
                  </a:cubicBezTo>
                  <a:cubicBezTo>
                    <a:pt x="284" y="138"/>
                    <a:pt x="284" y="138"/>
                    <a:pt x="284" y="138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9"/>
                    <a:pt x="283" y="139"/>
                    <a:pt x="283" y="139"/>
                  </a:cubicBezTo>
                  <a:cubicBezTo>
                    <a:pt x="284" y="138"/>
                    <a:pt x="284" y="138"/>
                    <a:pt x="284" y="138"/>
                  </a:cubicBezTo>
                  <a:cubicBezTo>
                    <a:pt x="285" y="139"/>
                    <a:pt x="285" y="139"/>
                    <a:pt x="285" y="139"/>
                  </a:cubicBezTo>
                  <a:cubicBezTo>
                    <a:pt x="285" y="139"/>
                    <a:pt x="285" y="139"/>
                    <a:pt x="285" y="139"/>
                  </a:cubicBezTo>
                  <a:cubicBezTo>
                    <a:pt x="284" y="140"/>
                    <a:pt x="284" y="140"/>
                    <a:pt x="284" y="140"/>
                  </a:cubicBezTo>
                  <a:cubicBezTo>
                    <a:pt x="283" y="140"/>
                    <a:pt x="283" y="140"/>
                    <a:pt x="283" y="140"/>
                  </a:cubicBezTo>
                  <a:cubicBezTo>
                    <a:pt x="283" y="140"/>
                    <a:pt x="283" y="140"/>
                    <a:pt x="283" y="140"/>
                  </a:cubicBezTo>
                  <a:cubicBezTo>
                    <a:pt x="282" y="140"/>
                    <a:pt x="282" y="140"/>
                    <a:pt x="282" y="140"/>
                  </a:cubicBezTo>
                  <a:cubicBezTo>
                    <a:pt x="282" y="140"/>
                    <a:pt x="282" y="140"/>
                    <a:pt x="282" y="140"/>
                  </a:cubicBezTo>
                  <a:cubicBezTo>
                    <a:pt x="280" y="141"/>
                    <a:pt x="280" y="141"/>
                    <a:pt x="280" y="141"/>
                  </a:cubicBezTo>
                  <a:cubicBezTo>
                    <a:pt x="277" y="142"/>
                    <a:pt x="277" y="142"/>
                    <a:pt x="277" y="142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72" y="147"/>
                    <a:pt x="272" y="147"/>
                    <a:pt x="272" y="147"/>
                  </a:cubicBezTo>
                  <a:cubicBezTo>
                    <a:pt x="272" y="146"/>
                    <a:pt x="272" y="146"/>
                    <a:pt x="272" y="146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66" y="151"/>
                    <a:pt x="266" y="151"/>
                    <a:pt x="266" y="151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65" y="152"/>
                    <a:pt x="265" y="152"/>
                    <a:pt x="265" y="152"/>
                  </a:cubicBezTo>
                  <a:cubicBezTo>
                    <a:pt x="265" y="153"/>
                    <a:pt x="265" y="153"/>
                    <a:pt x="265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2" y="154"/>
                    <a:pt x="262" y="154"/>
                    <a:pt x="262" y="154"/>
                  </a:cubicBezTo>
                  <a:cubicBezTo>
                    <a:pt x="262" y="155"/>
                    <a:pt x="262" y="155"/>
                    <a:pt x="262" y="155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60" y="156"/>
                    <a:pt x="260" y="156"/>
                    <a:pt x="260" y="156"/>
                  </a:cubicBezTo>
                  <a:cubicBezTo>
                    <a:pt x="258" y="156"/>
                    <a:pt x="258" y="156"/>
                    <a:pt x="258" y="156"/>
                  </a:cubicBezTo>
                  <a:cubicBezTo>
                    <a:pt x="258" y="157"/>
                    <a:pt x="258" y="157"/>
                    <a:pt x="258" y="157"/>
                  </a:cubicBezTo>
                  <a:cubicBezTo>
                    <a:pt x="256" y="157"/>
                    <a:pt x="256" y="157"/>
                    <a:pt x="256" y="157"/>
                  </a:cubicBezTo>
                  <a:cubicBezTo>
                    <a:pt x="256" y="157"/>
                    <a:pt x="256" y="157"/>
                    <a:pt x="256" y="157"/>
                  </a:cubicBezTo>
                  <a:cubicBezTo>
                    <a:pt x="255" y="157"/>
                    <a:pt x="255" y="157"/>
                    <a:pt x="255" y="157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5" y="158"/>
                    <a:pt x="255" y="158"/>
                    <a:pt x="255" y="158"/>
                  </a:cubicBezTo>
                  <a:cubicBezTo>
                    <a:pt x="255" y="159"/>
                    <a:pt x="255" y="159"/>
                    <a:pt x="255" y="159"/>
                  </a:cubicBezTo>
                  <a:cubicBezTo>
                    <a:pt x="254" y="160"/>
                    <a:pt x="254" y="160"/>
                    <a:pt x="254" y="160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3" y="161"/>
                    <a:pt x="253" y="161"/>
                    <a:pt x="253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1" y="163"/>
                    <a:pt x="251" y="163"/>
                    <a:pt x="251" y="163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49" y="173"/>
                    <a:pt x="249" y="173"/>
                    <a:pt x="249" y="173"/>
                  </a:cubicBezTo>
                  <a:cubicBezTo>
                    <a:pt x="249" y="175"/>
                    <a:pt x="249" y="175"/>
                    <a:pt x="249" y="175"/>
                  </a:cubicBezTo>
                  <a:cubicBezTo>
                    <a:pt x="250" y="177"/>
                    <a:pt x="250" y="177"/>
                    <a:pt x="250" y="177"/>
                  </a:cubicBezTo>
                  <a:cubicBezTo>
                    <a:pt x="250" y="180"/>
                    <a:pt x="250" y="180"/>
                    <a:pt x="250" y="180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52" y="185"/>
                    <a:pt x="252" y="185"/>
                    <a:pt x="252" y="185"/>
                  </a:cubicBezTo>
                  <a:cubicBezTo>
                    <a:pt x="253" y="186"/>
                    <a:pt x="253" y="186"/>
                    <a:pt x="253" y="186"/>
                  </a:cubicBezTo>
                  <a:cubicBezTo>
                    <a:pt x="252" y="188"/>
                    <a:pt x="252" y="188"/>
                    <a:pt x="252" y="188"/>
                  </a:cubicBezTo>
                  <a:cubicBezTo>
                    <a:pt x="252" y="190"/>
                    <a:pt x="252" y="190"/>
                    <a:pt x="252" y="190"/>
                  </a:cubicBezTo>
                  <a:cubicBezTo>
                    <a:pt x="252" y="190"/>
                    <a:pt x="252" y="190"/>
                    <a:pt x="252" y="190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4" y="195"/>
                    <a:pt x="254" y="195"/>
                    <a:pt x="254" y="195"/>
                  </a:cubicBezTo>
                  <a:cubicBezTo>
                    <a:pt x="255" y="197"/>
                    <a:pt x="255" y="197"/>
                    <a:pt x="255" y="197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254" y="200"/>
                    <a:pt x="254" y="200"/>
                    <a:pt x="254" y="200"/>
                  </a:cubicBezTo>
                  <a:cubicBezTo>
                    <a:pt x="254" y="201"/>
                    <a:pt x="254" y="201"/>
                    <a:pt x="254" y="201"/>
                  </a:cubicBezTo>
                  <a:cubicBezTo>
                    <a:pt x="254" y="202"/>
                    <a:pt x="254" y="202"/>
                    <a:pt x="254" y="202"/>
                  </a:cubicBezTo>
                  <a:cubicBezTo>
                    <a:pt x="253" y="204"/>
                    <a:pt x="253" y="204"/>
                    <a:pt x="253" y="204"/>
                  </a:cubicBezTo>
                  <a:cubicBezTo>
                    <a:pt x="252" y="206"/>
                    <a:pt x="252" y="206"/>
                    <a:pt x="252" y="206"/>
                  </a:cubicBezTo>
                  <a:cubicBezTo>
                    <a:pt x="251" y="207"/>
                    <a:pt x="251" y="207"/>
                    <a:pt x="251" y="207"/>
                  </a:cubicBezTo>
                  <a:cubicBezTo>
                    <a:pt x="251" y="208"/>
                    <a:pt x="251" y="208"/>
                    <a:pt x="251" y="208"/>
                  </a:cubicBezTo>
                  <a:cubicBezTo>
                    <a:pt x="250" y="209"/>
                    <a:pt x="250" y="209"/>
                    <a:pt x="250" y="209"/>
                  </a:cubicBezTo>
                  <a:cubicBezTo>
                    <a:pt x="249" y="209"/>
                    <a:pt x="249" y="209"/>
                    <a:pt x="249" y="209"/>
                  </a:cubicBezTo>
                  <a:cubicBezTo>
                    <a:pt x="248" y="209"/>
                    <a:pt x="248" y="209"/>
                    <a:pt x="248" y="209"/>
                  </a:cubicBezTo>
                  <a:cubicBezTo>
                    <a:pt x="247" y="208"/>
                    <a:pt x="247" y="208"/>
                    <a:pt x="247" y="208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7" y="207"/>
                    <a:pt x="247" y="207"/>
                    <a:pt x="247" y="207"/>
                  </a:cubicBezTo>
                  <a:cubicBezTo>
                    <a:pt x="245" y="206"/>
                    <a:pt x="245" y="206"/>
                    <a:pt x="245" y="206"/>
                  </a:cubicBezTo>
                  <a:cubicBezTo>
                    <a:pt x="245" y="205"/>
                    <a:pt x="245" y="205"/>
                    <a:pt x="245" y="205"/>
                  </a:cubicBezTo>
                  <a:cubicBezTo>
                    <a:pt x="245" y="204"/>
                    <a:pt x="245" y="204"/>
                    <a:pt x="245" y="204"/>
                  </a:cubicBezTo>
                  <a:cubicBezTo>
                    <a:pt x="244" y="204"/>
                    <a:pt x="244" y="204"/>
                    <a:pt x="244" y="204"/>
                  </a:cubicBezTo>
                  <a:cubicBezTo>
                    <a:pt x="243" y="204"/>
                    <a:pt x="243" y="204"/>
                    <a:pt x="243" y="204"/>
                  </a:cubicBezTo>
                  <a:cubicBezTo>
                    <a:pt x="243" y="202"/>
                    <a:pt x="243" y="202"/>
                    <a:pt x="243" y="202"/>
                  </a:cubicBezTo>
                  <a:cubicBezTo>
                    <a:pt x="243" y="201"/>
                    <a:pt x="243" y="201"/>
                    <a:pt x="243" y="201"/>
                  </a:cubicBezTo>
                  <a:cubicBezTo>
                    <a:pt x="242" y="200"/>
                    <a:pt x="242" y="200"/>
                    <a:pt x="242" y="200"/>
                  </a:cubicBezTo>
                  <a:cubicBezTo>
                    <a:pt x="241" y="199"/>
                    <a:pt x="241" y="199"/>
                    <a:pt x="241" y="199"/>
                  </a:cubicBezTo>
                  <a:cubicBezTo>
                    <a:pt x="242" y="198"/>
                    <a:pt x="242" y="198"/>
                    <a:pt x="242" y="198"/>
                  </a:cubicBezTo>
                  <a:cubicBezTo>
                    <a:pt x="242" y="197"/>
                    <a:pt x="242" y="197"/>
                    <a:pt x="242" y="197"/>
                  </a:cubicBezTo>
                  <a:cubicBezTo>
                    <a:pt x="243" y="196"/>
                    <a:pt x="243" y="196"/>
                    <a:pt x="243" y="196"/>
                  </a:cubicBezTo>
                  <a:cubicBezTo>
                    <a:pt x="242" y="197"/>
                    <a:pt x="242" y="197"/>
                    <a:pt x="242" y="197"/>
                  </a:cubicBezTo>
                  <a:cubicBezTo>
                    <a:pt x="241" y="196"/>
                    <a:pt x="241" y="196"/>
                    <a:pt x="241" y="196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1" y="196"/>
                    <a:pt x="241" y="196"/>
                    <a:pt x="241" y="196"/>
                  </a:cubicBezTo>
                  <a:cubicBezTo>
                    <a:pt x="240" y="196"/>
                    <a:pt x="240" y="196"/>
                    <a:pt x="240" y="196"/>
                  </a:cubicBezTo>
                  <a:cubicBezTo>
                    <a:pt x="240" y="196"/>
                    <a:pt x="240" y="196"/>
                    <a:pt x="240" y="196"/>
                  </a:cubicBezTo>
                  <a:cubicBezTo>
                    <a:pt x="239" y="195"/>
                    <a:pt x="239" y="195"/>
                    <a:pt x="239" y="195"/>
                  </a:cubicBezTo>
                  <a:cubicBezTo>
                    <a:pt x="239" y="194"/>
                    <a:pt x="239" y="194"/>
                    <a:pt x="239" y="194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40" y="191"/>
                    <a:pt x="240" y="191"/>
                    <a:pt x="240" y="191"/>
                  </a:cubicBezTo>
                  <a:cubicBezTo>
                    <a:pt x="240" y="190"/>
                    <a:pt x="240" y="190"/>
                    <a:pt x="240" y="190"/>
                  </a:cubicBezTo>
                  <a:cubicBezTo>
                    <a:pt x="239" y="189"/>
                    <a:pt x="239" y="189"/>
                    <a:pt x="239" y="189"/>
                  </a:cubicBezTo>
                  <a:cubicBezTo>
                    <a:pt x="239" y="190"/>
                    <a:pt x="239" y="190"/>
                    <a:pt x="239" y="190"/>
                  </a:cubicBezTo>
                  <a:cubicBezTo>
                    <a:pt x="239" y="190"/>
                    <a:pt x="239" y="190"/>
                    <a:pt x="239" y="190"/>
                  </a:cubicBezTo>
                  <a:cubicBezTo>
                    <a:pt x="238" y="191"/>
                    <a:pt x="238" y="191"/>
                    <a:pt x="238" y="191"/>
                  </a:cubicBezTo>
                  <a:cubicBezTo>
                    <a:pt x="238" y="191"/>
                    <a:pt x="238" y="191"/>
                    <a:pt x="238" y="191"/>
                  </a:cubicBezTo>
                  <a:cubicBezTo>
                    <a:pt x="237" y="190"/>
                    <a:pt x="237" y="190"/>
                    <a:pt x="237" y="190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9" y="187"/>
                    <a:pt x="239" y="187"/>
                    <a:pt x="239" y="187"/>
                  </a:cubicBezTo>
                  <a:cubicBezTo>
                    <a:pt x="239" y="184"/>
                    <a:pt x="239" y="184"/>
                    <a:pt x="239" y="184"/>
                  </a:cubicBezTo>
                  <a:cubicBezTo>
                    <a:pt x="239" y="183"/>
                    <a:pt x="239" y="183"/>
                    <a:pt x="239" y="183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1"/>
                    <a:pt x="238" y="181"/>
                    <a:pt x="238" y="181"/>
                  </a:cubicBezTo>
                  <a:cubicBezTo>
                    <a:pt x="237" y="180"/>
                    <a:pt x="237" y="180"/>
                    <a:pt x="237" y="180"/>
                  </a:cubicBezTo>
                  <a:cubicBezTo>
                    <a:pt x="237" y="179"/>
                    <a:pt x="237" y="179"/>
                    <a:pt x="237" y="179"/>
                  </a:cubicBezTo>
                  <a:cubicBezTo>
                    <a:pt x="237" y="179"/>
                    <a:pt x="237" y="179"/>
                    <a:pt x="237" y="179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6" y="177"/>
                    <a:pt x="236" y="177"/>
                    <a:pt x="236" y="177"/>
                  </a:cubicBezTo>
                  <a:cubicBezTo>
                    <a:pt x="235" y="177"/>
                    <a:pt x="235" y="177"/>
                    <a:pt x="235" y="177"/>
                  </a:cubicBezTo>
                  <a:cubicBezTo>
                    <a:pt x="235" y="177"/>
                    <a:pt x="235" y="177"/>
                    <a:pt x="235" y="17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0" y="174"/>
                    <a:pt x="230" y="174"/>
                    <a:pt x="230" y="174"/>
                  </a:cubicBezTo>
                  <a:cubicBezTo>
                    <a:pt x="230" y="174"/>
                    <a:pt x="230" y="174"/>
                    <a:pt x="230" y="174"/>
                  </a:cubicBezTo>
                  <a:cubicBezTo>
                    <a:pt x="230" y="175"/>
                    <a:pt x="230" y="175"/>
                    <a:pt x="230" y="175"/>
                  </a:cubicBezTo>
                  <a:cubicBezTo>
                    <a:pt x="229" y="175"/>
                    <a:pt x="229" y="175"/>
                    <a:pt x="229" y="175"/>
                  </a:cubicBezTo>
                  <a:cubicBezTo>
                    <a:pt x="229" y="175"/>
                    <a:pt x="229" y="175"/>
                    <a:pt x="229" y="175"/>
                  </a:cubicBezTo>
                  <a:cubicBezTo>
                    <a:pt x="227" y="176"/>
                    <a:pt x="227" y="176"/>
                    <a:pt x="227" y="176"/>
                  </a:cubicBezTo>
                  <a:cubicBezTo>
                    <a:pt x="226" y="176"/>
                    <a:pt x="226" y="176"/>
                    <a:pt x="226" y="176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6"/>
                    <a:pt x="224" y="176"/>
                    <a:pt x="224" y="176"/>
                  </a:cubicBezTo>
                  <a:cubicBezTo>
                    <a:pt x="224" y="176"/>
                    <a:pt x="224" y="176"/>
                    <a:pt x="224" y="176"/>
                  </a:cubicBezTo>
                  <a:cubicBezTo>
                    <a:pt x="224" y="176"/>
                    <a:pt x="224" y="176"/>
                    <a:pt x="224" y="176"/>
                  </a:cubicBezTo>
                  <a:cubicBezTo>
                    <a:pt x="225" y="176"/>
                    <a:pt x="225" y="176"/>
                    <a:pt x="225" y="176"/>
                  </a:cubicBezTo>
                  <a:cubicBezTo>
                    <a:pt x="224" y="175"/>
                    <a:pt x="224" y="175"/>
                    <a:pt x="224" y="175"/>
                  </a:cubicBezTo>
                  <a:cubicBezTo>
                    <a:pt x="224" y="175"/>
                    <a:pt x="224" y="175"/>
                    <a:pt x="224" y="175"/>
                  </a:cubicBezTo>
                  <a:cubicBezTo>
                    <a:pt x="222" y="174"/>
                    <a:pt x="222" y="174"/>
                    <a:pt x="222" y="174"/>
                  </a:cubicBezTo>
                  <a:cubicBezTo>
                    <a:pt x="222" y="173"/>
                    <a:pt x="222" y="173"/>
                    <a:pt x="222" y="173"/>
                  </a:cubicBezTo>
                  <a:cubicBezTo>
                    <a:pt x="223" y="174"/>
                    <a:pt x="223" y="174"/>
                    <a:pt x="223" y="174"/>
                  </a:cubicBezTo>
                  <a:cubicBezTo>
                    <a:pt x="223" y="173"/>
                    <a:pt x="223" y="173"/>
                    <a:pt x="223" y="173"/>
                  </a:cubicBezTo>
                  <a:cubicBezTo>
                    <a:pt x="222" y="173"/>
                    <a:pt x="222" y="173"/>
                    <a:pt x="222" y="173"/>
                  </a:cubicBezTo>
                  <a:cubicBezTo>
                    <a:pt x="222" y="172"/>
                    <a:pt x="222" y="172"/>
                    <a:pt x="222" y="172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2" y="173"/>
                    <a:pt x="222" y="173"/>
                    <a:pt x="222" y="173"/>
                  </a:cubicBezTo>
                  <a:cubicBezTo>
                    <a:pt x="221" y="173"/>
                    <a:pt x="221" y="173"/>
                    <a:pt x="221" y="173"/>
                  </a:cubicBezTo>
                  <a:cubicBezTo>
                    <a:pt x="220" y="172"/>
                    <a:pt x="220" y="172"/>
                    <a:pt x="220" y="172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1"/>
                    <a:pt x="217" y="171"/>
                    <a:pt x="217" y="171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7" y="171"/>
                    <a:pt x="217" y="171"/>
                    <a:pt x="217" y="171"/>
                  </a:cubicBezTo>
                  <a:cubicBezTo>
                    <a:pt x="216" y="172"/>
                    <a:pt x="216" y="172"/>
                    <a:pt x="216" y="172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4" y="172"/>
                    <a:pt x="214" y="172"/>
                    <a:pt x="214" y="172"/>
                  </a:cubicBezTo>
                  <a:cubicBezTo>
                    <a:pt x="213" y="171"/>
                    <a:pt x="213" y="171"/>
                    <a:pt x="213" y="171"/>
                  </a:cubicBezTo>
                  <a:cubicBezTo>
                    <a:pt x="212" y="171"/>
                    <a:pt x="212" y="171"/>
                    <a:pt x="212" y="171"/>
                  </a:cubicBezTo>
                  <a:cubicBezTo>
                    <a:pt x="210" y="171"/>
                    <a:pt x="210" y="171"/>
                    <a:pt x="210" y="171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8" y="169"/>
                    <a:pt x="208" y="169"/>
                    <a:pt x="208" y="169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7" y="170"/>
                    <a:pt x="207" y="170"/>
                    <a:pt x="207" y="170"/>
                  </a:cubicBezTo>
                  <a:cubicBezTo>
                    <a:pt x="206" y="171"/>
                    <a:pt x="206" y="171"/>
                    <a:pt x="206" y="171"/>
                  </a:cubicBezTo>
                  <a:cubicBezTo>
                    <a:pt x="205" y="171"/>
                    <a:pt x="205" y="171"/>
                    <a:pt x="205" y="171"/>
                  </a:cubicBezTo>
                  <a:cubicBezTo>
                    <a:pt x="205" y="171"/>
                    <a:pt x="205" y="171"/>
                    <a:pt x="205" y="171"/>
                  </a:cubicBezTo>
                  <a:cubicBezTo>
                    <a:pt x="203" y="171"/>
                    <a:pt x="203" y="171"/>
                    <a:pt x="203" y="171"/>
                  </a:cubicBezTo>
                  <a:cubicBezTo>
                    <a:pt x="199" y="172"/>
                    <a:pt x="199" y="172"/>
                    <a:pt x="199" y="172"/>
                  </a:cubicBezTo>
                  <a:cubicBezTo>
                    <a:pt x="198" y="173"/>
                    <a:pt x="198" y="173"/>
                    <a:pt x="198" y="173"/>
                  </a:cubicBezTo>
                  <a:cubicBezTo>
                    <a:pt x="196" y="173"/>
                    <a:pt x="196" y="173"/>
                    <a:pt x="196" y="17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6"/>
                    <a:pt x="195" y="176"/>
                    <a:pt x="195" y="176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97" y="174"/>
                    <a:pt x="197" y="174"/>
                    <a:pt x="197" y="174"/>
                  </a:cubicBezTo>
                  <a:cubicBezTo>
                    <a:pt x="197" y="175"/>
                    <a:pt x="197" y="175"/>
                    <a:pt x="197" y="175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6"/>
                    <a:pt x="199" y="176"/>
                    <a:pt x="199" y="176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196" y="177"/>
                    <a:pt x="196" y="177"/>
                    <a:pt x="196" y="177"/>
                  </a:cubicBezTo>
                  <a:cubicBezTo>
                    <a:pt x="196" y="178"/>
                    <a:pt x="196" y="178"/>
                    <a:pt x="196" y="178"/>
                  </a:cubicBezTo>
                  <a:cubicBezTo>
                    <a:pt x="197" y="179"/>
                    <a:pt x="197" y="179"/>
                    <a:pt x="197" y="179"/>
                  </a:cubicBezTo>
                  <a:cubicBezTo>
                    <a:pt x="199" y="179"/>
                    <a:pt x="199" y="179"/>
                    <a:pt x="199" y="179"/>
                  </a:cubicBezTo>
                  <a:cubicBezTo>
                    <a:pt x="200" y="181"/>
                    <a:pt x="200" y="181"/>
                    <a:pt x="200" y="181"/>
                  </a:cubicBezTo>
                  <a:cubicBezTo>
                    <a:pt x="200" y="181"/>
                    <a:pt x="200" y="181"/>
                    <a:pt x="200" y="181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199" y="182"/>
                    <a:pt x="199" y="182"/>
                    <a:pt x="199" y="182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198" y="180"/>
                    <a:pt x="198" y="180"/>
                    <a:pt x="198" y="180"/>
                  </a:cubicBezTo>
                  <a:cubicBezTo>
                    <a:pt x="197" y="181"/>
                    <a:pt x="197" y="181"/>
                    <a:pt x="197" y="181"/>
                  </a:cubicBezTo>
                  <a:cubicBezTo>
                    <a:pt x="197" y="180"/>
                    <a:pt x="197" y="180"/>
                    <a:pt x="197" y="180"/>
                  </a:cubicBezTo>
                  <a:cubicBezTo>
                    <a:pt x="196" y="179"/>
                    <a:pt x="196" y="179"/>
                    <a:pt x="196" y="179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4" y="178"/>
                    <a:pt x="194" y="178"/>
                    <a:pt x="194" y="178"/>
                  </a:cubicBezTo>
                  <a:cubicBezTo>
                    <a:pt x="194" y="179"/>
                    <a:pt x="194" y="179"/>
                    <a:pt x="194" y="179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3" y="181"/>
                    <a:pt x="193" y="181"/>
                    <a:pt x="193" y="181"/>
                  </a:cubicBezTo>
                  <a:cubicBezTo>
                    <a:pt x="193" y="180"/>
                    <a:pt x="193" y="180"/>
                    <a:pt x="193" y="180"/>
                  </a:cubicBezTo>
                  <a:cubicBezTo>
                    <a:pt x="192" y="180"/>
                    <a:pt x="192" y="180"/>
                    <a:pt x="192" y="180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88" y="180"/>
                    <a:pt x="188" y="180"/>
                    <a:pt x="188" y="180"/>
                  </a:cubicBezTo>
                  <a:cubicBezTo>
                    <a:pt x="187" y="180"/>
                    <a:pt x="187" y="180"/>
                    <a:pt x="187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7" y="179"/>
                    <a:pt x="187" y="179"/>
                    <a:pt x="187" y="179"/>
                  </a:cubicBezTo>
                  <a:cubicBezTo>
                    <a:pt x="187" y="179"/>
                    <a:pt x="187" y="179"/>
                    <a:pt x="187" y="179"/>
                  </a:cubicBezTo>
                  <a:cubicBezTo>
                    <a:pt x="187" y="178"/>
                    <a:pt x="187" y="178"/>
                    <a:pt x="187" y="178"/>
                  </a:cubicBezTo>
                  <a:cubicBezTo>
                    <a:pt x="186" y="178"/>
                    <a:pt x="186" y="178"/>
                    <a:pt x="186" y="178"/>
                  </a:cubicBezTo>
                  <a:cubicBezTo>
                    <a:pt x="185" y="178"/>
                    <a:pt x="185" y="178"/>
                    <a:pt x="185" y="178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184" y="177"/>
                    <a:pt x="184" y="177"/>
                    <a:pt x="184" y="177"/>
                  </a:cubicBezTo>
                  <a:cubicBezTo>
                    <a:pt x="183" y="176"/>
                    <a:pt x="183" y="176"/>
                    <a:pt x="183" y="176"/>
                  </a:cubicBezTo>
                  <a:cubicBezTo>
                    <a:pt x="184" y="176"/>
                    <a:pt x="184" y="176"/>
                    <a:pt x="184" y="176"/>
                  </a:cubicBezTo>
                  <a:cubicBezTo>
                    <a:pt x="183" y="175"/>
                    <a:pt x="183" y="175"/>
                    <a:pt x="183" y="175"/>
                  </a:cubicBezTo>
                  <a:cubicBezTo>
                    <a:pt x="182" y="176"/>
                    <a:pt x="182" y="176"/>
                    <a:pt x="182" y="176"/>
                  </a:cubicBezTo>
                  <a:cubicBezTo>
                    <a:pt x="182" y="176"/>
                    <a:pt x="182" y="176"/>
                    <a:pt x="182" y="176"/>
                  </a:cubicBezTo>
                  <a:cubicBezTo>
                    <a:pt x="182" y="177"/>
                    <a:pt x="182" y="177"/>
                    <a:pt x="182" y="177"/>
                  </a:cubicBezTo>
                  <a:cubicBezTo>
                    <a:pt x="181" y="177"/>
                    <a:pt x="181" y="177"/>
                    <a:pt x="181" y="177"/>
                  </a:cubicBezTo>
                  <a:cubicBezTo>
                    <a:pt x="177" y="177"/>
                    <a:pt x="177" y="177"/>
                    <a:pt x="177" y="177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2" y="176"/>
                    <a:pt x="172" y="176"/>
                    <a:pt x="172" y="176"/>
                  </a:cubicBezTo>
                  <a:cubicBezTo>
                    <a:pt x="170" y="176"/>
                    <a:pt x="170" y="176"/>
                    <a:pt x="170" y="176"/>
                  </a:cubicBezTo>
                  <a:cubicBezTo>
                    <a:pt x="169" y="177"/>
                    <a:pt x="169" y="177"/>
                    <a:pt x="169" y="177"/>
                  </a:cubicBezTo>
                  <a:cubicBezTo>
                    <a:pt x="168" y="177"/>
                    <a:pt x="168" y="177"/>
                    <a:pt x="168" y="177"/>
                  </a:cubicBezTo>
                  <a:cubicBezTo>
                    <a:pt x="167" y="178"/>
                    <a:pt x="167" y="178"/>
                    <a:pt x="167" y="178"/>
                  </a:cubicBezTo>
                  <a:cubicBezTo>
                    <a:pt x="166" y="178"/>
                    <a:pt x="166" y="178"/>
                    <a:pt x="166" y="178"/>
                  </a:cubicBezTo>
                  <a:cubicBezTo>
                    <a:pt x="166" y="177"/>
                    <a:pt x="166" y="177"/>
                    <a:pt x="166" y="177"/>
                  </a:cubicBezTo>
                  <a:cubicBezTo>
                    <a:pt x="166" y="176"/>
                    <a:pt x="166" y="176"/>
                    <a:pt x="166" y="176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6" y="174"/>
                    <a:pt x="166" y="174"/>
                    <a:pt x="166" y="174"/>
                  </a:cubicBezTo>
                  <a:cubicBezTo>
                    <a:pt x="166" y="175"/>
                    <a:pt x="166" y="175"/>
                    <a:pt x="166" y="175"/>
                  </a:cubicBezTo>
                  <a:cubicBezTo>
                    <a:pt x="165" y="176"/>
                    <a:pt x="165" y="176"/>
                    <a:pt x="165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5"/>
                    <a:pt x="163" y="175"/>
                    <a:pt x="163" y="175"/>
                  </a:cubicBezTo>
                  <a:cubicBezTo>
                    <a:pt x="164" y="177"/>
                    <a:pt x="164" y="177"/>
                    <a:pt x="164" y="177"/>
                  </a:cubicBezTo>
                  <a:cubicBezTo>
                    <a:pt x="164" y="178"/>
                    <a:pt x="164" y="178"/>
                    <a:pt x="164" y="178"/>
                  </a:cubicBezTo>
                  <a:cubicBezTo>
                    <a:pt x="164" y="179"/>
                    <a:pt x="164" y="179"/>
                    <a:pt x="164" y="179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3" y="180"/>
                    <a:pt x="163" y="180"/>
                    <a:pt x="163" y="180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7" y="183"/>
                    <a:pt x="157" y="183"/>
                    <a:pt x="157" y="183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4" y="184"/>
                    <a:pt x="154" y="184"/>
                    <a:pt x="154" y="184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52" y="184"/>
                    <a:pt x="152" y="184"/>
                    <a:pt x="152" y="184"/>
                  </a:cubicBezTo>
                  <a:cubicBezTo>
                    <a:pt x="152" y="185"/>
                    <a:pt x="152" y="185"/>
                    <a:pt x="152" y="185"/>
                  </a:cubicBezTo>
                  <a:cubicBezTo>
                    <a:pt x="151" y="186"/>
                    <a:pt x="151" y="186"/>
                    <a:pt x="151" y="186"/>
                  </a:cubicBezTo>
                  <a:cubicBezTo>
                    <a:pt x="150" y="186"/>
                    <a:pt x="150" y="186"/>
                    <a:pt x="150" y="186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50" y="188"/>
                    <a:pt x="150" y="188"/>
                    <a:pt x="150" y="188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7" y="193"/>
                    <a:pt x="147" y="193"/>
                    <a:pt x="147" y="193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146" y="196"/>
                    <a:pt x="146" y="196"/>
                    <a:pt x="146" y="196"/>
                  </a:cubicBezTo>
                  <a:cubicBezTo>
                    <a:pt x="146" y="197"/>
                    <a:pt x="146" y="197"/>
                    <a:pt x="146" y="197"/>
                  </a:cubicBezTo>
                  <a:cubicBezTo>
                    <a:pt x="146" y="200"/>
                    <a:pt x="146" y="200"/>
                    <a:pt x="146" y="200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6" y="204"/>
                    <a:pt x="146" y="204"/>
                    <a:pt x="146" y="204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3"/>
                    <a:pt x="145" y="203"/>
                    <a:pt x="145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2" y="202"/>
                    <a:pt x="142" y="202"/>
                    <a:pt x="142" y="202"/>
                  </a:cubicBezTo>
                  <a:cubicBezTo>
                    <a:pt x="140" y="201"/>
                    <a:pt x="140" y="201"/>
                    <a:pt x="140" y="201"/>
                  </a:cubicBezTo>
                  <a:cubicBezTo>
                    <a:pt x="139" y="200"/>
                    <a:pt x="139" y="200"/>
                    <a:pt x="139" y="200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36" y="199"/>
                    <a:pt x="136" y="199"/>
                    <a:pt x="136" y="199"/>
                  </a:cubicBezTo>
                  <a:cubicBezTo>
                    <a:pt x="136" y="197"/>
                    <a:pt x="136" y="197"/>
                    <a:pt x="136" y="197"/>
                  </a:cubicBezTo>
                  <a:cubicBezTo>
                    <a:pt x="135" y="194"/>
                    <a:pt x="135" y="194"/>
                    <a:pt x="135" y="194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135" y="192"/>
                    <a:pt x="135" y="192"/>
                    <a:pt x="135" y="192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4" y="189"/>
                    <a:pt x="134" y="189"/>
                    <a:pt x="134" y="189"/>
                  </a:cubicBezTo>
                  <a:cubicBezTo>
                    <a:pt x="134" y="188"/>
                    <a:pt x="134" y="188"/>
                    <a:pt x="134" y="188"/>
                  </a:cubicBezTo>
                  <a:cubicBezTo>
                    <a:pt x="133" y="187"/>
                    <a:pt x="133" y="187"/>
                    <a:pt x="133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1" y="183"/>
                    <a:pt x="131" y="183"/>
                    <a:pt x="131" y="183"/>
                  </a:cubicBezTo>
                  <a:cubicBezTo>
                    <a:pt x="130" y="182"/>
                    <a:pt x="130" y="182"/>
                    <a:pt x="130" y="182"/>
                  </a:cubicBezTo>
                  <a:cubicBezTo>
                    <a:pt x="130" y="182"/>
                    <a:pt x="130" y="182"/>
                    <a:pt x="130" y="182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29" y="180"/>
                    <a:pt x="129" y="180"/>
                    <a:pt x="129" y="180"/>
                  </a:cubicBezTo>
                  <a:cubicBezTo>
                    <a:pt x="129" y="179"/>
                    <a:pt x="129" y="179"/>
                    <a:pt x="129" y="179"/>
                  </a:cubicBezTo>
                  <a:cubicBezTo>
                    <a:pt x="129" y="178"/>
                    <a:pt x="129" y="178"/>
                    <a:pt x="129" y="178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3" y="173"/>
                    <a:pt x="123" y="173"/>
                    <a:pt x="123" y="173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1" y="173"/>
                    <a:pt x="121" y="173"/>
                    <a:pt x="121" y="173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8" y="174"/>
                    <a:pt x="118" y="174"/>
                    <a:pt x="118" y="174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6" y="178"/>
                    <a:pt x="116" y="178"/>
                    <a:pt x="116" y="178"/>
                  </a:cubicBezTo>
                  <a:cubicBezTo>
                    <a:pt x="116" y="178"/>
                    <a:pt x="116" y="178"/>
                    <a:pt x="116" y="178"/>
                  </a:cubicBezTo>
                  <a:cubicBezTo>
                    <a:pt x="115" y="178"/>
                    <a:pt x="115" y="178"/>
                    <a:pt x="115" y="178"/>
                  </a:cubicBezTo>
                  <a:cubicBezTo>
                    <a:pt x="114" y="179"/>
                    <a:pt x="114" y="179"/>
                    <a:pt x="114" y="179"/>
                  </a:cubicBezTo>
                  <a:cubicBezTo>
                    <a:pt x="114" y="179"/>
                    <a:pt x="114" y="179"/>
                    <a:pt x="114" y="179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09" y="177"/>
                    <a:pt x="109" y="177"/>
                    <a:pt x="109" y="177"/>
                  </a:cubicBezTo>
                  <a:cubicBezTo>
                    <a:pt x="108" y="177"/>
                    <a:pt x="108" y="177"/>
                    <a:pt x="108" y="177"/>
                  </a:cubicBezTo>
                  <a:cubicBezTo>
                    <a:pt x="108" y="177"/>
                    <a:pt x="108" y="177"/>
                    <a:pt x="108" y="177"/>
                  </a:cubicBezTo>
                  <a:cubicBezTo>
                    <a:pt x="108" y="176"/>
                    <a:pt x="108" y="176"/>
                    <a:pt x="108" y="176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03" y="171"/>
                    <a:pt x="103" y="171"/>
                    <a:pt x="103" y="171"/>
                  </a:cubicBezTo>
                  <a:cubicBezTo>
                    <a:pt x="103" y="171"/>
                    <a:pt x="103" y="171"/>
                    <a:pt x="103" y="171"/>
                  </a:cubicBezTo>
                  <a:cubicBezTo>
                    <a:pt x="104" y="171"/>
                    <a:pt x="104" y="171"/>
                    <a:pt x="104" y="171"/>
                  </a:cubicBezTo>
                  <a:cubicBezTo>
                    <a:pt x="104" y="171"/>
                    <a:pt x="104" y="171"/>
                    <a:pt x="104" y="171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69"/>
                    <a:pt x="104" y="169"/>
                    <a:pt x="104" y="169"/>
                  </a:cubicBezTo>
                  <a:cubicBezTo>
                    <a:pt x="103" y="168"/>
                    <a:pt x="103" y="168"/>
                    <a:pt x="103" y="168"/>
                  </a:cubicBezTo>
                  <a:cubicBezTo>
                    <a:pt x="103" y="168"/>
                    <a:pt x="103" y="168"/>
                    <a:pt x="103" y="168"/>
                  </a:cubicBezTo>
                  <a:cubicBezTo>
                    <a:pt x="103" y="168"/>
                    <a:pt x="103" y="168"/>
                    <a:pt x="103" y="168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100" y="165"/>
                    <a:pt x="100" y="165"/>
                    <a:pt x="100" y="165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6" y="158"/>
                    <a:pt x="96" y="158"/>
                    <a:pt x="96" y="158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85" y="157"/>
                    <a:pt x="85" y="157"/>
                    <a:pt x="85" y="157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6" y="140"/>
                    <a:pt x="26" y="140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0"/>
                    <a:pt x="31" y="0"/>
                    <a:pt x="31" y="0"/>
                  </a:cubicBezTo>
                  <a:close/>
                  <a:moveTo>
                    <a:pt x="326" y="89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327" y="89"/>
                    <a:pt x="327" y="89"/>
                    <a:pt x="327" y="89"/>
                  </a:cubicBezTo>
                  <a:cubicBezTo>
                    <a:pt x="327" y="89"/>
                    <a:pt x="327" y="89"/>
                    <a:pt x="327" y="89"/>
                  </a:cubicBezTo>
                  <a:cubicBezTo>
                    <a:pt x="328" y="89"/>
                    <a:pt x="328" y="89"/>
                    <a:pt x="328" y="89"/>
                  </a:cubicBezTo>
                  <a:cubicBezTo>
                    <a:pt x="328" y="88"/>
                    <a:pt x="328" y="88"/>
                    <a:pt x="328" y="88"/>
                  </a:cubicBezTo>
                  <a:cubicBezTo>
                    <a:pt x="327" y="88"/>
                    <a:pt x="327" y="88"/>
                    <a:pt x="327" y="88"/>
                  </a:cubicBezTo>
                  <a:cubicBezTo>
                    <a:pt x="326" y="88"/>
                    <a:pt x="326" y="88"/>
                    <a:pt x="326" y="88"/>
                  </a:cubicBezTo>
                  <a:cubicBezTo>
                    <a:pt x="326" y="89"/>
                    <a:pt x="326" y="89"/>
                    <a:pt x="326" y="89"/>
                  </a:cubicBezTo>
                  <a:close/>
                  <a:moveTo>
                    <a:pt x="307" y="94"/>
                  </a:moveTo>
                  <a:cubicBezTo>
                    <a:pt x="306" y="94"/>
                    <a:pt x="306" y="94"/>
                    <a:pt x="306" y="94"/>
                  </a:cubicBezTo>
                  <a:cubicBezTo>
                    <a:pt x="307" y="94"/>
                    <a:pt x="307" y="94"/>
                    <a:pt x="307" y="94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15" y="93"/>
                    <a:pt x="315" y="93"/>
                    <a:pt x="315" y="93"/>
                  </a:cubicBezTo>
                  <a:cubicBezTo>
                    <a:pt x="316" y="92"/>
                    <a:pt x="316" y="92"/>
                    <a:pt x="316" y="92"/>
                  </a:cubicBezTo>
                  <a:cubicBezTo>
                    <a:pt x="316" y="92"/>
                    <a:pt x="316" y="92"/>
                    <a:pt x="316" y="92"/>
                  </a:cubicBezTo>
                  <a:cubicBezTo>
                    <a:pt x="318" y="92"/>
                    <a:pt x="318" y="92"/>
                    <a:pt x="318" y="92"/>
                  </a:cubicBezTo>
                  <a:cubicBezTo>
                    <a:pt x="318" y="91"/>
                    <a:pt x="318" y="91"/>
                    <a:pt x="318" y="91"/>
                  </a:cubicBezTo>
                  <a:cubicBezTo>
                    <a:pt x="317" y="92"/>
                    <a:pt x="317" y="92"/>
                    <a:pt x="317" y="92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16" y="92"/>
                    <a:pt x="316" y="92"/>
                    <a:pt x="316" y="92"/>
                  </a:cubicBezTo>
                  <a:cubicBezTo>
                    <a:pt x="316" y="91"/>
                    <a:pt x="316" y="91"/>
                    <a:pt x="316" y="91"/>
                  </a:cubicBezTo>
                  <a:cubicBezTo>
                    <a:pt x="316" y="91"/>
                    <a:pt x="316" y="91"/>
                    <a:pt x="316" y="91"/>
                  </a:cubicBezTo>
                  <a:cubicBezTo>
                    <a:pt x="316" y="90"/>
                    <a:pt x="316" y="90"/>
                    <a:pt x="316" y="90"/>
                  </a:cubicBezTo>
                  <a:cubicBezTo>
                    <a:pt x="315" y="91"/>
                    <a:pt x="315" y="91"/>
                    <a:pt x="315" y="91"/>
                  </a:cubicBezTo>
                  <a:cubicBezTo>
                    <a:pt x="313" y="91"/>
                    <a:pt x="313" y="91"/>
                    <a:pt x="313" y="91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7" y="93"/>
                    <a:pt x="307" y="93"/>
                    <a:pt x="307" y="93"/>
                  </a:cubicBezTo>
                  <a:cubicBezTo>
                    <a:pt x="306" y="93"/>
                    <a:pt x="306" y="93"/>
                    <a:pt x="306" y="93"/>
                  </a:cubicBezTo>
                  <a:cubicBezTo>
                    <a:pt x="306" y="94"/>
                    <a:pt x="306" y="94"/>
                    <a:pt x="306" y="94"/>
                  </a:cubicBezTo>
                  <a:cubicBezTo>
                    <a:pt x="307" y="94"/>
                    <a:pt x="307" y="94"/>
                    <a:pt x="307" y="94"/>
                  </a:cubicBezTo>
                  <a:close/>
                  <a:moveTo>
                    <a:pt x="31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lose/>
                  <a:moveTo>
                    <a:pt x="150" y="189"/>
                  </a:moveTo>
                  <a:cubicBezTo>
                    <a:pt x="150" y="189"/>
                    <a:pt x="150" y="189"/>
                    <a:pt x="150" y="189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0" y="189"/>
                    <a:pt x="150" y="189"/>
                    <a:pt x="150" y="189"/>
                  </a:cubicBezTo>
                  <a:close/>
                  <a:moveTo>
                    <a:pt x="148" y="192"/>
                  </a:moveTo>
                  <a:cubicBezTo>
                    <a:pt x="149" y="192"/>
                    <a:pt x="149" y="192"/>
                    <a:pt x="149" y="192"/>
                  </a:cubicBezTo>
                  <a:cubicBezTo>
                    <a:pt x="149" y="190"/>
                    <a:pt x="149" y="190"/>
                    <a:pt x="149" y="190"/>
                  </a:cubicBezTo>
                  <a:cubicBezTo>
                    <a:pt x="149" y="190"/>
                    <a:pt x="149" y="190"/>
                    <a:pt x="149" y="190"/>
                  </a:cubicBezTo>
                  <a:cubicBezTo>
                    <a:pt x="148" y="192"/>
                    <a:pt x="148" y="192"/>
                    <a:pt x="148" y="192"/>
                  </a:cubicBezTo>
                  <a:close/>
                  <a:moveTo>
                    <a:pt x="148" y="201"/>
                  </a:moveTo>
                  <a:cubicBezTo>
                    <a:pt x="147" y="199"/>
                    <a:pt x="147" y="199"/>
                    <a:pt x="147" y="199"/>
                  </a:cubicBezTo>
                  <a:cubicBezTo>
                    <a:pt x="147" y="196"/>
                    <a:pt x="147" y="196"/>
                    <a:pt x="147" y="196"/>
                  </a:cubicBezTo>
                  <a:cubicBezTo>
                    <a:pt x="148" y="193"/>
                    <a:pt x="148" y="193"/>
                    <a:pt x="148" y="193"/>
                  </a:cubicBezTo>
                  <a:cubicBezTo>
                    <a:pt x="147" y="196"/>
                    <a:pt x="147" y="196"/>
                    <a:pt x="147" y="196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47" y="199"/>
                    <a:pt x="148" y="201"/>
                    <a:pt x="148" y="2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97" name="Freeform 180"/>
            <p:cNvSpPr>
              <a:spLocks noEditPoints="1"/>
            </p:cNvSpPr>
            <p:nvPr/>
          </p:nvSpPr>
          <p:spPr bwMode="auto">
            <a:xfrm>
              <a:off x="3098801" y="5435600"/>
              <a:ext cx="544513" cy="96838"/>
            </a:xfrm>
            <a:custGeom>
              <a:avLst/>
              <a:gdLst/>
              <a:ahLst/>
              <a:cxnLst>
                <a:cxn ang="0">
                  <a:pos x="142" y="24"/>
                </a:cxn>
                <a:cxn ang="0">
                  <a:pos x="141" y="22"/>
                </a:cxn>
                <a:cxn ang="0">
                  <a:pos x="139" y="21"/>
                </a:cxn>
                <a:cxn ang="0">
                  <a:pos x="138" y="20"/>
                </a:cxn>
                <a:cxn ang="0">
                  <a:pos x="141" y="21"/>
                </a:cxn>
                <a:cxn ang="0">
                  <a:pos x="141" y="21"/>
                </a:cxn>
                <a:cxn ang="0">
                  <a:pos x="143" y="23"/>
                </a:cxn>
                <a:cxn ang="0">
                  <a:pos x="144" y="24"/>
                </a:cxn>
                <a:cxn ang="0">
                  <a:pos x="145" y="25"/>
                </a:cxn>
                <a:cxn ang="0">
                  <a:pos x="143" y="26"/>
                </a:cxn>
                <a:cxn ang="0">
                  <a:pos x="142" y="25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1" y="5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3" y="8"/>
                </a:cxn>
                <a:cxn ang="0">
                  <a:pos x="13" y="7"/>
                </a:cxn>
                <a:cxn ang="0">
                  <a:pos x="14" y="7"/>
                </a:cxn>
                <a:cxn ang="0">
                  <a:pos x="15" y="6"/>
                </a:cxn>
                <a:cxn ang="0">
                  <a:pos x="13" y="6"/>
                </a:cxn>
                <a:cxn ang="0">
                  <a:pos x="15" y="5"/>
                </a:cxn>
                <a:cxn ang="0">
                  <a:pos x="18" y="4"/>
                </a:cxn>
                <a:cxn ang="0">
                  <a:pos x="19" y="3"/>
                </a:cxn>
                <a:cxn ang="0">
                  <a:pos x="18" y="3"/>
                </a:cxn>
                <a:cxn ang="0">
                  <a:pos x="19" y="2"/>
                </a:cxn>
                <a:cxn ang="0">
                  <a:pos x="17" y="1"/>
                </a:cxn>
                <a:cxn ang="0">
                  <a:pos x="17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1"/>
                </a:cxn>
                <a:cxn ang="0">
                  <a:pos x="12" y="3"/>
                </a:cxn>
                <a:cxn ang="0">
                  <a:pos x="13" y="5"/>
                </a:cxn>
                <a:cxn ang="0">
                  <a:pos x="11" y="5"/>
                </a:cxn>
                <a:cxn ang="0">
                  <a:pos x="8" y="1"/>
                </a:cxn>
                <a:cxn ang="0">
                  <a:pos x="9" y="2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9" y="6"/>
                </a:cxn>
                <a:cxn ang="0">
                  <a:pos x="6" y="6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3" y="7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5" y="4"/>
                </a:cxn>
                <a:cxn ang="0">
                  <a:pos x="4" y="2"/>
                </a:cxn>
                <a:cxn ang="0">
                  <a:pos x="6" y="3"/>
                </a:cxn>
                <a:cxn ang="0">
                  <a:pos x="8" y="1"/>
                </a:cxn>
              </a:cxnLst>
              <a:rect l="0" t="0" r="r" b="b"/>
              <a:pathLst>
                <a:path w="145" h="26">
                  <a:moveTo>
                    <a:pt x="142" y="25"/>
                  </a:moveTo>
                  <a:cubicBezTo>
                    <a:pt x="142" y="24"/>
                    <a:pt x="142" y="24"/>
                    <a:pt x="142" y="24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2" y="22"/>
                    <a:pt x="143" y="22"/>
                    <a:pt x="143" y="22"/>
                  </a:cubicBezTo>
                  <a:cubicBezTo>
                    <a:pt x="143" y="23"/>
                    <a:pt x="143" y="23"/>
                    <a:pt x="143" y="23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5"/>
                    <a:pt x="145" y="25"/>
                    <a:pt x="145" y="25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2" y="25"/>
                    <a:pt x="142" y="25"/>
                    <a:pt x="142" y="25"/>
                  </a:cubicBezTo>
                  <a:close/>
                  <a:moveTo>
                    <a:pt x="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lose/>
                  <a:moveTo>
                    <a:pt x="0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9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8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98" name="Freeform 181"/>
            <p:cNvSpPr>
              <a:spLocks/>
            </p:cNvSpPr>
            <p:nvPr/>
          </p:nvSpPr>
          <p:spPr bwMode="auto">
            <a:xfrm>
              <a:off x="2462213" y="3833813"/>
              <a:ext cx="131763" cy="60325"/>
            </a:xfrm>
            <a:custGeom>
              <a:avLst/>
              <a:gdLst/>
              <a:ahLst/>
              <a:cxnLst>
                <a:cxn ang="0">
                  <a:pos x="71" y="33"/>
                </a:cxn>
                <a:cxn ang="0">
                  <a:pos x="66" y="24"/>
                </a:cxn>
                <a:cxn ang="0">
                  <a:pos x="71" y="19"/>
                </a:cxn>
                <a:cxn ang="0">
                  <a:pos x="73" y="19"/>
                </a:cxn>
                <a:cxn ang="0">
                  <a:pos x="71" y="17"/>
                </a:cxn>
                <a:cxn ang="0">
                  <a:pos x="68" y="19"/>
                </a:cxn>
                <a:cxn ang="0">
                  <a:pos x="66" y="14"/>
                </a:cxn>
                <a:cxn ang="0">
                  <a:pos x="61" y="12"/>
                </a:cxn>
                <a:cxn ang="0">
                  <a:pos x="57" y="7"/>
                </a:cxn>
                <a:cxn ang="0">
                  <a:pos x="49" y="10"/>
                </a:cxn>
                <a:cxn ang="0">
                  <a:pos x="49" y="14"/>
                </a:cxn>
                <a:cxn ang="0">
                  <a:pos x="45" y="19"/>
                </a:cxn>
                <a:cxn ang="0">
                  <a:pos x="38" y="21"/>
                </a:cxn>
                <a:cxn ang="0">
                  <a:pos x="38" y="26"/>
                </a:cxn>
                <a:cxn ang="0">
                  <a:pos x="42" y="28"/>
                </a:cxn>
                <a:cxn ang="0">
                  <a:pos x="42" y="33"/>
                </a:cxn>
                <a:cxn ang="0">
                  <a:pos x="38" y="36"/>
                </a:cxn>
                <a:cxn ang="0">
                  <a:pos x="31" y="36"/>
                </a:cxn>
                <a:cxn ang="0">
                  <a:pos x="31" y="33"/>
                </a:cxn>
                <a:cxn ang="0">
                  <a:pos x="31" y="28"/>
                </a:cxn>
                <a:cxn ang="0">
                  <a:pos x="28" y="26"/>
                </a:cxn>
                <a:cxn ang="0">
                  <a:pos x="28" y="28"/>
                </a:cxn>
                <a:cxn ang="0">
                  <a:pos x="23" y="31"/>
                </a:cxn>
                <a:cxn ang="0">
                  <a:pos x="19" y="26"/>
                </a:cxn>
                <a:cxn ang="0">
                  <a:pos x="14" y="21"/>
                </a:cxn>
                <a:cxn ang="0">
                  <a:pos x="12" y="19"/>
                </a:cxn>
                <a:cxn ang="0">
                  <a:pos x="9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2" y="14"/>
                </a:cxn>
                <a:cxn ang="0">
                  <a:pos x="2" y="10"/>
                </a:cxn>
                <a:cxn ang="0">
                  <a:pos x="2" y="7"/>
                </a:cxn>
                <a:cxn ang="0">
                  <a:pos x="2" y="2"/>
                </a:cxn>
                <a:cxn ang="0">
                  <a:pos x="7" y="2"/>
                </a:cxn>
                <a:cxn ang="0">
                  <a:pos x="9" y="5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2" y="10"/>
                </a:cxn>
                <a:cxn ang="0">
                  <a:pos x="16" y="10"/>
                </a:cxn>
                <a:cxn ang="0">
                  <a:pos x="14" y="7"/>
                </a:cxn>
                <a:cxn ang="0">
                  <a:pos x="19" y="7"/>
                </a:cxn>
                <a:cxn ang="0">
                  <a:pos x="28" y="12"/>
                </a:cxn>
                <a:cxn ang="0">
                  <a:pos x="35" y="10"/>
                </a:cxn>
                <a:cxn ang="0">
                  <a:pos x="47" y="2"/>
                </a:cxn>
                <a:cxn ang="0">
                  <a:pos x="54" y="0"/>
                </a:cxn>
                <a:cxn ang="0">
                  <a:pos x="57" y="2"/>
                </a:cxn>
                <a:cxn ang="0">
                  <a:pos x="66" y="2"/>
                </a:cxn>
                <a:cxn ang="0">
                  <a:pos x="75" y="7"/>
                </a:cxn>
                <a:cxn ang="0">
                  <a:pos x="78" y="12"/>
                </a:cxn>
                <a:cxn ang="0">
                  <a:pos x="83" y="14"/>
                </a:cxn>
                <a:cxn ang="0">
                  <a:pos x="83" y="19"/>
                </a:cxn>
                <a:cxn ang="0">
                  <a:pos x="80" y="26"/>
                </a:cxn>
                <a:cxn ang="0">
                  <a:pos x="78" y="31"/>
                </a:cxn>
                <a:cxn ang="0">
                  <a:pos x="75" y="36"/>
                </a:cxn>
              </a:cxnLst>
              <a:rect l="0" t="0" r="r" b="b"/>
              <a:pathLst>
                <a:path w="83" h="38">
                  <a:moveTo>
                    <a:pt x="75" y="36"/>
                  </a:moveTo>
                  <a:lnTo>
                    <a:pt x="71" y="33"/>
                  </a:lnTo>
                  <a:lnTo>
                    <a:pt x="68" y="28"/>
                  </a:lnTo>
                  <a:lnTo>
                    <a:pt x="66" y="24"/>
                  </a:lnTo>
                  <a:lnTo>
                    <a:pt x="68" y="24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1" y="12"/>
                  </a:lnTo>
                  <a:lnTo>
                    <a:pt x="59" y="10"/>
                  </a:lnTo>
                  <a:lnTo>
                    <a:pt x="57" y="7"/>
                  </a:lnTo>
                  <a:lnTo>
                    <a:pt x="52" y="7"/>
                  </a:lnTo>
                  <a:lnTo>
                    <a:pt x="49" y="10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5" y="19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40" y="26"/>
                  </a:lnTo>
                  <a:lnTo>
                    <a:pt x="42" y="28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0" y="33"/>
                  </a:lnTo>
                  <a:lnTo>
                    <a:pt x="38" y="36"/>
                  </a:lnTo>
                  <a:lnTo>
                    <a:pt x="35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1" y="28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26" y="31"/>
                  </a:lnTo>
                  <a:lnTo>
                    <a:pt x="23" y="31"/>
                  </a:lnTo>
                  <a:lnTo>
                    <a:pt x="21" y="31"/>
                  </a:lnTo>
                  <a:lnTo>
                    <a:pt x="19" y="26"/>
                  </a:lnTo>
                  <a:lnTo>
                    <a:pt x="19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5" y="1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3" y="12"/>
                  </a:lnTo>
                  <a:lnTo>
                    <a:pt x="28" y="12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42" y="5"/>
                  </a:lnTo>
                  <a:lnTo>
                    <a:pt x="47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75" y="7"/>
                  </a:lnTo>
                  <a:lnTo>
                    <a:pt x="78" y="10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3" y="14"/>
                  </a:lnTo>
                  <a:lnTo>
                    <a:pt x="80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78" y="31"/>
                  </a:lnTo>
                  <a:lnTo>
                    <a:pt x="75" y="31"/>
                  </a:lnTo>
                  <a:lnTo>
                    <a:pt x="75" y="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199" name="Freeform 182"/>
            <p:cNvSpPr>
              <a:spLocks/>
            </p:cNvSpPr>
            <p:nvPr/>
          </p:nvSpPr>
          <p:spPr bwMode="auto">
            <a:xfrm>
              <a:off x="2393951" y="3795713"/>
              <a:ext cx="79375" cy="76200"/>
            </a:xfrm>
            <a:custGeom>
              <a:avLst/>
              <a:gdLst/>
              <a:ahLst/>
              <a:cxnLst>
                <a:cxn ang="0">
                  <a:pos x="45" y="43"/>
                </a:cxn>
                <a:cxn ang="0">
                  <a:pos x="45" y="43"/>
                </a:cxn>
                <a:cxn ang="0">
                  <a:pos x="45" y="48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38" y="38"/>
                </a:cxn>
                <a:cxn ang="0">
                  <a:pos x="36" y="38"/>
                </a:cxn>
                <a:cxn ang="0">
                  <a:pos x="38" y="41"/>
                </a:cxn>
                <a:cxn ang="0">
                  <a:pos x="38" y="45"/>
                </a:cxn>
                <a:cxn ang="0">
                  <a:pos x="36" y="43"/>
                </a:cxn>
                <a:cxn ang="0">
                  <a:pos x="31" y="41"/>
                </a:cxn>
                <a:cxn ang="0">
                  <a:pos x="31" y="36"/>
                </a:cxn>
                <a:cxn ang="0">
                  <a:pos x="29" y="31"/>
                </a:cxn>
                <a:cxn ang="0">
                  <a:pos x="24" y="26"/>
                </a:cxn>
                <a:cxn ang="0">
                  <a:pos x="19" y="22"/>
                </a:cxn>
                <a:cxn ang="0">
                  <a:pos x="17" y="17"/>
                </a:cxn>
                <a:cxn ang="0">
                  <a:pos x="10" y="15"/>
                </a:cxn>
                <a:cxn ang="0">
                  <a:pos x="10" y="17"/>
                </a:cxn>
                <a:cxn ang="0">
                  <a:pos x="15" y="22"/>
                </a:cxn>
                <a:cxn ang="0">
                  <a:pos x="12" y="26"/>
                </a:cxn>
                <a:cxn ang="0">
                  <a:pos x="7" y="22"/>
                </a:cxn>
                <a:cxn ang="0">
                  <a:pos x="0" y="17"/>
                </a:cxn>
                <a:cxn ang="0">
                  <a:pos x="0" y="12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9" y="0"/>
                </a:cxn>
                <a:cxn ang="0">
                  <a:pos x="24" y="3"/>
                </a:cxn>
                <a:cxn ang="0">
                  <a:pos x="26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6" y="8"/>
                </a:cxn>
                <a:cxn ang="0">
                  <a:pos x="38" y="10"/>
                </a:cxn>
                <a:cxn ang="0">
                  <a:pos x="40" y="15"/>
                </a:cxn>
                <a:cxn ang="0">
                  <a:pos x="43" y="22"/>
                </a:cxn>
                <a:cxn ang="0">
                  <a:pos x="48" y="24"/>
                </a:cxn>
                <a:cxn ang="0">
                  <a:pos x="50" y="26"/>
                </a:cxn>
                <a:cxn ang="0">
                  <a:pos x="45" y="26"/>
                </a:cxn>
                <a:cxn ang="0">
                  <a:pos x="45" y="31"/>
                </a:cxn>
                <a:cxn ang="0">
                  <a:pos x="45" y="34"/>
                </a:cxn>
                <a:cxn ang="0">
                  <a:pos x="45" y="38"/>
                </a:cxn>
                <a:cxn ang="0">
                  <a:pos x="45" y="43"/>
                </a:cxn>
                <a:cxn ang="0">
                  <a:pos x="45" y="43"/>
                </a:cxn>
              </a:cxnLst>
              <a:rect l="0" t="0" r="r" b="b"/>
              <a:pathLst>
                <a:path w="50" h="48">
                  <a:moveTo>
                    <a:pt x="45" y="43"/>
                  </a:move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41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6" y="43"/>
                  </a:lnTo>
                  <a:lnTo>
                    <a:pt x="31" y="43"/>
                  </a:lnTo>
                  <a:lnTo>
                    <a:pt x="31" y="41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29" y="31"/>
                  </a:lnTo>
                  <a:lnTo>
                    <a:pt x="26" y="29"/>
                  </a:lnTo>
                  <a:lnTo>
                    <a:pt x="24" y="26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5" y="3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40" y="15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3" y="34"/>
                  </a:lnTo>
                  <a:lnTo>
                    <a:pt x="45" y="34"/>
                  </a:lnTo>
                  <a:lnTo>
                    <a:pt x="48" y="36"/>
                  </a:lnTo>
                  <a:lnTo>
                    <a:pt x="45" y="38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0" name="Freeform 183"/>
            <p:cNvSpPr>
              <a:spLocks/>
            </p:cNvSpPr>
            <p:nvPr/>
          </p:nvSpPr>
          <p:spPr bwMode="auto">
            <a:xfrm>
              <a:off x="2357438" y="3702050"/>
              <a:ext cx="107950" cy="106363"/>
            </a:xfrm>
            <a:custGeom>
              <a:avLst/>
              <a:gdLst/>
              <a:ahLst/>
              <a:cxnLst>
                <a:cxn ang="0">
                  <a:pos x="11" y="25"/>
                </a:cxn>
                <a:cxn ang="0">
                  <a:pos x="13" y="25"/>
                </a:cxn>
                <a:cxn ang="0">
                  <a:pos x="18" y="25"/>
                </a:cxn>
                <a:cxn ang="0">
                  <a:pos x="20" y="26"/>
                </a:cxn>
                <a:cxn ang="0">
                  <a:pos x="21" y="27"/>
                </a:cxn>
                <a:cxn ang="0">
                  <a:pos x="23" y="28"/>
                </a:cxn>
                <a:cxn ang="0">
                  <a:pos x="23" y="28"/>
                </a:cxn>
                <a:cxn ang="0">
                  <a:pos x="24" y="26"/>
                </a:cxn>
                <a:cxn ang="0">
                  <a:pos x="23" y="24"/>
                </a:cxn>
                <a:cxn ang="0">
                  <a:pos x="24" y="22"/>
                </a:cxn>
                <a:cxn ang="0">
                  <a:pos x="24" y="21"/>
                </a:cxn>
                <a:cxn ang="0">
                  <a:pos x="23" y="22"/>
                </a:cxn>
                <a:cxn ang="0">
                  <a:pos x="23" y="20"/>
                </a:cxn>
                <a:cxn ang="0">
                  <a:pos x="24" y="18"/>
                </a:cxn>
                <a:cxn ang="0">
                  <a:pos x="24" y="15"/>
                </a:cxn>
                <a:cxn ang="0">
                  <a:pos x="25" y="16"/>
                </a:cxn>
                <a:cxn ang="0">
                  <a:pos x="25" y="18"/>
                </a:cxn>
                <a:cxn ang="0">
                  <a:pos x="26" y="18"/>
                </a:cxn>
                <a:cxn ang="0">
                  <a:pos x="26" y="12"/>
                </a:cxn>
                <a:cxn ang="0">
                  <a:pos x="26" y="11"/>
                </a:cxn>
                <a:cxn ang="0">
                  <a:pos x="25" y="10"/>
                </a:cxn>
                <a:cxn ang="0">
                  <a:pos x="26" y="10"/>
                </a:cxn>
                <a:cxn ang="0">
                  <a:pos x="27" y="8"/>
                </a:cxn>
                <a:cxn ang="0">
                  <a:pos x="28" y="6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8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3"/>
                </a:cxn>
                <a:cxn ang="0">
                  <a:pos x="16" y="4"/>
                </a:cxn>
                <a:cxn ang="0">
                  <a:pos x="15" y="5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0" y="7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5" y="12"/>
                </a:cxn>
                <a:cxn ang="0">
                  <a:pos x="3" y="13"/>
                </a:cxn>
                <a:cxn ang="0">
                  <a:pos x="1" y="14"/>
                </a:cxn>
                <a:cxn ang="0">
                  <a:pos x="0" y="13"/>
                </a:cxn>
                <a:cxn ang="0">
                  <a:pos x="2" y="17"/>
                </a:cxn>
                <a:cxn ang="0">
                  <a:pos x="3" y="18"/>
                </a:cxn>
                <a:cxn ang="0">
                  <a:pos x="6" y="22"/>
                </a:cxn>
                <a:cxn ang="0">
                  <a:pos x="10" y="25"/>
                </a:cxn>
              </a:cxnLst>
              <a:rect l="0" t="0" r="r" b="b"/>
              <a:pathLst>
                <a:path w="29" h="28">
                  <a:moveTo>
                    <a:pt x="10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5"/>
                    <a:pt x="10" y="2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1" name="Freeform 184"/>
            <p:cNvSpPr>
              <a:spLocks/>
            </p:cNvSpPr>
            <p:nvPr/>
          </p:nvSpPr>
          <p:spPr bwMode="auto">
            <a:xfrm>
              <a:off x="2308226" y="3676650"/>
              <a:ext cx="157163" cy="74613"/>
            </a:xfrm>
            <a:custGeom>
              <a:avLst/>
              <a:gdLst/>
              <a:ahLst/>
              <a:cxnLst>
                <a:cxn ang="0">
                  <a:pos x="38" y="47"/>
                </a:cxn>
                <a:cxn ang="0">
                  <a:pos x="43" y="45"/>
                </a:cxn>
                <a:cxn ang="0">
                  <a:pos x="43" y="38"/>
                </a:cxn>
                <a:cxn ang="0">
                  <a:pos x="47" y="35"/>
                </a:cxn>
                <a:cxn ang="0">
                  <a:pos x="54" y="33"/>
                </a:cxn>
                <a:cxn ang="0">
                  <a:pos x="57" y="35"/>
                </a:cxn>
                <a:cxn ang="0">
                  <a:pos x="61" y="33"/>
                </a:cxn>
                <a:cxn ang="0">
                  <a:pos x="66" y="28"/>
                </a:cxn>
                <a:cxn ang="0">
                  <a:pos x="69" y="26"/>
                </a:cxn>
                <a:cxn ang="0">
                  <a:pos x="73" y="24"/>
                </a:cxn>
                <a:cxn ang="0">
                  <a:pos x="76" y="21"/>
                </a:cxn>
                <a:cxn ang="0">
                  <a:pos x="78" y="24"/>
                </a:cxn>
                <a:cxn ang="0">
                  <a:pos x="83" y="24"/>
                </a:cxn>
                <a:cxn ang="0">
                  <a:pos x="85" y="21"/>
                </a:cxn>
                <a:cxn ang="0">
                  <a:pos x="90" y="19"/>
                </a:cxn>
                <a:cxn ang="0">
                  <a:pos x="92" y="16"/>
                </a:cxn>
                <a:cxn ang="0">
                  <a:pos x="94" y="16"/>
                </a:cxn>
                <a:cxn ang="0">
                  <a:pos x="99" y="16"/>
                </a:cxn>
                <a:cxn ang="0">
                  <a:pos x="99" y="14"/>
                </a:cxn>
                <a:cxn ang="0">
                  <a:pos x="92" y="9"/>
                </a:cxn>
                <a:cxn ang="0">
                  <a:pos x="92" y="14"/>
                </a:cxn>
                <a:cxn ang="0">
                  <a:pos x="85" y="12"/>
                </a:cxn>
                <a:cxn ang="0">
                  <a:pos x="80" y="12"/>
                </a:cxn>
                <a:cxn ang="0">
                  <a:pos x="80" y="9"/>
                </a:cxn>
                <a:cxn ang="0">
                  <a:pos x="80" y="7"/>
                </a:cxn>
                <a:cxn ang="0">
                  <a:pos x="85" y="7"/>
                </a:cxn>
                <a:cxn ang="0">
                  <a:pos x="90" y="9"/>
                </a:cxn>
                <a:cxn ang="0">
                  <a:pos x="83" y="5"/>
                </a:cxn>
                <a:cxn ang="0">
                  <a:pos x="78" y="5"/>
                </a:cxn>
                <a:cxn ang="0">
                  <a:pos x="76" y="7"/>
                </a:cxn>
                <a:cxn ang="0">
                  <a:pos x="69" y="5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2" y="2"/>
                </a:cxn>
                <a:cxn ang="0">
                  <a:pos x="50" y="2"/>
                </a:cxn>
                <a:cxn ang="0">
                  <a:pos x="38" y="5"/>
                </a:cxn>
                <a:cxn ang="0">
                  <a:pos x="26" y="7"/>
                </a:cxn>
                <a:cxn ang="0">
                  <a:pos x="24" y="7"/>
                </a:cxn>
                <a:cxn ang="0">
                  <a:pos x="19" y="9"/>
                </a:cxn>
                <a:cxn ang="0">
                  <a:pos x="14" y="12"/>
                </a:cxn>
                <a:cxn ang="0">
                  <a:pos x="7" y="19"/>
                </a:cxn>
                <a:cxn ang="0">
                  <a:pos x="7" y="26"/>
                </a:cxn>
                <a:cxn ang="0">
                  <a:pos x="2" y="28"/>
                </a:cxn>
                <a:cxn ang="0">
                  <a:pos x="2" y="31"/>
                </a:cxn>
                <a:cxn ang="0">
                  <a:pos x="2" y="40"/>
                </a:cxn>
                <a:cxn ang="0">
                  <a:pos x="9" y="42"/>
                </a:cxn>
                <a:cxn ang="0">
                  <a:pos x="14" y="45"/>
                </a:cxn>
                <a:cxn ang="0">
                  <a:pos x="12" y="42"/>
                </a:cxn>
                <a:cxn ang="0">
                  <a:pos x="19" y="45"/>
                </a:cxn>
                <a:cxn ang="0">
                  <a:pos x="26" y="47"/>
                </a:cxn>
                <a:cxn ang="0">
                  <a:pos x="28" y="42"/>
                </a:cxn>
                <a:cxn ang="0">
                  <a:pos x="31" y="42"/>
                </a:cxn>
                <a:cxn ang="0">
                  <a:pos x="31" y="45"/>
                </a:cxn>
                <a:cxn ang="0">
                  <a:pos x="33" y="45"/>
                </a:cxn>
                <a:cxn ang="0">
                  <a:pos x="35" y="47"/>
                </a:cxn>
              </a:cxnLst>
              <a:rect l="0" t="0" r="r" b="b"/>
              <a:pathLst>
                <a:path w="99" h="47">
                  <a:moveTo>
                    <a:pt x="35" y="47"/>
                  </a:moveTo>
                  <a:lnTo>
                    <a:pt x="38" y="47"/>
                  </a:lnTo>
                  <a:lnTo>
                    <a:pt x="40" y="47"/>
                  </a:lnTo>
                  <a:lnTo>
                    <a:pt x="43" y="45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7" y="35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3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69" y="26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3" y="21"/>
                  </a:lnTo>
                  <a:lnTo>
                    <a:pt x="76" y="21"/>
                  </a:lnTo>
                  <a:lnTo>
                    <a:pt x="78" y="21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7" y="19"/>
                  </a:lnTo>
                  <a:lnTo>
                    <a:pt x="90" y="19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14"/>
                  </a:lnTo>
                  <a:lnTo>
                    <a:pt x="90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7" y="7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3" y="5"/>
                  </a:lnTo>
                  <a:lnTo>
                    <a:pt x="69" y="5"/>
                  </a:lnTo>
                  <a:lnTo>
                    <a:pt x="61" y="5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5"/>
                  </a:lnTo>
                  <a:lnTo>
                    <a:pt x="50" y="2"/>
                  </a:lnTo>
                  <a:lnTo>
                    <a:pt x="45" y="5"/>
                  </a:lnTo>
                  <a:lnTo>
                    <a:pt x="38" y="5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9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9" y="42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7" y="42"/>
                  </a:lnTo>
                  <a:lnTo>
                    <a:pt x="19" y="45"/>
                  </a:lnTo>
                  <a:lnTo>
                    <a:pt x="19" y="47"/>
                  </a:lnTo>
                  <a:lnTo>
                    <a:pt x="26" y="47"/>
                  </a:lnTo>
                  <a:lnTo>
                    <a:pt x="28" y="4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1" y="42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3" y="42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5" y="47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2" name="Freeform 185"/>
            <p:cNvSpPr>
              <a:spLocks/>
            </p:cNvSpPr>
            <p:nvPr/>
          </p:nvSpPr>
          <p:spPr bwMode="auto">
            <a:xfrm>
              <a:off x="2297113" y="3717925"/>
              <a:ext cx="55563" cy="3333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6" y="2"/>
                </a:cxn>
                <a:cxn ang="0">
                  <a:pos x="19" y="2"/>
                </a:cxn>
                <a:cxn ang="0">
                  <a:pos x="21" y="2"/>
                </a:cxn>
                <a:cxn ang="0">
                  <a:pos x="24" y="2"/>
                </a:cxn>
                <a:cxn ang="0">
                  <a:pos x="26" y="5"/>
                </a:cxn>
                <a:cxn ang="0">
                  <a:pos x="26" y="7"/>
                </a:cxn>
                <a:cxn ang="0">
                  <a:pos x="28" y="9"/>
                </a:cxn>
                <a:cxn ang="0">
                  <a:pos x="28" y="7"/>
                </a:cxn>
                <a:cxn ang="0">
                  <a:pos x="31" y="5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5" y="7"/>
                </a:cxn>
                <a:cxn ang="0">
                  <a:pos x="35" y="9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4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5" y="19"/>
                </a:cxn>
                <a:cxn ang="0">
                  <a:pos x="33" y="21"/>
                </a:cxn>
                <a:cxn ang="0">
                  <a:pos x="26" y="21"/>
                </a:cxn>
                <a:cxn ang="0">
                  <a:pos x="26" y="19"/>
                </a:cxn>
                <a:cxn ang="0">
                  <a:pos x="24" y="16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21" y="19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9" y="14"/>
                </a:cxn>
                <a:cxn ang="0">
                  <a:pos x="9" y="14"/>
                </a:cxn>
                <a:cxn ang="0">
                  <a:pos x="5" y="14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5"/>
                </a:cxn>
                <a:cxn ang="0">
                  <a:pos x="7" y="5"/>
                </a:cxn>
                <a:cxn ang="0">
                  <a:pos x="9" y="5"/>
                </a:cxn>
                <a:cxn ang="0">
                  <a:pos x="9" y="2"/>
                </a:cxn>
                <a:cxn ang="0">
                  <a:pos x="12" y="0"/>
                </a:cxn>
              </a:cxnLst>
              <a:rect l="0" t="0" r="r" b="b"/>
              <a:pathLst>
                <a:path w="35" h="21">
                  <a:moveTo>
                    <a:pt x="12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3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4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3" name="Freeform 186"/>
            <p:cNvSpPr>
              <a:spLocks/>
            </p:cNvSpPr>
            <p:nvPr/>
          </p:nvSpPr>
          <p:spPr bwMode="auto">
            <a:xfrm>
              <a:off x="2322513" y="3619500"/>
              <a:ext cx="26988" cy="6032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10" y="3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17" y="3"/>
                </a:cxn>
                <a:cxn ang="0">
                  <a:pos x="17" y="3"/>
                </a:cxn>
                <a:cxn ang="0">
                  <a:pos x="17" y="10"/>
                </a:cxn>
                <a:cxn ang="0">
                  <a:pos x="15" y="12"/>
                </a:cxn>
                <a:cxn ang="0">
                  <a:pos x="15" y="17"/>
                </a:cxn>
                <a:cxn ang="0">
                  <a:pos x="15" y="19"/>
                </a:cxn>
                <a:cxn ang="0">
                  <a:pos x="15" y="24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8" y="34"/>
                </a:cxn>
                <a:cxn ang="0">
                  <a:pos x="5" y="36"/>
                </a:cxn>
                <a:cxn ang="0">
                  <a:pos x="5" y="38"/>
                </a:cxn>
                <a:cxn ang="0">
                  <a:pos x="5" y="38"/>
                </a:cxn>
                <a:cxn ang="0">
                  <a:pos x="3" y="3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7" h="38">
                  <a:moveTo>
                    <a:pt x="0" y="10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24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4" name="Freeform 187"/>
            <p:cNvSpPr>
              <a:spLocks/>
            </p:cNvSpPr>
            <p:nvPr/>
          </p:nvSpPr>
          <p:spPr bwMode="auto">
            <a:xfrm>
              <a:off x="2247901" y="3635375"/>
              <a:ext cx="98425" cy="101600"/>
            </a:xfrm>
            <a:custGeom>
              <a:avLst/>
              <a:gdLst/>
              <a:ahLst/>
              <a:cxnLst>
                <a:cxn ang="0">
                  <a:pos x="31" y="64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33" y="57"/>
                </a:cxn>
                <a:cxn ang="0">
                  <a:pos x="38" y="57"/>
                </a:cxn>
                <a:cxn ang="0">
                  <a:pos x="40" y="57"/>
                </a:cxn>
                <a:cxn ang="0">
                  <a:pos x="40" y="54"/>
                </a:cxn>
                <a:cxn ang="0">
                  <a:pos x="45" y="52"/>
                </a:cxn>
                <a:cxn ang="0">
                  <a:pos x="45" y="47"/>
                </a:cxn>
                <a:cxn ang="0">
                  <a:pos x="45" y="45"/>
                </a:cxn>
                <a:cxn ang="0">
                  <a:pos x="47" y="42"/>
                </a:cxn>
                <a:cxn ang="0">
                  <a:pos x="52" y="38"/>
                </a:cxn>
                <a:cxn ang="0">
                  <a:pos x="55" y="38"/>
                </a:cxn>
                <a:cxn ang="0">
                  <a:pos x="57" y="35"/>
                </a:cxn>
                <a:cxn ang="0">
                  <a:pos x="59" y="33"/>
                </a:cxn>
                <a:cxn ang="0">
                  <a:pos x="62" y="33"/>
                </a:cxn>
                <a:cxn ang="0">
                  <a:pos x="62" y="31"/>
                </a:cxn>
                <a:cxn ang="0">
                  <a:pos x="59" y="31"/>
                </a:cxn>
                <a:cxn ang="0">
                  <a:pos x="57" y="31"/>
                </a:cxn>
                <a:cxn ang="0">
                  <a:pos x="57" y="31"/>
                </a:cxn>
                <a:cxn ang="0">
                  <a:pos x="55" y="31"/>
                </a:cxn>
                <a:cxn ang="0">
                  <a:pos x="52" y="31"/>
                </a:cxn>
                <a:cxn ang="0">
                  <a:pos x="52" y="28"/>
                </a:cxn>
                <a:cxn ang="0">
                  <a:pos x="50" y="28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7" y="9"/>
                </a:cxn>
                <a:cxn ang="0">
                  <a:pos x="17" y="12"/>
                </a:cxn>
                <a:cxn ang="0">
                  <a:pos x="19" y="14"/>
                </a:cxn>
                <a:cxn ang="0">
                  <a:pos x="21" y="16"/>
                </a:cxn>
                <a:cxn ang="0">
                  <a:pos x="24" y="16"/>
                </a:cxn>
                <a:cxn ang="0">
                  <a:pos x="24" y="19"/>
                </a:cxn>
                <a:cxn ang="0">
                  <a:pos x="26" y="19"/>
                </a:cxn>
                <a:cxn ang="0">
                  <a:pos x="26" y="21"/>
                </a:cxn>
                <a:cxn ang="0">
                  <a:pos x="29" y="21"/>
                </a:cxn>
                <a:cxn ang="0">
                  <a:pos x="31" y="21"/>
                </a:cxn>
                <a:cxn ang="0">
                  <a:pos x="31" y="24"/>
                </a:cxn>
                <a:cxn ang="0">
                  <a:pos x="29" y="26"/>
                </a:cxn>
                <a:cxn ang="0">
                  <a:pos x="10" y="26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3" y="42"/>
                </a:cxn>
                <a:cxn ang="0">
                  <a:pos x="0" y="45"/>
                </a:cxn>
                <a:cxn ang="0">
                  <a:pos x="3" y="45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54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7" y="59"/>
                </a:cxn>
                <a:cxn ang="0">
                  <a:pos x="17" y="61"/>
                </a:cxn>
                <a:cxn ang="0">
                  <a:pos x="21" y="61"/>
                </a:cxn>
                <a:cxn ang="0">
                  <a:pos x="24" y="61"/>
                </a:cxn>
                <a:cxn ang="0">
                  <a:pos x="31" y="64"/>
                </a:cxn>
              </a:cxnLst>
              <a:rect l="0" t="0" r="r" b="b"/>
              <a:pathLst>
                <a:path w="62" h="64">
                  <a:moveTo>
                    <a:pt x="31" y="64"/>
                  </a:moveTo>
                  <a:lnTo>
                    <a:pt x="31" y="61"/>
                  </a:lnTo>
                  <a:lnTo>
                    <a:pt x="31" y="61"/>
                  </a:lnTo>
                  <a:lnTo>
                    <a:pt x="33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0" y="54"/>
                  </a:lnTo>
                  <a:lnTo>
                    <a:pt x="45" y="52"/>
                  </a:lnTo>
                  <a:lnTo>
                    <a:pt x="45" y="47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52" y="38"/>
                  </a:lnTo>
                  <a:lnTo>
                    <a:pt x="55" y="38"/>
                  </a:lnTo>
                  <a:lnTo>
                    <a:pt x="57" y="35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2" y="31"/>
                  </a:lnTo>
                  <a:lnTo>
                    <a:pt x="52" y="28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21" y="0"/>
                  </a:lnTo>
                  <a:lnTo>
                    <a:pt x="21" y="7"/>
                  </a:lnTo>
                  <a:lnTo>
                    <a:pt x="14" y="7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9" y="14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29" y="26"/>
                  </a:lnTo>
                  <a:lnTo>
                    <a:pt x="10" y="26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54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17" y="61"/>
                  </a:lnTo>
                  <a:lnTo>
                    <a:pt x="21" y="61"/>
                  </a:lnTo>
                  <a:lnTo>
                    <a:pt x="24" y="61"/>
                  </a:lnTo>
                  <a:lnTo>
                    <a:pt x="31" y="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5" name="Freeform 188"/>
            <p:cNvSpPr>
              <a:spLocks noEditPoints="1"/>
            </p:cNvSpPr>
            <p:nvPr/>
          </p:nvSpPr>
          <p:spPr bwMode="auto">
            <a:xfrm>
              <a:off x="1716088" y="3214688"/>
              <a:ext cx="674688" cy="500063"/>
            </a:xfrm>
            <a:custGeom>
              <a:avLst/>
              <a:gdLst/>
              <a:ahLst/>
              <a:cxnLst>
                <a:cxn ang="0">
                  <a:pos x="160" y="31"/>
                </a:cxn>
                <a:cxn ang="0">
                  <a:pos x="172" y="43"/>
                </a:cxn>
                <a:cxn ang="0">
                  <a:pos x="177" y="62"/>
                </a:cxn>
                <a:cxn ang="0">
                  <a:pos x="189" y="71"/>
                </a:cxn>
                <a:cxn ang="0">
                  <a:pos x="203" y="69"/>
                </a:cxn>
                <a:cxn ang="0">
                  <a:pos x="219" y="59"/>
                </a:cxn>
                <a:cxn ang="0">
                  <a:pos x="236" y="81"/>
                </a:cxn>
                <a:cxn ang="0">
                  <a:pos x="248" y="107"/>
                </a:cxn>
                <a:cxn ang="0">
                  <a:pos x="264" y="128"/>
                </a:cxn>
                <a:cxn ang="0">
                  <a:pos x="276" y="133"/>
                </a:cxn>
                <a:cxn ang="0">
                  <a:pos x="269" y="147"/>
                </a:cxn>
                <a:cxn ang="0">
                  <a:pos x="262" y="187"/>
                </a:cxn>
                <a:cxn ang="0">
                  <a:pos x="267" y="211"/>
                </a:cxn>
                <a:cxn ang="0">
                  <a:pos x="290" y="248"/>
                </a:cxn>
                <a:cxn ang="0">
                  <a:pos x="323" y="253"/>
                </a:cxn>
                <a:cxn ang="0">
                  <a:pos x="349" y="258"/>
                </a:cxn>
                <a:cxn ang="0">
                  <a:pos x="364" y="234"/>
                </a:cxn>
                <a:cxn ang="0">
                  <a:pos x="401" y="206"/>
                </a:cxn>
                <a:cxn ang="0">
                  <a:pos x="420" y="220"/>
                </a:cxn>
                <a:cxn ang="0">
                  <a:pos x="408" y="244"/>
                </a:cxn>
                <a:cxn ang="0">
                  <a:pos x="401" y="248"/>
                </a:cxn>
                <a:cxn ang="0">
                  <a:pos x="387" y="263"/>
                </a:cxn>
                <a:cxn ang="0">
                  <a:pos x="352" y="277"/>
                </a:cxn>
                <a:cxn ang="0">
                  <a:pos x="345" y="291"/>
                </a:cxn>
                <a:cxn ang="0">
                  <a:pos x="333" y="312"/>
                </a:cxn>
                <a:cxn ang="0">
                  <a:pos x="305" y="289"/>
                </a:cxn>
                <a:cxn ang="0">
                  <a:pos x="302" y="289"/>
                </a:cxn>
                <a:cxn ang="0">
                  <a:pos x="297" y="291"/>
                </a:cxn>
                <a:cxn ang="0">
                  <a:pos x="248" y="289"/>
                </a:cxn>
                <a:cxn ang="0">
                  <a:pos x="215" y="277"/>
                </a:cxn>
                <a:cxn ang="0">
                  <a:pos x="179" y="258"/>
                </a:cxn>
                <a:cxn ang="0">
                  <a:pos x="153" y="241"/>
                </a:cxn>
                <a:cxn ang="0">
                  <a:pos x="146" y="220"/>
                </a:cxn>
                <a:cxn ang="0">
                  <a:pos x="146" y="189"/>
                </a:cxn>
                <a:cxn ang="0">
                  <a:pos x="113" y="149"/>
                </a:cxn>
                <a:cxn ang="0">
                  <a:pos x="99" y="133"/>
                </a:cxn>
                <a:cxn ang="0">
                  <a:pos x="99" y="116"/>
                </a:cxn>
                <a:cxn ang="0">
                  <a:pos x="82" y="95"/>
                </a:cxn>
                <a:cxn ang="0">
                  <a:pos x="68" y="78"/>
                </a:cxn>
                <a:cxn ang="0">
                  <a:pos x="57" y="52"/>
                </a:cxn>
                <a:cxn ang="0">
                  <a:pos x="49" y="26"/>
                </a:cxn>
                <a:cxn ang="0">
                  <a:pos x="31" y="29"/>
                </a:cxn>
                <a:cxn ang="0">
                  <a:pos x="42" y="69"/>
                </a:cxn>
                <a:cxn ang="0">
                  <a:pos x="57" y="93"/>
                </a:cxn>
                <a:cxn ang="0">
                  <a:pos x="66" y="109"/>
                </a:cxn>
                <a:cxn ang="0">
                  <a:pos x="73" y="137"/>
                </a:cxn>
                <a:cxn ang="0">
                  <a:pos x="80" y="154"/>
                </a:cxn>
                <a:cxn ang="0">
                  <a:pos x="85" y="178"/>
                </a:cxn>
                <a:cxn ang="0">
                  <a:pos x="64" y="152"/>
                </a:cxn>
                <a:cxn ang="0">
                  <a:pos x="54" y="118"/>
                </a:cxn>
                <a:cxn ang="0">
                  <a:pos x="35" y="107"/>
                </a:cxn>
                <a:cxn ang="0">
                  <a:pos x="23" y="90"/>
                </a:cxn>
                <a:cxn ang="0">
                  <a:pos x="33" y="83"/>
                </a:cxn>
                <a:cxn ang="0">
                  <a:pos x="16" y="55"/>
                </a:cxn>
                <a:cxn ang="0">
                  <a:pos x="9" y="29"/>
                </a:cxn>
                <a:cxn ang="0">
                  <a:pos x="78" y="142"/>
                </a:cxn>
                <a:cxn ang="0">
                  <a:pos x="80" y="152"/>
                </a:cxn>
                <a:cxn ang="0">
                  <a:pos x="269" y="147"/>
                </a:cxn>
              </a:cxnLst>
              <a:rect l="0" t="0" r="r" b="b"/>
              <a:pathLst>
                <a:path w="425" h="315">
                  <a:moveTo>
                    <a:pt x="0" y="3"/>
                  </a:moveTo>
                  <a:lnTo>
                    <a:pt x="35" y="0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87" y="26"/>
                  </a:lnTo>
                  <a:lnTo>
                    <a:pt x="130" y="29"/>
                  </a:lnTo>
                  <a:lnTo>
                    <a:pt x="130" y="22"/>
                  </a:lnTo>
                  <a:lnTo>
                    <a:pt x="153" y="24"/>
                  </a:lnTo>
                  <a:lnTo>
                    <a:pt x="156" y="24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1"/>
                  </a:lnTo>
                  <a:lnTo>
                    <a:pt x="160" y="31"/>
                  </a:lnTo>
                  <a:lnTo>
                    <a:pt x="163" y="33"/>
                  </a:lnTo>
                  <a:lnTo>
                    <a:pt x="163" y="36"/>
                  </a:lnTo>
                  <a:lnTo>
                    <a:pt x="165" y="36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5" y="41"/>
                  </a:lnTo>
                  <a:lnTo>
                    <a:pt x="168" y="41"/>
                  </a:lnTo>
                  <a:lnTo>
                    <a:pt x="170" y="43"/>
                  </a:lnTo>
                  <a:lnTo>
                    <a:pt x="172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75" y="50"/>
                  </a:lnTo>
                  <a:lnTo>
                    <a:pt x="175" y="52"/>
                  </a:lnTo>
                  <a:lnTo>
                    <a:pt x="175" y="55"/>
                  </a:lnTo>
                  <a:lnTo>
                    <a:pt x="175" y="55"/>
                  </a:lnTo>
                  <a:lnTo>
                    <a:pt x="172" y="55"/>
                  </a:lnTo>
                  <a:lnTo>
                    <a:pt x="172" y="55"/>
                  </a:lnTo>
                  <a:lnTo>
                    <a:pt x="175" y="59"/>
                  </a:lnTo>
                  <a:lnTo>
                    <a:pt x="177" y="62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82" y="64"/>
                  </a:lnTo>
                  <a:lnTo>
                    <a:pt x="182" y="67"/>
                  </a:lnTo>
                  <a:lnTo>
                    <a:pt x="184" y="67"/>
                  </a:lnTo>
                  <a:lnTo>
                    <a:pt x="184" y="69"/>
                  </a:lnTo>
                  <a:lnTo>
                    <a:pt x="184" y="69"/>
                  </a:lnTo>
                  <a:lnTo>
                    <a:pt x="186" y="69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91" y="71"/>
                  </a:lnTo>
                  <a:lnTo>
                    <a:pt x="196" y="74"/>
                  </a:lnTo>
                  <a:lnTo>
                    <a:pt x="196" y="76"/>
                  </a:lnTo>
                  <a:lnTo>
                    <a:pt x="198" y="76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201" y="71"/>
                  </a:lnTo>
                  <a:lnTo>
                    <a:pt x="203" y="71"/>
                  </a:lnTo>
                  <a:lnTo>
                    <a:pt x="203" y="71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5" y="64"/>
                  </a:lnTo>
                  <a:lnTo>
                    <a:pt x="208" y="62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2" y="62"/>
                  </a:lnTo>
                  <a:lnTo>
                    <a:pt x="212" y="59"/>
                  </a:lnTo>
                  <a:lnTo>
                    <a:pt x="215" y="59"/>
                  </a:lnTo>
                  <a:lnTo>
                    <a:pt x="217" y="62"/>
                  </a:lnTo>
                  <a:lnTo>
                    <a:pt x="219" y="59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4" y="62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31" y="67"/>
                  </a:lnTo>
                  <a:lnTo>
                    <a:pt x="234" y="71"/>
                  </a:lnTo>
                  <a:lnTo>
                    <a:pt x="234" y="74"/>
                  </a:lnTo>
                  <a:lnTo>
                    <a:pt x="234" y="76"/>
                  </a:lnTo>
                  <a:lnTo>
                    <a:pt x="236" y="78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8" y="83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93"/>
                  </a:lnTo>
                  <a:lnTo>
                    <a:pt x="243" y="93"/>
                  </a:lnTo>
                  <a:lnTo>
                    <a:pt x="245" y="95"/>
                  </a:lnTo>
                  <a:lnTo>
                    <a:pt x="245" y="97"/>
                  </a:lnTo>
                  <a:lnTo>
                    <a:pt x="248" y="102"/>
                  </a:lnTo>
                  <a:lnTo>
                    <a:pt x="248" y="104"/>
                  </a:lnTo>
                  <a:lnTo>
                    <a:pt x="248" y="107"/>
                  </a:lnTo>
                  <a:lnTo>
                    <a:pt x="248" y="107"/>
                  </a:lnTo>
                  <a:lnTo>
                    <a:pt x="248" y="109"/>
                  </a:lnTo>
                  <a:lnTo>
                    <a:pt x="250" y="116"/>
                  </a:lnTo>
                  <a:lnTo>
                    <a:pt x="250" y="121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7" y="123"/>
                  </a:lnTo>
                  <a:lnTo>
                    <a:pt x="260" y="126"/>
                  </a:lnTo>
                  <a:lnTo>
                    <a:pt x="264" y="128"/>
                  </a:lnTo>
                  <a:lnTo>
                    <a:pt x="269" y="130"/>
                  </a:lnTo>
                  <a:lnTo>
                    <a:pt x="271" y="130"/>
                  </a:lnTo>
                  <a:lnTo>
                    <a:pt x="271" y="133"/>
                  </a:lnTo>
                  <a:lnTo>
                    <a:pt x="274" y="133"/>
                  </a:lnTo>
                  <a:lnTo>
                    <a:pt x="271" y="135"/>
                  </a:lnTo>
                  <a:lnTo>
                    <a:pt x="274" y="133"/>
                  </a:lnTo>
                  <a:lnTo>
                    <a:pt x="276" y="128"/>
                  </a:lnTo>
                  <a:lnTo>
                    <a:pt x="279" y="128"/>
                  </a:lnTo>
                  <a:lnTo>
                    <a:pt x="276" y="128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4" y="137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71" y="142"/>
                  </a:lnTo>
                  <a:lnTo>
                    <a:pt x="271" y="142"/>
                  </a:lnTo>
                  <a:lnTo>
                    <a:pt x="271" y="140"/>
                  </a:lnTo>
                  <a:lnTo>
                    <a:pt x="269" y="137"/>
                  </a:lnTo>
                  <a:lnTo>
                    <a:pt x="269" y="142"/>
                  </a:lnTo>
                  <a:lnTo>
                    <a:pt x="267" y="144"/>
                  </a:lnTo>
                  <a:lnTo>
                    <a:pt x="269" y="147"/>
                  </a:lnTo>
                  <a:lnTo>
                    <a:pt x="269" y="147"/>
                  </a:lnTo>
                  <a:lnTo>
                    <a:pt x="267" y="152"/>
                  </a:lnTo>
                  <a:lnTo>
                    <a:pt x="267" y="154"/>
                  </a:lnTo>
                  <a:lnTo>
                    <a:pt x="267" y="156"/>
                  </a:lnTo>
                  <a:lnTo>
                    <a:pt x="267" y="159"/>
                  </a:lnTo>
                  <a:lnTo>
                    <a:pt x="267" y="161"/>
                  </a:lnTo>
                  <a:lnTo>
                    <a:pt x="267" y="163"/>
                  </a:lnTo>
                  <a:lnTo>
                    <a:pt x="264" y="170"/>
                  </a:lnTo>
                  <a:lnTo>
                    <a:pt x="264" y="175"/>
                  </a:lnTo>
                  <a:lnTo>
                    <a:pt x="264" y="182"/>
                  </a:lnTo>
                  <a:lnTo>
                    <a:pt x="262" y="185"/>
                  </a:lnTo>
                  <a:lnTo>
                    <a:pt x="262" y="187"/>
                  </a:lnTo>
                  <a:lnTo>
                    <a:pt x="264" y="192"/>
                  </a:lnTo>
                  <a:lnTo>
                    <a:pt x="262" y="196"/>
                  </a:lnTo>
                  <a:lnTo>
                    <a:pt x="267" y="201"/>
                  </a:lnTo>
                  <a:lnTo>
                    <a:pt x="267" y="206"/>
                  </a:lnTo>
                  <a:lnTo>
                    <a:pt x="267" y="206"/>
                  </a:lnTo>
                  <a:lnTo>
                    <a:pt x="267" y="201"/>
                  </a:lnTo>
                  <a:lnTo>
                    <a:pt x="262" y="196"/>
                  </a:lnTo>
                  <a:lnTo>
                    <a:pt x="262" y="201"/>
                  </a:lnTo>
                  <a:lnTo>
                    <a:pt x="264" y="204"/>
                  </a:lnTo>
                  <a:lnTo>
                    <a:pt x="267" y="208"/>
                  </a:lnTo>
                  <a:lnTo>
                    <a:pt x="267" y="211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9" y="218"/>
                  </a:lnTo>
                  <a:lnTo>
                    <a:pt x="276" y="227"/>
                  </a:lnTo>
                  <a:lnTo>
                    <a:pt x="279" y="229"/>
                  </a:lnTo>
                  <a:lnTo>
                    <a:pt x="281" y="234"/>
                  </a:lnTo>
                  <a:lnTo>
                    <a:pt x="281" y="237"/>
                  </a:lnTo>
                  <a:lnTo>
                    <a:pt x="281" y="239"/>
                  </a:lnTo>
                  <a:lnTo>
                    <a:pt x="288" y="246"/>
                  </a:lnTo>
                  <a:lnTo>
                    <a:pt x="288" y="248"/>
                  </a:lnTo>
                  <a:lnTo>
                    <a:pt x="290" y="248"/>
                  </a:lnTo>
                  <a:lnTo>
                    <a:pt x="295" y="248"/>
                  </a:lnTo>
                  <a:lnTo>
                    <a:pt x="295" y="248"/>
                  </a:lnTo>
                  <a:lnTo>
                    <a:pt x="300" y="251"/>
                  </a:lnTo>
                  <a:lnTo>
                    <a:pt x="302" y="255"/>
                  </a:lnTo>
                  <a:lnTo>
                    <a:pt x="305" y="260"/>
                  </a:lnTo>
                  <a:lnTo>
                    <a:pt x="307" y="258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6" y="258"/>
                  </a:lnTo>
                  <a:lnTo>
                    <a:pt x="321" y="255"/>
                  </a:lnTo>
                  <a:lnTo>
                    <a:pt x="323" y="253"/>
                  </a:lnTo>
                  <a:lnTo>
                    <a:pt x="328" y="253"/>
                  </a:lnTo>
                  <a:lnTo>
                    <a:pt x="330" y="253"/>
                  </a:lnTo>
                  <a:lnTo>
                    <a:pt x="335" y="251"/>
                  </a:lnTo>
                  <a:lnTo>
                    <a:pt x="338" y="251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7" y="251"/>
                  </a:lnTo>
                  <a:lnTo>
                    <a:pt x="345" y="253"/>
                  </a:lnTo>
                  <a:lnTo>
                    <a:pt x="342" y="255"/>
                  </a:lnTo>
                  <a:lnTo>
                    <a:pt x="347" y="255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2" y="255"/>
                  </a:lnTo>
                  <a:lnTo>
                    <a:pt x="354" y="253"/>
                  </a:lnTo>
                  <a:lnTo>
                    <a:pt x="354" y="248"/>
                  </a:lnTo>
                  <a:lnTo>
                    <a:pt x="354" y="246"/>
                  </a:lnTo>
                  <a:lnTo>
                    <a:pt x="352" y="248"/>
                  </a:lnTo>
                  <a:lnTo>
                    <a:pt x="352" y="246"/>
                  </a:lnTo>
                  <a:lnTo>
                    <a:pt x="356" y="244"/>
                  </a:lnTo>
                  <a:lnTo>
                    <a:pt x="359" y="244"/>
                  </a:lnTo>
                  <a:lnTo>
                    <a:pt x="364" y="239"/>
                  </a:lnTo>
                  <a:lnTo>
                    <a:pt x="364" y="234"/>
                  </a:lnTo>
                  <a:lnTo>
                    <a:pt x="368" y="229"/>
                  </a:lnTo>
                  <a:lnTo>
                    <a:pt x="368" y="227"/>
                  </a:lnTo>
                  <a:lnTo>
                    <a:pt x="368" y="218"/>
                  </a:lnTo>
                  <a:lnTo>
                    <a:pt x="373" y="213"/>
                  </a:lnTo>
                  <a:lnTo>
                    <a:pt x="371" y="213"/>
                  </a:lnTo>
                  <a:lnTo>
                    <a:pt x="371" y="211"/>
                  </a:lnTo>
                  <a:lnTo>
                    <a:pt x="380" y="208"/>
                  </a:lnTo>
                  <a:lnTo>
                    <a:pt x="394" y="208"/>
                  </a:lnTo>
                  <a:lnTo>
                    <a:pt x="397" y="204"/>
                  </a:lnTo>
                  <a:lnTo>
                    <a:pt x="399" y="204"/>
                  </a:lnTo>
                  <a:lnTo>
                    <a:pt x="401" y="206"/>
                  </a:lnTo>
                  <a:lnTo>
                    <a:pt x="404" y="204"/>
                  </a:lnTo>
                  <a:lnTo>
                    <a:pt x="404" y="201"/>
                  </a:lnTo>
                  <a:lnTo>
                    <a:pt x="411" y="201"/>
                  </a:lnTo>
                  <a:lnTo>
                    <a:pt x="416" y="204"/>
                  </a:lnTo>
                  <a:lnTo>
                    <a:pt x="418" y="204"/>
                  </a:lnTo>
                  <a:lnTo>
                    <a:pt x="418" y="201"/>
                  </a:lnTo>
                  <a:lnTo>
                    <a:pt x="420" y="201"/>
                  </a:lnTo>
                  <a:lnTo>
                    <a:pt x="425" y="206"/>
                  </a:lnTo>
                  <a:lnTo>
                    <a:pt x="425" y="211"/>
                  </a:lnTo>
                  <a:lnTo>
                    <a:pt x="423" y="213"/>
                  </a:lnTo>
                  <a:lnTo>
                    <a:pt x="420" y="220"/>
                  </a:lnTo>
                  <a:lnTo>
                    <a:pt x="413" y="225"/>
                  </a:lnTo>
                  <a:lnTo>
                    <a:pt x="411" y="227"/>
                  </a:lnTo>
                  <a:lnTo>
                    <a:pt x="411" y="232"/>
                  </a:lnTo>
                  <a:lnTo>
                    <a:pt x="408" y="232"/>
                  </a:lnTo>
                  <a:lnTo>
                    <a:pt x="408" y="234"/>
                  </a:lnTo>
                  <a:lnTo>
                    <a:pt x="408" y="237"/>
                  </a:lnTo>
                  <a:lnTo>
                    <a:pt x="411" y="237"/>
                  </a:lnTo>
                  <a:lnTo>
                    <a:pt x="411" y="239"/>
                  </a:lnTo>
                  <a:lnTo>
                    <a:pt x="408" y="241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11" y="241"/>
                  </a:lnTo>
                  <a:lnTo>
                    <a:pt x="413" y="241"/>
                  </a:lnTo>
                  <a:lnTo>
                    <a:pt x="411" y="244"/>
                  </a:lnTo>
                  <a:lnTo>
                    <a:pt x="408" y="253"/>
                  </a:lnTo>
                  <a:lnTo>
                    <a:pt x="406" y="258"/>
                  </a:lnTo>
                  <a:lnTo>
                    <a:pt x="404" y="258"/>
                  </a:lnTo>
                  <a:lnTo>
                    <a:pt x="404" y="255"/>
                  </a:lnTo>
                  <a:lnTo>
                    <a:pt x="401" y="253"/>
                  </a:lnTo>
                  <a:lnTo>
                    <a:pt x="399" y="253"/>
                  </a:lnTo>
                  <a:lnTo>
                    <a:pt x="401" y="251"/>
                  </a:lnTo>
                  <a:lnTo>
                    <a:pt x="401" y="248"/>
                  </a:lnTo>
                  <a:lnTo>
                    <a:pt x="399" y="248"/>
                  </a:lnTo>
                  <a:lnTo>
                    <a:pt x="397" y="253"/>
                  </a:lnTo>
                  <a:lnTo>
                    <a:pt x="394" y="255"/>
                  </a:lnTo>
                  <a:lnTo>
                    <a:pt x="394" y="255"/>
                  </a:lnTo>
                  <a:lnTo>
                    <a:pt x="394" y="255"/>
                  </a:lnTo>
                  <a:lnTo>
                    <a:pt x="392" y="255"/>
                  </a:lnTo>
                  <a:lnTo>
                    <a:pt x="392" y="258"/>
                  </a:lnTo>
                  <a:lnTo>
                    <a:pt x="390" y="260"/>
                  </a:lnTo>
                  <a:lnTo>
                    <a:pt x="390" y="263"/>
                  </a:lnTo>
                  <a:lnTo>
                    <a:pt x="387" y="263"/>
                  </a:lnTo>
                  <a:lnTo>
                    <a:pt x="387" y="263"/>
                  </a:lnTo>
                  <a:lnTo>
                    <a:pt x="387" y="263"/>
                  </a:lnTo>
                  <a:lnTo>
                    <a:pt x="385" y="263"/>
                  </a:lnTo>
                  <a:lnTo>
                    <a:pt x="385" y="263"/>
                  </a:lnTo>
                  <a:lnTo>
                    <a:pt x="385" y="263"/>
                  </a:lnTo>
                  <a:lnTo>
                    <a:pt x="382" y="263"/>
                  </a:lnTo>
                  <a:lnTo>
                    <a:pt x="382" y="265"/>
                  </a:lnTo>
                  <a:lnTo>
                    <a:pt x="356" y="265"/>
                  </a:lnTo>
                  <a:lnTo>
                    <a:pt x="356" y="272"/>
                  </a:lnTo>
                  <a:lnTo>
                    <a:pt x="349" y="272"/>
                  </a:lnTo>
                  <a:lnTo>
                    <a:pt x="352" y="274"/>
                  </a:lnTo>
                  <a:lnTo>
                    <a:pt x="352" y="277"/>
                  </a:lnTo>
                  <a:lnTo>
                    <a:pt x="354" y="279"/>
                  </a:lnTo>
                  <a:lnTo>
                    <a:pt x="356" y="281"/>
                  </a:lnTo>
                  <a:lnTo>
                    <a:pt x="359" y="281"/>
                  </a:lnTo>
                  <a:lnTo>
                    <a:pt x="359" y="284"/>
                  </a:lnTo>
                  <a:lnTo>
                    <a:pt x="361" y="284"/>
                  </a:lnTo>
                  <a:lnTo>
                    <a:pt x="361" y="286"/>
                  </a:lnTo>
                  <a:lnTo>
                    <a:pt x="364" y="286"/>
                  </a:lnTo>
                  <a:lnTo>
                    <a:pt x="366" y="286"/>
                  </a:lnTo>
                  <a:lnTo>
                    <a:pt x="366" y="289"/>
                  </a:lnTo>
                  <a:lnTo>
                    <a:pt x="364" y="291"/>
                  </a:lnTo>
                  <a:lnTo>
                    <a:pt x="345" y="291"/>
                  </a:lnTo>
                  <a:lnTo>
                    <a:pt x="335" y="305"/>
                  </a:lnTo>
                  <a:lnTo>
                    <a:pt x="335" y="307"/>
                  </a:lnTo>
                  <a:lnTo>
                    <a:pt x="338" y="307"/>
                  </a:lnTo>
                  <a:lnTo>
                    <a:pt x="335" y="310"/>
                  </a:lnTo>
                  <a:lnTo>
                    <a:pt x="338" y="310"/>
                  </a:lnTo>
                  <a:lnTo>
                    <a:pt x="338" y="312"/>
                  </a:lnTo>
                  <a:lnTo>
                    <a:pt x="338" y="312"/>
                  </a:lnTo>
                  <a:lnTo>
                    <a:pt x="335" y="315"/>
                  </a:lnTo>
                  <a:lnTo>
                    <a:pt x="335" y="315"/>
                  </a:lnTo>
                  <a:lnTo>
                    <a:pt x="335" y="315"/>
                  </a:lnTo>
                  <a:lnTo>
                    <a:pt x="333" y="312"/>
                  </a:lnTo>
                  <a:lnTo>
                    <a:pt x="328" y="310"/>
                  </a:lnTo>
                  <a:lnTo>
                    <a:pt x="328" y="307"/>
                  </a:lnTo>
                  <a:lnTo>
                    <a:pt x="326" y="307"/>
                  </a:lnTo>
                  <a:lnTo>
                    <a:pt x="314" y="298"/>
                  </a:lnTo>
                  <a:lnTo>
                    <a:pt x="314" y="296"/>
                  </a:lnTo>
                  <a:lnTo>
                    <a:pt x="314" y="296"/>
                  </a:lnTo>
                  <a:lnTo>
                    <a:pt x="312" y="291"/>
                  </a:lnTo>
                  <a:lnTo>
                    <a:pt x="307" y="289"/>
                  </a:lnTo>
                  <a:lnTo>
                    <a:pt x="305" y="289"/>
                  </a:lnTo>
                  <a:lnTo>
                    <a:pt x="305" y="289"/>
                  </a:lnTo>
                  <a:lnTo>
                    <a:pt x="305" y="289"/>
                  </a:lnTo>
                  <a:lnTo>
                    <a:pt x="305" y="289"/>
                  </a:lnTo>
                  <a:lnTo>
                    <a:pt x="309" y="291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09" y="293"/>
                  </a:lnTo>
                  <a:lnTo>
                    <a:pt x="305" y="291"/>
                  </a:lnTo>
                  <a:lnTo>
                    <a:pt x="302" y="291"/>
                  </a:lnTo>
                  <a:lnTo>
                    <a:pt x="300" y="291"/>
                  </a:lnTo>
                  <a:lnTo>
                    <a:pt x="300" y="291"/>
                  </a:lnTo>
                  <a:lnTo>
                    <a:pt x="300" y="289"/>
                  </a:lnTo>
                  <a:lnTo>
                    <a:pt x="302" y="289"/>
                  </a:lnTo>
                  <a:lnTo>
                    <a:pt x="302" y="289"/>
                  </a:lnTo>
                  <a:lnTo>
                    <a:pt x="300" y="289"/>
                  </a:lnTo>
                  <a:lnTo>
                    <a:pt x="297" y="289"/>
                  </a:lnTo>
                  <a:lnTo>
                    <a:pt x="297" y="286"/>
                  </a:lnTo>
                  <a:lnTo>
                    <a:pt x="297" y="286"/>
                  </a:lnTo>
                  <a:lnTo>
                    <a:pt x="293" y="289"/>
                  </a:lnTo>
                  <a:lnTo>
                    <a:pt x="293" y="291"/>
                  </a:lnTo>
                  <a:lnTo>
                    <a:pt x="295" y="291"/>
                  </a:lnTo>
                  <a:lnTo>
                    <a:pt x="300" y="291"/>
                  </a:lnTo>
                  <a:lnTo>
                    <a:pt x="300" y="291"/>
                  </a:lnTo>
                  <a:lnTo>
                    <a:pt x="297" y="291"/>
                  </a:lnTo>
                  <a:lnTo>
                    <a:pt x="293" y="291"/>
                  </a:lnTo>
                  <a:lnTo>
                    <a:pt x="290" y="291"/>
                  </a:lnTo>
                  <a:lnTo>
                    <a:pt x="286" y="296"/>
                  </a:lnTo>
                  <a:lnTo>
                    <a:pt x="283" y="296"/>
                  </a:lnTo>
                  <a:lnTo>
                    <a:pt x="276" y="298"/>
                  </a:lnTo>
                  <a:lnTo>
                    <a:pt x="274" y="298"/>
                  </a:lnTo>
                  <a:lnTo>
                    <a:pt x="264" y="296"/>
                  </a:lnTo>
                  <a:lnTo>
                    <a:pt x="262" y="293"/>
                  </a:lnTo>
                  <a:lnTo>
                    <a:pt x="257" y="293"/>
                  </a:lnTo>
                  <a:lnTo>
                    <a:pt x="250" y="291"/>
                  </a:lnTo>
                  <a:lnTo>
                    <a:pt x="248" y="289"/>
                  </a:lnTo>
                  <a:lnTo>
                    <a:pt x="248" y="291"/>
                  </a:lnTo>
                  <a:lnTo>
                    <a:pt x="245" y="289"/>
                  </a:lnTo>
                  <a:lnTo>
                    <a:pt x="241" y="289"/>
                  </a:lnTo>
                  <a:lnTo>
                    <a:pt x="238" y="284"/>
                  </a:lnTo>
                  <a:lnTo>
                    <a:pt x="238" y="284"/>
                  </a:lnTo>
                  <a:lnTo>
                    <a:pt x="236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7" y="279"/>
                  </a:lnTo>
                  <a:lnTo>
                    <a:pt x="222" y="277"/>
                  </a:lnTo>
                  <a:lnTo>
                    <a:pt x="215" y="277"/>
                  </a:lnTo>
                  <a:lnTo>
                    <a:pt x="208" y="274"/>
                  </a:lnTo>
                  <a:lnTo>
                    <a:pt x="205" y="270"/>
                  </a:lnTo>
                  <a:lnTo>
                    <a:pt x="203" y="270"/>
                  </a:lnTo>
                  <a:lnTo>
                    <a:pt x="196" y="263"/>
                  </a:lnTo>
                  <a:lnTo>
                    <a:pt x="194" y="260"/>
                  </a:lnTo>
                  <a:lnTo>
                    <a:pt x="191" y="260"/>
                  </a:lnTo>
                  <a:lnTo>
                    <a:pt x="191" y="263"/>
                  </a:lnTo>
                  <a:lnTo>
                    <a:pt x="189" y="263"/>
                  </a:lnTo>
                  <a:lnTo>
                    <a:pt x="184" y="260"/>
                  </a:lnTo>
                  <a:lnTo>
                    <a:pt x="182" y="260"/>
                  </a:lnTo>
                  <a:lnTo>
                    <a:pt x="179" y="258"/>
                  </a:lnTo>
                  <a:lnTo>
                    <a:pt x="177" y="258"/>
                  </a:lnTo>
                  <a:lnTo>
                    <a:pt x="175" y="258"/>
                  </a:lnTo>
                  <a:lnTo>
                    <a:pt x="172" y="253"/>
                  </a:lnTo>
                  <a:lnTo>
                    <a:pt x="170" y="251"/>
                  </a:lnTo>
                  <a:lnTo>
                    <a:pt x="165" y="246"/>
                  </a:lnTo>
                  <a:lnTo>
                    <a:pt x="163" y="246"/>
                  </a:lnTo>
                  <a:lnTo>
                    <a:pt x="163" y="244"/>
                  </a:lnTo>
                  <a:lnTo>
                    <a:pt x="163" y="241"/>
                  </a:lnTo>
                  <a:lnTo>
                    <a:pt x="163" y="241"/>
                  </a:lnTo>
                  <a:lnTo>
                    <a:pt x="158" y="244"/>
                  </a:lnTo>
                  <a:lnTo>
                    <a:pt x="153" y="241"/>
                  </a:lnTo>
                  <a:lnTo>
                    <a:pt x="153" y="239"/>
                  </a:lnTo>
                  <a:lnTo>
                    <a:pt x="151" y="239"/>
                  </a:lnTo>
                  <a:lnTo>
                    <a:pt x="149" y="239"/>
                  </a:lnTo>
                  <a:lnTo>
                    <a:pt x="149" y="234"/>
                  </a:lnTo>
                  <a:lnTo>
                    <a:pt x="146" y="232"/>
                  </a:lnTo>
                  <a:lnTo>
                    <a:pt x="146" y="229"/>
                  </a:lnTo>
                  <a:lnTo>
                    <a:pt x="144" y="227"/>
                  </a:lnTo>
                  <a:lnTo>
                    <a:pt x="142" y="222"/>
                  </a:lnTo>
                  <a:lnTo>
                    <a:pt x="142" y="220"/>
                  </a:lnTo>
                  <a:lnTo>
                    <a:pt x="144" y="220"/>
                  </a:lnTo>
                  <a:lnTo>
                    <a:pt x="146" y="220"/>
                  </a:lnTo>
                  <a:lnTo>
                    <a:pt x="149" y="218"/>
                  </a:lnTo>
                  <a:lnTo>
                    <a:pt x="146" y="218"/>
                  </a:lnTo>
                  <a:lnTo>
                    <a:pt x="144" y="215"/>
                  </a:lnTo>
                  <a:lnTo>
                    <a:pt x="146" y="215"/>
                  </a:lnTo>
                  <a:lnTo>
                    <a:pt x="149" y="211"/>
                  </a:lnTo>
                  <a:lnTo>
                    <a:pt x="151" y="208"/>
                  </a:lnTo>
                  <a:lnTo>
                    <a:pt x="151" y="206"/>
                  </a:lnTo>
                  <a:lnTo>
                    <a:pt x="146" y="196"/>
                  </a:lnTo>
                  <a:lnTo>
                    <a:pt x="146" y="194"/>
                  </a:lnTo>
                  <a:lnTo>
                    <a:pt x="144" y="192"/>
                  </a:lnTo>
                  <a:lnTo>
                    <a:pt x="146" y="189"/>
                  </a:lnTo>
                  <a:lnTo>
                    <a:pt x="144" y="185"/>
                  </a:lnTo>
                  <a:lnTo>
                    <a:pt x="139" y="180"/>
                  </a:lnTo>
                  <a:lnTo>
                    <a:pt x="139" y="175"/>
                  </a:lnTo>
                  <a:lnTo>
                    <a:pt x="134" y="170"/>
                  </a:lnTo>
                  <a:lnTo>
                    <a:pt x="132" y="166"/>
                  </a:lnTo>
                  <a:lnTo>
                    <a:pt x="127" y="159"/>
                  </a:lnTo>
                  <a:lnTo>
                    <a:pt x="123" y="156"/>
                  </a:lnTo>
                  <a:lnTo>
                    <a:pt x="120" y="154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6" y="147"/>
                  </a:lnTo>
                  <a:lnTo>
                    <a:pt x="118" y="144"/>
                  </a:lnTo>
                  <a:lnTo>
                    <a:pt x="116" y="142"/>
                  </a:lnTo>
                  <a:lnTo>
                    <a:pt x="116" y="140"/>
                  </a:lnTo>
                  <a:lnTo>
                    <a:pt x="113" y="140"/>
                  </a:lnTo>
                  <a:lnTo>
                    <a:pt x="113" y="140"/>
                  </a:lnTo>
                  <a:lnTo>
                    <a:pt x="108" y="137"/>
                  </a:lnTo>
                  <a:lnTo>
                    <a:pt x="104" y="133"/>
                  </a:lnTo>
                  <a:lnTo>
                    <a:pt x="101" y="133"/>
                  </a:lnTo>
                  <a:lnTo>
                    <a:pt x="99" y="133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97" y="123"/>
                  </a:lnTo>
                  <a:lnTo>
                    <a:pt x="99" y="121"/>
                  </a:lnTo>
                  <a:lnTo>
                    <a:pt x="101" y="118"/>
                  </a:lnTo>
                  <a:lnTo>
                    <a:pt x="104" y="121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4" y="116"/>
                  </a:lnTo>
                  <a:lnTo>
                    <a:pt x="101" y="118"/>
                  </a:lnTo>
                  <a:lnTo>
                    <a:pt x="99" y="116"/>
                  </a:lnTo>
                  <a:lnTo>
                    <a:pt x="99" y="114"/>
                  </a:lnTo>
                  <a:lnTo>
                    <a:pt x="97" y="111"/>
                  </a:lnTo>
                  <a:lnTo>
                    <a:pt x="94" y="111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0" y="104"/>
                  </a:lnTo>
                  <a:lnTo>
                    <a:pt x="87" y="104"/>
                  </a:lnTo>
                  <a:lnTo>
                    <a:pt x="82" y="100"/>
                  </a:lnTo>
                  <a:lnTo>
                    <a:pt x="82" y="97"/>
                  </a:lnTo>
                  <a:lnTo>
                    <a:pt x="82" y="95"/>
                  </a:lnTo>
                  <a:lnTo>
                    <a:pt x="82" y="93"/>
                  </a:lnTo>
                  <a:lnTo>
                    <a:pt x="82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3" y="85"/>
                  </a:lnTo>
                  <a:lnTo>
                    <a:pt x="73" y="81"/>
                  </a:lnTo>
                  <a:lnTo>
                    <a:pt x="71" y="81"/>
                  </a:lnTo>
                  <a:lnTo>
                    <a:pt x="68" y="78"/>
                  </a:lnTo>
                  <a:lnTo>
                    <a:pt x="68" y="76"/>
                  </a:lnTo>
                  <a:lnTo>
                    <a:pt x="68" y="74"/>
                  </a:lnTo>
                  <a:lnTo>
                    <a:pt x="66" y="74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1" y="67"/>
                  </a:lnTo>
                  <a:lnTo>
                    <a:pt x="61" y="64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59" y="57"/>
                  </a:lnTo>
                  <a:lnTo>
                    <a:pt x="57" y="52"/>
                  </a:lnTo>
                  <a:lnTo>
                    <a:pt x="59" y="52"/>
                  </a:lnTo>
                  <a:lnTo>
                    <a:pt x="57" y="48"/>
                  </a:lnTo>
                  <a:lnTo>
                    <a:pt x="57" y="45"/>
                  </a:lnTo>
                  <a:lnTo>
                    <a:pt x="57" y="41"/>
                  </a:lnTo>
                  <a:lnTo>
                    <a:pt x="54" y="36"/>
                  </a:lnTo>
                  <a:lnTo>
                    <a:pt x="54" y="33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2" y="29"/>
                  </a:lnTo>
                  <a:lnTo>
                    <a:pt x="49" y="29"/>
                  </a:lnTo>
                  <a:lnTo>
                    <a:pt x="49" y="26"/>
                  </a:lnTo>
                  <a:lnTo>
                    <a:pt x="47" y="24"/>
                  </a:lnTo>
                  <a:lnTo>
                    <a:pt x="45" y="26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38" y="22"/>
                  </a:lnTo>
                  <a:lnTo>
                    <a:pt x="35" y="19"/>
                  </a:lnTo>
                  <a:lnTo>
                    <a:pt x="33" y="15"/>
                  </a:lnTo>
                  <a:lnTo>
                    <a:pt x="33" y="19"/>
                  </a:lnTo>
                  <a:lnTo>
                    <a:pt x="33" y="22"/>
                  </a:lnTo>
                  <a:lnTo>
                    <a:pt x="33" y="26"/>
                  </a:lnTo>
                  <a:lnTo>
                    <a:pt x="31" y="29"/>
                  </a:lnTo>
                  <a:lnTo>
                    <a:pt x="33" y="36"/>
                  </a:lnTo>
                  <a:lnTo>
                    <a:pt x="33" y="48"/>
                  </a:lnTo>
                  <a:lnTo>
                    <a:pt x="31" y="50"/>
                  </a:lnTo>
                  <a:lnTo>
                    <a:pt x="33" y="50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8" y="59"/>
                  </a:lnTo>
                  <a:lnTo>
                    <a:pt x="42" y="62"/>
                  </a:lnTo>
                  <a:lnTo>
                    <a:pt x="42" y="67"/>
                  </a:lnTo>
                  <a:lnTo>
                    <a:pt x="42" y="69"/>
                  </a:lnTo>
                  <a:lnTo>
                    <a:pt x="42" y="71"/>
                  </a:lnTo>
                  <a:lnTo>
                    <a:pt x="45" y="74"/>
                  </a:lnTo>
                  <a:lnTo>
                    <a:pt x="47" y="74"/>
                  </a:lnTo>
                  <a:lnTo>
                    <a:pt x="47" y="78"/>
                  </a:lnTo>
                  <a:lnTo>
                    <a:pt x="49" y="78"/>
                  </a:lnTo>
                  <a:lnTo>
                    <a:pt x="49" y="81"/>
                  </a:lnTo>
                  <a:lnTo>
                    <a:pt x="54" y="83"/>
                  </a:lnTo>
                  <a:lnTo>
                    <a:pt x="52" y="85"/>
                  </a:lnTo>
                  <a:lnTo>
                    <a:pt x="52" y="90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9" y="97"/>
                  </a:lnTo>
                  <a:lnTo>
                    <a:pt x="59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61" y="107"/>
                  </a:lnTo>
                  <a:lnTo>
                    <a:pt x="61" y="109"/>
                  </a:lnTo>
                  <a:lnTo>
                    <a:pt x="64" y="114"/>
                  </a:lnTo>
                  <a:lnTo>
                    <a:pt x="66" y="111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6" y="111"/>
                  </a:lnTo>
                  <a:lnTo>
                    <a:pt x="68" y="114"/>
                  </a:lnTo>
                  <a:lnTo>
                    <a:pt x="71" y="118"/>
                  </a:lnTo>
                  <a:lnTo>
                    <a:pt x="68" y="121"/>
                  </a:lnTo>
                  <a:lnTo>
                    <a:pt x="68" y="126"/>
                  </a:lnTo>
                  <a:lnTo>
                    <a:pt x="71" y="128"/>
                  </a:lnTo>
                  <a:lnTo>
                    <a:pt x="71" y="130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5"/>
                  </a:lnTo>
                  <a:lnTo>
                    <a:pt x="73" y="137"/>
                  </a:lnTo>
                  <a:lnTo>
                    <a:pt x="73" y="140"/>
                  </a:lnTo>
                  <a:lnTo>
                    <a:pt x="75" y="142"/>
                  </a:lnTo>
                  <a:lnTo>
                    <a:pt x="75" y="144"/>
                  </a:lnTo>
                  <a:lnTo>
                    <a:pt x="73" y="149"/>
                  </a:lnTo>
                  <a:lnTo>
                    <a:pt x="73" y="152"/>
                  </a:lnTo>
                  <a:lnTo>
                    <a:pt x="75" y="154"/>
                  </a:lnTo>
                  <a:lnTo>
                    <a:pt x="78" y="156"/>
                  </a:lnTo>
                  <a:lnTo>
                    <a:pt x="80" y="156"/>
                  </a:lnTo>
                  <a:lnTo>
                    <a:pt x="80" y="156"/>
                  </a:lnTo>
                  <a:lnTo>
                    <a:pt x="80" y="154"/>
                  </a:lnTo>
                  <a:lnTo>
                    <a:pt x="80" y="154"/>
                  </a:lnTo>
                  <a:lnTo>
                    <a:pt x="82" y="154"/>
                  </a:lnTo>
                  <a:lnTo>
                    <a:pt x="85" y="156"/>
                  </a:lnTo>
                  <a:lnTo>
                    <a:pt x="85" y="159"/>
                  </a:lnTo>
                  <a:lnTo>
                    <a:pt x="87" y="159"/>
                  </a:lnTo>
                  <a:lnTo>
                    <a:pt x="87" y="163"/>
                  </a:lnTo>
                  <a:lnTo>
                    <a:pt x="90" y="163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0" y="175"/>
                  </a:lnTo>
                  <a:lnTo>
                    <a:pt x="85" y="178"/>
                  </a:lnTo>
                  <a:lnTo>
                    <a:pt x="82" y="178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80" y="166"/>
                  </a:lnTo>
                  <a:lnTo>
                    <a:pt x="78" y="163"/>
                  </a:lnTo>
                  <a:lnTo>
                    <a:pt x="75" y="163"/>
                  </a:lnTo>
                  <a:lnTo>
                    <a:pt x="73" y="161"/>
                  </a:lnTo>
                  <a:lnTo>
                    <a:pt x="71" y="159"/>
                  </a:lnTo>
                  <a:lnTo>
                    <a:pt x="68" y="159"/>
                  </a:lnTo>
                  <a:lnTo>
                    <a:pt x="64" y="152"/>
                  </a:lnTo>
                  <a:lnTo>
                    <a:pt x="61" y="149"/>
                  </a:lnTo>
                  <a:lnTo>
                    <a:pt x="59" y="149"/>
                  </a:lnTo>
                  <a:lnTo>
                    <a:pt x="59" y="147"/>
                  </a:lnTo>
                  <a:lnTo>
                    <a:pt x="57" y="147"/>
                  </a:lnTo>
                  <a:lnTo>
                    <a:pt x="54" y="144"/>
                  </a:lnTo>
                  <a:lnTo>
                    <a:pt x="54" y="142"/>
                  </a:lnTo>
                  <a:lnTo>
                    <a:pt x="57" y="137"/>
                  </a:lnTo>
                  <a:lnTo>
                    <a:pt x="57" y="133"/>
                  </a:lnTo>
                  <a:lnTo>
                    <a:pt x="57" y="126"/>
                  </a:lnTo>
                  <a:lnTo>
                    <a:pt x="54" y="121"/>
                  </a:lnTo>
                  <a:lnTo>
                    <a:pt x="54" y="118"/>
                  </a:lnTo>
                  <a:lnTo>
                    <a:pt x="52" y="118"/>
                  </a:lnTo>
                  <a:lnTo>
                    <a:pt x="49" y="118"/>
                  </a:lnTo>
                  <a:lnTo>
                    <a:pt x="45" y="114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2" y="107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38" y="109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3" y="107"/>
                  </a:lnTo>
                  <a:lnTo>
                    <a:pt x="33" y="104"/>
                  </a:lnTo>
                  <a:lnTo>
                    <a:pt x="28" y="102"/>
                  </a:lnTo>
                  <a:lnTo>
                    <a:pt x="26" y="102"/>
                  </a:lnTo>
                  <a:lnTo>
                    <a:pt x="26" y="100"/>
                  </a:lnTo>
                  <a:lnTo>
                    <a:pt x="26" y="97"/>
                  </a:lnTo>
                  <a:lnTo>
                    <a:pt x="21" y="95"/>
                  </a:lnTo>
                  <a:lnTo>
                    <a:pt x="19" y="90"/>
                  </a:lnTo>
                  <a:lnTo>
                    <a:pt x="21" y="90"/>
                  </a:lnTo>
                  <a:lnTo>
                    <a:pt x="23" y="90"/>
                  </a:lnTo>
                  <a:lnTo>
                    <a:pt x="26" y="90"/>
                  </a:lnTo>
                  <a:lnTo>
                    <a:pt x="31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5" y="85"/>
                  </a:lnTo>
                  <a:lnTo>
                    <a:pt x="33" y="83"/>
                  </a:lnTo>
                  <a:lnTo>
                    <a:pt x="33" y="81"/>
                  </a:lnTo>
                  <a:lnTo>
                    <a:pt x="35" y="81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1" y="71"/>
                  </a:lnTo>
                  <a:lnTo>
                    <a:pt x="26" y="69"/>
                  </a:lnTo>
                  <a:lnTo>
                    <a:pt x="26" y="67"/>
                  </a:lnTo>
                  <a:lnTo>
                    <a:pt x="23" y="62"/>
                  </a:lnTo>
                  <a:lnTo>
                    <a:pt x="19" y="57"/>
                  </a:lnTo>
                  <a:lnTo>
                    <a:pt x="19" y="59"/>
                  </a:lnTo>
                  <a:lnTo>
                    <a:pt x="16" y="55"/>
                  </a:lnTo>
                  <a:lnTo>
                    <a:pt x="14" y="52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5" y="17"/>
                  </a:lnTo>
                  <a:lnTo>
                    <a:pt x="2" y="12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78" y="144"/>
                  </a:moveTo>
                  <a:lnTo>
                    <a:pt x="78" y="142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75" y="140"/>
                  </a:lnTo>
                  <a:lnTo>
                    <a:pt x="78" y="142"/>
                  </a:lnTo>
                  <a:lnTo>
                    <a:pt x="78" y="144"/>
                  </a:lnTo>
                  <a:lnTo>
                    <a:pt x="78" y="144"/>
                  </a:lnTo>
                  <a:close/>
                  <a:moveTo>
                    <a:pt x="80" y="152"/>
                  </a:moveTo>
                  <a:lnTo>
                    <a:pt x="80" y="152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0" y="152"/>
                  </a:lnTo>
                  <a:lnTo>
                    <a:pt x="80" y="152"/>
                  </a:lnTo>
                  <a:close/>
                  <a:moveTo>
                    <a:pt x="269" y="147"/>
                  </a:moveTo>
                  <a:lnTo>
                    <a:pt x="271" y="147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7"/>
                  </a:lnTo>
                  <a:lnTo>
                    <a:pt x="269" y="147"/>
                  </a:lnTo>
                  <a:close/>
                  <a:moveTo>
                    <a:pt x="269" y="149"/>
                  </a:moveTo>
                  <a:lnTo>
                    <a:pt x="269" y="149"/>
                  </a:lnTo>
                  <a:lnTo>
                    <a:pt x="269" y="147"/>
                  </a:lnTo>
                  <a:lnTo>
                    <a:pt x="269" y="147"/>
                  </a:lnTo>
                  <a:lnTo>
                    <a:pt x="269" y="149"/>
                  </a:lnTo>
                  <a:lnTo>
                    <a:pt x="269" y="149"/>
                  </a:lnTo>
                  <a:close/>
                  <a:moveTo>
                    <a:pt x="267" y="156"/>
                  </a:moveTo>
                  <a:lnTo>
                    <a:pt x="269" y="154"/>
                  </a:lnTo>
                  <a:lnTo>
                    <a:pt x="269" y="152"/>
                  </a:lnTo>
                  <a:lnTo>
                    <a:pt x="267" y="15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6" name="Freeform 189"/>
            <p:cNvSpPr>
              <a:spLocks noEditPoints="1"/>
            </p:cNvSpPr>
            <p:nvPr/>
          </p:nvSpPr>
          <p:spPr bwMode="auto">
            <a:xfrm>
              <a:off x="2674938" y="3938588"/>
              <a:ext cx="919163" cy="968375"/>
            </a:xfrm>
            <a:custGeom>
              <a:avLst/>
              <a:gdLst/>
              <a:ahLst/>
              <a:cxnLst>
                <a:cxn ang="0">
                  <a:pos x="146" y="35"/>
                </a:cxn>
                <a:cxn ang="0">
                  <a:pos x="148" y="34"/>
                </a:cxn>
                <a:cxn ang="0">
                  <a:pos x="150" y="34"/>
                </a:cxn>
                <a:cxn ang="0">
                  <a:pos x="154" y="35"/>
                </a:cxn>
                <a:cxn ang="0">
                  <a:pos x="141" y="7"/>
                </a:cxn>
                <a:cxn ang="0">
                  <a:pos x="133" y="19"/>
                </a:cxn>
                <a:cxn ang="0">
                  <a:pos x="124" y="21"/>
                </a:cxn>
                <a:cxn ang="0">
                  <a:pos x="112" y="19"/>
                </a:cxn>
                <a:cxn ang="0">
                  <a:pos x="106" y="21"/>
                </a:cxn>
                <a:cxn ang="0">
                  <a:pos x="91" y="24"/>
                </a:cxn>
                <a:cxn ang="0">
                  <a:pos x="90" y="8"/>
                </a:cxn>
                <a:cxn ang="0">
                  <a:pos x="83" y="0"/>
                </a:cxn>
                <a:cxn ang="0">
                  <a:pos x="62" y="9"/>
                </a:cxn>
                <a:cxn ang="0">
                  <a:pos x="65" y="18"/>
                </a:cxn>
                <a:cxn ang="0">
                  <a:pos x="43" y="26"/>
                </a:cxn>
                <a:cxn ang="0">
                  <a:pos x="25" y="25"/>
                </a:cxn>
                <a:cxn ang="0">
                  <a:pos x="28" y="44"/>
                </a:cxn>
                <a:cxn ang="0">
                  <a:pos x="14" y="63"/>
                </a:cxn>
                <a:cxn ang="0">
                  <a:pos x="3" y="77"/>
                </a:cxn>
                <a:cxn ang="0">
                  <a:pos x="7" y="94"/>
                </a:cxn>
                <a:cxn ang="0">
                  <a:pos x="22" y="105"/>
                </a:cxn>
                <a:cxn ang="0">
                  <a:pos x="38" y="103"/>
                </a:cxn>
                <a:cxn ang="0">
                  <a:pos x="53" y="103"/>
                </a:cxn>
                <a:cxn ang="0">
                  <a:pos x="71" y="118"/>
                </a:cxn>
                <a:cxn ang="0">
                  <a:pos x="88" y="135"/>
                </a:cxn>
                <a:cxn ang="0">
                  <a:pos x="104" y="166"/>
                </a:cxn>
                <a:cxn ang="0">
                  <a:pos x="119" y="179"/>
                </a:cxn>
                <a:cxn ang="0">
                  <a:pos x="127" y="199"/>
                </a:cxn>
                <a:cxn ang="0">
                  <a:pos x="130" y="213"/>
                </a:cxn>
                <a:cxn ang="0">
                  <a:pos x="117" y="225"/>
                </a:cxn>
                <a:cxn ang="0">
                  <a:pos x="119" y="235"/>
                </a:cxn>
                <a:cxn ang="0">
                  <a:pos x="135" y="246"/>
                </a:cxn>
                <a:cxn ang="0">
                  <a:pos x="144" y="250"/>
                </a:cxn>
                <a:cxn ang="0">
                  <a:pos x="149" y="238"/>
                </a:cxn>
                <a:cxn ang="0">
                  <a:pos x="153" y="233"/>
                </a:cxn>
                <a:cxn ang="0">
                  <a:pos x="147" y="244"/>
                </a:cxn>
                <a:cxn ang="0">
                  <a:pos x="164" y="219"/>
                </a:cxn>
                <a:cxn ang="0">
                  <a:pos x="164" y="208"/>
                </a:cxn>
                <a:cxn ang="0">
                  <a:pos x="168" y="197"/>
                </a:cxn>
                <a:cxn ang="0">
                  <a:pos x="184" y="186"/>
                </a:cxn>
                <a:cxn ang="0">
                  <a:pos x="193" y="181"/>
                </a:cxn>
                <a:cxn ang="0">
                  <a:pos x="199" y="181"/>
                </a:cxn>
                <a:cxn ang="0">
                  <a:pos x="210" y="170"/>
                </a:cxn>
                <a:cxn ang="0">
                  <a:pos x="217" y="150"/>
                </a:cxn>
                <a:cxn ang="0">
                  <a:pos x="221" y="123"/>
                </a:cxn>
                <a:cxn ang="0">
                  <a:pos x="219" y="114"/>
                </a:cxn>
                <a:cxn ang="0">
                  <a:pos x="227" y="112"/>
                </a:cxn>
                <a:cxn ang="0">
                  <a:pos x="244" y="88"/>
                </a:cxn>
                <a:cxn ang="0">
                  <a:pos x="238" y="66"/>
                </a:cxn>
                <a:cxn ang="0">
                  <a:pos x="214" y="52"/>
                </a:cxn>
                <a:cxn ang="0">
                  <a:pos x="201" y="52"/>
                </a:cxn>
                <a:cxn ang="0">
                  <a:pos x="190" y="50"/>
                </a:cxn>
                <a:cxn ang="0">
                  <a:pos x="184" y="55"/>
                </a:cxn>
                <a:cxn ang="0">
                  <a:pos x="178" y="45"/>
                </a:cxn>
                <a:cxn ang="0">
                  <a:pos x="170" y="40"/>
                </a:cxn>
                <a:cxn ang="0">
                  <a:pos x="160" y="43"/>
                </a:cxn>
                <a:cxn ang="0">
                  <a:pos x="151" y="52"/>
                </a:cxn>
                <a:cxn ang="0">
                  <a:pos x="148" y="46"/>
                </a:cxn>
                <a:cxn ang="0">
                  <a:pos x="160" y="37"/>
                </a:cxn>
                <a:cxn ang="0">
                  <a:pos x="146" y="39"/>
                </a:cxn>
                <a:cxn ang="0">
                  <a:pos x="139" y="40"/>
                </a:cxn>
                <a:cxn ang="0">
                  <a:pos x="149" y="28"/>
                </a:cxn>
                <a:cxn ang="0">
                  <a:pos x="143" y="14"/>
                </a:cxn>
              </a:cxnLst>
              <a:rect l="0" t="0" r="r" b="b"/>
              <a:pathLst>
                <a:path w="245" h="258">
                  <a:moveTo>
                    <a:pt x="143" y="38"/>
                  </a:moveTo>
                  <a:cubicBezTo>
                    <a:pt x="144" y="37"/>
                    <a:pt x="144" y="37"/>
                    <a:pt x="144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3" y="38"/>
                    <a:pt x="143" y="38"/>
                    <a:pt x="143" y="38"/>
                  </a:cubicBezTo>
                  <a:close/>
                  <a:moveTo>
                    <a:pt x="142" y="38"/>
                  </a:moveTo>
                  <a:cubicBezTo>
                    <a:pt x="143" y="38"/>
                    <a:pt x="143" y="38"/>
                    <a:pt x="143" y="38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2" y="38"/>
                    <a:pt x="142" y="38"/>
                    <a:pt x="142" y="38"/>
                  </a:cubicBezTo>
                  <a:close/>
                  <a:moveTo>
                    <a:pt x="148" y="34"/>
                  </a:moveTo>
                  <a:cubicBezTo>
                    <a:pt x="147" y="33"/>
                    <a:pt x="147" y="33"/>
                    <a:pt x="147" y="33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8" y="34"/>
                    <a:pt x="148" y="34"/>
                    <a:pt x="148" y="34"/>
                  </a:cubicBezTo>
                  <a:close/>
                  <a:moveTo>
                    <a:pt x="148" y="32"/>
                  </a:moveTo>
                  <a:cubicBezTo>
                    <a:pt x="147" y="31"/>
                    <a:pt x="147" y="31"/>
                    <a:pt x="147" y="31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lose/>
                  <a:moveTo>
                    <a:pt x="148" y="33"/>
                  </a:moveTo>
                  <a:cubicBezTo>
                    <a:pt x="149" y="33"/>
                    <a:pt x="149" y="33"/>
                    <a:pt x="149" y="33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8" y="33"/>
                    <a:pt x="148" y="33"/>
                    <a:pt x="148" y="33"/>
                  </a:cubicBezTo>
                  <a:close/>
                  <a:moveTo>
                    <a:pt x="152" y="35"/>
                  </a:moveTo>
                  <a:cubicBezTo>
                    <a:pt x="153" y="34"/>
                    <a:pt x="153" y="34"/>
                    <a:pt x="153" y="34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3" y="35"/>
                    <a:pt x="153" y="35"/>
                    <a:pt x="153" y="35"/>
                  </a:cubicBezTo>
                  <a:cubicBezTo>
                    <a:pt x="152" y="35"/>
                    <a:pt x="152" y="35"/>
                    <a:pt x="152" y="35"/>
                  </a:cubicBezTo>
                  <a:close/>
                  <a:moveTo>
                    <a:pt x="148" y="22"/>
                  </a:moveTo>
                  <a:cubicBezTo>
                    <a:pt x="147" y="21"/>
                    <a:pt x="147" y="21"/>
                    <a:pt x="147" y="21"/>
                  </a:cubicBezTo>
                  <a:cubicBezTo>
                    <a:pt x="147" y="19"/>
                    <a:pt x="147" y="19"/>
                    <a:pt x="147" y="19"/>
                  </a:cubicBezTo>
                  <a:cubicBezTo>
                    <a:pt x="147" y="19"/>
                    <a:pt x="147" y="19"/>
                    <a:pt x="147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8" y="22"/>
                    <a:pt x="148" y="22"/>
                  </a:cubicBezTo>
                  <a:close/>
                  <a:moveTo>
                    <a:pt x="142" y="9"/>
                  </a:moveTo>
                  <a:cubicBezTo>
                    <a:pt x="142" y="9"/>
                    <a:pt x="142" y="9"/>
                    <a:pt x="142" y="9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7" y="21"/>
                    <a:pt x="127" y="21"/>
                    <a:pt x="127" y="21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3"/>
                    <a:pt x="53" y="103"/>
                    <a:pt x="53" y="103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0" y="114"/>
                    <a:pt x="60" y="114"/>
                    <a:pt x="60" y="114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71" y="118"/>
                    <a:pt x="71" y="118"/>
                    <a:pt x="71" y="118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1"/>
                    <a:pt x="78" y="121"/>
                    <a:pt x="78" y="121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83" y="122"/>
                    <a:pt x="83" y="122"/>
                    <a:pt x="83" y="12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30"/>
                    <a:pt x="86" y="130"/>
                    <a:pt x="86" y="130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8" y="138"/>
                    <a:pt x="88" y="138"/>
                    <a:pt x="88" y="138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99" y="145"/>
                    <a:pt x="99" y="145"/>
                    <a:pt x="99" y="145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3" y="161"/>
                    <a:pt x="103" y="161"/>
                    <a:pt x="103" y="161"/>
                  </a:cubicBezTo>
                  <a:cubicBezTo>
                    <a:pt x="103" y="161"/>
                    <a:pt x="103" y="161"/>
                    <a:pt x="103" y="161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03" y="163"/>
                    <a:pt x="103" y="163"/>
                    <a:pt x="103" y="163"/>
                  </a:cubicBezTo>
                  <a:cubicBezTo>
                    <a:pt x="102" y="165"/>
                    <a:pt x="102" y="165"/>
                    <a:pt x="102" y="165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05" y="170"/>
                    <a:pt x="105" y="170"/>
                    <a:pt x="105" y="170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5" y="175"/>
                    <a:pt x="105" y="175"/>
                    <a:pt x="105" y="17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5" y="178"/>
                    <a:pt x="105" y="178"/>
                    <a:pt x="105" y="178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8" y="178"/>
                    <a:pt x="108" y="178"/>
                    <a:pt x="108" y="178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3" y="178"/>
                    <a:pt x="113" y="178"/>
                    <a:pt x="113" y="178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189"/>
                    <a:pt x="127" y="189"/>
                    <a:pt x="127" y="189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9" y="190"/>
                    <a:pt x="129" y="190"/>
                    <a:pt x="129" y="190"/>
                  </a:cubicBezTo>
                  <a:cubicBezTo>
                    <a:pt x="128" y="191"/>
                    <a:pt x="128" y="191"/>
                    <a:pt x="128" y="191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7" y="198"/>
                    <a:pt x="127" y="198"/>
                    <a:pt x="127" y="198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7" y="200"/>
                    <a:pt x="127" y="200"/>
                    <a:pt x="127" y="200"/>
                  </a:cubicBezTo>
                  <a:cubicBezTo>
                    <a:pt x="128" y="199"/>
                    <a:pt x="128" y="199"/>
                    <a:pt x="128" y="199"/>
                  </a:cubicBezTo>
                  <a:cubicBezTo>
                    <a:pt x="131" y="200"/>
                    <a:pt x="131" y="200"/>
                    <a:pt x="131" y="200"/>
                  </a:cubicBezTo>
                  <a:cubicBezTo>
                    <a:pt x="131" y="201"/>
                    <a:pt x="131" y="201"/>
                    <a:pt x="131" y="201"/>
                  </a:cubicBezTo>
                  <a:cubicBezTo>
                    <a:pt x="133" y="204"/>
                    <a:pt x="133" y="204"/>
                    <a:pt x="133" y="204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3" y="208"/>
                    <a:pt x="133" y="208"/>
                    <a:pt x="133" y="208"/>
                  </a:cubicBezTo>
                  <a:cubicBezTo>
                    <a:pt x="133" y="210"/>
                    <a:pt x="133" y="210"/>
                    <a:pt x="133" y="210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1" y="211"/>
                    <a:pt x="131" y="211"/>
                    <a:pt x="131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30" y="213"/>
                    <a:pt x="130" y="213"/>
                    <a:pt x="130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6" y="215"/>
                    <a:pt x="126" y="215"/>
                    <a:pt x="126" y="215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2" y="218"/>
                    <a:pt x="122" y="218"/>
                    <a:pt x="122" y="218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0" y="220"/>
                    <a:pt x="120" y="220"/>
                    <a:pt x="120" y="220"/>
                  </a:cubicBezTo>
                  <a:cubicBezTo>
                    <a:pt x="119" y="220"/>
                    <a:pt x="119" y="220"/>
                    <a:pt x="119" y="220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3"/>
                    <a:pt x="117" y="223"/>
                    <a:pt x="117" y="223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16" y="225"/>
                    <a:pt x="116" y="225"/>
                    <a:pt x="116" y="225"/>
                  </a:cubicBezTo>
                  <a:cubicBezTo>
                    <a:pt x="116" y="226"/>
                    <a:pt x="116" y="226"/>
                    <a:pt x="116" y="226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3" y="229"/>
                    <a:pt x="113" y="229"/>
                    <a:pt x="113" y="229"/>
                  </a:cubicBezTo>
                  <a:cubicBezTo>
                    <a:pt x="112" y="231"/>
                    <a:pt x="112" y="231"/>
                    <a:pt x="112" y="231"/>
                  </a:cubicBezTo>
                  <a:cubicBezTo>
                    <a:pt x="112" y="231"/>
                    <a:pt x="112" y="231"/>
                    <a:pt x="112" y="231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2" y="233"/>
                    <a:pt x="112" y="233"/>
                    <a:pt x="112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6" y="232"/>
                    <a:pt x="116" y="232"/>
                    <a:pt x="116" y="232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9" y="235"/>
                    <a:pt x="119" y="235"/>
                    <a:pt x="119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40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8" y="241"/>
                    <a:pt x="128" y="241"/>
                    <a:pt x="128" y="241"/>
                  </a:cubicBezTo>
                  <a:cubicBezTo>
                    <a:pt x="129" y="242"/>
                    <a:pt x="129" y="242"/>
                    <a:pt x="129" y="242"/>
                  </a:cubicBezTo>
                  <a:cubicBezTo>
                    <a:pt x="131" y="243"/>
                    <a:pt x="131" y="243"/>
                    <a:pt x="131" y="243"/>
                  </a:cubicBezTo>
                  <a:cubicBezTo>
                    <a:pt x="131" y="245"/>
                    <a:pt x="131" y="245"/>
                    <a:pt x="131" y="245"/>
                  </a:cubicBezTo>
                  <a:cubicBezTo>
                    <a:pt x="132" y="245"/>
                    <a:pt x="132" y="245"/>
                    <a:pt x="132" y="245"/>
                  </a:cubicBezTo>
                  <a:cubicBezTo>
                    <a:pt x="135" y="246"/>
                    <a:pt x="135" y="246"/>
                    <a:pt x="135" y="246"/>
                  </a:cubicBezTo>
                  <a:cubicBezTo>
                    <a:pt x="136" y="248"/>
                    <a:pt x="136" y="248"/>
                    <a:pt x="136" y="248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9" y="253"/>
                    <a:pt x="139" y="253"/>
                    <a:pt x="139" y="253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8" y="256"/>
                    <a:pt x="138" y="256"/>
                    <a:pt x="138" y="256"/>
                  </a:cubicBezTo>
                  <a:cubicBezTo>
                    <a:pt x="138" y="257"/>
                    <a:pt x="138" y="257"/>
                    <a:pt x="138" y="257"/>
                  </a:cubicBezTo>
                  <a:cubicBezTo>
                    <a:pt x="138" y="257"/>
                    <a:pt x="138" y="257"/>
                    <a:pt x="138" y="257"/>
                  </a:cubicBezTo>
                  <a:cubicBezTo>
                    <a:pt x="139" y="258"/>
                    <a:pt x="139" y="258"/>
                    <a:pt x="139" y="258"/>
                  </a:cubicBezTo>
                  <a:cubicBezTo>
                    <a:pt x="140" y="258"/>
                    <a:pt x="140" y="258"/>
                    <a:pt x="140" y="258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3" y="254"/>
                    <a:pt x="143" y="254"/>
                    <a:pt x="143" y="254"/>
                  </a:cubicBezTo>
                  <a:cubicBezTo>
                    <a:pt x="144" y="250"/>
                    <a:pt x="144" y="250"/>
                    <a:pt x="144" y="250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6"/>
                    <a:pt x="145" y="246"/>
                    <a:pt x="145" y="246"/>
                  </a:cubicBezTo>
                  <a:cubicBezTo>
                    <a:pt x="145" y="246"/>
                    <a:pt x="145" y="246"/>
                    <a:pt x="145" y="246"/>
                  </a:cubicBezTo>
                  <a:cubicBezTo>
                    <a:pt x="144" y="244"/>
                    <a:pt x="144" y="244"/>
                    <a:pt x="144" y="244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45" y="243"/>
                    <a:pt x="145" y="243"/>
                    <a:pt x="145" y="243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0"/>
                    <a:pt x="146" y="240"/>
                    <a:pt x="146" y="240"/>
                  </a:cubicBezTo>
                  <a:cubicBezTo>
                    <a:pt x="147" y="240"/>
                    <a:pt x="147" y="240"/>
                    <a:pt x="147" y="240"/>
                  </a:cubicBezTo>
                  <a:cubicBezTo>
                    <a:pt x="148" y="240"/>
                    <a:pt x="148" y="240"/>
                    <a:pt x="148" y="240"/>
                  </a:cubicBezTo>
                  <a:cubicBezTo>
                    <a:pt x="149" y="239"/>
                    <a:pt x="149" y="239"/>
                    <a:pt x="149" y="239"/>
                  </a:cubicBezTo>
                  <a:cubicBezTo>
                    <a:pt x="149" y="238"/>
                    <a:pt x="149" y="238"/>
                    <a:pt x="149" y="238"/>
                  </a:cubicBezTo>
                  <a:cubicBezTo>
                    <a:pt x="149" y="237"/>
                    <a:pt x="149" y="237"/>
                    <a:pt x="149" y="237"/>
                  </a:cubicBezTo>
                  <a:cubicBezTo>
                    <a:pt x="149" y="236"/>
                    <a:pt x="149" y="236"/>
                    <a:pt x="149" y="236"/>
                  </a:cubicBezTo>
                  <a:cubicBezTo>
                    <a:pt x="150" y="235"/>
                    <a:pt x="150" y="235"/>
                    <a:pt x="150" y="235"/>
                  </a:cubicBezTo>
                  <a:cubicBezTo>
                    <a:pt x="150" y="235"/>
                    <a:pt x="150" y="235"/>
                    <a:pt x="150" y="235"/>
                  </a:cubicBezTo>
                  <a:cubicBezTo>
                    <a:pt x="151" y="234"/>
                    <a:pt x="151" y="234"/>
                    <a:pt x="151" y="234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50" y="232"/>
                    <a:pt x="150" y="232"/>
                    <a:pt x="150" y="232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49" y="230"/>
                    <a:pt x="149" y="230"/>
                    <a:pt x="149" y="230"/>
                  </a:cubicBezTo>
                  <a:cubicBezTo>
                    <a:pt x="150" y="230"/>
                    <a:pt x="150" y="230"/>
                    <a:pt x="150" y="230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3" y="233"/>
                    <a:pt x="153" y="233"/>
                    <a:pt x="153" y="233"/>
                  </a:cubicBezTo>
                  <a:cubicBezTo>
                    <a:pt x="153" y="233"/>
                    <a:pt x="153" y="233"/>
                    <a:pt x="153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5"/>
                    <a:pt x="154" y="235"/>
                    <a:pt x="154" y="235"/>
                  </a:cubicBezTo>
                  <a:cubicBezTo>
                    <a:pt x="154" y="235"/>
                    <a:pt x="154" y="235"/>
                    <a:pt x="154" y="235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1" y="239"/>
                    <a:pt x="151" y="239"/>
                    <a:pt x="151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41"/>
                    <a:pt x="150" y="241"/>
                    <a:pt x="150" y="241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49" y="242"/>
                    <a:pt x="149" y="242"/>
                    <a:pt x="149" y="242"/>
                  </a:cubicBezTo>
                  <a:cubicBezTo>
                    <a:pt x="148" y="242"/>
                    <a:pt x="148" y="242"/>
                    <a:pt x="148" y="242"/>
                  </a:cubicBezTo>
                  <a:cubicBezTo>
                    <a:pt x="147" y="243"/>
                    <a:pt x="147" y="243"/>
                    <a:pt x="147" y="243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46" y="244"/>
                    <a:pt x="146" y="244"/>
                    <a:pt x="146" y="244"/>
                  </a:cubicBezTo>
                  <a:cubicBezTo>
                    <a:pt x="145" y="245"/>
                    <a:pt x="145" y="245"/>
                    <a:pt x="145" y="245"/>
                  </a:cubicBezTo>
                  <a:cubicBezTo>
                    <a:pt x="145" y="245"/>
                    <a:pt x="145" y="245"/>
                    <a:pt x="145" y="245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5" y="235"/>
                    <a:pt x="155" y="235"/>
                    <a:pt x="155" y="235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3" y="221"/>
                    <a:pt x="163" y="221"/>
                    <a:pt x="163" y="221"/>
                  </a:cubicBezTo>
                  <a:cubicBezTo>
                    <a:pt x="164" y="220"/>
                    <a:pt x="164" y="220"/>
                    <a:pt x="164" y="220"/>
                  </a:cubicBezTo>
                  <a:cubicBezTo>
                    <a:pt x="164" y="219"/>
                    <a:pt x="164" y="219"/>
                    <a:pt x="164" y="219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7"/>
                    <a:pt x="165" y="217"/>
                    <a:pt x="165" y="217"/>
                  </a:cubicBezTo>
                  <a:cubicBezTo>
                    <a:pt x="166" y="216"/>
                    <a:pt x="166" y="216"/>
                    <a:pt x="166" y="216"/>
                  </a:cubicBezTo>
                  <a:cubicBezTo>
                    <a:pt x="165" y="215"/>
                    <a:pt x="165" y="215"/>
                    <a:pt x="165" y="215"/>
                  </a:cubicBezTo>
                  <a:cubicBezTo>
                    <a:pt x="166" y="214"/>
                    <a:pt x="166" y="214"/>
                    <a:pt x="166" y="214"/>
                  </a:cubicBezTo>
                  <a:cubicBezTo>
                    <a:pt x="165" y="214"/>
                    <a:pt x="165" y="214"/>
                    <a:pt x="165" y="214"/>
                  </a:cubicBezTo>
                  <a:cubicBezTo>
                    <a:pt x="165" y="214"/>
                    <a:pt x="165" y="214"/>
                    <a:pt x="165" y="214"/>
                  </a:cubicBezTo>
                  <a:cubicBezTo>
                    <a:pt x="165" y="212"/>
                    <a:pt x="165" y="212"/>
                    <a:pt x="165" y="212"/>
                  </a:cubicBezTo>
                  <a:cubicBezTo>
                    <a:pt x="164" y="211"/>
                    <a:pt x="164" y="211"/>
                    <a:pt x="164" y="211"/>
                  </a:cubicBezTo>
                  <a:cubicBezTo>
                    <a:pt x="164" y="210"/>
                    <a:pt x="164" y="210"/>
                    <a:pt x="164" y="210"/>
                  </a:cubicBezTo>
                  <a:cubicBezTo>
                    <a:pt x="164" y="209"/>
                    <a:pt x="164" y="209"/>
                    <a:pt x="164" y="209"/>
                  </a:cubicBezTo>
                  <a:cubicBezTo>
                    <a:pt x="164" y="208"/>
                    <a:pt x="164" y="208"/>
                    <a:pt x="164" y="208"/>
                  </a:cubicBezTo>
                  <a:cubicBezTo>
                    <a:pt x="163" y="206"/>
                    <a:pt x="163" y="206"/>
                    <a:pt x="163" y="206"/>
                  </a:cubicBezTo>
                  <a:cubicBezTo>
                    <a:pt x="163" y="205"/>
                    <a:pt x="163" y="205"/>
                    <a:pt x="163" y="205"/>
                  </a:cubicBezTo>
                  <a:cubicBezTo>
                    <a:pt x="163" y="204"/>
                    <a:pt x="163" y="204"/>
                    <a:pt x="163" y="204"/>
                  </a:cubicBezTo>
                  <a:cubicBezTo>
                    <a:pt x="165" y="204"/>
                    <a:pt x="165" y="204"/>
                    <a:pt x="165" y="204"/>
                  </a:cubicBezTo>
                  <a:cubicBezTo>
                    <a:pt x="164" y="203"/>
                    <a:pt x="164" y="203"/>
                    <a:pt x="164" y="203"/>
                  </a:cubicBezTo>
                  <a:cubicBezTo>
                    <a:pt x="164" y="202"/>
                    <a:pt x="164" y="202"/>
                    <a:pt x="164" y="202"/>
                  </a:cubicBezTo>
                  <a:cubicBezTo>
                    <a:pt x="165" y="202"/>
                    <a:pt x="165" y="202"/>
                    <a:pt x="165" y="202"/>
                  </a:cubicBezTo>
                  <a:cubicBezTo>
                    <a:pt x="165" y="201"/>
                    <a:pt x="165" y="201"/>
                    <a:pt x="165" y="201"/>
                  </a:cubicBezTo>
                  <a:cubicBezTo>
                    <a:pt x="164" y="200"/>
                    <a:pt x="164" y="200"/>
                    <a:pt x="164" y="200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66" y="198"/>
                    <a:pt x="166" y="198"/>
                    <a:pt x="166" y="198"/>
                  </a:cubicBezTo>
                  <a:cubicBezTo>
                    <a:pt x="166" y="199"/>
                    <a:pt x="166" y="199"/>
                    <a:pt x="166" y="199"/>
                  </a:cubicBezTo>
                  <a:cubicBezTo>
                    <a:pt x="168" y="197"/>
                    <a:pt x="168" y="197"/>
                    <a:pt x="168" y="197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3" y="193"/>
                    <a:pt x="173" y="193"/>
                    <a:pt x="173" y="193"/>
                  </a:cubicBezTo>
                  <a:cubicBezTo>
                    <a:pt x="176" y="190"/>
                    <a:pt x="176" y="190"/>
                    <a:pt x="176" y="190"/>
                  </a:cubicBezTo>
                  <a:cubicBezTo>
                    <a:pt x="178" y="190"/>
                    <a:pt x="178" y="190"/>
                    <a:pt x="178" y="190"/>
                  </a:cubicBezTo>
                  <a:cubicBezTo>
                    <a:pt x="179" y="189"/>
                    <a:pt x="179" y="189"/>
                    <a:pt x="179" y="189"/>
                  </a:cubicBezTo>
                  <a:cubicBezTo>
                    <a:pt x="180" y="188"/>
                    <a:pt x="180" y="188"/>
                    <a:pt x="180" y="188"/>
                  </a:cubicBezTo>
                  <a:cubicBezTo>
                    <a:pt x="182" y="188"/>
                    <a:pt x="182" y="188"/>
                    <a:pt x="182" y="188"/>
                  </a:cubicBezTo>
                  <a:cubicBezTo>
                    <a:pt x="182" y="188"/>
                    <a:pt x="182" y="188"/>
                    <a:pt x="182" y="188"/>
                  </a:cubicBezTo>
                  <a:cubicBezTo>
                    <a:pt x="183" y="188"/>
                    <a:pt x="183" y="188"/>
                    <a:pt x="183" y="188"/>
                  </a:cubicBezTo>
                  <a:cubicBezTo>
                    <a:pt x="183" y="188"/>
                    <a:pt x="183" y="188"/>
                    <a:pt x="183" y="188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7" y="184"/>
                    <a:pt x="187" y="184"/>
                    <a:pt x="187" y="184"/>
                  </a:cubicBezTo>
                  <a:cubicBezTo>
                    <a:pt x="188" y="184"/>
                    <a:pt x="188" y="184"/>
                    <a:pt x="188" y="184"/>
                  </a:cubicBezTo>
                  <a:cubicBezTo>
                    <a:pt x="188" y="183"/>
                    <a:pt x="188" y="183"/>
                    <a:pt x="188" y="183"/>
                  </a:cubicBezTo>
                  <a:cubicBezTo>
                    <a:pt x="188" y="183"/>
                    <a:pt x="188" y="183"/>
                    <a:pt x="188" y="183"/>
                  </a:cubicBezTo>
                  <a:cubicBezTo>
                    <a:pt x="187" y="183"/>
                    <a:pt x="187" y="183"/>
                    <a:pt x="187" y="183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7" y="182"/>
                    <a:pt x="187" y="182"/>
                    <a:pt x="187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1" y="181"/>
                    <a:pt x="191" y="181"/>
                    <a:pt x="191" y="181"/>
                  </a:cubicBezTo>
                  <a:cubicBezTo>
                    <a:pt x="192" y="180"/>
                    <a:pt x="192" y="180"/>
                    <a:pt x="192" y="180"/>
                  </a:cubicBezTo>
                  <a:cubicBezTo>
                    <a:pt x="193" y="180"/>
                    <a:pt x="193" y="180"/>
                    <a:pt x="193" y="180"/>
                  </a:cubicBezTo>
                  <a:cubicBezTo>
                    <a:pt x="193" y="181"/>
                    <a:pt x="193" y="181"/>
                    <a:pt x="193" y="181"/>
                  </a:cubicBezTo>
                  <a:cubicBezTo>
                    <a:pt x="191" y="182"/>
                    <a:pt x="191" y="182"/>
                    <a:pt x="191" y="182"/>
                  </a:cubicBezTo>
                  <a:cubicBezTo>
                    <a:pt x="189" y="182"/>
                    <a:pt x="189" y="182"/>
                    <a:pt x="189" y="182"/>
                  </a:cubicBezTo>
                  <a:cubicBezTo>
                    <a:pt x="189" y="182"/>
                    <a:pt x="189" y="182"/>
                    <a:pt x="189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5" y="181"/>
                    <a:pt x="195" y="181"/>
                    <a:pt x="195" y="181"/>
                  </a:cubicBezTo>
                  <a:cubicBezTo>
                    <a:pt x="195" y="180"/>
                    <a:pt x="195" y="180"/>
                    <a:pt x="195" y="180"/>
                  </a:cubicBezTo>
                  <a:cubicBezTo>
                    <a:pt x="196" y="180"/>
                    <a:pt x="196" y="180"/>
                    <a:pt x="196" y="180"/>
                  </a:cubicBezTo>
                  <a:cubicBezTo>
                    <a:pt x="196" y="180"/>
                    <a:pt x="196" y="180"/>
                    <a:pt x="196" y="180"/>
                  </a:cubicBezTo>
                  <a:cubicBezTo>
                    <a:pt x="196" y="180"/>
                    <a:pt x="196" y="180"/>
                    <a:pt x="196" y="180"/>
                  </a:cubicBezTo>
                  <a:cubicBezTo>
                    <a:pt x="196" y="180"/>
                    <a:pt x="196" y="182"/>
                    <a:pt x="196" y="182"/>
                  </a:cubicBezTo>
                  <a:cubicBezTo>
                    <a:pt x="196" y="182"/>
                    <a:pt x="198" y="182"/>
                    <a:pt x="198" y="182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201" y="181"/>
                    <a:pt x="201" y="181"/>
                    <a:pt x="201" y="181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04" y="181"/>
                    <a:pt x="204" y="181"/>
                    <a:pt x="204" y="181"/>
                  </a:cubicBezTo>
                  <a:cubicBezTo>
                    <a:pt x="204" y="180"/>
                    <a:pt x="204" y="180"/>
                    <a:pt x="204" y="180"/>
                  </a:cubicBezTo>
                  <a:cubicBezTo>
                    <a:pt x="204" y="180"/>
                    <a:pt x="204" y="180"/>
                    <a:pt x="204" y="180"/>
                  </a:cubicBezTo>
                  <a:cubicBezTo>
                    <a:pt x="204" y="179"/>
                    <a:pt x="204" y="179"/>
                    <a:pt x="204" y="179"/>
                  </a:cubicBezTo>
                  <a:cubicBezTo>
                    <a:pt x="207" y="177"/>
                    <a:pt x="207" y="177"/>
                    <a:pt x="207" y="177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0" y="176"/>
                    <a:pt x="210" y="176"/>
                    <a:pt x="210" y="176"/>
                  </a:cubicBezTo>
                  <a:cubicBezTo>
                    <a:pt x="211" y="175"/>
                    <a:pt x="211" y="175"/>
                    <a:pt x="211" y="175"/>
                  </a:cubicBezTo>
                  <a:cubicBezTo>
                    <a:pt x="211" y="174"/>
                    <a:pt x="211" y="174"/>
                    <a:pt x="211" y="174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11" y="169"/>
                    <a:pt x="211" y="169"/>
                    <a:pt x="211" y="169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213" y="167"/>
                    <a:pt x="213" y="167"/>
                    <a:pt x="213" y="167"/>
                  </a:cubicBezTo>
                  <a:cubicBezTo>
                    <a:pt x="213" y="165"/>
                    <a:pt x="213" y="165"/>
                    <a:pt x="213" y="165"/>
                  </a:cubicBezTo>
                  <a:cubicBezTo>
                    <a:pt x="213" y="165"/>
                    <a:pt x="213" y="165"/>
                    <a:pt x="213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0"/>
                    <a:pt x="217" y="160"/>
                    <a:pt x="217" y="160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6" y="154"/>
                    <a:pt x="216" y="154"/>
                    <a:pt x="216" y="154"/>
                  </a:cubicBezTo>
                  <a:cubicBezTo>
                    <a:pt x="216" y="154"/>
                    <a:pt x="216" y="154"/>
                    <a:pt x="216" y="154"/>
                  </a:cubicBezTo>
                  <a:cubicBezTo>
                    <a:pt x="217" y="151"/>
                    <a:pt x="217" y="151"/>
                    <a:pt x="217" y="151"/>
                  </a:cubicBezTo>
                  <a:cubicBezTo>
                    <a:pt x="217" y="150"/>
                    <a:pt x="217" y="150"/>
                    <a:pt x="217" y="150"/>
                  </a:cubicBezTo>
                  <a:cubicBezTo>
                    <a:pt x="218" y="149"/>
                    <a:pt x="218" y="149"/>
                    <a:pt x="218" y="149"/>
                  </a:cubicBezTo>
                  <a:cubicBezTo>
                    <a:pt x="219" y="148"/>
                    <a:pt x="219" y="148"/>
                    <a:pt x="219" y="148"/>
                  </a:cubicBezTo>
                  <a:cubicBezTo>
                    <a:pt x="220" y="147"/>
                    <a:pt x="220" y="147"/>
                    <a:pt x="220" y="147"/>
                  </a:cubicBezTo>
                  <a:cubicBezTo>
                    <a:pt x="219" y="145"/>
                    <a:pt x="219" y="145"/>
                    <a:pt x="219" y="145"/>
                  </a:cubicBezTo>
                  <a:cubicBezTo>
                    <a:pt x="220" y="142"/>
                    <a:pt x="220" y="142"/>
                    <a:pt x="220" y="142"/>
                  </a:cubicBezTo>
                  <a:cubicBezTo>
                    <a:pt x="220" y="140"/>
                    <a:pt x="220" y="140"/>
                    <a:pt x="220" y="140"/>
                  </a:cubicBezTo>
                  <a:cubicBezTo>
                    <a:pt x="220" y="138"/>
                    <a:pt x="220" y="138"/>
                    <a:pt x="220" y="138"/>
                  </a:cubicBezTo>
                  <a:cubicBezTo>
                    <a:pt x="220" y="137"/>
                    <a:pt x="220" y="137"/>
                    <a:pt x="220" y="137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20" y="127"/>
                    <a:pt x="220" y="127"/>
                    <a:pt x="220" y="127"/>
                  </a:cubicBezTo>
                  <a:cubicBezTo>
                    <a:pt x="220" y="125"/>
                    <a:pt x="220" y="125"/>
                    <a:pt x="220" y="125"/>
                  </a:cubicBezTo>
                  <a:cubicBezTo>
                    <a:pt x="221" y="124"/>
                    <a:pt x="221" y="124"/>
                    <a:pt x="221" y="124"/>
                  </a:cubicBezTo>
                  <a:cubicBezTo>
                    <a:pt x="221" y="123"/>
                    <a:pt x="221" y="123"/>
                    <a:pt x="221" y="123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9" y="123"/>
                    <a:pt x="219" y="123"/>
                    <a:pt x="219" y="123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20" y="120"/>
                    <a:pt x="220" y="120"/>
                    <a:pt x="220" y="120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8"/>
                    <a:pt x="220" y="118"/>
                    <a:pt x="220" y="118"/>
                  </a:cubicBezTo>
                  <a:cubicBezTo>
                    <a:pt x="221" y="118"/>
                    <a:pt x="221" y="118"/>
                    <a:pt x="221" y="118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20" y="115"/>
                    <a:pt x="220" y="115"/>
                    <a:pt x="220" y="115"/>
                  </a:cubicBezTo>
                  <a:cubicBezTo>
                    <a:pt x="218" y="114"/>
                    <a:pt x="218" y="114"/>
                    <a:pt x="218" y="114"/>
                  </a:cubicBezTo>
                  <a:cubicBezTo>
                    <a:pt x="219" y="114"/>
                    <a:pt x="219" y="114"/>
                    <a:pt x="219" y="114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19" y="114"/>
                    <a:pt x="219" y="114"/>
                    <a:pt x="219" y="114"/>
                  </a:cubicBezTo>
                  <a:cubicBezTo>
                    <a:pt x="220" y="115"/>
                    <a:pt x="220" y="115"/>
                    <a:pt x="220" y="115"/>
                  </a:cubicBezTo>
                  <a:cubicBezTo>
                    <a:pt x="221" y="115"/>
                    <a:pt x="221" y="115"/>
                    <a:pt x="221" y="115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3" y="114"/>
                    <a:pt x="223" y="114"/>
                    <a:pt x="223" y="114"/>
                  </a:cubicBezTo>
                  <a:cubicBezTo>
                    <a:pt x="223" y="114"/>
                    <a:pt x="223" y="114"/>
                    <a:pt x="223" y="114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2" y="116"/>
                    <a:pt x="222" y="116"/>
                    <a:pt x="222" y="116"/>
                  </a:cubicBezTo>
                  <a:cubicBezTo>
                    <a:pt x="222" y="117"/>
                    <a:pt x="222" y="117"/>
                    <a:pt x="222" y="117"/>
                  </a:cubicBezTo>
                  <a:cubicBezTo>
                    <a:pt x="222" y="117"/>
                    <a:pt x="222" y="117"/>
                    <a:pt x="222" y="117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7" y="112"/>
                    <a:pt x="227" y="112"/>
                    <a:pt x="227" y="112"/>
                  </a:cubicBezTo>
                  <a:cubicBezTo>
                    <a:pt x="228" y="110"/>
                    <a:pt x="228" y="110"/>
                    <a:pt x="228" y="110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29" y="107"/>
                    <a:pt x="229" y="107"/>
                    <a:pt x="229" y="107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1" y="103"/>
                    <a:pt x="231" y="103"/>
                    <a:pt x="231" y="103"/>
                  </a:cubicBezTo>
                  <a:cubicBezTo>
                    <a:pt x="234" y="101"/>
                    <a:pt x="234" y="101"/>
                    <a:pt x="234" y="101"/>
                  </a:cubicBezTo>
                  <a:cubicBezTo>
                    <a:pt x="235" y="100"/>
                    <a:pt x="235" y="100"/>
                    <a:pt x="235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7" y="99"/>
                    <a:pt x="237" y="99"/>
                    <a:pt x="237" y="99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2" y="93"/>
                    <a:pt x="242" y="93"/>
                    <a:pt x="242" y="93"/>
                  </a:cubicBezTo>
                  <a:cubicBezTo>
                    <a:pt x="243" y="92"/>
                    <a:pt x="243" y="92"/>
                    <a:pt x="243" y="92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7"/>
                    <a:pt x="244" y="87"/>
                    <a:pt x="244" y="87"/>
                  </a:cubicBezTo>
                  <a:cubicBezTo>
                    <a:pt x="245" y="86"/>
                    <a:pt x="245" y="86"/>
                    <a:pt x="245" y="86"/>
                  </a:cubicBezTo>
                  <a:cubicBezTo>
                    <a:pt x="245" y="85"/>
                    <a:pt x="245" y="85"/>
                    <a:pt x="245" y="85"/>
                  </a:cubicBezTo>
                  <a:cubicBezTo>
                    <a:pt x="244" y="83"/>
                    <a:pt x="244" y="83"/>
                    <a:pt x="244" y="83"/>
                  </a:cubicBezTo>
                  <a:cubicBezTo>
                    <a:pt x="245" y="82"/>
                    <a:pt x="245" y="82"/>
                    <a:pt x="245" y="82"/>
                  </a:cubicBezTo>
                  <a:cubicBezTo>
                    <a:pt x="245" y="82"/>
                    <a:pt x="245" y="82"/>
                    <a:pt x="245" y="82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2" y="68"/>
                    <a:pt x="242" y="68"/>
                    <a:pt x="242" y="68"/>
                  </a:cubicBezTo>
                  <a:cubicBezTo>
                    <a:pt x="238" y="66"/>
                    <a:pt x="238" y="66"/>
                    <a:pt x="238" y="66"/>
                  </a:cubicBezTo>
                  <a:cubicBezTo>
                    <a:pt x="235" y="66"/>
                    <a:pt x="235" y="66"/>
                    <a:pt x="235" y="66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2" y="65"/>
                    <a:pt x="232" y="65"/>
                    <a:pt x="232" y="65"/>
                  </a:cubicBezTo>
                  <a:cubicBezTo>
                    <a:pt x="231" y="65"/>
                    <a:pt x="231" y="65"/>
                    <a:pt x="231" y="65"/>
                  </a:cubicBezTo>
                  <a:cubicBezTo>
                    <a:pt x="230" y="64"/>
                    <a:pt x="230" y="64"/>
                    <a:pt x="230" y="64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2" y="56"/>
                    <a:pt x="222" y="56"/>
                    <a:pt x="222" y="56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9" y="55"/>
                    <a:pt x="219" y="55"/>
                    <a:pt x="219" y="55"/>
                  </a:cubicBezTo>
                  <a:cubicBezTo>
                    <a:pt x="218" y="55"/>
                    <a:pt x="218" y="55"/>
                    <a:pt x="218" y="55"/>
                  </a:cubicBezTo>
                  <a:cubicBezTo>
                    <a:pt x="214" y="52"/>
                    <a:pt x="214" y="52"/>
                    <a:pt x="214" y="52"/>
                  </a:cubicBezTo>
                  <a:cubicBezTo>
                    <a:pt x="212" y="52"/>
                    <a:pt x="212" y="52"/>
                    <a:pt x="212" y="52"/>
                  </a:cubicBezTo>
                  <a:cubicBezTo>
                    <a:pt x="210" y="51"/>
                    <a:pt x="210" y="51"/>
                    <a:pt x="210" y="51"/>
                  </a:cubicBezTo>
                  <a:cubicBezTo>
                    <a:pt x="209" y="52"/>
                    <a:pt x="209" y="52"/>
                    <a:pt x="209" y="52"/>
                  </a:cubicBezTo>
                  <a:cubicBezTo>
                    <a:pt x="207" y="52"/>
                    <a:pt x="207" y="52"/>
                    <a:pt x="207" y="52"/>
                  </a:cubicBezTo>
                  <a:cubicBezTo>
                    <a:pt x="206" y="51"/>
                    <a:pt x="206" y="51"/>
                    <a:pt x="206" y="51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4" y="53"/>
                    <a:pt x="204" y="53"/>
                    <a:pt x="204" y="53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2" y="51"/>
                    <a:pt x="202" y="51"/>
                    <a:pt x="202" y="51"/>
                  </a:cubicBezTo>
                  <a:cubicBezTo>
                    <a:pt x="202" y="51"/>
                    <a:pt x="202" y="51"/>
                    <a:pt x="202" y="51"/>
                  </a:cubicBezTo>
                  <a:cubicBezTo>
                    <a:pt x="201" y="51"/>
                    <a:pt x="201" y="51"/>
                    <a:pt x="201" y="51"/>
                  </a:cubicBezTo>
                  <a:cubicBezTo>
                    <a:pt x="201" y="51"/>
                    <a:pt x="201" y="51"/>
                    <a:pt x="201" y="51"/>
                  </a:cubicBezTo>
                  <a:cubicBezTo>
                    <a:pt x="201" y="52"/>
                    <a:pt x="201" y="52"/>
                    <a:pt x="201" y="52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6" y="51"/>
                    <a:pt x="196" y="51"/>
                    <a:pt x="196" y="51"/>
                  </a:cubicBezTo>
                  <a:cubicBezTo>
                    <a:pt x="195" y="50"/>
                    <a:pt x="195" y="50"/>
                    <a:pt x="195" y="50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89" y="50"/>
                    <a:pt x="189" y="50"/>
                    <a:pt x="189" y="50"/>
                  </a:cubicBezTo>
                  <a:cubicBezTo>
                    <a:pt x="189" y="50"/>
                    <a:pt x="189" y="50"/>
                    <a:pt x="189" y="50"/>
                  </a:cubicBezTo>
                  <a:cubicBezTo>
                    <a:pt x="188" y="50"/>
                    <a:pt x="188" y="50"/>
                    <a:pt x="188" y="50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6" y="51"/>
                    <a:pt x="186" y="51"/>
                    <a:pt x="186" y="51"/>
                  </a:cubicBezTo>
                  <a:cubicBezTo>
                    <a:pt x="185" y="51"/>
                    <a:pt x="185" y="51"/>
                    <a:pt x="185" y="51"/>
                  </a:cubicBezTo>
                  <a:cubicBezTo>
                    <a:pt x="185" y="53"/>
                    <a:pt x="185" y="53"/>
                    <a:pt x="185" y="53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4" y="50"/>
                    <a:pt x="184" y="50"/>
                    <a:pt x="184" y="50"/>
                  </a:cubicBezTo>
                  <a:cubicBezTo>
                    <a:pt x="185" y="49"/>
                    <a:pt x="185" y="49"/>
                    <a:pt x="185" y="49"/>
                  </a:cubicBezTo>
                  <a:cubicBezTo>
                    <a:pt x="185" y="49"/>
                    <a:pt x="185" y="49"/>
                    <a:pt x="185" y="49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0" y="44"/>
                    <a:pt x="180" y="44"/>
                    <a:pt x="180" y="44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3" y="42"/>
                    <a:pt x="173" y="42"/>
                    <a:pt x="173" y="42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67" y="39"/>
                    <a:pt x="167" y="39"/>
                    <a:pt x="167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40"/>
                    <a:pt x="165" y="40"/>
                    <a:pt x="165" y="40"/>
                  </a:cubicBezTo>
                  <a:cubicBezTo>
                    <a:pt x="165" y="40"/>
                    <a:pt x="165" y="40"/>
                    <a:pt x="165" y="40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1" y="41"/>
                    <a:pt x="161" y="41"/>
                    <a:pt x="161" y="41"/>
                  </a:cubicBezTo>
                  <a:cubicBezTo>
                    <a:pt x="161" y="41"/>
                    <a:pt x="161" y="41"/>
                    <a:pt x="161" y="41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4"/>
                    <a:pt x="152" y="54"/>
                    <a:pt x="152" y="54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1" y="47"/>
                    <a:pt x="151" y="47"/>
                    <a:pt x="151" y="47"/>
                  </a:cubicBezTo>
                  <a:cubicBezTo>
                    <a:pt x="149" y="47"/>
                    <a:pt x="149" y="47"/>
                    <a:pt x="149" y="47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47" y="47"/>
                    <a:pt x="147" y="47"/>
                    <a:pt x="147" y="47"/>
                  </a:cubicBezTo>
                  <a:cubicBezTo>
                    <a:pt x="146" y="46"/>
                    <a:pt x="146" y="46"/>
                    <a:pt x="146" y="46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3" y="44"/>
                    <a:pt x="153" y="44"/>
                    <a:pt x="153" y="44"/>
                  </a:cubicBezTo>
                  <a:cubicBezTo>
                    <a:pt x="153" y="44"/>
                    <a:pt x="153" y="44"/>
                    <a:pt x="153" y="44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7" y="42"/>
                    <a:pt x="157" y="42"/>
                    <a:pt x="157" y="42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9" y="38"/>
                    <a:pt x="159" y="38"/>
                    <a:pt x="159" y="38"/>
                  </a:cubicBezTo>
                  <a:cubicBezTo>
                    <a:pt x="160" y="37"/>
                    <a:pt x="160" y="37"/>
                    <a:pt x="160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7" y="38"/>
                    <a:pt x="147" y="38"/>
                    <a:pt x="147" y="38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42" y="34"/>
                    <a:pt x="142" y="34"/>
                    <a:pt x="142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4" y="33"/>
                    <a:pt x="144" y="33"/>
                    <a:pt x="144" y="33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10"/>
                    <a:pt x="142" y="10"/>
                    <a:pt x="142" y="10"/>
                  </a:cubicBezTo>
                  <a:lnTo>
                    <a:pt x="142" y="9"/>
                  </a:lnTo>
                  <a:close/>
                </a:path>
              </a:pathLst>
            </a:custGeom>
            <a:solidFill>
              <a:srgbClr val="F2F2F2"/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7" name="Freeform 190"/>
            <p:cNvSpPr>
              <a:spLocks/>
            </p:cNvSpPr>
            <p:nvPr/>
          </p:nvSpPr>
          <p:spPr bwMode="auto">
            <a:xfrm>
              <a:off x="3133726" y="3927475"/>
              <a:ext cx="66675" cy="98425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7"/>
                </a:cxn>
                <a:cxn ang="0">
                  <a:pos x="14" y="57"/>
                </a:cxn>
                <a:cxn ang="0">
                  <a:pos x="14" y="62"/>
                </a:cxn>
                <a:cxn ang="0">
                  <a:pos x="16" y="62"/>
                </a:cxn>
                <a:cxn ang="0">
                  <a:pos x="19" y="59"/>
                </a:cxn>
                <a:cxn ang="0">
                  <a:pos x="19" y="57"/>
                </a:cxn>
                <a:cxn ang="0">
                  <a:pos x="21" y="57"/>
                </a:cxn>
                <a:cxn ang="0">
                  <a:pos x="23" y="57"/>
                </a:cxn>
                <a:cxn ang="0">
                  <a:pos x="26" y="52"/>
                </a:cxn>
                <a:cxn ang="0">
                  <a:pos x="28" y="47"/>
                </a:cxn>
                <a:cxn ang="0">
                  <a:pos x="30" y="43"/>
                </a:cxn>
                <a:cxn ang="0">
                  <a:pos x="30" y="40"/>
                </a:cxn>
                <a:cxn ang="0">
                  <a:pos x="33" y="36"/>
                </a:cxn>
                <a:cxn ang="0">
                  <a:pos x="37" y="31"/>
                </a:cxn>
                <a:cxn ang="0">
                  <a:pos x="37" y="28"/>
                </a:cxn>
                <a:cxn ang="0">
                  <a:pos x="37" y="28"/>
                </a:cxn>
                <a:cxn ang="0">
                  <a:pos x="42" y="24"/>
                </a:cxn>
                <a:cxn ang="0">
                  <a:pos x="40" y="21"/>
                </a:cxn>
                <a:cxn ang="0">
                  <a:pos x="37" y="19"/>
                </a:cxn>
                <a:cxn ang="0">
                  <a:pos x="37" y="19"/>
                </a:cxn>
                <a:cxn ang="0">
                  <a:pos x="35" y="17"/>
                </a:cxn>
                <a:cxn ang="0">
                  <a:pos x="35" y="14"/>
                </a:cxn>
                <a:cxn ang="0">
                  <a:pos x="30" y="10"/>
                </a:cxn>
                <a:cxn ang="0">
                  <a:pos x="28" y="10"/>
                </a:cxn>
                <a:cxn ang="0">
                  <a:pos x="26" y="7"/>
                </a:cxn>
                <a:cxn ang="0">
                  <a:pos x="16" y="5"/>
                </a:cxn>
                <a:cxn ang="0">
                  <a:pos x="14" y="3"/>
                </a:cxn>
                <a:cxn ang="0">
                  <a:pos x="9" y="0"/>
                </a:cxn>
                <a:cxn ang="0">
                  <a:pos x="7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0" y="17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2" y="24"/>
                </a:cxn>
                <a:cxn ang="0">
                  <a:pos x="4" y="26"/>
                </a:cxn>
                <a:cxn ang="0">
                  <a:pos x="7" y="28"/>
                </a:cxn>
                <a:cxn ang="0">
                  <a:pos x="7" y="31"/>
                </a:cxn>
                <a:cxn ang="0">
                  <a:pos x="7" y="33"/>
                </a:cxn>
                <a:cxn ang="0">
                  <a:pos x="7" y="36"/>
                </a:cxn>
                <a:cxn ang="0">
                  <a:pos x="4" y="38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4" y="47"/>
                </a:cxn>
                <a:cxn ang="0">
                  <a:pos x="0" y="50"/>
                </a:cxn>
                <a:cxn ang="0">
                  <a:pos x="0" y="50"/>
                </a:cxn>
              </a:cxnLst>
              <a:rect l="0" t="0" r="r" b="b"/>
              <a:pathLst>
                <a:path w="42" h="62">
                  <a:moveTo>
                    <a:pt x="0" y="50"/>
                  </a:moveTo>
                  <a:lnTo>
                    <a:pt x="0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7"/>
                  </a:lnTo>
                  <a:lnTo>
                    <a:pt x="14" y="57"/>
                  </a:lnTo>
                  <a:lnTo>
                    <a:pt x="14" y="62"/>
                  </a:lnTo>
                  <a:lnTo>
                    <a:pt x="16" y="62"/>
                  </a:lnTo>
                  <a:lnTo>
                    <a:pt x="19" y="59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6" y="52"/>
                  </a:lnTo>
                  <a:lnTo>
                    <a:pt x="28" y="47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33" y="36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42" y="24"/>
                  </a:lnTo>
                  <a:lnTo>
                    <a:pt x="40" y="21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9" y="0"/>
                  </a:lnTo>
                  <a:lnTo>
                    <a:pt x="7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6"/>
                  </a:lnTo>
                  <a:lnTo>
                    <a:pt x="4" y="38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4" y="47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8" name="Freeform 191"/>
            <p:cNvSpPr>
              <a:spLocks/>
            </p:cNvSpPr>
            <p:nvPr/>
          </p:nvSpPr>
          <p:spPr bwMode="auto">
            <a:xfrm>
              <a:off x="3051176" y="3919538"/>
              <a:ext cx="93663" cy="101600"/>
            </a:xfrm>
            <a:custGeom>
              <a:avLst/>
              <a:gdLst/>
              <a:ahLst/>
              <a:cxnLst>
                <a:cxn ang="0">
                  <a:pos x="23" y="64"/>
                </a:cxn>
                <a:cxn ang="0">
                  <a:pos x="26" y="64"/>
                </a:cxn>
                <a:cxn ang="0">
                  <a:pos x="33" y="64"/>
                </a:cxn>
                <a:cxn ang="0">
                  <a:pos x="30" y="59"/>
                </a:cxn>
                <a:cxn ang="0">
                  <a:pos x="28" y="57"/>
                </a:cxn>
                <a:cxn ang="0">
                  <a:pos x="30" y="52"/>
                </a:cxn>
                <a:cxn ang="0">
                  <a:pos x="40" y="52"/>
                </a:cxn>
                <a:cxn ang="0">
                  <a:pos x="47" y="50"/>
                </a:cxn>
                <a:cxn ang="0">
                  <a:pos x="52" y="55"/>
                </a:cxn>
                <a:cxn ang="0">
                  <a:pos x="59" y="48"/>
                </a:cxn>
                <a:cxn ang="0">
                  <a:pos x="56" y="43"/>
                </a:cxn>
                <a:cxn ang="0">
                  <a:pos x="59" y="38"/>
                </a:cxn>
                <a:cxn ang="0">
                  <a:pos x="59" y="33"/>
                </a:cxn>
                <a:cxn ang="0">
                  <a:pos x="54" y="29"/>
                </a:cxn>
                <a:cxn ang="0">
                  <a:pos x="52" y="24"/>
                </a:cxn>
                <a:cxn ang="0">
                  <a:pos x="52" y="19"/>
                </a:cxn>
                <a:cxn ang="0">
                  <a:pos x="54" y="10"/>
                </a:cxn>
                <a:cxn ang="0">
                  <a:pos x="54" y="10"/>
                </a:cxn>
                <a:cxn ang="0">
                  <a:pos x="59" y="5"/>
                </a:cxn>
                <a:cxn ang="0">
                  <a:pos x="49" y="3"/>
                </a:cxn>
                <a:cxn ang="0">
                  <a:pos x="42" y="0"/>
                </a:cxn>
                <a:cxn ang="0">
                  <a:pos x="35" y="0"/>
                </a:cxn>
                <a:cxn ang="0">
                  <a:pos x="23" y="0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1" y="10"/>
                </a:cxn>
                <a:cxn ang="0">
                  <a:pos x="7" y="15"/>
                </a:cxn>
                <a:cxn ang="0">
                  <a:pos x="2" y="19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4" y="33"/>
                </a:cxn>
                <a:cxn ang="0">
                  <a:pos x="7" y="38"/>
                </a:cxn>
                <a:cxn ang="0">
                  <a:pos x="9" y="41"/>
                </a:cxn>
                <a:cxn ang="0">
                  <a:pos x="11" y="43"/>
                </a:cxn>
                <a:cxn ang="0">
                  <a:pos x="14" y="50"/>
                </a:cxn>
                <a:cxn ang="0">
                  <a:pos x="16" y="55"/>
                </a:cxn>
                <a:cxn ang="0">
                  <a:pos x="21" y="59"/>
                </a:cxn>
                <a:cxn ang="0">
                  <a:pos x="21" y="62"/>
                </a:cxn>
              </a:cxnLst>
              <a:rect l="0" t="0" r="r" b="b"/>
              <a:pathLst>
                <a:path w="59" h="64">
                  <a:moveTo>
                    <a:pt x="23" y="64"/>
                  </a:moveTo>
                  <a:lnTo>
                    <a:pt x="23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8" y="57"/>
                  </a:lnTo>
                  <a:lnTo>
                    <a:pt x="28" y="52"/>
                  </a:lnTo>
                  <a:lnTo>
                    <a:pt x="30" y="52"/>
                  </a:lnTo>
                  <a:lnTo>
                    <a:pt x="35" y="52"/>
                  </a:lnTo>
                  <a:lnTo>
                    <a:pt x="40" y="52"/>
                  </a:lnTo>
                  <a:lnTo>
                    <a:pt x="42" y="50"/>
                  </a:lnTo>
                  <a:lnTo>
                    <a:pt x="47" y="50"/>
                  </a:lnTo>
                  <a:lnTo>
                    <a:pt x="49" y="55"/>
                  </a:lnTo>
                  <a:lnTo>
                    <a:pt x="52" y="55"/>
                  </a:lnTo>
                  <a:lnTo>
                    <a:pt x="56" y="52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43"/>
                  </a:lnTo>
                  <a:lnTo>
                    <a:pt x="59" y="41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6" y="31"/>
                  </a:lnTo>
                  <a:lnTo>
                    <a:pt x="54" y="29"/>
                  </a:lnTo>
                  <a:lnTo>
                    <a:pt x="52" y="26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19"/>
                  </a:lnTo>
                  <a:lnTo>
                    <a:pt x="52" y="15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4" y="3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8" y="3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5"/>
                  </a:lnTo>
                  <a:lnTo>
                    <a:pt x="16" y="57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62"/>
                  </a:lnTo>
                  <a:lnTo>
                    <a:pt x="23" y="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09" name="Freeform 192"/>
            <p:cNvSpPr>
              <a:spLocks/>
            </p:cNvSpPr>
            <p:nvPr/>
          </p:nvSpPr>
          <p:spPr bwMode="auto">
            <a:xfrm>
              <a:off x="2968626" y="3860800"/>
              <a:ext cx="119063" cy="179388"/>
            </a:xfrm>
            <a:custGeom>
              <a:avLst/>
              <a:gdLst/>
              <a:ahLst/>
              <a:cxnLst>
                <a:cxn ang="0">
                  <a:pos x="12" y="49"/>
                </a:cxn>
                <a:cxn ang="0">
                  <a:pos x="16" y="49"/>
                </a:cxn>
                <a:cxn ang="0">
                  <a:pos x="21" y="54"/>
                </a:cxn>
                <a:cxn ang="0">
                  <a:pos x="19" y="61"/>
                </a:cxn>
                <a:cxn ang="0">
                  <a:pos x="21" y="63"/>
                </a:cxn>
                <a:cxn ang="0">
                  <a:pos x="26" y="66"/>
                </a:cxn>
                <a:cxn ang="0">
                  <a:pos x="28" y="68"/>
                </a:cxn>
                <a:cxn ang="0">
                  <a:pos x="26" y="73"/>
                </a:cxn>
                <a:cxn ang="0">
                  <a:pos x="23" y="80"/>
                </a:cxn>
                <a:cxn ang="0">
                  <a:pos x="21" y="87"/>
                </a:cxn>
                <a:cxn ang="0">
                  <a:pos x="21" y="92"/>
                </a:cxn>
                <a:cxn ang="0">
                  <a:pos x="21" y="96"/>
                </a:cxn>
                <a:cxn ang="0">
                  <a:pos x="28" y="101"/>
                </a:cxn>
                <a:cxn ang="0">
                  <a:pos x="30" y="106"/>
                </a:cxn>
                <a:cxn ang="0">
                  <a:pos x="38" y="113"/>
                </a:cxn>
                <a:cxn ang="0">
                  <a:pos x="42" y="111"/>
                </a:cxn>
                <a:cxn ang="0">
                  <a:pos x="45" y="111"/>
                </a:cxn>
                <a:cxn ang="0">
                  <a:pos x="47" y="106"/>
                </a:cxn>
                <a:cxn ang="0">
                  <a:pos x="56" y="106"/>
                </a:cxn>
                <a:cxn ang="0">
                  <a:pos x="61" y="99"/>
                </a:cxn>
                <a:cxn ang="0">
                  <a:pos x="68" y="101"/>
                </a:cxn>
                <a:cxn ang="0">
                  <a:pos x="75" y="101"/>
                </a:cxn>
                <a:cxn ang="0">
                  <a:pos x="73" y="96"/>
                </a:cxn>
                <a:cxn ang="0">
                  <a:pos x="68" y="94"/>
                </a:cxn>
                <a:cxn ang="0">
                  <a:pos x="66" y="89"/>
                </a:cxn>
                <a:cxn ang="0">
                  <a:pos x="66" y="85"/>
                </a:cxn>
                <a:cxn ang="0">
                  <a:pos x="63" y="78"/>
                </a:cxn>
                <a:cxn ang="0">
                  <a:pos x="61" y="78"/>
                </a:cxn>
                <a:cxn ang="0">
                  <a:pos x="59" y="73"/>
                </a:cxn>
                <a:cxn ang="0">
                  <a:pos x="56" y="70"/>
                </a:cxn>
                <a:cxn ang="0">
                  <a:pos x="52" y="66"/>
                </a:cxn>
                <a:cxn ang="0">
                  <a:pos x="54" y="59"/>
                </a:cxn>
                <a:cxn ang="0">
                  <a:pos x="56" y="52"/>
                </a:cxn>
                <a:cxn ang="0">
                  <a:pos x="61" y="49"/>
                </a:cxn>
                <a:cxn ang="0">
                  <a:pos x="63" y="45"/>
                </a:cxn>
                <a:cxn ang="0">
                  <a:pos x="66" y="42"/>
                </a:cxn>
                <a:cxn ang="0">
                  <a:pos x="63" y="40"/>
                </a:cxn>
                <a:cxn ang="0">
                  <a:pos x="63" y="33"/>
                </a:cxn>
                <a:cxn ang="0">
                  <a:pos x="52" y="28"/>
                </a:cxn>
                <a:cxn ang="0">
                  <a:pos x="47" y="26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45" y="21"/>
                </a:cxn>
                <a:cxn ang="0">
                  <a:pos x="40" y="14"/>
                </a:cxn>
                <a:cxn ang="0">
                  <a:pos x="30" y="7"/>
                </a:cxn>
                <a:cxn ang="0">
                  <a:pos x="26" y="2"/>
                </a:cxn>
                <a:cxn ang="0">
                  <a:pos x="23" y="0"/>
                </a:cxn>
                <a:cxn ang="0">
                  <a:pos x="19" y="7"/>
                </a:cxn>
                <a:cxn ang="0">
                  <a:pos x="14" y="9"/>
                </a:cxn>
                <a:cxn ang="0">
                  <a:pos x="9" y="16"/>
                </a:cxn>
                <a:cxn ang="0">
                  <a:pos x="16" y="19"/>
                </a:cxn>
                <a:cxn ang="0">
                  <a:pos x="19" y="26"/>
                </a:cxn>
                <a:cxn ang="0">
                  <a:pos x="9" y="26"/>
                </a:cxn>
                <a:cxn ang="0">
                  <a:pos x="7" y="26"/>
                </a:cxn>
                <a:cxn ang="0">
                  <a:pos x="4" y="33"/>
                </a:cxn>
                <a:cxn ang="0">
                  <a:pos x="2" y="40"/>
                </a:cxn>
                <a:cxn ang="0">
                  <a:pos x="12" y="49"/>
                </a:cxn>
              </a:cxnLst>
              <a:rect l="0" t="0" r="r" b="b"/>
              <a:pathLst>
                <a:path w="75" h="113">
                  <a:moveTo>
                    <a:pt x="12" y="49"/>
                  </a:moveTo>
                  <a:lnTo>
                    <a:pt x="12" y="49"/>
                  </a:lnTo>
                  <a:lnTo>
                    <a:pt x="14" y="52"/>
                  </a:lnTo>
                  <a:lnTo>
                    <a:pt x="16" y="49"/>
                  </a:lnTo>
                  <a:lnTo>
                    <a:pt x="19" y="49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6" y="73"/>
                  </a:lnTo>
                  <a:lnTo>
                    <a:pt x="26" y="75"/>
                  </a:lnTo>
                  <a:lnTo>
                    <a:pt x="23" y="80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21" y="89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1" y="96"/>
                  </a:lnTo>
                  <a:lnTo>
                    <a:pt x="23" y="99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30" y="106"/>
                  </a:lnTo>
                  <a:lnTo>
                    <a:pt x="35" y="111"/>
                  </a:lnTo>
                  <a:lnTo>
                    <a:pt x="38" y="113"/>
                  </a:lnTo>
                  <a:lnTo>
                    <a:pt x="40" y="111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1"/>
                  </a:lnTo>
                  <a:lnTo>
                    <a:pt x="47" y="108"/>
                  </a:lnTo>
                  <a:lnTo>
                    <a:pt x="47" y="106"/>
                  </a:lnTo>
                  <a:lnTo>
                    <a:pt x="52" y="106"/>
                  </a:lnTo>
                  <a:lnTo>
                    <a:pt x="56" y="106"/>
                  </a:lnTo>
                  <a:lnTo>
                    <a:pt x="59" y="101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68" y="101"/>
                  </a:lnTo>
                  <a:lnTo>
                    <a:pt x="71" y="101"/>
                  </a:lnTo>
                  <a:lnTo>
                    <a:pt x="75" y="101"/>
                  </a:lnTo>
                  <a:lnTo>
                    <a:pt x="73" y="99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68" y="94"/>
                  </a:lnTo>
                  <a:lnTo>
                    <a:pt x="68" y="92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4" y="68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59"/>
                  </a:lnTo>
                  <a:lnTo>
                    <a:pt x="54" y="56"/>
                  </a:lnTo>
                  <a:lnTo>
                    <a:pt x="56" y="52"/>
                  </a:lnTo>
                  <a:lnTo>
                    <a:pt x="59" y="52"/>
                  </a:lnTo>
                  <a:lnTo>
                    <a:pt x="61" y="49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3" y="40"/>
                  </a:lnTo>
                  <a:lnTo>
                    <a:pt x="63" y="35"/>
                  </a:lnTo>
                  <a:lnTo>
                    <a:pt x="63" y="33"/>
                  </a:lnTo>
                  <a:lnTo>
                    <a:pt x="56" y="33"/>
                  </a:lnTo>
                  <a:lnTo>
                    <a:pt x="52" y="28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5" y="26"/>
                  </a:lnTo>
                  <a:lnTo>
                    <a:pt x="42" y="28"/>
                  </a:lnTo>
                  <a:lnTo>
                    <a:pt x="42" y="33"/>
                  </a:lnTo>
                  <a:lnTo>
                    <a:pt x="42" y="28"/>
                  </a:lnTo>
                  <a:lnTo>
                    <a:pt x="42" y="23"/>
                  </a:lnTo>
                  <a:lnTo>
                    <a:pt x="45" y="21"/>
                  </a:lnTo>
                  <a:lnTo>
                    <a:pt x="42" y="16"/>
                  </a:lnTo>
                  <a:lnTo>
                    <a:pt x="40" y="14"/>
                  </a:lnTo>
                  <a:lnTo>
                    <a:pt x="33" y="11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19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9" y="21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7" y="26"/>
                  </a:lnTo>
                  <a:lnTo>
                    <a:pt x="4" y="28"/>
                  </a:lnTo>
                  <a:lnTo>
                    <a:pt x="4" y="33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4" y="45"/>
                  </a:lnTo>
                  <a:lnTo>
                    <a:pt x="12" y="49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0" name="Freeform 193"/>
            <p:cNvSpPr>
              <a:spLocks noEditPoints="1"/>
            </p:cNvSpPr>
            <p:nvPr/>
          </p:nvSpPr>
          <p:spPr bwMode="auto">
            <a:xfrm>
              <a:off x="2690813" y="3762375"/>
              <a:ext cx="314325" cy="288925"/>
            </a:xfrm>
            <a:custGeom>
              <a:avLst/>
              <a:gdLst/>
              <a:ahLst/>
              <a:cxnLst>
                <a:cxn ang="0">
                  <a:pos x="48" y="77"/>
                </a:cxn>
                <a:cxn ang="0">
                  <a:pos x="56" y="69"/>
                </a:cxn>
                <a:cxn ang="0">
                  <a:pos x="59" y="65"/>
                </a:cxn>
                <a:cxn ang="0">
                  <a:pos x="56" y="58"/>
                </a:cxn>
                <a:cxn ang="0">
                  <a:pos x="54" y="54"/>
                </a:cxn>
                <a:cxn ang="0">
                  <a:pos x="63" y="56"/>
                </a:cxn>
                <a:cxn ang="0">
                  <a:pos x="73" y="52"/>
                </a:cxn>
                <a:cxn ang="0">
                  <a:pos x="76" y="45"/>
                </a:cxn>
                <a:cxn ang="0">
                  <a:pos x="77" y="37"/>
                </a:cxn>
                <a:cxn ang="0">
                  <a:pos x="82" y="35"/>
                </a:cxn>
                <a:cxn ang="0">
                  <a:pos x="80" y="30"/>
                </a:cxn>
                <a:cxn ang="0">
                  <a:pos x="84" y="26"/>
                </a:cxn>
                <a:cxn ang="0">
                  <a:pos x="78" y="25"/>
                </a:cxn>
                <a:cxn ang="0">
                  <a:pos x="74" y="25"/>
                </a:cxn>
                <a:cxn ang="0">
                  <a:pos x="77" y="22"/>
                </a:cxn>
                <a:cxn ang="0">
                  <a:pos x="72" y="19"/>
                </a:cxn>
                <a:cxn ang="0">
                  <a:pos x="68" y="16"/>
                </a:cxn>
                <a:cxn ang="0">
                  <a:pos x="65" y="15"/>
                </a:cxn>
                <a:cxn ang="0">
                  <a:pos x="71" y="13"/>
                </a:cxn>
                <a:cxn ang="0">
                  <a:pos x="63" y="11"/>
                </a:cxn>
                <a:cxn ang="0">
                  <a:pos x="55" y="14"/>
                </a:cxn>
                <a:cxn ang="0">
                  <a:pos x="50" y="16"/>
                </a:cxn>
                <a:cxn ang="0">
                  <a:pos x="36" y="14"/>
                </a:cxn>
                <a:cxn ang="0">
                  <a:pos x="33" y="11"/>
                </a:cxn>
                <a:cxn ang="0">
                  <a:pos x="26" y="7"/>
                </a:cxn>
                <a:cxn ang="0">
                  <a:pos x="22" y="2"/>
                </a:cxn>
                <a:cxn ang="0">
                  <a:pos x="19" y="7"/>
                </a:cxn>
                <a:cxn ang="0">
                  <a:pos x="21" y="8"/>
                </a:cxn>
                <a:cxn ang="0">
                  <a:pos x="18" y="9"/>
                </a:cxn>
                <a:cxn ang="0">
                  <a:pos x="12" y="14"/>
                </a:cxn>
                <a:cxn ang="0">
                  <a:pos x="10" y="23"/>
                </a:cxn>
                <a:cxn ang="0">
                  <a:pos x="8" y="17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6"/>
                </a:cxn>
                <a:cxn ang="0">
                  <a:pos x="3" y="12"/>
                </a:cxn>
                <a:cxn ang="0">
                  <a:pos x="0" y="21"/>
                </a:cxn>
                <a:cxn ang="0">
                  <a:pos x="6" y="28"/>
                </a:cxn>
                <a:cxn ang="0">
                  <a:pos x="5" y="33"/>
                </a:cxn>
                <a:cxn ang="0">
                  <a:pos x="12" y="35"/>
                </a:cxn>
                <a:cxn ang="0">
                  <a:pos x="19" y="35"/>
                </a:cxn>
                <a:cxn ang="0">
                  <a:pos x="28" y="40"/>
                </a:cxn>
                <a:cxn ang="0">
                  <a:pos x="34" y="41"/>
                </a:cxn>
                <a:cxn ang="0">
                  <a:pos x="36" y="44"/>
                </a:cxn>
                <a:cxn ang="0">
                  <a:pos x="34" y="50"/>
                </a:cxn>
                <a:cxn ang="0">
                  <a:pos x="34" y="56"/>
                </a:cxn>
                <a:cxn ang="0">
                  <a:pos x="35" y="64"/>
                </a:cxn>
                <a:cxn ang="0">
                  <a:pos x="37" y="67"/>
                </a:cxn>
                <a:cxn ang="0">
                  <a:pos x="30" y="2"/>
                </a:cxn>
                <a:cxn ang="0">
                  <a:pos x="31" y="3"/>
                </a:cxn>
                <a:cxn ang="0">
                  <a:pos x="28" y="3"/>
                </a:cxn>
                <a:cxn ang="0">
                  <a:pos x="21" y="1"/>
                </a:cxn>
                <a:cxn ang="0">
                  <a:pos x="57" y="9"/>
                </a:cxn>
                <a:cxn ang="0">
                  <a:pos x="58" y="11"/>
                </a:cxn>
              </a:cxnLst>
              <a:rect l="0" t="0" r="r" b="b"/>
              <a:pathLst>
                <a:path w="84" h="77">
                  <a:moveTo>
                    <a:pt x="39" y="73"/>
                  </a:moveTo>
                  <a:cubicBezTo>
                    <a:pt x="41" y="75"/>
                    <a:pt x="41" y="75"/>
                    <a:pt x="41" y="75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lose/>
                  <a:moveTo>
                    <a:pt x="30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6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0" y="0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56" y="10"/>
                  </a:moveTo>
                  <a:cubicBezTo>
                    <a:pt x="57" y="9"/>
                    <a:pt x="57" y="9"/>
                    <a:pt x="57" y="9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0"/>
                    <a:pt x="56" y="1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1" name="Freeform 194"/>
            <p:cNvSpPr>
              <a:spLocks/>
            </p:cNvSpPr>
            <p:nvPr/>
          </p:nvSpPr>
          <p:spPr bwMode="auto">
            <a:xfrm>
              <a:off x="2552701" y="3767138"/>
              <a:ext cx="284163" cy="400050"/>
            </a:xfrm>
            <a:custGeom>
              <a:avLst/>
              <a:gdLst/>
              <a:ahLst/>
              <a:cxnLst>
                <a:cxn ang="0">
                  <a:pos x="146" y="207"/>
                </a:cxn>
                <a:cxn ang="0">
                  <a:pos x="144" y="181"/>
                </a:cxn>
                <a:cxn ang="0">
                  <a:pos x="144" y="172"/>
                </a:cxn>
                <a:cxn ang="0">
                  <a:pos x="158" y="160"/>
                </a:cxn>
                <a:cxn ang="0">
                  <a:pos x="170" y="158"/>
                </a:cxn>
                <a:cxn ang="0">
                  <a:pos x="179" y="170"/>
                </a:cxn>
                <a:cxn ang="0">
                  <a:pos x="172" y="151"/>
                </a:cxn>
                <a:cxn ang="0">
                  <a:pos x="167" y="148"/>
                </a:cxn>
                <a:cxn ang="0">
                  <a:pos x="167" y="125"/>
                </a:cxn>
                <a:cxn ang="0">
                  <a:pos x="167" y="108"/>
                </a:cxn>
                <a:cxn ang="0">
                  <a:pos x="172" y="94"/>
                </a:cxn>
                <a:cxn ang="0">
                  <a:pos x="160" y="94"/>
                </a:cxn>
                <a:cxn ang="0">
                  <a:pos x="151" y="92"/>
                </a:cxn>
                <a:cxn ang="0">
                  <a:pos x="122" y="80"/>
                </a:cxn>
                <a:cxn ang="0">
                  <a:pos x="108" y="80"/>
                </a:cxn>
                <a:cxn ang="0">
                  <a:pos x="99" y="70"/>
                </a:cxn>
                <a:cxn ang="0">
                  <a:pos x="92" y="49"/>
                </a:cxn>
                <a:cxn ang="0">
                  <a:pos x="89" y="37"/>
                </a:cxn>
                <a:cxn ang="0">
                  <a:pos x="99" y="21"/>
                </a:cxn>
                <a:cxn ang="0">
                  <a:pos x="115" y="7"/>
                </a:cxn>
                <a:cxn ang="0">
                  <a:pos x="120" y="2"/>
                </a:cxn>
                <a:cxn ang="0">
                  <a:pos x="108" y="2"/>
                </a:cxn>
                <a:cxn ang="0">
                  <a:pos x="103" y="7"/>
                </a:cxn>
                <a:cxn ang="0">
                  <a:pos x="85" y="16"/>
                </a:cxn>
                <a:cxn ang="0">
                  <a:pos x="75" y="21"/>
                </a:cxn>
                <a:cxn ang="0">
                  <a:pos x="70" y="21"/>
                </a:cxn>
                <a:cxn ang="0">
                  <a:pos x="59" y="23"/>
                </a:cxn>
                <a:cxn ang="0">
                  <a:pos x="52" y="37"/>
                </a:cxn>
                <a:cxn ang="0">
                  <a:pos x="47" y="44"/>
                </a:cxn>
                <a:cxn ang="0">
                  <a:pos x="35" y="56"/>
                </a:cxn>
                <a:cxn ang="0">
                  <a:pos x="35" y="68"/>
                </a:cxn>
                <a:cxn ang="0">
                  <a:pos x="28" y="61"/>
                </a:cxn>
                <a:cxn ang="0">
                  <a:pos x="26" y="63"/>
                </a:cxn>
                <a:cxn ang="0">
                  <a:pos x="18" y="78"/>
                </a:cxn>
                <a:cxn ang="0">
                  <a:pos x="23" y="89"/>
                </a:cxn>
                <a:cxn ang="0">
                  <a:pos x="23" y="96"/>
                </a:cxn>
                <a:cxn ang="0">
                  <a:pos x="23" y="106"/>
                </a:cxn>
                <a:cxn ang="0">
                  <a:pos x="23" y="125"/>
                </a:cxn>
                <a:cxn ang="0">
                  <a:pos x="30" y="129"/>
                </a:cxn>
                <a:cxn ang="0">
                  <a:pos x="21" y="146"/>
                </a:cxn>
                <a:cxn ang="0">
                  <a:pos x="2" y="165"/>
                </a:cxn>
                <a:cxn ang="0">
                  <a:pos x="18" y="177"/>
                </a:cxn>
                <a:cxn ang="0">
                  <a:pos x="33" y="189"/>
                </a:cxn>
                <a:cxn ang="0">
                  <a:pos x="42" y="184"/>
                </a:cxn>
                <a:cxn ang="0">
                  <a:pos x="54" y="189"/>
                </a:cxn>
                <a:cxn ang="0">
                  <a:pos x="66" y="193"/>
                </a:cxn>
                <a:cxn ang="0">
                  <a:pos x="73" y="207"/>
                </a:cxn>
                <a:cxn ang="0">
                  <a:pos x="87" y="219"/>
                </a:cxn>
                <a:cxn ang="0">
                  <a:pos x="94" y="226"/>
                </a:cxn>
                <a:cxn ang="0">
                  <a:pos x="111" y="224"/>
                </a:cxn>
                <a:cxn ang="0">
                  <a:pos x="125" y="224"/>
                </a:cxn>
                <a:cxn ang="0">
                  <a:pos x="122" y="245"/>
                </a:cxn>
                <a:cxn ang="0">
                  <a:pos x="134" y="252"/>
                </a:cxn>
              </a:cxnLst>
              <a:rect l="0" t="0" r="r" b="b"/>
              <a:pathLst>
                <a:path w="179" h="252">
                  <a:moveTo>
                    <a:pt x="134" y="252"/>
                  </a:moveTo>
                  <a:lnTo>
                    <a:pt x="137" y="245"/>
                  </a:lnTo>
                  <a:lnTo>
                    <a:pt x="144" y="215"/>
                  </a:lnTo>
                  <a:lnTo>
                    <a:pt x="144" y="212"/>
                  </a:lnTo>
                  <a:lnTo>
                    <a:pt x="146" y="207"/>
                  </a:lnTo>
                  <a:lnTo>
                    <a:pt x="141" y="200"/>
                  </a:lnTo>
                  <a:lnTo>
                    <a:pt x="137" y="196"/>
                  </a:lnTo>
                  <a:lnTo>
                    <a:pt x="134" y="193"/>
                  </a:lnTo>
                  <a:lnTo>
                    <a:pt x="132" y="184"/>
                  </a:lnTo>
                  <a:lnTo>
                    <a:pt x="144" y="181"/>
                  </a:lnTo>
                  <a:lnTo>
                    <a:pt x="146" y="184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77"/>
                  </a:lnTo>
                  <a:lnTo>
                    <a:pt x="144" y="172"/>
                  </a:lnTo>
                  <a:lnTo>
                    <a:pt x="139" y="172"/>
                  </a:lnTo>
                  <a:lnTo>
                    <a:pt x="137" y="167"/>
                  </a:lnTo>
                  <a:lnTo>
                    <a:pt x="139" y="163"/>
                  </a:lnTo>
                  <a:lnTo>
                    <a:pt x="155" y="163"/>
                  </a:lnTo>
                  <a:lnTo>
                    <a:pt x="158" y="160"/>
                  </a:lnTo>
                  <a:lnTo>
                    <a:pt x="160" y="160"/>
                  </a:lnTo>
                  <a:lnTo>
                    <a:pt x="163" y="163"/>
                  </a:lnTo>
                  <a:lnTo>
                    <a:pt x="163" y="163"/>
                  </a:lnTo>
                  <a:lnTo>
                    <a:pt x="167" y="160"/>
                  </a:lnTo>
                  <a:lnTo>
                    <a:pt x="170" y="158"/>
                  </a:lnTo>
                  <a:lnTo>
                    <a:pt x="172" y="160"/>
                  </a:lnTo>
                  <a:lnTo>
                    <a:pt x="174" y="163"/>
                  </a:lnTo>
                  <a:lnTo>
                    <a:pt x="174" y="167"/>
                  </a:lnTo>
                  <a:lnTo>
                    <a:pt x="174" y="170"/>
                  </a:lnTo>
                  <a:lnTo>
                    <a:pt x="179" y="170"/>
                  </a:lnTo>
                  <a:lnTo>
                    <a:pt x="179" y="167"/>
                  </a:lnTo>
                  <a:lnTo>
                    <a:pt x="174" y="160"/>
                  </a:lnTo>
                  <a:lnTo>
                    <a:pt x="174" y="155"/>
                  </a:lnTo>
                  <a:lnTo>
                    <a:pt x="174" y="155"/>
                  </a:lnTo>
                  <a:lnTo>
                    <a:pt x="172" y="151"/>
                  </a:lnTo>
                  <a:lnTo>
                    <a:pt x="172" y="151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7" y="148"/>
                  </a:lnTo>
                  <a:lnTo>
                    <a:pt x="167" y="146"/>
                  </a:lnTo>
                  <a:lnTo>
                    <a:pt x="172" y="137"/>
                  </a:lnTo>
                  <a:lnTo>
                    <a:pt x="167" y="129"/>
                  </a:lnTo>
                  <a:lnTo>
                    <a:pt x="167" y="127"/>
                  </a:lnTo>
                  <a:lnTo>
                    <a:pt x="167" y="125"/>
                  </a:lnTo>
                  <a:lnTo>
                    <a:pt x="167" y="120"/>
                  </a:lnTo>
                  <a:lnTo>
                    <a:pt x="167" y="118"/>
                  </a:lnTo>
                  <a:lnTo>
                    <a:pt x="167" y="115"/>
                  </a:lnTo>
                  <a:lnTo>
                    <a:pt x="167" y="111"/>
                  </a:lnTo>
                  <a:lnTo>
                    <a:pt x="167" y="108"/>
                  </a:lnTo>
                  <a:lnTo>
                    <a:pt x="172" y="106"/>
                  </a:lnTo>
                  <a:lnTo>
                    <a:pt x="172" y="104"/>
                  </a:lnTo>
                  <a:lnTo>
                    <a:pt x="172" y="101"/>
                  </a:lnTo>
                  <a:lnTo>
                    <a:pt x="174" y="99"/>
                  </a:lnTo>
                  <a:lnTo>
                    <a:pt x="172" y="94"/>
                  </a:lnTo>
                  <a:lnTo>
                    <a:pt x="170" y="92"/>
                  </a:lnTo>
                  <a:lnTo>
                    <a:pt x="167" y="92"/>
                  </a:lnTo>
                  <a:lnTo>
                    <a:pt x="167" y="94"/>
                  </a:lnTo>
                  <a:lnTo>
                    <a:pt x="163" y="94"/>
                  </a:lnTo>
                  <a:lnTo>
                    <a:pt x="160" y="94"/>
                  </a:lnTo>
                  <a:lnTo>
                    <a:pt x="158" y="94"/>
                  </a:lnTo>
                  <a:lnTo>
                    <a:pt x="155" y="94"/>
                  </a:lnTo>
                  <a:lnTo>
                    <a:pt x="153" y="92"/>
                  </a:lnTo>
                  <a:lnTo>
                    <a:pt x="151" y="94"/>
                  </a:lnTo>
                  <a:lnTo>
                    <a:pt x="151" y="92"/>
                  </a:lnTo>
                  <a:lnTo>
                    <a:pt x="146" y="94"/>
                  </a:lnTo>
                  <a:lnTo>
                    <a:pt x="134" y="82"/>
                  </a:lnTo>
                  <a:lnTo>
                    <a:pt x="132" y="80"/>
                  </a:lnTo>
                  <a:lnTo>
                    <a:pt x="127" y="80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18" y="80"/>
                  </a:lnTo>
                  <a:lnTo>
                    <a:pt x="115" y="80"/>
                  </a:lnTo>
                  <a:lnTo>
                    <a:pt x="113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3" y="78"/>
                  </a:lnTo>
                  <a:lnTo>
                    <a:pt x="99" y="75"/>
                  </a:lnTo>
                  <a:lnTo>
                    <a:pt x="99" y="73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101" y="66"/>
                  </a:lnTo>
                  <a:lnTo>
                    <a:pt x="101" y="63"/>
                  </a:lnTo>
                  <a:lnTo>
                    <a:pt x="99" y="59"/>
                  </a:lnTo>
                  <a:lnTo>
                    <a:pt x="92" y="49"/>
                  </a:lnTo>
                  <a:lnTo>
                    <a:pt x="89" y="49"/>
                  </a:lnTo>
                  <a:lnTo>
                    <a:pt x="87" y="49"/>
                  </a:lnTo>
                  <a:lnTo>
                    <a:pt x="87" y="47"/>
                  </a:lnTo>
                  <a:lnTo>
                    <a:pt x="89" y="42"/>
                  </a:lnTo>
                  <a:lnTo>
                    <a:pt x="89" y="37"/>
                  </a:lnTo>
                  <a:lnTo>
                    <a:pt x="89" y="35"/>
                  </a:lnTo>
                  <a:lnTo>
                    <a:pt x="89" y="33"/>
                  </a:lnTo>
                  <a:lnTo>
                    <a:pt x="94" y="26"/>
                  </a:lnTo>
                  <a:lnTo>
                    <a:pt x="96" y="23"/>
                  </a:lnTo>
                  <a:lnTo>
                    <a:pt x="99" y="21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8" y="11"/>
                  </a:lnTo>
                  <a:lnTo>
                    <a:pt x="115" y="7"/>
                  </a:lnTo>
                  <a:lnTo>
                    <a:pt x="115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0" y="4"/>
                  </a:lnTo>
                  <a:lnTo>
                    <a:pt x="120" y="2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06" y="2"/>
                  </a:lnTo>
                  <a:lnTo>
                    <a:pt x="103" y="2"/>
                  </a:lnTo>
                  <a:lnTo>
                    <a:pt x="101" y="4"/>
                  </a:lnTo>
                  <a:lnTo>
                    <a:pt x="103" y="7"/>
                  </a:lnTo>
                  <a:lnTo>
                    <a:pt x="101" y="7"/>
                  </a:lnTo>
                  <a:lnTo>
                    <a:pt x="99" y="9"/>
                  </a:lnTo>
                  <a:lnTo>
                    <a:pt x="92" y="11"/>
                  </a:lnTo>
                  <a:lnTo>
                    <a:pt x="89" y="14"/>
                  </a:lnTo>
                  <a:lnTo>
                    <a:pt x="85" y="16"/>
                  </a:lnTo>
                  <a:lnTo>
                    <a:pt x="80" y="16"/>
                  </a:lnTo>
                  <a:lnTo>
                    <a:pt x="75" y="16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3" y="26"/>
                  </a:lnTo>
                  <a:lnTo>
                    <a:pt x="70" y="26"/>
                  </a:lnTo>
                  <a:lnTo>
                    <a:pt x="70" y="23"/>
                  </a:lnTo>
                  <a:lnTo>
                    <a:pt x="70" y="21"/>
                  </a:lnTo>
                  <a:lnTo>
                    <a:pt x="73" y="21"/>
                  </a:lnTo>
                  <a:lnTo>
                    <a:pt x="70" y="21"/>
                  </a:lnTo>
                  <a:lnTo>
                    <a:pt x="66" y="18"/>
                  </a:lnTo>
                  <a:lnTo>
                    <a:pt x="63" y="18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54" y="28"/>
                  </a:lnTo>
                  <a:lnTo>
                    <a:pt x="52" y="35"/>
                  </a:lnTo>
                  <a:lnTo>
                    <a:pt x="49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9" y="44"/>
                  </a:lnTo>
                  <a:lnTo>
                    <a:pt x="47" y="44"/>
                  </a:lnTo>
                  <a:lnTo>
                    <a:pt x="44" y="47"/>
                  </a:lnTo>
                  <a:lnTo>
                    <a:pt x="42" y="49"/>
                  </a:lnTo>
                  <a:lnTo>
                    <a:pt x="40" y="52"/>
                  </a:lnTo>
                  <a:lnTo>
                    <a:pt x="37" y="54"/>
                  </a:lnTo>
                  <a:lnTo>
                    <a:pt x="35" y="56"/>
                  </a:lnTo>
                  <a:lnTo>
                    <a:pt x="33" y="56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5" y="68"/>
                  </a:lnTo>
                  <a:lnTo>
                    <a:pt x="33" y="68"/>
                  </a:lnTo>
                  <a:lnTo>
                    <a:pt x="30" y="66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28" y="61"/>
                  </a:lnTo>
                  <a:lnTo>
                    <a:pt x="28" y="59"/>
                  </a:lnTo>
                  <a:lnTo>
                    <a:pt x="26" y="56"/>
                  </a:lnTo>
                  <a:lnTo>
                    <a:pt x="23" y="59"/>
                  </a:lnTo>
                  <a:lnTo>
                    <a:pt x="26" y="61"/>
                  </a:lnTo>
                  <a:lnTo>
                    <a:pt x="26" y="63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1" y="73"/>
                  </a:lnTo>
                  <a:lnTo>
                    <a:pt x="18" y="73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82"/>
                  </a:lnTo>
                  <a:lnTo>
                    <a:pt x="18" y="85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6" y="87"/>
                  </a:lnTo>
                  <a:lnTo>
                    <a:pt x="26" y="89"/>
                  </a:lnTo>
                  <a:lnTo>
                    <a:pt x="26" y="92"/>
                  </a:lnTo>
                  <a:lnTo>
                    <a:pt x="23" y="94"/>
                  </a:lnTo>
                  <a:lnTo>
                    <a:pt x="23" y="96"/>
                  </a:lnTo>
                  <a:lnTo>
                    <a:pt x="26" y="99"/>
                  </a:lnTo>
                  <a:lnTo>
                    <a:pt x="26" y="101"/>
                  </a:lnTo>
                  <a:lnTo>
                    <a:pt x="23" y="104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6" y="108"/>
                  </a:lnTo>
                  <a:lnTo>
                    <a:pt x="26" y="113"/>
                  </a:lnTo>
                  <a:lnTo>
                    <a:pt x="26" y="120"/>
                  </a:lnTo>
                  <a:lnTo>
                    <a:pt x="23" y="122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8" y="127"/>
                  </a:lnTo>
                  <a:lnTo>
                    <a:pt x="26" y="127"/>
                  </a:lnTo>
                  <a:lnTo>
                    <a:pt x="28" y="129"/>
                  </a:lnTo>
                  <a:lnTo>
                    <a:pt x="30" y="129"/>
                  </a:lnTo>
                  <a:lnTo>
                    <a:pt x="30" y="132"/>
                  </a:lnTo>
                  <a:lnTo>
                    <a:pt x="28" y="134"/>
                  </a:lnTo>
                  <a:lnTo>
                    <a:pt x="28" y="137"/>
                  </a:lnTo>
                  <a:lnTo>
                    <a:pt x="21" y="141"/>
                  </a:lnTo>
                  <a:lnTo>
                    <a:pt x="21" y="146"/>
                  </a:lnTo>
                  <a:lnTo>
                    <a:pt x="16" y="148"/>
                  </a:lnTo>
                  <a:lnTo>
                    <a:pt x="9" y="151"/>
                  </a:lnTo>
                  <a:lnTo>
                    <a:pt x="7" y="153"/>
                  </a:lnTo>
                  <a:lnTo>
                    <a:pt x="2" y="160"/>
                  </a:lnTo>
                  <a:lnTo>
                    <a:pt x="2" y="165"/>
                  </a:lnTo>
                  <a:lnTo>
                    <a:pt x="0" y="167"/>
                  </a:lnTo>
                  <a:lnTo>
                    <a:pt x="4" y="170"/>
                  </a:lnTo>
                  <a:lnTo>
                    <a:pt x="9" y="172"/>
                  </a:lnTo>
                  <a:lnTo>
                    <a:pt x="16" y="177"/>
                  </a:lnTo>
                  <a:lnTo>
                    <a:pt x="18" y="177"/>
                  </a:lnTo>
                  <a:lnTo>
                    <a:pt x="23" y="181"/>
                  </a:lnTo>
                  <a:lnTo>
                    <a:pt x="21" y="184"/>
                  </a:lnTo>
                  <a:lnTo>
                    <a:pt x="23" y="184"/>
                  </a:lnTo>
                  <a:lnTo>
                    <a:pt x="28" y="186"/>
                  </a:lnTo>
                  <a:lnTo>
                    <a:pt x="33" y="189"/>
                  </a:lnTo>
                  <a:lnTo>
                    <a:pt x="35" y="189"/>
                  </a:lnTo>
                  <a:lnTo>
                    <a:pt x="40" y="191"/>
                  </a:lnTo>
                  <a:lnTo>
                    <a:pt x="40" y="189"/>
                  </a:lnTo>
                  <a:lnTo>
                    <a:pt x="40" y="186"/>
                  </a:lnTo>
                  <a:lnTo>
                    <a:pt x="42" y="184"/>
                  </a:lnTo>
                  <a:lnTo>
                    <a:pt x="44" y="184"/>
                  </a:lnTo>
                  <a:lnTo>
                    <a:pt x="47" y="186"/>
                  </a:lnTo>
                  <a:lnTo>
                    <a:pt x="49" y="186"/>
                  </a:lnTo>
                  <a:lnTo>
                    <a:pt x="52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6" y="191"/>
                  </a:lnTo>
                  <a:lnTo>
                    <a:pt x="61" y="193"/>
                  </a:lnTo>
                  <a:lnTo>
                    <a:pt x="66" y="193"/>
                  </a:lnTo>
                  <a:lnTo>
                    <a:pt x="66" y="196"/>
                  </a:lnTo>
                  <a:lnTo>
                    <a:pt x="68" y="198"/>
                  </a:lnTo>
                  <a:lnTo>
                    <a:pt x="70" y="203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80" y="210"/>
                  </a:lnTo>
                  <a:lnTo>
                    <a:pt x="85" y="212"/>
                  </a:lnTo>
                  <a:lnTo>
                    <a:pt x="85" y="217"/>
                  </a:lnTo>
                  <a:lnTo>
                    <a:pt x="85" y="217"/>
                  </a:lnTo>
                  <a:lnTo>
                    <a:pt x="87" y="219"/>
                  </a:lnTo>
                  <a:lnTo>
                    <a:pt x="89" y="222"/>
                  </a:lnTo>
                  <a:lnTo>
                    <a:pt x="87" y="224"/>
                  </a:lnTo>
                  <a:lnTo>
                    <a:pt x="89" y="226"/>
                  </a:lnTo>
                  <a:lnTo>
                    <a:pt x="92" y="226"/>
                  </a:lnTo>
                  <a:lnTo>
                    <a:pt x="94" y="226"/>
                  </a:lnTo>
                  <a:lnTo>
                    <a:pt x="96" y="226"/>
                  </a:lnTo>
                  <a:lnTo>
                    <a:pt x="101" y="226"/>
                  </a:lnTo>
                  <a:lnTo>
                    <a:pt x="101" y="226"/>
                  </a:lnTo>
                  <a:lnTo>
                    <a:pt x="106" y="224"/>
                  </a:lnTo>
                  <a:lnTo>
                    <a:pt x="111" y="224"/>
                  </a:lnTo>
                  <a:lnTo>
                    <a:pt x="115" y="226"/>
                  </a:lnTo>
                  <a:lnTo>
                    <a:pt x="120" y="224"/>
                  </a:lnTo>
                  <a:lnTo>
                    <a:pt x="122" y="224"/>
                  </a:lnTo>
                  <a:lnTo>
                    <a:pt x="122" y="224"/>
                  </a:lnTo>
                  <a:lnTo>
                    <a:pt x="125" y="224"/>
                  </a:lnTo>
                  <a:lnTo>
                    <a:pt x="129" y="226"/>
                  </a:lnTo>
                  <a:lnTo>
                    <a:pt x="129" y="229"/>
                  </a:lnTo>
                  <a:lnTo>
                    <a:pt x="132" y="229"/>
                  </a:lnTo>
                  <a:lnTo>
                    <a:pt x="132" y="229"/>
                  </a:lnTo>
                  <a:lnTo>
                    <a:pt x="122" y="245"/>
                  </a:lnTo>
                  <a:lnTo>
                    <a:pt x="125" y="248"/>
                  </a:lnTo>
                  <a:lnTo>
                    <a:pt x="127" y="248"/>
                  </a:lnTo>
                  <a:lnTo>
                    <a:pt x="132" y="248"/>
                  </a:lnTo>
                  <a:lnTo>
                    <a:pt x="134" y="250"/>
                  </a:lnTo>
                  <a:lnTo>
                    <a:pt x="134" y="25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2" name="Freeform 195"/>
            <p:cNvSpPr>
              <a:spLocks noEditPoints="1"/>
            </p:cNvSpPr>
            <p:nvPr/>
          </p:nvSpPr>
          <p:spPr bwMode="auto">
            <a:xfrm>
              <a:off x="2503488" y="4032250"/>
              <a:ext cx="138113" cy="153988"/>
            </a:xfrm>
            <a:custGeom>
              <a:avLst/>
              <a:gdLst/>
              <a:ahLst/>
              <a:cxnLst>
                <a:cxn ang="0">
                  <a:pos x="85" y="22"/>
                </a:cxn>
                <a:cxn ang="0">
                  <a:pos x="80" y="19"/>
                </a:cxn>
                <a:cxn ang="0">
                  <a:pos x="75" y="17"/>
                </a:cxn>
                <a:cxn ang="0">
                  <a:pos x="71" y="19"/>
                </a:cxn>
                <a:cxn ang="0">
                  <a:pos x="71" y="24"/>
                </a:cxn>
                <a:cxn ang="0">
                  <a:pos x="64" y="22"/>
                </a:cxn>
                <a:cxn ang="0">
                  <a:pos x="54" y="17"/>
                </a:cxn>
                <a:cxn ang="0">
                  <a:pos x="54" y="14"/>
                </a:cxn>
                <a:cxn ang="0">
                  <a:pos x="47" y="10"/>
                </a:cxn>
                <a:cxn ang="0">
                  <a:pos x="35" y="3"/>
                </a:cxn>
                <a:cxn ang="0">
                  <a:pos x="31" y="5"/>
                </a:cxn>
                <a:cxn ang="0">
                  <a:pos x="19" y="10"/>
                </a:cxn>
                <a:cxn ang="0">
                  <a:pos x="12" y="12"/>
                </a:cxn>
                <a:cxn ang="0">
                  <a:pos x="14" y="17"/>
                </a:cxn>
                <a:cxn ang="0">
                  <a:pos x="14" y="24"/>
                </a:cxn>
                <a:cxn ang="0">
                  <a:pos x="9" y="31"/>
                </a:cxn>
                <a:cxn ang="0">
                  <a:pos x="7" y="38"/>
                </a:cxn>
                <a:cxn ang="0">
                  <a:pos x="2" y="40"/>
                </a:cxn>
                <a:cxn ang="0">
                  <a:pos x="2" y="48"/>
                </a:cxn>
                <a:cxn ang="0">
                  <a:pos x="5" y="55"/>
                </a:cxn>
                <a:cxn ang="0">
                  <a:pos x="0" y="57"/>
                </a:cxn>
                <a:cxn ang="0">
                  <a:pos x="5" y="62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6" y="57"/>
                </a:cxn>
                <a:cxn ang="0">
                  <a:pos x="16" y="62"/>
                </a:cxn>
                <a:cxn ang="0">
                  <a:pos x="16" y="59"/>
                </a:cxn>
                <a:cxn ang="0">
                  <a:pos x="19" y="62"/>
                </a:cxn>
                <a:cxn ang="0">
                  <a:pos x="19" y="69"/>
                </a:cxn>
                <a:cxn ang="0">
                  <a:pos x="14" y="76"/>
                </a:cxn>
                <a:cxn ang="0">
                  <a:pos x="16" y="81"/>
                </a:cxn>
                <a:cxn ang="0">
                  <a:pos x="9" y="85"/>
                </a:cxn>
                <a:cxn ang="0">
                  <a:pos x="14" y="88"/>
                </a:cxn>
                <a:cxn ang="0">
                  <a:pos x="19" y="90"/>
                </a:cxn>
                <a:cxn ang="0">
                  <a:pos x="26" y="90"/>
                </a:cxn>
                <a:cxn ang="0">
                  <a:pos x="33" y="97"/>
                </a:cxn>
                <a:cxn ang="0">
                  <a:pos x="47" y="71"/>
                </a:cxn>
                <a:cxn ang="0">
                  <a:pos x="64" y="64"/>
                </a:cxn>
                <a:cxn ang="0">
                  <a:pos x="80" y="50"/>
                </a:cxn>
                <a:cxn ang="0">
                  <a:pos x="87" y="40"/>
                </a:cxn>
                <a:cxn ang="0">
                  <a:pos x="87" y="36"/>
                </a:cxn>
                <a:cxn ang="0">
                  <a:pos x="85" y="26"/>
                </a:cxn>
                <a:cxn ang="0">
                  <a:pos x="85" y="22"/>
                </a:cxn>
                <a:cxn ang="0">
                  <a:pos x="85" y="22"/>
                </a:cxn>
                <a:cxn ang="0">
                  <a:pos x="12" y="69"/>
                </a:cxn>
                <a:cxn ang="0">
                  <a:pos x="14" y="64"/>
                </a:cxn>
                <a:cxn ang="0">
                  <a:pos x="14" y="66"/>
                </a:cxn>
                <a:cxn ang="0">
                  <a:pos x="14" y="71"/>
                </a:cxn>
                <a:cxn ang="0">
                  <a:pos x="12" y="71"/>
                </a:cxn>
              </a:cxnLst>
              <a:rect l="0" t="0" r="r" b="b"/>
              <a:pathLst>
                <a:path w="87" h="97">
                  <a:moveTo>
                    <a:pt x="85" y="22"/>
                  </a:moveTo>
                  <a:lnTo>
                    <a:pt x="85" y="22"/>
                  </a:lnTo>
                  <a:lnTo>
                    <a:pt x="83" y="22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4"/>
                  </a:lnTo>
                  <a:lnTo>
                    <a:pt x="66" y="22"/>
                  </a:lnTo>
                  <a:lnTo>
                    <a:pt x="64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4" y="14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0" y="5"/>
                  </a:lnTo>
                  <a:lnTo>
                    <a:pt x="35" y="3"/>
                  </a:lnTo>
                  <a:lnTo>
                    <a:pt x="31" y="0"/>
                  </a:lnTo>
                  <a:lnTo>
                    <a:pt x="31" y="5"/>
                  </a:lnTo>
                  <a:lnTo>
                    <a:pt x="26" y="5"/>
                  </a:lnTo>
                  <a:lnTo>
                    <a:pt x="19" y="10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24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5" y="55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4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59"/>
                  </a:lnTo>
                  <a:lnTo>
                    <a:pt x="19" y="59"/>
                  </a:lnTo>
                  <a:lnTo>
                    <a:pt x="19" y="62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6" y="81"/>
                  </a:lnTo>
                  <a:lnTo>
                    <a:pt x="12" y="83"/>
                  </a:lnTo>
                  <a:lnTo>
                    <a:pt x="9" y="85"/>
                  </a:lnTo>
                  <a:lnTo>
                    <a:pt x="12" y="88"/>
                  </a:lnTo>
                  <a:lnTo>
                    <a:pt x="14" y="88"/>
                  </a:lnTo>
                  <a:lnTo>
                    <a:pt x="16" y="88"/>
                  </a:lnTo>
                  <a:lnTo>
                    <a:pt x="19" y="90"/>
                  </a:lnTo>
                  <a:lnTo>
                    <a:pt x="23" y="90"/>
                  </a:lnTo>
                  <a:lnTo>
                    <a:pt x="26" y="90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5" y="95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64" y="64"/>
                  </a:lnTo>
                  <a:lnTo>
                    <a:pt x="71" y="59"/>
                  </a:lnTo>
                  <a:lnTo>
                    <a:pt x="80" y="50"/>
                  </a:lnTo>
                  <a:lnTo>
                    <a:pt x="85" y="40"/>
                  </a:lnTo>
                  <a:lnTo>
                    <a:pt x="87" y="40"/>
                  </a:lnTo>
                  <a:lnTo>
                    <a:pt x="87" y="38"/>
                  </a:lnTo>
                  <a:lnTo>
                    <a:pt x="87" y="36"/>
                  </a:lnTo>
                  <a:lnTo>
                    <a:pt x="87" y="31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2"/>
                  </a:lnTo>
                  <a:close/>
                  <a:moveTo>
                    <a:pt x="12" y="71"/>
                  </a:moveTo>
                  <a:lnTo>
                    <a:pt x="12" y="69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4" y="69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7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3" name="Freeform 196"/>
            <p:cNvSpPr>
              <a:spLocks/>
            </p:cNvSpPr>
            <p:nvPr/>
          </p:nvSpPr>
          <p:spPr bwMode="auto">
            <a:xfrm>
              <a:off x="2495551" y="4067175"/>
              <a:ext cx="303213" cy="449263"/>
            </a:xfrm>
            <a:custGeom>
              <a:avLst/>
              <a:gdLst/>
              <a:ahLst/>
              <a:cxnLst>
                <a:cxn ang="0">
                  <a:pos x="175" y="167"/>
                </a:cxn>
                <a:cxn ang="0">
                  <a:pos x="165" y="167"/>
                </a:cxn>
                <a:cxn ang="0">
                  <a:pos x="165" y="148"/>
                </a:cxn>
                <a:cxn ang="0">
                  <a:pos x="151" y="151"/>
                </a:cxn>
                <a:cxn ang="0">
                  <a:pos x="135" y="141"/>
                </a:cxn>
                <a:cxn ang="0">
                  <a:pos x="118" y="125"/>
                </a:cxn>
                <a:cxn ang="0">
                  <a:pos x="113" y="115"/>
                </a:cxn>
                <a:cxn ang="0">
                  <a:pos x="116" y="103"/>
                </a:cxn>
                <a:cxn ang="0">
                  <a:pos x="123" y="96"/>
                </a:cxn>
                <a:cxn ang="0">
                  <a:pos x="125" y="82"/>
                </a:cxn>
                <a:cxn ang="0">
                  <a:pos x="135" y="73"/>
                </a:cxn>
                <a:cxn ang="0">
                  <a:pos x="156" y="66"/>
                </a:cxn>
                <a:cxn ang="0">
                  <a:pos x="163" y="63"/>
                </a:cxn>
                <a:cxn ang="0">
                  <a:pos x="170" y="66"/>
                </a:cxn>
                <a:cxn ang="0">
                  <a:pos x="161" y="59"/>
                </a:cxn>
                <a:cxn ang="0">
                  <a:pos x="165" y="40"/>
                </a:cxn>
                <a:cxn ang="0">
                  <a:pos x="158" y="35"/>
                </a:cxn>
                <a:cxn ang="0">
                  <a:pos x="142" y="35"/>
                </a:cxn>
                <a:cxn ang="0">
                  <a:pos x="130" y="37"/>
                </a:cxn>
                <a:cxn ang="0">
                  <a:pos x="125" y="33"/>
                </a:cxn>
                <a:cxn ang="0">
                  <a:pos x="121" y="23"/>
                </a:cxn>
                <a:cxn ang="0">
                  <a:pos x="106" y="14"/>
                </a:cxn>
                <a:cxn ang="0">
                  <a:pos x="97" y="4"/>
                </a:cxn>
                <a:cxn ang="0">
                  <a:pos x="90" y="2"/>
                </a:cxn>
                <a:cxn ang="0">
                  <a:pos x="92" y="16"/>
                </a:cxn>
                <a:cxn ang="0">
                  <a:pos x="76" y="37"/>
                </a:cxn>
                <a:cxn ang="0">
                  <a:pos x="40" y="73"/>
                </a:cxn>
                <a:cxn ang="0">
                  <a:pos x="28" y="68"/>
                </a:cxn>
                <a:cxn ang="0">
                  <a:pos x="17" y="66"/>
                </a:cxn>
                <a:cxn ang="0">
                  <a:pos x="19" y="54"/>
                </a:cxn>
                <a:cxn ang="0">
                  <a:pos x="7" y="61"/>
                </a:cxn>
                <a:cxn ang="0">
                  <a:pos x="0" y="73"/>
                </a:cxn>
                <a:cxn ang="0">
                  <a:pos x="2" y="80"/>
                </a:cxn>
                <a:cxn ang="0">
                  <a:pos x="5" y="89"/>
                </a:cxn>
                <a:cxn ang="0">
                  <a:pos x="7" y="96"/>
                </a:cxn>
                <a:cxn ang="0">
                  <a:pos x="24" y="106"/>
                </a:cxn>
                <a:cxn ang="0">
                  <a:pos x="31" y="120"/>
                </a:cxn>
                <a:cxn ang="0">
                  <a:pos x="43" y="134"/>
                </a:cxn>
                <a:cxn ang="0">
                  <a:pos x="50" y="148"/>
                </a:cxn>
                <a:cxn ang="0">
                  <a:pos x="57" y="165"/>
                </a:cxn>
                <a:cxn ang="0">
                  <a:pos x="59" y="172"/>
                </a:cxn>
                <a:cxn ang="0">
                  <a:pos x="69" y="186"/>
                </a:cxn>
                <a:cxn ang="0">
                  <a:pos x="78" y="200"/>
                </a:cxn>
                <a:cxn ang="0">
                  <a:pos x="80" y="210"/>
                </a:cxn>
                <a:cxn ang="0">
                  <a:pos x="83" y="217"/>
                </a:cxn>
                <a:cxn ang="0">
                  <a:pos x="90" y="224"/>
                </a:cxn>
                <a:cxn ang="0">
                  <a:pos x="99" y="231"/>
                </a:cxn>
                <a:cxn ang="0">
                  <a:pos x="106" y="236"/>
                </a:cxn>
                <a:cxn ang="0">
                  <a:pos x="116" y="243"/>
                </a:cxn>
                <a:cxn ang="0">
                  <a:pos x="123" y="250"/>
                </a:cxn>
                <a:cxn ang="0">
                  <a:pos x="137" y="255"/>
                </a:cxn>
                <a:cxn ang="0">
                  <a:pos x="147" y="262"/>
                </a:cxn>
                <a:cxn ang="0">
                  <a:pos x="154" y="269"/>
                </a:cxn>
                <a:cxn ang="0">
                  <a:pos x="161" y="274"/>
                </a:cxn>
                <a:cxn ang="0">
                  <a:pos x="173" y="283"/>
                </a:cxn>
                <a:cxn ang="0">
                  <a:pos x="184" y="278"/>
                </a:cxn>
                <a:cxn ang="0">
                  <a:pos x="184" y="266"/>
                </a:cxn>
                <a:cxn ang="0">
                  <a:pos x="182" y="264"/>
                </a:cxn>
                <a:cxn ang="0">
                  <a:pos x="191" y="250"/>
                </a:cxn>
                <a:cxn ang="0">
                  <a:pos x="189" y="231"/>
                </a:cxn>
                <a:cxn ang="0">
                  <a:pos x="189" y="212"/>
                </a:cxn>
                <a:cxn ang="0">
                  <a:pos x="191" y="188"/>
                </a:cxn>
              </a:cxnLst>
              <a:rect l="0" t="0" r="r" b="b"/>
              <a:pathLst>
                <a:path w="191" h="283">
                  <a:moveTo>
                    <a:pt x="180" y="167"/>
                  </a:moveTo>
                  <a:lnTo>
                    <a:pt x="177" y="167"/>
                  </a:lnTo>
                  <a:lnTo>
                    <a:pt x="177" y="167"/>
                  </a:lnTo>
                  <a:lnTo>
                    <a:pt x="175" y="167"/>
                  </a:lnTo>
                  <a:lnTo>
                    <a:pt x="173" y="167"/>
                  </a:lnTo>
                  <a:lnTo>
                    <a:pt x="170" y="167"/>
                  </a:lnTo>
                  <a:lnTo>
                    <a:pt x="165" y="167"/>
                  </a:lnTo>
                  <a:lnTo>
                    <a:pt x="165" y="167"/>
                  </a:lnTo>
                  <a:lnTo>
                    <a:pt x="163" y="163"/>
                  </a:lnTo>
                  <a:lnTo>
                    <a:pt x="163" y="153"/>
                  </a:lnTo>
                  <a:lnTo>
                    <a:pt x="163" y="148"/>
                  </a:lnTo>
                  <a:lnTo>
                    <a:pt x="165" y="148"/>
                  </a:lnTo>
                  <a:lnTo>
                    <a:pt x="165" y="144"/>
                  </a:lnTo>
                  <a:lnTo>
                    <a:pt x="163" y="144"/>
                  </a:lnTo>
                  <a:lnTo>
                    <a:pt x="158" y="146"/>
                  </a:lnTo>
                  <a:lnTo>
                    <a:pt x="151" y="151"/>
                  </a:lnTo>
                  <a:lnTo>
                    <a:pt x="144" y="151"/>
                  </a:lnTo>
                  <a:lnTo>
                    <a:pt x="139" y="151"/>
                  </a:lnTo>
                  <a:lnTo>
                    <a:pt x="137" y="146"/>
                  </a:lnTo>
                  <a:lnTo>
                    <a:pt x="135" y="141"/>
                  </a:lnTo>
                  <a:lnTo>
                    <a:pt x="130" y="141"/>
                  </a:lnTo>
                  <a:lnTo>
                    <a:pt x="121" y="141"/>
                  </a:lnTo>
                  <a:lnTo>
                    <a:pt x="125" y="137"/>
                  </a:lnTo>
                  <a:lnTo>
                    <a:pt x="118" y="125"/>
                  </a:lnTo>
                  <a:lnTo>
                    <a:pt x="113" y="122"/>
                  </a:lnTo>
                  <a:lnTo>
                    <a:pt x="113" y="120"/>
                  </a:lnTo>
                  <a:lnTo>
                    <a:pt x="113" y="118"/>
                  </a:lnTo>
                  <a:lnTo>
                    <a:pt x="113" y="115"/>
                  </a:lnTo>
                  <a:lnTo>
                    <a:pt x="113" y="111"/>
                  </a:lnTo>
                  <a:lnTo>
                    <a:pt x="113" y="108"/>
                  </a:lnTo>
                  <a:lnTo>
                    <a:pt x="116" y="108"/>
                  </a:lnTo>
                  <a:lnTo>
                    <a:pt x="116" y="103"/>
                  </a:lnTo>
                  <a:lnTo>
                    <a:pt x="118" y="101"/>
                  </a:lnTo>
                  <a:lnTo>
                    <a:pt x="121" y="101"/>
                  </a:lnTo>
                  <a:lnTo>
                    <a:pt x="123" y="99"/>
                  </a:lnTo>
                  <a:lnTo>
                    <a:pt x="123" y="96"/>
                  </a:lnTo>
                  <a:lnTo>
                    <a:pt x="121" y="92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2"/>
                  </a:lnTo>
                  <a:lnTo>
                    <a:pt x="125" y="80"/>
                  </a:lnTo>
                  <a:lnTo>
                    <a:pt x="128" y="77"/>
                  </a:lnTo>
                  <a:lnTo>
                    <a:pt x="132" y="75"/>
                  </a:lnTo>
                  <a:lnTo>
                    <a:pt x="135" y="73"/>
                  </a:lnTo>
                  <a:lnTo>
                    <a:pt x="137" y="73"/>
                  </a:lnTo>
                  <a:lnTo>
                    <a:pt x="139" y="70"/>
                  </a:lnTo>
                  <a:lnTo>
                    <a:pt x="147" y="68"/>
                  </a:lnTo>
                  <a:lnTo>
                    <a:pt x="156" y="6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5" y="66"/>
                  </a:lnTo>
                  <a:lnTo>
                    <a:pt x="165" y="66"/>
                  </a:lnTo>
                  <a:lnTo>
                    <a:pt x="168" y="68"/>
                  </a:lnTo>
                  <a:lnTo>
                    <a:pt x="170" y="66"/>
                  </a:lnTo>
                  <a:lnTo>
                    <a:pt x="170" y="61"/>
                  </a:lnTo>
                  <a:lnTo>
                    <a:pt x="168" y="59"/>
                  </a:lnTo>
                  <a:lnTo>
                    <a:pt x="163" y="59"/>
                  </a:lnTo>
                  <a:lnTo>
                    <a:pt x="161" y="59"/>
                  </a:lnTo>
                  <a:lnTo>
                    <a:pt x="158" y="56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5" y="40"/>
                  </a:lnTo>
                  <a:lnTo>
                    <a:pt x="165" y="37"/>
                  </a:lnTo>
                  <a:lnTo>
                    <a:pt x="161" y="35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1" y="37"/>
                  </a:lnTo>
                  <a:lnTo>
                    <a:pt x="147" y="35"/>
                  </a:lnTo>
                  <a:lnTo>
                    <a:pt x="142" y="35"/>
                  </a:lnTo>
                  <a:lnTo>
                    <a:pt x="137" y="37"/>
                  </a:lnTo>
                  <a:lnTo>
                    <a:pt x="137" y="37"/>
                  </a:lnTo>
                  <a:lnTo>
                    <a:pt x="132" y="37"/>
                  </a:lnTo>
                  <a:lnTo>
                    <a:pt x="130" y="37"/>
                  </a:lnTo>
                  <a:lnTo>
                    <a:pt x="128" y="37"/>
                  </a:lnTo>
                  <a:lnTo>
                    <a:pt x="125" y="37"/>
                  </a:lnTo>
                  <a:lnTo>
                    <a:pt x="123" y="35"/>
                  </a:lnTo>
                  <a:lnTo>
                    <a:pt x="125" y="33"/>
                  </a:lnTo>
                  <a:lnTo>
                    <a:pt x="123" y="30"/>
                  </a:lnTo>
                  <a:lnTo>
                    <a:pt x="121" y="28"/>
                  </a:lnTo>
                  <a:lnTo>
                    <a:pt x="121" y="28"/>
                  </a:lnTo>
                  <a:lnTo>
                    <a:pt x="121" y="23"/>
                  </a:lnTo>
                  <a:lnTo>
                    <a:pt x="116" y="21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06" y="14"/>
                  </a:lnTo>
                  <a:lnTo>
                    <a:pt x="104" y="9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7" y="4"/>
                  </a:lnTo>
                  <a:lnTo>
                    <a:pt x="92" y="2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2" y="9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85" y="28"/>
                  </a:lnTo>
                  <a:lnTo>
                    <a:pt x="76" y="37"/>
                  </a:lnTo>
                  <a:lnTo>
                    <a:pt x="69" y="42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40" y="73"/>
                  </a:lnTo>
                  <a:lnTo>
                    <a:pt x="38" y="75"/>
                  </a:lnTo>
                  <a:lnTo>
                    <a:pt x="36" y="75"/>
                  </a:lnTo>
                  <a:lnTo>
                    <a:pt x="31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1" y="66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4" y="63"/>
                  </a:lnTo>
                  <a:lnTo>
                    <a:pt x="17" y="61"/>
                  </a:lnTo>
                  <a:lnTo>
                    <a:pt x="21" y="59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2" y="59"/>
                  </a:lnTo>
                  <a:lnTo>
                    <a:pt x="7" y="61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5" y="77"/>
                  </a:lnTo>
                  <a:lnTo>
                    <a:pt x="2" y="77"/>
                  </a:lnTo>
                  <a:lnTo>
                    <a:pt x="2" y="80"/>
                  </a:lnTo>
                  <a:lnTo>
                    <a:pt x="5" y="82"/>
                  </a:lnTo>
                  <a:lnTo>
                    <a:pt x="7" y="87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12" y="101"/>
                  </a:lnTo>
                  <a:lnTo>
                    <a:pt x="14" y="101"/>
                  </a:lnTo>
                  <a:lnTo>
                    <a:pt x="21" y="106"/>
                  </a:lnTo>
                  <a:lnTo>
                    <a:pt x="24" y="106"/>
                  </a:lnTo>
                  <a:lnTo>
                    <a:pt x="26" y="108"/>
                  </a:lnTo>
                  <a:lnTo>
                    <a:pt x="28" y="113"/>
                  </a:lnTo>
                  <a:lnTo>
                    <a:pt x="28" y="118"/>
                  </a:lnTo>
                  <a:lnTo>
                    <a:pt x="31" y="120"/>
                  </a:lnTo>
                  <a:lnTo>
                    <a:pt x="36" y="122"/>
                  </a:lnTo>
                  <a:lnTo>
                    <a:pt x="40" y="127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9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0" y="148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52" y="158"/>
                  </a:lnTo>
                  <a:lnTo>
                    <a:pt x="57" y="165"/>
                  </a:lnTo>
                  <a:lnTo>
                    <a:pt x="57" y="167"/>
                  </a:lnTo>
                  <a:lnTo>
                    <a:pt x="57" y="170"/>
                  </a:lnTo>
                  <a:lnTo>
                    <a:pt x="57" y="172"/>
                  </a:lnTo>
                  <a:lnTo>
                    <a:pt x="59" y="172"/>
                  </a:lnTo>
                  <a:lnTo>
                    <a:pt x="64" y="177"/>
                  </a:lnTo>
                  <a:lnTo>
                    <a:pt x="66" y="179"/>
                  </a:lnTo>
                  <a:lnTo>
                    <a:pt x="66" y="184"/>
                  </a:lnTo>
                  <a:lnTo>
                    <a:pt x="69" y="186"/>
                  </a:lnTo>
                  <a:lnTo>
                    <a:pt x="71" y="188"/>
                  </a:lnTo>
                  <a:lnTo>
                    <a:pt x="73" y="191"/>
                  </a:lnTo>
                  <a:lnTo>
                    <a:pt x="76" y="198"/>
                  </a:lnTo>
                  <a:lnTo>
                    <a:pt x="78" y="200"/>
                  </a:lnTo>
                  <a:lnTo>
                    <a:pt x="83" y="207"/>
                  </a:lnTo>
                  <a:lnTo>
                    <a:pt x="83" y="210"/>
                  </a:lnTo>
                  <a:lnTo>
                    <a:pt x="80" y="212"/>
                  </a:lnTo>
                  <a:lnTo>
                    <a:pt x="80" y="210"/>
                  </a:lnTo>
                  <a:lnTo>
                    <a:pt x="80" y="212"/>
                  </a:lnTo>
                  <a:lnTo>
                    <a:pt x="80" y="214"/>
                  </a:lnTo>
                  <a:lnTo>
                    <a:pt x="80" y="217"/>
                  </a:lnTo>
                  <a:lnTo>
                    <a:pt x="83" y="217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3" y="222"/>
                  </a:lnTo>
                  <a:lnTo>
                    <a:pt x="90" y="224"/>
                  </a:lnTo>
                  <a:lnTo>
                    <a:pt x="95" y="226"/>
                  </a:lnTo>
                  <a:lnTo>
                    <a:pt x="95" y="229"/>
                  </a:lnTo>
                  <a:lnTo>
                    <a:pt x="97" y="231"/>
                  </a:lnTo>
                  <a:lnTo>
                    <a:pt x="99" y="231"/>
                  </a:lnTo>
                  <a:lnTo>
                    <a:pt x="99" y="233"/>
                  </a:lnTo>
                  <a:lnTo>
                    <a:pt x="102" y="236"/>
                  </a:lnTo>
                  <a:lnTo>
                    <a:pt x="102" y="238"/>
                  </a:lnTo>
                  <a:lnTo>
                    <a:pt x="106" y="236"/>
                  </a:lnTo>
                  <a:lnTo>
                    <a:pt x="109" y="236"/>
                  </a:lnTo>
                  <a:lnTo>
                    <a:pt x="109" y="238"/>
                  </a:lnTo>
                  <a:lnTo>
                    <a:pt x="111" y="240"/>
                  </a:lnTo>
                  <a:lnTo>
                    <a:pt x="116" y="243"/>
                  </a:lnTo>
                  <a:lnTo>
                    <a:pt x="118" y="245"/>
                  </a:lnTo>
                  <a:lnTo>
                    <a:pt x="118" y="248"/>
                  </a:lnTo>
                  <a:lnTo>
                    <a:pt x="121" y="248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8" y="250"/>
                  </a:lnTo>
                  <a:lnTo>
                    <a:pt x="132" y="255"/>
                  </a:lnTo>
                  <a:lnTo>
                    <a:pt x="137" y="255"/>
                  </a:lnTo>
                  <a:lnTo>
                    <a:pt x="139" y="255"/>
                  </a:lnTo>
                  <a:lnTo>
                    <a:pt x="142" y="257"/>
                  </a:lnTo>
                  <a:lnTo>
                    <a:pt x="142" y="257"/>
                  </a:lnTo>
                  <a:lnTo>
                    <a:pt x="147" y="262"/>
                  </a:lnTo>
                  <a:lnTo>
                    <a:pt x="149" y="262"/>
                  </a:lnTo>
                  <a:lnTo>
                    <a:pt x="151" y="266"/>
                  </a:lnTo>
                  <a:lnTo>
                    <a:pt x="154" y="266"/>
                  </a:lnTo>
                  <a:lnTo>
                    <a:pt x="154" y="269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8" y="274"/>
                  </a:lnTo>
                  <a:lnTo>
                    <a:pt x="161" y="274"/>
                  </a:lnTo>
                  <a:lnTo>
                    <a:pt x="165" y="278"/>
                  </a:lnTo>
                  <a:lnTo>
                    <a:pt x="168" y="281"/>
                  </a:lnTo>
                  <a:lnTo>
                    <a:pt x="170" y="283"/>
                  </a:lnTo>
                  <a:lnTo>
                    <a:pt x="173" y="283"/>
                  </a:lnTo>
                  <a:lnTo>
                    <a:pt x="175" y="281"/>
                  </a:lnTo>
                  <a:lnTo>
                    <a:pt x="180" y="278"/>
                  </a:lnTo>
                  <a:lnTo>
                    <a:pt x="180" y="278"/>
                  </a:lnTo>
                  <a:lnTo>
                    <a:pt x="184" y="278"/>
                  </a:lnTo>
                  <a:lnTo>
                    <a:pt x="184" y="276"/>
                  </a:lnTo>
                  <a:lnTo>
                    <a:pt x="182" y="274"/>
                  </a:lnTo>
                  <a:lnTo>
                    <a:pt x="182" y="269"/>
                  </a:lnTo>
                  <a:lnTo>
                    <a:pt x="184" y="266"/>
                  </a:lnTo>
                  <a:lnTo>
                    <a:pt x="187" y="269"/>
                  </a:lnTo>
                  <a:lnTo>
                    <a:pt x="187" y="266"/>
                  </a:lnTo>
                  <a:lnTo>
                    <a:pt x="184" y="266"/>
                  </a:lnTo>
                  <a:lnTo>
                    <a:pt x="182" y="264"/>
                  </a:lnTo>
                  <a:lnTo>
                    <a:pt x="184" y="259"/>
                  </a:lnTo>
                  <a:lnTo>
                    <a:pt x="189" y="257"/>
                  </a:lnTo>
                  <a:lnTo>
                    <a:pt x="191" y="252"/>
                  </a:lnTo>
                  <a:lnTo>
                    <a:pt x="191" y="250"/>
                  </a:lnTo>
                  <a:lnTo>
                    <a:pt x="187" y="240"/>
                  </a:lnTo>
                  <a:lnTo>
                    <a:pt x="189" y="238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7" y="229"/>
                  </a:lnTo>
                  <a:lnTo>
                    <a:pt x="189" y="226"/>
                  </a:lnTo>
                  <a:lnTo>
                    <a:pt x="189" y="222"/>
                  </a:lnTo>
                  <a:lnTo>
                    <a:pt x="189" y="212"/>
                  </a:lnTo>
                  <a:lnTo>
                    <a:pt x="189" y="207"/>
                  </a:lnTo>
                  <a:lnTo>
                    <a:pt x="189" y="203"/>
                  </a:lnTo>
                  <a:lnTo>
                    <a:pt x="189" y="193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80" y="1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4" name="Freeform 197"/>
            <p:cNvSpPr>
              <a:spLocks/>
            </p:cNvSpPr>
            <p:nvPr/>
          </p:nvSpPr>
          <p:spPr bwMode="auto">
            <a:xfrm>
              <a:off x="2781301" y="4298950"/>
              <a:ext cx="292100" cy="330200"/>
            </a:xfrm>
            <a:custGeom>
              <a:avLst/>
              <a:gdLst/>
              <a:ahLst/>
              <a:cxnLst>
                <a:cxn ang="0">
                  <a:pos x="177" y="154"/>
                </a:cxn>
                <a:cxn ang="0">
                  <a:pos x="174" y="118"/>
                </a:cxn>
                <a:cxn ang="0">
                  <a:pos x="167" y="99"/>
                </a:cxn>
                <a:cxn ang="0">
                  <a:pos x="137" y="83"/>
                </a:cxn>
                <a:cxn ang="0">
                  <a:pos x="137" y="68"/>
                </a:cxn>
                <a:cxn ang="0">
                  <a:pos x="120" y="61"/>
                </a:cxn>
                <a:cxn ang="0">
                  <a:pos x="113" y="54"/>
                </a:cxn>
                <a:cxn ang="0">
                  <a:pos x="101" y="52"/>
                </a:cxn>
                <a:cxn ang="0">
                  <a:pos x="87" y="42"/>
                </a:cxn>
                <a:cxn ang="0">
                  <a:pos x="75" y="42"/>
                </a:cxn>
                <a:cxn ang="0">
                  <a:pos x="66" y="33"/>
                </a:cxn>
                <a:cxn ang="0">
                  <a:pos x="61" y="21"/>
                </a:cxn>
                <a:cxn ang="0">
                  <a:pos x="61" y="7"/>
                </a:cxn>
                <a:cxn ang="0">
                  <a:pos x="56" y="2"/>
                </a:cxn>
                <a:cxn ang="0">
                  <a:pos x="45" y="2"/>
                </a:cxn>
                <a:cxn ang="0">
                  <a:pos x="30" y="17"/>
                </a:cxn>
                <a:cxn ang="0">
                  <a:pos x="19" y="19"/>
                </a:cxn>
                <a:cxn ang="0">
                  <a:pos x="9" y="21"/>
                </a:cxn>
                <a:cxn ang="0">
                  <a:pos x="11" y="42"/>
                </a:cxn>
                <a:cxn ang="0">
                  <a:pos x="9" y="61"/>
                </a:cxn>
                <a:cxn ang="0">
                  <a:pos x="9" y="80"/>
                </a:cxn>
                <a:cxn ang="0">
                  <a:pos x="9" y="87"/>
                </a:cxn>
                <a:cxn ang="0">
                  <a:pos x="11" y="104"/>
                </a:cxn>
                <a:cxn ang="0">
                  <a:pos x="4" y="113"/>
                </a:cxn>
                <a:cxn ang="0">
                  <a:pos x="7" y="120"/>
                </a:cxn>
                <a:cxn ang="0">
                  <a:pos x="7" y="125"/>
                </a:cxn>
                <a:cxn ang="0">
                  <a:pos x="11" y="132"/>
                </a:cxn>
                <a:cxn ang="0">
                  <a:pos x="14" y="142"/>
                </a:cxn>
                <a:cxn ang="0">
                  <a:pos x="23" y="154"/>
                </a:cxn>
                <a:cxn ang="0">
                  <a:pos x="19" y="168"/>
                </a:cxn>
                <a:cxn ang="0">
                  <a:pos x="40" y="208"/>
                </a:cxn>
                <a:cxn ang="0">
                  <a:pos x="47" y="205"/>
                </a:cxn>
                <a:cxn ang="0">
                  <a:pos x="52" y="198"/>
                </a:cxn>
                <a:cxn ang="0">
                  <a:pos x="63" y="194"/>
                </a:cxn>
                <a:cxn ang="0">
                  <a:pos x="75" y="194"/>
                </a:cxn>
                <a:cxn ang="0">
                  <a:pos x="82" y="196"/>
                </a:cxn>
                <a:cxn ang="0">
                  <a:pos x="87" y="203"/>
                </a:cxn>
                <a:cxn ang="0">
                  <a:pos x="89" y="194"/>
                </a:cxn>
                <a:cxn ang="0">
                  <a:pos x="108" y="191"/>
                </a:cxn>
                <a:cxn ang="0">
                  <a:pos x="115" y="182"/>
                </a:cxn>
                <a:cxn ang="0">
                  <a:pos x="113" y="170"/>
                </a:cxn>
                <a:cxn ang="0">
                  <a:pos x="120" y="156"/>
                </a:cxn>
                <a:cxn ang="0">
                  <a:pos x="160" y="149"/>
                </a:cxn>
                <a:cxn ang="0">
                  <a:pos x="174" y="158"/>
                </a:cxn>
              </a:cxnLst>
              <a:rect l="0" t="0" r="r" b="b"/>
              <a:pathLst>
                <a:path w="184" h="208">
                  <a:moveTo>
                    <a:pt x="174" y="158"/>
                  </a:moveTo>
                  <a:lnTo>
                    <a:pt x="177" y="154"/>
                  </a:lnTo>
                  <a:lnTo>
                    <a:pt x="177" y="154"/>
                  </a:lnTo>
                  <a:lnTo>
                    <a:pt x="184" y="137"/>
                  </a:lnTo>
                  <a:lnTo>
                    <a:pt x="184" y="130"/>
                  </a:lnTo>
                  <a:lnTo>
                    <a:pt x="174" y="118"/>
                  </a:lnTo>
                  <a:lnTo>
                    <a:pt x="167" y="116"/>
                  </a:lnTo>
                  <a:lnTo>
                    <a:pt x="167" y="109"/>
                  </a:lnTo>
                  <a:lnTo>
                    <a:pt x="167" y="99"/>
                  </a:lnTo>
                  <a:lnTo>
                    <a:pt x="141" y="99"/>
                  </a:lnTo>
                  <a:lnTo>
                    <a:pt x="141" y="92"/>
                  </a:lnTo>
                  <a:lnTo>
                    <a:pt x="137" y="83"/>
                  </a:lnTo>
                  <a:lnTo>
                    <a:pt x="137" y="80"/>
                  </a:lnTo>
                  <a:lnTo>
                    <a:pt x="137" y="73"/>
                  </a:lnTo>
                  <a:lnTo>
                    <a:pt x="137" y="68"/>
                  </a:lnTo>
                  <a:lnTo>
                    <a:pt x="137" y="64"/>
                  </a:lnTo>
                  <a:lnTo>
                    <a:pt x="130" y="61"/>
                  </a:lnTo>
                  <a:lnTo>
                    <a:pt x="120" y="61"/>
                  </a:lnTo>
                  <a:lnTo>
                    <a:pt x="118" y="59"/>
                  </a:lnTo>
                  <a:lnTo>
                    <a:pt x="115" y="59"/>
                  </a:lnTo>
                  <a:lnTo>
                    <a:pt x="113" y="54"/>
                  </a:lnTo>
                  <a:lnTo>
                    <a:pt x="108" y="54"/>
                  </a:lnTo>
                  <a:lnTo>
                    <a:pt x="104" y="52"/>
                  </a:lnTo>
                  <a:lnTo>
                    <a:pt x="101" y="52"/>
                  </a:lnTo>
                  <a:lnTo>
                    <a:pt x="94" y="45"/>
                  </a:lnTo>
                  <a:lnTo>
                    <a:pt x="92" y="47"/>
                  </a:lnTo>
                  <a:lnTo>
                    <a:pt x="87" y="42"/>
                  </a:lnTo>
                  <a:lnTo>
                    <a:pt x="80" y="42"/>
                  </a:lnTo>
                  <a:lnTo>
                    <a:pt x="80" y="45"/>
                  </a:lnTo>
                  <a:lnTo>
                    <a:pt x="75" y="42"/>
                  </a:lnTo>
                  <a:lnTo>
                    <a:pt x="70" y="38"/>
                  </a:lnTo>
                  <a:lnTo>
                    <a:pt x="68" y="38"/>
                  </a:lnTo>
                  <a:lnTo>
                    <a:pt x="66" y="33"/>
                  </a:lnTo>
                  <a:lnTo>
                    <a:pt x="63" y="31"/>
                  </a:lnTo>
                  <a:lnTo>
                    <a:pt x="61" y="26"/>
                  </a:lnTo>
                  <a:lnTo>
                    <a:pt x="61" y="21"/>
                  </a:lnTo>
                  <a:lnTo>
                    <a:pt x="59" y="17"/>
                  </a:lnTo>
                  <a:lnTo>
                    <a:pt x="61" y="12"/>
                  </a:lnTo>
                  <a:lnTo>
                    <a:pt x="61" y="7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0" y="5"/>
                  </a:lnTo>
                  <a:lnTo>
                    <a:pt x="33" y="9"/>
                  </a:lnTo>
                  <a:lnTo>
                    <a:pt x="30" y="17"/>
                  </a:lnTo>
                  <a:lnTo>
                    <a:pt x="26" y="17"/>
                  </a:lnTo>
                  <a:lnTo>
                    <a:pt x="23" y="17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9" y="47"/>
                  </a:lnTo>
                  <a:lnTo>
                    <a:pt x="9" y="57"/>
                  </a:lnTo>
                  <a:lnTo>
                    <a:pt x="9" y="61"/>
                  </a:lnTo>
                  <a:lnTo>
                    <a:pt x="9" y="66"/>
                  </a:lnTo>
                  <a:lnTo>
                    <a:pt x="9" y="76"/>
                  </a:lnTo>
                  <a:lnTo>
                    <a:pt x="9" y="80"/>
                  </a:lnTo>
                  <a:lnTo>
                    <a:pt x="7" y="83"/>
                  </a:lnTo>
                  <a:lnTo>
                    <a:pt x="9" y="85"/>
                  </a:lnTo>
                  <a:lnTo>
                    <a:pt x="9" y="87"/>
                  </a:lnTo>
                  <a:lnTo>
                    <a:pt x="9" y="92"/>
                  </a:lnTo>
                  <a:lnTo>
                    <a:pt x="7" y="94"/>
                  </a:lnTo>
                  <a:lnTo>
                    <a:pt x="11" y="104"/>
                  </a:lnTo>
                  <a:lnTo>
                    <a:pt x="11" y="106"/>
                  </a:lnTo>
                  <a:lnTo>
                    <a:pt x="9" y="111"/>
                  </a:lnTo>
                  <a:lnTo>
                    <a:pt x="4" y="113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7" y="125"/>
                  </a:lnTo>
                  <a:lnTo>
                    <a:pt x="11" y="128"/>
                  </a:lnTo>
                  <a:lnTo>
                    <a:pt x="11" y="130"/>
                  </a:lnTo>
                  <a:lnTo>
                    <a:pt x="11" y="132"/>
                  </a:lnTo>
                  <a:lnTo>
                    <a:pt x="11" y="135"/>
                  </a:lnTo>
                  <a:lnTo>
                    <a:pt x="11" y="137"/>
                  </a:lnTo>
                  <a:lnTo>
                    <a:pt x="14" y="142"/>
                  </a:lnTo>
                  <a:lnTo>
                    <a:pt x="16" y="146"/>
                  </a:lnTo>
                  <a:lnTo>
                    <a:pt x="23" y="151"/>
                  </a:lnTo>
                  <a:lnTo>
                    <a:pt x="23" y="154"/>
                  </a:lnTo>
                  <a:lnTo>
                    <a:pt x="21" y="158"/>
                  </a:lnTo>
                  <a:lnTo>
                    <a:pt x="23" y="161"/>
                  </a:lnTo>
                  <a:lnTo>
                    <a:pt x="19" y="168"/>
                  </a:lnTo>
                  <a:lnTo>
                    <a:pt x="21" y="172"/>
                  </a:lnTo>
                  <a:lnTo>
                    <a:pt x="28" y="179"/>
                  </a:lnTo>
                  <a:lnTo>
                    <a:pt x="40" y="208"/>
                  </a:lnTo>
                  <a:lnTo>
                    <a:pt x="42" y="208"/>
                  </a:lnTo>
                  <a:lnTo>
                    <a:pt x="45" y="205"/>
                  </a:lnTo>
                  <a:lnTo>
                    <a:pt x="47" y="205"/>
                  </a:lnTo>
                  <a:lnTo>
                    <a:pt x="47" y="205"/>
                  </a:lnTo>
                  <a:lnTo>
                    <a:pt x="49" y="203"/>
                  </a:lnTo>
                  <a:lnTo>
                    <a:pt x="52" y="198"/>
                  </a:lnTo>
                  <a:lnTo>
                    <a:pt x="56" y="191"/>
                  </a:lnTo>
                  <a:lnTo>
                    <a:pt x="61" y="191"/>
                  </a:lnTo>
                  <a:lnTo>
                    <a:pt x="63" y="194"/>
                  </a:lnTo>
                  <a:lnTo>
                    <a:pt x="68" y="194"/>
                  </a:lnTo>
                  <a:lnTo>
                    <a:pt x="70" y="194"/>
                  </a:lnTo>
                  <a:lnTo>
                    <a:pt x="75" y="194"/>
                  </a:lnTo>
                  <a:lnTo>
                    <a:pt x="80" y="191"/>
                  </a:lnTo>
                  <a:lnTo>
                    <a:pt x="82" y="194"/>
                  </a:lnTo>
                  <a:lnTo>
                    <a:pt x="82" y="196"/>
                  </a:lnTo>
                  <a:lnTo>
                    <a:pt x="85" y="203"/>
                  </a:lnTo>
                  <a:lnTo>
                    <a:pt x="87" y="205"/>
                  </a:lnTo>
                  <a:lnTo>
                    <a:pt x="87" y="203"/>
                  </a:lnTo>
                  <a:lnTo>
                    <a:pt x="87" y="201"/>
                  </a:lnTo>
                  <a:lnTo>
                    <a:pt x="89" y="198"/>
                  </a:lnTo>
                  <a:lnTo>
                    <a:pt x="89" y="194"/>
                  </a:lnTo>
                  <a:lnTo>
                    <a:pt x="92" y="191"/>
                  </a:lnTo>
                  <a:lnTo>
                    <a:pt x="99" y="191"/>
                  </a:lnTo>
                  <a:lnTo>
                    <a:pt x="108" y="191"/>
                  </a:lnTo>
                  <a:lnTo>
                    <a:pt x="111" y="194"/>
                  </a:lnTo>
                  <a:lnTo>
                    <a:pt x="111" y="189"/>
                  </a:lnTo>
                  <a:lnTo>
                    <a:pt x="115" y="182"/>
                  </a:lnTo>
                  <a:lnTo>
                    <a:pt x="115" y="177"/>
                  </a:lnTo>
                  <a:lnTo>
                    <a:pt x="115" y="172"/>
                  </a:lnTo>
                  <a:lnTo>
                    <a:pt x="113" y="170"/>
                  </a:lnTo>
                  <a:lnTo>
                    <a:pt x="118" y="163"/>
                  </a:lnTo>
                  <a:lnTo>
                    <a:pt x="120" y="158"/>
                  </a:lnTo>
                  <a:lnTo>
                    <a:pt x="120" y="156"/>
                  </a:lnTo>
                  <a:lnTo>
                    <a:pt x="125" y="154"/>
                  </a:lnTo>
                  <a:lnTo>
                    <a:pt x="144" y="149"/>
                  </a:lnTo>
                  <a:lnTo>
                    <a:pt x="160" y="149"/>
                  </a:lnTo>
                  <a:lnTo>
                    <a:pt x="170" y="156"/>
                  </a:lnTo>
                  <a:lnTo>
                    <a:pt x="172" y="156"/>
                  </a:lnTo>
                  <a:lnTo>
                    <a:pt x="174" y="1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5" name="Freeform 198"/>
            <p:cNvSpPr>
              <a:spLocks/>
            </p:cNvSpPr>
            <p:nvPr/>
          </p:nvSpPr>
          <p:spPr bwMode="auto">
            <a:xfrm>
              <a:off x="2957513" y="4535488"/>
              <a:ext cx="201613" cy="209550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4" y="28"/>
                </a:cxn>
                <a:cxn ang="0">
                  <a:pos x="2" y="21"/>
                </a:cxn>
                <a:cxn ang="0">
                  <a:pos x="9" y="9"/>
                </a:cxn>
                <a:cxn ang="0">
                  <a:pos x="14" y="5"/>
                </a:cxn>
                <a:cxn ang="0">
                  <a:pos x="49" y="0"/>
                </a:cxn>
                <a:cxn ang="0">
                  <a:pos x="61" y="7"/>
                </a:cxn>
                <a:cxn ang="0">
                  <a:pos x="63" y="14"/>
                </a:cxn>
                <a:cxn ang="0">
                  <a:pos x="68" y="21"/>
                </a:cxn>
                <a:cxn ang="0">
                  <a:pos x="70" y="33"/>
                </a:cxn>
                <a:cxn ang="0">
                  <a:pos x="70" y="40"/>
                </a:cxn>
                <a:cxn ang="0">
                  <a:pos x="75" y="45"/>
                </a:cxn>
                <a:cxn ang="0">
                  <a:pos x="85" y="45"/>
                </a:cxn>
                <a:cxn ang="0">
                  <a:pos x="96" y="42"/>
                </a:cxn>
                <a:cxn ang="0">
                  <a:pos x="104" y="47"/>
                </a:cxn>
                <a:cxn ang="0">
                  <a:pos x="108" y="66"/>
                </a:cxn>
                <a:cxn ang="0">
                  <a:pos x="113" y="73"/>
                </a:cxn>
                <a:cxn ang="0">
                  <a:pos x="122" y="71"/>
                </a:cxn>
                <a:cxn ang="0">
                  <a:pos x="127" y="73"/>
                </a:cxn>
                <a:cxn ang="0">
                  <a:pos x="125" y="90"/>
                </a:cxn>
                <a:cxn ang="0">
                  <a:pos x="122" y="92"/>
                </a:cxn>
                <a:cxn ang="0">
                  <a:pos x="122" y="94"/>
                </a:cxn>
                <a:cxn ang="0">
                  <a:pos x="122" y="97"/>
                </a:cxn>
                <a:cxn ang="0">
                  <a:pos x="122" y="104"/>
                </a:cxn>
                <a:cxn ang="0">
                  <a:pos x="120" y="111"/>
                </a:cxn>
                <a:cxn ang="0">
                  <a:pos x="115" y="118"/>
                </a:cxn>
                <a:cxn ang="0">
                  <a:pos x="108" y="125"/>
                </a:cxn>
                <a:cxn ang="0">
                  <a:pos x="104" y="127"/>
                </a:cxn>
                <a:cxn ang="0">
                  <a:pos x="99" y="132"/>
                </a:cxn>
                <a:cxn ang="0">
                  <a:pos x="94" y="132"/>
                </a:cxn>
                <a:cxn ang="0">
                  <a:pos x="85" y="130"/>
                </a:cxn>
                <a:cxn ang="0">
                  <a:pos x="66" y="127"/>
                </a:cxn>
                <a:cxn ang="0">
                  <a:pos x="63" y="125"/>
                </a:cxn>
                <a:cxn ang="0">
                  <a:pos x="70" y="113"/>
                </a:cxn>
                <a:cxn ang="0">
                  <a:pos x="70" y="108"/>
                </a:cxn>
                <a:cxn ang="0">
                  <a:pos x="78" y="104"/>
                </a:cxn>
                <a:cxn ang="0">
                  <a:pos x="75" y="97"/>
                </a:cxn>
                <a:cxn ang="0">
                  <a:pos x="68" y="90"/>
                </a:cxn>
                <a:cxn ang="0">
                  <a:pos x="52" y="85"/>
                </a:cxn>
                <a:cxn ang="0">
                  <a:pos x="42" y="78"/>
                </a:cxn>
                <a:cxn ang="0">
                  <a:pos x="28" y="73"/>
                </a:cxn>
                <a:cxn ang="0">
                  <a:pos x="23" y="66"/>
                </a:cxn>
                <a:cxn ang="0">
                  <a:pos x="9" y="56"/>
                </a:cxn>
                <a:cxn ang="0">
                  <a:pos x="2" y="49"/>
                </a:cxn>
                <a:cxn ang="0">
                  <a:pos x="0" y="45"/>
                </a:cxn>
              </a:cxnLst>
              <a:rect l="0" t="0" r="r" b="b"/>
              <a:pathLst>
                <a:path w="127" h="132">
                  <a:moveTo>
                    <a:pt x="0" y="45"/>
                  </a:moveTo>
                  <a:lnTo>
                    <a:pt x="0" y="40"/>
                  </a:lnTo>
                  <a:lnTo>
                    <a:pt x="4" y="33"/>
                  </a:lnTo>
                  <a:lnTo>
                    <a:pt x="4" y="28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7" y="14"/>
                  </a:lnTo>
                  <a:lnTo>
                    <a:pt x="9" y="9"/>
                  </a:lnTo>
                  <a:lnTo>
                    <a:pt x="9" y="7"/>
                  </a:lnTo>
                  <a:lnTo>
                    <a:pt x="14" y="5"/>
                  </a:lnTo>
                  <a:lnTo>
                    <a:pt x="33" y="0"/>
                  </a:lnTo>
                  <a:lnTo>
                    <a:pt x="49" y="0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6" y="9"/>
                  </a:lnTo>
                  <a:lnTo>
                    <a:pt x="63" y="14"/>
                  </a:lnTo>
                  <a:lnTo>
                    <a:pt x="68" y="16"/>
                  </a:lnTo>
                  <a:lnTo>
                    <a:pt x="68" y="21"/>
                  </a:lnTo>
                  <a:lnTo>
                    <a:pt x="70" y="26"/>
                  </a:lnTo>
                  <a:lnTo>
                    <a:pt x="70" y="33"/>
                  </a:lnTo>
                  <a:lnTo>
                    <a:pt x="70" y="38"/>
                  </a:lnTo>
                  <a:lnTo>
                    <a:pt x="70" y="40"/>
                  </a:lnTo>
                  <a:lnTo>
                    <a:pt x="70" y="45"/>
                  </a:lnTo>
                  <a:lnTo>
                    <a:pt x="75" y="45"/>
                  </a:lnTo>
                  <a:lnTo>
                    <a:pt x="78" y="45"/>
                  </a:lnTo>
                  <a:lnTo>
                    <a:pt x="85" y="45"/>
                  </a:lnTo>
                  <a:lnTo>
                    <a:pt x="89" y="45"/>
                  </a:lnTo>
                  <a:lnTo>
                    <a:pt x="96" y="42"/>
                  </a:lnTo>
                  <a:lnTo>
                    <a:pt x="101" y="45"/>
                  </a:lnTo>
                  <a:lnTo>
                    <a:pt x="104" y="47"/>
                  </a:lnTo>
                  <a:lnTo>
                    <a:pt x="104" y="49"/>
                  </a:lnTo>
                  <a:lnTo>
                    <a:pt x="108" y="66"/>
                  </a:lnTo>
                  <a:lnTo>
                    <a:pt x="111" y="71"/>
                  </a:lnTo>
                  <a:lnTo>
                    <a:pt x="113" y="73"/>
                  </a:lnTo>
                  <a:lnTo>
                    <a:pt x="118" y="68"/>
                  </a:lnTo>
                  <a:lnTo>
                    <a:pt x="122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5" y="75"/>
                  </a:lnTo>
                  <a:lnTo>
                    <a:pt x="125" y="90"/>
                  </a:lnTo>
                  <a:lnTo>
                    <a:pt x="125" y="92"/>
                  </a:lnTo>
                  <a:lnTo>
                    <a:pt x="122" y="92"/>
                  </a:lnTo>
                  <a:lnTo>
                    <a:pt x="122" y="94"/>
                  </a:lnTo>
                  <a:lnTo>
                    <a:pt x="122" y="94"/>
                  </a:lnTo>
                  <a:lnTo>
                    <a:pt x="122" y="97"/>
                  </a:lnTo>
                  <a:lnTo>
                    <a:pt x="122" y="97"/>
                  </a:lnTo>
                  <a:lnTo>
                    <a:pt x="122" y="101"/>
                  </a:lnTo>
                  <a:lnTo>
                    <a:pt x="122" y="104"/>
                  </a:lnTo>
                  <a:lnTo>
                    <a:pt x="122" y="108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15" y="118"/>
                  </a:lnTo>
                  <a:lnTo>
                    <a:pt x="111" y="123"/>
                  </a:lnTo>
                  <a:lnTo>
                    <a:pt x="108" y="125"/>
                  </a:lnTo>
                  <a:lnTo>
                    <a:pt x="106" y="130"/>
                  </a:lnTo>
                  <a:lnTo>
                    <a:pt x="104" y="127"/>
                  </a:lnTo>
                  <a:lnTo>
                    <a:pt x="101" y="130"/>
                  </a:lnTo>
                  <a:lnTo>
                    <a:pt x="99" y="132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2" y="132"/>
                  </a:lnTo>
                  <a:lnTo>
                    <a:pt x="85" y="130"/>
                  </a:lnTo>
                  <a:lnTo>
                    <a:pt x="78" y="127"/>
                  </a:lnTo>
                  <a:lnTo>
                    <a:pt x="66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8" y="120"/>
                  </a:lnTo>
                  <a:lnTo>
                    <a:pt x="70" y="113"/>
                  </a:lnTo>
                  <a:lnTo>
                    <a:pt x="70" y="111"/>
                  </a:lnTo>
                  <a:lnTo>
                    <a:pt x="70" y="108"/>
                  </a:lnTo>
                  <a:lnTo>
                    <a:pt x="75" y="106"/>
                  </a:lnTo>
                  <a:lnTo>
                    <a:pt x="78" y="104"/>
                  </a:lnTo>
                  <a:lnTo>
                    <a:pt x="78" y="99"/>
                  </a:lnTo>
                  <a:lnTo>
                    <a:pt x="75" y="97"/>
                  </a:lnTo>
                  <a:lnTo>
                    <a:pt x="70" y="92"/>
                  </a:lnTo>
                  <a:lnTo>
                    <a:pt x="68" y="90"/>
                  </a:lnTo>
                  <a:lnTo>
                    <a:pt x="59" y="87"/>
                  </a:lnTo>
                  <a:lnTo>
                    <a:pt x="52" y="85"/>
                  </a:lnTo>
                  <a:lnTo>
                    <a:pt x="47" y="78"/>
                  </a:lnTo>
                  <a:lnTo>
                    <a:pt x="42" y="78"/>
                  </a:lnTo>
                  <a:lnTo>
                    <a:pt x="37" y="75"/>
                  </a:lnTo>
                  <a:lnTo>
                    <a:pt x="28" y="73"/>
                  </a:lnTo>
                  <a:lnTo>
                    <a:pt x="26" y="68"/>
                  </a:lnTo>
                  <a:lnTo>
                    <a:pt x="23" y="66"/>
                  </a:lnTo>
                  <a:lnTo>
                    <a:pt x="19" y="66"/>
                  </a:lnTo>
                  <a:lnTo>
                    <a:pt x="9" y="56"/>
                  </a:lnTo>
                  <a:lnTo>
                    <a:pt x="7" y="49"/>
                  </a:lnTo>
                  <a:lnTo>
                    <a:pt x="2" y="49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6" name="Freeform 199"/>
            <p:cNvSpPr>
              <a:spLocks/>
            </p:cNvSpPr>
            <p:nvPr/>
          </p:nvSpPr>
          <p:spPr bwMode="auto">
            <a:xfrm>
              <a:off x="3081338" y="4808538"/>
              <a:ext cx="119063" cy="134938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18" y="0"/>
                </a:cxn>
                <a:cxn ang="0">
                  <a:pos x="26" y="7"/>
                </a:cxn>
                <a:cxn ang="0">
                  <a:pos x="30" y="12"/>
                </a:cxn>
                <a:cxn ang="0">
                  <a:pos x="35" y="19"/>
                </a:cxn>
                <a:cxn ang="0">
                  <a:pos x="40" y="14"/>
                </a:cxn>
                <a:cxn ang="0">
                  <a:pos x="47" y="21"/>
                </a:cxn>
                <a:cxn ang="0">
                  <a:pos x="54" y="26"/>
                </a:cxn>
                <a:cxn ang="0">
                  <a:pos x="56" y="31"/>
                </a:cxn>
                <a:cxn ang="0">
                  <a:pos x="66" y="38"/>
                </a:cxn>
                <a:cxn ang="0">
                  <a:pos x="73" y="45"/>
                </a:cxn>
                <a:cxn ang="0">
                  <a:pos x="70" y="52"/>
                </a:cxn>
                <a:cxn ang="0">
                  <a:pos x="70" y="59"/>
                </a:cxn>
                <a:cxn ang="0">
                  <a:pos x="73" y="62"/>
                </a:cxn>
                <a:cxn ang="0">
                  <a:pos x="73" y="64"/>
                </a:cxn>
                <a:cxn ang="0">
                  <a:pos x="70" y="71"/>
                </a:cxn>
                <a:cxn ang="0">
                  <a:pos x="66" y="76"/>
                </a:cxn>
                <a:cxn ang="0">
                  <a:pos x="66" y="78"/>
                </a:cxn>
                <a:cxn ang="0">
                  <a:pos x="56" y="83"/>
                </a:cxn>
                <a:cxn ang="0">
                  <a:pos x="54" y="83"/>
                </a:cxn>
                <a:cxn ang="0">
                  <a:pos x="54" y="85"/>
                </a:cxn>
                <a:cxn ang="0">
                  <a:pos x="49" y="85"/>
                </a:cxn>
                <a:cxn ang="0">
                  <a:pos x="44" y="83"/>
                </a:cxn>
                <a:cxn ang="0">
                  <a:pos x="37" y="83"/>
                </a:cxn>
                <a:cxn ang="0">
                  <a:pos x="33" y="85"/>
                </a:cxn>
                <a:cxn ang="0">
                  <a:pos x="33" y="83"/>
                </a:cxn>
                <a:cxn ang="0">
                  <a:pos x="30" y="83"/>
                </a:cxn>
                <a:cxn ang="0">
                  <a:pos x="23" y="78"/>
                </a:cxn>
                <a:cxn ang="0">
                  <a:pos x="14" y="78"/>
                </a:cxn>
                <a:cxn ang="0">
                  <a:pos x="7" y="76"/>
                </a:cxn>
                <a:cxn ang="0">
                  <a:pos x="2" y="69"/>
                </a:cxn>
                <a:cxn ang="0">
                  <a:pos x="0" y="57"/>
                </a:cxn>
                <a:cxn ang="0">
                  <a:pos x="0" y="55"/>
                </a:cxn>
                <a:cxn ang="0">
                  <a:pos x="2" y="50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2" y="29"/>
                </a:cxn>
                <a:cxn ang="0">
                  <a:pos x="2" y="19"/>
                </a:cxn>
                <a:cxn ang="0">
                  <a:pos x="4" y="14"/>
                </a:cxn>
                <a:cxn ang="0">
                  <a:pos x="4" y="5"/>
                </a:cxn>
                <a:cxn ang="0">
                  <a:pos x="7" y="3"/>
                </a:cxn>
              </a:cxnLst>
              <a:rect l="0" t="0" r="r" b="b"/>
              <a:pathLst>
                <a:path w="75" h="85">
                  <a:moveTo>
                    <a:pt x="7" y="3"/>
                  </a:moveTo>
                  <a:lnTo>
                    <a:pt x="9" y="3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12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2" y="21"/>
                  </a:lnTo>
                  <a:lnTo>
                    <a:pt x="47" y="21"/>
                  </a:lnTo>
                  <a:lnTo>
                    <a:pt x="49" y="24"/>
                  </a:lnTo>
                  <a:lnTo>
                    <a:pt x="54" y="26"/>
                  </a:lnTo>
                  <a:lnTo>
                    <a:pt x="54" y="31"/>
                  </a:lnTo>
                  <a:lnTo>
                    <a:pt x="56" y="31"/>
                  </a:lnTo>
                  <a:lnTo>
                    <a:pt x="63" y="33"/>
                  </a:lnTo>
                  <a:lnTo>
                    <a:pt x="66" y="38"/>
                  </a:lnTo>
                  <a:lnTo>
                    <a:pt x="70" y="43"/>
                  </a:lnTo>
                  <a:lnTo>
                    <a:pt x="73" y="45"/>
                  </a:lnTo>
                  <a:lnTo>
                    <a:pt x="73" y="50"/>
                  </a:lnTo>
                  <a:lnTo>
                    <a:pt x="70" y="52"/>
                  </a:lnTo>
                  <a:lnTo>
                    <a:pt x="70" y="57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3" y="62"/>
                  </a:lnTo>
                  <a:lnTo>
                    <a:pt x="75" y="62"/>
                  </a:lnTo>
                  <a:lnTo>
                    <a:pt x="73" y="64"/>
                  </a:lnTo>
                  <a:lnTo>
                    <a:pt x="70" y="66"/>
                  </a:lnTo>
                  <a:lnTo>
                    <a:pt x="70" y="71"/>
                  </a:lnTo>
                  <a:lnTo>
                    <a:pt x="68" y="73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3" y="81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4" y="83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2" y="85"/>
                  </a:lnTo>
                  <a:lnTo>
                    <a:pt x="49" y="85"/>
                  </a:lnTo>
                  <a:lnTo>
                    <a:pt x="47" y="85"/>
                  </a:lnTo>
                  <a:lnTo>
                    <a:pt x="44" y="83"/>
                  </a:lnTo>
                  <a:lnTo>
                    <a:pt x="42" y="83"/>
                  </a:lnTo>
                  <a:lnTo>
                    <a:pt x="37" y="83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0" y="83"/>
                  </a:lnTo>
                  <a:lnTo>
                    <a:pt x="28" y="81"/>
                  </a:lnTo>
                  <a:lnTo>
                    <a:pt x="23" y="78"/>
                  </a:lnTo>
                  <a:lnTo>
                    <a:pt x="18" y="78"/>
                  </a:lnTo>
                  <a:lnTo>
                    <a:pt x="14" y="78"/>
                  </a:lnTo>
                  <a:lnTo>
                    <a:pt x="11" y="78"/>
                  </a:lnTo>
                  <a:lnTo>
                    <a:pt x="7" y="76"/>
                  </a:lnTo>
                  <a:lnTo>
                    <a:pt x="4" y="73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2" y="45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2" y="10"/>
                  </a:lnTo>
                  <a:lnTo>
                    <a:pt x="4" y="5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7" name="Freeform 200"/>
            <p:cNvSpPr>
              <a:spLocks noEditPoints="1"/>
            </p:cNvSpPr>
            <p:nvPr/>
          </p:nvSpPr>
          <p:spPr bwMode="auto">
            <a:xfrm>
              <a:off x="2795588" y="4602163"/>
              <a:ext cx="379413" cy="974725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78" y="10"/>
                </a:cxn>
                <a:cxn ang="0">
                  <a:pos x="109" y="7"/>
                </a:cxn>
                <a:cxn ang="0">
                  <a:pos x="149" y="36"/>
                </a:cxn>
                <a:cxn ang="0">
                  <a:pos x="177" y="64"/>
                </a:cxn>
                <a:cxn ang="0">
                  <a:pos x="180" y="85"/>
                </a:cxn>
                <a:cxn ang="0">
                  <a:pos x="208" y="88"/>
                </a:cxn>
                <a:cxn ang="0">
                  <a:pos x="224" y="59"/>
                </a:cxn>
                <a:cxn ang="0">
                  <a:pos x="239" y="78"/>
                </a:cxn>
                <a:cxn ang="0">
                  <a:pos x="220" y="92"/>
                </a:cxn>
                <a:cxn ang="0">
                  <a:pos x="201" y="109"/>
                </a:cxn>
                <a:cxn ang="0">
                  <a:pos x="187" y="130"/>
                </a:cxn>
                <a:cxn ang="0">
                  <a:pos x="182" y="159"/>
                </a:cxn>
                <a:cxn ang="0">
                  <a:pos x="180" y="185"/>
                </a:cxn>
                <a:cxn ang="0">
                  <a:pos x="180" y="203"/>
                </a:cxn>
                <a:cxn ang="0">
                  <a:pos x="198" y="234"/>
                </a:cxn>
                <a:cxn ang="0">
                  <a:pos x="210" y="248"/>
                </a:cxn>
                <a:cxn ang="0">
                  <a:pos x="203" y="270"/>
                </a:cxn>
                <a:cxn ang="0">
                  <a:pos x="161" y="288"/>
                </a:cxn>
                <a:cxn ang="0">
                  <a:pos x="137" y="284"/>
                </a:cxn>
                <a:cxn ang="0">
                  <a:pos x="142" y="300"/>
                </a:cxn>
                <a:cxn ang="0">
                  <a:pos x="142" y="314"/>
                </a:cxn>
                <a:cxn ang="0">
                  <a:pos x="123" y="331"/>
                </a:cxn>
                <a:cxn ang="0">
                  <a:pos x="99" y="324"/>
                </a:cxn>
                <a:cxn ang="0">
                  <a:pos x="113" y="350"/>
                </a:cxn>
                <a:cxn ang="0">
                  <a:pos x="116" y="347"/>
                </a:cxn>
                <a:cxn ang="0">
                  <a:pos x="128" y="359"/>
                </a:cxn>
                <a:cxn ang="0">
                  <a:pos x="111" y="357"/>
                </a:cxn>
                <a:cxn ang="0">
                  <a:pos x="109" y="371"/>
                </a:cxn>
                <a:cxn ang="0">
                  <a:pos x="106" y="388"/>
                </a:cxn>
                <a:cxn ang="0">
                  <a:pos x="106" y="404"/>
                </a:cxn>
                <a:cxn ang="0">
                  <a:pos x="87" y="414"/>
                </a:cxn>
                <a:cxn ang="0">
                  <a:pos x="85" y="435"/>
                </a:cxn>
                <a:cxn ang="0">
                  <a:pos x="111" y="447"/>
                </a:cxn>
                <a:cxn ang="0">
                  <a:pos x="113" y="463"/>
                </a:cxn>
                <a:cxn ang="0">
                  <a:pos x="104" y="477"/>
                </a:cxn>
                <a:cxn ang="0">
                  <a:pos x="92" y="494"/>
                </a:cxn>
                <a:cxn ang="0">
                  <a:pos x="85" y="506"/>
                </a:cxn>
                <a:cxn ang="0">
                  <a:pos x="78" y="525"/>
                </a:cxn>
                <a:cxn ang="0">
                  <a:pos x="85" y="544"/>
                </a:cxn>
                <a:cxn ang="0">
                  <a:pos x="87" y="551"/>
                </a:cxn>
                <a:cxn ang="0">
                  <a:pos x="40" y="539"/>
                </a:cxn>
                <a:cxn ang="0">
                  <a:pos x="17" y="515"/>
                </a:cxn>
                <a:cxn ang="0">
                  <a:pos x="26" y="459"/>
                </a:cxn>
                <a:cxn ang="0">
                  <a:pos x="24" y="421"/>
                </a:cxn>
                <a:cxn ang="0">
                  <a:pos x="14" y="402"/>
                </a:cxn>
                <a:cxn ang="0">
                  <a:pos x="14" y="383"/>
                </a:cxn>
                <a:cxn ang="0">
                  <a:pos x="10" y="347"/>
                </a:cxn>
                <a:cxn ang="0">
                  <a:pos x="10" y="293"/>
                </a:cxn>
                <a:cxn ang="0">
                  <a:pos x="14" y="241"/>
                </a:cxn>
                <a:cxn ang="0">
                  <a:pos x="17" y="203"/>
                </a:cxn>
                <a:cxn ang="0">
                  <a:pos x="0" y="159"/>
                </a:cxn>
                <a:cxn ang="0">
                  <a:pos x="7" y="116"/>
                </a:cxn>
                <a:cxn ang="0">
                  <a:pos x="21" y="78"/>
                </a:cxn>
                <a:cxn ang="0">
                  <a:pos x="21" y="55"/>
                </a:cxn>
                <a:cxn ang="0">
                  <a:pos x="158" y="607"/>
                </a:cxn>
                <a:cxn ang="0">
                  <a:pos x="158" y="607"/>
                </a:cxn>
                <a:cxn ang="0">
                  <a:pos x="99" y="574"/>
                </a:cxn>
                <a:cxn ang="0">
                  <a:pos x="106" y="586"/>
                </a:cxn>
                <a:cxn ang="0">
                  <a:pos x="139" y="603"/>
                </a:cxn>
                <a:cxn ang="0">
                  <a:pos x="142" y="610"/>
                </a:cxn>
                <a:cxn ang="0">
                  <a:pos x="109" y="612"/>
                </a:cxn>
                <a:cxn ang="0">
                  <a:pos x="111" y="605"/>
                </a:cxn>
              </a:cxnLst>
              <a:rect l="0" t="0" r="r" b="b"/>
              <a:pathLst>
                <a:path w="239" h="614">
                  <a:moveTo>
                    <a:pt x="38" y="14"/>
                  </a:moveTo>
                  <a:lnTo>
                    <a:pt x="40" y="12"/>
                  </a:lnTo>
                  <a:lnTo>
                    <a:pt x="43" y="7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4" y="3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6" y="3"/>
                  </a:lnTo>
                  <a:lnTo>
                    <a:pt x="71" y="0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6" y="12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7"/>
                  </a:lnTo>
                  <a:lnTo>
                    <a:pt x="80" y="3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9" y="0"/>
                  </a:lnTo>
                  <a:lnTo>
                    <a:pt x="102" y="3"/>
                  </a:lnTo>
                  <a:lnTo>
                    <a:pt x="104" y="7"/>
                  </a:lnTo>
                  <a:lnTo>
                    <a:pt x="109" y="7"/>
                  </a:lnTo>
                  <a:lnTo>
                    <a:pt x="111" y="14"/>
                  </a:lnTo>
                  <a:lnTo>
                    <a:pt x="121" y="24"/>
                  </a:lnTo>
                  <a:lnTo>
                    <a:pt x="125" y="24"/>
                  </a:lnTo>
                  <a:lnTo>
                    <a:pt x="128" y="26"/>
                  </a:lnTo>
                  <a:lnTo>
                    <a:pt x="130" y="31"/>
                  </a:lnTo>
                  <a:lnTo>
                    <a:pt x="139" y="33"/>
                  </a:lnTo>
                  <a:lnTo>
                    <a:pt x="144" y="36"/>
                  </a:lnTo>
                  <a:lnTo>
                    <a:pt x="149" y="36"/>
                  </a:lnTo>
                  <a:lnTo>
                    <a:pt x="154" y="43"/>
                  </a:lnTo>
                  <a:lnTo>
                    <a:pt x="161" y="45"/>
                  </a:lnTo>
                  <a:lnTo>
                    <a:pt x="170" y="48"/>
                  </a:lnTo>
                  <a:lnTo>
                    <a:pt x="172" y="50"/>
                  </a:lnTo>
                  <a:lnTo>
                    <a:pt x="177" y="55"/>
                  </a:lnTo>
                  <a:lnTo>
                    <a:pt x="180" y="57"/>
                  </a:lnTo>
                  <a:lnTo>
                    <a:pt x="180" y="62"/>
                  </a:lnTo>
                  <a:lnTo>
                    <a:pt x="177" y="64"/>
                  </a:lnTo>
                  <a:lnTo>
                    <a:pt x="172" y="66"/>
                  </a:lnTo>
                  <a:lnTo>
                    <a:pt x="172" y="69"/>
                  </a:lnTo>
                  <a:lnTo>
                    <a:pt x="172" y="71"/>
                  </a:lnTo>
                  <a:lnTo>
                    <a:pt x="170" y="78"/>
                  </a:lnTo>
                  <a:lnTo>
                    <a:pt x="165" y="83"/>
                  </a:lnTo>
                  <a:lnTo>
                    <a:pt x="165" y="85"/>
                  </a:lnTo>
                  <a:lnTo>
                    <a:pt x="168" y="85"/>
                  </a:lnTo>
                  <a:lnTo>
                    <a:pt x="180" y="85"/>
                  </a:lnTo>
                  <a:lnTo>
                    <a:pt x="187" y="88"/>
                  </a:lnTo>
                  <a:lnTo>
                    <a:pt x="194" y="90"/>
                  </a:lnTo>
                  <a:lnTo>
                    <a:pt x="196" y="90"/>
                  </a:lnTo>
                  <a:lnTo>
                    <a:pt x="198" y="90"/>
                  </a:lnTo>
                  <a:lnTo>
                    <a:pt x="201" y="90"/>
                  </a:lnTo>
                  <a:lnTo>
                    <a:pt x="203" y="88"/>
                  </a:lnTo>
                  <a:lnTo>
                    <a:pt x="206" y="85"/>
                  </a:lnTo>
                  <a:lnTo>
                    <a:pt x="208" y="88"/>
                  </a:lnTo>
                  <a:lnTo>
                    <a:pt x="210" y="83"/>
                  </a:lnTo>
                  <a:lnTo>
                    <a:pt x="213" y="81"/>
                  </a:lnTo>
                  <a:lnTo>
                    <a:pt x="217" y="76"/>
                  </a:lnTo>
                  <a:lnTo>
                    <a:pt x="220" y="71"/>
                  </a:lnTo>
                  <a:lnTo>
                    <a:pt x="222" y="69"/>
                  </a:lnTo>
                  <a:lnTo>
                    <a:pt x="224" y="66"/>
                  </a:lnTo>
                  <a:lnTo>
                    <a:pt x="224" y="62"/>
                  </a:lnTo>
                  <a:lnTo>
                    <a:pt x="224" y="59"/>
                  </a:lnTo>
                  <a:lnTo>
                    <a:pt x="224" y="55"/>
                  </a:lnTo>
                  <a:lnTo>
                    <a:pt x="227" y="52"/>
                  </a:lnTo>
                  <a:lnTo>
                    <a:pt x="234" y="55"/>
                  </a:lnTo>
                  <a:lnTo>
                    <a:pt x="234" y="57"/>
                  </a:lnTo>
                  <a:lnTo>
                    <a:pt x="239" y="64"/>
                  </a:lnTo>
                  <a:lnTo>
                    <a:pt x="236" y="69"/>
                  </a:lnTo>
                  <a:lnTo>
                    <a:pt x="239" y="74"/>
                  </a:lnTo>
                  <a:lnTo>
                    <a:pt x="239" y="78"/>
                  </a:lnTo>
                  <a:lnTo>
                    <a:pt x="239" y="81"/>
                  </a:lnTo>
                  <a:lnTo>
                    <a:pt x="234" y="81"/>
                  </a:lnTo>
                  <a:lnTo>
                    <a:pt x="232" y="83"/>
                  </a:lnTo>
                  <a:lnTo>
                    <a:pt x="232" y="85"/>
                  </a:lnTo>
                  <a:lnTo>
                    <a:pt x="229" y="85"/>
                  </a:lnTo>
                  <a:lnTo>
                    <a:pt x="227" y="85"/>
                  </a:lnTo>
                  <a:lnTo>
                    <a:pt x="222" y="90"/>
                  </a:lnTo>
                  <a:lnTo>
                    <a:pt x="220" y="92"/>
                  </a:lnTo>
                  <a:lnTo>
                    <a:pt x="217" y="92"/>
                  </a:lnTo>
                  <a:lnTo>
                    <a:pt x="213" y="97"/>
                  </a:lnTo>
                  <a:lnTo>
                    <a:pt x="210" y="97"/>
                  </a:lnTo>
                  <a:lnTo>
                    <a:pt x="210" y="102"/>
                  </a:lnTo>
                  <a:lnTo>
                    <a:pt x="208" y="102"/>
                  </a:lnTo>
                  <a:lnTo>
                    <a:pt x="206" y="102"/>
                  </a:lnTo>
                  <a:lnTo>
                    <a:pt x="201" y="107"/>
                  </a:lnTo>
                  <a:lnTo>
                    <a:pt x="201" y="109"/>
                  </a:lnTo>
                  <a:lnTo>
                    <a:pt x="201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194" y="121"/>
                  </a:lnTo>
                  <a:lnTo>
                    <a:pt x="191" y="123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7" y="133"/>
                  </a:lnTo>
                  <a:lnTo>
                    <a:pt x="184" y="135"/>
                  </a:lnTo>
                  <a:lnTo>
                    <a:pt x="182" y="140"/>
                  </a:lnTo>
                  <a:lnTo>
                    <a:pt x="184" y="144"/>
                  </a:lnTo>
                  <a:lnTo>
                    <a:pt x="182" y="147"/>
                  </a:lnTo>
                  <a:lnTo>
                    <a:pt x="182" y="149"/>
                  </a:lnTo>
                  <a:lnTo>
                    <a:pt x="182" y="156"/>
                  </a:lnTo>
                  <a:lnTo>
                    <a:pt x="182" y="159"/>
                  </a:lnTo>
                  <a:lnTo>
                    <a:pt x="182" y="161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0" y="170"/>
                  </a:lnTo>
                  <a:lnTo>
                    <a:pt x="182" y="175"/>
                  </a:lnTo>
                  <a:lnTo>
                    <a:pt x="182" y="180"/>
                  </a:lnTo>
                  <a:lnTo>
                    <a:pt x="182" y="182"/>
                  </a:lnTo>
                  <a:lnTo>
                    <a:pt x="180" y="185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77" y="192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80" y="201"/>
                  </a:lnTo>
                  <a:lnTo>
                    <a:pt x="180" y="203"/>
                  </a:lnTo>
                  <a:lnTo>
                    <a:pt x="180" y="206"/>
                  </a:lnTo>
                  <a:lnTo>
                    <a:pt x="182" y="208"/>
                  </a:lnTo>
                  <a:lnTo>
                    <a:pt x="187" y="213"/>
                  </a:lnTo>
                  <a:lnTo>
                    <a:pt x="194" y="215"/>
                  </a:lnTo>
                  <a:lnTo>
                    <a:pt x="201" y="220"/>
                  </a:lnTo>
                  <a:lnTo>
                    <a:pt x="203" y="222"/>
                  </a:lnTo>
                  <a:lnTo>
                    <a:pt x="203" y="227"/>
                  </a:lnTo>
                  <a:lnTo>
                    <a:pt x="198" y="234"/>
                  </a:lnTo>
                  <a:lnTo>
                    <a:pt x="198" y="236"/>
                  </a:lnTo>
                  <a:lnTo>
                    <a:pt x="201" y="239"/>
                  </a:lnTo>
                  <a:lnTo>
                    <a:pt x="206" y="241"/>
                  </a:lnTo>
                  <a:lnTo>
                    <a:pt x="208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4"/>
                  </a:lnTo>
                  <a:lnTo>
                    <a:pt x="210" y="248"/>
                  </a:lnTo>
                  <a:lnTo>
                    <a:pt x="210" y="253"/>
                  </a:lnTo>
                  <a:lnTo>
                    <a:pt x="208" y="258"/>
                  </a:lnTo>
                  <a:lnTo>
                    <a:pt x="208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3" y="262"/>
                  </a:lnTo>
                  <a:lnTo>
                    <a:pt x="203" y="267"/>
                  </a:lnTo>
                  <a:lnTo>
                    <a:pt x="203" y="270"/>
                  </a:lnTo>
                  <a:lnTo>
                    <a:pt x="203" y="274"/>
                  </a:lnTo>
                  <a:lnTo>
                    <a:pt x="194" y="279"/>
                  </a:lnTo>
                  <a:lnTo>
                    <a:pt x="189" y="281"/>
                  </a:lnTo>
                  <a:lnTo>
                    <a:pt x="187" y="279"/>
                  </a:lnTo>
                  <a:lnTo>
                    <a:pt x="187" y="281"/>
                  </a:lnTo>
                  <a:lnTo>
                    <a:pt x="177" y="284"/>
                  </a:lnTo>
                  <a:lnTo>
                    <a:pt x="168" y="286"/>
                  </a:lnTo>
                  <a:lnTo>
                    <a:pt x="161" y="288"/>
                  </a:lnTo>
                  <a:lnTo>
                    <a:pt x="156" y="286"/>
                  </a:lnTo>
                  <a:lnTo>
                    <a:pt x="151" y="288"/>
                  </a:lnTo>
                  <a:lnTo>
                    <a:pt x="149" y="288"/>
                  </a:lnTo>
                  <a:lnTo>
                    <a:pt x="144" y="286"/>
                  </a:lnTo>
                  <a:lnTo>
                    <a:pt x="142" y="284"/>
                  </a:lnTo>
                  <a:lnTo>
                    <a:pt x="139" y="284"/>
                  </a:lnTo>
                  <a:lnTo>
                    <a:pt x="137" y="281"/>
                  </a:lnTo>
                  <a:lnTo>
                    <a:pt x="137" y="284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7" y="293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2" y="300"/>
                  </a:lnTo>
                  <a:lnTo>
                    <a:pt x="139" y="300"/>
                  </a:lnTo>
                  <a:lnTo>
                    <a:pt x="139" y="303"/>
                  </a:lnTo>
                  <a:lnTo>
                    <a:pt x="137" y="305"/>
                  </a:lnTo>
                  <a:lnTo>
                    <a:pt x="137" y="307"/>
                  </a:lnTo>
                  <a:lnTo>
                    <a:pt x="137" y="307"/>
                  </a:lnTo>
                  <a:lnTo>
                    <a:pt x="137" y="312"/>
                  </a:lnTo>
                  <a:lnTo>
                    <a:pt x="139" y="314"/>
                  </a:lnTo>
                  <a:lnTo>
                    <a:pt x="142" y="314"/>
                  </a:lnTo>
                  <a:lnTo>
                    <a:pt x="139" y="317"/>
                  </a:lnTo>
                  <a:lnTo>
                    <a:pt x="139" y="319"/>
                  </a:lnTo>
                  <a:lnTo>
                    <a:pt x="139" y="322"/>
                  </a:lnTo>
                  <a:lnTo>
                    <a:pt x="139" y="324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2" y="331"/>
                  </a:lnTo>
                  <a:lnTo>
                    <a:pt x="123" y="331"/>
                  </a:lnTo>
                  <a:lnTo>
                    <a:pt x="118" y="329"/>
                  </a:lnTo>
                  <a:lnTo>
                    <a:pt x="113" y="326"/>
                  </a:lnTo>
                  <a:lnTo>
                    <a:pt x="109" y="324"/>
                  </a:lnTo>
                  <a:lnTo>
                    <a:pt x="104" y="324"/>
                  </a:lnTo>
                  <a:lnTo>
                    <a:pt x="104" y="324"/>
                  </a:lnTo>
                  <a:lnTo>
                    <a:pt x="104" y="322"/>
                  </a:lnTo>
                  <a:lnTo>
                    <a:pt x="102" y="322"/>
                  </a:lnTo>
                  <a:lnTo>
                    <a:pt x="99" y="324"/>
                  </a:lnTo>
                  <a:lnTo>
                    <a:pt x="99" y="331"/>
                  </a:lnTo>
                  <a:lnTo>
                    <a:pt x="102" y="333"/>
                  </a:lnTo>
                  <a:lnTo>
                    <a:pt x="104" y="338"/>
                  </a:lnTo>
                  <a:lnTo>
                    <a:pt x="104" y="345"/>
                  </a:lnTo>
                  <a:lnTo>
                    <a:pt x="104" y="347"/>
                  </a:lnTo>
                  <a:lnTo>
                    <a:pt x="109" y="350"/>
                  </a:lnTo>
                  <a:lnTo>
                    <a:pt x="113" y="350"/>
                  </a:lnTo>
                  <a:lnTo>
                    <a:pt x="113" y="350"/>
                  </a:lnTo>
                  <a:lnTo>
                    <a:pt x="113" y="352"/>
                  </a:lnTo>
                  <a:lnTo>
                    <a:pt x="111" y="352"/>
                  </a:lnTo>
                  <a:lnTo>
                    <a:pt x="113" y="355"/>
                  </a:lnTo>
                  <a:lnTo>
                    <a:pt x="118" y="352"/>
                  </a:lnTo>
                  <a:lnTo>
                    <a:pt x="118" y="350"/>
                  </a:lnTo>
                  <a:lnTo>
                    <a:pt x="116" y="350"/>
                  </a:lnTo>
                  <a:lnTo>
                    <a:pt x="116" y="350"/>
                  </a:lnTo>
                  <a:lnTo>
                    <a:pt x="116" y="347"/>
                  </a:lnTo>
                  <a:lnTo>
                    <a:pt x="118" y="347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5" y="350"/>
                  </a:lnTo>
                  <a:lnTo>
                    <a:pt x="125" y="352"/>
                  </a:lnTo>
                  <a:lnTo>
                    <a:pt x="125" y="352"/>
                  </a:lnTo>
                  <a:lnTo>
                    <a:pt x="125" y="355"/>
                  </a:lnTo>
                  <a:lnTo>
                    <a:pt x="128" y="359"/>
                  </a:lnTo>
                  <a:lnTo>
                    <a:pt x="128" y="362"/>
                  </a:lnTo>
                  <a:lnTo>
                    <a:pt x="121" y="364"/>
                  </a:lnTo>
                  <a:lnTo>
                    <a:pt x="118" y="364"/>
                  </a:lnTo>
                  <a:lnTo>
                    <a:pt x="118" y="362"/>
                  </a:lnTo>
                  <a:lnTo>
                    <a:pt x="118" y="359"/>
                  </a:lnTo>
                  <a:lnTo>
                    <a:pt x="118" y="357"/>
                  </a:lnTo>
                  <a:lnTo>
                    <a:pt x="113" y="357"/>
                  </a:lnTo>
                  <a:lnTo>
                    <a:pt x="111" y="357"/>
                  </a:lnTo>
                  <a:lnTo>
                    <a:pt x="109" y="359"/>
                  </a:lnTo>
                  <a:lnTo>
                    <a:pt x="106" y="362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16" y="364"/>
                  </a:lnTo>
                  <a:lnTo>
                    <a:pt x="116" y="366"/>
                  </a:lnTo>
                  <a:lnTo>
                    <a:pt x="113" y="369"/>
                  </a:lnTo>
                  <a:lnTo>
                    <a:pt x="109" y="371"/>
                  </a:lnTo>
                  <a:lnTo>
                    <a:pt x="106" y="373"/>
                  </a:lnTo>
                  <a:lnTo>
                    <a:pt x="109" y="373"/>
                  </a:lnTo>
                  <a:lnTo>
                    <a:pt x="106" y="376"/>
                  </a:lnTo>
                  <a:lnTo>
                    <a:pt x="104" y="378"/>
                  </a:lnTo>
                  <a:lnTo>
                    <a:pt x="104" y="383"/>
                  </a:lnTo>
                  <a:lnTo>
                    <a:pt x="106" y="385"/>
                  </a:lnTo>
                  <a:lnTo>
                    <a:pt x="106" y="388"/>
                  </a:lnTo>
                  <a:lnTo>
                    <a:pt x="106" y="388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5"/>
                  </a:lnTo>
                  <a:lnTo>
                    <a:pt x="109" y="397"/>
                  </a:lnTo>
                  <a:lnTo>
                    <a:pt x="104" y="399"/>
                  </a:lnTo>
                  <a:lnTo>
                    <a:pt x="104" y="402"/>
                  </a:lnTo>
                  <a:lnTo>
                    <a:pt x="104" y="402"/>
                  </a:lnTo>
                  <a:lnTo>
                    <a:pt x="106" y="404"/>
                  </a:lnTo>
                  <a:lnTo>
                    <a:pt x="109" y="404"/>
                  </a:lnTo>
                  <a:lnTo>
                    <a:pt x="106" y="407"/>
                  </a:lnTo>
                  <a:lnTo>
                    <a:pt x="102" y="407"/>
                  </a:lnTo>
                  <a:lnTo>
                    <a:pt x="99" y="407"/>
                  </a:lnTo>
                  <a:lnTo>
                    <a:pt x="97" y="407"/>
                  </a:lnTo>
                  <a:lnTo>
                    <a:pt x="92" y="411"/>
                  </a:lnTo>
                  <a:lnTo>
                    <a:pt x="90" y="411"/>
                  </a:lnTo>
                  <a:lnTo>
                    <a:pt x="87" y="414"/>
                  </a:lnTo>
                  <a:lnTo>
                    <a:pt x="85" y="414"/>
                  </a:lnTo>
                  <a:lnTo>
                    <a:pt x="85" y="418"/>
                  </a:lnTo>
                  <a:lnTo>
                    <a:pt x="83" y="421"/>
                  </a:lnTo>
                  <a:lnTo>
                    <a:pt x="80" y="423"/>
                  </a:lnTo>
                  <a:lnTo>
                    <a:pt x="80" y="425"/>
                  </a:lnTo>
                  <a:lnTo>
                    <a:pt x="80" y="428"/>
                  </a:lnTo>
                  <a:lnTo>
                    <a:pt x="80" y="430"/>
                  </a:lnTo>
                  <a:lnTo>
                    <a:pt x="85" y="435"/>
                  </a:lnTo>
                  <a:lnTo>
                    <a:pt x="87" y="437"/>
                  </a:lnTo>
                  <a:lnTo>
                    <a:pt x="90" y="440"/>
                  </a:lnTo>
                  <a:lnTo>
                    <a:pt x="95" y="442"/>
                  </a:lnTo>
                  <a:lnTo>
                    <a:pt x="99" y="447"/>
                  </a:lnTo>
                  <a:lnTo>
                    <a:pt x="104" y="447"/>
                  </a:lnTo>
                  <a:lnTo>
                    <a:pt x="106" y="447"/>
                  </a:lnTo>
                  <a:lnTo>
                    <a:pt x="109" y="447"/>
                  </a:lnTo>
                  <a:lnTo>
                    <a:pt x="111" y="447"/>
                  </a:lnTo>
                  <a:lnTo>
                    <a:pt x="111" y="449"/>
                  </a:lnTo>
                  <a:lnTo>
                    <a:pt x="111" y="449"/>
                  </a:lnTo>
                  <a:lnTo>
                    <a:pt x="111" y="451"/>
                  </a:lnTo>
                  <a:lnTo>
                    <a:pt x="111" y="456"/>
                  </a:lnTo>
                  <a:lnTo>
                    <a:pt x="111" y="459"/>
                  </a:lnTo>
                  <a:lnTo>
                    <a:pt x="109" y="461"/>
                  </a:lnTo>
                  <a:lnTo>
                    <a:pt x="111" y="461"/>
                  </a:lnTo>
                  <a:lnTo>
                    <a:pt x="113" y="463"/>
                  </a:lnTo>
                  <a:lnTo>
                    <a:pt x="111" y="463"/>
                  </a:lnTo>
                  <a:lnTo>
                    <a:pt x="111" y="466"/>
                  </a:lnTo>
                  <a:lnTo>
                    <a:pt x="113" y="466"/>
                  </a:lnTo>
                  <a:lnTo>
                    <a:pt x="111" y="470"/>
                  </a:lnTo>
                  <a:lnTo>
                    <a:pt x="109" y="470"/>
                  </a:lnTo>
                  <a:lnTo>
                    <a:pt x="106" y="473"/>
                  </a:lnTo>
                  <a:lnTo>
                    <a:pt x="106" y="473"/>
                  </a:lnTo>
                  <a:lnTo>
                    <a:pt x="104" y="477"/>
                  </a:lnTo>
                  <a:lnTo>
                    <a:pt x="102" y="480"/>
                  </a:lnTo>
                  <a:lnTo>
                    <a:pt x="99" y="480"/>
                  </a:lnTo>
                  <a:lnTo>
                    <a:pt x="97" y="482"/>
                  </a:lnTo>
                  <a:lnTo>
                    <a:pt x="95" y="487"/>
                  </a:lnTo>
                  <a:lnTo>
                    <a:pt x="95" y="489"/>
                  </a:lnTo>
                  <a:lnTo>
                    <a:pt x="92" y="492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5" y="494"/>
                  </a:lnTo>
                  <a:lnTo>
                    <a:pt x="97" y="499"/>
                  </a:lnTo>
                  <a:lnTo>
                    <a:pt x="95" y="501"/>
                  </a:lnTo>
                  <a:lnTo>
                    <a:pt x="92" y="503"/>
                  </a:lnTo>
                  <a:lnTo>
                    <a:pt x="92" y="506"/>
                  </a:lnTo>
                  <a:lnTo>
                    <a:pt x="90" y="508"/>
                  </a:lnTo>
                  <a:lnTo>
                    <a:pt x="87" y="508"/>
                  </a:lnTo>
                  <a:lnTo>
                    <a:pt x="85" y="506"/>
                  </a:lnTo>
                  <a:lnTo>
                    <a:pt x="83" y="503"/>
                  </a:lnTo>
                  <a:lnTo>
                    <a:pt x="85" y="506"/>
                  </a:lnTo>
                  <a:lnTo>
                    <a:pt x="85" y="508"/>
                  </a:lnTo>
                  <a:lnTo>
                    <a:pt x="85" y="510"/>
                  </a:lnTo>
                  <a:lnTo>
                    <a:pt x="83" y="513"/>
                  </a:lnTo>
                  <a:lnTo>
                    <a:pt x="80" y="515"/>
                  </a:lnTo>
                  <a:lnTo>
                    <a:pt x="78" y="520"/>
                  </a:lnTo>
                  <a:lnTo>
                    <a:pt x="78" y="525"/>
                  </a:lnTo>
                  <a:lnTo>
                    <a:pt x="83" y="529"/>
                  </a:lnTo>
                  <a:lnTo>
                    <a:pt x="85" y="536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1"/>
                  </a:lnTo>
                  <a:lnTo>
                    <a:pt x="83" y="541"/>
                  </a:lnTo>
                  <a:lnTo>
                    <a:pt x="85" y="544"/>
                  </a:lnTo>
                  <a:lnTo>
                    <a:pt x="85" y="544"/>
                  </a:lnTo>
                  <a:lnTo>
                    <a:pt x="87" y="546"/>
                  </a:lnTo>
                  <a:lnTo>
                    <a:pt x="90" y="548"/>
                  </a:lnTo>
                  <a:lnTo>
                    <a:pt x="95" y="551"/>
                  </a:lnTo>
                  <a:lnTo>
                    <a:pt x="97" y="553"/>
                  </a:lnTo>
                  <a:lnTo>
                    <a:pt x="97" y="555"/>
                  </a:lnTo>
                  <a:lnTo>
                    <a:pt x="97" y="555"/>
                  </a:lnTo>
                  <a:lnTo>
                    <a:pt x="92" y="555"/>
                  </a:lnTo>
                  <a:lnTo>
                    <a:pt x="87" y="551"/>
                  </a:lnTo>
                  <a:lnTo>
                    <a:pt x="85" y="551"/>
                  </a:lnTo>
                  <a:lnTo>
                    <a:pt x="85" y="548"/>
                  </a:lnTo>
                  <a:lnTo>
                    <a:pt x="66" y="548"/>
                  </a:lnTo>
                  <a:lnTo>
                    <a:pt x="54" y="551"/>
                  </a:lnTo>
                  <a:lnTo>
                    <a:pt x="52" y="551"/>
                  </a:lnTo>
                  <a:lnTo>
                    <a:pt x="45" y="548"/>
                  </a:lnTo>
                  <a:lnTo>
                    <a:pt x="43" y="544"/>
                  </a:lnTo>
                  <a:lnTo>
                    <a:pt x="40" y="539"/>
                  </a:lnTo>
                  <a:lnTo>
                    <a:pt x="38" y="534"/>
                  </a:lnTo>
                  <a:lnTo>
                    <a:pt x="38" y="527"/>
                  </a:lnTo>
                  <a:lnTo>
                    <a:pt x="38" y="522"/>
                  </a:lnTo>
                  <a:lnTo>
                    <a:pt x="33" y="522"/>
                  </a:lnTo>
                  <a:lnTo>
                    <a:pt x="28" y="525"/>
                  </a:lnTo>
                  <a:lnTo>
                    <a:pt x="26" y="527"/>
                  </a:lnTo>
                  <a:lnTo>
                    <a:pt x="24" y="527"/>
                  </a:lnTo>
                  <a:lnTo>
                    <a:pt x="17" y="515"/>
                  </a:lnTo>
                  <a:lnTo>
                    <a:pt x="17" y="510"/>
                  </a:lnTo>
                  <a:lnTo>
                    <a:pt x="19" y="496"/>
                  </a:lnTo>
                  <a:lnTo>
                    <a:pt x="21" y="492"/>
                  </a:lnTo>
                  <a:lnTo>
                    <a:pt x="26" y="487"/>
                  </a:lnTo>
                  <a:lnTo>
                    <a:pt x="28" y="480"/>
                  </a:lnTo>
                  <a:lnTo>
                    <a:pt x="26" y="473"/>
                  </a:lnTo>
                  <a:lnTo>
                    <a:pt x="24" y="466"/>
                  </a:lnTo>
                  <a:lnTo>
                    <a:pt x="26" y="459"/>
                  </a:lnTo>
                  <a:lnTo>
                    <a:pt x="28" y="456"/>
                  </a:lnTo>
                  <a:lnTo>
                    <a:pt x="26" y="449"/>
                  </a:lnTo>
                  <a:lnTo>
                    <a:pt x="26" y="444"/>
                  </a:lnTo>
                  <a:lnTo>
                    <a:pt x="28" y="442"/>
                  </a:lnTo>
                  <a:lnTo>
                    <a:pt x="26" y="435"/>
                  </a:lnTo>
                  <a:lnTo>
                    <a:pt x="26" y="428"/>
                  </a:lnTo>
                  <a:lnTo>
                    <a:pt x="24" y="423"/>
                  </a:lnTo>
                  <a:lnTo>
                    <a:pt x="24" y="421"/>
                  </a:lnTo>
                  <a:lnTo>
                    <a:pt x="28" y="418"/>
                  </a:lnTo>
                  <a:lnTo>
                    <a:pt x="28" y="414"/>
                  </a:lnTo>
                  <a:lnTo>
                    <a:pt x="24" y="409"/>
                  </a:lnTo>
                  <a:lnTo>
                    <a:pt x="19" y="407"/>
                  </a:lnTo>
                  <a:lnTo>
                    <a:pt x="17" y="407"/>
                  </a:lnTo>
                  <a:lnTo>
                    <a:pt x="17" y="407"/>
                  </a:lnTo>
                  <a:lnTo>
                    <a:pt x="14" y="404"/>
                  </a:lnTo>
                  <a:lnTo>
                    <a:pt x="14" y="402"/>
                  </a:lnTo>
                  <a:lnTo>
                    <a:pt x="21" y="402"/>
                  </a:lnTo>
                  <a:lnTo>
                    <a:pt x="24" y="397"/>
                  </a:lnTo>
                  <a:lnTo>
                    <a:pt x="24" y="395"/>
                  </a:lnTo>
                  <a:lnTo>
                    <a:pt x="24" y="395"/>
                  </a:lnTo>
                  <a:lnTo>
                    <a:pt x="21" y="395"/>
                  </a:lnTo>
                  <a:lnTo>
                    <a:pt x="17" y="395"/>
                  </a:lnTo>
                  <a:lnTo>
                    <a:pt x="17" y="388"/>
                  </a:lnTo>
                  <a:lnTo>
                    <a:pt x="14" y="383"/>
                  </a:lnTo>
                  <a:lnTo>
                    <a:pt x="14" y="378"/>
                  </a:lnTo>
                  <a:lnTo>
                    <a:pt x="14" y="373"/>
                  </a:lnTo>
                  <a:lnTo>
                    <a:pt x="10" y="371"/>
                  </a:lnTo>
                  <a:lnTo>
                    <a:pt x="7" y="366"/>
                  </a:lnTo>
                  <a:lnTo>
                    <a:pt x="7" y="355"/>
                  </a:lnTo>
                  <a:lnTo>
                    <a:pt x="10" y="352"/>
                  </a:lnTo>
                  <a:lnTo>
                    <a:pt x="12" y="350"/>
                  </a:lnTo>
                  <a:lnTo>
                    <a:pt x="10" y="347"/>
                  </a:lnTo>
                  <a:lnTo>
                    <a:pt x="7" y="345"/>
                  </a:lnTo>
                  <a:lnTo>
                    <a:pt x="5" y="338"/>
                  </a:lnTo>
                  <a:lnTo>
                    <a:pt x="5" y="329"/>
                  </a:lnTo>
                  <a:lnTo>
                    <a:pt x="5" y="317"/>
                  </a:lnTo>
                  <a:lnTo>
                    <a:pt x="2" y="312"/>
                  </a:lnTo>
                  <a:lnTo>
                    <a:pt x="2" y="307"/>
                  </a:lnTo>
                  <a:lnTo>
                    <a:pt x="7" y="300"/>
                  </a:lnTo>
                  <a:lnTo>
                    <a:pt x="10" y="293"/>
                  </a:lnTo>
                  <a:lnTo>
                    <a:pt x="12" y="291"/>
                  </a:lnTo>
                  <a:lnTo>
                    <a:pt x="14" y="288"/>
                  </a:lnTo>
                  <a:lnTo>
                    <a:pt x="5" y="270"/>
                  </a:lnTo>
                  <a:lnTo>
                    <a:pt x="7" y="265"/>
                  </a:lnTo>
                  <a:lnTo>
                    <a:pt x="7" y="260"/>
                  </a:lnTo>
                  <a:lnTo>
                    <a:pt x="7" y="251"/>
                  </a:lnTo>
                  <a:lnTo>
                    <a:pt x="10" y="244"/>
                  </a:lnTo>
                  <a:lnTo>
                    <a:pt x="14" y="241"/>
                  </a:lnTo>
                  <a:lnTo>
                    <a:pt x="12" y="234"/>
                  </a:lnTo>
                  <a:lnTo>
                    <a:pt x="10" y="229"/>
                  </a:lnTo>
                  <a:lnTo>
                    <a:pt x="7" y="227"/>
                  </a:lnTo>
                  <a:lnTo>
                    <a:pt x="12" y="222"/>
                  </a:lnTo>
                  <a:lnTo>
                    <a:pt x="10" y="218"/>
                  </a:lnTo>
                  <a:lnTo>
                    <a:pt x="12" y="211"/>
                  </a:lnTo>
                  <a:lnTo>
                    <a:pt x="17" y="211"/>
                  </a:lnTo>
                  <a:lnTo>
                    <a:pt x="17" y="203"/>
                  </a:lnTo>
                  <a:lnTo>
                    <a:pt x="14" y="192"/>
                  </a:lnTo>
                  <a:lnTo>
                    <a:pt x="12" y="189"/>
                  </a:lnTo>
                  <a:lnTo>
                    <a:pt x="12" y="182"/>
                  </a:lnTo>
                  <a:lnTo>
                    <a:pt x="10" y="177"/>
                  </a:lnTo>
                  <a:lnTo>
                    <a:pt x="5" y="170"/>
                  </a:lnTo>
                  <a:lnTo>
                    <a:pt x="5" y="168"/>
                  </a:lnTo>
                  <a:lnTo>
                    <a:pt x="2" y="166"/>
                  </a:lnTo>
                  <a:lnTo>
                    <a:pt x="0" y="159"/>
                  </a:lnTo>
                  <a:lnTo>
                    <a:pt x="2" y="151"/>
                  </a:lnTo>
                  <a:lnTo>
                    <a:pt x="5" y="149"/>
                  </a:lnTo>
                  <a:lnTo>
                    <a:pt x="5" y="142"/>
                  </a:lnTo>
                  <a:lnTo>
                    <a:pt x="7" y="140"/>
                  </a:lnTo>
                  <a:lnTo>
                    <a:pt x="7" y="133"/>
                  </a:lnTo>
                  <a:lnTo>
                    <a:pt x="5" y="128"/>
                  </a:lnTo>
                  <a:lnTo>
                    <a:pt x="5" y="118"/>
                  </a:lnTo>
                  <a:lnTo>
                    <a:pt x="7" y="116"/>
                  </a:lnTo>
                  <a:lnTo>
                    <a:pt x="7" y="107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19" y="74"/>
                  </a:lnTo>
                  <a:lnTo>
                    <a:pt x="19" y="71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19" y="62"/>
                  </a:lnTo>
                  <a:lnTo>
                    <a:pt x="19" y="57"/>
                  </a:lnTo>
                  <a:lnTo>
                    <a:pt x="21" y="55"/>
                  </a:lnTo>
                  <a:lnTo>
                    <a:pt x="19" y="50"/>
                  </a:lnTo>
                  <a:lnTo>
                    <a:pt x="17" y="48"/>
                  </a:lnTo>
                  <a:lnTo>
                    <a:pt x="19" y="45"/>
                  </a:lnTo>
                  <a:lnTo>
                    <a:pt x="36" y="36"/>
                  </a:lnTo>
                  <a:lnTo>
                    <a:pt x="40" y="19"/>
                  </a:lnTo>
                  <a:lnTo>
                    <a:pt x="38" y="14"/>
                  </a:lnTo>
                  <a:lnTo>
                    <a:pt x="38" y="14"/>
                  </a:lnTo>
                  <a:close/>
                  <a:moveTo>
                    <a:pt x="158" y="607"/>
                  </a:moveTo>
                  <a:lnTo>
                    <a:pt x="161" y="610"/>
                  </a:lnTo>
                  <a:lnTo>
                    <a:pt x="165" y="607"/>
                  </a:lnTo>
                  <a:lnTo>
                    <a:pt x="168" y="607"/>
                  </a:lnTo>
                  <a:lnTo>
                    <a:pt x="170" y="603"/>
                  </a:lnTo>
                  <a:lnTo>
                    <a:pt x="168" y="603"/>
                  </a:lnTo>
                  <a:lnTo>
                    <a:pt x="165" y="605"/>
                  </a:lnTo>
                  <a:lnTo>
                    <a:pt x="161" y="605"/>
                  </a:lnTo>
                  <a:lnTo>
                    <a:pt x="158" y="607"/>
                  </a:lnTo>
                  <a:lnTo>
                    <a:pt x="158" y="607"/>
                  </a:lnTo>
                  <a:close/>
                  <a:moveTo>
                    <a:pt x="92" y="560"/>
                  </a:moveTo>
                  <a:lnTo>
                    <a:pt x="95" y="560"/>
                  </a:lnTo>
                  <a:lnTo>
                    <a:pt x="95" y="562"/>
                  </a:lnTo>
                  <a:lnTo>
                    <a:pt x="99" y="567"/>
                  </a:lnTo>
                  <a:lnTo>
                    <a:pt x="102" y="574"/>
                  </a:lnTo>
                  <a:lnTo>
                    <a:pt x="99" y="574"/>
                  </a:lnTo>
                  <a:lnTo>
                    <a:pt x="99" y="574"/>
                  </a:lnTo>
                  <a:lnTo>
                    <a:pt x="97" y="577"/>
                  </a:lnTo>
                  <a:lnTo>
                    <a:pt x="92" y="560"/>
                  </a:lnTo>
                  <a:lnTo>
                    <a:pt x="92" y="560"/>
                  </a:lnTo>
                  <a:close/>
                  <a:moveTo>
                    <a:pt x="97" y="577"/>
                  </a:moveTo>
                  <a:lnTo>
                    <a:pt x="99" y="579"/>
                  </a:lnTo>
                  <a:lnTo>
                    <a:pt x="104" y="579"/>
                  </a:lnTo>
                  <a:lnTo>
                    <a:pt x="106" y="581"/>
                  </a:lnTo>
                  <a:lnTo>
                    <a:pt x="106" y="586"/>
                  </a:lnTo>
                  <a:lnTo>
                    <a:pt x="111" y="586"/>
                  </a:lnTo>
                  <a:lnTo>
                    <a:pt x="116" y="588"/>
                  </a:lnTo>
                  <a:lnTo>
                    <a:pt x="116" y="593"/>
                  </a:lnTo>
                  <a:lnTo>
                    <a:pt x="118" y="593"/>
                  </a:lnTo>
                  <a:lnTo>
                    <a:pt x="130" y="598"/>
                  </a:lnTo>
                  <a:lnTo>
                    <a:pt x="132" y="600"/>
                  </a:lnTo>
                  <a:lnTo>
                    <a:pt x="135" y="600"/>
                  </a:lnTo>
                  <a:lnTo>
                    <a:pt x="139" y="603"/>
                  </a:lnTo>
                  <a:lnTo>
                    <a:pt x="142" y="605"/>
                  </a:lnTo>
                  <a:lnTo>
                    <a:pt x="149" y="603"/>
                  </a:lnTo>
                  <a:lnTo>
                    <a:pt x="151" y="603"/>
                  </a:lnTo>
                  <a:lnTo>
                    <a:pt x="151" y="607"/>
                  </a:lnTo>
                  <a:lnTo>
                    <a:pt x="147" y="607"/>
                  </a:lnTo>
                  <a:lnTo>
                    <a:pt x="147" y="607"/>
                  </a:lnTo>
                  <a:lnTo>
                    <a:pt x="142" y="607"/>
                  </a:lnTo>
                  <a:lnTo>
                    <a:pt x="142" y="610"/>
                  </a:lnTo>
                  <a:lnTo>
                    <a:pt x="139" y="614"/>
                  </a:lnTo>
                  <a:lnTo>
                    <a:pt x="137" y="614"/>
                  </a:lnTo>
                  <a:lnTo>
                    <a:pt x="132" y="612"/>
                  </a:lnTo>
                  <a:lnTo>
                    <a:pt x="130" y="612"/>
                  </a:lnTo>
                  <a:lnTo>
                    <a:pt x="123" y="610"/>
                  </a:lnTo>
                  <a:lnTo>
                    <a:pt x="118" y="612"/>
                  </a:lnTo>
                  <a:lnTo>
                    <a:pt x="113" y="610"/>
                  </a:lnTo>
                  <a:lnTo>
                    <a:pt x="109" y="612"/>
                  </a:lnTo>
                  <a:lnTo>
                    <a:pt x="106" y="612"/>
                  </a:lnTo>
                  <a:lnTo>
                    <a:pt x="104" y="607"/>
                  </a:lnTo>
                  <a:lnTo>
                    <a:pt x="111" y="607"/>
                  </a:lnTo>
                  <a:lnTo>
                    <a:pt x="116" y="605"/>
                  </a:lnTo>
                  <a:lnTo>
                    <a:pt x="118" y="605"/>
                  </a:lnTo>
                  <a:lnTo>
                    <a:pt x="118" y="603"/>
                  </a:lnTo>
                  <a:lnTo>
                    <a:pt x="113" y="605"/>
                  </a:lnTo>
                  <a:lnTo>
                    <a:pt x="111" y="605"/>
                  </a:lnTo>
                  <a:lnTo>
                    <a:pt x="106" y="605"/>
                  </a:lnTo>
                  <a:lnTo>
                    <a:pt x="104" y="605"/>
                  </a:lnTo>
                  <a:lnTo>
                    <a:pt x="97" y="57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8" name="Freeform 201"/>
            <p:cNvSpPr>
              <a:spLocks noEditPoints="1"/>
            </p:cNvSpPr>
            <p:nvPr/>
          </p:nvSpPr>
          <p:spPr bwMode="auto">
            <a:xfrm>
              <a:off x="2743201" y="4489450"/>
              <a:ext cx="258763" cy="1122363"/>
            </a:xfrm>
            <a:custGeom>
              <a:avLst/>
              <a:gdLst/>
              <a:ahLst/>
              <a:cxnLst>
                <a:cxn ang="0">
                  <a:pos x="47" y="287"/>
                </a:cxn>
                <a:cxn ang="0">
                  <a:pos x="46" y="290"/>
                </a:cxn>
                <a:cxn ang="0">
                  <a:pos x="57" y="290"/>
                </a:cxn>
                <a:cxn ang="0">
                  <a:pos x="47" y="278"/>
                </a:cxn>
                <a:cxn ang="0">
                  <a:pos x="55" y="274"/>
                </a:cxn>
                <a:cxn ang="0">
                  <a:pos x="21" y="246"/>
                </a:cxn>
                <a:cxn ang="0">
                  <a:pos x="21" y="202"/>
                </a:cxn>
                <a:cxn ang="0">
                  <a:pos x="16" y="169"/>
                </a:cxn>
                <a:cxn ang="0">
                  <a:pos x="21" y="116"/>
                </a:cxn>
                <a:cxn ang="0">
                  <a:pos x="23" y="67"/>
                </a:cxn>
                <a:cxn ang="0">
                  <a:pos x="22" y="25"/>
                </a:cxn>
                <a:cxn ang="0">
                  <a:pos x="10" y="5"/>
                </a:cxn>
                <a:cxn ang="0">
                  <a:pos x="7" y="39"/>
                </a:cxn>
                <a:cxn ang="0">
                  <a:pos x="7" y="74"/>
                </a:cxn>
                <a:cxn ang="0">
                  <a:pos x="9" y="106"/>
                </a:cxn>
                <a:cxn ang="0">
                  <a:pos x="6" y="129"/>
                </a:cxn>
                <a:cxn ang="0">
                  <a:pos x="3" y="148"/>
                </a:cxn>
                <a:cxn ang="0">
                  <a:pos x="4" y="172"/>
                </a:cxn>
                <a:cxn ang="0">
                  <a:pos x="15" y="183"/>
                </a:cxn>
                <a:cxn ang="0">
                  <a:pos x="12" y="196"/>
                </a:cxn>
                <a:cxn ang="0">
                  <a:pos x="12" y="216"/>
                </a:cxn>
                <a:cxn ang="0">
                  <a:pos x="4" y="211"/>
                </a:cxn>
                <a:cxn ang="0">
                  <a:pos x="8" y="219"/>
                </a:cxn>
                <a:cxn ang="0">
                  <a:pos x="14" y="227"/>
                </a:cxn>
                <a:cxn ang="0">
                  <a:pos x="14" y="235"/>
                </a:cxn>
                <a:cxn ang="0">
                  <a:pos x="16" y="246"/>
                </a:cxn>
                <a:cxn ang="0">
                  <a:pos x="22" y="258"/>
                </a:cxn>
                <a:cxn ang="0">
                  <a:pos x="28" y="262"/>
                </a:cxn>
                <a:cxn ang="0">
                  <a:pos x="30" y="267"/>
                </a:cxn>
                <a:cxn ang="0">
                  <a:pos x="26" y="270"/>
                </a:cxn>
                <a:cxn ang="0">
                  <a:pos x="32" y="269"/>
                </a:cxn>
                <a:cxn ang="0">
                  <a:pos x="30" y="275"/>
                </a:cxn>
                <a:cxn ang="0">
                  <a:pos x="40" y="272"/>
                </a:cxn>
                <a:cxn ang="0">
                  <a:pos x="41" y="281"/>
                </a:cxn>
                <a:cxn ang="0">
                  <a:pos x="53" y="265"/>
                </a:cxn>
                <a:cxn ang="0">
                  <a:pos x="4" y="184"/>
                </a:cxn>
                <a:cxn ang="0">
                  <a:pos x="11" y="181"/>
                </a:cxn>
                <a:cxn ang="0">
                  <a:pos x="9" y="194"/>
                </a:cxn>
                <a:cxn ang="0">
                  <a:pos x="4" y="201"/>
                </a:cxn>
                <a:cxn ang="0">
                  <a:pos x="6" y="200"/>
                </a:cxn>
                <a:cxn ang="0">
                  <a:pos x="13" y="198"/>
                </a:cxn>
                <a:cxn ang="0">
                  <a:pos x="8" y="204"/>
                </a:cxn>
                <a:cxn ang="0">
                  <a:pos x="10" y="233"/>
                </a:cxn>
                <a:cxn ang="0">
                  <a:pos x="8" y="232"/>
                </a:cxn>
                <a:cxn ang="0">
                  <a:pos x="7" y="239"/>
                </a:cxn>
                <a:cxn ang="0">
                  <a:pos x="9" y="241"/>
                </a:cxn>
                <a:cxn ang="0">
                  <a:pos x="13" y="245"/>
                </a:cxn>
                <a:cxn ang="0">
                  <a:pos x="14" y="254"/>
                </a:cxn>
                <a:cxn ang="0">
                  <a:pos x="14" y="253"/>
                </a:cxn>
                <a:cxn ang="0">
                  <a:pos x="16" y="262"/>
                </a:cxn>
                <a:cxn ang="0">
                  <a:pos x="20" y="265"/>
                </a:cxn>
                <a:cxn ang="0">
                  <a:pos x="21" y="265"/>
                </a:cxn>
                <a:cxn ang="0">
                  <a:pos x="25" y="270"/>
                </a:cxn>
                <a:cxn ang="0">
                  <a:pos x="30" y="277"/>
                </a:cxn>
                <a:cxn ang="0">
                  <a:pos x="31" y="283"/>
                </a:cxn>
                <a:cxn ang="0">
                  <a:pos x="36" y="283"/>
                </a:cxn>
                <a:cxn ang="0">
                  <a:pos x="38" y="284"/>
                </a:cxn>
                <a:cxn ang="0">
                  <a:pos x="44" y="281"/>
                </a:cxn>
                <a:cxn ang="0">
                  <a:pos x="68" y="296"/>
                </a:cxn>
                <a:cxn ang="0">
                  <a:pos x="64" y="292"/>
                </a:cxn>
                <a:cxn ang="0">
                  <a:pos x="58" y="294"/>
                </a:cxn>
              </a:cxnLst>
              <a:rect l="0" t="0" r="r" b="b"/>
              <a:pathLst>
                <a:path w="69" h="299">
                  <a:moveTo>
                    <a:pt x="59" y="289"/>
                  </a:moveTo>
                  <a:cubicBezTo>
                    <a:pt x="58" y="287"/>
                    <a:pt x="58" y="287"/>
                    <a:pt x="58" y="287"/>
                  </a:cubicBezTo>
                  <a:cubicBezTo>
                    <a:pt x="58" y="287"/>
                    <a:pt x="58" y="287"/>
                    <a:pt x="58" y="287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4" y="285"/>
                    <a:pt x="54" y="285"/>
                    <a:pt x="54" y="285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50" y="284"/>
                    <a:pt x="50" y="284"/>
                    <a:pt x="50" y="284"/>
                  </a:cubicBezTo>
                  <a:cubicBezTo>
                    <a:pt x="49" y="284"/>
                    <a:pt x="49" y="284"/>
                    <a:pt x="49" y="284"/>
                  </a:cubicBezTo>
                  <a:cubicBezTo>
                    <a:pt x="50" y="285"/>
                    <a:pt x="50" y="285"/>
                    <a:pt x="50" y="285"/>
                  </a:cubicBezTo>
                  <a:cubicBezTo>
                    <a:pt x="49" y="285"/>
                    <a:pt x="49" y="285"/>
                    <a:pt x="49" y="285"/>
                  </a:cubicBezTo>
                  <a:cubicBezTo>
                    <a:pt x="49" y="285"/>
                    <a:pt x="49" y="285"/>
                    <a:pt x="49" y="285"/>
                  </a:cubicBezTo>
                  <a:cubicBezTo>
                    <a:pt x="47" y="284"/>
                    <a:pt x="47" y="284"/>
                    <a:pt x="47" y="284"/>
                  </a:cubicBezTo>
                  <a:cubicBezTo>
                    <a:pt x="46" y="283"/>
                    <a:pt x="46" y="283"/>
                    <a:pt x="46" y="283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6" y="284"/>
                    <a:pt x="46" y="284"/>
                    <a:pt x="46" y="284"/>
                  </a:cubicBezTo>
                  <a:cubicBezTo>
                    <a:pt x="48" y="286"/>
                    <a:pt x="48" y="286"/>
                    <a:pt x="48" y="286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48" y="286"/>
                    <a:pt x="48" y="286"/>
                    <a:pt x="48" y="286"/>
                  </a:cubicBezTo>
                  <a:cubicBezTo>
                    <a:pt x="48" y="286"/>
                    <a:pt x="48" y="286"/>
                    <a:pt x="48" y="286"/>
                  </a:cubicBezTo>
                  <a:cubicBezTo>
                    <a:pt x="48" y="287"/>
                    <a:pt x="48" y="287"/>
                    <a:pt x="48" y="287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4" y="287"/>
                    <a:pt x="44" y="287"/>
                    <a:pt x="44" y="287"/>
                  </a:cubicBezTo>
                  <a:cubicBezTo>
                    <a:pt x="42" y="287"/>
                    <a:pt x="42" y="287"/>
                    <a:pt x="42" y="287"/>
                  </a:cubicBezTo>
                  <a:cubicBezTo>
                    <a:pt x="42" y="287"/>
                    <a:pt x="42" y="287"/>
                    <a:pt x="42" y="287"/>
                  </a:cubicBezTo>
                  <a:cubicBezTo>
                    <a:pt x="42" y="287"/>
                    <a:pt x="42" y="287"/>
                    <a:pt x="42" y="287"/>
                  </a:cubicBezTo>
                  <a:cubicBezTo>
                    <a:pt x="42" y="288"/>
                    <a:pt x="42" y="288"/>
                    <a:pt x="42" y="288"/>
                  </a:cubicBezTo>
                  <a:cubicBezTo>
                    <a:pt x="41" y="288"/>
                    <a:pt x="41" y="288"/>
                    <a:pt x="41" y="288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41" y="289"/>
                    <a:pt x="41" y="289"/>
                    <a:pt x="41" y="289"/>
                  </a:cubicBezTo>
                  <a:cubicBezTo>
                    <a:pt x="43" y="289"/>
                    <a:pt x="43" y="289"/>
                    <a:pt x="43" y="289"/>
                  </a:cubicBezTo>
                  <a:cubicBezTo>
                    <a:pt x="43" y="288"/>
                    <a:pt x="43" y="288"/>
                    <a:pt x="43" y="288"/>
                  </a:cubicBezTo>
                  <a:cubicBezTo>
                    <a:pt x="43" y="288"/>
                    <a:pt x="43" y="288"/>
                    <a:pt x="43" y="288"/>
                  </a:cubicBezTo>
                  <a:cubicBezTo>
                    <a:pt x="44" y="288"/>
                    <a:pt x="44" y="288"/>
                    <a:pt x="44" y="288"/>
                  </a:cubicBezTo>
                  <a:cubicBezTo>
                    <a:pt x="45" y="289"/>
                    <a:pt x="45" y="289"/>
                    <a:pt x="45" y="289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90"/>
                    <a:pt x="46" y="290"/>
                    <a:pt x="46" y="290"/>
                  </a:cubicBezTo>
                  <a:cubicBezTo>
                    <a:pt x="47" y="290"/>
                    <a:pt x="47" y="290"/>
                    <a:pt x="47" y="290"/>
                  </a:cubicBezTo>
                  <a:cubicBezTo>
                    <a:pt x="46" y="291"/>
                    <a:pt x="46" y="291"/>
                    <a:pt x="46" y="291"/>
                  </a:cubicBezTo>
                  <a:cubicBezTo>
                    <a:pt x="46" y="292"/>
                    <a:pt x="46" y="292"/>
                    <a:pt x="46" y="292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7" y="293"/>
                    <a:pt x="47" y="293"/>
                    <a:pt x="47" y="293"/>
                  </a:cubicBezTo>
                  <a:cubicBezTo>
                    <a:pt x="48" y="293"/>
                    <a:pt x="48" y="293"/>
                    <a:pt x="48" y="293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0" y="294"/>
                    <a:pt x="50" y="294"/>
                    <a:pt x="50" y="294"/>
                  </a:cubicBezTo>
                  <a:cubicBezTo>
                    <a:pt x="50" y="294"/>
                    <a:pt x="50" y="294"/>
                    <a:pt x="50" y="294"/>
                  </a:cubicBezTo>
                  <a:cubicBezTo>
                    <a:pt x="49" y="293"/>
                    <a:pt x="49" y="293"/>
                    <a:pt x="49" y="293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9" y="292"/>
                    <a:pt x="49" y="292"/>
                    <a:pt x="49" y="292"/>
                  </a:cubicBezTo>
                  <a:cubicBezTo>
                    <a:pt x="50" y="292"/>
                    <a:pt x="50" y="292"/>
                    <a:pt x="50" y="292"/>
                  </a:cubicBezTo>
                  <a:cubicBezTo>
                    <a:pt x="50" y="291"/>
                    <a:pt x="50" y="291"/>
                    <a:pt x="50" y="291"/>
                  </a:cubicBezTo>
                  <a:cubicBezTo>
                    <a:pt x="49" y="291"/>
                    <a:pt x="49" y="291"/>
                    <a:pt x="49" y="291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7" y="289"/>
                    <a:pt x="57" y="289"/>
                    <a:pt x="57" y="289"/>
                  </a:cubicBezTo>
                  <a:cubicBezTo>
                    <a:pt x="59" y="289"/>
                    <a:pt x="59" y="289"/>
                    <a:pt x="59" y="289"/>
                  </a:cubicBezTo>
                  <a:close/>
                  <a:moveTo>
                    <a:pt x="58" y="286"/>
                  </a:moveTo>
                  <a:cubicBezTo>
                    <a:pt x="57" y="286"/>
                    <a:pt x="57" y="286"/>
                    <a:pt x="57" y="286"/>
                  </a:cubicBezTo>
                  <a:cubicBezTo>
                    <a:pt x="54" y="284"/>
                    <a:pt x="54" y="284"/>
                    <a:pt x="54" y="284"/>
                  </a:cubicBezTo>
                  <a:cubicBezTo>
                    <a:pt x="52" y="283"/>
                    <a:pt x="52" y="283"/>
                    <a:pt x="52" y="283"/>
                  </a:cubicBezTo>
                  <a:cubicBezTo>
                    <a:pt x="50" y="283"/>
                    <a:pt x="50" y="283"/>
                    <a:pt x="50" y="283"/>
                  </a:cubicBezTo>
                  <a:cubicBezTo>
                    <a:pt x="49" y="282"/>
                    <a:pt x="49" y="282"/>
                    <a:pt x="49" y="282"/>
                  </a:cubicBezTo>
                  <a:cubicBezTo>
                    <a:pt x="48" y="281"/>
                    <a:pt x="48" y="281"/>
                    <a:pt x="48" y="281"/>
                  </a:cubicBezTo>
                  <a:cubicBezTo>
                    <a:pt x="48" y="280"/>
                    <a:pt x="48" y="280"/>
                    <a:pt x="48" y="280"/>
                  </a:cubicBezTo>
                  <a:cubicBezTo>
                    <a:pt x="48" y="280"/>
                    <a:pt x="48" y="280"/>
                    <a:pt x="48" y="280"/>
                  </a:cubicBezTo>
                  <a:cubicBezTo>
                    <a:pt x="50" y="279"/>
                    <a:pt x="50" y="279"/>
                    <a:pt x="50" y="279"/>
                  </a:cubicBezTo>
                  <a:cubicBezTo>
                    <a:pt x="50" y="278"/>
                    <a:pt x="50" y="278"/>
                    <a:pt x="50" y="278"/>
                  </a:cubicBezTo>
                  <a:cubicBezTo>
                    <a:pt x="51" y="278"/>
                    <a:pt x="51" y="278"/>
                    <a:pt x="51" y="278"/>
                  </a:cubicBezTo>
                  <a:cubicBezTo>
                    <a:pt x="52" y="277"/>
                    <a:pt x="52" y="277"/>
                    <a:pt x="52" y="277"/>
                  </a:cubicBezTo>
                  <a:cubicBezTo>
                    <a:pt x="52" y="275"/>
                    <a:pt x="52" y="275"/>
                    <a:pt x="52" y="275"/>
                  </a:cubicBezTo>
                  <a:cubicBezTo>
                    <a:pt x="50" y="275"/>
                    <a:pt x="50" y="275"/>
                    <a:pt x="50" y="275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48" y="277"/>
                    <a:pt x="48" y="277"/>
                    <a:pt x="48" y="277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5" y="275"/>
                    <a:pt x="45" y="275"/>
                    <a:pt x="45" y="275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46" y="273"/>
                    <a:pt x="46" y="273"/>
                    <a:pt x="46" y="273"/>
                  </a:cubicBezTo>
                  <a:cubicBezTo>
                    <a:pt x="46" y="272"/>
                    <a:pt x="46" y="272"/>
                    <a:pt x="46" y="272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5" y="270"/>
                    <a:pt x="45" y="270"/>
                    <a:pt x="45" y="270"/>
                  </a:cubicBezTo>
                  <a:cubicBezTo>
                    <a:pt x="46" y="271"/>
                    <a:pt x="46" y="271"/>
                    <a:pt x="46" y="271"/>
                  </a:cubicBezTo>
                  <a:cubicBezTo>
                    <a:pt x="47" y="271"/>
                    <a:pt x="47" y="271"/>
                    <a:pt x="47" y="271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9" y="270"/>
                    <a:pt x="49" y="270"/>
                    <a:pt x="49" y="270"/>
                  </a:cubicBezTo>
                  <a:cubicBezTo>
                    <a:pt x="49" y="269"/>
                    <a:pt x="49" y="269"/>
                    <a:pt x="49" y="269"/>
                  </a:cubicBezTo>
                  <a:cubicBezTo>
                    <a:pt x="49" y="268"/>
                    <a:pt x="49" y="268"/>
                    <a:pt x="49" y="268"/>
                  </a:cubicBezTo>
                  <a:cubicBezTo>
                    <a:pt x="49" y="267"/>
                    <a:pt x="49" y="267"/>
                    <a:pt x="49" y="267"/>
                  </a:cubicBezTo>
                  <a:cubicBezTo>
                    <a:pt x="50" y="267"/>
                    <a:pt x="50" y="267"/>
                    <a:pt x="50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2" y="268"/>
                    <a:pt x="52" y="268"/>
                    <a:pt x="52" y="268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8" y="286"/>
                    <a:pt x="58" y="286"/>
                    <a:pt x="58" y="286"/>
                  </a:cubicBezTo>
                  <a:close/>
                  <a:moveTo>
                    <a:pt x="53" y="265"/>
                  </a:moveTo>
                  <a:cubicBezTo>
                    <a:pt x="51" y="263"/>
                    <a:pt x="51" y="263"/>
                    <a:pt x="51" y="263"/>
                  </a:cubicBezTo>
                  <a:cubicBezTo>
                    <a:pt x="50" y="263"/>
                    <a:pt x="50" y="263"/>
                    <a:pt x="50" y="263"/>
                  </a:cubicBezTo>
                  <a:cubicBezTo>
                    <a:pt x="50" y="262"/>
                    <a:pt x="50" y="262"/>
                    <a:pt x="50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37" y="263"/>
                    <a:pt x="37" y="263"/>
                    <a:pt x="37" y="263"/>
                  </a:cubicBezTo>
                  <a:cubicBezTo>
                    <a:pt x="36" y="263"/>
                    <a:pt x="36" y="263"/>
                    <a:pt x="36" y="263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1" y="258"/>
                    <a:pt x="31" y="258"/>
                    <a:pt x="31" y="258"/>
                  </a:cubicBezTo>
                  <a:cubicBezTo>
                    <a:pt x="30" y="256"/>
                    <a:pt x="30" y="256"/>
                    <a:pt x="30" y="256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0" y="251"/>
                    <a:pt x="30" y="251"/>
                    <a:pt x="30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6"/>
                    <a:pt x="21" y="246"/>
                    <a:pt x="21" y="246"/>
                  </a:cubicBezTo>
                  <a:cubicBezTo>
                    <a:pt x="22" y="240"/>
                    <a:pt x="22" y="240"/>
                    <a:pt x="22" y="240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5" y="224"/>
                    <a:pt x="25" y="224"/>
                    <a:pt x="25" y="224"/>
                  </a:cubicBezTo>
                  <a:cubicBezTo>
                    <a:pt x="26" y="223"/>
                    <a:pt x="26" y="223"/>
                    <a:pt x="26" y="223"/>
                  </a:cubicBezTo>
                  <a:cubicBezTo>
                    <a:pt x="25" y="220"/>
                    <a:pt x="25" y="220"/>
                    <a:pt x="25" y="220"/>
                  </a:cubicBezTo>
                  <a:cubicBezTo>
                    <a:pt x="25" y="218"/>
                    <a:pt x="25" y="218"/>
                    <a:pt x="25" y="218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5"/>
                    <a:pt x="26" y="205"/>
                    <a:pt x="26" y="205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0"/>
                    <a:pt x="20" y="200"/>
                    <a:pt x="20" y="200"/>
                  </a:cubicBezTo>
                  <a:cubicBezTo>
                    <a:pt x="23" y="200"/>
                    <a:pt x="23" y="200"/>
                    <a:pt x="23" y="200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3" y="197"/>
                    <a:pt x="23" y="197"/>
                    <a:pt x="23" y="197"/>
                  </a:cubicBezTo>
                  <a:cubicBezTo>
                    <a:pt x="21" y="197"/>
                    <a:pt x="21" y="197"/>
                    <a:pt x="21" y="197"/>
                  </a:cubicBezTo>
                  <a:cubicBezTo>
                    <a:pt x="21" y="194"/>
                    <a:pt x="21" y="194"/>
                    <a:pt x="21" y="194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88"/>
                    <a:pt x="20" y="188"/>
                    <a:pt x="20" y="188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8" y="179"/>
                    <a:pt x="18" y="179"/>
                    <a:pt x="18" y="179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20" y="132"/>
                    <a:pt x="20" y="132"/>
                    <a:pt x="20" y="132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2"/>
                    <a:pt x="4" y="172"/>
                    <a:pt x="4" y="172"/>
                  </a:cubicBezTo>
                  <a:cubicBezTo>
                    <a:pt x="4" y="172"/>
                    <a:pt x="4" y="172"/>
                    <a:pt x="4" y="172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2" y="178"/>
                    <a:pt x="12" y="178"/>
                    <a:pt x="12" y="178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3" y="181"/>
                    <a:pt x="13" y="181"/>
                    <a:pt x="13" y="181"/>
                  </a:cubicBezTo>
                  <a:cubicBezTo>
                    <a:pt x="13" y="181"/>
                    <a:pt x="13" y="181"/>
                    <a:pt x="13" y="181"/>
                  </a:cubicBezTo>
                  <a:cubicBezTo>
                    <a:pt x="12" y="181"/>
                    <a:pt x="12" y="181"/>
                    <a:pt x="12" y="181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3" y="184"/>
                    <a:pt x="13" y="184"/>
                    <a:pt x="13" y="184"/>
                  </a:cubicBezTo>
                  <a:cubicBezTo>
                    <a:pt x="13" y="184"/>
                    <a:pt x="13" y="184"/>
                    <a:pt x="13" y="184"/>
                  </a:cubicBezTo>
                  <a:cubicBezTo>
                    <a:pt x="13" y="186"/>
                    <a:pt x="13" y="186"/>
                    <a:pt x="13" y="186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13" y="194"/>
                    <a:pt x="13" y="194"/>
                    <a:pt x="13" y="194"/>
                  </a:cubicBezTo>
                  <a:cubicBezTo>
                    <a:pt x="12" y="195"/>
                    <a:pt x="12" y="195"/>
                    <a:pt x="12" y="195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4" y="197"/>
                    <a:pt x="14" y="197"/>
                    <a:pt x="14" y="197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4" y="204"/>
                    <a:pt x="14" y="204"/>
                    <a:pt x="14" y="204"/>
                  </a:cubicBezTo>
                  <a:cubicBezTo>
                    <a:pt x="13" y="204"/>
                    <a:pt x="13" y="204"/>
                    <a:pt x="13" y="204"/>
                  </a:cubicBezTo>
                  <a:cubicBezTo>
                    <a:pt x="13" y="205"/>
                    <a:pt x="13" y="205"/>
                    <a:pt x="13" y="205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3" y="208"/>
                    <a:pt x="13" y="208"/>
                    <a:pt x="13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12" y="213"/>
                    <a:pt x="12" y="213"/>
                    <a:pt x="12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1" y="217"/>
                    <a:pt x="11" y="217"/>
                    <a:pt x="11" y="217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11" y="214"/>
                    <a:pt x="11" y="214"/>
                    <a:pt x="11" y="214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1" y="212"/>
                    <a:pt x="11" y="212"/>
                    <a:pt x="11" y="212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8" y="214"/>
                    <a:pt x="8" y="214"/>
                    <a:pt x="8" y="214"/>
                  </a:cubicBezTo>
                  <a:cubicBezTo>
                    <a:pt x="7" y="214"/>
                    <a:pt x="7" y="214"/>
                    <a:pt x="7" y="214"/>
                  </a:cubicBezTo>
                  <a:cubicBezTo>
                    <a:pt x="8" y="213"/>
                    <a:pt x="8" y="213"/>
                    <a:pt x="8" y="213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5" y="210"/>
                    <a:pt x="5" y="210"/>
                    <a:pt x="5" y="210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3" y="216"/>
                    <a:pt x="3" y="216"/>
                    <a:pt x="3" y="216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1" y="219"/>
                    <a:pt x="1" y="219"/>
                    <a:pt x="1" y="219"/>
                  </a:cubicBezTo>
                  <a:cubicBezTo>
                    <a:pt x="3" y="221"/>
                    <a:pt x="3" y="221"/>
                    <a:pt x="3" y="221"/>
                  </a:cubicBezTo>
                  <a:cubicBezTo>
                    <a:pt x="4" y="221"/>
                    <a:pt x="4" y="221"/>
                    <a:pt x="4" y="221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19"/>
                    <a:pt x="4" y="219"/>
                    <a:pt x="4" y="219"/>
                  </a:cubicBezTo>
                  <a:cubicBezTo>
                    <a:pt x="3" y="219"/>
                    <a:pt x="3" y="219"/>
                    <a:pt x="3" y="219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6" y="218"/>
                    <a:pt x="6" y="218"/>
                    <a:pt x="6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9" y="218"/>
                    <a:pt x="9" y="218"/>
                    <a:pt x="9" y="218"/>
                  </a:cubicBezTo>
                  <a:cubicBezTo>
                    <a:pt x="10" y="218"/>
                    <a:pt x="10" y="218"/>
                    <a:pt x="10" y="218"/>
                  </a:cubicBezTo>
                  <a:cubicBezTo>
                    <a:pt x="10" y="219"/>
                    <a:pt x="10" y="219"/>
                    <a:pt x="10" y="219"/>
                  </a:cubicBezTo>
                  <a:cubicBezTo>
                    <a:pt x="12" y="220"/>
                    <a:pt x="12" y="220"/>
                    <a:pt x="12" y="220"/>
                  </a:cubicBezTo>
                  <a:cubicBezTo>
                    <a:pt x="12" y="221"/>
                    <a:pt x="12" y="221"/>
                    <a:pt x="12" y="221"/>
                  </a:cubicBezTo>
                  <a:cubicBezTo>
                    <a:pt x="12" y="221"/>
                    <a:pt x="12" y="221"/>
                    <a:pt x="12" y="221"/>
                  </a:cubicBezTo>
                  <a:cubicBezTo>
                    <a:pt x="11" y="221"/>
                    <a:pt x="11" y="221"/>
                    <a:pt x="11" y="221"/>
                  </a:cubicBezTo>
                  <a:cubicBezTo>
                    <a:pt x="12" y="222"/>
                    <a:pt x="12" y="222"/>
                    <a:pt x="12" y="222"/>
                  </a:cubicBezTo>
                  <a:cubicBezTo>
                    <a:pt x="11" y="223"/>
                    <a:pt x="11" y="223"/>
                    <a:pt x="11" y="223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1" y="225"/>
                    <a:pt x="11" y="225"/>
                    <a:pt x="11" y="225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10" y="225"/>
                    <a:pt x="10" y="225"/>
                    <a:pt x="10" y="225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3" y="227"/>
                    <a:pt x="13" y="227"/>
                    <a:pt x="13" y="227"/>
                  </a:cubicBezTo>
                  <a:cubicBezTo>
                    <a:pt x="14" y="227"/>
                    <a:pt x="14" y="227"/>
                    <a:pt x="14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7" y="228"/>
                    <a:pt x="17" y="228"/>
                    <a:pt x="17" y="228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2" y="229"/>
                    <a:pt x="12" y="229"/>
                    <a:pt x="12" y="229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3" y="231"/>
                    <a:pt x="13" y="231"/>
                    <a:pt x="13" y="231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4" y="239"/>
                    <a:pt x="14" y="239"/>
                    <a:pt x="14" y="239"/>
                  </a:cubicBezTo>
                  <a:cubicBezTo>
                    <a:pt x="15" y="240"/>
                    <a:pt x="15" y="240"/>
                    <a:pt x="15" y="240"/>
                  </a:cubicBezTo>
                  <a:cubicBezTo>
                    <a:pt x="14" y="241"/>
                    <a:pt x="14" y="241"/>
                    <a:pt x="14" y="241"/>
                  </a:cubicBezTo>
                  <a:cubicBezTo>
                    <a:pt x="15" y="243"/>
                    <a:pt x="15" y="243"/>
                    <a:pt x="15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8" y="238"/>
                    <a:pt x="18" y="238"/>
                    <a:pt x="18" y="238"/>
                  </a:cubicBezTo>
                  <a:cubicBezTo>
                    <a:pt x="18" y="238"/>
                    <a:pt x="18" y="238"/>
                    <a:pt x="18" y="238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7" y="241"/>
                    <a:pt x="17" y="241"/>
                    <a:pt x="17" y="241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8" y="242"/>
                    <a:pt x="18" y="242"/>
                    <a:pt x="18" y="242"/>
                  </a:cubicBezTo>
                  <a:cubicBezTo>
                    <a:pt x="19" y="242"/>
                    <a:pt x="19" y="242"/>
                    <a:pt x="19" y="242"/>
                  </a:cubicBezTo>
                  <a:cubicBezTo>
                    <a:pt x="18" y="243"/>
                    <a:pt x="18" y="243"/>
                    <a:pt x="18" y="243"/>
                  </a:cubicBezTo>
                  <a:cubicBezTo>
                    <a:pt x="17" y="243"/>
                    <a:pt x="17" y="243"/>
                    <a:pt x="17" y="243"/>
                  </a:cubicBezTo>
                  <a:cubicBezTo>
                    <a:pt x="16" y="244"/>
                    <a:pt x="16" y="244"/>
                    <a:pt x="16" y="244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6"/>
                    <a:pt x="16" y="246"/>
                    <a:pt x="16" y="246"/>
                  </a:cubicBezTo>
                  <a:cubicBezTo>
                    <a:pt x="16" y="247"/>
                    <a:pt x="16" y="247"/>
                    <a:pt x="16" y="247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6" y="251"/>
                    <a:pt x="16" y="251"/>
                    <a:pt x="16" y="251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20" y="252"/>
                    <a:pt x="20" y="252"/>
                    <a:pt x="20" y="252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19" y="254"/>
                    <a:pt x="19" y="254"/>
                    <a:pt x="19" y="254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0" y="255"/>
                    <a:pt x="20" y="255"/>
                    <a:pt x="20" y="255"/>
                  </a:cubicBezTo>
                  <a:cubicBezTo>
                    <a:pt x="19" y="255"/>
                    <a:pt x="19" y="255"/>
                    <a:pt x="19" y="255"/>
                  </a:cubicBezTo>
                  <a:cubicBezTo>
                    <a:pt x="19" y="256"/>
                    <a:pt x="19" y="256"/>
                    <a:pt x="19" y="256"/>
                  </a:cubicBezTo>
                  <a:cubicBezTo>
                    <a:pt x="19" y="257"/>
                    <a:pt x="19" y="257"/>
                    <a:pt x="19" y="257"/>
                  </a:cubicBezTo>
                  <a:cubicBezTo>
                    <a:pt x="20" y="257"/>
                    <a:pt x="20" y="257"/>
                    <a:pt x="20" y="257"/>
                  </a:cubicBezTo>
                  <a:cubicBezTo>
                    <a:pt x="20" y="257"/>
                    <a:pt x="20" y="257"/>
                    <a:pt x="20" y="257"/>
                  </a:cubicBezTo>
                  <a:cubicBezTo>
                    <a:pt x="21" y="258"/>
                    <a:pt x="21" y="258"/>
                    <a:pt x="21" y="258"/>
                  </a:cubicBezTo>
                  <a:cubicBezTo>
                    <a:pt x="22" y="258"/>
                    <a:pt x="22" y="258"/>
                    <a:pt x="22" y="258"/>
                  </a:cubicBezTo>
                  <a:cubicBezTo>
                    <a:pt x="22" y="258"/>
                    <a:pt x="22" y="258"/>
                    <a:pt x="22" y="258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3" y="260"/>
                    <a:pt x="23" y="260"/>
                  </a:cubicBezTo>
                  <a:cubicBezTo>
                    <a:pt x="22" y="260"/>
                    <a:pt x="22" y="260"/>
                    <a:pt x="22" y="260"/>
                  </a:cubicBezTo>
                  <a:cubicBezTo>
                    <a:pt x="22" y="260"/>
                    <a:pt x="22" y="260"/>
                    <a:pt x="22" y="260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22" y="262"/>
                    <a:pt x="22" y="262"/>
                    <a:pt x="22" y="262"/>
                  </a:cubicBezTo>
                  <a:cubicBezTo>
                    <a:pt x="22" y="262"/>
                    <a:pt x="22" y="262"/>
                    <a:pt x="22" y="262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4"/>
                    <a:pt x="23" y="264"/>
                    <a:pt x="23" y="264"/>
                  </a:cubicBezTo>
                  <a:cubicBezTo>
                    <a:pt x="24" y="265"/>
                    <a:pt x="24" y="265"/>
                    <a:pt x="24" y="265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25" y="263"/>
                    <a:pt x="25" y="263"/>
                    <a:pt x="25" y="263"/>
                  </a:cubicBezTo>
                  <a:cubicBezTo>
                    <a:pt x="25" y="262"/>
                    <a:pt x="25" y="262"/>
                    <a:pt x="25" y="262"/>
                  </a:cubicBezTo>
                  <a:cubicBezTo>
                    <a:pt x="25" y="262"/>
                    <a:pt x="25" y="262"/>
                    <a:pt x="25" y="262"/>
                  </a:cubicBezTo>
                  <a:cubicBezTo>
                    <a:pt x="26" y="262"/>
                    <a:pt x="26" y="262"/>
                    <a:pt x="26" y="262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27" y="263"/>
                    <a:pt x="27" y="263"/>
                    <a:pt x="27" y="263"/>
                  </a:cubicBezTo>
                  <a:cubicBezTo>
                    <a:pt x="28" y="262"/>
                    <a:pt x="28" y="262"/>
                    <a:pt x="28" y="262"/>
                  </a:cubicBezTo>
                  <a:cubicBezTo>
                    <a:pt x="28" y="261"/>
                    <a:pt x="28" y="261"/>
                    <a:pt x="28" y="261"/>
                  </a:cubicBezTo>
                  <a:cubicBezTo>
                    <a:pt x="27" y="261"/>
                    <a:pt x="27" y="261"/>
                    <a:pt x="27" y="261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28" y="261"/>
                    <a:pt x="28" y="261"/>
                    <a:pt x="28" y="261"/>
                  </a:cubicBezTo>
                  <a:cubicBezTo>
                    <a:pt x="29" y="261"/>
                    <a:pt x="29" y="261"/>
                    <a:pt x="29" y="261"/>
                  </a:cubicBezTo>
                  <a:cubicBezTo>
                    <a:pt x="30" y="262"/>
                    <a:pt x="30" y="262"/>
                    <a:pt x="30" y="262"/>
                  </a:cubicBezTo>
                  <a:cubicBezTo>
                    <a:pt x="30" y="260"/>
                    <a:pt x="30" y="260"/>
                    <a:pt x="30" y="260"/>
                  </a:cubicBezTo>
                  <a:cubicBezTo>
                    <a:pt x="28" y="260"/>
                    <a:pt x="28" y="260"/>
                    <a:pt x="28" y="260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7" y="259"/>
                    <a:pt x="27" y="259"/>
                    <a:pt x="27" y="259"/>
                  </a:cubicBezTo>
                  <a:cubicBezTo>
                    <a:pt x="29" y="260"/>
                    <a:pt x="29" y="260"/>
                    <a:pt x="29" y="260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30" y="263"/>
                    <a:pt x="30" y="263"/>
                    <a:pt x="30" y="26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31" y="266"/>
                    <a:pt x="31" y="266"/>
                    <a:pt x="31" y="266"/>
                  </a:cubicBezTo>
                  <a:cubicBezTo>
                    <a:pt x="31" y="267"/>
                    <a:pt x="31" y="267"/>
                    <a:pt x="31" y="267"/>
                  </a:cubicBezTo>
                  <a:cubicBezTo>
                    <a:pt x="30" y="267"/>
                    <a:pt x="30" y="267"/>
                    <a:pt x="30" y="267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29" y="263"/>
                    <a:pt x="29" y="263"/>
                    <a:pt x="29" y="263"/>
                  </a:cubicBezTo>
                  <a:cubicBezTo>
                    <a:pt x="28" y="264"/>
                    <a:pt x="28" y="264"/>
                    <a:pt x="28" y="264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6"/>
                    <a:pt x="29" y="266"/>
                    <a:pt x="29" y="266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6"/>
                    <a:pt x="28" y="266"/>
                    <a:pt x="28" y="266"/>
                  </a:cubicBezTo>
                  <a:cubicBezTo>
                    <a:pt x="27" y="265"/>
                    <a:pt x="27" y="265"/>
                    <a:pt x="27" y="265"/>
                  </a:cubicBezTo>
                  <a:cubicBezTo>
                    <a:pt x="27" y="265"/>
                    <a:pt x="27" y="265"/>
                    <a:pt x="27" y="265"/>
                  </a:cubicBezTo>
                  <a:cubicBezTo>
                    <a:pt x="26" y="266"/>
                    <a:pt x="26" y="266"/>
                    <a:pt x="26" y="266"/>
                  </a:cubicBezTo>
                  <a:cubicBezTo>
                    <a:pt x="24" y="266"/>
                    <a:pt x="24" y="266"/>
                    <a:pt x="24" y="266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4" y="267"/>
                    <a:pt x="24" y="267"/>
                    <a:pt x="24" y="267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5" y="269"/>
                    <a:pt x="25" y="269"/>
                    <a:pt x="25" y="269"/>
                  </a:cubicBezTo>
                  <a:cubicBezTo>
                    <a:pt x="25" y="270"/>
                    <a:pt x="25" y="270"/>
                    <a:pt x="25" y="270"/>
                  </a:cubicBezTo>
                  <a:cubicBezTo>
                    <a:pt x="25" y="271"/>
                    <a:pt x="25" y="271"/>
                    <a:pt x="25" y="271"/>
                  </a:cubicBezTo>
                  <a:cubicBezTo>
                    <a:pt x="25" y="271"/>
                    <a:pt x="25" y="271"/>
                    <a:pt x="25" y="271"/>
                  </a:cubicBezTo>
                  <a:cubicBezTo>
                    <a:pt x="26" y="271"/>
                    <a:pt x="26" y="271"/>
                    <a:pt x="26" y="271"/>
                  </a:cubicBezTo>
                  <a:cubicBezTo>
                    <a:pt x="26" y="270"/>
                    <a:pt x="26" y="270"/>
                    <a:pt x="26" y="270"/>
                  </a:cubicBezTo>
                  <a:cubicBezTo>
                    <a:pt x="27" y="271"/>
                    <a:pt x="27" y="271"/>
                    <a:pt x="27" y="271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2"/>
                    <a:pt x="27" y="272"/>
                    <a:pt x="27" y="272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8" y="273"/>
                    <a:pt x="28" y="273"/>
                    <a:pt x="28" y="273"/>
                  </a:cubicBezTo>
                  <a:cubicBezTo>
                    <a:pt x="29" y="274"/>
                    <a:pt x="29" y="274"/>
                    <a:pt x="29" y="274"/>
                  </a:cubicBezTo>
                  <a:cubicBezTo>
                    <a:pt x="30" y="274"/>
                    <a:pt x="30" y="274"/>
                    <a:pt x="30" y="274"/>
                  </a:cubicBezTo>
                  <a:cubicBezTo>
                    <a:pt x="31" y="273"/>
                    <a:pt x="31" y="273"/>
                    <a:pt x="31" y="273"/>
                  </a:cubicBezTo>
                  <a:cubicBezTo>
                    <a:pt x="30" y="272"/>
                    <a:pt x="30" y="272"/>
                    <a:pt x="30" y="272"/>
                  </a:cubicBezTo>
                  <a:cubicBezTo>
                    <a:pt x="30" y="271"/>
                    <a:pt x="30" y="271"/>
                    <a:pt x="30" y="271"/>
                  </a:cubicBezTo>
                  <a:cubicBezTo>
                    <a:pt x="30" y="270"/>
                    <a:pt x="30" y="270"/>
                    <a:pt x="30" y="270"/>
                  </a:cubicBezTo>
                  <a:cubicBezTo>
                    <a:pt x="30" y="270"/>
                    <a:pt x="30" y="270"/>
                    <a:pt x="30" y="270"/>
                  </a:cubicBezTo>
                  <a:cubicBezTo>
                    <a:pt x="29" y="270"/>
                    <a:pt x="29" y="270"/>
                    <a:pt x="29" y="270"/>
                  </a:cubicBezTo>
                  <a:cubicBezTo>
                    <a:pt x="29" y="270"/>
                    <a:pt x="29" y="270"/>
                    <a:pt x="29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30" y="268"/>
                    <a:pt x="30" y="268"/>
                    <a:pt x="30" y="268"/>
                  </a:cubicBezTo>
                  <a:cubicBezTo>
                    <a:pt x="32" y="269"/>
                    <a:pt x="32" y="269"/>
                    <a:pt x="32" y="269"/>
                  </a:cubicBezTo>
                  <a:cubicBezTo>
                    <a:pt x="32" y="269"/>
                    <a:pt x="32" y="269"/>
                    <a:pt x="32" y="269"/>
                  </a:cubicBezTo>
                  <a:cubicBezTo>
                    <a:pt x="32" y="269"/>
                    <a:pt x="32" y="269"/>
                    <a:pt x="32" y="269"/>
                  </a:cubicBezTo>
                  <a:cubicBezTo>
                    <a:pt x="33" y="269"/>
                    <a:pt x="33" y="269"/>
                    <a:pt x="33" y="269"/>
                  </a:cubicBezTo>
                  <a:cubicBezTo>
                    <a:pt x="33" y="269"/>
                    <a:pt x="33" y="269"/>
                    <a:pt x="33" y="269"/>
                  </a:cubicBezTo>
                  <a:cubicBezTo>
                    <a:pt x="35" y="269"/>
                    <a:pt x="35" y="269"/>
                    <a:pt x="35" y="269"/>
                  </a:cubicBezTo>
                  <a:cubicBezTo>
                    <a:pt x="36" y="269"/>
                    <a:pt x="36" y="269"/>
                    <a:pt x="36" y="269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8" y="269"/>
                    <a:pt x="38" y="269"/>
                    <a:pt x="38" y="269"/>
                  </a:cubicBezTo>
                  <a:cubicBezTo>
                    <a:pt x="38" y="269"/>
                    <a:pt x="38" y="269"/>
                    <a:pt x="38" y="269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36" y="270"/>
                    <a:pt x="36" y="270"/>
                    <a:pt x="36" y="270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33" y="272"/>
                    <a:pt x="33" y="272"/>
                    <a:pt x="33" y="272"/>
                  </a:cubicBezTo>
                  <a:cubicBezTo>
                    <a:pt x="32" y="272"/>
                    <a:pt x="32" y="272"/>
                    <a:pt x="32" y="272"/>
                  </a:cubicBezTo>
                  <a:cubicBezTo>
                    <a:pt x="32" y="272"/>
                    <a:pt x="32" y="272"/>
                    <a:pt x="32" y="272"/>
                  </a:cubicBezTo>
                  <a:cubicBezTo>
                    <a:pt x="31" y="272"/>
                    <a:pt x="31" y="272"/>
                    <a:pt x="31" y="272"/>
                  </a:cubicBezTo>
                  <a:cubicBezTo>
                    <a:pt x="31" y="273"/>
                    <a:pt x="31" y="273"/>
                    <a:pt x="31" y="273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0" y="274"/>
                    <a:pt x="30" y="274"/>
                    <a:pt x="30" y="274"/>
                  </a:cubicBezTo>
                  <a:cubicBezTo>
                    <a:pt x="30" y="275"/>
                    <a:pt x="30" y="275"/>
                    <a:pt x="30" y="275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0" y="276"/>
                    <a:pt x="30" y="276"/>
                    <a:pt x="30" y="276"/>
                  </a:cubicBezTo>
                  <a:cubicBezTo>
                    <a:pt x="30" y="276"/>
                    <a:pt x="30" y="276"/>
                    <a:pt x="30" y="276"/>
                  </a:cubicBezTo>
                  <a:cubicBezTo>
                    <a:pt x="32" y="277"/>
                    <a:pt x="32" y="277"/>
                    <a:pt x="32" y="277"/>
                  </a:cubicBezTo>
                  <a:cubicBezTo>
                    <a:pt x="34" y="278"/>
                    <a:pt x="34" y="278"/>
                    <a:pt x="34" y="278"/>
                  </a:cubicBezTo>
                  <a:cubicBezTo>
                    <a:pt x="34" y="278"/>
                    <a:pt x="34" y="278"/>
                    <a:pt x="34" y="278"/>
                  </a:cubicBezTo>
                  <a:cubicBezTo>
                    <a:pt x="34" y="278"/>
                    <a:pt x="34" y="278"/>
                    <a:pt x="34" y="278"/>
                  </a:cubicBezTo>
                  <a:cubicBezTo>
                    <a:pt x="34" y="277"/>
                    <a:pt x="34" y="277"/>
                    <a:pt x="34" y="277"/>
                  </a:cubicBezTo>
                  <a:cubicBezTo>
                    <a:pt x="35" y="276"/>
                    <a:pt x="35" y="276"/>
                    <a:pt x="35" y="276"/>
                  </a:cubicBezTo>
                  <a:cubicBezTo>
                    <a:pt x="35" y="276"/>
                    <a:pt x="35" y="276"/>
                    <a:pt x="35" y="276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35" y="274"/>
                    <a:pt x="35" y="274"/>
                    <a:pt x="35" y="274"/>
                  </a:cubicBezTo>
                  <a:cubicBezTo>
                    <a:pt x="36" y="274"/>
                    <a:pt x="36" y="274"/>
                    <a:pt x="36" y="274"/>
                  </a:cubicBezTo>
                  <a:cubicBezTo>
                    <a:pt x="37" y="273"/>
                    <a:pt x="37" y="273"/>
                    <a:pt x="37" y="273"/>
                  </a:cubicBezTo>
                  <a:cubicBezTo>
                    <a:pt x="38" y="271"/>
                    <a:pt x="38" y="271"/>
                    <a:pt x="38" y="271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40" y="271"/>
                    <a:pt x="40" y="271"/>
                    <a:pt x="40" y="271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41" y="272"/>
                    <a:pt x="41" y="272"/>
                    <a:pt x="41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39" y="274"/>
                    <a:pt x="39" y="274"/>
                    <a:pt x="39" y="274"/>
                  </a:cubicBezTo>
                  <a:cubicBezTo>
                    <a:pt x="38" y="275"/>
                    <a:pt x="38" y="275"/>
                    <a:pt x="38" y="275"/>
                  </a:cubicBezTo>
                  <a:cubicBezTo>
                    <a:pt x="38" y="276"/>
                    <a:pt x="38" y="276"/>
                    <a:pt x="38" y="276"/>
                  </a:cubicBezTo>
                  <a:cubicBezTo>
                    <a:pt x="39" y="277"/>
                    <a:pt x="39" y="277"/>
                    <a:pt x="39" y="277"/>
                  </a:cubicBezTo>
                  <a:cubicBezTo>
                    <a:pt x="38" y="278"/>
                    <a:pt x="38" y="278"/>
                    <a:pt x="38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8" y="277"/>
                    <a:pt x="38" y="277"/>
                    <a:pt x="38" y="277"/>
                  </a:cubicBezTo>
                  <a:cubicBezTo>
                    <a:pt x="38" y="276"/>
                    <a:pt x="38" y="276"/>
                    <a:pt x="38" y="276"/>
                  </a:cubicBezTo>
                  <a:cubicBezTo>
                    <a:pt x="37" y="276"/>
                    <a:pt x="37" y="276"/>
                    <a:pt x="37" y="276"/>
                  </a:cubicBezTo>
                  <a:cubicBezTo>
                    <a:pt x="37" y="276"/>
                    <a:pt x="37" y="276"/>
                    <a:pt x="37" y="276"/>
                  </a:cubicBezTo>
                  <a:cubicBezTo>
                    <a:pt x="36" y="277"/>
                    <a:pt x="36" y="277"/>
                    <a:pt x="36" y="277"/>
                  </a:cubicBezTo>
                  <a:cubicBezTo>
                    <a:pt x="36" y="277"/>
                    <a:pt x="36" y="277"/>
                    <a:pt x="36" y="277"/>
                  </a:cubicBezTo>
                  <a:cubicBezTo>
                    <a:pt x="35" y="277"/>
                    <a:pt x="35" y="277"/>
                    <a:pt x="35" y="277"/>
                  </a:cubicBezTo>
                  <a:cubicBezTo>
                    <a:pt x="35" y="277"/>
                    <a:pt x="35" y="277"/>
                    <a:pt x="35" y="277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0"/>
                    <a:pt x="37" y="280"/>
                    <a:pt x="37" y="280"/>
                  </a:cubicBezTo>
                  <a:cubicBezTo>
                    <a:pt x="39" y="281"/>
                    <a:pt x="39" y="281"/>
                    <a:pt x="39" y="281"/>
                  </a:cubicBezTo>
                  <a:cubicBezTo>
                    <a:pt x="40" y="281"/>
                    <a:pt x="40" y="281"/>
                    <a:pt x="40" y="281"/>
                  </a:cubicBezTo>
                  <a:cubicBezTo>
                    <a:pt x="41" y="281"/>
                    <a:pt x="41" y="281"/>
                    <a:pt x="41" y="281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43" y="281"/>
                    <a:pt x="43" y="281"/>
                    <a:pt x="43" y="281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78"/>
                    <a:pt x="43" y="278"/>
                    <a:pt x="43" y="278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1"/>
                    <a:pt x="43" y="271"/>
                    <a:pt x="43" y="271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4" y="269"/>
                    <a:pt x="44" y="269"/>
                    <a:pt x="44" y="269"/>
                  </a:cubicBezTo>
                  <a:cubicBezTo>
                    <a:pt x="46" y="268"/>
                    <a:pt x="46" y="268"/>
                    <a:pt x="46" y="268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67"/>
                    <a:pt x="48" y="267"/>
                    <a:pt x="48" y="267"/>
                  </a:cubicBezTo>
                  <a:cubicBezTo>
                    <a:pt x="49" y="267"/>
                    <a:pt x="49" y="267"/>
                    <a:pt x="49" y="267"/>
                  </a:cubicBezTo>
                  <a:cubicBezTo>
                    <a:pt x="48" y="265"/>
                    <a:pt x="48" y="265"/>
                    <a:pt x="48" y="265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51" y="264"/>
                    <a:pt x="51" y="264"/>
                    <a:pt x="51" y="264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53" y="265"/>
                    <a:pt x="53" y="265"/>
                    <a:pt x="53" y="265"/>
                  </a:cubicBezTo>
                  <a:cubicBezTo>
                    <a:pt x="53" y="265"/>
                    <a:pt x="53" y="265"/>
                    <a:pt x="53" y="265"/>
                  </a:cubicBezTo>
                  <a:close/>
                  <a:moveTo>
                    <a:pt x="66" y="298"/>
                  </a:moveTo>
                  <a:cubicBezTo>
                    <a:pt x="66" y="299"/>
                    <a:pt x="66" y="299"/>
                    <a:pt x="66" y="299"/>
                  </a:cubicBezTo>
                  <a:cubicBezTo>
                    <a:pt x="67" y="298"/>
                    <a:pt x="67" y="298"/>
                    <a:pt x="67" y="298"/>
                  </a:cubicBezTo>
                  <a:cubicBezTo>
                    <a:pt x="66" y="298"/>
                    <a:pt x="66" y="298"/>
                    <a:pt x="66" y="298"/>
                  </a:cubicBezTo>
                  <a:cubicBezTo>
                    <a:pt x="66" y="298"/>
                    <a:pt x="66" y="298"/>
                    <a:pt x="66" y="298"/>
                  </a:cubicBezTo>
                  <a:close/>
                  <a:moveTo>
                    <a:pt x="9" y="184"/>
                  </a:moveTo>
                  <a:cubicBezTo>
                    <a:pt x="8" y="184"/>
                    <a:pt x="8" y="184"/>
                    <a:pt x="8" y="184"/>
                  </a:cubicBezTo>
                  <a:cubicBezTo>
                    <a:pt x="7" y="184"/>
                    <a:pt x="7" y="184"/>
                    <a:pt x="7" y="184"/>
                  </a:cubicBezTo>
                  <a:cubicBezTo>
                    <a:pt x="7" y="184"/>
                    <a:pt x="7" y="184"/>
                    <a:pt x="7" y="184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9" y="188"/>
                    <a:pt x="9" y="188"/>
                    <a:pt x="9" y="188"/>
                  </a:cubicBezTo>
                  <a:cubicBezTo>
                    <a:pt x="9" y="188"/>
                    <a:pt x="9" y="188"/>
                    <a:pt x="9" y="188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7" y="188"/>
                    <a:pt x="7" y="188"/>
                    <a:pt x="7" y="188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9"/>
                    <a:pt x="8" y="179"/>
                    <a:pt x="8" y="179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9" y="184"/>
                    <a:pt x="9" y="184"/>
                    <a:pt x="9" y="184"/>
                  </a:cubicBezTo>
                  <a:cubicBezTo>
                    <a:pt x="9" y="184"/>
                    <a:pt x="9" y="184"/>
                    <a:pt x="9" y="184"/>
                  </a:cubicBezTo>
                  <a:close/>
                  <a:moveTo>
                    <a:pt x="10" y="181"/>
                  </a:moveTo>
                  <a:cubicBezTo>
                    <a:pt x="11" y="181"/>
                    <a:pt x="11" y="181"/>
                    <a:pt x="11" y="181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0" y="181"/>
                    <a:pt x="10" y="181"/>
                    <a:pt x="10" y="181"/>
                  </a:cubicBezTo>
                  <a:close/>
                  <a:moveTo>
                    <a:pt x="2" y="193"/>
                  </a:moveTo>
                  <a:cubicBezTo>
                    <a:pt x="3" y="192"/>
                    <a:pt x="3" y="192"/>
                    <a:pt x="3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2" y="193"/>
                    <a:pt x="2" y="193"/>
                    <a:pt x="2" y="193"/>
                  </a:cubicBezTo>
                  <a:close/>
                  <a:moveTo>
                    <a:pt x="11" y="194"/>
                  </a:moveTo>
                  <a:cubicBezTo>
                    <a:pt x="12" y="194"/>
                    <a:pt x="12" y="194"/>
                    <a:pt x="12" y="194"/>
                  </a:cubicBezTo>
                  <a:cubicBezTo>
                    <a:pt x="12" y="194"/>
                    <a:pt x="12" y="194"/>
                    <a:pt x="12" y="194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11" y="194"/>
                    <a:pt x="11" y="194"/>
                    <a:pt x="11" y="194"/>
                  </a:cubicBezTo>
                  <a:close/>
                  <a:moveTo>
                    <a:pt x="9" y="194"/>
                  </a:moveTo>
                  <a:cubicBezTo>
                    <a:pt x="10" y="194"/>
                    <a:pt x="10" y="194"/>
                    <a:pt x="10" y="194"/>
                  </a:cubicBezTo>
                  <a:cubicBezTo>
                    <a:pt x="10" y="196"/>
                    <a:pt x="10" y="196"/>
                    <a:pt x="10" y="196"/>
                  </a:cubicBezTo>
                  <a:cubicBezTo>
                    <a:pt x="9" y="196"/>
                    <a:pt x="9" y="196"/>
                    <a:pt x="9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8" y="195"/>
                    <a:pt x="8" y="195"/>
                    <a:pt x="8" y="195"/>
                  </a:cubicBezTo>
                  <a:cubicBezTo>
                    <a:pt x="9" y="194"/>
                    <a:pt x="9" y="194"/>
                    <a:pt x="9" y="194"/>
                  </a:cubicBezTo>
                  <a:close/>
                  <a:moveTo>
                    <a:pt x="6" y="194"/>
                  </a:moveTo>
                  <a:cubicBezTo>
                    <a:pt x="7" y="193"/>
                    <a:pt x="7" y="193"/>
                    <a:pt x="7" y="193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6" y="194"/>
                    <a:pt x="6" y="194"/>
                    <a:pt x="6" y="194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7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7" y="197"/>
                    <a:pt x="7" y="197"/>
                    <a:pt x="7" y="197"/>
                  </a:cubicBezTo>
                  <a:cubicBezTo>
                    <a:pt x="7" y="196"/>
                    <a:pt x="7" y="196"/>
                    <a:pt x="7" y="196"/>
                  </a:cubicBezTo>
                  <a:close/>
                  <a:moveTo>
                    <a:pt x="5" y="198"/>
                  </a:moveTo>
                  <a:cubicBezTo>
                    <a:pt x="6" y="197"/>
                    <a:pt x="6" y="197"/>
                    <a:pt x="6" y="197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7" y="198"/>
                    <a:pt x="7" y="198"/>
                    <a:pt x="7" y="198"/>
                  </a:cubicBezTo>
                  <a:cubicBezTo>
                    <a:pt x="7" y="198"/>
                    <a:pt x="7" y="198"/>
                    <a:pt x="7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lose/>
                  <a:moveTo>
                    <a:pt x="4" y="200"/>
                  </a:moveTo>
                  <a:cubicBezTo>
                    <a:pt x="5" y="200"/>
                    <a:pt x="5" y="200"/>
                    <a:pt x="5" y="200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4" y="200"/>
                    <a:pt x="4" y="200"/>
                    <a:pt x="4" y="200"/>
                  </a:cubicBezTo>
                  <a:close/>
                  <a:moveTo>
                    <a:pt x="10" y="199"/>
                  </a:moveTo>
                  <a:cubicBezTo>
                    <a:pt x="10" y="201"/>
                    <a:pt x="10" y="201"/>
                    <a:pt x="10" y="201"/>
                  </a:cubicBezTo>
                  <a:cubicBezTo>
                    <a:pt x="10" y="201"/>
                    <a:pt x="10" y="201"/>
                    <a:pt x="10" y="201"/>
                  </a:cubicBezTo>
                  <a:cubicBezTo>
                    <a:pt x="10" y="199"/>
                    <a:pt x="10" y="199"/>
                    <a:pt x="10" y="199"/>
                  </a:cubicBezTo>
                  <a:close/>
                  <a:moveTo>
                    <a:pt x="8" y="199"/>
                  </a:moveTo>
                  <a:cubicBezTo>
                    <a:pt x="9" y="198"/>
                    <a:pt x="9" y="198"/>
                    <a:pt x="9" y="198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8" y="199"/>
                    <a:pt x="8" y="199"/>
                    <a:pt x="8" y="199"/>
                  </a:cubicBezTo>
                  <a:close/>
                  <a:moveTo>
                    <a:pt x="5" y="209"/>
                  </a:moveTo>
                  <a:cubicBezTo>
                    <a:pt x="6" y="209"/>
                    <a:pt x="6" y="209"/>
                    <a:pt x="6" y="209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5" y="210"/>
                    <a:pt x="5" y="210"/>
                    <a:pt x="5" y="210"/>
                  </a:cubicBezTo>
                  <a:cubicBezTo>
                    <a:pt x="5" y="209"/>
                    <a:pt x="5" y="209"/>
                    <a:pt x="5" y="209"/>
                  </a:cubicBezTo>
                  <a:close/>
                  <a:moveTo>
                    <a:pt x="5" y="201"/>
                  </a:moveTo>
                  <a:cubicBezTo>
                    <a:pt x="5" y="200"/>
                    <a:pt x="5" y="200"/>
                    <a:pt x="5" y="200"/>
                  </a:cubicBezTo>
                  <a:cubicBezTo>
                    <a:pt x="5" y="199"/>
                    <a:pt x="5" y="199"/>
                    <a:pt x="5" y="199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7" y="200"/>
                    <a:pt x="7" y="200"/>
                    <a:pt x="7" y="200"/>
                  </a:cubicBezTo>
                  <a:cubicBezTo>
                    <a:pt x="6" y="200"/>
                    <a:pt x="6" y="200"/>
                    <a:pt x="6" y="200"/>
                  </a:cubicBezTo>
                  <a:cubicBezTo>
                    <a:pt x="5" y="201"/>
                    <a:pt x="5" y="201"/>
                    <a:pt x="5" y="201"/>
                  </a:cubicBezTo>
                  <a:close/>
                  <a:moveTo>
                    <a:pt x="3" y="203"/>
                  </a:moveTo>
                  <a:cubicBezTo>
                    <a:pt x="1" y="202"/>
                    <a:pt x="1" y="202"/>
                    <a:pt x="1" y="202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3" y="203"/>
                    <a:pt x="3" y="203"/>
                    <a:pt x="3" y="203"/>
                  </a:cubicBezTo>
                  <a:close/>
                  <a:moveTo>
                    <a:pt x="7" y="207"/>
                  </a:moveTo>
                  <a:cubicBezTo>
                    <a:pt x="8" y="207"/>
                    <a:pt x="8" y="207"/>
                    <a:pt x="8" y="207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7" y="207"/>
                    <a:pt x="7" y="207"/>
                    <a:pt x="7" y="207"/>
                  </a:cubicBezTo>
                  <a:close/>
                  <a:moveTo>
                    <a:pt x="9" y="208"/>
                  </a:moveTo>
                  <a:cubicBezTo>
                    <a:pt x="10" y="208"/>
                    <a:pt x="10" y="208"/>
                    <a:pt x="10" y="208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9" y="208"/>
                    <a:pt x="9" y="208"/>
                    <a:pt x="9" y="208"/>
                  </a:cubicBezTo>
                  <a:close/>
                  <a:moveTo>
                    <a:pt x="11" y="197"/>
                  </a:moveTo>
                  <a:cubicBezTo>
                    <a:pt x="12" y="197"/>
                    <a:pt x="12" y="197"/>
                    <a:pt x="12" y="197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11" y="198"/>
                    <a:pt x="11" y="198"/>
                    <a:pt x="11" y="198"/>
                  </a:cubicBezTo>
                  <a:cubicBezTo>
                    <a:pt x="11" y="197"/>
                    <a:pt x="11" y="197"/>
                    <a:pt x="11" y="197"/>
                  </a:cubicBezTo>
                  <a:close/>
                  <a:moveTo>
                    <a:pt x="13" y="198"/>
                  </a:moveTo>
                  <a:cubicBezTo>
                    <a:pt x="14" y="199"/>
                    <a:pt x="14" y="199"/>
                    <a:pt x="14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3" y="202"/>
                    <a:pt x="13" y="202"/>
                    <a:pt x="13" y="202"/>
                  </a:cubicBezTo>
                  <a:cubicBezTo>
                    <a:pt x="13" y="202"/>
                    <a:pt x="13" y="202"/>
                    <a:pt x="13" y="202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2" y="202"/>
                    <a:pt x="12" y="202"/>
                    <a:pt x="12" y="202"/>
                  </a:cubicBezTo>
                  <a:cubicBezTo>
                    <a:pt x="11" y="201"/>
                    <a:pt x="11" y="201"/>
                    <a:pt x="11" y="201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13" y="198"/>
                    <a:pt x="13" y="198"/>
                    <a:pt x="13" y="198"/>
                  </a:cubicBezTo>
                  <a:close/>
                  <a:moveTo>
                    <a:pt x="6" y="202"/>
                  </a:moveTo>
                  <a:cubicBezTo>
                    <a:pt x="7" y="201"/>
                    <a:pt x="7" y="201"/>
                    <a:pt x="7" y="20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6" y="202"/>
                    <a:pt x="6" y="202"/>
                  </a:cubicBezTo>
                  <a:close/>
                  <a:moveTo>
                    <a:pt x="8" y="204"/>
                  </a:moveTo>
                  <a:cubicBezTo>
                    <a:pt x="7" y="204"/>
                    <a:pt x="7" y="204"/>
                    <a:pt x="7" y="204"/>
                  </a:cubicBezTo>
                  <a:cubicBezTo>
                    <a:pt x="8" y="203"/>
                    <a:pt x="8" y="203"/>
                    <a:pt x="8" y="203"/>
                  </a:cubicBezTo>
                  <a:cubicBezTo>
                    <a:pt x="9" y="203"/>
                    <a:pt x="9" y="203"/>
                    <a:pt x="9" y="203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8" y="204"/>
                    <a:pt x="8" y="204"/>
                    <a:pt x="8" y="204"/>
                  </a:cubicBezTo>
                  <a:close/>
                  <a:moveTo>
                    <a:pt x="8" y="205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8" y="205"/>
                    <a:pt x="8" y="205"/>
                    <a:pt x="8" y="205"/>
                  </a:cubicBezTo>
                  <a:close/>
                  <a:moveTo>
                    <a:pt x="6" y="209"/>
                  </a:moveTo>
                  <a:cubicBezTo>
                    <a:pt x="7" y="208"/>
                    <a:pt x="7" y="208"/>
                    <a:pt x="7" y="208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8" y="209"/>
                    <a:pt x="8" y="209"/>
                    <a:pt x="8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6" y="209"/>
                    <a:pt x="6" y="209"/>
                    <a:pt x="6" y="209"/>
                  </a:cubicBezTo>
                  <a:close/>
                  <a:moveTo>
                    <a:pt x="10" y="233"/>
                  </a:moveTo>
                  <a:cubicBezTo>
                    <a:pt x="10" y="232"/>
                    <a:pt x="10" y="232"/>
                    <a:pt x="10" y="232"/>
                  </a:cubicBezTo>
                  <a:cubicBezTo>
                    <a:pt x="10" y="232"/>
                    <a:pt x="10" y="232"/>
                    <a:pt x="10" y="232"/>
                  </a:cubicBezTo>
                  <a:cubicBezTo>
                    <a:pt x="10" y="232"/>
                    <a:pt x="10" y="232"/>
                    <a:pt x="10" y="232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7" y="229"/>
                    <a:pt x="7" y="229"/>
                    <a:pt x="7" y="229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10" y="230"/>
                    <a:pt x="10" y="230"/>
                    <a:pt x="10" y="230"/>
                  </a:cubicBezTo>
                  <a:cubicBezTo>
                    <a:pt x="11" y="230"/>
                    <a:pt x="11" y="230"/>
                    <a:pt x="11" y="230"/>
                  </a:cubicBezTo>
                  <a:cubicBezTo>
                    <a:pt x="11" y="231"/>
                    <a:pt x="11" y="231"/>
                    <a:pt x="11" y="231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1" y="234"/>
                    <a:pt x="11" y="234"/>
                    <a:pt x="11" y="234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10" y="233"/>
                    <a:pt x="10" y="233"/>
                    <a:pt x="10" y="233"/>
                  </a:cubicBezTo>
                  <a:close/>
                  <a:moveTo>
                    <a:pt x="5" y="231"/>
                  </a:moveTo>
                  <a:cubicBezTo>
                    <a:pt x="5" y="230"/>
                    <a:pt x="5" y="230"/>
                    <a:pt x="5" y="230"/>
                  </a:cubicBezTo>
                  <a:cubicBezTo>
                    <a:pt x="5" y="229"/>
                    <a:pt x="5" y="229"/>
                    <a:pt x="5" y="229"/>
                  </a:cubicBezTo>
                  <a:cubicBezTo>
                    <a:pt x="7" y="230"/>
                    <a:pt x="7" y="230"/>
                    <a:pt x="7" y="230"/>
                  </a:cubicBezTo>
                  <a:cubicBezTo>
                    <a:pt x="8" y="232"/>
                    <a:pt x="8" y="232"/>
                    <a:pt x="8" y="23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5"/>
                    <a:pt x="9" y="235"/>
                    <a:pt x="9" y="235"/>
                  </a:cubicBezTo>
                  <a:cubicBezTo>
                    <a:pt x="9" y="236"/>
                    <a:pt x="9" y="236"/>
                    <a:pt x="9" y="236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7" y="233"/>
                    <a:pt x="7" y="233"/>
                    <a:pt x="7" y="233"/>
                  </a:cubicBezTo>
                  <a:cubicBezTo>
                    <a:pt x="7" y="233"/>
                    <a:pt x="7" y="233"/>
                    <a:pt x="7" y="233"/>
                  </a:cubicBezTo>
                  <a:cubicBezTo>
                    <a:pt x="7" y="232"/>
                    <a:pt x="7" y="232"/>
                    <a:pt x="7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1"/>
                    <a:pt x="5" y="231"/>
                    <a:pt x="5" y="231"/>
                  </a:cubicBezTo>
                  <a:close/>
                  <a:moveTo>
                    <a:pt x="5" y="233"/>
                  </a:moveTo>
                  <a:cubicBezTo>
                    <a:pt x="6" y="233"/>
                    <a:pt x="6" y="233"/>
                    <a:pt x="6" y="233"/>
                  </a:cubicBezTo>
                  <a:cubicBezTo>
                    <a:pt x="7" y="233"/>
                    <a:pt x="7" y="233"/>
                    <a:pt x="7" y="233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7" y="235"/>
                    <a:pt x="7" y="235"/>
                    <a:pt x="7" y="235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5" y="233"/>
                    <a:pt x="5" y="233"/>
                    <a:pt x="5" y="233"/>
                  </a:cubicBezTo>
                  <a:close/>
                  <a:moveTo>
                    <a:pt x="8" y="240"/>
                  </a:moveTo>
                  <a:cubicBezTo>
                    <a:pt x="7" y="240"/>
                    <a:pt x="7" y="240"/>
                    <a:pt x="7" y="240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7" y="237"/>
                    <a:pt x="7" y="237"/>
                    <a:pt x="7" y="237"/>
                  </a:cubicBezTo>
                  <a:cubicBezTo>
                    <a:pt x="7" y="236"/>
                    <a:pt x="7" y="236"/>
                    <a:pt x="7" y="236"/>
                  </a:cubicBezTo>
                  <a:cubicBezTo>
                    <a:pt x="7" y="237"/>
                    <a:pt x="7" y="237"/>
                    <a:pt x="7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8" y="240"/>
                    <a:pt x="8" y="240"/>
                    <a:pt x="8" y="240"/>
                  </a:cubicBezTo>
                  <a:close/>
                  <a:moveTo>
                    <a:pt x="9" y="245"/>
                  </a:moveTo>
                  <a:cubicBezTo>
                    <a:pt x="8" y="245"/>
                    <a:pt x="8" y="245"/>
                    <a:pt x="8" y="245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7" y="243"/>
                    <a:pt x="7" y="243"/>
                    <a:pt x="7" y="243"/>
                  </a:cubicBezTo>
                  <a:cubicBezTo>
                    <a:pt x="9" y="243"/>
                    <a:pt x="9" y="243"/>
                    <a:pt x="9" y="243"/>
                  </a:cubicBezTo>
                  <a:cubicBezTo>
                    <a:pt x="10" y="244"/>
                    <a:pt x="10" y="244"/>
                    <a:pt x="10" y="244"/>
                  </a:cubicBezTo>
                  <a:cubicBezTo>
                    <a:pt x="9" y="245"/>
                    <a:pt x="9" y="245"/>
                    <a:pt x="9" y="245"/>
                  </a:cubicBezTo>
                  <a:close/>
                  <a:moveTo>
                    <a:pt x="12" y="244"/>
                  </a:moveTo>
                  <a:cubicBezTo>
                    <a:pt x="12" y="246"/>
                    <a:pt x="12" y="246"/>
                    <a:pt x="12" y="24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4"/>
                    <a:pt x="10" y="244"/>
                    <a:pt x="10" y="244"/>
                  </a:cubicBezTo>
                  <a:cubicBezTo>
                    <a:pt x="9" y="241"/>
                    <a:pt x="9" y="241"/>
                    <a:pt x="9" y="241"/>
                  </a:cubicBezTo>
                  <a:cubicBezTo>
                    <a:pt x="10" y="241"/>
                    <a:pt x="10" y="241"/>
                    <a:pt x="10" y="241"/>
                  </a:cubicBezTo>
                  <a:cubicBezTo>
                    <a:pt x="11" y="240"/>
                    <a:pt x="11" y="240"/>
                    <a:pt x="11" y="240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1" y="240"/>
                    <a:pt x="11" y="240"/>
                    <a:pt x="11" y="240"/>
                  </a:cubicBezTo>
                  <a:cubicBezTo>
                    <a:pt x="10" y="240"/>
                    <a:pt x="10" y="240"/>
                    <a:pt x="10" y="240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9" y="236"/>
                    <a:pt x="9" y="236"/>
                    <a:pt x="9" y="236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2" y="235"/>
                    <a:pt x="12" y="235"/>
                    <a:pt x="12" y="235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9"/>
                    <a:pt x="13" y="239"/>
                    <a:pt x="13" y="23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5" y="245"/>
                    <a:pt x="15" y="245"/>
                    <a:pt x="15" y="245"/>
                  </a:cubicBezTo>
                  <a:cubicBezTo>
                    <a:pt x="15" y="246"/>
                    <a:pt x="15" y="246"/>
                    <a:pt x="15" y="246"/>
                  </a:cubicBezTo>
                  <a:cubicBezTo>
                    <a:pt x="14" y="247"/>
                    <a:pt x="14" y="247"/>
                    <a:pt x="14" y="247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3" y="245"/>
                    <a:pt x="13" y="245"/>
                    <a:pt x="13" y="245"/>
                  </a:cubicBezTo>
                  <a:cubicBezTo>
                    <a:pt x="12" y="244"/>
                    <a:pt x="12" y="244"/>
                    <a:pt x="12" y="244"/>
                  </a:cubicBezTo>
                  <a:close/>
                  <a:moveTo>
                    <a:pt x="11" y="251"/>
                  </a:moveTo>
                  <a:cubicBezTo>
                    <a:pt x="11" y="250"/>
                    <a:pt x="11" y="250"/>
                    <a:pt x="11" y="250"/>
                  </a:cubicBezTo>
                  <a:cubicBezTo>
                    <a:pt x="10" y="249"/>
                    <a:pt x="10" y="249"/>
                    <a:pt x="10" y="249"/>
                  </a:cubicBezTo>
                  <a:cubicBezTo>
                    <a:pt x="11" y="249"/>
                    <a:pt x="11" y="249"/>
                    <a:pt x="11" y="249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3" y="250"/>
                    <a:pt x="13" y="250"/>
                    <a:pt x="13" y="250"/>
                  </a:cubicBezTo>
                  <a:cubicBezTo>
                    <a:pt x="12" y="251"/>
                    <a:pt x="12" y="251"/>
                    <a:pt x="12" y="251"/>
                  </a:cubicBezTo>
                  <a:cubicBezTo>
                    <a:pt x="11" y="251"/>
                    <a:pt x="11" y="251"/>
                    <a:pt x="11" y="251"/>
                  </a:cubicBezTo>
                  <a:close/>
                  <a:moveTo>
                    <a:pt x="11" y="253"/>
                  </a:moveTo>
                  <a:cubicBezTo>
                    <a:pt x="11" y="252"/>
                    <a:pt x="11" y="252"/>
                    <a:pt x="11" y="252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3"/>
                    <a:pt x="11" y="253"/>
                  </a:cubicBezTo>
                  <a:close/>
                  <a:moveTo>
                    <a:pt x="13" y="252"/>
                  </a:moveTo>
                  <a:cubicBezTo>
                    <a:pt x="14" y="253"/>
                    <a:pt x="14" y="253"/>
                    <a:pt x="14" y="253"/>
                  </a:cubicBezTo>
                  <a:cubicBezTo>
                    <a:pt x="14" y="254"/>
                    <a:pt x="14" y="254"/>
                    <a:pt x="14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2"/>
                    <a:pt x="13" y="252"/>
                    <a:pt x="13" y="252"/>
                  </a:cubicBezTo>
                  <a:close/>
                  <a:moveTo>
                    <a:pt x="14" y="251"/>
                  </a:moveTo>
                  <a:cubicBezTo>
                    <a:pt x="14" y="251"/>
                    <a:pt x="14" y="251"/>
                    <a:pt x="14" y="251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6" y="251"/>
                    <a:pt x="16" y="251"/>
                    <a:pt x="16" y="251"/>
                  </a:cubicBezTo>
                  <a:cubicBezTo>
                    <a:pt x="16" y="251"/>
                    <a:pt x="16" y="251"/>
                    <a:pt x="16" y="251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8" y="255"/>
                    <a:pt x="18" y="255"/>
                    <a:pt x="18" y="255"/>
                  </a:cubicBezTo>
                  <a:cubicBezTo>
                    <a:pt x="16" y="253"/>
                    <a:pt x="16" y="253"/>
                    <a:pt x="16" y="253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4" y="251"/>
                    <a:pt x="14" y="251"/>
                    <a:pt x="14" y="251"/>
                  </a:cubicBezTo>
                  <a:close/>
                  <a:moveTo>
                    <a:pt x="14" y="253"/>
                  </a:moveTo>
                  <a:cubicBezTo>
                    <a:pt x="15" y="253"/>
                    <a:pt x="15" y="253"/>
                    <a:pt x="15" y="253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7" y="257"/>
                    <a:pt x="17" y="257"/>
                    <a:pt x="17" y="257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4" y="253"/>
                    <a:pt x="14" y="253"/>
                    <a:pt x="14" y="253"/>
                  </a:cubicBezTo>
                  <a:close/>
                  <a:moveTo>
                    <a:pt x="15" y="260"/>
                  </a:moveTo>
                  <a:cubicBezTo>
                    <a:pt x="14" y="260"/>
                    <a:pt x="14" y="260"/>
                    <a:pt x="14" y="260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4" y="259"/>
                    <a:pt x="14" y="259"/>
                    <a:pt x="14" y="259"/>
                  </a:cubicBezTo>
                  <a:cubicBezTo>
                    <a:pt x="14" y="258"/>
                    <a:pt x="14" y="258"/>
                    <a:pt x="14" y="258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15" y="257"/>
                    <a:pt x="15" y="257"/>
                    <a:pt x="15" y="257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8" y="258"/>
                    <a:pt x="18" y="258"/>
                    <a:pt x="18" y="258"/>
                  </a:cubicBezTo>
                  <a:cubicBezTo>
                    <a:pt x="18" y="259"/>
                    <a:pt x="18" y="259"/>
                    <a:pt x="18" y="259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15" y="260"/>
                    <a:pt x="15" y="260"/>
                    <a:pt x="15" y="260"/>
                  </a:cubicBezTo>
                  <a:close/>
                  <a:moveTo>
                    <a:pt x="17" y="265"/>
                  </a:moveTo>
                  <a:cubicBezTo>
                    <a:pt x="16" y="265"/>
                    <a:pt x="16" y="265"/>
                    <a:pt x="16" y="265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6" y="262"/>
                    <a:pt x="16" y="262"/>
                    <a:pt x="16" y="262"/>
                  </a:cubicBezTo>
                  <a:cubicBezTo>
                    <a:pt x="16" y="262"/>
                    <a:pt x="16" y="262"/>
                    <a:pt x="16" y="262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7" y="262"/>
                    <a:pt x="17" y="262"/>
                    <a:pt x="17" y="262"/>
                  </a:cubicBezTo>
                  <a:cubicBezTo>
                    <a:pt x="17" y="263"/>
                    <a:pt x="17" y="263"/>
                    <a:pt x="17" y="263"/>
                  </a:cubicBezTo>
                  <a:cubicBezTo>
                    <a:pt x="16" y="264"/>
                    <a:pt x="16" y="264"/>
                    <a:pt x="16" y="264"/>
                  </a:cubicBezTo>
                  <a:cubicBezTo>
                    <a:pt x="17" y="265"/>
                    <a:pt x="17" y="265"/>
                    <a:pt x="17" y="265"/>
                  </a:cubicBezTo>
                  <a:close/>
                  <a:moveTo>
                    <a:pt x="17" y="263"/>
                  </a:moveTo>
                  <a:cubicBezTo>
                    <a:pt x="17" y="262"/>
                    <a:pt x="17" y="262"/>
                    <a:pt x="17" y="262"/>
                  </a:cubicBezTo>
                  <a:cubicBezTo>
                    <a:pt x="18" y="262"/>
                    <a:pt x="18" y="262"/>
                    <a:pt x="18" y="262"/>
                  </a:cubicBezTo>
                  <a:cubicBezTo>
                    <a:pt x="18" y="262"/>
                    <a:pt x="18" y="262"/>
                    <a:pt x="18" y="262"/>
                  </a:cubicBezTo>
                  <a:cubicBezTo>
                    <a:pt x="19" y="263"/>
                    <a:pt x="19" y="263"/>
                    <a:pt x="19" y="263"/>
                  </a:cubicBezTo>
                  <a:cubicBezTo>
                    <a:pt x="19" y="264"/>
                    <a:pt x="19" y="264"/>
                    <a:pt x="19" y="264"/>
                  </a:cubicBezTo>
                  <a:cubicBezTo>
                    <a:pt x="18" y="265"/>
                    <a:pt x="18" y="265"/>
                    <a:pt x="18" y="265"/>
                  </a:cubicBezTo>
                  <a:cubicBezTo>
                    <a:pt x="18" y="265"/>
                    <a:pt x="18" y="265"/>
                    <a:pt x="18" y="265"/>
                  </a:cubicBezTo>
                  <a:cubicBezTo>
                    <a:pt x="17" y="264"/>
                    <a:pt x="17" y="264"/>
                    <a:pt x="17" y="264"/>
                  </a:cubicBezTo>
                  <a:cubicBezTo>
                    <a:pt x="17" y="264"/>
                    <a:pt x="17" y="264"/>
                    <a:pt x="17" y="264"/>
                  </a:cubicBezTo>
                  <a:cubicBezTo>
                    <a:pt x="17" y="263"/>
                    <a:pt x="17" y="263"/>
                    <a:pt x="17" y="263"/>
                  </a:cubicBezTo>
                  <a:close/>
                  <a:moveTo>
                    <a:pt x="19" y="263"/>
                  </a:moveTo>
                  <a:cubicBezTo>
                    <a:pt x="20" y="264"/>
                    <a:pt x="20" y="264"/>
                    <a:pt x="20" y="264"/>
                  </a:cubicBezTo>
                  <a:cubicBezTo>
                    <a:pt x="21" y="265"/>
                    <a:pt x="21" y="265"/>
                    <a:pt x="21" y="265"/>
                  </a:cubicBezTo>
                  <a:cubicBezTo>
                    <a:pt x="20" y="265"/>
                    <a:pt x="20" y="265"/>
                    <a:pt x="20" y="265"/>
                  </a:cubicBezTo>
                  <a:cubicBezTo>
                    <a:pt x="19" y="264"/>
                    <a:pt x="19" y="264"/>
                    <a:pt x="19" y="264"/>
                  </a:cubicBezTo>
                  <a:cubicBezTo>
                    <a:pt x="19" y="263"/>
                    <a:pt x="19" y="263"/>
                    <a:pt x="19" y="263"/>
                  </a:cubicBezTo>
                  <a:close/>
                  <a:moveTo>
                    <a:pt x="19" y="268"/>
                  </a:moveTo>
                  <a:cubicBezTo>
                    <a:pt x="18" y="268"/>
                    <a:pt x="18" y="268"/>
                    <a:pt x="18" y="268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8" y="266"/>
                    <a:pt x="18" y="266"/>
                    <a:pt x="18" y="266"/>
                  </a:cubicBezTo>
                  <a:cubicBezTo>
                    <a:pt x="19" y="265"/>
                    <a:pt x="19" y="265"/>
                    <a:pt x="19" y="265"/>
                  </a:cubicBezTo>
                  <a:cubicBezTo>
                    <a:pt x="19" y="266"/>
                    <a:pt x="19" y="266"/>
                    <a:pt x="19" y="266"/>
                  </a:cubicBezTo>
                  <a:cubicBezTo>
                    <a:pt x="19" y="268"/>
                    <a:pt x="19" y="268"/>
                    <a:pt x="19" y="268"/>
                  </a:cubicBezTo>
                  <a:close/>
                  <a:moveTo>
                    <a:pt x="22" y="264"/>
                  </a:moveTo>
                  <a:cubicBezTo>
                    <a:pt x="21" y="264"/>
                    <a:pt x="21" y="264"/>
                    <a:pt x="21" y="264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0" y="261"/>
                    <a:pt x="20" y="261"/>
                    <a:pt x="20" y="261"/>
                  </a:cubicBezTo>
                  <a:cubicBezTo>
                    <a:pt x="21" y="261"/>
                    <a:pt x="21" y="261"/>
                    <a:pt x="21" y="261"/>
                  </a:cubicBezTo>
                  <a:cubicBezTo>
                    <a:pt x="21" y="262"/>
                    <a:pt x="21" y="262"/>
                    <a:pt x="21" y="262"/>
                  </a:cubicBezTo>
                  <a:cubicBezTo>
                    <a:pt x="22" y="264"/>
                    <a:pt x="22" y="264"/>
                    <a:pt x="22" y="264"/>
                  </a:cubicBezTo>
                  <a:cubicBezTo>
                    <a:pt x="23" y="264"/>
                    <a:pt x="23" y="264"/>
                    <a:pt x="23" y="264"/>
                  </a:cubicBezTo>
                  <a:cubicBezTo>
                    <a:pt x="22" y="264"/>
                    <a:pt x="22" y="264"/>
                    <a:pt x="22" y="264"/>
                  </a:cubicBezTo>
                  <a:close/>
                  <a:moveTo>
                    <a:pt x="22" y="266"/>
                  </a:moveTo>
                  <a:cubicBezTo>
                    <a:pt x="21" y="265"/>
                    <a:pt x="21" y="265"/>
                    <a:pt x="21" y="265"/>
                  </a:cubicBezTo>
                  <a:cubicBezTo>
                    <a:pt x="21" y="265"/>
                    <a:pt x="21" y="265"/>
                    <a:pt x="21" y="265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2" y="266"/>
                    <a:pt x="22" y="266"/>
                    <a:pt x="22" y="266"/>
                  </a:cubicBezTo>
                  <a:close/>
                  <a:moveTo>
                    <a:pt x="23" y="269"/>
                  </a:moveTo>
                  <a:cubicBezTo>
                    <a:pt x="21" y="267"/>
                    <a:pt x="21" y="267"/>
                    <a:pt x="21" y="267"/>
                  </a:cubicBezTo>
                  <a:cubicBezTo>
                    <a:pt x="21" y="266"/>
                    <a:pt x="21" y="266"/>
                    <a:pt x="21" y="266"/>
                  </a:cubicBezTo>
                  <a:cubicBezTo>
                    <a:pt x="21" y="266"/>
                    <a:pt x="21" y="266"/>
                    <a:pt x="21" y="266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3" y="269"/>
                    <a:pt x="23" y="269"/>
                    <a:pt x="23" y="269"/>
                  </a:cubicBezTo>
                  <a:close/>
                  <a:moveTo>
                    <a:pt x="24" y="271"/>
                  </a:moveTo>
                  <a:cubicBezTo>
                    <a:pt x="23" y="271"/>
                    <a:pt x="23" y="271"/>
                    <a:pt x="23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70"/>
                    <a:pt x="23" y="270"/>
                    <a:pt x="23" y="270"/>
                  </a:cubicBezTo>
                  <a:cubicBezTo>
                    <a:pt x="21" y="270"/>
                    <a:pt x="21" y="270"/>
                    <a:pt x="21" y="270"/>
                  </a:cubicBezTo>
                  <a:cubicBezTo>
                    <a:pt x="21" y="270"/>
                    <a:pt x="21" y="270"/>
                    <a:pt x="21" y="270"/>
                  </a:cubicBezTo>
                  <a:cubicBezTo>
                    <a:pt x="22" y="269"/>
                    <a:pt x="22" y="269"/>
                    <a:pt x="22" y="269"/>
                  </a:cubicBezTo>
                  <a:cubicBezTo>
                    <a:pt x="23" y="269"/>
                    <a:pt x="23" y="269"/>
                    <a:pt x="23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5" y="270"/>
                    <a:pt x="25" y="270"/>
                    <a:pt x="25" y="270"/>
                  </a:cubicBezTo>
                  <a:cubicBezTo>
                    <a:pt x="24" y="271"/>
                    <a:pt x="24" y="271"/>
                    <a:pt x="24" y="271"/>
                  </a:cubicBezTo>
                  <a:close/>
                  <a:moveTo>
                    <a:pt x="28" y="278"/>
                  </a:move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4" y="277"/>
                    <a:pt x="24" y="277"/>
                    <a:pt x="24" y="277"/>
                  </a:cubicBezTo>
                  <a:cubicBezTo>
                    <a:pt x="22" y="276"/>
                    <a:pt x="22" y="276"/>
                    <a:pt x="22" y="276"/>
                  </a:cubicBezTo>
                  <a:cubicBezTo>
                    <a:pt x="21" y="276"/>
                    <a:pt x="21" y="276"/>
                    <a:pt x="21" y="276"/>
                  </a:cubicBezTo>
                  <a:cubicBezTo>
                    <a:pt x="20" y="274"/>
                    <a:pt x="20" y="274"/>
                    <a:pt x="20" y="274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1" y="273"/>
                    <a:pt x="21" y="273"/>
                    <a:pt x="21" y="273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23" y="275"/>
                    <a:pt x="23" y="275"/>
                    <a:pt x="23" y="275"/>
                  </a:cubicBezTo>
                  <a:cubicBezTo>
                    <a:pt x="24" y="275"/>
                    <a:pt x="24" y="275"/>
                    <a:pt x="24" y="275"/>
                  </a:cubicBezTo>
                  <a:cubicBezTo>
                    <a:pt x="25" y="275"/>
                    <a:pt x="25" y="275"/>
                    <a:pt x="25" y="275"/>
                  </a:cubicBezTo>
                  <a:cubicBezTo>
                    <a:pt x="26" y="276"/>
                    <a:pt x="26" y="276"/>
                    <a:pt x="26" y="276"/>
                  </a:cubicBezTo>
                  <a:cubicBezTo>
                    <a:pt x="28" y="276"/>
                    <a:pt x="28" y="276"/>
                    <a:pt x="28" y="276"/>
                  </a:cubicBezTo>
                  <a:cubicBezTo>
                    <a:pt x="28" y="276"/>
                    <a:pt x="28" y="276"/>
                    <a:pt x="28" y="276"/>
                  </a:cubicBezTo>
                  <a:cubicBezTo>
                    <a:pt x="29" y="277"/>
                    <a:pt x="29" y="277"/>
                    <a:pt x="29" y="277"/>
                  </a:cubicBezTo>
                  <a:cubicBezTo>
                    <a:pt x="30" y="277"/>
                    <a:pt x="30" y="277"/>
                    <a:pt x="30" y="277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9" y="278"/>
                    <a:pt x="29" y="278"/>
                    <a:pt x="29" y="278"/>
                  </a:cubicBezTo>
                  <a:cubicBezTo>
                    <a:pt x="28" y="278"/>
                    <a:pt x="28" y="278"/>
                    <a:pt x="28" y="278"/>
                  </a:cubicBezTo>
                  <a:close/>
                  <a:moveTo>
                    <a:pt x="24" y="278"/>
                  </a:moveTo>
                  <a:cubicBezTo>
                    <a:pt x="24" y="278"/>
                    <a:pt x="25" y="279"/>
                    <a:pt x="25" y="279"/>
                  </a:cubicBezTo>
                  <a:cubicBezTo>
                    <a:pt x="23" y="279"/>
                    <a:pt x="23" y="279"/>
                    <a:pt x="23" y="279"/>
                  </a:cubicBezTo>
                  <a:cubicBezTo>
                    <a:pt x="24" y="278"/>
                    <a:pt x="24" y="278"/>
                    <a:pt x="24" y="278"/>
                  </a:cubicBezTo>
                  <a:close/>
                  <a:moveTo>
                    <a:pt x="32" y="284"/>
                  </a:moveTo>
                  <a:cubicBezTo>
                    <a:pt x="33" y="284"/>
                    <a:pt x="33" y="284"/>
                    <a:pt x="33" y="284"/>
                  </a:cubicBezTo>
                  <a:cubicBezTo>
                    <a:pt x="33" y="284"/>
                    <a:pt x="33" y="284"/>
                    <a:pt x="33" y="284"/>
                  </a:cubicBezTo>
                  <a:cubicBezTo>
                    <a:pt x="33" y="283"/>
                    <a:pt x="33" y="283"/>
                    <a:pt x="33" y="283"/>
                  </a:cubicBezTo>
                  <a:cubicBezTo>
                    <a:pt x="32" y="284"/>
                    <a:pt x="32" y="284"/>
                    <a:pt x="32" y="284"/>
                  </a:cubicBezTo>
                  <a:cubicBezTo>
                    <a:pt x="32" y="284"/>
                    <a:pt x="32" y="284"/>
                    <a:pt x="32" y="284"/>
                  </a:cubicBezTo>
                  <a:close/>
                  <a:moveTo>
                    <a:pt x="36" y="285"/>
                  </a:moveTo>
                  <a:cubicBezTo>
                    <a:pt x="35" y="285"/>
                    <a:pt x="35" y="285"/>
                    <a:pt x="35" y="285"/>
                  </a:cubicBezTo>
                  <a:cubicBezTo>
                    <a:pt x="34" y="284"/>
                    <a:pt x="34" y="284"/>
                    <a:pt x="34" y="284"/>
                  </a:cubicBezTo>
                  <a:cubicBezTo>
                    <a:pt x="34" y="283"/>
                    <a:pt x="34" y="283"/>
                    <a:pt x="34" y="283"/>
                  </a:cubicBezTo>
                  <a:cubicBezTo>
                    <a:pt x="33" y="283"/>
                    <a:pt x="33" y="283"/>
                    <a:pt x="33" y="283"/>
                  </a:cubicBezTo>
                  <a:cubicBezTo>
                    <a:pt x="32" y="283"/>
                    <a:pt x="32" y="283"/>
                    <a:pt x="32" y="283"/>
                  </a:cubicBezTo>
                  <a:cubicBezTo>
                    <a:pt x="31" y="283"/>
                    <a:pt x="31" y="283"/>
                    <a:pt x="31" y="283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8" y="281"/>
                    <a:pt x="28" y="281"/>
                    <a:pt x="28" y="281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7" y="279"/>
                    <a:pt x="27" y="279"/>
                    <a:pt x="27" y="279"/>
                  </a:cubicBezTo>
                  <a:cubicBezTo>
                    <a:pt x="27" y="279"/>
                    <a:pt x="27" y="279"/>
                    <a:pt x="27" y="279"/>
                  </a:cubicBezTo>
                  <a:cubicBezTo>
                    <a:pt x="27" y="278"/>
                    <a:pt x="27" y="278"/>
                    <a:pt x="27" y="278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9" y="279"/>
                    <a:pt x="29" y="279"/>
                    <a:pt x="29" y="279"/>
                  </a:cubicBezTo>
                  <a:cubicBezTo>
                    <a:pt x="29" y="279"/>
                    <a:pt x="29" y="279"/>
                    <a:pt x="29" y="279"/>
                  </a:cubicBezTo>
                  <a:cubicBezTo>
                    <a:pt x="30" y="279"/>
                    <a:pt x="30" y="279"/>
                    <a:pt x="30" y="279"/>
                  </a:cubicBezTo>
                  <a:cubicBezTo>
                    <a:pt x="32" y="279"/>
                    <a:pt x="32" y="279"/>
                    <a:pt x="32" y="279"/>
                  </a:cubicBezTo>
                  <a:cubicBezTo>
                    <a:pt x="33" y="280"/>
                    <a:pt x="33" y="280"/>
                    <a:pt x="33" y="280"/>
                  </a:cubicBezTo>
                  <a:cubicBezTo>
                    <a:pt x="34" y="280"/>
                    <a:pt x="34" y="280"/>
                    <a:pt x="34" y="280"/>
                  </a:cubicBezTo>
                  <a:cubicBezTo>
                    <a:pt x="35" y="281"/>
                    <a:pt x="35" y="281"/>
                    <a:pt x="35" y="281"/>
                  </a:cubicBezTo>
                  <a:cubicBezTo>
                    <a:pt x="36" y="281"/>
                    <a:pt x="36" y="281"/>
                    <a:pt x="36" y="281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7" y="282"/>
                    <a:pt x="37" y="282"/>
                    <a:pt x="37" y="282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35" y="284"/>
                    <a:pt x="35" y="284"/>
                    <a:pt x="35" y="284"/>
                  </a:cubicBezTo>
                  <a:cubicBezTo>
                    <a:pt x="36" y="285"/>
                    <a:pt x="36" y="285"/>
                    <a:pt x="36" y="285"/>
                  </a:cubicBezTo>
                  <a:close/>
                  <a:moveTo>
                    <a:pt x="37" y="284"/>
                  </a:moveTo>
                  <a:cubicBezTo>
                    <a:pt x="36" y="285"/>
                    <a:pt x="36" y="285"/>
                    <a:pt x="36" y="285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37" y="286"/>
                    <a:pt x="37" y="286"/>
                    <a:pt x="37" y="286"/>
                  </a:cubicBezTo>
                  <a:cubicBezTo>
                    <a:pt x="38" y="285"/>
                    <a:pt x="38" y="285"/>
                    <a:pt x="38" y="285"/>
                  </a:cubicBezTo>
                  <a:cubicBezTo>
                    <a:pt x="38" y="284"/>
                    <a:pt x="38" y="284"/>
                    <a:pt x="38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lose/>
                  <a:moveTo>
                    <a:pt x="44" y="283"/>
                  </a:moveTo>
                  <a:cubicBezTo>
                    <a:pt x="44" y="284"/>
                    <a:pt x="44" y="284"/>
                    <a:pt x="44" y="284"/>
                  </a:cubicBezTo>
                  <a:cubicBezTo>
                    <a:pt x="44" y="285"/>
                    <a:pt x="44" y="285"/>
                    <a:pt x="44" y="285"/>
                  </a:cubicBezTo>
                  <a:cubicBezTo>
                    <a:pt x="43" y="285"/>
                    <a:pt x="43" y="285"/>
                    <a:pt x="43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41" y="285"/>
                    <a:pt x="41" y="285"/>
                    <a:pt x="41" y="285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39" y="284"/>
                    <a:pt x="39" y="284"/>
                    <a:pt x="39" y="284"/>
                  </a:cubicBezTo>
                  <a:cubicBezTo>
                    <a:pt x="39" y="285"/>
                    <a:pt x="39" y="285"/>
                    <a:pt x="39" y="285"/>
                  </a:cubicBezTo>
                  <a:cubicBezTo>
                    <a:pt x="38" y="284"/>
                    <a:pt x="38" y="284"/>
                    <a:pt x="38" y="284"/>
                  </a:cubicBezTo>
                  <a:cubicBezTo>
                    <a:pt x="38" y="283"/>
                    <a:pt x="38" y="283"/>
                    <a:pt x="38" y="283"/>
                  </a:cubicBezTo>
                  <a:cubicBezTo>
                    <a:pt x="38" y="283"/>
                    <a:pt x="38" y="283"/>
                    <a:pt x="38" y="283"/>
                  </a:cubicBezTo>
                  <a:cubicBezTo>
                    <a:pt x="39" y="282"/>
                    <a:pt x="39" y="282"/>
                    <a:pt x="39" y="282"/>
                  </a:cubicBezTo>
                  <a:cubicBezTo>
                    <a:pt x="40" y="282"/>
                    <a:pt x="40" y="282"/>
                    <a:pt x="40" y="282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4" y="283"/>
                    <a:pt x="44" y="283"/>
                    <a:pt x="44" y="283"/>
                  </a:cubicBezTo>
                  <a:cubicBezTo>
                    <a:pt x="44" y="283"/>
                    <a:pt x="44" y="283"/>
                    <a:pt x="44" y="283"/>
                  </a:cubicBezTo>
                  <a:close/>
                  <a:moveTo>
                    <a:pt x="48" y="283"/>
                  </a:moveTo>
                  <a:cubicBezTo>
                    <a:pt x="46" y="282"/>
                    <a:pt x="46" y="282"/>
                    <a:pt x="46" y="282"/>
                  </a:cubicBezTo>
                  <a:cubicBezTo>
                    <a:pt x="47" y="281"/>
                    <a:pt x="47" y="281"/>
                    <a:pt x="47" y="281"/>
                  </a:cubicBezTo>
                  <a:cubicBezTo>
                    <a:pt x="47" y="280"/>
                    <a:pt x="47" y="280"/>
                    <a:pt x="47" y="280"/>
                  </a:cubicBezTo>
                  <a:cubicBezTo>
                    <a:pt x="47" y="280"/>
                    <a:pt x="47" y="280"/>
                    <a:pt x="47" y="280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45" y="277"/>
                    <a:pt x="45" y="277"/>
                    <a:pt x="45" y="277"/>
                  </a:cubicBezTo>
                  <a:cubicBezTo>
                    <a:pt x="45" y="278"/>
                    <a:pt x="45" y="278"/>
                    <a:pt x="45" y="278"/>
                  </a:cubicBezTo>
                  <a:cubicBezTo>
                    <a:pt x="44" y="279"/>
                    <a:pt x="44" y="279"/>
                    <a:pt x="44" y="279"/>
                  </a:cubicBezTo>
                  <a:cubicBezTo>
                    <a:pt x="45" y="280"/>
                    <a:pt x="45" y="280"/>
                    <a:pt x="45" y="280"/>
                  </a:cubicBezTo>
                  <a:cubicBezTo>
                    <a:pt x="44" y="281"/>
                    <a:pt x="44" y="281"/>
                    <a:pt x="44" y="281"/>
                  </a:cubicBezTo>
                  <a:cubicBezTo>
                    <a:pt x="44" y="282"/>
                    <a:pt x="44" y="282"/>
                    <a:pt x="44" y="282"/>
                  </a:cubicBezTo>
                  <a:cubicBezTo>
                    <a:pt x="46" y="283"/>
                    <a:pt x="46" y="283"/>
                    <a:pt x="46" y="283"/>
                  </a:cubicBezTo>
                  <a:cubicBezTo>
                    <a:pt x="47" y="283"/>
                    <a:pt x="47" y="283"/>
                    <a:pt x="47" y="283"/>
                  </a:cubicBezTo>
                  <a:cubicBezTo>
                    <a:pt x="47" y="283"/>
                    <a:pt x="47" y="283"/>
                    <a:pt x="47" y="283"/>
                  </a:cubicBezTo>
                  <a:cubicBezTo>
                    <a:pt x="48" y="283"/>
                    <a:pt x="48" y="283"/>
                    <a:pt x="48" y="283"/>
                  </a:cubicBezTo>
                  <a:close/>
                  <a:moveTo>
                    <a:pt x="43" y="292"/>
                  </a:moveTo>
                  <a:cubicBezTo>
                    <a:pt x="44" y="292"/>
                    <a:pt x="44" y="292"/>
                    <a:pt x="44" y="292"/>
                  </a:cubicBezTo>
                  <a:cubicBezTo>
                    <a:pt x="44" y="292"/>
                    <a:pt x="44" y="292"/>
                    <a:pt x="44" y="292"/>
                  </a:cubicBezTo>
                  <a:cubicBezTo>
                    <a:pt x="44" y="293"/>
                    <a:pt x="44" y="293"/>
                    <a:pt x="44" y="293"/>
                  </a:cubicBezTo>
                  <a:cubicBezTo>
                    <a:pt x="43" y="292"/>
                    <a:pt x="43" y="292"/>
                    <a:pt x="43" y="292"/>
                  </a:cubicBezTo>
                  <a:close/>
                  <a:moveTo>
                    <a:pt x="43" y="291"/>
                  </a:moveTo>
                  <a:cubicBezTo>
                    <a:pt x="43" y="290"/>
                    <a:pt x="43" y="290"/>
                    <a:pt x="43" y="290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4" y="290"/>
                    <a:pt x="44" y="290"/>
                    <a:pt x="44" y="290"/>
                  </a:cubicBezTo>
                  <a:cubicBezTo>
                    <a:pt x="44" y="291"/>
                    <a:pt x="44" y="291"/>
                    <a:pt x="44" y="291"/>
                  </a:cubicBezTo>
                  <a:cubicBezTo>
                    <a:pt x="43" y="291"/>
                    <a:pt x="43" y="291"/>
                    <a:pt x="43" y="291"/>
                  </a:cubicBezTo>
                  <a:close/>
                  <a:moveTo>
                    <a:pt x="68" y="297"/>
                  </a:moveTo>
                  <a:cubicBezTo>
                    <a:pt x="67" y="297"/>
                    <a:pt x="67" y="297"/>
                    <a:pt x="67" y="297"/>
                  </a:cubicBezTo>
                  <a:cubicBezTo>
                    <a:pt x="68" y="296"/>
                    <a:pt x="68" y="296"/>
                    <a:pt x="68" y="296"/>
                  </a:cubicBezTo>
                  <a:cubicBezTo>
                    <a:pt x="68" y="295"/>
                    <a:pt x="68" y="295"/>
                    <a:pt x="68" y="295"/>
                  </a:cubicBezTo>
                  <a:cubicBezTo>
                    <a:pt x="68" y="296"/>
                    <a:pt x="68" y="296"/>
                    <a:pt x="68" y="296"/>
                  </a:cubicBezTo>
                  <a:cubicBezTo>
                    <a:pt x="69" y="296"/>
                    <a:pt x="69" y="296"/>
                    <a:pt x="69" y="296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8" y="297"/>
                    <a:pt x="68" y="297"/>
                    <a:pt x="68" y="297"/>
                  </a:cubicBezTo>
                  <a:close/>
                  <a:moveTo>
                    <a:pt x="52" y="291"/>
                  </a:moveTo>
                  <a:cubicBezTo>
                    <a:pt x="53" y="291"/>
                    <a:pt x="53" y="291"/>
                    <a:pt x="53" y="291"/>
                  </a:cubicBezTo>
                  <a:cubicBezTo>
                    <a:pt x="54" y="291"/>
                    <a:pt x="54" y="291"/>
                    <a:pt x="54" y="291"/>
                  </a:cubicBezTo>
                  <a:cubicBezTo>
                    <a:pt x="55" y="291"/>
                    <a:pt x="55" y="291"/>
                    <a:pt x="55" y="291"/>
                  </a:cubicBezTo>
                  <a:cubicBezTo>
                    <a:pt x="56" y="291"/>
                    <a:pt x="56" y="291"/>
                    <a:pt x="56" y="291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89"/>
                    <a:pt x="61" y="289"/>
                    <a:pt x="61" y="289"/>
                  </a:cubicBezTo>
                  <a:cubicBezTo>
                    <a:pt x="63" y="290"/>
                    <a:pt x="63" y="290"/>
                    <a:pt x="63" y="290"/>
                  </a:cubicBezTo>
                  <a:cubicBezTo>
                    <a:pt x="64" y="289"/>
                    <a:pt x="64" y="289"/>
                    <a:pt x="64" y="289"/>
                  </a:cubicBezTo>
                  <a:cubicBezTo>
                    <a:pt x="66" y="289"/>
                    <a:pt x="66" y="289"/>
                    <a:pt x="66" y="289"/>
                  </a:cubicBezTo>
                  <a:cubicBezTo>
                    <a:pt x="67" y="290"/>
                    <a:pt x="67" y="290"/>
                    <a:pt x="67" y="290"/>
                  </a:cubicBezTo>
                  <a:cubicBezTo>
                    <a:pt x="68" y="291"/>
                    <a:pt x="68" y="291"/>
                    <a:pt x="68" y="291"/>
                  </a:cubicBezTo>
                  <a:cubicBezTo>
                    <a:pt x="68" y="291"/>
                    <a:pt x="68" y="291"/>
                    <a:pt x="68" y="291"/>
                  </a:cubicBezTo>
                  <a:cubicBezTo>
                    <a:pt x="68" y="292"/>
                    <a:pt x="68" y="292"/>
                    <a:pt x="68" y="292"/>
                  </a:cubicBezTo>
                  <a:cubicBezTo>
                    <a:pt x="67" y="293"/>
                    <a:pt x="67" y="293"/>
                    <a:pt x="67" y="293"/>
                  </a:cubicBezTo>
                  <a:cubicBezTo>
                    <a:pt x="66" y="292"/>
                    <a:pt x="66" y="292"/>
                    <a:pt x="66" y="292"/>
                  </a:cubicBezTo>
                  <a:cubicBezTo>
                    <a:pt x="65" y="292"/>
                    <a:pt x="65" y="292"/>
                    <a:pt x="65" y="292"/>
                  </a:cubicBezTo>
                  <a:cubicBezTo>
                    <a:pt x="64" y="292"/>
                    <a:pt x="64" y="292"/>
                    <a:pt x="64" y="292"/>
                  </a:cubicBezTo>
                  <a:cubicBezTo>
                    <a:pt x="63" y="293"/>
                    <a:pt x="63" y="293"/>
                    <a:pt x="63" y="293"/>
                  </a:cubicBezTo>
                  <a:cubicBezTo>
                    <a:pt x="62" y="292"/>
                    <a:pt x="62" y="292"/>
                    <a:pt x="62" y="292"/>
                  </a:cubicBezTo>
                  <a:cubicBezTo>
                    <a:pt x="62" y="291"/>
                    <a:pt x="62" y="291"/>
                    <a:pt x="62" y="291"/>
                  </a:cubicBezTo>
                  <a:cubicBezTo>
                    <a:pt x="61" y="291"/>
                    <a:pt x="61" y="291"/>
                    <a:pt x="61" y="291"/>
                  </a:cubicBezTo>
                  <a:cubicBezTo>
                    <a:pt x="60" y="292"/>
                    <a:pt x="60" y="292"/>
                    <a:pt x="60" y="292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59" y="293"/>
                    <a:pt x="59" y="293"/>
                    <a:pt x="59" y="293"/>
                  </a:cubicBezTo>
                  <a:cubicBezTo>
                    <a:pt x="59" y="293"/>
                    <a:pt x="59" y="293"/>
                    <a:pt x="59" y="293"/>
                  </a:cubicBezTo>
                  <a:cubicBezTo>
                    <a:pt x="61" y="293"/>
                    <a:pt x="61" y="293"/>
                    <a:pt x="61" y="293"/>
                  </a:cubicBezTo>
                  <a:cubicBezTo>
                    <a:pt x="61" y="293"/>
                    <a:pt x="61" y="293"/>
                    <a:pt x="61" y="293"/>
                  </a:cubicBezTo>
                  <a:cubicBezTo>
                    <a:pt x="61" y="294"/>
                    <a:pt x="61" y="294"/>
                    <a:pt x="61" y="294"/>
                  </a:cubicBezTo>
                  <a:cubicBezTo>
                    <a:pt x="62" y="294"/>
                    <a:pt x="62" y="294"/>
                    <a:pt x="62" y="294"/>
                  </a:cubicBezTo>
                  <a:cubicBezTo>
                    <a:pt x="63" y="295"/>
                    <a:pt x="63" y="295"/>
                    <a:pt x="63" y="295"/>
                  </a:cubicBezTo>
                  <a:cubicBezTo>
                    <a:pt x="63" y="296"/>
                    <a:pt x="63" y="296"/>
                    <a:pt x="63" y="296"/>
                  </a:cubicBezTo>
                  <a:cubicBezTo>
                    <a:pt x="63" y="296"/>
                    <a:pt x="63" y="296"/>
                    <a:pt x="63" y="296"/>
                  </a:cubicBezTo>
                  <a:cubicBezTo>
                    <a:pt x="61" y="295"/>
                    <a:pt x="61" y="295"/>
                    <a:pt x="61" y="295"/>
                  </a:cubicBezTo>
                  <a:cubicBezTo>
                    <a:pt x="60" y="295"/>
                    <a:pt x="60" y="295"/>
                    <a:pt x="60" y="295"/>
                  </a:cubicBezTo>
                  <a:cubicBezTo>
                    <a:pt x="59" y="295"/>
                    <a:pt x="59" y="295"/>
                    <a:pt x="59" y="295"/>
                  </a:cubicBezTo>
                  <a:cubicBezTo>
                    <a:pt x="58" y="295"/>
                    <a:pt x="58" y="295"/>
                    <a:pt x="58" y="295"/>
                  </a:cubicBezTo>
                  <a:cubicBezTo>
                    <a:pt x="58" y="294"/>
                    <a:pt x="58" y="294"/>
                    <a:pt x="58" y="294"/>
                  </a:cubicBezTo>
                  <a:cubicBezTo>
                    <a:pt x="57" y="294"/>
                    <a:pt x="57" y="294"/>
                    <a:pt x="57" y="294"/>
                  </a:cubicBezTo>
                  <a:cubicBezTo>
                    <a:pt x="57" y="294"/>
                    <a:pt x="57" y="294"/>
                    <a:pt x="57" y="294"/>
                  </a:cubicBezTo>
                  <a:cubicBezTo>
                    <a:pt x="58" y="295"/>
                    <a:pt x="58" y="295"/>
                    <a:pt x="58" y="295"/>
                  </a:cubicBezTo>
                  <a:cubicBezTo>
                    <a:pt x="57" y="296"/>
                    <a:pt x="57" y="296"/>
                    <a:pt x="57" y="296"/>
                  </a:cubicBezTo>
                  <a:cubicBezTo>
                    <a:pt x="57" y="296"/>
                    <a:pt x="57" y="296"/>
                    <a:pt x="57" y="296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55" y="296"/>
                    <a:pt x="55" y="296"/>
                    <a:pt x="55" y="296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53" y="295"/>
                    <a:pt x="53" y="295"/>
                    <a:pt x="53" y="295"/>
                  </a:cubicBezTo>
                  <a:cubicBezTo>
                    <a:pt x="54" y="294"/>
                    <a:pt x="54" y="294"/>
                    <a:pt x="54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2" y="294"/>
                    <a:pt x="52" y="294"/>
                    <a:pt x="52" y="294"/>
                  </a:cubicBezTo>
                  <a:cubicBezTo>
                    <a:pt x="52" y="293"/>
                    <a:pt x="52" y="293"/>
                    <a:pt x="52" y="293"/>
                  </a:cubicBezTo>
                  <a:cubicBezTo>
                    <a:pt x="53" y="293"/>
                    <a:pt x="53" y="293"/>
                    <a:pt x="53" y="293"/>
                  </a:cubicBezTo>
                  <a:cubicBezTo>
                    <a:pt x="55" y="292"/>
                    <a:pt x="55" y="292"/>
                    <a:pt x="55" y="292"/>
                  </a:cubicBezTo>
                  <a:cubicBezTo>
                    <a:pt x="54" y="291"/>
                    <a:pt x="54" y="291"/>
                    <a:pt x="54" y="291"/>
                  </a:cubicBezTo>
                  <a:cubicBezTo>
                    <a:pt x="53" y="292"/>
                    <a:pt x="53" y="292"/>
                    <a:pt x="53" y="292"/>
                  </a:cubicBezTo>
                  <a:lnTo>
                    <a:pt x="52" y="29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19" name="Freeform 202"/>
            <p:cNvSpPr>
              <a:spLocks/>
            </p:cNvSpPr>
            <p:nvPr/>
          </p:nvSpPr>
          <p:spPr bwMode="auto">
            <a:xfrm>
              <a:off x="2952751" y="3657600"/>
              <a:ext cx="4763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20" name="Freeform 203"/>
            <p:cNvSpPr>
              <a:spLocks noEditPoints="1"/>
            </p:cNvSpPr>
            <p:nvPr/>
          </p:nvSpPr>
          <p:spPr bwMode="auto">
            <a:xfrm>
              <a:off x="2963863" y="3660775"/>
              <a:ext cx="15875" cy="23813"/>
            </a:xfrm>
            <a:custGeom>
              <a:avLst/>
              <a:gdLst/>
              <a:ahLst/>
              <a:cxnLst>
                <a:cxn ang="0">
                  <a:pos x="10" y="10"/>
                </a:cxn>
                <a:cxn ang="0">
                  <a:pos x="7" y="12"/>
                </a:cxn>
                <a:cxn ang="0">
                  <a:pos x="10" y="15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7" y="0"/>
                </a:cxn>
                <a:cxn ang="0">
                  <a:pos x="5" y="3"/>
                </a:cxn>
                <a:cxn ang="0">
                  <a:pos x="7" y="8"/>
                </a:cxn>
                <a:cxn ang="0">
                  <a:pos x="10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3" y="5"/>
                </a:cxn>
                <a:cxn ang="0">
                  <a:pos x="5" y="8"/>
                </a:cxn>
                <a:cxn ang="0">
                  <a:pos x="3" y="12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5"/>
                </a:cxn>
              </a:cxnLst>
              <a:rect l="0" t="0" r="r" b="b"/>
              <a:pathLst>
                <a:path w="10" h="15">
                  <a:moveTo>
                    <a:pt x="10" y="10"/>
                  </a:moveTo>
                  <a:lnTo>
                    <a:pt x="7" y="12"/>
                  </a:lnTo>
                  <a:lnTo>
                    <a:pt x="10" y="15"/>
                  </a:lnTo>
                  <a:lnTo>
                    <a:pt x="10" y="10"/>
                  </a:lnTo>
                  <a:lnTo>
                    <a:pt x="10" y="10"/>
                  </a:lnTo>
                  <a:close/>
                  <a:moveTo>
                    <a:pt x="7" y="0"/>
                  </a:moveTo>
                  <a:lnTo>
                    <a:pt x="5" y="3"/>
                  </a:lnTo>
                  <a:lnTo>
                    <a:pt x="7" y="8"/>
                  </a:lnTo>
                  <a:lnTo>
                    <a:pt x="10" y="8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3" y="5"/>
                  </a:moveTo>
                  <a:lnTo>
                    <a:pt x="5" y="8"/>
                  </a:lnTo>
                  <a:lnTo>
                    <a:pt x="3" y="12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21" name="Freeform 204"/>
            <p:cNvSpPr>
              <a:spLocks/>
            </p:cNvSpPr>
            <p:nvPr/>
          </p:nvSpPr>
          <p:spPr bwMode="auto">
            <a:xfrm>
              <a:off x="2971801" y="3687763"/>
              <a:ext cx="3175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22" name="Freeform 205"/>
            <p:cNvSpPr>
              <a:spLocks noEditPoints="1"/>
            </p:cNvSpPr>
            <p:nvPr/>
          </p:nvSpPr>
          <p:spPr bwMode="auto">
            <a:xfrm>
              <a:off x="2971801" y="3706813"/>
              <a:ext cx="15875" cy="33338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2" y="16"/>
                </a:cxn>
                <a:cxn ang="0">
                  <a:pos x="5" y="19"/>
                </a:cxn>
                <a:cxn ang="0">
                  <a:pos x="7" y="21"/>
                </a:cxn>
                <a:cxn ang="0">
                  <a:pos x="7" y="16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0" y="7"/>
                </a:cxn>
                <a:cxn ang="0">
                  <a:pos x="7" y="9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5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0" h="21">
                  <a:moveTo>
                    <a:pt x="7" y="12"/>
                  </a:moveTo>
                  <a:lnTo>
                    <a:pt x="2" y="16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0" y="0"/>
                  </a:moveTo>
                  <a:lnTo>
                    <a:pt x="7" y="0"/>
                  </a:lnTo>
                  <a:lnTo>
                    <a:pt x="10" y="7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23" name="Freeform 206"/>
            <p:cNvSpPr>
              <a:spLocks/>
            </p:cNvSpPr>
            <p:nvPr/>
          </p:nvSpPr>
          <p:spPr bwMode="auto">
            <a:xfrm>
              <a:off x="3013076" y="3743325"/>
              <a:ext cx="7938" cy="79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  <a:cxn ang="0">
                  <a:pos x="2" y="5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2" y="0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24" name="Freeform 207"/>
            <p:cNvSpPr>
              <a:spLocks noEditPoints="1"/>
            </p:cNvSpPr>
            <p:nvPr/>
          </p:nvSpPr>
          <p:spPr bwMode="auto">
            <a:xfrm>
              <a:off x="2960688" y="3740150"/>
              <a:ext cx="19050" cy="3810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10"/>
                </a:cxn>
                <a:cxn ang="0">
                  <a:pos x="2" y="10"/>
                </a:cxn>
                <a:cxn ang="0">
                  <a:pos x="3" y="9"/>
                </a:cxn>
                <a:cxn ang="0">
                  <a:pos x="3" y="6"/>
                </a:cxn>
                <a:cxn ang="0">
                  <a:pos x="4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4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0"/>
                </a:cxn>
              </a:cxnLst>
              <a:rect l="0" t="0" r="r" b="b"/>
              <a:pathLst>
                <a:path w="5" h="10">
                  <a:moveTo>
                    <a:pt x="3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6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lose/>
                  <a:moveTo>
                    <a:pt x="4" y="0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  <p:sp>
          <p:nvSpPr>
            <p:cNvPr id="225" name="Freeform 209"/>
            <p:cNvSpPr>
              <a:spLocks noEditPoints="1"/>
            </p:cNvSpPr>
            <p:nvPr/>
          </p:nvSpPr>
          <p:spPr bwMode="auto">
            <a:xfrm>
              <a:off x="2957513" y="3795713"/>
              <a:ext cx="33338" cy="3016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21" y="0"/>
                </a:cxn>
                <a:cxn ang="0">
                  <a:pos x="19" y="3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9" y="8"/>
                </a:cxn>
                <a:cxn ang="0">
                  <a:pos x="7" y="5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7" y="10"/>
                </a:cxn>
                <a:cxn ang="0">
                  <a:pos x="7" y="15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4" y="19"/>
                </a:cxn>
                <a:cxn ang="0">
                  <a:pos x="11" y="17"/>
                </a:cxn>
                <a:cxn ang="0">
                  <a:pos x="14" y="15"/>
                </a:cxn>
                <a:cxn ang="0">
                  <a:pos x="14" y="12"/>
                </a:cxn>
                <a:cxn ang="0">
                  <a:pos x="11" y="10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1" h="19">
                  <a:moveTo>
                    <a:pt x="16" y="3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3"/>
                  </a:lnTo>
                  <a:close/>
                  <a:moveTo>
                    <a:pt x="16" y="5"/>
                  </a:moveTo>
                  <a:lnTo>
                    <a:pt x="9" y="8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8"/>
                  </a:lnTo>
                  <a:lnTo>
                    <a:pt x="7" y="10"/>
                  </a:lnTo>
                  <a:lnTo>
                    <a:pt x="7" y="15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4" y="19"/>
                  </a:lnTo>
                  <a:lnTo>
                    <a:pt x="11" y="17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1" y="10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4" cap="flat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99415" y="404664"/>
            <a:ext cx="7772400" cy="792087"/>
          </a:xfrm>
        </p:spPr>
        <p:txBody>
          <a:bodyPr>
            <a:normAutofit fontScale="90000"/>
          </a:bodyPr>
          <a:lstStyle/>
          <a:p>
            <a:r>
              <a:rPr lang="en-US" sz="4000" dirty="0"/>
              <a:t/>
            </a:r>
            <a:br>
              <a:rPr lang="en-US" sz="4000" dirty="0"/>
            </a:br>
            <a:r>
              <a:rPr lang="en-US" sz="4000" b="1" dirty="0">
                <a:solidFill>
                  <a:srgbClr val="595959"/>
                </a:solidFill>
                <a:latin typeface="Trebuchet MS" panose="020B0603020202020204" pitchFamily="34" charset="0"/>
              </a:rPr>
              <a:t>Cooperation with </a:t>
            </a:r>
            <a:r>
              <a:rPr lang="en-US" sz="4000" b="1" dirty="0" smtClean="0">
                <a:solidFill>
                  <a:srgbClr val="595959"/>
                </a:solidFill>
                <a:latin typeface="Trebuchet MS" panose="020B0603020202020204" pitchFamily="34" charset="0"/>
              </a:rPr>
              <a:t>EJN contact points in </a:t>
            </a:r>
            <a:r>
              <a:rPr lang="en-US" sz="4000" b="1" dirty="0">
                <a:solidFill>
                  <a:srgbClr val="595959"/>
                </a:solidFill>
                <a:latin typeface="Trebuchet MS" panose="020B0603020202020204" pitchFamily="34" charset="0"/>
              </a:rPr>
              <a:t>third countries</a:t>
            </a:r>
            <a:r>
              <a:rPr lang="en-US" sz="4000" dirty="0">
                <a:solidFill>
                  <a:srgbClr val="595959"/>
                </a:solidFill>
                <a:latin typeface="Trebuchet MS" panose="020B0603020202020204" pitchFamily="34" charset="0"/>
              </a:rPr>
              <a:t/>
            </a:r>
            <a:br>
              <a:rPr lang="en-US" sz="4000" dirty="0">
                <a:solidFill>
                  <a:srgbClr val="595959"/>
                </a:solidFill>
                <a:latin typeface="Trebuchet MS" panose="020B0603020202020204" pitchFamily="34" charset="0"/>
              </a:rPr>
            </a:br>
            <a:endParaRPr lang="en-GB" sz="4000" dirty="0">
              <a:solidFill>
                <a:srgbClr val="595959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99592" y="1628800"/>
            <a:ext cx="7344816" cy="3960440"/>
          </a:xfrm>
        </p:spPr>
        <p:txBody>
          <a:bodyPr>
            <a:normAutofit/>
          </a:bodyPr>
          <a:lstStyle/>
          <a:p>
            <a:pPr marL="457200" indent="-457200" algn="l">
              <a:spcAft>
                <a:spcPts val="1200"/>
              </a:spcAft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spcAft>
                <a:spcPts val="1200"/>
              </a:spcAft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spcAft>
                <a:spcPts val="1200"/>
              </a:spcAft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  <a:p>
            <a:pPr marL="457200" indent="-457200" algn="l">
              <a:buFont typeface="Wingdings" panose="05000000000000000000" pitchFamily="2" charset="2"/>
              <a:buChar char="ü"/>
            </a:pPr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19" name="bullet1"/>
          <p:cNvSpPr txBox="1">
            <a:spLocks/>
          </p:cNvSpPr>
          <p:nvPr/>
        </p:nvSpPr>
        <p:spPr>
          <a:xfrm>
            <a:off x="1547664" y="5733256"/>
            <a:ext cx="3204200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2200" dirty="0">
              <a:solidFill>
                <a:srgbClr val="CC3300"/>
              </a:solidFill>
              <a:latin typeface="Trebuchet MS" panose="020B0603020202020204" pitchFamily="34" charset="0"/>
            </a:endParaRPr>
          </a:p>
        </p:txBody>
      </p:sp>
      <p:sp>
        <p:nvSpPr>
          <p:cNvPr id="23" name="bullet1"/>
          <p:cNvSpPr txBox="1">
            <a:spLocks/>
          </p:cNvSpPr>
          <p:nvPr/>
        </p:nvSpPr>
        <p:spPr>
          <a:xfrm>
            <a:off x="35497" y="6605777"/>
            <a:ext cx="9064850" cy="27960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900" i="1" dirty="0">
                <a:solidFill>
                  <a:srgbClr val="CC3300"/>
                </a:solidFill>
                <a:latin typeface="Trebuchet MS" panose="020B0603020202020204" pitchFamily="34" charset="0"/>
              </a:rPr>
              <a:t>* </a:t>
            </a:r>
            <a:r>
              <a:rPr lang="en-GB" sz="950" i="1" dirty="0">
                <a:solidFill>
                  <a:srgbClr val="595959"/>
                </a:solidFill>
                <a:latin typeface="Trebuchet MS" panose="020B0603020202020204" pitchFamily="34" charset="0"/>
              </a:rPr>
              <a:t>This designation is without prejudice to the positions on status, and is in line with UNSCR 1244 and the ICJ Opinion on the Kosovo Declaration of Independence</a:t>
            </a:r>
            <a:endParaRPr lang="en-US" sz="950" i="1" dirty="0">
              <a:solidFill>
                <a:srgbClr val="595959"/>
              </a:solidFill>
              <a:latin typeface="Trebuchet MS" panose="020B0603020202020204" pitchFamily="34" charset="0"/>
            </a:endParaRPr>
          </a:p>
        </p:txBody>
      </p:sp>
      <p:sp>
        <p:nvSpPr>
          <p:cNvPr id="226" name="bullet1"/>
          <p:cNvSpPr txBox="1">
            <a:spLocks/>
          </p:cNvSpPr>
          <p:nvPr/>
        </p:nvSpPr>
        <p:spPr>
          <a:xfrm>
            <a:off x="2258681" y="5844435"/>
            <a:ext cx="1521231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Argentina</a:t>
            </a:r>
          </a:p>
        </p:txBody>
      </p:sp>
      <p:sp>
        <p:nvSpPr>
          <p:cNvPr id="227" name="bullet1"/>
          <p:cNvSpPr txBox="1">
            <a:spLocks/>
          </p:cNvSpPr>
          <p:nvPr/>
        </p:nvSpPr>
        <p:spPr>
          <a:xfrm>
            <a:off x="35496" y="4077072"/>
            <a:ext cx="3204200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Mexico</a:t>
            </a:r>
          </a:p>
        </p:txBody>
      </p:sp>
      <p:sp>
        <p:nvSpPr>
          <p:cNvPr id="228" name="bullet1"/>
          <p:cNvSpPr txBox="1">
            <a:spLocks/>
          </p:cNvSpPr>
          <p:nvPr/>
        </p:nvSpPr>
        <p:spPr>
          <a:xfrm>
            <a:off x="2649637" y="4941168"/>
            <a:ext cx="842243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Brazil</a:t>
            </a:r>
          </a:p>
        </p:txBody>
      </p:sp>
      <p:sp>
        <p:nvSpPr>
          <p:cNvPr id="229" name="bullet1"/>
          <p:cNvSpPr txBox="1">
            <a:spLocks/>
          </p:cNvSpPr>
          <p:nvPr/>
        </p:nvSpPr>
        <p:spPr>
          <a:xfrm>
            <a:off x="5092574" y="2696890"/>
            <a:ext cx="2759076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Russian Federation</a:t>
            </a:r>
          </a:p>
        </p:txBody>
      </p:sp>
      <p:sp>
        <p:nvSpPr>
          <p:cNvPr id="230" name="bullet1"/>
          <p:cNvSpPr txBox="1">
            <a:spLocks/>
          </p:cNvSpPr>
          <p:nvPr/>
        </p:nvSpPr>
        <p:spPr>
          <a:xfrm>
            <a:off x="1359467" y="3487749"/>
            <a:ext cx="848173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USA</a:t>
            </a:r>
          </a:p>
        </p:txBody>
      </p:sp>
      <p:sp>
        <p:nvSpPr>
          <p:cNvPr id="231" name="bullet1"/>
          <p:cNvSpPr txBox="1">
            <a:spLocks/>
          </p:cNvSpPr>
          <p:nvPr/>
        </p:nvSpPr>
        <p:spPr>
          <a:xfrm>
            <a:off x="1131826" y="2688465"/>
            <a:ext cx="1289060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Canada</a:t>
            </a:r>
          </a:p>
        </p:txBody>
      </p:sp>
      <p:sp>
        <p:nvSpPr>
          <p:cNvPr id="232" name="bullet1"/>
          <p:cNvSpPr txBox="1">
            <a:spLocks/>
          </p:cNvSpPr>
          <p:nvPr/>
        </p:nvSpPr>
        <p:spPr>
          <a:xfrm>
            <a:off x="4932040" y="3900579"/>
            <a:ext cx="1067036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Israel</a:t>
            </a:r>
          </a:p>
        </p:txBody>
      </p:sp>
      <p:sp>
        <p:nvSpPr>
          <p:cNvPr id="233" name="bullet1"/>
          <p:cNvSpPr txBox="1">
            <a:spLocks/>
          </p:cNvSpPr>
          <p:nvPr/>
        </p:nvSpPr>
        <p:spPr>
          <a:xfrm>
            <a:off x="4514654" y="3301833"/>
            <a:ext cx="1929554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sz="1800" dirty="0" smtClean="0">
                <a:solidFill>
                  <a:srgbClr val="CC3300"/>
                </a:solidFill>
                <a:latin typeface="Arial Narrow" panose="020B0606020202030204" pitchFamily="34" charset="0"/>
              </a:rPr>
              <a:t>Bosnia-Hercegovina</a:t>
            </a:r>
            <a:endParaRPr lang="en-US" sz="1800" dirty="0">
              <a:solidFill>
                <a:srgbClr val="CC3300"/>
              </a:solidFill>
              <a:latin typeface="Arial Narrow" panose="020B0606020202030204" pitchFamily="34" charset="0"/>
            </a:endParaRPr>
          </a:p>
        </p:txBody>
      </p:sp>
      <p:sp>
        <p:nvSpPr>
          <p:cNvPr id="234" name="bullet1"/>
          <p:cNvSpPr txBox="1">
            <a:spLocks/>
          </p:cNvSpPr>
          <p:nvPr/>
        </p:nvSpPr>
        <p:spPr>
          <a:xfrm>
            <a:off x="7740352" y="3445849"/>
            <a:ext cx="731575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Japan</a:t>
            </a:r>
          </a:p>
        </p:txBody>
      </p:sp>
      <p:sp>
        <p:nvSpPr>
          <p:cNvPr id="235" name="bullet1"/>
          <p:cNvSpPr txBox="1">
            <a:spLocks/>
          </p:cNvSpPr>
          <p:nvPr/>
        </p:nvSpPr>
        <p:spPr>
          <a:xfrm>
            <a:off x="7390295" y="4093921"/>
            <a:ext cx="780901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Taiwan</a:t>
            </a:r>
          </a:p>
        </p:txBody>
      </p:sp>
      <p:sp>
        <p:nvSpPr>
          <p:cNvPr id="236" name="bullet1"/>
          <p:cNvSpPr txBox="1">
            <a:spLocks/>
          </p:cNvSpPr>
          <p:nvPr/>
        </p:nvSpPr>
        <p:spPr>
          <a:xfrm>
            <a:off x="7360795" y="3769885"/>
            <a:ext cx="1819717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Republic of Korea</a:t>
            </a:r>
          </a:p>
        </p:txBody>
      </p:sp>
      <p:sp>
        <p:nvSpPr>
          <p:cNvPr id="237" name="bullet1"/>
          <p:cNvSpPr txBox="1">
            <a:spLocks/>
          </p:cNvSpPr>
          <p:nvPr/>
        </p:nvSpPr>
        <p:spPr>
          <a:xfrm>
            <a:off x="1907704" y="5445224"/>
            <a:ext cx="858668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Chile</a:t>
            </a:r>
          </a:p>
        </p:txBody>
      </p:sp>
      <p:sp>
        <p:nvSpPr>
          <p:cNvPr id="238" name="bullet1"/>
          <p:cNvSpPr txBox="1">
            <a:spLocks/>
          </p:cNvSpPr>
          <p:nvPr/>
        </p:nvSpPr>
        <p:spPr>
          <a:xfrm>
            <a:off x="5173099" y="3589865"/>
            <a:ext cx="1199101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Georgia</a:t>
            </a:r>
          </a:p>
        </p:txBody>
      </p:sp>
      <p:sp>
        <p:nvSpPr>
          <p:cNvPr id="239" name="bullet1"/>
          <p:cNvSpPr txBox="1">
            <a:spLocks/>
          </p:cNvSpPr>
          <p:nvPr/>
        </p:nvSpPr>
        <p:spPr>
          <a:xfrm>
            <a:off x="3273819" y="3866027"/>
            <a:ext cx="1145532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Morocco</a:t>
            </a:r>
          </a:p>
        </p:txBody>
      </p:sp>
      <p:sp>
        <p:nvSpPr>
          <p:cNvPr id="240" name="bullet1"/>
          <p:cNvSpPr txBox="1">
            <a:spLocks/>
          </p:cNvSpPr>
          <p:nvPr/>
        </p:nvSpPr>
        <p:spPr>
          <a:xfrm>
            <a:off x="4073256" y="4512103"/>
            <a:ext cx="886729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Nigeria</a:t>
            </a:r>
          </a:p>
        </p:txBody>
      </p:sp>
      <p:sp>
        <p:nvSpPr>
          <p:cNvPr id="241" name="bullet1"/>
          <p:cNvSpPr txBox="1">
            <a:spLocks/>
          </p:cNvSpPr>
          <p:nvPr/>
        </p:nvSpPr>
        <p:spPr>
          <a:xfrm>
            <a:off x="4499992" y="3589865"/>
            <a:ext cx="1038586" cy="4151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srgbClr val="CC3300"/>
                </a:solidFill>
                <a:latin typeface="Arial Narrow" panose="020B0606020202030204" pitchFamily="34" charset="0"/>
              </a:rPr>
              <a:t>Kosovo*</a:t>
            </a:r>
          </a:p>
        </p:txBody>
      </p:sp>
    </p:spTree>
    <p:extLst>
      <p:ext uri="{BB962C8B-B14F-4D97-AF65-F5344CB8AC3E}">
        <p14:creationId xmlns:p14="http://schemas.microsoft.com/office/powerpoint/2010/main" val="388223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10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5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5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55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05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  <p:bldP spid="23" grpId="0" build="p"/>
      <p:bldP spid="226" grpId="0" build="p"/>
      <p:bldP spid="227" grpId="0" build="p"/>
      <p:bldP spid="228" grpId="0" build="p"/>
      <p:bldP spid="229" grpId="0" build="p"/>
      <p:bldP spid="230" grpId="0" build="p"/>
      <p:bldP spid="231" grpId="0" build="p"/>
      <p:bldP spid="232" grpId="0" build="p"/>
      <p:bldP spid="233" grpId="0" build="p"/>
      <p:bldP spid="234" grpId="0" build="p"/>
      <p:bldP spid="235" grpId="0" build="p"/>
      <p:bldP spid="236" grpId="0" build="p"/>
      <p:bldP spid="237" grpId="0" build="p"/>
      <p:bldP spid="238" grpId="0" build="p"/>
      <p:bldP spid="239" grpId="0" build="p"/>
      <p:bldP spid="240" grpId="0" build="p"/>
      <p:bldP spid="241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/>
          <p:nvPr/>
        </p:nvPicPr>
        <p:blipFill>
          <a:blip r:embed="rId2"/>
          <a:stretch>
            <a:fillRect/>
          </a:stretch>
        </p:blipFill>
        <p:spPr>
          <a:xfrm>
            <a:off x="1619672" y="692696"/>
            <a:ext cx="5920740" cy="5463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9964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56" t="13710" r="23742" b="4427"/>
          <a:stretch/>
        </p:blipFill>
        <p:spPr bwMode="auto">
          <a:xfrm>
            <a:off x="899592" y="188640"/>
            <a:ext cx="7504071" cy="64675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15495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99" t="13185" r="23889" b="4951"/>
          <a:stretch/>
        </p:blipFill>
        <p:spPr bwMode="auto">
          <a:xfrm>
            <a:off x="827584" y="332656"/>
            <a:ext cx="7421165" cy="6467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3011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Thank you for your attention!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EUROPEAN JUDICIAL NETWORK</a:t>
            </a:r>
            <a:br>
              <a:rPr lang="en-US" dirty="0" smtClean="0"/>
            </a:br>
            <a:r>
              <a:rPr lang="en-US" u="sng" dirty="0" smtClean="0">
                <a:solidFill>
                  <a:schemeClr val="accent5">
                    <a:lumMod val="75000"/>
                  </a:schemeClr>
                </a:solidFill>
              </a:rPr>
              <a:t>www.ejn-crimjust.europa.eu</a:t>
            </a:r>
          </a:p>
          <a:p>
            <a:endParaRPr lang="en-GB" dirty="0"/>
          </a:p>
        </p:txBody>
      </p:sp>
      <p:sp>
        <p:nvSpPr>
          <p:cNvPr id="4" name="Rectangle 3">
            <a:hlinkClick r:id="rId3"/>
          </p:cNvPr>
          <p:cNvSpPr/>
          <p:nvPr/>
        </p:nvSpPr>
        <p:spPr>
          <a:xfrm>
            <a:off x="1979712" y="5445224"/>
            <a:ext cx="5112568" cy="504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7019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Providing...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6088047"/>
              </p:ext>
            </p:extLst>
          </p:nvPr>
        </p:nvGraphicFramePr>
        <p:xfrm>
          <a:off x="1835696" y="3645024"/>
          <a:ext cx="6840760" cy="222504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84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819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GB" altLang="en-US" sz="2800" b="1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Providing the necessary legal and practical information </a:t>
                      </a:r>
                      <a:r>
                        <a:rPr lang="en-GB" altLang="en-US" sz="2800" b="0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to enable judicial authorities to prepare an effective request for judicial cooperation or to improve judicial cooperation in general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" name="Facilitating...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7667373"/>
              </p:ext>
            </p:extLst>
          </p:nvPr>
        </p:nvGraphicFramePr>
        <p:xfrm>
          <a:off x="1835696" y="1412776"/>
          <a:ext cx="6840760" cy="172819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84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819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US" altLang="en-US" sz="2800" b="0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As active intermediaries,</a:t>
                      </a:r>
                      <a:r>
                        <a:rPr lang="en-US" altLang="en-US" sz="2800" b="0" u="none" baseline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 </a:t>
                      </a:r>
                      <a:r>
                        <a:rPr lang="en-US" altLang="en-US" sz="2800" b="1" u="none" baseline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f</a:t>
                      </a:r>
                      <a:r>
                        <a:rPr lang="en-US" altLang="en-US" sz="2800" b="1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acilitating judicial cooperation</a:t>
                      </a:r>
                      <a:r>
                        <a:rPr lang="en-US" altLang="en-US" sz="2800" b="0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 </a:t>
                      </a:r>
                      <a:r>
                        <a:rPr lang="en-US" altLang="en-US" sz="2800" b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between Member States</a:t>
                      </a:r>
                      <a:r>
                        <a:rPr lang="en-US" altLang="en-US" sz="2800" b="0" baseline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 </a:t>
                      </a:r>
                      <a:r>
                        <a:rPr lang="en-US" altLang="en-US" sz="2800" b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in actions to combat serious crime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Main functions of EJN CPs (1)</a:t>
            </a:r>
            <a:endParaRPr lang="en-GB" b="1" dirty="0"/>
          </a:p>
        </p:txBody>
      </p:sp>
      <p:grpSp>
        <p:nvGrpSpPr>
          <p:cNvPr id="8" name="Two (1)"/>
          <p:cNvGrpSpPr/>
          <p:nvPr/>
        </p:nvGrpSpPr>
        <p:grpSpPr>
          <a:xfrm>
            <a:off x="539552" y="3789040"/>
            <a:ext cx="882290" cy="882290"/>
            <a:chOff x="587704" y="3754390"/>
            <a:chExt cx="882290" cy="882290"/>
          </a:xfrm>
        </p:grpSpPr>
        <p:sp>
          <p:nvSpPr>
            <p:cNvPr id="50" name="Rectangle 49"/>
            <p:cNvSpPr/>
            <p:nvPr/>
          </p:nvSpPr>
          <p:spPr>
            <a:xfrm>
              <a:off x="587704" y="3754390"/>
              <a:ext cx="882290" cy="88229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Freeform 10"/>
            <p:cNvSpPr>
              <a:spLocks/>
            </p:cNvSpPr>
            <p:nvPr/>
          </p:nvSpPr>
          <p:spPr bwMode="auto">
            <a:xfrm>
              <a:off x="812155" y="3858359"/>
              <a:ext cx="433387" cy="685800"/>
            </a:xfrm>
            <a:custGeom>
              <a:avLst/>
              <a:gdLst>
                <a:gd name="T0" fmla="*/ 156 w 156"/>
                <a:gd name="T1" fmla="*/ 247 h 247"/>
                <a:gd name="T2" fmla="*/ 156 w 156"/>
                <a:gd name="T3" fmla="*/ 226 h 247"/>
                <a:gd name="T4" fmla="*/ 29 w 156"/>
                <a:gd name="T5" fmla="*/ 226 h 247"/>
                <a:gd name="T6" fmla="*/ 41 w 156"/>
                <a:gd name="T7" fmla="*/ 206 h 247"/>
                <a:gd name="T8" fmla="*/ 58 w 156"/>
                <a:gd name="T9" fmla="*/ 188 h 247"/>
                <a:gd name="T10" fmla="*/ 78 w 156"/>
                <a:gd name="T11" fmla="*/ 169 h 247"/>
                <a:gd name="T12" fmla="*/ 99 w 156"/>
                <a:gd name="T13" fmla="*/ 151 h 247"/>
                <a:gd name="T14" fmla="*/ 119 w 156"/>
                <a:gd name="T15" fmla="*/ 132 h 247"/>
                <a:gd name="T16" fmla="*/ 136 w 156"/>
                <a:gd name="T17" fmla="*/ 112 h 247"/>
                <a:gd name="T18" fmla="*/ 148 w 156"/>
                <a:gd name="T19" fmla="*/ 90 h 247"/>
                <a:gd name="T20" fmla="*/ 152 w 156"/>
                <a:gd name="T21" fmla="*/ 65 h 247"/>
                <a:gd name="T22" fmla="*/ 147 w 156"/>
                <a:gd name="T23" fmla="*/ 37 h 247"/>
                <a:gd name="T24" fmla="*/ 132 w 156"/>
                <a:gd name="T25" fmla="*/ 16 h 247"/>
                <a:gd name="T26" fmla="*/ 109 w 156"/>
                <a:gd name="T27" fmla="*/ 4 h 247"/>
                <a:gd name="T28" fmla="*/ 78 w 156"/>
                <a:gd name="T29" fmla="*/ 0 h 247"/>
                <a:gd name="T30" fmla="*/ 47 w 156"/>
                <a:gd name="T31" fmla="*/ 4 h 247"/>
                <a:gd name="T32" fmla="*/ 24 w 156"/>
                <a:gd name="T33" fmla="*/ 18 h 247"/>
                <a:gd name="T34" fmla="*/ 10 w 156"/>
                <a:gd name="T35" fmla="*/ 37 h 247"/>
                <a:gd name="T36" fmla="*/ 3 w 156"/>
                <a:gd name="T37" fmla="*/ 61 h 247"/>
                <a:gd name="T38" fmla="*/ 27 w 156"/>
                <a:gd name="T39" fmla="*/ 63 h 247"/>
                <a:gd name="T40" fmla="*/ 43 w 156"/>
                <a:gd name="T41" fmla="*/ 30 h 247"/>
                <a:gd name="T42" fmla="*/ 77 w 156"/>
                <a:gd name="T43" fmla="*/ 19 h 247"/>
                <a:gd name="T44" fmla="*/ 98 w 156"/>
                <a:gd name="T45" fmla="*/ 22 h 247"/>
                <a:gd name="T46" fmla="*/ 114 w 156"/>
                <a:gd name="T47" fmla="*/ 31 h 247"/>
                <a:gd name="T48" fmla="*/ 124 w 156"/>
                <a:gd name="T49" fmla="*/ 45 h 247"/>
                <a:gd name="T50" fmla="*/ 128 w 156"/>
                <a:gd name="T51" fmla="*/ 66 h 247"/>
                <a:gd name="T52" fmla="*/ 120 w 156"/>
                <a:gd name="T53" fmla="*/ 94 h 247"/>
                <a:gd name="T54" fmla="*/ 101 w 156"/>
                <a:gd name="T55" fmla="*/ 119 h 247"/>
                <a:gd name="T56" fmla="*/ 75 w 156"/>
                <a:gd name="T57" fmla="*/ 144 h 247"/>
                <a:gd name="T58" fmla="*/ 46 w 156"/>
                <a:gd name="T59" fmla="*/ 169 h 247"/>
                <a:gd name="T60" fmla="*/ 20 w 156"/>
                <a:gd name="T61" fmla="*/ 198 h 247"/>
                <a:gd name="T62" fmla="*/ 0 w 156"/>
                <a:gd name="T63" fmla="*/ 230 h 247"/>
                <a:gd name="T64" fmla="*/ 0 w 156"/>
                <a:gd name="T65" fmla="*/ 247 h 247"/>
                <a:gd name="T66" fmla="*/ 156 w 156"/>
                <a:gd name="T67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" h="247">
                  <a:moveTo>
                    <a:pt x="156" y="247"/>
                  </a:moveTo>
                  <a:cubicBezTo>
                    <a:pt x="156" y="226"/>
                    <a:pt x="156" y="226"/>
                    <a:pt x="156" y="226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32" y="219"/>
                    <a:pt x="36" y="213"/>
                    <a:pt x="41" y="206"/>
                  </a:cubicBezTo>
                  <a:cubicBezTo>
                    <a:pt x="46" y="200"/>
                    <a:pt x="52" y="194"/>
                    <a:pt x="58" y="188"/>
                  </a:cubicBezTo>
                  <a:cubicBezTo>
                    <a:pt x="64" y="182"/>
                    <a:pt x="71" y="175"/>
                    <a:pt x="78" y="169"/>
                  </a:cubicBezTo>
                  <a:cubicBezTo>
                    <a:pt x="85" y="163"/>
                    <a:pt x="92" y="157"/>
                    <a:pt x="99" y="151"/>
                  </a:cubicBezTo>
                  <a:cubicBezTo>
                    <a:pt x="106" y="145"/>
                    <a:pt x="113" y="139"/>
                    <a:pt x="119" y="132"/>
                  </a:cubicBezTo>
                  <a:cubicBezTo>
                    <a:pt x="126" y="126"/>
                    <a:pt x="131" y="119"/>
                    <a:pt x="136" y="112"/>
                  </a:cubicBezTo>
                  <a:cubicBezTo>
                    <a:pt x="141" y="105"/>
                    <a:pt x="145" y="97"/>
                    <a:pt x="148" y="90"/>
                  </a:cubicBezTo>
                  <a:cubicBezTo>
                    <a:pt x="151" y="82"/>
                    <a:pt x="152" y="74"/>
                    <a:pt x="152" y="65"/>
                  </a:cubicBezTo>
                  <a:cubicBezTo>
                    <a:pt x="152" y="54"/>
                    <a:pt x="151" y="45"/>
                    <a:pt x="147" y="37"/>
                  </a:cubicBezTo>
                  <a:cubicBezTo>
                    <a:pt x="144" y="29"/>
                    <a:pt x="139" y="22"/>
                    <a:pt x="132" y="16"/>
                  </a:cubicBezTo>
                  <a:cubicBezTo>
                    <a:pt x="126" y="11"/>
                    <a:pt x="118" y="7"/>
                    <a:pt x="109" y="4"/>
                  </a:cubicBezTo>
                  <a:cubicBezTo>
                    <a:pt x="99" y="1"/>
                    <a:pt x="89" y="0"/>
                    <a:pt x="78" y="0"/>
                  </a:cubicBezTo>
                  <a:cubicBezTo>
                    <a:pt x="66" y="0"/>
                    <a:pt x="56" y="1"/>
                    <a:pt x="47" y="4"/>
                  </a:cubicBezTo>
                  <a:cubicBezTo>
                    <a:pt x="38" y="8"/>
                    <a:pt x="30" y="12"/>
                    <a:pt x="24" y="18"/>
                  </a:cubicBezTo>
                  <a:cubicBezTo>
                    <a:pt x="18" y="23"/>
                    <a:pt x="13" y="30"/>
                    <a:pt x="10" y="37"/>
                  </a:cubicBezTo>
                  <a:cubicBezTo>
                    <a:pt x="6" y="44"/>
                    <a:pt x="4" y="52"/>
                    <a:pt x="3" y="61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9" y="49"/>
                    <a:pt x="34" y="38"/>
                    <a:pt x="43" y="30"/>
                  </a:cubicBezTo>
                  <a:cubicBezTo>
                    <a:pt x="52" y="23"/>
                    <a:pt x="64" y="19"/>
                    <a:pt x="77" y="19"/>
                  </a:cubicBezTo>
                  <a:cubicBezTo>
                    <a:pt x="85" y="19"/>
                    <a:pt x="92" y="20"/>
                    <a:pt x="98" y="22"/>
                  </a:cubicBezTo>
                  <a:cubicBezTo>
                    <a:pt x="104" y="24"/>
                    <a:pt x="109" y="27"/>
                    <a:pt x="114" y="31"/>
                  </a:cubicBezTo>
                  <a:cubicBezTo>
                    <a:pt x="118" y="34"/>
                    <a:pt x="122" y="39"/>
                    <a:pt x="124" y="45"/>
                  </a:cubicBezTo>
                  <a:cubicBezTo>
                    <a:pt x="127" y="51"/>
                    <a:pt x="128" y="58"/>
                    <a:pt x="128" y="66"/>
                  </a:cubicBezTo>
                  <a:cubicBezTo>
                    <a:pt x="128" y="76"/>
                    <a:pt x="125" y="85"/>
                    <a:pt x="120" y="94"/>
                  </a:cubicBezTo>
                  <a:cubicBezTo>
                    <a:pt x="115" y="102"/>
                    <a:pt x="109" y="111"/>
                    <a:pt x="101" y="119"/>
                  </a:cubicBezTo>
                  <a:cubicBezTo>
                    <a:pt x="93" y="127"/>
                    <a:pt x="85" y="135"/>
                    <a:pt x="75" y="144"/>
                  </a:cubicBezTo>
                  <a:cubicBezTo>
                    <a:pt x="65" y="152"/>
                    <a:pt x="56" y="161"/>
                    <a:pt x="46" y="169"/>
                  </a:cubicBezTo>
                  <a:cubicBezTo>
                    <a:pt x="37" y="178"/>
                    <a:pt x="28" y="188"/>
                    <a:pt x="20" y="198"/>
                  </a:cubicBezTo>
                  <a:cubicBezTo>
                    <a:pt x="11" y="208"/>
                    <a:pt x="5" y="218"/>
                    <a:pt x="0" y="230"/>
                  </a:cubicBezTo>
                  <a:cubicBezTo>
                    <a:pt x="0" y="247"/>
                    <a:pt x="0" y="247"/>
                    <a:pt x="0" y="247"/>
                  </a:cubicBezTo>
                  <a:lnTo>
                    <a:pt x="156" y="2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6" name="One (2)"/>
          <p:cNvGrpSpPr/>
          <p:nvPr/>
        </p:nvGrpSpPr>
        <p:grpSpPr>
          <a:xfrm>
            <a:off x="539552" y="1754622"/>
            <a:ext cx="882290" cy="882290"/>
            <a:chOff x="5508104" y="1628800"/>
            <a:chExt cx="882290" cy="882290"/>
          </a:xfrm>
        </p:grpSpPr>
        <p:sp>
          <p:nvSpPr>
            <p:cNvPr id="35" name="Rectangle 34"/>
            <p:cNvSpPr/>
            <p:nvPr/>
          </p:nvSpPr>
          <p:spPr>
            <a:xfrm>
              <a:off x="5508104" y="1628800"/>
              <a:ext cx="882290" cy="8822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5756367" y="1742920"/>
              <a:ext cx="385763" cy="654050"/>
            </a:xfrm>
            <a:custGeom>
              <a:avLst/>
              <a:gdLst>
                <a:gd name="T0" fmla="*/ 113 w 243"/>
                <a:gd name="T1" fmla="*/ 0 h 412"/>
                <a:gd name="T2" fmla="*/ 11 w 243"/>
                <a:gd name="T3" fmla="*/ 67 h 412"/>
                <a:gd name="T4" fmla="*/ 11 w 243"/>
                <a:gd name="T5" fmla="*/ 103 h 412"/>
                <a:gd name="T6" fmla="*/ 109 w 243"/>
                <a:gd name="T7" fmla="*/ 39 h 412"/>
                <a:gd name="T8" fmla="*/ 109 w 243"/>
                <a:gd name="T9" fmla="*/ 380 h 412"/>
                <a:gd name="T10" fmla="*/ 0 w 243"/>
                <a:gd name="T11" fmla="*/ 380 h 412"/>
                <a:gd name="T12" fmla="*/ 0 w 243"/>
                <a:gd name="T13" fmla="*/ 412 h 412"/>
                <a:gd name="T14" fmla="*/ 243 w 243"/>
                <a:gd name="T15" fmla="*/ 412 h 412"/>
                <a:gd name="T16" fmla="*/ 243 w 243"/>
                <a:gd name="T17" fmla="*/ 380 h 412"/>
                <a:gd name="T18" fmla="*/ 150 w 243"/>
                <a:gd name="T19" fmla="*/ 380 h 412"/>
                <a:gd name="T20" fmla="*/ 150 w 243"/>
                <a:gd name="T21" fmla="*/ 0 h 412"/>
                <a:gd name="T22" fmla="*/ 113 w 243"/>
                <a:gd name="T23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" h="412">
                  <a:moveTo>
                    <a:pt x="113" y="0"/>
                  </a:moveTo>
                  <a:lnTo>
                    <a:pt x="11" y="67"/>
                  </a:lnTo>
                  <a:lnTo>
                    <a:pt x="11" y="103"/>
                  </a:lnTo>
                  <a:lnTo>
                    <a:pt x="109" y="39"/>
                  </a:lnTo>
                  <a:lnTo>
                    <a:pt x="109" y="380"/>
                  </a:lnTo>
                  <a:lnTo>
                    <a:pt x="0" y="380"/>
                  </a:lnTo>
                  <a:lnTo>
                    <a:pt x="0" y="412"/>
                  </a:lnTo>
                  <a:lnTo>
                    <a:pt x="243" y="412"/>
                  </a:lnTo>
                  <a:lnTo>
                    <a:pt x="243" y="380"/>
                  </a:lnTo>
                  <a:lnTo>
                    <a:pt x="150" y="380"/>
                  </a:lnTo>
                  <a:lnTo>
                    <a:pt x="150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" name="One (1)"/>
          <p:cNvGrpSpPr/>
          <p:nvPr/>
        </p:nvGrpSpPr>
        <p:grpSpPr>
          <a:xfrm>
            <a:off x="539552" y="1754622"/>
            <a:ext cx="882290" cy="882290"/>
            <a:chOff x="5508104" y="1628800"/>
            <a:chExt cx="882290" cy="882290"/>
          </a:xfrm>
        </p:grpSpPr>
        <p:sp>
          <p:nvSpPr>
            <p:cNvPr id="5" name="Rectangle 4"/>
            <p:cNvSpPr/>
            <p:nvPr/>
          </p:nvSpPr>
          <p:spPr>
            <a:xfrm>
              <a:off x="5508104" y="1628800"/>
              <a:ext cx="882290" cy="88229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5756367" y="1742920"/>
              <a:ext cx="385763" cy="654050"/>
            </a:xfrm>
            <a:custGeom>
              <a:avLst/>
              <a:gdLst>
                <a:gd name="T0" fmla="*/ 113 w 243"/>
                <a:gd name="T1" fmla="*/ 0 h 412"/>
                <a:gd name="T2" fmla="*/ 11 w 243"/>
                <a:gd name="T3" fmla="*/ 67 h 412"/>
                <a:gd name="T4" fmla="*/ 11 w 243"/>
                <a:gd name="T5" fmla="*/ 103 h 412"/>
                <a:gd name="T6" fmla="*/ 109 w 243"/>
                <a:gd name="T7" fmla="*/ 39 h 412"/>
                <a:gd name="T8" fmla="*/ 109 w 243"/>
                <a:gd name="T9" fmla="*/ 380 h 412"/>
                <a:gd name="T10" fmla="*/ 0 w 243"/>
                <a:gd name="T11" fmla="*/ 380 h 412"/>
                <a:gd name="T12" fmla="*/ 0 w 243"/>
                <a:gd name="T13" fmla="*/ 412 h 412"/>
                <a:gd name="T14" fmla="*/ 243 w 243"/>
                <a:gd name="T15" fmla="*/ 412 h 412"/>
                <a:gd name="T16" fmla="*/ 243 w 243"/>
                <a:gd name="T17" fmla="*/ 380 h 412"/>
                <a:gd name="T18" fmla="*/ 150 w 243"/>
                <a:gd name="T19" fmla="*/ 380 h 412"/>
                <a:gd name="T20" fmla="*/ 150 w 243"/>
                <a:gd name="T21" fmla="*/ 0 h 412"/>
                <a:gd name="T22" fmla="*/ 113 w 243"/>
                <a:gd name="T23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" h="412">
                  <a:moveTo>
                    <a:pt x="113" y="0"/>
                  </a:moveTo>
                  <a:lnTo>
                    <a:pt x="11" y="67"/>
                  </a:lnTo>
                  <a:lnTo>
                    <a:pt x="11" y="103"/>
                  </a:lnTo>
                  <a:lnTo>
                    <a:pt x="109" y="39"/>
                  </a:lnTo>
                  <a:lnTo>
                    <a:pt x="109" y="380"/>
                  </a:lnTo>
                  <a:lnTo>
                    <a:pt x="0" y="380"/>
                  </a:lnTo>
                  <a:lnTo>
                    <a:pt x="0" y="412"/>
                  </a:lnTo>
                  <a:lnTo>
                    <a:pt x="243" y="412"/>
                  </a:lnTo>
                  <a:lnTo>
                    <a:pt x="243" y="380"/>
                  </a:lnTo>
                  <a:lnTo>
                    <a:pt x="150" y="380"/>
                  </a:lnTo>
                  <a:lnTo>
                    <a:pt x="150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964308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EJTN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228795"/>
              </p:ext>
            </p:extLst>
          </p:nvPr>
        </p:nvGraphicFramePr>
        <p:xfrm>
          <a:off x="1835696" y="4653136"/>
          <a:ext cx="6768752" cy="122535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7687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2535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endParaRPr lang="en-GB" altLang="en-US" sz="2800" b="1" i="0" dirty="0" smtClean="0">
                        <a:solidFill>
                          <a:srgbClr val="C00000"/>
                        </a:solidFill>
                        <a:latin typeface="Trebuchet MS" panose="020B0603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" name="Promoting ...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4872"/>
              </p:ext>
            </p:extLst>
          </p:nvPr>
        </p:nvGraphicFramePr>
        <p:xfrm>
          <a:off x="1763688" y="1484783"/>
          <a:ext cx="6912768" cy="17983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912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35767">
                <a:tc>
                  <a:txBody>
                    <a:bodyPr/>
                    <a:lstStyle/>
                    <a:p>
                      <a:pPr marL="0" marR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GB" altLang="en-US" sz="2800" b="1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Promoting and being involved in the organisation of training sessions </a:t>
                      </a:r>
                      <a:r>
                        <a:rPr lang="en-GB" altLang="en-US" sz="2800" b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on judicial cooperation for the benefit</a:t>
                      </a:r>
                      <a:r>
                        <a:rPr lang="en-GB" altLang="en-US" sz="2800" b="0" baseline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 of the </a:t>
                      </a:r>
                      <a:r>
                        <a:rPr lang="en-GB" altLang="en-US" sz="2800" b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competent authorities</a:t>
                      </a:r>
                      <a:endParaRPr lang="en-GB" altLang="en-US" sz="2800" b="0" i="0" dirty="0" smtClean="0">
                        <a:solidFill>
                          <a:srgbClr val="0070C0"/>
                        </a:solidFill>
                        <a:latin typeface="Trebuchet MS" panose="020B0603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2" name="Three (1)"/>
          <p:cNvGrpSpPr/>
          <p:nvPr/>
        </p:nvGrpSpPr>
        <p:grpSpPr>
          <a:xfrm>
            <a:off x="539552" y="1754622"/>
            <a:ext cx="882290" cy="882290"/>
            <a:chOff x="539552" y="1754622"/>
            <a:chExt cx="882290" cy="882290"/>
          </a:xfrm>
        </p:grpSpPr>
        <p:sp>
          <p:nvSpPr>
            <p:cNvPr id="5" name="Rectangle 4"/>
            <p:cNvSpPr/>
            <p:nvPr/>
          </p:nvSpPr>
          <p:spPr>
            <a:xfrm>
              <a:off x="539552" y="1754622"/>
              <a:ext cx="882290" cy="88229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763603" y="1856783"/>
              <a:ext cx="434188" cy="677968"/>
            </a:xfrm>
            <a:custGeom>
              <a:avLst/>
              <a:gdLst>
                <a:gd name="T0" fmla="*/ 158 w 161"/>
                <a:gd name="T1" fmla="*/ 159 h 251"/>
                <a:gd name="T2" fmla="*/ 147 w 161"/>
                <a:gd name="T3" fmla="*/ 142 h 251"/>
                <a:gd name="T4" fmla="*/ 129 w 161"/>
                <a:gd name="T5" fmla="*/ 129 h 251"/>
                <a:gd name="T6" fmla="*/ 104 w 161"/>
                <a:gd name="T7" fmla="*/ 123 h 251"/>
                <a:gd name="T8" fmla="*/ 104 w 161"/>
                <a:gd name="T9" fmla="*/ 122 h 251"/>
                <a:gd name="T10" fmla="*/ 127 w 161"/>
                <a:gd name="T11" fmla="*/ 114 h 251"/>
                <a:gd name="T12" fmla="*/ 143 w 161"/>
                <a:gd name="T13" fmla="*/ 101 h 251"/>
                <a:gd name="T14" fmla="*/ 152 w 161"/>
                <a:gd name="T15" fmla="*/ 84 h 251"/>
                <a:gd name="T16" fmla="*/ 155 w 161"/>
                <a:gd name="T17" fmla="*/ 64 h 251"/>
                <a:gd name="T18" fmla="*/ 150 w 161"/>
                <a:gd name="T19" fmla="*/ 39 h 251"/>
                <a:gd name="T20" fmla="*/ 137 w 161"/>
                <a:gd name="T21" fmla="*/ 19 h 251"/>
                <a:gd name="T22" fmla="*/ 114 w 161"/>
                <a:gd name="T23" fmla="*/ 5 h 251"/>
                <a:gd name="T24" fmla="*/ 81 w 161"/>
                <a:gd name="T25" fmla="*/ 0 h 251"/>
                <a:gd name="T26" fmla="*/ 53 w 161"/>
                <a:gd name="T27" fmla="*/ 4 h 251"/>
                <a:gd name="T28" fmla="*/ 30 w 161"/>
                <a:gd name="T29" fmla="*/ 15 h 251"/>
                <a:gd name="T30" fmla="*/ 13 w 161"/>
                <a:gd name="T31" fmla="*/ 34 h 251"/>
                <a:gd name="T32" fmla="*/ 4 w 161"/>
                <a:gd name="T33" fmla="*/ 62 h 251"/>
                <a:gd name="T34" fmla="*/ 28 w 161"/>
                <a:gd name="T35" fmla="*/ 64 h 251"/>
                <a:gd name="T36" fmla="*/ 44 w 161"/>
                <a:gd name="T37" fmla="*/ 31 h 251"/>
                <a:gd name="T38" fmla="*/ 80 w 161"/>
                <a:gd name="T39" fmla="*/ 19 h 251"/>
                <a:gd name="T40" fmla="*/ 118 w 161"/>
                <a:gd name="T41" fmla="*/ 32 h 251"/>
                <a:gd name="T42" fmla="*/ 131 w 161"/>
                <a:gd name="T43" fmla="*/ 66 h 251"/>
                <a:gd name="T44" fmla="*/ 125 w 161"/>
                <a:gd name="T45" fmla="*/ 89 h 251"/>
                <a:gd name="T46" fmla="*/ 111 w 161"/>
                <a:gd name="T47" fmla="*/ 103 h 251"/>
                <a:gd name="T48" fmla="*/ 93 w 161"/>
                <a:gd name="T49" fmla="*/ 111 h 251"/>
                <a:gd name="T50" fmla="*/ 73 w 161"/>
                <a:gd name="T51" fmla="*/ 113 h 251"/>
                <a:gd name="T52" fmla="*/ 57 w 161"/>
                <a:gd name="T53" fmla="*/ 113 h 251"/>
                <a:gd name="T54" fmla="*/ 57 w 161"/>
                <a:gd name="T55" fmla="*/ 134 h 251"/>
                <a:gd name="T56" fmla="*/ 74 w 161"/>
                <a:gd name="T57" fmla="*/ 134 h 251"/>
                <a:gd name="T58" fmla="*/ 94 w 161"/>
                <a:gd name="T59" fmla="*/ 136 h 251"/>
                <a:gd name="T60" fmla="*/ 115 w 161"/>
                <a:gd name="T61" fmla="*/ 142 h 251"/>
                <a:gd name="T62" fmla="*/ 131 w 161"/>
                <a:gd name="T63" fmla="*/ 156 h 251"/>
                <a:gd name="T64" fmla="*/ 137 w 161"/>
                <a:gd name="T65" fmla="*/ 180 h 251"/>
                <a:gd name="T66" fmla="*/ 133 w 161"/>
                <a:gd name="T67" fmla="*/ 202 h 251"/>
                <a:gd name="T68" fmla="*/ 122 w 161"/>
                <a:gd name="T69" fmla="*/ 218 h 251"/>
                <a:gd name="T70" fmla="*/ 105 w 161"/>
                <a:gd name="T71" fmla="*/ 228 h 251"/>
                <a:gd name="T72" fmla="*/ 82 w 161"/>
                <a:gd name="T73" fmla="*/ 231 h 251"/>
                <a:gd name="T74" fmla="*/ 59 w 161"/>
                <a:gd name="T75" fmla="*/ 227 h 251"/>
                <a:gd name="T76" fmla="*/ 41 w 161"/>
                <a:gd name="T77" fmla="*/ 218 h 251"/>
                <a:gd name="T78" fmla="*/ 30 w 161"/>
                <a:gd name="T79" fmla="*/ 203 h 251"/>
                <a:gd name="T80" fmla="*/ 25 w 161"/>
                <a:gd name="T81" fmla="*/ 184 h 251"/>
                <a:gd name="T82" fmla="*/ 0 w 161"/>
                <a:gd name="T83" fmla="*/ 186 h 251"/>
                <a:gd name="T84" fmla="*/ 7 w 161"/>
                <a:gd name="T85" fmla="*/ 210 h 251"/>
                <a:gd name="T86" fmla="*/ 21 w 161"/>
                <a:gd name="T87" fmla="*/ 231 h 251"/>
                <a:gd name="T88" fmla="*/ 46 w 161"/>
                <a:gd name="T89" fmla="*/ 245 h 251"/>
                <a:gd name="T90" fmla="*/ 82 w 161"/>
                <a:gd name="T91" fmla="*/ 251 h 251"/>
                <a:gd name="T92" fmla="*/ 141 w 161"/>
                <a:gd name="T93" fmla="*/ 232 h 251"/>
                <a:gd name="T94" fmla="*/ 161 w 161"/>
                <a:gd name="T95" fmla="*/ 180 h 251"/>
                <a:gd name="T96" fmla="*/ 158 w 161"/>
                <a:gd name="T97" fmla="*/ 15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1" h="251">
                  <a:moveTo>
                    <a:pt x="158" y="159"/>
                  </a:moveTo>
                  <a:cubicBezTo>
                    <a:pt x="156" y="153"/>
                    <a:pt x="152" y="147"/>
                    <a:pt x="147" y="142"/>
                  </a:cubicBezTo>
                  <a:cubicBezTo>
                    <a:pt x="143" y="137"/>
                    <a:pt x="137" y="133"/>
                    <a:pt x="129" y="129"/>
                  </a:cubicBezTo>
                  <a:cubicBezTo>
                    <a:pt x="122" y="126"/>
                    <a:pt x="114" y="124"/>
                    <a:pt x="104" y="123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13" y="120"/>
                    <a:pt x="121" y="118"/>
                    <a:pt x="127" y="114"/>
                  </a:cubicBezTo>
                  <a:cubicBezTo>
                    <a:pt x="133" y="111"/>
                    <a:pt x="139" y="106"/>
                    <a:pt x="143" y="101"/>
                  </a:cubicBezTo>
                  <a:cubicBezTo>
                    <a:pt x="147" y="96"/>
                    <a:pt x="150" y="91"/>
                    <a:pt x="152" y="84"/>
                  </a:cubicBezTo>
                  <a:cubicBezTo>
                    <a:pt x="154" y="78"/>
                    <a:pt x="155" y="71"/>
                    <a:pt x="155" y="64"/>
                  </a:cubicBezTo>
                  <a:cubicBezTo>
                    <a:pt x="155" y="55"/>
                    <a:pt x="153" y="47"/>
                    <a:pt x="150" y="39"/>
                  </a:cubicBezTo>
                  <a:cubicBezTo>
                    <a:pt x="148" y="31"/>
                    <a:pt x="143" y="24"/>
                    <a:pt x="137" y="19"/>
                  </a:cubicBezTo>
                  <a:cubicBezTo>
                    <a:pt x="131" y="13"/>
                    <a:pt x="123" y="8"/>
                    <a:pt x="114" y="5"/>
                  </a:cubicBezTo>
                  <a:cubicBezTo>
                    <a:pt x="105" y="2"/>
                    <a:pt x="94" y="0"/>
                    <a:pt x="81" y="0"/>
                  </a:cubicBezTo>
                  <a:cubicBezTo>
                    <a:pt x="71" y="0"/>
                    <a:pt x="61" y="1"/>
                    <a:pt x="53" y="4"/>
                  </a:cubicBezTo>
                  <a:cubicBezTo>
                    <a:pt x="44" y="6"/>
                    <a:pt x="36" y="10"/>
                    <a:pt x="30" y="15"/>
                  </a:cubicBezTo>
                  <a:cubicBezTo>
                    <a:pt x="23" y="20"/>
                    <a:pt x="17" y="27"/>
                    <a:pt x="13" y="34"/>
                  </a:cubicBezTo>
                  <a:cubicBezTo>
                    <a:pt x="9" y="42"/>
                    <a:pt x="6" y="51"/>
                    <a:pt x="4" y="62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50"/>
                    <a:pt x="35" y="39"/>
                    <a:pt x="44" y="31"/>
                  </a:cubicBezTo>
                  <a:cubicBezTo>
                    <a:pt x="53" y="23"/>
                    <a:pt x="65" y="19"/>
                    <a:pt x="80" y="19"/>
                  </a:cubicBezTo>
                  <a:cubicBezTo>
                    <a:pt x="97" y="19"/>
                    <a:pt x="110" y="23"/>
                    <a:pt x="118" y="32"/>
                  </a:cubicBezTo>
                  <a:cubicBezTo>
                    <a:pt x="126" y="40"/>
                    <a:pt x="131" y="52"/>
                    <a:pt x="131" y="66"/>
                  </a:cubicBezTo>
                  <a:cubicBezTo>
                    <a:pt x="131" y="75"/>
                    <a:pt x="129" y="83"/>
                    <a:pt x="125" y="89"/>
                  </a:cubicBezTo>
                  <a:cubicBezTo>
                    <a:pt x="121" y="95"/>
                    <a:pt x="117" y="100"/>
                    <a:pt x="111" y="103"/>
                  </a:cubicBezTo>
                  <a:cubicBezTo>
                    <a:pt x="106" y="107"/>
                    <a:pt x="99" y="109"/>
                    <a:pt x="93" y="111"/>
                  </a:cubicBezTo>
                  <a:cubicBezTo>
                    <a:pt x="86" y="112"/>
                    <a:pt x="79" y="113"/>
                    <a:pt x="73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74" y="134"/>
                    <a:pt x="74" y="134"/>
                    <a:pt x="74" y="134"/>
                  </a:cubicBezTo>
                  <a:cubicBezTo>
                    <a:pt x="80" y="134"/>
                    <a:pt x="87" y="135"/>
                    <a:pt x="94" y="136"/>
                  </a:cubicBezTo>
                  <a:cubicBezTo>
                    <a:pt x="102" y="137"/>
                    <a:pt x="109" y="139"/>
                    <a:pt x="115" y="142"/>
                  </a:cubicBezTo>
                  <a:cubicBezTo>
                    <a:pt x="121" y="146"/>
                    <a:pt x="127" y="150"/>
                    <a:pt x="131" y="156"/>
                  </a:cubicBezTo>
                  <a:cubicBezTo>
                    <a:pt x="135" y="162"/>
                    <a:pt x="137" y="170"/>
                    <a:pt x="137" y="180"/>
                  </a:cubicBezTo>
                  <a:cubicBezTo>
                    <a:pt x="137" y="188"/>
                    <a:pt x="136" y="196"/>
                    <a:pt x="133" y="202"/>
                  </a:cubicBezTo>
                  <a:cubicBezTo>
                    <a:pt x="131" y="208"/>
                    <a:pt x="127" y="214"/>
                    <a:pt x="122" y="218"/>
                  </a:cubicBezTo>
                  <a:cubicBezTo>
                    <a:pt x="117" y="222"/>
                    <a:pt x="112" y="226"/>
                    <a:pt x="105" y="228"/>
                  </a:cubicBezTo>
                  <a:cubicBezTo>
                    <a:pt x="98" y="230"/>
                    <a:pt x="91" y="231"/>
                    <a:pt x="82" y="231"/>
                  </a:cubicBezTo>
                  <a:cubicBezTo>
                    <a:pt x="73" y="231"/>
                    <a:pt x="65" y="230"/>
                    <a:pt x="59" y="227"/>
                  </a:cubicBezTo>
                  <a:cubicBezTo>
                    <a:pt x="52" y="225"/>
                    <a:pt x="46" y="222"/>
                    <a:pt x="41" y="218"/>
                  </a:cubicBezTo>
                  <a:cubicBezTo>
                    <a:pt x="37" y="213"/>
                    <a:pt x="33" y="209"/>
                    <a:pt x="30" y="203"/>
                  </a:cubicBezTo>
                  <a:cubicBezTo>
                    <a:pt x="28" y="197"/>
                    <a:pt x="26" y="191"/>
                    <a:pt x="25" y="184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1" y="194"/>
                    <a:pt x="4" y="202"/>
                    <a:pt x="7" y="210"/>
                  </a:cubicBezTo>
                  <a:cubicBezTo>
                    <a:pt x="10" y="218"/>
                    <a:pt x="15" y="225"/>
                    <a:pt x="21" y="231"/>
                  </a:cubicBezTo>
                  <a:cubicBezTo>
                    <a:pt x="28" y="237"/>
                    <a:pt x="36" y="242"/>
                    <a:pt x="46" y="245"/>
                  </a:cubicBezTo>
                  <a:cubicBezTo>
                    <a:pt x="56" y="249"/>
                    <a:pt x="68" y="251"/>
                    <a:pt x="82" y="251"/>
                  </a:cubicBezTo>
                  <a:cubicBezTo>
                    <a:pt x="108" y="251"/>
                    <a:pt x="127" y="244"/>
                    <a:pt x="141" y="232"/>
                  </a:cubicBezTo>
                  <a:cubicBezTo>
                    <a:pt x="154" y="220"/>
                    <a:pt x="161" y="202"/>
                    <a:pt x="161" y="180"/>
                  </a:cubicBezTo>
                  <a:cubicBezTo>
                    <a:pt x="161" y="173"/>
                    <a:pt x="160" y="166"/>
                    <a:pt x="158" y="15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Main functions of EJN CPs (2)</a:t>
            </a:r>
            <a:endParaRPr lang="en-GB" b="1" dirty="0"/>
          </a:p>
        </p:txBody>
      </p:sp>
      <p:graphicFrame>
        <p:nvGraphicFramePr>
          <p:cNvPr id="8" name="EJTN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739273"/>
              </p:ext>
            </p:extLst>
          </p:nvPr>
        </p:nvGraphicFramePr>
        <p:xfrm>
          <a:off x="1835696" y="3356992"/>
          <a:ext cx="6912768" cy="1016888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912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1688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GB" altLang="en-US" sz="2800" b="0" kern="120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In cooperation with the </a:t>
                      </a:r>
                      <a:r>
                        <a:rPr lang="en-GB" altLang="en-US" sz="2800" b="0" i="1" kern="120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European Judicial Training Network</a:t>
                      </a:r>
                      <a:r>
                        <a:rPr lang="en-GB" altLang="en-US" sz="2800" b="0" kern="120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, where appropriate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4494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Providing...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3650741"/>
              </p:ext>
            </p:extLst>
          </p:nvPr>
        </p:nvGraphicFramePr>
        <p:xfrm>
          <a:off x="1835696" y="3645024"/>
          <a:ext cx="6840760" cy="172819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84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819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GB" altLang="en-US" sz="2800" b="1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Other EJN meetings</a:t>
                      </a:r>
                    </a:p>
                    <a:p>
                      <a:pPr marL="457200" marR="0" indent="-4572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en-US" altLang="en-US" sz="2800" b="0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1 National Correspondents</a:t>
                      </a:r>
                      <a:r>
                        <a:rPr lang="en-US" altLang="en-US" sz="2800" b="0" u="none" baseline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 meeting</a:t>
                      </a:r>
                    </a:p>
                    <a:p>
                      <a:pPr marL="457200" marR="0" indent="-4572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en-US" altLang="en-US" sz="2800" b="0" u="none" baseline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1 Tool Correspondents meeting</a:t>
                      </a:r>
                      <a:endParaRPr lang="en-GB" altLang="en-US" sz="2800" b="0" u="none" dirty="0" smtClean="0">
                        <a:solidFill>
                          <a:srgbClr val="0070C0"/>
                        </a:solidFill>
                        <a:latin typeface="Trebuchet MS" panose="020B0603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" name="Facilitating...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7609236"/>
              </p:ext>
            </p:extLst>
          </p:nvPr>
        </p:nvGraphicFramePr>
        <p:xfrm>
          <a:off x="1907704" y="1484784"/>
          <a:ext cx="6840760" cy="17983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84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819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US" altLang="en-US" sz="2800" b="1" u="none" kern="120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EJN Plenary meetings</a:t>
                      </a:r>
                      <a:endParaRPr lang="en-US" altLang="en-US" sz="2800" b="0" u="none" dirty="0" smtClean="0">
                        <a:solidFill>
                          <a:srgbClr val="0070C0"/>
                        </a:solidFill>
                        <a:latin typeface="Trebuchet MS" panose="020B0603020202020204" pitchFamily="34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US" altLang="en-US" sz="2800" b="0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- 2 i</a:t>
                      </a:r>
                      <a:r>
                        <a:rPr lang="en-US" altLang="en-US" sz="2800" b="0" u="none" kern="120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n the Member</a:t>
                      </a:r>
                      <a:r>
                        <a:rPr lang="en-US" altLang="en-US" sz="2800" b="0" u="none" kern="1200" baseline="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 State holding </a:t>
                      </a:r>
                      <a:r>
                        <a:rPr lang="en-US" altLang="en-US" sz="2800" b="0" u="none" kern="120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the Presidency of the Council of the EU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US" altLang="en-US" sz="2800" b="0" u="none" kern="120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- 1 in the Hague, Netherlands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EJN meetings – 5 per </a:t>
            </a:r>
            <a:r>
              <a:rPr lang="en-US" b="1" dirty="0" smtClean="0"/>
              <a:t>year</a:t>
            </a:r>
            <a:endParaRPr lang="en-GB" b="1" dirty="0"/>
          </a:p>
        </p:txBody>
      </p:sp>
      <p:grpSp>
        <p:nvGrpSpPr>
          <p:cNvPr id="8" name="Two (1)"/>
          <p:cNvGrpSpPr/>
          <p:nvPr/>
        </p:nvGrpSpPr>
        <p:grpSpPr>
          <a:xfrm>
            <a:off x="539552" y="3789040"/>
            <a:ext cx="882290" cy="882290"/>
            <a:chOff x="587704" y="3754390"/>
            <a:chExt cx="882290" cy="882290"/>
          </a:xfrm>
        </p:grpSpPr>
        <p:sp>
          <p:nvSpPr>
            <p:cNvPr id="50" name="Rectangle 49"/>
            <p:cNvSpPr/>
            <p:nvPr/>
          </p:nvSpPr>
          <p:spPr>
            <a:xfrm>
              <a:off x="587704" y="3754390"/>
              <a:ext cx="882290" cy="88229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Freeform 10"/>
            <p:cNvSpPr>
              <a:spLocks/>
            </p:cNvSpPr>
            <p:nvPr/>
          </p:nvSpPr>
          <p:spPr bwMode="auto">
            <a:xfrm>
              <a:off x="812155" y="3858359"/>
              <a:ext cx="433387" cy="685800"/>
            </a:xfrm>
            <a:custGeom>
              <a:avLst/>
              <a:gdLst>
                <a:gd name="T0" fmla="*/ 156 w 156"/>
                <a:gd name="T1" fmla="*/ 247 h 247"/>
                <a:gd name="T2" fmla="*/ 156 w 156"/>
                <a:gd name="T3" fmla="*/ 226 h 247"/>
                <a:gd name="T4" fmla="*/ 29 w 156"/>
                <a:gd name="T5" fmla="*/ 226 h 247"/>
                <a:gd name="T6" fmla="*/ 41 w 156"/>
                <a:gd name="T7" fmla="*/ 206 h 247"/>
                <a:gd name="T8" fmla="*/ 58 w 156"/>
                <a:gd name="T9" fmla="*/ 188 h 247"/>
                <a:gd name="T10" fmla="*/ 78 w 156"/>
                <a:gd name="T11" fmla="*/ 169 h 247"/>
                <a:gd name="T12" fmla="*/ 99 w 156"/>
                <a:gd name="T13" fmla="*/ 151 h 247"/>
                <a:gd name="T14" fmla="*/ 119 w 156"/>
                <a:gd name="T15" fmla="*/ 132 h 247"/>
                <a:gd name="T16" fmla="*/ 136 w 156"/>
                <a:gd name="T17" fmla="*/ 112 h 247"/>
                <a:gd name="T18" fmla="*/ 148 w 156"/>
                <a:gd name="T19" fmla="*/ 90 h 247"/>
                <a:gd name="T20" fmla="*/ 152 w 156"/>
                <a:gd name="T21" fmla="*/ 65 h 247"/>
                <a:gd name="T22" fmla="*/ 147 w 156"/>
                <a:gd name="T23" fmla="*/ 37 h 247"/>
                <a:gd name="T24" fmla="*/ 132 w 156"/>
                <a:gd name="T25" fmla="*/ 16 h 247"/>
                <a:gd name="T26" fmla="*/ 109 w 156"/>
                <a:gd name="T27" fmla="*/ 4 h 247"/>
                <a:gd name="T28" fmla="*/ 78 w 156"/>
                <a:gd name="T29" fmla="*/ 0 h 247"/>
                <a:gd name="T30" fmla="*/ 47 w 156"/>
                <a:gd name="T31" fmla="*/ 4 h 247"/>
                <a:gd name="T32" fmla="*/ 24 w 156"/>
                <a:gd name="T33" fmla="*/ 18 h 247"/>
                <a:gd name="T34" fmla="*/ 10 w 156"/>
                <a:gd name="T35" fmla="*/ 37 h 247"/>
                <a:gd name="T36" fmla="*/ 3 w 156"/>
                <a:gd name="T37" fmla="*/ 61 h 247"/>
                <a:gd name="T38" fmla="*/ 27 w 156"/>
                <a:gd name="T39" fmla="*/ 63 h 247"/>
                <a:gd name="T40" fmla="*/ 43 w 156"/>
                <a:gd name="T41" fmla="*/ 30 h 247"/>
                <a:gd name="T42" fmla="*/ 77 w 156"/>
                <a:gd name="T43" fmla="*/ 19 h 247"/>
                <a:gd name="T44" fmla="*/ 98 w 156"/>
                <a:gd name="T45" fmla="*/ 22 h 247"/>
                <a:gd name="T46" fmla="*/ 114 w 156"/>
                <a:gd name="T47" fmla="*/ 31 h 247"/>
                <a:gd name="T48" fmla="*/ 124 w 156"/>
                <a:gd name="T49" fmla="*/ 45 h 247"/>
                <a:gd name="T50" fmla="*/ 128 w 156"/>
                <a:gd name="T51" fmla="*/ 66 h 247"/>
                <a:gd name="T52" fmla="*/ 120 w 156"/>
                <a:gd name="T53" fmla="*/ 94 h 247"/>
                <a:gd name="T54" fmla="*/ 101 w 156"/>
                <a:gd name="T55" fmla="*/ 119 h 247"/>
                <a:gd name="T56" fmla="*/ 75 w 156"/>
                <a:gd name="T57" fmla="*/ 144 h 247"/>
                <a:gd name="T58" fmla="*/ 46 w 156"/>
                <a:gd name="T59" fmla="*/ 169 h 247"/>
                <a:gd name="T60" fmla="*/ 20 w 156"/>
                <a:gd name="T61" fmla="*/ 198 h 247"/>
                <a:gd name="T62" fmla="*/ 0 w 156"/>
                <a:gd name="T63" fmla="*/ 230 h 247"/>
                <a:gd name="T64" fmla="*/ 0 w 156"/>
                <a:gd name="T65" fmla="*/ 247 h 247"/>
                <a:gd name="T66" fmla="*/ 156 w 156"/>
                <a:gd name="T67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" h="247">
                  <a:moveTo>
                    <a:pt x="156" y="247"/>
                  </a:moveTo>
                  <a:cubicBezTo>
                    <a:pt x="156" y="226"/>
                    <a:pt x="156" y="226"/>
                    <a:pt x="156" y="226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32" y="219"/>
                    <a:pt x="36" y="213"/>
                    <a:pt x="41" y="206"/>
                  </a:cubicBezTo>
                  <a:cubicBezTo>
                    <a:pt x="46" y="200"/>
                    <a:pt x="52" y="194"/>
                    <a:pt x="58" y="188"/>
                  </a:cubicBezTo>
                  <a:cubicBezTo>
                    <a:pt x="64" y="182"/>
                    <a:pt x="71" y="175"/>
                    <a:pt x="78" y="169"/>
                  </a:cubicBezTo>
                  <a:cubicBezTo>
                    <a:pt x="85" y="163"/>
                    <a:pt x="92" y="157"/>
                    <a:pt x="99" y="151"/>
                  </a:cubicBezTo>
                  <a:cubicBezTo>
                    <a:pt x="106" y="145"/>
                    <a:pt x="113" y="139"/>
                    <a:pt x="119" y="132"/>
                  </a:cubicBezTo>
                  <a:cubicBezTo>
                    <a:pt x="126" y="126"/>
                    <a:pt x="131" y="119"/>
                    <a:pt x="136" y="112"/>
                  </a:cubicBezTo>
                  <a:cubicBezTo>
                    <a:pt x="141" y="105"/>
                    <a:pt x="145" y="97"/>
                    <a:pt x="148" y="90"/>
                  </a:cubicBezTo>
                  <a:cubicBezTo>
                    <a:pt x="151" y="82"/>
                    <a:pt x="152" y="74"/>
                    <a:pt x="152" y="65"/>
                  </a:cubicBezTo>
                  <a:cubicBezTo>
                    <a:pt x="152" y="54"/>
                    <a:pt x="151" y="45"/>
                    <a:pt x="147" y="37"/>
                  </a:cubicBezTo>
                  <a:cubicBezTo>
                    <a:pt x="144" y="29"/>
                    <a:pt x="139" y="22"/>
                    <a:pt x="132" y="16"/>
                  </a:cubicBezTo>
                  <a:cubicBezTo>
                    <a:pt x="126" y="11"/>
                    <a:pt x="118" y="7"/>
                    <a:pt x="109" y="4"/>
                  </a:cubicBezTo>
                  <a:cubicBezTo>
                    <a:pt x="99" y="1"/>
                    <a:pt x="89" y="0"/>
                    <a:pt x="78" y="0"/>
                  </a:cubicBezTo>
                  <a:cubicBezTo>
                    <a:pt x="66" y="0"/>
                    <a:pt x="56" y="1"/>
                    <a:pt x="47" y="4"/>
                  </a:cubicBezTo>
                  <a:cubicBezTo>
                    <a:pt x="38" y="8"/>
                    <a:pt x="30" y="12"/>
                    <a:pt x="24" y="18"/>
                  </a:cubicBezTo>
                  <a:cubicBezTo>
                    <a:pt x="18" y="23"/>
                    <a:pt x="13" y="30"/>
                    <a:pt x="10" y="37"/>
                  </a:cubicBezTo>
                  <a:cubicBezTo>
                    <a:pt x="6" y="44"/>
                    <a:pt x="4" y="52"/>
                    <a:pt x="3" y="61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9" y="49"/>
                    <a:pt x="34" y="38"/>
                    <a:pt x="43" y="30"/>
                  </a:cubicBezTo>
                  <a:cubicBezTo>
                    <a:pt x="52" y="23"/>
                    <a:pt x="64" y="19"/>
                    <a:pt x="77" y="19"/>
                  </a:cubicBezTo>
                  <a:cubicBezTo>
                    <a:pt x="85" y="19"/>
                    <a:pt x="92" y="20"/>
                    <a:pt x="98" y="22"/>
                  </a:cubicBezTo>
                  <a:cubicBezTo>
                    <a:pt x="104" y="24"/>
                    <a:pt x="109" y="27"/>
                    <a:pt x="114" y="31"/>
                  </a:cubicBezTo>
                  <a:cubicBezTo>
                    <a:pt x="118" y="34"/>
                    <a:pt x="122" y="39"/>
                    <a:pt x="124" y="45"/>
                  </a:cubicBezTo>
                  <a:cubicBezTo>
                    <a:pt x="127" y="51"/>
                    <a:pt x="128" y="58"/>
                    <a:pt x="128" y="66"/>
                  </a:cubicBezTo>
                  <a:cubicBezTo>
                    <a:pt x="128" y="76"/>
                    <a:pt x="125" y="85"/>
                    <a:pt x="120" y="94"/>
                  </a:cubicBezTo>
                  <a:cubicBezTo>
                    <a:pt x="115" y="102"/>
                    <a:pt x="109" y="111"/>
                    <a:pt x="101" y="119"/>
                  </a:cubicBezTo>
                  <a:cubicBezTo>
                    <a:pt x="93" y="127"/>
                    <a:pt x="85" y="135"/>
                    <a:pt x="75" y="144"/>
                  </a:cubicBezTo>
                  <a:cubicBezTo>
                    <a:pt x="65" y="152"/>
                    <a:pt x="56" y="161"/>
                    <a:pt x="46" y="169"/>
                  </a:cubicBezTo>
                  <a:cubicBezTo>
                    <a:pt x="37" y="178"/>
                    <a:pt x="28" y="188"/>
                    <a:pt x="20" y="198"/>
                  </a:cubicBezTo>
                  <a:cubicBezTo>
                    <a:pt x="11" y="208"/>
                    <a:pt x="5" y="218"/>
                    <a:pt x="0" y="230"/>
                  </a:cubicBezTo>
                  <a:cubicBezTo>
                    <a:pt x="0" y="247"/>
                    <a:pt x="0" y="247"/>
                    <a:pt x="0" y="247"/>
                  </a:cubicBezTo>
                  <a:lnTo>
                    <a:pt x="156" y="2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6" name="One (2)"/>
          <p:cNvGrpSpPr/>
          <p:nvPr/>
        </p:nvGrpSpPr>
        <p:grpSpPr>
          <a:xfrm>
            <a:off x="539552" y="1754622"/>
            <a:ext cx="882290" cy="882290"/>
            <a:chOff x="5508104" y="1628800"/>
            <a:chExt cx="882290" cy="882290"/>
          </a:xfrm>
        </p:grpSpPr>
        <p:sp>
          <p:nvSpPr>
            <p:cNvPr id="35" name="Rectangle 34"/>
            <p:cNvSpPr/>
            <p:nvPr/>
          </p:nvSpPr>
          <p:spPr>
            <a:xfrm>
              <a:off x="5508104" y="1628800"/>
              <a:ext cx="882290" cy="8822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5756367" y="1742920"/>
              <a:ext cx="385763" cy="654050"/>
            </a:xfrm>
            <a:custGeom>
              <a:avLst/>
              <a:gdLst>
                <a:gd name="T0" fmla="*/ 113 w 243"/>
                <a:gd name="T1" fmla="*/ 0 h 412"/>
                <a:gd name="T2" fmla="*/ 11 w 243"/>
                <a:gd name="T3" fmla="*/ 67 h 412"/>
                <a:gd name="T4" fmla="*/ 11 w 243"/>
                <a:gd name="T5" fmla="*/ 103 h 412"/>
                <a:gd name="T6" fmla="*/ 109 w 243"/>
                <a:gd name="T7" fmla="*/ 39 h 412"/>
                <a:gd name="T8" fmla="*/ 109 w 243"/>
                <a:gd name="T9" fmla="*/ 380 h 412"/>
                <a:gd name="T10" fmla="*/ 0 w 243"/>
                <a:gd name="T11" fmla="*/ 380 h 412"/>
                <a:gd name="T12" fmla="*/ 0 w 243"/>
                <a:gd name="T13" fmla="*/ 412 h 412"/>
                <a:gd name="T14" fmla="*/ 243 w 243"/>
                <a:gd name="T15" fmla="*/ 412 h 412"/>
                <a:gd name="T16" fmla="*/ 243 w 243"/>
                <a:gd name="T17" fmla="*/ 380 h 412"/>
                <a:gd name="T18" fmla="*/ 150 w 243"/>
                <a:gd name="T19" fmla="*/ 380 h 412"/>
                <a:gd name="T20" fmla="*/ 150 w 243"/>
                <a:gd name="T21" fmla="*/ 0 h 412"/>
                <a:gd name="T22" fmla="*/ 113 w 243"/>
                <a:gd name="T23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" h="412">
                  <a:moveTo>
                    <a:pt x="113" y="0"/>
                  </a:moveTo>
                  <a:lnTo>
                    <a:pt x="11" y="67"/>
                  </a:lnTo>
                  <a:lnTo>
                    <a:pt x="11" y="103"/>
                  </a:lnTo>
                  <a:lnTo>
                    <a:pt x="109" y="39"/>
                  </a:lnTo>
                  <a:lnTo>
                    <a:pt x="109" y="380"/>
                  </a:lnTo>
                  <a:lnTo>
                    <a:pt x="0" y="380"/>
                  </a:lnTo>
                  <a:lnTo>
                    <a:pt x="0" y="412"/>
                  </a:lnTo>
                  <a:lnTo>
                    <a:pt x="243" y="412"/>
                  </a:lnTo>
                  <a:lnTo>
                    <a:pt x="243" y="380"/>
                  </a:lnTo>
                  <a:lnTo>
                    <a:pt x="150" y="380"/>
                  </a:lnTo>
                  <a:lnTo>
                    <a:pt x="150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" name="One (1)"/>
          <p:cNvGrpSpPr/>
          <p:nvPr/>
        </p:nvGrpSpPr>
        <p:grpSpPr>
          <a:xfrm>
            <a:off x="539552" y="1785546"/>
            <a:ext cx="882290" cy="882290"/>
            <a:chOff x="5508104" y="1628800"/>
            <a:chExt cx="882290" cy="882290"/>
          </a:xfrm>
        </p:grpSpPr>
        <p:sp>
          <p:nvSpPr>
            <p:cNvPr id="5" name="Rectangle 4"/>
            <p:cNvSpPr/>
            <p:nvPr/>
          </p:nvSpPr>
          <p:spPr>
            <a:xfrm>
              <a:off x="5508104" y="1628800"/>
              <a:ext cx="882290" cy="88229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5756367" y="1742920"/>
              <a:ext cx="385763" cy="654050"/>
            </a:xfrm>
            <a:custGeom>
              <a:avLst/>
              <a:gdLst>
                <a:gd name="T0" fmla="*/ 113 w 243"/>
                <a:gd name="T1" fmla="*/ 0 h 412"/>
                <a:gd name="T2" fmla="*/ 11 w 243"/>
                <a:gd name="T3" fmla="*/ 67 h 412"/>
                <a:gd name="T4" fmla="*/ 11 w 243"/>
                <a:gd name="T5" fmla="*/ 103 h 412"/>
                <a:gd name="T6" fmla="*/ 109 w 243"/>
                <a:gd name="T7" fmla="*/ 39 h 412"/>
                <a:gd name="T8" fmla="*/ 109 w 243"/>
                <a:gd name="T9" fmla="*/ 380 h 412"/>
                <a:gd name="T10" fmla="*/ 0 w 243"/>
                <a:gd name="T11" fmla="*/ 380 h 412"/>
                <a:gd name="T12" fmla="*/ 0 w 243"/>
                <a:gd name="T13" fmla="*/ 412 h 412"/>
                <a:gd name="T14" fmla="*/ 243 w 243"/>
                <a:gd name="T15" fmla="*/ 412 h 412"/>
                <a:gd name="T16" fmla="*/ 243 w 243"/>
                <a:gd name="T17" fmla="*/ 380 h 412"/>
                <a:gd name="T18" fmla="*/ 150 w 243"/>
                <a:gd name="T19" fmla="*/ 380 h 412"/>
                <a:gd name="T20" fmla="*/ 150 w 243"/>
                <a:gd name="T21" fmla="*/ 0 h 412"/>
                <a:gd name="T22" fmla="*/ 113 w 243"/>
                <a:gd name="T23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" h="412">
                  <a:moveTo>
                    <a:pt x="113" y="0"/>
                  </a:moveTo>
                  <a:lnTo>
                    <a:pt x="11" y="67"/>
                  </a:lnTo>
                  <a:lnTo>
                    <a:pt x="11" y="103"/>
                  </a:lnTo>
                  <a:lnTo>
                    <a:pt x="109" y="39"/>
                  </a:lnTo>
                  <a:lnTo>
                    <a:pt x="109" y="380"/>
                  </a:lnTo>
                  <a:lnTo>
                    <a:pt x="0" y="380"/>
                  </a:lnTo>
                  <a:lnTo>
                    <a:pt x="0" y="412"/>
                  </a:lnTo>
                  <a:lnTo>
                    <a:pt x="243" y="412"/>
                  </a:lnTo>
                  <a:lnTo>
                    <a:pt x="243" y="380"/>
                  </a:lnTo>
                  <a:lnTo>
                    <a:pt x="150" y="380"/>
                  </a:lnTo>
                  <a:lnTo>
                    <a:pt x="150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64154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Providing...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78144214"/>
              </p:ext>
            </p:extLst>
          </p:nvPr>
        </p:nvGraphicFramePr>
        <p:xfrm>
          <a:off x="1835696" y="3645024"/>
          <a:ext cx="6840760" cy="172819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84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819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GB" altLang="en-US" sz="2800" b="1" u="none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</a:rPr>
                        <a:t>Forum for discussion of practical and legal problems encountered in the context of judicial cooperation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" name="Facilitating...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78786171"/>
              </p:ext>
            </p:extLst>
          </p:nvPr>
        </p:nvGraphicFramePr>
        <p:xfrm>
          <a:off x="1907704" y="1484784"/>
          <a:ext cx="6840760" cy="17983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684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819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US" altLang="en-US" sz="2800" b="1" u="none" kern="1200" dirty="0" smtClean="0">
                          <a:solidFill>
                            <a:srgbClr val="0070C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To get to know each other and exchange experience, particularly concerning the operation of the Network</a:t>
                      </a:r>
                      <a:endParaRPr lang="en-US" altLang="en-US" sz="2800" b="0" u="none" kern="1200" dirty="0" smtClean="0">
                        <a:solidFill>
                          <a:srgbClr val="0070C0"/>
                        </a:solidFill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/>
              <a:t>Purpose of the EJN meetings</a:t>
            </a:r>
            <a:endParaRPr lang="en-GB" b="1" dirty="0"/>
          </a:p>
        </p:txBody>
      </p:sp>
      <p:grpSp>
        <p:nvGrpSpPr>
          <p:cNvPr id="8" name="Two (1)"/>
          <p:cNvGrpSpPr/>
          <p:nvPr/>
        </p:nvGrpSpPr>
        <p:grpSpPr>
          <a:xfrm>
            <a:off x="539552" y="3789040"/>
            <a:ext cx="882290" cy="882290"/>
            <a:chOff x="587704" y="3754390"/>
            <a:chExt cx="882290" cy="882290"/>
          </a:xfrm>
        </p:grpSpPr>
        <p:sp>
          <p:nvSpPr>
            <p:cNvPr id="50" name="Rectangle 49"/>
            <p:cNvSpPr/>
            <p:nvPr/>
          </p:nvSpPr>
          <p:spPr>
            <a:xfrm>
              <a:off x="587704" y="3754390"/>
              <a:ext cx="882290" cy="88229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Freeform 10"/>
            <p:cNvSpPr>
              <a:spLocks/>
            </p:cNvSpPr>
            <p:nvPr/>
          </p:nvSpPr>
          <p:spPr bwMode="auto">
            <a:xfrm>
              <a:off x="812155" y="3858359"/>
              <a:ext cx="433387" cy="685800"/>
            </a:xfrm>
            <a:custGeom>
              <a:avLst/>
              <a:gdLst>
                <a:gd name="T0" fmla="*/ 156 w 156"/>
                <a:gd name="T1" fmla="*/ 247 h 247"/>
                <a:gd name="T2" fmla="*/ 156 w 156"/>
                <a:gd name="T3" fmla="*/ 226 h 247"/>
                <a:gd name="T4" fmla="*/ 29 w 156"/>
                <a:gd name="T5" fmla="*/ 226 h 247"/>
                <a:gd name="T6" fmla="*/ 41 w 156"/>
                <a:gd name="T7" fmla="*/ 206 h 247"/>
                <a:gd name="T8" fmla="*/ 58 w 156"/>
                <a:gd name="T9" fmla="*/ 188 h 247"/>
                <a:gd name="T10" fmla="*/ 78 w 156"/>
                <a:gd name="T11" fmla="*/ 169 h 247"/>
                <a:gd name="T12" fmla="*/ 99 w 156"/>
                <a:gd name="T13" fmla="*/ 151 h 247"/>
                <a:gd name="T14" fmla="*/ 119 w 156"/>
                <a:gd name="T15" fmla="*/ 132 h 247"/>
                <a:gd name="T16" fmla="*/ 136 w 156"/>
                <a:gd name="T17" fmla="*/ 112 h 247"/>
                <a:gd name="T18" fmla="*/ 148 w 156"/>
                <a:gd name="T19" fmla="*/ 90 h 247"/>
                <a:gd name="T20" fmla="*/ 152 w 156"/>
                <a:gd name="T21" fmla="*/ 65 h 247"/>
                <a:gd name="T22" fmla="*/ 147 w 156"/>
                <a:gd name="T23" fmla="*/ 37 h 247"/>
                <a:gd name="T24" fmla="*/ 132 w 156"/>
                <a:gd name="T25" fmla="*/ 16 h 247"/>
                <a:gd name="T26" fmla="*/ 109 w 156"/>
                <a:gd name="T27" fmla="*/ 4 h 247"/>
                <a:gd name="T28" fmla="*/ 78 w 156"/>
                <a:gd name="T29" fmla="*/ 0 h 247"/>
                <a:gd name="T30" fmla="*/ 47 w 156"/>
                <a:gd name="T31" fmla="*/ 4 h 247"/>
                <a:gd name="T32" fmla="*/ 24 w 156"/>
                <a:gd name="T33" fmla="*/ 18 h 247"/>
                <a:gd name="T34" fmla="*/ 10 w 156"/>
                <a:gd name="T35" fmla="*/ 37 h 247"/>
                <a:gd name="T36" fmla="*/ 3 w 156"/>
                <a:gd name="T37" fmla="*/ 61 h 247"/>
                <a:gd name="T38" fmla="*/ 27 w 156"/>
                <a:gd name="T39" fmla="*/ 63 h 247"/>
                <a:gd name="T40" fmla="*/ 43 w 156"/>
                <a:gd name="T41" fmla="*/ 30 h 247"/>
                <a:gd name="T42" fmla="*/ 77 w 156"/>
                <a:gd name="T43" fmla="*/ 19 h 247"/>
                <a:gd name="T44" fmla="*/ 98 w 156"/>
                <a:gd name="T45" fmla="*/ 22 h 247"/>
                <a:gd name="T46" fmla="*/ 114 w 156"/>
                <a:gd name="T47" fmla="*/ 31 h 247"/>
                <a:gd name="T48" fmla="*/ 124 w 156"/>
                <a:gd name="T49" fmla="*/ 45 h 247"/>
                <a:gd name="T50" fmla="*/ 128 w 156"/>
                <a:gd name="T51" fmla="*/ 66 h 247"/>
                <a:gd name="T52" fmla="*/ 120 w 156"/>
                <a:gd name="T53" fmla="*/ 94 h 247"/>
                <a:gd name="T54" fmla="*/ 101 w 156"/>
                <a:gd name="T55" fmla="*/ 119 h 247"/>
                <a:gd name="T56" fmla="*/ 75 w 156"/>
                <a:gd name="T57" fmla="*/ 144 h 247"/>
                <a:gd name="T58" fmla="*/ 46 w 156"/>
                <a:gd name="T59" fmla="*/ 169 h 247"/>
                <a:gd name="T60" fmla="*/ 20 w 156"/>
                <a:gd name="T61" fmla="*/ 198 h 247"/>
                <a:gd name="T62" fmla="*/ 0 w 156"/>
                <a:gd name="T63" fmla="*/ 230 h 247"/>
                <a:gd name="T64" fmla="*/ 0 w 156"/>
                <a:gd name="T65" fmla="*/ 247 h 247"/>
                <a:gd name="T66" fmla="*/ 156 w 156"/>
                <a:gd name="T67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" h="247">
                  <a:moveTo>
                    <a:pt x="156" y="247"/>
                  </a:moveTo>
                  <a:cubicBezTo>
                    <a:pt x="156" y="226"/>
                    <a:pt x="156" y="226"/>
                    <a:pt x="156" y="226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32" y="219"/>
                    <a:pt x="36" y="213"/>
                    <a:pt x="41" y="206"/>
                  </a:cubicBezTo>
                  <a:cubicBezTo>
                    <a:pt x="46" y="200"/>
                    <a:pt x="52" y="194"/>
                    <a:pt x="58" y="188"/>
                  </a:cubicBezTo>
                  <a:cubicBezTo>
                    <a:pt x="64" y="182"/>
                    <a:pt x="71" y="175"/>
                    <a:pt x="78" y="169"/>
                  </a:cubicBezTo>
                  <a:cubicBezTo>
                    <a:pt x="85" y="163"/>
                    <a:pt x="92" y="157"/>
                    <a:pt x="99" y="151"/>
                  </a:cubicBezTo>
                  <a:cubicBezTo>
                    <a:pt x="106" y="145"/>
                    <a:pt x="113" y="139"/>
                    <a:pt x="119" y="132"/>
                  </a:cubicBezTo>
                  <a:cubicBezTo>
                    <a:pt x="126" y="126"/>
                    <a:pt x="131" y="119"/>
                    <a:pt x="136" y="112"/>
                  </a:cubicBezTo>
                  <a:cubicBezTo>
                    <a:pt x="141" y="105"/>
                    <a:pt x="145" y="97"/>
                    <a:pt x="148" y="90"/>
                  </a:cubicBezTo>
                  <a:cubicBezTo>
                    <a:pt x="151" y="82"/>
                    <a:pt x="152" y="74"/>
                    <a:pt x="152" y="65"/>
                  </a:cubicBezTo>
                  <a:cubicBezTo>
                    <a:pt x="152" y="54"/>
                    <a:pt x="151" y="45"/>
                    <a:pt x="147" y="37"/>
                  </a:cubicBezTo>
                  <a:cubicBezTo>
                    <a:pt x="144" y="29"/>
                    <a:pt x="139" y="22"/>
                    <a:pt x="132" y="16"/>
                  </a:cubicBezTo>
                  <a:cubicBezTo>
                    <a:pt x="126" y="11"/>
                    <a:pt x="118" y="7"/>
                    <a:pt x="109" y="4"/>
                  </a:cubicBezTo>
                  <a:cubicBezTo>
                    <a:pt x="99" y="1"/>
                    <a:pt x="89" y="0"/>
                    <a:pt x="78" y="0"/>
                  </a:cubicBezTo>
                  <a:cubicBezTo>
                    <a:pt x="66" y="0"/>
                    <a:pt x="56" y="1"/>
                    <a:pt x="47" y="4"/>
                  </a:cubicBezTo>
                  <a:cubicBezTo>
                    <a:pt x="38" y="8"/>
                    <a:pt x="30" y="12"/>
                    <a:pt x="24" y="18"/>
                  </a:cubicBezTo>
                  <a:cubicBezTo>
                    <a:pt x="18" y="23"/>
                    <a:pt x="13" y="30"/>
                    <a:pt x="10" y="37"/>
                  </a:cubicBezTo>
                  <a:cubicBezTo>
                    <a:pt x="6" y="44"/>
                    <a:pt x="4" y="52"/>
                    <a:pt x="3" y="61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9" y="49"/>
                    <a:pt x="34" y="38"/>
                    <a:pt x="43" y="30"/>
                  </a:cubicBezTo>
                  <a:cubicBezTo>
                    <a:pt x="52" y="23"/>
                    <a:pt x="64" y="19"/>
                    <a:pt x="77" y="19"/>
                  </a:cubicBezTo>
                  <a:cubicBezTo>
                    <a:pt x="85" y="19"/>
                    <a:pt x="92" y="20"/>
                    <a:pt x="98" y="22"/>
                  </a:cubicBezTo>
                  <a:cubicBezTo>
                    <a:pt x="104" y="24"/>
                    <a:pt x="109" y="27"/>
                    <a:pt x="114" y="31"/>
                  </a:cubicBezTo>
                  <a:cubicBezTo>
                    <a:pt x="118" y="34"/>
                    <a:pt x="122" y="39"/>
                    <a:pt x="124" y="45"/>
                  </a:cubicBezTo>
                  <a:cubicBezTo>
                    <a:pt x="127" y="51"/>
                    <a:pt x="128" y="58"/>
                    <a:pt x="128" y="66"/>
                  </a:cubicBezTo>
                  <a:cubicBezTo>
                    <a:pt x="128" y="76"/>
                    <a:pt x="125" y="85"/>
                    <a:pt x="120" y="94"/>
                  </a:cubicBezTo>
                  <a:cubicBezTo>
                    <a:pt x="115" y="102"/>
                    <a:pt x="109" y="111"/>
                    <a:pt x="101" y="119"/>
                  </a:cubicBezTo>
                  <a:cubicBezTo>
                    <a:pt x="93" y="127"/>
                    <a:pt x="85" y="135"/>
                    <a:pt x="75" y="144"/>
                  </a:cubicBezTo>
                  <a:cubicBezTo>
                    <a:pt x="65" y="152"/>
                    <a:pt x="56" y="161"/>
                    <a:pt x="46" y="169"/>
                  </a:cubicBezTo>
                  <a:cubicBezTo>
                    <a:pt x="37" y="178"/>
                    <a:pt x="28" y="188"/>
                    <a:pt x="20" y="198"/>
                  </a:cubicBezTo>
                  <a:cubicBezTo>
                    <a:pt x="11" y="208"/>
                    <a:pt x="5" y="218"/>
                    <a:pt x="0" y="230"/>
                  </a:cubicBezTo>
                  <a:cubicBezTo>
                    <a:pt x="0" y="247"/>
                    <a:pt x="0" y="247"/>
                    <a:pt x="0" y="247"/>
                  </a:cubicBezTo>
                  <a:lnTo>
                    <a:pt x="156" y="2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6" name="One (2)"/>
          <p:cNvGrpSpPr/>
          <p:nvPr/>
        </p:nvGrpSpPr>
        <p:grpSpPr>
          <a:xfrm>
            <a:off x="539552" y="1754622"/>
            <a:ext cx="882290" cy="882290"/>
            <a:chOff x="5508104" y="1628800"/>
            <a:chExt cx="882290" cy="882290"/>
          </a:xfrm>
        </p:grpSpPr>
        <p:sp>
          <p:nvSpPr>
            <p:cNvPr id="35" name="Rectangle 34"/>
            <p:cNvSpPr/>
            <p:nvPr/>
          </p:nvSpPr>
          <p:spPr>
            <a:xfrm>
              <a:off x="5508104" y="1628800"/>
              <a:ext cx="882290" cy="8822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5756367" y="1742920"/>
              <a:ext cx="385763" cy="654050"/>
            </a:xfrm>
            <a:custGeom>
              <a:avLst/>
              <a:gdLst>
                <a:gd name="T0" fmla="*/ 113 w 243"/>
                <a:gd name="T1" fmla="*/ 0 h 412"/>
                <a:gd name="T2" fmla="*/ 11 w 243"/>
                <a:gd name="T3" fmla="*/ 67 h 412"/>
                <a:gd name="T4" fmla="*/ 11 w 243"/>
                <a:gd name="T5" fmla="*/ 103 h 412"/>
                <a:gd name="T6" fmla="*/ 109 w 243"/>
                <a:gd name="T7" fmla="*/ 39 h 412"/>
                <a:gd name="T8" fmla="*/ 109 w 243"/>
                <a:gd name="T9" fmla="*/ 380 h 412"/>
                <a:gd name="T10" fmla="*/ 0 w 243"/>
                <a:gd name="T11" fmla="*/ 380 h 412"/>
                <a:gd name="T12" fmla="*/ 0 w 243"/>
                <a:gd name="T13" fmla="*/ 412 h 412"/>
                <a:gd name="T14" fmla="*/ 243 w 243"/>
                <a:gd name="T15" fmla="*/ 412 h 412"/>
                <a:gd name="T16" fmla="*/ 243 w 243"/>
                <a:gd name="T17" fmla="*/ 380 h 412"/>
                <a:gd name="T18" fmla="*/ 150 w 243"/>
                <a:gd name="T19" fmla="*/ 380 h 412"/>
                <a:gd name="T20" fmla="*/ 150 w 243"/>
                <a:gd name="T21" fmla="*/ 0 h 412"/>
                <a:gd name="T22" fmla="*/ 113 w 243"/>
                <a:gd name="T23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" h="412">
                  <a:moveTo>
                    <a:pt x="113" y="0"/>
                  </a:moveTo>
                  <a:lnTo>
                    <a:pt x="11" y="67"/>
                  </a:lnTo>
                  <a:lnTo>
                    <a:pt x="11" y="103"/>
                  </a:lnTo>
                  <a:lnTo>
                    <a:pt x="109" y="39"/>
                  </a:lnTo>
                  <a:lnTo>
                    <a:pt x="109" y="380"/>
                  </a:lnTo>
                  <a:lnTo>
                    <a:pt x="0" y="380"/>
                  </a:lnTo>
                  <a:lnTo>
                    <a:pt x="0" y="412"/>
                  </a:lnTo>
                  <a:lnTo>
                    <a:pt x="243" y="412"/>
                  </a:lnTo>
                  <a:lnTo>
                    <a:pt x="243" y="380"/>
                  </a:lnTo>
                  <a:lnTo>
                    <a:pt x="150" y="380"/>
                  </a:lnTo>
                  <a:lnTo>
                    <a:pt x="150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" name="One (1)"/>
          <p:cNvGrpSpPr/>
          <p:nvPr/>
        </p:nvGrpSpPr>
        <p:grpSpPr>
          <a:xfrm>
            <a:off x="539552" y="1754622"/>
            <a:ext cx="882290" cy="882290"/>
            <a:chOff x="5508104" y="1628800"/>
            <a:chExt cx="882290" cy="882290"/>
          </a:xfrm>
        </p:grpSpPr>
        <p:sp>
          <p:nvSpPr>
            <p:cNvPr id="5" name="Rectangle 4"/>
            <p:cNvSpPr/>
            <p:nvPr/>
          </p:nvSpPr>
          <p:spPr>
            <a:xfrm>
              <a:off x="5508104" y="1628800"/>
              <a:ext cx="882290" cy="882290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5756367" y="1742920"/>
              <a:ext cx="385763" cy="654050"/>
            </a:xfrm>
            <a:custGeom>
              <a:avLst/>
              <a:gdLst>
                <a:gd name="T0" fmla="*/ 113 w 243"/>
                <a:gd name="T1" fmla="*/ 0 h 412"/>
                <a:gd name="T2" fmla="*/ 11 w 243"/>
                <a:gd name="T3" fmla="*/ 67 h 412"/>
                <a:gd name="T4" fmla="*/ 11 w 243"/>
                <a:gd name="T5" fmla="*/ 103 h 412"/>
                <a:gd name="T6" fmla="*/ 109 w 243"/>
                <a:gd name="T7" fmla="*/ 39 h 412"/>
                <a:gd name="T8" fmla="*/ 109 w 243"/>
                <a:gd name="T9" fmla="*/ 380 h 412"/>
                <a:gd name="T10" fmla="*/ 0 w 243"/>
                <a:gd name="T11" fmla="*/ 380 h 412"/>
                <a:gd name="T12" fmla="*/ 0 w 243"/>
                <a:gd name="T13" fmla="*/ 412 h 412"/>
                <a:gd name="T14" fmla="*/ 243 w 243"/>
                <a:gd name="T15" fmla="*/ 412 h 412"/>
                <a:gd name="T16" fmla="*/ 243 w 243"/>
                <a:gd name="T17" fmla="*/ 380 h 412"/>
                <a:gd name="T18" fmla="*/ 150 w 243"/>
                <a:gd name="T19" fmla="*/ 380 h 412"/>
                <a:gd name="T20" fmla="*/ 150 w 243"/>
                <a:gd name="T21" fmla="*/ 0 h 412"/>
                <a:gd name="T22" fmla="*/ 113 w 243"/>
                <a:gd name="T23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" h="412">
                  <a:moveTo>
                    <a:pt x="113" y="0"/>
                  </a:moveTo>
                  <a:lnTo>
                    <a:pt x="11" y="67"/>
                  </a:lnTo>
                  <a:lnTo>
                    <a:pt x="11" y="103"/>
                  </a:lnTo>
                  <a:lnTo>
                    <a:pt x="109" y="39"/>
                  </a:lnTo>
                  <a:lnTo>
                    <a:pt x="109" y="380"/>
                  </a:lnTo>
                  <a:lnTo>
                    <a:pt x="0" y="380"/>
                  </a:lnTo>
                  <a:lnTo>
                    <a:pt x="0" y="412"/>
                  </a:lnTo>
                  <a:lnTo>
                    <a:pt x="243" y="412"/>
                  </a:lnTo>
                  <a:lnTo>
                    <a:pt x="243" y="380"/>
                  </a:lnTo>
                  <a:lnTo>
                    <a:pt x="150" y="380"/>
                  </a:lnTo>
                  <a:lnTo>
                    <a:pt x="150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633689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1" name="Picture 269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09120"/>
            <a:ext cx="1059880" cy="2348880"/>
          </a:xfrm>
          <a:prstGeom prst="rect">
            <a:avLst/>
          </a:prstGeom>
        </p:spPr>
      </p:pic>
      <p:grpSp>
        <p:nvGrpSpPr>
          <p:cNvPr id="1815" name="Flexible (2)"/>
          <p:cNvGrpSpPr/>
          <p:nvPr/>
        </p:nvGrpSpPr>
        <p:grpSpPr>
          <a:xfrm>
            <a:off x="5887722" y="2341329"/>
            <a:ext cx="2212670" cy="1591726"/>
            <a:chOff x="5796136" y="2151464"/>
            <a:chExt cx="2601167" cy="1871199"/>
          </a:xfrm>
        </p:grpSpPr>
        <p:grpSp>
          <p:nvGrpSpPr>
            <p:cNvPr id="1816" name="Group 1815"/>
            <p:cNvGrpSpPr>
              <a:grpSpLocks noChangeAspect="1"/>
            </p:cNvGrpSpPr>
            <p:nvPr/>
          </p:nvGrpSpPr>
          <p:grpSpPr bwMode="auto">
            <a:xfrm>
              <a:off x="5796136" y="2924944"/>
              <a:ext cx="2601167" cy="1097719"/>
              <a:chOff x="2336" y="2704"/>
              <a:chExt cx="2199" cy="928"/>
            </a:xfrm>
          </p:grpSpPr>
          <p:sp>
            <p:nvSpPr>
              <p:cNvPr id="1818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2336" y="2704"/>
                <a:ext cx="2199" cy="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grpSp>
            <p:nvGrpSpPr>
              <p:cNvPr id="1819" name="Group 205"/>
              <p:cNvGrpSpPr>
                <a:grpSpLocks/>
              </p:cNvGrpSpPr>
              <p:nvPr/>
            </p:nvGrpSpPr>
            <p:grpSpPr bwMode="auto">
              <a:xfrm>
                <a:off x="2337" y="2705"/>
                <a:ext cx="2198" cy="926"/>
                <a:chOff x="2337" y="2705"/>
                <a:chExt cx="2198" cy="926"/>
              </a:xfrm>
            </p:grpSpPr>
            <p:sp>
              <p:nvSpPr>
                <p:cNvPr id="2487" name="Rectangle 5"/>
                <p:cNvSpPr>
                  <a:spLocks noChangeArrowheads="1"/>
                </p:cNvSpPr>
                <p:nvPr/>
              </p:nvSpPr>
              <p:spPr bwMode="auto">
                <a:xfrm>
                  <a:off x="2337" y="2705"/>
                  <a:ext cx="2198" cy="926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8" name="Freeform 6"/>
                <p:cNvSpPr>
                  <a:spLocks noEditPoints="1"/>
                </p:cNvSpPr>
                <p:nvPr/>
              </p:nvSpPr>
              <p:spPr bwMode="auto">
                <a:xfrm>
                  <a:off x="2367" y="2741"/>
                  <a:ext cx="2138" cy="853"/>
                </a:xfrm>
                <a:custGeom>
                  <a:avLst/>
                  <a:gdLst>
                    <a:gd name="T0" fmla="*/ 0 w 2138"/>
                    <a:gd name="T1" fmla="*/ 362 h 853"/>
                    <a:gd name="T2" fmla="*/ 87 w 2138"/>
                    <a:gd name="T3" fmla="*/ 853 h 853"/>
                    <a:gd name="T4" fmla="*/ 2138 w 2138"/>
                    <a:gd name="T5" fmla="*/ 491 h 853"/>
                    <a:gd name="T6" fmla="*/ 2052 w 2138"/>
                    <a:gd name="T7" fmla="*/ 0 h 853"/>
                    <a:gd name="T8" fmla="*/ 0 w 2138"/>
                    <a:gd name="T9" fmla="*/ 362 h 853"/>
                    <a:gd name="T10" fmla="*/ 2095 w 2138"/>
                    <a:gd name="T11" fmla="*/ 461 h 853"/>
                    <a:gd name="T12" fmla="*/ 117 w 2138"/>
                    <a:gd name="T13" fmla="*/ 810 h 853"/>
                    <a:gd name="T14" fmla="*/ 43 w 2138"/>
                    <a:gd name="T15" fmla="*/ 392 h 853"/>
                    <a:gd name="T16" fmla="*/ 2022 w 2138"/>
                    <a:gd name="T17" fmla="*/ 43 h 853"/>
                    <a:gd name="T18" fmla="*/ 2095 w 2138"/>
                    <a:gd name="T19" fmla="*/ 461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8" h="853">
                      <a:moveTo>
                        <a:pt x="0" y="362"/>
                      </a:moveTo>
                      <a:lnTo>
                        <a:pt x="87" y="853"/>
                      </a:lnTo>
                      <a:lnTo>
                        <a:pt x="2138" y="491"/>
                      </a:lnTo>
                      <a:lnTo>
                        <a:pt x="2052" y="0"/>
                      </a:lnTo>
                      <a:lnTo>
                        <a:pt x="0" y="362"/>
                      </a:lnTo>
                      <a:close/>
                      <a:moveTo>
                        <a:pt x="2095" y="461"/>
                      </a:moveTo>
                      <a:lnTo>
                        <a:pt x="117" y="810"/>
                      </a:lnTo>
                      <a:lnTo>
                        <a:pt x="43" y="392"/>
                      </a:lnTo>
                      <a:lnTo>
                        <a:pt x="2022" y="43"/>
                      </a:lnTo>
                      <a:lnTo>
                        <a:pt x="2095" y="461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9" name="Freeform 7"/>
                <p:cNvSpPr>
                  <a:spLocks noEditPoints="1"/>
                </p:cNvSpPr>
                <p:nvPr/>
              </p:nvSpPr>
              <p:spPr bwMode="auto">
                <a:xfrm>
                  <a:off x="2500" y="3126"/>
                  <a:ext cx="225" cy="369"/>
                </a:xfrm>
                <a:custGeom>
                  <a:avLst/>
                  <a:gdLst>
                    <a:gd name="T0" fmla="*/ 81 w 225"/>
                    <a:gd name="T1" fmla="*/ 21 h 369"/>
                    <a:gd name="T2" fmla="*/ 139 w 225"/>
                    <a:gd name="T3" fmla="*/ 355 h 369"/>
                    <a:gd name="T4" fmla="*/ 58 w 225"/>
                    <a:gd name="T5" fmla="*/ 369 h 369"/>
                    <a:gd name="T6" fmla="*/ 0 w 225"/>
                    <a:gd name="T7" fmla="*/ 34 h 369"/>
                    <a:gd name="T8" fmla="*/ 81 w 225"/>
                    <a:gd name="T9" fmla="*/ 21 h 369"/>
                    <a:gd name="T10" fmla="*/ 93 w 225"/>
                    <a:gd name="T11" fmla="*/ 18 h 369"/>
                    <a:gd name="T12" fmla="*/ 198 w 225"/>
                    <a:gd name="T13" fmla="*/ 0 h 369"/>
                    <a:gd name="T14" fmla="*/ 208 w 225"/>
                    <a:gd name="T15" fmla="*/ 56 h 369"/>
                    <a:gd name="T16" fmla="*/ 103 w 225"/>
                    <a:gd name="T17" fmla="*/ 74 h 369"/>
                    <a:gd name="T18" fmla="*/ 93 w 225"/>
                    <a:gd name="T19" fmla="*/ 18 h 369"/>
                    <a:gd name="T20" fmla="*/ 116 w 225"/>
                    <a:gd name="T21" fmla="*/ 151 h 369"/>
                    <a:gd name="T22" fmla="*/ 216 w 225"/>
                    <a:gd name="T23" fmla="*/ 133 h 369"/>
                    <a:gd name="T24" fmla="*/ 225 w 225"/>
                    <a:gd name="T25" fmla="*/ 189 h 369"/>
                    <a:gd name="T26" fmla="*/ 126 w 225"/>
                    <a:gd name="T27" fmla="*/ 206 h 369"/>
                    <a:gd name="T28" fmla="*/ 116 w 225"/>
                    <a:gd name="T29" fmla="*/ 151 h 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5" h="369">
                      <a:moveTo>
                        <a:pt x="81" y="21"/>
                      </a:moveTo>
                      <a:lnTo>
                        <a:pt x="139" y="355"/>
                      </a:lnTo>
                      <a:lnTo>
                        <a:pt x="58" y="369"/>
                      </a:lnTo>
                      <a:lnTo>
                        <a:pt x="0" y="34"/>
                      </a:lnTo>
                      <a:lnTo>
                        <a:pt x="81" y="21"/>
                      </a:lnTo>
                      <a:close/>
                      <a:moveTo>
                        <a:pt x="93" y="18"/>
                      </a:moveTo>
                      <a:lnTo>
                        <a:pt x="198" y="0"/>
                      </a:lnTo>
                      <a:lnTo>
                        <a:pt x="208" y="56"/>
                      </a:lnTo>
                      <a:lnTo>
                        <a:pt x="103" y="74"/>
                      </a:lnTo>
                      <a:lnTo>
                        <a:pt x="93" y="18"/>
                      </a:lnTo>
                      <a:close/>
                      <a:moveTo>
                        <a:pt x="116" y="151"/>
                      </a:moveTo>
                      <a:lnTo>
                        <a:pt x="216" y="133"/>
                      </a:lnTo>
                      <a:lnTo>
                        <a:pt x="225" y="189"/>
                      </a:lnTo>
                      <a:lnTo>
                        <a:pt x="126" y="206"/>
                      </a:lnTo>
                      <a:lnTo>
                        <a:pt x="116" y="151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0" name="Freeform 8"/>
                <p:cNvSpPr>
                  <a:spLocks noEditPoints="1"/>
                </p:cNvSpPr>
                <p:nvPr/>
              </p:nvSpPr>
              <p:spPr bwMode="auto">
                <a:xfrm>
                  <a:off x="2729" y="3106"/>
                  <a:ext cx="247" cy="349"/>
                </a:xfrm>
                <a:custGeom>
                  <a:avLst/>
                  <a:gdLst>
                    <a:gd name="T0" fmla="*/ 80 w 247"/>
                    <a:gd name="T1" fmla="*/ 0 h 349"/>
                    <a:gd name="T2" fmla="*/ 139 w 247"/>
                    <a:gd name="T3" fmla="*/ 334 h 349"/>
                    <a:gd name="T4" fmla="*/ 59 w 247"/>
                    <a:gd name="T5" fmla="*/ 349 h 349"/>
                    <a:gd name="T6" fmla="*/ 0 w 247"/>
                    <a:gd name="T7" fmla="*/ 14 h 349"/>
                    <a:gd name="T8" fmla="*/ 80 w 247"/>
                    <a:gd name="T9" fmla="*/ 0 h 349"/>
                    <a:gd name="T10" fmla="*/ 247 w 247"/>
                    <a:gd name="T11" fmla="*/ 315 h 349"/>
                    <a:gd name="T12" fmla="*/ 155 w 247"/>
                    <a:gd name="T13" fmla="*/ 331 h 349"/>
                    <a:gd name="T14" fmla="*/ 145 w 247"/>
                    <a:gd name="T15" fmla="*/ 275 h 349"/>
                    <a:gd name="T16" fmla="*/ 238 w 247"/>
                    <a:gd name="T17" fmla="*/ 259 h 349"/>
                    <a:gd name="T18" fmla="*/ 247 w 247"/>
                    <a:gd name="T19" fmla="*/ 315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7" h="349">
                      <a:moveTo>
                        <a:pt x="80" y="0"/>
                      </a:moveTo>
                      <a:lnTo>
                        <a:pt x="139" y="334"/>
                      </a:lnTo>
                      <a:lnTo>
                        <a:pt x="59" y="349"/>
                      </a:lnTo>
                      <a:lnTo>
                        <a:pt x="0" y="14"/>
                      </a:lnTo>
                      <a:lnTo>
                        <a:pt x="80" y="0"/>
                      </a:lnTo>
                      <a:close/>
                      <a:moveTo>
                        <a:pt x="247" y="315"/>
                      </a:moveTo>
                      <a:lnTo>
                        <a:pt x="155" y="331"/>
                      </a:lnTo>
                      <a:lnTo>
                        <a:pt x="145" y="275"/>
                      </a:lnTo>
                      <a:lnTo>
                        <a:pt x="238" y="259"/>
                      </a:lnTo>
                      <a:lnTo>
                        <a:pt x="247" y="31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1" name="Freeform 9"/>
                <p:cNvSpPr>
                  <a:spLocks noEditPoints="1"/>
                </p:cNvSpPr>
                <p:nvPr/>
              </p:nvSpPr>
              <p:spPr bwMode="auto">
                <a:xfrm>
                  <a:off x="2948" y="3046"/>
                  <a:ext cx="257" cy="370"/>
                </a:xfrm>
                <a:custGeom>
                  <a:avLst/>
                  <a:gdLst>
                    <a:gd name="T0" fmla="*/ 81 w 257"/>
                    <a:gd name="T1" fmla="*/ 21 h 370"/>
                    <a:gd name="T2" fmla="*/ 140 w 257"/>
                    <a:gd name="T3" fmla="*/ 355 h 370"/>
                    <a:gd name="T4" fmla="*/ 59 w 257"/>
                    <a:gd name="T5" fmla="*/ 370 h 370"/>
                    <a:gd name="T6" fmla="*/ 0 w 257"/>
                    <a:gd name="T7" fmla="*/ 36 h 370"/>
                    <a:gd name="T8" fmla="*/ 81 w 257"/>
                    <a:gd name="T9" fmla="*/ 21 h 370"/>
                    <a:gd name="T10" fmla="*/ 93 w 257"/>
                    <a:gd name="T11" fmla="*/ 19 h 370"/>
                    <a:gd name="T12" fmla="*/ 199 w 257"/>
                    <a:gd name="T13" fmla="*/ 0 h 370"/>
                    <a:gd name="T14" fmla="*/ 208 w 257"/>
                    <a:gd name="T15" fmla="*/ 57 h 370"/>
                    <a:gd name="T16" fmla="*/ 103 w 257"/>
                    <a:gd name="T17" fmla="*/ 75 h 370"/>
                    <a:gd name="T18" fmla="*/ 93 w 257"/>
                    <a:gd name="T19" fmla="*/ 19 h 370"/>
                    <a:gd name="T20" fmla="*/ 116 w 257"/>
                    <a:gd name="T21" fmla="*/ 152 h 370"/>
                    <a:gd name="T22" fmla="*/ 215 w 257"/>
                    <a:gd name="T23" fmla="*/ 134 h 370"/>
                    <a:gd name="T24" fmla="*/ 225 w 257"/>
                    <a:gd name="T25" fmla="*/ 190 h 370"/>
                    <a:gd name="T26" fmla="*/ 126 w 257"/>
                    <a:gd name="T27" fmla="*/ 207 h 370"/>
                    <a:gd name="T28" fmla="*/ 116 w 257"/>
                    <a:gd name="T29" fmla="*/ 152 h 370"/>
                    <a:gd name="T30" fmla="*/ 257 w 257"/>
                    <a:gd name="T31" fmla="*/ 335 h 370"/>
                    <a:gd name="T32" fmla="*/ 152 w 257"/>
                    <a:gd name="T33" fmla="*/ 353 h 370"/>
                    <a:gd name="T34" fmla="*/ 142 w 257"/>
                    <a:gd name="T35" fmla="*/ 296 h 370"/>
                    <a:gd name="T36" fmla="*/ 247 w 257"/>
                    <a:gd name="T37" fmla="*/ 277 h 370"/>
                    <a:gd name="T38" fmla="*/ 257 w 257"/>
                    <a:gd name="T39" fmla="*/ 335 h 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57" h="370">
                      <a:moveTo>
                        <a:pt x="81" y="21"/>
                      </a:moveTo>
                      <a:lnTo>
                        <a:pt x="140" y="355"/>
                      </a:lnTo>
                      <a:lnTo>
                        <a:pt x="59" y="370"/>
                      </a:lnTo>
                      <a:lnTo>
                        <a:pt x="0" y="36"/>
                      </a:lnTo>
                      <a:lnTo>
                        <a:pt x="81" y="21"/>
                      </a:lnTo>
                      <a:close/>
                      <a:moveTo>
                        <a:pt x="93" y="19"/>
                      </a:moveTo>
                      <a:lnTo>
                        <a:pt x="199" y="0"/>
                      </a:lnTo>
                      <a:lnTo>
                        <a:pt x="208" y="57"/>
                      </a:lnTo>
                      <a:lnTo>
                        <a:pt x="103" y="75"/>
                      </a:lnTo>
                      <a:lnTo>
                        <a:pt x="93" y="19"/>
                      </a:lnTo>
                      <a:close/>
                      <a:moveTo>
                        <a:pt x="116" y="152"/>
                      </a:moveTo>
                      <a:lnTo>
                        <a:pt x="215" y="134"/>
                      </a:lnTo>
                      <a:lnTo>
                        <a:pt x="225" y="190"/>
                      </a:lnTo>
                      <a:lnTo>
                        <a:pt x="126" y="207"/>
                      </a:lnTo>
                      <a:lnTo>
                        <a:pt x="116" y="152"/>
                      </a:lnTo>
                      <a:close/>
                      <a:moveTo>
                        <a:pt x="257" y="335"/>
                      </a:moveTo>
                      <a:lnTo>
                        <a:pt x="152" y="353"/>
                      </a:lnTo>
                      <a:lnTo>
                        <a:pt x="142" y="296"/>
                      </a:lnTo>
                      <a:lnTo>
                        <a:pt x="247" y="277"/>
                      </a:lnTo>
                      <a:lnTo>
                        <a:pt x="257" y="33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2" name="Freeform 10"/>
                <p:cNvSpPr>
                  <a:spLocks noEditPoints="1"/>
                </p:cNvSpPr>
                <p:nvPr/>
              </p:nvSpPr>
              <p:spPr bwMode="auto">
                <a:xfrm>
                  <a:off x="3170" y="2993"/>
                  <a:ext cx="346" cy="384"/>
                </a:xfrm>
                <a:custGeom>
                  <a:avLst/>
                  <a:gdLst>
                    <a:gd name="T0" fmla="*/ 86 w 346"/>
                    <a:gd name="T1" fmla="*/ 34 h 384"/>
                    <a:gd name="T2" fmla="*/ 346 w 346"/>
                    <a:gd name="T3" fmla="*/ 333 h 384"/>
                    <a:gd name="T4" fmla="*/ 259 w 346"/>
                    <a:gd name="T5" fmla="*/ 348 h 384"/>
                    <a:gd name="T6" fmla="*/ 0 w 346"/>
                    <a:gd name="T7" fmla="*/ 49 h 384"/>
                    <a:gd name="T8" fmla="*/ 86 w 346"/>
                    <a:gd name="T9" fmla="*/ 34 h 384"/>
                    <a:gd name="T10" fmla="*/ 171 w 346"/>
                    <a:gd name="T11" fmla="*/ 267 h 384"/>
                    <a:gd name="T12" fmla="*/ 143 w 346"/>
                    <a:gd name="T13" fmla="*/ 368 h 384"/>
                    <a:gd name="T14" fmla="*/ 58 w 346"/>
                    <a:gd name="T15" fmla="*/ 384 h 384"/>
                    <a:gd name="T16" fmla="*/ 121 w 346"/>
                    <a:gd name="T17" fmla="*/ 211 h 384"/>
                    <a:gd name="T18" fmla="*/ 171 w 346"/>
                    <a:gd name="T19" fmla="*/ 267 h 384"/>
                    <a:gd name="T20" fmla="*/ 280 w 346"/>
                    <a:gd name="T21" fmla="*/ 0 h 384"/>
                    <a:gd name="T22" fmla="*/ 217 w 346"/>
                    <a:gd name="T23" fmla="*/ 162 h 384"/>
                    <a:gd name="T24" fmla="*/ 169 w 346"/>
                    <a:gd name="T25" fmla="*/ 105 h 384"/>
                    <a:gd name="T26" fmla="*/ 194 w 346"/>
                    <a:gd name="T27" fmla="*/ 15 h 384"/>
                    <a:gd name="T28" fmla="*/ 280 w 346"/>
                    <a:gd name="T29" fmla="*/ 0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6" h="384">
                      <a:moveTo>
                        <a:pt x="86" y="34"/>
                      </a:moveTo>
                      <a:lnTo>
                        <a:pt x="346" y="333"/>
                      </a:lnTo>
                      <a:lnTo>
                        <a:pt x="259" y="348"/>
                      </a:lnTo>
                      <a:lnTo>
                        <a:pt x="0" y="49"/>
                      </a:lnTo>
                      <a:lnTo>
                        <a:pt x="86" y="34"/>
                      </a:lnTo>
                      <a:close/>
                      <a:moveTo>
                        <a:pt x="171" y="267"/>
                      </a:moveTo>
                      <a:lnTo>
                        <a:pt x="143" y="368"/>
                      </a:lnTo>
                      <a:lnTo>
                        <a:pt x="58" y="384"/>
                      </a:lnTo>
                      <a:lnTo>
                        <a:pt x="121" y="211"/>
                      </a:lnTo>
                      <a:lnTo>
                        <a:pt x="171" y="267"/>
                      </a:lnTo>
                      <a:close/>
                      <a:moveTo>
                        <a:pt x="280" y="0"/>
                      </a:moveTo>
                      <a:lnTo>
                        <a:pt x="217" y="162"/>
                      </a:lnTo>
                      <a:lnTo>
                        <a:pt x="169" y="105"/>
                      </a:lnTo>
                      <a:lnTo>
                        <a:pt x="194" y="1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3" name="Freeform 11"/>
                <p:cNvSpPr>
                  <a:spLocks/>
                </p:cNvSpPr>
                <p:nvPr/>
              </p:nvSpPr>
              <p:spPr bwMode="auto">
                <a:xfrm>
                  <a:off x="3491" y="2971"/>
                  <a:ext cx="142" cy="349"/>
                </a:xfrm>
                <a:custGeom>
                  <a:avLst/>
                  <a:gdLst>
                    <a:gd name="T0" fmla="*/ 0 w 142"/>
                    <a:gd name="T1" fmla="*/ 15 h 349"/>
                    <a:gd name="T2" fmla="*/ 83 w 142"/>
                    <a:gd name="T3" fmla="*/ 0 h 349"/>
                    <a:gd name="T4" fmla="*/ 142 w 142"/>
                    <a:gd name="T5" fmla="*/ 334 h 349"/>
                    <a:gd name="T6" fmla="*/ 59 w 142"/>
                    <a:gd name="T7" fmla="*/ 349 h 349"/>
                    <a:gd name="T8" fmla="*/ 0 w 142"/>
                    <a:gd name="T9" fmla="*/ 15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349">
                      <a:moveTo>
                        <a:pt x="0" y="15"/>
                      </a:moveTo>
                      <a:lnTo>
                        <a:pt x="83" y="0"/>
                      </a:lnTo>
                      <a:lnTo>
                        <a:pt x="142" y="334"/>
                      </a:lnTo>
                      <a:lnTo>
                        <a:pt x="59" y="349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4" name="Freeform 12"/>
                <p:cNvSpPr>
                  <a:spLocks noEditPoints="1"/>
                </p:cNvSpPr>
                <p:nvPr/>
              </p:nvSpPr>
              <p:spPr bwMode="auto">
                <a:xfrm>
                  <a:off x="3618" y="2928"/>
                  <a:ext cx="302" cy="370"/>
                </a:xfrm>
                <a:custGeom>
                  <a:avLst/>
                  <a:gdLst>
                    <a:gd name="T0" fmla="*/ 139 w 522"/>
                    <a:gd name="T1" fmla="*/ 37 h 639"/>
                    <a:gd name="T2" fmla="*/ 241 w 522"/>
                    <a:gd name="T3" fmla="*/ 614 h 639"/>
                    <a:gd name="T4" fmla="*/ 102 w 522"/>
                    <a:gd name="T5" fmla="*/ 639 h 639"/>
                    <a:gd name="T6" fmla="*/ 0 w 522"/>
                    <a:gd name="T7" fmla="*/ 61 h 639"/>
                    <a:gd name="T8" fmla="*/ 139 w 522"/>
                    <a:gd name="T9" fmla="*/ 37 h 639"/>
                    <a:gd name="T10" fmla="*/ 253 w 522"/>
                    <a:gd name="T11" fmla="*/ 258 h 639"/>
                    <a:gd name="T12" fmla="*/ 299 w 522"/>
                    <a:gd name="T13" fmla="*/ 233 h 639"/>
                    <a:gd name="T14" fmla="*/ 307 w 522"/>
                    <a:gd name="T15" fmla="*/ 182 h 639"/>
                    <a:gd name="T16" fmla="*/ 282 w 522"/>
                    <a:gd name="T17" fmla="*/ 130 h 639"/>
                    <a:gd name="T18" fmla="*/ 229 w 522"/>
                    <a:gd name="T19" fmla="*/ 121 h 639"/>
                    <a:gd name="T20" fmla="*/ 181 w 522"/>
                    <a:gd name="T21" fmla="*/ 129 h 639"/>
                    <a:gd name="T22" fmla="*/ 164 w 522"/>
                    <a:gd name="T23" fmla="*/ 32 h 639"/>
                    <a:gd name="T24" fmla="*/ 208 w 522"/>
                    <a:gd name="T25" fmla="*/ 25 h 639"/>
                    <a:gd name="T26" fmla="*/ 447 w 522"/>
                    <a:gd name="T27" fmla="*/ 140 h 639"/>
                    <a:gd name="T28" fmla="*/ 387 w 522"/>
                    <a:gd name="T29" fmla="*/ 283 h 639"/>
                    <a:gd name="T30" fmla="*/ 463 w 522"/>
                    <a:gd name="T31" fmla="*/ 316 h 639"/>
                    <a:gd name="T32" fmla="*/ 503 w 522"/>
                    <a:gd name="T33" fmla="*/ 405 h 639"/>
                    <a:gd name="T34" fmla="*/ 319 w 522"/>
                    <a:gd name="T35" fmla="*/ 600 h 639"/>
                    <a:gd name="T36" fmla="*/ 266 w 522"/>
                    <a:gd name="T37" fmla="*/ 610 h 639"/>
                    <a:gd name="T38" fmla="*/ 249 w 522"/>
                    <a:gd name="T39" fmla="*/ 513 h 639"/>
                    <a:gd name="T40" fmla="*/ 300 w 522"/>
                    <a:gd name="T41" fmla="*/ 504 h 639"/>
                    <a:gd name="T42" fmla="*/ 359 w 522"/>
                    <a:gd name="T43" fmla="*/ 419 h 639"/>
                    <a:gd name="T44" fmla="*/ 270 w 522"/>
                    <a:gd name="T45" fmla="*/ 354 h 639"/>
                    <a:gd name="T46" fmla="*/ 222 w 522"/>
                    <a:gd name="T47" fmla="*/ 363 h 639"/>
                    <a:gd name="T48" fmla="*/ 205 w 522"/>
                    <a:gd name="T49" fmla="*/ 266 h 639"/>
                    <a:gd name="T50" fmla="*/ 253 w 522"/>
                    <a:gd name="T51" fmla="*/ 258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22" h="639">
                      <a:moveTo>
                        <a:pt x="139" y="37"/>
                      </a:moveTo>
                      <a:cubicBezTo>
                        <a:pt x="241" y="614"/>
                        <a:pt x="241" y="614"/>
                        <a:pt x="241" y="614"/>
                      </a:cubicBezTo>
                      <a:cubicBezTo>
                        <a:pt x="102" y="639"/>
                        <a:pt x="102" y="639"/>
                        <a:pt x="102" y="639"/>
                      </a:cubicBezTo>
                      <a:cubicBezTo>
                        <a:pt x="0" y="61"/>
                        <a:pt x="0" y="61"/>
                        <a:pt x="0" y="61"/>
                      </a:cubicBezTo>
                      <a:lnTo>
                        <a:pt x="139" y="37"/>
                      </a:lnTo>
                      <a:close/>
                      <a:moveTo>
                        <a:pt x="253" y="258"/>
                      </a:moveTo>
                      <a:cubicBezTo>
                        <a:pt x="275" y="254"/>
                        <a:pt x="291" y="246"/>
                        <a:pt x="299" y="233"/>
                      </a:cubicBezTo>
                      <a:cubicBezTo>
                        <a:pt x="308" y="219"/>
                        <a:pt x="311" y="202"/>
                        <a:pt x="307" y="182"/>
                      </a:cubicBezTo>
                      <a:cubicBezTo>
                        <a:pt x="303" y="157"/>
                        <a:pt x="294" y="140"/>
                        <a:pt x="282" y="130"/>
                      </a:cubicBezTo>
                      <a:cubicBezTo>
                        <a:pt x="270" y="120"/>
                        <a:pt x="252" y="117"/>
                        <a:pt x="229" y="121"/>
                      </a:cubicBezTo>
                      <a:cubicBezTo>
                        <a:pt x="181" y="129"/>
                        <a:pt x="181" y="129"/>
                        <a:pt x="181" y="129"/>
                      </a:cubicBezTo>
                      <a:cubicBezTo>
                        <a:pt x="164" y="32"/>
                        <a:pt x="164" y="32"/>
                        <a:pt x="164" y="32"/>
                      </a:cubicBezTo>
                      <a:cubicBezTo>
                        <a:pt x="208" y="25"/>
                        <a:pt x="208" y="25"/>
                        <a:pt x="208" y="25"/>
                      </a:cubicBezTo>
                      <a:cubicBezTo>
                        <a:pt x="349" y="0"/>
                        <a:pt x="429" y="38"/>
                        <a:pt x="447" y="140"/>
                      </a:cubicBezTo>
                      <a:cubicBezTo>
                        <a:pt x="460" y="216"/>
                        <a:pt x="440" y="263"/>
                        <a:pt x="387" y="283"/>
                      </a:cubicBezTo>
                      <a:cubicBezTo>
                        <a:pt x="418" y="285"/>
                        <a:pt x="443" y="296"/>
                        <a:pt x="463" y="316"/>
                      </a:cubicBezTo>
                      <a:cubicBezTo>
                        <a:pt x="483" y="336"/>
                        <a:pt x="496" y="365"/>
                        <a:pt x="503" y="405"/>
                      </a:cubicBezTo>
                      <a:cubicBezTo>
                        <a:pt x="522" y="510"/>
                        <a:pt x="461" y="575"/>
                        <a:pt x="319" y="600"/>
                      </a:cubicBezTo>
                      <a:cubicBezTo>
                        <a:pt x="266" y="610"/>
                        <a:pt x="266" y="610"/>
                        <a:pt x="266" y="610"/>
                      </a:cubicBezTo>
                      <a:cubicBezTo>
                        <a:pt x="249" y="513"/>
                        <a:pt x="249" y="513"/>
                        <a:pt x="249" y="513"/>
                      </a:cubicBezTo>
                      <a:cubicBezTo>
                        <a:pt x="300" y="504"/>
                        <a:pt x="300" y="504"/>
                        <a:pt x="300" y="504"/>
                      </a:cubicBezTo>
                      <a:cubicBezTo>
                        <a:pt x="348" y="495"/>
                        <a:pt x="368" y="467"/>
                        <a:pt x="359" y="419"/>
                      </a:cubicBezTo>
                      <a:cubicBezTo>
                        <a:pt x="350" y="367"/>
                        <a:pt x="320" y="345"/>
                        <a:pt x="270" y="354"/>
                      </a:cubicBezTo>
                      <a:cubicBezTo>
                        <a:pt x="222" y="363"/>
                        <a:pt x="222" y="363"/>
                        <a:pt x="222" y="363"/>
                      </a:cubicBezTo>
                      <a:cubicBezTo>
                        <a:pt x="205" y="266"/>
                        <a:pt x="205" y="266"/>
                        <a:pt x="205" y="266"/>
                      </a:cubicBezTo>
                      <a:lnTo>
                        <a:pt x="253" y="258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5" name="Freeform 13"/>
                <p:cNvSpPr>
                  <a:spLocks noEditPoints="1"/>
                </p:cNvSpPr>
                <p:nvPr/>
              </p:nvSpPr>
              <p:spPr bwMode="auto">
                <a:xfrm>
                  <a:off x="3906" y="2898"/>
                  <a:ext cx="248" cy="349"/>
                </a:xfrm>
                <a:custGeom>
                  <a:avLst/>
                  <a:gdLst>
                    <a:gd name="T0" fmla="*/ 81 w 248"/>
                    <a:gd name="T1" fmla="*/ 0 h 349"/>
                    <a:gd name="T2" fmla="*/ 140 w 248"/>
                    <a:gd name="T3" fmla="*/ 334 h 349"/>
                    <a:gd name="T4" fmla="*/ 59 w 248"/>
                    <a:gd name="T5" fmla="*/ 349 h 349"/>
                    <a:gd name="T6" fmla="*/ 0 w 248"/>
                    <a:gd name="T7" fmla="*/ 15 h 349"/>
                    <a:gd name="T8" fmla="*/ 81 w 248"/>
                    <a:gd name="T9" fmla="*/ 0 h 349"/>
                    <a:gd name="T10" fmla="*/ 248 w 248"/>
                    <a:gd name="T11" fmla="*/ 315 h 349"/>
                    <a:gd name="T12" fmla="*/ 155 w 248"/>
                    <a:gd name="T13" fmla="*/ 332 h 349"/>
                    <a:gd name="T14" fmla="*/ 145 w 248"/>
                    <a:gd name="T15" fmla="*/ 276 h 349"/>
                    <a:gd name="T16" fmla="*/ 238 w 248"/>
                    <a:gd name="T17" fmla="*/ 259 h 349"/>
                    <a:gd name="T18" fmla="*/ 248 w 248"/>
                    <a:gd name="T19" fmla="*/ 315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8" h="349">
                      <a:moveTo>
                        <a:pt x="81" y="0"/>
                      </a:moveTo>
                      <a:lnTo>
                        <a:pt x="140" y="334"/>
                      </a:lnTo>
                      <a:lnTo>
                        <a:pt x="59" y="349"/>
                      </a:lnTo>
                      <a:lnTo>
                        <a:pt x="0" y="15"/>
                      </a:lnTo>
                      <a:lnTo>
                        <a:pt x="81" y="0"/>
                      </a:lnTo>
                      <a:close/>
                      <a:moveTo>
                        <a:pt x="248" y="315"/>
                      </a:moveTo>
                      <a:lnTo>
                        <a:pt x="155" y="332"/>
                      </a:lnTo>
                      <a:lnTo>
                        <a:pt x="145" y="276"/>
                      </a:lnTo>
                      <a:lnTo>
                        <a:pt x="238" y="259"/>
                      </a:lnTo>
                      <a:lnTo>
                        <a:pt x="248" y="31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6" name="Freeform 14"/>
                <p:cNvSpPr>
                  <a:spLocks noEditPoints="1"/>
                </p:cNvSpPr>
                <p:nvPr/>
              </p:nvSpPr>
              <p:spPr bwMode="auto">
                <a:xfrm>
                  <a:off x="4125" y="2838"/>
                  <a:ext cx="257" cy="370"/>
                </a:xfrm>
                <a:custGeom>
                  <a:avLst/>
                  <a:gdLst>
                    <a:gd name="T0" fmla="*/ 81 w 257"/>
                    <a:gd name="T1" fmla="*/ 21 h 370"/>
                    <a:gd name="T2" fmla="*/ 139 w 257"/>
                    <a:gd name="T3" fmla="*/ 356 h 370"/>
                    <a:gd name="T4" fmla="*/ 58 w 257"/>
                    <a:gd name="T5" fmla="*/ 370 h 370"/>
                    <a:gd name="T6" fmla="*/ 0 w 257"/>
                    <a:gd name="T7" fmla="*/ 36 h 370"/>
                    <a:gd name="T8" fmla="*/ 81 w 257"/>
                    <a:gd name="T9" fmla="*/ 21 h 370"/>
                    <a:gd name="T10" fmla="*/ 93 w 257"/>
                    <a:gd name="T11" fmla="*/ 20 h 370"/>
                    <a:gd name="T12" fmla="*/ 198 w 257"/>
                    <a:gd name="T13" fmla="*/ 0 h 370"/>
                    <a:gd name="T14" fmla="*/ 208 w 257"/>
                    <a:gd name="T15" fmla="*/ 57 h 370"/>
                    <a:gd name="T16" fmla="*/ 103 w 257"/>
                    <a:gd name="T17" fmla="*/ 75 h 370"/>
                    <a:gd name="T18" fmla="*/ 93 w 257"/>
                    <a:gd name="T19" fmla="*/ 20 h 370"/>
                    <a:gd name="T20" fmla="*/ 116 w 257"/>
                    <a:gd name="T21" fmla="*/ 152 h 370"/>
                    <a:gd name="T22" fmla="*/ 216 w 257"/>
                    <a:gd name="T23" fmla="*/ 134 h 370"/>
                    <a:gd name="T24" fmla="*/ 225 w 257"/>
                    <a:gd name="T25" fmla="*/ 190 h 370"/>
                    <a:gd name="T26" fmla="*/ 126 w 257"/>
                    <a:gd name="T27" fmla="*/ 208 h 370"/>
                    <a:gd name="T28" fmla="*/ 116 w 257"/>
                    <a:gd name="T29" fmla="*/ 152 h 370"/>
                    <a:gd name="T30" fmla="*/ 257 w 257"/>
                    <a:gd name="T31" fmla="*/ 335 h 370"/>
                    <a:gd name="T32" fmla="*/ 152 w 257"/>
                    <a:gd name="T33" fmla="*/ 354 h 370"/>
                    <a:gd name="T34" fmla="*/ 142 w 257"/>
                    <a:gd name="T35" fmla="*/ 296 h 370"/>
                    <a:gd name="T36" fmla="*/ 247 w 257"/>
                    <a:gd name="T37" fmla="*/ 277 h 370"/>
                    <a:gd name="T38" fmla="*/ 257 w 257"/>
                    <a:gd name="T39" fmla="*/ 335 h 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57" h="370">
                      <a:moveTo>
                        <a:pt x="81" y="21"/>
                      </a:moveTo>
                      <a:lnTo>
                        <a:pt x="139" y="356"/>
                      </a:lnTo>
                      <a:lnTo>
                        <a:pt x="58" y="370"/>
                      </a:lnTo>
                      <a:lnTo>
                        <a:pt x="0" y="36"/>
                      </a:lnTo>
                      <a:lnTo>
                        <a:pt x="81" y="21"/>
                      </a:lnTo>
                      <a:close/>
                      <a:moveTo>
                        <a:pt x="93" y="20"/>
                      </a:moveTo>
                      <a:lnTo>
                        <a:pt x="198" y="0"/>
                      </a:lnTo>
                      <a:lnTo>
                        <a:pt x="208" y="57"/>
                      </a:lnTo>
                      <a:lnTo>
                        <a:pt x="103" y="75"/>
                      </a:lnTo>
                      <a:lnTo>
                        <a:pt x="93" y="20"/>
                      </a:lnTo>
                      <a:close/>
                      <a:moveTo>
                        <a:pt x="116" y="152"/>
                      </a:moveTo>
                      <a:lnTo>
                        <a:pt x="216" y="134"/>
                      </a:lnTo>
                      <a:lnTo>
                        <a:pt x="225" y="190"/>
                      </a:lnTo>
                      <a:lnTo>
                        <a:pt x="126" y="208"/>
                      </a:lnTo>
                      <a:lnTo>
                        <a:pt x="116" y="152"/>
                      </a:lnTo>
                      <a:close/>
                      <a:moveTo>
                        <a:pt x="257" y="335"/>
                      </a:moveTo>
                      <a:lnTo>
                        <a:pt x="152" y="354"/>
                      </a:lnTo>
                      <a:lnTo>
                        <a:pt x="142" y="296"/>
                      </a:lnTo>
                      <a:lnTo>
                        <a:pt x="247" y="277"/>
                      </a:lnTo>
                      <a:lnTo>
                        <a:pt x="257" y="33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7" name="Freeform 15"/>
                <p:cNvSpPr>
                  <a:spLocks/>
                </p:cNvSpPr>
                <p:nvPr/>
              </p:nvSpPr>
              <p:spPr bwMode="auto">
                <a:xfrm>
                  <a:off x="4416" y="2789"/>
                  <a:ext cx="10" cy="4"/>
                </a:xfrm>
                <a:custGeom>
                  <a:avLst/>
                  <a:gdLst>
                    <a:gd name="T0" fmla="*/ 0 w 16"/>
                    <a:gd name="T1" fmla="*/ 7 h 7"/>
                    <a:gd name="T2" fmla="*/ 0 w 16"/>
                    <a:gd name="T3" fmla="*/ 7 h 7"/>
                    <a:gd name="T4" fmla="*/ 0 w 16"/>
                    <a:gd name="T5" fmla="*/ 6 h 7"/>
                    <a:gd name="T6" fmla="*/ 1 w 16"/>
                    <a:gd name="T7" fmla="*/ 4 h 7"/>
                    <a:gd name="T8" fmla="*/ 1 w 16"/>
                    <a:gd name="T9" fmla="*/ 3 h 7"/>
                    <a:gd name="T10" fmla="*/ 12 w 16"/>
                    <a:gd name="T11" fmla="*/ 0 h 7"/>
                    <a:gd name="T12" fmla="*/ 13 w 16"/>
                    <a:gd name="T13" fmla="*/ 1 h 7"/>
                    <a:gd name="T14" fmla="*/ 13 w 16"/>
                    <a:gd name="T15" fmla="*/ 1 h 7"/>
                    <a:gd name="T16" fmla="*/ 15 w 16"/>
                    <a:gd name="T17" fmla="*/ 2 h 7"/>
                    <a:gd name="T18" fmla="*/ 16 w 16"/>
                    <a:gd name="T19" fmla="*/ 3 h 7"/>
                    <a:gd name="T20" fmla="*/ 15 w 16"/>
                    <a:gd name="T21" fmla="*/ 4 h 7"/>
                    <a:gd name="T22" fmla="*/ 1 w 16"/>
                    <a:gd name="T23" fmla="*/ 7 h 7"/>
                    <a:gd name="T24" fmla="*/ 0 w 16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5" y="2"/>
                        <a:pt x="8" y="1"/>
                        <a:pt x="12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6" y="2"/>
                        <a:pt x="16" y="3"/>
                        <a:pt x="16" y="3"/>
                      </a:cubicBezTo>
                      <a:cubicBezTo>
                        <a:pt x="15" y="3"/>
                        <a:pt x="15" y="3"/>
                        <a:pt x="15" y="4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8" name="Freeform 16"/>
                <p:cNvSpPr>
                  <a:spLocks/>
                </p:cNvSpPr>
                <p:nvPr/>
              </p:nvSpPr>
              <p:spPr bwMode="auto">
                <a:xfrm>
                  <a:off x="2668" y="3197"/>
                  <a:ext cx="4" cy="5"/>
                </a:xfrm>
                <a:custGeom>
                  <a:avLst/>
                  <a:gdLst>
                    <a:gd name="T0" fmla="*/ 2 w 7"/>
                    <a:gd name="T1" fmla="*/ 8 h 8"/>
                    <a:gd name="T2" fmla="*/ 1 w 7"/>
                    <a:gd name="T3" fmla="*/ 7 h 8"/>
                    <a:gd name="T4" fmla="*/ 0 w 7"/>
                    <a:gd name="T5" fmla="*/ 3 h 8"/>
                    <a:gd name="T6" fmla="*/ 0 w 7"/>
                    <a:gd name="T7" fmla="*/ 3 h 8"/>
                    <a:gd name="T8" fmla="*/ 0 w 7"/>
                    <a:gd name="T9" fmla="*/ 2 h 8"/>
                    <a:gd name="T10" fmla="*/ 2 w 7"/>
                    <a:gd name="T11" fmla="*/ 0 h 8"/>
                    <a:gd name="T12" fmla="*/ 3 w 7"/>
                    <a:gd name="T13" fmla="*/ 0 h 8"/>
                    <a:gd name="T14" fmla="*/ 3 w 7"/>
                    <a:gd name="T15" fmla="*/ 0 h 8"/>
                    <a:gd name="T16" fmla="*/ 6 w 7"/>
                    <a:gd name="T17" fmla="*/ 7 h 8"/>
                    <a:gd name="T18" fmla="*/ 5 w 7"/>
                    <a:gd name="T19" fmla="*/ 8 h 8"/>
                    <a:gd name="T20" fmla="*/ 2 w 7"/>
                    <a:gd name="T21" fmla="*/ 8 h 8"/>
                    <a:gd name="T22" fmla="*/ 2 w 7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2" y="8"/>
                      </a:moveTo>
                      <a:cubicBezTo>
                        <a:pt x="1" y="8"/>
                        <a:pt x="1" y="7"/>
                        <a:pt x="1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7" y="4"/>
                        <a:pt x="6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9" name="Freeform 17"/>
                <p:cNvSpPr>
                  <a:spLocks/>
                </p:cNvSpPr>
                <p:nvPr/>
              </p:nvSpPr>
              <p:spPr bwMode="auto">
                <a:xfrm>
                  <a:off x="2640" y="3191"/>
                  <a:ext cx="20" cy="12"/>
                </a:xfrm>
                <a:custGeom>
                  <a:avLst/>
                  <a:gdLst>
                    <a:gd name="T0" fmla="*/ 2 w 34"/>
                    <a:gd name="T1" fmla="*/ 18 h 21"/>
                    <a:gd name="T2" fmla="*/ 2 w 34"/>
                    <a:gd name="T3" fmla="*/ 18 h 21"/>
                    <a:gd name="T4" fmla="*/ 1 w 34"/>
                    <a:gd name="T5" fmla="*/ 3 h 21"/>
                    <a:gd name="T6" fmla="*/ 2 w 34"/>
                    <a:gd name="T7" fmla="*/ 2 h 21"/>
                    <a:gd name="T8" fmla="*/ 17 w 34"/>
                    <a:gd name="T9" fmla="*/ 0 h 21"/>
                    <a:gd name="T10" fmla="*/ 17 w 34"/>
                    <a:gd name="T11" fmla="*/ 1 h 21"/>
                    <a:gd name="T12" fmla="*/ 17 w 34"/>
                    <a:gd name="T13" fmla="*/ 1 h 21"/>
                    <a:gd name="T14" fmla="*/ 33 w 34"/>
                    <a:gd name="T15" fmla="*/ 12 h 21"/>
                    <a:gd name="T16" fmla="*/ 34 w 34"/>
                    <a:gd name="T17" fmla="*/ 12 h 21"/>
                    <a:gd name="T18" fmla="*/ 34 w 34"/>
                    <a:gd name="T19" fmla="*/ 14 h 21"/>
                    <a:gd name="T20" fmla="*/ 34 w 34"/>
                    <a:gd name="T21" fmla="*/ 14 h 21"/>
                    <a:gd name="T22" fmla="*/ 33 w 34"/>
                    <a:gd name="T23" fmla="*/ 17 h 21"/>
                    <a:gd name="T24" fmla="*/ 32 w 34"/>
                    <a:gd name="T25" fmla="*/ 17 h 21"/>
                    <a:gd name="T26" fmla="*/ 29 w 34"/>
                    <a:gd name="T27" fmla="*/ 18 h 21"/>
                    <a:gd name="T28" fmla="*/ 2 w 34"/>
                    <a:gd name="T29" fmla="*/ 18 h 21"/>
                    <a:gd name="T30" fmla="*/ 2 w 34"/>
                    <a:gd name="T31" fmla="*/ 1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" h="21">
                      <a:moveTo>
                        <a:pt x="2" y="18"/>
                      </a:move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3"/>
                        <a:pt x="0" y="8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7" y="1"/>
                        <a:pt x="11" y="1"/>
                        <a:pt x="17" y="0"/>
                      </a:cubicBezTo>
                      <a:cubicBezTo>
                        <a:pt x="17" y="0"/>
                        <a:pt x="17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1" y="18"/>
                        <a:pt x="30" y="18"/>
                        <a:pt x="29" y="18"/>
                      </a:cubicBezTo>
                      <a:cubicBezTo>
                        <a:pt x="21" y="19"/>
                        <a:pt x="10" y="21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0" name="Freeform 18"/>
                <p:cNvSpPr>
                  <a:spLocks/>
                </p:cNvSpPr>
                <p:nvPr/>
              </p:nvSpPr>
              <p:spPr bwMode="auto">
                <a:xfrm>
                  <a:off x="4353" y="2736"/>
                  <a:ext cx="69" cy="36"/>
                </a:xfrm>
                <a:custGeom>
                  <a:avLst/>
                  <a:gdLst>
                    <a:gd name="T0" fmla="*/ 1 w 120"/>
                    <a:gd name="T1" fmla="*/ 60 h 61"/>
                    <a:gd name="T2" fmla="*/ 0 w 120"/>
                    <a:gd name="T3" fmla="*/ 59 h 61"/>
                    <a:gd name="T4" fmla="*/ 0 w 120"/>
                    <a:gd name="T5" fmla="*/ 58 h 61"/>
                    <a:gd name="T6" fmla="*/ 1 w 120"/>
                    <a:gd name="T7" fmla="*/ 57 h 61"/>
                    <a:gd name="T8" fmla="*/ 21 w 120"/>
                    <a:gd name="T9" fmla="*/ 54 h 61"/>
                    <a:gd name="T10" fmla="*/ 44 w 120"/>
                    <a:gd name="T11" fmla="*/ 49 h 61"/>
                    <a:gd name="T12" fmla="*/ 44 w 120"/>
                    <a:gd name="T13" fmla="*/ 49 h 61"/>
                    <a:gd name="T14" fmla="*/ 64 w 120"/>
                    <a:gd name="T15" fmla="*/ 29 h 61"/>
                    <a:gd name="T16" fmla="*/ 100 w 120"/>
                    <a:gd name="T17" fmla="*/ 6 h 61"/>
                    <a:gd name="T18" fmla="*/ 111 w 120"/>
                    <a:gd name="T19" fmla="*/ 0 h 61"/>
                    <a:gd name="T20" fmla="*/ 112 w 120"/>
                    <a:gd name="T21" fmla="*/ 0 h 61"/>
                    <a:gd name="T22" fmla="*/ 113 w 120"/>
                    <a:gd name="T23" fmla="*/ 1 h 61"/>
                    <a:gd name="T24" fmla="*/ 113 w 120"/>
                    <a:gd name="T25" fmla="*/ 1 h 61"/>
                    <a:gd name="T26" fmla="*/ 116 w 120"/>
                    <a:gd name="T27" fmla="*/ 11 h 61"/>
                    <a:gd name="T28" fmla="*/ 119 w 120"/>
                    <a:gd name="T29" fmla="*/ 31 h 61"/>
                    <a:gd name="T30" fmla="*/ 119 w 120"/>
                    <a:gd name="T31" fmla="*/ 32 h 61"/>
                    <a:gd name="T32" fmla="*/ 115 w 120"/>
                    <a:gd name="T33" fmla="*/ 36 h 61"/>
                    <a:gd name="T34" fmla="*/ 115 w 120"/>
                    <a:gd name="T35" fmla="*/ 36 h 61"/>
                    <a:gd name="T36" fmla="*/ 111 w 120"/>
                    <a:gd name="T37" fmla="*/ 35 h 61"/>
                    <a:gd name="T38" fmla="*/ 111 w 120"/>
                    <a:gd name="T39" fmla="*/ 35 h 61"/>
                    <a:gd name="T40" fmla="*/ 111 w 120"/>
                    <a:gd name="T41" fmla="*/ 34 h 61"/>
                    <a:gd name="T42" fmla="*/ 105 w 120"/>
                    <a:gd name="T43" fmla="*/ 14 h 61"/>
                    <a:gd name="T44" fmla="*/ 103 w 120"/>
                    <a:gd name="T45" fmla="*/ 15 h 61"/>
                    <a:gd name="T46" fmla="*/ 96 w 120"/>
                    <a:gd name="T47" fmla="*/ 20 h 61"/>
                    <a:gd name="T48" fmla="*/ 92 w 120"/>
                    <a:gd name="T49" fmla="*/ 23 h 61"/>
                    <a:gd name="T50" fmla="*/ 92 w 120"/>
                    <a:gd name="T51" fmla="*/ 23 h 61"/>
                    <a:gd name="T52" fmla="*/ 78 w 120"/>
                    <a:gd name="T53" fmla="*/ 26 h 61"/>
                    <a:gd name="T54" fmla="*/ 77 w 120"/>
                    <a:gd name="T55" fmla="*/ 26 h 61"/>
                    <a:gd name="T56" fmla="*/ 61 w 120"/>
                    <a:gd name="T57" fmla="*/ 41 h 61"/>
                    <a:gd name="T58" fmla="*/ 49 w 120"/>
                    <a:gd name="T59" fmla="*/ 53 h 61"/>
                    <a:gd name="T60" fmla="*/ 32 w 120"/>
                    <a:gd name="T61" fmla="*/ 56 h 61"/>
                    <a:gd name="T62" fmla="*/ 20 w 120"/>
                    <a:gd name="T63" fmla="*/ 56 h 61"/>
                    <a:gd name="T64" fmla="*/ 13 w 120"/>
                    <a:gd name="T65" fmla="*/ 58 h 61"/>
                    <a:gd name="T66" fmla="*/ 1 w 120"/>
                    <a:gd name="T67" fmla="*/ 60 h 61"/>
                    <a:gd name="T68" fmla="*/ 1 w 120"/>
                    <a:gd name="T6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0" h="61">
                      <a:moveTo>
                        <a:pt x="1" y="60"/>
                      </a:moveTo>
                      <a:cubicBezTo>
                        <a:pt x="1" y="60"/>
                        <a:pt x="0" y="60"/>
                        <a:pt x="0" y="59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7" y="54"/>
                        <a:pt x="14" y="54"/>
                        <a:pt x="21" y="54"/>
                      </a:cubicBezTo>
                      <a:cubicBezTo>
                        <a:pt x="29" y="53"/>
                        <a:pt x="37" y="53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75" y="19"/>
                        <a:pt x="88" y="13"/>
                        <a:pt x="100" y="6"/>
                      </a:cubicBezTo>
                      <a:cubicBezTo>
                        <a:pt x="104" y="4"/>
                        <a:pt x="108" y="2"/>
                        <a:pt x="111" y="0"/>
                      </a:cubicBezTo>
                      <a:cubicBezTo>
                        <a:pt x="111" y="0"/>
                        <a:pt x="112" y="0"/>
                        <a:pt x="112" y="0"/>
                      </a:cubicBezTo>
                      <a:cubicBezTo>
                        <a:pt x="113" y="1"/>
                        <a:pt x="113" y="1"/>
                        <a:pt x="113" y="1"/>
                      </a:cubicBezTo>
                      <a:cubicBezTo>
                        <a:pt x="113" y="1"/>
                        <a:pt x="113" y="1"/>
                        <a:pt x="113" y="1"/>
                      </a:cubicBezTo>
                      <a:cubicBezTo>
                        <a:pt x="113" y="4"/>
                        <a:pt x="115" y="7"/>
                        <a:pt x="116" y="11"/>
                      </a:cubicBezTo>
                      <a:cubicBezTo>
                        <a:pt x="118" y="18"/>
                        <a:pt x="120" y="26"/>
                        <a:pt x="119" y="31"/>
                      </a:cubicBezTo>
                      <a:cubicBezTo>
                        <a:pt x="119" y="31"/>
                        <a:pt x="119" y="32"/>
                        <a:pt x="119" y="32"/>
                      </a:cubicBezTo>
                      <a:cubicBezTo>
                        <a:pt x="115" y="36"/>
                        <a:pt x="115" y="36"/>
                        <a:pt x="115" y="36"/>
                      </a:cubicBezTo>
                      <a:cubicBezTo>
                        <a:pt x="115" y="36"/>
                        <a:pt x="115" y="36"/>
                        <a:pt x="115" y="36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4"/>
                      </a:cubicBezTo>
                      <a:cubicBezTo>
                        <a:pt x="105" y="14"/>
                        <a:pt x="105" y="14"/>
                        <a:pt x="105" y="14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8" y="18"/>
                        <a:pt x="96" y="20"/>
                      </a:cubicBezTo>
                      <a:cubicBezTo>
                        <a:pt x="95" y="21"/>
                        <a:pt x="94" y="22"/>
                        <a:pt x="92" y="23"/>
                      </a:cubicBezTo>
                      <a:cubicBezTo>
                        <a:pt x="92" y="23"/>
                        <a:pt x="92" y="23"/>
                        <a:pt x="92" y="23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ubicBezTo>
                        <a:pt x="71" y="29"/>
                        <a:pt x="66" y="35"/>
                        <a:pt x="61" y="41"/>
                      </a:cubicBezTo>
                      <a:cubicBezTo>
                        <a:pt x="57" y="46"/>
                        <a:pt x="54" y="50"/>
                        <a:pt x="49" y="53"/>
                      </a:cubicBezTo>
                      <a:cubicBezTo>
                        <a:pt x="45" y="56"/>
                        <a:pt x="38" y="56"/>
                        <a:pt x="32" y="56"/>
                      </a:cubicBezTo>
                      <a:cubicBezTo>
                        <a:pt x="28" y="56"/>
                        <a:pt x="24" y="56"/>
                        <a:pt x="20" y="56"/>
                      </a:cubicBezTo>
                      <a:cubicBezTo>
                        <a:pt x="18" y="57"/>
                        <a:pt x="15" y="57"/>
                        <a:pt x="13" y="58"/>
                      </a:cubicBezTo>
                      <a:cubicBezTo>
                        <a:pt x="9" y="60"/>
                        <a:pt x="5" y="61"/>
                        <a:pt x="1" y="60"/>
                      </a:cubicBezTo>
                      <a:cubicBezTo>
                        <a:pt x="1" y="60"/>
                        <a:pt x="1" y="60"/>
                        <a:pt x="1" y="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1" name="Freeform 19"/>
                <p:cNvSpPr>
                  <a:spLocks/>
                </p:cNvSpPr>
                <p:nvPr/>
              </p:nvSpPr>
              <p:spPr bwMode="auto">
                <a:xfrm>
                  <a:off x="2672" y="3221"/>
                  <a:ext cx="9" cy="12"/>
                </a:xfrm>
                <a:custGeom>
                  <a:avLst/>
                  <a:gdLst>
                    <a:gd name="T0" fmla="*/ 1 w 16"/>
                    <a:gd name="T1" fmla="*/ 21 h 22"/>
                    <a:gd name="T2" fmla="*/ 1 w 16"/>
                    <a:gd name="T3" fmla="*/ 21 h 22"/>
                    <a:gd name="T4" fmla="*/ 0 w 16"/>
                    <a:gd name="T5" fmla="*/ 20 h 22"/>
                    <a:gd name="T6" fmla="*/ 0 w 16"/>
                    <a:gd name="T7" fmla="*/ 19 h 22"/>
                    <a:gd name="T8" fmla="*/ 15 w 16"/>
                    <a:gd name="T9" fmla="*/ 0 h 22"/>
                    <a:gd name="T10" fmla="*/ 16 w 16"/>
                    <a:gd name="T11" fmla="*/ 0 h 22"/>
                    <a:gd name="T12" fmla="*/ 16 w 16"/>
                    <a:gd name="T13" fmla="*/ 0 h 22"/>
                    <a:gd name="T14" fmla="*/ 16 w 16"/>
                    <a:gd name="T15" fmla="*/ 1 h 22"/>
                    <a:gd name="T16" fmla="*/ 10 w 16"/>
                    <a:gd name="T17" fmla="*/ 9 h 22"/>
                    <a:gd name="T18" fmla="*/ 2 w 16"/>
                    <a:gd name="T19" fmla="*/ 21 h 22"/>
                    <a:gd name="T20" fmla="*/ 1 w 16"/>
                    <a:gd name="T21" fmla="*/ 22 h 22"/>
                    <a:gd name="T22" fmla="*/ 1 w 16"/>
                    <a:gd name="T2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22">
                      <a:moveTo>
                        <a:pt x="1" y="21"/>
                      </a:move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3" y="12"/>
                        <a:pt x="9" y="4"/>
                        <a:pt x="15" y="0"/>
                      </a:cubicBezTo>
                      <a:cubicBezTo>
                        <a:pt x="15" y="0"/>
                        <a:pt x="15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1"/>
                        <a:pt x="16" y="1"/>
                      </a:cubicBezTo>
                      <a:cubicBezTo>
                        <a:pt x="14" y="4"/>
                        <a:pt x="12" y="6"/>
                        <a:pt x="10" y="9"/>
                      </a:cubicBezTo>
                      <a:cubicBezTo>
                        <a:pt x="8" y="13"/>
                        <a:pt x="5" y="17"/>
                        <a:pt x="2" y="21"/>
                      </a:cubicBezTo>
                      <a:cubicBezTo>
                        <a:pt x="2" y="22"/>
                        <a:pt x="2" y="22"/>
                        <a:pt x="1" y="22"/>
                      </a:cubicBezTo>
                      <a:cubicBezTo>
                        <a:pt x="1" y="22"/>
                        <a:pt x="1" y="21"/>
                        <a:pt x="1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2" name="Freeform 20"/>
                <p:cNvSpPr>
                  <a:spLocks/>
                </p:cNvSpPr>
                <p:nvPr/>
              </p:nvSpPr>
              <p:spPr bwMode="auto">
                <a:xfrm>
                  <a:off x="4455" y="3014"/>
                  <a:ext cx="4" cy="5"/>
                </a:xfrm>
                <a:custGeom>
                  <a:avLst/>
                  <a:gdLst>
                    <a:gd name="T0" fmla="*/ 1 w 8"/>
                    <a:gd name="T1" fmla="*/ 6 h 7"/>
                    <a:gd name="T2" fmla="*/ 0 w 8"/>
                    <a:gd name="T3" fmla="*/ 5 h 7"/>
                    <a:gd name="T4" fmla="*/ 0 w 8"/>
                    <a:gd name="T5" fmla="*/ 4 h 7"/>
                    <a:gd name="T6" fmla="*/ 0 w 8"/>
                    <a:gd name="T7" fmla="*/ 3 h 7"/>
                    <a:gd name="T8" fmla="*/ 5 w 8"/>
                    <a:gd name="T9" fmla="*/ 0 h 7"/>
                    <a:gd name="T10" fmla="*/ 6 w 8"/>
                    <a:gd name="T11" fmla="*/ 0 h 7"/>
                    <a:gd name="T12" fmla="*/ 6 w 8"/>
                    <a:gd name="T13" fmla="*/ 0 h 7"/>
                    <a:gd name="T14" fmla="*/ 8 w 8"/>
                    <a:gd name="T15" fmla="*/ 2 h 7"/>
                    <a:gd name="T16" fmla="*/ 8 w 8"/>
                    <a:gd name="T17" fmla="*/ 3 h 7"/>
                    <a:gd name="T18" fmla="*/ 6 w 8"/>
                    <a:gd name="T19" fmla="*/ 6 h 7"/>
                    <a:gd name="T20" fmla="*/ 5 w 8"/>
                    <a:gd name="T21" fmla="*/ 7 h 7"/>
                    <a:gd name="T22" fmla="*/ 4 w 8"/>
                    <a:gd name="T23" fmla="*/ 7 h 7"/>
                    <a:gd name="T24" fmla="*/ 4 w 8"/>
                    <a:gd name="T25" fmla="*/ 7 h 7"/>
                    <a:gd name="T26" fmla="*/ 1 w 8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3" name="Freeform 21"/>
                <p:cNvSpPr>
                  <a:spLocks/>
                </p:cNvSpPr>
                <p:nvPr/>
              </p:nvSpPr>
              <p:spPr bwMode="auto">
                <a:xfrm>
                  <a:off x="2655" y="3226"/>
                  <a:ext cx="3" cy="14"/>
                </a:xfrm>
                <a:custGeom>
                  <a:avLst/>
                  <a:gdLst>
                    <a:gd name="T0" fmla="*/ 2 w 6"/>
                    <a:gd name="T1" fmla="*/ 23 h 23"/>
                    <a:gd name="T2" fmla="*/ 2 w 6"/>
                    <a:gd name="T3" fmla="*/ 23 h 23"/>
                    <a:gd name="T4" fmla="*/ 1 w 6"/>
                    <a:gd name="T5" fmla="*/ 22 h 23"/>
                    <a:gd name="T6" fmla="*/ 1 w 6"/>
                    <a:gd name="T7" fmla="*/ 22 h 23"/>
                    <a:gd name="T8" fmla="*/ 2 w 6"/>
                    <a:gd name="T9" fmla="*/ 1 h 23"/>
                    <a:gd name="T10" fmla="*/ 3 w 6"/>
                    <a:gd name="T11" fmla="*/ 0 h 23"/>
                    <a:gd name="T12" fmla="*/ 3 w 6"/>
                    <a:gd name="T13" fmla="*/ 0 h 23"/>
                    <a:gd name="T14" fmla="*/ 4 w 6"/>
                    <a:gd name="T15" fmla="*/ 1 h 23"/>
                    <a:gd name="T16" fmla="*/ 3 w 6"/>
                    <a:gd name="T17" fmla="*/ 22 h 23"/>
                    <a:gd name="T18" fmla="*/ 3 w 6"/>
                    <a:gd name="T19" fmla="*/ 23 h 23"/>
                    <a:gd name="T20" fmla="*/ 2 w 6"/>
                    <a:gd name="T21" fmla="*/ 23 h 23"/>
                    <a:gd name="T22" fmla="*/ 2 w 6"/>
                    <a:gd name="T2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3">
                      <a:moveTo>
                        <a:pt x="2" y="23"/>
                      </a:move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15"/>
                        <a:pt x="0" y="6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6" y="9"/>
                        <a:pt x="6" y="15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4" name="Freeform 22"/>
                <p:cNvSpPr>
                  <a:spLocks/>
                </p:cNvSpPr>
                <p:nvPr/>
              </p:nvSpPr>
              <p:spPr bwMode="auto">
                <a:xfrm>
                  <a:off x="4440" y="3017"/>
                  <a:ext cx="8" cy="14"/>
                </a:xfrm>
                <a:custGeom>
                  <a:avLst/>
                  <a:gdLst>
                    <a:gd name="T0" fmla="*/ 2 w 13"/>
                    <a:gd name="T1" fmla="*/ 23 h 24"/>
                    <a:gd name="T2" fmla="*/ 1 w 13"/>
                    <a:gd name="T3" fmla="*/ 23 h 24"/>
                    <a:gd name="T4" fmla="*/ 5 w 13"/>
                    <a:gd name="T5" fmla="*/ 1 h 24"/>
                    <a:gd name="T6" fmla="*/ 6 w 13"/>
                    <a:gd name="T7" fmla="*/ 1 h 24"/>
                    <a:gd name="T8" fmla="*/ 7 w 13"/>
                    <a:gd name="T9" fmla="*/ 1 h 24"/>
                    <a:gd name="T10" fmla="*/ 7 w 13"/>
                    <a:gd name="T11" fmla="*/ 1 h 24"/>
                    <a:gd name="T12" fmla="*/ 10 w 13"/>
                    <a:gd name="T13" fmla="*/ 2 h 24"/>
                    <a:gd name="T14" fmla="*/ 10 w 13"/>
                    <a:gd name="T15" fmla="*/ 2 h 24"/>
                    <a:gd name="T16" fmla="*/ 12 w 13"/>
                    <a:gd name="T17" fmla="*/ 7 h 24"/>
                    <a:gd name="T18" fmla="*/ 12 w 13"/>
                    <a:gd name="T19" fmla="*/ 8 h 24"/>
                    <a:gd name="T20" fmla="*/ 5 w 13"/>
                    <a:gd name="T21" fmla="*/ 23 h 24"/>
                    <a:gd name="T22" fmla="*/ 2 w 13"/>
                    <a:gd name="T23" fmla="*/ 24 h 24"/>
                    <a:gd name="T24" fmla="*/ 2 w 13"/>
                    <a:gd name="T2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24">
                      <a:moveTo>
                        <a:pt x="2" y="23"/>
                      </a:move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18"/>
                        <a:pt x="0" y="8"/>
                        <a:pt x="5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0"/>
                        <a:pt x="7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3" y="8"/>
                        <a:pt x="12" y="8"/>
                      </a:cubicBezTo>
                      <a:cubicBezTo>
                        <a:pt x="11" y="13"/>
                        <a:pt x="9" y="21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2" y="24"/>
                        <a:pt x="2" y="24"/>
                        <a:pt x="2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5" name="Freeform 23"/>
                <p:cNvSpPr>
                  <a:spLocks/>
                </p:cNvSpPr>
                <p:nvPr/>
              </p:nvSpPr>
              <p:spPr bwMode="auto">
                <a:xfrm>
                  <a:off x="2645" y="3233"/>
                  <a:ext cx="4" cy="4"/>
                </a:xfrm>
                <a:custGeom>
                  <a:avLst/>
                  <a:gdLst>
                    <a:gd name="T0" fmla="*/ 0 w 7"/>
                    <a:gd name="T1" fmla="*/ 7 h 8"/>
                    <a:gd name="T2" fmla="*/ 0 w 7"/>
                    <a:gd name="T3" fmla="*/ 7 h 8"/>
                    <a:gd name="T4" fmla="*/ 0 w 7"/>
                    <a:gd name="T5" fmla="*/ 4 h 8"/>
                    <a:gd name="T6" fmla="*/ 5 w 7"/>
                    <a:gd name="T7" fmla="*/ 0 h 8"/>
                    <a:gd name="T8" fmla="*/ 6 w 7"/>
                    <a:gd name="T9" fmla="*/ 0 h 8"/>
                    <a:gd name="T10" fmla="*/ 6 w 7"/>
                    <a:gd name="T11" fmla="*/ 0 h 8"/>
                    <a:gd name="T12" fmla="*/ 6 w 7"/>
                    <a:gd name="T13" fmla="*/ 1 h 8"/>
                    <a:gd name="T14" fmla="*/ 7 w 7"/>
                    <a:gd name="T15" fmla="*/ 1 h 8"/>
                    <a:gd name="T16" fmla="*/ 2 w 7"/>
                    <a:gd name="T17" fmla="*/ 7 h 8"/>
                    <a:gd name="T18" fmla="*/ 2 w 7"/>
                    <a:gd name="T19" fmla="*/ 7 h 8"/>
                    <a:gd name="T20" fmla="*/ 1 w 7"/>
                    <a:gd name="T21" fmla="*/ 8 h 8"/>
                    <a:gd name="T22" fmla="*/ 0 w 7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ubicBezTo>
                        <a:pt x="0" y="3"/>
                        <a:pt x="2" y="1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4"/>
                        <a:pt x="4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1" y="8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6" name="Freeform 24"/>
                <p:cNvSpPr>
                  <a:spLocks/>
                </p:cNvSpPr>
                <p:nvPr/>
              </p:nvSpPr>
              <p:spPr bwMode="auto">
                <a:xfrm>
                  <a:off x="2689" y="3264"/>
                  <a:ext cx="14" cy="7"/>
                </a:xfrm>
                <a:custGeom>
                  <a:avLst/>
                  <a:gdLst>
                    <a:gd name="T0" fmla="*/ 0 w 25"/>
                    <a:gd name="T1" fmla="*/ 9 h 12"/>
                    <a:gd name="T2" fmla="*/ 0 w 25"/>
                    <a:gd name="T3" fmla="*/ 9 h 12"/>
                    <a:gd name="T4" fmla="*/ 0 w 25"/>
                    <a:gd name="T5" fmla="*/ 8 h 12"/>
                    <a:gd name="T6" fmla="*/ 0 w 25"/>
                    <a:gd name="T7" fmla="*/ 8 h 12"/>
                    <a:gd name="T8" fmla="*/ 1 w 25"/>
                    <a:gd name="T9" fmla="*/ 5 h 12"/>
                    <a:gd name="T10" fmla="*/ 2 w 25"/>
                    <a:gd name="T11" fmla="*/ 4 h 12"/>
                    <a:gd name="T12" fmla="*/ 16 w 25"/>
                    <a:gd name="T13" fmla="*/ 1 h 12"/>
                    <a:gd name="T14" fmla="*/ 22 w 25"/>
                    <a:gd name="T15" fmla="*/ 0 h 12"/>
                    <a:gd name="T16" fmla="*/ 22 w 25"/>
                    <a:gd name="T17" fmla="*/ 0 h 12"/>
                    <a:gd name="T18" fmla="*/ 24 w 25"/>
                    <a:gd name="T19" fmla="*/ 1 h 12"/>
                    <a:gd name="T20" fmla="*/ 25 w 25"/>
                    <a:gd name="T21" fmla="*/ 2 h 12"/>
                    <a:gd name="T22" fmla="*/ 25 w 25"/>
                    <a:gd name="T23" fmla="*/ 4 h 12"/>
                    <a:gd name="T24" fmla="*/ 25 w 25"/>
                    <a:gd name="T25" fmla="*/ 5 h 12"/>
                    <a:gd name="T26" fmla="*/ 22 w 25"/>
                    <a:gd name="T27" fmla="*/ 7 h 12"/>
                    <a:gd name="T28" fmla="*/ 22 w 25"/>
                    <a:gd name="T29" fmla="*/ 7 h 12"/>
                    <a:gd name="T30" fmla="*/ 1 w 25"/>
                    <a:gd name="T31" fmla="*/ 9 h 12"/>
                    <a:gd name="T32" fmla="*/ 0 w 25"/>
                    <a:gd name="T3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2">
                      <a:moveTo>
                        <a:pt x="0" y="9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6" y="3"/>
                        <a:pt x="11" y="2"/>
                        <a:pt x="16" y="1"/>
                      </a:cubicBezTo>
                      <a:cubicBezTo>
                        <a:pt x="17" y="1"/>
                        <a:pt x="20" y="1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5"/>
                        <a:pt x="25" y="5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8" y="11"/>
                        <a:pt x="9" y="12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7" name="Freeform 25"/>
                <p:cNvSpPr>
                  <a:spLocks/>
                </p:cNvSpPr>
                <p:nvPr/>
              </p:nvSpPr>
              <p:spPr bwMode="auto">
                <a:xfrm>
                  <a:off x="2637" y="3244"/>
                  <a:ext cx="4" cy="6"/>
                </a:xfrm>
                <a:custGeom>
                  <a:avLst/>
                  <a:gdLst>
                    <a:gd name="T0" fmla="*/ 2 w 8"/>
                    <a:gd name="T1" fmla="*/ 10 h 10"/>
                    <a:gd name="T2" fmla="*/ 2 w 8"/>
                    <a:gd name="T3" fmla="*/ 10 h 10"/>
                    <a:gd name="T4" fmla="*/ 1 w 8"/>
                    <a:gd name="T5" fmla="*/ 9 h 10"/>
                    <a:gd name="T6" fmla="*/ 0 w 8"/>
                    <a:gd name="T7" fmla="*/ 8 h 10"/>
                    <a:gd name="T8" fmla="*/ 5 w 8"/>
                    <a:gd name="T9" fmla="*/ 1 h 10"/>
                    <a:gd name="T10" fmla="*/ 6 w 8"/>
                    <a:gd name="T11" fmla="*/ 1 h 10"/>
                    <a:gd name="T12" fmla="*/ 7 w 8"/>
                    <a:gd name="T13" fmla="*/ 1 h 10"/>
                    <a:gd name="T14" fmla="*/ 8 w 8"/>
                    <a:gd name="T15" fmla="*/ 2 h 10"/>
                    <a:gd name="T16" fmla="*/ 6 w 8"/>
                    <a:gd name="T17" fmla="*/ 9 h 10"/>
                    <a:gd name="T18" fmla="*/ 5 w 8"/>
                    <a:gd name="T19" fmla="*/ 10 h 10"/>
                    <a:gd name="T20" fmla="*/ 2 w 8"/>
                    <a:gd name="T21" fmla="*/ 10 h 10"/>
                    <a:gd name="T22" fmla="*/ 2 w 8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0"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4"/>
                        <a:pt x="2" y="3"/>
                        <a:pt x="5" y="1"/>
                      </a:cubicBezTo>
                      <a:cubicBezTo>
                        <a:pt x="5" y="0"/>
                        <a:pt x="6" y="0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8" name="Freeform 26"/>
                <p:cNvSpPr>
                  <a:spLocks/>
                </p:cNvSpPr>
                <p:nvPr/>
              </p:nvSpPr>
              <p:spPr bwMode="auto">
                <a:xfrm>
                  <a:off x="4437" y="3042"/>
                  <a:ext cx="4" cy="17"/>
                </a:xfrm>
                <a:custGeom>
                  <a:avLst/>
                  <a:gdLst>
                    <a:gd name="T0" fmla="*/ 2 w 8"/>
                    <a:gd name="T1" fmla="*/ 29 h 29"/>
                    <a:gd name="T2" fmla="*/ 2 w 8"/>
                    <a:gd name="T3" fmla="*/ 28 h 29"/>
                    <a:gd name="T4" fmla="*/ 5 w 8"/>
                    <a:gd name="T5" fmla="*/ 0 h 29"/>
                    <a:gd name="T6" fmla="*/ 6 w 8"/>
                    <a:gd name="T7" fmla="*/ 0 h 29"/>
                    <a:gd name="T8" fmla="*/ 6 w 8"/>
                    <a:gd name="T9" fmla="*/ 0 h 29"/>
                    <a:gd name="T10" fmla="*/ 7 w 8"/>
                    <a:gd name="T11" fmla="*/ 1 h 29"/>
                    <a:gd name="T12" fmla="*/ 3 w 8"/>
                    <a:gd name="T13" fmla="*/ 28 h 29"/>
                    <a:gd name="T14" fmla="*/ 2 w 8"/>
                    <a:gd name="T15" fmla="*/ 29 h 29"/>
                    <a:gd name="T16" fmla="*/ 2 w 8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29">
                      <a:moveTo>
                        <a:pt x="2" y="29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0"/>
                        <a:pt x="0" y="8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1"/>
                      </a:cubicBezTo>
                      <a:cubicBezTo>
                        <a:pt x="8" y="14"/>
                        <a:pt x="7" y="24"/>
                        <a:pt x="3" y="28"/>
                      </a:cubicBezTo>
                      <a:cubicBezTo>
                        <a:pt x="3" y="29"/>
                        <a:pt x="3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9" name="Freeform 27"/>
                <p:cNvSpPr>
                  <a:spLocks/>
                </p:cNvSpPr>
                <p:nvPr/>
              </p:nvSpPr>
              <p:spPr bwMode="auto">
                <a:xfrm>
                  <a:off x="2679" y="3286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1 h 2"/>
                    <a:gd name="T4" fmla="*/ 0 w 2"/>
                    <a:gd name="T5" fmla="*/ 0 h 2"/>
                    <a:gd name="T6" fmla="*/ 1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1 h 2"/>
                    <a:gd name="T16" fmla="*/ 2 w 2"/>
                    <a:gd name="T17" fmla="*/ 2 h 2"/>
                    <a:gd name="T18" fmla="*/ 2 w 2"/>
                    <a:gd name="T19" fmla="*/ 2 h 2"/>
                    <a:gd name="T20" fmla="*/ 1 w 2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0" name="Freeform 28"/>
                <p:cNvSpPr>
                  <a:spLocks/>
                </p:cNvSpPr>
                <p:nvPr/>
              </p:nvSpPr>
              <p:spPr bwMode="auto">
                <a:xfrm>
                  <a:off x="4328" y="2761"/>
                  <a:ext cx="3" cy="4"/>
                </a:xfrm>
                <a:custGeom>
                  <a:avLst/>
                  <a:gdLst>
                    <a:gd name="T0" fmla="*/ 0 w 4"/>
                    <a:gd name="T1" fmla="*/ 6 h 6"/>
                    <a:gd name="T2" fmla="*/ 0 w 4"/>
                    <a:gd name="T3" fmla="*/ 5 h 6"/>
                    <a:gd name="T4" fmla="*/ 1 w 4"/>
                    <a:gd name="T5" fmla="*/ 0 h 6"/>
                    <a:gd name="T6" fmla="*/ 2 w 4"/>
                    <a:gd name="T7" fmla="*/ 0 h 6"/>
                    <a:gd name="T8" fmla="*/ 2 w 4"/>
                    <a:gd name="T9" fmla="*/ 0 h 6"/>
                    <a:gd name="T10" fmla="*/ 4 w 4"/>
                    <a:gd name="T11" fmla="*/ 5 h 6"/>
                    <a:gd name="T12" fmla="*/ 4 w 4"/>
                    <a:gd name="T13" fmla="*/ 6 h 6"/>
                    <a:gd name="T14" fmla="*/ 3 w 4"/>
                    <a:gd name="T15" fmla="*/ 6 h 6"/>
                    <a:gd name="T16" fmla="*/ 2 w 4"/>
                    <a:gd name="T17" fmla="*/ 6 h 6"/>
                    <a:gd name="T18" fmla="*/ 0 w 4"/>
                    <a:gd name="T19" fmla="*/ 6 h 6"/>
                    <a:gd name="T20" fmla="*/ 0 w 4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6">
                      <a:moveTo>
                        <a:pt x="0" y="6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0" y="2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1"/>
                        <a:pt x="4" y="3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1" name="Freeform 29"/>
                <p:cNvSpPr>
                  <a:spLocks/>
                </p:cNvSpPr>
                <p:nvPr/>
              </p:nvSpPr>
              <p:spPr bwMode="auto">
                <a:xfrm>
                  <a:off x="4383" y="2787"/>
                  <a:ext cx="3" cy="3"/>
                </a:xfrm>
                <a:custGeom>
                  <a:avLst/>
                  <a:gdLst>
                    <a:gd name="T0" fmla="*/ 0 w 5"/>
                    <a:gd name="T1" fmla="*/ 4 h 5"/>
                    <a:gd name="T2" fmla="*/ 0 w 5"/>
                    <a:gd name="T3" fmla="*/ 4 h 5"/>
                    <a:gd name="T4" fmla="*/ 0 w 5"/>
                    <a:gd name="T5" fmla="*/ 3 h 5"/>
                    <a:gd name="T6" fmla="*/ 1 w 5"/>
                    <a:gd name="T7" fmla="*/ 1 h 5"/>
                    <a:gd name="T8" fmla="*/ 2 w 5"/>
                    <a:gd name="T9" fmla="*/ 0 h 5"/>
                    <a:gd name="T10" fmla="*/ 2 w 5"/>
                    <a:gd name="T11" fmla="*/ 0 h 5"/>
                    <a:gd name="T12" fmla="*/ 3 w 5"/>
                    <a:gd name="T13" fmla="*/ 0 h 5"/>
                    <a:gd name="T14" fmla="*/ 5 w 5"/>
                    <a:gd name="T15" fmla="*/ 3 h 5"/>
                    <a:gd name="T16" fmla="*/ 5 w 5"/>
                    <a:gd name="T17" fmla="*/ 4 h 5"/>
                    <a:gd name="T18" fmla="*/ 4 w 5"/>
                    <a:gd name="T19" fmla="*/ 5 h 5"/>
                    <a:gd name="T20" fmla="*/ 1 w 5"/>
                    <a:gd name="T21" fmla="*/ 5 h 5"/>
                    <a:gd name="T22" fmla="*/ 0 w 5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4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2" name="Freeform 30"/>
                <p:cNvSpPr>
                  <a:spLocks/>
                </p:cNvSpPr>
                <p:nvPr/>
              </p:nvSpPr>
              <p:spPr bwMode="auto">
                <a:xfrm>
                  <a:off x="4342" y="2772"/>
                  <a:ext cx="7" cy="5"/>
                </a:xfrm>
                <a:custGeom>
                  <a:avLst/>
                  <a:gdLst>
                    <a:gd name="T0" fmla="*/ 0 w 12"/>
                    <a:gd name="T1" fmla="*/ 8 h 9"/>
                    <a:gd name="T2" fmla="*/ 0 w 12"/>
                    <a:gd name="T3" fmla="*/ 7 h 9"/>
                    <a:gd name="T4" fmla="*/ 1 w 12"/>
                    <a:gd name="T5" fmla="*/ 3 h 9"/>
                    <a:gd name="T6" fmla="*/ 2 w 12"/>
                    <a:gd name="T7" fmla="*/ 3 h 9"/>
                    <a:gd name="T8" fmla="*/ 7 w 12"/>
                    <a:gd name="T9" fmla="*/ 0 h 9"/>
                    <a:gd name="T10" fmla="*/ 8 w 12"/>
                    <a:gd name="T11" fmla="*/ 0 h 9"/>
                    <a:gd name="T12" fmla="*/ 12 w 12"/>
                    <a:gd name="T13" fmla="*/ 2 h 9"/>
                    <a:gd name="T14" fmla="*/ 12 w 12"/>
                    <a:gd name="T15" fmla="*/ 3 h 9"/>
                    <a:gd name="T16" fmla="*/ 11 w 12"/>
                    <a:gd name="T17" fmla="*/ 6 h 9"/>
                    <a:gd name="T18" fmla="*/ 11 w 12"/>
                    <a:gd name="T19" fmla="*/ 7 h 9"/>
                    <a:gd name="T20" fmla="*/ 9 w 12"/>
                    <a:gd name="T21" fmla="*/ 7 h 9"/>
                    <a:gd name="T22" fmla="*/ 2 w 12"/>
                    <a:gd name="T23" fmla="*/ 8 h 9"/>
                    <a:gd name="T24" fmla="*/ 1 w 12"/>
                    <a:gd name="T25" fmla="*/ 8 h 9"/>
                    <a:gd name="T26" fmla="*/ 0 w 12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9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3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7" y="8"/>
                        <a:pt x="5" y="9"/>
                        <a:pt x="2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3" name="Freeform 31"/>
                <p:cNvSpPr>
                  <a:spLocks/>
                </p:cNvSpPr>
                <p:nvPr/>
              </p:nvSpPr>
              <p:spPr bwMode="auto">
                <a:xfrm>
                  <a:off x="4332" y="2770"/>
                  <a:ext cx="5" cy="5"/>
                </a:xfrm>
                <a:custGeom>
                  <a:avLst/>
                  <a:gdLst>
                    <a:gd name="T0" fmla="*/ 5 w 9"/>
                    <a:gd name="T1" fmla="*/ 8 h 9"/>
                    <a:gd name="T2" fmla="*/ 0 w 9"/>
                    <a:gd name="T3" fmla="*/ 5 h 9"/>
                    <a:gd name="T4" fmla="*/ 0 w 9"/>
                    <a:gd name="T5" fmla="*/ 4 h 9"/>
                    <a:gd name="T6" fmla="*/ 2 w 9"/>
                    <a:gd name="T7" fmla="*/ 1 h 9"/>
                    <a:gd name="T8" fmla="*/ 3 w 9"/>
                    <a:gd name="T9" fmla="*/ 0 h 9"/>
                    <a:gd name="T10" fmla="*/ 4 w 9"/>
                    <a:gd name="T11" fmla="*/ 0 h 9"/>
                    <a:gd name="T12" fmla="*/ 5 w 9"/>
                    <a:gd name="T13" fmla="*/ 0 h 9"/>
                    <a:gd name="T14" fmla="*/ 5 w 9"/>
                    <a:gd name="T15" fmla="*/ 0 h 9"/>
                    <a:gd name="T16" fmla="*/ 9 w 9"/>
                    <a:gd name="T17" fmla="*/ 6 h 9"/>
                    <a:gd name="T18" fmla="*/ 7 w 9"/>
                    <a:gd name="T19" fmla="*/ 9 h 9"/>
                    <a:gd name="T20" fmla="*/ 5 w 9"/>
                    <a:gd name="T21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9">
                      <a:moveTo>
                        <a:pt x="5" y="8"/>
                      </a:moveTo>
                      <a:cubicBezTo>
                        <a:pt x="3" y="7"/>
                        <a:pt x="1" y="6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9" y="4"/>
                        <a:pt x="9" y="6"/>
                      </a:cubicBezTo>
                      <a:cubicBezTo>
                        <a:pt x="9" y="7"/>
                        <a:pt x="8" y="8"/>
                        <a:pt x="7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4" name="Freeform 32"/>
                <p:cNvSpPr>
                  <a:spLocks/>
                </p:cNvSpPr>
                <p:nvPr/>
              </p:nvSpPr>
              <p:spPr bwMode="auto">
                <a:xfrm>
                  <a:off x="4433" y="3068"/>
                  <a:ext cx="3" cy="5"/>
                </a:xfrm>
                <a:custGeom>
                  <a:avLst/>
                  <a:gdLst>
                    <a:gd name="T0" fmla="*/ 0 w 5"/>
                    <a:gd name="T1" fmla="*/ 7 h 8"/>
                    <a:gd name="T2" fmla="*/ 0 w 5"/>
                    <a:gd name="T3" fmla="*/ 7 h 8"/>
                    <a:gd name="T4" fmla="*/ 2 w 5"/>
                    <a:gd name="T5" fmla="*/ 0 h 8"/>
                    <a:gd name="T6" fmla="*/ 2 w 5"/>
                    <a:gd name="T7" fmla="*/ 0 h 8"/>
                    <a:gd name="T8" fmla="*/ 3 w 5"/>
                    <a:gd name="T9" fmla="*/ 0 h 8"/>
                    <a:gd name="T10" fmla="*/ 3 w 5"/>
                    <a:gd name="T11" fmla="*/ 0 h 8"/>
                    <a:gd name="T12" fmla="*/ 3 w 5"/>
                    <a:gd name="T13" fmla="*/ 0 h 8"/>
                    <a:gd name="T14" fmla="*/ 4 w 5"/>
                    <a:gd name="T15" fmla="*/ 0 h 8"/>
                    <a:gd name="T16" fmla="*/ 2 w 5"/>
                    <a:gd name="T17" fmla="*/ 7 h 8"/>
                    <a:gd name="T18" fmla="*/ 2 w 5"/>
                    <a:gd name="T19" fmla="*/ 8 h 8"/>
                    <a:gd name="T20" fmla="*/ 1 w 5"/>
                    <a:gd name="T21" fmla="*/ 7 h 8"/>
                    <a:gd name="T22" fmla="*/ 0 w 5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5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2"/>
                        <a:pt x="4" y="4"/>
                        <a:pt x="2" y="7"/>
                      </a:cubicBezTo>
                      <a:cubicBezTo>
                        <a:pt x="2" y="7"/>
                        <a:pt x="2" y="8"/>
                        <a:pt x="2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5" name="Freeform 33"/>
                <p:cNvSpPr>
                  <a:spLocks/>
                </p:cNvSpPr>
                <p:nvPr/>
              </p:nvSpPr>
              <p:spPr bwMode="auto">
                <a:xfrm>
                  <a:off x="4346" y="2785"/>
                  <a:ext cx="6" cy="5"/>
                </a:xfrm>
                <a:custGeom>
                  <a:avLst/>
                  <a:gdLst>
                    <a:gd name="T0" fmla="*/ 1 w 9"/>
                    <a:gd name="T1" fmla="*/ 8 h 9"/>
                    <a:gd name="T2" fmla="*/ 1 w 9"/>
                    <a:gd name="T3" fmla="*/ 8 h 9"/>
                    <a:gd name="T4" fmla="*/ 0 w 9"/>
                    <a:gd name="T5" fmla="*/ 6 h 9"/>
                    <a:gd name="T6" fmla="*/ 0 w 9"/>
                    <a:gd name="T7" fmla="*/ 5 h 9"/>
                    <a:gd name="T8" fmla="*/ 4 w 9"/>
                    <a:gd name="T9" fmla="*/ 1 h 9"/>
                    <a:gd name="T10" fmla="*/ 5 w 9"/>
                    <a:gd name="T11" fmla="*/ 0 h 9"/>
                    <a:gd name="T12" fmla="*/ 8 w 9"/>
                    <a:gd name="T13" fmla="*/ 2 h 9"/>
                    <a:gd name="T14" fmla="*/ 9 w 9"/>
                    <a:gd name="T15" fmla="*/ 3 h 9"/>
                    <a:gd name="T16" fmla="*/ 7 w 9"/>
                    <a:gd name="T17" fmla="*/ 8 h 9"/>
                    <a:gd name="T18" fmla="*/ 7 w 9"/>
                    <a:gd name="T19" fmla="*/ 9 h 9"/>
                    <a:gd name="T20" fmla="*/ 2 w 9"/>
                    <a:gd name="T21" fmla="*/ 8 h 9"/>
                    <a:gd name="T22" fmla="*/ 1 w 9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9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9" y="2"/>
                        <a:pt x="9" y="3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6" name="Freeform 34"/>
                <p:cNvSpPr>
                  <a:spLocks/>
                </p:cNvSpPr>
                <p:nvPr/>
              </p:nvSpPr>
              <p:spPr bwMode="auto">
                <a:xfrm>
                  <a:off x="4291" y="2757"/>
                  <a:ext cx="8" cy="11"/>
                </a:xfrm>
                <a:custGeom>
                  <a:avLst/>
                  <a:gdLst>
                    <a:gd name="T0" fmla="*/ 1 w 13"/>
                    <a:gd name="T1" fmla="*/ 18 h 18"/>
                    <a:gd name="T2" fmla="*/ 0 w 13"/>
                    <a:gd name="T3" fmla="*/ 17 h 18"/>
                    <a:gd name="T4" fmla="*/ 0 w 13"/>
                    <a:gd name="T5" fmla="*/ 15 h 18"/>
                    <a:gd name="T6" fmla="*/ 0 w 13"/>
                    <a:gd name="T7" fmla="*/ 15 h 18"/>
                    <a:gd name="T8" fmla="*/ 10 w 13"/>
                    <a:gd name="T9" fmla="*/ 0 h 18"/>
                    <a:gd name="T10" fmla="*/ 10 w 13"/>
                    <a:gd name="T11" fmla="*/ 0 h 18"/>
                    <a:gd name="T12" fmla="*/ 11 w 13"/>
                    <a:gd name="T13" fmla="*/ 1 h 18"/>
                    <a:gd name="T14" fmla="*/ 11 w 13"/>
                    <a:gd name="T15" fmla="*/ 1 h 18"/>
                    <a:gd name="T16" fmla="*/ 2 w 13"/>
                    <a:gd name="T17" fmla="*/ 18 h 18"/>
                    <a:gd name="T18" fmla="*/ 1 w 13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8">
                      <a:moveTo>
                        <a:pt x="1" y="18"/>
                      </a:move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9"/>
                        <a:pt x="5" y="3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3" y="7"/>
                        <a:pt x="6" y="16"/>
                        <a:pt x="2" y="18"/>
                      </a:cubicBezTo>
                      <a:cubicBezTo>
                        <a:pt x="2" y="18"/>
                        <a:pt x="2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7" name="Freeform 35"/>
                <p:cNvSpPr>
                  <a:spLocks/>
                </p:cNvSpPr>
                <p:nvPr/>
              </p:nvSpPr>
              <p:spPr bwMode="auto">
                <a:xfrm>
                  <a:off x="4422" y="3001"/>
                  <a:ext cx="4" cy="6"/>
                </a:xfrm>
                <a:custGeom>
                  <a:avLst/>
                  <a:gdLst>
                    <a:gd name="T0" fmla="*/ 2 w 7"/>
                    <a:gd name="T1" fmla="*/ 9 h 10"/>
                    <a:gd name="T2" fmla="*/ 1 w 7"/>
                    <a:gd name="T3" fmla="*/ 9 h 10"/>
                    <a:gd name="T4" fmla="*/ 3 w 7"/>
                    <a:gd name="T5" fmla="*/ 0 h 10"/>
                    <a:gd name="T6" fmla="*/ 3 w 7"/>
                    <a:gd name="T7" fmla="*/ 0 h 10"/>
                    <a:gd name="T8" fmla="*/ 4 w 7"/>
                    <a:gd name="T9" fmla="*/ 0 h 10"/>
                    <a:gd name="T10" fmla="*/ 4 w 7"/>
                    <a:gd name="T11" fmla="*/ 0 h 10"/>
                    <a:gd name="T12" fmla="*/ 4 w 7"/>
                    <a:gd name="T13" fmla="*/ 0 h 10"/>
                    <a:gd name="T14" fmla="*/ 5 w 7"/>
                    <a:gd name="T15" fmla="*/ 1 h 10"/>
                    <a:gd name="T16" fmla="*/ 5 w 7"/>
                    <a:gd name="T17" fmla="*/ 1 h 10"/>
                    <a:gd name="T18" fmla="*/ 4 w 7"/>
                    <a:gd name="T19" fmla="*/ 9 h 10"/>
                    <a:gd name="T20" fmla="*/ 4 w 7"/>
                    <a:gd name="T21" fmla="*/ 10 h 10"/>
                    <a:gd name="T22" fmla="*/ 2 w 7"/>
                    <a:gd name="T23" fmla="*/ 9 h 10"/>
                    <a:gd name="T24" fmla="*/ 2 w 7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9"/>
                      </a:move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0" y="7"/>
                        <a:pt x="1" y="5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3"/>
                        <a:pt x="6" y="5"/>
                        <a:pt x="4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3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8" name="Freeform 36"/>
                <p:cNvSpPr>
                  <a:spLocks/>
                </p:cNvSpPr>
                <p:nvPr/>
              </p:nvSpPr>
              <p:spPr bwMode="auto">
                <a:xfrm>
                  <a:off x="4355" y="2811"/>
                  <a:ext cx="79" cy="54"/>
                </a:xfrm>
                <a:custGeom>
                  <a:avLst/>
                  <a:gdLst>
                    <a:gd name="T0" fmla="*/ 13 w 137"/>
                    <a:gd name="T1" fmla="*/ 93 h 93"/>
                    <a:gd name="T2" fmla="*/ 13 w 137"/>
                    <a:gd name="T3" fmla="*/ 93 h 93"/>
                    <a:gd name="T4" fmla="*/ 13 w 137"/>
                    <a:gd name="T5" fmla="*/ 92 h 93"/>
                    <a:gd name="T6" fmla="*/ 16 w 137"/>
                    <a:gd name="T7" fmla="*/ 86 h 93"/>
                    <a:gd name="T8" fmla="*/ 22 w 137"/>
                    <a:gd name="T9" fmla="*/ 75 h 93"/>
                    <a:gd name="T10" fmla="*/ 19 w 137"/>
                    <a:gd name="T11" fmla="*/ 65 h 93"/>
                    <a:gd name="T12" fmla="*/ 16 w 137"/>
                    <a:gd name="T13" fmla="*/ 61 h 93"/>
                    <a:gd name="T14" fmla="*/ 17 w 137"/>
                    <a:gd name="T15" fmla="*/ 52 h 93"/>
                    <a:gd name="T16" fmla="*/ 16 w 137"/>
                    <a:gd name="T17" fmla="*/ 38 h 93"/>
                    <a:gd name="T18" fmla="*/ 16 w 137"/>
                    <a:gd name="T19" fmla="*/ 38 h 93"/>
                    <a:gd name="T20" fmla="*/ 1 w 137"/>
                    <a:gd name="T21" fmla="*/ 24 h 93"/>
                    <a:gd name="T22" fmla="*/ 0 w 137"/>
                    <a:gd name="T23" fmla="*/ 24 h 93"/>
                    <a:gd name="T24" fmla="*/ 0 w 137"/>
                    <a:gd name="T25" fmla="*/ 23 h 93"/>
                    <a:gd name="T26" fmla="*/ 0 w 137"/>
                    <a:gd name="T27" fmla="*/ 23 h 93"/>
                    <a:gd name="T28" fmla="*/ 2 w 137"/>
                    <a:gd name="T29" fmla="*/ 22 h 93"/>
                    <a:gd name="T30" fmla="*/ 6 w 137"/>
                    <a:gd name="T31" fmla="*/ 19 h 93"/>
                    <a:gd name="T32" fmla="*/ 7 w 137"/>
                    <a:gd name="T33" fmla="*/ 18 h 93"/>
                    <a:gd name="T34" fmla="*/ 6 w 137"/>
                    <a:gd name="T35" fmla="*/ 17 h 93"/>
                    <a:gd name="T36" fmla="*/ 5 w 137"/>
                    <a:gd name="T37" fmla="*/ 12 h 93"/>
                    <a:gd name="T38" fmla="*/ 4 w 137"/>
                    <a:gd name="T39" fmla="*/ 1 h 93"/>
                    <a:gd name="T40" fmla="*/ 5 w 137"/>
                    <a:gd name="T41" fmla="*/ 1 h 93"/>
                    <a:gd name="T42" fmla="*/ 5 w 137"/>
                    <a:gd name="T43" fmla="*/ 1 h 93"/>
                    <a:gd name="T44" fmla="*/ 6 w 137"/>
                    <a:gd name="T45" fmla="*/ 1 h 93"/>
                    <a:gd name="T46" fmla="*/ 6 w 137"/>
                    <a:gd name="T47" fmla="*/ 1 h 93"/>
                    <a:gd name="T48" fmla="*/ 15 w 137"/>
                    <a:gd name="T49" fmla="*/ 8 h 93"/>
                    <a:gd name="T50" fmla="*/ 16 w 137"/>
                    <a:gd name="T51" fmla="*/ 8 h 93"/>
                    <a:gd name="T52" fmla="*/ 27 w 137"/>
                    <a:gd name="T53" fmla="*/ 2 h 93"/>
                    <a:gd name="T54" fmla="*/ 28 w 137"/>
                    <a:gd name="T55" fmla="*/ 2 h 93"/>
                    <a:gd name="T56" fmla="*/ 28 w 137"/>
                    <a:gd name="T57" fmla="*/ 2 h 93"/>
                    <a:gd name="T58" fmla="*/ 28 w 137"/>
                    <a:gd name="T59" fmla="*/ 2 h 93"/>
                    <a:gd name="T60" fmla="*/ 29 w 137"/>
                    <a:gd name="T61" fmla="*/ 2 h 93"/>
                    <a:gd name="T62" fmla="*/ 29 w 137"/>
                    <a:gd name="T63" fmla="*/ 3 h 93"/>
                    <a:gd name="T64" fmla="*/ 29 w 137"/>
                    <a:gd name="T65" fmla="*/ 11 h 93"/>
                    <a:gd name="T66" fmla="*/ 29 w 137"/>
                    <a:gd name="T67" fmla="*/ 12 h 93"/>
                    <a:gd name="T68" fmla="*/ 29 w 137"/>
                    <a:gd name="T69" fmla="*/ 12 h 93"/>
                    <a:gd name="T70" fmla="*/ 37 w 137"/>
                    <a:gd name="T71" fmla="*/ 17 h 93"/>
                    <a:gd name="T72" fmla="*/ 134 w 137"/>
                    <a:gd name="T73" fmla="*/ 44 h 93"/>
                    <a:gd name="T74" fmla="*/ 135 w 137"/>
                    <a:gd name="T75" fmla="*/ 44 h 93"/>
                    <a:gd name="T76" fmla="*/ 135 w 137"/>
                    <a:gd name="T77" fmla="*/ 44 h 93"/>
                    <a:gd name="T78" fmla="*/ 136 w 137"/>
                    <a:gd name="T79" fmla="*/ 45 h 93"/>
                    <a:gd name="T80" fmla="*/ 137 w 137"/>
                    <a:gd name="T81" fmla="*/ 46 h 93"/>
                    <a:gd name="T82" fmla="*/ 136 w 137"/>
                    <a:gd name="T83" fmla="*/ 46 h 93"/>
                    <a:gd name="T84" fmla="*/ 128 w 137"/>
                    <a:gd name="T85" fmla="*/ 46 h 93"/>
                    <a:gd name="T86" fmla="*/ 121 w 137"/>
                    <a:gd name="T87" fmla="*/ 46 h 93"/>
                    <a:gd name="T88" fmla="*/ 111 w 137"/>
                    <a:gd name="T89" fmla="*/ 47 h 93"/>
                    <a:gd name="T90" fmla="*/ 93 w 137"/>
                    <a:gd name="T91" fmla="*/ 48 h 93"/>
                    <a:gd name="T92" fmla="*/ 67 w 137"/>
                    <a:gd name="T93" fmla="*/ 39 h 93"/>
                    <a:gd name="T94" fmla="*/ 29 w 137"/>
                    <a:gd name="T95" fmla="*/ 35 h 93"/>
                    <a:gd name="T96" fmla="*/ 28 w 137"/>
                    <a:gd name="T97" fmla="*/ 36 h 93"/>
                    <a:gd name="T98" fmla="*/ 27 w 137"/>
                    <a:gd name="T99" fmla="*/ 38 h 93"/>
                    <a:gd name="T100" fmla="*/ 27 w 137"/>
                    <a:gd name="T101" fmla="*/ 39 h 93"/>
                    <a:gd name="T102" fmla="*/ 35 w 137"/>
                    <a:gd name="T103" fmla="*/ 52 h 93"/>
                    <a:gd name="T104" fmla="*/ 41 w 137"/>
                    <a:gd name="T105" fmla="*/ 62 h 93"/>
                    <a:gd name="T106" fmla="*/ 41 w 137"/>
                    <a:gd name="T107" fmla="*/ 62 h 93"/>
                    <a:gd name="T108" fmla="*/ 34 w 137"/>
                    <a:gd name="T109" fmla="*/ 85 h 93"/>
                    <a:gd name="T110" fmla="*/ 33 w 137"/>
                    <a:gd name="T111" fmla="*/ 86 h 93"/>
                    <a:gd name="T112" fmla="*/ 21 w 137"/>
                    <a:gd name="T113" fmla="*/ 90 h 93"/>
                    <a:gd name="T114" fmla="*/ 14 w 137"/>
                    <a:gd name="T115" fmla="*/ 93 h 93"/>
                    <a:gd name="T116" fmla="*/ 13 w 137"/>
                    <a:gd name="T117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7" h="93">
                      <a:moveTo>
                        <a:pt x="13" y="93"/>
                      </a:moveTo>
                      <a:cubicBezTo>
                        <a:pt x="13" y="93"/>
                        <a:pt x="13" y="93"/>
                        <a:pt x="13" y="93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3" y="90"/>
                        <a:pt x="15" y="88"/>
                        <a:pt x="16" y="86"/>
                      </a:cubicBezTo>
                      <a:cubicBezTo>
                        <a:pt x="19" y="83"/>
                        <a:pt x="22" y="80"/>
                        <a:pt x="22" y="75"/>
                      </a:cubicBezTo>
                      <a:cubicBezTo>
                        <a:pt x="23" y="71"/>
                        <a:pt x="20" y="68"/>
                        <a:pt x="19" y="65"/>
                      </a:cubicBezTo>
                      <a:cubicBezTo>
                        <a:pt x="18" y="64"/>
                        <a:pt x="17" y="62"/>
                        <a:pt x="16" y="61"/>
                      </a:cubicBezTo>
                      <a:cubicBezTo>
                        <a:pt x="16" y="58"/>
                        <a:pt x="16" y="55"/>
                        <a:pt x="17" y="52"/>
                      </a:cubicBezTo>
                      <a:cubicBezTo>
                        <a:pt x="18" y="48"/>
                        <a:pt x="18" y="43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1" y="22"/>
                        <a:pt x="1" y="22"/>
                        <a:pt x="2" y="22"/>
                      </a:cubicBezTo>
                      <a:cubicBezTo>
                        <a:pt x="3" y="21"/>
                        <a:pt x="4" y="20"/>
                        <a:pt x="6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5"/>
                        <a:pt x="5" y="13"/>
                        <a:pt x="5" y="12"/>
                      </a:cubicBezTo>
                      <a:cubicBezTo>
                        <a:pt x="3" y="9"/>
                        <a:pt x="2" y="6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20" y="6"/>
                        <a:pt x="24" y="5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8" y="6"/>
                        <a:pt x="28" y="8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3"/>
                        <a:pt x="33" y="15"/>
                        <a:pt x="37" y="17"/>
                      </a:cubicBezTo>
                      <a:cubicBezTo>
                        <a:pt x="59" y="28"/>
                        <a:pt x="121" y="42"/>
                        <a:pt x="134" y="44"/>
                      </a:cubicBezTo>
                      <a:cubicBezTo>
                        <a:pt x="134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7" y="45"/>
                        <a:pt x="137" y="45"/>
                        <a:pt x="137" y="46"/>
                      </a:cubicBezTo>
                      <a:cubicBezTo>
                        <a:pt x="137" y="46"/>
                        <a:pt x="136" y="46"/>
                        <a:pt x="136" y="46"/>
                      </a:cubicBezTo>
                      <a:cubicBezTo>
                        <a:pt x="134" y="47"/>
                        <a:pt x="131" y="47"/>
                        <a:pt x="128" y="46"/>
                      </a:cubicBezTo>
                      <a:cubicBezTo>
                        <a:pt x="126" y="46"/>
                        <a:pt x="123" y="46"/>
                        <a:pt x="121" y="46"/>
                      </a:cubicBezTo>
                      <a:cubicBezTo>
                        <a:pt x="117" y="46"/>
                        <a:pt x="114" y="47"/>
                        <a:pt x="111" y="47"/>
                      </a:cubicBezTo>
                      <a:cubicBezTo>
                        <a:pt x="105" y="48"/>
                        <a:pt x="98" y="49"/>
                        <a:pt x="93" y="48"/>
                      </a:cubicBezTo>
                      <a:cubicBezTo>
                        <a:pt x="82" y="46"/>
                        <a:pt x="74" y="42"/>
                        <a:pt x="67" y="39"/>
                      </a:cubicBezTo>
                      <a:cubicBezTo>
                        <a:pt x="55" y="33"/>
                        <a:pt x="45" y="28"/>
                        <a:pt x="29" y="35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44"/>
                        <a:pt x="32" y="48"/>
                        <a:pt x="35" y="52"/>
                      </a:cubicBezTo>
                      <a:cubicBezTo>
                        <a:pt x="37" y="55"/>
                        <a:pt x="40" y="58"/>
                        <a:pt x="41" y="62"/>
                      </a:cubicBezTo>
                      <a:cubicBezTo>
                        <a:pt x="41" y="62"/>
                        <a:pt x="41" y="62"/>
                        <a:pt x="41" y="62"/>
                      </a:cubicBezTo>
                      <a:cubicBezTo>
                        <a:pt x="34" y="85"/>
                        <a:pt x="34" y="85"/>
                        <a:pt x="34" y="85"/>
                      </a:cubicBezTo>
                      <a:cubicBezTo>
                        <a:pt x="34" y="85"/>
                        <a:pt x="34" y="86"/>
                        <a:pt x="33" y="86"/>
                      </a:cubicBezTo>
                      <a:cubicBezTo>
                        <a:pt x="30" y="87"/>
                        <a:pt x="25" y="89"/>
                        <a:pt x="21" y="90"/>
                      </a:cubicBezTo>
                      <a:cubicBezTo>
                        <a:pt x="18" y="91"/>
                        <a:pt x="16" y="92"/>
                        <a:pt x="14" y="93"/>
                      </a:cubicBezTo>
                      <a:cubicBezTo>
                        <a:pt x="14" y="93"/>
                        <a:pt x="13" y="93"/>
                        <a:pt x="13" y="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9" name="Freeform 37"/>
                <p:cNvSpPr>
                  <a:spLocks/>
                </p:cNvSpPr>
                <p:nvPr/>
              </p:nvSpPr>
              <p:spPr bwMode="auto">
                <a:xfrm>
                  <a:off x="4396" y="2819"/>
                  <a:ext cx="2" cy="3"/>
                </a:xfrm>
                <a:custGeom>
                  <a:avLst/>
                  <a:gdLst>
                    <a:gd name="T0" fmla="*/ 0 w 4"/>
                    <a:gd name="T1" fmla="*/ 5 h 5"/>
                    <a:gd name="T2" fmla="*/ 0 w 4"/>
                    <a:gd name="T3" fmla="*/ 4 h 5"/>
                    <a:gd name="T4" fmla="*/ 0 w 4"/>
                    <a:gd name="T5" fmla="*/ 3 h 5"/>
                    <a:gd name="T6" fmla="*/ 0 w 4"/>
                    <a:gd name="T7" fmla="*/ 1 h 5"/>
                    <a:gd name="T8" fmla="*/ 1 w 4"/>
                    <a:gd name="T9" fmla="*/ 0 h 5"/>
                    <a:gd name="T10" fmla="*/ 1 w 4"/>
                    <a:gd name="T11" fmla="*/ 0 h 5"/>
                    <a:gd name="T12" fmla="*/ 2 w 4"/>
                    <a:gd name="T13" fmla="*/ 0 h 5"/>
                    <a:gd name="T14" fmla="*/ 2 w 4"/>
                    <a:gd name="T15" fmla="*/ 0 h 5"/>
                    <a:gd name="T16" fmla="*/ 4 w 4"/>
                    <a:gd name="T17" fmla="*/ 3 h 5"/>
                    <a:gd name="T18" fmla="*/ 4 w 4"/>
                    <a:gd name="T19" fmla="*/ 3 h 5"/>
                    <a:gd name="T20" fmla="*/ 3 w 4"/>
                    <a:gd name="T21" fmla="*/ 4 h 5"/>
                    <a:gd name="T22" fmla="*/ 1 w 4"/>
                    <a:gd name="T23" fmla="*/ 5 h 5"/>
                    <a:gd name="T24" fmla="*/ 0 w 4"/>
                    <a:gd name="T25" fmla="*/ 5 h 5"/>
                    <a:gd name="T26" fmla="*/ 0 w 4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5">
                      <a:moveTo>
                        <a:pt x="0" y="5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0" name="Freeform 38"/>
                <p:cNvSpPr>
                  <a:spLocks/>
                </p:cNvSpPr>
                <p:nvPr/>
              </p:nvSpPr>
              <p:spPr bwMode="auto">
                <a:xfrm>
                  <a:off x="4418" y="3013"/>
                  <a:ext cx="3" cy="6"/>
                </a:xfrm>
                <a:custGeom>
                  <a:avLst/>
                  <a:gdLst>
                    <a:gd name="T0" fmla="*/ 0 w 6"/>
                    <a:gd name="T1" fmla="*/ 10 h 10"/>
                    <a:gd name="T2" fmla="*/ 0 w 6"/>
                    <a:gd name="T3" fmla="*/ 9 h 10"/>
                    <a:gd name="T4" fmla="*/ 0 w 6"/>
                    <a:gd name="T5" fmla="*/ 9 h 10"/>
                    <a:gd name="T6" fmla="*/ 3 w 6"/>
                    <a:gd name="T7" fmla="*/ 1 h 10"/>
                    <a:gd name="T8" fmla="*/ 3 w 6"/>
                    <a:gd name="T9" fmla="*/ 1 h 10"/>
                    <a:gd name="T10" fmla="*/ 4 w 6"/>
                    <a:gd name="T11" fmla="*/ 0 h 10"/>
                    <a:gd name="T12" fmla="*/ 5 w 6"/>
                    <a:gd name="T13" fmla="*/ 0 h 10"/>
                    <a:gd name="T14" fmla="*/ 5 w 6"/>
                    <a:gd name="T15" fmla="*/ 0 h 10"/>
                    <a:gd name="T16" fmla="*/ 6 w 6"/>
                    <a:gd name="T17" fmla="*/ 1 h 10"/>
                    <a:gd name="T18" fmla="*/ 6 w 6"/>
                    <a:gd name="T19" fmla="*/ 2 h 10"/>
                    <a:gd name="T20" fmla="*/ 3 w 6"/>
                    <a:gd name="T21" fmla="*/ 8 h 10"/>
                    <a:gd name="T22" fmla="*/ 3 w 6"/>
                    <a:gd name="T23" fmla="*/ 8 h 10"/>
                    <a:gd name="T24" fmla="*/ 1 w 6"/>
                    <a:gd name="T25" fmla="*/ 10 h 10"/>
                    <a:gd name="T26" fmla="*/ 0 w 6"/>
                    <a:gd name="T2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1" name="Freeform 39"/>
                <p:cNvSpPr>
                  <a:spLocks/>
                </p:cNvSpPr>
                <p:nvPr/>
              </p:nvSpPr>
              <p:spPr bwMode="auto">
                <a:xfrm>
                  <a:off x="4303" y="2782"/>
                  <a:ext cx="2" cy="3"/>
                </a:xfrm>
                <a:custGeom>
                  <a:avLst/>
                  <a:gdLst>
                    <a:gd name="T0" fmla="*/ 1 w 4"/>
                    <a:gd name="T1" fmla="*/ 4 h 4"/>
                    <a:gd name="T2" fmla="*/ 0 w 4"/>
                    <a:gd name="T3" fmla="*/ 3 h 4"/>
                    <a:gd name="T4" fmla="*/ 0 w 4"/>
                    <a:gd name="T5" fmla="*/ 2 h 4"/>
                    <a:gd name="T6" fmla="*/ 0 w 4"/>
                    <a:gd name="T7" fmla="*/ 1 h 4"/>
                    <a:gd name="T8" fmla="*/ 2 w 4"/>
                    <a:gd name="T9" fmla="*/ 0 h 4"/>
                    <a:gd name="T10" fmla="*/ 2 w 4"/>
                    <a:gd name="T11" fmla="*/ 0 h 4"/>
                    <a:gd name="T12" fmla="*/ 3 w 4"/>
                    <a:gd name="T13" fmla="*/ 0 h 4"/>
                    <a:gd name="T14" fmla="*/ 4 w 4"/>
                    <a:gd name="T15" fmla="*/ 1 h 4"/>
                    <a:gd name="T16" fmla="*/ 4 w 4"/>
                    <a:gd name="T17" fmla="*/ 3 h 4"/>
                    <a:gd name="T18" fmla="*/ 3 w 4"/>
                    <a:gd name="T19" fmla="*/ 4 h 4"/>
                    <a:gd name="T20" fmla="*/ 1 w 4"/>
                    <a:gd name="T21" fmla="*/ 4 h 4"/>
                    <a:gd name="T22" fmla="*/ 1 w 4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4"/>
                        <a:pt x="3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2" name="Freeform 40"/>
                <p:cNvSpPr>
                  <a:spLocks/>
                </p:cNvSpPr>
                <p:nvPr/>
              </p:nvSpPr>
              <p:spPr bwMode="auto">
                <a:xfrm>
                  <a:off x="4272" y="2778"/>
                  <a:ext cx="13" cy="7"/>
                </a:xfrm>
                <a:custGeom>
                  <a:avLst/>
                  <a:gdLst>
                    <a:gd name="T0" fmla="*/ 1 w 23"/>
                    <a:gd name="T1" fmla="*/ 8 h 12"/>
                    <a:gd name="T2" fmla="*/ 0 w 23"/>
                    <a:gd name="T3" fmla="*/ 7 h 12"/>
                    <a:gd name="T4" fmla="*/ 0 w 23"/>
                    <a:gd name="T5" fmla="*/ 6 h 12"/>
                    <a:gd name="T6" fmla="*/ 1 w 23"/>
                    <a:gd name="T7" fmla="*/ 6 h 12"/>
                    <a:gd name="T8" fmla="*/ 4 w 23"/>
                    <a:gd name="T9" fmla="*/ 5 h 12"/>
                    <a:gd name="T10" fmla="*/ 22 w 23"/>
                    <a:gd name="T11" fmla="*/ 0 h 12"/>
                    <a:gd name="T12" fmla="*/ 23 w 23"/>
                    <a:gd name="T13" fmla="*/ 0 h 12"/>
                    <a:gd name="T14" fmla="*/ 23 w 23"/>
                    <a:gd name="T15" fmla="*/ 0 h 12"/>
                    <a:gd name="T16" fmla="*/ 23 w 23"/>
                    <a:gd name="T17" fmla="*/ 1 h 12"/>
                    <a:gd name="T18" fmla="*/ 15 w 23"/>
                    <a:gd name="T19" fmla="*/ 11 h 12"/>
                    <a:gd name="T20" fmla="*/ 1 w 23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12">
                      <a:moveTo>
                        <a:pt x="1" y="8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2" y="6"/>
                        <a:pt x="3" y="5"/>
                        <a:pt x="4" y="5"/>
                      </a:cubicBezTo>
                      <a:cubicBezTo>
                        <a:pt x="11" y="5"/>
                        <a:pt x="15" y="4"/>
                        <a:pt x="22" y="0"/>
                      </a:cubicBezTo>
                      <a:cubicBezTo>
                        <a:pt x="22" y="0"/>
                        <a:pt x="22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0" y="7"/>
                        <a:pt x="18" y="10"/>
                        <a:pt x="15" y="11"/>
                      </a:cubicBezTo>
                      <a:cubicBezTo>
                        <a:pt x="12" y="12"/>
                        <a:pt x="8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3" name="Freeform 41"/>
                <p:cNvSpPr>
                  <a:spLocks/>
                </p:cNvSpPr>
                <p:nvPr/>
              </p:nvSpPr>
              <p:spPr bwMode="auto">
                <a:xfrm>
                  <a:off x="4251" y="2769"/>
                  <a:ext cx="23" cy="17"/>
                </a:xfrm>
                <a:custGeom>
                  <a:avLst/>
                  <a:gdLst>
                    <a:gd name="T0" fmla="*/ 2 w 39"/>
                    <a:gd name="T1" fmla="*/ 26 h 28"/>
                    <a:gd name="T2" fmla="*/ 1 w 39"/>
                    <a:gd name="T3" fmla="*/ 25 h 28"/>
                    <a:gd name="T4" fmla="*/ 0 w 39"/>
                    <a:gd name="T5" fmla="*/ 24 h 28"/>
                    <a:gd name="T6" fmla="*/ 0 w 39"/>
                    <a:gd name="T7" fmla="*/ 23 h 28"/>
                    <a:gd name="T8" fmla="*/ 1 w 39"/>
                    <a:gd name="T9" fmla="*/ 23 h 28"/>
                    <a:gd name="T10" fmla="*/ 6 w 39"/>
                    <a:gd name="T11" fmla="*/ 21 h 28"/>
                    <a:gd name="T12" fmla="*/ 22 w 39"/>
                    <a:gd name="T13" fmla="*/ 16 h 28"/>
                    <a:gd name="T14" fmla="*/ 35 w 39"/>
                    <a:gd name="T15" fmla="*/ 0 h 28"/>
                    <a:gd name="T16" fmla="*/ 36 w 39"/>
                    <a:gd name="T17" fmla="*/ 0 h 28"/>
                    <a:gd name="T18" fmla="*/ 39 w 39"/>
                    <a:gd name="T19" fmla="*/ 2 h 28"/>
                    <a:gd name="T20" fmla="*/ 39 w 39"/>
                    <a:gd name="T21" fmla="*/ 3 h 28"/>
                    <a:gd name="T22" fmla="*/ 22 w 39"/>
                    <a:gd name="T23" fmla="*/ 23 h 28"/>
                    <a:gd name="T24" fmla="*/ 2 w 39"/>
                    <a:gd name="T25" fmla="*/ 26 h 28"/>
                    <a:gd name="T26" fmla="*/ 2 w 39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28">
                      <a:moveTo>
                        <a:pt x="2" y="26"/>
                      </a:moveTo>
                      <a:cubicBezTo>
                        <a:pt x="2" y="26"/>
                        <a:pt x="1" y="25"/>
                        <a:pt x="1" y="25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1" y="23"/>
                      </a:cubicBezTo>
                      <a:cubicBezTo>
                        <a:pt x="2" y="22"/>
                        <a:pt x="4" y="22"/>
                        <a:pt x="6" y="21"/>
                      </a:cubicBezTo>
                      <a:cubicBezTo>
                        <a:pt x="12" y="20"/>
                        <a:pt x="18" y="19"/>
                        <a:pt x="22" y="16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6" y="0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3"/>
                      </a:cubicBezTo>
                      <a:cubicBezTo>
                        <a:pt x="36" y="12"/>
                        <a:pt x="30" y="19"/>
                        <a:pt x="22" y="23"/>
                      </a:cubicBezTo>
                      <a:cubicBezTo>
                        <a:pt x="15" y="27"/>
                        <a:pt x="7" y="28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4" name="Freeform 42"/>
                <p:cNvSpPr>
                  <a:spLocks/>
                </p:cNvSpPr>
                <p:nvPr/>
              </p:nvSpPr>
              <p:spPr bwMode="auto">
                <a:xfrm>
                  <a:off x="4288" y="2780"/>
                  <a:ext cx="5" cy="5"/>
                </a:xfrm>
                <a:custGeom>
                  <a:avLst/>
                  <a:gdLst>
                    <a:gd name="T0" fmla="*/ 0 w 9"/>
                    <a:gd name="T1" fmla="*/ 6 h 8"/>
                    <a:gd name="T2" fmla="*/ 0 w 9"/>
                    <a:gd name="T3" fmla="*/ 5 h 8"/>
                    <a:gd name="T4" fmla="*/ 4 w 9"/>
                    <a:gd name="T5" fmla="*/ 0 h 8"/>
                    <a:gd name="T6" fmla="*/ 6 w 9"/>
                    <a:gd name="T7" fmla="*/ 0 h 8"/>
                    <a:gd name="T8" fmla="*/ 6 w 9"/>
                    <a:gd name="T9" fmla="*/ 0 h 8"/>
                    <a:gd name="T10" fmla="*/ 6 w 9"/>
                    <a:gd name="T11" fmla="*/ 0 h 8"/>
                    <a:gd name="T12" fmla="*/ 9 w 9"/>
                    <a:gd name="T13" fmla="*/ 3 h 8"/>
                    <a:gd name="T14" fmla="*/ 9 w 9"/>
                    <a:gd name="T15" fmla="*/ 4 h 8"/>
                    <a:gd name="T16" fmla="*/ 8 w 9"/>
                    <a:gd name="T17" fmla="*/ 6 h 8"/>
                    <a:gd name="T18" fmla="*/ 7 w 9"/>
                    <a:gd name="T19" fmla="*/ 7 h 8"/>
                    <a:gd name="T20" fmla="*/ 5 w 9"/>
                    <a:gd name="T21" fmla="*/ 8 h 8"/>
                    <a:gd name="T22" fmla="*/ 4 w 9"/>
                    <a:gd name="T23" fmla="*/ 8 h 8"/>
                    <a:gd name="T24" fmla="*/ 0 w 9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1"/>
                        <a:pt x="2" y="1"/>
                        <a:pt x="4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5" name="Freeform 43"/>
                <p:cNvSpPr>
                  <a:spLocks/>
                </p:cNvSpPr>
                <p:nvPr/>
              </p:nvSpPr>
              <p:spPr bwMode="auto">
                <a:xfrm>
                  <a:off x="4412" y="3023"/>
                  <a:ext cx="20" cy="7"/>
                </a:xfrm>
                <a:custGeom>
                  <a:avLst/>
                  <a:gdLst>
                    <a:gd name="T0" fmla="*/ 0 w 34"/>
                    <a:gd name="T1" fmla="*/ 11 h 11"/>
                    <a:gd name="T2" fmla="*/ 0 w 34"/>
                    <a:gd name="T3" fmla="*/ 10 h 11"/>
                    <a:gd name="T4" fmla="*/ 0 w 34"/>
                    <a:gd name="T5" fmla="*/ 9 h 11"/>
                    <a:gd name="T6" fmla="*/ 12 w 34"/>
                    <a:gd name="T7" fmla="*/ 0 h 11"/>
                    <a:gd name="T8" fmla="*/ 13 w 34"/>
                    <a:gd name="T9" fmla="*/ 0 h 11"/>
                    <a:gd name="T10" fmla="*/ 32 w 34"/>
                    <a:gd name="T11" fmla="*/ 5 h 11"/>
                    <a:gd name="T12" fmla="*/ 32 w 34"/>
                    <a:gd name="T13" fmla="*/ 5 h 11"/>
                    <a:gd name="T14" fmla="*/ 32 w 34"/>
                    <a:gd name="T15" fmla="*/ 5 h 11"/>
                    <a:gd name="T16" fmla="*/ 33 w 34"/>
                    <a:gd name="T17" fmla="*/ 6 h 11"/>
                    <a:gd name="T18" fmla="*/ 34 w 34"/>
                    <a:gd name="T19" fmla="*/ 7 h 11"/>
                    <a:gd name="T20" fmla="*/ 33 w 34"/>
                    <a:gd name="T21" fmla="*/ 7 h 11"/>
                    <a:gd name="T22" fmla="*/ 26 w 34"/>
                    <a:gd name="T23" fmla="*/ 6 h 11"/>
                    <a:gd name="T24" fmla="*/ 15 w 34"/>
                    <a:gd name="T25" fmla="*/ 5 h 11"/>
                    <a:gd name="T26" fmla="*/ 14 w 34"/>
                    <a:gd name="T27" fmla="*/ 5 h 11"/>
                    <a:gd name="T28" fmla="*/ 1 w 34"/>
                    <a:gd name="T29" fmla="*/ 11 h 11"/>
                    <a:gd name="T30" fmla="*/ 0 w 34"/>
                    <a:gd name="T3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" h="11">
                      <a:moveTo>
                        <a:pt x="0" y="11"/>
                      </a:move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4" y="6"/>
                        <a:pt x="34" y="6"/>
                        <a:pt x="34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1" y="7"/>
                        <a:pt x="28" y="7"/>
                        <a:pt x="26" y="6"/>
                      </a:cubicBezTo>
                      <a:cubicBezTo>
                        <a:pt x="22" y="5"/>
                        <a:pt x="18" y="4"/>
                        <a:pt x="15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0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6" name="Freeform 44"/>
                <p:cNvSpPr>
                  <a:spLocks/>
                </p:cNvSpPr>
                <p:nvPr/>
              </p:nvSpPr>
              <p:spPr bwMode="auto">
                <a:xfrm>
                  <a:off x="4319" y="2816"/>
                  <a:ext cx="26" cy="7"/>
                </a:xfrm>
                <a:custGeom>
                  <a:avLst/>
                  <a:gdLst>
                    <a:gd name="T0" fmla="*/ 1 w 45"/>
                    <a:gd name="T1" fmla="*/ 6 h 12"/>
                    <a:gd name="T2" fmla="*/ 0 w 45"/>
                    <a:gd name="T3" fmla="*/ 5 h 12"/>
                    <a:gd name="T4" fmla="*/ 0 w 45"/>
                    <a:gd name="T5" fmla="*/ 5 h 12"/>
                    <a:gd name="T6" fmla="*/ 1 w 45"/>
                    <a:gd name="T7" fmla="*/ 4 h 12"/>
                    <a:gd name="T8" fmla="*/ 28 w 45"/>
                    <a:gd name="T9" fmla="*/ 1 h 12"/>
                    <a:gd name="T10" fmla="*/ 37 w 45"/>
                    <a:gd name="T11" fmla="*/ 1 h 12"/>
                    <a:gd name="T12" fmla="*/ 37 w 45"/>
                    <a:gd name="T13" fmla="*/ 2 h 12"/>
                    <a:gd name="T14" fmla="*/ 44 w 45"/>
                    <a:gd name="T15" fmla="*/ 6 h 12"/>
                    <a:gd name="T16" fmla="*/ 45 w 45"/>
                    <a:gd name="T17" fmla="*/ 6 h 12"/>
                    <a:gd name="T18" fmla="*/ 44 w 45"/>
                    <a:gd name="T19" fmla="*/ 9 h 12"/>
                    <a:gd name="T20" fmla="*/ 43 w 45"/>
                    <a:gd name="T21" fmla="*/ 9 h 12"/>
                    <a:gd name="T22" fmla="*/ 1 w 45"/>
                    <a:gd name="T23" fmla="*/ 6 h 12"/>
                    <a:gd name="T24" fmla="*/ 1 w 45"/>
                    <a:gd name="T2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2">
                      <a:moveTo>
                        <a:pt x="1" y="6"/>
                      </a:moveTo>
                      <a:cubicBezTo>
                        <a:pt x="1" y="6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8" y="0"/>
                        <a:pt x="18" y="1"/>
                        <a:pt x="28" y="1"/>
                      </a:cubicBezTo>
                      <a:cubicBezTo>
                        <a:pt x="31" y="1"/>
                        <a:pt x="34" y="2"/>
                        <a:pt x="37" y="1"/>
                      </a:cubicBezTo>
                      <a:cubicBezTo>
                        <a:pt x="37" y="1"/>
                        <a:pt x="37" y="1"/>
                        <a:pt x="37" y="2"/>
                      </a:cubicBezTo>
                      <a:cubicBezTo>
                        <a:pt x="37" y="2"/>
                        <a:pt x="44" y="6"/>
                        <a:pt x="44" y="6"/>
                      </a:cubicBezTo>
                      <a:cubicBezTo>
                        <a:pt x="44" y="6"/>
                        <a:pt x="45" y="6"/>
                        <a:pt x="45" y="6"/>
                      </a:cubicBezTo>
                      <a:cubicBezTo>
                        <a:pt x="44" y="7"/>
                        <a:pt x="44" y="8"/>
                        <a:pt x="44" y="9"/>
                      </a:cubicBezTo>
                      <a:cubicBezTo>
                        <a:pt x="44" y="9"/>
                        <a:pt x="44" y="9"/>
                        <a:pt x="43" y="9"/>
                      </a:cubicBezTo>
                      <a:cubicBezTo>
                        <a:pt x="34" y="12"/>
                        <a:pt x="14" y="11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7" name="Freeform 45"/>
                <p:cNvSpPr>
                  <a:spLocks/>
                </p:cNvSpPr>
                <p:nvPr/>
              </p:nvSpPr>
              <p:spPr bwMode="auto">
                <a:xfrm>
                  <a:off x="4390" y="2856"/>
                  <a:ext cx="16" cy="24"/>
                </a:xfrm>
                <a:custGeom>
                  <a:avLst/>
                  <a:gdLst>
                    <a:gd name="T0" fmla="*/ 11 w 28"/>
                    <a:gd name="T1" fmla="*/ 40 h 41"/>
                    <a:gd name="T2" fmla="*/ 0 w 28"/>
                    <a:gd name="T3" fmla="*/ 12 h 41"/>
                    <a:gd name="T4" fmla="*/ 0 w 28"/>
                    <a:gd name="T5" fmla="*/ 11 h 41"/>
                    <a:gd name="T6" fmla="*/ 1 w 28"/>
                    <a:gd name="T7" fmla="*/ 9 h 41"/>
                    <a:gd name="T8" fmla="*/ 2 w 28"/>
                    <a:gd name="T9" fmla="*/ 9 h 41"/>
                    <a:gd name="T10" fmla="*/ 14 w 28"/>
                    <a:gd name="T11" fmla="*/ 9 h 41"/>
                    <a:gd name="T12" fmla="*/ 15 w 28"/>
                    <a:gd name="T13" fmla="*/ 9 h 41"/>
                    <a:gd name="T14" fmla="*/ 23 w 28"/>
                    <a:gd name="T15" fmla="*/ 1 h 41"/>
                    <a:gd name="T16" fmla="*/ 24 w 28"/>
                    <a:gd name="T17" fmla="*/ 1 h 41"/>
                    <a:gd name="T18" fmla="*/ 24 w 28"/>
                    <a:gd name="T19" fmla="*/ 1 h 41"/>
                    <a:gd name="T20" fmla="*/ 27 w 28"/>
                    <a:gd name="T21" fmla="*/ 7 h 41"/>
                    <a:gd name="T22" fmla="*/ 13 w 28"/>
                    <a:gd name="T23" fmla="*/ 29 h 41"/>
                    <a:gd name="T24" fmla="*/ 12 w 28"/>
                    <a:gd name="T25" fmla="*/ 30 h 41"/>
                    <a:gd name="T26" fmla="*/ 12 w 28"/>
                    <a:gd name="T27" fmla="*/ 31 h 41"/>
                    <a:gd name="T28" fmla="*/ 13 w 28"/>
                    <a:gd name="T29" fmla="*/ 33 h 41"/>
                    <a:gd name="T30" fmla="*/ 13 w 28"/>
                    <a:gd name="T31" fmla="*/ 40 h 41"/>
                    <a:gd name="T32" fmla="*/ 12 w 28"/>
                    <a:gd name="T33" fmla="*/ 40 h 41"/>
                    <a:gd name="T34" fmla="*/ 12 w 28"/>
                    <a:gd name="T35" fmla="*/ 40 h 41"/>
                    <a:gd name="T36" fmla="*/ 12 w 28"/>
                    <a:gd name="T37" fmla="*/ 41 h 41"/>
                    <a:gd name="T38" fmla="*/ 11 w 28"/>
                    <a:gd name="T3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8" h="41">
                      <a:moveTo>
                        <a:pt x="11" y="40"/>
                      </a:moveTo>
                      <a:cubicBezTo>
                        <a:pt x="5" y="37"/>
                        <a:pt x="2" y="24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2" y="9"/>
                        <a:pt x="2" y="9"/>
                      </a:cubicBezTo>
                      <a:cubicBezTo>
                        <a:pt x="5" y="7"/>
                        <a:pt x="9" y="7"/>
                        <a:pt x="14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6" y="2"/>
                        <a:pt x="27" y="4"/>
                        <a:pt x="27" y="7"/>
                      </a:cubicBezTo>
                      <a:cubicBezTo>
                        <a:pt x="28" y="12"/>
                        <a:pt x="22" y="21"/>
                        <a:pt x="13" y="29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2"/>
                        <a:pt x="12" y="33"/>
                        <a:pt x="13" y="33"/>
                      </a:cubicBezTo>
                      <a:cubicBezTo>
                        <a:pt x="13" y="36"/>
                        <a:pt x="14" y="37"/>
                        <a:pt x="13" y="40"/>
                      </a:cubicBezTo>
                      <a:cubicBezTo>
                        <a:pt x="13" y="40"/>
                        <a:pt x="13" y="40"/>
                        <a:pt x="12" y="40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8" name="Freeform 46"/>
                <p:cNvSpPr>
                  <a:spLocks/>
                </p:cNvSpPr>
                <p:nvPr/>
              </p:nvSpPr>
              <p:spPr bwMode="auto">
                <a:xfrm>
                  <a:off x="4297" y="2811"/>
                  <a:ext cx="11" cy="6"/>
                </a:xfrm>
                <a:custGeom>
                  <a:avLst/>
                  <a:gdLst>
                    <a:gd name="T0" fmla="*/ 6 w 18"/>
                    <a:gd name="T1" fmla="*/ 8 h 10"/>
                    <a:gd name="T2" fmla="*/ 0 w 18"/>
                    <a:gd name="T3" fmla="*/ 4 h 10"/>
                    <a:gd name="T4" fmla="*/ 0 w 18"/>
                    <a:gd name="T5" fmla="*/ 3 h 10"/>
                    <a:gd name="T6" fmla="*/ 1 w 18"/>
                    <a:gd name="T7" fmla="*/ 1 h 10"/>
                    <a:gd name="T8" fmla="*/ 1 w 18"/>
                    <a:gd name="T9" fmla="*/ 1 h 10"/>
                    <a:gd name="T10" fmla="*/ 1 w 18"/>
                    <a:gd name="T11" fmla="*/ 1 h 10"/>
                    <a:gd name="T12" fmla="*/ 2 w 18"/>
                    <a:gd name="T13" fmla="*/ 1 h 10"/>
                    <a:gd name="T14" fmla="*/ 12 w 18"/>
                    <a:gd name="T15" fmla="*/ 1 h 10"/>
                    <a:gd name="T16" fmla="*/ 12 w 18"/>
                    <a:gd name="T17" fmla="*/ 1 h 10"/>
                    <a:gd name="T18" fmla="*/ 13 w 18"/>
                    <a:gd name="T19" fmla="*/ 2 h 10"/>
                    <a:gd name="T20" fmla="*/ 18 w 18"/>
                    <a:gd name="T21" fmla="*/ 6 h 10"/>
                    <a:gd name="T22" fmla="*/ 18 w 18"/>
                    <a:gd name="T23" fmla="*/ 6 h 10"/>
                    <a:gd name="T24" fmla="*/ 17 w 18"/>
                    <a:gd name="T25" fmla="*/ 10 h 10"/>
                    <a:gd name="T26" fmla="*/ 16 w 18"/>
                    <a:gd name="T27" fmla="*/ 10 h 10"/>
                    <a:gd name="T28" fmla="*/ 6 w 18"/>
                    <a:gd name="T29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0">
                      <a:moveTo>
                        <a:pt x="6" y="8"/>
                      </a:moveTo>
                      <a:cubicBezTo>
                        <a:pt x="4" y="7"/>
                        <a:pt x="2" y="5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3" y="2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8"/>
                        <a:pt x="18" y="8"/>
                        <a:pt x="17" y="10"/>
                      </a:cubicBezTo>
                      <a:cubicBezTo>
                        <a:pt x="17" y="10"/>
                        <a:pt x="17" y="10"/>
                        <a:pt x="16" y="10"/>
                      </a:cubicBezTo>
                      <a:cubicBezTo>
                        <a:pt x="13" y="10"/>
                        <a:pt x="9" y="9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9" name="Freeform 47"/>
                <p:cNvSpPr>
                  <a:spLocks/>
                </p:cNvSpPr>
                <p:nvPr/>
              </p:nvSpPr>
              <p:spPr bwMode="auto">
                <a:xfrm>
                  <a:off x="4267" y="2799"/>
                  <a:ext cx="11" cy="9"/>
                </a:xfrm>
                <a:custGeom>
                  <a:avLst/>
                  <a:gdLst>
                    <a:gd name="T0" fmla="*/ 7 w 19"/>
                    <a:gd name="T1" fmla="*/ 13 h 15"/>
                    <a:gd name="T2" fmla="*/ 3 w 19"/>
                    <a:gd name="T3" fmla="*/ 9 h 15"/>
                    <a:gd name="T4" fmla="*/ 3 w 19"/>
                    <a:gd name="T5" fmla="*/ 9 h 15"/>
                    <a:gd name="T6" fmla="*/ 3 w 19"/>
                    <a:gd name="T7" fmla="*/ 9 h 15"/>
                    <a:gd name="T8" fmla="*/ 0 w 19"/>
                    <a:gd name="T9" fmla="*/ 4 h 15"/>
                    <a:gd name="T10" fmla="*/ 1 w 19"/>
                    <a:gd name="T11" fmla="*/ 3 h 15"/>
                    <a:gd name="T12" fmla="*/ 2 w 19"/>
                    <a:gd name="T13" fmla="*/ 1 h 15"/>
                    <a:gd name="T14" fmla="*/ 2 w 19"/>
                    <a:gd name="T15" fmla="*/ 1 h 15"/>
                    <a:gd name="T16" fmla="*/ 3 w 19"/>
                    <a:gd name="T17" fmla="*/ 1 h 15"/>
                    <a:gd name="T18" fmla="*/ 4 w 19"/>
                    <a:gd name="T19" fmla="*/ 0 h 15"/>
                    <a:gd name="T20" fmla="*/ 4 w 19"/>
                    <a:gd name="T21" fmla="*/ 1 h 15"/>
                    <a:gd name="T22" fmla="*/ 18 w 19"/>
                    <a:gd name="T23" fmla="*/ 8 h 15"/>
                    <a:gd name="T24" fmla="*/ 19 w 19"/>
                    <a:gd name="T25" fmla="*/ 9 h 15"/>
                    <a:gd name="T26" fmla="*/ 18 w 19"/>
                    <a:gd name="T27" fmla="*/ 12 h 15"/>
                    <a:gd name="T28" fmla="*/ 18 w 19"/>
                    <a:gd name="T29" fmla="*/ 13 h 15"/>
                    <a:gd name="T30" fmla="*/ 7 w 19"/>
                    <a:gd name="T31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9" h="15">
                      <a:moveTo>
                        <a:pt x="7" y="13"/>
                      </a:moveTo>
                      <a:cubicBezTo>
                        <a:pt x="5" y="12"/>
                        <a:pt x="4" y="11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1" y="7"/>
                        <a:pt x="0" y="6"/>
                        <a:pt x="0" y="4"/>
                      </a:cubicBezTo>
                      <a:cubicBezTo>
                        <a:pt x="0" y="4"/>
                        <a:pt x="1" y="4"/>
                        <a:pt x="1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18" y="8"/>
                        <a:pt x="18" y="8"/>
                      </a:cubicBezTo>
                      <a:cubicBezTo>
                        <a:pt x="18" y="8"/>
                        <a:pt x="19" y="9"/>
                        <a:pt x="19" y="9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3"/>
                        <a:pt x="18" y="13"/>
                      </a:cubicBezTo>
                      <a:cubicBezTo>
                        <a:pt x="15" y="14"/>
                        <a:pt x="11" y="15"/>
                        <a:pt x="7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0" name="Freeform 48"/>
                <p:cNvSpPr>
                  <a:spLocks/>
                </p:cNvSpPr>
                <p:nvPr/>
              </p:nvSpPr>
              <p:spPr bwMode="auto">
                <a:xfrm>
                  <a:off x="4287" y="2808"/>
                  <a:ext cx="4" cy="4"/>
                </a:xfrm>
                <a:custGeom>
                  <a:avLst/>
                  <a:gdLst>
                    <a:gd name="T0" fmla="*/ 2 w 8"/>
                    <a:gd name="T1" fmla="*/ 7 h 8"/>
                    <a:gd name="T2" fmla="*/ 1 w 8"/>
                    <a:gd name="T3" fmla="*/ 6 h 8"/>
                    <a:gd name="T4" fmla="*/ 1 w 8"/>
                    <a:gd name="T5" fmla="*/ 4 h 8"/>
                    <a:gd name="T6" fmla="*/ 1 w 8"/>
                    <a:gd name="T7" fmla="*/ 3 h 8"/>
                    <a:gd name="T8" fmla="*/ 4 w 8"/>
                    <a:gd name="T9" fmla="*/ 0 h 8"/>
                    <a:gd name="T10" fmla="*/ 5 w 8"/>
                    <a:gd name="T11" fmla="*/ 0 h 8"/>
                    <a:gd name="T12" fmla="*/ 8 w 8"/>
                    <a:gd name="T13" fmla="*/ 2 h 8"/>
                    <a:gd name="T14" fmla="*/ 8 w 8"/>
                    <a:gd name="T15" fmla="*/ 2 h 8"/>
                    <a:gd name="T16" fmla="*/ 7 w 8"/>
                    <a:gd name="T17" fmla="*/ 7 h 8"/>
                    <a:gd name="T18" fmla="*/ 6 w 8"/>
                    <a:gd name="T19" fmla="*/ 8 h 8"/>
                    <a:gd name="T20" fmla="*/ 2 w 8"/>
                    <a:gd name="T21" fmla="*/ 7 h 8"/>
                    <a:gd name="T22" fmla="*/ 2 w 8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2" y="7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1" y="3"/>
                        <a:pt x="1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1" name="Freeform 49"/>
                <p:cNvSpPr>
                  <a:spLocks/>
                </p:cNvSpPr>
                <p:nvPr/>
              </p:nvSpPr>
              <p:spPr bwMode="auto">
                <a:xfrm>
                  <a:off x="4247" y="2802"/>
                  <a:ext cx="9" cy="6"/>
                </a:xfrm>
                <a:custGeom>
                  <a:avLst/>
                  <a:gdLst>
                    <a:gd name="T0" fmla="*/ 1 w 15"/>
                    <a:gd name="T1" fmla="*/ 9 h 9"/>
                    <a:gd name="T2" fmla="*/ 0 w 15"/>
                    <a:gd name="T3" fmla="*/ 8 h 9"/>
                    <a:gd name="T4" fmla="*/ 0 w 15"/>
                    <a:gd name="T5" fmla="*/ 7 h 9"/>
                    <a:gd name="T6" fmla="*/ 12 w 15"/>
                    <a:gd name="T7" fmla="*/ 0 h 9"/>
                    <a:gd name="T8" fmla="*/ 14 w 15"/>
                    <a:gd name="T9" fmla="*/ 0 h 9"/>
                    <a:gd name="T10" fmla="*/ 14 w 15"/>
                    <a:gd name="T11" fmla="*/ 0 h 9"/>
                    <a:gd name="T12" fmla="*/ 14 w 15"/>
                    <a:gd name="T13" fmla="*/ 0 h 9"/>
                    <a:gd name="T14" fmla="*/ 15 w 15"/>
                    <a:gd name="T15" fmla="*/ 0 h 9"/>
                    <a:gd name="T16" fmla="*/ 15 w 15"/>
                    <a:gd name="T17" fmla="*/ 1 h 9"/>
                    <a:gd name="T18" fmla="*/ 7 w 15"/>
                    <a:gd name="T19" fmla="*/ 9 h 9"/>
                    <a:gd name="T20" fmla="*/ 1 w 15"/>
                    <a:gd name="T21" fmla="*/ 9 h 9"/>
                    <a:gd name="T22" fmla="*/ 1 w 15"/>
                    <a:gd name="T2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9">
                      <a:moveTo>
                        <a:pt x="1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4" y="3"/>
                        <a:pt x="7" y="2"/>
                        <a:pt x="12" y="0"/>
                      </a:cubicBezTo>
                      <a:cubicBezTo>
                        <a:pt x="12" y="0"/>
                        <a:pt x="13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1"/>
                        <a:pt x="15" y="1"/>
                      </a:cubicBezTo>
                      <a:cubicBezTo>
                        <a:pt x="12" y="5"/>
                        <a:pt x="10" y="8"/>
                        <a:pt x="7" y="9"/>
                      </a:cubicBezTo>
                      <a:cubicBezTo>
                        <a:pt x="5" y="9"/>
                        <a:pt x="3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2" name="Freeform 50"/>
                <p:cNvSpPr>
                  <a:spLocks/>
                </p:cNvSpPr>
                <p:nvPr/>
              </p:nvSpPr>
              <p:spPr bwMode="auto">
                <a:xfrm>
                  <a:off x="4211" y="2787"/>
                  <a:ext cx="5" cy="6"/>
                </a:xfrm>
                <a:custGeom>
                  <a:avLst/>
                  <a:gdLst>
                    <a:gd name="T0" fmla="*/ 1 w 8"/>
                    <a:gd name="T1" fmla="*/ 9 h 10"/>
                    <a:gd name="T2" fmla="*/ 0 w 8"/>
                    <a:gd name="T3" fmla="*/ 8 h 10"/>
                    <a:gd name="T4" fmla="*/ 0 w 8"/>
                    <a:gd name="T5" fmla="*/ 5 h 10"/>
                    <a:gd name="T6" fmla="*/ 0 w 8"/>
                    <a:gd name="T7" fmla="*/ 4 h 10"/>
                    <a:gd name="T8" fmla="*/ 3 w 8"/>
                    <a:gd name="T9" fmla="*/ 1 h 10"/>
                    <a:gd name="T10" fmla="*/ 4 w 8"/>
                    <a:gd name="T11" fmla="*/ 1 h 10"/>
                    <a:gd name="T12" fmla="*/ 5 w 8"/>
                    <a:gd name="T13" fmla="*/ 1 h 10"/>
                    <a:gd name="T14" fmla="*/ 5 w 8"/>
                    <a:gd name="T15" fmla="*/ 1 h 10"/>
                    <a:gd name="T16" fmla="*/ 7 w 8"/>
                    <a:gd name="T17" fmla="*/ 5 h 10"/>
                    <a:gd name="T18" fmla="*/ 7 w 8"/>
                    <a:gd name="T19" fmla="*/ 6 h 10"/>
                    <a:gd name="T20" fmla="*/ 6 w 8"/>
                    <a:gd name="T21" fmla="*/ 8 h 10"/>
                    <a:gd name="T22" fmla="*/ 6 w 8"/>
                    <a:gd name="T23" fmla="*/ 9 h 10"/>
                    <a:gd name="T24" fmla="*/ 3 w 8"/>
                    <a:gd name="T25" fmla="*/ 10 h 10"/>
                    <a:gd name="T26" fmla="*/ 3 w 8"/>
                    <a:gd name="T27" fmla="*/ 10 h 10"/>
                    <a:gd name="T28" fmla="*/ 1 w 8"/>
                    <a:gd name="T2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0">
                      <a:moveTo>
                        <a:pt x="1" y="9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7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3" name="Freeform 51"/>
                <p:cNvSpPr>
                  <a:spLocks/>
                </p:cNvSpPr>
                <p:nvPr/>
              </p:nvSpPr>
              <p:spPr bwMode="auto">
                <a:xfrm>
                  <a:off x="4219" y="2798"/>
                  <a:ext cx="11" cy="6"/>
                </a:xfrm>
                <a:custGeom>
                  <a:avLst/>
                  <a:gdLst>
                    <a:gd name="T0" fmla="*/ 0 w 19"/>
                    <a:gd name="T1" fmla="*/ 10 h 10"/>
                    <a:gd name="T2" fmla="*/ 0 w 19"/>
                    <a:gd name="T3" fmla="*/ 10 h 10"/>
                    <a:gd name="T4" fmla="*/ 0 w 19"/>
                    <a:gd name="T5" fmla="*/ 9 h 10"/>
                    <a:gd name="T6" fmla="*/ 1 w 19"/>
                    <a:gd name="T7" fmla="*/ 7 h 10"/>
                    <a:gd name="T8" fmla="*/ 16 w 19"/>
                    <a:gd name="T9" fmla="*/ 0 h 10"/>
                    <a:gd name="T10" fmla="*/ 16 w 19"/>
                    <a:gd name="T11" fmla="*/ 0 h 10"/>
                    <a:gd name="T12" fmla="*/ 16 w 19"/>
                    <a:gd name="T13" fmla="*/ 0 h 10"/>
                    <a:gd name="T14" fmla="*/ 19 w 19"/>
                    <a:gd name="T15" fmla="*/ 3 h 10"/>
                    <a:gd name="T16" fmla="*/ 19 w 19"/>
                    <a:gd name="T17" fmla="*/ 3 h 10"/>
                    <a:gd name="T18" fmla="*/ 19 w 19"/>
                    <a:gd name="T19" fmla="*/ 5 h 10"/>
                    <a:gd name="T20" fmla="*/ 19 w 19"/>
                    <a:gd name="T21" fmla="*/ 5 h 10"/>
                    <a:gd name="T22" fmla="*/ 19 w 19"/>
                    <a:gd name="T23" fmla="*/ 6 h 10"/>
                    <a:gd name="T24" fmla="*/ 18 w 19"/>
                    <a:gd name="T25" fmla="*/ 6 h 10"/>
                    <a:gd name="T26" fmla="*/ 12 w 19"/>
                    <a:gd name="T27" fmla="*/ 5 h 10"/>
                    <a:gd name="T28" fmla="*/ 12 w 19"/>
                    <a:gd name="T29" fmla="*/ 5 h 10"/>
                    <a:gd name="T30" fmla="*/ 4 w 19"/>
                    <a:gd name="T31" fmla="*/ 8 h 10"/>
                    <a:gd name="T32" fmla="*/ 1 w 19"/>
                    <a:gd name="T33" fmla="*/ 10 h 10"/>
                    <a:gd name="T34" fmla="*/ 0 w 19"/>
                    <a:gd name="T3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0" y="8"/>
                        <a:pt x="0" y="8"/>
                        <a:pt x="1" y="7"/>
                      </a:cubicBezTo>
                      <a:cubicBezTo>
                        <a:pt x="3" y="3"/>
                        <a:pt x="11" y="1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8" y="6"/>
                        <a:pt x="18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5"/>
                        <a:pt x="6" y="7"/>
                        <a:pt x="4" y="8"/>
                      </a:cubicBezTo>
                      <a:cubicBezTo>
                        <a:pt x="3" y="9"/>
                        <a:pt x="2" y="9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4" name="Freeform 52"/>
                <p:cNvSpPr>
                  <a:spLocks/>
                </p:cNvSpPr>
                <p:nvPr/>
              </p:nvSpPr>
              <p:spPr bwMode="auto">
                <a:xfrm>
                  <a:off x="4408" y="2893"/>
                  <a:ext cx="9" cy="14"/>
                </a:xfrm>
                <a:custGeom>
                  <a:avLst/>
                  <a:gdLst>
                    <a:gd name="T0" fmla="*/ 1 w 15"/>
                    <a:gd name="T1" fmla="*/ 23 h 25"/>
                    <a:gd name="T2" fmla="*/ 1 w 15"/>
                    <a:gd name="T3" fmla="*/ 23 h 25"/>
                    <a:gd name="T4" fmla="*/ 1 w 15"/>
                    <a:gd name="T5" fmla="*/ 23 h 25"/>
                    <a:gd name="T6" fmla="*/ 0 w 15"/>
                    <a:gd name="T7" fmla="*/ 23 h 25"/>
                    <a:gd name="T8" fmla="*/ 6 w 15"/>
                    <a:gd name="T9" fmla="*/ 1 h 25"/>
                    <a:gd name="T10" fmla="*/ 6 w 15"/>
                    <a:gd name="T11" fmla="*/ 1 h 25"/>
                    <a:gd name="T12" fmla="*/ 7 w 15"/>
                    <a:gd name="T13" fmla="*/ 0 h 25"/>
                    <a:gd name="T14" fmla="*/ 8 w 15"/>
                    <a:gd name="T15" fmla="*/ 0 h 25"/>
                    <a:gd name="T16" fmla="*/ 8 w 15"/>
                    <a:gd name="T17" fmla="*/ 0 h 25"/>
                    <a:gd name="T18" fmla="*/ 8 w 15"/>
                    <a:gd name="T19" fmla="*/ 0 h 25"/>
                    <a:gd name="T20" fmla="*/ 9 w 15"/>
                    <a:gd name="T21" fmla="*/ 6 h 25"/>
                    <a:gd name="T22" fmla="*/ 14 w 15"/>
                    <a:gd name="T23" fmla="*/ 18 h 25"/>
                    <a:gd name="T24" fmla="*/ 15 w 15"/>
                    <a:gd name="T25" fmla="*/ 18 h 25"/>
                    <a:gd name="T26" fmla="*/ 15 w 15"/>
                    <a:gd name="T27" fmla="*/ 20 h 25"/>
                    <a:gd name="T28" fmla="*/ 14 w 15"/>
                    <a:gd name="T29" fmla="*/ 21 h 25"/>
                    <a:gd name="T30" fmla="*/ 10 w 15"/>
                    <a:gd name="T31" fmla="*/ 23 h 25"/>
                    <a:gd name="T32" fmla="*/ 10 w 15"/>
                    <a:gd name="T33" fmla="*/ 23 h 25"/>
                    <a:gd name="T34" fmla="*/ 8 w 15"/>
                    <a:gd name="T35" fmla="*/ 24 h 25"/>
                    <a:gd name="T36" fmla="*/ 1 w 15"/>
                    <a:gd name="T37" fmla="*/ 23 h 25"/>
                    <a:gd name="T38" fmla="*/ 1 w 15"/>
                    <a:gd name="T3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25">
                      <a:moveTo>
                        <a:pt x="1" y="23"/>
                      </a:move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0" y="23"/>
                        <a:pt x="0" y="23"/>
                      </a:cubicBezTo>
                      <a:cubicBezTo>
                        <a:pt x="0" y="18"/>
                        <a:pt x="1" y="7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2"/>
                        <a:pt x="9" y="4"/>
                        <a:pt x="9" y="6"/>
                      </a:cubicBezTo>
                      <a:cubicBezTo>
                        <a:pt x="9" y="10"/>
                        <a:pt x="10" y="13"/>
                        <a:pt x="14" y="18"/>
                      </a:cubicBezTo>
                      <a:cubicBezTo>
                        <a:pt x="14" y="18"/>
                        <a:pt x="15" y="18"/>
                        <a:pt x="15" y="18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4" y="20"/>
                        <a:pt x="14" y="21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4"/>
                        <a:pt x="8" y="24"/>
                        <a:pt x="8" y="24"/>
                      </a:cubicBezTo>
                      <a:cubicBezTo>
                        <a:pt x="5" y="25"/>
                        <a:pt x="4" y="25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5" name="Freeform 53"/>
                <p:cNvSpPr>
                  <a:spLocks/>
                </p:cNvSpPr>
                <p:nvPr/>
              </p:nvSpPr>
              <p:spPr bwMode="auto">
                <a:xfrm>
                  <a:off x="4397" y="2885"/>
                  <a:ext cx="5" cy="4"/>
                </a:xfrm>
                <a:custGeom>
                  <a:avLst/>
                  <a:gdLst>
                    <a:gd name="T0" fmla="*/ 1 w 9"/>
                    <a:gd name="T1" fmla="*/ 7 h 8"/>
                    <a:gd name="T2" fmla="*/ 1 w 9"/>
                    <a:gd name="T3" fmla="*/ 6 h 8"/>
                    <a:gd name="T4" fmla="*/ 0 w 9"/>
                    <a:gd name="T5" fmla="*/ 4 h 8"/>
                    <a:gd name="T6" fmla="*/ 0 w 9"/>
                    <a:gd name="T7" fmla="*/ 3 h 8"/>
                    <a:gd name="T8" fmla="*/ 4 w 9"/>
                    <a:gd name="T9" fmla="*/ 0 h 8"/>
                    <a:gd name="T10" fmla="*/ 5 w 9"/>
                    <a:gd name="T11" fmla="*/ 0 h 8"/>
                    <a:gd name="T12" fmla="*/ 8 w 9"/>
                    <a:gd name="T13" fmla="*/ 2 h 8"/>
                    <a:gd name="T14" fmla="*/ 9 w 9"/>
                    <a:gd name="T15" fmla="*/ 2 h 8"/>
                    <a:gd name="T16" fmla="*/ 9 w 9"/>
                    <a:gd name="T17" fmla="*/ 4 h 8"/>
                    <a:gd name="T18" fmla="*/ 9 w 9"/>
                    <a:gd name="T19" fmla="*/ 4 h 8"/>
                    <a:gd name="T20" fmla="*/ 7 w 9"/>
                    <a:gd name="T21" fmla="*/ 7 h 8"/>
                    <a:gd name="T22" fmla="*/ 6 w 9"/>
                    <a:gd name="T23" fmla="*/ 8 h 8"/>
                    <a:gd name="T24" fmla="*/ 1 w 9"/>
                    <a:gd name="T25" fmla="*/ 7 h 8"/>
                    <a:gd name="T26" fmla="*/ 1 w 9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8">
                      <a:moveTo>
                        <a:pt x="1" y="7"/>
                      </a:move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6" name="Freeform 54"/>
                <p:cNvSpPr>
                  <a:spLocks/>
                </p:cNvSpPr>
                <p:nvPr/>
              </p:nvSpPr>
              <p:spPr bwMode="auto">
                <a:xfrm>
                  <a:off x="4430" y="3079"/>
                  <a:ext cx="6" cy="6"/>
                </a:xfrm>
                <a:custGeom>
                  <a:avLst/>
                  <a:gdLst>
                    <a:gd name="T0" fmla="*/ 1 w 9"/>
                    <a:gd name="T1" fmla="*/ 9 h 9"/>
                    <a:gd name="T2" fmla="*/ 0 w 9"/>
                    <a:gd name="T3" fmla="*/ 8 h 9"/>
                    <a:gd name="T4" fmla="*/ 0 w 9"/>
                    <a:gd name="T5" fmla="*/ 8 h 9"/>
                    <a:gd name="T6" fmla="*/ 0 w 9"/>
                    <a:gd name="T7" fmla="*/ 8 h 9"/>
                    <a:gd name="T8" fmla="*/ 7 w 9"/>
                    <a:gd name="T9" fmla="*/ 0 h 9"/>
                    <a:gd name="T10" fmla="*/ 8 w 9"/>
                    <a:gd name="T11" fmla="*/ 0 h 9"/>
                    <a:gd name="T12" fmla="*/ 8 w 9"/>
                    <a:gd name="T13" fmla="*/ 0 h 9"/>
                    <a:gd name="T14" fmla="*/ 9 w 9"/>
                    <a:gd name="T15" fmla="*/ 1 h 9"/>
                    <a:gd name="T16" fmla="*/ 9 w 9"/>
                    <a:gd name="T17" fmla="*/ 1 h 9"/>
                    <a:gd name="T18" fmla="*/ 4 w 9"/>
                    <a:gd name="T19" fmla="*/ 8 h 9"/>
                    <a:gd name="T20" fmla="*/ 3 w 9"/>
                    <a:gd name="T21" fmla="*/ 8 h 9"/>
                    <a:gd name="T22" fmla="*/ 3 w 9"/>
                    <a:gd name="T23" fmla="*/ 9 h 9"/>
                    <a:gd name="T24" fmla="*/ 1 w 9"/>
                    <a:gd name="T25" fmla="*/ 9 h 9"/>
                    <a:gd name="T26" fmla="*/ 1 w 9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9">
                      <a:moveTo>
                        <a:pt x="1" y="9"/>
                      </a:moveTo>
                      <a:cubicBezTo>
                        <a:pt x="1" y="9"/>
                        <a:pt x="0" y="9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3"/>
                        <a:pt x="4" y="2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3"/>
                        <a:pt x="6" y="6"/>
                        <a:pt x="4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7" name="Freeform 55"/>
                <p:cNvSpPr>
                  <a:spLocks/>
                </p:cNvSpPr>
                <p:nvPr/>
              </p:nvSpPr>
              <p:spPr bwMode="auto">
                <a:xfrm>
                  <a:off x="4353" y="2869"/>
                  <a:ext cx="6" cy="7"/>
                </a:xfrm>
                <a:custGeom>
                  <a:avLst/>
                  <a:gdLst>
                    <a:gd name="T0" fmla="*/ 3 w 10"/>
                    <a:gd name="T1" fmla="*/ 13 h 13"/>
                    <a:gd name="T2" fmla="*/ 3 w 10"/>
                    <a:gd name="T3" fmla="*/ 12 h 13"/>
                    <a:gd name="T4" fmla="*/ 1 w 10"/>
                    <a:gd name="T5" fmla="*/ 11 h 13"/>
                    <a:gd name="T6" fmla="*/ 0 w 10"/>
                    <a:gd name="T7" fmla="*/ 10 h 13"/>
                    <a:gd name="T8" fmla="*/ 1 w 10"/>
                    <a:gd name="T9" fmla="*/ 5 h 13"/>
                    <a:gd name="T10" fmla="*/ 1 w 10"/>
                    <a:gd name="T11" fmla="*/ 4 h 13"/>
                    <a:gd name="T12" fmla="*/ 5 w 10"/>
                    <a:gd name="T13" fmla="*/ 0 h 13"/>
                    <a:gd name="T14" fmla="*/ 6 w 10"/>
                    <a:gd name="T15" fmla="*/ 0 h 13"/>
                    <a:gd name="T16" fmla="*/ 6 w 10"/>
                    <a:gd name="T17" fmla="*/ 0 h 13"/>
                    <a:gd name="T18" fmla="*/ 10 w 10"/>
                    <a:gd name="T19" fmla="*/ 2 h 13"/>
                    <a:gd name="T20" fmla="*/ 10 w 10"/>
                    <a:gd name="T21" fmla="*/ 3 h 13"/>
                    <a:gd name="T22" fmla="*/ 7 w 10"/>
                    <a:gd name="T23" fmla="*/ 11 h 13"/>
                    <a:gd name="T24" fmla="*/ 6 w 10"/>
                    <a:gd name="T25" fmla="*/ 11 h 13"/>
                    <a:gd name="T26" fmla="*/ 3 w 10"/>
                    <a:gd name="T27" fmla="*/ 13 h 13"/>
                    <a:gd name="T28" fmla="*/ 3 w 10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6" y="1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8" name="Freeform 56"/>
                <p:cNvSpPr>
                  <a:spLocks/>
                </p:cNvSpPr>
                <p:nvPr/>
              </p:nvSpPr>
              <p:spPr bwMode="auto">
                <a:xfrm>
                  <a:off x="4396" y="2894"/>
                  <a:ext cx="5" cy="3"/>
                </a:xfrm>
                <a:custGeom>
                  <a:avLst/>
                  <a:gdLst>
                    <a:gd name="T0" fmla="*/ 0 w 10"/>
                    <a:gd name="T1" fmla="*/ 3 h 5"/>
                    <a:gd name="T2" fmla="*/ 0 w 10"/>
                    <a:gd name="T3" fmla="*/ 2 h 5"/>
                    <a:gd name="T4" fmla="*/ 0 w 10"/>
                    <a:gd name="T5" fmla="*/ 1 h 5"/>
                    <a:gd name="T6" fmla="*/ 2 w 10"/>
                    <a:gd name="T7" fmla="*/ 0 h 5"/>
                    <a:gd name="T8" fmla="*/ 3 w 10"/>
                    <a:gd name="T9" fmla="*/ 0 h 5"/>
                    <a:gd name="T10" fmla="*/ 9 w 10"/>
                    <a:gd name="T11" fmla="*/ 4 h 5"/>
                    <a:gd name="T12" fmla="*/ 10 w 10"/>
                    <a:gd name="T13" fmla="*/ 5 h 5"/>
                    <a:gd name="T14" fmla="*/ 9 w 10"/>
                    <a:gd name="T15" fmla="*/ 5 h 5"/>
                    <a:gd name="T16" fmla="*/ 0 w 10"/>
                    <a:gd name="T17" fmla="*/ 3 h 5"/>
                    <a:gd name="T18" fmla="*/ 0 w 10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9" y="4"/>
                        <a:pt x="9" y="4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10" y="5"/>
                        <a:pt x="9" y="5"/>
                        <a:pt x="9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9" name="Freeform 57"/>
                <p:cNvSpPr>
                  <a:spLocks/>
                </p:cNvSpPr>
                <p:nvPr/>
              </p:nvSpPr>
              <p:spPr bwMode="auto">
                <a:xfrm>
                  <a:off x="4251" y="2826"/>
                  <a:ext cx="7" cy="13"/>
                </a:xfrm>
                <a:custGeom>
                  <a:avLst/>
                  <a:gdLst>
                    <a:gd name="T0" fmla="*/ 2 w 13"/>
                    <a:gd name="T1" fmla="*/ 23 h 23"/>
                    <a:gd name="T2" fmla="*/ 2 w 13"/>
                    <a:gd name="T3" fmla="*/ 23 h 23"/>
                    <a:gd name="T4" fmla="*/ 0 w 13"/>
                    <a:gd name="T5" fmla="*/ 16 h 23"/>
                    <a:gd name="T6" fmla="*/ 9 w 13"/>
                    <a:gd name="T7" fmla="*/ 0 h 23"/>
                    <a:gd name="T8" fmla="*/ 9 w 13"/>
                    <a:gd name="T9" fmla="*/ 0 h 23"/>
                    <a:gd name="T10" fmla="*/ 11 w 13"/>
                    <a:gd name="T11" fmla="*/ 1 h 23"/>
                    <a:gd name="T12" fmla="*/ 12 w 13"/>
                    <a:gd name="T13" fmla="*/ 2 h 23"/>
                    <a:gd name="T14" fmla="*/ 3 w 13"/>
                    <a:gd name="T15" fmla="*/ 22 h 23"/>
                    <a:gd name="T16" fmla="*/ 3 w 13"/>
                    <a:gd name="T17" fmla="*/ 22 h 23"/>
                    <a:gd name="T18" fmla="*/ 3 w 13"/>
                    <a:gd name="T19" fmla="*/ 23 h 23"/>
                    <a:gd name="T20" fmla="*/ 2 w 13"/>
                    <a:gd name="T21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23">
                      <a:moveTo>
                        <a:pt x="2" y="23"/>
                      </a:move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19"/>
                        <a:pt x="0" y="16"/>
                      </a:cubicBezTo>
                      <a:cubicBezTo>
                        <a:pt x="0" y="10"/>
                        <a:pt x="4" y="3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3" y="9"/>
                        <a:pt x="11" y="18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0" name="Freeform 58"/>
                <p:cNvSpPr>
                  <a:spLocks/>
                </p:cNvSpPr>
                <p:nvPr/>
              </p:nvSpPr>
              <p:spPr bwMode="auto">
                <a:xfrm>
                  <a:off x="4185" y="2791"/>
                  <a:ext cx="3" cy="4"/>
                </a:xfrm>
                <a:custGeom>
                  <a:avLst/>
                  <a:gdLst>
                    <a:gd name="T0" fmla="*/ 0 w 6"/>
                    <a:gd name="T1" fmla="*/ 5 h 7"/>
                    <a:gd name="T2" fmla="*/ 0 w 6"/>
                    <a:gd name="T3" fmla="*/ 4 h 7"/>
                    <a:gd name="T4" fmla="*/ 1 w 6"/>
                    <a:gd name="T5" fmla="*/ 1 h 7"/>
                    <a:gd name="T6" fmla="*/ 1 w 6"/>
                    <a:gd name="T7" fmla="*/ 1 h 7"/>
                    <a:gd name="T8" fmla="*/ 3 w 6"/>
                    <a:gd name="T9" fmla="*/ 0 h 7"/>
                    <a:gd name="T10" fmla="*/ 3 w 6"/>
                    <a:gd name="T11" fmla="*/ 1 h 7"/>
                    <a:gd name="T12" fmla="*/ 4 w 6"/>
                    <a:gd name="T13" fmla="*/ 1 h 7"/>
                    <a:gd name="T14" fmla="*/ 5 w 6"/>
                    <a:gd name="T15" fmla="*/ 2 h 7"/>
                    <a:gd name="T16" fmla="*/ 6 w 6"/>
                    <a:gd name="T17" fmla="*/ 3 h 7"/>
                    <a:gd name="T18" fmla="*/ 4 w 6"/>
                    <a:gd name="T19" fmla="*/ 6 h 7"/>
                    <a:gd name="T20" fmla="*/ 3 w 6"/>
                    <a:gd name="T21" fmla="*/ 7 h 7"/>
                    <a:gd name="T22" fmla="*/ 0 w 6"/>
                    <a:gd name="T2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3" y="7"/>
                        <a:pt x="3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1" name="Freeform 59"/>
                <p:cNvSpPr>
                  <a:spLocks/>
                </p:cNvSpPr>
                <p:nvPr/>
              </p:nvSpPr>
              <p:spPr bwMode="auto">
                <a:xfrm>
                  <a:off x="4149" y="2782"/>
                  <a:ext cx="30" cy="9"/>
                </a:xfrm>
                <a:custGeom>
                  <a:avLst/>
                  <a:gdLst>
                    <a:gd name="T0" fmla="*/ 0 w 51"/>
                    <a:gd name="T1" fmla="*/ 4 h 17"/>
                    <a:gd name="T2" fmla="*/ 0 w 51"/>
                    <a:gd name="T3" fmla="*/ 4 h 17"/>
                    <a:gd name="T4" fmla="*/ 0 w 51"/>
                    <a:gd name="T5" fmla="*/ 4 h 17"/>
                    <a:gd name="T6" fmla="*/ 0 w 51"/>
                    <a:gd name="T7" fmla="*/ 3 h 17"/>
                    <a:gd name="T8" fmla="*/ 0 w 51"/>
                    <a:gd name="T9" fmla="*/ 3 h 17"/>
                    <a:gd name="T10" fmla="*/ 28 w 51"/>
                    <a:gd name="T11" fmla="*/ 7 h 17"/>
                    <a:gd name="T12" fmla="*/ 48 w 51"/>
                    <a:gd name="T13" fmla="*/ 13 h 17"/>
                    <a:gd name="T14" fmla="*/ 48 w 51"/>
                    <a:gd name="T15" fmla="*/ 14 h 17"/>
                    <a:gd name="T16" fmla="*/ 49 w 51"/>
                    <a:gd name="T17" fmla="*/ 14 h 17"/>
                    <a:gd name="T18" fmla="*/ 51 w 51"/>
                    <a:gd name="T19" fmla="*/ 15 h 17"/>
                    <a:gd name="T20" fmla="*/ 51 w 51"/>
                    <a:gd name="T21" fmla="*/ 16 h 17"/>
                    <a:gd name="T22" fmla="*/ 51 w 51"/>
                    <a:gd name="T23" fmla="*/ 16 h 17"/>
                    <a:gd name="T24" fmla="*/ 51 w 51"/>
                    <a:gd name="T25" fmla="*/ 16 h 17"/>
                    <a:gd name="T26" fmla="*/ 50 w 51"/>
                    <a:gd name="T27" fmla="*/ 17 h 17"/>
                    <a:gd name="T28" fmla="*/ 0 w 51"/>
                    <a:gd name="T29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17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8" y="0"/>
                        <a:pt x="17" y="3"/>
                        <a:pt x="28" y="7"/>
                      </a:cubicBezTo>
                      <a:cubicBezTo>
                        <a:pt x="34" y="10"/>
                        <a:pt x="41" y="13"/>
                        <a:pt x="48" y="13"/>
                      </a:cubicBezTo>
                      <a:cubicBezTo>
                        <a:pt x="48" y="13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9" y="14"/>
                      </a:cubicBezTo>
                      <a:cubicBezTo>
                        <a:pt x="51" y="15"/>
                        <a:pt x="51" y="15"/>
                        <a:pt x="51" y="15"/>
                      </a:cubicBezTo>
                      <a:cubicBezTo>
                        <a:pt x="51" y="15"/>
                        <a:pt x="51" y="15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43" y="17"/>
                        <a:pt x="8" y="8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2" name="Freeform 60"/>
                <p:cNvSpPr>
                  <a:spLocks/>
                </p:cNvSpPr>
                <p:nvPr/>
              </p:nvSpPr>
              <p:spPr bwMode="auto">
                <a:xfrm>
                  <a:off x="4412" y="2914"/>
                  <a:ext cx="29" cy="50"/>
                </a:xfrm>
                <a:custGeom>
                  <a:avLst/>
                  <a:gdLst>
                    <a:gd name="T0" fmla="*/ 22 w 49"/>
                    <a:gd name="T1" fmla="*/ 86 h 86"/>
                    <a:gd name="T2" fmla="*/ 22 w 49"/>
                    <a:gd name="T3" fmla="*/ 86 h 86"/>
                    <a:gd name="T4" fmla="*/ 22 w 49"/>
                    <a:gd name="T5" fmla="*/ 85 h 86"/>
                    <a:gd name="T6" fmla="*/ 24 w 49"/>
                    <a:gd name="T7" fmla="*/ 77 h 86"/>
                    <a:gd name="T8" fmla="*/ 11 w 49"/>
                    <a:gd name="T9" fmla="*/ 12 h 86"/>
                    <a:gd name="T10" fmla="*/ 10 w 49"/>
                    <a:gd name="T11" fmla="*/ 10 h 86"/>
                    <a:gd name="T12" fmla="*/ 1 w 49"/>
                    <a:gd name="T13" fmla="*/ 11 h 86"/>
                    <a:gd name="T14" fmla="*/ 0 w 49"/>
                    <a:gd name="T15" fmla="*/ 11 h 86"/>
                    <a:gd name="T16" fmla="*/ 0 w 49"/>
                    <a:gd name="T17" fmla="*/ 11 h 86"/>
                    <a:gd name="T18" fmla="*/ 0 w 49"/>
                    <a:gd name="T19" fmla="*/ 11 h 86"/>
                    <a:gd name="T20" fmla="*/ 0 w 49"/>
                    <a:gd name="T21" fmla="*/ 10 h 86"/>
                    <a:gd name="T22" fmla="*/ 13 w 49"/>
                    <a:gd name="T23" fmla="*/ 0 h 86"/>
                    <a:gd name="T24" fmla="*/ 14 w 49"/>
                    <a:gd name="T25" fmla="*/ 0 h 86"/>
                    <a:gd name="T26" fmla="*/ 14 w 49"/>
                    <a:gd name="T27" fmla="*/ 0 h 86"/>
                    <a:gd name="T28" fmla="*/ 30 w 49"/>
                    <a:gd name="T29" fmla="*/ 45 h 86"/>
                    <a:gd name="T30" fmla="*/ 30 w 49"/>
                    <a:gd name="T31" fmla="*/ 46 h 86"/>
                    <a:gd name="T32" fmla="*/ 31 w 49"/>
                    <a:gd name="T33" fmla="*/ 47 h 86"/>
                    <a:gd name="T34" fmla="*/ 36 w 49"/>
                    <a:gd name="T35" fmla="*/ 56 h 86"/>
                    <a:gd name="T36" fmla="*/ 39 w 49"/>
                    <a:gd name="T37" fmla="*/ 64 h 86"/>
                    <a:gd name="T38" fmla="*/ 45 w 49"/>
                    <a:gd name="T39" fmla="*/ 70 h 86"/>
                    <a:gd name="T40" fmla="*/ 49 w 49"/>
                    <a:gd name="T41" fmla="*/ 73 h 86"/>
                    <a:gd name="T42" fmla="*/ 49 w 49"/>
                    <a:gd name="T43" fmla="*/ 74 h 86"/>
                    <a:gd name="T44" fmla="*/ 30 w 49"/>
                    <a:gd name="T45" fmla="*/ 86 h 86"/>
                    <a:gd name="T46" fmla="*/ 23 w 49"/>
                    <a:gd name="T47" fmla="*/ 86 h 86"/>
                    <a:gd name="T48" fmla="*/ 22 w 49"/>
                    <a:gd name="T49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9" h="86">
                      <a:moveTo>
                        <a:pt x="22" y="86"/>
                      </a:move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1" y="85"/>
                        <a:pt x="21" y="85"/>
                        <a:pt x="22" y="85"/>
                      </a:cubicBezTo>
                      <a:cubicBezTo>
                        <a:pt x="23" y="83"/>
                        <a:pt x="24" y="80"/>
                        <a:pt x="24" y="77"/>
                      </a:cubicBezTo>
                      <a:cubicBezTo>
                        <a:pt x="26" y="67"/>
                        <a:pt x="16" y="19"/>
                        <a:pt x="11" y="12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3" y="4"/>
                        <a:pt x="10" y="1"/>
                        <a:pt x="13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31" y="11"/>
                        <a:pt x="37" y="27"/>
                        <a:pt x="30" y="45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5" y="50"/>
                        <a:pt x="35" y="53"/>
                        <a:pt x="36" y="56"/>
                      </a:cubicBezTo>
                      <a:cubicBezTo>
                        <a:pt x="37" y="59"/>
                        <a:pt x="38" y="61"/>
                        <a:pt x="39" y="64"/>
                      </a:cubicBezTo>
                      <a:cubicBezTo>
                        <a:pt x="41" y="66"/>
                        <a:pt x="43" y="68"/>
                        <a:pt x="45" y="70"/>
                      </a:cubicBezTo>
                      <a:cubicBezTo>
                        <a:pt x="46" y="71"/>
                        <a:pt x="48" y="72"/>
                        <a:pt x="49" y="73"/>
                      </a:cubicBezTo>
                      <a:cubicBezTo>
                        <a:pt x="49" y="73"/>
                        <a:pt x="49" y="73"/>
                        <a:pt x="49" y="74"/>
                      </a:cubicBezTo>
                      <a:cubicBezTo>
                        <a:pt x="45" y="86"/>
                        <a:pt x="38" y="86"/>
                        <a:pt x="30" y="86"/>
                      </a:cubicBezTo>
                      <a:cubicBezTo>
                        <a:pt x="27" y="86"/>
                        <a:pt x="25" y="86"/>
                        <a:pt x="23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3" name="Freeform 61"/>
                <p:cNvSpPr>
                  <a:spLocks/>
                </p:cNvSpPr>
                <p:nvPr/>
              </p:nvSpPr>
              <p:spPr bwMode="auto">
                <a:xfrm>
                  <a:off x="4389" y="2902"/>
                  <a:ext cx="7" cy="22"/>
                </a:xfrm>
                <a:custGeom>
                  <a:avLst/>
                  <a:gdLst>
                    <a:gd name="T0" fmla="*/ 2 w 12"/>
                    <a:gd name="T1" fmla="*/ 37 h 37"/>
                    <a:gd name="T2" fmla="*/ 2 w 12"/>
                    <a:gd name="T3" fmla="*/ 37 h 37"/>
                    <a:gd name="T4" fmla="*/ 1 w 12"/>
                    <a:gd name="T5" fmla="*/ 37 h 37"/>
                    <a:gd name="T6" fmla="*/ 1 w 12"/>
                    <a:gd name="T7" fmla="*/ 36 h 37"/>
                    <a:gd name="T8" fmla="*/ 5 w 12"/>
                    <a:gd name="T9" fmla="*/ 26 h 37"/>
                    <a:gd name="T10" fmla="*/ 5 w 12"/>
                    <a:gd name="T11" fmla="*/ 26 h 37"/>
                    <a:gd name="T12" fmla="*/ 3 w 12"/>
                    <a:gd name="T13" fmla="*/ 16 h 37"/>
                    <a:gd name="T14" fmla="*/ 5 w 12"/>
                    <a:gd name="T15" fmla="*/ 1 h 37"/>
                    <a:gd name="T16" fmla="*/ 7 w 12"/>
                    <a:gd name="T17" fmla="*/ 0 h 37"/>
                    <a:gd name="T18" fmla="*/ 8 w 12"/>
                    <a:gd name="T19" fmla="*/ 0 h 37"/>
                    <a:gd name="T20" fmla="*/ 8 w 12"/>
                    <a:gd name="T21" fmla="*/ 0 h 37"/>
                    <a:gd name="T22" fmla="*/ 8 w 12"/>
                    <a:gd name="T23" fmla="*/ 1 h 37"/>
                    <a:gd name="T24" fmla="*/ 8 w 12"/>
                    <a:gd name="T25" fmla="*/ 1 h 37"/>
                    <a:gd name="T26" fmla="*/ 5 w 12"/>
                    <a:gd name="T27" fmla="*/ 36 h 37"/>
                    <a:gd name="T28" fmla="*/ 4 w 12"/>
                    <a:gd name="T29" fmla="*/ 37 h 37"/>
                    <a:gd name="T30" fmla="*/ 4 w 12"/>
                    <a:gd name="T31" fmla="*/ 37 h 37"/>
                    <a:gd name="T32" fmla="*/ 4 w 12"/>
                    <a:gd name="T33" fmla="*/ 37 h 37"/>
                    <a:gd name="T34" fmla="*/ 3 w 12"/>
                    <a:gd name="T35" fmla="*/ 37 h 37"/>
                    <a:gd name="T36" fmla="*/ 2 w 12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" h="37">
                      <a:moveTo>
                        <a:pt x="2" y="37"/>
                      </a:move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7"/>
                        <a:pt x="1" y="36"/>
                        <a:pt x="1" y="3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3"/>
                        <a:pt x="4" y="19"/>
                        <a:pt x="3" y="16"/>
                      </a:cubicBezTo>
                      <a:cubicBezTo>
                        <a:pt x="1" y="9"/>
                        <a:pt x="0" y="4"/>
                        <a:pt x="5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1" y="8"/>
                        <a:pt x="12" y="28"/>
                        <a:pt x="5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4" name="Freeform 62"/>
                <p:cNvSpPr>
                  <a:spLocks/>
                </p:cNvSpPr>
                <p:nvPr/>
              </p:nvSpPr>
              <p:spPr bwMode="auto">
                <a:xfrm>
                  <a:off x="4328" y="2884"/>
                  <a:ext cx="13" cy="12"/>
                </a:xfrm>
                <a:custGeom>
                  <a:avLst/>
                  <a:gdLst>
                    <a:gd name="T0" fmla="*/ 0 w 22"/>
                    <a:gd name="T1" fmla="*/ 21 h 21"/>
                    <a:gd name="T2" fmla="*/ 0 w 22"/>
                    <a:gd name="T3" fmla="*/ 21 h 21"/>
                    <a:gd name="T4" fmla="*/ 0 w 22"/>
                    <a:gd name="T5" fmla="*/ 20 h 21"/>
                    <a:gd name="T6" fmla="*/ 20 w 22"/>
                    <a:gd name="T7" fmla="*/ 0 h 21"/>
                    <a:gd name="T8" fmla="*/ 21 w 22"/>
                    <a:gd name="T9" fmla="*/ 0 h 21"/>
                    <a:gd name="T10" fmla="*/ 21 w 22"/>
                    <a:gd name="T11" fmla="*/ 0 h 21"/>
                    <a:gd name="T12" fmla="*/ 21 w 22"/>
                    <a:gd name="T13" fmla="*/ 1 h 21"/>
                    <a:gd name="T14" fmla="*/ 22 w 22"/>
                    <a:gd name="T15" fmla="*/ 1 h 21"/>
                    <a:gd name="T16" fmla="*/ 22 w 22"/>
                    <a:gd name="T17" fmla="*/ 1 h 21"/>
                    <a:gd name="T18" fmla="*/ 22 w 22"/>
                    <a:gd name="T19" fmla="*/ 2 h 21"/>
                    <a:gd name="T20" fmla="*/ 9 w 22"/>
                    <a:gd name="T21" fmla="*/ 15 h 21"/>
                    <a:gd name="T22" fmla="*/ 2 w 22"/>
                    <a:gd name="T23" fmla="*/ 21 h 21"/>
                    <a:gd name="T24" fmla="*/ 1 w 22"/>
                    <a:gd name="T25" fmla="*/ 21 h 21"/>
                    <a:gd name="T26" fmla="*/ 1 w 22"/>
                    <a:gd name="T27" fmla="*/ 21 h 21"/>
                    <a:gd name="T28" fmla="*/ 0 w 22"/>
                    <a:gd name="T2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21">
                      <a:moveTo>
                        <a:pt x="0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0"/>
                      </a:cubicBezTo>
                      <a:cubicBezTo>
                        <a:pt x="4" y="8"/>
                        <a:pt x="13" y="3"/>
                        <a:pt x="20" y="0"/>
                      </a:cubicBezTo>
                      <a:cubicBezTo>
                        <a:pt x="20" y="0"/>
                        <a:pt x="20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2"/>
                        <a:pt x="22" y="2"/>
                      </a:cubicBezTo>
                      <a:cubicBezTo>
                        <a:pt x="21" y="7"/>
                        <a:pt x="15" y="11"/>
                        <a:pt x="9" y="15"/>
                      </a:cubicBezTo>
                      <a:cubicBezTo>
                        <a:pt x="6" y="17"/>
                        <a:pt x="4" y="19"/>
                        <a:pt x="2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5" name="Freeform 63"/>
                <p:cNvSpPr>
                  <a:spLocks/>
                </p:cNvSpPr>
                <p:nvPr/>
              </p:nvSpPr>
              <p:spPr bwMode="auto">
                <a:xfrm>
                  <a:off x="4342" y="2888"/>
                  <a:ext cx="6" cy="7"/>
                </a:xfrm>
                <a:custGeom>
                  <a:avLst/>
                  <a:gdLst>
                    <a:gd name="T0" fmla="*/ 0 w 10"/>
                    <a:gd name="T1" fmla="*/ 10 h 11"/>
                    <a:gd name="T2" fmla="*/ 0 w 10"/>
                    <a:gd name="T3" fmla="*/ 9 h 11"/>
                    <a:gd name="T4" fmla="*/ 5 w 10"/>
                    <a:gd name="T5" fmla="*/ 1 h 11"/>
                    <a:gd name="T6" fmla="*/ 6 w 10"/>
                    <a:gd name="T7" fmla="*/ 1 h 11"/>
                    <a:gd name="T8" fmla="*/ 9 w 10"/>
                    <a:gd name="T9" fmla="*/ 2 h 11"/>
                    <a:gd name="T10" fmla="*/ 10 w 10"/>
                    <a:gd name="T11" fmla="*/ 3 h 11"/>
                    <a:gd name="T12" fmla="*/ 10 w 10"/>
                    <a:gd name="T13" fmla="*/ 5 h 11"/>
                    <a:gd name="T14" fmla="*/ 9 w 10"/>
                    <a:gd name="T15" fmla="*/ 5 h 11"/>
                    <a:gd name="T16" fmla="*/ 5 w 10"/>
                    <a:gd name="T17" fmla="*/ 9 h 11"/>
                    <a:gd name="T18" fmla="*/ 5 w 10"/>
                    <a:gd name="T19" fmla="*/ 10 h 11"/>
                    <a:gd name="T20" fmla="*/ 4 w 10"/>
                    <a:gd name="T21" fmla="*/ 10 h 11"/>
                    <a:gd name="T22" fmla="*/ 3 w 10"/>
                    <a:gd name="T23" fmla="*/ 11 h 11"/>
                    <a:gd name="T24" fmla="*/ 2 w 10"/>
                    <a:gd name="T25" fmla="*/ 11 h 11"/>
                    <a:gd name="T26" fmla="*/ 1 w 10"/>
                    <a:gd name="T27" fmla="*/ 11 h 11"/>
                    <a:gd name="T28" fmla="*/ 0 w 10"/>
                    <a:gd name="T29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1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1" y="6"/>
                        <a:pt x="2" y="3"/>
                        <a:pt x="5" y="1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10" y="2"/>
                        <a:pt x="10" y="3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0"/>
                      </a:cubicBezTo>
                      <a:cubicBezTo>
                        <a:pt x="5" y="10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3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1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6" name="Freeform 64"/>
                <p:cNvSpPr>
                  <a:spLocks/>
                </p:cNvSpPr>
                <p:nvPr/>
              </p:nvSpPr>
              <p:spPr bwMode="auto">
                <a:xfrm>
                  <a:off x="4431" y="3111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1 h 2"/>
                    <a:gd name="T4" fmla="*/ 0 w 2"/>
                    <a:gd name="T5" fmla="*/ 0 h 2"/>
                    <a:gd name="T6" fmla="*/ 1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1 h 2"/>
                    <a:gd name="T14" fmla="*/ 2 w 2"/>
                    <a:gd name="T15" fmla="*/ 1 h 2"/>
                    <a:gd name="T16" fmla="*/ 1 w 2"/>
                    <a:gd name="T17" fmla="*/ 2 h 2"/>
                    <a:gd name="T18" fmla="*/ 1 w 2"/>
                    <a:gd name="T19" fmla="*/ 2 h 2"/>
                    <a:gd name="T20" fmla="*/ 1 w 2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7" name="Freeform 65"/>
                <p:cNvSpPr>
                  <a:spLocks/>
                </p:cNvSpPr>
                <p:nvPr/>
              </p:nvSpPr>
              <p:spPr bwMode="auto">
                <a:xfrm>
                  <a:off x="4127" y="2789"/>
                  <a:ext cx="5" cy="7"/>
                </a:xfrm>
                <a:custGeom>
                  <a:avLst/>
                  <a:gdLst>
                    <a:gd name="T0" fmla="*/ 1 w 9"/>
                    <a:gd name="T1" fmla="*/ 13 h 13"/>
                    <a:gd name="T2" fmla="*/ 1 w 9"/>
                    <a:gd name="T3" fmla="*/ 13 h 13"/>
                    <a:gd name="T4" fmla="*/ 0 w 9"/>
                    <a:gd name="T5" fmla="*/ 9 h 13"/>
                    <a:gd name="T6" fmla="*/ 0 w 9"/>
                    <a:gd name="T7" fmla="*/ 8 h 13"/>
                    <a:gd name="T8" fmla="*/ 3 w 9"/>
                    <a:gd name="T9" fmla="*/ 2 h 13"/>
                    <a:gd name="T10" fmla="*/ 4 w 9"/>
                    <a:gd name="T11" fmla="*/ 1 h 13"/>
                    <a:gd name="T12" fmla="*/ 7 w 9"/>
                    <a:gd name="T13" fmla="*/ 0 h 13"/>
                    <a:gd name="T14" fmla="*/ 8 w 9"/>
                    <a:gd name="T15" fmla="*/ 0 h 13"/>
                    <a:gd name="T16" fmla="*/ 8 w 9"/>
                    <a:gd name="T17" fmla="*/ 0 h 13"/>
                    <a:gd name="T18" fmla="*/ 8 w 9"/>
                    <a:gd name="T19" fmla="*/ 1 h 13"/>
                    <a:gd name="T20" fmla="*/ 9 w 9"/>
                    <a:gd name="T21" fmla="*/ 4 h 13"/>
                    <a:gd name="T22" fmla="*/ 9 w 9"/>
                    <a:gd name="T23" fmla="*/ 5 h 13"/>
                    <a:gd name="T24" fmla="*/ 5 w 9"/>
                    <a:gd name="T25" fmla="*/ 12 h 13"/>
                    <a:gd name="T26" fmla="*/ 2 w 9"/>
                    <a:gd name="T27" fmla="*/ 13 h 13"/>
                    <a:gd name="T28" fmla="*/ 2 w 9"/>
                    <a:gd name="T29" fmla="*/ 13 h 13"/>
                    <a:gd name="T30" fmla="*/ 1 w 9"/>
                    <a:gd name="T3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13">
                      <a:moveTo>
                        <a:pt x="1" y="13"/>
                      </a:move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9"/>
                        <a:pt x="7" y="11"/>
                        <a:pt x="5" y="12"/>
                      </a:cubicBezTo>
                      <a:cubicBezTo>
                        <a:pt x="4" y="13"/>
                        <a:pt x="4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8" name="Freeform 66"/>
                <p:cNvSpPr>
                  <a:spLocks/>
                </p:cNvSpPr>
                <p:nvPr/>
              </p:nvSpPr>
              <p:spPr bwMode="auto">
                <a:xfrm>
                  <a:off x="4180" y="2818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0 w 3"/>
                    <a:gd name="T5" fmla="*/ 2 h 3"/>
                    <a:gd name="T6" fmla="*/ 0 w 3"/>
                    <a:gd name="T7" fmla="*/ 1 h 3"/>
                    <a:gd name="T8" fmla="*/ 1 w 3"/>
                    <a:gd name="T9" fmla="*/ 0 h 3"/>
                    <a:gd name="T10" fmla="*/ 2 w 3"/>
                    <a:gd name="T11" fmla="*/ 0 h 3"/>
                    <a:gd name="T12" fmla="*/ 2 w 3"/>
                    <a:gd name="T13" fmla="*/ 0 h 3"/>
                    <a:gd name="T14" fmla="*/ 2 w 3"/>
                    <a:gd name="T15" fmla="*/ 1 h 3"/>
                    <a:gd name="T16" fmla="*/ 3 w 3"/>
                    <a:gd name="T17" fmla="*/ 1 h 3"/>
                    <a:gd name="T18" fmla="*/ 3 w 3"/>
                    <a:gd name="T19" fmla="*/ 2 h 3"/>
                    <a:gd name="T20" fmla="*/ 3 w 3"/>
                    <a:gd name="T21" fmla="*/ 2 h 3"/>
                    <a:gd name="T22" fmla="*/ 2 w 3"/>
                    <a:gd name="T23" fmla="*/ 2 h 3"/>
                    <a:gd name="T24" fmla="*/ 2 w 3"/>
                    <a:gd name="T25" fmla="*/ 3 h 3"/>
                    <a:gd name="T26" fmla="*/ 1 w 3"/>
                    <a:gd name="T2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9" name="Freeform 67"/>
                <p:cNvSpPr>
                  <a:spLocks/>
                </p:cNvSpPr>
                <p:nvPr/>
              </p:nvSpPr>
              <p:spPr bwMode="auto">
                <a:xfrm>
                  <a:off x="4239" y="2852"/>
                  <a:ext cx="5" cy="6"/>
                </a:xfrm>
                <a:custGeom>
                  <a:avLst/>
                  <a:gdLst>
                    <a:gd name="T0" fmla="*/ 0 w 8"/>
                    <a:gd name="T1" fmla="*/ 8 h 9"/>
                    <a:gd name="T2" fmla="*/ 0 w 8"/>
                    <a:gd name="T3" fmla="*/ 8 h 9"/>
                    <a:gd name="T4" fmla="*/ 0 w 8"/>
                    <a:gd name="T5" fmla="*/ 7 h 9"/>
                    <a:gd name="T6" fmla="*/ 4 w 8"/>
                    <a:gd name="T7" fmla="*/ 1 h 9"/>
                    <a:gd name="T8" fmla="*/ 4 w 8"/>
                    <a:gd name="T9" fmla="*/ 1 h 9"/>
                    <a:gd name="T10" fmla="*/ 6 w 8"/>
                    <a:gd name="T11" fmla="*/ 0 h 9"/>
                    <a:gd name="T12" fmla="*/ 6 w 8"/>
                    <a:gd name="T13" fmla="*/ 0 h 9"/>
                    <a:gd name="T14" fmla="*/ 6 w 8"/>
                    <a:gd name="T15" fmla="*/ 1 h 9"/>
                    <a:gd name="T16" fmla="*/ 8 w 8"/>
                    <a:gd name="T17" fmla="*/ 2 h 9"/>
                    <a:gd name="T18" fmla="*/ 8 w 8"/>
                    <a:gd name="T19" fmla="*/ 2 h 9"/>
                    <a:gd name="T20" fmla="*/ 8 w 8"/>
                    <a:gd name="T21" fmla="*/ 3 h 9"/>
                    <a:gd name="T22" fmla="*/ 4 w 8"/>
                    <a:gd name="T23" fmla="*/ 8 h 9"/>
                    <a:gd name="T24" fmla="*/ 0 w 8"/>
                    <a:gd name="T25" fmla="*/ 9 h 9"/>
                    <a:gd name="T26" fmla="*/ 0 w 8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9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7" y="5"/>
                        <a:pt x="6" y="7"/>
                        <a:pt x="4" y="8"/>
                      </a:cubicBezTo>
                      <a:cubicBezTo>
                        <a:pt x="3" y="9"/>
                        <a:pt x="2" y="9"/>
                        <a:pt x="0" y="9"/>
                      </a:cubicBezTo>
                      <a:cubicBezTo>
                        <a:pt x="0" y="9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0" name="Freeform 68"/>
                <p:cNvSpPr>
                  <a:spLocks/>
                </p:cNvSpPr>
                <p:nvPr/>
              </p:nvSpPr>
              <p:spPr bwMode="auto">
                <a:xfrm>
                  <a:off x="4177" y="2828"/>
                  <a:ext cx="4" cy="8"/>
                </a:xfrm>
                <a:custGeom>
                  <a:avLst/>
                  <a:gdLst>
                    <a:gd name="T0" fmla="*/ 1 w 7"/>
                    <a:gd name="T1" fmla="*/ 13 h 14"/>
                    <a:gd name="T2" fmla="*/ 1 w 7"/>
                    <a:gd name="T3" fmla="*/ 13 h 14"/>
                    <a:gd name="T4" fmla="*/ 0 w 7"/>
                    <a:gd name="T5" fmla="*/ 8 h 14"/>
                    <a:gd name="T6" fmla="*/ 4 w 7"/>
                    <a:gd name="T7" fmla="*/ 1 h 14"/>
                    <a:gd name="T8" fmla="*/ 5 w 7"/>
                    <a:gd name="T9" fmla="*/ 1 h 14"/>
                    <a:gd name="T10" fmla="*/ 5 w 7"/>
                    <a:gd name="T11" fmla="*/ 1 h 14"/>
                    <a:gd name="T12" fmla="*/ 6 w 7"/>
                    <a:gd name="T13" fmla="*/ 1 h 14"/>
                    <a:gd name="T14" fmla="*/ 7 w 7"/>
                    <a:gd name="T15" fmla="*/ 10 h 14"/>
                    <a:gd name="T16" fmla="*/ 7 w 7"/>
                    <a:gd name="T17" fmla="*/ 10 h 14"/>
                    <a:gd name="T18" fmla="*/ 4 w 7"/>
                    <a:gd name="T19" fmla="*/ 14 h 14"/>
                    <a:gd name="T20" fmla="*/ 3 w 7"/>
                    <a:gd name="T21" fmla="*/ 14 h 14"/>
                    <a:gd name="T22" fmla="*/ 1 w 7"/>
                    <a:gd name="T2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4">
                      <a:moveTo>
                        <a:pt x="1" y="13"/>
                      </a:move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11"/>
                        <a:pt x="0" y="9"/>
                        <a:pt x="0" y="8"/>
                      </a:cubicBezTo>
                      <a:cubicBezTo>
                        <a:pt x="1" y="5"/>
                        <a:pt x="2" y="3"/>
                        <a:pt x="4" y="1"/>
                      </a:cubicBezTo>
                      <a:cubicBezTo>
                        <a:pt x="4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1" name="Freeform 69"/>
                <p:cNvSpPr>
                  <a:spLocks/>
                </p:cNvSpPr>
                <p:nvPr/>
              </p:nvSpPr>
              <p:spPr bwMode="auto">
                <a:xfrm>
                  <a:off x="4381" y="2929"/>
                  <a:ext cx="4" cy="5"/>
                </a:xfrm>
                <a:custGeom>
                  <a:avLst/>
                  <a:gdLst>
                    <a:gd name="T0" fmla="*/ 2 w 8"/>
                    <a:gd name="T1" fmla="*/ 9 h 9"/>
                    <a:gd name="T2" fmla="*/ 2 w 8"/>
                    <a:gd name="T3" fmla="*/ 9 h 9"/>
                    <a:gd name="T4" fmla="*/ 0 w 8"/>
                    <a:gd name="T5" fmla="*/ 7 h 9"/>
                    <a:gd name="T6" fmla="*/ 0 w 8"/>
                    <a:gd name="T7" fmla="*/ 6 h 9"/>
                    <a:gd name="T8" fmla="*/ 5 w 8"/>
                    <a:gd name="T9" fmla="*/ 1 h 9"/>
                    <a:gd name="T10" fmla="*/ 6 w 8"/>
                    <a:gd name="T11" fmla="*/ 1 h 9"/>
                    <a:gd name="T12" fmla="*/ 6 w 8"/>
                    <a:gd name="T13" fmla="*/ 1 h 9"/>
                    <a:gd name="T14" fmla="*/ 7 w 8"/>
                    <a:gd name="T15" fmla="*/ 1 h 9"/>
                    <a:gd name="T16" fmla="*/ 8 w 8"/>
                    <a:gd name="T17" fmla="*/ 3 h 9"/>
                    <a:gd name="T18" fmla="*/ 8 w 8"/>
                    <a:gd name="T19" fmla="*/ 4 h 9"/>
                    <a:gd name="T20" fmla="*/ 5 w 8"/>
                    <a:gd name="T21" fmla="*/ 8 h 9"/>
                    <a:gd name="T22" fmla="*/ 5 w 8"/>
                    <a:gd name="T23" fmla="*/ 8 h 9"/>
                    <a:gd name="T24" fmla="*/ 3 w 8"/>
                    <a:gd name="T25" fmla="*/ 9 h 9"/>
                    <a:gd name="T26" fmla="*/ 2 w 8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9">
                      <a:moveTo>
                        <a:pt x="2" y="9"/>
                      </a:move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2" y="2"/>
                        <a:pt x="2" y="2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7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2" name="Freeform 70"/>
                <p:cNvSpPr>
                  <a:spLocks/>
                </p:cNvSpPr>
                <p:nvPr/>
              </p:nvSpPr>
              <p:spPr bwMode="auto">
                <a:xfrm>
                  <a:off x="4304" y="2894"/>
                  <a:ext cx="4" cy="5"/>
                </a:xfrm>
                <a:custGeom>
                  <a:avLst/>
                  <a:gdLst>
                    <a:gd name="T0" fmla="*/ 0 w 7"/>
                    <a:gd name="T1" fmla="*/ 7 h 8"/>
                    <a:gd name="T2" fmla="*/ 0 w 7"/>
                    <a:gd name="T3" fmla="*/ 7 h 8"/>
                    <a:gd name="T4" fmla="*/ 0 w 7"/>
                    <a:gd name="T5" fmla="*/ 6 h 8"/>
                    <a:gd name="T6" fmla="*/ 1 w 7"/>
                    <a:gd name="T7" fmla="*/ 1 h 8"/>
                    <a:gd name="T8" fmla="*/ 2 w 7"/>
                    <a:gd name="T9" fmla="*/ 1 h 8"/>
                    <a:gd name="T10" fmla="*/ 5 w 7"/>
                    <a:gd name="T11" fmla="*/ 0 h 8"/>
                    <a:gd name="T12" fmla="*/ 5 w 7"/>
                    <a:gd name="T13" fmla="*/ 0 h 8"/>
                    <a:gd name="T14" fmla="*/ 6 w 7"/>
                    <a:gd name="T15" fmla="*/ 0 h 8"/>
                    <a:gd name="T16" fmla="*/ 7 w 7"/>
                    <a:gd name="T17" fmla="*/ 5 h 8"/>
                    <a:gd name="T18" fmla="*/ 7 w 7"/>
                    <a:gd name="T19" fmla="*/ 6 h 8"/>
                    <a:gd name="T20" fmla="*/ 7 w 7"/>
                    <a:gd name="T21" fmla="*/ 6 h 8"/>
                    <a:gd name="T22" fmla="*/ 5 w 7"/>
                    <a:gd name="T23" fmla="*/ 7 h 8"/>
                    <a:gd name="T24" fmla="*/ 0 w 7"/>
                    <a:gd name="T25" fmla="*/ 7 h 8"/>
                    <a:gd name="T26" fmla="*/ 0 w 7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2"/>
                        <a:pt x="7" y="3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4" y="8"/>
                        <a:pt x="3" y="8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3" name="Freeform 71"/>
                <p:cNvSpPr>
                  <a:spLocks/>
                </p:cNvSpPr>
                <p:nvPr/>
              </p:nvSpPr>
              <p:spPr bwMode="auto">
                <a:xfrm>
                  <a:off x="4300" y="2906"/>
                  <a:ext cx="26" cy="16"/>
                </a:xfrm>
                <a:custGeom>
                  <a:avLst/>
                  <a:gdLst>
                    <a:gd name="T0" fmla="*/ 0 w 45"/>
                    <a:gd name="T1" fmla="*/ 23 h 28"/>
                    <a:gd name="T2" fmla="*/ 0 w 45"/>
                    <a:gd name="T3" fmla="*/ 22 h 28"/>
                    <a:gd name="T4" fmla="*/ 0 w 45"/>
                    <a:gd name="T5" fmla="*/ 21 h 28"/>
                    <a:gd name="T6" fmla="*/ 20 w 45"/>
                    <a:gd name="T7" fmla="*/ 12 h 28"/>
                    <a:gd name="T8" fmla="*/ 44 w 45"/>
                    <a:gd name="T9" fmla="*/ 0 h 28"/>
                    <a:gd name="T10" fmla="*/ 45 w 45"/>
                    <a:gd name="T11" fmla="*/ 0 h 28"/>
                    <a:gd name="T12" fmla="*/ 45 w 45"/>
                    <a:gd name="T13" fmla="*/ 0 h 28"/>
                    <a:gd name="T14" fmla="*/ 45 w 45"/>
                    <a:gd name="T15" fmla="*/ 1 h 28"/>
                    <a:gd name="T16" fmla="*/ 44 w 45"/>
                    <a:gd name="T17" fmla="*/ 3 h 28"/>
                    <a:gd name="T18" fmla="*/ 45 w 45"/>
                    <a:gd name="T19" fmla="*/ 15 h 28"/>
                    <a:gd name="T20" fmla="*/ 45 w 45"/>
                    <a:gd name="T21" fmla="*/ 15 h 28"/>
                    <a:gd name="T22" fmla="*/ 37 w 45"/>
                    <a:gd name="T23" fmla="*/ 27 h 28"/>
                    <a:gd name="T24" fmla="*/ 35 w 45"/>
                    <a:gd name="T25" fmla="*/ 27 h 28"/>
                    <a:gd name="T26" fmla="*/ 33 w 45"/>
                    <a:gd name="T27" fmla="*/ 25 h 28"/>
                    <a:gd name="T28" fmla="*/ 31 w 45"/>
                    <a:gd name="T29" fmla="*/ 24 h 28"/>
                    <a:gd name="T30" fmla="*/ 27 w 45"/>
                    <a:gd name="T31" fmla="*/ 23 h 28"/>
                    <a:gd name="T32" fmla="*/ 27 w 45"/>
                    <a:gd name="T33" fmla="*/ 23 h 28"/>
                    <a:gd name="T34" fmla="*/ 16 w 45"/>
                    <a:gd name="T35" fmla="*/ 28 h 28"/>
                    <a:gd name="T36" fmla="*/ 15 w 45"/>
                    <a:gd name="T37" fmla="*/ 28 h 28"/>
                    <a:gd name="T38" fmla="*/ 0 w 45"/>
                    <a:gd name="T39" fmla="*/ 23 h 28"/>
                    <a:gd name="T40" fmla="*/ 0 w 45"/>
                    <a:gd name="T41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28">
                      <a:moveTo>
                        <a:pt x="0" y="23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cubicBezTo>
                        <a:pt x="5" y="18"/>
                        <a:pt x="14" y="15"/>
                        <a:pt x="20" y="12"/>
                      </a:cubicBezTo>
                      <a:cubicBezTo>
                        <a:pt x="29" y="8"/>
                        <a:pt x="39" y="4"/>
                        <a:pt x="44" y="0"/>
                      </a:cubicBezTo>
                      <a:cubicBezTo>
                        <a:pt x="44" y="0"/>
                        <a:pt x="44" y="0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1"/>
                        <a:pt x="45" y="1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43" y="7"/>
                        <a:pt x="42" y="10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4" y="19"/>
                        <a:pt x="40" y="26"/>
                        <a:pt x="37" y="27"/>
                      </a:cubicBezTo>
                      <a:cubicBezTo>
                        <a:pt x="37" y="27"/>
                        <a:pt x="36" y="27"/>
                        <a:pt x="35" y="27"/>
                      </a:cubicBezTo>
                      <a:cubicBezTo>
                        <a:pt x="34" y="26"/>
                        <a:pt x="34" y="26"/>
                        <a:pt x="33" y="25"/>
                      </a:cubicBezTo>
                      <a:cubicBezTo>
                        <a:pt x="32" y="25"/>
                        <a:pt x="31" y="24"/>
                        <a:pt x="31" y="24"/>
                      </a:cubicBezTo>
                      <a:cubicBezTo>
                        <a:pt x="29" y="23"/>
                        <a:pt x="28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5" y="28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4" name="Freeform 72"/>
                <p:cNvSpPr>
                  <a:spLocks/>
                </p:cNvSpPr>
                <p:nvPr/>
              </p:nvSpPr>
              <p:spPr bwMode="auto">
                <a:xfrm>
                  <a:off x="4110" y="2810"/>
                  <a:ext cx="6" cy="5"/>
                </a:xfrm>
                <a:custGeom>
                  <a:avLst/>
                  <a:gdLst>
                    <a:gd name="T0" fmla="*/ 0 w 9"/>
                    <a:gd name="T1" fmla="*/ 7 h 8"/>
                    <a:gd name="T2" fmla="*/ 0 w 9"/>
                    <a:gd name="T3" fmla="*/ 7 h 8"/>
                    <a:gd name="T4" fmla="*/ 0 w 9"/>
                    <a:gd name="T5" fmla="*/ 6 h 8"/>
                    <a:gd name="T6" fmla="*/ 1 w 9"/>
                    <a:gd name="T7" fmla="*/ 2 h 8"/>
                    <a:gd name="T8" fmla="*/ 1 w 9"/>
                    <a:gd name="T9" fmla="*/ 2 h 8"/>
                    <a:gd name="T10" fmla="*/ 5 w 9"/>
                    <a:gd name="T11" fmla="*/ 0 h 8"/>
                    <a:gd name="T12" fmla="*/ 6 w 9"/>
                    <a:gd name="T13" fmla="*/ 0 h 8"/>
                    <a:gd name="T14" fmla="*/ 9 w 9"/>
                    <a:gd name="T15" fmla="*/ 1 h 8"/>
                    <a:gd name="T16" fmla="*/ 9 w 9"/>
                    <a:gd name="T17" fmla="*/ 2 h 8"/>
                    <a:gd name="T18" fmla="*/ 8 w 9"/>
                    <a:gd name="T19" fmla="*/ 6 h 8"/>
                    <a:gd name="T20" fmla="*/ 8 w 9"/>
                    <a:gd name="T21" fmla="*/ 7 h 8"/>
                    <a:gd name="T22" fmla="*/ 6 w 9"/>
                    <a:gd name="T23" fmla="*/ 8 h 8"/>
                    <a:gd name="T24" fmla="*/ 6 w 9"/>
                    <a:gd name="T25" fmla="*/ 8 h 8"/>
                    <a:gd name="T26" fmla="*/ 1 w 9"/>
                    <a:gd name="T27" fmla="*/ 7 h 8"/>
                    <a:gd name="T28" fmla="*/ 0 w 9"/>
                    <a:gd name="T2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5" name="Freeform 73"/>
                <p:cNvSpPr>
                  <a:spLocks/>
                </p:cNvSpPr>
                <p:nvPr/>
              </p:nvSpPr>
              <p:spPr bwMode="auto">
                <a:xfrm>
                  <a:off x="4205" y="2859"/>
                  <a:ext cx="3" cy="4"/>
                </a:xfrm>
                <a:custGeom>
                  <a:avLst/>
                  <a:gdLst>
                    <a:gd name="T0" fmla="*/ 3 w 5"/>
                    <a:gd name="T1" fmla="*/ 6 h 6"/>
                    <a:gd name="T2" fmla="*/ 3 w 5"/>
                    <a:gd name="T3" fmla="*/ 6 h 6"/>
                    <a:gd name="T4" fmla="*/ 2 w 5"/>
                    <a:gd name="T5" fmla="*/ 5 h 6"/>
                    <a:gd name="T6" fmla="*/ 1 w 5"/>
                    <a:gd name="T7" fmla="*/ 1 h 6"/>
                    <a:gd name="T8" fmla="*/ 2 w 5"/>
                    <a:gd name="T9" fmla="*/ 0 h 6"/>
                    <a:gd name="T10" fmla="*/ 3 w 5"/>
                    <a:gd name="T11" fmla="*/ 0 h 6"/>
                    <a:gd name="T12" fmla="*/ 4 w 5"/>
                    <a:gd name="T13" fmla="*/ 0 h 6"/>
                    <a:gd name="T14" fmla="*/ 4 w 5"/>
                    <a:gd name="T15" fmla="*/ 1 h 6"/>
                    <a:gd name="T16" fmla="*/ 5 w 5"/>
                    <a:gd name="T17" fmla="*/ 3 h 6"/>
                    <a:gd name="T18" fmla="*/ 5 w 5"/>
                    <a:gd name="T19" fmla="*/ 3 h 6"/>
                    <a:gd name="T20" fmla="*/ 4 w 5"/>
                    <a:gd name="T21" fmla="*/ 6 h 6"/>
                    <a:gd name="T22" fmla="*/ 3 w 5"/>
                    <a:gd name="T23" fmla="*/ 6 h 6"/>
                    <a:gd name="T24" fmla="*/ 3 w 5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3"/>
                        <a:pt x="0" y="3"/>
                        <a:pt x="1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6" name="Freeform 74"/>
                <p:cNvSpPr>
                  <a:spLocks/>
                </p:cNvSpPr>
                <p:nvPr/>
              </p:nvSpPr>
              <p:spPr bwMode="auto">
                <a:xfrm>
                  <a:off x="4194" y="2859"/>
                  <a:ext cx="5" cy="6"/>
                </a:xfrm>
                <a:custGeom>
                  <a:avLst/>
                  <a:gdLst>
                    <a:gd name="T0" fmla="*/ 0 w 10"/>
                    <a:gd name="T1" fmla="*/ 10 h 11"/>
                    <a:gd name="T2" fmla="*/ 0 w 10"/>
                    <a:gd name="T3" fmla="*/ 9 h 11"/>
                    <a:gd name="T4" fmla="*/ 5 w 10"/>
                    <a:gd name="T5" fmla="*/ 1 h 11"/>
                    <a:gd name="T6" fmla="*/ 6 w 10"/>
                    <a:gd name="T7" fmla="*/ 1 h 11"/>
                    <a:gd name="T8" fmla="*/ 7 w 10"/>
                    <a:gd name="T9" fmla="*/ 1 h 11"/>
                    <a:gd name="T10" fmla="*/ 10 w 10"/>
                    <a:gd name="T11" fmla="*/ 2 h 11"/>
                    <a:gd name="T12" fmla="*/ 10 w 10"/>
                    <a:gd name="T13" fmla="*/ 3 h 11"/>
                    <a:gd name="T14" fmla="*/ 4 w 10"/>
                    <a:gd name="T15" fmla="*/ 11 h 11"/>
                    <a:gd name="T16" fmla="*/ 3 w 10"/>
                    <a:gd name="T17" fmla="*/ 11 h 11"/>
                    <a:gd name="T18" fmla="*/ 3 w 10"/>
                    <a:gd name="T19" fmla="*/ 11 h 11"/>
                    <a:gd name="T20" fmla="*/ 0 w 10"/>
                    <a:gd name="T2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1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5"/>
                        <a:pt x="1" y="4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7" y="0"/>
                        <a:pt x="7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7"/>
                        <a:pt x="7" y="8"/>
                        <a:pt x="4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7" name="Freeform 75"/>
                <p:cNvSpPr>
                  <a:spLocks/>
                </p:cNvSpPr>
                <p:nvPr/>
              </p:nvSpPr>
              <p:spPr bwMode="auto">
                <a:xfrm>
                  <a:off x="4214" y="2874"/>
                  <a:ext cx="11" cy="12"/>
                </a:xfrm>
                <a:custGeom>
                  <a:avLst/>
                  <a:gdLst>
                    <a:gd name="T0" fmla="*/ 2 w 20"/>
                    <a:gd name="T1" fmla="*/ 21 h 21"/>
                    <a:gd name="T2" fmla="*/ 1 w 20"/>
                    <a:gd name="T3" fmla="*/ 20 h 21"/>
                    <a:gd name="T4" fmla="*/ 0 w 20"/>
                    <a:gd name="T5" fmla="*/ 18 h 21"/>
                    <a:gd name="T6" fmla="*/ 0 w 20"/>
                    <a:gd name="T7" fmla="*/ 17 h 21"/>
                    <a:gd name="T8" fmla="*/ 16 w 20"/>
                    <a:gd name="T9" fmla="*/ 1 h 21"/>
                    <a:gd name="T10" fmla="*/ 17 w 20"/>
                    <a:gd name="T11" fmla="*/ 0 h 21"/>
                    <a:gd name="T12" fmla="*/ 17 w 20"/>
                    <a:gd name="T13" fmla="*/ 1 h 21"/>
                    <a:gd name="T14" fmla="*/ 19 w 20"/>
                    <a:gd name="T15" fmla="*/ 4 h 21"/>
                    <a:gd name="T16" fmla="*/ 19 w 20"/>
                    <a:gd name="T17" fmla="*/ 5 h 21"/>
                    <a:gd name="T18" fmla="*/ 5 w 20"/>
                    <a:gd name="T19" fmla="*/ 20 h 21"/>
                    <a:gd name="T20" fmla="*/ 5 w 20"/>
                    <a:gd name="T21" fmla="*/ 20 h 21"/>
                    <a:gd name="T22" fmla="*/ 2 w 20"/>
                    <a:gd name="T23" fmla="*/ 21 h 21"/>
                    <a:gd name="T24" fmla="*/ 2 w 20"/>
                    <a:gd name="T2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1">
                      <a:moveTo>
                        <a:pt x="2" y="21"/>
                      </a:moveTo>
                      <a:cubicBezTo>
                        <a:pt x="2" y="21"/>
                        <a:pt x="1" y="21"/>
                        <a:pt x="1" y="20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4" y="10"/>
                        <a:pt x="10" y="5"/>
                        <a:pt x="16" y="1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0" y="4"/>
                        <a:pt x="20" y="4"/>
                        <a:pt x="19" y="5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8" name="Freeform 76"/>
                <p:cNvSpPr>
                  <a:spLocks/>
                </p:cNvSpPr>
                <p:nvPr/>
              </p:nvSpPr>
              <p:spPr bwMode="auto">
                <a:xfrm>
                  <a:off x="4156" y="2848"/>
                  <a:ext cx="9" cy="10"/>
                </a:xfrm>
                <a:custGeom>
                  <a:avLst/>
                  <a:gdLst>
                    <a:gd name="T0" fmla="*/ 1 w 16"/>
                    <a:gd name="T1" fmla="*/ 14 h 16"/>
                    <a:gd name="T2" fmla="*/ 1 w 16"/>
                    <a:gd name="T3" fmla="*/ 14 h 16"/>
                    <a:gd name="T4" fmla="*/ 1 w 16"/>
                    <a:gd name="T5" fmla="*/ 14 h 16"/>
                    <a:gd name="T6" fmla="*/ 0 w 16"/>
                    <a:gd name="T7" fmla="*/ 13 h 16"/>
                    <a:gd name="T8" fmla="*/ 6 w 16"/>
                    <a:gd name="T9" fmla="*/ 1 h 16"/>
                    <a:gd name="T10" fmla="*/ 6 w 16"/>
                    <a:gd name="T11" fmla="*/ 1 h 16"/>
                    <a:gd name="T12" fmla="*/ 7 w 16"/>
                    <a:gd name="T13" fmla="*/ 0 h 16"/>
                    <a:gd name="T14" fmla="*/ 8 w 16"/>
                    <a:gd name="T15" fmla="*/ 0 h 16"/>
                    <a:gd name="T16" fmla="*/ 8 w 16"/>
                    <a:gd name="T17" fmla="*/ 0 h 16"/>
                    <a:gd name="T18" fmla="*/ 15 w 16"/>
                    <a:gd name="T19" fmla="*/ 7 h 16"/>
                    <a:gd name="T20" fmla="*/ 15 w 16"/>
                    <a:gd name="T21" fmla="*/ 8 h 16"/>
                    <a:gd name="T22" fmla="*/ 16 w 16"/>
                    <a:gd name="T23" fmla="*/ 8 h 16"/>
                    <a:gd name="T24" fmla="*/ 16 w 16"/>
                    <a:gd name="T25" fmla="*/ 9 h 16"/>
                    <a:gd name="T26" fmla="*/ 6 w 16"/>
                    <a:gd name="T27" fmla="*/ 16 h 16"/>
                    <a:gd name="T28" fmla="*/ 5 w 16"/>
                    <a:gd name="T29" fmla="*/ 16 h 16"/>
                    <a:gd name="T30" fmla="*/ 1 w 16"/>
                    <a:gd name="T31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6"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2" y="7"/>
                        <a:pt x="4" y="3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3" y="14"/>
                        <a:pt x="10" y="15"/>
                        <a:pt x="6" y="16"/>
                      </a:cubicBezTo>
                      <a:cubicBezTo>
                        <a:pt x="6" y="16"/>
                        <a:pt x="6" y="16"/>
                        <a:pt x="5" y="16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9" name="Freeform 77"/>
                <p:cNvSpPr>
                  <a:spLocks/>
                </p:cNvSpPr>
                <p:nvPr/>
              </p:nvSpPr>
              <p:spPr bwMode="auto">
                <a:xfrm>
                  <a:off x="4272" y="2902"/>
                  <a:ext cx="8" cy="6"/>
                </a:xfrm>
                <a:custGeom>
                  <a:avLst/>
                  <a:gdLst>
                    <a:gd name="T0" fmla="*/ 1 w 15"/>
                    <a:gd name="T1" fmla="*/ 6 h 10"/>
                    <a:gd name="T2" fmla="*/ 1 w 15"/>
                    <a:gd name="T3" fmla="*/ 5 h 10"/>
                    <a:gd name="T4" fmla="*/ 0 w 15"/>
                    <a:gd name="T5" fmla="*/ 2 h 10"/>
                    <a:gd name="T6" fmla="*/ 1 w 15"/>
                    <a:gd name="T7" fmla="*/ 2 h 10"/>
                    <a:gd name="T8" fmla="*/ 3 w 15"/>
                    <a:gd name="T9" fmla="*/ 0 h 10"/>
                    <a:gd name="T10" fmla="*/ 4 w 15"/>
                    <a:gd name="T11" fmla="*/ 0 h 10"/>
                    <a:gd name="T12" fmla="*/ 14 w 15"/>
                    <a:gd name="T13" fmla="*/ 5 h 10"/>
                    <a:gd name="T14" fmla="*/ 15 w 15"/>
                    <a:gd name="T15" fmla="*/ 6 h 10"/>
                    <a:gd name="T16" fmla="*/ 14 w 15"/>
                    <a:gd name="T17" fmla="*/ 8 h 10"/>
                    <a:gd name="T18" fmla="*/ 14 w 15"/>
                    <a:gd name="T19" fmla="*/ 8 h 10"/>
                    <a:gd name="T20" fmla="*/ 13 w 15"/>
                    <a:gd name="T21" fmla="*/ 10 h 10"/>
                    <a:gd name="T22" fmla="*/ 12 w 15"/>
                    <a:gd name="T23" fmla="*/ 10 h 10"/>
                    <a:gd name="T24" fmla="*/ 1 w 15"/>
                    <a:gd name="T2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10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5" y="6"/>
                        <a:pt x="15" y="6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5" y="8"/>
                        <a:pt x="14" y="8"/>
                        <a:pt x="14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0" name="Freeform 78"/>
                <p:cNvSpPr>
                  <a:spLocks/>
                </p:cNvSpPr>
                <p:nvPr/>
              </p:nvSpPr>
              <p:spPr bwMode="auto">
                <a:xfrm>
                  <a:off x="4181" y="2864"/>
                  <a:ext cx="5" cy="13"/>
                </a:xfrm>
                <a:custGeom>
                  <a:avLst/>
                  <a:gdLst>
                    <a:gd name="T0" fmla="*/ 0 w 9"/>
                    <a:gd name="T1" fmla="*/ 21 h 22"/>
                    <a:gd name="T2" fmla="*/ 0 w 9"/>
                    <a:gd name="T3" fmla="*/ 21 h 22"/>
                    <a:gd name="T4" fmla="*/ 4 w 9"/>
                    <a:gd name="T5" fmla="*/ 1 h 22"/>
                    <a:gd name="T6" fmla="*/ 5 w 9"/>
                    <a:gd name="T7" fmla="*/ 0 h 22"/>
                    <a:gd name="T8" fmla="*/ 7 w 9"/>
                    <a:gd name="T9" fmla="*/ 1 h 22"/>
                    <a:gd name="T10" fmla="*/ 7 w 9"/>
                    <a:gd name="T11" fmla="*/ 2 h 22"/>
                    <a:gd name="T12" fmla="*/ 1 w 9"/>
                    <a:gd name="T13" fmla="*/ 21 h 22"/>
                    <a:gd name="T14" fmla="*/ 1 w 9"/>
                    <a:gd name="T15" fmla="*/ 22 h 22"/>
                    <a:gd name="T16" fmla="*/ 0 w 9"/>
                    <a:gd name="T17" fmla="*/ 22 h 22"/>
                    <a:gd name="T18" fmla="*/ 0 w 9"/>
                    <a:gd name="T19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22">
                      <a:moveTo>
                        <a:pt x="0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14"/>
                        <a:pt x="2" y="5"/>
                        <a:pt x="4" y="1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9" y="8"/>
                        <a:pt x="7" y="13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1" name="Freeform 79"/>
                <p:cNvSpPr>
                  <a:spLocks/>
                </p:cNvSpPr>
                <p:nvPr/>
              </p:nvSpPr>
              <p:spPr bwMode="auto">
                <a:xfrm>
                  <a:off x="4312" y="2932"/>
                  <a:ext cx="1" cy="1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3 h 3"/>
                    <a:gd name="T4" fmla="*/ 0 w 2"/>
                    <a:gd name="T5" fmla="*/ 2 h 3"/>
                    <a:gd name="T6" fmla="*/ 0 w 2"/>
                    <a:gd name="T7" fmla="*/ 1 h 3"/>
                    <a:gd name="T8" fmla="*/ 0 w 2"/>
                    <a:gd name="T9" fmla="*/ 0 h 3"/>
                    <a:gd name="T10" fmla="*/ 0 w 2"/>
                    <a:gd name="T11" fmla="*/ 0 h 3"/>
                    <a:gd name="T12" fmla="*/ 1 w 2"/>
                    <a:gd name="T13" fmla="*/ 0 h 3"/>
                    <a:gd name="T14" fmla="*/ 1 w 2"/>
                    <a:gd name="T15" fmla="*/ 0 h 3"/>
                    <a:gd name="T16" fmla="*/ 2 w 2"/>
                    <a:gd name="T17" fmla="*/ 2 h 3"/>
                    <a:gd name="T18" fmla="*/ 1 w 2"/>
                    <a:gd name="T19" fmla="*/ 3 h 3"/>
                    <a:gd name="T20" fmla="*/ 1 w 2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2" name="Freeform 80"/>
                <p:cNvSpPr>
                  <a:spLocks/>
                </p:cNvSpPr>
                <p:nvPr/>
              </p:nvSpPr>
              <p:spPr bwMode="auto">
                <a:xfrm>
                  <a:off x="4186" y="2873"/>
                  <a:ext cx="6" cy="7"/>
                </a:xfrm>
                <a:custGeom>
                  <a:avLst/>
                  <a:gdLst>
                    <a:gd name="T0" fmla="*/ 2 w 11"/>
                    <a:gd name="T1" fmla="*/ 12 h 12"/>
                    <a:gd name="T2" fmla="*/ 1 w 11"/>
                    <a:gd name="T3" fmla="*/ 11 h 12"/>
                    <a:gd name="T4" fmla="*/ 3 w 11"/>
                    <a:gd name="T5" fmla="*/ 3 h 12"/>
                    <a:gd name="T6" fmla="*/ 3 w 11"/>
                    <a:gd name="T7" fmla="*/ 2 h 12"/>
                    <a:gd name="T8" fmla="*/ 7 w 11"/>
                    <a:gd name="T9" fmla="*/ 0 h 12"/>
                    <a:gd name="T10" fmla="*/ 7 w 11"/>
                    <a:gd name="T11" fmla="*/ 0 h 12"/>
                    <a:gd name="T12" fmla="*/ 10 w 11"/>
                    <a:gd name="T13" fmla="*/ 2 h 12"/>
                    <a:gd name="T14" fmla="*/ 11 w 11"/>
                    <a:gd name="T15" fmla="*/ 2 h 12"/>
                    <a:gd name="T16" fmla="*/ 11 w 11"/>
                    <a:gd name="T17" fmla="*/ 3 h 12"/>
                    <a:gd name="T18" fmla="*/ 6 w 11"/>
                    <a:gd name="T19" fmla="*/ 11 h 12"/>
                    <a:gd name="T20" fmla="*/ 5 w 11"/>
                    <a:gd name="T21" fmla="*/ 12 h 12"/>
                    <a:gd name="T22" fmla="*/ 2 w 11"/>
                    <a:gd name="T23" fmla="*/ 12 h 12"/>
                    <a:gd name="T24" fmla="*/ 2 w 11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2">
                      <a:moveTo>
                        <a:pt x="2" y="12"/>
                      </a:moveTo>
                      <a:cubicBezTo>
                        <a:pt x="1" y="12"/>
                        <a:pt x="1" y="12"/>
                        <a:pt x="1" y="11"/>
                      </a:cubicBezTo>
                      <a:cubicBezTo>
                        <a:pt x="0" y="8"/>
                        <a:pt x="0" y="7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3" name="Freeform 81"/>
                <p:cNvSpPr>
                  <a:spLocks/>
                </p:cNvSpPr>
                <p:nvPr/>
              </p:nvSpPr>
              <p:spPr bwMode="auto">
                <a:xfrm>
                  <a:off x="4366" y="2961"/>
                  <a:ext cx="5" cy="5"/>
                </a:xfrm>
                <a:custGeom>
                  <a:avLst/>
                  <a:gdLst>
                    <a:gd name="T0" fmla="*/ 1 w 9"/>
                    <a:gd name="T1" fmla="*/ 8 h 9"/>
                    <a:gd name="T2" fmla="*/ 0 w 9"/>
                    <a:gd name="T3" fmla="*/ 7 h 9"/>
                    <a:gd name="T4" fmla="*/ 0 w 9"/>
                    <a:gd name="T5" fmla="*/ 3 h 9"/>
                    <a:gd name="T6" fmla="*/ 0 w 9"/>
                    <a:gd name="T7" fmla="*/ 2 h 9"/>
                    <a:gd name="T8" fmla="*/ 4 w 9"/>
                    <a:gd name="T9" fmla="*/ 1 h 9"/>
                    <a:gd name="T10" fmla="*/ 4 w 9"/>
                    <a:gd name="T11" fmla="*/ 1 h 9"/>
                    <a:gd name="T12" fmla="*/ 5 w 9"/>
                    <a:gd name="T13" fmla="*/ 1 h 9"/>
                    <a:gd name="T14" fmla="*/ 7 w 9"/>
                    <a:gd name="T15" fmla="*/ 3 h 9"/>
                    <a:gd name="T16" fmla="*/ 7 w 9"/>
                    <a:gd name="T17" fmla="*/ 3 h 9"/>
                    <a:gd name="T18" fmla="*/ 7 w 9"/>
                    <a:gd name="T19" fmla="*/ 8 h 9"/>
                    <a:gd name="T20" fmla="*/ 6 w 9"/>
                    <a:gd name="T21" fmla="*/ 9 h 9"/>
                    <a:gd name="T22" fmla="*/ 6 w 9"/>
                    <a:gd name="T23" fmla="*/ 9 h 9"/>
                    <a:gd name="T24" fmla="*/ 1 w 9"/>
                    <a:gd name="T25" fmla="*/ 8 h 9"/>
                    <a:gd name="T26" fmla="*/ 1 w 9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9">
                      <a:moveTo>
                        <a:pt x="1" y="8"/>
                      </a:moveTo>
                      <a:cubicBezTo>
                        <a:pt x="1" y="8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9" y="5"/>
                        <a:pt x="9" y="6"/>
                        <a:pt x="7" y="8"/>
                      </a:cubicBezTo>
                      <a:cubicBezTo>
                        <a:pt x="7" y="8"/>
                        <a:pt x="7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4" name="Freeform 82"/>
                <p:cNvSpPr>
                  <a:spLocks/>
                </p:cNvSpPr>
                <p:nvPr/>
              </p:nvSpPr>
              <p:spPr bwMode="auto">
                <a:xfrm>
                  <a:off x="4386" y="2983"/>
                  <a:ext cx="15" cy="15"/>
                </a:xfrm>
                <a:custGeom>
                  <a:avLst/>
                  <a:gdLst>
                    <a:gd name="T0" fmla="*/ 8 w 25"/>
                    <a:gd name="T1" fmla="*/ 27 h 27"/>
                    <a:gd name="T2" fmla="*/ 0 w 25"/>
                    <a:gd name="T3" fmla="*/ 13 h 27"/>
                    <a:gd name="T4" fmla="*/ 0 w 25"/>
                    <a:gd name="T5" fmla="*/ 13 h 27"/>
                    <a:gd name="T6" fmla="*/ 23 w 25"/>
                    <a:gd name="T7" fmla="*/ 0 h 27"/>
                    <a:gd name="T8" fmla="*/ 23 w 25"/>
                    <a:gd name="T9" fmla="*/ 0 h 27"/>
                    <a:gd name="T10" fmla="*/ 23 w 25"/>
                    <a:gd name="T11" fmla="*/ 0 h 27"/>
                    <a:gd name="T12" fmla="*/ 24 w 25"/>
                    <a:gd name="T13" fmla="*/ 1 h 27"/>
                    <a:gd name="T14" fmla="*/ 25 w 25"/>
                    <a:gd name="T15" fmla="*/ 2 h 27"/>
                    <a:gd name="T16" fmla="*/ 18 w 25"/>
                    <a:gd name="T17" fmla="*/ 11 h 27"/>
                    <a:gd name="T18" fmla="*/ 13 w 25"/>
                    <a:gd name="T19" fmla="*/ 16 h 27"/>
                    <a:gd name="T20" fmla="*/ 12 w 25"/>
                    <a:gd name="T21" fmla="*/ 17 h 27"/>
                    <a:gd name="T22" fmla="*/ 12 w 25"/>
                    <a:gd name="T23" fmla="*/ 18 h 27"/>
                    <a:gd name="T24" fmla="*/ 13 w 25"/>
                    <a:gd name="T25" fmla="*/ 21 h 27"/>
                    <a:gd name="T26" fmla="*/ 14 w 25"/>
                    <a:gd name="T27" fmla="*/ 25 h 27"/>
                    <a:gd name="T28" fmla="*/ 14 w 25"/>
                    <a:gd name="T29" fmla="*/ 26 h 27"/>
                    <a:gd name="T30" fmla="*/ 10 w 25"/>
                    <a:gd name="T31" fmla="*/ 27 h 27"/>
                    <a:gd name="T32" fmla="*/ 9 w 25"/>
                    <a:gd name="T33" fmla="*/ 27 h 27"/>
                    <a:gd name="T34" fmla="*/ 8 w 25"/>
                    <a:gd name="T35" fmla="*/ 27 h 27"/>
                    <a:gd name="T36" fmla="*/ 8 w 25"/>
                    <a:gd name="T3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" h="27">
                      <a:moveTo>
                        <a:pt x="8" y="27"/>
                      </a:moveTo>
                      <a:cubicBezTo>
                        <a:pt x="1" y="23"/>
                        <a:pt x="0" y="19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5" y="4"/>
                        <a:pt x="14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5" y="1"/>
                        <a:pt x="25" y="1"/>
                        <a:pt x="25" y="2"/>
                      </a:cubicBezTo>
                      <a:cubicBezTo>
                        <a:pt x="23" y="6"/>
                        <a:pt x="21" y="8"/>
                        <a:pt x="18" y="11"/>
                      </a:cubicBezTo>
                      <a:cubicBezTo>
                        <a:pt x="16" y="13"/>
                        <a:pt x="14" y="14"/>
                        <a:pt x="13" y="16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9"/>
                        <a:pt x="13" y="20"/>
                        <a:pt x="13" y="21"/>
                      </a:cubicBezTo>
                      <a:cubicBezTo>
                        <a:pt x="14" y="23"/>
                        <a:pt x="14" y="24"/>
                        <a:pt x="14" y="25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2" y="26"/>
                        <a:pt x="11" y="27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5" name="Freeform 83"/>
                <p:cNvSpPr>
                  <a:spLocks/>
                </p:cNvSpPr>
                <p:nvPr/>
              </p:nvSpPr>
              <p:spPr bwMode="auto">
                <a:xfrm>
                  <a:off x="4046" y="2809"/>
                  <a:ext cx="8" cy="9"/>
                </a:xfrm>
                <a:custGeom>
                  <a:avLst/>
                  <a:gdLst>
                    <a:gd name="T0" fmla="*/ 1 w 13"/>
                    <a:gd name="T1" fmla="*/ 16 h 16"/>
                    <a:gd name="T2" fmla="*/ 1 w 13"/>
                    <a:gd name="T3" fmla="*/ 15 h 16"/>
                    <a:gd name="T4" fmla="*/ 0 w 13"/>
                    <a:gd name="T5" fmla="*/ 13 h 16"/>
                    <a:gd name="T6" fmla="*/ 0 w 13"/>
                    <a:gd name="T7" fmla="*/ 13 h 16"/>
                    <a:gd name="T8" fmla="*/ 10 w 13"/>
                    <a:gd name="T9" fmla="*/ 0 h 16"/>
                    <a:gd name="T10" fmla="*/ 11 w 13"/>
                    <a:gd name="T11" fmla="*/ 0 h 16"/>
                    <a:gd name="T12" fmla="*/ 11 w 13"/>
                    <a:gd name="T13" fmla="*/ 0 h 16"/>
                    <a:gd name="T14" fmla="*/ 13 w 13"/>
                    <a:gd name="T15" fmla="*/ 3 h 16"/>
                    <a:gd name="T16" fmla="*/ 12 w 13"/>
                    <a:gd name="T17" fmla="*/ 4 h 16"/>
                    <a:gd name="T18" fmla="*/ 5 w 13"/>
                    <a:gd name="T19" fmla="*/ 14 h 16"/>
                    <a:gd name="T20" fmla="*/ 5 w 13"/>
                    <a:gd name="T21" fmla="*/ 15 h 16"/>
                    <a:gd name="T22" fmla="*/ 2 w 13"/>
                    <a:gd name="T23" fmla="*/ 16 h 16"/>
                    <a:gd name="T24" fmla="*/ 2 w 13"/>
                    <a:gd name="T25" fmla="*/ 16 h 16"/>
                    <a:gd name="T26" fmla="*/ 1 w 13"/>
                    <a:gd name="T2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16"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5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9"/>
                        <a:pt x="4" y="2"/>
                        <a:pt x="10" y="0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2" y="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4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6" name="Freeform 84"/>
                <p:cNvSpPr>
                  <a:spLocks/>
                </p:cNvSpPr>
                <p:nvPr/>
              </p:nvSpPr>
              <p:spPr bwMode="auto">
                <a:xfrm>
                  <a:off x="4284" y="2930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0 w 3"/>
                    <a:gd name="T3" fmla="*/ 3 h 3"/>
                    <a:gd name="T4" fmla="*/ 0 w 3"/>
                    <a:gd name="T5" fmla="*/ 1 h 3"/>
                    <a:gd name="T6" fmla="*/ 1 w 3"/>
                    <a:gd name="T7" fmla="*/ 1 h 3"/>
                    <a:gd name="T8" fmla="*/ 1 w 3"/>
                    <a:gd name="T9" fmla="*/ 0 h 3"/>
                    <a:gd name="T10" fmla="*/ 2 w 3"/>
                    <a:gd name="T11" fmla="*/ 0 h 3"/>
                    <a:gd name="T12" fmla="*/ 2 w 3"/>
                    <a:gd name="T13" fmla="*/ 0 h 3"/>
                    <a:gd name="T14" fmla="*/ 3 w 3"/>
                    <a:gd name="T15" fmla="*/ 1 h 3"/>
                    <a:gd name="T16" fmla="*/ 2 w 3"/>
                    <a:gd name="T17" fmla="*/ 3 h 3"/>
                    <a:gd name="T18" fmla="*/ 2 w 3"/>
                    <a:gd name="T19" fmla="*/ 3 h 3"/>
                    <a:gd name="T20" fmla="*/ 1 w 3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7" name="Freeform 85"/>
                <p:cNvSpPr>
                  <a:spLocks/>
                </p:cNvSpPr>
                <p:nvPr/>
              </p:nvSpPr>
              <p:spPr bwMode="auto">
                <a:xfrm>
                  <a:off x="4365" y="2973"/>
                  <a:ext cx="5" cy="6"/>
                </a:xfrm>
                <a:custGeom>
                  <a:avLst/>
                  <a:gdLst>
                    <a:gd name="T0" fmla="*/ 0 w 9"/>
                    <a:gd name="T1" fmla="*/ 8 h 10"/>
                    <a:gd name="T2" fmla="*/ 0 w 9"/>
                    <a:gd name="T3" fmla="*/ 7 h 10"/>
                    <a:gd name="T4" fmla="*/ 0 w 9"/>
                    <a:gd name="T5" fmla="*/ 4 h 10"/>
                    <a:gd name="T6" fmla="*/ 0 w 9"/>
                    <a:gd name="T7" fmla="*/ 3 h 10"/>
                    <a:gd name="T8" fmla="*/ 6 w 9"/>
                    <a:gd name="T9" fmla="*/ 0 h 10"/>
                    <a:gd name="T10" fmla="*/ 7 w 9"/>
                    <a:gd name="T11" fmla="*/ 0 h 10"/>
                    <a:gd name="T12" fmla="*/ 8 w 9"/>
                    <a:gd name="T13" fmla="*/ 1 h 10"/>
                    <a:gd name="T14" fmla="*/ 8 w 9"/>
                    <a:gd name="T15" fmla="*/ 2 h 10"/>
                    <a:gd name="T16" fmla="*/ 6 w 9"/>
                    <a:gd name="T17" fmla="*/ 9 h 10"/>
                    <a:gd name="T18" fmla="*/ 5 w 9"/>
                    <a:gd name="T19" fmla="*/ 10 h 10"/>
                    <a:gd name="T20" fmla="*/ 3 w 9"/>
                    <a:gd name="T21" fmla="*/ 10 h 10"/>
                    <a:gd name="T22" fmla="*/ 3 w 9"/>
                    <a:gd name="T23" fmla="*/ 9 h 10"/>
                    <a:gd name="T24" fmla="*/ 0 w 9"/>
                    <a:gd name="T2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9" y="4"/>
                        <a:pt x="8" y="7"/>
                        <a:pt x="6" y="9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8" name="Freeform 86"/>
                <p:cNvSpPr>
                  <a:spLocks/>
                </p:cNvSpPr>
                <p:nvPr/>
              </p:nvSpPr>
              <p:spPr bwMode="auto">
                <a:xfrm>
                  <a:off x="4202" y="2894"/>
                  <a:ext cx="6" cy="6"/>
                </a:xfrm>
                <a:custGeom>
                  <a:avLst/>
                  <a:gdLst>
                    <a:gd name="T0" fmla="*/ 2 w 9"/>
                    <a:gd name="T1" fmla="*/ 11 h 11"/>
                    <a:gd name="T2" fmla="*/ 2 w 9"/>
                    <a:gd name="T3" fmla="*/ 11 h 11"/>
                    <a:gd name="T4" fmla="*/ 5 w 9"/>
                    <a:gd name="T5" fmla="*/ 1 h 11"/>
                    <a:gd name="T6" fmla="*/ 6 w 9"/>
                    <a:gd name="T7" fmla="*/ 1 h 11"/>
                    <a:gd name="T8" fmla="*/ 9 w 9"/>
                    <a:gd name="T9" fmla="*/ 2 h 11"/>
                    <a:gd name="T10" fmla="*/ 9 w 9"/>
                    <a:gd name="T11" fmla="*/ 3 h 11"/>
                    <a:gd name="T12" fmla="*/ 6 w 9"/>
                    <a:gd name="T13" fmla="*/ 10 h 11"/>
                    <a:gd name="T14" fmla="*/ 5 w 9"/>
                    <a:gd name="T15" fmla="*/ 11 h 11"/>
                    <a:gd name="T16" fmla="*/ 3 w 9"/>
                    <a:gd name="T17" fmla="*/ 11 h 11"/>
                    <a:gd name="T18" fmla="*/ 2 w 9"/>
                    <a:gd name="T1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1">
                      <a:moveTo>
                        <a:pt x="2" y="11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7"/>
                        <a:pt x="2" y="4"/>
                        <a:pt x="5" y="1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9" name="Freeform 87"/>
                <p:cNvSpPr>
                  <a:spLocks/>
                </p:cNvSpPr>
                <p:nvPr/>
              </p:nvSpPr>
              <p:spPr bwMode="auto">
                <a:xfrm>
                  <a:off x="4072" y="2833"/>
                  <a:ext cx="11" cy="9"/>
                </a:xfrm>
                <a:custGeom>
                  <a:avLst/>
                  <a:gdLst>
                    <a:gd name="T0" fmla="*/ 2 w 18"/>
                    <a:gd name="T1" fmla="*/ 15 h 15"/>
                    <a:gd name="T2" fmla="*/ 2 w 18"/>
                    <a:gd name="T3" fmla="*/ 14 h 15"/>
                    <a:gd name="T4" fmla="*/ 14 w 18"/>
                    <a:gd name="T5" fmla="*/ 2 h 15"/>
                    <a:gd name="T6" fmla="*/ 17 w 18"/>
                    <a:gd name="T7" fmla="*/ 1 h 15"/>
                    <a:gd name="T8" fmla="*/ 17 w 18"/>
                    <a:gd name="T9" fmla="*/ 1 h 15"/>
                    <a:gd name="T10" fmla="*/ 17 w 18"/>
                    <a:gd name="T11" fmla="*/ 1 h 15"/>
                    <a:gd name="T12" fmla="*/ 18 w 18"/>
                    <a:gd name="T13" fmla="*/ 1 h 15"/>
                    <a:gd name="T14" fmla="*/ 17 w 18"/>
                    <a:gd name="T15" fmla="*/ 5 h 15"/>
                    <a:gd name="T16" fmla="*/ 3 w 18"/>
                    <a:gd name="T17" fmla="*/ 15 h 15"/>
                    <a:gd name="T18" fmla="*/ 2 w 18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5"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4"/>
                      </a:cubicBezTo>
                      <a:cubicBezTo>
                        <a:pt x="0" y="8"/>
                        <a:pt x="8" y="4"/>
                        <a:pt x="14" y="2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7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2"/>
                        <a:pt x="18" y="4"/>
                        <a:pt x="17" y="5"/>
                      </a:cubicBezTo>
                      <a:cubicBezTo>
                        <a:pt x="14" y="9"/>
                        <a:pt x="8" y="14"/>
                        <a:pt x="3" y="15"/>
                      </a:cubicBezTo>
                      <a:cubicBezTo>
                        <a:pt x="3" y="15"/>
                        <a:pt x="2" y="15"/>
                        <a:pt x="2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0" name="Freeform 88"/>
                <p:cNvSpPr>
                  <a:spLocks/>
                </p:cNvSpPr>
                <p:nvPr/>
              </p:nvSpPr>
              <p:spPr bwMode="auto">
                <a:xfrm>
                  <a:off x="4175" y="2888"/>
                  <a:ext cx="9" cy="9"/>
                </a:xfrm>
                <a:custGeom>
                  <a:avLst/>
                  <a:gdLst>
                    <a:gd name="T0" fmla="*/ 0 w 16"/>
                    <a:gd name="T1" fmla="*/ 14 h 15"/>
                    <a:gd name="T2" fmla="*/ 0 w 16"/>
                    <a:gd name="T3" fmla="*/ 13 h 15"/>
                    <a:gd name="T4" fmla="*/ 8 w 16"/>
                    <a:gd name="T5" fmla="*/ 1 h 15"/>
                    <a:gd name="T6" fmla="*/ 9 w 16"/>
                    <a:gd name="T7" fmla="*/ 0 h 15"/>
                    <a:gd name="T8" fmla="*/ 9 w 16"/>
                    <a:gd name="T9" fmla="*/ 0 h 15"/>
                    <a:gd name="T10" fmla="*/ 13 w 16"/>
                    <a:gd name="T11" fmla="*/ 0 h 15"/>
                    <a:gd name="T12" fmla="*/ 14 w 16"/>
                    <a:gd name="T13" fmla="*/ 0 h 15"/>
                    <a:gd name="T14" fmla="*/ 14 w 16"/>
                    <a:gd name="T15" fmla="*/ 0 h 15"/>
                    <a:gd name="T16" fmla="*/ 16 w 16"/>
                    <a:gd name="T17" fmla="*/ 1 h 15"/>
                    <a:gd name="T18" fmla="*/ 16 w 16"/>
                    <a:gd name="T19" fmla="*/ 2 h 15"/>
                    <a:gd name="T20" fmla="*/ 11 w 16"/>
                    <a:gd name="T21" fmla="*/ 13 h 15"/>
                    <a:gd name="T22" fmla="*/ 0 w 16"/>
                    <a:gd name="T23" fmla="*/ 14 h 15"/>
                    <a:gd name="T24" fmla="*/ 0 w 16"/>
                    <a:gd name="T2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5">
                      <a:moveTo>
                        <a:pt x="0" y="14"/>
                      </a:move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1" y="8"/>
                        <a:pt x="4" y="5"/>
                        <a:pt x="8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2"/>
                        <a:pt x="16" y="2"/>
                      </a:cubicBezTo>
                      <a:cubicBezTo>
                        <a:pt x="16" y="7"/>
                        <a:pt x="14" y="11"/>
                        <a:pt x="11" y="13"/>
                      </a:cubicBezTo>
                      <a:cubicBezTo>
                        <a:pt x="8" y="15"/>
                        <a:pt x="4" y="15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1" name="Freeform 89"/>
                <p:cNvSpPr>
                  <a:spLocks/>
                </p:cNvSpPr>
                <p:nvPr/>
              </p:nvSpPr>
              <p:spPr bwMode="auto">
                <a:xfrm>
                  <a:off x="4403" y="2998"/>
                  <a:ext cx="5" cy="4"/>
                </a:xfrm>
                <a:custGeom>
                  <a:avLst/>
                  <a:gdLst>
                    <a:gd name="T0" fmla="*/ 1 w 10"/>
                    <a:gd name="T1" fmla="*/ 6 h 7"/>
                    <a:gd name="T2" fmla="*/ 0 w 10"/>
                    <a:gd name="T3" fmla="*/ 5 h 7"/>
                    <a:gd name="T4" fmla="*/ 0 w 10"/>
                    <a:gd name="T5" fmla="*/ 3 h 7"/>
                    <a:gd name="T6" fmla="*/ 1 w 10"/>
                    <a:gd name="T7" fmla="*/ 2 h 7"/>
                    <a:gd name="T8" fmla="*/ 2 w 10"/>
                    <a:gd name="T9" fmla="*/ 1 h 7"/>
                    <a:gd name="T10" fmla="*/ 3 w 10"/>
                    <a:gd name="T11" fmla="*/ 0 h 7"/>
                    <a:gd name="T12" fmla="*/ 7 w 10"/>
                    <a:gd name="T13" fmla="*/ 0 h 7"/>
                    <a:gd name="T14" fmla="*/ 7 w 10"/>
                    <a:gd name="T15" fmla="*/ 0 h 7"/>
                    <a:gd name="T16" fmla="*/ 7 w 10"/>
                    <a:gd name="T17" fmla="*/ 0 h 7"/>
                    <a:gd name="T18" fmla="*/ 10 w 10"/>
                    <a:gd name="T19" fmla="*/ 2 h 7"/>
                    <a:gd name="T20" fmla="*/ 10 w 10"/>
                    <a:gd name="T21" fmla="*/ 3 h 7"/>
                    <a:gd name="T22" fmla="*/ 10 w 10"/>
                    <a:gd name="T23" fmla="*/ 3 h 7"/>
                    <a:gd name="T24" fmla="*/ 5 w 10"/>
                    <a:gd name="T25" fmla="*/ 7 h 7"/>
                    <a:gd name="T26" fmla="*/ 4 w 10"/>
                    <a:gd name="T27" fmla="*/ 7 h 7"/>
                    <a:gd name="T28" fmla="*/ 1 w 10"/>
                    <a:gd name="T2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7">
                      <a:moveTo>
                        <a:pt x="1" y="6"/>
                      </a:move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2" name="Freeform 90"/>
                <p:cNvSpPr>
                  <a:spLocks/>
                </p:cNvSpPr>
                <p:nvPr/>
              </p:nvSpPr>
              <p:spPr bwMode="auto">
                <a:xfrm>
                  <a:off x="4367" y="2984"/>
                  <a:ext cx="5" cy="5"/>
                </a:xfrm>
                <a:custGeom>
                  <a:avLst/>
                  <a:gdLst>
                    <a:gd name="T0" fmla="*/ 1 w 10"/>
                    <a:gd name="T1" fmla="*/ 9 h 9"/>
                    <a:gd name="T2" fmla="*/ 0 w 10"/>
                    <a:gd name="T3" fmla="*/ 8 h 9"/>
                    <a:gd name="T4" fmla="*/ 7 w 10"/>
                    <a:gd name="T5" fmla="*/ 0 h 9"/>
                    <a:gd name="T6" fmla="*/ 7 w 10"/>
                    <a:gd name="T7" fmla="*/ 0 h 9"/>
                    <a:gd name="T8" fmla="*/ 8 w 10"/>
                    <a:gd name="T9" fmla="*/ 0 h 9"/>
                    <a:gd name="T10" fmla="*/ 10 w 10"/>
                    <a:gd name="T11" fmla="*/ 1 h 9"/>
                    <a:gd name="T12" fmla="*/ 10 w 10"/>
                    <a:gd name="T13" fmla="*/ 2 h 9"/>
                    <a:gd name="T14" fmla="*/ 8 w 10"/>
                    <a:gd name="T15" fmla="*/ 8 h 9"/>
                    <a:gd name="T16" fmla="*/ 7 w 10"/>
                    <a:gd name="T17" fmla="*/ 9 h 9"/>
                    <a:gd name="T18" fmla="*/ 7 w 10"/>
                    <a:gd name="T19" fmla="*/ 9 h 9"/>
                    <a:gd name="T20" fmla="*/ 2 w 10"/>
                    <a:gd name="T21" fmla="*/ 9 h 9"/>
                    <a:gd name="T22" fmla="*/ 1 w 10"/>
                    <a:gd name="T2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9">
                      <a:moveTo>
                        <a:pt x="1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1" y="3"/>
                        <a:pt x="3" y="2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0" y="4"/>
                        <a:pt x="10" y="5"/>
                        <a:pt x="8" y="8"/>
                      </a:cubicBezTo>
                      <a:cubicBezTo>
                        <a:pt x="8" y="8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3" name="Freeform 91"/>
                <p:cNvSpPr>
                  <a:spLocks/>
                </p:cNvSpPr>
                <p:nvPr/>
              </p:nvSpPr>
              <p:spPr bwMode="auto">
                <a:xfrm>
                  <a:off x="4264" y="2939"/>
                  <a:ext cx="12" cy="5"/>
                </a:xfrm>
                <a:custGeom>
                  <a:avLst/>
                  <a:gdLst>
                    <a:gd name="T0" fmla="*/ 1 w 22"/>
                    <a:gd name="T1" fmla="*/ 8 h 8"/>
                    <a:gd name="T2" fmla="*/ 0 w 22"/>
                    <a:gd name="T3" fmla="*/ 8 h 8"/>
                    <a:gd name="T4" fmla="*/ 1 w 22"/>
                    <a:gd name="T5" fmla="*/ 7 h 8"/>
                    <a:gd name="T6" fmla="*/ 21 w 22"/>
                    <a:gd name="T7" fmla="*/ 0 h 8"/>
                    <a:gd name="T8" fmla="*/ 21 w 22"/>
                    <a:gd name="T9" fmla="*/ 0 h 8"/>
                    <a:gd name="T10" fmla="*/ 22 w 22"/>
                    <a:gd name="T11" fmla="*/ 0 h 8"/>
                    <a:gd name="T12" fmla="*/ 22 w 22"/>
                    <a:gd name="T13" fmla="*/ 1 h 8"/>
                    <a:gd name="T14" fmla="*/ 22 w 22"/>
                    <a:gd name="T15" fmla="*/ 2 h 8"/>
                    <a:gd name="T16" fmla="*/ 18 w 22"/>
                    <a:gd name="T17" fmla="*/ 3 h 8"/>
                    <a:gd name="T18" fmla="*/ 18 w 22"/>
                    <a:gd name="T19" fmla="*/ 3 h 8"/>
                    <a:gd name="T20" fmla="*/ 1 w 22"/>
                    <a:gd name="T21" fmla="*/ 8 h 8"/>
                    <a:gd name="T22" fmla="*/ 1 w 22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8">
                      <a:moveTo>
                        <a:pt x="1" y="8"/>
                      </a:move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1" y="7"/>
                      </a:cubicBezTo>
                      <a:cubicBezTo>
                        <a:pt x="7" y="4"/>
                        <a:pt x="15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22" y="1"/>
                        <a:pt x="22" y="1"/>
                        <a:pt x="22" y="2"/>
                      </a:cubicBezTo>
                      <a:cubicBezTo>
                        <a:pt x="20" y="2"/>
                        <a:pt x="19" y="2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2" y="4"/>
                        <a:pt x="7" y="6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4" name="Freeform 92"/>
                <p:cNvSpPr>
                  <a:spLocks/>
                </p:cNvSpPr>
                <p:nvPr/>
              </p:nvSpPr>
              <p:spPr bwMode="auto">
                <a:xfrm>
                  <a:off x="4087" y="2845"/>
                  <a:ext cx="3" cy="3"/>
                </a:xfrm>
                <a:custGeom>
                  <a:avLst/>
                  <a:gdLst>
                    <a:gd name="T0" fmla="*/ 0 w 4"/>
                    <a:gd name="T1" fmla="*/ 5 h 5"/>
                    <a:gd name="T2" fmla="*/ 0 w 4"/>
                    <a:gd name="T3" fmla="*/ 4 h 5"/>
                    <a:gd name="T4" fmla="*/ 0 w 4"/>
                    <a:gd name="T5" fmla="*/ 1 h 5"/>
                    <a:gd name="T6" fmla="*/ 0 w 4"/>
                    <a:gd name="T7" fmla="*/ 0 h 5"/>
                    <a:gd name="T8" fmla="*/ 1 w 4"/>
                    <a:gd name="T9" fmla="*/ 0 h 5"/>
                    <a:gd name="T10" fmla="*/ 4 w 4"/>
                    <a:gd name="T11" fmla="*/ 1 h 5"/>
                    <a:gd name="T12" fmla="*/ 4 w 4"/>
                    <a:gd name="T13" fmla="*/ 2 h 5"/>
                    <a:gd name="T14" fmla="*/ 4 w 4"/>
                    <a:gd name="T15" fmla="*/ 3 h 5"/>
                    <a:gd name="T16" fmla="*/ 1 w 4"/>
                    <a:gd name="T17" fmla="*/ 5 h 5"/>
                    <a:gd name="T18" fmla="*/ 0 w 4"/>
                    <a:gd name="T1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5" name="Freeform 93"/>
                <p:cNvSpPr>
                  <a:spLocks/>
                </p:cNvSpPr>
                <p:nvPr/>
              </p:nvSpPr>
              <p:spPr bwMode="auto">
                <a:xfrm>
                  <a:off x="4076" y="2842"/>
                  <a:ext cx="5" cy="6"/>
                </a:xfrm>
                <a:custGeom>
                  <a:avLst/>
                  <a:gdLst>
                    <a:gd name="T0" fmla="*/ 1 w 9"/>
                    <a:gd name="T1" fmla="*/ 8 h 9"/>
                    <a:gd name="T2" fmla="*/ 0 w 9"/>
                    <a:gd name="T3" fmla="*/ 7 h 9"/>
                    <a:gd name="T4" fmla="*/ 1 w 9"/>
                    <a:gd name="T5" fmla="*/ 3 h 9"/>
                    <a:gd name="T6" fmla="*/ 1 w 9"/>
                    <a:gd name="T7" fmla="*/ 2 h 9"/>
                    <a:gd name="T8" fmla="*/ 5 w 9"/>
                    <a:gd name="T9" fmla="*/ 0 h 9"/>
                    <a:gd name="T10" fmla="*/ 5 w 9"/>
                    <a:gd name="T11" fmla="*/ 0 h 9"/>
                    <a:gd name="T12" fmla="*/ 8 w 9"/>
                    <a:gd name="T13" fmla="*/ 1 h 9"/>
                    <a:gd name="T14" fmla="*/ 8 w 9"/>
                    <a:gd name="T15" fmla="*/ 2 h 9"/>
                    <a:gd name="T16" fmla="*/ 9 w 9"/>
                    <a:gd name="T17" fmla="*/ 6 h 9"/>
                    <a:gd name="T18" fmla="*/ 9 w 9"/>
                    <a:gd name="T19" fmla="*/ 7 h 9"/>
                    <a:gd name="T20" fmla="*/ 8 w 9"/>
                    <a:gd name="T21" fmla="*/ 8 h 9"/>
                    <a:gd name="T22" fmla="*/ 2 w 9"/>
                    <a:gd name="T23" fmla="*/ 8 h 9"/>
                    <a:gd name="T24" fmla="*/ 1 w 9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1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9" y="7"/>
                        <a:pt x="8" y="7"/>
                        <a:pt x="8" y="8"/>
                      </a:cubicBezTo>
                      <a:cubicBezTo>
                        <a:pt x="6" y="9"/>
                        <a:pt x="5" y="9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6" name="Freeform 94"/>
                <p:cNvSpPr>
                  <a:spLocks/>
                </p:cNvSpPr>
                <p:nvPr/>
              </p:nvSpPr>
              <p:spPr bwMode="auto">
                <a:xfrm>
                  <a:off x="4371" y="2990"/>
                  <a:ext cx="5" cy="5"/>
                </a:xfrm>
                <a:custGeom>
                  <a:avLst/>
                  <a:gdLst>
                    <a:gd name="T0" fmla="*/ 4 w 8"/>
                    <a:gd name="T1" fmla="*/ 8 h 8"/>
                    <a:gd name="T2" fmla="*/ 4 w 8"/>
                    <a:gd name="T3" fmla="*/ 8 h 8"/>
                    <a:gd name="T4" fmla="*/ 2 w 8"/>
                    <a:gd name="T5" fmla="*/ 6 h 8"/>
                    <a:gd name="T6" fmla="*/ 1 w 8"/>
                    <a:gd name="T7" fmla="*/ 5 h 8"/>
                    <a:gd name="T8" fmla="*/ 0 w 8"/>
                    <a:gd name="T9" fmla="*/ 5 h 8"/>
                    <a:gd name="T10" fmla="*/ 0 w 8"/>
                    <a:gd name="T11" fmla="*/ 4 h 8"/>
                    <a:gd name="T12" fmla="*/ 3 w 8"/>
                    <a:gd name="T13" fmla="*/ 1 h 8"/>
                    <a:gd name="T14" fmla="*/ 4 w 8"/>
                    <a:gd name="T15" fmla="*/ 1 h 8"/>
                    <a:gd name="T16" fmla="*/ 8 w 8"/>
                    <a:gd name="T17" fmla="*/ 2 h 8"/>
                    <a:gd name="T18" fmla="*/ 8 w 8"/>
                    <a:gd name="T19" fmla="*/ 3 h 8"/>
                    <a:gd name="T20" fmla="*/ 8 w 8"/>
                    <a:gd name="T21" fmla="*/ 6 h 8"/>
                    <a:gd name="T22" fmla="*/ 7 w 8"/>
                    <a:gd name="T23" fmla="*/ 6 h 8"/>
                    <a:gd name="T24" fmla="*/ 5 w 8"/>
                    <a:gd name="T25" fmla="*/ 8 h 8"/>
                    <a:gd name="T26" fmla="*/ 4 w 8"/>
                    <a:gd name="T2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4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7" y="6"/>
                        <a:pt x="7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7" name="Freeform 95"/>
                <p:cNvSpPr>
                  <a:spLocks/>
                </p:cNvSpPr>
                <p:nvPr/>
              </p:nvSpPr>
              <p:spPr bwMode="auto">
                <a:xfrm>
                  <a:off x="4121" y="2874"/>
                  <a:ext cx="16" cy="15"/>
                </a:xfrm>
                <a:custGeom>
                  <a:avLst/>
                  <a:gdLst>
                    <a:gd name="T0" fmla="*/ 5 w 27"/>
                    <a:gd name="T1" fmla="*/ 26 h 26"/>
                    <a:gd name="T2" fmla="*/ 0 w 27"/>
                    <a:gd name="T3" fmla="*/ 17 h 26"/>
                    <a:gd name="T4" fmla="*/ 0 w 27"/>
                    <a:gd name="T5" fmla="*/ 17 h 26"/>
                    <a:gd name="T6" fmla="*/ 21 w 27"/>
                    <a:gd name="T7" fmla="*/ 0 h 26"/>
                    <a:gd name="T8" fmla="*/ 22 w 27"/>
                    <a:gd name="T9" fmla="*/ 0 h 26"/>
                    <a:gd name="T10" fmla="*/ 22 w 27"/>
                    <a:gd name="T11" fmla="*/ 0 h 26"/>
                    <a:gd name="T12" fmla="*/ 25 w 27"/>
                    <a:gd name="T13" fmla="*/ 2 h 26"/>
                    <a:gd name="T14" fmla="*/ 25 w 27"/>
                    <a:gd name="T15" fmla="*/ 2 h 26"/>
                    <a:gd name="T16" fmla="*/ 27 w 27"/>
                    <a:gd name="T17" fmla="*/ 6 h 26"/>
                    <a:gd name="T18" fmla="*/ 27 w 27"/>
                    <a:gd name="T19" fmla="*/ 6 h 26"/>
                    <a:gd name="T20" fmla="*/ 6 w 27"/>
                    <a:gd name="T21" fmla="*/ 26 h 26"/>
                    <a:gd name="T22" fmla="*/ 5 w 27"/>
                    <a:gd name="T23" fmla="*/ 26 h 26"/>
                    <a:gd name="T24" fmla="*/ 5 w 27"/>
                    <a:gd name="T2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6">
                      <a:moveTo>
                        <a:pt x="5" y="26"/>
                      </a:moveTo>
                      <a:cubicBezTo>
                        <a:pt x="1" y="23"/>
                        <a:pt x="1" y="21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4" y="7"/>
                        <a:pt x="13" y="3"/>
                        <a:pt x="21" y="0"/>
                      </a:cubicBezTo>
                      <a:cubicBezTo>
                        <a:pt x="21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4" y="18"/>
                        <a:pt x="17" y="24"/>
                        <a:pt x="6" y="26"/>
                      </a:cubicBezTo>
                      <a:cubicBezTo>
                        <a:pt x="6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8" name="Freeform 96"/>
                <p:cNvSpPr>
                  <a:spLocks/>
                </p:cNvSpPr>
                <p:nvPr/>
              </p:nvSpPr>
              <p:spPr bwMode="auto">
                <a:xfrm>
                  <a:off x="4343" y="2985"/>
                  <a:ext cx="17" cy="29"/>
                </a:xfrm>
                <a:custGeom>
                  <a:avLst/>
                  <a:gdLst>
                    <a:gd name="T0" fmla="*/ 14 w 30"/>
                    <a:gd name="T1" fmla="*/ 50 h 51"/>
                    <a:gd name="T2" fmla="*/ 14 w 30"/>
                    <a:gd name="T3" fmla="*/ 50 h 51"/>
                    <a:gd name="T4" fmla="*/ 12 w 30"/>
                    <a:gd name="T5" fmla="*/ 41 h 51"/>
                    <a:gd name="T6" fmla="*/ 6 w 30"/>
                    <a:gd name="T7" fmla="*/ 38 h 51"/>
                    <a:gd name="T8" fmla="*/ 1 w 30"/>
                    <a:gd name="T9" fmla="*/ 43 h 51"/>
                    <a:gd name="T10" fmla="*/ 1 w 30"/>
                    <a:gd name="T11" fmla="*/ 43 h 51"/>
                    <a:gd name="T12" fmla="*/ 0 w 30"/>
                    <a:gd name="T13" fmla="*/ 43 h 51"/>
                    <a:gd name="T14" fmla="*/ 0 w 30"/>
                    <a:gd name="T15" fmla="*/ 42 h 51"/>
                    <a:gd name="T16" fmla="*/ 22 w 30"/>
                    <a:gd name="T17" fmla="*/ 0 h 51"/>
                    <a:gd name="T18" fmla="*/ 23 w 30"/>
                    <a:gd name="T19" fmla="*/ 0 h 51"/>
                    <a:gd name="T20" fmla="*/ 23 w 30"/>
                    <a:gd name="T21" fmla="*/ 0 h 51"/>
                    <a:gd name="T22" fmla="*/ 25 w 30"/>
                    <a:gd name="T23" fmla="*/ 2 h 51"/>
                    <a:gd name="T24" fmla="*/ 25 w 30"/>
                    <a:gd name="T25" fmla="*/ 2 h 51"/>
                    <a:gd name="T26" fmla="*/ 18 w 30"/>
                    <a:gd name="T27" fmla="*/ 34 h 51"/>
                    <a:gd name="T28" fmla="*/ 17 w 30"/>
                    <a:gd name="T29" fmla="*/ 35 h 51"/>
                    <a:gd name="T30" fmla="*/ 18 w 30"/>
                    <a:gd name="T31" fmla="*/ 37 h 51"/>
                    <a:gd name="T32" fmla="*/ 18 w 30"/>
                    <a:gd name="T33" fmla="*/ 38 h 51"/>
                    <a:gd name="T34" fmla="*/ 19 w 30"/>
                    <a:gd name="T35" fmla="*/ 38 h 51"/>
                    <a:gd name="T36" fmla="*/ 21 w 30"/>
                    <a:gd name="T37" fmla="*/ 50 h 51"/>
                    <a:gd name="T38" fmla="*/ 20 w 30"/>
                    <a:gd name="T39" fmla="*/ 50 h 51"/>
                    <a:gd name="T40" fmla="*/ 14 w 30"/>
                    <a:gd name="T41" fmla="*/ 50 h 51"/>
                    <a:gd name="T42" fmla="*/ 14 w 30"/>
                    <a:gd name="T4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0" h="51">
                      <a:moveTo>
                        <a:pt x="14" y="50"/>
                      </a:move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3"/>
                        <a:pt x="0" y="43"/>
                        <a:pt x="0" y="42"/>
                      </a:cubicBezTo>
                      <a:cubicBezTo>
                        <a:pt x="1" y="28"/>
                        <a:pt x="9" y="6"/>
                        <a:pt x="22" y="0"/>
                      </a:cubicBezTo>
                      <a:cubicBezTo>
                        <a:pt x="22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30" y="9"/>
                        <a:pt x="28" y="20"/>
                        <a:pt x="18" y="34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8"/>
                        <a:pt x="18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0" y="42"/>
                        <a:pt x="22" y="47"/>
                        <a:pt x="21" y="50"/>
                      </a:cubicBezTo>
                      <a:cubicBezTo>
                        <a:pt x="21" y="50"/>
                        <a:pt x="21" y="50"/>
                        <a:pt x="20" y="50"/>
                      </a:cubicBezTo>
                      <a:cubicBezTo>
                        <a:pt x="19" y="51"/>
                        <a:pt x="16" y="51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9" name="Freeform 97"/>
                <p:cNvSpPr>
                  <a:spLocks/>
                </p:cNvSpPr>
                <p:nvPr/>
              </p:nvSpPr>
              <p:spPr bwMode="auto">
                <a:xfrm>
                  <a:off x="4390" y="3003"/>
                  <a:ext cx="4" cy="3"/>
                </a:xfrm>
                <a:custGeom>
                  <a:avLst/>
                  <a:gdLst>
                    <a:gd name="T0" fmla="*/ 0 w 6"/>
                    <a:gd name="T1" fmla="*/ 5 h 6"/>
                    <a:gd name="T2" fmla="*/ 0 w 6"/>
                    <a:gd name="T3" fmla="*/ 4 h 6"/>
                    <a:gd name="T4" fmla="*/ 1 w 6"/>
                    <a:gd name="T5" fmla="*/ 1 h 6"/>
                    <a:gd name="T6" fmla="*/ 2 w 6"/>
                    <a:gd name="T7" fmla="*/ 0 h 6"/>
                    <a:gd name="T8" fmla="*/ 4 w 6"/>
                    <a:gd name="T9" fmla="*/ 0 h 6"/>
                    <a:gd name="T10" fmla="*/ 4 w 6"/>
                    <a:gd name="T11" fmla="*/ 1 h 6"/>
                    <a:gd name="T12" fmla="*/ 4 w 6"/>
                    <a:gd name="T13" fmla="*/ 1 h 6"/>
                    <a:gd name="T14" fmla="*/ 6 w 6"/>
                    <a:gd name="T15" fmla="*/ 4 h 6"/>
                    <a:gd name="T16" fmla="*/ 5 w 6"/>
                    <a:gd name="T17" fmla="*/ 5 h 6"/>
                    <a:gd name="T18" fmla="*/ 3 w 6"/>
                    <a:gd name="T19" fmla="*/ 6 h 6"/>
                    <a:gd name="T20" fmla="*/ 2 w 6"/>
                    <a:gd name="T21" fmla="*/ 6 h 6"/>
                    <a:gd name="T22" fmla="*/ 0 w 6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0" name="Freeform 98"/>
                <p:cNvSpPr>
                  <a:spLocks/>
                </p:cNvSpPr>
                <p:nvPr/>
              </p:nvSpPr>
              <p:spPr bwMode="auto">
                <a:xfrm>
                  <a:off x="4076" y="2857"/>
                  <a:ext cx="5" cy="9"/>
                </a:xfrm>
                <a:custGeom>
                  <a:avLst/>
                  <a:gdLst>
                    <a:gd name="T0" fmla="*/ 0 w 9"/>
                    <a:gd name="T1" fmla="*/ 14 h 15"/>
                    <a:gd name="T2" fmla="*/ 0 w 9"/>
                    <a:gd name="T3" fmla="*/ 14 h 15"/>
                    <a:gd name="T4" fmla="*/ 7 w 9"/>
                    <a:gd name="T5" fmla="*/ 0 h 15"/>
                    <a:gd name="T6" fmla="*/ 8 w 9"/>
                    <a:gd name="T7" fmla="*/ 0 h 15"/>
                    <a:gd name="T8" fmla="*/ 8 w 9"/>
                    <a:gd name="T9" fmla="*/ 0 h 15"/>
                    <a:gd name="T10" fmla="*/ 9 w 9"/>
                    <a:gd name="T11" fmla="*/ 1 h 15"/>
                    <a:gd name="T12" fmla="*/ 1 w 9"/>
                    <a:gd name="T13" fmla="*/ 14 h 15"/>
                    <a:gd name="T14" fmla="*/ 0 w 9"/>
                    <a:gd name="T15" fmla="*/ 14 h 15"/>
                    <a:gd name="T16" fmla="*/ 0 w 9"/>
                    <a:gd name="T17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5">
                      <a:moveTo>
                        <a:pt x="0" y="14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9"/>
                        <a:pt x="4" y="3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8" y="6"/>
                        <a:pt x="4" y="12"/>
                        <a:pt x="1" y="14"/>
                      </a:cubicBezTo>
                      <a:cubicBezTo>
                        <a:pt x="1" y="15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1" name="Freeform 99"/>
                <p:cNvSpPr>
                  <a:spLocks/>
                </p:cNvSpPr>
                <p:nvPr/>
              </p:nvSpPr>
              <p:spPr bwMode="auto">
                <a:xfrm>
                  <a:off x="3991" y="2812"/>
                  <a:ext cx="4" cy="4"/>
                </a:xfrm>
                <a:custGeom>
                  <a:avLst/>
                  <a:gdLst>
                    <a:gd name="T0" fmla="*/ 0 w 6"/>
                    <a:gd name="T1" fmla="*/ 5 h 7"/>
                    <a:gd name="T2" fmla="*/ 0 w 6"/>
                    <a:gd name="T3" fmla="*/ 4 h 7"/>
                    <a:gd name="T4" fmla="*/ 2 w 6"/>
                    <a:gd name="T5" fmla="*/ 1 h 7"/>
                    <a:gd name="T6" fmla="*/ 3 w 6"/>
                    <a:gd name="T7" fmla="*/ 0 h 7"/>
                    <a:gd name="T8" fmla="*/ 6 w 6"/>
                    <a:gd name="T9" fmla="*/ 2 h 7"/>
                    <a:gd name="T10" fmla="*/ 6 w 6"/>
                    <a:gd name="T11" fmla="*/ 3 h 7"/>
                    <a:gd name="T12" fmla="*/ 4 w 6"/>
                    <a:gd name="T13" fmla="*/ 6 h 7"/>
                    <a:gd name="T14" fmla="*/ 4 w 6"/>
                    <a:gd name="T15" fmla="*/ 6 h 7"/>
                    <a:gd name="T16" fmla="*/ 3 w 6"/>
                    <a:gd name="T17" fmla="*/ 7 h 7"/>
                    <a:gd name="T18" fmla="*/ 2 w 6"/>
                    <a:gd name="T19" fmla="*/ 7 h 7"/>
                    <a:gd name="T20" fmla="*/ 0 w 6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7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2" name="Freeform 100"/>
                <p:cNvSpPr>
                  <a:spLocks/>
                </p:cNvSpPr>
                <p:nvPr/>
              </p:nvSpPr>
              <p:spPr bwMode="auto">
                <a:xfrm>
                  <a:off x="4176" y="2908"/>
                  <a:ext cx="7" cy="18"/>
                </a:xfrm>
                <a:custGeom>
                  <a:avLst/>
                  <a:gdLst>
                    <a:gd name="T0" fmla="*/ 1 w 12"/>
                    <a:gd name="T1" fmla="*/ 30 h 30"/>
                    <a:gd name="T2" fmla="*/ 0 w 12"/>
                    <a:gd name="T3" fmla="*/ 29 h 30"/>
                    <a:gd name="T4" fmla="*/ 5 w 12"/>
                    <a:gd name="T5" fmla="*/ 18 h 30"/>
                    <a:gd name="T6" fmla="*/ 7 w 12"/>
                    <a:gd name="T7" fmla="*/ 15 h 30"/>
                    <a:gd name="T8" fmla="*/ 8 w 12"/>
                    <a:gd name="T9" fmla="*/ 14 h 30"/>
                    <a:gd name="T10" fmla="*/ 3 w 12"/>
                    <a:gd name="T11" fmla="*/ 5 h 30"/>
                    <a:gd name="T12" fmla="*/ 2 w 12"/>
                    <a:gd name="T13" fmla="*/ 4 h 30"/>
                    <a:gd name="T14" fmla="*/ 4 w 12"/>
                    <a:gd name="T15" fmla="*/ 1 h 30"/>
                    <a:gd name="T16" fmla="*/ 4 w 12"/>
                    <a:gd name="T17" fmla="*/ 0 h 30"/>
                    <a:gd name="T18" fmla="*/ 5 w 12"/>
                    <a:gd name="T19" fmla="*/ 0 h 30"/>
                    <a:gd name="T20" fmla="*/ 5 w 12"/>
                    <a:gd name="T21" fmla="*/ 0 h 30"/>
                    <a:gd name="T22" fmla="*/ 5 w 12"/>
                    <a:gd name="T23" fmla="*/ 0 h 30"/>
                    <a:gd name="T24" fmla="*/ 12 w 12"/>
                    <a:gd name="T25" fmla="*/ 10 h 30"/>
                    <a:gd name="T26" fmla="*/ 12 w 12"/>
                    <a:gd name="T27" fmla="*/ 10 h 30"/>
                    <a:gd name="T28" fmla="*/ 2 w 12"/>
                    <a:gd name="T29" fmla="*/ 30 h 30"/>
                    <a:gd name="T30" fmla="*/ 1 w 12"/>
                    <a:gd name="T31" fmla="*/ 30 h 30"/>
                    <a:gd name="T32" fmla="*/ 1 w 12"/>
                    <a:gd name="T33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" h="30">
                      <a:moveTo>
                        <a:pt x="1" y="30"/>
                      </a:moveTo>
                      <a:cubicBezTo>
                        <a:pt x="1" y="29"/>
                        <a:pt x="0" y="29"/>
                        <a:pt x="0" y="29"/>
                      </a:cubicBezTo>
                      <a:cubicBezTo>
                        <a:pt x="1" y="25"/>
                        <a:pt x="3" y="22"/>
                        <a:pt x="5" y="18"/>
                      </a:cubicBezTo>
                      <a:cubicBezTo>
                        <a:pt x="6" y="17"/>
                        <a:pt x="6" y="16"/>
                        <a:pt x="7" y="15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0" y="3"/>
                        <a:pt x="12" y="6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6"/>
                        <a:pt x="7" y="25"/>
                        <a:pt x="2" y="30"/>
                      </a:cubicBezTo>
                      <a:cubicBezTo>
                        <a:pt x="2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3" name="Freeform 101"/>
                <p:cNvSpPr>
                  <a:spLocks/>
                </p:cNvSpPr>
                <p:nvPr/>
              </p:nvSpPr>
              <p:spPr bwMode="auto">
                <a:xfrm>
                  <a:off x="4366" y="3002"/>
                  <a:ext cx="4" cy="4"/>
                </a:xfrm>
                <a:custGeom>
                  <a:avLst/>
                  <a:gdLst>
                    <a:gd name="T0" fmla="*/ 1 w 8"/>
                    <a:gd name="T1" fmla="*/ 6 h 7"/>
                    <a:gd name="T2" fmla="*/ 1 w 8"/>
                    <a:gd name="T3" fmla="*/ 5 h 7"/>
                    <a:gd name="T4" fmla="*/ 1 w 8"/>
                    <a:gd name="T5" fmla="*/ 4 h 7"/>
                    <a:gd name="T6" fmla="*/ 1 w 8"/>
                    <a:gd name="T7" fmla="*/ 4 h 7"/>
                    <a:gd name="T8" fmla="*/ 4 w 8"/>
                    <a:gd name="T9" fmla="*/ 1 h 7"/>
                    <a:gd name="T10" fmla="*/ 5 w 8"/>
                    <a:gd name="T11" fmla="*/ 0 h 7"/>
                    <a:gd name="T12" fmla="*/ 5 w 8"/>
                    <a:gd name="T13" fmla="*/ 1 h 7"/>
                    <a:gd name="T14" fmla="*/ 8 w 8"/>
                    <a:gd name="T15" fmla="*/ 3 h 7"/>
                    <a:gd name="T16" fmla="*/ 8 w 8"/>
                    <a:gd name="T17" fmla="*/ 3 h 7"/>
                    <a:gd name="T18" fmla="*/ 8 w 8"/>
                    <a:gd name="T19" fmla="*/ 6 h 7"/>
                    <a:gd name="T20" fmla="*/ 7 w 8"/>
                    <a:gd name="T21" fmla="*/ 7 h 7"/>
                    <a:gd name="T22" fmla="*/ 2 w 8"/>
                    <a:gd name="T23" fmla="*/ 6 h 7"/>
                    <a:gd name="T24" fmla="*/ 1 w 8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4" name="Freeform 102"/>
                <p:cNvSpPr>
                  <a:spLocks/>
                </p:cNvSpPr>
                <p:nvPr/>
              </p:nvSpPr>
              <p:spPr bwMode="auto">
                <a:xfrm>
                  <a:off x="4250" y="2950"/>
                  <a:ext cx="3" cy="4"/>
                </a:xfrm>
                <a:custGeom>
                  <a:avLst/>
                  <a:gdLst>
                    <a:gd name="T0" fmla="*/ 2 w 5"/>
                    <a:gd name="T1" fmla="*/ 7 h 8"/>
                    <a:gd name="T2" fmla="*/ 1 w 5"/>
                    <a:gd name="T3" fmla="*/ 6 h 8"/>
                    <a:gd name="T4" fmla="*/ 1 w 5"/>
                    <a:gd name="T5" fmla="*/ 6 h 8"/>
                    <a:gd name="T6" fmla="*/ 0 w 5"/>
                    <a:gd name="T7" fmla="*/ 5 h 8"/>
                    <a:gd name="T8" fmla="*/ 2 w 5"/>
                    <a:gd name="T9" fmla="*/ 1 h 8"/>
                    <a:gd name="T10" fmla="*/ 2 w 5"/>
                    <a:gd name="T11" fmla="*/ 1 h 8"/>
                    <a:gd name="T12" fmla="*/ 3 w 5"/>
                    <a:gd name="T13" fmla="*/ 0 h 8"/>
                    <a:gd name="T14" fmla="*/ 4 w 5"/>
                    <a:gd name="T15" fmla="*/ 0 h 8"/>
                    <a:gd name="T16" fmla="*/ 4 w 5"/>
                    <a:gd name="T17" fmla="*/ 1 h 8"/>
                    <a:gd name="T18" fmla="*/ 5 w 5"/>
                    <a:gd name="T19" fmla="*/ 1 h 8"/>
                    <a:gd name="T20" fmla="*/ 5 w 5"/>
                    <a:gd name="T21" fmla="*/ 4 h 8"/>
                    <a:gd name="T22" fmla="*/ 5 w 5"/>
                    <a:gd name="T23" fmla="*/ 4 h 8"/>
                    <a:gd name="T24" fmla="*/ 4 w 5"/>
                    <a:gd name="T25" fmla="*/ 7 h 8"/>
                    <a:gd name="T26" fmla="*/ 3 w 5"/>
                    <a:gd name="T27" fmla="*/ 8 h 8"/>
                    <a:gd name="T28" fmla="*/ 2 w 5"/>
                    <a:gd name="T2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8">
                      <a:moveTo>
                        <a:pt x="2" y="7"/>
                      </a:moveTo>
                      <a:cubicBezTo>
                        <a:pt x="2" y="7"/>
                        <a:pt x="1" y="7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5" name="Freeform 103"/>
                <p:cNvSpPr>
                  <a:spLocks/>
                </p:cNvSpPr>
                <p:nvPr/>
              </p:nvSpPr>
              <p:spPr bwMode="auto">
                <a:xfrm>
                  <a:off x="4367" y="3080"/>
                  <a:ext cx="11" cy="14"/>
                </a:xfrm>
                <a:custGeom>
                  <a:avLst/>
                  <a:gdLst>
                    <a:gd name="T0" fmla="*/ 1 w 18"/>
                    <a:gd name="T1" fmla="*/ 24 h 25"/>
                    <a:gd name="T2" fmla="*/ 0 w 18"/>
                    <a:gd name="T3" fmla="*/ 23 h 25"/>
                    <a:gd name="T4" fmla="*/ 5 w 18"/>
                    <a:gd name="T5" fmla="*/ 1 h 25"/>
                    <a:gd name="T6" fmla="*/ 5 w 18"/>
                    <a:gd name="T7" fmla="*/ 1 h 25"/>
                    <a:gd name="T8" fmla="*/ 7 w 18"/>
                    <a:gd name="T9" fmla="*/ 0 h 25"/>
                    <a:gd name="T10" fmla="*/ 7 w 18"/>
                    <a:gd name="T11" fmla="*/ 1 h 25"/>
                    <a:gd name="T12" fmla="*/ 7 w 18"/>
                    <a:gd name="T13" fmla="*/ 1 h 25"/>
                    <a:gd name="T14" fmla="*/ 18 w 18"/>
                    <a:gd name="T15" fmla="*/ 21 h 25"/>
                    <a:gd name="T16" fmla="*/ 17 w 18"/>
                    <a:gd name="T17" fmla="*/ 21 h 25"/>
                    <a:gd name="T18" fmla="*/ 17 w 18"/>
                    <a:gd name="T19" fmla="*/ 22 h 25"/>
                    <a:gd name="T20" fmla="*/ 16 w 18"/>
                    <a:gd name="T21" fmla="*/ 23 h 25"/>
                    <a:gd name="T22" fmla="*/ 14 w 18"/>
                    <a:gd name="T23" fmla="*/ 23 h 25"/>
                    <a:gd name="T24" fmla="*/ 1 w 18"/>
                    <a:gd name="T25" fmla="*/ 24 h 25"/>
                    <a:gd name="T26" fmla="*/ 1 w 18"/>
                    <a:gd name="T27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5">
                      <a:moveTo>
                        <a:pt x="1" y="24"/>
                      </a:moveTo>
                      <a:cubicBezTo>
                        <a:pt x="1" y="24"/>
                        <a:pt x="0" y="24"/>
                        <a:pt x="0" y="23"/>
                      </a:cubicBezTo>
                      <a:cubicBezTo>
                        <a:pt x="0" y="18"/>
                        <a:pt x="1" y="9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15" y="5"/>
                        <a:pt x="17" y="13"/>
                        <a:pt x="18" y="21"/>
                      </a:cubicBezTo>
                      <a:cubicBezTo>
                        <a:pt x="18" y="21"/>
                        <a:pt x="17" y="21"/>
                        <a:pt x="17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3"/>
                        <a:pt x="16" y="23"/>
                        <a:pt x="16" y="23"/>
                      </a:cubicBezTo>
                      <a:cubicBezTo>
                        <a:pt x="15" y="23"/>
                        <a:pt x="15" y="23"/>
                        <a:pt x="14" y="23"/>
                      </a:cubicBezTo>
                      <a:cubicBezTo>
                        <a:pt x="9" y="24"/>
                        <a:pt x="5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6" name="Freeform 104"/>
                <p:cNvSpPr>
                  <a:spLocks/>
                </p:cNvSpPr>
                <p:nvPr/>
              </p:nvSpPr>
              <p:spPr bwMode="auto">
                <a:xfrm>
                  <a:off x="4459" y="3226"/>
                  <a:ext cx="1" cy="2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1 h 4"/>
                    <a:gd name="T6" fmla="*/ 0 w 3"/>
                    <a:gd name="T7" fmla="*/ 0 h 4"/>
                    <a:gd name="T8" fmla="*/ 1 w 3"/>
                    <a:gd name="T9" fmla="*/ 0 h 4"/>
                    <a:gd name="T10" fmla="*/ 3 w 3"/>
                    <a:gd name="T11" fmla="*/ 1 h 4"/>
                    <a:gd name="T12" fmla="*/ 3 w 3"/>
                    <a:gd name="T13" fmla="*/ 2 h 4"/>
                    <a:gd name="T14" fmla="*/ 3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1 w 3"/>
                    <a:gd name="T21" fmla="*/ 4 h 4"/>
                    <a:gd name="T22" fmla="*/ 0 w 3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7" name="Freeform 105"/>
                <p:cNvSpPr>
                  <a:spLocks/>
                </p:cNvSpPr>
                <p:nvPr/>
              </p:nvSpPr>
              <p:spPr bwMode="auto">
                <a:xfrm>
                  <a:off x="4463" y="3233"/>
                  <a:ext cx="4" cy="4"/>
                </a:xfrm>
                <a:custGeom>
                  <a:avLst/>
                  <a:gdLst>
                    <a:gd name="T0" fmla="*/ 0 w 7"/>
                    <a:gd name="T1" fmla="*/ 6 h 7"/>
                    <a:gd name="T2" fmla="*/ 0 w 7"/>
                    <a:gd name="T3" fmla="*/ 5 h 7"/>
                    <a:gd name="T4" fmla="*/ 1 w 7"/>
                    <a:gd name="T5" fmla="*/ 1 h 7"/>
                    <a:gd name="T6" fmla="*/ 2 w 7"/>
                    <a:gd name="T7" fmla="*/ 1 h 7"/>
                    <a:gd name="T8" fmla="*/ 4 w 7"/>
                    <a:gd name="T9" fmla="*/ 0 h 7"/>
                    <a:gd name="T10" fmla="*/ 4 w 7"/>
                    <a:gd name="T11" fmla="*/ 0 h 7"/>
                    <a:gd name="T12" fmla="*/ 6 w 7"/>
                    <a:gd name="T13" fmla="*/ 1 h 7"/>
                    <a:gd name="T14" fmla="*/ 6 w 7"/>
                    <a:gd name="T15" fmla="*/ 1 h 7"/>
                    <a:gd name="T16" fmla="*/ 7 w 7"/>
                    <a:gd name="T17" fmla="*/ 2 h 7"/>
                    <a:gd name="T18" fmla="*/ 7 w 7"/>
                    <a:gd name="T19" fmla="*/ 3 h 7"/>
                    <a:gd name="T20" fmla="*/ 5 w 7"/>
                    <a:gd name="T21" fmla="*/ 7 h 7"/>
                    <a:gd name="T22" fmla="*/ 5 w 7"/>
                    <a:gd name="T23" fmla="*/ 7 h 7"/>
                    <a:gd name="T24" fmla="*/ 1 w 7"/>
                    <a:gd name="T25" fmla="*/ 6 h 7"/>
                    <a:gd name="T26" fmla="*/ 0 w 7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0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8" name="Freeform 106"/>
                <p:cNvSpPr>
                  <a:spLocks/>
                </p:cNvSpPr>
                <p:nvPr/>
              </p:nvSpPr>
              <p:spPr bwMode="auto">
                <a:xfrm>
                  <a:off x="3895" y="2823"/>
                  <a:ext cx="30" cy="25"/>
                </a:xfrm>
                <a:custGeom>
                  <a:avLst/>
                  <a:gdLst>
                    <a:gd name="T0" fmla="*/ 0 w 53"/>
                    <a:gd name="T1" fmla="*/ 24 h 42"/>
                    <a:gd name="T2" fmla="*/ 0 w 53"/>
                    <a:gd name="T3" fmla="*/ 24 h 42"/>
                    <a:gd name="T4" fmla="*/ 0 w 53"/>
                    <a:gd name="T5" fmla="*/ 23 h 42"/>
                    <a:gd name="T6" fmla="*/ 26 w 53"/>
                    <a:gd name="T7" fmla="*/ 0 h 42"/>
                    <a:gd name="T8" fmla="*/ 27 w 53"/>
                    <a:gd name="T9" fmla="*/ 0 h 42"/>
                    <a:gd name="T10" fmla="*/ 29 w 53"/>
                    <a:gd name="T11" fmla="*/ 2 h 42"/>
                    <a:gd name="T12" fmla="*/ 30 w 53"/>
                    <a:gd name="T13" fmla="*/ 2 h 42"/>
                    <a:gd name="T14" fmla="*/ 41 w 53"/>
                    <a:gd name="T15" fmla="*/ 29 h 42"/>
                    <a:gd name="T16" fmla="*/ 41 w 53"/>
                    <a:gd name="T17" fmla="*/ 29 h 42"/>
                    <a:gd name="T18" fmla="*/ 52 w 53"/>
                    <a:gd name="T19" fmla="*/ 33 h 42"/>
                    <a:gd name="T20" fmla="*/ 52 w 53"/>
                    <a:gd name="T21" fmla="*/ 34 h 42"/>
                    <a:gd name="T22" fmla="*/ 50 w 53"/>
                    <a:gd name="T23" fmla="*/ 39 h 42"/>
                    <a:gd name="T24" fmla="*/ 50 w 53"/>
                    <a:gd name="T25" fmla="*/ 40 h 42"/>
                    <a:gd name="T26" fmla="*/ 50 w 53"/>
                    <a:gd name="T27" fmla="*/ 40 h 42"/>
                    <a:gd name="T28" fmla="*/ 39 w 53"/>
                    <a:gd name="T29" fmla="*/ 42 h 42"/>
                    <a:gd name="T30" fmla="*/ 39 w 53"/>
                    <a:gd name="T31" fmla="*/ 42 h 42"/>
                    <a:gd name="T32" fmla="*/ 38 w 53"/>
                    <a:gd name="T33" fmla="*/ 41 h 42"/>
                    <a:gd name="T34" fmla="*/ 36 w 53"/>
                    <a:gd name="T35" fmla="*/ 37 h 42"/>
                    <a:gd name="T36" fmla="*/ 22 w 53"/>
                    <a:gd name="T37" fmla="*/ 17 h 42"/>
                    <a:gd name="T38" fmla="*/ 16 w 53"/>
                    <a:gd name="T39" fmla="*/ 16 h 42"/>
                    <a:gd name="T40" fmla="*/ 15 w 53"/>
                    <a:gd name="T41" fmla="*/ 16 h 42"/>
                    <a:gd name="T42" fmla="*/ 8 w 53"/>
                    <a:gd name="T43" fmla="*/ 24 h 42"/>
                    <a:gd name="T44" fmla="*/ 7 w 53"/>
                    <a:gd name="T45" fmla="*/ 24 h 42"/>
                    <a:gd name="T46" fmla="*/ 1 w 53"/>
                    <a:gd name="T47" fmla="*/ 24 h 42"/>
                    <a:gd name="T48" fmla="*/ 0 w 53"/>
                    <a:gd name="T49" fmla="*/ 2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3" h="42">
                      <a:moveTo>
                        <a:pt x="0" y="24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3"/>
                        <a:pt x="0" y="23"/>
                      </a:cubicBezTo>
                      <a:cubicBezTo>
                        <a:pt x="3" y="10"/>
                        <a:pt x="12" y="2"/>
                        <a:pt x="26" y="0"/>
                      </a:cubicBezTo>
                      <a:cubicBezTo>
                        <a:pt x="26" y="0"/>
                        <a:pt x="26" y="0"/>
                        <a:pt x="27" y="0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2" y="13"/>
                        <a:pt x="36" y="25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52" y="33"/>
                        <a:pt x="52" y="33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3" y="35"/>
                        <a:pt x="53" y="37"/>
                        <a:pt x="50" y="39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47" y="42"/>
                        <a:pt x="43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8" y="42"/>
                        <a:pt x="38" y="42"/>
                        <a:pt x="38" y="41"/>
                      </a:cubicBezTo>
                      <a:cubicBezTo>
                        <a:pt x="38" y="40"/>
                        <a:pt x="37" y="39"/>
                        <a:pt x="36" y="37"/>
                      </a:cubicBezTo>
                      <a:cubicBezTo>
                        <a:pt x="33" y="30"/>
                        <a:pt x="28" y="20"/>
                        <a:pt x="22" y="17"/>
                      </a:cubicBezTo>
                      <a:cubicBezTo>
                        <a:pt x="20" y="16"/>
                        <a:pt x="18" y="16"/>
                        <a:pt x="16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7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0" y="24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9" name="Freeform 107"/>
                <p:cNvSpPr>
                  <a:spLocks/>
                </p:cNvSpPr>
                <p:nvPr/>
              </p:nvSpPr>
              <p:spPr bwMode="auto">
                <a:xfrm>
                  <a:off x="4123" y="2895"/>
                  <a:ext cx="4" cy="4"/>
                </a:xfrm>
                <a:custGeom>
                  <a:avLst/>
                  <a:gdLst>
                    <a:gd name="T0" fmla="*/ 0 w 6"/>
                    <a:gd name="T1" fmla="*/ 5 h 7"/>
                    <a:gd name="T2" fmla="*/ 0 w 6"/>
                    <a:gd name="T3" fmla="*/ 5 h 7"/>
                    <a:gd name="T4" fmla="*/ 0 w 6"/>
                    <a:gd name="T5" fmla="*/ 4 h 7"/>
                    <a:gd name="T6" fmla="*/ 3 w 6"/>
                    <a:gd name="T7" fmla="*/ 0 h 7"/>
                    <a:gd name="T8" fmla="*/ 4 w 6"/>
                    <a:gd name="T9" fmla="*/ 0 h 7"/>
                    <a:gd name="T10" fmla="*/ 4 w 6"/>
                    <a:gd name="T11" fmla="*/ 0 h 7"/>
                    <a:gd name="T12" fmla="*/ 4 w 6"/>
                    <a:gd name="T13" fmla="*/ 0 h 7"/>
                    <a:gd name="T14" fmla="*/ 5 w 6"/>
                    <a:gd name="T15" fmla="*/ 1 h 7"/>
                    <a:gd name="T16" fmla="*/ 6 w 6"/>
                    <a:gd name="T17" fmla="*/ 3 h 7"/>
                    <a:gd name="T18" fmla="*/ 6 w 6"/>
                    <a:gd name="T19" fmla="*/ 4 h 7"/>
                    <a:gd name="T20" fmla="*/ 6 w 6"/>
                    <a:gd name="T21" fmla="*/ 5 h 7"/>
                    <a:gd name="T22" fmla="*/ 4 w 6"/>
                    <a:gd name="T23" fmla="*/ 7 h 7"/>
                    <a:gd name="T24" fmla="*/ 3 w 6"/>
                    <a:gd name="T25" fmla="*/ 7 h 7"/>
                    <a:gd name="T26" fmla="*/ 0 w 6"/>
                    <a:gd name="T2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3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0" name="Freeform 108"/>
                <p:cNvSpPr>
                  <a:spLocks/>
                </p:cNvSpPr>
                <p:nvPr/>
              </p:nvSpPr>
              <p:spPr bwMode="auto">
                <a:xfrm>
                  <a:off x="4066" y="2871"/>
                  <a:ext cx="7" cy="9"/>
                </a:xfrm>
                <a:custGeom>
                  <a:avLst/>
                  <a:gdLst>
                    <a:gd name="T0" fmla="*/ 1 w 12"/>
                    <a:gd name="T1" fmla="*/ 15 h 16"/>
                    <a:gd name="T2" fmla="*/ 1 w 12"/>
                    <a:gd name="T3" fmla="*/ 14 h 16"/>
                    <a:gd name="T4" fmla="*/ 1 w 12"/>
                    <a:gd name="T5" fmla="*/ 0 h 16"/>
                    <a:gd name="T6" fmla="*/ 2 w 12"/>
                    <a:gd name="T7" fmla="*/ 0 h 16"/>
                    <a:gd name="T8" fmla="*/ 5 w 12"/>
                    <a:gd name="T9" fmla="*/ 0 h 16"/>
                    <a:gd name="T10" fmla="*/ 5 w 12"/>
                    <a:gd name="T11" fmla="*/ 0 h 16"/>
                    <a:gd name="T12" fmla="*/ 5 w 12"/>
                    <a:gd name="T13" fmla="*/ 0 h 16"/>
                    <a:gd name="T14" fmla="*/ 12 w 12"/>
                    <a:gd name="T15" fmla="*/ 11 h 16"/>
                    <a:gd name="T16" fmla="*/ 12 w 12"/>
                    <a:gd name="T17" fmla="*/ 11 h 16"/>
                    <a:gd name="T18" fmla="*/ 11 w 12"/>
                    <a:gd name="T19" fmla="*/ 13 h 16"/>
                    <a:gd name="T20" fmla="*/ 11 w 12"/>
                    <a:gd name="T21" fmla="*/ 14 h 16"/>
                    <a:gd name="T22" fmla="*/ 2 w 12"/>
                    <a:gd name="T23" fmla="*/ 15 h 16"/>
                    <a:gd name="T24" fmla="*/ 1 w 12"/>
                    <a:gd name="T2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6">
                      <a:moveTo>
                        <a:pt x="1" y="15"/>
                      </a:moveTo>
                      <a:cubicBezTo>
                        <a:pt x="1" y="15"/>
                        <a:pt x="1" y="15"/>
                        <a:pt x="1" y="14"/>
                      </a:cubicBezTo>
                      <a:cubicBezTo>
                        <a:pt x="0" y="10"/>
                        <a:pt x="0" y="5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0" y="2"/>
                        <a:pt x="12" y="6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4"/>
                      </a:cubicBezTo>
                      <a:cubicBezTo>
                        <a:pt x="8" y="15"/>
                        <a:pt x="5" y="16"/>
                        <a:pt x="2" y="15"/>
                      </a:cubicBezTo>
                      <a:cubicBezTo>
                        <a:pt x="2" y="15"/>
                        <a:pt x="1" y="15"/>
                        <a:pt x="1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1" name="Freeform 109"/>
                <p:cNvSpPr>
                  <a:spLocks/>
                </p:cNvSpPr>
                <p:nvPr/>
              </p:nvSpPr>
              <p:spPr bwMode="auto">
                <a:xfrm>
                  <a:off x="4265" y="2976"/>
                  <a:ext cx="13" cy="14"/>
                </a:xfrm>
                <a:custGeom>
                  <a:avLst/>
                  <a:gdLst>
                    <a:gd name="T0" fmla="*/ 1 w 23"/>
                    <a:gd name="T1" fmla="*/ 23 h 23"/>
                    <a:gd name="T2" fmla="*/ 1 w 23"/>
                    <a:gd name="T3" fmla="*/ 23 h 23"/>
                    <a:gd name="T4" fmla="*/ 0 w 23"/>
                    <a:gd name="T5" fmla="*/ 22 h 23"/>
                    <a:gd name="T6" fmla="*/ 22 w 23"/>
                    <a:gd name="T7" fmla="*/ 0 h 23"/>
                    <a:gd name="T8" fmla="*/ 22 w 23"/>
                    <a:gd name="T9" fmla="*/ 0 h 23"/>
                    <a:gd name="T10" fmla="*/ 22 w 23"/>
                    <a:gd name="T11" fmla="*/ 0 h 23"/>
                    <a:gd name="T12" fmla="*/ 23 w 23"/>
                    <a:gd name="T13" fmla="*/ 1 h 23"/>
                    <a:gd name="T14" fmla="*/ 8 w 23"/>
                    <a:gd name="T15" fmla="*/ 18 h 23"/>
                    <a:gd name="T16" fmla="*/ 1 w 23"/>
                    <a:gd name="T17" fmla="*/ 23 h 23"/>
                    <a:gd name="T18" fmla="*/ 1 w 2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3">
                      <a:moveTo>
                        <a:pt x="1" y="23"/>
                      </a:move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0" y="23"/>
                        <a:pt x="0" y="22"/>
                        <a:pt x="0" y="22"/>
                      </a:cubicBezTo>
                      <a:cubicBezTo>
                        <a:pt x="4" y="13"/>
                        <a:pt x="14" y="4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3" y="0"/>
                        <a:pt x="23" y="1"/>
                        <a:pt x="23" y="1"/>
                      </a:cubicBezTo>
                      <a:cubicBezTo>
                        <a:pt x="21" y="8"/>
                        <a:pt x="14" y="13"/>
                        <a:pt x="8" y="18"/>
                      </a:cubicBezTo>
                      <a:cubicBezTo>
                        <a:pt x="5" y="20"/>
                        <a:pt x="3" y="21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2" name="Freeform 110"/>
                <p:cNvSpPr>
                  <a:spLocks/>
                </p:cNvSpPr>
                <p:nvPr/>
              </p:nvSpPr>
              <p:spPr bwMode="auto">
                <a:xfrm>
                  <a:off x="4158" y="2917"/>
                  <a:ext cx="6" cy="5"/>
                </a:xfrm>
                <a:custGeom>
                  <a:avLst/>
                  <a:gdLst>
                    <a:gd name="T0" fmla="*/ 2 w 10"/>
                    <a:gd name="T1" fmla="*/ 9 h 9"/>
                    <a:gd name="T2" fmla="*/ 1 w 10"/>
                    <a:gd name="T3" fmla="*/ 8 h 9"/>
                    <a:gd name="T4" fmla="*/ 0 w 10"/>
                    <a:gd name="T5" fmla="*/ 6 h 9"/>
                    <a:gd name="T6" fmla="*/ 0 w 10"/>
                    <a:gd name="T7" fmla="*/ 5 h 9"/>
                    <a:gd name="T8" fmla="*/ 6 w 10"/>
                    <a:gd name="T9" fmla="*/ 0 h 9"/>
                    <a:gd name="T10" fmla="*/ 7 w 10"/>
                    <a:gd name="T11" fmla="*/ 0 h 9"/>
                    <a:gd name="T12" fmla="*/ 7 w 10"/>
                    <a:gd name="T13" fmla="*/ 0 h 9"/>
                    <a:gd name="T14" fmla="*/ 7 w 10"/>
                    <a:gd name="T15" fmla="*/ 1 h 9"/>
                    <a:gd name="T16" fmla="*/ 10 w 10"/>
                    <a:gd name="T17" fmla="*/ 3 h 9"/>
                    <a:gd name="T18" fmla="*/ 9 w 10"/>
                    <a:gd name="T19" fmla="*/ 4 h 9"/>
                    <a:gd name="T20" fmla="*/ 8 w 10"/>
                    <a:gd name="T21" fmla="*/ 6 h 9"/>
                    <a:gd name="T22" fmla="*/ 8 w 10"/>
                    <a:gd name="T23" fmla="*/ 7 h 9"/>
                    <a:gd name="T24" fmla="*/ 7 w 10"/>
                    <a:gd name="T25" fmla="*/ 8 h 9"/>
                    <a:gd name="T26" fmla="*/ 6 w 10"/>
                    <a:gd name="T27" fmla="*/ 8 h 9"/>
                    <a:gd name="T28" fmla="*/ 2 w 10"/>
                    <a:gd name="T29" fmla="*/ 9 h 9"/>
                    <a:gd name="T30" fmla="*/ 2 w 10"/>
                    <a:gd name="T3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9">
                      <a:moveTo>
                        <a:pt x="2" y="9"/>
                      </a:move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3" name="Freeform 111"/>
                <p:cNvSpPr>
                  <a:spLocks/>
                </p:cNvSpPr>
                <p:nvPr/>
              </p:nvSpPr>
              <p:spPr bwMode="auto">
                <a:xfrm>
                  <a:off x="3954" y="2835"/>
                  <a:ext cx="51" cy="31"/>
                </a:xfrm>
                <a:custGeom>
                  <a:avLst/>
                  <a:gdLst>
                    <a:gd name="T0" fmla="*/ 2 w 89"/>
                    <a:gd name="T1" fmla="*/ 18 h 53"/>
                    <a:gd name="T2" fmla="*/ 1 w 89"/>
                    <a:gd name="T3" fmla="*/ 17 h 53"/>
                    <a:gd name="T4" fmla="*/ 1 w 89"/>
                    <a:gd name="T5" fmla="*/ 6 h 53"/>
                    <a:gd name="T6" fmla="*/ 2 w 89"/>
                    <a:gd name="T7" fmla="*/ 5 h 53"/>
                    <a:gd name="T8" fmla="*/ 13 w 89"/>
                    <a:gd name="T9" fmla="*/ 5 h 53"/>
                    <a:gd name="T10" fmla="*/ 25 w 89"/>
                    <a:gd name="T11" fmla="*/ 5 h 53"/>
                    <a:gd name="T12" fmla="*/ 32 w 89"/>
                    <a:gd name="T13" fmla="*/ 2 h 53"/>
                    <a:gd name="T14" fmla="*/ 37 w 89"/>
                    <a:gd name="T15" fmla="*/ 0 h 53"/>
                    <a:gd name="T16" fmla="*/ 37 w 89"/>
                    <a:gd name="T17" fmla="*/ 0 h 53"/>
                    <a:gd name="T18" fmla="*/ 39 w 89"/>
                    <a:gd name="T19" fmla="*/ 1 h 53"/>
                    <a:gd name="T20" fmla="*/ 47 w 89"/>
                    <a:gd name="T21" fmla="*/ 8 h 53"/>
                    <a:gd name="T22" fmla="*/ 53 w 89"/>
                    <a:gd name="T23" fmla="*/ 13 h 53"/>
                    <a:gd name="T24" fmla="*/ 54 w 89"/>
                    <a:gd name="T25" fmla="*/ 14 h 53"/>
                    <a:gd name="T26" fmla="*/ 65 w 89"/>
                    <a:gd name="T27" fmla="*/ 12 h 53"/>
                    <a:gd name="T28" fmla="*/ 65 w 89"/>
                    <a:gd name="T29" fmla="*/ 12 h 53"/>
                    <a:gd name="T30" fmla="*/ 66 w 89"/>
                    <a:gd name="T31" fmla="*/ 12 h 53"/>
                    <a:gd name="T32" fmla="*/ 66 w 89"/>
                    <a:gd name="T33" fmla="*/ 18 h 53"/>
                    <a:gd name="T34" fmla="*/ 65 w 89"/>
                    <a:gd name="T35" fmla="*/ 20 h 53"/>
                    <a:gd name="T36" fmla="*/ 65 w 89"/>
                    <a:gd name="T37" fmla="*/ 21 h 53"/>
                    <a:gd name="T38" fmla="*/ 66 w 89"/>
                    <a:gd name="T39" fmla="*/ 22 h 53"/>
                    <a:gd name="T40" fmla="*/ 76 w 89"/>
                    <a:gd name="T41" fmla="*/ 29 h 53"/>
                    <a:gd name="T42" fmla="*/ 83 w 89"/>
                    <a:gd name="T43" fmla="*/ 32 h 53"/>
                    <a:gd name="T44" fmla="*/ 88 w 89"/>
                    <a:gd name="T45" fmla="*/ 34 h 53"/>
                    <a:gd name="T46" fmla="*/ 88 w 89"/>
                    <a:gd name="T47" fmla="*/ 34 h 53"/>
                    <a:gd name="T48" fmla="*/ 88 w 89"/>
                    <a:gd name="T49" fmla="*/ 35 h 53"/>
                    <a:gd name="T50" fmla="*/ 89 w 89"/>
                    <a:gd name="T51" fmla="*/ 48 h 53"/>
                    <a:gd name="T52" fmla="*/ 89 w 89"/>
                    <a:gd name="T53" fmla="*/ 48 h 53"/>
                    <a:gd name="T54" fmla="*/ 82 w 89"/>
                    <a:gd name="T55" fmla="*/ 53 h 53"/>
                    <a:gd name="T56" fmla="*/ 78 w 89"/>
                    <a:gd name="T57" fmla="*/ 52 h 53"/>
                    <a:gd name="T58" fmla="*/ 71 w 89"/>
                    <a:gd name="T59" fmla="*/ 46 h 53"/>
                    <a:gd name="T60" fmla="*/ 60 w 89"/>
                    <a:gd name="T61" fmla="*/ 37 h 53"/>
                    <a:gd name="T62" fmla="*/ 60 w 89"/>
                    <a:gd name="T63" fmla="*/ 36 h 53"/>
                    <a:gd name="T64" fmla="*/ 59 w 89"/>
                    <a:gd name="T65" fmla="*/ 37 h 53"/>
                    <a:gd name="T66" fmla="*/ 51 w 89"/>
                    <a:gd name="T67" fmla="*/ 40 h 53"/>
                    <a:gd name="T68" fmla="*/ 50 w 89"/>
                    <a:gd name="T69" fmla="*/ 40 h 53"/>
                    <a:gd name="T70" fmla="*/ 47 w 89"/>
                    <a:gd name="T71" fmla="*/ 40 h 53"/>
                    <a:gd name="T72" fmla="*/ 47 w 89"/>
                    <a:gd name="T73" fmla="*/ 40 h 53"/>
                    <a:gd name="T74" fmla="*/ 47 w 89"/>
                    <a:gd name="T75" fmla="*/ 39 h 53"/>
                    <a:gd name="T76" fmla="*/ 45 w 89"/>
                    <a:gd name="T77" fmla="*/ 32 h 53"/>
                    <a:gd name="T78" fmla="*/ 37 w 89"/>
                    <a:gd name="T79" fmla="*/ 14 h 53"/>
                    <a:gd name="T80" fmla="*/ 35 w 89"/>
                    <a:gd name="T81" fmla="*/ 12 h 53"/>
                    <a:gd name="T82" fmla="*/ 20 w 89"/>
                    <a:gd name="T83" fmla="*/ 20 h 53"/>
                    <a:gd name="T84" fmla="*/ 20 w 89"/>
                    <a:gd name="T85" fmla="*/ 20 h 53"/>
                    <a:gd name="T86" fmla="*/ 10 w 89"/>
                    <a:gd name="T87" fmla="*/ 19 h 53"/>
                    <a:gd name="T88" fmla="*/ 2 w 89"/>
                    <a:gd name="T89" fmla="*/ 18 h 53"/>
                    <a:gd name="T90" fmla="*/ 2 w 89"/>
                    <a:gd name="T91" fmla="*/ 1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" h="53">
                      <a:moveTo>
                        <a:pt x="2" y="18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3"/>
                        <a:pt x="0" y="10"/>
                        <a:pt x="1" y="6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6" y="4"/>
                        <a:pt x="9" y="5"/>
                        <a:pt x="13" y="5"/>
                      </a:cubicBezTo>
                      <a:cubicBezTo>
                        <a:pt x="17" y="6"/>
                        <a:pt x="21" y="6"/>
                        <a:pt x="25" y="5"/>
                      </a:cubicBezTo>
                      <a:cubicBezTo>
                        <a:pt x="28" y="5"/>
                        <a:pt x="30" y="4"/>
                        <a:pt x="32" y="2"/>
                      </a:cubicBezTo>
                      <a:cubicBezTo>
                        <a:pt x="34" y="1"/>
                        <a:pt x="35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8" y="0"/>
                        <a:pt x="38" y="0"/>
                        <a:pt x="39" y="1"/>
                      </a:cubicBezTo>
                      <a:cubicBezTo>
                        <a:pt x="41" y="2"/>
                        <a:pt x="44" y="5"/>
                        <a:pt x="47" y="8"/>
                      </a:cubicBezTo>
                      <a:cubicBezTo>
                        <a:pt x="49" y="10"/>
                        <a:pt x="51" y="12"/>
                        <a:pt x="53" y="13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5" y="12"/>
                        <a:pt x="66" y="12"/>
                        <a:pt x="66" y="12"/>
                      </a:cubicBezTo>
                      <a:cubicBezTo>
                        <a:pt x="67" y="14"/>
                        <a:pt x="67" y="15"/>
                        <a:pt x="66" y="18"/>
                      </a:cubicBezTo>
                      <a:cubicBezTo>
                        <a:pt x="65" y="19"/>
                        <a:pt x="65" y="19"/>
                        <a:pt x="65" y="20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9" y="25"/>
                        <a:pt x="72" y="28"/>
                        <a:pt x="76" y="29"/>
                      </a:cubicBezTo>
                      <a:cubicBezTo>
                        <a:pt x="78" y="30"/>
                        <a:pt x="80" y="31"/>
                        <a:pt x="83" y="32"/>
                      </a:cubicBezTo>
                      <a:cubicBezTo>
                        <a:pt x="84" y="33"/>
                        <a:pt x="86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5"/>
                        <a:pt x="88" y="35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6" y="53"/>
                        <a:pt x="85" y="53"/>
                        <a:pt x="82" y="53"/>
                      </a:cubicBezTo>
                      <a:cubicBezTo>
                        <a:pt x="81" y="53"/>
                        <a:pt x="79" y="53"/>
                        <a:pt x="78" y="52"/>
                      </a:cubicBezTo>
                      <a:cubicBezTo>
                        <a:pt x="75" y="51"/>
                        <a:pt x="73" y="48"/>
                        <a:pt x="71" y="46"/>
                      </a:cubicBezTo>
                      <a:cubicBezTo>
                        <a:pt x="68" y="43"/>
                        <a:pt x="65" y="39"/>
                        <a:pt x="60" y="37"/>
                      </a:cubicBezTo>
                      <a:cubicBezTo>
                        <a:pt x="60" y="36"/>
                        <a:pt x="60" y="36"/>
                        <a:pt x="60" y="36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6" y="37"/>
                        <a:pt x="53" y="38"/>
                        <a:pt x="51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39"/>
                      </a:cubicBezTo>
                      <a:cubicBezTo>
                        <a:pt x="46" y="37"/>
                        <a:pt x="45" y="34"/>
                        <a:pt x="45" y="32"/>
                      </a:cubicBezTo>
                      <a:cubicBezTo>
                        <a:pt x="44" y="25"/>
                        <a:pt x="42" y="18"/>
                        <a:pt x="37" y="14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7" y="21"/>
                        <a:pt x="13" y="20"/>
                        <a:pt x="10" y="19"/>
                      </a:cubicBezTo>
                      <a:cubicBezTo>
                        <a:pt x="7" y="18"/>
                        <a:pt x="5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4" name="Freeform 112"/>
                <p:cNvSpPr>
                  <a:spLocks/>
                </p:cNvSpPr>
                <p:nvPr/>
              </p:nvSpPr>
              <p:spPr bwMode="auto">
                <a:xfrm>
                  <a:off x="4163" y="2963"/>
                  <a:ext cx="63" cy="36"/>
                </a:xfrm>
                <a:custGeom>
                  <a:avLst/>
                  <a:gdLst>
                    <a:gd name="T0" fmla="*/ 4 w 109"/>
                    <a:gd name="T1" fmla="*/ 63 h 63"/>
                    <a:gd name="T2" fmla="*/ 0 w 109"/>
                    <a:gd name="T3" fmla="*/ 56 h 63"/>
                    <a:gd name="T4" fmla="*/ 20 w 109"/>
                    <a:gd name="T5" fmla="*/ 38 h 63"/>
                    <a:gd name="T6" fmla="*/ 25 w 109"/>
                    <a:gd name="T7" fmla="*/ 35 h 63"/>
                    <a:gd name="T8" fmla="*/ 25 w 109"/>
                    <a:gd name="T9" fmla="*/ 35 h 63"/>
                    <a:gd name="T10" fmla="*/ 46 w 109"/>
                    <a:gd name="T11" fmla="*/ 20 h 63"/>
                    <a:gd name="T12" fmla="*/ 47 w 109"/>
                    <a:gd name="T13" fmla="*/ 20 h 63"/>
                    <a:gd name="T14" fmla="*/ 54 w 109"/>
                    <a:gd name="T15" fmla="*/ 19 h 63"/>
                    <a:gd name="T16" fmla="*/ 62 w 109"/>
                    <a:gd name="T17" fmla="*/ 18 h 63"/>
                    <a:gd name="T18" fmla="*/ 71 w 109"/>
                    <a:gd name="T19" fmla="*/ 11 h 63"/>
                    <a:gd name="T20" fmla="*/ 79 w 109"/>
                    <a:gd name="T21" fmla="*/ 4 h 63"/>
                    <a:gd name="T22" fmla="*/ 79 w 109"/>
                    <a:gd name="T23" fmla="*/ 4 h 63"/>
                    <a:gd name="T24" fmla="*/ 108 w 109"/>
                    <a:gd name="T25" fmla="*/ 0 h 63"/>
                    <a:gd name="T26" fmla="*/ 109 w 109"/>
                    <a:gd name="T27" fmla="*/ 0 h 63"/>
                    <a:gd name="T28" fmla="*/ 109 w 109"/>
                    <a:gd name="T29" fmla="*/ 0 h 63"/>
                    <a:gd name="T30" fmla="*/ 109 w 109"/>
                    <a:gd name="T31" fmla="*/ 1 h 63"/>
                    <a:gd name="T32" fmla="*/ 109 w 109"/>
                    <a:gd name="T33" fmla="*/ 2 h 63"/>
                    <a:gd name="T34" fmla="*/ 101 w 109"/>
                    <a:gd name="T35" fmla="*/ 7 h 63"/>
                    <a:gd name="T36" fmla="*/ 81 w 109"/>
                    <a:gd name="T37" fmla="*/ 15 h 63"/>
                    <a:gd name="T38" fmla="*/ 66 w 109"/>
                    <a:gd name="T39" fmla="*/ 21 h 63"/>
                    <a:gd name="T40" fmla="*/ 66 w 109"/>
                    <a:gd name="T41" fmla="*/ 21 h 63"/>
                    <a:gd name="T42" fmla="*/ 65 w 109"/>
                    <a:gd name="T43" fmla="*/ 22 h 63"/>
                    <a:gd name="T44" fmla="*/ 65 w 109"/>
                    <a:gd name="T45" fmla="*/ 33 h 63"/>
                    <a:gd name="T46" fmla="*/ 65 w 109"/>
                    <a:gd name="T47" fmla="*/ 34 h 63"/>
                    <a:gd name="T48" fmla="*/ 64 w 109"/>
                    <a:gd name="T49" fmla="*/ 34 h 63"/>
                    <a:gd name="T50" fmla="*/ 61 w 109"/>
                    <a:gd name="T51" fmla="*/ 34 h 63"/>
                    <a:gd name="T52" fmla="*/ 32 w 109"/>
                    <a:gd name="T53" fmla="*/ 38 h 63"/>
                    <a:gd name="T54" fmla="*/ 32 w 109"/>
                    <a:gd name="T55" fmla="*/ 39 h 63"/>
                    <a:gd name="T56" fmla="*/ 29 w 109"/>
                    <a:gd name="T57" fmla="*/ 49 h 63"/>
                    <a:gd name="T58" fmla="*/ 29 w 109"/>
                    <a:gd name="T59" fmla="*/ 49 h 63"/>
                    <a:gd name="T60" fmla="*/ 5 w 109"/>
                    <a:gd name="T61" fmla="*/ 63 h 63"/>
                    <a:gd name="T62" fmla="*/ 4 w 109"/>
                    <a:gd name="T63" fmla="*/ 63 h 63"/>
                    <a:gd name="T64" fmla="*/ 4 w 109"/>
                    <a:gd name="T65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9" h="63">
                      <a:moveTo>
                        <a:pt x="4" y="63"/>
                      </a:moveTo>
                      <a:cubicBezTo>
                        <a:pt x="1" y="61"/>
                        <a:pt x="0" y="59"/>
                        <a:pt x="0" y="56"/>
                      </a:cubicBezTo>
                      <a:cubicBezTo>
                        <a:pt x="1" y="48"/>
                        <a:pt x="12" y="42"/>
                        <a:pt x="20" y="38"/>
                      </a:cubicBezTo>
                      <a:cubicBezTo>
                        <a:pt x="22" y="37"/>
                        <a:pt x="24" y="36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7" y="20"/>
                      </a:cubicBezTo>
                      <a:cubicBezTo>
                        <a:pt x="48" y="19"/>
                        <a:pt x="51" y="19"/>
                        <a:pt x="54" y="19"/>
                      </a:cubicBezTo>
                      <a:cubicBezTo>
                        <a:pt x="56" y="19"/>
                        <a:pt x="59" y="19"/>
                        <a:pt x="62" y="18"/>
                      </a:cubicBezTo>
                      <a:cubicBezTo>
                        <a:pt x="66" y="16"/>
                        <a:pt x="69" y="13"/>
                        <a:pt x="71" y="11"/>
                      </a:cubicBezTo>
                      <a:cubicBezTo>
                        <a:pt x="74" y="8"/>
                        <a:pt x="76" y="5"/>
                        <a:pt x="79" y="4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108" y="0"/>
                        <a:pt x="109" y="0"/>
                        <a:pt x="109" y="0"/>
                      </a:cubicBezTo>
                      <a:cubicBezTo>
                        <a:pt x="109" y="0"/>
                        <a:pt x="109" y="0"/>
                        <a:pt x="109" y="0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9" y="2"/>
                        <a:pt x="109" y="2"/>
                      </a:cubicBezTo>
                      <a:cubicBezTo>
                        <a:pt x="108" y="3"/>
                        <a:pt x="105" y="5"/>
                        <a:pt x="101" y="7"/>
                      </a:cubicBezTo>
                      <a:cubicBezTo>
                        <a:pt x="95" y="10"/>
                        <a:pt x="88" y="13"/>
                        <a:pt x="81" y="15"/>
                      </a:cubicBezTo>
                      <a:cubicBezTo>
                        <a:pt x="75" y="18"/>
                        <a:pt x="69" y="19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3" y="27"/>
                        <a:pt x="64" y="30"/>
                        <a:pt x="65" y="33"/>
                      </a:cubicBezTo>
                      <a:cubicBezTo>
                        <a:pt x="65" y="33"/>
                        <a:pt x="65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2" y="34"/>
                        <a:pt x="61" y="34"/>
                      </a:cubicBezTo>
                      <a:cubicBezTo>
                        <a:pt x="51" y="33"/>
                        <a:pt x="39" y="32"/>
                        <a:pt x="32" y="38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2" y="57"/>
                        <a:pt x="12" y="62"/>
                        <a:pt x="5" y="63"/>
                      </a:cubicBezTo>
                      <a:cubicBezTo>
                        <a:pt x="5" y="63"/>
                        <a:pt x="5" y="63"/>
                        <a:pt x="4" y="63"/>
                      </a:cubicBezTo>
                      <a:cubicBezTo>
                        <a:pt x="4" y="63"/>
                        <a:pt x="4" y="63"/>
                        <a:pt x="4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5" name="Freeform 113"/>
                <p:cNvSpPr>
                  <a:spLocks/>
                </p:cNvSpPr>
                <p:nvPr/>
              </p:nvSpPr>
              <p:spPr bwMode="auto">
                <a:xfrm>
                  <a:off x="4175" y="2940"/>
                  <a:ext cx="1" cy="6"/>
                </a:xfrm>
                <a:custGeom>
                  <a:avLst/>
                  <a:gdLst>
                    <a:gd name="T0" fmla="*/ 0 w 2"/>
                    <a:gd name="T1" fmla="*/ 9 h 10"/>
                    <a:gd name="T2" fmla="*/ 0 w 2"/>
                    <a:gd name="T3" fmla="*/ 9 h 10"/>
                    <a:gd name="T4" fmla="*/ 0 w 2"/>
                    <a:gd name="T5" fmla="*/ 2 h 10"/>
                    <a:gd name="T6" fmla="*/ 0 w 2"/>
                    <a:gd name="T7" fmla="*/ 2 h 10"/>
                    <a:gd name="T8" fmla="*/ 0 w 2"/>
                    <a:gd name="T9" fmla="*/ 1 h 10"/>
                    <a:gd name="T10" fmla="*/ 1 w 2"/>
                    <a:gd name="T11" fmla="*/ 0 h 10"/>
                    <a:gd name="T12" fmla="*/ 1 w 2"/>
                    <a:gd name="T13" fmla="*/ 1 h 10"/>
                    <a:gd name="T14" fmla="*/ 2 w 2"/>
                    <a:gd name="T15" fmla="*/ 1 h 10"/>
                    <a:gd name="T16" fmla="*/ 1 w 2"/>
                    <a:gd name="T17" fmla="*/ 9 h 10"/>
                    <a:gd name="T18" fmla="*/ 0 w 2"/>
                    <a:gd name="T19" fmla="*/ 10 h 10"/>
                    <a:gd name="T20" fmla="*/ 0 w 2"/>
                    <a:gd name="T2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10">
                      <a:moveTo>
                        <a:pt x="0" y="9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3"/>
                        <a:pt x="2" y="6"/>
                        <a:pt x="1" y="9"/>
                      </a:cubicBezTo>
                      <a:cubicBezTo>
                        <a:pt x="1" y="9"/>
                        <a:pt x="1" y="10"/>
                        <a:pt x="0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6" name="Freeform 114"/>
                <p:cNvSpPr>
                  <a:spLocks/>
                </p:cNvSpPr>
                <p:nvPr/>
              </p:nvSpPr>
              <p:spPr bwMode="auto">
                <a:xfrm>
                  <a:off x="4199" y="2953"/>
                  <a:ext cx="4" cy="3"/>
                </a:xfrm>
                <a:custGeom>
                  <a:avLst/>
                  <a:gdLst>
                    <a:gd name="T0" fmla="*/ 2 w 7"/>
                    <a:gd name="T1" fmla="*/ 6 h 6"/>
                    <a:gd name="T2" fmla="*/ 0 w 7"/>
                    <a:gd name="T3" fmla="*/ 4 h 6"/>
                    <a:gd name="T4" fmla="*/ 0 w 7"/>
                    <a:gd name="T5" fmla="*/ 3 h 6"/>
                    <a:gd name="T6" fmla="*/ 3 w 7"/>
                    <a:gd name="T7" fmla="*/ 0 h 6"/>
                    <a:gd name="T8" fmla="*/ 3 w 7"/>
                    <a:gd name="T9" fmla="*/ 0 h 6"/>
                    <a:gd name="T10" fmla="*/ 6 w 7"/>
                    <a:gd name="T11" fmla="*/ 1 h 6"/>
                    <a:gd name="T12" fmla="*/ 7 w 7"/>
                    <a:gd name="T13" fmla="*/ 2 h 6"/>
                    <a:gd name="T14" fmla="*/ 5 w 7"/>
                    <a:gd name="T15" fmla="*/ 6 h 6"/>
                    <a:gd name="T16" fmla="*/ 2 w 7"/>
                    <a:gd name="T17" fmla="*/ 6 h 6"/>
                    <a:gd name="T18" fmla="*/ 2 w 7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2" y="6"/>
                      </a:moveTo>
                      <a:cubicBezTo>
                        <a:pt x="2" y="6"/>
                        <a:pt x="1" y="5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6" y="4"/>
                        <a:pt x="6" y="6"/>
                        <a:pt x="5" y="6"/>
                      </a:cubicBezTo>
                      <a:cubicBezTo>
                        <a:pt x="4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7" name="Freeform 115"/>
                <p:cNvSpPr>
                  <a:spLocks/>
                </p:cNvSpPr>
                <p:nvPr/>
              </p:nvSpPr>
              <p:spPr bwMode="auto">
                <a:xfrm>
                  <a:off x="4471" y="3094"/>
                  <a:ext cx="10" cy="17"/>
                </a:xfrm>
                <a:custGeom>
                  <a:avLst/>
                  <a:gdLst>
                    <a:gd name="T0" fmla="*/ 1 w 17"/>
                    <a:gd name="T1" fmla="*/ 29 h 29"/>
                    <a:gd name="T2" fmla="*/ 0 w 17"/>
                    <a:gd name="T3" fmla="*/ 28 h 29"/>
                    <a:gd name="T4" fmla="*/ 0 w 17"/>
                    <a:gd name="T5" fmla="*/ 27 h 29"/>
                    <a:gd name="T6" fmla="*/ 16 w 17"/>
                    <a:gd name="T7" fmla="*/ 1 h 29"/>
                    <a:gd name="T8" fmla="*/ 16 w 17"/>
                    <a:gd name="T9" fmla="*/ 0 h 29"/>
                    <a:gd name="T10" fmla="*/ 16 w 17"/>
                    <a:gd name="T11" fmla="*/ 1 h 29"/>
                    <a:gd name="T12" fmla="*/ 17 w 17"/>
                    <a:gd name="T13" fmla="*/ 1 h 29"/>
                    <a:gd name="T14" fmla="*/ 17 w 17"/>
                    <a:gd name="T15" fmla="*/ 5 h 29"/>
                    <a:gd name="T16" fmla="*/ 2 w 17"/>
                    <a:gd name="T17" fmla="*/ 29 h 29"/>
                    <a:gd name="T18" fmla="*/ 1 w 17"/>
                    <a:gd name="T19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9">
                      <a:moveTo>
                        <a:pt x="1" y="2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7"/>
                      </a:cubicBezTo>
                      <a:cubicBezTo>
                        <a:pt x="3" y="18"/>
                        <a:pt x="9" y="5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2"/>
                        <a:pt x="17" y="4"/>
                        <a:pt x="17" y="5"/>
                      </a:cubicBezTo>
                      <a:cubicBezTo>
                        <a:pt x="17" y="13"/>
                        <a:pt x="8" y="24"/>
                        <a:pt x="2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8" name="Freeform 116"/>
                <p:cNvSpPr>
                  <a:spLocks/>
                </p:cNvSpPr>
                <p:nvPr/>
              </p:nvSpPr>
              <p:spPr bwMode="auto">
                <a:xfrm>
                  <a:off x="4153" y="2936"/>
                  <a:ext cx="2" cy="3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3 h 4"/>
                    <a:gd name="T4" fmla="*/ 0 w 3"/>
                    <a:gd name="T5" fmla="*/ 2 h 4"/>
                    <a:gd name="T6" fmla="*/ 1 w 3"/>
                    <a:gd name="T7" fmla="*/ 1 h 4"/>
                    <a:gd name="T8" fmla="*/ 2 w 3"/>
                    <a:gd name="T9" fmla="*/ 1 h 4"/>
                    <a:gd name="T10" fmla="*/ 2 w 3"/>
                    <a:gd name="T11" fmla="*/ 1 h 4"/>
                    <a:gd name="T12" fmla="*/ 3 w 3"/>
                    <a:gd name="T13" fmla="*/ 2 h 4"/>
                    <a:gd name="T14" fmla="*/ 2 w 3"/>
                    <a:gd name="T15" fmla="*/ 3 h 4"/>
                    <a:gd name="T16" fmla="*/ 1 w 3"/>
                    <a:gd name="T17" fmla="*/ 4 h 4"/>
                    <a:gd name="T18" fmla="*/ 1 w 3"/>
                    <a:gd name="T19" fmla="*/ 4 h 4"/>
                    <a:gd name="T20" fmla="*/ 0 w 3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9" name="Freeform 117"/>
                <p:cNvSpPr>
                  <a:spLocks/>
                </p:cNvSpPr>
                <p:nvPr/>
              </p:nvSpPr>
              <p:spPr bwMode="auto">
                <a:xfrm>
                  <a:off x="4059" y="2889"/>
                  <a:ext cx="2" cy="2"/>
                </a:xfrm>
                <a:custGeom>
                  <a:avLst/>
                  <a:gdLst>
                    <a:gd name="T0" fmla="*/ 1 w 4"/>
                    <a:gd name="T1" fmla="*/ 4 h 4"/>
                    <a:gd name="T2" fmla="*/ 0 w 4"/>
                    <a:gd name="T3" fmla="*/ 3 h 4"/>
                    <a:gd name="T4" fmla="*/ 0 w 4"/>
                    <a:gd name="T5" fmla="*/ 2 h 4"/>
                    <a:gd name="T6" fmla="*/ 1 w 4"/>
                    <a:gd name="T7" fmla="*/ 2 h 4"/>
                    <a:gd name="T8" fmla="*/ 3 w 4"/>
                    <a:gd name="T9" fmla="*/ 0 h 4"/>
                    <a:gd name="T10" fmla="*/ 4 w 4"/>
                    <a:gd name="T11" fmla="*/ 0 h 4"/>
                    <a:gd name="T12" fmla="*/ 4 w 4"/>
                    <a:gd name="T13" fmla="*/ 0 h 4"/>
                    <a:gd name="T14" fmla="*/ 4 w 4"/>
                    <a:gd name="T15" fmla="*/ 1 h 4"/>
                    <a:gd name="T16" fmla="*/ 2 w 4"/>
                    <a:gd name="T17" fmla="*/ 4 h 4"/>
                    <a:gd name="T18" fmla="*/ 1 w 4"/>
                    <a:gd name="T19" fmla="*/ 4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3" y="2"/>
                        <a:pt x="3" y="3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0" name="Freeform 118"/>
                <p:cNvSpPr>
                  <a:spLocks/>
                </p:cNvSpPr>
                <p:nvPr/>
              </p:nvSpPr>
              <p:spPr bwMode="auto">
                <a:xfrm>
                  <a:off x="4342" y="3032"/>
                  <a:ext cx="2" cy="2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3 h 4"/>
                    <a:gd name="T4" fmla="*/ 1 w 3"/>
                    <a:gd name="T5" fmla="*/ 0 h 4"/>
                    <a:gd name="T6" fmla="*/ 2 w 3"/>
                    <a:gd name="T7" fmla="*/ 0 h 4"/>
                    <a:gd name="T8" fmla="*/ 2 w 3"/>
                    <a:gd name="T9" fmla="*/ 0 h 4"/>
                    <a:gd name="T10" fmla="*/ 3 w 3"/>
                    <a:gd name="T11" fmla="*/ 1 h 4"/>
                    <a:gd name="T12" fmla="*/ 3 w 3"/>
                    <a:gd name="T13" fmla="*/ 1 h 4"/>
                    <a:gd name="T14" fmla="*/ 3 w 3"/>
                    <a:gd name="T15" fmla="*/ 2 h 4"/>
                    <a:gd name="T16" fmla="*/ 1 w 3"/>
                    <a:gd name="T17" fmla="*/ 4 h 4"/>
                    <a:gd name="T18" fmla="*/ 0 w 3"/>
                    <a:gd name="T19" fmla="*/ 4 h 4"/>
                    <a:gd name="T20" fmla="*/ 0 w 3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1" name="Freeform 119"/>
                <p:cNvSpPr>
                  <a:spLocks/>
                </p:cNvSpPr>
                <p:nvPr/>
              </p:nvSpPr>
              <p:spPr bwMode="auto">
                <a:xfrm>
                  <a:off x="4106" y="2918"/>
                  <a:ext cx="27" cy="21"/>
                </a:xfrm>
                <a:custGeom>
                  <a:avLst/>
                  <a:gdLst>
                    <a:gd name="T0" fmla="*/ 40 w 47"/>
                    <a:gd name="T1" fmla="*/ 33 h 35"/>
                    <a:gd name="T2" fmla="*/ 16 w 47"/>
                    <a:gd name="T3" fmla="*/ 11 h 35"/>
                    <a:gd name="T4" fmla="*/ 15 w 47"/>
                    <a:gd name="T5" fmla="*/ 10 h 35"/>
                    <a:gd name="T6" fmla="*/ 15 w 47"/>
                    <a:gd name="T7" fmla="*/ 9 h 35"/>
                    <a:gd name="T8" fmla="*/ 2 w 47"/>
                    <a:gd name="T9" fmla="*/ 6 h 35"/>
                    <a:gd name="T10" fmla="*/ 2 w 47"/>
                    <a:gd name="T11" fmla="*/ 6 h 35"/>
                    <a:gd name="T12" fmla="*/ 1 w 47"/>
                    <a:gd name="T13" fmla="*/ 5 h 35"/>
                    <a:gd name="T14" fmla="*/ 0 w 47"/>
                    <a:gd name="T15" fmla="*/ 4 h 35"/>
                    <a:gd name="T16" fmla="*/ 1 w 47"/>
                    <a:gd name="T17" fmla="*/ 3 h 35"/>
                    <a:gd name="T18" fmla="*/ 9 w 47"/>
                    <a:gd name="T19" fmla="*/ 1 h 35"/>
                    <a:gd name="T20" fmla="*/ 12 w 47"/>
                    <a:gd name="T21" fmla="*/ 0 h 35"/>
                    <a:gd name="T22" fmla="*/ 13 w 47"/>
                    <a:gd name="T23" fmla="*/ 0 h 35"/>
                    <a:gd name="T24" fmla="*/ 13 w 47"/>
                    <a:gd name="T25" fmla="*/ 1 h 35"/>
                    <a:gd name="T26" fmla="*/ 20 w 47"/>
                    <a:gd name="T27" fmla="*/ 9 h 35"/>
                    <a:gd name="T28" fmla="*/ 24 w 47"/>
                    <a:gd name="T29" fmla="*/ 15 h 35"/>
                    <a:gd name="T30" fmla="*/ 25 w 47"/>
                    <a:gd name="T31" fmla="*/ 15 h 35"/>
                    <a:gd name="T32" fmla="*/ 46 w 47"/>
                    <a:gd name="T33" fmla="*/ 26 h 35"/>
                    <a:gd name="T34" fmla="*/ 47 w 47"/>
                    <a:gd name="T35" fmla="*/ 27 h 35"/>
                    <a:gd name="T36" fmla="*/ 47 w 47"/>
                    <a:gd name="T37" fmla="*/ 32 h 35"/>
                    <a:gd name="T38" fmla="*/ 47 w 47"/>
                    <a:gd name="T39" fmla="*/ 32 h 35"/>
                    <a:gd name="T40" fmla="*/ 46 w 47"/>
                    <a:gd name="T41" fmla="*/ 34 h 35"/>
                    <a:gd name="T42" fmla="*/ 40 w 47"/>
                    <a:gd name="T43" fmla="*/ 3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35">
                      <a:moveTo>
                        <a:pt x="40" y="33"/>
                      </a:moveTo>
                      <a:cubicBezTo>
                        <a:pt x="34" y="30"/>
                        <a:pt x="25" y="22"/>
                        <a:pt x="16" y="11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3" y="1"/>
                        <a:pt x="6" y="1"/>
                        <a:pt x="9" y="1"/>
                      </a:cubicBezTo>
                      <a:cubicBezTo>
                        <a:pt x="10" y="1"/>
                        <a:pt x="11" y="0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3"/>
                        <a:pt x="18" y="6"/>
                        <a:pt x="20" y="9"/>
                      </a:cubicBezTo>
                      <a:cubicBezTo>
                        <a:pt x="21" y="11"/>
                        <a:pt x="22" y="13"/>
                        <a:pt x="24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7" y="26"/>
                        <a:pt x="47" y="27"/>
                        <a:pt x="47" y="27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3"/>
                        <a:pt x="46" y="34"/>
                        <a:pt x="46" y="34"/>
                      </a:cubicBezTo>
                      <a:cubicBezTo>
                        <a:pt x="45" y="35"/>
                        <a:pt x="43" y="35"/>
                        <a:pt x="40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2" name="Freeform 120"/>
                <p:cNvSpPr>
                  <a:spLocks noEditPoints="1"/>
                </p:cNvSpPr>
                <p:nvPr/>
              </p:nvSpPr>
              <p:spPr bwMode="auto">
                <a:xfrm>
                  <a:off x="4077" y="2906"/>
                  <a:ext cx="13" cy="7"/>
                </a:xfrm>
                <a:custGeom>
                  <a:avLst/>
                  <a:gdLst>
                    <a:gd name="T0" fmla="*/ 0 w 23"/>
                    <a:gd name="T1" fmla="*/ 5 h 12"/>
                    <a:gd name="T2" fmla="*/ 0 w 23"/>
                    <a:gd name="T3" fmla="*/ 4 h 12"/>
                    <a:gd name="T4" fmla="*/ 1 w 23"/>
                    <a:gd name="T5" fmla="*/ 1 h 12"/>
                    <a:gd name="T6" fmla="*/ 1 w 23"/>
                    <a:gd name="T7" fmla="*/ 1 h 12"/>
                    <a:gd name="T8" fmla="*/ 8 w 23"/>
                    <a:gd name="T9" fmla="*/ 0 h 12"/>
                    <a:gd name="T10" fmla="*/ 8 w 23"/>
                    <a:gd name="T11" fmla="*/ 0 h 12"/>
                    <a:gd name="T12" fmla="*/ 8 w 23"/>
                    <a:gd name="T13" fmla="*/ 0 h 12"/>
                    <a:gd name="T14" fmla="*/ 9 w 23"/>
                    <a:gd name="T15" fmla="*/ 0 h 12"/>
                    <a:gd name="T16" fmla="*/ 9 w 23"/>
                    <a:gd name="T17" fmla="*/ 1 h 12"/>
                    <a:gd name="T18" fmla="*/ 8 w 23"/>
                    <a:gd name="T19" fmla="*/ 2 h 12"/>
                    <a:gd name="T20" fmla="*/ 1 w 23"/>
                    <a:gd name="T21" fmla="*/ 5 h 12"/>
                    <a:gd name="T22" fmla="*/ 0 w 23"/>
                    <a:gd name="T23" fmla="*/ 5 h 12"/>
                    <a:gd name="T24" fmla="*/ 0 w 23"/>
                    <a:gd name="T25" fmla="*/ 5 h 12"/>
                    <a:gd name="T26" fmla="*/ 20 w 23"/>
                    <a:gd name="T27" fmla="*/ 12 h 12"/>
                    <a:gd name="T28" fmla="*/ 20 w 23"/>
                    <a:gd name="T29" fmla="*/ 12 h 12"/>
                    <a:gd name="T30" fmla="*/ 16 w 23"/>
                    <a:gd name="T31" fmla="*/ 8 h 12"/>
                    <a:gd name="T32" fmla="*/ 14 w 23"/>
                    <a:gd name="T33" fmla="*/ 6 h 12"/>
                    <a:gd name="T34" fmla="*/ 14 w 23"/>
                    <a:gd name="T35" fmla="*/ 5 h 12"/>
                    <a:gd name="T36" fmla="*/ 15 w 23"/>
                    <a:gd name="T37" fmla="*/ 5 h 12"/>
                    <a:gd name="T38" fmla="*/ 15 w 23"/>
                    <a:gd name="T39" fmla="*/ 5 h 12"/>
                    <a:gd name="T40" fmla="*/ 23 w 23"/>
                    <a:gd name="T41" fmla="*/ 10 h 12"/>
                    <a:gd name="T42" fmla="*/ 23 w 23"/>
                    <a:gd name="T43" fmla="*/ 10 h 12"/>
                    <a:gd name="T44" fmla="*/ 23 w 23"/>
                    <a:gd name="T45" fmla="*/ 11 h 12"/>
                    <a:gd name="T46" fmla="*/ 23 w 23"/>
                    <a:gd name="T47" fmla="*/ 11 h 12"/>
                    <a:gd name="T48" fmla="*/ 20 w 23"/>
                    <a:gd name="T49" fmla="*/ 12 h 12"/>
                    <a:gd name="T50" fmla="*/ 20 w 23"/>
                    <a:gd name="T5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3" h="12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4" y="0"/>
                        <a:pt x="5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6"/>
                        <a:pt x="0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  <a:moveTo>
                        <a:pt x="20" y="12"/>
                      </a:move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1"/>
                        <a:pt x="17" y="9"/>
                        <a:pt x="16" y="8"/>
                      </a:cubicBezTo>
                      <a:cubicBezTo>
                        <a:pt x="15" y="7"/>
                        <a:pt x="15" y="7"/>
                        <a:pt x="14" y="6"/>
                      </a:cubicBezTo>
                      <a:cubicBezTo>
                        <a:pt x="14" y="6"/>
                        <a:pt x="14" y="5"/>
                        <a:pt x="14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2" y="12"/>
                        <a:pt x="21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3" name="Freeform 121"/>
                <p:cNvSpPr>
                  <a:spLocks noEditPoints="1"/>
                </p:cNvSpPr>
                <p:nvPr/>
              </p:nvSpPr>
              <p:spPr bwMode="auto">
                <a:xfrm>
                  <a:off x="4157" y="2953"/>
                  <a:ext cx="11" cy="6"/>
                </a:xfrm>
                <a:custGeom>
                  <a:avLst/>
                  <a:gdLst>
                    <a:gd name="T0" fmla="*/ 1 w 19"/>
                    <a:gd name="T1" fmla="*/ 10 h 10"/>
                    <a:gd name="T2" fmla="*/ 1 w 19"/>
                    <a:gd name="T3" fmla="*/ 9 h 10"/>
                    <a:gd name="T4" fmla="*/ 1 w 19"/>
                    <a:gd name="T5" fmla="*/ 9 h 10"/>
                    <a:gd name="T6" fmla="*/ 4 w 19"/>
                    <a:gd name="T7" fmla="*/ 6 h 10"/>
                    <a:gd name="T8" fmla="*/ 4 w 19"/>
                    <a:gd name="T9" fmla="*/ 6 h 10"/>
                    <a:gd name="T10" fmla="*/ 4 w 19"/>
                    <a:gd name="T11" fmla="*/ 6 h 10"/>
                    <a:gd name="T12" fmla="*/ 5 w 19"/>
                    <a:gd name="T13" fmla="*/ 7 h 10"/>
                    <a:gd name="T14" fmla="*/ 2 w 19"/>
                    <a:gd name="T15" fmla="*/ 10 h 10"/>
                    <a:gd name="T16" fmla="*/ 2 w 19"/>
                    <a:gd name="T17" fmla="*/ 10 h 10"/>
                    <a:gd name="T18" fmla="*/ 1 w 19"/>
                    <a:gd name="T19" fmla="*/ 10 h 10"/>
                    <a:gd name="T20" fmla="*/ 1 w 19"/>
                    <a:gd name="T21" fmla="*/ 10 h 10"/>
                    <a:gd name="T22" fmla="*/ 17 w 19"/>
                    <a:gd name="T23" fmla="*/ 2 h 10"/>
                    <a:gd name="T24" fmla="*/ 17 w 19"/>
                    <a:gd name="T25" fmla="*/ 1 h 10"/>
                    <a:gd name="T26" fmla="*/ 17 w 19"/>
                    <a:gd name="T27" fmla="*/ 1 h 10"/>
                    <a:gd name="T28" fmla="*/ 18 w 19"/>
                    <a:gd name="T29" fmla="*/ 0 h 10"/>
                    <a:gd name="T30" fmla="*/ 18 w 19"/>
                    <a:gd name="T31" fmla="*/ 1 h 10"/>
                    <a:gd name="T32" fmla="*/ 19 w 19"/>
                    <a:gd name="T33" fmla="*/ 1 h 10"/>
                    <a:gd name="T34" fmla="*/ 19 w 19"/>
                    <a:gd name="T35" fmla="*/ 2 h 10"/>
                    <a:gd name="T36" fmla="*/ 19 w 19"/>
                    <a:gd name="T37" fmla="*/ 2 h 10"/>
                    <a:gd name="T38" fmla="*/ 18 w 19"/>
                    <a:gd name="T39" fmla="*/ 2 h 10"/>
                    <a:gd name="T40" fmla="*/ 17 w 19"/>
                    <a:gd name="T41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10"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1" y="8"/>
                        <a:pt x="2" y="7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4" y="8"/>
                        <a:pt x="3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4" name="Freeform 122"/>
                <p:cNvSpPr>
                  <a:spLocks/>
                </p:cNvSpPr>
                <p:nvPr/>
              </p:nvSpPr>
              <p:spPr bwMode="auto">
                <a:xfrm>
                  <a:off x="4323" y="3035"/>
                  <a:ext cx="24" cy="33"/>
                </a:xfrm>
                <a:custGeom>
                  <a:avLst/>
                  <a:gdLst>
                    <a:gd name="T0" fmla="*/ 20 w 41"/>
                    <a:gd name="T1" fmla="*/ 57 h 57"/>
                    <a:gd name="T2" fmla="*/ 19 w 41"/>
                    <a:gd name="T3" fmla="*/ 56 h 57"/>
                    <a:gd name="T4" fmla="*/ 20 w 41"/>
                    <a:gd name="T5" fmla="*/ 52 h 57"/>
                    <a:gd name="T6" fmla="*/ 20 w 41"/>
                    <a:gd name="T7" fmla="*/ 51 h 57"/>
                    <a:gd name="T8" fmla="*/ 16 w 41"/>
                    <a:gd name="T9" fmla="*/ 48 h 57"/>
                    <a:gd name="T10" fmla="*/ 12 w 41"/>
                    <a:gd name="T11" fmla="*/ 47 h 57"/>
                    <a:gd name="T12" fmla="*/ 9 w 41"/>
                    <a:gd name="T13" fmla="*/ 46 h 57"/>
                    <a:gd name="T14" fmla="*/ 8 w 41"/>
                    <a:gd name="T15" fmla="*/ 45 h 57"/>
                    <a:gd name="T16" fmla="*/ 8 w 41"/>
                    <a:gd name="T17" fmla="*/ 45 h 57"/>
                    <a:gd name="T18" fmla="*/ 0 w 41"/>
                    <a:gd name="T19" fmla="*/ 34 h 57"/>
                    <a:gd name="T20" fmla="*/ 0 w 41"/>
                    <a:gd name="T21" fmla="*/ 33 h 57"/>
                    <a:gd name="T22" fmla="*/ 6 w 41"/>
                    <a:gd name="T23" fmla="*/ 16 h 57"/>
                    <a:gd name="T24" fmla="*/ 6 w 41"/>
                    <a:gd name="T25" fmla="*/ 15 h 57"/>
                    <a:gd name="T26" fmla="*/ 9 w 41"/>
                    <a:gd name="T27" fmla="*/ 16 h 57"/>
                    <a:gd name="T28" fmla="*/ 11 w 41"/>
                    <a:gd name="T29" fmla="*/ 16 h 57"/>
                    <a:gd name="T30" fmla="*/ 16 w 41"/>
                    <a:gd name="T31" fmla="*/ 12 h 57"/>
                    <a:gd name="T32" fmla="*/ 15 w 41"/>
                    <a:gd name="T33" fmla="*/ 10 h 57"/>
                    <a:gd name="T34" fmla="*/ 12 w 41"/>
                    <a:gd name="T35" fmla="*/ 5 h 57"/>
                    <a:gd name="T36" fmla="*/ 10 w 41"/>
                    <a:gd name="T37" fmla="*/ 3 h 57"/>
                    <a:gd name="T38" fmla="*/ 10 w 41"/>
                    <a:gd name="T39" fmla="*/ 1 h 57"/>
                    <a:gd name="T40" fmla="*/ 12 w 41"/>
                    <a:gd name="T41" fmla="*/ 0 h 57"/>
                    <a:gd name="T42" fmla="*/ 13 w 41"/>
                    <a:gd name="T43" fmla="*/ 0 h 57"/>
                    <a:gd name="T44" fmla="*/ 13 w 41"/>
                    <a:gd name="T45" fmla="*/ 0 h 57"/>
                    <a:gd name="T46" fmla="*/ 21 w 41"/>
                    <a:gd name="T47" fmla="*/ 56 h 57"/>
                    <a:gd name="T48" fmla="*/ 20 w 41"/>
                    <a:gd name="T49" fmla="*/ 57 h 57"/>
                    <a:gd name="T50" fmla="*/ 20 w 41"/>
                    <a:gd name="T51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1" h="57">
                      <a:moveTo>
                        <a:pt x="20" y="57"/>
                      </a:moveTo>
                      <a:cubicBezTo>
                        <a:pt x="20" y="57"/>
                        <a:pt x="19" y="56"/>
                        <a:pt x="19" y="56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19" y="49"/>
                        <a:pt x="17" y="49"/>
                        <a:pt x="16" y="48"/>
                      </a:cubicBezTo>
                      <a:cubicBezTo>
                        <a:pt x="15" y="47"/>
                        <a:pt x="14" y="47"/>
                        <a:pt x="12" y="47"/>
                      </a:cubicBezTo>
                      <a:cubicBezTo>
                        <a:pt x="11" y="46"/>
                        <a:pt x="10" y="46"/>
                        <a:pt x="9" y="46"/>
                      </a:cubicBezTo>
                      <a:cubicBezTo>
                        <a:pt x="9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3"/>
                        <a:pt x="0" y="33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5"/>
                        <a:pt x="8" y="15"/>
                        <a:pt x="9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8"/>
                        <a:pt x="13" y="6"/>
                        <a:pt x="12" y="5"/>
                      </a:cubicBezTo>
                      <a:cubicBezTo>
                        <a:pt x="11" y="4"/>
                        <a:pt x="10" y="3"/>
                        <a:pt x="10" y="3"/>
                      </a:cubicBezTo>
                      <a:cubicBezTo>
                        <a:pt x="9" y="2"/>
                        <a:pt x="9" y="2"/>
                        <a:pt x="10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1" y="20"/>
                        <a:pt x="34" y="32"/>
                        <a:pt x="21" y="56"/>
                      </a:cubicBezTo>
                      <a:cubicBezTo>
                        <a:pt x="21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5" name="Freeform 123"/>
                <p:cNvSpPr>
                  <a:spLocks/>
                </p:cNvSpPr>
                <p:nvPr/>
              </p:nvSpPr>
              <p:spPr bwMode="auto">
                <a:xfrm>
                  <a:off x="4050" y="2900"/>
                  <a:ext cx="3" cy="3"/>
                </a:xfrm>
                <a:custGeom>
                  <a:avLst/>
                  <a:gdLst>
                    <a:gd name="T0" fmla="*/ 0 w 5"/>
                    <a:gd name="T1" fmla="*/ 5 h 6"/>
                    <a:gd name="T2" fmla="*/ 0 w 5"/>
                    <a:gd name="T3" fmla="*/ 5 h 6"/>
                    <a:gd name="T4" fmla="*/ 0 w 5"/>
                    <a:gd name="T5" fmla="*/ 4 h 6"/>
                    <a:gd name="T6" fmla="*/ 3 w 5"/>
                    <a:gd name="T7" fmla="*/ 0 h 6"/>
                    <a:gd name="T8" fmla="*/ 4 w 5"/>
                    <a:gd name="T9" fmla="*/ 0 h 6"/>
                    <a:gd name="T10" fmla="*/ 4 w 5"/>
                    <a:gd name="T11" fmla="*/ 0 h 6"/>
                    <a:gd name="T12" fmla="*/ 5 w 5"/>
                    <a:gd name="T13" fmla="*/ 1 h 6"/>
                    <a:gd name="T14" fmla="*/ 1 w 5"/>
                    <a:gd name="T15" fmla="*/ 5 h 6"/>
                    <a:gd name="T16" fmla="*/ 0 w 5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3"/>
                        <a:pt x="2" y="2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4" y="3"/>
                        <a:pt x="2" y="4"/>
                        <a:pt x="1" y="5"/>
                      </a:cubicBezTo>
                      <a:cubicBezTo>
                        <a:pt x="1" y="6"/>
                        <a:pt x="0" y="6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6" name="Freeform 124"/>
                <p:cNvSpPr>
                  <a:spLocks/>
                </p:cNvSpPr>
                <p:nvPr/>
              </p:nvSpPr>
              <p:spPr bwMode="auto">
                <a:xfrm>
                  <a:off x="4250" y="2999"/>
                  <a:ext cx="7" cy="7"/>
                </a:xfrm>
                <a:custGeom>
                  <a:avLst/>
                  <a:gdLst>
                    <a:gd name="T0" fmla="*/ 0 w 12"/>
                    <a:gd name="T1" fmla="*/ 11 h 12"/>
                    <a:gd name="T2" fmla="*/ 0 w 12"/>
                    <a:gd name="T3" fmla="*/ 11 h 12"/>
                    <a:gd name="T4" fmla="*/ 0 w 12"/>
                    <a:gd name="T5" fmla="*/ 10 h 12"/>
                    <a:gd name="T6" fmla="*/ 10 w 12"/>
                    <a:gd name="T7" fmla="*/ 0 h 12"/>
                    <a:gd name="T8" fmla="*/ 11 w 12"/>
                    <a:gd name="T9" fmla="*/ 0 h 12"/>
                    <a:gd name="T10" fmla="*/ 11 w 12"/>
                    <a:gd name="T11" fmla="*/ 0 h 12"/>
                    <a:gd name="T12" fmla="*/ 11 w 12"/>
                    <a:gd name="T13" fmla="*/ 1 h 12"/>
                    <a:gd name="T14" fmla="*/ 7 w 12"/>
                    <a:gd name="T15" fmla="*/ 7 h 12"/>
                    <a:gd name="T16" fmla="*/ 2 w 12"/>
                    <a:gd name="T17" fmla="*/ 11 h 12"/>
                    <a:gd name="T18" fmla="*/ 2 w 12"/>
                    <a:gd name="T19" fmla="*/ 11 h 12"/>
                    <a:gd name="T20" fmla="*/ 2 w 12"/>
                    <a:gd name="T21" fmla="*/ 11 h 12"/>
                    <a:gd name="T22" fmla="*/ 1 w 12"/>
                    <a:gd name="T23" fmla="*/ 11 h 12"/>
                    <a:gd name="T24" fmla="*/ 0 w 12"/>
                    <a:gd name="T25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2">
                      <a:moveTo>
                        <a:pt x="0" y="11"/>
                      </a:move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3" y="6"/>
                        <a:pt x="6" y="3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0" y="4"/>
                        <a:pt x="9" y="5"/>
                        <a:pt x="7" y="7"/>
                      </a:cubicBezTo>
                      <a:cubicBezTo>
                        <a:pt x="6" y="8"/>
                        <a:pt x="4" y="9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1"/>
                        <a:pt x="1" y="12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7" name="Freeform 125"/>
                <p:cNvSpPr>
                  <a:spLocks/>
                </p:cNvSpPr>
                <p:nvPr/>
              </p:nvSpPr>
              <p:spPr bwMode="auto">
                <a:xfrm>
                  <a:off x="4099" y="2924"/>
                  <a:ext cx="6" cy="4"/>
                </a:xfrm>
                <a:custGeom>
                  <a:avLst/>
                  <a:gdLst>
                    <a:gd name="T0" fmla="*/ 1 w 10"/>
                    <a:gd name="T1" fmla="*/ 6 h 8"/>
                    <a:gd name="T2" fmla="*/ 1 w 10"/>
                    <a:gd name="T3" fmla="*/ 5 h 8"/>
                    <a:gd name="T4" fmla="*/ 0 w 10"/>
                    <a:gd name="T5" fmla="*/ 4 h 8"/>
                    <a:gd name="T6" fmla="*/ 1 w 10"/>
                    <a:gd name="T7" fmla="*/ 3 h 8"/>
                    <a:gd name="T8" fmla="*/ 2 w 10"/>
                    <a:gd name="T9" fmla="*/ 1 h 8"/>
                    <a:gd name="T10" fmla="*/ 3 w 10"/>
                    <a:gd name="T11" fmla="*/ 0 h 8"/>
                    <a:gd name="T12" fmla="*/ 6 w 10"/>
                    <a:gd name="T13" fmla="*/ 0 h 8"/>
                    <a:gd name="T14" fmla="*/ 7 w 10"/>
                    <a:gd name="T15" fmla="*/ 0 h 8"/>
                    <a:gd name="T16" fmla="*/ 7 w 10"/>
                    <a:gd name="T17" fmla="*/ 0 h 8"/>
                    <a:gd name="T18" fmla="*/ 8 w 10"/>
                    <a:gd name="T19" fmla="*/ 2 h 8"/>
                    <a:gd name="T20" fmla="*/ 9 w 10"/>
                    <a:gd name="T21" fmla="*/ 2 h 8"/>
                    <a:gd name="T22" fmla="*/ 10 w 10"/>
                    <a:gd name="T23" fmla="*/ 3 h 8"/>
                    <a:gd name="T24" fmla="*/ 10 w 10"/>
                    <a:gd name="T25" fmla="*/ 4 h 8"/>
                    <a:gd name="T26" fmla="*/ 9 w 10"/>
                    <a:gd name="T27" fmla="*/ 5 h 8"/>
                    <a:gd name="T28" fmla="*/ 1 w 10"/>
                    <a:gd name="T29" fmla="*/ 6 h 8"/>
                    <a:gd name="T30" fmla="*/ 1 w 10"/>
                    <a:gd name="T3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8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1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9" y="4"/>
                        <a:pt x="9" y="4"/>
                        <a:pt x="9" y="5"/>
                      </a:cubicBezTo>
                      <a:cubicBezTo>
                        <a:pt x="7" y="7"/>
                        <a:pt x="6" y="8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8" name="Freeform 126"/>
                <p:cNvSpPr>
                  <a:spLocks/>
                </p:cNvSpPr>
                <p:nvPr/>
              </p:nvSpPr>
              <p:spPr bwMode="auto">
                <a:xfrm>
                  <a:off x="4177" y="2963"/>
                  <a:ext cx="3" cy="3"/>
                </a:xfrm>
                <a:custGeom>
                  <a:avLst/>
                  <a:gdLst>
                    <a:gd name="T0" fmla="*/ 3 w 4"/>
                    <a:gd name="T1" fmla="*/ 5 h 5"/>
                    <a:gd name="T2" fmla="*/ 3 w 4"/>
                    <a:gd name="T3" fmla="*/ 5 h 5"/>
                    <a:gd name="T4" fmla="*/ 1 w 4"/>
                    <a:gd name="T5" fmla="*/ 4 h 5"/>
                    <a:gd name="T6" fmla="*/ 1 w 4"/>
                    <a:gd name="T7" fmla="*/ 2 h 5"/>
                    <a:gd name="T8" fmla="*/ 1 w 4"/>
                    <a:gd name="T9" fmla="*/ 1 h 5"/>
                    <a:gd name="T10" fmla="*/ 1 w 4"/>
                    <a:gd name="T11" fmla="*/ 0 h 5"/>
                    <a:gd name="T12" fmla="*/ 1 w 4"/>
                    <a:gd name="T13" fmla="*/ 0 h 5"/>
                    <a:gd name="T14" fmla="*/ 3 w 4"/>
                    <a:gd name="T15" fmla="*/ 0 h 5"/>
                    <a:gd name="T16" fmla="*/ 3 w 4"/>
                    <a:gd name="T17" fmla="*/ 0 h 5"/>
                    <a:gd name="T18" fmla="*/ 4 w 4"/>
                    <a:gd name="T19" fmla="*/ 0 h 5"/>
                    <a:gd name="T20" fmla="*/ 4 w 4"/>
                    <a:gd name="T21" fmla="*/ 1 h 5"/>
                    <a:gd name="T22" fmla="*/ 4 w 4"/>
                    <a:gd name="T23" fmla="*/ 5 h 5"/>
                    <a:gd name="T24" fmla="*/ 3 w 4"/>
                    <a:gd name="T25" fmla="*/ 5 h 5"/>
                    <a:gd name="T26" fmla="*/ 3 w 4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9" name="Freeform 127"/>
                <p:cNvSpPr>
                  <a:spLocks/>
                </p:cNvSpPr>
                <p:nvPr/>
              </p:nvSpPr>
              <p:spPr bwMode="auto">
                <a:xfrm>
                  <a:off x="4184" y="2967"/>
                  <a:ext cx="6" cy="5"/>
                </a:xfrm>
                <a:custGeom>
                  <a:avLst/>
                  <a:gdLst>
                    <a:gd name="T0" fmla="*/ 0 w 9"/>
                    <a:gd name="T1" fmla="*/ 8 h 9"/>
                    <a:gd name="T2" fmla="*/ 0 w 9"/>
                    <a:gd name="T3" fmla="*/ 7 h 9"/>
                    <a:gd name="T4" fmla="*/ 3 w 9"/>
                    <a:gd name="T5" fmla="*/ 1 h 9"/>
                    <a:gd name="T6" fmla="*/ 3 w 9"/>
                    <a:gd name="T7" fmla="*/ 1 h 9"/>
                    <a:gd name="T8" fmla="*/ 4 w 9"/>
                    <a:gd name="T9" fmla="*/ 0 h 9"/>
                    <a:gd name="T10" fmla="*/ 4 w 9"/>
                    <a:gd name="T11" fmla="*/ 0 h 9"/>
                    <a:gd name="T12" fmla="*/ 8 w 9"/>
                    <a:gd name="T13" fmla="*/ 3 h 9"/>
                    <a:gd name="T14" fmla="*/ 9 w 9"/>
                    <a:gd name="T15" fmla="*/ 4 h 9"/>
                    <a:gd name="T16" fmla="*/ 8 w 9"/>
                    <a:gd name="T17" fmla="*/ 7 h 9"/>
                    <a:gd name="T18" fmla="*/ 8 w 9"/>
                    <a:gd name="T19" fmla="*/ 7 h 9"/>
                    <a:gd name="T20" fmla="*/ 7 w 9"/>
                    <a:gd name="T21" fmla="*/ 8 h 9"/>
                    <a:gd name="T22" fmla="*/ 1 w 9"/>
                    <a:gd name="T23" fmla="*/ 8 h 9"/>
                    <a:gd name="T24" fmla="*/ 0 w 9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4"/>
                        <a:pt x="9" y="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5" y="9"/>
                        <a:pt x="4" y="9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0" name="Freeform 128"/>
                <p:cNvSpPr>
                  <a:spLocks/>
                </p:cNvSpPr>
                <p:nvPr/>
              </p:nvSpPr>
              <p:spPr bwMode="auto">
                <a:xfrm>
                  <a:off x="4242" y="3001"/>
                  <a:ext cx="5" cy="4"/>
                </a:xfrm>
                <a:custGeom>
                  <a:avLst/>
                  <a:gdLst>
                    <a:gd name="T0" fmla="*/ 0 w 9"/>
                    <a:gd name="T1" fmla="*/ 7 h 7"/>
                    <a:gd name="T2" fmla="*/ 0 w 9"/>
                    <a:gd name="T3" fmla="*/ 6 h 7"/>
                    <a:gd name="T4" fmla="*/ 1 w 9"/>
                    <a:gd name="T5" fmla="*/ 4 h 7"/>
                    <a:gd name="T6" fmla="*/ 1 w 9"/>
                    <a:gd name="T7" fmla="*/ 3 h 7"/>
                    <a:gd name="T8" fmla="*/ 8 w 9"/>
                    <a:gd name="T9" fmla="*/ 0 h 7"/>
                    <a:gd name="T10" fmla="*/ 8 w 9"/>
                    <a:gd name="T11" fmla="*/ 0 h 7"/>
                    <a:gd name="T12" fmla="*/ 8 w 9"/>
                    <a:gd name="T13" fmla="*/ 0 h 7"/>
                    <a:gd name="T14" fmla="*/ 9 w 9"/>
                    <a:gd name="T15" fmla="*/ 1 h 7"/>
                    <a:gd name="T16" fmla="*/ 2 w 9"/>
                    <a:gd name="T17" fmla="*/ 7 h 7"/>
                    <a:gd name="T18" fmla="*/ 1 w 9"/>
                    <a:gd name="T19" fmla="*/ 7 h 7"/>
                    <a:gd name="T20" fmla="*/ 0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0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3" y="2"/>
                        <a:pt x="5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1"/>
                        <a:pt x="9" y="1"/>
                      </a:cubicBezTo>
                      <a:cubicBezTo>
                        <a:pt x="9" y="3"/>
                        <a:pt x="6" y="5"/>
                        <a:pt x="2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1" name="Freeform 129"/>
                <p:cNvSpPr>
                  <a:spLocks/>
                </p:cNvSpPr>
                <p:nvPr/>
              </p:nvSpPr>
              <p:spPr bwMode="auto">
                <a:xfrm>
                  <a:off x="4438" y="3097"/>
                  <a:ext cx="4" cy="4"/>
                </a:xfrm>
                <a:custGeom>
                  <a:avLst/>
                  <a:gdLst>
                    <a:gd name="T0" fmla="*/ 1 w 6"/>
                    <a:gd name="T1" fmla="*/ 6 h 7"/>
                    <a:gd name="T2" fmla="*/ 0 w 6"/>
                    <a:gd name="T3" fmla="*/ 4 h 7"/>
                    <a:gd name="T4" fmla="*/ 2 w 6"/>
                    <a:gd name="T5" fmla="*/ 0 h 7"/>
                    <a:gd name="T6" fmla="*/ 3 w 6"/>
                    <a:gd name="T7" fmla="*/ 0 h 7"/>
                    <a:gd name="T8" fmla="*/ 4 w 6"/>
                    <a:gd name="T9" fmla="*/ 0 h 7"/>
                    <a:gd name="T10" fmla="*/ 4 w 6"/>
                    <a:gd name="T11" fmla="*/ 0 h 7"/>
                    <a:gd name="T12" fmla="*/ 6 w 6"/>
                    <a:gd name="T13" fmla="*/ 3 h 7"/>
                    <a:gd name="T14" fmla="*/ 6 w 6"/>
                    <a:gd name="T15" fmla="*/ 4 h 7"/>
                    <a:gd name="T16" fmla="*/ 5 w 6"/>
                    <a:gd name="T17" fmla="*/ 6 h 7"/>
                    <a:gd name="T18" fmla="*/ 4 w 6"/>
                    <a:gd name="T19" fmla="*/ 6 h 7"/>
                    <a:gd name="T20" fmla="*/ 3 w 6"/>
                    <a:gd name="T21" fmla="*/ 7 h 7"/>
                    <a:gd name="T22" fmla="*/ 3 w 6"/>
                    <a:gd name="T23" fmla="*/ 7 h 7"/>
                    <a:gd name="T24" fmla="*/ 1 w 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">
                      <a:moveTo>
                        <a:pt x="1" y="6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2" name="Freeform 130"/>
                <p:cNvSpPr>
                  <a:spLocks/>
                </p:cNvSpPr>
                <p:nvPr/>
              </p:nvSpPr>
              <p:spPr bwMode="auto">
                <a:xfrm>
                  <a:off x="3726" y="2810"/>
                  <a:ext cx="126" cy="174"/>
                </a:xfrm>
                <a:custGeom>
                  <a:avLst/>
                  <a:gdLst>
                    <a:gd name="T0" fmla="*/ 92 w 218"/>
                    <a:gd name="T1" fmla="*/ 286 h 301"/>
                    <a:gd name="T2" fmla="*/ 64 w 218"/>
                    <a:gd name="T3" fmla="*/ 264 h 301"/>
                    <a:gd name="T4" fmla="*/ 54 w 218"/>
                    <a:gd name="T5" fmla="*/ 269 h 301"/>
                    <a:gd name="T6" fmla="*/ 48 w 218"/>
                    <a:gd name="T7" fmla="*/ 269 h 301"/>
                    <a:gd name="T8" fmla="*/ 47 w 218"/>
                    <a:gd name="T9" fmla="*/ 266 h 301"/>
                    <a:gd name="T10" fmla="*/ 55 w 218"/>
                    <a:gd name="T11" fmla="*/ 247 h 301"/>
                    <a:gd name="T12" fmla="*/ 46 w 218"/>
                    <a:gd name="T13" fmla="*/ 232 h 301"/>
                    <a:gd name="T14" fmla="*/ 26 w 218"/>
                    <a:gd name="T15" fmla="*/ 225 h 301"/>
                    <a:gd name="T16" fmla="*/ 0 w 218"/>
                    <a:gd name="T17" fmla="*/ 209 h 301"/>
                    <a:gd name="T18" fmla="*/ 10 w 218"/>
                    <a:gd name="T19" fmla="*/ 202 h 301"/>
                    <a:gd name="T20" fmla="*/ 29 w 218"/>
                    <a:gd name="T21" fmla="*/ 216 h 301"/>
                    <a:gd name="T22" fmla="*/ 58 w 218"/>
                    <a:gd name="T23" fmla="*/ 228 h 301"/>
                    <a:gd name="T24" fmla="*/ 62 w 218"/>
                    <a:gd name="T25" fmla="*/ 228 h 301"/>
                    <a:gd name="T26" fmla="*/ 101 w 218"/>
                    <a:gd name="T27" fmla="*/ 186 h 301"/>
                    <a:gd name="T28" fmla="*/ 125 w 218"/>
                    <a:gd name="T29" fmla="*/ 150 h 301"/>
                    <a:gd name="T30" fmla="*/ 136 w 218"/>
                    <a:gd name="T31" fmla="*/ 149 h 301"/>
                    <a:gd name="T32" fmla="*/ 143 w 218"/>
                    <a:gd name="T33" fmla="*/ 142 h 301"/>
                    <a:gd name="T34" fmla="*/ 140 w 218"/>
                    <a:gd name="T35" fmla="*/ 130 h 301"/>
                    <a:gd name="T36" fmla="*/ 120 w 218"/>
                    <a:gd name="T37" fmla="*/ 87 h 301"/>
                    <a:gd name="T38" fmla="*/ 130 w 218"/>
                    <a:gd name="T39" fmla="*/ 83 h 301"/>
                    <a:gd name="T40" fmla="*/ 135 w 218"/>
                    <a:gd name="T41" fmla="*/ 100 h 301"/>
                    <a:gd name="T42" fmla="*/ 139 w 218"/>
                    <a:gd name="T43" fmla="*/ 106 h 301"/>
                    <a:gd name="T44" fmla="*/ 185 w 218"/>
                    <a:gd name="T45" fmla="*/ 74 h 301"/>
                    <a:gd name="T46" fmla="*/ 183 w 218"/>
                    <a:gd name="T47" fmla="*/ 66 h 301"/>
                    <a:gd name="T48" fmla="*/ 198 w 218"/>
                    <a:gd name="T49" fmla="*/ 26 h 301"/>
                    <a:gd name="T50" fmla="*/ 218 w 218"/>
                    <a:gd name="T51" fmla="*/ 0 h 301"/>
                    <a:gd name="T52" fmla="*/ 206 w 218"/>
                    <a:gd name="T53" fmla="*/ 30 h 301"/>
                    <a:gd name="T54" fmla="*/ 195 w 218"/>
                    <a:gd name="T55" fmla="*/ 48 h 301"/>
                    <a:gd name="T56" fmla="*/ 203 w 218"/>
                    <a:gd name="T57" fmla="*/ 61 h 301"/>
                    <a:gd name="T58" fmla="*/ 157 w 218"/>
                    <a:gd name="T59" fmla="*/ 104 h 301"/>
                    <a:gd name="T60" fmla="*/ 155 w 218"/>
                    <a:gd name="T61" fmla="*/ 107 h 301"/>
                    <a:gd name="T62" fmla="*/ 164 w 218"/>
                    <a:gd name="T63" fmla="*/ 115 h 301"/>
                    <a:gd name="T64" fmla="*/ 164 w 218"/>
                    <a:gd name="T65" fmla="*/ 117 h 301"/>
                    <a:gd name="T66" fmla="*/ 155 w 218"/>
                    <a:gd name="T67" fmla="*/ 130 h 301"/>
                    <a:gd name="T68" fmla="*/ 164 w 218"/>
                    <a:gd name="T69" fmla="*/ 144 h 301"/>
                    <a:gd name="T70" fmla="*/ 161 w 218"/>
                    <a:gd name="T71" fmla="*/ 152 h 301"/>
                    <a:gd name="T72" fmla="*/ 134 w 218"/>
                    <a:gd name="T73" fmla="*/ 169 h 301"/>
                    <a:gd name="T74" fmla="*/ 118 w 218"/>
                    <a:gd name="T75" fmla="*/ 185 h 301"/>
                    <a:gd name="T76" fmla="*/ 110 w 218"/>
                    <a:gd name="T77" fmla="*/ 181 h 301"/>
                    <a:gd name="T78" fmla="*/ 103 w 218"/>
                    <a:gd name="T79" fmla="*/ 192 h 301"/>
                    <a:gd name="T80" fmla="*/ 81 w 218"/>
                    <a:gd name="T81" fmla="*/ 216 h 301"/>
                    <a:gd name="T82" fmla="*/ 71 w 218"/>
                    <a:gd name="T83" fmla="*/ 232 h 301"/>
                    <a:gd name="T84" fmla="*/ 60 w 218"/>
                    <a:gd name="T85" fmla="*/ 244 h 301"/>
                    <a:gd name="T86" fmla="*/ 85 w 218"/>
                    <a:gd name="T87" fmla="*/ 270 h 301"/>
                    <a:gd name="T88" fmla="*/ 99 w 218"/>
                    <a:gd name="T89" fmla="*/ 268 h 301"/>
                    <a:gd name="T90" fmla="*/ 100 w 218"/>
                    <a:gd name="T91" fmla="*/ 300 h 301"/>
                    <a:gd name="T92" fmla="*/ 97 w 218"/>
                    <a:gd name="T93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8" h="301">
                      <a:moveTo>
                        <a:pt x="97" y="301"/>
                      </a:moveTo>
                      <a:cubicBezTo>
                        <a:pt x="93" y="297"/>
                        <a:pt x="91" y="293"/>
                        <a:pt x="92" y="287"/>
                      </a:cubicBezTo>
                      <a:cubicBezTo>
                        <a:pt x="92" y="286"/>
                        <a:pt x="92" y="286"/>
                        <a:pt x="92" y="286"/>
                      </a:cubicBezTo>
                      <a:cubicBezTo>
                        <a:pt x="92" y="285"/>
                        <a:pt x="92" y="285"/>
                        <a:pt x="92" y="285"/>
                      </a:cubicBezTo>
                      <a:cubicBezTo>
                        <a:pt x="87" y="278"/>
                        <a:pt x="74" y="269"/>
                        <a:pt x="65" y="265"/>
                      </a:cubicBezTo>
                      <a:cubicBezTo>
                        <a:pt x="65" y="265"/>
                        <a:pt x="64" y="265"/>
                        <a:pt x="64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5" y="269"/>
                        <a:pt x="55" y="269"/>
                        <a:pt x="55" y="269"/>
                      </a:cubicBezTo>
                      <a:cubicBezTo>
                        <a:pt x="55" y="269"/>
                        <a:pt x="54" y="269"/>
                        <a:pt x="54" y="269"/>
                      </a:cubicBezTo>
                      <a:cubicBezTo>
                        <a:pt x="54" y="269"/>
                        <a:pt x="53" y="269"/>
                        <a:pt x="53" y="269"/>
                      </a:cubicBezTo>
                      <a:cubicBezTo>
                        <a:pt x="51" y="269"/>
                        <a:pt x="50" y="270"/>
                        <a:pt x="48" y="269"/>
                      </a:cubicBezTo>
                      <a:cubicBezTo>
                        <a:pt x="48" y="269"/>
                        <a:pt x="48" y="269"/>
                        <a:pt x="48" y="269"/>
                      </a:cubicBezTo>
                      <a:cubicBezTo>
                        <a:pt x="47" y="269"/>
                        <a:pt x="47" y="268"/>
                        <a:pt x="47" y="268"/>
                      </a:cubicBez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7" y="267"/>
                        <a:pt x="47" y="266"/>
                        <a:pt x="47" y="266"/>
                      </a:cubicBezTo>
                      <a:cubicBezTo>
                        <a:pt x="51" y="262"/>
                        <a:pt x="54" y="256"/>
                        <a:pt x="56" y="250"/>
                      </a:cubicBezTo>
                      <a:cubicBezTo>
                        <a:pt x="57" y="248"/>
                        <a:pt x="57" y="248"/>
                        <a:pt x="57" y="248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0" y="245"/>
                        <a:pt x="49" y="243"/>
                        <a:pt x="49" y="240"/>
                      </a:cubicBezTo>
                      <a:cubicBezTo>
                        <a:pt x="48" y="238"/>
                        <a:pt x="48" y="235"/>
                        <a:pt x="46" y="232"/>
                      </a:cubicBezTo>
                      <a:cubicBezTo>
                        <a:pt x="46" y="232"/>
                        <a:pt x="46" y="232"/>
                        <a:pt x="46" y="232"/>
                      </a:cubicBezTo>
                      <a:cubicBezTo>
                        <a:pt x="46" y="232"/>
                        <a:pt x="46" y="232"/>
                        <a:pt x="46" y="232"/>
                      </a:cubicBezTo>
                      <a:cubicBezTo>
                        <a:pt x="45" y="231"/>
                        <a:pt x="44" y="230"/>
                        <a:pt x="42" y="229"/>
                      </a:cubicBezTo>
                      <a:cubicBezTo>
                        <a:pt x="38" y="228"/>
                        <a:pt x="32" y="226"/>
                        <a:pt x="26" y="225"/>
                      </a:cubicBezTo>
                      <a:cubicBezTo>
                        <a:pt x="20" y="223"/>
                        <a:pt x="13" y="222"/>
                        <a:pt x="8" y="219"/>
                      </a:cubicBezTo>
                      <a:cubicBezTo>
                        <a:pt x="3" y="217"/>
                        <a:pt x="1" y="214"/>
                        <a:pt x="0" y="209"/>
                      </a:cubicBezTo>
                      <a:cubicBezTo>
                        <a:pt x="0" y="209"/>
                        <a:pt x="0" y="209"/>
                        <a:pt x="0" y="209"/>
                      </a:cubicBezTo>
                      <a:cubicBezTo>
                        <a:pt x="1" y="206"/>
                        <a:pt x="4" y="204"/>
                        <a:pt x="8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9" y="202"/>
                        <a:pt x="9" y="202"/>
                        <a:pt x="10" y="202"/>
                      </a:cubicBezTo>
                      <a:cubicBezTo>
                        <a:pt x="11" y="202"/>
                        <a:pt x="12" y="203"/>
                        <a:pt x="13" y="203"/>
                      </a:cubicBezTo>
                      <a:cubicBezTo>
                        <a:pt x="17" y="205"/>
                        <a:pt x="20" y="208"/>
                        <a:pt x="24" y="211"/>
                      </a:cubicBezTo>
                      <a:cubicBezTo>
                        <a:pt x="25" y="212"/>
                        <a:pt x="27" y="214"/>
                        <a:pt x="29" y="216"/>
                      </a:cubicBezTo>
                      <a:cubicBezTo>
                        <a:pt x="31" y="217"/>
                        <a:pt x="33" y="218"/>
                        <a:pt x="35" y="219"/>
                      </a:cubicBezTo>
                      <a:cubicBezTo>
                        <a:pt x="39" y="221"/>
                        <a:pt x="43" y="223"/>
                        <a:pt x="47" y="224"/>
                      </a:cubicBezTo>
                      <a:cubicBezTo>
                        <a:pt x="51" y="225"/>
                        <a:pt x="55" y="226"/>
                        <a:pt x="58" y="228"/>
                      </a:cubicBezTo>
                      <a:cubicBezTo>
                        <a:pt x="59" y="228"/>
                        <a:pt x="59" y="229"/>
                        <a:pt x="59" y="229"/>
                      </a:cubicBezTo>
                      <a:cubicBezTo>
                        <a:pt x="60" y="229"/>
                        <a:pt x="60" y="229"/>
                        <a:pt x="60" y="229"/>
                      </a:cubicBezTo>
                      <a:cubicBezTo>
                        <a:pt x="61" y="229"/>
                        <a:pt x="62" y="228"/>
                        <a:pt x="62" y="228"/>
                      </a:cubicBezTo>
                      <a:cubicBezTo>
                        <a:pt x="62" y="228"/>
                        <a:pt x="62" y="228"/>
                        <a:pt x="62" y="228"/>
                      </a:cubicBezTo>
                      <a:cubicBezTo>
                        <a:pt x="62" y="228"/>
                        <a:pt x="62" y="228"/>
                        <a:pt x="62" y="228"/>
                      </a:cubicBezTo>
                      <a:cubicBezTo>
                        <a:pt x="77" y="220"/>
                        <a:pt x="90" y="202"/>
                        <a:pt x="101" y="186"/>
                      </a:cubicBezTo>
                      <a:cubicBezTo>
                        <a:pt x="106" y="178"/>
                        <a:pt x="112" y="170"/>
                        <a:pt x="117" y="164"/>
                      </a:cubicBezTo>
                      <a:cubicBezTo>
                        <a:pt x="120" y="161"/>
                        <a:pt x="121" y="158"/>
                        <a:pt x="122" y="155"/>
                      </a:cubicBezTo>
                      <a:cubicBezTo>
                        <a:pt x="123" y="153"/>
                        <a:pt x="123" y="151"/>
                        <a:pt x="125" y="150"/>
                      </a:cubicBezTo>
                      <a:cubicBezTo>
                        <a:pt x="125" y="150"/>
                        <a:pt x="125" y="150"/>
                        <a:pt x="125" y="150"/>
                      </a:cubicBezTo>
                      <a:cubicBezTo>
                        <a:pt x="128" y="148"/>
                        <a:pt x="131" y="147"/>
                        <a:pt x="135" y="149"/>
                      </a:cubicBezTo>
                      <a:cubicBezTo>
                        <a:pt x="136" y="149"/>
                        <a:pt x="136" y="149"/>
                        <a:pt x="136" y="149"/>
                      </a:cubicBezTo>
                      <a:cubicBezTo>
                        <a:pt x="137" y="148"/>
                        <a:pt x="137" y="148"/>
                        <a:pt x="137" y="148"/>
                      </a:cubicBezTo>
                      <a:cubicBezTo>
                        <a:pt x="137" y="148"/>
                        <a:pt x="138" y="148"/>
                        <a:pt x="138" y="148"/>
                      </a:cubicBezTo>
                      <a:cubicBezTo>
                        <a:pt x="140" y="146"/>
                        <a:pt x="141" y="146"/>
                        <a:pt x="143" y="142"/>
                      </a:cubicBezTo>
                      <a:cubicBezTo>
                        <a:pt x="144" y="141"/>
                        <a:pt x="144" y="141"/>
                        <a:pt x="144" y="141"/>
                      </a:cubicBezTo>
                      <a:cubicBezTo>
                        <a:pt x="143" y="139"/>
                        <a:pt x="143" y="139"/>
                        <a:pt x="143" y="139"/>
                      </a:cubicBezTo>
                      <a:cubicBezTo>
                        <a:pt x="142" y="136"/>
                        <a:pt x="141" y="133"/>
                        <a:pt x="140" y="130"/>
                      </a:cubicBezTo>
                      <a:cubicBezTo>
                        <a:pt x="140" y="127"/>
                        <a:pt x="139" y="125"/>
                        <a:pt x="138" y="122"/>
                      </a:cubicBezTo>
                      <a:cubicBezTo>
                        <a:pt x="136" y="118"/>
                        <a:pt x="133" y="113"/>
                        <a:pt x="130" y="109"/>
                      </a:cubicBezTo>
                      <a:cubicBezTo>
                        <a:pt x="124" y="102"/>
                        <a:pt x="119" y="95"/>
                        <a:pt x="120" y="87"/>
                      </a:cubicBezTo>
                      <a:cubicBezTo>
                        <a:pt x="121" y="87"/>
                        <a:pt x="121" y="87"/>
                        <a:pt x="121" y="87"/>
                      </a:cubicBezTo>
                      <a:cubicBezTo>
                        <a:pt x="124" y="84"/>
                        <a:pt x="126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1" y="83"/>
                        <a:pt x="131" y="83"/>
                      </a:cubicBezTo>
                      <a:cubicBezTo>
                        <a:pt x="131" y="83"/>
                        <a:pt x="131" y="83"/>
                        <a:pt x="131" y="83"/>
                      </a:cubicBezTo>
                      <a:cubicBezTo>
                        <a:pt x="136" y="87"/>
                        <a:pt x="137" y="92"/>
                        <a:pt x="135" y="100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6" y="104"/>
                        <a:pt x="138" y="106"/>
                        <a:pt x="139" y="106"/>
                      </a:cubicBezTo>
                      <a:cubicBezTo>
                        <a:pt x="141" y="107"/>
                        <a:pt x="143" y="108"/>
                        <a:pt x="145" y="107"/>
                      </a:cubicBezTo>
                      <a:cubicBezTo>
                        <a:pt x="147" y="107"/>
                        <a:pt x="152" y="104"/>
                        <a:pt x="166" y="92"/>
                      </a:cubicBezTo>
                      <a:cubicBezTo>
                        <a:pt x="174" y="86"/>
                        <a:pt x="183" y="77"/>
                        <a:pt x="185" y="74"/>
                      </a:cubicBezTo>
                      <a:cubicBezTo>
                        <a:pt x="186" y="73"/>
                        <a:pt x="186" y="73"/>
                        <a:pt x="186" y="73"/>
                      </a:cubicBezTo>
                      <a:cubicBezTo>
                        <a:pt x="185" y="72"/>
                        <a:pt x="185" y="72"/>
                        <a:pt x="185" y="72"/>
                      </a:cubicBezTo>
                      <a:cubicBezTo>
                        <a:pt x="185" y="70"/>
                        <a:pt x="184" y="68"/>
                        <a:pt x="183" y="66"/>
                      </a:cubicBezTo>
                      <a:cubicBezTo>
                        <a:pt x="181" y="63"/>
                        <a:pt x="179" y="60"/>
                        <a:pt x="179" y="57"/>
                      </a:cubicBezTo>
                      <a:cubicBezTo>
                        <a:pt x="179" y="57"/>
                        <a:pt x="179" y="57"/>
                        <a:pt x="179" y="57"/>
                      </a:cubicBezTo>
                      <a:cubicBezTo>
                        <a:pt x="180" y="54"/>
                        <a:pt x="186" y="43"/>
                        <a:pt x="198" y="26"/>
                      </a:cubicBezTo>
                      <a:cubicBezTo>
                        <a:pt x="207" y="13"/>
                        <a:pt x="213" y="4"/>
                        <a:pt x="217" y="0"/>
                      </a:cubicBezTo>
                      <a:cubicBezTo>
                        <a:pt x="217" y="0"/>
                        <a:pt x="218" y="0"/>
                        <a:pt x="218" y="0"/>
                      </a:cubicBez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8" y="0"/>
                        <a:pt x="218" y="1"/>
                        <a:pt x="218" y="1"/>
                      </a:cubicBezTo>
                      <a:cubicBezTo>
                        <a:pt x="217" y="8"/>
                        <a:pt x="215" y="18"/>
                        <a:pt x="210" y="25"/>
                      </a:cubicBezTo>
                      <a:cubicBezTo>
                        <a:pt x="209" y="27"/>
                        <a:pt x="208" y="29"/>
                        <a:pt x="206" y="30"/>
                      </a:cubicBezTo>
                      <a:cubicBezTo>
                        <a:pt x="202" y="36"/>
                        <a:pt x="196" y="42"/>
                        <a:pt x="196" y="48"/>
                      </a:cubicBezTo>
                      <a:cubicBezTo>
                        <a:pt x="196" y="48"/>
                        <a:pt x="196" y="48"/>
                        <a:pt x="196" y="48"/>
                      </a:cubicBezTo>
                      <a:cubicBezTo>
                        <a:pt x="195" y="48"/>
                        <a:pt x="195" y="48"/>
                        <a:pt x="195" y="48"/>
                      </a:cubicBezTo>
                      <a:cubicBezTo>
                        <a:pt x="196" y="53"/>
                        <a:pt x="199" y="57"/>
                        <a:pt x="202" y="60"/>
                      </a:cubicBezTo>
                      <a:cubicBezTo>
                        <a:pt x="203" y="61"/>
                        <a:pt x="203" y="61"/>
                        <a:pt x="203" y="61"/>
                      </a:cubicBezTo>
                      <a:cubicBezTo>
                        <a:pt x="203" y="61"/>
                        <a:pt x="203" y="61"/>
                        <a:pt x="203" y="61"/>
                      </a:cubicBezTo>
                      <a:cubicBezTo>
                        <a:pt x="196" y="77"/>
                        <a:pt x="187" y="94"/>
                        <a:pt x="175" y="100"/>
                      </a:cubicBezTo>
                      <a:cubicBezTo>
                        <a:pt x="173" y="102"/>
                        <a:pt x="170" y="102"/>
                        <a:pt x="167" y="102"/>
                      </a:cubicBezTo>
                      <a:cubicBezTo>
                        <a:pt x="163" y="102"/>
                        <a:pt x="160" y="102"/>
                        <a:pt x="157" y="104"/>
                      </a:cubicBezTo>
                      <a:cubicBezTo>
                        <a:pt x="156" y="104"/>
                        <a:pt x="156" y="104"/>
                        <a:pt x="156" y="104"/>
                      </a:cubicBezTo>
                      <a:cubicBezTo>
                        <a:pt x="155" y="106"/>
                        <a:pt x="155" y="106"/>
                        <a:pt x="155" y="106"/>
                      </a:cubicBez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56" y="111"/>
                        <a:pt x="158" y="113"/>
                        <a:pt x="160" y="114"/>
                      </a:cubicBezTo>
                      <a:cubicBezTo>
                        <a:pt x="161" y="114"/>
                        <a:pt x="162" y="115"/>
                        <a:pt x="164" y="115"/>
                      </a:cubicBezTo>
                      <a:cubicBezTo>
                        <a:pt x="164" y="115"/>
                        <a:pt x="164" y="115"/>
                        <a:pt x="164" y="115"/>
                      </a:cubicBezTo>
                      <a:cubicBezTo>
                        <a:pt x="164" y="115"/>
                        <a:pt x="164" y="116"/>
                        <a:pt x="164" y="116"/>
                      </a:cubicBezTo>
                      <a:cubicBezTo>
                        <a:pt x="165" y="116"/>
                        <a:pt x="165" y="116"/>
                        <a:pt x="165" y="116"/>
                      </a:cubicBezTo>
                      <a:cubicBezTo>
                        <a:pt x="165" y="116"/>
                        <a:pt x="165" y="117"/>
                        <a:pt x="164" y="117"/>
                      </a:cubicBezTo>
                      <a:cubicBezTo>
                        <a:pt x="164" y="119"/>
                        <a:pt x="163" y="120"/>
                        <a:pt x="160" y="122"/>
                      </a:cubicBezTo>
                      <a:cubicBezTo>
                        <a:pt x="159" y="124"/>
                        <a:pt x="157" y="126"/>
                        <a:pt x="156" y="129"/>
                      </a:cubicBezTo>
                      <a:cubicBezTo>
                        <a:pt x="155" y="130"/>
                        <a:pt x="155" y="130"/>
                        <a:pt x="155" y="130"/>
                      </a:cubicBezTo>
                      <a:cubicBezTo>
                        <a:pt x="156" y="131"/>
                        <a:pt x="156" y="131"/>
                        <a:pt x="156" y="131"/>
                      </a:cubicBezTo>
                      <a:cubicBezTo>
                        <a:pt x="156" y="133"/>
                        <a:pt x="157" y="134"/>
                        <a:pt x="158" y="135"/>
                      </a:cubicBezTo>
                      <a:cubicBezTo>
                        <a:pt x="160" y="138"/>
                        <a:pt x="162" y="141"/>
                        <a:pt x="164" y="144"/>
                      </a:cubicBezTo>
                      <a:cubicBezTo>
                        <a:pt x="164" y="145"/>
                        <a:pt x="164" y="145"/>
                        <a:pt x="164" y="145"/>
                      </a:cubicBezTo>
                      <a:cubicBezTo>
                        <a:pt x="163" y="148"/>
                        <a:pt x="163" y="150"/>
                        <a:pt x="161" y="152"/>
                      </a:cubicBezTo>
                      <a:cubicBezTo>
                        <a:pt x="161" y="152"/>
                        <a:pt x="161" y="152"/>
                        <a:pt x="161" y="152"/>
                      </a:cubicBezTo>
                      <a:cubicBezTo>
                        <a:pt x="147" y="152"/>
                        <a:pt x="147" y="152"/>
                        <a:pt x="147" y="152"/>
                      </a:cubicBezTo>
                      <a:cubicBezTo>
                        <a:pt x="147" y="153"/>
                        <a:pt x="147" y="153"/>
                        <a:pt x="147" y="153"/>
                      </a:cubicBezTo>
                      <a:cubicBezTo>
                        <a:pt x="142" y="157"/>
                        <a:pt x="138" y="163"/>
                        <a:pt x="134" y="169"/>
                      </a:cubicBezTo>
                      <a:cubicBezTo>
                        <a:pt x="130" y="175"/>
                        <a:pt x="126" y="181"/>
                        <a:pt x="122" y="185"/>
                      </a:cubicBezTo>
                      <a:cubicBezTo>
                        <a:pt x="122" y="186"/>
                        <a:pt x="121" y="186"/>
                        <a:pt x="121" y="186"/>
                      </a:cubicBezTo>
                      <a:cubicBezTo>
                        <a:pt x="120" y="185"/>
                        <a:pt x="119" y="185"/>
                        <a:pt x="118" y="185"/>
                      </a:cubicBezTo>
                      <a:cubicBezTo>
                        <a:pt x="117" y="184"/>
                        <a:pt x="117" y="184"/>
                        <a:pt x="116" y="184"/>
                      </a:cubicBezTo>
                      <a:cubicBezTo>
                        <a:pt x="115" y="183"/>
                        <a:pt x="115" y="183"/>
                        <a:pt x="114" y="183"/>
                      </a:cubicBezTo>
                      <a:cubicBezTo>
                        <a:pt x="112" y="182"/>
                        <a:pt x="111" y="181"/>
                        <a:pt x="110" y="181"/>
                      </a:cubicBezTo>
                      <a:cubicBezTo>
                        <a:pt x="108" y="181"/>
                        <a:pt x="108" y="181"/>
                        <a:pt x="108" y="181"/>
                      </a:cubicBezTo>
                      <a:cubicBezTo>
                        <a:pt x="107" y="182"/>
                        <a:pt x="107" y="182"/>
                        <a:pt x="107" y="182"/>
                      </a:cubicBezTo>
                      <a:cubicBezTo>
                        <a:pt x="105" y="185"/>
                        <a:pt x="104" y="189"/>
                        <a:pt x="103" y="192"/>
                      </a:cubicBezTo>
                      <a:cubicBezTo>
                        <a:pt x="102" y="195"/>
                        <a:pt x="101" y="199"/>
                        <a:pt x="99" y="201"/>
                      </a:cubicBezTo>
                      <a:cubicBezTo>
                        <a:pt x="97" y="203"/>
                        <a:pt x="95" y="205"/>
                        <a:pt x="91" y="207"/>
                      </a:cubicBezTo>
                      <a:cubicBezTo>
                        <a:pt x="87" y="210"/>
                        <a:pt x="83" y="213"/>
                        <a:pt x="81" y="216"/>
                      </a:cubicBezTo>
                      <a:cubicBezTo>
                        <a:pt x="80" y="216"/>
                        <a:pt x="80" y="216"/>
                        <a:pt x="80" y="216"/>
                      </a:cubicBezTo>
                      <a:cubicBezTo>
                        <a:pt x="71" y="231"/>
                        <a:pt x="71" y="231"/>
                        <a:pt x="71" y="231"/>
                      </a:cubicBezTo>
                      <a:cubicBezTo>
                        <a:pt x="71" y="231"/>
                        <a:pt x="71" y="232"/>
                        <a:pt x="71" y="232"/>
                      </a:cubicBezTo>
                      <a:cubicBezTo>
                        <a:pt x="62" y="230"/>
                        <a:pt x="62" y="230"/>
                        <a:pt x="62" y="230"/>
                      </a:cubicBezTo>
                      <a:cubicBezTo>
                        <a:pt x="62" y="231"/>
                        <a:pt x="62" y="231"/>
                        <a:pt x="62" y="231"/>
                      </a:cubicBezTo>
                      <a:cubicBezTo>
                        <a:pt x="59" y="234"/>
                        <a:pt x="59" y="239"/>
                        <a:pt x="60" y="244"/>
                      </a:cubicBezTo>
                      <a:cubicBezTo>
                        <a:pt x="62" y="254"/>
                        <a:pt x="70" y="264"/>
                        <a:pt x="78" y="268"/>
                      </a:cubicBezTo>
                      <a:cubicBezTo>
                        <a:pt x="80" y="269"/>
                        <a:pt x="82" y="270"/>
                        <a:pt x="84" y="270"/>
                      </a:cubicBezTo>
                      <a:cubicBezTo>
                        <a:pt x="85" y="270"/>
                        <a:pt x="85" y="270"/>
                        <a:pt x="85" y="270"/>
                      </a:cubicBezTo>
                      <a:cubicBezTo>
                        <a:pt x="98" y="268"/>
                        <a:pt x="98" y="268"/>
                        <a:pt x="98" y="268"/>
                      </a:cubicBezTo>
                      <a:cubicBezTo>
                        <a:pt x="98" y="268"/>
                        <a:pt x="98" y="268"/>
                        <a:pt x="98" y="268"/>
                      </a:cubicBezTo>
                      <a:cubicBezTo>
                        <a:pt x="98" y="268"/>
                        <a:pt x="98" y="268"/>
                        <a:pt x="99" y="268"/>
                      </a:cubicBezTo>
                      <a:cubicBezTo>
                        <a:pt x="100" y="270"/>
                        <a:pt x="101" y="274"/>
                        <a:pt x="102" y="283"/>
                      </a:cubicBezTo>
                      <a:cubicBezTo>
                        <a:pt x="102" y="290"/>
                        <a:pt x="101" y="296"/>
                        <a:pt x="100" y="299"/>
                      </a:cubicBezTo>
                      <a:cubicBezTo>
                        <a:pt x="100" y="299"/>
                        <a:pt x="100" y="300"/>
                        <a:pt x="100" y="300"/>
                      </a:cubicBezTo>
                      <a:cubicBezTo>
                        <a:pt x="98" y="301"/>
                        <a:pt x="98" y="301"/>
                        <a:pt x="98" y="301"/>
                      </a:cubicBezTo>
                      <a:cubicBezTo>
                        <a:pt x="98" y="301"/>
                        <a:pt x="98" y="301"/>
                        <a:pt x="97" y="301"/>
                      </a:cubicBezTo>
                      <a:cubicBezTo>
                        <a:pt x="97" y="301"/>
                        <a:pt x="97" y="301"/>
                        <a:pt x="97" y="3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3" name="Freeform 131"/>
                <p:cNvSpPr>
                  <a:spLocks/>
                </p:cNvSpPr>
                <p:nvPr/>
              </p:nvSpPr>
              <p:spPr bwMode="auto">
                <a:xfrm>
                  <a:off x="4331" y="3047"/>
                  <a:ext cx="7" cy="7"/>
                </a:xfrm>
                <a:custGeom>
                  <a:avLst/>
                  <a:gdLst>
                    <a:gd name="T0" fmla="*/ 2 w 13"/>
                    <a:gd name="T1" fmla="*/ 13 h 13"/>
                    <a:gd name="T2" fmla="*/ 2 w 13"/>
                    <a:gd name="T3" fmla="*/ 13 h 13"/>
                    <a:gd name="T4" fmla="*/ 0 w 13"/>
                    <a:gd name="T5" fmla="*/ 10 h 13"/>
                    <a:gd name="T6" fmla="*/ 0 w 13"/>
                    <a:gd name="T7" fmla="*/ 9 h 13"/>
                    <a:gd name="T8" fmla="*/ 7 w 13"/>
                    <a:gd name="T9" fmla="*/ 2 h 13"/>
                    <a:gd name="T10" fmla="*/ 10 w 13"/>
                    <a:gd name="T11" fmla="*/ 0 h 13"/>
                    <a:gd name="T12" fmla="*/ 10 w 13"/>
                    <a:gd name="T13" fmla="*/ 0 h 13"/>
                    <a:gd name="T14" fmla="*/ 10 w 13"/>
                    <a:gd name="T15" fmla="*/ 0 h 13"/>
                    <a:gd name="T16" fmla="*/ 11 w 13"/>
                    <a:gd name="T17" fmla="*/ 0 h 13"/>
                    <a:gd name="T18" fmla="*/ 13 w 13"/>
                    <a:gd name="T19" fmla="*/ 3 h 13"/>
                    <a:gd name="T20" fmla="*/ 13 w 13"/>
                    <a:gd name="T21" fmla="*/ 4 h 13"/>
                    <a:gd name="T22" fmla="*/ 3 w 13"/>
                    <a:gd name="T23" fmla="*/ 13 h 13"/>
                    <a:gd name="T24" fmla="*/ 2 w 13"/>
                    <a:gd name="T25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3" y="5"/>
                        <a:pt x="5" y="4"/>
                        <a:pt x="7" y="2"/>
                      </a:cubicBezTo>
                      <a:cubicBezTo>
                        <a:pt x="8" y="1"/>
                        <a:pt x="9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1" y="0"/>
                        <a:pt x="11" y="0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4"/>
                        <a:pt x="13" y="4"/>
                      </a:cubicBezTo>
                      <a:cubicBezTo>
                        <a:pt x="10" y="8"/>
                        <a:pt x="7" y="12"/>
                        <a:pt x="3" y="13"/>
                      </a:cubicBezTo>
                      <a:cubicBezTo>
                        <a:pt x="3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4" name="Freeform 132"/>
                <p:cNvSpPr>
                  <a:spLocks/>
                </p:cNvSpPr>
                <p:nvPr/>
              </p:nvSpPr>
              <p:spPr bwMode="auto">
                <a:xfrm>
                  <a:off x="4210" y="2988"/>
                  <a:ext cx="9" cy="11"/>
                </a:xfrm>
                <a:custGeom>
                  <a:avLst/>
                  <a:gdLst>
                    <a:gd name="T0" fmla="*/ 11 w 15"/>
                    <a:gd name="T1" fmla="*/ 19 h 19"/>
                    <a:gd name="T2" fmla="*/ 10 w 15"/>
                    <a:gd name="T3" fmla="*/ 19 h 19"/>
                    <a:gd name="T4" fmla="*/ 9 w 15"/>
                    <a:gd name="T5" fmla="*/ 15 h 19"/>
                    <a:gd name="T6" fmla="*/ 1 w 15"/>
                    <a:gd name="T7" fmla="*/ 2 h 19"/>
                    <a:gd name="T8" fmla="*/ 0 w 15"/>
                    <a:gd name="T9" fmla="*/ 1 h 19"/>
                    <a:gd name="T10" fmla="*/ 1 w 15"/>
                    <a:gd name="T11" fmla="*/ 0 h 19"/>
                    <a:gd name="T12" fmla="*/ 3 w 15"/>
                    <a:gd name="T13" fmla="*/ 1 h 19"/>
                    <a:gd name="T14" fmla="*/ 3 w 15"/>
                    <a:gd name="T15" fmla="*/ 1 h 19"/>
                    <a:gd name="T16" fmla="*/ 3 w 15"/>
                    <a:gd name="T17" fmla="*/ 1 h 19"/>
                    <a:gd name="T18" fmla="*/ 15 w 15"/>
                    <a:gd name="T19" fmla="*/ 8 h 19"/>
                    <a:gd name="T20" fmla="*/ 15 w 15"/>
                    <a:gd name="T21" fmla="*/ 9 h 19"/>
                    <a:gd name="T22" fmla="*/ 12 w 15"/>
                    <a:gd name="T23" fmla="*/ 19 h 19"/>
                    <a:gd name="T24" fmla="*/ 12 w 15"/>
                    <a:gd name="T25" fmla="*/ 19 h 19"/>
                    <a:gd name="T26" fmla="*/ 12 w 15"/>
                    <a:gd name="T27" fmla="*/ 19 h 19"/>
                    <a:gd name="T28" fmla="*/ 11 w 15"/>
                    <a:gd name="T29" fmla="*/ 19 h 19"/>
                    <a:gd name="T30" fmla="*/ 11 w 15"/>
                    <a:gd name="T31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19">
                      <a:moveTo>
                        <a:pt x="11" y="19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7"/>
                        <a:pt x="10" y="16"/>
                        <a:pt x="9" y="15"/>
                      </a:cubicBezTo>
                      <a:cubicBezTo>
                        <a:pt x="8" y="10"/>
                        <a:pt x="7" y="7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9"/>
                      </a:cubicBezTo>
                      <a:cubicBezTo>
                        <a:pt x="15" y="11"/>
                        <a:pt x="15" y="16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5" name="Freeform 133"/>
                <p:cNvSpPr>
                  <a:spLocks/>
                </p:cNvSpPr>
                <p:nvPr/>
              </p:nvSpPr>
              <p:spPr bwMode="auto">
                <a:xfrm>
                  <a:off x="4346" y="3057"/>
                  <a:ext cx="7" cy="7"/>
                </a:xfrm>
                <a:custGeom>
                  <a:avLst/>
                  <a:gdLst>
                    <a:gd name="T0" fmla="*/ 2 w 13"/>
                    <a:gd name="T1" fmla="*/ 13 h 13"/>
                    <a:gd name="T2" fmla="*/ 2 w 13"/>
                    <a:gd name="T3" fmla="*/ 13 h 13"/>
                    <a:gd name="T4" fmla="*/ 0 w 13"/>
                    <a:gd name="T5" fmla="*/ 11 h 13"/>
                    <a:gd name="T6" fmla="*/ 0 w 13"/>
                    <a:gd name="T7" fmla="*/ 11 h 13"/>
                    <a:gd name="T8" fmla="*/ 8 w 13"/>
                    <a:gd name="T9" fmla="*/ 0 h 13"/>
                    <a:gd name="T10" fmla="*/ 9 w 13"/>
                    <a:gd name="T11" fmla="*/ 0 h 13"/>
                    <a:gd name="T12" fmla="*/ 9 w 13"/>
                    <a:gd name="T13" fmla="*/ 0 h 13"/>
                    <a:gd name="T14" fmla="*/ 13 w 13"/>
                    <a:gd name="T15" fmla="*/ 2 h 13"/>
                    <a:gd name="T16" fmla="*/ 13 w 13"/>
                    <a:gd name="T17" fmla="*/ 3 h 13"/>
                    <a:gd name="T18" fmla="*/ 7 w 13"/>
                    <a:gd name="T19" fmla="*/ 12 h 13"/>
                    <a:gd name="T20" fmla="*/ 6 w 13"/>
                    <a:gd name="T21" fmla="*/ 13 h 13"/>
                    <a:gd name="T22" fmla="*/ 6 w 13"/>
                    <a:gd name="T23" fmla="*/ 13 h 13"/>
                    <a:gd name="T24" fmla="*/ 2 w 13"/>
                    <a:gd name="T25" fmla="*/ 13 h 13"/>
                    <a:gd name="T26" fmla="*/ 2 w 13"/>
                    <a:gd name="T2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6"/>
                        <a:pt x="5" y="3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3"/>
                        <a:pt x="13" y="3"/>
                      </a:cubicBezTo>
                      <a:cubicBezTo>
                        <a:pt x="12" y="7"/>
                        <a:pt x="9" y="9"/>
                        <a:pt x="7" y="12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6" name="Freeform 134"/>
                <p:cNvSpPr>
                  <a:spLocks/>
                </p:cNvSpPr>
                <p:nvPr/>
              </p:nvSpPr>
              <p:spPr bwMode="auto">
                <a:xfrm>
                  <a:off x="3958" y="2866"/>
                  <a:ext cx="4" cy="4"/>
                </a:xfrm>
                <a:custGeom>
                  <a:avLst/>
                  <a:gdLst>
                    <a:gd name="T0" fmla="*/ 0 w 8"/>
                    <a:gd name="T1" fmla="*/ 6 h 8"/>
                    <a:gd name="T2" fmla="*/ 0 w 8"/>
                    <a:gd name="T3" fmla="*/ 6 h 8"/>
                    <a:gd name="T4" fmla="*/ 0 w 8"/>
                    <a:gd name="T5" fmla="*/ 5 h 8"/>
                    <a:gd name="T6" fmla="*/ 4 w 8"/>
                    <a:gd name="T7" fmla="*/ 1 h 8"/>
                    <a:gd name="T8" fmla="*/ 5 w 8"/>
                    <a:gd name="T9" fmla="*/ 0 h 8"/>
                    <a:gd name="T10" fmla="*/ 7 w 8"/>
                    <a:gd name="T11" fmla="*/ 2 h 8"/>
                    <a:gd name="T12" fmla="*/ 8 w 8"/>
                    <a:gd name="T13" fmla="*/ 2 h 8"/>
                    <a:gd name="T14" fmla="*/ 7 w 8"/>
                    <a:gd name="T15" fmla="*/ 6 h 8"/>
                    <a:gd name="T16" fmla="*/ 6 w 8"/>
                    <a:gd name="T17" fmla="*/ 7 h 8"/>
                    <a:gd name="T18" fmla="*/ 5 w 8"/>
                    <a:gd name="T19" fmla="*/ 8 h 8"/>
                    <a:gd name="T20" fmla="*/ 3 w 8"/>
                    <a:gd name="T21" fmla="*/ 7 h 8"/>
                    <a:gd name="T22" fmla="*/ 2 w 8"/>
                    <a:gd name="T23" fmla="*/ 7 h 8"/>
                    <a:gd name="T24" fmla="*/ 2 w 8"/>
                    <a:gd name="T25" fmla="*/ 7 h 8"/>
                    <a:gd name="T26" fmla="*/ 0 w 8"/>
                    <a:gd name="T2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4"/>
                        <a:pt x="7" y="5"/>
                        <a:pt x="7" y="6"/>
                      </a:cubicBezTo>
                      <a:cubicBezTo>
                        <a:pt x="7" y="6"/>
                        <a:pt x="7" y="6"/>
                        <a:pt x="6" y="7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4" y="8"/>
                        <a:pt x="4" y="8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7" name="Freeform 135"/>
                <p:cNvSpPr>
                  <a:spLocks/>
                </p:cNvSpPr>
                <p:nvPr/>
              </p:nvSpPr>
              <p:spPr bwMode="auto">
                <a:xfrm>
                  <a:off x="4227" y="2999"/>
                  <a:ext cx="7" cy="5"/>
                </a:xfrm>
                <a:custGeom>
                  <a:avLst/>
                  <a:gdLst>
                    <a:gd name="T0" fmla="*/ 2 w 11"/>
                    <a:gd name="T1" fmla="*/ 6 h 8"/>
                    <a:gd name="T2" fmla="*/ 2 w 11"/>
                    <a:gd name="T3" fmla="*/ 6 h 8"/>
                    <a:gd name="T4" fmla="*/ 0 w 11"/>
                    <a:gd name="T5" fmla="*/ 4 h 8"/>
                    <a:gd name="T6" fmla="*/ 0 w 11"/>
                    <a:gd name="T7" fmla="*/ 4 h 8"/>
                    <a:gd name="T8" fmla="*/ 0 w 11"/>
                    <a:gd name="T9" fmla="*/ 3 h 8"/>
                    <a:gd name="T10" fmla="*/ 3 w 11"/>
                    <a:gd name="T11" fmla="*/ 0 h 8"/>
                    <a:gd name="T12" fmla="*/ 4 w 11"/>
                    <a:gd name="T13" fmla="*/ 0 h 8"/>
                    <a:gd name="T14" fmla="*/ 9 w 11"/>
                    <a:gd name="T15" fmla="*/ 2 h 8"/>
                    <a:gd name="T16" fmla="*/ 10 w 11"/>
                    <a:gd name="T17" fmla="*/ 3 h 8"/>
                    <a:gd name="T18" fmla="*/ 10 w 11"/>
                    <a:gd name="T19" fmla="*/ 5 h 8"/>
                    <a:gd name="T20" fmla="*/ 10 w 11"/>
                    <a:gd name="T21" fmla="*/ 6 h 8"/>
                    <a:gd name="T22" fmla="*/ 9 w 11"/>
                    <a:gd name="T23" fmla="*/ 8 h 8"/>
                    <a:gd name="T24" fmla="*/ 8 w 11"/>
                    <a:gd name="T25" fmla="*/ 8 h 8"/>
                    <a:gd name="T26" fmla="*/ 2 w 11"/>
                    <a:gd name="T27" fmla="*/ 6 h 8"/>
                    <a:gd name="T28" fmla="*/ 2 w 11"/>
                    <a:gd name="T2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8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5"/>
                        <a:pt x="11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8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8" name="Freeform 136"/>
                <p:cNvSpPr>
                  <a:spLocks/>
                </p:cNvSpPr>
                <p:nvPr/>
              </p:nvSpPr>
              <p:spPr bwMode="auto">
                <a:xfrm>
                  <a:off x="3903" y="2845"/>
                  <a:ext cx="9" cy="15"/>
                </a:xfrm>
                <a:custGeom>
                  <a:avLst/>
                  <a:gdLst>
                    <a:gd name="T0" fmla="*/ 1 w 16"/>
                    <a:gd name="T1" fmla="*/ 25 h 25"/>
                    <a:gd name="T2" fmla="*/ 1 w 16"/>
                    <a:gd name="T3" fmla="*/ 25 h 25"/>
                    <a:gd name="T4" fmla="*/ 0 w 16"/>
                    <a:gd name="T5" fmla="*/ 22 h 25"/>
                    <a:gd name="T6" fmla="*/ 0 w 16"/>
                    <a:gd name="T7" fmla="*/ 21 h 25"/>
                    <a:gd name="T8" fmla="*/ 9 w 16"/>
                    <a:gd name="T9" fmla="*/ 7 h 25"/>
                    <a:gd name="T10" fmla="*/ 14 w 16"/>
                    <a:gd name="T11" fmla="*/ 0 h 25"/>
                    <a:gd name="T12" fmla="*/ 15 w 16"/>
                    <a:gd name="T13" fmla="*/ 0 h 25"/>
                    <a:gd name="T14" fmla="*/ 15 w 16"/>
                    <a:gd name="T15" fmla="*/ 0 h 25"/>
                    <a:gd name="T16" fmla="*/ 16 w 16"/>
                    <a:gd name="T17" fmla="*/ 0 h 25"/>
                    <a:gd name="T18" fmla="*/ 16 w 16"/>
                    <a:gd name="T19" fmla="*/ 0 h 25"/>
                    <a:gd name="T20" fmla="*/ 16 w 16"/>
                    <a:gd name="T21" fmla="*/ 0 h 25"/>
                    <a:gd name="T22" fmla="*/ 2 w 16"/>
                    <a:gd name="T23" fmla="*/ 25 h 25"/>
                    <a:gd name="T24" fmla="*/ 1 w 16"/>
                    <a:gd name="T25" fmla="*/ 25 h 25"/>
                    <a:gd name="T26" fmla="*/ 1 w 16"/>
                    <a:gd name="T2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25">
                      <a:moveTo>
                        <a:pt x="1" y="25"/>
                      </a:move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cubicBezTo>
                        <a:pt x="1" y="19"/>
                        <a:pt x="6" y="12"/>
                        <a:pt x="9" y="7"/>
                      </a:cubicBezTo>
                      <a:cubicBezTo>
                        <a:pt x="11" y="5"/>
                        <a:pt x="13" y="2"/>
                        <a:pt x="14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7"/>
                        <a:pt x="6" y="21"/>
                        <a:pt x="2" y="25"/>
                      </a:cubicBezTo>
                      <a:cubicBezTo>
                        <a:pt x="2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9" name="Freeform 137"/>
                <p:cNvSpPr>
                  <a:spLocks/>
                </p:cNvSpPr>
                <p:nvPr/>
              </p:nvSpPr>
              <p:spPr bwMode="auto">
                <a:xfrm>
                  <a:off x="4006" y="2891"/>
                  <a:ext cx="6" cy="8"/>
                </a:xfrm>
                <a:custGeom>
                  <a:avLst/>
                  <a:gdLst>
                    <a:gd name="T0" fmla="*/ 4 w 11"/>
                    <a:gd name="T1" fmla="*/ 12 h 13"/>
                    <a:gd name="T2" fmla="*/ 4 w 11"/>
                    <a:gd name="T3" fmla="*/ 12 h 13"/>
                    <a:gd name="T4" fmla="*/ 1 w 11"/>
                    <a:gd name="T5" fmla="*/ 10 h 13"/>
                    <a:gd name="T6" fmla="*/ 1 w 11"/>
                    <a:gd name="T7" fmla="*/ 9 h 13"/>
                    <a:gd name="T8" fmla="*/ 3 w 11"/>
                    <a:gd name="T9" fmla="*/ 1 h 13"/>
                    <a:gd name="T10" fmla="*/ 4 w 11"/>
                    <a:gd name="T11" fmla="*/ 1 h 13"/>
                    <a:gd name="T12" fmla="*/ 7 w 11"/>
                    <a:gd name="T13" fmla="*/ 0 h 13"/>
                    <a:gd name="T14" fmla="*/ 8 w 11"/>
                    <a:gd name="T15" fmla="*/ 0 h 13"/>
                    <a:gd name="T16" fmla="*/ 8 w 11"/>
                    <a:gd name="T17" fmla="*/ 0 h 13"/>
                    <a:gd name="T18" fmla="*/ 10 w 11"/>
                    <a:gd name="T19" fmla="*/ 2 h 13"/>
                    <a:gd name="T20" fmla="*/ 11 w 11"/>
                    <a:gd name="T21" fmla="*/ 3 h 13"/>
                    <a:gd name="T22" fmla="*/ 7 w 11"/>
                    <a:gd name="T23" fmla="*/ 11 h 13"/>
                    <a:gd name="T24" fmla="*/ 7 w 11"/>
                    <a:gd name="T25" fmla="*/ 12 h 13"/>
                    <a:gd name="T26" fmla="*/ 5 w 11"/>
                    <a:gd name="T27" fmla="*/ 13 h 13"/>
                    <a:gd name="T28" fmla="*/ 4 w 11"/>
                    <a:gd name="T2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4" y="12"/>
                      </a:move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9"/>
                        <a:pt x="1" y="9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4" y="13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0" name="Freeform 138"/>
                <p:cNvSpPr>
                  <a:spLocks/>
                </p:cNvSpPr>
                <p:nvPr/>
              </p:nvSpPr>
              <p:spPr bwMode="auto">
                <a:xfrm>
                  <a:off x="3921" y="2849"/>
                  <a:ext cx="3" cy="3"/>
                </a:xfrm>
                <a:custGeom>
                  <a:avLst/>
                  <a:gdLst>
                    <a:gd name="T0" fmla="*/ 1 w 5"/>
                    <a:gd name="T1" fmla="*/ 6 h 6"/>
                    <a:gd name="T2" fmla="*/ 0 w 5"/>
                    <a:gd name="T3" fmla="*/ 5 h 6"/>
                    <a:gd name="T4" fmla="*/ 1 w 5"/>
                    <a:gd name="T5" fmla="*/ 1 h 6"/>
                    <a:gd name="T6" fmla="*/ 2 w 5"/>
                    <a:gd name="T7" fmla="*/ 0 h 6"/>
                    <a:gd name="T8" fmla="*/ 3 w 5"/>
                    <a:gd name="T9" fmla="*/ 0 h 6"/>
                    <a:gd name="T10" fmla="*/ 4 w 5"/>
                    <a:gd name="T11" fmla="*/ 1 h 6"/>
                    <a:gd name="T12" fmla="*/ 5 w 5"/>
                    <a:gd name="T13" fmla="*/ 1 h 6"/>
                    <a:gd name="T14" fmla="*/ 5 w 5"/>
                    <a:gd name="T15" fmla="*/ 4 h 6"/>
                    <a:gd name="T16" fmla="*/ 5 w 5"/>
                    <a:gd name="T17" fmla="*/ 5 h 6"/>
                    <a:gd name="T18" fmla="*/ 3 w 5"/>
                    <a:gd name="T19" fmla="*/ 6 h 6"/>
                    <a:gd name="T20" fmla="*/ 3 w 5"/>
                    <a:gd name="T21" fmla="*/ 6 h 6"/>
                    <a:gd name="T22" fmla="*/ 1 w 5"/>
                    <a:gd name="T23" fmla="*/ 6 h 6"/>
                    <a:gd name="T24" fmla="*/ 1 w 5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3"/>
                        <a:pt x="0" y="3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1" name="Freeform 139"/>
                <p:cNvSpPr>
                  <a:spLocks/>
                </p:cNvSpPr>
                <p:nvPr/>
              </p:nvSpPr>
              <p:spPr bwMode="auto">
                <a:xfrm>
                  <a:off x="4466" y="3122"/>
                  <a:ext cx="2" cy="3"/>
                </a:xfrm>
                <a:custGeom>
                  <a:avLst/>
                  <a:gdLst>
                    <a:gd name="T0" fmla="*/ 0 w 4"/>
                    <a:gd name="T1" fmla="*/ 5 h 5"/>
                    <a:gd name="T2" fmla="*/ 0 w 4"/>
                    <a:gd name="T3" fmla="*/ 5 h 5"/>
                    <a:gd name="T4" fmla="*/ 0 w 4"/>
                    <a:gd name="T5" fmla="*/ 4 h 5"/>
                    <a:gd name="T6" fmla="*/ 2 w 4"/>
                    <a:gd name="T7" fmla="*/ 1 h 5"/>
                    <a:gd name="T8" fmla="*/ 2 w 4"/>
                    <a:gd name="T9" fmla="*/ 1 h 5"/>
                    <a:gd name="T10" fmla="*/ 3 w 4"/>
                    <a:gd name="T11" fmla="*/ 0 h 5"/>
                    <a:gd name="T12" fmla="*/ 4 w 4"/>
                    <a:gd name="T13" fmla="*/ 0 h 5"/>
                    <a:gd name="T14" fmla="*/ 4 w 4"/>
                    <a:gd name="T15" fmla="*/ 0 h 5"/>
                    <a:gd name="T16" fmla="*/ 4 w 4"/>
                    <a:gd name="T17" fmla="*/ 1 h 5"/>
                    <a:gd name="T18" fmla="*/ 4 w 4"/>
                    <a:gd name="T19" fmla="*/ 1 h 5"/>
                    <a:gd name="T20" fmla="*/ 4 w 4"/>
                    <a:gd name="T21" fmla="*/ 1 h 5"/>
                    <a:gd name="T22" fmla="*/ 1 w 4"/>
                    <a:gd name="T23" fmla="*/ 5 h 5"/>
                    <a:gd name="T24" fmla="*/ 0 w 4"/>
                    <a:gd name="T2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3"/>
                        <a:pt x="3" y="4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2" name="Freeform 140"/>
                <p:cNvSpPr>
                  <a:spLocks/>
                </p:cNvSpPr>
                <p:nvPr/>
              </p:nvSpPr>
              <p:spPr bwMode="auto">
                <a:xfrm>
                  <a:off x="4308" y="3047"/>
                  <a:ext cx="9" cy="4"/>
                </a:xfrm>
                <a:custGeom>
                  <a:avLst/>
                  <a:gdLst>
                    <a:gd name="T0" fmla="*/ 0 w 16"/>
                    <a:gd name="T1" fmla="*/ 6 h 7"/>
                    <a:gd name="T2" fmla="*/ 0 w 16"/>
                    <a:gd name="T3" fmla="*/ 6 h 7"/>
                    <a:gd name="T4" fmla="*/ 0 w 16"/>
                    <a:gd name="T5" fmla="*/ 5 h 7"/>
                    <a:gd name="T6" fmla="*/ 13 w 16"/>
                    <a:gd name="T7" fmla="*/ 0 h 7"/>
                    <a:gd name="T8" fmla="*/ 14 w 16"/>
                    <a:gd name="T9" fmla="*/ 0 h 7"/>
                    <a:gd name="T10" fmla="*/ 14 w 16"/>
                    <a:gd name="T11" fmla="*/ 0 h 7"/>
                    <a:gd name="T12" fmla="*/ 13 w 16"/>
                    <a:gd name="T13" fmla="*/ 5 h 7"/>
                    <a:gd name="T14" fmla="*/ 2 w 16"/>
                    <a:gd name="T15" fmla="*/ 7 h 7"/>
                    <a:gd name="T16" fmla="*/ 0 w 16"/>
                    <a:gd name="T17" fmla="*/ 6 h 7"/>
                    <a:gd name="T18" fmla="*/ 0 w 16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3"/>
                        <a:pt x="7" y="1"/>
                        <a:pt x="13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6" y="2"/>
                        <a:pt x="15" y="3"/>
                        <a:pt x="13" y="5"/>
                      </a:cubicBezTo>
                      <a:cubicBezTo>
                        <a:pt x="10" y="7"/>
                        <a:pt x="6" y="7"/>
                        <a:pt x="2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3" name="Freeform 141"/>
                <p:cNvSpPr>
                  <a:spLocks/>
                </p:cNvSpPr>
                <p:nvPr/>
              </p:nvSpPr>
              <p:spPr bwMode="auto">
                <a:xfrm>
                  <a:off x="4037" y="2910"/>
                  <a:ext cx="6" cy="6"/>
                </a:xfrm>
                <a:custGeom>
                  <a:avLst/>
                  <a:gdLst>
                    <a:gd name="T0" fmla="*/ 0 w 9"/>
                    <a:gd name="T1" fmla="*/ 9 h 10"/>
                    <a:gd name="T2" fmla="*/ 0 w 9"/>
                    <a:gd name="T3" fmla="*/ 8 h 10"/>
                    <a:gd name="T4" fmla="*/ 4 w 9"/>
                    <a:gd name="T5" fmla="*/ 0 h 10"/>
                    <a:gd name="T6" fmla="*/ 5 w 9"/>
                    <a:gd name="T7" fmla="*/ 0 h 10"/>
                    <a:gd name="T8" fmla="*/ 8 w 9"/>
                    <a:gd name="T9" fmla="*/ 2 h 10"/>
                    <a:gd name="T10" fmla="*/ 9 w 9"/>
                    <a:gd name="T11" fmla="*/ 2 h 10"/>
                    <a:gd name="T12" fmla="*/ 8 w 9"/>
                    <a:gd name="T13" fmla="*/ 7 h 10"/>
                    <a:gd name="T14" fmla="*/ 8 w 9"/>
                    <a:gd name="T15" fmla="*/ 7 h 10"/>
                    <a:gd name="T16" fmla="*/ 7 w 9"/>
                    <a:gd name="T17" fmla="*/ 8 h 10"/>
                    <a:gd name="T18" fmla="*/ 0 w 9"/>
                    <a:gd name="T19" fmla="*/ 9 h 10"/>
                    <a:gd name="T20" fmla="*/ 0 w 9"/>
                    <a:gd name="T2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10">
                      <a:moveTo>
                        <a:pt x="0" y="9"/>
                      </a:moveTo>
                      <a:cubicBezTo>
                        <a:pt x="0" y="9"/>
                        <a:pt x="0" y="9"/>
                        <a:pt x="0" y="8"/>
                      </a:cubicBezTo>
                      <a:cubicBezTo>
                        <a:pt x="0" y="4"/>
                        <a:pt x="1" y="3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5" y="10"/>
                        <a:pt x="4" y="10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4" name="Freeform 142"/>
                <p:cNvSpPr>
                  <a:spLocks/>
                </p:cNvSpPr>
                <p:nvPr/>
              </p:nvSpPr>
              <p:spPr bwMode="auto">
                <a:xfrm>
                  <a:off x="4443" y="3111"/>
                  <a:ext cx="3" cy="2"/>
                </a:xfrm>
                <a:custGeom>
                  <a:avLst/>
                  <a:gdLst>
                    <a:gd name="T0" fmla="*/ 0 w 5"/>
                    <a:gd name="T1" fmla="*/ 4 h 4"/>
                    <a:gd name="T2" fmla="*/ 0 w 5"/>
                    <a:gd name="T3" fmla="*/ 4 h 4"/>
                    <a:gd name="T4" fmla="*/ 0 w 5"/>
                    <a:gd name="T5" fmla="*/ 3 h 4"/>
                    <a:gd name="T6" fmla="*/ 2 w 5"/>
                    <a:gd name="T7" fmla="*/ 0 h 4"/>
                    <a:gd name="T8" fmla="*/ 3 w 5"/>
                    <a:gd name="T9" fmla="*/ 0 h 4"/>
                    <a:gd name="T10" fmla="*/ 3 w 5"/>
                    <a:gd name="T11" fmla="*/ 0 h 4"/>
                    <a:gd name="T12" fmla="*/ 3 w 5"/>
                    <a:gd name="T13" fmla="*/ 1 h 4"/>
                    <a:gd name="T14" fmla="*/ 5 w 5"/>
                    <a:gd name="T15" fmla="*/ 3 h 4"/>
                    <a:gd name="T16" fmla="*/ 5 w 5"/>
                    <a:gd name="T17" fmla="*/ 4 h 4"/>
                    <a:gd name="T18" fmla="*/ 4 w 5"/>
                    <a:gd name="T19" fmla="*/ 4 h 4"/>
                    <a:gd name="T20" fmla="*/ 0 w 5"/>
                    <a:gd name="T21" fmla="*/ 4 h 4"/>
                    <a:gd name="T22" fmla="*/ 0 w 5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5" name="Freeform 143"/>
                <p:cNvSpPr>
                  <a:spLocks/>
                </p:cNvSpPr>
                <p:nvPr/>
              </p:nvSpPr>
              <p:spPr bwMode="auto">
                <a:xfrm>
                  <a:off x="4401" y="3214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0 w 3"/>
                    <a:gd name="T3" fmla="*/ 4 h 4"/>
                    <a:gd name="T4" fmla="*/ 2 w 3"/>
                    <a:gd name="T5" fmla="*/ 0 h 4"/>
                    <a:gd name="T6" fmla="*/ 2 w 3"/>
                    <a:gd name="T7" fmla="*/ 0 h 4"/>
                    <a:gd name="T8" fmla="*/ 3 w 3"/>
                    <a:gd name="T9" fmla="*/ 0 h 4"/>
                    <a:gd name="T10" fmla="*/ 3 w 3"/>
                    <a:gd name="T11" fmla="*/ 0 h 4"/>
                    <a:gd name="T12" fmla="*/ 3 w 3"/>
                    <a:gd name="T13" fmla="*/ 1 h 4"/>
                    <a:gd name="T14" fmla="*/ 2 w 3"/>
                    <a:gd name="T15" fmla="*/ 4 h 4"/>
                    <a:gd name="T16" fmla="*/ 1 w 3"/>
                    <a:gd name="T17" fmla="*/ 4 h 4"/>
                    <a:gd name="T18" fmla="*/ 1 w 3"/>
                    <a:gd name="T1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3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6" name="Freeform 144"/>
                <p:cNvSpPr>
                  <a:spLocks/>
                </p:cNvSpPr>
                <p:nvPr/>
              </p:nvSpPr>
              <p:spPr bwMode="auto">
                <a:xfrm>
                  <a:off x="4001" y="2893"/>
                  <a:ext cx="3" cy="3"/>
                </a:xfrm>
                <a:custGeom>
                  <a:avLst/>
                  <a:gdLst>
                    <a:gd name="T0" fmla="*/ 2 w 5"/>
                    <a:gd name="T1" fmla="*/ 6 h 6"/>
                    <a:gd name="T2" fmla="*/ 2 w 5"/>
                    <a:gd name="T3" fmla="*/ 6 h 6"/>
                    <a:gd name="T4" fmla="*/ 0 w 5"/>
                    <a:gd name="T5" fmla="*/ 5 h 6"/>
                    <a:gd name="T6" fmla="*/ 0 w 5"/>
                    <a:gd name="T7" fmla="*/ 2 h 6"/>
                    <a:gd name="T8" fmla="*/ 1 w 5"/>
                    <a:gd name="T9" fmla="*/ 0 h 6"/>
                    <a:gd name="T10" fmla="*/ 1 w 5"/>
                    <a:gd name="T11" fmla="*/ 0 h 6"/>
                    <a:gd name="T12" fmla="*/ 2 w 5"/>
                    <a:gd name="T13" fmla="*/ 0 h 6"/>
                    <a:gd name="T14" fmla="*/ 5 w 5"/>
                    <a:gd name="T15" fmla="*/ 1 h 6"/>
                    <a:gd name="T16" fmla="*/ 5 w 5"/>
                    <a:gd name="T17" fmla="*/ 2 h 6"/>
                    <a:gd name="T18" fmla="*/ 5 w 5"/>
                    <a:gd name="T19" fmla="*/ 4 h 6"/>
                    <a:gd name="T20" fmla="*/ 5 w 5"/>
                    <a:gd name="T21" fmla="*/ 4 h 6"/>
                    <a:gd name="T22" fmla="*/ 3 w 5"/>
                    <a:gd name="T23" fmla="*/ 6 h 6"/>
                    <a:gd name="T24" fmla="*/ 2 w 5"/>
                    <a:gd name="T25" fmla="*/ 6 h 6"/>
                    <a:gd name="T26" fmla="*/ 2 w 5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6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0" y="4"/>
                        <a:pt x="0" y="4"/>
                        <a:pt x="0" y="2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7" name="Freeform 145"/>
                <p:cNvSpPr>
                  <a:spLocks/>
                </p:cNvSpPr>
                <p:nvPr/>
              </p:nvSpPr>
              <p:spPr bwMode="auto">
                <a:xfrm>
                  <a:off x="4290" y="3038"/>
                  <a:ext cx="4" cy="4"/>
                </a:xfrm>
                <a:custGeom>
                  <a:avLst/>
                  <a:gdLst>
                    <a:gd name="T0" fmla="*/ 1 w 6"/>
                    <a:gd name="T1" fmla="*/ 5 h 6"/>
                    <a:gd name="T2" fmla="*/ 0 w 6"/>
                    <a:gd name="T3" fmla="*/ 4 h 6"/>
                    <a:gd name="T4" fmla="*/ 2 w 6"/>
                    <a:gd name="T5" fmla="*/ 0 h 6"/>
                    <a:gd name="T6" fmla="*/ 3 w 6"/>
                    <a:gd name="T7" fmla="*/ 0 h 6"/>
                    <a:gd name="T8" fmla="*/ 3 w 6"/>
                    <a:gd name="T9" fmla="*/ 0 h 6"/>
                    <a:gd name="T10" fmla="*/ 4 w 6"/>
                    <a:gd name="T11" fmla="*/ 0 h 6"/>
                    <a:gd name="T12" fmla="*/ 6 w 6"/>
                    <a:gd name="T13" fmla="*/ 3 h 6"/>
                    <a:gd name="T14" fmla="*/ 6 w 6"/>
                    <a:gd name="T15" fmla="*/ 4 h 6"/>
                    <a:gd name="T16" fmla="*/ 4 w 6"/>
                    <a:gd name="T17" fmla="*/ 6 h 6"/>
                    <a:gd name="T18" fmla="*/ 3 w 6"/>
                    <a:gd name="T19" fmla="*/ 6 h 6"/>
                    <a:gd name="T20" fmla="*/ 1 w 6"/>
                    <a:gd name="T2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6">
                      <a:moveTo>
                        <a:pt x="1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8" name="Freeform 146"/>
                <p:cNvSpPr>
                  <a:spLocks/>
                </p:cNvSpPr>
                <p:nvPr/>
              </p:nvSpPr>
              <p:spPr bwMode="auto">
                <a:xfrm>
                  <a:off x="4030" y="2911"/>
                  <a:ext cx="5" cy="6"/>
                </a:xfrm>
                <a:custGeom>
                  <a:avLst/>
                  <a:gdLst>
                    <a:gd name="T0" fmla="*/ 1 w 9"/>
                    <a:gd name="T1" fmla="*/ 7 h 9"/>
                    <a:gd name="T2" fmla="*/ 0 w 9"/>
                    <a:gd name="T3" fmla="*/ 6 h 9"/>
                    <a:gd name="T4" fmla="*/ 0 w 9"/>
                    <a:gd name="T5" fmla="*/ 2 h 9"/>
                    <a:gd name="T6" fmla="*/ 1 w 9"/>
                    <a:gd name="T7" fmla="*/ 2 h 9"/>
                    <a:gd name="T8" fmla="*/ 4 w 9"/>
                    <a:gd name="T9" fmla="*/ 0 h 9"/>
                    <a:gd name="T10" fmla="*/ 5 w 9"/>
                    <a:gd name="T11" fmla="*/ 0 h 9"/>
                    <a:gd name="T12" fmla="*/ 5 w 9"/>
                    <a:gd name="T13" fmla="*/ 0 h 9"/>
                    <a:gd name="T14" fmla="*/ 7 w 9"/>
                    <a:gd name="T15" fmla="*/ 2 h 9"/>
                    <a:gd name="T16" fmla="*/ 7 w 9"/>
                    <a:gd name="T17" fmla="*/ 2 h 9"/>
                    <a:gd name="T18" fmla="*/ 9 w 9"/>
                    <a:gd name="T19" fmla="*/ 4 h 9"/>
                    <a:gd name="T20" fmla="*/ 9 w 9"/>
                    <a:gd name="T21" fmla="*/ 5 h 9"/>
                    <a:gd name="T22" fmla="*/ 5 w 9"/>
                    <a:gd name="T23" fmla="*/ 9 h 9"/>
                    <a:gd name="T24" fmla="*/ 4 w 9"/>
                    <a:gd name="T25" fmla="*/ 9 h 9"/>
                    <a:gd name="T26" fmla="*/ 1 w 9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9">
                      <a:moveTo>
                        <a:pt x="1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4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9" name="Freeform 147"/>
                <p:cNvSpPr>
                  <a:spLocks/>
                </p:cNvSpPr>
                <p:nvPr/>
              </p:nvSpPr>
              <p:spPr bwMode="auto">
                <a:xfrm>
                  <a:off x="4144" y="2972"/>
                  <a:ext cx="4" cy="5"/>
                </a:xfrm>
                <a:custGeom>
                  <a:avLst/>
                  <a:gdLst>
                    <a:gd name="T0" fmla="*/ 0 w 7"/>
                    <a:gd name="T1" fmla="*/ 10 h 10"/>
                    <a:gd name="T2" fmla="*/ 0 w 7"/>
                    <a:gd name="T3" fmla="*/ 10 h 10"/>
                    <a:gd name="T4" fmla="*/ 0 w 7"/>
                    <a:gd name="T5" fmla="*/ 9 h 10"/>
                    <a:gd name="T6" fmla="*/ 6 w 7"/>
                    <a:gd name="T7" fmla="*/ 0 h 10"/>
                    <a:gd name="T8" fmla="*/ 6 w 7"/>
                    <a:gd name="T9" fmla="*/ 0 h 10"/>
                    <a:gd name="T10" fmla="*/ 7 w 7"/>
                    <a:gd name="T11" fmla="*/ 0 h 10"/>
                    <a:gd name="T12" fmla="*/ 7 w 7"/>
                    <a:gd name="T13" fmla="*/ 0 h 10"/>
                    <a:gd name="T14" fmla="*/ 7 w 7"/>
                    <a:gd name="T15" fmla="*/ 1 h 10"/>
                    <a:gd name="T16" fmla="*/ 1 w 7"/>
                    <a:gd name="T17" fmla="*/ 10 h 10"/>
                    <a:gd name="T18" fmla="*/ 0 w 7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5"/>
                        <a:pt x="4" y="2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4"/>
                        <a:pt x="4" y="7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0" name="Freeform 148"/>
                <p:cNvSpPr>
                  <a:spLocks/>
                </p:cNvSpPr>
                <p:nvPr/>
              </p:nvSpPr>
              <p:spPr bwMode="auto">
                <a:xfrm>
                  <a:off x="4221" y="3027"/>
                  <a:ext cx="15" cy="15"/>
                </a:xfrm>
                <a:custGeom>
                  <a:avLst/>
                  <a:gdLst>
                    <a:gd name="T0" fmla="*/ 1 w 26"/>
                    <a:gd name="T1" fmla="*/ 26 h 26"/>
                    <a:gd name="T2" fmla="*/ 1 w 26"/>
                    <a:gd name="T3" fmla="*/ 25 h 26"/>
                    <a:gd name="T4" fmla="*/ 1 w 26"/>
                    <a:gd name="T5" fmla="*/ 24 h 26"/>
                    <a:gd name="T6" fmla="*/ 25 w 26"/>
                    <a:gd name="T7" fmla="*/ 0 h 26"/>
                    <a:gd name="T8" fmla="*/ 26 w 26"/>
                    <a:gd name="T9" fmla="*/ 0 h 26"/>
                    <a:gd name="T10" fmla="*/ 26 w 26"/>
                    <a:gd name="T11" fmla="*/ 0 h 26"/>
                    <a:gd name="T12" fmla="*/ 26 w 26"/>
                    <a:gd name="T13" fmla="*/ 1 h 26"/>
                    <a:gd name="T14" fmla="*/ 16 w 26"/>
                    <a:gd name="T15" fmla="*/ 13 h 26"/>
                    <a:gd name="T16" fmla="*/ 2 w 26"/>
                    <a:gd name="T17" fmla="*/ 26 h 26"/>
                    <a:gd name="T18" fmla="*/ 1 w 26"/>
                    <a:gd name="T1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6">
                      <a:moveTo>
                        <a:pt x="1" y="26"/>
                      </a:moveTo>
                      <a:cubicBezTo>
                        <a:pt x="1" y="26"/>
                        <a:pt x="1" y="26"/>
                        <a:pt x="1" y="25"/>
                      </a:cubicBezTo>
                      <a:cubicBezTo>
                        <a:pt x="1" y="25"/>
                        <a:pt x="0" y="25"/>
                        <a:pt x="1" y="24"/>
                      </a:cubicBezTo>
                      <a:cubicBezTo>
                        <a:pt x="6" y="18"/>
                        <a:pt x="16" y="8"/>
                        <a:pt x="25" y="0"/>
                      </a:cubicBezTo>
                      <a:cubicBezTo>
                        <a:pt x="25" y="0"/>
                        <a:pt x="25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1"/>
                        <a:pt x="26" y="1"/>
                      </a:cubicBezTo>
                      <a:cubicBezTo>
                        <a:pt x="23" y="5"/>
                        <a:pt x="19" y="9"/>
                        <a:pt x="16" y="13"/>
                      </a:cubicBezTo>
                      <a:cubicBezTo>
                        <a:pt x="9" y="20"/>
                        <a:pt x="5" y="23"/>
                        <a:pt x="2" y="26"/>
                      </a:cubicBezTo>
                      <a:cubicBezTo>
                        <a:pt x="2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1" name="Freeform 149"/>
                <p:cNvSpPr>
                  <a:spLocks/>
                </p:cNvSpPr>
                <p:nvPr/>
              </p:nvSpPr>
              <p:spPr bwMode="auto">
                <a:xfrm>
                  <a:off x="4295" y="3053"/>
                  <a:ext cx="10" cy="7"/>
                </a:xfrm>
                <a:custGeom>
                  <a:avLst/>
                  <a:gdLst>
                    <a:gd name="T0" fmla="*/ 1 w 16"/>
                    <a:gd name="T1" fmla="*/ 11 h 11"/>
                    <a:gd name="T2" fmla="*/ 0 w 16"/>
                    <a:gd name="T3" fmla="*/ 10 h 11"/>
                    <a:gd name="T4" fmla="*/ 0 w 16"/>
                    <a:gd name="T5" fmla="*/ 10 h 11"/>
                    <a:gd name="T6" fmla="*/ 12 w 16"/>
                    <a:gd name="T7" fmla="*/ 1 h 11"/>
                    <a:gd name="T8" fmla="*/ 13 w 16"/>
                    <a:gd name="T9" fmla="*/ 1 h 11"/>
                    <a:gd name="T10" fmla="*/ 13 w 16"/>
                    <a:gd name="T11" fmla="*/ 1 h 11"/>
                    <a:gd name="T12" fmla="*/ 15 w 16"/>
                    <a:gd name="T13" fmla="*/ 2 h 11"/>
                    <a:gd name="T14" fmla="*/ 16 w 16"/>
                    <a:gd name="T15" fmla="*/ 3 h 11"/>
                    <a:gd name="T16" fmla="*/ 15 w 16"/>
                    <a:gd name="T17" fmla="*/ 3 h 11"/>
                    <a:gd name="T18" fmla="*/ 1 w 16"/>
                    <a:gd name="T19" fmla="*/ 11 h 11"/>
                    <a:gd name="T20" fmla="*/ 1 w 16"/>
                    <a:gd name="T21" fmla="*/ 11 h 11"/>
                    <a:gd name="T22" fmla="*/ 1 w 16"/>
                    <a:gd name="T23" fmla="*/ 11 h 11"/>
                    <a:gd name="T24" fmla="*/ 1 w 16"/>
                    <a:gd name="T25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1">
                      <a:moveTo>
                        <a:pt x="1" y="11"/>
                      </a:moveTo>
                      <a:cubicBezTo>
                        <a:pt x="0" y="11"/>
                        <a:pt x="0" y="11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6"/>
                        <a:pt x="6" y="3"/>
                        <a:pt x="12" y="1"/>
                      </a:cubicBezTo>
                      <a:cubicBezTo>
                        <a:pt x="12" y="0"/>
                        <a:pt x="13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6" y="2"/>
                        <a:pt x="16" y="3"/>
                      </a:cubicBezTo>
                      <a:cubicBezTo>
                        <a:pt x="16" y="3"/>
                        <a:pt x="16" y="3"/>
                        <a:pt x="15" y="3"/>
                      </a:cubicBezTo>
                      <a:cubicBezTo>
                        <a:pt x="12" y="8"/>
                        <a:pt x="7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2" name="Freeform 150"/>
                <p:cNvSpPr>
                  <a:spLocks/>
                </p:cNvSpPr>
                <p:nvPr/>
              </p:nvSpPr>
              <p:spPr bwMode="auto">
                <a:xfrm>
                  <a:off x="4433" y="3118"/>
                  <a:ext cx="5" cy="7"/>
                </a:xfrm>
                <a:custGeom>
                  <a:avLst/>
                  <a:gdLst>
                    <a:gd name="T0" fmla="*/ 1 w 9"/>
                    <a:gd name="T1" fmla="*/ 12 h 13"/>
                    <a:gd name="T2" fmla="*/ 0 w 9"/>
                    <a:gd name="T3" fmla="*/ 12 h 13"/>
                    <a:gd name="T4" fmla="*/ 7 w 9"/>
                    <a:gd name="T5" fmla="*/ 1 h 13"/>
                    <a:gd name="T6" fmla="*/ 8 w 9"/>
                    <a:gd name="T7" fmla="*/ 0 h 13"/>
                    <a:gd name="T8" fmla="*/ 9 w 9"/>
                    <a:gd name="T9" fmla="*/ 1 h 13"/>
                    <a:gd name="T10" fmla="*/ 9 w 9"/>
                    <a:gd name="T11" fmla="*/ 2 h 13"/>
                    <a:gd name="T12" fmla="*/ 6 w 9"/>
                    <a:gd name="T13" fmla="*/ 12 h 13"/>
                    <a:gd name="T14" fmla="*/ 5 w 9"/>
                    <a:gd name="T15" fmla="*/ 13 h 13"/>
                    <a:gd name="T16" fmla="*/ 2 w 9"/>
                    <a:gd name="T17" fmla="*/ 13 h 13"/>
                    <a:gd name="T18" fmla="*/ 1 w 9"/>
                    <a:gd name="T19" fmla="*/ 13 h 13"/>
                    <a:gd name="T20" fmla="*/ 1 w 9"/>
                    <a:gd name="T2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13">
                      <a:moveTo>
                        <a:pt x="1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7"/>
                        <a:pt x="4" y="3"/>
                        <a:pt x="7" y="1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9" y="5"/>
                        <a:pt x="8" y="8"/>
                        <a:pt x="6" y="12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1" y="13"/>
                        <a:pt x="1" y="13"/>
                      </a:cubicBez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3" name="Freeform 151"/>
                <p:cNvSpPr>
                  <a:spLocks/>
                </p:cNvSpPr>
                <p:nvPr/>
              </p:nvSpPr>
              <p:spPr bwMode="auto">
                <a:xfrm>
                  <a:off x="4214" y="3010"/>
                  <a:ext cx="3" cy="3"/>
                </a:xfrm>
                <a:custGeom>
                  <a:avLst/>
                  <a:gdLst>
                    <a:gd name="T0" fmla="*/ 1 w 6"/>
                    <a:gd name="T1" fmla="*/ 5 h 5"/>
                    <a:gd name="T2" fmla="*/ 0 w 6"/>
                    <a:gd name="T3" fmla="*/ 4 h 5"/>
                    <a:gd name="T4" fmla="*/ 0 w 6"/>
                    <a:gd name="T5" fmla="*/ 4 h 5"/>
                    <a:gd name="T6" fmla="*/ 2 w 6"/>
                    <a:gd name="T7" fmla="*/ 0 h 5"/>
                    <a:gd name="T8" fmla="*/ 3 w 6"/>
                    <a:gd name="T9" fmla="*/ 0 h 5"/>
                    <a:gd name="T10" fmla="*/ 3 w 6"/>
                    <a:gd name="T11" fmla="*/ 0 h 5"/>
                    <a:gd name="T12" fmla="*/ 3 w 6"/>
                    <a:gd name="T13" fmla="*/ 0 h 5"/>
                    <a:gd name="T14" fmla="*/ 6 w 6"/>
                    <a:gd name="T15" fmla="*/ 2 h 5"/>
                    <a:gd name="T16" fmla="*/ 6 w 6"/>
                    <a:gd name="T17" fmla="*/ 3 h 5"/>
                    <a:gd name="T18" fmla="*/ 5 w 6"/>
                    <a:gd name="T19" fmla="*/ 4 h 5"/>
                    <a:gd name="T20" fmla="*/ 5 w 6"/>
                    <a:gd name="T21" fmla="*/ 5 h 5"/>
                    <a:gd name="T22" fmla="*/ 1 w 6"/>
                    <a:gd name="T23" fmla="*/ 5 h 5"/>
                    <a:gd name="T24" fmla="*/ 1 w 6"/>
                    <a:gd name="T2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5">
                      <a:moveTo>
                        <a:pt x="1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4" name="Freeform 152"/>
                <p:cNvSpPr>
                  <a:spLocks/>
                </p:cNvSpPr>
                <p:nvPr/>
              </p:nvSpPr>
              <p:spPr bwMode="auto">
                <a:xfrm>
                  <a:off x="4258" y="3035"/>
                  <a:ext cx="9" cy="10"/>
                </a:xfrm>
                <a:custGeom>
                  <a:avLst/>
                  <a:gdLst>
                    <a:gd name="T0" fmla="*/ 1 w 15"/>
                    <a:gd name="T1" fmla="*/ 17 h 18"/>
                    <a:gd name="T2" fmla="*/ 0 w 15"/>
                    <a:gd name="T3" fmla="*/ 17 h 18"/>
                    <a:gd name="T4" fmla="*/ 0 w 15"/>
                    <a:gd name="T5" fmla="*/ 16 h 18"/>
                    <a:gd name="T6" fmla="*/ 8 w 15"/>
                    <a:gd name="T7" fmla="*/ 1 h 18"/>
                    <a:gd name="T8" fmla="*/ 9 w 15"/>
                    <a:gd name="T9" fmla="*/ 1 h 18"/>
                    <a:gd name="T10" fmla="*/ 12 w 15"/>
                    <a:gd name="T11" fmla="*/ 0 h 18"/>
                    <a:gd name="T12" fmla="*/ 13 w 15"/>
                    <a:gd name="T13" fmla="*/ 0 h 18"/>
                    <a:gd name="T14" fmla="*/ 13 w 15"/>
                    <a:gd name="T15" fmla="*/ 0 h 18"/>
                    <a:gd name="T16" fmla="*/ 14 w 15"/>
                    <a:gd name="T17" fmla="*/ 2 h 18"/>
                    <a:gd name="T18" fmla="*/ 15 w 15"/>
                    <a:gd name="T19" fmla="*/ 3 h 18"/>
                    <a:gd name="T20" fmla="*/ 6 w 15"/>
                    <a:gd name="T21" fmla="*/ 18 h 18"/>
                    <a:gd name="T22" fmla="*/ 5 w 15"/>
                    <a:gd name="T23" fmla="*/ 18 h 18"/>
                    <a:gd name="T24" fmla="*/ 1 w 15"/>
                    <a:gd name="T25" fmla="*/ 17 h 18"/>
                    <a:gd name="T26" fmla="*/ 1 w 15"/>
                    <a:gd name="T27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8">
                      <a:moveTo>
                        <a:pt x="1" y="17"/>
                      </a:move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5" name="Freeform 153"/>
                <p:cNvSpPr>
                  <a:spLocks/>
                </p:cNvSpPr>
                <p:nvPr/>
              </p:nvSpPr>
              <p:spPr bwMode="auto">
                <a:xfrm>
                  <a:off x="4313" y="3060"/>
                  <a:ext cx="2" cy="3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3 h 4"/>
                    <a:gd name="T6" fmla="*/ 0 w 3"/>
                    <a:gd name="T7" fmla="*/ 2 h 4"/>
                    <a:gd name="T8" fmla="*/ 0 w 3"/>
                    <a:gd name="T9" fmla="*/ 1 h 4"/>
                    <a:gd name="T10" fmla="*/ 1 w 3"/>
                    <a:gd name="T11" fmla="*/ 0 h 4"/>
                    <a:gd name="T12" fmla="*/ 2 w 3"/>
                    <a:gd name="T13" fmla="*/ 0 h 4"/>
                    <a:gd name="T14" fmla="*/ 2 w 3"/>
                    <a:gd name="T15" fmla="*/ 1 h 4"/>
                    <a:gd name="T16" fmla="*/ 3 w 3"/>
                    <a:gd name="T17" fmla="*/ 2 h 4"/>
                    <a:gd name="T18" fmla="*/ 3 w 3"/>
                    <a:gd name="T19" fmla="*/ 3 h 4"/>
                    <a:gd name="T20" fmla="*/ 3 w 3"/>
                    <a:gd name="T21" fmla="*/ 4 h 4"/>
                    <a:gd name="T22" fmla="*/ 2 w 3"/>
                    <a:gd name="T23" fmla="*/ 4 h 4"/>
                    <a:gd name="T24" fmla="*/ 0 w 3"/>
                    <a:gd name="T25" fmla="*/ 4 h 4"/>
                    <a:gd name="T26" fmla="*/ 0 w 3"/>
                    <a:gd name="T2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6" name="Freeform 154"/>
                <p:cNvSpPr>
                  <a:spLocks/>
                </p:cNvSpPr>
                <p:nvPr/>
              </p:nvSpPr>
              <p:spPr bwMode="auto">
                <a:xfrm>
                  <a:off x="4444" y="3131"/>
                  <a:ext cx="12" cy="32"/>
                </a:xfrm>
                <a:custGeom>
                  <a:avLst/>
                  <a:gdLst>
                    <a:gd name="T0" fmla="*/ 7 w 20"/>
                    <a:gd name="T1" fmla="*/ 52 h 54"/>
                    <a:gd name="T2" fmla="*/ 7 w 20"/>
                    <a:gd name="T3" fmla="*/ 52 h 54"/>
                    <a:gd name="T4" fmla="*/ 6 w 20"/>
                    <a:gd name="T5" fmla="*/ 52 h 54"/>
                    <a:gd name="T6" fmla="*/ 6 w 20"/>
                    <a:gd name="T7" fmla="*/ 51 h 54"/>
                    <a:gd name="T8" fmla="*/ 7 w 20"/>
                    <a:gd name="T9" fmla="*/ 45 h 54"/>
                    <a:gd name="T10" fmla="*/ 9 w 20"/>
                    <a:gd name="T11" fmla="*/ 35 h 54"/>
                    <a:gd name="T12" fmla="*/ 9 w 20"/>
                    <a:gd name="T13" fmla="*/ 34 h 54"/>
                    <a:gd name="T14" fmla="*/ 0 w 20"/>
                    <a:gd name="T15" fmla="*/ 18 h 54"/>
                    <a:gd name="T16" fmla="*/ 0 w 20"/>
                    <a:gd name="T17" fmla="*/ 18 h 54"/>
                    <a:gd name="T18" fmla="*/ 15 w 20"/>
                    <a:gd name="T19" fmla="*/ 1 h 54"/>
                    <a:gd name="T20" fmla="*/ 16 w 20"/>
                    <a:gd name="T21" fmla="*/ 1 h 54"/>
                    <a:gd name="T22" fmla="*/ 16 w 20"/>
                    <a:gd name="T23" fmla="*/ 1 h 54"/>
                    <a:gd name="T24" fmla="*/ 16 w 20"/>
                    <a:gd name="T25" fmla="*/ 1 h 54"/>
                    <a:gd name="T26" fmla="*/ 16 w 20"/>
                    <a:gd name="T27" fmla="*/ 2 h 54"/>
                    <a:gd name="T28" fmla="*/ 15 w 20"/>
                    <a:gd name="T29" fmla="*/ 4 h 54"/>
                    <a:gd name="T30" fmla="*/ 10 w 20"/>
                    <a:gd name="T31" fmla="*/ 14 h 54"/>
                    <a:gd name="T32" fmla="*/ 10 w 20"/>
                    <a:gd name="T33" fmla="*/ 14 h 54"/>
                    <a:gd name="T34" fmla="*/ 10 w 20"/>
                    <a:gd name="T35" fmla="*/ 15 h 54"/>
                    <a:gd name="T36" fmla="*/ 15 w 20"/>
                    <a:gd name="T37" fmla="*/ 21 h 54"/>
                    <a:gd name="T38" fmla="*/ 19 w 20"/>
                    <a:gd name="T39" fmla="*/ 24 h 54"/>
                    <a:gd name="T40" fmla="*/ 19 w 20"/>
                    <a:gd name="T41" fmla="*/ 24 h 54"/>
                    <a:gd name="T42" fmla="*/ 16 w 20"/>
                    <a:gd name="T43" fmla="*/ 52 h 54"/>
                    <a:gd name="T44" fmla="*/ 16 w 20"/>
                    <a:gd name="T45" fmla="*/ 53 h 54"/>
                    <a:gd name="T46" fmla="*/ 7 w 20"/>
                    <a:gd name="T47" fmla="*/ 52 h 54"/>
                    <a:gd name="T48" fmla="*/ 7 w 20"/>
                    <a:gd name="T49" fmla="*/ 5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0" h="54">
                      <a:moveTo>
                        <a:pt x="7" y="52"/>
                      </a:move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6" y="52"/>
                        <a:pt x="6" y="52"/>
                        <a:pt x="6" y="51"/>
                      </a:cubicBezTo>
                      <a:cubicBezTo>
                        <a:pt x="6" y="50"/>
                        <a:pt x="7" y="47"/>
                        <a:pt x="7" y="45"/>
                      </a:cubicBezTo>
                      <a:cubicBezTo>
                        <a:pt x="8" y="42"/>
                        <a:pt x="9" y="38"/>
                        <a:pt x="9" y="35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9"/>
                        <a:pt x="7" y="4"/>
                        <a:pt x="15" y="1"/>
                      </a:cubicBezTo>
                      <a:cubicBezTo>
                        <a:pt x="15" y="0"/>
                        <a:pt x="15" y="0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2"/>
                        <a:pt x="16" y="2"/>
                      </a:cubicBezTo>
                      <a:cubicBezTo>
                        <a:pt x="16" y="3"/>
                        <a:pt x="15" y="3"/>
                        <a:pt x="15" y="4"/>
                      </a:cubicBezTo>
                      <a:cubicBezTo>
                        <a:pt x="13" y="7"/>
                        <a:pt x="10" y="10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1" y="19"/>
                        <a:pt x="13" y="20"/>
                        <a:pt x="15" y="21"/>
                      </a:cubicBezTo>
                      <a:cubicBezTo>
                        <a:pt x="16" y="22"/>
                        <a:pt x="17" y="22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0" y="28"/>
                        <a:pt x="18" y="46"/>
                        <a:pt x="16" y="52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3" y="54"/>
                        <a:pt x="11" y="54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7" name="Freeform 155"/>
                <p:cNvSpPr>
                  <a:spLocks/>
                </p:cNvSpPr>
                <p:nvPr/>
              </p:nvSpPr>
              <p:spPr bwMode="auto">
                <a:xfrm>
                  <a:off x="4116" y="2964"/>
                  <a:ext cx="1" cy="2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0 w 2"/>
                    <a:gd name="T5" fmla="*/ 3 h 4"/>
                    <a:gd name="T6" fmla="*/ 0 w 2"/>
                    <a:gd name="T7" fmla="*/ 2 h 4"/>
                    <a:gd name="T8" fmla="*/ 0 w 2"/>
                    <a:gd name="T9" fmla="*/ 1 h 4"/>
                    <a:gd name="T10" fmla="*/ 0 w 2"/>
                    <a:gd name="T11" fmla="*/ 0 h 4"/>
                    <a:gd name="T12" fmla="*/ 1 w 2"/>
                    <a:gd name="T13" fmla="*/ 0 h 4"/>
                    <a:gd name="T14" fmla="*/ 1 w 2"/>
                    <a:gd name="T15" fmla="*/ 1 h 4"/>
                    <a:gd name="T16" fmla="*/ 2 w 2"/>
                    <a:gd name="T17" fmla="*/ 3 h 4"/>
                    <a:gd name="T18" fmla="*/ 2 w 2"/>
                    <a:gd name="T19" fmla="*/ 4 h 4"/>
                    <a:gd name="T20" fmla="*/ 1 w 2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8" name="Freeform 156"/>
                <p:cNvSpPr>
                  <a:spLocks/>
                </p:cNvSpPr>
                <p:nvPr/>
              </p:nvSpPr>
              <p:spPr bwMode="auto">
                <a:xfrm>
                  <a:off x="4276" y="3047"/>
                  <a:ext cx="3" cy="3"/>
                </a:xfrm>
                <a:custGeom>
                  <a:avLst/>
                  <a:gdLst>
                    <a:gd name="T0" fmla="*/ 1 w 4"/>
                    <a:gd name="T1" fmla="*/ 5 h 5"/>
                    <a:gd name="T2" fmla="*/ 0 w 4"/>
                    <a:gd name="T3" fmla="*/ 4 h 5"/>
                    <a:gd name="T4" fmla="*/ 0 w 4"/>
                    <a:gd name="T5" fmla="*/ 4 h 5"/>
                    <a:gd name="T6" fmla="*/ 0 w 4"/>
                    <a:gd name="T7" fmla="*/ 2 h 5"/>
                    <a:gd name="T8" fmla="*/ 1 w 4"/>
                    <a:gd name="T9" fmla="*/ 1 h 5"/>
                    <a:gd name="T10" fmla="*/ 2 w 4"/>
                    <a:gd name="T11" fmla="*/ 0 h 5"/>
                    <a:gd name="T12" fmla="*/ 2 w 4"/>
                    <a:gd name="T13" fmla="*/ 0 h 5"/>
                    <a:gd name="T14" fmla="*/ 2 w 4"/>
                    <a:gd name="T15" fmla="*/ 1 h 5"/>
                    <a:gd name="T16" fmla="*/ 4 w 4"/>
                    <a:gd name="T17" fmla="*/ 3 h 5"/>
                    <a:gd name="T18" fmla="*/ 4 w 4"/>
                    <a:gd name="T19" fmla="*/ 4 h 5"/>
                    <a:gd name="T20" fmla="*/ 3 w 4"/>
                    <a:gd name="T21" fmla="*/ 4 h 5"/>
                    <a:gd name="T22" fmla="*/ 1 w 4"/>
                    <a:gd name="T23" fmla="*/ 5 h 5"/>
                    <a:gd name="T24" fmla="*/ 1 w 4"/>
                    <a:gd name="T25" fmla="*/ 5 h 5"/>
                    <a:gd name="T26" fmla="*/ 1 w 4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5">
                      <a:moveTo>
                        <a:pt x="1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9" name="Freeform 157"/>
                <p:cNvSpPr>
                  <a:spLocks/>
                </p:cNvSpPr>
                <p:nvPr/>
              </p:nvSpPr>
              <p:spPr bwMode="auto">
                <a:xfrm>
                  <a:off x="4391" y="3228"/>
                  <a:ext cx="6" cy="8"/>
                </a:xfrm>
                <a:custGeom>
                  <a:avLst/>
                  <a:gdLst>
                    <a:gd name="T0" fmla="*/ 1 w 11"/>
                    <a:gd name="T1" fmla="*/ 14 h 14"/>
                    <a:gd name="T2" fmla="*/ 1 w 11"/>
                    <a:gd name="T3" fmla="*/ 13 h 14"/>
                    <a:gd name="T4" fmla="*/ 0 w 11"/>
                    <a:gd name="T5" fmla="*/ 11 h 14"/>
                    <a:gd name="T6" fmla="*/ 0 w 11"/>
                    <a:gd name="T7" fmla="*/ 10 h 14"/>
                    <a:gd name="T8" fmla="*/ 8 w 11"/>
                    <a:gd name="T9" fmla="*/ 0 h 14"/>
                    <a:gd name="T10" fmla="*/ 9 w 11"/>
                    <a:gd name="T11" fmla="*/ 0 h 14"/>
                    <a:gd name="T12" fmla="*/ 9 w 11"/>
                    <a:gd name="T13" fmla="*/ 1 h 14"/>
                    <a:gd name="T14" fmla="*/ 10 w 11"/>
                    <a:gd name="T15" fmla="*/ 1 h 14"/>
                    <a:gd name="T16" fmla="*/ 3 w 11"/>
                    <a:gd name="T17" fmla="*/ 14 h 14"/>
                    <a:gd name="T18" fmla="*/ 2 w 11"/>
                    <a:gd name="T19" fmla="*/ 14 h 14"/>
                    <a:gd name="T20" fmla="*/ 1 w 11"/>
                    <a:gd name="T2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4">
                      <a:moveTo>
                        <a:pt x="1" y="14"/>
                      </a:move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0"/>
                      </a:cubicBezTo>
                      <a:cubicBezTo>
                        <a:pt x="2" y="5"/>
                        <a:pt x="4" y="3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6"/>
                        <a:pt x="6" y="12"/>
                        <a:pt x="3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0" name="Freeform 158"/>
                <p:cNvSpPr>
                  <a:spLocks/>
                </p:cNvSpPr>
                <p:nvPr/>
              </p:nvSpPr>
              <p:spPr bwMode="auto">
                <a:xfrm>
                  <a:off x="3911" y="2871"/>
                  <a:ext cx="3" cy="2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3 h 4"/>
                    <a:gd name="T4" fmla="*/ 0 w 4"/>
                    <a:gd name="T5" fmla="*/ 3 h 4"/>
                    <a:gd name="T6" fmla="*/ 1 w 4"/>
                    <a:gd name="T7" fmla="*/ 0 h 4"/>
                    <a:gd name="T8" fmla="*/ 2 w 4"/>
                    <a:gd name="T9" fmla="*/ 0 h 4"/>
                    <a:gd name="T10" fmla="*/ 3 w 4"/>
                    <a:gd name="T11" fmla="*/ 0 h 4"/>
                    <a:gd name="T12" fmla="*/ 3 w 4"/>
                    <a:gd name="T13" fmla="*/ 1 h 4"/>
                    <a:gd name="T14" fmla="*/ 4 w 4"/>
                    <a:gd name="T15" fmla="*/ 3 h 4"/>
                    <a:gd name="T16" fmla="*/ 4 w 4"/>
                    <a:gd name="T17" fmla="*/ 3 h 4"/>
                    <a:gd name="T18" fmla="*/ 3 w 4"/>
                    <a:gd name="T19" fmla="*/ 4 h 4"/>
                    <a:gd name="T20" fmla="*/ 1 w 4"/>
                    <a:gd name="T21" fmla="*/ 4 h 4"/>
                    <a:gd name="T22" fmla="*/ 1 w 4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1" name="Freeform 159"/>
                <p:cNvSpPr>
                  <a:spLocks/>
                </p:cNvSpPr>
                <p:nvPr/>
              </p:nvSpPr>
              <p:spPr bwMode="auto">
                <a:xfrm>
                  <a:off x="4090" y="2973"/>
                  <a:ext cx="8" cy="5"/>
                </a:xfrm>
                <a:custGeom>
                  <a:avLst/>
                  <a:gdLst>
                    <a:gd name="T0" fmla="*/ 3 w 14"/>
                    <a:gd name="T1" fmla="*/ 7 h 8"/>
                    <a:gd name="T2" fmla="*/ 2 w 14"/>
                    <a:gd name="T3" fmla="*/ 7 h 8"/>
                    <a:gd name="T4" fmla="*/ 0 w 14"/>
                    <a:gd name="T5" fmla="*/ 5 h 8"/>
                    <a:gd name="T6" fmla="*/ 0 w 14"/>
                    <a:gd name="T7" fmla="*/ 5 h 8"/>
                    <a:gd name="T8" fmla="*/ 1 w 14"/>
                    <a:gd name="T9" fmla="*/ 1 h 8"/>
                    <a:gd name="T10" fmla="*/ 2 w 14"/>
                    <a:gd name="T11" fmla="*/ 1 h 8"/>
                    <a:gd name="T12" fmla="*/ 10 w 14"/>
                    <a:gd name="T13" fmla="*/ 0 h 8"/>
                    <a:gd name="T14" fmla="*/ 12 w 14"/>
                    <a:gd name="T15" fmla="*/ 0 h 8"/>
                    <a:gd name="T16" fmla="*/ 12 w 14"/>
                    <a:gd name="T17" fmla="*/ 0 h 8"/>
                    <a:gd name="T18" fmla="*/ 12 w 14"/>
                    <a:gd name="T19" fmla="*/ 0 h 8"/>
                    <a:gd name="T20" fmla="*/ 13 w 14"/>
                    <a:gd name="T21" fmla="*/ 1 h 8"/>
                    <a:gd name="T22" fmla="*/ 14 w 14"/>
                    <a:gd name="T23" fmla="*/ 1 h 8"/>
                    <a:gd name="T24" fmla="*/ 14 w 14"/>
                    <a:gd name="T25" fmla="*/ 2 h 8"/>
                    <a:gd name="T26" fmla="*/ 14 w 14"/>
                    <a:gd name="T27" fmla="*/ 2 h 8"/>
                    <a:gd name="T28" fmla="*/ 14 w 14"/>
                    <a:gd name="T29" fmla="*/ 3 h 8"/>
                    <a:gd name="T30" fmla="*/ 13 w 14"/>
                    <a:gd name="T31" fmla="*/ 3 h 8"/>
                    <a:gd name="T32" fmla="*/ 3 w 14"/>
                    <a:gd name="T33" fmla="*/ 8 h 8"/>
                    <a:gd name="T34" fmla="*/ 3 w 14"/>
                    <a:gd name="T3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" h="8">
                      <a:moveTo>
                        <a:pt x="3" y="7"/>
                      </a:move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5" y="0"/>
                        <a:pt x="7" y="0"/>
                        <a:pt x="10" y="0"/>
                      </a:cubicBezTo>
                      <a:cubicBezTo>
                        <a:pt x="11" y="0"/>
                        <a:pt x="11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3" y="3"/>
                      </a:cubicBezTo>
                      <a:cubicBezTo>
                        <a:pt x="10" y="5"/>
                        <a:pt x="7" y="7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2" name="Freeform 160"/>
                <p:cNvSpPr>
                  <a:spLocks/>
                </p:cNvSpPr>
                <p:nvPr/>
              </p:nvSpPr>
              <p:spPr bwMode="auto">
                <a:xfrm>
                  <a:off x="4135" y="3003"/>
                  <a:ext cx="23" cy="32"/>
                </a:xfrm>
                <a:custGeom>
                  <a:avLst/>
                  <a:gdLst>
                    <a:gd name="T0" fmla="*/ 0 w 41"/>
                    <a:gd name="T1" fmla="*/ 54 h 55"/>
                    <a:gd name="T2" fmla="*/ 0 w 41"/>
                    <a:gd name="T3" fmla="*/ 54 h 55"/>
                    <a:gd name="T4" fmla="*/ 0 w 41"/>
                    <a:gd name="T5" fmla="*/ 53 h 55"/>
                    <a:gd name="T6" fmla="*/ 0 w 41"/>
                    <a:gd name="T7" fmla="*/ 53 h 55"/>
                    <a:gd name="T8" fmla="*/ 15 w 41"/>
                    <a:gd name="T9" fmla="*/ 38 h 55"/>
                    <a:gd name="T10" fmla="*/ 27 w 41"/>
                    <a:gd name="T11" fmla="*/ 29 h 55"/>
                    <a:gd name="T12" fmla="*/ 32 w 41"/>
                    <a:gd name="T13" fmla="*/ 12 h 55"/>
                    <a:gd name="T14" fmla="*/ 33 w 41"/>
                    <a:gd name="T15" fmla="*/ 1 h 55"/>
                    <a:gd name="T16" fmla="*/ 34 w 41"/>
                    <a:gd name="T17" fmla="*/ 0 h 55"/>
                    <a:gd name="T18" fmla="*/ 34 w 41"/>
                    <a:gd name="T19" fmla="*/ 0 h 55"/>
                    <a:gd name="T20" fmla="*/ 35 w 41"/>
                    <a:gd name="T21" fmla="*/ 0 h 55"/>
                    <a:gd name="T22" fmla="*/ 35 w 41"/>
                    <a:gd name="T23" fmla="*/ 0 h 55"/>
                    <a:gd name="T24" fmla="*/ 39 w 41"/>
                    <a:gd name="T25" fmla="*/ 16 h 55"/>
                    <a:gd name="T26" fmla="*/ 2 w 41"/>
                    <a:gd name="T27" fmla="*/ 55 h 55"/>
                    <a:gd name="T28" fmla="*/ 2 w 41"/>
                    <a:gd name="T29" fmla="*/ 55 h 55"/>
                    <a:gd name="T30" fmla="*/ 0 w 41"/>
                    <a:gd name="T31" fmla="*/ 54 h 55"/>
                    <a:gd name="T32" fmla="*/ 0 w 41"/>
                    <a:gd name="T33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1" h="55">
                      <a:moveTo>
                        <a:pt x="0" y="54"/>
                      </a:move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1" y="47"/>
                        <a:pt x="8" y="42"/>
                        <a:pt x="15" y="38"/>
                      </a:cubicBezTo>
                      <a:cubicBezTo>
                        <a:pt x="20" y="35"/>
                        <a:pt x="24" y="33"/>
                        <a:pt x="27" y="29"/>
                      </a:cubicBezTo>
                      <a:cubicBezTo>
                        <a:pt x="32" y="23"/>
                        <a:pt x="32" y="17"/>
                        <a:pt x="32" y="12"/>
                      </a:cubicBezTo>
                      <a:cubicBezTo>
                        <a:pt x="32" y="9"/>
                        <a:pt x="32" y="5"/>
                        <a:pt x="33" y="1"/>
                      </a:cubicBezTo>
                      <a:cubicBezTo>
                        <a:pt x="33" y="0"/>
                        <a:pt x="33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40" y="3"/>
                        <a:pt x="41" y="9"/>
                        <a:pt x="39" y="16"/>
                      </a:cubicBezTo>
                      <a:cubicBezTo>
                        <a:pt x="35" y="33"/>
                        <a:pt x="12" y="55"/>
                        <a:pt x="2" y="55"/>
                      </a:cubicBezTo>
                      <a:cubicBezTo>
                        <a:pt x="2" y="55"/>
                        <a:pt x="2" y="55"/>
                        <a:pt x="2" y="55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3" name="Freeform 161"/>
                <p:cNvSpPr>
                  <a:spLocks/>
                </p:cNvSpPr>
                <p:nvPr/>
              </p:nvSpPr>
              <p:spPr bwMode="auto">
                <a:xfrm>
                  <a:off x="4301" y="3089"/>
                  <a:ext cx="61" cy="71"/>
                </a:xfrm>
                <a:custGeom>
                  <a:avLst/>
                  <a:gdLst>
                    <a:gd name="T0" fmla="*/ 40 w 105"/>
                    <a:gd name="T1" fmla="*/ 103 h 124"/>
                    <a:gd name="T2" fmla="*/ 40 w 105"/>
                    <a:gd name="T3" fmla="*/ 103 h 124"/>
                    <a:gd name="T4" fmla="*/ 40 w 105"/>
                    <a:gd name="T5" fmla="*/ 103 h 124"/>
                    <a:gd name="T6" fmla="*/ 40 w 105"/>
                    <a:gd name="T7" fmla="*/ 103 h 124"/>
                    <a:gd name="T8" fmla="*/ 40 w 105"/>
                    <a:gd name="T9" fmla="*/ 102 h 124"/>
                    <a:gd name="T10" fmla="*/ 41 w 105"/>
                    <a:gd name="T11" fmla="*/ 87 h 124"/>
                    <a:gd name="T12" fmla="*/ 38 w 105"/>
                    <a:gd name="T13" fmla="*/ 81 h 124"/>
                    <a:gd name="T14" fmla="*/ 26 w 105"/>
                    <a:gd name="T15" fmla="*/ 81 h 124"/>
                    <a:gd name="T16" fmla="*/ 26 w 105"/>
                    <a:gd name="T17" fmla="*/ 80 h 124"/>
                    <a:gd name="T18" fmla="*/ 24 w 105"/>
                    <a:gd name="T19" fmla="*/ 66 h 124"/>
                    <a:gd name="T20" fmla="*/ 1 w 105"/>
                    <a:gd name="T21" fmla="*/ 51 h 124"/>
                    <a:gd name="T22" fmla="*/ 0 w 105"/>
                    <a:gd name="T23" fmla="*/ 50 h 124"/>
                    <a:gd name="T24" fmla="*/ 1 w 105"/>
                    <a:gd name="T25" fmla="*/ 45 h 124"/>
                    <a:gd name="T26" fmla="*/ 15 w 105"/>
                    <a:gd name="T27" fmla="*/ 51 h 124"/>
                    <a:gd name="T28" fmla="*/ 21 w 105"/>
                    <a:gd name="T29" fmla="*/ 48 h 124"/>
                    <a:gd name="T30" fmla="*/ 32 w 105"/>
                    <a:gd name="T31" fmla="*/ 25 h 124"/>
                    <a:gd name="T32" fmla="*/ 45 w 105"/>
                    <a:gd name="T33" fmla="*/ 0 h 124"/>
                    <a:gd name="T34" fmla="*/ 47 w 105"/>
                    <a:gd name="T35" fmla="*/ 1 h 124"/>
                    <a:gd name="T36" fmla="*/ 48 w 105"/>
                    <a:gd name="T37" fmla="*/ 4 h 124"/>
                    <a:gd name="T38" fmla="*/ 34 w 105"/>
                    <a:gd name="T39" fmla="*/ 52 h 124"/>
                    <a:gd name="T40" fmla="*/ 52 w 105"/>
                    <a:gd name="T41" fmla="*/ 83 h 124"/>
                    <a:gd name="T42" fmla="*/ 40 w 105"/>
                    <a:gd name="T43" fmla="*/ 96 h 124"/>
                    <a:gd name="T44" fmla="*/ 41 w 105"/>
                    <a:gd name="T45" fmla="*/ 102 h 124"/>
                    <a:gd name="T46" fmla="*/ 67 w 105"/>
                    <a:gd name="T47" fmla="*/ 93 h 124"/>
                    <a:gd name="T48" fmla="*/ 68 w 105"/>
                    <a:gd name="T49" fmla="*/ 93 h 124"/>
                    <a:gd name="T50" fmla="*/ 80 w 105"/>
                    <a:gd name="T51" fmla="*/ 114 h 124"/>
                    <a:gd name="T52" fmla="*/ 86 w 105"/>
                    <a:gd name="T53" fmla="*/ 118 h 124"/>
                    <a:gd name="T54" fmla="*/ 95 w 105"/>
                    <a:gd name="T55" fmla="*/ 110 h 124"/>
                    <a:gd name="T56" fmla="*/ 104 w 105"/>
                    <a:gd name="T57" fmla="*/ 113 h 124"/>
                    <a:gd name="T58" fmla="*/ 105 w 105"/>
                    <a:gd name="T59" fmla="*/ 113 h 124"/>
                    <a:gd name="T60" fmla="*/ 105 w 105"/>
                    <a:gd name="T61" fmla="*/ 115 h 124"/>
                    <a:gd name="T62" fmla="*/ 92 w 105"/>
                    <a:gd name="T63" fmla="*/ 124 h 124"/>
                    <a:gd name="T64" fmla="*/ 74 w 105"/>
                    <a:gd name="T65" fmla="*/ 114 h 124"/>
                    <a:gd name="T66" fmla="*/ 60 w 105"/>
                    <a:gd name="T67" fmla="*/ 105 h 124"/>
                    <a:gd name="T68" fmla="*/ 44 w 105"/>
                    <a:gd name="T69" fmla="*/ 105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" h="124">
                      <a:moveTo>
                        <a:pt x="44" y="105"/>
                      </a:moveTo>
                      <a:cubicBezTo>
                        <a:pt x="42" y="105"/>
                        <a:pt x="41" y="104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2"/>
                        <a:pt x="40" y="102"/>
                        <a:pt x="40" y="102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2"/>
                        <a:pt x="40" y="102"/>
                      </a:cubicBezTo>
                      <a:cubicBezTo>
                        <a:pt x="37" y="99"/>
                        <a:pt x="36" y="96"/>
                        <a:pt x="41" y="88"/>
                      </a:cubicBezTo>
                      <a:cubicBezTo>
                        <a:pt x="41" y="87"/>
                        <a:pt x="41" y="87"/>
                        <a:pt x="41" y="87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5" y="80"/>
                        <a:pt x="33" y="81"/>
                        <a:pt x="31" y="81"/>
                      </a:cubicBezTo>
                      <a:cubicBezTo>
                        <a:pt x="30" y="81"/>
                        <a:pt x="28" y="82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0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0" y="63"/>
                        <a:pt x="17" y="61"/>
                        <a:pt x="13" y="59"/>
                      </a:cubicBezTo>
                      <a:cubicBezTo>
                        <a:pt x="8" y="56"/>
                        <a:pt x="4" y="54"/>
                        <a:pt x="1" y="51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49"/>
                        <a:pt x="0" y="48"/>
                        <a:pt x="0" y="46"/>
                      </a:cubicBezTo>
                      <a:cubicBezTo>
                        <a:pt x="0" y="45"/>
                        <a:pt x="1" y="45"/>
                        <a:pt x="1" y="45"/>
                      </a:cubicBezTo>
                      <a:cubicBezTo>
                        <a:pt x="4" y="46"/>
                        <a:pt x="7" y="47"/>
                        <a:pt x="10" y="48"/>
                      </a:cubicBezTo>
                      <a:cubicBezTo>
                        <a:pt x="11" y="49"/>
                        <a:pt x="13" y="50"/>
                        <a:pt x="15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8" y="43"/>
                        <a:pt x="30" y="35"/>
                        <a:pt x="32" y="25"/>
                      </a:cubicBezTo>
                      <a:cubicBezTo>
                        <a:pt x="35" y="16"/>
                        <a:pt x="37" y="6"/>
                        <a:pt x="44" y="0"/>
                      </a:cubicBezTo>
                      <a:cubicBezTo>
                        <a:pt x="44" y="0"/>
                        <a:pt x="45" y="0"/>
                        <a:pt x="45" y="0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7" y="10"/>
                        <a:pt x="44" y="16"/>
                        <a:pt x="41" y="22"/>
                      </a:cubicBezTo>
                      <a:cubicBezTo>
                        <a:pt x="36" y="33"/>
                        <a:pt x="31" y="42"/>
                        <a:pt x="34" y="52"/>
                      </a:cubicBezTo>
                      <a:cubicBezTo>
                        <a:pt x="35" y="58"/>
                        <a:pt x="39" y="62"/>
                        <a:pt x="43" y="66"/>
                      </a:cubicBezTo>
                      <a:cubicBezTo>
                        <a:pt x="48" y="71"/>
                        <a:pt x="52" y="75"/>
                        <a:pt x="52" y="83"/>
                      </a:cubicBezTo>
                      <a:cubicBezTo>
                        <a:pt x="52" y="88"/>
                        <a:pt x="49" y="89"/>
                        <a:pt x="46" y="91"/>
                      </a:cubicBezTo>
                      <a:cubicBezTo>
                        <a:pt x="44" y="92"/>
                        <a:pt x="42" y="93"/>
                        <a:pt x="40" y="96"/>
                      </a:cubicBezTo>
                      <a:cubicBezTo>
                        <a:pt x="40" y="97"/>
                        <a:pt x="40" y="97"/>
                        <a:pt x="40" y="97"/>
                      </a:cubicBezTo>
                      <a:cubicBezTo>
                        <a:pt x="41" y="102"/>
                        <a:pt x="41" y="102"/>
                        <a:pt x="41" y="102"/>
                      </a:cubicBezTo>
                      <a:cubicBezTo>
                        <a:pt x="46" y="102"/>
                        <a:pt x="46" y="102"/>
                        <a:pt x="46" y="102"/>
                      </a:cubicBezTo>
                      <a:cubicBezTo>
                        <a:pt x="67" y="93"/>
                        <a:pt x="67" y="93"/>
                        <a:pt x="67" y="93"/>
                      </a:cubicBezTo>
                      <a:cubicBezTo>
                        <a:pt x="67" y="93"/>
                        <a:pt x="67" y="93"/>
                        <a:pt x="67" y="93"/>
                      </a:cubicBezTo>
                      <a:cubicBezTo>
                        <a:pt x="67" y="93"/>
                        <a:pt x="68" y="93"/>
                        <a:pt x="68" y="93"/>
                      </a:cubicBezTo>
                      <a:cubicBezTo>
                        <a:pt x="72" y="97"/>
                        <a:pt x="74" y="101"/>
                        <a:pt x="76" y="105"/>
                      </a:cubicBezTo>
                      <a:cubicBezTo>
                        <a:pt x="77" y="108"/>
                        <a:pt x="78" y="111"/>
                        <a:pt x="80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6" y="118"/>
                        <a:pt x="86" y="118"/>
                        <a:pt x="86" y="118"/>
                      </a:cubicBezTo>
                      <a:cubicBezTo>
                        <a:pt x="87" y="118"/>
                        <a:pt x="87" y="118"/>
                        <a:pt x="87" y="118"/>
                      </a:cubicBezTo>
                      <a:cubicBezTo>
                        <a:pt x="90" y="116"/>
                        <a:pt x="93" y="114"/>
                        <a:pt x="95" y="110"/>
                      </a:cubicBezTo>
                      <a:cubicBezTo>
                        <a:pt x="95" y="110"/>
                        <a:pt x="95" y="110"/>
                        <a:pt x="95" y="110"/>
                      </a:cubicBezTo>
                      <a:cubicBezTo>
                        <a:pt x="98" y="110"/>
                        <a:pt x="101" y="111"/>
                        <a:pt x="104" y="113"/>
                      </a:cubicBezTo>
                      <a:cubicBezTo>
                        <a:pt x="104" y="113"/>
                        <a:pt x="105" y="113"/>
                        <a:pt x="105" y="113"/>
                      </a:cubicBezTo>
                      <a:cubicBezTo>
                        <a:pt x="105" y="113"/>
                        <a:pt x="105" y="113"/>
                        <a:pt x="105" y="113"/>
                      </a:cubicBezTo>
                      <a:cubicBezTo>
                        <a:pt x="105" y="114"/>
                        <a:pt x="105" y="114"/>
                        <a:pt x="105" y="114"/>
                      </a:cubicBezTo>
                      <a:cubicBezTo>
                        <a:pt x="105" y="114"/>
                        <a:pt x="105" y="114"/>
                        <a:pt x="105" y="115"/>
                      </a:cubicBezTo>
                      <a:cubicBezTo>
                        <a:pt x="102" y="119"/>
                        <a:pt x="96" y="123"/>
                        <a:pt x="93" y="124"/>
                      </a:cubicBezTo>
                      <a:cubicBezTo>
                        <a:pt x="93" y="124"/>
                        <a:pt x="93" y="124"/>
                        <a:pt x="92" y="124"/>
                      </a:cubicBezTo>
                      <a:cubicBezTo>
                        <a:pt x="90" y="123"/>
                        <a:pt x="88" y="123"/>
                        <a:pt x="85" y="121"/>
                      </a:cubicBezTo>
                      <a:cubicBezTo>
                        <a:pt x="81" y="119"/>
                        <a:pt x="78" y="117"/>
                        <a:pt x="74" y="114"/>
                      </a:cubicBezTo>
                      <a:cubicBezTo>
                        <a:pt x="71" y="111"/>
                        <a:pt x="68" y="109"/>
                        <a:pt x="65" y="107"/>
                      </a:cubicBezTo>
                      <a:cubicBezTo>
                        <a:pt x="63" y="106"/>
                        <a:pt x="61" y="106"/>
                        <a:pt x="60" y="105"/>
                      </a:cubicBezTo>
                      <a:cubicBezTo>
                        <a:pt x="57" y="105"/>
                        <a:pt x="55" y="105"/>
                        <a:pt x="53" y="106"/>
                      </a:cubicBezTo>
                      <a:cubicBezTo>
                        <a:pt x="50" y="106"/>
                        <a:pt x="47" y="107"/>
                        <a:pt x="44" y="1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4" name="Freeform 162"/>
                <p:cNvSpPr>
                  <a:spLocks/>
                </p:cNvSpPr>
                <p:nvPr/>
              </p:nvSpPr>
              <p:spPr bwMode="auto">
                <a:xfrm>
                  <a:off x="4260" y="3058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1 w 2"/>
                    <a:gd name="T5" fmla="*/ 0 h 3"/>
                    <a:gd name="T6" fmla="*/ 1 w 2"/>
                    <a:gd name="T7" fmla="*/ 0 h 3"/>
                    <a:gd name="T8" fmla="*/ 2 w 2"/>
                    <a:gd name="T9" fmla="*/ 0 h 3"/>
                    <a:gd name="T10" fmla="*/ 2 w 2"/>
                    <a:gd name="T11" fmla="*/ 1 h 3"/>
                    <a:gd name="T12" fmla="*/ 2 w 2"/>
                    <a:gd name="T13" fmla="*/ 2 h 3"/>
                    <a:gd name="T14" fmla="*/ 1 w 2"/>
                    <a:gd name="T15" fmla="*/ 3 h 3"/>
                    <a:gd name="T16" fmla="*/ 1 w 2"/>
                    <a:gd name="T17" fmla="*/ 3 h 3"/>
                    <a:gd name="T18" fmla="*/ 0 w 2"/>
                    <a:gd name="T19" fmla="*/ 3 h 3"/>
                    <a:gd name="T20" fmla="*/ 0 w 2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5" name="Freeform 163"/>
                <p:cNvSpPr>
                  <a:spLocks/>
                </p:cNvSpPr>
                <p:nvPr/>
              </p:nvSpPr>
              <p:spPr bwMode="auto">
                <a:xfrm>
                  <a:off x="4006" y="2930"/>
                  <a:ext cx="5" cy="6"/>
                </a:xfrm>
                <a:custGeom>
                  <a:avLst/>
                  <a:gdLst>
                    <a:gd name="T0" fmla="*/ 0 w 8"/>
                    <a:gd name="T1" fmla="*/ 10 h 11"/>
                    <a:gd name="T2" fmla="*/ 0 w 8"/>
                    <a:gd name="T3" fmla="*/ 9 h 11"/>
                    <a:gd name="T4" fmla="*/ 0 w 8"/>
                    <a:gd name="T5" fmla="*/ 5 h 11"/>
                    <a:gd name="T6" fmla="*/ 0 w 8"/>
                    <a:gd name="T7" fmla="*/ 5 h 11"/>
                    <a:gd name="T8" fmla="*/ 4 w 8"/>
                    <a:gd name="T9" fmla="*/ 0 h 11"/>
                    <a:gd name="T10" fmla="*/ 5 w 8"/>
                    <a:gd name="T11" fmla="*/ 0 h 11"/>
                    <a:gd name="T12" fmla="*/ 5 w 8"/>
                    <a:gd name="T13" fmla="*/ 0 h 11"/>
                    <a:gd name="T14" fmla="*/ 8 w 8"/>
                    <a:gd name="T15" fmla="*/ 3 h 11"/>
                    <a:gd name="T16" fmla="*/ 8 w 8"/>
                    <a:gd name="T17" fmla="*/ 3 h 11"/>
                    <a:gd name="T18" fmla="*/ 5 w 8"/>
                    <a:gd name="T19" fmla="*/ 10 h 11"/>
                    <a:gd name="T20" fmla="*/ 5 w 8"/>
                    <a:gd name="T21" fmla="*/ 11 h 11"/>
                    <a:gd name="T22" fmla="*/ 4 w 8"/>
                    <a:gd name="T23" fmla="*/ 11 h 11"/>
                    <a:gd name="T24" fmla="*/ 3 w 8"/>
                    <a:gd name="T25" fmla="*/ 11 h 11"/>
                    <a:gd name="T26" fmla="*/ 0 w 8"/>
                    <a:gd name="T27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1">
                      <a:moveTo>
                        <a:pt x="0" y="1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6" name="Freeform 164"/>
                <p:cNvSpPr>
                  <a:spLocks/>
                </p:cNvSpPr>
                <p:nvPr/>
              </p:nvSpPr>
              <p:spPr bwMode="auto">
                <a:xfrm>
                  <a:off x="3933" y="2895"/>
                  <a:ext cx="4" cy="4"/>
                </a:xfrm>
                <a:custGeom>
                  <a:avLst/>
                  <a:gdLst>
                    <a:gd name="T0" fmla="*/ 0 w 7"/>
                    <a:gd name="T1" fmla="*/ 5 h 7"/>
                    <a:gd name="T2" fmla="*/ 0 w 7"/>
                    <a:gd name="T3" fmla="*/ 5 h 7"/>
                    <a:gd name="T4" fmla="*/ 0 w 7"/>
                    <a:gd name="T5" fmla="*/ 4 h 7"/>
                    <a:gd name="T6" fmla="*/ 3 w 7"/>
                    <a:gd name="T7" fmla="*/ 0 h 7"/>
                    <a:gd name="T8" fmla="*/ 3 w 7"/>
                    <a:gd name="T9" fmla="*/ 0 h 7"/>
                    <a:gd name="T10" fmla="*/ 4 w 7"/>
                    <a:gd name="T11" fmla="*/ 0 h 7"/>
                    <a:gd name="T12" fmla="*/ 4 w 7"/>
                    <a:gd name="T13" fmla="*/ 0 h 7"/>
                    <a:gd name="T14" fmla="*/ 7 w 7"/>
                    <a:gd name="T15" fmla="*/ 2 h 7"/>
                    <a:gd name="T16" fmla="*/ 7 w 7"/>
                    <a:gd name="T17" fmla="*/ 3 h 7"/>
                    <a:gd name="T18" fmla="*/ 7 w 7"/>
                    <a:gd name="T19" fmla="*/ 3 h 7"/>
                    <a:gd name="T20" fmla="*/ 5 w 7"/>
                    <a:gd name="T21" fmla="*/ 5 h 7"/>
                    <a:gd name="T22" fmla="*/ 4 w 7"/>
                    <a:gd name="T23" fmla="*/ 6 h 7"/>
                    <a:gd name="T24" fmla="*/ 3 w 7"/>
                    <a:gd name="T25" fmla="*/ 7 h 7"/>
                    <a:gd name="T26" fmla="*/ 0 w 7"/>
                    <a:gd name="T2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3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7" name="Freeform 165"/>
                <p:cNvSpPr>
                  <a:spLocks/>
                </p:cNvSpPr>
                <p:nvPr/>
              </p:nvSpPr>
              <p:spPr bwMode="auto">
                <a:xfrm>
                  <a:off x="3985" y="2921"/>
                  <a:ext cx="4" cy="4"/>
                </a:xfrm>
                <a:custGeom>
                  <a:avLst/>
                  <a:gdLst>
                    <a:gd name="T0" fmla="*/ 1 w 7"/>
                    <a:gd name="T1" fmla="*/ 6 h 8"/>
                    <a:gd name="T2" fmla="*/ 0 w 7"/>
                    <a:gd name="T3" fmla="*/ 5 h 8"/>
                    <a:gd name="T4" fmla="*/ 1 w 7"/>
                    <a:gd name="T5" fmla="*/ 1 h 8"/>
                    <a:gd name="T6" fmla="*/ 1 w 7"/>
                    <a:gd name="T7" fmla="*/ 1 h 8"/>
                    <a:gd name="T8" fmla="*/ 2 w 7"/>
                    <a:gd name="T9" fmla="*/ 0 h 8"/>
                    <a:gd name="T10" fmla="*/ 3 w 7"/>
                    <a:gd name="T11" fmla="*/ 0 h 8"/>
                    <a:gd name="T12" fmla="*/ 6 w 7"/>
                    <a:gd name="T13" fmla="*/ 1 h 8"/>
                    <a:gd name="T14" fmla="*/ 6 w 7"/>
                    <a:gd name="T15" fmla="*/ 1 h 8"/>
                    <a:gd name="T16" fmla="*/ 7 w 7"/>
                    <a:gd name="T17" fmla="*/ 1 h 8"/>
                    <a:gd name="T18" fmla="*/ 7 w 7"/>
                    <a:gd name="T19" fmla="*/ 2 h 8"/>
                    <a:gd name="T20" fmla="*/ 5 w 7"/>
                    <a:gd name="T21" fmla="*/ 8 h 8"/>
                    <a:gd name="T22" fmla="*/ 5 w 7"/>
                    <a:gd name="T23" fmla="*/ 8 h 8"/>
                    <a:gd name="T24" fmla="*/ 4 w 7"/>
                    <a:gd name="T25" fmla="*/ 8 h 8"/>
                    <a:gd name="T26" fmla="*/ 1 w 7"/>
                    <a:gd name="T2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8" name="Freeform 166"/>
                <p:cNvSpPr>
                  <a:spLocks/>
                </p:cNvSpPr>
                <p:nvPr/>
              </p:nvSpPr>
              <p:spPr bwMode="auto">
                <a:xfrm>
                  <a:off x="4353" y="3225"/>
                  <a:ext cx="7" cy="5"/>
                </a:xfrm>
                <a:custGeom>
                  <a:avLst/>
                  <a:gdLst>
                    <a:gd name="T0" fmla="*/ 0 w 11"/>
                    <a:gd name="T1" fmla="*/ 7 h 8"/>
                    <a:gd name="T2" fmla="*/ 0 w 11"/>
                    <a:gd name="T3" fmla="*/ 6 h 8"/>
                    <a:gd name="T4" fmla="*/ 0 w 11"/>
                    <a:gd name="T5" fmla="*/ 5 h 8"/>
                    <a:gd name="T6" fmla="*/ 0 w 11"/>
                    <a:gd name="T7" fmla="*/ 4 h 8"/>
                    <a:gd name="T8" fmla="*/ 2 w 11"/>
                    <a:gd name="T9" fmla="*/ 3 h 8"/>
                    <a:gd name="T10" fmla="*/ 2 w 11"/>
                    <a:gd name="T11" fmla="*/ 3 h 8"/>
                    <a:gd name="T12" fmla="*/ 6 w 11"/>
                    <a:gd name="T13" fmla="*/ 1 h 8"/>
                    <a:gd name="T14" fmla="*/ 7 w 11"/>
                    <a:gd name="T15" fmla="*/ 1 h 8"/>
                    <a:gd name="T16" fmla="*/ 8 w 11"/>
                    <a:gd name="T17" fmla="*/ 1 h 8"/>
                    <a:gd name="T18" fmla="*/ 9 w 11"/>
                    <a:gd name="T19" fmla="*/ 1 h 8"/>
                    <a:gd name="T20" fmla="*/ 10 w 11"/>
                    <a:gd name="T21" fmla="*/ 2 h 8"/>
                    <a:gd name="T22" fmla="*/ 11 w 11"/>
                    <a:gd name="T23" fmla="*/ 3 h 8"/>
                    <a:gd name="T24" fmla="*/ 11 w 11"/>
                    <a:gd name="T25" fmla="*/ 4 h 8"/>
                    <a:gd name="T26" fmla="*/ 9 w 11"/>
                    <a:gd name="T27" fmla="*/ 7 h 8"/>
                    <a:gd name="T28" fmla="*/ 8 w 11"/>
                    <a:gd name="T29" fmla="*/ 8 h 8"/>
                    <a:gd name="T30" fmla="*/ 5 w 11"/>
                    <a:gd name="T31" fmla="*/ 8 h 8"/>
                    <a:gd name="T32" fmla="*/ 4 w 11"/>
                    <a:gd name="T33" fmla="*/ 8 h 8"/>
                    <a:gd name="T34" fmla="*/ 1 w 11"/>
                    <a:gd name="T35" fmla="*/ 7 h 8"/>
                    <a:gd name="T36" fmla="*/ 0 w 11"/>
                    <a:gd name="T3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1"/>
                        <a:pt x="4" y="1"/>
                        <a:pt x="6" y="1"/>
                      </a:cubicBezTo>
                      <a:cubicBezTo>
                        <a:pt x="6" y="1"/>
                        <a:pt x="7" y="1"/>
                        <a:pt x="7" y="1"/>
                      </a:cubicBezTo>
                      <a:cubicBezTo>
                        <a:pt x="7" y="0"/>
                        <a:pt x="8" y="0"/>
                        <a:pt x="8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2"/>
                        <a:pt x="10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4"/>
                        <a:pt x="11" y="4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8"/>
                        <a:pt x="8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9" name="Freeform 167"/>
                <p:cNvSpPr>
                  <a:spLocks/>
                </p:cNvSpPr>
                <p:nvPr/>
              </p:nvSpPr>
              <p:spPr bwMode="auto">
                <a:xfrm>
                  <a:off x="4165" y="3010"/>
                  <a:ext cx="4" cy="4"/>
                </a:xfrm>
                <a:custGeom>
                  <a:avLst/>
                  <a:gdLst>
                    <a:gd name="T0" fmla="*/ 1 w 6"/>
                    <a:gd name="T1" fmla="*/ 5 h 7"/>
                    <a:gd name="T2" fmla="*/ 0 w 6"/>
                    <a:gd name="T3" fmla="*/ 4 h 7"/>
                    <a:gd name="T4" fmla="*/ 2 w 6"/>
                    <a:gd name="T5" fmla="*/ 1 h 7"/>
                    <a:gd name="T6" fmla="*/ 3 w 6"/>
                    <a:gd name="T7" fmla="*/ 0 h 7"/>
                    <a:gd name="T8" fmla="*/ 3 w 6"/>
                    <a:gd name="T9" fmla="*/ 0 h 7"/>
                    <a:gd name="T10" fmla="*/ 3 w 6"/>
                    <a:gd name="T11" fmla="*/ 1 h 7"/>
                    <a:gd name="T12" fmla="*/ 6 w 6"/>
                    <a:gd name="T13" fmla="*/ 4 h 7"/>
                    <a:gd name="T14" fmla="*/ 6 w 6"/>
                    <a:gd name="T15" fmla="*/ 4 h 7"/>
                    <a:gd name="T16" fmla="*/ 5 w 6"/>
                    <a:gd name="T17" fmla="*/ 6 h 7"/>
                    <a:gd name="T18" fmla="*/ 4 w 6"/>
                    <a:gd name="T19" fmla="*/ 7 h 7"/>
                    <a:gd name="T20" fmla="*/ 1 w 6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0" name="Freeform 168"/>
                <p:cNvSpPr>
                  <a:spLocks/>
                </p:cNvSpPr>
                <p:nvPr/>
              </p:nvSpPr>
              <p:spPr bwMode="auto">
                <a:xfrm>
                  <a:off x="3886" y="2873"/>
                  <a:ext cx="4" cy="5"/>
                </a:xfrm>
                <a:custGeom>
                  <a:avLst/>
                  <a:gdLst>
                    <a:gd name="T0" fmla="*/ 0 w 6"/>
                    <a:gd name="T1" fmla="*/ 8 h 9"/>
                    <a:gd name="T2" fmla="*/ 0 w 6"/>
                    <a:gd name="T3" fmla="*/ 7 h 9"/>
                    <a:gd name="T4" fmla="*/ 0 w 6"/>
                    <a:gd name="T5" fmla="*/ 3 h 9"/>
                    <a:gd name="T6" fmla="*/ 1 w 6"/>
                    <a:gd name="T7" fmla="*/ 2 h 9"/>
                    <a:gd name="T8" fmla="*/ 4 w 6"/>
                    <a:gd name="T9" fmla="*/ 0 h 9"/>
                    <a:gd name="T10" fmla="*/ 5 w 6"/>
                    <a:gd name="T11" fmla="*/ 0 h 9"/>
                    <a:gd name="T12" fmla="*/ 5 w 6"/>
                    <a:gd name="T13" fmla="*/ 0 h 9"/>
                    <a:gd name="T14" fmla="*/ 5 w 6"/>
                    <a:gd name="T15" fmla="*/ 1 h 9"/>
                    <a:gd name="T16" fmla="*/ 6 w 6"/>
                    <a:gd name="T17" fmla="*/ 6 h 9"/>
                    <a:gd name="T18" fmla="*/ 6 w 6"/>
                    <a:gd name="T19" fmla="*/ 6 h 9"/>
                    <a:gd name="T20" fmla="*/ 6 w 6"/>
                    <a:gd name="T21" fmla="*/ 7 h 9"/>
                    <a:gd name="T22" fmla="*/ 5 w 6"/>
                    <a:gd name="T23" fmla="*/ 8 h 9"/>
                    <a:gd name="T24" fmla="*/ 4 w 6"/>
                    <a:gd name="T25" fmla="*/ 9 h 9"/>
                    <a:gd name="T26" fmla="*/ 0 w 6"/>
                    <a:gd name="T27" fmla="*/ 8 h 9"/>
                    <a:gd name="T28" fmla="*/ 0 w 6"/>
                    <a:gd name="T2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9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6" y="3"/>
                        <a:pt x="6" y="3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1" name="Freeform 169"/>
                <p:cNvSpPr>
                  <a:spLocks/>
                </p:cNvSpPr>
                <p:nvPr/>
              </p:nvSpPr>
              <p:spPr bwMode="auto">
                <a:xfrm>
                  <a:off x="4182" y="3025"/>
                  <a:ext cx="12" cy="9"/>
                </a:xfrm>
                <a:custGeom>
                  <a:avLst/>
                  <a:gdLst>
                    <a:gd name="T0" fmla="*/ 1 w 20"/>
                    <a:gd name="T1" fmla="*/ 12 h 14"/>
                    <a:gd name="T2" fmla="*/ 1 w 20"/>
                    <a:gd name="T3" fmla="*/ 12 h 14"/>
                    <a:gd name="T4" fmla="*/ 0 w 20"/>
                    <a:gd name="T5" fmla="*/ 11 h 14"/>
                    <a:gd name="T6" fmla="*/ 4 w 20"/>
                    <a:gd name="T7" fmla="*/ 3 h 14"/>
                    <a:gd name="T8" fmla="*/ 4 w 20"/>
                    <a:gd name="T9" fmla="*/ 3 h 14"/>
                    <a:gd name="T10" fmla="*/ 5 w 20"/>
                    <a:gd name="T11" fmla="*/ 1 h 14"/>
                    <a:gd name="T12" fmla="*/ 6 w 20"/>
                    <a:gd name="T13" fmla="*/ 0 h 14"/>
                    <a:gd name="T14" fmla="*/ 8 w 20"/>
                    <a:gd name="T15" fmla="*/ 0 h 14"/>
                    <a:gd name="T16" fmla="*/ 8 w 20"/>
                    <a:gd name="T17" fmla="*/ 0 h 14"/>
                    <a:gd name="T18" fmla="*/ 8 w 20"/>
                    <a:gd name="T19" fmla="*/ 1 h 14"/>
                    <a:gd name="T20" fmla="*/ 20 w 20"/>
                    <a:gd name="T21" fmla="*/ 13 h 14"/>
                    <a:gd name="T22" fmla="*/ 20 w 20"/>
                    <a:gd name="T23" fmla="*/ 13 h 14"/>
                    <a:gd name="T24" fmla="*/ 19 w 20"/>
                    <a:gd name="T25" fmla="*/ 14 h 14"/>
                    <a:gd name="T26" fmla="*/ 1 w 20"/>
                    <a:gd name="T27" fmla="*/ 12 h 14"/>
                    <a:gd name="T28" fmla="*/ 1 w 2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14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9"/>
                        <a:pt x="2" y="7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6" y="1"/>
                        <a:pt x="6" y="0"/>
                        <a:pt x="6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12" y="12"/>
                        <a:pt x="8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2" name="Freeform 170"/>
                <p:cNvSpPr>
                  <a:spLocks/>
                </p:cNvSpPr>
                <p:nvPr/>
              </p:nvSpPr>
              <p:spPr bwMode="auto">
                <a:xfrm>
                  <a:off x="4289" y="3081"/>
                  <a:ext cx="9" cy="13"/>
                </a:xfrm>
                <a:custGeom>
                  <a:avLst/>
                  <a:gdLst>
                    <a:gd name="T0" fmla="*/ 1 w 16"/>
                    <a:gd name="T1" fmla="*/ 23 h 23"/>
                    <a:gd name="T2" fmla="*/ 0 w 16"/>
                    <a:gd name="T3" fmla="*/ 22 h 23"/>
                    <a:gd name="T4" fmla="*/ 12 w 16"/>
                    <a:gd name="T5" fmla="*/ 0 h 23"/>
                    <a:gd name="T6" fmla="*/ 13 w 16"/>
                    <a:gd name="T7" fmla="*/ 0 h 23"/>
                    <a:gd name="T8" fmla="*/ 14 w 16"/>
                    <a:gd name="T9" fmla="*/ 0 h 23"/>
                    <a:gd name="T10" fmla="*/ 15 w 16"/>
                    <a:gd name="T11" fmla="*/ 0 h 23"/>
                    <a:gd name="T12" fmla="*/ 15 w 16"/>
                    <a:gd name="T13" fmla="*/ 0 h 23"/>
                    <a:gd name="T14" fmla="*/ 16 w 16"/>
                    <a:gd name="T15" fmla="*/ 0 h 23"/>
                    <a:gd name="T16" fmla="*/ 16 w 16"/>
                    <a:gd name="T17" fmla="*/ 1 h 23"/>
                    <a:gd name="T18" fmla="*/ 3 w 16"/>
                    <a:gd name="T19" fmla="*/ 23 h 23"/>
                    <a:gd name="T20" fmla="*/ 3 w 16"/>
                    <a:gd name="T21" fmla="*/ 23 h 23"/>
                    <a:gd name="T22" fmla="*/ 2 w 16"/>
                    <a:gd name="T23" fmla="*/ 23 h 23"/>
                    <a:gd name="T24" fmla="*/ 1 w 16"/>
                    <a:gd name="T25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3">
                      <a:moveTo>
                        <a:pt x="1" y="23"/>
                      </a:moveTo>
                      <a:cubicBezTo>
                        <a:pt x="1" y="23"/>
                        <a:pt x="0" y="23"/>
                        <a:pt x="0" y="22"/>
                      </a:cubicBezTo>
                      <a:cubicBezTo>
                        <a:pt x="1" y="15"/>
                        <a:pt x="7" y="6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1"/>
                        <a:pt x="16" y="1"/>
                      </a:cubicBezTo>
                      <a:cubicBezTo>
                        <a:pt x="15" y="9"/>
                        <a:pt x="8" y="20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1" y="23"/>
                        <a:pt x="1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3" name="Freeform 171"/>
                <p:cNvSpPr>
                  <a:spLocks/>
                </p:cNvSpPr>
                <p:nvPr/>
              </p:nvSpPr>
              <p:spPr bwMode="auto">
                <a:xfrm>
                  <a:off x="4009" y="2941"/>
                  <a:ext cx="2" cy="3"/>
                </a:xfrm>
                <a:custGeom>
                  <a:avLst/>
                  <a:gdLst>
                    <a:gd name="T0" fmla="*/ 1 w 4"/>
                    <a:gd name="T1" fmla="*/ 4 h 5"/>
                    <a:gd name="T2" fmla="*/ 0 w 4"/>
                    <a:gd name="T3" fmla="*/ 4 h 5"/>
                    <a:gd name="T4" fmla="*/ 0 w 4"/>
                    <a:gd name="T5" fmla="*/ 3 h 5"/>
                    <a:gd name="T6" fmla="*/ 3 w 4"/>
                    <a:gd name="T7" fmla="*/ 0 h 5"/>
                    <a:gd name="T8" fmla="*/ 3 w 4"/>
                    <a:gd name="T9" fmla="*/ 0 h 5"/>
                    <a:gd name="T10" fmla="*/ 4 w 4"/>
                    <a:gd name="T11" fmla="*/ 0 h 5"/>
                    <a:gd name="T12" fmla="*/ 4 w 4"/>
                    <a:gd name="T13" fmla="*/ 1 h 5"/>
                    <a:gd name="T14" fmla="*/ 1 w 4"/>
                    <a:gd name="T15" fmla="*/ 4 h 5"/>
                    <a:gd name="T16" fmla="*/ 1 w 4"/>
                    <a:gd name="T17" fmla="*/ 4 h 5"/>
                    <a:gd name="T18" fmla="*/ 1 w 4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4" name="Freeform 172"/>
                <p:cNvSpPr>
                  <a:spLocks/>
                </p:cNvSpPr>
                <p:nvPr/>
              </p:nvSpPr>
              <p:spPr bwMode="auto">
                <a:xfrm>
                  <a:off x="4206" y="3036"/>
                  <a:ext cx="3" cy="3"/>
                </a:xfrm>
                <a:custGeom>
                  <a:avLst/>
                  <a:gdLst>
                    <a:gd name="T0" fmla="*/ 2 w 5"/>
                    <a:gd name="T1" fmla="*/ 5 h 5"/>
                    <a:gd name="T2" fmla="*/ 2 w 5"/>
                    <a:gd name="T3" fmla="*/ 4 h 5"/>
                    <a:gd name="T4" fmla="*/ 0 w 5"/>
                    <a:gd name="T5" fmla="*/ 3 h 5"/>
                    <a:gd name="T6" fmla="*/ 0 w 5"/>
                    <a:gd name="T7" fmla="*/ 2 h 5"/>
                    <a:gd name="T8" fmla="*/ 0 w 5"/>
                    <a:gd name="T9" fmla="*/ 1 h 5"/>
                    <a:gd name="T10" fmla="*/ 2 w 5"/>
                    <a:gd name="T11" fmla="*/ 0 h 5"/>
                    <a:gd name="T12" fmla="*/ 3 w 5"/>
                    <a:gd name="T13" fmla="*/ 0 h 5"/>
                    <a:gd name="T14" fmla="*/ 4 w 5"/>
                    <a:gd name="T15" fmla="*/ 1 h 5"/>
                    <a:gd name="T16" fmla="*/ 4 w 5"/>
                    <a:gd name="T17" fmla="*/ 2 h 5"/>
                    <a:gd name="T18" fmla="*/ 3 w 5"/>
                    <a:gd name="T19" fmla="*/ 4 h 5"/>
                    <a:gd name="T20" fmla="*/ 3 w 5"/>
                    <a:gd name="T21" fmla="*/ 5 h 5"/>
                    <a:gd name="T22" fmla="*/ 2 w 5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2"/>
                        <a:pt x="4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5" name="Freeform 173"/>
                <p:cNvSpPr>
                  <a:spLocks/>
                </p:cNvSpPr>
                <p:nvPr/>
              </p:nvSpPr>
              <p:spPr bwMode="auto">
                <a:xfrm>
                  <a:off x="4205" y="3048"/>
                  <a:ext cx="44" cy="26"/>
                </a:xfrm>
                <a:custGeom>
                  <a:avLst/>
                  <a:gdLst>
                    <a:gd name="T0" fmla="*/ 64 w 76"/>
                    <a:gd name="T1" fmla="*/ 41 h 44"/>
                    <a:gd name="T2" fmla="*/ 64 w 76"/>
                    <a:gd name="T3" fmla="*/ 41 h 44"/>
                    <a:gd name="T4" fmla="*/ 63 w 76"/>
                    <a:gd name="T5" fmla="*/ 31 h 44"/>
                    <a:gd name="T6" fmla="*/ 63 w 76"/>
                    <a:gd name="T7" fmla="*/ 30 h 44"/>
                    <a:gd name="T8" fmla="*/ 62 w 76"/>
                    <a:gd name="T9" fmla="*/ 29 h 44"/>
                    <a:gd name="T10" fmla="*/ 60 w 76"/>
                    <a:gd name="T11" fmla="*/ 29 h 44"/>
                    <a:gd name="T12" fmla="*/ 47 w 76"/>
                    <a:gd name="T13" fmla="*/ 21 h 44"/>
                    <a:gd name="T14" fmla="*/ 34 w 76"/>
                    <a:gd name="T15" fmla="*/ 13 h 44"/>
                    <a:gd name="T16" fmla="*/ 29 w 76"/>
                    <a:gd name="T17" fmla="*/ 11 h 44"/>
                    <a:gd name="T18" fmla="*/ 20 w 76"/>
                    <a:gd name="T19" fmla="*/ 10 h 44"/>
                    <a:gd name="T20" fmla="*/ 2 w 76"/>
                    <a:gd name="T21" fmla="*/ 5 h 44"/>
                    <a:gd name="T22" fmla="*/ 1 w 76"/>
                    <a:gd name="T23" fmla="*/ 4 h 44"/>
                    <a:gd name="T24" fmla="*/ 1 w 76"/>
                    <a:gd name="T25" fmla="*/ 4 h 44"/>
                    <a:gd name="T26" fmla="*/ 1 w 76"/>
                    <a:gd name="T27" fmla="*/ 1 h 44"/>
                    <a:gd name="T28" fmla="*/ 2 w 76"/>
                    <a:gd name="T29" fmla="*/ 0 h 44"/>
                    <a:gd name="T30" fmla="*/ 16 w 76"/>
                    <a:gd name="T31" fmla="*/ 3 h 44"/>
                    <a:gd name="T32" fmla="*/ 32 w 76"/>
                    <a:gd name="T33" fmla="*/ 6 h 44"/>
                    <a:gd name="T34" fmla="*/ 33 w 76"/>
                    <a:gd name="T35" fmla="*/ 6 h 44"/>
                    <a:gd name="T36" fmla="*/ 33 w 76"/>
                    <a:gd name="T37" fmla="*/ 6 h 44"/>
                    <a:gd name="T38" fmla="*/ 76 w 76"/>
                    <a:gd name="T39" fmla="*/ 41 h 44"/>
                    <a:gd name="T40" fmla="*/ 75 w 76"/>
                    <a:gd name="T41" fmla="*/ 42 h 44"/>
                    <a:gd name="T42" fmla="*/ 65 w 76"/>
                    <a:gd name="T43" fmla="*/ 42 h 44"/>
                    <a:gd name="T44" fmla="*/ 64 w 76"/>
                    <a:gd name="T45" fmla="*/ 4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44">
                      <a:moveTo>
                        <a:pt x="64" y="41"/>
                      </a:moveTo>
                      <a:cubicBezTo>
                        <a:pt x="64" y="41"/>
                        <a:pt x="64" y="41"/>
                        <a:pt x="64" y="41"/>
                      </a:cubicBezTo>
                      <a:cubicBezTo>
                        <a:pt x="63" y="38"/>
                        <a:pt x="63" y="35"/>
                        <a:pt x="63" y="31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2" y="29"/>
                        <a:pt x="62" y="29"/>
                        <a:pt x="62" y="29"/>
                      </a:cubicBezTo>
                      <a:cubicBezTo>
                        <a:pt x="61" y="29"/>
                        <a:pt x="61" y="29"/>
                        <a:pt x="60" y="29"/>
                      </a:cubicBezTo>
                      <a:cubicBezTo>
                        <a:pt x="57" y="27"/>
                        <a:pt x="52" y="24"/>
                        <a:pt x="47" y="21"/>
                      </a:cubicBezTo>
                      <a:cubicBezTo>
                        <a:pt x="43" y="18"/>
                        <a:pt x="38" y="15"/>
                        <a:pt x="34" y="13"/>
                      </a:cubicBezTo>
                      <a:cubicBezTo>
                        <a:pt x="32" y="12"/>
                        <a:pt x="31" y="12"/>
                        <a:pt x="29" y="11"/>
                      </a:cubicBezTo>
                      <a:cubicBezTo>
                        <a:pt x="26" y="11"/>
                        <a:pt x="23" y="10"/>
                        <a:pt x="20" y="10"/>
                      </a:cubicBezTo>
                      <a:cubicBezTo>
                        <a:pt x="14" y="9"/>
                        <a:pt x="7" y="8"/>
                        <a:pt x="2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4"/>
                        <a:pt x="0" y="4"/>
                        <a:pt x="1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6" y="0"/>
                        <a:pt x="11" y="2"/>
                        <a:pt x="16" y="3"/>
                      </a:cubicBezTo>
                      <a:cubicBezTo>
                        <a:pt x="22" y="4"/>
                        <a:pt x="27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59" y="19"/>
                        <a:pt x="65" y="23"/>
                        <a:pt x="76" y="41"/>
                      </a:cubicBezTo>
                      <a:cubicBezTo>
                        <a:pt x="76" y="41"/>
                        <a:pt x="75" y="42"/>
                        <a:pt x="75" y="42"/>
                      </a:cubicBezTo>
                      <a:cubicBezTo>
                        <a:pt x="73" y="44"/>
                        <a:pt x="70" y="44"/>
                        <a:pt x="65" y="42"/>
                      </a:cubicBezTo>
                      <a:cubicBezTo>
                        <a:pt x="65" y="42"/>
                        <a:pt x="64" y="41"/>
                        <a:pt x="64" y="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6" name="Freeform 174"/>
                <p:cNvSpPr>
                  <a:spLocks/>
                </p:cNvSpPr>
                <p:nvPr/>
              </p:nvSpPr>
              <p:spPr bwMode="auto">
                <a:xfrm>
                  <a:off x="4411" y="3149"/>
                  <a:ext cx="7" cy="10"/>
                </a:xfrm>
                <a:custGeom>
                  <a:avLst/>
                  <a:gdLst>
                    <a:gd name="T0" fmla="*/ 0 w 12"/>
                    <a:gd name="T1" fmla="*/ 15 h 17"/>
                    <a:gd name="T2" fmla="*/ 0 w 12"/>
                    <a:gd name="T3" fmla="*/ 14 h 17"/>
                    <a:gd name="T4" fmla="*/ 10 w 12"/>
                    <a:gd name="T5" fmla="*/ 0 h 17"/>
                    <a:gd name="T6" fmla="*/ 10 w 12"/>
                    <a:gd name="T7" fmla="*/ 0 h 17"/>
                    <a:gd name="T8" fmla="*/ 10 w 12"/>
                    <a:gd name="T9" fmla="*/ 0 h 17"/>
                    <a:gd name="T10" fmla="*/ 11 w 12"/>
                    <a:gd name="T11" fmla="*/ 0 h 17"/>
                    <a:gd name="T12" fmla="*/ 12 w 12"/>
                    <a:gd name="T13" fmla="*/ 2 h 17"/>
                    <a:gd name="T14" fmla="*/ 12 w 12"/>
                    <a:gd name="T15" fmla="*/ 3 h 17"/>
                    <a:gd name="T16" fmla="*/ 5 w 12"/>
                    <a:gd name="T17" fmla="*/ 15 h 17"/>
                    <a:gd name="T18" fmla="*/ 4 w 12"/>
                    <a:gd name="T19" fmla="*/ 16 h 17"/>
                    <a:gd name="T20" fmla="*/ 3 w 12"/>
                    <a:gd name="T21" fmla="*/ 17 h 17"/>
                    <a:gd name="T22" fmla="*/ 0 w 12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7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4"/>
                      </a:cubicBezTo>
                      <a:cubicBezTo>
                        <a:pt x="1" y="8"/>
                        <a:pt x="5" y="3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3" y="17"/>
                        <a:pt x="3" y="17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7" name="Freeform 175"/>
                <p:cNvSpPr>
                  <a:spLocks/>
                </p:cNvSpPr>
                <p:nvPr/>
              </p:nvSpPr>
              <p:spPr bwMode="auto">
                <a:xfrm>
                  <a:off x="3697" y="2847"/>
                  <a:ext cx="42" cy="34"/>
                </a:xfrm>
                <a:custGeom>
                  <a:avLst/>
                  <a:gdLst>
                    <a:gd name="T0" fmla="*/ 22 w 73"/>
                    <a:gd name="T1" fmla="*/ 57 h 59"/>
                    <a:gd name="T2" fmla="*/ 22 w 73"/>
                    <a:gd name="T3" fmla="*/ 57 h 59"/>
                    <a:gd name="T4" fmla="*/ 19 w 73"/>
                    <a:gd name="T5" fmla="*/ 51 h 59"/>
                    <a:gd name="T6" fmla="*/ 11 w 73"/>
                    <a:gd name="T7" fmla="*/ 0 h 59"/>
                    <a:gd name="T8" fmla="*/ 11 w 73"/>
                    <a:gd name="T9" fmla="*/ 0 h 59"/>
                    <a:gd name="T10" fmla="*/ 13 w 73"/>
                    <a:gd name="T11" fmla="*/ 0 h 59"/>
                    <a:gd name="T12" fmla="*/ 14 w 73"/>
                    <a:gd name="T13" fmla="*/ 0 h 59"/>
                    <a:gd name="T14" fmla="*/ 14 w 73"/>
                    <a:gd name="T15" fmla="*/ 0 h 59"/>
                    <a:gd name="T16" fmla="*/ 24 w 73"/>
                    <a:gd name="T17" fmla="*/ 23 h 59"/>
                    <a:gd name="T18" fmla="*/ 31 w 73"/>
                    <a:gd name="T19" fmla="*/ 44 h 59"/>
                    <a:gd name="T20" fmla="*/ 31 w 73"/>
                    <a:gd name="T21" fmla="*/ 44 h 59"/>
                    <a:gd name="T22" fmla="*/ 32 w 73"/>
                    <a:gd name="T23" fmla="*/ 45 h 59"/>
                    <a:gd name="T24" fmla="*/ 50 w 73"/>
                    <a:gd name="T25" fmla="*/ 45 h 59"/>
                    <a:gd name="T26" fmla="*/ 65 w 73"/>
                    <a:gd name="T27" fmla="*/ 45 h 59"/>
                    <a:gd name="T28" fmla="*/ 71 w 73"/>
                    <a:gd name="T29" fmla="*/ 49 h 59"/>
                    <a:gd name="T30" fmla="*/ 71 w 73"/>
                    <a:gd name="T31" fmla="*/ 49 h 59"/>
                    <a:gd name="T32" fmla="*/ 73 w 73"/>
                    <a:gd name="T33" fmla="*/ 54 h 59"/>
                    <a:gd name="T34" fmla="*/ 72 w 73"/>
                    <a:gd name="T35" fmla="*/ 55 h 59"/>
                    <a:gd name="T36" fmla="*/ 71 w 73"/>
                    <a:gd name="T37" fmla="*/ 55 h 59"/>
                    <a:gd name="T38" fmla="*/ 51 w 73"/>
                    <a:gd name="T39" fmla="*/ 55 h 59"/>
                    <a:gd name="T40" fmla="*/ 25 w 73"/>
                    <a:gd name="T41" fmla="*/ 57 h 59"/>
                    <a:gd name="T42" fmla="*/ 24 w 73"/>
                    <a:gd name="T43" fmla="*/ 58 h 59"/>
                    <a:gd name="T44" fmla="*/ 23 w 73"/>
                    <a:gd name="T45" fmla="*/ 58 h 59"/>
                    <a:gd name="T46" fmla="*/ 22 w 73"/>
                    <a:gd name="T47" fmla="*/ 5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3" h="59">
                      <a:moveTo>
                        <a:pt x="22" y="57"/>
                      </a:moveTo>
                      <a:cubicBezTo>
                        <a:pt x="22" y="57"/>
                        <a:pt x="22" y="57"/>
                        <a:pt x="22" y="57"/>
                      </a:cubicBezTo>
                      <a:cubicBezTo>
                        <a:pt x="21" y="55"/>
                        <a:pt x="20" y="53"/>
                        <a:pt x="19" y="51"/>
                      </a:cubicBezTo>
                      <a:cubicBezTo>
                        <a:pt x="11" y="36"/>
                        <a:pt x="0" y="16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2" y="5"/>
                        <a:pt x="23" y="13"/>
                        <a:pt x="24" y="23"/>
                      </a:cubicBezTo>
                      <a:cubicBezTo>
                        <a:pt x="25" y="30"/>
                        <a:pt x="26" y="37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9" y="47"/>
                        <a:pt x="45" y="46"/>
                        <a:pt x="50" y="45"/>
                      </a:cubicBezTo>
                      <a:cubicBezTo>
                        <a:pt x="55" y="44"/>
                        <a:pt x="60" y="43"/>
                        <a:pt x="65" y="45"/>
                      </a:cubicBezTo>
                      <a:cubicBezTo>
                        <a:pt x="67" y="46"/>
                        <a:pt x="69" y="47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2" y="51"/>
                        <a:pt x="73" y="52"/>
                        <a:pt x="73" y="54"/>
                      </a:cubicBezTo>
                      <a:cubicBezTo>
                        <a:pt x="72" y="54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5"/>
                      </a:cubicBezTo>
                      <a:cubicBezTo>
                        <a:pt x="65" y="59"/>
                        <a:pt x="58" y="57"/>
                        <a:pt x="51" y="55"/>
                      </a:cubicBezTo>
                      <a:cubicBezTo>
                        <a:pt x="42" y="53"/>
                        <a:pt x="32" y="51"/>
                        <a:pt x="25" y="57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7"/>
                        <a:pt x="22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8" name="Freeform 176"/>
                <p:cNvSpPr>
                  <a:spLocks/>
                </p:cNvSpPr>
                <p:nvPr/>
              </p:nvSpPr>
              <p:spPr bwMode="auto">
                <a:xfrm>
                  <a:off x="4003" y="2951"/>
                  <a:ext cx="6" cy="3"/>
                </a:xfrm>
                <a:custGeom>
                  <a:avLst/>
                  <a:gdLst>
                    <a:gd name="T0" fmla="*/ 1 w 9"/>
                    <a:gd name="T1" fmla="*/ 4 h 5"/>
                    <a:gd name="T2" fmla="*/ 0 w 9"/>
                    <a:gd name="T3" fmla="*/ 3 h 5"/>
                    <a:gd name="T4" fmla="*/ 8 w 9"/>
                    <a:gd name="T5" fmla="*/ 0 h 5"/>
                    <a:gd name="T6" fmla="*/ 8 w 9"/>
                    <a:gd name="T7" fmla="*/ 0 h 5"/>
                    <a:gd name="T8" fmla="*/ 8 w 9"/>
                    <a:gd name="T9" fmla="*/ 0 h 5"/>
                    <a:gd name="T10" fmla="*/ 8 w 9"/>
                    <a:gd name="T11" fmla="*/ 0 h 5"/>
                    <a:gd name="T12" fmla="*/ 9 w 9"/>
                    <a:gd name="T13" fmla="*/ 1 h 5"/>
                    <a:gd name="T14" fmla="*/ 9 w 9"/>
                    <a:gd name="T15" fmla="*/ 1 h 5"/>
                    <a:gd name="T16" fmla="*/ 9 w 9"/>
                    <a:gd name="T17" fmla="*/ 3 h 5"/>
                    <a:gd name="T18" fmla="*/ 8 w 9"/>
                    <a:gd name="T19" fmla="*/ 4 h 5"/>
                    <a:gd name="T20" fmla="*/ 3 w 9"/>
                    <a:gd name="T21" fmla="*/ 5 h 5"/>
                    <a:gd name="T22" fmla="*/ 2 w 9"/>
                    <a:gd name="T23" fmla="*/ 5 h 5"/>
                    <a:gd name="T24" fmla="*/ 1 w 9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5">
                      <a:moveTo>
                        <a:pt x="1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0"/>
                        <a:pt x="4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6" y="5"/>
                        <a:pt x="5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9" name="Freeform 177"/>
                <p:cNvSpPr>
                  <a:spLocks/>
                </p:cNvSpPr>
                <p:nvPr/>
              </p:nvSpPr>
              <p:spPr bwMode="auto">
                <a:xfrm>
                  <a:off x="4119" y="3008"/>
                  <a:ext cx="4" cy="3"/>
                </a:xfrm>
                <a:custGeom>
                  <a:avLst/>
                  <a:gdLst>
                    <a:gd name="T0" fmla="*/ 1 w 7"/>
                    <a:gd name="T1" fmla="*/ 4 h 5"/>
                    <a:gd name="T2" fmla="*/ 1 w 7"/>
                    <a:gd name="T3" fmla="*/ 4 h 5"/>
                    <a:gd name="T4" fmla="*/ 1 w 7"/>
                    <a:gd name="T5" fmla="*/ 3 h 5"/>
                    <a:gd name="T6" fmla="*/ 3 w 7"/>
                    <a:gd name="T7" fmla="*/ 0 h 5"/>
                    <a:gd name="T8" fmla="*/ 3 w 7"/>
                    <a:gd name="T9" fmla="*/ 0 h 5"/>
                    <a:gd name="T10" fmla="*/ 4 w 7"/>
                    <a:gd name="T11" fmla="*/ 0 h 5"/>
                    <a:gd name="T12" fmla="*/ 4 w 7"/>
                    <a:gd name="T13" fmla="*/ 0 h 5"/>
                    <a:gd name="T14" fmla="*/ 6 w 7"/>
                    <a:gd name="T15" fmla="*/ 3 h 5"/>
                    <a:gd name="T16" fmla="*/ 6 w 7"/>
                    <a:gd name="T17" fmla="*/ 4 h 5"/>
                    <a:gd name="T18" fmla="*/ 6 w 7"/>
                    <a:gd name="T19" fmla="*/ 4 h 5"/>
                    <a:gd name="T20" fmla="*/ 4 w 7"/>
                    <a:gd name="T21" fmla="*/ 5 h 5"/>
                    <a:gd name="T22" fmla="*/ 3 w 7"/>
                    <a:gd name="T23" fmla="*/ 5 h 5"/>
                    <a:gd name="T24" fmla="*/ 1 w 7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5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0" name="Freeform 178"/>
                <p:cNvSpPr>
                  <a:spLocks/>
                </p:cNvSpPr>
                <p:nvPr/>
              </p:nvSpPr>
              <p:spPr bwMode="auto">
                <a:xfrm>
                  <a:off x="3862" y="2891"/>
                  <a:ext cx="13" cy="13"/>
                </a:xfrm>
                <a:custGeom>
                  <a:avLst/>
                  <a:gdLst>
                    <a:gd name="T0" fmla="*/ 4 w 23"/>
                    <a:gd name="T1" fmla="*/ 22 h 23"/>
                    <a:gd name="T2" fmla="*/ 4 w 23"/>
                    <a:gd name="T3" fmla="*/ 22 h 23"/>
                    <a:gd name="T4" fmla="*/ 1 w 23"/>
                    <a:gd name="T5" fmla="*/ 19 h 23"/>
                    <a:gd name="T6" fmla="*/ 0 w 23"/>
                    <a:gd name="T7" fmla="*/ 18 h 23"/>
                    <a:gd name="T8" fmla="*/ 1 w 23"/>
                    <a:gd name="T9" fmla="*/ 18 h 23"/>
                    <a:gd name="T10" fmla="*/ 1 w 23"/>
                    <a:gd name="T11" fmla="*/ 17 h 23"/>
                    <a:gd name="T12" fmla="*/ 16 w 23"/>
                    <a:gd name="T13" fmla="*/ 6 h 23"/>
                    <a:gd name="T14" fmla="*/ 22 w 23"/>
                    <a:gd name="T15" fmla="*/ 0 h 23"/>
                    <a:gd name="T16" fmla="*/ 23 w 23"/>
                    <a:gd name="T17" fmla="*/ 0 h 23"/>
                    <a:gd name="T18" fmla="*/ 23 w 23"/>
                    <a:gd name="T19" fmla="*/ 0 h 23"/>
                    <a:gd name="T20" fmla="*/ 23 w 23"/>
                    <a:gd name="T21" fmla="*/ 1 h 23"/>
                    <a:gd name="T22" fmla="*/ 22 w 23"/>
                    <a:gd name="T23" fmla="*/ 7 h 23"/>
                    <a:gd name="T24" fmla="*/ 5 w 23"/>
                    <a:gd name="T25" fmla="*/ 22 h 23"/>
                    <a:gd name="T26" fmla="*/ 4 w 23"/>
                    <a:gd name="T27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4" y="22"/>
                      </a:move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0" y="19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8" y="14"/>
                        <a:pt x="12" y="10"/>
                        <a:pt x="16" y="6"/>
                      </a:cubicBezTo>
                      <a:cubicBezTo>
                        <a:pt x="18" y="4"/>
                        <a:pt x="20" y="2"/>
                        <a:pt x="22" y="0"/>
                      </a:cubicBezTo>
                      <a:cubicBezTo>
                        <a:pt x="22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1"/>
                        <a:pt x="23" y="1"/>
                      </a:cubicBezTo>
                      <a:cubicBezTo>
                        <a:pt x="23" y="3"/>
                        <a:pt x="23" y="5"/>
                        <a:pt x="22" y="7"/>
                      </a:cubicBezTo>
                      <a:cubicBezTo>
                        <a:pt x="18" y="14"/>
                        <a:pt x="9" y="21"/>
                        <a:pt x="5" y="22"/>
                      </a:cubicBezTo>
                      <a:cubicBezTo>
                        <a:pt x="5" y="23"/>
                        <a:pt x="5" y="23"/>
                        <a:pt x="4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1" name="Freeform 179"/>
                <p:cNvSpPr>
                  <a:spLocks/>
                </p:cNvSpPr>
                <p:nvPr/>
              </p:nvSpPr>
              <p:spPr bwMode="auto">
                <a:xfrm>
                  <a:off x="4473" y="3184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0 w 3"/>
                    <a:gd name="T3" fmla="*/ 2 h 3"/>
                    <a:gd name="T4" fmla="*/ 0 w 3"/>
                    <a:gd name="T5" fmla="*/ 1 h 3"/>
                    <a:gd name="T6" fmla="*/ 1 w 3"/>
                    <a:gd name="T7" fmla="*/ 0 h 3"/>
                    <a:gd name="T8" fmla="*/ 1 w 3"/>
                    <a:gd name="T9" fmla="*/ 0 h 3"/>
                    <a:gd name="T10" fmla="*/ 3 w 3"/>
                    <a:gd name="T11" fmla="*/ 1 h 3"/>
                    <a:gd name="T12" fmla="*/ 3 w 3"/>
                    <a:gd name="T13" fmla="*/ 1 h 3"/>
                    <a:gd name="T14" fmla="*/ 3 w 3"/>
                    <a:gd name="T15" fmla="*/ 2 h 3"/>
                    <a:gd name="T16" fmla="*/ 2 w 3"/>
                    <a:gd name="T17" fmla="*/ 3 h 3"/>
                    <a:gd name="T18" fmla="*/ 1 w 3"/>
                    <a:gd name="T1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2" name="Freeform 180"/>
                <p:cNvSpPr>
                  <a:spLocks/>
                </p:cNvSpPr>
                <p:nvPr/>
              </p:nvSpPr>
              <p:spPr bwMode="auto">
                <a:xfrm>
                  <a:off x="4166" y="3042"/>
                  <a:ext cx="9" cy="8"/>
                </a:xfrm>
                <a:custGeom>
                  <a:avLst/>
                  <a:gdLst>
                    <a:gd name="T0" fmla="*/ 1 w 15"/>
                    <a:gd name="T1" fmla="*/ 14 h 14"/>
                    <a:gd name="T2" fmla="*/ 1 w 15"/>
                    <a:gd name="T3" fmla="*/ 13 h 14"/>
                    <a:gd name="T4" fmla="*/ 0 w 15"/>
                    <a:gd name="T5" fmla="*/ 10 h 14"/>
                    <a:gd name="T6" fmla="*/ 0 w 15"/>
                    <a:gd name="T7" fmla="*/ 10 h 14"/>
                    <a:gd name="T8" fmla="*/ 14 w 15"/>
                    <a:gd name="T9" fmla="*/ 0 h 14"/>
                    <a:gd name="T10" fmla="*/ 14 w 15"/>
                    <a:gd name="T11" fmla="*/ 0 h 14"/>
                    <a:gd name="T12" fmla="*/ 15 w 15"/>
                    <a:gd name="T13" fmla="*/ 0 h 14"/>
                    <a:gd name="T14" fmla="*/ 15 w 15"/>
                    <a:gd name="T15" fmla="*/ 0 h 14"/>
                    <a:gd name="T16" fmla="*/ 15 w 15"/>
                    <a:gd name="T17" fmla="*/ 0 h 14"/>
                    <a:gd name="T18" fmla="*/ 15 w 15"/>
                    <a:gd name="T19" fmla="*/ 1 h 14"/>
                    <a:gd name="T20" fmla="*/ 7 w 15"/>
                    <a:gd name="T21" fmla="*/ 13 h 14"/>
                    <a:gd name="T22" fmla="*/ 7 w 15"/>
                    <a:gd name="T23" fmla="*/ 13 h 14"/>
                    <a:gd name="T24" fmla="*/ 6 w 15"/>
                    <a:gd name="T25" fmla="*/ 14 h 14"/>
                    <a:gd name="T26" fmla="*/ 2 w 15"/>
                    <a:gd name="T27" fmla="*/ 14 h 14"/>
                    <a:gd name="T28" fmla="*/ 1 w 15"/>
                    <a:gd name="T2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14">
                      <a:moveTo>
                        <a:pt x="1" y="14"/>
                      </a:move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12"/>
                        <a:pt x="0" y="12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6"/>
                        <a:pt x="11" y="9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4"/>
                        <a:pt x="6" y="14"/>
                        <a:pt x="6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3" name="Freeform 181"/>
                <p:cNvSpPr>
                  <a:spLocks/>
                </p:cNvSpPr>
                <p:nvPr/>
              </p:nvSpPr>
              <p:spPr bwMode="auto">
                <a:xfrm>
                  <a:off x="4253" y="3083"/>
                  <a:ext cx="33" cy="25"/>
                </a:xfrm>
                <a:custGeom>
                  <a:avLst/>
                  <a:gdLst>
                    <a:gd name="T0" fmla="*/ 43 w 58"/>
                    <a:gd name="T1" fmla="*/ 42 h 43"/>
                    <a:gd name="T2" fmla="*/ 43 w 58"/>
                    <a:gd name="T3" fmla="*/ 42 h 43"/>
                    <a:gd name="T4" fmla="*/ 43 w 58"/>
                    <a:gd name="T5" fmla="*/ 41 h 43"/>
                    <a:gd name="T6" fmla="*/ 45 w 58"/>
                    <a:gd name="T7" fmla="*/ 33 h 43"/>
                    <a:gd name="T8" fmla="*/ 44 w 58"/>
                    <a:gd name="T9" fmla="*/ 32 h 43"/>
                    <a:gd name="T10" fmla="*/ 15 w 58"/>
                    <a:gd name="T11" fmla="*/ 13 h 43"/>
                    <a:gd name="T12" fmla="*/ 1 w 58"/>
                    <a:gd name="T13" fmla="*/ 4 h 43"/>
                    <a:gd name="T14" fmla="*/ 1 w 58"/>
                    <a:gd name="T15" fmla="*/ 4 h 43"/>
                    <a:gd name="T16" fmla="*/ 1 w 58"/>
                    <a:gd name="T17" fmla="*/ 3 h 43"/>
                    <a:gd name="T18" fmla="*/ 1 w 58"/>
                    <a:gd name="T19" fmla="*/ 2 h 43"/>
                    <a:gd name="T20" fmla="*/ 1 w 58"/>
                    <a:gd name="T21" fmla="*/ 1 h 43"/>
                    <a:gd name="T22" fmla="*/ 1 w 58"/>
                    <a:gd name="T23" fmla="*/ 1 h 43"/>
                    <a:gd name="T24" fmla="*/ 10 w 58"/>
                    <a:gd name="T25" fmla="*/ 0 h 43"/>
                    <a:gd name="T26" fmla="*/ 12 w 58"/>
                    <a:gd name="T27" fmla="*/ 0 h 43"/>
                    <a:gd name="T28" fmla="*/ 13 w 58"/>
                    <a:gd name="T29" fmla="*/ 0 h 43"/>
                    <a:gd name="T30" fmla="*/ 13 w 58"/>
                    <a:gd name="T31" fmla="*/ 0 h 43"/>
                    <a:gd name="T32" fmla="*/ 58 w 58"/>
                    <a:gd name="T33" fmla="*/ 36 h 43"/>
                    <a:gd name="T34" fmla="*/ 58 w 58"/>
                    <a:gd name="T35" fmla="*/ 37 h 43"/>
                    <a:gd name="T36" fmla="*/ 57 w 58"/>
                    <a:gd name="T37" fmla="*/ 40 h 43"/>
                    <a:gd name="T38" fmla="*/ 56 w 58"/>
                    <a:gd name="T39" fmla="*/ 40 h 43"/>
                    <a:gd name="T40" fmla="*/ 43 w 58"/>
                    <a:gd name="T41" fmla="*/ 42 h 43"/>
                    <a:gd name="T42" fmla="*/ 43 w 58"/>
                    <a:gd name="T4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43">
                      <a:moveTo>
                        <a:pt x="43" y="42"/>
                      </a:move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2"/>
                        <a:pt x="43" y="41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35" y="24"/>
                        <a:pt x="25" y="19"/>
                        <a:pt x="15" y="13"/>
                      </a:cubicBezTo>
                      <a:cubicBezTo>
                        <a:pt x="11" y="10"/>
                        <a:pt x="6" y="7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4" y="0"/>
                        <a:pt x="7" y="0"/>
                        <a:pt x="10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0" y="14"/>
                        <a:pt x="57" y="27"/>
                        <a:pt x="58" y="36"/>
                      </a:cubicBezTo>
                      <a:cubicBezTo>
                        <a:pt x="58" y="36"/>
                        <a:pt x="58" y="37"/>
                        <a:pt x="58" y="37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7" y="40"/>
                        <a:pt x="56" y="40"/>
                        <a:pt x="56" y="40"/>
                      </a:cubicBezTo>
                      <a:cubicBezTo>
                        <a:pt x="53" y="42"/>
                        <a:pt x="48" y="43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4" name="Freeform 182"/>
                <p:cNvSpPr>
                  <a:spLocks/>
                </p:cNvSpPr>
                <p:nvPr/>
              </p:nvSpPr>
              <p:spPr bwMode="auto">
                <a:xfrm>
                  <a:off x="4359" y="3134"/>
                  <a:ext cx="5" cy="5"/>
                </a:xfrm>
                <a:custGeom>
                  <a:avLst/>
                  <a:gdLst>
                    <a:gd name="T0" fmla="*/ 1 w 8"/>
                    <a:gd name="T1" fmla="*/ 6 h 8"/>
                    <a:gd name="T2" fmla="*/ 1 w 8"/>
                    <a:gd name="T3" fmla="*/ 6 h 8"/>
                    <a:gd name="T4" fmla="*/ 1 w 8"/>
                    <a:gd name="T5" fmla="*/ 5 h 8"/>
                    <a:gd name="T6" fmla="*/ 1 w 8"/>
                    <a:gd name="T7" fmla="*/ 4 h 8"/>
                    <a:gd name="T8" fmla="*/ 4 w 8"/>
                    <a:gd name="T9" fmla="*/ 0 h 8"/>
                    <a:gd name="T10" fmla="*/ 5 w 8"/>
                    <a:gd name="T11" fmla="*/ 0 h 8"/>
                    <a:gd name="T12" fmla="*/ 7 w 8"/>
                    <a:gd name="T13" fmla="*/ 1 h 8"/>
                    <a:gd name="T14" fmla="*/ 8 w 8"/>
                    <a:gd name="T15" fmla="*/ 2 h 8"/>
                    <a:gd name="T16" fmla="*/ 6 w 8"/>
                    <a:gd name="T17" fmla="*/ 7 h 8"/>
                    <a:gd name="T18" fmla="*/ 6 w 8"/>
                    <a:gd name="T19" fmla="*/ 7 h 8"/>
                    <a:gd name="T20" fmla="*/ 5 w 8"/>
                    <a:gd name="T21" fmla="*/ 8 h 8"/>
                    <a:gd name="T22" fmla="*/ 4 w 8"/>
                    <a:gd name="T23" fmla="*/ 8 h 8"/>
                    <a:gd name="T24" fmla="*/ 1 w 8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8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5" name="Freeform 183"/>
                <p:cNvSpPr>
                  <a:spLocks/>
                </p:cNvSpPr>
                <p:nvPr/>
              </p:nvSpPr>
              <p:spPr bwMode="auto">
                <a:xfrm>
                  <a:off x="4417" y="3166"/>
                  <a:ext cx="8" cy="5"/>
                </a:xfrm>
                <a:custGeom>
                  <a:avLst/>
                  <a:gdLst>
                    <a:gd name="T0" fmla="*/ 2 w 14"/>
                    <a:gd name="T1" fmla="*/ 8 h 9"/>
                    <a:gd name="T2" fmla="*/ 2 w 14"/>
                    <a:gd name="T3" fmla="*/ 7 h 9"/>
                    <a:gd name="T4" fmla="*/ 1 w 14"/>
                    <a:gd name="T5" fmla="*/ 5 h 9"/>
                    <a:gd name="T6" fmla="*/ 1 w 14"/>
                    <a:gd name="T7" fmla="*/ 4 h 9"/>
                    <a:gd name="T8" fmla="*/ 11 w 14"/>
                    <a:gd name="T9" fmla="*/ 0 h 9"/>
                    <a:gd name="T10" fmla="*/ 12 w 14"/>
                    <a:gd name="T11" fmla="*/ 0 h 9"/>
                    <a:gd name="T12" fmla="*/ 12 w 14"/>
                    <a:gd name="T13" fmla="*/ 0 h 9"/>
                    <a:gd name="T14" fmla="*/ 14 w 14"/>
                    <a:gd name="T15" fmla="*/ 2 h 9"/>
                    <a:gd name="T16" fmla="*/ 14 w 14"/>
                    <a:gd name="T17" fmla="*/ 3 h 9"/>
                    <a:gd name="T18" fmla="*/ 11 w 14"/>
                    <a:gd name="T19" fmla="*/ 7 h 9"/>
                    <a:gd name="T20" fmla="*/ 10 w 14"/>
                    <a:gd name="T21" fmla="*/ 8 h 9"/>
                    <a:gd name="T22" fmla="*/ 4 w 14"/>
                    <a:gd name="T23" fmla="*/ 9 h 9"/>
                    <a:gd name="T24" fmla="*/ 4 w 14"/>
                    <a:gd name="T25" fmla="*/ 8 h 9"/>
                    <a:gd name="T26" fmla="*/ 2 w 14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9">
                      <a:moveTo>
                        <a:pt x="2" y="8"/>
                      </a:move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4" y="1"/>
                        <a:pt x="6" y="0"/>
                        <a:pt x="11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3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8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6" name="Freeform 184"/>
                <p:cNvSpPr>
                  <a:spLocks/>
                </p:cNvSpPr>
                <p:nvPr/>
              </p:nvSpPr>
              <p:spPr bwMode="auto">
                <a:xfrm>
                  <a:off x="4222" y="3078"/>
                  <a:ext cx="17" cy="17"/>
                </a:xfrm>
                <a:custGeom>
                  <a:avLst/>
                  <a:gdLst>
                    <a:gd name="T0" fmla="*/ 4 w 30"/>
                    <a:gd name="T1" fmla="*/ 30 h 30"/>
                    <a:gd name="T2" fmla="*/ 3 w 30"/>
                    <a:gd name="T3" fmla="*/ 30 h 30"/>
                    <a:gd name="T4" fmla="*/ 3 w 30"/>
                    <a:gd name="T5" fmla="*/ 24 h 30"/>
                    <a:gd name="T6" fmla="*/ 0 w 30"/>
                    <a:gd name="T7" fmla="*/ 12 h 30"/>
                    <a:gd name="T8" fmla="*/ 0 w 30"/>
                    <a:gd name="T9" fmla="*/ 11 h 30"/>
                    <a:gd name="T10" fmla="*/ 21 w 30"/>
                    <a:gd name="T11" fmla="*/ 1 h 30"/>
                    <a:gd name="T12" fmla="*/ 29 w 30"/>
                    <a:gd name="T13" fmla="*/ 0 h 30"/>
                    <a:gd name="T14" fmla="*/ 29 w 30"/>
                    <a:gd name="T15" fmla="*/ 0 h 30"/>
                    <a:gd name="T16" fmla="*/ 29 w 30"/>
                    <a:gd name="T17" fmla="*/ 0 h 30"/>
                    <a:gd name="T18" fmla="*/ 30 w 30"/>
                    <a:gd name="T19" fmla="*/ 0 h 30"/>
                    <a:gd name="T20" fmla="*/ 30 w 30"/>
                    <a:gd name="T21" fmla="*/ 2 h 30"/>
                    <a:gd name="T22" fmla="*/ 4 w 30"/>
                    <a:gd name="T23" fmla="*/ 30 h 30"/>
                    <a:gd name="T24" fmla="*/ 4 w 30"/>
                    <a:gd name="T25" fmla="*/ 30 h 30"/>
                    <a:gd name="T26" fmla="*/ 4 w 30"/>
                    <a:gd name="T27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" h="30">
                      <a:moveTo>
                        <a:pt x="4" y="30"/>
                      </a:move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28"/>
                        <a:pt x="3" y="26"/>
                        <a:pt x="3" y="24"/>
                      </a:cubicBezTo>
                      <a:cubicBezTo>
                        <a:pt x="4" y="21"/>
                        <a:pt x="5" y="16"/>
                        <a:pt x="0" y="12"/>
                      </a:cubicBezTo>
                      <a:cubicBezTo>
                        <a:pt x="0" y="12"/>
                        <a:pt x="0" y="12"/>
                        <a:pt x="0" y="11"/>
                      </a:cubicBezTo>
                      <a:cubicBezTo>
                        <a:pt x="2" y="5"/>
                        <a:pt x="10" y="3"/>
                        <a:pt x="21" y="1"/>
                      </a:cubicBezTo>
                      <a:cubicBezTo>
                        <a:pt x="24" y="1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"/>
                        <a:pt x="30" y="1"/>
                        <a:pt x="30" y="2"/>
                      </a:cubicBezTo>
                      <a:cubicBezTo>
                        <a:pt x="26" y="11"/>
                        <a:pt x="14" y="23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7" name="Freeform 185"/>
                <p:cNvSpPr>
                  <a:spLocks/>
                </p:cNvSpPr>
                <p:nvPr/>
              </p:nvSpPr>
              <p:spPr bwMode="auto">
                <a:xfrm>
                  <a:off x="4072" y="3001"/>
                  <a:ext cx="6" cy="8"/>
                </a:xfrm>
                <a:custGeom>
                  <a:avLst/>
                  <a:gdLst>
                    <a:gd name="T0" fmla="*/ 1 w 10"/>
                    <a:gd name="T1" fmla="*/ 13 h 13"/>
                    <a:gd name="T2" fmla="*/ 1 w 10"/>
                    <a:gd name="T3" fmla="*/ 12 h 13"/>
                    <a:gd name="T4" fmla="*/ 0 w 10"/>
                    <a:gd name="T5" fmla="*/ 12 h 13"/>
                    <a:gd name="T6" fmla="*/ 0 w 10"/>
                    <a:gd name="T7" fmla="*/ 11 h 13"/>
                    <a:gd name="T8" fmla="*/ 8 w 10"/>
                    <a:gd name="T9" fmla="*/ 0 h 13"/>
                    <a:gd name="T10" fmla="*/ 9 w 10"/>
                    <a:gd name="T11" fmla="*/ 0 h 13"/>
                    <a:gd name="T12" fmla="*/ 9 w 10"/>
                    <a:gd name="T13" fmla="*/ 0 h 13"/>
                    <a:gd name="T14" fmla="*/ 10 w 10"/>
                    <a:gd name="T15" fmla="*/ 1 h 13"/>
                    <a:gd name="T16" fmla="*/ 3 w 10"/>
                    <a:gd name="T17" fmla="*/ 12 h 13"/>
                    <a:gd name="T18" fmla="*/ 3 w 10"/>
                    <a:gd name="T19" fmla="*/ 12 h 13"/>
                    <a:gd name="T20" fmla="*/ 2 w 10"/>
                    <a:gd name="T21" fmla="*/ 13 h 13"/>
                    <a:gd name="T22" fmla="*/ 1 w 10"/>
                    <a:gd name="T2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3">
                      <a:moveTo>
                        <a:pt x="1" y="13"/>
                      </a:moveTo>
                      <a:cubicBezTo>
                        <a:pt x="1" y="13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1" y="8"/>
                        <a:pt x="4" y="4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8" name="Freeform 186"/>
                <p:cNvSpPr>
                  <a:spLocks/>
                </p:cNvSpPr>
                <p:nvPr/>
              </p:nvSpPr>
              <p:spPr bwMode="auto">
                <a:xfrm>
                  <a:off x="3559" y="3170"/>
                  <a:ext cx="2" cy="3"/>
                </a:xfrm>
                <a:custGeom>
                  <a:avLst/>
                  <a:gdLst>
                    <a:gd name="T0" fmla="*/ 1 w 4"/>
                    <a:gd name="T1" fmla="*/ 6 h 6"/>
                    <a:gd name="T2" fmla="*/ 0 w 4"/>
                    <a:gd name="T3" fmla="*/ 5 h 6"/>
                    <a:gd name="T4" fmla="*/ 2 w 4"/>
                    <a:gd name="T5" fmla="*/ 1 h 6"/>
                    <a:gd name="T6" fmla="*/ 2 w 4"/>
                    <a:gd name="T7" fmla="*/ 0 h 6"/>
                    <a:gd name="T8" fmla="*/ 3 w 4"/>
                    <a:gd name="T9" fmla="*/ 0 h 6"/>
                    <a:gd name="T10" fmla="*/ 3 w 4"/>
                    <a:gd name="T11" fmla="*/ 0 h 6"/>
                    <a:gd name="T12" fmla="*/ 3 w 4"/>
                    <a:gd name="T13" fmla="*/ 0 h 6"/>
                    <a:gd name="T14" fmla="*/ 4 w 4"/>
                    <a:gd name="T15" fmla="*/ 1 h 6"/>
                    <a:gd name="T16" fmla="*/ 2 w 4"/>
                    <a:gd name="T17" fmla="*/ 5 h 6"/>
                    <a:gd name="T18" fmla="*/ 1 w 4"/>
                    <a:gd name="T19" fmla="*/ 6 h 6"/>
                    <a:gd name="T20" fmla="*/ 1 w 4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3" y="4"/>
                        <a:pt x="2" y="5"/>
                      </a:cubicBezTo>
                      <a:cubicBezTo>
                        <a:pt x="2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9" name="Freeform 187"/>
                <p:cNvSpPr>
                  <a:spLocks/>
                </p:cNvSpPr>
                <p:nvPr/>
              </p:nvSpPr>
              <p:spPr bwMode="auto">
                <a:xfrm>
                  <a:off x="4349" y="3242"/>
                  <a:ext cx="30" cy="15"/>
                </a:xfrm>
                <a:custGeom>
                  <a:avLst/>
                  <a:gdLst>
                    <a:gd name="T0" fmla="*/ 0 w 51"/>
                    <a:gd name="T1" fmla="*/ 24 h 27"/>
                    <a:gd name="T2" fmla="*/ 0 w 51"/>
                    <a:gd name="T3" fmla="*/ 24 h 27"/>
                    <a:gd name="T4" fmla="*/ 4 w 51"/>
                    <a:gd name="T5" fmla="*/ 2 h 27"/>
                    <a:gd name="T6" fmla="*/ 5 w 51"/>
                    <a:gd name="T7" fmla="*/ 2 h 27"/>
                    <a:gd name="T8" fmla="*/ 21 w 51"/>
                    <a:gd name="T9" fmla="*/ 0 h 27"/>
                    <a:gd name="T10" fmla="*/ 21 w 51"/>
                    <a:gd name="T11" fmla="*/ 0 h 27"/>
                    <a:gd name="T12" fmla="*/ 27 w 51"/>
                    <a:gd name="T13" fmla="*/ 3 h 27"/>
                    <a:gd name="T14" fmla="*/ 33 w 51"/>
                    <a:gd name="T15" fmla="*/ 6 h 27"/>
                    <a:gd name="T16" fmla="*/ 38 w 51"/>
                    <a:gd name="T17" fmla="*/ 9 h 27"/>
                    <a:gd name="T18" fmla="*/ 47 w 51"/>
                    <a:gd name="T19" fmla="*/ 11 h 27"/>
                    <a:gd name="T20" fmla="*/ 48 w 51"/>
                    <a:gd name="T21" fmla="*/ 11 h 27"/>
                    <a:gd name="T22" fmla="*/ 48 w 51"/>
                    <a:gd name="T23" fmla="*/ 11 h 27"/>
                    <a:gd name="T24" fmla="*/ 50 w 51"/>
                    <a:gd name="T25" fmla="*/ 13 h 27"/>
                    <a:gd name="T26" fmla="*/ 51 w 51"/>
                    <a:gd name="T27" fmla="*/ 14 h 27"/>
                    <a:gd name="T28" fmla="*/ 51 w 51"/>
                    <a:gd name="T29" fmla="*/ 14 h 27"/>
                    <a:gd name="T30" fmla="*/ 40 w 51"/>
                    <a:gd name="T31" fmla="*/ 24 h 27"/>
                    <a:gd name="T32" fmla="*/ 39 w 51"/>
                    <a:gd name="T33" fmla="*/ 24 h 27"/>
                    <a:gd name="T34" fmla="*/ 35 w 51"/>
                    <a:gd name="T35" fmla="*/ 23 h 27"/>
                    <a:gd name="T36" fmla="*/ 27 w 51"/>
                    <a:gd name="T37" fmla="*/ 21 h 27"/>
                    <a:gd name="T38" fmla="*/ 16 w 51"/>
                    <a:gd name="T39" fmla="*/ 23 h 27"/>
                    <a:gd name="T40" fmla="*/ 0 w 51"/>
                    <a:gd name="T41" fmla="*/ 24 h 27"/>
                    <a:gd name="T42" fmla="*/ 0 w 51"/>
                    <a:gd name="T4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27">
                      <a:moveTo>
                        <a:pt x="0" y="24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15"/>
                        <a:pt x="2" y="8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3" y="1"/>
                        <a:pt x="25" y="2"/>
                        <a:pt x="27" y="3"/>
                      </a:cubicBezTo>
                      <a:cubicBezTo>
                        <a:pt x="29" y="4"/>
                        <a:pt x="31" y="5"/>
                        <a:pt x="33" y="6"/>
                      </a:cubicBezTo>
                      <a:cubicBezTo>
                        <a:pt x="34" y="7"/>
                        <a:pt x="36" y="8"/>
                        <a:pt x="38" y="9"/>
                      </a:cubicBezTo>
                      <a:cubicBezTo>
                        <a:pt x="41" y="10"/>
                        <a:pt x="44" y="11"/>
                        <a:pt x="47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1" y="13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39" y="24"/>
                        <a:pt x="39" y="24"/>
                      </a:cubicBezTo>
                      <a:cubicBezTo>
                        <a:pt x="38" y="24"/>
                        <a:pt x="36" y="23"/>
                        <a:pt x="35" y="23"/>
                      </a:cubicBezTo>
                      <a:cubicBezTo>
                        <a:pt x="33" y="22"/>
                        <a:pt x="30" y="21"/>
                        <a:pt x="27" y="21"/>
                      </a:cubicBezTo>
                      <a:cubicBezTo>
                        <a:pt x="23" y="21"/>
                        <a:pt x="19" y="22"/>
                        <a:pt x="16" y="23"/>
                      </a:cubicBezTo>
                      <a:cubicBezTo>
                        <a:pt x="11" y="25"/>
                        <a:pt x="7" y="27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0" name="Freeform 188"/>
                <p:cNvSpPr>
                  <a:spLocks/>
                </p:cNvSpPr>
                <p:nvPr/>
              </p:nvSpPr>
              <p:spPr bwMode="auto">
                <a:xfrm>
                  <a:off x="4199" y="3064"/>
                  <a:ext cx="5" cy="6"/>
                </a:xfrm>
                <a:custGeom>
                  <a:avLst/>
                  <a:gdLst>
                    <a:gd name="T0" fmla="*/ 3 w 9"/>
                    <a:gd name="T1" fmla="*/ 8 h 9"/>
                    <a:gd name="T2" fmla="*/ 1 w 9"/>
                    <a:gd name="T3" fmla="*/ 7 h 9"/>
                    <a:gd name="T4" fmla="*/ 0 w 9"/>
                    <a:gd name="T5" fmla="*/ 6 h 9"/>
                    <a:gd name="T6" fmla="*/ 4 w 9"/>
                    <a:gd name="T7" fmla="*/ 0 h 9"/>
                    <a:gd name="T8" fmla="*/ 5 w 9"/>
                    <a:gd name="T9" fmla="*/ 0 h 9"/>
                    <a:gd name="T10" fmla="*/ 7 w 9"/>
                    <a:gd name="T11" fmla="*/ 1 h 9"/>
                    <a:gd name="T12" fmla="*/ 7 w 9"/>
                    <a:gd name="T13" fmla="*/ 1 h 9"/>
                    <a:gd name="T14" fmla="*/ 9 w 9"/>
                    <a:gd name="T15" fmla="*/ 3 h 9"/>
                    <a:gd name="T16" fmla="*/ 9 w 9"/>
                    <a:gd name="T17" fmla="*/ 3 h 9"/>
                    <a:gd name="T18" fmla="*/ 8 w 9"/>
                    <a:gd name="T19" fmla="*/ 7 h 9"/>
                    <a:gd name="T20" fmla="*/ 8 w 9"/>
                    <a:gd name="T21" fmla="*/ 7 h 9"/>
                    <a:gd name="T22" fmla="*/ 7 w 9"/>
                    <a:gd name="T23" fmla="*/ 8 h 9"/>
                    <a:gd name="T24" fmla="*/ 6 w 9"/>
                    <a:gd name="T25" fmla="*/ 9 h 9"/>
                    <a:gd name="T26" fmla="*/ 6 w 9"/>
                    <a:gd name="T27" fmla="*/ 9 h 9"/>
                    <a:gd name="T28" fmla="*/ 3 w 9"/>
                    <a:gd name="T2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9">
                      <a:moveTo>
                        <a:pt x="3" y="8"/>
                      </a:moveTo>
                      <a:cubicBezTo>
                        <a:pt x="2" y="8"/>
                        <a:pt x="1" y="7"/>
                        <a:pt x="1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2"/>
                        <a:pt x="2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4" y="9"/>
                        <a:pt x="4" y="9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1" name="Freeform 189"/>
                <p:cNvSpPr>
                  <a:spLocks/>
                </p:cNvSpPr>
                <p:nvPr/>
              </p:nvSpPr>
              <p:spPr bwMode="auto">
                <a:xfrm>
                  <a:off x="3978" y="2964"/>
                  <a:ext cx="17" cy="9"/>
                </a:xfrm>
                <a:custGeom>
                  <a:avLst/>
                  <a:gdLst>
                    <a:gd name="T0" fmla="*/ 0 w 28"/>
                    <a:gd name="T1" fmla="*/ 15 h 17"/>
                    <a:gd name="T2" fmla="*/ 0 w 28"/>
                    <a:gd name="T3" fmla="*/ 14 h 17"/>
                    <a:gd name="T4" fmla="*/ 25 w 28"/>
                    <a:gd name="T5" fmla="*/ 0 h 17"/>
                    <a:gd name="T6" fmla="*/ 25 w 28"/>
                    <a:gd name="T7" fmla="*/ 0 h 17"/>
                    <a:gd name="T8" fmla="*/ 25 w 28"/>
                    <a:gd name="T9" fmla="*/ 0 h 17"/>
                    <a:gd name="T10" fmla="*/ 28 w 28"/>
                    <a:gd name="T11" fmla="*/ 2 h 17"/>
                    <a:gd name="T12" fmla="*/ 28 w 28"/>
                    <a:gd name="T13" fmla="*/ 3 h 17"/>
                    <a:gd name="T14" fmla="*/ 26 w 28"/>
                    <a:gd name="T15" fmla="*/ 7 h 17"/>
                    <a:gd name="T16" fmla="*/ 26 w 28"/>
                    <a:gd name="T17" fmla="*/ 7 h 17"/>
                    <a:gd name="T18" fmla="*/ 15 w 28"/>
                    <a:gd name="T19" fmla="*/ 7 h 17"/>
                    <a:gd name="T20" fmla="*/ 13 w 28"/>
                    <a:gd name="T21" fmla="*/ 7 h 17"/>
                    <a:gd name="T22" fmla="*/ 4 w 28"/>
                    <a:gd name="T23" fmla="*/ 16 h 17"/>
                    <a:gd name="T24" fmla="*/ 4 w 28"/>
                    <a:gd name="T25" fmla="*/ 16 h 17"/>
                    <a:gd name="T26" fmla="*/ 2 w 28"/>
                    <a:gd name="T27" fmla="*/ 16 h 17"/>
                    <a:gd name="T28" fmla="*/ 2 w 28"/>
                    <a:gd name="T29" fmla="*/ 16 h 17"/>
                    <a:gd name="T30" fmla="*/ 0 w 28"/>
                    <a:gd name="T31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8" h="17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4"/>
                      </a:cubicBezTo>
                      <a:cubicBezTo>
                        <a:pt x="1" y="4"/>
                        <a:pt x="18" y="1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3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3" y="9"/>
                        <a:pt x="20" y="9"/>
                        <a:pt x="15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2" name="Freeform 190"/>
                <p:cNvSpPr>
                  <a:spLocks/>
                </p:cNvSpPr>
                <p:nvPr/>
              </p:nvSpPr>
              <p:spPr bwMode="auto">
                <a:xfrm>
                  <a:off x="4437" y="3187"/>
                  <a:ext cx="5" cy="8"/>
                </a:xfrm>
                <a:custGeom>
                  <a:avLst/>
                  <a:gdLst>
                    <a:gd name="T0" fmla="*/ 1 w 9"/>
                    <a:gd name="T1" fmla="*/ 13 h 14"/>
                    <a:gd name="T2" fmla="*/ 1 w 9"/>
                    <a:gd name="T3" fmla="*/ 13 h 14"/>
                    <a:gd name="T4" fmla="*/ 0 w 9"/>
                    <a:gd name="T5" fmla="*/ 9 h 14"/>
                    <a:gd name="T6" fmla="*/ 0 w 9"/>
                    <a:gd name="T7" fmla="*/ 9 h 14"/>
                    <a:gd name="T8" fmla="*/ 4 w 9"/>
                    <a:gd name="T9" fmla="*/ 1 h 14"/>
                    <a:gd name="T10" fmla="*/ 4 w 9"/>
                    <a:gd name="T11" fmla="*/ 0 h 14"/>
                    <a:gd name="T12" fmla="*/ 5 w 9"/>
                    <a:gd name="T13" fmla="*/ 0 h 14"/>
                    <a:gd name="T14" fmla="*/ 5 w 9"/>
                    <a:gd name="T15" fmla="*/ 0 h 14"/>
                    <a:gd name="T16" fmla="*/ 6 w 9"/>
                    <a:gd name="T17" fmla="*/ 0 h 14"/>
                    <a:gd name="T18" fmla="*/ 6 w 9"/>
                    <a:gd name="T19" fmla="*/ 0 h 14"/>
                    <a:gd name="T20" fmla="*/ 9 w 9"/>
                    <a:gd name="T21" fmla="*/ 7 h 14"/>
                    <a:gd name="T22" fmla="*/ 9 w 9"/>
                    <a:gd name="T23" fmla="*/ 8 h 14"/>
                    <a:gd name="T24" fmla="*/ 5 w 9"/>
                    <a:gd name="T25" fmla="*/ 14 h 14"/>
                    <a:gd name="T26" fmla="*/ 5 w 9"/>
                    <a:gd name="T27" fmla="*/ 14 h 14"/>
                    <a:gd name="T28" fmla="*/ 1 w 9"/>
                    <a:gd name="T29" fmla="*/ 13 h 14"/>
                    <a:gd name="T30" fmla="*/ 1 w 9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14">
                      <a:moveTo>
                        <a:pt x="1" y="13"/>
                      </a:move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2"/>
                        <a:pt x="8" y="5"/>
                        <a:pt x="9" y="7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3" y="14"/>
                        <a:pt x="3" y="14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3" name="Freeform 191"/>
                <p:cNvSpPr>
                  <a:spLocks/>
                </p:cNvSpPr>
                <p:nvPr/>
              </p:nvSpPr>
              <p:spPr bwMode="auto">
                <a:xfrm>
                  <a:off x="4485" y="3207"/>
                  <a:ext cx="4" cy="4"/>
                </a:xfrm>
                <a:custGeom>
                  <a:avLst/>
                  <a:gdLst>
                    <a:gd name="T0" fmla="*/ 1 w 7"/>
                    <a:gd name="T1" fmla="*/ 6 h 6"/>
                    <a:gd name="T2" fmla="*/ 0 w 7"/>
                    <a:gd name="T3" fmla="*/ 5 h 6"/>
                    <a:gd name="T4" fmla="*/ 2 w 7"/>
                    <a:gd name="T5" fmla="*/ 0 h 6"/>
                    <a:gd name="T6" fmla="*/ 4 w 7"/>
                    <a:gd name="T7" fmla="*/ 0 h 6"/>
                    <a:gd name="T8" fmla="*/ 6 w 7"/>
                    <a:gd name="T9" fmla="*/ 1 h 6"/>
                    <a:gd name="T10" fmla="*/ 6 w 7"/>
                    <a:gd name="T11" fmla="*/ 2 h 6"/>
                    <a:gd name="T12" fmla="*/ 7 w 7"/>
                    <a:gd name="T13" fmla="*/ 5 h 6"/>
                    <a:gd name="T14" fmla="*/ 6 w 7"/>
                    <a:gd name="T15" fmla="*/ 6 h 6"/>
                    <a:gd name="T16" fmla="*/ 2 w 7"/>
                    <a:gd name="T17" fmla="*/ 6 h 6"/>
                    <a:gd name="T18" fmla="*/ 1 w 7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6" y="6"/>
                        <a:pt x="6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4" name="Freeform 192"/>
                <p:cNvSpPr>
                  <a:spLocks/>
                </p:cNvSpPr>
                <p:nvPr/>
              </p:nvSpPr>
              <p:spPr bwMode="auto">
                <a:xfrm>
                  <a:off x="4371" y="3160"/>
                  <a:ext cx="38" cy="24"/>
                </a:xfrm>
                <a:custGeom>
                  <a:avLst/>
                  <a:gdLst>
                    <a:gd name="T0" fmla="*/ 22 w 67"/>
                    <a:gd name="T1" fmla="*/ 25 h 42"/>
                    <a:gd name="T2" fmla="*/ 18 w 67"/>
                    <a:gd name="T3" fmla="*/ 23 h 42"/>
                    <a:gd name="T4" fmla="*/ 15 w 67"/>
                    <a:gd name="T5" fmla="*/ 11 h 42"/>
                    <a:gd name="T6" fmla="*/ 14 w 67"/>
                    <a:gd name="T7" fmla="*/ 9 h 42"/>
                    <a:gd name="T8" fmla="*/ 13 w 67"/>
                    <a:gd name="T9" fmla="*/ 9 h 42"/>
                    <a:gd name="T10" fmla="*/ 12 w 67"/>
                    <a:gd name="T11" fmla="*/ 8 h 42"/>
                    <a:gd name="T12" fmla="*/ 5 w 67"/>
                    <a:gd name="T13" fmla="*/ 6 h 42"/>
                    <a:gd name="T14" fmla="*/ 2 w 67"/>
                    <a:gd name="T15" fmla="*/ 5 h 42"/>
                    <a:gd name="T16" fmla="*/ 1 w 67"/>
                    <a:gd name="T17" fmla="*/ 5 h 42"/>
                    <a:gd name="T18" fmla="*/ 1 w 67"/>
                    <a:gd name="T19" fmla="*/ 5 h 42"/>
                    <a:gd name="T20" fmla="*/ 1 w 67"/>
                    <a:gd name="T21" fmla="*/ 5 h 42"/>
                    <a:gd name="T22" fmla="*/ 1 w 67"/>
                    <a:gd name="T23" fmla="*/ 4 h 42"/>
                    <a:gd name="T24" fmla="*/ 1 w 67"/>
                    <a:gd name="T25" fmla="*/ 1 h 42"/>
                    <a:gd name="T26" fmla="*/ 2 w 67"/>
                    <a:gd name="T27" fmla="*/ 0 h 42"/>
                    <a:gd name="T28" fmla="*/ 2 w 67"/>
                    <a:gd name="T29" fmla="*/ 0 h 42"/>
                    <a:gd name="T30" fmla="*/ 2 w 67"/>
                    <a:gd name="T31" fmla="*/ 0 h 42"/>
                    <a:gd name="T32" fmla="*/ 25 w 67"/>
                    <a:gd name="T33" fmla="*/ 8 h 42"/>
                    <a:gd name="T34" fmla="*/ 58 w 67"/>
                    <a:gd name="T35" fmla="*/ 17 h 42"/>
                    <a:gd name="T36" fmla="*/ 59 w 67"/>
                    <a:gd name="T37" fmla="*/ 17 h 42"/>
                    <a:gd name="T38" fmla="*/ 59 w 67"/>
                    <a:gd name="T39" fmla="*/ 17 h 42"/>
                    <a:gd name="T40" fmla="*/ 67 w 67"/>
                    <a:gd name="T41" fmla="*/ 32 h 42"/>
                    <a:gd name="T42" fmla="*/ 67 w 67"/>
                    <a:gd name="T43" fmla="*/ 33 h 42"/>
                    <a:gd name="T44" fmla="*/ 63 w 67"/>
                    <a:gd name="T45" fmla="*/ 40 h 42"/>
                    <a:gd name="T46" fmla="*/ 63 w 67"/>
                    <a:gd name="T47" fmla="*/ 40 h 42"/>
                    <a:gd name="T48" fmla="*/ 57 w 67"/>
                    <a:gd name="T49" fmla="*/ 40 h 42"/>
                    <a:gd name="T50" fmla="*/ 50 w 67"/>
                    <a:gd name="T51" fmla="*/ 35 h 42"/>
                    <a:gd name="T52" fmla="*/ 42 w 67"/>
                    <a:gd name="T53" fmla="*/ 28 h 42"/>
                    <a:gd name="T54" fmla="*/ 39 w 67"/>
                    <a:gd name="T55" fmla="*/ 27 h 42"/>
                    <a:gd name="T56" fmla="*/ 33 w 67"/>
                    <a:gd name="T57" fmla="*/ 27 h 42"/>
                    <a:gd name="T58" fmla="*/ 22 w 67"/>
                    <a:gd name="T59" fmla="*/ 2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7" h="42">
                      <a:moveTo>
                        <a:pt x="22" y="25"/>
                      </a:moveTo>
                      <a:cubicBezTo>
                        <a:pt x="20" y="25"/>
                        <a:pt x="19" y="24"/>
                        <a:pt x="18" y="23"/>
                      </a:cubicBezTo>
                      <a:cubicBezTo>
                        <a:pt x="15" y="20"/>
                        <a:pt x="15" y="14"/>
                        <a:pt x="15" y="11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8"/>
                        <a:pt x="12" y="8"/>
                        <a:pt x="12" y="8"/>
                      </a:cubicBezTo>
                      <a:cubicBezTo>
                        <a:pt x="9" y="7"/>
                        <a:pt x="7" y="6"/>
                        <a:pt x="5" y="6"/>
                      </a:cubicBezTo>
                      <a:cubicBezTo>
                        <a:pt x="4" y="6"/>
                        <a:pt x="3" y="6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9" y="1"/>
                        <a:pt x="17" y="4"/>
                        <a:pt x="25" y="8"/>
                      </a:cubicBezTo>
                      <a:cubicBezTo>
                        <a:pt x="36" y="13"/>
                        <a:pt x="48" y="18"/>
                        <a:pt x="58" y="17"/>
                      </a:cubicBezTo>
                      <a:cubicBezTo>
                        <a:pt x="58" y="17"/>
                        <a:pt x="59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67" y="32"/>
                        <a:pt x="67" y="33"/>
                        <a:pt x="67" y="33"/>
                      </a:cubicBezTo>
                      <a:cubicBezTo>
                        <a:pt x="66" y="36"/>
                        <a:pt x="65" y="39"/>
                        <a:pt x="63" y="40"/>
                      </a:cubicBezTo>
                      <a:cubicBezTo>
                        <a:pt x="63" y="40"/>
                        <a:pt x="63" y="40"/>
                        <a:pt x="63" y="40"/>
                      </a:cubicBezTo>
                      <a:cubicBezTo>
                        <a:pt x="60" y="42"/>
                        <a:pt x="58" y="41"/>
                        <a:pt x="57" y="40"/>
                      </a:cubicBezTo>
                      <a:cubicBezTo>
                        <a:pt x="54" y="39"/>
                        <a:pt x="52" y="37"/>
                        <a:pt x="50" y="35"/>
                      </a:cubicBezTo>
                      <a:cubicBezTo>
                        <a:pt x="47" y="32"/>
                        <a:pt x="45" y="29"/>
                        <a:pt x="42" y="28"/>
                      </a:cubicBezTo>
                      <a:cubicBezTo>
                        <a:pt x="41" y="28"/>
                        <a:pt x="40" y="27"/>
                        <a:pt x="39" y="27"/>
                      </a:cubicBezTo>
                      <a:cubicBezTo>
                        <a:pt x="37" y="27"/>
                        <a:pt x="35" y="27"/>
                        <a:pt x="33" y="27"/>
                      </a:cubicBezTo>
                      <a:cubicBezTo>
                        <a:pt x="29" y="27"/>
                        <a:pt x="25" y="27"/>
                        <a:pt x="22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5" name="Freeform 193"/>
                <p:cNvSpPr>
                  <a:spLocks/>
                </p:cNvSpPr>
                <p:nvPr/>
              </p:nvSpPr>
              <p:spPr bwMode="auto">
                <a:xfrm>
                  <a:off x="3941" y="2943"/>
                  <a:ext cx="7" cy="8"/>
                </a:xfrm>
                <a:custGeom>
                  <a:avLst/>
                  <a:gdLst>
                    <a:gd name="T0" fmla="*/ 3 w 12"/>
                    <a:gd name="T1" fmla="*/ 14 h 14"/>
                    <a:gd name="T2" fmla="*/ 2 w 12"/>
                    <a:gd name="T3" fmla="*/ 14 h 14"/>
                    <a:gd name="T4" fmla="*/ 10 w 12"/>
                    <a:gd name="T5" fmla="*/ 0 h 14"/>
                    <a:gd name="T6" fmla="*/ 10 w 12"/>
                    <a:gd name="T7" fmla="*/ 0 h 14"/>
                    <a:gd name="T8" fmla="*/ 12 w 12"/>
                    <a:gd name="T9" fmla="*/ 1 h 14"/>
                    <a:gd name="T10" fmla="*/ 12 w 12"/>
                    <a:gd name="T11" fmla="*/ 2 h 14"/>
                    <a:gd name="T12" fmla="*/ 8 w 12"/>
                    <a:gd name="T13" fmla="*/ 13 h 14"/>
                    <a:gd name="T14" fmla="*/ 7 w 12"/>
                    <a:gd name="T15" fmla="*/ 14 h 14"/>
                    <a:gd name="T16" fmla="*/ 3 w 12"/>
                    <a:gd name="T17" fmla="*/ 14 h 14"/>
                    <a:gd name="T18" fmla="*/ 3 w 12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4">
                      <a:moveTo>
                        <a:pt x="3" y="14"/>
                      </a:move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8"/>
                        <a:pt x="5" y="2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2" y="6"/>
                        <a:pt x="11" y="9"/>
                        <a:pt x="8" y="13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6" name="Freeform 194"/>
                <p:cNvSpPr>
                  <a:spLocks/>
                </p:cNvSpPr>
                <p:nvPr/>
              </p:nvSpPr>
              <p:spPr bwMode="auto">
                <a:xfrm>
                  <a:off x="3908" y="2928"/>
                  <a:ext cx="3" cy="2"/>
                </a:xfrm>
                <a:custGeom>
                  <a:avLst/>
                  <a:gdLst>
                    <a:gd name="T0" fmla="*/ 1 w 5"/>
                    <a:gd name="T1" fmla="*/ 2 h 3"/>
                    <a:gd name="T2" fmla="*/ 0 w 5"/>
                    <a:gd name="T3" fmla="*/ 1 h 3"/>
                    <a:gd name="T4" fmla="*/ 1 w 5"/>
                    <a:gd name="T5" fmla="*/ 0 h 3"/>
                    <a:gd name="T6" fmla="*/ 2 w 5"/>
                    <a:gd name="T7" fmla="*/ 0 h 3"/>
                    <a:gd name="T8" fmla="*/ 3 w 5"/>
                    <a:gd name="T9" fmla="*/ 0 h 3"/>
                    <a:gd name="T10" fmla="*/ 5 w 5"/>
                    <a:gd name="T11" fmla="*/ 1 h 3"/>
                    <a:gd name="T12" fmla="*/ 5 w 5"/>
                    <a:gd name="T13" fmla="*/ 2 h 3"/>
                    <a:gd name="T14" fmla="*/ 4 w 5"/>
                    <a:gd name="T15" fmla="*/ 2 h 3"/>
                    <a:gd name="T16" fmla="*/ 1 w 5"/>
                    <a:gd name="T17" fmla="*/ 2 h 3"/>
                    <a:gd name="T18" fmla="*/ 1 w 5"/>
                    <a:gd name="T1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4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7" name="Freeform 195"/>
                <p:cNvSpPr>
                  <a:spLocks/>
                </p:cNvSpPr>
                <p:nvPr/>
              </p:nvSpPr>
              <p:spPr bwMode="auto">
                <a:xfrm>
                  <a:off x="3866" y="2907"/>
                  <a:ext cx="5" cy="5"/>
                </a:xfrm>
                <a:custGeom>
                  <a:avLst/>
                  <a:gdLst>
                    <a:gd name="T0" fmla="*/ 1 w 8"/>
                    <a:gd name="T1" fmla="*/ 8 h 9"/>
                    <a:gd name="T2" fmla="*/ 1 w 8"/>
                    <a:gd name="T3" fmla="*/ 7 h 9"/>
                    <a:gd name="T4" fmla="*/ 0 w 8"/>
                    <a:gd name="T5" fmla="*/ 4 h 9"/>
                    <a:gd name="T6" fmla="*/ 0 w 8"/>
                    <a:gd name="T7" fmla="*/ 3 h 9"/>
                    <a:gd name="T8" fmla="*/ 4 w 8"/>
                    <a:gd name="T9" fmla="*/ 0 h 9"/>
                    <a:gd name="T10" fmla="*/ 5 w 8"/>
                    <a:gd name="T11" fmla="*/ 0 h 9"/>
                    <a:gd name="T12" fmla="*/ 8 w 8"/>
                    <a:gd name="T13" fmla="*/ 1 h 9"/>
                    <a:gd name="T14" fmla="*/ 8 w 8"/>
                    <a:gd name="T15" fmla="*/ 2 h 9"/>
                    <a:gd name="T16" fmla="*/ 7 w 8"/>
                    <a:gd name="T17" fmla="*/ 8 h 9"/>
                    <a:gd name="T18" fmla="*/ 7 w 8"/>
                    <a:gd name="T19" fmla="*/ 8 h 9"/>
                    <a:gd name="T20" fmla="*/ 5 w 8"/>
                    <a:gd name="T21" fmla="*/ 9 h 9"/>
                    <a:gd name="T22" fmla="*/ 4 w 8"/>
                    <a:gd name="T23" fmla="*/ 9 h 9"/>
                    <a:gd name="T24" fmla="*/ 1 w 8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9">
                      <a:moveTo>
                        <a:pt x="1" y="8"/>
                      </a:moveTo>
                      <a:cubicBezTo>
                        <a:pt x="1" y="8"/>
                        <a:pt x="1" y="7"/>
                        <a:pt x="1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4" y="9"/>
                        <a:pt x="4" y="9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8" name="Freeform 196"/>
                <p:cNvSpPr>
                  <a:spLocks/>
                </p:cNvSpPr>
                <p:nvPr/>
              </p:nvSpPr>
              <p:spPr bwMode="auto">
                <a:xfrm>
                  <a:off x="4160" y="3055"/>
                  <a:ext cx="4" cy="4"/>
                </a:xfrm>
                <a:custGeom>
                  <a:avLst/>
                  <a:gdLst>
                    <a:gd name="T0" fmla="*/ 1 w 6"/>
                    <a:gd name="T1" fmla="*/ 5 h 6"/>
                    <a:gd name="T2" fmla="*/ 1 w 6"/>
                    <a:gd name="T3" fmla="*/ 4 h 6"/>
                    <a:gd name="T4" fmla="*/ 2 w 6"/>
                    <a:gd name="T5" fmla="*/ 0 h 6"/>
                    <a:gd name="T6" fmla="*/ 3 w 6"/>
                    <a:gd name="T7" fmla="*/ 0 h 6"/>
                    <a:gd name="T8" fmla="*/ 5 w 6"/>
                    <a:gd name="T9" fmla="*/ 1 h 6"/>
                    <a:gd name="T10" fmla="*/ 5 w 6"/>
                    <a:gd name="T11" fmla="*/ 1 h 6"/>
                    <a:gd name="T12" fmla="*/ 6 w 6"/>
                    <a:gd name="T13" fmla="*/ 4 h 6"/>
                    <a:gd name="T14" fmla="*/ 5 w 6"/>
                    <a:gd name="T15" fmla="*/ 5 h 6"/>
                    <a:gd name="T16" fmla="*/ 4 w 6"/>
                    <a:gd name="T17" fmla="*/ 6 h 6"/>
                    <a:gd name="T18" fmla="*/ 3 w 6"/>
                    <a:gd name="T19" fmla="*/ 6 h 6"/>
                    <a:gd name="T20" fmla="*/ 1 w 6"/>
                    <a:gd name="T2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6">
                      <a:moveTo>
                        <a:pt x="1" y="5"/>
                      </a:moveTo>
                      <a:cubicBezTo>
                        <a:pt x="1" y="5"/>
                        <a:pt x="0" y="4"/>
                        <a:pt x="1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9" name="Freeform 197"/>
                <p:cNvSpPr>
                  <a:spLocks/>
                </p:cNvSpPr>
                <p:nvPr/>
              </p:nvSpPr>
              <p:spPr bwMode="auto">
                <a:xfrm>
                  <a:off x="3848" y="2906"/>
                  <a:ext cx="4" cy="4"/>
                </a:xfrm>
                <a:custGeom>
                  <a:avLst/>
                  <a:gdLst>
                    <a:gd name="T0" fmla="*/ 0 w 7"/>
                    <a:gd name="T1" fmla="*/ 6 h 7"/>
                    <a:gd name="T2" fmla="*/ 0 w 7"/>
                    <a:gd name="T3" fmla="*/ 6 h 7"/>
                    <a:gd name="T4" fmla="*/ 0 w 7"/>
                    <a:gd name="T5" fmla="*/ 5 h 7"/>
                    <a:gd name="T6" fmla="*/ 1 w 7"/>
                    <a:gd name="T7" fmla="*/ 1 h 7"/>
                    <a:gd name="T8" fmla="*/ 1 w 7"/>
                    <a:gd name="T9" fmla="*/ 0 h 7"/>
                    <a:gd name="T10" fmla="*/ 3 w 7"/>
                    <a:gd name="T11" fmla="*/ 0 h 7"/>
                    <a:gd name="T12" fmla="*/ 4 w 7"/>
                    <a:gd name="T13" fmla="*/ 0 h 7"/>
                    <a:gd name="T14" fmla="*/ 7 w 7"/>
                    <a:gd name="T15" fmla="*/ 1 h 7"/>
                    <a:gd name="T16" fmla="*/ 7 w 7"/>
                    <a:gd name="T17" fmla="*/ 2 h 7"/>
                    <a:gd name="T18" fmla="*/ 7 w 7"/>
                    <a:gd name="T19" fmla="*/ 5 h 7"/>
                    <a:gd name="T20" fmla="*/ 7 w 7"/>
                    <a:gd name="T21" fmla="*/ 5 h 7"/>
                    <a:gd name="T22" fmla="*/ 6 w 7"/>
                    <a:gd name="T23" fmla="*/ 6 h 7"/>
                    <a:gd name="T24" fmla="*/ 5 w 7"/>
                    <a:gd name="T25" fmla="*/ 7 h 7"/>
                    <a:gd name="T26" fmla="*/ 0 w 7"/>
                    <a:gd name="T27" fmla="*/ 6 h 7"/>
                    <a:gd name="T28" fmla="*/ 0 w 7"/>
                    <a:gd name="T2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7"/>
                        <a:pt x="5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0" name="Freeform 198"/>
                <p:cNvSpPr>
                  <a:spLocks/>
                </p:cNvSpPr>
                <p:nvPr/>
              </p:nvSpPr>
              <p:spPr bwMode="auto">
                <a:xfrm>
                  <a:off x="4208" y="3088"/>
                  <a:ext cx="8" cy="9"/>
                </a:xfrm>
                <a:custGeom>
                  <a:avLst/>
                  <a:gdLst>
                    <a:gd name="T0" fmla="*/ 3 w 15"/>
                    <a:gd name="T1" fmla="*/ 14 h 15"/>
                    <a:gd name="T2" fmla="*/ 0 w 15"/>
                    <a:gd name="T3" fmla="*/ 8 h 15"/>
                    <a:gd name="T4" fmla="*/ 0 w 15"/>
                    <a:gd name="T5" fmla="*/ 7 h 15"/>
                    <a:gd name="T6" fmla="*/ 1 w 15"/>
                    <a:gd name="T7" fmla="*/ 7 h 15"/>
                    <a:gd name="T8" fmla="*/ 9 w 15"/>
                    <a:gd name="T9" fmla="*/ 1 h 15"/>
                    <a:gd name="T10" fmla="*/ 10 w 15"/>
                    <a:gd name="T11" fmla="*/ 1 h 15"/>
                    <a:gd name="T12" fmla="*/ 10 w 15"/>
                    <a:gd name="T13" fmla="*/ 1 h 15"/>
                    <a:gd name="T14" fmla="*/ 14 w 15"/>
                    <a:gd name="T15" fmla="*/ 3 h 15"/>
                    <a:gd name="T16" fmla="*/ 14 w 15"/>
                    <a:gd name="T17" fmla="*/ 3 h 15"/>
                    <a:gd name="T18" fmla="*/ 14 w 15"/>
                    <a:gd name="T19" fmla="*/ 3 h 15"/>
                    <a:gd name="T20" fmla="*/ 15 w 15"/>
                    <a:gd name="T21" fmla="*/ 4 h 15"/>
                    <a:gd name="T22" fmla="*/ 8 w 15"/>
                    <a:gd name="T23" fmla="*/ 13 h 15"/>
                    <a:gd name="T24" fmla="*/ 8 w 15"/>
                    <a:gd name="T25" fmla="*/ 13 h 15"/>
                    <a:gd name="T26" fmla="*/ 6 w 15"/>
                    <a:gd name="T27" fmla="*/ 14 h 15"/>
                    <a:gd name="T28" fmla="*/ 6 w 15"/>
                    <a:gd name="T29" fmla="*/ 15 h 15"/>
                    <a:gd name="T30" fmla="*/ 3 w 15"/>
                    <a:gd name="T3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15">
                      <a:moveTo>
                        <a:pt x="3" y="14"/>
                      </a:moveTo>
                      <a:cubicBezTo>
                        <a:pt x="1" y="13"/>
                        <a:pt x="1" y="11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3" y="4"/>
                        <a:pt x="5" y="2"/>
                        <a:pt x="9" y="1"/>
                      </a:cubicBezTo>
                      <a:cubicBezTo>
                        <a:pt x="10" y="0"/>
                        <a:pt x="10" y="0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3" y="8"/>
                        <a:pt x="11" y="10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4"/>
                        <a:pt x="6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cubicBezTo>
                        <a:pt x="4" y="15"/>
                        <a:pt x="3" y="14"/>
                        <a:pt x="3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1" name="Freeform 199"/>
                <p:cNvSpPr>
                  <a:spLocks/>
                </p:cNvSpPr>
                <p:nvPr/>
              </p:nvSpPr>
              <p:spPr bwMode="auto">
                <a:xfrm>
                  <a:off x="3917" y="2940"/>
                  <a:ext cx="3" cy="4"/>
                </a:xfrm>
                <a:custGeom>
                  <a:avLst/>
                  <a:gdLst>
                    <a:gd name="T0" fmla="*/ 2 w 6"/>
                    <a:gd name="T1" fmla="*/ 7 h 7"/>
                    <a:gd name="T2" fmla="*/ 1 w 6"/>
                    <a:gd name="T3" fmla="*/ 6 h 7"/>
                    <a:gd name="T4" fmla="*/ 1 w 6"/>
                    <a:gd name="T5" fmla="*/ 5 h 7"/>
                    <a:gd name="T6" fmla="*/ 1 w 6"/>
                    <a:gd name="T7" fmla="*/ 1 h 7"/>
                    <a:gd name="T8" fmla="*/ 1 w 6"/>
                    <a:gd name="T9" fmla="*/ 1 h 7"/>
                    <a:gd name="T10" fmla="*/ 1 w 6"/>
                    <a:gd name="T11" fmla="*/ 0 h 7"/>
                    <a:gd name="T12" fmla="*/ 2 w 6"/>
                    <a:gd name="T13" fmla="*/ 0 h 7"/>
                    <a:gd name="T14" fmla="*/ 6 w 6"/>
                    <a:gd name="T15" fmla="*/ 2 h 7"/>
                    <a:gd name="T16" fmla="*/ 6 w 6"/>
                    <a:gd name="T17" fmla="*/ 3 h 7"/>
                    <a:gd name="T18" fmla="*/ 5 w 6"/>
                    <a:gd name="T19" fmla="*/ 6 h 7"/>
                    <a:gd name="T20" fmla="*/ 4 w 6"/>
                    <a:gd name="T21" fmla="*/ 7 h 7"/>
                    <a:gd name="T22" fmla="*/ 2 w 6"/>
                    <a:gd name="T23" fmla="*/ 7 h 7"/>
                    <a:gd name="T24" fmla="*/ 2 w 6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2" y="6"/>
                        <a:pt x="1" y="6"/>
                        <a:pt x="1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2" name="Freeform 200"/>
                <p:cNvSpPr>
                  <a:spLocks/>
                </p:cNvSpPr>
                <p:nvPr/>
              </p:nvSpPr>
              <p:spPr bwMode="auto">
                <a:xfrm>
                  <a:off x="4107" y="3043"/>
                  <a:ext cx="14" cy="10"/>
                </a:xfrm>
                <a:custGeom>
                  <a:avLst/>
                  <a:gdLst>
                    <a:gd name="T0" fmla="*/ 1 w 23"/>
                    <a:gd name="T1" fmla="*/ 16 h 17"/>
                    <a:gd name="T2" fmla="*/ 0 w 23"/>
                    <a:gd name="T3" fmla="*/ 16 h 17"/>
                    <a:gd name="T4" fmla="*/ 20 w 23"/>
                    <a:gd name="T5" fmla="*/ 0 h 17"/>
                    <a:gd name="T6" fmla="*/ 21 w 23"/>
                    <a:gd name="T7" fmla="*/ 0 h 17"/>
                    <a:gd name="T8" fmla="*/ 22 w 23"/>
                    <a:gd name="T9" fmla="*/ 1 h 17"/>
                    <a:gd name="T10" fmla="*/ 23 w 23"/>
                    <a:gd name="T11" fmla="*/ 1 h 17"/>
                    <a:gd name="T12" fmla="*/ 23 w 23"/>
                    <a:gd name="T13" fmla="*/ 2 h 17"/>
                    <a:gd name="T14" fmla="*/ 15 w 23"/>
                    <a:gd name="T15" fmla="*/ 10 h 17"/>
                    <a:gd name="T16" fmla="*/ 3 w 23"/>
                    <a:gd name="T17" fmla="*/ 17 h 17"/>
                    <a:gd name="T18" fmla="*/ 3 w 23"/>
                    <a:gd name="T19" fmla="*/ 17 h 17"/>
                    <a:gd name="T20" fmla="*/ 1 w 23"/>
                    <a:gd name="T21" fmla="*/ 16 h 17"/>
                    <a:gd name="T22" fmla="*/ 1 w 23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1" y="16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7"/>
                        <a:pt x="13" y="1"/>
                        <a:pt x="20" y="0"/>
                      </a:cubicBezTo>
                      <a:cubicBezTo>
                        <a:pt x="20" y="0"/>
                        <a:pt x="21" y="0"/>
                        <a:pt x="21" y="0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3" y="1"/>
                      </a:cubicBezTo>
                      <a:cubicBezTo>
                        <a:pt x="23" y="1"/>
                        <a:pt x="23" y="1"/>
                        <a:pt x="23" y="2"/>
                      </a:cubicBezTo>
                      <a:cubicBezTo>
                        <a:pt x="22" y="3"/>
                        <a:pt x="19" y="6"/>
                        <a:pt x="15" y="10"/>
                      </a:cubicBezTo>
                      <a:cubicBezTo>
                        <a:pt x="10" y="14"/>
                        <a:pt x="5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3" name="Freeform 201"/>
                <p:cNvSpPr>
                  <a:spLocks/>
                </p:cNvSpPr>
                <p:nvPr/>
              </p:nvSpPr>
              <p:spPr bwMode="auto">
                <a:xfrm>
                  <a:off x="4188" y="3077"/>
                  <a:ext cx="7" cy="7"/>
                </a:xfrm>
                <a:custGeom>
                  <a:avLst/>
                  <a:gdLst>
                    <a:gd name="T0" fmla="*/ 1 w 12"/>
                    <a:gd name="T1" fmla="*/ 11 h 12"/>
                    <a:gd name="T2" fmla="*/ 1 w 12"/>
                    <a:gd name="T3" fmla="*/ 10 h 12"/>
                    <a:gd name="T4" fmla="*/ 0 w 12"/>
                    <a:gd name="T5" fmla="*/ 8 h 12"/>
                    <a:gd name="T6" fmla="*/ 0 w 12"/>
                    <a:gd name="T7" fmla="*/ 8 h 12"/>
                    <a:gd name="T8" fmla="*/ 9 w 12"/>
                    <a:gd name="T9" fmla="*/ 0 h 12"/>
                    <a:gd name="T10" fmla="*/ 9 w 12"/>
                    <a:gd name="T11" fmla="*/ 0 h 12"/>
                    <a:gd name="T12" fmla="*/ 9 w 12"/>
                    <a:gd name="T13" fmla="*/ 0 h 12"/>
                    <a:gd name="T14" fmla="*/ 11 w 12"/>
                    <a:gd name="T15" fmla="*/ 2 h 12"/>
                    <a:gd name="T16" fmla="*/ 11 w 12"/>
                    <a:gd name="T17" fmla="*/ 3 h 12"/>
                    <a:gd name="T18" fmla="*/ 7 w 12"/>
                    <a:gd name="T19" fmla="*/ 10 h 12"/>
                    <a:gd name="T20" fmla="*/ 7 w 12"/>
                    <a:gd name="T21" fmla="*/ 10 h 12"/>
                    <a:gd name="T22" fmla="*/ 6 w 12"/>
                    <a:gd name="T23" fmla="*/ 11 h 12"/>
                    <a:gd name="T24" fmla="*/ 3 w 12"/>
                    <a:gd name="T25" fmla="*/ 11 h 12"/>
                    <a:gd name="T26" fmla="*/ 2 w 12"/>
                    <a:gd name="T27" fmla="*/ 11 h 12"/>
                    <a:gd name="T28" fmla="*/ 1 w 12"/>
                    <a:gd name="T2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2">
                      <a:moveTo>
                        <a:pt x="1" y="11"/>
                      </a:moveTo>
                      <a:cubicBezTo>
                        <a:pt x="1" y="11"/>
                        <a:pt x="1" y="11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3"/>
                        <a:pt x="5" y="2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2"/>
                        <a:pt x="12" y="3"/>
                        <a:pt x="11" y="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2"/>
                        <a:pt x="4" y="12"/>
                        <a:pt x="3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4" name="Freeform 202"/>
                <p:cNvSpPr>
                  <a:spLocks/>
                </p:cNvSpPr>
                <p:nvPr/>
              </p:nvSpPr>
              <p:spPr bwMode="auto">
                <a:xfrm>
                  <a:off x="3924" y="2946"/>
                  <a:ext cx="5" cy="5"/>
                </a:xfrm>
                <a:custGeom>
                  <a:avLst/>
                  <a:gdLst>
                    <a:gd name="T0" fmla="*/ 1 w 8"/>
                    <a:gd name="T1" fmla="*/ 6 h 8"/>
                    <a:gd name="T2" fmla="*/ 1 w 8"/>
                    <a:gd name="T3" fmla="*/ 6 h 8"/>
                    <a:gd name="T4" fmla="*/ 0 w 8"/>
                    <a:gd name="T5" fmla="*/ 5 h 8"/>
                    <a:gd name="T6" fmla="*/ 1 w 8"/>
                    <a:gd name="T7" fmla="*/ 4 h 8"/>
                    <a:gd name="T8" fmla="*/ 4 w 8"/>
                    <a:gd name="T9" fmla="*/ 0 h 8"/>
                    <a:gd name="T10" fmla="*/ 4 w 8"/>
                    <a:gd name="T11" fmla="*/ 0 h 8"/>
                    <a:gd name="T12" fmla="*/ 7 w 8"/>
                    <a:gd name="T13" fmla="*/ 1 h 8"/>
                    <a:gd name="T14" fmla="*/ 8 w 8"/>
                    <a:gd name="T15" fmla="*/ 2 h 8"/>
                    <a:gd name="T16" fmla="*/ 6 w 8"/>
                    <a:gd name="T17" fmla="*/ 7 h 8"/>
                    <a:gd name="T18" fmla="*/ 6 w 8"/>
                    <a:gd name="T19" fmla="*/ 7 h 8"/>
                    <a:gd name="T20" fmla="*/ 5 w 8"/>
                    <a:gd name="T21" fmla="*/ 8 h 8"/>
                    <a:gd name="T22" fmla="*/ 4 w 8"/>
                    <a:gd name="T23" fmla="*/ 8 h 8"/>
                    <a:gd name="T24" fmla="*/ 1 w 8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8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5" name="Freeform 203"/>
                <p:cNvSpPr>
                  <a:spLocks/>
                </p:cNvSpPr>
                <p:nvPr/>
              </p:nvSpPr>
              <p:spPr bwMode="auto">
                <a:xfrm>
                  <a:off x="4305" y="3136"/>
                  <a:ext cx="4" cy="4"/>
                </a:xfrm>
                <a:custGeom>
                  <a:avLst/>
                  <a:gdLst>
                    <a:gd name="T0" fmla="*/ 1 w 7"/>
                    <a:gd name="T1" fmla="*/ 6 h 7"/>
                    <a:gd name="T2" fmla="*/ 0 w 7"/>
                    <a:gd name="T3" fmla="*/ 5 h 7"/>
                    <a:gd name="T4" fmla="*/ 2 w 7"/>
                    <a:gd name="T5" fmla="*/ 0 h 7"/>
                    <a:gd name="T6" fmla="*/ 3 w 7"/>
                    <a:gd name="T7" fmla="*/ 0 h 7"/>
                    <a:gd name="T8" fmla="*/ 3 w 7"/>
                    <a:gd name="T9" fmla="*/ 0 h 7"/>
                    <a:gd name="T10" fmla="*/ 4 w 7"/>
                    <a:gd name="T11" fmla="*/ 0 h 7"/>
                    <a:gd name="T12" fmla="*/ 6 w 7"/>
                    <a:gd name="T13" fmla="*/ 2 h 7"/>
                    <a:gd name="T14" fmla="*/ 6 w 7"/>
                    <a:gd name="T15" fmla="*/ 3 h 7"/>
                    <a:gd name="T16" fmla="*/ 5 w 7"/>
                    <a:gd name="T17" fmla="*/ 6 h 7"/>
                    <a:gd name="T18" fmla="*/ 4 w 7"/>
                    <a:gd name="T19" fmla="*/ 6 h 7"/>
                    <a:gd name="T20" fmla="*/ 3 w 7"/>
                    <a:gd name="T21" fmla="*/ 7 h 7"/>
                    <a:gd name="T22" fmla="*/ 3 w 7"/>
                    <a:gd name="T23" fmla="*/ 7 h 7"/>
                    <a:gd name="T24" fmla="*/ 1 w 7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7">
                      <a:moveTo>
                        <a:pt x="1" y="6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3"/>
                        <a:pt x="6" y="3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6" name="Freeform 204"/>
                <p:cNvSpPr>
                  <a:spLocks/>
                </p:cNvSpPr>
                <p:nvPr/>
              </p:nvSpPr>
              <p:spPr bwMode="auto">
                <a:xfrm>
                  <a:off x="4481" y="3227"/>
                  <a:ext cx="5" cy="10"/>
                </a:xfrm>
                <a:custGeom>
                  <a:avLst/>
                  <a:gdLst>
                    <a:gd name="T0" fmla="*/ 7 w 10"/>
                    <a:gd name="T1" fmla="*/ 18 h 18"/>
                    <a:gd name="T2" fmla="*/ 7 w 10"/>
                    <a:gd name="T3" fmla="*/ 17 h 18"/>
                    <a:gd name="T4" fmla="*/ 7 w 10"/>
                    <a:gd name="T5" fmla="*/ 15 h 18"/>
                    <a:gd name="T6" fmla="*/ 7 w 10"/>
                    <a:gd name="T7" fmla="*/ 14 h 18"/>
                    <a:gd name="T8" fmla="*/ 0 w 10"/>
                    <a:gd name="T9" fmla="*/ 1 h 18"/>
                    <a:gd name="T10" fmla="*/ 0 w 10"/>
                    <a:gd name="T11" fmla="*/ 1 h 18"/>
                    <a:gd name="T12" fmla="*/ 0 w 10"/>
                    <a:gd name="T13" fmla="*/ 0 h 18"/>
                    <a:gd name="T14" fmla="*/ 1 w 10"/>
                    <a:gd name="T15" fmla="*/ 0 h 18"/>
                    <a:gd name="T16" fmla="*/ 2 w 10"/>
                    <a:gd name="T17" fmla="*/ 0 h 18"/>
                    <a:gd name="T18" fmla="*/ 2 w 10"/>
                    <a:gd name="T19" fmla="*/ 0 h 18"/>
                    <a:gd name="T20" fmla="*/ 10 w 10"/>
                    <a:gd name="T21" fmla="*/ 6 h 18"/>
                    <a:gd name="T22" fmla="*/ 10 w 10"/>
                    <a:gd name="T23" fmla="*/ 6 h 18"/>
                    <a:gd name="T24" fmla="*/ 10 w 10"/>
                    <a:gd name="T25" fmla="*/ 10 h 18"/>
                    <a:gd name="T26" fmla="*/ 8 w 10"/>
                    <a:gd name="T27" fmla="*/ 17 h 18"/>
                    <a:gd name="T28" fmla="*/ 8 w 10"/>
                    <a:gd name="T29" fmla="*/ 18 h 18"/>
                    <a:gd name="T30" fmla="*/ 7 w 10"/>
                    <a:gd name="T3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18">
                      <a:moveTo>
                        <a:pt x="7" y="18"/>
                      </a:moveTo>
                      <a:cubicBezTo>
                        <a:pt x="7" y="18"/>
                        <a:pt x="7" y="17"/>
                        <a:pt x="7" y="17"/>
                      </a:cubicBezTo>
                      <a:cubicBezTo>
                        <a:pt x="7" y="16"/>
                        <a:pt x="7" y="16"/>
                        <a:pt x="7" y="15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6" y="2"/>
                        <a:pt x="8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8"/>
                        <a:pt x="10" y="9"/>
                        <a:pt x="10" y="10"/>
                      </a:cubicBezTo>
                      <a:cubicBezTo>
                        <a:pt x="9" y="13"/>
                        <a:pt x="9" y="15"/>
                        <a:pt x="8" y="17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820" name="Group 406"/>
              <p:cNvGrpSpPr>
                <a:grpSpLocks/>
              </p:cNvGrpSpPr>
              <p:nvPr/>
            </p:nvGrpSpPr>
            <p:grpSpPr bwMode="auto">
              <a:xfrm>
                <a:off x="2411" y="2879"/>
                <a:ext cx="2077" cy="619"/>
                <a:chOff x="2411" y="2879"/>
                <a:chExt cx="2077" cy="619"/>
              </a:xfrm>
            </p:grpSpPr>
            <p:sp>
              <p:nvSpPr>
                <p:cNvPr id="2287" name="Freeform 206"/>
                <p:cNvSpPr>
                  <a:spLocks/>
                </p:cNvSpPr>
                <p:nvPr/>
              </p:nvSpPr>
              <p:spPr bwMode="auto">
                <a:xfrm>
                  <a:off x="3789" y="2884"/>
                  <a:ext cx="3" cy="4"/>
                </a:xfrm>
                <a:custGeom>
                  <a:avLst/>
                  <a:gdLst>
                    <a:gd name="T0" fmla="*/ 0 w 5"/>
                    <a:gd name="T1" fmla="*/ 7 h 7"/>
                    <a:gd name="T2" fmla="*/ 0 w 5"/>
                    <a:gd name="T3" fmla="*/ 6 h 7"/>
                    <a:gd name="T4" fmla="*/ 0 w 5"/>
                    <a:gd name="T5" fmla="*/ 5 h 7"/>
                    <a:gd name="T6" fmla="*/ 1 w 5"/>
                    <a:gd name="T7" fmla="*/ 1 h 7"/>
                    <a:gd name="T8" fmla="*/ 2 w 5"/>
                    <a:gd name="T9" fmla="*/ 1 h 7"/>
                    <a:gd name="T10" fmla="*/ 5 w 5"/>
                    <a:gd name="T11" fmla="*/ 2 h 7"/>
                    <a:gd name="T12" fmla="*/ 5 w 5"/>
                    <a:gd name="T13" fmla="*/ 3 h 7"/>
                    <a:gd name="T14" fmla="*/ 4 w 5"/>
                    <a:gd name="T15" fmla="*/ 7 h 7"/>
                    <a:gd name="T16" fmla="*/ 3 w 5"/>
                    <a:gd name="T17" fmla="*/ 7 h 7"/>
                    <a:gd name="T18" fmla="*/ 1 w 5"/>
                    <a:gd name="T19" fmla="*/ 7 h 7"/>
                    <a:gd name="T20" fmla="*/ 1 w 5"/>
                    <a:gd name="T21" fmla="*/ 7 h 7"/>
                    <a:gd name="T22" fmla="*/ 0 w 5"/>
                    <a:gd name="T2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3"/>
                        <a:pt x="0" y="3"/>
                        <a:pt x="1" y="1"/>
                      </a:cubicBezTo>
                      <a:cubicBezTo>
                        <a:pt x="2" y="1"/>
                        <a:pt x="2" y="0"/>
                        <a:pt x="2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3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8" name="Freeform 207"/>
                <p:cNvSpPr>
                  <a:spLocks/>
                </p:cNvSpPr>
                <p:nvPr/>
              </p:nvSpPr>
              <p:spPr bwMode="auto">
                <a:xfrm>
                  <a:off x="4042" y="3013"/>
                  <a:ext cx="4" cy="5"/>
                </a:xfrm>
                <a:custGeom>
                  <a:avLst/>
                  <a:gdLst>
                    <a:gd name="T0" fmla="*/ 0 w 7"/>
                    <a:gd name="T1" fmla="*/ 9 h 9"/>
                    <a:gd name="T2" fmla="*/ 0 w 7"/>
                    <a:gd name="T3" fmla="*/ 8 h 9"/>
                    <a:gd name="T4" fmla="*/ 0 w 7"/>
                    <a:gd name="T5" fmla="*/ 7 h 9"/>
                    <a:gd name="T6" fmla="*/ 0 w 7"/>
                    <a:gd name="T7" fmla="*/ 7 h 9"/>
                    <a:gd name="T8" fmla="*/ 4 w 7"/>
                    <a:gd name="T9" fmla="*/ 1 h 9"/>
                    <a:gd name="T10" fmla="*/ 5 w 7"/>
                    <a:gd name="T11" fmla="*/ 1 h 9"/>
                    <a:gd name="T12" fmla="*/ 5 w 7"/>
                    <a:gd name="T13" fmla="*/ 1 h 9"/>
                    <a:gd name="T14" fmla="*/ 5 w 7"/>
                    <a:gd name="T15" fmla="*/ 1 h 9"/>
                    <a:gd name="T16" fmla="*/ 6 w 7"/>
                    <a:gd name="T17" fmla="*/ 1 h 9"/>
                    <a:gd name="T18" fmla="*/ 7 w 7"/>
                    <a:gd name="T19" fmla="*/ 3 h 9"/>
                    <a:gd name="T20" fmla="*/ 7 w 7"/>
                    <a:gd name="T21" fmla="*/ 3 h 9"/>
                    <a:gd name="T22" fmla="*/ 7 w 7"/>
                    <a:gd name="T23" fmla="*/ 4 h 9"/>
                    <a:gd name="T24" fmla="*/ 7 w 7"/>
                    <a:gd name="T25" fmla="*/ 4 h 9"/>
                    <a:gd name="T26" fmla="*/ 5 w 7"/>
                    <a:gd name="T27" fmla="*/ 8 h 9"/>
                    <a:gd name="T28" fmla="*/ 5 w 7"/>
                    <a:gd name="T29" fmla="*/ 8 h 9"/>
                    <a:gd name="T30" fmla="*/ 2 w 7"/>
                    <a:gd name="T31" fmla="*/ 9 h 9"/>
                    <a:gd name="T32" fmla="*/ 1 w 7"/>
                    <a:gd name="T33" fmla="*/ 9 h 9"/>
                    <a:gd name="T34" fmla="*/ 0 w 7"/>
                    <a:gd name="T3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4"/>
                        <a:pt x="1" y="3"/>
                        <a:pt x="4" y="1"/>
                      </a:cubicBezTo>
                      <a:cubicBezTo>
                        <a:pt x="4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9"/>
                        <a:pt x="3" y="9"/>
                        <a:pt x="2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9" name="Freeform 208"/>
                <p:cNvSpPr>
                  <a:spLocks/>
                </p:cNvSpPr>
                <p:nvPr/>
              </p:nvSpPr>
              <p:spPr bwMode="auto">
                <a:xfrm>
                  <a:off x="3840" y="2915"/>
                  <a:ext cx="2" cy="2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3 h 3"/>
                    <a:gd name="T4" fmla="*/ 0 w 3"/>
                    <a:gd name="T5" fmla="*/ 2 h 3"/>
                    <a:gd name="T6" fmla="*/ 1 w 3"/>
                    <a:gd name="T7" fmla="*/ 0 h 3"/>
                    <a:gd name="T8" fmla="*/ 2 w 3"/>
                    <a:gd name="T9" fmla="*/ 0 h 3"/>
                    <a:gd name="T10" fmla="*/ 2 w 3"/>
                    <a:gd name="T11" fmla="*/ 0 h 3"/>
                    <a:gd name="T12" fmla="*/ 3 w 3"/>
                    <a:gd name="T13" fmla="*/ 1 h 3"/>
                    <a:gd name="T14" fmla="*/ 2 w 3"/>
                    <a:gd name="T15" fmla="*/ 2 h 3"/>
                    <a:gd name="T16" fmla="*/ 2 w 3"/>
                    <a:gd name="T17" fmla="*/ 3 h 3"/>
                    <a:gd name="T18" fmla="*/ 1 w 3"/>
                    <a:gd name="T19" fmla="*/ 3 h 3"/>
                    <a:gd name="T20" fmla="*/ 0 w 3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0" name="Freeform 209"/>
                <p:cNvSpPr>
                  <a:spLocks/>
                </p:cNvSpPr>
                <p:nvPr/>
              </p:nvSpPr>
              <p:spPr bwMode="auto">
                <a:xfrm>
                  <a:off x="4232" y="3148"/>
                  <a:ext cx="84" cy="52"/>
                </a:xfrm>
                <a:custGeom>
                  <a:avLst/>
                  <a:gdLst>
                    <a:gd name="T0" fmla="*/ 48 w 145"/>
                    <a:gd name="T1" fmla="*/ 88 h 89"/>
                    <a:gd name="T2" fmla="*/ 48 w 145"/>
                    <a:gd name="T3" fmla="*/ 88 h 89"/>
                    <a:gd name="T4" fmla="*/ 47 w 145"/>
                    <a:gd name="T5" fmla="*/ 88 h 89"/>
                    <a:gd name="T6" fmla="*/ 59 w 145"/>
                    <a:gd name="T7" fmla="*/ 73 h 89"/>
                    <a:gd name="T8" fmla="*/ 74 w 145"/>
                    <a:gd name="T9" fmla="*/ 47 h 89"/>
                    <a:gd name="T10" fmla="*/ 74 w 145"/>
                    <a:gd name="T11" fmla="*/ 46 h 89"/>
                    <a:gd name="T12" fmla="*/ 73 w 145"/>
                    <a:gd name="T13" fmla="*/ 42 h 89"/>
                    <a:gd name="T14" fmla="*/ 72 w 145"/>
                    <a:gd name="T15" fmla="*/ 41 h 89"/>
                    <a:gd name="T16" fmla="*/ 27 w 145"/>
                    <a:gd name="T17" fmla="*/ 62 h 89"/>
                    <a:gd name="T18" fmla="*/ 27 w 145"/>
                    <a:gd name="T19" fmla="*/ 62 h 89"/>
                    <a:gd name="T20" fmla="*/ 26 w 145"/>
                    <a:gd name="T21" fmla="*/ 64 h 89"/>
                    <a:gd name="T22" fmla="*/ 25 w 145"/>
                    <a:gd name="T23" fmla="*/ 64 h 89"/>
                    <a:gd name="T24" fmla="*/ 25 w 145"/>
                    <a:gd name="T25" fmla="*/ 64 h 89"/>
                    <a:gd name="T26" fmla="*/ 24 w 145"/>
                    <a:gd name="T27" fmla="*/ 63 h 89"/>
                    <a:gd name="T28" fmla="*/ 22 w 145"/>
                    <a:gd name="T29" fmla="*/ 58 h 89"/>
                    <a:gd name="T30" fmla="*/ 1 w 145"/>
                    <a:gd name="T31" fmla="*/ 62 h 89"/>
                    <a:gd name="T32" fmla="*/ 1 w 145"/>
                    <a:gd name="T33" fmla="*/ 62 h 89"/>
                    <a:gd name="T34" fmla="*/ 0 w 145"/>
                    <a:gd name="T35" fmla="*/ 62 h 89"/>
                    <a:gd name="T36" fmla="*/ 0 w 145"/>
                    <a:gd name="T37" fmla="*/ 61 h 89"/>
                    <a:gd name="T38" fmla="*/ 24 w 145"/>
                    <a:gd name="T39" fmla="*/ 51 h 89"/>
                    <a:gd name="T40" fmla="*/ 42 w 145"/>
                    <a:gd name="T41" fmla="*/ 46 h 89"/>
                    <a:gd name="T42" fmla="*/ 43 w 145"/>
                    <a:gd name="T43" fmla="*/ 46 h 89"/>
                    <a:gd name="T44" fmla="*/ 51 w 145"/>
                    <a:gd name="T45" fmla="*/ 35 h 89"/>
                    <a:gd name="T46" fmla="*/ 51 w 145"/>
                    <a:gd name="T47" fmla="*/ 35 h 89"/>
                    <a:gd name="T48" fmla="*/ 55 w 145"/>
                    <a:gd name="T49" fmla="*/ 36 h 89"/>
                    <a:gd name="T50" fmla="*/ 61 w 145"/>
                    <a:gd name="T51" fmla="*/ 36 h 89"/>
                    <a:gd name="T52" fmla="*/ 84 w 145"/>
                    <a:gd name="T53" fmla="*/ 17 h 89"/>
                    <a:gd name="T54" fmla="*/ 85 w 145"/>
                    <a:gd name="T55" fmla="*/ 16 h 89"/>
                    <a:gd name="T56" fmla="*/ 87 w 145"/>
                    <a:gd name="T57" fmla="*/ 17 h 89"/>
                    <a:gd name="T58" fmla="*/ 92 w 145"/>
                    <a:gd name="T59" fmla="*/ 19 h 89"/>
                    <a:gd name="T60" fmla="*/ 93 w 145"/>
                    <a:gd name="T61" fmla="*/ 19 h 89"/>
                    <a:gd name="T62" fmla="*/ 93 w 145"/>
                    <a:gd name="T63" fmla="*/ 19 h 89"/>
                    <a:gd name="T64" fmla="*/ 112 w 145"/>
                    <a:gd name="T65" fmla="*/ 5 h 89"/>
                    <a:gd name="T66" fmla="*/ 113 w 145"/>
                    <a:gd name="T67" fmla="*/ 5 h 89"/>
                    <a:gd name="T68" fmla="*/ 113 w 145"/>
                    <a:gd name="T69" fmla="*/ 5 h 89"/>
                    <a:gd name="T70" fmla="*/ 113 w 145"/>
                    <a:gd name="T71" fmla="*/ 5 h 89"/>
                    <a:gd name="T72" fmla="*/ 113 w 145"/>
                    <a:gd name="T73" fmla="*/ 10 h 89"/>
                    <a:gd name="T74" fmla="*/ 116 w 145"/>
                    <a:gd name="T75" fmla="*/ 13 h 89"/>
                    <a:gd name="T76" fmla="*/ 116 w 145"/>
                    <a:gd name="T77" fmla="*/ 13 h 89"/>
                    <a:gd name="T78" fmla="*/ 137 w 145"/>
                    <a:gd name="T79" fmla="*/ 6 h 89"/>
                    <a:gd name="T80" fmla="*/ 144 w 145"/>
                    <a:gd name="T81" fmla="*/ 0 h 89"/>
                    <a:gd name="T82" fmla="*/ 145 w 145"/>
                    <a:gd name="T83" fmla="*/ 0 h 89"/>
                    <a:gd name="T84" fmla="*/ 145 w 145"/>
                    <a:gd name="T85" fmla="*/ 0 h 89"/>
                    <a:gd name="T86" fmla="*/ 145 w 145"/>
                    <a:gd name="T87" fmla="*/ 1 h 89"/>
                    <a:gd name="T88" fmla="*/ 145 w 145"/>
                    <a:gd name="T89" fmla="*/ 1 h 89"/>
                    <a:gd name="T90" fmla="*/ 124 w 145"/>
                    <a:gd name="T91" fmla="*/ 18 h 89"/>
                    <a:gd name="T92" fmla="*/ 107 w 145"/>
                    <a:gd name="T93" fmla="*/ 25 h 89"/>
                    <a:gd name="T94" fmla="*/ 107 w 145"/>
                    <a:gd name="T95" fmla="*/ 25 h 89"/>
                    <a:gd name="T96" fmla="*/ 95 w 145"/>
                    <a:gd name="T97" fmla="*/ 41 h 89"/>
                    <a:gd name="T98" fmla="*/ 95 w 145"/>
                    <a:gd name="T99" fmla="*/ 41 h 89"/>
                    <a:gd name="T100" fmla="*/ 81 w 145"/>
                    <a:gd name="T101" fmla="*/ 45 h 89"/>
                    <a:gd name="T102" fmla="*/ 75 w 145"/>
                    <a:gd name="T103" fmla="*/ 59 h 89"/>
                    <a:gd name="T104" fmla="*/ 48 w 145"/>
                    <a:gd name="T105" fmla="*/ 88 h 89"/>
                    <a:gd name="T106" fmla="*/ 48 w 145"/>
                    <a:gd name="T107" fmla="*/ 88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5" h="89">
                      <a:moveTo>
                        <a:pt x="48" y="88"/>
                      </a:moveTo>
                      <a:cubicBezTo>
                        <a:pt x="48" y="88"/>
                        <a:pt x="48" y="88"/>
                        <a:pt x="48" y="88"/>
                      </a:cubicBezTo>
                      <a:cubicBezTo>
                        <a:pt x="47" y="88"/>
                        <a:pt x="47" y="88"/>
                        <a:pt x="47" y="88"/>
                      </a:cubicBezTo>
                      <a:cubicBezTo>
                        <a:pt x="48" y="83"/>
                        <a:pt x="53" y="78"/>
                        <a:pt x="59" y="73"/>
                      </a:cubicBezTo>
                      <a:cubicBezTo>
                        <a:pt x="66" y="65"/>
                        <a:pt x="74" y="57"/>
                        <a:pt x="74" y="47"/>
                      </a:cubicBezTo>
                      <a:cubicBezTo>
                        <a:pt x="74" y="46"/>
                        <a:pt x="74" y="46"/>
                        <a:pt x="74" y="46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58" y="38"/>
                        <a:pt x="35" y="53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4" y="63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2"/>
                        <a:pt x="0" y="62"/>
                        <a:pt x="0" y="62"/>
                      </a:cubicBezTo>
                      <a:cubicBezTo>
                        <a:pt x="0" y="62"/>
                        <a:pt x="0" y="61"/>
                        <a:pt x="0" y="61"/>
                      </a:cubicBezTo>
                      <a:cubicBezTo>
                        <a:pt x="7" y="52"/>
                        <a:pt x="16" y="51"/>
                        <a:pt x="24" y="51"/>
                      </a:cubicBezTo>
                      <a:cubicBezTo>
                        <a:pt x="30" y="50"/>
                        <a:pt x="37" y="50"/>
                        <a:pt x="42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2" y="35"/>
                        <a:pt x="54" y="35"/>
                        <a:pt x="55" y="36"/>
                      </a:cubicBezTo>
                      <a:cubicBezTo>
                        <a:pt x="57" y="36"/>
                        <a:pt x="59" y="37"/>
                        <a:pt x="61" y="36"/>
                      </a:cubicBezTo>
                      <a:cubicBezTo>
                        <a:pt x="69" y="35"/>
                        <a:pt x="78" y="27"/>
                        <a:pt x="84" y="17"/>
                      </a:cubicBezTo>
                      <a:cubicBezTo>
                        <a:pt x="84" y="16"/>
                        <a:pt x="84" y="16"/>
                        <a:pt x="85" y="16"/>
                      </a:cubicBezTo>
                      <a:cubicBezTo>
                        <a:pt x="85" y="16"/>
                        <a:pt x="86" y="17"/>
                        <a:pt x="87" y="17"/>
                      </a:cubicBezTo>
                      <a:cubicBezTo>
                        <a:pt x="89" y="18"/>
                        <a:pt x="90" y="19"/>
                        <a:pt x="92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9" y="19"/>
                        <a:pt x="105" y="14"/>
                        <a:pt x="112" y="5"/>
                      </a:cubicBezTo>
                      <a:cubicBezTo>
                        <a:pt x="112" y="5"/>
                        <a:pt x="113" y="4"/>
                        <a:pt x="113" y="5"/>
                      </a:cubicBezTo>
                      <a:cubicBezTo>
                        <a:pt x="113" y="5"/>
                        <a:pt x="113" y="5"/>
                        <a:pt x="113" y="5"/>
                      </a:cubicBezTo>
                      <a:cubicBezTo>
                        <a:pt x="113" y="5"/>
                        <a:pt x="113" y="5"/>
                        <a:pt x="113" y="5"/>
                      </a:cubicBezTo>
                      <a:cubicBezTo>
                        <a:pt x="113" y="10"/>
                        <a:pt x="113" y="10"/>
                        <a:pt x="113" y="10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26" y="16"/>
                        <a:pt x="132" y="10"/>
                        <a:pt x="137" y="6"/>
                      </a:cubicBezTo>
                      <a:cubicBezTo>
                        <a:pt x="140" y="4"/>
                        <a:pt x="142" y="2"/>
                        <a:pt x="144" y="0"/>
                      </a:cubicBezTo>
                      <a:cubicBezTo>
                        <a:pt x="144" y="0"/>
                        <a:pt x="144" y="0"/>
                        <a:pt x="145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"/>
                        <a:pt x="145" y="1"/>
                        <a:pt x="145" y="1"/>
                      </a:cubicBezTo>
                      <a:cubicBezTo>
                        <a:pt x="145" y="1"/>
                        <a:pt x="145" y="1"/>
                        <a:pt x="145" y="1"/>
                      </a:cubicBezTo>
                      <a:cubicBezTo>
                        <a:pt x="145" y="11"/>
                        <a:pt x="136" y="14"/>
                        <a:pt x="124" y="18"/>
                      </a:cubicBezTo>
                      <a:cubicBezTo>
                        <a:pt x="117" y="20"/>
                        <a:pt x="111" y="22"/>
                        <a:pt x="107" y="25"/>
                      </a:cubicBezTo>
                      <a:cubicBezTo>
                        <a:pt x="107" y="25"/>
                        <a:pt x="107" y="25"/>
                        <a:pt x="107" y="25"/>
                      </a:cubicBez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81" y="45"/>
                        <a:pt x="81" y="45"/>
                        <a:pt x="81" y="45"/>
                      </a:cubicBezTo>
                      <a:cubicBezTo>
                        <a:pt x="75" y="59"/>
                        <a:pt x="75" y="59"/>
                        <a:pt x="75" y="59"/>
                      </a:cubicBezTo>
                      <a:cubicBezTo>
                        <a:pt x="67" y="77"/>
                        <a:pt x="60" y="84"/>
                        <a:pt x="48" y="88"/>
                      </a:cubicBezTo>
                      <a:cubicBezTo>
                        <a:pt x="48" y="89"/>
                        <a:pt x="48" y="88"/>
                        <a:pt x="48" y="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1" name="Freeform 210"/>
                <p:cNvSpPr>
                  <a:spLocks/>
                </p:cNvSpPr>
                <p:nvPr/>
              </p:nvSpPr>
              <p:spPr bwMode="auto">
                <a:xfrm>
                  <a:off x="4136" y="3061"/>
                  <a:ext cx="4" cy="4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7 h 7"/>
                    <a:gd name="T4" fmla="*/ 0 w 6"/>
                    <a:gd name="T5" fmla="*/ 6 h 7"/>
                    <a:gd name="T6" fmla="*/ 0 w 6"/>
                    <a:gd name="T7" fmla="*/ 5 h 7"/>
                    <a:gd name="T8" fmla="*/ 2 w 6"/>
                    <a:gd name="T9" fmla="*/ 0 h 7"/>
                    <a:gd name="T10" fmla="*/ 2 w 6"/>
                    <a:gd name="T11" fmla="*/ 0 h 7"/>
                    <a:gd name="T12" fmla="*/ 3 w 6"/>
                    <a:gd name="T13" fmla="*/ 0 h 7"/>
                    <a:gd name="T14" fmla="*/ 3 w 6"/>
                    <a:gd name="T15" fmla="*/ 0 h 7"/>
                    <a:gd name="T16" fmla="*/ 5 w 6"/>
                    <a:gd name="T17" fmla="*/ 2 h 7"/>
                    <a:gd name="T18" fmla="*/ 5 w 6"/>
                    <a:gd name="T19" fmla="*/ 3 h 7"/>
                    <a:gd name="T20" fmla="*/ 4 w 6"/>
                    <a:gd name="T21" fmla="*/ 6 h 7"/>
                    <a:gd name="T22" fmla="*/ 4 w 6"/>
                    <a:gd name="T23" fmla="*/ 6 h 7"/>
                    <a:gd name="T24" fmla="*/ 1 w 6"/>
                    <a:gd name="T25" fmla="*/ 7 h 7"/>
                    <a:gd name="T26" fmla="*/ 0 w 6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0" y="2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2" name="Freeform 211"/>
                <p:cNvSpPr>
                  <a:spLocks/>
                </p:cNvSpPr>
                <p:nvPr/>
              </p:nvSpPr>
              <p:spPr bwMode="auto">
                <a:xfrm>
                  <a:off x="4305" y="3145"/>
                  <a:ext cx="4" cy="4"/>
                </a:xfrm>
                <a:custGeom>
                  <a:avLst/>
                  <a:gdLst>
                    <a:gd name="T0" fmla="*/ 0 w 7"/>
                    <a:gd name="T1" fmla="*/ 6 h 6"/>
                    <a:gd name="T2" fmla="*/ 0 w 7"/>
                    <a:gd name="T3" fmla="*/ 6 h 6"/>
                    <a:gd name="T4" fmla="*/ 0 w 7"/>
                    <a:gd name="T5" fmla="*/ 5 h 6"/>
                    <a:gd name="T6" fmla="*/ 2 w 7"/>
                    <a:gd name="T7" fmla="*/ 1 h 6"/>
                    <a:gd name="T8" fmla="*/ 3 w 7"/>
                    <a:gd name="T9" fmla="*/ 0 h 6"/>
                    <a:gd name="T10" fmla="*/ 6 w 7"/>
                    <a:gd name="T11" fmla="*/ 2 h 6"/>
                    <a:gd name="T12" fmla="*/ 7 w 7"/>
                    <a:gd name="T13" fmla="*/ 2 h 6"/>
                    <a:gd name="T14" fmla="*/ 7 w 7"/>
                    <a:gd name="T15" fmla="*/ 4 h 6"/>
                    <a:gd name="T16" fmla="*/ 7 w 7"/>
                    <a:gd name="T17" fmla="*/ 5 h 6"/>
                    <a:gd name="T18" fmla="*/ 6 w 7"/>
                    <a:gd name="T19" fmla="*/ 5 h 6"/>
                    <a:gd name="T20" fmla="*/ 6 w 7"/>
                    <a:gd name="T21" fmla="*/ 6 h 6"/>
                    <a:gd name="T22" fmla="*/ 4 w 7"/>
                    <a:gd name="T23" fmla="*/ 6 h 6"/>
                    <a:gd name="T24" fmla="*/ 1 w 7"/>
                    <a:gd name="T25" fmla="*/ 6 h 6"/>
                    <a:gd name="T26" fmla="*/ 0 w 7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3" y="6"/>
                        <a:pt x="3" y="6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3" name="Freeform 212"/>
                <p:cNvSpPr>
                  <a:spLocks/>
                </p:cNvSpPr>
                <p:nvPr/>
              </p:nvSpPr>
              <p:spPr bwMode="auto">
                <a:xfrm>
                  <a:off x="3814" y="2906"/>
                  <a:ext cx="12" cy="14"/>
                </a:xfrm>
                <a:custGeom>
                  <a:avLst/>
                  <a:gdLst>
                    <a:gd name="T0" fmla="*/ 9 w 21"/>
                    <a:gd name="T1" fmla="*/ 22 h 25"/>
                    <a:gd name="T2" fmla="*/ 0 w 21"/>
                    <a:gd name="T3" fmla="*/ 13 h 25"/>
                    <a:gd name="T4" fmla="*/ 0 w 21"/>
                    <a:gd name="T5" fmla="*/ 12 h 25"/>
                    <a:gd name="T6" fmla="*/ 4 w 21"/>
                    <a:gd name="T7" fmla="*/ 1 h 25"/>
                    <a:gd name="T8" fmla="*/ 4 w 21"/>
                    <a:gd name="T9" fmla="*/ 1 h 25"/>
                    <a:gd name="T10" fmla="*/ 6 w 21"/>
                    <a:gd name="T11" fmla="*/ 0 h 25"/>
                    <a:gd name="T12" fmla="*/ 7 w 21"/>
                    <a:gd name="T13" fmla="*/ 0 h 25"/>
                    <a:gd name="T14" fmla="*/ 7 w 21"/>
                    <a:gd name="T15" fmla="*/ 0 h 25"/>
                    <a:gd name="T16" fmla="*/ 14 w 21"/>
                    <a:gd name="T17" fmla="*/ 11 h 25"/>
                    <a:gd name="T18" fmla="*/ 20 w 21"/>
                    <a:gd name="T19" fmla="*/ 21 h 25"/>
                    <a:gd name="T20" fmla="*/ 20 w 21"/>
                    <a:gd name="T21" fmla="*/ 22 h 25"/>
                    <a:gd name="T22" fmla="*/ 20 w 21"/>
                    <a:gd name="T23" fmla="*/ 24 h 25"/>
                    <a:gd name="T24" fmla="*/ 19 w 21"/>
                    <a:gd name="T25" fmla="*/ 25 h 25"/>
                    <a:gd name="T26" fmla="*/ 9 w 21"/>
                    <a:gd name="T27" fmla="*/ 2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5">
                      <a:moveTo>
                        <a:pt x="9" y="22"/>
                      </a:moveTo>
                      <a:cubicBezTo>
                        <a:pt x="5" y="20"/>
                        <a:pt x="2" y="17"/>
                        <a:pt x="0" y="13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1" y="7"/>
                        <a:pt x="2" y="3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1" y="3"/>
                        <a:pt x="12" y="7"/>
                        <a:pt x="14" y="11"/>
                      </a:cubicBezTo>
                      <a:cubicBezTo>
                        <a:pt x="15" y="14"/>
                        <a:pt x="17" y="18"/>
                        <a:pt x="20" y="21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1" y="23"/>
                        <a:pt x="21" y="23"/>
                        <a:pt x="20" y="24"/>
                      </a:cubicBezTo>
                      <a:cubicBezTo>
                        <a:pt x="20" y="24"/>
                        <a:pt x="20" y="25"/>
                        <a:pt x="19" y="25"/>
                      </a:cubicBezTo>
                      <a:cubicBezTo>
                        <a:pt x="16" y="25"/>
                        <a:pt x="12" y="24"/>
                        <a:pt x="9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4" name="Freeform 213"/>
                <p:cNvSpPr>
                  <a:spLocks/>
                </p:cNvSpPr>
                <p:nvPr/>
              </p:nvSpPr>
              <p:spPr bwMode="auto">
                <a:xfrm>
                  <a:off x="4214" y="3101"/>
                  <a:ext cx="3" cy="4"/>
                </a:xfrm>
                <a:custGeom>
                  <a:avLst/>
                  <a:gdLst>
                    <a:gd name="T0" fmla="*/ 2 w 6"/>
                    <a:gd name="T1" fmla="*/ 6 h 6"/>
                    <a:gd name="T2" fmla="*/ 1 w 6"/>
                    <a:gd name="T3" fmla="*/ 6 h 6"/>
                    <a:gd name="T4" fmla="*/ 0 w 6"/>
                    <a:gd name="T5" fmla="*/ 4 h 6"/>
                    <a:gd name="T6" fmla="*/ 1 w 6"/>
                    <a:gd name="T7" fmla="*/ 3 h 6"/>
                    <a:gd name="T8" fmla="*/ 4 w 6"/>
                    <a:gd name="T9" fmla="*/ 0 h 6"/>
                    <a:gd name="T10" fmla="*/ 5 w 6"/>
                    <a:gd name="T11" fmla="*/ 0 h 6"/>
                    <a:gd name="T12" fmla="*/ 5 w 6"/>
                    <a:gd name="T13" fmla="*/ 0 h 6"/>
                    <a:gd name="T14" fmla="*/ 5 w 6"/>
                    <a:gd name="T15" fmla="*/ 0 h 6"/>
                    <a:gd name="T16" fmla="*/ 6 w 6"/>
                    <a:gd name="T17" fmla="*/ 4 h 6"/>
                    <a:gd name="T18" fmla="*/ 6 w 6"/>
                    <a:gd name="T19" fmla="*/ 5 h 6"/>
                    <a:gd name="T20" fmla="*/ 5 w 6"/>
                    <a:gd name="T21" fmla="*/ 5 h 6"/>
                    <a:gd name="T22" fmla="*/ 6 w 6"/>
                    <a:gd name="T23" fmla="*/ 5 h 6"/>
                    <a:gd name="T24" fmla="*/ 5 w 6"/>
                    <a:gd name="T25" fmla="*/ 6 h 6"/>
                    <a:gd name="T26" fmla="*/ 5 w 6"/>
                    <a:gd name="T27" fmla="*/ 6 h 6"/>
                    <a:gd name="T28" fmla="*/ 2 w 6"/>
                    <a:gd name="T29" fmla="*/ 6 h 6"/>
                    <a:gd name="T30" fmla="*/ 2 w 6"/>
                    <a:gd name="T3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5" name="Freeform 214"/>
                <p:cNvSpPr>
                  <a:spLocks/>
                </p:cNvSpPr>
                <p:nvPr/>
              </p:nvSpPr>
              <p:spPr bwMode="auto">
                <a:xfrm>
                  <a:off x="3756" y="2879"/>
                  <a:ext cx="6" cy="9"/>
                </a:xfrm>
                <a:custGeom>
                  <a:avLst/>
                  <a:gdLst>
                    <a:gd name="T0" fmla="*/ 1 w 11"/>
                    <a:gd name="T1" fmla="*/ 16 h 16"/>
                    <a:gd name="T2" fmla="*/ 0 w 11"/>
                    <a:gd name="T3" fmla="*/ 15 h 16"/>
                    <a:gd name="T4" fmla="*/ 0 w 11"/>
                    <a:gd name="T5" fmla="*/ 15 h 16"/>
                    <a:gd name="T6" fmla="*/ 9 w 11"/>
                    <a:gd name="T7" fmla="*/ 0 h 16"/>
                    <a:gd name="T8" fmla="*/ 10 w 11"/>
                    <a:gd name="T9" fmla="*/ 0 h 16"/>
                    <a:gd name="T10" fmla="*/ 10 w 11"/>
                    <a:gd name="T11" fmla="*/ 0 h 16"/>
                    <a:gd name="T12" fmla="*/ 11 w 11"/>
                    <a:gd name="T13" fmla="*/ 0 h 16"/>
                    <a:gd name="T14" fmla="*/ 11 w 11"/>
                    <a:gd name="T15" fmla="*/ 1 h 16"/>
                    <a:gd name="T16" fmla="*/ 5 w 11"/>
                    <a:gd name="T17" fmla="*/ 10 h 16"/>
                    <a:gd name="T18" fmla="*/ 2 w 11"/>
                    <a:gd name="T19" fmla="*/ 15 h 16"/>
                    <a:gd name="T20" fmla="*/ 1 w 11"/>
                    <a:gd name="T21" fmla="*/ 16 h 16"/>
                    <a:gd name="T22" fmla="*/ 1 w 11"/>
                    <a:gd name="T23" fmla="*/ 16 h 16"/>
                    <a:gd name="T24" fmla="*/ 1 w 11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6">
                      <a:moveTo>
                        <a:pt x="1" y="16"/>
                      </a:moveTo>
                      <a:cubicBezTo>
                        <a:pt x="1" y="16"/>
                        <a:pt x="1" y="16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8"/>
                        <a:pt x="5" y="3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0" y="5"/>
                        <a:pt x="8" y="7"/>
                        <a:pt x="5" y="10"/>
                      </a:cubicBezTo>
                      <a:cubicBezTo>
                        <a:pt x="4" y="12"/>
                        <a:pt x="3" y="13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6" name="Freeform 215"/>
                <p:cNvSpPr>
                  <a:spLocks/>
                </p:cNvSpPr>
                <p:nvPr/>
              </p:nvSpPr>
              <p:spPr bwMode="auto">
                <a:xfrm>
                  <a:off x="3786" y="2892"/>
                  <a:ext cx="6" cy="7"/>
                </a:xfrm>
                <a:custGeom>
                  <a:avLst/>
                  <a:gdLst>
                    <a:gd name="T0" fmla="*/ 2 w 10"/>
                    <a:gd name="T1" fmla="*/ 13 h 13"/>
                    <a:gd name="T2" fmla="*/ 2 w 10"/>
                    <a:gd name="T3" fmla="*/ 13 h 13"/>
                    <a:gd name="T4" fmla="*/ 0 w 10"/>
                    <a:gd name="T5" fmla="*/ 12 h 13"/>
                    <a:gd name="T6" fmla="*/ 0 w 10"/>
                    <a:gd name="T7" fmla="*/ 11 h 13"/>
                    <a:gd name="T8" fmla="*/ 6 w 10"/>
                    <a:gd name="T9" fmla="*/ 1 h 13"/>
                    <a:gd name="T10" fmla="*/ 7 w 10"/>
                    <a:gd name="T11" fmla="*/ 1 h 13"/>
                    <a:gd name="T12" fmla="*/ 9 w 10"/>
                    <a:gd name="T13" fmla="*/ 2 h 13"/>
                    <a:gd name="T14" fmla="*/ 10 w 10"/>
                    <a:gd name="T15" fmla="*/ 2 h 13"/>
                    <a:gd name="T16" fmla="*/ 6 w 10"/>
                    <a:gd name="T17" fmla="*/ 13 h 13"/>
                    <a:gd name="T18" fmla="*/ 6 w 10"/>
                    <a:gd name="T19" fmla="*/ 13 h 13"/>
                    <a:gd name="T20" fmla="*/ 2 w 10"/>
                    <a:gd name="T21" fmla="*/ 13 h 13"/>
                    <a:gd name="T22" fmla="*/ 2 w 10"/>
                    <a:gd name="T2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6"/>
                        <a:pt x="4" y="3"/>
                        <a:pt x="6" y="1"/>
                      </a:cubicBezTo>
                      <a:cubicBezTo>
                        <a:pt x="6" y="0"/>
                        <a:pt x="7" y="0"/>
                        <a:pt x="7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5"/>
                        <a:pt x="9" y="9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7" name="Freeform 216"/>
                <p:cNvSpPr>
                  <a:spLocks/>
                </p:cNvSpPr>
                <p:nvPr/>
              </p:nvSpPr>
              <p:spPr bwMode="auto">
                <a:xfrm>
                  <a:off x="3942" y="2978"/>
                  <a:ext cx="30" cy="28"/>
                </a:xfrm>
                <a:custGeom>
                  <a:avLst/>
                  <a:gdLst>
                    <a:gd name="T0" fmla="*/ 39 w 51"/>
                    <a:gd name="T1" fmla="*/ 48 h 49"/>
                    <a:gd name="T2" fmla="*/ 39 w 51"/>
                    <a:gd name="T3" fmla="*/ 48 h 49"/>
                    <a:gd name="T4" fmla="*/ 38 w 51"/>
                    <a:gd name="T5" fmla="*/ 46 h 49"/>
                    <a:gd name="T6" fmla="*/ 22 w 51"/>
                    <a:gd name="T7" fmla="*/ 27 h 49"/>
                    <a:gd name="T8" fmla="*/ 14 w 51"/>
                    <a:gd name="T9" fmla="*/ 25 h 49"/>
                    <a:gd name="T10" fmla="*/ 8 w 51"/>
                    <a:gd name="T11" fmla="*/ 26 h 49"/>
                    <a:gd name="T12" fmla="*/ 4 w 51"/>
                    <a:gd name="T13" fmla="*/ 26 h 49"/>
                    <a:gd name="T14" fmla="*/ 3 w 51"/>
                    <a:gd name="T15" fmla="*/ 25 h 49"/>
                    <a:gd name="T16" fmla="*/ 3 w 51"/>
                    <a:gd name="T17" fmla="*/ 25 h 49"/>
                    <a:gd name="T18" fmla="*/ 9 w 51"/>
                    <a:gd name="T19" fmla="*/ 0 h 49"/>
                    <a:gd name="T20" fmla="*/ 10 w 51"/>
                    <a:gd name="T21" fmla="*/ 0 h 49"/>
                    <a:gd name="T22" fmla="*/ 12 w 51"/>
                    <a:gd name="T23" fmla="*/ 1 h 49"/>
                    <a:gd name="T24" fmla="*/ 17 w 51"/>
                    <a:gd name="T25" fmla="*/ 5 h 49"/>
                    <a:gd name="T26" fmla="*/ 21 w 51"/>
                    <a:gd name="T27" fmla="*/ 9 h 49"/>
                    <a:gd name="T28" fmla="*/ 24 w 51"/>
                    <a:gd name="T29" fmla="*/ 11 h 49"/>
                    <a:gd name="T30" fmla="*/ 44 w 51"/>
                    <a:gd name="T31" fmla="*/ 10 h 49"/>
                    <a:gd name="T32" fmla="*/ 47 w 51"/>
                    <a:gd name="T33" fmla="*/ 9 h 49"/>
                    <a:gd name="T34" fmla="*/ 48 w 51"/>
                    <a:gd name="T35" fmla="*/ 9 h 49"/>
                    <a:gd name="T36" fmla="*/ 49 w 51"/>
                    <a:gd name="T37" fmla="*/ 9 h 49"/>
                    <a:gd name="T38" fmla="*/ 50 w 51"/>
                    <a:gd name="T39" fmla="*/ 10 h 49"/>
                    <a:gd name="T40" fmla="*/ 49 w 51"/>
                    <a:gd name="T41" fmla="*/ 17 h 49"/>
                    <a:gd name="T42" fmla="*/ 47 w 51"/>
                    <a:gd name="T43" fmla="*/ 27 h 49"/>
                    <a:gd name="T44" fmla="*/ 47 w 51"/>
                    <a:gd name="T45" fmla="*/ 27 h 49"/>
                    <a:gd name="T46" fmla="*/ 51 w 51"/>
                    <a:gd name="T47" fmla="*/ 42 h 49"/>
                    <a:gd name="T48" fmla="*/ 51 w 51"/>
                    <a:gd name="T49" fmla="*/ 42 h 49"/>
                    <a:gd name="T50" fmla="*/ 50 w 51"/>
                    <a:gd name="T51" fmla="*/ 46 h 49"/>
                    <a:gd name="T52" fmla="*/ 50 w 51"/>
                    <a:gd name="T53" fmla="*/ 46 h 49"/>
                    <a:gd name="T54" fmla="*/ 48 w 51"/>
                    <a:gd name="T55" fmla="*/ 47 h 49"/>
                    <a:gd name="T56" fmla="*/ 42 w 51"/>
                    <a:gd name="T57" fmla="*/ 49 h 49"/>
                    <a:gd name="T58" fmla="*/ 42 w 51"/>
                    <a:gd name="T59" fmla="*/ 49 h 49"/>
                    <a:gd name="T60" fmla="*/ 39 w 51"/>
                    <a:gd name="T61" fmla="*/ 48 h 49"/>
                    <a:gd name="T62" fmla="*/ 39 w 51"/>
                    <a:gd name="T63" fmla="*/ 4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1" h="49">
                      <a:moveTo>
                        <a:pt x="39" y="48"/>
                      </a:move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5" y="40"/>
                        <a:pt x="31" y="31"/>
                        <a:pt x="22" y="27"/>
                      </a:cubicBezTo>
                      <a:cubicBezTo>
                        <a:pt x="20" y="26"/>
                        <a:pt x="17" y="25"/>
                        <a:pt x="14" y="25"/>
                      </a:cubicBezTo>
                      <a:cubicBezTo>
                        <a:pt x="12" y="25"/>
                        <a:pt x="10" y="25"/>
                        <a:pt x="8" y="26"/>
                      </a:cubicBezTo>
                      <a:cubicBezTo>
                        <a:pt x="7" y="26"/>
                        <a:pt x="5" y="27"/>
                        <a:pt x="4" y="26"/>
                      </a:cubicBezTo>
                      <a:cubicBezTo>
                        <a:pt x="4" y="26"/>
                        <a:pt x="4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0" y="20"/>
                        <a:pt x="4" y="8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2" y="0"/>
                        <a:pt x="12" y="1"/>
                      </a:cubicBezTo>
                      <a:cubicBezTo>
                        <a:pt x="14" y="1"/>
                        <a:pt x="15" y="3"/>
                        <a:pt x="17" y="5"/>
                      </a:cubicBezTo>
                      <a:cubicBezTo>
                        <a:pt x="18" y="6"/>
                        <a:pt x="19" y="8"/>
                        <a:pt x="21" y="9"/>
                      </a:cubicBezTo>
                      <a:cubicBezTo>
                        <a:pt x="22" y="10"/>
                        <a:pt x="23" y="10"/>
                        <a:pt x="24" y="11"/>
                      </a:cubicBezTo>
                      <a:cubicBezTo>
                        <a:pt x="31" y="14"/>
                        <a:pt x="39" y="12"/>
                        <a:pt x="44" y="10"/>
                      </a:cubicBezTo>
                      <a:cubicBezTo>
                        <a:pt x="45" y="9"/>
                        <a:pt x="46" y="9"/>
                        <a:pt x="47" y="9"/>
                      </a:cubicBezTo>
                      <a:cubicBezTo>
                        <a:pt x="47" y="8"/>
                        <a:pt x="47" y="8"/>
                        <a:pt x="48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50" y="9"/>
                        <a:pt x="50" y="10"/>
                        <a:pt x="50" y="10"/>
                      </a:cubicBezTo>
                      <a:cubicBezTo>
                        <a:pt x="50" y="12"/>
                        <a:pt x="49" y="15"/>
                        <a:pt x="49" y="17"/>
                      </a:cubicBezTo>
                      <a:cubicBezTo>
                        <a:pt x="48" y="20"/>
                        <a:pt x="47" y="24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49" y="46"/>
                        <a:pt x="49" y="46"/>
                        <a:pt x="48" y="47"/>
                      </a:cubicBezTo>
                      <a:cubicBezTo>
                        <a:pt x="46" y="48"/>
                        <a:pt x="44" y="49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8" name="Freeform 217"/>
                <p:cNvSpPr>
                  <a:spLocks/>
                </p:cNvSpPr>
                <p:nvPr/>
              </p:nvSpPr>
              <p:spPr bwMode="auto">
                <a:xfrm>
                  <a:off x="4053" y="3025"/>
                  <a:ext cx="1" cy="3"/>
                </a:xfrm>
                <a:custGeom>
                  <a:avLst/>
                  <a:gdLst>
                    <a:gd name="T0" fmla="*/ 2 w 3"/>
                    <a:gd name="T1" fmla="*/ 4 h 4"/>
                    <a:gd name="T2" fmla="*/ 1 w 3"/>
                    <a:gd name="T3" fmla="*/ 3 h 4"/>
                    <a:gd name="T4" fmla="*/ 0 w 3"/>
                    <a:gd name="T5" fmla="*/ 1 h 4"/>
                    <a:gd name="T6" fmla="*/ 1 w 3"/>
                    <a:gd name="T7" fmla="*/ 0 h 4"/>
                    <a:gd name="T8" fmla="*/ 1 w 3"/>
                    <a:gd name="T9" fmla="*/ 0 h 4"/>
                    <a:gd name="T10" fmla="*/ 2 w 3"/>
                    <a:gd name="T11" fmla="*/ 1 h 4"/>
                    <a:gd name="T12" fmla="*/ 3 w 3"/>
                    <a:gd name="T13" fmla="*/ 3 h 4"/>
                    <a:gd name="T14" fmla="*/ 2 w 3"/>
                    <a:gd name="T15" fmla="*/ 4 h 4"/>
                    <a:gd name="T16" fmla="*/ 2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9" name="Freeform 218"/>
                <p:cNvSpPr>
                  <a:spLocks/>
                </p:cNvSpPr>
                <p:nvPr/>
              </p:nvSpPr>
              <p:spPr bwMode="auto">
                <a:xfrm>
                  <a:off x="3537" y="3198"/>
                  <a:ext cx="5" cy="5"/>
                </a:xfrm>
                <a:custGeom>
                  <a:avLst/>
                  <a:gdLst>
                    <a:gd name="T0" fmla="*/ 0 w 9"/>
                    <a:gd name="T1" fmla="*/ 9 h 10"/>
                    <a:gd name="T2" fmla="*/ 0 w 9"/>
                    <a:gd name="T3" fmla="*/ 8 h 10"/>
                    <a:gd name="T4" fmla="*/ 1 w 9"/>
                    <a:gd name="T5" fmla="*/ 2 h 10"/>
                    <a:gd name="T6" fmla="*/ 1 w 9"/>
                    <a:gd name="T7" fmla="*/ 2 h 10"/>
                    <a:gd name="T8" fmla="*/ 5 w 9"/>
                    <a:gd name="T9" fmla="*/ 0 h 10"/>
                    <a:gd name="T10" fmla="*/ 6 w 9"/>
                    <a:gd name="T11" fmla="*/ 0 h 10"/>
                    <a:gd name="T12" fmla="*/ 6 w 9"/>
                    <a:gd name="T13" fmla="*/ 0 h 10"/>
                    <a:gd name="T14" fmla="*/ 7 w 9"/>
                    <a:gd name="T15" fmla="*/ 2 h 10"/>
                    <a:gd name="T16" fmla="*/ 7 w 9"/>
                    <a:gd name="T17" fmla="*/ 2 h 10"/>
                    <a:gd name="T18" fmla="*/ 9 w 9"/>
                    <a:gd name="T19" fmla="*/ 4 h 10"/>
                    <a:gd name="T20" fmla="*/ 9 w 9"/>
                    <a:gd name="T21" fmla="*/ 5 h 10"/>
                    <a:gd name="T22" fmla="*/ 7 w 9"/>
                    <a:gd name="T23" fmla="*/ 9 h 10"/>
                    <a:gd name="T24" fmla="*/ 6 w 9"/>
                    <a:gd name="T25" fmla="*/ 9 h 10"/>
                    <a:gd name="T26" fmla="*/ 3 w 9"/>
                    <a:gd name="T27" fmla="*/ 10 h 10"/>
                    <a:gd name="T28" fmla="*/ 3 w 9"/>
                    <a:gd name="T29" fmla="*/ 10 h 10"/>
                    <a:gd name="T30" fmla="*/ 0 w 9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10">
                      <a:moveTo>
                        <a:pt x="0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0" name="Freeform 219"/>
                <p:cNvSpPr>
                  <a:spLocks/>
                </p:cNvSpPr>
                <p:nvPr/>
              </p:nvSpPr>
              <p:spPr bwMode="auto">
                <a:xfrm>
                  <a:off x="3778" y="2897"/>
                  <a:ext cx="4" cy="10"/>
                </a:xfrm>
                <a:custGeom>
                  <a:avLst/>
                  <a:gdLst>
                    <a:gd name="T0" fmla="*/ 0 w 7"/>
                    <a:gd name="T1" fmla="*/ 16 h 17"/>
                    <a:gd name="T2" fmla="*/ 0 w 7"/>
                    <a:gd name="T3" fmla="*/ 16 h 17"/>
                    <a:gd name="T4" fmla="*/ 6 w 7"/>
                    <a:gd name="T5" fmla="*/ 0 h 17"/>
                    <a:gd name="T6" fmla="*/ 7 w 7"/>
                    <a:gd name="T7" fmla="*/ 0 h 17"/>
                    <a:gd name="T8" fmla="*/ 7 w 7"/>
                    <a:gd name="T9" fmla="*/ 0 h 17"/>
                    <a:gd name="T10" fmla="*/ 7 w 7"/>
                    <a:gd name="T11" fmla="*/ 1 h 17"/>
                    <a:gd name="T12" fmla="*/ 4 w 7"/>
                    <a:gd name="T13" fmla="*/ 16 h 17"/>
                    <a:gd name="T14" fmla="*/ 4 w 7"/>
                    <a:gd name="T15" fmla="*/ 16 h 17"/>
                    <a:gd name="T16" fmla="*/ 4 w 7"/>
                    <a:gd name="T17" fmla="*/ 16 h 17"/>
                    <a:gd name="T18" fmla="*/ 3 w 7"/>
                    <a:gd name="T19" fmla="*/ 16 h 17"/>
                    <a:gd name="T20" fmla="*/ 0 w 7"/>
                    <a:gd name="T21" fmla="*/ 16 h 17"/>
                    <a:gd name="T22" fmla="*/ 0 w 7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7">
                      <a:moveTo>
                        <a:pt x="0" y="16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1"/>
                        <a:pt x="3" y="5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3" y="16"/>
                        <a:pt x="3" y="16"/>
                      </a:cubicBezTo>
                      <a:cubicBezTo>
                        <a:pt x="2" y="17"/>
                        <a:pt x="1" y="17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1" name="Freeform 220"/>
                <p:cNvSpPr>
                  <a:spLocks/>
                </p:cNvSpPr>
                <p:nvPr/>
              </p:nvSpPr>
              <p:spPr bwMode="auto">
                <a:xfrm>
                  <a:off x="4135" y="3074"/>
                  <a:ext cx="2" cy="2"/>
                </a:xfrm>
                <a:custGeom>
                  <a:avLst/>
                  <a:gdLst>
                    <a:gd name="T0" fmla="*/ 1 w 4"/>
                    <a:gd name="T1" fmla="*/ 4 h 5"/>
                    <a:gd name="T2" fmla="*/ 0 w 4"/>
                    <a:gd name="T3" fmla="*/ 4 h 5"/>
                    <a:gd name="T4" fmla="*/ 1 w 4"/>
                    <a:gd name="T5" fmla="*/ 0 h 5"/>
                    <a:gd name="T6" fmla="*/ 1 w 4"/>
                    <a:gd name="T7" fmla="*/ 0 h 5"/>
                    <a:gd name="T8" fmla="*/ 3 w 4"/>
                    <a:gd name="T9" fmla="*/ 0 h 5"/>
                    <a:gd name="T10" fmla="*/ 3 w 4"/>
                    <a:gd name="T11" fmla="*/ 0 h 5"/>
                    <a:gd name="T12" fmla="*/ 3 w 4"/>
                    <a:gd name="T13" fmla="*/ 0 h 5"/>
                    <a:gd name="T14" fmla="*/ 4 w 4"/>
                    <a:gd name="T15" fmla="*/ 0 h 5"/>
                    <a:gd name="T16" fmla="*/ 4 w 4"/>
                    <a:gd name="T17" fmla="*/ 1 h 5"/>
                    <a:gd name="T18" fmla="*/ 3 w 4"/>
                    <a:gd name="T19" fmla="*/ 4 h 5"/>
                    <a:gd name="T20" fmla="*/ 2 w 4"/>
                    <a:gd name="T21" fmla="*/ 5 h 5"/>
                    <a:gd name="T22" fmla="*/ 1 w 4"/>
                    <a:gd name="T23" fmla="*/ 5 h 5"/>
                    <a:gd name="T24" fmla="*/ 1 w 4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2" name="Freeform 221"/>
                <p:cNvSpPr>
                  <a:spLocks/>
                </p:cNvSpPr>
                <p:nvPr/>
              </p:nvSpPr>
              <p:spPr bwMode="auto">
                <a:xfrm>
                  <a:off x="4144" y="3103"/>
                  <a:ext cx="54" cy="33"/>
                </a:xfrm>
                <a:custGeom>
                  <a:avLst/>
                  <a:gdLst>
                    <a:gd name="T0" fmla="*/ 1 w 93"/>
                    <a:gd name="T1" fmla="*/ 54 h 57"/>
                    <a:gd name="T2" fmla="*/ 0 w 93"/>
                    <a:gd name="T3" fmla="*/ 54 h 57"/>
                    <a:gd name="T4" fmla="*/ 0 w 93"/>
                    <a:gd name="T5" fmla="*/ 53 h 57"/>
                    <a:gd name="T6" fmla="*/ 17 w 93"/>
                    <a:gd name="T7" fmla="*/ 44 h 57"/>
                    <a:gd name="T8" fmla="*/ 28 w 93"/>
                    <a:gd name="T9" fmla="*/ 38 h 57"/>
                    <a:gd name="T10" fmla="*/ 29 w 93"/>
                    <a:gd name="T11" fmla="*/ 38 h 57"/>
                    <a:gd name="T12" fmla="*/ 31 w 93"/>
                    <a:gd name="T13" fmla="*/ 33 h 57"/>
                    <a:gd name="T14" fmla="*/ 26 w 93"/>
                    <a:gd name="T15" fmla="*/ 30 h 57"/>
                    <a:gd name="T16" fmla="*/ 26 w 93"/>
                    <a:gd name="T17" fmla="*/ 31 h 57"/>
                    <a:gd name="T18" fmla="*/ 23 w 93"/>
                    <a:gd name="T19" fmla="*/ 31 h 57"/>
                    <a:gd name="T20" fmla="*/ 16 w 93"/>
                    <a:gd name="T21" fmla="*/ 31 h 57"/>
                    <a:gd name="T22" fmla="*/ 16 w 93"/>
                    <a:gd name="T23" fmla="*/ 31 h 57"/>
                    <a:gd name="T24" fmla="*/ 15 w 93"/>
                    <a:gd name="T25" fmla="*/ 30 h 57"/>
                    <a:gd name="T26" fmla="*/ 16 w 93"/>
                    <a:gd name="T27" fmla="*/ 20 h 57"/>
                    <a:gd name="T28" fmla="*/ 16 w 93"/>
                    <a:gd name="T29" fmla="*/ 18 h 57"/>
                    <a:gd name="T30" fmla="*/ 16 w 93"/>
                    <a:gd name="T31" fmla="*/ 17 h 57"/>
                    <a:gd name="T32" fmla="*/ 17 w 93"/>
                    <a:gd name="T33" fmla="*/ 17 h 57"/>
                    <a:gd name="T34" fmla="*/ 20 w 93"/>
                    <a:gd name="T35" fmla="*/ 19 h 57"/>
                    <a:gd name="T36" fmla="*/ 32 w 93"/>
                    <a:gd name="T37" fmla="*/ 27 h 57"/>
                    <a:gd name="T38" fmla="*/ 43 w 93"/>
                    <a:gd name="T39" fmla="*/ 35 h 57"/>
                    <a:gd name="T40" fmla="*/ 46 w 93"/>
                    <a:gd name="T41" fmla="*/ 37 h 57"/>
                    <a:gd name="T42" fmla="*/ 47 w 93"/>
                    <a:gd name="T43" fmla="*/ 37 h 57"/>
                    <a:gd name="T44" fmla="*/ 47 w 93"/>
                    <a:gd name="T45" fmla="*/ 37 h 57"/>
                    <a:gd name="T46" fmla="*/ 77 w 93"/>
                    <a:gd name="T47" fmla="*/ 28 h 57"/>
                    <a:gd name="T48" fmla="*/ 79 w 93"/>
                    <a:gd name="T49" fmla="*/ 27 h 57"/>
                    <a:gd name="T50" fmla="*/ 79 w 93"/>
                    <a:gd name="T51" fmla="*/ 26 h 57"/>
                    <a:gd name="T52" fmla="*/ 79 w 93"/>
                    <a:gd name="T53" fmla="*/ 20 h 57"/>
                    <a:gd name="T54" fmla="*/ 79 w 93"/>
                    <a:gd name="T55" fmla="*/ 18 h 57"/>
                    <a:gd name="T56" fmla="*/ 80 w 93"/>
                    <a:gd name="T57" fmla="*/ 18 h 57"/>
                    <a:gd name="T58" fmla="*/ 87 w 93"/>
                    <a:gd name="T59" fmla="*/ 9 h 57"/>
                    <a:gd name="T60" fmla="*/ 87 w 93"/>
                    <a:gd name="T61" fmla="*/ 9 h 57"/>
                    <a:gd name="T62" fmla="*/ 86 w 93"/>
                    <a:gd name="T63" fmla="*/ 3 h 57"/>
                    <a:gd name="T64" fmla="*/ 85 w 93"/>
                    <a:gd name="T65" fmla="*/ 1 h 57"/>
                    <a:gd name="T66" fmla="*/ 86 w 93"/>
                    <a:gd name="T67" fmla="*/ 0 h 57"/>
                    <a:gd name="T68" fmla="*/ 86 w 93"/>
                    <a:gd name="T69" fmla="*/ 0 h 57"/>
                    <a:gd name="T70" fmla="*/ 86 w 93"/>
                    <a:gd name="T71" fmla="*/ 0 h 57"/>
                    <a:gd name="T72" fmla="*/ 93 w 93"/>
                    <a:gd name="T73" fmla="*/ 5 h 57"/>
                    <a:gd name="T74" fmla="*/ 93 w 93"/>
                    <a:gd name="T75" fmla="*/ 5 h 57"/>
                    <a:gd name="T76" fmla="*/ 80 w 93"/>
                    <a:gd name="T77" fmla="*/ 32 h 57"/>
                    <a:gd name="T78" fmla="*/ 80 w 93"/>
                    <a:gd name="T79" fmla="*/ 32 h 57"/>
                    <a:gd name="T80" fmla="*/ 69 w 93"/>
                    <a:gd name="T81" fmla="*/ 35 h 57"/>
                    <a:gd name="T82" fmla="*/ 57 w 93"/>
                    <a:gd name="T83" fmla="*/ 38 h 57"/>
                    <a:gd name="T84" fmla="*/ 45 w 93"/>
                    <a:gd name="T85" fmla="*/ 48 h 57"/>
                    <a:gd name="T86" fmla="*/ 36 w 93"/>
                    <a:gd name="T87" fmla="*/ 57 h 57"/>
                    <a:gd name="T88" fmla="*/ 36 w 93"/>
                    <a:gd name="T89" fmla="*/ 57 h 57"/>
                    <a:gd name="T90" fmla="*/ 35 w 93"/>
                    <a:gd name="T91" fmla="*/ 56 h 57"/>
                    <a:gd name="T92" fmla="*/ 35 w 93"/>
                    <a:gd name="T93" fmla="*/ 50 h 57"/>
                    <a:gd name="T94" fmla="*/ 35 w 93"/>
                    <a:gd name="T95" fmla="*/ 46 h 57"/>
                    <a:gd name="T96" fmla="*/ 35 w 93"/>
                    <a:gd name="T97" fmla="*/ 45 h 57"/>
                    <a:gd name="T98" fmla="*/ 32 w 93"/>
                    <a:gd name="T99" fmla="*/ 42 h 57"/>
                    <a:gd name="T100" fmla="*/ 31 w 93"/>
                    <a:gd name="T101" fmla="*/ 42 h 57"/>
                    <a:gd name="T102" fmla="*/ 14 w 93"/>
                    <a:gd name="T103" fmla="*/ 49 h 57"/>
                    <a:gd name="T104" fmla="*/ 1 w 93"/>
                    <a:gd name="T105" fmla="*/ 54 h 57"/>
                    <a:gd name="T106" fmla="*/ 1 w 93"/>
                    <a:gd name="T107" fmla="*/ 5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3" h="57">
                      <a:moveTo>
                        <a:pt x="1" y="54"/>
                      </a:moveTo>
                      <a:cubicBezTo>
                        <a:pt x="1" y="54"/>
                        <a:pt x="0" y="54"/>
                        <a:pt x="0" y="54"/>
                      </a:cubicBezTo>
                      <a:cubicBezTo>
                        <a:pt x="0" y="54"/>
                        <a:pt x="0" y="53"/>
                        <a:pt x="0" y="53"/>
                      </a:cubicBezTo>
                      <a:cubicBezTo>
                        <a:pt x="5" y="49"/>
                        <a:pt x="11" y="46"/>
                        <a:pt x="17" y="44"/>
                      </a:cubicBezTo>
                      <a:cubicBezTo>
                        <a:pt x="20" y="42"/>
                        <a:pt x="25" y="41"/>
                        <a:pt x="28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5" y="31"/>
                        <a:pt x="24" y="31"/>
                        <a:pt x="23" y="31"/>
                      </a:cubicBezTo>
                      <a:cubicBezTo>
                        <a:pt x="20" y="32"/>
                        <a:pt x="18" y="32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0"/>
                        <a:pt x="15" y="30"/>
                      </a:cubicBezTo>
                      <a:cubicBezTo>
                        <a:pt x="16" y="26"/>
                        <a:pt x="16" y="23"/>
                        <a:pt x="16" y="20"/>
                      </a:cubicBezTo>
                      <a:cubicBezTo>
                        <a:pt x="16" y="20"/>
                        <a:pt x="16" y="19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8" y="18"/>
                        <a:pt x="19" y="18"/>
                        <a:pt x="20" y="19"/>
                      </a:cubicBezTo>
                      <a:cubicBezTo>
                        <a:pt x="24" y="20"/>
                        <a:pt x="28" y="24"/>
                        <a:pt x="32" y="27"/>
                      </a:cubicBezTo>
                      <a:cubicBezTo>
                        <a:pt x="35" y="30"/>
                        <a:pt x="39" y="33"/>
                        <a:pt x="43" y="35"/>
                      </a:cubicBezTo>
                      <a:cubicBezTo>
                        <a:pt x="44" y="36"/>
                        <a:pt x="45" y="36"/>
                        <a:pt x="46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51" y="37"/>
                        <a:pt x="74" y="29"/>
                        <a:pt x="77" y="28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6"/>
                        <a:pt x="79" y="26"/>
                        <a:pt x="79" y="26"/>
                      </a:cubicBezTo>
                      <a:cubicBezTo>
                        <a:pt x="80" y="24"/>
                        <a:pt x="80" y="21"/>
                        <a:pt x="79" y="20"/>
                      </a:cubicBezTo>
                      <a:cubicBezTo>
                        <a:pt x="80" y="19"/>
                        <a:pt x="79" y="19"/>
                        <a:pt x="79" y="18"/>
                      </a:cubicBezTo>
                      <a:cubicBezTo>
                        <a:pt x="79" y="18"/>
                        <a:pt x="80" y="18"/>
                        <a:pt x="80" y="18"/>
                      </a:cubicBezTo>
                      <a:cubicBezTo>
                        <a:pt x="87" y="9"/>
                        <a:pt x="87" y="9"/>
                        <a:pt x="87" y="9"/>
                      </a:cubicBezTo>
                      <a:cubicBezTo>
                        <a:pt x="87" y="9"/>
                        <a:pt x="87" y="9"/>
                        <a:pt x="87" y="9"/>
                      </a:cubicBezTo>
                      <a:cubicBezTo>
                        <a:pt x="87" y="7"/>
                        <a:pt x="87" y="5"/>
                        <a:pt x="86" y="3"/>
                      </a:cubicBezTo>
                      <a:cubicBezTo>
                        <a:pt x="86" y="2"/>
                        <a:pt x="86" y="2"/>
                        <a:pt x="85" y="1"/>
                      </a:cubicBezTo>
                      <a:cubicBezTo>
                        <a:pt x="85" y="1"/>
                        <a:pt x="85" y="1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12"/>
                        <a:pt x="85" y="26"/>
                        <a:pt x="80" y="32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77" y="34"/>
                        <a:pt x="73" y="34"/>
                        <a:pt x="69" y="35"/>
                      </a:cubicBezTo>
                      <a:cubicBezTo>
                        <a:pt x="65" y="35"/>
                        <a:pt x="60" y="35"/>
                        <a:pt x="57" y="38"/>
                      </a:cubicBezTo>
                      <a:cubicBezTo>
                        <a:pt x="52" y="40"/>
                        <a:pt x="48" y="44"/>
                        <a:pt x="45" y="48"/>
                      </a:cubicBezTo>
                      <a:cubicBezTo>
                        <a:pt x="42" y="52"/>
                        <a:pt x="39" y="55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4"/>
                        <a:pt x="35" y="52"/>
                        <a:pt x="35" y="50"/>
                      </a:cubicBezTo>
                      <a:cubicBezTo>
                        <a:pt x="35" y="49"/>
                        <a:pt x="35" y="47"/>
                        <a:pt x="35" y="46"/>
                      </a:cubicBezTo>
                      <a:cubicBezTo>
                        <a:pt x="35" y="45"/>
                        <a:pt x="35" y="45"/>
                        <a:pt x="35" y="45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26" y="43"/>
                        <a:pt x="20" y="46"/>
                        <a:pt x="14" y="49"/>
                      </a:cubicBezTo>
                      <a:cubicBezTo>
                        <a:pt x="10" y="51"/>
                        <a:pt x="5" y="53"/>
                        <a:pt x="1" y="54"/>
                      </a:cubicBezTo>
                      <a:cubicBezTo>
                        <a:pt x="1" y="55"/>
                        <a:pt x="1" y="55"/>
                        <a:pt x="1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3" name="Freeform 222"/>
                <p:cNvSpPr>
                  <a:spLocks/>
                </p:cNvSpPr>
                <p:nvPr/>
              </p:nvSpPr>
              <p:spPr bwMode="auto">
                <a:xfrm>
                  <a:off x="4030" y="3028"/>
                  <a:ext cx="6" cy="7"/>
                </a:xfrm>
                <a:custGeom>
                  <a:avLst/>
                  <a:gdLst>
                    <a:gd name="T0" fmla="*/ 1 w 11"/>
                    <a:gd name="T1" fmla="*/ 11 h 12"/>
                    <a:gd name="T2" fmla="*/ 1 w 11"/>
                    <a:gd name="T3" fmla="*/ 10 h 12"/>
                    <a:gd name="T4" fmla="*/ 8 w 11"/>
                    <a:gd name="T5" fmla="*/ 0 h 12"/>
                    <a:gd name="T6" fmla="*/ 9 w 11"/>
                    <a:gd name="T7" fmla="*/ 0 h 12"/>
                    <a:gd name="T8" fmla="*/ 10 w 11"/>
                    <a:gd name="T9" fmla="*/ 1 h 12"/>
                    <a:gd name="T10" fmla="*/ 11 w 11"/>
                    <a:gd name="T11" fmla="*/ 2 h 12"/>
                    <a:gd name="T12" fmla="*/ 4 w 11"/>
                    <a:gd name="T13" fmla="*/ 12 h 12"/>
                    <a:gd name="T14" fmla="*/ 3 w 11"/>
                    <a:gd name="T15" fmla="*/ 12 h 12"/>
                    <a:gd name="T16" fmla="*/ 1 w 11"/>
                    <a:gd name="T1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2">
                      <a:moveTo>
                        <a:pt x="1" y="11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4"/>
                        <a:pt x="3" y="2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1" y="1"/>
                        <a:pt x="11" y="2"/>
                      </a:cubicBezTo>
                      <a:cubicBezTo>
                        <a:pt x="11" y="7"/>
                        <a:pt x="8" y="9"/>
                        <a:pt x="4" y="12"/>
                      </a:cubicBezTo>
                      <a:cubicBezTo>
                        <a:pt x="4" y="12"/>
                        <a:pt x="3" y="12"/>
                        <a:pt x="3" y="12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4" name="Freeform 223"/>
                <p:cNvSpPr>
                  <a:spLocks/>
                </p:cNvSpPr>
                <p:nvPr/>
              </p:nvSpPr>
              <p:spPr bwMode="auto">
                <a:xfrm>
                  <a:off x="4041" y="3035"/>
                  <a:ext cx="2" cy="3"/>
                </a:xfrm>
                <a:custGeom>
                  <a:avLst/>
                  <a:gdLst>
                    <a:gd name="T0" fmla="*/ 0 w 3"/>
                    <a:gd name="T1" fmla="*/ 6 h 6"/>
                    <a:gd name="T2" fmla="*/ 0 w 3"/>
                    <a:gd name="T3" fmla="*/ 5 h 6"/>
                    <a:gd name="T4" fmla="*/ 2 w 3"/>
                    <a:gd name="T5" fmla="*/ 1 h 6"/>
                    <a:gd name="T6" fmla="*/ 3 w 3"/>
                    <a:gd name="T7" fmla="*/ 1 h 6"/>
                    <a:gd name="T8" fmla="*/ 3 w 3"/>
                    <a:gd name="T9" fmla="*/ 1 h 6"/>
                    <a:gd name="T10" fmla="*/ 3 w 3"/>
                    <a:gd name="T11" fmla="*/ 1 h 6"/>
                    <a:gd name="T12" fmla="*/ 3 w 3"/>
                    <a:gd name="T13" fmla="*/ 2 h 6"/>
                    <a:gd name="T14" fmla="*/ 1 w 3"/>
                    <a:gd name="T15" fmla="*/ 6 h 6"/>
                    <a:gd name="T16" fmla="*/ 0 w 3"/>
                    <a:gd name="T17" fmla="*/ 6 h 6"/>
                    <a:gd name="T18" fmla="*/ 0 w 3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4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5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5" name="Freeform 224"/>
                <p:cNvSpPr>
                  <a:spLocks/>
                </p:cNvSpPr>
                <p:nvPr/>
              </p:nvSpPr>
              <p:spPr bwMode="auto">
                <a:xfrm>
                  <a:off x="3818" y="2922"/>
                  <a:ext cx="4" cy="5"/>
                </a:xfrm>
                <a:custGeom>
                  <a:avLst/>
                  <a:gdLst>
                    <a:gd name="T0" fmla="*/ 1 w 8"/>
                    <a:gd name="T1" fmla="*/ 7 h 9"/>
                    <a:gd name="T2" fmla="*/ 1 w 8"/>
                    <a:gd name="T3" fmla="*/ 7 h 9"/>
                    <a:gd name="T4" fmla="*/ 0 w 8"/>
                    <a:gd name="T5" fmla="*/ 4 h 9"/>
                    <a:gd name="T6" fmla="*/ 0 w 8"/>
                    <a:gd name="T7" fmla="*/ 3 h 9"/>
                    <a:gd name="T8" fmla="*/ 2 w 8"/>
                    <a:gd name="T9" fmla="*/ 1 h 9"/>
                    <a:gd name="T10" fmla="*/ 3 w 8"/>
                    <a:gd name="T11" fmla="*/ 0 h 9"/>
                    <a:gd name="T12" fmla="*/ 5 w 8"/>
                    <a:gd name="T13" fmla="*/ 1 h 9"/>
                    <a:gd name="T14" fmla="*/ 5 w 8"/>
                    <a:gd name="T15" fmla="*/ 2 h 9"/>
                    <a:gd name="T16" fmla="*/ 8 w 8"/>
                    <a:gd name="T17" fmla="*/ 5 h 9"/>
                    <a:gd name="T18" fmla="*/ 8 w 8"/>
                    <a:gd name="T19" fmla="*/ 5 h 9"/>
                    <a:gd name="T20" fmla="*/ 6 w 8"/>
                    <a:gd name="T21" fmla="*/ 8 h 9"/>
                    <a:gd name="T22" fmla="*/ 6 w 8"/>
                    <a:gd name="T23" fmla="*/ 9 h 9"/>
                    <a:gd name="T24" fmla="*/ 5 w 8"/>
                    <a:gd name="T25" fmla="*/ 9 h 9"/>
                    <a:gd name="T26" fmla="*/ 4 w 8"/>
                    <a:gd name="T27" fmla="*/ 9 h 9"/>
                    <a:gd name="T28" fmla="*/ 1 w 8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9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4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6" name="Freeform 225"/>
                <p:cNvSpPr>
                  <a:spLocks/>
                </p:cNvSpPr>
                <p:nvPr/>
              </p:nvSpPr>
              <p:spPr bwMode="auto">
                <a:xfrm>
                  <a:off x="3545" y="3213"/>
                  <a:ext cx="5" cy="4"/>
                </a:xfrm>
                <a:custGeom>
                  <a:avLst/>
                  <a:gdLst>
                    <a:gd name="T0" fmla="*/ 0 w 9"/>
                    <a:gd name="T1" fmla="*/ 7 h 7"/>
                    <a:gd name="T2" fmla="*/ 0 w 9"/>
                    <a:gd name="T3" fmla="*/ 6 h 7"/>
                    <a:gd name="T4" fmla="*/ 0 w 9"/>
                    <a:gd name="T5" fmla="*/ 3 h 7"/>
                    <a:gd name="T6" fmla="*/ 0 w 9"/>
                    <a:gd name="T7" fmla="*/ 2 h 7"/>
                    <a:gd name="T8" fmla="*/ 5 w 9"/>
                    <a:gd name="T9" fmla="*/ 0 h 7"/>
                    <a:gd name="T10" fmla="*/ 5 w 9"/>
                    <a:gd name="T11" fmla="*/ 0 h 7"/>
                    <a:gd name="T12" fmla="*/ 8 w 9"/>
                    <a:gd name="T13" fmla="*/ 1 h 7"/>
                    <a:gd name="T14" fmla="*/ 9 w 9"/>
                    <a:gd name="T15" fmla="*/ 2 h 7"/>
                    <a:gd name="T16" fmla="*/ 8 w 9"/>
                    <a:gd name="T17" fmla="*/ 6 h 7"/>
                    <a:gd name="T18" fmla="*/ 8 w 9"/>
                    <a:gd name="T19" fmla="*/ 6 h 7"/>
                    <a:gd name="T20" fmla="*/ 8 w 9"/>
                    <a:gd name="T21" fmla="*/ 6 h 7"/>
                    <a:gd name="T22" fmla="*/ 7 w 9"/>
                    <a:gd name="T23" fmla="*/ 7 h 7"/>
                    <a:gd name="T24" fmla="*/ 1 w 9"/>
                    <a:gd name="T25" fmla="*/ 7 h 7"/>
                    <a:gd name="T26" fmla="*/ 1 w 9"/>
                    <a:gd name="T27" fmla="*/ 7 h 7"/>
                    <a:gd name="T28" fmla="*/ 0 w 9"/>
                    <a:gd name="T2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7">
                      <a:moveTo>
                        <a:pt x="0" y="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7" name="Freeform 226"/>
                <p:cNvSpPr>
                  <a:spLocks/>
                </p:cNvSpPr>
                <p:nvPr/>
              </p:nvSpPr>
              <p:spPr bwMode="auto">
                <a:xfrm>
                  <a:off x="4088" y="3071"/>
                  <a:ext cx="13" cy="8"/>
                </a:xfrm>
                <a:custGeom>
                  <a:avLst/>
                  <a:gdLst>
                    <a:gd name="T0" fmla="*/ 2 w 23"/>
                    <a:gd name="T1" fmla="*/ 13 h 14"/>
                    <a:gd name="T2" fmla="*/ 1 w 23"/>
                    <a:gd name="T3" fmla="*/ 13 h 14"/>
                    <a:gd name="T4" fmla="*/ 1 w 23"/>
                    <a:gd name="T5" fmla="*/ 12 h 14"/>
                    <a:gd name="T6" fmla="*/ 0 w 23"/>
                    <a:gd name="T7" fmla="*/ 8 h 14"/>
                    <a:gd name="T8" fmla="*/ 0 w 23"/>
                    <a:gd name="T9" fmla="*/ 8 h 14"/>
                    <a:gd name="T10" fmla="*/ 20 w 23"/>
                    <a:gd name="T11" fmla="*/ 0 h 14"/>
                    <a:gd name="T12" fmla="*/ 21 w 23"/>
                    <a:gd name="T13" fmla="*/ 1 h 14"/>
                    <a:gd name="T14" fmla="*/ 22 w 23"/>
                    <a:gd name="T15" fmla="*/ 1 h 14"/>
                    <a:gd name="T16" fmla="*/ 23 w 23"/>
                    <a:gd name="T17" fmla="*/ 2 h 14"/>
                    <a:gd name="T18" fmla="*/ 18 w 23"/>
                    <a:gd name="T19" fmla="*/ 10 h 14"/>
                    <a:gd name="T20" fmla="*/ 2 w 23"/>
                    <a:gd name="T21" fmla="*/ 13 h 14"/>
                    <a:gd name="T22" fmla="*/ 2 w 23"/>
                    <a:gd name="T2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4">
                      <a:moveTo>
                        <a:pt x="2" y="13"/>
                      </a:moveTo>
                      <a:cubicBezTo>
                        <a:pt x="2" y="13"/>
                        <a:pt x="1" y="13"/>
                        <a:pt x="1" y="13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0"/>
                        <a:pt x="0" y="10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7" y="4"/>
                        <a:pt x="12" y="2"/>
                        <a:pt x="20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3" y="1"/>
                        <a:pt x="23" y="2"/>
                        <a:pt x="23" y="2"/>
                      </a:cubicBezTo>
                      <a:cubicBezTo>
                        <a:pt x="22" y="5"/>
                        <a:pt x="21" y="8"/>
                        <a:pt x="18" y="10"/>
                      </a:cubicBezTo>
                      <a:cubicBezTo>
                        <a:pt x="14" y="13"/>
                        <a:pt x="7" y="14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8" name="Freeform 227"/>
                <p:cNvSpPr>
                  <a:spLocks/>
                </p:cNvSpPr>
                <p:nvPr/>
              </p:nvSpPr>
              <p:spPr bwMode="auto">
                <a:xfrm>
                  <a:off x="4310" y="3176"/>
                  <a:ext cx="5" cy="4"/>
                </a:xfrm>
                <a:custGeom>
                  <a:avLst/>
                  <a:gdLst>
                    <a:gd name="T0" fmla="*/ 1 w 8"/>
                    <a:gd name="T1" fmla="*/ 7 h 7"/>
                    <a:gd name="T2" fmla="*/ 1 w 8"/>
                    <a:gd name="T3" fmla="*/ 7 h 7"/>
                    <a:gd name="T4" fmla="*/ 0 w 8"/>
                    <a:gd name="T5" fmla="*/ 6 h 7"/>
                    <a:gd name="T6" fmla="*/ 0 w 8"/>
                    <a:gd name="T7" fmla="*/ 5 h 7"/>
                    <a:gd name="T8" fmla="*/ 3 w 8"/>
                    <a:gd name="T9" fmla="*/ 0 h 7"/>
                    <a:gd name="T10" fmla="*/ 4 w 8"/>
                    <a:gd name="T11" fmla="*/ 0 h 7"/>
                    <a:gd name="T12" fmla="*/ 8 w 8"/>
                    <a:gd name="T13" fmla="*/ 2 h 7"/>
                    <a:gd name="T14" fmla="*/ 8 w 8"/>
                    <a:gd name="T15" fmla="*/ 2 h 7"/>
                    <a:gd name="T16" fmla="*/ 8 w 8"/>
                    <a:gd name="T17" fmla="*/ 5 h 7"/>
                    <a:gd name="T18" fmla="*/ 8 w 8"/>
                    <a:gd name="T19" fmla="*/ 6 h 7"/>
                    <a:gd name="T20" fmla="*/ 2 w 8"/>
                    <a:gd name="T21" fmla="*/ 7 h 7"/>
                    <a:gd name="T22" fmla="*/ 1 w 8"/>
                    <a:gd name="T2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7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6"/>
                      </a:cubicBezTo>
                      <a:cubicBezTo>
                        <a:pt x="5" y="7"/>
                        <a:pt x="5" y="7"/>
                        <a:pt x="2" y="7"/>
                      </a:cubicBezTo>
                      <a:cubicBezTo>
                        <a:pt x="2" y="7"/>
                        <a:pt x="2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9" name="Freeform 228"/>
                <p:cNvSpPr>
                  <a:spLocks/>
                </p:cNvSpPr>
                <p:nvPr/>
              </p:nvSpPr>
              <p:spPr bwMode="auto">
                <a:xfrm>
                  <a:off x="3836" y="2947"/>
                  <a:ext cx="2" cy="3"/>
                </a:xfrm>
                <a:custGeom>
                  <a:avLst/>
                  <a:gdLst>
                    <a:gd name="T0" fmla="*/ 0 w 3"/>
                    <a:gd name="T1" fmla="*/ 4 h 5"/>
                    <a:gd name="T2" fmla="*/ 0 w 3"/>
                    <a:gd name="T3" fmla="*/ 4 h 5"/>
                    <a:gd name="T4" fmla="*/ 0 w 3"/>
                    <a:gd name="T5" fmla="*/ 1 h 5"/>
                    <a:gd name="T6" fmla="*/ 1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2 w 3"/>
                    <a:gd name="T13" fmla="*/ 4 h 5"/>
                    <a:gd name="T14" fmla="*/ 2 w 3"/>
                    <a:gd name="T15" fmla="*/ 4 h 5"/>
                    <a:gd name="T16" fmla="*/ 1 w 3"/>
                    <a:gd name="T17" fmla="*/ 5 h 5"/>
                    <a:gd name="T18" fmla="*/ 0 w 3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2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1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0" name="Freeform 229"/>
                <p:cNvSpPr>
                  <a:spLocks/>
                </p:cNvSpPr>
                <p:nvPr/>
              </p:nvSpPr>
              <p:spPr bwMode="auto">
                <a:xfrm>
                  <a:off x="4131" y="3093"/>
                  <a:ext cx="6" cy="8"/>
                </a:xfrm>
                <a:custGeom>
                  <a:avLst/>
                  <a:gdLst>
                    <a:gd name="T0" fmla="*/ 1 w 11"/>
                    <a:gd name="T1" fmla="*/ 13 h 14"/>
                    <a:gd name="T2" fmla="*/ 0 w 11"/>
                    <a:gd name="T3" fmla="*/ 12 h 14"/>
                    <a:gd name="T4" fmla="*/ 8 w 11"/>
                    <a:gd name="T5" fmla="*/ 0 h 14"/>
                    <a:gd name="T6" fmla="*/ 9 w 11"/>
                    <a:gd name="T7" fmla="*/ 0 h 14"/>
                    <a:gd name="T8" fmla="*/ 10 w 11"/>
                    <a:gd name="T9" fmla="*/ 1 h 14"/>
                    <a:gd name="T10" fmla="*/ 10 w 11"/>
                    <a:gd name="T11" fmla="*/ 2 h 14"/>
                    <a:gd name="T12" fmla="*/ 6 w 11"/>
                    <a:gd name="T13" fmla="*/ 12 h 14"/>
                    <a:gd name="T14" fmla="*/ 6 w 11"/>
                    <a:gd name="T15" fmla="*/ 12 h 14"/>
                    <a:gd name="T16" fmla="*/ 5 w 11"/>
                    <a:gd name="T17" fmla="*/ 13 h 14"/>
                    <a:gd name="T18" fmla="*/ 2 w 11"/>
                    <a:gd name="T19" fmla="*/ 13 h 14"/>
                    <a:gd name="T20" fmla="*/ 1 w 11"/>
                    <a:gd name="T21" fmla="*/ 13 h 14"/>
                    <a:gd name="T22" fmla="*/ 1 w 11"/>
                    <a:gd name="T2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4">
                      <a:moveTo>
                        <a:pt x="1" y="13"/>
                      </a:move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7"/>
                        <a:pt x="3" y="3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1" y="4"/>
                        <a:pt x="10" y="9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5" y="12"/>
                        <a:pt x="5" y="13"/>
                        <a:pt x="5" y="13"/>
                      </a:cubicBezTo>
                      <a:cubicBezTo>
                        <a:pt x="4" y="14"/>
                        <a:pt x="4" y="14"/>
                        <a:pt x="2" y="13"/>
                      </a:cubicBezTo>
                      <a:cubicBezTo>
                        <a:pt x="2" y="13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1" name="Freeform 230"/>
                <p:cNvSpPr>
                  <a:spLocks/>
                </p:cNvSpPr>
                <p:nvPr/>
              </p:nvSpPr>
              <p:spPr bwMode="auto">
                <a:xfrm>
                  <a:off x="3519" y="3220"/>
                  <a:ext cx="3" cy="4"/>
                </a:xfrm>
                <a:custGeom>
                  <a:avLst/>
                  <a:gdLst>
                    <a:gd name="T0" fmla="*/ 0 w 5"/>
                    <a:gd name="T1" fmla="*/ 6 h 7"/>
                    <a:gd name="T2" fmla="*/ 0 w 5"/>
                    <a:gd name="T3" fmla="*/ 6 h 7"/>
                    <a:gd name="T4" fmla="*/ 0 w 5"/>
                    <a:gd name="T5" fmla="*/ 5 h 7"/>
                    <a:gd name="T6" fmla="*/ 3 w 5"/>
                    <a:gd name="T7" fmla="*/ 0 h 7"/>
                    <a:gd name="T8" fmla="*/ 4 w 5"/>
                    <a:gd name="T9" fmla="*/ 0 h 7"/>
                    <a:gd name="T10" fmla="*/ 4 w 5"/>
                    <a:gd name="T11" fmla="*/ 0 h 7"/>
                    <a:gd name="T12" fmla="*/ 5 w 5"/>
                    <a:gd name="T13" fmla="*/ 0 h 7"/>
                    <a:gd name="T14" fmla="*/ 5 w 5"/>
                    <a:gd name="T15" fmla="*/ 0 h 7"/>
                    <a:gd name="T16" fmla="*/ 5 w 5"/>
                    <a:gd name="T17" fmla="*/ 1 h 7"/>
                    <a:gd name="T18" fmla="*/ 1 w 5"/>
                    <a:gd name="T19" fmla="*/ 6 h 7"/>
                    <a:gd name="T20" fmla="*/ 0 w 5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3"/>
                        <a:pt x="2" y="2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3"/>
                        <a:pt x="3" y="5"/>
                        <a:pt x="1" y="6"/>
                      </a:cubicBezTo>
                      <a:cubicBezTo>
                        <a:pt x="1" y="6"/>
                        <a:pt x="0" y="7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2" name="Freeform 231"/>
                <p:cNvSpPr>
                  <a:spLocks/>
                </p:cNvSpPr>
                <p:nvPr/>
              </p:nvSpPr>
              <p:spPr bwMode="auto">
                <a:xfrm>
                  <a:off x="3965" y="3017"/>
                  <a:ext cx="7" cy="6"/>
                </a:xfrm>
                <a:custGeom>
                  <a:avLst/>
                  <a:gdLst>
                    <a:gd name="T0" fmla="*/ 2 w 13"/>
                    <a:gd name="T1" fmla="*/ 7 h 10"/>
                    <a:gd name="T2" fmla="*/ 1 w 13"/>
                    <a:gd name="T3" fmla="*/ 7 h 10"/>
                    <a:gd name="T4" fmla="*/ 1 w 13"/>
                    <a:gd name="T5" fmla="*/ 6 h 10"/>
                    <a:gd name="T6" fmla="*/ 1 w 13"/>
                    <a:gd name="T7" fmla="*/ 3 h 10"/>
                    <a:gd name="T8" fmla="*/ 1 w 13"/>
                    <a:gd name="T9" fmla="*/ 3 h 10"/>
                    <a:gd name="T10" fmla="*/ 2 w 13"/>
                    <a:gd name="T11" fmla="*/ 1 h 10"/>
                    <a:gd name="T12" fmla="*/ 2 w 13"/>
                    <a:gd name="T13" fmla="*/ 1 h 10"/>
                    <a:gd name="T14" fmla="*/ 3 w 13"/>
                    <a:gd name="T15" fmla="*/ 0 h 10"/>
                    <a:gd name="T16" fmla="*/ 4 w 13"/>
                    <a:gd name="T17" fmla="*/ 0 h 10"/>
                    <a:gd name="T18" fmla="*/ 12 w 13"/>
                    <a:gd name="T19" fmla="*/ 4 h 10"/>
                    <a:gd name="T20" fmla="*/ 13 w 13"/>
                    <a:gd name="T21" fmla="*/ 5 h 10"/>
                    <a:gd name="T22" fmla="*/ 13 w 13"/>
                    <a:gd name="T23" fmla="*/ 6 h 10"/>
                    <a:gd name="T24" fmla="*/ 2 w 13"/>
                    <a:gd name="T25" fmla="*/ 7 h 10"/>
                    <a:gd name="T26" fmla="*/ 2 w 13"/>
                    <a:gd name="T2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10">
                      <a:moveTo>
                        <a:pt x="2" y="7"/>
                      </a:move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0" y="5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6"/>
                      </a:cubicBezTo>
                      <a:cubicBezTo>
                        <a:pt x="10" y="9"/>
                        <a:pt x="7" y="10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3" name="Freeform 232"/>
                <p:cNvSpPr>
                  <a:spLocks/>
                </p:cNvSpPr>
                <p:nvPr/>
              </p:nvSpPr>
              <p:spPr bwMode="auto">
                <a:xfrm>
                  <a:off x="4179" y="3130"/>
                  <a:ext cx="16" cy="31"/>
                </a:xfrm>
                <a:custGeom>
                  <a:avLst/>
                  <a:gdLst>
                    <a:gd name="T0" fmla="*/ 2 w 27"/>
                    <a:gd name="T1" fmla="*/ 53 h 54"/>
                    <a:gd name="T2" fmla="*/ 2 w 27"/>
                    <a:gd name="T3" fmla="*/ 53 h 54"/>
                    <a:gd name="T4" fmla="*/ 7 w 27"/>
                    <a:gd name="T5" fmla="*/ 35 h 54"/>
                    <a:gd name="T6" fmla="*/ 12 w 27"/>
                    <a:gd name="T7" fmla="*/ 23 h 54"/>
                    <a:gd name="T8" fmla="*/ 9 w 27"/>
                    <a:gd name="T9" fmla="*/ 13 h 54"/>
                    <a:gd name="T10" fmla="*/ 9 w 27"/>
                    <a:gd name="T11" fmla="*/ 2 h 54"/>
                    <a:gd name="T12" fmla="*/ 9 w 27"/>
                    <a:gd name="T13" fmla="*/ 2 h 54"/>
                    <a:gd name="T14" fmla="*/ 13 w 27"/>
                    <a:gd name="T15" fmla="*/ 0 h 54"/>
                    <a:gd name="T16" fmla="*/ 14 w 27"/>
                    <a:gd name="T17" fmla="*/ 0 h 54"/>
                    <a:gd name="T18" fmla="*/ 14 w 27"/>
                    <a:gd name="T19" fmla="*/ 0 h 54"/>
                    <a:gd name="T20" fmla="*/ 27 w 27"/>
                    <a:gd name="T21" fmla="*/ 15 h 54"/>
                    <a:gd name="T22" fmla="*/ 27 w 27"/>
                    <a:gd name="T23" fmla="*/ 15 h 54"/>
                    <a:gd name="T24" fmla="*/ 26 w 27"/>
                    <a:gd name="T25" fmla="*/ 17 h 54"/>
                    <a:gd name="T26" fmla="*/ 25 w 27"/>
                    <a:gd name="T27" fmla="*/ 17 h 54"/>
                    <a:gd name="T28" fmla="*/ 16 w 27"/>
                    <a:gd name="T29" fmla="*/ 25 h 54"/>
                    <a:gd name="T30" fmla="*/ 15 w 27"/>
                    <a:gd name="T31" fmla="*/ 25 h 54"/>
                    <a:gd name="T32" fmla="*/ 10 w 27"/>
                    <a:gd name="T33" fmla="*/ 39 h 54"/>
                    <a:gd name="T34" fmla="*/ 4 w 27"/>
                    <a:gd name="T35" fmla="*/ 53 h 54"/>
                    <a:gd name="T36" fmla="*/ 4 w 27"/>
                    <a:gd name="T37" fmla="*/ 53 h 54"/>
                    <a:gd name="T38" fmla="*/ 4 w 27"/>
                    <a:gd name="T39" fmla="*/ 53 h 54"/>
                    <a:gd name="T40" fmla="*/ 3 w 27"/>
                    <a:gd name="T41" fmla="*/ 53 h 54"/>
                    <a:gd name="T42" fmla="*/ 2 w 27"/>
                    <a:gd name="T43" fmla="*/ 53 h 54"/>
                    <a:gd name="T44" fmla="*/ 2 w 27"/>
                    <a:gd name="T45" fmla="*/ 5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7" h="54">
                      <a:moveTo>
                        <a:pt x="2" y="53"/>
                      </a:move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0" y="46"/>
                        <a:pt x="3" y="41"/>
                        <a:pt x="7" y="35"/>
                      </a:cubicBezTo>
                      <a:cubicBezTo>
                        <a:pt x="9" y="31"/>
                        <a:pt x="11" y="27"/>
                        <a:pt x="12" y="23"/>
                      </a:cubicBezTo>
                      <a:cubicBezTo>
                        <a:pt x="13" y="18"/>
                        <a:pt x="11" y="16"/>
                        <a:pt x="9" y="13"/>
                      </a:cubicBezTo>
                      <a:cubicBezTo>
                        <a:pt x="8" y="11"/>
                        <a:pt x="6" y="8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0" y="4"/>
                        <a:pt x="27" y="10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3" y="29"/>
                        <a:pt x="11" y="34"/>
                        <a:pt x="10" y="39"/>
                      </a:cubicBezTo>
                      <a:cubicBezTo>
                        <a:pt x="9" y="44"/>
                        <a:pt x="8" y="49"/>
                        <a:pt x="4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3" y="53"/>
                        <a:pt x="2" y="54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4" name="Freeform 233"/>
                <p:cNvSpPr>
                  <a:spLocks/>
                </p:cNvSpPr>
                <p:nvPr/>
              </p:nvSpPr>
              <p:spPr bwMode="auto">
                <a:xfrm>
                  <a:off x="4204" y="3140"/>
                  <a:ext cx="8" cy="6"/>
                </a:xfrm>
                <a:custGeom>
                  <a:avLst/>
                  <a:gdLst>
                    <a:gd name="T0" fmla="*/ 1 w 15"/>
                    <a:gd name="T1" fmla="*/ 6 h 11"/>
                    <a:gd name="T2" fmla="*/ 0 w 15"/>
                    <a:gd name="T3" fmla="*/ 5 h 11"/>
                    <a:gd name="T4" fmla="*/ 1 w 15"/>
                    <a:gd name="T5" fmla="*/ 1 h 11"/>
                    <a:gd name="T6" fmla="*/ 2 w 15"/>
                    <a:gd name="T7" fmla="*/ 0 h 11"/>
                    <a:gd name="T8" fmla="*/ 6 w 15"/>
                    <a:gd name="T9" fmla="*/ 0 h 11"/>
                    <a:gd name="T10" fmla="*/ 6 w 15"/>
                    <a:gd name="T11" fmla="*/ 0 h 11"/>
                    <a:gd name="T12" fmla="*/ 14 w 15"/>
                    <a:gd name="T13" fmla="*/ 4 h 11"/>
                    <a:gd name="T14" fmla="*/ 14 w 15"/>
                    <a:gd name="T15" fmla="*/ 5 h 11"/>
                    <a:gd name="T16" fmla="*/ 15 w 15"/>
                    <a:gd name="T17" fmla="*/ 7 h 11"/>
                    <a:gd name="T18" fmla="*/ 15 w 15"/>
                    <a:gd name="T19" fmla="*/ 8 h 11"/>
                    <a:gd name="T20" fmla="*/ 12 w 15"/>
                    <a:gd name="T21" fmla="*/ 11 h 11"/>
                    <a:gd name="T22" fmla="*/ 11 w 15"/>
                    <a:gd name="T23" fmla="*/ 11 h 11"/>
                    <a:gd name="T24" fmla="*/ 1 w 15"/>
                    <a:gd name="T25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11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1" y="11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5" name="Freeform 234"/>
                <p:cNvSpPr>
                  <a:spLocks/>
                </p:cNvSpPr>
                <p:nvPr/>
              </p:nvSpPr>
              <p:spPr bwMode="auto">
                <a:xfrm>
                  <a:off x="4007" y="3046"/>
                  <a:ext cx="29" cy="26"/>
                </a:xfrm>
                <a:custGeom>
                  <a:avLst/>
                  <a:gdLst>
                    <a:gd name="T0" fmla="*/ 23 w 51"/>
                    <a:gd name="T1" fmla="*/ 46 h 46"/>
                    <a:gd name="T2" fmla="*/ 23 w 51"/>
                    <a:gd name="T3" fmla="*/ 45 h 46"/>
                    <a:gd name="T4" fmla="*/ 25 w 51"/>
                    <a:gd name="T5" fmla="*/ 33 h 46"/>
                    <a:gd name="T6" fmla="*/ 29 w 51"/>
                    <a:gd name="T7" fmla="*/ 24 h 46"/>
                    <a:gd name="T8" fmla="*/ 29 w 51"/>
                    <a:gd name="T9" fmla="*/ 23 h 46"/>
                    <a:gd name="T10" fmla="*/ 28 w 51"/>
                    <a:gd name="T11" fmla="*/ 22 h 46"/>
                    <a:gd name="T12" fmla="*/ 20 w 51"/>
                    <a:gd name="T13" fmla="*/ 12 h 46"/>
                    <a:gd name="T14" fmla="*/ 14 w 51"/>
                    <a:gd name="T15" fmla="*/ 11 h 46"/>
                    <a:gd name="T16" fmla="*/ 14 w 51"/>
                    <a:gd name="T17" fmla="*/ 11 h 46"/>
                    <a:gd name="T18" fmla="*/ 14 w 51"/>
                    <a:gd name="T19" fmla="*/ 11 h 46"/>
                    <a:gd name="T20" fmla="*/ 9 w 51"/>
                    <a:gd name="T21" fmla="*/ 13 h 46"/>
                    <a:gd name="T22" fmla="*/ 8 w 51"/>
                    <a:gd name="T23" fmla="*/ 14 h 46"/>
                    <a:gd name="T24" fmla="*/ 8 w 51"/>
                    <a:gd name="T25" fmla="*/ 16 h 46"/>
                    <a:gd name="T26" fmla="*/ 8 w 51"/>
                    <a:gd name="T27" fmla="*/ 17 h 46"/>
                    <a:gd name="T28" fmla="*/ 12 w 51"/>
                    <a:gd name="T29" fmla="*/ 30 h 46"/>
                    <a:gd name="T30" fmla="*/ 12 w 51"/>
                    <a:gd name="T31" fmla="*/ 30 h 46"/>
                    <a:gd name="T32" fmla="*/ 11 w 51"/>
                    <a:gd name="T33" fmla="*/ 30 h 46"/>
                    <a:gd name="T34" fmla="*/ 5 w 51"/>
                    <a:gd name="T35" fmla="*/ 29 h 46"/>
                    <a:gd name="T36" fmla="*/ 3 w 51"/>
                    <a:gd name="T37" fmla="*/ 28 h 46"/>
                    <a:gd name="T38" fmla="*/ 3 w 51"/>
                    <a:gd name="T39" fmla="*/ 27 h 46"/>
                    <a:gd name="T40" fmla="*/ 7 w 51"/>
                    <a:gd name="T41" fmla="*/ 1 h 46"/>
                    <a:gd name="T42" fmla="*/ 8 w 51"/>
                    <a:gd name="T43" fmla="*/ 0 h 46"/>
                    <a:gd name="T44" fmla="*/ 10 w 51"/>
                    <a:gd name="T45" fmla="*/ 0 h 46"/>
                    <a:gd name="T46" fmla="*/ 10 w 51"/>
                    <a:gd name="T47" fmla="*/ 0 h 46"/>
                    <a:gd name="T48" fmla="*/ 10 w 51"/>
                    <a:gd name="T49" fmla="*/ 0 h 46"/>
                    <a:gd name="T50" fmla="*/ 32 w 51"/>
                    <a:gd name="T51" fmla="*/ 19 h 46"/>
                    <a:gd name="T52" fmla="*/ 50 w 51"/>
                    <a:gd name="T53" fmla="*/ 35 h 46"/>
                    <a:gd name="T54" fmla="*/ 51 w 51"/>
                    <a:gd name="T55" fmla="*/ 35 h 46"/>
                    <a:gd name="T56" fmla="*/ 49 w 51"/>
                    <a:gd name="T57" fmla="*/ 40 h 46"/>
                    <a:gd name="T58" fmla="*/ 48 w 51"/>
                    <a:gd name="T59" fmla="*/ 40 h 46"/>
                    <a:gd name="T60" fmla="*/ 23 w 51"/>
                    <a:gd name="T61" fmla="*/ 46 h 46"/>
                    <a:gd name="T62" fmla="*/ 23 w 51"/>
                    <a:gd name="T6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1" h="46">
                      <a:moveTo>
                        <a:pt x="23" y="46"/>
                      </a:move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1" y="41"/>
                        <a:pt x="22" y="38"/>
                        <a:pt x="25" y="33"/>
                      </a:cubicBezTo>
                      <a:cubicBezTo>
                        <a:pt x="26" y="31"/>
                        <a:pt x="28" y="28"/>
                        <a:pt x="29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6" y="19"/>
                        <a:pt x="24" y="14"/>
                        <a:pt x="20" y="12"/>
                      </a:cubicBezTo>
                      <a:cubicBezTo>
                        <a:pt x="18" y="11"/>
                        <a:pt x="16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1" y="11"/>
                        <a:pt x="10" y="11"/>
                        <a:pt x="9" y="13"/>
                      </a:cubicBezTo>
                      <a:cubicBezTo>
                        <a:pt x="9" y="14"/>
                        <a:pt x="9" y="14"/>
                        <a:pt x="8" y="14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20"/>
                        <a:pt x="12" y="26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9" y="30"/>
                        <a:pt x="7" y="30"/>
                        <a:pt x="5" y="29"/>
                      </a:cubicBezTo>
                      <a:cubicBezTo>
                        <a:pt x="4" y="29"/>
                        <a:pt x="4" y="28"/>
                        <a:pt x="3" y="28"/>
                      </a:cubicBezTo>
                      <a:cubicBezTo>
                        <a:pt x="3" y="28"/>
                        <a:pt x="3" y="28"/>
                        <a:pt x="3" y="27"/>
                      </a:cubicBezTo>
                      <a:cubicBezTo>
                        <a:pt x="0" y="23"/>
                        <a:pt x="3" y="10"/>
                        <a:pt x="7" y="1"/>
                      </a:cubicBez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20" y="6"/>
                        <a:pt x="26" y="12"/>
                        <a:pt x="32" y="19"/>
                      </a:cubicBezTo>
                      <a:cubicBezTo>
                        <a:pt x="37" y="24"/>
                        <a:pt x="42" y="30"/>
                        <a:pt x="50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8"/>
                        <a:pt x="50" y="39"/>
                        <a:pt x="49" y="40"/>
                      </a:cubicBezTo>
                      <a:cubicBezTo>
                        <a:pt x="49" y="40"/>
                        <a:pt x="48" y="40"/>
                        <a:pt x="48" y="40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6" name="Freeform 235"/>
                <p:cNvSpPr>
                  <a:spLocks/>
                </p:cNvSpPr>
                <p:nvPr/>
              </p:nvSpPr>
              <p:spPr bwMode="auto">
                <a:xfrm>
                  <a:off x="4111" y="3100"/>
                  <a:ext cx="6" cy="7"/>
                </a:xfrm>
                <a:custGeom>
                  <a:avLst/>
                  <a:gdLst>
                    <a:gd name="T0" fmla="*/ 1 w 11"/>
                    <a:gd name="T1" fmla="*/ 12 h 12"/>
                    <a:gd name="T2" fmla="*/ 0 w 11"/>
                    <a:gd name="T3" fmla="*/ 11 h 12"/>
                    <a:gd name="T4" fmla="*/ 0 w 11"/>
                    <a:gd name="T5" fmla="*/ 11 h 12"/>
                    <a:gd name="T6" fmla="*/ 1 w 11"/>
                    <a:gd name="T7" fmla="*/ 7 h 12"/>
                    <a:gd name="T8" fmla="*/ 1 w 11"/>
                    <a:gd name="T9" fmla="*/ 7 h 12"/>
                    <a:gd name="T10" fmla="*/ 5 w 11"/>
                    <a:gd name="T11" fmla="*/ 0 h 12"/>
                    <a:gd name="T12" fmla="*/ 7 w 11"/>
                    <a:gd name="T13" fmla="*/ 0 h 12"/>
                    <a:gd name="T14" fmla="*/ 10 w 11"/>
                    <a:gd name="T15" fmla="*/ 2 h 12"/>
                    <a:gd name="T16" fmla="*/ 11 w 11"/>
                    <a:gd name="T17" fmla="*/ 3 h 12"/>
                    <a:gd name="T18" fmla="*/ 7 w 11"/>
                    <a:gd name="T19" fmla="*/ 12 h 12"/>
                    <a:gd name="T20" fmla="*/ 6 w 11"/>
                    <a:gd name="T21" fmla="*/ 12 h 12"/>
                    <a:gd name="T22" fmla="*/ 1 w 11"/>
                    <a:gd name="T23" fmla="*/ 12 h 12"/>
                    <a:gd name="T24" fmla="*/ 1 w 11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2">
                      <a:moveTo>
                        <a:pt x="1" y="12"/>
                      </a:moveTo>
                      <a:cubicBezTo>
                        <a:pt x="1" y="12"/>
                        <a:pt x="1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1" y="3"/>
                        <a:pt x="11" y="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2"/>
                        <a:pt x="6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7" name="Freeform 236"/>
                <p:cNvSpPr>
                  <a:spLocks/>
                </p:cNvSpPr>
                <p:nvPr/>
              </p:nvSpPr>
              <p:spPr bwMode="auto">
                <a:xfrm>
                  <a:off x="3972" y="3031"/>
                  <a:ext cx="4" cy="4"/>
                </a:xfrm>
                <a:custGeom>
                  <a:avLst/>
                  <a:gdLst>
                    <a:gd name="T0" fmla="*/ 1 w 6"/>
                    <a:gd name="T1" fmla="*/ 6 h 6"/>
                    <a:gd name="T2" fmla="*/ 1 w 6"/>
                    <a:gd name="T3" fmla="*/ 5 h 6"/>
                    <a:gd name="T4" fmla="*/ 1 w 6"/>
                    <a:gd name="T5" fmla="*/ 5 h 6"/>
                    <a:gd name="T6" fmla="*/ 1 w 6"/>
                    <a:gd name="T7" fmla="*/ 2 h 6"/>
                    <a:gd name="T8" fmla="*/ 1 w 6"/>
                    <a:gd name="T9" fmla="*/ 0 h 6"/>
                    <a:gd name="T10" fmla="*/ 2 w 6"/>
                    <a:gd name="T11" fmla="*/ 0 h 6"/>
                    <a:gd name="T12" fmla="*/ 2 w 6"/>
                    <a:gd name="T13" fmla="*/ 0 h 6"/>
                    <a:gd name="T14" fmla="*/ 5 w 6"/>
                    <a:gd name="T15" fmla="*/ 1 h 6"/>
                    <a:gd name="T16" fmla="*/ 6 w 6"/>
                    <a:gd name="T17" fmla="*/ 2 h 6"/>
                    <a:gd name="T18" fmla="*/ 5 w 6"/>
                    <a:gd name="T19" fmla="*/ 6 h 6"/>
                    <a:gd name="T20" fmla="*/ 4 w 6"/>
                    <a:gd name="T21" fmla="*/ 6 h 6"/>
                    <a:gd name="T22" fmla="*/ 2 w 6"/>
                    <a:gd name="T23" fmla="*/ 6 h 6"/>
                    <a:gd name="T24" fmla="*/ 1 w 6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6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0" y="3"/>
                        <a:pt x="1" y="2"/>
                      </a:cubicBezTo>
                      <a:cubicBezTo>
                        <a:pt x="1" y="2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8" name="Freeform 237"/>
                <p:cNvSpPr>
                  <a:spLocks/>
                </p:cNvSpPr>
                <p:nvPr/>
              </p:nvSpPr>
              <p:spPr bwMode="auto">
                <a:xfrm>
                  <a:off x="4308" y="3211"/>
                  <a:ext cx="18" cy="13"/>
                </a:xfrm>
                <a:custGeom>
                  <a:avLst/>
                  <a:gdLst>
                    <a:gd name="T0" fmla="*/ 1 w 31"/>
                    <a:gd name="T1" fmla="*/ 22 h 22"/>
                    <a:gd name="T2" fmla="*/ 0 w 31"/>
                    <a:gd name="T3" fmla="*/ 22 h 22"/>
                    <a:gd name="T4" fmla="*/ 0 w 31"/>
                    <a:gd name="T5" fmla="*/ 21 h 22"/>
                    <a:gd name="T6" fmla="*/ 30 w 31"/>
                    <a:gd name="T7" fmla="*/ 0 h 22"/>
                    <a:gd name="T8" fmla="*/ 30 w 31"/>
                    <a:gd name="T9" fmla="*/ 0 h 22"/>
                    <a:gd name="T10" fmla="*/ 31 w 31"/>
                    <a:gd name="T11" fmla="*/ 0 h 22"/>
                    <a:gd name="T12" fmla="*/ 31 w 31"/>
                    <a:gd name="T13" fmla="*/ 1 h 22"/>
                    <a:gd name="T14" fmla="*/ 9 w 31"/>
                    <a:gd name="T15" fmla="*/ 17 h 22"/>
                    <a:gd name="T16" fmla="*/ 1 w 31"/>
                    <a:gd name="T17" fmla="*/ 22 h 22"/>
                    <a:gd name="T18" fmla="*/ 1 w 31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22">
                      <a:moveTo>
                        <a:pt x="1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cubicBezTo>
                        <a:pt x="6" y="13"/>
                        <a:pt x="20" y="4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1"/>
                        <a:pt x="31" y="1"/>
                      </a:cubicBezTo>
                      <a:cubicBezTo>
                        <a:pt x="25" y="8"/>
                        <a:pt x="17" y="13"/>
                        <a:pt x="9" y="17"/>
                      </a:cubicBezTo>
                      <a:cubicBezTo>
                        <a:pt x="7" y="19"/>
                        <a:pt x="4" y="20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9" name="Freeform 238"/>
                <p:cNvSpPr>
                  <a:spLocks/>
                </p:cNvSpPr>
                <p:nvPr/>
              </p:nvSpPr>
              <p:spPr bwMode="auto">
                <a:xfrm>
                  <a:off x="3479" y="3217"/>
                  <a:ext cx="3" cy="3"/>
                </a:xfrm>
                <a:custGeom>
                  <a:avLst/>
                  <a:gdLst>
                    <a:gd name="T0" fmla="*/ 2 w 4"/>
                    <a:gd name="T1" fmla="*/ 3 h 4"/>
                    <a:gd name="T2" fmla="*/ 1 w 4"/>
                    <a:gd name="T3" fmla="*/ 2 h 4"/>
                    <a:gd name="T4" fmla="*/ 0 w 4"/>
                    <a:gd name="T5" fmla="*/ 1 h 4"/>
                    <a:gd name="T6" fmla="*/ 1 w 4"/>
                    <a:gd name="T7" fmla="*/ 0 h 4"/>
                    <a:gd name="T8" fmla="*/ 1 w 4"/>
                    <a:gd name="T9" fmla="*/ 0 h 4"/>
                    <a:gd name="T10" fmla="*/ 2 w 4"/>
                    <a:gd name="T11" fmla="*/ 0 h 4"/>
                    <a:gd name="T12" fmla="*/ 3 w 4"/>
                    <a:gd name="T13" fmla="*/ 1 h 4"/>
                    <a:gd name="T14" fmla="*/ 3 w 4"/>
                    <a:gd name="T15" fmla="*/ 1 h 4"/>
                    <a:gd name="T16" fmla="*/ 3 w 4"/>
                    <a:gd name="T17" fmla="*/ 2 h 4"/>
                    <a:gd name="T18" fmla="*/ 3 w 4"/>
                    <a:gd name="T19" fmla="*/ 3 h 4"/>
                    <a:gd name="T20" fmla="*/ 2 w 4"/>
                    <a:gd name="T21" fmla="*/ 3 h 4"/>
                    <a:gd name="T22" fmla="*/ 2 w 4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2" y="3"/>
                      </a:moveTo>
                      <a:cubicBezTo>
                        <a:pt x="2" y="3"/>
                        <a:pt x="1" y="3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0" name="Freeform 239"/>
                <p:cNvSpPr>
                  <a:spLocks/>
                </p:cNvSpPr>
                <p:nvPr/>
              </p:nvSpPr>
              <p:spPr bwMode="auto">
                <a:xfrm>
                  <a:off x="3502" y="3236"/>
                  <a:ext cx="12" cy="14"/>
                </a:xfrm>
                <a:custGeom>
                  <a:avLst/>
                  <a:gdLst>
                    <a:gd name="T0" fmla="*/ 1 w 22"/>
                    <a:gd name="T1" fmla="*/ 24 h 24"/>
                    <a:gd name="T2" fmla="*/ 0 w 22"/>
                    <a:gd name="T3" fmla="*/ 23 h 24"/>
                    <a:gd name="T4" fmla="*/ 0 w 22"/>
                    <a:gd name="T5" fmla="*/ 23 h 24"/>
                    <a:gd name="T6" fmla="*/ 21 w 22"/>
                    <a:gd name="T7" fmla="*/ 0 h 24"/>
                    <a:gd name="T8" fmla="*/ 22 w 22"/>
                    <a:gd name="T9" fmla="*/ 0 h 24"/>
                    <a:gd name="T10" fmla="*/ 22 w 22"/>
                    <a:gd name="T11" fmla="*/ 0 h 24"/>
                    <a:gd name="T12" fmla="*/ 22 w 22"/>
                    <a:gd name="T13" fmla="*/ 1 h 24"/>
                    <a:gd name="T14" fmla="*/ 12 w 22"/>
                    <a:gd name="T15" fmla="*/ 17 h 24"/>
                    <a:gd name="T16" fmla="*/ 1 w 22"/>
                    <a:gd name="T17" fmla="*/ 24 h 24"/>
                    <a:gd name="T18" fmla="*/ 1 w 22"/>
                    <a:gd name="T19" fmla="*/ 24 h 24"/>
                    <a:gd name="T20" fmla="*/ 1 w 22"/>
                    <a:gd name="T21" fmla="*/ 24 h 24"/>
                    <a:gd name="T22" fmla="*/ 1 w 22"/>
                    <a:gd name="T2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24">
                      <a:moveTo>
                        <a:pt x="1" y="24"/>
                      </a:moveTo>
                      <a:cubicBezTo>
                        <a:pt x="0" y="24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4" y="15"/>
                        <a:pt x="14" y="5"/>
                        <a:pt x="21" y="0"/>
                      </a:cubicBezTo>
                      <a:cubicBezTo>
                        <a:pt x="21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21" y="6"/>
                        <a:pt x="17" y="12"/>
                        <a:pt x="12" y="17"/>
                      </a:cubicBezTo>
                      <a:cubicBezTo>
                        <a:pt x="8" y="21"/>
                        <a:pt x="4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1" name="Freeform 240"/>
                <p:cNvSpPr>
                  <a:spLocks/>
                </p:cNvSpPr>
                <p:nvPr/>
              </p:nvSpPr>
              <p:spPr bwMode="auto">
                <a:xfrm>
                  <a:off x="3991" y="3046"/>
                  <a:ext cx="4" cy="4"/>
                </a:xfrm>
                <a:custGeom>
                  <a:avLst/>
                  <a:gdLst>
                    <a:gd name="T0" fmla="*/ 2 w 7"/>
                    <a:gd name="T1" fmla="*/ 6 h 7"/>
                    <a:gd name="T2" fmla="*/ 0 w 7"/>
                    <a:gd name="T3" fmla="*/ 5 h 7"/>
                    <a:gd name="T4" fmla="*/ 0 w 7"/>
                    <a:gd name="T5" fmla="*/ 4 h 7"/>
                    <a:gd name="T6" fmla="*/ 2 w 7"/>
                    <a:gd name="T7" fmla="*/ 0 h 7"/>
                    <a:gd name="T8" fmla="*/ 3 w 7"/>
                    <a:gd name="T9" fmla="*/ 0 h 7"/>
                    <a:gd name="T10" fmla="*/ 6 w 7"/>
                    <a:gd name="T11" fmla="*/ 2 h 7"/>
                    <a:gd name="T12" fmla="*/ 7 w 7"/>
                    <a:gd name="T13" fmla="*/ 2 h 7"/>
                    <a:gd name="T14" fmla="*/ 4 w 7"/>
                    <a:gd name="T15" fmla="*/ 7 h 7"/>
                    <a:gd name="T16" fmla="*/ 2 w 7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2" y="6"/>
                      </a:moveTo>
                      <a:cubicBezTo>
                        <a:pt x="2" y="6"/>
                        <a:pt x="1" y="6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5"/>
                        <a:pt x="5" y="6"/>
                        <a:pt x="4" y="7"/>
                      </a:cubicBezTo>
                      <a:cubicBezTo>
                        <a:pt x="4" y="7"/>
                        <a:pt x="3" y="7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2" name="Freeform 241"/>
                <p:cNvSpPr>
                  <a:spLocks/>
                </p:cNvSpPr>
                <p:nvPr/>
              </p:nvSpPr>
              <p:spPr bwMode="auto">
                <a:xfrm>
                  <a:off x="4258" y="3182"/>
                  <a:ext cx="3" cy="3"/>
                </a:xfrm>
                <a:custGeom>
                  <a:avLst/>
                  <a:gdLst>
                    <a:gd name="T0" fmla="*/ 1 w 5"/>
                    <a:gd name="T1" fmla="*/ 4 h 5"/>
                    <a:gd name="T2" fmla="*/ 1 w 5"/>
                    <a:gd name="T3" fmla="*/ 4 h 5"/>
                    <a:gd name="T4" fmla="*/ 0 w 5"/>
                    <a:gd name="T5" fmla="*/ 3 h 5"/>
                    <a:gd name="T6" fmla="*/ 4 w 5"/>
                    <a:gd name="T7" fmla="*/ 0 h 5"/>
                    <a:gd name="T8" fmla="*/ 4 w 5"/>
                    <a:gd name="T9" fmla="*/ 0 h 5"/>
                    <a:gd name="T10" fmla="*/ 4 w 5"/>
                    <a:gd name="T11" fmla="*/ 0 h 5"/>
                    <a:gd name="T12" fmla="*/ 5 w 5"/>
                    <a:gd name="T13" fmla="*/ 1 h 5"/>
                    <a:gd name="T14" fmla="*/ 5 w 5"/>
                    <a:gd name="T15" fmla="*/ 2 h 5"/>
                    <a:gd name="T16" fmla="*/ 5 w 5"/>
                    <a:gd name="T17" fmla="*/ 3 h 5"/>
                    <a:gd name="T18" fmla="*/ 4 w 5"/>
                    <a:gd name="T19" fmla="*/ 5 h 5"/>
                    <a:gd name="T20" fmla="*/ 1 w 5"/>
                    <a:gd name="T2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5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1" y="1"/>
                        <a:pt x="2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4" y="5"/>
                      </a:cubicBezTo>
                      <a:cubicBezTo>
                        <a:pt x="3" y="5"/>
                        <a:pt x="2" y="5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3" name="Freeform 242"/>
                <p:cNvSpPr>
                  <a:spLocks/>
                </p:cNvSpPr>
                <p:nvPr/>
              </p:nvSpPr>
              <p:spPr bwMode="auto">
                <a:xfrm>
                  <a:off x="4043" y="3076"/>
                  <a:ext cx="2" cy="3"/>
                </a:xfrm>
                <a:custGeom>
                  <a:avLst/>
                  <a:gdLst>
                    <a:gd name="T0" fmla="*/ 2 w 3"/>
                    <a:gd name="T1" fmla="*/ 5 h 5"/>
                    <a:gd name="T2" fmla="*/ 2 w 3"/>
                    <a:gd name="T3" fmla="*/ 4 h 5"/>
                    <a:gd name="T4" fmla="*/ 0 w 3"/>
                    <a:gd name="T5" fmla="*/ 3 h 5"/>
                    <a:gd name="T6" fmla="*/ 0 w 3"/>
                    <a:gd name="T7" fmla="*/ 3 h 5"/>
                    <a:gd name="T8" fmla="*/ 0 w 3"/>
                    <a:gd name="T9" fmla="*/ 1 h 5"/>
                    <a:gd name="T10" fmla="*/ 1 w 3"/>
                    <a:gd name="T11" fmla="*/ 0 h 5"/>
                    <a:gd name="T12" fmla="*/ 1 w 3"/>
                    <a:gd name="T13" fmla="*/ 0 h 5"/>
                    <a:gd name="T14" fmla="*/ 2 w 3"/>
                    <a:gd name="T15" fmla="*/ 0 h 5"/>
                    <a:gd name="T16" fmla="*/ 2 w 3"/>
                    <a:gd name="T17" fmla="*/ 0 h 5"/>
                    <a:gd name="T18" fmla="*/ 3 w 3"/>
                    <a:gd name="T19" fmla="*/ 1 h 5"/>
                    <a:gd name="T20" fmla="*/ 3 w 3"/>
                    <a:gd name="T21" fmla="*/ 2 h 5"/>
                    <a:gd name="T22" fmla="*/ 3 w 3"/>
                    <a:gd name="T23" fmla="*/ 4 h 5"/>
                    <a:gd name="T24" fmla="*/ 3 w 3"/>
                    <a:gd name="T25" fmla="*/ 4 h 5"/>
                    <a:gd name="T26" fmla="*/ 3 w 3"/>
                    <a:gd name="T27" fmla="*/ 5 h 5"/>
                    <a:gd name="T28" fmla="*/ 2 w 3"/>
                    <a:gd name="T2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4" name="Freeform 243"/>
                <p:cNvSpPr>
                  <a:spLocks/>
                </p:cNvSpPr>
                <p:nvPr/>
              </p:nvSpPr>
              <p:spPr bwMode="auto">
                <a:xfrm>
                  <a:off x="3535" y="3251"/>
                  <a:ext cx="7" cy="7"/>
                </a:xfrm>
                <a:custGeom>
                  <a:avLst/>
                  <a:gdLst>
                    <a:gd name="T0" fmla="*/ 1 w 11"/>
                    <a:gd name="T1" fmla="*/ 11 h 12"/>
                    <a:gd name="T2" fmla="*/ 0 w 11"/>
                    <a:gd name="T3" fmla="*/ 10 h 12"/>
                    <a:gd name="T4" fmla="*/ 4 w 11"/>
                    <a:gd name="T5" fmla="*/ 2 h 12"/>
                    <a:gd name="T6" fmla="*/ 5 w 11"/>
                    <a:gd name="T7" fmla="*/ 2 h 12"/>
                    <a:gd name="T8" fmla="*/ 8 w 11"/>
                    <a:gd name="T9" fmla="*/ 0 h 12"/>
                    <a:gd name="T10" fmla="*/ 9 w 11"/>
                    <a:gd name="T11" fmla="*/ 0 h 12"/>
                    <a:gd name="T12" fmla="*/ 9 w 11"/>
                    <a:gd name="T13" fmla="*/ 0 h 12"/>
                    <a:gd name="T14" fmla="*/ 11 w 11"/>
                    <a:gd name="T15" fmla="*/ 3 h 12"/>
                    <a:gd name="T16" fmla="*/ 11 w 11"/>
                    <a:gd name="T17" fmla="*/ 5 h 12"/>
                    <a:gd name="T18" fmla="*/ 11 w 11"/>
                    <a:gd name="T19" fmla="*/ 5 h 12"/>
                    <a:gd name="T20" fmla="*/ 6 w 11"/>
                    <a:gd name="T21" fmla="*/ 12 h 12"/>
                    <a:gd name="T22" fmla="*/ 5 w 11"/>
                    <a:gd name="T23" fmla="*/ 12 h 12"/>
                    <a:gd name="T24" fmla="*/ 3 w 11"/>
                    <a:gd name="T25" fmla="*/ 12 h 12"/>
                    <a:gd name="T26" fmla="*/ 3 w 11"/>
                    <a:gd name="T27" fmla="*/ 12 h 12"/>
                    <a:gd name="T28" fmla="*/ 1 w 11"/>
                    <a:gd name="T2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2">
                      <a:moveTo>
                        <a:pt x="1" y="11"/>
                      </a:move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2"/>
                        <a:pt x="10" y="2"/>
                        <a:pt x="11" y="3"/>
                      </a:cubicBezTo>
                      <a:cubicBezTo>
                        <a:pt x="11" y="4"/>
                        <a:pt x="11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5" y="12"/>
                        <a:pt x="5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5" name="Freeform 244"/>
                <p:cNvSpPr>
                  <a:spLocks/>
                </p:cNvSpPr>
                <p:nvPr/>
              </p:nvSpPr>
              <p:spPr bwMode="auto">
                <a:xfrm>
                  <a:off x="3699" y="2910"/>
                  <a:ext cx="19" cy="9"/>
                </a:xfrm>
                <a:custGeom>
                  <a:avLst/>
                  <a:gdLst>
                    <a:gd name="T0" fmla="*/ 0 w 32"/>
                    <a:gd name="T1" fmla="*/ 2 h 16"/>
                    <a:gd name="T2" fmla="*/ 0 w 32"/>
                    <a:gd name="T3" fmla="*/ 2 h 16"/>
                    <a:gd name="T4" fmla="*/ 0 w 32"/>
                    <a:gd name="T5" fmla="*/ 1 h 16"/>
                    <a:gd name="T6" fmla="*/ 0 w 32"/>
                    <a:gd name="T7" fmla="*/ 1 h 16"/>
                    <a:gd name="T8" fmla="*/ 1 w 32"/>
                    <a:gd name="T9" fmla="*/ 0 h 16"/>
                    <a:gd name="T10" fmla="*/ 5 w 32"/>
                    <a:gd name="T11" fmla="*/ 0 h 16"/>
                    <a:gd name="T12" fmla="*/ 6 w 32"/>
                    <a:gd name="T13" fmla="*/ 0 h 16"/>
                    <a:gd name="T14" fmla="*/ 10 w 32"/>
                    <a:gd name="T15" fmla="*/ 2 h 16"/>
                    <a:gd name="T16" fmla="*/ 32 w 32"/>
                    <a:gd name="T17" fmla="*/ 15 h 16"/>
                    <a:gd name="T18" fmla="*/ 32 w 32"/>
                    <a:gd name="T19" fmla="*/ 16 h 16"/>
                    <a:gd name="T20" fmla="*/ 31 w 32"/>
                    <a:gd name="T21" fmla="*/ 16 h 16"/>
                    <a:gd name="T22" fmla="*/ 6 w 32"/>
                    <a:gd name="T23" fmla="*/ 5 h 16"/>
                    <a:gd name="T24" fmla="*/ 0 w 32"/>
                    <a:gd name="T25" fmla="*/ 2 h 16"/>
                    <a:gd name="T26" fmla="*/ 0 w 32"/>
                    <a:gd name="T2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16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9" y="2"/>
                        <a:pt x="10" y="2"/>
                      </a:cubicBezTo>
                      <a:cubicBezTo>
                        <a:pt x="18" y="6"/>
                        <a:pt x="26" y="10"/>
                        <a:pt x="32" y="15"/>
                      </a:cubicBezTo>
                      <a:cubicBezTo>
                        <a:pt x="32" y="15"/>
                        <a:pt x="32" y="16"/>
                        <a:pt x="32" y="16"/>
                      </a:cubicBezTo>
                      <a:cubicBezTo>
                        <a:pt x="32" y="16"/>
                        <a:pt x="31" y="16"/>
                        <a:pt x="31" y="16"/>
                      </a:cubicBezTo>
                      <a:cubicBezTo>
                        <a:pt x="24" y="14"/>
                        <a:pt x="12" y="8"/>
                        <a:pt x="6" y="5"/>
                      </a:cubicBezTo>
                      <a:cubicBezTo>
                        <a:pt x="4" y="4"/>
                        <a:pt x="2" y="3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6" name="Freeform 245"/>
                <p:cNvSpPr>
                  <a:spLocks/>
                </p:cNvSpPr>
                <p:nvPr/>
              </p:nvSpPr>
              <p:spPr bwMode="auto">
                <a:xfrm>
                  <a:off x="4280" y="3200"/>
                  <a:ext cx="5" cy="4"/>
                </a:xfrm>
                <a:custGeom>
                  <a:avLst/>
                  <a:gdLst>
                    <a:gd name="T0" fmla="*/ 4 w 8"/>
                    <a:gd name="T1" fmla="*/ 6 h 7"/>
                    <a:gd name="T2" fmla="*/ 2 w 8"/>
                    <a:gd name="T3" fmla="*/ 5 h 7"/>
                    <a:gd name="T4" fmla="*/ 0 w 8"/>
                    <a:gd name="T5" fmla="*/ 3 h 7"/>
                    <a:gd name="T6" fmla="*/ 0 w 8"/>
                    <a:gd name="T7" fmla="*/ 2 h 7"/>
                    <a:gd name="T8" fmla="*/ 0 w 8"/>
                    <a:gd name="T9" fmla="*/ 1 h 7"/>
                    <a:gd name="T10" fmla="*/ 1 w 8"/>
                    <a:gd name="T11" fmla="*/ 0 h 7"/>
                    <a:gd name="T12" fmla="*/ 1 w 8"/>
                    <a:gd name="T13" fmla="*/ 0 h 7"/>
                    <a:gd name="T14" fmla="*/ 1 w 8"/>
                    <a:gd name="T15" fmla="*/ 0 h 7"/>
                    <a:gd name="T16" fmla="*/ 1 w 8"/>
                    <a:gd name="T17" fmla="*/ 0 h 7"/>
                    <a:gd name="T18" fmla="*/ 4 w 8"/>
                    <a:gd name="T19" fmla="*/ 2 h 7"/>
                    <a:gd name="T20" fmla="*/ 7 w 8"/>
                    <a:gd name="T21" fmla="*/ 3 h 7"/>
                    <a:gd name="T22" fmla="*/ 7 w 8"/>
                    <a:gd name="T23" fmla="*/ 3 h 7"/>
                    <a:gd name="T24" fmla="*/ 8 w 8"/>
                    <a:gd name="T25" fmla="*/ 3 h 7"/>
                    <a:gd name="T26" fmla="*/ 8 w 8"/>
                    <a:gd name="T27" fmla="*/ 4 h 7"/>
                    <a:gd name="T28" fmla="*/ 7 w 8"/>
                    <a:gd name="T29" fmla="*/ 6 h 7"/>
                    <a:gd name="T30" fmla="*/ 6 w 8"/>
                    <a:gd name="T31" fmla="*/ 7 h 7"/>
                    <a:gd name="T32" fmla="*/ 4 w 8"/>
                    <a:gd name="T3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" h="7">
                      <a:moveTo>
                        <a:pt x="4" y="6"/>
                      </a:moveTo>
                      <a:cubicBezTo>
                        <a:pt x="4" y="6"/>
                        <a:pt x="3" y="5"/>
                        <a:pt x="2" y="5"/>
                      </a:cubicBezTo>
                      <a:cubicBezTo>
                        <a:pt x="2" y="4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ubicBezTo>
                        <a:pt x="5" y="3"/>
                        <a:pt x="5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7" y="5"/>
                        <a:pt x="7" y="6"/>
                      </a:cubicBezTo>
                      <a:cubicBezTo>
                        <a:pt x="7" y="6"/>
                        <a:pt x="6" y="7"/>
                        <a:pt x="6" y="7"/>
                      </a:cubicBezTo>
                      <a:cubicBezTo>
                        <a:pt x="5" y="6"/>
                        <a:pt x="5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7" name="Freeform 246"/>
                <p:cNvSpPr>
                  <a:spLocks/>
                </p:cNvSpPr>
                <p:nvPr/>
              </p:nvSpPr>
              <p:spPr bwMode="auto">
                <a:xfrm>
                  <a:off x="3675" y="2906"/>
                  <a:ext cx="18" cy="49"/>
                </a:xfrm>
                <a:custGeom>
                  <a:avLst/>
                  <a:gdLst>
                    <a:gd name="T0" fmla="*/ 7 w 30"/>
                    <a:gd name="T1" fmla="*/ 86 h 86"/>
                    <a:gd name="T2" fmla="*/ 7 w 30"/>
                    <a:gd name="T3" fmla="*/ 86 h 86"/>
                    <a:gd name="T4" fmla="*/ 7 w 30"/>
                    <a:gd name="T5" fmla="*/ 85 h 86"/>
                    <a:gd name="T6" fmla="*/ 10 w 30"/>
                    <a:gd name="T7" fmla="*/ 68 h 86"/>
                    <a:gd name="T8" fmla="*/ 12 w 30"/>
                    <a:gd name="T9" fmla="*/ 45 h 86"/>
                    <a:gd name="T10" fmla="*/ 12 w 30"/>
                    <a:gd name="T11" fmla="*/ 45 h 86"/>
                    <a:gd name="T12" fmla="*/ 0 w 30"/>
                    <a:gd name="T13" fmla="*/ 20 h 86"/>
                    <a:gd name="T14" fmla="*/ 0 w 30"/>
                    <a:gd name="T15" fmla="*/ 19 h 86"/>
                    <a:gd name="T16" fmla="*/ 8 w 30"/>
                    <a:gd name="T17" fmla="*/ 6 h 86"/>
                    <a:gd name="T18" fmla="*/ 9 w 30"/>
                    <a:gd name="T19" fmla="*/ 6 h 86"/>
                    <a:gd name="T20" fmla="*/ 9 w 30"/>
                    <a:gd name="T21" fmla="*/ 6 h 86"/>
                    <a:gd name="T22" fmla="*/ 21 w 30"/>
                    <a:gd name="T23" fmla="*/ 0 h 86"/>
                    <a:gd name="T24" fmla="*/ 21 w 30"/>
                    <a:gd name="T25" fmla="*/ 0 h 86"/>
                    <a:gd name="T26" fmla="*/ 25 w 30"/>
                    <a:gd name="T27" fmla="*/ 2 h 86"/>
                    <a:gd name="T28" fmla="*/ 26 w 30"/>
                    <a:gd name="T29" fmla="*/ 2 h 86"/>
                    <a:gd name="T30" fmla="*/ 26 w 30"/>
                    <a:gd name="T31" fmla="*/ 6 h 86"/>
                    <a:gd name="T32" fmla="*/ 16 w 30"/>
                    <a:gd name="T33" fmla="*/ 7 h 86"/>
                    <a:gd name="T34" fmla="*/ 11 w 30"/>
                    <a:gd name="T35" fmla="*/ 7 h 86"/>
                    <a:gd name="T36" fmla="*/ 10 w 30"/>
                    <a:gd name="T37" fmla="*/ 7 h 86"/>
                    <a:gd name="T38" fmla="*/ 7 w 30"/>
                    <a:gd name="T39" fmla="*/ 11 h 86"/>
                    <a:gd name="T40" fmla="*/ 8 w 30"/>
                    <a:gd name="T41" fmla="*/ 12 h 86"/>
                    <a:gd name="T42" fmla="*/ 16 w 30"/>
                    <a:gd name="T43" fmla="*/ 23 h 86"/>
                    <a:gd name="T44" fmla="*/ 22 w 30"/>
                    <a:gd name="T45" fmla="*/ 31 h 86"/>
                    <a:gd name="T46" fmla="*/ 9 w 30"/>
                    <a:gd name="T47" fmla="*/ 86 h 86"/>
                    <a:gd name="T48" fmla="*/ 8 w 30"/>
                    <a:gd name="T49" fmla="*/ 86 h 86"/>
                    <a:gd name="T50" fmla="*/ 8 w 30"/>
                    <a:gd name="T51" fmla="*/ 86 h 86"/>
                    <a:gd name="T52" fmla="*/ 7 w 30"/>
                    <a:gd name="T53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0" h="86">
                      <a:moveTo>
                        <a:pt x="7" y="86"/>
                      </a:move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7" y="86"/>
                        <a:pt x="7" y="86"/>
                        <a:pt x="7" y="85"/>
                      </a:cubicBezTo>
                      <a:cubicBezTo>
                        <a:pt x="7" y="79"/>
                        <a:pt x="8" y="74"/>
                        <a:pt x="10" y="68"/>
                      </a:cubicBezTo>
                      <a:cubicBezTo>
                        <a:pt x="11" y="60"/>
                        <a:pt x="13" y="53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4"/>
                        <a:pt x="4" y="9"/>
                        <a:pt x="8" y="6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3"/>
                        <a:pt x="16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6" y="2"/>
                      </a:cubicBezTo>
                      <a:cubicBezTo>
                        <a:pt x="26" y="3"/>
                        <a:pt x="26" y="4"/>
                        <a:pt x="26" y="6"/>
                      </a:cubicBezTo>
                      <a:cubicBezTo>
                        <a:pt x="25" y="8"/>
                        <a:pt x="23" y="8"/>
                        <a:pt x="16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7"/>
                        <a:pt x="13" y="20"/>
                        <a:pt x="16" y="23"/>
                      </a:cubicBezTo>
                      <a:cubicBezTo>
                        <a:pt x="19" y="26"/>
                        <a:pt x="21" y="28"/>
                        <a:pt x="22" y="31"/>
                      </a:cubicBezTo>
                      <a:cubicBezTo>
                        <a:pt x="30" y="46"/>
                        <a:pt x="21" y="69"/>
                        <a:pt x="9" y="86"/>
                      </a:cubicBezTo>
                      <a:cubicBezTo>
                        <a:pt x="8" y="86"/>
                        <a:pt x="8" y="86"/>
                        <a:pt x="8" y="86"/>
                      </a:cubicBezTo>
                      <a:cubicBezTo>
                        <a:pt x="8" y="86"/>
                        <a:pt x="8" y="86"/>
                        <a:pt x="8" y="86"/>
                      </a:cubicBezTo>
                      <a:cubicBezTo>
                        <a:pt x="8" y="86"/>
                        <a:pt x="8" y="86"/>
                        <a:pt x="7" y="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8" name="Freeform 247"/>
                <p:cNvSpPr>
                  <a:spLocks/>
                </p:cNvSpPr>
                <p:nvPr/>
              </p:nvSpPr>
              <p:spPr bwMode="auto">
                <a:xfrm>
                  <a:off x="4048" y="3086"/>
                  <a:ext cx="6" cy="6"/>
                </a:xfrm>
                <a:custGeom>
                  <a:avLst/>
                  <a:gdLst>
                    <a:gd name="T0" fmla="*/ 1 w 9"/>
                    <a:gd name="T1" fmla="*/ 9 h 10"/>
                    <a:gd name="T2" fmla="*/ 1 w 9"/>
                    <a:gd name="T3" fmla="*/ 9 h 10"/>
                    <a:gd name="T4" fmla="*/ 0 w 9"/>
                    <a:gd name="T5" fmla="*/ 5 h 10"/>
                    <a:gd name="T6" fmla="*/ 0 w 9"/>
                    <a:gd name="T7" fmla="*/ 5 h 10"/>
                    <a:gd name="T8" fmla="*/ 4 w 9"/>
                    <a:gd name="T9" fmla="*/ 0 h 10"/>
                    <a:gd name="T10" fmla="*/ 5 w 9"/>
                    <a:gd name="T11" fmla="*/ 0 h 10"/>
                    <a:gd name="T12" fmla="*/ 5 w 9"/>
                    <a:gd name="T13" fmla="*/ 0 h 10"/>
                    <a:gd name="T14" fmla="*/ 8 w 9"/>
                    <a:gd name="T15" fmla="*/ 4 h 10"/>
                    <a:gd name="T16" fmla="*/ 8 w 9"/>
                    <a:gd name="T17" fmla="*/ 5 h 10"/>
                    <a:gd name="T18" fmla="*/ 6 w 9"/>
                    <a:gd name="T19" fmla="*/ 10 h 10"/>
                    <a:gd name="T20" fmla="*/ 5 w 9"/>
                    <a:gd name="T21" fmla="*/ 10 h 10"/>
                    <a:gd name="T22" fmla="*/ 2 w 9"/>
                    <a:gd name="T23" fmla="*/ 9 h 10"/>
                    <a:gd name="T24" fmla="*/ 1 w 9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2"/>
                        <a:pt x="2" y="1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2"/>
                        <a:pt x="9" y="2"/>
                        <a:pt x="8" y="4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5" y="10"/>
                        <a:pt x="5" y="10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9" name="Freeform 248"/>
                <p:cNvSpPr>
                  <a:spLocks/>
                </p:cNvSpPr>
                <p:nvPr/>
              </p:nvSpPr>
              <p:spPr bwMode="auto">
                <a:xfrm>
                  <a:off x="4036" y="3081"/>
                  <a:ext cx="4" cy="3"/>
                </a:xfrm>
                <a:custGeom>
                  <a:avLst/>
                  <a:gdLst>
                    <a:gd name="T0" fmla="*/ 3 w 6"/>
                    <a:gd name="T1" fmla="*/ 6 h 6"/>
                    <a:gd name="T2" fmla="*/ 2 w 6"/>
                    <a:gd name="T3" fmla="*/ 5 h 6"/>
                    <a:gd name="T4" fmla="*/ 0 w 6"/>
                    <a:gd name="T5" fmla="*/ 1 h 6"/>
                    <a:gd name="T6" fmla="*/ 0 w 6"/>
                    <a:gd name="T7" fmla="*/ 1 h 6"/>
                    <a:gd name="T8" fmla="*/ 1 w 6"/>
                    <a:gd name="T9" fmla="*/ 0 h 6"/>
                    <a:gd name="T10" fmla="*/ 1 w 6"/>
                    <a:gd name="T11" fmla="*/ 0 h 6"/>
                    <a:gd name="T12" fmla="*/ 5 w 6"/>
                    <a:gd name="T13" fmla="*/ 3 h 6"/>
                    <a:gd name="T14" fmla="*/ 6 w 6"/>
                    <a:gd name="T15" fmla="*/ 4 h 6"/>
                    <a:gd name="T16" fmla="*/ 6 w 6"/>
                    <a:gd name="T17" fmla="*/ 5 h 6"/>
                    <a:gd name="T18" fmla="*/ 5 w 6"/>
                    <a:gd name="T19" fmla="*/ 6 h 6"/>
                    <a:gd name="T20" fmla="*/ 5 w 6"/>
                    <a:gd name="T21" fmla="*/ 6 h 6"/>
                    <a:gd name="T22" fmla="*/ 3 w 6"/>
                    <a:gd name="T23" fmla="*/ 6 h 6"/>
                    <a:gd name="T24" fmla="*/ 3 w 6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6">
                      <a:moveTo>
                        <a:pt x="3" y="6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0" name="Freeform 249"/>
                <p:cNvSpPr>
                  <a:spLocks/>
                </p:cNvSpPr>
                <p:nvPr/>
              </p:nvSpPr>
              <p:spPr bwMode="auto">
                <a:xfrm>
                  <a:off x="4215" y="3167"/>
                  <a:ext cx="2" cy="5"/>
                </a:xfrm>
                <a:custGeom>
                  <a:avLst/>
                  <a:gdLst>
                    <a:gd name="T0" fmla="*/ 1 w 5"/>
                    <a:gd name="T1" fmla="*/ 8 h 8"/>
                    <a:gd name="T2" fmla="*/ 1 w 5"/>
                    <a:gd name="T3" fmla="*/ 7 h 8"/>
                    <a:gd name="T4" fmla="*/ 1 w 5"/>
                    <a:gd name="T5" fmla="*/ 2 h 8"/>
                    <a:gd name="T6" fmla="*/ 2 w 5"/>
                    <a:gd name="T7" fmla="*/ 1 h 8"/>
                    <a:gd name="T8" fmla="*/ 2 w 5"/>
                    <a:gd name="T9" fmla="*/ 0 h 8"/>
                    <a:gd name="T10" fmla="*/ 3 w 5"/>
                    <a:gd name="T11" fmla="*/ 1 h 8"/>
                    <a:gd name="T12" fmla="*/ 3 w 5"/>
                    <a:gd name="T13" fmla="*/ 1 h 8"/>
                    <a:gd name="T14" fmla="*/ 4 w 5"/>
                    <a:gd name="T15" fmla="*/ 2 h 8"/>
                    <a:gd name="T16" fmla="*/ 5 w 5"/>
                    <a:gd name="T17" fmla="*/ 6 h 8"/>
                    <a:gd name="T18" fmla="*/ 4 w 5"/>
                    <a:gd name="T19" fmla="*/ 7 h 8"/>
                    <a:gd name="T20" fmla="*/ 3 w 5"/>
                    <a:gd name="T21" fmla="*/ 8 h 8"/>
                    <a:gd name="T22" fmla="*/ 1 w 5"/>
                    <a:gd name="T23" fmla="*/ 8 h 8"/>
                    <a:gd name="T24" fmla="*/ 1 w 5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cubicBezTo>
                        <a:pt x="1" y="8"/>
                        <a:pt x="1" y="8"/>
                        <a:pt x="1" y="7"/>
                      </a:cubicBezTo>
                      <a:cubicBezTo>
                        <a:pt x="0" y="4"/>
                        <a:pt x="0" y="4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2"/>
                      </a:cubicBezTo>
                      <a:cubicBezTo>
                        <a:pt x="5" y="3"/>
                        <a:pt x="5" y="4"/>
                        <a:pt x="5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8"/>
                        <a:pt x="3" y="8"/>
                        <a:pt x="3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1" name="Freeform 250"/>
                <p:cNvSpPr>
                  <a:spLocks/>
                </p:cNvSpPr>
                <p:nvPr/>
              </p:nvSpPr>
              <p:spPr bwMode="auto">
                <a:xfrm>
                  <a:off x="4154" y="3145"/>
                  <a:ext cx="4" cy="4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7 h 7"/>
                    <a:gd name="T4" fmla="*/ 0 w 7"/>
                    <a:gd name="T5" fmla="*/ 6 h 7"/>
                    <a:gd name="T6" fmla="*/ 5 w 7"/>
                    <a:gd name="T7" fmla="*/ 0 h 7"/>
                    <a:gd name="T8" fmla="*/ 6 w 7"/>
                    <a:gd name="T9" fmla="*/ 0 h 7"/>
                    <a:gd name="T10" fmla="*/ 6 w 7"/>
                    <a:gd name="T11" fmla="*/ 0 h 7"/>
                    <a:gd name="T12" fmla="*/ 7 w 7"/>
                    <a:gd name="T13" fmla="*/ 1 h 7"/>
                    <a:gd name="T14" fmla="*/ 2 w 7"/>
                    <a:gd name="T15" fmla="*/ 6 h 7"/>
                    <a:gd name="T16" fmla="*/ 1 w 7"/>
                    <a:gd name="T17" fmla="*/ 7 h 7"/>
                    <a:gd name="T18" fmla="*/ 0 w 7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4"/>
                        <a:pt x="3" y="2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5" y="3"/>
                        <a:pt x="4" y="4"/>
                        <a:pt x="2" y="6"/>
                      </a:cubicBezTo>
                      <a:cubicBezTo>
                        <a:pt x="2" y="6"/>
                        <a:pt x="2" y="7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2" name="Freeform 251"/>
                <p:cNvSpPr>
                  <a:spLocks/>
                </p:cNvSpPr>
                <p:nvPr/>
              </p:nvSpPr>
              <p:spPr bwMode="auto">
                <a:xfrm>
                  <a:off x="3595" y="2881"/>
                  <a:ext cx="36" cy="36"/>
                </a:xfrm>
                <a:custGeom>
                  <a:avLst/>
                  <a:gdLst>
                    <a:gd name="T0" fmla="*/ 42 w 62"/>
                    <a:gd name="T1" fmla="*/ 62 h 63"/>
                    <a:gd name="T2" fmla="*/ 42 w 62"/>
                    <a:gd name="T3" fmla="*/ 62 h 63"/>
                    <a:gd name="T4" fmla="*/ 41 w 62"/>
                    <a:gd name="T5" fmla="*/ 58 h 63"/>
                    <a:gd name="T6" fmla="*/ 38 w 62"/>
                    <a:gd name="T7" fmla="*/ 47 h 63"/>
                    <a:gd name="T8" fmla="*/ 38 w 62"/>
                    <a:gd name="T9" fmla="*/ 47 h 63"/>
                    <a:gd name="T10" fmla="*/ 38 w 62"/>
                    <a:gd name="T11" fmla="*/ 47 h 63"/>
                    <a:gd name="T12" fmla="*/ 33 w 62"/>
                    <a:gd name="T13" fmla="*/ 44 h 63"/>
                    <a:gd name="T14" fmla="*/ 15 w 62"/>
                    <a:gd name="T15" fmla="*/ 41 h 63"/>
                    <a:gd name="T16" fmla="*/ 0 w 62"/>
                    <a:gd name="T17" fmla="*/ 40 h 63"/>
                    <a:gd name="T18" fmla="*/ 0 w 62"/>
                    <a:gd name="T19" fmla="*/ 40 h 63"/>
                    <a:gd name="T20" fmla="*/ 0 w 62"/>
                    <a:gd name="T21" fmla="*/ 40 h 63"/>
                    <a:gd name="T22" fmla="*/ 0 w 62"/>
                    <a:gd name="T23" fmla="*/ 40 h 63"/>
                    <a:gd name="T24" fmla="*/ 0 w 62"/>
                    <a:gd name="T25" fmla="*/ 39 h 63"/>
                    <a:gd name="T26" fmla="*/ 0 w 62"/>
                    <a:gd name="T27" fmla="*/ 38 h 63"/>
                    <a:gd name="T28" fmla="*/ 1 w 62"/>
                    <a:gd name="T29" fmla="*/ 37 h 63"/>
                    <a:gd name="T30" fmla="*/ 16 w 62"/>
                    <a:gd name="T31" fmla="*/ 37 h 63"/>
                    <a:gd name="T32" fmla="*/ 41 w 62"/>
                    <a:gd name="T33" fmla="*/ 34 h 63"/>
                    <a:gd name="T34" fmla="*/ 41 w 62"/>
                    <a:gd name="T35" fmla="*/ 33 h 63"/>
                    <a:gd name="T36" fmla="*/ 42 w 62"/>
                    <a:gd name="T37" fmla="*/ 33 h 63"/>
                    <a:gd name="T38" fmla="*/ 53 w 62"/>
                    <a:gd name="T39" fmla="*/ 11 h 63"/>
                    <a:gd name="T40" fmla="*/ 56 w 62"/>
                    <a:gd name="T41" fmla="*/ 0 h 63"/>
                    <a:gd name="T42" fmla="*/ 57 w 62"/>
                    <a:gd name="T43" fmla="*/ 0 h 63"/>
                    <a:gd name="T44" fmla="*/ 57 w 62"/>
                    <a:gd name="T45" fmla="*/ 0 h 63"/>
                    <a:gd name="T46" fmla="*/ 58 w 62"/>
                    <a:gd name="T47" fmla="*/ 0 h 63"/>
                    <a:gd name="T48" fmla="*/ 58 w 62"/>
                    <a:gd name="T49" fmla="*/ 0 h 63"/>
                    <a:gd name="T50" fmla="*/ 60 w 62"/>
                    <a:gd name="T51" fmla="*/ 5 h 63"/>
                    <a:gd name="T52" fmla="*/ 46 w 62"/>
                    <a:gd name="T53" fmla="*/ 63 h 63"/>
                    <a:gd name="T54" fmla="*/ 45 w 62"/>
                    <a:gd name="T55" fmla="*/ 63 h 63"/>
                    <a:gd name="T56" fmla="*/ 42 w 62"/>
                    <a:gd name="T57" fmla="*/ 62 h 63"/>
                    <a:gd name="T58" fmla="*/ 42 w 62"/>
                    <a:gd name="T5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2" h="63">
                      <a:moveTo>
                        <a:pt x="42" y="62"/>
                      </a:moveTo>
                      <a:cubicBezTo>
                        <a:pt x="42" y="62"/>
                        <a:pt x="42" y="62"/>
                        <a:pt x="42" y="62"/>
                      </a:cubicBezTo>
                      <a:cubicBezTo>
                        <a:pt x="42" y="60"/>
                        <a:pt x="41" y="59"/>
                        <a:pt x="41" y="58"/>
                      </a:cubicBezTo>
                      <a:cubicBezTo>
                        <a:pt x="41" y="54"/>
                        <a:pt x="40" y="50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6" y="46"/>
                        <a:pt x="35" y="44"/>
                        <a:pt x="33" y="44"/>
                      </a:cubicBezTo>
                      <a:cubicBezTo>
                        <a:pt x="28" y="41"/>
                        <a:pt x="21" y="41"/>
                        <a:pt x="15" y="41"/>
                      </a:cubicBezTo>
                      <a:cubicBezTo>
                        <a:pt x="10" y="41"/>
                        <a:pt x="5" y="42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1" y="37"/>
                        <a:pt x="1" y="37"/>
                      </a:cubicBezTo>
                      <a:cubicBezTo>
                        <a:pt x="5" y="36"/>
                        <a:pt x="11" y="36"/>
                        <a:pt x="16" y="37"/>
                      </a:cubicBezTo>
                      <a:cubicBezTo>
                        <a:pt x="25" y="38"/>
                        <a:pt x="35" y="38"/>
                        <a:pt x="41" y="34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7" y="28"/>
                        <a:pt x="50" y="19"/>
                        <a:pt x="53" y="11"/>
                      </a:cubicBezTo>
                      <a:cubicBezTo>
                        <a:pt x="54" y="7"/>
                        <a:pt x="55" y="4"/>
                        <a:pt x="56" y="0"/>
                      </a:cubicBezTo>
                      <a:cubicBezTo>
                        <a:pt x="56" y="0"/>
                        <a:pt x="56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9" y="1"/>
                        <a:pt x="59" y="3"/>
                        <a:pt x="60" y="5"/>
                      </a:cubicBezTo>
                      <a:cubicBezTo>
                        <a:pt x="62" y="20"/>
                        <a:pt x="53" y="52"/>
                        <a:pt x="46" y="63"/>
                      </a:cubicBezTo>
                      <a:cubicBezTo>
                        <a:pt x="46" y="63"/>
                        <a:pt x="45" y="63"/>
                        <a:pt x="45" y="63"/>
                      </a:cubicBezTo>
                      <a:cubicBezTo>
                        <a:pt x="42" y="62"/>
                        <a:pt x="42" y="62"/>
                        <a:pt x="42" y="62"/>
                      </a:cubicBezTo>
                      <a:cubicBezTo>
                        <a:pt x="42" y="62"/>
                        <a:pt x="42" y="62"/>
                        <a:pt x="42" y="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3" name="Freeform 252"/>
                <p:cNvSpPr>
                  <a:spLocks/>
                </p:cNvSpPr>
                <p:nvPr/>
              </p:nvSpPr>
              <p:spPr bwMode="auto">
                <a:xfrm>
                  <a:off x="3641" y="2904"/>
                  <a:ext cx="27" cy="6"/>
                </a:xfrm>
                <a:custGeom>
                  <a:avLst/>
                  <a:gdLst>
                    <a:gd name="T0" fmla="*/ 7 w 48"/>
                    <a:gd name="T1" fmla="*/ 7 h 10"/>
                    <a:gd name="T2" fmla="*/ 0 w 48"/>
                    <a:gd name="T3" fmla="*/ 2 h 10"/>
                    <a:gd name="T4" fmla="*/ 0 w 48"/>
                    <a:gd name="T5" fmla="*/ 2 h 10"/>
                    <a:gd name="T6" fmla="*/ 0 w 48"/>
                    <a:gd name="T7" fmla="*/ 1 h 10"/>
                    <a:gd name="T8" fmla="*/ 1 w 48"/>
                    <a:gd name="T9" fmla="*/ 0 h 10"/>
                    <a:gd name="T10" fmla="*/ 37 w 48"/>
                    <a:gd name="T11" fmla="*/ 0 h 10"/>
                    <a:gd name="T12" fmla="*/ 38 w 48"/>
                    <a:gd name="T13" fmla="*/ 0 h 10"/>
                    <a:gd name="T14" fmla="*/ 38 w 48"/>
                    <a:gd name="T15" fmla="*/ 1 h 10"/>
                    <a:gd name="T16" fmla="*/ 39 w 48"/>
                    <a:gd name="T17" fmla="*/ 0 h 10"/>
                    <a:gd name="T18" fmla="*/ 45 w 48"/>
                    <a:gd name="T19" fmla="*/ 0 h 10"/>
                    <a:gd name="T20" fmla="*/ 45 w 48"/>
                    <a:gd name="T21" fmla="*/ 1 h 10"/>
                    <a:gd name="T22" fmla="*/ 45 w 48"/>
                    <a:gd name="T23" fmla="*/ 1 h 10"/>
                    <a:gd name="T24" fmla="*/ 48 w 48"/>
                    <a:gd name="T25" fmla="*/ 4 h 10"/>
                    <a:gd name="T26" fmla="*/ 46 w 48"/>
                    <a:gd name="T27" fmla="*/ 8 h 10"/>
                    <a:gd name="T28" fmla="*/ 46 w 48"/>
                    <a:gd name="T29" fmla="*/ 9 h 10"/>
                    <a:gd name="T30" fmla="*/ 45 w 48"/>
                    <a:gd name="T31" fmla="*/ 9 h 10"/>
                    <a:gd name="T32" fmla="*/ 45 w 48"/>
                    <a:gd name="T33" fmla="*/ 9 h 10"/>
                    <a:gd name="T34" fmla="*/ 44 w 48"/>
                    <a:gd name="T35" fmla="*/ 8 h 10"/>
                    <a:gd name="T36" fmla="*/ 38 w 48"/>
                    <a:gd name="T37" fmla="*/ 2 h 10"/>
                    <a:gd name="T38" fmla="*/ 37 w 48"/>
                    <a:gd name="T39" fmla="*/ 2 h 10"/>
                    <a:gd name="T40" fmla="*/ 37 w 48"/>
                    <a:gd name="T41" fmla="*/ 2 h 10"/>
                    <a:gd name="T42" fmla="*/ 27 w 48"/>
                    <a:gd name="T43" fmla="*/ 5 h 10"/>
                    <a:gd name="T44" fmla="*/ 7 w 48"/>
                    <a:gd name="T45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8" h="10">
                      <a:moveTo>
                        <a:pt x="7" y="7"/>
                      </a:moveTo>
                      <a:cubicBezTo>
                        <a:pt x="5" y="6"/>
                        <a:pt x="2" y="4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8" y="0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0"/>
                        <a:pt x="39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7" y="2"/>
                        <a:pt x="48" y="3"/>
                        <a:pt x="48" y="4"/>
                      </a:cubicBezTo>
                      <a:cubicBezTo>
                        <a:pt x="48" y="4"/>
                        <a:pt x="48" y="5"/>
                        <a:pt x="46" y="8"/>
                      </a:cubicBezTo>
                      <a:cubicBezTo>
                        <a:pt x="46" y="8"/>
                        <a:pt x="46" y="8"/>
                        <a:pt x="46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8"/>
                        <a:pt x="44" y="8"/>
                      </a:cubicBezTo>
                      <a:cubicBezTo>
                        <a:pt x="44" y="8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3" y="3"/>
                        <a:pt x="30" y="4"/>
                        <a:pt x="27" y="5"/>
                      </a:cubicBezTo>
                      <a:cubicBezTo>
                        <a:pt x="20" y="8"/>
                        <a:pt x="14" y="10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4" name="Freeform 253"/>
                <p:cNvSpPr>
                  <a:spLocks/>
                </p:cNvSpPr>
                <p:nvPr/>
              </p:nvSpPr>
              <p:spPr bwMode="auto">
                <a:xfrm>
                  <a:off x="4140" y="3148"/>
                  <a:ext cx="1" cy="1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0 h 2"/>
                    <a:gd name="T10" fmla="*/ 1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2 w 2"/>
                    <a:gd name="T19" fmla="*/ 1 h 2"/>
                    <a:gd name="T20" fmla="*/ 2 w 2"/>
                    <a:gd name="T21" fmla="*/ 1 h 2"/>
                    <a:gd name="T22" fmla="*/ 1 w 2"/>
                    <a:gd name="T23" fmla="*/ 2 h 2"/>
                    <a:gd name="T24" fmla="*/ 0 w 2"/>
                    <a:gd name="T2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5" name="Freeform 254"/>
                <p:cNvSpPr>
                  <a:spLocks/>
                </p:cNvSpPr>
                <p:nvPr/>
              </p:nvSpPr>
              <p:spPr bwMode="auto">
                <a:xfrm>
                  <a:off x="3908" y="3034"/>
                  <a:ext cx="2" cy="1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1 w 3"/>
                    <a:gd name="T5" fmla="*/ 2 h 3"/>
                    <a:gd name="T6" fmla="*/ 1 w 3"/>
                    <a:gd name="T7" fmla="*/ 1 h 3"/>
                    <a:gd name="T8" fmla="*/ 2 w 3"/>
                    <a:gd name="T9" fmla="*/ 0 h 3"/>
                    <a:gd name="T10" fmla="*/ 2 w 3"/>
                    <a:gd name="T11" fmla="*/ 0 h 3"/>
                    <a:gd name="T12" fmla="*/ 3 w 3"/>
                    <a:gd name="T13" fmla="*/ 1 h 3"/>
                    <a:gd name="T14" fmla="*/ 3 w 3"/>
                    <a:gd name="T15" fmla="*/ 2 h 3"/>
                    <a:gd name="T16" fmla="*/ 3 w 3"/>
                    <a:gd name="T17" fmla="*/ 2 h 3"/>
                    <a:gd name="T18" fmla="*/ 2 w 3"/>
                    <a:gd name="T19" fmla="*/ 3 h 3"/>
                    <a:gd name="T20" fmla="*/ 2 w 3"/>
                    <a:gd name="T21" fmla="*/ 3 h 3"/>
                    <a:gd name="T22" fmla="*/ 1 w 3"/>
                    <a:gd name="T2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6" name="Freeform 255"/>
                <p:cNvSpPr>
                  <a:spLocks/>
                </p:cNvSpPr>
                <p:nvPr/>
              </p:nvSpPr>
              <p:spPr bwMode="auto">
                <a:xfrm>
                  <a:off x="3991" y="3077"/>
                  <a:ext cx="7" cy="5"/>
                </a:xfrm>
                <a:custGeom>
                  <a:avLst/>
                  <a:gdLst>
                    <a:gd name="T0" fmla="*/ 3 w 11"/>
                    <a:gd name="T1" fmla="*/ 8 h 9"/>
                    <a:gd name="T2" fmla="*/ 2 w 11"/>
                    <a:gd name="T3" fmla="*/ 8 h 9"/>
                    <a:gd name="T4" fmla="*/ 1 w 11"/>
                    <a:gd name="T5" fmla="*/ 6 h 9"/>
                    <a:gd name="T6" fmla="*/ 1 w 11"/>
                    <a:gd name="T7" fmla="*/ 5 h 9"/>
                    <a:gd name="T8" fmla="*/ 6 w 11"/>
                    <a:gd name="T9" fmla="*/ 1 h 9"/>
                    <a:gd name="T10" fmla="*/ 6 w 11"/>
                    <a:gd name="T11" fmla="*/ 0 h 9"/>
                    <a:gd name="T12" fmla="*/ 10 w 11"/>
                    <a:gd name="T13" fmla="*/ 2 h 9"/>
                    <a:gd name="T14" fmla="*/ 10 w 11"/>
                    <a:gd name="T15" fmla="*/ 3 h 9"/>
                    <a:gd name="T16" fmla="*/ 3 w 11"/>
                    <a:gd name="T17" fmla="*/ 9 h 9"/>
                    <a:gd name="T18" fmla="*/ 3 w 11"/>
                    <a:gd name="T1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9">
                      <a:moveTo>
                        <a:pt x="3" y="8"/>
                      </a:move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1" y="3"/>
                        <a:pt x="10" y="3"/>
                      </a:cubicBezTo>
                      <a:cubicBezTo>
                        <a:pt x="9" y="7"/>
                        <a:pt x="8" y="9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7" name="Freeform 256"/>
                <p:cNvSpPr>
                  <a:spLocks/>
                </p:cNvSpPr>
                <p:nvPr/>
              </p:nvSpPr>
              <p:spPr bwMode="auto">
                <a:xfrm>
                  <a:off x="4174" y="3170"/>
                  <a:ext cx="3" cy="10"/>
                </a:xfrm>
                <a:custGeom>
                  <a:avLst/>
                  <a:gdLst>
                    <a:gd name="T0" fmla="*/ 1 w 6"/>
                    <a:gd name="T1" fmla="*/ 17 h 17"/>
                    <a:gd name="T2" fmla="*/ 0 w 6"/>
                    <a:gd name="T3" fmla="*/ 16 h 17"/>
                    <a:gd name="T4" fmla="*/ 5 w 6"/>
                    <a:gd name="T5" fmla="*/ 1 h 17"/>
                    <a:gd name="T6" fmla="*/ 6 w 6"/>
                    <a:gd name="T7" fmla="*/ 0 h 17"/>
                    <a:gd name="T8" fmla="*/ 6 w 6"/>
                    <a:gd name="T9" fmla="*/ 0 h 17"/>
                    <a:gd name="T10" fmla="*/ 6 w 6"/>
                    <a:gd name="T11" fmla="*/ 1 h 17"/>
                    <a:gd name="T12" fmla="*/ 2 w 6"/>
                    <a:gd name="T13" fmla="*/ 17 h 17"/>
                    <a:gd name="T14" fmla="*/ 1 w 6"/>
                    <a:gd name="T15" fmla="*/ 17 h 17"/>
                    <a:gd name="T16" fmla="*/ 1 w 6"/>
                    <a:gd name="T17" fmla="*/ 17 h 17"/>
                    <a:gd name="T18" fmla="*/ 1 w 6"/>
                    <a:gd name="T1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7">
                      <a:moveTo>
                        <a:pt x="1" y="17"/>
                      </a:moveTo>
                      <a:cubicBezTo>
                        <a:pt x="0" y="17"/>
                        <a:pt x="0" y="16"/>
                        <a:pt x="0" y="16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6"/>
                        <a:pt x="5" y="12"/>
                        <a:pt x="2" y="17"/>
                      </a:cubicBezTo>
                      <a:cubicBezTo>
                        <a:pt x="2" y="17"/>
                        <a:pt x="2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8" name="Freeform 257"/>
                <p:cNvSpPr>
                  <a:spLocks/>
                </p:cNvSpPr>
                <p:nvPr/>
              </p:nvSpPr>
              <p:spPr bwMode="auto">
                <a:xfrm>
                  <a:off x="4221" y="3193"/>
                  <a:ext cx="5" cy="6"/>
                </a:xfrm>
                <a:custGeom>
                  <a:avLst/>
                  <a:gdLst>
                    <a:gd name="T0" fmla="*/ 1 w 8"/>
                    <a:gd name="T1" fmla="*/ 9 h 9"/>
                    <a:gd name="T2" fmla="*/ 0 w 8"/>
                    <a:gd name="T3" fmla="*/ 6 h 9"/>
                    <a:gd name="T4" fmla="*/ 0 w 8"/>
                    <a:gd name="T5" fmla="*/ 6 h 9"/>
                    <a:gd name="T6" fmla="*/ 3 w 8"/>
                    <a:gd name="T7" fmla="*/ 0 h 9"/>
                    <a:gd name="T8" fmla="*/ 3 w 8"/>
                    <a:gd name="T9" fmla="*/ 0 h 9"/>
                    <a:gd name="T10" fmla="*/ 5 w 8"/>
                    <a:gd name="T11" fmla="*/ 0 h 9"/>
                    <a:gd name="T12" fmla="*/ 5 w 8"/>
                    <a:gd name="T13" fmla="*/ 0 h 9"/>
                    <a:gd name="T14" fmla="*/ 5 w 8"/>
                    <a:gd name="T15" fmla="*/ 0 h 9"/>
                    <a:gd name="T16" fmla="*/ 7 w 8"/>
                    <a:gd name="T17" fmla="*/ 1 h 9"/>
                    <a:gd name="T18" fmla="*/ 8 w 8"/>
                    <a:gd name="T19" fmla="*/ 2 h 9"/>
                    <a:gd name="T20" fmla="*/ 6 w 8"/>
                    <a:gd name="T21" fmla="*/ 9 h 9"/>
                    <a:gd name="T22" fmla="*/ 5 w 8"/>
                    <a:gd name="T23" fmla="*/ 9 h 9"/>
                    <a:gd name="T24" fmla="*/ 1 w 8"/>
                    <a:gd name="T2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cubicBezTo>
                        <a:pt x="1" y="9"/>
                        <a:pt x="0" y="8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4"/>
                        <a:pt x="7" y="6"/>
                        <a:pt x="6" y="9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3" y="9"/>
                        <a:pt x="2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9" name="Freeform 258"/>
                <p:cNvSpPr>
                  <a:spLocks/>
                </p:cNvSpPr>
                <p:nvPr/>
              </p:nvSpPr>
              <p:spPr bwMode="auto">
                <a:xfrm>
                  <a:off x="4092" y="3127"/>
                  <a:ext cx="4" cy="5"/>
                </a:xfrm>
                <a:custGeom>
                  <a:avLst/>
                  <a:gdLst>
                    <a:gd name="T0" fmla="*/ 3 w 7"/>
                    <a:gd name="T1" fmla="*/ 8 h 8"/>
                    <a:gd name="T2" fmla="*/ 3 w 7"/>
                    <a:gd name="T3" fmla="*/ 8 h 8"/>
                    <a:gd name="T4" fmla="*/ 0 w 7"/>
                    <a:gd name="T5" fmla="*/ 5 h 8"/>
                    <a:gd name="T6" fmla="*/ 0 w 7"/>
                    <a:gd name="T7" fmla="*/ 4 h 8"/>
                    <a:gd name="T8" fmla="*/ 3 w 7"/>
                    <a:gd name="T9" fmla="*/ 0 h 8"/>
                    <a:gd name="T10" fmla="*/ 4 w 7"/>
                    <a:gd name="T11" fmla="*/ 0 h 8"/>
                    <a:gd name="T12" fmla="*/ 7 w 7"/>
                    <a:gd name="T13" fmla="*/ 1 h 8"/>
                    <a:gd name="T14" fmla="*/ 7 w 7"/>
                    <a:gd name="T15" fmla="*/ 2 h 8"/>
                    <a:gd name="T16" fmla="*/ 4 w 7"/>
                    <a:gd name="T17" fmla="*/ 7 h 8"/>
                    <a:gd name="T18" fmla="*/ 4 w 7"/>
                    <a:gd name="T19" fmla="*/ 8 h 8"/>
                    <a:gd name="T20" fmla="*/ 3 w 7"/>
                    <a:gd name="T2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8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0" name="Freeform 259"/>
                <p:cNvSpPr>
                  <a:spLocks/>
                </p:cNvSpPr>
                <p:nvPr/>
              </p:nvSpPr>
              <p:spPr bwMode="auto">
                <a:xfrm>
                  <a:off x="4008" y="3089"/>
                  <a:ext cx="5" cy="6"/>
                </a:xfrm>
                <a:custGeom>
                  <a:avLst/>
                  <a:gdLst>
                    <a:gd name="T0" fmla="*/ 4 w 9"/>
                    <a:gd name="T1" fmla="*/ 10 h 10"/>
                    <a:gd name="T2" fmla="*/ 4 w 9"/>
                    <a:gd name="T3" fmla="*/ 10 h 10"/>
                    <a:gd name="T4" fmla="*/ 0 w 9"/>
                    <a:gd name="T5" fmla="*/ 6 h 10"/>
                    <a:gd name="T6" fmla="*/ 0 w 9"/>
                    <a:gd name="T7" fmla="*/ 5 h 10"/>
                    <a:gd name="T8" fmla="*/ 4 w 9"/>
                    <a:gd name="T9" fmla="*/ 0 h 10"/>
                    <a:gd name="T10" fmla="*/ 5 w 9"/>
                    <a:gd name="T11" fmla="*/ 0 h 10"/>
                    <a:gd name="T12" fmla="*/ 5 w 9"/>
                    <a:gd name="T13" fmla="*/ 0 h 10"/>
                    <a:gd name="T14" fmla="*/ 8 w 9"/>
                    <a:gd name="T15" fmla="*/ 3 h 10"/>
                    <a:gd name="T16" fmla="*/ 8 w 9"/>
                    <a:gd name="T17" fmla="*/ 3 h 10"/>
                    <a:gd name="T18" fmla="*/ 8 w 9"/>
                    <a:gd name="T19" fmla="*/ 3 h 10"/>
                    <a:gd name="T20" fmla="*/ 9 w 9"/>
                    <a:gd name="T21" fmla="*/ 6 h 10"/>
                    <a:gd name="T22" fmla="*/ 9 w 9"/>
                    <a:gd name="T23" fmla="*/ 7 h 10"/>
                    <a:gd name="T24" fmla="*/ 8 w 9"/>
                    <a:gd name="T25" fmla="*/ 8 h 10"/>
                    <a:gd name="T26" fmla="*/ 5 w 9"/>
                    <a:gd name="T27" fmla="*/ 10 h 10"/>
                    <a:gd name="T28" fmla="*/ 4 w 9"/>
                    <a:gd name="T2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10">
                      <a:moveTo>
                        <a:pt x="4" y="1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9" y="7"/>
                        <a:pt x="8" y="8"/>
                        <a:pt x="8" y="8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1" name="Freeform 260"/>
                <p:cNvSpPr>
                  <a:spLocks/>
                </p:cNvSpPr>
                <p:nvPr/>
              </p:nvSpPr>
              <p:spPr bwMode="auto">
                <a:xfrm>
                  <a:off x="4023" y="3104"/>
                  <a:ext cx="5" cy="7"/>
                </a:xfrm>
                <a:custGeom>
                  <a:avLst/>
                  <a:gdLst>
                    <a:gd name="T0" fmla="*/ 2 w 9"/>
                    <a:gd name="T1" fmla="*/ 12 h 12"/>
                    <a:gd name="T2" fmla="*/ 0 w 9"/>
                    <a:gd name="T3" fmla="*/ 10 h 12"/>
                    <a:gd name="T4" fmla="*/ 0 w 9"/>
                    <a:gd name="T5" fmla="*/ 9 h 12"/>
                    <a:gd name="T6" fmla="*/ 3 w 9"/>
                    <a:gd name="T7" fmla="*/ 2 h 12"/>
                    <a:gd name="T8" fmla="*/ 3 w 9"/>
                    <a:gd name="T9" fmla="*/ 1 h 12"/>
                    <a:gd name="T10" fmla="*/ 7 w 9"/>
                    <a:gd name="T11" fmla="*/ 0 h 12"/>
                    <a:gd name="T12" fmla="*/ 7 w 9"/>
                    <a:gd name="T13" fmla="*/ 0 h 12"/>
                    <a:gd name="T14" fmla="*/ 8 w 9"/>
                    <a:gd name="T15" fmla="*/ 0 h 12"/>
                    <a:gd name="T16" fmla="*/ 9 w 9"/>
                    <a:gd name="T17" fmla="*/ 4 h 12"/>
                    <a:gd name="T18" fmla="*/ 9 w 9"/>
                    <a:gd name="T19" fmla="*/ 5 h 12"/>
                    <a:gd name="T20" fmla="*/ 7 w 9"/>
                    <a:gd name="T21" fmla="*/ 12 h 12"/>
                    <a:gd name="T22" fmla="*/ 6 w 9"/>
                    <a:gd name="T23" fmla="*/ 12 h 12"/>
                    <a:gd name="T24" fmla="*/ 6 w 9"/>
                    <a:gd name="T25" fmla="*/ 12 h 12"/>
                    <a:gd name="T26" fmla="*/ 2 w 9"/>
                    <a:gd name="T2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2" y="12"/>
                      </a:moveTo>
                      <a:cubicBezTo>
                        <a:pt x="2" y="11"/>
                        <a:pt x="1" y="11"/>
                        <a:pt x="0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5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4" y="12"/>
                        <a:pt x="3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2" name="Freeform 261"/>
                <p:cNvSpPr>
                  <a:spLocks/>
                </p:cNvSpPr>
                <p:nvPr/>
              </p:nvSpPr>
              <p:spPr bwMode="auto">
                <a:xfrm>
                  <a:off x="4288" y="3234"/>
                  <a:ext cx="5" cy="5"/>
                </a:xfrm>
                <a:custGeom>
                  <a:avLst/>
                  <a:gdLst>
                    <a:gd name="T0" fmla="*/ 1 w 8"/>
                    <a:gd name="T1" fmla="*/ 8 h 8"/>
                    <a:gd name="T2" fmla="*/ 0 w 8"/>
                    <a:gd name="T3" fmla="*/ 7 h 8"/>
                    <a:gd name="T4" fmla="*/ 3 w 8"/>
                    <a:gd name="T5" fmla="*/ 1 h 8"/>
                    <a:gd name="T6" fmla="*/ 3 w 8"/>
                    <a:gd name="T7" fmla="*/ 1 h 8"/>
                    <a:gd name="T8" fmla="*/ 4 w 8"/>
                    <a:gd name="T9" fmla="*/ 0 h 8"/>
                    <a:gd name="T10" fmla="*/ 4 w 8"/>
                    <a:gd name="T11" fmla="*/ 1 h 8"/>
                    <a:gd name="T12" fmla="*/ 8 w 8"/>
                    <a:gd name="T13" fmla="*/ 4 h 8"/>
                    <a:gd name="T14" fmla="*/ 8 w 8"/>
                    <a:gd name="T15" fmla="*/ 5 h 8"/>
                    <a:gd name="T16" fmla="*/ 7 w 8"/>
                    <a:gd name="T17" fmla="*/ 7 h 8"/>
                    <a:gd name="T18" fmla="*/ 6 w 8"/>
                    <a:gd name="T19" fmla="*/ 8 h 8"/>
                    <a:gd name="T20" fmla="*/ 4 w 8"/>
                    <a:gd name="T21" fmla="*/ 8 h 8"/>
                    <a:gd name="T22" fmla="*/ 3 w 8"/>
                    <a:gd name="T23" fmla="*/ 8 h 8"/>
                    <a:gd name="T24" fmla="*/ 2 w 8"/>
                    <a:gd name="T25" fmla="*/ 8 h 8"/>
                    <a:gd name="T26" fmla="*/ 1 w 8"/>
                    <a:gd name="T2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1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3" name="Freeform 262"/>
                <p:cNvSpPr>
                  <a:spLocks/>
                </p:cNvSpPr>
                <p:nvPr/>
              </p:nvSpPr>
              <p:spPr bwMode="auto">
                <a:xfrm>
                  <a:off x="3732" y="2966"/>
                  <a:ext cx="6" cy="4"/>
                </a:xfrm>
                <a:custGeom>
                  <a:avLst/>
                  <a:gdLst>
                    <a:gd name="T0" fmla="*/ 0 w 11"/>
                    <a:gd name="T1" fmla="*/ 8 h 8"/>
                    <a:gd name="T2" fmla="*/ 0 w 11"/>
                    <a:gd name="T3" fmla="*/ 7 h 8"/>
                    <a:gd name="T4" fmla="*/ 0 w 11"/>
                    <a:gd name="T5" fmla="*/ 6 h 8"/>
                    <a:gd name="T6" fmla="*/ 10 w 11"/>
                    <a:gd name="T7" fmla="*/ 0 h 8"/>
                    <a:gd name="T8" fmla="*/ 10 w 11"/>
                    <a:gd name="T9" fmla="*/ 0 h 8"/>
                    <a:gd name="T10" fmla="*/ 11 w 11"/>
                    <a:gd name="T11" fmla="*/ 1 h 8"/>
                    <a:gd name="T12" fmla="*/ 11 w 11"/>
                    <a:gd name="T13" fmla="*/ 2 h 8"/>
                    <a:gd name="T14" fmla="*/ 5 w 11"/>
                    <a:gd name="T15" fmla="*/ 7 h 8"/>
                    <a:gd name="T16" fmla="*/ 2 w 11"/>
                    <a:gd name="T17" fmla="*/ 8 h 8"/>
                    <a:gd name="T18" fmla="*/ 1 w 11"/>
                    <a:gd name="T19" fmla="*/ 8 h 8"/>
                    <a:gd name="T20" fmla="*/ 0 w 11"/>
                    <a:gd name="T21" fmla="*/ 8 h 8"/>
                    <a:gd name="T22" fmla="*/ 0 w 11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8">
                      <a:moveTo>
                        <a:pt x="0" y="8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3" y="3"/>
                        <a:pt x="5" y="2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9" y="4"/>
                        <a:pt x="7" y="5"/>
                        <a:pt x="5" y="7"/>
                      </a:cubicBezTo>
                      <a:cubicBezTo>
                        <a:pt x="4" y="7"/>
                        <a:pt x="3" y="7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4" name="Freeform 263"/>
                <p:cNvSpPr>
                  <a:spLocks/>
                </p:cNvSpPr>
                <p:nvPr/>
              </p:nvSpPr>
              <p:spPr bwMode="auto">
                <a:xfrm>
                  <a:off x="3482" y="3270"/>
                  <a:ext cx="5" cy="7"/>
                </a:xfrm>
                <a:custGeom>
                  <a:avLst/>
                  <a:gdLst>
                    <a:gd name="T0" fmla="*/ 1 w 9"/>
                    <a:gd name="T1" fmla="*/ 13 h 13"/>
                    <a:gd name="T2" fmla="*/ 0 w 9"/>
                    <a:gd name="T3" fmla="*/ 12 h 13"/>
                    <a:gd name="T4" fmla="*/ 8 w 9"/>
                    <a:gd name="T5" fmla="*/ 0 h 13"/>
                    <a:gd name="T6" fmla="*/ 9 w 9"/>
                    <a:gd name="T7" fmla="*/ 0 h 13"/>
                    <a:gd name="T8" fmla="*/ 9 w 9"/>
                    <a:gd name="T9" fmla="*/ 0 h 13"/>
                    <a:gd name="T10" fmla="*/ 9 w 9"/>
                    <a:gd name="T11" fmla="*/ 1 h 13"/>
                    <a:gd name="T12" fmla="*/ 2 w 9"/>
                    <a:gd name="T13" fmla="*/ 13 h 13"/>
                    <a:gd name="T14" fmla="*/ 1 w 9"/>
                    <a:gd name="T15" fmla="*/ 13 h 13"/>
                    <a:gd name="T16" fmla="*/ 1 w 9"/>
                    <a:gd name="T1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3">
                      <a:moveTo>
                        <a:pt x="1" y="13"/>
                      </a:moveTo>
                      <a:cubicBezTo>
                        <a:pt x="0" y="13"/>
                        <a:pt x="0" y="13"/>
                        <a:pt x="0" y="12"/>
                      </a:cubicBezTo>
                      <a:cubicBezTo>
                        <a:pt x="2" y="8"/>
                        <a:pt x="5" y="3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8" y="5"/>
                        <a:pt x="5" y="10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5" name="Freeform 264"/>
                <p:cNvSpPr>
                  <a:spLocks/>
                </p:cNvSpPr>
                <p:nvPr/>
              </p:nvSpPr>
              <p:spPr bwMode="auto">
                <a:xfrm>
                  <a:off x="4042" y="3118"/>
                  <a:ext cx="5" cy="4"/>
                </a:xfrm>
                <a:custGeom>
                  <a:avLst/>
                  <a:gdLst>
                    <a:gd name="T0" fmla="*/ 0 w 9"/>
                    <a:gd name="T1" fmla="*/ 6 h 7"/>
                    <a:gd name="T2" fmla="*/ 0 w 9"/>
                    <a:gd name="T3" fmla="*/ 6 h 7"/>
                    <a:gd name="T4" fmla="*/ 0 w 9"/>
                    <a:gd name="T5" fmla="*/ 5 h 7"/>
                    <a:gd name="T6" fmla="*/ 0 w 9"/>
                    <a:gd name="T7" fmla="*/ 2 h 7"/>
                    <a:gd name="T8" fmla="*/ 1 w 9"/>
                    <a:gd name="T9" fmla="*/ 2 h 7"/>
                    <a:gd name="T10" fmla="*/ 5 w 9"/>
                    <a:gd name="T11" fmla="*/ 0 h 7"/>
                    <a:gd name="T12" fmla="*/ 5 w 9"/>
                    <a:gd name="T13" fmla="*/ 0 h 7"/>
                    <a:gd name="T14" fmla="*/ 8 w 9"/>
                    <a:gd name="T15" fmla="*/ 1 h 7"/>
                    <a:gd name="T16" fmla="*/ 8 w 9"/>
                    <a:gd name="T17" fmla="*/ 2 h 7"/>
                    <a:gd name="T18" fmla="*/ 8 w 9"/>
                    <a:gd name="T19" fmla="*/ 5 h 7"/>
                    <a:gd name="T20" fmla="*/ 8 w 9"/>
                    <a:gd name="T21" fmla="*/ 6 h 7"/>
                    <a:gd name="T22" fmla="*/ 6 w 9"/>
                    <a:gd name="T23" fmla="*/ 7 h 7"/>
                    <a:gd name="T24" fmla="*/ 6 w 9"/>
                    <a:gd name="T25" fmla="*/ 7 h 7"/>
                    <a:gd name="T26" fmla="*/ 0 w 9"/>
                    <a:gd name="T27" fmla="*/ 6 h 7"/>
                    <a:gd name="T28" fmla="*/ 0 w 9"/>
                    <a:gd name="T2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9" y="2"/>
                        <a:pt x="8" y="2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6" name="Freeform 265"/>
                <p:cNvSpPr>
                  <a:spLocks/>
                </p:cNvSpPr>
                <p:nvPr/>
              </p:nvSpPr>
              <p:spPr bwMode="auto">
                <a:xfrm>
                  <a:off x="4245" y="3222"/>
                  <a:ext cx="7" cy="3"/>
                </a:xfrm>
                <a:custGeom>
                  <a:avLst/>
                  <a:gdLst>
                    <a:gd name="T0" fmla="*/ 0 w 11"/>
                    <a:gd name="T1" fmla="*/ 6 h 6"/>
                    <a:gd name="T2" fmla="*/ 0 w 11"/>
                    <a:gd name="T3" fmla="*/ 5 h 6"/>
                    <a:gd name="T4" fmla="*/ 2 w 11"/>
                    <a:gd name="T5" fmla="*/ 1 h 6"/>
                    <a:gd name="T6" fmla="*/ 3 w 11"/>
                    <a:gd name="T7" fmla="*/ 1 h 6"/>
                    <a:gd name="T8" fmla="*/ 8 w 11"/>
                    <a:gd name="T9" fmla="*/ 0 h 6"/>
                    <a:gd name="T10" fmla="*/ 8 w 11"/>
                    <a:gd name="T11" fmla="*/ 1 h 6"/>
                    <a:gd name="T12" fmla="*/ 8 w 11"/>
                    <a:gd name="T13" fmla="*/ 1 h 6"/>
                    <a:gd name="T14" fmla="*/ 10 w 11"/>
                    <a:gd name="T15" fmla="*/ 2 h 6"/>
                    <a:gd name="T16" fmla="*/ 10 w 11"/>
                    <a:gd name="T17" fmla="*/ 2 h 6"/>
                    <a:gd name="T18" fmla="*/ 11 w 11"/>
                    <a:gd name="T19" fmla="*/ 3 h 6"/>
                    <a:gd name="T20" fmla="*/ 11 w 11"/>
                    <a:gd name="T21" fmla="*/ 3 h 6"/>
                    <a:gd name="T22" fmla="*/ 10 w 11"/>
                    <a:gd name="T23" fmla="*/ 5 h 6"/>
                    <a:gd name="T24" fmla="*/ 9 w 11"/>
                    <a:gd name="T25" fmla="*/ 5 h 6"/>
                    <a:gd name="T26" fmla="*/ 1 w 11"/>
                    <a:gd name="T27" fmla="*/ 6 h 6"/>
                    <a:gd name="T28" fmla="*/ 0 w 11"/>
                    <a:gd name="T2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4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7" name="Freeform 266"/>
                <p:cNvSpPr>
                  <a:spLocks/>
                </p:cNvSpPr>
                <p:nvPr/>
              </p:nvSpPr>
              <p:spPr bwMode="auto">
                <a:xfrm>
                  <a:off x="3731" y="2974"/>
                  <a:ext cx="15" cy="15"/>
                </a:xfrm>
                <a:custGeom>
                  <a:avLst/>
                  <a:gdLst>
                    <a:gd name="T0" fmla="*/ 4 w 26"/>
                    <a:gd name="T1" fmla="*/ 25 h 26"/>
                    <a:gd name="T2" fmla="*/ 0 w 26"/>
                    <a:gd name="T3" fmla="*/ 19 h 26"/>
                    <a:gd name="T4" fmla="*/ 0 w 26"/>
                    <a:gd name="T5" fmla="*/ 18 h 26"/>
                    <a:gd name="T6" fmla="*/ 25 w 26"/>
                    <a:gd name="T7" fmla="*/ 0 h 26"/>
                    <a:gd name="T8" fmla="*/ 26 w 26"/>
                    <a:gd name="T9" fmla="*/ 0 h 26"/>
                    <a:gd name="T10" fmla="*/ 26 w 26"/>
                    <a:gd name="T11" fmla="*/ 0 h 26"/>
                    <a:gd name="T12" fmla="*/ 26 w 26"/>
                    <a:gd name="T13" fmla="*/ 1 h 26"/>
                    <a:gd name="T14" fmla="*/ 10 w 26"/>
                    <a:gd name="T15" fmla="*/ 25 h 26"/>
                    <a:gd name="T16" fmla="*/ 4 w 26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6">
                      <a:moveTo>
                        <a:pt x="4" y="25"/>
                      </a:moveTo>
                      <a:cubicBezTo>
                        <a:pt x="2" y="25"/>
                        <a:pt x="1" y="22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6"/>
                        <a:pt x="14" y="2"/>
                        <a:pt x="25" y="0"/>
                      </a:cubicBezTo>
                      <a:cubicBezTo>
                        <a:pt x="25" y="0"/>
                        <a:pt x="25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1"/>
                      </a:cubicBezTo>
                      <a:cubicBezTo>
                        <a:pt x="24" y="11"/>
                        <a:pt x="16" y="21"/>
                        <a:pt x="10" y="25"/>
                      </a:cubicBezTo>
                      <a:cubicBezTo>
                        <a:pt x="8" y="26"/>
                        <a:pt x="6" y="26"/>
                        <a:pt x="4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8" name="Freeform 267"/>
                <p:cNvSpPr>
                  <a:spLocks/>
                </p:cNvSpPr>
                <p:nvPr/>
              </p:nvSpPr>
              <p:spPr bwMode="auto">
                <a:xfrm>
                  <a:off x="3639" y="2920"/>
                  <a:ext cx="3" cy="3"/>
                </a:xfrm>
                <a:custGeom>
                  <a:avLst/>
                  <a:gdLst>
                    <a:gd name="T0" fmla="*/ 1 w 5"/>
                    <a:gd name="T1" fmla="*/ 4 h 5"/>
                    <a:gd name="T2" fmla="*/ 0 w 5"/>
                    <a:gd name="T3" fmla="*/ 3 h 5"/>
                    <a:gd name="T4" fmla="*/ 0 w 5"/>
                    <a:gd name="T5" fmla="*/ 3 h 5"/>
                    <a:gd name="T6" fmla="*/ 1 w 5"/>
                    <a:gd name="T7" fmla="*/ 1 h 5"/>
                    <a:gd name="T8" fmla="*/ 2 w 5"/>
                    <a:gd name="T9" fmla="*/ 0 h 5"/>
                    <a:gd name="T10" fmla="*/ 2 w 5"/>
                    <a:gd name="T11" fmla="*/ 0 h 5"/>
                    <a:gd name="T12" fmla="*/ 3 w 5"/>
                    <a:gd name="T13" fmla="*/ 0 h 5"/>
                    <a:gd name="T14" fmla="*/ 5 w 5"/>
                    <a:gd name="T15" fmla="*/ 2 h 5"/>
                    <a:gd name="T16" fmla="*/ 5 w 5"/>
                    <a:gd name="T17" fmla="*/ 3 h 5"/>
                    <a:gd name="T18" fmla="*/ 5 w 5"/>
                    <a:gd name="T19" fmla="*/ 4 h 5"/>
                    <a:gd name="T20" fmla="*/ 4 w 5"/>
                    <a:gd name="T21" fmla="*/ 5 h 5"/>
                    <a:gd name="T22" fmla="*/ 1 w 5"/>
                    <a:gd name="T23" fmla="*/ 4 h 5"/>
                    <a:gd name="T24" fmla="*/ 1 w 5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5">
                      <a:moveTo>
                        <a:pt x="1" y="4"/>
                      </a:move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4" y="5"/>
                        <a:pt x="4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9" name="Freeform 268"/>
                <p:cNvSpPr>
                  <a:spLocks/>
                </p:cNvSpPr>
                <p:nvPr/>
              </p:nvSpPr>
              <p:spPr bwMode="auto">
                <a:xfrm>
                  <a:off x="3695" y="2954"/>
                  <a:ext cx="8" cy="12"/>
                </a:xfrm>
                <a:custGeom>
                  <a:avLst/>
                  <a:gdLst>
                    <a:gd name="T0" fmla="*/ 0 w 13"/>
                    <a:gd name="T1" fmla="*/ 20 h 22"/>
                    <a:gd name="T2" fmla="*/ 0 w 13"/>
                    <a:gd name="T3" fmla="*/ 19 h 22"/>
                    <a:gd name="T4" fmla="*/ 0 w 13"/>
                    <a:gd name="T5" fmla="*/ 19 h 22"/>
                    <a:gd name="T6" fmla="*/ 0 w 13"/>
                    <a:gd name="T7" fmla="*/ 18 h 22"/>
                    <a:gd name="T8" fmla="*/ 5 w 13"/>
                    <a:gd name="T9" fmla="*/ 0 h 22"/>
                    <a:gd name="T10" fmla="*/ 6 w 13"/>
                    <a:gd name="T11" fmla="*/ 0 h 22"/>
                    <a:gd name="T12" fmla="*/ 6 w 13"/>
                    <a:gd name="T13" fmla="*/ 0 h 22"/>
                    <a:gd name="T14" fmla="*/ 6 w 13"/>
                    <a:gd name="T15" fmla="*/ 0 h 22"/>
                    <a:gd name="T16" fmla="*/ 12 w 13"/>
                    <a:gd name="T17" fmla="*/ 11 h 22"/>
                    <a:gd name="T18" fmla="*/ 9 w 13"/>
                    <a:gd name="T19" fmla="*/ 20 h 22"/>
                    <a:gd name="T20" fmla="*/ 9 w 13"/>
                    <a:gd name="T21" fmla="*/ 20 h 22"/>
                    <a:gd name="T22" fmla="*/ 0 w 13"/>
                    <a:gd name="T23" fmla="*/ 20 h 22"/>
                    <a:gd name="T24" fmla="*/ 0 w 13"/>
                    <a:gd name="T25" fmla="*/ 2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22">
                      <a:moveTo>
                        <a:pt x="0" y="20"/>
                      </a:moveTo>
                      <a:cubicBezTo>
                        <a:pt x="0" y="20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6"/>
                        <a:pt x="3" y="7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3"/>
                        <a:pt x="12" y="7"/>
                        <a:pt x="12" y="11"/>
                      </a:cubicBezTo>
                      <a:cubicBezTo>
                        <a:pt x="13" y="14"/>
                        <a:pt x="12" y="17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22"/>
                        <a:pt x="4" y="22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0" name="Freeform 269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2" cy="4"/>
                </a:xfrm>
                <a:custGeom>
                  <a:avLst/>
                  <a:gdLst>
                    <a:gd name="T0" fmla="*/ 1 w 5"/>
                    <a:gd name="T1" fmla="*/ 7 h 7"/>
                    <a:gd name="T2" fmla="*/ 0 w 5"/>
                    <a:gd name="T3" fmla="*/ 7 h 7"/>
                    <a:gd name="T4" fmla="*/ 0 w 5"/>
                    <a:gd name="T5" fmla="*/ 7 h 7"/>
                    <a:gd name="T6" fmla="*/ 0 w 5"/>
                    <a:gd name="T7" fmla="*/ 6 h 7"/>
                    <a:gd name="T8" fmla="*/ 2 w 5"/>
                    <a:gd name="T9" fmla="*/ 1 h 7"/>
                    <a:gd name="T10" fmla="*/ 2 w 5"/>
                    <a:gd name="T11" fmla="*/ 1 h 7"/>
                    <a:gd name="T12" fmla="*/ 3 w 5"/>
                    <a:gd name="T13" fmla="*/ 0 h 7"/>
                    <a:gd name="T14" fmla="*/ 4 w 5"/>
                    <a:gd name="T15" fmla="*/ 0 h 7"/>
                    <a:gd name="T16" fmla="*/ 4 w 5"/>
                    <a:gd name="T17" fmla="*/ 1 h 7"/>
                    <a:gd name="T18" fmla="*/ 5 w 5"/>
                    <a:gd name="T19" fmla="*/ 1 h 7"/>
                    <a:gd name="T20" fmla="*/ 5 w 5"/>
                    <a:gd name="T21" fmla="*/ 4 h 7"/>
                    <a:gd name="T22" fmla="*/ 4 w 5"/>
                    <a:gd name="T23" fmla="*/ 5 h 7"/>
                    <a:gd name="T24" fmla="*/ 2 w 5"/>
                    <a:gd name="T25" fmla="*/ 7 h 7"/>
                    <a:gd name="T26" fmla="*/ 2 w 5"/>
                    <a:gd name="T27" fmla="*/ 7 h 7"/>
                    <a:gd name="T28" fmla="*/ 1 w 5"/>
                    <a:gd name="T29" fmla="*/ 7 h 7"/>
                    <a:gd name="T30" fmla="*/ 1 w 5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4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1" name="Freeform 270"/>
                <p:cNvSpPr>
                  <a:spLocks/>
                </p:cNvSpPr>
                <p:nvPr/>
              </p:nvSpPr>
              <p:spPr bwMode="auto">
                <a:xfrm>
                  <a:off x="4246" y="3232"/>
                  <a:ext cx="10" cy="8"/>
                </a:xfrm>
                <a:custGeom>
                  <a:avLst/>
                  <a:gdLst>
                    <a:gd name="T0" fmla="*/ 1 w 16"/>
                    <a:gd name="T1" fmla="*/ 14 h 14"/>
                    <a:gd name="T2" fmla="*/ 1 w 16"/>
                    <a:gd name="T3" fmla="*/ 13 h 14"/>
                    <a:gd name="T4" fmla="*/ 1 w 16"/>
                    <a:gd name="T5" fmla="*/ 13 h 14"/>
                    <a:gd name="T6" fmla="*/ 8 w 16"/>
                    <a:gd name="T7" fmla="*/ 3 h 14"/>
                    <a:gd name="T8" fmla="*/ 10 w 16"/>
                    <a:gd name="T9" fmla="*/ 1 h 14"/>
                    <a:gd name="T10" fmla="*/ 11 w 16"/>
                    <a:gd name="T11" fmla="*/ 0 h 14"/>
                    <a:gd name="T12" fmla="*/ 12 w 16"/>
                    <a:gd name="T13" fmla="*/ 0 h 14"/>
                    <a:gd name="T14" fmla="*/ 13 w 16"/>
                    <a:gd name="T15" fmla="*/ 0 h 14"/>
                    <a:gd name="T16" fmla="*/ 16 w 16"/>
                    <a:gd name="T17" fmla="*/ 1 h 14"/>
                    <a:gd name="T18" fmla="*/ 16 w 16"/>
                    <a:gd name="T19" fmla="*/ 2 h 14"/>
                    <a:gd name="T20" fmla="*/ 16 w 16"/>
                    <a:gd name="T21" fmla="*/ 3 h 14"/>
                    <a:gd name="T22" fmla="*/ 16 w 16"/>
                    <a:gd name="T23" fmla="*/ 4 h 14"/>
                    <a:gd name="T24" fmla="*/ 2 w 16"/>
                    <a:gd name="T25" fmla="*/ 14 h 14"/>
                    <a:gd name="T26" fmla="*/ 1 w 16"/>
                    <a:gd name="T2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4">
                      <a:moveTo>
                        <a:pt x="1" y="14"/>
                      </a:move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3"/>
                        <a:pt x="0" y="13"/>
                        <a:pt x="1" y="13"/>
                      </a:cubicBezTo>
                      <a:cubicBezTo>
                        <a:pt x="2" y="9"/>
                        <a:pt x="5" y="5"/>
                        <a:pt x="8" y="3"/>
                      </a:cubicBezTo>
                      <a:cubicBezTo>
                        <a:pt x="9" y="2"/>
                        <a:pt x="10" y="1"/>
                        <a:pt x="10" y="1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4"/>
                        <a:pt x="16" y="4"/>
                      </a:cubicBezTo>
                      <a:cubicBezTo>
                        <a:pt x="12" y="9"/>
                        <a:pt x="6" y="12"/>
                        <a:pt x="2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2" name="Freeform 271"/>
                <p:cNvSpPr>
                  <a:spLocks/>
                </p:cNvSpPr>
                <p:nvPr/>
              </p:nvSpPr>
              <p:spPr bwMode="auto">
                <a:xfrm>
                  <a:off x="4120" y="3165"/>
                  <a:ext cx="5" cy="6"/>
                </a:xfrm>
                <a:custGeom>
                  <a:avLst/>
                  <a:gdLst>
                    <a:gd name="T0" fmla="*/ 0 w 9"/>
                    <a:gd name="T1" fmla="*/ 8 h 10"/>
                    <a:gd name="T2" fmla="*/ 0 w 9"/>
                    <a:gd name="T3" fmla="*/ 7 h 10"/>
                    <a:gd name="T4" fmla="*/ 1 w 9"/>
                    <a:gd name="T5" fmla="*/ 3 h 10"/>
                    <a:gd name="T6" fmla="*/ 1 w 9"/>
                    <a:gd name="T7" fmla="*/ 3 h 10"/>
                    <a:gd name="T8" fmla="*/ 4 w 9"/>
                    <a:gd name="T9" fmla="*/ 1 h 10"/>
                    <a:gd name="T10" fmla="*/ 5 w 9"/>
                    <a:gd name="T11" fmla="*/ 0 h 10"/>
                    <a:gd name="T12" fmla="*/ 5 w 9"/>
                    <a:gd name="T13" fmla="*/ 1 h 10"/>
                    <a:gd name="T14" fmla="*/ 8 w 9"/>
                    <a:gd name="T15" fmla="*/ 3 h 10"/>
                    <a:gd name="T16" fmla="*/ 9 w 9"/>
                    <a:gd name="T17" fmla="*/ 4 h 10"/>
                    <a:gd name="T18" fmla="*/ 6 w 9"/>
                    <a:gd name="T19" fmla="*/ 10 h 10"/>
                    <a:gd name="T20" fmla="*/ 5 w 9"/>
                    <a:gd name="T21" fmla="*/ 10 h 10"/>
                    <a:gd name="T22" fmla="*/ 0 w 9"/>
                    <a:gd name="T23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5" y="10"/>
                        <a:pt x="5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3" name="Freeform 272"/>
                <p:cNvSpPr>
                  <a:spLocks/>
                </p:cNvSpPr>
                <p:nvPr/>
              </p:nvSpPr>
              <p:spPr bwMode="auto">
                <a:xfrm>
                  <a:off x="4257" y="3241"/>
                  <a:ext cx="14" cy="10"/>
                </a:xfrm>
                <a:custGeom>
                  <a:avLst/>
                  <a:gdLst>
                    <a:gd name="T0" fmla="*/ 1 w 24"/>
                    <a:gd name="T1" fmla="*/ 17 h 17"/>
                    <a:gd name="T2" fmla="*/ 1 w 24"/>
                    <a:gd name="T3" fmla="*/ 17 h 17"/>
                    <a:gd name="T4" fmla="*/ 0 w 24"/>
                    <a:gd name="T5" fmla="*/ 16 h 17"/>
                    <a:gd name="T6" fmla="*/ 18 w 24"/>
                    <a:gd name="T7" fmla="*/ 3 h 17"/>
                    <a:gd name="T8" fmla="*/ 23 w 24"/>
                    <a:gd name="T9" fmla="*/ 0 h 17"/>
                    <a:gd name="T10" fmla="*/ 23 w 24"/>
                    <a:gd name="T11" fmla="*/ 0 h 17"/>
                    <a:gd name="T12" fmla="*/ 24 w 24"/>
                    <a:gd name="T13" fmla="*/ 1 h 17"/>
                    <a:gd name="T14" fmla="*/ 24 w 24"/>
                    <a:gd name="T15" fmla="*/ 1 h 17"/>
                    <a:gd name="T16" fmla="*/ 24 w 24"/>
                    <a:gd name="T17" fmla="*/ 2 h 17"/>
                    <a:gd name="T18" fmla="*/ 1 w 24"/>
                    <a:gd name="T19" fmla="*/ 17 h 17"/>
                    <a:gd name="T20" fmla="*/ 1 w 24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17">
                      <a:moveTo>
                        <a:pt x="1" y="17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3" y="8"/>
                        <a:pt x="11" y="5"/>
                        <a:pt x="18" y="3"/>
                      </a:cubicBezTo>
                      <a:cubicBezTo>
                        <a:pt x="19" y="2"/>
                        <a:pt x="21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2"/>
                        <a:pt x="24" y="2"/>
                      </a:cubicBezTo>
                      <a:cubicBezTo>
                        <a:pt x="19" y="9"/>
                        <a:pt x="9" y="15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4" name="Freeform 273"/>
                <p:cNvSpPr>
                  <a:spLocks/>
                </p:cNvSpPr>
                <p:nvPr/>
              </p:nvSpPr>
              <p:spPr bwMode="auto">
                <a:xfrm>
                  <a:off x="3961" y="3103"/>
                  <a:ext cx="37" cy="34"/>
                </a:xfrm>
                <a:custGeom>
                  <a:avLst/>
                  <a:gdLst>
                    <a:gd name="T0" fmla="*/ 16 w 64"/>
                    <a:gd name="T1" fmla="*/ 58 h 59"/>
                    <a:gd name="T2" fmla="*/ 15 w 64"/>
                    <a:gd name="T3" fmla="*/ 58 h 59"/>
                    <a:gd name="T4" fmla="*/ 15 w 64"/>
                    <a:gd name="T5" fmla="*/ 55 h 59"/>
                    <a:gd name="T6" fmla="*/ 15 w 64"/>
                    <a:gd name="T7" fmla="*/ 55 h 59"/>
                    <a:gd name="T8" fmla="*/ 22 w 64"/>
                    <a:gd name="T9" fmla="*/ 45 h 59"/>
                    <a:gd name="T10" fmla="*/ 26 w 64"/>
                    <a:gd name="T11" fmla="*/ 41 h 59"/>
                    <a:gd name="T12" fmla="*/ 35 w 64"/>
                    <a:gd name="T13" fmla="*/ 22 h 59"/>
                    <a:gd name="T14" fmla="*/ 36 w 64"/>
                    <a:gd name="T15" fmla="*/ 19 h 59"/>
                    <a:gd name="T16" fmla="*/ 36 w 64"/>
                    <a:gd name="T17" fmla="*/ 17 h 59"/>
                    <a:gd name="T18" fmla="*/ 31 w 64"/>
                    <a:gd name="T19" fmla="*/ 12 h 59"/>
                    <a:gd name="T20" fmla="*/ 8 w 64"/>
                    <a:gd name="T21" fmla="*/ 16 h 59"/>
                    <a:gd name="T22" fmla="*/ 7 w 64"/>
                    <a:gd name="T23" fmla="*/ 16 h 59"/>
                    <a:gd name="T24" fmla="*/ 1 w 64"/>
                    <a:gd name="T25" fmla="*/ 19 h 59"/>
                    <a:gd name="T26" fmla="*/ 0 w 64"/>
                    <a:gd name="T27" fmla="*/ 19 h 59"/>
                    <a:gd name="T28" fmla="*/ 0 w 64"/>
                    <a:gd name="T29" fmla="*/ 19 h 59"/>
                    <a:gd name="T30" fmla="*/ 0 w 64"/>
                    <a:gd name="T31" fmla="*/ 18 h 59"/>
                    <a:gd name="T32" fmla="*/ 32 w 64"/>
                    <a:gd name="T33" fmla="*/ 0 h 59"/>
                    <a:gd name="T34" fmla="*/ 33 w 64"/>
                    <a:gd name="T35" fmla="*/ 0 h 59"/>
                    <a:gd name="T36" fmla="*/ 36 w 64"/>
                    <a:gd name="T37" fmla="*/ 2 h 59"/>
                    <a:gd name="T38" fmla="*/ 37 w 64"/>
                    <a:gd name="T39" fmla="*/ 3 h 59"/>
                    <a:gd name="T40" fmla="*/ 38 w 64"/>
                    <a:gd name="T41" fmla="*/ 8 h 59"/>
                    <a:gd name="T42" fmla="*/ 41 w 64"/>
                    <a:gd name="T43" fmla="*/ 18 h 59"/>
                    <a:gd name="T44" fmla="*/ 41 w 64"/>
                    <a:gd name="T45" fmla="*/ 18 h 59"/>
                    <a:gd name="T46" fmla="*/ 44 w 64"/>
                    <a:gd name="T47" fmla="*/ 20 h 59"/>
                    <a:gd name="T48" fmla="*/ 58 w 64"/>
                    <a:gd name="T49" fmla="*/ 19 h 59"/>
                    <a:gd name="T50" fmla="*/ 62 w 64"/>
                    <a:gd name="T51" fmla="*/ 18 h 59"/>
                    <a:gd name="T52" fmla="*/ 62 w 64"/>
                    <a:gd name="T53" fmla="*/ 19 h 59"/>
                    <a:gd name="T54" fmla="*/ 63 w 64"/>
                    <a:gd name="T55" fmla="*/ 19 h 59"/>
                    <a:gd name="T56" fmla="*/ 64 w 64"/>
                    <a:gd name="T57" fmla="*/ 20 h 59"/>
                    <a:gd name="T58" fmla="*/ 64 w 64"/>
                    <a:gd name="T59" fmla="*/ 21 h 59"/>
                    <a:gd name="T60" fmla="*/ 63 w 64"/>
                    <a:gd name="T61" fmla="*/ 22 h 59"/>
                    <a:gd name="T62" fmla="*/ 60 w 64"/>
                    <a:gd name="T63" fmla="*/ 22 h 59"/>
                    <a:gd name="T64" fmla="*/ 50 w 64"/>
                    <a:gd name="T65" fmla="*/ 26 h 59"/>
                    <a:gd name="T66" fmla="*/ 38 w 64"/>
                    <a:gd name="T67" fmla="*/ 41 h 59"/>
                    <a:gd name="T68" fmla="*/ 19 w 64"/>
                    <a:gd name="T69" fmla="*/ 59 h 59"/>
                    <a:gd name="T70" fmla="*/ 19 w 64"/>
                    <a:gd name="T71" fmla="*/ 59 h 59"/>
                    <a:gd name="T72" fmla="*/ 16 w 64"/>
                    <a:gd name="T73" fmla="*/ 58 h 59"/>
                    <a:gd name="T74" fmla="*/ 16 w 64"/>
                    <a:gd name="T75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4" h="59">
                      <a:moveTo>
                        <a:pt x="16" y="58"/>
                      </a:moveTo>
                      <a:cubicBezTo>
                        <a:pt x="16" y="58"/>
                        <a:pt x="15" y="58"/>
                        <a:pt x="15" y="58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7" y="49"/>
                        <a:pt x="19" y="47"/>
                        <a:pt x="22" y="45"/>
                      </a:cubicBezTo>
                      <a:cubicBezTo>
                        <a:pt x="24" y="44"/>
                        <a:pt x="25" y="43"/>
                        <a:pt x="26" y="41"/>
                      </a:cubicBezTo>
                      <a:cubicBezTo>
                        <a:pt x="33" y="34"/>
                        <a:pt x="34" y="27"/>
                        <a:pt x="35" y="22"/>
                      </a:cubicBezTo>
                      <a:cubicBezTo>
                        <a:pt x="35" y="21"/>
                        <a:pt x="35" y="19"/>
                        <a:pt x="36" y="19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5" y="17"/>
                        <a:pt x="3" y="18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11" y="10"/>
                        <a:pt x="21" y="4"/>
                        <a:pt x="32" y="0"/>
                      </a:cubicBezTo>
                      <a:cubicBezTo>
                        <a:pt x="32" y="0"/>
                        <a:pt x="33" y="0"/>
                        <a:pt x="33" y="0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7" y="2"/>
                        <a:pt x="37" y="3"/>
                      </a:cubicBezTo>
                      <a:cubicBezTo>
                        <a:pt x="37" y="5"/>
                        <a:pt x="38" y="6"/>
                        <a:pt x="38" y="8"/>
                      </a:cubicBezTo>
                      <a:cubicBezTo>
                        <a:pt x="38" y="12"/>
                        <a:pt x="38" y="15"/>
                        <a:pt x="41" y="18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2" y="19"/>
                        <a:pt x="43" y="20"/>
                        <a:pt x="44" y="20"/>
                      </a:cubicBezTo>
                      <a:cubicBezTo>
                        <a:pt x="48" y="22"/>
                        <a:pt x="53" y="21"/>
                        <a:pt x="58" y="19"/>
                      </a:cubicBezTo>
                      <a:cubicBezTo>
                        <a:pt x="60" y="19"/>
                        <a:pt x="61" y="19"/>
                        <a:pt x="62" y="18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4" y="19"/>
                        <a:pt x="64" y="20"/>
                        <a:pt x="64" y="20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2"/>
                        <a:pt x="63" y="22"/>
                      </a:cubicBezTo>
                      <a:cubicBezTo>
                        <a:pt x="62" y="22"/>
                        <a:pt x="61" y="22"/>
                        <a:pt x="60" y="22"/>
                      </a:cubicBezTo>
                      <a:cubicBezTo>
                        <a:pt x="57" y="23"/>
                        <a:pt x="53" y="24"/>
                        <a:pt x="50" y="26"/>
                      </a:cubicBezTo>
                      <a:cubicBezTo>
                        <a:pt x="46" y="30"/>
                        <a:pt x="42" y="36"/>
                        <a:pt x="38" y="41"/>
                      </a:cubicBezTo>
                      <a:cubicBezTo>
                        <a:pt x="33" y="50"/>
                        <a:pt x="27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5" name="Freeform 274"/>
                <p:cNvSpPr>
                  <a:spLocks/>
                </p:cNvSpPr>
                <p:nvPr/>
              </p:nvSpPr>
              <p:spPr bwMode="auto">
                <a:xfrm>
                  <a:off x="4079" y="3150"/>
                  <a:ext cx="1" cy="2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2 h 3"/>
                    <a:gd name="T4" fmla="*/ 0 w 3"/>
                    <a:gd name="T5" fmla="*/ 0 h 3"/>
                    <a:gd name="T6" fmla="*/ 0 w 3"/>
                    <a:gd name="T7" fmla="*/ 0 h 3"/>
                    <a:gd name="T8" fmla="*/ 1 w 3"/>
                    <a:gd name="T9" fmla="*/ 0 h 3"/>
                    <a:gd name="T10" fmla="*/ 3 w 3"/>
                    <a:gd name="T11" fmla="*/ 0 h 3"/>
                    <a:gd name="T12" fmla="*/ 3 w 3"/>
                    <a:gd name="T13" fmla="*/ 1 h 3"/>
                    <a:gd name="T14" fmla="*/ 3 w 3"/>
                    <a:gd name="T15" fmla="*/ 2 h 3"/>
                    <a:gd name="T16" fmla="*/ 1 w 3"/>
                    <a:gd name="T17" fmla="*/ 3 h 3"/>
                    <a:gd name="T18" fmla="*/ 0 w 3"/>
                    <a:gd name="T1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6" name="Freeform 275"/>
                <p:cNvSpPr>
                  <a:spLocks/>
                </p:cNvSpPr>
                <p:nvPr/>
              </p:nvSpPr>
              <p:spPr bwMode="auto">
                <a:xfrm>
                  <a:off x="3610" y="2924"/>
                  <a:ext cx="6" cy="11"/>
                </a:xfrm>
                <a:custGeom>
                  <a:avLst/>
                  <a:gdLst>
                    <a:gd name="T0" fmla="*/ 1 w 10"/>
                    <a:gd name="T1" fmla="*/ 18 h 19"/>
                    <a:gd name="T2" fmla="*/ 1 w 10"/>
                    <a:gd name="T3" fmla="*/ 18 h 19"/>
                    <a:gd name="T4" fmla="*/ 8 w 10"/>
                    <a:gd name="T5" fmla="*/ 0 h 19"/>
                    <a:gd name="T6" fmla="*/ 8 w 10"/>
                    <a:gd name="T7" fmla="*/ 0 h 19"/>
                    <a:gd name="T8" fmla="*/ 9 w 10"/>
                    <a:gd name="T9" fmla="*/ 0 h 19"/>
                    <a:gd name="T10" fmla="*/ 10 w 10"/>
                    <a:gd name="T11" fmla="*/ 0 h 19"/>
                    <a:gd name="T12" fmla="*/ 10 w 10"/>
                    <a:gd name="T13" fmla="*/ 0 h 19"/>
                    <a:gd name="T14" fmla="*/ 10 w 10"/>
                    <a:gd name="T15" fmla="*/ 0 h 19"/>
                    <a:gd name="T16" fmla="*/ 10 w 10"/>
                    <a:gd name="T17" fmla="*/ 1 h 19"/>
                    <a:gd name="T18" fmla="*/ 10 w 10"/>
                    <a:gd name="T19" fmla="*/ 1 h 19"/>
                    <a:gd name="T20" fmla="*/ 2 w 10"/>
                    <a:gd name="T21" fmla="*/ 18 h 19"/>
                    <a:gd name="T22" fmla="*/ 1 w 10"/>
                    <a:gd name="T23" fmla="*/ 18 h 19"/>
                    <a:gd name="T24" fmla="*/ 1 w 10"/>
                    <a:gd name="T25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9">
                      <a:moveTo>
                        <a:pt x="1" y="18"/>
                      </a:move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3"/>
                        <a:pt x="5" y="7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1" y="19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7" name="Freeform 276"/>
                <p:cNvSpPr>
                  <a:spLocks/>
                </p:cNvSpPr>
                <p:nvPr/>
              </p:nvSpPr>
              <p:spPr bwMode="auto">
                <a:xfrm>
                  <a:off x="3704" y="2970"/>
                  <a:ext cx="3" cy="4"/>
                </a:xfrm>
                <a:custGeom>
                  <a:avLst/>
                  <a:gdLst>
                    <a:gd name="T0" fmla="*/ 1 w 6"/>
                    <a:gd name="T1" fmla="*/ 6 h 7"/>
                    <a:gd name="T2" fmla="*/ 1 w 6"/>
                    <a:gd name="T3" fmla="*/ 6 h 7"/>
                    <a:gd name="T4" fmla="*/ 0 w 6"/>
                    <a:gd name="T5" fmla="*/ 6 h 7"/>
                    <a:gd name="T6" fmla="*/ 0 w 6"/>
                    <a:gd name="T7" fmla="*/ 5 h 7"/>
                    <a:gd name="T8" fmla="*/ 5 w 6"/>
                    <a:gd name="T9" fmla="*/ 0 h 7"/>
                    <a:gd name="T10" fmla="*/ 6 w 6"/>
                    <a:gd name="T11" fmla="*/ 0 h 7"/>
                    <a:gd name="T12" fmla="*/ 6 w 6"/>
                    <a:gd name="T13" fmla="*/ 0 h 7"/>
                    <a:gd name="T14" fmla="*/ 6 w 6"/>
                    <a:gd name="T15" fmla="*/ 1 h 7"/>
                    <a:gd name="T16" fmla="*/ 6 w 6"/>
                    <a:gd name="T17" fmla="*/ 4 h 7"/>
                    <a:gd name="T18" fmla="*/ 6 w 6"/>
                    <a:gd name="T19" fmla="*/ 4 h 7"/>
                    <a:gd name="T20" fmla="*/ 5 w 6"/>
                    <a:gd name="T21" fmla="*/ 6 h 7"/>
                    <a:gd name="T22" fmla="*/ 4 w 6"/>
                    <a:gd name="T23" fmla="*/ 6 h 7"/>
                    <a:gd name="T24" fmla="*/ 2 w 6"/>
                    <a:gd name="T25" fmla="*/ 7 h 7"/>
                    <a:gd name="T26" fmla="*/ 1 w 6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2"/>
                        <a:pt x="2" y="1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1" y="7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8" name="Freeform 277"/>
                <p:cNvSpPr>
                  <a:spLocks/>
                </p:cNvSpPr>
                <p:nvPr/>
              </p:nvSpPr>
              <p:spPr bwMode="auto">
                <a:xfrm>
                  <a:off x="3717" y="2975"/>
                  <a:ext cx="6" cy="5"/>
                </a:xfrm>
                <a:custGeom>
                  <a:avLst/>
                  <a:gdLst>
                    <a:gd name="T0" fmla="*/ 0 w 10"/>
                    <a:gd name="T1" fmla="*/ 9 h 10"/>
                    <a:gd name="T2" fmla="*/ 0 w 10"/>
                    <a:gd name="T3" fmla="*/ 8 h 10"/>
                    <a:gd name="T4" fmla="*/ 0 w 10"/>
                    <a:gd name="T5" fmla="*/ 8 h 10"/>
                    <a:gd name="T6" fmla="*/ 2 w 10"/>
                    <a:gd name="T7" fmla="*/ 3 h 10"/>
                    <a:gd name="T8" fmla="*/ 3 w 10"/>
                    <a:gd name="T9" fmla="*/ 2 h 10"/>
                    <a:gd name="T10" fmla="*/ 6 w 10"/>
                    <a:gd name="T11" fmla="*/ 0 h 10"/>
                    <a:gd name="T12" fmla="*/ 7 w 10"/>
                    <a:gd name="T13" fmla="*/ 0 h 10"/>
                    <a:gd name="T14" fmla="*/ 7 w 10"/>
                    <a:gd name="T15" fmla="*/ 1 h 10"/>
                    <a:gd name="T16" fmla="*/ 10 w 10"/>
                    <a:gd name="T17" fmla="*/ 3 h 10"/>
                    <a:gd name="T18" fmla="*/ 10 w 10"/>
                    <a:gd name="T19" fmla="*/ 3 h 10"/>
                    <a:gd name="T20" fmla="*/ 10 w 10"/>
                    <a:gd name="T21" fmla="*/ 5 h 10"/>
                    <a:gd name="T22" fmla="*/ 10 w 10"/>
                    <a:gd name="T23" fmla="*/ 6 h 10"/>
                    <a:gd name="T24" fmla="*/ 6 w 10"/>
                    <a:gd name="T25" fmla="*/ 9 h 10"/>
                    <a:gd name="T26" fmla="*/ 5 w 10"/>
                    <a:gd name="T27" fmla="*/ 10 h 10"/>
                    <a:gd name="T28" fmla="*/ 0 w 10"/>
                    <a:gd name="T29" fmla="*/ 9 h 10"/>
                    <a:gd name="T30" fmla="*/ 0 w 10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10">
                      <a:moveTo>
                        <a:pt x="0" y="9"/>
                      </a:moveTo>
                      <a:cubicBezTo>
                        <a:pt x="0" y="9"/>
                        <a:pt x="0" y="9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6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10"/>
                        <a:pt x="5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9" name="Freeform 278"/>
                <p:cNvSpPr>
                  <a:spLocks/>
                </p:cNvSpPr>
                <p:nvPr/>
              </p:nvSpPr>
              <p:spPr bwMode="auto">
                <a:xfrm>
                  <a:off x="3804" y="3020"/>
                  <a:ext cx="12" cy="18"/>
                </a:xfrm>
                <a:custGeom>
                  <a:avLst/>
                  <a:gdLst>
                    <a:gd name="T0" fmla="*/ 12 w 21"/>
                    <a:gd name="T1" fmla="*/ 29 h 31"/>
                    <a:gd name="T2" fmla="*/ 1 w 21"/>
                    <a:gd name="T3" fmla="*/ 16 h 31"/>
                    <a:gd name="T4" fmla="*/ 4 w 21"/>
                    <a:gd name="T5" fmla="*/ 1 h 31"/>
                    <a:gd name="T6" fmla="*/ 4 w 21"/>
                    <a:gd name="T7" fmla="*/ 1 h 31"/>
                    <a:gd name="T8" fmla="*/ 6 w 21"/>
                    <a:gd name="T9" fmla="*/ 0 h 31"/>
                    <a:gd name="T10" fmla="*/ 6 w 21"/>
                    <a:gd name="T11" fmla="*/ 0 h 31"/>
                    <a:gd name="T12" fmla="*/ 8 w 21"/>
                    <a:gd name="T13" fmla="*/ 1 h 31"/>
                    <a:gd name="T14" fmla="*/ 9 w 21"/>
                    <a:gd name="T15" fmla="*/ 2 h 31"/>
                    <a:gd name="T16" fmla="*/ 10 w 21"/>
                    <a:gd name="T17" fmla="*/ 14 h 31"/>
                    <a:gd name="T18" fmla="*/ 21 w 21"/>
                    <a:gd name="T19" fmla="*/ 19 h 31"/>
                    <a:gd name="T20" fmla="*/ 21 w 21"/>
                    <a:gd name="T21" fmla="*/ 20 h 31"/>
                    <a:gd name="T22" fmla="*/ 17 w 21"/>
                    <a:gd name="T23" fmla="*/ 30 h 31"/>
                    <a:gd name="T24" fmla="*/ 17 w 21"/>
                    <a:gd name="T25" fmla="*/ 30 h 31"/>
                    <a:gd name="T26" fmla="*/ 16 w 21"/>
                    <a:gd name="T27" fmla="*/ 30 h 31"/>
                    <a:gd name="T28" fmla="*/ 16 w 21"/>
                    <a:gd name="T29" fmla="*/ 31 h 31"/>
                    <a:gd name="T30" fmla="*/ 12 w 21"/>
                    <a:gd name="T31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31">
                      <a:moveTo>
                        <a:pt x="12" y="29"/>
                      </a:moveTo>
                      <a:cubicBezTo>
                        <a:pt x="6" y="26"/>
                        <a:pt x="2" y="21"/>
                        <a:pt x="1" y="16"/>
                      </a:cubicBezTo>
                      <a:cubicBezTo>
                        <a:pt x="0" y="11"/>
                        <a:pt x="1" y="6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0" y="25"/>
                        <a:pt x="19" y="28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4" y="30"/>
                        <a:pt x="13" y="30"/>
                        <a:pt x="12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0" name="Freeform 279"/>
                <p:cNvSpPr>
                  <a:spLocks/>
                </p:cNvSpPr>
                <p:nvPr/>
              </p:nvSpPr>
              <p:spPr bwMode="auto">
                <a:xfrm>
                  <a:off x="3915" y="3075"/>
                  <a:ext cx="7" cy="6"/>
                </a:xfrm>
                <a:custGeom>
                  <a:avLst/>
                  <a:gdLst>
                    <a:gd name="T0" fmla="*/ 9 w 12"/>
                    <a:gd name="T1" fmla="*/ 10 h 10"/>
                    <a:gd name="T2" fmla="*/ 3 w 12"/>
                    <a:gd name="T3" fmla="*/ 5 h 10"/>
                    <a:gd name="T4" fmla="*/ 0 w 12"/>
                    <a:gd name="T5" fmla="*/ 2 h 10"/>
                    <a:gd name="T6" fmla="*/ 0 w 12"/>
                    <a:gd name="T7" fmla="*/ 1 h 10"/>
                    <a:gd name="T8" fmla="*/ 0 w 12"/>
                    <a:gd name="T9" fmla="*/ 0 h 10"/>
                    <a:gd name="T10" fmla="*/ 0 w 12"/>
                    <a:gd name="T11" fmla="*/ 0 h 10"/>
                    <a:gd name="T12" fmla="*/ 1 w 12"/>
                    <a:gd name="T13" fmla="*/ 0 h 10"/>
                    <a:gd name="T14" fmla="*/ 10 w 12"/>
                    <a:gd name="T15" fmla="*/ 5 h 10"/>
                    <a:gd name="T16" fmla="*/ 10 w 12"/>
                    <a:gd name="T17" fmla="*/ 5 h 10"/>
                    <a:gd name="T18" fmla="*/ 11 w 12"/>
                    <a:gd name="T19" fmla="*/ 7 h 10"/>
                    <a:gd name="T20" fmla="*/ 12 w 12"/>
                    <a:gd name="T21" fmla="*/ 10 h 10"/>
                    <a:gd name="T22" fmla="*/ 11 w 12"/>
                    <a:gd name="T23" fmla="*/ 10 h 10"/>
                    <a:gd name="T24" fmla="*/ 11 w 12"/>
                    <a:gd name="T25" fmla="*/ 10 h 10"/>
                    <a:gd name="T26" fmla="*/ 11 w 12"/>
                    <a:gd name="T27" fmla="*/ 10 h 10"/>
                    <a:gd name="T28" fmla="*/ 9 w 12"/>
                    <a:gd name="T2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0">
                      <a:moveTo>
                        <a:pt x="9" y="10"/>
                      </a:moveTo>
                      <a:cubicBezTo>
                        <a:pt x="7" y="9"/>
                        <a:pt x="5" y="7"/>
                        <a:pt x="3" y="5"/>
                      </a:cubicBezTo>
                      <a:cubicBezTo>
                        <a:pt x="2" y="4"/>
                        <a:pt x="1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2" y="8"/>
                        <a:pt x="12" y="8"/>
                        <a:pt x="12" y="10"/>
                      </a:cubicBezTo>
                      <a:cubicBezTo>
                        <a:pt x="12" y="10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0"/>
                        <a:pt x="10" y="10"/>
                        <a:pt x="9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1" name="Freeform 280"/>
                <p:cNvSpPr>
                  <a:spLocks/>
                </p:cNvSpPr>
                <p:nvPr/>
              </p:nvSpPr>
              <p:spPr bwMode="auto">
                <a:xfrm>
                  <a:off x="3853" y="3043"/>
                  <a:ext cx="3" cy="4"/>
                </a:xfrm>
                <a:custGeom>
                  <a:avLst/>
                  <a:gdLst>
                    <a:gd name="T0" fmla="*/ 0 w 6"/>
                    <a:gd name="T1" fmla="*/ 6 h 8"/>
                    <a:gd name="T2" fmla="*/ 0 w 6"/>
                    <a:gd name="T3" fmla="*/ 5 h 8"/>
                    <a:gd name="T4" fmla="*/ 2 w 6"/>
                    <a:gd name="T5" fmla="*/ 1 h 8"/>
                    <a:gd name="T6" fmla="*/ 3 w 6"/>
                    <a:gd name="T7" fmla="*/ 1 h 8"/>
                    <a:gd name="T8" fmla="*/ 6 w 6"/>
                    <a:gd name="T9" fmla="*/ 2 h 8"/>
                    <a:gd name="T10" fmla="*/ 6 w 6"/>
                    <a:gd name="T11" fmla="*/ 3 h 8"/>
                    <a:gd name="T12" fmla="*/ 4 w 6"/>
                    <a:gd name="T13" fmla="*/ 7 h 8"/>
                    <a:gd name="T14" fmla="*/ 3 w 6"/>
                    <a:gd name="T15" fmla="*/ 8 h 8"/>
                    <a:gd name="T16" fmla="*/ 0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3" y="8"/>
                        <a:pt x="3" y="8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2" name="Freeform 281"/>
                <p:cNvSpPr>
                  <a:spLocks/>
                </p:cNvSpPr>
                <p:nvPr/>
              </p:nvSpPr>
              <p:spPr bwMode="auto">
                <a:xfrm>
                  <a:off x="3822" y="3034"/>
                  <a:ext cx="14" cy="26"/>
                </a:xfrm>
                <a:custGeom>
                  <a:avLst/>
                  <a:gdLst>
                    <a:gd name="T0" fmla="*/ 9 w 25"/>
                    <a:gd name="T1" fmla="*/ 46 h 46"/>
                    <a:gd name="T2" fmla="*/ 9 w 25"/>
                    <a:gd name="T3" fmla="*/ 46 h 46"/>
                    <a:gd name="T4" fmla="*/ 0 w 25"/>
                    <a:gd name="T5" fmla="*/ 9 h 46"/>
                    <a:gd name="T6" fmla="*/ 0 w 25"/>
                    <a:gd name="T7" fmla="*/ 8 h 46"/>
                    <a:gd name="T8" fmla="*/ 9 w 25"/>
                    <a:gd name="T9" fmla="*/ 1 h 46"/>
                    <a:gd name="T10" fmla="*/ 10 w 25"/>
                    <a:gd name="T11" fmla="*/ 0 h 46"/>
                    <a:gd name="T12" fmla="*/ 10 w 25"/>
                    <a:gd name="T13" fmla="*/ 0 h 46"/>
                    <a:gd name="T14" fmla="*/ 10 w 25"/>
                    <a:gd name="T15" fmla="*/ 0 h 46"/>
                    <a:gd name="T16" fmla="*/ 11 w 25"/>
                    <a:gd name="T17" fmla="*/ 1 h 46"/>
                    <a:gd name="T18" fmla="*/ 9 w 25"/>
                    <a:gd name="T19" fmla="*/ 3 h 46"/>
                    <a:gd name="T20" fmla="*/ 4 w 25"/>
                    <a:gd name="T21" fmla="*/ 14 h 46"/>
                    <a:gd name="T22" fmla="*/ 4 w 25"/>
                    <a:gd name="T23" fmla="*/ 15 h 46"/>
                    <a:gd name="T24" fmla="*/ 5 w 25"/>
                    <a:gd name="T25" fmla="*/ 16 h 46"/>
                    <a:gd name="T26" fmla="*/ 13 w 25"/>
                    <a:gd name="T27" fmla="*/ 25 h 46"/>
                    <a:gd name="T28" fmla="*/ 23 w 25"/>
                    <a:gd name="T29" fmla="*/ 42 h 46"/>
                    <a:gd name="T30" fmla="*/ 23 w 25"/>
                    <a:gd name="T31" fmla="*/ 43 h 46"/>
                    <a:gd name="T32" fmla="*/ 22 w 25"/>
                    <a:gd name="T33" fmla="*/ 43 h 46"/>
                    <a:gd name="T34" fmla="*/ 21 w 25"/>
                    <a:gd name="T35" fmla="*/ 42 h 46"/>
                    <a:gd name="T36" fmla="*/ 19 w 25"/>
                    <a:gd name="T37" fmla="*/ 41 h 46"/>
                    <a:gd name="T38" fmla="*/ 18 w 25"/>
                    <a:gd name="T39" fmla="*/ 40 h 46"/>
                    <a:gd name="T40" fmla="*/ 16 w 25"/>
                    <a:gd name="T41" fmla="*/ 39 h 46"/>
                    <a:gd name="T42" fmla="*/ 10 w 25"/>
                    <a:gd name="T43" fmla="*/ 46 h 46"/>
                    <a:gd name="T44" fmla="*/ 9 w 25"/>
                    <a:gd name="T45" fmla="*/ 46 h 46"/>
                    <a:gd name="T46" fmla="*/ 9 w 25"/>
                    <a:gd name="T47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" h="46"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3" y="38"/>
                        <a:pt x="0" y="19"/>
                        <a:pt x="0" y="9"/>
                      </a:cubicBez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3" y="5"/>
                        <a:pt x="5" y="3"/>
                        <a:pt x="9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2"/>
                        <a:pt x="10" y="3"/>
                        <a:pt x="9" y="3"/>
                      </a:cubicBezTo>
                      <a:cubicBezTo>
                        <a:pt x="7" y="7"/>
                        <a:pt x="5" y="10"/>
                        <a:pt x="4" y="14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7" y="19"/>
                        <a:pt x="10" y="22"/>
                        <a:pt x="13" y="25"/>
                      </a:cubicBezTo>
                      <a:cubicBezTo>
                        <a:pt x="20" y="31"/>
                        <a:pt x="25" y="36"/>
                        <a:pt x="23" y="42"/>
                      </a:cubicBez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3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1" y="42"/>
                      </a:cubicBezTo>
                      <a:cubicBezTo>
                        <a:pt x="21" y="42"/>
                        <a:pt x="20" y="42"/>
                        <a:pt x="19" y="41"/>
                      </a:cubicBezTo>
                      <a:cubicBezTo>
                        <a:pt x="19" y="41"/>
                        <a:pt x="18" y="40"/>
                        <a:pt x="18" y="40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3" name="Freeform 282"/>
                <p:cNvSpPr>
                  <a:spLocks/>
                </p:cNvSpPr>
                <p:nvPr/>
              </p:nvSpPr>
              <p:spPr bwMode="auto">
                <a:xfrm>
                  <a:off x="4125" y="3180"/>
                  <a:ext cx="2" cy="2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3 h 4"/>
                    <a:gd name="T4" fmla="*/ 0 w 4"/>
                    <a:gd name="T5" fmla="*/ 1 h 4"/>
                    <a:gd name="T6" fmla="*/ 0 w 4"/>
                    <a:gd name="T7" fmla="*/ 0 h 4"/>
                    <a:gd name="T8" fmla="*/ 2 w 4"/>
                    <a:gd name="T9" fmla="*/ 0 h 4"/>
                    <a:gd name="T10" fmla="*/ 2 w 4"/>
                    <a:gd name="T11" fmla="*/ 0 h 4"/>
                    <a:gd name="T12" fmla="*/ 4 w 4"/>
                    <a:gd name="T13" fmla="*/ 0 h 4"/>
                    <a:gd name="T14" fmla="*/ 4 w 4"/>
                    <a:gd name="T15" fmla="*/ 1 h 4"/>
                    <a:gd name="T16" fmla="*/ 3 w 4"/>
                    <a:gd name="T17" fmla="*/ 4 h 4"/>
                    <a:gd name="T18" fmla="*/ 2 w 4"/>
                    <a:gd name="T19" fmla="*/ 4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4" name="Freeform 283"/>
                <p:cNvSpPr>
                  <a:spLocks/>
                </p:cNvSpPr>
                <p:nvPr/>
              </p:nvSpPr>
              <p:spPr bwMode="auto">
                <a:xfrm>
                  <a:off x="3517" y="2895"/>
                  <a:ext cx="5" cy="8"/>
                </a:xfrm>
                <a:custGeom>
                  <a:avLst/>
                  <a:gdLst>
                    <a:gd name="T0" fmla="*/ 7 w 9"/>
                    <a:gd name="T1" fmla="*/ 14 h 14"/>
                    <a:gd name="T2" fmla="*/ 0 w 9"/>
                    <a:gd name="T3" fmla="*/ 1 h 14"/>
                    <a:gd name="T4" fmla="*/ 0 w 9"/>
                    <a:gd name="T5" fmla="*/ 1 h 14"/>
                    <a:gd name="T6" fmla="*/ 1 w 9"/>
                    <a:gd name="T7" fmla="*/ 1 h 14"/>
                    <a:gd name="T8" fmla="*/ 1 w 9"/>
                    <a:gd name="T9" fmla="*/ 1 h 14"/>
                    <a:gd name="T10" fmla="*/ 6 w 9"/>
                    <a:gd name="T11" fmla="*/ 8 h 14"/>
                    <a:gd name="T12" fmla="*/ 9 w 9"/>
                    <a:gd name="T13" fmla="*/ 13 h 14"/>
                    <a:gd name="T14" fmla="*/ 9 w 9"/>
                    <a:gd name="T15" fmla="*/ 13 h 14"/>
                    <a:gd name="T16" fmla="*/ 8 w 9"/>
                    <a:gd name="T17" fmla="*/ 14 h 14"/>
                    <a:gd name="T18" fmla="*/ 8 w 9"/>
                    <a:gd name="T19" fmla="*/ 14 h 14"/>
                    <a:gd name="T20" fmla="*/ 7 w 9"/>
                    <a:gd name="T21" fmla="*/ 14 h 14"/>
                    <a:gd name="T22" fmla="*/ 7 w 9"/>
                    <a:gd name="T2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4">
                      <a:moveTo>
                        <a:pt x="7" y="14"/>
                      </a:moveTo>
                      <a:cubicBezTo>
                        <a:pt x="2" y="10"/>
                        <a:pt x="0" y="6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4"/>
                        <a:pt x="4" y="6"/>
                        <a:pt x="6" y="8"/>
                      </a:cubicBezTo>
                      <a:cubicBezTo>
                        <a:pt x="7" y="9"/>
                        <a:pt x="8" y="11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5" name="Freeform 284"/>
                <p:cNvSpPr>
                  <a:spLocks/>
                </p:cNvSpPr>
                <p:nvPr/>
              </p:nvSpPr>
              <p:spPr bwMode="auto">
                <a:xfrm>
                  <a:off x="4244" y="3246"/>
                  <a:ext cx="6" cy="23"/>
                </a:xfrm>
                <a:custGeom>
                  <a:avLst/>
                  <a:gdLst>
                    <a:gd name="T0" fmla="*/ 0 w 10"/>
                    <a:gd name="T1" fmla="*/ 39 h 39"/>
                    <a:gd name="T2" fmla="*/ 0 w 10"/>
                    <a:gd name="T3" fmla="*/ 38 h 39"/>
                    <a:gd name="T4" fmla="*/ 1 w 10"/>
                    <a:gd name="T5" fmla="*/ 33 h 39"/>
                    <a:gd name="T6" fmla="*/ 1 w 10"/>
                    <a:gd name="T7" fmla="*/ 33 h 39"/>
                    <a:gd name="T8" fmla="*/ 8 w 10"/>
                    <a:gd name="T9" fmla="*/ 1 h 39"/>
                    <a:gd name="T10" fmla="*/ 9 w 10"/>
                    <a:gd name="T11" fmla="*/ 0 h 39"/>
                    <a:gd name="T12" fmla="*/ 9 w 10"/>
                    <a:gd name="T13" fmla="*/ 0 h 39"/>
                    <a:gd name="T14" fmla="*/ 9 w 10"/>
                    <a:gd name="T15" fmla="*/ 1 h 39"/>
                    <a:gd name="T16" fmla="*/ 2 w 10"/>
                    <a:gd name="T17" fmla="*/ 38 h 39"/>
                    <a:gd name="T18" fmla="*/ 1 w 10"/>
                    <a:gd name="T19" fmla="*/ 39 h 39"/>
                    <a:gd name="T20" fmla="*/ 0 w 10"/>
                    <a:gd name="T21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39">
                      <a:moveTo>
                        <a:pt x="0" y="39"/>
                      </a:moveTo>
                      <a:cubicBezTo>
                        <a:pt x="0" y="39"/>
                        <a:pt x="0" y="38"/>
                        <a:pt x="0" y="38"/>
                      </a:cubicBezTo>
                      <a:cubicBezTo>
                        <a:pt x="0" y="36"/>
                        <a:pt x="0" y="35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21"/>
                        <a:pt x="4" y="7"/>
                        <a:pt x="8" y="1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10" y="10"/>
                        <a:pt x="8" y="22"/>
                        <a:pt x="2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0" y="39"/>
                        <a:pt x="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6" name="Freeform 285"/>
                <p:cNvSpPr>
                  <a:spLocks/>
                </p:cNvSpPr>
                <p:nvPr/>
              </p:nvSpPr>
              <p:spPr bwMode="auto">
                <a:xfrm>
                  <a:off x="3841" y="3045"/>
                  <a:ext cx="7" cy="7"/>
                </a:xfrm>
                <a:custGeom>
                  <a:avLst/>
                  <a:gdLst>
                    <a:gd name="T0" fmla="*/ 1 w 12"/>
                    <a:gd name="T1" fmla="*/ 11 h 12"/>
                    <a:gd name="T2" fmla="*/ 0 w 12"/>
                    <a:gd name="T3" fmla="*/ 10 h 12"/>
                    <a:gd name="T4" fmla="*/ 0 w 12"/>
                    <a:gd name="T5" fmla="*/ 9 h 12"/>
                    <a:gd name="T6" fmla="*/ 7 w 12"/>
                    <a:gd name="T7" fmla="*/ 0 h 12"/>
                    <a:gd name="T8" fmla="*/ 8 w 12"/>
                    <a:gd name="T9" fmla="*/ 0 h 12"/>
                    <a:gd name="T10" fmla="*/ 11 w 12"/>
                    <a:gd name="T11" fmla="*/ 2 h 12"/>
                    <a:gd name="T12" fmla="*/ 12 w 12"/>
                    <a:gd name="T13" fmla="*/ 2 h 12"/>
                    <a:gd name="T14" fmla="*/ 11 w 12"/>
                    <a:gd name="T15" fmla="*/ 3 h 12"/>
                    <a:gd name="T16" fmla="*/ 9 w 12"/>
                    <a:gd name="T17" fmla="*/ 6 h 12"/>
                    <a:gd name="T18" fmla="*/ 2 w 12"/>
                    <a:gd name="T19" fmla="*/ 11 h 12"/>
                    <a:gd name="T20" fmla="*/ 2 w 12"/>
                    <a:gd name="T21" fmla="*/ 11 h 12"/>
                    <a:gd name="T22" fmla="*/ 1 w 12"/>
                    <a:gd name="T2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2">
                      <a:moveTo>
                        <a:pt x="1" y="11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2" y="2"/>
                        <a:pt x="12" y="2"/>
                      </a:cubicBezTo>
                      <a:cubicBezTo>
                        <a:pt x="12" y="2"/>
                        <a:pt x="12" y="3"/>
                        <a:pt x="11" y="3"/>
                      </a:cubicBezTo>
                      <a:cubicBezTo>
                        <a:pt x="11" y="4"/>
                        <a:pt x="10" y="5"/>
                        <a:pt x="9" y="6"/>
                      </a:cubicBezTo>
                      <a:cubicBezTo>
                        <a:pt x="8" y="9"/>
                        <a:pt x="6" y="12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7" name="Freeform 286"/>
                <p:cNvSpPr>
                  <a:spLocks/>
                </p:cNvSpPr>
                <p:nvPr/>
              </p:nvSpPr>
              <p:spPr bwMode="auto">
                <a:xfrm>
                  <a:off x="3855" y="3053"/>
                  <a:ext cx="3" cy="3"/>
                </a:xfrm>
                <a:custGeom>
                  <a:avLst/>
                  <a:gdLst>
                    <a:gd name="T0" fmla="*/ 1 w 4"/>
                    <a:gd name="T1" fmla="*/ 3 h 4"/>
                    <a:gd name="T2" fmla="*/ 0 w 4"/>
                    <a:gd name="T3" fmla="*/ 2 h 4"/>
                    <a:gd name="T4" fmla="*/ 0 w 4"/>
                    <a:gd name="T5" fmla="*/ 1 h 4"/>
                    <a:gd name="T6" fmla="*/ 1 w 4"/>
                    <a:gd name="T7" fmla="*/ 0 h 4"/>
                    <a:gd name="T8" fmla="*/ 2 w 4"/>
                    <a:gd name="T9" fmla="*/ 0 h 4"/>
                    <a:gd name="T10" fmla="*/ 2 w 4"/>
                    <a:gd name="T11" fmla="*/ 0 h 4"/>
                    <a:gd name="T12" fmla="*/ 3 w 4"/>
                    <a:gd name="T13" fmla="*/ 1 h 4"/>
                    <a:gd name="T14" fmla="*/ 3 w 4"/>
                    <a:gd name="T15" fmla="*/ 2 h 4"/>
                    <a:gd name="T16" fmla="*/ 4 w 4"/>
                    <a:gd name="T17" fmla="*/ 3 h 4"/>
                    <a:gd name="T18" fmla="*/ 3 w 4"/>
                    <a:gd name="T19" fmla="*/ 4 h 4"/>
                    <a:gd name="T20" fmla="*/ 3 w 4"/>
                    <a:gd name="T21" fmla="*/ 4 h 4"/>
                    <a:gd name="T22" fmla="*/ 2 w 4"/>
                    <a:gd name="T23" fmla="*/ 4 h 4"/>
                    <a:gd name="T24" fmla="*/ 1 w 4"/>
                    <a:gd name="T2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8" name="Freeform 287"/>
                <p:cNvSpPr>
                  <a:spLocks/>
                </p:cNvSpPr>
                <p:nvPr/>
              </p:nvSpPr>
              <p:spPr bwMode="auto">
                <a:xfrm>
                  <a:off x="3994" y="3123"/>
                  <a:ext cx="15" cy="14"/>
                </a:xfrm>
                <a:custGeom>
                  <a:avLst/>
                  <a:gdLst>
                    <a:gd name="T0" fmla="*/ 24 w 26"/>
                    <a:gd name="T1" fmla="*/ 24 h 24"/>
                    <a:gd name="T2" fmla="*/ 24 w 26"/>
                    <a:gd name="T3" fmla="*/ 24 h 24"/>
                    <a:gd name="T4" fmla="*/ 20 w 26"/>
                    <a:gd name="T5" fmla="*/ 19 h 24"/>
                    <a:gd name="T6" fmla="*/ 16 w 26"/>
                    <a:gd name="T7" fmla="*/ 14 h 24"/>
                    <a:gd name="T8" fmla="*/ 16 w 26"/>
                    <a:gd name="T9" fmla="*/ 14 h 24"/>
                    <a:gd name="T10" fmla="*/ 1 w 26"/>
                    <a:gd name="T11" fmla="*/ 5 h 24"/>
                    <a:gd name="T12" fmla="*/ 0 w 26"/>
                    <a:gd name="T13" fmla="*/ 4 h 24"/>
                    <a:gd name="T14" fmla="*/ 2 w 26"/>
                    <a:gd name="T15" fmla="*/ 1 h 24"/>
                    <a:gd name="T16" fmla="*/ 2 w 26"/>
                    <a:gd name="T17" fmla="*/ 1 h 24"/>
                    <a:gd name="T18" fmla="*/ 5 w 26"/>
                    <a:gd name="T19" fmla="*/ 0 h 24"/>
                    <a:gd name="T20" fmla="*/ 6 w 26"/>
                    <a:gd name="T21" fmla="*/ 0 h 24"/>
                    <a:gd name="T22" fmla="*/ 6 w 26"/>
                    <a:gd name="T23" fmla="*/ 0 h 24"/>
                    <a:gd name="T24" fmla="*/ 6 w 26"/>
                    <a:gd name="T25" fmla="*/ 0 h 24"/>
                    <a:gd name="T26" fmla="*/ 24 w 26"/>
                    <a:gd name="T27" fmla="*/ 18 h 24"/>
                    <a:gd name="T28" fmla="*/ 26 w 26"/>
                    <a:gd name="T29" fmla="*/ 20 h 24"/>
                    <a:gd name="T30" fmla="*/ 26 w 26"/>
                    <a:gd name="T31" fmla="*/ 20 h 24"/>
                    <a:gd name="T32" fmla="*/ 25 w 26"/>
                    <a:gd name="T33" fmla="*/ 23 h 24"/>
                    <a:gd name="T34" fmla="*/ 24 w 26"/>
                    <a:gd name="T35" fmla="*/ 24 h 24"/>
                    <a:gd name="T36" fmla="*/ 24 w 26"/>
                    <a:gd name="T3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4">
                      <a:moveTo>
                        <a:pt x="24" y="24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2" y="22"/>
                        <a:pt x="21" y="21"/>
                        <a:pt x="20" y="19"/>
                      </a:cubicBezTo>
                      <a:cubicBezTo>
                        <a:pt x="19" y="18"/>
                        <a:pt x="18" y="16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3"/>
                        <a:pt x="1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3" y="5"/>
                        <a:pt x="19" y="11"/>
                        <a:pt x="24" y="18"/>
                      </a:cubicBezTo>
                      <a:cubicBezTo>
                        <a:pt x="24" y="18"/>
                        <a:pt x="25" y="19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5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9" name="Freeform 288"/>
                <p:cNvSpPr>
                  <a:spLocks/>
                </p:cNvSpPr>
                <p:nvPr/>
              </p:nvSpPr>
              <p:spPr bwMode="auto">
                <a:xfrm>
                  <a:off x="3564" y="2910"/>
                  <a:ext cx="1" cy="3"/>
                </a:xfrm>
                <a:custGeom>
                  <a:avLst/>
                  <a:gdLst>
                    <a:gd name="T0" fmla="*/ 1 w 3"/>
                    <a:gd name="T1" fmla="*/ 4 h 5"/>
                    <a:gd name="T2" fmla="*/ 0 w 3"/>
                    <a:gd name="T3" fmla="*/ 4 h 5"/>
                    <a:gd name="T4" fmla="*/ 1 w 3"/>
                    <a:gd name="T5" fmla="*/ 0 h 5"/>
                    <a:gd name="T6" fmla="*/ 1 w 3"/>
                    <a:gd name="T7" fmla="*/ 0 h 5"/>
                    <a:gd name="T8" fmla="*/ 2 w 3"/>
                    <a:gd name="T9" fmla="*/ 0 h 5"/>
                    <a:gd name="T10" fmla="*/ 2 w 3"/>
                    <a:gd name="T11" fmla="*/ 0 h 5"/>
                    <a:gd name="T12" fmla="*/ 2 w 3"/>
                    <a:gd name="T13" fmla="*/ 0 h 5"/>
                    <a:gd name="T14" fmla="*/ 3 w 3"/>
                    <a:gd name="T15" fmla="*/ 0 h 5"/>
                    <a:gd name="T16" fmla="*/ 2 w 3"/>
                    <a:gd name="T17" fmla="*/ 4 h 5"/>
                    <a:gd name="T18" fmla="*/ 1 w 3"/>
                    <a:gd name="T19" fmla="*/ 5 h 5"/>
                    <a:gd name="T20" fmla="*/ 1 w 3"/>
                    <a:gd name="T21" fmla="*/ 4 h 5"/>
                    <a:gd name="T22" fmla="*/ 1 w 3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5">
                      <a:moveTo>
                        <a:pt x="1" y="4"/>
                      </a:move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2"/>
                        <a:pt x="3" y="3"/>
                        <a:pt x="2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0" name="Freeform 289"/>
                <p:cNvSpPr>
                  <a:spLocks/>
                </p:cNvSpPr>
                <p:nvPr/>
              </p:nvSpPr>
              <p:spPr bwMode="auto">
                <a:xfrm>
                  <a:off x="4068" y="3159"/>
                  <a:ext cx="4" cy="6"/>
                </a:xfrm>
                <a:custGeom>
                  <a:avLst/>
                  <a:gdLst>
                    <a:gd name="T0" fmla="*/ 0 w 7"/>
                    <a:gd name="T1" fmla="*/ 8 h 9"/>
                    <a:gd name="T2" fmla="*/ 0 w 7"/>
                    <a:gd name="T3" fmla="*/ 7 h 9"/>
                    <a:gd name="T4" fmla="*/ 4 w 7"/>
                    <a:gd name="T5" fmla="*/ 0 h 9"/>
                    <a:gd name="T6" fmla="*/ 5 w 7"/>
                    <a:gd name="T7" fmla="*/ 0 h 9"/>
                    <a:gd name="T8" fmla="*/ 7 w 7"/>
                    <a:gd name="T9" fmla="*/ 1 h 9"/>
                    <a:gd name="T10" fmla="*/ 7 w 7"/>
                    <a:gd name="T11" fmla="*/ 2 h 9"/>
                    <a:gd name="T12" fmla="*/ 7 w 7"/>
                    <a:gd name="T13" fmla="*/ 2 h 9"/>
                    <a:gd name="T14" fmla="*/ 6 w 7"/>
                    <a:gd name="T15" fmla="*/ 9 h 9"/>
                    <a:gd name="T16" fmla="*/ 5 w 7"/>
                    <a:gd name="T17" fmla="*/ 9 h 9"/>
                    <a:gd name="T18" fmla="*/ 3 w 7"/>
                    <a:gd name="T19" fmla="*/ 9 h 9"/>
                    <a:gd name="T20" fmla="*/ 3 w 7"/>
                    <a:gd name="T21" fmla="*/ 9 h 9"/>
                    <a:gd name="T22" fmla="*/ 0 w 7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3"/>
                        <a:pt x="1" y="2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5"/>
                        <a:pt x="7" y="6"/>
                        <a:pt x="6" y="9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1" name="Freeform 290"/>
                <p:cNvSpPr>
                  <a:spLocks/>
                </p:cNvSpPr>
                <p:nvPr/>
              </p:nvSpPr>
              <p:spPr bwMode="auto">
                <a:xfrm>
                  <a:off x="3706" y="2984"/>
                  <a:ext cx="7" cy="19"/>
                </a:xfrm>
                <a:custGeom>
                  <a:avLst/>
                  <a:gdLst>
                    <a:gd name="T0" fmla="*/ 4 w 12"/>
                    <a:gd name="T1" fmla="*/ 34 h 34"/>
                    <a:gd name="T2" fmla="*/ 3 w 12"/>
                    <a:gd name="T3" fmla="*/ 33 h 34"/>
                    <a:gd name="T4" fmla="*/ 0 w 12"/>
                    <a:gd name="T5" fmla="*/ 2 h 34"/>
                    <a:gd name="T6" fmla="*/ 1 w 12"/>
                    <a:gd name="T7" fmla="*/ 1 h 34"/>
                    <a:gd name="T8" fmla="*/ 1 w 12"/>
                    <a:gd name="T9" fmla="*/ 1 h 34"/>
                    <a:gd name="T10" fmla="*/ 2 w 12"/>
                    <a:gd name="T11" fmla="*/ 1 h 34"/>
                    <a:gd name="T12" fmla="*/ 5 w 12"/>
                    <a:gd name="T13" fmla="*/ 33 h 34"/>
                    <a:gd name="T14" fmla="*/ 5 w 12"/>
                    <a:gd name="T15" fmla="*/ 34 h 34"/>
                    <a:gd name="T16" fmla="*/ 4 w 12"/>
                    <a:gd name="T17" fmla="*/ 34 h 34"/>
                    <a:gd name="T18" fmla="*/ 4 w 12"/>
                    <a:gd name="T19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34">
                      <a:moveTo>
                        <a:pt x="4" y="34"/>
                      </a:moveTo>
                      <a:cubicBezTo>
                        <a:pt x="3" y="34"/>
                        <a:pt x="3" y="33"/>
                        <a:pt x="3" y="33"/>
                      </a:cubicBezTo>
                      <a:cubicBezTo>
                        <a:pt x="5" y="21"/>
                        <a:pt x="4" y="10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8" y="8"/>
                        <a:pt x="12" y="20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2" name="Freeform 291"/>
                <p:cNvSpPr>
                  <a:spLocks/>
                </p:cNvSpPr>
                <p:nvPr/>
              </p:nvSpPr>
              <p:spPr bwMode="auto">
                <a:xfrm>
                  <a:off x="3935" y="3098"/>
                  <a:ext cx="4" cy="5"/>
                </a:xfrm>
                <a:custGeom>
                  <a:avLst/>
                  <a:gdLst>
                    <a:gd name="T0" fmla="*/ 6 w 7"/>
                    <a:gd name="T1" fmla="*/ 9 h 9"/>
                    <a:gd name="T2" fmla="*/ 5 w 7"/>
                    <a:gd name="T3" fmla="*/ 9 h 9"/>
                    <a:gd name="T4" fmla="*/ 0 w 7"/>
                    <a:gd name="T5" fmla="*/ 1 h 9"/>
                    <a:gd name="T6" fmla="*/ 0 w 7"/>
                    <a:gd name="T7" fmla="*/ 1 h 9"/>
                    <a:gd name="T8" fmla="*/ 0 w 7"/>
                    <a:gd name="T9" fmla="*/ 0 h 9"/>
                    <a:gd name="T10" fmla="*/ 1 w 7"/>
                    <a:gd name="T11" fmla="*/ 0 h 9"/>
                    <a:gd name="T12" fmla="*/ 1 w 7"/>
                    <a:gd name="T13" fmla="*/ 0 h 9"/>
                    <a:gd name="T14" fmla="*/ 2 w 7"/>
                    <a:gd name="T15" fmla="*/ 0 h 9"/>
                    <a:gd name="T16" fmla="*/ 7 w 7"/>
                    <a:gd name="T17" fmla="*/ 7 h 9"/>
                    <a:gd name="T18" fmla="*/ 7 w 7"/>
                    <a:gd name="T19" fmla="*/ 7 h 9"/>
                    <a:gd name="T20" fmla="*/ 7 w 7"/>
                    <a:gd name="T21" fmla="*/ 9 h 9"/>
                    <a:gd name="T22" fmla="*/ 6 w 7"/>
                    <a:gd name="T23" fmla="*/ 9 h 9"/>
                    <a:gd name="T24" fmla="*/ 6 w 7"/>
                    <a:gd name="T25" fmla="*/ 9 h 9"/>
                    <a:gd name="T26" fmla="*/ 6 w 7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6" y="9"/>
                      </a:move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3" y="6"/>
                        <a:pt x="2" y="4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3" name="Freeform 292"/>
                <p:cNvSpPr>
                  <a:spLocks/>
                </p:cNvSpPr>
                <p:nvPr/>
              </p:nvSpPr>
              <p:spPr bwMode="auto">
                <a:xfrm>
                  <a:off x="3590" y="2932"/>
                  <a:ext cx="6" cy="19"/>
                </a:xfrm>
                <a:custGeom>
                  <a:avLst/>
                  <a:gdLst>
                    <a:gd name="T0" fmla="*/ 1 w 10"/>
                    <a:gd name="T1" fmla="*/ 33 h 33"/>
                    <a:gd name="T2" fmla="*/ 0 w 10"/>
                    <a:gd name="T3" fmla="*/ 32 h 33"/>
                    <a:gd name="T4" fmla="*/ 8 w 10"/>
                    <a:gd name="T5" fmla="*/ 0 h 33"/>
                    <a:gd name="T6" fmla="*/ 9 w 10"/>
                    <a:gd name="T7" fmla="*/ 0 h 33"/>
                    <a:gd name="T8" fmla="*/ 9 w 10"/>
                    <a:gd name="T9" fmla="*/ 0 h 33"/>
                    <a:gd name="T10" fmla="*/ 10 w 10"/>
                    <a:gd name="T11" fmla="*/ 1 h 33"/>
                    <a:gd name="T12" fmla="*/ 1 w 10"/>
                    <a:gd name="T13" fmla="*/ 33 h 33"/>
                    <a:gd name="T14" fmla="*/ 1 w 10"/>
                    <a:gd name="T15" fmla="*/ 33 h 33"/>
                    <a:gd name="T16" fmla="*/ 1 w 10"/>
                    <a:gd name="T17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33">
                      <a:moveTo>
                        <a:pt x="1" y="33"/>
                      </a:moveTo>
                      <a:cubicBezTo>
                        <a:pt x="0" y="33"/>
                        <a:pt x="0" y="33"/>
                        <a:pt x="0" y="32"/>
                      </a:cubicBezTo>
                      <a:cubicBezTo>
                        <a:pt x="1" y="17"/>
                        <a:pt x="3" y="6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10" y="1"/>
                      </a:cubicBezTo>
                      <a:cubicBezTo>
                        <a:pt x="9" y="10"/>
                        <a:pt x="6" y="27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4" name="Freeform 293"/>
                <p:cNvSpPr>
                  <a:spLocks/>
                </p:cNvSpPr>
                <p:nvPr/>
              </p:nvSpPr>
              <p:spPr bwMode="auto">
                <a:xfrm>
                  <a:off x="4267" y="3266"/>
                  <a:ext cx="4" cy="3"/>
                </a:xfrm>
                <a:custGeom>
                  <a:avLst/>
                  <a:gdLst>
                    <a:gd name="T0" fmla="*/ 1 w 8"/>
                    <a:gd name="T1" fmla="*/ 6 h 6"/>
                    <a:gd name="T2" fmla="*/ 0 w 8"/>
                    <a:gd name="T3" fmla="*/ 5 h 6"/>
                    <a:gd name="T4" fmla="*/ 7 w 8"/>
                    <a:gd name="T5" fmla="*/ 1 h 6"/>
                    <a:gd name="T6" fmla="*/ 7 w 8"/>
                    <a:gd name="T7" fmla="*/ 0 h 6"/>
                    <a:gd name="T8" fmla="*/ 7 w 8"/>
                    <a:gd name="T9" fmla="*/ 1 h 6"/>
                    <a:gd name="T10" fmla="*/ 8 w 8"/>
                    <a:gd name="T11" fmla="*/ 1 h 6"/>
                    <a:gd name="T12" fmla="*/ 7 w 8"/>
                    <a:gd name="T13" fmla="*/ 2 h 6"/>
                    <a:gd name="T14" fmla="*/ 2 w 8"/>
                    <a:gd name="T15" fmla="*/ 6 h 6"/>
                    <a:gd name="T16" fmla="*/ 1 w 8"/>
                    <a:gd name="T17" fmla="*/ 6 h 6"/>
                    <a:gd name="T18" fmla="*/ 1 w 8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6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2"/>
                        <a:pt x="3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8" y="1"/>
                      </a:cubicBezTo>
                      <a:cubicBezTo>
                        <a:pt x="8" y="1"/>
                        <a:pt x="7" y="2"/>
                        <a:pt x="7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5" name="Freeform 294"/>
                <p:cNvSpPr>
                  <a:spLocks/>
                </p:cNvSpPr>
                <p:nvPr/>
              </p:nvSpPr>
              <p:spPr bwMode="auto">
                <a:xfrm>
                  <a:off x="4015" y="3141"/>
                  <a:ext cx="18" cy="34"/>
                </a:xfrm>
                <a:custGeom>
                  <a:avLst/>
                  <a:gdLst>
                    <a:gd name="T0" fmla="*/ 25 w 31"/>
                    <a:gd name="T1" fmla="*/ 58 h 59"/>
                    <a:gd name="T2" fmla="*/ 20 w 31"/>
                    <a:gd name="T3" fmla="*/ 54 h 59"/>
                    <a:gd name="T4" fmla="*/ 16 w 31"/>
                    <a:gd name="T5" fmla="*/ 50 h 59"/>
                    <a:gd name="T6" fmla="*/ 15 w 31"/>
                    <a:gd name="T7" fmla="*/ 49 h 59"/>
                    <a:gd name="T8" fmla="*/ 3 w 31"/>
                    <a:gd name="T9" fmla="*/ 47 h 59"/>
                    <a:gd name="T10" fmla="*/ 3 w 31"/>
                    <a:gd name="T11" fmla="*/ 47 h 59"/>
                    <a:gd name="T12" fmla="*/ 3 w 31"/>
                    <a:gd name="T13" fmla="*/ 46 h 59"/>
                    <a:gd name="T14" fmla="*/ 3 w 31"/>
                    <a:gd name="T15" fmla="*/ 33 h 59"/>
                    <a:gd name="T16" fmla="*/ 0 w 31"/>
                    <a:gd name="T17" fmla="*/ 3 h 59"/>
                    <a:gd name="T18" fmla="*/ 0 w 31"/>
                    <a:gd name="T19" fmla="*/ 2 h 59"/>
                    <a:gd name="T20" fmla="*/ 2 w 31"/>
                    <a:gd name="T21" fmla="*/ 1 h 59"/>
                    <a:gd name="T22" fmla="*/ 3 w 31"/>
                    <a:gd name="T23" fmla="*/ 1 h 59"/>
                    <a:gd name="T24" fmla="*/ 4 w 31"/>
                    <a:gd name="T25" fmla="*/ 2 h 59"/>
                    <a:gd name="T26" fmla="*/ 5 w 31"/>
                    <a:gd name="T27" fmla="*/ 2 h 59"/>
                    <a:gd name="T28" fmla="*/ 7 w 31"/>
                    <a:gd name="T29" fmla="*/ 10 h 59"/>
                    <a:gd name="T30" fmla="*/ 11 w 31"/>
                    <a:gd name="T31" fmla="*/ 25 h 59"/>
                    <a:gd name="T32" fmla="*/ 11 w 31"/>
                    <a:gd name="T33" fmla="*/ 26 h 59"/>
                    <a:gd name="T34" fmla="*/ 13 w 31"/>
                    <a:gd name="T35" fmla="*/ 26 h 59"/>
                    <a:gd name="T36" fmla="*/ 21 w 31"/>
                    <a:gd name="T37" fmla="*/ 28 h 59"/>
                    <a:gd name="T38" fmla="*/ 31 w 31"/>
                    <a:gd name="T39" fmla="*/ 57 h 59"/>
                    <a:gd name="T40" fmla="*/ 30 w 31"/>
                    <a:gd name="T41" fmla="*/ 58 h 59"/>
                    <a:gd name="T42" fmla="*/ 28 w 31"/>
                    <a:gd name="T43" fmla="*/ 59 h 59"/>
                    <a:gd name="T44" fmla="*/ 27 w 31"/>
                    <a:gd name="T45" fmla="*/ 59 h 59"/>
                    <a:gd name="T46" fmla="*/ 25 w 31"/>
                    <a:gd name="T47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" h="59">
                      <a:moveTo>
                        <a:pt x="25" y="58"/>
                      </a:moveTo>
                      <a:cubicBezTo>
                        <a:pt x="22" y="57"/>
                        <a:pt x="21" y="56"/>
                        <a:pt x="20" y="54"/>
                      </a:cubicBezTo>
                      <a:cubicBezTo>
                        <a:pt x="19" y="53"/>
                        <a:pt x="18" y="51"/>
                        <a:pt x="16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6"/>
                      </a:cubicBezTo>
                      <a:cubicBezTo>
                        <a:pt x="3" y="42"/>
                        <a:pt x="3" y="37"/>
                        <a:pt x="3" y="33"/>
                      </a:cubicBezTo>
                      <a:cubicBezTo>
                        <a:pt x="4" y="23"/>
                        <a:pt x="5" y="1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3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5"/>
                        <a:pt x="6" y="7"/>
                        <a:pt x="7" y="10"/>
                      </a:cubicBezTo>
                      <a:cubicBezTo>
                        <a:pt x="8" y="15"/>
                        <a:pt x="8" y="20"/>
                        <a:pt x="11" y="25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6" y="26"/>
                        <a:pt x="19" y="27"/>
                        <a:pt x="21" y="28"/>
                      </a:cubicBezTo>
                      <a:cubicBezTo>
                        <a:pt x="31" y="33"/>
                        <a:pt x="31" y="45"/>
                        <a:pt x="31" y="57"/>
                      </a:cubicBezTo>
                      <a:cubicBezTo>
                        <a:pt x="31" y="57"/>
                        <a:pt x="31" y="58"/>
                        <a:pt x="30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7" y="59"/>
                      </a:cubicBezTo>
                      <a:cubicBezTo>
                        <a:pt x="26" y="59"/>
                        <a:pt x="25" y="58"/>
                        <a:pt x="25" y="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6" name="Freeform 295"/>
                <p:cNvSpPr>
                  <a:spLocks/>
                </p:cNvSpPr>
                <p:nvPr/>
              </p:nvSpPr>
              <p:spPr bwMode="auto">
                <a:xfrm>
                  <a:off x="4252" y="3260"/>
                  <a:ext cx="6" cy="5"/>
                </a:xfrm>
                <a:custGeom>
                  <a:avLst/>
                  <a:gdLst>
                    <a:gd name="T0" fmla="*/ 4 w 11"/>
                    <a:gd name="T1" fmla="*/ 9 h 9"/>
                    <a:gd name="T2" fmla="*/ 2 w 11"/>
                    <a:gd name="T3" fmla="*/ 1 h 9"/>
                    <a:gd name="T4" fmla="*/ 3 w 11"/>
                    <a:gd name="T5" fmla="*/ 1 h 9"/>
                    <a:gd name="T6" fmla="*/ 6 w 11"/>
                    <a:gd name="T7" fmla="*/ 0 h 9"/>
                    <a:gd name="T8" fmla="*/ 6 w 11"/>
                    <a:gd name="T9" fmla="*/ 0 h 9"/>
                    <a:gd name="T10" fmla="*/ 7 w 11"/>
                    <a:gd name="T11" fmla="*/ 0 h 9"/>
                    <a:gd name="T12" fmla="*/ 10 w 11"/>
                    <a:gd name="T13" fmla="*/ 5 h 9"/>
                    <a:gd name="T14" fmla="*/ 10 w 11"/>
                    <a:gd name="T15" fmla="*/ 6 h 9"/>
                    <a:gd name="T16" fmla="*/ 9 w 11"/>
                    <a:gd name="T17" fmla="*/ 9 h 9"/>
                    <a:gd name="T18" fmla="*/ 8 w 11"/>
                    <a:gd name="T19" fmla="*/ 9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cubicBezTo>
                        <a:pt x="2" y="8"/>
                        <a:pt x="0" y="6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6"/>
                        <a:pt x="11" y="6"/>
                        <a:pt x="10" y="6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7" name="Freeform 296"/>
                <p:cNvSpPr>
                  <a:spLocks/>
                </p:cNvSpPr>
                <p:nvPr/>
              </p:nvSpPr>
              <p:spPr bwMode="auto">
                <a:xfrm>
                  <a:off x="4191" y="3230"/>
                  <a:ext cx="4" cy="5"/>
                </a:xfrm>
                <a:custGeom>
                  <a:avLst/>
                  <a:gdLst>
                    <a:gd name="T0" fmla="*/ 1 w 8"/>
                    <a:gd name="T1" fmla="*/ 8 h 9"/>
                    <a:gd name="T2" fmla="*/ 1 w 8"/>
                    <a:gd name="T3" fmla="*/ 7 h 9"/>
                    <a:gd name="T4" fmla="*/ 0 w 8"/>
                    <a:gd name="T5" fmla="*/ 3 h 9"/>
                    <a:gd name="T6" fmla="*/ 0 w 8"/>
                    <a:gd name="T7" fmla="*/ 2 h 9"/>
                    <a:gd name="T8" fmla="*/ 3 w 8"/>
                    <a:gd name="T9" fmla="*/ 0 h 9"/>
                    <a:gd name="T10" fmla="*/ 4 w 8"/>
                    <a:gd name="T11" fmla="*/ 0 h 9"/>
                    <a:gd name="T12" fmla="*/ 8 w 8"/>
                    <a:gd name="T13" fmla="*/ 2 h 9"/>
                    <a:gd name="T14" fmla="*/ 8 w 8"/>
                    <a:gd name="T15" fmla="*/ 2 h 9"/>
                    <a:gd name="T16" fmla="*/ 7 w 8"/>
                    <a:gd name="T17" fmla="*/ 8 h 9"/>
                    <a:gd name="T18" fmla="*/ 6 w 8"/>
                    <a:gd name="T19" fmla="*/ 9 h 9"/>
                    <a:gd name="T20" fmla="*/ 1 w 8"/>
                    <a:gd name="T21" fmla="*/ 8 h 9"/>
                    <a:gd name="T22" fmla="*/ 1 w 8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9">
                      <a:moveTo>
                        <a:pt x="1" y="8"/>
                      </a:moveTo>
                      <a:cubicBezTo>
                        <a:pt x="1" y="8"/>
                        <a:pt x="1" y="8"/>
                        <a:pt x="1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8" name="Freeform 297"/>
                <p:cNvSpPr>
                  <a:spLocks/>
                </p:cNvSpPr>
                <p:nvPr/>
              </p:nvSpPr>
              <p:spPr bwMode="auto">
                <a:xfrm>
                  <a:off x="4108" y="3190"/>
                  <a:ext cx="5" cy="4"/>
                </a:xfrm>
                <a:custGeom>
                  <a:avLst/>
                  <a:gdLst>
                    <a:gd name="T0" fmla="*/ 1 w 8"/>
                    <a:gd name="T1" fmla="*/ 5 h 7"/>
                    <a:gd name="T2" fmla="*/ 0 w 8"/>
                    <a:gd name="T3" fmla="*/ 4 h 7"/>
                    <a:gd name="T4" fmla="*/ 1 w 8"/>
                    <a:gd name="T5" fmla="*/ 3 h 7"/>
                    <a:gd name="T6" fmla="*/ 1 w 8"/>
                    <a:gd name="T7" fmla="*/ 2 h 7"/>
                    <a:gd name="T8" fmla="*/ 5 w 8"/>
                    <a:gd name="T9" fmla="*/ 0 h 7"/>
                    <a:gd name="T10" fmla="*/ 6 w 8"/>
                    <a:gd name="T11" fmla="*/ 0 h 7"/>
                    <a:gd name="T12" fmla="*/ 6 w 8"/>
                    <a:gd name="T13" fmla="*/ 1 h 7"/>
                    <a:gd name="T14" fmla="*/ 7 w 8"/>
                    <a:gd name="T15" fmla="*/ 3 h 7"/>
                    <a:gd name="T16" fmla="*/ 7 w 8"/>
                    <a:gd name="T17" fmla="*/ 4 h 7"/>
                    <a:gd name="T18" fmla="*/ 6 w 8"/>
                    <a:gd name="T19" fmla="*/ 6 h 7"/>
                    <a:gd name="T20" fmla="*/ 6 w 8"/>
                    <a:gd name="T21" fmla="*/ 7 h 7"/>
                    <a:gd name="T22" fmla="*/ 3 w 8"/>
                    <a:gd name="T23" fmla="*/ 6 h 7"/>
                    <a:gd name="T24" fmla="*/ 2 w 8"/>
                    <a:gd name="T25" fmla="*/ 6 h 7"/>
                    <a:gd name="T26" fmla="*/ 2 w 8"/>
                    <a:gd name="T27" fmla="*/ 6 h 7"/>
                    <a:gd name="T28" fmla="*/ 1 w 8"/>
                    <a:gd name="T2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7">
                      <a:moveTo>
                        <a:pt x="1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4" y="7"/>
                        <a:pt x="4" y="7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9" name="Freeform 298"/>
                <p:cNvSpPr>
                  <a:spLocks/>
                </p:cNvSpPr>
                <p:nvPr/>
              </p:nvSpPr>
              <p:spPr bwMode="auto">
                <a:xfrm>
                  <a:off x="3727" y="3008"/>
                  <a:ext cx="4" cy="5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7 h 8"/>
                    <a:gd name="T4" fmla="*/ 0 w 7"/>
                    <a:gd name="T5" fmla="*/ 7 h 8"/>
                    <a:gd name="T6" fmla="*/ 0 w 7"/>
                    <a:gd name="T7" fmla="*/ 6 h 8"/>
                    <a:gd name="T8" fmla="*/ 6 w 7"/>
                    <a:gd name="T9" fmla="*/ 0 h 8"/>
                    <a:gd name="T10" fmla="*/ 7 w 7"/>
                    <a:gd name="T11" fmla="*/ 0 h 8"/>
                    <a:gd name="T12" fmla="*/ 7 w 7"/>
                    <a:gd name="T13" fmla="*/ 0 h 8"/>
                    <a:gd name="T14" fmla="*/ 7 w 7"/>
                    <a:gd name="T15" fmla="*/ 1 h 8"/>
                    <a:gd name="T16" fmla="*/ 4 w 7"/>
                    <a:gd name="T17" fmla="*/ 7 h 8"/>
                    <a:gd name="T18" fmla="*/ 4 w 7"/>
                    <a:gd name="T19" fmla="*/ 7 h 8"/>
                    <a:gd name="T20" fmla="*/ 2 w 7"/>
                    <a:gd name="T21" fmla="*/ 8 h 8"/>
                    <a:gd name="T22" fmla="*/ 2 w 7"/>
                    <a:gd name="T23" fmla="*/ 8 h 8"/>
                    <a:gd name="T24" fmla="*/ 0 w 7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3"/>
                        <a:pt x="5" y="6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0" name="Freeform 299"/>
                <p:cNvSpPr>
                  <a:spLocks/>
                </p:cNvSpPr>
                <p:nvPr/>
              </p:nvSpPr>
              <p:spPr bwMode="auto">
                <a:xfrm>
                  <a:off x="4095" y="3192"/>
                  <a:ext cx="3" cy="7"/>
                </a:xfrm>
                <a:custGeom>
                  <a:avLst/>
                  <a:gdLst>
                    <a:gd name="T0" fmla="*/ 2 w 6"/>
                    <a:gd name="T1" fmla="*/ 11 h 11"/>
                    <a:gd name="T2" fmla="*/ 2 w 6"/>
                    <a:gd name="T3" fmla="*/ 11 h 11"/>
                    <a:gd name="T4" fmla="*/ 1 w 6"/>
                    <a:gd name="T5" fmla="*/ 10 h 11"/>
                    <a:gd name="T6" fmla="*/ 0 w 6"/>
                    <a:gd name="T7" fmla="*/ 10 h 11"/>
                    <a:gd name="T8" fmla="*/ 0 w 6"/>
                    <a:gd name="T9" fmla="*/ 4 h 11"/>
                    <a:gd name="T10" fmla="*/ 0 w 6"/>
                    <a:gd name="T11" fmla="*/ 4 h 11"/>
                    <a:gd name="T12" fmla="*/ 2 w 6"/>
                    <a:gd name="T13" fmla="*/ 1 h 11"/>
                    <a:gd name="T14" fmla="*/ 3 w 6"/>
                    <a:gd name="T15" fmla="*/ 0 h 11"/>
                    <a:gd name="T16" fmla="*/ 3 w 6"/>
                    <a:gd name="T17" fmla="*/ 1 h 11"/>
                    <a:gd name="T18" fmla="*/ 4 w 6"/>
                    <a:gd name="T19" fmla="*/ 1 h 11"/>
                    <a:gd name="T20" fmla="*/ 5 w 6"/>
                    <a:gd name="T21" fmla="*/ 4 h 11"/>
                    <a:gd name="T22" fmla="*/ 3 w 6"/>
                    <a:gd name="T23" fmla="*/ 11 h 11"/>
                    <a:gd name="T24" fmla="*/ 3 w 6"/>
                    <a:gd name="T25" fmla="*/ 11 h 11"/>
                    <a:gd name="T26" fmla="*/ 2 w 6"/>
                    <a:gd name="T2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11">
                      <a:moveTo>
                        <a:pt x="2" y="11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8"/>
                        <a:pt x="0" y="7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5" y="2"/>
                        <a:pt x="5" y="2"/>
                        <a:pt x="5" y="4"/>
                      </a:cubicBezTo>
                      <a:cubicBezTo>
                        <a:pt x="6" y="5"/>
                        <a:pt x="5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1" name="Freeform 300"/>
                <p:cNvSpPr>
                  <a:spLocks/>
                </p:cNvSpPr>
                <p:nvPr/>
              </p:nvSpPr>
              <p:spPr bwMode="auto">
                <a:xfrm>
                  <a:off x="4253" y="3272"/>
                  <a:ext cx="2" cy="3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3 h 4"/>
                    <a:gd name="T4" fmla="*/ 2 w 4"/>
                    <a:gd name="T5" fmla="*/ 1 h 4"/>
                    <a:gd name="T6" fmla="*/ 2 w 4"/>
                    <a:gd name="T7" fmla="*/ 1 h 4"/>
                    <a:gd name="T8" fmla="*/ 3 w 4"/>
                    <a:gd name="T9" fmla="*/ 1 h 4"/>
                    <a:gd name="T10" fmla="*/ 4 w 4"/>
                    <a:gd name="T11" fmla="*/ 1 h 4"/>
                    <a:gd name="T12" fmla="*/ 4 w 4"/>
                    <a:gd name="T13" fmla="*/ 1 h 4"/>
                    <a:gd name="T14" fmla="*/ 4 w 4"/>
                    <a:gd name="T15" fmla="*/ 1 h 4"/>
                    <a:gd name="T16" fmla="*/ 2 w 4"/>
                    <a:gd name="T17" fmla="*/ 4 h 4"/>
                    <a:gd name="T18" fmla="*/ 2 w 4"/>
                    <a:gd name="T19" fmla="*/ 4 h 4"/>
                    <a:gd name="T20" fmla="*/ 1 w 4"/>
                    <a:gd name="T21" fmla="*/ 4 h 4"/>
                    <a:gd name="T22" fmla="*/ 1 w 4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0" y="4"/>
                        <a:pt x="1" y="3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2" name="Freeform 301"/>
                <p:cNvSpPr>
                  <a:spLocks/>
                </p:cNvSpPr>
                <p:nvPr/>
              </p:nvSpPr>
              <p:spPr bwMode="auto">
                <a:xfrm>
                  <a:off x="3864" y="3079"/>
                  <a:ext cx="3" cy="4"/>
                </a:xfrm>
                <a:custGeom>
                  <a:avLst/>
                  <a:gdLst>
                    <a:gd name="T0" fmla="*/ 0 w 6"/>
                    <a:gd name="T1" fmla="*/ 5 h 6"/>
                    <a:gd name="T2" fmla="*/ 0 w 6"/>
                    <a:gd name="T3" fmla="*/ 4 h 6"/>
                    <a:gd name="T4" fmla="*/ 0 w 6"/>
                    <a:gd name="T5" fmla="*/ 4 h 6"/>
                    <a:gd name="T6" fmla="*/ 1 w 6"/>
                    <a:gd name="T7" fmla="*/ 0 h 6"/>
                    <a:gd name="T8" fmla="*/ 3 w 6"/>
                    <a:gd name="T9" fmla="*/ 0 h 6"/>
                    <a:gd name="T10" fmla="*/ 5 w 6"/>
                    <a:gd name="T11" fmla="*/ 1 h 6"/>
                    <a:gd name="T12" fmla="*/ 6 w 6"/>
                    <a:gd name="T13" fmla="*/ 2 h 6"/>
                    <a:gd name="T14" fmla="*/ 6 w 6"/>
                    <a:gd name="T15" fmla="*/ 4 h 6"/>
                    <a:gd name="T16" fmla="*/ 6 w 6"/>
                    <a:gd name="T17" fmla="*/ 4 h 6"/>
                    <a:gd name="T18" fmla="*/ 6 w 6"/>
                    <a:gd name="T19" fmla="*/ 5 h 6"/>
                    <a:gd name="T20" fmla="*/ 5 w 6"/>
                    <a:gd name="T21" fmla="*/ 5 h 6"/>
                    <a:gd name="T22" fmla="*/ 4 w 6"/>
                    <a:gd name="T23" fmla="*/ 5 h 6"/>
                    <a:gd name="T24" fmla="*/ 0 w 6"/>
                    <a:gd name="T25" fmla="*/ 5 h 6"/>
                    <a:gd name="T26" fmla="*/ 0 w 6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3" y="6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3" name="Freeform 302"/>
                <p:cNvSpPr>
                  <a:spLocks/>
                </p:cNvSpPr>
                <p:nvPr/>
              </p:nvSpPr>
              <p:spPr bwMode="auto">
                <a:xfrm>
                  <a:off x="4164" y="3235"/>
                  <a:ext cx="11" cy="3"/>
                </a:xfrm>
                <a:custGeom>
                  <a:avLst/>
                  <a:gdLst>
                    <a:gd name="T0" fmla="*/ 2 w 18"/>
                    <a:gd name="T1" fmla="*/ 6 h 6"/>
                    <a:gd name="T2" fmla="*/ 2 w 18"/>
                    <a:gd name="T3" fmla="*/ 6 h 6"/>
                    <a:gd name="T4" fmla="*/ 1 w 18"/>
                    <a:gd name="T5" fmla="*/ 5 h 6"/>
                    <a:gd name="T6" fmla="*/ 0 w 18"/>
                    <a:gd name="T7" fmla="*/ 5 h 6"/>
                    <a:gd name="T8" fmla="*/ 1 w 18"/>
                    <a:gd name="T9" fmla="*/ 4 h 6"/>
                    <a:gd name="T10" fmla="*/ 11 w 18"/>
                    <a:gd name="T11" fmla="*/ 1 h 6"/>
                    <a:gd name="T12" fmla="*/ 16 w 18"/>
                    <a:gd name="T13" fmla="*/ 0 h 6"/>
                    <a:gd name="T14" fmla="*/ 17 w 18"/>
                    <a:gd name="T15" fmla="*/ 0 h 6"/>
                    <a:gd name="T16" fmla="*/ 17 w 18"/>
                    <a:gd name="T17" fmla="*/ 0 h 6"/>
                    <a:gd name="T18" fmla="*/ 18 w 18"/>
                    <a:gd name="T19" fmla="*/ 0 h 6"/>
                    <a:gd name="T20" fmla="*/ 17 w 18"/>
                    <a:gd name="T21" fmla="*/ 1 h 6"/>
                    <a:gd name="T22" fmla="*/ 4 w 18"/>
                    <a:gd name="T23" fmla="*/ 6 h 6"/>
                    <a:gd name="T24" fmla="*/ 2 w 18"/>
                    <a:gd name="T25" fmla="*/ 6 h 6"/>
                    <a:gd name="T26" fmla="*/ 2 w 18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6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3" y="2"/>
                        <a:pt x="7" y="1"/>
                        <a:pt x="11" y="1"/>
                      </a:cubicBezTo>
                      <a:cubicBezTo>
                        <a:pt x="12" y="1"/>
                        <a:pt x="15" y="0"/>
                        <a:pt x="16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4" y="4"/>
                        <a:pt x="9" y="5"/>
                        <a:pt x="4" y="6"/>
                      </a:cubicBezTo>
                      <a:cubicBezTo>
                        <a:pt x="4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4" name="Freeform 303"/>
                <p:cNvSpPr>
                  <a:spLocks/>
                </p:cNvSpPr>
                <p:nvPr/>
              </p:nvSpPr>
              <p:spPr bwMode="auto">
                <a:xfrm>
                  <a:off x="4083" y="3191"/>
                  <a:ext cx="5" cy="9"/>
                </a:xfrm>
                <a:custGeom>
                  <a:avLst/>
                  <a:gdLst>
                    <a:gd name="T0" fmla="*/ 3 w 10"/>
                    <a:gd name="T1" fmla="*/ 15 h 15"/>
                    <a:gd name="T2" fmla="*/ 3 w 10"/>
                    <a:gd name="T3" fmla="*/ 15 h 15"/>
                    <a:gd name="T4" fmla="*/ 0 w 10"/>
                    <a:gd name="T5" fmla="*/ 13 h 15"/>
                    <a:gd name="T6" fmla="*/ 0 w 10"/>
                    <a:gd name="T7" fmla="*/ 12 h 15"/>
                    <a:gd name="T8" fmla="*/ 5 w 10"/>
                    <a:gd name="T9" fmla="*/ 1 h 15"/>
                    <a:gd name="T10" fmla="*/ 6 w 10"/>
                    <a:gd name="T11" fmla="*/ 0 h 15"/>
                    <a:gd name="T12" fmla="*/ 6 w 10"/>
                    <a:gd name="T13" fmla="*/ 1 h 15"/>
                    <a:gd name="T14" fmla="*/ 10 w 10"/>
                    <a:gd name="T15" fmla="*/ 3 h 15"/>
                    <a:gd name="T16" fmla="*/ 10 w 10"/>
                    <a:gd name="T17" fmla="*/ 4 h 15"/>
                    <a:gd name="T18" fmla="*/ 6 w 10"/>
                    <a:gd name="T19" fmla="*/ 14 h 15"/>
                    <a:gd name="T20" fmla="*/ 5 w 10"/>
                    <a:gd name="T21" fmla="*/ 15 h 15"/>
                    <a:gd name="T22" fmla="*/ 3 w 10"/>
                    <a:gd name="T23" fmla="*/ 15 h 15"/>
                    <a:gd name="T24" fmla="*/ 3 w 10"/>
                    <a:gd name="T2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5">
                      <a:moveTo>
                        <a:pt x="3" y="15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7"/>
                        <a:pt x="2" y="4"/>
                        <a:pt x="5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4"/>
                        <a:pt x="10" y="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5"/>
                        <a:pt x="5" y="15"/>
                        <a:pt x="5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5" name="Freeform 304"/>
                <p:cNvSpPr>
                  <a:spLocks/>
                </p:cNvSpPr>
                <p:nvPr/>
              </p:nvSpPr>
              <p:spPr bwMode="auto">
                <a:xfrm>
                  <a:off x="3496" y="2903"/>
                  <a:ext cx="4" cy="4"/>
                </a:xfrm>
                <a:custGeom>
                  <a:avLst/>
                  <a:gdLst>
                    <a:gd name="T0" fmla="*/ 2 w 7"/>
                    <a:gd name="T1" fmla="*/ 7 h 7"/>
                    <a:gd name="T2" fmla="*/ 1 w 7"/>
                    <a:gd name="T3" fmla="*/ 7 h 7"/>
                    <a:gd name="T4" fmla="*/ 0 w 7"/>
                    <a:gd name="T5" fmla="*/ 6 h 7"/>
                    <a:gd name="T6" fmla="*/ 0 w 7"/>
                    <a:gd name="T7" fmla="*/ 5 h 7"/>
                    <a:gd name="T8" fmla="*/ 0 w 7"/>
                    <a:gd name="T9" fmla="*/ 4 h 7"/>
                    <a:gd name="T10" fmla="*/ 3 w 7"/>
                    <a:gd name="T11" fmla="*/ 0 h 7"/>
                    <a:gd name="T12" fmla="*/ 4 w 7"/>
                    <a:gd name="T13" fmla="*/ 0 h 7"/>
                    <a:gd name="T14" fmla="*/ 5 w 7"/>
                    <a:gd name="T15" fmla="*/ 0 h 7"/>
                    <a:gd name="T16" fmla="*/ 7 w 7"/>
                    <a:gd name="T17" fmla="*/ 1 h 7"/>
                    <a:gd name="T18" fmla="*/ 7 w 7"/>
                    <a:gd name="T19" fmla="*/ 2 h 7"/>
                    <a:gd name="T20" fmla="*/ 7 w 7"/>
                    <a:gd name="T21" fmla="*/ 7 h 7"/>
                    <a:gd name="T22" fmla="*/ 6 w 7"/>
                    <a:gd name="T23" fmla="*/ 7 h 7"/>
                    <a:gd name="T24" fmla="*/ 2 w 7"/>
                    <a:gd name="T25" fmla="*/ 7 h 7"/>
                    <a:gd name="T26" fmla="*/ 2 w 7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2" y="7"/>
                      </a:moveTo>
                      <a:cubicBezTo>
                        <a:pt x="2" y="7"/>
                        <a:pt x="2" y="7"/>
                        <a:pt x="1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2"/>
                        <a:pt x="1" y="2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6" name="Freeform 305"/>
                <p:cNvSpPr>
                  <a:spLocks noEditPoints="1"/>
                </p:cNvSpPr>
                <p:nvPr/>
              </p:nvSpPr>
              <p:spPr bwMode="auto">
                <a:xfrm>
                  <a:off x="4041" y="3189"/>
                  <a:ext cx="35" cy="22"/>
                </a:xfrm>
                <a:custGeom>
                  <a:avLst/>
                  <a:gdLst>
                    <a:gd name="T0" fmla="*/ 0 w 60"/>
                    <a:gd name="T1" fmla="*/ 19 h 38"/>
                    <a:gd name="T2" fmla="*/ 0 w 60"/>
                    <a:gd name="T3" fmla="*/ 18 h 38"/>
                    <a:gd name="T4" fmla="*/ 0 w 60"/>
                    <a:gd name="T5" fmla="*/ 17 h 38"/>
                    <a:gd name="T6" fmla="*/ 0 w 60"/>
                    <a:gd name="T7" fmla="*/ 16 h 38"/>
                    <a:gd name="T8" fmla="*/ 36 w 60"/>
                    <a:gd name="T9" fmla="*/ 0 h 38"/>
                    <a:gd name="T10" fmla="*/ 37 w 60"/>
                    <a:gd name="T11" fmla="*/ 0 h 38"/>
                    <a:gd name="T12" fmla="*/ 37 w 60"/>
                    <a:gd name="T13" fmla="*/ 0 h 38"/>
                    <a:gd name="T14" fmla="*/ 59 w 60"/>
                    <a:gd name="T15" fmla="*/ 26 h 38"/>
                    <a:gd name="T16" fmla="*/ 59 w 60"/>
                    <a:gd name="T17" fmla="*/ 26 h 38"/>
                    <a:gd name="T18" fmla="*/ 58 w 60"/>
                    <a:gd name="T19" fmla="*/ 27 h 38"/>
                    <a:gd name="T20" fmla="*/ 46 w 60"/>
                    <a:gd name="T21" fmla="*/ 24 h 38"/>
                    <a:gd name="T22" fmla="*/ 41 w 60"/>
                    <a:gd name="T23" fmla="*/ 26 h 38"/>
                    <a:gd name="T24" fmla="*/ 41 w 60"/>
                    <a:gd name="T25" fmla="*/ 26 h 38"/>
                    <a:gd name="T26" fmla="*/ 40 w 60"/>
                    <a:gd name="T27" fmla="*/ 26 h 38"/>
                    <a:gd name="T28" fmla="*/ 39 w 60"/>
                    <a:gd name="T29" fmla="*/ 26 h 38"/>
                    <a:gd name="T30" fmla="*/ 38 w 60"/>
                    <a:gd name="T31" fmla="*/ 25 h 38"/>
                    <a:gd name="T32" fmla="*/ 35 w 60"/>
                    <a:gd name="T33" fmla="*/ 23 h 38"/>
                    <a:gd name="T34" fmla="*/ 29 w 60"/>
                    <a:gd name="T35" fmla="*/ 18 h 38"/>
                    <a:gd name="T36" fmla="*/ 12 w 60"/>
                    <a:gd name="T37" fmla="*/ 18 h 38"/>
                    <a:gd name="T38" fmla="*/ 3 w 60"/>
                    <a:gd name="T39" fmla="*/ 19 h 38"/>
                    <a:gd name="T40" fmla="*/ 3 w 60"/>
                    <a:gd name="T41" fmla="*/ 19 h 38"/>
                    <a:gd name="T42" fmla="*/ 0 w 60"/>
                    <a:gd name="T43" fmla="*/ 19 h 38"/>
                    <a:gd name="T44" fmla="*/ 0 w 60"/>
                    <a:gd name="T45" fmla="*/ 19 h 38"/>
                    <a:gd name="T46" fmla="*/ 39 w 60"/>
                    <a:gd name="T47" fmla="*/ 37 h 38"/>
                    <a:gd name="T48" fmla="*/ 39 w 60"/>
                    <a:gd name="T49" fmla="*/ 37 h 38"/>
                    <a:gd name="T50" fmla="*/ 39 w 60"/>
                    <a:gd name="T51" fmla="*/ 36 h 38"/>
                    <a:gd name="T52" fmla="*/ 42 w 60"/>
                    <a:gd name="T53" fmla="*/ 34 h 38"/>
                    <a:gd name="T54" fmla="*/ 42 w 60"/>
                    <a:gd name="T55" fmla="*/ 34 h 38"/>
                    <a:gd name="T56" fmla="*/ 43 w 60"/>
                    <a:gd name="T57" fmla="*/ 34 h 38"/>
                    <a:gd name="T58" fmla="*/ 43 w 60"/>
                    <a:gd name="T59" fmla="*/ 34 h 38"/>
                    <a:gd name="T60" fmla="*/ 46 w 60"/>
                    <a:gd name="T61" fmla="*/ 36 h 38"/>
                    <a:gd name="T62" fmla="*/ 46 w 60"/>
                    <a:gd name="T63" fmla="*/ 37 h 38"/>
                    <a:gd name="T64" fmla="*/ 46 w 60"/>
                    <a:gd name="T65" fmla="*/ 38 h 38"/>
                    <a:gd name="T66" fmla="*/ 39 w 60"/>
                    <a:gd name="T67" fmla="*/ 37 h 38"/>
                    <a:gd name="T68" fmla="*/ 39 w 60"/>
                    <a:gd name="T69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38">
                      <a:moveTo>
                        <a:pt x="0" y="19"/>
                      </a:move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11" y="8"/>
                        <a:pt x="21" y="4"/>
                        <a:pt x="36" y="0"/>
                      </a:cubicBezTo>
                      <a:cubicBezTo>
                        <a:pt x="36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7" y="6"/>
                        <a:pt x="56" y="17"/>
                        <a:pt x="59" y="26"/>
                      </a:cubicBezTo>
                      <a:cubicBezTo>
                        <a:pt x="60" y="26"/>
                        <a:pt x="60" y="26"/>
                        <a:pt x="59" y="26"/>
                      </a:cubicBezTo>
                      <a:cubicBezTo>
                        <a:pt x="59" y="27"/>
                        <a:pt x="59" y="27"/>
                        <a:pt x="58" y="27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39" y="26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7" y="24"/>
                        <a:pt x="35" y="23"/>
                      </a:cubicBezTo>
                      <a:cubicBezTo>
                        <a:pt x="33" y="21"/>
                        <a:pt x="31" y="19"/>
                        <a:pt x="29" y="18"/>
                      </a:cubicBezTo>
                      <a:cubicBezTo>
                        <a:pt x="23" y="15"/>
                        <a:pt x="17" y="16"/>
                        <a:pt x="12" y="18"/>
                      </a:cubicBezTo>
                      <a:cubicBezTo>
                        <a:pt x="9" y="18"/>
                        <a:pt x="6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5"/>
                        <a:pt x="40" y="35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4" y="35"/>
                        <a:pt x="45" y="35"/>
                        <a:pt x="46" y="36"/>
                      </a:cubicBezTo>
                      <a:cubicBezTo>
                        <a:pt x="46" y="36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7" name="Freeform 306"/>
                <p:cNvSpPr>
                  <a:spLocks/>
                </p:cNvSpPr>
                <p:nvPr/>
              </p:nvSpPr>
              <p:spPr bwMode="auto">
                <a:xfrm>
                  <a:off x="3913" y="3148"/>
                  <a:ext cx="54" cy="45"/>
                </a:xfrm>
                <a:custGeom>
                  <a:avLst/>
                  <a:gdLst>
                    <a:gd name="T0" fmla="*/ 2 w 94"/>
                    <a:gd name="T1" fmla="*/ 72 h 78"/>
                    <a:gd name="T2" fmla="*/ 1 w 94"/>
                    <a:gd name="T3" fmla="*/ 72 h 78"/>
                    <a:gd name="T4" fmla="*/ 1 w 94"/>
                    <a:gd name="T5" fmla="*/ 71 h 78"/>
                    <a:gd name="T6" fmla="*/ 0 w 94"/>
                    <a:gd name="T7" fmla="*/ 68 h 78"/>
                    <a:gd name="T8" fmla="*/ 0 w 94"/>
                    <a:gd name="T9" fmla="*/ 67 h 78"/>
                    <a:gd name="T10" fmla="*/ 1 w 94"/>
                    <a:gd name="T11" fmla="*/ 65 h 78"/>
                    <a:gd name="T12" fmla="*/ 2 w 94"/>
                    <a:gd name="T13" fmla="*/ 65 h 78"/>
                    <a:gd name="T14" fmla="*/ 7 w 94"/>
                    <a:gd name="T15" fmla="*/ 66 h 78"/>
                    <a:gd name="T16" fmla="*/ 19 w 94"/>
                    <a:gd name="T17" fmla="*/ 66 h 78"/>
                    <a:gd name="T18" fmla="*/ 31 w 94"/>
                    <a:gd name="T19" fmla="*/ 52 h 78"/>
                    <a:gd name="T20" fmla="*/ 39 w 94"/>
                    <a:gd name="T21" fmla="*/ 42 h 78"/>
                    <a:gd name="T22" fmla="*/ 52 w 94"/>
                    <a:gd name="T23" fmla="*/ 37 h 78"/>
                    <a:gd name="T24" fmla="*/ 65 w 94"/>
                    <a:gd name="T25" fmla="*/ 31 h 78"/>
                    <a:gd name="T26" fmla="*/ 74 w 94"/>
                    <a:gd name="T27" fmla="*/ 18 h 78"/>
                    <a:gd name="T28" fmla="*/ 80 w 94"/>
                    <a:gd name="T29" fmla="*/ 8 h 78"/>
                    <a:gd name="T30" fmla="*/ 81 w 94"/>
                    <a:gd name="T31" fmla="*/ 7 h 78"/>
                    <a:gd name="T32" fmla="*/ 93 w 94"/>
                    <a:gd name="T33" fmla="*/ 0 h 78"/>
                    <a:gd name="T34" fmla="*/ 94 w 94"/>
                    <a:gd name="T35" fmla="*/ 0 h 78"/>
                    <a:gd name="T36" fmla="*/ 94 w 94"/>
                    <a:gd name="T37" fmla="*/ 0 h 78"/>
                    <a:gd name="T38" fmla="*/ 94 w 94"/>
                    <a:gd name="T39" fmla="*/ 1 h 78"/>
                    <a:gd name="T40" fmla="*/ 81 w 94"/>
                    <a:gd name="T41" fmla="*/ 21 h 78"/>
                    <a:gd name="T42" fmla="*/ 62 w 94"/>
                    <a:gd name="T43" fmla="*/ 45 h 78"/>
                    <a:gd name="T44" fmla="*/ 61 w 94"/>
                    <a:gd name="T45" fmla="*/ 46 h 78"/>
                    <a:gd name="T46" fmla="*/ 49 w 94"/>
                    <a:gd name="T47" fmla="*/ 48 h 78"/>
                    <a:gd name="T48" fmla="*/ 43 w 94"/>
                    <a:gd name="T49" fmla="*/ 58 h 78"/>
                    <a:gd name="T50" fmla="*/ 43 w 94"/>
                    <a:gd name="T51" fmla="*/ 58 h 78"/>
                    <a:gd name="T52" fmla="*/ 36 w 94"/>
                    <a:gd name="T53" fmla="*/ 63 h 78"/>
                    <a:gd name="T54" fmla="*/ 19 w 94"/>
                    <a:gd name="T55" fmla="*/ 78 h 78"/>
                    <a:gd name="T56" fmla="*/ 18 w 94"/>
                    <a:gd name="T57" fmla="*/ 78 h 78"/>
                    <a:gd name="T58" fmla="*/ 2 w 94"/>
                    <a:gd name="T59" fmla="*/ 7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94" h="78">
                      <a:moveTo>
                        <a:pt x="2" y="72"/>
                      </a:moveTo>
                      <a:cubicBezTo>
                        <a:pt x="2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1"/>
                      </a:cubicBezTo>
                      <a:cubicBezTo>
                        <a:pt x="0" y="70"/>
                        <a:pt x="0" y="70"/>
                        <a:pt x="0" y="68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" y="65"/>
                        <a:pt x="1" y="65"/>
                        <a:pt x="1" y="65"/>
                      </a:cubicBezTo>
                      <a:cubicBezTo>
                        <a:pt x="1" y="65"/>
                        <a:pt x="1" y="65"/>
                        <a:pt x="2" y="65"/>
                      </a:cubicBezTo>
                      <a:cubicBezTo>
                        <a:pt x="3" y="65"/>
                        <a:pt x="5" y="65"/>
                        <a:pt x="7" y="66"/>
                      </a:cubicBezTo>
                      <a:cubicBezTo>
                        <a:pt x="11" y="67"/>
                        <a:pt x="15" y="68"/>
                        <a:pt x="19" y="66"/>
                      </a:cubicBezTo>
                      <a:cubicBezTo>
                        <a:pt x="25" y="62"/>
                        <a:pt x="28" y="57"/>
                        <a:pt x="31" y="52"/>
                      </a:cubicBezTo>
                      <a:cubicBezTo>
                        <a:pt x="33" y="49"/>
                        <a:pt x="36" y="45"/>
                        <a:pt x="39" y="42"/>
                      </a:cubicBezTo>
                      <a:cubicBezTo>
                        <a:pt x="42" y="39"/>
                        <a:pt x="47" y="38"/>
                        <a:pt x="52" y="37"/>
                      </a:cubicBezTo>
                      <a:cubicBezTo>
                        <a:pt x="57" y="36"/>
                        <a:pt x="62" y="34"/>
                        <a:pt x="65" y="31"/>
                      </a:cubicBezTo>
                      <a:cubicBezTo>
                        <a:pt x="69" y="27"/>
                        <a:pt x="72" y="23"/>
                        <a:pt x="74" y="18"/>
                      </a:cubicBezTo>
                      <a:cubicBezTo>
                        <a:pt x="76" y="15"/>
                        <a:pt x="77" y="11"/>
                        <a:pt x="80" y="8"/>
                      </a:cubicBezTo>
                      <a:cubicBezTo>
                        <a:pt x="80" y="8"/>
                        <a:pt x="81" y="7"/>
                        <a:pt x="81" y="7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3" y="0"/>
                        <a:pt x="93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1"/>
                      </a:cubicBezTo>
                      <a:cubicBezTo>
                        <a:pt x="92" y="4"/>
                        <a:pt x="89" y="10"/>
                        <a:pt x="81" y="21"/>
                      </a:cubicBezTo>
                      <a:cubicBezTo>
                        <a:pt x="73" y="32"/>
                        <a:pt x="65" y="42"/>
                        <a:pt x="62" y="45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0" y="61"/>
                        <a:pt x="38" y="62"/>
                        <a:pt x="36" y="63"/>
                      </a:cubicBezTo>
                      <a:cubicBezTo>
                        <a:pt x="31" y="65"/>
                        <a:pt x="26" y="68"/>
                        <a:pt x="19" y="78"/>
                      </a:cubicBezTo>
                      <a:cubicBezTo>
                        <a:pt x="19" y="78"/>
                        <a:pt x="19" y="78"/>
                        <a:pt x="18" y="78"/>
                      </a:cubicBezTo>
                      <a:cubicBezTo>
                        <a:pt x="14" y="76"/>
                        <a:pt x="5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8" name="Freeform 307"/>
                <p:cNvSpPr>
                  <a:spLocks/>
                </p:cNvSpPr>
                <p:nvPr/>
              </p:nvSpPr>
              <p:spPr bwMode="auto">
                <a:xfrm>
                  <a:off x="4030" y="3182"/>
                  <a:ext cx="5" cy="5"/>
                </a:xfrm>
                <a:custGeom>
                  <a:avLst/>
                  <a:gdLst>
                    <a:gd name="T0" fmla="*/ 0 w 8"/>
                    <a:gd name="T1" fmla="*/ 8 h 8"/>
                    <a:gd name="T2" fmla="*/ 0 w 8"/>
                    <a:gd name="T3" fmla="*/ 7 h 8"/>
                    <a:gd name="T4" fmla="*/ 7 w 8"/>
                    <a:gd name="T5" fmla="*/ 0 h 8"/>
                    <a:gd name="T6" fmla="*/ 8 w 8"/>
                    <a:gd name="T7" fmla="*/ 0 h 8"/>
                    <a:gd name="T8" fmla="*/ 8 w 8"/>
                    <a:gd name="T9" fmla="*/ 0 h 8"/>
                    <a:gd name="T10" fmla="*/ 8 w 8"/>
                    <a:gd name="T11" fmla="*/ 1 h 8"/>
                    <a:gd name="T12" fmla="*/ 6 w 8"/>
                    <a:gd name="T13" fmla="*/ 6 h 8"/>
                    <a:gd name="T14" fmla="*/ 6 w 8"/>
                    <a:gd name="T15" fmla="*/ 6 h 8"/>
                    <a:gd name="T16" fmla="*/ 2 w 8"/>
                    <a:gd name="T17" fmla="*/ 8 h 8"/>
                    <a:gd name="T18" fmla="*/ 1 w 8"/>
                    <a:gd name="T19" fmla="*/ 8 h 8"/>
                    <a:gd name="T20" fmla="*/ 0 w 8"/>
                    <a:gd name="T2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4"/>
                        <a:pt x="3" y="2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3"/>
                        <a:pt x="7" y="4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9" name="Freeform 308"/>
                <p:cNvSpPr>
                  <a:spLocks/>
                </p:cNvSpPr>
                <p:nvPr/>
              </p:nvSpPr>
              <p:spPr bwMode="auto">
                <a:xfrm>
                  <a:off x="3588" y="2964"/>
                  <a:ext cx="5" cy="11"/>
                </a:xfrm>
                <a:custGeom>
                  <a:avLst/>
                  <a:gdLst>
                    <a:gd name="T0" fmla="*/ 1 w 8"/>
                    <a:gd name="T1" fmla="*/ 18 h 18"/>
                    <a:gd name="T2" fmla="*/ 0 w 8"/>
                    <a:gd name="T3" fmla="*/ 18 h 18"/>
                    <a:gd name="T4" fmla="*/ 4 w 8"/>
                    <a:gd name="T5" fmla="*/ 1 h 18"/>
                    <a:gd name="T6" fmla="*/ 5 w 8"/>
                    <a:gd name="T7" fmla="*/ 0 h 18"/>
                    <a:gd name="T8" fmla="*/ 5 w 8"/>
                    <a:gd name="T9" fmla="*/ 0 h 18"/>
                    <a:gd name="T10" fmla="*/ 6 w 8"/>
                    <a:gd name="T11" fmla="*/ 1 h 18"/>
                    <a:gd name="T12" fmla="*/ 2 w 8"/>
                    <a:gd name="T13" fmla="*/ 18 h 18"/>
                    <a:gd name="T14" fmla="*/ 1 w 8"/>
                    <a:gd name="T15" fmla="*/ 18 h 18"/>
                    <a:gd name="T16" fmla="*/ 1 w 8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8">
                      <a:moveTo>
                        <a:pt x="1" y="18"/>
                      </a:moveTo>
                      <a:cubicBezTo>
                        <a:pt x="1" y="18"/>
                        <a:pt x="0" y="18"/>
                        <a:pt x="0" y="18"/>
                      </a:cubicBezTo>
                      <a:cubicBezTo>
                        <a:pt x="0" y="14"/>
                        <a:pt x="1" y="6"/>
                        <a:pt x="4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8" y="6"/>
                        <a:pt x="4" y="14"/>
                        <a:pt x="2" y="18"/>
                      </a:cubicBezTo>
                      <a:cubicBezTo>
                        <a:pt x="2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0" name="Freeform 309"/>
                <p:cNvSpPr>
                  <a:spLocks/>
                </p:cNvSpPr>
                <p:nvPr/>
              </p:nvSpPr>
              <p:spPr bwMode="auto">
                <a:xfrm>
                  <a:off x="3653" y="2995"/>
                  <a:ext cx="5" cy="6"/>
                </a:xfrm>
                <a:custGeom>
                  <a:avLst/>
                  <a:gdLst>
                    <a:gd name="T0" fmla="*/ 1 w 8"/>
                    <a:gd name="T1" fmla="*/ 10 h 10"/>
                    <a:gd name="T2" fmla="*/ 1 w 8"/>
                    <a:gd name="T3" fmla="*/ 10 h 10"/>
                    <a:gd name="T4" fmla="*/ 0 w 8"/>
                    <a:gd name="T5" fmla="*/ 8 h 10"/>
                    <a:gd name="T6" fmla="*/ 0 w 8"/>
                    <a:gd name="T7" fmla="*/ 7 h 10"/>
                    <a:gd name="T8" fmla="*/ 2 w 8"/>
                    <a:gd name="T9" fmla="*/ 1 h 10"/>
                    <a:gd name="T10" fmla="*/ 3 w 8"/>
                    <a:gd name="T11" fmla="*/ 1 h 10"/>
                    <a:gd name="T12" fmla="*/ 6 w 8"/>
                    <a:gd name="T13" fmla="*/ 0 h 10"/>
                    <a:gd name="T14" fmla="*/ 6 w 8"/>
                    <a:gd name="T15" fmla="*/ 0 h 10"/>
                    <a:gd name="T16" fmla="*/ 7 w 8"/>
                    <a:gd name="T17" fmla="*/ 0 h 10"/>
                    <a:gd name="T18" fmla="*/ 8 w 8"/>
                    <a:gd name="T19" fmla="*/ 3 h 10"/>
                    <a:gd name="T20" fmla="*/ 8 w 8"/>
                    <a:gd name="T21" fmla="*/ 3 h 10"/>
                    <a:gd name="T22" fmla="*/ 5 w 8"/>
                    <a:gd name="T23" fmla="*/ 9 h 10"/>
                    <a:gd name="T24" fmla="*/ 5 w 8"/>
                    <a:gd name="T25" fmla="*/ 10 h 10"/>
                    <a:gd name="T26" fmla="*/ 2 w 8"/>
                    <a:gd name="T27" fmla="*/ 10 h 10"/>
                    <a:gd name="T28" fmla="*/ 1 w 8"/>
                    <a:gd name="T2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0"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1" name="Freeform 310"/>
                <p:cNvSpPr>
                  <a:spLocks/>
                </p:cNvSpPr>
                <p:nvPr/>
              </p:nvSpPr>
              <p:spPr bwMode="auto">
                <a:xfrm>
                  <a:off x="3704" y="3027"/>
                  <a:ext cx="14" cy="13"/>
                </a:xfrm>
                <a:custGeom>
                  <a:avLst/>
                  <a:gdLst>
                    <a:gd name="T0" fmla="*/ 1 w 23"/>
                    <a:gd name="T1" fmla="*/ 20 h 23"/>
                    <a:gd name="T2" fmla="*/ 0 w 23"/>
                    <a:gd name="T3" fmla="*/ 20 h 23"/>
                    <a:gd name="T4" fmla="*/ 0 w 23"/>
                    <a:gd name="T5" fmla="*/ 19 h 23"/>
                    <a:gd name="T6" fmla="*/ 4 w 23"/>
                    <a:gd name="T7" fmla="*/ 14 h 23"/>
                    <a:gd name="T8" fmla="*/ 11 w 23"/>
                    <a:gd name="T9" fmla="*/ 3 h 23"/>
                    <a:gd name="T10" fmla="*/ 12 w 23"/>
                    <a:gd name="T11" fmla="*/ 2 h 23"/>
                    <a:gd name="T12" fmla="*/ 22 w 23"/>
                    <a:gd name="T13" fmla="*/ 0 h 23"/>
                    <a:gd name="T14" fmla="*/ 22 w 23"/>
                    <a:gd name="T15" fmla="*/ 1 h 23"/>
                    <a:gd name="T16" fmla="*/ 22 w 23"/>
                    <a:gd name="T17" fmla="*/ 1 h 23"/>
                    <a:gd name="T18" fmla="*/ 20 w 23"/>
                    <a:gd name="T19" fmla="*/ 18 h 23"/>
                    <a:gd name="T20" fmla="*/ 19 w 23"/>
                    <a:gd name="T21" fmla="*/ 18 h 23"/>
                    <a:gd name="T22" fmla="*/ 19 w 23"/>
                    <a:gd name="T23" fmla="*/ 18 h 23"/>
                    <a:gd name="T24" fmla="*/ 1 w 23"/>
                    <a:gd name="T25" fmla="*/ 20 h 23"/>
                    <a:gd name="T26" fmla="*/ 1 w 23"/>
                    <a:gd name="T27" fmla="*/ 2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1" y="20"/>
                      </a:moveTo>
                      <a:cubicBezTo>
                        <a:pt x="1" y="20"/>
                        <a:pt x="0" y="20"/>
                        <a:pt x="0" y="20"/>
                      </a:cubicBezTo>
                      <a:cubicBezTo>
                        <a:pt x="0" y="20"/>
                        <a:pt x="0" y="19"/>
                        <a:pt x="0" y="19"/>
                      </a:cubicBezTo>
                      <a:cubicBezTo>
                        <a:pt x="2" y="17"/>
                        <a:pt x="3" y="15"/>
                        <a:pt x="4" y="14"/>
                      </a:cubicBezTo>
                      <a:cubicBezTo>
                        <a:pt x="8" y="10"/>
                        <a:pt x="10" y="6"/>
                        <a:pt x="11" y="3"/>
                      </a:cubicBezTo>
                      <a:cubicBezTo>
                        <a:pt x="11" y="3"/>
                        <a:pt x="11" y="2"/>
                        <a:pt x="12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22" y="1"/>
                        <a:pt x="23" y="1"/>
                        <a:pt x="22" y="1"/>
                      </a:cubicBezTo>
                      <a:cubicBezTo>
                        <a:pt x="23" y="5"/>
                        <a:pt x="22" y="13"/>
                        <a:pt x="20" y="18"/>
                      </a:cubicBezTo>
                      <a:cubicBezTo>
                        <a:pt x="20" y="18"/>
                        <a:pt x="20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3" y="21"/>
                        <a:pt x="8" y="23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2" name="Freeform 311"/>
                <p:cNvSpPr>
                  <a:spLocks/>
                </p:cNvSpPr>
                <p:nvPr/>
              </p:nvSpPr>
              <p:spPr bwMode="auto">
                <a:xfrm>
                  <a:off x="4136" y="3245"/>
                  <a:ext cx="23" cy="37"/>
                </a:xfrm>
                <a:custGeom>
                  <a:avLst/>
                  <a:gdLst>
                    <a:gd name="T0" fmla="*/ 5 w 39"/>
                    <a:gd name="T1" fmla="*/ 56 h 64"/>
                    <a:gd name="T2" fmla="*/ 1 w 39"/>
                    <a:gd name="T3" fmla="*/ 53 h 64"/>
                    <a:gd name="T4" fmla="*/ 0 w 39"/>
                    <a:gd name="T5" fmla="*/ 52 h 64"/>
                    <a:gd name="T6" fmla="*/ 1 w 39"/>
                    <a:gd name="T7" fmla="*/ 51 h 64"/>
                    <a:gd name="T8" fmla="*/ 11 w 39"/>
                    <a:gd name="T9" fmla="*/ 50 h 64"/>
                    <a:gd name="T10" fmla="*/ 12 w 39"/>
                    <a:gd name="T11" fmla="*/ 49 h 64"/>
                    <a:gd name="T12" fmla="*/ 25 w 39"/>
                    <a:gd name="T13" fmla="*/ 15 h 64"/>
                    <a:gd name="T14" fmla="*/ 26 w 39"/>
                    <a:gd name="T15" fmla="*/ 1 h 64"/>
                    <a:gd name="T16" fmla="*/ 27 w 39"/>
                    <a:gd name="T17" fmla="*/ 0 h 64"/>
                    <a:gd name="T18" fmla="*/ 27 w 39"/>
                    <a:gd name="T19" fmla="*/ 0 h 64"/>
                    <a:gd name="T20" fmla="*/ 28 w 39"/>
                    <a:gd name="T21" fmla="*/ 1 h 64"/>
                    <a:gd name="T22" fmla="*/ 28 w 39"/>
                    <a:gd name="T23" fmla="*/ 20 h 64"/>
                    <a:gd name="T24" fmla="*/ 38 w 39"/>
                    <a:gd name="T25" fmla="*/ 57 h 64"/>
                    <a:gd name="T26" fmla="*/ 38 w 39"/>
                    <a:gd name="T27" fmla="*/ 57 h 64"/>
                    <a:gd name="T28" fmla="*/ 38 w 39"/>
                    <a:gd name="T29" fmla="*/ 58 h 64"/>
                    <a:gd name="T30" fmla="*/ 38 w 39"/>
                    <a:gd name="T31" fmla="*/ 63 h 64"/>
                    <a:gd name="T32" fmla="*/ 38 w 39"/>
                    <a:gd name="T33" fmla="*/ 64 h 64"/>
                    <a:gd name="T34" fmla="*/ 5 w 39"/>
                    <a:gd name="T35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" h="64">
                      <a:moveTo>
                        <a:pt x="5" y="56"/>
                      </a:moveTo>
                      <a:cubicBezTo>
                        <a:pt x="3" y="55"/>
                        <a:pt x="2" y="54"/>
                        <a:pt x="1" y="53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1" y="51"/>
                        <a:pt x="1" y="51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25" y="42"/>
                        <a:pt x="25" y="27"/>
                        <a:pt x="25" y="15"/>
                      </a:cubicBezTo>
                      <a:cubicBezTo>
                        <a:pt x="25" y="10"/>
                        <a:pt x="25" y="5"/>
                        <a:pt x="26" y="1"/>
                      </a:cubicBezTo>
                      <a:cubicBezTo>
                        <a:pt x="26" y="0"/>
                        <a:pt x="26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8" y="1"/>
                      </a:cubicBezTo>
                      <a:cubicBezTo>
                        <a:pt x="30" y="7"/>
                        <a:pt x="29" y="13"/>
                        <a:pt x="28" y="20"/>
                      </a:cubicBezTo>
                      <a:cubicBezTo>
                        <a:pt x="26" y="31"/>
                        <a:pt x="24" y="43"/>
                        <a:pt x="38" y="57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8" y="58"/>
                        <a:pt x="38" y="58"/>
                        <a:pt x="38" y="58"/>
                      </a:cubicBezTo>
                      <a:cubicBezTo>
                        <a:pt x="39" y="60"/>
                        <a:pt x="39" y="61"/>
                        <a:pt x="38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0" y="63"/>
                        <a:pt x="14" y="60"/>
                        <a:pt x="5" y="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3" name="Freeform 312"/>
                <p:cNvSpPr>
                  <a:spLocks/>
                </p:cNvSpPr>
                <p:nvPr/>
              </p:nvSpPr>
              <p:spPr bwMode="auto">
                <a:xfrm>
                  <a:off x="4083" y="3211"/>
                  <a:ext cx="1" cy="1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1 h 2"/>
                    <a:gd name="T4" fmla="*/ 0 w 3"/>
                    <a:gd name="T5" fmla="*/ 1 h 2"/>
                    <a:gd name="T6" fmla="*/ 0 w 3"/>
                    <a:gd name="T7" fmla="*/ 1 h 2"/>
                    <a:gd name="T8" fmla="*/ 0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  <a:gd name="T14" fmla="*/ 2 w 3"/>
                    <a:gd name="T15" fmla="*/ 0 h 2"/>
                    <a:gd name="T16" fmla="*/ 2 w 3"/>
                    <a:gd name="T17" fmla="*/ 1 h 2"/>
                    <a:gd name="T18" fmla="*/ 2 w 3"/>
                    <a:gd name="T19" fmla="*/ 1 h 2"/>
                    <a:gd name="T20" fmla="*/ 2 w 3"/>
                    <a:gd name="T21" fmla="*/ 1 h 2"/>
                    <a:gd name="T22" fmla="*/ 3 w 3"/>
                    <a:gd name="T23" fmla="*/ 2 h 2"/>
                    <a:gd name="T24" fmla="*/ 2 w 3"/>
                    <a:gd name="T25" fmla="*/ 2 h 2"/>
                    <a:gd name="T26" fmla="*/ 1 w 3"/>
                    <a:gd name="T27" fmla="*/ 2 h 2"/>
                    <a:gd name="T28" fmla="*/ 0 w 3"/>
                    <a:gd name="T2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4" name="Freeform 313"/>
                <p:cNvSpPr>
                  <a:spLocks/>
                </p:cNvSpPr>
                <p:nvPr/>
              </p:nvSpPr>
              <p:spPr bwMode="auto">
                <a:xfrm>
                  <a:off x="4127" y="3234"/>
                  <a:ext cx="2" cy="2"/>
                </a:xfrm>
                <a:custGeom>
                  <a:avLst/>
                  <a:gdLst>
                    <a:gd name="T0" fmla="*/ 1 w 4"/>
                    <a:gd name="T1" fmla="*/ 3 h 3"/>
                    <a:gd name="T2" fmla="*/ 0 w 4"/>
                    <a:gd name="T3" fmla="*/ 3 h 3"/>
                    <a:gd name="T4" fmla="*/ 0 w 4"/>
                    <a:gd name="T5" fmla="*/ 2 h 3"/>
                    <a:gd name="T6" fmla="*/ 1 w 4"/>
                    <a:gd name="T7" fmla="*/ 1 h 3"/>
                    <a:gd name="T8" fmla="*/ 1 w 4"/>
                    <a:gd name="T9" fmla="*/ 1 h 3"/>
                    <a:gd name="T10" fmla="*/ 2 w 4"/>
                    <a:gd name="T11" fmla="*/ 0 h 3"/>
                    <a:gd name="T12" fmla="*/ 3 w 4"/>
                    <a:gd name="T13" fmla="*/ 0 h 3"/>
                    <a:gd name="T14" fmla="*/ 4 w 4"/>
                    <a:gd name="T15" fmla="*/ 0 h 3"/>
                    <a:gd name="T16" fmla="*/ 4 w 4"/>
                    <a:gd name="T17" fmla="*/ 1 h 3"/>
                    <a:gd name="T18" fmla="*/ 2 w 4"/>
                    <a:gd name="T19" fmla="*/ 3 h 3"/>
                    <a:gd name="T20" fmla="*/ 1 w 4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5" name="Freeform 314"/>
                <p:cNvSpPr>
                  <a:spLocks/>
                </p:cNvSpPr>
                <p:nvPr/>
              </p:nvSpPr>
              <p:spPr bwMode="auto">
                <a:xfrm>
                  <a:off x="3735" y="3041"/>
                  <a:ext cx="6" cy="5"/>
                </a:xfrm>
                <a:custGeom>
                  <a:avLst/>
                  <a:gdLst>
                    <a:gd name="T0" fmla="*/ 3 w 10"/>
                    <a:gd name="T1" fmla="*/ 10 h 10"/>
                    <a:gd name="T2" fmla="*/ 3 w 10"/>
                    <a:gd name="T3" fmla="*/ 10 h 10"/>
                    <a:gd name="T4" fmla="*/ 1 w 10"/>
                    <a:gd name="T5" fmla="*/ 8 h 10"/>
                    <a:gd name="T6" fmla="*/ 1 w 10"/>
                    <a:gd name="T7" fmla="*/ 7 h 10"/>
                    <a:gd name="T8" fmla="*/ 6 w 10"/>
                    <a:gd name="T9" fmla="*/ 0 h 10"/>
                    <a:gd name="T10" fmla="*/ 7 w 10"/>
                    <a:gd name="T11" fmla="*/ 0 h 10"/>
                    <a:gd name="T12" fmla="*/ 7 w 10"/>
                    <a:gd name="T13" fmla="*/ 0 h 10"/>
                    <a:gd name="T14" fmla="*/ 10 w 10"/>
                    <a:gd name="T15" fmla="*/ 5 h 10"/>
                    <a:gd name="T16" fmla="*/ 7 w 10"/>
                    <a:gd name="T17" fmla="*/ 9 h 10"/>
                    <a:gd name="T18" fmla="*/ 4 w 10"/>
                    <a:gd name="T19" fmla="*/ 10 h 10"/>
                    <a:gd name="T20" fmla="*/ 3 w 10"/>
                    <a:gd name="T21" fmla="*/ 10 h 10"/>
                    <a:gd name="T22" fmla="*/ 3 w 10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0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7"/>
                        <a:pt x="1" y="7"/>
                      </a:cubicBezTo>
                      <a:cubicBezTo>
                        <a:pt x="2" y="3"/>
                        <a:pt x="3" y="2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9" y="2"/>
                        <a:pt x="10" y="3"/>
                        <a:pt x="10" y="5"/>
                      </a:cubicBezTo>
                      <a:cubicBezTo>
                        <a:pt x="10" y="7"/>
                        <a:pt x="8" y="8"/>
                        <a:pt x="7" y="9"/>
                      </a:cubicBezTo>
                      <a:cubicBezTo>
                        <a:pt x="5" y="10"/>
                        <a:pt x="5" y="10"/>
                        <a:pt x="4" y="10"/>
                      </a:cubicBezTo>
                      <a:cubicBezTo>
                        <a:pt x="4" y="10"/>
                        <a:pt x="4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6" name="Freeform 315"/>
                <p:cNvSpPr>
                  <a:spLocks/>
                </p:cNvSpPr>
                <p:nvPr/>
              </p:nvSpPr>
              <p:spPr bwMode="auto">
                <a:xfrm>
                  <a:off x="3546" y="2950"/>
                  <a:ext cx="6" cy="4"/>
                </a:xfrm>
                <a:custGeom>
                  <a:avLst/>
                  <a:gdLst>
                    <a:gd name="T0" fmla="*/ 0 w 10"/>
                    <a:gd name="T1" fmla="*/ 6 h 8"/>
                    <a:gd name="T2" fmla="*/ 0 w 10"/>
                    <a:gd name="T3" fmla="*/ 6 h 8"/>
                    <a:gd name="T4" fmla="*/ 0 w 10"/>
                    <a:gd name="T5" fmla="*/ 5 h 8"/>
                    <a:gd name="T6" fmla="*/ 2 w 10"/>
                    <a:gd name="T7" fmla="*/ 1 h 8"/>
                    <a:gd name="T8" fmla="*/ 2 w 10"/>
                    <a:gd name="T9" fmla="*/ 1 h 8"/>
                    <a:gd name="T10" fmla="*/ 6 w 10"/>
                    <a:gd name="T11" fmla="*/ 0 h 8"/>
                    <a:gd name="T12" fmla="*/ 7 w 10"/>
                    <a:gd name="T13" fmla="*/ 0 h 8"/>
                    <a:gd name="T14" fmla="*/ 10 w 10"/>
                    <a:gd name="T15" fmla="*/ 2 h 8"/>
                    <a:gd name="T16" fmla="*/ 10 w 10"/>
                    <a:gd name="T17" fmla="*/ 2 h 8"/>
                    <a:gd name="T18" fmla="*/ 10 w 10"/>
                    <a:gd name="T19" fmla="*/ 6 h 8"/>
                    <a:gd name="T20" fmla="*/ 10 w 10"/>
                    <a:gd name="T21" fmla="*/ 7 h 8"/>
                    <a:gd name="T22" fmla="*/ 0 w 10"/>
                    <a:gd name="T23" fmla="*/ 6 h 8"/>
                    <a:gd name="T24" fmla="*/ 0 w 10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7"/>
                        <a:pt x="10" y="7"/>
                      </a:cubicBezTo>
                      <a:cubicBezTo>
                        <a:pt x="6" y="8"/>
                        <a:pt x="5" y="8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7" name="Freeform 316"/>
                <p:cNvSpPr>
                  <a:spLocks/>
                </p:cNvSpPr>
                <p:nvPr/>
              </p:nvSpPr>
              <p:spPr bwMode="auto">
                <a:xfrm>
                  <a:off x="3869" y="3112"/>
                  <a:ext cx="2" cy="3"/>
                </a:xfrm>
                <a:custGeom>
                  <a:avLst/>
                  <a:gdLst>
                    <a:gd name="T0" fmla="*/ 1 w 4"/>
                    <a:gd name="T1" fmla="*/ 4 h 5"/>
                    <a:gd name="T2" fmla="*/ 1 w 4"/>
                    <a:gd name="T3" fmla="*/ 4 h 5"/>
                    <a:gd name="T4" fmla="*/ 0 w 4"/>
                    <a:gd name="T5" fmla="*/ 3 h 5"/>
                    <a:gd name="T6" fmla="*/ 1 w 4"/>
                    <a:gd name="T7" fmla="*/ 1 h 5"/>
                    <a:gd name="T8" fmla="*/ 1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3 w 4"/>
                    <a:gd name="T15" fmla="*/ 0 h 5"/>
                    <a:gd name="T16" fmla="*/ 4 w 4"/>
                    <a:gd name="T17" fmla="*/ 3 h 5"/>
                    <a:gd name="T18" fmla="*/ 4 w 4"/>
                    <a:gd name="T19" fmla="*/ 3 h 5"/>
                    <a:gd name="T20" fmla="*/ 4 w 4"/>
                    <a:gd name="T21" fmla="*/ 4 h 5"/>
                    <a:gd name="T22" fmla="*/ 2 w 4"/>
                    <a:gd name="T23" fmla="*/ 4 h 5"/>
                    <a:gd name="T24" fmla="*/ 1 w 4"/>
                    <a:gd name="T25" fmla="*/ 4 h 5"/>
                    <a:gd name="T26" fmla="*/ 1 w 4"/>
                    <a:gd name="T2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8" name="Freeform 317"/>
                <p:cNvSpPr>
                  <a:spLocks/>
                </p:cNvSpPr>
                <p:nvPr/>
              </p:nvSpPr>
              <p:spPr bwMode="auto">
                <a:xfrm>
                  <a:off x="3475" y="2928"/>
                  <a:ext cx="22" cy="36"/>
                </a:xfrm>
                <a:custGeom>
                  <a:avLst/>
                  <a:gdLst>
                    <a:gd name="T0" fmla="*/ 6 w 38"/>
                    <a:gd name="T1" fmla="*/ 61 h 61"/>
                    <a:gd name="T2" fmla="*/ 6 w 38"/>
                    <a:gd name="T3" fmla="*/ 61 h 61"/>
                    <a:gd name="T4" fmla="*/ 4 w 38"/>
                    <a:gd name="T5" fmla="*/ 60 h 61"/>
                    <a:gd name="T6" fmla="*/ 4 w 38"/>
                    <a:gd name="T7" fmla="*/ 59 h 61"/>
                    <a:gd name="T8" fmla="*/ 12 w 38"/>
                    <a:gd name="T9" fmla="*/ 39 h 61"/>
                    <a:gd name="T10" fmla="*/ 19 w 38"/>
                    <a:gd name="T11" fmla="*/ 30 h 61"/>
                    <a:gd name="T12" fmla="*/ 21 w 38"/>
                    <a:gd name="T13" fmla="*/ 19 h 61"/>
                    <a:gd name="T14" fmla="*/ 28 w 38"/>
                    <a:gd name="T15" fmla="*/ 0 h 61"/>
                    <a:gd name="T16" fmla="*/ 29 w 38"/>
                    <a:gd name="T17" fmla="*/ 0 h 61"/>
                    <a:gd name="T18" fmla="*/ 30 w 38"/>
                    <a:gd name="T19" fmla="*/ 0 h 61"/>
                    <a:gd name="T20" fmla="*/ 31 w 38"/>
                    <a:gd name="T21" fmla="*/ 0 h 61"/>
                    <a:gd name="T22" fmla="*/ 31 w 38"/>
                    <a:gd name="T23" fmla="*/ 0 h 61"/>
                    <a:gd name="T24" fmla="*/ 38 w 38"/>
                    <a:gd name="T25" fmla="*/ 5 h 61"/>
                    <a:gd name="T26" fmla="*/ 38 w 38"/>
                    <a:gd name="T27" fmla="*/ 6 h 61"/>
                    <a:gd name="T28" fmla="*/ 17 w 38"/>
                    <a:gd name="T29" fmla="*/ 57 h 61"/>
                    <a:gd name="T30" fmla="*/ 17 w 38"/>
                    <a:gd name="T31" fmla="*/ 58 h 61"/>
                    <a:gd name="T32" fmla="*/ 6 w 38"/>
                    <a:gd name="T33" fmla="*/ 61 h 61"/>
                    <a:gd name="T34" fmla="*/ 6 w 38"/>
                    <a:gd name="T3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61">
                      <a:moveTo>
                        <a:pt x="6" y="61"/>
                      </a:move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0" y="52"/>
                        <a:pt x="5" y="46"/>
                        <a:pt x="12" y="39"/>
                      </a:cubicBezTo>
                      <a:cubicBezTo>
                        <a:pt x="15" y="36"/>
                        <a:pt x="18" y="33"/>
                        <a:pt x="19" y="30"/>
                      </a:cubicBezTo>
                      <a:cubicBezTo>
                        <a:pt x="20" y="26"/>
                        <a:pt x="21" y="23"/>
                        <a:pt x="21" y="19"/>
                      </a:cubicBezTo>
                      <a:cubicBezTo>
                        <a:pt x="21" y="13"/>
                        <a:pt x="22" y="8"/>
                        <a:pt x="28" y="0"/>
                      </a:cubicBezTo>
                      <a:cubicBezTo>
                        <a:pt x="28" y="0"/>
                        <a:pt x="28" y="0"/>
                        <a:pt x="29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4" y="1"/>
                        <a:pt x="37" y="3"/>
                        <a:pt x="38" y="5"/>
                      </a:cubicBezTo>
                      <a:cubicBezTo>
                        <a:pt x="38" y="5"/>
                        <a:pt x="38" y="5"/>
                        <a:pt x="38" y="6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7" y="58"/>
                      </a:cubicBezTo>
                      <a:cubicBezTo>
                        <a:pt x="14" y="60"/>
                        <a:pt x="10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9" name="Freeform 318"/>
                <p:cNvSpPr>
                  <a:spLocks/>
                </p:cNvSpPr>
                <p:nvPr/>
              </p:nvSpPr>
              <p:spPr bwMode="auto">
                <a:xfrm>
                  <a:off x="4002" y="3182"/>
                  <a:ext cx="5" cy="7"/>
                </a:xfrm>
                <a:custGeom>
                  <a:avLst/>
                  <a:gdLst>
                    <a:gd name="T0" fmla="*/ 0 w 9"/>
                    <a:gd name="T1" fmla="*/ 9 h 11"/>
                    <a:gd name="T2" fmla="*/ 0 w 9"/>
                    <a:gd name="T3" fmla="*/ 8 h 11"/>
                    <a:gd name="T4" fmla="*/ 5 w 9"/>
                    <a:gd name="T5" fmla="*/ 0 h 11"/>
                    <a:gd name="T6" fmla="*/ 5 w 9"/>
                    <a:gd name="T7" fmla="*/ 0 h 11"/>
                    <a:gd name="T8" fmla="*/ 8 w 9"/>
                    <a:gd name="T9" fmla="*/ 1 h 11"/>
                    <a:gd name="T10" fmla="*/ 8 w 9"/>
                    <a:gd name="T11" fmla="*/ 2 h 11"/>
                    <a:gd name="T12" fmla="*/ 9 w 9"/>
                    <a:gd name="T13" fmla="*/ 6 h 11"/>
                    <a:gd name="T14" fmla="*/ 9 w 9"/>
                    <a:gd name="T15" fmla="*/ 6 h 11"/>
                    <a:gd name="T16" fmla="*/ 6 w 9"/>
                    <a:gd name="T17" fmla="*/ 9 h 11"/>
                    <a:gd name="T18" fmla="*/ 6 w 9"/>
                    <a:gd name="T19" fmla="*/ 9 h 11"/>
                    <a:gd name="T20" fmla="*/ 4 w 9"/>
                    <a:gd name="T21" fmla="*/ 11 h 11"/>
                    <a:gd name="T22" fmla="*/ 3 w 9"/>
                    <a:gd name="T23" fmla="*/ 11 h 11"/>
                    <a:gd name="T24" fmla="*/ 0 w 9"/>
                    <a:gd name="T25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1" y="4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3" y="11"/>
                        <a:pt x="3" y="11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0" name="Freeform 319"/>
                <p:cNvSpPr>
                  <a:spLocks/>
                </p:cNvSpPr>
                <p:nvPr/>
              </p:nvSpPr>
              <p:spPr bwMode="auto">
                <a:xfrm>
                  <a:off x="4002" y="3189"/>
                  <a:ext cx="11" cy="9"/>
                </a:xfrm>
                <a:custGeom>
                  <a:avLst/>
                  <a:gdLst>
                    <a:gd name="T0" fmla="*/ 0 w 20"/>
                    <a:gd name="T1" fmla="*/ 15 h 15"/>
                    <a:gd name="T2" fmla="*/ 0 w 20"/>
                    <a:gd name="T3" fmla="*/ 14 h 15"/>
                    <a:gd name="T4" fmla="*/ 0 w 20"/>
                    <a:gd name="T5" fmla="*/ 14 h 15"/>
                    <a:gd name="T6" fmla="*/ 19 w 20"/>
                    <a:gd name="T7" fmla="*/ 0 h 15"/>
                    <a:gd name="T8" fmla="*/ 19 w 20"/>
                    <a:gd name="T9" fmla="*/ 0 h 15"/>
                    <a:gd name="T10" fmla="*/ 20 w 20"/>
                    <a:gd name="T11" fmla="*/ 0 h 15"/>
                    <a:gd name="T12" fmla="*/ 20 w 20"/>
                    <a:gd name="T13" fmla="*/ 1 h 15"/>
                    <a:gd name="T14" fmla="*/ 1 w 20"/>
                    <a:gd name="T15" fmla="*/ 15 h 15"/>
                    <a:gd name="T16" fmla="*/ 0 w 20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cubicBezTo>
                        <a:pt x="0" y="15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4" y="6"/>
                        <a:pt x="15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0"/>
                        <a:pt x="7" y="14"/>
                        <a:pt x="1" y="15"/>
                      </a:cubicBezTo>
                      <a:cubicBezTo>
                        <a:pt x="1" y="15"/>
                        <a:pt x="1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1" name="Freeform 320"/>
                <p:cNvSpPr>
                  <a:spLocks/>
                </p:cNvSpPr>
                <p:nvPr/>
              </p:nvSpPr>
              <p:spPr bwMode="auto">
                <a:xfrm>
                  <a:off x="4076" y="3220"/>
                  <a:ext cx="2" cy="3"/>
                </a:xfrm>
                <a:custGeom>
                  <a:avLst/>
                  <a:gdLst>
                    <a:gd name="T0" fmla="*/ 3 w 4"/>
                    <a:gd name="T1" fmla="*/ 6 h 6"/>
                    <a:gd name="T2" fmla="*/ 3 w 4"/>
                    <a:gd name="T3" fmla="*/ 6 h 6"/>
                    <a:gd name="T4" fmla="*/ 2 w 4"/>
                    <a:gd name="T5" fmla="*/ 4 h 6"/>
                    <a:gd name="T6" fmla="*/ 1 w 4"/>
                    <a:gd name="T7" fmla="*/ 1 h 6"/>
                    <a:gd name="T8" fmla="*/ 2 w 4"/>
                    <a:gd name="T9" fmla="*/ 0 h 6"/>
                    <a:gd name="T10" fmla="*/ 2 w 4"/>
                    <a:gd name="T11" fmla="*/ 0 h 6"/>
                    <a:gd name="T12" fmla="*/ 3 w 4"/>
                    <a:gd name="T13" fmla="*/ 0 h 6"/>
                    <a:gd name="T14" fmla="*/ 4 w 4"/>
                    <a:gd name="T15" fmla="*/ 2 h 6"/>
                    <a:gd name="T16" fmla="*/ 4 w 4"/>
                    <a:gd name="T17" fmla="*/ 3 h 6"/>
                    <a:gd name="T18" fmla="*/ 4 w 4"/>
                    <a:gd name="T19" fmla="*/ 5 h 6"/>
                    <a:gd name="T20" fmla="*/ 4 w 4"/>
                    <a:gd name="T21" fmla="*/ 6 h 6"/>
                    <a:gd name="T22" fmla="*/ 3 w 4"/>
                    <a:gd name="T2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0" y="3"/>
                        <a:pt x="1" y="3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1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2" name="Freeform 321"/>
                <p:cNvSpPr>
                  <a:spLocks/>
                </p:cNvSpPr>
                <p:nvPr/>
              </p:nvSpPr>
              <p:spPr bwMode="auto">
                <a:xfrm>
                  <a:off x="3871" y="3122"/>
                  <a:ext cx="7" cy="12"/>
                </a:xfrm>
                <a:custGeom>
                  <a:avLst/>
                  <a:gdLst>
                    <a:gd name="T0" fmla="*/ 12 w 13"/>
                    <a:gd name="T1" fmla="*/ 22 h 22"/>
                    <a:gd name="T2" fmla="*/ 12 w 13"/>
                    <a:gd name="T3" fmla="*/ 22 h 22"/>
                    <a:gd name="T4" fmla="*/ 0 w 13"/>
                    <a:gd name="T5" fmla="*/ 2 h 22"/>
                    <a:gd name="T6" fmla="*/ 0 w 13"/>
                    <a:gd name="T7" fmla="*/ 1 h 22"/>
                    <a:gd name="T8" fmla="*/ 1 w 13"/>
                    <a:gd name="T9" fmla="*/ 0 h 22"/>
                    <a:gd name="T10" fmla="*/ 2 w 13"/>
                    <a:gd name="T11" fmla="*/ 0 h 22"/>
                    <a:gd name="T12" fmla="*/ 2 w 13"/>
                    <a:gd name="T13" fmla="*/ 0 h 22"/>
                    <a:gd name="T14" fmla="*/ 13 w 13"/>
                    <a:gd name="T15" fmla="*/ 20 h 22"/>
                    <a:gd name="T16" fmla="*/ 13 w 13"/>
                    <a:gd name="T17" fmla="*/ 21 h 22"/>
                    <a:gd name="T18" fmla="*/ 13 w 13"/>
                    <a:gd name="T19" fmla="*/ 21 h 22"/>
                    <a:gd name="T20" fmla="*/ 13 w 13"/>
                    <a:gd name="T21" fmla="*/ 22 h 22"/>
                    <a:gd name="T22" fmla="*/ 12 w 13"/>
                    <a:gd name="T2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6" y="17"/>
                        <a:pt x="0" y="7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9" y="5"/>
                        <a:pt x="13" y="14"/>
                        <a:pt x="13" y="20"/>
                      </a:cubicBezTo>
                      <a:cubicBezTo>
                        <a:pt x="13" y="20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3" name="Freeform 322"/>
                <p:cNvSpPr>
                  <a:spLocks/>
                </p:cNvSpPr>
                <p:nvPr/>
              </p:nvSpPr>
              <p:spPr bwMode="auto">
                <a:xfrm>
                  <a:off x="3425" y="2906"/>
                  <a:ext cx="10" cy="11"/>
                </a:xfrm>
                <a:custGeom>
                  <a:avLst/>
                  <a:gdLst>
                    <a:gd name="T0" fmla="*/ 1 w 17"/>
                    <a:gd name="T1" fmla="*/ 19 h 19"/>
                    <a:gd name="T2" fmla="*/ 0 w 17"/>
                    <a:gd name="T3" fmla="*/ 18 h 19"/>
                    <a:gd name="T4" fmla="*/ 15 w 17"/>
                    <a:gd name="T5" fmla="*/ 0 h 19"/>
                    <a:gd name="T6" fmla="*/ 16 w 17"/>
                    <a:gd name="T7" fmla="*/ 0 h 19"/>
                    <a:gd name="T8" fmla="*/ 16 w 17"/>
                    <a:gd name="T9" fmla="*/ 0 h 19"/>
                    <a:gd name="T10" fmla="*/ 16 w 17"/>
                    <a:gd name="T11" fmla="*/ 1 h 19"/>
                    <a:gd name="T12" fmla="*/ 2 w 17"/>
                    <a:gd name="T13" fmla="*/ 18 h 19"/>
                    <a:gd name="T14" fmla="*/ 1 w 17"/>
                    <a:gd name="T15" fmla="*/ 19 h 19"/>
                    <a:gd name="T16" fmla="*/ 1 w 17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9">
                      <a:moveTo>
                        <a:pt x="1" y="19"/>
                      </a:move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0"/>
                        <a:pt x="10" y="3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7" y="0"/>
                        <a:pt x="17" y="1"/>
                        <a:pt x="16" y="1"/>
                      </a:cubicBezTo>
                      <a:cubicBezTo>
                        <a:pt x="13" y="6"/>
                        <a:pt x="6" y="14"/>
                        <a:pt x="2" y="18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4" name="Freeform 323"/>
                <p:cNvSpPr>
                  <a:spLocks/>
                </p:cNvSpPr>
                <p:nvPr/>
              </p:nvSpPr>
              <p:spPr bwMode="auto">
                <a:xfrm>
                  <a:off x="4043" y="3210"/>
                  <a:ext cx="10" cy="16"/>
                </a:xfrm>
                <a:custGeom>
                  <a:avLst/>
                  <a:gdLst>
                    <a:gd name="T0" fmla="*/ 4 w 17"/>
                    <a:gd name="T1" fmla="*/ 28 h 28"/>
                    <a:gd name="T2" fmla="*/ 3 w 17"/>
                    <a:gd name="T3" fmla="*/ 27 h 28"/>
                    <a:gd name="T4" fmla="*/ 6 w 17"/>
                    <a:gd name="T5" fmla="*/ 14 h 28"/>
                    <a:gd name="T6" fmla="*/ 8 w 17"/>
                    <a:gd name="T7" fmla="*/ 10 h 28"/>
                    <a:gd name="T8" fmla="*/ 8 w 17"/>
                    <a:gd name="T9" fmla="*/ 8 h 28"/>
                    <a:gd name="T10" fmla="*/ 1 w 17"/>
                    <a:gd name="T11" fmla="*/ 1 h 28"/>
                    <a:gd name="T12" fmla="*/ 1 w 17"/>
                    <a:gd name="T13" fmla="*/ 0 h 28"/>
                    <a:gd name="T14" fmla="*/ 2 w 17"/>
                    <a:gd name="T15" fmla="*/ 0 h 28"/>
                    <a:gd name="T16" fmla="*/ 12 w 17"/>
                    <a:gd name="T17" fmla="*/ 1 h 28"/>
                    <a:gd name="T18" fmla="*/ 12 w 17"/>
                    <a:gd name="T19" fmla="*/ 1 h 28"/>
                    <a:gd name="T20" fmla="*/ 12 w 17"/>
                    <a:gd name="T21" fmla="*/ 1 h 28"/>
                    <a:gd name="T22" fmla="*/ 17 w 17"/>
                    <a:gd name="T23" fmla="*/ 5 h 28"/>
                    <a:gd name="T24" fmla="*/ 17 w 17"/>
                    <a:gd name="T25" fmla="*/ 6 h 28"/>
                    <a:gd name="T26" fmla="*/ 5 w 17"/>
                    <a:gd name="T27" fmla="*/ 27 h 28"/>
                    <a:gd name="T28" fmla="*/ 4 w 17"/>
                    <a:gd name="T29" fmla="*/ 28 h 28"/>
                    <a:gd name="T30" fmla="*/ 4 w 17"/>
                    <a:gd name="T3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28">
                      <a:moveTo>
                        <a:pt x="4" y="28"/>
                      </a:move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3"/>
                        <a:pt x="4" y="19"/>
                        <a:pt x="6" y="14"/>
                      </a:cubicBezTo>
                      <a:cubicBezTo>
                        <a:pt x="6" y="13"/>
                        <a:pt x="7" y="11"/>
                        <a:pt x="8" y="10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4" y="11"/>
                        <a:pt x="8" y="22"/>
                        <a:pt x="5" y="27"/>
                      </a:cubicBezTo>
                      <a:cubicBezTo>
                        <a:pt x="4" y="27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5" name="Freeform 324"/>
                <p:cNvSpPr>
                  <a:spLocks/>
                </p:cNvSpPr>
                <p:nvPr/>
              </p:nvSpPr>
              <p:spPr bwMode="auto">
                <a:xfrm>
                  <a:off x="4469" y="3164"/>
                  <a:ext cx="6" cy="10"/>
                </a:xfrm>
                <a:custGeom>
                  <a:avLst/>
                  <a:gdLst>
                    <a:gd name="T0" fmla="*/ 1 w 11"/>
                    <a:gd name="T1" fmla="*/ 17 h 18"/>
                    <a:gd name="T2" fmla="*/ 1 w 11"/>
                    <a:gd name="T3" fmla="*/ 17 h 18"/>
                    <a:gd name="T4" fmla="*/ 10 w 11"/>
                    <a:gd name="T5" fmla="*/ 0 h 18"/>
                    <a:gd name="T6" fmla="*/ 11 w 11"/>
                    <a:gd name="T7" fmla="*/ 0 h 18"/>
                    <a:gd name="T8" fmla="*/ 11 w 11"/>
                    <a:gd name="T9" fmla="*/ 0 h 18"/>
                    <a:gd name="T10" fmla="*/ 11 w 11"/>
                    <a:gd name="T11" fmla="*/ 1 h 18"/>
                    <a:gd name="T12" fmla="*/ 5 w 11"/>
                    <a:gd name="T13" fmla="*/ 18 h 18"/>
                    <a:gd name="T14" fmla="*/ 5 w 11"/>
                    <a:gd name="T15" fmla="*/ 18 h 18"/>
                    <a:gd name="T16" fmla="*/ 4 w 11"/>
                    <a:gd name="T17" fmla="*/ 18 h 18"/>
                    <a:gd name="T18" fmla="*/ 4 w 11"/>
                    <a:gd name="T19" fmla="*/ 18 h 18"/>
                    <a:gd name="T20" fmla="*/ 1 w 11"/>
                    <a:gd name="T21" fmla="*/ 18 h 18"/>
                    <a:gd name="T22" fmla="*/ 1 w 11"/>
                    <a:gd name="T23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8">
                      <a:moveTo>
                        <a:pt x="1" y="17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9"/>
                        <a:pt x="3" y="2"/>
                        <a:pt x="10" y="0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6"/>
                        <a:pt x="8" y="15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6" name="Freeform 325"/>
                <p:cNvSpPr>
                  <a:spLocks/>
                </p:cNvSpPr>
                <p:nvPr/>
              </p:nvSpPr>
              <p:spPr bwMode="auto">
                <a:xfrm>
                  <a:off x="4082" y="3232"/>
                  <a:ext cx="6" cy="7"/>
                </a:xfrm>
                <a:custGeom>
                  <a:avLst/>
                  <a:gdLst>
                    <a:gd name="T0" fmla="*/ 3 w 10"/>
                    <a:gd name="T1" fmla="*/ 11 h 12"/>
                    <a:gd name="T2" fmla="*/ 2 w 10"/>
                    <a:gd name="T3" fmla="*/ 11 h 12"/>
                    <a:gd name="T4" fmla="*/ 1 w 10"/>
                    <a:gd name="T5" fmla="*/ 10 h 12"/>
                    <a:gd name="T6" fmla="*/ 0 w 10"/>
                    <a:gd name="T7" fmla="*/ 9 h 12"/>
                    <a:gd name="T8" fmla="*/ 1 w 10"/>
                    <a:gd name="T9" fmla="*/ 2 h 12"/>
                    <a:gd name="T10" fmla="*/ 1 w 10"/>
                    <a:gd name="T11" fmla="*/ 1 h 12"/>
                    <a:gd name="T12" fmla="*/ 5 w 10"/>
                    <a:gd name="T13" fmla="*/ 0 h 12"/>
                    <a:gd name="T14" fmla="*/ 6 w 10"/>
                    <a:gd name="T15" fmla="*/ 0 h 12"/>
                    <a:gd name="T16" fmla="*/ 6 w 10"/>
                    <a:gd name="T17" fmla="*/ 0 h 12"/>
                    <a:gd name="T18" fmla="*/ 10 w 10"/>
                    <a:gd name="T19" fmla="*/ 4 h 12"/>
                    <a:gd name="T20" fmla="*/ 10 w 10"/>
                    <a:gd name="T21" fmla="*/ 4 h 12"/>
                    <a:gd name="T22" fmla="*/ 3 w 10"/>
                    <a:gd name="T23" fmla="*/ 11 h 12"/>
                    <a:gd name="T24" fmla="*/ 3 w 10"/>
                    <a:gd name="T25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2">
                      <a:moveTo>
                        <a:pt x="3" y="11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7"/>
                        <a:pt x="0" y="5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8" y="8"/>
                        <a:pt x="7" y="10"/>
                        <a:pt x="3" y="11"/>
                      </a:cubicBezTo>
                      <a:cubicBezTo>
                        <a:pt x="3" y="12"/>
                        <a:pt x="3" y="12"/>
                        <a:pt x="3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7" name="Freeform 326"/>
                <p:cNvSpPr>
                  <a:spLocks/>
                </p:cNvSpPr>
                <p:nvPr/>
              </p:nvSpPr>
              <p:spPr bwMode="auto">
                <a:xfrm>
                  <a:off x="4132" y="3255"/>
                  <a:ext cx="7" cy="7"/>
                </a:xfrm>
                <a:custGeom>
                  <a:avLst/>
                  <a:gdLst>
                    <a:gd name="T0" fmla="*/ 0 w 12"/>
                    <a:gd name="T1" fmla="*/ 10 h 12"/>
                    <a:gd name="T2" fmla="*/ 0 w 12"/>
                    <a:gd name="T3" fmla="*/ 9 h 12"/>
                    <a:gd name="T4" fmla="*/ 8 w 12"/>
                    <a:gd name="T5" fmla="*/ 0 h 12"/>
                    <a:gd name="T6" fmla="*/ 9 w 12"/>
                    <a:gd name="T7" fmla="*/ 0 h 12"/>
                    <a:gd name="T8" fmla="*/ 10 w 12"/>
                    <a:gd name="T9" fmla="*/ 1 h 12"/>
                    <a:gd name="T10" fmla="*/ 10 w 12"/>
                    <a:gd name="T11" fmla="*/ 1 h 12"/>
                    <a:gd name="T12" fmla="*/ 11 w 12"/>
                    <a:gd name="T13" fmla="*/ 2 h 12"/>
                    <a:gd name="T14" fmla="*/ 12 w 12"/>
                    <a:gd name="T15" fmla="*/ 3 h 12"/>
                    <a:gd name="T16" fmla="*/ 4 w 12"/>
                    <a:gd name="T17" fmla="*/ 12 h 12"/>
                    <a:gd name="T18" fmla="*/ 3 w 12"/>
                    <a:gd name="T19" fmla="*/ 12 h 12"/>
                    <a:gd name="T20" fmla="*/ 0 w 12"/>
                    <a:gd name="T21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12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1" y="4"/>
                        <a:pt x="4" y="2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9" y="9"/>
                        <a:pt x="7" y="10"/>
                        <a:pt x="4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8" name="Freeform 327"/>
                <p:cNvSpPr>
                  <a:spLocks/>
                </p:cNvSpPr>
                <p:nvPr/>
              </p:nvSpPr>
              <p:spPr bwMode="auto">
                <a:xfrm>
                  <a:off x="3700" y="3044"/>
                  <a:ext cx="8" cy="13"/>
                </a:xfrm>
                <a:custGeom>
                  <a:avLst/>
                  <a:gdLst>
                    <a:gd name="T0" fmla="*/ 3 w 14"/>
                    <a:gd name="T1" fmla="*/ 21 h 23"/>
                    <a:gd name="T2" fmla="*/ 2 w 14"/>
                    <a:gd name="T3" fmla="*/ 20 h 23"/>
                    <a:gd name="T4" fmla="*/ 4 w 14"/>
                    <a:gd name="T5" fmla="*/ 1 h 23"/>
                    <a:gd name="T6" fmla="*/ 4 w 14"/>
                    <a:gd name="T7" fmla="*/ 1 h 23"/>
                    <a:gd name="T8" fmla="*/ 5 w 14"/>
                    <a:gd name="T9" fmla="*/ 0 h 23"/>
                    <a:gd name="T10" fmla="*/ 9 w 14"/>
                    <a:gd name="T11" fmla="*/ 0 h 23"/>
                    <a:gd name="T12" fmla="*/ 10 w 14"/>
                    <a:gd name="T13" fmla="*/ 0 h 23"/>
                    <a:gd name="T14" fmla="*/ 10 w 14"/>
                    <a:gd name="T15" fmla="*/ 0 h 23"/>
                    <a:gd name="T16" fmla="*/ 11 w 14"/>
                    <a:gd name="T17" fmla="*/ 1 h 23"/>
                    <a:gd name="T18" fmla="*/ 11 w 14"/>
                    <a:gd name="T19" fmla="*/ 2 h 23"/>
                    <a:gd name="T20" fmla="*/ 10 w 14"/>
                    <a:gd name="T21" fmla="*/ 21 h 23"/>
                    <a:gd name="T22" fmla="*/ 9 w 14"/>
                    <a:gd name="T23" fmla="*/ 22 h 23"/>
                    <a:gd name="T24" fmla="*/ 8 w 14"/>
                    <a:gd name="T25" fmla="*/ 23 h 23"/>
                    <a:gd name="T26" fmla="*/ 8 w 14"/>
                    <a:gd name="T27" fmla="*/ 23 h 23"/>
                    <a:gd name="T28" fmla="*/ 6 w 14"/>
                    <a:gd name="T29" fmla="*/ 23 h 23"/>
                    <a:gd name="T30" fmla="*/ 6 w 14"/>
                    <a:gd name="T31" fmla="*/ 23 h 23"/>
                    <a:gd name="T32" fmla="*/ 3 w 14"/>
                    <a:gd name="T33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23">
                      <a:moveTo>
                        <a:pt x="3" y="21"/>
                      </a:move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0" y="16"/>
                        <a:pt x="1" y="7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3" y="8"/>
                        <a:pt x="14" y="16"/>
                        <a:pt x="10" y="21"/>
                      </a:cubicBezTo>
                      <a:cubicBezTo>
                        <a:pt x="10" y="22"/>
                        <a:pt x="10" y="22"/>
                        <a:pt x="9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9" name="Freeform 328"/>
                <p:cNvSpPr>
                  <a:spLocks/>
                </p:cNvSpPr>
                <p:nvPr/>
              </p:nvSpPr>
              <p:spPr bwMode="auto">
                <a:xfrm>
                  <a:off x="4113" y="3248"/>
                  <a:ext cx="5" cy="5"/>
                </a:xfrm>
                <a:custGeom>
                  <a:avLst/>
                  <a:gdLst>
                    <a:gd name="T0" fmla="*/ 3 w 8"/>
                    <a:gd name="T1" fmla="*/ 9 h 9"/>
                    <a:gd name="T2" fmla="*/ 3 w 8"/>
                    <a:gd name="T3" fmla="*/ 9 h 9"/>
                    <a:gd name="T4" fmla="*/ 0 w 8"/>
                    <a:gd name="T5" fmla="*/ 7 h 9"/>
                    <a:gd name="T6" fmla="*/ 0 w 8"/>
                    <a:gd name="T7" fmla="*/ 6 h 9"/>
                    <a:gd name="T8" fmla="*/ 1 w 8"/>
                    <a:gd name="T9" fmla="*/ 3 h 9"/>
                    <a:gd name="T10" fmla="*/ 1 w 8"/>
                    <a:gd name="T11" fmla="*/ 2 h 9"/>
                    <a:gd name="T12" fmla="*/ 5 w 8"/>
                    <a:gd name="T13" fmla="*/ 0 h 9"/>
                    <a:gd name="T14" fmla="*/ 6 w 8"/>
                    <a:gd name="T15" fmla="*/ 0 h 9"/>
                    <a:gd name="T16" fmla="*/ 6 w 8"/>
                    <a:gd name="T17" fmla="*/ 1 h 9"/>
                    <a:gd name="T18" fmla="*/ 7 w 8"/>
                    <a:gd name="T19" fmla="*/ 3 h 9"/>
                    <a:gd name="T20" fmla="*/ 7 w 8"/>
                    <a:gd name="T21" fmla="*/ 4 h 9"/>
                    <a:gd name="T22" fmla="*/ 5 w 8"/>
                    <a:gd name="T23" fmla="*/ 7 h 9"/>
                    <a:gd name="T24" fmla="*/ 4 w 8"/>
                    <a:gd name="T25" fmla="*/ 9 h 9"/>
                    <a:gd name="T26" fmla="*/ 4 w 8"/>
                    <a:gd name="T27" fmla="*/ 9 h 9"/>
                    <a:gd name="T28" fmla="*/ 3 w 8"/>
                    <a:gd name="T2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9">
                      <a:moveTo>
                        <a:pt x="3" y="9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4"/>
                        <a:pt x="7" y="4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0" name="Freeform 329"/>
                <p:cNvSpPr>
                  <a:spLocks/>
                </p:cNvSpPr>
                <p:nvPr/>
              </p:nvSpPr>
              <p:spPr bwMode="auto">
                <a:xfrm>
                  <a:off x="4087" y="3240"/>
                  <a:ext cx="6" cy="5"/>
                </a:xfrm>
                <a:custGeom>
                  <a:avLst/>
                  <a:gdLst>
                    <a:gd name="T0" fmla="*/ 0 w 10"/>
                    <a:gd name="T1" fmla="*/ 7 h 9"/>
                    <a:gd name="T2" fmla="*/ 0 w 10"/>
                    <a:gd name="T3" fmla="*/ 6 h 9"/>
                    <a:gd name="T4" fmla="*/ 1 w 10"/>
                    <a:gd name="T5" fmla="*/ 2 h 9"/>
                    <a:gd name="T6" fmla="*/ 2 w 10"/>
                    <a:gd name="T7" fmla="*/ 1 h 9"/>
                    <a:gd name="T8" fmla="*/ 5 w 10"/>
                    <a:gd name="T9" fmla="*/ 0 h 9"/>
                    <a:gd name="T10" fmla="*/ 6 w 10"/>
                    <a:gd name="T11" fmla="*/ 0 h 9"/>
                    <a:gd name="T12" fmla="*/ 6 w 10"/>
                    <a:gd name="T13" fmla="*/ 0 h 9"/>
                    <a:gd name="T14" fmla="*/ 9 w 10"/>
                    <a:gd name="T15" fmla="*/ 4 h 9"/>
                    <a:gd name="T16" fmla="*/ 9 w 10"/>
                    <a:gd name="T17" fmla="*/ 5 h 9"/>
                    <a:gd name="T18" fmla="*/ 6 w 10"/>
                    <a:gd name="T19" fmla="*/ 9 h 9"/>
                    <a:gd name="T20" fmla="*/ 5 w 10"/>
                    <a:gd name="T21" fmla="*/ 9 h 9"/>
                    <a:gd name="T22" fmla="*/ 0 w 10"/>
                    <a:gd name="T23" fmla="*/ 7 h 9"/>
                    <a:gd name="T24" fmla="*/ 0 w 10"/>
                    <a:gd name="T2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0" y="4"/>
                        <a:pt x="10" y="5"/>
                        <a:pt x="9" y="5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1" name="Freeform 330"/>
                <p:cNvSpPr>
                  <a:spLocks/>
                </p:cNvSpPr>
                <p:nvPr/>
              </p:nvSpPr>
              <p:spPr bwMode="auto">
                <a:xfrm>
                  <a:off x="3825" y="3112"/>
                  <a:ext cx="8" cy="9"/>
                </a:xfrm>
                <a:custGeom>
                  <a:avLst/>
                  <a:gdLst>
                    <a:gd name="T0" fmla="*/ 0 w 14"/>
                    <a:gd name="T1" fmla="*/ 14 h 15"/>
                    <a:gd name="T2" fmla="*/ 0 w 14"/>
                    <a:gd name="T3" fmla="*/ 14 h 15"/>
                    <a:gd name="T4" fmla="*/ 9 w 14"/>
                    <a:gd name="T5" fmla="*/ 1 h 15"/>
                    <a:gd name="T6" fmla="*/ 11 w 14"/>
                    <a:gd name="T7" fmla="*/ 1 h 15"/>
                    <a:gd name="T8" fmla="*/ 13 w 14"/>
                    <a:gd name="T9" fmla="*/ 2 h 15"/>
                    <a:gd name="T10" fmla="*/ 14 w 14"/>
                    <a:gd name="T11" fmla="*/ 3 h 15"/>
                    <a:gd name="T12" fmla="*/ 14 w 14"/>
                    <a:gd name="T13" fmla="*/ 3 h 15"/>
                    <a:gd name="T14" fmla="*/ 5 w 14"/>
                    <a:gd name="T15" fmla="*/ 13 h 15"/>
                    <a:gd name="T16" fmla="*/ 5 w 14"/>
                    <a:gd name="T17" fmla="*/ 14 h 15"/>
                    <a:gd name="T18" fmla="*/ 4 w 14"/>
                    <a:gd name="T19" fmla="*/ 14 h 15"/>
                    <a:gd name="T20" fmla="*/ 2 w 14"/>
                    <a:gd name="T21" fmla="*/ 15 h 15"/>
                    <a:gd name="T22" fmla="*/ 1 w 14"/>
                    <a:gd name="T23" fmla="*/ 15 h 15"/>
                    <a:gd name="T24" fmla="*/ 1 w 14"/>
                    <a:gd name="T25" fmla="*/ 15 h 15"/>
                    <a:gd name="T26" fmla="*/ 0 w 14"/>
                    <a:gd name="T27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15">
                      <a:moveTo>
                        <a:pt x="0" y="14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9"/>
                        <a:pt x="4" y="5"/>
                        <a:pt x="9" y="1"/>
                      </a:cubicBezTo>
                      <a:cubicBezTo>
                        <a:pt x="10" y="0"/>
                        <a:pt x="10" y="1"/>
                        <a:pt x="11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4" y="2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3" y="15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2" name="Freeform 331"/>
                <p:cNvSpPr>
                  <a:spLocks/>
                </p:cNvSpPr>
                <p:nvPr/>
              </p:nvSpPr>
              <p:spPr bwMode="auto">
                <a:xfrm>
                  <a:off x="3882" y="3142"/>
                  <a:ext cx="6" cy="7"/>
                </a:xfrm>
                <a:custGeom>
                  <a:avLst/>
                  <a:gdLst>
                    <a:gd name="T0" fmla="*/ 7 w 9"/>
                    <a:gd name="T1" fmla="*/ 12 h 13"/>
                    <a:gd name="T2" fmla="*/ 0 w 9"/>
                    <a:gd name="T3" fmla="*/ 2 h 13"/>
                    <a:gd name="T4" fmla="*/ 1 w 9"/>
                    <a:gd name="T5" fmla="*/ 2 h 13"/>
                    <a:gd name="T6" fmla="*/ 1 w 9"/>
                    <a:gd name="T7" fmla="*/ 1 h 13"/>
                    <a:gd name="T8" fmla="*/ 1 w 9"/>
                    <a:gd name="T9" fmla="*/ 0 h 13"/>
                    <a:gd name="T10" fmla="*/ 2 w 9"/>
                    <a:gd name="T11" fmla="*/ 0 h 13"/>
                    <a:gd name="T12" fmla="*/ 3 w 9"/>
                    <a:gd name="T13" fmla="*/ 0 h 13"/>
                    <a:gd name="T14" fmla="*/ 3 w 9"/>
                    <a:gd name="T15" fmla="*/ 0 h 13"/>
                    <a:gd name="T16" fmla="*/ 8 w 9"/>
                    <a:gd name="T17" fmla="*/ 12 h 13"/>
                    <a:gd name="T18" fmla="*/ 8 w 9"/>
                    <a:gd name="T19" fmla="*/ 13 h 13"/>
                    <a:gd name="T20" fmla="*/ 7 w 9"/>
                    <a:gd name="T21" fmla="*/ 13 h 13"/>
                    <a:gd name="T22" fmla="*/ 7 w 9"/>
                    <a:gd name="T2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3">
                      <a:moveTo>
                        <a:pt x="7" y="12"/>
                      </a:moveTo>
                      <a:cubicBezTo>
                        <a:pt x="3" y="10"/>
                        <a:pt x="0" y="6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8" y="3"/>
                        <a:pt x="9" y="7"/>
                        <a:pt x="8" y="12"/>
                      </a:cubicBezTo>
                      <a:cubicBezTo>
                        <a:pt x="8" y="12"/>
                        <a:pt x="8" y="13"/>
                        <a:pt x="8" y="13"/>
                      </a:cubicBezTo>
                      <a:cubicBezTo>
                        <a:pt x="8" y="13"/>
                        <a:pt x="7" y="13"/>
                        <a:pt x="7" y="13"/>
                      </a:cubicBezTo>
                      <a:cubicBezTo>
                        <a:pt x="7" y="13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3" name="Freeform 332"/>
                <p:cNvSpPr>
                  <a:spLocks/>
                </p:cNvSpPr>
                <p:nvPr/>
              </p:nvSpPr>
              <p:spPr bwMode="auto">
                <a:xfrm>
                  <a:off x="4163" y="3279"/>
                  <a:ext cx="41" cy="16"/>
                </a:xfrm>
                <a:custGeom>
                  <a:avLst/>
                  <a:gdLst>
                    <a:gd name="T0" fmla="*/ 7 w 70"/>
                    <a:gd name="T1" fmla="*/ 16 h 28"/>
                    <a:gd name="T2" fmla="*/ 1 w 70"/>
                    <a:gd name="T3" fmla="*/ 10 h 28"/>
                    <a:gd name="T4" fmla="*/ 1 w 70"/>
                    <a:gd name="T5" fmla="*/ 10 h 28"/>
                    <a:gd name="T6" fmla="*/ 1 w 70"/>
                    <a:gd name="T7" fmla="*/ 9 h 28"/>
                    <a:gd name="T8" fmla="*/ 40 w 70"/>
                    <a:gd name="T9" fmla="*/ 0 h 28"/>
                    <a:gd name="T10" fmla="*/ 44 w 70"/>
                    <a:gd name="T11" fmla="*/ 0 h 28"/>
                    <a:gd name="T12" fmla="*/ 45 w 70"/>
                    <a:gd name="T13" fmla="*/ 0 h 28"/>
                    <a:gd name="T14" fmla="*/ 45 w 70"/>
                    <a:gd name="T15" fmla="*/ 0 h 28"/>
                    <a:gd name="T16" fmla="*/ 70 w 70"/>
                    <a:gd name="T17" fmla="*/ 25 h 28"/>
                    <a:gd name="T18" fmla="*/ 70 w 70"/>
                    <a:gd name="T19" fmla="*/ 26 h 28"/>
                    <a:gd name="T20" fmla="*/ 66 w 70"/>
                    <a:gd name="T21" fmla="*/ 27 h 28"/>
                    <a:gd name="T22" fmla="*/ 66 w 70"/>
                    <a:gd name="T23" fmla="*/ 27 h 28"/>
                    <a:gd name="T24" fmla="*/ 66 w 70"/>
                    <a:gd name="T25" fmla="*/ 27 h 28"/>
                    <a:gd name="T26" fmla="*/ 60 w 70"/>
                    <a:gd name="T27" fmla="*/ 27 h 28"/>
                    <a:gd name="T28" fmla="*/ 53 w 70"/>
                    <a:gd name="T29" fmla="*/ 20 h 28"/>
                    <a:gd name="T30" fmla="*/ 48 w 70"/>
                    <a:gd name="T31" fmla="*/ 15 h 28"/>
                    <a:gd name="T32" fmla="*/ 48 w 70"/>
                    <a:gd name="T33" fmla="*/ 15 h 28"/>
                    <a:gd name="T34" fmla="*/ 47 w 70"/>
                    <a:gd name="T35" fmla="*/ 15 h 28"/>
                    <a:gd name="T36" fmla="*/ 37 w 70"/>
                    <a:gd name="T37" fmla="*/ 16 h 28"/>
                    <a:gd name="T38" fmla="*/ 7 w 70"/>
                    <a:gd name="T39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0" h="28">
                      <a:moveTo>
                        <a:pt x="7" y="16"/>
                      </a:moveTo>
                      <a:cubicBezTo>
                        <a:pt x="4" y="15"/>
                        <a:pt x="2" y="13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8" y="4"/>
                        <a:pt x="31" y="1"/>
                        <a:pt x="40" y="0"/>
                      </a:cubicBezTo>
                      <a:cubicBezTo>
                        <a:pt x="42" y="0"/>
                        <a:pt x="43" y="0"/>
                        <a:pt x="44" y="0"/>
                      </a:cubicBezTo>
                      <a:cubicBezTo>
                        <a:pt x="44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55" y="5"/>
                        <a:pt x="68" y="17"/>
                        <a:pt x="70" y="25"/>
                      </a:cubicBezTo>
                      <a:cubicBezTo>
                        <a:pt x="70" y="25"/>
                        <a:pt x="70" y="26"/>
                        <a:pt x="70" y="26"/>
                      </a:cubicBezTo>
                      <a:cubicBezTo>
                        <a:pt x="69" y="27"/>
                        <a:pt x="68" y="27"/>
                        <a:pt x="66" y="27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4" y="28"/>
                        <a:pt x="62" y="28"/>
                        <a:pt x="60" y="27"/>
                      </a:cubicBezTo>
                      <a:cubicBezTo>
                        <a:pt x="57" y="26"/>
                        <a:pt x="55" y="23"/>
                        <a:pt x="53" y="20"/>
                      </a:cubicBezTo>
                      <a:cubicBezTo>
                        <a:pt x="52" y="19"/>
                        <a:pt x="50" y="17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4" y="15"/>
                        <a:pt x="41" y="16"/>
                        <a:pt x="37" y="16"/>
                      </a:cubicBezTo>
                      <a:cubicBezTo>
                        <a:pt x="28" y="18"/>
                        <a:pt x="16" y="21"/>
                        <a:pt x="7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4" name="Freeform 333"/>
                <p:cNvSpPr>
                  <a:spLocks/>
                </p:cNvSpPr>
                <p:nvPr/>
              </p:nvSpPr>
              <p:spPr bwMode="auto">
                <a:xfrm>
                  <a:off x="3525" y="2966"/>
                  <a:ext cx="6" cy="6"/>
                </a:xfrm>
                <a:custGeom>
                  <a:avLst/>
                  <a:gdLst>
                    <a:gd name="T0" fmla="*/ 2 w 10"/>
                    <a:gd name="T1" fmla="*/ 9 h 10"/>
                    <a:gd name="T2" fmla="*/ 1 w 10"/>
                    <a:gd name="T3" fmla="*/ 8 h 10"/>
                    <a:gd name="T4" fmla="*/ 0 w 10"/>
                    <a:gd name="T5" fmla="*/ 6 h 10"/>
                    <a:gd name="T6" fmla="*/ 1 w 10"/>
                    <a:gd name="T7" fmla="*/ 5 h 10"/>
                    <a:gd name="T8" fmla="*/ 3 w 10"/>
                    <a:gd name="T9" fmla="*/ 2 h 10"/>
                    <a:gd name="T10" fmla="*/ 3 w 10"/>
                    <a:gd name="T11" fmla="*/ 2 h 10"/>
                    <a:gd name="T12" fmla="*/ 7 w 10"/>
                    <a:gd name="T13" fmla="*/ 0 h 10"/>
                    <a:gd name="T14" fmla="*/ 8 w 10"/>
                    <a:gd name="T15" fmla="*/ 0 h 10"/>
                    <a:gd name="T16" fmla="*/ 8 w 10"/>
                    <a:gd name="T17" fmla="*/ 0 h 10"/>
                    <a:gd name="T18" fmla="*/ 10 w 10"/>
                    <a:gd name="T19" fmla="*/ 4 h 10"/>
                    <a:gd name="T20" fmla="*/ 10 w 10"/>
                    <a:gd name="T21" fmla="*/ 5 h 10"/>
                    <a:gd name="T22" fmla="*/ 8 w 10"/>
                    <a:gd name="T23" fmla="*/ 9 h 10"/>
                    <a:gd name="T24" fmla="*/ 7 w 10"/>
                    <a:gd name="T25" fmla="*/ 10 h 10"/>
                    <a:gd name="T26" fmla="*/ 2 w 10"/>
                    <a:gd name="T27" fmla="*/ 9 h 10"/>
                    <a:gd name="T28" fmla="*/ 2 w 10"/>
                    <a:gd name="T2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0">
                      <a:moveTo>
                        <a:pt x="2" y="9"/>
                      </a:moveTo>
                      <a:cubicBezTo>
                        <a:pt x="1" y="9"/>
                        <a:pt x="1" y="9"/>
                        <a:pt x="1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1" y="5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7" y="10"/>
                        <a:pt x="7" y="10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5" name="Freeform 334"/>
                <p:cNvSpPr>
                  <a:spLocks/>
                </p:cNvSpPr>
                <p:nvPr/>
              </p:nvSpPr>
              <p:spPr bwMode="auto">
                <a:xfrm>
                  <a:off x="3400" y="2910"/>
                  <a:ext cx="15" cy="30"/>
                </a:xfrm>
                <a:custGeom>
                  <a:avLst/>
                  <a:gdLst>
                    <a:gd name="T0" fmla="*/ 1 w 26"/>
                    <a:gd name="T1" fmla="*/ 52 h 53"/>
                    <a:gd name="T2" fmla="*/ 0 w 26"/>
                    <a:gd name="T3" fmla="*/ 51 h 53"/>
                    <a:gd name="T4" fmla="*/ 3 w 26"/>
                    <a:gd name="T5" fmla="*/ 44 h 53"/>
                    <a:gd name="T6" fmla="*/ 7 w 26"/>
                    <a:gd name="T7" fmla="*/ 34 h 53"/>
                    <a:gd name="T8" fmla="*/ 6 w 26"/>
                    <a:gd name="T9" fmla="*/ 21 h 53"/>
                    <a:gd name="T10" fmla="*/ 9 w 26"/>
                    <a:gd name="T11" fmla="*/ 0 h 53"/>
                    <a:gd name="T12" fmla="*/ 10 w 26"/>
                    <a:gd name="T13" fmla="*/ 0 h 53"/>
                    <a:gd name="T14" fmla="*/ 11 w 26"/>
                    <a:gd name="T15" fmla="*/ 0 h 53"/>
                    <a:gd name="T16" fmla="*/ 11 w 26"/>
                    <a:gd name="T17" fmla="*/ 0 h 53"/>
                    <a:gd name="T18" fmla="*/ 14 w 26"/>
                    <a:gd name="T19" fmla="*/ 6 h 53"/>
                    <a:gd name="T20" fmla="*/ 14 w 26"/>
                    <a:gd name="T21" fmla="*/ 8 h 53"/>
                    <a:gd name="T22" fmla="*/ 15 w 26"/>
                    <a:gd name="T23" fmla="*/ 10 h 53"/>
                    <a:gd name="T24" fmla="*/ 25 w 26"/>
                    <a:gd name="T25" fmla="*/ 11 h 53"/>
                    <a:gd name="T26" fmla="*/ 25 w 26"/>
                    <a:gd name="T27" fmla="*/ 11 h 53"/>
                    <a:gd name="T28" fmla="*/ 25 w 26"/>
                    <a:gd name="T29" fmla="*/ 11 h 53"/>
                    <a:gd name="T30" fmla="*/ 25 w 26"/>
                    <a:gd name="T31" fmla="*/ 12 h 53"/>
                    <a:gd name="T32" fmla="*/ 12 w 26"/>
                    <a:gd name="T33" fmla="*/ 51 h 53"/>
                    <a:gd name="T34" fmla="*/ 12 w 26"/>
                    <a:gd name="T35" fmla="*/ 51 h 53"/>
                    <a:gd name="T36" fmla="*/ 12 w 26"/>
                    <a:gd name="T37" fmla="*/ 53 h 53"/>
                    <a:gd name="T38" fmla="*/ 11 w 26"/>
                    <a:gd name="T39" fmla="*/ 53 h 53"/>
                    <a:gd name="T40" fmla="*/ 1 w 26"/>
                    <a:gd name="T41" fmla="*/ 52 h 53"/>
                    <a:gd name="T42" fmla="*/ 1 w 26"/>
                    <a:gd name="T43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53">
                      <a:moveTo>
                        <a:pt x="1" y="52"/>
                      </a:moveTo>
                      <a:cubicBezTo>
                        <a:pt x="0" y="52"/>
                        <a:pt x="0" y="51"/>
                        <a:pt x="0" y="51"/>
                      </a:cubicBezTo>
                      <a:cubicBezTo>
                        <a:pt x="1" y="49"/>
                        <a:pt x="2" y="46"/>
                        <a:pt x="3" y="44"/>
                      </a:cubicBezTo>
                      <a:cubicBezTo>
                        <a:pt x="4" y="41"/>
                        <a:pt x="6" y="38"/>
                        <a:pt x="7" y="34"/>
                      </a:cubicBezTo>
                      <a:cubicBezTo>
                        <a:pt x="7" y="30"/>
                        <a:pt x="7" y="26"/>
                        <a:pt x="6" y="21"/>
                      </a:cubicBezTo>
                      <a:cubicBezTo>
                        <a:pt x="6" y="13"/>
                        <a:pt x="5" y="5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2"/>
                        <a:pt x="13" y="3"/>
                        <a:pt x="14" y="6"/>
                      </a:cubicBezTo>
                      <a:cubicBezTo>
                        <a:pt x="14" y="7"/>
                        <a:pt x="14" y="8"/>
                        <a:pt x="14" y="8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6" y="12"/>
                        <a:pt x="26" y="12"/>
                        <a:pt x="25" y="12"/>
                      </a:cubicBezTo>
                      <a:cubicBezTo>
                        <a:pt x="16" y="23"/>
                        <a:pt x="6" y="37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7" y="53"/>
                        <a:pt x="5" y="53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6" name="Freeform 335"/>
                <p:cNvSpPr>
                  <a:spLocks/>
                </p:cNvSpPr>
                <p:nvPr/>
              </p:nvSpPr>
              <p:spPr bwMode="auto">
                <a:xfrm>
                  <a:off x="4457" y="3178"/>
                  <a:ext cx="11" cy="5"/>
                </a:xfrm>
                <a:custGeom>
                  <a:avLst/>
                  <a:gdLst>
                    <a:gd name="T0" fmla="*/ 0 w 18"/>
                    <a:gd name="T1" fmla="*/ 4 h 9"/>
                    <a:gd name="T2" fmla="*/ 0 w 18"/>
                    <a:gd name="T3" fmla="*/ 4 h 9"/>
                    <a:gd name="T4" fmla="*/ 0 w 18"/>
                    <a:gd name="T5" fmla="*/ 3 h 9"/>
                    <a:gd name="T6" fmla="*/ 14 w 18"/>
                    <a:gd name="T7" fmla="*/ 0 h 9"/>
                    <a:gd name="T8" fmla="*/ 14 w 18"/>
                    <a:gd name="T9" fmla="*/ 0 h 9"/>
                    <a:gd name="T10" fmla="*/ 14 w 18"/>
                    <a:gd name="T11" fmla="*/ 0 h 9"/>
                    <a:gd name="T12" fmla="*/ 17 w 18"/>
                    <a:gd name="T13" fmla="*/ 2 h 9"/>
                    <a:gd name="T14" fmla="*/ 18 w 18"/>
                    <a:gd name="T15" fmla="*/ 3 h 9"/>
                    <a:gd name="T16" fmla="*/ 16 w 18"/>
                    <a:gd name="T17" fmla="*/ 9 h 9"/>
                    <a:gd name="T18" fmla="*/ 15 w 18"/>
                    <a:gd name="T19" fmla="*/ 9 h 9"/>
                    <a:gd name="T20" fmla="*/ 15 w 18"/>
                    <a:gd name="T21" fmla="*/ 9 h 9"/>
                    <a:gd name="T22" fmla="*/ 8 w 18"/>
                    <a:gd name="T23" fmla="*/ 7 h 9"/>
                    <a:gd name="T24" fmla="*/ 1 w 18"/>
                    <a:gd name="T25" fmla="*/ 4 h 9"/>
                    <a:gd name="T26" fmla="*/ 0 w 18"/>
                    <a:gd name="T27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9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5" y="1"/>
                        <a:pt x="8" y="1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6"/>
                        <a:pt x="17" y="7"/>
                        <a:pt x="16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2" y="9"/>
                        <a:pt x="10" y="8"/>
                        <a:pt x="8" y="7"/>
                      </a:cubicBezTo>
                      <a:cubicBezTo>
                        <a:pt x="6" y="6"/>
                        <a:pt x="3" y="5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7" name="Freeform 336"/>
                <p:cNvSpPr>
                  <a:spLocks/>
                </p:cNvSpPr>
                <p:nvPr/>
              </p:nvSpPr>
              <p:spPr bwMode="auto">
                <a:xfrm>
                  <a:off x="3903" y="3159"/>
                  <a:ext cx="7" cy="6"/>
                </a:xfrm>
                <a:custGeom>
                  <a:avLst/>
                  <a:gdLst>
                    <a:gd name="T0" fmla="*/ 0 w 12"/>
                    <a:gd name="T1" fmla="*/ 8 h 10"/>
                    <a:gd name="T2" fmla="*/ 0 w 12"/>
                    <a:gd name="T3" fmla="*/ 7 h 10"/>
                    <a:gd name="T4" fmla="*/ 0 w 12"/>
                    <a:gd name="T5" fmla="*/ 7 h 10"/>
                    <a:gd name="T6" fmla="*/ 11 w 12"/>
                    <a:gd name="T7" fmla="*/ 2 h 10"/>
                    <a:gd name="T8" fmla="*/ 11 w 12"/>
                    <a:gd name="T9" fmla="*/ 2 h 10"/>
                    <a:gd name="T10" fmla="*/ 12 w 12"/>
                    <a:gd name="T11" fmla="*/ 3 h 10"/>
                    <a:gd name="T12" fmla="*/ 12 w 12"/>
                    <a:gd name="T13" fmla="*/ 3 h 10"/>
                    <a:gd name="T14" fmla="*/ 1 w 12"/>
                    <a:gd name="T15" fmla="*/ 8 h 10"/>
                    <a:gd name="T16" fmla="*/ 0 w 12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1"/>
                        <a:pt x="5" y="0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9" y="9"/>
                        <a:pt x="6" y="10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8" name="Freeform 337"/>
                <p:cNvSpPr>
                  <a:spLocks/>
                </p:cNvSpPr>
                <p:nvPr/>
              </p:nvSpPr>
              <p:spPr bwMode="auto">
                <a:xfrm>
                  <a:off x="4069" y="3240"/>
                  <a:ext cx="4" cy="5"/>
                </a:xfrm>
                <a:custGeom>
                  <a:avLst/>
                  <a:gdLst>
                    <a:gd name="T0" fmla="*/ 1 w 6"/>
                    <a:gd name="T1" fmla="*/ 7 h 8"/>
                    <a:gd name="T2" fmla="*/ 0 w 6"/>
                    <a:gd name="T3" fmla="*/ 7 h 8"/>
                    <a:gd name="T4" fmla="*/ 2 w 6"/>
                    <a:gd name="T5" fmla="*/ 1 h 8"/>
                    <a:gd name="T6" fmla="*/ 3 w 6"/>
                    <a:gd name="T7" fmla="*/ 1 h 8"/>
                    <a:gd name="T8" fmla="*/ 4 w 6"/>
                    <a:gd name="T9" fmla="*/ 1 h 8"/>
                    <a:gd name="T10" fmla="*/ 6 w 6"/>
                    <a:gd name="T11" fmla="*/ 3 h 8"/>
                    <a:gd name="T12" fmla="*/ 6 w 6"/>
                    <a:gd name="T13" fmla="*/ 4 h 8"/>
                    <a:gd name="T14" fmla="*/ 5 w 6"/>
                    <a:gd name="T15" fmla="*/ 7 h 8"/>
                    <a:gd name="T16" fmla="*/ 4 w 6"/>
                    <a:gd name="T17" fmla="*/ 7 h 8"/>
                    <a:gd name="T18" fmla="*/ 1 w 6"/>
                    <a:gd name="T19" fmla="*/ 8 h 8"/>
                    <a:gd name="T20" fmla="*/ 1 w 6"/>
                    <a:gd name="T2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1" y="7"/>
                        <a:pt x="0" y="7"/>
                        <a:pt x="0" y="7"/>
                      </a:cubicBezTo>
                      <a:cubicBezTo>
                        <a:pt x="0" y="4"/>
                        <a:pt x="0" y="3"/>
                        <a:pt x="2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9" name="Freeform 338"/>
                <p:cNvSpPr>
                  <a:spLocks/>
                </p:cNvSpPr>
                <p:nvPr/>
              </p:nvSpPr>
              <p:spPr bwMode="auto">
                <a:xfrm>
                  <a:off x="3532" y="2979"/>
                  <a:ext cx="9" cy="22"/>
                </a:xfrm>
                <a:custGeom>
                  <a:avLst/>
                  <a:gdLst>
                    <a:gd name="T0" fmla="*/ 1 w 15"/>
                    <a:gd name="T1" fmla="*/ 32 h 37"/>
                    <a:gd name="T2" fmla="*/ 0 w 15"/>
                    <a:gd name="T3" fmla="*/ 32 h 37"/>
                    <a:gd name="T4" fmla="*/ 7 w 15"/>
                    <a:gd name="T5" fmla="*/ 0 h 37"/>
                    <a:gd name="T6" fmla="*/ 8 w 15"/>
                    <a:gd name="T7" fmla="*/ 0 h 37"/>
                    <a:gd name="T8" fmla="*/ 9 w 15"/>
                    <a:gd name="T9" fmla="*/ 0 h 37"/>
                    <a:gd name="T10" fmla="*/ 9 w 15"/>
                    <a:gd name="T11" fmla="*/ 1 h 37"/>
                    <a:gd name="T12" fmla="*/ 11 w 15"/>
                    <a:gd name="T13" fmla="*/ 3 h 37"/>
                    <a:gd name="T14" fmla="*/ 11 w 15"/>
                    <a:gd name="T15" fmla="*/ 4 h 37"/>
                    <a:gd name="T16" fmla="*/ 6 w 15"/>
                    <a:gd name="T17" fmla="*/ 15 h 37"/>
                    <a:gd name="T18" fmla="*/ 5 w 15"/>
                    <a:gd name="T19" fmla="*/ 17 h 37"/>
                    <a:gd name="T20" fmla="*/ 5 w 15"/>
                    <a:gd name="T21" fmla="*/ 17 h 37"/>
                    <a:gd name="T22" fmla="*/ 3 w 15"/>
                    <a:gd name="T23" fmla="*/ 19 h 37"/>
                    <a:gd name="T24" fmla="*/ 14 w 15"/>
                    <a:gd name="T25" fmla="*/ 30 h 37"/>
                    <a:gd name="T26" fmla="*/ 14 w 15"/>
                    <a:gd name="T27" fmla="*/ 31 h 37"/>
                    <a:gd name="T28" fmla="*/ 12 w 15"/>
                    <a:gd name="T29" fmla="*/ 37 h 37"/>
                    <a:gd name="T30" fmla="*/ 11 w 15"/>
                    <a:gd name="T31" fmla="*/ 37 h 37"/>
                    <a:gd name="T32" fmla="*/ 9 w 15"/>
                    <a:gd name="T33" fmla="*/ 37 h 37"/>
                    <a:gd name="T34" fmla="*/ 9 w 15"/>
                    <a:gd name="T35" fmla="*/ 37 h 37"/>
                    <a:gd name="T36" fmla="*/ 1 w 15"/>
                    <a:gd name="T37" fmla="*/ 3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37">
                      <a:moveTo>
                        <a:pt x="1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24"/>
                        <a:pt x="1" y="9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11" y="8"/>
                        <a:pt x="10" y="11"/>
                        <a:pt x="6" y="15"/>
                      </a:cubicBezTo>
                      <a:cubicBezTo>
                        <a:pt x="6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7"/>
                        <a:pt x="11" y="37"/>
                        <a:pt x="11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1" y="32"/>
                        <a:pt x="1" y="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0" name="Freeform 339"/>
                <p:cNvSpPr>
                  <a:spLocks/>
                </p:cNvSpPr>
                <p:nvPr/>
              </p:nvSpPr>
              <p:spPr bwMode="auto">
                <a:xfrm>
                  <a:off x="3586" y="3008"/>
                  <a:ext cx="8" cy="9"/>
                </a:xfrm>
                <a:custGeom>
                  <a:avLst/>
                  <a:gdLst>
                    <a:gd name="T0" fmla="*/ 1 w 13"/>
                    <a:gd name="T1" fmla="*/ 16 h 16"/>
                    <a:gd name="T2" fmla="*/ 0 w 13"/>
                    <a:gd name="T3" fmla="*/ 15 h 16"/>
                    <a:gd name="T4" fmla="*/ 11 w 13"/>
                    <a:gd name="T5" fmla="*/ 0 h 16"/>
                    <a:gd name="T6" fmla="*/ 12 w 13"/>
                    <a:gd name="T7" fmla="*/ 0 h 16"/>
                    <a:gd name="T8" fmla="*/ 12 w 13"/>
                    <a:gd name="T9" fmla="*/ 0 h 16"/>
                    <a:gd name="T10" fmla="*/ 13 w 13"/>
                    <a:gd name="T11" fmla="*/ 0 h 16"/>
                    <a:gd name="T12" fmla="*/ 13 w 13"/>
                    <a:gd name="T13" fmla="*/ 1 h 16"/>
                    <a:gd name="T14" fmla="*/ 1 w 13"/>
                    <a:gd name="T15" fmla="*/ 16 h 16"/>
                    <a:gd name="T16" fmla="*/ 1 w 13"/>
                    <a:gd name="T17" fmla="*/ 16 h 16"/>
                    <a:gd name="T18" fmla="*/ 1 w 13"/>
                    <a:gd name="T1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6">
                      <a:moveTo>
                        <a:pt x="1" y="16"/>
                      </a:move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1" y="10"/>
                        <a:pt x="8" y="3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7"/>
                        <a:pt x="6" y="12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1" name="Freeform 340"/>
                <p:cNvSpPr>
                  <a:spLocks/>
                </p:cNvSpPr>
                <p:nvPr/>
              </p:nvSpPr>
              <p:spPr bwMode="auto">
                <a:xfrm>
                  <a:off x="4103" y="3266"/>
                  <a:ext cx="22" cy="24"/>
                </a:xfrm>
                <a:custGeom>
                  <a:avLst/>
                  <a:gdLst>
                    <a:gd name="T0" fmla="*/ 21 w 38"/>
                    <a:gd name="T1" fmla="*/ 37 h 41"/>
                    <a:gd name="T2" fmla="*/ 20 w 38"/>
                    <a:gd name="T3" fmla="*/ 37 h 41"/>
                    <a:gd name="T4" fmla="*/ 20 w 38"/>
                    <a:gd name="T5" fmla="*/ 27 h 41"/>
                    <a:gd name="T6" fmla="*/ 20 w 38"/>
                    <a:gd name="T7" fmla="*/ 25 h 41"/>
                    <a:gd name="T8" fmla="*/ 20 w 38"/>
                    <a:gd name="T9" fmla="*/ 24 h 41"/>
                    <a:gd name="T10" fmla="*/ 0 w 38"/>
                    <a:gd name="T11" fmla="*/ 6 h 41"/>
                    <a:gd name="T12" fmla="*/ 0 w 38"/>
                    <a:gd name="T13" fmla="*/ 6 h 41"/>
                    <a:gd name="T14" fmla="*/ 0 w 38"/>
                    <a:gd name="T15" fmla="*/ 4 h 41"/>
                    <a:gd name="T16" fmla="*/ 0 w 38"/>
                    <a:gd name="T17" fmla="*/ 3 h 41"/>
                    <a:gd name="T18" fmla="*/ 10 w 38"/>
                    <a:gd name="T19" fmla="*/ 1 h 41"/>
                    <a:gd name="T20" fmla="*/ 12 w 38"/>
                    <a:gd name="T21" fmla="*/ 0 h 41"/>
                    <a:gd name="T22" fmla="*/ 13 w 38"/>
                    <a:gd name="T23" fmla="*/ 0 h 41"/>
                    <a:gd name="T24" fmla="*/ 13 w 38"/>
                    <a:gd name="T25" fmla="*/ 0 h 41"/>
                    <a:gd name="T26" fmla="*/ 36 w 38"/>
                    <a:gd name="T27" fmla="*/ 40 h 41"/>
                    <a:gd name="T28" fmla="*/ 35 w 38"/>
                    <a:gd name="T29" fmla="*/ 40 h 41"/>
                    <a:gd name="T30" fmla="*/ 35 w 38"/>
                    <a:gd name="T31" fmla="*/ 41 h 41"/>
                    <a:gd name="T32" fmla="*/ 21 w 38"/>
                    <a:gd name="T33" fmla="*/ 37 h 41"/>
                    <a:gd name="T34" fmla="*/ 21 w 38"/>
                    <a:gd name="T35" fmla="*/ 37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41">
                      <a:moveTo>
                        <a:pt x="21" y="37"/>
                      </a:move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4"/>
                        <a:pt x="19" y="31"/>
                        <a:pt x="20" y="27"/>
                      </a:cubicBezTo>
                      <a:cubicBezTo>
                        <a:pt x="20" y="27"/>
                        <a:pt x="20" y="26"/>
                        <a:pt x="20" y="25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1"/>
                        <a:pt x="6" y="1"/>
                        <a:pt x="10" y="1"/>
                      </a:cubicBezTo>
                      <a:cubicBezTo>
                        <a:pt x="11" y="1"/>
                        <a:pt x="11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6" y="8"/>
                        <a:pt x="38" y="28"/>
                        <a:pt x="36" y="40"/>
                      </a:cubicBezTo>
                      <a:cubicBezTo>
                        <a:pt x="36" y="40"/>
                        <a:pt x="36" y="40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2" name="Freeform 341"/>
                <p:cNvSpPr>
                  <a:spLocks/>
                </p:cNvSpPr>
                <p:nvPr/>
              </p:nvSpPr>
              <p:spPr bwMode="auto">
                <a:xfrm>
                  <a:off x="3983" y="3207"/>
                  <a:ext cx="8" cy="3"/>
                </a:xfrm>
                <a:custGeom>
                  <a:avLst/>
                  <a:gdLst>
                    <a:gd name="T0" fmla="*/ 0 w 14"/>
                    <a:gd name="T1" fmla="*/ 5 h 6"/>
                    <a:gd name="T2" fmla="*/ 0 w 14"/>
                    <a:gd name="T3" fmla="*/ 5 h 6"/>
                    <a:gd name="T4" fmla="*/ 0 w 14"/>
                    <a:gd name="T5" fmla="*/ 5 h 6"/>
                    <a:gd name="T6" fmla="*/ 0 w 14"/>
                    <a:gd name="T7" fmla="*/ 4 h 6"/>
                    <a:gd name="T8" fmla="*/ 0 w 14"/>
                    <a:gd name="T9" fmla="*/ 3 h 6"/>
                    <a:gd name="T10" fmla="*/ 13 w 14"/>
                    <a:gd name="T11" fmla="*/ 0 h 6"/>
                    <a:gd name="T12" fmla="*/ 13 w 14"/>
                    <a:gd name="T13" fmla="*/ 0 h 6"/>
                    <a:gd name="T14" fmla="*/ 13 w 14"/>
                    <a:gd name="T15" fmla="*/ 0 h 6"/>
                    <a:gd name="T16" fmla="*/ 14 w 14"/>
                    <a:gd name="T17" fmla="*/ 1 h 6"/>
                    <a:gd name="T18" fmla="*/ 13 w 14"/>
                    <a:gd name="T19" fmla="*/ 3 h 6"/>
                    <a:gd name="T20" fmla="*/ 13 w 14"/>
                    <a:gd name="T21" fmla="*/ 3 h 6"/>
                    <a:gd name="T22" fmla="*/ 1 w 14"/>
                    <a:gd name="T23" fmla="*/ 5 h 6"/>
                    <a:gd name="T24" fmla="*/ 0 w 14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6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6"/>
                        <a:pt x="7" y="6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3" name="Freeform 342"/>
                <p:cNvSpPr>
                  <a:spLocks/>
                </p:cNvSpPr>
                <p:nvPr/>
              </p:nvSpPr>
              <p:spPr bwMode="auto">
                <a:xfrm>
                  <a:off x="3704" y="3069"/>
                  <a:ext cx="4" cy="7"/>
                </a:xfrm>
                <a:custGeom>
                  <a:avLst/>
                  <a:gdLst>
                    <a:gd name="T0" fmla="*/ 4 w 7"/>
                    <a:gd name="T1" fmla="*/ 11 h 12"/>
                    <a:gd name="T2" fmla="*/ 2 w 7"/>
                    <a:gd name="T3" fmla="*/ 10 h 12"/>
                    <a:gd name="T4" fmla="*/ 2 w 7"/>
                    <a:gd name="T5" fmla="*/ 10 h 12"/>
                    <a:gd name="T6" fmla="*/ 0 w 7"/>
                    <a:gd name="T7" fmla="*/ 4 h 12"/>
                    <a:gd name="T8" fmla="*/ 0 w 7"/>
                    <a:gd name="T9" fmla="*/ 4 h 12"/>
                    <a:gd name="T10" fmla="*/ 1 w 7"/>
                    <a:gd name="T11" fmla="*/ 1 h 12"/>
                    <a:gd name="T12" fmla="*/ 2 w 7"/>
                    <a:gd name="T13" fmla="*/ 0 h 12"/>
                    <a:gd name="T14" fmla="*/ 3 w 7"/>
                    <a:gd name="T15" fmla="*/ 0 h 12"/>
                    <a:gd name="T16" fmla="*/ 3 w 7"/>
                    <a:gd name="T17" fmla="*/ 0 h 12"/>
                    <a:gd name="T18" fmla="*/ 3 w 7"/>
                    <a:gd name="T19" fmla="*/ 0 h 12"/>
                    <a:gd name="T20" fmla="*/ 7 w 7"/>
                    <a:gd name="T21" fmla="*/ 10 h 12"/>
                    <a:gd name="T22" fmla="*/ 6 w 7"/>
                    <a:gd name="T23" fmla="*/ 10 h 12"/>
                    <a:gd name="T24" fmla="*/ 6 w 7"/>
                    <a:gd name="T25" fmla="*/ 11 h 12"/>
                    <a:gd name="T26" fmla="*/ 6 w 7"/>
                    <a:gd name="T27" fmla="*/ 11 h 12"/>
                    <a:gd name="T28" fmla="*/ 4 w 7"/>
                    <a:gd name="T2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12">
                      <a:moveTo>
                        <a:pt x="4" y="11"/>
                      </a:moveTo>
                      <a:cubicBezTo>
                        <a:pt x="4" y="11"/>
                        <a:pt x="3" y="11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8"/>
                        <a:pt x="0" y="7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3"/>
                        <a:pt x="7" y="6"/>
                        <a:pt x="7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4" name="Freeform 343"/>
                <p:cNvSpPr>
                  <a:spLocks/>
                </p:cNvSpPr>
                <p:nvPr/>
              </p:nvSpPr>
              <p:spPr bwMode="auto">
                <a:xfrm>
                  <a:off x="3569" y="3002"/>
                  <a:ext cx="4" cy="4"/>
                </a:xfrm>
                <a:custGeom>
                  <a:avLst/>
                  <a:gdLst>
                    <a:gd name="T0" fmla="*/ 2 w 6"/>
                    <a:gd name="T1" fmla="*/ 7 h 7"/>
                    <a:gd name="T2" fmla="*/ 1 w 6"/>
                    <a:gd name="T3" fmla="*/ 7 h 7"/>
                    <a:gd name="T4" fmla="*/ 1 w 6"/>
                    <a:gd name="T5" fmla="*/ 2 h 7"/>
                    <a:gd name="T6" fmla="*/ 2 w 6"/>
                    <a:gd name="T7" fmla="*/ 0 h 7"/>
                    <a:gd name="T8" fmla="*/ 3 w 6"/>
                    <a:gd name="T9" fmla="*/ 0 h 7"/>
                    <a:gd name="T10" fmla="*/ 3 w 6"/>
                    <a:gd name="T11" fmla="*/ 0 h 7"/>
                    <a:gd name="T12" fmla="*/ 4 w 6"/>
                    <a:gd name="T13" fmla="*/ 0 h 7"/>
                    <a:gd name="T14" fmla="*/ 4 w 6"/>
                    <a:gd name="T15" fmla="*/ 1 h 7"/>
                    <a:gd name="T16" fmla="*/ 5 w 6"/>
                    <a:gd name="T17" fmla="*/ 5 h 7"/>
                    <a:gd name="T18" fmla="*/ 5 w 6"/>
                    <a:gd name="T19" fmla="*/ 7 h 7"/>
                    <a:gd name="T20" fmla="*/ 4 w 6"/>
                    <a:gd name="T21" fmla="*/ 7 h 7"/>
                    <a:gd name="T22" fmla="*/ 2 w 6"/>
                    <a:gd name="T23" fmla="*/ 7 h 7"/>
                    <a:gd name="T24" fmla="*/ 2 w 6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4"/>
                        <a:pt x="0" y="4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6" y="2"/>
                        <a:pt x="6" y="3"/>
                        <a:pt x="5" y="5"/>
                      </a:cubicBezTo>
                      <a:cubicBezTo>
                        <a:pt x="5" y="5"/>
                        <a:pt x="5" y="6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5" name="Freeform 344"/>
                <p:cNvSpPr>
                  <a:spLocks/>
                </p:cNvSpPr>
                <p:nvPr/>
              </p:nvSpPr>
              <p:spPr bwMode="auto">
                <a:xfrm>
                  <a:off x="3875" y="3159"/>
                  <a:ext cx="8" cy="7"/>
                </a:xfrm>
                <a:custGeom>
                  <a:avLst/>
                  <a:gdLst>
                    <a:gd name="T0" fmla="*/ 1 w 14"/>
                    <a:gd name="T1" fmla="*/ 10 h 11"/>
                    <a:gd name="T2" fmla="*/ 0 w 14"/>
                    <a:gd name="T3" fmla="*/ 10 h 11"/>
                    <a:gd name="T4" fmla="*/ 0 w 14"/>
                    <a:gd name="T5" fmla="*/ 9 h 11"/>
                    <a:gd name="T6" fmla="*/ 10 w 14"/>
                    <a:gd name="T7" fmla="*/ 0 h 11"/>
                    <a:gd name="T8" fmla="*/ 12 w 14"/>
                    <a:gd name="T9" fmla="*/ 0 h 11"/>
                    <a:gd name="T10" fmla="*/ 12 w 14"/>
                    <a:gd name="T11" fmla="*/ 0 h 11"/>
                    <a:gd name="T12" fmla="*/ 12 w 14"/>
                    <a:gd name="T13" fmla="*/ 1 h 11"/>
                    <a:gd name="T14" fmla="*/ 12 w 14"/>
                    <a:gd name="T15" fmla="*/ 1 h 11"/>
                    <a:gd name="T16" fmla="*/ 14 w 14"/>
                    <a:gd name="T17" fmla="*/ 7 h 11"/>
                    <a:gd name="T18" fmla="*/ 14 w 14"/>
                    <a:gd name="T19" fmla="*/ 7 h 11"/>
                    <a:gd name="T20" fmla="*/ 13 w 14"/>
                    <a:gd name="T21" fmla="*/ 8 h 11"/>
                    <a:gd name="T22" fmla="*/ 13 w 14"/>
                    <a:gd name="T23" fmla="*/ 8 h 11"/>
                    <a:gd name="T24" fmla="*/ 1 w 14"/>
                    <a:gd name="T25" fmla="*/ 10 h 11"/>
                    <a:gd name="T26" fmla="*/ 1 w 14"/>
                    <a:gd name="T27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11">
                      <a:moveTo>
                        <a:pt x="1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3"/>
                        <a:pt x="14" y="4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9" y="10"/>
                        <a:pt x="5" y="11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6" name="Freeform 345"/>
                <p:cNvSpPr>
                  <a:spLocks/>
                </p:cNvSpPr>
                <p:nvPr/>
              </p:nvSpPr>
              <p:spPr bwMode="auto">
                <a:xfrm>
                  <a:off x="2441" y="3315"/>
                  <a:ext cx="4" cy="4"/>
                </a:xfrm>
                <a:custGeom>
                  <a:avLst/>
                  <a:gdLst>
                    <a:gd name="T0" fmla="*/ 1 w 8"/>
                    <a:gd name="T1" fmla="*/ 6 h 7"/>
                    <a:gd name="T2" fmla="*/ 1 w 8"/>
                    <a:gd name="T3" fmla="*/ 5 h 7"/>
                    <a:gd name="T4" fmla="*/ 1 w 8"/>
                    <a:gd name="T5" fmla="*/ 5 h 7"/>
                    <a:gd name="T6" fmla="*/ 4 w 8"/>
                    <a:gd name="T7" fmla="*/ 1 h 7"/>
                    <a:gd name="T8" fmla="*/ 4 w 8"/>
                    <a:gd name="T9" fmla="*/ 0 h 7"/>
                    <a:gd name="T10" fmla="*/ 5 w 8"/>
                    <a:gd name="T11" fmla="*/ 0 h 7"/>
                    <a:gd name="T12" fmla="*/ 5 w 8"/>
                    <a:gd name="T13" fmla="*/ 1 h 7"/>
                    <a:gd name="T14" fmla="*/ 7 w 8"/>
                    <a:gd name="T15" fmla="*/ 3 h 7"/>
                    <a:gd name="T16" fmla="*/ 7 w 8"/>
                    <a:gd name="T17" fmla="*/ 4 h 7"/>
                    <a:gd name="T18" fmla="*/ 7 w 8"/>
                    <a:gd name="T19" fmla="*/ 5 h 7"/>
                    <a:gd name="T20" fmla="*/ 4 w 8"/>
                    <a:gd name="T21" fmla="*/ 7 h 7"/>
                    <a:gd name="T22" fmla="*/ 4 w 8"/>
                    <a:gd name="T23" fmla="*/ 7 h 7"/>
                    <a:gd name="T24" fmla="*/ 3 w 8"/>
                    <a:gd name="T25" fmla="*/ 7 h 7"/>
                    <a:gd name="T26" fmla="*/ 1 w 8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6" y="6"/>
                        <a:pt x="6" y="6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7" name="Freeform 346"/>
                <p:cNvSpPr>
                  <a:spLocks/>
                </p:cNvSpPr>
                <p:nvPr/>
              </p:nvSpPr>
              <p:spPr bwMode="auto">
                <a:xfrm>
                  <a:off x="3898" y="3173"/>
                  <a:ext cx="4" cy="4"/>
                </a:xfrm>
                <a:custGeom>
                  <a:avLst/>
                  <a:gdLst>
                    <a:gd name="T0" fmla="*/ 4 w 6"/>
                    <a:gd name="T1" fmla="*/ 8 h 8"/>
                    <a:gd name="T2" fmla="*/ 2 w 6"/>
                    <a:gd name="T3" fmla="*/ 7 h 8"/>
                    <a:gd name="T4" fmla="*/ 0 w 6"/>
                    <a:gd name="T5" fmla="*/ 4 h 8"/>
                    <a:gd name="T6" fmla="*/ 0 w 6"/>
                    <a:gd name="T7" fmla="*/ 4 h 8"/>
                    <a:gd name="T8" fmla="*/ 0 w 6"/>
                    <a:gd name="T9" fmla="*/ 1 h 8"/>
                    <a:gd name="T10" fmla="*/ 1 w 6"/>
                    <a:gd name="T11" fmla="*/ 0 h 8"/>
                    <a:gd name="T12" fmla="*/ 1 w 6"/>
                    <a:gd name="T13" fmla="*/ 0 h 8"/>
                    <a:gd name="T14" fmla="*/ 1 w 6"/>
                    <a:gd name="T15" fmla="*/ 0 h 8"/>
                    <a:gd name="T16" fmla="*/ 6 w 6"/>
                    <a:gd name="T17" fmla="*/ 3 h 8"/>
                    <a:gd name="T18" fmla="*/ 6 w 6"/>
                    <a:gd name="T19" fmla="*/ 4 h 8"/>
                    <a:gd name="T20" fmla="*/ 6 w 6"/>
                    <a:gd name="T21" fmla="*/ 6 h 8"/>
                    <a:gd name="T22" fmla="*/ 6 w 6"/>
                    <a:gd name="T23" fmla="*/ 6 h 8"/>
                    <a:gd name="T24" fmla="*/ 5 w 6"/>
                    <a:gd name="T25" fmla="*/ 8 h 8"/>
                    <a:gd name="T26" fmla="*/ 4 w 6"/>
                    <a:gd name="T27" fmla="*/ 8 h 8"/>
                    <a:gd name="T28" fmla="*/ 4 w 6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8">
                      <a:moveTo>
                        <a:pt x="4" y="8"/>
                      </a:moveTo>
                      <a:cubicBezTo>
                        <a:pt x="3" y="8"/>
                        <a:pt x="3" y="8"/>
                        <a:pt x="2" y="7"/>
                      </a:cubicBezTo>
                      <a:cubicBezTo>
                        <a:pt x="2" y="6"/>
                        <a:pt x="1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8" name="Freeform 347"/>
                <p:cNvSpPr>
                  <a:spLocks/>
                </p:cNvSpPr>
                <p:nvPr/>
              </p:nvSpPr>
              <p:spPr bwMode="auto">
                <a:xfrm>
                  <a:off x="4455" y="3193"/>
                  <a:ext cx="3" cy="3"/>
                </a:xfrm>
                <a:custGeom>
                  <a:avLst/>
                  <a:gdLst>
                    <a:gd name="T0" fmla="*/ 1 w 5"/>
                    <a:gd name="T1" fmla="*/ 6 h 6"/>
                    <a:gd name="T2" fmla="*/ 0 w 5"/>
                    <a:gd name="T3" fmla="*/ 6 h 6"/>
                    <a:gd name="T4" fmla="*/ 0 w 5"/>
                    <a:gd name="T5" fmla="*/ 5 h 6"/>
                    <a:gd name="T6" fmla="*/ 3 w 5"/>
                    <a:gd name="T7" fmla="*/ 1 h 6"/>
                    <a:gd name="T8" fmla="*/ 4 w 5"/>
                    <a:gd name="T9" fmla="*/ 1 h 6"/>
                    <a:gd name="T10" fmla="*/ 4 w 5"/>
                    <a:gd name="T11" fmla="*/ 1 h 6"/>
                    <a:gd name="T12" fmla="*/ 5 w 5"/>
                    <a:gd name="T13" fmla="*/ 2 h 6"/>
                    <a:gd name="T14" fmla="*/ 1 w 5"/>
                    <a:gd name="T15" fmla="*/ 6 h 6"/>
                    <a:gd name="T16" fmla="*/ 1 w 5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3"/>
                        <a:pt x="3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9" name="Freeform 348"/>
                <p:cNvSpPr>
                  <a:spLocks/>
                </p:cNvSpPr>
                <p:nvPr/>
              </p:nvSpPr>
              <p:spPr bwMode="auto">
                <a:xfrm>
                  <a:off x="4054" y="3249"/>
                  <a:ext cx="3" cy="4"/>
                </a:xfrm>
                <a:custGeom>
                  <a:avLst/>
                  <a:gdLst>
                    <a:gd name="T0" fmla="*/ 0 w 5"/>
                    <a:gd name="T1" fmla="*/ 5 h 6"/>
                    <a:gd name="T2" fmla="*/ 0 w 5"/>
                    <a:gd name="T3" fmla="*/ 4 h 6"/>
                    <a:gd name="T4" fmla="*/ 1 w 5"/>
                    <a:gd name="T5" fmla="*/ 1 h 6"/>
                    <a:gd name="T6" fmla="*/ 2 w 5"/>
                    <a:gd name="T7" fmla="*/ 0 h 6"/>
                    <a:gd name="T8" fmla="*/ 2 w 5"/>
                    <a:gd name="T9" fmla="*/ 0 h 6"/>
                    <a:gd name="T10" fmla="*/ 3 w 5"/>
                    <a:gd name="T11" fmla="*/ 1 h 6"/>
                    <a:gd name="T12" fmla="*/ 4 w 5"/>
                    <a:gd name="T13" fmla="*/ 2 h 6"/>
                    <a:gd name="T14" fmla="*/ 4 w 5"/>
                    <a:gd name="T15" fmla="*/ 4 h 6"/>
                    <a:gd name="T16" fmla="*/ 4 w 5"/>
                    <a:gd name="T17" fmla="*/ 6 h 6"/>
                    <a:gd name="T18" fmla="*/ 4 w 5"/>
                    <a:gd name="T19" fmla="*/ 6 h 6"/>
                    <a:gd name="T20" fmla="*/ 3 w 5"/>
                    <a:gd name="T21" fmla="*/ 6 h 6"/>
                    <a:gd name="T22" fmla="*/ 0 w 5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ubicBezTo>
                        <a:pt x="3" y="1"/>
                        <a:pt x="4" y="2"/>
                        <a:pt x="4" y="2"/>
                      </a:cubicBezTo>
                      <a:cubicBezTo>
                        <a:pt x="5" y="3"/>
                        <a:pt x="5" y="3"/>
                        <a:pt x="4" y="4"/>
                      </a:cubicBezTo>
                      <a:cubicBezTo>
                        <a:pt x="4" y="4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0" name="Freeform 349"/>
                <p:cNvSpPr>
                  <a:spLocks/>
                </p:cNvSpPr>
                <p:nvPr/>
              </p:nvSpPr>
              <p:spPr bwMode="auto">
                <a:xfrm>
                  <a:off x="4485" y="3210"/>
                  <a:ext cx="3" cy="2"/>
                </a:xfrm>
                <a:custGeom>
                  <a:avLst/>
                  <a:gdLst>
                    <a:gd name="T0" fmla="*/ 1 w 4"/>
                    <a:gd name="T1" fmla="*/ 3 h 3"/>
                    <a:gd name="T2" fmla="*/ 0 w 4"/>
                    <a:gd name="T3" fmla="*/ 3 h 3"/>
                    <a:gd name="T4" fmla="*/ 0 w 4"/>
                    <a:gd name="T5" fmla="*/ 2 h 3"/>
                    <a:gd name="T6" fmla="*/ 0 w 4"/>
                    <a:gd name="T7" fmla="*/ 2 h 3"/>
                    <a:gd name="T8" fmla="*/ 1 w 4"/>
                    <a:gd name="T9" fmla="*/ 1 h 3"/>
                    <a:gd name="T10" fmla="*/ 2 w 4"/>
                    <a:gd name="T11" fmla="*/ 0 h 3"/>
                    <a:gd name="T12" fmla="*/ 3 w 4"/>
                    <a:gd name="T13" fmla="*/ 0 h 3"/>
                    <a:gd name="T14" fmla="*/ 3 w 4"/>
                    <a:gd name="T15" fmla="*/ 0 h 3"/>
                    <a:gd name="T16" fmla="*/ 4 w 4"/>
                    <a:gd name="T17" fmla="*/ 1 h 3"/>
                    <a:gd name="T18" fmla="*/ 4 w 4"/>
                    <a:gd name="T19" fmla="*/ 2 h 3"/>
                    <a:gd name="T20" fmla="*/ 4 w 4"/>
                    <a:gd name="T21" fmla="*/ 2 h 3"/>
                    <a:gd name="T22" fmla="*/ 4 w 4"/>
                    <a:gd name="T23" fmla="*/ 2 h 3"/>
                    <a:gd name="T24" fmla="*/ 3 w 4"/>
                    <a:gd name="T25" fmla="*/ 3 h 3"/>
                    <a:gd name="T26" fmla="*/ 1 w 4"/>
                    <a:gd name="T27" fmla="*/ 3 h 3"/>
                    <a:gd name="T28" fmla="*/ 1 w 4"/>
                    <a:gd name="T2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1" name="Freeform 350"/>
                <p:cNvSpPr>
                  <a:spLocks/>
                </p:cNvSpPr>
                <p:nvPr/>
              </p:nvSpPr>
              <p:spPr bwMode="auto">
                <a:xfrm>
                  <a:off x="3355" y="2919"/>
                  <a:ext cx="20" cy="21"/>
                </a:xfrm>
                <a:custGeom>
                  <a:avLst/>
                  <a:gdLst>
                    <a:gd name="T0" fmla="*/ 1 w 34"/>
                    <a:gd name="T1" fmla="*/ 37 h 37"/>
                    <a:gd name="T2" fmla="*/ 1 w 34"/>
                    <a:gd name="T3" fmla="*/ 37 h 37"/>
                    <a:gd name="T4" fmla="*/ 1 w 34"/>
                    <a:gd name="T5" fmla="*/ 36 h 37"/>
                    <a:gd name="T6" fmla="*/ 0 w 34"/>
                    <a:gd name="T7" fmla="*/ 36 h 37"/>
                    <a:gd name="T8" fmla="*/ 8 w 34"/>
                    <a:gd name="T9" fmla="*/ 28 h 37"/>
                    <a:gd name="T10" fmla="*/ 16 w 34"/>
                    <a:gd name="T11" fmla="*/ 23 h 37"/>
                    <a:gd name="T12" fmla="*/ 16 w 34"/>
                    <a:gd name="T13" fmla="*/ 23 h 37"/>
                    <a:gd name="T14" fmla="*/ 29 w 34"/>
                    <a:gd name="T15" fmla="*/ 0 h 37"/>
                    <a:gd name="T16" fmla="*/ 30 w 34"/>
                    <a:gd name="T17" fmla="*/ 0 h 37"/>
                    <a:gd name="T18" fmla="*/ 31 w 34"/>
                    <a:gd name="T19" fmla="*/ 0 h 37"/>
                    <a:gd name="T20" fmla="*/ 31 w 34"/>
                    <a:gd name="T21" fmla="*/ 0 h 37"/>
                    <a:gd name="T22" fmla="*/ 31 w 34"/>
                    <a:gd name="T23" fmla="*/ 0 h 37"/>
                    <a:gd name="T24" fmla="*/ 34 w 34"/>
                    <a:gd name="T25" fmla="*/ 2 h 37"/>
                    <a:gd name="T26" fmla="*/ 34 w 34"/>
                    <a:gd name="T27" fmla="*/ 3 h 37"/>
                    <a:gd name="T28" fmla="*/ 34 w 34"/>
                    <a:gd name="T29" fmla="*/ 5 h 37"/>
                    <a:gd name="T30" fmla="*/ 8 w 34"/>
                    <a:gd name="T31" fmla="*/ 34 h 37"/>
                    <a:gd name="T32" fmla="*/ 3 w 34"/>
                    <a:gd name="T33" fmla="*/ 37 h 37"/>
                    <a:gd name="T34" fmla="*/ 2 w 34"/>
                    <a:gd name="T35" fmla="*/ 37 h 37"/>
                    <a:gd name="T36" fmla="*/ 1 w 34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37">
                      <a:moveTo>
                        <a:pt x="1" y="37"/>
                      </a:move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0"/>
                        <a:pt x="5" y="29"/>
                        <a:pt x="8" y="28"/>
                      </a:cubicBezTo>
                      <a:cubicBezTo>
                        <a:pt x="10" y="27"/>
                        <a:pt x="13" y="26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3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3"/>
                        <a:pt x="34" y="3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16"/>
                        <a:pt x="18" y="27"/>
                        <a:pt x="8" y="34"/>
                      </a:cubicBezTo>
                      <a:cubicBezTo>
                        <a:pt x="6" y="35"/>
                        <a:pt x="5" y="36"/>
                        <a:pt x="3" y="37"/>
                      </a:cubicBezTo>
                      <a:cubicBezTo>
                        <a:pt x="3" y="37"/>
                        <a:pt x="3" y="37"/>
                        <a:pt x="2" y="37"/>
                      </a:cubicBezTo>
                      <a:lnTo>
                        <a:pt x="1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2" name="Freeform 351"/>
                <p:cNvSpPr>
                  <a:spLocks/>
                </p:cNvSpPr>
                <p:nvPr/>
              </p:nvSpPr>
              <p:spPr bwMode="auto">
                <a:xfrm>
                  <a:off x="4128" y="3282"/>
                  <a:ext cx="6" cy="5"/>
                </a:xfrm>
                <a:custGeom>
                  <a:avLst/>
                  <a:gdLst>
                    <a:gd name="T0" fmla="*/ 1 w 10"/>
                    <a:gd name="T1" fmla="*/ 6 h 9"/>
                    <a:gd name="T2" fmla="*/ 1 w 10"/>
                    <a:gd name="T3" fmla="*/ 6 h 9"/>
                    <a:gd name="T4" fmla="*/ 0 w 10"/>
                    <a:gd name="T5" fmla="*/ 3 h 9"/>
                    <a:gd name="T6" fmla="*/ 1 w 10"/>
                    <a:gd name="T7" fmla="*/ 2 h 9"/>
                    <a:gd name="T8" fmla="*/ 3 w 10"/>
                    <a:gd name="T9" fmla="*/ 0 h 9"/>
                    <a:gd name="T10" fmla="*/ 5 w 10"/>
                    <a:gd name="T11" fmla="*/ 0 h 9"/>
                    <a:gd name="T12" fmla="*/ 5 w 10"/>
                    <a:gd name="T13" fmla="*/ 0 h 9"/>
                    <a:gd name="T14" fmla="*/ 5 w 10"/>
                    <a:gd name="T15" fmla="*/ 0 h 9"/>
                    <a:gd name="T16" fmla="*/ 9 w 10"/>
                    <a:gd name="T17" fmla="*/ 3 h 9"/>
                    <a:gd name="T18" fmla="*/ 10 w 10"/>
                    <a:gd name="T19" fmla="*/ 3 h 9"/>
                    <a:gd name="T20" fmla="*/ 10 w 10"/>
                    <a:gd name="T21" fmla="*/ 7 h 9"/>
                    <a:gd name="T22" fmla="*/ 10 w 10"/>
                    <a:gd name="T23" fmla="*/ 8 h 9"/>
                    <a:gd name="T24" fmla="*/ 8 w 10"/>
                    <a:gd name="T25" fmla="*/ 9 h 9"/>
                    <a:gd name="T26" fmla="*/ 7 w 10"/>
                    <a:gd name="T27" fmla="*/ 9 h 9"/>
                    <a:gd name="T28" fmla="*/ 1 w 10"/>
                    <a:gd name="T2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9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10" y="3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3" name="Freeform 352"/>
                <p:cNvSpPr>
                  <a:spLocks/>
                </p:cNvSpPr>
                <p:nvPr/>
              </p:nvSpPr>
              <p:spPr bwMode="auto">
                <a:xfrm>
                  <a:off x="3667" y="3065"/>
                  <a:ext cx="6" cy="7"/>
                </a:xfrm>
                <a:custGeom>
                  <a:avLst/>
                  <a:gdLst>
                    <a:gd name="T0" fmla="*/ 1 w 10"/>
                    <a:gd name="T1" fmla="*/ 10 h 12"/>
                    <a:gd name="T2" fmla="*/ 0 w 10"/>
                    <a:gd name="T3" fmla="*/ 9 h 12"/>
                    <a:gd name="T4" fmla="*/ 5 w 10"/>
                    <a:gd name="T5" fmla="*/ 0 h 12"/>
                    <a:gd name="T6" fmla="*/ 6 w 10"/>
                    <a:gd name="T7" fmla="*/ 0 h 12"/>
                    <a:gd name="T8" fmla="*/ 8 w 10"/>
                    <a:gd name="T9" fmla="*/ 1 h 12"/>
                    <a:gd name="T10" fmla="*/ 9 w 10"/>
                    <a:gd name="T11" fmla="*/ 1 h 12"/>
                    <a:gd name="T12" fmla="*/ 10 w 10"/>
                    <a:gd name="T13" fmla="*/ 3 h 12"/>
                    <a:gd name="T14" fmla="*/ 10 w 10"/>
                    <a:gd name="T15" fmla="*/ 4 h 12"/>
                    <a:gd name="T16" fmla="*/ 4 w 10"/>
                    <a:gd name="T17" fmla="*/ 11 h 12"/>
                    <a:gd name="T18" fmla="*/ 3 w 10"/>
                    <a:gd name="T19" fmla="*/ 11 h 12"/>
                    <a:gd name="T20" fmla="*/ 1 w 10"/>
                    <a:gd name="T21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2">
                      <a:moveTo>
                        <a:pt x="1" y="10"/>
                      </a:move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1" y="5"/>
                        <a:pt x="3" y="3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8" y="8"/>
                        <a:pt x="7" y="9"/>
                        <a:pt x="4" y="11"/>
                      </a:cubicBezTo>
                      <a:cubicBezTo>
                        <a:pt x="4" y="11"/>
                        <a:pt x="4" y="12"/>
                        <a:pt x="3" y="11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4" name="Freeform 353"/>
                <p:cNvSpPr>
                  <a:spLocks/>
                </p:cNvSpPr>
                <p:nvPr/>
              </p:nvSpPr>
              <p:spPr bwMode="auto">
                <a:xfrm>
                  <a:off x="4047" y="3281"/>
                  <a:ext cx="66" cy="29"/>
                </a:xfrm>
                <a:custGeom>
                  <a:avLst/>
                  <a:gdLst>
                    <a:gd name="T0" fmla="*/ 2 w 114"/>
                    <a:gd name="T1" fmla="*/ 23 h 51"/>
                    <a:gd name="T2" fmla="*/ 2 w 114"/>
                    <a:gd name="T3" fmla="*/ 22 h 51"/>
                    <a:gd name="T4" fmla="*/ 1 w 114"/>
                    <a:gd name="T5" fmla="*/ 19 h 51"/>
                    <a:gd name="T6" fmla="*/ 1 w 114"/>
                    <a:gd name="T7" fmla="*/ 19 h 51"/>
                    <a:gd name="T8" fmla="*/ 15 w 114"/>
                    <a:gd name="T9" fmla="*/ 17 h 51"/>
                    <a:gd name="T10" fmla="*/ 17 w 114"/>
                    <a:gd name="T11" fmla="*/ 17 h 51"/>
                    <a:gd name="T12" fmla="*/ 24 w 114"/>
                    <a:gd name="T13" fmla="*/ 6 h 51"/>
                    <a:gd name="T14" fmla="*/ 24 w 114"/>
                    <a:gd name="T15" fmla="*/ 5 h 51"/>
                    <a:gd name="T16" fmla="*/ 68 w 114"/>
                    <a:gd name="T17" fmla="*/ 7 h 51"/>
                    <a:gd name="T18" fmla="*/ 68 w 114"/>
                    <a:gd name="T19" fmla="*/ 7 h 51"/>
                    <a:gd name="T20" fmla="*/ 70 w 114"/>
                    <a:gd name="T21" fmla="*/ 8 h 51"/>
                    <a:gd name="T22" fmla="*/ 71 w 114"/>
                    <a:gd name="T23" fmla="*/ 7 h 51"/>
                    <a:gd name="T24" fmla="*/ 78 w 114"/>
                    <a:gd name="T25" fmla="*/ 1 h 51"/>
                    <a:gd name="T26" fmla="*/ 79 w 114"/>
                    <a:gd name="T27" fmla="*/ 0 h 51"/>
                    <a:gd name="T28" fmla="*/ 79 w 114"/>
                    <a:gd name="T29" fmla="*/ 0 h 51"/>
                    <a:gd name="T30" fmla="*/ 82 w 114"/>
                    <a:gd name="T31" fmla="*/ 0 h 51"/>
                    <a:gd name="T32" fmla="*/ 88 w 114"/>
                    <a:gd name="T33" fmla="*/ 1 h 51"/>
                    <a:gd name="T34" fmla="*/ 89 w 114"/>
                    <a:gd name="T35" fmla="*/ 1 h 51"/>
                    <a:gd name="T36" fmla="*/ 89 w 114"/>
                    <a:gd name="T37" fmla="*/ 1 h 51"/>
                    <a:gd name="T38" fmla="*/ 112 w 114"/>
                    <a:gd name="T39" fmla="*/ 50 h 51"/>
                    <a:gd name="T40" fmla="*/ 112 w 114"/>
                    <a:gd name="T41" fmla="*/ 50 h 51"/>
                    <a:gd name="T42" fmla="*/ 109 w 114"/>
                    <a:gd name="T43" fmla="*/ 51 h 51"/>
                    <a:gd name="T44" fmla="*/ 109 w 114"/>
                    <a:gd name="T45" fmla="*/ 51 h 51"/>
                    <a:gd name="T46" fmla="*/ 108 w 114"/>
                    <a:gd name="T47" fmla="*/ 50 h 51"/>
                    <a:gd name="T48" fmla="*/ 105 w 114"/>
                    <a:gd name="T49" fmla="*/ 37 h 51"/>
                    <a:gd name="T50" fmla="*/ 96 w 114"/>
                    <a:gd name="T51" fmla="*/ 15 h 51"/>
                    <a:gd name="T52" fmla="*/ 92 w 114"/>
                    <a:gd name="T53" fmla="*/ 11 h 51"/>
                    <a:gd name="T54" fmla="*/ 72 w 114"/>
                    <a:gd name="T55" fmla="*/ 13 h 51"/>
                    <a:gd name="T56" fmla="*/ 65 w 114"/>
                    <a:gd name="T57" fmla="*/ 15 h 51"/>
                    <a:gd name="T58" fmla="*/ 47 w 114"/>
                    <a:gd name="T59" fmla="*/ 19 h 51"/>
                    <a:gd name="T60" fmla="*/ 2 w 114"/>
                    <a:gd name="T61" fmla="*/ 23 h 51"/>
                    <a:gd name="T62" fmla="*/ 2 w 114"/>
                    <a:gd name="T63" fmla="*/ 23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4" h="51">
                      <a:moveTo>
                        <a:pt x="2" y="23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4" y="14"/>
                        <a:pt x="8" y="14"/>
                        <a:pt x="15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31" y="2"/>
                        <a:pt x="58" y="2"/>
                        <a:pt x="68" y="7"/>
                      </a:cubicBezTo>
                      <a:cubicBezTo>
                        <a:pt x="68" y="7"/>
                        <a:pt x="68" y="7"/>
                        <a:pt x="68" y="7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1" y="7"/>
                        <a:pt x="71" y="7"/>
                        <a:pt x="71" y="7"/>
                      </a:cubicBezTo>
                      <a:cubicBezTo>
                        <a:pt x="74" y="4"/>
                        <a:pt x="76" y="2"/>
                        <a:pt x="78" y="1"/>
                      </a:cubicBezTo>
                      <a:cubicBezTo>
                        <a:pt x="78" y="0"/>
                        <a:pt x="78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80" y="0"/>
                        <a:pt x="81" y="0"/>
                        <a:pt x="82" y="0"/>
                      </a:cubicBezTo>
                      <a:cubicBezTo>
                        <a:pt x="83" y="0"/>
                        <a:pt x="85" y="0"/>
                        <a:pt x="88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99" y="9"/>
                        <a:pt x="114" y="37"/>
                        <a:pt x="112" y="50"/>
                      </a:cubicBezTo>
                      <a:cubicBezTo>
                        <a:pt x="112" y="50"/>
                        <a:pt x="112" y="50"/>
                        <a:pt x="112" y="50"/>
                      </a:cubicBezTo>
                      <a:cubicBezTo>
                        <a:pt x="111" y="51"/>
                        <a:pt x="110" y="51"/>
                        <a:pt x="109" y="51"/>
                      </a:cubicBezTo>
                      <a:cubicBezTo>
                        <a:pt x="109" y="51"/>
                        <a:pt x="109" y="51"/>
                        <a:pt x="109" y="51"/>
                      </a:cubicBezTo>
                      <a:cubicBezTo>
                        <a:pt x="108" y="51"/>
                        <a:pt x="108" y="51"/>
                        <a:pt x="108" y="50"/>
                      </a:cubicBezTo>
                      <a:cubicBezTo>
                        <a:pt x="107" y="47"/>
                        <a:pt x="105" y="42"/>
                        <a:pt x="105" y="37"/>
                      </a:cubicBezTo>
                      <a:cubicBezTo>
                        <a:pt x="103" y="29"/>
                        <a:pt x="101" y="20"/>
                        <a:pt x="96" y="15"/>
                      </a:cubicBezTo>
                      <a:cubicBezTo>
                        <a:pt x="95" y="13"/>
                        <a:pt x="94" y="12"/>
                        <a:pt x="92" y="11"/>
                      </a:cubicBezTo>
                      <a:cubicBezTo>
                        <a:pt x="86" y="8"/>
                        <a:pt x="78" y="11"/>
                        <a:pt x="72" y="13"/>
                      </a:cubicBezTo>
                      <a:cubicBezTo>
                        <a:pt x="69" y="14"/>
                        <a:pt x="67" y="15"/>
                        <a:pt x="65" y="15"/>
                      </a:cubicBezTo>
                      <a:cubicBezTo>
                        <a:pt x="59" y="16"/>
                        <a:pt x="53" y="18"/>
                        <a:pt x="47" y="19"/>
                      </a:cubicBezTo>
                      <a:cubicBezTo>
                        <a:pt x="33" y="23"/>
                        <a:pt x="18" y="27"/>
                        <a:pt x="2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5" name="Freeform 354"/>
                <p:cNvSpPr>
                  <a:spLocks/>
                </p:cNvSpPr>
                <p:nvPr/>
              </p:nvSpPr>
              <p:spPr bwMode="auto">
                <a:xfrm>
                  <a:off x="3476" y="2978"/>
                  <a:ext cx="5" cy="11"/>
                </a:xfrm>
                <a:custGeom>
                  <a:avLst/>
                  <a:gdLst>
                    <a:gd name="T0" fmla="*/ 1 w 8"/>
                    <a:gd name="T1" fmla="*/ 19 h 19"/>
                    <a:gd name="T2" fmla="*/ 0 w 8"/>
                    <a:gd name="T3" fmla="*/ 18 h 19"/>
                    <a:gd name="T4" fmla="*/ 3 w 8"/>
                    <a:gd name="T5" fmla="*/ 9 h 19"/>
                    <a:gd name="T6" fmla="*/ 6 w 8"/>
                    <a:gd name="T7" fmla="*/ 1 h 19"/>
                    <a:gd name="T8" fmla="*/ 7 w 8"/>
                    <a:gd name="T9" fmla="*/ 0 h 19"/>
                    <a:gd name="T10" fmla="*/ 7 w 8"/>
                    <a:gd name="T11" fmla="*/ 0 h 19"/>
                    <a:gd name="T12" fmla="*/ 8 w 8"/>
                    <a:gd name="T13" fmla="*/ 1 h 19"/>
                    <a:gd name="T14" fmla="*/ 2 w 8"/>
                    <a:gd name="T15" fmla="*/ 18 h 19"/>
                    <a:gd name="T16" fmla="*/ 1 w 8"/>
                    <a:gd name="T17" fmla="*/ 19 h 19"/>
                    <a:gd name="T18" fmla="*/ 1 w 8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9">
                      <a:moveTo>
                        <a:pt x="1" y="19"/>
                      </a:move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1" y="15"/>
                        <a:pt x="2" y="12"/>
                        <a:pt x="3" y="9"/>
                      </a:cubicBezTo>
                      <a:cubicBezTo>
                        <a:pt x="4" y="6"/>
                        <a:pt x="5" y="3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7"/>
                        <a:pt x="5" y="12"/>
                        <a:pt x="2" y="18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6" name="Freeform 355"/>
                <p:cNvSpPr>
                  <a:spLocks/>
                </p:cNvSpPr>
                <p:nvPr/>
              </p:nvSpPr>
              <p:spPr bwMode="auto">
                <a:xfrm>
                  <a:off x="3863" y="3167"/>
                  <a:ext cx="4" cy="3"/>
                </a:xfrm>
                <a:custGeom>
                  <a:avLst/>
                  <a:gdLst>
                    <a:gd name="T0" fmla="*/ 2 w 7"/>
                    <a:gd name="T1" fmla="*/ 6 h 6"/>
                    <a:gd name="T2" fmla="*/ 2 w 7"/>
                    <a:gd name="T3" fmla="*/ 6 h 6"/>
                    <a:gd name="T4" fmla="*/ 1 w 7"/>
                    <a:gd name="T5" fmla="*/ 5 h 6"/>
                    <a:gd name="T6" fmla="*/ 0 w 7"/>
                    <a:gd name="T7" fmla="*/ 4 h 6"/>
                    <a:gd name="T8" fmla="*/ 1 w 7"/>
                    <a:gd name="T9" fmla="*/ 2 h 6"/>
                    <a:gd name="T10" fmla="*/ 1 w 7"/>
                    <a:gd name="T11" fmla="*/ 1 h 6"/>
                    <a:gd name="T12" fmla="*/ 5 w 7"/>
                    <a:gd name="T13" fmla="*/ 0 h 6"/>
                    <a:gd name="T14" fmla="*/ 5 w 7"/>
                    <a:gd name="T15" fmla="*/ 0 h 6"/>
                    <a:gd name="T16" fmla="*/ 7 w 7"/>
                    <a:gd name="T17" fmla="*/ 0 h 6"/>
                    <a:gd name="T18" fmla="*/ 7 w 7"/>
                    <a:gd name="T19" fmla="*/ 1 h 6"/>
                    <a:gd name="T20" fmla="*/ 7 w 7"/>
                    <a:gd name="T21" fmla="*/ 6 h 6"/>
                    <a:gd name="T22" fmla="*/ 6 w 7"/>
                    <a:gd name="T23" fmla="*/ 6 h 6"/>
                    <a:gd name="T24" fmla="*/ 2 w 7"/>
                    <a:gd name="T25" fmla="*/ 6 h 6"/>
                    <a:gd name="T26" fmla="*/ 2 w 7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6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7" name="Freeform 356"/>
                <p:cNvSpPr>
                  <a:spLocks/>
                </p:cNvSpPr>
                <p:nvPr/>
              </p:nvSpPr>
              <p:spPr bwMode="auto">
                <a:xfrm>
                  <a:off x="4139" y="3293"/>
                  <a:ext cx="3" cy="3"/>
                </a:xfrm>
                <a:custGeom>
                  <a:avLst/>
                  <a:gdLst>
                    <a:gd name="T0" fmla="*/ 2 w 5"/>
                    <a:gd name="T1" fmla="*/ 5 h 6"/>
                    <a:gd name="T2" fmla="*/ 2 w 5"/>
                    <a:gd name="T3" fmla="*/ 5 h 6"/>
                    <a:gd name="T4" fmla="*/ 0 w 5"/>
                    <a:gd name="T5" fmla="*/ 2 h 6"/>
                    <a:gd name="T6" fmla="*/ 0 w 5"/>
                    <a:gd name="T7" fmla="*/ 1 h 6"/>
                    <a:gd name="T8" fmla="*/ 2 w 5"/>
                    <a:gd name="T9" fmla="*/ 0 h 6"/>
                    <a:gd name="T10" fmla="*/ 2 w 5"/>
                    <a:gd name="T11" fmla="*/ 0 h 6"/>
                    <a:gd name="T12" fmla="*/ 5 w 5"/>
                    <a:gd name="T13" fmla="*/ 1 h 6"/>
                    <a:gd name="T14" fmla="*/ 5 w 5"/>
                    <a:gd name="T15" fmla="*/ 2 h 6"/>
                    <a:gd name="T16" fmla="*/ 4 w 5"/>
                    <a:gd name="T17" fmla="*/ 5 h 6"/>
                    <a:gd name="T18" fmla="*/ 3 w 5"/>
                    <a:gd name="T19" fmla="*/ 6 h 6"/>
                    <a:gd name="T20" fmla="*/ 2 w 5"/>
                    <a:gd name="T2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6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8" name="Freeform 357"/>
                <p:cNvSpPr>
                  <a:spLocks/>
                </p:cNvSpPr>
                <p:nvPr/>
              </p:nvSpPr>
              <p:spPr bwMode="auto">
                <a:xfrm>
                  <a:off x="3567" y="3020"/>
                  <a:ext cx="2" cy="2"/>
                </a:xfrm>
                <a:custGeom>
                  <a:avLst/>
                  <a:gdLst>
                    <a:gd name="T0" fmla="*/ 0 w 4"/>
                    <a:gd name="T1" fmla="*/ 3 h 4"/>
                    <a:gd name="T2" fmla="*/ 0 w 4"/>
                    <a:gd name="T3" fmla="*/ 2 h 4"/>
                    <a:gd name="T4" fmla="*/ 0 w 4"/>
                    <a:gd name="T5" fmla="*/ 1 h 4"/>
                    <a:gd name="T6" fmla="*/ 1 w 4"/>
                    <a:gd name="T7" fmla="*/ 1 h 4"/>
                    <a:gd name="T8" fmla="*/ 2 w 4"/>
                    <a:gd name="T9" fmla="*/ 0 h 4"/>
                    <a:gd name="T10" fmla="*/ 3 w 4"/>
                    <a:gd name="T11" fmla="*/ 0 h 4"/>
                    <a:gd name="T12" fmla="*/ 4 w 4"/>
                    <a:gd name="T13" fmla="*/ 0 h 4"/>
                    <a:gd name="T14" fmla="*/ 4 w 4"/>
                    <a:gd name="T15" fmla="*/ 1 h 4"/>
                    <a:gd name="T16" fmla="*/ 4 w 4"/>
                    <a:gd name="T17" fmla="*/ 4 h 4"/>
                    <a:gd name="T18" fmla="*/ 3 w 4"/>
                    <a:gd name="T19" fmla="*/ 4 h 4"/>
                    <a:gd name="T20" fmla="*/ 2 w 4"/>
                    <a:gd name="T21" fmla="*/ 4 h 4"/>
                    <a:gd name="T22" fmla="*/ 0 w 4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9" name="Freeform 358"/>
                <p:cNvSpPr>
                  <a:spLocks/>
                </p:cNvSpPr>
                <p:nvPr/>
              </p:nvSpPr>
              <p:spPr bwMode="auto">
                <a:xfrm>
                  <a:off x="3705" y="3093"/>
                  <a:ext cx="17" cy="46"/>
                </a:xfrm>
                <a:custGeom>
                  <a:avLst/>
                  <a:gdLst>
                    <a:gd name="T0" fmla="*/ 27 w 29"/>
                    <a:gd name="T1" fmla="*/ 79 h 80"/>
                    <a:gd name="T2" fmla="*/ 27 w 29"/>
                    <a:gd name="T3" fmla="*/ 79 h 80"/>
                    <a:gd name="T4" fmla="*/ 6 w 29"/>
                    <a:gd name="T5" fmla="*/ 44 h 80"/>
                    <a:gd name="T6" fmla="*/ 3 w 29"/>
                    <a:gd name="T7" fmla="*/ 1 h 80"/>
                    <a:gd name="T8" fmla="*/ 4 w 29"/>
                    <a:gd name="T9" fmla="*/ 0 h 80"/>
                    <a:gd name="T10" fmla="*/ 4 w 29"/>
                    <a:gd name="T11" fmla="*/ 0 h 80"/>
                    <a:gd name="T12" fmla="*/ 5 w 29"/>
                    <a:gd name="T13" fmla="*/ 0 h 80"/>
                    <a:gd name="T14" fmla="*/ 5 w 29"/>
                    <a:gd name="T15" fmla="*/ 0 h 80"/>
                    <a:gd name="T16" fmla="*/ 19 w 29"/>
                    <a:gd name="T17" fmla="*/ 23 h 80"/>
                    <a:gd name="T18" fmla="*/ 18 w 29"/>
                    <a:gd name="T19" fmla="*/ 24 h 80"/>
                    <a:gd name="T20" fmla="*/ 14 w 29"/>
                    <a:gd name="T21" fmla="*/ 24 h 80"/>
                    <a:gd name="T22" fmla="*/ 12 w 29"/>
                    <a:gd name="T23" fmla="*/ 23 h 80"/>
                    <a:gd name="T24" fmla="*/ 9 w 29"/>
                    <a:gd name="T25" fmla="*/ 29 h 80"/>
                    <a:gd name="T26" fmla="*/ 10 w 29"/>
                    <a:gd name="T27" fmla="*/ 30 h 80"/>
                    <a:gd name="T28" fmla="*/ 20 w 29"/>
                    <a:gd name="T29" fmla="*/ 39 h 80"/>
                    <a:gd name="T30" fmla="*/ 20 w 29"/>
                    <a:gd name="T31" fmla="*/ 40 h 80"/>
                    <a:gd name="T32" fmla="*/ 18 w 29"/>
                    <a:gd name="T33" fmla="*/ 45 h 80"/>
                    <a:gd name="T34" fmla="*/ 15 w 29"/>
                    <a:gd name="T35" fmla="*/ 48 h 80"/>
                    <a:gd name="T36" fmla="*/ 13 w 29"/>
                    <a:gd name="T37" fmla="*/ 50 h 80"/>
                    <a:gd name="T38" fmla="*/ 15 w 29"/>
                    <a:gd name="T39" fmla="*/ 51 h 80"/>
                    <a:gd name="T40" fmla="*/ 28 w 29"/>
                    <a:gd name="T41" fmla="*/ 78 h 80"/>
                    <a:gd name="T42" fmla="*/ 28 w 29"/>
                    <a:gd name="T43" fmla="*/ 79 h 80"/>
                    <a:gd name="T44" fmla="*/ 28 w 29"/>
                    <a:gd name="T45" fmla="*/ 79 h 80"/>
                    <a:gd name="T46" fmla="*/ 27 w 29"/>
                    <a:gd name="T47" fmla="*/ 80 h 80"/>
                    <a:gd name="T48" fmla="*/ 27 w 29"/>
                    <a:gd name="T49" fmla="*/ 79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" h="80">
                      <a:moveTo>
                        <a:pt x="27" y="79"/>
                      </a:moveTo>
                      <a:cubicBezTo>
                        <a:pt x="27" y="79"/>
                        <a:pt x="27" y="79"/>
                        <a:pt x="27" y="79"/>
                      </a:cubicBezTo>
                      <a:cubicBezTo>
                        <a:pt x="19" y="73"/>
                        <a:pt x="11" y="60"/>
                        <a:pt x="6" y="44"/>
                      </a:cubicBezTo>
                      <a:cubicBezTo>
                        <a:pt x="1" y="27"/>
                        <a:pt x="0" y="11"/>
                        <a:pt x="3" y="1"/>
                      </a:cubicBez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1" y="5"/>
                        <a:pt x="18" y="17"/>
                        <a:pt x="19" y="23"/>
                      </a:cubicBezTo>
                      <a:cubicBezTo>
                        <a:pt x="19" y="23"/>
                        <a:pt x="19" y="24"/>
                        <a:pt x="18" y="24"/>
                      </a:cubicBezTo>
                      <a:cubicBezTo>
                        <a:pt x="17" y="24"/>
                        <a:pt x="16" y="24"/>
                        <a:pt x="14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2" y="34"/>
                        <a:pt x="14" y="36"/>
                        <a:pt x="20" y="39"/>
                      </a:cubicBezTo>
                      <a:cubicBezTo>
                        <a:pt x="20" y="39"/>
                        <a:pt x="20" y="40"/>
                        <a:pt x="20" y="40"/>
                      </a:cubicBezTo>
                      <a:cubicBezTo>
                        <a:pt x="20" y="42"/>
                        <a:pt x="19" y="43"/>
                        <a:pt x="18" y="45"/>
                      </a:cubicBezTo>
                      <a:cubicBezTo>
                        <a:pt x="17" y="46"/>
                        <a:pt x="16" y="47"/>
                        <a:pt x="15" y="48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26" y="62"/>
                        <a:pt x="29" y="65"/>
                        <a:pt x="28" y="78"/>
                      </a:cubicBezTo>
                      <a:cubicBezTo>
                        <a:pt x="28" y="78"/>
                        <a:pt x="28" y="78"/>
                        <a:pt x="28" y="79"/>
                      </a:cubicBezTo>
                      <a:cubicBezTo>
                        <a:pt x="28" y="79"/>
                        <a:pt x="28" y="79"/>
                        <a:pt x="28" y="79"/>
                      </a:cubicBezTo>
                      <a:cubicBezTo>
                        <a:pt x="28" y="79"/>
                        <a:pt x="28" y="80"/>
                        <a:pt x="27" y="80"/>
                      </a:cubicBezTo>
                      <a:cubicBezTo>
                        <a:pt x="27" y="80"/>
                        <a:pt x="27" y="80"/>
                        <a:pt x="27" y="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0" name="Freeform 359"/>
                <p:cNvSpPr>
                  <a:spLocks/>
                </p:cNvSpPr>
                <p:nvPr/>
              </p:nvSpPr>
              <p:spPr bwMode="auto">
                <a:xfrm>
                  <a:off x="3981" y="3228"/>
                  <a:ext cx="4" cy="4"/>
                </a:xfrm>
                <a:custGeom>
                  <a:avLst/>
                  <a:gdLst>
                    <a:gd name="T0" fmla="*/ 1 w 7"/>
                    <a:gd name="T1" fmla="*/ 5 h 6"/>
                    <a:gd name="T2" fmla="*/ 1 w 7"/>
                    <a:gd name="T3" fmla="*/ 4 h 6"/>
                    <a:gd name="T4" fmla="*/ 2 w 7"/>
                    <a:gd name="T5" fmla="*/ 1 h 6"/>
                    <a:gd name="T6" fmla="*/ 3 w 7"/>
                    <a:gd name="T7" fmla="*/ 0 h 6"/>
                    <a:gd name="T8" fmla="*/ 5 w 7"/>
                    <a:gd name="T9" fmla="*/ 0 h 6"/>
                    <a:gd name="T10" fmla="*/ 5 w 7"/>
                    <a:gd name="T11" fmla="*/ 1 h 6"/>
                    <a:gd name="T12" fmla="*/ 5 w 7"/>
                    <a:gd name="T13" fmla="*/ 1 h 6"/>
                    <a:gd name="T14" fmla="*/ 7 w 7"/>
                    <a:gd name="T15" fmla="*/ 2 h 6"/>
                    <a:gd name="T16" fmla="*/ 7 w 7"/>
                    <a:gd name="T17" fmla="*/ 3 h 6"/>
                    <a:gd name="T18" fmla="*/ 7 w 7"/>
                    <a:gd name="T19" fmla="*/ 4 h 6"/>
                    <a:gd name="T20" fmla="*/ 4 w 7"/>
                    <a:gd name="T21" fmla="*/ 6 h 6"/>
                    <a:gd name="T22" fmla="*/ 3 w 7"/>
                    <a:gd name="T23" fmla="*/ 6 h 6"/>
                    <a:gd name="T24" fmla="*/ 1 w 7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6">
                      <a:moveTo>
                        <a:pt x="1" y="5"/>
                      </a:moveTo>
                      <a:cubicBezTo>
                        <a:pt x="1" y="5"/>
                        <a:pt x="0" y="4"/>
                        <a:pt x="1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1" name="Freeform 360"/>
                <p:cNvSpPr>
                  <a:spLocks/>
                </p:cNvSpPr>
                <p:nvPr/>
              </p:nvSpPr>
              <p:spPr bwMode="auto">
                <a:xfrm>
                  <a:off x="4471" y="3215"/>
                  <a:ext cx="4" cy="5"/>
                </a:xfrm>
                <a:custGeom>
                  <a:avLst/>
                  <a:gdLst>
                    <a:gd name="T0" fmla="*/ 4 w 8"/>
                    <a:gd name="T1" fmla="*/ 8 h 8"/>
                    <a:gd name="T2" fmla="*/ 4 w 8"/>
                    <a:gd name="T3" fmla="*/ 8 h 8"/>
                    <a:gd name="T4" fmla="*/ 1 w 8"/>
                    <a:gd name="T5" fmla="*/ 6 h 8"/>
                    <a:gd name="T6" fmla="*/ 1 w 8"/>
                    <a:gd name="T7" fmla="*/ 5 h 8"/>
                    <a:gd name="T8" fmla="*/ 4 w 8"/>
                    <a:gd name="T9" fmla="*/ 1 h 8"/>
                    <a:gd name="T10" fmla="*/ 5 w 8"/>
                    <a:gd name="T11" fmla="*/ 0 h 8"/>
                    <a:gd name="T12" fmla="*/ 7 w 8"/>
                    <a:gd name="T13" fmla="*/ 2 h 8"/>
                    <a:gd name="T14" fmla="*/ 8 w 8"/>
                    <a:gd name="T15" fmla="*/ 3 h 8"/>
                    <a:gd name="T16" fmla="*/ 5 w 8"/>
                    <a:gd name="T17" fmla="*/ 8 h 8"/>
                    <a:gd name="T18" fmla="*/ 5 w 8"/>
                    <a:gd name="T19" fmla="*/ 8 h 8"/>
                    <a:gd name="T20" fmla="*/ 4 w 8"/>
                    <a:gd name="T2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8"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0" y="5"/>
                        <a:pt x="1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2" name="Freeform 361"/>
                <p:cNvSpPr>
                  <a:spLocks/>
                </p:cNvSpPr>
                <p:nvPr/>
              </p:nvSpPr>
              <p:spPr bwMode="auto">
                <a:xfrm>
                  <a:off x="3732" y="3114"/>
                  <a:ext cx="8" cy="5"/>
                </a:xfrm>
                <a:custGeom>
                  <a:avLst/>
                  <a:gdLst>
                    <a:gd name="T0" fmla="*/ 3 w 14"/>
                    <a:gd name="T1" fmla="*/ 7 h 9"/>
                    <a:gd name="T2" fmla="*/ 1 w 14"/>
                    <a:gd name="T3" fmla="*/ 5 h 9"/>
                    <a:gd name="T4" fmla="*/ 0 w 14"/>
                    <a:gd name="T5" fmla="*/ 4 h 9"/>
                    <a:gd name="T6" fmla="*/ 1 w 14"/>
                    <a:gd name="T7" fmla="*/ 4 h 9"/>
                    <a:gd name="T8" fmla="*/ 13 w 14"/>
                    <a:gd name="T9" fmla="*/ 0 h 9"/>
                    <a:gd name="T10" fmla="*/ 14 w 14"/>
                    <a:gd name="T11" fmla="*/ 1 h 9"/>
                    <a:gd name="T12" fmla="*/ 14 w 14"/>
                    <a:gd name="T13" fmla="*/ 1 h 9"/>
                    <a:gd name="T14" fmla="*/ 14 w 14"/>
                    <a:gd name="T15" fmla="*/ 2 h 9"/>
                    <a:gd name="T16" fmla="*/ 12 w 14"/>
                    <a:gd name="T17" fmla="*/ 7 h 9"/>
                    <a:gd name="T18" fmla="*/ 12 w 14"/>
                    <a:gd name="T19" fmla="*/ 8 h 9"/>
                    <a:gd name="T20" fmla="*/ 11 w 14"/>
                    <a:gd name="T21" fmla="*/ 8 h 9"/>
                    <a:gd name="T22" fmla="*/ 10 w 14"/>
                    <a:gd name="T23" fmla="*/ 9 h 9"/>
                    <a:gd name="T24" fmla="*/ 3 w 14"/>
                    <a:gd name="T2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9">
                      <a:moveTo>
                        <a:pt x="3" y="7"/>
                      </a:moveTo>
                      <a:cubicBezTo>
                        <a:pt x="2" y="6"/>
                        <a:pt x="1" y="6"/>
                        <a:pt x="1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2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8"/>
                        <a:pt x="12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8" y="8"/>
                        <a:pt x="5" y="8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3" name="Freeform 362"/>
                <p:cNvSpPr>
                  <a:spLocks/>
                </p:cNvSpPr>
                <p:nvPr/>
              </p:nvSpPr>
              <p:spPr bwMode="auto">
                <a:xfrm>
                  <a:off x="3929" y="3211"/>
                  <a:ext cx="7" cy="7"/>
                </a:xfrm>
                <a:custGeom>
                  <a:avLst/>
                  <a:gdLst>
                    <a:gd name="T0" fmla="*/ 2 w 13"/>
                    <a:gd name="T1" fmla="*/ 11 h 12"/>
                    <a:gd name="T2" fmla="*/ 0 w 13"/>
                    <a:gd name="T3" fmla="*/ 9 h 12"/>
                    <a:gd name="T4" fmla="*/ 11 w 13"/>
                    <a:gd name="T5" fmla="*/ 0 h 12"/>
                    <a:gd name="T6" fmla="*/ 12 w 13"/>
                    <a:gd name="T7" fmla="*/ 0 h 12"/>
                    <a:gd name="T8" fmla="*/ 12 w 13"/>
                    <a:gd name="T9" fmla="*/ 0 h 12"/>
                    <a:gd name="T10" fmla="*/ 13 w 13"/>
                    <a:gd name="T11" fmla="*/ 0 h 12"/>
                    <a:gd name="T12" fmla="*/ 13 w 13"/>
                    <a:gd name="T13" fmla="*/ 1 h 12"/>
                    <a:gd name="T14" fmla="*/ 9 w 13"/>
                    <a:gd name="T15" fmla="*/ 11 h 12"/>
                    <a:gd name="T16" fmla="*/ 9 w 13"/>
                    <a:gd name="T17" fmla="*/ 12 h 12"/>
                    <a:gd name="T18" fmla="*/ 2 w 13"/>
                    <a:gd name="T1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2" y="11"/>
                      </a:moveTo>
                      <a:cubicBezTo>
                        <a:pt x="1" y="11"/>
                        <a:pt x="0" y="10"/>
                        <a:pt x="0" y="9"/>
                      </a:cubicBezTo>
                      <a:cubicBezTo>
                        <a:pt x="0" y="6"/>
                        <a:pt x="8" y="1"/>
                        <a:pt x="11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2"/>
                        <a:pt x="4" y="12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4" name="Freeform 363"/>
                <p:cNvSpPr>
                  <a:spLocks/>
                </p:cNvSpPr>
                <p:nvPr/>
              </p:nvSpPr>
              <p:spPr bwMode="auto">
                <a:xfrm>
                  <a:off x="3683" y="3097"/>
                  <a:ext cx="14" cy="18"/>
                </a:xfrm>
                <a:custGeom>
                  <a:avLst/>
                  <a:gdLst>
                    <a:gd name="T0" fmla="*/ 0 w 24"/>
                    <a:gd name="T1" fmla="*/ 31 h 32"/>
                    <a:gd name="T2" fmla="*/ 0 w 24"/>
                    <a:gd name="T3" fmla="*/ 31 h 32"/>
                    <a:gd name="T4" fmla="*/ 0 w 24"/>
                    <a:gd name="T5" fmla="*/ 30 h 32"/>
                    <a:gd name="T6" fmla="*/ 0 w 24"/>
                    <a:gd name="T7" fmla="*/ 29 h 32"/>
                    <a:gd name="T8" fmla="*/ 23 w 24"/>
                    <a:gd name="T9" fmla="*/ 1 h 32"/>
                    <a:gd name="T10" fmla="*/ 24 w 24"/>
                    <a:gd name="T11" fmla="*/ 1 h 32"/>
                    <a:gd name="T12" fmla="*/ 24 w 24"/>
                    <a:gd name="T13" fmla="*/ 1 h 32"/>
                    <a:gd name="T14" fmla="*/ 24 w 24"/>
                    <a:gd name="T15" fmla="*/ 2 h 32"/>
                    <a:gd name="T16" fmla="*/ 10 w 24"/>
                    <a:gd name="T17" fmla="*/ 23 h 32"/>
                    <a:gd name="T18" fmla="*/ 4 w 24"/>
                    <a:gd name="T19" fmla="*/ 32 h 32"/>
                    <a:gd name="T20" fmla="*/ 3 w 24"/>
                    <a:gd name="T21" fmla="*/ 32 h 32"/>
                    <a:gd name="T22" fmla="*/ 0 w 24"/>
                    <a:gd name="T23" fmla="*/ 32 h 32"/>
                    <a:gd name="T24" fmla="*/ 0 w 24"/>
                    <a:gd name="T25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32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29"/>
                        <a:pt x="0" y="29"/>
                      </a:cubicBezTo>
                      <a:cubicBezTo>
                        <a:pt x="0" y="24"/>
                        <a:pt x="16" y="8"/>
                        <a:pt x="23" y="1"/>
                      </a:cubicBezTo>
                      <a:cubicBezTo>
                        <a:pt x="23" y="0"/>
                        <a:pt x="24" y="0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2"/>
                      </a:cubicBezTo>
                      <a:cubicBezTo>
                        <a:pt x="21" y="9"/>
                        <a:pt x="16" y="16"/>
                        <a:pt x="10" y="23"/>
                      </a:cubicBezTo>
                      <a:cubicBezTo>
                        <a:pt x="8" y="26"/>
                        <a:pt x="6" y="29"/>
                        <a:pt x="4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2" y="32"/>
                        <a:pt x="1" y="32"/>
                        <a:pt x="0" y="32"/>
                      </a:cubicBezTo>
                      <a:cubicBezTo>
                        <a:pt x="0" y="32"/>
                        <a:pt x="0" y="32"/>
                        <a:pt x="0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5" name="Freeform 364"/>
                <p:cNvSpPr>
                  <a:spLocks/>
                </p:cNvSpPr>
                <p:nvPr/>
              </p:nvSpPr>
              <p:spPr bwMode="auto">
                <a:xfrm>
                  <a:off x="3952" y="3223"/>
                  <a:ext cx="4" cy="2"/>
                </a:xfrm>
                <a:custGeom>
                  <a:avLst/>
                  <a:gdLst>
                    <a:gd name="T0" fmla="*/ 0 w 7"/>
                    <a:gd name="T1" fmla="*/ 4 h 4"/>
                    <a:gd name="T2" fmla="*/ 0 w 7"/>
                    <a:gd name="T3" fmla="*/ 3 h 4"/>
                    <a:gd name="T4" fmla="*/ 0 w 7"/>
                    <a:gd name="T5" fmla="*/ 2 h 4"/>
                    <a:gd name="T6" fmla="*/ 4 w 7"/>
                    <a:gd name="T7" fmla="*/ 1 h 4"/>
                    <a:gd name="T8" fmla="*/ 6 w 7"/>
                    <a:gd name="T9" fmla="*/ 0 h 4"/>
                    <a:gd name="T10" fmla="*/ 6 w 7"/>
                    <a:gd name="T11" fmla="*/ 0 h 4"/>
                    <a:gd name="T12" fmla="*/ 7 w 7"/>
                    <a:gd name="T13" fmla="*/ 1 h 4"/>
                    <a:gd name="T14" fmla="*/ 6 w 7"/>
                    <a:gd name="T15" fmla="*/ 2 h 4"/>
                    <a:gd name="T16" fmla="*/ 6 w 7"/>
                    <a:gd name="T17" fmla="*/ 2 h 4"/>
                    <a:gd name="T18" fmla="*/ 1 w 7"/>
                    <a:gd name="T19" fmla="*/ 4 h 4"/>
                    <a:gd name="T20" fmla="*/ 0 w 7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5" y="1"/>
                        <a:pt x="5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4" y="3"/>
                        <a:pt x="2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6" name="Freeform 365"/>
                <p:cNvSpPr>
                  <a:spLocks/>
                </p:cNvSpPr>
                <p:nvPr/>
              </p:nvSpPr>
              <p:spPr bwMode="auto">
                <a:xfrm>
                  <a:off x="3959" y="3232"/>
                  <a:ext cx="14" cy="15"/>
                </a:xfrm>
                <a:custGeom>
                  <a:avLst/>
                  <a:gdLst>
                    <a:gd name="T0" fmla="*/ 1 w 25"/>
                    <a:gd name="T1" fmla="*/ 26 h 26"/>
                    <a:gd name="T2" fmla="*/ 1 w 25"/>
                    <a:gd name="T3" fmla="*/ 26 h 26"/>
                    <a:gd name="T4" fmla="*/ 0 w 25"/>
                    <a:gd name="T5" fmla="*/ 25 h 26"/>
                    <a:gd name="T6" fmla="*/ 23 w 25"/>
                    <a:gd name="T7" fmla="*/ 0 h 26"/>
                    <a:gd name="T8" fmla="*/ 24 w 25"/>
                    <a:gd name="T9" fmla="*/ 0 h 26"/>
                    <a:gd name="T10" fmla="*/ 24 w 25"/>
                    <a:gd name="T11" fmla="*/ 0 h 26"/>
                    <a:gd name="T12" fmla="*/ 24 w 25"/>
                    <a:gd name="T13" fmla="*/ 0 h 26"/>
                    <a:gd name="T14" fmla="*/ 25 w 25"/>
                    <a:gd name="T15" fmla="*/ 1 h 26"/>
                    <a:gd name="T16" fmla="*/ 11 w 25"/>
                    <a:gd name="T17" fmla="*/ 18 h 26"/>
                    <a:gd name="T18" fmla="*/ 3 w 25"/>
                    <a:gd name="T19" fmla="*/ 26 h 26"/>
                    <a:gd name="T20" fmla="*/ 2 w 25"/>
                    <a:gd name="T21" fmla="*/ 26 h 26"/>
                    <a:gd name="T22" fmla="*/ 1 w 25"/>
                    <a:gd name="T23" fmla="*/ 26 h 26"/>
                    <a:gd name="T24" fmla="*/ 1 w 25"/>
                    <a:gd name="T2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" h="26">
                      <a:moveTo>
                        <a:pt x="1" y="26"/>
                      </a:move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6"/>
                        <a:pt x="0" y="25"/>
                        <a:pt x="0" y="25"/>
                      </a:cubicBezTo>
                      <a:cubicBezTo>
                        <a:pt x="5" y="14"/>
                        <a:pt x="15" y="6"/>
                        <a:pt x="23" y="0"/>
                      </a:cubicBezTo>
                      <a:cubicBezTo>
                        <a:pt x="23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2" y="8"/>
                        <a:pt x="16" y="13"/>
                        <a:pt x="11" y="18"/>
                      </a:cubicBezTo>
                      <a:cubicBezTo>
                        <a:pt x="8" y="21"/>
                        <a:pt x="5" y="23"/>
                        <a:pt x="3" y="26"/>
                      </a:cubicBezTo>
                      <a:cubicBezTo>
                        <a:pt x="3" y="26"/>
                        <a:pt x="3" y="26"/>
                        <a:pt x="2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7" name="Freeform 366"/>
                <p:cNvSpPr>
                  <a:spLocks/>
                </p:cNvSpPr>
                <p:nvPr/>
              </p:nvSpPr>
              <p:spPr bwMode="auto">
                <a:xfrm>
                  <a:off x="2412" y="3326"/>
                  <a:ext cx="5" cy="4"/>
                </a:xfrm>
                <a:custGeom>
                  <a:avLst/>
                  <a:gdLst>
                    <a:gd name="T0" fmla="*/ 1 w 8"/>
                    <a:gd name="T1" fmla="*/ 6 h 7"/>
                    <a:gd name="T2" fmla="*/ 0 w 8"/>
                    <a:gd name="T3" fmla="*/ 5 h 7"/>
                    <a:gd name="T4" fmla="*/ 3 w 8"/>
                    <a:gd name="T5" fmla="*/ 0 h 7"/>
                    <a:gd name="T6" fmla="*/ 4 w 8"/>
                    <a:gd name="T7" fmla="*/ 0 h 7"/>
                    <a:gd name="T8" fmla="*/ 8 w 8"/>
                    <a:gd name="T9" fmla="*/ 2 h 7"/>
                    <a:gd name="T10" fmla="*/ 8 w 8"/>
                    <a:gd name="T11" fmla="*/ 2 h 7"/>
                    <a:gd name="T12" fmla="*/ 8 w 8"/>
                    <a:gd name="T13" fmla="*/ 4 h 7"/>
                    <a:gd name="T14" fmla="*/ 8 w 8"/>
                    <a:gd name="T15" fmla="*/ 5 h 7"/>
                    <a:gd name="T16" fmla="*/ 7 w 8"/>
                    <a:gd name="T17" fmla="*/ 6 h 7"/>
                    <a:gd name="T18" fmla="*/ 2 w 8"/>
                    <a:gd name="T19" fmla="*/ 7 h 7"/>
                    <a:gd name="T20" fmla="*/ 1 w 8"/>
                    <a:gd name="T21" fmla="*/ 7 h 7"/>
                    <a:gd name="T22" fmla="*/ 1 w 8"/>
                    <a:gd name="T2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6"/>
                      </a:cubicBezTo>
                      <a:cubicBezTo>
                        <a:pt x="5" y="7"/>
                        <a:pt x="5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8" name="Freeform 367"/>
                <p:cNvSpPr>
                  <a:spLocks/>
                </p:cNvSpPr>
                <p:nvPr/>
              </p:nvSpPr>
              <p:spPr bwMode="auto">
                <a:xfrm>
                  <a:off x="3996" y="3244"/>
                  <a:ext cx="6" cy="6"/>
                </a:xfrm>
                <a:custGeom>
                  <a:avLst/>
                  <a:gdLst>
                    <a:gd name="T0" fmla="*/ 4 w 9"/>
                    <a:gd name="T1" fmla="*/ 11 h 11"/>
                    <a:gd name="T2" fmla="*/ 4 w 9"/>
                    <a:gd name="T3" fmla="*/ 11 h 11"/>
                    <a:gd name="T4" fmla="*/ 1 w 9"/>
                    <a:gd name="T5" fmla="*/ 7 h 11"/>
                    <a:gd name="T6" fmla="*/ 0 w 9"/>
                    <a:gd name="T7" fmla="*/ 6 h 11"/>
                    <a:gd name="T8" fmla="*/ 5 w 9"/>
                    <a:gd name="T9" fmla="*/ 0 h 11"/>
                    <a:gd name="T10" fmla="*/ 5 w 9"/>
                    <a:gd name="T11" fmla="*/ 0 h 11"/>
                    <a:gd name="T12" fmla="*/ 6 w 9"/>
                    <a:gd name="T13" fmla="*/ 0 h 11"/>
                    <a:gd name="T14" fmla="*/ 8 w 9"/>
                    <a:gd name="T15" fmla="*/ 2 h 11"/>
                    <a:gd name="T16" fmla="*/ 8 w 9"/>
                    <a:gd name="T17" fmla="*/ 2 h 11"/>
                    <a:gd name="T18" fmla="*/ 9 w 9"/>
                    <a:gd name="T19" fmla="*/ 6 h 11"/>
                    <a:gd name="T20" fmla="*/ 9 w 9"/>
                    <a:gd name="T21" fmla="*/ 7 h 11"/>
                    <a:gd name="T22" fmla="*/ 8 w 9"/>
                    <a:gd name="T23" fmla="*/ 10 h 11"/>
                    <a:gd name="T24" fmla="*/ 7 w 9"/>
                    <a:gd name="T25" fmla="*/ 10 h 11"/>
                    <a:gd name="T26" fmla="*/ 5 w 9"/>
                    <a:gd name="T27" fmla="*/ 11 h 11"/>
                    <a:gd name="T28" fmla="*/ 4 w 9"/>
                    <a:gd name="T2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11">
                      <a:moveTo>
                        <a:pt x="4" y="11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3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9" name="Freeform 368"/>
                <p:cNvSpPr>
                  <a:spLocks/>
                </p:cNvSpPr>
                <p:nvPr/>
              </p:nvSpPr>
              <p:spPr bwMode="auto">
                <a:xfrm>
                  <a:off x="2428" y="3344"/>
                  <a:ext cx="17" cy="9"/>
                </a:xfrm>
                <a:custGeom>
                  <a:avLst/>
                  <a:gdLst>
                    <a:gd name="T0" fmla="*/ 0 w 29"/>
                    <a:gd name="T1" fmla="*/ 17 h 17"/>
                    <a:gd name="T2" fmla="*/ 0 w 29"/>
                    <a:gd name="T3" fmla="*/ 16 h 17"/>
                    <a:gd name="T4" fmla="*/ 22 w 29"/>
                    <a:gd name="T5" fmla="*/ 1 h 17"/>
                    <a:gd name="T6" fmla="*/ 23 w 29"/>
                    <a:gd name="T7" fmla="*/ 1 h 17"/>
                    <a:gd name="T8" fmla="*/ 23 w 29"/>
                    <a:gd name="T9" fmla="*/ 1 h 17"/>
                    <a:gd name="T10" fmla="*/ 29 w 29"/>
                    <a:gd name="T11" fmla="*/ 9 h 17"/>
                    <a:gd name="T12" fmla="*/ 28 w 29"/>
                    <a:gd name="T13" fmla="*/ 10 h 17"/>
                    <a:gd name="T14" fmla="*/ 28 w 29"/>
                    <a:gd name="T15" fmla="*/ 12 h 17"/>
                    <a:gd name="T16" fmla="*/ 27 w 29"/>
                    <a:gd name="T17" fmla="*/ 12 h 17"/>
                    <a:gd name="T18" fmla="*/ 2 w 29"/>
                    <a:gd name="T19" fmla="*/ 17 h 17"/>
                    <a:gd name="T20" fmla="*/ 1 w 29"/>
                    <a:gd name="T21" fmla="*/ 17 h 17"/>
                    <a:gd name="T22" fmla="*/ 0 w 29"/>
                    <a:gd name="T2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7"/>
                        <a:pt x="11" y="3"/>
                        <a:pt x="22" y="1"/>
                      </a:cubicBezTo>
                      <a:cubicBezTo>
                        <a:pt x="22" y="0"/>
                        <a:pt x="22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6" y="3"/>
                        <a:pt x="28" y="6"/>
                        <a:pt x="29" y="9"/>
                      </a:cubicBezTo>
                      <a:cubicBezTo>
                        <a:pt x="29" y="10"/>
                        <a:pt x="29" y="10"/>
                        <a:pt x="28" y="10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1" y="17"/>
                      </a:cubicBez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0" name="Freeform 369"/>
                <p:cNvSpPr>
                  <a:spLocks/>
                </p:cNvSpPr>
                <p:nvPr/>
              </p:nvSpPr>
              <p:spPr bwMode="auto">
                <a:xfrm>
                  <a:off x="3536" y="3034"/>
                  <a:ext cx="32" cy="11"/>
                </a:xfrm>
                <a:custGeom>
                  <a:avLst/>
                  <a:gdLst>
                    <a:gd name="T0" fmla="*/ 2 w 56"/>
                    <a:gd name="T1" fmla="*/ 16 h 20"/>
                    <a:gd name="T2" fmla="*/ 1 w 56"/>
                    <a:gd name="T3" fmla="*/ 16 h 20"/>
                    <a:gd name="T4" fmla="*/ 1 w 56"/>
                    <a:gd name="T5" fmla="*/ 10 h 20"/>
                    <a:gd name="T6" fmla="*/ 1 w 56"/>
                    <a:gd name="T7" fmla="*/ 10 h 20"/>
                    <a:gd name="T8" fmla="*/ 1 w 56"/>
                    <a:gd name="T9" fmla="*/ 10 h 20"/>
                    <a:gd name="T10" fmla="*/ 11 w 56"/>
                    <a:gd name="T11" fmla="*/ 3 h 20"/>
                    <a:gd name="T12" fmla="*/ 23 w 56"/>
                    <a:gd name="T13" fmla="*/ 0 h 20"/>
                    <a:gd name="T14" fmla="*/ 24 w 56"/>
                    <a:gd name="T15" fmla="*/ 0 h 20"/>
                    <a:gd name="T16" fmla="*/ 36 w 56"/>
                    <a:gd name="T17" fmla="*/ 6 h 20"/>
                    <a:gd name="T18" fmla="*/ 36 w 56"/>
                    <a:gd name="T19" fmla="*/ 6 h 20"/>
                    <a:gd name="T20" fmla="*/ 50 w 56"/>
                    <a:gd name="T21" fmla="*/ 2 h 20"/>
                    <a:gd name="T22" fmla="*/ 51 w 56"/>
                    <a:gd name="T23" fmla="*/ 2 h 20"/>
                    <a:gd name="T24" fmla="*/ 51 w 56"/>
                    <a:gd name="T25" fmla="*/ 2 h 20"/>
                    <a:gd name="T26" fmla="*/ 54 w 56"/>
                    <a:gd name="T27" fmla="*/ 16 h 20"/>
                    <a:gd name="T28" fmla="*/ 53 w 56"/>
                    <a:gd name="T29" fmla="*/ 17 h 20"/>
                    <a:gd name="T30" fmla="*/ 45 w 56"/>
                    <a:gd name="T31" fmla="*/ 15 h 20"/>
                    <a:gd name="T32" fmla="*/ 36 w 56"/>
                    <a:gd name="T33" fmla="*/ 12 h 20"/>
                    <a:gd name="T34" fmla="*/ 19 w 56"/>
                    <a:gd name="T35" fmla="*/ 17 h 20"/>
                    <a:gd name="T36" fmla="*/ 11 w 56"/>
                    <a:gd name="T37" fmla="*/ 20 h 20"/>
                    <a:gd name="T38" fmla="*/ 10 w 56"/>
                    <a:gd name="T39" fmla="*/ 20 h 20"/>
                    <a:gd name="T40" fmla="*/ 2 w 56"/>
                    <a:gd name="T41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0">
                      <a:moveTo>
                        <a:pt x="2" y="16"/>
                      </a:moveTo>
                      <a:cubicBezTo>
                        <a:pt x="2" y="16"/>
                        <a:pt x="1" y="16"/>
                        <a:pt x="1" y="16"/>
                      </a:cubicBezTo>
                      <a:cubicBezTo>
                        <a:pt x="0" y="14"/>
                        <a:pt x="0" y="13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8"/>
                        <a:pt x="5" y="5"/>
                        <a:pt x="11" y="3"/>
                      </a:cubicBezTo>
                      <a:cubicBezTo>
                        <a:pt x="16" y="1"/>
                        <a:pt x="21" y="0"/>
                        <a:pt x="23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41" y="6"/>
                        <a:pt x="46" y="4"/>
                        <a:pt x="50" y="2"/>
                      </a:cubicBezTo>
                      <a:cubicBezTo>
                        <a:pt x="50" y="2"/>
                        <a:pt x="51" y="2"/>
                        <a:pt x="51" y="2"/>
                      </a:cubicBezTo>
                      <a:cubicBezTo>
                        <a:pt x="51" y="2"/>
                        <a:pt x="51" y="2"/>
                        <a:pt x="51" y="2"/>
                      </a:cubicBezTo>
                      <a:cubicBezTo>
                        <a:pt x="56" y="6"/>
                        <a:pt x="55" y="12"/>
                        <a:pt x="54" y="16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1" y="17"/>
                        <a:pt x="48" y="16"/>
                        <a:pt x="45" y="15"/>
                      </a:cubicBezTo>
                      <a:cubicBezTo>
                        <a:pt x="42" y="14"/>
                        <a:pt x="39" y="13"/>
                        <a:pt x="36" y="12"/>
                      </a:cubicBezTo>
                      <a:cubicBezTo>
                        <a:pt x="29" y="12"/>
                        <a:pt x="24" y="14"/>
                        <a:pt x="19" y="17"/>
                      </a:cubicBezTo>
                      <a:cubicBezTo>
                        <a:pt x="16" y="18"/>
                        <a:pt x="13" y="19"/>
                        <a:pt x="11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1" name="Freeform 370"/>
                <p:cNvSpPr>
                  <a:spLocks/>
                </p:cNvSpPr>
                <p:nvPr/>
              </p:nvSpPr>
              <p:spPr bwMode="auto">
                <a:xfrm>
                  <a:off x="3524" y="3023"/>
                  <a:ext cx="10" cy="12"/>
                </a:xfrm>
                <a:custGeom>
                  <a:avLst/>
                  <a:gdLst>
                    <a:gd name="T0" fmla="*/ 1 w 17"/>
                    <a:gd name="T1" fmla="*/ 16 h 21"/>
                    <a:gd name="T2" fmla="*/ 0 w 17"/>
                    <a:gd name="T3" fmla="*/ 15 h 21"/>
                    <a:gd name="T4" fmla="*/ 0 w 17"/>
                    <a:gd name="T5" fmla="*/ 14 h 21"/>
                    <a:gd name="T6" fmla="*/ 12 w 17"/>
                    <a:gd name="T7" fmla="*/ 0 h 21"/>
                    <a:gd name="T8" fmla="*/ 12 w 17"/>
                    <a:gd name="T9" fmla="*/ 0 h 21"/>
                    <a:gd name="T10" fmla="*/ 12 w 17"/>
                    <a:gd name="T11" fmla="*/ 0 h 21"/>
                    <a:gd name="T12" fmla="*/ 15 w 17"/>
                    <a:gd name="T13" fmla="*/ 14 h 21"/>
                    <a:gd name="T14" fmla="*/ 10 w 17"/>
                    <a:gd name="T15" fmla="*/ 20 h 21"/>
                    <a:gd name="T16" fmla="*/ 10 w 17"/>
                    <a:gd name="T17" fmla="*/ 20 h 21"/>
                    <a:gd name="T18" fmla="*/ 1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1" y="16"/>
                      </a:move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9"/>
                        <a:pt x="4" y="4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5" y="3"/>
                        <a:pt x="17" y="9"/>
                        <a:pt x="15" y="14"/>
                      </a:cubicBezTo>
                      <a:cubicBezTo>
                        <a:pt x="14" y="18"/>
                        <a:pt x="13" y="20"/>
                        <a:pt x="10" y="20"/>
                      </a:cubicBezTo>
                      <a:cubicBezTo>
                        <a:pt x="10" y="21"/>
                        <a:pt x="10" y="20"/>
                        <a:pt x="10" y="20"/>
                      </a:cubicBez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2" name="Freeform 371"/>
                <p:cNvSpPr>
                  <a:spLocks/>
                </p:cNvSpPr>
                <p:nvPr/>
              </p:nvSpPr>
              <p:spPr bwMode="auto">
                <a:xfrm>
                  <a:off x="3659" y="3086"/>
                  <a:ext cx="4" cy="4"/>
                </a:xfrm>
                <a:custGeom>
                  <a:avLst/>
                  <a:gdLst>
                    <a:gd name="T0" fmla="*/ 1 w 7"/>
                    <a:gd name="T1" fmla="*/ 6 h 7"/>
                    <a:gd name="T2" fmla="*/ 0 w 7"/>
                    <a:gd name="T3" fmla="*/ 5 h 7"/>
                    <a:gd name="T4" fmla="*/ 0 w 7"/>
                    <a:gd name="T5" fmla="*/ 5 h 7"/>
                    <a:gd name="T6" fmla="*/ 4 w 7"/>
                    <a:gd name="T7" fmla="*/ 0 h 7"/>
                    <a:gd name="T8" fmla="*/ 4 w 7"/>
                    <a:gd name="T9" fmla="*/ 0 h 7"/>
                    <a:gd name="T10" fmla="*/ 5 w 7"/>
                    <a:gd name="T11" fmla="*/ 0 h 7"/>
                    <a:gd name="T12" fmla="*/ 5 w 7"/>
                    <a:gd name="T13" fmla="*/ 0 h 7"/>
                    <a:gd name="T14" fmla="*/ 7 w 7"/>
                    <a:gd name="T15" fmla="*/ 2 h 7"/>
                    <a:gd name="T16" fmla="*/ 7 w 7"/>
                    <a:gd name="T17" fmla="*/ 3 h 7"/>
                    <a:gd name="T18" fmla="*/ 5 w 7"/>
                    <a:gd name="T19" fmla="*/ 7 h 7"/>
                    <a:gd name="T20" fmla="*/ 5 w 7"/>
                    <a:gd name="T21" fmla="*/ 7 h 7"/>
                    <a:gd name="T22" fmla="*/ 3 w 7"/>
                    <a:gd name="T23" fmla="*/ 7 h 7"/>
                    <a:gd name="T24" fmla="*/ 3 w 7"/>
                    <a:gd name="T25" fmla="*/ 7 h 7"/>
                    <a:gd name="T26" fmla="*/ 1 w 7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2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3" name="Freeform 372"/>
                <p:cNvSpPr>
                  <a:spLocks/>
                </p:cNvSpPr>
                <p:nvPr/>
              </p:nvSpPr>
              <p:spPr bwMode="auto">
                <a:xfrm>
                  <a:off x="3805" y="3166"/>
                  <a:ext cx="2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1 h 2"/>
                    <a:gd name="T4" fmla="*/ 0 w 4"/>
                    <a:gd name="T5" fmla="*/ 0 h 2"/>
                    <a:gd name="T6" fmla="*/ 2 w 4"/>
                    <a:gd name="T7" fmla="*/ 0 h 2"/>
                    <a:gd name="T8" fmla="*/ 2 w 4"/>
                    <a:gd name="T9" fmla="*/ 0 h 2"/>
                    <a:gd name="T10" fmla="*/ 2 w 4"/>
                    <a:gd name="T11" fmla="*/ 0 h 2"/>
                    <a:gd name="T12" fmla="*/ 3 w 4"/>
                    <a:gd name="T13" fmla="*/ 0 h 2"/>
                    <a:gd name="T14" fmla="*/ 3 w 4"/>
                    <a:gd name="T15" fmla="*/ 0 h 2"/>
                    <a:gd name="T16" fmla="*/ 4 w 4"/>
                    <a:gd name="T17" fmla="*/ 1 h 2"/>
                    <a:gd name="T18" fmla="*/ 4 w 4"/>
                    <a:gd name="T19" fmla="*/ 2 h 2"/>
                    <a:gd name="T20" fmla="*/ 3 w 4"/>
                    <a:gd name="T21" fmla="*/ 2 h 2"/>
                    <a:gd name="T22" fmla="*/ 1 w 4"/>
                    <a:gd name="T23" fmla="*/ 2 h 2"/>
                    <a:gd name="T24" fmla="*/ 0 w 4"/>
                    <a:gd name="T2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4" name="Freeform 373"/>
                <p:cNvSpPr>
                  <a:spLocks/>
                </p:cNvSpPr>
                <p:nvPr/>
              </p:nvSpPr>
              <p:spPr bwMode="auto">
                <a:xfrm>
                  <a:off x="3936" y="3231"/>
                  <a:ext cx="12" cy="8"/>
                </a:xfrm>
                <a:custGeom>
                  <a:avLst/>
                  <a:gdLst>
                    <a:gd name="T0" fmla="*/ 3 w 21"/>
                    <a:gd name="T1" fmla="*/ 7 h 15"/>
                    <a:gd name="T2" fmla="*/ 2 w 21"/>
                    <a:gd name="T3" fmla="*/ 6 h 15"/>
                    <a:gd name="T4" fmla="*/ 0 w 21"/>
                    <a:gd name="T5" fmla="*/ 1 h 15"/>
                    <a:gd name="T6" fmla="*/ 0 w 21"/>
                    <a:gd name="T7" fmla="*/ 0 h 15"/>
                    <a:gd name="T8" fmla="*/ 0 w 21"/>
                    <a:gd name="T9" fmla="*/ 0 h 15"/>
                    <a:gd name="T10" fmla="*/ 1 w 21"/>
                    <a:gd name="T11" fmla="*/ 0 h 15"/>
                    <a:gd name="T12" fmla="*/ 2 w 21"/>
                    <a:gd name="T13" fmla="*/ 0 h 15"/>
                    <a:gd name="T14" fmla="*/ 21 w 21"/>
                    <a:gd name="T15" fmla="*/ 13 h 15"/>
                    <a:gd name="T16" fmla="*/ 21 w 21"/>
                    <a:gd name="T17" fmla="*/ 14 h 15"/>
                    <a:gd name="T18" fmla="*/ 20 w 21"/>
                    <a:gd name="T19" fmla="*/ 15 h 15"/>
                    <a:gd name="T20" fmla="*/ 3 w 21"/>
                    <a:gd name="T2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15">
                      <a:moveTo>
                        <a:pt x="3" y="7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5"/>
                        <a:pt x="17" y="9"/>
                        <a:pt x="21" y="13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3" y="7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5" name="Freeform 374"/>
                <p:cNvSpPr>
                  <a:spLocks/>
                </p:cNvSpPr>
                <p:nvPr/>
              </p:nvSpPr>
              <p:spPr bwMode="auto">
                <a:xfrm>
                  <a:off x="3971" y="3247"/>
                  <a:ext cx="4" cy="3"/>
                </a:xfrm>
                <a:custGeom>
                  <a:avLst/>
                  <a:gdLst>
                    <a:gd name="T0" fmla="*/ 1 w 7"/>
                    <a:gd name="T1" fmla="*/ 6 h 6"/>
                    <a:gd name="T2" fmla="*/ 0 w 7"/>
                    <a:gd name="T3" fmla="*/ 5 h 6"/>
                    <a:gd name="T4" fmla="*/ 0 w 7"/>
                    <a:gd name="T5" fmla="*/ 2 h 6"/>
                    <a:gd name="T6" fmla="*/ 0 w 7"/>
                    <a:gd name="T7" fmla="*/ 1 h 6"/>
                    <a:gd name="T8" fmla="*/ 3 w 7"/>
                    <a:gd name="T9" fmla="*/ 0 h 6"/>
                    <a:gd name="T10" fmla="*/ 4 w 7"/>
                    <a:gd name="T11" fmla="*/ 0 h 6"/>
                    <a:gd name="T12" fmla="*/ 6 w 7"/>
                    <a:gd name="T13" fmla="*/ 1 h 6"/>
                    <a:gd name="T14" fmla="*/ 7 w 7"/>
                    <a:gd name="T15" fmla="*/ 2 h 6"/>
                    <a:gd name="T16" fmla="*/ 7 w 7"/>
                    <a:gd name="T17" fmla="*/ 5 h 6"/>
                    <a:gd name="T18" fmla="*/ 6 w 7"/>
                    <a:gd name="T19" fmla="*/ 5 h 6"/>
                    <a:gd name="T20" fmla="*/ 2 w 7"/>
                    <a:gd name="T21" fmla="*/ 6 h 6"/>
                    <a:gd name="T22" fmla="*/ 1 w 7"/>
                    <a:gd name="T2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1" y="6"/>
                      </a:moveTo>
                      <a:cubicBezTo>
                        <a:pt x="1" y="6"/>
                        <a:pt x="0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6" name="Freeform 375"/>
                <p:cNvSpPr>
                  <a:spLocks/>
                </p:cNvSpPr>
                <p:nvPr/>
              </p:nvSpPr>
              <p:spPr bwMode="auto">
                <a:xfrm>
                  <a:off x="2411" y="3344"/>
                  <a:ext cx="3" cy="3"/>
                </a:xfrm>
                <a:custGeom>
                  <a:avLst/>
                  <a:gdLst>
                    <a:gd name="T0" fmla="*/ 1 w 5"/>
                    <a:gd name="T1" fmla="*/ 5 h 6"/>
                    <a:gd name="T2" fmla="*/ 1 w 5"/>
                    <a:gd name="T3" fmla="*/ 5 h 6"/>
                    <a:gd name="T4" fmla="*/ 0 w 5"/>
                    <a:gd name="T5" fmla="*/ 3 h 6"/>
                    <a:gd name="T6" fmla="*/ 1 w 5"/>
                    <a:gd name="T7" fmla="*/ 2 h 6"/>
                    <a:gd name="T8" fmla="*/ 3 w 5"/>
                    <a:gd name="T9" fmla="*/ 1 h 6"/>
                    <a:gd name="T10" fmla="*/ 4 w 5"/>
                    <a:gd name="T11" fmla="*/ 1 h 6"/>
                    <a:gd name="T12" fmla="*/ 5 w 5"/>
                    <a:gd name="T13" fmla="*/ 1 h 6"/>
                    <a:gd name="T14" fmla="*/ 5 w 5"/>
                    <a:gd name="T15" fmla="*/ 2 h 6"/>
                    <a:gd name="T16" fmla="*/ 4 w 5"/>
                    <a:gd name="T17" fmla="*/ 5 h 6"/>
                    <a:gd name="T18" fmla="*/ 4 w 5"/>
                    <a:gd name="T19" fmla="*/ 5 h 6"/>
                    <a:gd name="T20" fmla="*/ 3 w 5"/>
                    <a:gd name="T21" fmla="*/ 5 h 6"/>
                    <a:gd name="T22" fmla="*/ 2 w 5"/>
                    <a:gd name="T23" fmla="*/ 6 h 6"/>
                    <a:gd name="T24" fmla="*/ 1 w 5"/>
                    <a:gd name="T25" fmla="*/ 5 h 6"/>
                    <a:gd name="T26" fmla="*/ 1 w 5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0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3"/>
                        <a:pt x="5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7" name="Freeform 376"/>
                <p:cNvSpPr>
                  <a:spLocks/>
                </p:cNvSpPr>
                <p:nvPr/>
              </p:nvSpPr>
              <p:spPr bwMode="auto">
                <a:xfrm>
                  <a:off x="3468" y="3001"/>
                  <a:ext cx="4" cy="4"/>
                </a:xfrm>
                <a:custGeom>
                  <a:avLst/>
                  <a:gdLst>
                    <a:gd name="T0" fmla="*/ 4 w 7"/>
                    <a:gd name="T1" fmla="*/ 8 h 8"/>
                    <a:gd name="T2" fmla="*/ 3 w 7"/>
                    <a:gd name="T3" fmla="*/ 8 h 8"/>
                    <a:gd name="T4" fmla="*/ 0 w 7"/>
                    <a:gd name="T5" fmla="*/ 5 h 8"/>
                    <a:gd name="T6" fmla="*/ 0 w 7"/>
                    <a:gd name="T7" fmla="*/ 4 h 8"/>
                    <a:gd name="T8" fmla="*/ 3 w 7"/>
                    <a:gd name="T9" fmla="*/ 0 h 8"/>
                    <a:gd name="T10" fmla="*/ 3 w 7"/>
                    <a:gd name="T11" fmla="*/ 0 h 8"/>
                    <a:gd name="T12" fmla="*/ 4 w 7"/>
                    <a:gd name="T13" fmla="*/ 0 h 8"/>
                    <a:gd name="T14" fmla="*/ 4 w 7"/>
                    <a:gd name="T15" fmla="*/ 0 h 8"/>
                    <a:gd name="T16" fmla="*/ 7 w 7"/>
                    <a:gd name="T17" fmla="*/ 2 h 8"/>
                    <a:gd name="T18" fmla="*/ 7 w 7"/>
                    <a:gd name="T19" fmla="*/ 3 h 8"/>
                    <a:gd name="T20" fmla="*/ 6 w 7"/>
                    <a:gd name="T21" fmla="*/ 5 h 8"/>
                    <a:gd name="T22" fmla="*/ 6 w 7"/>
                    <a:gd name="T23" fmla="*/ 6 h 8"/>
                    <a:gd name="T24" fmla="*/ 5 w 7"/>
                    <a:gd name="T25" fmla="*/ 8 h 8"/>
                    <a:gd name="T26" fmla="*/ 4 w 7"/>
                    <a:gd name="T2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8" name="Freeform 377"/>
                <p:cNvSpPr>
                  <a:spLocks/>
                </p:cNvSpPr>
                <p:nvPr/>
              </p:nvSpPr>
              <p:spPr bwMode="auto">
                <a:xfrm>
                  <a:off x="3989" y="3271"/>
                  <a:ext cx="15" cy="21"/>
                </a:xfrm>
                <a:custGeom>
                  <a:avLst/>
                  <a:gdLst>
                    <a:gd name="T0" fmla="*/ 21 w 25"/>
                    <a:gd name="T1" fmla="*/ 36 h 37"/>
                    <a:gd name="T2" fmla="*/ 21 w 25"/>
                    <a:gd name="T3" fmla="*/ 36 h 37"/>
                    <a:gd name="T4" fmla="*/ 0 w 25"/>
                    <a:gd name="T5" fmla="*/ 13 h 37"/>
                    <a:gd name="T6" fmla="*/ 0 w 25"/>
                    <a:gd name="T7" fmla="*/ 13 h 37"/>
                    <a:gd name="T8" fmla="*/ 13 w 25"/>
                    <a:gd name="T9" fmla="*/ 0 h 37"/>
                    <a:gd name="T10" fmla="*/ 13 w 25"/>
                    <a:gd name="T11" fmla="*/ 0 h 37"/>
                    <a:gd name="T12" fmla="*/ 14 w 25"/>
                    <a:gd name="T13" fmla="*/ 0 h 37"/>
                    <a:gd name="T14" fmla="*/ 14 w 25"/>
                    <a:gd name="T15" fmla="*/ 1 h 37"/>
                    <a:gd name="T16" fmla="*/ 12 w 25"/>
                    <a:gd name="T17" fmla="*/ 13 h 37"/>
                    <a:gd name="T18" fmla="*/ 12 w 25"/>
                    <a:gd name="T19" fmla="*/ 13 h 37"/>
                    <a:gd name="T20" fmla="*/ 19 w 25"/>
                    <a:gd name="T21" fmla="*/ 28 h 37"/>
                    <a:gd name="T22" fmla="*/ 25 w 25"/>
                    <a:gd name="T23" fmla="*/ 35 h 37"/>
                    <a:gd name="T24" fmla="*/ 24 w 25"/>
                    <a:gd name="T25" fmla="*/ 35 h 37"/>
                    <a:gd name="T26" fmla="*/ 24 w 25"/>
                    <a:gd name="T27" fmla="*/ 35 h 37"/>
                    <a:gd name="T28" fmla="*/ 24 w 25"/>
                    <a:gd name="T29" fmla="*/ 36 h 37"/>
                    <a:gd name="T30" fmla="*/ 22 w 25"/>
                    <a:gd name="T31" fmla="*/ 36 h 37"/>
                    <a:gd name="T32" fmla="*/ 21 w 25"/>
                    <a:gd name="T3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37">
                      <a:moveTo>
                        <a:pt x="21" y="36"/>
                      </a:move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17" y="33"/>
                        <a:pt x="3" y="17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0"/>
                        <a:pt x="4" y="6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4" y="0"/>
                      </a:cubicBezTo>
                      <a:cubicBezTo>
                        <a:pt x="14" y="0"/>
                        <a:pt x="14" y="0"/>
                        <a:pt x="14" y="1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9"/>
                        <a:pt x="16" y="23"/>
                        <a:pt x="19" y="28"/>
                      </a:cubicBezTo>
                      <a:cubicBezTo>
                        <a:pt x="21" y="30"/>
                        <a:pt x="23" y="32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1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9" name="Freeform 378"/>
                <p:cNvSpPr>
                  <a:spLocks/>
                </p:cNvSpPr>
                <p:nvPr/>
              </p:nvSpPr>
              <p:spPr bwMode="auto">
                <a:xfrm>
                  <a:off x="4014" y="3295"/>
                  <a:ext cx="29" cy="11"/>
                </a:xfrm>
                <a:custGeom>
                  <a:avLst/>
                  <a:gdLst>
                    <a:gd name="T0" fmla="*/ 0 w 51"/>
                    <a:gd name="T1" fmla="*/ 19 h 19"/>
                    <a:gd name="T2" fmla="*/ 0 w 51"/>
                    <a:gd name="T3" fmla="*/ 18 h 19"/>
                    <a:gd name="T4" fmla="*/ 0 w 51"/>
                    <a:gd name="T5" fmla="*/ 17 h 19"/>
                    <a:gd name="T6" fmla="*/ 39 w 51"/>
                    <a:gd name="T7" fmla="*/ 1 h 19"/>
                    <a:gd name="T8" fmla="*/ 40 w 51"/>
                    <a:gd name="T9" fmla="*/ 0 h 19"/>
                    <a:gd name="T10" fmla="*/ 41 w 51"/>
                    <a:gd name="T11" fmla="*/ 0 h 19"/>
                    <a:gd name="T12" fmla="*/ 41 w 51"/>
                    <a:gd name="T13" fmla="*/ 0 h 19"/>
                    <a:gd name="T14" fmla="*/ 51 w 51"/>
                    <a:gd name="T15" fmla="*/ 7 h 19"/>
                    <a:gd name="T16" fmla="*/ 51 w 51"/>
                    <a:gd name="T17" fmla="*/ 7 h 19"/>
                    <a:gd name="T18" fmla="*/ 51 w 51"/>
                    <a:gd name="T19" fmla="*/ 8 h 19"/>
                    <a:gd name="T20" fmla="*/ 26 w 51"/>
                    <a:gd name="T21" fmla="*/ 16 h 19"/>
                    <a:gd name="T22" fmla="*/ 1 w 51"/>
                    <a:gd name="T23" fmla="*/ 19 h 19"/>
                    <a:gd name="T24" fmla="*/ 0 w 51"/>
                    <a:gd name="T2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1" h="19">
                      <a:moveTo>
                        <a:pt x="0" y="19"/>
                      </a:moveTo>
                      <a:cubicBezTo>
                        <a:pt x="0" y="19"/>
                        <a:pt x="0" y="19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5" y="15"/>
                        <a:pt x="15" y="10"/>
                        <a:pt x="39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3" y="2"/>
                        <a:pt x="47" y="4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49" y="9"/>
                        <a:pt x="42" y="13"/>
                        <a:pt x="26" y="16"/>
                      </a:cubicBezTo>
                      <a:cubicBezTo>
                        <a:pt x="16" y="18"/>
                        <a:pt x="7" y="19"/>
                        <a:pt x="1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0" name="Freeform 379"/>
                <p:cNvSpPr>
                  <a:spLocks/>
                </p:cNvSpPr>
                <p:nvPr/>
              </p:nvSpPr>
              <p:spPr bwMode="auto">
                <a:xfrm>
                  <a:off x="3851" y="3202"/>
                  <a:ext cx="2" cy="2"/>
                </a:xfrm>
                <a:custGeom>
                  <a:avLst/>
                  <a:gdLst>
                    <a:gd name="T0" fmla="*/ 1 w 3"/>
                    <a:gd name="T1" fmla="*/ 4 h 4"/>
                    <a:gd name="T2" fmla="*/ 0 w 3"/>
                    <a:gd name="T3" fmla="*/ 3 h 4"/>
                    <a:gd name="T4" fmla="*/ 0 w 3"/>
                    <a:gd name="T5" fmla="*/ 1 h 4"/>
                    <a:gd name="T6" fmla="*/ 1 w 3"/>
                    <a:gd name="T7" fmla="*/ 0 h 4"/>
                    <a:gd name="T8" fmla="*/ 2 w 3"/>
                    <a:gd name="T9" fmla="*/ 0 h 4"/>
                    <a:gd name="T10" fmla="*/ 2 w 3"/>
                    <a:gd name="T11" fmla="*/ 1 h 4"/>
                    <a:gd name="T12" fmla="*/ 2 w 3"/>
                    <a:gd name="T13" fmla="*/ 3 h 4"/>
                    <a:gd name="T14" fmla="*/ 1 w 3"/>
                    <a:gd name="T15" fmla="*/ 4 h 4"/>
                    <a:gd name="T16" fmla="*/ 1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1" y="4"/>
                        <a:pt x="1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3" y="2"/>
                        <a:pt x="2" y="3"/>
                      </a:cubicBez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1" name="Freeform 380"/>
                <p:cNvSpPr>
                  <a:spLocks/>
                </p:cNvSpPr>
                <p:nvPr/>
              </p:nvSpPr>
              <p:spPr bwMode="auto">
                <a:xfrm>
                  <a:off x="3962" y="3263"/>
                  <a:ext cx="5" cy="6"/>
                </a:xfrm>
                <a:custGeom>
                  <a:avLst/>
                  <a:gdLst>
                    <a:gd name="T0" fmla="*/ 3 w 10"/>
                    <a:gd name="T1" fmla="*/ 10 h 10"/>
                    <a:gd name="T2" fmla="*/ 2 w 10"/>
                    <a:gd name="T3" fmla="*/ 9 h 10"/>
                    <a:gd name="T4" fmla="*/ 0 w 10"/>
                    <a:gd name="T5" fmla="*/ 8 h 10"/>
                    <a:gd name="T6" fmla="*/ 0 w 10"/>
                    <a:gd name="T7" fmla="*/ 8 h 10"/>
                    <a:gd name="T8" fmla="*/ 0 w 10"/>
                    <a:gd name="T9" fmla="*/ 6 h 10"/>
                    <a:gd name="T10" fmla="*/ 0 w 10"/>
                    <a:gd name="T11" fmla="*/ 5 h 10"/>
                    <a:gd name="T12" fmla="*/ 5 w 10"/>
                    <a:gd name="T13" fmla="*/ 1 h 10"/>
                    <a:gd name="T14" fmla="*/ 6 w 10"/>
                    <a:gd name="T15" fmla="*/ 0 h 10"/>
                    <a:gd name="T16" fmla="*/ 6 w 10"/>
                    <a:gd name="T17" fmla="*/ 0 h 10"/>
                    <a:gd name="T18" fmla="*/ 7 w 10"/>
                    <a:gd name="T19" fmla="*/ 1 h 10"/>
                    <a:gd name="T20" fmla="*/ 6 w 10"/>
                    <a:gd name="T21" fmla="*/ 9 h 10"/>
                    <a:gd name="T22" fmla="*/ 6 w 10"/>
                    <a:gd name="T23" fmla="*/ 9 h 10"/>
                    <a:gd name="T24" fmla="*/ 4 w 10"/>
                    <a:gd name="T25" fmla="*/ 9 h 10"/>
                    <a:gd name="T26" fmla="*/ 3 w 10"/>
                    <a:gd name="T2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10">
                      <a:moveTo>
                        <a:pt x="3" y="10"/>
                      </a:moveTo>
                      <a:cubicBezTo>
                        <a:pt x="2" y="10"/>
                        <a:pt x="2" y="9"/>
                        <a:pt x="2" y="9"/>
                      </a:cubicBezTo>
                      <a:cubicBezTo>
                        <a:pt x="2" y="9"/>
                        <a:pt x="1" y="9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1"/>
                      </a:cubicBezTo>
                      <a:cubicBezTo>
                        <a:pt x="10" y="4"/>
                        <a:pt x="9" y="6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10"/>
                        <a:pt x="3" y="10"/>
                        <a:pt x="3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2" name="Freeform 381"/>
                <p:cNvSpPr>
                  <a:spLocks/>
                </p:cNvSpPr>
                <p:nvPr/>
              </p:nvSpPr>
              <p:spPr bwMode="auto">
                <a:xfrm>
                  <a:off x="3302" y="2940"/>
                  <a:ext cx="4" cy="4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8 h 8"/>
                    <a:gd name="T4" fmla="*/ 0 w 6"/>
                    <a:gd name="T5" fmla="*/ 8 h 8"/>
                    <a:gd name="T6" fmla="*/ 0 w 6"/>
                    <a:gd name="T7" fmla="*/ 7 h 8"/>
                    <a:gd name="T8" fmla="*/ 4 w 6"/>
                    <a:gd name="T9" fmla="*/ 0 h 8"/>
                    <a:gd name="T10" fmla="*/ 5 w 6"/>
                    <a:gd name="T11" fmla="*/ 0 h 8"/>
                    <a:gd name="T12" fmla="*/ 5 w 6"/>
                    <a:gd name="T13" fmla="*/ 0 h 8"/>
                    <a:gd name="T14" fmla="*/ 5 w 6"/>
                    <a:gd name="T15" fmla="*/ 0 h 8"/>
                    <a:gd name="T16" fmla="*/ 6 w 6"/>
                    <a:gd name="T17" fmla="*/ 1 h 8"/>
                    <a:gd name="T18" fmla="*/ 1 w 6"/>
                    <a:gd name="T19" fmla="*/ 8 h 8"/>
                    <a:gd name="T20" fmla="*/ 0 w 6"/>
                    <a:gd name="T2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4"/>
                        <a:pt x="2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5" y="4"/>
                        <a:pt x="3" y="6"/>
                        <a:pt x="1" y="8"/>
                      </a:cubicBezTo>
                      <a:cubicBezTo>
                        <a:pt x="1" y="8"/>
                        <a:pt x="1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3" name="Freeform 382"/>
                <p:cNvSpPr>
                  <a:spLocks/>
                </p:cNvSpPr>
                <p:nvPr/>
              </p:nvSpPr>
              <p:spPr bwMode="auto">
                <a:xfrm>
                  <a:off x="3943" y="3258"/>
                  <a:ext cx="5" cy="8"/>
                </a:xfrm>
                <a:custGeom>
                  <a:avLst/>
                  <a:gdLst>
                    <a:gd name="T0" fmla="*/ 1 w 10"/>
                    <a:gd name="T1" fmla="*/ 14 h 15"/>
                    <a:gd name="T2" fmla="*/ 0 w 10"/>
                    <a:gd name="T3" fmla="*/ 13 h 15"/>
                    <a:gd name="T4" fmla="*/ 6 w 10"/>
                    <a:gd name="T5" fmla="*/ 0 h 15"/>
                    <a:gd name="T6" fmla="*/ 6 w 10"/>
                    <a:gd name="T7" fmla="*/ 0 h 15"/>
                    <a:gd name="T8" fmla="*/ 7 w 10"/>
                    <a:gd name="T9" fmla="*/ 0 h 15"/>
                    <a:gd name="T10" fmla="*/ 7 w 10"/>
                    <a:gd name="T11" fmla="*/ 0 h 15"/>
                    <a:gd name="T12" fmla="*/ 9 w 10"/>
                    <a:gd name="T13" fmla="*/ 4 h 15"/>
                    <a:gd name="T14" fmla="*/ 4 w 10"/>
                    <a:gd name="T15" fmla="*/ 14 h 15"/>
                    <a:gd name="T16" fmla="*/ 4 w 10"/>
                    <a:gd name="T17" fmla="*/ 15 h 15"/>
                    <a:gd name="T18" fmla="*/ 1 w 10"/>
                    <a:gd name="T19" fmla="*/ 14 h 15"/>
                    <a:gd name="T20" fmla="*/ 1 w 10"/>
                    <a:gd name="T2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5">
                      <a:moveTo>
                        <a:pt x="1" y="14"/>
                      </a:moveTo>
                      <a:cubicBezTo>
                        <a:pt x="0" y="14"/>
                        <a:pt x="0" y="14"/>
                        <a:pt x="0" y="13"/>
                      </a:cubicBezTo>
                      <a:cubicBezTo>
                        <a:pt x="1" y="10"/>
                        <a:pt x="3" y="4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1"/>
                        <a:pt x="9" y="3"/>
                        <a:pt x="9" y="4"/>
                      </a:cubicBezTo>
                      <a:cubicBezTo>
                        <a:pt x="10" y="7"/>
                        <a:pt x="8" y="10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3" y="15"/>
                        <a:pt x="2" y="15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4" name="Freeform 383"/>
                <p:cNvSpPr>
                  <a:spLocks/>
                </p:cNvSpPr>
                <p:nvPr/>
              </p:nvSpPr>
              <p:spPr bwMode="auto">
                <a:xfrm>
                  <a:off x="3246" y="2915"/>
                  <a:ext cx="15" cy="55"/>
                </a:xfrm>
                <a:custGeom>
                  <a:avLst/>
                  <a:gdLst>
                    <a:gd name="T0" fmla="*/ 4 w 26"/>
                    <a:gd name="T1" fmla="*/ 94 h 95"/>
                    <a:gd name="T2" fmla="*/ 4 w 26"/>
                    <a:gd name="T3" fmla="*/ 94 h 95"/>
                    <a:gd name="T4" fmla="*/ 1 w 26"/>
                    <a:gd name="T5" fmla="*/ 92 h 95"/>
                    <a:gd name="T6" fmla="*/ 1 w 26"/>
                    <a:gd name="T7" fmla="*/ 92 h 95"/>
                    <a:gd name="T8" fmla="*/ 6 w 26"/>
                    <a:gd name="T9" fmla="*/ 79 h 95"/>
                    <a:gd name="T10" fmla="*/ 13 w 26"/>
                    <a:gd name="T11" fmla="*/ 63 h 95"/>
                    <a:gd name="T12" fmla="*/ 9 w 26"/>
                    <a:gd name="T13" fmla="*/ 36 h 95"/>
                    <a:gd name="T14" fmla="*/ 7 w 26"/>
                    <a:gd name="T15" fmla="*/ 1 h 95"/>
                    <a:gd name="T16" fmla="*/ 8 w 26"/>
                    <a:gd name="T17" fmla="*/ 0 h 95"/>
                    <a:gd name="T18" fmla="*/ 9 w 26"/>
                    <a:gd name="T19" fmla="*/ 0 h 95"/>
                    <a:gd name="T20" fmla="*/ 9 w 26"/>
                    <a:gd name="T21" fmla="*/ 0 h 95"/>
                    <a:gd name="T22" fmla="*/ 9 w 26"/>
                    <a:gd name="T23" fmla="*/ 0 h 95"/>
                    <a:gd name="T24" fmla="*/ 26 w 26"/>
                    <a:gd name="T25" fmla="*/ 30 h 95"/>
                    <a:gd name="T26" fmla="*/ 26 w 26"/>
                    <a:gd name="T27" fmla="*/ 30 h 95"/>
                    <a:gd name="T28" fmla="*/ 8 w 26"/>
                    <a:gd name="T29" fmla="*/ 94 h 95"/>
                    <a:gd name="T30" fmla="*/ 8 w 26"/>
                    <a:gd name="T31" fmla="*/ 94 h 95"/>
                    <a:gd name="T32" fmla="*/ 5 w 26"/>
                    <a:gd name="T33" fmla="*/ 94 h 95"/>
                    <a:gd name="T34" fmla="*/ 4 w 26"/>
                    <a:gd name="T35" fmla="*/ 94 h 95"/>
                    <a:gd name="T36" fmla="*/ 4 w 26"/>
                    <a:gd name="T37" fmla="*/ 9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5">
                      <a:moveTo>
                        <a:pt x="4" y="94"/>
                      </a:move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0" y="86"/>
                        <a:pt x="3" y="83"/>
                        <a:pt x="6" y="79"/>
                      </a:cubicBezTo>
                      <a:cubicBezTo>
                        <a:pt x="9" y="74"/>
                        <a:pt x="12" y="70"/>
                        <a:pt x="13" y="63"/>
                      </a:cubicBezTo>
                      <a:cubicBezTo>
                        <a:pt x="13" y="53"/>
                        <a:pt x="11" y="45"/>
                        <a:pt x="9" y="36"/>
                      </a:cubicBezTo>
                      <a:cubicBezTo>
                        <a:pt x="6" y="24"/>
                        <a:pt x="4" y="13"/>
                        <a:pt x="7" y="1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5" y="7"/>
                        <a:pt x="24" y="21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4" y="35"/>
                        <a:pt x="13" y="74"/>
                        <a:pt x="8" y="94"/>
                      </a:cubicBezTo>
                      <a:cubicBezTo>
                        <a:pt x="8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5" y="94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4" y="94"/>
                        <a:pt x="4" y="94"/>
                        <a:pt x="4" y="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5" name="Freeform 384"/>
                <p:cNvSpPr>
                  <a:spLocks/>
                </p:cNvSpPr>
                <p:nvPr/>
              </p:nvSpPr>
              <p:spPr bwMode="auto">
                <a:xfrm>
                  <a:off x="3758" y="3181"/>
                  <a:ext cx="30" cy="26"/>
                </a:xfrm>
                <a:custGeom>
                  <a:avLst/>
                  <a:gdLst>
                    <a:gd name="T0" fmla="*/ 5 w 51"/>
                    <a:gd name="T1" fmla="*/ 46 h 46"/>
                    <a:gd name="T2" fmla="*/ 5 w 51"/>
                    <a:gd name="T3" fmla="*/ 45 h 46"/>
                    <a:gd name="T4" fmla="*/ 1 w 51"/>
                    <a:gd name="T5" fmla="*/ 39 h 46"/>
                    <a:gd name="T6" fmla="*/ 0 w 51"/>
                    <a:gd name="T7" fmla="*/ 38 h 46"/>
                    <a:gd name="T8" fmla="*/ 9 w 51"/>
                    <a:gd name="T9" fmla="*/ 24 h 46"/>
                    <a:gd name="T10" fmla="*/ 10 w 51"/>
                    <a:gd name="T11" fmla="*/ 24 h 46"/>
                    <a:gd name="T12" fmla="*/ 17 w 51"/>
                    <a:gd name="T13" fmla="*/ 25 h 46"/>
                    <a:gd name="T14" fmla="*/ 18 w 51"/>
                    <a:gd name="T15" fmla="*/ 26 h 46"/>
                    <a:gd name="T16" fmla="*/ 19 w 51"/>
                    <a:gd name="T17" fmla="*/ 26 h 46"/>
                    <a:gd name="T18" fmla="*/ 20 w 51"/>
                    <a:gd name="T19" fmla="*/ 26 h 46"/>
                    <a:gd name="T20" fmla="*/ 27 w 51"/>
                    <a:gd name="T21" fmla="*/ 13 h 46"/>
                    <a:gd name="T22" fmla="*/ 28 w 51"/>
                    <a:gd name="T23" fmla="*/ 13 h 46"/>
                    <a:gd name="T24" fmla="*/ 49 w 51"/>
                    <a:gd name="T25" fmla="*/ 0 h 46"/>
                    <a:gd name="T26" fmla="*/ 50 w 51"/>
                    <a:gd name="T27" fmla="*/ 0 h 46"/>
                    <a:gd name="T28" fmla="*/ 50 w 51"/>
                    <a:gd name="T29" fmla="*/ 0 h 46"/>
                    <a:gd name="T30" fmla="*/ 51 w 51"/>
                    <a:gd name="T31" fmla="*/ 1 h 46"/>
                    <a:gd name="T32" fmla="*/ 16 w 51"/>
                    <a:gd name="T33" fmla="*/ 44 h 46"/>
                    <a:gd name="T34" fmla="*/ 15 w 51"/>
                    <a:gd name="T35" fmla="*/ 44 h 46"/>
                    <a:gd name="T36" fmla="*/ 6 w 51"/>
                    <a:gd name="T37" fmla="*/ 46 h 46"/>
                    <a:gd name="T38" fmla="*/ 5 w 51"/>
                    <a:gd name="T39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1" h="46">
                      <a:moveTo>
                        <a:pt x="5" y="46"/>
                      </a:moveTo>
                      <a:cubicBezTo>
                        <a:pt x="5" y="46"/>
                        <a:pt x="5" y="45"/>
                        <a:pt x="5" y="45"/>
                      </a:cubicBezTo>
                      <a:cubicBezTo>
                        <a:pt x="2" y="43"/>
                        <a:pt x="1" y="42"/>
                        <a:pt x="1" y="39"/>
                      </a:cubicBezTo>
                      <a:cubicBezTo>
                        <a:pt x="0" y="39"/>
                        <a:pt x="0" y="38"/>
                        <a:pt x="0" y="38"/>
                      </a:cubicBezTo>
                      <a:cubicBezTo>
                        <a:pt x="2" y="32"/>
                        <a:pt x="6" y="27"/>
                        <a:pt x="9" y="24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2" y="23"/>
                        <a:pt x="14" y="24"/>
                        <a:pt x="17" y="25"/>
                      </a:cubicBezTo>
                      <a:cubicBezTo>
                        <a:pt x="17" y="25"/>
                        <a:pt x="17" y="26"/>
                        <a:pt x="18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6" y="22"/>
                        <a:pt x="27" y="16"/>
                        <a:pt x="27" y="13"/>
                      </a:cubicBezTo>
                      <a:cubicBezTo>
                        <a:pt x="27" y="13"/>
                        <a:pt x="27" y="13"/>
                        <a:pt x="28" y="13"/>
                      </a:cubicBezTo>
                      <a:cubicBezTo>
                        <a:pt x="35" y="9"/>
                        <a:pt x="42" y="5"/>
                        <a:pt x="49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46" y="11"/>
                        <a:pt x="23" y="39"/>
                        <a:pt x="16" y="44"/>
                      </a:cubicBezTo>
                      <a:cubicBezTo>
                        <a:pt x="16" y="44"/>
                        <a:pt x="16" y="44"/>
                        <a:pt x="15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6" name="Freeform 385"/>
                <p:cNvSpPr>
                  <a:spLocks/>
                </p:cNvSpPr>
                <p:nvPr/>
              </p:nvSpPr>
              <p:spPr bwMode="auto">
                <a:xfrm>
                  <a:off x="3394" y="2989"/>
                  <a:ext cx="9" cy="26"/>
                </a:xfrm>
                <a:custGeom>
                  <a:avLst/>
                  <a:gdLst>
                    <a:gd name="T0" fmla="*/ 10 w 16"/>
                    <a:gd name="T1" fmla="*/ 45 h 45"/>
                    <a:gd name="T2" fmla="*/ 10 w 16"/>
                    <a:gd name="T3" fmla="*/ 44 h 45"/>
                    <a:gd name="T4" fmla="*/ 9 w 16"/>
                    <a:gd name="T5" fmla="*/ 36 h 45"/>
                    <a:gd name="T6" fmla="*/ 1 w 16"/>
                    <a:gd name="T7" fmla="*/ 5 h 45"/>
                    <a:gd name="T8" fmla="*/ 1 w 16"/>
                    <a:gd name="T9" fmla="*/ 5 h 45"/>
                    <a:gd name="T10" fmla="*/ 1 w 16"/>
                    <a:gd name="T11" fmla="*/ 4 h 45"/>
                    <a:gd name="T12" fmla="*/ 1 w 16"/>
                    <a:gd name="T13" fmla="*/ 3 h 45"/>
                    <a:gd name="T14" fmla="*/ 7 w 16"/>
                    <a:gd name="T15" fmla="*/ 0 h 45"/>
                    <a:gd name="T16" fmla="*/ 8 w 16"/>
                    <a:gd name="T17" fmla="*/ 0 h 45"/>
                    <a:gd name="T18" fmla="*/ 8 w 16"/>
                    <a:gd name="T19" fmla="*/ 0 h 45"/>
                    <a:gd name="T20" fmla="*/ 15 w 16"/>
                    <a:gd name="T21" fmla="*/ 5 h 45"/>
                    <a:gd name="T22" fmla="*/ 16 w 16"/>
                    <a:gd name="T23" fmla="*/ 6 h 45"/>
                    <a:gd name="T24" fmla="*/ 15 w 16"/>
                    <a:gd name="T25" fmla="*/ 25 h 45"/>
                    <a:gd name="T26" fmla="*/ 11 w 16"/>
                    <a:gd name="T27" fmla="*/ 45 h 45"/>
                    <a:gd name="T28" fmla="*/ 10 w 16"/>
                    <a:gd name="T29" fmla="*/ 45 h 45"/>
                    <a:gd name="T30" fmla="*/ 10 w 16"/>
                    <a:gd name="T3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45">
                      <a:moveTo>
                        <a:pt x="10" y="45"/>
                      </a:moveTo>
                      <a:cubicBezTo>
                        <a:pt x="10" y="45"/>
                        <a:pt x="9" y="45"/>
                        <a:pt x="10" y="44"/>
                      </a:cubicBezTo>
                      <a:cubicBezTo>
                        <a:pt x="9" y="41"/>
                        <a:pt x="9" y="38"/>
                        <a:pt x="9" y="36"/>
                      </a:cubicBezTo>
                      <a:cubicBezTo>
                        <a:pt x="9" y="25"/>
                        <a:pt x="9" y="15"/>
                        <a:pt x="1" y="5"/>
                      </a:cubicBezTo>
                      <a:cubicBezTo>
                        <a:pt x="1" y="5"/>
                        <a:pt x="0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5" y="1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8"/>
                        <a:pt x="16" y="15"/>
                        <a:pt x="15" y="25"/>
                      </a:cubicBezTo>
                      <a:cubicBezTo>
                        <a:pt x="14" y="37"/>
                        <a:pt x="12" y="43"/>
                        <a:pt x="11" y="45"/>
                      </a:cubicBezTo>
                      <a:cubicBezTo>
                        <a:pt x="11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7" name="Freeform 386"/>
                <p:cNvSpPr>
                  <a:spLocks/>
                </p:cNvSpPr>
                <p:nvPr/>
              </p:nvSpPr>
              <p:spPr bwMode="auto">
                <a:xfrm>
                  <a:off x="3835" y="3210"/>
                  <a:ext cx="5" cy="4"/>
                </a:xfrm>
                <a:custGeom>
                  <a:avLst/>
                  <a:gdLst>
                    <a:gd name="T0" fmla="*/ 1 w 8"/>
                    <a:gd name="T1" fmla="*/ 7 h 7"/>
                    <a:gd name="T2" fmla="*/ 0 w 8"/>
                    <a:gd name="T3" fmla="*/ 7 h 7"/>
                    <a:gd name="T4" fmla="*/ 0 w 8"/>
                    <a:gd name="T5" fmla="*/ 6 h 7"/>
                    <a:gd name="T6" fmla="*/ 7 w 8"/>
                    <a:gd name="T7" fmla="*/ 1 h 7"/>
                    <a:gd name="T8" fmla="*/ 7 w 8"/>
                    <a:gd name="T9" fmla="*/ 0 h 7"/>
                    <a:gd name="T10" fmla="*/ 8 w 8"/>
                    <a:gd name="T11" fmla="*/ 1 h 7"/>
                    <a:gd name="T12" fmla="*/ 8 w 8"/>
                    <a:gd name="T13" fmla="*/ 1 h 7"/>
                    <a:gd name="T14" fmla="*/ 6 w 8"/>
                    <a:gd name="T15" fmla="*/ 5 h 7"/>
                    <a:gd name="T16" fmla="*/ 6 w 8"/>
                    <a:gd name="T17" fmla="*/ 5 h 7"/>
                    <a:gd name="T18" fmla="*/ 1 w 8"/>
                    <a:gd name="T19" fmla="*/ 7 h 7"/>
                    <a:gd name="T20" fmla="*/ 1 w 8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1" y="7"/>
                      </a:moveTo>
                      <a:cubicBezTo>
                        <a:pt x="1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3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8" name="Freeform 387"/>
                <p:cNvSpPr>
                  <a:spLocks/>
                </p:cNvSpPr>
                <p:nvPr/>
              </p:nvSpPr>
              <p:spPr bwMode="auto">
                <a:xfrm>
                  <a:off x="3938" y="3271"/>
                  <a:ext cx="45" cy="47"/>
                </a:xfrm>
                <a:custGeom>
                  <a:avLst/>
                  <a:gdLst>
                    <a:gd name="T0" fmla="*/ 18 w 78"/>
                    <a:gd name="T1" fmla="*/ 81 h 82"/>
                    <a:gd name="T2" fmla="*/ 17 w 78"/>
                    <a:gd name="T3" fmla="*/ 81 h 82"/>
                    <a:gd name="T4" fmla="*/ 22 w 78"/>
                    <a:gd name="T5" fmla="*/ 64 h 82"/>
                    <a:gd name="T6" fmla="*/ 23 w 78"/>
                    <a:gd name="T7" fmla="*/ 62 h 82"/>
                    <a:gd name="T8" fmla="*/ 20 w 78"/>
                    <a:gd name="T9" fmla="*/ 59 h 82"/>
                    <a:gd name="T10" fmla="*/ 13 w 78"/>
                    <a:gd name="T11" fmla="*/ 47 h 82"/>
                    <a:gd name="T12" fmla="*/ 13 w 78"/>
                    <a:gd name="T13" fmla="*/ 47 h 82"/>
                    <a:gd name="T14" fmla="*/ 8 w 78"/>
                    <a:gd name="T15" fmla="*/ 43 h 82"/>
                    <a:gd name="T16" fmla="*/ 2 w 78"/>
                    <a:gd name="T17" fmla="*/ 52 h 82"/>
                    <a:gd name="T18" fmla="*/ 1 w 78"/>
                    <a:gd name="T19" fmla="*/ 52 h 82"/>
                    <a:gd name="T20" fmla="*/ 1 w 78"/>
                    <a:gd name="T21" fmla="*/ 52 h 82"/>
                    <a:gd name="T22" fmla="*/ 1 w 78"/>
                    <a:gd name="T23" fmla="*/ 52 h 82"/>
                    <a:gd name="T24" fmla="*/ 0 w 78"/>
                    <a:gd name="T25" fmla="*/ 51 h 82"/>
                    <a:gd name="T26" fmla="*/ 0 w 78"/>
                    <a:gd name="T27" fmla="*/ 51 h 82"/>
                    <a:gd name="T28" fmla="*/ 17 w 78"/>
                    <a:gd name="T29" fmla="*/ 34 h 82"/>
                    <a:gd name="T30" fmla="*/ 28 w 78"/>
                    <a:gd name="T31" fmla="*/ 28 h 82"/>
                    <a:gd name="T32" fmla="*/ 28 w 78"/>
                    <a:gd name="T33" fmla="*/ 28 h 82"/>
                    <a:gd name="T34" fmla="*/ 28 w 78"/>
                    <a:gd name="T35" fmla="*/ 28 h 82"/>
                    <a:gd name="T36" fmla="*/ 23 w 78"/>
                    <a:gd name="T37" fmla="*/ 8 h 82"/>
                    <a:gd name="T38" fmla="*/ 19 w 78"/>
                    <a:gd name="T39" fmla="*/ 3 h 82"/>
                    <a:gd name="T40" fmla="*/ 19 w 78"/>
                    <a:gd name="T41" fmla="*/ 2 h 82"/>
                    <a:gd name="T42" fmla="*/ 20 w 78"/>
                    <a:gd name="T43" fmla="*/ 1 h 82"/>
                    <a:gd name="T44" fmla="*/ 20 w 78"/>
                    <a:gd name="T45" fmla="*/ 1 h 82"/>
                    <a:gd name="T46" fmla="*/ 20 w 78"/>
                    <a:gd name="T47" fmla="*/ 1 h 82"/>
                    <a:gd name="T48" fmla="*/ 21 w 78"/>
                    <a:gd name="T49" fmla="*/ 1 h 82"/>
                    <a:gd name="T50" fmla="*/ 21 w 78"/>
                    <a:gd name="T51" fmla="*/ 1 h 82"/>
                    <a:gd name="T52" fmla="*/ 33 w 78"/>
                    <a:gd name="T53" fmla="*/ 13 h 82"/>
                    <a:gd name="T54" fmla="*/ 51 w 78"/>
                    <a:gd name="T55" fmla="*/ 28 h 82"/>
                    <a:gd name="T56" fmla="*/ 52 w 78"/>
                    <a:gd name="T57" fmla="*/ 28 h 82"/>
                    <a:gd name="T58" fmla="*/ 53 w 78"/>
                    <a:gd name="T59" fmla="*/ 28 h 82"/>
                    <a:gd name="T60" fmla="*/ 64 w 78"/>
                    <a:gd name="T61" fmla="*/ 22 h 82"/>
                    <a:gd name="T62" fmla="*/ 73 w 78"/>
                    <a:gd name="T63" fmla="*/ 17 h 82"/>
                    <a:gd name="T64" fmla="*/ 74 w 78"/>
                    <a:gd name="T65" fmla="*/ 17 h 82"/>
                    <a:gd name="T66" fmla="*/ 77 w 78"/>
                    <a:gd name="T67" fmla="*/ 18 h 82"/>
                    <a:gd name="T68" fmla="*/ 77 w 78"/>
                    <a:gd name="T69" fmla="*/ 19 h 82"/>
                    <a:gd name="T70" fmla="*/ 78 w 78"/>
                    <a:gd name="T71" fmla="*/ 21 h 82"/>
                    <a:gd name="T72" fmla="*/ 78 w 78"/>
                    <a:gd name="T73" fmla="*/ 22 h 82"/>
                    <a:gd name="T74" fmla="*/ 40 w 78"/>
                    <a:gd name="T75" fmla="*/ 41 h 82"/>
                    <a:gd name="T76" fmla="*/ 39 w 78"/>
                    <a:gd name="T77" fmla="*/ 41 h 82"/>
                    <a:gd name="T78" fmla="*/ 38 w 78"/>
                    <a:gd name="T79" fmla="*/ 43 h 82"/>
                    <a:gd name="T80" fmla="*/ 37 w 78"/>
                    <a:gd name="T81" fmla="*/ 53 h 82"/>
                    <a:gd name="T82" fmla="*/ 36 w 78"/>
                    <a:gd name="T83" fmla="*/ 59 h 82"/>
                    <a:gd name="T84" fmla="*/ 31 w 78"/>
                    <a:gd name="T85" fmla="*/ 64 h 82"/>
                    <a:gd name="T86" fmla="*/ 25 w 78"/>
                    <a:gd name="T87" fmla="*/ 68 h 82"/>
                    <a:gd name="T88" fmla="*/ 20 w 78"/>
                    <a:gd name="T89" fmla="*/ 78 h 82"/>
                    <a:gd name="T90" fmla="*/ 19 w 78"/>
                    <a:gd name="T91" fmla="*/ 81 h 82"/>
                    <a:gd name="T92" fmla="*/ 18 w 78"/>
                    <a:gd name="T93" fmla="*/ 82 h 82"/>
                    <a:gd name="T94" fmla="*/ 18 w 78"/>
                    <a:gd name="T95" fmla="*/ 8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8" h="82">
                      <a:moveTo>
                        <a:pt x="18" y="81"/>
                      </a:moveTo>
                      <a:cubicBezTo>
                        <a:pt x="17" y="81"/>
                        <a:pt x="17" y="81"/>
                        <a:pt x="17" y="81"/>
                      </a:cubicBezTo>
                      <a:cubicBezTo>
                        <a:pt x="15" y="76"/>
                        <a:pt x="17" y="71"/>
                        <a:pt x="22" y="64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0" y="59"/>
                        <a:pt x="20" y="59"/>
                        <a:pt x="20" y="59"/>
                      </a:cubicBezTo>
                      <a:cubicBezTo>
                        <a:pt x="16" y="54"/>
                        <a:pt x="16" y="54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2" y="52"/>
                        <a:pt x="2" y="52"/>
                        <a:pt x="2" y="52"/>
                      </a:cubicBezTo>
                      <a:cubicBezTo>
                        <a:pt x="2" y="52"/>
                        <a:pt x="2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3" y="40"/>
                        <a:pt x="10" y="37"/>
                        <a:pt x="17" y="34"/>
                      </a:cubicBezTo>
                      <a:cubicBezTo>
                        <a:pt x="21" y="33"/>
                        <a:pt x="24" y="31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33" y="23"/>
                        <a:pt x="27" y="15"/>
                        <a:pt x="23" y="8"/>
                      </a:cubicBezTo>
                      <a:cubicBezTo>
                        <a:pt x="21" y="6"/>
                        <a:pt x="20" y="4"/>
                        <a:pt x="19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7" y="4"/>
                        <a:pt x="30" y="8"/>
                        <a:pt x="33" y="13"/>
                      </a:cubicBezTo>
                      <a:cubicBezTo>
                        <a:pt x="38" y="18"/>
                        <a:pt x="42" y="23"/>
                        <a:pt x="51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7" y="26"/>
                        <a:pt x="61" y="24"/>
                        <a:pt x="64" y="22"/>
                      </a:cubicBezTo>
                      <a:cubicBezTo>
                        <a:pt x="67" y="20"/>
                        <a:pt x="70" y="18"/>
                        <a:pt x="73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7" y="18"/>
                        <a:pt x="77" y="19"/>
                        <a:pt x="77" y="19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68" y="30"/>
                        <a:pt x="53" y="36"/>
                        <a:pt x="40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6" y="47"/>
                        <a:pt x="37" y="50"/>
                        <a:pt x="37" y="53"/>
                      </a:cubicBezTo>
                      <a:cubicBezTo>
                        <a:pt x="37" y="55"/>
                        <a:pt x="37" y="56"/>
                        <a:pt x="36" y="59"/>
                      </a:cubicBezTo>
                      <a:cubicBezTo>
                        <a:pt x="36" y="61"/>
                        <a:pt x="34" y="63"/>
                        <a:pt x="31" y="64"/>
                      </a:cubicBezTo>
                      <a:cubicBezTo>
                        <a:pt x="29" y="65"/>
                        <a:pt x="26" y="66"/>
                        <a:pt x="25" y="68"/>
                      </a:cubicBezTo>
                      <a:cubicBezTo>
                        <a:pt x="22" y="71"/>
                        <a:pt x="21" y="75"/>
                        <a:pt x="20" y="78"/>
                      </a:cubicBezTo>
                      <a:cubicBezTo>
                        <a:pt x="20" y="79"/>
                        <a:pt x="19" y="80"/>
                        <a:pt x="19" y="81"/>
                      </a:cubicBezTo>
                      <a:cubicBezTo>
                        <a:pt x="18" y="81"/>
                        <a:pt x="18" y="82"/>
                        <a:pt x="18" y="82"/>
                      </a:cubicBezTo>
                      <a:cubicBezTo>
                        <a:pt x="18" y="82"/>
                        <a:pt x="18" y="82"/>
                        <a:pt x="18" y="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9" name="Freeform 388"/>
                <p:cNvSpPr>
                  <a:spLocks/>
                </p:cNvSpPr>
                <p:nvPr/>
              </p:nvSpPr>
              <p:spPr bwMode="auto">
                <a:xfrm>
                  <a:off x="3734" y="3156"/>
                  <a:ext cx="2" cy="3"/>
                </a:xfrm>
                <a:custGeom>
                  <a:avLst/>
                  <a:gdLst>
                    <a:gd name="T0" fmla="*/ 1 w 4"/>
                    <a:gd name="T1" fmla="*/ 4 h 4"/>
                    <a:gd name="T2" fmla="*/ 0 w 4"/>
                    <a:gd name="T3" fmla="*/ 1 h 4"/>
                    <a:gd name="T4" fmla="*/ 1 w 4"/>
                    <a:gd name="T5" fmla="*/ 0 h 4"/>
                    <a:gd name="T6" fmla="*/ 1 w 4"/>
                    <a:gd name="T7" fmla="*/ 0 h 4"/>
                    <a:gd name="T8" fmla="*/ 4 w 4"/>
                    <a:gd name="T9" fmla="*/ 1 h 4"/>
                    <a:gd name="T10" fmla="*/ 4 w 4"/>
                    <a:gd name="T11" fmla="*/ 2 h 4"/>
                    <a:gd name="T12" fmla="*/ 4 w 4"/>
                    <a:gd name="T13" fmla="*/ 3 h 4"/>
                    <a:gd name="T14" fmla="*/ 1 w 4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0" y="4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3" y="3"/>
                        <a:pt x="2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0" name="Freeform 389"/>
                <p:cNvSpPr>
                  <a:spLocks/>
                </p:cNvSpPr>
                <p:nvPr/>
              </p:nvSpPr>
              <p:spPr bwMode="auto">
                <a:xfrm>
                  <a:off x="3903" y="3243"/>
                  <a:ext cx="3" cy="3"/>
                </a:xfrm>
                <a:custGeom>
                  <a:avLst/>
                  <a:gdLst>
                    <a:gd name="T0" fmla="*/ 1 w 5"/>
                    <a:gd name="T1" fmla="*/ 4 h 6"/>
                    <a:gd name="T2" fmla="*/ 0 w 5"/>
                    <a:gd name="T3" fmla="*/ 3 h 6"/>
                    <a:gd name="T4" fmla="*/ 2 w 5"/>
                    <a:gd name="T5" fmla="*/ 0 h 6"/>
                    <a:gd name="T6" fmla="*/ 2 w 5"/>
                    <a:gd name="T7" fmla="*/ 0 h 6"/>
                    <a:gd name="T8" fmla="*/ 3 w 5"/>
                    <a:gd name="T9" fmla="*/ 0 h 6"/>
                    <a:gd name="T10" fmla="*/ 3 w 5"/>
                    <a:gd name="T11" fmla="*/ 0 h 6"/>
                    <a:gd name="T12" fmla="*/ 4 w 5"/>
                    <a:gd name="T13" fmla="*/ 1 h 6"/>
                    <a:gd name="T14" fmla="*/ 5 w 5"/>
                    <a:gd name="T15" fmla="*/ 3 h 6"/>
                    <a:gd name="T16" fmla="*/ 5 w 5"/>
                    <a:gd name="T17" fmla="*/ 5 h 6"/>
                    <a:gd name="T18" fmla="*/ 4 w 5"/>
                    <a:gd name="T19" fmla="*/ 6 h 6"/>
                    <a:gd name="T20" fmla="*/ 3 w 5"/>
                    <a:gd name="T21" fmla="*/ 6 h 6"/>
                    <a:gd name="T22" fmla="*/ 1 w 5"/>
                    <a:gd name="T23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1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3" y="6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1" name="Freeform 390"/>
                <p:cNvSpPr>
                  <a:spLocks/>
                </p:cNvSpPr>
                <p:nvPr/>
              </p:nvSpPr>
              <p:spPr bwMode="auto">
                <a:xfrm>
                  <a:off x="3721" y="3157"/>
                  <a:ext cx="3" cy="6"/>
                </a:xfrm>
                <a:custGeom>
                  <a:avLst/>
                  <a:gdLst>
                    <a:gd name="T0" fmla="*/ 0 w 6"/>
                    <a:gd name="T1" fmla="*/ 8 h 10"/>
                    <a:gd name="T2" fmla="*/ 0 w 6"/>
                    <a:gd name="T3" fmla="*/ 8 h 10"/>
                    <a:gd name="T4" fmla="*/ 2 w 6"/>
                    <a:gd name="T5" fmla="*/ 0 h 10"/>
                    <a:gd name="T6" fmla="*/ 3 w 6"/>
                    <a:gd name="T7" fmla="*/ 0 h 10"/>
                    <a:gd name="T8" fmla="*/ 3 w 6"/>
                    <a:gd name="T9" fmla="*/ 0 h 10"/>
                    <a:gd name="T10" fmla="*/ 4 w 6"/>
                    <a:gd name="T11" fmla="*/ 0 h 10"/>
                    <a:gd name="T12" fmla="*/ 4 w 6"/>
                    <a:gd name="T13" fmla="*/ 9 h 10"/>
                    <a:gd name="T14" fmla="*/ 4 w 6"/>
                    <a:gd name="T15" fmla="*/ 9 h 10"/>
                    <a:gd name="T16" fmla="*/ 3 w 6"/>
                    <a:gd name="T17" fmla="*/ 10 h 10"/>
                    <a:gd name="T18" fmla="*/ 2 w 6"/>
                    <a:gd name="T19" fmla="*/ 9 h 10"/>
                    <a:gd name="T20" fmla="*/ 0 w 6"/>
                    <a:gd name="T21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0" y="3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4"/>
                        <a:pt x="6" y="4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2" y="10"/>
                        <a:pt x="2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2" name="Freeform 391"/>
                <p:cNvSpPr>
                  <a:spLocks/>
                </p:cNvSpPr>
                <p:nvPr/>
              </p:nvSpPr>
              <p:spPr bwMode="auto">
                <a:xfrm>
                  <a:off x="4002" y="3302"/>
                  <a:ext cx="2" cy="2"/>
                </a:xfrm>
                <a:custGeom>
                  <a:avLst/>
                  <a:gdLst>
                    <a:gd name="T0" fmla="*/ 0 w 3"/>
                    <a:gd name="T1" fmla="*/ 2 h 3"/>
                    <a:gd name="T2" fmla="*/ 0 w 3"/>
                    <a:gd name="T3" fmla="*/ 2 h 3"/>
                    <a:gd name="T4" fmla="*/ 0 w 3"/>
                    <a:gd name="T5" fmla="*/ 1 h 3"/>
                    <a:gd name="T6" fmla="*/ 1 w 3"/>
                    <a:gd name="T7" fmla="*/ 0 h 3"/>
                    <a:gd name="T8" fmla="*/ 1 w 3"/>
                    <a:gd name="T9" fmla="*/ 0 h 3"/>
                    <a:gd name="T10" fmla="*/ 1 w 3"/>
                    <a:gd name="T11" fmla="*/ 0 h 3"/>
                    <a:gd name="T12" fmla="*/ 2 w 3"/>
                    <a:gd name="T13" fmla="*/ 0 h 3"/>
                    <a:gd name="T14" fmla="*/ 3 w 3"/>
                    <a:gd name="T15" fmla="*/ 2 h 3"/>
                    <a:gd name="T16" fmla="*/ 3 w 3"/>
                    <a:gd name="T17" fmla="*/ 3 h 3"/>
                    <a:gd name="T18" fmla="*/ 2 w 3"/>
                    <a:gd name="T19" fmla="*/ 3 h 3"/>
                    <a:gd name="T20" fmla="*/ 0 w 3"/>
                    <a:gd name="T21" fmla="*/ 2 h 3"/>
                    <a:gd name="T22" fmla="*/ 0 w 3"/>
                    <a:gd name="T2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3" name="Freeform 392"/>
                <p:cNvSpPr>
                  <a:spLocks/>
                </p:cNvSpPr>
                <p:nvPr/>
              </p:nvSpPr>
              <p:spPr bwMode="auto">
                <a:xfrm>
                  <a:off x="3796" y="3205"/>
                  <a:ext cx="4" cy="4"/>
                </a:xfrm>
                <a:custGeom>
                  <a:avLst/>
                  <a:gdLst>
                    <a:gd name="T0" fmla="*/ 1 w 6"/>
                    <a:gd name="T1" fmla="*/ 5 h 6"/>
                    <a:gd name="T2" fmla="*/ 1 w 6"/>
                    <a:gd name="T3" fmla="*/ 5 h 6"/>
                    <a:gd name="T4" fmla="*/ 1 w 6"/>
                    <a:gd name="T5" fmla="*/ 4 h 6"/>
                    <a:gd name="T6" fmla="*/ 5 w 6"/>
                    <a:gd name="T7" fmla="*/ 0 h 6"/>
                    <a:gd name="T8" fmla="*/ 5 w 6"/>
                    <a:gd name="T9" fmla="*/ 0 h 6"/>
                    <a:gd name="T10" fmla="*/ 6 w 6"/>
                    <a:gd name="T11" fmla="*/ 1 h 6"/>
                    <a:gd name="T12" fmla="*/ 6 w 6"/>
                    <a:gd name="T13" fmla="*/ 2 h 6"/>
                    <a:gd name="T14" fmla="*/ 6 w 6"/>
                    <a:gd name="T15" fmla="*/ 4 h 6"/>
                    <a:gd name="T16" fmla="*/ 5 w 6"/>
                    <a:gd name="T17" fmla="*/ 4 h 6"/>
                    <a:gd name="T18" fmla="*/ 4 w 6"/>
                    <a:gd name="T19" fmla="*/ 5 h 6"/>
                    <a:gd name="T20" fmla="*/ 1 w 6"/>
                    <a:gd name="T21" fmla="*/ 5 h 6"/>
                    <a:gd name="T22" fmla="*/ 1 w 6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6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1" y="4"/>
                      </a:cubicBezTo>
                      <a:cubicBezTo>
                        <a:pt x="1" y="2"/>
                        <a:pt x="3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4" y="5"/>
                        <a:pt x="4" y="5"/>
                      </a:cubicBezTo>
                      <a:cubicBezTo>
                        <a:pt x="3" y="5"/>
                        <a:pt x="2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4" name="Freeform 393"/>
                <p:cNvSpPr>
                  <a:spLocks/>
                </p:cNvSpPr>
                <p:nvPr/>
              </p:nvSpPr>
              <p:spPr bwMode="auto">
                <a:xfrm>
                  <a:off x="3808" y="3215"/>
                  <a:ext cx="12" cy="7"/>
                </a:xfrm>
                <a:custGeom>
                  <a:avLst/>
                  <a:gdLst>
                    <a:gd name="T0" fmla="*/ 2 w 20"/>
                    <a:gd name="T1" fmla="*/ 12 h 12"/>
                    <a:gd name="T2" fmla="*/ 2 w 20"/>
                    <a:gd name="T3" fmla="*/ 12 h 12"/>
                    <a:gd name="T4" fmla="*/ 0 w 20"/>
                    <a:gd name="T5" fmla="*/ 10 h 12"/>
                    <a:gd name="T6" fmla="*/ 0 w 20"/>
                    <a:gd name="T7" fmla="*/ 10 h 12"/>
                    <a:gd name="T8" fmla="*/ 1 w 20"/>
                    <a:gd name="T9" fmla="*/ 9 h 12"/>
                    <a:gd name="T10" fmla="*/ 16 w 20"/>
                    <a:gd name="T11" fmla="*/ 0 h 12"/>
                    <a:gd name="T12" fmla="*/ 17 w 20"/>
                    <a:gd name="T13" fmla="*/ 0 h 12"/>
                    <a:gd name="T14" fmla="*/ 20 w 20"/>
                    <a:gd name="T15" fmla="*/ 2 h 12"/>
                    <a:gd name="T16" fmla="*/ 20 w 20"/>
                    <a:gd name="T17" fmla="*/ 2 h 12"/>
                    <a:gd name="T18" fmla="*/ 20 w 20"/>
                    <a:gd name="T19" fmla="*/ 3 h 12"/>
                    <a:gd name="T20" fmla="*/ 2 w 20"/>
                    <a:gd name="T21" fmla="*/ 12 h 12"/>
                    <a:gd name="T22" fmla="*/ 2 w 20"/>
                    <a:gd name="T2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2"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6" y="8"/>
                        <a:pt x="8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5" name="Freeform 394"/>
                <p:cNvSpPr>
                  <a:spLocks/>
                </p:cNvSpPr>
                <p:nvPr/>
              </p:nvSpPr>
              <p:spPr bwMode="auto">
                <a:xfrm>
                  <a:off x="3673" y="3172"/>
                  <a:ext cx="72" cy="140"/>
                </a:xfrm>
                <a:custGeom>
                  <a:avLst/>
                  <a:gdLst>
                    <a:gd name="T0" fmla="*/ 1 w 125"/>
                    <a:gd name="T1" fmla="*/ 241 h 241"/>
                    <a:gd name="T2" fmla="*/ 10 w 125"/>
                    <a:gd name="T3" fmla="*/ 224 h 241"/>
                    <a:gd name="T4" fmla="*/ 6 w 125"/>
                    <a:gd name="T5" fmla="*/ 205 h 241"/>
                    <a:gd name="T6" fmla="*/ 8 w 125"/>
                    <a:gd name="T7" fmla="*/ 201 h 241"/>
                    <a:gd name="T8" fmla="*/ 31 w 125"/>
                    <a:gd name="T9" fmla="*/ 195 h 241"/>
                    <a:gd name="T10" fmla="*/ 47 w 125"/>
                    <a:gd name="T11" fmla="*/ 154 h 241"/>
                    <a:gd name="T12" fmla="*/ 70 w 125"/>
                    <a:gd name="T13" fmla="*/ 113 h 241"/>
                    <a:gd name="T14" fmla="*/ 58 w 125"/>
                    <a:gd name="T15" fmla="*/ 117 h 241"/>
                    <a:gd name="T16" fmla="*/ 45 w 125"/>
                    <a:gd name="T17" fmla="*/ 119 h 241"/>
                    <a:gd name="T18" fmla="*/ 45 w 125"/>
                    <a:gd name="T19" fmla="*/ 118 h 241"/>
                    <a:gd name="T20" fmla="*/ 45 w 125"/>
                    <a:gd name="T21" fmla="*/ 117 h 241"/>
                    <a:gd name="T22" fmla="*/ 48 w 125"/>
                    <a:gd name="T23" fmla="*/ 114 h 241"/>
                    <a:gd name="T24" fmla="*/ 73 w 125"/>
                    <a:gd name="T25" fmla="*/ 102 h 241"/>
                    <a:gd name="T26" fmla="*/ 61 w 125"/>
                    <a:gd name="T27" fmla="*/ 33 h 241"/>
                    <a:gd name="T28" fmla="*/ 62 w 125"/>
                    <a:gd name="T29" fmla="*/ 29 h 241"/>
                    <a:gd name="T30" fmla="*/ 71 w 125"/>
                    <a:gd name="T31" fmla="*/ 26 h 241"/>
                    <a:gd name="T32" fmla="*/ 70 w 125"/>
                    <a:gd name="T33" fmla="*/ 14 h 241"/>
                    <a:gd name="T34" fmla="*/ 73 w 125"/>
                    <a:gd name="T35" fmla="*/ 0 h 241"/>
                    <a:gd name="T36" fmla="*/ 73 w 125"/>
                    <a:gd name="T37" fmla="*/ 1 h 241"/>
                    <a:gd name="T38" fmla="*/ 85 w 125"/>
                    <a:gd name="T39" fmla="*/ 95 h 241"/>
                    <a:gd name="T40" fmla="*/ 85 w 125"/>
                    <a:gd name="T41" fmla="*/ 96 h 241"/>
                    <a:gd name="T42" fmla="*/ 106 w 125"/>
                    <a:gd name="T43" fmla="*/ 109 h 241"/>
                    <a:gd name="T44" fmla="*/ 107 w 125"/>
                    <a:gd name="T45" fmla="*/ 109 h 241"/>
                    <a:gd name="T46" fmla="*/ 122 w 125"/>
                    <a:gd name="T47" fmla="*/ 101 h 241"/>
                    <a:gd name="T48" fmla="*/ 123 w 125"/>
                    <a:gd name="T49" fmla="*/ 101 h 241"/>
                    <a:gd name="T50" fmla="*/ 124 w 125"/>
                    <a:gd name="T51" fmla="*/ 111 h 241"/>
                    <a:gd name="T52" fmla="*/ 102 w 125"/>
                    <a:gd name="T53" fmla="*/ 123 h 241"/>
                    <a:gd name="T54" fmla="*/ 95 w 125"/>
                    <a:gd name="T55" fmla="*/ 133 h 241"/>
                    <a:gd name="T56" fmla="*/ 65 w 125"/>
                    <a:gd name="T57" fmla="*/ 155 h 241"/>
                    <a:gd name="T58" fmla="*/ 54 w 125"/>
                    <a:gd name="T59" fmla="*/ 175 h 241"/>
                    <a:gd name="T60" fmla="*/ 39 w 125"/>
                    <a:gd name="T61" fmla="*/ 193 h 241"/>
                    <a:gd name="T62" fmla="*/ 17 w 125"/>
                    <a:gd name="T63" fmla="*/ 220 h 241"/>
                    <a:gd name="T64" fmla="*/ 1 w 125"/>
                    <a:gd name="T6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5" h="241">
                      <a:moveTo>
                        <a:pt x="1" y="241"/>
                      </a:moveTo>
                      <a:cubicBezTo>
                        <a:pt x="1" y="241"/>
                        <a:pt x="1" y="241"/>
                        <a:pt x="1" y="241"/>
                      </a:cubicBezTo>
                      <a:cubicBezTo>
                        <a:pt x="0" y="241"/>
                        <a:pt x="0" y="241"/>
                        <a:pt x="1" y="240"/>
                      </a:cubicBezTo>
                      <a:cubicBezTo>
                        <a:pt x="10" y="224"/>
                        <a:pt x="10" y="224"/>
                        <a:pt x="10" y="224"/>
                      </a:cubicBezTo>
                      <a:cubicBezTo>
                        <a:pt x="6" y="206"/>
                        <a:pt x="6" y="206"/>
                        <a:pt x="6" y="206"/>
                      </a:cubicBezTo>
                      <a:cubicBezTo>
                        <a:pt x="6" y="206"/>
                        <a:pt x="6" y="205"/>
                        <a:pt x="6" y="205"/>
                      </a:cubicBezTo>
                      <a:cubicBezTo>
                        <a:pt x="7" y="201"/>
                        <a:pt x="7" y="201"/>
                        <a:pt x="7" y="201"/>
                      </a:cubicBezTo>
                      <a:cubicBezTo>
                        <a:pt x="7" y="201"/>
                        <a:pt x="8" y="201"/>
                        <a:pt x="8" y="201"/>
                      </a:cubicBezTo>
                      <a:cubicBezTo>
                        <a:pt x="10" y="201"/>
                        <a:pt x="11" y="201"/>
                        <a:pt x="13" y="200"/>
                      </a:cubicBezTo>
                      <a:cubicBezTo>
                        <a:pt x="19" y="200"/>
                        <a:pt x="25" y="200"/>
                        <a:pt x="31" y="195"/>
                      </a:cubicBezTo>
                      <a:cubicBezTo>
                        <a:pt x="37" y="189"/>
                        <a:pt x="39" y="180"/>
                        <a:pt x="41" y="172"/>
                      </a:cubicBezTo>
                      <a:cubicBezTo>
                        <a:pt x="42" y="165"/>
                        <a:pt x="44" y="159"/>
                        <a:pt x="47" y="154"/>
                      </a:cubicBezTo>
                      <a:cubicBezTo>
                        <a:pt x="75" y="120"/>
                        <a:pt x="75" y="120"/>
                        <a:pt x="75" y="120"/>
                      </a:cubicBezTo>
                      <a:cubicBezTo>
                        <a:pt x="70" y="113"/>
                        <a:pt x="70" y="113"/>
                        <a:pt x="70" y="113"/>
                      </a:cubicBezTo>
                      <a:cubicBezTo>
                        <a:pt x="69" y="113"/>
                        <a:pt x="69" y="113"/>
                        <a:pt x="69" y="113"/>
                      </a:cubicBezTo>
                      <a:cubicBezTo>
                        <a:pt x="64" y="114"/>
                        <a:pt x="61" y="115"/>
                        <a:pt x="58" y="117"/>
                      </a:cubicBezTo>
                      <a:cubicBezTo>
                        <a:pt x="54" y="119"/>
                        <a:pt x="50" y="120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7"/>
                        <a:pt x="45" y="117"/>
                        <a:pt x="45" y="117"/>
                      </a:cubicBezTo>
                      <a:cubicBezTo>
                        <a:pt x="45" y="117"/>
                        <a:pt x="45" y="117"/>
                        <a:pt x="45" y="116"/>
                      </a:cubicBezTo>
                      <a:cubicBezTo>
                        <a:pt x="46" y="116"/>
                        <a:pt x="47" y="115"/>
                        <a:pt x="48" y="114"/>
                      </a:cubicBezTo>
                      <a:cubicBezTo>
                        <a:pt x="55" y="109"/>
                        <a:pt x="64" y="102"/>
                        <a:pt x="72" y="102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73" y="101"/>
                        <a:pt x="73" y="101"/>
                        <a:pt x="73" y="101"/>
                      </a:cubicBezTo>
                      <a:cubicBezTo>
                        <a:pt x="93" y="75"/>
                        <a:pt x="70" y="46"/>
                        <a:pt x="61" y="33"/>
                      </a:cubicBezTo>
                      <a:cubicBezTo>
                        <a:pt x="60" y="33"/>
                        <a:pt x="60" y="33"/>
                        <a:pt x="61" y="33"/>
                      </a:cubicBezTo>
                      <a:cubicBezTo>
                        <a:pt x="62" y="29"/>
                        <a:pt x="62" y="29"/>
                        <a:pt x="62" y="29"/>
                      </a:cubicBezTo>
                      <a:cubicBezTo>
                        <a:pt x="62" y="28"/>
                        <a:pt x="63" y="28"/>
                        <a:pt x="63" y="28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2" y="21"/>
                        <a:pt x="71" y="18"/>
                        <a:pt x="70" y="14"/>
                      </a:cubicBezTo>
                      <a:cubicBezTo>
                        <a:pt x="69" y="9"/>
                        <a:pt x="68" y="5"/>
                        <a:pt x="72" y="1"/>
                      </a:cubicBezTo>
                      <a:cubicBezTo>
                        <a:pt x="72" y="0"/>
                        <a:pt x="72" y="0"/>
                        <a:pt x="73" y="0"/>
                      </a:cubicBezTo>
                      <a:cubicBezTo>
                        <a:pt x="73" y="0"/>
                        <a:pt x="73" y="0"/>
                        <a:pt x="73" y="1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9" y="9"/>
                        <a:pt x="88" y="80"/>
                        <a:pt x="85" y="95"/>
                      </a:cubicBezTo>
                      <a:cubicBezTo>
                        <a:pt x="85" y="96"/>
                        <a:pt x="85" y="96"/>
                        <a:pt x="85" y="96"/>
                      </a:cubicBezTo>
                      <a:cubicBezTo>
                        <a:pt x="85" y="96"/>
                        <a:pt x="85" y="96"/>
                        <a:pt x="85" y="96"/>
                      </a:cubicBezTo>
                      <a:cubicBezTo>
                        <a:pt x="88" y="101"/>
                        <a:pt x="93" y="104"/>
                        <a:pt x="97" y="106"/>
                      </a:cubicBezTo>
                      <a:cubicBezTo>
                        <a:pt x="100" y="107"/>
                        <a:pt x="103" y="108"/>
                        <a:pt x="106" y="109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11" y="109"/>
                        <a:pt x="115" y="106"/>
                        <a:pt x="117" y="104"/>
                      </a:cubicBezTo>
                      <a:cubicBezTo>
                        <a:pt x="119" y="103"/>
                        <a:pt x="121" y="102"/>
                        <a:pt x="122" y="101"/>
                      </a:cubicBezTo>
                      <a:cubicBezTo>
                        <a:pt x="122" y="101"/>
                        <a:pt x="123" y="101"/>
                        <a:pt x="123" y="101"/>
                      </a:cubicBezTo>
                      <a:cubicBezTo>
                        <a:pt x="123" y="101"/>
                        <a:pt x="123" y="101"/>
                        <a:pt x="123" y="101"/>
                      </a:cubicBezTo>
                      <a:cubicBezTo>
                        <a:pt x="123" y="101"/>
                        <a:pt x="123" y="101"/>
                        <a:pt x="123" y="101"/>
                      </a:cubicBezTo>
                      <a:cubicBezTo>
                        <a:pt x="125" y="105"/>
                        <a:pt x="125" y="108"/>
                        <a:pt x="124" y="111"/>
                      </a:cubicBezTo>
                      <a:cubicBezTo>
                        <a:pt x="124" y="111"/>
                        <a:pt x="124" y="111"/>
                        <a:pt x="124" y="111"/>
                      </a:cubicBezTo>
                      <a:cubicBezTo>
                        <a:pt x="102" y="123"/>
                        <a:pt x="102" y="123"/>
                        <a:pt x="102" y="123"/>
                      </a:cubicBezTo>
                      <a:cubicBezTo>
                        <a:pt x="101" y="124"/>
                        <a:pt x="101" y="124"/>
                        <a:pt x="101" y="124"/>
                      </a:cubicBezTo>
                      <a:cubicBezTo>
                        <a:pt x="98" y="128"/>
                        <a:pt x="96" y="130"/>
                        <a:pt x="95" y="133"/>
                      </a:cubicBezTo>
                      <a:cubicBezTo>
                        <a:pt x="93" y="137"/>
                        <a:pt x="91" y="139"/>
                        <a:pt x="86" y="143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4" y="155"/>
                        <a:pt x="64" y="155"/>
                        <a:pt x="64" y="155"/>
                      </a:cubicBezTo>
                      <a:cubicBezTo>
                        <a:pt x="59" y="161"/>
                        <a:pt x="56" y="168"/>
                        <a:pt x="54" y="175"/>
                      </a:cubicBezTo>
                      <a:cubicBezTo>
                        <a:pt x="52" y="180"/>
                        <a:pt x="51" y="185"/>
                        <a:pt x="47" y="189"/>
                      </a:cubicBezTo>
                      <a:cubicBezTo>
                        <a:pt x="45" y="191"/>
                        <a:pt x="42" y="192"/>
                        <a:pt x="39" y="193"/>
                      </a:cubicBezTo>
                      <a:cubicBezTo>
                        <a:pt x="35" y="195"/>
                        <a:pt x="31" y="196"/>
                        <a:pt x="28" y="200"/>
                      </a:cubicBezTo>
                      <a:cubicBezTo>
                        <a:pt x="23" y="205"/>
                        <a:pt x="20" y="213"/>
                        <a:pt x="17" y="220"/>
                      </a:cubicBezTo>
                      <a:cubicBezTo>
                        <a:pt x="13" y="233"/>
                        <a:pt x="10" y="241"/>
                        <a:pt x="1" y="241"/>
                      </a:cubicBezTo>
                      <a:cubicBezTo>
                        <a:pt x="1" y="241"/>
                        <a:pt x="1" y="241"/>
                        <a:pt x="1" y="2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6" name="Freeform 395"/>
                <p:cNvSpPr>
                  <a:spLocks/>
                </p:cNvSpPr>
                <p:nvPr/>
              </p:nvSpPr>
              <p:spPr bwMode="auto">
                <a:xfrm>
                  <a:off x="3310" y="2978"/>
                  <a:ext cx="13" cy="8"/>
                </a:xfrm>
                <a:custGeom>
                  <a:avLst/>
                  <a:gdLst>
                    <a:gd name="T0" fmla="*/ 3 w 22"/>
                    <a:gd name="T1" fmla="*/ 12 h 13"/>
                    <a:gd name="T2" fmla="*/ 2 w 22"/>
                    <a:gd name="T3" fmla="*/ 11 h 13"/>
                    <a:gd name="T4" fmla="*/ 2 w 22"/>
                    <a:gd name="T5" fmla="*/ 3 h 13"/>
                    <a:gd name="T6" fmla="*/ 3 w 22"/>
                    <a:gd name="T7" fmla="*/ 3 h 13"/>
                    <a:gd name="T8" fmla="*/ 19 w 22"/>
                    <a:gd name="T9" fmla="*/ 0 h 13"/>
                    <a:gd name="T10" fmla="*/ 20 w 22"/>
                    <a:gd name="T11" fmla="*/ 0 h 13"/>
                    <a:gd name="T12" fmla="*/ 20 w 22"/>
                    <a:gd name="T13" fmla="*/ 0 h 13"/>
                    <a:gd name="T14" fmla="*/ 22 w 22"/>
                    <a:gd name="T15" fmla="*/ 7 h 13"/>
                    <a:gd name="T16" fmla="*/ 22 w 22"/>
                    <a:gd name="T17" fmla="*/ 7 h 13"/>
                    <a:gd name="T18" fmla="*/ 3 w 22"/>
                    <a:gd name="T19" fmla="*/ 12 h 13"/>
                    <a:gd name="T20" fmla="*/ 3 w 22"/>
                    <a:gd name="T2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13">
                      <a:moveTo>
                        <a:pt x="3" y="12"/>
                      </a:moveTo>
                      <a:cubicBezTo>
                        <a:pt x="3" y="12"/>
                        <a:pt x="3" y="12"/>
                        <a:pt x="2" y="11"/>
                      </a:cubicBezTo>
                      <a:cubicBezTo>
                        <a:pt x="1" y="9"/>
                        <a:pt x="0" y="7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10" y="3"/>
                        <a:pt x="13" y="3"/>
                        <a:pt x="19" y="0"/>
                      </a:cubicBezTo>
                      <a:cubicBezTo>
                        <a:pt x="19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2" y="2"/>
                        <a:pt x="22" y="3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8" y="13"/>
                        <a:pt x="11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7" name="Freeform 396"/>
                <p:cNvSpPr>
                  <a:spLocks/>
                </p:cNvSpPr>
                <p:nvPr/>
              </p:nvSpPr>
              <p:spPr bwMode="auto">
                <a:xfrm>
                  <a:off x="2456" y="3455"/>
                  <a:ext cx="3" cy="2"/>
                </a:xfrm>
                <a:custGeom>
                  <a:avLst/>
                  <a:gdLst>
                    <a:gd name="T0" fmla="*/ 0 w 5"/>
                    <a:gd name="T1" fmla="*/ 3 h 3"/>
                    <a:gd name="T2" fmla="*/ 0 w 5"/>
                    <a:gd name="T3" fmla="*/ 3 h 3"/>
                    <a:gd name="T4" fmla="*/ 0 w 5"/>
                    <a:gd name="T5" fmla="*/ 2 h 3"/>
                    <a:gd name="T6" fmla="*/ 0 w 5"/>
                    <a:gd name="T7" fmla="*/ 1 h 3"/>
                    <a:gd name="T8" fmla="*/ 0 w 5"/>
                    <a:gd name="T9" fmla="*/ 1 h 3"/>
                    <a:gd name="T10" fmla="*/ 3 w 5"/>
                    <a:gd name="T11" fmla="*/ 0 h 3"/>
                    <a:gd name="T12" fmla="*/ 3 w 5"/>
                    <a:gd name="T13" fmla="*/ 0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1 h 3"/>
                    <a:gd name="T20" fmla="*/ 5 w 5"/>
                    <a:gd name="T21" fmla="*/ 2 h 3"/>
                    <a:gd name="T22" fmla="*/ 5 w 5"/>
                    <a:gd name="T23" fmla="*/ 2 h 3"/>
                    <a:gd name="T24" fmla="*/ 1 w 5"/>
                    <a:gd name="T25" fmla="*/ 3 h 3"/>
                    <a:gd name="T26" fmla="*/ 0 w 5"/>
                    <a:gd name="T2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8" name="Freeform 397"/>
                <p:cNvSpPr>
                  <a:spLocks/>
                </p:cNvSpPr>
                <p:nvPr/>
              </p:nvSpPr>
              <p:spPr bwMode="auto">
                <a:xfrm>
                  <a:off x="3781" y="3208"/>
                  <a:ext cx="4" cy="4"/>
                </a:xfrm>
                <a:custGeom>
                  <a:avLst/>
                  <a:gdLst>
                    <a:gd name="T0" fmla="*/ 2 w 7"/>
                    <a:gd name="T1" fmla="*/ 6 h 7"/>
                    <a:gd name="T2" fmla="*/ 0 w 7"/>
                    <a:gd name="T3" fmla="*/ 5 h 7"/>
                    <a:gd name="T4" fmla="*/ 0 w 7"/>
                    <a:gd name="T5" fmla="*/ 4 h 7"/>
                    <a:gd name="T6" fmla="*/ 2 w 7"/>
                    <a:gd name="T7" fmla="*/ 0 h 7"/>
                    <a:gd name="T8" fmla="*/ 3 w 7"/>
                    <a:gd name="T9" fmla="*/ 0 h 7"/>
                    <a:gd name="T10" fmla="*/ 6 w 7"/>
                    <a:gd name="T11" fmla="*/ 1 h 7"/>
                    <a:gd name="T12" fmla="*/ 7 w 7"/>
                    <a:gd name="T13" fmla="*/ 2 h 7"/>
                    <a:gd name="T14" fmla="*/ 4 w 7"/>
                    <a:gd name="T15" fmla="*/ 6 h 7"/>
                    <a:gd name="T16" fmla="*/ 2 w 7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2" y="6"/>
                      </a:moveTo>
                      <a:cubicBezTo>
                        <a:pt x="2" y="6"/>
                        <a:pt x="1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5"/>
                        <a:pt x="6" y="6"/>
                        <a:pt x="4" y="6"/>
                      </a:cubicBezTo>
                      <a:cubicBezTo>
                        <a:pt x="4" y="7"/>
                        <a:pt x="3" y="7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9" name="Freeform 398"/>
                <p:cNvSpPr>
                  <a:spLocks/>
                </p:cNvSpPr>
                <p:nvPr/>
              </p:nvSpPr>
              <p:spPr bwMode="auto">
                <a:xfrm>
                  <a:off x="3505" y="3078"/>
                  <a:ext cx="6" cy="12"/>
                </a:xfrm>
                <a:custGeom>
                  <a:avLst/>
                  <a:gdLst>
                    <a:gd name="T0" fmla="*/ 6 w 10"/>
                    <a:gd name="T1" fmla="*/ 21 h 21"/>
                    <a:gd name="T2" fmla="*/ 0 w 10"/>
                    <a:gd name="T3" fmla="*/ 11 h 21"/>
                    <a:gd name="T4" fmla="*/ 8 w 10"/>
                    <a:gd name="T5" fmla="*/ 1 h 21"/>
                    <a:gd name="T6" fmla="*/ 9 w 10"/>
                    <a:gd name="T7" fmla="*/ 1 h 21"/>
                    <a:gd name="T8" fmla="*/ 10 w 10"/>
                    <a:gd name="T9" fmla="*/ 1 h 21"/>
                    <a:gd name="T10" fmla="*/ 10 w 10"/>
                    <a:gd name="T11" fmla="*/ 2 h 21"/>
                    <a:gd name="T12" fmla="*/ 7 w 10"/>
                    <a:gd name="T13" fmla="*/ 6 h 21"/>
                    <a:gd name="T14" fmla="*/ 7 w 10"/>
                    <a:gd name="T15" fmla="*/ 7 h 21"/>
                    <a:gd name="T16" fmla="*/ 7 w 10"/>
                    <a:gd name="T17" fmla="*/ 14 h 21"/>
                    <a:gd name="T18" fmla="*/ 7 w 10"/>
                    <a:gd name="T19" fmla="*/ 21 h 21"/>
                    <a:gd name="T20" fmla="*/ 6 w 10"/>
                    <a:gd name="T21" fmla="*/ 21 h 21"/>
                    <a:gd name="T22" fmla="*/ 6 w 10"/>
                    <a:gd name="T2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21">
                      <a:moveTo>
                        <a:pt x="6" y="21"/>
                      </a:moveTo>
                      <a:cubicBezTo>
                        <a:pt x="2" y="19"/>
                        <a:pt x="0" y="14"/>
                        <a:pt x="0" y="11"/>
                      </a:cubicBezTo>
                      <a:cubicBezTo>
                        <a:pt x="1" y="7"/>
                        <a:pt x="7" y="2"/>
                        <a:pt x="8" y="1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9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10"/>
                        <a:pt x="7" y="12"/>
                        <a:pt x="7" y="14"/>
                      </a:cubicBezTo>
                      <a:cubicBezTo>
                        <a:pt x="8" y="17"/>
                        <a:pt x="8" y="18"/>
                        <a:pt x="7" y="21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0" name="Freeform 399"/>
                <p:cNvSpPr>
                  <a:spLocks/>
                </p:cNvSpPr>
                <p:nvPr/>
              </p:nvSpPr>
              <p:spPr bwMode="auto">
                <a:xfrm>
                  <a:off x="3970" y="3309"/>
                  <a:ext cx="9" cy="4"/>
                </a:xfrm>
                <a:custGeom>
                  <a:avLst/>
                  <a:gdLst>
                    <a:gd name="T0" fmla="*/ 2 w 16"/>
                    <a:gd name="T1" fmla="*/ 4 h 7"/>
                    <a:gd name="T2" fmla="*/ 1 w 16"/>
                    <a:gd name="T3" fmla="*/ 4 h 7"/>
                    <a:gd name="T4" fmla="*/ 0 w 16"/>
                    <a:gd name="T5" fmla="*/ 2 h 7"/>
                    <a:gd name="T6" fmla="*/ 0 w 16"/>
                    <a:gd name="T7" fmla="*/ 1 h 7"/>
                    <a:gd name="T8" fmla="*/ 0 w 16"/>
                    <a:gd name="T9" fmla="*/ 1 h 7"/>
                    <a:gd name="T10" fmla="*/ 1 w 16"/>
                    <a:gd name="T11" fmla="*/ 0 h 7"/>
                    <a:gd name="T12" fmla="*/ 14 w 16"/>
                    <a:gd name="T13" fmla="*/ 2 h 7"/>
                    <a:gd name="T14" fmla="*/ 14 w 16"/>
                    <a:gd name="T15" fmla="*/ 2 h 7"/>
                    <a:gd name="T16" fmla="*/ 15 w 16"/>
                    <a:gd name="T17" fmla="*/ 3 h 7"/>
                    <a:gd name="T18" fmla="*/ 16 w 16"/>
                    <a:gd name="T19" fmla="*/ 4 h 7"/>
                    <a:gd name="T20" fmla="*/ 16 w 16"/>
                    <a:gd name="T21" fmla="*/ 4 h 7"/>
                    <a:gd name="T22" fmla="*/ 8 w 16"/>
                    <a:gd name="T23" fmla="*/ 7 h 7"/>
                    <a:gd name="T24" fmla="*/ 8 w 16"/>
                    <a:gd name="T25" fmla="*/ 7 h 7"/>
                    <a:gd name="T26" fmla="*/ 2 w 16"/>
                    <a:gd name="T27" fmla="*/ 4 h 7"/>
                    <a:gd name="T28" fmla="*/ 2 w 16"/>
                    <a:gd name="T2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7">
                      <a:moveTo>
                        <a:pt x="2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6"/>
                        <a:pt x="12" y="6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1" name="Freeform 400"/>
                <p:cNvSpPr>
                  <a:spLocks/>
                </p:cNvSpPr>
                <p:nvPr/>
              </p:nvSpPr>
              <p:spPr bwMode="auto">
                <a:xfrm>
                  <a:off x="2431" y="3455"/>
                  <a:ext cx="11" cy="9"/>
                </a:xfrm>
                <a:custGeom>
                  <a:avLst/>
                  <a:gdLst>
                    <a:gd name="T0" fmla="*/ 3 w 20"/>
                    <a:gd name="T1" fmla="*/ 16 h 16"/>
                    <a:gd name="T2" fmla="*/ 3 w 20"/>
                    <a:gd name="T3" fmla="*/ 16 h 16"/>
                    <a:gd name="T4" fmla="*/ 1 w 20"/>
                    <a:gd name="T5" fmla="*/ 14 h 16"/>
                    <a:gd name="T6" fmla="*/ 0 w 20"/>
                    <a:gd name="T7" fmla="*/ 13 h 16"/>
                    <a:gd name="T8" fmla="*/ 6 w 20"/>
                    <a:gd name="T9" fmla="*/ 0 h 16"/>
                    <a:gd name="T10" fmla="*/ 6 w 20"/>
                    <a:gd name="T11" fmla="*/ 0 h 16"/>
                    <a:gd name="T12" fmla="*/ 15 w 20"/>
                    <a:gd name="T13" fmla="*/ 0 h 16"/>
                    <a:gd name="T14" fmla="*/ 15 w 20"/>
                    <a:gd name="T15" fmla="*/ 0 h 16"/>
                    <a:gd name="T16" fmla="*/ 15 w 20"/>
                    <a:gd name="T17" fmla="*/ 0 h 16"/>
                    <a:gd name="T18" fmla="*/ 20 w 20"/>
                    <a:gd name="T19" fmla="*/ 3 h 16"/>
                    <a:gd name="T20" fmla="*/ 20 w 20"/>
                    <a:gd name="T21" fmla="*/ 4 h 16"/>
                    <a:gd name="T22" fmla="*/ 3 w 20"/>
                    <a:gd name="T23" fmla="*/ 16 h 16"/>
                    <a:gd name="T24" fmla="*/ 3 w 20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16">
                      <a:moveTo>
                        <a:pt x="3" y="16"/>
                      </a:move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12"/>
                        <a:pt x="8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2" name="Freeform 401"/>
                <p:cNvSpPr>
                  <a:spLocks/>
                </p:cNvSpPr>
                <p:nvPr/>
              </p:nvSpPr>
              <p:spPr bwMode="auto">
                <a:xfrm>
                  <a:off x="3439" y="3057"/>
                  <a:ext cx="16" cy="25"/>
                </a:xfrm>
                <a:custGeom>
                  <a:avLst/>
                  <a:gdLst>
                    <a:gd name="T0" fmla="*/ 2 w 29"/>
                    <a:gd name="T1" fmla="*/ 42 h 42"/>
                    <a:gd name="T2" fmla="*/ 2 w 29"/>
                    <a:gd name="T3" fmla="*/ 41 h 42"/>
                    <a:gd name="T4" fmla="*/ 8 w 29"/>
                    <a:gd name="T5" fmla="*/ 11 h 42"/>
                    <a:gd name="T6" fmla="*/ 8 w 29"/>
                    <a:gd name="T7" fmla="*/ 11 h 42"/>
                    <a:gd name="T8" fmla="*/ 22 w 29"/>
                    <a:gd name="T9" fmla="*/ 6 h 42"/>
                    <a:gd name="T10" fmla="*/ 28 w 29"/>
                    <a:gd name="T11" fmla="*/ 0 h 42"/>
                    <a:gd name="T12" fmla="*/ 29 w 29"/>
                    <a:gd name="T13" fmla="*/ 0 h 42"/>
                    <a:gd name="T14" fmla="*/ 29 w 29"/>
                    <a:gd name="T15" fmla="*/ 0 h 42"/>
                    <a:gd name="T16" fmla="*/ 29 w 29"/>
                    <a:gd name="T17" fmla="*/ 1 h 42"/>
                    <a:gd name="T18" fmla="*/ 20 w 29"/>
                    <a:gd name="T19" fmla="*/ 12 h 42"/>
                    <a:gd name="T20" fmla="*/ 14 w 29"/>
                    <a:gd name="T21" fmla="*/ 18 h 42"/>
                    <a:gd name="T22" fmla="*/ 13 w 29"/>
                    <a:gd name="T23" fmla="*/ 19 h 42"/>
                    <a:gd name="T24" fmla="*/ 13 w 29"/>
                    <a:gd name="T25" fmla="*/ 20 h 42"/>
                    <a:gd name="T26" fmla="*/ 19 w 29"/>
                    <a:gd name="T27" fmla="*/ 36 h 42"/>
                    <a:gd name="T28" fmla="*/ 19 w 29"/>
                    <a:gd name="T29" fmla="*/ 37 h 42"/>
                    <a:gd name="T30" fmla="*/ 19 w 29"/>
                    <a:gd name="T31" fmla="*/ 37 h 42"/>
                    <a:gd name="T32" fmla="*/ 3 w 29"/>
                    <a:gd name="T33" fmla="*/ 41 h 42"/>
                    <a:gd name="T34" fmla="*/ 2 w 29"/>
                    <a:gd name="T35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42">
                      <a:moveTo>
                        <a:pt x="2" y="42"/>
                      </a:move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0" y="34"/>
                        <a:pt x="0" y="17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1"/>
                      </a:cubicBezTo>
                      <a:cubicBezTo>
                        <a:pt x="27" y="7"/>
                        <a:pt x="24" y="9"/>
                        <a:pt x="20" y="12"/>
                      </a:cubicBezTo>
                      <a:cubicBezTo>
                        <a:pt x="18" y="14"/>
                        <a:pt x="16" y="16"/>
                        <a:pt x="14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6"/>
                        <a:pt x="16" y="31"/>
                        <a:pt x="19" y="36"/>
                      </a:cubicBezTo>
                      <a:cubicBezTo>
                        <a:pt x="19" y="36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2"/>
                        <a:pt x="2" y="42"/>
                        <a:pt x="2" y="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3" name="Freeform 402"/>
                <p:cNvSpPr>
                  <a:spLocks/>
                </p:cNvSpPr>
                <p:nvPr/>
              </p:nvSpPr>
              <p:spPr bwMode="auto">
                <a:xfrm>
                  <a:off x="3145" y="2926"/>
                  <a:ext cx="52" cy="58"/>
                </a:xfrm>
                <a:custGeom>
                  <a:avLst/>
                  <a:gdLst>
                    <a:gd name="T0" fmla="*/ 4 w 89"/>
                    <a:gd name="T1" fmla="*/ 98 h 100"/>
                    <a:gd name="T2" fmla="*/ 4 w 89"/>
                    <a:gd name="T3" fmla="*/ 97 h 100"/>
                    <a:gd name="T4" fmla="*/ 0 w 89"/>
                    <a:gd name="T5" fmla="*/ 83 h 100"/>
                    <a:gd name="T6" fmla="*/ 0 w 89"/>
                    <a:gd name="T7" fmla="*/ 83 h 100"/>
                    <a:gd name="T8" fmla="*/ 4 w 89"/>
                    <a:gd name="T9" fmla="*/ 79 h 100"/>
                    <a:gd name="T10" fmla="*/ 11 w 89"/>
                    <a:gd name="T11" fmla="*/ 69 h 100"/>
                    <a:gd name="T12" fmla="*/ 11 w 89"/>
                    <a:gd name="T13" fmla="*/ 68 h 100"/>
                    <a:gd name="T14" fmla="*/ 13 w 89"/>
                    <a:gd name="T15" fmla="*/ 59 h 100"/>
                    <a:gd name="T16" fmla="*/ 13 w 89"/>
                    <a:gd name="T17" fmla="*/ 59 h 100"/>
                    <a:gd name="T18" fmla="*/ 25 w 89"/>
                    <a:gd name="T19" fmla="*/ 58 h 100"/>
                    <a:gd name="T20" fmla="*/ 35 w 89"/>
                    <a:gd name="T21" fmla="*/ 43 h 100"/>
                    <a:gd name="T22" fmla="*/ 35 w 89"/>
                    <a:gd name="T23" fmla="*/ 43 h 100"/>
                    <a:gd name="T24" fmla="*/ 48 w 89"/>
                    <a:gd name="T25" fmla="*/ 32 h 100"/>
                    <a:gd name="T26" fmla="*/ 85 w 89"/>
                    <a:gd name="T27" fmla="*/ 0 h 100"/>
                    <a:gd name="T28" fmla="*/ 86 w 89"/>
                    <a:gd name="T29" fmla="*/ 0 h 100"/>
                    <a:gd name="T30" fmla="*/ 86 w 89"/>
                    <a:gd name="T31" fmla="*/ 0 h 100"/>
                    <a:gd name="T32" fmla="*/ 86 w 89"/>
                    <a:gd name="T33" fmla="*/ 0 h 100"/>
                    <a:gd name="T34" fmla="*/ 88 w 89"/>
                    <a:gd name="T35" fmla="*/ 12 h 100"/>
                    <a:gd name="T36" fmla="*/ 89 w 89"/>
                    <a:gd name="T37" fmla="*/ 19 h 100"/>
                    <a:gd name="T38" fmla="*/ 89 w 89"/>
                    <a:gd name="T39" fmla="*/ 20 h 100"/>
                    <a:gd name="T40" fmla="*/ 75 w 89"/>
                    <a:gd name="T41" fmla="*/ 30 h 100"/>
                    <a:gd name="T42" fmla="*/ 65 w 89"/>
                    <a:gd name="T43" fmla="*/ 34 h 100"/>
                    <a:gd name="T44" fmla="*/ 26 w 89"/>
                    <a:gd name="T45" fmla="*/ 63 h 100"/>
                    <a:gd name="T46" fmla="*/ 26 w 89"/>
                    <a:gd name="T47" fmla="*/ 63 h 100"/>
                    <a:gd name="T48" fmla="*/ 13 w 89"/>
                    <a:gd name="T49" fmla="*/ 81 h 100"/>
                    <a:gd name="T50" fmla="*/ 13 w 89"/>
                    <a:gd name="T51" fmla="*/ 81 h 100"/>
                    <a:gd name="T52" fmla="*/ 12 w 89"/>
                    <a:gd name="T53" fmla="*/ 90 h 100"/>
                    <a:gd name="T54" fmla="*/ 10 w 89"/>
                    <a:gd name="T55" fmla="*/ 99 h 100"/>
                    <a:gd name="T56" fmla="*/ 9 w 89"/>
                    <a:gd name="T57" fmla="*/ 99 h 100"/>
                    <a:gd name="T58" fmla="*/ 8 w 89"/>
                    <a:gd name="T59" fmla="*/ 100 h 100"/>
                    <a:gd name="T60" fmla="*/ 4 w 89"/>
                    <a:gd name="T61" fmla="*/ 98 h 100"/>
                    <a:gd name="T62" fmla="*/ 4 w 89"/>
                    <a:gd name="T63" fmla="*/ 9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9" h="100">
                      <a:moveTo>
                        <a:pt x="4" y="98"/>
                      </a:moveTo>
                      <a:cubicBezTo>
                        <a:pt x="4" y="98"/>
                        <a:pt x="4" y="98"/>
                        <a:pt x="4" y="97"/>
                      </a:cubicBezTo>
                      <a:cubicBezTo>
                        <a:pt x="2" y="92"/>
                        <a:pt x="0" y="89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81"/>
                        <a:pt x="3" y="80"/>
                        <a:pt x="4" y="79"/>
                      </a:cubicBezTo>
                      <a:cubicBezTo>
                        <a:pt x="7" y="77"/>
                        <a:pt x="10" y="74"/>
                        <a:pt x="11" y="69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9" y="39"/>
                        <a:pt x="43" y="36"/>
                        <a:pt x="48" y="32"/>
                      </a:cubicBezTo>
                      <a:cubicBezTo>
                        <a:pt x="59" y="21"/>
                        <a:pt x="73" y="9"/>
                        <a:pt x="85" y="0"/>
                      </a:cubicBezTo>
                      <a:cubicBezTo>
                        <a:pt x="85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7" y="5"/>
                        <a:pt x="87" y="8"/>
                        <a:pt x="88" y="12"/>
                      </a:cubicBezTo>
                      <a:cubicBezTo>
                        <a:pt x="89" y="14"/>
                        <a:pt x="89" y="16"/>
                        <a:pt x="89" y="19"/>
                      </a:cubicBezTo>
                      <a:cubicBezTo>
                        <a:pt x="89" y="19"/>
                        <a:pt x="89" y="20"/>
                        <a:pt x="89" y="20"/>
                      </a:cubicBezTo>
                      <a:cubicBezTo>
                        <a:pt x="85" y="26"/>
                        <a:pt x="80" y="28"/>
                        <a:pt x="75" y="30"/>
                      </a:cubicBezTo>
                      <a:cubicBezTo>
                        <a:pt x="72" y="31"/>
                        <a:pt x="69" y="32"/>
                        <a:pt x="65" y="34"/>
                      </a:cubicBezTo>
                      <a:cubicBezTo>
                        <a:pt x="53" y="42"/>
                        <a:pt x="39" y="52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2" y="84"/>
                        <a:pt x="12" y="87"/>
                        <a:pt x="12" y="90"/>
                      </a:cubicBezTo>
                      <a:cubicBezTo>
                        <a:pt x="12" y="94"/>
                        <a:pt x="12" y="96"/>
                        <a:pt x="10" y="99"/>
                      </a:cubicBezTo>
                      <a:cubicBezTo>
                        <a:pt x="9" y="99"/>
                        <a:pt x="9" y="99"/>
                        <a:pt x="9" y="99"/>
                      </a:cubicBezTo>
                      <a:cubicBezTo>
                        <a:pt x="9" y="100"/>
                        <a:pt x="9" y="100"/>
                        <a:pt x="8" y="100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4" y="98"/>
                        <a:pt x="4" y="98"/>
                        <a:pt x="4" y="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4" name="Freeform 403"/>
                <p:cNvSpPr>
                  <a:spLocks/>
                </p:cNvSpPr>
                <p:nvPr/>
              </p:nvSpPr>
              <p:spPr bwMode="auto">
                <a:xfrm>
                  <a:off x="3446" y="3051"/>
                  <a:ext cx="3" cy="4"/>
                </a:xfrm>
                <a:custGeom>
                  <a:avLst/>
                  <a:gdLst>
                    <a:gd name="T0" fmla="*/ 1 w 5"/>
                    <a:gd name="T1" fmla="*/ 7 h 7"/>
                    <a:gd name="T2" fmla="*/ 0 w 5"/>
                    <a:gd name="T3" fmla="*/ 7 h 7"/>
                    <a:gd name="T4" fmla="*/ 0 w 5"/>
                    <a:gd name="T5" fmla="*/ 7 h 7"/>
                    <a:gd name="T6" fmla="*/ 0 w 5"/>
                    <a:gd name="T7" fmla="*/ 6 h 7"/>
                    <a:gd name="T8" fmla="*/ 1 w 5"/>
                    <a:gd name="T9" fmla="*/ 1 h 7"/>
                    <a:gd name="T10" fmla="*/ 2 w 5"/>
                    <a:gd name="T11" fmla="*/ 0 h 7"/>
                    <a:gd name="T12" fmla="*/ 3 w 5"/>
                    <a:gd name="T13" fmla="*/ 0 h 7"/>
                    <a:gd name="T14" fmla="*/ 3 w 5"/>
                    <a:gd name="T15" fmla="*/ 0 h 7"/>
                    <a:gd name="T16" fmla="*/ 4 w 5"/>
                    <a:gd name="T17" fmla="*/ 0 h 7"/>
                    <a:gd name="T18" fmla="*/ 4 w 5"/>
                    <a:gd name="T19" fmla="*/ 1 h 7"/>
                    <a:gd name="T20" fmla="*/ 5 w 5"/>
                    <a:gd name="T21" fmla="*/ 3 h 7"/>
                    <a:gd name="T22" fmla="*/ 4 w 5"/>
                    <a:gd name="T23" fmla="*/ 4 h 7"/>
                    <a:gd name="T24" fmla="*/ 2 w 5"/>
                    <a:gd name="T25" fmla="*/ 7 h 7"/>
                    <a:gd name="T26" fmla="*/ 2 w 5"/>
                    <a:gd name="T27" fmla="*/ 7 h 7"/>
                    <a:gd name="T28" fmla="*/ 1 w 5"/>
                    <a:gd name="T29" fmla="*/ 7 h 7"/>
                    <a:gd name="T30" fmla="*/ 1 w 5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5" name="Freeform 404"/>
                <p:cNvSpPr>
                  <a:spLocks/>
                </p:cNvSpPr>
                <p:nvPr/>
              </p:nvSpPr>
              <p:spPr bwMode="auto">
                <a:xfrm>
                  <a:off x="3565" y="3108"/>
                  <a:ext cx="4" cy="5"/>
                </a:xfrm>
                <a:custGeom>
                  <a:avLst/>
                  <a:gdLst>
                    <a:gd name="T0" fmla="*/ 0 w 7"/>
                    <a:gd name="T1" fmla="*/ 7 h 8"/>
                    <a:gd name="T2" fmla="*/ 0 w 7"/>
                    <a:gd name="T3" fmla="*/ 6 h 8"/>
                    <a:gd name="T4" fmla="*/ 0 w 7"/>
                    <a:gd name="T5" fmla="*/ 6 h 8"/>
                    <a:gd name="T6" fmla="*/ 2 w 7"/>
                    <a:gd name="T7" fmla="*/ 0 h 8"/>
                    <a:gd name="T8" fmla="*/ 3 w 7"/>
                    <a:gd name="T9" fmla="*/ 0 h 8"/>
                    <a:gd name="T10" fmla="*/ 6 w 7"/>
                    <a:gd name="T11" fmla="*/ 2 h 8"/>
                    <a:gd name="T12" fmla="*/ 7 w 7"/>
                    <a:gd name="T13" fmla="*/ 2 h 8"/>
                    <a:gd name="T14" fmla="*/ 7 w 7"/>
                    <a:gd name="T15" fmla="*/ 4 h 8"/>
                    <a:gd name="T16" fmla="*/ 7 w 7"/>
                    <a:gd name="T17" fmla="*/ 5 h 8"/>
                    <a:gd name="T18" fmla="*/ 5 w 7"/>
                    <a:gd name="T19" fmla="*/ 8 h 8"/>
                    <a:gd name="T20" fmla="*/ 4 w 7"/>
                    <a:gd name="T21" fmla="*/ 8 h 8"/>
                    <a:gd name="T22" fmla="*/ 1 w 7"/>
                    <a:gd name="T23" fmla="*/ 7 h 8"/>
                    <a:gd name="T24" fmla="*/ 1 w 7"/>
                    <a:gd name="T25" fmla="*/ 7 h 8"/>
                    <a:gd name="T26" fmla="*/ 0 w 7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6" name="Freeform 405"/>
                <p:cNvSpPr>
                  <a:spLocks/>
                </p:cNvSpPr>
                <p:nvPr/>
              </p:nvSpPr>
              <p:spPr bwMode="auto">
                <a:xfrm>
                  <a:off x="2469" y="3483"/>
                  <a:ext cx="9" cy="15"/>
                </a:xfrm>
                <a:custGeom>
                  <a:avLst/>
                  <a:gdLst>
                    <a:gd name="T0" fmla="*/ 6 w 16"/>
                    <a:gd name="T1" fmla="*/ 25 h 26"/>
                    <a:gd name="T2" fmla="*/ 5 w 16"/>
                    <a:gd name="T3" fmla="*/ 25 h 26"/>
                    <a:gd name="T4" fmla="*/ 5 w 16"/>
                    <a:gd name="T5" fmla="*/ 18 h 26"/>
                    <a:gd name="T6" fmla="*/ 5 w 16"/>
                    <a:gd name="T7" fmla="*/ 18 h 26"/>
                    <a:gd name="T8" fmla="*/ 1 w 16"/>
                    <a:gd name="T9" fmla="*/ 14 h 26"/>
                    <a:gd name="T10" fmla="*/ 0 w 16"/>
                    <a:gd name="T11" fmla="*/ 13 h 26"/>
                    <a:gd name="T12" fmla="*/ 0 w 16"/>
                    <a:gd name="T13" fmla="*/ 13 h 26"/>
                    <a:gd name="T14" fmla="*/ 14 w 16"/>
                    <a:gd name="T15" fmla="*/ 0 h 26"/>
                    <a:gd name="T16" fmla="*/ 15 w 16"/>
                    <a:gd name="T17" fmla="*/ 0 h 26"/>
                    <a:gd name="T18" fmla="*/ 15 w 16"/>
                    <a:gd name="T19" fmla="*/ 0 h 26"/>
                    <a:gd name="T20" fmla="*/ 16 w 16"/>
                    <a:gd name="T21" fmla="*/ 1 h 26"/>
                    <a:gd name="T22" fmla="*/ 7 w 16"/>
                    <a:gd name="T23" fmla="*/ 25 h 26"/>
                    <a:gd name="T24" fmla="*/ 6 w 16"/>
                    <a:gd name="T25" fmla="*/ 25 h 26"/>
                    <a:gd name="T26" fmla="*/ 6 w 16"/>
                    <a:gd name="T2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26">
                      <a:moveTo>
                        <a:pt x="6" y="25"/>
                      </a:move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3" y="16"/>
                        <a:pt x="2" y="15"/>
                        <a:pt x="1" y="14"/>
                      </a:cubicBezTo>
                      <a:cubicBezTo>
                        <a:pt x="1" y="14"/>
                        <a:pt x="0" y="14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8"/>
                        <a:pt x="9" y="3"/>
                        <a:pt x="14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6" y="1"/>
                        <a:pt x="16" y="1"/>
                      </a:cubicBezTo>
                      <a:cubicBezTo>
                        <a:pt x="15" y="7"/>
                        <a:pt x="12" y="19"/>
                        <a:pt x="7" y="25"/>
                      </a:cubicBezTo>
                      <a:cubicBezTo>
                        <a:pt x="6" y="25"/>
                        <a:pt x="6" y="26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821" name="Group 607"/>
              <p:cNvGrpSpPr>
                <a:grpSpLocks/>
              </p:cNvGrpSpPr>
              <p:nvPr/>
            </p:nvGrpSpPr>
            <p:grpSpPr bwMode="auto">
              <a:xfrm>
                <a:off x="2370" y="2964"/>
                <a:ext cx="1602" cy="550"/>
                <a:chOff x="2370" y="2964"/>
                <a:chExt cx="1602" cy="550"/>
              </a:xfrm>
            </p:grpSpPr>
            <p:sp>
              <p:nvSpPr>
                <p:cNvPr id="2087" name="Freeform 407"/>
                <p:cNvSpPr>
                  <a:spLocks/>
                </p:cNvSpPr>
                <p:nvPr/>
              </p:nvSpPr>
              <p:spPr bwMode="auto">
                <a:xfrm>
                  <a:off x="3921" y="3298"/>
                  <a:ext cx="10" cy="10"/>
                </a:xfrm>
                <a:custGeom>
                  <a:avLst/>
                  <a:gdLst>
                    <a:gd name="T0" fmla="*/ 2 w 18"/>
                    <a:gd name="T1" fmla="*/ 16 h 16"/>
                    <a:gd name="T2" fmla="*/ 1 w 18"/>
                    <a:gd name="T3" fmla="*/ 15 h 16"/>
                    <a:gd name="T4" fmla="*/ 1 w 18"/>
                    <a:gd name="T5" fmla="*/ 10 h 16"/>
                    <a:gd name="T6" fmla="*/ 16 w 18"/>
                    <a:gd name="T7" fmla="*/ 0 h 16"/>
                    <a:gd name="T8" fmla="*/ 17 w 18"/>
                    <a:gd name="T9" fmla="*/ 0 h 16"/>
                    <a:gd name="T10" fmla="*/ 17 w 18"/>
                    <a:gd name="T11" fmla="*/ 0 h 16"/>
                    <a:gd name="T12" fmla="*/ 17 w 18"/>
                    <a:gd name="T13" fmla="*/ 0 h 16"/>
                    <a:gd name="T14" fmla="*/ 17 w 18"/>
                    <a:gd name="T15" fmla="*/ 0 h 16"/>
                    <a:gd name="T16" fmla="*/ 17 w 18"/>
                    <a:gd name="T17" fmla="*/ 0 h 16"/>
                    <a:gd name="T18" fmla="*/ 17 w 18"/>
                    <a:gd name="T19" fmla="*/ 1 h 16"/>
                    <a:gd name="T20" fmla="*/ 18 w 18"/>
                    <a:gd name="T21" fmla="*/ 1 h 16"/>
                    <a:gd name="T22" fmla="*/ 18 w 18"/>
                    <a:gd name="T23" fmla="*/ 1 h 16"/>
                    <a:gd name="T24" fmla="*/ 12 w 18"/>
                    <a:gd name="T25" fmla="*/ 13 h 16"/>
                    <a:gd name="T26" fmla="*/ 2 w 18"/>
                    <a:gd name="T27" fmla="*/ 16 h 16"/>
                    <a:gd name="T28" fmla="*/ 2 w 18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6">
                      <a:moveTo>
                        <a:pt x="2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3"/>
                        <a:pt x="0" y="12"/>
                        <a:pt x="1" y="10"/>
                      </a:cubicBezTo>
                      <a:cubicBezTo>
                        <a:pt x="3" y="4"/>
                        <a:pt x="13" y="1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1"/>
                        <a:pt x="17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6"/>
                        <a:pt x="16" y="10"/>
                        <a:pt x="12" y="13"/>
                      </a:cubicBezTo>
                      <a:cubicBezTo>
                        <a:pt x="9" y="15"/>
                        <a:pt x="6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8" name="Freeform 408"/>
                <p:cNvSpPr>
                  <a:spLocks/>
                </p:cNvSpPr>
                <p:nvPr/>
              </p:nvSpPr>
              <p:spPr bwMode="auto">
                <a:xfrm>
                  <a:off x="3564" y="3120"/>
                  <a:ext cx="7" cy="13"/>
                </a:xfrm>
                <a:custGeom>
                  <a:avLst/>
                  <a:gdLst>
                    <a:gd name="T0" fmla="*/ 1 w 11"/>
                    <a:gd name="T1" fmla="*/ 21 h 22"/>
                    <a:gd name="T2" fmla="*/ 0 w 11"/>
                    <a:gd name="T3" fmla="*/ 21 h 22"/>
                    <a:gd name="T4" fmla="*/ 4 w 11"/>
                    <a:gd name="T5" fmla="*/ 1 h 22"/>
                    <a:gd name="T6" fmla="*/ 4 w 11"/>
                    <a:gd name="T7" fmla="*/ 1 h 22"/>
                    <a:gd name="T8" fmla="*/ 5 w 11"/>
                    <a:gd name="T9" fmla="*/ 1 h 22"/>
                    <a:gd name="T10" fmla="*/ 6 w 11"/>
                    <a:gd name="T11" fmla="*/ 0 h 22"/>
                    <a:gd name="T12" fmla="*/ 7 w 11"/>
                    <a:gd name="T13" fmla="*/ 1 h 22"/>
                    <a:gd name="T14" fmla="*/ 8 w 11"/>
                    <a:gd name="T15" fmla="*/ 1 h 22"/>
                    <a:gd name="T16" fmla="*/ 10 w 11"/>
                    <a:gd name="T17" fmla="*/ 18 h 22"/>
                    <a:gd name="T18" fmla="*/ 10 w 11"/>
                    <a:gd name="T19" fmla="*/ 19 h 22"/>
                    <a:gd name="T20" fmla="*/ 2 w 11"/>
                    <a:gd name="T21" fmla="*/ 22 h 22"/>
                    <a:gd name="T22" fmla="*/ 2 w 11"/>
                    <a:gd name="T23" fmla="*/ 22 h 22"/>
                    <a:gd name="T24" fmla="*/ 1 w 11"/>
                    <a:gd name="T2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22">
                      <a:moveTo>
                        <a:pt x="1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14"/>
                        <a:pt x="1" y="8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0" y="8"/>
                        <a:pt x="11" y="13"/>
                        <a:pt x="10" y="18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7" y="21"/>
                        <a:pt x="6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lnTo>
                        <a:pt x="1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9" name="Freeform 409"/>
                <p:cNvSpPr>
                  <a:spLocks/>
                </p:cNvSpPr>
                <p:nvPr/>
              </p:nvSpPr>
              <p:spPr bwMode="auto">
                <a:xfrm>
                  <a:off x="3480" y="3084"/>
                  <a:ext cx="16" cy="14"/>
                </a:xfrm>
                <a:custGeom>
                  <a:avLst/>
                  <a:gdLst>
                    <a:gd name="T0" fmla="*/ 22 w 27"/>
                    <a:gd name="T1" fmla="*/ 24 h 24"/>
                    <a:gd name="T2" fmla="*/ 22 w 27"/>
                    <a:gd name="T3" fmla="*/ 24 h 24"/>
                    <a:gd name="T4" fmla="*/ 3 w 27"/>
                    <a:gd name="T5" fmla="*/ 11 h 24"/>
                    <a:gd name="T6" fmla="*/ 1 w 27"/>
                    <a:gd name="T7" fmla="*/ 10 h 24"/>
                    <a:gd name="T8" fmla="*/ 1 w 27"/>
                    <a:gd name="T9" fmla="*/ 10 h 24"/>
                    <a:gd name="T10" fmla="*/ 1 w 27"/>
                    <a:gd name="T11" fmla="*/ 9 h 24"/>
                    <a:gd name="T12" fmla="*/ 0 w 27"/>
                    <a:gd name="T13" fmla="*/ 8 h 24"/>
                    <a:gd name="T14" fmla="*/ 0 w 27"/>
                    <a:gd name="T15" fmla="*/ 7 h 24"/>
                    <a:gd name="T16" fmla="*/ 3 w 27"/>
                    <a:gd name="T17" fmla="*/ 2 h 24"/>
                    <a:gd name="T18" fmla="*/ 4 w 27"/>
                    <a:gd name="T19" fmla="*/ 1 h 24"/>
                    <a:gd name="T20" fmla="*/ 5 w 27"/>
                    <a:gd name="T21" fmla="*/ 1 h 24"/>
                    <a:gd name="T22" fmla="*/ 11 w 27"/>
                    <a:gd name="T23" fmla="*/ 0 h 24"/>
                    <a:gd name="T24" fmla="*/ 11 w 27"/>
                    <a:gd name="T25" fmla="*/ 0 h 24"/>
                    <a:gd name="T26" fmla="*/ 11 w 27"/>
                    <a:gd name="T27" fmla="*/ 0 h 24"/>
                    <a:gd name="T28" fmla="*/ 26 w 27"/>
                    <a:gd name="T29" fmla="*/ 18 h 24"/>
                    <a:gd name="T30" fmla="*/ 24 w 27"/>
                    <a:gd name="T31" fmla="*/ 24 h 24"/>
                    <a:gd name="T32" fmla="*/ 24 w 27"/>
                    <a:gd name="T33" fmla="*/ 24 h 24"/>
                    <a:gd name="T34" fmla="*/ 23 w 27"/>
                    <a:gd name="T35" fmla="*/ 24 h 24"/>
                    <a:gd name="T36" fmla="*/ 22 w 27"/>
                    <a:gd name="T3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7" h="24">
                      <a:moveTo>
                        <a:pt x="22" y="24"/>
                      </a:move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17" y="19"/>
                        <a:pt x="11" y="15"/>
                        <a:pt x="3" y="11"/>
                      </a:cubicBezTo>
                      <a:cubicBezTo>
                        <a:pt x="2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9"/>
                        <a:pt x="1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4"/>
                        <a:pt x="2" y="3"/>
                        <a:pt x="3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8" y="4"/>
                        <a:pt x="26" y="11"/>
                        <a:pt x="26" y="18"/>
                      </a:cubicBezTo>
                      <a:cubicBezTo>
                        <a:pt x="27" y="20"/>
                        <a:pt x="26" y="22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2" y="24"/>
                        <a:pt x="22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0" name="Freeform 410"/>
                <p:cNvSpPr>
                  <a:spLocks/>
                </p:cNvSpPr>
                <p:nvPr/>
              </p:nvSpPr>
              <p:spPr bwMode="auto">
                <a:xfrm>
                  <a:off x="3961" y="3325"/>
                  <a:ext cx="1" cy="2"/>
                </a:xfrm>
                <a:custGeom>
                  <a:avLst/>
                  <a:gdLst>
                    <a:gd name="T0" fmla="*/ 2 w 3"/>
                    <a:gd name="T1" fmla="*/ 3 h 3"/>
                    <a:gd name="T2" fmla="*/ 1 w 3"/>
                    <a:gd name="T3" fmla="*/ 3 h 3"/>
                    <a:gd name="T4" fmla="*/ 0 w 3"/>
                    <a:gd name="T5" fmla="*/ 2 h 3"/>
                    <a:gd name="T6" fmla="*/ 0 w 3"/>
                    <a:gd name="T7" fmla="*/ 1 h 3"/>
                    <a:gd name="T8" fmla="*/ 0 w 3"/>
                    <a:gd name="T9" fmla="*/ 1 h 3"/>
                    <a:gd name="T10" fmla="*/ 1 w 3"/>
                    <a:gd name="T11" fmla="*/ 0 h 3"/>
                    <a:gd name="T12" fmla="*/ 2 w 3"/>
                    <a:gd name="T13" fmla="*/ 0 h 3"/>
                    <a:gd name="T14" fmla="*/ 3 w 3"/>
                    <a:gd name="T15" fmla="*/ 0 h 3"/>
                    <a:gd name="T16" fmla="*/ 3 w 3"/>
                    <a:gd name="T17" fmla="*/ 0 h 3"/>
                    <a:gd name="T18" fmla="*/ 3 w 3"/>
                    <a:gd name="T19" fmla="*/ 1 h 3"/>
                    <a:gd name="T20" fmla="*/ 3 w 3"/>
                    <a:gd name="T21" fmla="*/ 2 h 3"/>
                    <a:gd name="T22" fmla="*/ 2 w 3"/>
                    <a:gd name="T23" fmla="*/ 3 h 3"/>
                    <a:gd name="T24" fmla="*/ 2 w 3"/>
                    <a:gd name="T25" fmla="*/ 3 h 3"/>
                    <a:gd name="T26" fmla="*/ 2 w 3"/>
                    <a:gd name="T2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1" name="Freeform 411"/>
                <p:cNvSpPr>
                  <a:spLocks/>
                </p:cNvSpPr>
                <p:nvPr/>
              </p:nvSpPr>
              <p:spPr bwMode="auto">
                <a:xfrm>
                  <a:off x="3758" y="3226"/>
                  <a:ext cx="2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1 h 2"/>
                    <a:gd name="T4" fmla="*/ 1 w 4"/>
                    <a:gd name="T5" fmla="*/ 0 h 2"/>
                    <a:gd name="T6" fmla="*/ 2 w 4"/>
                    <a:gd name="T7" fmla="*/ 0 h 2"/>
                    <a:gd name="T8" fmla="*/ 2 w 4"/>
                    <a:gd name="T9" fmla="*/ 0 h 2"/>
                    <a:gd name="T10" fmla="*/ 3 w 4"/>
                    <a:gd name="T11" fmla="*/ 0 h 2"/>
                    <a:gd name="T12" fmla="*/ 4 w 4"/>
                    <a:gd name="T13" fmla="*/ 1 h 2"/>
                    <a:gd name="T14" fmla="*/ 4 w 4"/>
                    <a:gd name="T15" fmla="*/ 1 h 2"/>
                    <a:gd name="T16" fmla="*/ 3 w 4"/>
                    <a:gd name="T17" fmla="*/ 2 h 2"/>
                    <a:gd name="T18" fmla="*/ 1 w 4"/>
                    <a:gd name="T19" fmla="*/ 2 h 2"/>
                    <a:gd name="T20" fmla="*/ 0 w 4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2" name="Freeform 412"/>
                <p:cNvSpPr>
                  <a:spLocks/>
                </p:cNvSpPr>
                <p:nvPr/>
              </p:nvSpPr>
              <p:spPr bwMode="auto">
                <a:xfrm>
                  <a:off x="3940" y="3315"/>
                  <a:ext cx="4" cy="4"/>
                </a:xfrm>
                <a:custGeom>
                  <a:avLst/>
                  <a:gdLst>
                    <a:gd name="T0" fmla="*/ 2 w 6"/>
                    <a:gd name="T1" fmla="*/ 7 h 7"/>
                    <a:gd name="T2" fmla="*/ 1 w 6"/>
                    <a:gd name="T3" fmla="*/ 6 h 7"/>
                    <a:gd name="T4" fmla="*/ 0 w 6"/>
                    <a:gd name="T5" fmla="*/ 5 h 7"/>
                    <a:gd name="T6" fmla="*/ 0 w 6"/>
                    <a:gd name="T7" fmla="*/ 4 h 7"/>
                    <a:gd name="T8" fmla="*/ 2 w 6"/>
                    <a:gd name="T9" fmla="*/ 1 h 7"/>
                    <a:gd name="T10" fmla="*/ 3 w 6"/>
                    <a:gd name="T11" fmla="*/ 0 h 7"/>
                    <a:gd name="T12" fmla="*/ 3 w 6"/>
                    <a:gd name="T13" fmla="*/ 0 h 7"/>
                    <a:gd name="T14" fmla="*/ 3 w 6"/>
                    <a:gd name="T15" fmla="*/ 0 h 7"/>
                    <a:gd name="T16" fmla="*/ 6 w 6"/>
                    <a:gd name="T17" fmla="*/ 2 h 7"/>
                    <a:gd name="T18" fmla="*/ 6 w 6"/>
                    <a:gd name="T19" fmla="*/ 3 h 7"/>
                    <a:gd name="T20" fmla="*/ 4 w 6"/>
                    <a:gd name="T21" fmla="*/ 6 h 7"/>
                    <a:gd name="T22" fmla="*/ 4 w 6"/>
                    <a:gd name="T23" fmla="*/ 7 h 7"/>
                    <a:gd name="T24" fmla="*/ 2 w 6"/>
                    <a:gd name="T25" fmla="*/ 7 h 7"/>
                    <a:gd name="T26" fmla="*/ 2 w 6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3" name="Freeform 413"/>
                <p:cNvSpPr>
                  <a:spLocks/>
                </p:cNvSpPr>
                <p:nvPr/>
              </p:nvSpPr>
              <p:spPr bwMode="auto">
                <a:xfrm>
                  <a:off x="3438" y="3103"/>
                  <a:ext cx="69" cy="196"/>
                </a:xfrm>
                <a:custGeom>
                  <a:avLst/>
                  <a:gdLst>
                    <a:gd name="T0" fmla="*/ 39 w 119"/>
                    <a:gd name="T1" fmla="*/ 334 h 339"/>
                    <a:gd name="T2" fmla="*/ 47 w 119"/>
                    <a:gd name="T3" fmla="*/ 315 h 339"/>
                    <a:gd name="T4" fmla="*/ 47 w 119"/>
                    <a:gd name="T5" fmla="*/ 296 h 339"/>
                    <a:gd name="T6" fmla="*/ 47 w 119"/>
                    <a:gd name="T7" fmla="*/ 294 h 339"/>
                    <a:gd name="T8" fmla="*/ 39 w 119"/>
                    <a:gd name="T9" fmla="*/ 289 h 339"/>
                    <a:gd name="T10" fmla="*/ 37 w 119"/>
                    <a:gd name="T11" fmla="*/ 279 h 339"/>
                    <a:gd name="T12" fmla="*/ 31 w 119"/>
                    <a:gd name="T13" fmla="*/ 274 h 339"/>
                    <a:gd name="T14" fmla="*/ 19 w 119"/>
                    <a:gd name="T15" fmla="*/ 283 h 339"/>
                    <a:gd name="T16" fmla="*/ 18 w 119"/>
                    <a:gd name="T17" fmla="*/ 286 h 339"/>
                    <a:gd name="T18" fmla="*/ 29 w 119"/>
                    <a:gd name="T19" fmla="*/ 295 h 339"/>
                    <a:gd name="T20" fmla="*/ 20 w 119"/>
                    <a:gd name="T21" fmla="*/ 308 h 339"/>
                    <a:gd name="T22" fmla="*/ 20 w 119"/>
                    <a:gd name="T23" fmla="*/ 308 h 339"/>
                    <a:gd name="T24" fmla="*/ 1 w 119"/>
                    <a:gd name="T25" fmla="*/ 308 h 339"/>
                    <a:gd name="T26" fmla="*/ 0 w 119"/>
                    <a:gd name="T27" fmla="*/ 304 h 339"/>
                    <a:gd name="T28" fmla="*/ 15 w 119"/>
                    <a:gd name="T29" fmla="*/ 260 h 339"/>
                    <a:gd name="T30" fmla="*/ 20 w 119"/>
                    <a:gd name="T31" fmla="*/ 256 h 339"/>
                    <a:gd name="T32" fmla="*/ 28 w 119"/>
                    <a:gd name="T33" fmla="*/ 251 h 339"/>
                    <a:gd name="T34" fmla="*/ 26 w 119"/>
                    <a:gd name="T35" fmla="*/ 239 h 339"/>
                    <a:gd name="T36" fmla="*/ 24 w 119"/>
                    <a:gd name="T37" fmla="*/ 218 h 339"/>
                    <a:gd name="T38" fmla="*/ 16 w 119"/>
                    <a:gd name="T39" fmla="*/ 210 h 339"/>
                    <a:gd name="T40" fmla="*/ 12 w 119"/>
                    <a:gd name="T41" fmla="*/ 206 h 339"/>
                    <a:gd name="T42" fmla="*/ 18 w 119"/>
                    <a:gd name="T43" fmla="*/ 204 h 339"/>
                    <a:gd name="T44" fmla="*/ 27 w 119"/>
                    <a:gd name="T45" fmla="*/ 217 h 339"/>
                    <a:gd name="T46" fmla="*/ 30 w 119"/>
                    <a:gd name="T47" fmla="*/ 219 h 339"/>
                    <a:gd name="T48" fmla="*/ 34 w 119"/>
                    <a:gd name="T49" fmla="*/ 217 h 339"/>
                    <a:gd name="T50" fmla="*/ 34 w 119"/>
                    <a:gd name="T51" fmla="*/ 217 h 339"/>
                    <a:gd name="T52" fmla="*/ 49 w 119"/>
                    <a:gd name="T53" fmla="*/ 171 h 339"/>
                    <a:gd name="T54" fmla="*/ 79 w 119"/>
                    <a:gd name="T55" fmla="*/ 103 h 339"/>
                    <a:gd name="T56" fmla="*/ 86 w 119"/>
                    <a:gd name="T57" fmla="*/ 99 h 339"/>
                    <a:gd name="T58" fmla="*/ 87 w 119"/>
                    <a:gd name="T59" fmla="*/ 96 h 339"/>
                    <a:gd name="T60" fmla="*/ 95 w 119"/>
                    <a:gd name="T61" fmla="*/ 45 h 339"/>
                    <a:gd name="T62" fmla="*/ 104 w 119"/>
                    <a:gd name="T63" fmla="*/ 33 h 339"/>
                    <a:gd name="T64" fmla="*/ 110 w 119"/>
                    <a:gd name="T65" fmla="*/ 0 h 339"/>
                    <a:gd name="T66" fmla="*/ 111 w 119"/>
                    <a:gd name="T67" fmla="*/ 0 h 339"/>
                    <a:gd name="T68" fmla="*/ 111 w 119"/>
                    <a:gd name="T69" fmla="*/ 6 h 339"/>
                    <a:gd name="T70" fmla="*/ 118 w 119"/>
                    <a:gd name="T71" fmla="*/ 15 h 339"/>
                    <a:gd name="T72" fmla="*/ 111 w 119"/>
                    <a:gd name="T73" fmla="*/ 66 h 339"/>
                    <a:gd name="T74" fmla="*/ 106 w 119"/>
                    <a:gd name="T75" fmla="*/ 67 h 339"/>
                    <a:gd name="T76" fmla="*/ 96 w 119"/>
                    <a:gd name="T77" fmla="*/ 70 h 339"/>
                    <a:gd name="T78" fmla="*/ 98 w 119"/>
                    <a:gd name="T79" fmla="*/ 85 h 339"/>
                    <a:gd name="T80" fmla="*/ 83 w 119"/>
                    <a:gd name="T81" fmla="*/ 160 h 339"/>
                    <a:gd name="T82" fmla="*/ 66 w 119"/>
                    <a:gd name="T83" fmla="*/ 179 h 339"/>
                    <a:gd name="T84" fmla="*/ 59 w 119"/>
                    <a:gd name="T85" fmla="*/ 199 h 339"/>
                    <a:gd name="T86" fmla="*/ 48 w 119"/>
                    <a:gd name="T87" fmla="*/ 212 h 339"/>
                    <a:gd name="T88" fmla="*/ 50 w 119"/>
                    <a:gd name="T89" fmla="*/ 220 h 339"/>
                    <a:gd name="T90" fmla="*/ 48 w 119"/>
                    <a:gd name="T91" fmla="*/ 241 h 339"/>
                    <a:gd name="T92" fmla="*/ 46 w 119"/>
                    <a:gd name="T93" fmla="*/ 253 h 339"/>
                    <a:gd name="T94" fmla="*/ 30 w 119"/>
                    <a:gd name="T95" fmla="*/ 265 h 339"/>
                    <a:gd name="T96" fmla="*/ 40 w 119"/>
                    <a:gd name="T97" fmla="*/ 272 h 339"/>
                    <a:gd name="T98" fmla="*/ 74 w 119"/>
                    <a:gd name="T99" fmla="*/ 278 h 339"/>
                    <a:gd name="T100" fmla="*/ 75 w 119"/>
                    <a:gd name="T101" fmla="*/ 278 h 339"/>
                    <a:gd name="T102" fmla="*/ 81 w 119"/>
                    <a:gd name="T103" fmla="*/ 289 h 339"/>
                    <a:gd name="T104" fmla="*/ 80 w 119"/>
                    <a:gd name="T105" fmla="*/ 292 h 339"/>
                    <a:gd name="T106" fmla="*/ 61 w 119"/>
                    <a:gd name="T107" fmla="*/ 285 h 339"/>
                    <a:gd name="T108" fmla="*/ 59 w 119"/>
                    <a:gd name="T109" fmla="*/ 286 h 339"/>
                    <a:gd name="T110" fmla="*/ 45 w 119"/>
                    <a:gd name="T111" fmla="*/ 338 h 339"/>
                    <a:gd name="T112" fmla="*/ 43 w 119"/>
                    <a:gd name="T113" fmla="*/ 338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9" h="339">
                      <a:moveTo>
                        <a:pt x="43" y="338"/>
                      </a:moveTo>
                      <a:cubicBezTo>
                        <a:pt x="40" y="336"/>
                        <a:pt x="39" y="335"/>
                        <a:pt x="39" y="334"/>
                      </a:cubicBezTo>
                      <a:cubicBezTo>
                        <a:pt x="38" y="331"/>
                        <a:pt x="41" y="327"/>
                        <a:pt x="43" y="323"/>
                      </a:cubicBezTo>
                      <a:cubicBezTo>
                        <a:pt x="45" y="320"/>
                        <a:pt x="46" y="317"/>
                        <a:pt x="47" y="315"/>
                      </a:cubicBezTo>
                      <a:cubicBezTo>
                        <a:pt x="47" y="313"/>
                        <a:pt x="47" y="310"/>
                        <a:pt x="47" y="307"/>
                      </a:cubicBezTo>
                      <a:cubicBezTo>
                        <a:pt x="46" y="304"/>
                        <a:pt x="46" y="300"/>
                        <a:pt x="47" y="296"/>
                      </a:cubicBezTo>
                      <a:cubicBezTo>
                        <a:pt x="47" y="295"/>
                        <a:pt x="47" y="295"/>
                        <a:pt x="47" y="295"/>
                      </a:cubicBezTo>
                      <a:cubicBezTo>
                        <a:pt x="47" y="294"/>
                        <a:pt x="47" y="294"/>
                        <a:pt x="47" y="294"/>
                      </a:cubicBezTo>
                      <a:cubicBezTo>
                        <a:pt x="46" y="293"/>
                        <a:pt x="44" y="293"/>
                        <a:pt x="43" y="292"/>
                      </a:cubicBezTo>
                      <a:cubicBezTo>
                        <a:pt x="41" y="291"/>
                        <a:pt x="40" y="290"/>
                        <a:pt x="39" y="289"/>
                      </a:cubicBezTo>
                      <a:cubicBezTo>
                        <a:pt x="39" y="288"/>
                        <a:pt x="39" y="287"/>
                        <a:pt x="39" y="286"/>
                      </a:cubicBezTo>
                      <a:cubicBezTo>
                        <a:pt x="39" y="284"/>
                        <a:pt x="39" y="281"/>
                        <a:pt x="37" y="279"/>
                      </a:cubicBezTo>
                      <a:cubicBezTo>
                        <a:pt x="37" y="279"/>
                        <a:pt x="37" y="279"/>
                        <a:pt x="37" y="279"/>
                      </a:cubicBezTo>
                      <a:cubicBezTo>
                        <a:pt x="31" y="274"/>
                        <a:pt x="31" y="274"/>
                        <a:pt x="31" y="274"/>
                      </a:cubicBezTo>
                      <a:cubicBezTo>
                        <a:pt x="29" y="275"/>
                        <a:pt x="29" y="275"/>
                        <a:pt x="29" y="275"/>
                      </a:cubicBezTo>
                      <a:cubicBezTo>
                        <a:pt x="25" y="277"/>
                        <a:pt x="23" y="279"/>
                        <a:pt x="19" y="283"/>
                      </a:cubicBezTo>
                      <a:cubicBezTo>
                        <a:pt x="18" y="284"/>
                        <a:pt x="18" y="284"/>
                        <a:pt x="18" y="284"/>
                      </a:cubicBezTo>
                      <a:cubicBezTo>
                        <a:pt x="18" y="286"/>
                        <a:pt x="18" y="286"/>
                        <a:pt x="18" y="286"/>
                      </a:cubicBezTo>
                      <a:cubicBezTo>
                        <a:pt x="19" y="290"/>
                        <a:pt x="22" y="291"/>
                        <a:pt x="25" y="293"/>
                      </a:cubicBezTo>
                      <a:cubicBezTo>
                        <a:pt x="26" y="294"/>
                        <a:pt x="27" y="294"/>
                        <a:pt x="29" y="295"/>
                      </a:cubicBezTo>
                      <a:cubicBezTo>
                        <a:pt x="29" y="295"/>
                        <a:pt x="29" y="296"/>
                        <a:pt x="29" y="296"/>
                      </a:cubicBezTo>
                      <a:cubicBezTo>
                        <a:pt x="27" y="301"/>
                        <a:pt x="23" y="306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6" y="311"/>
                        <a:pt x="8" y="310"/>
                        <a:pt x="2" y="308"/>
                      </a:cubicBezTo>
                      <a:cubicBezTo>
                        <a:pt x="2" y="308"/>
                        <a:pt x="1" y="308"/>
                        <a:pt x="1" y="308"/>
                      </a:cubicBezTo>
                      <a:cubicBezTo>
                        <a:pt x="1" y="308"/>
                        <a:pt x="1" y="307"/>
                        <a:pt x="1" y="307"/>
                      </a:cubicBezTo>
                      <a:cubicBezTo>
                        <a:pt x="0" y="304"/>
                        <a:pt x="0" y="304"/>
                        <a:pt x="0" y="304"/>
                      </a:cubicBezTo>
                      <a:cubicBezTo>
                        <a:pt x="0" y="304"/>
                        <a:pt x="0" y="304"/>
                        <a:pt x="0" y="304"/>
                      </a:cubicBezTo>
                      <a:cubicBezTo>
                        <a:pt x="15" y="260"/>
                        <a:pt x="15" y="260"/>
                        <a:pt x="15" y="260"/>
                      </a:cubicBezTo>
                      <a:cubicBezTo>
                        <a:pt x="15" y="260"/>
                        <a:pt x="15" y="260"/>
                        <a:pt x="15" y="260"/>
                      </a:cubicBezTo>
                      <a:cubicBezTo>
                        <a:pt x="16" y="258"/>
                        <a:pt x="18" y="257"/>
                        <a:pt x="20" y="256"/>
                      </a:cubicBezTo>
                      <a:cubicBezTo>
                        <a:pt x="22" y="256"/>
                        <a:pt x="25" y="255"/>
                        <a:pt x="28" y="252"/>
                      </a:cubicBezTo>
                      <a:cubicBezTo>
                        <a:pt x="28" y="251"/>
                        <a:pt x="28" y="251"/>
                        <a:pt x="28" y="251"/>
                      </a:cubicBezTo>
                      <a:cubicBezTo>
                        <a:pt x="28" y="250"/>
                        <a:pt x="28" y="250"/>
                        <a:pt x="28" y="250"/>
                      </a:cubicBezTo>
                      <a:cubicBezTo>
                        <a:pt x="28" y="247"/>
                        <a:pt x="27" y="243"/>
                        <a:pt x="26" y="239"/>
                      </a:cubicBezTo>
                      <a:cubicBezTo>
                        <a:pt x="25" y="232"/>
                        <a:pt x="24" y="226"/>
                        <a:pt x="24" y="219"/>
                      </a:cubicBezTo>
                      <a:cubicBezTo>
                        <a:pt x="24" y="218"/>
                        <a:pt x="24" y="218"/>
                        <a:pt x="24" y="218"/>
                      </a:cubicBezTo>
                      <a:cubicBezTo>
                        <a:pt x="24" y="217"/>
                        <a:pt x="24" y="217"/>
                        <a:pt x="24" y="217"/>
                      </a:cubicBezTo>
                      <a:cubicBezTo>
                        <a:pt x="22" y="215"/>
                        <a:pt x="19" y="212"/>
                        <a:pt x="16" y="210"/>
                      </a:cubicBezTo>
                      <a:cubicBezTo>
                        <a:pt x="14" y="209"/>
                        <a:pt x="13" y="208"/>
                        <a:pt x="12" y="207"/>
                      </a:cubicBezTo>
                      <a:cubicBezTo>
                        <a:pt x="11" y="206"/>
                        <a:pt x="11" y="206"/>
                        <a:pt x="12" y="206"/>
                      </a:cubicBezTo>
                      <a:cubicBezTo>
                        <a:pt x="12" y="203"/>
                        <a:pt x="13" y="203"/>
                        <a:pt x="15" y="203"/>
                      </a:cubicBezTo>
                      <a:cubicBezTo>
                        <a:pt x="17" y="203"/>
                        <a:pt x="18" y="203"/>
                        <a:pt x="18" y="204"/>
                      </a:cubicBezTo>
                      <a:cubicBezTo>
                        <a:pt x="22" y="205"/>
                        <a:pt x="23" y="209"/>
                        <a:pt x="25" y="213"/>
                      </a:cubicBezTo>
                      <a:cubicBezTo>
                        <a:pt x="26" y="215"/>
                        <a:pt x="26" y="216"/>
                        <a:pt x="27" y="217"/>
                      </a:cubicBezTo>
                      <a:cubicBezTo>
                        <a:pt x="28" y="219"/>
                        <a:pt x="28" y="219"/>
                        <a:pt x="28" y="219"/>
                      </a:cubicBezTo>
                      <a:cubicBezTo>
                        <a:pt x="30" y="219"/>
                        <a:pt x="30" y="219"/>
                        <a:pt x="30" y="219"/>
                      </a:cubicBezTo>
                      <a:cubicBezTo>
                        <a:pt x="30" y="219"/>
                        <a:pt x="30" y="218"/>
                        <a:pt x="30" y="218"/>
                      </a:cubicBezTo>
                      <a:cubicBezTo>
                        <a:pt x="32" y="218"/>
                        <a:pt x="32" y="218"/>
                        <a:pt x="34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42" y="209"/>
                        <a:pt x="45" y="195"/>
                        <a:pt x="47" y="183"/>
                      </a:cubicBezTo>
                      <a:cubicBezTo>
                        <a:pt x="47" y="178"/>
                        <a:pt x="48" y="174"/>
                        <a:pt x="49" y="171"/>
                      </a:cubicBezTo>
                      <a:cubicBezTo>
                        <a:pt x="51" y="163"/>
                        <a:pt x="78" y="104"/>
                        <a:pt x="78" y="104"/>
                      </a:cubicBezTo>
                      <a:cubicBezTo>
                        <a:pt x="79" y="104"/>
                        <a:pt x="79" y="104"/>
                        <a:pt x="79" y="103"/>
                      </a:cubicBezTo>
                      <a:cubicBezTo>
                        <a:pt x="79" y="103"/>
                        <a:pt x="80" y="103"/>
                        <a:pt x="81" y="102"/>
                      </a:cubicBezTo>
                      <a:cubicBezTo>
                        <a:pt x="82" y="102"/>
                        <a:pt x="84" y="101"/>
                        <a:pt x="86" y="99"/>
                      </a:cubicBezTo>
                      <a:cubicBezTo>
                        <a:pt x="87" y="98"/>
                        <a:pt x="87" y="98"/>
                        <a:pt x="87" y="98"/>
                      </a:cubicBezTo>
                      <a:cubicBezTo>
                        <a:pt x="87" y="96"/>
                        <a:pt x="87" y="96"/>
                        <a:pt x="87" y="96"/>
                      </a:cubicBezTo>
                      <a:cubicBezTo>
                        <a:pt x="83" y="82"/>
                        <a:pt x="89" y="64"/>
                        <a:pt x="95" y="46"/>
                      </a:cubicBezTo>
                      <a:cubicBezTo>
                        <a:pt x="95" y="46"/>
                        <a:pt x="95" y="46"/>
                        <a:pt x="95" y="45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5" y="29"/>
                        <a:pt x="105" y="24"/>
                        <a:pt x="105" y="20"/>
                      </a:cubicBezTo>
                      <a:cubicBezTo>
                        <a:pt x="105" y="13"/>
                        <a:pt x="105" y="6"/>
                        <a:pt x="110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2" y="0"/>
                        <a:pt x="112" y="1"/>
                        <a:pt x="112" y="1"/>
                      </a:cubicBezTo>
                      <a:cubicBezTo>
                        <a:pt x="112" y="3"/>
                        <a:pt x="111" y="5"/>
                        <a:pt x="111" y="6"/>
                      </a:cubicBezTo>
                      <a:cubicBezTo>
                        <a:pt x="110" y="9"/>
                        <a:pt x="111" y="10"/>
                        <a:pt x="115" y="12"/>
                      </a:cubicBezTo>
                      <a:cubicBezTo>
                        <a:pt x="116" y="13"/>
                        <a:pt x="117" y="14"/>
                        <a:pt x="118" y="15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8" y="24"/>
                        <a:pt x="113" y="58"/>
                        <a:pt x="111" y="66"/>
                      </a:cubicBezTo>
                      <a:cubicBezTo>
                        <a:pt x="111" y="66"/>
                        <a:pt x="111" y="67"/>
                        <a:pt x="111" y="67"/>
                      </a:cubicBezTo>
                      <a:cubicBezTo>
                        <a:pt x="109" y="67"/>
                        <a:pt x="108" y="67"/>
                        <a:pt x="106" y="67"/>
                      </a:cubicBezTo>
                      <a:cubicBezTo>
                        <a:pt x="103" y="68"/>
                        <a:pt x="100" y="68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8" y="85"/>
                        <a:pt x="98" y="85"/>
                        <a:pt x="98" y="85"/>
                      </a:cubicBezTo>
                      <a:cubicBezTo>
                        <a:pt x="98" y="85"/>
                        <a:pt x="98" y="85"/>
                        <a:pt x="98" y="85"/>
                      </a:cubicBezTo>
                      <a:cubicBezTo>
                        <a:pt x="99" y="94"/>
                        <a:pt x="89" y="135"/>
                        <a:pt x="83" y="160"/>
                      </a:cubicBezTo>
                      <a:cubicBezTo>
                        <a:pt x="81" y="166"/>
                        <a:pt x="77" y="169"/>
                        <a:pt x="73" y="173"/>
                      </a:cubicBezTo>
                      <a:cubicBezTo>
                        <a:pt x="71" y="175"/>
                        <a:pt x="68" y="177"/>
                        <a:pt x="66" y="179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59" y="199"/>
                        <a:pt x="59" y="199"/>
                        <a:pt x="59" y="199"/>
                      </a:cubicBezTo>
                      <a:cubicBezTo>
                        <a:pt x="59" y="199"/>
                        <a:pt x="59" y="199"/>
                        <a:pt x="59" y="199"/>
                      </a:cubicBezTo>
                      <a:cubicBezTo>
                        <a:pt x="48" y="212"/>
                        <a:pt x="48" y="212"/>
                        <a:pt x="48" y="212"/>
                      </a:cubicBezTo>
                      <a:cubicBezTo>
                        <a:pt x="48" y="213"/>
                        <a:pt x="48" y="213"/>
                        <a:pt x="48" y="213"/>
                      </a:cubicBezTo>
                      <a:cubicBezTo>
                        <a:pt x="49" y="216"/>
                        <a:pt x="50" y="218"/>
                        <a:pt x="50" y="220"/>
                      </a:cubicBezTo>
                      <a:cubicBezTo>
                        <a:pt x="52" y="227"/>
                        <a:pt x="52" y="227"/>
                        <a:pt x="48" y="239"/>
                      </a:cubicBezTo>
                      <a:cubicBezTo>
                        <a:pt x="48" y="241"/>
                        <a:pt x="48" y="241"/>
                        <a:pt x="48" y="241"/>
                      </a:cubicBezTo>
                      <a:cubicBezTo>
                        <a:pt x="47" y="243"/>
                        <a:pt x="47" y="245"/>
                        <a:pt x="47" y="247"/>
                      </a:cubicBezTo>
                      <a:cubicBezTo>
                        <a:pt x="48" y="249"/>
                        <a:pt x="48" y="251"/>
                        <a:pt x="46" y="253"/>
                      </a:cubicBezTo>
                      <a:cubicBezTo>
                        <a:pt x="46" y="253"/>
                        <a:pt x="46" y="253"/>
                        <a:pt x="46" y="253"/>
                      </a:cubicBezTo>
                      <a:cubicBezTo>
                        <a:pt x="30" y="265"/>
                        <a:pt x="30" y="265"/>
                        <a:pt x="30" y="265"/>
                      </a:cubicBezTo>
                      <a:cubicBezTo>
                        <a:pt x="32" y="267"/>
                        <a:pt x="32" y="267"/>
                        <a:pt x="32" y="267"/>
                      </a:cubicBezTo>
                      <a:cubicBezTo>
                        <a:pt x="34" y="269"/>
                        <a:pt x="37" y="271"/>
                        <a:pt x="40" y="272"/>
                      </a:cubicBezTo>
                      <a:cubicBezTo>
                        <a:pt x="48" y="276"/>
                        <a:pt x="57" y="277"/>
                        <a:pt x="65" y="277"/>
                      </a:cubicBezTo>
                      <a:cubicBezTo>
                        <a:pt x="68" y="277"/>
                        <a:pt x="71" y="277"/>
                        <a:pt x="74" y="278"/>
                      </a:cubicBezTo>
                      <a:cubicBezTo>
                        <a:pt x="74" y="278"/>
                        <a:pt x="75" y="278"/>
                        <a:pt x="75" y="278"/>
                      </a:cubicBezTo>
                      <a:cubicBezTo>
                        <a:pt x="75" y="278"/>
                        <a:pt x="75" y="278"/>
                        <a:pt x="75" y="278"/>
                      </a:cubicBezTo>
                      <a:cubicBezTo>
                        <a:pt x="81" y="288"/>
                        <a:pt x="81" y="288"/>
                        <a:pt x="81" y="288"/>
                      </a:cubicBezTo>
                      <a:cubicBezTo>
                        <a:pt x="82" y="289"/>
                        <a:pt x="81" y="289"/>
                        <a:pt x="81" y="289"/>
                      </a:cubicBezTo>
                      <a:cubicBezTo>
                        <a:pt x="81" y="292"/>
                        <a:pt x="81" y="292"/>
                        <a:pt x="81" y="292"/>
                      </a:cubicBezTo>
                      <a:cubicBezTo>
                        <a:pt x="80" y="292"/>
                        <a:pt x="80" y="292"/>
                        <a:pt x="80" y="292"/>
                      </a:cubicBezTo>
                      <a:cubicBezTo>
                        <a:pt x="76" y="292"/>
                        <a:pt x="72" y="291"/>
                        <a:pt x="66" y="288"/>
                      </a:cubicBezTo>
                      <a:cubicBezTo>
                        <a:pt x="65" y="287"/>
                        <a:pt x="63" y="286"/>
                        <a:pt x="61" y="285"/>
                      </a:cubicBezTo>
                      <a:cubicBezTo>
                        <a:pt x="60" y="285"/>
                        <a:pt x="60" y="285"/>
                        <a:pt x="60" y="285"/>
                      </a:cubicBezTo>
                      <a:cubicBezTo>
                        <a:pt x="59" y="286"/>
                        <a:pt x="59" y="286"/>
                        <a:pt x="59" y="286"/>
                      </a:cubicBezTo>
                      <a:cubicBezTo>
                        <a:pt x="50" y="292"/>
                        <a:pt x="49" y="305"/>
                        <a:pt x="49" y="317"/>
                      </a:cubicBezTo>
                      <a:cubicBezTo>
                        <a:pt x="48" y="324"/>
                        <a:pt x="48" y="332"/>
                        <a:pt x="45" y="338"/>
                      </a:cubicBezTo>
                      <a:cubicBezTo>
                        <a:pt x="45" y="338"/>
                        <a:pt x="45" y="339"/>
                        <a:pt x="44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4" name="Freeform 414"/>
                <p:cNvSpPr>
                  <a:spLocks/>
                </p:cNvSpPr>
                <p:nvPr/>
              </p:nvSpPr>
              <p:spPr bwMode="auto">
                <a:xfrm>
                  <a:off x="3813" y="3254"/>
                  <a:ext cx="3" cy="4"/>
                </a:xfrm>
                <a:custGeom>
                  <a:avLst/>
                  <a:gdLst>
                    <a:gd name="T0" fmla="*/ 1 w 6"/>
                    <a:gd name="T1" fmla="*/ 5 h 6"/>
                    <a:gd name="T2" fmla="*/ 0 w 6"/>
                    <a:gd name="T3" fmla="*/ 4 h 6"/>
                    <a:gd name="T4" fmla="*/ 2 w 6"/>
                    <a:gd name="T5" fmla="*/ 1 h 6"/>
                    <a:gd name="T6" fmla="*/ 2 w 6"/>
                    <a:gd name="T7" fmla="*/ 1 h 6"/>
                    <a:gd name="T8" fmla="*/ 3 w 6"/>
                    <a:gd name="T9" fmla="*/ 1 h 6"/>
                    <a:gd name="T10" fmla="*/ 3 w 6"/>
                    <a:gd name="T11" fmla="*/ 1 h 6"/>
                    <a:gd name="T12" fmla="*/ 6 w 6"/>
                    <a:gd name="T13" fmla="*/ 3 h 6"/>
                    <a:gd name="T14" fmla="*/ 6 w 6"/>
                    <a:gd name="T15" fmla="*/ 4 h 6"/>
                    <a:gd name="T16" fmla="*/ 5 w 6"/>
                    <a:gd name="T17" fmla="*/ 5 h 6"/>
                    <a:gd name="T18" fmla="*/ 5 w 6"/>
                    <a:gd name="T19" fmla="*/ 5 h 6"/>
                    <a:gd name="T20" fmla="*/ 4 w 6"/>
                    <a:gd name="T21" fmla="*/ 6 h 6"/>
                    <a:gd name="T22" fmla="*/ 3 w 6"/>
                    <a:gd name="T23" fmla="*/ 6 h 6"/>
                    <a:gd name="T24" fmla="*/ 1 w 6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6">
                      <a:moveTo>
                        <a:pt x="1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5" name="Freeform 415"/>
                <p:cNvSpPr>
                  <a:spLocks/>
                </p:cNvSpPr>
                <p:nvPr/>
              </p:nvSpPr>
              <p:spPr bwMode="auto">
                <a:xfrm>
                  <a:off x="3256" y="2984"/>
                  <a:ext cx="2" cy="7"/>
                </a:xfrm>
                <a:custGeom>
                  <a:avLst/>
                  <a:gdLst>
                    <a:gd name="T0" fmla="*/ 1 w 3"/>
                    <a:gd name="T1" fmla="*/ 11 h 11"/>
                    <a:gd name="T2" fmla="*/ 0 w 3"/>
                    <a:gd name="T3" fmla="*/ 10 h 11"/>
                    <a:gd name="T4" fmla="*/ 1 w 3"/>
                    <a:gd name="T5" fmla="*/ 0 h 11"/>
                    <a:gd name="T6" fmla="*/ 1 w 3"/>
                    <a:gd name="T7" fmla="*/ 0 h 11"/>
                    <a:gd name="T8" fmla="*/ 2 w 3"/>
                    <a:gd name="T9" fmla="*/ 0 h 11"/>
                    <a:gd name="T10" fmla="*/ 2 w 3"/>
                    <a:gd name="T11" fmla="*/ 0 h 11"/>
                    <a:gd name="T12" fmla="*/ 3 w 3"/>
                    <a:gd name="T13" fmla="*/ 3 h 11"/>
                    <a:gd name="T14" fmla="*/ 2 w 3"/>
                    <a:gd name="T15" fmla="*/ 11 h 11"/>
                    <a:gd name="T16" fmla="*/ 1 w 3"/>
                    <a:gd name="T17" fmla="*/ 11 h 11"/>
                    <a:gd name="T18" fmla="*/ 1 w 3"/>
                    <a:gd name="T1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11">
                      <a:moveTo>
                        <a:pt x="1" y="11"/>
                      </a:moveTo>
                      <a:cubicBezTo>
                        <a:pt x="1" y="11"/>
                        <a:pt x="0" y="11"/>
                        <a:pt x="0" y="1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2"/>
                        <a:pt x="3" y="3"/>
                      </a:cubicBezTo>
                      <a:cubicBezTo>
                        <a:pt x="3" y="6"/>
                        <a:pt x="3" y="9"/>
                        <a:pt x="2" y="11"/>
                      </a:cubicBezTo>
                      <a:cubicBezTo>
                        <a:pt x="2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6" name="Freeform 416"/>
                <p:cNvSpPr>
                  <a:spLocks/>
                </p:cNvSpPr>
                <p:nvPr/>
              </p:nvSpPr>
              <p:spPr bwMode="auto">
                <a:xfrm>
                  <a:off x="3565" y="3138"/>
                  <a:ext cx="11" cy="25"/>
                </a:xfrm>
                <a:custGeom>
                  <a:avLst/>
                  <a:gdLst>
                    <a:gd name="T0" fmla="*/ 9 w 19"/>
                    <a:gd name="T1" fmla="*/ 44 h 44"/>
                    <a:gd name="T2" fmla="*/ 9 w 19"/>
                    <a:gd name="T3" fmla="*/ 44 h 44"/>
                    <a:gd name="T4" fmla="*/ 5 w 19"/>
                    <a:gd name="T5" fmla="*/ 1 h 44"/>
                    <a:gd name="T6" fmla="*/ 5 w 19"/>
                    <a:gd name="T7" fmla="*/ 0 h 44"/>
                    <a:gd name="T8" fmla="*/ 6 w 19"/>
                    <a:gd name="T9" fmla="*/ 0 h 44"/>
                    <a:gd name="T10" fmla="*/ 6 w 19"/>
                    <a:gd name="T11" fmla="*/ 0 h 44"/>
                    <a:gd name="T12" fmla="*/ 9 w 19"/>
                    <a:gd name="T13" fmla="*/ 3 h 44"/>
                    <a:gd name="T14" fmla="*/ 9 w 19"/>
                    <a:gd name="T15" fmla="*/ 3 h 44"/>
                    <a:gd name="T16" fmla="*/ 10 w 19"/>
                    <a:gd name="T17" fmla="*/ 9 h 44"/>
                    <a:gd name="T18" fmla="*/ 10 w 19"/>
                    <a:gd name="T19" fmla="*/ 16 h 44"/>
                    <a:gd name="T20" fmla="*/ 18 w 19"/>
                    <a:gd name="T21" fmla="*/ 28 h 44"/>
                    <a:gd name="T22" fmla="*/ 19 w 19"/>
                    <a:gd name="T23" fmla="*/ 29 h 44"/>
                    <a:gd name="T24" fmla="*/ 18 w 19"/>
                    <a:gd name="T25" fmla="*/ 29 h 44"/>
                    <a:gd name="T26" fmla="*/ 17 w 19"/>
                    <a:gd name="T27" fmla="*/ 31 h 44"/>
                    <a:gd name="T28" fmla="*/ 16 w 19"/>
                    <a:gd name="T29" fmla="*/ 31 h 44"/>
                    <a:gd name="T30" fmla="*/ 10 w 19"/>
                    <a:gd name="T31" fmla="*/ 44 h 44"/>
                    <a:gd name="T32" fmla="*/ 9 w 19"/>
                    <a:gd name="T33" fmla="*/ 44 h 44"/>
                    <a:gd name="T34" fmla="*/ 9 w 19"/>
                    <a:gd name="T3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" h="44">
                      <a:moveTo>
                        <a:pt x="9" y="44"/>
                      </a:move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0" y="37"/>
                        <a:pt x="1" y="14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5"/>
                        <a:pt x="10" y="7"/>
                        <a:pt x="10" y="9"/>
                      </a:cubicBezTo>
                      <a:cubicBezTo>
                        <a:pt x="10" y="11"/>
                        <a:pt x="10" y="13"/>
                        <a:pt x="10" y="16"/>
                      </a:cubicBezTo>
                      <a:cubicBezTo>
                        <a:pt x="11" y="22"/>
                        <a:pt x="14" y="26"/>
                        <a:pt x="18" y="28"/>
                      </a:cubicBezTo>
                      <a:cubicBezTo>
                        <a:pt x="18" y="28"/>
                        <a:pt x="19" y="29"/>
                        <a:pt x="19" y="29"/>
                      </a:cubicBezTo>
                      <a:cubicBezTo>
                        <a:pt x="19" y="29"/>
                        <a:pt x="18" y="29"/>
                        <a:pt x="18" y="29"/>
                      </a:cubicBezTo>
                      <a:cubicBezTo>
                        <a:pt x="18" y="30"/>
                        <a:pt x="17" y="30"/>
                        <a:pt x="17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7" name="Freeform 417"/>
                <p:cNvSpPr>
                  <a:spLocks/>
                </p:cNvSpPr>
                <p:nvPr/>
              </p:nvSpPr>
              <p:spPr bwMode="auto">
                <a:xfrm>
                  <a:off x="3902" y="3309"/>
                  <a:ext cx="11" cy="7"/>
                </a:xfrm>
                <a:custGeom>
                  <a:avLst/>
                  <a:gdLst>
                    <a:gd name="T0" fmla="*/ 4 w 19"/>
                    <a:gd name="T1" fmla="*/ 12 h 12"/>
                    <a:gd name="T2" fmla="*/ 3 w 19"/>
                    <a:gd name="T3" fmla="*/ 12 h 12"/>
                    <a:gd name="T4" fmla="*/ 1 w 19"/>
                    <a:gd name="T5" fmla="*/ 4 h 12"/>
                    <a:gd name="T6" fmla="*/ 1 w 19"/>
                    <a:gd name="T7" fmla="*/ 3 h 12"/>
                    <a:gd name="T8" fmla="*/ 2 w 19"/>
                    <a:gd name="T9" fmla="*/ 1 h 12"/>
                    <a:gd name="T10" fmla="*/ 3 w 19"/>
                    <a:gd name="T11" fmla="*/ 1 h 12"/>
                    <a:gd name="T12" fmla="*/ 3 w 19"/>
                    <a:gd name="T13" fmla="*/ 1 h 12"/>
                    <a:gd name="T14" fmla="*/ 13 w 19"/>
                    <a:gd name="T15" fmla="*/ 0 h 12"/>
                    <a:gd name="T16" fmla="*/ 13 w 19"/>
                    <a:gd name="T17" fmla="*/ 0 h 12"/>
                    <a:gd name="T18" fmla="*/ 13 w 19"/>
                    <a:gd name="T19" fmla="*/ 0 h 12"/>
                    <a:gd name="T20" fmla="*/ 19 w 19"/>
                    <a:gd name="T21" fmla="*/ 3 h 12"/>
                    <a:gd name="T22" fmla="*/ 19 w 19"/>
                    <a:gd name="T23" fmla="*/ 4 h 12"/>
                    <a:gd name="T24" fmla="*/ 19 w 19"/>
                    <a:gd name="T25" fmla="*/ 4 h 12"/>
                    <a:gd name="T26" fmla="*/ 4 w 19"/>
                    <a:gd name="T27" fmla="*/ 12 h 12"/>
                    <a:gd name="T28" fmla="*/ 4 w 19"/>
                    <a:gd name="T2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2">
                      <a:moveTo>
                        <a:pt x="4" y="12"/>
                      </a:move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0" y="9"/>
                        <a:pt x="0" y="7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5" y="7"/>
                        <a:pt x="9" y="10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8" name="Freeform 418"/>
                <p:cNvSpPr>
                  <a:spLocks/>
                </p:cNvSpPr>
                <p:nvPr/>
              </p:nvSpPr>
              <p:spPr bwMode="auto">
                <a:xfrm>
                  <a:off x="3625" y="3170"/>
                  <a:ext cx="5" cy="6"/>
                </a:xfrm>
                <a:custGeom>
                  <a:avLst/>
                  <a:gdLst>
                    <a:gd name="T0" fmla="*/ 1 w 9"/>
                    <a:gd name="T1" fmla="*/ 9 h 10"/>
                    <a:gd name="T2" fmla="*/ 0 w 9"/>
                    <a:gd name="T3" fmla="*/ 8 h 10"/>
                    <a:gd name="T4" fmla="*/ 0 w 9"/>
                    <a:gd name="T5" fmla="*/ 8 h 10"/>
                    <a:gd name="T6" fmla="*/ 2 w 9"/>
                    <a:gd name="T7" fmla="*/ 2 h 10"/>
                    <a:gd name="T8" fmla="*/ 2 w 9"/>
                    <a:gd name="T9" fmla="*/ 2 h 10"/>
                    <a:gd name="T10" fmla="*/ 6 w 9"/>
                    <a:gd name="T11" fmla="*/ 0 h 10"/>
                    <a:gd name="T12" fmla="*/ 7 w 9"/>
                    <a:gd name="T13" fmla="*/ 0 h 10"/>
                    <a:gd name="T14" fmla="*/ 7 w 9"/>
                    <a:gd name="T15" fmla="*/ 0 h 10"/>
                    <a:gd name="T16" fmla="*/ 9 w 9"/>
                    <a:gd name="T17" fmla="*/ 4 h 10"/>
                    <a:gd name="T18" fmla="*/ 9 w 9"/>
                    <a:gd name="T19" fmla="*/ 5 h 10"/>
                    <a:gd name="T20" fmla="*/ 6 w 9"/>
                    <a:gd name="T21" fmla="*/ 8 h 10"/>
                    <a:gd name="T22" fmla="*/ 6 w 9"/>
                    <a:gd name="T23" fmla="*/ 8 h 10"/>
                    <a:gd name="T24" fmla="*/ 5 w 9"/>
                    <a:gd name="T25" fmla="*/ 9 h 10"/>
                    <a:gd name="T26" fmla="*/ 2 w 9"/>
                    <a:gd name="T27" fmla="*/ 9 h 10"/>
                    <a:gd name="T28" fmla="*/ 1 w 9"/>
                    <a:gd name="T29" fmla="*/ 9 h 10"/>
                    <a:gd name="T30" fmla="*/ 1 w 9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10">
                      <a:moveTo>
                        <a:pt x="1" y="9"/>
                      </a:moveTo>
                      <a:cubicBezTo>
                        <a:pt x="1" y="9"/>
                        <a:pt x="1" y="9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4" y="10"/>
                        <a:pt x="4" y="10"/>
                        <a:pt x="2" y="9"/>
                      </a:cubicBezTo>
                      <a:cubicBezTo>
                        <a:pt x="2" y="9"/>
                        <a:pt x="2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9" name="Freeform 419"/>
                <p:cNvSpPr>
                  <a:spLocks/>
                </p:cNvSpPr>
                <p:nvPr/>
              </p:nvSpPr>
              <p:spPr bwMode="auto">
                <a:xfrm>
                  <a:off x="3852" y="3302"/>
                  <a:ext cx="26" cy="21"/>
                </a:xfrm>
                <a:custGeom>
                  <a:avLst/>
                  <a:gdLst>
                    <a:gd name="T0" fmla="*/ 0 w 45"/>
                    <a:gd name="T1" fmla="*/ 36 h 36"/>
                    <a:gd name="T2" fmla="*/ 0 w 45"/>
                    <a:gd name="T3" fmla="*/ 35 h 36"/>
                    <a:gd name="T4" fmla="*/ 18 w 45"/>
                    <a:gd name="T5" fmla="*/ 16 h 36"/>
                    <a:gd name="T6" fmla="*/ 43 w 45"/>
                    <a:gd name="T7" fmla="*/ 0 h 36"/>
                    <a:gd name="T8" fmla="*/ 44 w 45"/>
                    <a:gd name="T9" fmla="*/ 0 h 36"/>
                    <a:gd name="T10" fmla="*/ 44 w 45"/>
                    <a:gd name="T11" fmla="*/ 0 h 36"/>
                    <a:gd name="T12" fmla="*/ 45 w 45"/>
                    <a:gd name="T13" fmla="*/ 1 h 36"/>
                    <a:gd name="T14" fmla="*/ 45 w 45"/>
                    <a:gd name="T15" fmla="*/ 2 h 36"/>
                    <a:gd name="T16" fmla="*/ 27 w 45"/>
                    <a:gd name="T17" fmla="*/ 17 h 36"/>
                    <a:gd name="T18" fmla="*/ 17 w 45"/>
                    <a:gd name="T19" fmla="*/ 21 h 36"/>
                    <a:gd name="T20" fmla="*/ 7 w 45"/>
                    <a:gd name="T21" fmla="*/ 30 h 36"/>
                    <a:gd name="T22" fmla="*/ 2 w 45"/>
                    <a:gd name="T23" fmla="*/ 36 h 36"/>
                    <a:gd name="T24" fmla="*/ 1 w 45"/>
                    <a:gd name="T25" fmla="*/ 36 h 36"/>
                    <a:gd name="T26" fmla="*/ 1 w 45"/>
                    <a:gd name="T27" fmla="*/ 36 h 36"/>
                    <a:gd name="T28" fmla="*/ 0 w 45"/>
                    <a:gd name="T2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5" h="36">
                      <a:moveTo>
                        <a:pt x="0" y="36"/>
                      </a:move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1"/>
                        <a:pt x="5" y="26"/>
                        <a:pt x="18" y="16"/>
                      </a:cubicBezTo>
                      <a:cubicBezTo>
                        <a:pt x="28" y="9"/>
                        <a:pt x="39" y="3"/>
                        <a:pt x="43" y="0"/>
                      </a:cubicBezTo>
                      <a:cubicBezTo>
                        <a:pt x="43" y="0"/>
                        <a:pt x="43" y="0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2"/>
                        <a:pt x="45" y="2"/>
                      </a:cubicBezTo>
                      <a:cubicBezTo>
                        <a:pt x="41" y="11"/>
                        <a:pt x="34" y="14"/>
                        <a:pt x="27" y="17"/>
                      </a:cubicBezTo>
                      <a:cubicBezTo>
                        <a:pt x="23" y="18"/>
                        <a:pt x="20" y="19"/>
                        <a:pt x="17" y="21"/>
                      </a:cubicBezTo>
                      <a:cubicBezTo>
                        <a:pt x="13" y="23"/>
                        <a:pt x="10" y="27"/>
                        <a:pt x="7" y="30"/>
                      </a:cubicBezTo>
                      <a:cubicBezTo>
                        <a:pt x="5" y="32"/>
                        <a:pt x="4" y="34"/>
                        <a:pt x="2" y="36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0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0" name="Freeform 420"/>
                <p:cNvSpPr>
                  <a:spLocks/>
                </p:cNvSpPr>
                <p:nvPr/>
              </p:nvSpPr>
              <p:spPr bwMode="auto">
                <a:xfrm>
                  <a:off x="3398" y="3074"/>
                  <a:ext cx="33" cy="34"/>
                </a:xfrm>
                <a:custGeom>
                  <a:avLst/>
                  <a:gdLst>
                    <a:gd name="T0" fmla="*/ 2 w 58"/>
                    <a:gd name="T1" fmla="*/ 59 h 60"/>
                    <a:gd name="T2" fmla="*/ 1 w 58"/>
                    <a:gd name="T3" fmla="*/ 59 h 60"/>
                    <a:gd name="T4" fmla="*/ 2 w 58"/>
                    <a:gd name="T5" fmla="*/ 43 h 60"/>
                    <a:gd name="T6" fmla="*/ 8 w 58"/>
                    <a:gd name="T7" fmla="*/ 15 h 60"/>
                    <a:gd name="T8" fmla="*/ 11 w 58"/>
                    <a:gd name="T9" fmla="*/ 1 h 60"/>
                    <a:gd name="T10" fmla="*/ 12 w 58"/>
                    <a:gd name="T11" fmla="*/ 0 h 60"/>
                    <a:gd name="T12" fmla="*/ 14 w 58"/>
                    <a:gd name="T13" fmla="*/ 0 h 60"/>
                    <a:gd name="T14" fmla="*/ 19 w 58"/>
                    <a:gd name="T15" fmla="*/ 4 h 60"/>
                    <a:gd name="T16" fmla="*/ 27 w 58"/>
                    <a:gd name="T17" fmla="*/ 10 h 60"/>
                    <a:gd name="T18" fmla="*/ 30 w 58"/>
                    <a:gd name="T19" fmla="*/ 12 h 60"/>
                    <a:gd name="T20" fmla="*/ 31 w 58"/>
                    <a:gd name="T21" fmla="*/ 12 h 60"/>
                    <a:gd name="T22" fmla="*/ 54 w 58"/>
                    <a:gd name="T23" fmla="*/ 12 h 60"/>
                    <a:gd name="T24" fmla="*/ 55 w 58"/>
                    <a:gd name="T25" fmla="*/ 12 h 60"/>
                    <a:gd name="T26" fmla="*/ 55 w 58"/>
                    <a:gd name="T27" fmla="*/ 12 h 60"/>
                    <a:gd name="T28" fmla="*/ 57 w 58"/>
                    <a:gd name="T29" fmla="*/ 13 h 60"/>
                    <a:gd name="T30" fmla="*/ 58 w 58"/>
                    <a:gd name="T31" fmla="*/ 14 h 60"/>
                    <a:gd name="T32" fmla="*/ 55 w 58"/>
                    <a:gd name="T33" fmla="*/ 20 h 60"/>
                    <a:gd name="T34" fmla="*/ 55 w 58"/>
                    <a:gd name="T35" fmla="*/ 21 h 60"/>
                    <a:gd name="T36" fmla="*/ 38 w 58"/>
                    <a:gd name="T37" fmla="*/ 22 h 60"/>
                    <a:gd name="T38" fmla="*/ 18 w 58"/>
                    <a:gd name="T39" fmla="*/ 23 h 60"/>
                    <a:gd name="T40" fmla="*/ 9 w 58"/>
                    <a:gd name="T41" fmla="*/ 44 h 60"/>
                    <a:gd name="T42" fmla="*/ 4 w 58"/>
                    <a:gd name="T43" fmla="*/ 59 h 60"/>
                    <a:gd name="T44" fmla="*/ 3 w 58"/>
                    <a:gd name="T45" fmla="*/ 59 h 60"/>
                    <a:gd name="T46" fmla="*/ 2 w 58"/>
                    <a:gd name="T47" fmla="*/ 60 h 60"/>
                    <a:gd name="T48" fmla="*/ 2 w 58"/>
                    <a:gd name="T49" fmla="*/ 59 h 60"/>
                    <a:gd name="T50" fmla="*/ 2 w 58"/>
                    <a:gd name="T51" fmla="*/ 59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8" h="60">
                      <a:moveTo>
                        <a:pt x="2" y="59"/>
                      </a:move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1" y="57"/>
                        <a:pt x="0" y="52"/>
                        <a:pt x="2" y="43"/>
                      </a:cubicBezTo>
                      <a:cubicBezTo>
                        <a:pt x="4" y="34"/>
                        <a:pt x="6" y="24"/>
                        <a:pt x="8" y="15"/>
                      </a:cubicBezTo>
                      <a:cubicBezTo>
                        <a:pt x="10" y="9"/>
                        <a:pt x="11" y="4"/>
                        <a:pt x="11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4" y="0"/>
                      </a:cubicBezTo>
                      <a:cubicBezTo>
                        <a:pt x="15" y="1"/>
                        <a:pt x="17" y="3"/>
                        <a:pt x="19" y="4"/>
                      </a:cubicBezTo>
                      <a:cubicBezTo>
                        <a:pt x="21" y="6"/>
                        <a:pt x="23" y="9"/>
                        <a:pt x="27" y="10"/>
                      </a:cubicBezTo>
                      <a:cubicBezTo>
                        <a:pt x="28" y="11"/>
                        <a:pt x="29" y="11"/>
                        <a:pt x="30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4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8" y="13"/>
                        <a:pt x="58" y="14"/>
                        <a:pt x="58" y="14"/>
                      </a:cubicBezTo>
                      <a:cubicBezTo>
                        <a:pt x="58" y="17"/>
                        <a:pt x="57" y="19"/>
                        <a:pt x="55" y="20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0" y="24"/>
                        <a:pt x="45" y="23"/>
                        <a:pt x="38" y="22"/>
                      </a:cubicBezTo>
                      <a:cubicBezTo>
                        <a:pt x="32" y="21"/>
                        <a:pt x="25" y="19"/>
                        <a:pt x="18" y="23"/>
                      </a:cubicBezTo>
                      <a:cubicBezTo>
                        <a:pt x="11" y="28"/>
                        <a:pt x="10" y="36"/>
                        <a:pt x="9" y="44"/>
                      </a:cubicBezTo>
                      <a:cubicBezTo>
                        <a:pt x="8" y="50"/>
                        <a:pt x="8" y="55"/>
                        <a:pt x="4" y="59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60"/>
                        <a:pt x="3" y="60"/>
                        <a:pt x="2" y="60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1" name="Freeform 421"/>
                <p:cNvSpPr>
                  <a:spLocks/>
                </p:cNvSpPr>
                <p:nvPr/>
              </p:nvSpPr>
              <p:spPr bwMode="auto">
                <a:xfrm>
                  <a:off x="2444" y="3496"/>
                  <a:ext cx="4" cy="5"/>
                </a:xfrm>
                <a:custGeom>
                  <a:avLst/>
                  <a:gdLst>
                    <a:gd name="T0" fmla="*/ 1 w 7"/>
                    <a:gd name="T1" fmla="*/ 6 h 8"/>
                    <a:gd name="T2" fmla="*/ 1 w 7"/>
                    <a:gd name="T3" fmla="*/ 5 h 8"/>
                    <a:gd name="T4" fmla="*/ 1 w 7"/>
                    <a:gd name="T5" fmla="*/ 5 h 8"/>
                    <a:gd name="T6" fmla="*/ 1 w 7"/>
                    <a:gd name="T7" fmla="*/ 2 h 8"/>
                    <a:gd name="T8" fmla="*/ 1 w 7"/>
                    <a:gd name="T9" fmla="*/ 0 h 8"/>
                    <a:gd name="T10" fmla="*/ 2 w 7"/>
                    <a:gd name="T11" fmla="*/ 0 h 8"/>
                    <a:gd name="T12" fmla="*/ 4 w 7"/>
                    <a:gd name="T13" fmla="*/ 0 h 8"/>
                    <a:gd name="T14" fmla="*/ 4 w 7"/>
                    <a:gd name="T15" fmla="*/ 0 h 8"/>
                    <a:gd name="T16" fmla="*/ 4 w 7"/>
                    <a:gd name="T17" fmla="*/ 0 h 8"/>
                    <a:gd name="T18" fmla="*/ 7 w 7"/>
                    <a:gd name="T19" fmla="*/ 2 h 8"/>
                    <a:gd name="T20" fmla="*/ 7 w 7"/>
                    <a:gd name="T21" fmla="*/ 3 h 8"/>
                    <a:gd name="T22" fmla="*/ 6 w 7"/>
                    <a:gd name="T23" fmla="*/ 6 h 8"/>
                    <a:gd name="T24" fmla="*/ 6 w 7"/>
                    <a:gd name="T25" fmla="*/ 6 h 8"/>
                    <a:gd name="T26" fmla="*/ 6 w 7"/>
                    <a:gd name="T27" fmla="*/ 7 h 8"/>
                    <a:gd name="T28" fmla="*/ 5 w 7"/>
                    <a:gd name="T29" fmla="*/ 8 h 8"/>
                    <a:gd name="T30" fmla="*/ 1 w 7"/>
                    <a:gd name="T3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5" y="8"/>
                        <a:pt x="5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2" name="Freeform 422"/>
                <p:cNvSpPr>
                  <a:spLocks/>
                </p:cNvSpPr>
                <p:nvPr/>
              </p:nvSpPr>
              <p:spPr bwMode="auto">
                <a:xfrm>
                  <a:off x="3423" y="3089"/>
                  <a:ext cx="23" cy="73"/>
                </a:xfrm>
                <a:custGeom>
                  <a:avLst/>
                  <a:gdLst>
                    <a:gd name="T0" fmla="*/ 2 w 39"/>
                    <a:gd name="T1" fmla="*/ 125 h 126"/>
                    <a:gd name="T2" fmla="*/ 0 w 39"/>
                    <a:gd name="T3" fmla="*/ 123 h 126"/>
                    <a:gd name="T4" fmla="*/ 0 w 39"/>
                    <a:gd name="T5" fmla="*/ 122 h 126"/>
                    <a:gd name="T6" fmla="*/ 4 w 39"/>
                    <a:gd name="T7" fmla="*/ 117 h 126"/>
                    <a:gd name="T8" fmla="*/ 4 w 39"/>
                    <a:gd name="T9" fmla="*/ 116 h 126"/>
                    <a:gd name="T10" fmla="*/ 7 w 39"/>
                    <a:gd name="T11" fmla="*/ 69 h 126"/>
                    <a:gd name="T12" fmla="*/ 8 w 39"/>
                    <a:gd name="T13" fmla="*/ 69 h 126"/>
                    <a:gd name="T14" fmla="*/ 10 w 39"/>
                    <a:gd name="T15" fmla="*/ 69 h 126"/>
                    <a:gd name="T16" fmla="*/ 23 w 39"/>
                    <a:gd name="T17" fmla="*/ 64 h 126"/>
                    <a:gd name="T18" fmla="*/ 24 w 39"/>
                    <a:gd name="T19" fmla="*/ 62 h 126"/>
                    <a:gd name="T20" fmla="*/ 17 w 39"/>
                    <a:gd name="T21" fmla="*/ 56 h 126"/>
                    <a:gd name="T22" fmla="*/ 17 w 39"/>
                    <a:gd name="T23" fmla="*/ 55 h 126"/>
                    <a:gd name="T24" fmla="*/ 22 w 39"/>
                    <a:gd name="T25" fmla="*/ 44 h 126"/>
                    <a:gd name="T26" fmla="*/ 26 w 39"/>
                    <a:gd name="T27" fmla="*/ 38 h 126"/>
                    <a:gd name="T28" fmla="*/ 27 w 39"/>
                    <a:gd name="T29" fmla="*/ 37 h 126"/>
                    <a:gd name="T30" fmla="*/ 26 w 39"/>
                    <a:gd name="T31" fmla="*/ 36 h 126"/>
                    <a:gd name="T32" fmla="*/ 27 w 39"/>
                    <a:gd name="T33" fmla="*/ 1 h 126"/>
                    <a:gd name="T34" fmla="*/ 34 w 39"/>
                    <a:gd name="T35" fmla="*/ 1 h 126"/>
                    <a:gd name="T36" fmla="*/ 37 w 39"/>
                    <a:gd name="T37" fmla="*/ 1 h 126"/>
                    <a:gd name="T38" fmla="*/ 37 w 39"/>
                    <a:gd name="T39" fmla="*/ 2 h 126"/>
                    <a:gd name="T40" fmla="*/ 37 w 39"/>
                    <a:gd name="T41" fmla="*/ 2 h 126"/>
                    <a:gd name="T42" fmla="*/ 39 w 39"/>
                    <a:gd name="T43" fmla="*/ 3 h 126"/>
                    <a:gd name="T44" fmla="*/ 39 w 39"/>
                    <a:gd name="T45" fmla="*/ 4 h 126"/>
                    <a:gd name="T46" fmla="*/ 37 w 39"/>
                    <a:gd name="T47" fmla="*/ 17 h 126"/>
                    <a:gd name="T48" fmla="*/ 7 w 39"/>
                    <a:gd name="T49" fmla="*/ 108 h 126"/>
                    <a:gd name="T50" fmla="*/ 6 w 39"/>
                    <a:gd name="T51" fmla="*/ 109 h 126"/>
                    <a:gd name="T52" fmla="*/ 7 w 39"/>
                    <a:gd name="T53" fmla="*/ 110 h 126"/>
                    <a:gd name="T54" fmla="*/ 8 w 39"/>
                    <a:gd name="T55" fmla="*/ 114 h 126"/>
                    <a:gd name="T56" fmla="*/ 9 w 39"/>
                    <a:gd name="T57" fmla="*/ 120 h 126"/>
                    <a:gd name="T58" fmla="*/ 9 w 39"/>
                    <a:gd name="T59" fmla="*/ 120 h 126"/>
                    <a:gd name="T60" fmla="*/ 5 w 39"/>
                    <a:gd name="T61" fmla="*/ 125 h 126"/>
                    <a:gd name="T62" fmla="*/ 4 w 39"/>
                    <a:gd name="T63" fmla="*/ 125 h 126"/>
                    <a:gd name="T64" fmla="*/ 4 w 39"/>
                    <a:gd name="T65" fmla="*/ 126 h 126"/>
                    <a:gd name="T66" fmla="*/ 4 w 39"/>
                    <a:gd name="T67" fmla="*/ 125 h 126"/>
                    <a:gd name="T68" fmla="*/ 2 w 39"/>
                    <a:gd name="T69" fmla="*/ 12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126">
                      <a:moveTo>
                        <a:pt x="2" y="125"/>
                      </a:moveTo>
                      <a:cubicBezTo>
                        <a:pt x="1" y="125"/>
                        <a:pt x="1" y="124"/>
                        <a:pt x="0" y="123"/>
                      </a:cubicBezTo>
                      <a:cubicBezTo>
                        <a:pt x="0" y="123"/>
                        <a:pt x="0" y="122"/>
                        <a:pt x="0" y="122"/>
                      </a:cubicBezTo>
                      <a:cubicBezTo>
                        <a:pt x="4" y="117"/>
                        <a:pt x="4" y="117"/>
                        <a:pt x="4" y="117"/>
                      </a:cubicBezTo>
                      <a:cubicBezTo>
                        <a:pt x="4" y="116"/>
                        <a:pt x="4" y="116"/>
                        <a:pt x="4" y="116"/>
                      </a:cubicBezTo>
                      <a:cubicBezTo>
                        <a:pt x="0" y="99"/>
                        <a:pt x="1" y="83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9" y="69"/>
                        <a:pt x="10" y="69"/>
                      </a:cubicBezTo>
                      <a:cubicBezTo>
                        <a:pt x="14" y="69"/>
                        <a:pt x="19" y="69"/>
                        <a:pt x="23" y="64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5"/>
                        <a:pt x="17" y="55"/>
                      </a:cubicBezTo>
                      <a:cubicBezTo>
                        <a:pt x="17" y="51"/>
                        <a:pt x="20" y="48"/>
                        <a:pt x="22" y="44"/>
                      </a:cubicBezTo>
                      <a:cubicBezTo>
                        <a:pt x="24" y="42"/>
                        <a:pt x="25" y="40"/>
                        <a:pt x="26" y="38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4" y="30"/>
                        <a:pt x="17" y="8"/>
                        <a:pt x="27" y="1"/>
                      </a:cubicBezTo>
                      <a:cubicBezTo>
                        <a:pt x="29" y="0"/>
                        <a:pt x="31" y="0"/>
                        <a:pt x="34" y="1"/>
                      </a:cubicBezTo>
                      <a:cubicBezTo>
                        <a:pt x="35" y="1"/>
                        <a:pt x="36" y="1"/>
                        <a:pt x="37" y="1"/>
                      </a:cubicBezTo>
                      <a:cubicBezTo>
                        <a:pt x="37" y="1"/>
                        <a:pt x="37" y="1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4"/>
                        <a:pt x="39" y="4"/>
                      </a:cubicBezTo>
                      <a:cubicBezTo>
                        <a:pt x="38" y="8"/>
                        <a:pt x="38" y="12"/>
                        <a:pt x="37" y="17"/>
                      </a:cubicBezTo>
                      <a:cubicBezTo>
                        <a:pt x="31" y="47"/>
                        <a:pt x="24" y="85"/>
                        <a:pt x="7" y="108"/>
                      </a:cubicBezTo>
                      <a:cubicBezTo>
                        <a:pt x="6" y="109"/>
                        <a:pt x="6" y="109"/>
                        <a:pt x="6" y="109"/>
                      </a:cubicBez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7" y="112"/>
                        <a:pt x="7" y="113"/>
                        <a:pt x="8" y="114"/>
                      </a:cubicBezTo>
                      <a:cubicBezTo>
                        <a:pt x="8" y="116"/>
                        <a:pt x="9" y="118"/>
                        <a:pt x="9" y="120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5" y="125"/>
                        <a:pt x="5" y="125"/>
                        <a:pt x="5" y="125"/>
                      </a:cubicBezTo>
                      <a:cubicBezTo>
                        <a:pt x="5" y="125"/>
                        <a:pt x="5" y="125"/>
                        <a:pt x="4" y="125"/>
                      </a:cubicBezTo>
                      <a:cubicBezTo>
                        <a:pt x="4" y="126"/>
                        <a:pt x="4" y="126"/>
                        <a:pt x="4" y="126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3" y="125"/>
                        <a:pt x="3" y="125"/>
                        <a:pt x="2" y="1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3" name="Freeform 423"/>
                <p:cNvSpPr>
                  <a:spLocks/>
                </p:cNvSpPr>
                <p:nvPr/>
              </p:nvSpPr>
              <p:spPr bwMode="auto">
                <a:xfrm>
                  <a:off x="2458" y="3509"/>
                  <a:ext cx="6" cy="5"/>
                </a:xfrm>
                <a:custGeom>
                  <a:avLst/>
                  <a:gdLst>
                    <a:gd name="T0" fmla="*/ 1 w 11"/>
                    <a:gd name="T1" fmla="*/ 8 h 8"/>
                    <a:gd name="T2" fmla="*/ 1 w 11"/>
                    <a:gd name="T3" fmla="*/ 8 h 8"/>
                    <a:gd name="T4" fmla="*/ 0 w 11"/>
                    <a:gd name="T5" fmla="*/ 7 h 8"/>
                    <a:gd name="T6" fmla="*/ 10 w 11"/>
                    <a:gd name="T7" fmla="*/ 0 h 8"/>
                    <a:gd name="T8" fmla="*/ 10 w 11"/>
                    <a:gd name="T9" fmla="*/ 0 h 8"/>
                    <a:gd name="T10" fmla="*/ 11 w 11"/>
                    <a:gd name="T11" fmla="*/ 0 h 8"/>
                    <a:gd name="T12" fmla="*/ 11 w 11"/>
                    <a:gd name="T13" fmla="*/ 0 h 8"/>
                    <a:gd name="T14" fmla="*/ 11 w 11"/>
                    <a:gd name="T15" fmla="*/ 0 h 8"/>
                    <a:gd name="T16" fmla="*/ 11 w 11"/>
                    <a:gd name="T17" fmla="*/ 1 h 8"/>
                    <a:gd name="T18" fmla="*/ 11 w 11"/>
                    <a:gd name="T19" fmla="*/ 1 h 8"/>
                    <a:gd name="T20" fmla="*/ 11 w 11"/>
                    <a:gd name="T21" fmla="*/ 2 h 8"/>
                    <a:gd name="T22" fmla="*/ 11 w 11"/>
                    <a:gd name="T23" fmla="*/ 2 h 8"/>
                    <a:gd name="T24" fmla="*/ 11 w 11"/>
                    <a:gd name="T25" fmla="*/ 3 h 8"/>
                    <a:gd name="T26" fmla="*/ 1 w 11"/>
                    <a:gd name="T27" fmla="*/ 8 h 8"/>
                    <a:gd name="T28" fmla="*/ 1 w 11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8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3"/>
                        <a:pt x="6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6"/>
                        <a:pt x="5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4" name="Freeform 424"/>
                <p:cNvSpPr>
                  <a:spLocks/>
                </p:cNvSpPr>
                <p:nvPr/>
              </p:nvSpPr>
              <p:spPr bwMode="auto">
                <a:xfrm>
                  <a:off x="3355" y="3046"/>
                  <a:ext cx="4" cy="5"/>
                </a:xfrm>
                <a:custGeom>
                  <a:avLst/>
                  <a:gdLst>
                    <a:gd name="T0" fmla="*/ 1 w 7"/>
                    <a:gd name="T1" fmla="*/ 7 h 8"/>
                    <a:gd name="T2" fmla="*/ 0 w 7"/>
                    <a:gd name="T3" fmla="*/ 7 h 8"/>
                    <a:gd name="T4" fmla="*/ 2 w 7"/>
                    <a:gd name="T5" fmla="*/ 0 h 8"/>
                    <a:gd name="T6" fmla="*/ 3 w 7"/>
                    <a:gd name="T7" fmla="*/ 0 h 8"/>
                    <a:gd name="T8" fmla="*/ 6 w 7"/>
                    <a:gd name="T9" fmla="*/ 1 h 8"/>
                    <a:gd name="T10" fmla="*/ 7 w 7"/>
                    <a:gd name="T11" fmla="*/ 2 h 8"/>
                    <a:gd name="T12" fmla="*/ 4 w 7"/>
                    <a:gd name="T13" fmla="*/ 7 h 8"/>
                    <a:gd name="T14" fmla="*/ 3 w 7"/>
                    <a:gd name="T15" fmla="*/ 8 h 8"/>
                    <a:gd name="T16" fmla="*/ 1 w 7"/>
                    <a:gd name="T17" fmla="*/ 7 h 8"/>
                    <a:gd name="T18" fmla="*/ 1 w 7"/>
                    <a:gd name="T1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4"/>
                        <a:pt x="0" y="3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5" name="Freeform 425"/>
                <p:cNvSpPr>
                  <a:spLocks/>
                </p:cNvSpPr>
                <p:nvPr/>
              </p:nvSpPr>
              <p:spPr bwMode="auto">
                <a:xfrm>
                  <a:off x="3892" y="3313"/>
                  <a:ext cx="4" cy="5"/>
                </a:xfrm>
                <a:custGeom>
                  <a:avLst/>
                  <a:gdLst>
                    <a:gd name="T0" fmla="*/ 0 w 8"/>
                    <a:gd name="T1" fmla="*/ 7 h 8"/>
                    <a:gd name="T2" fmla="*/ 0 w 8"/>
                    <a:gd name="T3" fmla="*/ 6 h 8"/>
                    <a:gd name="T4" fmla="*/ 3 w 8"/>
                    <a:gd name="T5" fmla="*/ 0 h 8"/>
                    <a:gd name="T6" fmla="*/ 4 w 8"/>
                    <a:gd name="T7" fmla="*/ 0 h 8"/>
                    <a:gd name="T8" fmla="*/ 7 w 8"/>
                    <a:gd name="T9" fmla="*/ 2 h 8"/>
                    <a:gd name="T10" fmla="*/ 8 w 8"/>
                    <a:gd name="T11" fmla="*/ 2 h 8"/>
                    <a:gd name="T12" fmla="*/ 7 w 8"/>
                    <a:gd name="T13" fmla="*/ 6 h 8"/>
                    <a:gd name="T14" fmla="*/ 7 w 8"/>
                    <a:gd name="T15" fmla="*/ 6 h 8"/>
                    <a:gd name="T16" fmla="*/ 6 w 8"/>
                    <a:gd name="T17" fmla="*/ 7 h 8"/>
                    <a:gd name="T18" fmla="*/ 1 w 8"/>
                    <a:gd name="T19" fmla="*/ 7 h 8"/>
                    <a:gd name="T20" fmla="*/ 1 w 8"/>
                    <a:gd name="T21" fmla="*/ 7 h 8"/>
                    <a:gd name="T22" fmla="*/ 0 w 8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0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0" y="3"/>
                        <a:pt x="1" y="2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4" y="7"/>
                        <a:pt x="4" y="8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6" name="Freeform 426"/>
                <p:cNvSpPr>
                  <a:spLocks/>
                </p:cNvSpPr>
                <p:nvPr/>
              </p:nvSpPr>
              <p:spPr bwMode="auto">
                <a:xfrm>
                  <a:off x="3250" y="3000"/>
                  <a:ext cx="4" cy="8"/>
                </a:xfrm>
                <a:custGeom>
                  <a:avLst/>
                  <a:gdLst>
                    <a:gd name="T0" fmla="*/ 3 w 7"/>
                    <a:gd name="T1" fmla="*/ 13 h 13"/>
                    <a:gd name="T2" fmla="*/ 2 w 7"/>
                    <a:gd name="T3" fmla="*/ 12 h 13"/>
                    <a:gd name="T4" fmla="*/ 2 w 7"/>
                    <a:gd name="T5" fmla="*/ 12 h 13"/>
                    <a:gd name="T6" fmla="*/ 4 w 7"/>
                    <a:gd name="T7" fmla="*/ 0 h 13"/>
                    <a:gd name="T8" fmla="*/ 4 w 7"/>
                    <a:gd name="T9" fmla="*/ 0 h 13"/>
                    <a:gd name="T10" fmla="*/ 5 w 7"/>
                    <a:gd name="T11" fmla="*/ 0 h 13"/>
                    <a:gd name="T12" fmla="*/ 6 w 7"/>
                    <a:gd name="T13" fmla="*/ 0 h 13"/>
                    <a:gd name="T14" fmla="*/ 6 w 7"/>
                    <a:gd name="T15" fmla="*/ 0 h 13"/>
                    <a:gd name="T16" fmla="*/ 6 w 7"/>
                    <a:gd name="T17" fmla="*/ 0 h 13"/>
                    <a:gd name="T18" fmla="*/ 5 w 7"/>
                    <a:gd name="T19" fmla="*/ 12 h 13"/>
                    <a:gd name="T20" fmla="*/ 4 w 7"/>
                    <a:gd name="T21" fmla="*/ 13 h 13"/>
                    <a:gd name="T22" fmla="*/ 3 w 7"/>
                    <a:gd name="T2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3">
                      <a:moveTo>
                        <a:pt x="3" y="13"/>
                      </a:moveTo>
                      <a:cubicBezTo>
                        <a:pt x="3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0" y="9"/>
                        <a:pt x="0" y="3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3"/>
                        <a:pt x="7" y="8"/>
                        <a:pt x="5" y="12"/>
                      </a:cubicBezTo>
                      <a:cubicBezTo>
                        <a:pt x="5" y="13"/>
                        <a:pt x="4" y="13"/>
                        <a:pt x="4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7" name="Freeform 427"/>
                <p:cNvSpPr>
                  <a:spLocks/>
                </p:cNvSpPr>
                <p:nvPr/>
              </p:nvSpPr>
              <p:spPr bwMode="auto">
                <a:xfrm>
                  <a:off x="3774" y="3261"/>
                  <a:ext cx="3" cy="11"/>
                </a:xfrm>
                <a:custGeom>
                  <a:avLst/>
                  <a:gdLst>
                    <a:gd name="T0" fmla="*/ 1 w 6"/>
                    <a:gd name="T1" fmla="*/ 18 h 19"/>
                    <a:gd name="T2" fmla="*/ 1 w 6"/>
                    <a:gd name="T3" fmla="*/ 18 h 19"/>
                    <a:gd name="T4" fmla="*/ 0 w 6"/>
                    <a:gd name="T5" fmla="*/ 6 h 19"/>
                    <a:gd name="T6" fmla="*/ 0 w 6"/>
                    <a:gd name="T7" fmla="*/ 1 h 19"/>
                    <a:gd name="T8" fmla="*/ 0 w 6"/>
                    <a:gd name="T9" fmla="*/ 1 h 19"/>
                    <a:gd name="T10" fmla="*/ 0 w 6"/>
                    <a:gd name="T11" fmla="*/ 0 h 19"/>
                    <a:gd name="T12" fmla="*/ 1 w 6"/>
                    <a:gd name="T13" fmla="*/ 0 h 19"/>
                    <a:gd name="T14" fmla="*/ 1 w 6"/>
                    <a:gd name="T15" fmla="*/ 0 h 19"/>
                    <a:gd name="T16" fmla="*/ 1 w 6"/>
                    <a:gd name="T17" fmla="*/ 1 h 19"/>
                    <a:gd name="T18" fmla="*/ 6 w 6"/>
                    <a:gd name="T19" fmla="*/ 16 h 19"/>
                    <a:gd name="T20" fmla="*/ 6 w 6"/>
                    <a:gd name="T21" fmla="*/ 16 h 19"/>
                    <a:gd name="T22" fmla="*/ 5 w 6"/>
                    <a:gd name="T23" fmla="*/ 18 h 19"/>
                    <a:gd name="T24" fmla="*/ 4 w 6"/>
                    <a:gd name="T25" fmla="*/ 19 h 19"/>
                    <a:gd name="T26" fmla="*/ 1 w 6"/>
                    <a:gd name="T27" fmla="*/ 18 h 19"/>
                    <a:gd name="T28" fmla="*/ 1 w 6"/>
                    <a:gd name="T2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9"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14"/>
                        <a:pt x="0" y="10"/>
                        <a:pt x="0" y="6"/>
                      </a:cubicBezTo>
                      <a:cubicBezTo>
                        <a:pt x="0" y="5"/>
                        <a:pt x="0" y="3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3" y="5"/>
                        <a:pt x="5" y="12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9"/>
                        <a:pt x="4" y="19"/>
                      </a:cubicBezTo>
                      <a:cubicBezTo>
                        <a:pt x="3" y="19"/>
                        <a:pt x="3" y="19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8" name="Freeform 428"/>
                <p:cNvSpPr>
                  <a:spLocks/>
                </p:cNvSpPr>
                <p:nvPr/>
              </p:nvSpPr>
              <p:spPr bwMode="auto">
                <a:xfrm>
                  <a:off x="3861" y="3321"/>
                  <a:ext cx="30" cy="11"/>
                </a:xfrm>
                <a:custGeom>
                  <a:avLst/>
                  <a:gdLst>
                    <a:gd name="T0" fmla="*/ 0 w 52"/>
                    <a:gd name="T1" fmla="*/ 18 h 19"/>
                    <a:gd name="T2" fmla="*/ 0 w 52"/>
                    <a:gd name="T3" fmla="*/ 18 h 19"/>
                    <a:gd name="T4" fmla="*/ 0 w 52"/>
                    <a:gd name="T5" fmla="*/ 17 h 19"/>
                    <a:gd name="T6" fmla="*/ 48 w 52"/>
                    <a:gd name="T7" fmla="*/ 0 h 19"/>
                    <a:gd name="T8" fmla="*/ 48 w 52"/>
                    <a:gd name="T9" fmla="*/ 1 h 19"/>
                    <a:gd name="T10" fmla="*/ 48 w 52"/>
                    <a:gd name="T11" fmla="*/ 1 h 19"/>
                    <a:gd name="T12" fmla="*/ 52 w 52"/>
                    <a:gd name="T13" fmla="*/ 3 h 19"/>
                    <a:gd name="T14" fmla="*/ 52 w 52"/>
                    <a:gd name="T15" fmla="*/ 3 h 19"/>
                    <a:gd name="T16" fmla="*/ 52 w 52"/>
                    <a:gd name="T17" fmla="*/ 3 h 19"/>
                    <a:gd name="T18" fmla="*/ 52 w 52"/>
                    <a:gd name="T19" fmla="*/ 4 h 19"/>
                    <a:gd name="T20" fmla="*/ 52 w 52"/>
                    <a:gd name="T21" fmla="*/ 5 h 19"/>
                    <a:gd name="T22" fmla="*/ 48 w 52"/>
                    <a:gd name="T23" fmla="*/ 6 h 19"/>
                    <a:gd name="T24" fmla="*/ 48 w 52"/>
                    <a:gd name="T25" fmla="*/ 6 h 19"/>
                    <a:gd name="T26" fmla="*/ 1 w 52"/>
                    <a:gd name="T27" fmla="*/ 18 h 19"/>
                    <a:gd name="T28" fmla="*/ 0 w 52"/>
                    <a:gd name="T2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2" h="19">
                      <a:moveTo>
                        <a:pt x="0" y="18"/>
                      </a:move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4" y="8"/>
                        <a:pt x="35" y="1"/>
                        <a:pt x="48" y="0"/>
                      </a:cubicBezTo>
                      <a:cubicBezTo>
                        <a:pt x="48" y="0"/>
                        <a:pt x="48" y="0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1" y="5"/>
                        <a:pt x="49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34" y="11"/>
                        <a:pt x="14" y="19"/>
                        <a:pt x="1" y="18"/>
                      </a:cubicBezTo>
                      <a:cubicBezTo>
                        <a:pt x="1" y="18"/>
                        <a:pt x="0" y="18"/>
                        <a:pt x="0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9" name="Freeform 429"/>
                <p:cNvSpPr>
                  <a:spLocks/>
                </p:cNvSpPr>
                <p:nvPr/>
              </p:nvSpPr>
              <p:spPr bwMode="auto">
                <a:xfrm>
                  <a:off x="3250" y="3014"/>
                  <a:ext cx="8" cy="14"/>
                </a:xfrm>
                <a:custGeom>
                  <a:avLst/>
                  <a:gdLst>
                    <a:gd name="T0" fmla="*/ 9 w 14"/>
                    <a:gd name="T1" fmla="*/ 24 h 25"/>
                    <a:gd name="T2" fmla="*/ 9 w 14"/>
                    <a:gd name="T3" fmla="*/ 23 h 25"/>
                    <a:gd name="T4" fmla="*/ 8 w 14"/>
                    <a:gd name="T5" fmla="*/ 21 h 25"/>
                    <a:gd name="T6" fmla="*/ 8 w 14"/>
                    <a:gd name="T7" fmla="*/ 21 h 25"/>
                    <a:gd name="T8" fmla="*/ 0 w 14"/>
                    <a:gd name="T9" fmla="*/ 2 h 25"/>
                    <a:gd name="T10" fmla="*/ 0 w 14"/>
                    <a:gd name="T11" fmla="*/ 1 h 25"/>
                    <a:gd name="T12" fmla="*/ 1 w 14"/>
                    <a:gd name="T13" fmla="*/ 0 h 25"/>
                    <a:gd name="T14" fmla="*/ 4 w 14"/>
                    <a:gd name="T15" fmla="*/ 1 h 25"/>
                    <a:gd name="T16" fmla="*/ 4 w 14"/>
                    <a:gd name="T17" fmla="*/ 2 h 25"/>
                    <a:gd name="T18" fmla="*/ 8 w 14"/>
                    <a:gd name="T19" fmla="*/ 10 h 25"/>
                    <a:gd name="T20" fmla="*/ 14 w 14"/>
                    <a:gd name="T21" fmla="*/ 24 h 25"/>
                    <a:gd name="T22" fmla="*/ 14 w 14"/>
                    <a:gd name="T23" fmla="*/ 24 h 25"/>
                    <a:gd name="T24" fmla="*/ 13 w 14"/>
                    <a:gd name="T25" fmla="*/ 25 h 25"/>
                    <a:gd name="T26" fmla="*/ 9 w 14"/>
                    <a:gd name="T27" fmla="*/ 24 h 25"/>
                    <a:gd name="T28" fmla="*/ 9 w 14"/>
                    <a:gd name="T29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25">
                      <a:moveTo>
                        <a:pt x="9" y="24"/>
                      </a:move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7" y="14"/>
                        <a:pt x="5" y="6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4"/>
                        <a:pt x="7" y="7"/>
                        <a:pt x="8" y="10"/>
                      </a:cubicBezTo>
                      <a:cubicBezTo>
                        <a:pt x="11" y="15"/>
                        <a:pt x="14" y="20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5"/>
                        <a:pt x="13" y="25"/>
                        <a:pt x="13" y="25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0" name="Freeform 430"/>
                <p:cNvSpPr>
                  <a:spLocks/>
                </p:cNvSpPr>
                <p:nvPr/>
              </p:nvSpPr>
              <p:spPr bwMode="auto">
                <a:xfrm>
                  <a:off x="3570" y="3173"/>
                  <a:ext cx="3" cy="7"/>
                </a:xfrm>
                <a:custGeom>
                  <a:avLst/>
                  <a:gdLst>
                    <a:gd name="T0" fmla="*/ 1 w 6"/>
                    <a:gd name="T1" fmla="*/ 12 h 12"/>
                    <a:gd name="T2" fmla="*/ 1 w 6"/>
                    <a:gd name="T3" fmla="*/ 11 h 12"/>
                    <a:gd name="T4" fmla="*/ 0 w 6"/>
                    <a:gd name="T5" fmla="*/ 4 h 12"/>
                    <a:gd name="T6" fmla="*/ 0 w 6"/>
                    <a:gd name="T7" fmla="*/ 4 h 12"/>
                    <a:gd name="T8" fmla="*/ 2 w 6"/>
                    <a:gd name="T9" fmla="*/ 0 h 12"/>
                    <a:gd name="T10" fmla="*/ 3 w 6"/>
                    <a:gd name="T11" fmla="*/ 0 h 12"/>
                    <a:gd name="T12" fmla="*/ 6 w 6"/>
                    <a:gd name="T13" fmla="*/ 1 h 12"/>
                    <a:gd name="T14" fmla="*/ 6 w 6"/>
                    <a:gd name="T15" fmla="*/ 2 h 12"/>
                    <a:gd name="T16" fmla="*/ 6 w 6"/>
                    <a:gd name="T17" fmla="*/ 4 h 12"/>
                    <a:gd name="T18" fmla="*/ 5 w 6"/>
                    <a:gd name="T19" fmla="*/ 10 h 12"/>
                    <a:gd name="T20" fmla="*/ 5 w 6"/>
                    <a:gd name="T21" fmla="*/ 11 h 12"/>
                    <a:gd name="T22" fmla="*/ 4 w 6"/>
                    <a:gd name="T23" fmla="*/ 12 h 12"/>
                    <a:gd name="T24" fmla="*/ 3 w 6"/>
                    <a:gd name="T25" fmla="*/ 12 h 12"/>
                    <a:gd name="T26" fmla="*/ 2 w 6"/>
                    <a:gd name="T27" fmla="*/ 12 h 12"/>
                    <a:gd name="T28" fmla="*/ 1 w 6"/>
                    <a:gd name="T2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2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1" name="Freeform 431"/>
                <p:cNvSpPr>
                  <a:spLocks/>
                </p:cNvSpPr>
                <p:nvPr/>
              </p:nvSpPr>
              <p:spPr bwMode="auto">
                <a:xfrm>
                  <a:off x="3355" y="3068"/>
                  <a:ext cx="7" cy="7"/>
                </a:xfrm>
                <a:custGeom>
                  <a:avLst/>
                  <a:gdLst>
                    <a:gd name="T0" fmla="*/ 1 w 13"/>
                    <a:gd name="T1" fmla="*/ 8 h 11"/>
                    <a:gd name="T2" fmla="*/ 1 w 13"/>
                    <a:gd name="T3" fmla="*/ 7 h 11"/>
                    <a:gd name="T4" fmla="*/ 0 w 13"/>
                    <a:gd name="T5" fmla="*/ 3 h 11"/>
                    <a:gd name="T6" fmla="*/ 1 w 13"/>
                    <a:gd name="T7" fmla="*/ 2 h 11"/>
                    <a:gd name="T8" fmla="*/ 4 w 13"/>
                    <a:gd name="T9" fmla="*/ 0 h 11"/>
                    <a:gd name="T10" fmla="*/ 5 w 13"/>
                    <a:gd name="T11" fmla="*/ 0 h 11"/>
                    <a:gd name="T12" fmla="*/ 11 w 13"/>
                    <a:gd name="T13" fmla="*/ 4 h 11"/>
                    <a:gd name="T14" fmla="*/ 12 w 13"/>
                    <a:gd name="T15" fmla="*/ 4 h 11"/>
                    <a:gd name="T16" fmla="*/ 13 w 13"/>
                    <a:gd name="T17" fmla="*/ 7 h 11"/>
                    <a:gd name="T18" fmla="*/ 13 w 13"/>
                    <a:gd name="T19" fmla="*/ 8 h 11"/>
                    <a:gd name="T20" fmla="*/ 11 w 13"/>
                    <a:gd name="T21" fmla="*/ 11 h 11"/>
                    <a:gd name="T22" fmla="*/ 10 w 13"/>
                    <a:gd name="T23" fmla="*/ 11 h 11"/>
                    <a:gd name="T24" fmla="*/ 1 w 13"/>
                    <a:gd name="T25" fmla="*/ 8 h 11"/>
                    <a:gd name="T26" fmla="*/ 1 w 13"/>
                    <a:gd name="T27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11">
                      <a:moveTo>
                        <a:pt x="1" y="8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2" name="Freeform 432"/>
                <p:cNvSpPr>
                  <a:spLocks/>
                </p:cNvSpPr>
                <p:nvPr/>
              </p:nvSpPr>
              <p:spPr bwMode="auto">
                <a:xfrm>
                  <a:off x="3755" y="3268"/>
                  <a:ext cx="5" cy="5"/>
                </a:xfrm>
                <a:custGeom>
                  <a:avLst/>
                  <a:gdLst>
                    <a:gd name="T0" fmla="*/ 2 w 8"/>
                    <a:gd name="T1" fmla="*/ 7 h 8"/>
                    <a:gd name="T2" fmla="*/ 1 w 8"/>
                    <a:gd name="T3" fmla="*/ 5 h 8"/>
                    <a:gd name="T4" fmla="*/ 4 w 8"/>
                    <a:gd name="T5" fmla="*/ 0 h 8"/>
                    <a:gd name="T6" fmla="*/ 5 w 8"/>
                    <a:gd name="T7" fmla="*/ 0 h 8"/>
                    <a:gd name="T8" fmla="*/ 5 w 8"/>
                    <a:gd name="T9" fmla="*/ 0 h 8"/>
                    <a:gd name="T10" fmla="*/ 7 w 8"/>
                    <a:gd name="T11" fmla="*/ 2 h 8"/>
                    <a:gd name="T12" fmla="*/ 8 w 8"/>
                    <a:gd name="T13" fmla="*/ 3 h 8"/>
                    <a:gd name="T14" fmla="*/ 7 w 8"/>
                    <a:gd name="T15" fmla="*/ 5 h 8"/>
                    <a:gd name="T16" fmla="*/ 7 w 8"/>
                    <a:gd name="T17" fmla="*/ 6 h 8"/>
                    <a:gd name="T18" fmla="*/ 5 w 8"/>
                    <a:gd name="T19" fmla="*/ 8 h 8"/>
                    <a:gd name="T20" fmla="*/ 5 w 8"/>
                    <a:gd name="T21" fmla="*/ 8 h 8"/>
                    <a:gd name="T22" fmla="*/ 2 w 8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2" y="7"/>
                      </a:moveTo>
                      <a:cubicBezTo>
                        <a:pt x="1" y="7"/>
                        <a:pt x="1" y="6"/>
                        <a:pt x="1" y="5"/>
                      </a:cubicBezTo>
                      <a:cubicBezTo>
                        <a:pt x="0" y="3"/>
                        <a:pt x="2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3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3" name="Freeform 433"/>
                <p:cNvSpPr>
                  <a:spLocks/>
                </p:cNvSpPr>
                <p:nvPr/>
              </p:nvSpPr>
              <p:spPr bwMode="auto">
                <a:xfrm>
                  <a:off x="3747" y="3266"/>
                  <a:ext cx="4" cy="5"/>
                </a:xfrm>
                <a:custGeom>
                  <a:avLst/>
                  <a:gdLst>
                    <a:gd name="T0" fmla="*/ 3 w 6"/>
                    <a:gd name="T1" fmla="*/ 8 h 8"/>
                    <a:gd name="T2" fmla="*/ 0 w 6"/>
                    <a:gd name="T3" fmla="*/ 5 h 8"/>
                    <a:gd name="T4" fmla="*/ 0 w 6"/>
                    <a:gd name="T5" fmla="*/ 5 h 8"/>
                    <a:gd name="T6" fmla="*/ 0 w 6"/>
                    <a:gd name="T7" fmla="*/ 1 h 8"/>
                    <a:gd name="T8" fmla="*/ 0 w 6"/>
                    <a:gd name="T9" fmla="*/ 0 h 8"/>
                    <a:gd name="T10" fmla="*/ 1 w 6"/>
                    <a:gd name="T11" fmla="*/ 0 h 8"/>
                    <a:gd name="T12" fmla="*/ 2 w 6"/>
                    <a:gd name="T13" fmla="*/ 0 h 8"/>
                    <a:gd name="T14" fmla="*/ 2 w 6"/>
                    <a:gd name="T15" fmla="*/ 0 h 8"/>
                    <a:gd name="T16" fmla="*/ 6 w 6"/>
                    <a:gd name="T17" fmla="*/ 4 h 8"/>
                    <a:gd name="T18" fmla="*/ 6 w 6"/>
                    <a:gd name="T19" fmla="*/ 4 h 8"/>
                    <a:gd name="T20" fmla="*/ 6 w 6"/>
                    <a:gd name="T21" fmla="*/ 6 h 8"/>
                    <a:gd name="T22" fmla="*/ 6 w 6"/>
                    <a:gd name="T23" fmla="*/ 6 h 8"/>
                    <a:gd name="T24" fmla="*/ 6 w 6"/>
                    <a:gd name="T25" fmla="*/ 8 h 8"/>
                    <a:gd name="T26" fmla="*/ 5 w 6"/>
                    <a:gd name="T27" fmla="*/ 8 h 8"/>
                    <a:gd name="T28" fmla="*/ 3 w 6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8">
                      <a:moveTo>
                        <a:pt x="3" y="8"/>
                      </a:moveTo>
                      <a:cubicBezTo>
                        <a:pt x="2" y="7"/>
                        <a:pt x="1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4" name="Freeform 434"/>
                <p:cNvSpPr>
                  <a:spLocks/>
                </p:cNvSpPr>
                <p:nvPr/>
              </p:nvSpPr>
              <p:spPr bwMode="auto">
                <a:xfrm>
                  <a:off x="3584" y="3194"/>
                  <a:ext cx="17" cy="30"/>
                </a:xfrm>
                <a:custGeom>
                  <a:avLst/>
                  <a:gdLst>
                    <a:gd name="T0" fmla="*/ 14 w 29"/>
                    <a:gd name="T1" fmla="*/ 50 h 52"/>
                    <a:gd name="T2" fmla="*/ 14 w 29"/>
                    <a:gd name="T3" fmla="*/ 50 h 52"/>
                    <a:gd name="T4" fmla="*/ 14 w 29"/>
                    <a:gd name="T5" fmla="*/ 44 h 52"/>
                    <a:gd name="T6" fmla="*/ 11 w 29"/>
                    <a:gd name="T7" fmla="*/ 31 h 52"/>
                    <a:gd name="T8" fmla="*/ 9 w 29"/>
                    <a:gd name="T9" fmla="*/ 29 h 52"/>
                    <a:gd name="T10" fmla="*/ 8 w 29"/>
                    <a:gd name="T11" fmla="*/ 31 h 52"/>
                    <a:gd name="T12" fmla="*/ 4 w 29"/>
                    <a:gd name="T13" fmla="*/ 37 h 52"/>
                    <a:gd name="T14" fmla="*/ 2 w 29"/>
                    <a:gd name="T15" fmla="*/ 41 h 52"/>
                    <a:gd name="T16" fmla="*/ 1 w 29"/>
                    <a:gd name="T17" fmla="*/ 42 h 52"/>
                    <a:gd name="T18" fmla="*/ 1 w 29"/>
                    <a:gd name="T19" fmla="*/ 42 h 52"/>
                    <a:gd name="T20" fmla="*/ 0 w 29"/>
                    <a:gd name="T21" fmla="*/ 41 h 52"/>
                    <a:gd name="T22" fmla="*/ 23 w 29"/>
                    <a:gd name="T23" fmla="*/ 1 h 52"/>
                    <a:gd name="T24" fmla="*/ 24 w 29"/>
                    <a:gd name="T25" fmla="*/ 1 h 52"/>
                    <a:gd name="T26" fmla="*/ 26 w 29"/>
                    <a:gd name="T27" fmla="*/ 0 h 52"/>
                    <a:gd name="T28" fmla="*/ 27 w 29"/>
                    <a:gd name="T29" fmla="*/ 0 h 52"/>
                    <a:gd name="T30" fmla="*/ 27 w 29"/>
                    <a:gd name="T31" fmla="*/ 1 h 52"/>
                    <a:gd name="T32" fmla="*/ 29 w 29"/>
                    <a:gd name="T33" fmla="*/ 2 h 52"/>
                    <a:gd name="T34" fmla="*/ 28 w 29"/>
                    <a:gd name="T35" fmla="*/ 3 h 52"/>
                    <a:gd name="T36" fmla="*/ 28 w 29"/>
                    <a:gd name="T37" fmla="*/ 4 h 52"/>
                    <a:gd name="T38" fmla="*/ 22 w 29"/>
                    <a:gd name="T39" fmla="*/ 32 h 52"/>
                    <a:gd name="T40" fmla="*/ 22 w 29"/>
                    <a:gd name="T41" fmla="*/ 33 h 52"/>
                    <a:gd name="T42" fmla="*/ 25 w 29"/>
                    <a:gd name="T43" fmla="*/ 40 h 52"/>
                    <a:gd name="T44" fmla="*/ 27 w 29"/>
                    <a:gd name="T45" fmla="*/ 45 h 52"/>
                    <a:gd name="T46" fmla="*/ 18 w 29"/>
                    <a:gd name="T47" fmla="*/ 52 h 52"/>
                    <a:gd name="T48" fmla="*/ 18 w 29"/>
                    <a:gd name="T49" fmla="*/ 52 h 52"/>
                    <a:gd name="T50" fmla="*/ 14 w 29"/>
                    <a:gd name="T51" fmla="*/ 5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9" h="52">
                      <a:moveTo>
                        <a:pt x="14" y="50"/>
                      </a:move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3" y="48"/>
                        <a:pt x="13" y="46"/>
                        <a:pt x="14" y="44"/>
                      </a:cubicBezTo>
                      <a:cubicBezTo>
                        <a:pt x="15" y="40"/>
                        <a:pt x="17" y="35"/>
                        <a:pt x="11" y="31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6" y="33"/>
                        <a:pt x="5" y="35"/>
                        <a:pt x="4" y="37"/>
                      </a:cubicBezTo>
                      <a:cubicBezTo>
                        <a:pt x="3" y="39"/>
                        <a:pt x="2" y="40"/>
                        <a:pt x="2" y="41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42"/>
                        <a:pt x="0" y="41"/>
                        <a:pt x="0" y="41"/>
                      </a:cubicBezTo>
                      <a:cubicBezTo>
                        <a:pt x="1" y="26"/>
                        <a:pt x="18" y="7"/>
                        <a:pt x="23" y="1"/>
                      </a:cubicBezTo>
                      <a:cubicBezTo>
                        <a:pt x="23" y="1"/>
                        <a:pt x="23" y="1"/>
                        <a:pt x="2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1"/>
                        <a:pt x="27" y="1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9" y="3"/>
                        <a:pt x="28" y="3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6"/>
                        <a:pt x="23" y="38"/>
                        <a:pt x="25" y="40"/>
                      </a:cubicBezTo>
                      <a:cubicBezTo>
                        <a:pt x="26" y="42"/>
                        <a:pt x="27" y="43"/>
                        <a:pt x="27" y="45"/>
                      </a:cubicBezTo>
                      <a:cubicBezTo>
                        <a:pt x="26" y="50"/>
                        <a:pt x="21" y="51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lnTo>
                        <a:pt x="14" y="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5" name="Freeform 435"/>
                <p:cNvSpPr>
                  <a:spLocks/>
                </p:cNvSpPr>
                <p:nvPr/>
              </p:nvSpPr>
              <p:spPr bwMode="auto">
                <a:xfrm>
                  <a:off x="3152" y="2982"/>
                  <a:ext cx="23" cy="35"/>
                </a:xfrm>
                <a:custGeom>
                  <a:avLst/>
                  <a:gdLst>
                    <a:gd name="T0" fmla="*/ 31 w 40"/>
                    <a:gd name="T1" fmla="*/ 61 h 61"/>
                    <a:gd name="T2" fmla="*/ 31 w 40"/>
                    <a:gd name="T3" fmla="*/ 61 h 61"/>
                    <a:gd name="T4" fmla="*/ 29 w 40"/>
                    <a:gd name="T5" fmla="*/ 51 h 61"/>
                    <a:gd name="T6" fmla="*/ 29 w 40"/>
                    <a:gd name="T7" fmla="*/ 48 h 61"/>
                    <a:gd name="T8" fmla="*/ 29 w 40"/>
                    <a:gd name="T9" fmla="*/ 46 h 61"/>
                    <a:gd name="T10" fmla="*/ 24 w 40"/>
                    <a:gd name="T11" fmla="*/ 45 h 61"/>
                    <a:gd name="T12" fmla="*/ 23 w 40"/>
                    <a:gd name="T13" fmla="*/ 46 h 61"/>
                    <a:gd name="T14" fmla="*/ 18 w 40"/>
                    <a:gd name="T15" fmla="*/ 48 h 61"/>
                    <a:gd name="T16" fmla="*/ 17 w 40"/>
                    <a:gd name="T17" fmla="*/ 49 h 61"/>
                    <a:gd name="T18" fmla="*/ 17 w 40"/>
                    <a:gd name="T19" fmla="*/ 49 h 61"/>
                    <a:gd name="T20" fmla="*/ 17 w 40"/>
                    <a:gd name="T21" fmla="*/ 48 h 61"/>
                    <a:gd name="T22" fmla="*/ 11 w 40"/>
                    <a:gd name="T23" fmla="*/ 30 h 61"/>
                    <a:gd name="T24" fmla="*/ 10 w 40"/>
                    <a:gd name="T25" fmla="*/ 29 h 61"/>
                    <a:gd name="T26" fmla="*/ 9 w 40"/>
                    <a:gd name="T27" fmla="*/ 29 h 61"/>
                    <a:gd name="T28" fmla="*/ 3 w 40"/>
                    <a:gd name="T29" fmla="*/ 32 h 61"/>
                    <a:gd name="T30" fmla="*/ 1 w 40"/>
                    <a:gd name="T31" fmla="*/ 33 h 61"/>
                    <a:gd name="T32" fmla="*/ 0 w 40"/>
                    <a:gd name="T33" fmla="*/ 33 h 61"/>
                    <a:gd name="T34" fmla="*/ 0 w 40"/>
                    <a:gd name="T35" fmla="*/ 33 h 61"/>
                    <a:gd name="T36" fmla="*/ 0 w 40"/>
                    <a:gd name="T37" fmla="*/ 32 h 61"/>
                    <a:gd name="T38" fmla="*/ 26 w 40"/>
                    <a:gd name="T39" fmla="*/ 0 h 61"/>
                    <a:gd name="T40" fmla="*/ 27 w 40"/>
                    <a:gd name="T41" fmla="*/ 0 h 61"/>
                    <a:gd name="T42" fmla="*/ 28 w 40"/>
                    <a:gd name="T43" fmla="*/ 0 h 61"/>
                    <a:gd name="T44" fmla="*/ 28 w 40"/>
                    <a:gd name="T45" fmla="*/ 1 h 61"/>
                    <a:gd name="T46" fmla="*/ 24 w 40"/>
                    <a:gd name="T47" fmla="*/ 15 h 61"/>
                    <a:gd name="T48" fmla="*/ 20 w 40"/>
                    <a:gd name="T49" fmla="*/ 23 h 61"/>
                    <a:gd name="T50" fmla="*/ 20 w 40"/>
                    <a:gd name="T51" fmla="*/ 24 h 61"/>
                    <a:gd name="T52" fmla="*/ 20 w 40"/>
                    <a:gd name="T53" fmla="*/ 25 h 61"/>
                    <a:gd name="T54" fmla="*/ 36 w 40"/>
                    <a:gd name="T55" fmla="*/ 39 h 61"/>
                    <a:gd name="T56" fmla="*/ 39 w 40"/>
                    <a:gd name="T57" fmla="*/ 42 h 61"/>
                    <a:gd name="T58" fmla="*/ 40 w 40"/>
                    <a:gd name="T59" fmla="*/ 42 h 61"/>
                    <a:gd name="T60" fmla="*/ 33 w 40"/>
                    <a:gd name="T61" fmla="*/ 61 h 61"/>
                    <a:gd name="T62" fmla="*/ 32 w 40"/>
                    <a:gd name="T63" fmla="*/ 61 h 61"/>
                    <a:gd name="T64" fmla="*/ 31 w 40"/>
                    <a:gd name="T6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" h="61">
                      <a:moveTo>
                        <a:pt x="31" y="61"/>
                      </a:moveTo>
                      <a:cubicBezTo>
                        <a:pt x="31" y="61"/>
                        <a:pt x="31" y="61"/>
                        <a:pt x="31" y="61"/>
                      </a:cubicBezTo>
                      <a:cubicBezTo>
                        <a:pt x="30" y="58"/>
                        <a:pt x="30" y="55"/>
                        <a:pt x="29" y="51"/>
                      </a:cubicBezTo>
                      <a:cubicBezTo>
                        <a:pt x="29" y="50"/>
                        <a:pt x="29" y="49"/>
                        <a:pt x="29" y="48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2" y="46"/>
                        <a:pt x="20" y="47"/>
                        <a:pt x="18" y="48"/>
                      </a:cubicBezTo>
                      <a:cubicBezTo>
                        <a:pt x="18" y="49"/>
                        <a:pt x="18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9" y="40"/>
                        <a:pt x="19" y="34"/>
                        <a:pt x="11" y="30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7" y="30"/>
                        <a:pt x="5" y="31"/>
                        <a:pt x="3" y="32"/>
                      </a:cubicBezTo>
                      <a:cubicBezTo>
                        <a:pt x="2" y="32"/>
                        <a:pt x="2" y="33"/>
                        <a:pt x="1" y="33"/>
                      </a:cubicBezTo>
                      <a:cubicBezTo>
                        <a:pt x="1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6" y="23"/>
                        <a:pt x="21" y="5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8" y="1"/>
                        <a:pt x="28" y="1"/>
                      </a:cubicBezTo>
                      <a:cubicBezTo>
                        <a:pt x="28" y="5"/>
                        <a:pt x="26" y="10"/>
                        <a:pt x="24" y="15"/>
                      </a:cubicBezTo>
                      <a:cubicBezTo>
                        <a:pt x="22" y="18"/>
                        <a:pt x="21" y="20"/>
                        <a:pt x="20" y="23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4" y="30"/>
                        <a:pt x="30" y="35"/>
                        <a:pt x="36" y="39"/>
                      </a:cubicBezTo>
                      <a:cubicBezTo>
                        <a:pt x="37" y="40"/>
                        <a:pt x="38" y="41"/>
                        <a:pt x="39" y="42"/>
                      </a:cubicBezTo>
                      <a:cubicBezTo>
                        <a:pt x="40" y="42"/>
                        <a:pt x="40" y="42"/>
                        <a:pt x="40" y="42"/>
                      </a:cubicBezTo>
                      <a:cubicBezTo>
                        <a:pt x="38" y="46"/>
                        <a:pt x="35" y="56"/>
                        <a:pt x="33" y="61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2" y="61"/>
                        <a:pt x="32" y="61"/>
                        <a:pt x="31" y="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6" name="Freeform 436"/>
                <p:cNvSpPr>
                  <a:spLocks/>
                </p:cNvSpPr>
                <p:nvPr/>
              </p:nvSpPr>
              <p:spPr bwMode="auto">
                <a:xfrm>
                  <a:off x="3759" y="3279"/>
                  <a:ext cx="3" cy="4"/>
                </a:xfrm>
                <a:custGeom>
                  <a:avLst/>
                  <a:gdLst>
                    <a:gd name="T0" fmla="*/ 0 w 5"/>
                    <a:gd name="T1" fmla="*/ 6 h 7"/>
                    <a:gd name="T2" fmla="*/ 0 w 5"/>
                    <a:gd name="T3" fmla="*/ 6 h 7"/>
                    <a:gd name="T4" fmla="*/ 0 w 5"/>
                    <a:gd name="T5" fmla="*/ 5 h 7"/>
                    <a:gd name="T6" fmla="*/ 0 w 5"/>
                    <a:gd name="T7" fmla="*/ 5 h 7"/>
                    <a:gd name="T8" fmla="*/ 1 w 5"/>
                    <a:gd name="T9" fmla="*/ 1 h 7"/>
                    <a:gd name="T10" fmla="*/ 2 w 5"/>
                    <a:gd name="T11" fmla="*/ 1 h 7"/>
                    <a:gd name="T12" fmla="*/ 3 w 5"/>
                    <a:gd name="T13" fmla="*/ 0 h 7"/>
                    <a:gd name="T14" fmla="*/ 4 w 5"/>
                    <a:gd name="T15" fmla="*/ 0 h 7"/>
                    <a:gd name="T16" fmla="*/ 5 w 5"/>
                    <a:gd name="T17" fmla="*/ 0 h 7"/>
                    <a:gd name="T18" fmla="*/ 5 w 5"/>
                    <a:gd name="T19" fmla="*/ 1 h 7"/>
                    <a:gd name="T20" fmla="*/ 3 w 5"/>
                    <a:gd name="T21" fmla="*/ 6 h 7"/>
                    <a:gd name="T22" fmla="*/ 1 w 5"/>
                    <a:gd name="T23" fmla="*/ 7 h 7"/>
                    <a:gd name="T24" fmla="*/ 0 w 5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3"/>
                        <a:pt x="4" y="5"/>
                        <a:pt x="3" y="6"/>
                      </a:cubicBezTo>
                      <a:cubicBezTo>
                        <a:pt x="3" y="7"/>
                        <a:pt x="2" y="7"/>
                        <a:pt x="1" y="7"/>
                      </a:cubicBezTo>
                      <a:cubicBezTo>
                        <a:pt x="1" y="7"/>
                        <a:pt x="0" y="7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7" name="Freeform 437"/>
                <p:cNvSpPr>
                  <a:spLocks/>
                </p:cNvSpPr>
                <p:nvPr/>
              </p:nvSpPr>
              <p:spPr bwMode="auto">
                <a:xfrm>
                  <a:off x="3667" y="3242"/>
                  <a:ext cx="16" cy="11"/>
                </a:xfrm>
                <a:custGeom>
                  <a:avLst/>
                  <a:gdLst>
                    <a:gd name="T0" fmla="*/ 2 w 27"/>
                    <a:gd name="T1" fmla="*/ 15 h 18"/>
                    <a:gd name="T2" fmla="*/ 0 w 27"/>
                    <a:gd name="T3" fmla="*/ 11 h 18"/>
                    <a:gd name="T4" fmla="*/ 1 w 27"/>
                    <a:gd name="T5" fmla="*/ 10 h 18"/>
                    <a:gd name="T6" fmla="*/ 26 w 27"/>
                    <a:gd name="T7" fmla="*/ 0 h 18"/>
                    <a:gd name="T8" fmla="*/ 26 w 27"/>
                    <a:gd name="T9" fmla="*/ 0 h 18"/>
                    <a:gd name="T10" fmla="*/ 27 w 27"/>
                    <a:gd name="T11" fmla="*/ 0 h 18"/>
                    <a:gd name="T12" fmla="*/ 27 w 27"/>
                    <a:gd name="T13" fmla="*/ 1 h 18"/>
                    <a:gd name="T14" fmla="*/ 26 w 27"/>
                    <a:gd name="T15" fmla="*/ 7 h 18"/>
                    <a:gd name="T16" fmla="*/ 26 w 27"/>
                    <a:gd name="T17" fmla="*/ 8 h 18"/>
                    <a:gd name="T18" fmla="*/ 2 w 27"/>
                    <a:gd name="T19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18">
                      <a:moveTo>
                        <a:pt x="2" y="15"/>
                      </a:moveTo>
                      <a:cubicBezTo>
                        <a:pt x="1" y="15"/>
                        <a:pt x="0" y="13"/>
                        <a:pt x="0" y="11"/>
                      </a:cubicBezTo>
                      <a:cubicBezTo>
                        <a:pt x="1" y="11"/>
                        <a:pt x="1" y="10"/>
                        <a:pt x="1" y="10"/>
                      </a:cubicBezTo>
                      <a:cubicBezTo>
                        <a:pt x="10" y="5"/>
                        <a:pt x="17" y="2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1"/>
                        <a:pt x="27" y="1"/>
                      </a:cubicBezTo>
                      <a:cubicBezTo>
                        <a:pt x="27" y="3"/>
                        <a:pt x="27" y="5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2" y="11"/>
                        <a:pt x="7" y="18"/>
                        <a:pt x="2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8" name="Freeform 438"/>
                <p:cNvSpPr>
                  <a:spLocks/>
                </p:cNvSpPr>
                <p:nvPr/>
              </p:nvSpPr>
              <p:spPr bwMode="auto">
                <a:xfrm>
                  <a:off x="3262" y="3035"/>
                  <a:ext cx="1" cy="3"/>
                </a:xfrm>
                <a:custGeom>
                  <a:avLst/>
                  <a:gdLst>
                    <a:gd name="T0" fmla="*/ 0 w 3"/>
                    <a:gd name="T1" fmla="*/ 5 h 5"/>
                    <a:gd name="T2" fmla="*/ 0 w 3"/>
                    <a:gd name="T3" fmla="*/ 4 h 5"/>
                    <a:gd name="T4" fmla="*/ 2 w 3"/>
                    <a:gd name="T5" fmla="*/ 1 h 5"/>
                    <a:gd name="T6" fmla="*/ 3 w 3"/>
                    <a:gd name="T7" fmla="*/ 0 h 5"/>
                    <a:gd name="T8" fmla="*/ 3 w 3"/>
                    <a:gd name="T9" fmla="*/ 0 h 5"/>
                    <a:gd name="T10" fmla="*/ 3 w 3"/>
                    <a:gd name="T11" fmla="*/ 1 h 5"/>
                    <a:gd name="T12" fmla="*/ 3 w 3"/>
                    <a:gd name="T13" fmla="*/ 1 h 5"/>
                    <a:gd name="T14" fmla="*/ 1 w 3"/>
                    <a:gd name="T15" fmla="*/ 5 h 5"/>
                    <a:gd name="T16" fmla="*/ 0 w 3"/>
                    <a:gd name="T17" fmla="*/ 5 h 5"/>
                    <a:gd name="T18" fmla="*/ 0 w 3"/>
                    <a:gd name="T1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3"/>
                        <a:pt x="3" y="4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9" name="Freeform 439"/>
                <p:cNvSpPr>
                  <a:spLocks/>
                </p:cNvSpPr>
                <p:nvPr/>
              </p:nvSpPr>
              <p:spPr bwMode="auto">
                <a:xfrm>
                  <a:off x="3563" y="3185"/>
                  <a:ext cx="1" cy="2"/>
                </a:xfrm>
                <a:custGeom>
                  <a:avLst/>
                  <a:gdLst>
                    <a:gd name="T0" fmla="*/ 2 w 3"/>
                    <a:gd name="T1" fmla="*/ 4 h 4"/>
                    <a:gd name="T2" fmla="*/ 1 w 3"/>
                    <a:gd name="T3" fmla="*/ 3 h 4"/>
                    <a:gd name="T4" fmla="*/ 0 w 3"/>
                    <a:gd name="T5" fmla="*/ 2 h 4"/>
                    <a:gd name="T6" fmla="*/ 1 w 3"/>
                    <a:gd name="T7" fmla="*/ 1 h 4"/>
                    <a:gd name="T8" fmla="*/ 1 w 3"/>
                    <a:gd name="T9" fmla="*/ 1 h 4"/>
                    <a:gd name="T10" fmla="*/ 2 w 3"/>
                    <a:gd name="T11" fmla="*/ 1 h 4"/>
                    <a:gd name="T12" fmla="*/ 3 w 3"/>
                    <a:gd name="T13" fmla="*/ 2 h 4"/>
                    <a:gd name="T14" fmla="*/ 3 w 3"/>
                    <a:gd name="T15" fmla="*/ 4 h 4"/>
                    <a:gd name="T16" fmla="*/ 2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0" name="Freeform 440"/>
                <p:cNvSpPr>
                  <a:spLocks/>
                </p:cNvSpPr>
                <p:nvPr/>
              </p:nvSpPr>
              <p:spPr bwMode="auto">
                <a:xfrm>
                  <a:off x="3209" y="3015"/>
                  <a:ext cx="6" cy="5"/>
                </a:xfrm>
                <a:custGeom>
                  <a:avLst/>
                  <a:gdLst>
                    <a:gd name="T0" fmla="*/ 1 w 11"/>
                    <a:gd name="T1" fmla="*/ 7 h 8"/>
                    <a:gd name="T2" fmla="*/ 0 w 11"/>
                    <a:gd name="T3" fmla="*/ 6 h 8"/>
                    <a:gd name="T4" fmla="*/ 0 w 11"/>
                    <a:gd name="T5" fmla="*/ 6 h 8"/>
                    <a:gd name="T6" fmla="*/ 5 w 11"/>
                    <a:gd name="T7" fmla="*/ 1 h 8"/>
                    <a:gd name="T8" fmla="*/ 7 w 11"/>
                    <a:gd name="T9" fmla="*/ 0 h 8"/>
                    <a:gd name="T10" fmla="*/ 8 w 11"/>
                    <a:gd name="T11" fmla="*/ 0 h 8"/>
                    <a:gd name="T12" fmla="*/ 10 w 11"/>
                    <a:gd name="T13" fmla="*/ 1 h 8"/>
                    <a:gd name="T14" fmla="*/ 10 w 11"/>
                    <a:gd name="T15" fmla="*/ 2 h 8"/>
                    <a:gd name="T16" fmla="*/ 11 w 11"/>
                    <a:gd name="T17" fmla="*/ 4 h 8"/>
                    <a:gd name="T18" fmla="*/ 11 w 11"/>
                    <a:gd name="T19" fmla="*/ 5 h 8"/>
                    <a:gd name="T20" fmla="*/ 6 w 11"/>
                    <a:gd name="T21" fmla="*/ 8 h 8"/>
                    <a:gd name="T22" fmla="*/ 6 w 11"/>
                    <a:gd name="T23" fmla="*/ 8 h 8"/>
                    <a:gd name="T24" fmla="*/ 1 w 11"/>
                    <a:gd name="T25" fmla="*/ 7 h 8"/>
                    <a:gd name="T26" fmla="*/ 1 w 11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8">
                      <a:moveTo>
                        <a:pt x="1" y="7"/>
                      </a:move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6" y="1"/>
                        <a:pt x="6" y="1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2"/>
                        <a:pt x="10" y="2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1" name="Freeform 441"/>
                <p:cNvSpPr>
                  <a:spLocks/>
                </p:cNvSpPr>
                <p:nvPr/>
              </p:nvSpPr>
              <p:spPr bwMode="auto">
                <a:xfrm>
                  <a:off x="3768" y="3293"/>
                  <a:ext cx="5" cy="5"/>
                </a:xfrm>
                <a:custGeom>
                  <a:avLst/>
                  <a:gdLst>
                    <a:gd name="T0" fmla="*/ 1 w 9"/>
                    <a:gd name="T1" fmla="*/ 6 h 9"/>
                    <a:gd name="T2" fmla="*/ 1 w 9"/>
                    <a:gd name="T3" fmla="*/ 6 h 9"/>
                    <a:gd name="T4" fmla="*/ 0 w 9"/>
                    <a:gd name="T5" fmla="*/ 5 h 9"/>
                    <a:gd name="T6" fmla="*/ 2 w 9"/>
                    <a:gd name="T7" fmla="*/ 1 h 9"/>
                    <a:gd name="T8" fmla="*/ 3 w 9"/>
                    <a:gd name="T9" fmla="*/ 0 h 9"/>
                    <a:gd name="T10" fmla="*/ 3 w 9"/>
                    <a:gd name="T11" fmla="*/ 0 h 9"/>
                    <a:gd name="T12" fmla="*/ 9 w 9"/>
                    <a:gd name="T13" fmla="*/ 7 h 9"/>
                    <a:gd name="T14" fmla="*/ 8 w 9"/>
                    <a:gd name="T15" fmla="*/ 8 h 9"/>
                    <a:gd name="T16" fmla="*/ 7 w 9"/>
                    <a:gd name="T17" fmla="*/ 9 h 9"/>
                    <a:gd name="T18" fmla="*/ 6 w 9"/>
                    <a:gd name="T19" fmla="*/ 9 h 9"/>
                    <a:gd name="T20" fmla="*/ 1 w 9"/>
                    <a:gd name="T2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9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1" y="3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8" y="3"/>
                        <a:pt x="8" y="3"/>
                        <a:pt x="9" y="7"/>
                      </a:cubicBezTo>
                      <a:cubicBezTo>
                        <a:pt x="9" y="7"/>
                        <a:pt x="9" y="8"/>
                        <a:pt x="8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6" y="9"/>
                        <a:pt x="6" y="9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2" name="Freeform 442"/>
                <p:cNvSpPr>
                  <a:spLocks/>
                </p:cNvSpPr>
                <p:nvPr/>
              </p:nvSpPr>
              <p:spPr bwMode="auto">
                <a:xfrm>
                  <a:off x="3717" y="3273"/>
                  <a:ext cx="2" cy="3"/>
                </a:xfrm>
                <a:custGeom>
                  <a:avLst/>
                  <a:gdLst>
                    <a:gd name="T0" fmla="*/ 2 w 4"/>
                    <a:gd name="T1" fmla="*/ 4 h 4"/>
                    <a:gd name="T2" fmla="*/ 2 w 4"/>
                    <a:gd name="T3" fmla="*/ 4 h 4"/>
                    <a:gd name="T4" fmla="*/ 1 w 4"/>
                    <a:gd name="T5" fmla="*/ 0 h 4"/>
                    <a:gd name="T6" fmla="*/ 2 w 4"/>
                    <a:gd name="T7" fmla="*/ 0 h 4"/>
                    <a:gd name="T8" fmla="*/ 2 w 4"/>
                    <a:gd name="T9" fmla="*/ 0 h 4"/>
                    <a:gd name="T10" fmla="*/ 2 w 4"/>
                    <a:gd name="T11" fmla="*/ 0 h 4"/>
                    <a:gd name="T12" fmla="*/ 3 w 4"/>
                    <a:gd name="T13" fmla="*/ 0 h 4"/>
                    <a:gd name="T14" fmla="*/ 3 w 4"/>
                    <a:gd name="T15" fmla="*/ 1 h 4"/>
                    <a:gd name="T16" fmla="*/ 4 w 4"/>
                    <a:gd name="T17" fmla="*/ 2 h 4"/>
                    <a:gd name="T18" fmla="*/ 4 w 4"/>
                    <a:gd name="T19" fmla="*/ 2 h 4"/>
                    <a:gd name="T20" fmla="*/ 3 w 4"/>
                    <a:gd name="T21" fmla="*/ 3 h 4"/>
                    <a:gd name="T22" fmla="*/ 3 w 4"/>
                    <a:gd name="T23" fmla="*/ 4 h 4"/>
                    <a:gd name="T24" fmla="*/ 3 w 4"/>
                    <a:gd name="T25" fmla="*/ 4 h 4"/>
                    <a:gd name="T26" fmla="*/ 2 w 4"/>
                    <a:gd name="T2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4"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3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3" name="Freeform 443"/>
                <p:cNvSpPr>
                  <a:spLocks/>
                </p:cNvSpPr>
                <p:nvPr/>
              </p:nvSpPr>
              <p:spPr bwMode="auto">
                <a:xfrm>
                  <a:off x="3803" y="3317"/>
                  <a:ext cx="4" cy="3"/>
                </a:xfrm>
                <a:custGeom>
                  <a:avLst/>
                  <a:gdLst>
                    <a:gd name="T0" fmla="*/ 1 w 7"/>
                    <a:gd name="T1" fmla="*/ 6 h 6"/>
                    <a:gd name="T2" fmla="*/ 0 w 7"/>
                    <a:gd name="T3" fmla="*/ 5 h 6"/>
                    <a:gd name="T4" fmla="*/ 3 w 7"/>
                    <a:gd name="T5" fmla="*/ 1 h 6"/>
                    <a:gd name="T6" fmla="*/ 3 w 7"/>
                    <a:gd name="T7" fmla="*/ 1 h 6"/>
                    <a:gd name="T8" fmla="*/ 4 w 7"/>
                    <a:gd name="T9" fmla="*/ 0 h 6"/>
                    <a:gd name="T10" fmla="*/ 6 w 7"/>
                    <a:gd name="T11" fmla="*/ 1 h 6"/>
                    <a:gd name="T12" fmla="*/ 6 w 7"/>
                    <a:gd name="T13" fmla="*/ 2 h 6"/>
                    <a:gd name="T14" fmla="*/ 6 w 7"/>
                    <a:gd name="T15" fmla="*/ 5 h 6"/>
                    <a:gd name="T16" fmla="*/ 6 w 7"/>
                    <a:gd name="T17" fmla="*/ 5 h 6"/>
                    <a:gd name="T18" fmla="*/ 2 w 7"/>
                    <a:gd name="T19" fmla="*/ 6 h 6"/>
                    <a:gd name="T20" fmla="*/ 1 w 7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6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4" name="Freeform 444"/>
                <p:cNvSpPr>
                  <a:spLocks/>
                </p:cNvSpPr>
                <p:nvPr/>
              </p:nvSpPr>
              <p:spPr bwMode="auto">
                <a:xfrm>
                  <a:off x="3560" y="3202"/>
                  <a:ext cx="12" cy="19"/>
                </a:xfrm>
                <a:custGeom>
                  <a:avLst/>
                  <a:gdLst>
                    <a:gd name="T0" fmla="*/ 13 w 21"/>
                    <a:gd name="T1" fmla="*/ 33 h 33"/>
                    <a:gd name="T2" fmla="*/ 13 w 21"/>
                    <a:gd name="T3" fmla="*/ 33 h 33"/>
                    <a:gd name="T4" fmla="*/ 14 w 21"/>
                    <a:gd name="T5" fmla="*/ 24 h 33"/>
                    <a:gd name="T6" fmla="*/ 14 w 21"/>
                    <a:gd name="T7" fmla="*/ 23 h 33"/>
                    <a:gd name="T8" fmla="*/ 14 w 21"/>
                    <a:gd name="T9" fmla="*/ 22 h 33"/>
                    <a:gd name="T10" fmla="*/ 7 w 21"/>
                    <a:gd name="T11" fmla="*/ 17 h 33"/>
                    <a:gd name="T12" fmla="*/ 0 w 21"/>
                    <a:gd name="T13" fmla="*/ 9 h 33"/>
                    <a:gd name="T14" fmla="*/ 9 w 21"/>
                    <a:gd name="T15" fmla="*/ 0 h 33"/>
                    <a:gd name="T16" fmla="*/ 9 w 21"/>
                    <a:gd name="T17" fmla="*/ 0 h 33"/>
                    <a:gd name="T18" fmla="*/ 9 w 21"/>
                    <a:gd name="T19" fmla="*/ 0 h 33"/>
                    <a:gd name="T20" fmla="*/ 18 w 21"/>
                    <a:gd name="T21" fmla="*/ 29 h 33"/>
                    <a:gd name="T22" fmla="*/ 13 w 21"/>
                    <a:gd name="T23" fmla="*/ 33 h 33"/>
                    <a:gd name="T24" fmla="*/ 13 w 21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33">
                      <a:moveTo>
                        <a:pt x="13" y="33"/>
                      </a:move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2" y="30"/>
                        <a:pt x="13" y="28"/>
                        <a:pt x="14" y="24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2" y="20"/>
                        <a:pt x="9" y="18"/>
                        <a:pt x="7" y="17"/>
                      </a:cubicBezTo>
                      <a:cubicBezTo>
                        <a:pt x="4" y="14"/>
                        <a:pt x="0" y="13"/>
                        <a:pt x="0" y="9"/>
                      </a:cubicBezTo>
                      <a:cubicBezTo>
                        <a:pt x="0" y="5"/>
                        <a:pt x="3" y="2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8" y="6"/>
                        <a:pt x="21" y="22"/>
                        <a:pt x="18" y="29"/>
                      </a:cubicBezTo>
                      <a:cubicBezTo>
                        <a:pt x="17" y="32"/>
                        <a:pt x="16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5" name="Freeform 445"/>
                <p:cNvSpPr>
                  <a:spLocks/>
                </p:cNvSpPr>
                <p:nvPr/>
              </p:nvSpPr>
              <p:spPr bwMode="auto">
                <a:xfrm>
                  <a:off x="3781" y="3315"/>
                  <a:ext cx="4" cy="9"/>
                </a:xfrm>
                <a:custGeom>
                  <a:avLst/>
                  <a:gdLst>
                    <a:gd name="T0" fmla="*/ 2 w 7"/>
                    <a:gd name="T1" fmla="*/ 17 h 17"/>
                    <a:gd name="T2" fmla="*/ 2 w 7"/>
                    <a:gd name="T3" fmla="*/ 16 h 17"/>
                    <a:gd name="T4" fmla="*/ 3 w 7"/>
                    <a:gd name="T5" fmla="*/ 1 h 17"/>
                    <a:gd name="T6" fmla="*/ 4 w 7"/>
                    <a:gd name="T7" fmla="*/ 1 h 17"/>
                    <a:gd name="T8" fmla="*/ 5 w 7"/>
                    <a:gd name="T9" fmla="*/ 0 h 17"/>
                    <a:gd name="T10" fmla="*/ 5 w 7"/>
                    <a:gd name="T11" fmla="*/ 0 h 17"/>
                    <a:gd name="T12" fmla="*/ 5 w 7"/>
                    <a:gd name="T13" fmla="*/ 1 h 17"/>
                    <a:gd name="T14" fmla="*/ 5 w 7"/>
                    <a:gd name="T15" fmla="*/ 16 h 17"/>
                    <a:gd name="T16" fmla="*/ 5 w 7"/>
                    <a:gd name="T17" fmla="*/ 16 h 17"/>
                    <a:gd name="T18" fmla="*/ 5 w 7"/>
                    <a:gd name="T19" fmla="*/ 16 h 17"/>
                    <a:gd name="T20" fmla="*/ 4 w 7"/>
                    <a:gd name="T21" fmla="*/ 17 h 17"/>
                    <a:gd name="T22" fmla="*/ 3 w 7"/>
                    <a:gd name="T23" fmla="*/ 17 h 17"/>
                    <a:gd name="T24" fmla="*/ 2 w 7"/>
                    <a:gd name="T25" fmla="*/ 17 h 17"/>
                    <a:gd name="T26" fmla="*/ 2 w 7"/>
                    <a:gd name="T2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2" y="17"/>
                      </a:move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0" y="12"/>
                        <a:pt x="1" y="7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5"/>
                        <a:pt x="7" y="10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6" name="Freeform 446"/>
                <p:cNvSpPr>
                  <a:spLocks/>
                </p:cNvSpPr>
                <p:nvPr/>
              </p:nvSpPr>
              <p:spPr bwMode="auto">
                <a:xfrm>
                  <a:off x="3282" y="3067"/>
                  <a:ext cx="5" cy="5"/>
                </a:xfrm>
                <a:custGeom>
                  <a:avLst/>
                  <a:gdLst>
                    <a:gd name="T0" fmla="*/ 1 w 7"/>
                    <a:gd name="T1" fmla="*/ 7 h 9"/>
                    <a:gd name="T2" fmla="*/ 0 w 7"/>
                    <a:gd name="T3" fmla="*/ 7 h 9"/>
                    <a:gd name="T4" fmla="*/ 3 w 7"/>
                    <a:gd name="T5" fmla="*/ 1 h 9"/>
                    <a:gd name="T6" fmla="*/ 4 w 7"/>
                    <a:gd name="T7" fmla="*/ 0 h 9"/>
                    <a:gd name="T8" fmla="*/ 4 w 7"/>
                    <a:gd name="T9" fmla="*/ 0 h 9"/>
                    <a:gd name="T10" fmla="*/ 4 w 7"/>
                    <a:gd name="T11" fmla="*/ 0 h 9"/>
                    <a:gd name="T12" fmla="*/ 7 w 7"/>
                    <a:gd name="T13" fmla="*/ 3 h 9"/>
                    <a:gd name="T14" fmla="*/ 7 w 7"/>
                    <a:gd name="T15" fmla="*/ 4 h 9"/>
                    <a:gd name="T16" fmla="*/ 4 w 7"/>
                    <a:gd name="T17" fmla="*/ 9 h 9"/>
                    <a:gd name="T18" fmla="*/ 3 w 7"/>
                    <a:gd name="T19" fmla="*/ 9 h 9"/>
                    <a:gd name="T20" fmla="*/ 1 w 7"/>
                    <a:gd name="T2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9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3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7" name="Freeform 447"/>
                <p:cNvSpPr>
                  <a:spLocks/>
                </p:cNvSpPr>
                <p:nvPr/>
              </p:nvSpPr>
              <p:spPr bwMode="auto">
                <a:xfrm>
                  <a:off x="3140" y="3000"/>
                  <a:ext cx="5" cy="6"/>
                </a:xfrm>
                <a:custGeom>
                  <a:avLst/>
                  <a:gdLst>
                    <a:gd name="T0" fmla="*/ 0 w 8"/>
                    <a:gd name="T1" fmla="*/ 9 h 10"/>
                    <a:gd name="T2" fmla="*/ 0 w 8"/>
                    <a:gd name="T3" fmla="*/ 8 h 10"/>
                    <a:gd name="T4" fmla="*/ 2 w 8"/>
                    <a:gd name="T5" fmla="*/ 2 h 10"/>
                    <a:gd name="T6" fmla="*/ 2 w 8"/>
                    <a:gd name="T7" fmla="*/ 2 h 10"/>
                    <a:gd name="T8" fmla="*/ 6 w 8"/>
                    <a:gd name="T9" fmla="*/ 0 h 10"/>
                    <a:gd name="T10" fmla="*/ 6 w 8"/>
                    <a:gd name="T11" fmla="*/ 0 h 10"/>
                    <a:gd name="T12" fmla="*/ 8 w 8"/>
                    <a:gd name="T13" fmla="*/ 1 h 10"/>
                    <a:gd name="T14" fmla="*/ 8 w 8"/>
                    <a:gd name="T15" fmla="*/ 2 h 10"/>
                    <a:gd name="T16" fmla="*/ 4 w 8"/>
                    <a:gd name="T17" fmla="*/ 10 h 10"/>
                    <a:gd name="T18" fmla="*/ 4 w 8"/>
                    <a:gd name="T19" fmla="*/ 10 h 10"/>
                    <a:gd name="T20" fmla="*/ 3 w 8"/>
                    <a:gd name="T21" fmla="*/ 10 h 10"/>
                    <a:gd name="T22" fmla="*/ 0 w 8"/>
                    <a:gd name="T2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0">
                      <a:moveTo>
                        <a:pt x="0" y="9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6"/>
                        <a:pt x="7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3" y="1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8" name="Freeform 448"/>
                <p:cNvSpPr>
                  <a:spLocks noEditPoints="1"/>
                </p:cNvSpPr>
                <p:nvPr/>
              </p:nvSpPr>
              <p:spPr bwMode="auto">
                <a:xfrm>
                  <a:off x="3378" y="3131"/>
                  <a:ext cx="18" cy="29"/>
                </a:xfrm>
                <a:custGeom>
                  <a:avLst/>
                  <a:gdLst>
                    <a:gd name="T0" fmla="*/ 1 w 31"/>
                    <a:gd name="T1" fmla="*/ 49 h 50"/>
                    <a:gd name="T2" fmla="*/ 0 w 31"/>
                    <a:gd name="T3" fmla="*/ 49 h 50"/>
                    <a:gd name="T4" fmla="*/ 10 w 31"/>
                    <a:gd name="T5" fmla="*/ 20 h 50"/>
                    <a:gd name="T6" fmla="*/ 10 w 31"/>
                    <a:gd name="T7" fmla="*/ 20 h 50"/>
                    <a:gd name="T8" fmla="*/ 21 w 31"/>
                    <a:gd name="T9" fmla="*/ 15 h 50"/>
                    <a:gd name="T10" fmla="*/ 21 w 31"/>
                    <a:gd name="T11" fmla="*/ 15 h 50"/>
                    <a:gd name="T12" fmla="*/ 22 w 31"/>
                    <a:gd name="T13" fmla="*/ 15 h 50"/>
                    <a:gd name="T14" fmla="*/ 21 w 31"/>
                    <a:gd name="T15" fmla="*/ 16 h 50"/>
                    <a:gd name="T16" fmla="*/ 18 w 31"/>
                    <a:gd name="T17" fmla="*/ 18 h 50"/>
                    <a:gd name="T18" fmla="*/ 8 w 31"/>
                    <a:gd name="T19" fmla="*/ 25 h 50"/>
                    <a:gd name="T20" fmla="*/ 8 w 31"/>
                    <a:gd name="T21" fmla="*/ 25 h 50"/>
                    <a:gd name="T22" fmla="*/ 2 w 31"/>
                    <a:gd name="T23" fmla="*/ 49 h 50"/>
                    <a:gd name="T24" fmla="*/ 1 w 31"/>
                    <a:gd name="T25" fmla="*/ 50 h 50"/>
                    <a:gd name="T26" fmla="*/ 1 w 31"/>
                    <a:gd name="T27" fmla="*/ 49 h 50"/>
                    <a:gd name="T28" fmla="*/ 25 w 31"/>
                    <a:gd name="T29" fmla="*/ 12 h 50"/>
                    <a:gd name="T30" fmla="*/ 25 w 31"/>
                    <a:gd name="T31" fmla="*/ 11 h 50"/>
                    <a:gd name="T32" fmla="*/ 29 w 31"/>
                    <a:gd name="T33" fmla="*/ 1 h 50"/>
                    <a:gd name="T34" fmla="*/ 30 w 31"/>
                    <a:gd name="T35" fmla="*/ 0 h 50"/>
                    <a:gd name="T36" fmla="*/ 30 w 31"/>
                    <a:gd name="T37" fmla="*/ 0 h 50"/>
                    <a:gd name="T38" fmla="*/ 31 w 31"/>
                    <a:gd name="T39" fmla="*/ 1 h 50"/>
                    <a:gd name="T40" fmla="*/ 31 w 31"/>
                    <a:gd name="T41" fmla="*/ 1 h 50"/>
                    <a:gd name="T42" fmla="*/ 31 w 31"/>
                    <a:gd name="T43" fmla="*/ 1 h 50"/>
                    <a:gd name="T44" fmla="*/ 26 w 31"/>
                    <a:gd name="T45" fmla="*/ 11 h 50"/>
                    <a:gd name="T46" fmla="*/ 25 w 31"/>
                    <a:gd name="T47" fmla="*/ 12 h 50"/>
                    <a:gd name="T48" fmla="*/ 25 w 31"/>
                    <a:gd name="T49" fmla="*/ 1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1" h="50">
                      <a:moveTo>
                        <a:pt x="1" y="49"/>
                      </a:move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0" y="41"/>
                        <a:pt x="2" y="26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2" y="15"/>
                        <a:pt x="22" y="15"/>
                      </a:cubicBezTo>
                      <a:cubicBezTo>
                        <a:pt x="22" y="16"/>
                        <a:pt x="22" y="16"/>
                        <a:pt x="21" y="16"/>
                      </a:cubicBezTo>
                      <a:cubicBezTo>
                        <a:pt x="20" y="17"/>
                        <a:pt x="19" y="18"/>
                        <a:pt x="18" y="18"/>
                      </a:cubicBezTo>
                      <a:cubicBezTo>
                        <a:pt x="15" y="20"/>
                        <a:pt x="11" y="21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1" y="49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49"/>
                      </a:cubicBezTo>
                      <a:close/>
                      <a:moveTo>
                        <a:pt x="25" y="12"/>
                      </a:move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29" y="6"/>
                        <a:pt x="28" y="9"/>
                        <a:pt x="26" y="11"/>
                      </a:cubicBezTo>
                      <a:cubicBezTo>
                        <a:pt x="26" y="12"/>
                        <a:pt x="26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9" name="Freeform 449"/>
                <p:cNvSpPr>
                  <a:spLocks/>
                </p:cNvSpPr>
                <p:nvPr/>
              </p:nvSpPr>
              <p:spPr bwMode="auto">
                <a:xfrm>
                  <a:off x="3576" y="3220"/>
                  <a:ext cx="3" cy="3"/>
                </a:xfrm>
                <a:custGeom>
                  <a:avLst/>
                  <a:gdLst>
                    <a:gd name="T0" fmla="*/ 2 w 6"/>
                    <a:gd name="T1" fmla="*/ 4 h 5"/>
                    <a:gd name="T2" fmla="*/ 0 w 6"/>
                    <a:gd name="T3" fmla="*/ 3 h 5"/>
                    <a:gd name="T4" fmla="*/ 0 w 6"/>
                    <a:gd name="T5" fmla="*/ 3 h 5"/>
                    <a:gd name="T6" fmla="*/ 0 w 6"/>
                    <a:gd name="T7" fmla="*/ 2 h 5"/>
                    <a:gd name="T8" fmla="*/ 1 w 6"/>
                    <a:gd name="T9" fmla="*/ 1 h 5"/>
                    <a:gd name="T10" fmla="*/ 2 w 6"/>
                    <a:gd name="T11" fmla="*/ 0 h 5"/>
                    <a:gd name="T12" fmla="*/ 3 w 6"/>
                    <a:gd name="T13" fmla="*/ 0 h 5"/>
                    <a:gd name="T14" fmla="*/ 6 w 6"/>
                    <a:gd name="T15" fmla="*/ 2 h 5"/>
                    <a:gd name="T16" fmla="*/ 6 w 6"/>
                    <a:gd name="T17" fmla="*/ 3 h 5"/>
                    <a:gd name="T18" fmla="*/ 6 w 6"/>
                    <a:gd name="T19" fmla="*/ 4 h 5"/>
                    <a:gd name="T20" fmla="*/ 6 w 6"/>
                    <a:gd name="T21" fmla="*/ 4 h 5"/>
                    <a:gd name="T22" fmla="*/ 6 w 6"/>
                    <a:gd name="T23" fmla="*/ 5 h 5"/>
                    <a:gd name="T24" fmla="*/ 5 w 6"/>
                    <a:gd name="T25" fmla="*/ 5 h 5"/>
                    <a:gd name="T26" fmla="*/ 2 w 6"/>
                    <a:gd name="T2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5">
                      <a:moveTo>
                        <a:pt x="2" y="4"/>
                      </a:moveTo>
                      <a:cubicBezTo>
                        <a:pt x="2" y="4"/>
                        <a:pt x="1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0" name="Freeform 450"/>
                <p:cNvSpPr>
                  <a:spLocks/>
                </p:cNvSpPr>
                <p:nvPr/>
              </p:nvSpPr>
              <p:spPr bwMode="auto">
                <a:xfrm>
                  <a:off x="3493" y="3181"/>
                  <a:ext cx="3" cy="4"/>
                </a:xfrm>
                <a:custGeom>
                  <a:avLst/>
                  <a:gdLst>
                    <a:gd name="T0" fmla="*/ 1 w 5"/>
                    <a:gd name="T1" fmla="*/ 6 h 6"/>
                    <a:gd name="T2" fmla="*/ 1 w 5"/>
                    <a:gd name="T3" fmla="*/ 5 h 6"/>
                    <a:gd name="T4" fmla="*/ 2 w 5"/>
                    <a:gd name="T5" fmla="*/ 5 h 6"/>
                    <a:gd name="T6" fmla="*/ 1 w 5"/>
                    <a:gd name="T7" fmla="*/ 5 h 6"/>
                    <a:gd name="T8" fmla="*/ 1 w 5"/>
                    <a:gd name="T9" fmla="*/ 2 h 6"/>
                    <a:gd name="T10" fmla="*/ 2 w 5"/>
                    <a:gd name="T11" fmla="*/ 1 h 6"/>
                    <a:gd name="T12" fmla="*/ 3 w 5"/>
                    <a:gd name="T13" fmla="*/ 0 h 6"/>
                    <a:gd name="T14" fmla="*/ 3 w 5"/>
                    <a:gd name="T15" fmla="*/ 0 h 6"/>
                    <a:gd name="T16" fmla="*/ 3 w 5"/>
                    <a:gd name="T17" fmla="*/ 0 h 6"/>
                    <a:gd name="T18" fmla="*/ 5 w 5"/>
                    <a:gd name="T19" fmla="*/ 2 h 6"/>
                    <a:gd name="T20" fmla="*/ 5 w 5"/>
                    <a:gd name="T21" fmla="*/ 3 h 6"/>
                    <a:gd name="T22" fmla="*/ 5 w 5"/>
                    <a:gd name="T23" fmla="*/ 3 h 6"/>
                    <a:gd name="T24" fmla="*/ 2 w 5"/>
                    <a:gd name="T25" fmla="*/ 6 h 6"/>
                    <a:gd name="T26" fmla="*/ 1 w 5"/>
                    <a:gd name="T27" fmla="*/ 6 h 6"/>
                    <a:gd name="T28" fmla="*/ 1 w 5"/>
                    <a:gd name="T2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3"/>
                        <a:pt x="0" y="3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1" name="Freeform 451"/>
                <p:cNvSpPr>
                  <a:spLocks/>
                </p:cNvSpPr>
                <p:nvPr/>
              </p:nvSpPr>
              <p:spPr bwMode="auto">
                <a:xfrm>
                  <a:off x="2479" y="3091"/>
                  <a:ext cx="4" cy="3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0 w 7"/>
                    <a:gd name="T5" fmla="*/ 3 h 5"/>
                    <a:gd name="T6" fmla="*/ 1 w 7"/>
                    <a:gd name="T7" fmla="*/ 1 h 5"/>
                    <a:gd name="T8" fmla="*/ 1 w 7"/>
                    <a:gd name="T9" fmla="*/ 1 h 5"/>
                    <a:gd name="T10" fmla="*/ 3 w 7"/>
                    <a:gd name="T11" fmla="*/ 0 h 5"/>
                    <a:gd name="T12" fmla="*/ 3 w 7"/>
                    <a:gd name="T13" fmla="*/ 1 h 5"/>
                    <a:gd name="T14" fmla="*/ 6 w 7"/>
                    <a:gd name="T15" fmla="*/ 2 h 5"/>
                    <a:gd name="T16" fmla="*/ 7 w 7"/>
                    <a:gd name="T17" fmla="*/ 3 h 5"/>
                    <a:gd name="T18" fmla="*/ 7 w 7"/>
                    <a:gd name="T19" fmla="*/ 4 h 5"/>
                    <a:gd name="T20" fmla="*/ 6 w 7"/>
                    <a:gd name="T21" fmla="*/ 4 h 5"/>
                    <a:gd name="T22" fmla="*/ 4 w 7"/>
                    <a:gd name="T23" fmla="*/ 5 h 5"/>
                    <a:gd name="T24" fmla="*/ 4 w 7"/>
                    <a:gd name="T25" fmla="*/ 5 h 5"/>
                    <a:gd name="T26" fmla="*/ 0 w 7"/>
                    <a:gd name="T27" fmla="*/ 4 h 5"/>
                    <a:gd name="T28" fmla="*/ 0 w 7"/>
                    <a:gd name="T2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3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6" y="4"/>
                        <a:pt x="6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2" name="Freeform 452"/>
                <p:cNvSpPr>
                  <a:spLocks/>
                </p:cNvSpPr>
                <p:nvPr/>
              </p:nvSpPr>
              <p:spPr bwMode="auto">
                <a:xfrm>
                  <a:off x="3365" y="3118"/>
                  <a:ext cx="1" cy="1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1 h 3"/>
                    <a:gd name="T6" fmla="*/ 0 w 2"/>
                    <a:gd name="T7" fmla="*/ 0 h 3"/>
                    <a:gd name="T8" fmla="*/ 1 w 2"/>
                    <a:gd name="T9" fmla="*/ 0 h 3"/>
                    <a:gd name="T10" fmla="*/ 1 w 2"/>
                    <a:gd name="T11" fmla="*/ 0 h 3"/>
                    <a:gd name="T12" fmla="*/ 1 w 2"/>
                    <a:gd name="T13" fmla="*/ 3 h 3"/>
                    <a:gd name="T14" fmla="*/ 0 w 2"/>
                    <a:gd name="T15" fmla="*/ 3 h 3"/>
                    <a:gd name="T16" fmla="*/ 0 w 2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3" name="Freeform 453"/>
                <p:cNvSpPr>
                  <a:spLocks/>
                </p:cNvSpPr>
                <p:nvPr/>
              </p:nvSpPr>
              <p:spPr bwMode="auto">
                <a:xfrm>
                  <a:off x="2493" y="3100"/>
                  <a:ext cx="6" cy="9"/>
                </a:xfrm>
                <a:custGeom>
                  <a:avLst/>
                  <a:gdLst>
                    <a:gd name="T0" fmla="*/ 0 w 10"/>
                    <a:gd name="T1" fmla="*/ 17 h 17"/>
                    <a:gd name="T2" fmla="*/ 0 w 10"/>
                    <a:gd name="T3" fmla="*/ 16 h 17"/>
                    <a:gd name="T4" fmla="*/ 4 w 10"/>
                    <a:gd name="T5" fmla="*/ 1 h 17"/>
                    <a:gd name="T6" fmla="*/ 5 w 10"/>
                    <a:gd name="T7" fmla="*/ 1 h 17"/>
                    <a:gd name="T8" fmla="*/ 6 w 10"/>
                    <a:gd name="T9" fmla="*/ 0 h 17"/>
                    <a:gd name="T10" fmla="*/ 7 w 10"/>
                    <a:gd name="T11" fmla="*/ 1 h 17"/>
                    <a:gd name="T12" fmla="*/ 7 w 10"/>
                    <a:gd name="T13" fmla="*/ 1 h 17"/>
                    <a:gd name="T14" fmla="*/ 10 w 10"/>
                    <a:gd name="T15" fmla="*/ 5 h 17"/>
                    <a:gd name="T16" fmla="*/ 10 w 10"/>
                    <a:gd name="T17" fmla="*/ 5 h 17"/>
                    <a:gd name="T18" fmla="*/ 1 w 10"/>
                    <a:gd name="T19" fmla="*/ 17 h 17"/>
                    <a:gd name="T20" fmla="*/ 1 w 10"/>
                    <a:gd name="T21" fmla="*/ 17 h 17"/>
                    <a:gd name="T22" fmla="*/ 0 w 10"/>
                    <a:gd name="T2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7">
                      <a:moveTo>
                        <a:pt x="0" y="17"/>
                      </a:move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0" y="11"/>
                        <a:pt x="2" y="5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9" y="2"/>
                        <a:pt x="9" y="3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8" y="11"/>
                        <a:pt x="4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0" y="17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4" name="Freeform 454"/>
                <p:cNvSpPr>
                  <a:spLocks/>
                </p:cNvSpPr>
                <p:nvPr/>
              </p:nvSpPr>
              <p:spPr bwMode="auto">
                <a:xfrm>
                  <a:off x="3719" y="3297"/>
                  <a:ext cx="1" cy="3"/>
                </a:xfrm>
                <a:custGeom>
                  <a:avLst/>
                  <a:gdLst>
                    <a:gd name="T0" fmla="*/ 0 w 2"/>
                    <a:gd name="T1" fmla="*/ 6 h 6"/>
                    <a:gd name="T2" fmla="*/ 0 w 2"/>
                    <a:gd name="T3" fmla="*/ 5 h 6"/>
                    <a:gd name="T4" fmla="*/ 0 w 2"/>
                    <a:gd name="T5" fmla="*/ 2 h 6"/>
                    <a:gd name="T6" fmla="*/ 0 w 2"/>
                    <a:gd name="T7" fmla="*/ 1 h 6"/>
                    <a:gd name="T8" fmla="*/ 0 w 2"/>
                    <a:gd name="T9" fmla="*/ 1 h 6"/>
                    <a:gd name="T10" fmla="*/ 1 w 2"/>
                    <a:gd name="T11" fmla="*/ 0 h 6"/>
                    <a:gd name="T12" fmla="*/ 1 w 2"/>
                    <a:gd name="T13" fmla="*/ 1 h 6"/>
                    <a:gd name="T14" fmla="*/ 2 w 2"/>
                    <a:gd name="T15" fmla="*/ 1 h 6"/>
                    <a:gd name="T16" fmla="*/ 1 w 2"/>
                    <a:gd name="T17" fmla="*/ 5 h 6"/>
                    <a:gd name="T18" fmla="*/ 0 w 2"/>
                    <a:gd name="T19" fmla="*/ 6 h 6"/>
                    <a:gd name="T20" fmla="*/ 0 w 2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3"/>
                        <a:pt x="1" y="5"/>
                      </a:cubicBezTo>
                      <a:cubicBezTo>
                        <a:pt x="1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5" name="Freeform 455"/>
                <p:cNvSpPr>
                  <a:spLocks/>
                </p:cNvSpPr>
                <p:nvPr/>
              </p:nvSpPr>
              <p:spPr bwMode="auto">
                <a:xfrm>
                  <a:off x="3630" y="3255"/>
                  <a:ext cx="13" cy="16"/>
                </a:xfrm>
                <a:custGeom>
                  <a:avLst/>
                  <a:gdLst>
                    <a:gd name="T0" fmla="*/ 4 w 24"/>
                    <a:gd name="T1" fmla="*/ 25 h 26"/>
                    <a:gd name="T2" fmla="*/ 3 w 24"/>
                    <a:gd name="T3" fmla="*/ 25 h 26"/>
                    <a:gd name="T4" fmla="*/ 4 w 24"/>
                    <a:gd name="T5" fmla="*/ 0 h 26"/>
                    <a:gd name="T6" fmla="*/ 5 w 24"/>
                    <a:gd name="T7" fmla="*/ 0 h 26"/>
                    <a:gd name="T8" fmla="*/ 6 w 24"/>
                    <a:gd name="T9" fmla="*/ 0 h 26"/>
                    <a:gd name="T10" fmla="*/ 6 w 24"/>
                    <a:gd name="T11" fmla="*/ 0 h 26"/>
                    <a:gd name="T12" fmla="*/ 8 w 24"/>
                    <a:gd name="T13" fmla="*/ 3 h 26"/>
                    <a:gd name="T14" fmla="*/ 13 w 24"/>
                    <a:gd name="T15" fmla="*/ 7 h 26"/>
                    <a:gd name="T16" fmla="*/ 16 w 24"/>
                    <a:gd name="T17" fmla="*/ 8 h 26"/>
                    <a:gd name="T18" fmla="*/ 24 w 24"/>
                    <a:gd name="T19" fmla="*/ 11 h 26"/>
                    <a:gd name="T20" fmla="*/ 24 w 24"/>
                    <a:gd name="T21" fmla="*/ 11 h 26"/>
                    <a:gd name="T22" fmla="*/ 24 w 24"/>
                    <a:gd name="T23" fmla="*/ 12 h 26"/>
                    <a:gd name="T24" fmla="*/ 23 w 24"/>
                    <a:gd name="T25" fmla="*/ 17 h 26"/>
                    <a:gd name="T26" fmla="*/ 22 w 24"/>
                    <a:gd name="T27" fmla="*/ 17 h 26"/>
                    <a:gd name="T28" fmla="*/ 5 w 24"/>
                    <a:gd name="T29" fmla="*/ 26 h 26"/>
                    <a:gd name="T30" fmla="*/ 4 w 24"/>
                    <a:gd name="T31" fmla="*/ 26 h 26"/>
                    <a:gd name="T32" fmla="*/ 4 w 24"/>
                    <a:gd name="T33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26">
                      <a:moveTo>
                        <a:pt x="4" y="25"/>
                      </a:moveTo>
                      <a:cubicBezTo>
                        <a:pt x="4" y="25"/>
                        <a:pt x="4" y="25"/>
                        <a:pt x="3" y="25"/>
                      </a:cubicBezTo>
                      <a:cubicBezTo>
                        <a:pt x="1" y="20"/>
                        <a:pt x="0" y="6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8" y="2"/>
                        <a:pt x="8" y="3"/>
                      </a:cubicBezTo>
                      <a:cubicBezTo>
                        <a:pt x="10" y="5"/>
                        <a:pt x="11" y="6"/>
                        <a:pt x="13" y="7"/>
                      </a:cubicBezTo>
                      <a:cubicBezTo>
                        <a:pt x="14" y="8"/>
                        <a:pt x="15" y="8"/>
                        <a:pt x="16" y="8"/>
                      </a:cubicBezTo>
                      <a:cubicBezTo>
                        <a:pt x="17" y="9"/>
                        <a:pt x="20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2"/>
                      </a:cubicBezTo>
                      <a:cubicBezTo>
                        <a:pt x="24" y="13"/>
                        <a:pt x="24" y="15"/>
                        <a:pt x="23" y="17"/>
                      </a:cubicBezTo>
                      <a:cubicBezTo>
                        <a:pt x="23" y="17"/>
                        <a:pt x="23" y="17"/>
                        <a:pt x="22" y="17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4" y="26"/>
                        <a:pt x="4" y="26"/>
                      </a:cubicBez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6" name="Freeform 456"/>
                <p:cNvSpPr>
                  <a:spLocks/>
                </p:cNvSpPr>
                <p:nvPr/>
              </p:nvSpPr>
              <p:spPr bwMode="auto">
                <a:xfrm>
                  <a:off x="3773" y="3335"/>
                  <a:ext cx="2" cy="3"/>
                </a:xfrm>
                <a:custGeom>
                  <a:avLst/>
                  <a:gdLst>
                    <a:gd name="T0" fmla="*/ 0 w 3"/>
                    <a:gd name="T1" fmla="*/ 6 h 6"/>
                    <a:gd name="T2" fmla="*/ 0 w 3"/>
                    <a:gd name="T3" fmla="*/ 5 h 6"/>
                    <a:gd name="T4" fmla="*/ 2 w 3"/>
                    <a:gd name="T5" fmla="*/ 0 h 6"/>
                    <a:gd name="T6" fmla="*/ 3 w 3"/>
                    <a:gd name="T7" fmla="*/ 0 h 6"/>
                    <a:gd name="T8" fmla="*/ 3 w 3"/>
                    <a:gd name="T9" fmla="*/ 0 h 6"/>
                    <a:gd name="T10" fmla="*/ 3 w 3"/>
                    <a:gd name="T11" fmla="*/ 0 h 6"/>
                    <a:gd name="T12" fmla="*/ 2 w 3"/>
                    <a:gd name="T13" fmla="*/ 5 h 6"/>
                    <a:gd name="T14" fmla="*/ 2 w 3"/>
                    <a:gd name="T15" fmla="*/ 6 h 6"/>
                    <a:gd name="T16" fmla="*/ 1 w 3"/>
                    <a:gd name="T17" fmla="*/ 6 h 6"/>
                    <a:gd name="T18" fmla="*/ 0 w 3"/>
                    <a:gd name="T19" fmla="*/ 6 h 6"/>
                    <a:gd name="T20" fmla="*/ 0 w 3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3"/>
                        <a:pt x="1" y="1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7" name="Freeform 457"/>
                <p:cNvSpPr>
                  <a:spLocks/>
                </p:cNvSpPr>
                <p:nvPr/>
              </p:nvSpPr>
              <p:spPr bwMode="auto">
                <a:xfrm>
                  <a:off x="3042" y="2991"/>
                  <a:ext cx="27" cy="15"/>
                </a:xfrm>
                <a:custGeom>
                  <a:avLst/>
                  <a:gdLst>
                    <a:gd name="T0" fmla="*/ 1 w 46"/>
                    <a:gd name="T1" fmla="*/ 26 h 27"/>
                    <a:gd name="T2" fmla="*/ 1 w 46"/>
                    <a:gd name="T3" fmla="*/ 25 h 27"/>
                    <a:gd name="T4" fmla="*/ 22 w 46"/>
                    <a:gd name="T5" fmla="*/ 10 h 27"/>
                    <a:gd name="T6" fmla="*/ 36 w 46"/>
                    <a:gd name="T7" fmla="*/ 7 h 27"/>
                    <a:gd name="T8" fmla="*/ 36 w 46"/>
                    <a:gd name="T9" fmla="*/ 7 h 27"/>
                    <a:gd name="T10" fmla="*/ 44 w 46"/>
                    <a:gd name="T11" fmla="*/ 0 h 27"/>
                    <a:gd name="T12" fmla="*/ 45 w 46"/>
                    <a:gd name="T13" fmla="*/ 0 h 27"/>
                    <a:gd name="T14" fmla="*/ 45 w 46"/>
                    <a:gd name="T15" fmla="*/ 0 h 27"/>
                    <a:gd name="T16" fmla="*/ 45 w 46"/>
                    <a:gd name="T17" fmla="*/ 1 h 27"/>
                    <a:gd name="T18" fmla="*/ 32 w 46"/>
                    <a:gd name="T19" fmla="*/ 12 h 27"/>
                    <a:gd name="T20" fmla="*/ 4 w 46"/>
                    <a:gd name="T21" fmla="*/ 27 h 27"/>
                    <a:gd name="T22" fmla="*/ 4 w 46"/>
                    <a:gd name="T23" fmla="*/ 27 h 27"/>
                    <a:gd name="T24" fmla="*/ 1 w 46"/>
                    <a:gd name="T25" fmla="*/ 26 h 27"/>
                    <a:gd name="T26" fmla="*/ 1 w 46"/>
                    <a:gd name="T27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27">
                      <a:moveTo>
                        <a:pt x="1" y="26"/>
                      </a:moveTo>
                      <a:cubicBezTo>
                        <a:pt x="1" y="26"/>
                        <a:pt x="0" y="25"/>
                        <a:pt x="1" y="25"/>
                      </a:cubicBezTo>
                      <a:cubicBezTo>
                        <a:pt x="1" y="14"/>
                        <a:pt x="9" y="12"/>
                        <a:pt x="22" y="10"/>
                      </a:cubicBezTo>
                      <a:cubicBezTo>
                        <a:pt x="27" y="10"/>
                        <a:pt x="32" y="9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6" y="0"/>
                        <a:pt x="46" y="1"/>
                        <a:pt x="45" y="1"/>
                      </a:cubicBezTo>
                      <a:cubicBezTo>
                        <a:pt x="42" y="5"/>
                        <a:pt x="37" y="8"/>
                        <a:pt x="32" y="12"/>
                      </a:cubicBezTo>
                      <a:cubicBezTo>
                        <a:pt x="19" y="20"/>
                        <a:pt x="8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8" name="Freeform 458"/>
                <p:cNvSpPr>
                  <a:spLocks/>
                </p:cNvSpPr>
                <p:nvPr/>
              </p:nvSpPr>
              <p:spPr bwMode="auto">
                <a:xfrm>
                  <a:off x="2463" y="3092"/>
                  <a:ext cx="3" cy="3"/>
                </a:xfrm>
                <a:custGeom>
                  <a:avLst/>
                  <a:gdLst>
                    <a:gd name="T0" fmla="*/ 1 w 4"/>
                    <a:gd name="T1" fmla="*/ 4 h 5"/>
                    <a:gd name="T2" fmla="*/ 0 w 4"/>
                    <a:gd name="T3" fmla="*/ 4 h 5"/>
                    <a:gd name="T4" fmla="*/ 0 w 4"/>
                    <a:gd name="T5" fmla="*/ 2 h 5"/>
                    <a:gd name="T6" fmla="*/ 0 w 4"/>
                    <a:gd name="T7" fmla="*/ 1 h 5"/>
                    <a:gd name="T8" fmla="*/ 0 w 4"/>
                    <a:gd name="T9" fmla="*/ 1 h 5"/>
                    <a:gd name="T10" fmla="*/ 1 w 4"/>
                    <a:gd name="T11" fmla="*/ 0 h 5"/>
                    <a:gd name="T12" fmla="*/ 2 w 4"/>
                    <a:gd name="T13" fmla="*/ 1 h 5"/>
                    <a:gd name="T14" fmla="*/ 3 w 4"/>
                    <a:gd name="T15" fmla="*/ 1 h 5"/>
                    <a:gd name="T16" fmla="*/ 4 w 4"/>
                    <a:gd name="T17" fmla="*/ 2 h 5"/>
                    <a:gd name="T18" fmla="*/ 3 w 4"/>
                    <a:gd name="T19" fmla="*/ 5 h 5"/>
                    <a:gd name="T20" fmla="*/ 2 w 4"/>
                    <a:gd name="T21" fmla="*/ 5 h 5"/>
                    <a:gd name="T22" fmla="*/ 1 w 4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9" name="Freeform 459"/>
                <p:cNvSpPr>
                  <a:spLocks/>
                </p:cNvSpPr>
                <p:nvPr/>
              </p:nvSpPr>
              <p:spPr bwMode="auto">
                <a:xfrm>
                  <a:off x="3096" y="2999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1 w 3"/>
                    <a:gd name="T3" fmla="*/ 3 h 4"/>
                    <a:gd name="T4" fmla="*/ 1 w 3"/>
                    <a:gd name="T5" fmla="*/ 0 h 4"/>
                    <a:gd name="T6" fmla="*/ 2 w 3"/>
                    <a:gd name="T7" fmla="*/ 0 h 4"/>
                    <a:gd name="T8" fmla="*/ 3 w 3"/>
                    <a:gd name="T9" fmla="*/ 1 h 4"/>
                    <a:gd name="T10" fmla="*/ 3 w 3"/>
                    <a:gd name="T11" fmla="*/ 1 h 4"/>
                    <a:gd name="T12" fmla="*/ 3 w 3"/>
                    <a:gd name="T13" fmla="*/ 3 h 4"/>
                    <a:gd name="T14" fmla="*/ 3 w 3"/>
                    <a:gd name="T15" fmla="*/ 4 h 4"/>
                    <a:gd name="T16" fmla="*/ 2 w 3"/>
                    <a:gd name="T17" fmla="*/ 4 h 4"/>
                    <a:gd name="T18" fmla="*/ 1 w 3"/>
                    <a:gd name="T19" fmla="*/ 4 h 4"/>
                    <a:gd name="T20" fmla="*/ 1 w 3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0" name="Freeform 460"/>
                <p:cNvSpPr>
                  <a:spLocks/>
                </p:cNvSpPr>
                <p:nvPr/>
              </p:nvSpPr>
              <p:spPr bwMode="auto">
                <a:xfrm>
                  <a:off x="3352" y="3130"/>
                  <a:ext cx="14" cy="21"/>
                </a:xfrm>
                <a:custGeom>
                  <a:avLst/>
                  <a:gdLst>
                    <a:gd name="T0" fmla="*/ 1 w 24"/>
                    <a:gd name="T1" fmla="*/ 35 h 36"/>
                    <a:gd name="T2" fmla="*/ 0 w 24"/>
                    <a:gd name="T3" fmla="*/ 35 h 36"/>
                    <a:gd name="T4" fmla="*/ 0 w 24"/>
                    <a:gd name="T5" fmla="*/ 34 h 36"/>
                    <a:gd name="T6" fmla="*/ 22 w 24"/>
                    <a:gd name="T7" fmla="*/ 0 h 36"/>
                    <a:gd name="T8" fmla="*/ 23 w 24"/>
                    <a:gd name="T9" fmla="*/ 0 h 36"/>
                    <a:gd name="T10" fmla="*/ 23 w 24"/>
                    <a:gd name="T11" fmla="*/ 1 h 36"/>
                    <a:gd name="T12" fmla="*/ 24 w 24"/>
                    <a:gd name="T13" fmla="*/ 1 h 36"/>
                    <a:gd name="T14" fmla="*/ 5 w 24"/>
                    <a:gd name="T15" fmla="*/ 35 h 36"/>
                    <a:gd name="T16" fmla="*/ 5 w 24"/>
                    <a:gd name="T17" fmla="*/ 36 h 36"/>
                    <a:gd name="T18" fmla="*/ 1 w 24"/>
                    <a:gd name="T19" fmla="*/ 35 h 36"/>
                    <a:gd name="T20" fmla="*/ 1 w 24"/>
                    <a:gd name="T21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36">
                      <a:moveTo>
                        <a:pt x="1" y="35"/>
                      </a:moveTo>
                      <a:cubicBezTo>
                        <a:pt x="1" y="35"/>
                        <a:pt x="1" y="35"/>
                        <a:pt x="0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3" y="23"/>
                        <a:pt x="18" y="3"/>
                        <a:pt x="22" y="0"/>
                      </a:cubicBezTo>
                      <a:cubicBezTo>
                        <a:pt x="22" y="0"/>
                        <a:pt x="22" y="0"/>
                        <a:pt x="23" y="0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4" y="1"/>
                        <a:pt x="24" y="1"/>
                      </a:cubicBezTo>
                      <a:cubicBezTo>
                        <a:pt x="24" y="8"/>
                        <a:pt x="13" y="26"/>
                        <a:pt x="5" y="35"/>
                      </a:cubicBezTo>
                      <a:cubicBezTo>
                        <a:pt x="5" y="35"/>
                        <a:pt x="5" y="36"/>
                        <a:pt x="5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1" name="Freeform 461"/>
                <p:cNvSpPr>
                  <a:spLocks/>
                </p:cNvSpPr>
                <p:nvPr/>
              </p:nvSpPr>
              <p:spPr bwMode="auto">
                <a:xfrm>
                  <a:off x="3162" y="3035"/>
                  <a:ext cx="2" cy="1"/>
                </a:xfrm>
                <a:custGeom>
                  <a:avLst/>
                  <a:gdLst>
                    <a:gd name="T0" fmla="*/ 0 w 4"/>
                    <a:gd name="T1" fmla="*/ 3 h 3"/>
                    <a:gd name="T2" fmla="*/ 0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3 w 4"/>
                    <a:gd name="T9" fmla="*/ 0 h 3"/>
                    <a:gd name="T10" fmla="*/ 3 w 4"/>
                    <a:gd name="T11" fmla="*/ 0 h 3"/>
                    <a:gd name="T12" fmla="*/ 4 w 4"/>
                    <a:gd name="T13" fmla="*/ 1 h 3"/>
                    <a:gd name="T14" fmla="*/ 3 w 4"/>
                    <a:gd name="T15" fmla="*/ 1 h 3"/>
                    <a:gd name="T16" fmla="*/ 3 w 4"/>
                    <a:gd name="T17" fmla="*/ 2 h 3"/>
                    <a:gd name="T18" fmla="*/ 1 w 4"/>
                    <a:gd name="T19" fmla="*/ 3 h 3"/>
                    <a:gd name="T20" fmla="*/ 0 w 4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2" name="Freeform 462"/>
                <p:cNvSpPr>
                  <a:spLocks/>
                </p:cNvSpPr>
                <p:nvPr/>
              </p:nvSpPr>
              <p:spPr bwMode="auto">
                <a:xfrm>
                  <a:off x="3616" y="3260"/>
                  <a:ext cx="5" cy="5"/>
                </a:xfrm>
                <a:custGeom>
                  <a:avLst/>
                  <a:gdLst>
                    <a:gd name="T0" fmla="*/ 0 w 8"/>
                    <a:gd name="T1" fmla="*/ 8 h 9"/>
                    <a:gd name="T2" fmla="*/ 0 w 8"/>
                    <a:gd name="T3" fmla="*/ 8 h 9"/>
                    <a:gd name="T4" fmla="*/ 0 w 8"/>
                    <a:gd name="T5" fmla="*/ 7 h 9"/>
                    <a:gd name="T6" fmla="*/ 5 w 8"/>
                    <a:gd name="T7" fmla="*/ 0 h 9"/>
                    <a:gd name="T8" fmla="*/ 5 w 8"/>
                    <a:gd name="T9" fmla="*/ 0 h 9"/>
                    <a:gd name="T10" fmla="*/ 7 w 8"/>
                    <a:gd name="T11" fmla="*/ 1 h 9"/>
                    <a:gd name="T12" fmla="*/ 8 w 8"/>
                    <a:gd name="T13" fmla="*/ 2 h 9"/>
                    <a:gd name="T14" fmla="*/ 8 w 8"/>
                    <a:gd name="T15" fmla="*/ 2 h 9"/>
                    <a:gd name="T16" fmla="*/ 6 w 8"/>
                    <a:gd name="T17" fmla="*/ 8 h 9"/>
                    <a:gd name="T18" fmla="*/ 6 w 8"/>
                    <a:gd name="T19" fmla="*/ 9 h 9"/>
                    <a:gd name="T20" fmla="*/ 1 w 8"/>
                    <a:gd name="T21" fmla="*/ 8 h 9"/>
                    <a:gd name="T22" fmla="*/ 0 w 8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9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3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4"/>
                        <a:pt x="8" y="5"/>
                        <a:pt x="6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3" name="Freeform 463"/>
                <p:cNvSpPr>
                  <a:spLocks/>
                </p:cNvSpPr>
                <p:nvPr/>
              </p:nvSpPr>
              <p:spPr bwMode="auto">
                <a:xfrm>
                  <a:off x="3157" y="3044"/>
                  <a:ext cx="20" cy="23"/>
                </a:xfrm>
                <a:custGeom>
                  <a:avLst/>
                  <a:gdLst>
                    <a:gd name="T0" fmla="*/ 33 w 34"/>
                    <a:gd name="T1" fmla="*/ 39 h 39"/>
                    <a:gd name="T2" fmla="*/ 32 w 34"/>
                    <a:gd name="T3" fmla="*/ 39 h 39"/>
                    <a:gd name="T4" fmla="*/ 29 w 34"/>
                    <a:gd name="T5" fmla="*/ 31 h 39"/>
                    <a:gd name="T6" fmla="*/ 18 w 34"/>
                    <a:gd name="T7" fmla="*/ 12 h 39"/>
                    <a:gd name="T8" fmla="*/ 17 w 34"/>
                    <a:gd name="T9" fmla="*/ 11 h 39"/>
                    <a:gd name="T10" fmla="*/ 16 w 34"/>
                    <a:gd name="T11" fmla="*/ 11 h 39"/>
                    <a:gd name="T12" fmla="*/ 5 w 34"/>
                    <a:gd name="T13" fmla="*/ 16 h 39"/>
                    <a:gd name="T14" fmla="*/ 1 w 34"/>
                    <a:gd name="T15" fmla="*/ 19 h 39"/>
                    <a:gd name="T16" fmla="*/ 0 w 34"/>
                    <a:gd name="T17" fmla="*/ 19 h 39"/>
                    <a:gd name="T18" fmla="*/ 0 w 34"/>
                    <a:gd name="T19" fmla="*/ 19 h 39"/>
                    <a:gd name="T20" fmla="*/ 0 w 34"/>
                    <a:gd name="T21" fmla="*/ 18 h 39"/>
                    <a:gd name="T22" fmla="*/ 16 w 34"/>
                    <a:gd name="T23" fmla="*/ 0 h 39"/>
                    <a:gd name="T24" fmla="*/ 17 w 34"/>
                    <a:gd name="T25" fmla="*/ 0 h 39"/>
                    <a:gd name="T26" fmla="*/ 17 w 34"/>
                    <a:gd name="T27" fmla="*/ 0 h 39"/>
                    <a:gd name="T28" fmla="*/ 34 w 34"/>
                    <a:gd name="T29" fmla="*/ 38 h 39"/>
                    <a:gd name="T30" fmla="*/ 33 w 34"/>
                    <a:gd name="T31" fmla="*/ 39 h 39"/>
                    <a:gd name="T32" fmla="*/ 33 w 34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39">
                      <a:moveTo>
                        <a:pt x="33" y="39"/>
                      </a:move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1" y="36"/>
                        <a:pt x="30" y="34"/>
                        <a:pt x="29" y="31"/>
                      </a:cubicBezTo>
                      <a:cubicBezTo>
                        <a:pt x="26" y="25"/>
                        <a:pt x="24" y="18"/>
                        <a:pt x="18" y="12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1" y="12"/>
                        <a:pt x="8" y="14"/>
                        <a:pt x="5" y="16"/>
                      </a:cubicBezTo>
                      <a:cubicBezTo>
                        <a:pt x="3" y="17"/>
                        <a:pt x="2" y="18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5" y="12"/>
                        <a:pt x="12" y="4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6" y="8"/>
                        <a:pt x="33" y="26"/>
                        <a:pt x="34" y="38"/>
                      </a:cubicBezTo>
                      <a:cubicBezTo>
                        <a:pt x="34" y="38"/>
                        <a:pt x="34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4" name="Freeform 464"/>
                <p:cNvSpPr>
                  <a:spLocks/>
                </p:cNvSpPr>
                <p:nvPr/>
              </p:nvSpPr>
              <p:spPr bwMode="auto">
                <a:xfrm>
                  <a:off x="3395" y="3173"/>
                  <a:ext cx="28" cy="47"/>
                </a:xfrm>
                <a:custGeom>
                  <a:avLst/>
                  <a:gdLst>
                    <a:gd name="T0" fmla="*/ 1 w 47"/>
                    <a:gd name="T1" fmla="*/ 74 h 82"/>
                    <a:gd name="T2" fmla="*/ 0 w 47"/>
                    <a:gd name="T3" fmla="*/ 73 h 82"/>
                    <a:gd name="T4" fmla="*/ 0 w 47"/>
                    <a:gd name="T5" fmla="*/ 72 h 82"/>
                    <a:gd name="T6" fmla="*/ 0 w 47"/>
                    <a:gd name="T7" fmla="*/ 71 h 82"/>
                    <a:gd name="T8" fmla="*/ 1 w 47"/>
                    <a:gd name="T9" fmla="*/ 69 h 82"/>
                    <a:gd name="T10" fmla="*/ 1 w 47"/>
                    <a:gd name="T11" fmla="*/ 69 h 82"/>
                    <a:gd name="T12" fmla="*/ 14 w 47"/>
                    <a:gd name="T13" fmla="*/ 58 h 82"/>
                    <a:gd name="T14" fmla="*/ 35 w 47"/>
                    <a:gd name="T15" fmla="*/ 5 h 82"/>
                    <a:gd name="T16" fmla="*/ 35 w 47"/>
                    <a:gd name="T17" fmla="*/ 5 h 82"/>
                    <a:gd name="T18" fmla="*/ 38 w 47"/>
                    <a:gd name="T19" fmla="*/ 4 h 82"/>
                    <a:gd name="T20" fmla="*/ 46 w 47"/>
                    <a:gd name="T21" fmla="*/ 0 h 82"/>
                    <a:gd name="T22" fmla="*/ 47 w 47"/>
                    <a:gd name="T23" fmla="*/ 0 h 82"/>
                    <a:gd name="T24" fmla="*/ 47 w 47"/>
                    <a:gd name="T25" fmla="*/ 0 h 82"/>
                    <a:gd name="T26" fmla="*/ 47 w 47"/>
                    <a:gd name="T27" fmla="*/ 0 h 82"/>
                    <a:gd name="T28" fmla="*/ 23 w 47"/>
                    <a:gd name="T29" fmla="*/ 54 h 82"/>
                    <a:gd name="T30" fmla="*/ 16 w 47"/>
                    <a:gd name="T31" fmla="*/ 66 h 82"/>
                    <a:gd name="T32" fmla="*/ 15 w 47"/>
                    <a:gd name="T33" fmla="*/ 67 h 82"/>
                    <a:gd name="T34" fmla="*/ 15 w 47"/>
                    <a:gd name="T35" fmla="*/ 70 h 82"/>
                    <a:gd name="T36" fmla="*/ 16 w 47"/>
                    <a:gd name="T37" fmla="*/ 71 h 82"/>
                    <a:gd name="T38" fmla="*/ 21 w 47"/>
                    <a:gd name="T39" fmla="*/ 75 h 82"/>
                    <a:gd name="T40" fmla="*/ 29 w 47"/>
                    <a:gd name="T41" fmla="*/ 81 h 82"/>
                    <a:gd name="T42" fmla="*/ 29 w 47"/>
                    <a:gd name="T43" fmla="*/ 82 h 82"/>
                    <a:gd name="T44" fmla="*/ 28 w 47"/>
                    <a:gd name="T45" fmla="*/ 82 h 82"/>
                    <a:gd name="T46" fmla="*/ 27 w 47"/>
                    <a:gd name="T47" fmla="*/ 82 h 82"/>
                    <a:gd name="T48" fmla="*/ 1 w 47"/>
                    <a:gd name="T49" fmla="*/ 7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82">
                      <a:moveTo>
                        <a:pt x="1" y="74"/>
                      </a:move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0" y="72"/>
                        <a:pt x="0" y="72"/>
                        <a:pt x="0" y="71"/>
                      </a:cubicBezTo>
                      <a:cubicBezTo>
                        <a:pt x="0" y="71"/>
                        <a:pt x="0" y="71"/>
                        <a:pt x="1" y="69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7" y="4"/>
                        <a:pt x="37" y="4"/>
                        <a:pt x="38" y="4"/>
                      </a:cubicBezTo>
                      <a:cubicBezTo>
                        <a:pt x="41" y="3"/>
                        <a:pt x="43" y="2"/>
                        <a:pt x="46" y="0"/>
                      </a:cubicBezTo>
                      <a:cubicBezTo>
                        <a:pt x="46" y="0"/>
                        <a:pt x="46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17"/>
                        <a:pt x="34" y="37"/>
                        <a:pt x="23" y="54"/>
                      </a:cubicBezTo>
                      <a:cubicBezTo>
                        <a:pt x="20" y="58"/>
                        <a:pt x="18" y="62"/>
                        <a:pt x="16" y="66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8" y="72"/>
                        <a:pt x="19" y="74"/>
                        <a:pt x="21" y="75"/>
                      </a:cubicBezTo>
                      <a:cubicBezTo>
                        <a:pt x="24" y="77"/>
                        <a:pt x="27" y="79"/>
                        <a:pt x="29" y="81"/>
                      </a:cubicBezTo>
                      <a:cubicBezTo>
                        <a:pt x="29" y="81"/>
                        <a:pt x="29" y="82"/>
                        <a:pt x="29" y="82"/>
                      </a:cubicBezTo>
                      <a:cubicBezTo>
                        <a:pt x="28" y="82"/>
                        <a:pt x="28" y="82"/>
                        <a:pt x="28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19" y="80"/>
                        <a:pt x="4" y="75"/>
                        <a:pt x="1" y="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5" name="Freeform 465"/>
                <p:cNvSpPr>
                  <a:spLocks/>
                </p:cNvSpPr>
                <p:nvPr/>
              </p:nvSpPr>
              <p:spPr bwMode="auto">
                <a:xfrm>
                  <a:off x="2485" y="3116"/>
                  <a:ext cx="2" cy="3"/>
                </a:xfrm>
                <a:custGeom>
                  <a:avLst/>
                  <a:gdLst>
                    <a:gd name="T0" fmla="*/ 2 w 3"/>
                    <a:gd name="T1" fmla="*/ 4 h 4"/>
                    <a:gd name="T2" fmla="*/ 2 w 3"/>
                    <a:gd name="T3" fmla="*/ 3 h 4"/>
                    <a:gd name="T4" fmla="*/ 1 w 3"/>
                    <a:gd name="T5" fmla="*/ 2 h 4"/>
                    <a:gd name="T6" fmla="*/ 1 w 3"/>
                    <a:gd name="T7" fmla="*/ 1 h 4"/>
                    <a:gd name="T8" fmla="*/ 2 w 3"/>
                    <a:gd name="T9" fmla="*/ 1 h 4"/>
                    <a:gd name="T10" fmla="*/ 2 w 3"/>
                    <a:gd name="T11" fmla="*/ 1 h 4"/>
                    <a:gd name="T12" fmla="*/ 3 w 3"/>
                    <a:gd name="T13" fmla="*/ 2 h 4"/>
                    <a:gd name="T14" fmla="*/ 3 w 3"/>
                    <a:gd name="T15" fmla="*/ 3 h 4"/>
                    <a:gd name="T16" fmla="*/ 2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6" name="Freeform 466"/>
                <p:cNvSpPr>
                  <a:spLocks/>
                </p:cNvSpPr>
                <p:nvPr/>
              </p:nvSpPr>
              <p:spPr bwMode="auto">
                <a:xfrm>
                  <a:off x="3104" y="3016"/>
                  <a:ext cx="3" cy="2"/>
                </a:xfrm>
                <a:custGeom>
                  <a:avLst/>
                  <a:gdLst>
                    <a:gd name="T0" fmla="*/ 1 w 4"/>
                    <a:gd name="T1" fmla="*/ 3 h 3"/>
                    <a:gd name="T2" fmla="*/ 1 w 4"/>
                    <a:gd name="T3" fmla="*/ 2 h 3"/>
                    <a:gd name="T4" fmla="*/ 0 w 4"/>
                    <a:gd name="T5" fmla="*/ 1 h 3"/>
                    <a:gd name="T6" fmla="*/ 0 w 4"/>
                    <a:gd name="T7" fmla="*/ 0 h 3"/>
                    <a:gd name="T8" fmla="*/ 1 w 4"/>
                    <a:gd name="T9" fmla="*/ 0 h 3"/>
                    <a:gd name="T10" fmla="*/ 1 w 4"/>
                    <a:gd name="T11" fmla="*/ 0 h 3"/>
                    <a:gd name="T12" fmla="*/ 2 w 4"/>
                    <a:gd name="T13" fmla="*/ 0 h 3"/>
                    <a:gd name="T14" fmla="*/ 2 w 4"/>
                    <a:gd name="T15" fmla="*/ 0 h 3"/>
                    <a:gd name="T16" fmla="*/ 3 w 4"/>
                    <a:gd name="T17" fmla="*/ 1 h 3"/>
                    <a:gd name="T18" fmla="*/ 4 w 4"/>
                    <a:gd name="T19" fmla="*/ 1 h 3"/>
                    <a:gd name="T20" fmla="*/ 4 w 4"/>
                    <a:gd name="T21" fmla="*/ 2 h 3"/>
                    <a:gd name="T22" fmla="*/ 3 w 4"/>
                    <a:gd name="T23" fmla="*/ 3 h 3"/>
                    <a:gd name="T24" fmla="*/ 3 w 4"/>
                    <a:gd name="T25" fmla="*/ 3 h 3"/>
                    <a:gd name="T26" fmla="*/ 1 w 4"/>
                    <a:gd name="T27" fmla="*/ 3 h 3"/>
                    <a:gd name="T28" fmla="*/ 1 w 4"/>
                    <a:gd name="T2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7" name="Freeform 467"/>
                <p:cNvSpPr>
                  <a:spLocks/>
                </p:cNvSpPr>
                <p:nvPr/>
              </p:nvSpPr>
              <p:spPr bwMode="auto">
                <a:xfrm>
                  <a:off x="3773" y="3352"/>
                  <a:ext cx="5" cy="25"/>
                </a:xfrm>
                <a:custGeom>
                  <a:avLst/>
                  <a:gdLst>
                    <a:gd name="T0" fmla="*/ 2 w 9"/>
                    <a:gd name="T1" fmla="*/ 42 h 42"/>
                    <a:gd name="T2" fmla="*/ 1 w 9"/>
                    <a:gd name="T3" fmla="*/ 42 h 42"/>
                    <a:gd name="T4" fmla="*/ 1 w 9"/>
                    <a:gd name="T5" fmla="*/ 20 h 42"/>
                    <a:gd name="T6" fmla="*/ 4 w 9"/>
                    <a:gd name="T7" fmla="*/ 1 h 42"/>
                    <a:gd name="T8" fmla="*/ 5 w 9"/>
                    <a:gd name="T9" fmla="*/ 0 h 42"/>
                    <a:gd name="T10" fmla="*/ 5 w 9"/>
                    <a:gd name="T11" fmla="*/ 0 h 42"/>
                    <a:gd name="T12" fmla="*/ 5 w 9"/>
                    <a:gd name="T13" fmla="*/ 1 h 42"/>
                    <a:gd name="T14" fmla="*/ 3 w 9"/>
                    <a:gd name="T15" fmla="*/ 42 h 42"/>
                    <a:gd name="T16" fmla="*/ 2 w 9"/>
                    <a:gd name="T17" fmla="*/ 42 h 42"/>
                    <a:gd name="T18" fmla="*/ 2 w 9"/>
                    <a:gd name="T19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42">
                      <a:moveTo>
                        <a:pt x="2" y="42"/>
                      </a:move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36"/>
                        <a:pt x="0" y="28"/>
                        <a:pt x="1" y="20"/>
                      </a:cubicBezTo>
                      <a:cubicBezTo>
                        <a:pt x="2" y="10"/>
                        <a:pt x="3" y="4"/>
                        <a:pt x="4" y="1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9" y="10"/>
                        <a:pt x="8" y="29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8" name="Freeform 468"/>
                <p:cNvSpPr>
                  <a:spLocks/>
                </p:cNvSpPr>
                <p:nvPr/>
              </p:nvSpPr>
              <p:spPr bwMode="auto">
                <a:xfrm>
                  <a:off x="3129" y="3043"/>
                  <a:ext cx="26" cy="34"/>
                </a:xfrm>
                <a:custGeom>
                  <a:avLst/>
                  <a:gdLst>
                    <a:gd name="T0" fmla="*/ 14 w 45"/>
                    <a:gd name="T1" fmla="*/ 57 h 58"/>
                    <a:gd name="T2" fmla="*/ 14 w 45"/>
                    <a:gd name="T3" fmla="*/ 57 h 58"/>
                    <a:gd name="T4" fmla="*/ 12 w 45"/>
                    <a:gd name="T5" fmla="*/ 49 h 58"/>
                    <a:gd name="T6" fmla="*/ 11 w 45"/>
                    <a:gd name="T7" fmla="*/ 48 h 58"/>
                    <a:gd name="T8" fmla="*/ 9 w 45"/>
                    <a:gd name="T9" fmla="*/ 46 h 58"/>
                    <a:gd name="T10" fmla="*/ 3 w 45"/>
                    <a:gd name="T11" fmla="*/ 45 h 58"/>
                    <a:gd name="T12" fmla="*/ 1 w 45"/>
                    <a:gd name="T13" fmla="*/ 44 h 58"/>
                    <a:gd name="T14" fmla="*/ 1 w 45"/>
                    <a:gd name="T15" fmla="*/ 44 h 58"/>
                    <a:gd name="T16" fmla="*/ 1 w 45"/>
                    <a:gd name="T17" fmla="*/ 44 h 58"/>
                    <a:gd name="T18" fmla="*/ 0 w 45"/>
                    <a:gd name="T19" fmla="*/ 41 h 58"/>
                    <a:gd name="T20" fmla="*/ 0 w 45"/>
                    <a:gd name="T21" fmla="*/ 40 h 58"/>
                    <a:gd name="T22" fmla="*/ 10 w 45"/>
                    <a:gd name="T23" fmla="*/ 30 h 58"/>
                    <a:gd name="T24" fmla="*/ 43 w 45"/>
                    <a:gd name="T25" fmla="*/ 0 h 58"/>
                    <a:gd name="T26" fmla="*/ 44 w 45"/>
                    <a:gd name="T27" fmla="*/ 0 h 58"/>
                    <a:gd name="T28" fmla="*/ 44 w 45"/>
                    <a:gd name="T29" fmla="*/ 1 h 58"/>
                    <a:gd name="T30" fmla="*/ 45 w 45"/>
                    <a:gd name="T31" fmla="*/ 1 h 58"/>
                    <a:gd name="T32" fmla="*/ 38 w 45"/>
                    <a:gd name="T33" fmla="*/ 13 h 58"/>
                    <a:gd name="T34" fmla="*/ 29 w 45"/>
                    <a:gd name="T35" fmla="*/ 25 h 58"/>
                    <a:gd name="T36" fmla="*/ 33 w 45"/>
                    <a:gd name="T37" fmla="*/ 48 h 58"/>
                    <a:gd name="T38" fmla="*/ 37 w 45"/>
                    <a:gd name="T39" fmla="*/ 56 h 58"/>
                    <a:gd name="T40" fmla="*/ 37 w 45"/>
                    <a:gd name="T41" fmla="*/ 56 h 58"/>
                    <a:gd name="T42" fmla="*/ 37 w 45"/>
                    <a:gd name="T43" fmla="*/ 57 h 58"/>
                    <a:gd name="T44" fmla="*/ 36 w 45"/>
                    <a:gd name="T45" fmla="*/ 57 h 58"/>
                    <a:gd name="T46" fmla="*/ 14 w 45"/>
                    <a:gd name="T47" fmla="*/ 58 h 58"/>
                    <a:gd name="T48" fmla="*/ 14 w 45"/>
                    <a:gd name="T49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5" h="58">
                      <a:moveTo>
                        <a:pt x="14" y="57"/>
                      </a:move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0" y="47"/>
                        <a:pt x="10" y="47"/>
                        <a:pt x="9" y="46"/>
                      </a:cubicBezTo>
                      <a:cubicBezTo>
                        <a:pt x="7" y="45"/>
                        <a:pt x="5" y="45"/>
                        <a:pt x="3" y="45"/>
                      </a:cubicBezTo>
                      <a:cubicBezTo>
                        <a:pt x="3" y="45"/>
                        <a:pt x="2" y="45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41"/>
                        <a:pt x="0" y="41"/>
                        <a:pt x="0" y="40"/>
                      </a:cubicBezTo>
                      <a:cubicBezTo>
                        <a:pt x="3" y="37"/>
                        <a:pt x="7" y="33"/>
                        <a:pt x="10" y="30"/>
                      </a:cubicBezTo>
                      <a:cubicBezTo>
                        <a:pt x="20" y="18"/>
                        <a:pt x="30" y="7"/>
                        <a:pt x="43" y="0"/>
                      </a:cubicBezTo>
                      <a:cubicBezTo>
                        <a:pt x="43" y="0"/>
                        <a:pt x="44" y="0"/>
                        <a:pt x="44" y="0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7"/>
                        <a:pt x="41" y="10"/>
                        <a:pt x="38" y="13"/>
                      </a:cubicBezTo>
                      <a:cubicBezTo>
                        <a:pt x="34" y="16"/>
                        <a:pt x="31" y="19"/>
                        <a:pt x="29" y="25"/>
                      </a:cubicBezTo>
                      <a:cubicBezTo>
                        <a:pt x="25" y="37"/>
                        <a:pt x="29" y="43"/>
                        <a:pt x="33" y="48"/>
                      </a:cubicBezTo>
                      <a:cubicBezTo>
                        <a:pt x="35" y="50"/>
                        <a:pt x="36" y="53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6" y="57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9" name="Freeform 469"/>
                <p:cNvSpPr>
                  <a:spLocks/>
                </p:cNvSpPr>
                <p:nvPr/>
              </p:nvSpPr>
              <p:spPr bwMode="auto">
                <a:xfrm>
                  <a:off x="3616" y="3273"/>
                  <a:ext cx="5" cy="5"/>
                </a:xfrm>
                <a:custGeom>
                  <a:avLst/>
                  <a:gdLst>
                    <a:gd name="T0" fmla="*/ 3 w 9"/>
                    <a:gd name="T1" fmla="*/ 9 h 9"/>
                    <a:gd name="T2" fmla="*/ 2 w 9"/>
                    <a:gd name="T3" fmla="*/ 9 h 9"/>
                    <a:gd name="T4" fmla="*/ 0 w 9"/>
                    <a:gd name="T5" fmla="*/ 5 h 9"/>
                    <a:gd name="T6" fmla="*/ 1 w 9"/>
                    <a:gd name="T7" fmla="*/ 4 h 9"/>
                    <a:gd name="T8" fmla="*/ 5 w 9"/>
                    <a:gd name="T9" fmla="*/ 0 h 9"/>
                    <a:gd name="T10" fmla="*/ 6 w 9"/>
                    <a:gd name="T11" fmla="*/ 0 h 9"/>
                    <a:gd name="T12" fmla="*/ 6 w 9"/>
                    <a:gd name="T13" fmla="*/ 0 h 9"/>
                    <a:gd name="T14" fmla="*/ 9 w 9"/>
                    <a:gd name="T15" fmla="*/ 2 h 9"/>
                    <a:gd name="T16" fmla="*/ 9 w 9"/>
                    <a:gd name="T17" fmla="*/ 3 h 9"/>
                    <a:gd name="T18" fmla="*/ 8 w 9"/>
                    <a:gd name="T19" fmla="*/ 7 h 9"/>
                    <a:gd name="T20" fmla="*/ 8 w 9"/>
                    <a:gd name="T21" fmla="*/ 8 h 9"/>
                    <a:gd name="T22" fmla="*/ 6 w 9"/>
                    <a:gd name="T23" fmla="*/ 9 h 9"/>
                    <a:gd name="T24" fmla="*/ 6 w 9"/>
                    <a:gd name="T25" fmla="*/ 9 h 9"/>
                    <a:gd name="T26" fmla="*/ 3 w 9"/>
                    <a:gd name="T27" fmla="*/ 9 h 9"/>
                    <a:gd name="T28" fmla="*/ 3 w 9"/>
                    <a:gd name="T2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9">
                      <a:moveTo>
                        <a:pt x="3" y="9"/>
                      </a:move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1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0" name="Freeform 470"/>
                <p:cNvSpPr>
                  <a:spLocks/>
                </p:cNvSpPr>
                <p:nvPr/>
              </p:nvSpPr>
              <p:spPr bwMode="auto">
                <a:xfrm>
                  <a:off x="3666" y="3299"/>
                  <a:ext cx="2" cy="5"/>
                </a:xfrm>
                <a:custGeom>
                  <a:avLst/>
                  <a:gdLst>
                    <a:gd name="T0" fmla="*/ 1 w 4"/>
                    <a:gd name="T1" fmla="*/ 6 h 7"/>
                    <a:gd name="T2" fmla="*/ 1 w 4"/>
                    <a:gd name="T3" fmla="*/ 6 h 7"/>
                    <a:gd name="T4" fmla="*/ 0 w 4"/>
                    <a:gd name="T5" fmla="*/ 6 h 7"/>
                    <a:gd name="T6" fmla="*/ 0 w 4"/>
                    <a:gd name="T7" fmla="*/ 5 h 7"/>
                    <a:gd name="T8" fmla="*/ 1 w 4"/>
                    <a:gd name="T9" fmla="*/ 1 h 7"/>
                    <a:gd name="T10" fmla="*/ 2 w 4"/>
                    <a:gd name="T11" fmla="*/ 0 h 7"/>
                    <a:gd name="T12" fmla="*/ 2 w 4"/>
                    <a:gd name="T13" fmla="*/ 0 h 7"/>
                    <a:gd name="T14" fmla="*/ 3 w 4"/>
                    <a:gd name="T15" fmla="*/ 0 h 7"/>
                    <a:gd name="T16" fmla="*/ 3 w 4"/>
                    <a:gd name="T17" fmla="*/ 0 h 7"/>
                    <a:gd name="T18" fmla="*/ 4 w 4"/>
                    <a:gd name="T19" fmla="*/ 0 h 7"/>
                    <a:gd name="T20" fmla="*/ 4 w 4"/>
                    <a:gd name="T21" fmla="*/ 1 h 7"/>
                    <a:gd name="T22" fmla="*/ 4 w 4"/>
                    <a:gd name="T23" fmla="*/ 2 h 7"/>
                    <a:gd name="T24" fmla="*/ 4 w 4"/>
                    <a:gd name="T25" fmla="*/ 2 h 7"/>
                    <a:gd name="T26" fmla="*/ 2 w 4"/>
                    <a:gd name="T27" fmla="*/ 6 h 7"/>
                    <a:gd name="T28" fmla="*/ 2 w 4"/>
                    <a:gd name="T29" fmla="*/ 6 h 7"/>
                    <a:gd name="T30" fmla="*/ 1 w 4"/>
                    <a:gd name="T31" fmla="*/ 7 h 7"/>
                    <a:gd name="T32" fmla="*/ 1 w 4"/>
                    <a:gd name="T3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1" name="Freeform 471"/>
                <p:cNvSpPr>
                  <a:spLocks/>
                </p:cNvSpPr>
                <p:nvPr/>
              </p:nvSpPr>
              <p:spPr bwMode="auto">
                <a:xfrm>
                  <a:off x="3558" y="3248"/>
                  <a:ext cx="5" cy="7"/>
                </a:xfrm>
                <a:custGeom>
                  <a:avLst/>
                  <a:gdLst>
                    <a:gd name="T0" fmla="*/ 1 w 8"/>
                    <a:gd name="T1" fmla="*/ 12 h 12"/>
                    <a:gd name="T2" fmla="*/ 1 w 8"/>
                    <a:gd name="T3" fmla="*/ 12 h 12"/>
                    <a:gd name="T4" fmla="*/ 0 w 8"/>
                    <a:gd name="T5" fmla="*/ 12 h 12"/>
                    <a:gd name="T6" fmla="*/ 3 w 8"/>
                    <a:gd name="T7" fmla="*/ 2 h 12"/>
                    <a:gd name="T8" fmla="*/ 3 w 8"/>
                    <a:gd name="T9" fmla="*/ 2 h 12"/>
                    <a:gd name="T10" fmla="*/ 6 w 8"/>
                    <a:gd name="T11" fmla="*/ 0 h 12"/>
                    <a:gd name="T12" fmla="*/ 7 w 8"/>
                    <a:gd name="T13" fmla="*/ 0 h 12"/>
                    <a:gd name="T14" fmla="*/ 7 w 8"/>
                    <a:gd name="T15" fmla="*/ 1 h 12"/>
                    <a:gd name="T16" fmla="*/ 5 w 8"/>
                    <a:gd name="T17" fmla="*/ 9 h 12"/>
                    <a:gd name="T18" fmla="*/ 1 w 8"/>
                    <a:gd name="T19" fmla="*/ 12 h 12"/>
                    <a:gd name="T20" fmla="*/ 1 w 8"/>
                    <a:gd name="T2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2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9"/>
                        <a:pt x="1" y="6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8" y="3"/>
                        <a:pt x="7" y="6"/>
                        <a:pt x="5" y="9"/>
                      </a:cubicBezTo>
                      <a:cubicBezTo>
                        <a:pt x="5" y="10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2" name="Freeform 472"/>
                <p:cNvSpPr>
                  <a:spLocks/>
                </p:cNvSpPr>
                <p:nvPr/>
              </p:nvSpPr>
              <p:spPr bwMode="auto">
                <a:xfrm>
                  <a:off x="2432" y="3099"/>
                  <a:ext cx="7" cy="4"/>
                </a:xfrm>
                <a:custGeom>
                  <a:avLst/>
                  <a:gdLst>
                    <a:gd name="T0" fmla="*/ 2 w 12"/>
                    <a:gd name="T1" fmla="*/ 7 h 7"/>
                    <a:gd name="T2" fmla="*/ 2 w 12"/>
                    <a:gd name="T3" fmla="*/ 7 h 7"/>
                    <a:gd name="T4" fmla="*/ 0 w 12"/>
                    <a:gd name="T5" fmla="*/ 5 h 7"/>
                    <a:gd name="T6" fmla="*/ 0 w 12"/>
                    <a:gd name="T7" fmla="*/ 4 h 7"/>
                    <a:gd name="T8" fmla="*/ 7 w 12"/>
                    <a:gd name="T9" fmla="*/ 0 h 7"/>
                    <a:gd name="T10" fmla="*/ 9 w 12"/>
                    <a:gd name="T11" fmla="*/ 0 h 7"/>
                    <a:gd name="T12" fmla="*/ 10 w 12"/>
                    <a:gd name="T13" fmla="*/ 0 h 7"/>
                    <a:gd name="T14" fmla="*/ 10 w 12"/>
                    <a:gd name="T15" fmla="*/ 0 h 7"/>
                    <a:gd name="T16" fmla="*/ 12 w 12"/>
                    <a:gd name="T17" fmla="*/ 3 h 7"/>
                    <a:gd name="T18" fmla="*/ 12 w 12"/>
                    <a:gd name="T19" fmla="*/ 4 h 7"/>
                    <a:gd name="T20" fmla="*/ 11 w 12"/>
                    <a:gd name="T21" fmla="*/ 5 h 7"/>
                    <a:gd name="T22" fmla="*/ 10 w 12"/>
                    <a:gd name="T23" fmla="*/ 5 h 7"/>
                    <a:gd name="T24" fmla="*/ 2 w 12"/>
                    <a:gd name="T25" fmla="*/ 7 h 7"/>
                    <a:gd name="T26" fmla="*/ 2 w 12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0"/>
                        <a:pt x="4" y="0"/>
                        <a:pt x="7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3" name="Freeform 473"/>
                <p:cNvSpPr>
                  <a:spLocks/>
                </p:cNvSpPr>
                <p:nvPr/>
              </p:nvSpPr>
              <p:spPr bwMode="auto">
                <a:xfrm>
                  <a:off x="3439" y="3187"/>
                  <a:ext cx="4" cy="5"/>
                </a:xfrm>
                <a:custGeom>
                  <a:avLst/>
                  <a:gdLst>
                    <a:gd name="T0" fmla="*/ 2 w 7"/>
                    <a:gd name="T1" fmla="*/ 9 h 9"/>
                    <a:gd name="T2" fmla="*/ 1 w 7"/>
                    <a:gd name="T3" fmla="*/ 8 h 9"/>
                    <a:gd name="T4" fmla="*/ 1 w 7"/>
                    <a:gd name="T5" fmla="*/ 7 h 9"/>
                    <a:gd name="T6" fmla="*/ 0 w 7"/>
                    <a:gd name="T7" fmla="*/ 5 h 9"/>
                    <a:gd name="T8" fmla="*/ 0 w 7"/>
                    <a:gd name="T9" fmla="*/ 4 h 9"/>
                    <a:gd name="T10" fmla="*/ 2 w 7"/>
                    <a:gd name="T11" fmla="*/ 1 h 9"/>
                    <a:gd name="T12" fmla="*/ 2 w 7"/>
                    <a:gd name="T13" fmla="*/ 0 h 9"/>
                    <a:gd name="T14" fmla="*/ 3 w 7"/>
                    <a:gd name="T15" fmla="*/ 0 h 9"/>
                    <a:gd name="T16" fmla="*/ 3 w 7"/>
                    <a:gd name="T17" fmla="*/ 0 h 9"/>
                    <a:gd name="T18" fmla="*/ 4 w 7"/>
                    <a:gd name="T19" fmla="*/ 1 h 9"/>
                    <a:gd name="T20" fmla="*/ 6 w 7"/>
                    <a:gd name="T21" fmla="*/ 6 h 9"/>
                    <a:gd name="T22" fmla="*/ 6 w 7"/>
                    <a:gd name="T23" fmla="*/ 7 h 9"/>
                    <a:gd name="T24" fmla="*/ 6 w 7"/>
                    <a:gd name="T25" fmla="*/ 7 h 9"/>
                    <a:gd name="T26" fmla="*/ 6 w 7"/>
                    <a:gd name="T27" fmla="*/ 8 h 9"/>
                    <a:gd name="T28" fmla="*/ 5 w 7"/>
                    <a:gd name="T29" fmla="*/ 8 h 9"/>
                    <a:gd name="T30" fmla="*/ 2 w 7"/>
                    <a:gd name="T31" fmla="*/ 9 h 9"/>
                    <a:gd name="T32" fmla="*/ 2 w 7"/>
                    <a:gd name="T3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9">
                      <a:moveTo>
                        <a:pt x="2" y="9"/>
                      </a:moveTo>
                      <a:cubicBezTo>
                        <a:pt x="1" y="9"/>
                        <a:pt x="1" y="9"/>
                        <a:pt x="1" y="8"/>
                      </a:cubicBezTo>
                      <a:cubicBezTo>
                        <a:pt x="1" y="8"/>
                        <a:pt x="1" y="8"/>
                        <a:pt x="1" y="7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7" y="3"/>
                        <a:pt x="7" y="3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4" name="Freeform 474"/>
                <p:cNvSpPr>
                  <a:spLocks/>
                </p:cNvSpPr>
                <p:nvPr/>
              </p:nvSpPr>
              <p:spPr bwMode="auto">
                <a:xfrm>
                  <a:off x="3545" y="3242"/>
                  <a:ext cx="2" cy="3"/>
                </a:xfrm>
                <a:custGeom>
                  <a:avLst/>
                  <a:gdLst>
                    <a:gd name="T0" fmla="*/ 1 w 5"/>
                    <a:gd name="T1" fmla="*/ 6 h 6"/>
                    <a:gd name="T2" fmla="*/ 1 w 5"/>
                    <a:gd name="T3" fmla="*/ 5 h 6"/>
                    <a:gd name="T4" fmla="*/ 1 w 5"/>
                    <a:gd name="T5" fmla="*/ 5 h 6"/>
                    <a:gd name="T6" fmla="*/ 0 w 5"/>
                    <a:gd name="T7" fmla="*/ 5 h 6"/>
                    <a:gd name="T8" fmla="*/ 1 w 5"/>
                    <a:gd name="T9" fmla="*/ 2 h 6"/>
                    <a:gd name="T10" fmla="*/ 2 w 5"/>
                    <a:gd name="T11" fmla="*/ 1 h 6"/>
                    <a:gd name="T12" fmla="*/ 2 w 5"/>
                    <a:gd name="T13" fmla="*/ 0 h 6"/>
                    <a:gd name="T14" fmla="*/ 3 w 5"/>
                    <a:gd name="T15" fmla="*/ 0 h 6"/>
                    <a:gd name="T16" fmla="*/ 3 w 5"/>
                    <a:gd name="T17" fmla="*/ 1 h 6"/>
                    <a:gd name="T18" fmla="*/ 5 w 5"/>
                    <a:gd name="T19" fmla="*/ 3 h 6"/>
                    <a:gd name="T20" fmla="*/ 5 w 5"/>
                    <a:gd name="T21" fmla="*/ 4 h 6"/>
                    <a:gd name="T22" fmla="*/ 5 w 5"/>
                    <a:gd name="T23" fmla="*/ 5 h 6"/>
                    <a:gd name="T24" fmla="*/ 4 w 5"/>
                    <a:gd name="T25" fmla="*/ 5 h 6"/>
                    <a:gd name="T26" fmla="*/ 1 w 5"/>
                    <a:gd name="T27" fmla="*/ 6 h 6"/>
                    <a:gd name="T28" fmla="*/ 1 w 5"/>
                    <a:gd name="T2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0" y="3"/>
                        <a:pt x="1" y="2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5" name="Freeform 475"/>
                <p:cNvSpPr>
                  <a:spLocks/>
                </p:cNvSpPr>
                <p:nvPr/>
              </p:nvSpPr>
              <p:spPr bwMode="auto">
                <a:xfrm>
                  <a:off x="3746" y="3343"/>
                  <a:ext cx="6" cy="6"/>
                </a:xfrm>
                <a:custGeom>
                  <a:avLst/>
                  <a:gdLst>
                    <a:gd name="T0" fmla="*/ 0 w 11"/>
                    <a:gd name="T1" fmla="*/ 8 h 10"/>
                    <a:gd name="T2" fmla="*/ 0 w 11"/>
                    <a:gd name="T3" fmla="*/ 7 h 10"/>
                    <a:gd name="T4" fmla="*/ 1 w 11"/>
                    <a:gd name="T5" fmla="*/ 4 h 10"/>
                    <a:gd name="T6" fmla="*/ 1 w 11"/>
                    <a:gd name="T7" fmla="*/ 4 h 10"/>
                    <a:gd name="T8" fmla="*/ 7 w 11"/>
                    <a:gd name="T9" fmla="*/ 0 h 10"/>
                    <a:gd name="T10" fmla="*/ 8 w 11"/>
                    <a:gd name="T11" fmla="*/ 0 h 10"/>
                    <a:gd name="T12" fmla="*/ 10 w 11"/>
                    <a:gd name="T13" fmla="*/ 1 h 10"/>
                    <a:gd name="T14" fmla="*/ 11 w 11"/>
                    <a:gd name="T15" fmla="*/ 2 h 10"/>
                    <a:gd name="T16" fmla="*/ 11 w 11"/>
                    <a:gd name="T17" fmla="*/ 5 h 10"/>
                    <a:gd name="T18" fmla="*/ 11 w 11"/>
                    <a:gd name="T19" fmla="*/ 6 h 10"/>
                    <a:gd name="T20" fmla="*/ 4 w 11"/>
                    <a:gd name="T21" fmla="*/ 10 h 10"/>
                    <a:gd name="T22" fmla="*/ 3 w 11"/>
                    <a:gd name="T23" fmla="*/ 10 h 10"/>
                    <a:gd name="T24" fmla="*/ 0 w 11"/>
                    <a:gd name="T2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1" y="2"/>
                        <a:pt x="11" y="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3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6" name="Freeform 476"/>
                <p:cNvSpPr>
                  <a:spLocks/>
                </p:cNvSpPr>
                <p:nvPr/>
              </p:nvSpPr>
              <p:spPr bwMode="auto">
                <a:xfrm>
                  <a:off x="3551" y="3245"/>
                  <a:ext cx="3" cy="4"/>
                </a:xfrm>
                <a:custGeom>
                  <a:avLst/>
                  <a:gdLst>
                    <a:gd name="T0" fmla="*/ 1 w 5"/>
                    <a:gd name="T1" fmla="*/ 5 h 6"/>
                    <a:gd name="T2" fmla="*/ 1 w 5"/>
                    <a:gd name="T3" fmla="*/ 5 h 6"/>
                    <a:gd name="T4" fmla="*/ 0 w 5"/>
                    <a:gd name="T5" fmla="*/ 3 h 6"/>
                    <a:gd name="T6" fmla="*/ 0 w 5"/>
                    <a:gd name="T7" fmla="*/ 2 h 6"/>
                    <a:gd name="T8" fmla="*/ 1 w 5"/>
                    <a:gd name="T9" fmla="*/ 1 h 6"/>
                    <a:gd name="T10" fmla="*/ 2 w 5"/>
                    <a:gd name="T11" fmla="*/ 1 h 6"/>
                    <a:gd name="T12" fmla="*/ 2 w 5"/>
                    <a:gd name="T13" fmla="*/ 1 h 6"/>
                    <a:gd name="T14" fmla="*/ 3 w 5"/>
                    <a:gd name="T15" fmla="*/ 1 h 6"/>
                    <a:gd name="T16" fmla="*/ 5 w 5"/>
                    <a:gd name="T17" fmla="*/ 4 h 6"/>
                    <a:gd name="T18" fmla="*/ 5 w 5"/>
                    <a:gd name="T19" fmla="*/ 5 h 6"/>
                    <a:gd name="T20" fmla="*/ 3 w 5"/>
                    <a:gd name="T21" fmla="*/ 6 h 6"/>
                    <a:gd name="T22" fmla="*/ 2 w 5"/>
                    <a:gd name="T23" fmla="*/ 6 h 6"/>
                    <a:gd name="T24" fmla="*/ 1 w 5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7" name="Freeform 477"/>
                <p:cNvSpPr>
                  <a:spLocks/>
                </p:cNvSpPr>
                <p:nvPr/>
              </p:nvSpPr>
              <p:spPr bwMode="auto">
                <a:xfrm>
                  <a:off x="3629" y="3288"/>
                  <a:ext cx="4" cy="11"/>
                </a:xfrm>
                <a:custGeom>
                  <a:avLst/>
                  <a:gdLst>
                    <a:gd name="T0" fmla="*/ 2 w 6"/>
                    <a:gd name="T1" fmla="*/ 18 h 18"/>
                    <a:gd name="T2" fmla="*/ 1 w 6"/>
                    <a:gd name="T3" fmla="*/ 18 h 18"/>
                    <a:gd name="T4" fmla="*/ 2 w 6"/>
                    <a:gd name="T5" fmla="*/ 1 h 18"/>
                    <a:gd name="T6" fmla="*/ 2 w 6"/>
                    <a:gd name="T7" fmla="*/ 1 h 18"/>
                    <a:gd name="T8" fmla="*/ 3 w 6"/>
                    <a:gd name="T9" fmla="*/ 0 h 18"/>
                    <a:gd name="T10" fmla="*/ 3 w 6"/>
                    <a:gd name="T11" fmla="*/ 0 h 18"/>
                    <a:gd name="T12" fmla="*/ 4 w 6"/>
                    <a:gd name="T13" fmla="*/ 1 h 18"/>
                    <a:gd name="T14" fmla="*/ 6 w 6"/>
                    <a:gd name="T15" fmla="*/ 2 h 18"/>
                    <a:gd name="T16" fmla="*/ 6 w 6"/>
                    <a:gd name="T17" fmla="*/ 2 h 18"/>
                    <a:gd name="T18" fmla="*/ 3 w 6"/>
                    <a:gd name="T19" fmla="*/ 18 h 18"/>
                    <a:gd name="T20" fmla="*/ 2 w 6"/>
                    <a:gd name="T21" fmla="*/ 18 h 18"/>
                    <a:gd name="T22" fmla="*/ 2 w 6"/>
                    <a:gd name="T2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8">
                      <a:moveTo>
                        <a:pt x="2" y="18"/>
                      </a:moveTo>
                      <a:cubicBezTo>
                        <a:pt x="2" y="18"/>
                        <a:pt x="1" y="18"/>
                        <a:pt x="1" y="18"/>
                      </a:cubicBezTo>
                      <a:cubicBezTo>
                        <a:pt x="0" y="14"/>
                        <a:pt x="0" y="7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7"/>
                        <a:pt x="5" y="14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8" name="Freeform 478"/>
                <p:cNvSpPr>
                  <a:spLocks/>
                </p:cNvSpPr>
                <p:nvPr/>
              </p:nvSpPr>
              <p:spPr bwMode="auto">
                <a:xfrm>
                  <a:off x="2470" y="3128"/>
                  <a:ext cx="9" cy="13"/>
                </a:xfrm>
                <a:custGeom>
                  <a:avLst/>
                  <a:gdLst>
                    <a:gd name="T0" fmla="*/ 1 w 15"/>
                    <a:gd name="T1" fmla="*/ 22 h 23"/>
                    <a:gd name="T2" fmla="*/ 0 w 15"/>
                    <a:gd name="T3" fmla="*/ 22 h 23"/>
                    <a:gd name="T4" fmla="*/ 14 w 15"/>
                    <a:gd name="T5" fmla="*/ 1 h 23"/>
                    <a:gd name="T6" fmla="*/ 15 w 15"/>
                    <a:gd name="T7" fmla="*/ 1 h 23"/>
                    <a:gd name="T8" fmla="*/ 15 w 15"/>
                    <a:gd name="T9" fmla="*/ 1 h 23"/>
                    <a:gd name="T10" fmla="*/ 15 w 15"/>
                    <a:gd name="T11" fmla="*/ 2 h 23"/>
                    <a:gd name="T12" fmla="*/ 9 w 15"/>
                    <a:gd name="T13" fmla="*/ 12 h 23"/>
                    <a:gd name="T14" fmla="*/ 2 w 15"/>
                    <a:gd name="T15" fmla="*/ 22 h 23"/>
                    <a:gd name="T16" fmla="*/ 1 w 15"/>
                    <a:gd name="T17" fmla="*/ 23 h 23"/>
                    <a:gd name="T18" fmla="*/ 1 w 15"/>
                    <a:gd name="T19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23">
                      <a:moveTo>
                        <a:pt x="1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3"/>
                        <a:pt x="6" y="4"/>
                        <a:pt x="14" y="1"/>
                      </a:cubicBezTo>
                      <a:cubicBezTo>
                        <a:pt x="14" y="0"/>
                        <a:pt x="14" y="0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2"/>
                      </a:cubicBezTo>
                      <a:cubicBezTo>
                        <a:pt x="14" y="5"/>
                        <a:pt x="11" y="8"/>
                        <a:pt x="9" y="12"/>
                      </a:cubicBezTo>
                      <a:cubicBezTo>
                        <a:pt x="6" y="15"/>
                        <a:pt x="4" y="18"/>
                        <a:pt x="2" y="22"/>
                      </a:cubicBezTo>
                      <a:cubicBezTo>
                        <a:pt x="2" y="22"/>
                        <a:pt x="1" y="23"/>
                        <a:pt x="1" y="23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9" name="Freeform 479"/>
                <p:cNvSpPr>
                  <a:spLocks/>
                </p:cNvSpPr>
                <p:nvPr/>
              </p:nvSpPr>
              <p:spPr bwMode="auto">
                <a:xfrm>
                  <a:off x="3258" y="3112"/>
                  <a:ext cx="5" cy="15"/>
                </a:xfrm>
                <a:custGeom>
                  <a:avLst/>
                  <a:gdLst>
                    <a:gd name="T0" fmla="*/ 3 w 9"/>
                    <a:gd name="T1" fmla="*/ 26 h 26"/>
                    <a:gd name="T2" fmla="*/ 0 w 9"/>
                    <a:gd name="T3" fmla="*/ 24 h 26"/>
                    <a:gd name="T4" fmla="*/ 0 w 9"/>
                    <a:gd name="T5" fmla="*/ 24 h 26"/>
                    <a:gd name="T6" fmla="*/ 7 w 9"/>
                    <a:gd name="T7" fmla="*/ 1 h 26"/>
                    <a:gd name="T8" fmla="*/ 8 w 9"/>
                    <a:gd name="T9" fmla="*/ 0 h 26"/>
                    <a:gd name="T10" fmla="*/ 8 w 9"/>
                    <a:gd name="T11" fmla="*/ 0 h 26"/>
                    <a:gd name="T12" fmla="*/ 9 w 9"/>
                    <a:gd name="T13" fmla="*/ 1 h 26"/>
                    <a:gd name="T14" fmla="*/ 8 w 9"/>
                    <a:gd name="T15" fmla="*/ 12 h 26"/>
                    <a:gd name="T16" fmla="*/ 5 w 9"/>
                    <a:gd name="T17" fmla="*/ 26 h 26"/>
                    <a:gd name="T18" fmla="*/ 5 w 9"/>
                    <a:gd name="T19" fmla="*/ 26 h 26"/>
                    <a:gd name="T20" fmla="*/ 3 w 9"/>
                    <a:gd name="T21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26">
                      <a:moveTo>
                        <a:pt x="3" y="26"/>
                      </a:moveTo>
                      <a:cubicBezTo>
                        <a:pt x="2" y="26"/>
                        <a:pt x="1" y="25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19"/>
                        <a:pt x="0" y="8"/>
                        <a:pt x="7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5"/>
                        <a:pt x="8" y="9"/>
                        <a:pt x="8" y="12"/>
                      </a:cubicBezTo>
                      <a:cubicBezTo>
                        <a:pt x="8" y="17"/>
                        <a:pt x="7" y="21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0" name="Freeform 480"/>
                <p:cNvSpPr>
                  <a:spLocks/>
                </p:cNvSpPr>
                <p:nvPr/>
              </p:nvSpPr>
              <p:spPr bwMode="auto">
                <a:xfrm>
                  <a:off x="3663" y="3310"/>
                  <a:ext cx="4" cy="5"/>
                </a:xfrm>
                <a:custGeom>
                  <a:avLst/>
                  <a:gdLst>
                    <a:gd name="T0" fmla="*/ 3 w 7"/>
                    <a:gd name="T1" fmla="*/ 8 h 8"/>
                    <a:gd name="T2" fmla="*/ 1 w 7"/>
                    <a:gd name="T3" fmla="*/ 7 h 8"/>
                    <a:gd name="T4" fmla="*/ 1 w 7"/>
                    <a:gd name="T5" fmla="*/ 6 h 8"/>
                    <a:gd name="T6" fmla="*/ 0 w 7"/>
                    <a:gd name="T7" fmla="*/ 6 h 8"/>
                    <a:gd name="T8" fmla="*/ 1 w 7"/>
                    <a:gd name="T9" fmla="*/ 3 h 8"/>
                    <a:gd name="T10" fmla="*/ 1 w 7"/>
                    <a:gd name="T11" fmla="*/ 2 h 8"/>
                    <a:gd name="T12" fmla="*/ 5 w 7"/>
                    <a:gd name="T13" fmla="*/ 1 h 8"/>
                    <a:gd name="T14" fmla="*/ 5 w 7"/>
                    <a:gd name="T15" fmla="*/ 1 h 8"/>
                    <a:gd name="T16" fmla="*/ 6 w 7"/>
                    <a:gd name="T17" fmla="*/ 1 h 8"/>
                    <a:gd name="T18" fmla="*/ 7 w 7"/>
                    <a:gd name="T19" fmla="*/ 6 h 8"/>
                    <a:gd name="T20" fmla="*/ 7 w 7"/>
                    <a:gd name="T21" fmla="*/ 6 h 8"/>
                    <a:gd name="T22" fmla="*/ 6 w 7"/>
                    <a:gd name="T23" fmla="*/ 7 h 8"/>
                    <a:gd name="T24" fmla="*/ 3 w 7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3" y="8"/>
                      </a:moveTo>
                      <a:cubicBezTo>
                        <a:pt x="2" y="7"/>
                        <a:pt x="2" y="7"/>
                        <a:pt x="1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3"/>
                        <a:pt x="7" y="3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1" name="Freeform 481"/>
                <p:cNvSpPr>
                  <a:spLocks/>
                </p:cNvSpPr>
                <p:nvPr/>
              </p:nvSpPr>
              <p:spPr bwMode="auto">
                <a:xfrm>
                  <a:off x="3373" y="3173"/>
                  <a:ext cx="6" cy="18"/>
                </a:xfrm>
                <a:custGeom>
                  <a:avLst/>
                  <a:gdLst>
                    <a:gd name="T0" fmla="*/ 1 w 9"/>
                    <a:gd name="T1" fmla="*/ 31 h 31"/>
                    <a:gd name="T2" fmla="*/ 1 w 9"/>
                    <a:gd name="T3" fmla="*/ 30 h 31"/>
                    <a:gd name="T4" fmla="*/ 8 w 9"/>
                    <a:gd name="T5" fmla="*/ 0 h 31"/>
                    <a:gd name="T6" fmla="*/ 9 w 9"/>
                    <a:gd name="T7" fmla="*/ 0 h 31"/>
                    <a:gd name="T8" fmla="*/ 9 w 9"/>
                    <a:gd name="T9" fmla="*/ 0 h 31"/>
                    <a:gd name="T10" fmla="*/ 9 w 9"/>
                    <a:gd name="T11" fmla="*/ 1 h 31"/>
                    <a:gd name="T12" fmla="*/ 2 w 9"/>
                    <a:gd name="T13" fmla="*/ 31 h 31"/>
                    <a:gd name="T14" fmla="*/ 1 w 9"/>
                    <a:gd name="T15" fmla="*/ 31 h 31"/>
                    <a:gd name="T16" fmla="*/ 1 w 9"/>
                    <a:gd name="T1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1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0"/>
                      </a:cubicBezTo>
                      <a:cubicBezTo>
                        <a:pt x="0" y="23"/>
                        <a:pt x="4" y="8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9" y="10"/>
                        <a:pt x="8" y="26"/>
                        <a:pt x="2" y="31"/>
                      </a:cubicBezTo>
                      <a:cubicBezTo>
                        <a:pt x="2" y="31"/>
                        <a:pt x="2" y="31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2" name="Freeform 482"/>
                <p:cNvSpPr>
                  <a:spLocks/>
                </p:cNvSpPr>
                <p:nvPr/>
              </p:nvSpPr>
              <p:spPr bwMode="auto">
                <a:xfrm>
                  <a:off x="3534" y="3251"/>
                  <a:ext cx="5" cy="8"/>
                </a:xfrm>
                <a:custGeom>
                  <a:avLst/>
                  <a:gdLst>
                    <a:gd name="T0" fmla="*/ 0 w 8"/>
                    <a:gd name="T1" fmla="*/ 12 h 13"/>
                    <a:gd name="T2" fmla="*/ 0 w 8"/>
                    <a:gd name="T3" fmla="*/ 12 h 13"/>
                    <a:gd name="T4" fmla="*/ 5 w 8"/>
                    <a:gd name="T5" fmla="*/ 1 h 13"/>
                    <a:gd name="T6" fmla="*/ 6 w 8"/>
                    <a:gd name="T7" fmla="*/ 1 h 13"/>
                    <a:gd name="T8" fmla="*/ 6 w 8"/>
                    <a:gd name="T9" fmla="*/ 0 h 13"/>
                    <a:gd name="T10" fmla="*/ 7 w 8"/>
                    <a:gd name="T11" fmla="*/ 0 h 13"/>
                    <a:gd name="T12" fmla="*/ 7 w 8"/>
                    <a:gd name="T13" fmla="*/ 0 h 13"/>
                    <a:gd name="T14" fmla="*/ 7 w 8"/>
                    <a:gd name="T15" fmla="*/ 1 h 13"/>
                    <a:gd name="T16" fmla="*/ 3 w 8"/>
                    <a:gd name="T17" fmla="*/ 12 h 13"/>
                    <a:gd name="T18" fmla="*/ 3 w 8"/>
                    <a:gd name="T19" fmla="*/ 12 h 13"/>
                    <a:gd name="T20" fmla="*/ 3 w 8"/>
                    <a:gd name="T21" fmla="*/ 13 h 13"/>
                    <a:gd name="T22" fmla="*/ 2 w 8"/>
                    <a:gd name="T23" fmla="*/ 13 h 13"/>
                    <a:gd name="T24" fmla="*/ 0 w 8"/>
                    <a:gd name="T25" fmla="*/ 12 h 13"/>
                    <a:gd name="T26" fmla="*/ 0 w 8"/>
                    <a:gd name="T27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3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8"/>
                        <a:pt x="2" y="4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8" y="6"/>
                        <a:pt x="6" y="10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3" name="Freeform 483"/>
                <p:cNvSpPr>
                  <a:spLocks/>
                </p:cNvSpPr>
                <p:nvPr/>
              </p:nvSpPr>
              <p:spPr bwMode="auto">
                <a:xfrm>
                  <a:off x="3341" y="3154"/>
                  <a:ext cx="4" cy="4"/>
                </a:xfrm>
                <a:custGeom>
                  <a:avLst/>
                  <a:gdLst>
                    <a:gd name="T0" fmla="*/ 2 w 7"/>
                    <a:gd name="T1" fmla="*/ 8 h 8"/>
                    <a:gd name="T2" fmla="*/ 1 w 7"/>
                    <a:gd name="T3" fmla="*/ 8 h 8"/>
                    <a:gd name="T4" fmla="*/ 0 w 7"/>
                    <a:gd name="T5" fmla="*/ 5 h 8"/>
                    <a:gd name="T6" fmla="*/ 0 w 7"/>
                    <a:gd name="T7" fmla="*/ 4 h 8"/>
                    <a:gd name="T8" fmla="*/ 4 w 7"/>
                    <a:gd name="T9" fmla="*/ 0 h 8"/>
                    <a:gd name="T10" fmla="*/ 5 w 7"/>
                    <a:gd name="T11" fmla="*/ 0 h 8"/>
                    <a:gd name="T12" fmla="*/ 5 w 7"/>
                    <a:gd name="T13" fmla="*/ 0 h 8"/>
                    <a:gd name="T14" fmla="*/ 5 w 7"/>
                    <a:gd name="T15" fmla="*/ 0 h 8"/>
                    <a:gd name="T16" fmla="*/ 7 w 7"/>
                    <a:gd name="T17" fmla="*/ 4 h 8"/>
                    <a:gd name="T18" fmla="*/ 7 w 7"/>
                    <a:gd name="T19" fmla="*/ 6 h 8"/>
                    <a:gd name="T20" fmla="*/ 7 w 7"/>
                    <a:gd name="T21" fmla="*/ 6 h 8"/>
                    <a:gd name="T22" fmla="*/ 5 w 7"/>
                    <a:gd name="T23" fmla="*/ 8 h 8"/>
                    <a:gd name="T24" fmla="*/ 5 w 7"/>
                    <a:gd name="T25" fmla="*/ 8 h 8"/>
                    <a:gd name="T26" fmla="*/ 2 w 7"/>
                    <a:gd name="T27" fmla="*/ 8 h 8"/>
                    <a:gd name="T28" fmla="*/ 2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2" y="8"/>
                      </a:move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4"/>
                      </a:cubicBezTo>
                      <a:cubicBezTo>
                        <a:pt x="7" y="5"/>
                        <a:pt x="7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4" name="Freeform 484"/>
                <p:cNvSpPr>
                  <a:spLocks/>
                </p:cNvSpPr>
                <p:nvPr/>
              </p:nvSpPr>
              <p:spPr bwMode="auto">
                <a:xfrm>
                  <a:off x="3104" y="3039"/>
                  <a:ext cx="3" cy="4"/>
                </a:xfrm>
                <a:custGeom>
                  <a:avLst/>
                  <a:gdLst>
                    <a:gd name="T0" fmla="*/ 0 w 5"/>
                    <a:gd name="T1" fmla="*/ 7 h 7"/>
                    <a:gd name="T2" fmla="*/ 0 w 5"/>
                    <a:gd name="T3" fmla="*/ 7 h 7"/>
                    <a:gd name="T4" fmla="*/ 0 w 5"/>
                    <a:gd name="T5" fmla="*/ 6 h 7"/>
                    <a:gd name="T6" fmla="*/ 3 w 5"/>
                    <a:gd name="T7" fmla="*/ 1 h 7"/>
                    <a:gd name="T8" fmla="*/ 3 w 5"/>
                    <a:gd name="T9" fmla="*/ 1 h 7"/>
                    <a:gd name="T10" fmla="*/ 4 w 5"/>
                    <a:gd name="T11" fmla="*/ 0 h 7"/>
                    <a:gd name="T12" fmla="*/ 4 w 5"/>
                    <a:gd name="T13" fmla="*/ 0 h 7"/>
                    <a:gd name="T14" fmla="*/ 4 w 5"/>
                    <a:gd name="T15" fmla="*/ 0 h 7"/>
                    <a:gd name="T16" fmla="*/ 5 w 5"/>
                    <a:gd name="T17" fmla="*/ 1 h 7"/>
                    <a:gd name="T18" fmla="*/ 1 w 5"/>
                    <a:gd name="T19" fmla="*/ 7 h 7"/>
                    <a:gd name="T20" fmla="*/ 0 w 5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3"/>
                        <a:pt x="3" y="6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5" name="Freeform 485"/>
                <p:cNvSpPr>
                  <a:spLocks/>
                </p:cNvSpPr>
                <p:nvPr/>
              </p:nvSpPr>
              <p:spPr bwMode="auto">
                <a:xfrm>
                  <a:off x="2984" y="2986"/>
                  <a:ext cx="16" cy="25"/>
                </a:xfrm>
                <a:custGeom>
                  <a:avLst/>
                  <a:gdLst>
                    <a:gd name="T0" fmla="*/ 3 w 28"/>
                    <a:gd name="T1" fmla="*/ 44 h 44"/>
                    <a:gd name="T2" fmla="*/ 3 w 28"/>
                    <a:gd name="T3" fmla="*/ 44 h 44"/>
                    <a:gd name="T4" fmla="*/ 1 w 28"/>
                    <a:gd name="T5" fmla="*/ 42 h 44"/>
                    <a:gd name="T6" fmla="*/ 1 w 28"/>
                    <a:gd name="T7" fmla="*/ 42 h 44"/>
                    <a:gd name="T8" fmla="*/ 5 w 28"/>
                    <a:gd name="T9" fmla="*/ 33 h 44"/>
                    <a:gd name="T10" fmla="*/ 9 w 28"/>
                    <a:gd name="T11" fmla="*/ 28 h 44"/>
                    <a:gd name="T12" fmla="*/ 10 w 28"/>
                    <a:gd name="T13" fmla="*/ 28 h 44"/>
                    <a:gd name="T14" fmla="*/ 10 w 28"/>
                    <a:gd name="T15" fmla="*/ 27 h 44"/>
                    <a:gd name="T16" fmla="*/ 23 w 28"/>
                    <a:gd name="T17" fmla="*/ 1 h 44"/>
                    <a:gd name="T18" fmla="*/ 23 w 28"/>
                    <a:gd name="T19" fmla="*/ 1 h 44"/>
                    <a:gd name="T20" fmla="*/ 25 w 28"/>
                    <a:gd name="T21" fmla="*/ 0 h 44"/>
                    <a:gd name="T22" fmla="*/ 25 w 28"/>
                    <a:gd name="T23" fmla="*/ 0 h 44"/>
                    <a:gd name="T24" fmla="*/ 26 w 28"/>
                    <a:gd name="T25" fmla="*/ 1 h 44"/>
                    <a:gd name="T26" fmla="*/ 17 w 28"/>
                    <a:gd name="T27" fmla="*/ 22 h 44"/>
                    <a:gd name="T28" fmla="*/ 6 w 28"/>
                    <a:gd name="T29" fmla="*/ 43 h 44"/>
                    <a:gd name="T30" fmla="*/ 5 w 28"/>
                    <a:gd name="T31" fmla="*/ 44 h 44"/>
                    <a:gd name="T32" fmla="*/ 3 w 28"/>
                    <a:gd name="T33" fmla="*/ 44 h 44"/>
                    <a:gd name="T34" fmla="*/ 3 w 28"/>
                    <a:gd name="T3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44">
                      <a:moveTo>
                        <a:pt x="3" y="44"/>
                      </a:move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37"/>
                        <a:pt x="2" y="36"/>
                        <a:pt x="5" y="33"/>
                      </a:cubicBezTo>
                      <a:cubicBezTo>
                        <a:pt x="7" y="31"/>
                        <a:pt x="8" y="30"/>
                        <a:pt x="9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9" y="15"/>
                        <a:pt x="11" y="8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4" y="1"/>
                        <a:pt x="24" y="1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8" y="5"/>
                        <a:pt x="24" y="12"/>
                        <a:pt x="17" y="22"/>
                      </a:cubicBezTo>
                      <a:cubicBezTo>
                        <a:pt x="12" y="28"/>
                        <a:pt x="7" y="36"/>
                        <a:pt x="6" y="43"/>
                      </a:cubicBezTo>
                      <a:cubicBezTo>
                        <a:pt x="5" y="43"/>
                        <a:pt x="5" y="43"/>
                        <a:pt x="5" y="44"/>
                      </a:cubicBezTo>
                      <a:cubicBezTo>
                        <a:pt x="5" y="44"/>
                        <a:pt x="4" y="44"/>
                        <a:pt x="3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6" name="Freeform 486"/>
                <p:cNvSpPr>
                  <a:spLocks/>
                </p:cNvSpPr>
                <p:nvPr/>
              </p:nvSpPr>
              <p:spPr bwMode="auto">
                <a:xfrm>
                  <a:off x="3111" y="3045"/>
                  <a:ext cx="4" cy="11"/>
                </a:xfrm>
                <a:custGeom>
                  <a:avLst/>
                  <a:gdLst>
                    <a:gd name="T0" fmla="*/ 3 w 8"/>
                    <a:gd name="T1" fmla="*/ 17 h 19"/>
                    <a:gd name="T2" fmla="*/ 2 w 8"/>
                    <a:gd name="T3" fmla="*/ 17 h 19"/>
                    <a:gd name="T4" fmla="*/ 0 w 8"/>
                    <a:gd name="T5" fmla="*/ 1 h 19"/>
                    <a:gd name="T6" fmla="*/ 0 w 8"/>
                    <a:gd name="T7" fmla="*/ 1 h 19"/>
                    <a:gd name="T8" fmla="*/ 1 w 8"/>
                    <a:gd name="T9" fmla="*/ 0 h 19"/>
                    <a:gd name="T10" fmla="*/ 1 w 8"/>
                    <a:gd name="T11" fmla="*/ 1 h 19"/>
                    <a:gd name="T12" fmla="*/ 2 w 8"/>
                    <a:gd name="T13" fmla="*/ 1 h 19"/>
                    <a:gd name="T14" fmla="*/ 3 w 8"/>
                    <a:gd name="T15" fmla="*/ 1 h 19"/>
                    <a:gd name="T16" fmla="*/ 5 w 8"/>
                    <a:gd name="T17" fmla="*/ 6 h 19"/>
                    <a:gd name="T18" fmla="*/ 8 w 8"/>
                    <a:gd name="T19" fmla="*/ 16 h 19"/>
                    <a:gd name="T20" fmla="*/ 8 w 8"/>
                    <a:gd name="T21" fmla="*/ 16 h 19"/>
                    <a:gd name="T22" fmla="*/ 8 w 8"/>
                    <a:gd name="T23" fmla="*/ 18 h 19"/>
                    <a:gd name="T24" fmla="*/ 7 w 8"/>
                    <a:gd name="T25" fmla="*/ 19 h 19"/>
                    <a:gd name="T26" fmla="*/ 3 w 8"/>
                    <a:gd name="T27" fmla="*/ 17 h 19"/>
                    <a:gd name="T28" fmla="*/ 3 w 8"/>
                    <a:gd name="T2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9">
                      <a:moveTo>
                        <a:pt x="3" y="17"/>
                      </a:move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1" y="11"/>
                        <a:pt x="0" y="7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3"/>
                        <a:pt x="4" y="4"/>
                        <a:pt x="5" y="6"/>
                      </a:cubicBezTo>
                      <a:cubicBezTo>
                        <a:pt x="7" y="9"/>
                        <a:pt x="8" y="12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7" y="19"/>
                        <a:pt x="7" y="19"/>
                      </a:cubicBezTo>
                      <a:cubicBezTo>
                        <a:pt x="5" y="19"/>
                        <a:pt x="4" y="18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7" name="Freeform 487"/>
                <p:cNvSpPr>
                  <a:spLocks/>
                </p:cNvSpPr>
                <p:nvPr/>
              </p:nvSpPr>
              <p:spPr bwMode="auto">
                <a:xfrm>
                  <a:off x="3563" y="3271"/>
                  <a:ext cx="1" cy="2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2 h 4"/>
                    <a:gd name="T4" fmla="*/ 0 w 3"/>
                    <a:gd name="T5" fmla="*/ 1 h 4"/>
                    <a:gd name="T6" fmla="*/ 0 w 3"/>
                    <a:gd name="T7" fmla="*/ 1 h 4"/>
                    <a:gd name="T8" fmla="*/ 2 w 3"/>
                    <a:gd name="T9" fmla="*/ 1 h 4"/>
                    <a:gd name="T10" fmla="*/ 2 w 3"/>
                    <a:gd name="T11" fmla="*/ 1 h 4"/>
                    <a:gd name="T12" fmla="*/ 2 w 3"/>
                    <a:gd name="T13" fmla="*/ 1 h 4"/>
                    <a:gd name="T14" fmla="*/ 3 w 3"/>
                    <a:gd name="T15" fmla="*/ 1 h 4"/>
                    <a:gd name="T16" fmla="*/ 2 w 3"/>
                    <a:gd name="T17" fmla="*/ 3 h 4"/>
                    <a:gd name="T18" fmla="*/ 1 w 3"/>
                    <a:gd name="T19" fmla="*/ 3 h 4"/>
                    <a:gd name="T20" fmla="*/ 0 w 3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3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8" name="Freeform 488"/>
                <p:cNvSpPr>
                  <a:spLocks/>
                </p:cNvSpPr>
                <p:nvPr/>
              </p:nvSpPr>
              <p:spPr bwMode="auto">
                <a:xfrm>
                  <a:off x="2401" y="3109"/>
                  <a:ext cx="4" cy="4"/>
                </a:xfrm>
                <a:custGeom>
                  <a:avLst/>
                  <a:gdLst>
                    <a:gd name="T0" fmla="*/ 2 w 6"/>
                    <a:gd name="T1" fmla="*/ 5 h 6"/>
                    <a:gd name="T2" fmla="*/ 0 w 6"/>
                    <a:gd name="T3" fmla="*/ 3 h 6"/>
                    <a:gd name="T4" fmla="*/ 0 w 6"/>
                    <a:gd name="T5" fmla="*/ 2 h 6"/>
                    <a:gd name="T6" fmla="*/ 2 w 6"/>
                    <a:gd name="T7" fmla="*/ 1 h 6"/>
                    <a:gd name="T8" fmla="*/ 2 w 6"/>
                    <a:gd name="T9" fmla="*/ 1 h 6"/>
                    <a:gd name="T10" fmla="*/ 5 w 6"/>
                    <a:gd name="T11" fmla="*/ 2 h 6"/>
                    <a:gd name="T12" fmla="*/ 6 w 6"/>
                    <a:gd name="T13" fmla="*/ 3 h 6"/>
                    <a:gd name="T14" fmla="*/ 5 w 6"/>
                    <a:gd name="T15" fmla="*/ 5 h 6"/>
                    <a:gd name="T16" fmla="*/ 4 w 6"/>
                    <a:gd name="T17" fmla="*/ 6 h 6"/>
                    <a:gd name="T18" fmla="*/ 3 w 6"/>
                    <a:gd name="T19" fmla="*/ 6 h 6"/>
                    <a:gd name="T20" fmla="*/ 3 w 6"/>
                    <a:gd name="T21" fmla="*/ 6 h 6"/>
                    <a:gd name="T22" fmla="*/ 2 w 6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6">
                      <a:moveTo>
                        <a:pt x="2" y="5"/>
                      </a:moveTo>
                      <a:cubicBezTo>
                        <a:pt x="1" y="5"/>
                        <a:pt x="0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6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9" name="Freeform 489"/>
                <p:cNvSpPr>
                  <a:spLocks/>
                </p:cNvSpPr>
                <p:nvPr/>
              </p:nvSpPr>
              <p:spPr bwMode="auto">
                <a:xfrm>
                  <a:off x="3185" y="3088"/>
                  <a:ext cx="2" cy="5"/>
                </a:xfrm>
                <a:custGeom>
                  <a:avLst/>
                  <a:gdLst>
                    <a:gd name="T0" fmla="*/ 3 w 4"/>
                    <a:gd name="T1" fmla="*/ 8 h 8"/>
                    <a:gd name="T2" fmla="*/ 3 w 4"/>
                    <a:gd name="T3" fmla="*/ 8 h 8"/>
                    <a:gd name="T4" fmla="*/ 0 w 4"/>
                    <a:gd name="T5" fmla="*/ 1 h 8"/>
                    <a:gd name="T6" fmla="*/ 1 w 4"/>
                    <a:gd name="T7" fmla="*/ 0 h 8"/>
                    <a:gd name="T8" fmla="*/ 1 w 4"/>
                    <a:gd name="T9" fmla="*/ 0 h 8"/>
                    <a:gd name="T10" fmla="*/ 1 w 4"/>
                    <a:gd name="T11" fmla="*/ 0 h 8"/>
                    <a:gd name="T12" fmla="*/ 2 w 4"/>
                    <a:gd name="T13" fmla="*/ 0 h 8"/>
                    <a:gd name="T14" fmla="*/ 2 w 4"/>
                    <a:gd name="T15" fmla="*/ 1 h 8"/>
                    <a:gd name="T16" fmla="*/ 3 w 4"/>
                    <a:gd name="T17" fmla="*/ 3 h 8"/>
                    <a:gd name="T18" fmla="*/ 4 w 4"/>
                    <a:gd name="T19" fmla="*/ 7 h 8"/>
                    <a:gd name="T20" fmla="*/ 4 w 4"/>
                    <a:gd name="T21" fmla="*/ 8 h 8"/>
                    <a:gd name="T22" fmla="*/ 3 w 4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8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1"/>
                        <a:pt x="3" y="2"/>
                        <a:pt x="3" y="3"/>
                      </a:cubicBezTo>
                      <a:cubicBezTo>
                        <a:pt x="4" y="4"/>
                        <a:pt x="4" y="6"/>
                        <a:pt x="4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0" name="Freeform 490"/>
                <p:cNvSpPr>
                  <a:spLocks/>
                </p:cNvSpPr>
                <p:nvPr/>
              </p:nvSpPr>
              <p:spPr bwMode="auto">
                <a:xfrm>
                  <a:off x="3598" y="3301"/>
                  <a:ext cx="14" cy="10"/>
                </a:xfrm>
                <a:custGeom>
                  <a:avLst/>
                  <a:gdLst>
                    <a:gd name="T0" fmla="*/ 1 w 25"/>
                    <a:gd name="T1" fmla="*/ 14 h 18"/>
                    <a:gd name="T2" fmla="*/ 0 w 25"/>
                    <a:gd name="T3" fmla="*/ 13 h 18"/>
                    <a:gd name="T4" fmla="*/ 1 w 25"/>
                    <a:gd name="T5" fmla="*/ 11 h 18"/>
                    <a:gd name="T6" fmla="*/ 1 w 25"/>
                    <a:gd name="T7" fmla="*/ 11 h 18"/>
                    <a:gd name="T8" fmla="*/ 12 w 25"/>
                    <a:gd name="T9" fmla="*/ 5 h 18"/>
                    <a:gd name="T10" fmla="*/ 24 w 25"/>
                    <a:gd name="T11" fmla="*/ 0 h 18"/>
                    <a:gd name="T12" fmla="*/ 24 w 25"/>
                    <a:gd name="T13" fmla="*/ 0 h 18"/>
                    <a:gd name="T14" fmla="*/ 24 w 25"/>
                    <a:gd name="T15" fmla="*/ 0 h 18"/>
                    <a:gd name="T16" fmla="*/ 25 w 25"/>
                    <a:gd name="T17" fmla="*/ 1 h 18"/>
                    <a:gd name="T18" fmla="*/ 25 w 25"/>
                    <a:gd name="T19" fmla="*/ 3 h 18"/>
                    <a:gd name="T20" fmla="*/ 25 w 25"/>
                    <a:gd name="T21" fmla="*/ 3 h 18"/>
                    <a:gd name="T22" fmla="*/ 1 w 25"/>
                    <a:gd name="T23" fmla="*/ 14 h 18"/>
                    <a:gd name="T24" fmla="*/ 1 w 25"/>
                    <a:gd name="T2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" h="18">
                      <a:moveTo>
                        <a:pt x="1" y="14"/>
                      </a:move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0" y="12"/>
                        <a:pt x="0" y="12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ubicBezTo>
                        <a:pt x="16" y="3"/>
                        <a:pt x="20" y="1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5" y="0"/>
                        <a:pt x="25" y="0"/>
                        <a:pt x="25" y="1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0" y="11"/>
                        <a:pt x="11" y="18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1" name="Freeform 491"/>
                <p:cNvSpPr>
                  <a:spLocks/>
                </p:cNvSpPr>
                <p:nvPr/>
              </p:nvSpPr>
              <p:spPr bwMode="auto">
                <a:xfrm>
                  <a:off x="3648" y="3319"/>
                  <a:ext cx="4" cy="4"/>
                </a:xfrm>
                <a:custGeom>
                  <a:avLst/>
                  <a:gdLst>
                    <a:gd name="T0" fmla="*/ 1 w 8"/>
                    <a:gd name="T1" fmla="*/ 6 h 7"/>
                    <a:gd name="T2" fmla="*/ 1 w 8"/>
                    <a:gd name="T3" fmla="*/ 6 h 7"/>
                    <a:gd name="T4" fmla="*/ 0 w 8"/>
                    <a:gd name="T5" fmla="*/ 4 h 7"/>
                    <a:gd name="T6" fmla="*/ 1 w 8"/>
                    <a:gd name="T7" fmla="*/ 4 h 7"/>
                    <a:gd name="T8" fmla="*/ 4 w 8"/>
                    <a:gd name="T9" fmla="*/ 1 h 7"/>
                    <a:gd name="T10" fmla="*/ 5 w 8"/>
                    <a:gd name="T11" fmla="*/ 1 h 7"/>
                    <a:gd name="T12" fmla="*/ 7 w 8"/>
                    <a:gd name="T13" fmla="*/ 2 h 7"/>
                    <a:gd name="T14" fmla="*/ 7 w 8"/>
                    <a:gd name="T15" fmla="*/ 2 h 7"/>
                    <a:gd name="T16" fmla="*/ 8 w 8"/>
                    <a:gd name="T17" fmla="*/ 5 h 7"/>
                    <a:gd name="T18" fmla="*/ 7 w 8"/>
                    <a:gd name="T19" fmla="*/ 6 h 7"/>
                    <a:gd name="T20" fmla="*/ 6 w 8"/>
                    <a:gd name="T21" fmla="*/ 7 h 7"/>
                    <a:gd name="T22" fmla="*/ 5 w 8"/>
                    <a:gd name="T23" fmla="*/ 7 h 7"/>
                    <a:gd name="T24" fmla="*/ 1 w 8"/>
                    <a:gd name="T25" fmla="*/ 6 h 7"/>
                    <a:gd name="T26" fmla="*/ 1 w 8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1"/>
                        <a:pt x="5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7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2" name="Freeform 492"/>
                <p:cNvSpPr>
                  <a:spLocks/>
                </p:cNvSpPr>
                <p:nvPr/>
              </p:nvSpPr>
              <p:spPr bwMode="auto">
                <a:xfrm>
                  <a:off x="3009" y="3005"/>
                  <a:ext cx="4" cy="4"/>
                </a:xfrm>
                <a:custGeom>
                  <a:avLst/>
                  <a:gdLst>
                    <a:gd name="T0" fmla="*/ 2 w 8"/>
                    <a:gd name="T1" fmla="*/ 7 h 7"/>
                    <a:gd name="T2" fmla="*/ 2 w 8"/>
                    <a:gd name="T3" fmla="*/ 7 h 7"/>
                    <a:gd name="T4" fmla="*/ 0 w 8"/>
                    <a:gd name="T5" fmla="*/ 5 h 7"/>
                    <a:gd name="T6" fmla="*/ 0 w 8"/>
                    <a:gd name="T7" fmla="*/ 4 h 7"/>
                    <a:gd name="T8" fmla="*/ 1 w 8"/>
                    <a:gd name="T9" fmla="*/ 2 h 7"/>
                    <a:gd name="T10" fmla="*/ 2 w 8"/>
                    <a:gd name="T11" fmla="*/ 2 h 7"/>
                    <a:gd name="T12" fmla="*/ 4 w 8"/>
                    <a:gd name="T13" fmla="*/ 0 h 7"/>
                    <a:gd name="T14" fmla="*/ 5 w 8"/>
                    <a:gd name="T15" fmla="*/ 0 h 7"/>
                    <a:gd name="T16" fmla="*/ 7 w 8"/>
                    <a:gd name="T17" fmla="*/ 1 h 7"/>
                    <a:gd name="T18" fmla="*/ 7 w 8"/>
                    <a:gd name="T19" fmla="*/ 2 h 7"/>
                    <a:gd name="T20" fmla="*/ 8 w 8"/>
                    <a:gd name="T21" fmla="*/ 4 h 7"/>
                    <a:gd name="T22" fmla="*/ 8 w 8"/>
                    <a:gd name="T23" fmla="*/ 5 h 7"/>
                    <a:gd name="T24" fmla="*/ 6 w 8"/>
                    <a:gd name="T25" fmla="*/ 7 h 7"/>
                    <a:gd name="T26" fmla="*/ 6 w 8"/>
                    <a:gd name="T27" fmla="*/ 7 h 7"/>
                    <a:gd name="T28" fmla="*/ 3 w 8"/>
                    <a:gd name="T29" fmla="*/ 7 h 7"/>
                    <a:gd name="T30" fmla="*/ 2 w 8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3" name="Freeform 493"/>
                <p:cNvSpPr>
                  <a:spLocks/>
                </p:cNvSpPr>
                <p:nvPr/>
              </p:nvSpPr>
              <p:spPr bwMode="auto">
                <a:xfrm>
                  <a:off x="2370" y="3100"/>
                  <a:ext cx="4" cy="4"/>
                </a:xfrm>
                <a:custGeom>
                  <a:avLst/>
                  <a:gdLst>
                    <a:gd name="T0" fmla="*/ 0 w 7"/>
                    <a:gd name="T1" fmla="*/ 6 h 7"/>
                    <a:gd name="T2" fmla="*/ 0 w 7"/>
                    <a:gd name="T3" fmla="*/ 5 h 7"/>
                    <a:gd name="T4" fmla="*/ 0 w 7"/>
                    <a:gd name="T5" fmla="*/ 4 h 7"/>
                    <a:gd name="T6" fmla="*/ 0 w 7"/>
                    <a:gd name="T7" fmla="*/ 4 h 7"/>
                    <a:gd name="T8" fmla="*/ 3 w 7"/>
                    <a:gd name="T9" fmla="*/ 1 h 7"/>
                    <a:gd name="T10" fmla="*/ 4 w 7"/>
                    <a:gd name="T11" fmla="*/ 0 h 7"/>
                    <a:gd name="T12" fmla="*/ 6 w 7"/>
                    <a:gd name="T13" fmla="*/ 2 h 7"/>
                    <a:gd name="T14" fmla="*/ 7 w 7"/>
                    <a:gd name="T15" fmla="*/ 2 h 7"/>
                    <a:gd name="T16" fmla="*/ 7 w 7"/>
                    <a:gd name="T17" fmla="*/ 5 h 7"/>
                    <a:gd name="T18" fmla="*/ 7 w 7"/>
                    <a:gd name="T19" fmla="*/ 6 h 7"/>
                    <a:gd name="T20" fmla="*/ 6 w 7"/>
                    <a:gd name="T21" fmla="*/ 6 h 7"/>
                    <a:gd name="T22" fmla="*/ 1 w 7"/>
                    <a:gd name="T23" fmla="*/ 6 h 7"/>
                    <a:gd name="T24" fmla="*/ 1 w 7"/>
                    <a:gd name="T25" fmla="*/ 6 h 7"/>
                    <a:gd name="T26" fmla="*/ 0 w 7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4" y="7"/>
                        <a:pt x="4" y="7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4" name="Freeform 494"/>
                <p:cNvSpPr>
                  <a:spLocks/>
                </p:cNvSpPr>
                <p:nvPr/>
              </p:nvSpPr>
              <p:spPr bwMode="auto">
                <a:xfrm>
                  <a:off x="3030" y="3020"/>
                  <a:ext cx="7" cy="8"/>
                </a:xfrm>
                <a:custGeom>
                  <a:avLst/>
                  <a:gdLst>
                    <a:gd name="T0" fmla="*/ 7 w 12"/>
                    <a:gd name="T1" fmla="*/ 13 h 14"/>
                    <a:gd name="T2" fmla="*/ 0 w 12"/>
                    <a:gd name="T3" fmla="*/ 2 h 14"/>
                    <a:gd name="T4" fmla="*/ 0 w 12"/>
                    <a:gd name="T5" fmla="*/ 1 h 14"/>
                    <a:gd name="T6" fmla="*/ 1 w 12"/>
                    <a:gd name="T7" fmla="*/ 0 h 14"/>
                    <a:gd name="T8" fmla="*/ 2 w 12"/>
                    <a:gd name="T9" fmla="*/ 0 h 14"/>
                    <a:gd name="T10" fmla="*/ 2 w 12"/>
                    <a:gd name="T11" fmla="*/ 0 h 14"/>
                    <a:gd name="T12" fmla="*/ 12 w 12"/>
                    <a:gd name="T13" fmla="*/ 13 h 14"/>
                    <a:gd name="T14" fmla="*/ 12 w 12"/>
                    <a:gd name="T15" fmla="*/ 13 h 14"/>
                    <a:gd name="T16" fmla="*/ 11 w 12"/>
                    <a:gd name="T17" fmla="*/ 14 h 14"/>
                    <a:gd name="T18" fmla="*/ 10 w 12"/>
                    <a:gd name="T19" fmla="*/ 13 h 14"/>
                    <a:gd name="T20" fmla="*/ 10 w 12"/>
                    <a:gd name="T21" fmla="*/ 13 h 14"/>
                    <a:gd name="T22" fmla="*/ 9 w 12"/>
                    <a:gd name="T23" fmla="*/ 13 h 14"/>
                    <a:gd name="T24" fmla="*/ 7 w 12"/>
                    <a:gd name="T2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4">
                      <a:moveTo>
                        <a:pt x="7" y="13"/>
                      </a:moveTo>
                      <a:cubicBezTo>
                        <a:pt x="4" y="11"/>
                        <a:pt x="1" y="6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8" y="4"/>
                        <a:pt x="12" y="9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5" name="Freeform 495"/>
                <p:cNvSpPr>
                  <a:spLocks/>
                </p:cNvSpPr>
                <p:nvPr/>
              </p:nvSpPr>
              <p:spPr bwMode="auto">
                <a:xfrm>
                  <a:off x="3309" y="3189"/>
                  <a:ext cx="75" cy="88"/>
                </a:xfrm>
                <a:custGeom>
                  <a:avLst/>
                  <a:gdLst>
                    <a:gd name="T0" fmla="*/ 34 w 129"/>
                    <a:gd name="T1" fmla="*/ 151 h 153"/>
                    <a:gd name="T2" fmla="*/ 34 w 129"/>
                    <a:gd name="T3" fmla="*/ 151 h 153"/>
                    <a:gd name="T4" fmla="*/ 33 w 129"/>
                    <a:gd name="T5" fmla="*/ 150 h 153"/>
                    <a:gd name="T6" fmla="*/ 37 w 129"/>
                    <a:gd name="T7" fmla="*/ 127 h 153"/>
                    <a:gd name="T8" fmla="*/ 48 w 129"/>
                    <a:gd name="T9" fmla="*/ 88 h 153"/>
                    <a:gd name="T10" fmla="*/ 55 w 129"/>
                    <a:gd name="T11" fmla="*/ 65 h 153"/>
                    <a:gd name="T12" fmla="*/ 55 w 129"/>
                    <a:gd name="T13" fmla="*/ 64 h 153"/>
                    <a:gd name="T14" fmla="*/ 55 w 129"/>
                    <a:gd name="T15" fmla="*/ 63 h 153"/>
                    <a:gd name="T16" fmla="*/ 44 w 129"/>
                    <a:gd name="T17" fmla="*/ 53 h 153"/>
                    <a:gd name="T18" fmla="*/ 20 w 129"/>
                    <a:gd name="T19" fmla="*/ 52 h 153"/>
                    <a:gd name="T20" fmla="*/ 3 w 129"/>
                    <a:gd name="T21" fmla="*/ 52 h 153"/>
                    <a:gd name="T22" fmla="*/ 1 w 129"/>
                    <a:gd name="T23" fmla="*/ 50 h 153"/>
                    <a:gd name="T24" fmla="*/ 1 w 129"/>
                    <a:gd name="T25" fmla="*/ 50 h 153"/>
                    <a:gd name="T26" fmla="*/ 1 w 129"/>
                    <a:gd name="T27" fmla="*/ 49 h 153"/>
                    <a:gd name="T28" fmla="*/ 5 w 129"/>
                    <a:gd name="T29" fmla="*/ 42 h 153"/>
                    <a:gd name="T30" fmla="*/ 5 w 129"/>
                    <a:gd name="T31" fmla="*/ 42 h 153"/>
                    <a:gd name="T32" fmla="*/ 40 w 129"/>
                    <a:gd name="T33" fmla="*/ 48 h 153"/>
                    <a:gd name="T34" fmla="*/ 51 w 129"/>
                    <a:gd name="T35" fmla="*/ 51 h 153"/>
                    <a:gd name="T36" fmla="*/ 52 w 129"/>
                    <a:gd name="T37" fmla="*/ 52 h 153"/>
                    <a:gd name="T38" fmla="*/ 53 w 129"/>
                    <a:gd name="T39" fmla="*/ 51 h 153"/>
                    <a:gd name="T40" fmla="*/ 71 w 129"/>
                    <a:gd name="T41" fmla="*/ 23 h 153"/>
                    <a:gd name="T42" fmla="*/ 83 w 129"/>
                    <a:gd name="T43" fmla="*/ 1 h 153"/>
                    <a:gd name="T44" fmla="*/ 84 w 129"/>
                    <a:gd name="T45" fmla="*/ 1 h 153"/>
                    <a:gd name="T46" fmla="*/ 84 w 129"/>
                    <a:gd name="T47" fmla="*/ 1 h 153"/>
                    <a:gd name="T48" fmla="*/ 84 w 129"/>
                    <a:gd name="T49" fmla="*/ 2 h 153"/>
                    <a:gd name="T50" fmla="*/ 72 w 129"/>
                    <a:gd name="T51" fmla="*/ 42 h 153"/>
                    <a:gd name="T52" fmla="*/ 73 w 129"/>
                    <a:gd name="T53" fmla="*/ 43 h 153"/>
                    <a:gd name="T54" fmla="*/ 80 w 129"/>
                    <a:gd name="T55" fmla="*/ 49 h 153"/>
                    <a:gd name="T56" fmla="*/ 108 w 129"/>
                    <a:gd name="T57" fmla="*/ 50 h 153"/>
                    <a:gd name="T58" fmla="*/ 128 w 129"/>
                    <a:gd name="T59" fmla="*/ 48 h 153"/>
                    <a:gd name="T60" fmla="*/ 128 w 129"/>
                    <a:gd name="T61" fmla="*/ 49 h 153"/>
                    <a:gd name="T62" fmla="*/ 129 w 129"/>
                    <a:gd name="T63" fmla="*/ 50 h 153"/>
                    <a:gd name="T64" fmla="*/ 128 w 129"/>
                    <a:gd name="T65" fmla="*/ 51 h 153"/>
                    <a:gd name="T66" fmla="*/ 128 w 129"/>
                    <a:gd name="T67" fmla="*/ 52 h 153"/>
                    <a:gd name="T68" fmla="*/ 76 w 129"/>
                    <a:gd name="T69" fmla="*/ 56 h 153"/>
                    <a:gd name="T70" fmla="*/ 75 w 129"/>
                    <a:gd name="T71" fmla="*/ 56 h 153"/>
                    <a:gd name="T72" fmla="*/ 74 w 129"/>
                    <a:gd name="T73" fmla="*/ 56 h 153"/>
                    <a:gd name="T74" fmla="*/ 56 w 129"/>
                    <a:gd name="T75" fmla="*/ 89 h 153"/>
                    <a:gd name="T76" fmla="*/ 46 w 129"/>
                    <a:gd name="T77" fmla="*/ 126 h 153"/>
                    <a:gd name="T78" fmla="*/ 47 w 129"/>
                    <a:gd name="T79" fmla="*/ 135 h 153"/>
                    <a:gd name="T80" fmla="*/ 47 w 129"/>
                    <a:gd name="T81" fmla="*/ 151 h 153"/>
                    <a:gd name="T82" fmla="*/ 46 w 129"/>
                    <a:gd name="T83" fmla="*/ 151 h 153"/>
                    <a:gd name="T84" fmla="*/ 34 w 129"/>
                    <a:gd name="T85" fmla="*/ 151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" h="153">
                      <a:moveTo>
                        <a:pt x="34" y="151"/>
                      </a:moveTo>
                      <a:cubicBezTo>
                        <a:pt x="34" y="151"/>
                        <a:pt x="34" y="151"/>
                        <a:pt x="34" y="151"/>
                      </a:cubicBezTo>
                      <a:cubicBezTo>
                        <a:pt x="34" y="151"/>
                        <a:pt x="33" y="151"/>
                        <a:pt x="33" y="150"/>
                      </a:cubicBezTo>
                      <a:cubicBezTo>
                        <a:pt x="33" y="149"/>
                        <a:pt x="33" y="144"/>
                        <a:pt x="37" y="127"/>
                      </a:cubicBezTo>
                      <a:cubicBezTo>
                        <a:pt x="40" y="115"/>
                        <a:pt x="45" y="100"/>
                        <a:pt x="48" y="88"/>
                      </a:cubicBezTo>
                      <a:cubicBezTo>
                        <a:pt x="51" y="78"/>
                        <a:pt x="54" y="69"/>
                        <a:pt x="55" y="65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2" y="58"/>
                        <a:pt x="48" y="55"/>
                        <a:pt x="44" y="53"/>
                      </a:cubicBezTo>
                      <a:cubicBezTo>
                        <a:pt x="36" y="49"/>
                        <a:pt x="27" y="51"/>
                        <a:pt x="20" y="52"/>
                      </a:cubicBezTo>
                      <a:cubicBezTo>
                        <a:pt x="13" y="53"/>
                        <a:pt x="8" y="54"/>
                        <a:pt x="3" y="52"/>
                      </a:cubicBezTo>
                      <a:cubicBezTo>
                        <a:pt x="3" y="51"/>
                        <a:pt x="2" y="51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9"/>
                        <a:pt x="0" y="49"/>
                        <a:pt x="1" y="49"/>
                      </a:cubicBezTo>
                      <a:cubicBezTo>
                        <a:pt x="2" y="46"/>
                        <a:pt x="3" y="44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6" y="41"/>
                        <a:pt x="28" y="45"/>
                        <a:pt x="40" y="48"/>
                      </a:cubicBezTo>
                      <a:cubicBezTo>
                        <a:pt x="44" y="49"/>
                        <a:pt x="48" y="51"/>
                        <a:pt x="51" y="51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8" y="48"/>
                        <a:pt x="63" y="39"/>
                        <a:pt x="71" y="23"/>
                      </a:cubicBezTo>
                      <a:cubicBezTo>
                        <a:pt x="75" y="15"/>
                        <a:pt x="79" y="8"/>
                        <a:pt x="83" y="1"/>
                      </a:cubicBezTo>
                      <a:cubicBezTo>
                        <a:pt x="83" y="1"/>
                        <a:pt x="84" y="0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5" y="1"/>
                        <a:pt x="85" y="1"/>
                        <a:pt x="84" y="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5" y="46"/>
                        <a:pt x="77" y="48"/>
                        <a:pt x="80" y="49"/>
                      </a:cubicBezTo>
                      <a:cubicBezTo>
                        <a:pt x="88" y="53"/>
                        <a:pt x="98" y="51"/>
                        <a:pt x="108" y="50"/>
                      </a:cubicBezTo>
                      <a:cubicBezTo>
                        <a:pt x="115" y="48"/>
                        <a:pt x="123" y="47"/>
                        <a:pt x="128" y="48"/>
                      </a:cubicBezTo>
                      <a:cubicBezTo>
                        <a:pt x="128" y="48"/>
                        <a:pt x="128" y="48"/>
                        <a:pt x="128" y="49"/>
                      </a:cubicBezTo>
                      <a:cubicBezTo>
                        <a:pt x="129" y="49"/>
                        <a:pt x="129" y="49"/>
                        <a:pt x="129" y="50"/>
                      </a:cubicBezTo>
                      <a:cubicBezTo>
                        <a:pt x="129" y="50"/>
                        <a:pt x="129" y="51"/>
                        <a:pt x="128" y="51"/>
                      </a:cubicBezTo>
                      <a:cubicBezTo>
                        <a:pt x="128" y="52"/>
                        <a:pt x="128" y="52"/>
                        <a:pt x="128" y="52"/>
                      </a:cubicBezTo>
                      <a:cubicBezTo>
                        <a:pt x="110" y="59"/>
                        <a:pt x="93" y="60"/>
                        <a:pt x="76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4" y="56"/>
                        <a:pt x="74" y="56"/>
                        <a:pt x="74" y="56"/>
                      </a:cubicBezTo>
                      <a:cubicBezTo>
                        <a:pt x="70" y="58"/>
                        <a:pt x="63" y="70"/>
                        <a:pt x="56" y="89"/>
                      </a:cubicBezTo>
                      <a:cubicBezTo>
                        <a:pt x="51" y="102"/>
                        <a:pt x="46" y="119"/>
                        <a:pt x="46" y="126"/>
                      </a:cubicBezTo>
                      <a:cubicBezTo>
                        <a:pt x="46" y="129"/>
                        <a:pt x="46" y="132"/>
                        <a:pt x="47" y="135"/>
                      </a:cubicBezTo>
                      <a:cubicBezTo>
                        <a:pt x="49" y="142"/>
                        <a:pt x="51" y="147"/>
                        <a:pt x="47" y="151"/>
                      </a:cubicBezTo>
                      <a:cubicBezTo>
                        <a:pt x="47" y="151"/>
                        <a:pt x="47" y="151"/>
                        <a:pt x="46" y="151"/>
                      </a:cubicBezTo>
                      <a:cubicBezTo>
                        <a:pt x="44" y="153"/>
                        <a:pt x="38" y="153"/>
                        <a:pt x="34" y="151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6" name="Freeform 496"/>
                <p:cNvSpPr>
                  <a:spLocks/>
                </p:cNvSpPr>
                <p:nvPr/>
              </p:nvSpPr>
              <p:spPr bwMode="auto">
                <a:xfrm>
                  <a:off x="3016" y="3016"/>
                  <a:ext cx="3" cy="3"/>
                </a:xfrm>
                <a:custGeom>
                  <a:avLst/>
                  <a:gdLst>
                    <a:gd name="T0" fmla="*/ 0 w 6"/>
                    <a:gd name="T1" fmla="*/ 5 h 6"/>
                    <a:gd name="T2" fmla="*/ 0 w 6"/>
                    <a:gd name="T3" fmla="*/ 4 h 6"/>
                    <a:gd name="T4" fmla="*/ 1 w 6"/>
                    <a:gd name="T5" fmla="*/ 1 h 6"/>
                    <a:gd name="T6" fmla="*/ 2 w 6"/>
                    <a:gd name="T7" fmla="*/ 0 h 6"/>
                    <a:gd name="T8" fmla="*/ 3 w 6"/>
                    <a:gd name="T9" fmla="*/ 0 h 6"/>
                    <a:gd name="T10" fmla="*/ 4 w 6"/>
                    <a:gd name="T11" fmla="*/ 0 h 6"/>
                    <a:gd name="T12" fmla="*/ 5 w 6"/>
                    <a:gd name="T13" fmla="*/ 1 h 6"/>
                    <a:gd name="T14" fmla="*/ 6 w 6"/>
                    <a:gd name="T15" fmla="*/ 2 h 6"/>
                    <a:gd name="T16" fmla="*/ 6 w 6"/>
                    <a:gd name="T17" fmla="*/ 4 h 6"/>
                    <a:gd name="T18" fmla="*/ 5 w 6"/>
                    <a:gd name="T19" fmla="*/ 5 h 6"/>
                    <a:gd name="T20" fmla="*/ 5 w 6"/>
                    <a:gd name="T21" fmla="*/ 6 h 6"/>
                    <a:gd name="T22" fmla="*/ 1 w 6"/>
                    <a:gd name="T23" fmla="*/ 5 h 6"/>
                    <a:gd name="T24" fmla="*/ 1 w 6"/>
                    <a:gd name="T25" fmla="*/ 5 h 6"/>
                    <a:gd name="T26" fmla="*/ 0 w 6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3" y="6"/>
                        <a:pt x="3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7" name="Freeform 497"/>
                <p:cNvSpPr>
                  <a:spLocks/>
                </p:cNvSpPr>
                <p:nvPr/>
              </p:nvSpPr>
              <p:spPr bwMode="auto">
                <a:xfrm>
                  <a:off x="2385" y="3114"/>
                  <a:ext cx="3" cy="2"/>
                </a:xfrm>
                <a:custGeom>
                  <a:avLst/>
                  <a:gdLst>
                    <a:gd name="T0" fmla="*/ 1 w 4"/>
                    <a:gd name="T1" fmla="*/ 3 h 4"/>
                    <a:gd name="T2" fmla="*/ 0 w 4"/>
                    <a:gd name="T3" fmla="*/ 1 h 4"/>
                    <a:gd name="T4" fmla="*/ 0 w 4"/>
                    <a:gd name="T5" fmla="*/ 0 h 4"/>
                    <a:gd name="T6" fmla="*/ 1 w 4"/>
                    <a:gd name="T7" fmla="*/ 0 h 4"/>
                    <a:gd name="T8" fmla="*/ 3 w 4"/>
                    <a:gd name="T9" fmla="*/ 1 h 4"/>
                    <a:gd name="T10" fmla="*/ 4 w 4"/>
                    <a:gd name="T11" fmla="*/ 1 h 4"/>
                    <a:gd name="T12" fmla="*/ 4 w 4"/>
                    <a:gd name="T13" fmla="*/ 2 h 4"/>
                    <a:gd name="T14" fmla="*/ 1 w 4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2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8" name="Freeform 498"/>
                <p:cNvSpPr>
                  <a:spLocks/>
                </p:cNvSpPr>
                <p:nvPr/>
              </p:nvSpPr>
              <p:spPr bwMode="auto">
                <a:xfrm>
                  <a:off x="3432" y="3223"/>
                  <a:ext cx="5" cy="5"/>
                </a:xfrm>
                <a:custGeom>
                  <a:avLst/>
                  <a:gdLst>
                    <a:gd name="T0" fmla="*/ 1 w 9"/>
                    <a:gd name="T1" fmla="*/ 7 h 8"/>
                    <a:gd name="T2" fmla="*/ 0 w 9"/>
                    <a:gd name="T3" fmla="*/ 6 h 8"/>
                    <a:gd name="T4" fmla="*/ 0 w 9"/>
                    <a:gd name="T5" fmla="*/ 4 h 8"/>
                    <a:gd name="T6" fmla="*/ 0 w 9"/>
                    <a:gd name="T7" fmla="*/ 3 h 8"/>
                    <a:gd name="T8" fmla="*/ 3 w 9"/>
                    <a:gd name="T9" fmla="*/ 0 h 8"/>
                    <a:gd name="T10" fmla="*/ 4 w 9"/>
                    <a:gd name="T11" fmla="*/ 0 h 8"/>
                    <a:gd name="T12" fmla="*/ 8 w 9"/>
                    <a:gd name="T13" fmla="*/ 3 h 8"/>
                    <a:gd name="T14" fmla="*/ 9 w 9"/>
                    <a:gd name="T15" fmla="*/ 3 h 8"/>
                    <a:gd name="T16" fmla="*/ 9 w 9"/>
                    <a:gd name="T17" fmla="*/ 6 h 8"/>
                    <a:gd name="T18" fmla="*/ 8 w 9"/>
                    <a:gd name="T19" fmla="*/ 6 h 8"/>
                    <a:gd name="T20" fmla="*/ 5 w 9"/>
                    <a:gd name="T21" fmla="*/ 8 h 8"/>
                    <a:gd name="T22" fmla="*/ 4 w 9"/>
                    <a:gd name="T23" fmla="*/ 8 h 8"/>
                    <a:gd name="T24" fmla="*/ 1 w 9"/>
                    <a:gd name="T2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1" y="7"/>
                      </a:moveTo>
                      <a:cubicBezTo>
                        <a:pt x="1" y="7"/>
                        <a:pt x="1" y="7"/>
                        <a:pt x="0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9" name="Freeform 499"/>
                <p:cNvSpPr>
                  <a:spLocks/>
                </p:cNvSpPr>
                <p:nvPr/>
              </p:nvSpPr>
              <p:spPr bwMode="auto">
                <a:xfrm>
                  <a:off x="3041" y="3034"/>
                  <a:ext cx="6" cy="5"/>
                </a:xfrm>
                <a:custGeom>
                  <a:avLst/>
                  <a:gdLst>
                    <a:gd name="T0" fmla="*/ 4 w 11"/>
                    <a:gd name="T1" fmla="*/ 9 h 10"/>
                    <a:gd name="T2" fmla="*/ 0 w 11"/>
                    <a:gd name="T3" fmla="*/ 4 h 10"/>
                    <a:gd name="T4" fmla="*/ 4 w 11"/>
                    <a:gd name="T5" fmla="*/ 0 h 10"/>
                    <a:gd name="T6" fmla="*/ 4 w 11"/>
                    <a:gd name="T7" fmla="*/ 0 h 10"/>
                    <a:gd name="T8" fmla="*/ 4 w 11"/>
                    <a:gd name="T9" fmla="*/ 0 h 10"/>
                    <a:gd name="T10" fmla="*/ 10 w 11"/>
                    <a:gd name="T11" fmla="*/ 7 h 10"/>
                    <a:gd name="T12" fmla="*/ 11 w 11"/>
                    <a:gd name="T13" fmla="*/ 8 h 10"/>
                    <a:gd name="T14" fmla="*/ 11 w 11"/>
                    <a:gd name="T15" fmla="*/ 9 h 10"/>
                    <a:gd name="T16" fmla="*/ 10 w 11"/>
                    <a:gd name="T17" fmla="*/ 9 h 10"/>
                    <a:gd name="T18" fmla="*/ 7 w 11"/>
                    <a:gd name="T19" fmla="*/ 10 h 10"/>
                    <a:gd name="T20" fmla="*/ 7 w 11"/>
                    <a:gd name="T21" fmla="*/ 10 h 10"/>
                    <a:gd name="T22" fmla="*/ 4 w 11"/>
                    <a:gd name="T2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0">
                      <a:moveTo>
                        <a:pt x="4" y="9"/>
                      </a:move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2"/>
                        <a:pt x="2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2"/>
                        <a:pt x="9" y="4"/>
                        <a:pt x="10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0"/>
                        <a:pt x="5" y="10"/>
                        <a:pt x="4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0" name="Freeform 500"/>
                <p:cNvSpPr>
                  <a:spLocks/>
                </p:cNvSpPr>
                <p:nvPr/>
              </p:nvSpPr>
              <p:spPr bwMode="auto">
                <a:xfrm>
                  <a:off x="3071" y="3047"/>
                  <a:ext cx="6" cy="5"/>
                </a:xfrm>
                <a:custGeom>
                  <a:avLst/>
                  <a:gdLst>
                    <a:gd name="T0" fmla="*/ 2 w 9"/>
                    <a:gd name="T1" fmla="*/ 9 h 9"/>
                    <a:gd name="T2" fmla="*/ 1 w 9"/>
                    <a:gd name="T3" fmla="*/ 9 h 9"/>
                    <a:gd name="T4" fmla="*/ 0 w 9"/>
                    <a:gd name="T5" fmla="*/ 6 h 9"/>
                    <a:gd name="T6" fmla="*/ 0 w 9"/>
                    <a:gd name="T7" fmla="*/ 5 h 9"/>
                    <a:gd name="T8" fmla="*/ 4 w 9"/>
                    <a:gd name="T9" fmla="*/ 0 h 9"/>
                    <a:gd name="T10" fmla="*/ 5 w 9"/>
                    <a:gd name="T11" fmla="*/ 0 h 9"/>
                    <a:gd name="T12" fmla="*/ 8 w 9"/>
                    <a:gd name="T13" fmla="*/ 1 h 9"/>
                    <a:gd name="T14" fmla="*/ 9 w 9"/>
                    <a:gd name="T15" fmla="*/ 2 h 9"/>
                    <a:gd name="T16" fmla="*/ 7 w 9"/>
                    <a:gd name="T17" fmla="*/ 8 h 9"/>
                    <a:gd name="T18" fmla="*/ 6 w 9"/>
                    <a:gd name="T19" fmla="*/ 8 h 9"/>
                    <a:gd name="T20" fmla="*/ 2 w 9"/>
                    <a:gd name="T21" fmla="*/ 9 h 9"/>
                    <a:gd name="T22" fmla="*/ 2 w 9"/>
                    <a:gd name="T2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9">
                      <a:moveTo>
                        <a:pt x="2" y="9"/>
                      </a:move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1" name="Freeform 501"/>
                <p:cNvSpPr>
                  <a:spLocks/>
                </p:cNvSpPr>
                <p:nvPr/>
              </p:nvSpPr>
              <p:spPr bwMode="auto">
                <a:xfrm>
                  <a:off x="3419" y="3221"/>
                  <a:ext cx="5" cy="5"/>
                </a:xfrm>
                <a:custGeom>
                  <a:avLst/>
                  <a:gdLst>
                    <a:gd name="T0" fmla="*/ 3 w 8"/>
                    <a:gd name="T1" fmla="*/ 7 h 8"/>
                    <a:gd name="T2" fmla="*/ 2 w 8"/>
                    <a:gd name="T3" fmla="*/ 7 h 8"/>
                    <a:gd name="T4" fmla="*/ 2 w 8"/>
                    <a:gd name="T5" fmla="*/ 6 h 8"/>
                    <a:gd name="T6" fmla="*/ 2 w 8"/>
                    <a:gd name="T7" fmla="*/ 1 h 8"/>
                    <a:gd name="T8" fmla="*/ 2 w 8"/>
                    <a:gd name="T9" fmla="*/ 1 h 8"/>
                    <a:gd name="T10" fmla="*/ 3 w 8"/>
                    <a:gd name="T11" fmla="*/ 0 h 8"/>
                    <a:gd name="T12" fmla="*/ 7 w 8"/>
                    <a:gd name="T13" fmla="*/ 2 h 8"/>
                    <a:gd name="T14" fmla="*/ 7 w 8"/>
                    <a:gd name="T15" fmla="*/ 3 h 8"/>
                    <a:gd name="T16" fmla="*/ 8 w 8"/>
                    <a:gd name="T17" fmla="*/ 5 h 8"/>
                    <a:gd name="T18" fmla="*/ 7 w 8"/>
                    <a:gd name="T19" fmla="*/ 6 h 8"/>
                    <a:gd name="T20" fmla="*/ 6 w 8"/>
                    <a:gd name="T21" fmla="*/ 7 h 8"/>
                    <a:gd name="T22" fmla="*/ 5 w 8"/>
                    <a:gd name="T23" fmla="*/ 7 h 8"/>
                    <a:gd name="T24" fmla="*/ 3 w 8"/>
                    <a:gd name="T25" fmla="*/ 7 h 8"/>
                    <a:gd name="T26" fmla="*/ 3 w 8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3" y="7"/>
                      </a:move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3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3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5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2" name="Freeform 502"/>
                <p:cNvSpPr>
                  <a:spLocks/>
                </p:cNvSpPr>
                <p:nvPr/>
              </p:nvSpPr>
              <p:spPr bwMode="auto">
                <a:xfrm>
                  <a:off x="3116" y="3075"/>
                  <a:ext cx="2" cy="1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0 w 3"/>
                    <a:gd name="T5" fmla="*/ 3 h 3"/>
                    <a:gd name="T6" fmla="*/ 0 w 3"/>
                    <a:gd name="T7" fmla="*/ 2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  <a:gd name="T14" fmla="*/ 1 w 3"/>
                    <a:gd name="T15" fmla="*/ 0 h 3"/>
                    <a:gd name="T16" fmla="*/ 1 w 3"/>
                    <a:gd name="T17" fmla="*/ 0 h 3"/>
                    <a:gd name="T18" fmla="*/ 3 w 3"/>
                    <a:gd name="T19" fmla="*/ 1 h 3"/>
                    <a:gd name="T20" fmla="*/ 3 w 3"/>
                    <a:gd name="T21" fmla="*/ 2 h 3"/>
                    <a:gd name="T22" fmla="*/ 3 w 3"/>
                    <a:gd name="T23" fmla="*/ 3 h 3"/>
                    <a:gd name="T24" fmla="*/ 3 w 3"/>
                    <a:gd name="T25" fmla="*/ 3 h 3"/>
                    <a:gd name="T26" fmla="*/ 2 w 3"/>
                    <a:gd name="T27" fmla="*/ 3 h 3"/>
                    <a:gd name="T28" fmla="*/ 1 w 3"/>
                    <a:gd name="T29" fmla="*/ 3 h 3"/>
                    <a:gd name="T30" fmla="*/ 1 w 3"/>
                    <a:gd name="T3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3" name="Freeform 503"/>
                <p:cNvSpPr>
                  <a:spLocks/>
                </p:cNvSpPr>
                <p:nvPr/>
              </p:nvSpPr>
              <p:spPr bwMode="auto">
                <a:xfrm>
                  <a:off x="3051" y="3047"/>
                  <a:ext cx="4" cy="3"/>
                </a:xfrm>
                <a:custGeom>
                  <a:avLst/>
                  <a:gdLst>
                    <a:gd name="T0" fmla="*/ 1 w 8"/>
                    <a:gd name="T1" fmla="*/ 3 h 5"/>
                    <a:gd name="T2" fmla="*/ 0 w 8"/>
                    <a:gd name="T3" fmla="*/ 3 h 5"/>
                    <a:gd name="T4" fmla="*/ 0 w 8"/>
                    <a:gd name="T5" fmla="*/ 2 h 5"/>
                    <a:gd name="T6" fmla="*/ 0 w 8"/>
                    <a:gd name="T7" fmla="*/ 2 h 5"/>
                    <a:gd name="T8" fmla="*/ 3 w 8"/>
                    <a:gd name="T9" fmla="*/ 0 h 5"/>
                    <a:gd name="T10" fmla="*/ 4 w 8"/>
                    <a:gd name="T11" fmla="*/ 0 h 5"/>
                    <a:gd name="T12" fmla="*/ 4 w 8"/>
                    <a:gd name="T13" fmla="*/ 0 h 5"/>
                    <a:gd name="T14" fmla="*/ 7 w 8"/>
                    <a:gd name="T15" fmla="*/ 2 h 5"/>
                    <a:gd name="T16" fmla="*/ 8 w 8"/>
                    <a:gd name="T17" fmla="*/ 3 h 5"/>
                    <a:gd name="T18" fmla="*/ 8 w 8"/>
                    <a:gd name="T19" fmla="*/ 4 h 5"/>
                    <a:gd name="T20" fmla="*/ 7 w 8"/>
                    <a:gd name="T21" fmla="*/ 4 h 5"/>
                    <a:gd name="T22" fmla="*/ 7 w 8"/>
                    <a:gd name="T23" fmla="*/ 4 h 5"/>
                    <a:gd name="T24" fmla="*/ 5 w 8"/>
                    <a:gd name="T25" fmla="*/ 5 h 5"/>
                    <a:gd name="T26" fmla="*/ 4 w 8"/>
                    <a:gd name="T27" fmla="*/ 5 h 5"/>
                    <a:gd name="T28" fmla="*/ 1 w 8"/>
                    <a:gd name="T2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5">
                      <a:moveTo>
                        <a:pt x="1" y="3"/>
                      </a:move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4" name="Freeform 504"/>
                <p:cNvSpPr>
                  <a:spLocks/>
                </p:cNvSpPr>
                <p:nvPr/>
              </p:nvSpPr>
              <p:spPr bwMode="auto">
                <a:xfrm>
                  <a:off x="3691" y="3364"/>
                  <a:ext cx="3" cy="4"/>
                </a:xfrm>
                <a:custGeom>
                  <a:avLst/>
                  <a:gdLst>
                    <a:gd name="T0" fmla="*/ 1 w 6"/>
                    <a:gd name="T1" fmla="*/ 7 h 7"/>
                    <a:gd name="T2" fmla="*/ 1 w 6"/>
                    <a:gd name="T3" fmla="*/ 6 h 7"/>
                    <a:gd name="T4" fmla="*/ 1 w 6"/>
                    <a:gd name="T5" fmla="*/ 6 h 7"/>
                    <a:gd name="T6" fmla="*/ 1 w 6"/>
                    <a:gd name="T7" fmla="*/ 2 h 7"/>
                    <a:gd name="T8" fmla="*/ 1 w 6"/>
                    <a:gd name="T9" fmla="*/ 1 h 7"/>
                    <a:gd name="T10" fmla="*/ 1 w 6"/>
                    <a:gd name="T11" fmla="*/ 1 h 7"/>
                    <a:gd name="T12" fmla="*/ 4 w 6"/>
                    <a:gd name="T13" fmla="*/ 0 h 7"/>
                    <a:gd name="T14" fmla="*/ 4 w 6"/>
                    <a:gd name="T15" fmla="*/ 0 h 7"/>
                    <a:gd name="T16" fmla="*/ 5 w 6"/>
                    <a:gd name="T17" fmla="*/ 0 h 7"/>
                    <a:gd name="T18" fmla="*/ 5 w 6"/>
                    <a:gd name="T19" fmla="*/ 2 h 7"/>
                    <a:gd name="T20" fmla="*/ 6 w 6"/>
                    <a:gd name="T21" fmla="*/ 4 h 7"/>
                    <a:gd name="T22" fmla="*/ 5 w 6"/>
                    <a:gd name="T23" fmla="*/ 5 h 7"/>
                    <a:gd name="T24" fmla="*/ 5 w 6"/>
                    <a:gd name="T25" fmla="*/ 5 h 7"/>
                    <a:gd name="T26" fmla="*/ 2 w 6"/>
                    <a:gd name="T27" fmla="*/ 6 h 7"/>
                    <a:gd name="T28" fmla="*/ 1 w 6"/>
                    <a:gd name="T29" fmla="*/ 7 h 7"/>
                    <a:gd name="T30" fmla="*/ 1 w 6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7">
                      <a:moveTo>
                        <a:pt x="1" y="7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4"/>
                        <a:pt x="0" y="4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6" y="2"/>
                        <a:pt x="6" y="3"/>
                        <a:pt x="6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5" name="Freeform 505"/>
                <p:cNvSpPr>
                  <a:spLocks/>
                </p:cNvSpPr>
                <p:nvPr/>
              </p:nvSpPr>
              <p:spPr bwMode="auto">
                <a:xfrm>
                  <a:off x="2388" y="3129"/>
                  <a:ext cx="6" cy="7"/>
                </a:xfrm>
                <a:custGeom>
                  <a:avLst/>
                  <a:gdLst>
                    <a:gd name="T0" fmla="*/ 2 w 12"/>
                    <a:gd name="T1" fmla="*/ 11 h 11"/>
                    <a:gd name="T2" fmla="*/ 1 w 12"/>
                    <a:gd name="T3" fmla="*/ 11 h 11"/>
                    <a:gd name="T4" fmla="*/ 0 w 12"/>
                    <a:gd name="T5" fmla="*/ 8 h 11"/>
                    <a:gd name="T6" fmla="*/ 0 w 12"/>
                    <a:gd name="T7" fmla="*/ 7 h 11"/>
                    <a:gd name="T8" fmla="*/ 7 w 12"/>
                    <a:gd name="T9" fmla="*/ 1 h 11"/>
                    <a:gd name="T10" fmla="*/ 8 w 12"/>
                    <a:gd name="T11" fmla="*/ 0 h 11"/>
                    <a:gd name="T12" fmla="*/ 11 w 12"/>
                    <a:gd name="T13" fmla="*/ 2 h 11"/>
                    <a:gd name="T14" fmla="*/ 12 w 12"/>
                    <a:gd name="T15" fmla="*/ 3 h 11"/>
                    <a:gd name="T16" fmla="*/ 12 w 12"/>
                    <a:gd name="T17" fmla="*/ 3 h 11"/>
                    <a:gd name="T18" fmla="*/ 7 w 12"/>
                    <a:gd name="T19" fmla="*/ 10 h 11"/>
                    <a:gd name="T20" fmla="*/ 7 w 12"/>
                    <a:gd name="T21" fmla="*/ 11 h 11"/>
                    <a:gd name="T22" fmla="*/ 3 w 12"/>
                    <a:gd name="T23" fmla="*/ 11 h 11"/>
                    <a:gd name="T24" fmla="*/ 2 w 12"/>
                    <a:gd name="T25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1">
                      <a:moveTo>
                        <a:pt x="2" y="11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2"/>
                        <a:pt x="12" y="2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1"/>
                        <a:pt x="7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6" name="Freeform 506"/>
                <p:cNvSpPr>
                  <a:spLocks/>
                </p:cNvSpPr>
                <p:nvPr/>
              </p:nvSpPr>
              <p:spPr bwMode="auto">
                <a:xfrm>
                  <a:off x="2968" y="3006"/>
                  <a:ext cx="4" cy="6"/>
                </a:xfrm>
                <a:custGeom>
                  <a:avLst/>
                  <a:gdLst>
                    <a:gd name="T0" fmla="*/ 0 w 8"/>
                    <a:gd name="T1" fmla="*/ 6 h 9"/>
                    <a:gd name="T2" fmla="*/ 0 w 8"/>
                    <a:gd name="T3" fmla="*/ 5 h 9"/>
                    <a:gd name="T4" fmla="*/ 0 w 8"/>
                    <a:gd name="T5" fmla="*/ 2 h 9"/>
                    <a:gd name="T6" fmla="*/ 1 w 8"/>
                    <a:gd name="T7" fmla="*/ 2 h 9"/>
                    <a:gd name="T8" fmla="*/ 5 w 8"/>
                    <a:gd name="T9" fmla="*/ 0 h 9"/>
                    <a:gd name="T10" fmla="*/ 6 w 8"/>
                    <a:gd name="T11" fmla="*/ 0 h 9"/>
                    <a:gd name="T12" fmla="*/ 6 w 8"/>
                    <a:gd name="T13" fmla="*/ 0 h 9"/>
                    <a:gd name="T14" fmla="*/ 7 w 8"/>
                    <a:gd name="T15" fmla="*/ 2 h 9"/>
                    <a:gd name="T16" fmla="*/ 7 w 8"/>
                    <a:gd name="T17" fmla="*/ 2 h 9"/>
                    <a:gd name="T18" fmla="*/ 8 w 8"/>
                    <a:gd name="T19" fmla="*/ 3 h 9"/>
                    <a:gd name="T20" fmla="*/ 8 w 8"/>
                    <a:gd name="T21" fmla="*/ 7 h 9"/>
                    <a:gd name="T22" fmla="*/ 7 w 8"/>
                    <a:gd name="T23" fmla="*/ 8 h 9"/>
                    <a:gd name="T24" fmla="*/ 7 w 8"/>
                    <a:gd name="T25" fmla="*/ 9 h 9"/>
                    <a:gd name="T26" fmla="*/ 6 w 8"/>
                    <a:gd name="T27" fmla="*/ 9 h 9"/>
                    <a:gd name="T28" fmla="*/ 0 w 8"/>
                    <a:gd name="T2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9">
                      <a:moveTo>
                        <a:pt x="0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8" y="2"/>
                        <a:pt x="8" y="3"/>
                      </a:cubicBezTo>
                      <a:cubicBezTo>
                        <a:pt x="8" y="4"/>
                        <a:pt x="8" y="5"/>
                        <a:pt x="8" y="7"/>
                      </a:cubicBezTo>
                      <a:cubicBezTo>
                        <a:pt x="8" y="7"/>
                        <a:pt x="7" y="7"/>
                        <a:pt x="7" y="8"/>
                      </a:cubicBezTo>
                      <a:cubicBezTo>
                        <a:pt x="7" y="8"/>
                        <a:pt x="7" y="8"/>
                        <a:pt x="7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7" name="Freeform 507"/>
                <p:cNvSpPr>
                  <a:spLocks/>
                </p:cNvSpPr>
                <p:nvPr/>
              </p:nvSpPr>
              <p:spPr bwMode="auto">
                <a:xfrm>
                  <a:off x="3059" y="3060"/>
                  <a:ext cx="7" cy="11"/>
                </a:xfrm>
                <a:custGeom>
                  <a:avLst/>
                  <a:gdLst>
                    <a:gd name="T0" fmla="*/ 7 w 12"/>
                    <a:gd name="T1" fmla="*/ 18 h 19"/>
                    <a:gd name="T2" fmla="*/ 0 w 12"/>
                    <a:gd name="T3" fmla="*/ 7 h 19"/>
                    <a:gd name="T4" fmla="*/ 0 w 12"/>
                    <a:gd name="T5" fmla="*/ 7 h 19"/>
                    <a:gd name="T6" fmla="*/ 4 w 12"/>
                    <a:gd name="T7" fmla="*/ 0 h 19"/>
                    <a:gd name="T8" fmla="*/ 5 w 12"/>
                    <a:gd name="T9" fmla="*/ 0 h 19"/>
                    <a:gd name="T10" fmla="*/ 5 w 12"/>
                    <a:gd name="T11" fmla="*/ 0 h 19"/>
                    <a:gd name="T12" fmla="*/ 5 w 12"/>
                    <a:gd name="T13" fmla="*/ 0 h 19"/>
                    <a:gd name="T14" fmla="*/ 5 w 12"/>
                    <a:gd name="T15" fmla="*/ 1 h 19"/>
                    <a:gd name="T16" fmla="*/ 12 w 12"/>
                    <a:gd name="T17" fmla="*/ 14 h 19"/>
                    <a:gd name="T18" fmla="*/ 12 w 12"/>
                    <a:gd name="T19" fmla="*/ 15 h 19"/>
                    <a:gd name="T20" fmla="*/ 11 w 12"/>
                    <a:gd name="T21" fmla="*/ 18 h 19"/>
                    <a:gd name="T22" fmla="*/ 10 w 12"/>
                    <a:gd name="T23" fmla="*/ 19 h 19"/>
                    <a:gd name="T24" fmla="*/ 7 w 12"/>
                    <a:gd name="T25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9">
                      <a:moveTo>
                        <a:pt x="7" y="18"/>
                      </a:moveTo>
                      <a:cubicBezTo>
                        <a:pt x="2" y="16"/>
                        <a:pt x="1" y="10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4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6"/>
                        <a:pt x="7" y="9"/>
                        <a:pt x="12" y="14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9" y="19"/>
                        <a:pt x="8" y="18"/>
                        <a:pt x="7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8" name="Freeform 508"/>
                <p:cNvSpPr>
                  <a:spLocks/>
                </p:cNvSpPr>
                <p:nvPr/>
              </p:nvSpPr>
              <p:spPr bwMode="auto">
                <a:xfrm>
                  <a:off x="2982" y="3020"/>
                  <a:ext cx="4" cy="4"/>
                </a:xfrm>
                <a:custGeom>
                  <a:avLst/>
                  <a:gdLst>
                    <a:gd name="T0" fmla="*/ 2 w 7"/>
                    <a:gd name="T1" fmla="*/ 7 h 7"/>
                    <a:gd name="T2" fmla="*/ 1 w 7"/>
                    <a:gd name="T3" fmla="*/ 7 h 7"/>
                    <a:gd name="T4" fmla="*/ 0 w 7"/>
                    <a:gd name="T5" fmla="*/ 4 h 7"/>
                    <a:gd name="T6" fmla="*/ 0 w 7"/>
                    <a:gd name="T7" fmla="*/ 3 h 7"/>
                    <a:gd name="T8" fmla="*/ 3 w 7"/>
                    <a:gd name="T9" fmla="*/ 0 h 7"/>
                    <a:gd name="T10" fmla="*/ 4 w 7"/>
                    <a:gd name="T11" fmla="*/ 0 h 7"/>
                    <a:gd name="T12" fmla="*/ 4 w 7"/>
                    <a:gd name="T13" fmla="*/ 0 h 7"/>
                    <a:gd name="T14" fmla="*/ 7 w 7"/>
                    <a:gd name="T15" fmla="*/ 2 h 7"/>
                    <a:gd name="T16" fmla="*/ 7 w 7"/>
                    <a:gd name="T17" fmla="*/ 3 h 7"/>
                    <a:gd name="T18" fmla="*/ 6 w 7"/>
                    <a:gd name="T19" fmla="*/ 6 h 7"/>
                    <a:gd name="T20" fmla="*/ 5 w 7"/>
                    <a:gd name="T21" fmla="*/ 7 h 7"/>
                    <a:gd name="T22" fmla="*/ 2 w 7"/>
                    <a:gd name="T23" fmla="*/ 7 h 7"/>
                    <a:gd name="T24" fmla="*/ 2 w 7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7">
                      <a:moveTo>
                        <a:pt x="2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9" name="Freeform 509"/>
                <p:cNvSpPr>
                  <a:spLocks/>
                </p:cNvSpPr>
                <p:nvPr/>
              </p:nvSpPr>
              <p:spPr bwMode="auto">
                <a:xfrm>
                  <a:off x="3083" y="3074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1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1 h 2"/>
                    <a:gd name="T14" fmla="*/ 2 w 2"/>
                    <a:gd name="T15" fmla="*/ 1 h 2"/>
                    <a:gd name="T16" fmla="*/ 2 w 2"/>
                    <a:gd name="T17" fmla="*/ 2 h 2"/>
                    <a:gd name="T18" fmla="*/ 2 w 2"/>
                    <a:gd name="T19" fmla="*/ 2 h 2"/>
                    <a:gd name="T20" fmla="*/ 1 w 2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0" name="Freeform 510"/>
                <p:cNvSpPr>
                  <a:spLocks/>
                </p:cNvSpPr>
                <p:nvPr/>
              </p:nvSpPr>
              <p:spPr bwMode="auto">
                <a:xfrm>
                  <a:off x="2986" y="3025"/>
                  <a:ext cx="5" cy="6"/>
                </a:xfrm>
                <a:custGeom>
                  <a:avLst/>
                  <a:gdLst>
                    <a:gd name="T0" fmla="*/ 2 w 10"/>
                    <a:gd name="T1" fmla="*/ 9 h 9"/>
                    <a:gd name="T2" fmla="*/ 2 w 10"/>
                    <a:gd name="T3" fmla="*/ 8 h 9"/>
                    <a:gd name="T4" fmla="*/ 0 w 10"/>
                    <a:gd name="T5" fmla="*/ 7 h 9"/>
                    <a:gd name="T6" fmla="*/ 0 w 10"/>
                    <a:gd name="T7" fmla="*/ 6 h 9"/>
                    <a:gd name="T8" fmla="*/ 1 w 10"/>
                    <a:gd name="T9" fmla="*/ 4 h 9"/>
                    <a:gd name="T10" fmla="*/ 1 w 10"/>
                    <a:gd name="T11" fmla="*/ 3 h 9"/>
                    <a:gd name="T12" fmla="*/ 5 w 10"/>
                    <a:gd name="T13" fmla="*/ 0 h 9"/>
                    <a:gd name="T14" fmla="*/ 6 w 10"/>
                    <a:gd name="T15" fmla="*/ 0 h 9"/>
                    <a:gd name="T16" fmla="*/ 9 w 10"/>
                    <a:gd name="T17" fmla="*/ 1 h 9"/>
                    <a:gd name="T18" fmla="*/ 9 w 10"/>
                    <a:gd name="T19" fmla="*/ 2 h 9"/>
                    <a:gd name="T20" fmla="*/ 7 w 10"/>
                    <a:gd name="T21" fmla="*/ 8 h 9"/>
                    <a:gd name="T22" fmla="*/ 6 w 10"/>
                    <a:gd name="T23" fmla="*/ 9 h 9"/>
                    <a:gd name="T24" fmla="*/ 2 w 10"/>
                    <a:gd name="T25" fmla="*/ 9 h 9"/>
                    <a:gd name="T26" fmla="*/ 2 w 10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9">
                      <a:moveTo>
                        <a:pt x="2" y="9"/>
                      </a:move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10" y="2"/>
                        <a:pt x="9" y="2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1" name="Freeform 511"/>
                <p:cNvSpPr>
                  <a:spLocks/>
                </p:cNvSpPr>
                <p:nvPr/>
              </p:nvSpPr>
              <p:spPr bwMode="auto">
                <a:xfrm>
                  <a:off x="3438" y="3250"/>
                  <a:ext cx="3" cy="4"/>
                </a:xfrm>
                <a:custGeom>
                  <a:avLst/>
                  <a:gdLst>
                    <a:gd name="T0" fmla="*/ 1 w 6"/>
                    <a:gd name="T1" fmla="*/ 5 h 7"/>
                    <a:gd name="T2" fmla="*/ 0 w 6"/>
                    <a:gd name="T3" fmla="*/ 5 h 7"/>
                    <a:gd name="T4" fmla="*/ 0 w 6"/>
                    <a:gd name="T5" fmla="*/ 4 h 7"/>
                    <a:gd name="T6" fmla="*/ 3 w 6"/>
                    <a:gd name="T7" fmla="*/ 0 h 7"/>
                    <a:gd name="T8" fmla="*/ 4 w 6"/>
                    <a:gd name="T9" fmla="*/ 0 h 7"/>
                    <a:gd name="T10" fmla="*/ 5 w 6"/>
                    <a:gd name="T11" fmla="*/ 0 h 7"/>
                    <a:gd name="T12" fmla="*/ 6 w 6"/>
                    <a:gd name="T13" fmla="*/ 1 h 7"/>
                    <a:gd name="T14" fmla="*/ 6 w 6"/>
                    <a:gd name="T15" fmla="*/ 3 h 7"/>
                    <a:gd name="T16" fmla="*/ 6 w 6"/>
                    <a:gd name="T17" fmla="*/ 3 h 7"/>
                    <a:gd name="T18" fmla="*/ 5 w 6"/>
                    <a:gd name="T19" fmla="*/ 6 h 7"/>
                    <a:gd name="T20" fmla="*/ 4 w 6"/>
                    <a:gd name="T21" fmla="*/ 7 h 7"/>
                    <a:gd name="T22" fmla="*/ 1 w 6"/>
                    <a:gd name="T2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2" name="Freeform 512"/>
                <p:cNvSpPr>
                  <a:spLocks/>
                </p:cNvSpPr>
                <p:nvPr/>
              </p:nvSpPr>
              <p:spPr bwMode="auto">
                <a:xfrm>
                  <a:off x="3045" y="3074"/>
                  <a:ext cx="62" cy="65"/>
                </a:xfrm>
                <a:custGeom>
                  <a:avLst/>
                  <a:gdLst>
                    <a:gd name="T0" fmla="*/ 2 w 106"/>
                    <a:gd name="T1" fmla="*/ 112 h 112"/>
                    <a:gd name="T2" fmla="*/ 1 w 106"/>
                    <a:gd name="T3" fmla="*/ 111 h 112"/>
                    <a:gd name="T4" fmla="*/ 0 w 106"/>
                    <a:gd name="T5" fmla="*/ 108 h 112"/>
                    <a:gd name="T6" fmla="*/ 0 w 106"/>
                    <a:gd name="T7" fmla="*/ 107 h 112"/>
                    <a:gd name="T8" fmla="*/ 26 w 106"/>
                    <a:gd name="T9" fmla="*/ 88 h 112"/>
                    <a:gd name="T10" fmla="*/ 62 w 106"/>
                    <a:gd name="T11" fmla="*/ 53 h 112"/>
                    <a:gd name="T12" fmla="*/ 63 w 106"/>
                    <a:gd name="T13" fmla="*/ 53 h 112"/>
                    <a:gd name="T14" fmla="*/ 62 w 106"/>
                    <a:gd name="T15" fmla="*/ 52 h 112"/>
                    <a:gd name="T16" fmla="*/ 58 w 106"/>
                    <a:gd name="T17" fmla="*/ 48 h 112"/>
                    <a:gd name="T18" fmla="*/ 55 w 106"/>
                    <a:gd name="T19" fmla="*/ 47 h 112"/>
                    <a:gd name="T20" fmla="*/ 55 w 106"/>
                    <a:gd name="T21" fmla="*/ 47 h 112"/>
                    <a:gd name="T22" fmla="*/ 54 w 106"/>
                    <a:gd name="T23" fmla="*/ 47 h 112"/>
                    <a:gd name="T24" fmla="*/ 54 w 106"/>
                    <a:gd name="T25" fmla="*/ 46 h 112"/>
                    <a:gd name="T26" fmla="*/ 53 w 106"/>
                    <a:gd name="T27" fmla="*/ 30 h 112"/>
                    <a:gd name="T28" fmla="*/ 53 w 106"/>
                    <a:gd name="T29" fmla="*/ 30 h 112"/>
                    <a:gd name="T30" fmla="*/ 47 w 106"/>
                    <a:gd name="T31" fmla="*/ 20 h 112"/>
                    <a:gd name="T32" fmla="*/ 40 w 106"/>
                    <a:gd name="T33" fmla="*/ 6 h 112"/>
                    <a:gd name="T34" fmla="*/ 40 w 106"/>
                    <a:gd name="T35" fmla="*/ 5 h 112"/>
                    <a:gd name="T36" fmla="*/ 42 w 106"/>
                    <a:gd name="T37" fmla="*/ 1 h 112"/>
                    <a:gd name="T38" fmla="*/ 43 w 106"/>
                    <a:gd name="T39" fmla="*/ 1 h 112"/>
                    <a:gd name="T40" fmla="*/ 45 w 106"/>
                    <a:gd name="T41" fmla="*/ 0 h 112"/>
                    <a:gd name="T42" fmla="*/ 46 w 106"/>
                    <a:gd name="T43" fmla="*/ 0 h 112"/>
                    <a:gd name="T44" fmla="*/ 46 w 106"/>
                    <a:gd name="T45" fmla="*/ 0 h 112"/>
                    <a:gd name="T46" fmla="*/ 52 w 106"/>
                    <a:gd name="T47" fmla="*/ 7 h 112"/>
                    <a:gd name="T48" fmla="*/ 57 w 106"/>
                    <a:gd name="T49" fmla="*/ 12 h 112"/>
                    <a:gd name="T50" fmla="*/ 57 w 106"/>
                    <a:gd name="T51" fmla="*/ 12 h 112"/>
                    <a:gd name="T52" fmla="*/ 68 w 106"/>
                    <a:gd name="T53" fmla="*/ 17 h 112"/>
                    <a:gd name="T54" fmla="*/ 69 w 106"/>
                    <a:gd name="T55" fmla="*/ 18 h 112"/>
                    <a:gd name="T56" fmla="*/ 68 w 106"/>
                    <a:gd name="T57" fmla="*/ 32 h 112"/>
                    <a:gd name="T58" fmla="*/ 69 w 106"/>
                    <a:gd name="T59" fmla="*/ 33 h 112"/>
                    <a:gd name="T60" fmla="*/ 82 w 106"/>
                    <a:gd name="T61" fmla="*/ 43 h 112"/>
                    <a:gd name="T62" fmla="*/ 85 w 106"/>
                    <a:gd name="T63" fmla="*/ 44 h 112"/>
                    <a:gd name="T64" fmla="*/ 86 w 106"/>
                    <a:gd name="T65" fmla="*/ 44 h 112"/>
                    <a:gd name="T66" fmla="*/ 86 w 106"/>
                    <a:gd name="T67" fmla="*/ 45 h 112"/>
                    <a:gd name="T68" fmla="*/ 88 w 106"/>
                    <a:gd name="T69" fmla="*/ 58 h 112"/>
                    <a:gd name="T70" fmla="*/ 97 w 106"/>
                    <a:gd name="T71" fmla="*/ 57 h 112"/>
                    <a:gd name="T72" fmla="*/ 97 w 106"/>
                    <a:gd name="T73" fmla="*/ 58 h 112"/>
                    <a:gd name="T74" fmla="*/ 97 w 106"/>
                    <a:gd name="T75" fmla="*/ 58 h 112"/>
                    <a:gd name="T76" fmla="*/ 100 w 106"/>
                    <a:gd name="T77" fmla="*/ 94 h 112"/>
                    <a:gd name="T78" fmla="*/ 100 w 106"/>
                    <a:gd name="T79" fmla="*/ 94 h 112"/>
                    <a:gd name="T80" fmla="*/ 100 w 106"/>
                    <a:gd name="T81" fmla="*/ 94 h 112"/>
                    <a:gd name="T82" fmla="*/ 99 w 106"/>
                    <a:gd name="T83" fmla="*/ 94 h 112"/>
                    <a:gd name="T84" fmla="*/ 99 w 106"/>
                    <a:gd name="T85" fmla="*/ 94 h 112"/>
                    <a:gd name="T86" fmla="*/ 87 w 106"/>
                    <a:gd name="T87" fmla="*/ 80 h 112"/>
                    <a:gd name="T88" fmla="*/ 74 w 106"/>
                    <a:gd name="T89" fmla="*/ 66 h 112"/>
                    <a:gd name="T90" fmla="*/ 62 w 106"/>
                    <a:gd name="T91" fmla="*/ 65 h 112"/>
                    <a:gd name="T92" fmla="*/ 53 w 106"/>
                    <a:gd name="T93" fmla="*/ 75 h 112"/>
                    <a:gd name="T94" fmla="*/ 49 w 106"/>
                    <a:gd name="T95" fmla="*/ 83 h 112"/>
                    <a:gd name="T96" fmla="*/ 2 w 106"/>
                    <a:gd name="T97" fmla="*/ 112 h 112"/>
                    <a:gd name="T98" fmla="*/ 2 w 106"/>
                    <a:gd name="T9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6" h="112">
                      <a:moveTo>
                        <a:pt x="2" y="112"/>
                      </a:moveTo>
                      <a:cubicBezTo>
                        <a:pt x="2" y="111"/>
                        <a:pt x="1" y="111"/>
                        <a:pt x="1" y="111"/>
                      </a:cubicBezTo>
                      <a:cubicBezTo>
                        <a:pt x="1" y="110"/>
                        <a:pt x="0" y="109"/>
                        <a:pt x="0" y="108"/>
                      </a:cubicBezTo>
                      <a:cubicBezTo>
                        <a:pt x="0" y="107"/>
                        <a:pt x="0" y="107"/>
                        <a:pt x="0" y="107"/>
                      </a:cubicBezTo>
                      <a:cubicBezTo>
                        <a:pt x="5" y="101"/>
                        <a:pt x="15" y="94"/>
                        <a:pt x="26" y="88"/>
                      </a:cubicBezTo>
                      <a:cubicBezTo>
                        <a:pt x="43" y="78"/>
                        <a:pt x="61" y="67"/>
                        <a:pt x="62" y="53"/>
                      </a:cubicBezTo>
                      <a:cubicBezTo>
                        <a:pt x="63" y="53"/>
                        <a:pt x="63" y="53"/>
                        <a:pt x="63" y="53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0"/>
                        <a:pt x="60" y="49"/>
                        <a:pt x="58" y="48"/>
                      </a:cubicBezTo>
                      <a:cubicBezTo>
                        <a:pt x="57" y="47"/>
                        <a:pt x="56" y="47"/>
                        <a:pt x="55" y="47"/>
                      </a:cubicBez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1" y="26"/>
                        <a:pt x="49" y="23"/>
                        <a:pt x="47" y="20"/>
                      </a:cubicBezTo>
                      <a:cubicBezTo>
                        <a:pt x="44" y="15"/>
                        <a:pt x="41" y="11"/>
                        <a:pt x="40" y="6"/>
                      </a:cubicBezTo>
                      <a:cubicBezTo>
                        <a:pt x="40" y="6"/>
                        <a:pt x="40" y="6"/>
                        <a:pt x="40" y="5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3" y="1"/>
                        <a:pt x="43" y="1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9" y="2"/>
                        <a:pt x="51" y="4"/>
                        <a:pt x="52" y="7"/>
                      </a:cubicBezTo>
                      <a:cubicBezTo>
                        <a:pt x="53" y="8"/>
                        <a:pt x="55" y="10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8" y="18"/>
                        <a:pt x="69" y="18"/>
                        <a:pt x="69" y="18"/>
                      </a:cubicBez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69" y="33"/>
                        <a:pt x="69" y="33"/>
                        <a:pt x="69" y="33"/>
                      </a:cubicBezTo>
                      <a:cubicBezTo>
                        <a:pt x="72" y="37"/>
                        <a:pt x="77" y="40"/>
                        <a:pt x="82" y="43"/>
                      </a:cubicBezTo>
                      <a:cubicBezTo>
                        <a:pt x="85" y="44"/>
                        <a:pt x="85" y="44"/>
                        <a:pt x="85" y="44"/>
                      </a:cubicBezTo>
                      <a:cubicBezTo>
                        <a:pt x="85" y="44"/>
                        <a:pt x="85" y="44"/>
                        <a:pt x="86" y="44"/>
                      </a:cubicBezTo>
                      <a:cubicBezTo>
                        <a:pt x="86" y="44"/>
                        <a:pt x="86" y="45"/>
                        <a:pt x="86" y="45"/>
                      </a:cubicBez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97" y="57"/>
                        <a:pt x="97" y="57"/>
                        <a:pt x="97" y="57"/>
                      </a:cubicBezTo>
                      <a:cubicBezTo>
                        <a:pt x="97" y="57"/>
                        <a:pt x="97" y="58"/>
                        <a:pt x="97" y="58"/>
                      </a:cubicBezTo>
                      <a:cubicBezTo>
                        <a:pt x="97" y="58"/>
                        <a:pt x="97" y="58"/>
                        <a:pt x="97" y="58"/>
                      </a:cubicBezTo>
                      <a:cubicBezTo>
                        <a:pt x="101" y="68"/>
                        <a:pt x="106" y="89"/>
                        <a:pt x="100" y="94"/>
                      </a:cubicBezTo>
                      <a:cubicBezTo>
                        <a:pt x="100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100" y="94"/>
                      </a:cubicBezTo>
                      <a:cubicBezTo>
                        <a:pt x="100" y="94"/>
                        <a:pt x="99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4" y="92"/>
                        <a:pt x="90" y="86"/>
                        <a:pt x="87" y="80"/>
                      </a:cubicBezTo>
                      <a:cubicBezTo>
                        <a:pt x="83" y="75"/>
                        <a:pt x="79" y="69"/>
                        <a:pt x="74" y="66"/>
                      </a:cubicBezTo>
                      <a:cubicBezTo>
                        <a:pt x="70" y="64"/>
                        <a:pt x="66" y="64"/>
                        <a:pt x="62" y="65"/>
                      </a:cubicBezTo>
                      <a:cubicBezTo>
                        <a:pt x="58" y="66"/>
                        <a:pt x="56" y="71"/>
                        <a:pt x="53" y="75"/>
                      </a:cubicBezTo>
                      <a:cubicBezTo>
                        <a:pt x="52" y="78"/>
                        <a:pt x="51" y="81"/>
                        <a:pt x="49" y="83"/>
                      </a:cubicBezTo>
                      <a:cubicBezTo>
                        <a:pt x="24" y="106"/>
                        <a:pt x="10" y="111"/>
                        <a:pt x="2" y="112"/>
                      </a:cubicBezTo>
                      <a:cubicBezTo>
                        <a:pt x="2" y="112"/>
                        <a:pt x="2" y="112"/>
                        <a:pt x="2" y="11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3" name="Freeform 513"/>
                <p:cNvSpPr>
                  <a:spLocks/>
                </p:cNvSpPr>
                <p:nvPr/>
              </p:nvSpPr>
              <p:spPr bwMode="auto">
                <a:xfrm>
                  <a:off x="3177" y="3131"/>
                  <a:ext cx="17" cy="27"/>
                </a:xfrm>
                <a:custGeom>
                  <a:avLst/>
                  <a:gdLst>
                    <a:gd name="T0" fmla="*/ 16 w 30"/>
                    <a:gd name="T1" fmla="*/ 47 h 47"/>
                    <a:gd name="T2" fmla="*/ 16 w 30"/>
                    <a:gd name="T3" fmla="*/ 47 h 47"/>
                    <a:gd name="T4" fmla="*/ 0 w 30"/>
                    <a:gd name="T5" fmla="*/ 6 h 47"/>
                    <a:gd name="T6" fmla="*/ 0 w 30"/>
                    <a:gd name="T7" fmla="*/ 6 h 47"/>
                    <a:gd name="T8" fmla="*/ 1 w 30"/>
                    <a:gd name="T9" fmla="*/ 4 h 47"/>
                    <a:gd name="T10" fmla="*/ 1 w 30"/>
                    <a:gd name="T11" fmla="*/ 3 h 47"/>
                    <a:gd name="T12" fmla="*/ 2 w 30"/>
                    <a:gd name="T13" fmla="*/ 3 h 47"/>
                    <a:gd name="T14" fmla="*/ 11 w 30"/>
                    <a:gd name="T15" fmla="*/ 0 h 47"/>
                    <a:gd name="T16" fmla="*/ 11 w 30"/>
                    <a:gd name="T17" fmla="*/ 0 h 47"/>
                    <a:gd name="T18" fmla="*/ 12 w 30"/>
                    <a:gd name="T19" fmla="*/ 0 h 47"/>
                    <a:gd name="T20" fmla="*/ 17 w 30"/>
                    <a:gd name="T21" fmla="*/ 8 h 47"/>
                    <a:gd name="T22" fmla="*/ 22 w 30"/>
                    <a:gd name="T23" fmla="*/ 17 h 47"/>
                    <a:gd name="T24" fmla="*/ 22 w 30"/>
                    <a:gd name="T25" fmla="*/ 17 h 47"/>
                    <a:gd name="T26" fmla="*/ 29 w 30"/>
                    <a:gd name="T27" fmla="*/ 21 h 47"/>
                    <a:gd name="T28" fmla="*/ 30 w 30"/>
                    <a:gd name="T29" fmla="*/ 22 h 47"/>
                    <a:gd name="T30" fmla="*/ 28 w 30"/>
                    <a:gd name="T31" fmla="*/ 34 h 47"/>
                    <a:gd name="T32" fmla="*/ 29 w 30"/>
                    <a:gd name="T33" fmla="*/ 40 h 47"/>
                    <a:gd name="T34" fmla="*/ 29 w 30"/>
                    <a:gd name="T35" fmla="*/ 40 h 47"/>
                    <a:gd name="T36" fmla="*/ 25 w 30"/>
                    <a:gd name="T37" fmla="*/ 45 h 47"/>
                    <a:gd name="T38" fmla="*/ 24 w 30"/>
                    <a:gd name="T39" fmla="*/ 46 h 47"/>
                    <a:gd name="T40" fmla="*/ 24 w 30"/>
                    <a:gd name="T41" fmla="*/ 46 h 47"/>
                    <a:gd name="T42" fmla="*/ 17 w 30"/>
                    <a:gd name="T43" fmla="*/ 47 h 47"/>
                    <a:gd name="T44" fmla="*/ 16 w 30"/>
                    <a:gd name="T45" fmla="*/ 4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0" h="47">
                      <a:moveTo>
                        <a:pt x="16" y="47"/>
                      </a:move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0" y="41"/>
                        <a:pt x="0" y="1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5" y="2"/>
                        <a:pt x="8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2"/>
                        <a:pt x="16" y="5"/>
                        <a:pt x="17" y="8"/>
                      </a:cubicBezTo>
                      <a:cubicBezTo>
                        <a:pt x="18" y="11"/>
                        <a:pt x="19" y="14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30" y="21"/>
                        <a:pt x="30" y="21"/>
                        <a:pt x="30" y="22"/>
                      </a:cubicBezTo>
                      <a:cubicBezTo>
                        <a:pt x="28" y="29"/>
                        <a:pt x="28" y="30"/>
                        <a:pt x="28" y="34"/>
                      </a:cubicBezTo>
                      <a:cubicBezTo>
                        <a:pt x="28" y="35"/>
                        <a:pt x="29" y="37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2"/>
                        <a:pt x="27" y="43"/>
                        <a:pt x="25" y="45"/>
                      </a:cubicBezTo>
                      <a:cubicBezTo>
                        <a:pt x="25" y="45"/>
                        <a:pt x="25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6" y="47"/>
                        <a:pt x="16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4" name="Freeform 514"/>
                <p:cNvSpPr>
                  <a:spLocks/>
                </p:cNvSpPr>
                <p:nvPr/>
              </p:nvSpPr>
              <p:spPr bwMode="auto">
                <a:xfrm>
                  <a:off x="3672" y="3364"/>
                  <a:ext cx="6" cy="7"/>
                </a:xfrm>
                <a:custGeom>
                  <a:avLst/>
                  <a:gdLst>
                    <a:gd name="T0" fmla="*/ 1 w 11"/>
                    <a:gd name="T1" fmla="*/ 11 h 12"/>
                    <a:gd name="T2" fmla="*/ 0 w 11"/>
                    <a:gd name="T3" fmla="*/ 10 h 12"/>
                    <a:gd name="T4" fmla="*/ 8 w 11"/>
                    <a:gd name="T5" fmla="*/ 0 h 12"/>
                    <a:gd name="T6" fmla="*/ 9 w 11"/>
                    <a:gd name="T7" fmla="*/ 0 h 12"/>
                    <a:gd name="T8" fmla="*/ 9 w 11"/>
                    <a:gd name="T9" fmla="*/ 0 h 12"/>
                    <a:gd name="T10" fmla="*/ 10 w 11"/>
                    <a:gd name="T11" fmla="*/ 3 h 12"/>
                    <a:gd name="T12" fmla="*/ 11 w 11"/>
                    <a:gd name="T13" fmla="*/ 4 h 12"/>
                    <a:gd name="T14" fmla="*/ 8 w 11"/>
                    <a:gd name="T15" fmla="*/ 9 h 12"/>
                    <a:gd name="T16" fmla="*/ 7 w 11"/>
                    <a:gd name="T17" fmla="*/ 10 h 12"/>
                    <a:gd name="T18" fmla="*/ 4 w 11"/>
                    <a:gd name="T19" fmla="*/ 12 h 12"/>
                    <a:gd name="T20" fmla="*/ 3 w 11"/>
                    <a:gd name="T21" fmla="*/ 12 h 12"/>
                    <a:gd name="T22" fmla="*/ 1 w 11"/>
                    <a:gd name="T2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2">
                      <a:moveTo>
                        <a:pt x="1" y="11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4"/>
                        <a:pt x="3" y="2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5" name="Freeform 515"/>
                <p:cNvSpPr>
                  <a:spLocks/>
                </p:cNvSpPr>
                <p:nvPr/>
              </p:nvSpPr>
              <p:spPr bwMode="auto">
                <a:xfrm>
                  <a:off x="2941" y="3013"/>
                  <a:ext cx="4" cy="6"/>
                </a:xfrm>
                <a:custGeom>
                  <a:avLst/>
                  <a:gdLst>
                    <a:gd name="T0" fmla="*/ 2 w 7"/>
                    <a:gd name="T1" fmla="*/ 9 h 9"/>
                    <a:gd name="T2" fmla="*/ 2 w 7"/>
                    <a:gd name="T3" fmla="*/ 8 h 9"/>
                    <a:gd name="T4" fmla="*/ 5 w 7"/>
                    <a:gd name="T5" fmla="*/ 0 h 9"/>
                    <a:gd name="T6" fmla="*/ 5 w 7"/>
                    <a:gd name="T7" fmla="*/ 0 h 9"/>
                    <a:gd name="T8" fmla="*/ 6 w 7"/>
                    <a:gd name="T9" fmla="*/ 0 h 9"/>
                    <a:gd name="T10" fmla="*/ 6 w 7"/>
                    <a:gd name="T11" fmla="*/ 0 h 9"/>
                    <a:gd name="T12" fmla="*/ 6 w 7"/>
                    <a:gd name="T13" fmla="*/ 1 h 9"/>
                    <a:gd name="T14" fmla="*/ 7 w 7"/>
                    <a:gd name="T15" fmla="*/ 4 h 9"/>
                    <a:gd name="T16" fmla="*/ 7 w 7"/>
                    <a:gd name="T17" fmla="*/ 4 h 9"/>
                    <a:gd name="T18" fmla="*/ 6 w 7"/>
                    <a:gd name="T19" fmla="*/ 8 h 9"/>
                    <a:gd name="T20" fmla="*/ 5 w 7"/>
                    <a:gd name="T21" fmla="*/ 8 h 9"/>
                    <a:gd name="T22" fmla="*/ 2 w 7"/>
                    <a:gd name="T23" fmla="*/ 9 h 9"/>
                    <a:gd name="T24" fmla="*/ 2 w 7"/>
                    <a:gd name="T2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9"/>
                      </a:move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0" y="4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7" y="2"/>
                        <a:pt x="7" y="2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6" name="Freeform 516"/>
                <p:cNvSpPr>
                  <a:spLocks/>
                </p:cNvSpPr>
                <p:nvPr/>
              </p:nvSpPr>
              <p:spPr bwMode="auto">
                <a:xfrm>
                  <a:off x="3429" y="3262"/>
                  <a:ext cx="5" cy="11"/>
                </a:xfrm>
                <a:custGeom>
                  <a:avLst/>
                  <a:gdLst>
                    <a:gd name="T0" fmla="*/ 0 w 8"/>
                    <a:gd name="T1" fmla="*/ 19 h 19"/>
                    <a:gd name="T2" fmla="*/ 0 w 8"/>
                    <a:gd name="T3" fmla="*/ 18 h 19"/>
                    <a:gd name="T4" fmla="*/ 7 w 8"/>
                    <a:gd name="T5" fmla="*/ 0 h 19"/>
                    <a:gd name="T6" fmla="*/ 8 w 8"/>
                    <a:gd name="T7" fmla="*/ 0 h 19"/>
                    <a:gd name="T8" fmla="*/ 8 w 8"/>
                    <a:gd name="T9" fmla="*/ 0 h 19"/>
                    <a:gd name="T10" fmla="*/ 8 w 8"/>
                    <a:gd name="T11" fmla="*/ 1 h 19"/>
                    <a:gd name="T12" fmla="*/ 2 w 8"/>
                    <a:gd name="T13" fmla="*/ 19 h 19"/>
                    <a:gd name="T14" fmla="*/ 1 w 8"/>
                    <a:gd name="T15" fmla="*/ 19 h 19"/>
                    <a:gd name="T16" fmla="*/ 0 w 8"/>
                    <a:gd name="T17" fmla="*/ 19 h 19"/>
                    <a:gd name="T18" fmla="*/ 0 w 8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9">
                      <a:moveTo>
                        <a:pt x="0" y="19"/>
                      </a:moveTo>
                      <a:cubicBezTo>
                        <a:pt x="0" y="19"/>
                        <a:pt x="0" y="19"/>
                        <a:pt x="0" y="18"/>
                      </a:cubicBezTo>
                      <a:cubicBezTo>
                        <a:pt x="0" y="13"/>
                        <a:pt x="3" y="5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6"/>
                        <a:pt x="6" y="16"/>
                        <a:pt x="2" y="19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7" name="Freeform 517"/>
                <p:cNvSpPr>
                  <a:spLocks/>
                </p:cNvSpPr>
                <p:nvPr/>
              </p:nvSpPr>
              <p:spPr bwMode="auto">
                <a:xfrm>
                  <a:off x="2913" y="3007"/>
                  <a:ext cx="5" cy="6"/>
                </a:xfrm>
                <a:custGeom>
                  <a:avLst/>
                  <a:gdLst>
                    <a:gd name="T0" fmla="*/ 2 w 9"/>
                    <a:gd name="T1" fmla="*/ 10 h 10"/>
                    <a:gd name="T2" fmla="*/ 2 w 9"/>
                    <a:gd name="T3" fmla="*/ 10 h 10"/>
                    <a:gd name="T4" fmla="*/ 1 w 9"/>
                    <a:gd name="T5" fmla="*/ 8 h 10"/>
                    <a:gd name="T6" fmla="*/ 0 w 9"/>
                    <a:gd name="T7" fmla="*/ 8 h 10"/>
                    <a:gd name="T8" fmla="*/ 4 w 9"/>
                    <a:gd name="T9" fmla="*/ 0 h 10"/>
                    <a:gd name="T10" fmla="*/ 5 w 9"/>
                    <a:gd name="T11" fmla="*/ 0 h 10"/>
                    <a:gd name="T12" fmla="*/ 9 w 9"/>
                    <a:gd name="T13" fmla="*/ 1 h 10"/>
                    <a:gd name="T14" fmla="*/ 9 w 9"/>
                    <a:gd name="T15" fmla="*/ 2 h 10"/>
                    <a:gd name="T16" fmla="*/ 9 w 9"/>
                    <a:gd name="T17" fmla="*/ 5 h 10"/>
                    <a:gd name="T18" fmla="*/ 9 w 9"/>
                    <a:gd name="T19" fmla="*/ 5 h 10"/>
                    <a:gd name="T20" fmla="*/ 8 w 9"/>
                    <a:gd name="T21" fmla="*/ 6 h 10"/>
                    <a:gd name="T22" fmla="*/ 4 w 9"/>
                    <a:gd name="T23" fmla="*/ 10 h 10"/>
                    <a:gd name="T24" fmla="*/ 3 w 9"/>
                    <a:gd name="T25" fmla="*/ 10 h 10"/>
                    <a:gd name="T26" fmla="*/ 3 w 9"/>
                    <a:gd name="T27" fmla="*/ 10 h 10"/>
                    <a:gd name="T28" fmla="*/ 2 w 9"/>
                    <a:gd name="T2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10"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1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9"/>
                        <a:pt x="6" y="9"/>
                        <a:pt x="4" y="10"/>
                      </a:cubicBezTo>
                      <a:cubicBezTo>
                        <a:pt x="4" y="10"/>
                        <a:pt x="4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8" name="Freeform 518"/>
                <p:cNvSpPr>
                  <a:spLocks/>
                </p:cNvSpPr>
                <p:nvPr/>
              </p:nvSpPr>
              <p:spPr bwMode="auto">
                <a:xfrm>
                  <a:off x="3583" y="3356"/>
                  <a:ext cx="29" cy="15"/>
                </a:xfrm>
                <a:custGeom>
                  <a:avLst/>
                  <a:gdLst>
                    <a:gd name="T0" fmla="*/ 0 w 49"/>
                    <a:gd name="T1" fmla="*/ 27 h 27"/>
                    <a:gd name="T2" fmla="*/ 0 w 49"/>
                    <a:gd name="T3" fmla="*/ 26 h 27"/>
                    <a:gd name="T4" fmla="*/ 0 w 49"/>
                    <a:gd name="T5" fmla="*/ 25 h 27"/>
                    <a:gd name="T6" fmla="*/ 0 w 49"/>
                    <a:gd name="T7" fmla="*/ 25 h 27"/>
                    <a:gd name="T8" fmla="*/ 23 w 49"/>
                    <a:gd name="T9" fmla="*/ 1 h 27"/>
                    <a:gd name="T10" fmla="*/ 23 w 49"/>
                    <a:gd name="T11" fmla="*/ 1 h 27"/>
                    <a:gd name="T12" fmla="*/ 36 w 49"/>
                    <a:gd name="T13" fmla="*/ 5 h 27"/>
                    <a:gd name="T14" fmla="*/ 37 w 49"/>
                    <a:gd name="T15" fmla="*/ 5 h 27"/>
                    <a:gd name="T16" fmla="*/ 45 w 49"/>
                    <a:gd name="T17" fmla="*/ 2 h 27"/>
                    <a:gd name="T18" fmla="*/ 47 w 49"/>
                    <a:gd name="T19" fmla="*/ 0 h 27"/>
                    <a:gd name="T20" fmla="*/ 48 w 49"/>
                    <a:gd name="T21" fmla="*/ 0 h 27"/>
                    <a:gd name="T22" fmla="*/ 48 w 49"/>
                    <a:gd name="T23" fmla="*/ 0 h 27"/>
                    <a:gd name="T24" fmla="*/ 48 w 49"/>
                    <a:gd name="T25" fmla="*/ 1 h 27"/>
                    <a:gd name="T26" fmla="*/ 36 w 49"/>
                    <a:gd name="T27" fmla="*/ 14 h 27"/>
                    <a:gd name="T28" fmla="*/ 35 w 49"/>
                    <a:gd name="T29" fmla="*/ 14 h 27"/>
                    <a:gd name="T30" fmla="*/ 19 w 49"/>
                    <a:gd name="T31" fmla="*/ 13 h 27"/>
                    <a:gd name="T32" fmla="*/ 13 w 49"/>
                    <a:gd name="T33" fmla="*/ 13 h 27"/>
                    <a:gd name="T34" fmla="*/ 12 w 49"/>
                    <a:gd name="T35" fmla="*/ 13 h 27"/>
                    <a:gd name="T36" fmla="*/ 3 w 49"/>
                    <a:gd name="T37" fmla="*/ 26 h 27"/>
                    <a:gd name="T38" fmla="*/ 2 w 49"/>
                    <a:gd name="T39" fmla="*/ 27 h 27"/>
                    <a:gd name="T40" fmla="*/ 1 w 49"/>
                    <a:gd name="T41" fmla="*/ 27 h 27"/>
                    <a:gd name="T42" fmla="*/ 0 w 49"/>
                    <a:gd name="T4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7">
                      <a:moveTo>
                        <a:pt x="0" y="27"/>
                      </a:moveTo>
                      <a:cubicBezTo>
                        <a:pt x="0" y="27"/>
                        <a:pt x="0" y="26"/>
                        <a:pt x="0" y="26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16"/>
                        <a:pt x="17" y="3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9" y="5"/>
                        <a:pt x="42" y="3"/>
                        <a:pt x="45" y="2"/>
                      </a:cubicBezTo>
                      <a:cubicBezTo>
                        <a:pt x="45" y="1"/>
                        <a:pt x="47" y="1"/>
                        <a:pt x="47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9" y="1"/>
                        <a:pt x="49" y="1"/>
                        <a:pt x="48" y="1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28" y="13"/>
                        <a:pt x="24" y="13"/>
                        <a:pt x="19" y="13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7"/>
                        <a:pt x="2" y="27"/>
                        <a:pt x="2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9" name="Freeform 519"/>
                <p:cNvSpPr>
                  <a:spLocks/>
                </p:cNvSpPr>
                <p:nvPr/>
              </p:nvSpPr>
              <p:spPr bwMode="auto">
                <a:xfrm>
                  <a:off x="2932" y="3021"/>
                  <a:ext cx="7" cy="12"/>
                </a:xfrm>
                <a:custGeom>
                  <a:avLst/>
                  <a:gdLst>
                    <a:gd name="T0" fmla="*/ 2 w 13"/>
                    <a:gd name="T1" fmla="*/ 20 h 20"/>
                    <a:gd name="T2" fmla="*/ 1 w 13"/>
                    <a:gd name="T3" fmla="*/ 20 h 20"/>
                    <a:gd name="T4" fmla="*/ 0 w 13"/>
                    <a:gd name="T5" fmla="*/ 18 h 20"/>
                    <a:gd name="T6" fmla="*/ 0 w 13"/>
                    <a:gd name="T7" fmla="*/ 17 h 20"/>
                    <a:gd name="T8" fmla="*/ 8 w 13"/>
                    <a:gd name="T9" fmla="*/ 0 h 20"/>
                    <a:gd name="T10" fmla="*/ 8 w 13"/>
                    <a:gd name="T11" fmla="*/ 0 h 20"/>
                    <a:gd name="T12" fmla="*/ 9 w 13"/>
                    <a:gd name="T13" fmla="*/ 0 h 20"/>
                    <a:gd name="T14" fmla="*/ 9 w 13"/>
                    <a:gd name="T15" fmla="*/ 0 h 20"/>
                    <a:gd name="T16" fmla="*/ 10 w 13"/>
                    <a:gd name="T17" fmla="*/ 1 h 20"/>
                    <a:gd name="T18" fmla="*/ 11 w 13"/>
                    <a:gd name="T19" fmla="*/ 3 h 20"/>
                    <a:gd name="T20" fmla="*/ 12 w 13"/>
                    <a:gd name="T21" fmla="*/ 3 h 20"/>
                    <a:gd name="T22" fmla="*/ 6 w 13"/>
                    <a:gd name="T23" fmla="*/ 20 h 20"/>
                    <a:gd name="T24" fmla="*/ 6 w 13"/>
                    <a:gd name="T25" fmla="*/ 20 h 20"/>
                    <a:gd name="T26" fmla="*/ 2 w 13"/>
                    <a:gd name="T27" fmla="*/ 20 h 20"/>
                    <a:gd name="T28" fmla="*/ 2 w 13"/>
                    <a:gd name="T2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" h="20">
                      <a:moveTo>
                        <a:pt x="2" y="20"/>
                      </a:moveTo>
                      <a:cubicBezTo>
                        <a:pt x="2" y="20"/>
                        <a:pt x="2" y="20"/>
                        <a:pt x="1" y="20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13" y="9"/>
                        <a:pt x="9" y="17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0" name="Freeform 520"/>
                <p:cNvSpPr>
                  <a:spLocks/>
                </p:cNvSpPr>
                <p:nvPr/>
              </p:nvSpPr>
              <p:spPr bwMode="auto">
                <a:xfrm>
                  <a:off x="3034" y="3076"/>
                  <a:ext cx="6" cy="5"/>
                </a:xfrm>
                <a:custGeom>
                  <a:avLst/>
                  <a:gdLst>
                    <a:gd name="T0" fmla="*/ 1 w 9"/>
                    <a:gd name="T1" fmla="*/ 8 h 8"/>
                    <a:gd name="T2" fmla="*/ 0 w 9"/>
                    <a:gd name="T3" fmla="*/ 8 h 8"/>
                    <a:gd name="T4" fmla="*/ 1 w 9"/>
                    <a:gd name="T5" fmla="*/ 6 h 8"/>
                    <a:gd name="T6" fmla="*/ 8 w 9"/>
                    <a:gd name="T7" fmla="*/ 0 h 8"/>
                    <a:gd name="T8" fmla="*/ 9 w 9"/>
                    <a:gd name="T9" fmla="*/ 0 h 8"/>
                    <a:gd name="T10" fmla="*/ 9 w 9"/>
                    <a:gd name="T11" fmla="*/ 0 h 8"/>
                    <a:gd name="T12" fmla="*/ 9 w 9"/>
                    <a:gd name="T13" fmla="*/ 1 h 8"/>
                    <a:gd name="T14" fmla="*/ 2 w 9"/>
                    <a:gd name="T15" fmla="*/ 8 h 8"/>
                    <a:gd name="T16" fmla="*/ 1 w 9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cubicBezTo>
                        <a:pt x="1" y="8"/>
                        <a:pt x="1" y="8"/>
                        <a:pt x="0" y="8"/>
                      </a:cubicBezTo>
                      <a:cubicBezTo>
                        <a:pt x="0" y="7"/>
                        <a:pt x="0" y="7"/>
                        <a:pt x="1" y="6"/>
                      </a:cubicBezTo>
                      <a:cubicBezTo>
                        <a:pt x="2" y="5"/>
                        <a:pt x="5" y="2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8" y="3"/>
                        <a:pt x="5" y="6"/>
                        <a:pt x="2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1" name="Freeform 521"/>
                <p:cNvSpPr>
                  <a:spLocks/>
                </p:cNvSpPr>
                <p:nvPr/>
              </p:nvSpPr>
              <p:spPr bwMode="auto">
                <a:xfrm>
                  <a:off x="3204" y="3160"/>
                  <a:ext cx="4" cy="4"/>
                </a:xfrm>
                <a:custGeom>
                  <a:avLst/>
                  <a:gdLst>
                    <a:gd name="T0" fmla="*/ 1 w 6"/>
                    <a:gd name="T1" fmla="*/ 6 h 6"/>
                    <a:gd name="T2" fmla="*/ 1 w 6"/>
                    <a:gd name="T3" fmla="*/ 6 h 6"/>
                    <a:gd name="T4" fmla="*/ 0 w 6"/>
                    <a:gd name="T5" fmla="*/ 6 h 6"/>
                    <a:gd name="T6" fmla="*/ 1 w 6"/>
                    <a:gd name="T7" fmla="*/ 2 h 6"/>
                    <a:gd name="T8" fmla="*/ 2 w 6"/>
                    <a:gd name="T9" fmla="*/ 1 h 6"/>
                    <a:gd name="T10" fmla="*/ 3 w 6"/>
                    <a:gd name="T11" fmla="*/ 0 h 6"/>
                    <a:gd name="T12" fmla="*/ 6 w 6"/>
                    <a:gd name="T13" fmla="*/ 2 h 6"/>
                    <a:gd name="T14" fmla="*/ 6 w 6"/>
                    <a:gd name="T15" fmla="*/ 2 h 6"/>
                    <a:gd name="T16" fmla="*/ 6 w 6"/>
                    <a:gd name="T17" fmla="*/ 4 h 6"/>
                    <a:gd name="T18" fmla="*/ 6 w 6"/>
                    <a:gd name="T19" fmla="*/ 4 h 6"/>
                    <a:gd name="T20" fmla="*/ 6 w 6"/>
                    <a:gd name="T21" fmla="*/ 5 h 6"/>
                    <a:gd name="T22" fmla="*/ 5 w 6"/>
                    <a:gd name="T23" fmla="*/ 6 h 6"/>
                    <a:gd name="T24" fmla="*/ 1 w 6"/>
                    <a:gd name="T25" fmla="*/ 6 h 6"/>
                    <a:gd name="T26" fmla="*/ 1 w 6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6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6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2" name="Freeform 522"/>
                <p:cNvSpPr>
                  <a:spLocks/>
                </p:cNvSpPr>
                <p:nvPr/>
              </p:nvSpPr>
              <p:spPr bwMode="auto">
                <a:xfrm>
                  <a:off x="3888" y="2976"/>
                  <a:ext cx="1" cy="1"/>
                </a:xfrm>
                <a:custGeom>
                  <a:avLst/>
                  <a:gdLst>
                    <a:gd name="T0" fmla="*/ 1 w 2"/>
                    <a:gd name="T1" fmla="*/ 3 h 3"/>
                    <a:gd name="T2" fmla="*/ 0 w 2"/>
                    <a:gd name="T3" fmla="*/ 2 h 3"/>
                    <a:gd name="T4" fmla="*/ 1 w 2"/>
                    <a:gd name="T5" fmla="*/ 0 h 3"/>
                    <a:gd name="T6" fmla="*/ 2 w 2"/>
                    <a:gd name="T7" fmla="*/ 0 h 3"/>
                    <a:gd name="T8" fmla="*/ 2 w 2"/>
                    <a:gd name="T9" fmla="*/ 1 h 3"/>
                    <a:gd name="T10" fmla="*/ 2 w 2"/>
                    <a:gd name="T11" fmla="*/ 2 h 3"/>
                    <a:gd name="T12" fmla="*/ 1 w 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3" name="Freeform 523"/>
                <p:cNvSpPr>
                  <a:spLocks/>
                </p:cNvSpPr>
                <p:nvPr/>
              </p:nvSpPr>
              <p:spPr bwMode="auto">
                <a:xfrm>
                  <a:off x="2991" y="3060"/>
                  <a:ext cx="3" cy="3"/>
                </a:xfrm>
                <a:custGeom>
                  <a:avLst/>
                  <a:gdLst>
                    <a:gd name="T0" fmla="*/ 1 w 5"/>
                    <a:gd name="T1" fmla="*/ 6 h 6"/>
                    <a:gd name="T2" fmla="*/ 0 w 5"/>
                    <a:gd name="T3" fmla="*/ 5 h 6"/>
                    <a:gd name="T4" fmla="*/ 2 w 5"/>
                    <a:gd name="T5" fmla="*/ 0 h 6"/>
                    <a:gd name="T6" fmla="*/ 2 w 5"/>
                    <a:gd name="T7" fmla="*/ 0 h 6"/>
                    <a:gd name="T8" fmla="*/ 3 w 5"/>
                    <a:gd name="T9" fmla="*/ 0 h 6"/>
                    <a:gd name="T10" fmla="*/ 3 w 5"/>
                    <a:gd name="T11" fmla="*/ 0 h 6"/>
                    <a:gd name="T12" fmla="*/ 3 w 5"/>
                    <a:gd name="T13" fmla="*/ 0 h 6"/>
                    <a:gd name="T14" fmla="*/ 5 w 5"/>
                    <a:gd name="T15" fmla="*/ 2 h 6"/>
                    <a:gd name="T16" fmla="*/ 5 w 5"/>
                    <a:gd name="T17" fmla="*/ 3 h 6"/>
                    <a:gd name="T18" fmla="*/ 4 w 5"/>
                    <a:gd name="T19" fmla="*/ 5 h 6"/>
                    <a:gd name="T20" fmla="*/ 3 w 5"/>
                    <a:gd name="T21" fmla="*/ 6 h 6"/>
                    <a:gd name="T22" fmla="*/ 1 w 5"/>
                    <a:gd name="T23" fmla="*/ 6 h 6"/>
                    <a:gd name="T24" fmla="*/ 1 w 5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1" y="6"/>
                        <a:pt x="1" y="6"/>
                        <a:pt x="0" y="5"/>
                      </a:cubicBezTo>
                      <a:cubicBezTo>
                        <a:pt x="0" y="3"/>
                        <a:pt x="0" y="2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4" name="Freeform 524"/>
                <p:cNvSpPr>
                  <a:spLocks/>
                </p:cNvSpPr>
                <p:nvPr/>
              </p:nvSpPr>
              <p:spPr bwMode="auto">
                <a:xfrm>
                  <a:off x="3116" y="3123"/>
                  <a:ext cx="3" cy="2"/>
                </a:xfrm>
                <a:custGeom>
                  <a:avLst/>
                  <a:gdLst>
                    <a:gd name="T0" fmla="*/ 1 w 4"/>
                    <a:gd name="T1" fmla="*/ 4 h 4"/>
                    <a:gd name="T2" fmla="*/ 0 w 4"/>
                    <a:gd name="T3" fmla="*/ 3 h 4"/>
                    <a:gd name="T4" fmla="*/ 0 w 4"/>
                    <a:gd name="T5" fmla="*/ 2 h 4"/>
                    <a:gd name="T6" fmla="*/ 1 w 4"/>
                    <a:gd name="T7" fmla="*/ 1 h 4"/>
                    <a:gd name="T8" fmla="*/ 2 w 4"/>
                    <a:gd name="T9" fmla="*/ 0 h 4"/>
                    <a:gd name="T10" fmla="*/ 2 w 4"/>
                    <a:gd name="T11" fmla="*/ 1 h 4"/>
                    <a:gd name="T12" fmla="*/ 3 w 4"/>
                    <a:gd name="T13" fmla="*/ 1 h 4"/>
                    <a:gd name="T14" fmla="*/ 4 w 4"/>
                    <a:gd name="T15" fmla="*/ 2 h 4"/>
                    <a:gd name="T16" fmla="*/ 4 w 4"/>
                    <a:gd name="T17" fmla="*/ 3 h 4"/>
                    <a:gd name="T18" fmla="*/ 3 w 4"/>
                    <a:gd name="T19" fmla="*/ 4 h 4"/>
                    <a:gd name="T20" fmla="*/ 3 w 4"/>
                    <a:gd name="T21" fmla="*/ 4 h 4"/>
                    <a:gd name="T22" fmla="*/ 1 w 4"/>
                    <a:gd name="T23" fmla="*/ 4 h 4"/>
                    <a:gd name="T24" fmla="*/ 1 w 4"/>
                    <a:gd name="T2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5" name="Freeform 525"/>
                <p:cNvSpPr>
                  <a:spLocks/>
                </p:cNvSpPr>
                <p:nvPr/>
              </p:nvSpPr>
              <p:spPr bwMode="auto">
                <a:xfrm>
                  <a:off x="2917" y="3030"/>
                  <a:ext cx="5" cy="8"/>
                </a:xfrm>
                <a:custGeom>
                  <a:avLst/>
                  <a:gdLst>
                    <a:gd name="T0" fmla="*/ 5 w 8"/>
                    <a:gd name="T1" fmla="*/ 13 h 14"/>
                    <a:gd name="T2" fmla="*/ 4 w 8"/>
                    <a:gd name="T3" fmla="*/ 13 h 14"/>
                    <a:gd name="T4" fmla="*/ 0 w 8"/>
                    <a:gd name="T5" fmla="*/ 1 h 14"/>
                    <a:gd name="T6" fmla="*/ 0 w 8"/>
                    <a:gd name="T7" fmla="*/ 0 h 14"/>
                    <a:gd name="T8" fmla="*/ 1 w 8"/>
                    <a:gd name="T9" fmla="*/ 0 h 14"/>
                    <a:gd name="T10" fmla="*/ 1 w 8"/>
                    <a:gd name="T11" fmla="*/ 0 h 14"/>
                    <a:gd name="T12" fmla="*/ 8 w 8"/>
                    <a:gd name="T13" fmla="*/ 12 h 14"/>
                    <a:gd name="T14" fmla="*/ 7 w 8"/>
                    <a:gd name="T15" fmla="*/ 12 h 14"/>
                    <a:gd name="T16" fmla="*/ 7 w 8"/>
                    <a:gd name="T17" fmla="*/ 13 h 14"/>
                    <a:gd name="T18" fmla="*/ 7 w 8"/>
                    <a:gd name="T19" fmla="*/ 13 h 14"/>
                    <a:gd name="T20" fmla="*/ 7 w 8"/>
                    <a:gd name="T21" fmla="*/ 13 h 14"/>
                    <a:gd name="T22" fmla="*/ 6 w 8"/>
                    <a:gd name="T23" fmla="*/ 14 h 14"/>
                    <a:gd name="T24" fmla="*/ 5 w 8"/>
                    <a:gd name="T25" fmla="*/ 13 h 14"/>
                    <a:gd name="T26" fmla="*/ 5 w 8"/>
                    <a:gd name="T27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4">
                      <a:moveTo>
                        <a:pt x="5" y="13"/>
                      </a:moveTo>
                      <a:cubicBezTo>
                        <a:pt x="5" y="13"/>
                        <a:pt x="5" y="13"/>
                        <a:pt x="4" y="1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3"/>
                        <a:pt x="8" y="7"/>
                        <a:pt x="8" y="12"/>
                      </a:cubicBezTo>
                      <a:cubicBezTo>
                        <a:pt x="8" y="12"/>
                        <a:pt x="7" y="12"/>
                        <a:pt x="7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6" name="Freeform 526"/>
                <p:cNvSpPr>
                  <a:spLocks/>
                </p:cNvSpPr>
                <p:nvPr/>
              </p:nvSpPr>
              <p:spPr bwMode="auto">
                <a:xfrm>
                  <a:off x="3453" y="3294"/>
                  <a:ext cx="4" cy="4"/>
                </a:xfrm>
                <a:custGeom>
                  <a:avLst/>
                  <a:gdLst>
                    <a:gd name="T0" fmla="*/ 3 w 6"/>
                    <a:gd name="T1" fmla="*/ 7 h 7"/>
                    <a:gd name="T2" fmla="*/ 3 w 6"/>
                    <a:gd name="T3" fmla="*/ 6 h 7"/>
                    <a:gd name="T4" fmla="*/ 2 w 6"/>
                    <a:gd name="T5" fmla="*/ 5 h 7"/>
                    <a:gd name="T6" fmla="*/ 1 w 6"/>
                    <a:gd name="T7" fmla="*/ 2 h 7"/>
                    <a:gd name="T8" fmla="*/ 2 w 6"/>
                    <a:gd name="T9" fmla="*/ 1 h 7"/>
                    <a:gd name="T10" fmla="*/ 3 w 6"/>
                    <a:gd name="T11" fmla="*/ 1 h 7"/>
                    <a:gd name="T12" fmla="*/ 5 w 6"/>
                    <a:gd name="T13" fmla="*/ 1 h 7"/>
                    <a:gd name="T14" fmla="*/ 5 w 6"/>
                    <a:gd name="T15" fmla="*/ 2 h 7"/>
                    <a:gd name="T16" fmla="*/ 5 w 6"/>
                    <a:gd name="T17" fmla="*/ 5 h 7"/>
                    <a:gd name="T18" fmla="*/ 5 w 6"/>
                    <a:gd name="T19" fmla="*/ 5 h 7"/>
                    <a:gd name="T20" fmla="*/ 4 w 6"/>
                    <a:gd name="T21" fmla="*/ 7 h 7"/>
                    <a:gd name="T22" fmla="*/ 3 w 6"/>
                    <a:gd name="T2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3" y="7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5"/>
                      </a:cubicBezTo>
                      <a:cubicBezTo>
                        <a:pt x="1" y="4"/>
                        <a:pt x="0" y="4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7" name="Freeform 527"/>
                <p:cNvSpPr>
                  <a:spLocks/>
                </p:cNvSpPr>
                <p:nvPr/>
              </p:nvSpPr>
              <p:spPr bwMode="auto">
                <a:xfrm>
                  <a:off x="3289" y="3218"/>
                  <a:ext cx="7" cy="21"/>
                </a:xfrm>
                <a:custGeom>
                  <a:avLst/>
                  <a:gdLst>
                    <a:gd name="T0" fmla="*/ 3 w 13"/>
                    <a:gd name="T1" fmla="*/ 35 h 35"/>
                    <a:gd name="T2" fmla="*/ 3 w 13"/>
                    <a:gd name="T3" fmla="*/ 35 h 35"/>
                    <a:gd name="T4" fmla="*/ 4 w 13"/>
                    <a:gd name="T5" fmla="*/ 4 h 35"/>
                    <a:gd name="T6" fmla="*/ 5 w 13"/>
                    <a:gd name="T7" fmla="*/ 3 h 35"/>
                    <a:gd name="T8" fmla="*/ 12 w 13"/>
                    <a:gd name="T9" fmla="*/ 0 h 35"/>
                    <a:gd name="T10" fmla="*/ 12 w 13"/>
                    <a:gd name="T11" fmla="*/ 0 h 35"/>
                    <a:gd name="T12" fmla="*/ 12 w 13"/>
                    <a:gd name="T13" fmla="*/ 0 h 35"/>
                    <a:gd name="T14" fmla="*/ 13 w 13"/>
                    <a:gd name="T15" fmla="*/ 1 h 35"/>
                    <a:gd name="T16" fmla="*/ 9 w 13"/>
                    <a:gd name="T17" fmla="*/ 6 h 35"/>
                    <a:gd name="T18" fmla="*/ 5 w 13"/>
                    <a:gd name="T19" fmla="*/ 10 h 35"/>
                    <a:gd name="T20" fmla="*/ 5 w 13"/>
                    <a:gd name="T21" fmla="*/ 11 h 35"/>
                    <a:gd name="T22" fmla="*/ 5 w 13"/>
                    <a:gd name="T23" fmla="*/ 13 h 35"/>
                    <a:gd name="T24" fmla="*/ 7 w 13"/>
                    <a:gd name="T25" fmla="*/ 17 h 35"/>
                    <a:gd name="T26" fmla="*/ 10 w 13"/>
                    <a:gd name="T27" fmla="*/ 26 h 35"/>
                    <a:gd name="T28" fmla="*/ 7 w 13"/>
                    <a:gd name="T29" fmla="*/ 33 h 35"/>
                    <a:gd name="T30" fmla="*/ 6 w 13"/>
                    <a:gd name="T31" fmla="*/ 34 h 35"/>
                    <a:gd name="T32" fmla="*/ 6 w 13"/>
                    <a:gd name="T33" fmla="*/ 35 h 35"/>
                    <a:gd name="T34" fmla="*/ 4 w 13"/>
                    <a:gd name="T35" fmla="*/ 35 h 35"/>
                    <a:gd name="T36" fmla="*/ 3 w 13"/>
                    <a:gd name="T3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35"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0" y="27"/>
                        <a:pt x="0" y="14"/>
                        <a:pt x="4" y="4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2"/>
                        <a:pt x="12" y="3"/>
                        <a:pt x="9" y="6"/>
                      </a:cubicBezTo>
                      <a:cubicBezTo>
                        <a:pt x="8" y="7"/>
                        <a:pt x="7" y="9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4"/>
                        <a:pt x="6" y="16"/>
                        <a:pt x="7" y="17"/>
                      </a:cubicBezTo>
                      <a:cubicBezTo>
                        <a:pt x="8" y="20"/>
                        <a:pt x="10" y="23"/>
                        <a:pt x="10" y="26"/>
                      </a:cubicBezTo>
                      <a:cubicBezTo>
                        <a:pt x="10" y="29"/>
                        <a:pt x="9" y="30"/>
                        <a:pt x="7" y="33"/>
                      </a:cubicBezTo>
                      <a:cubicBezTo>
                        <a:pt x="7" y="34"/>
                        <a:pt x="6" y="34"/>
                        <a:pt x="6" y="34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3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8" name="Freeform 528"/>
                <p:cNvSpPr>
                  <a:spLocks/>
                </p:cNvSpPr>
                <p:nvPr/>
              </p:nvSpPr>
              <p:spPr bwMode="auto">
                <a:xfrm>
                  <a:off x="3116" y="3129"/>
                  <a:ext cx="6" cy="5"/>
                </a:xfrm>
                <a:custGeom>
                  <a:avLst/>
                  <a:gdLst>
                    <a:gd name="T0" fmla="*/ 3 w 9"/>
                    <a:gd name="T1" fmla="*/ 7 h 8"/>
                    <a:gd name="T2" fmla="*/ 2 w 9"/>
                    <a:gd name="T3" fmla="*/ 7 h 8"/>
                    <a:gd name="T4" fmla="*/ 1 w 9"/>
                    <a:gd name="T5" fmla="*/ 5 h 8"/>
                    <a:gd name="T6" fmla="*/ 1 w 9"/>
                    <a:gd name="T7" fmla="*/ 4 h 8"/>
                    <a:gd name="T8" fmla="*/ 4 w 9"/>
                    <a:gd name="T9" fmla="*/ 0 h 8"/>
                    <a:gd name="T10" fmla="*/ 5 w 9"/>
                    <a:gd name="T11" fmla="*/ 0 h 8"/>
                    <a:gd name="T12" fmla="*/ 8 w 9"/>
                    <a:gd name="T13" fmla="*/ 1 h 8"/>
                    <a:gd name="T14" fmla="*/ 9 w 9"/>
                    <a:gd name="T15" fmla="*/ 2 h 8"/>
                    <a:gd name="T16" fmla="*/ 9 w 9"/>
                    <a:gd name="T17" fmla="*/ 4 h 8"/>
                    <a:gd name="T18" fmla="*/ 9 w 9"/>
                    <a:gd name="T19" fmla="*/ 4 h 8"/>
                    <a:gd name="T20" fmla="*/ 7 w 9"/>
                    <a:gd name="T21" fmla="*/ 7 h 8"/>
                    <a:gd name="T22" fmla="*/ 6 w 9"/>
                    <a:gd name="T23" fmla="*/ 8 h 8"/>
                    <a:gd name="T24" fmla="*/ 3 w 9"/>
                    <a:gd name="T25" fmla="*/ 8 h 8"/>
                    <a:gd name="T26" fmla="*/ 3 w 9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8">
                      <a:moveTo>
                        <a:pt x="3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9" name="Freeform 529"/>
                <p:cNvSpPr>
                  <a:spLocks/>
                </p:cNvSpPr>
                <p:nvPr/>
              </p:nvSpPr>
              <p:spPr bwMode="auto">
                <a:xfrm>
                  <a:off x="2924" y="3050"/>
                  <a:ext cx="41" cy="24"/>
                </a:xfrm>
                <a:custGeom>
                  <a:avLst/>
                  <a:gdLst>
                    <a:gd name="T0" fmla="*/ 6 w 72"/>
                    <a:gd name="T1" fmla="*/ 38 h 42"/>
                    <a:gd name="T2" fmla="*/ 3 w 72"/>
                    <a:gd name="T3" fmla="*/ 33 h 42"/>
                    <a:gd name="T4" fmla="*/ 3 w 72"/>
                    <a:gd name="T5" fmla="*/ 32 h 42"/>
                    <a:gd name="T6" fmla="*/ 10 w 72"/>
                    <a:gd name="T7" fmla="*/ 20 h 42"/>
                    <a:gd name="T8" fmla="*/ 9 w 72"/>
                    <a:gd name="T9" fmla="*/ 18 h 42"/>
                    <a:gd name="T10" fmla="*/ 7 w 72"/>
                    <a:gd name="T11" fmla="*/ 15 h 42"/>
                    <a:gd name="T12" fmla="*/ 3 w 72"/>
                    <a:gd name="T13" fmla="*/ 0 h 42"/>
                    <a:gd name="T14" fmla="*/ 4 w 72"/>
                    <a:gd name="T15" fmla="*/ 0 h 42"/>
                    <a:gd name="T16" fmla="*/ 31 w 72"/>
                    <a:gd name="T17" fmla="*/ 6 h 42"/>
                    <a:gd name="T18" fmla="*/ 38 w 72"/>
                    <a:gd name="T19" fmla="*/ 3 h 42"/>
                    <a:gd name="T20" fmla="*/ 44 w 72"/>
                    <a:gd name="T21" fmla="*/ 1 h 42"/>
                    <a:gd name="T22" fmla="*/ 44 w 72"/>
                    <a:gd name="T23" fmla="*/ 1 h 42"/>
                    <a:gd name="T24" fmla="*/ 46 w 72"/>
                    <a:gd name="T25" fmla="*/ 2 h 42"/>
                    <a:gd name="T26" fmla="*/ 51 w 72"/>
                    <a:gd name="T27" fmla="*/ 7 h 42"/>
                    <a:gd name="T28" fmla="*/ 60 w 72"/>
                    <a:gd name="T29" fmla="*/ 16 h 42"/>
                    <a:gd name="T30" fmla="*/ 61 w 72"/>
                    <a:gd name="T31" fmla="*/ 17 h 42"/>
                    <a:gd name="T32" fmla="*/ 71 w 72"/>
                    <a:gd name="T33" fmla="*/ 11 h 42"/>
                    <a:gd name="T34" fmla="*/ 72 w 72"/>
                    <a:gd name="T35" fmla="*/ 11 h 42"/>
                    <a:gd name="T36" fmla="*/ 72 w 72"/>
                    <a:gd name="T37" fmla="*/ 11 h 42"/>
                    <a:gd name="T38" fmla="*/ 72 w 72"/>
                    <a:gd name="T39" fmla="*/ 12 h 42"/>
                    <a:gd name="T40" fmla="*/ 72 w 72"/>
                    <a:gd name="T41" fmla="*/ 13 h 42"/>
                    <a:gd name="T42" fmla="*/ 72 w 72"/>
                    <a:gd name="T43" fmla="*/ 13 h 42"/>
                    <a:gd name="T44" fmla="*/ 59 w 72"/>
                    <a:gd name="T45" fmla="*/ 24 h 42"/>
                    <a:gd name="T46" fmla="*/ 59 w 72"/>
                    <a:gd name="T47" fmla="*/ 25 h 42"/>
                    <a:gd name="T48" fmla="*/ 60 w 72"/>
                    <a:gd name="T49" fmla="*/ 29 h 42"/>
                    <a:gd name="T50" fmla="*/ 57 w 72"/>
                    <a:gd name="T51" fmla="*/ 41 h 42"/>
                    <a:gd name="T52" fmla="*/ 56 w 72"/>
                    <a:gd name="T53" fmla="*/ 42 h 42"/>
                    <a:gd name="T54" fmla="*/ 50 w 72"/>
                    <a:gd name="T55" fmla="*/ 41 h 42"/>
                    <a:gd name="T56" fmla="*/ 48 w 72"/>
                    <a:gd name="T57" fmla="*/ 39 h 42"/>
                    <a:gd name="T58" fmla="*/ 48 w 72"/>
                    <a:gd name="T59" fmla="*/ 39 h 42"/>
                    <a:gd name="T60" fmla="*/ 49 w 72"/>
                    <a:gd name="T61" fmla="*/ 26 h 42"/>
                    <a:gd name="T62" fmla="*/ 50 w 72"/>
                    <a:gd name="T63" fmla="*/ 18 h 42"/>
                    <a:gd name="T64" fmla="*/ 51 w 72"/>
                    <a:gd name="T65" fmla="*/ 18 h 42"/>
                    <a:gd name="T66" fmla="*/ 47 w 72"/>
                    <a:gd name="T67" fmla="*/ 14 h 42"/>
                    <a:gd name="T68" fmla="*/ 44 w 72"/>
                    <a:gd name="T69" fmla="*/ 14 h 42"/>
                    <a:gd name="T70" fmla="*/ 27 w 72"/>
                    <a:gd name="T71" fmla="*/ 13 h 42"/>
                    <a:gd name="T72" fmla="*/ 26 w 72"/>
                    <a:gd name="T73" fmla="*/ 12 h 42"/>
                    <a:gd name="T74" fmla="*/ 25 w 72"/>
                    <a:gd name="T75" fmla="*/ 13 h 42"/>
                    <a:gd name="T76" fmla="*/ 15 w 72"/>
                    <a:gd name="T77" fmla="*/ 27 h 42"/>
                    <a:gd name="T78" fmla="*/ 8 w 72"/>
                    <a:gd name="T79" fmla="*/ 38 h 42"/>
                    <a:gd name="T80" fmla="*/ 8 w 72"/>
                    <a:gd name="T81" fmla="*/ 38 h 42"/>
                    <a:gd name="T82" fmla="*/ 6 w 72"/>
                    <a:gd name="T83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2" h="42">
                      <a:moveTo>
                        <a:pt x="6" y="38"/>
                      </a:moveTo>
                      <a:cubicBezTo>
                        <a:pt x="5" y="38"/>
                        <a:pt x="4" y="36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8" y="17"/>
                        <a:pt x="8" y="16"/>
                        <a:pt x="7" y="15"/>
                      </a:cubicBezTo>
                      <a:cubicBezTo>
                        <a:pt x="3" y="10"/>
                        <a:pt x="0" y="6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0" y="2"/>
                        <a:pt x="24" y="7"/>
                        <a:pt x="31" y="6"/>
                      </a:cubicBezTo>
                      <a:cubicBezTo>
                        <a:pt x="33" y="5"/>
                        <a:pt x="36" y="4"/>
                        <a:pt x="38" y="3"/>
                      </a:cubicBezTo>
                      <a:cubicBezTo>
                        <a:pt x="40" y="2"/>
                        <a:pt x="42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5" y="1"/>
                        <a:pt x="45" y="1"/>
                        <a:pt x="46" y="2"/>
                      </a:cubicBezTo>
                      <a:cubicBezTo>
                        <a:pt x="48" y="3"/>
                        <a:pt x="49" y="5"/>
                        <a:pt x="51" y="7"/>
                      </a:cubicBezTo>
                      <a:cubicBezTo>
                        <a:pt x="53" y="10"/>
                        <a:pt x="56" y="14"/>
                        <a:pt x="60" y="16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2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9" y="27"/>
                        <a:pt x="60" y="28"/>
                        <a:pt x="60" y="29"/>
                      </a:cubicBezTo>
                      <a:cubicBezTo>
                        <a:pt x="60" y="34"/>
                        <a:pt x="61" y="37"/>
                        <a:pt x="57" y="41"/>
                      </a:cubicBezTo>
                      <a:cubicBezTo>
                        <a:pt x="57" y="41"/>
                        <a:pt x="57" y="41"/>
                        <a:pt x="56" y="42"/>
                      </a:cubicBezTo>
                      <a:cubicBezTo>
                        <a:pt x="55" y="42"/>
                        <a:pt x="52" y="42"/>
                        <a:pt x="50" y="41"/>
                      </a:cubicBezTo>
                      <a:cubicBezTo>
                        <a:pt x="49" y="40"/>
                        <a:pt x="49" y="40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6" y="36"/>
                        <a:pt x="48" y="31"/>
                        <a:pt x="49" y="26"/>
                      </a:cubicBezTo>
                      <a:cubicBezTo>
                        <a:pt x="50" y="23"/>
                        <a:pt x="50" y="21"/>
                        <a:pt x="50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7" y="14"/>
                        <a:pt x="45" y="14"/>
                        <a:pt x="44" y="14"/>
                      </a:cubicBezTo>
                      <a:cubicBezTo>
                        <a:pt x="38" y="15"/>
                        <a:pt x="34" y="15"/>
                        <a:pt x="27" y="13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0" y="16"/>
                        <a:pt x="18" y="22"/>
                        <a:pt x="15" y="27"/>
                      </a:cubicBezTo>
                      <a:cubicBezTo>
                        <a:pt x="13" y="31"/>
                        <a:pt x="11" y="35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7" y="38"/>
                        <a:pt x="7" y="38"/>
                        <a:pt x="6" y="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0" name="Freeform 530"/>
                <p:cNvSpPr>
                  <a:spLocks/>
                </p:cNvSpPr>
                <p:nvPr/>
              </p:nvSpPr>
              <p:spPr bwMode="auto">
                <a:xfrm>
                  <a:off x="3413" y="3284"/>
                  <a:ext cx="29" cy="50"/>
                </a:xfrm>
                <a:custGeom>
                  <a:avLst/>
                  <a:gdLst>
                    <a:gd name="T0" fmla="*/ 21 w 49"/>
                    <a:gd name="T1" fmla="*/ 86 h 86"/>
                    <a:gd name="T2" fmla="*/ 21 w 49"/>
                    <a:gd name="T3" fmla="*/ 86 h 86"/>
                    <a:gd name="T4" fmla="*/ 21 w 49"/>
                    <a:gd name="T5" fmla="*/ 35 h 86"/>
                    <a:gd name="T6" fmla="*/ 21 w 49"/>
                    <a:gd name="T7" fmla="*/ 33 h 86"/>
                    <a:gd name="T8" fmla="*/ 18 w 49"/>
                    <a:gd name="T9" fmla="*/ 29 h 86"/>
                    <a:gd name="T10" fmla="*/ 14 w 49"/>
                    <a:gd name="T11" fmla="*/ 27 h 86"/>
                    <a:gd name="T12" fmla="*/ 8 w 49"/>
                    <a:gd name="T13" fmla="*/ 42 h 86"/>
                    <a:gd name="T14" fmla="*/ 8 w 49"/>
                    <a:gd name="T15" fmla="*/ 42 h 86"/>
                    <a:gd name="T16" fmla="*/ 4 w 49"/>
                    <a:gd name="T17" fmla="*/ 42 h 86"/>
                    <a:gd name="T18" fmla="*/ 0 w 49"/>
                    <a:gd name="T19" fmla="*/ 39 h 86"/>
                    <a:gd name="T20" fmla="*/ 0 w 49"/>
                    <a:gd name="T21" fmla="*/ 39 h 86"/>
                    <a:gd name="T22" fmla="*/ 24 w 49"/>
                    <a:gd name="T23" fmla="*/ 1 h 86"/>
                    <a:gd name="T24" fmla="*/ 25 w 49"/>
                    <a:gd name="T25" fmla="*/ 0 h 86"/>
                    <a:gd name="T26" fmla="*/ 25 w 49"/>
                    <a:gd name="T27" fmla="*/ 0 h 86"/>
                    <a:gd name="T28" fmla="*/ 29 w 49"/>
                    <a:gd name="T29" fmla="*/ 6 h 86"/>
                    <a:gd name="T30" fmla="*/ 36 w 49"/>
                    <a:gd name="T31" fmla="*/ 14 h 86"/>
                    <a:gd name="T32" fmla="*/ 37 w 49"/>
                    <a:gd name="T33" fmla="*/ 14 h 86"/>
                    <a:gd name="T34" fmla="*/ 44 w 49"/>
                    <a:gd name="T35" fmla="*/ 12 h 86"/>
                    <a:gd name="T36" fmla="*/ 45 w 49"/>
                    <a:gd name="T37" fmla="*/ 12 h 86"/>
                    <a:gd name="T38" fmla="*/ 45 w 49"/>
                    <a:gd name="T39" fmla="*/ 12 h 86"/>
                    <a:gd name="T40" fmla="*/ 48 w 49"/>
                    <a:gd name="T41" fmla="*/ 14 h 86"/>
                    <a:gd name="T42" fmla="*/ 48 w 49"/>
                    <a:gd name="T43" fmla="*/ 15 h 86"/>
                    <a:gd name="T44" fmla="*/ 46 w 49"/>
                    <a:gd name="T45" fmla="*/ 49 h 86"/>
                    <a:gd name="T46" fmla="*/ 45 w 49"/>
                    <a:gd name="T47" fmla="*/ 50 h 86"/>
                    <a:gd name="T48" fmla="*/ 37 w 49"/>
                    <a:gd name="T49" fmla="*/ 68 h 86"/>
                    <a:gd name="T50" fmla="*/ 36 w 49"/>
                    <a:gd name="T51" fmla="*/ 68 h 86"/>
                    <a:gd name="T52" fmla="*/ 36 w 49"/>
                    <a:gd name="T53" fmla="*/ 73 h 86"/>
                    <a:gd name="T54" fmla="*/ 34 w 49"/>
                    <a:gd name="T55" fmla="*/ 81 h 86"/>
                    <a:gd name="T56" fmla="*/ 34 w 49"/>
                    <a:gd name="T57" fmla="*/ 82 h 86"/>
                    <a:gd name="T58" fmla="*/ 21 w 49"/>
                    <a:gd name="T59" fmla="*/ 86 h 86"/>
                    <a:gd name="T60" fmla="*/ 21 w 49"/>
                    <a:gd name="T6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9" h="86">
                      <a:moveTo>
                        <a:pt x="21" y="86"/>
                      </a:move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11" y="72"/>
                        <a:pt x="14" y="56"/>
                        <a:pt x="21" y="35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7" y="43"/>
                        <a:pt x="5" y="43"/>
                        <a:pt x="4" y="42"/>
                      </a:cubicBezTo>
                      <a:cubicBezTo>
                        <a:pt x="3" y="41"/>
                        <a:pt x="2" y="41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3" y="26"/>
                        <a:pt x="15" y="6"/>
                        <a:pt x="24" y="1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2"/>
                        <a:pt x="28" y="4"/>
                        <a:pt x="29" y="6"/>
                      </a:cubicBezTo>
                      <a:cubicBezTo>
                        <a:pt x="30" y="9"/>
                        <a:pt x="32" y="11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5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48" y="14"/>
                        <a:pt x="48" y="15"/>
                        <a:pt x="48" y="15"/>
                      </a:cubicBezTo>
                      <a:cubicBezTo>
                        <a:pt x="49" y="24"/>
                        <a:pt x="49" y="38"/>
                        <a:pt x="46" y="49"/>
                      </a:cubicBezTo>
                      <a:cubicBezTo>
                        <a:pt x="46" y="49"/>
                        <a:pt x="45" y="50"/>
                        <a:pt x="45" y="50"/>
                      </a:cubicBezTo>
                      <a:cubicBezTo>
                        <a:pt x="37" y="68"/>
                        <a:pt x="37" y="68"/>
                        <a:pt x="37" y="68"/>
                      </a:cubicBezTo>
                      <a:cubicBezTo>
                        <a:pt x="36" y="68"/>
                        <a:pt x="36" y="68"/>
                        <a:pt x="36" y="68"/>
                      </a:cubicBezTo>
                      <a:cubicBezTo>
                        <a:pt x="36" y="70"/>
                        <a:pt x="36" y="72"/>
                        <a:pt x="36" y="73"/>
                      </a:cubicBezTo>
                      <a:cubicBezTo>
                        <a:pt x="36" y="76"/>
                        <a:pt x="36" y="79"/>
                        <a:pt x="34" y="81"/>
                      </a:cubicBezTo>
                      <a:cubicBezTo>
                        <a:pt x="34" y="81"/>
                        <a:pt x="34" y="81"/>
                        <a:pt x="34" y="82"/>
                      </a:cubicBezTo>
                      <a:cubicBezTo>
                        <a:pt x="31" y="84"/>
                        <a:pt x="26" y="8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1" name="Freeform 531"/>
                <p:cNvSpPr>
                  <a:spLocks/>
                </p:cNvSpPr>
                <p:nvPr/>
              </p:nvSpPr>
              <p:spPr bwMode="auto">
                <a:xfrm>
                  <a:off x="3968" y="3028"/>
                  <a:ext cx="4" cy="3"/>
                </a:xfrm>
                <a:custGeom>
                  <a:avLst/>
                  <a:gdLst>
                    <a:gd name="T0" fmla="*/ 4 w 7"/>
                    <a:gd name="T1" fmla="*/ 5 h 5"/>
                    <a:gd name="T2" fmla="*/ 1 w 7"/>
                    <a:gd name="T3" fmla="*/ 2 h 5"/>
                    <a:gd name="T4" fmla="*/ 1 w 7"/>
                    <a:gd name="T5" fmla="*/ 2 h 5"/>
                    <a:gd name="T6" fmla="*/ 1 w 7"/>
                    <a:gd name="T7" fmla="*/ 2 h 5"/>
                    <a:gd name="T8" fmla="*/ 0 w 7"/>
                    <a:gd name="T9" fmla="*/ 1 h 5"/>
                    <a:gd name="T10" fmla="*/ 1 w 7"/>
                    <a:gd name="T11" fmla="*/ 0 h 5"/>
                    <a:gd name="T12" fmla="*/ 1 w 7"/>
                    <a:gd name="T13" fmla="*/ 0 h 5"/>
                    <a:gd name="T14" fmla="*/ 2 w 7"/>
                    <a:gd name="T15" fmla="*/ 0 h 5"/>
                    <a:gd name="T16" fmla="*/ 2 w 7"/>
                    <a:gd name="T17" fmla="*/ 0 h 5"/>
                    <a:gd name="T18" fmla="*/ 7 w 7"/>
                    <a:gd name="T19" fmla="*/ 3 h 5"/>
                    <a:gd name="T20" fmla="*/ 7 w 7"/>
                    <a:gd name="T21" fmla="*/ 4 h 5"/>
                    <a:gd name="T22" fmla="*/ 7 w 7"/>
                    <a:gd name="T23" fmla="*/ 4 h 5"/>
                    <a:gd name="T24" fmla="*/ 7 w 7"/>
                    <a:gd name="T25" fmla="*/ 5 h 5"/>
                    <a:gd name="T26" fmla="*/ 6 w 7"/>
                    <a:gd name="T27" fmla="*/ 5 h 5"/>
                    <a:gd name="T28" fmla="*/ 4 w 7"/>
                    <a:gd name="T2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5">
                      <a:moveTo>
                        <a:pt x="4" y="5"/>
                      </a:moveTo>
                      <a:cubicBezTo>
                        <a:pt x="3" y="4"/>
                        <a:pt x="2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2" name="Freeform 532"/>
                <p:cNvSpPr>
                  <a:spLocks/>
                </p:cNvSpPr>
                <p:nvPr/>
              </p:nvSpPr>
              <p:spPr bwMode="auto">
                <a:xfrm>
                  <a:off x="2930" y="3039"/>
                  <a:ext cx="1" cy="2"/>
                </a:xfrm>
                <a:custGeom>
                  <a:avLst/>
                  <a:gdLst>
                    <a:gd name="T0" fmla="*/ 2 w 3"/>
                    <a:gd name="T1" fmla="*/ 3 h 3"/>
                    <a:gd name="T2" fmla="*/ 2 w 3"/>
                    <a:gd name="T3" fmla="*/ 3 h 3"/>
                    <a:gd name="T4" fmla="*/ 1 w 3"/>
                    <a:gd name="T5" fmla="*/ 2 h 3"/>
                    <a:gd name="T6" fmla="*/ 0 w 3"/>
                    <a:gd name="T7" fmla="*/ 1 h 3"/>
                    <a:gd name="T8" fmla="*/ 1 w 3"/>
                    <a:gd name="T9" fmla="*/ 0 h 3"/>
                    <a:gd name="T10" fmla="*/ 1 w 3"/>
                    <a:gd name="T11" fmla="*/ 0 h 3"/>
                    <a:gd name="T12" fmla="*/ 3 w 3"/>
                    <a:gd name="T13" fmla="*/ 2 h 3"/>
                    <a:gd name="T14" fmla="*/ 3 w 3"/>
                    <a:gd name="T15" fmla="*/ 3 h 3"/>
                    <a:gd name="T16" fmla="*/ 2 w 3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3" name="Freeform 533"/>
                <p:cNvSpPr>
                  <a:spLocks/>
                </p:cNvSpPr>
                <p:nvPr/>
              </p:nvSpPr>
              <p:spPr bwMode="auto">
                <a:xfrm>
                  <a:off x="3447" y="3304"/>
                  <a:ext cx="11" cy="8"/>
                </a:xfrm>
                <a:custGeom>
                  <a:avLst/>
                  <a:gdLst>
                    <a:gd name="T0" fmla="*/ 1 w 19"/>
                    <a:gd name="T1" fmla="*/ 14 h 14"/>
                    <a:gd name="T2" fmla="*/ 1 w 19"/>
                    <a:gd name="T3" fmla="*/ 14 h 14"/>
                    <a:gd name="T4" fmla="*/ 1 w 19"/>
                    <a:gd name="T5" fmla="*/ 13 h 14"/>
                    <a:gd name="T6" fmla="*/ 18 w 19"/>
                    <a:gd name="T7" fmla="*/ 0 h 14"/>
                    <a:gd name="T8" fmla="*/ 18 w 19"/>
                    <a:gd name="T9" fmla="*/ 0 h 14"/>
                    <a:gd name="T10" fmla="*/ 18 w 19"/>
                    <a:gd name="T11" fmla="*/ 0 h 14"/>
                    <a:gd name="T12" fmla="*/ 19 w 19"/>
                    <a:gd name="T13" fmla="*/ 1 h 14"/>
                    <a:gd name="T14" fmla="*/ 19 w 19"/>
                    <a:gd name="T15" fmla="*/ 2 h 14"/>
                    <a:gd name="T16" fmla="*/ 11 w 19"/>
                    <a:gd name="T17" fmla="*/ 8 h 14"/>
                    <a:gd name="T18" fmla="*/ 2 w 19"/>
                    <a:gd name="T19" fmla="*/ 14 h 14"/>
                    <a:gd name="T20" fmla="*/ 1 w 19"/>
                    <a:gd name="T2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14"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0" y="13"/>
                        <a:pt x="1" y="13"/>
                      </a:cubicBezTo>
                      <a:cubicBezTo>
                        <a:pt x="4" y="7"/>
                        <a:pt x="9" y="3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2"/>
                      </a:cubicBezTo>
                      <a:cubicBezTo>
                        <a:pt x="16" y="5"/>
                        <a:pt x="13" y="6"/>
                        <a:pt x="11" y="8"/>
                      </a:cubicBezTo>
                      <a:cubicBezTo>
                        <a:pt x="8" y="9"/>
                        <a:pt x="5" y="11"/>
                        <a:pt x="2" y="14"/>
                      </a:cubicBezTo>
                      <a:cubicBezTo>
                        <a:pt x="2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4" name="Freeform 534"/>
                <p:cNvSpPr>
                  <a:spLocks/>
                </p:cNvSpPr>
                <p:nvPr/>
              </p:nvSpPr>
              <p:spPr bwMode="auto">
                <a:xfrm>
                  <a:off x="3864" y="2980"/>
                  <a:ext cx="2" cy="1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1 h 2"/>
                    <a:gd name="T4" fmla="*/ 0 w 3"/>
                    <a:gd name="T5" fmla="*/ 1 h 2"/>
                    <a:gd name="T6" fmla="*/ 1 w 3"/>
                    <a:gd name="T7" fmla="*/ 0 h 2"/>
                    <a:gd name="T8" fmla="*/ 2 w 3"/>
                    <a:gd name="T9" fmla="*/ 0 h 2"/>
                    <a:gd name="T10" fmla="*/ 2 w 3"/>
                    <a:gd name="T11" fmla="*/ 0 h 2"/>
                    <a:gd name="T12" fmla="*/ 3 w 3"/>
                    <a:gd name="T13" fmla="*/ 0 h 2"/>
                    <a:gd name="T14" fmla="*/ 3 w 3"/>
                    <a:gd name="T15" fmla="*/ 1 h 2"/>
                    <a:gd name="T16" fmla="*/ 3 w 3"/>
                    <a:gd name="T17" fmla="*/ 2 h 2"/>
                    <a:gd name="T18" fmla="*/ 2 w 3"/>
                    <a:gd name="T19" fmla="*/ 2 h 2"/>
                    <a:gd name="T20" fmla="*/ 1 w 3"/>
                    <a:gd name="T21" fmla="*/ 2 h 2"/>
                    <a:gd name="T22" fmla="*/ 0 w 3"/>
                    <a:gd name="T2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5" name="Freeform 535"/>
                <p:cNvSpPr>
                  <a:spLocks/>
                </p:cNvSpPr>
                <p:nvPr/>
              </p:nvSpPr>
              <p:spPr bwMode="auto">
                <a:xfrm>
                  <a:off x="3274" y="3212"/>
                  <a:ext cx="3" cy="3"/>
                </a:xfrm>
                <a:custGeom>
                  <a:avLst/>
                  <a:gdLst>
                    <a:gd name="T0" fmla="*/ 1 w 5"/>
                    <a:gd name="T1" fmla="*/ 6 h 6"/>
                    <a:gd name="T2" fmla="*/ 1 w 5"/>
                    <a:gd name="T3" fmla="*/ 6 h 6"/>
                    <a:gd name="T4" fmla="*/ 1 w 5"/>
                    <a:gd name="T5" fmla="*/ 5 h 6"/>
                    <a:gd name="T6" fmla="*/ 1 w 5"/>
                    <a:gd name="T7" fmla="*/ 2 h 6"/>
                    <a:gd name="T8" fmla="*/ 1 w 5"/>
                    <a:gd name="T9" fmla="*/ 1 h 6"/>
                    <a:gd name="T10" fmla="*/ 2 w 5"/>
                    <a:gd name="T11" fmla="*/ 0 h 6"/>
                    <a:gd name="T12" fmla="*/ 2 w 5"/>
                    <a:gd name="T13" fmla="*/ 0 h 6"/>
                    <a:gd name="T14" fmla="*/ 3 w 5"/>
                    <a:gd name="T15" fmla="*/ 1 h 6"/>
                    <a:gd name="T16" fmla="*/ 5 w 5"/>
                    <a:gd name="T17" fmla="*/ 3 h 6"/>
                    <a:gd name="T18" fmla="*/ 5 w 5"/>
                    <a:gd name="T19" fmla="*/ 4 h 6"/>
                    <a:gd name="T20" fmla="*/ 5 w 5"/>
                    <a:gd name="T21" fmla="*/ 4 h 6"/>
                    <a:gd name="T22" fmla="*/ 2 w 5"/>
                    <a:gd name="T23" fmla="*/ 6 h 6"/>
                    <a:gd name="T24" fmla="*/ 1 w 5"/>
                    <a:gd name="T25" fmla="*/ 6 h 6"/>
                    <a:gd name="T26" fmla="*/ 1 w 5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0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6" name="Freeform 536"/>
                <p:cNvSpPr>
                  <a:spLocks/>
                </p:cNvSpPr>
                <p:nvPr/>
              </p:nvSpPr>
              <p:spPr bwMode="auto">
                <a:xfrm>
                  <a:off x="2975" y="3071"/>
                  <a:ext cx="41" cy="37"/>
                </a:xfrm>
                <a:custGeom>
                  <a:avLst/>
                  <a:gdLst>
                    <a:gd name="T0" fmla="*/ 49 w 71"/>
                    <a:gd name="T1" fmla="*/ 62 h 65"/>
                    <a:gd name="T2" fmla="*/ 19 w 71"/>
                    <a:gd name="T3" fmla="*/ 19 h 65"/>
                    <a:gd name="T4" fmla="*/ 19 w 71"/>
                    <a:gd name="T5" fmla="*/ 18 h 65"/>
                    <a:gd name="T6" fmla="*/ 19 w 71"/>
                    <a:gd name="T7" fmla="*/ 17 h 65"/>
                    <a:gd name="T8" fmla="*/ 12 w 71"/>
                    <a:gd name="T9" fmla="*/ 11 h 65"/>
                    <a:gd name="T10" fmla="*/ 8 w 71"/>
                    <a:gd name="T11" fmla="*/ 9 h 65"/>
                    <a:gd name="T12" fmla="*/ 5 w 71"/>
                    <a:gd name="T13" fmla="*/ 8 h 65"/>
                    <a:gd name="T14" fmla="*/ 2 w 71"/>
                    <a:gd name="T15" fmla="*/ 6 h 65"/>
                    <a:gd name="T16" fmla="*/ 2 w 71"/>
                    <a:gd name="T17" fmla="*/ 6 h 65"/>
                    <a:gd name="T18" fmla="*/ 0 w 71"/>
                    <a:gd name="T19" fmla="*/ 3 h 65"/>
                    <a:gd name="T20" fmla="*/ 0 w 71"/>
                    <a:gd name="T21" fmla="*/ 2 h 65"/>
                    <a:gd name="T22" fmla="*/ 1 w 71"/>
                    <a:gd name="T23" fmla="*/ 2 h 65"/>
                    <a:gd name="T24" fmla="*/ 18 w 71"/>
                    <a:gd name="T25" fmla="*/ 1 h 65"/>
                    <a:gd name="T26" fmla="*/ 18 w 71"/>
                    <a:gd name="T27" fmla="*/ 1 h 65"/>
                    <a:gd name="T28" fmla="*/ 18 w 71"/>
                    <a:gd name="T29" fmla="*/ 1 h 65"/>
                    <a:gd name="T30" fmla="*/ 33 w 71"/>
                    <a:gd name="T31" fmla="*/ 24 h 65"/>
                    <a:gd name="T32" fmla="*/ 61 w 71"/>
                    <a:gd name="T33" fmla="*/ 58 h 65"/>
                    <a:gd name="T34" fmla="*/ 62 w 71"/>
                    <a:gd name="T35" fmla="*/ 59 h 65"/>
                    <a:gd name="T36" fmla="*/ 69 w 71"/>
                    <a:gd name="T37" fmla="*/ 57 h 65"/>
                    <a:gd name="T38" fmla="*/ 70 w 71"/>
                    <a:gd name="T39" fmla="*/ 57 h 65"/>
                    <a:gd name="T40" fmla="*/ 70 w 71"/>
                    <a:gd name="T41" fmla="*/ 57 h 65"/>
                    <a:gd name="T42" fmla="*/ 70 w 71"/>
                    <a:gd name="T43" fmla="*/ 58 h 65"/>
                    <a:gd name="T44" fmla="*/ 56 w 71"/>
                    <a:gd name="T45" fmla="*/ 64 h 65"/>
                    <a:gd name="T46" fmla="*/ 49 w 71"/>
                    <a:gd name="T4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" h="65">
                      <a:moveTo>
                        <a:pt x="49" y="62"/>
                      </a:moveTo>
                      <a:cubicBezTo>
                        <a:pt x="33" y="54"/>
                        <a:pt x="18" y="27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7" y="14"/>
                        <a:pt x="14" y="12"/>
                        <a:pt x="12" y="11"/>
                      </a:cubicBezTo>
                      <a:cubicBezTo>
                        <a:pt x="11" y="10"/>
                        <a:pt x="9" y="10"/>
                        <a:pt x="8" y="9"/>
                      </a:cubicBezTo>
                      <a:cubicBezTo>
                        <a:pt x="7" y="9"/>
                        <a:pt x="6" y="8"/>
                        <a:pt x="5" y="8"/>
                      </a:cubicBezTo>
                      <a:cubicBezTo>
                        <a:pt x="4" y="7"/>
                        <a:pt x="3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0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25" y="7"/>
                        <a:pt x="29" y="15"/>
                        <a:pt x="33" y="24"/>
                      </a:cubicBezTo>
                      <a:cubicBezTo>
                        <a:pt x="39" y="37"/>
                        <a:pt x="46" y="51"/>
                        <a:pt x="61" y="58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1" y="57"/>
                        <a:pt x="71" y="58"/>
                        <a:pt x="70" y="58"/>
                      </a:cubicBezTo>
                      <a:cubicBezTo>
                        <a:pt x="67" y="63"/>
                        <a:pt x="61" y="65"/>
                        <a:pt x="56" y="64"/>
                      </a:cubicBezTo>
                      <a:cubicBezTo>
                        <a:pt x="54" y="64"/>
                        <a:pt x="52" y="63"/>
                        <a:pt x="49" y="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7" name="Freeform 537"/>
                <p:cNvSpPr>
                  <a:spLocks/>
                </p:cNvSpPr>
                <p:nvPr/>
              </p:nvSpPr>
              <p:spPr bwMode="auto">
                <a:xfrm>
                  <a:off x="3466" y="3312"/>
                  <a:ext cx="3" cy="8"/>
                </a:xfrm>
                <a:custGeom>
                  <a:avLst/>
                  <a:gdLst>
                    <a:gd name="T0" fmla="*/ 3 w 6"/>
                    <a:gd name="T1" fmla="*/ 14 h 14"/>
                    <a:gd name="T2" fmla="*/ 1 w 6"/>
                    <a:gd name="T3" fmla="*/ 2 h 14"/>
                    <a:gd name="T4" fmla="*/ 1 w 6"/>
                    <a:gd name="T5" fmla="*/ 2 h 14"/>
                    <a:gd name="T6" fmla="*/ 2 w 6"/>
                    <a:gd name="T7" fmla="*/ 1 h 14"/>
                    <a:gd name="T8" fmla="*/ 3 w 6"/>
                    <a:gd name="T9" fmla="*/ 0 h 14"/>
                    <a:gd name="T10" fmla="*/ 3 w 6"/>
                    <a:gd name="T11" fmla="*/ 0 h 14"/>
                    <a:gd name="T12" fmla="*/ 4 w 6"/>
                    <a:gd name="T13" fmla="*/ 1 h 14"/>
                    <a:gd name="T14" fmla="*/ 4 w 6"/>
                    <a:gd name="T15" fmla="*/ 13 h 14"/>
                    <a:gd name="T16" fmla="*/ 4 w 6"/>
                    <a:gd name="T17" fmla="*/ 14 h 14"/>
                    <a:gd name="T18" fmla="*/ 3 w 6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4">
                      <a:moveTo>
                        <a:pt x="3" y="14"/>
                      </a:moveTo>
                      <a:cubicBezTo>
                        <a:pt x="0" y="12"/>
                        <a:pt x="1" y="7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4" y="1"/>
                      </a:cubicBezTo>
                      <a:cubicBezTo>
                        <a:pt x="6" y="4"/>
                        <a:pt x="6" y="9"/>
                        <a:pt x="4" y="13"/>
                      </a:cubicBezTo>
                      <a:cubicBezTo>
                        <a:pt x="4" y="13"/>
                        <a:pt x="4" y="14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8" name="Freeform 538"/>
                <p:cNvSpPr>
                  <a:spLocks/>
                </p:cNvSpPr>
                <p:nvPr/>
              </p:nvSpPr>
              <p:spPr bwMode="auto">
                <a:xfrm>
                  <a:off x="3107" y="3137"/>
                  <a:ext cx="5" cy="6"/>
                </a:xfrm>
                <a:custGeom>
                  <a:avLst/>
                  <a:gdLst>
                    <a:gd name="T0" fmla="*/ 4 w 10"/>
                    <a:gd name="T1" fmla="*/ 10 h 11"/>
                    <a:gd name="T2" fmla="*/ 2 w 10"/>
                    <a:gd name="T3" fmla="*/ 8 h 11"/>
                    <a:gd name="T4" fmla="*/ 0 w 10"/>
                    <a:gd name="T5" fmla="*/ 6 h 11"/>
                    <a:gd name="T6" fmla="*/ 0 w 10"/>
                    <a:gd name="T7" fmla="*/ 5 h 11"/>
                    <a:gd name="T8" fmla="*/ 3 w 10"/>
                    <a:gd name="T9" fmla="*/ 1 h 11"/>
                    <a:gd name="T10" fmla="*/ 4 w 10"/>
                    <a:gd name="T11" fmla="*/ 0 h 11"/>
                    <a:gd name="T12" fmla="*/ 4 w 10"/>
                    <a:gd name="T13" fmla="*/ 0 h 11"/>
                    <a:gd name="T14" fmla="*/ 4 w 10"/>
                    <a:gd name="T15" fmla="*/ 0 h 11"/>
                    <a:gd name="T16" fmla="*/ 8 w 10"/>
                    <a:gd name="T17" fmla="*/ 3 h 11"/>
                    <a:gd name="T18" fmla="*/ 8 w 10"/>
                    <a:gd name="T19" fmla="*/ 4 h 11"/>
                    <a:gd name="T20" fmla="*/ 9 w 10"/>
                    <a:gd name="T21" fmla="*/ 4 h 11"/>
                    <a:gd name="T22" fmla="*/ 10 w 10"/>
                    <a:gd name="T23" fmla="*/ 8 h 11"/>
                    <a:gd name="T24" fmla="*/ 10 w 10"/>
                    <a:gd name="T25" fmla="*/ 9 h 11"/>
                    <a:gd name="T26" fmla="*/ 9 w 10"/>
                    <a:gd name="T27" fmla="*/ 9 h 11"/>
                    <a:gd name="T28" fmla="*/ 9 w 10"/>
                    <a:gd name="T29" fmla="*/ 10 h 11"/>
                    <a:gd name="T30" fmla="*/ 8 w 10"/>
                    <a:gd name="T31" fmla="*/ 11 h 11"/>
                    <a:gd name="T32" fmla="*/ 8 w 10"/>
                    <a:gd name="T33" fmla="*/ 11 h 11"/>
                    <a:gd name="T34" fmla="*/ 4 w 10"/>
                    <a:gd name="T3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" h="11">
                      <a:moveTo>
                        <a:pt x="4" y="10"/>
                      </a:moveTo>
                      <a:cubicBezTo>
                        <a:pt x="3" y="10"/>
                        <a:pt x="2" y="9"/>
                        <a:pt x="2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0" y="6"/>
                        <a:pt x="10" y="6"/>
                        <a:pt x="10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6" y="11"/>
                        <a:pt x="5" y="11"/>
                        <a:pt x="4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9" name="Freeform 539"/>
                <p:cNvSpPr>
                  <a:spLocks/>
                </p:cNvSpPr>
                <p:nvPr/>
              </p:nvSpPr>
              <p:spPr bwMode="auto">
                <a:xfrm>
                  <a:off x="3870" y="2993"/>
                  <a:ext cx="3" cy="2"/>
                </a:xfrm>
                <a:custGeom>
                  <a:avLst/>
                  <a:gdLst>
                    <a:gd name="T0" fmla="*/ 3 w 5"/>
                    <a:gd name="T1" fmla="*/ 4 h 4"/>
                    <a:gd name="T2" fmla="*/ 3 w 5"/>
                    <a:gd name="T3" fmla="*/ 4 h 4"/>
                    <a:gd name="T4" fmla="*/ 1 w 5"/>
                    <a:gd name="T5" fmla="*/ 2 h 4"/>
                    <a:gd name="T6" fmla="*/ 1 w 5"/>
                    <a:gd name="T7" fmla="*/ 1 h 4"/>
                    <a:gd name="T8" fmla="*/ 1 w 5"/>
                    <a:gd name="T9" fmla="*/ 0 h 4"/>
                    <a:gd name="T10" fmla="*/ 2 w 5"/>
                    <a:gd name="T11" fmla="*/ 0 h 4"/>
                    <a:gd name="T12" fmla="*/ 2 w 5"/>
                    <a:gd name="T13" fmla="*/ 0 h 4"/>
                    <a:gd name="T14" fmla="*/ 5 w 5"/>
                    <a:gd name="T15" fmla="*/ 3 h 4"/>
                    <a:gd name="T16" fmla="*/ 5 w 5"/>
                    <a:gd name="T17" fmla="*/ 3 h 4"/>
                    <a:gd name="T18" fmla="*/ 4 w 5"/>
                    <a:gd name="T19" fmla="*/ 4 h 4"/>
                    <a:gd name="T20" fmla="*/ 4 w 5"/>
                    <a:gd name="T21" fmla="*/ 4 h 4"/>
                    <a:gd name="T22" fmla="*/ 3 w 5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0" name="Freeform 540"/>
                <p:cNvSpPr>
                  <a:spLocks/>
                </p:cNvSpPr>
                <p:nvPr/>
              </p:nvSpPr>
              <p:spPr bwMode="auto">
                <a:xfrm>
                  <a:off x="3910" y="3014"/>
                  <a:ext cx="5" cy="5"/>
                </a:xfrm>
                <a:custGeom>
                  <a:avLst/>
                  <a:gdLst>
                    <a:gd name="T0" fmla="*/ 3 w 9"/>
                    <a:gd name="T1" fmla="*/ 8 h 8"/>
                    <a:gd name="T2" fmla="*/ 1 w 9"/>
                    <a:gd name="T3" fmla="*/ 6 h 8"/>
                    <a:gd name="T4" fmla="*/ 0 w 9"/>
                    <a:gd name="T5" fmla="*/ 6 h 8"/>
                    <a:gd name="T6" fmla="*/ 0 w 9"/>
                    <a:gd name="T7" fmla="*/ 5 h 8"/>
                    <a:gd name="T8" fmla="*/ 1 w 9"/>
                    <a:gd name="T9" fmla="*/ 1 h 8"/>
                    <a:gd name="T10" fmla="*/ 2 w 9"/>
                    <a:gd name="T11" fmla="*/ 0 h 8"/>
                    <a:gd name="T12" fmla="*/ 4 w 9"/>
                    <a:gd name="T13" fmla="*/ 0 h 8"/>
                    <a:gd name="T14" fmla="*/ 5 w 9"/>
                    <a:gd name="T15" fmla="*/ 0 h 8"/>
                    <a:gd name="T16" fmla="*/ 5 w 9"/>
                    <a:gd name="T17" fmla="*/ 0 h 8"/>
                    <a:gd name="T18" fmla="*/ 7 w 9"/>
                    <a:gd name="T19" fmla="*/ 2 h 8"/>
                    <a:gd name="T20" fmla="*/ 8 w 9"/>
                    <a:gd name="T21" fmla="*/ 2 h 8"/>
                    <a:gd name="T22" fmla="*/ 9 w 9"/>
                    <a:gd name="T23" fmla="*/ 5 h 8"/>
                    <a:gd name="T24" fmla="*/ 8 w 9"/>
                    <a:gd name="T25" fmla="*/ 5 h 8"/>
                    <a:gd name="T26" fmla="*/ 7 w 9"/>
                    <a:gd name="T27" fmla="*/ 8 h 8"/>
                    <a:gd name="T28" fmla="*/ 7 w 9"/>
                    <a:gd name="T29" fmla="*/ 8 h 8"/>
                    <a:gd name="T30" fmla="*/ 6 w 9"/>
                    <a:gd name="T31" fmla="*/ 8 h 8"/>
                    <a:gd name="T32" fmla="*/ 3 w 9"/>
                    <a:gd name="T3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8">
                      <a:moveTo>
                        <a:pt x="3" y="8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1" name="Freeform 541"/>
                <p:cNvSpPr>
                  <a:spLocks/>
                </p:cNvSpPr>
                <p:nvPr/>
              </p:nvSpPr>
              <p:spPr bwMode="auto">
                <a:xfrm>
                  <a:off x="2944" y="3064"/>
                  <a:ext cx="3" cy="3"/>
                </a:xfrm>
                <a:custGeom>
                  <a:avLst/>
                  <a:gdLst>
                    <a:gd name="T0" fmla="*/ 0 w 5"/>
                    <a:gd name="T1" fmla="*/ 4 h 5"/>
                    <a:gd name="T2" fmla="*/ 0 w 5"/>
                    <a:gd name="T3" fmla="*/ 4 h 5"/>
                    <a:gd name="T4" fmla="*/ 0 w 5"/>
                    <a:gd name="T5" fmla="*/ 3 h 5"/>
                    <a:gd name="T6" fmla="*/ 2 w 5"/>
                    <a:gd name="T7" fmla="*/ 0 h 5"/>
                    <a:gd name="T8" fmla="*/ 3 w 5"/>
                    <a:gd name="T9" fmla="*/ 0 h 5"/>
                    <a:gd name="T10" fmla="*/ 4 w 5"/>
                    <a:gd name="T11" fmla="*/ 1 h 5"/>
                    <a:gd name="T12" fmla="*/ 5 w 5"/>
                    <a:gd name="T13" fmla="*/ 1 h 5"/>
                    <a:gd name="T14" fmla="*/ 5 w 5"/>
                    <a:gd name="T15" fmla="*/ 3 h 5"/>
                    <a:gd name="T16" fmla="*/ 4 w 5"/>
                    <a:gd name="T17" fmla="*/ 4 h 5"/>
                    <a:gd name="T18" fmla="*/ 2 w 5"/>
                    <a:gd name="T19" fmla="*/ 5 h 5"/>
                    <a:gd name="T20" fmla="*/ 1 w 5"/>
                    <a:gd name="T21" fmla="*/ 5 h 5"/>
                    <a:gd name="T22" fmla="*/ 0 w 5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2" name="Freeform 542"/>
                <p:cNvSpPr>
                  <a:spLocks/>
                </p:cNvSpPr>
                <p:nvPr/>
              </p:nvSpPr>
              <p:spPr bwMode="auto">
                <a:xfrm>
                  <a:off x="3576" y="3390"/>
                  <a:ext cx="10" cy="7"/>
                </a:xfrm>
                <a:custGeom>
                  <a:avLst/>
                  <a:gdLst>
                    <a:gd name="T0" fmla="*/ 0 w 17"/>
                    <a:gd name="T1" fmla="*/ 12 h 12"/>
                    <a:gd name="T2" fmla="*/ 0 w 17"/>
                    <a:gd name="T3" fmla="*/ 12 h 12"/>
                    <a:gd name="T4" fmla="*/ 0 w 17"/>
                    <a:gd name="T5" fmla="*/ 11 h 12"/>
                    <a:gd name="T6" fmla="*/ 3 w 17"/>
                    <a:gd name="T7" fmla="*/ 5 h 12"/>
                    <a:gd name="T8" fmla="*/ 4 w 17"/>
                    <a:gd name="T9" fmla="*/ 5 h 12"/>
                    <a:gd name="T10" fmla="*/ 16 w 17"/>
                    <a:gd name="T11" fmla="*/ 0 h 12"/>
                    <a:gd name="T12" fmla="*/ 17 w 17"/>
                    <a:gd name="T13" fmla="*/ 0 h 12"/>
                    <a:gd name="T14" fmla="*/ 17 w 17"/>
                    <a:gd name="T15" fmla="*/ 0 h 12"/>
                    <a:gd name="T16" fmla="*/ 17 w 17"/>
                    <a:gd name="T17" fmla="*/ 1 h 12"/>
                    <a:gd name="T18" fmla="*/ 1 w 17"/>
                    <a:gd name="T19" fmla="*/ 12 h 12"/>
                    <a:gd name="T20" fmla="*/ 0 w 17"/>
                    <a:gd name="T2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1" y="9"/>
                        <a:pt x="2" y="7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3" name="Freeform 543"/>
                <p:cNvSpPr>
                  <a:spLocks/>
                </p:cNvSpPr>
                <p:nvPr/>
              </p:nvSpPr>
              <p:spPr bwMode="auto">
                <a:xfrm>
                  <a:off x="3077" y="2964"/>
                  <a:ext cx="42" cy="38"/>
                </a:xfrm>
                <a:custGeom>
                  <a:avLst/>
                  <a:gdLst>
                    <a:gd name="T0" fmla="*/ 1 w 73"/>
                    <a:gd name="T1" fmla="*/ 65 h 66"/>
                    <a:gd name="T2" fmla="*/ 1 w 73"/>
                    <a:gd name="T3" fmla="*/ 65 h 66"/>
                    <a:gd name="T4" fmla="*/ 1 w 73"/>
                    <a:gd name="T5" fmla="*/ 64 h 66"/>
                    <a:gd name="T6" fmla="*/ 0 w 73"/>
                    <a:gd name="T7" fmla="*/ 64 h 66"/>
                    <a:gd name="T8" fmla="*/ 13 w 73"/>
                    <a:gd name="T9" fmla="*/ 50 h 66"/>
                    <a:gd name="T10" fmla="*/ 21 w 73"/>
                    <a:gd name="T11" fmla="*/ 45 h 66"/>
                    <a:gd name="T12" fmla="*/ 33 w 73"/>
                    <a:gd name="T13" fmla="*/ 27 h 66"/>
                    <a:gd name="T14" fmla="*/ 44 w 73"/>
                    <a:gd name="T15" fmla="*/ 9 h 66"/>
                    <a:gd name="T16" fmla="*/ 59 w 73"/>
                    <a:gd name="T17" fmla="*/ 3 h 66"/>
                    <a:gd name="T18" fmla="*/ 72 w 73"/>
                    <a:gd name="T19" fmla="*/ 0 h 66"/>
                    <a:gd name="T20" fmla="*/ 73 w 73"/>
                    <a:gd name="T21" fmla="*/ 0 h 66"/>
                    <a:gd name="T22" fmla="*/ 73 w 73"/>
                    <a:gd name="T23" fmla="*/ 0 h 66"/>
                    <a:gd name="T24" fmla="*/ 73 w 73"/>
                    <a:gd name="T25" fmla="*/ 1 h 66"/>
                    <a:gd name="T26" fmla="*/ 57 w 73"/>
                    <a:gd name="T27" fmla="*/ 10 h 66"/>
                    <a:gd name="T28" fmla="*/ 48 w 73"/>
                    <a:gd name="T29" fmla="*/ 13 h 66"/>
                    <a:gd name="T30" fmla="*/ 47 w 73"/>
                    <a:gd name="T31" fmla="*/ 13 h 66"/>
                    <a:gd name="T32" fmla="*/ 47 w 73"/>
                    <a:gd name="T33" fmla="*/ 14 h 66"/>
                    <a:gd name="T34" fmla="*/ 40 w 73"/>
                    <a:gd name="T35" fmla="*/ 29 h 66"/>
                    <a:gd name="T36" fmla="*/ 38 w 73"/>
                    <a:gd name="T37" fmla="*/ 32 h 66"/>
                    <a:gd name="T38" fmla="*/ 38 w 73"/>
                    <a:gd name="T39" fmla="*/ 32 h 66"/>
                    <a:gd name="T40" fmla="*/ 38 w 73"/>
                    <a:gd name="T41" fmla="*/ 33 h 66"/>
                    <a:gd name="T42" fmla="*/ 39 w 73"/>
                    <a:gd name="T43" fmla="*/ 37 h 66"/>
                    <a:gd name="T44" fmla="*/ 40 w 73"/>
                    <a:gd name="T45" fmla="*/ 41 h 66"/>
                    <a:gd name="T46" fmla="*/ 39 w 73"/>
                    <a:gd name="T47" fmla="*/ 41 h 66"/>
                    <a:gd name="T48" fmla="*/ 35 w 73"/>
                    <a:gd name="T49" fmla="*/ 40 h 66"/>
                    <a:gd name="T50" fmla="*/ 33 w 73"/>
                    <a:gd name="T51" fmla="*/ 39 h 66"/>
                    <a:gd name="T52" fmla="*/ 32 w 73"/>
                    <a:gd name="T53" fmla="*/ 41 h 66"/>
                    <a:gd name="T54" fmla="*/ 17 w 73"/>
                    <a:gd name="T55" fmla="*/ 57 h 66"/>
                    <a:gd name="T56" fmla="*/ 9 w 73"/>
                    <a:gd name="T57" fmla="*/ 65 h 66"/>
                    <a:gd name="T58" fmla="*/ 8 w 73"/>
                    <a:gd name="T59" fmla="*/ 65 h 66"/>
                    <a:gd name="T60" fmla="*/ 1 w 73"/>
                    <a:gd name="T61" fmla="*/ 65 h 66"/>
                    <a:gd name="T62" fmla="*/ 1 w 73"/>
                    <a:gd name="T63" fmla="*/ 65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66">
                      <a:moveTo>
                        <a:pt x="1" y="65"/>
                      </a:moveTo>
                      <a:cubicBezTo>
                        <a:pt x="1" y="65"/>
                        <a:pt x="1" y="65"/>
                        <a:pt x="1" y="65"/>
                      </a:cubicBezTo>
                      <a:cubicBezTo>
                        <a:pt x="1" y="64"/>
                        <a:pt x="1" y="64"/>
                        <a:pt x="1" y="64"/>
                      </a:cubicBezTo>
                      <a:cubicBezTo>
                        <a:pt x="1" y="64"/>
                        <a:pt x="0" y="64"/>
                        <a:pt x="0" y="64"/>
                      </a:cubicBezTo>
                      <a:cubicBezTo>
                        <a:pt x="1" y="57"/>
                        <a:pt x="5" y="54"/>
                        <a:pt x="13" y="50"/>
                      </a:cubicBezTo>
                      <a:cubicBezTo>
                        <a:pt x="16" y="49"/>
                        <a:pt x="19" y="47"/>
                        <a:pt x="21" y="45"/>
                      </a:cubicBezTo>
                      <a:cubicBezTo>
                        <a:pt x="27" y="41"/>
                        <a:pt x="30" y="33"/>
                        <a:pt x="33" y="27"/>
                      </a:cubicBezTo>
                      <a:cubicBezTo>
                        <a:pt x="36" y="20"/>
                        <a:pt x="39" y="14"/>
                        <a:pt x="44" y="9"/>
                      </a:cubicBezTo>
                      <a:cubicBezTo>
                        <a:pt x="45" y="7"/>
                        <a:pt x="52" y="5"/>
                        <a:pt x="59" y="3"/>
                      </a:cubicBezTo>
                      <a:cubicBezTo>
                        <a:pt x="64" y="2"/>
                        <a:pt x="68" y="1"/>
                        <a:pt x="72" y="0"/>
                      </a:cubicBezTo>
                      <a:cubicBezTo>
                        <a:pt x="72" y="0"/>
                        <a:pt x="72" y="0"/>
                        <a:pt x="73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3" y="0"/>
                        <a:pt x="73" y="1"/>
                      </a:cubicBezTo>
                      <a:cubicBezTo>
                        <a:pt x="71" y="7"/>
                        <a:pt x="66" y="9"/>
                        <a:pt x="57" y="10"/>
                      </a:cubicBezTo>
                      <a:cubicBezTo>
                        <a:pt x="54" y="11"/>
                        <a:pt x="51" y="12"/>
                        <a:pt x="48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6" y="21"/>
                        <a:pt x="44" y="24"/>
                        <a:pt x="40" y="29"/>
                      </a:cubicBezTo>
                      <a:cubicBezTo>
                        <a:pt x="39" y="30"/>
                        <a:pt x="39" y="31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5"/>
                        <a:pt x="39" y="36"/>
                        <a:pt x="39" y="37"/>
                      </a:cubicBezTo>
                      <a:cubicBezTo>
                        <a:pt x="39" y="38"/>
                        <a:pt x="40" y="39"/>
                        <a:pt x="40" y="41"/>
                      </a:cubicBezTo>
                      <a:cubicBezTo>
                        <a:pt x="40" y="41"/>
                        <a:pt x="40" y="41"/>
                        <a:pt x="39" y="41"/>
                      </a:cubicBezTo>
                      <a:cubicBezTo>
                        <a:pt x="38" y="42"/>
                        <a:pt x="37" y="41"/>
                        <a:pt x="35" y="40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27" y="48"/>
                        <a:pt x="22" y="52"/>
                        <a:pt x="17" y="57"/>
                      </a:cubicBezTo>
                      <a:cubicBezTo>
                        <a:pt x="14" y="60"/>
                        <a:pt x="11" y="62"/>
                        <a:pt x="9" y="65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5"/>
                        <a:pt x="4" y="66"/>
                        <a:pt x="1" y="65"/>
                      </a:cubicBezTo>
                      <a:cubicBezTo>
                        <a:pt x="1" y="65"/>
                        <a:pt x="1" y="65"/>
                        <a:pt x="1" y="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4" name="Freeform 544"/>
                <p:cNvSpPr>
                  <a:spLocks/>
                </p:cNvSpPr>
                <p:nvPr/>
              </p:nvSpPr>
              <p:spPr bwMode="auto">
                <a:xfrm>
                  <a:off x="3070" y="3132"/>
                  <a:ext cx="5" cy="6"/>
                </a:xfrm>
                <a:custGeom>
                  <a:avLst/>
                  <a:gdLst>
                    <a:gd name="T0" fmla="*/ 2 w 8"/>
                    <a:gd name="T1" fmla="*/ 11 h 11"/>
                    <a:gd name="T2" fmla="*/ 1 w 8"/>
                    <a:gd name="T3" fmla="*/ 11 h 11"/>
                    <a:gd name="T4" fmla="*/ 0 w 8"/>
                    <a:gd name="T5" fmla="*/ 9 h 11"/>
                    <a:gd name="T6" fmla="*/ 0 w 8"/>
                    <a:gd name="T7" fmla="*/ 9 h 11"/>
                    <a:gd name="T8" fmla="*/ 6 w 8"/>
                    <a:gd name="T9" fmla="*/ 0 h 11"/>
                    <a:gd name="T10" fmla="*/ 6 w 8"/>
                    <a:gd name="T11" fmla="*/ 0 h 11"/>
                    <a:gd name="T12" fmla="*/ 6 w 8"/>
                    <a:gd name="T13" fmla="*/ 0 h 11"/>
                    <a:gd name="T14" fmla="*/ 7 w 8"/>
                    <a:gd name="T15" fmla="*/ 0 h 11"/>
                    <a:gd name="T16" fmla="*/ 7 w 8"/>
                    <a:gd name="T17" fmla="*/ 1 h 11"/>
                    <a:gd name="T18" fmla="*/ 8 w 8"/>
                    <a:gd name="T19" fmla="*/ 4 h 11"/>
                    <a:gd name="T20" fmla="*/ 8 w 8"/>
                    <a:gd name="T21" fmla="*/ 5 h 11"/>
                    <a:gd name="T22" fmla="*/ 8 w 8"/>
                    <a:gd name="T23" fmla="*/ 5 h 11"/>
                    <a:gd name="T24" fmla="*/ 6 w 8"/>
                    <a:gd name="T25" fmla="*/ 11 h 11"/>
                    <a:gd name="T26" fmla="*/ 6 w 8"/>
                    <a:gd name="T27" fmla="*/ 11 h 11"/>
                    <a:gd name="T28" fmla="*/ 2 w 8"/>
                    <a:gd name="T29" fmla="*/ 11 h 11"/>
                    <a:gd name="T30" fmla="*/ 2 w 8"/>
                    <a:gd name="T3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1">
                      <a:moveTo>
                        <a:pt x="2" y="11"/>
                      </a:moveTo>
                      <a:cubicBezTo>
                        <a:pt x="2" y="11"/>
                        <a:pt x="2" y="11"/>
                        <a:pt x="1" y="11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5"/>
                        <a:pt x="3" y="2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2"/>
                        <a:pt x="8" y="2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5" name="Freeform 545"/>
                <p:cNvSpPr>
                  <a:spLocks/>
                </p:cNvSpPr>
                <p:nvPr/>
              </p:nvSpPr>
              <p:spPr bwMode="auto">
                <a:xfrm>
                  <a:off x="3552" y="3370"/>
                  <a:ext cx="2" cy="4"/>
                </a:xfrm>
                <a:custGeom>
                  <a:avLst/>
                  <a:gdLst>
                    <a:gd name="T0" fmla="*/ 0 w 4"/>
                    <a:gd name="T1" fmla="*/ 4 h 6"/>
                    <a:gd name="T2" fmla="*/ 0 w 4"/>
                    <a:gd name="T3" fmla="*/ 4 h 6"/>
                    <a:gd name="T4" fmla="*/ 0 w 4"/>
                    <a:gd name="T5" fmla="*/ 3 h 6"/>
                    <a:gd name="T6" fmla="*/ 2 w 4"/>
                    <a:gd name="T7" fmla="*/ 1 h 6"/>
                    <a:gd name="T8" fmla="*/ 3 w 4"/>
                    <a:gd name="T9" fmla="*/ 1 h 6"/>
                    <a:gd name="T10" fmla="*/ 3 w 4"/>
                    <a:gd name="T11" fmla="*/ 1 h 6"/>
                    <a:gd name="T12" fmla="*/ 4 w 4"/>
                    <a:gd name="T13" fmla="*/ 1 h 6"/>
                    <a:gd name="T14" fmla="*/ 4 w 4"/>
                    <a:gd name="T15" fmla="*/ 5 h 6"/>
                    <a:gd name="T16" fmla="*/ 3 w 4"/>
                    <a:gd name="T17" fmla="*/ 5 h 6"/>
                    <a:gd name="T18" fmla="*/ 2 w 4"/>
                    <a:gd name="T19" fmla="*/ 5 h 6"/>
                    <a:gd name="T20" fmla="*/ 0 w 4"/>
                    <a:gd name="T2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6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6"/>
                        <a:pt x="3" y="6"/>
                        <a:pt x="2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6" name="Freeform 546"/>
                <p:cNvSpPr>
                  <a:spLocks/>
                </p:cNvSpPr>
                <p:nvPr/>
              </p:nvSpPr>
              <p:spPr bwMode="auto">
                <a:xfrm>
                  <a:off x="2962" y="3082"/>
                  <a:ext cx="5" cy="4"/>
                </a:xfrm>
                <a:custGeom>
                  <a:avLst/>
                  <a:gdLst>
                    <a:gd name="T0" fmla="*/ 2 w 8"/>
                    <a:gd name="T1" fmla="*/ 8 h 8"/>
                    <a:gd name="T2" fmla="*/ 2 w 8"/>
                    <a:gd name="T3" fmla="*/ 7 h 8"/>
                    <a:gd name="T4" fmla="*/ 0 w 8"/>
                    <a:gd name="T5" fmla="*/ 6 h 8"/>
                    <a:gd name="T6" fmla="*/ 0 w 8"/>
                    <a:gd name="T7" fmla="*/ 5 h 8"/>
                    <a:gd name="T8" fmla="*/ 2 w 8"/>
                    <a:gd name="T9" fmla="*/ 0 h 8"/>
                    <a:gd name="T10" fmla="*/ 3 w 8"/>
                    <a:gd name="T11" fmla="*/ 0 h 8"/>
                    <a:gd name="T12" fmla="*/ 7 w 8"/>
                    <a:gd name="T13" fmla="*/ 2 h 8"/>
                    <a:gd name="T14" fmla="*/ 7 w 8"/>
                    <a:gd name="T15" fmla="*/ 2 h 8"/>
                    <a:gd name="T16" fmla="*/ 8 w 8"/>
                    <a:gd name="T17" fmla="*/ 4 h 8"/>
                    <a:gd name="T18" fmla="*/ 8 w 8"/>
                    <a:gd name="T19" fmla="*/ 5 h 8"/>
                    <a:gd name="T20" fmla="*/ 8 w 8"/>
                    <a:gd name="T21" fmla="*/ 6 h 8"/>
                    <a:gd name="T22" fmla="*/ 4 w 8"/>
                    <a:gd name="T23" fmla="*/ 8 h 8"/>
                    <a:gd name="T24" fmla="*/ 3 w 8"/>
                    <a:gd name="T25" fmla="*/ 8 h 8"/>
                    <a:gd name="T26" fmla="*/ 2 w 8"/>
                    <a:gd name="T2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2" y="8"/>
                      </a:move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6" y="7"/>
                        <a:pt x="6" y="7"/>
                        <a:pt x="4" y="8"/>
                      </a:cubicBezTo>
                      <a:cubicBezTo>
                        <a:pt x="4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7" name="Freeform 547"/>
                <p:cNvSpPr>
                  <a:spLocks/>
                </p:cNvSpPr>
                <p:nvPr/>
              </p:nvSpPr>
              <p:spPr bwMode="auto">
                <a:xfrm>
                  <a:off x="3122" y="3165"/>
                  <a:ext cx="5" cy="8"/>
                </a:xfrm>
                <a:custGeom>
                  <a:avLst/>
                  <a:gdLst>
                    <a:gd name="T0" fmla="*/ 3 w 9"/>
                    <a:gd name="T1" fmla="*/ 14 h 14"/>
                    <a:gd name="T2" fmla="*/ 1 w 9"/>
                    <a:gd name="T3" fmla="*/ 8 h 14"/>
                    <a:gd name="T4" fmla="*/ 5 w 9"/>
                    <a:gd name="T5" fmla="*/ 0 h 14"/>
                    <a:gd name="T6" fmla="*/ 6 w 9"/>
                    <a:gd name="T7" fmla="*/ 0 h 14"/>
                    <a:gd name="T8" fmla="*/ 6 w 9"/>
                    <a:gd name="T9" fmla="*/ 0 h 14"/>
                    <a:gd name="T10" fmla="*/ 5 w 9"/>
                    <a:gd name="T11" fmla="*/ 14 h 14"/>
                    <a:gd name="T12" fmla="*/ 4 w 9"/>
                    <a:gd name="T13" fmla="*/ 14 h 14"/>
                    <a:gd name="T14" fmla="*/ 3 w 9"/>
                    <a:gd name="T1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14">
                      <a:moveTo>
                        <a:pt x="3" y="14"/>
                      </a:moveTo>
                      <a:cubicBezTo>
                        <a:pt x="1" y="13"/>
                        <a:pt x="0" y="10"/>
                        <a:pt x="1" y="8"/>
                      </a:cubicBezTo>
                      <a:cubicBezTo>
                        <a:pt x="1" y="5"/>
                        <a:pt x="2" y="1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3"/>
                        <a:pt x="8" y="7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8" name="Freeform 548"/>
                <p:cNvSpPr>
                  <a:spLocks/>
                </p:cNvSpPr>
                <p:nvPr/>
              </p:nvSpPr>
              <p:spPr bwMode="auto">
                <a:xfrm>
                  <a:off x="3931" y="3039"/>
                  <a:ext cx="3" cy="2"/>
                </a:xfrm>
                <a:custGeom>
                  <a:avLst/>
                  <a:gdLst>
                    <a:gd name="T0" fmla="*/ 1 w 5"/>
                    <a:gd name="T1" fmla="*/ 2 h 3"/>
                    <a:gd name="T2" fmla="*/ 1 w 5"/>
                    <a:gd name="T3" fmla="*/ 1 h 3"/>
                    <a:gd name="T4" fmla="*/ 1 w 5"/>
                    <a:gd name="T5" fmla="*/ 0 h 3"/>
                    <a:gd name="T6" fmla="*/ 4 w 5"/>
                    <a:gd name="T7" fmla="*/ 0 h 3"/>
                    <a:gd name="T8" fmla="*/ 4 w 5"/>
                    <a:gd name="T9" fmla="*/ 0 h 3"/>
                    <a:gd name="T10" fmla="*/ 5 w 5"/>
                    <a:gd name="T11" fmla="*/ 0 h 3"/>
                    <a:gd name="T12" fmla="*/ 5 w 5"/>
                    <a:gd name="T13" fmla="*/ 0 h 3"/>
                    <a:gd name="T14" fmla="*/ 5 w 5"/>
                    <a:gd name="T15" fmla="*/ 0 h 3"/>
                    <a:gd name="T16" fmla="*/ 5 w 5"/>
                    <a:gd name="T17" fmla="*/ 0 h 3"/>
                    <a:gd name="T18" fmla="*/ 5 w 5"/>
                    <a:gd name="T19" fmla="*/ 1 h 3"/>
                    <a:gd name="T20" fmla="*/ 4 w 5"/>
                    <a:gd name="T21" fmla="*/ 2 h 3"/>
                    <a:gd name="T22" fmla="*/ 3 w 5"/>
                    <a:gd name="T23" fmla="*/ 3 h 3"/>
                    <a:gd name="T24" fmla="*/ 1 w 5"/>
                    <a:gd name="T25" fmla="*/ 2 h 3"/>
                    <a:gd name="T26" fmla="*/ 1 w 5"/>
                    <a:gd name="T2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9" name="Freeform 549"/>
                <p:cNvSpPr>
                  <a:spLocks/>
                </p:cNvSpPr>
                <p:nvPr/>
              </p:nvSpPr>
              <p:spPr bwMode="auto">
                <a:xfrm>
                  <a:off x="3957" y="3050"/>
                  <a:ext cx="5" cy="4"/>
                </a:xfrm>
                <a:custGeom>
                  <a:avLst/>
                  <a:gdLst>
                    <a:gd name="T0" fmla="*/ 1 w 8"/>
                    <a:gd name="T1" fmla="*/ 5 h 7"/>
                    <a:gd name="T2" fmla="*/ 0 w 8"/>
                    <a:gd name="T3" fmla="*/ 5 h 7"/>
                    <a:gd name="T4" fmla="*/ 0 w 8"/>
                    <a:gd name="T5" fmla="*/ 2 h 7"/>
                    <a:gd name="T6" fmla="*/ 1 w 8"/>
                    <a:gd name="T7" fmla="*/ 1 h 7"/>
                    <a:gd name="T8" fmla="*/ 4 w 8"/>
                    <a:gd name="T9" fmla="*/ 0 h 7"/>
                    <a:gd name="T10" fmla="*/ 5 w 8"/>
                    <a:gd name="T11" fmla="*/ 0 h 7"/>
                    <a:gd name="T12" fmla="*/ 5 w 8"/>
                    <a:gd name="T13" fmla="*/ 0 h 7"/>
                    <a:gd name="T14" fmla="*/ 7 w 8"/>
                    <a:gd name="T15" fmla="*/ 2 h 7"/>
                    <a:gd name="T16" fmla="*/ 8 w 8"/>
                    <a:gd name="T17" fmla="*/ 3 h 7"/>
                    <a:gd name="T18" fmla="*/ 7 w 8"/>
                    <a:gd name="T19" fmla="*/ 5 h 7"/>
                    <a:gd name="T20" fmla="*/ 7 w 8"/>
                    <a:gd name="T21" fmla="*/ 5 h 7"/>
                    <a:gd name="T22" fmla="*/ 6 w 8"/>
                    <a:gd name="T23" fmla="*/ 6 h 7"/>
                    <a:gd name="T24" fmla="*/ 3 w 8"/>
                    <a:gd name="T25" fmla="*/ 7 h 7"/>
                    <a:gd name="T26" fmla="*/ 2 w 8"/>
                    <a:gd name="T27" fmla="*/ 6 h 7"/>
                    <a:gd name="T28" fmla="*/ 2 w 8"/>
                    <a:gd name="T29" fmla="*/ 6 h 7"/>
                    <a:gd name="T30" fmla="*/ 1 w 8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7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8" y="3"/>
                        <a:pt x="8" y="3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5" y="7"/>
                        <a:pt x="5" y="7"/>
                        <a:pt x="3" y="7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0" name="Freeform 550"/>
                <p:cNvSpPr>
                  <a:spLocks/>
                </p:cNvSpPr>
                <p:nvPr/>
              </p:nvSpPr>
              <p:spPr bwMode="auto">
                <a:xfrm>
                  <a:off x="2864" y="3045"/>
                  <a:ext cx="18" cy="11"/>
                </a:xfrm>
                <a:custGeom>
                  <a:avLst/>
                  <a:gdLst>
                    <a:gd name="T0" fmla="*/ 0 w 31"/>
                    <a:gd name="T1" fmla="*/ 20 h 20"/>
                    <a:gd name="T2" fmla="*/ 0 w 31"/>
                    <a:gd name="T3" fmla="*/ 20 h 20"/>
                    <a:gd name="T4" fmla="*/ 0 w 31"/>
                    <a:gd name="T5" fmla="*/ 20 h 20"/>
                    <a:gd name="T6" fmla="*/ 0 w 31"/>
                    <a:gd name="T7" fmla="*/ 19 h 20"/>
                    <a:gd name="T8" fmla="*/ 26 w 31"/>
                    <a:gd name="T9" fmla="*/ 0 h 20"/>
                    <a:gd name="T10" fmla="*/ 26 w 31"/>
                    <a:gd name="T11" fmla="*/ 0 h 20"/>
                    <a:gd name="T12" fmla="*/ 30 w 31"/>
                    <a:gd name="T13" fmla="*/ 2 h 20"/>
                    <a:gd name="T14" fmla="*/ 30 w 31"/>
                    <a:gd name="T15" fmla="*/ 3 h 20"/>
                    <a:gd name="T16" fmla="*/ 16 w 31"/>
                    <a:gd name="T17" fmla="*/ 13 h 20"/>
                    <a:gd name="T18" fmla="*/ 4 w 31"/>
                    <a:gd name="T19" fmla="*/ 20 h 20"/>
                    <a:gd name="T20" fmla="*/ 3 w 31"/>
                    <a:gd name="T21" fmla="*/ 20 h 20"/>
                    <a:gd name="T22" fmla="*/ 0 w 31"/>
                    <a:gd name="T23" fmla="*/ 20 h 20"/>
                    <a:gd name="T24" fmla="*/ 0 w 31"/>
                    <a:gd name="T2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20">
                      <a:moveTo>
                        <a:pt x="0" y="20"/>
                      </a:move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5"/>
                        <a:pt x="18" y="1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1" y="3"/>
                        <a:pt x="30" y="3"/>
                      </a:cubicBezTo>
                      <a:cubicBezTo>
                        <a:pt x="29" y="7"/>
                        <a:pt x="24" y="10"/>
                        <a:pt x="16" y="13"/>
                      </a:cubicBezTo>
                      <a:cubicBezTo>
                        <a:pt x="11" y="15"/>
                        <a:pt x="7" y="17"/>
                        <a:pt x="4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1" name="Freeform 551"/>
                <p:cNvSpPr>
                  <a:spLocks/>
                </p:cNvSpPr>
                <p:nvPr/>
              </p:nvSpPr>
              <p:spPr bwMode="auto">
                <a:xfrm>
                  <a:off x="3288" y="3253"/>
                  <a:ext cx="5" cy="5"/>
                </a:xfrm>
                <a:custGeom>
                  <a:avLst/>
                  <a:gdLst>
                    <a:gd name="T0" fmla="*/ 0 w 8"/>
                    <a:gd name="T1" fmla="*/ 10 h 10"/>
                    <a:gd name="T2" fmla="*/ 0 w 8"/>
                    <a:gd name="T3" fmla="*/ 9 h 10"/>
                    <a:gd name="T4" fmla="*/ 0 w 8"/>
                    <a:gd name="T5" fmla="*/ 9 h 10"/>
                    <a:gd name="T6" fmla="*/ 7 w 8"/>
                    <a:gd name="T7" fmla="*/ 0 h 10"/>
                    <a:gd name="T8" fmla="*/ 8 w 8"/>
                    <a:gd name="T9" fmla="*/ 0 h 10"/>
                    <a:gd name="T10" fmla="*/ 8 w 8"/>
                    <a:gd name="T11" fmla="*/ 0 h 10"/>
                    <a:gd name="T12" fmla="*/ 8 w 8"/>
                    <a:gd name="T13" fmla="*/ 1 h 10"/>
                    <a:gd name="T14" fmla="*/ 3 w 8"/>
                    <a:gd name="T15" fmla="*/ 9 h 10"/>
                    <a:gd name="T16" fmla="*/ 3 w 8"/>
                    <a:gd name="T17" fmla="*/ 10 h 10"/>
                    <a:gd name="T18" fmla="*/ 1 w 8"/>
                    <a:gd name="T19" fmla="*/ 10 h 10"/>
                    <a:gd name="T20" fmla="*/ 0 w 8"/>
                    <a:gd name="T2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0">
                      <a:moveTo>
                        <a:pt x="0" y="10"/>
                      </a:move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5"/>
                        <a:pt x="4" y="3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4"/>
                        <a:pt x="5" y="7"/>
                        <a:pt x="3" y="9"/>
                      </a:cubicBezTo>
                      <a:cubicBezTo>
                        <a:pt x="3" y="9"/>
                        <a:pt x="3" y="9"/>
                        <a:pt x="3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2" name="Freeform 552"/>
                <p:cNvSpPr>
                  <a:spLocks/>
                </p:cNvSpPr>
                <p:nvPr/>
              </p:nvSpPr>
              <p:spPr bwMode="auto">
                <a:xfrm>
                  <a:off x="3107" y="3161"/>
                  <a:ext cx="1" cy="1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1 w 3"/>
                    <a:gd name="T7" fmla="*/ 0 h 2"/>
                    <a:gd name="T8" fmla="*/ 1 w 3"/>
                    <a:gd name="T9" fmla="*/ 0 h 2"/>
                    <a:gd name="T10" fmla="*/ 2 w 3"/>
                    <a:gd name="T11" fmla="*/ 0 h 2"/>
                    <a:gd name="T12" fmla="*/ 3 w 3"/>
                    <a:gd name="T13" fmla="*/ 1 h 2"/>
                    <a:gd name="T14" fmla="*/ 2 w 3"/>
                    <a:gd name="T15" fmla="*/ 2 h 2"/>
                    <a:gd name="T16" fmla="*/ 1 w 3"/>
                    <a:gd name="T17" fmla="*/ 2 h 2"/>
                    <a:gd name="T18" fmla="*/ 1 w 3"/>
                    <a:gd name="T1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3" name="Freeform 553"/>
                <p:cNvSpPr>
                  <a:spLocks/>
                </p:cNvSpPr>
                <p:nvPr/>
              </p:nvSpPr>
              <p:spPr bwMode="auto">
                <a:xfrm>
                  <a:off x="2964" y="3093"/>
                  <a:ext cx="12" cy="13"/>
                </a:xfrm>
                <a:custGeom>
                  <a:avLst/>
                  <a:gdLst>
                    <a:gd name="T0" fmla="*/ 1 w 21"/>
                    <a:gd name="T1" fmla="*/ 19 h 23"/>
                    <a:gd name="T2" fmla="*/ 0 w 21"/>
                    <a:gd name="T3" fmla="*/ 18 h 23"/>
                    <a:gd name="T4" fmla="*/ 0 w 21"/>
                    <a:gd name="T5" fmla="*/ 17 h 23"/>
                    <a:gd name="T6" fmla="*/ 8 w 21"/>
                    <a:gd name="T7" fmla="*/ 1 h 23"/>
                    <a:gd name="T8" fmla="*/ 8 w 21"/>
                    <a:gd name="T9" fmla="*/ 0 h 23"/>
                    <a:gd name="T10" fmla="*/ 9 w 21"/>
                    <a:gd name="T11" fmla="*/ 0 h 23"/>
                    <a:gd name="T12" fmla="*/ 9 w 21"/>
                    <a:gd name="T13" fmla="*/ 0 h 23"/>
                    <a:gd name="T14" fmla="*/ 10 w 21"/>
                    <a:gd name="T15" fmla="*/ 0 h 23"/>
                    <a:gd name="T16" fmla="*/ 12 w 21"/>
                    <a:gd name="T17" fmla="*/ 8 h 23"/>
                    <a:gd name="T18" fmla="*/ 12 w 21"/>
                    <a:gd name="T19" fmla="*/ 8 h 23"/>
                    <a:gd name="T20" fmla="*/ 12 w 21"/>
                    <a:gd name="T21" fmla="*/ 10 h 23"/>
                    <a:gd name="T22" fmla="*/ 11 w 21"/>
                    <a:gd name="T23" fmla="*/ 11 h 23"/>
                    <a:gd name="T24" fmla="*/ 12 w 21"/>
                    <a:gd name="T25" fmla="*/ 12 h 23"/>
                    <a:gd name="T26" fmla="*/ 21 w 21"/>
                    <a:gd name="T27" fmla="*/ 22 h 23"/>
                    <a:gd name="T28" fmla="*/ 21 w 21"/>
                    <a:gd name="T29" fmla="*/ 23 h 23"/>
                    <a:gd name="T30" fmla="*/ 20 w 21"/>
                    <a:gd name="T31" fmla="*/ 23 h 23"/>
                    <a:gd name="T32" fmla="*/ 10 w 21"/>
                    <a:gd name="T33" fmla="*/ 21 h 23"/>
                    <a:gd name="T34" fmla="*/ 1 w 21"/>
                    <a:gd name="T35" fmla="*/ 19 h 23"/>
                    <a:gd name="T36" fmla="*/ 1 w 21"/>
                    <a:gd name="T37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1" h="23">
                      <a:moveTo>
                        <a:pt x="1" y="19"/>
                      </a:moveTo>
                      <a:cubicBezTo>
                        <a:pt x="1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3" y="2"/>
                        <a:pt x="13" y="4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9"/>
                        <a:pt x="12" y="9"/>
                        <a:pt x="12" y="10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8" y="16"/>
                        <a:pt x="19" y="18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0" y="23"/>
                        <a:pt x="20" y="23"/>
                      </a:cubicBezTo>
                      <a:cubicBezTo>
                        <a:pt x="17" y="23"/>
                        <a:pt x="13" y="22"/>
                        <a:pt x="10" y="21"/>
                      </a:cubicBezTo>
                      <a:cubicBezTo>
                        <a:pt x="7" y="20"/>
                        <a:pt x="4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4" name="Freeform 554"/>
                <p:cNvSpPr>
                  <a:spLocks/>
                </p:cNvSpPr>
                <p:nvPr/>
              </p:nvSpPr>
              <p:spPr bwMode="auto">
                <a:xfrm>
                  <a:off x="2832" y="3028"/>
                  <a:ext cx="3" cy="10"/>
                </a:xfrm>
                <a:custGeom>
                  <a:avLst/>
                  <a:gdLst>
                    <a:gd name="T0" fmla="*/ 1 w 6"/>
                    <a:gd name="T1" fmla="*/ 17 h 17"/>
                    <a:gd name="T2" fmla="*/ 1 w 6"/>
                    <a:gd name="T3" fmla="*/ 16 h 17"/>
                    <a:gd name="T4" fmla="*/ 5 w 6"/>
                    <a:gd name="T5" fmla="*/ 0 h 17"/>
                    <a:gd name="T6" fmla="*/ 6 w 6"/>
                    <a:gd name="T7" fmla="*/ 0 h 17"/>
                    <a:gd name="T8" fmla="*/ 6 w 6"/>
                    <a:gd name="T9" fmla="*/ 0 h 17"/>
                    <a:gd name="T10" fmla="*/ 6 w 6"/>
                    <a:gd name="T11" fmla="*/ 1 h 17"/>
                    <a:gd name="T12" fmla="*/ 2 w 6"/>
                    <a:gd name="T13" fmla="*/ 16 h 17"/>
                    <a:gd name="T14" fmla="*/ 2 w 6"/>
                    <a:gd name="T15" fmla="*/ 17 h 17"/>
                    <a:gd name="T16" fmla="*/ 1 w 6"/>
                    <a:gd name="T1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7">
                      <a:moveTo>
                        <a:pt x="1" y="17"/>
                      </a:move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0" y="12"/>
                        <a:pt x="1" y="4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5"/>
                        <a:pt x="6" y="10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5" name="Freeform 555"/>
                <p:cNvSpPr>
                  <a:spLocks/>
                </p:cNvSpPr>
                <p:nvPr/>
              </p:nvSpPr>
              <p:spPr bwMode="auto">
                <a:xfrm>
                  <a:off x="3129" y="3178"/>
                  <a:ext cx="19" cy="19"/>
                </a:xfrm>
                <a:custGeom>
                  <a:avLst/>
                  <a:gdLst>
                    <a:gd name="T0" fmla="*/ 20 w 32"/>
                    <a:gd name="T1" fmla="*/ 28 h 32"/>
                    <a:gd name="T2" fmla="*/ 0 w 32"/>
                    <a:gd name="T3" fmla="*/ 3 h 32"/>
                    <a:gd name="T4" fmla="*/ 0 w 32"/>
                    <a:gd name="T5" fmla="*/ 2 h 32"/>
                    <a:gd name="T6" fmla="*/ 1 w 32"/>
                    <a:gd name="T7" fmla="*/ 1 h 32"/>
                    <a:gd name="T8" fmla="*/ 1 w 32"/>
                    <a:gd name="T9" fmla="*/ 1 h 32"/>
                    <a:gd name="T10" fmla="*/ 6 w 32"/>
                    <a:gd name="T11" fmla="*/ 0 h 32"/>
                    <a:gd name="T12" fmla="*/ 7 w 32"/>
                    <a:gd name="T13" fmla="*/ 0 h 32"/>
                    <a:gd name="T14" fmla="*/ 8 w 32"/>
                    <a:gd name="T15" fmla="*/ 0 h 32"/>
                    <a:gd name="T16" fmla="*/ 8 w 32"/>
                    <a:gd name="T17" fmla="*/ 0 h 32"/>
                    <a:gd name="T18" fmla="*/ 26 w 32"/>
                    <a:gd name="T19" fmla="*/ 21 h 32"/>
                    <a:gd name="T20" fmla="*/ 32 w 32"/>
                    <a:gd name="T21" fmla="*/ 30 h 32"/>
                    <a:gd name="T22" fmla="*/ 32 w 32"/>
                    <a:gd name="T23" fmla="*/ 31 h 32"/>
                    <a:gd name="T24" fmla="*/ 31 w 32"/>
                    <a:gd name="T25" fmla="*/ 31 h 32"/>
                    <a:gd name="T26" fmla="*/ 30 w 32"/>
                    <a:gd name="T27" fmla="*/ 32 h 32"/>
                    <a:gd name="T28" fmla="*/ 20 w 32"/>
                    <a:gd name="T29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2" h="32">
                      <a:moveTo>
                        <a:pt x="20" y="28"/>
                      </a:moveTo>
                      <a:cubicBezTo>
                        <a:pt x="7" y="22"/>
                        <a:pt x="2" y="11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8" y="5"/>
                        <a:pt x="22" y="13"/>
                        <a:pt x="26" y="21"/>
                      </a:cubicBezTo>
                      <a:cubicBezTo>
                        <a:pt x="28" y="24"/>
                        <a:pt x="30" y="27"/>
                        <a:pt x="32" y="30"/>
                      </a:cubicBezTo>
                      <a:cubicBezTo>
                        <a:pt x="32" y="30"/>
                        <a:pt x="32" y="31"/>
                        <a:pt x="32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2"/>
                        <a:pt x="30" y="32"/>
                      </a:cubicBezTo>
                      <a:cubicBezTo>
                        <a:pt x="27" y="31"/>
                        <a:pt x="23" y="29"/>
                        <a:pt x="20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6" name="Freeform 556"/>
                <p:cNvSpPr>
                  <a:spLocks/>
                </p:cNvSpPr>
                <p:nvPr/>
              </p:nvSpPr>
              <p:spPr bwMode="auto">
                <a:xfrm>
                  <a:off x="2998" y="3116"/>
                  <a:ext cx="6" cy="9"/>
                </a:xfrm>
                <a:custGeom>
                  <a:avLst/>
                  <a:gdLst>
                    <a:gd name="T0" fmla="*/ 2 w 11"/>
                    <a:gd name="T1" fmla="*/ 15 h 16"/>
                    <a:gd name="T2" fmla="*/ 1 w 11"/>
                    <a:gd name="T3" fmla="*/ 15 h 16"/>
                    <a:gd name="T4" fmla="*/ 0 w 11"/>
                    <a:gd name="T5" fmla="*/ 8 h 16"/>
                    <a:gd name="T6" fmla="*/ 0 w 11"/>
                    <a:gd name="T7" fmla="*/ 8 h 16"/>
                    <a:gd name="T8" fmla="*/ 9 w 11"/>
                    <a:gd name="T9" fmla="*/ 0 h 16"/>
                    <a:gd name="T10" fmla="*/ 10 w 11"/>
                    <a:gd name="T11" fmla="*/ 0 h 16"/>
                    <a:gd name="T12" fmla="*/ 11 w 11"/>
                    <a:gd name="T13" fmla="*/ 1 h 16"/>
                    <a:gd name="T14" fmla="*/ 11 w 11"/>
                    <a:gd name="T15" fmla="*/ 1 h 16"/>
                    <a:gd name="T16" fmla="*/ 6 w 11"/>
                    <a:gd name="T17" fmla="*/ 15 h 16"/>
                    <a:gd name="T18" fmla="*/ 6 w 11"/>
                    <a:gd name="T19" fmla="*/ 16 h 16"/>
                    <a:gd name="T20" fmla="*/ 2 w 11"/>
                    <a:gd name="T21" fmla="*/ 15 h 16"/>
                    <a:gd name="T22" fmla="*/ 2 w 11"/>
                    <a:gd name="T23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6">
                      <a:moveTo>
                        <a:pt x="2" y="15"/>
                      </a:moveTo>
                      <a:cubicBezTo>
                        <a:pt x="2" y="15"/>
                        <a:pt x="1" y="15"/>
                        <a:pt x="1" y="15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3"/>
                        <a:pt x="5" y="2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6"/>
                        <a:pt x="10" y="10"/>
                        <a:pt x="6" y="15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4" y="16"/>
                        <a:pt x="4" y="16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7" name="Freeform 557"/>
                <p:cNvSpPr>
                  <a:spLocks/>
                </p:cNvSpPr>
                <p:nvPr/>
              </p:nvSpPr>
              <p:spPr bwMode="auto">
                <a:xfrm>
                  <a:off x="3174" y="3205"/>
                  <a:ext cx="3" cy="4"/>
                </a:xfrm>
                <a:custGeom>
                  <a:avLst/>
                  <a:gdLst>
                    <a:gd name="T0" fmla="*/ 1 w 4"/>
                    <a:gd name="T1" fmla="*/ 6 h 6"/>
                    <a:gd name="T2" fmla="*/ 0 w 4"/>
                    <a:gd name="T3" fmla="*/ 6 h 6"/>
                    <a:gd name="T4" fmla="*/ 0 w 4"/>
                    <a:gd name="T5" fmla="*/ 5 h 6"/>
                    <a:gd name="T6" fmla="*/ 3 w 4"/>
                    <a:gd name="T7" fmla="*/ 1 h 6"/>
                    <a:gd name="T8" fmla="*/ 3 w 4"/>
                    <a:gd name="T9" fmla="*/ 0 h 6"/>
                    <a:gd name="T10" fmla="*/ 4 w 4"/>
                    <a:gd name="T11" fmla="*/ 0 h 6"/>
                    <a:gd name="T12" fmla="*/ 4 w 4"/>
                    <a:gd name="T13" fmla="*/ 1 h 6"/>
                    <a:gd name="T14" fmla="*/ 4 w 4"/>
                    <a:gd name="T15" fmla="*/ 2 h 6"/>
                    <a:gd name="T16" fmla="*/ 4 w 4"/>
                    <a:gd name="T17" fmla="*/ 3 h 6"/>
                    <a:gd name="T18" fmla="*/ 2 w 4"/>
                    <a:gd name="T19" fmla="*/ 6 h 6"/>
                    <a:gd name="T20" fmla="*/ 2 w 4"/>
                    <a:gd name="T21" fmla="*/ 6 h 6"/>
                    <a:gd name="T22" fmla="*/ 1 w 4"/>
                    <a:gd name="T23" fmla="*/ 6 h 6"/>
                    <a:gd name="T24" fmla="*/ 1 w 4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4"/>
                        <a:pt x="1" y="2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8" name="Freeform 558"/>
                <p:cNvSpPr>
                  <a:spLocks/>
                </p:cNvSpPr>
                <p:nvPr/>
              </p:nvSpPr>
              <p:spPr bwMode="auto">
                <a:xfrm>
                  <a:off x="3501" y="3347"/>
                  <a:ext cx="73" cy="78"/>
                </a:xfrm>
                <a:custGeom>
                  <a:avLst/>
                  <a:gdLst>
                    <a:gd name="T0" fmla="*/ 1 w 126"/>
                    <a:gd name="T1" fmla="*/ 103 h 134"/>
                    <a:gd name="T2" fmla="*/ 0 w 126"/>
                    <a:gd name="T3" fmla="*/ 102 h 134"/>
                    <a:gd name="T4" fmla="*/ 0 w 126"/>
                    <a:gd name="T5" fmla="*/ 101 h 134"/>
                    <a:gd name="T6" fmla="*/ 0 w 126"/>
                    <a:gd name="T7" fmla="*/ 101 h 134"/>
                    <a:gd name="T8" fmla="*/ 31 w 126"/>
                    <a:gd name="T9" fmla="*/ 75 h 134"/>
                    <a:gd name="T10" fmla="*/ 48 w 126"/>
                    <a:gd name="T11" fmla="*/ 64 h 134"/>
                    <a:gd name="T12" fmla="*/ 48 w 126"/>
                    <a:gd name="T13" fmla="*/ 64 h 134"/>
                    <a:gd name="T14" fmla="*/ 58 w 126"/>
                    <a:gd name="T15" fmla="*/ 52 h 134"/>
                    <a:gd name="T16" fmla="*/ 59 w 126"/>
                    <a:gd name="T17" fmla="*/ 51 h 134"/>
                    <a:gd name="T18" fmla="*/ 67 w 126"/>
                    <a:gd name="T19" fmla="*/ 55 h 134"/>
                    <a:gd name="T20" fmla="*/ 68 w 126"/>
                    <a:gd name="T21" fmla="*/ 55 h 134"/>
                    <a:gd name="T22" fmla="*/ 79 w 126"/>
                    <a:gd name="T23" fmla="*/ 39 h 134"/>
                    <a:gd name="T24" fmla="*/ 82 w 126"/>
                    <a:gd name="T25" fmla="*/ 31 h 134"/>
                    <a:gd name="T26" fmla="*/ 83 w 126"/>
                    <a:gd name="T27" fmla="*/ 30 h 134"/>
                    <a:gd name="T28" fmla="*/ 104 w 126"/>
                    <a:gd name="T29" fmla="*/ 27 h 134"/>
                    <a:gd name="T30" fmla="*/ 104 w 126"/>
                    <a:gd name="T31" fmla="*/ 25 h 134"/>
                    <a:gd name="T32" fmla="*/ 106 w 126"/>
                    <a:gd name="T33" fmla="*/ 17 h 134"/>
                    <a:gd name="T34" fmla="*/ 114 w 126"/>
                    <a:gd name="T35" fmla="*/ 0 h 134"/>
                    <a:gd name="T36" fmla="*/ 115 w 126"/>
                    <a:gd name="T37" fmla="*/ 0 h 134"/>
                    <a:gd name="T38" fmla="*/ 115 w 126"/>
                    <a:gd name="T39" fmla="*/ 0 h 134"/>
                    <a:gd name="T40" fmla="*/ 121 w 126"/>
                    <a:gd name="T41" fmla="*/ 4 h 134"/>
                    <a:gd name="T42" fmla="*/ 121 w 126"/>
                    <a:gd name="T43" fmla="*/ 5 h 134"/>
                    <a:gd name="T44" fmla="*/ 117 w 126"/>
                    <a:gd name="T45" fmla="*/ 33 h 134"/>
                    <a:gd name="T46" fmla="*/ 117 w 126"/>
                    <a:gd name="T47" fmla="*/ 60 h 134"/>
                    <a:gd name="T48" fmla="*/ 117 w 126"/>
                    <a:gd name="T49" fmla="*/ 60 h 134"/>
                    <a:gd name="T50" fmla="*/ 114 w 126"/>
                    <a:gd name="T51" fmla="*/ 75 h 134"/>
                    <a:gd name="T52" fmla="*/ 114 w 126"/>
                    <a:gd name="T53" fmla="*/ 76 h 134"/>
                    <a:gd name="T54" fmla="*/ 119 w 126"/>
                    <a:gd name="T55" fmla="*/ 98 h 134"/>
                    <a:gd name="T56" fmla="*/ 125 w 126"/>
                    <a:gd name="T57" fmla="*/ 130 h 134"/>
                    <a:gd name="T58" fmla="*/ 125 w 126"/>
                    <a:gd name="T59" fmla="*/ 131 h 134"/>
                    <a:gd name="T60" fmla="*/ 122 w 126"/>
                    <a:gd name="T61" fmla="*/ 134 h 134"/>
                    <a:gd name="T62" fmla="*/ 121 w 126"/>
                    <a:gd name="T63" fmla="*/ 134 h 134"/>
                    <a:gd name="T64" fmla="*/ 118 w 126"/>
                    <a:gd name="T65" fmla="*/ 133 h 134"/>
                    <a:gd name="T66" fmla="*/ 108 w 126"/>
                    <a:gd name="T67" fmla="*/ 89 h 134"/>
                    <a:gd name="T68" fmla="*/ 103 w 126"/>
                    <a:gd name="T69" fmla="*/ 51 h 134"/>
                    <a:gd name="T70" fmla="*/ 103 w 126"/>
                    <a:gd name="T71" fmla="*/ 50 h 134"/>
                    <a:gd name="T72" fmla="*/ 102 w 126"/>
                    <a:gd name="T73" fmla="*/ 50 h 134"/>
                    <a:gd name="T74" fmla="*/ 57 w 126"/>
                    <a:gd name="T75" fmla="*/ 74 h 134"/>
                    <a:gd name="T76" fmla="*/ 54 w 126"/>
                    <a:gd name="T77" fmla="*/ 81 h 134"/>
                    <a:gd name="T78" fmla="*/ 50 w 126"/>
                    <a:gd name="T79" fmla="*/ 87 h 134"/>
                    <a:gd name="T80" fmla="*/ 27 w 126"/>
                    <a:gd name="T81" fmla="*/ 91 h 134"/>
                    <a:gd name="T82" fmla="*/ 26 w 126"/>
                    <a:gd name="T83" fmla="*/ 90 h 134"/>
                    <a:gd name="T84" fmla="*/ 22 w 126"/>
                    <a:gd name="T85" fmla="*/ 95 h 134"/>
                    <a:gd name="T86" fmla="*/ 26 w 126"/>
                    <a:gd name="T87" fmla="*/ 100 h 134"/>
                    <a:gd name="T88" fmla="*/ 26 w 126"/>
                    <a:gd name="T89" fmla="*/ 100 h 134"/>
                    <a:gd name="T90" fmla="*/ 19 w 126"/>
                    <a:gd name="T91" fmla="*/ 108 h 134"/>
                    <a:gd name="T92" fmla="*/ 18 w 126"/>
                    <a:gd name="T93" fmla="*/ 108 h 134"/>
                    <a:gd name="T94" fmla="*/ 9 w 126"/>
                    <a:gd name="T95" fmla="*/ 105 h 134"/>
                    <a:gd name="T96" fmla="*/ 9 w 126"/>
                    <a:gd name="T97" fmla="*/ 105 h 134"/>
                    <a:gd name="T98" fmla="*/ 1 w 126"/>
                    <a:gd name="T99" fmla="*/ 103 h 134"/>
                    <a:gd name="T100" fmla="*/ 1 w 126"/>
                    <a:gd name="T101" fmla="*/ 10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26" h="134">
                      <a:moveTo>
                        <a:pt x="1" y="103"/>
                      </a:moveTo>
                      <a:cubicBezTo>
                        <a:pt x="0" y="103"/>
                        <a:pt x="0" y="103"/>
                        <a:pt x="0" y="102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2" y="93"/>
                        <a:pt x="19" y="82"/>
                        <a:pt x="31" y="75"/>
                      </a:cubicBezTo>
                      <a:cubicBezTo>
                        <a:pt x="38" y="71"/>
                        <a:pt x="44" y="67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1"/>
                        <a:pt x="58" y="51"/>
                        <a:pt x="59" y="51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8" y="55"/>
                        <a:pt x="68" y="55"/>
                        <a:pt x="68" y="55"/>
                      </a:cubicBezTo>
                      <a:cubicBezTo>
                        <a:pt x="74" y="51"/>
                        <a:pt x="77" y="46"/>
                        <a:pt x="79" y="39"/>
                      </a:cubicBezTo>
                      <a:cubicBezTo>
                        <a:pt x="80" y="37"/>
                        <a:pt x="81" y="34"/>
                        <a:pt x="82" y="31"/>
                      </a:cubicBezTo>
                      <a:cubicBezTo>
                        <a:pt x="82" y="30"/>
                        <a:pt x="83" y="30"/>
                        <a:pt x="83" y="30"/>
                      </a:cubicBezTo>
                      <a:cubicBezTo>
                        <a:pt x="104" y="27"/>
                        <a:pt x="104" y="27"/>
                        <a:pt x="104" y="27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5" y="23"/>
                        <a:pt x="105" y="20"/>
                        <a:pt x="106" y="17"/>
                      </a:cubicBezTo>
                      <a:cubicBezTo>
                        <a:pt x="106" y="10"/>
                        <a:pt x="107" y="4"/>
                        <a:pt x="114" y="0"/>
                      </a:cubicBezTo>
                      <a:cubicBezTo>
                        <a:pt x="114" y="0"/>
                        <a:pt x="115" y="0"/>
                        <a:pt x="115" y="0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ubicBezTo>
                        <a:pt x="121" y="4"/>
                        <a:pt x="121" y="4"/>
                        <a:pt x="121" y="4"/>
                      </a:cubicBezTo>
                      <a:cubicBezTo>
                        <a:pt x="121" y="4"/>
                        <a:pt x="121" y="5"/>
                        <a:pt x="121" y="5"/>
                      </a:cubicBezTo>
                      <a:cubicBezTo>
                        <a:pt x="117" y="33"/>
                        <a:pt x="117" y="33"/>
                        <a:pt x="117" y="33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4" y="75"/>
                        <a:pt x="114" y="75"/>
                        <a:pt x="114" y="75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5" y="83"/>
                        <a:pt x="117" y="91"/>
                        <a:pt x="119" y="98"/>
                      </a:cubicBezTo>
                      <a:cubicBezTo>
                        <a:pt x="122" y="109"/>
                        <a:pt x="126" y="120"/>
                        <a:pt x="125" y="130"/>
                      </a:cubicBezTo>
                      <a:cubicBezTo>
                        <a:pt x="125" y="131"/>
                        <a:pt x="125" y="131"/>
                        <a:pt x="125" y="131"/>
                      </a:cubicBezTo>
                      <a:cubicBezTo>
                        <a:pt x="124" y="133"/>
                        <a:pt x="123" y="134"/>
                        <a:pt x="122" y="134"/>
                      </a:cubicBezTo>
                      <a:cubicBezTo>
                        <a:pt x="121" y="134"/>
                        <a:pt x="121" y="134"/>
                        <a:pt x="121" y="134"/>
                      </a:cubicBezTo>
                      <a:cubicBezTo>
                        <a:pt x="120" y="134"/>
                        <a:pt x="119" y="133"/>
                        <a:pt x="118" y="133"/>
                      </a:cubicBezTo>
                      <a:cubicBezTo>
                        <a:pt x="107" y="128"/>
                        <a:pt x="108" y="107"/>
                        <a:pt x="108" y="89"/>
                      </a:cubicBezTo>
                      <a:cubicBezTo>
                        <a:pt x="109" y="73"/>
                        <a:pt x="109" y="59"/>
                        <a:pt x="103" y="51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90" y="45"/>
                        <a:pt x="62" y="67"/>
                        <a:pt x="57" y="74"/>
                      </a:cubicBezTo>
                      <a:cubicBezTo>
                        <a:pt x="56" y="76"/>
                        <a:pt x="55" y="78"/>
                        <a:pt x="54" y="81"/>
                      </a:cubicBezTo>
                      <a:cubicBezTo>
                        <a:pt x="53" y="83"/>
                        <a:pt x="52" y="86"/>
                        <a:pt x="50" y="87"/>
                      </a:cubicBezTo>
                      <a:cubicBezTo>
                        <a:pt x="46" y="90"/>
                        <a:pt x="33" y="92"/>
                        <a:pt x="27" y="91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6" y="105"/>
                        <a:pt x="23" y="106"/>
                        <a:pt x="19" y="108"/>
                      </a:cubicBezTo>
                      <a:cubicBezTo>
                        <a:pt x="19" y="108"/>
                        <a:pt x="19" y="108"/>
                        <a:pt x="18" y="108"/>
                      </a:cubicBezTo>
                      <a:cubicBezTo>
                        <a:pt x="15" y="107"/>
                        <a:pt x="12" y="106"/>
                        <a:pt x="9" y="105"/>
                      </a:cubicBezTo>
                      <a:cubicBezTo>
                        <a:pt x="9" y="105"/>
                        <a:pt x="9" y="105"/>
                        <a:pt x="9" y="105"/>
                      </a:cubicBezTo>
                      <a:cubicBezTo>
                        <a:pt x="6" y="105"/>
                        <a:pt x="3" y="104"/>
                        <a:pt x="1" y="103"/>
                      </a:cubicBezTo>
                      <a:cubicBezTo>
                        <a:pt x="1" y="103"/>
                        <a:pt x="1" y="103"/>
                        <a:pt x="1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9" name="Freeform 559"/>
                <p:cNvSpPr>
                  <a:spLocks/>
                </p:cNvSpPr>
                <p:nvPr/>
              </p:nvSpPr>
              <p:spPr bwMode="auto">
                <a:xfrm>
                  <a:off x="3324" y="3283"/>
                  <a:ext cx="4" cy="10"/>
                </a:xfrm>
                <a:custGeom>
                  <a:avLst/>
                  <a:gdLst>
                    <a:gd name="T0" fmla="*/ 1 w 7"/>
                    <a:gd name="T1" fmla="*/ 17 h 17"/>
                    <a:gd name="T2" fmla="*/ 0 w 7"/>
                    <a:gd name="T3" fmla="*/ 16 h 17"/>
                    <a:gd name="T4" fmla="*/ 4 w 7"/>
                    <a:gd name="T5" fmla="*/ 1 h 17"/>
                    <a:gd name="T6" fmla="*/ 5 w 7"/>
                    <a:gd name="T7" fmla="*/ 1 h 17"/>
                    <a:gd name="T8" fmla="*/ 5 w 7"/>
                    <a:gd name="T9" fmla="*/ 0 h 17"/>
                    <a:gd name="T10" fmla="*/ 6 w 7"/>
                    <a:gd name="T11" fmla="*/ 0 h 17"/>
                    <a:gd name="T12" fmla="*/ 6 w 7"/>
                    <a:gd name="T13" fmla="*/ 0 h 17"/>
                    <a:gd name="T14" fmla="*/ 7 w 7"/>
                    <a:gd name="T15" fmla="*/ 1 h 17"/>
                    <a:gd name="T16" fmla="*/ 2 w 7"/>
                    <a:gd name="T17" fmla="*/ 17 h 17"/>
                    <a:gd name="T18" fmla="*/ 1 w 7"/>
                    <a:gd name="T19" fmla="*/ 17 h 17"/>
                    <a:gd name="T20" fmla="*/ 1 w 7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7">
                      <a:moveTo>
                        <a:pt x="1" y="17"/>
                      </a:moveTo>
                      <a:cubicBezTo>
                        <a:pt x="1" y="17"/>
                        <a:pt x="0" y="17"/>
                        <a:pt x="0" y="16"/>
                      </a:cubicBezTo>
                      <a:cubicBezTo>
                        <a:pt x="1" y="12"/>
                        <a:pt x="2" y="6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5"/>
                        <a:pt x="5" y="11"/>
                        <a:pt x="2" y="17"/>
                      </a:cubicBezTo>
                      <a:cubicBezTo>
                        <a:pt x="2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0" name="Freeform 560"/>
                <p:cNvSpPr>
                  <a:spLocks/>
                </p:cNvSpPr>
                <p:nvPr/>
              </p:nvSpPr>
              <p:spPr bwMode="auto">
                <a:xfrm>
                  <a:off x="2924" y="3089"/>
                  <a:ext cx="8" cy="15"/>
                </a:xfrm>
                <a:custGeom>
                  <a:avLst/>
                  <a:gdLst>
                    <a:gd name="T0" fmla="*/ 3 w 13"/>
                    <a:gd name="T1" fmla="*/ 27 h 27"/>
                    <a:gd name="T2" fmla="*/ 3 w 13"/>
                    <a:gd name="T3" fmla="*/ 27 h 27"/>
                    <a:gd name="T4" fmla="*/ 2 w 13"/>
                    <a:gd name="T5" fmla="*/ 26 h 27"/>
                    <a:gd name="T6" fmla="*/ 2 w 13"/>
                    <a:gd name="T7" fmla="*/ 26 h 27"/>
                    <a:gd name="T8" fmla="*/ 3 w 13"/>
                    <a:gd name="T9" fmla="*/ 1 h 27"/>
                    <a:gd name="T10" fmla="*/ 4 w 13"/>
                    <a:gd name="T11" fmla="*/ 0 h 27"/>
                    <a:gd name="T12" fmla="*/ 4 w 13"/>
                    <a:gd name="T13" fmla="*/ 0 h 27"/>
                    <a:gd name="T14" fmla="*/ 4 w 13"/>
                    <a:gd name="T15" fmla="*/ 1 h 27"/>
                    <a:gd name="T16" fmla="*/ 4 w 13"/>
                    <a:gd name="T17" fmla="*/ 5 h 27"/>
                    <a:gd name="T18" fmla="*/ 5 w 13"/>
                    <a:gd name="T19" fmla="*/ 6 h 27"/>
                    <a:gd name="T20" fmla="*/ 10 w 13"/>
                    <a:gd name="T21" fmla="*/ 11 h 27"/>
                    <a:gd name="T22" fmla="*/ 13 w 13"/>
                    <a:gd name="T23" fmla="*/ 12 h 27"/>
                    <a:gd name="T24" fmla="*/ 13 w 13"/>
                    <a:gd name="T25" fmla="*/ 12 h 27"/>
                    <a:gd name="T26" fmla="*/ 13 w 13"/>
                    <a:gd name="T27" fmla="*/ 13 h 27"/>
                    <a:gd name="T28" fmla="*/ 6 w 13"/>
                    <a:gd name="T29" fmla="*/ 27 h 27"/>
                    <a:gd name="T30" fmla="*/ 5 w 13"/>
                    <a:gd name="T31" fmla="*/ 27 h 27"/>
                    <a:gd name="T32" fmla="*/ 4 w 13"/>
                    <a:gd name="T33" fmla="*/ 27 h 27"/>
                    <a:gd name="T34" fmla="*/ 3 w 13"/>
                    <a:gd name="T35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" h="27">
                      <a:moveTo>
                        <a:pt x="3" y="27"/>
                      </a:move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0" y="22"/>
                        <a:pt x="0" y="9"/>
                        <a:pt x="3" y="1"/>
                      </a:cubicBez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8"/>
                        <a:pt x="8" y="10"/>
                        <a:pt x="10" y="11"/>
                      </a:cubicBezTo>
                      <a:cubicBezTo>
                        <a:pt x="11" y="11"/>
                        <a:pt x="12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3"/>
                      </a:cubicBezTo>
                      <a:cubicBezTo>
                        <a:pt x="12" y="17"/>
                        <a:pt x="9" y="23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1" name="Freeform 561"/>
                <p:cNvSpPr>
                  <a:spLocks/>
                </p:cNvSpPr>
                <p:nvPr/>
              </p:nvSpPr>
              <p:spPr bwMode="auto">
                <a:xfrm>
                  <a:off x="3523" y="3382"/>
                  <a:ext cx="7" cy="6"/>
                </a:xfrm>
                <a:custGeom>
                  <a:avLst/>
                  <a:gdLst>
                    <a:gd name="T0" fmla="*/ 2 w 12"/>
                    <a:gd name="T1" fmla="*/ 9 h 10"/>
                    <a:gd name="T2" fmla="*/ 1 w 12"/>
                    <a:gd name="T3" fmla="*/ 9 h 10"/>
                    <a:gd name="T4" fmla="*/ 0 w 12"/>
                    <a:gd name="T5" fmla="*/ 6 h 10"/>
                    <a:gd name="T6" fmla="*/ 0 w 12"/>
                    <a:gd name="T7" fmla="*/ 6 h 10"/>
                    <a:gd name="T8" fmla="*/ 7 w 12"/>
                    <a:gd name="T9" fmla="*/ 1 h 10"/>
                    <a:gd name="T10" fmla="*/ 9 w 12"/>
                    <a:gd name="T11" fmla="*/ 0 h 10"/>
                    <a:gd name="T12" fmla="*/ 9 w 12"/>
                    <a:gd name="T13" fmla="*/ 0 h 10"/>
                    <a:gd name="T14" fmla="*/ 9 w 12"/>
                    <a:gd name="T15" fmla="*/ 0 h 10"/>
                    <a:gd name="T16" fmla="*/ 12 w 12"/>
                    <a:gd name="T17" fmla="*/ 2 h 10"/>
                    <a:gd name="T18" fmla="*/ 12 w 12"/>
                    <a:gd name="T19" fmla="*/ 3 h 10"/>
                    <a:gd name="T20" fmla="*/ 2 w 12"/>
                    <a:gd name="T21" fmla="*/ 10 h 10"/>
                    <a:gd name="T22" fmla="*/ 2 w 12"/>
                    <a:gd name="T2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0">
                      <a:moveTo>
                        <a:pt x="2" y="9"/>
                      </a:move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3"/>
                        <a:pt x="4" y="2"/>
                        <a:pt x="7" y="1"/>
                      </a:cubicBezTo>
                      <a:cubicBezTo>
                        <a:pt x="7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9" y="8"/>
                        <a:pt x="7" y="9"/>
                        <a:pt x="2" y="10"/>
                      </a:cubicBezTo>
                      <a:cubicBezTo>
                        <a:pt x="2" y="10"/>
                        <a:pt x="2" y="10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2" name="Freeform 562"/>
                <p:cNvSpPr>
                  <a:spLocks/>
                </p:cNvSpPr>
                <p:nvPr/>
              </p:nvSpPr>
              <p:spPr bwMode="auto">
                <a:xfrm>
                  <a:off x="3020" y="3138"/>
                  <a:ext cx="29" cy="16"/>
                </a:xfrm>
                <a:custGeom>
                  <a:avLst/>
                  <a:gdLst>
                    <a:gd name="T0" fmla="*/ 12 w 50"/>
                    <a:gd name="T1" fmla="*/ 24 h 27"/>
                    <a:gd name="T2" fmla="*/ 0 w 50"/>
                    <a:gd name="T3" fmla="*/ 13 h 27"/>
                    <a:gd name="T4" fmla="*/ 0 w 50"/>
                    <a:gd name="T5" fmla="*/ 12 h 27"/>
                    <a:gd name="T6" fmla="*/ 8 w 50"/>
                    <a:gd name="T7" fmla="*/ 0 h 27"/>
                    <a:gd name="T8" fmla="*/ 9 w 50"/>
                    <a:gd name="T9" fmla="*/ 0 h 27"/>
                    <a:gd name="T10" fmla="*/ 10 w 50"/>
                    <a:gd name="T11" fmla="*/ 0 h 27"/>
                    <a:gd name="T12" fmla="*/ 16 w 50"/>
                    <a:gd name="T13" fmla="*/ 6 h 27"/>
                    <a:gd name="T14" fmla="*/ 22 w 50"/>
                    <a:gd name="T15" fmla="*/ 12 h 27"/>
                    <a:gd name="T16" fmla="*/ 24 w 50"/>
                    <a:gd name="T17" fmla="*/ 13 h 27"/>
                    <a:gd name="T18" fmla="*/ 49 w 50"/>
                    <a:gd name="T19" fmla="*/ 14 h 27"/>
                    <a:gd name="T20" fmla="*/ 49 w 50"/>
                    <a:gd name="T21" fmla="*/ 14 h 27"/>
                    <a:gd name="T22" fmla="*/ 50 w 50"/>
                    <a:gd name="T23" fmla="*/ 15 h 27"/>
                    <a:gd name="T24" fmla="*/ 50 w 50"/>
                    <a:gd name="T25" fmla="*/ 15 h 27"/>
                    <a:gd name="T26" fmla="*/ 36 w 50"/>
                    <a:gd name="T27" fmla="*/ 26 h 27"/>
                    <a:gd name="T28" fmla="*/ 36 w 50"/>
                    <a:gd name="T29" fmla="*/ 27 h 27"/>
                    <a:gd name="T30" fmla="*/ 30 w 50"/>
                    <a:gd name="T31" fmla="*/ 25 h 27"/>
                    <a:gd name="T32" fmla="*/ 17 w 50"/>
                    <a:gd name="T33" fmla="*/ 25 h 27"/>
                    <a:gd name="T34" fmla="*/ 16 w 50"/>
                    <a:gd name="T35" fmla="*/ 26 h 27"/>
                    <a:gd name="T36" fmla="*/ 12 w 50"/>
                    <a:gd name="T37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27">
                      <a:moveTo>
                        <a:pt x="12" y="24"/>
                      </a:moveTo>
                      <a:cubicBezTo>
                        <a:pt x="9" y="22"/>
                        <a:pt x="4" y="18"/>
                        <a:pt x="0" y="13"/>
                      </a:cubicBezTo>
                      <a:cubicBezTo>
                        <a:pt x="0" y="13"/>
                        <a:pt x="0" y="13"/>
                        <a:pt x="0" y="12"/>
                      </a:cubicBezTo>
                      <a:cubicBezTo>
                        <a:pt x="1" y="7"/>
                        <a:pt x="4" y="4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10" y="0"/>
                      </a:cubicBezTo>
                      <a:cubicBezTo>
                        <a:pt x="13" y="2"/>
                        <a:pt x="14" y="4"/>
                        <a:pt x="16" y="6"/>
                      </a:cubicBezTo>
                      <a:cubicBezTo>
                        <a:pt x="18" y="8"/>
                        <a:pt x="19" y="10"/>
                        <a:pt x="22" y="12"/>
                      </a:cubicBezTo>
                      <a:cubicBezTo>
                        <a:pt x="22" y="12"/>
                        <a:pt x="23" y="13"/>
                        <a:pt x="24" y="13"/>
                      </a:cubicBezTo>
                      <a:cubicBezTo>
                        <a:pt x="31" y="17"/>
                        <a:pt x="43" y="15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50" y="14"/>
                        <a:pt x="50" y="14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7"/>
                      </a:cubicBezTo>
                      <a:cubicBezTo>
                        <a:pt x="34" y="27"/>
                        <a:pt x="32" y="26"/>
                        <a:pt x="30" y="25"/>
                      </a:cubicBezTo>
                      <a:cubicBezTo>
                        <a:pt x="26" y="23"/>
                        <a:pt x="22" y="21"/>
                        <a:pt x="17" y="25"/>
                      </a:cubicBezTo>
                      <a:cubicBezTo>
                        <a:pt x="17" y="25"/>
                        <a:pt x="17" y="26"/>
                        <a:pt x="16" y="26"/>
                      </a:cubicBezTo>
                      <a:cubicBezTo>
                        <a:pt x="15" y="25"/>
                        <a:pt x="14" y="25"/>
                        <a:pt x="12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3" name="Freeform 563"/>
                <p:cNvSpPr>
                  <a:spLocks/>
                </p:cNvSpPr>
                <p:nvPr/>
              </p:nvSpPr>
              <p:spPr bwMode="auto">
                <a:xfrm>
                  <a:off x="3409" y="3327"/>
                  <a:ext cx="8" cy="12"/>
                </a:xfrm>
                <a:custGeom>
                  <a:avLst/>
                  <a:gdLst>
                    <a:gd name="T0" fmla="*/ 1 w 13"/>
                    <a:gd name="T1" fmla="*/ 21 h 21"/>
                    <a:gd name="T2" fmla="*/ 1 w 13"/>
                    <a:gd name="T3" fmla="*/ 21 h 21"/>
                    <a:gd name="T4" fmla="*/ 0 w 13"/>
                    <a:gd name="T5" fmla="*/ 20 h 21"/>
                    <a:gd name="T6" fmla="*/ 0 w 13"/>
                    <a:gd name="T7" fmla="*/ 20 h 21"/>
                    <a:gd name="T8" fmla="*/ 0 w 13"/>
                    <a:gd name="T9" fmla="*/ 17 h 21"/>
                    <a:gd name="T10" fmla="*/ 7 w 13"/>
                    <a:gd name="T11" fmla="*/ 0 h 21"/>
                    <a:gd name="T12" fmla="*/ 8 w 13"/>
                    <a:gd name="T13" fmla="*/ 1 h 21"/>
                    <a:gd name="T14" fmla="*/ 8 w 13"/>
                    <a:gd name="T15" fmla="*/ 1 h 21"/>
                    <a:gd name="T16" fmla="*/ 13 w 13"/>
                    <a:gd name="T17" fmla="*/ 9 h 21"/>
                    <a:gd name="T18" fmla="*/ 8 w 13"/>
                    <a:gd name="T19" fmla="*/ 21 h 21"/>
                    <a:gd name="T20" fmla="*/ 8 w 13"/>
                    <a:gd name="T21" fmla="*/ 21 h 21"/>
                    <a:gd name="T22" fmla="*/ 1 w 13"/>
                    <a:gd name="T23" fmla="*/ 21 h 21"/>
                    <a:gd name="T24" fmla="*/ 1 w 13"/>
                    <a:gd name="T2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21">
                      <a:moveTo>
                        <a:pt x="1" y="21"/>
                      </a:move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7"/>
                        <a:pt x="0" y="17"/>
                      </a:cubicBezTo>
                      <a:cubicBezTo>
                        <a:pt x="2" y="10"/>
                        <a:pt x="3" y="3"/>
                        <a:pt x="7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1" y="3"/>
                        <a:pt x="13" y="6"/>
                        <a:pt x="13" y="9"/>
                      </a:cubicBezTo>
                      <a:cubicBezTo>
                        <a:pt x="13" y="13"/>
                        <a:pt x="12" y="17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4" name="Freeform 564"/>
                <p:cNvSpPr>
                  <a:spLocks/>
                </p:cNvSpPr>
                <p:nvPr/>
              </p:nvSpPr>
              <p:spPr bwMode="auto">
                <a:xfrm>
                  <a:off x="3187" y="3217"/>
                  <a:ext cx="3" cy="7"/>
                </a:xfrm>
                <a:custGeom>
                  <a:avLst/>
                  <a:gdLst>
                    <a:gd name="T0" fmla="*/ 1 w 5"/>
                    <a:gd name="T1" fmla="*/ 12 h 12"/>
                    <a:gd name="T2" fmla="*/ 0 w 5"/>
                    <a:gd name="T3" fmla="*/ 11 h 12"/>
                    <a:gd name="T4" fmla="*/ 1 w 5"/>
                    <a:gd name="T5" fmla="*/ 11 h 12"/>
                    <a:gd name="T6" fmla="*/ 0 w 5"/>
                    <a:gd name="T7" fmla="*/ 11 h 12"/>
                    <a:gd name="T8" fmla="*/ 2 w 5"/>
                    <a:gd name="T9" fmla="*/ 2 h 12"/>
                    <a:gd name="T10" fmla="*/ 2 w 5"/>
                    <a:gd name="T11" fmla="*/ 1 h 12"/>
                    <a:gd name="T12" fmla="*/ 4 w 5"/>
                    <a:gd name="T13" fmla="*/ 0 h 12"/>
                    <a:gd name="T14" fmla="*/ 5 w 5"/>
                    <a:gd name="T15" fmla="*/ 0 h 12"/>
                    <a:gd name="T16" fmla="*/ 5 w 5"/>
                    <a:gd name="T17" fmla="*/ 0 h 12"/>
                    <a:gd name="T18" fmla="*/ 5 w 5"/>
                    <a:gd name="T19" fmla="*/ 1 h 12"/>
                    <a:gd name="T20" fmla="*/ 2 w 5"/>
                    <a:gd name="T21" fmla="*/ 12 h 12"/>
                    <a:gd name="T22" fmla="*/ 1 w 5"/>
                    <a:gd name="T23" fmla="*/ 12 h 12"/>
                    <a:gd name="T24" fmla="*/ 1 w 5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12">
                      <a:moveTo>
                        <a:pt x="1" y="12"/>
                      </a:move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9"/>
                        <a:pt x="1" y="6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5"/>
                        <a:pt x="3" y="8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5" name="Freeform 565"/>
                <p:cNvSpPr>
                  <a:spLocks/>
                </p:cNvSpPr>
                <p:nvPr/>
              </p:nvSpPr>
              <p:spPr bwMode="auto">
                <a:xfrm>
                  <a:off x="3137" y="3214"/>
                  <a:ext cx="43" cy="52"/>
                </a:xfrm>
                <a:custGeom>
                  <a:avLst/>
                  <a:gdLst>
                    <a:gd name="T0" fmla="*/ 2 w 73"/>
                    <a:gd name="T1" fmla="*/ 86 h 90"/>
                    <a:gd name="T2" fmla="*/ 1 w 73"/>
                    <a:gd name="T3" fmla="*/ 86 h 90"/>
                    <a:gd name="T4" fmla="*/ 1 w 73"/>
                    <a:gd name="T5" fmla="*/ 86 h 90"/>
                    <a:gd name="T6" fmla="*/ 0 w 73"/>
                    <a:gd name="T7" fmla="*/ 84 h 90"/>
                    <a:gd name="T8" fmla="*/ 0 w 73"/>
                    <a:gd name="T9" fmla="*/ 83 h 90"/>
                    <a:gd name="T10" fmla="*/ 12 w 73"/>
                    <a:gd name="T11" fmla="*/ 62 h 90"/>
                    <a:gd name="T12" fmla="*/ 21 w 73"/>
                    <a:gd name="T13" fmla="*/ 28 h 90"/>
                    <a:gd name="T14" fmla="*/ 21 w 73"/>
                    <a:gd name="T15" fmla="*/ 27 h 90"/>
                    <a:gd name="T16" fmla="*/ 23 w 73"/>
                    <a:gd name="T17" fmla="*/ 25 h 90"/>
                    <a:gd name="T18" fmla="*/ 23 w 73"/>
                    <a:gd name="T19" fmla="*/ 25 h 90"/>
                    <a:gd name="T20" fmla="*/ 31 w 73"/>
                    <a:gd name="T21" fmla="*/ 26 h 90"/>
                    <a:gd name="T22" fmla="*/ 32 w 73"/>
                    <a:gd name="T23" fmla="*/ 26 h 90"/>
                    <a:gd name="T24" fmla="*/ 33 w 73"/>
                    <a:gd name="T25" fmla="*/ 25 h 90"/>
                    <a:gd name="T26" fmla="*/ 47 w 73"/>
                    <a:gd name="T27" fmla="*/ 7 h 90"/>
                    <a:gd name="T28" fmla="*/ 48 w 73"/>
                    <a:gd name="T29" fmla="*/ 5 h 90"/>
                    <a:gd name="T30" fmla="*/ 49 w 73"/>
                    <a:gd name="T31" fmla="*/ 5 h 90"/>
                    <a:gd name="T32" fmla="*/ 49 w 73"/>
                    <a:gd name="T33" fmla="*/ 5 h 90"/>
                    <a:gd name="T34" fmla="*/ 72 w 73"/>
                    <a:gd name="T35" fmla="*/ 0 h 90"/>
                    <a:gd name="T36" fmla="*/ 72 w 73"/>
                    <a:gd name="T37" fmla="*/ 0 h 90"/>
                    <a:gd name="T38" fmla="*/ 73 w 73"/>
                    <a:gd name="T39" fmla="*/ 1 h 90"/>
                    <a:gd name="T40" fmla="*/ 73 w 73"/>
                    <a:gd name="T41" fmla="*/ 1 h 90"/>
                    <a:gd name="T42" fmla="*/ 73 w 73"/>
                    <a:gd name="T43" fmla="*/ 2 h 90"/>
                    <a:gd name="T44" fmla="*/ 73 w 73"/>
                    <a:gd name="T45" fmla="*/ 2 h 90"/>
                    <a:gd name="T46" fmla="*/ 47 w 73"/>
                    <a:gd name="T47" fmla="*/ 33 h 90"/>
                    <a:gd name="T48" fmla="*/ 46 w 73"/>
                    <a:gd name="T49" fmla="*/ 34 h 90"/>
                    <a:gd name="T50" fmla="*/ 46 w 73"/>
                    <a:gd name="T51" fmla="*/ 34 h 90"/>
                    <a:gd name="T52" fmla="*/ 41 w 73"/>
                    <a:gd name="T53" fmla="*/ 47 h 90"/>
                    <a:gd name="T54" fmla="*/ 40 w 73"/>
                    <a:gd name="T55" fmla="*/ 51 h 90"/>
                    <a:gd name="T56" fmla="*/ 40 w 73"/>
                    <a:gd name="T57" fmla="*/ 52 h 90"/>
                    <a:gd name="T58" fmla="*/ 36 w 73"/>
                    <a:gd name="T59" fmla="*/ 52 h 90"/>
                    <a:gd name="T60" fmla="*/ 27 w 73"/>
                    <a:gd name="T61" fmla="*/ 55 h 90"/>
                    <a:gd name="T62" fmla="*/ 25 w 73"/>
                    <a:gd name="T63" fmla="*/ 55 h 90"/>
                    <a:gd name="T64" fmla="*/ 27 w 73"/>
                    <a:gd name="T65" fmla="*/ 67 h 90"/>
                    <a:gd name="T66" fmla="*/ 27 w 73"/>
                    <a:gd name="T67" fmla="*/ 67 h 90"/>
                    <a:gd name="T68" fmla="*/ 2 w 73"/>
                    <a:gd name="T69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3" h="90">
                      <a:moveTo>
                        <a:pt x="2" y="86"/>
                      </a:move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6"/>
                        <a:pt x="1" y="86"/>
                        <a:pt x="1" y="86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3"/>
                      </a:cubicBezTo>
                      <a:cubicBezTo>
                        <a:pt x="4" y="73"/>
                        <a:pt x="8" y="67"/>
                        <a:pt x="12" y="62"/>
                      </a:cubicBezTo>
                      <a:cubicBezTo>
                        <a:pt x="19" y="54"/>
                        <a:pt x="25" y="47"/>
                        <a:pt x="21" y="28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5" y="24"/>
                        <a:pt x="27" y="25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8" y="22"/>
                        <a:pt x="43" y="14"/>
                        <a:pt x="47" y="7"/>
                      </a:cubicBezTo>
                      <a:cubicBezTo>
                        <a:pt x="47" y="6"/>
                        <a:pt x="48" y="6"/>
                        <a:pt x="48" y="5"/>
                      </a:cubicBezTo>
                      <a:cubicBezTo>
                        <a:pt x="48" y="5"/>
                        <a:pt x="48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59" y="5"/>
                        <a:pt x="63" y="5"/>
                        <a:pt x="72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3" y="2"/>
                        <a:pt x="73" y="2"/>
                        <a:pt x="73" y="2"/>
                      </a:cubicBezTo>
                      <a:cubicBezTo>
                        <a:pt x="73" y="2"/>
                        <a:pt x="73" y="2"/>
                        <a:pt x="73" y="2"/>
                      </a:cubicBezTo>
                      <a:cubicBezTo>
                        <a:pt x="69" y="17"/>
                        <a:pt x="56" y="26"/>
                        <a:pt x="47" y="33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2" y="38"/>
                        <a:pt x="41" y="43"/>
                        <a:pt x="41" y="47"/>
                      </a:cubicBezTo>
                      <a:cubicBezTo>
                        <a:pt x="41" y="49"/>
                        <a:pt x="40" y="50"/>
                        <a:pt x="40" y="51"/>
                      </a:cubicBezTo>
                      <a:cubicBezTo>
                        <a:pt x="40" y="51"/>
                        <a:pt x="40" y="52"/>
                        <a:pt x="40" y="52"/>
                      </a:cubicBezTo>
                      <a:cubicBezTo>
                        <a:pt x="38" y="52"/>
                        <a:pt x="37" y="52"/>
                        <a:pt x="36" y="52"/>
                      </a:cubicBezTo>
                      <a:cubicBezTo>
                        <a:pt x="33" y="53"/>
                        <a:pt x="30" y="53"/>
                        <a:pt x="27" y="55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2" y="78"/>
                        <a:pt x="9" y="90"/>
                        <a:pt x="2" y="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6" name="Freeform 566"/>
                <p:cNvSpPr>
                  <a:spLocks/>
                </p:cNvSpPr>
                <p:nvPr/>
              </p:nvSpPr>
              <p:spPr bwMode="auto">
                <a:xfrm>
                  <a:off x="3285" y="3265"/>
                  <a:ext cx="3" cy="4"/>
                </a:xfrm>
                <a:custGeom>
                  <a:avLst/>
                  <a:gdLst>
                    <a:gd name="T0" fmla="*/ 0 w 4"/>
                    <a:gd name="T1" fmla="*/ 6 h 6"/>
                    <a:gd name="T2" fmla="*/ 0 w 4"/>
                    <a:gd name="T3" fmla="*/ 6 h 6"/>
                    <a:gd name="T4" fmla="*/ 0 w 4"/>
                    <a:gd name="T5" fmla="*/ 5 h 6"/>
                    <a:gd name="T6" fmla="*/ 0 w 4"/>
                    <a:gd name="T7" fmla="*/ 1 h 6"/>
                    <a:gd name="T8" fmla="*/ 1 w 4"/>
                    <a:gd name="T9" fmla="*/ 0 h 6"/>
                    <a:gd name="T10" fmla="*/ 1 w 4"/>
                    <a:gd name="T11" fmla="*/ 0 h 6"/>
                    <a:gd name="T12" fmla="*/ 2 w 4"/>
                    <a:gd name="T13" fmla="*/ 0 h 6"/>
                    <a:gd name="T14" fmla="*/ 4 w 4"/>
                    <a:gd name="T15" fmla="*/ 3 h 6"/>
                    <a:gd name="T16" fmla="*/ 4 w 4"/>
                    <a:gd name="T17" fmla="*/ 4 h 6"/>
                    <a:gd name="T18" fmla="*/ 3 w 4"/>
                    <a:gd name="T19" fmla="*/ 6 h 6"/>
                    <a:gd name="T20" fmla="*/ 3 w 4"/>
                    <a:gd name="T21" fmla="*/ 6 h 6"/>
                    <a:gd name="T22" fmla="*/ 1 w 4"/>
                    <a:gd name="T23" fmla="*/ 6 h 6"/>
                    <a:gd name="T24" fmla="*/ 0 w 4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7" name="Freeform 567"/>
                <p:cNvSpPr>
                  <a:spLocks/>
                </p:cNvSpPr>
                <p:nvPr/>
              </p:nvSpPr>
              <p:spPr bwMode="auto">
                <a:xfrm>
                  <a:off x="3291" y="3270"/>
                  <a:ext cx="3" cy="3"/>
                </a:xfrm>
                <a:custGeom>
                  <a:avLst/>
                  <a:gdLst>
                    <a:gd name="T0" fmla="*/ 2 w 5"/>
                    <a:gd name="T1" fmla="*/ 6 h 6"/>
                    <a:gd name="T2" fmla="*/ 2 w 5"/>
                    <a:gd name="T3" fmla="*/ 6 h 6"/>
                    <a:gd name="T4" fmla="*/ 0 w 5"/>
                    <a:gd name="T5" fmla="*/ 4 h 6"/>
                    <a:gd name="T6" fmla="*/ 0 w 5"/>
                    <a:gd name="T7" fmla="*/ 2 h 6"/>
                    <a:gd name="T8" fmla="*/ 0 w 5"/>
                    <a:gd name="T9" fmla="*/ 0 h 6"/>
                    <a:gd name="T10" fmla="*/ 0 w 5"/>
                    <a:gd name="T11" fmla="*/ 0 h 6"/>
                    <a:gd name="T12" fmla="*/ 1 w 5"/>
                    <a:gd name="T13" fmla="*/ 0 h 6"/>
                    <a:gd name="T14" fmla="*/ 4 w 5"/>
                    <a:gd name="T15" fmla="*/ 1 h 6"/>
                    <a:gd name="T16" fmla="*/ 4 w 5"/>
                    <a:gd name="T17" fmla="*/ 2 h 6"/>
                    <a:gd name="T18" fmla="*/ 3 w 5"/>
                    <a:gd name="T19" fmla="*/ 5 h 6"/>
                    <a:gd name="T20" fmla="*/ 2 w 5"/>
                    <a:gd name="T21" fmla="*/ 6 h 6"/>
                    <a:gd name="T22" fmla="*/ 2 w 5"/>
                    <a:gd name="T2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5"/>
                        <a:pt x="1" y="5"/>
                        <a:pt x="0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2"/>
                        <a:pt x="0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2"/>
                        <a:pt x="4" y="2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8" name="Freeform 568"/>
                <p:cNvSpPr>
                  <a:spLocks/>
                </p:cNvSpPr>
                <p:nvPr/>
              </p:nvSpPr>
              <p:spPr bwMode="auto">
                <a:xfrm>
                  <a:off x="3504" y="3378"/>
                  <a:ext cx="6" cy="5"/>
                </a:xfrm>
                <a:custGeom>
                  <a:avLst/>
                  <a:gdLst>
                    <a:gd name="T0" fmla="*/ 1 w 10"/>
                    <a:gd name="T1" fmla="*/ 8 h 9"/>
                    <a:gd name="T2" fmla="*/ 0 w 10"/>
                    <a:gd name="T3" fmla="*/ 7 h 9"/>
                    <a:gd name="T4" fmla="*/ 1 w 10"/>
                    <a:gd name="T5" fmla="*/ 3 h 9"/>
                    <a:gd name="T6" fmla="*/ 2 w 10"/>
                    <a:gd name="T7" fmla="*/ 2 h 9"/>
                    <a:gd name="T8" fmla="*/ 7 w 10"/>
                    <a:gd name="T9" fmla="*/ 0 h 9"/>
                    <a:gd name="T10" fmla="*/ 8 w 10"/>
                    <a:gd name="T11" fmla="*/ 0 h 9"/>
                    <a:gd name="T12" fmla="*/ 8 w 10"/>
                    <a:gd name="T13" fmla="*/ 1 h 9"/>
                    <a:gd name="T14" fmla="*/ 10 w 10"/>
                    <a:gd name="T15" fmla="*/ 3 h 9"/>
                    <a:gd name="T16" fmla="*/ 10 w 10"/>
                    <a:gd name="T17" fmla="*/ 5 h 9"/>
                    <a:gd name="T18" fmla="*/ 5 w 10"/>
                    <a:gd name="T19" fmla="*/ 9 h 9"/>
                    <a:gd name="T20" fmla="*/ 4 w 10"/>
                    <a:gd name="T21" fmla="*/ 9 h 9"/>
                    <a:gd name="T22" fmla="*/ 1 w 10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9">
                      <a:moveTo>
                        <a:pt x="1" y="8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4" y="9"/>
                        <a:pt x="4" y="9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9" name="Freeform 569"/>
                <p:cNvSpPr>
                  <a:spLocks/>
                </p:cNvSpPr>
                <p:nvPr/>
              </p:nvSpPr>
              <p:spPr bwMode="auto">
                <a:xfrm>
                  <a:off x="2828" y="3046"/>
                  <a:ext cx="7" cy="18"/>
                </a:xfrm>
                <a:custGeom>
                  <a:avLst/>
                  <a:gdLst>
                    <a:gd name="T0" fmla="*/ 4 w 12"/>
                    <a:gd name="T1" fmla="*/ 31 h 31"/>
                    <a:gd name="T2" fmla="*/ 4 w 12"/>
                    <a:gd name="T3" fmla="*/ 30 h 31"/>
                    <a:gd name="T4" fmla="*/ 10 w 12"/>
                    <a:gd name="T5" fmla="*/ 0 h 31"/>
                    <a:gd name="T6" fmla="*/ 11 w 12"/>
                    <a:gd name="T7" fmla="*/ 0 h 31"/>
                    <a:gd name="T8" fmla="*/ 12 w 12"/>
                    <a:gd name="T9" fmla="*/ 1 h 31"/>
                    <a:gd name="T10" fmla="*/ 12 w 12"/>
                    <a:gd name="T11" fmla="*/ 1 h 31"/>
                    <a:gd name="T12" fmla="*/ 5 w 12"/>
                    <a:gd name="T13" fmla="*/ 30 h 31"/>
                    <a:gd name="T14" fmla="*/ 4 w 12"/>
                    <a:gd name="T15" fmla="*/ 31 h 31"/>
                    <a:gd name="T16" fmla="*/ 4 w 12"/>
                    <a:gd name="T1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31">
                      <a:moveTo>
                        <a:pt x="4" y="31"/>
                      </a:moveTo>
                      <a:cubicBezTo>
                        <a:pt x="4" y="31"/>
                        <a:pt x="4" y="30"/>
                        <a:pt x="4" y="30"/>
                      </a:cubicBezTo>
                      <a:cubicBezTo>
                        <a:pt x="1" y="19"/>
                        <a:pt x="0" y="6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8"/>
                        <a:pt x="10" y="19"/>
                        <a:pt x="5" y="30"/>
                      </a:cubicBezTo>
                      <a:cubicBezTo>
                        <a:pt x="5" y="31"/>
                        <a:pt x="5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0" name="Freeform 570"/>
                <p:cNvSpPr>
                  <a:spLocks/>
                </p:cNvSpPr>
                <p:nvPr/>
              </p:nvSpPr>
              <p:spPr bwMode="auto">
                <a:xfrm>
                  <a:off x="2791" y="3025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0 w 2"/>
                    <a:gd name="T5" fmla="*/ 1 h 3"/>
                    <a:gd name="T6" fmla="*/ 1 w 2"/>
                    <a:gd name="T7" fmla="*/ 0 h 3"/>
                    <a:gd name="T8" fmla="*/ 2 w 2"/>
                    <a:gd name="T9" fmla="*/ 1 h 3"/>
                    <a:gd name="T10" fmla="*/ 1 w 2"/>
                    <a:gd name="T11" fmla="*/ 3 h 3"/>
                    <a:gd name="T12" fmla="*/ 0 w 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1" name="Freeform 571"/>
                <p:cNvSpPr>
                  <a:spLocks/>
                </p:cNvSpPr>
                <p:nvPr/>
              </p:nvSpPr>
              <p:spPr bwMode="auto">
                <a:xfrm>
                  <a:off x="2985" y="3122"/>
                  <a:ext cx="5" cy="5"/>
                </a:xfrm>
                <a:custGeom>
                  <a:avLst/>
                  <a:gdLst>
                    <a:gd name="T0" fmla="*/ 1 w 9"/>
                    <a:gd name="T1" fmla="*/ 6 h 8"/>
                    <a:gd name="T2" fmla="*/ 0 w 9"/>
                    <a:gd name="T3" fmla="*/ 5 h 8"/>
                    <a:gd name="T4" fmla="*/ 2 w 9"/>
                    <a:gd name="T5" fmla="*/ 1 h 8"/>
                    <a:gd name="T6" fmla="*/ 3 w 9"/>
                    <a:gd name="T7" fmla="*/ 0 h 8"/>
                    <a:gd name="T8" fmla="*/ 3 w 9"/>
                    <a:gd name="T9" fmla="*/ 0 h 8"/>
                    <a:gd name="T10" fmla="*/ 3 w 9"/>
                    <a:gd name="T11" fmla="*/ 0 h 8"/>
                    <a:gd name="T12" fmla="*/ 9 w 9"/>
                    <a:gd name="T13" fmla="*/ 4 h 8"/>
                    <a:gd name="T14" fmla="*/ 9 w 9"/>
                    <a:gd name="T15" fmla="*/ 5 h 8"/>
                    <a:gd name="T16" fmla="*/ 9 w 9"/>
                    <a:gd name="T17" fmla="*/ 7 h 8"/>
                    <a:gd name="T18" fmla="*/ 8 w 9"/>
                    <a:gd name="T19" fmla="*/ 8 h 8"/>
                    <a:gd name="T20" fmla="*/ 5 w 9"/>
                    <a:gd name="T21" fmla="*/ 8 h 8"/>
                    <a:gd name="T22" fmla="*/ 5 w 9"/>
                    <a:gd name="T23" fmla="*/ 8 h 8"/>
                    <a:gd name="T24" fmla="*/ 1 w 9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5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8"/>
                        <a:pt x="8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2" name="Freeform 572"/>
                <p:cNvSpPr>
                  <a:spLocks/>
                </p:cNvSpPr>
                <p:nvPr/>
              </p:nvSpPr>
              <p:spPr bwMode="auto">
                <a:xfrm>
                  <a:off x="3142" y="3202"/>
                  <a:ext cx="13" cy="13"/>
                </a:xfrm>
                <a:custGeom>
                  <a:avLst/>
                  <a:gdLst>
                    <a:gd name="T0" fmla="*/ 19 w 23"/>
                    <a:gd name="T1" fmla="*/ 24 h 24"/>
                    <a:gd name="T2" fmla="*/ 0 w 23"/>
                    <a:gd name="T3" fmla="*/ 2 h 24"/>
                    <a:gd name="T4" fmla="*/ 0 w 23"/>
                    <a:gd name="T5" fmla="*/ 1 h 24"/>
                    <a:gd name="T6" fmla="*/ 0 w 23"/>
                    <a:gd name="T7" fmla="*/ 1 h 24"/>
                    <a:gd name="T8" fmla="*/ 1 w 23"/>
                    <a:gd name="T9" fmla="*/ 0 h 24"/>
                    <a:gd name="T10" fmla="*/ 1 w 23"/>
                    <a:gd name="T11" fmla="*/ 0 h 24"/>
                    <a:gd name="T12" fmla="*/ 1 w 23"/>
                    <a:gd name="T13" fmla="*/ 0 h 24"/>
                    <a:gd name="T14" fmla="*/ 1 w 23"/>
                    <a:gd name="T15" fmla="*/ 0 h 24"/>
                    <a:gd name="T16" fmla="*/ 13 w 23"/>
                    <a:gd name="T17" fmla="*/ 12 h 24"/>
                    <a:gd name="T18" fmla="*/ 13 w 23"/>
                    <a:gd name="T19" fmla="*/ 12 h 24"/>
                    <a:gd name="T20" fmla="*/ 17 w 23"/>
                    <a:gd name="T21" fmla="*/ 14 h 24"/>
                    <a:gd name="T22" fmla="*/ 23 w 23"/>
                    <a:gd name="T23" fmla="*/ 19 h 24"/>
                    <a:gd name="T24" fmla="*/ 20 w 23"/>
                    <a:gd name="T25" fmla="*/ 23 h 24"/>
                    <a:gd name="T26" fmla="*/ 19 w 23"/>
                    <a:gd name="T27" fmla="*/ 24 h 24"/>
                    <a:gd name="T28" fmla="*/ 19 w 23"/>
                    <a:gd name="T2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24">
                      <a:moveTo>
                        <a:pt x="19" y="24"/>
                      </a:moveTo>
                      <a:cubicBezTo>
                        <a:pt x="12" y="20"/>
                        <a:pt x="4" y="8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4" y="13"/>
                        <a:pt x="15" y="13"/>
                        <a:pt x="17" y="14"/>
                      </a:cubicBezTo>
                      <a:cubicBezTo>
                        <a:pt x="22" y="17"/>
                        <a:pt x="23" y="18"/>
                        <a:pt x="23" y="19"/>
                      </a:cubicBezTo>
                      <a:cubicBezTo>
                        <a:pt x="23" y="19"/>
                        <a:pt x="23" y="21"/>
                        <a:pt x="20" y="23"/>
                      </a:cubicBezTo>
                      <a:cubicBezTo>
                        <a:pt x="20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3" name="Freeform 573"/>
                <p:cNvSpPr>
                  <a:spLocks/>
                </p:cNvSpPr>
                <p:nvPr/>
              </p:nvSpPr>
              <p:spPr bwMode="auto">
                <a:xfrm>
                  <a:off x="3209" y="3237"/>
                  <a:ext cx="3" cy="5"/>
                </a:xfrm>
                <a:custGeom>
                  <a:avLst/>
                  <a:gdLst>
                    <a:gd name="T0" fmla="*/ 1 w 6"/>
                    <a:gd name="T1" fmla="*/ 8 h 8"/>
                    <a:gd name="T2" fmla="*/ 0 w 6"/>
                    <a:gd name="T3" fmla="*/ 7 h 8"/>
                    <a:gd name="T4" fmla="*/ 0 w 6"/>
                    <a:gd name="T5" fmla="*/ 5 h 8"/>
                    <a:gd name="T6" fmla="*/ 0 w 6"/>
                    <a:gd name="T7" fmla="*/ 4 h 8"/>
                    <a:gd name="T8" fmla="*/ 4 w 6"/>
                    <a:gd name="T9" fmla="*/ 0 h 8"/>
                    <a:gd name="T10" fmla="*/ 5 w 6"/>
                    <a:gd name="T11" fmla="*/ 0 h 8"/>
                    <a:gd name="T12" fmla="*/ 5 w 6"/>
                    <a:gd name="T13" fmla="*/ 0 h 8"/>
                    <a:gd name="T14" fmla="*/ 5 w 6"/>
                    <a:gd name="T15" fmla="*/ 0 h 8"/>
                    <a:gd name="T16" fmla="*/ 4 w 6"/>
                    <a:gd name="T17" fmla="*/ 7 h 8"/>
                    <a:gd name="T18" fmla="*/ 3 w 6"/>
                    <a:gd name="T19" fmla="*/ 8 h 8"/>
                    <a:gd name="T20" fmla="*/ 3 w 6"/>
                    <a:gd name="T21" fmla="*/ 8 h 8"/>
                    <a:gd name="T22" fmla="*/ 1 w 6"/>
                    <a:gd name="T23" fmla="*/ 8 h 8"/>
                    <a:gd name="T24" fmla="*/ 1 w 6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8">
                      <a:moveTo>
                        <a:pt x="1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2"/>
                        <a:pt x="3" y="1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2"/>
                        <a:pt x="6" y="3"/>
                        <a:pt x="4" y="7"/>
                      </a:cubicBezTo>
                      <a:cubicBezTo>
                        <a:pt x="4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4" name="Freeform 574"/>
                <p:cNvSpPr>
                  <a:spLocks/>
                </p:cNvSpPr>
                <p:nvPr/>
              </p:nvSpPr>
              <p:spPr bwMode="auto">
                <a:xfrm>
                  <a:off x="3066" y="3169"/>
                  <a:ext cx="12" cy="11"/>
                </a:xfrm>
                <a:custGeom>
                  <a:avLst/>
                  <a:gdLst>
                    <a:gd name="T0" fmla="*/ 1 w 21"/>
                    <a:gd name="T1" fmla="*/ 18 h 19"/>
                    <a:gd name="T2" fmla="*/ 1 w 21"/>
                    <a:gd name="T3" fmla="*/ 18 h 19"/>
                    <a:gd name="T4" fmla="*/ 0 w 21"/>
                    <a:gd name="T5" fmla="*/ 14 h 19"/>
                    <a:gd name="T6" fmla="*/ 1 w 21"/>
                    <a:gd name="T7" fmla="*/ 13 h 19"/>
                    <a:gd name="T8" fmla="*/ 18 w 21"/>
                    <a:gd name="T9" fmla="*/ 0 h 19"/>
                    <a:gd name="T10" fmla="*/ 19 w 21"/>
                    <a:gd name="T11" fmla="*/ 0 h 19"/>
                    <a:gd name="T12" fmla="*/ 19 w 21"/>
                    <a:gd name="T13" fmla="*/ 0 h 19"/>
                    <a:gd name="T14" fmla="*/ 19 w 21"/>
                    <a:gd name="T15" fmla="*/ 1 h 19"/>
                    <a:gd name="T16" fmla="*/ 21 w 21"/>
                    <a:gd name="T17" fmla="*/ 5 h 19"/>
                    <a:gd name="T18" fmla="*/ 21 w 21"/>
                    <a:gd name="T19" fmla="*/ 6 h 19"/>
                    <a:gd name="T20" fmla="*/ 7 w 21"/>
                    <a:gd name="T21" fmla="*/ 19 h 19"/>
                    <a:gd name="T22" fmla="*/ 6 w 21"/>
                    <a:gd name="T23" fmla="*/ 19 h 19"/>
                    <a:gd name="T24" fmla="*/ 1 w 21"/>
                    <a:gd name="T25" fmla="*/ 18 h 19"/>
                    <a:gd name="T26" fmla="*/ 1 w 21"/>
                    <a:gd name="T2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19"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3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20" y="3"/>
                        <a:pt x="21" y="3"/>
                        <a:pt x="21" y="5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6" y="19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5" name="Freeform 575"/>
                <p:cNvSpPr>
                  <a:spLocks/>
                </p:cNvSpPr>
                <p:nvPr/>
              </p:nvSpPr>
              <p:spPr bwMode="auto">
                <a:xfrm>
                  <a:off x="3178" y="3222"/>
                  <a:ext cx="5" cy="7"/>
                </a:xfrm>
                <a:custGeom>
                  <a:avLst/>
                  <a:gdLst>
                    <a:gd name="T0" fmla="*/ 0 w 8"/>
                    <a:gd name="T1" fmla="*/ 11 h 12"/>
                    <a:gd name="T2" fmla="*/ 0 w 8"/>
                    <a:gd name="T3" fmla="*/ 10 h 12"/>
                    <a:gd name="T4" fmla="*/ 5 w 8"/>
                    <a:gd name="T5" fmla="*/ 0 h 12"/>
                    <a:gd name="T6" fmla="*/ 6 w 8"/>
                    <a:gd name="T7" fmla="*/ 0 h 12"/>
                    <a:gd name="T8" fmla="*/ 8 w 8"/>
                    <a:gd name="T9" fmla="*/ 1 h 12"/>
                    <a:gd name="T10" fmla="*/ 8 w 8"/>
                    <a:gd name="T11" fmla="*/ 2 h 12"/>
                    <a:gd name="T12" fmla="*/ 5 w 8"/>
                    <a:gd name="T13" fmla="*/ 10 h 12"/>
                    <a:gd name="T14" fmla="*/ 3 w 8"/>
                    <a:gd name="T15" fmla="*/ 12 h 12"/>
                    <a:gd name="T16" fmla="*/ 2 w 8"/>
                    <a:gd name="T17" fmla="*/ 12 h 12"/>
                    <a:gd name="T18" fmla="*/ 0 w 8"/>
                    <a:gd name="T1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2">
                      <a:moveTo>
                        <a:pt x="0" y="11"/>
                      </a:moveTo>
                      <a:cubicBezTo>
                        <a:pt x="0" y="11"/>
                        <a:pt x="0" y="11"/>
                        <a:pt x="0" y="10"/>
                      </a:cubicBezTo>
                      <a:cubicBezTo>
                        <a:pt x="0" y="6"/>
                        <a:pt x="1" y="3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5"/>
                        <a:pt x="8" y="8"/>
                        <a:pt x="5" y="10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6" name="Freeform 576"/>
                <p:cNvSpPr>
                  <a:spLocks/>
                </p:cNvSpPr>
                <p:nvPr/>
              </p:nvSpPr>
              <p:spPr bwMode="auto">
                <a:xfrm>
                  <a:off x="3284" y="3277"/>
                  <a:ext cx="5" cy="25"/>
                </a:xfrm>
                <a:custGeom>
                  <a:avLst/>
                  <a:gdLst>
                    <a:gd name="T0" fmla="*/ 3 w 8"/>
                    <a:gd name="T1" fmla="*/ 42 h 42"/>
                    <a:gd name="T2" fmla="*/ 3 w 8"/>
                    <a:gd name="T3" fmla="*/ 41 h 42"/>
                    <a:gd name="T4" fmla="*/ 3 w 8"/>
                    <a:gd name="T5" fmla="*/ 0 h 42"/>
                    <a:gd name="T6" fmla="*/ 4 w 8"/>
                    <a:gd name="T7" fmla="*/ 0 h 42"/>
                    <a:gd name="T8" fmla="*/ 4 w 8"/>
                    <a:gd name="T9" fmla="*/ 0 h 42"/>
                    <a:gd name="T10" fmla="*/ 5 w 8"/>
                    <a:gd name="T11" fmla="*/ 0 h 42"/>
                    <a:gd name="T12" fmla="*/ 5 w 8"/>
                    <a:gd name="T13" fmla="*/ 2 h 42"/>
                    <a:gd name="T14" fmla="*/ 4 w 8"/>
                    <a:gd name="T15" fmla="*/ 41 h 42"/>
                    <a:gd name="T16" fmla="*/ 4 w 8"/>
                    <a:gd name="T17" fmla="*/ 42 h 42"/>
                    <a:gd name="T18" fmla="*/ 3 w 8"/>
                    <a:gd name="T19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42">
                      <a:moveTo>
                        <a:pt x="3" y="42"/>
                      </a:moveTo>
                      <a:cubicBezTo>
                        <a:pt x="3" y="42"/>
                        <a:pt x="3" y="42"/>
                        <a:pt x="3" y="41"/>
                      </a:cubicBezTo>
                      <a:cubicBezTo>
                        <a:pt x="0" y="29"/>
                        <a:pt x="0" y="1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14"/>
                        <a:pt x="8" y="29"/>
                        <a:pt x="4" y="41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7" name="Freeform 577"/>
                <p:cNvSpPr>
                  <a:spLocks/>
                </p:cNvSpPr>
                <p:nvPr/>
              </p:nvSpPr>
              <p:spPr bwMode="auto">
                <a:xfrm>
                  <a:off x="3900" y="3056"/>
                  <a:ext cx="8" cy="8"/>
                </a:xfrm>
                <a:custGeom>
                  <a:avLst/>
                  <a:gdLst>
                    <a:gd name="T0" fmla="*/ 1 w 14"/>
                    <a:gd name="T1" fmla="*/ 14 h 14"/>
                    <a:gd name="T2" fmla="*/ 0 w 14"/>
                    <a:gd name="T3" fmla="*/ 13 h 14"/>
                    <a:gd name="T4" fmla="*/ 7 w 14"/>
                    <a:gd name="T5" fmla="*/ 3 h 14"/>
                    <a:gd name="T6" fmla="*/ 9 w 14"/>
                    <a:gd name="T7" fmla="*/ 1 h 14"/>
                    <a:gd name="T8" fmla="*/ 10 w 14"/>
                    <a:gd name="T9" fmla="*/ 1 h 14"/>
                    <a:gd name="T10" fmla="*/ 13 w 14"/>
                    <a:gd name="T11" fmla="*/ 2 h 14"/>
                    <a:gd name="T12" fmla="*/ 14 w 14"/>
                    <a:gd name="T13" fmla="*/ 3 h 14"/>
                    <a:gd name="T14" fmla="*/ 7 w 14"/>
                    <a:gd name="T15" fmla="*/ 13 h 14"/>
                    <a:gd name="T16" fmla="*/ 6 w 14"/>
                    <a:gd name="T17" fmla="*/ 14 h 14"/>
                    <a:gd name="T18" fmla="*/ 6 w 14"/>
                    <a:gd name="T19" fmla="*/ 14 h 14"/>
                    <a:gd name="T20" fmla="*/ 2 w 14"/>
                    <a:gd name="T21" fmla="*/ 14 h 14"/>
                    <a:gd name="T22" fmla="*/ 2 w 14"/>
                    <a:gd name="T23" fmla="*/ 14 h 14"/>
                    <a:gd name="T24" fmla="*/ 1 w 14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4">
                      <a:moveTo>
                        <a:pt x="1" y="14"/>
                      </a:moveTo>
                      <a:cubicBezTo>
                        <a:pt x="1" y="14"/>
                        <a:pt x="0" y="13"/>
                        <a:pt x="0" y="13"/>
                      </a:cubicBezTo>
                      <a:cubicBezTo>
                        <a:pt x="1" y="8"/>
                        <a:pt x="4" y="5"/>
                        <a:pt x="7" y="3"/>
                      </a:cubicBezTo>
                      <a:cubicBezTo>
                        <a:pt x="8" y="2"/>
                        <a:pt x="9" y="1"/>
                        <a:pt x="9" y="1"/>
                      </a:cubicBezTo>
                      <a:cubicBezTo>
                        <a:pt x="10" y="0"/>
                        <a:pt x="10" y="0"/>
                        <a:pt x="10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4" y="2"/>
                        <a:pt x="14" y="3"/>
                      </a:cubicBezTo>
                      <a:cubicBezTo>
                        <a:pt x="13" y="7"/>
                        <a:pt x="10" y="10"/>
                        <a:pt x="7" y="13"/>
                      </a:cubicBezTo>
                      <a:cubicBezTo>
                        <a:pt x="7" y="13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8" name="Freeform 578"/>
                <p:cNvSpPr>
                  <a:spLocks/>
                </p:cNvSpPr>
                <p:nvPr/>
              </p:nvSpPr>
              <p:spPr bwMode="auto">
                <a:xfrm>
                  <a:off x="2820" y="3046"/>
                  <a:ext cx="7" cy="6"/>
                </a:xfrm>
                <a:custGeom>
                  <a:avLst/>
                  <a:gdLst>
                    <a:gd name="T0" fmla="*/ 2 w 12"/>
                    <a:gd name="T1" fmla="*/ 10 h 10"/>
                    <a:gd name="T2" fmla="*/ 2 w 12"/>
                    <a:gd name="T3" fmla="*/ 10 h 10"/>
                    <a:gd name="T4" fmla="*/ 0 w 12"/>
                    <a:gd name="T5" fmla="*/ 8 h 10"/>
                    <a:gd name="T6" fmla="*/ 0 w 12"/>
                    <a:gd name="T7" fmla="*/ 7 h 10"/>
                    <a:gd name="T8" fmla="*/ 8 w 12"/>
                    <a:gd name="T9" fmla="*/ 1 h 10"/>
                    <a:gd name="T10" fmla="*/ 8 w 12"/>
                    <a:gd name="T11" fmla="*/ 0 h 10"/>
                    <a:gd name="T12" fmla="*/ 9 w 12"/>
                    <a:gd name="T13" fmla="*/ 0 h 10"/>
                    <a:gd name="T14" fmla="*/ 9 w 12"/>
                    <a:gd name="T15" fmla="*/ 0 h 10"/>
                    <a:gd name="T16" fmla="*/ 11 w 12"/>
                    <a:gd name="T17" fmla="*/ 3 h 10"/>
                    <a:gd name="T18" fmla="*/ 11 w 12"/>
                    <a:gd name="T19" fmla="*/ 4 h 10"/>
                    <a:gd name="T20" fmla="*/ 3 w 12"/>
                    <a:gd name="T21" fmla="*/ 10 h 10"/>
                    <a:gd name="T22" fmla="*/ 2 w 12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0"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2"/>
                        <a:pt x="5" y="2"/>
                        <a:pt x="8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9" y="9"/>
                        <a:pt x="7" y="10"/>
                        <a:pt x="3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9" name="Freeform 579"/>
                <p:cNvSpPr>
                  <a:spLocks/>
                </p:cNvSpPr>
                <p:nvPr/>
              </p:nvSpPr>
              <p:spPr bwMode="auto">
                <a:xfrm>
                  <a:off x="3119" y="3203"/>
                  <a:ext cx="13" cy="15"/>
                </a:xfrm>
                <a:custGeom>
                  <a:avLst/>
                  <a:gdLst>
                    <a:gd name="T0" fmla="*/ 0 w 22"/>
                    <a:gd name="T1" fmla="*/ 26 h 26"/>
                    <a:gd name="T2" fmla="*/ 0 w 22"/>
                    <a:gd name="T3" fmla="*/ 25 h 26"/>
                    <a:gd name="T4" fmla="*/ 21 w 22"/>
                    <a:gd name="T5" fmla="*/ 0 h 26"/>
                    <a:gd name="T6" fmla="*/ 22 w 22"/>
                    <a:gd name="T7" fmla="*/ 0 h 26"/>
                    <a:gd name="T8" fmla="*/ 22 w 22"/>
                    <a:gd name="T9" fmla="*/ 0 h 26"/>
                    <a:gd name="T10" fmla="*/ 22 w 22"/>
                    <a:gd name="T11" fmla="*/ 1 h 26"/>
                    <a:gd name="T12" fmla="*/ 2 w 22"/>
                    <a:gd name="T13" fmla="*/ 26 h 26"/>
                    <a:gd name="T14" fmla="*/ 1 w 22"/>
                    <a:gd name="T15" fmla="*/ 26 h 26"/>
                    <a:gd name="T16" fmla="*/ 1 w 22"/>
                    <a:gd name="T17" fmla="*/ 26 h 26"/>
                    <a:gd name="T18" fmla="*/ 0 w 22"/>
                    <a:gd name="T1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6">
                      <a:moveTo>
                        <a:pt x="0" y="26"/>
                      </a:moveTo>
                      <a:cubicBezTo>
                        <a:pt x="0" y="26"/>
                        <a:pt x="0" y="26"/>
                        <a:pt x="0" y="25"/>
                      </a:cubicBezTo>
                      <a:cubicBezTo>
                        <a:pt x="1" y="17"/>
                        <a:pt x="8" y="8"/>
                        <a:pt x="21" y="0"/>
                      </a:cubicBezTo>
                      <a:cubicBezTo>
                        <a:pt x="21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19" y="8"/>
                        <a:pt x="10" y="19"/>
                        <a:pt x="2" y="26"/>
                      </a:cubicBezTo>
                      <a:cubicBezTo>
                        <a:pt x="2" y="26"/>
                        <a:pt x="2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0" name="Freeform 580"/>
                <p:cNvSpPr>
                  <a:spLocks/>
                </p:cNvSpPr>
                <p:nvPr/>
              </p:nvSpPr>
              <p:spPr bwMode="auto">
                <a:xfrm>
                  <a:off x="3441" y="3358"/>
                  <a:ext cx="6" cy="5"/>
                </a:xfrm>
                <a:custGeom>
                  <a:avLst/>
                  <a:gdLst>
                    <a:gd name="T0" fmla="*/ 1 w 11"/>
                    <a:gd name="T1" fmla="*/ 9 h 9"/>
                    <a:gd name="T2" fmla="*/ 1 w 11"/>
                    <a:gd name="T3" fmla="*/ 9 h 9"/>
                    <a:gd name="T4" fmla="*/ 1 w 11"/>
                    <a:gd name="T5" fmla="*/ 8 h 9"/>
                    <a:gd name="T6" fmla="*/ 9 w 11"/>
                    <a:gd name="T7" fmla="*/ 0 h 9"/>
                    <a:gd name="T8" fmla="*/ 10 w 11"/>
                    <a:gd name="T9" fmla="*/ 0 h 9"/>
                    <a:gd name="T10" fmla="*/ 10 w 11"/>
                    <a:gd name="T11" fmla="*/ 0 h 9"/>
                    <a:gd name="T12" fmla="*/ 10 w 11"/>
                    <a:gd name="T13" fmla="*/ 1 h 9"/>
                    <a:gd name="T14" fmla="*/ 11 w 11"/>
                    <a:gd name="T15" fmla="*/ 2 h 9"/>
                    <a:gd name="T16" fmla="*/ 11 w 11"/>
                    <a:gd name="T17" fmla="*/ 2 h 9"/>
                    <a:gd name="T18" fmla="*/ 10 w 11"/>
                    <a:gd name="T19" fmla="*/ 5 h 9"/>
                    <a:gd name="T20" fmla="*/ 9 w 11"/>
                    <a:gd name="T21" fmla="*/ 5 h 9"/>
                    <a:gd name="T22" fmla="*/ 1 w 11"/>
                    <a:gd name="T23" fmla="*/ 9 h 9"/>
                    <a:gd name="T24" fmla="*/ 1 w 11"/>
                    <a:gd name="T2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9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9"/>
                        <a:pt x="0" y="8"/>
                        <a:pt x="1" y="8"/>
                      </a:cubicBezTo>
                      <a:cubicBezTo>
                        <a:pt x="2" y="5"/>
                        <a:pt x="5" y="2"/>
                        <a:pt x="9" y="0"/>
                      </a:cubicBezTo>
                      <a:cubicBezTo>
                        <a:pt x="9" y="0"/>
                        <a:pt x="9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1"/>
                      </a:cubicBezTo>
                      <a:cubicBezTo>
                        <a:pt x="10" y="1"/>
                        <a:pt x="10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9" y="5"/>
                        <a:pt x="9" y="5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1" name="Freeform 581"/>
                <p:cNvSpPr>
                  <a:spLocks/>
                </p:cNvSpPr>
                <p:nvPr/>
              </p:nvSpPr>
              <p:spPr bwMode="auto">
                <a:xfrm>
                  <a:off x="3925" y="3070"/>
                  <a:ext cx="6" cy="5"/>
                </a:xfrm>
                <a:custGeom>
                  <a:avLst/>
                  <a:gdLst>
                    <a:gd name="T0" fmla="*/ 1 w 10"/>
                    <a:gd name="T1" fmla="*/ 8 h 10"/>
                    <a:gd name="T2" fmla="*/ 1 w 10"/>
                    <a:gd name="T3" fmla="*/ 7 h 10"/>
                    <a:gd name="T4" fmla="*/ 2 w 10"/>
                    <a:gd name="T5" fmla="*/ 3 h 10"/>
                    <a:gd name="T6" fmla="*/ 2 w 10"/>
                    <a:gd name="T7" fmla="*/ 3 h 10"/>
                    <a:gd name="T8" fmla="*/ 6 w 10"/>
                    <a:gd name="T9" fmla="*/ 0 h 10"/>
                    <a:gd name="T10" fmla="*/ 7 w 10"/>
                    <a:gd name="T11" fmla="*/ 0 h 10"/>
                    <a:gd name="T12" fmla="*/ 10 w 10"/>
                    <a:gd name="T13" fmla="*/ 2 h 10"/>
                    <a:gd name="T14" fmla="*/ 10 w 10"/>
                    <a:gd name="T15" fmla="*/ 2 h 10"/>
                    <a:gd name="T16" fmla="*/ 10 w 10"/>
                    <a:gd name="T17" fmla="*/ 4 h 10"/>
                    <a:gd name="T18" fmla="*/ 10 w 10"/>
                    <a:gd name="T19" fmla="*/ 4 h 10"/>
                    <a:gd name="T20" fmla="*/ 7 w 10"/>
                    <a:gd name="T21" fmla="*/ 9 h 10"/>
                    <a:gd name="T22" fmla="*/ 7 w 10"/>
                    <a:gd name="T23" fmla="*/ 9 h 10"/>
                    <a:gd name="T24" fmla="*/ 4 w 10"/>
                    <a:gd name="T25" fmla="*/ 10 h 10"/>
                    <a:gd name="T26" fmla="*/ 4 w 10"/>
                    <a:gd name="T27" fmla="*/ 10 h 10"/>
                    <a:gd name="T28" fmla="*/ 1 w 10"/>
                    <a:gd name="T29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0">
                      <a:moveTo>
                        <a:pt x="1" y="8"/>
                      </a:moveTo>
                      <a:cubicBezTo>
                        <a:pt x="0" y="8"/>
                        <a:pt x="0" y="7"/>
                        <a:pt x="1" y="7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2" name="Freeform 582"/>
                <p:cNvSpPr>
                  <a:spLocks/>
                </p:cNvSpPr>
                <p:nvPr/>
              </p:nvSpPr>
              <p:spPr bwMode="auto">
                <a:xfrm>
                  <a:off x="3881" y="3057"/>
                  <a:ext cx="11" cy="13"/>
                </a:xfrm>
                <a:custGeom>
                  <a:avLst/>
                  <a:gdLst>
                    <a:gd name="T0" fmla="*/ 1 w 19"/>
                    <a:gd name="T1" fmla="*/ 22 h 22"/>
                    <a:gd name="T2" fmla="*/ 0 w 19"/>
                    <a:gd name="T3" fmla="*/ 21 h 22"/>
                    <a:gd name="T4" fmla="*/ 1 w 19"/>
                    <a:gd name="T5" fmla="*/ 19 h 22"/>
                    <a:gd name="T6" fmla="*/ 18 w 19"/>
                    <a:gd name="T7" fmla="*/ 0 h 22"/>
                    <a:gd name="T8" fmla="*/ 18 w 19"/>
                    <a:gd name="T9" fmla="*/ 0 h 22"/>
                    <a:gd name="T10" fmla="*/ 19 w 19"/>
                    <a:gd name="T11" fmla="*/ 1 h 22"/>
                    <a:gd name="T12" fmla="*/ 19 w 19"/>
                    <a:gd name="T13" fmla="*/ 1 h 22"/>
                    <a:gd name="T14" fmla="*/ 2 w 19"/>
                    <a:gd name="T15" fmla="*/ 22 h 22"/>
                    <a:gd name="T16" fmla="*/ 1 w 19"/>
                    <a:gd name="T17" fmla="*/ 22 h 22"/>
                    <a:gd name="T18" fmla="*/ 1 w 19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2">
                      <a:moveTo>
                        <a:pt x="1" y="22"/>
                      </a:moveTo>
                      <a:cubicBezTo>
                        <a:pt x="1" y="22"/>
                        <a:pt x="0" y="21"/>
                        <a:pt x="0" y="21"/>
                      </a:cubicBezTo>
                      <a:cubicBezTo>
                        <a:pt x="0" y="21"/>
                        <a:pt x="0" y="20"/>
                        <a:pt x="1" y="19"/>
                      </a:cubicBezTo>
                      <a:cubicBezTo>
                        <a:pt x="3" y="12"/>
                        <a:pt x="12" y="4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6" y="10"/>
                        <a:pt x="8" y="19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3" name="Freeform 583"/>
                <p:cNvSpPr>
                  <a:spLocks/>
                </p:cNvSpPr>
                <p:nvPr/>
              </p:nvSpPr>
              <p:spPr bwMode="auto">
                <a:xfrm>
                  <a:off x="3353" y="3327"/>
                  <a:ext cx="20" cy="40"/>
                </a:xfrm>
                <a:custGeom>
                  <a:avLst/>
                  <a:gdLst>
                    <a:gd name="T0" fmla="*/ 6 w 34"/>
                    <a:gd name="T1" fmla="*/ 69 h 70"/>
                    <a:gd name="T2" fmla="*/ 6 w 34"/>
                    <a:gd name="T3" fmla="*/ 69 h 70"/>
                    <a:gd name="T4" fmla="*/ 0 w 34"/>
                    <a:gd name="T5" fmla="*/ 57 h 70"/>
                    <a:gd name="T6" fmla="*/ 5 w 34"/>
                    <a:gd name="T7" fmla="*/ 50 h 70"/>
                    <a:gd name="T8" fmla="*/ 10 w 34"/>
                    <a:gd name="T9" fmla="*/ 47 h 70"/>
                    <a:gd name="T10" fmla="*/ 11 w 34"/>
                    <a:gd name="T11" fmla="*/ 47 h 70"/>
                    <a:gd name="T12" fmla="*/ 11 w 34"/>
                    <a:gd name="T13" fmla="*/ 46 h 70"/>
                    <a:gd name="T14" fmla="*/ 32 w 34"/>
                    <a:gd name="T15" fmla="*/ 1 h 70"/>
                    <a:gd name="T16" fmla="*/ 33 w 34"/>
                    <a:gd name="T17" fmla="*/ 0 h 70"/>
                    <a:gd name="T18" fmla="*/ 34 w 34"/>
                    <a:gd name="T19" fmla="*/ 1 h 70"/>
                    <a:gd name="T20" fmla="*/ 34 w 34"/>
                    <a:gd name="T21" fmla="*/ 2 h 70"/>
                    <a:gd name="T22" fmla="*/ 7 w 34"/>
                    <a:gd name="T23" fmla="*/ 69 h 70"/>
                    <a:gd name="T24" fmla="*/ 6 w 34"/>
                    <a:gd name="T25" fmla="*/ 70 h 70"/>
                    <a:gd name="T26" fmla="*/ 6 w 34"/>
                    <a:gd name="T27" fmla="*/ 6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4" h="70">
                      <a:moveTo>
                        <a:pt x="6" y="69"/>
                      </a:move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2" y="66"/>
                        <a:pt x="0" y="60"/>
                        <a:pt x="0" y="57"/>
                      </a:cubicBezTo>
                      <a:cubicBezTo>
                        <a:pt x="0" y="54"/>
                        <a:pt x="2" y="52"/>
                        <a:pt x="5" y="50"/>
                      </a:cubicBezTo>
                      <a:cubicBezTo>
                        <a:pt x="7" y="50"/>
                        <a:pt x="8" y="49"/>
                        <a:pt x="10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34"/>
                        <a:pt x="20" y="12"/>
                        <a:pt x="32" y="1"/>
                      </a:cubicBezTo>
                      <a:cubicBezTo>
                        <a:pt x="32" y="0"/>
                        <a:pt x="33" y="0"/>
                        <a:pt x="33" y="0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2"/>
                      </a:cubicBezTo>
                      <a:cubicBezTo>
                        <a:pt x="33" y="16"/>
                        <a:pt x="17" y="56"/>
                        <a:pt x="7" y="69"/>
                      </a:cubicBezTo>
                      <a:cubicBezTo>
                        <a:pt x="7" y="69"/>
                        <a:pt x="7" y="70"/>
                        <a:pt x="6" y="70"/>
                      </a:cubicBezTo>
                      <a:cubicBezTo>
                        <a:pt x="6" y="70"/>
                        <a:pt x="6" y="69"/>
                        <a:pt x="6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4" name="Freeform 584"/>
                <p:cNvSpPr>
                  <a:spLocks/>
                </p:cNvSpPr>
                <p:nvPr/>
              </p:nvSpPr>
              <p:spPr bwMode="auto">
                <a:xfrm>
                  <a:off x="3040" y="3165"/>
                  <a:ext cx="5" cy="11"/>
                </a:xfrm>
                <a:custGeom>
                  <a:avLst/>
                  <a:gdLst>
                    <a:gd name="T0" fmla="*/ 4 w 8"/>
                    <a:gd name="T1" fmla="*/ 18 h 18"/>
                    <a:gd name="T2" fmla="*/ 3 w 8"/>
                    <a:gd name="T3" fmla="*/ 17 h 18"/>
                    <a:gd name="T4" fmla="*/ 0 w 8"/>
                    <a:gd name="T5" fmla="*/ 3 h 18"/>
                    <a:gd name="T6" fmla="*/ 0 w 8"/>
                    <a:gd name="T7" fmla="*/ 2 h 18"/>
                    <a:gd name="T8" fmla="*/ 1 w 8"/>
                    <a:gd name="T9" fmla="*/ 0 h 18"/>
                    <a:gd name="T10" fmla="*/ 2 w 8"/>
                    <a:gd name="T11" fmla="*/ 0 h 18"/>
                    <a:gd name="T12" fmla="*/ 3 w 8"/>
                    <a:gd name="T13" fmla="*/ 0 h 18"/>
                    <a:gd name="T14" fmla="*/ 4 w 8"/>
                    <a:gd name="T15" fmla="*/ 1 h 18"/>
                    <a:gd name="T16" fmla="*/ 6 w 8"/>
                    <a:gd name="T17" fmla="*/ 18 h 18"/>
                    <a:gd name="T18" fmla="*/ 5 w 8"/>
                    <a:gd name="T19" fmla="*/ 18 h 18"/>
                    <a:gd name="T20" fmla="*/ 4 w 8"/>
                    <a:gd name="T21" fmla="*/ 18 h 18"/>
                    <a:gd name="T22" fmla="*/ 4 w 8"/>
                    <a:gd name="T2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8">
                      <a:moveTo>
                        <a:pt x="4" y="18"/>
                      </a:moveTo>
                      <a:cubicBezTo>
                        <a:pt x="3" y="18"/>
                        <a:pt x="3" y="18"/>
                        <a:pt x="3" y="1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6" y="6"/>
                        <a:pt x="8" y="12"/>
                        <a:pt x="6" y="18"/>
                      </a:cubicBezTo>
                      <a:cubicBezTo>
                        <a:pt x="6" y="18"/>
                        <a:pt x="5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5" name="Freeform 585"/>
                <p:cNvSpPr>
                  <a:spLocks/>
                </p:cNvSpPr>
                <p:nvPr/>
              </p:nvSpPr>
              <p:spPr bwMode="auto">
                <a:xfrm>
                  <a:off x="3115" y="3203"/>
                  <a:ext cx="7" cy="8"/>
                </a:xfrm>
                <a:custGeom>
                  <a:avLst/>
                  <a:gdLst>
                    <a:gd name="T0" fmla="*/ 2 w 12"/>
                    <a:gd name="T1" fmla="*/ 13 h 13"/>
                    <a:gd name="T2" fmla="*/ 2 w 12"/>
                    <a:gd name="T3" fmla="*/ 13 h 13"/>
                    <a:gd name="T4" fmla="*/ 8 w 12"/>
                    <a:gd name="T5" fmla="*/ 1 h 13"/>
                    <a:gd name="T6" fmla="*/ 9 w 12"/>
                    <a:gd name="T7" fmla="*/ 0 h 13"/>
                    <a:gd name="T8" fmla="*/ 9 w 12"/>
                    <a:gd name="T9" fmla="*/ 0 h 13"/>
                    <a:gd name="T10" fmla="*/ 11 w 12"/>
                    <a:gd name="T11" fmla="*/ 3 h 13"/>
                    <a:gd name="T12" fmla="*/ 11 w 12"/>
                    <a:gd name="T13" fmla="*/ 4 h 13"/>
                    <a:gd name="T14" fmla="*/ 7 w 12"/>
                    <a:gd name="T15" fmla="*/ 12 h 13"/>
                    <a:gd name="T16" fmla="*/ 7 w 12"/>
                    <a:gd name="T17" fmla="*/ 13 h 13"/>
                    <a:gd name="T18" fmla="*/ 3 w 12"/>
                    <a:gd name="T19" fmla="*/ 13 h 13"/>
                    <a:gd name="T20" fmla="*/ 2 w 12"/>
                    <a:gd name="T2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7"/>
                        <a:pt x="6" y="2"/>
                        <a:pt x="8" y="1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1" y="4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3"/>
                        <a:pt x="7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6" name="Freeform 586"/>
                <p:cNvSpPr>
                  <a:spLocks/>
                </p:cNvSpPr>
                <p:nvPr/>
              </p:nvSpPr>
              <p:spPr bwMode="auto">
                <a:xfrm>
                  <a:off x="3385" y="3352"/>
                  <a:ext cx="31" cy="52"/>
                </a:xfrm>
                <a:custGeom>
                  <a:avLst/>
                  <a:gdLst>
                    <a:gd name="T0" fmla="*/ 4 w 53"/>
                    <a:gd name="T1" fmla="*/ 87 h 90"/>
                    <a:gd name="T2" fmla="*/ 0 w 53"/>
                    <a:gd name="T3" fmla="*/ 85 h 90"/>
                    <a:gd name="T4" fmla="*/ 0 w 53"/>
                    <a:gd name="T5" fmla="*/ 85 h 90"/>
                    <a:gd name="T6" fmla="*/ 0 w 53"/>
                    <a:gd name="T7" fmla="*/ 84 h 90"/>
                    <a:gd name="T8" fmla="*/ 0 w 53"/>
                    <a:gd name="T9" fmla="*/ 83 h 90"/>
                    <a:gd name="T10" fmla="*/ 32 w 53"/>
                    <a:gd name="T11" fmla="*/ 4 h 90"/>
                    <a:gd name="T12" fmla="*/ 33 w 53"/>
                    <a:gd name="T13" fmla="*/ 4 h 90"/>
                    <a:gd name="T14" fmla="*/ 41 w 53"/>
                    <a:gd name="T15" fmla="*/ 2 h 90"/>
                    <a:gd name="T16" fmla="*/ 49 w 53"/>
                    <a:gd name="T17" fmla="*/ 0 h 90"/>
                    <a:gd name="T18" fmla="*/ 50 w 53"/>
                    <a:gd name="T19" fmla="*/ 0 h 90"/>
                    <a:gd name="T20" fmla="*/ 52 w 53"/>
                    <a:gd name="T21" fmla="*/ 1 h 90"/>
                    <a:gd name="T22" fmla="*/ 53 w 53"/>
                    <a:gd name="T23" fmla="*/ 2 h 90"/>
                    <a:gd name="T24" fmla="*/ 49 w 53"/>
                    <a:gd name="T25" fmla="*/ 16 h 90"/>
                    <a:gd name="T26" fmla="*/ 45 w 53"/>
                    <a:gd name="T27" fmla="*/ 65 h 90"/>
                    <a:gd name="T28" fmla="*/ 45 w 53"/>
                    <a:gd name="T29" fmla="*/ 66 h 90"/>
                    <a:gd name="T30" fmla="*/ 33 w 53"/>
                    <a:gd name="T31" fmla="*/ 75 h 90"/>
                    <a:gd name="T32" fmla="*/ 24 w 53"/>
                    <a:gd name="T33" fmla="*/ 78 h 90"/>
                    <a:gd name="T34" fmla="*/ 17 w 53"/>
                    <a:gd name="T35" fmla="*/ 85 h 90"/>
                    <a:gd name="T36" fmla="*/ 13 w 53"/>
                    <a:gd name="T37" fmla="*/ 90 h 90"/>
                    <a:gd name="T38" fmla="*/ 12 w 53"/>
                    <a:gd name="T39" fmla="*/ 90 h 90"/>
                    <a:gd name="T40" fmla="*/ 4 w 53"/>
                    <a:gd name="T41" fmla="*/ 87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90">
                      <a:moveTo>
                        <a:pt x="4" y="87"/>
                      </a:moveTo>
                      <a:cubicBezTo>
                        <a:pt x="2" y="86"/>
                        <a:pt x="1" y="86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3"/>
                        <a:pt x="0" y="83"/>
                      </a:cubicBezTo>
                      <a:cubicBezTo>
                        <a:pt x="4" y="72"/>
                        <a:pt x="28" y="13"/>
                        <a:pt x="32" y="4"/>
                      </a:cubicBezTo>
                      <a:cubicBezTo>
                        <a:pt x="32" y="4"/>
                        <a:pt x="32" y="4"/>
                        <a:pt x="33" y="4"/>
                      </a:cubicBezTo>
                      <a:cubicBezTo>
                        <a:pt x="35" y="3"/>
                        <a:pt x="38" y="2"/>
                        <a:pt x="41" y="2"/>
                      </a:cubicBezTo>
                      <a:cubicBezTo>
                        <a:pt x="44" y="2"/>
                        <a:pt x="47" y="1"/>
                        <a:pt x="49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3" y="2"/>
                        <a:pt x="53" y="2"/>
                      </a:cubicBezTo>
                      <a:cubicBezTo>
                        <a:pt x="52" y="6"/>
                        <a:pt x="50" y="11"/>
                        <a:pt x="49" y="16"/>
                      </a:cubicBezTo>
                      <a:cubicBezTo>
                        <a:pt x="44" y="34"/>
                        <a:pt x="38" y="54"/>
                        <a:pt x="45" y="65"/>
                      </a:cubicBezTo>
                      <a:cubicBezTo>
                        <a:pt x="45" y="65"/>
                        <a:pt x="45" y="65"/>
                        <a:pt x="45" y="66"/>
                      </a:cubicBezTo>
                      <a:cubicBezTo>
                        <a:pt x="43" y="72"/>
                        <a:pt x="38" y="73"/>
                        <a:pt x="33" y="75"/>
                      </a:cubicBezTo>
                      <a:cubicBezTo>
                        <a:pt x="30" y="75"/>
                        <a:pt x="27" y="76"/>
                        <a:pt x="24" y="78"/>
                      </a:cubicBezTo>
                      <a:cubicBezTo>
                        <a:pt x="21" y="80"/>
                        <a:pt x="19" y="83"/>
                        <a:pt x="17" y="85"/>
                      </a:cubicBezTo>
                      <a:cubicBezTo>
                        <a:pt x="16" y="87"/>
                        <a:pt x="14" y="89"/>
                        <a:pt x="13" y="90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0" y="90"/>
                        <a:pt x="7" y="89"/>
                        <a:pt x="4" y="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7" name="Freeform 587"/>
                <p:cNvSpPr>
                  <a:spLocks/>
                </p:cNvSpPr>
                <p:nvPr/>
              </p:nvSpPr>
              <p:spPr bwMode="auto">
                <a:xfrm>
                  <a:off x="3108" y="3202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1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0 h 2"/>
                    <a:gd name="T10" fmla="*/ 0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2 w 2"/>
                    <a:gd name="T17" fmla="*/ 1 h 2"/>
                    <a:gd name="T18" fmla="*/ 1 w 2"/>
                    <a:gd name="T19" fmla="*/ 2 h 2"/>
                    <a:gd name="T20" fmla="*/ 1 w 2"/>
                    <a:gd name="T21" fmla="*/ 2 h 2"/>
                    <a:gd name="T22" fmla="*/ 0 w 2"/>
                    <a:gd name="T2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8" name="Freeform 588"/>
                <p:cNvSpPr>
                  <a:spLocks/>
                </p:cNvSpPr>
                <p:nvPr/>
              </p:nvSpPr>
              <p:spPr bwMode="auto">
                <a:xfrm>
                  <a:off x="3331" y="3310"/>
                  <a:ext cx="2" cy="3"/>
                </a:xfrm>
                <a:custGeom>
                  <a:avLst/>
                  <a:gdLst>
                    <a:gd name="T0" fmla="*/ 0 w 4"/>
                    <a:gd name="T1" fmla="*/ 4 h 4"/>
                    <a:gd name="T2" fmla="*/ 0 w 4"/>
                    <a:gd name="T3" fmla="*/ 3 h 4"/>
                    <a:gd name="T4" fmla="*/ 0 w 4"/>
                    <a:gd name="T5" fmla="*/ 1 h 4"/>
                    <a:gd name="T6" fmla="*/ 0 w 4"/>
                    <a:gd name="T7" fmla="*/ 0 h 4"/>
                    <a:gd name="T8" fmla="*/ 1 w 4"/>
                    <a:gd name="T9" fmla="*/ 0 h 4"/>
                    <a:gd name="T10" fmla="*/ 2 w 4"/>
                    <a:gd name="T11" fmla="*/ 0 h 4"/>
                    <a:gd name="T12" fmla="*/ 2 w 4"/>
                    <a:gd name="T13" fmla="*/ 0 h 4"/>
                    <a:gd name="T14" fmla="*/ 3 w 4"/>
                    <a:gd name="T15" fmla="*/ 2 h 4"/>
                    <a:gd name="T16" fmla="*/ 3 w 4"/>
                    <a:gd name="T17" fmla="*/ 2 h 4"/>
                    <a:gd name="T18" fmla="*/ 3 w 4"/>
                    <a:gd name="T19" fmla="*/ 3 h 4"/>
                    <a:gd name="T20" fmla="*/ 2 w 4"/>
                    <a:gd name="T21" fmla="*/ 4 h 4"/>
                    <a:gd name="T22" fmla="*/ 1 w 4"/>
                    <a:gd name="T23" fmla="*/ 4 h 4"/>
                    <a:gd name="T24" fmla="*/ 0 w 4"/>
                    <a:gd name="T2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9" name="Freeform 589"/>
                <p:cNvSpPr>
                  <a:spLocks/>
                </p:cNvSpPr>
                <p:nvPr/>
              </p:nvSpPr>
              <p:spPr bwMode="auto">
                <a:xfrm>
                  <a:off x="2952" y="3123"/>
                  <a:ext cx="1" cy="2"/>
                </a:xfrm>
                <a:custGeom>
                  <a:avLst/>
                  <a:gdLst>
                    <a:gd name="T0" fmla="*/ 2 w 3"/>
                    <a:gd name="T1" fmla="*/ 4 h 4"/>
                    <a:gd name="T2" fmla="*/ 1 w 3"/>
                    <a:gd name="T3" fmla="*/ 3 h 4"/>
                    <a:gd name="T4" fmla="*/ 0 w 3"/>
                    <a:gd name="T5" fmla="*/ 1 h 4"/>
                    <a:gd name="T6" fmla="*/ 1 w 3"/>
                    <a:gd name="T7" fmla="*/ 0 h 4"/>
                    <a:gd name="T8" fmla="*/ 2 w 3"/>
                    <a:gd name="T9" fmla="*/ 0 h 4"/>
                    <a:gd name="T10" fmla="*/ 2 w 3"/>
                    <a:gd name="T11" fmla="*/ 1 h 4"/>
                    <a:gd name="T12" fmla="*/ 3 w 3"/>
                    <a:gd name="T13" fmla="*/ 3 h 4"/>
                    <a:gd name="T14" fmla="*/ 2 w 3"/>
                    <a:gd name="T15" fmla="*/ 4 h 4"/>
                    <a:gd name="T16" fmla="*/ 2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0" name="Freeform 590"/>
                <p:cNvSpPr>
                  <a:spLocks/>
                </p:cNvSpPr>
                <p:nvPr/>
              </p:nvSpPr>
              <p:spPr bwMode="auto">
                <a:xfrm>
                  <a:off x="3472" y="3394"/>
                  <a:ext cx="20" cy="11"/>
                </a:xfrm>
                <a:custGeom>
                  <a:avLst/>
                  <a:gdLst>
                    <a:gd name="T0" fmla="*/ 1 w 34"/>
                    <a:gd name="T1" fmla="*/ 19 h 19"/>
                    <a:gd name="T2" fmla="*/ 0 w 34"/>
                    <a:gd name="T3" fmla="*/ 18 h 19"/>
                    <a:gd name="T4" fmla="*/ 0 w 34"/>
                    <a:gd name="T5" fmla="*/ 18 h 19"/>
                    <a:gd name="T6" fmla="*/ 0 w 34"/>
                    <a:gd name="T7" fmla="*/ 17 h 19"/>
                    <a:gd name="T8" fmla="*/ 0 w 34"/>
                    <a:gd name="T9" fmla="*/ 17 h 19"/>
                    <a:gd name="T10" fmla="*/ 0 w 34"/>
                    <a:gd name="T11" fmla="*/ 15 h 19"/>
                    <a:gd name="T12" fmla="*/ 0 w 34"/>
                    <a:gd name="T13" fmla="*/ 15 h 19"/>
                    <a:gd name="T14" fmla="*/ 16 w 34"/>
                    <a:gd name="T15" fmla="*/ 7 h 19"/>
                    <a:gd name="T16" fmla="*/ 32 w 34"/>
                    <a:gd name="T17" fmla="*/ 1 h 19"/>
                    <a:gd name="T18" fmla="*/ 33 w 34"/>
                    <a:gd name="T19" fmla="*/ 1 h 19"/>
                    <a:gd name="T20" fmla="*/ 33 w 34"/>
                    <a:gd name="T21" fmla="*/ 1 h 19"/>
                    <a:gd name="T22" fmla="*/ 33 w 34"/>
                    <a:gd name="T23" fmla="*/ 2 h 19"/>
                    <a:gd name="T24" fmla="*/ 31 w 34"/>
                    <a:gd name="T25" fmla="*/ 8 h 19"/>
                    <a:gd name="T26" fmla="*/ 31 w 34"/>
                    <a:gd name="T27" fmla="*/ 9 h 19"/>
                    <a:gd name="T28" fmla="*/ 24 w 34"/>
                    <a:gd name="T29" fmla="*/ 12 h 19"/>
                    <a:gd name="T30" fmla="*/ 1 w 34"/>
                    <a:gd name="T31" fmla="*/ 19 h 19"/>
                    <a:gd name="T32" fmla="*/ 1 w 34"/>
                    <a:gd name="T3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19">
                      <a:moveTo>
                        <a:pt x="1" y="19"/>
                      </a:moveTo>
                      <a:cubicBezTo>
                        <a:pt x="1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6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9" y="9"/>
                        <a:pt x="16" y="7"/>
                      </a:cubicBezTo>
                      <a:cubicBezTo>
                        <a:pt x="22" y="5"/>
                        <a:pt x="28" y="4"/>
                        <a:pt x="32" y="1"/>
                      </a:cubicBezTo>
                      <a:cubicBezTo>
                        <a:pt x="32" y="0"/>
                        <a:pt x="33" y="0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4" y="1"/>
                        <a:pt x="33" y="2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28" y="10"/>
                        <a:pt x="26" y="11"/>
                        <a:pt x="24" y="12"/>
                      </a:cubicBezTo>
                      <a:cubicBezTo>
                        <a:pt x="16" y="15"/>
                        <a:pt x="9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1" name="Freeform 591"/>
                <p:cNvSpPr>
                  <a:spLocks/>
                </p:cNvSpPr>
                <p:nvPr/>
              </p:nvSpPr>
              <p:spPr bwMode="auto">
                <a:xfrm>
                  <a:off x="2774" y="3039"/>
                  <a:ext cx="7" cy="7"/>
                </a:xfrm>
                <a:custGeom>
                  <a:avLst/>
                  <a:gdLst>
                    <a:gd name="T0" fmla="*/ 1 w 12"/>
                    <a:gd name="T1" fmla="*/ 11 h 13"/>
                    <a:gd name="T2" fmla="*/ 1 w 12"/>
                    <a:gd name="T3" fmla="*/ 10 h 13"/>
                    <a:gd name="T4" fmla="*/ 8 w 12"/>
                    <a:gd name="T5" fmla="*/ 0 h 13"/>
                    <a:gd name="T6" fmla="*/ 9 w 12"/>
                    <a:gd name="T7" fmla="*/ 0 h 13"/>
                    <a:gd name="T8" fmla="*/ 12 w 12"/>
                    <a:gd name="T9" fmla="*/ 2 h 13"/>
                    <a:gd name="T10" fmla="*/ 12 w 12"/>
                    <a:gd name="T11" fmla="*/ 2 h 13"/>
                    <a:gd name="T12" fmla="*/ 7 w 12"/>
                    <a:gd name="T13" fmla="*/ 11 h 13"/>
                    <a:gd name="T14" fmla="*/ 6 w 12"/>
                    <a:gd name="T15" fmla="*/ 12 h 13"/>
                    <a:gd name="T16" fmla="*/ 5 w 12"/>
                    <a:gd name="T17" fmla="*/ 13 h 13"/>
                    <a:gd name="T18" fmla="*/ 1 w 12"/>
                    <a:gd name="T1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3">
                      <a:moveTo>
                        <a:pt x="1" y="11"/>
                      </a:moveTo>
                      <a:cubicBezTo>
                        <a:pt x="1" y="11"/>
                        <a:pt x="0" y="10"/>
                        <a:pt x="1" y="10"/>
                      </a:cubicBezTo>
                      <a:cubicBezTo>
                        <a:pt x="2" y="6"/>
                        <a:pt x="4" y="3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6"/>
                        <a:pt x="10" y="10"/>
                        <a:pt x="7" y="11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3"/>
                        <a:pt x="6" y="13"/>
                        <a:pt x="5" y="13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2" name="Freeform 592"/>
                <p:cNvSpPr>
                  <a:spLocks/>
                </p:cNvSpPr>
                <p:nvPr/>
              </p:nvSpPr>
              <p:spPr bwMode="auto">
                <a:xfrm>
                  <a:off x="3265" y="3283"/>
                  <a:ext cx="7" cy="8"/>
                </a:xfrm>
                <a:custGeom>
                  <a:avLst/>
                  <a:gdLst>
                    <a:gd name="T0" fmla="*/ 2 w 11"/>
                    <a:gd name="T1" fmla="*/ 13 h 14"/>
                    <a:gd name="T2" fmla="*/ 2 w 11"/>
                    <a:gd name="T3" fmla="*/ 13 h 14"/>
                    <a:gd name="T4" fmla="*/ 8 w 11"/>
                    <a:gd name="T5" fmla="*/ 1 h 14"/>
                    <a:gd name="T6" fmla="*/ 8 w 11"/>
                    <a:gd name="T7" fmla="*/ 0 h 14"/>
                    <a:gd name="T8" fmla="*/ 9 w 11"/>
                    <a:gd name="T9" fmla="*/ 1 h 14"/>
                    <a:gd name="T10" fmla="*/ 11 w 11"/>
                    <a:gd name="T11" fmla="*/ 3 h 14"/>
                    <a:gd name="T12" fmla="*/ 11 w 11"/>
                    <a:gd name="T13" fmla="*/ 4 h 14"/>
                    <a:gd name="T14" fmla="*/ 6 w 11"/>
                    <a:gd name="T15" fmla="*/ 12 h 14"/>
                    <a:gd name="T16" fmla="*/ 3 w 11"/>
                    <a:gd name="T17" fmla="*/ 13 h 14"/>
                    <a:gd name="T18" fmla="*/ 3 w 11"/>
                    <a:gd name="T19" fmla="*/ 14 h 14"/>
                    <a:gd name="T20" fmla="*/ 2 w 11"/>
                    <a:gd name="T2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4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8"/>
                        <a:pt x="3" y="3"/>
                        <a:pt x="8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1"/>
                        <a:pt x="9" y="1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10" y="8"/>
                        <a:pt x="9" y="10"/>
                        <a:pt x="6" y="12"/>
                      </a:cubicBezTo>
                      <a:cubicBezTo>
                        <a:pt x="4" y="13"/>
                        <a:pt x="4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3" name="Freeform 593"/>
                <p:cNvSpPr>
                  <a:spLocks noEditPoints="1"/>
                </p:cNvSpPr>
                <p:nvPr/>
              </p:nvSpPr>
              <p:spPr bwMode="auto">
                <a:xfrm>
                  <a:off x="2672" y="3016"/>
                  <a:ext cx="116" cy="93"/>
                </a:xfrm>
                <a:custGeom>
                  <a:avLst/>
                  <a:gdLst>
                    <a:gd name="T0" fmla="*/ 142 w 201"/>
                    <a:gd name="T1" fmla="*/ 160 h 161"/>
                    <a:gd name="T2" fmla="*/ 154 w 201"/>
                    <a:gd name="T3" fmla="*/ 114 h 161"/>
                    <a:gd name="T4" fmla="*/ 127 w 201"/>
                    <a:gd name="T5" fmla="*/ 94 h 161"/>
                    <a:gd name="T6" fmla="*/ 98 w 201"/>
                    <a:gd name="T7" fmla="*/ 81 h 161"/>
                    <a:gd name="T8" fmla="*/ 85 w 201"/>
                    <a:gd name="T9" fmla="*/ 62 h 161"/>
                    <a:gd name="T10" fmla="*/ 72 w 201"/>
                    <a:gd name="T11" fmla="*/ 56 h 161"/>
                    <a:gd name="T12" fmla="*/ 69 w 201"/>
                    <a:gd name="T13" fmla="*/ 47 h 161"/>
                    <a:gd name="T14" fmla="*/ 23 w 201"/>
                    <a:gd name="T15" fmla="*/ 21 h 161"/>
                    <a:gd name="T16" fmla="*/ 8 w 201"/>
                    <a:gd name="T17" fmla="*/ 36 h 161"/>
                    <a:gd name="T18" fmla="*/ 5 w 201"/>
                    <a:gd name="T19" fmla="*/ 41 h 161"/>
                    <a:gd name="T20" fmla="*/ 3 w 201"/>
                    <a:gd name="T21" fmla="*/ 41 h 161"/>
                    <a:gd name="T22" fmla="*/ 1 w 201"/>
                    <a:gd name="T23" fmla="*/ 41 h 161"/>
                    <a:gd name="T24" fmla="*/ 7 w 201"/>
                    <a:gd name="T25" fmla="*/ 29 h 161"/>
                    <a:gd name="T26" fmla="*/ 16 w 201"/>
                    <a:gd name="T27" fmla="*/ 12 h 161"/>
                    <a:gd name="T28" fmla="*/ 15 w 201"/>
                    <a:gd name="T29" fmla="*/ 3 h 161"/>
                    <a:gd name="T30" fmla="*/ 16 w 201"/>
                    <a:gd name="T31" fmla="*/ 0 h 161"/>
                    <a:gd name="T32" fmla="*/ 17 w 201"/>
                    <a:gd name="T33" fmla="*/ 0 h 161"/>
                    <a:gd name="T34" fmla="*/ 21 w 201"/>
                    <a:gd name="T35" fmla="*/ 4 h 161"/>
                    <a:gd name="T36" fmla="*/ 25 w 201"/>
                    <a:gd name="T37" fmla="*/ 7 h 161"/>
                    <a:gd name="T38" fmla="*/ 52 w 201"/>
                    <a:gd name="T39" fmla="*/ 19 h 161"/>
                    <a:gd name="T40" fmla="*/ 75 w 201"/>
                    <a:gd name="T41" fmla="*/ 35 h 161"/>
                    <a:gd name="T42" fmla="*/ 75 w 201"/>
                    <a:gd name="T43" fmla="*/ 35 h 161"/>
                    <a:gd name="T44" fmla="*/ 89 w 201"/>
                    <a:gd name="T45" fmla="*/ 46 h 161"/>
                    <a:gd name="T46" fmla="*/ 97 w 201"/>
                    <a:gd name="T47" fmla="*/ 49 h 161"/>
                    <a:gd name="T48" fmla="*/ 115 w 201"/>
                    <a:gd name="T49" fmla="*/ 32 h 161"/>
                    <a:gd name="T50" fmla="*/ 127 w 201"/>
                    <a:gd name="T51" fmla="*/ 20 h 161"/>
                    <a:gd name="T52" fmla="*/ 128 w 201"/>
                    <a:gd name="T53" fmla="*/ 20 h 161"/>
                    <a:gd name="T54" fmla="*/ 129 w 201"/>
                    <a:gd name="T55" fmla="*/ 36 h 161"/>
                    <a:gd name="T56" fmla="*/ 129 w 201"/>
                    <a:gd name="T57" fmla="*/ 40 h 161"/>
                    <a:gd name="T58" fmla="*/ 101 w 201"/>
                    <a:gd name="T59" fmla="*/ 49 h 161"/>
                    <a:gd name="T60" fmla="*/ 97 w 201"/>
                    <a:gd name="T61" fmla="*/ 55 h 161"/>
                    <a:gd name="T62" fmla="*/ 130 w 201"/>
                    <a:gd name="T63" fmla="*/ 91 h 161"/>
                    <a:gd name="T64" fmla="*/ 151 w 201"/>
                    <a:gd name="T65" fmla="*/ 95 h 161"/>
                    <a:gd name="T66" fmla="*/ 162 w 201"/>
                    <a:gd name="T67" fmla="*/ 88 h 161"/>
                    <a:gd name="T68" fmla="*/ 163 w 201"/>
                    <a:gd name="T69" fmla="*/ 88 h 161"/>
                    <a:gd name="T70" fmla="*/ 163 w 201"/>
                    <a:gd name="T71" fmla="*/ 88 h 161"/>
                    <a:gd name="T72" fmla="*/ 174 w 201"/>
                    <a:gd name="T73" fmla="*/ 121 h 161"/>
                    <a:gd name="T74" fmla="*/ 173 w 201"/>
                    <a:gd name="T75" fmla="*/ 121 h 161"/>
                    <a:gd name="T76" fmla="*/ 166 w 201"/>
                    <a:gd name="T77" fmla="*/ 118 h 161"/>
                    <a:gd name="T78" fmla="*/ 165 w 201"/>
                    <a:gd name="T79" fmla="*/ 118 h 161"/>
                    <a:gd name="T80" fmla="*/ 144 w 201"/>
                    <a:gd name="T81" fmla="*/ 161 h 161"/>
                    <a:gd name="T82" fmla="*/ 143 w 201"/>
                    <a:gd name="T83" fmla="*/ 161 h 161"/>
                    <a:gd name="T84" fmla="*/ 181 w 201"/>
                    <a:gd name="T85" fmla="*/ 130 h 161"/>
                    <a:gd name="T86" fmla="*/ 182 w 201"/>
                    <a:gd name="T87" fmla="*/ 129 h 161"/>
                    <a:gd name="T88" fmla="*/ 184 w 201"/>
                    <a:gd name="T89" fmla="*/ 128 h 161"/>
                    <a:gd name="T90" fmla="*/ 199 w 201"/>
                    <a:gd name="T91" fmla="*/ 126 h 161"/>
                    <a:gd name="T92" fmla="*/ 200 w 201"/>
                    <a:gd name="T93" fmla="*/ 127 h 161"/>
                    <a:gd name="T94" fmla="*/ 195 w 201"/>
                    <a:gd name="T95" fmla="*/ 137 h 161"/>
                    <a:gd name="T96" fmla="*/ 193 w 201"/>
                    <a:gd name="T97" fmla="*/ 138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1" h="161">
                      <a:moveTo>
                        <a:pt x="143" y="161"/>
                      </a:moveTo>
                      <a:cubicBezTo>
                        <a:pt x="142" y="161"/>
                        <a:pt x="142" y="160"/>
                        <a:pt x="142" y="160"/>
                      </a:cubicBezTo>
                      <a:cubicBezTo>
                        <a:pt x="143" y="154"/>
                        <a:pt x="145" y="148"/>
                        <a:pt x="148" y="142"/>
                      </a:cubicBezTo>
                      <a:cubicBezTo>
                        <a:pt x="152" y="133"/>
                        <a:pt x="156" y="124"/>
                        <a:pt x="154" y="114"/>
                      </a:cubicBezTo>
                      <a:cubicBezTo>
                        <a:pt x="153" y="107"/>
                        <a:pt x="149" y="102"/>
                        <a:pt x="143" y="99"/>
                      </a:cubicBezTo>
                      <a:cubicBezTo>
                        <a:pt x="138" y="97"/>
                        <a:pt x="133" y="96"/>
                        <a:pt x="127" y="94"/>
                      </a:cubicBezTo>
                      <a:cubicBezTo>
                        <a:pt x="120" y="92"/>
                        <a:pt x="114" y="91"/>
                        <a:pt x="107" y="88"/>
                      </a:cubicBezTo>
                      <a:cubicBezTo>
                        <a:pt x="104" y="86"/>
                        <a:pt x="101" y="84"/>
                        <a:pt x="98" y="81"/>
                      </a:cubicBezTo>
                      <a:cubicBezTo>
                        <a:pt x="98" y="81"/>
                        <a:pt x="98" y="81"/>
                        <a:pt x="98" y="81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2"/>
                        <a:pt x="73" y="57"/>
                        <a:pt x="73" y="57"/>
                      </a:cubicBezTo>
                      <a:cubicBezTo>
                        <a:pt x="72" y="57"/>
                        <a:pt x="72" y="56"/>
                        <a:pt x="72" y="56"/>
                      </a:cubicBezTo>
                      <a:cubicBezTo>
                        <a:pt x="70" y="47"/>
                        <a:pt x="70" y="47"/>
                        <a:pt x="70" y="47"/>
                      </a:cubicBezTo>
                      <a:cubicBezTo>
                        <a:pt x="69" y="47"/>
                        <a:pt x="69" y="47"/>
                        <a:pt x="69" y="47"/>
                      </a:cubicBezTo>
                      <a:cubicBezTo>
                        <a:pt x="66" y="41"/>
                        <a:pt x="53" y="32"/>
                        <a:pt x="42" y="27"/>
                      </a:cubicBezTo>
                      <a:cubicBezTo>
                        <a:pt x="37" y="24"/>
                        <a:pt x="29" y="20"/>
                        <a:pt x="23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16" y="22"/>
                        <a:pt x="12" y="29"/>
                        <a:pt x="8" y="36"/>
                      </a:cubicBezTo>
                      <a:cubicBezTo>
                        <a:pt x="7" y="38"/>
                        <a:pt x="6" y="40"/>
                        <a:pt x="5" y="41"/>
                      </a:cubicBezTo>
                      <a:cubicBezTo>
                        <a:pt x="5" y="41"/>
                        <a:pt x="5" y="42"/>
                        <a:pt x="5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0" y="40"/>
                        <a:pt x="1" y="40"/>
                      </a:cubicBezTo>
                      <a:cubicBezTo>
                        <a:pt x="1" y="36"/>
                        <a:pt x="4" y="32"/>
                        <a:pt x="7" y="29"/>
                      </a:cubicBezTo>
                      <a:cubicBezTo>
                        <a:pt x="11" y="25"/>
                        <a:pt x="15" y="20"/>
                        <a:pt x="16" y="1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5" y="3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"/>
                        <a:pt x="20" y="3"/>
                        <a:pt x="21" y="4"/>
                      </a:cubicBezTo>
                      <a:cubicBezTo>
                        <a:pt x="22" y="5"/>
                        <a:pt x="24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7" y="36"/>
                        <a:pt x="79" y="38"/>
                        <a:pt x="81" y="40"/>
                      </a:cubicBezTo>
                      <a:cubicBezTo>
                        <a:pt x="83" y="42"/>
                        <a:pt x="85" y="45"/>
                        <a:pt x="89" y="46"/>
                      </a:cubicBezTo>
                      <a:cubicBezTo>
                        <a:pt x="91" y="47"/>
                        <a:pt x="93" y="48"/>
                        <a:pt x="96" y="49"/>
                      </a:cubicBezTo>
                      <a:cubicBezTo>
                        <a:pt x="97" y="49"/>
                        <a:pt x="97" y="49"/>
                        <a:pt x="97" y="49"/>
                      </a:cubicBezTo>
                      <a:cubicBezTo>
                        <a:pt x="97" y="48"/>
                        <a:pt x="97" y="48"/>
                        <a:pt x="97" y="48"/>
                      </a:cubicBezTo>
                      <a:cubicBezTo>
                        <a:pt x="104" y="45"/>
                        <a:pt x="109" y="38"/>
                        <a:pt x="115" y="32"/>
                      </a:cubicBezTo>
                      <a:cubicBezTo>
                        <a:pt x="118" y="28"/>
                        <a:pt x="122" y="23"/>
                        <a:pt x="127" y="20"/>
                      </a:cubicBezTo>
                      <a:cubicBezTo>
                        <a:pt x="127" y="20"/>
                        <a:pt x="127" y="19"/>
                        <a:pt x="127" y="20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28" y="20"/>
                        <a:pt x="128" y="21"/>
                        <a:pt x="128" y="21"/>
                      </a:cubicBezTo>
                      <a:cubicBezTo>
                        <a:pt x="127" y="27"/>
                        <a:pt x="128" y="31"/>
                        <a:pt x="129" y="36"/>
                      </a:cubicBezTo>
                      <a:cubicBezTo>
                        <a:pt x="129" y="37"/>
                        <a:pt x="129" y="38"/>
                        <a:pt x="129" y="39"/>
                      </a:cubicBezTo>
                      <a:cubicBezTo>
                        <a:pt x="129" y="39"/>
                        <a:pt x="129" y="40"/>
                        <a:pt x="129" y="40"/>
                      </a:cubicBezTo>
                      <a:cubicBezTo>
                        <a:pt x="128" y="46"/>
                        <a:pt x="121" y="47"/>
                        <a:pt x="111" y="48"/>
                      </a:cubicBezTo>
                      <a:cubicBezTo>
                        <a:pt x="107" y="48"/>
                        <a:pt x="103" y="48"/>
                        <a:pt x="101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97" y="55"/>
                        <a:pt x="97" y="55"/>
                        <a:pt x="97" y="55"/>
                      </a:cubicBezTo>
                      <a:cubicBezTo>
                        <a:pt x="129" y="90"/>
                        <a:pt x="129" y="90"/>
                        <a:pt x="129" y="90"/>
                      </a:cubicBezTo>
                      <a:cubicBezTo>
                        <a:pt x="130" y="91"/>
                        <a:pt x="130" y="91"/>
                        <a:pt x="130" y="91"/>
                      </a:cubicBezTo>
                      <a:cubicBezTo>
                        <a:pt x="133" y="92"/>
                        <a:pt x="136" y="92"/>
                        <a:pt x="139" y="92"/>
                      </a:cubicBezTo>
                      <a:cubicBezTo>
                        <a:pt x="143" y="93"/>
                        <a:pt x="146" y="93"/>
                        <a:pt x="151" y="95"/>
                      </a:cubicBezTo>
                      <a:cubicBezTo>
                        <a:pt x="152" y="95"/>
                        <a:pt x="152" y="95"/>
                        <a:pt x="152" y="95"/>
                      </a:cubicBezTo>
                      <a:cubicBezTo>
                        <a:pt x="162" y="88"/>
                        <a:pt x="162" y="88"/>
                        <a:pt x="162" y="88"/>
                      </a:cubicBezTo>
                      <a:cubicBezTo>
                        <a:pt x="162" y="87"/>
                        <a:pt x="162" y="88"/>
                        <a:pt x="162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64" y="101"/>
                        <a:pt x="169" y="111"/>
                        <a:pt x="174" y="120"/>
                      </a:cubicBezTo>
                      <a:cubicBezTo>
                        <a:pt x="175" y="120"/>
                        <a:pt x="174" y="120"/>
                        <a:pt x="174" y="121"/>
                      </a:cubicBezTo>
                      <a:cubicBezTo>
                        <a:pt x="174" y="121"/>
                        <a:pt x="174" y="121"/>
                        <a:pt x="173" y="121"/>
                      </a:cubicBezTo>
                      <a:cubicBezTo>
                        <a:pt x="173" y="121"/>
                        <a:pt x="173" y="121"/>
                        <a:pt x="173" y="121"/>
                      </a:cubicBezTo>
                      <a:cubicBezTo>
                        <a:pt x="172" y="120"/>
                        <a:pt x="171" y="120"/>
                        <a:pt x="171" y="119"/>
                      </a:cubicBezTo>
                      <a:cubicBezTo>
                        <a:pt x="169" y="118"/>
                        <a:pt x="168" y="118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58" y="118"/>
                        <a:pt x="154" y="131"/>
                        <a:pt x="149" y="145"/>
                      </a:cubicBezTo>
                      <a:cubicBezTo>
                        <a:pt x="148" y="151"/>
                        <a:pt x="146" y="156"/>
                        <a:pt x="144" y="161"/>
                      </a:cubicBezTo>
                      <a:cubicBezTo>
                        <a:pt x="144" y="161"/>
                        <a:pt x="143" y="161"/>
                        <a:pt x="143" y="161"/>
                      </a:cubicBezTo>
                      <a:cubicBezTo>
                        <a:pt x="143" y="161"/>
                        <a:pt x="143" y="161"/>
                        <a:pt x="143" y="161"/>
                      </a:cubicBezTo>
                      <a:close/>
                      <a:moveTo>
                        <a:pt x="189" y="137"/>
                      </a:moveTo>
                      <a:cubicBezTo>
                        <a:pt x="185" y="136"/>
                        <a:pt x="183" y="133"/>
                        <a:pt x="181" y="130"/>
                      </a:cubicBezTo>
                      <a:cubicBezTo>
                        <a:pt x="181" y="130"/>
                        <a:pt x="181" y="129"/>
                        <a:pt x="181" y="129"/>
                      </a:cubicBezTo>
                      <a:cubicBezTo>
                        <a:pt x="181" y="129"/>
                        <a:pt x="181" y="129"/>
                        <a:pt x="182" y="129"/>
                      </a:cubicBezTo>
                      <a:cubicBezTo>
                        <a:pt x="182" y="128"/>
                        <a:pt x="183" y="129"/>
                        <a:pt x="183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8" y="128"/>
                        <a:pt x="193" y="128"/>
                        <a:pt x="199" y="126"/>
                      </a:cubicBezTo>
                      <a:cubicBezTo>
                        <a:pt x="199" y="126"/>
                        <a:pt x="199" y="126"/>
                        <a:pt x="199" y="126"/>
                      </a:cubicBezTo>
                      <a:cubicBezTo>
                        <a:pt x="199" y="127"/>
                        <a:pt x="200" y="127"/>
                        <a:pt x="200" y="127"/>
                      </a:cubicBezTo>
                      <a:cubicBezTo>
                        <a:pt x="200" y="127"/>
                        <a:pt x="200" y="127"/>
                        <a:pt x="200" y="127"/>
                      </a:cubicBezTo>
                      <a:cubicBezTo>
                        <a:pt x="201" y="128"/>
                        <a:pt x="201" y="128"/>
                        <a:pt x="200" y="128"/>
                      </a:cubicBezTo>
                      <a:cubicBezTo>
                        <a:pt x="199" y="132"/>
                        <a:pt x="197" y="134"/>
                        <a:pt x="195" y="137"/>
                      </a:cubicBezTo>
                      <a:cubicBezTo>
                        <a:pt x="195" y="137"/>
                        <a:pt x="194" y="138"/>
                        <a:pt x="194" y="138"/>
                      </a:cubicBezTo>
                      <a:cubicBezTo>
                        <a:pt x="194" y="138"/>
                        <a:pt x="194" y="138"/>
                        <a:pt x="193" y="138"/>
                      </a:cubicBezTo>
                      <a:cubicBezTo>
                        <a:pt x="192" y="138"/>
                        <a:pt x="190" y="138"/>
                        <a:pt x="189" y="1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4" name="Freeform 594"/>
                <p:cNvSpPr>
                  <a:spLocks/>
                </p:cNvSpPr>
                <p:nvPr/>
              </p:nvSpPr>
              <p:spPr bwMode="auto">
                <a:xfrm>
                  <a:off x="2898" y="3104"/>
                  <a:ext cx="3" cy="3"/>
                </a:xfrm>
                <a:custGeom>
                  <a:avLst/>
                  <a:gdLst>
                    <a:gd name="T0" fmla="*/ 0 w 6"/>
                    <a:gd name="T1" fmla="*/ 4 h 5"/>
                    <a:gd name="T2" fmla="*/ 0 w 6"/>
                    <a:gd name="T3" fmla="*/ 4 h 5"/>
                    <a:gd name="T4" fmla="*/ 0 w 6"/>
                    <a:gd name="T5" fmla="*/ 3 h 5"/>
                    <a:gd name="T6" fmla="*/ 2 w 6"/>
                    <a:gd name="T7" fmla="*/ 0 h 5"/>
                    <a:gd name="T8" fmla="*/ 3 w 6"/>
                    <a:gd name="T9" fmla="*/ 0 h 5"/>
                    <a:gd name="T10" fmla="*/ 3 w 6"/>
                    <a:gd name="T11" fmla="*/ 0 h 5"/>
                    <a:gd name="T12" fmla="*/ 4 w 6"/>
                    <a:gd name="T13" fmla="*/ 0 h 5"/>
                    <a:gd name="T14" fmla="*/ 6 w 6"/>
                    <a:gd name="T15" fmla="*/ 3 h 5"/>
                    <a:gd name="T16" fmla="*/ 6 w 6"/>
                    <a:gd name="T17" fmla="*/ 3 h 5"/>
                    <a:gd name="T18" fmla="*/ 5 w 6"/>
                    <a:gd name="T19" fmla="*/ 4 h 5"/>
                    <a:gd name="T20" fmla="*/ 4 w 6"/>
                    <a:gd name="T21" fmla="*/ 4 h 5"/>
                    <a:gd name="T22" fmla="*/ 0 w 6"/>
                    <a:gd name="T23" fmla="*/ 5 h 5"/>
                    <a:gd name="T24" fmla="*/ 0 w 6"/>
                    <a:gd name="T25" fmla="*/ 4 h 5"/>
                    <a:gd name="T26" fmla="*/ 0 w 6"/>
                    <a:gd name="T2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4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3" y="5"/>
                        <a:pt x="3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5" name="Freeform 595"/>
                <p:cNvSpPr>
                  <a:spLocks/>
                </p:cNvSpPr>
                <p:nvPr/>
              </p:nvSpPr>
              <p:spPr bwMode="auto">
                <a:xfrm>
                  <a:off x="3028" y="3167"/>
                  <a:ext cx="2" cy="3"/>
                </a:xfrm>
                <a:custGeom>
                  <a:avLst/>
                  <a:gdLst>
                    <a:gd name="T0" fmla="*/ 0 w 3"/>
                    <a:gd name="T1" fmla="*/ 5 h 5"/>
                    <a:gd name="T2" fmla="*/ 0 w 3"/>
                    <a:gd name="T3" fmla="*/ 4 h 5"/>
                    <a:gd name="T4" fmla="*/ 0 w 3"/>
                    <a:gd name="T5" fmla="*/ 4 h 5"/>
                    <a:gd name="T6" fmla="*/ 1 w 3"/>
                    <a:gd name="T7" fmla="*/ 1 h 5"/>
                    <a:gd name="T8" fmla="*/ 2 w 3"/>
                    <a:gd name="T9" fmla="*/ 1 h 5"/>
                    <a:gd name="T10" fmla="*/ 3 w 3"/>
                    <a:gd name="T11" fmla="*/ 1 h 5"/>
                    <a:gd name="T12" fmla="*/ 3 w 3"/>
                    <a:gd name="T13" fmla="*/ 2 h 5"/>
                    <a:gd name="T14" fmla="*/ 3 w 3"/>
                    <a:gd name="T15" fmla="*/ 4 h 5"/>
                    <a:gd name="T16" fmla="*/ 2 w 3"/>
                    <a:gd name="T17" fmla="*/ 5 h 5"/>
                    <a:gd name="T18" fmla="*/ 0 w 3"/>
                    <a:gd name="T19" fmla="*/ 5 h 5"/>
                    <a:gd name="T20" fmla="*/ 0 w 3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6" name="Freeform 596"/>
                <p:cNvSpPr>
                  <a:spLocks/>
                </p:cNvSpPr>
                <p:nvPr/>
              </p:nvSpPr>
              <p:spPr bwMode="auto">
                <a:xfrm>
                  <a:off x="2809" y="3064"/>
                  <a:ext cx="1" cy="2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0 w 3"/>
                    <a:gd name="T5" fmla="*/ 2 h 4"/>
                    <a:gd name="T6" fmla="*/ 2 w 3"/>
                    <a:gd name="T7" fmla="*/ 1 h 4"/>
                    <a:gd name="T8" fmla="*/ 2 w 3"/>
                    <a:gd name="T9" fmla="*/ 1 h 4"/>
                    <a:gd name="T10" fmla="*/ 2 w 3"/>
                    <a:gd name="T11" fmla="*/ 1 h 4"/>
                    <a:gd name="T12" fmla="*/ 3 w 3"/>
                    <a:gd name="T13" fmla="*/ 1 h 4"/>
                    <a:gd name="T14" fmla="*/ 3 w 3"/>
                    <a:gd name="T15" fmla="*/ 1 h 4"/>
                    <a:gd name="T16" fmla="*/ 3 w 3"/>
                    <a:gd name="T17" fmla="*/ 2 h 4"/>
                    <a:gd name="T18" fmla="*/ 2 w 3"/>
                    <a:gd name="T19" fmla="*/ 3 h 4"/>
                    <a:gd name="T20" fmla="*/ 1 w 3"/>
                    <a:gd name="T21" fmla="*/ 3 h 4"/>
                    <a:gd name="T22" fmla="*/ 0 w 3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7" name="Freeform 597"/>
                <p:cNvSpPr>
                  <a:spLocks/>
                </p:cNvSpPr>
                <p:nvPr/>
              </p:nvSpPr>
              <p:spPr bwMode="auto">
                <a:xfrm>
                  <a:off x="3063" y="3210"/>
                  <a:ext cx="47" cy="53"/>
                </a:xfrm>
                <a:custGeom>
                  <a:avLst/>
                  <a:gdLst>
                    <a:gd name="T0" fmla="*/ 7 w 81"/>
                    <a:gd name="T1" fmla="*/ 90 h 91"/>
                    <a:gd name="T2" fmla="*/ 4 w 81"/>
                    <a:gd name="T3" fmla="*/ 88 h 91"/>
                    <a:gd name="T4" fmla="*/ 1 w 81"/>
                    <a:gd name="T5" fmla="*/ 85 h 91"/>
                    <a:gd name="T6" fmla="*/ 0 w 81"/>
                    <a:gd name="T7" fmla="*/ 84 h 91"/>
                    <a:gd name="T8" fmla="*/ 12 w 81"/>
                    <a:gd name="T9" fmla="*/ 73 h 91"/>
                    <a:gd name="T10" fmla="*/ 18 w 81"/>
                    <a:gd name="T11" fmla="*/ 67 h 91"/>
                    <a:gd name="T12" fmla="*/ 18 w 81"/>
                    <a:gd name="T13" fmla="*/ 67 h 91"/>
                    <a:gd name="T14" fmla="*/ 30 w 81"/>
                    <a:gd name="T15" fmla="*/ 49 h 91"/>
                    <a:gd name="T16" fmla="*/ 31 w 81"/>
                    <a:gd name="T17" fmla="*/ 49 h 91"/>
                    <a:gd name="T18" fmla="*/ 40 w 81"/>
                    <a:gd name="T19" fmla="*/ 43 h 91"/>
                    <a:gd name="T20" fmla="*/ 60 w 81"/>
                    <a:gd name="T21" fmla="*/ 25 h 91"/>
                    <a:gd name="T22" fmla="*/ 60 w 81"/>
                    <a:gd name="T23" fmla="*/ 24 h 91"/>
                    <a:gd name="T24" fmla="*/ 57 w 81"/>
                    <a:gd name="T25" fmla="*/ 14 h 91"/>
                    <a:gd name="T26" fmla="*/ 57 w 81"/>
                    <a:gd name="T27" fmla="*/ 13 h 91"/>
                    <a:gd name="T28" fmla="*/ 71 w 81"/>
                    <a:gd name="T29" fmla="*/ 0 h 91"/>
                    <a:gd name="T30" fmla="*/ 71 w 81"/>
                    <a:gd name="T31" fmla="*/ 0 h 91"/>
                    <a:gd name="T32" fmla="*/ 72 w 81"/>
                    <a:gd name="T33" fmla="*/ 1 h 91"/>
                    <a:gd name="T34" fmla="*/ 72 w 81"/>
                    <a:gd name="T35" fmla="*/ 2 h 91"/>
                    <a:gd name="T36" fmla="*/ 71 w 81"/>
                    <a:gd name="T37" fmla="*/ 7 h 91"/>
                    <a:gd name="T38" fmla="*/ 71 w 81"/>
                    <a:gd name="T39" fmla="*/ 8 h 91"/>
                    <a:gd name="T40" fmla="*/ 77 w 81"/>
                    <a:gd name="T41" fmla="*/ 13 h 91"/>
                    <a:gd name="T42" fmla="*/ 81 w 81"/>
                    <a:gd name="T43" fmla="*/ 16 h 91"/>
                    <a:gd name="T44" fmla="*/ 81 w 81"/>
                    <a:gd name="T45" fmla="*/ 17 h 91"/>
                    <a:gd name="T46" fmla="*/ 72 w 81"/>
                    <a:gd name="T47" fmla="*/ 22 h 91"/>
                    <a:gd name="T48" fmla="*/ 63 w 81"/>
                    <a:gd name="T49" fmla="*/ 25 h 91"/>
                    <a:gd name="T50" fmla="*/ 12 w 81"/>
                    <a:gd name="T51" fmla="*/ 89 h 91"/>
                    <a:gd name="T52" fmla="*/ 12 w 81"/>
                    <a:gd name="T53" fmla="*/ 90 h 91"/>
                    <a:gd name="T54" fmla="*/ 7 w 81"/>
                    <a:gd name="T55" fmla="*/ 9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1" h="91">
                      <a:moveTo>
                        <a:pt x="7" y="90"/>
                      </a:moveTo>
                      <a:cubicBezTo>
                        <a:pt x="7" y="90"/>
                        <a:pt x="6" y="89"/>
                        <a:pt x="4" y="88"/>
                      </a:cubicBezTo>
                      <a:cubicBezTo>
                        <a:pt x="3" y="87"/>
                        <a:pt x="2" y="86"/>
                        <a:pt x="1" y="85"/>
                      </a:cubicBezTo>
                      <a:cubicBezTo>
                        <a:pt x="0" y="85"/>
                        <a:pt x="0" y="85"/>
                        <a:pt x="0" y="84"/>
                      </a:cubicBezTo>
                      <a:cubicBezTo>
                        <a:pt x="3" y="79"/>
                        <a:pt x="7" y="76"/>
                        <a:pt x="12" y="73"/>
                      </a:cubicBezTo>
                      <a:cubicBezTo>
                        <a:pt x="14" y="71"/>
                        <a:pt x="16" y="69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1" y="49"/>
                        <a:pt x="31" y="49"/>
                      </a:cubicBezTo>
                      <a:cubicBezTo>
                        <a:pt x="33" y="47"/>
                        <a:pt x="37" y="45"/>
                        <a:pt x="40" y="43"/>
                      </a:cubicBezTo>
                      <a:cubicBezTo>
                        <a:pt x="47" y="39"/>
                        <a:pt x="55" y="35"/>
                        <a:pt x="60" y="25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7" y="14"/>
                        <a:pt x="57" y="13"/>
                        <a:pt x="57" y="13"/>
                      </a:cubicBezTo>
                      <a:cubicBezTo>
                        <a:pt x="57" y="8"/>
                        <a:pt x="62" y="3"/>
                        <a:pt x="71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71" y="0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2"/>
                      </a:cubicBezTo>
                      <a:cubicBezTo>
                        <a:pt x="71" y="7"/>
                        <a:pt x="71" y="7"/>
                        <a:pt x="71" y="7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3" y="10"/>
                        <a:pt x="75" y="12"/>
                        <a:pt x="77" y="13"/>
                      </a:cubicBezTo>
                      <a:cubicBezTo>
                        <a:pt x="79" y="14"/>
                        <a:pt x="80" y="15"/>
                        <a:pt x="81" y="16"/>
                      </a:cubicBezTo>
                      <a:cubicBezTo>
                        <a:pt x="81" y="17"/>
                        <a:pt x="81" y="17"/>
                        <a:pt x="81" y="17"/>
                      </a:cubicBezTo>
                      <a:cubicBezTo>
                        <a:pt x="78" y="21"/>
                        <a:pt x="75" y="21"/>
                        <a:pt x="72" y="22"/>
                      </a:cubicBezTo>
                      <a:cubicBezTo>
                        <a:pt x="70" y="22"/>
                        <a:pt x="67" y="22"/>
                        <a:pt x="63" y="25"/>
                      </a:cubicBezTo>
                      <a:cubicBezTo>
                        <a:pt x="55" y="33"/>
                        <a:pt x="18" y="79"/>
                        <a:pt x="12" y="89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9" y="91"/>
                        <a:pt x="8" y="91"/>
                        <a:pt x="7" y="90"/>
                      </a:cubicBezTo>
                      <a:close/>
                    </a:path>
                  </a:pathLst>
                </a:custGeom>
                <a:solidFill>
                  <a:srgbClr val="FFE1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8" name="Freeform 598"/>
                <p:cNvSpPr>
                  <a:spLocks/>
                </p:cNvSpPr>
                <p:nvPr/>
              </p:nvSpPr>
              <p:spPr bwMode="auto">
                <a:xfrm>
                  <a:off x="2544" y="3056"/>
                  <a:ext cx="55" cy="107"/>
                </a:xfrm>
                <a:custGeom>
                  <a:avLst/>
                  <a:gdLst>
                    <a:gd name="T0" fmla="*/ 15 w 95"/>
                    <a:gd name="T1" fmla="*/ 184 h 185"/>
                    <a:gd name="T2" fmla="*/ 17 w 95"/>
                    <a:gd name="T3" fmla="*/ 170 h 185"/>
                    <a:gd name="T4" fmla="*/ 24 w 95"/>
                    <a:gd name="T5" fmla="*/ 161 h 185"/>
                    <a:gd name="T6" fmla="*/ 5 w 95"/>
                    <a:gd name="T7" fmla="*/ 155 h 185"/>
                    <a:gd name="T8" fmla="*/ 5 w 95"/>
                    <a:gd name="T9" fmla="*/ 154 h 185"/>
                    <a:gd name="T10" fmla="*/ 20 w 95"/>
                    <a:gd name="T11" fmla="*/ 104 h 185"/>
                    <a:gd name="T12" fmla="*/ 25 w 95"/>
                    <a:gd name="T13" fmla="*/ 73 h 185"/>
                    <a:gd name="T14" fmla="*/ 39 w 95"/>
                    <a:gd name="T15" fmla="*/ 28 h 185"/>
                    <a:gd name="T16" fmla="*/ 28 w 95"/>
                    <a:gd name="T17" fmla="*/ 13 h 185"/>
                    <a:gd name="T18" fmla="*/ 27 w 95"/>
                    <a:gd name="T19" fmla="*/ 12 h 185"/>
                    <a:gd name="T20" fmla="*/ 28 w 95"/>
                    <a:gd name="T21" fmla="*/ 7 h 185"/>
                    <a:gd name="T22" fmla="*/ 29 w 95"/>
                    <a:gd name="T23" fmla="*/ 6 h 185"/>
                    <a:gd name="T24" fmla="*/ 36 w 95"/>
                    <a:gd name="T25" fmla="*/ 14 h 185"/>
                    <a:gd name="T26" fmla="*/ 41 w 95"/>
                    <a:gd name="T27" fmla="*/ 6 h 185"/>
                    <a:gd name="T28" fmla="*/ 47 w 95"/>
                    <a:gd name="T29" fmla="*/ 0 h 185"/>
                    <a:gd name="T30" fmla="*/ 47 w 95"/>
                    <a:gd name="T31" fmla="*/ 0 h 185"/>
                    <a:gd name="T32" fmla="*/ 46 w 95"/>
                    <a:gd name="T33" fmla="*/ 7 h 185"/>
                    <a:gd name="T34" fmla="*/ 47 w 95"/>
                    <a:gd name="T35" fmla="*/ 9 h 185"/>
                    <a:gd name="T36" fmla="*/ 85 w 95"/>
                    <a:gd name="T37" fmla="*/ 34 h 185"/>
                    <a:gd name="T38" fmla="*/ 94 w 95"/>
                    <a:gd name="T39" fmla="*/ 27 h 185"/>
                    <a:gd name="T40" fmla="*/ 95 w 95"/>
                    <a:gd name="T41" fmla="*/ 27 h 185"/>
                    <a:gd name="T42" fmla="*/ 87 w 95"/>
                    <a:gd name="T43" fmla="*/ 40 h 185"/>
                    <a:gd name="T44" fmla="*/ 85 w 95"/>
                    <a:gd name="T45" fmla="*/ 43 h 185"/>
                    <a:gd name="T46" fmla="*/ 73 w 95"/>
                    <a:gd name="T47" fmla="*/ 36 h 185"/>
                    <a:gd name="T48" fmla="*/ 60 w 95"/>
                    <a:gd name="T49" fmla="*/ 29 h 185"/>
                    <a:gd name="T50" fmla="*/ 53 w 95"/>
                    <a:gd name="T51" fmla="*/ 29 h 185"/>
                    <a:gd name="T52" fmla="*/ 42 w 95"/>
                    <a:gd name="T53" fmla="*/ 63 h 185"/>
                    <a:gd name="T54" fmla="*/ 35 w 95"/>
                    <a:gd name="T55" fmla="*/ 85 h 185"/>
                    <a:gd name="T56" fmla="*/ 32 w 95"/>
                    <a:gd name="T57" fmla="*/ 101 h 185"/>
                    <a:gd name="T58" fmla="*/ 23 w 95"/>
                    <a:gd name="T59" fmla="*/ 115 h 185"/>
                    <a:gd name="T60" fmla="*/ 23 w 95"/>
                    <a:gd name="T61" fmla="*/ 123 h 185"/>
                    <a:gd name="T62" fmla="*/ 37 w 95"/>
                    <a:gd name="T63" fmla="*/ 140 h 185"/>
                    <a:gd name="T64" fmla="*/ 31 w 95"/>
                    <a:gd name="T65" fmla="*/ 161 h 185"/>
                    <a:gd name="T66" fmla="*/ 23 w 95"/>
                    <a:gd name="T67" fmla="*/ 174 h 185"/>
                    <a:gd name="T68" fmla="*/ 15 w 95"/>
                    <a:gd name="T69" fmla="*/ 185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5" h="185">
                      <a:moveTo>
                        <a:pt x="15" y="185"/>
                      </a:moveTo>
                      <a:cubicBezTo>
                        <a:pt x="15" y="185"/>
                        <a:pt x="14" y="185"/>
                        <a:pt x="15" y="184"/>
                      </a:cubicBezTo>
                      <a:cubicBezTo>
                        <a:pt x="15" y="184"/>
                        <a:pt x="15" y="184"/>
                        <a:pt x="15" y="184"/>
                      </a:cubicBezTo>
                      <a:cubicBezTo>
                        <a:pt x="17" y="180"/>
                        <a:pt x="19" y="175"/>
                        <a:pt x="17" y="170"/>
                      </a:cubicBezTo>
                      <a:cubicBezTo>
                        <a:pt x="17" y="170"/>
                        <a:pt x="17" y="169"/>
                        <a:pt x="17" y="169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4" y="155"/>
                        <a:pt x="24" y="155"/>
                        <a:pt x="24" y="155"/>
                      </a:cubicBezTo>
                      <a:cubicBezTo>
                        <a:pt x="5" y="155"/>
                        <a:pt x="5" y="155"/>
                        <a:pt x="5" y="155"/>
                      </a:cubicBezTo>
                      <a:cubicBezTo>
                        <a:pt x="5" y="155"/>
                        <a:pt x="5" y="155"/>
                        <a:pt x="5" y="155"/>
                      </a:cubicBezTo>
                      <a:cubicBezTo>
                        <a:pt x="5" y="154"/>
                        <a:pt x="5" y="154"/>
                        <a:pt x="5" y="154"/>
                      </a:cubicBezTo>
                      <a:cubicBezTo>
                        <a:pt x="0" y="146"/>
                        <a:pt x="3" y="138"/>
                        <a:pt x="10" y="126"/>
                      </a:cubicBezTo>
                      <a:cubicBezTo>
                        <a:pt x="14" y="119"/>
                        <a:pt x="18" y="112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1"/>
                        <a:pt x="33" y="17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1"/>
                        <a:pt x="28" y="9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9" y="10"/>
                        <a:pt x="40" y="8"/>
                        <a:pt x="41" y="6"/>
                      </a:cubicBezTo>
                      <a:cubicBezTo>
                        <a:pt x="43" y="4"/>
                        <a:pt x="44" y="2"/>
                        <a:pt x="46" y="0"/>
                      </a:cubicBezTo>
                      <a:cubicBezTo>
                        <a:pt x="46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8" y="0"/>
                        <a:pt x="48" y="1"/>
                      </a:cubicBezTo>
                      <a:cubicBezTo>
                        <a:pt x="48" y="2"/>
                        <a:pt x="48" y="4"/>
                        <a:pt x="46" y="7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51" y="15"/>
                        <a:pt x="77" y="31"/>
                        <a:pt x="83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88" y="32"/>
                        <a:pt x="91" y="30"/>
                        <a:pt x="94" y="27"/>
                      </a:cubicBezTo>
                      <a:cubicBezTo>
                        <a:pt x="94" y="27"/>
                        <a:pt x="94" y="26"/>
                        <a:pt x="95" y="27"/>
                      </a:cubicBezTo>
                      <a:cubicBezTo>
                        <a:pt x="95" y="27"/>
                        <a:pt x="95" y="27"/>
                        <a:pt x="95" y="27"/>
                      </a:cubicBezTo>
                      <a:cubicBezTo>
                        <a:pt x="95" y="27"/>
                        <a:pt x="95" y="27"/>
                        <a:pt x="95" y="28"/>
                      </a:cubicBezTo>
                      <a:cubicBezTo>
                        <a:pt x="93" y="32"/>
                        <a:pt x="90" y="36"/>
                        <a:pt x="87" y="40"/>
                      </a:cubicBezTo>
                      <a:cubicBezTo>
                        <a:pt x="87" y="41"/>
                        <a:pt x="86" y="42"/>
                        <a:pt x="86" y="43"/>
                      </a:cubicBezTo>
                      <a:cubicBezTo>
                        <a:pt x="86" y="43"/>
                        <a:pt x="85" y="43"/>
                        <a:pt x="85" y="43"/>
                      </a:cubicBezTo>
                      <a:cubicBezTo>
                        <a:pt x="84" y="43"/>
                        <a:pt x="82" y="42"/>
                        <a:pt x="81" y="41"/>
                      </a:cubicBezTo>
                      <a:cubicBezTo>
                        <a:pt x="78" y="40"/>
                        <a:pt x="75" y="38"/>
                        <a:pt x="73" y="36"/>
                      </a:cubicBezTo>
                      <a:cubicBezTo>
                        <a:pt x="70" y="34"/>
                        <a:pt x="67" y="32"/>
                        <a:pt x="64" y="30"/>
                      </a:cubicBezTo>
                      <a:cubicBezTo>
                        <a:pt x="63" y="30"/>
                        <a:pt x="61" y="29"/>
                        <a:pt x="60" y="29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43" y="41"/>
                        <a:pt x="43" y="52"/>
                        <a:pt x="42" y="63"/>
                      </a:cubicBezTo>
                      <a:cubicBezTo>
                        <a:pt x="42" y="68"/>
                        <a:pt x="42" y="73"/>
                        <a:pt x="41" y="79"/>
                      </a:cubicBezTo>
                      <a:cubicBezTo>
                        <a:pt x="40" y="82"/>
                        <a:pt x="37" y="84"/>
                        <a:pt x="35" y="85"/>
                      </a:cubicBezTo>
                      <a:cubicBezTo>
                        <a:pt x="33" y="87"/>
                        <a:pt x="31" y="88"/>
                        <a:pt x="30" y="90"/>
                      </a:cubicBezTo>
                      <a:cubicBezTo>
                        <a:pt x="30" y="95"/>
                        <a:pt x="31" y="98"/>
                        <a:pt x="32" y="101"/>
                      </a:cubicBezTo>
                      <a:cubicBezTo>
                        <a:pt x="34" y="106"/>
                        <a:pt x="34" y="109"/>
                        <a:pt x="24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2" y="122"/>
                        <a:pt x="22" y="122"/>
                        <a:pt x="22" y="122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9" y="127"/>
                        <a:pt x="37" y="135"/>
                        <a:pt x="37" y="139"/>
                      </a:cubicBezTo>
                      <a:cubicBezTo>
                        <a:pt x="37" y="139"/>
                        <a:pt x="37" y="140"/>
                        <a:pt x="37" y="140"/>
                      </a:cubicBezTo>
                      <a:cubicBezTo>
                        <a:pt x="36" y="145"/>
                        <a:pt x="35" y="147"/>
                        <a:pt x="34" y="149"/>
                      </a:cubicBezTo>
                      <a:cubicBezTo>
                        <a:pt x="31" y="152"/>
                        <a:pt x="30" y="154"/>
                        <a:pt x="31" y="161"/>
                      </a:cubicBezTo>
                      <a:cubicBezTo>
                        <a:pt x="32" y="161"/>
                        <a:pt x="31" y="162"/>
                        <a:pt x="31" y="162"/>
                      </a:cubicBezTo>
                      <a:cubicBezTo>
                        <a:pt x="28" y="166"/>
                        <a:pt x="25" y="170"/>
                        <a:pt x="23" y="174"/>
                      </a:cubicBezTo>
                      <a:cubicBezTo>
                        <a:pt x="21" y="178"/>
                        <a:pt x="19" y="182"/>
                        <a:pt x="16" y="185"/>
                      </a:cubicBezTo>
                      <a:cubicBezTo>
                        <a:pt x="16" y="185"/>
                        <a:pt x="15" y="185"/>
                        <a:pt x="15" y="185"/>
                      </a:cubicBezTo>
                      <a:cubicBezTo>
                        <a:pt x="15" y="185"/>
                        <a:pt x="15" y="185"/>
                        <a:pt x="15" y="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9" name="Freeform 599"/>
                <p:cNvSpPr>
                  <a:spLocks/>
                </p:cNvSpPr>
                <p:nvPr/>
              </p:nvSpPr>
              <p:spPr bwMode="auto">
                <a:xfrm>
                  <a:off x="3059" y="3193"/>
                  <a:ext cx="2" cy="2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2 w 3"/>
                    <a:gd name="T7" fmla="*/ 0 h 2"/>
                    <a:gd name="T8" fmla="*/ 2 w 3"/>
                    <a:gd name="T9" fmla="*/ 0 h 2"/>
                    <a:gd name="T10" fmla="*/ 2 w 3"/>
                    <a:gd name="T11" fmla="*/ 0 h 2"/>
                    <a:gd name="T12" fmla="*/ 3 w 3"/>
                    <a:gd name="T13" fmla="*/ 1 h 2"/>
                    <a:gd name="T14" fmla="*/ 3 w 3"/>
                    <a:gd name="T15" fmla="*/ 2 h 2"/>
                    <a:gd name="T16" fmla="*/ 2 w 3"/>
                    <a:gd name="T17" fmla="*/ 2 h 2"/>
                    <a:gd name="T18" fmla="*/ 1 w 3"/>
                    <a:gd name="T1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0" name="Freeform 600"/>
                <p:cNvSpPr>
                  <a:spLocks/>
                </p:cNvSpPr>
                <p:nvPr/>
              </p:nvSpPr>
              <p:spPr bwMode="auto">
                <a:xfrm>
                  <a:off x="2975" y="3155"/>
                  <a:ext cx="7" cy="4"/>
                </a:xfrm>
                <a:custGeom>
                  <a:avLst/>
                  <a:gdLst>
                    <a:gd name="T0" fmla="*/ 2 w 13"/>
                    <a:gd name="T1" fmla="*/ 8 h 8"/>
                    <a:gd name="T2" fmla="*/ 1 w 13"/>
                    <a:gd name="T3" fmla="*/ 8 h 8"/>
                    <a:gd name="T4" fmla="*/ 0 w 13"/>
                    <a:gd name="T5" fmla="*/ 6 h 8"/>
                    <a:gd name="T6" fmla="*/ 0 w 13"/>
                    <a:gd name="T7" fmla="*/ 5 h 8"/>
                    <a:gd name="T8" fmla="*/ 1 w 13"/>
                    <a:gd name="T9" fmla="*/ 2 h 8"/>
                    <a:gd name="T10" fmla="*/ 2 w 13"/>
                    <a:gd name="T11" fmla="*/ 2 h 8"/>
                    <a:gd name="T12" fmla="*/ 9 w 13"/>
                    <a:gd name="T13" fmla="*/ 0 h 8"/>
                    <a:gd name="T14" fmla="*/ 10 w 13"/>
                    <a:gd name="T15" fmla="*/ 0 h 8"/>
                    <a:gd name="T16" fmla="*/ 10 w 13"/>
                    <a:gd name="T17" fmla="*/ 0 h 8"/>
                    <a:gd name="T18" fmla="*/ 13 w 13"/>
                    <a:gd name="T19" fmla="*/ 3 h 8"/>
                    <a:gd name="T20" fmla="*/ 13 w 13"/>
                    <a:gd name="T21" fmla="*/ 3 h 8"/>
                    <a:gd name="T22" fmla="*/ 13 w 13"/>
                    <a:gd name="T23" fmla="*/ 4 h 8"/>
                    <a:gd name="T24" fmla="*/ 13 w 13"/>
                    <a:gd name="T25" fmla="*/ 4 h 8"/>
                    <a:gd name="T26" fmla="*/ 12 w 13"/>
                    <a:gd name="T27" fmla="*/ 6 h 8"/>
                    <a:gd name="T28" fmla="*/ 12 w 13"/>
                    <a:gd name="T29" fmla="*/ 6 h 8"/>
                    <a:gd name="T30" fmla="*/ 2 w 13"/>
                    <a:gd name="T31" fmla="*/ 8 h 8"/>
                    <a:gd name="T32" fmla="*/ 2 w 13"/>
                    <a:gd name="T3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8">
                      <a:moveTo>
                        <a:pt x="2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1"/>
                        <a:pt x="7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5"/>
                        <a:pt x="13" y="5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8" y="7"/>
                        <a:pt x="6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1" name="Freeform 601"/>
                <p:cNvSpPr>
                  <a:spLocks/>
                </p:cNvSpPr>
                <p:nvPr/>
              </p:nvSpPr>
              <p:spPr bwMode="auto">
                <a:xfrm>
                  <a:off x="2768" y="3051"/>
                  <a:ext cx="2" cy="5"/>
                </a:xfrm>
                <a:custGeom>
                  <a:avLst/>
                  <a:gdLst>
                    <a:gd name="T0" fmla="*/ 1 w 4"/>
                    <a:gd name="T1" fmla="*/ 9 h 9"/>
                    <a:gd name="T2" fmla="*/ 0 w 4"/>
                    <a:gd name="T3" fmla="*/ 8 h 9"/>
                    <a:gd name="T4" fmla="*/ 2 w 4"/>
                    <a:gd name="T5" fmla="*/ 1 h 9"/>
                    <a:gd name="T6" fmla="*/ 2 w 4"/>
                    <a:gd name="T7" fmla="*/ 1 h 9"/>
                    <a:gd name="T8" fmla="*/ 3 w 4"/>
                    <a:gd name="T9" fmla="*/ 1 h 9"/>
                    <a:gd name="T10" fmla="*/ 3 w 4"/>
                    <a:gd name="T11" fmla="*/ 1 h 9"/>
                    <a:gd name="T12" fmla="*/ 3 w 4"/>
                    <a:gd name="T13" fmla="*/ 1 h 9"/>
                    <a:gd name="T14" fmla="*/ 4 w 4"/>
                    <a:gd name="T15" fmla="*/ 1 h 9"/>
                    <a:gd name="T16" fmla="*/ 2 w 4"/>
                    <a:gd name="T17" fmla="*/ 8 h 9"/>
                    <a:gd name="T18" fmla="*/ 1 w 4"/>
                    <a:gd name="T19" fmla="*/ 9 h 9"/>
                    <a:gd name="T20" fmla="*/ 1 w 4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9">
                      <a:moveTo>
                        <a:pt x="1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4"/>
                        <a:pt x="3" y="6"/>
                        <a:pt x="2" y="8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2" name="Freeform 602"/>
                <p:cNvSpPr>
                  <a:spLocks/>
                </p:cNvSpPr>
                <p:nvPr/>
              </p:nvSpPr>
              <p:spPr bwMode="auto">
                <a:xfrm>
                  <a:off x="2825" y="3086"/>
                  <a:ext cx="16" cy="11"/>
                </a:xfrm>
                <a:custGeom>
                  <a:avLst/>
                  <a:gdLst>
                    <a:gd name="T0" fmla="*/ 1 w 26"/>
                    <a:gd name="T1" fmla="*/ 19 h 19"/>
                    <a:gd name="T2" fmla="*/ 0 w 26"/>
                    <a:gd name="T3" fmla="*/ 18 h 19"/>
                    <a:gd name="T4" fmla="*/ 25 w 26"/>
                    <a:gd name="T5" fmla="*/ 0 h 19"/>
                    <a:gd name="T6" fmla="*/ 25 w 26"/>
                    <a:gd name="T7" fmla="*/ 0 h 19"/>
                    <a:gd name="T8" fmla="*/ 26 w 26"/>
                    <a:gd name="T9" fmla="*/ 1 h 19"/>
                    <a:gd name="T10" fmla="*/ 26 w 26"/>
                    <a:gd name="T11" fmla="*/ 2 h 19"/>
                    <a:gd name="T12" fmla="*/ 4 w 26"/>
                    <a:gd name="T13" fmla="*/ 18 h 19"/>
                    <a:gd name="T14" fmla="*/ 4 w 26"/>
                    <a:gd name="T15" fmla="*/ 18 h 19"/>
                    <a:gd name="T16" fmla="*/ 2 w 26"/>
                    <a:gd name="T17" fmla="*/ 19 h 19"/>
                    <a:gd name="T18" fmla="*/ 1 w 26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19">
                      <a:moveTo>
                        <a:pt x="1" y="19"/>
                      </a:move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2" y="8"/>
                        <a:pt x="19" y="2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2"/>
                      </a:cubicBezTo>
                      <a:cubicBezTo>
                        <a:pt x="23" y="9"/>
                        <a:pt x="11" y="14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8"/>
                        <a:pt x="2" y="19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3" name="Freeform 603"/>
                <p:cNvSpPr>
                  <a:spLocks/>
                </p:cNvSpPr>
                <p:nvPr/>
              </p:nvSpPr>
              <p:spPr bwMode="auto">
                <a:xfrm>
                  <a:off x="2886" y="3115"/>
                  <a:ext cx="11" cy="15"/>
                </a:xfrm>
                <a:custGeom>
                  <a:avLst/>
                  <a:gdLst>
                    <a:gd name="T0" fmla="*/ 1 w 19"/>
                    <a:gd name="T1" fmla="*/ 26 h 26"/>
                    <a:gd name="T2" fmla="*/ 0 w 19"/>
                    <a:gd name="T3" fmla="*/ 25 h 26"/>
                    <a:gd name="T4" fmla="*/ 6 w 19"/>
                    <a:gd name="T5" fmla="*/ 14 h 26"/>
                    <a:gd name="T6" fmla="*/ 17 w 19"/>
                    <a:gd name="T7" fmla="*/ 1 h 26"/>
                    <a:gd name="T8" fmla="*/ 18 w 19"/>
                    <a:gd name="T9" fmla="*/ 1 h 26"/>
                    <a:gd name="T10" fmla="*/ 19 w 19"/>
                    <a:gd name="T11" fmla="*/ 1 h 26"/>
                    <a:gd name="T12" fmla="*/ 19 w 19"/>
                    <a:gd name="T13" fmla="*/ 2 h 26"/>
                    <a:gd name="T14" fmla="*/ 19 w 19"/>
                    <a:gd name="T15" fmla="*/ 3 h 26"/>
                    <a:gd name="T16" fmla="*/ 19 w 19"/>
                    <a:gd name="T17" fmla="*/ 3 h 26"/>
                    <a:gd name="T18" fmla="*/ 11 w 19"/>
                    <a:gd name="T19" fmla="*/ 14 h 26"/>
                    <a:gd name="T20" fmla="*/ 2 w 19"/>
                    <a:gd name="T21" fmla="*/ 26 h 26"/>
                    <a:gd name="T22" fmla="*/ 1 w 19"/>
                    <a:gd name="T23" fmla="*/ 26 h 26"/>
                    <a:gd name="T24" fmla="*/ 1 w 19"/>
                    <a:gd name="T2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" h="26">
                      <a:moveTo>
                        <a:pt x="1" y="26"/>
                      </a:moveTo>
                      <a:cubicBezTo>
                        <a:pt x="0" y="26"/>
                        <a:pt x="0" y="26"/>
                        <a:pt x="0" y="25"/>
                      </a:cubicBezTo>
                      <a:cubicBezTo>
                        <a:pt x="1" y="22"/>
                        <a:pt x="3" y="18"/>
                        <a:pt x="6" y="14"/>
                      </a:cubicBezTo>
                      <a:cubicBezTo>
                        <a:pt x="10" y="8"/>
                        <a:pt x="15" y="3"/>
                        <a:pt x="17" y="1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2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6" y="6"/>
                        <a:pt x="14" y="10"/>
                        <a:pt x="11" y="14"/>
                      </a:cubicBezTo>
                      <a:cubicBezTo>
                        <a:pt x="8" y="18"/>
                        <a:pt x="5" y="23"/>
                        <a:pt x="2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4" name="Freeform 604"/>
                <p:cNvSpPr>
                  <a:spLocks/>
                </p:cNvSpPr>
                <p:nvPr/>
              </p:nvSpPr>
              <p:spPr bwMode="auto">
                <a:xfrm>
                  <a:off x="3165" y="3255"/>
                  <a:ext cx="15" cy="14"/>
                </a:xfrm>
                <a:custGeom>
                  <a:avLst/>
                  <a:gdLst>
                    <a:gd name="T0" fmla="*/ 5 w 25"/>
                    <a:gd name="T1" fmla="*/ 17 h 24"/>
                    <a:gd name="T2" fmla="*/ 0 w 25"/>
                    <a:gd name="T3" fmla="*/ 10 h 24"/>
                    <a:gd name="T4" fmla="*/ 7 w 25"/>
                    <a:gd name="T5" fmla="*/ 0 h 24"/>
                    <a:gd name="T6" fmla="*/ 8 w 25"/>
                    <a:gd name="T7" fmla="*/ 0 h 24"/>
                    <a:gd name="T8" fmla="*/ 8 w 25"/>
                    <a:gd name="T9" fmla="*/ 0 h 24"/>
                    <a:gd name="T10" fmla="*/ 15 w 25"/>
                    <a:gd name="T11" fmla="*/ 9 h 24"/>
                    <a:gd name="T12" fmla="*/ 17 w 25"/>
                    <a:gd name="T13" fmla="*/ 15 h 24"/>
                    <a:gd name="T14" fmla="*/ 17 w 25"/>
                    <a:gd name="T15" fmla="*/ 15 h 24"/>
                    <a:gd name="T16" fmla="*/ 24 w 25"/>
                    <a:gd name="T17" fmla="*/ 22 h 24"/>
                    <a:gd name="T18" fmla="*/ 24 w 25"/>
                    <a:gd name="T19" fmla="*/ 23 h 24"/>
                    <a:gd name="T20" fmla="*/ 24 w 25"/>
                    <a:gd name="T21" fmla="*/ 24 h 24"/>
                    <a:gd name="T22" fmla="*/ 23 w 25"/>
                    <a:gd name="T23" fmla="*/ 23 h 24"/>
                    <a:gd name="T24" fmla="*/ 19 w 25"/>
                    <a:gd name="T25" fmla="*/ 20 h 24"/>
                    <a:gd name="T26" fmla="*/ 15 w 25"/>
                    <a:gd name="T27" fmla="*/ 16 h 24"/>
                    <a:gd name="T28" fmla="*/ 13 w 25"/>
                    <a:gd name="T29" fmla="*/ 16 h 24"/>
                    <a:gd name="T30" fmla="*/ 12 w 25"/>
                    <a:gd name="T31" fmla="*/ 16 h 24"/>
                    <a:gd name="T32" fmla="*/ 6 w 25"/>
                    <a:gd name="T33" fmla="*/ 17 h 24"/>
                    <a:gd name="T34" fmla="*/ 5 w 25"/>
                    <a:gd name="T35" fmla="*/ 17 h 24"/>
                    <a:gd name="T36" fmla="*/ 5 w 25"/>
                    <a:gd name="T3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" h="24">
                      <a:moveTo>
                        <a:pt x="5" y="17"/>
                      </a:moveTo>
                      <a:cubicBezTo>
                        <a:pt x="1" y="14"/>
                        <a:pt x="0" y="12"/>
                        <a:pt x="0" y="10"/>
                      </a:cubicBezTo>
                      <a:cubicBezTo>
                        <a:pt x="0" y="5"/>
                        <a:pt x="4" y="1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3" y="3"/>
                        <a:pt x="14" y="5"/>
                        <a:pt x="15" y="9"/>
                      </a:cubicBezTo>
                      <a:cubicBezTo>
                        <a:pt x="15" y="11"/>
                        <a:pt x="16" y="13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5" y="23"/>
                        <a:pt x="25" y="23"/>
                        <a:pt x="24" y="23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3" y="24"/>
                        <a:pt x="23" y="23"/>
                        <a:pt x="23" y="23"/>
                      </a:cubicBezTo>
                      <a:cubicBezTo>
                        <a:pt x="21" y="23"/>
                        <a:pt x="20" y="21"/>
                        <a:pt x="19" y="20"/>
                      </a:cubicBezTo>
                      <a:cubicBezTo>
                        <a:pt x="18" y="18"/>
                        <a:pt x="16" y="17"/>
                        <a:pt x="15" y="16"/>
                      </a:cubicBezTo>
                      <a:cubicBezTo>
                        <a:pt x="14" y="16"/>
                        <a:pt x="13" y="16"/>
                        <a:pt x="13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5" name="Freeform 605"/>
                <p:cNvSpPr>
                  <a:spLocks/>
                </p:cNvSpPr>
                <p:nvPr/>
              </p:nvSpPr>
              <p:spPr bwMode="auto">
                <a:xfrm>
                  <a:off x="2793" y="3072"/>
                  <a:ext cx="10" cy="13"/>
                </a:xfrm>
                <a:custGeom>
                  <a:avLst/>
                  <a:gdLst>
                    <a:gd name="T0" fmla="*/ 0 w 17"/>
                    <a:gd name="T1" fmla="*/ 22 h 22"/>
                    <a:gd name="T2" fmla="*/ 0 w 17"/>
                    <a:gd name="T3" fmla="*/ 22 h 22"/>
                    <a:gd name="T4" fmla="*/ 0 w 17"/>
                    <a:gd name="T5" fmla="*/ 21 h 22"/>
                    <a:gd name="T6" fmla="*/ 0 w 17"/>
                    <a:gd name="T7" fmla="*/ 20 h 22"/>
                    <a:gd name="T8" fmla="*/ 14 w 17"/>
                    <a:gd name="T9" fmla="*/ 0 h 22"/>
                    <a:gd name="T10" fmla="*/ 14 w 17"/>
                    <a:gd name="T11" fmla="*/ 0 h 22"/>
                    <a:gd name="T12" fmla="*/ 14 w 17"/>
                    <a:gd name="T13" fmla="*/ 0 h 22"/>
                    <a:gd name="T14" fmla="*/ 17 w 17"/>
                    <a:gd name="T15" fmla="*/ 4 h 22"/>
                    <a:gd name="T16" fmla="*/ 17 w 17"/>
                    <a:gd name="T17" fmla="*/ 4 h 22"/>
                    <a:gd name="T18" fmla="*/ 11 w 17"/>
                    <a:gd name="T19" fmla="*/ 10 h 22"/>
                    <a:gd name="T20" fmla="*/ 1 w 17"/>
                    <a:gd name="T21" fmla="*/ 22 h 22"/>
                    <a:gd name="T22" fmla="*/ 1 w 17"/>
                    <a:gd name="T23" fmla="*/ 22 h 22"/>
                    <a:gd name="T24" fmla="*/ 0 w 17"/>
                    <a:gd name="T25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2">
                      <a:moveTo>
                        <a:pt x="0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0"/>
                      </a:cubicBezTo>
                      <a:cubicBezTo>
                        <a:pt x="2" y="11"/>
                        <a:pt x="7" y="3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6" y="1"/>
                        <a:pt x="16" y="2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5" y="6"/>
                        <a:pt x="13" y="8"/>
                        <a:pt x="11" y="10"/>
                      </a:cubicBezTo>
                      <a:cubicBezTo>
                        <a:pt x="8" y="13"/>
                        <a:pt x="5" y="17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0" y="22"/>
                        <a:pt x="0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6" name="Freeform 606"/>
                <p:cNvSpPr>
                  <a:spLocks/>
                </p:cNvSpPr>
                <p:nvPr/>
              </p:nvSpPr>
              <p:spPr bwMode="auto">
                <a:xfrm>
                  <a:off x="3904" y="3098"/>
                  <a:ext cx="7" cy="10"/>
                </a:xfrm>
                <a:custGeom>
                  <a:avLst/>
                  <a:gdLst>
                    <a:gd name="T0" fmla="*/ 1 w 13"/>
                    <a:gd name="T1" fmla="*/ 16 h 16"/>
                    <a:gd name="T2" fmla="*/ 1 w 13"/>
                    <a:gd name="T3" fmla="*/ 15 h 16"/>
                    <a:gd name="T4" fmla="*/ 0 w 13"/>
                    <a:gd name="T5" fmla="*/ 15 h 16"/>
                    <a:gd name="T6" fmla="*/ 0 w 13"/>
                    <a:gd name="T7" fmla="*/ 15 h 16"/>
                    <a:gd name="T8" fmla="*/ 12 w 13"/>
                    <a:gd name="T9" fmla="*/ 1 h 16"/>
                    <a:gd name="T10" fmla="*/ 13 w 13"/>
                    <a:gd name="T11" fmla="*/ 1 h 16"/>
                    <a:gd name="T12" fmla="*/ 13 w 13"/>
                    <a:gd name="T13" fmla="*/ 1 h 16"/>
                    <a:gd name="T14" fmla="*/ 13 w 13"/>
                    <a:gd name="T15" fmla="*/ 2 h 16"/>
                    <a:gd name="T16" fmla="*/ 3 w 13"/>
                    <a:gd name="T17" fmla="*/ 16 h 16"/>
                    <a:gd name="T18" fmla="*/ 2 w 13"/>
                    <a:gd name="T19" fmla="*/ 16 h 16"/>
                    <a:gd name="T20" fmla="*/ 2 w 13"/>
                    <a:gd name="T21" fmla="*/ 16 h 16"/>
                    <a:gd name="T22" fmla="*/ 1 w 13"/>
                    <a:gd name="T23" fmla="*/ 16 h 16"/>
                    <a:gd name="T24" fmla="*/ 1 w 13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0"/>
                        <a:pt x="5" y="5"/>
                        <a:pt x="12" y="1"/>
                      </a:cubicBezTo>
                      <a:cubicBezTo>
                        <a:pt x="12" y="0"/>
                        <a:pt x="12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2"/>
                      </a:cubicBezTo>
                      <a:cubicBezTo>
                        <a:pt x="11" y="7"/>
                        <a:pt x="6" y="14"/>
                        <a:pt x="3" y="16"/>
                      </a:cubicBezTo>
                      <a:cubicBezTo>
                        <a:pt x="3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822" name="Group 808"/>
              <p:cNvGrpSpPr>
                <a:grpSpLocks/>
              </p:cNvGrpSpPr>
              <p:nvPr/>
            </p:nvGrpSpPr>
            <p:grpSpPr bwMode="auto">
              <a:xfrm>
                <a:off x="2389" y="2988"/>
                <a:ext cx="1533" cy="600"/>
                <a:chOff x="2389" y="2988"/>
                <a:chExt cx="1533" cy="600"/>
              </a:xfrm>
            </p:grpSpPr>
            <p:sp>
              <p:nvSpPr>
                <p:cNvPr id="1887" name="Freeform 608"/>
                <p:cNvSpPr>
                  <a:spLocks/>
                </p:cNvSpPr>
                <p:nvPr/>
              </p:nvSpPr>
              <p:spPr bwMode="auto">
                <a:xfrm>
                  <a:off x="3461" y="3405"/>
                  <a:ext cx="2" cy="2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2 h 4"/>
                    <a:gd name="T4" fmla="*/ 0 w 3"/>
                    <a:gd name="T5" fmla="*/ 1 h 4"/>
                    <a:gd name="T6" fmla="*/ 0 w 3"/>
                    <a:gd name="T7" fmla="*/ 0 h 4"/>
                    <a:gd name="T8" fmla="*/ 1 w 3"/>
                    <a:gd name="T9" fmla="*/ 0 h 4"/>
                    <a:gd name="T10" fmla="*/ 2 w 3"/>
                    <a:gd name="T11" fmla="*/ 0 h 4"/>
                    <a:gd name="T12" fmla="*/ 3 w 3"/>
                    <a:gd name="T13" fmla="*/ 1 h 4"/>
                    <a:gd name="T14" fmla="*/ 3 w 3"/>
                    <a:gd name="T15" fmla="*/ 3 h 4"/>
                    <a:gd name="T16" fmla="*/ 3 w 3"/>
                    <a:gd name="T17" fmla="*/ 4 h 4"/>
                    <a:gd name="T18" fmla="*/ 2 w 3"/>
                    <a:gd name="T19" fmla="*/ 4 h 4"/>
                    <a:gd name="T20" fmla="*/ 1 w 3"/>
                    <a:gd name="T21" fmla="*/ 3 h 4"/>
                    <a:gd name="T22" fmla="*/ 0 w 3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8" name="Freeform 609"/>
                <p:cNvSpPr>
                  <a:spLocks/>
                </p:cNvSpPr>
                <p:nvPr/>
              </p:nvSpPr>
              <p:spPr bwMode="auto">
                <a:xfrm>
                  <a:off x="2901" y="3129"/>
                  <a:ext cx="6" cy="5"/>
                </a:xfrm>
                <a:custGeom>
                  <a:avLst/>
                  <a:gdLst>
                    <a:gd name="T0" fmla="*/ 2 w 11"/>
                    <a:gd name="T1" fmla="*/ 9 h 9"/>
                    <a:gd name="T2" fmla="*/ 2 w 11"/>
                    <a:gd name="T3" fmla="*/ 9 h 9"/>
                    <a:gd name="T4" fmla="*/ 0 w 11"/>
                    <a:gd name="T5" fmla="*/ 7 h 9"/>
                    <a:gd name="T6" fmla="*/ 0 w 11"/>
                    <a:gd name="T7" fmla="*/ 6 h 9"/>
                    <a:gd name="T8" fmla="*/ 2 w 11"/>
                    <a:gd name="T9" fmla="*/ 2 h 9"/>
                    <a:gd name="T10" fmla="*/ 2 w 11"/>
                    <a:gd name="T11" fmla="*/ 2 h 9"/>
                    <a:gd name="T12" fmla="*/ 6 w 11"/>
                    <a:gd name="T13" fmla="*/ 0 h 9"/>
                    <a:gd name="T14" fmla="*/ 7 w 11"/>
                    <a:gd name="T15" fmla="*/ 0 h 9"/>
                    <a:gd name="T16" fmla="*/ 10 w 11"/>
                    <a:gd name="T17" fmla="*/ 2 h 9"/>
                    <a:gd name="T18" fmla="*/ 11 w 11"/>
                    <a:gd name="T19" fmla="*/ 3 h 9"/>
                    <a:gd name="T20" fmla="*/ 10 w 11"/>
                    <a:gd name="T21" fmla="*/ 7 h 9"/>
                    <a:gd name="T22" fmla="*/ 9 w 11"/>
                    <a:gd name="T23" fmla="*/ 8 h 9"/>
                    <a:gd name="T24" fmla="*/ 3 w 11"/>
                    <a:gd name="T25" fmla="*/ 9 h 9"/>
                    <a:gd name="T26" fmla="*/ 2 w 11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9">
                      <a:moveTo>
                        <a:pt x="2" y="9"/>
                      </a:move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7"/>
                        <a:pt x="9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9" name="Freeform 610"/>
                <p:cNvSpPr>
                  <a:spLocks/>
                </p:cNvSpPr>
                <p:nvPr/>
              </p:nvSpPr>
              <p:spPr bwMode="auto">
                <a:xfrm>
                  <a:off x="2976" y="3167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0 w 3"/>
                    <a:gd name="T3" fmla="*/ 2 h 3"/>
                    <a:gd name="T4" fmla="*/ 1 w 3"/>
                    <a:gd name="T5" fmla="*/ 0 h 3"/>
                    <a:gd name="T6" fmla="*/ 2 w 3"/>
                    <a:gd name="T7" fmla="*/ 0 h 3"/>
                    <a:gd name="T8" fmla="*/ 2 w 3"/>
                    <a:gd name="T9" fmla="*/ 1 h 3"/>
                    <a:gd name="T10" fmla="*/ 2 w 3"/>
                    <a:gd name="T11" fmla="*/ 3 h 3"/>
                    <a:gd name="T12" fmla="*/ 1 w 3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2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0" name="Freeform 611"/>
                <p:cNvSpPr>
                  <a:spLocks/>
                </p:cNvSpPr>
                <p:nvPr/>
              </p:nvSpPr>
              <p:spPr bwMode="auto">
                <a:xfrm>
                  <a:off x="3207" y="3285"/>
                  <a:ext cx="7" cy="9"/>
                </a:xfrm>
                <a:custGeom>
                  <a:avLst/>
                  <a:gdLst>
                    <a:gd name="T0" fmla="*/ 2 w 12"/>
                    <a:gd name="T1" fmla="*/ 14 h 15"/>
                    <a:gd name="T2" fmla="*/ 2 w 12"/>
                    <a:gd name="T3" fmla="*/ 14 h 15"/>
                    <a:gd name="T4" fmla="*/ 0 w 12"/>
                    <a:gd name="T5" fmla="*/ 4 h 15"/>
                    <a:gd name="T6" fmla="*/ 0 w 12"/>
                    <a:gd name="T7" fmla="*/ 3 h 15"/>
                    <a:gd name="T8" fmla="*/ 2 w 12"/>
                    <a:gd name="T9" fmla="*/ 1 h 15"/>
                    <a:gd name="T10" fmla="*/ 2 w 12"/>
                    <a:gd name="T11" fmla="*/ 0 h 15"/>
                    <a:gd name="T12" fmla="*/ 5 w 12"/>
                    <a:gd name="T13" fmla="*/ 0 h 15"/>
                    <a:gd name="T14" fmla="*/ 5 w 12"/>
                    <a:gd name="T15" fmla="*/ 0 h 15"/>
                    <a:gd name="T16" fmla="*/ 12 w 12"/>
                    <a:gd name="T17" fmla="*/ 4 h 15"/>
                    <a:gd name="T18" fmla="*/ 12 w 12"/>
                    <a:gd name="T19" fmla="*/ 5 h 15"/>
                    <a:gd name="T20" fmla="*/ 5 w 12"/>
                    <a:gd name="T21" fmla="*/ 14 h 15"/>
                    <a:gd name="T22" fmla="*/ 4 w 12"/>
                    <a:gd name="T23" fmla="*/ 14 h 15"/>
                    <a:gd name="T24" fmla="*/ 4 w 12"/>
                    <a:gd name="T25" fmla="*/ 15 h 15"/>
                    <a:gd name="T26" fmla="*/ 3 w 12"/>
                    <a:gd name="T27" fmla="*/ 15 h 15"/>
                    <a:gd name="T28" fmla="*/ 2 w 12"/>
                    <a:gd name="T29" fmla="*/ 14 h 15"/>
                    <a:gd name="T30" fmla="*/ 2 w 12"/>
                    <a:gd name="T3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15">
                      <a:moveTo>
                        <a:pt x="2" y="14"/>
                      </a:move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1" y="9"/>
                        <a:pt x="8" y="12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2" y="15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1" name="Freeform 612"/>
                <p:cNvSpPr>
                  <a:spLocks/>
                </p:cNvSpPr>
                <p:nvPr/>
              </p:nvSpPr>
              <p:spPr bwMode="auto">
                <a:xfrm>
                  <a:off x="3235" y="3310"/>
                  <a:ext cx="12" cy="17"/>
                </a:xfrm>
                <a:custGeom>
                  <a:avLst/>
                  <a:gdLst>
                    <a:gd name="T0" fmla="*/ 1 w 20"/>
                    <a:gd name="T1" fmla="*/ 28 h 28"/>
                    <a:gd name="T2" fmla="*/ 1 w 20"/>
                    <a:gd name="T3" fmla="*/ 28 h 28"/>
                    <a:gd name="T4" fmla="*/ 1 w 20"/>
                    <a:gd name="T5" fmla="*/ 27 h 28"/>
                    <a:gd name="T6" fmla="*/ 18 w 20"/>
                    <a:gd name="T7" fmla="*/ 1 h 28"/>
                    <a:gd name="T8" fmla="*/ 19 w 20"/>
                    <a:gd name="T9" fmla="*/ 0 h 28"/>
                    <a:gd name="T10" fmla="*/ 19 w 20"/>
                    <a:gd name="T11" fmla="*/ 0 h 28"/>
                    <a:gd name="T12" fmla="*/ 20 w 20"/>
                    <a:gd name="T13" fmla="*/ 2 h 28"/>
                    <a:gd name="T14" fmla="*/ 5 w 20"/>
                    <a:gd name="T15" fmla="*/ 26 h 28"/>
                    <a:gd name="T16" fmla="*/ 5 w 20"/>
                    <a:gd name="T17" fmla="*/ 26 h 28"/>
                    <a:gd name="T18" fmla="*/ 2 w 20"/>
                    <a:gd name="T19" fmla="*/ 28 h 28"/>
                    <a:gd name="T20" fmla="*/ 1 w 20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" h="28">
                      <a:moveTo>
                        <a:pt x="1" y="28"/>
                      </a:move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0" y="27"/>
                        <a:pt x="1" y="27"/>
                      </a:cubicBezTo>
                      <a:cubicBezTo>
                        <a:pt x="3" y="21"/>
                        <a:pt x="11" y="8"/>
                        <a:pt x="18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0" y="1"/>
                        <a:pt x="20" y="1"/>
                        <a:pt x="20" y="2"/>
                      </a:cubicBezTo>
                      <a:cubicBezTo>
                        <a:pt x="16" y="11"/>
                        <a:pt x="10" y="23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2" name="Freeform 613"/>
                <p:cNvSpPr>
                  <a:spLocks/>
                </p:cNvSpPr>
                <p:nvPr/>
              </p:nvSpPr>
              <p:spPr bwMode="auto">
                <a:xfrm>
                  <a:off x="3834" y="3081"/>
                  <a:ext cx="74" cy="44"/>
                </a:xfrm>
                <a:custGeom>
                  <a:avLst/>
                  <a:gdLst>
                    <a:gd name="T0" fmla="*/ 12 w 128"/>
                    <a:gd name="T1" fmla="*/ 74 h 75"/>
                    <a:gd name="T2" fmla="*/ 12 w 128"/>
                    <a:gd name="T3" fmla="*/ 74 h 75"/>
                    <a:gd name="T4" fmla="*/ 12 w 128"/>
                    <a:gd name="T5" fmla="*/ 73 h 75"/>
                    <a:gd name="T6" fmla="*/ 20 w 128"/>
                    <a:gd name="T7" fmla="*/ 58 h 75"/>
                    <a:gd name="T8" fmla="*/ 28 w 128"/>
                    <a:gd name="T9" fmla="*/ 47 h 75"/>
                    <a:gd name="T10" fmla="*/ 29 w 128"/>
                    <a:gd name="T11" fmla="*/ 46 h 75"/>
                    <a:gd name="T12" fmla="*/ 28 w 128"/>
                    <a:gd name="T13" fmla="*/ 45 h 75"/>
                    <a:gd name="T14" fmla="*/ 10 w 128"/>
                    <a:gd name="T15" fmla="*/ 22 h 75"/>
                    <a:gd name="T16" fmla="*/ 1 w 128"/>
                    <a:gd name="T17" fmla="*/ 15 h 75"/>
                    <a:gd name="T18" fmla="*/ 0 w 128"/>
                    <a:gd name="T19" fmla="*/ 14 h 75"/>
                    <a:gd name="T20" fmla="*/ 1 w 128"/>
                    <a:gd name="T21" fmla="*/ 12 h 75"/>
                    <a:gd name="T22" fmla="*/ 1 w 128"/>
                    <a:gd name="T23" fmla="*/ 12 h 75"/>
                    <a:gd name="T24" fmla="*/ 18 w 128"/>
                    <a:gd name="T25" fmla="*/ 2 h 75"/>
                    <a:gd name="T26" fmla="*/ 23 w 128"/>
                    <a:gd name="T27" fmla="*/ 0 h 75"/>
                    <a:gd name="T28" fmla="*/ 24 w 128"/>
                    <a:gd name="T29" fmla="*/ 0 h 75"/>
                    <a:gd name="T30" fmla="*/ 24 w 128"/>
                    <a:gd name="T31" fmla="*/ 0 h 75"/>
                    <a:gd name="T32" fmla="*/ 24 w 128"/>
                    <a:gd name="T33" fmla="*/ 1 h 75"/>
                    <a:gd name="T34" fmla="*/ 24 w 128"/>
                    <a:gd name="T35" fmla="*/ 2 h 75"/>
                    <a:gd name="T36" fmla="*/ 18 w 128"/>
                    <a:gd name="T37" fmla="*/ 10 h 75"/>
                    <a:gd name="T38" fmla="*/ 19 w 128"/>
                    <a:gd name="T39" fmla="*/ 12 h 75"/>
                    <a:gd name="T40" fmla="*/ 32 w 128"/>
                    <a:gd name="T41" fmla="*/ 28 h 75"/>
                    <a:gd name="T42" fmla="*/ 50 w 128"/>
                    <a:gd name="T43" fmla="*/ 25 h 75"/>
                    <a:gd name="T44" fmla="*/ 51 w 128"/>
                    <a:gd name="T45" fmla="*/ 25 h 75"/>
                    <a:gd name="T46" fmla="*/ 51 w 128"/>
                    <a:gd name="T47" fmla="*/ 25 h 75"/>
                    <a:gd name="T48" fmla="*/ 52 w 128"/>
                    <a:gd name="T49" fmla="*/ 25 h 75"/>
                    <a:gd name="T50" fmla="*/ 52 w 128"/>
                    <a:gd name="T51" fmla="*/ 31 h 75"/>
                    <a:gd name="T52" fmla="*/ 52 w 128"/>
                    <a:gd name="T53" fmla="*/ 35 h 75"/>
                    <a:gd name="T54" fmla="*/ 52 w 128"/>
                    <a:gd name="T55" fmla="*/ 37 h 75"/>
                    <a:gd name="T56" fmla="*/ 54 w 128"/>
                    <a:gd name="T57" fmla="*/ 37 h 75"/>
                    <a:gd name="T58" fmla="*/ 80 w 128"/>
                    <a:gd name="T59" fmla="*/ 43 h 75"/>
                    <a:gd name="T60" fmla="*/ 118 w 128"/>
                    <a:gd name="T61" fmla="*/ 52 h 75"/>
                    <a:gd name="T62" fmla="*/ 127 w 128"/>
                    <a:gd name="T63" fmla="*/ 58 h 75"/>
                    <a:gd name="T64" fmla="*/ 128 w 128"/>
                    <a:gd name="T65" fmla="*/ 59 h 75"/>
                    <a:gd name="T66" fmla="*/ 127 w 128"/>
                    <a:gd name="T67" fmla="*/ 59 h 75"/>
                    <a:gd name="T68" fmla="*/ 85 w 128"/>
                    <a:gd name="T69" fmla="*/ 52 h 75"/>
                    <a:gd name="T70" fmla="*/ 52 w 128"/>
                    <a:gd name="T71" fmla="*/ 43 h 75"/>
                    <a:gd name="T72" fmla="*/ 26 w 128"/>
                    <a:gd name="T73" fmla="*/ 60 h 75"/>
                    <a:gd name="T74" fmla="*/ 13 w 128"/>
                    <a:gd name="T75" fmla="*/ 74 h 75"/>
                    <a:gd name="T76" fmla="*/ 12 w 128"/>
                    <a:gd name="T77" fmla="*/ 7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28" h="75">
                      <a:moveTo>
                        <a:pt x="12" y="74"/>
                      </a:move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2" y="74"/>
                        <a:pt x="12" y="74"/>
                        <a:pt x="12" y="73"/>
                      </a:cubicBezTo>
                      <a:cubicBezTo>
                        <a:pt x="13" y="69"/>
                        <a:pt x="16" y="64"/>
                        <a:pt x="20" y="58"/>
                      </a:cubicBezTo>
                      <a:cubicBezTo>
                        <a:pt x="23" y="55"/>
                        <a:pt x="26" y="51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5" y="35"/>
                        <a:pt x="18" y="29"/>
                        <a:pt x="10" y="22"/>
                      </a:cubicBezTo>
                      <a:cubicBezTo>
                        <a:pt x="7" y="20"/>
                        <a:pt x="4" y="17"/>
                        <a:pt x="1" y="15"/>
                      </a:cubicBez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6"/>
                        <a:pt x="12" y="4"/>
                        <a:pt x="18" y="2"/>
                      </a:cubicBezTo>
                      <a:cubicBezTo>
                        <a:pt x="20" y="1"/>
                        <a:pt x="22" y="1"/>
                        <a:pt x="23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5" y="1"/>
                        <a:pt x="24" y="1"/>
                        <a:pt x="24" y="2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23" y="20"/>
                        <a:pt x="28" y="26"/>
                        <a:pt x="32" y="28"/>
                      </a:cubicBezTo>
                      <a:cubicBezTo>
                        <a:pt x="38" y="31"/>
                        <a:pt x="44" y="30"/>
                        <a:pt x="50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2" y="25"/>
                        <a:pt x="52" y="25"/>
                      </a:cubicBezTo>
                      <a:cubicBezTo>
                        <a:pt x="52" y="27"/>
                        <a:pt x="52" y="29"/>
                        <a:pt x="52" y="31"/>
                      </a:cubicBezTo>
                      <a:cubicBezTo>
                        <a:pt x="52" y="33"/>
                        <a:pt x="52" y="34"/>
                        <a:pt x="52" y="35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61" y="40"/>
                        <a:pt x="70" y="41"/>
                        <a:pt x="80" y="43"/>
                      </a:cubicBezTo>
                      <a:cubicBezTo>
                        <a:pt x="93" y="45"/>
                        <a:pt x="106" y="46"/>
                        <a:pt x="118" y="52"/>
                      </a:cubicBezTo>
                      <a:cubicBezTo>
                        <a:pt x="122" y="54"/>
                        <a:pt x="124" y="56"/>
                        <a:pt x="127" y="58"/>
                      </a:cubicBezTo>
                      <a:cubicBezTo>
                        <a:pt x="127" y="58"/>
                        <a:pt x="128" y="58"/>
                        <a:pt x="128" y="59"/>
                      </a:cubicBezTo>
                      <a:cubicBezTo>
                        <a:pt x="128" y="59"/>
                        <a:pt x="127" y="59"/>
                        <a:pt x="127" y="59"/>
                      </a:cubicBezTo>
                      <a:cubicBezTo>
                        <a:pt x="116" y="65"/>
                        <a:pt x="101" y="59"/>
                        <a:pt x="85" y="52"/>
                      </a:cubicBezTo>
                      <a:cubicBezTo>
                        <a:pt x="75" y="48"/>
                        <a:pt x="63" y="43"/>
                        <a:pt x="52" y="43"/>
                      </a:cubicBezTo>
                      <a:cubicBezTo>
                        <a:pt x="40" y="42"/>
                        <a:pt x="33" y="51"/>
                        <a:pt x="26" y="60"/>
                      </a:cubicBezTo>
                      <a:cubicBezTo>
                        <a:pt x="22" y="66"/>
                        <a:pt x="18" y="71"/>
                        <a:pt x="13" y="74"/>
                      </a:cubicBezTo>
                      <a:cubicBezTo>
                        <a:pt x="13" y="75"/>
                        <a:pt x="12" y="75"/>
                        <a:pt x="12" y="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3" name="Freeform 614"/>
                <p:cNvSpPr>
                  <a:spLocks/>
                </p:cNvSpPr>
                <p:nvPr/>
              </p:nvSpPr>
              <p:spPr bwMode="auto">
                <a:xfrm>
                  <a:off x="3272" y="3322"/>
                  <a:ext cx="4" cy="8"/>
                </a:xfrm>
                <a:custGeom>
                  <a:avLst/>
                  <a:gdLst>
                    <a:gd name="T0" fmla="*/ 4 w 7"/>
                    <a:gd name="T1" fmla="*/ 14 h 14"/>
                    <a:gd name="T2" fmla="*/ 4 w 7"/>
                    <a:gd name="T3" fmla="*/ 14 h 14"/>
                    <a:gd name="T4" fmla="*/ 1 w 7"/>
                    <a:gd name="T5" fmla="*/ 1 h 14"/>
                    <a:gd name="T6" fmla="*/ 2 w 7"/>
                    <a:gd name="T7" fmla="*/ 0 h 14"/>
                    <a:gd name="T8" fmla="*/ 2 w 7"/>
                    <a:gd name="T9" fmla="*/ 0 h 14"/>
                    <a:gd name="T10" fmla="*/ 3 w 7"/>
                    <a:gd name="T11" fmla="*/ 0 h 14"/>
                    <a:gd name="T12" fmla="*/ 6 w 7"/>
                    <a:gd name="T13" fmla="*/ 13 h 14"/>
                    <a:gd name="T14" fmla="*/ 6 w 7"/>
                    <a:gd name="T15" fmla="*/ 13 h 14"/>
                    <a:gd name="T16" fmla="*/ 5 w 7"/>
                    <a:gd name="T17" fmla="*/ 14 h 14"/>
                    <a:gd name="T18" fmla="*/ 5 w 7"/>
                    <a:gd name="T19" fmla="*/ 14 h 14"/>
                    <a:gd name="T20" fmla="*/ 5 w 7"/>
                    <a:gd name="T21" fmla="*/ 14 h 14"/>
                    <a:gd name="T22" fmla="*/ 4 w 7"/>
                    <a:gd name="T2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4">
                      <a:moveTo>
                        <a:pt x="4" y="14"/>
                      </a:move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0" y="10"/>
                        <a:pt x="0" y="6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4"/>
                        <a:pt x="7" y="8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4" name="Freeform 615"/>
                <p:cNvSpPr>
                  <a:spLocks/>
                </p:cNvSpPr>
                <p:nvPr/>
              </p:nvSpPr>
              <p:spPr bwMode="auto">
                <a:xfrm>
                  <a:off x="3917" y="3119"/>
                  <a:ext cx="5" cy="3"/>
                </a:xfrm>
                <a:custGeom>
                  <a:avLst/>
                  <a:gdLst>
                    <a:gd name="T0" fmla="*/ 4 w 8"/>
                    <a:gd name="T1" fmla="*/ 6 h 6"/>
                    <a:gd name="T2" fmla="*/ 0 w 8"/>
                    <a:gd name="T3" fmla="*/ 3 h 6"/>
                    <a:gd name="T4" fmla="*/ 1 w 8"/>
                    <a:gd name="T5" fmla="*/ 1 h 6"/>
                    <a:gd name="T6" fmla="*/ 2 w 8"/>
                    <a:gd name="T7" fmla="*/ 0 h 6"/>
                    <a:gd name="T8" fmla="*/ 3 w 8"/>
                    <a:gd name="T9" fmla="*/ 0 h 6"/>
                    <a:gd name="T10" fmla="*/ 4 w 8"/>
                    <a:gd name="T11" fmla="*/ 0 h 6"/>
                    <a:gd name="T12" fmla="*/ 4 w 8"/>
                    <a:gd name="T13" fmla="*/ 0 h 6"/>
                    <a:gd name="T14" fmla="*/ 7 w 8"/>
                    <a:gd name="T15" fmla="*/ 3 h 6"/>
                    <a:gd name="T16" fmla="*/ 8 w 8"/>
                    <a:gd name="T17" fmla="*/ 3 h 6"/>
                    <a:gd name="T18" fmla="*/ 8 w 8"/>
                    <a:gd name="T19" fmla="*/ 4 h 6"/>
                    <a:gd name="T20" fmla="*/ 8 w 8"/>
                    <a:gd name="T21" fmla="*/ 5 h 6"/>
                    <a:gd name="T22" fmla="*/ 4 w 8"/>
                    <a:gd name="T23" fmla="*/ 6 h 6"/>
                    <a:gd name="T24" fmla="*/ 4 w 8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6">
                      <a:moveTo>
                        <a:pt x="4" y="6"/>
                      </a:moveTo>
                      <a:cubicBezTo>
                        <a:pt x="1" y="4"/>
                        <a:pt x="0" y="4"/>
                        <a:pt x="0" y="3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7" y="5"/>
                        <a:pt x="6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5" name="Freeform 616"/>
                <p:cNvSpPr>
                  <a:spLocks/>
                </p:cNvSpPr>
                <p:nvPr/>
              </p:nvSpPr>
              <p:spPr bwMode="auto">
                <a:xfrm>
                  <a:off x="3307" y="3346"/>
                  <a:ext cx="7" cy="4"/>
                </a:xfrm>
                <a:custGeom>
                  <a:avLst/>
                  <a:gdLst>
                    <a:gd name="T0" fmla="*/ 2 w 12"/>
                    <a:gd name="T1" fmla="*/ 8 h 8"/>
                    <a:gd name="T2" fmla="*/ 1 w 12"/>
                    <a:gd name="T3" fmla="*/ 7 h 8"/>
                    <a:gd name="T4" fmla="*/ 0 w 12"/>
                    <a:gd name="T5" fmla="*/ 5 h 8"/>
                    <a:gd name="T6" fmla="*/ 0 w 12"/>
                    <a:gd name="T7" fmla="*/ 4 h 8"/>
                    <a:gd name="T8" fmla="*/ 2 w 12"/>
                    <a:gd name="T9" fmla="*/ 2 h 8"/>
                    <a:gd name="T10" fmla="*/ 2 w 12"/>
                    <a:gd name="T11" fmla="*/ 2 h 8"/>
                    <a:gd name="T12" fmla="*/ 7 w 12"/>
                    <a:gd name="T13" fmla="*/ 0 h 8"/>
                    <a:gd name="T14" fmla="*/ 8 w 12"/>
                    <a:gd name="T15" fmla="*/ 0 h 8"/>
                    <a:gd name="T16" fmla="*/ 11 w 12"/>
                    <a:gd name="T17" fmla="*/ 1 h 8"/>
                    <a:gd name="T18" fmla="*/ 12 w 12"/>
                    <a:gd name="T19" fmla="*/ 2 h 8"/>
                    <a:gd name="T20" fmla="*/ 12 w 12"/>
                    <a:gd name="T21" fmla="*/ 3 h 8"/>
                    <a:gd name="T22" fmla="*/ 12 w 12"/>
                    <a:gd name="T23" fmla="*/ 4 h 8"/>
                    <a:gd name="T24" fmla="*/ 10 w 12"/>
                    <a:gd name="T25" fmla="*/ 6 h 8"/>
                    <a:gd name="T26" fmla="*/ 9 w 12"/>
                    <a:gd name="T27" fmla="*/ 6 h 8"/>
                    <a:gd name="T28" fmla="*/ 2 w 12"/>
                    <a:gd name="T29" fmla="*/ 8 h 8"/>
                    <a:gd name="T30" fmla="*/ 2 w 12"/>
                    <a:gd name="T3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8">
                      <a:moveTo>
                        <a:pt x="2" y="8"/>
                      </a:moveTo>
                      <a:cubicBezTo>
                        <a:pt x="2" y="8"/>
                        <a:pt x="1" y="8"/>
                        <a:pt x="1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4"/>
                        <a:pt x="12" y="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7" y="8"/>
                        <a:pt x="6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6" name="Freeform 617"/>
                <p:cNvSpPr>
                  <a:spLocks/>
                </p:cNvSpPr>
                <p:nvPr/>
              </p:nvSpPr>
              <p:spPr bwMode="auto">
                <a:xfrm>
                  <a:off x="3211" y="3304"/>
                  <a:ext cx="10" cy="11"/>
                </a:xfrm>
                <a:custGeom>
                  <a:avLst/>
                  <a:gdLst>
                    <a:gd name="T0" fmla="*/ 3 w 16"/>
                    <a:gd name="T1" fmla="*/ 16 h 18"/>
                    <a:gd name="T2" fmla="*/ 2 w 16"/>
                    <a:gd name="T3" fmla="*/ 16 h 18"/>
                    <a:gd name="T4" fmla="*/ 4 w 16"/>
                    <a:gd name="T5" fmla="*/ 2 h 18"/>
                    <a:gd name="T6" fmla="*/ 4 w 16"/>
                    <a:gd name="T7" fmla="*/ 2 h 18"/>
                    <a:gd name="T8" fmla="*/ 9 w 16"/>
                    <a:gd name="T9" fmla="*/ 0 h 18"/>
                    <a:gd name="T10" fmla="*/ 11 w 16"/>
                    <a:gd name="T11" fmla="*/ 0 h 18"/>
                    <a:gd name="T12" fmla="*/ 11 w 16"/>
                    <a:gd name="T13" fmla="*/ 0 h 18"/>
                    <a:gd name="T14" fmla="*/ 14 w 16"/>
                    <a:gd name="T15" fmla="*/ 1 h 18"/>
                    <a:gd name="T16" fmla="*/ 15 w 16"/>
                    <a:gd name="T17" fmla="*/ 2 h 18"/>
                    <a:gd name="T18" fmla="*/ 16 w 16"/>
                    <a:gd name="T19" fmla="*/ 6 h 18"/>
                    <a:gd name="T20" fmla="*/ 16 w 16"/>
                    <a:gd name="T21" fmla="*/ 7 h 18"/>
                    <a:gd name="T22" fmla="*/ 13 w 16"/>
                    <a:gd name="T23" fmla="*/ 14 h 18"/>
                    <a:gd name="T24" fmla="*/ 13 w 16"/>
                    <a:gd name="T25" fmla="*/ 14 h 18"/>
                    <a:gd name="T26" fmla="*/ 11 w 16"/>
                    <a:gd name="T27" fmla="*/ 16 h 18"/>
                    <a:gd name="T28" fmla="*/ 10 w 16"/>
                    <a:gd name="T29" fmla="*/ 17 h 18"/>
                    <a:gd name="T30" fmla="*/ 9 w 16"/>
                    <a:gd name="T31" fmla="*/ 17 h 18"/>
                    <a:gd name="T32" fmla="*/ 3 w 16"/>
                    <a:gd name="T33" fmla="*/ 16 h 18"/>
                    <a:gd name="T34" fmla="*/ 3 w 16"/>
                    <a:gd name="T3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" h="18">
                      <a:moveTo>
                        <a:pt x="3" y="16"/>
                      </a:move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2"/>
                        <a:pt x="0" y="7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"/>
                        <a:pt x="8" y="0"/>
                        <a:pt x="9" y="0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2"/>
                        <a:pt x="15" y="2"/>
                        <a:pt x="15" y="2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7"/>
                        <a:pt x="16" y="7"/>
                      </a:cubicBezTo>
                      <a:cubicBezTo>
                        <a:pt x="16" y="10"/>
                        <a:pt x="15" y="12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7" y="17"/>
                        <a:pt x="6" y="18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7" name="Freeform 618"/>
                <p:cNvSpPr>
                  <a:spLocks/>
                </p:cNvSpPr>
                <p:nvPr/>
              </p:nvSpPr>
              <p:spPr bwMode="auto">
                <a:xfrm>
                  <a:off x="2702" y="3054"/>
                  <a:ext cx="5" cy="10"/>
                </a:xfrm>
                <a:custGeom>
                  <a:avLst/>
                  <a:gdLst>
                    <a:gd name="T0" fmla="*/ 0 w 10"/>
                    <a:gd name="T1" fmla="*/ 16 h 16"/>
                    <a:gd name="T2" fmla="*/ 0 w 10"/>
                    <a:gd name="T3" fmla="*/ 15 h 16"/>
                    <a:gd name="T4" fmla="*/ 0 w 10"/>
                    <a:gd name="T5" fmla="*/ 12 h 16"/>
                    <a:gd name="T6" fmla="*/ 7 w 10"/>
                    <a:gd name="T7" fmla="*/ 0 h 16"/>
                    <a:gd name="T8" fmla="*/ 8 w 10"/>
                    <a:gd name="T9" fmla="*/ 0 h 16"/>
                    <a:gd name="T10" fmla="*/ 9 w 10"/>
                    <a:gd name="T11" fmla="*/ 0 h 16"/>
                    <a:gd name="T12" fmla="*/ 9 w 10"/>
                    <a:gd name="T13" fmla="*/ 1 h 16"/>
                    <a:gd name="T14" fmla="*/ 5 w 10"/>
                    <a:gd name="T15" fmla="*/ 15 h 16"/>
                    <a:gd name="T16" fmla="*/ 5 w 10"/>
                    <a:gd name="T17" fmla="*/ 15 h 16"/>
                    <a:gd name="T18" fmla="*/ 2 w 10"/>
                    <a:gd name="T19" fmla="*/ 16 h 16"/>
                    <a:gd name="T20" fmla="*/ 1 w 10"/>
                    <a:gd name="T21" fmla="*/ 16 h 16"/>
                    <a:gd name="T22" fmla="*/ 0 w 10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6">
                      <a:moveTo>
                        <a:pt x="0" y="16"/>
                      </a:move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6"/>
                        <a:pt x="6" y="1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5"/>
                        <a:pt x="8" y="10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8" name="Freeform 619"/>
                <p:cNvSpPr>
                  <a:spLocks/>
                </p:cNvSpPr>
                <p:nvPr/>
              </p:nvSpPr>
              <p:spPr bwMode="auto">
                <a:xfrm>
                  <a:off x="2955" y="3180"/>
                  <a:ext cx="6" cy="5"/>
                </a:xfrm>
                <a:custGeom>
                  <a:avLst/>
                  <a:gdLst>
                    <a:gd name="T0" fmla="*/ 1 w 10"/>
                    <a:gd name="T1" fmla="*/ 10 h 10"/>
                    <a:gd name="T2" fmla="*/ 1 w 10"/>
                    <a:gd name="T3" fmla="*/ 10 h 10"/>
                    <a:gd name="T4" fmla="*/ 0 w 10"/>
                    <a:gd name="T5" fmla="*/ 9 h 10"/>
                    <a:gd name="T6" fmla="*/ 0 w 10"/>
                    <a:gd name="T7" fmla="*/ 8 h 10"/>
                    <a:gd name="T8" fmla="*/ 2 w 10"/>
                    <a:gd name="T9" fmla="*/ 3 h 10"/>
                    <a:gd name="T10" fmla="*/ 2 w 10"/>
                    <a:gd name="T11" fmla="*/ 3 h 10"/>
                    <a:gd name="T12" fmla="*/ 6 w 10"/>
                    <a:gd name="T13" fmla="*/ 1 h 10"/>
                    <a:gd name="T14" fmla="*/ 7 w 10"/>
                    <a:gd name="T15" fmla="*/ 1 h 10"/>
                    <a:gd name="T16" fmla="*/ 8 w 10"/>
                    <a:gd name="T17" fmla="*/ 1 h 10"/>
                    <a:gd name="T18" fmla="*/ 9 w 10"/>
                    <a:gd name="T19" fmla="*/ 2 h 10"/>
                    <a:gd name="T20" fmla="*/ 10 w 10"/>
                    <a:gd name="T21" fmla="*/ 3 h 10"/>
                    <a:gd name="T22" fmla="*/ 10 w 10"/>
                    <a:gd name="T23" fmla="*/ 4 h 10"/>
                    <a:gd name="T24" fmla="*/ 6 w 10"/>
                    <a:gd name="T25" fmla="*/ 9 h 10"/>
                    <a:gd name="T26" fmla="*/ 6 w 10"/>
                    <a:gd name="T27" fmla="*/ 10 h 10"/>
                    <a:gd name="T28" fmla="*/ 2 w 10"/>
                    <a:gd name="T29" fmla="*/ 10 h 10"/>
                    <a:gd name="T30" fmla="*/ 1 w 10"/>
                    <a:gd name="T3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10"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4"/>
                        <a:pt x="10" y="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10"/>
                        <a:pt x="6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9" name="Freeform 620"/>
                <p:cNvSpPr>
                  <a:spLocks noEditPoints="1"/>
                </p:cNvSpPr>
                <p:nvPr/>
              </p:nvSpPr>
              <p:spPr bwMode="auto">
                <a:xfrm>
                  <a:off x="2721" y="3079"/>
                  <a:ext cx="29" cy="32"/>
                </a:xfrm>
                <a:custGeom>
                  <a:avLst/>
                  <a:gdLst>
                    <a:gd name="T0" fmla="*/ 1 w 49"/>
                    <a:gd name="T1" fmla="*/ 56 h 56"/>
                    <a:gd name="T2" fmla="*/ 1 w 49"/>
                    <a:gd name="T3" fmla="*/ 56 h 56"/>
                    <a:gd name="T4" fmla="*/ 0 w 49"/>
                    <a:gd name="T5" fmla="*/ 54 h 56"/>
                    <a:gd name="T6" fmla="*/ 0 w 49"/>
                    <a:gd name="T7" fmla="*/ 54 h 56"/>
                    <a:gd name="T8" fmla="*/ 19 w 49"/>
                    <a:gd name="T9" fmla="*/ 29 h 56"/>
                    <a:gd name="T10" fmla="*/ 20 w 49"/>
                    <a:gd name="T11" fmla="*/ 29 h 56"/>
                    <a:gd name="T12" fmla="*/ 20 w 49"/>
                    <a:gd name="T13" fmla="*/ 29 h 56"/>
                    <a:gd name="T14" fmla="*/ 20 w 49"/>
                    <a:gd name="T15" fmla="*/ 30 h 56"/>
                    <a:gd name="T16" fmla="*/ 5 w 49"/>
                    <a:gd name="T17" fmla="*/ 56 h 56"/>
                    <a:gd name="T18" fmla="*/ 4 w 49"/>
                    <a:gd name="T19" fmla="*/ 56 h 56"/>
                    <a:gd name="T20" fmla="*/ 2 w 49"/>
                    <a:gd name="T21" fmla="*/ 56 h 56"/>
                    <a:gd name="T22" fmla="*/ 1 w 49"/>
                    <a:gd name="T23" fmla="*/ 56 h 56"/>
                    <a:gd name="T24" fmla="*/ 31 w 49"/>
                    <a:gd name="T25" fmla="*/ 18 h 56"/>
                    <a:gd name="T26" fmla="*/ 31 w 49"/>
                    <a:gd name="T27" fmla="*/ 18 h 56"/>
                    <a:gd name="T28" fmla="*/ 31 w 49"/>
                    <a:gd name="T29" fmla="*/ 17 h 56"/>
                    <a:gd name="T30" fmla="*/ 31 w 49"/>
                    <a:gd name="T31" fmla="*/ 17 h 56"/>
                    <a:gd name="T32" fmla="*/ 31 w 49"/>
                    <a:gd name="T33" fmla="*/ 17 h 56"/>
                    <a:gd name="T34" fmla="*/ 31 w 49"/>
                    <a:gd name="T35" fmla="*/ 17 h 56"/>
                    <a:gd name="T36" fmla="*/ 46 w 49"/>
                    <a:gd name="T37" fmla="*/ 1 h 56"/>
                    <a:gd name="T38" fmla="*/ 47 w 49"/>
                    <a:gd name="T39" fmla="*/ 1 h 56"/>
                    <a:gd name="T40" fmla="*/ 47 w 49"/>
                    <a:gd name="T41" fmla="*/ 0 h 56"/>
                    <a:gd name="T42" fmla="*/ 48 w 49"/>
                    <a:gd name="T43" fmla="*/ 1 h 56"/>
                    <a:gd name="T44" fmla="*/ 48 w 49"/>
                    <a:gd name="T45" fmla="*/ 1 h 56"/>
                    <a:gd name="T46" fmla="*/ 48 w 49"/>
                    <a:gd name="T47" fmla="*/ 1 h 56"/>
                    <a:gd name="T48" fmla="*/ 48 w 49"/>
                    <a:gd name="T49" fmla="*/ 2 h 56"/>
                    <a:gd name="T50" fmla="*/ 35 w 49"/>
                    <a:gd name="T51" fmla="*/ 16 h 56"/>
                    <a:gd name="T52" fmla="*/ 32 w 49"/>
                    <a:gd name="T53" fmla="*/ 18 h 56"/>
                    <a:gd name="T54" fmla="*/ 31 w 49"/>
                    <a:gd name="T55" fmla="*/ 1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9" h="56">
                      <a:moveTo>
                        <a:pt x="1" y="56"/>
                      </a:move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3" y="48"/>
                        <a:pt x="9" y="40"/>
                        <a:pt x="19" y="29"/>
                      </a:cubicBezTo>
                      <a:cubicBezTo>
                        <a:pt x="19" y="29"/>
                        <a:pt x="19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0" y="30"/>
                      </a:cubicBezTo>
                      <a:cubicBezTo>
                        <a:pt x="14" y="38"/>
                        <a:pt x="10" y="46"/>
                        <a:pt x="5" y="56"/>
                      </a:cubicBezTo>
                      <a:cubicBezTo>
                        <a:pt x="5" y="56"/>
                        <a:pt x="4" y="56"/>
                        <a:pt x="4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1" y="5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7" y="11"/>
                        <a:pt x="42" y="5"/>
                        <a:pt x="46" y="1"/>
                      </a:cubicBezTo>
                      <a:cubicBezTo>
                        <a:pt x="46" y="1"/>
                        <a:pt x="46" y="1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8" y="0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9" y="2"/>
                        <a:pt x="49" y="2"/>
                        <a:pt x="48" y="2"/>
                      </a:cubicBezTo>
                      <a:cubicBezTo>
                        <a:pt x="45" y="8"/>
                        <a:pt x="40" y="11"/>
                        <a:pt x="35" y="16"/>
                      </a:cubicBezTo>
                      <a:cubicBezTo>
                        <a:pt x="34" y="16"/>
                        <a:pt x="33" y="17"/>
                        <a:pt x="32" y="18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0" name="Freeform 621"/>
                <p:cNvSpPr>
                  <a:spLocks/>
                </p:cNvSpPr>
                <p:nvPr/>
              </p:nvSpPr>
              <p:spPr bwMode="auto">
                <a:xfrm>
                  <a:off x="2759" y="3112"/>
                  <a:ext cx="58" cy="45"/>
                </a:xfrm>
                <a:custGeom>
                  <a:avLst/>
                  <a:gdLst>
                    <a:gd name="T0" fmla="*/ 5 w 101"/>
                    <a:gd name="T1" fmla="*/ 75 h 77"/>
                    <a:gd name="T2" fmla="*/ 0 w 101"/>
                    <a:gd name="T3" fmla="*/ 70 h 77"/>
                    <a:gd name="T4" fmla="*/ 0 w 101"/>
                    <a:gd name="T5" fmla="*/ 70 h 77"/>
                    <a:gd name="T6" fmla="*/ 0 w 101"/>
                    <a:gd name="T7" fmla="*/ 69 h 77"/>
                    <a:gd name="T8" fmla="*/ 0 w 101"/>
                    <a:gd name="T9" fmla="*/ 69 h 77"/>
                    <a:gd name="T10" fmla="*/ 21 w 101"/>
                    <a:gd name="T11" fmla="*/ 58 h 77"/>
                    <a:gd name="T12" fmla="*/ 21 w 101"/>
                    <a:gd name="T13" fmla="*/ 58 h 77"/>
                    <a:gd name="T14" fmla="*/ 21 w 101"/>
                    <a:gd name="T15" fmla="*/ 58 h 77"/>
                    <a:gd name="T16" fmla="*/ 51 w 101"/>
                    <a:gd name="T17" fmla="*/ 35 h 77"/>
                    <a:gd name="T18" fmla="*/ 79 w 101"/>
                    <a:gd name="T19" fmla="*/ 14 h 77"/>
                    <a:gd name="T20" fmla="*/ 80 w 101"/>
                    <a:gd name="T21" fmla="*/ 13 h 77"/>
                    <a:gd name="T22" fmla="*/ 81 w 101"/>
                    <a:gd name="T23" fmla="*/ 11 h 77"/>
                    <a:gd name="T24" fmla="*/ 76 w 101"/>
                    <a:gd name="T25" fmla="*/ 2 h 77"/>
                    <a:gd name="T26" fmla="*/ 76 w 101"/>
                    <a:gd name="T27" fmla="*/ 1 h 77"/>
                    <a:gd name="T28" fmla="*/ 77 w 101"/>
                    <a:gd name="T29" fmla="*/ 1 h 77"/>
                    <a:gd name="T30" fmla="*/ 87 w 101"/>
                    <a:gd name="T31" fmla="*/ 6 h 77"/>
                    <a:gd name="T32" fmla="*/ 97 w 101"/>
                    <a:gd name="T33" fmla="*/ 0 h 77"/>
                    <a:gd name="T34" fmla="*/ 98 w 101"/>
                    <a:gd name="T35" fmla="*/ 0 h 77"/>
                    <a:gd name="T36" fmla="*/ 98 w 101"/>
                    <a:gd name="T37" fmla="*/ 0 h 77"/>
                    <a:gd name="T38" fmla="*/ 101 w 101"/>
                    <a:gd name="T39" fmla="*/ 3 h 77"/>
                    <a:gd name="T40" fmla="*/ 101 w 101"/>
                    <a:gd name="T41" fmla="*/ 4 h 77"/>
                    <a:gd name="T42" fmla="*/ 97 w 101"/>
                    <a:gd name="T43" fmla="*/ 17 h 77"/>
                    <a:gd name="T44" fmla="*/ 96 w 101"/>
                    <a:gd name="T45" fmla="*/ 17 h 77"/>
                    <a:gd name="T46" fmla="*/ 90 w 101"/>
                    <a:gd name="T47" fmla="*/ 17 h 77"/>
                    <a:gd name="T48" fmla="*/ 80 w 101"/>
                    <a:gd name="T49" fmla="*/ 19 h 77"/>
                    <a:gd name="T50" fmla="*/ 78 w 101"/>
                    <a:gd name="T51" fmla="*/ 20 h 77"/>
                    <a:gd name="T52" fmla="*/ 79 w 101"/>
                    <a:gd name="T53" fmla="*/ 22 h 77"/>
                    <a:gd name="T54" fmla="*/ 74 w 101"/>
                    <a:gd name="T55" fmla="*/ 36 h 77"/>
                    <a:gd name="T56" fmla="*/ 24 w 101"/>
                    <a:gd name="T57" fmla="*/ 60 h 77"/>
                    <a:gd name="T58" fmla="*/ 22 w 101"/>
                    <a:gd name="T59" fmla="*/ 60 h 77"/>
                    <a:gd name="T60" fmla="*/ 22 w 101"/>
                    <a:gd name="T61" fmla="*/ 62 h 77"/>
                    <a:gd name="T62" fmla="*/ 9 w 101"/>
                    <a:gd name="T63" fmla="*/ 77 h 77"/>
                    <a:gd name="T64" fmla="*/ 5 w 101"/>
                    <a:gd name="T65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77">
                      <a:moveTo>
                        <a:pt x="5" y="75"/>
                      </a:moveTo>
                      <a:cubicBezTo>
                        <a:pt x="3" y="74"/>
                        <a:pt x="1" y="72"/>
                        <a:pt x="0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0"/>
                        <a:pt x="0" y="70"/>
                        <a:pt x="0" y="69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6" y="68"/>
                        <a:pt x="13" y="64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31" y="52"/>
                        <a:pt x="41" y="43"/>
                        <a:pt x="51" y="35"/>
                      </a:cubicBezTo>
                      <a:cubicBezTo>
                        <a:pt x="62" y="26"/>
                        <a:pt x="72" y="18"/>
                        <a:pt x="79" y="14"/>
                      </a:cubicBezTo>
                      <a:cubicBezTo>
                        <a:pt x="80" y="13"/>
                        <a:pt x="80" y="13"/>
                        <a:pt x="80" y="13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1"/>
                        <a:pt x="76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7" y="1"/>
                        <a:pt x="87" y="6"/>
                        <a:pt x="87" y="6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7" y="0"/>
                        <a:pt x="97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101" y="4"/>
                        <a:pt x="101" y="4"/>
                        <a:pt x="101" y="4"/>
                      </a:cubicBezTo>
                      <a:cubicBezTo>
                        <a:pt x="100" y="9"/>
                        <a:pt x="99" y="12"/>
                        <a:pt x="97" y="17"/>
                      </a:cubicBezTo>
                      <a:cubicBezTo>
                        <a:pt x="97" y="17"/>
                        <a:pt x="97" y="17"/>
                        <a:pt x="96" y="17"/>
                      </a:cubicBezTo>
                      <a:cubicBezTo>
                        <a:pt x="95" y="17"/>
                        <a:pt x="93" y="17"/>
                        <a:pt x="90" y="17"/>
                      </a:cubicBezTo>
                      <a:cubicBezTo>
                        <a:pt x="87" y="18"/>
                        <a:pt x="83" y="18"/>
                        <a:pt x="80" y="19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80" y="26"/>
                        <a:pt x="78" y="31"/>
                        <a:pt x="74" y="36"/>
                      </a:cubicBezTo>
                      <a:cubicBezTo>
                        <a:pt x="62" y="50"/>
                        <a:pt x="33" y="60"/>
                        <a:pt x="24" y="60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19" y="72"/>
                        <a:pt x="17" y="77"/>
                        <a:pt x="9" y="77"/>
                      </a:cubicBezTo>
                      <a:cubicBezTo>
                        <a:pt x="8" y="76"/>
                        <a:pt x="7" y="76"/>
                        <a:pt x="5" y="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1" name="Freeform 622"/>
                <p:cNvSpPr>
                  <a:spLocks/>
                </p:cNvSpPr>
                <p:nvPr/>
              </p:nvSpPr>
              <p:spPr bwMode="auto">
                <a:xfrm>
                  <a:off x="2877" y="3143"/>
                  <a:ext cx="5" cy="7"/>
                </a:xfrm>
                <a:custGeom>
                  <a:avLst/>
                  <a:gdLst>
                    <a:gd name="T0" fmla="*/ 0 w 8"/>
                    <a:gd name="T1" fmla="*/ 10 h 12"/>
                    <a:gd name="T2" fmla="*/ 0 w 8"/>
                    <a:gd name="T3" fmla="*/ 9 h 12"/>
                    <a:gd name="T4" fmla="*/ 0 w 8"/>
                    <a:gd name="T5" fmla="*/ 6 h 12"/>
                    <a:gd name="T6" fmla="*/ 0 w 8"/>
                    <a:gd name="T7" fmla="*/ 6 h 12"/>
                    <a:gd name="T8" fmla="*/ 1 w 8"/>
                    <a:gd name="T9" fmla="*/ 2 h 12"/>
                    <a:gd name="T10" fmla="*/ 1 w 8"/>
                    <a:gd name="T11" fmla="*/ 1 h 12"/>
                    <a:gd name="T12" fmla="*/ 5 w 8"/>
                    <a:gd name="T13" fmla="*/ 0 h 12"/>
                    <a:gd name="T14" fmla="*/ 5 w 8"/>
                    <a:gd name="T15" fmla="*/ 0 h 12"/>
                    <a:gd name="T16" fmla="*/ 6 w 8"/>
                    <a:gd name="T17" fmla="*/ 1 h 12"/>
                    <a:gd name="T18" fmla="*/ 8 w 8"/>
                    <a:gd name="T19" fmla="*/ 3 h 12"/>
                    <a:gd name="T20" fmla="*/ 8 w 8"/>
                    <a:gd name="T21" fmla="*/ 4 h 12"/>
                    <a:gd name="T22" fmla="*/ 5 w 8"/>
                    <a:gd name="T23" fmla="*/ 11 h 12"/>
                    <a:gd name="T24" fmla="*/ 4 w 8"/>
                    <a:gd name="T25" fmla="*/ 11 h 12"/>
                    <a:gd name="T26" fmla="*/ 0 w 8"/>
                    <a:gd name="T27" fmla="*/ 10 h 12"/>
                    <a:gd name="T28" fmla="*/ 0 w 8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2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2"/>
                        <a:pt x="4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2" name="Freeform 623"/>
                <p:cNvSpPr>
                  <a:spLocks/>
                </p:cNvSpPr>
                <p:nvPr/>
              </p:nvSpPr>
              <p:spPr bwMode="auto">
                <a:xfrm>
                  <a:off x="3892" y="3121"/>
                  <a:ext cx="5" cy="6"/>
                </a:xfrm>
                <a:custGeom>
                  <a:avLst/>
                  <a:gdLst>
                    <a:gd name="T0" fmla="*/ 3 w 8"/>
                    <a:gd name="T1" fmla="*/ 10 h 10"/>
                    <a:gd name="T2" fmla="*/ 3 w 8"/>
                    <a:gd name="T3" fmla="*/ 10 h 10"/>
                    <a:gd name="T4" fmla="*/ 0 w 8"/>
                    <a:gd name="T5" fmla="*/ 7 h 10"/>
                    <a:gd name="T6" fmla="*/ 0 w 8"/>
                    <a:gd name="T7" fmla="*/ 7 h 10"/>
                    <a:gd name="T8" fmla="*/ 1 w 8"/>
                    <a:gd name="T9" fmla="*/ 3 h 10"/>
                    <a:gd name="T10" fmla="*/ 1 w 8"/>
                    <a:gd name="T11" fmla="*/ 2 h 10"/>
                    <a:gd name="T12" fmla="*/ 4 w 8"/>
                    <a:gd name="T13" fmla="*/ 0 h 10"/>
                    <a:gd name="T14" fmla="*/ 5 w 8"/>
                    <a:gd name="T15" fmla="*/ 0 h 10"/>
                    <a:gd name="T16" fmla="*/ 7 w 8"/>
                    <a:gd name="T17" fmla="*/ 1 h 10"/>
                    <a:gd name="T18" fmla="*/ 8 w 8"/>
                    <a:gd name="T19" fmla="*/ 2 h 10"/>
                    <a:gd name="T20" fmla="*/ 8 w 8"/>
                    <a:gd name="T21" fmla="*/ 6 h 10"/>
                    <a:gd name="T22" fmla="*/ 8 w 8"/>
                    <a:gd name="T23" fmla="*/ 7 h 10"/>
                    <a:gd name="T24" fmla="*/ 8 w 8"/>
                    <a:gd name="T25" fmla="*/ 7 h 10"/>
                    <a:gd name="T26" fmla="*/ 7 w 8"/>
                    <a:gd name="T27" fmla="*/ 8 h 10"/>
                    <a:gd name="T28" fmla="*/ 4 w 8"/>
                    <a:gd name="T29" fmla="*/ 10 h 10"/>
                    <a:gd name="T30" fmla="*/ 3 w 8"/>
                    <a:gd name="T3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0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7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3" y="10"/>
                        <a:pt x="3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3" name="Freeform 624"/>
                <p:cNvSpPr>
                  <a:spLocks/>
                </p:cNvSpPr>
                <p:nvPr/>
              </p:nvSpPr>
              <p:spPr bwMode="auto">
                <a:xfrm>
                  <a:off x="3275" y="3341"/>
                  <a:ext cx="4" cy="5"/>
                </a:xfrm>
                <a:custGeom>
                  <a:avLst/>
                  <a:gdLst>
                    <a:gd name="T0" fmla="*/ 1 w 7"/>
                    <a:gd name="T1" fmla="*/ 7 h 9"/>
                    <a:gd name="T2" fmla="*/ 0 w 7"/>
                    <a:gd name="T3" fmla="*/ 7 h 9"/>
                    <a:gd name="T4" fmla="*/ 0 w 7"/>
                    <a:gd name="T5" fmla="*/ 2 h 9"/>
                    <a:gd name="T6" fmla="*/ 0 w 7"/>
                    <a:gd name="T7" fmla="*/ 1 h 9"/>
                    <a:gd name="T8" fmla="*/ 3 w 7"/>
                    <a:gd name="T9" fmla="*/ 0 h 9"/>
                    <a:gd name="T10" fmla="*/ 3 w 7"/>
                    <a:gd name="T11" fmla="*/ 0 h 9"/>
                    <a:gd name="T12" fmla="*/ 4 w 7"/>
                    <a:gd name="T13" fmla="*/ 0 h 9"/>
                    <a:gd name="T14" fmla="*/ 7 w 7"/>
                    <a:gd name="T15" fmla="*/ 4 h 9"/>
                    <a:gd name="T16" fmla="*/ 7 w 7"/>
                    <a:gd name="T17" fmla="*/ 5 h 9"/>
                    <a:gd name="T18" fmla="*/ 5 w 7"/>
                    <a:gd name="T19" fmla="*/ 8 h 9"/>
                    <a:gd name="T20" fmla="*/ 5 w 7"/>
                    <a:gd name="T21" fmla="*/ 9 h 9"/>
                    <a:gd name="T22" fmla="*/ 1 w 7"/>
                    <a:gd name="T23" fmla="*/ 8 h 9"/>
                    <a:gd name="T24" fmla="*/ 1 w 7"/>
                    <a:gd name="T2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4" name="Freeform 625"/>
                <p:cNvSpPr>
                  <a:spLocks/>
                </p:cNvSpPr>
                <p:nvPr/>
              </p:nvSpPr>
              <p:spPr bwMode="auto">
                <a:xfrm>
                  <a:off x="2979" y="3196"/>
                  <a:ext cx="6" cy="6"/>
                </a:xfrm>
                <a:custGeom>
                  <a:avLst/>
                  <a:gdLst>
                    <a:gd name="T0" fmla="*/ 2 w 9"/>
                    <a:gd name="T1" fmla="*/ 9 h 10"/>
                    <a:gd name="T2" fmla="*/ 0 w 9"/>
                    <a:gd name="T3" fmla="*/ 8 h 10"/>
                    <a:gd name="T4" fmla="*/ 0 w 9"/>
                    <a:gd name="T5" fmla="*/ 7 h 10"/>
                    <a:gd name="T6" fmla="*/ 3 w 9"/>
                    <a:gd name="T7" fmla="*/ 0 h 10"/>
                    <a:gd name="T8" fmla="*/ 4 w 9"/>
                    <a:gd name="T9" fmla="*/ 0 h 10"/>
                    <a:gd name="T10" fmla="*/ 4 w 9"/>
                    <a:gd name="T11" fmla="*/ 0 h 10"/>
                    <a:gd name="T12" fmla="*/ 4 w 9"/>
                    <a:gd name="T13" fmla="*/ 0 h 10"/>
                    <a:gd name="T14" fmla="*/ 8 w 9"/>
                    <a:gd name="T15" fmla="*/ 3 h 10"/>
                    <a:gd name="T16" fmla="*/ 9 w 9"/>
                    <a:gd name="T17" fmla="*/ 4 h 10"/>
                    <a:gd name="T18" fmla="*/ 7 w 9"/>
                    <a:gd name="T19" fmla="*/ 9 h 10"/>
                    <a:gd name="T20" fmla="*/ 6 w 9"/>
                    <a:gd name="T21" fmla="*/ 10 h 10"/>
                    <a:gd name="T22" fmla="*/ 5 w 9"/>
                    <a:gd name="T23" fmla="*/ 10 h 10"/>
                    <a:gd name="T24" fmla="*/ 2 w 9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2" y="9"/>
                      </a:moveTo>
                      <a:cubicBezTo>
                        <a:pt x="2" y="9"/>
                        <a:pt x="1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4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3" y="10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5" name="Freeform 626"/>
                <p:cNvSpPr>
                  <a:spLocks/>
                </p:cNvSpPr>
                <p:nvPr/>
              </p:nvSpPr>
              <p:spPr bwMode="auto">
                <a:xfrm>
                  <a:off x="3134" y="3275"/>
                  <a:ext cx="2" cy="1"/>
                </a:xfrm>
                <a:custGeom>
                  <a:avLst/>
                  <a:gdLst>
                    <a:gd name="T0" fmla="*/ 1 w 3"/>
                    <a:gd name="T1" fmla="*/ 2 h 2"/>
                    <a:gd name="T2" fmla="*/ 1 w 3"/>
                    <a:gd name="T3" fmla="*/ 1 h 2"/>
                    <a:gd name="T4" fmla="*/ 1 w 3"/>
                    <a:gd name="T5" fmla="*/ 0 h 2"/>
                    <a:gd name="T6" fmla="*/ 1 w 3"/>
                    <a:gd name="T7" fmla="*/ 0 h 2"/>
                    <a:gd name="T8" fmla="*/ 1 w 3"/>
                    <a:gd name="T9" fmla="*/ 0 h 2"/>
                    <a:gd name="T10" fmla="*/ 2 w 3"/>
                    <a:gd name="T11" fmla="*/ 0 h 2"/>
                    <a:gd name="T12" fmla="*/ 2 w 3"/>
                    <a:gd name="T13" fmla="*/ 0 h 2"/>
                    <a:gd name="T14" fmla="*/ 3 w 3"/>
                    <a:gd name="T15" fmla="*/ 0 h 2"/>
                    <a:gd name="T16" fmla="*/ 3 w 3"/>
                    <a:gd name="T17" fmla="*/ 1 h 2"/>
                    <a:gd name="T18" fmla="*/ 3 w 3"/>
                    <a:gd name="T19" fmla="*/ 2 h 2"/>
                    <a:gd name="T20" fmla="*/ 2 w 3"/>
                    <a:gd name="T21" fmla="*/ 2 h 2"/>
                    <a:gd name="T22" fmla="*/ 1 w 3"/>
                    <a:gd name="T2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6" name="Freeform 627"/>
                <p:cNvSpPr>
                  <a:spLocks/>
                </p:cNvSpPr>
                <p:nvPr/>
              </p:nvSpPr>
              <p:spPr bwMode="auto">
                <a:xfrm>
                  <a:off x="2957" y="3187"/>
                  <a:ext cx="6" cy="8"/>
                </a:xfrm>
                <a:custGeom>
                  <a:avLst/>
                  <a:gdLst>
                    <a:gd name="T0" fmla="*/ 2 w 9"/>
                    <a:gd name="T1" fmla="*/ 13 h 13"/>
                    <a:gd name="T2" fmla="*/ 2 w 9"/>
                    <a:gd name="T3" fmla="*/ 13 h 13"/>
                    <a:gd name="T4" fmla="*/ 6 w 9"/>
                    <a:gd name="T5" fmla="*/ 0 h 13"/>
                    <a:gd name="T6" fmla="*/ 7 w 9"/>
                    <a:gd name="T7" fmla="*/ 0 h 13"/>
                    <a:gd name="T8" fmla="*/ 9 w 9"/>
                    <a:gd name="T9" fmla="*/ 1 h 13"/>
                    <a:gd name="T10" fmla="*/ 9 w 9"/>
                    <a:gd name="T11" fmla="*/ 2 h 13"/>
                    <a:gd name="T12" fmla="*/ 7 w 9"/>
                    <a:gd name="T13" fmla="*/ 12 h 13"/>
                    <a:gd name="T14" fmla="*/ 7 w 9"/>
                    <a:gd name="T15" fmla="*/ 12 h 13"/>
                    <a:gd name="T16" fmla="*/ 3 w 9"/>
                    <a:gd name="T17" fmla="*/ 13 h 13"/>
                    <a:gd name="T18" fmla="*/ 2 w 9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8"/>
                        <a:pt x="2" y="4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9" y="5"/>
                        <a:pt x="9" y="7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7" name="Freeform 628"/>
                <p:cNvSpPr>
                  <a:spLocks/>
                </p:cNvSpPr>
                <p:nvPr/>
              </p:nvSpPr>
              <p:spPr bwMode="auto">
                <a:xfrm>
                  <a:off x="3331" y="3380"/>
                  <a:ext cx="13" cy="13"/>
                </a:xfrm>
                <a:custGeom>
                  <a:avLst/>
                  <a:gdLst>
                    <a:gd name="T0" fmla="*/ 0 w 23"/>
                    <a:gd name="T1" fmla="*/ 21 h 23"/>
                    <a:gd name="T2" fmla="*/ 0 w 23"/>
                    <a:gd name="T3" fmla="*/ 21 h 23"/>
                    <a:gd name="T4" fmla="*/ 0 w 23"/>
                    <a:gd name="T5" fmla="*/ 20 h 23"/>
                    <a:gd name="T6" fmla="*/ 20 w 23"/>
                    <a:gd name="T7" fmla="*/ 1 h 23"/>
                    <a:gd name="T8" fmla="*/ 21 w 23"/>
                    <a:gd name="T9" fmla="*/ 0 h 23"/>
                    <a:gd name="T10" fmla="*/ 22 w 23"/>
                    <a:gd name="T11" fmla="*/ 1 h 23"/>
                    <a:gd name="T12" fmla="*/ 22 w 23"/>
                    <a:gd name="T13" fmla="*/ 1 h 23"/>
                    <a:gd name="T14" fmla="*/ 22 w 23"/>
                    <a:gd name="T15" fmla="*/ 1 h 23"/>
                    <a:gd name="T16" fmla="*/ 23 w 23"/>
                    <a:gd name="T17" fmla="*/ 2 h 23"/>
                    <a:gd name="T18" fmla="*/ 15 w 23"/>
                    <a:gd name="T19" fmla="*/ 19 h 23"/>
                    <a:gd name="T20" fmla="*/ 0 w 23"/>
                    <a:gd name="T21" fmla="*/ 22 h 23"/>
                    <a:gd name="T22" fmla="*/ 0 w 23"/>
                    <a:gd name="T23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3">
                      <a:moveTo>
                        <a:pt x="0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0"/>
                      </a:cubicBezTo>
                      <a:cubicBezTo>
                        <a:pt x="2" y="14"/>
                        <a:pt x="12" y="5"/>
                        <a:pt x="20" y="1"/>
                      </a:cubicBezTo>
                      <a:cubicBezTo>
                        <a:pt x="20" y="0"/>
                        <a:pt x="20" y="0"/>
                        <a:pt x="21" y="0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2"/>
                        <a:pt x="22" y="2"/>
                        <a:pt x="23" y="2"/>
                      </a:cubicBezTo>
                      <a:cubicBezTo>
                        <a:pt x="23" y="8"/>
                        <a:pt x="20" y="15"/>
                        <a:pt x="15" y="19"/>
                      </a:cubicBezTo>
                      <a:cubicBezTo>
                        <a:pt x="12" y="21"/>
                        <a:pt x="7" y="23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8" name="Freeform 629"/>
                <p:cNvSpPr>
                  <a:spLocks/>
                </p:cNvSpPr>
                <p:nvPr/>
              </p:nvSpPr>
              <p:spPr bwMode="auto">
                <a:xfrm>
                  <a:off x="3381" y="3410"/>
                  <a:ext cx="14" cy="10"/>
                </a:xfrm>
                <a:custGeom>
                  <a:avLst/>
                  <a:gdLst>
                    <a:gd name="T0" fmla="*/ 3 w 24"/>
                    <a:gd name="T1" fmla="*/ 15 h 18"/>
                    <a:gd name="T2" fmla="*/ 3 w 24"/>
                    <a:gd name="T3" fmla="*/ 15 h 18"/>
                    <a:gd name="T4" fmla="*/ 0 w 24"/>
                    <a:gd name="T5" fmla="*/ 4 h 18"/>
                    <a:gd name="T6" fmla="*/ 0 w 24"/>
                    <a:gd name="T7" fmla="*/ 4 h 18"/>
                    <a:gd name="T8" fmla="*/ 1 w 24"/>
                    <a:gd name="T9" fmla="*/ 2 h 18"/>
                    <a:gd name="T10" fmla="*/ 1 w 24"/>
                    <a:gd name="T11" fmla="*/ 1 h 18"/>
                    <a:gd name="T12" fmla="*/ 2 w 24"/>
                    <a:gd name="T13" fmla="*/ 1 h 18"/>
                    <a:gd name="T14" fmla="*/ 3 w 24"/>
                    <a:gd name="T15" fmla="*/ 1 h 18"/>
                    <a:gd name="T16" fmla="*/ 3 w 24"/>
                    <a:gd name="T17" fmla="*/ 1 h 18"/>
                    <a:gd name="T18" fmla="*/ 12 w 24"/>
                    <a:gd name="T19" fmla="*/ 9 h 18"/>
                    <a:gd name="T20" fmla="*/ 13 w 24"/>
                    <a:gd name="T21" fmla="*/ 9 h 18"/>
                    <a:gd name="T22" fmla="*/ 21 w 24"/>
                    <a:gd name="T23" fmla="*/ 2 h 18"/>
                    <a:gd name="T24" fmla="*/ 23 w 24"/>
                    <a:gd name="T25" fmla="*/ 0 h 18"/>
                    <a:gd name="T26" fmla="*/ 24 w 24"/>
                    <a:gd name="T27" fmla="*/ 0 h 18"/>
                    <a:gd name="T28" fmla="*/ 24 w 24"/>
                    <a:gd name="T29" fmla="*/ 0 h 18"/>
                    <a:gd name="T30" fmla="*/ 24 w 24"/>
                    <a:gd name="T31" fmla="*/ 1 h 18"/>
                    <a:gd name="T32" fmla="*/ 13 w 24"/>
                    <a:gd name="T33" fmla="*/ 16 h 18"/>
                    <a:gd name="T34" fmla="*/ 4 w 24"/>
                    <a:gd name="T35" fmla="*/ 15 h 18"/>
                    <a:gd name="T36" fmla="*/ 3 w 24"/>
                    <a:gd name="T3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18">
                      <a:moveTo>
                        <a:pt x="3" y="15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6" y="8"/>
                        <a:pt x="18" y="5"/>
                        <a:pt x="21" y="2"/>
                      </a:cubicBezTo>
                      <a:cubicBezTo>
                        <a:pt x="22" y="1"/>
                        <a:pt x="22" y="1"/>
                        <a:pt x="23" y="0"/>
                      </a:cubicBezTo>
                      <a:cubicBezTo>
                        <a:pt x="23" y="0"/>
                        <a:pt x="23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1"/>
                        <a:pt x="24" y="1"/>
                      </a:cubicBezTo>
                      <a:cubicBezTo>
                        <a:pt x="22" y="7"/>
                        <a:pt x="17" y="13"/>
                        <a:pt x="13" y="16"/>
                      </a:cubicBezTo>
                      <a:cubicBezTo>
                        <a:pt x="11" y="17"/>
                        <a:pt x="9" y="18"/>
                        <a:pt x="4" y="15"/>
                      </a:cubicBez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9" name="Freeform 630"/>
                <p:cNvSpPr>
                  <a:spLocks/>
                </p:cNvSpPr>
                <p:nvPr/>
              </p:nvSpPr>
              <p:spPr bwMode="auto">
                <a:xfrm>
                  <a:off x="3213" y="3327"/>
                  <a:ext cx="18" cy="15"/>
                </a:xfrm>
                <a:custGeom>
                  <a:avLst/>
                  <a:gdLst>
                    <a:gd name="T0" fmla="*/ 9 w 31"/>
                    <a:gd name="T1" fmla="*/ 27 h 27"/>
                    <a:gd name="T2" fmla="*/ 9 w 31"/>
                    <a:gd name="T3" fmla="*/ 27 h 27"/>
                    <a:gd name="T4" fmla="*/ 4 w 31"/>
                    <a:gd name="T5" fmla="*/ 22 h 27"/>
                    <a:gd name="T6" fmla="*/ 0 w 31"/>
                    <a:gd name="T7" fmla="*/ 18 h 27"/>
                    <a:gd name="T8" fmla="*/ 0 w 31"/>
                    <a:gd name="T9" fmla="*/ 18 h 27"/>
                    <a:gd name="T10" fmla="*/ 0 w 31"/>
                    <a:gd name="T11" fmla="*/ 17 h 27"/>
                    <a:gd name="T12" fmla="*/ 1 w 31"/>
                    <a:gd name="T13" fmla="*/ 17 h 27"/>
                    <a:gd name="T14" fmla="*/ 7 w 31"/>
                    <a:gd name="T15" fmla="*/ 14 h 27"/>
                    <a:gd name="T16" fmla="*/ 10 w 31"/>
                    <a:gd name="T17" fmla="*/ 5 h 27"/>
                    <a:gd name="T18" fmla="*/ 12 w 31"/>
                    <a:gd name="T19" fmla="*/ 1 h 27"/>
                    <a:gd name="T20" fmla="*/ 12 w 31"/>
                    <a:gd name="T21" fmla="*/ 0 h 27"/>
                    <a:gd name="T22" fmla="*/ 13 w 31"/>
                    <a:gd name="T23" fmla="*/ 0 h 27"/>
                    <a:gd name="T24" fmla="*/ 13 w 31"/>
                    <a:gd name="T25" fmla="*/ 1 h 27"/>
                    <a:gd name="T26" fmla="*/ 17 w 31"/>
                    <a:gd name="T27" fmla="*/ 8 h 27"/>
                    <a:gd name="T28" fmla="*/ 17 w 31"/>
                    <a:gd name="T29" fmla="*/ 9 h 27"/>
                    <a:gd name="T30" fmla="*/ 18 w 31"/>
                    <a:gd name="T31" fmla="*/ 11 h 27"/>
                    <a:gd name="T32" fmla="*/ 19 w 31"/>
                    <a:gd name="T33" fmla="*/ 11 h 27"/>
                    <a:gd name="T34" fmla="*/ 25 w 31"/>
                    <a:gd name="T35" fmla="*/ 11 h 27"/>
                    <a:gd name="T36" fmla="*/ 31 w 31"/>
                    <a:gd name="T37" fmla="*/ 13 h 27"/>
                    <a:gd name="T38" fmla="*/ 31 w 31"/>
                    <a:gd name="T39" fmla="*/ 13 h 27"/>
                    <a:gd name="T40" fmla="*/ 31 w 31"/>
                    <a:gd name="T41" fmla="*/ 13 h 27"/>
                    <a:gd name="T42" fmla="*/ 31 w 31"/>
                    <a:gd name="T43" fmla="*/ 15 h 27"/>
                    <a:gd name="T44" fmla="*/ 10 w 31"/>
                    <a:gd name="T45" fmla="*/ 27 h 27"/>
                    <a:gd name="T46" fmla="*/ 9 w 31"/>
                    <a:gd name="T4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" h="27">
                      <a:moveTo>
                        <a:pt x="9" y="27"/>
                      </a:move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7" y="25"/>
                        <a:pt x="6" y="24"/>
                        <a:pt x="4" y="22"/>
                      </a:cubicBezTo>
                      <a:cubicBezTo>
                        <a:pt x="3" y="21"/>
                        <a:pt x="1" y="20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3" y="16"/>
                        <a:pt x="5" y="16"/>
                        <a:pt x="7" y="14"/>
                      </a:cubicBezTo>
                      <a:cubicBezTo>
                        <a:pt x="9" y="11"/>
                        <a:pt x="10" y="8"/>
                        <a:pt x="10" y="5"/>
                      </a:cubicBezTo>
                      <a:cubicBezTo>
                        <a:pt x="11" y="3"/>
                        <a:pt x="11" y="2"/>
                        <a:pt x="12" y="1"/>
                      </a:cubicBezTo>
                      <a:cubicBezTo>
                        <a:pt x="12" y="1"/>
                        <a:pt x="12" y="1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5" y="3"/>
                        <a:pt x="16" y="5"/>
                        <a:pt x="17" y="8"/>
                      </a:cubicBezTo>
                      <a:cubicBezTo>
                        <a:pt x="17" y="8"/>
                        <a:pt x="17" y="9"/>
                        <a:pt x="17" y="9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21" y="11"/>
                        <a:pt x="23" y="11"/>
                        <a:pt x="25" y="11"/>
                      </a:cubicBezTo>
                      <a:cubicBezTo>
                        <a:pt x="27" y="11"/>
                        <a:pt x="28" y="12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24"/>
                        <a:pt x="19" y="26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0" name="Freeform 631"/>
                <p:cNvSpPr>
                  <a:spLocks/>
                </p:cNvSpPr>
                <p:nvPr/>
              </p:nvSpPr>
              <p:spPr bwMode="auto">
                <a:xfrm>
                  <a:off x="2939" y="3191"/>
                  <a:ext cx="10" cy="12"/>
                </a:xfrm>
                <a:custGeom>
                  <a:avLst/>
                  <a:gdLst>
                    <a:gd name="T0" fmla="*/ 4 w 18"/>
                    <a:gd name="T1" fmla="*/ 19 h 20"/>
                    <a:gd name="T2" fmla="*/ 0 w 18"/>
                    <a:gd name="T3" fmla="*/ 16 h 20"/>
                    <a:gd name="T4" fmla="*/ 0 w 18"/>
                    <a:gd name="T5" fmla="*/ 15 h 20"/>
                    <a:gd name="T6" fmla="*/ 12 w 18"/>
                    <a:gd name="T7" fmla="*/ 0 h 20"/>
                    <a:gd name="T8" fmla="*/ 13 w 18"/>
                    <a:gd name="T9" fmla="*/ 0 h 20"/>
                    <a:gd name="T10" fmla="*/ 16 w 18"/>
                    <a:gd name="T11" fmla="*/ 2 h 20"/>
                    <a:gd name="T12" fmla="*/ 16 w 18"/>
                    <a:gd name="T13" fmla="*/ 2 h 20"/>
                    <a:gd name="T14" fmla="*/ 10 w 18"/>
                    <a:gd name="T15" fmla="*/ 20 h 20"/>
                    <a:gd name="T16" fmla="*/ 9 w 18"/>
                    <a:gd name="T17" fmla="*/ 20 h 20"/>
                    <a:gd name="T18" fmla="*/ 4 w 18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0">
                      <a:moveTo>
                        <a:pt x="4" y="19"/>
                      </a:moveTo>
                      <a:cubicBezTo>
                        <a:pt x="3" y="19"/>
                        <a:pt x="2" y="18"/>
                        <a:pt x="0" y="16"/>
                      </a:cubicBezTo>
                      <a:cubicBezTo>
                        <a:pt x="0" y="16"/>
                        <a:pt x="0" y="16"/>
                        <a:pt x="0" y="15"/>
                      </a:cubicBezTo>
                      <a:cubicBezTo>
                        <a:pt x="2" y="9"/>
                        <a:pt x="6" y="4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8" y="9"/>
                        <a:pt x="16" y="14"/>
                        <a:pt x="10" y="20"/>
                      </a:cubicBezTo>
                      <a:cubicBezTo>
                        <a:pt x="10" y="20"/>
                        <a:pt x="10" y="20"/>
                        <a:pt x="9" y="20"/>
                      </a:cubicBezTo>
                      <a:cubicBezTo>
                        <a:pt x="7" y="20"/>
                        <a:pt x="5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1" name="Freeform 632"/>
                <p:cNvSpPr>
                  <a:spLocks/>
                </p:cNvSpPr>
                <p:nvPr/>
              </p:nvSpPr>
              <p:spPr bwMode="auto">
                <a:xfrm>
                  <a:off x="3884" y="3133"/>
                  <a:ext cx="4" cy="7"/>
                </a:xfrm>
                <a:custGeom>
                  <a:avLst/>
                  <a:gdLst>
                    <a:gd name="T0" fmla="*/ 2 w 8"/>
                    <a:gd name="T1" fmla="*/ 12 h 12"/>
                    <a:gd name="T2" fmla="*/ 1 w 8"/>
                    <a:gd name="T3" fmla="*/ 12 h 12"/>
                    <a:gd name="T4" fmla="*/ 1 w 8"/>
                    <a:gd name="T5" fmla="*/ 10 h 12"/>
                    <a:gd name="T6" fmla="*/ 5 w 8"/>
                    <a:gd name="T7" fmla="*/ 1 h 12"/>
                    <a:gd name="T8" fmla="*/ 6 w 8"/>
                    <a:gd name="T9" fmla="*/ 1 h 12"/>
                    <a:gd name="T10" fmla="*/ 7 w 8"/>
                    <a:gd name="T11" fmla="*/ 1 h 12"/>
                    <a:gd name="T12" fmla="*/ 8 w 8"/>
                    <a:gd name="T13" fmla="*/ 2 h 12"/>
                    <a:gd name="T14" fmla="*/ 3 w 8"/>
                    <a:gd name="T15" fmla="*/ 12 h 12"/>
                    <a:gd name="T16" fmla="*/ 2 w 8"/>
                    <a:gd name="T17" fmla="*/ 12 h 12"/>
                    <a:gd name="T18" fmla="*/ 2 w 8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2">
                      <a:moveTo>
                        <a:pt x="2" y="12"/>
                      </a:move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1" y="11"/>
                        <a:pt x="1" y="11"/>
                        <a:pt x="1" y="10"/>
                      </a:cubicBezTo>
                      <a:cubicBezTo>
                        <a:pt x="0" y="7"/>
                        <a:pt x="2" y="3"/>
                        <a:pt x="5" y="1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2"/>
                        <a:pt x="8" y="2"/>
                      </a:cubicBezTo>
                      <a:cubicBezTo>
                        <a:pt x="6" y="6"/>
                        <a:pt x="5" y="9"/>
                        <a:pt x="3" y="12"/>
                      </a:cubicBezTo>
                      <a:cubicBezTo>
                        <a:pt x="3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2" name="Freeform 633"/>
                <p:cNvSpPr>
                  <a:spLocks/>
                </p:cNvSpPr>
                <p:nvPr/>
              </p:nvSpPr>
              <p:spPr bwMode="auto">
                <a:xfrm>
                  <a:off x="2960" y="3202"/>
                  <a:ext cx="4" cy="6"/>
                </a:xfrm>
                <a:custGeom>
                  <a:avLst/>
                  <a:gdLst>
                    <a:gd name="T0" fmla="*/ 1 w 6"/>
                    <a:gd name="T1" fmla="*/ 10 h 10"/>
                    <a:gd name="T2" fmla="*/ 1 w 6"/>
                    <a:gd name="T3" fmla="*/ 9 h 10"/>
                    <a:gd name="T4" fmla="*/ 4 w 6"/>
                    <a:gd name="T5" fmla="*/ 0 h 10"/>
                    <a:gd name="T6" fmla="*/ 5 w 6"/>
                    <a:gd name="T7" fmla="*/ 0 h 10"/>
                    <a:gd name="T8" fmla="*/ 5 w 6"/>
                    <a:gd name="T9" fmla="*/ 0 h 10"/>
                    <a:gd name="T10" fmla="*/ 5 w 6"/>
                    <a:gd name="T11" fmla="*/ 1 h 10"/>
                    <a:gd name="T12" fmla="*/ 4 w 6"/>
                    <a:gd name="T13" fmla="*/ 9 h 10"/>
                    <a:gd name="T14" fmla="*/ 3 w 6"/>
                    <a:gd name="T15" fmla="*/ 9 h 10"/>
                    <a:gd name="T16" fmla="*/ 3 w 6"/>
                    <a:gd name="T17" fmla="*/ 9 h 10"/>
                    <a:gd name="T18" fmla="*/ 2 w 6"/>
                    <a:gd name="T19" fmla="*/ 10 h 10"/>
                    <a:gd name="T20" fmla="*/ 2 w 6"/>
                    <a:gd name="T21" fmla="*/ 10 h 10"/>
                    <a:gd name="T22" fmla="*/ 1 w 6"/>
                    <a:gd name="T23" fmla="*/ 10 h 10"/>
                    <a:gd name="T24" fmla="*/ 1 w 6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0">
                      <a:moveTo>
                        <a:pt x="1" y="10"/>
                      </a:moveTo>
                      <a:cubicBezTo>
                        <a:pt x="1" y="10"/>
                        <a:pt x="1" y="9"/>
                        <a:pt x="1" y="9"/>
                      </a:cubicBezTo>
                      <a:cubicBezTo>
                        <a:pt x="0" y="5"/>
                        <a:pt x="1" y="2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6" y="4"/>
                        <a:pt x="6" y="6"/>
                        <a:pt x="4" y="9"/>
                      </a:cubicBezTo>
                      <a:cubicBezTo>
                        <a:pt x="4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3" name="Freeform 634"/>
                <p:cNvSpPr>
                  <a:spLocks/>
                </p:cNvSpPr>
                <p:nvPr/>
              </p:nvSpPr>
              <p:spPr bwMode="auto">
                <a:xfrm>
                  <a:off x="2656" y="3053"/>
                  <a:ext cx="4" cy="9"/>
                </a:xfrm>
                <a:custGeom>
                  <a:avLst/>
                  <a:gdLst>
                    <a:gd name="T0" fmla="*/ 1 w 7"/>
                    <a:gd name="T1" fmla="*/ 16 h 16"/>
                    <a:gd name="T2" fmla="*/ 0 w 7"/>
                    <a:gd name="T3" fmla="*/ 15 h 16"/>
                    <a:gd name="T4" fmla="*/ 6 w 7"/>
                    <a:gd name="T5" fmla="*/ 1 h 16"/>
                    <a:gd name="T6" fmla="*/ 7 w 7"/>
                    <a:gd name="T7" fmla="*/ 0 h 16"/>
                    <a:gd name="T8" fmla="*/ 7 w 7"/>
                    <a:gd name="T9" fmla="*/ 0 h 16"/>
                    <a:gd name="T10" fmla="*/ 7 w 7"/>
                    <a:gd name="T11" fmla="*/ 1 h 16"/>
                    <a:gd name="T12" fmla="*/ 2 w 7"/>
                    <a:gd name="T13" fmla="*/ 16 h 16"/>
                    <a:gd name="T14" fmla="*/ 1 w 7"/>
                    <a:gd name="T1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6">
                      <a:moveTo>
                        <a:pt x="1" y="16"/>
                      </a:move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1" y="10"/>
                        <a:pt x="3" y="4"/>
                        <a:pt x="6" y="1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6"/>
                        <a:pt x="5" y="11"/>
                        <a:pt x="2" y="16"/>
                      </a:cubicBezTo>
                      <a:cubicBezTo>
                        <a:pt x="2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4" name="Freeform 635"/>
                <p:cNvSpPr>
                  <a:spLocks/>
                </p:cNvSpPr>
                <p:nvPr/>
              </p:nvSpPr>
              <p:spPr bwMode="auto">
                <a:xfrm>
                  <a:off x="2705" y="3081"/>
                  <a:ext cx="2" cy="4"/>
                </a:xfrm>
                <a:custGeom>
                  <a:avLst/>
                  <a:gdLst>
                    <a:gd name="T0" fmla="*/ 0 w 5"/>
                    <a:gd name="T1" fmla="*/ 8 h 8"/>
                    <a:gd name="T2" fmla="*/ 0 w 5"/>
                    <a:gd name="T3" fmla="*/ 7 h 8"/>
                    <a:gd name="T4" fmla="*/ 4 w 5"/>
                    <a:gd name="T5" fmla="*/ 0 h 8"/>
                    <a:gd name="T6" fmla="*/ 5 w 5"/>
                    <a:gd name="T7" fmla="*/ 0 h 8"/>
                    <a:gd name="T8" fmla="*/ 5 w 5"/>
                    <a:gd name="T9" fmla="*/ 0 h 8"/>
                    <a:gd name="T10" fmla="*/ 5 w 5"/>
                    <a:gd name="T11" fmla="*/ 1 h 8"/>
                    <a:gd name="T12" fmla="*/ 1 w 5"/>
                    <a:gd name="T13" fmla="*/ 7 h 8"/>
                    <a:gd name="T14" fmla="*/ 0 w 5"/>
                    <a:gd name="T15" fmla="*/ 8 h 8"/>
                    <a:gd name="T16" fmla="*/ 0 w 5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4"/>
                        <a:pt x="2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4" y="3"/>
                        <a:pt x="3" y="5"/>
                        <a:pt x="1" y="7"/>
                      </a:cubicBezTo>
                      <a:cubicBezTo>
                        <a:pt x="1" y="8"/>
                        <a:pt x="1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5" name="Freeform 636"/>
                <p:cNvSpPr>
                  <a:spLocks/>
                </p:cNvSpPr>
                <p:nvPr/>
              </p:nvSpPr>
              <p:spPr bwMode="auto">
                <a:xfrm>
                  <a:off x="3189" y="3317"/>
                  <a:ext cx="6" cy="5"/>
                </a:xfrm>
                <a:custGeom>
                  <a:avLst/>
                  <a:gdLst>
                    <a:gd name="T0" fmla="*/ 3 w 10"/>
                    <a:gd name="T1" fmla="*/ 8 h 9"/>
                    <a:gd name="T2" fmla="*/ 0 w 10"/>
                    <a:gd name="T3" fmla="*/ 4 h 9"/>
                    <a:gd name="T4" fmla="*/ 0 w 10"/>
                    <a:gd name="T5" fmla="*/ 3 h 9"/>
                    <a:gd name="T6" fmla="*/ 3 w 10"/>
                    <a:gd name="T7" fmla="*/ 1 h 9"/>
                    <a:gd name="T8" fmla="*/ 4 w 10"/>
                    <a:gd name="T9" fmla="*/ 1 h 9"/>
                    <a:gd name="T10" fmla="*/ 9 w 10"/>
                    <a:gd name="T11" fmla="*/ 3 h 9"/>
                    <a:gd name="T12" fmla="*/ 10 w 10"/>
                    <a:gd name="T13" fmla="*/ 5 h 9"/>
                    <a:gd name="T14" fmla="*/ 9 w 10"/>
                    <a:gd name="T15" fmla="*/ 8 h 9"/>
                    <a:gd name="T16" fmla="*/ 9 w 10"/>
                    <a:gd name="T17" fmla="*/ 8 h 9"/>
                    <a:gd name="T18" fmla="*/ 7 w 10"/>
                    <a:gd name="T19" fmla="*/ 9 h 9"/>
                    <a:gd name="T20" fmla="*/ 7 w 10"/>
                    <a:gd name="T21" fmla="*/ 9 h 9"/>
                    <a:gd name="T22" fmla="*/ 3 w 10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9">
                      <a:moveTo>
                        <a:pt x="3" y="8"/>
                      </a:moveTo>
                      <a:cubicBezTo>
                        <a:pt x="2" y="7"/>
                        <a:pt x="1" y="6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5" y="9"/>
                        <a:pt x="4" y="9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6" name="Freeform 637"/>
                <p:cNvSpPr>
                  <a:spLocks/>
                </p:cNvSpPr>
                <p:nvPr/>
              </p:nvSpPr>
              <p:spPr bwMode="auto">
                <a:xfrm>
                  <a:off x="2668" y="3063"/>
                  <a:ext cx="5" cy="5"/>
                </a:xfrm>
                <a:custGeom>
                  <a:avLst/>
                  <a:gdLst>
                    <a:gd name="T0" fmla="*/ 2 w 10"/>
                    <a:gd name="T1" fmla="*/ 8 h 8"/>
                    <a:gd name="T2" fmla="*/ 1 w 10"/>
                    <a:gd name="T3" fmla="*/ 8 h 8"/>
                    <a:gd name="T4" fmla="*/ 1 w 10"/>
                    <a:gd name="T5" fmla="*/ 7 h 8"/>
                    <a:gd name="T6" fmla="*/ 1 w 10"/>
                    <a:gd name="T7" fmla="*/ 7 h 8"/>
                    <a:gd name="T8" fmla="*/ 0 w 10"/>
                    <a:gd name="T9" fmla="*/ 7 h 8"/>
                    <a:gd name="T10" fmla="*/ 0 w 10"/>
                    <a:gd name="T11" fmla="*/ 6 h 8"/>
                    <a:gd name="T12" fmla="*/ 7 w 10"/>
                    <a:gd name="T13" fmla="*/ 1 h 8"/>
                    <a:gd name="T14" fmla="*/ 7 w 10"/>
                    <a:gd name="T15" fmla="*/ 1 h 8"/>
                    <a:gd name="T16" fmla="*/ 8 w 10"/>
                    <a:gd name="T17" fmla="*/ 0 h 8"/>
                    <a:gd name="T18" fmla="*/ 9 w 10"/>
                    <a:gd name="T19" fmla="*/ 0 h 8"/>
                    <a:gd name="T20" fmla="*/ 9 w 10"/>
                    <a:gd name="T21" fmla="*/ 1 h 8"/>
                    <a:gd name="T22" fmla="*/ 9 w 10"/>
                    <a:gd name="T23" fmla="*/ 1 h 8"/>
                    <a:gd name="T24" fmla="*/ 10 w 10"/>
                    <a:gd name="T25" fmla="*/ 2 h 8"/>
                    <a:gd name="T26" fmla="*/ 2 w 10"/>
                    <a:gd name="T27" fmla="*/ 8 h 8"/>
                    <a:gd name="T28" fmla="*/ 2 w 10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8">
                      <a:moveTo>
                        <a:pt x="2" y="8"/>
                      </a:move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2"/>
                        <a:pt x="10" y="2"/>
                      </a:cubicBezTo>
                      <a:cubicBezTo>
                        <a:pt x="8" y="5"/>
                        <a:pt x="6" y="6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7" name="Freeform 638"/>
                <p:cNvSpPr>
                  <a:spLocks/>
                </p:cNvSpPr>
                <p:nvPr/>
              </p:nvSpPr>
              <p:spPr bwMode="auto">
                <a:xfrm>
                  <a:off x="3298" y="3382"/>
                  <a:ext cx="14" cy="4"/>
                </a:xfrm>
                <a:custGeom>
                  <a:avLst/>
                  <a:gdLst>
                    <a:gd name="T0" fmla="*/ 2 w 24"/>
                    <a:gd name="T1" fmla="*/ 2 h 8"/>
                    <a:gd name="T2" fmla="*/ 1 w 24"/>
                    <a:gd name="T3" fmla="*/ 2 h 8"/>
                    <a:gd name="T4" fmla="*/ 0 w 24"/>
                    <a:gd name="T5" fmla="*/ 1 h 8"/>
                    <a:gd name="T6" fmla="*/ 0 w 24"/>
                    <a:gd name="T7" fmla="*/ 1 h 8"/>
                    <a:gd name="T8" fmla="*/ 1 w 24"/>
                    <a:gd name="T9" fmla="*/ 0 h 8"/>
                    <a:gd name="T10" fmla="*/ 1 w 24"/>
                    <a:gd name="T11" fmla="*/ 0 h 8"/>
                    <a:gd name="T12" fmla="*/ 1 w 24"/>
                    <a:gd name="T13" fmla="*/ 0 h 8"/>
                    <a:gd name="T14" fmla="*/ 19 w 24"/>
                    <a:gd name="T15" fmla="*/ 3 h 8"/>
                    <a:gd name="T16" fmla="*/ 19 w 24"/>
                    <a:gd name="T17" fmla="*/ 3 h 8"/>
                    <a:gd name="T18" fmla="*/ 24 w 24"/>
                    <a:gd name="T19" fmla="*/ 6 h 8"/>
                    <a:gd name="T20" fmla="*/ 24 w 24"/>
                    <a:gd name="T21" fmla="*/ 6 h 8"/>
                    <a:gd name="T22" fmla="*/ 23 w 24"/>
                    <a:gd name="T23" fmla="*/ 7 h 8"/>
                    <a:gd name="T24" fmla="*/ 2 w 24"/>
                    <a:gd name="T2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8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7"/>
                        <a:pt x="24" y="7"/>
                        <a:pt x="23" y="7"/>
                      </a:cubicBezTo>
                      <a:cubicBezTo>
                        <a:pt x="18" y="8"/>
                        <a:pt x="10" y="6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8" name="Freeform 639"/>
                <p:cNvSpPr>
                  <a:spLocks/>
                </p:cNvSpPr>
                <p:nvPr/>
              </p:nvSpPr>
              <p:spPr bwMode="auto">
                <a:xfrm>
                  <a:off x="3282" y="3372"/>
                  <a:ext cx="4" cy="5"/>
                </a:xfrm>
                <a:custGeom>
                  <a:avLst/>
                  <a:gdLst>
                    <a:gd name="T0" fmla="*/ 2 w 6"/>
                    <a:gd name="T1" fmla="*/ 7 h 7"/>
                    <a:gd name="T2" fmla="*/ 2 w 6"/>
                    <a:gd name="T3" fmla="*/ 7 h 7"/>
                    <a:gd name="T4" fmla="*/ 0 w 6"/>
                    <a:gd name="T5" fmla="*/ 6 h 7"/>
                    <a:gd name="T6" fmla="*/ 0 w 6"/>
                    <a:gd name="T7" fmla="*/ 6 h 7"/>
                    <a:gd name="T8" fmla="*/ 0 w 6"/>
                    <a:gd name="T9" fmla="*/ 5 h 7"/>
                    <a:gd name="T10" fmla="*/ 0 w 6"/>
                    <a:gd name="T11" fmla="*/ 4 h 7"/>
                    <a:gd name="T12" fmla="*/ 4 w 6"/>
                    <a:gd name="T13" fmla="*/ 1 h 7"/>
                    <a:gd name="T14" fmla="*/ 4 w 6"/>
                    <a:gd name="T15" fmla="*/ 1 h 7"/>
                    <a:gd name="T16" fmla="*/ 5 w 6"/>
                    <a:gd name="T17" fmla="*/ 1 h 7"/>
                    <a:gd name="T18" fmla="*/ 5 w 6"/>
                    <a:gd name="T19" fmla="*/ 1 h 7"/>
                    <a:gd name="T20" fmla="*/ 6 w 6"/>
                    <a:gd name="T21" fmla="*/ 4 h 7"/>
                    <a:gd name="T22" fmla="*/ 6 w 6"/>
                    <a:gd name="T23" fmla="*/ 4 h 7"/>
                    <a:gd name="T24" fmla="*/ 4 w 6"/>
                    <a:gd name="T25" fmla="*/ 7 h 7"/>
                    <a:gd name="T26" fmla="*/ 4 w 6"/>
                    <a:gd name="T27" fmla="*/ 7 h 7"/>
                    <a:gd name="T28" fmla="*/ 3 w 6"/>
                    <a:gd name="T29" fmla="*/ 7 h 7"/>
                    <a:gd name="T30" fmla="*/ 3 w 6"/>
                    <a:gd name="T31" fmla="*/ 7 h 7"/>
                    <a:gd name="T32" fmla="*/ 2 w 6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9" name="Freeform 640"/>
                <p:cNvSpPr>
                  <a:spLocks/>
                </p:cNvSpPr>
                <p:nvPr/>
              </p:nvSpPr>
              <p:spPr bwMode="auto">
                <a:xfrm>
                  <a:off x="3242" y="3352"/>
                  <a:ext cx="5" cy="4"/>
                </a:xfrm>
                <a:custGeom>
                  <a:avLst/>
                  <a:gdLst>
                    <a:gd name="T0" fmla="*/ 2 w 8"/>
                    <a:gd name="T1" fmla="*/ 7 h 7"/>
                    <a:gd name="T2" fmla="*/ 2 w 8"/>
                    <a:gd name="T3" fmla="*/ 7 h 7"/>
                    <a:gd name="T4" fmla="*/ 0 w 8"/>
                    <a:gd name="T5" fmla="*/ 4 h 7"/>
                    <a:gd name="T6" fmla="*/ 0 w 8"/>
                    <a:gd name="T7" fmla="*/ 3 h 7"/>
                    <a:gd name="T8" fmla="*/ 2 w 8"/>
                    <a:gd name="T9" fmla="*/ 1 h 7"/>
                    <a:gd name="T10" fmla="*/ 2 w 8"/>
                    <a:gd name="T11" fmla="*/ 0 h 7"/>
                    <a:gd name="T12" fmla="*/ 4 w 8"/>
                    <a:gd name="T13" fmla="*/ 0 h 7"/>
                    <a:gd name="T14" fmla="*/ 5 w 8"/>
                    <a:gd name="T15" fmla="*/ 0 h 7"/>
                    <a:gd name="T16" fmla="*/ 5 w 8"/>
                    <a:gd name="T17" fmla="*/ 0 h 7"/>
                    <a:gd name="T18" fmla="*/ 8 w 8"/>
                    <a:gd name="T19" fmla="*/ 3 h 7"/>
                    <a:gd name="T20" fmla="*/ 8 w 8"/>
                    <a:gd name="T21" fmla="*/ 3 h 7"/>
                    <a:gd name="T22" fmla="*/ 8 w 8"/>
                    <a:gd name="T23" fmla="*/ 4 h 7"/>
                    <a:gd name="T24" fmla="*/ 6 w 8"/>
                    <a:gd name="T25" fmla="*/ 7 h 7"/>
                    <a:gd name="T26" fmla="*/ 5 w 8"/>
                    <a:gd name="T27" fmla="*/ 7 h 7"/>
                    <a:gd name="T28" fmla="*/ 2 w 8"/>
                    <a:gd name="T29" fmla="*/ 7 h 7"/>
                    <a:gd name="T30" fmla="*/ 2 w 8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0" name="Freeform 641"/>
                <p:cNvSpPr>
                  <a:spLocks/>
                </p:cNvSpPr>
                <p:nvPr/>
              </p:nvSpPr>
              <p:spPr bwMode="auto">
                <a:xfrm>
                  <a:off x="3251" y="3356"/>
                  <a:ext cx="10" cy="10"/>
                </a:xfrm>
                <a:custGeom>
                  <a:avLst/>
                  <a:gdLst>
                    <a:gd name="T0" fmla="*/ 0 w 18"/>
                    <a:gd name="T1" fmla="*/ 7 h 17"/>
                    <a:gd name="T2" fmla="*/ 0 w 18"/>
                    <a:gd name="T3" fmla="*/ 6 h 17"/>
                    <a:gd name="T4" fmla="*/ 1 w 18"/>
                    <a:gd name="T5" fmla="*/ 1 h 17"/>
                    <a:gd name="T6" fmla="*/ 1 w 18"/>
                    <a:gd name="T7" fmla="*/ 0 h 17"/>
                    <a:gd name="T8" fmla="*/ 3 w 18"/>
                    <a:gd name="T9" fmla="*/ 0 h 17"/>
                    <a:gd name="T10" fmla="*/ 4 w 18"/>
                    <a:gd name="T11" fmla="*/ 0 h 17"/>
                    <a:gd name="T12" fmla="*/ 4 w 18"/>
                    <a:gd name="T13" fmla="*/ 0 h 17"/>
                    <a:gd name="T14" fmla="*/ 18 w 18"/>
                    <a:gd name="T15" fmla="*/ 16 h 17"/>
                    <a:gd name="T16" fmla="*/ 18 w 18"/>
                    <a:gd name="T17" fmla="*/ 17 h 17"/>
                    <a:gd name="T18" fmla="*/ 17 w 18"/>
                    <a:gd name="T19" fmla="*/ 17 h 17"/>
                    <a:gd name="T20" fmla="*/ 0 w 18"/>
                    <a:gd name="T21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0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0" y="5"/>
                        <a:pt x="16" y="12"/>
                        <a:pt x="18" y="16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1" name="Freeform 642"/>
                <p:cNvSpPr>
                  <a:spLocks/>
                </p:cNvSpPr>
                <p:nvPr/>
              </p:nvSpPr>
              <p:spPr bwMode="auto">
                <a:xfrm>
                  <a:off x="2953" y="3212"/>
                  <a:ext cx="7" cy="5"/>
                </a:xfrm>
                <a:custGeom>
                  <a:avLst/>
                  <a:gdLst>
                    <a:gd name="T0" fmla="*/ 1 w 11"/>
                    <a:gd name="T1" fmla="*/ 7 h 9"/>
                    <a:gd name="T2" fmla="*/ 0 w 11"/>
                    <a:gd name="T3" fmla="*/ 6 h 9"/>
                    <a:gd name="T4" fmla="*/ 2 w 11"/>
                    <a:gd name="T5" fmla="*/ 1 h 9"/>
                    <a:gd name="T6" fmla="*/ 3 w 11"/>
                    <a:gd name="T7" fmla="*/ 0 h 9"/>
                    <a:gd name="T8" fmla="*/ 6 w 11"/>
                    <a:gd name="T9" fmla="*/ 0 h 9"/>
                    <a:gd name="T10" fmla="*/ 7 w 11"/>
                    <a:gd name="T11" fmla="*/ 0 h 9"/>
                    <a:gd name="T12" fmla="*/ 7 w 11"/>
                    <a:gd name="T13" fmla="*/ 0 h 9"/>
                    <a:gd name="T14" fmla="*/ 10 w 11"/>
                    <a:gd name="T15" fmla="*/ 2 h 9"/>
                    <a:gd name="T16" fmla="*/ 11 w 11"/>
                    <a:gd name="T17" fmla="*/ 3 h 9"/>
                    <a:gd name="T18" fmla="*/ 10 w 11"/>
                    <a:gd name="T19" fmla="*/ 5 h 9"/>
                    <a:gd name="T20" fmla="*/ 10 w 11"/>
                    <a:gd name="T21" fmla="*/ 6 h 9"/>
                    <a:gd name="T22" fmla="*/ 4 w 11"/>
                    <a:gd name="T23" fmla="*/ 9 h 9"/>
                    <a:gd name="T24" fmla="*/ 4 w 11"/>
                    <a:gd name="T25" fmla="*/ 9 h 9"/>
                    <a:gd name="T26" fmla="*/ 1 w 11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9">
                      <a:moveTo>
                        <a:pt x="1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2" name="Freeform 643"/>
                <p:cNvSpPr>
                  <a:spLocks/>
                </p:cNvSpPr>
                <p:nvPr/>
              </p:nvSpPr>
              <p:spPr bwMode="auto">
                <a:xfrm>
                  <a:off x="3107" y="3298"/>
                  <a:ext cx="19" cy="30"/>
                </a:xfrm>
                <a:custGeom>
                  <a:avLst/>
                  <a:gdLst>
                    <a:gd name="T0" fmla="*/ 1 w 34"/>
                    <a:gd name="T1" fmla="*/ 52 h 52"/>
                    <a:gd name="T2" fmla="*/ 1 w 34"/>
                    <a:gd name="T3" fmla="*/ 52 h 52"/>
                    <a:gd name="T4" fmla="*/ 0 w 34"/>
                    <a:gd name="T5" fmla="*/ 50 h 52"/>
                    <a:gd name="T6" fmla="*/ 0 w 34"/>
                    <a:gd name="T7" fmla="*/ 50 h 52"/>
                    <a:gd name="T8" fmla="*/ 32 w 34"/>
                    <a:gd name="T9" fmla="*/ 1 h 52"/>
                    <a:gd name="T10" fmla="*/ 33 w 34"/>
                    <a:gd name="T11" fmla="*/ 1 h 52"/>
                    <a:gd name="T12" fmla="*/ 33 w 34"/>
                    <a:gd name="T13" fmla="*/ 1 h 52"/>
                    <a:gd name="T14" fmla="*/ 34 w 34"/>
                    <a:gd name="T15" fmla="*/ 1 h 52"/>
                    <a:gd name="T16" fmla="*/ 34 w 34"/>
                    <a:gd name="T17" fmla="*/ 2 h 52"/>
                    <a:gd name="T18" fmla="*/ 17 w 34"/>
                    <a:gd name="T19" fmla="*/ 29 h 52"/>
                    <a:gd name="T20" fmla="*/ 10 w 34"/>
                    <a:gd name="T21" fmla="*/ 37 h 52"/>
                    <a:gd name="T22" fmla="*/ 10 w 34"/>
                    <a:gd name="T23" fmla="*/ 37 h 52"/>
                    <a:gd name="T24" fmla="*/ 4 w 34"/>
                    <a:gd name="T25" fmla="*/ 51 h 52"/>
                    <a:gd name="T26" fmla="*/ 4 w 34"/>
                    <a:gd name="T27" fmla="*/ 51 h 52"/>
                    <a:gd name="T28" fmla="*/ 2 w 34"/>
                    <a:gd name="T29" fmla="*/ 52 h 52"/>
                    <a:gd name="T30" fmla="*/ 1 w 34"/>
                    <a:gd name="T31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" h="52">
                      <a:moveTo>
                        <a:pt x="1" y="52"/>
                      </a:move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5" y="33"/>
                        <a:pt x="19" y="10"/>
                        <a:pt x="32" y="1"/>
                      </a:cubicBezTo>
                      <a:cubicBezTo>
                        <a:pt x="32" y="0"/>
                        <a:pt x="32" y="0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2"/>
                        <a:pt x="34" y="2"/>
                      </a:cubicBezTo>
                      <a:cubicBezTo>
                        <a:pt x="30" y="13"/>
                        <a:pt x="23" y="21"/>
                        <a:pt x="17" y="29"/>
                      </a:cubicBezTo>
                      <a:cubicBezTo>
                        <a:pt x="14" y="32"/>
                        <a:pt x="12" y="34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2" y="52"/>
                        <a:pt x="2" y="52"/>
                        <a:pt x="2" y="52"/>
                      </a:cubicBezTo>
                      <a:cubicBezTo>
                        <a:pt x="2" y="52"/>
                        <a:pt x="2" y="52"/>
                        <a:pt x="1" y="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3" name="Freeform 644"/>
                <p:cNvSpPr>
                  <a:spLocks/>
                </p:cNvSpPr>
                <p:nvPr/>
              </p:nvSpPr>
              <p:spPr bwMode="auto">
                <a:xfrm>
                  <a:off x="3268" y="3368"/>
                  <a:ext cx="5" cy="4"/>
                </a:xfrm>
                <a:custGeom>
                  <a:avLst/>
                  <a:gdLst>
                    <a:gd name="T0" fmla="*/ 0 w 9"/>
                    <a:gd name="T1" fmla="*/ 5 h 8"/>
                    <a:gd name="T2" fmla="*/ 0 w 9"/>
                    <a:gd name="T3" fmla="*/ 4 h 8"/>
                    <a:gd name="T4" fmla="*/ 0 w 9"/>
                    <a:gd name="T5" fmla="*/ 2 h 8"/>
                    <a:gd name="T6" fmla="*/ 1 w 9"/>
                    <a:gd name="T7" fmla="*/ 1 h 8"/>
                    <a:gd name="T8" fmla="*/ 4 w 9"/>
                    <a:gd name="T9" fmla="*/ 0 h 8"/>
                    <a:gd name="T10" fmla="*/ 4 w 9"/>
                    <a:gd name="T11" fmla="*/ 0 h 8"/>
                    <a:gd name="T12" fmla="*/ 4 w 9"/>
                    <a:gd name="T13" fmla="*/ 0 h 8"/>
                    <a:gd name="T14" fmla="*/ 9 w 9"/>
                    <a:gd name="T15" fmla="*/ 3 h 8"/>
                    <a:gd name="T16" fmla="*/ 9 w 9"/>
                    <a:gd name="T17" fmla="*/ 4 h 8"/>
                    <a:gd name="T18" fmla="*/ 9 w 9"/>
                    <a:gd name="T19" fmla="*/ 7 h 8"/>
                    <a:gd name="T20" fmla="*/ 9 w 9"/>
                    <a:gd name="T21" fmla="*/ 7 h 8"/>
                    <a:gd name="T22" fmla="*/ 8 w 9"/>
                    <a:gd name="T23" fmla="*/ 8 h 8"/>
                    <a:gd name="T24" fmla="*/ 7 w 9"/>
                    <a:gd name="T25" fmla="*/ 8 h 8"/>
                    <a:gd name="T26" fmla="*/ 0 w 9"/>
                    <a:gd name="T2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8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7" y="8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4" name="Freeform 645"/>
                <p:cNvSpPr>
                  <a:spLocks/>
                </p:cNvSpPr>
                <p:nvPr/>
              </p:nvSpPr>
              <p:spPr bwMode="auto">
                <a:xfrm>
                  <a:off x="2928" y="3206"/>
                  <a:ext cx="8" cy="9"/>
                </a:xfrm>
                <a:custGeom>
                  <a:avLst/>
                  <a:gdLst>
                    <a:gd name="T0" fmla="*/ 1 w 14"/>
                    <a:gd name="T1" fmla="*/ 15 h 16"/>
                    <a:gd name="T2" fmla="*/ 1 w 14"/>
                    <a:gd name="T3" fmla="*/ 14 h 16"/>
                    <a:gd name="T4" fmla="*/ 8 w 14"/>
                    <a:gd name="T5" fmla="*/ 0 h 16"/>
                    <a:gd name="T6" fmla="*/ 9 w 14"/>
                    <a:gd name="T7" fmla="*/ 0 h 16"/>
                    <a:gd name="T8" fmla="*/ 9 w 14"/>
                    <a:gd name="T9" fmla="*/ 0 h 16"/>
                    <a:gd name="T10" fmla="*/ 14 w 14"/>
                    <a:gd name="T11" fmla="*/ 3 h 16"/>
                    <a:gd name="T12" fmla="*/ 14 w 14"/>
                    <a:gd name="T13" fmla="*/ 4 h 16"/>
                    <a:gd name="T14" fmla="*/ 5 w 14"/>
                    <a:gd name="T15" fmla="*/ 16 h 16"/>
                    <a:gd name="T16" fmla="*/ 4 w 14"/>
                    <a:gd name="T17" fmla="*/ 16 h 16"/>
                    <a:gd name="T18" fmla="*/ 1 w 14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16">
                      <a:moveTo>
                        <a:pt x="1" y="15"/>
                      </a:move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0" y="8"/>
                        <a:pt x="3" y="4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10"/>
                        <a:pt x="10" y="13"/>
                        <a:pt x="5" y="16"/>
                      </a:cubicBezTo>
                      <a:cubicBezTo>
                        <a:pt x="5" y="16"/>
                        <a:pt x="5" y="16"/>
                        <a:pt x="4" y="16"/>
                      </a:cubicBez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5" name="Freeform 646"/>
                <p:cNvSpPr>
                  <a:spLocks/>
                </p:cNvSpPr>
                <p:nvPr/>
              </p:nvSpPr>
              <p:spPr bwMode="auto">
                <a:xfrm>
                  <a:off x="3052" y="3271"/>
                  <a:ext cx="11" cy="15"/>
                </a:xfrm>
                <a:custGeom>
                  <a:avLst/>
                  <a:gdLst>
                    <a:gd name="T0" fmla="*/ 0 w 19"/>
                    <a:gd name="T1" fmla="*/ 26 h 26"/>
                    <a:gd name="T2" fmla="*/ 0 w 19"/>
                    <a:gd name="T3" fmla="*/ 25 h 26"/>
                    <a:gd name="T4" fmla="*/ 18 w 19"/>
                    <a:gd name="T5" fmla="*/ 0 h 26"/>
                    <a:gd name="T6" fmla="*/ 19 w 19"/>
                    <a:gd name="T7" fmla="*/ 0 h 26"/>
                    <a:gd name="T8" fmla="*/ 19 w 19"/>
                    <a:gd name="T9" fmla="*/ 0 h 26"/>
                    <a:gd name="T10" fmla="*/ 19 w 19"/>
                    <a:gd name="T11" fmla="*/ 1 h 26"/>
                    <a:gd name="T12" fmla="*/ 7 w 19"/>
                    <a:gd name="T13" fmla="*/ 19 h 26"/>
                    <a:gd name="T14" fmla="*/ 1 w 19"/>
                    <a:gd name="T15" fmla="*/ 26 h 26"/>
                    <a:gd name="T16" fmla="*/ 0 w 19"/>
                    <a:gd name="T17" fmla="*/ 26 h 26"/>
                    <a:gd name="T18" fmla="*/ 0 w 19"/>
                    <a:gd name="T1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6">
                      <a:moveTo>
                        <a:pt x="0" y="26"/>
                      </a:moveTo>
                      <a:cubicBezTo>
                        <a:pt x="0" y="26"/>
                        <a:pt x="0" y="25"/>
                        <a:pt x="0" y="25"/>
                      </a:cubicBezTo>
                      <a:cubicBezTo>
                        <a:pt x="4" y="16"/>
                        <a:pt x="12" y="5"/>
                        <a:pt x="18" y="0"/>
                      </a:cubicBezTo>
                      <a:cubicBezTo>
                        <a:pt x="18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1"/>
                        <a:pt x="19" y="1"/>
                      </a:cubicBezTo>
                      <a:cubicBezTo>
                        <a:pt x="17" y="8"/>
                        <a:pt x="12" y="13"/>
                        <a:pt x="7" y="19"/>
                      </a:cubicBezTo>
                      <a:cubicBezTo>
                        <a:pt x="5" y="21"/>
                        <a:pt x="3" y="24"/>
                        <a:pt x="1" y="26"/>
                      </a:cubicBezTo>
                      <a:cubicBezTo>
                        <a:pt x="1" y="26"/>
                        <a:pt x="1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6" name="Freeform 647"/>
                <p:cNvSpPr>
                  <a:spLocks/>
                </p:cNvSpPr>
                <p:nvPr/>
              </p:nvSpPr>
              <p:spPr bwMode="auto">
                <a:xfrm>
                  <a:off x="2959" y="3220"/>
                  <a:ext cx="2" cy="4"/>
                </a:xfrm>
                <a:custGeom>
                  <a:avLst/>
                  <a:gdLst>
                    <a:gd name="T0" fmla="*/ 2 w 5"/>
                    <a:gd name="T1" fmla="*/ 7 h 7"/>
                    <a:gd name="T2" fmla="*/ 2 w 5"/>
                    <a:gd name="T3" fmla="*/ 7 h 7"/>
                    <a:gd name="T4" fmla="*/ 0 w 5"/>
                    <a:gd name="T5" fmla="*/ 4 h 7"/>
                    <a:gd name="T6" fmla="*/ 0 w 5"/>
                    <a:gd name="T7" fmla="*/ 3 h 7"/>
                    <a:gd name="T8" fmla="*/ 1 w 5"/>
                    <a:gd name="T9" fmla="*/ 1 h 7"/>
                    <a:gd name="T10" fmla="*/ 2 w 5"/>
                    <a:gd name="T11" fmla="*/ 0 h 7"/>
                    <a:gd name="T12" fmla="*/ 5 w 5"/>
                    <a:gd name="T13" fmla="*/ 2 h 7"/>
                    <a:gd name="T14" fmla="*/ 5 w 5"/>
                    <a:gd name="T15" fmla="*/ 3 h 7"/>
                    <a:gd name="T16" fmla="*/ 5 w 5"/>
                    <a:gd name="T17" fmla="*/ 4 h 7"/>
                    <a:gd name="T18" fmla="*/ 5 w 5"/>
                    <a:gd name="T19" fmla="*/ 5 h 7"/>
                    <a:gd name="T20" fmla="*/ 5 w 5"/>
                    <a:gd name="T21" fmla="*/ 5 h 7"/>
                    <a:gd name="T22" fmla="*/ 5 w 5"/>
                    <a:gd name="T23" fmla="*/ 6 h 7"/>
                    <a:gd name="T24" fmla="*/ 3 w 5"/>
                    <a:gd name="T25" fmla="*/ 7 h 7"/>
                    <a:gd name="T26" fmla="*/ 2 w 5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7" name="Freeform 648"/>
                <p:cNvSpPr>
                  <a:spLocks/>
                </p:cNvSpPr>
                <p:nvPr/>
              </p:nvSpPr>
              <p:spPr bwMode="auto">
                <a:xfrm>
                  <a:off x="2676" y="3081"/>
                  <a:ext cx="4" cy="3"/>
                </a:xfrm>
                <a:custGeom>
                  <a:avLst/>
                  <a:gdLst>
                    <a:gd name="T0" fmla="*/ 1 w 7"/>
                    <a:gd name="T1" fmla="*/ 6 h 6"/>
                    <a:gd name="T2" fmla="*/ 1 w 7"/>
                    <a:gd name="T3" fmla="*/ 5 h 6"/>
                    <a:gd name="T4" fmla="*/ 0 w 7"/>
                    <a:gd name="T5" fmla="*/ 4 h 6"/>
                    <a:gd name="T6" fmla="*/ 0 w 7"/>
                    <a:gd name="T7" fmla="*/ 4 h 6"/>
                    <a:gd name="T8" fmla="*/ 3 w 7"/>
                    <a:gd name="T9" fmla="*/ 0 h 6"/>
                    <a:gd name="T10" fmla="*/ 4 w 7"/>
                    <a:gd name="T11" fmla="*/ 0 h 6"/>
                    <a:gd name="T12" fmla="*/ 6 w 7"/>
                    <a:gd name="T13" fmla="*/ 1 h 6"/>
                    <a:gd name="T14" fmla="*/ 7 w 7"/>
                    <a:gd name="T15" fmla="*/ 2 h 6"/>
                    <a:gd name="T16" fmla="*/ 7 w 7"/>
                    <a:gd name="T17" fmla="*/ 4 h 6"/>
                    <a:gd name="T18" fmla="*/ 6 w 7"/>
                    <a:gd name="T19" fmla="*/ 5 h 6"/>
                    <a:gd name="T20" fmla="*/ 5 w 7"/>
                    <a:gd name="T21" fmla="*/ 6 h 6"/>
                    <a:gd name="T22" fmla="*/ 1 w 7"/>
                    <a:gd name="T23" fmla="*/ 6 h 6"/>
                    <a:gd name="T24" fmla="*/ 1 w 7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6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1"/>
                        <a:pt x="7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6" y="5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8" name="Freeform 649"/>
                <p:cNvSpPr>
                  <a:spLocks/>
                </p:cNvSpPr>
                <p:nvPr/>
              </p:nvSpPr>
              <p:spPr bwMode="auto">
                <a:xfrm>
                  <a:off x="2750" y="3122"/>
                  <a:ext cx="4" cy="10"/>
                </a:xfrm>
                <a:custGeom>
                  <a:avLst/>
                  <a:gdLst>
                    <a:gd name="T0" fmla="*/ 2 w 7"/>
                    <a:gd name="T1" fmla="*/ 16 h 17"/>
                    <a:gd name="T2" fmla="*/ 1 w 7"/>
                    <a:gd name="T3" fmla="*/ 16 h 17"/>
                    <a:gd name="T4" fmla="*/ 0 w 7"/>
                    <a:gd name="T5" fmla="*/ 13 h 17"/>
                    <a:gd name="T6" fmla="*/ 0 w 7"/>
                    <a:gd name="T7" fmla="*/ 13 h 17"/>
                    <a:gd name="T8" fmla="*/ 4 w 7"/>
                    <a:gd name="T9" fmla="*/ 0 h 17"/>
                    <a:gd name="T10" fmla="*/ 5 w 7"/>
                    <a:gd name="T11" fmla="*/ 0 h 17"/>
                    <a:gd name="T12" fmla="*/ 5 w 7"/>
                    <a:gd name="T13" fmla="*/ 0 h 17"/>
                    <a:gd name="T14" fmla="*/ 6 w 7"/>
                    <a:gd name="T15" fmla="*/ 1 h 17"/>
                    <a:gd name="T16" fmla="*/ 7 w 7"/>
                    <a:gd name="T17" fmla="*/ 16 h 17"/>
                    <a:gd name="T18" fmla="*/ 7 w 7"/>
                    <a:gd name="T19" fmla="*/ 16 h 17"/>
                    <a:gd name="T20" fmla="*/ 6 w 7"/>
                    <a:gd name="T21" fmla="*/ 17 h 17"/>
                    <a:gd name="T22" fmla="*/ 5 w 7"/>
                    <a:gd name="T23" fmla="*/ 17 h 17"/>
                    <a:gd name="T24" fmla="*/ 2 w 7"/>
                    <a:gd name="T25" fmla="*/ 16 h 17"/>
                    <a:gd name="T26" fmla="*/ 2 w 7"/>
                    <a:gd name="T27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2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8"/>
                        <a:pt x="2" y="3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5" y="17"/>
                        <a:pt x="5" y="17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9" name="Freeform 650"/>
                <p:cNvSpPr>
                  <a:spLocks/>
                </p:cNvSpPr>
                <p:nvPr/>
              </p:nvSpPr>
              <p:spPr bwMode="auto">
                <a:xfrm>
                  <a:off x="3221" y="3357"/>
                  <a:ext cx="6" cy="6"/>
                </a:xfrm>
                <a:custGeom>
                  <a:avLst/>
                  <a:gdLst>
                    <a:gd name="T0" fmla="*/ 4 w 11"/>
                    <a:gd name="T1" fmla="*/ 10 h 11"/>
                    <a:gd name="T2" fmla="*/ 3 w 11"/>
                    <a:gd name="T3" fmla="*/ 10 h 11"/>
                    <a:gd name="T4" fmla="*/ 0 w 11"/>
                    <a:gd name="T5" fmla="*/ 6 h 11"/>
                    <a:gd name="T6" fmla="*/ 0 w 11"/>
                    <a:gd name="T7" fmla="*/ 5 h 11"/>
                    <a:gd name="T8" fmla="*/ 1 w 11"/>
                    <a:gd name="T9" fmla="*/ 2 h 11"/>
                    <a:gd name="T10" fmla="*/ 2 w 11"/>
                    <a:gd name="T11" fmla="*/ 2 h 11"/>
                    <a:gd name="T12" fmla="*/ 5 w 11"/>
                    <a:gd name="T13" fmla="*/ 0 h 11"/>
                    <a:gd name="T14" fmla="*/ 6 w 11"/>
                    <a:gd name="T15" fmla="*/ 1 h 11"/>
                    <a:gd name="T16" fmla="*/ 9 w 11"/>
                    <a:gd name="T17" fmla="*/ 2 h 11"/>
                    <a:gd name="T18" fmla="*/ 10 w 11"/>
                    <a:gd name="T19" fmla="*/ 3 h 11"/>
                    <a:gd name="T20" fmla="*/ 11 w 11"/>
                    <a:gd name="T21" fmla="*/ 6 h 11"/>
                    <a:gd name="T22" fmla="*/ 11 w 11"/>
                    <a:gd name="T23" fmla="*/ 7 h 11"/>
                    <a:gd name="T24" fmla="*/ 9 w 11"/>
                    <a:gd name="T25" fmla="*/ 11 h 11"/>
                    <a:gd name="T26" fmla="*/ 8 w 11"/>
                    <a:gd name="T27" fmla="*/ 11 h 11"/>
                    <a:gd name="T28" fmla="*/ 4 w 11"/>
                    <a:gd name="T29" fmla="*/ 10 h 11"/>
                    <a:gd name="T30" fmla="*/ 4 w 11"/>
                    <a:gd name="T3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" h="11">
                      <a:moveTo>
                        <a:pt x="4" y="10"/>
                      </a:moveTo>
                      <a:cubicBezTo>
                        <a:pt x="4" y="10"/>
                        <a:pt x="4" y="10"/>
                        <a:pt x="3" y="1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10" y="2"/>
                        <a:pt x="10" y="3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8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0" name="Freeform 651"/>
                <p:cNvSpPr>
                  <a:spLocks/>
                </p:cNvSpPr>
                <p:nvPr/>
              </p:nvSpPr>
              <p:spPr bwMode="auto">
                <a:xfrm>
                  <a:off x="3304" y="3398"/>
                  <a:ext cx="5" cy="9"/>
                </a:xfrm>
                <a:custGeom>
                  <a:avLst/>
                  <a:gdLst>
                    <a:gd name="T0" fmla="*/ 5 w 9"/>
                    <a:gd name="T1" fmla="*/ 16 h 16"/>
                    <a:gd name="T2" fmla="*/ 4 w 9"/>
                    <a:gd name="T3" fmla="*/ 16 h 16"/>
                    <a:gd name="T4" fmla="*/ 4 w 9"/>
                    <a:gd name="T5" fmla="*/ 0 h 16"/>
                    <a:gd name="T6" fmla="*/ 4 w 9"/>
                    <a:gd name="T7" fmla="*/ 0 h 16"/>
                    <a:gd name="T8" fmla="*/ 7 w 9"/>
                    <a:gd name="T9" fmla="*/ 1 h 16"/>
                    <a:gd name="T10" fmla="*/ 7 w 9"/>
                    <a:gd name="T11" fmla="*/ 2 h 16"/>
                    <a:gd name="T12" fmla="*/ 8 w 9"/>
                    <a:gd name="T13" fmla="*/ 12 h 16"/>
                    <a:gd name="T14" fmla="*/ 8 w 9"/>
                    <a:gd name="T15" fmla="*/ 12 h 16"/>
                    <a:gd name="T16" fmla="*/ 8 w 9"/>
                    <a:gd name="T17" fmla="*/ 13 h 16"/>
                    <a:gd name="T18" fmla="*/ 7 w 9"/>
                    <a:gd name="T19" fmla="*/ 16 h 16"/>
                    <a:gd name="T20" fmla="*/ 6 w 9"/>
                    <a:gd name="T21" fmla="*/ 16 h 16"/>
                    <a:gd name="T22" fmla="*/ 5 w 9"/>
                    <a:gd name="T23" fmla="*/ 16 h 16"/>
                    <a:gd name="T24" fmla="*/ 5 w 9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6">
                      <a:moveTo>
                        <a:pt x="5" y="16"/>
                      </a:moveTo>
                      <a:cubicBezTo>
                        <a:pt x="5" y="16"/>
                        <a:pt x="4" y="16"/>
                        <a:pt x="4" y="16"/>
                      </a:cubicBezTo>
                      <a:cubicBezTo>
                        <a:pt x="0" y="12"/>
                        <a:pt x="0" y="7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9" y="5"/>
                        <a:pt x="9" y="8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3"/>
                        <a:pt x="8" y="13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6" y="16"/>
                        <a:pt x="6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1" name="Freeform 652"/>
                <p:cNvSpPr>
                  <a:spLocks/>
                </p:cNvSpPr>
                <p:nvPr/>
              </p:nvSpPr>
              <p:spPr bwMode="auto">
                <a:xfrm>
                  <a:off x="3007" y="3255"/>
                  <a:ext cx="1" cy="2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2 h 3"/>
                    <a:gd name="T4" fmla="*/ 0 w 2"/>
                    <a:gd name="T5" fmla="*/ 1 h 3"/>
                    <a:gd name="T6" fmla="*/ 1 w 2"/>
                    <a:gd name="T7" fmla="*/ 1 h 3"/>
                    <a:gd name="T8" fmla="*/ 2 w 2"/>
                    <a:gd name="T9" fmla="*/ 0 h 3"/>
                    <a:gd name="T10" fmla="*/ 2 w 2"/>
                    <a:gd name="T11" fmla="*/ 1 h 3"/>
                    <a:gd name="T12" fmla="*/ 2 w 2"/>
                    <a:gd name="T13" fmla="*/ 2 h 3"/>
                    <a:gd name="T14" fmla="*/ 1 w 2"/>
                    <a:gd name="T15" fmla="*/ 2 h 3"/>
                    <a:gd name="T16" fmla="*/ 0 w 2"/>
                    <a:gd name="T1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2" name="Freeform 653"/>
                <p:cNvSpPr>
                  <a:spLocks/>
                </p:cNvSpPr>
                <p:nvPr/>
              </p:nvSpPr>
              <p:spPr bwMode="auto">
                <a:xfrm>
                  <a:off x="2650" y="3076"/>
                  <a:ext cx="1" cy="2"/>
                </a:xfrm>
                <a:custGeom>
                  <a:avLst/>
                  <a:gdLst>
                    <a:gd name="T0" fmla="*/ 1 w 3"/>
                    <a:gd name="T1" fmla="*/ 2 h 3"/>
                    <a:gd name="T2" fmla="*/ 0 w 3"/>
                    <a:gd name="T3" fmla="*/ 2 h 3"/>
                    <a:gd name="T4" fmla="*/ 1 w 3"/>
                    <a:gd name="T5" fmla="*/ 1 h 3"/>
                    <a:gd name="T6" fmla="*/ 1 w 3"/>
                    <a:gd name="T7" fmla="*/ 1 h 3"/>
                    <a:gd name="T8" fmla="*/ 2 w 3"/>
                    <a:gd name="T9" fmla="*/ 1 h 3"/>
                    <a:gd name="T10" fmla="*/ 2 w 3"/>
                    <a:gd name="T11" fmla="*/ 1 h 3"/>
                    <a:gd name="T12" fmla="*/ 3 w 3"/>
                    <a:gd name="T13" fmla="*/ 2 h 3"/>
                    <a:gd name="T14" fmla="*/ 2 w 3"/>
                    <a:gd name="T15" fmla="*/ 2 h 3"/>
                    <a:gd name="T16" fmla="*/ 2 w 3"/>
                    <a:gd name="T17" fmla="*/ 2 h 3"/>
                    <a:gd name="T18" fmla="*/ 1 w 3"/>
                    <a:gd name="T19" fmla="*/ 2 h 3"/>
                    <a:gd name="T20" fmla="*/ 1 w 3"/>
                    <a:gd name="T2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3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3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3" name="Freeform 654"/>
                <p:cNvSpPr>
                  <a:spLocks/>
                </p:cNvSpPr>
                <p:nvPr/>
              </p:nvSpPr>
              <p:spPr bwMode="auto">
                <a:xfrm>
                  <a:off x="2736" y="3120"/>
                  <a:ext cx="4" cy="2"/>
                </a:xfrm>
                <a:custGeom>
                  <a:avLst/>
                  <a:gdLst>
                    <a:gd name="T0" fmla="*/ 4 w 7"/>
                    <a:gd name="T1" fmla="*/ 3 h 4"/>
                    <a:gd name="T2" fmla="*/ 0 w 7"/>
                    <a:gd name="T3" fmla="*/ 1 h 4"/>
                    <a:gd name="T4" fmla="*/ 0 w 7"/>
                    <a:gd name="T5" fmla="*/ 0 h 4"/>
                    <a:gd name="T6" fmla="*/ 1 w 7"/>
                    <a:gd name="T7" fmla="*/ 0 h 4"/>
                    <a:gd name="T8" fmla="*/ 6 w 7"/>
                    <a:gd name="T9" fmla="*/ 3 h 4"/>
                    <a:gd name="T10" fmla="*/ 6 w 7"/>
                    <a:gd name="T11" fmla="*/ 4 h 4"/>
                    <a:gd name="T12" fmla="*/ 6 w 7"/>
                    <a:gd name="T13" fmla="*/ 4 h 4"/>
                    <a:gd name="T14" fmla="*/ 4 w 7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4" y="3"/>
                      </a:moveTo>
                      <a:cubicBezTo>
                        <a:pt x="2" y="3"/>
                        <a:pt x="1" y="2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6" y="3"/>
                        <a:pt x="6" y="3"/>
                      </a:cubicBezTo>
                      <a:cubicBezTo>
                        <a:pt x="7" y="3"/>
                        <a:pt x="7" y="3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4" name="Freeform 655"/>
                <p:cNvSpPr>
                  <a:spLocks/>
                </p:cNvSpPr>
                <p:nvPr/>
              </p:nvSpPr>
              <p:spPr bwMode="auto">
                <a:xfrm>
                  <a:off x="2617" y="3060"/>
                  <a:ext cx="5" cy="7"/>
                </a:xfrm>
                <a:custGeom>
                  <a:avLst/>
                  <a:gdLst>
                    <a:gd name="T0" fmla="*/ 0 w 10"/>
                    <a:gd name="T1" fmla="*/ 10 h 11"/>
                    <a:gd name="T2" fmla="*/ 0 w 10"/>
                    <a:gd name="T3" fmla="*/ 10 h 11"/>
                    <a:gd name="T4" fmla="*/ 2 w 10"/>
                    <a:gd name="T5" fmla="*/ 2 h 11"/>
                    <a:gd name="T6" fmla="*/ 2 w 10"/>
                    <a:gd name="T7" fmla="*/ 2 h 11"/>
                    <a:gd name="T8" fmla="*/ 6 w 10"/>
                    <a:gd name="T9" fmla="*/ 0 h 11"/>
                    <a:gd name="T10" fmla="*/ 6 w 10"/>
                    <a:gd name="T11" fmla="*/ 0 h 11"/>
                    <a:gd name="T12" fmla="*/ 9 w 10"/>
                    <a:gd name="T13" fmla="*/ 1 h 11"/>
                    <a:gd name="T14" fmla="*/ 10 w 10"/>
                    <a:gd name="T15" fmla="*/ 2 h 11"/>
                    <a:gd name="T16" fmla="*/ 6 w 10"/>
                    <a:gd name="T17" fmla="*/ 10 h 11"/>
                    <a:gd name="T18" fmla="*/ 5 w 10"/>
                    <a:gd name="T19" fmla="*/ 10 h 11"/>
                    <a:gd name="T20" fmla="*/ 1 w 10"/>
                    <a:gd name="T21" fmla="*/ 11 h 11"/>
                    <a:gd name="T22" fmla="*/ 1 w 10"/>
                    <a:gd name="T23" fmla="*/ 11 h 11"/>
                    <a:gd name="T24" fmla="*/ 0 w 10"/>
                    <a:gd name="T2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1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5" name="Freeform 656"/>
                <p:cNvSpPr>
                  <a:spLocks/>
                </p:cNvSpPr>
                <p:nvPr/>
              </p:nvSpPr>
              <p:spPr bwMode="auto">
                <a:xfrm>
                  <a:off x="2632" y="3068"/>
                  <a:ext cx="6" cy="6"/>
                </a:xfrm>
                <a:custGeom>
                  <a:avLst/>
                  <a:gdLst>
                    <a:gd name="T0" fmla="*/ 1 w 10"/>
                    <a:gd name="T1" fmla="*/ 8 h 9"/>
                    <a:gd name="T2" fmla="*/ 0 w 10"/>
                    <a:gd name="T3" fmla="*/ 8 h 9"/>
                    <a:gd name="T4" fmla="*/ 0 w 10"/>
                    <a:gd name="T5" fmla="*/ 5 h 9"/>
                    <a:gd name="T6" fmla="*/ 0 w 10"/>
                    <a:gd name="T7" fmla="*/ 4 h 9"/>
                    <a:gd name="T8" fmla="*/ 6 w 10"/>
                    <a:gd name="T9" fmla="*/ 0 h 9"/>
                    <a:gd name="T10" fmla="*/ 8 w 10"/>
                    <a:gd name="T11" fmla="*/ 0 h 9"/>
                    <a:gd name="T12" fmla="*/ 8 w 10"/>
                    <a:gd name="T13" fmla="*/ 0 h 9"/>
                    <a:gd name="T14" fmla="*/ 9 w 10"/>
                    <a:gd name="T15" fmla="*/ 1 h 9"/>
                    <a:gd name="T16" fmla="*/ 10 w 10"/>
                    <a:gd name="T17" fmla="*/ 4 h 9"/>
                    <a:gd name="T18" fmla="*/ 10 w 10"/>
                    <a:gd name="T19" fmla="*/ 5 h 9"/>
                    <a:gd name="T20" fmla="*/ 7 w 10"/>
                    <a:gd name="T21" fmla="*/ 9 h 9"/>
                    <a:gd name="T22" fmla="*/ 6 w 10"/>
                    <a:gd name="T23" fmla="*/ 9 h 9"/>
                    <a:gd name="T24" fmla="*/ 1 w 10"/>
                    <a:gd name="T25" fmla="*/ 8 h 9"/>
                    <a:gd name="T26" fmla="*/ 1 w 10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9">
                      <a:moveTo>
                        <a:pt x="1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3" y="1"/>
                        <a:pt x="6" y="0"/>
                      </a:cubicBezTo>
                      <a:cubicBezTo>
                        <a:pt x="6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1"/>
                        <a:pt x="9" y="1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6" y="9"/>
                        <a:pt x="6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6" name="Freeform 657"/>
                <p:cNvSpPr>
                  <a:spLocks/>
                </p:cNvSpPr>
                <p:nvPr/>
              </p:nvSpPr>
              <p:spPr bwMode="auto">
                <a:xfrm>
                  <a:off x="3230" y="3365"/>
                  <a:ext cx="3" cy="4"/>
                </a:xfrm>
                <a:custGeom>
                  <a:avLst/>
                  <a:gdLst>
                    <a:gd name="T0" fmla="*/ 2 w 6"/>
                    <a:gd name="T1" fmla="*/ 6 h 7"/>
                    <a:gd name="T2" fmla="*/ 0 w 6"/>
                    <a:gd name="T3" fmla="*/ 3 h 7"/>
                    <a:gd name="T4" fmla="*/ 4 w 6"/>
                    <a:gd name="T5" fmla="*/ 0 h 7"/>
                    <a:gd name="T6" fmla="*/ 4 w 6"/>
                    <a:gd name="T7" fmla="*/ 0 h 7"/>
                    <a:gd name="T8" fmla="*/ 6 w 6"/>
                    <a:gd name="T9" fmla="*/ 1 h 7"/>
                    <a:gd name="T10" fmla="*/ 6 w 6"/>
                    <a:gd name="T11" fmla="*/ 1 h 7"/>
                    <a:gd name="T12" fmla="*/ 6 w 6"/>
                    <a:gd name="T13" fmla="*/ 2 h 7"/>
                    <a:gd name="T14" fmla="*/ 5 w 6"/>
                    <a:gd name="T15" fmla="*/ 7 h 7"/>
                    <a:gd name="T16" fmla="*/ 5 w 6"/>
                    <a:gd name="T17" fmla="*/ 7 h 7"/>
                    <a:gd name="T18" fmla="*/ 2 w 6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7">
                      <a:moveTo>
                        <a:pt x="2" y="6"/>
                      </a:moveTo>
                      <a:cubicBezTo>
                        <a:pt x="0" y="6"/>
                        <a:pt x="0" y="5"/>
                        <a:pt x="0" y="3"/>
                      </a:cubicBezTo>
                      <a:cubicBezTo>
                        <a:pt x="0" y="2"/>
                        <a:pt x="1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4"/>
                        <a:pt x="6" y="4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7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7" name="Freeform 658"/>
                <p:cNvSpPr>
                  <a:spLocks/>
                </p:cNvSpPr>
                <p:nvPr/>
              </p:nvSpPr>
              <p:spPr bwMode="auto">
                <a:xfrm>
                  <a:off x="2708" y="3116"/>
                  <a:ext cx="20" cy="11"/>
                </a:xfrm>
                <a:custGeom>
                  <a:avLst/>
                  <a:gdLst>
                    <a:gd name="T0" fmla="*/ 1 w 34"/>
                    <a:gd name="T1" fmla="*/ 19 h 19"/>
                    <a:gd name="T2" fmla="*/ 0 w 34"/>
                    <a:gd name="T3" fmla="*/ 19 h 19"/>
                    <a:gd name="T4" fmla="*/ 0 w 34"/>
                    <a:gd name="T5" fmla="*/ 18 h 19"/>
                    <a:gd name="T6" fmla="*/ 18 w 34"/>
                    <a:gd name="T7" fmla="*/ 1 h 19"/>
                    <a:gd name="T8" fmla="*/ 19 w 34"/>
                    <a:gd name="T9" fmla="*/ 0 h 19"/>
                    <a:gd name="T10" fmla="*/ 31 w 34"/>
                    <a:gd name="T11" fmla="*/ 4 h 19"/>
                    <a:gd name="T12" fmla="*/ 32 w 34"/>
                    <a:gd name="T13" fmla="*/ 4 h 19"/>
                    <a:gd name="T14" fmla="*/ 32 w 34"/>
                    <a:gd name="T15" fmla="*/ 4 h 19"/>
                    <a:gd name="T16" fmla="*/ 33 w 34"/>
                    <a:gd name="T17" fmla="*/ 6 h 19"/>
                    <a:gd name="T18" fmla="*/ 33 w 34"/>
                    <a:gd name="T19" fmla="*/ 6 h 19"/>
                    <a:gd name="T20" fmla="*/ 21 w 34"/>
                    <a:gd name="T21" fmla="*/ 12 h 19"/>
                    <a:gd name="T22" fmla="*/ 1 w 34"/>
                    <a:gd name="T23" fmla="*/ 19 h 19"/>
                    <a:gd name="T24" fmla="*/ 1 w 34"/>
                    <a:gd name="T2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" h="19">
                      <a:moveTo>
                        <a:pt x="1" y="1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10" y="6"/>
                        <a:pt x="18" y="1"/>
                      </a:cubicBezTo>
                      <a:cubicBezTo>
                        <a:pt x="18" y="0"/>
                        <a:pt x="18" y="0"/>
                        <a:pt x="19" y="0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4" y="6"/>
                        <a:pt x="33" y="6"/>
                      </a:cubicBezTo>
                      <a:cubicBezTo>
                        <a:pt x="31" y="11"/>
                        <a:pt x="27" y="12"/>
                        <a:pt x="21" y="12"/>
                      </a:cubicBezTo>
                      <a:cubicBezTo>
                        <a:pt x="15" y="13"/>
                        <a:pt x="8" y="13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8" name="Freeform 659"/>
                <p:cNvSpPr>
                  <a:spLocks/>
                </p:cNvSpPr>
                <p:nvPr/>
              </p:nvSpPr>
              <p:spPr bwMode="auto">
                <a:xfrm>
                  <a:off x="3317" y="3411"/>
                  <a:ext cx="4" cy="4"/>
                </a:xfrm>
                <a:custGeom>
                  <a:avLst/>
                  <a:gdLst>
                    <a:gd name="T0" fmla="*/ 2 w 6"/>
                    <a:gd name="T1" fmla="*/ 7 h 7"/>
                    <a:gd name="T2" fmla="*/ 2 w 6"/>
                    <a:gd name="T3" fmla="*/ 6 h 7"/>
                    <a:gd name="T4" fmla="*/ 1 w 6"/>
                    <a:gd name="T5" fmla="*/ 5 h 7"/>
                    <a:gd name="T6" fmla="*/ 1 w 6"/>
                    <a:gd name="T7" fmla="*/ 2 h 7"/>
                    <a:gd name="T8" fmla="*/ 2 w 6"/>
                    <a:gd name="T9" fmla="*/ 1 h 7"/>
                    <a:gd name="T10" fmla="*/ 3 w 6"/>
                    <a:gd name="T11" fmla="*/ 0 h 7"/>
                    <a:gd name="T12" fmla="*/ 3 w 6"/>
                    <a:gd name="T13" fmla="*/ 0 h 7"/>
                    <a:gd name="T14" fmla="*/ 3 w 6"/>
                    <a:gd name="T15" fmla="*/ 1 h 7"/>
                    <a:gd name="T16" fmla="*/ 5 w 6"/>
                    <a:gd name="T17" fmla="*/ 4 h 7"/>
                    <a:gd name="T18" fmla="*/ 5 w 6"/>
                    <a:gd name="T19" fmla="*/ 5 h 7"/>
                    <a:gd name="T20" fmla="*/ 4 w 6"/>
                    <a:gd name="T21" fmla="*/ 7 h 7"/>
                    <a:gd name="T22" fmla="*/ 3 w 6"/>
                    <a:gd name="T23" fmla="*/ 7 h 7"/>
                    <a:gd name="T24" fmla="*/ 2 w 6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5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9" name="Freeform 660"/>
                <p:cNvSpPr>
                  <a:spLocks/>
                </p:cNvSpPr>
                <p:nvPr/>
              </p:nvSpPr>
              <p:spPr bwMode="auto">
                <a:xfrm>
                  <a:off x="2864" y="3187"/>
                  <a:ext cx="4" cy="3"/>
                </a:xfrm>
                <a:custGeom>
                  <a:avLst/>
                  <a:gdLst>
                    <a:gd name="T0" fmla="*/ 1 w 6"/>
                    <a:gd name="T1" fmla="*/ 5 h 5"/>
                    <a:gd name="T2" fmla="*/ 0 w 6"/>
                    <a:gd name="T3" fmla="*/ 4 h 5"/>
                    <a:gd name="T4" fmla="*/ 0 w 6"/>
                    <a:gd name="T5" fmla="*/ 2 h 5"/>
                    <a:gd name="T6" fmla="*/ 1 w 6"/>
                    <a:gd name="T7" fmla="*/ 1 h 5"/>
                    <a:gd name="T8" fmla="*/ 3 w 6"/>
                    <a:gd name="T9" fmla="*/ 0 h 5"/>
                    <a:gd name="T10" fmla="*/ 4 w 6"/>
                    <a:gd name="T11" fmla="*/ 0 h 5"/>
                    <a:gd name="T12" fmla="*/ 4 w 6"/>
                    <a:gd name="T13" fmla="*/ 0 h 5"/>
                    <a:gd name="T14" fmla="*/ 4 w 6"/>
                    <a:gd name="T15" fmla="*/ 0 h 5"/>
                    <a:gd name="T16" fmla="*/ 6 w 6"/>
                    <a:gd name="T17" fmla="*/ 3 h 5"/>
                    <a:gd name="T18" fmla="*/ 6 w 6"/>
                    <a:gd name="T19" fmla="*/ 4 h 5"/>
                    <a:gd name="T20" fmla="*/ 4 w 6"/>
                    <a:gd name="T21" fmla="*/ 5 h 5"/>
                    <a:gd name="T22" fmla="*/ 3 w 6"/>
                    <a:gd name="T23" fmla="*/ 5 h 5"/>
                    <a:gd name="T24" fmla="*/ 1 w 6"/>
                    <a:gd name="T25" fmla="*/ 5 h 5"/>
                    <a:gd name="T26" fmla="*/ 1 w 6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5">
                      <a:moveTo>
                        <a:pt x="1" y="5"/>
                      </a:moveTo>
                      <a:cubicBezTo>
                        <a:pt x="1" y="5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5" y="4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0" name="Freeform 661"/>
                <p:cNvSpPr>
                  <a:spLocks/>
                </p:cNvSpPr>
                <p:nvPr/>
              </p:nvSpPr>
              <p:spPr bwMode="auto">
                <a:xfrm>
                  <a:off x="3337" y="3424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1 h 3"/>
                    <a:gd name="T4" fmla="*/ 1 w 2"/>
                    <a:gd name="T5" fmla="*/ 0 h 3"/>
                    <a:gd name="T6" fmla="*/ 2 w 2"/>
                    <a:gd name="T7" fmla="*/ 0 h 3"/>
                    <a:gd name="T8" fmla="*/ 2 w 2"/>
                    <a:gd name="T9" fmla="*/ 1 h 3"/>
                    <a:gd name="T10" fmla="*/ 1 w 2"/>
                    <a:gd name="T11" fmla="*/ 2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1" name="Freeform 662"/>
                <p:cNvSpPr>
                  <a:spLocks/>
                </p:cNvSpPr>
                <p:nvPr/>
              </p:nvSpPr>
              <p:spPr bwMode="auto">
                <a:xfrm>
                  <a:off x="2857" y="3195"/>
                  <a:ext cx="42" cy="26"/>
                </a:xfrm>
                <a:custGeom>
                  <a:avLst/>
                  <a:gdLst>
                    <a:gd name="T0" fmla="*/ 63 w 73"/>
                    <a:gd name="T1" fmla="*/ 45 h 45"/>
                    <a:gd name="T2" fmla="*/ 63 w 73"/>
                    <a:gd name="T3" fmla="*/ 45 h 45"/>
                    <a:gd name="T4" fmla="*/ 38 w 73"/>
                    <a:gd name="T5" fmla="*/ 26 h 45"/>
                    <a:gd name="T6" fmla="*/ 20 w 73"/>
                    <a:gd name="T7" fmla="*/ 13 h 45"/>
                    <a:gd name="T8" fmla="*/ 16 w 73"/>
                    <a:gd name="T9" fmla="*/ 11 h 45"/>
                    <a:gd name="T10" fmla="*/ 8 w 73"/>
                    <a:gd name="T11" fmla="*/ 9 h 45"/>
                    <a:gd name="T12" fmla="*/ 2 w 73"/>
                    <a:gd name="T13" fmla="*/ 7 h 45"/>
                    <a:gd name="T14" fmla="*/ 0 w 73"/>
                    <a:gd name="T15" fmla="*/ 6 h 45"/>
                    <a:gd name="T16" fmla="*/ 0 w 73"/>
                    <a:gd name="T17" fmla="*/ 5 h 45"/>
                    <a:gd name="T18" fmla="*/ 0 w 73"/>
                    <a:gd name="T19" fmla="*/ 4 h 45"/>
                    <a:gd name="T20" fmla="*/ 15 w 73"/>
                    <a:gd name="T21" fmla="*/ 0 h 45"/>
                    <a:gd name="T22" fmla="*/ 16 w 73"/>
                    <a:gd name="T23" fmla="*/ 0 h 45"/>
                    <a:gd name="T24" fmla="*/ 20 w 73"/>
                    <a:gd name="T25" fmla="*/ 2 h 45"/>
                    <a:gd name="T26" fmla="*/ 35 w 73"/>
                    <a:gd name="T27" fmla="*/ 15 h 45"/>
                    <a:gd name="T28" fmla="*/ 41 w 73"/>
                    <a:gd name="T29" fmla="*/ 20 h 45"/>
                    <a:gd name="T30" fmla="*/ 43 w 73"/>
                    <a:gd name="T31" fmla="*/ 22 h 45"/>
                    <a:gd name="T32" fmla="*/ 72 w 73"/>
                    <a:gd name="T33" fmla="*/ 27 h 45"/>
                    <a:gd name="T34" fmla="*/ 72 w 73"/>
                    <a:gd name="T35" fmla="*/ 27 h 45"/>
                    <a:gd name="T36" fmla="*/ 73 w 73"/>
                    <a:gd name="T37" fmla="*/ 27 h 45"/>
                    <a:gd name="T38" fmla="*/ 72 w 73"/>
                    <a:gd name="T39" fmla="*/ 28 h 45"/>
                    <a:gd name="T40" fmla="*/ 71 w 73"/>
                    <a:gd name="T41" fmla="*/ 29 h 45"/>
                    <a:gd name="T42" fmla="*/ 67 w 73"/>
                    <a:gd name="T43" fmla="*/ 32 h 45"/>
                    <a:gd name="T44" fmla="*/ 67 w 73"/>
                    <a:gd name="T45" fmla="*/ 32 h 45"/>
                    <a:gd name="T46" fmla="*/ 65 w 73"/>
                    <a:gd name="T47" fmla="*/ 45 h 45"/>
                    <a:gd name="T48" fmla="*/ 64 w 73"/>
                    <a:gd name="T49" fmla="*/ 45 h 45"/>
                    <a:gd name="T50" fmla="*/ 64 w 73"/>
                    <a:gd name="T51" fmla="*/ 45 h 45"/>
                    <a:gd name="T52" fmla="*/ 63 w 73"/>
                    <a:gd name="T53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3" h="45">
                      <a:moveTo>
                        <a:pt x="63" y="45"/>
                      </a:moveTo>
                      <a:cubicBezTo>
                        <a:pt x="63" y="45"/>
                        <a:pt x="63" y="45"/>
                        <a:pt x="63" y="45"/>
                      </a:cubicBezTo>
                      <a:cubicBezTo>
                        <a:pt x="57" y="39"/>
                        <a:pt x="47" y="32"/>
                        <a:pt x="38" y="26"/>
                      </a:cubicBezTo>
                      <a:cubicBezTo>
                        <a:pt x="31" y="22"/>
                        <a:pt x="24" y="17"/>
                        <a:pt x="20" y="13"/>
                      </a:cubicBezTo>
                      <a:cubicBezTo>
                        <a:pt x="19" y="12"/>
                        <a:pt x="17" y="12"/>
                        <a:pt x="16" y="11"/>
                      </a:cubicBezTo>
                      <a:cubicBezTo>
                        <a:pt x="14" y="10"/>
                        <a:pt x="11" y="10"/>
                        <a:pt x="8" y="9"/>
                      </a:cubicBezTo>
                      <a:cubicBezTo>
                        <a:pt x="6" y="9"/>
                        <a:pt x="4" y="8"/>
                        <a:pt x="2" y="7"/>
                      </a:cubicBez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3" y="2"/>
                        <a:pt x="11" y="0"/>
                        <a:pt x="15" y="0"/>
                      </a:cubicBezTo>
                      <a:cubicBezTo>
                        <a:pt x="15" y="0"/>
                        <a:pt x="16" y="0"/>
                        <a:pt x="16" y="0"/>
                      </a:cubicBezTo>
                      <a:cubicBezTo>
                        <a:pt x="17" y="0"/>
                        <a:pt x="18" y="1"/>
                        <a:pt x="20" y="2"/>
                      </a:cubicBezTo>
                      <a:cubicBezTo>
                        <a:pt x="26" y="4"/>
                        <a:pt x="31" y="10"/>
                        <a:pt x="35" y="15"/>
                      </a:cubicBezTo>
                      <a:cubicBezTo>
                        <a:pt x="38" y="17"/>
                        <a:pt x="39" y="19"/>
                        <a:pt x="41" y="20"/>
                      </a:cubicBezTo>
                      <a:cubicBezTo>
                        <a:pt x="42" y="21"/>
                        <a:pt x="42" y="21"/>
                        <a:pt x="43" y="22"/>
                      </a:cubicBezTo>
                      <a:cubicBezTo>
                        <a:pt x="50" y="25"/>
                        <a:pt x="65" y="27"/>
                        <a:pt x="72" y="27"/>
                      </a:cubicBezTo>
                      <a:cubicBezTo>
                        <a:pt x="72" y="27"/>
                        <a:pt x="72" y="27"/>
                        <a:pt x="72" y="27"/>
                      </a:cubicBezTo>
                      <a:cubicBezTo>
                        <a:pt x="72" y="27"/>
                        <a:pt x="73" y="27"/>
                        <a:pt x="73" y="27"/>
                      </a:cubicBezTo>
                      <a:cubicBezTo>
                        <a:pt x="73" y="28"/>
                        <a:pt x="73" y="28"/>
                        <a:pt x="72" y="28"/>
                      </a:cubicBezTo>
                      <a:cubicBezTo>
                        <a:pt x="72" y="28"/>
                        <a:pt x="72" y="28"/>
                        <a:pt x="71" y="29"/>
                      </a:cubicBezTo>
                      <a:cubicBezTo>
                        <a:pt x="70" y="29"/>
                        <a:pt x="69" y="30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3" y="45"/>
                        <a:pt x="63" y="45"/>
                        <a:pt x="63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2" name="Freeform 663"/>
                <p:cNvSpPr>
                  <a:spLocks/>
                </p:cNvSpPr>
                <p:nvPr/>
              </p:nvSpPr>
              <p:spPr bwMode="auto">
                <a:xfrm>
                  <a:off x="2780" y="3151"/>
                  <a:ext cx="5" cy="5"/>
                </a:xfrm>
                <a:custGeom>
                  <a:avLst/>
                  <a:gdLst>
                    <a:gd name="T0" fmla="*/ 1 w 8"/>
                    <a:gd name="T1" fmla="*/ 7 h 9"/>
                    <a:gd name="T2" fmla="*/ 0 w 8"/>
                    <a:gd name="T3" fmla="*/ 7 h 9"/>
                    <a:gd name="T4" fmla="*/ 0 w 8"/>
                    <a:gd name="T5" fmla="*/ 3 h 9"/>
                    <a:gd name="T6" fmla="*/ 0 w 8"/>
                    <a:gd name="T7" fmla="*/ 2 h 9"/>
                    <a:gd name="T8" fmla="*/ 4 w 8"/>
                    <a:gd name="T9" fmla="*/ 0 h 9"/>
                    <a:gd name="T10" fmla="*/ 4 w 8"/>
                    <a:gd name="T11" fmla="*/ 0 h 9"/>
                    <a:gd name="T12" fmla="*/ 4 w 8"/>
                    <a:gd name="T13" fmla="*/ 0 h 9"/>
                    <a:gd name="T14" fmla="*/ 5 w 8"/>
                    <a:gd name="T15" fmla="*/ 1 h 9"/>
                    <a:gd name="T16" fmla="*/ 7 w 8"/>
                    <a:gd name="T17" fmla="*/ 6 h 9"/>
                    <a:gd name="T18" fmla="*/ 7 w 8"/>
                    <a:gd name="T19" fmla="*/ 7 h 9"/>
                    <a:gd name="T20" fmla="*/ 7 w 8"/>
                    <a:gd name="T21" fmla="*/ 7 h 9"/>
                    <a:gd name="T22" fmla="*/ 4 w 8"/>
                    <a:gd name="T23" fmla="*/ 9 h 9"/>
                    <a:gd name="T24" fmla="*/ 4 w 8"/>
                    <a:gd name="T25" fmla="*/ 9 h 9"/>
                    <a:gd name="T26" fmla="*/ 1 w 8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9">
                      <a:moveTo>
                        <a:pt x="1" y="7"/>
                      </a:moveTo>
                      <a:cubicBezTo>
                        <a:pt x="1" y="7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8" y="3"/>
                        <a:pt x="8" y="3"/>
                        <a:pt x="7" y="6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3" name="Freeform 664"/>
                <p:cNvSpPr>
                  <a:spLocks/>
                </p:cNvSpPr>
                <p:nvPr/>
              </p:nvSpPr>
              <p:spPr bwMode="auto">
                <a:xfrm>
                  <a:off x="3232" y="3379"/>
                  <a:ext cx="4" cy="6"/>
                </a:xfrm>
                <a:custGeom>
                  <a:avLst/>
                  <a:gdLst>
                    <a:gd name="T0" fmla="*/ 1 w 6"/>
                    <a:gd name="T1" fmla="*/ 10 h 11"/>
                    <a:gd name="T2" fmla="*/ 0 w 6"/>
                    <a:gd name="T3" fmla="*/ 9 h 11"/>
                    <a:gd name="T4" fmla="*/ 0 w 6"/>
                    <a:gd name="T5" fmla="*/ 7 h 11"/>
                    <a:gd name="T6" fmla="*/ 0 w 6"/>
                    <a:gd name="T7" fmla="*/ 7 h 11"/>
                    <a:gd name="T8" fmla="*/ 2 w 6"/>
                    <a:gd name="T9" fmla="*/ 1 h 11"/>
                    <a:gd name="T10" fmla="*/ 3 w 6"/>
                    <a:gd name="T11" fmla="*/ 1 h 11"/>
                    <a:gd name="T12" fmla="*/ 4 w 6"/>
                    <a:gd name="T13" fmla="*/ 0 h 11"/>
                    <a:gd name="T14" fmla="*/ 4 w 6"/>
                    <a:gd name="T15" fmla="*/ 0 h 11"/>
                    <a:gd name="T16" fmla="*/ 5 w 6"/>
                    <a:gd name="T17" fmla="*/ 1 h 11"/>
                    <a:gd name="T18" fmla="*/ 6 w 6"/>
                    <a:gd name="T19" fmla="*/ 1 h 11"/>
                    <a:gd name="T20" fmla="*/ 4 w 6"/>
                    <a:gd name="T21" fmla="*/ 10 h 11"/>
                    <a:gd name="T22" fmla="*/ 1 w 6"/>
                    <a:gd name="T23" fmla="*/ 10 h 11"/>
                    <a:gd name="T24" fmla="*/ 1 w 6"/>
                    <a:gd name="T2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1">
                      <a:moveTo>
                        <a:pt x="1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6" y="5"/>
                        <a:pt x="5" y="9"/>
                        <a:pt x="4" y="10"/>
                      </a:cubicBezTo>
                      <a:cubicBezTo>
                        <a:pt x="3" y="11"/>
                        <a:pt x="2" y="11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4" name="Freeform 665"/>
                <p:cNvSpPr>
                  <a:spLocks/>
                </p:cNvSpPr>
                <p:nvPr/>
              </p:nvSpPr>
              <p:spPr bwMode="auto">
                <a:xfrm>
                  <a:off x="2914" y="3224"/>
                  <a:ext cx="3" cy="3"/>
                </a:xfrm>
                <a:custGeom>
                  <a:avLst/>
                  <a:gdLst>
                    <a:gd name="T0" fmla="*/ 1 w 5"/>
                    <a:gd name="T1" fmla="*/ 5 h 6"/>
                    <a:gd name="T2" fmla="*/ 1 w 5"/>
                    <a:gd name="T3" fmla="*/ 4 h 6"/>
                    <a:gd name="T4" fmla="*/ 2 w 5"/>
                    <a:gd name="T5" fmla="*/ 1 h 6"/>
                    <a:gd name="T6" fmla="*/ 2 w 5"/>
                    <a:gd name="T7" fmla="*/ 1 h 6"/>
                    <a:gd name="T8" fmla="*/ 4 w 5"/>
                    <a:gd name="T9" fmla="*/ 0 h 6"/>
                    <a:gd name="T10" fmla="*/ 4 w 5"/>
                    <a:gd name="T11" fmla="*/ 1 h 6"/>
                    <a:gd name="T12" fmla="*/ 4 w 5"/>
                    <a:gd name="T13" fmla="*/ 1 h 6"/>
                    <a:gd name="T14" fmla="*/ 5 w 5"/>
                    <a:gd name="T15" fmla="*/ 1 h 6"/>
                    <a:gd name="T16" fmla="*/ 5 w 5"/>
                    <a:gd name="T17" fmla="*/ 2 h 6"/>
                    <a:gd name="T18" fmla="*/ 5 w 5"/>
                    <a:gd name="T19" fmla="*/ 6 h 6"/>
                    <a:gd name="T20" fmla="*/ 4 w 5"/>
                    <a:gd name="T21" fmla="*/ 6 h 6"/>
                    <a:gd name="T22" fmla="*/ 4 w 5"/>
                    <a:gd name="T23" fmla="*/ 6 h 6"/>
                    <a:gd name="T24" fmla="*/ 3 w 5"/>
                    <a:gd name="T25" fmla="*/ 6 h 6"/>
                    <a:gd name="T26" fmla="*/ 1 w 5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1" y="5"/>
                        <a:pt x="0" y="5"/>
                        <a:pt x="1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5" y="3"/>
                        <a:pt x="5" y="4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5" name="Freeform 666"/>
                <p:cNvSpPr>
                  <a:spLocks/>
                </p:cNvSpPr>
                <p:nvPr/>
              </p:nvSpPr>
              <p:spPr bwMode="auto">
                <a:xfrm>
                  <a:off x="2600" y="3068"/>
                  <a:ext cx="6" cy="4"/>
                </a:xfrm>
                <a:custGeom>
                  <a:avLst/>
                  <a:gdLst>
                    <a:gd name="T0" fmla="*/ 0 w 9"/>
                    <a:gd name="T1" fmla="*/ 7 h 8"/>
                    <a:gd name="T2" fmla="*/ 0 w 9"/>
                    <a:gd name="T3" fmla="*/ 6 h 8"/>
                    <a:gd name="T4" fmla="*/ 0 w 9"/>
                    <a:gd name="T5" fmla="*/ 4 h 8"/>
                    <a:gd name="T6" fmla="*/ 0 w 9"/>
                    <a:gd name="T7" fmla="*/ 4 h 8"/>
                    <a:gd name="T8" fmla="*/ 5 w 9"/>
                    <a:gd name="T9" fmla="*/ 0 h 8"/>
                    <a:gd name="T10" fmla="*/ 6 w 9"/>
                    <a:gd name="T11" fmla="*/ 0 h 8"/>
                    <a:gd name="T12" fmla="*/ 8 w 9"/>
                    <a:gd name="T13" fmla="*/ 1 h 8"/>
                    <a:gd name="T14" fmla="*/ 9 w 9"/>
                    <a:gd name="T15" fmla="*/ 2 h 8"/>
                    <a:gd name="T16" fmla="*/ 4 w 9"/>
                    <a:gd name="T17" fmla="*/ 8 h 8"/>
                    <a:gd name="T18" fmla="*/ 3 w 9"/>
                    <a:gd name="T19" fmla="*/ 8 h 8"/>
                    <a:gd name="T20" fmla="*/ 0 w 9"/>
                    <a:gd name="T2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8">
                      <a:moveTo>
                        <a:pt x="0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8" y="6"/>
                        <a:pt x="7" y="7"/>
                        <a:pt x="4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6" name="Freeform 667"/>
                <p:cNvSpPr>
                  <a:spLocks/>
                </p:cNvSpPr>
                <p:nvPr/>
              </p:nvSpPr>
              <p:spPr bwMode="auto">
                <a:xfrm>
                  <a:off x="2838" y="3187"/>
                  <a:ext cx="9" cy="6"/>
                </a:xfrm>
                <a:custGeom>
                  <a:avLst/>
                  <a:gdLst>
                    <a:gd name="T0" fmla="*/ 1 w 16"/>
                    <a:gd name="T1" fmla="*/ 6 h 12"/>
                    <a:gd name="T2" fmla="*/ 1 w 16"/>
                    <a:gd name="T3" fmla="*/ 6 h 12"/>
                    <a:gd name="T4" fmla="*/ 0 w 16"/>
                    <a:gd name="T5" fmla="*/ 5 h 12"/>
                    <a:gd name="T6" fmla="*/ 0 w 16"/>
                    <a:gd name="T7" fmla="*/ 5 h 12"/>
                    <a:gd name="T8" fmla="*/ 0 w 16"/>
                    <a:gd name="T9" fmla="*/ 3 h 12"/>
                    <a:gd name="T10" fmla="*/ 1 w 16"/>
                    <a:gd name="T11" fmla="*/ 1 h 12"/>
                    <a:gd name="T12" fmla="*/ 2 w 16"/>
                    <a:gd name="T13" fmla="*/ 0 h 12"/>
                    <a:gd name="T14" fmla="*/ 2 w 16"/>
                    <a:gd name="T15" fmla="*/ 0 h 12"/>
                    <a:gd name="T16" fmla="*/ 16 w 16"/>
                    <a:gd name="T17" fmla="*/ 9 h 12"/>
                    <a:gd name="T18" fmla="*/ 16 w 16"/>
                    <a:gd name="T19" fmla="*/ 10 h 12"/>
                    <a:gd name="T20" fmla="*/ 16 w 16"/>
                    <a:gd name="T21" fmla="*/ 12 h 12"/>
                    <a:gd name="T22" fmla="*/ 15 w 16"/>
                    <a:gd name="T23" fmla="*/ 12 h 12"/>
                    <a:gd name="T24" fmla="*/ 14 w 16"/>
                    <a:gd name="T25" fmla="*/ 12 h 12"/>
                    <a:gd name="T26" fmla="*/ 14 w 16"/>
                    <a:gd name="T27" fmla="*/ 12 h 12"/>
                    <a:gd name="T28" fmla="*/ 1 w 16"/>
                    <a:gd name="T29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2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7" name="Freeform 668"/>
                <p:cNvSpPr>
                  <a:spLocks/>
                </p:cNvSpPr>
                <p:nvPr/>
              </p:nvSpPr>
              <p:spPr bwMode="auto">
                <a:xfrm>
                  <a:off x="2735" y="3135"/>
                  <a:ext cx="4" cy="5"/>
                </a:xfrm>
                <a:custGeom>
                  <a:avLst/>
                  <a:gdLst>
                    <a:gd name="T0" fmla="*/ 1 w 7"/>
                    <a:gd name="T1" fmla="*/ 6 h 8"/>
                    <a:gd name="T2" fmla="*/ 1 w 7"/>
                    <a:gd name="T3" fmla="*/ 6 h 8"/>
                    <a:gd name="T4" fmla="*/ 0 w 7"/>
                    <a:gd name="T5" fmla="*/ 4 h 8"/>
                    <a:gd name="T6" fmla="*/ 1 w 7"/>
                    <a:gd name="T7" fmla="*/ 3 h 8"/>
                    <a:gd name="T8" fmla="*/ 4 w 7"/>
                    <a:gd name="T9" fmla="*/ 0 h 8"/>
                    <a:gd name="T10" fmla="*/ 4 w 7"/>
                    <a:gd name="T11" fmla="*/ 0 h 8"/>
                    <a:gd name="T12" fmla="*/ 5 w 7"/>
                    <a:gd name="T13" fmla="*/ 0 h 8"/>
                    <a:gd name="T14" fmla="*/ 5 w 7"/>
                    <a:gd name="T15" fmla="*/ 0 h 8"/>
                    <a:gd name="T16" fmla="*/ 7 w 7"/>
                    <a:gd name="T17" fmla="*/ 3 h 8"/>
                    <a:gd name="T18" fmla="*/ 7 w 7"/>
                    <a:gd name="T19" fmla="*/ 4 h 8"/>
                    <a:gd name="T20" fmla="*/ 6 w 7"/>
                    <a:gd name="T21" fmla="*/ 7 h 8"/>
                    <a:gd name="T22" fmla="*/ 5 w 7"/>
                    <a:gd name="T23" fmla="*/ 7 h 8"/>
                    <a:gd name="T24" fmla="*/ 4 w 7"/>
                    <a:gd name="T25" fmla="*/ 8 h 8"/>
                    <a:gd name="T26" fmla="*/ 4 w 7"/>
                    <a:gd name="T27" fmla="*/ 8 h 8"/>
                    <a:gd name="T28" fmla="*/ 1 w 7"/>
                    <a:gd name="T2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1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4"/>
                        <a:pt x="7" y="4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8" name="Freeform 669"/>
                <p:cNvSpPr>
                  <a:spLocks/>
                </p:cNvSpPr>
                <p:nvPr/>
              </p:nvSpPr>
              <p:spPr bwMode="auto">
                <a:xfrm>
                  <a:off x="2973" y="3264"/>
                  <a:ext cx="71" cy="57"/>
                </a:xfrm>
                <a:custGeom>
                  <a:avLst/>
                  <a:gdLst>
                    <a:gd name="T0" fmla="*/ 91 w 123"/>
                    <a:gd name="T1" fmla="*/ 94 h 99"/>
                    <a:gd name="T2" fmla="*/ 70 w 123"/>
                    <a:gd name="T3" fmla="*/ 63 h 99"/>
                    <a:gd name="T4" fmla="*/ 57 w 123"/>
                    <a:gd name="T5" fmla="*/ 43 h 99"/>
                    <a:gd name="T6" fmla="*/ 56 w 123"/>
                    <a:gd name="T7" fmla="*/ 43 h 99"/>
                    <a:gd name="T8" fmla="*/ 35 w 123"/>
                    <a:gd name="T9" fmla="*/ 41 h 99"/>
                    <a:gd name="T10" fmla="*/ 35 w 123"/>
                    <a:gd name="T11" fmla="*/ 41 h 99"/>
                    <a:gd name="T12" fmla="*/ 34 w 123"/>
                    <a:gd name="T13" fmla="*/ 40 h 99"/>
                    <a:gd name="T14" fmla="*/ 32 w 123"/>
                    <a:gd name="T15" fmla="*/ 25 h 99"/>
                    <a:gd name="T16" fmla="*/ 31 w 123"/>
                    <a:gd name="T17" fmla="*/ 24 h 99"/>
                    <a:gd name="T18" fmla="*/ 8 w 123"/>
                    <a:gd name="T19" fmla="*/ 27 h 99"/>
                    <a:gd name="T20" fmla="*/ 7 w 123"/>
                    <a:gd name="T21" fmla="*/ 27 h 99"/>
                    <a:gd name="T22" fmla="*/ 0 w 123"/>
                    <a:gd name="T23" fmla="*/ 6 h 99"/>
                    <a:gd name="T24" fmla="*/ 3 w 123"/>
                    <a:gd name="T25" fmla="*/ 2 h 99"/>
                    <a:gd name="T26" fmla="*/ 26 w 123"/>
                    <a:gd name="T27" fmla="*/ 1 h 99"/>
                    <a:gd name="T28" fmla="*/ 27 w 123"/>
                    <a:gd name="T29" fmla="*/ 1 h 99"/>
                    <a:gd name="T30" fmla="*/ 38 w 123"/>
                    <a:gd name="T31" fmla="*/ 20 h 99"/>
                    <a:gd name="T32" fmla="*/ 39 w 123"/>
                    <a:gd name="T33" fmla="*/ 21 h 99"/>
                    <a:gd name="T34" fmla="*/ 71 w 123"/>
                    <a:gd name="T35" fmla="*/ 24 h 99"/>
                    <a:gd name="T36" fmla="*/ 71 w 123"/>
                    <a:gd name="T37" fmla="*/ 31 h 99"/>
                    <a:gd name="T38" fmla="*/ 73 w 123"/>
                    <a:gd name="T39" fmla="*/ 56 h 99"/>
                    <a:gd name="T40" fmla="*/ 91 w 123"/>
                    <a:gd name="T41" fmla="*/ 64 h 99"/>
                    <a:gd name="T42" fmla="*/ 100 w 123"/>
                    <a:gd name="T43" fmla="*/ 74 h 99"/>
                    <a:gd name="T44" fmla="*/ 103 w 123"/>
                    <a:gd name="T45" fmla="*/ 75 h 99"/>
                    <a:gd name="T46" fmla="*/ 120 w 123"/>
                    <a:gd name="T47" fmla="*/ 65 h 99"/>
                    <a:gd name="T48" fmla="*/ 120 w 123"/>
                    <a:gd name="T49" fmla="*/ 65 h 99"/>
                    <a:gd name="T50" fmla="*/ 121 w 123"/>
                    <a:gd name="T51" fmla="*/ 66 h 99"/>
                    <a:gd name="T52" fmla="*/ 118 w 123"/>
                    <a:gd name="T53" fmla="*/ 70 h 99"/>
                    <a:gd name="T54" fmla="*/ 114 w 123"/>
                    <a:gd name="T55" fmla="*/ 80 h 99"/>
                    <a:gd name="T56" fmla="*/ 123 w 123"/>
                    <a:gd name="T57" fmla="*/ 97 h 99"/>
                    <a:gd name="T58" fmla="*/ 122 w 123"/>
                    <a:gd name="T59" fmla="*/ 99 h 99"/>
                    <a:gd name="T60" fmla="*/ 111 w 123"/>
                    <a:gd name="T61" fmla="*/ 94 h 99"/>
                    <a:gd name="T62" fmla="*/ 100 w 123"/>
                    <a:gd name="T63" fmla="*/ 94 h 99"/>
                    <a:gd name="T64" fmla="*/ 92 w 123"/>
                    <a:gd name="T6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3" h="99">
                      <a:moveTo>
                        <a:pt x="92" y="95"/>
                      </a:moveTo>
                      <a:cubicBezTo>
                        <a:pt x="92" y="95"/>
                        <a:pt x="92" y="95"/>
                        <a:pt x="91" y="94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70" y="63"/>
                        <a:pt x="70" y="63"/>
                        <a:pt x="70" y="63"/>
                      </a:cubicBezTo>
                      <a:cubicBezTo>
                        <a:pt x="67" y="60"/>
                        <a:pt x="66" y="58"/>
                        <a:pt x="64" y="55"/>
                      </a:cubicBezTo>
                      <a:cubicBezTo>
                        <a:pt x="62" y="51"/>
                        <a:pt x="60" y="47"/>
                        <a:pt x="57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0" y="40"/>
                        <a:pt x="46" y="41"/>
                        <a:pt x="43" y="41"/>
                      </a:cubicBezTo>
                      <a:cubicBezTo>
                        <a:pt x="41" y="42"/>
                        <a:pt x="39" y="42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38"/>
                        <a:pt x="34" y="37"/>
                        <a:pt x="34" y="36"/>
                      </a:cubicBezTo>
                      <a:cubicBezTo>
                        <a:pt x="34" y="32"/>
                        <a:pt x="34" y="29"/>
                        <a:pt x="32" y="25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24" y="22"/>
                        <a:pt x="20" y="24"/>
                        <a:pt x="17" y="25"/>
                      </a:cubicBezTo>
                      <a:cubicBezTo>
                        <a:pt x="14" y="27"/>
                        <a:pt x="11" y="28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4" y="22"/>
                        <a:pt x="0" y="13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6" y="2"/>
                        <a:pt x="9" y="2"/>
                        <a:pt x="11" y="2"/>
                      </a:cubicBezTo>
                      <a:cubicBezTo>
                        <a:pt x="15" y="3"/>
                        <a:pt x="19" y="3"/>
                        <a:pt x="26" y="1"/>
                      </a:cubicBezTo>
                      <a:cubicBezTo>
                        <a:pt x="26" y="0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30" y="3"/>
                        <a:pt x="31" y="7"/>
                        <a:pt x="33" y="11"/>
                      </a:cubicBezTo>
                      <a:cubicBezTo>
                        <a:pt x="34" y="14"/>
                        <a:pt x="36" y="17"/>
                        <a:pt x="38" y="20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7" y="24"/>
                        <a:pt x="52" y="23"/>
                        <a:pt x="57" y="23"/>
                      </a:cubicBezTo>
                      <a:cubicBezTo>
                        <a:pt x="62" y="22"/>
                        <a:pt x="66" y="21"/>
                        <a:pt x="71" y="24"/>
                      </a:cubicBezTo>
                      <a:cubicBezTo>
                        <a:pt x="71" y="24"/>
                        <a:pt x="71" y="24"/>
                        <a:pt x="72" y="25"/>
                      </a:cubicBezTo>
                      <a:cubicBezTo>
                        <a:pt x="71" y="27"/>
                        <a:pt x="71" y="29"/>
                        <a:pt x="71" y="31"/>
                      </a:cubicBezTo>
                      <a:cubicBezTo>
                        <a:pt x="70" y="39"/>
                        <a:pt x="68" y="49"/>
                        <a:pt x="73" y="55"/>
                      </a:cubicBezTo>
                      <a:cubicBezTo>
                        <a:pt x="73" y="56"/>
                        <a:pt x="73" y="56"/>
                        <a:pt x="73" y="56"/>
                      </a:cubicBezTo>
                      <a:cubicBezTo>
                        <a:pt x="73" y="56"/>
                        <a:pt x="91" y="64"/>
                        <a:pt x="91" y="64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5"/>
                        <a:pt x="93" y="66"/>
                        <a:pt x="94" y="67"/>
                      </a:cubicBezTo>
                      <a:cubicBezTo>
                        <a:pt x="95" y="69"/>
                        <a:pt x="96" y="72"/>
                        <a:pt x="100" y="74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5" y="74"/>
                        <a:pt x="108" y="72"/>
                        <a:pt x="110" y="70"/>
                      </a:cubicBezTo>
                      <a:cubicBezTo>
                        <a:pt x="113" y="67"/>
                        <a:pt x="116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1" y="65"/>
                        <a:pt x="121" y="65"/>
                        <a:pt x="121" y="66"/>
                      </a:cubicBezTo>
                      <a:cubicBezTo>
                        <a:pt x="121" y="66"/>
                        <a:pt x="121" y="66"/>
                        <a:pt x="121" y="66"/>
                      </a:cubicBezTo>
                      <a:cubicBezTo>
                        <a:pt x="120" y="68"/>
                        <a:pt x="119" y="69"/>
                        <a:pt x="118" y="70"/>
                      </a:cubicBezTo>
                      <a:cubicBezTo>
                        <a:pt x="117" y="73"/>
                        <a:pt x="114" y="76"/>
                        <a:pt x="114" y="80"/>
                      </a:cubicBezTo>
                      <a:cubicBezTo>
                        <a:pt x="114" y="80"/>
                        <a:pt x="114" y="80"/>
                        <a:pt x="114" y="80"/>
                      </a:cubicBezTo>
                      <a:cubicBezTo>
                        <a:pt x="114" y="85"/>
                        <a:pt x="117" y="88"/>
                        <a:pt x="120" y="91"/>
                      </a:cubicBezTo>
                      <a:cubicBezTo>
                        <a:pt x="121" y="93"/>
                        <a:pt x="123" y="95"/>
                        <a:pt x="123" y="97"/>
                      </a:cubicBezTo>
                      <a:cubicBezTo>
                        <a:pt x="123" y="98"/>
                        <a:pt x="123" y="98"/>
                        <a:pt x="123" y="98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1" y="99"/>
                      </a:cubicBezTo>
                      <a:cubicBezTo>
                        <a:pt x="121" y="99"/>
                        <a:pt x="111" y="94"/>
                        <a:pt x="111" y="94"/>
                      </a:cubicBezTo>
                      <a:cubicBezTo>
                        <a:pt x="111" y="94"/>
                        <a:pt x="111" y="94"/>
                        <a:pt x="111" y="94"/>
                      </a:cubicBezTo>
                      <a:cubicBezTo>
                        <a:pt x="107" y="92"/>
                        <a:pt x="103" y="93"/>
                        <a:pt x="100" y="94"/>
                      </a:cubicBezTo>
                      <a:cubicBezTo>
                        <a:pt x="98" y="95"/>
                        <a:pt x="95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9" name="Freeform 670"/>
                <p:cNvSpPr>
                  <a:spLocks/>
                </p:cNvSpPr>
                <p:nvPr/>
              </p:nvSpPr>
              <p:spPr bwMode="auto">
                <a:xfrm>
                  <a:off x="3239" y="3389"/>
                  <a:ext cx="8" cy="19"/>
                </a:xfrm>
                <a:custGeom>
                  <a:avLst/>
                  <a:gdLst>
                    <a:gd name="T0" fmla="*/ 7 w 13"/>
                    <a:gd name="T1" fmla="*/ 31 h 32"/>
                    <a:gd name="T2" fmla="*/ 6 w 13"/>
                    <a:gd name="T3" fmla="*/ 31 h 32"/>
                    <a:gd name="T4" fmla="*/ 0 w 13"/>
                    <a:gd name="T5" fmla="*/ 4 h 32"/>
                    <a:gd name="T6" fmla="*/ 0 w 13"/>
                    <a:gd name="T7" fmla="*/ 3 h 32"/>
                    <a:gd name="T8" fmla="*/ 1 w 13"/>
                    <a:gd name="T9" fmla="*/ 2 h 32"/>
                    <a:gd name="T10" fmla="*/ 1 w 13"/>
                    <a:gd name="T11" fmla="*/ 1 h 32"/>
                    <a:gd name="T12" fmla="*/ 2 w 13"/>
                    <a:gd name="T13" fmla="*/ 1 h 32"/>
                    <a:gd name="T14" fmla="*/ 3 w 13"/>
                    <a:gd name="T15" fmla="*/ 1 h 32"/>
                    <a:gd name="T16" fmla="*/ 3 w 13"/>
                    <a:gd name="T17" fmla="*/ 1 h 32"/>
                    <a:gd name="T18" fmla="*/ 12 w 13"/>
                    <a:gd name="T19" fmla="*/ 31 h 32"/>
                    <a:gd name="T20" fmla="*/ 12 w 13"/>
                    <a:gd name="T21" fmla="*/ 31 h 32"/>
                    <a:gd name="T22" fmla="*/ 10 w 13"/>
                    <a:gd name="T23" fmla="*/ 32 h 32"/>
                    <a:gd name="T24" fmla="*/ 7 w 13"/>
                    <a:gd name="T25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32">
                      <a:moveTo>
                        <a:pt x="7" y="31"/>
                      </a:move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3" y="23"/>
                        <a:pt x="0" y="11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1" y="7"/>
                        <a:pt x="13" y="20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10" y="32"/>
                        <a:pt x="9" y="32"/>
                        <a:pt x="7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0" name="Freeform 671"/>
                <p:cNvSpPr>
                  <a:spLocks/>
                </p:cNvSpPr>
                <p:nvPr/>
              </p:nvSpPr>
              <p:spPr bwMode="auto">
                <a:xfrm>
                  <a:off x="2960" y="3255"/>
                  <a:ext cx="10" cy="10"/>
                </a:xfrm>
                <a:custGeom>
                  <a:avLst/>
                  <a:gdLst>
                    <a:gd name="T0" fmla="*/ 5 w 16"/>
                    <a:gd name="T1" fmla="*/ 16 h 16"/>
                    <a:gd name="T2" fmla="*/ 5 w 16"/>
                    <a:gd name="T3" fmla="*/ 15 h 16"/>
                    <a:gd name="T4" fmla="*/ 4 w 16"/>
                    <a:gd name="T5" fmla="*/ 14 h 16"/>
                    <a:gd name="T6" fmla="*/ 0 w 16"/>
                    <a:gd name="T7" fmla="*/ 4 h 16"/>
                    <a:gd name="T8" fmla="*/ 1 w 16"/>
                    <a:gd name="T9" fmla="*/ 3 h 16"/>
                    <a:gd name="T10" fmla="*/ 14 w 16"/>
                    <a:gd name="T11" fmla="*/ 0 h 16"/>
                    <a:gd name="T12" fmla="*/ 14 w 16"/>
                    <a:gd name="T13" fmla="*/ 0 h 16"/>
                    <a:gd name="T14" fmla="*/ 14 w 16"/>
                    <a:gd name="T15" fmla="*/ 0 h 16"/>
                    <a:gd name="T16" fmla="*/ 15 w 16"/>
                    <a:gd name="T17" fmla="*/ 1 h 16"/>
                    <a:gd name="T18" fmla="*/ 16 w 16"/>
                    <a:gd name="T19" fmla="*/ 1 h 16"/>
                    <a:gd name="T20" fmla="*/ 16 w 16"/>
                    <a:gd name="T21" fmla="*/ 3 h 16"/>
                    <a:gd name="T22" fmla="*/ 16 w 16"/>
                    <a:gd name="T23" fmla="*/ 3 h 16"/>
                    <a:gd name="T24" fmla="*/ 9 w 16"/>
                    <a:gd name="T25" fmla="*/ 15 h 16"/>
                    <a:gd name="T26" fmla="*/ 8 w 16"/>
                    <a:gd name="T27" fmla="*/ 16 h 16"/>
                    <a:gd name="T28" fmla="*/ 5 w 16"/>
                    <a:gd name="T29" fmla="*/ 16 h 16"/>
                    <a:gd name="T30" fmla="*/ 5 w 16"/>
                    <a:gd name="T31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6">
                      <a:moveTo>
                        <a:pt x="5" y="16"/>
                      </a:moveTo>
                      <a:cubicBezTo>
                        <a:pt x="5" y="16"/>
                        <a:pt x="5" y="15"/>
                        <a:pt x="5" y="15"/>
                      </a:cubicBezTo>
                      <a:cubicBezTo>
                        <a:pt x="5" y="15"/>
                        <a:pt x="4" y="14"/>
                        <a:pt x="4" y="14"/>
                      </a:cubicBezTo>
                      <a:cubicBezTo>
                        <a:pt x="2" y="10"/>
                        <a:pt x="0" y="8"/>
                        <a:pt x="0" y="4"/>
                      </a:cubicBezTo>
                      <a:cubicBezTo>
                        <a:pt x="0" y="4"/>
                        <a:pt x="0" y="3"/>
                        <a:pt x="1" y="3"/>
                      </a:cubicBezTo>
                      <a:cubicBezTo>
                        <a:pt x="5" y="1"/>
                        <a:pt x="9" y="1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6" y="1"/>
                        <a:pt x="16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8" y="16"/>
                        <a:pt x="8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1" name="Freeform 672"/>
                <p:cNvSpPr>
                  <a:spLocks/>
                </p:cNvSpPr>
                <p:nvPr/>
              </p:nvSpPr>
              <p:spPr bwMode="auto">
                <a:xfrm>
                  <a:off x="2792" y="3173"/>
                  <a:ext cx="5" cy="5"/>
                </a:xfrm>
                <a:custGeom>
                  <a:avLst/>
                  <a:gdLst>
                    <a:gd name="T0" fmla="*/ 1 w 7"/>
                    <a:gd name="T1" fmla="*/ 7 h 9"/>
                    <a:gd name="T2" fmla="*/ 0 w 7"/>
                    <a:gd name="T3" fmla="*/ 6 h 9"/>
                    <a:gd name="T4" fmla="*/ 0 w 7"/>
                    <a:gd name="T5" fmla="*/ 5 h 9"/>
                    <a:gd name="T6" fmla="*/ 0 w 7"/>
                    <a:gd name="T7" fmla="*/ 5 h 9"/>
                    <a:gd name="T8" fmla="*/ 2 w 7"/>
                    <a:gd name="T9" fmla="*/ 1 h 9"/>
                    <a:gd name="T10" fmla="*/ 3 w 7"/>
                    <a:gd name="T11" fmla="*/ 1 h 9"/>
                    <a:gd name="T12" fmla="*/ 4 w 7"/>
                    <a:gd name="T13" fmla="*/ 1 h 9"/>
                    <a:gd name="T14" fmla="*/ 5 w 7"/>
                    <a:gd name="T15" fmla="*/ 1 h 9"/>
                    <a:gd name="T16" fmla="*/ 6 w 7"/>
                    <a:gd name="T17" fmla="*/ 1 h 9"/>
                    <a:gd name="T18" fmla="*/ 7 w 7"/>
                    <a:gd name="T19" fmla="*/ 2 h 9"/>
                    <a:gd name="T20" fmla="*/ 6 w 7"/>
                    <a:gd name="T21" fmla="*/ 8 h 9"/>
                    <a:gd name="T22" fmla="*/ 5 w 7"/>
                    <a:gd name="T23" fmla="*/ 9 h 9"/>
                    <a:gd name="T24" fmla="*/ 4 w 7"/>
                    <a:gd name="T25" fmla="*/ 9 h 9"/>
                    <a:gd name="T26" fmla="*/ 1 w 7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1" y="7"/>
                      </a:move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2" name="Freeform 673"/>
                <p:cNvSpPr>
                  <a:spLocks/>
                </p:cNvSpPr>
                <p:nvPr/>
              </p:nvSpPr>
              <p:spPr bwMode="auto">
                <a:xfrm>
                  <a:off x="2890" y="3233"/>
                  <a:ext cx="21" cy="32"/>
                </a:xfrm>
                <a:custGeom>
                  <a:avLst/>
                  <a:gdLst>
                    <a:gd name="T0" fmla="*/ 0 w 36"/>
                    <a:gd name="T1" fmla="*/ 54 h 54"/>
                    <a:gd name="T2" fmla="*/ 0 w 36"/>
                    <a:gd name="T3" fmla="*/ 54 h 54"/>
                    <a:gd name="T4" fmla="*/ 0 w 36"/>
                    <a:gd name="T5" fmla="*/ 53 h 54"/>
                    <a:gd name="T6" fmla="*/ 9 w 36"/>
                    <a:gd name="T7" fmla="*/ 21 h 54"/>
                    <a:gd name="T8" fmla="*/ 10 w 36"/>
                    <a:gd name="T9" fmla="*/ 21 h 54"/>
                    <a:gd name="T10" fmla="*/ 16 w 36"/>
                    <a:gd name="T11" fmla="*/ 19 h 54"/>
                    <a:gd name="T12" fmla="*/ 16 w 36"/>
                    <a:gd name="T13" fmla="*/ 17 h 54"/>
                    <a:gd name="T14" fmla="*/ 16 w 36"/>
                    <a:gd name="T15" fmla="*/ 14 h 54"/>
                    <a:gd name="T16" fmla="*/ 16 w 36"/>
                    <a:gd name="T17" fmla="*/ 9 h 54"/>
                    <a:gd name="T18" fmla="*/ 16 w 36"/>
                    <a:gd name="T19" fmla="*/ 8 h 54"/>
                    <a:gd name="T20" fmla="*/ 35 w 36"/>
                    <a:gd name="T21" fmla="*/ 0 h 54"/>
                    <a:gd name="T22" fmla="*/ 36 w 36"/>
                    <a:gd name="T23" fmla="*/ 0 h 54"/>
                    <a:gd name="T24" fmla="*/ 36 w 36"/>
                    <a:gd name="T25" fmla="*/ 0 h 54"/>
                    <a:gd name="T26" fmla="*/ 36 w 36"/>
                    <a:gd name="T27" fmla="*/ 1 h 54"/>
                    <a:gd name="T28" fmla="*/ 29 w 36"/>
                    <a:gd name="T29" fmla="*/ 7 h 54"/>
                    <a:gd name="T30" fmla="*/ 24 w 36"/>
                    <a:gd name="T31" fmla="*/ 10 h 54"/>
                    <a:gd name="T32" fmla="*/ 23 w 36"/>
                    <a:gd name="T33" fmla="*/ 10 h 54"/>
                    <a:gd name="T34" fmla="*/ 23 w 36"/>
                    <a:gd name="T35" fmla="*/ 11 h 54"/>
                    <a:gd name="T36" fmla="*/ 2 w 36"/>
                    <a:gd name="T37" fmla="*/ 54 h 54"/>
                    <a:gd name="T38" fmla="*/ 2 w 36"/>
                    <a:gd name="T39" fmla="*/ 54 h 54"/>
                    <a:gd name="T40" fmla="*/ 1 w 36"/>
                    <a:gd name="T41" fmla="*/ 54 h 54"/>
                    <a:gd name="T42" fmla="*/ 0 w 36"/>
                    <a:gd name="T4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6" h="54">
                      <a:moveTo>
                        <a:pt x="0" y="54"/>
                      </a:move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1" y="48"/>
                        <a:pt x="5" y="35"/>
                        <a:pt x="9" y="21"/>
                      </a:cubicBezTo>
                      <a:cubicBezTo>
                        <a:pt x="9" y="21"/>
                        <a:pt x="9" y="21"/>
                        <a:pt x="10" y="2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5"/>
                        <a:pt x="16" y="14"/>
                        <a:pt x="16" y="14"/>
                      </a:cubicBezTo>
                      <a:cubicBezTo>
                        <a:pt x="16" y="12"/>
                        <a:pt x="15" y="11"/>
                        <a:pt x="16" y="9"/>
                      </a:cubicBezTo>
                      <a:cubicBezTo>
                        <a:pt x="16" y="9"/>
                        <a:pt x="16" y="9"/>
                        <a:pt x="16" y="8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1"/>
                        <a:pt x="36" y="1"/>
                      </a:cubicBezTo>
                      <a:cubicBezTo>
                        <a:pt x="35" y="4"/>
                        <a:pt x="32" y="5"/>
                        <a:pt x="29" y="7"/>
                      </a:cubicBezTo>
                      <a:cubicBezTo>
                        <a:pt x="27" y="8"/>
                        <a:pt x="25" y="8"/>
                        <a:pt x="24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1" y="22"/>
                        <a:pt x="12" y="42"/>
                        <a:pt x="2" y="54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4"/>
                        <a:pt x="1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3" name="Freeform 674"/>
                <p:cNvSpPr>
                  <a:spLocks/>
                </p:cNvSpPr>
                <p:nvPr/>
              </p:nvSpPr>
              <p:spPr bwMode="auto">
                <a:xfrm>
                  <a:off x="2920" y="3249"/>
                  <a:ext cx="18" cy="11"/>
                </a:xfrm>
                <a:custGeom>
                  <a:avLst/>
                  <a:gdLst>
                    <a:gd name="T0" fmla="*/ 4 w 30"/>
                    <a:gd name="T1" fmla="*/ 19 h 19"/>
                    <a:gd name="T2" fmla="*/ 3 w 30"/>
                    <a:gd name="T3" fmla="*/ 18 h 19"/>
                    <a:gd name="T4" fmla="*/ 1 w 30"/>
                    <a:gd name="T5" fmla="*/ 8 h 19"/>
                    <a:gd name="T6" fmla="*/ 0 w 30"/>
                    <a:gd name="T7" fmla="*/ 3 h 19"/>
                    <a:gd name="T8" fmla="*/ 0 w 30"/>
                    <a:gd name="T9" fmla="*/ 2 h 19"/>
                    <a:gd name="T10" fmla="*/ 12 w 30"/>
                    <a:gd name="T11" fmla="*/ 3 h 19"/>
                    <a:gd name="T12" fmla="*/ 24 w 30"/>
                    <a:gd name="T13" fmla="*/ 5 h 19"/>
                    <a:gd name="T14" fmla="*/ 25 w 30"/>
                    <a:gd name="T15" fmla="*/ 5 h 19"/>
                    <a:gd name="T16" fmla="*/ 25 w 30"/>
                    <a:gd name="T17" fmla="*/ 5 h 19"/>
                    <a:gd name="T18" fmla="*/ 30 w 30"/>
                    <a:gd name="T19" fmla="*/ 8 h 19"/>
                    <a:gd name="T20" fmla="*/ 30 w 30"/>
                    <a:gd name="T21" fmla="*/ 9 h 19"/>
                    <a:gd name="T22" fmla="*/ 29 w 30"/>
                    <a:gd name="T23" fmla="*/ 14 h 19"/>
                    <a:gd name="T24" fmla="*/ 29 w 30"/>
                    <a:gd name="T25" fmla="*/ 15 h 19"/>
                    <a:gd name="T26" fmla="*/ 22 w 30"/>
                    <a:gd name="T27" fmla="*/ 15 h 19"/>
                    <a:gd name="T28" fmla="*/ 5 w 30"/>
                    <a:gd name="T29" fmla="*/ 19 h 19"/>
                    <a:gd name="T30" fmla="*/ 4 w 30"/>
                    <a:gd name="T31" fmla="*/ 19 h 19"/>
                    <a:gd name="T32" fmla="*/ 4 w 30"/>
                    <a:gd name="T3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" h="19">
                      <a:moveTo>
                        <a:pt x="4" y="19"/>
                      </a:moveTo>
                      <a:cubicBezTo>
                        <a:pt x="4" y="19"/>
                        <a:pt x="3" y="18"/>
                        <a:pt x="3" y="18"/>
                      </a:cubicBezTo>
                      <a:cubicBezTo>
                        <a:pt x="3" y="14"/>
                        <a:pt x="2" y="10"/>
                        <a:pt x="1" y="8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0"/>
                        <a:pt x="8" y="2"/>
                        <a:pt x="12" y="3"/>
                      </a:cubicBezTo>
                      <a:cubicBezTo>
                        <a:pt x="16" y="4"/>
                        <a:pt x="20" y="5"/>
                        <a:pt x="24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11"/>
                        <a:pt x="30" y="12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6" y="15"/>
                        <a:pt x="23" y="15"/>
                        <a:pt x="22" y="15"/>
                      </a:cubicBezTo>
                      <a:cubicBezTo>
                        <a:pt x="16" y="15"/>
                        <a:pt x="13" y="15"/>
                        <a:pt x="5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4" name="Freeform 675"/>
                <p:cNvSpPr>
                  <a:spLocks/>
                </p:cNvSpPr>
                <p:nvPr/>
              </p:nvSpPr>
              <p:spPr bwMode="auto">
                <a:xfrm>
                  <a:off x="2707" y="3141"/>
                  <a:ext cx="6" cy="6"/>
                </a:xfrm>
                <a:custGeom>
                  <a:avLst/>
                  <a:gdLst>
                    <a:gd name="T0" fmla="*/ 0 w 10"/>
                    <a:gd name="T1" fmla="*/ 8 h 11"/>
                    <a:gd name="T2" fmla="*/ 0 w 10"/>
                    <a:gd name="T3" fmla="*/ 7 h 11"/>
                    <a:gd name="T4" fmla="*/ 5 w 10"/>
                    <a:gd name="T5" fmla="*/ 0 h 11"/>
                    <a:gd name="T6" fmla="*/ 5 w 10"/>
                    <a:gd name="T7" fmla="*/ 0 h 11"/>
                    <a:gd name="T8" fmla="*/ 9 w 10"/>
                    <a:gd name="T9" fmla="*/ 2 h 11"/>
                    <a:gd name="T10" fmla="*/ 9 w 10"/>
                    <a:gd name="T11" fmla="*/ 3 h 11"/>
                    <a:gd name="T12" fmla="*/ 6 w 10"/>
                    <a:gd name="T13" fmla="*/ 10 h 11"/>
                    <a:gd name="T14" fmla="*/ 5 w 10"/>
                    <a:gd name="T15" fmla="*/ 10 h 11"/>
                    <a:gd name="T16" fmla="*/ 0 w 10"/>
                    <a:gd name="T17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4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10" y="2"/>
                        <a:pt x="9" y="3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5" y="11"/>
                        <a:pt x="5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5" name="Freeform 676"/>
                <p:cNvSpPr>
                  <a:spLocks/>
                </p:cNvSpPr>
                <p:nvPr/>
              </p:nvSpPr>
              <p:spPr bwMode="auto">
                <a:xfrm>
                  <a:off x="2734" y="3155"/>
                  <a:ext cx="6" cy="5"/>
                </a:xfrm>
                <a:custGeom>
                  <a:avLst/>
                  <a:gdLst>
                    <a:gd name="T0" fmla="*/ 5 w 11"/>
                    <a:gd name="T1" fmla="*/ 8 h 9"/>
                    <a:gd name="T2" fmla="*/ 2 w 11"/>
                    <a:gd name="T3" fmla="*/ 7 h 9"/>
                    <a:gd name="T4" fmla="*/ 1 w 11"/>
                    <a:gd name="T5" fmla="*/ 5 h 9"/>
                    <a:gd name="T6" fmla="*/ 0 w 11"/>
                    <a:gd name="T7" fmla="*/ 4 h 9"/>
                    <a:gd name="T8" fmla="*/ 2 w 11"/>
                    <a:gd name="T9" fmla="*/ 0 h 9"/>
                    <a:gd name="T10" fmla="*/ 3 w 11"/>
                    <a:gd name="T11" fmla="*/ 0 h 9"/>
                    <a:gd name="T12" fmla="*/ 6 w 11"/>
                    <a:gd name="T13" fmla="*/ 0 h 9"/>
                    <a:gd name="T14" fmla="*/ 7 w 11"/>
                    <a:gd name="T15" fmla="*/ 0 h 9"/>
                    <a:gd name="T16" fmla="*/ 7 w 11"/>
                    <a:gd name="T17" fmla="*/ 0 h 9"/>
                    <a:gd name="T18" fmla="*/ 10 w 11"/>
                    <a:gd name="T19" fmla="*/ 3 h 9"/>
                    <a:gd name="T20" fmla="*/ 10 w 11"/>
                    <a:gd name="T21" fmla="*/ 3 h 9"/>
                    <a:gd name="T22" fmla="*/ 11 w 11"/>
                    <a:gd name="T23" fmla="*/ 4 h 9"/>
                    <a:gd name="T24" fmla="*/ 11 w 11"/>
                    <a:gd name="T25" fmla="*/ 7 h 9"/>
                    <a:gd name="T26" fmla="*/ 11 w 11"/>
                    <a:gd name="T27" fmla="*/ 8 h 9"/>
                    <a:gd name="T28" fmla="*/ 11 w 11"/>
                    <a:gd name="T29" fmla="*/ 8 h 9"/>
                    <a:gd name="T30" fmla="*/ 11 w 11"/>
                    <a:gd name="T31" fmla="*/ 9 h 9"/>
                    <a:gd name="T32" fmla="*/ 10 w 11"/>
                    <a:gd name="T33" fmla="*/ 9 h 9"/>
                    <a:gd name="T34" fmla="*/ 5 w 11"/>
                    <a:gd name="T3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9">
                      <a:moveTo>
                        <a:pt x="5" y="8"/>
                      </a:moveTo>
                      <a:cubicBezTo>
                        <a:pt x="4" y="8"/>
                        <a:pt x="3" y="7"/>
                        <a:pt x="2" y="7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5"/>
                        <a:pt x="11" y="6"/>
                        <a:pt x="11" y="7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8" y="9"/>
                        <a:pt x="6" y="9"/>
                        <a:pt x="5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6" name="Freeform 677"/>
                <p:cNvSpPr>
                  <a:spLocks/>
                </p:cNvSpPr>
                <p:nvPr/>
              </p:nvSpPr>
              <p:spPr bwMode="auto">
                <a:xfrm>
                  <a:off x="2595" y="3086"/>
                  <a:ext cx="7" cy="8"/>
                </a:xfrm>
                <a:custGeom>
                  <a:avLst/>
                  <a:gdLst>
                    <a:gd name="T0" fmla="*/ 0 w 11"/>
                    <a:gd name="T1" fmla="*/ 11 h 13"/>
                    <a:gd name="T2" fmla="*/ 0 w 11"/>
                    <a:gd name="T3" fmla="*/ 10 h 13"/>
                    <a:gd name="T4" fmla="*/ 7 w 11"/>
                    <a:gd name="T5" fmla="*/ 0 h 13"/>
                    <a:gd name="T6" fmla="*/ 7 w 11"/>
                    <a:gd name="T7" fmla="*/ 0 h 13"/>
                    <a:gd name="T8" fmla="*/ 8 w 11"/>
                    <a:gd name="T9" fmla="*/ 0 h 13"/>
                    <a:gd name="T10" fmla="*/ 10 w 11"/>
                    <a:gd name="T11" fmla="*/ 2 h 13"/>
                    <a:gd name="T12" fmla="*/ 10 w 11"/>
                    <a:gd name="T13" fmla="*/ 3 h 13"/>
                    <a:gd name="T14" fmla="*/ 6 w 11"/>
                    <a:gd name="T15" fmla="*/ 11 h 13"/>
                    <a:gd name="T16" fmla="*/ 6 w 11"/>
                    <a:gd name="T17" fmla="*/ 12 h 13"/>
                    <a:gd name="T18" fmla="*/ 4 w 11"/>
                    <a:gd name="T19" fmla="*/ 12 h 13"/>
                    <a:gd name="T20" fmla="*/ 3 w 11"/>
                    <a:gd name="T21" fmla="*/ 12 h 13"/>
                    <a:gd name="T22" fmla="*/ 0 w 11"/>
                    <a:gd name="T23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3">
                      <a:moveTo>
                        <a:pt x="0" y="11"/>
                      </a:move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1" y="5"/>
                        <a:pt x="3" y="3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1" y="3"/>
                        <a:pt x="10" y="3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3"/>
                        <a:pt x="3" y="12"/>
                        <a:pt x="3" y="12"/>
                      </a:cubicBez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7" name="Freeform 678"/>
                <p:cNvSpPr>
                  <a:spLocks/>
                </p:cNvSpPr>
                <p:nvPr/>
              </p:nvSpPr>
              <p:spPr bwMode="auto">
                <a:xfrm>
                  <a:off x="3053" y="3321"/>
                  <a:ext cx="51" cy="55"/>
                </a:xfrm>
                <a:custGeom>
                  <a:avLst/>
                  <a:gdLst>
                    <a:gd name="T0" fmla="*/ 68 w 89"/>
                    <a:gd name="T1" fmla="*/ 93 h 94"/>
                    <a:gd name="T2" fmla="*/ 67 w 89"/>
                    <a:gd name="T3" fmla="*/ 93 h 94"/>
                    <a:gd name="T4" fmla="*/ 67 w 89"/>
                    <a:gd name="T5" fmla="*/ 83 h 94"/>
                    <a:gd name="T6" fmla="*/ 66 w 89"/>
                    <a:gd name="T7" fmla="*/ 82 h 94"/>
                    <a:gd name="T8" fmla="*/ 63 w 89"/>
                    <a:gd name="T9" fmla="*/ 80 h 94"/>
                    <a:gd name="T10" fmla="*/ 53 w 89"/>
                    <a:gd name="T11" fmla="*/ 78 h 94"/>
                    <a:gd name="T12" fmla="*/ 44 w 89"/>
                    <a:gd name="T13" fmla="*/ 76 h 94"/>
                    <a:gd name="T14" fmla="*/ 40 w 89"/>
                    <a:gd name="T15" fmla="*/ 73 h 94"/>
                    <a:gd name="T16" fmla="*/ 34 w 89"/>
                    <a:gd name="T17" fmla="*/ 58 h 94"/>
                    <a:gd name="T18" fmla="*/ 32 w 89"/>
                    <a:gd name="T19" fmla="*/ 45 h 94"/>
                    <a:gd name="T20" fmla="*/ 26 w 89"/>
                    <a:gd name="T21" fmla="*/ 39 h 94"/>
                    <a:gd name="T22" fmla="*/ 22 w 89"/>
                    <a:gd name="T23" fmla="*/ 35 h 94"/>
                    <a:gd name="T24" fmla="*/ 21 w 89"/>
                    <a:gd name="T25" fmla="*/ 33 h 94"/>
                    <a:gd name="T26" fmla="*/ 19 w 89"/>
                    <a:gd name="T27" fmla="*/ 34 h 94"/>
                    <a:gd name="T28" fmla="*/ 14 w 89"/>
                    <a:gd name="T29" fmla="*/ 38 h 94"/>
                    <a:gd name="T30" fmla="*/ 13 w 89"/>
                    <a:gd name="T31" fmla="*/ 38 h 94"/>
                    <a:gd name="T32" fmla="*/ 13 w 89"/>
                    <a:gd name="T33" fmla="*/ 38 h 94"/>
                    <a:gd name="T34" fmla="*/ 13 w 89"/>
                    <a:gd name="T35" fmla="*/ 38 h 94"/>
                    <a:gd name="T36" fmla="*/ 12 w 89"/>
                    <a:gd name="T37" fmla="*/ 38 h 94"/>
                    <a:gd name="T38" fmla="*/ 11 w 89"/>
                    <a:gd name="T39" fmla="*/ 34 h 94"/>
                    <a:gd name="T40" fmla="*/ 0 w 89"/>
                    <a:gd name="T41" fmla="*/ 19 h 94"/>
                    <a:gd name="T42" fmla="*/ 0 w 89"/>
                    <a:gd name="T43" fmla="*/ 18 h 94"/>
                    <a:gd name="T44" fmla="*/ 5 w 89"/>
                    <a:gd name="T45" fmla="*/ 7 h 94"/>
                    <a:gd name="T46" fmla="*/ 8 w 89"/>
                    <a:gd name="T47" fmla="*/ 1 h 94"/>
                    <a:gd name="T48" fmla="*/ 8 w 89"/>
                    <a:gd name="T49" fmla="*/ 1 h 94"/>
                    <a:gd name="T50" fmla="*/ 9 w 89"/>
                    <a:gd name="T51" fmla="*/ 0 h 94"/>
                    <a:gd name="T52" fmla="*/ 10 w 89"/>
                    <a:gd name="T53" fmla="*/ 0 h 94"/>
                    <a:gd name="T54" fmla="*/ 10 w 89"/>
                    <a:gd name="T55" fmla="*/ 0 h 94"/>
                    <a:gd name="T56" fmla="*/ 10 w 89"/>
                    <a:gd name="T57" fmla="*/ 1 h 94"/>
                    <a:gd name="T58" fmla="*/ 10 w 89"/>
                    <a:gd name="T59" fmla="*/ 4 h 94"/>
                    <a:gd name="T60" fmla="*/ 11 w 89"/>
                    <a:gd name="T61" fmla="*/ 16 h 94"/>
                    <a:gd name="T62" fmla="*/ 12 w 89"/>
                    <a:gd name="T63" fmla="*/ 17 h 94"/>
                    <a:gd name="T64" fmla="*/ 20 w 89"/>
                    <a:gd name="T65" fmla="*/ 18 h 94"/>
                    <a:gd name="T66" fmla="*/ 20 w 89"/>
                    <a:gd name="T67" fmla="*/ 18 h 94"/>
                    <a:gd name="T68" fmla="*/ 21 w 89"/>
                    <a:gd name="T69" fmla="*/ 19 h 94"/>
                    <a:gd name="T70" fmla="*/ 29 w 89"/>
                    <a:gd name="T71" fmla="*/ 32 h 94"/>
                    <a:gd name="T72" fmla="*/ 34 w 89"/>
                    <a:gd name="T73" fmla="*/ 40 h 94"/>
                    <a:gd name="T74" fmla="*/ 34 w 89"/>
                    <a:gd name="T75" fmla="*/ 41 h 94"/>
                    <a:gd name="T76" fmla="*/ 35 w 89"/>
                    <a:gd name="T77" fmla="*/ 41 h 94"/>
                    <a:gd name="T78" fmla="*/ 52 w 89"/>
                    <a:gd name="T79" fmla="*/ 40 h 94"/>
                    <a:gd name="T80" fmla="*/ 68 w 89"/>
                    <a:gd name="T81" fmla="*/ 39 h 94"/>
                    <a:gd name="T82" fmla="*/ 68 w 89"/>
                    <a:gd name="T83" fmla="*/ 39 h 94"/>
                    <a:gd name="T84" fmla="*/ 68 w 89"/>
                    <a:gd name="T85" fmla="*/ 40 h 94"/>
                    <a:gd name="T86" fmla="*/ 74 w 89"/>
                    <a:gd name="T87" fmla="*/ 57 h 94"/>
                    <a:gd name="T88" fmla="*/ 74 w 89"/>
                    <a:gd name="T89" fmla="*/ 58 h 94"/>
                    <a:gd name="T90" fmla="*/ 81 w 89"/>
                    <a:gd name="T91" fmla="*/ 63 h 94"/>
                    <a:gd name="T92" fmla="*/ 88 w 89"/>
                    <a:gd name="T93" fmla="*/ 61 h 94"/>
                    <a:gd name="T94" fmla="*/ 88 w 89"/>
                    <a:gd name="T95" fmla="*/ 61 h 94"/>
                    <a:gd name="T96" fmla="*/ 88 w 89"/>
                    <a:gd name="T97" fmla="*/ 61 h 94"/>
                    <a:gd name="T98" fmla="*/ 89 w 89"/>
                    <a:gd name="T99" fmla="*/ 62 h 94"/>
                    <a:gd name="T100" fmla="*/ 84 w 89"/>
                    <a:gd name="T101" fmla="*/ 66 h 94"/>
                    <a:gd name="T102" fmla="*/ 83 w 89"/>
                    <a:gd name="T103" fmla="*/ 67 h 94"/>
                    <a:gd name="T104" fmla="*/ 88 w 89"/>
                    <a:gd name="T105" fmla="*/ 84 h 94"/>
                    <a:gd name="T106" fmla="*/ 88 w 89"/>
                    <a:gd name="T107" fmla="*/ 84 h 94"/>
                    <a:gd name="T108" fmla="*/ 87 w 89"/>
                    <a:gd name="T109" fmla="*/ 86 h 94"/>
                    <a:gd name="T110" fmla="*/ 87 w 89"/>
                    <a:gd name="T111" fmla="*/ 86 h 94"/>
                    <a:gd name="T112" fmla="*/ 83 w 89"/>
                    <a:gd name="T113" fmla="*/ 87 h 94"/>
                    <a:gd name="T114" fmla="*/ 72 w 89"/>
                    <a:gd name="T115" fmla="*/ 94 h 94"/>
                    <a:gd name="T116" fmla="*/ 72 w 89"/>
                    <a:gd name="T117" fmla="*/ 94 h 94"/>
                    <a:gd name="T118" fmla="*/ 68 w 89"/>
                    <a:gd name="T119" fmla="*/ 93 h 94"/>
                    <a:gd name="T120" fmla="*/ 68 w 89"/>
                    <a:gd name="T121" fmla="*/ 93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9" h="94">
                      <a:moveTo>
                        <a:pt x="68" y="93"/>
                      </a:moveTo>
                      <a:cubicBezTo>
                        <a:pt x="67" y="93"/>
                        <a:pt x="67" y="93"/>
                        <a:pt x="67" y="9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6" y="82"/>
                        <a:pt x="66" y="82"/>
                        <a:pt x="66" y="82"/>
                      </a:cubicBezTo>
                      <a:cubicBezTo>
                        <a:pt x="65" y="81"/>
                        <a:pt x="64" y="80"/>
                        <a:pt x="63" y="80"/>
                      </a:cubicBezTo>
                      <a:cubicBezTo>
                        <a:pt x="59" y="78"/>
                        <a:pt x="56" y="78"/>
                        <a:pt x="53" y="78"/>
                      </a:cubicBezTo>
                      <a:cubicBezTo>
                        <a:pt x="50" y="77"/>
                        <a:pt x="47" y="77"/>
                        <a:pt x="44" y="76"/>
                      </a:cubicBezTo>
                      <a:cubicBezTo>
                        <a:pt x="43" y="75"/>
                        <a:pt x="41" y="74"/>
                        <a:pt x="40" y="73"/>
                      </a:cubicBezTo>
                      <a:cubicBezTo>
                        <a:pt x="35" y="69"/>
                        <a:pt x="35" y="64"/>
                        <a:pt x="34" y="58"/>
                      </a:cubicBezTo>
                      <a:cubicBezTo>
                        <a:pt x="34" y="54"/>
                        <a:pt x="34" y="50"/>
                        <a:pt x="32" y="45"/>
                      </a:cubicBezTo>
                      <a:cubicBezTo>
                        <a:pt x="30" y="43"/>
                        <a:pt x="28" y="41"/>
                        <a:pt x="26" y="39"/>
                      </a:cubicBezTo>
                      <a:cubicBezTo>
                        <a:pt x="24" y="37"/>
                        <a:pt x="23" y="36"/>
                        <a:pt x="22" y="35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6" y="35"/>
                        <a:pt x="16" y="36"/>
                        <a:pt x="14" y="38"/>
                      </a:cubicBezTo>
                      <a:cubicBezTo>
                        <a:pt x="14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2" y="37"/>
                        <a:pt x="11" y="35"/>
                        <a:pt x="11" y="34"/>
                      </a:cubicBezTo>
                      <a:cubicBezTo>
                        <a:pt x="9" y="29"/>
                        <a:pt x="8" y="24"/>
                        <a:pt x="0" y="19"/>
                      </a:cubicBez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1" y="15"/>
                        <a:pt x="3" y="11"/>
                        <a:pt x="5" y="7"/>
                      </a:cubicBezTo>
                      <a:cubicBezTo>
                        <a:pt x="6" y="5"/>
                        <a:pt x="7" y="3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2"/>
                        <a:pt x="10" y="3"/>
                        <a:pt x="10" y="4"/>
                      </a:cubicBezTo>
                      <a:cubicBezTo>
                        <a:pt x="10" y="8"/>
                        <a:pt x="10" y="13"/>
                        <a:pt x="11" y="16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1" y="18"/>
                        <a:pt x="21" y="19"/>
                      </a:cubicBezTo>
                      <a:cubicBezTo>
                        <a:pt x="23" y="23"/>
                        <a:pt x="26" y="27"/>
                        <a:pt x="29" y="32"/>
                      </a:cubicBezTo>
                      <a:cubicBezTo>
                        <a:pt x="30" y="34"/>
                        <a:pt x="32" y="37"/>
                        <a:pt x="34" y="40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42" y="43"/>
                        <a:pt x="47" y="42"/>
                        <a:pt x="52" y="40"/>
                      </a:cubicBezTo>
                      <a:cubicBezTo>
                        <a:pt x="57" y="39"/>
                        <a:pt x="62" y="38"/>
                        <a:pt x="68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40"/>
                        <a:pt x="68" y="40"/>
                        <a:pt x="68" y="40"/>
                      </a:cubicBezTo>
                      <a:cubicBezTo>
                        <a:pt x="72" y="46"/>
                        <a:pt x="74" y="49"/>
                        <a:pt x="74" y="57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9" y="61"/>
                        <a:pt x="89" y="61"/>
                        <a:pt x="89" y="62"/>
                      </a:cubicBezTo>
                      <a:cubicBezTo>
                        <a:pt x="88" y="64"/>
                        <a:pt x="86" y="65"/>
                        <a:pt x="84" y="66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6" y="86"/>
                        <a:pt x="85" y="87"/>
                        <a:pt x="83" y="87"/>
                      </a:cubicBezTo>
                      <a:cubicBezTo>
                        <a:pt x="80" y="89"/>
                        <a:pt x="76" y="90"/>
                        <a:pt x="72" y="94"/>
                      </a:cubicBezTo>
                      <a:cubicBezTo>
                        <a:pt x="72" y="94"/>
                        <a:pt x="72" y="94"/>
                        <a:pt x="72" y="94"/>
                      </a:cubicBezTo>
                      <a:cubicBezTo>
                        <a:pt x="70" y="94"/>
                        <a:pt x="69" y="94"/>
                        <a:pt x="68" y="93"/>
                      </a:cubicBezTo>
                      <a:cubicBezTo>
                        <a:pt x="68" y="93"/>
                        <a:pt x="68" y="93"/>
                        <a:pt x="68" y="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8" name="Freeform 679"/>
                <p:cNvSpPr>
                  <a:spLocks/>
                </p:cNvSpPr>
                <p:nvPr/>
              </p:nvSpPr>
              <p:spPr bwMode="auto">
                <a:xfrm>
                  <a:off x="2612" y="3105"/>
                  <a:ext cx="14" cy="15"/>
                </a:xfrm>
                <a:custGeom>
                  <a:avLst/>
                  <a:gdLst>
                    <a:gd name="T0" fmla="*/ 19 w 24"/>
                    <a:gd name="T1" fmla="*/ 25 h 26"/>
                    <a:gd name="T2" fmla="*/ 3 w 24"/>
                    <a:gd name="T3" fmla="*/ 15 h 26"/>
                    <a:gd name="T4" fmla="*/ 3 w 24"/>
                    <a:gd name="T5" fmla="*/ 1 h 26"/>
                    <a:gd name="T6" fmla="*/ 3 w 24"/>
                    <a:gd name="T7" fmla="*/ 1 h 26"/>
                    <a:gd name="T8" fmla="*/ 4 w 24"/>
                    <a:gd name="T9" fmla="*/ 0 h 26"/>
                    <a:gd name="T10" fmla="*/ 5 w 24"/>
                    <a:gd name="T11" fmla="*/ 0 h 26"/>
                    <a:gd name="T12" fmla="*/ 8 w 24"/>
                    <a:gd name="T13" fmla="*/ 2 h 26"/>
                    <a:gd name="T14" fmla="*/ 8 w 24"/>
                    <a:gd name="T15" fmla="*/ 2 h 26"/>
                    <a:gd name="T16" fmla="*/ 9 w 24"/>
                    <a:gd name="T17" fmla="*/ 4 h 26"/>
                    <a:gd name="T18" fmla="*/ 10 w 24"/>
                    <a:gd name="T19" fmla="*/ 12 h 26"/>
                    <a:gd name="T20" fmla="*/ 10 w 24"/>
                    <a:gd name="T21" fmla="*/ 13 h 26"/>
                    <a:gd name="T22" fmla="*/ 11 w 24"/>
                    <a:gd name="T23" fmla="*/ 14 h 26"/>
                    <a:gd name="T24" fmla="*/ 13 w 24"/>
                    <a:gd name="T25" fmla="*/ 16 h 26"/>
                    <a:gd name="T26" fmla="*/ 14 w 24"/>
                    <a:gd name="T27" fmla="*/ 16 h 26"/>
                    <a:gd name="T28" fmla="*/ 14 w 24"/>
                    <a:gd name="T29" fmla="*/ 16 h 26"/>
                    <a:gd name="T30" fmla="*/ 14 w 24"/>
                    <a:gd name="T31" fmla="*/ 16 h 26"/>
                    <a:gd name="T32" fmla="*/ 14 w 24"/>
                    <a:gd name="T33" fmla="*/ 16 h 26"/>
                    <a:gd name="T34" fmla="*/ 20 w 24"/>
                    <a:gd name="T35" fmla="*/ 17 h 26"/>
                    <a:gd name="T36" fmla="*/ 23 w 24"/>
                    <a:gd name="T37" fmla="*/ 17 h 26"/>
                    <a:gd name="T38" fmla="*/ 23 w 24"/>
                    <a:gd name="T39" fmla="*/ 17 h 26"/>
                    <a:gd name="T40" fmla="*/ 24 w 24"/>
                    <a:gd name="T41" fmla="*/ 18 h 26"/>
                    <a:gd name="T42" fmla="*/ 22 w 24"/>
                    <a:gd name="T43" fmla="*/ 25 h 26"/>
                    <a:gd name="T44" fmla="*/ 21 w 24"/>
                    <a:gd name="T45" fmla="*/ 26 h 26"/>
                    <a:gd name="T46" fmla="*/ 19 w 24"/>
                    <a:gd name="T4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4" h="26">
                      <a:moveTo>
                        <a:pt x="19" y="25"/>
                      </a:moveTo>
                      <a:cubicBezTo>
                        <a:pt x="13" y="22"/>
                        <a:pt x="4" y="16"/>
                        <a:pt x="3" y="15"/>
                      </a:cubicBezTo>
                      <a:cubicBezTo>
                        <a:pt x="0" y="11"/>
                        <a:pt x="0" y="7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10" y="6"/>
                        <a:pt x="11" y="8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5"/>
                        <a:pt x="12" y="15"/>
                        <a:pt x="13" y="16"/>
                      </a:cubicBezTo>
                      <a:cubicBezTo>
                        <a:pt x="13" y="16"/>
                        <a:pt x="13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6" y="18"/>
                        <a:pt x="18" y="17"/>
                        <a:pt x="20" y="17"/>
                      </a:cubicBezTo>
                      <a:cubicBezTo>
                        <a:pt x="21" y="17"/>
                        <a:pt x="22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20"/>
                        <a:pt x="23" y="22"/>
                        <a:pt x="22" y="25"/>
                      </a:cubicBezTo>
                      <a:cubicBezTo>
                        <a:pt x="22" y="26"/>
                        <a:pt x="21" y="26"/>
                        <a:pt x="21" y="26"/>
                      </a:cubicBezTo>
                      <a:cubicBezTo>
                        <a:pt x="20" y="26"/>
                        <a:pt x="20" y="25"/>
                        <a:pt x="19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9" name="Freeform 680"/>
                <p:cNvSpPr>
                  <a:spLocks/>
                </p:cNvSpPr>
                <p:nvPr/>
              </p:nvSpPr>
              <p:spPr bwMode="auto">
                <a:xfrm>
                  <a:off x="3000" y="3297"/>
                  <a:ext cx="3" cy="4"/>
                </a:xfrm>
                <a:custGeom>
                  <a:avLst/>
                  <a:gdLst>
                    <a:gd name="T0" fmla="*/ 1 w 6"/>
                    <a:gd name="T1" fmla="*/ 7 h 7"/>
                    <a:gd name="T2" fmla="*/ 1 w 6"/>
                    <a:gd name="T3" fmla="*/ 6 h 7"/>
                    <a:gd name="T4" fmla="*/ 0 w 6"/>
                    <a:gd name="T5" fmla="*/ 3 h 7"/>
                    <a:gd name="T6" fmla="*/ 0 w 6"/>
                    <a:gd name="T7" fmla="*/ 2 h 7"/>
                    <a:gd name="T8" fmla="*/ 3 w 6"/>
                    <a:gd name="T9" fmla="*/ 0 h 7"/>
                    <a:gd name="T10" fmla="*/ 4 w 6"/>
                    <a:gd name="T11" fmla="*/ 0 h 7"/>
                    <a:gd name="T12" fmla="*/ 5 w 6"/>
                    <a:gd name="T13" fmla="*/ 1 h 7"/>
                    <a:gd name="T14" fmla="*/ 6 w 6"/>
                    <a:gd name="T15" fmla="*/ 2 h 7"/>
                    <a:gd name="T16" fmla="*/ 6 w 6"/>
                    <a:gd name="T17" fmla="*/ 5 h 7"/>
                    <a:gd name="T18" fmla="*/ 5 w 6"/>
                    <a:gd name="T19" fmla="*/ 6 h 7"/>
                    <a:gd name="T20" fmla="*/ 2 w 6"/>
                    <a:gd name="T21" fmla="*/ 7 h 7"/>
                    <a:gd name="T22" fmla="*/ 1 w 6"/>
                    <a:gd name="T2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1" y="7"/>
                      </a:moveTo>
                      <a:cubicBezTo>
                        <a:pt x="1" y="7"/>
                        <a:pt x="1" y="6"/>
                        <a:pt x="1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2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5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0" name="Freeform 681"/>
                <p:cNvSpPr>
                  <a:spLocks/>
                </p:cNvSpPr>
                <p:nvPr/>
              </p:nvSpPr>
              <p:spPr bwMode="auto">
                <a:xfrm>
                  <a:off x="2690" y="3146"/>
                  <a:ext cx="2" cy="3"/>
                </a:xfrm>
                <a:custGeom>
                  <a:avLst/>
                  <a:gdLst>
                    <a:gd name="T0" fmla="*/ 1 w 4"/>
                    <a:gd name="T1" fmla="*/ 5 h 5"/>
                    <a:gd name="T2" fmla="*/ 0 w 4"/>
                    <a:gd name="T3" fmla="*/ 5 h 5"/>
                    <a:gd name="T4" fmla="*/ 0 w 4"/>
                    <a:gd name="T5" fmla="*/ 4 h 5"/>
                    <a:gd name="T6" fmla="*/ 0 w 4"/>
                    <a:gd name="T7" fmla="*/ 3 h 5"/>
                    <a:gd name="T8" fmla="*/ 1 w 4"/>
                    <a:gd name="T9" fmla="*/ 1 h 5"/>
                    <a:gd name="T10" fmla="*/ 1 w 4"/>
                    <a:gd name="T11" fmla="*/ 1 h 5"/>
                    <a:gd name="T12" fmla="*/ 2 w 4"/>
                    <a:gd name="T13" fmla="*/ 1 h 5"/>
                    <a:gd name="T14" fmla="*/ 3 w 4"/>
                    <a:gd name="T15" fmla="*/ 1 h 5"/>
                    <a:gd name="T16" fmla="*/ 3 w 4"/>
                    <a:gd name="T17" fmla="*/ 1 h 5"/>
                    <a:gd name="T18" fmla="*/ 4 w 4"/>
                    <a:gd name="T19" fmla="*/ 1 h 5"/>
                    <a:gd name="T20" fmla="*/ 4 w 4"/>
                    <a:gd name="T21" fmla="*/ 2 h 5"/>
                    <a:gd name="T22" fmla="*/ 3 w 4"/>
                    <a:gd name="T23" fmla="*/ 3 h 5"/>
                    <a:gd name="T24" fmla="*/ 2 w 4"/>
                    <a:gd name="T25" fmla="*/ 5 h 5"/>
                    <a:gd name="T26" fmla="*/ 2 w 4"/>
                    <a:gd name="T27" fmla="*/ 5 h 5"/>
                    <a:gd name="T28" fmla="*/ 1 w 4"/>
                    <a:gd name="T29" fmla="*/ 5 h 5"/>
                    <a:gd name="T30" fmla="*/ 1 w 4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" h="5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1" name="Freeform 682"/>
                <p:cNvSpPr>
                  <a:spLocks noEditPoints="1"/>
                </p:cNvSpPr>
                <p:nvPr/>
              </p:nvSpPr>
              <p:spPr bwMode="auto">
                <a:xfrm>
                  <a:off x="2687" y="3164"/>
                  <a:ext cx="34" cy="25"/>
                </a:xfrm>
                <a:custGeom>
                  <a:avLst/>
                  <a:gdLst>
                    <a:gd name="T0" fmla="*/ 1 w 58"/>
                    <a:gd name="T1" fmla="*/ 42 h 43"/>
                    <a:gd name="T2" fmla="*/ 0 w 58"/>
                    <a:gd name="T3" fmla="*/ 41 h 43"/>
                    <a:gd name="T4" fmla="*/ 3 w 58"/>
                    <a:gd name="T5" fmla="*/ 35 h 43"/>
                    <a:gd name="T6" fmla="*/ 3 w 58"/>
                    <a:gd name="T7" fmla="*/ 35 h 43"/>
                    <a:gd name="T8" fmla="*/ 15 w 58"/>
                    <a:gd name="T9" fmla="*/ 31 h 43"/>
                    <a:gd name="T10" fmla="*/ 20 w 58"/>
                    <a:gd name="T11" fmla="*/ 30 h 43"/>
                    <a:gd name="T12" fmla="*/ 20 w 58"/>
                    <a:gd name="T13" fmla="*/ 30 h 43"/>
                    <a:gd name="T14" fmla="*/ 21 w 58"/>
                    <a:gd name="T15" fmla="*/ 31 h 43"/>
                    <a:gd name="T16" fmla="*/ 20 w 58"/>
                    <a:gd name="T17" fmla="*/ 32 h 43"/>
                    <a:gd name="T18" fmla="*/ 5 w 58"/>
                    <a:gd name="T19" fmla="*/ 42 h 43"/>
                    <a:gd name="T20" fmla="*/ 4 w 58"/>
                    <a:gd name="T21" fmla="*/ 42 h 43"/>
                    <a:gd name="T22" fmla="*/ 1 w 58"/>
                    <a:gd name="T23" fmla="*/ 42 h 43"/>
                    <a:gd name="T24" fmla="*/ 1 w 58"/>
                    <a:gd name="T25" fmla="*/ 42 h 43"/>
                    <a:gd name="T26" fmla="*/ 29 w 58"/>
                    <a:gd name="T27" fmla="*/ 28 h 43"/>
                    <a:gd name="T28" fmla="*/ 29 w 58"/>
                    <a:gd name="T29" fmla="*/ 27 h 43"/>
                    <a:gd name="T30" fmla="*/ 29 w 58"/>
                    <a:gd name="T31" fmla="*/ 26 h 43"/>
                    <a:gd name="T32" fmla="*/ 44 w 58"/>
                    <a:gd name="T33" fmla="*/ 12 h 43"/>
                    <a:gd name="T34" fmla="*/ 56 w 58"/>
                    <a:gd name="T35" fmla="*/ 0 h 43"/>
                    <a:gd name="T36" fmla="*/ 57 w 58"/>
                    <a:gd name="T37" fmla="*/ 0 h 43"/>
                    <a:gd name="T38" fmla="*/ 57 w 58"/>
                    <a:gd name="T39" fmla="*/ 0 h 43"/>
                    <a:gd name="T40" fmla="*/ 58 w 58"/>
                    <a:gd name="T41" fmla="*/ 1 h 43"/>
                    <a:gd name="T42" fmla="*/ 58 w 58"/>
                    <a:gd name="T43" fmla="*/ 11 h 43"/>
                    <a:gd name="T44" fmla="*/ 58 w 58"/>
                    <a:gd name="T45" fmla="*/ 12 h 43"/>
                    <a:gd name="T46" fmla="*/ 31 w 58"/>
                    <a:gd name="T47" fmla="*/ 27 h 43"/>
                    <a:gd name="T48" fmla="*/ 30 w 58"/>
                    <a:gd name="T49" fmla="*/ 28 h 43"/>
                    <a:gd name="T50" fmla="*/ 29 w 58"/>
                    <a:gd name="T51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8" h="43">
                      <a:moveTo>
                        <a:pt x="1" y="42"/>
                      </a:moveTo>
                      <a:cubicBezTo>
                        <a:pt x="0" y="42"/>
                        <a:pt x="0" y="42"/>
                        <a:pt x="0" y="41"/>
                      </a:cubicBezTo>
                      <a:cubicBezTo>
                        <a:pt x="0" y="39"/>
                        <a:pt x="1" y="37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6" y="33"/>
                        <a:pt x="11" y="32"/>
                        <a:pt x="15" y="31"/>
                      </a:cubicBezTo>
                      <a:cubicBezTo>
                        <a:pt x="17" y="31"/>
                        <a:pt x="18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1" y="31"/>
                      </a:cubicBezTo>
                      <a:cubicBezTo>
                        <a:pt x="21" y="31"/>
                        <a:pt x="21" y="31"/>
                        <a:pt x="20" y="32"/>
                      </a:cubicBezTo>
                      <a:cubicBezTo>
                        <a:pt x="14" y="35"/>
                        <a:pt x="9" y="38"/>
                        <a:pt x="5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3" y="43"/>
                        <a:pt x="2" y="43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lose/>
                      <a:moveTo>
                        <a:pt x="29" y="28"/>
                      </a:moveTo>
                      <a:cubicBezTo>
                        <a:pt x="29" y="28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6"/>
                      </a:cubicBezTo>
                      <a:cubicBezTo>
                        <a:pt x="34" y="23"/>
                        <a:pt x="39" y="18"/>
                        <a:pt x="44" y="12"/>
                      </a:cubicBezTo>
                      <a:cubicBezTo>
                        <a:pt x="48" y="8"/>
                        <a:pt x="52" y="3"/>
                        <a:pt x="56" y="0"/>
                      </a:cubicBezTo>
                      <a:cubicBezTo>
                        <a:pt x="56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8" y="0"/>
                        <a:pt x="58" y="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0" y="20"/>
                        <a:pt x="41" y="24"/>
                        <a:pt x="31" y="27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2" name="Freeform 683"/>
                <p:cNvSpPr>
                  <a:spLocks/>
                </p:cNvSpPr>
                <p:nvPr/>
              </p:nvSpPr>
              <p:spPr bwMode="auto">
                <a:xfrm>
                  <a:off x="2770" y="3231"/>
                  <a:ext cx="86" cy="93"/>
                </a:xfrm>
                <a:custGeom>
                  <a:avLst/>
                  <a:gdLst>
                    <a:gd name="T0" fmla="*/ 7 w 147"/>
                    <a:gd name="T1" fmla="*/ 160 h 161"/>
                    <a:gd name="T2" fmla="*/ 7 w 147"/>
                    <a:gd name="T3" fmla="*/ 160 h 161"/>
                    <a:gd name="T4" fmla="*/ 7 w 147"/>
                    <a:gd name="T5" fmla="*/ 155 h 161"/>
                    <a:gd name="T6" fmla="*/ 8 w 147"/>
                    <a:gd name="T7" fmla="*/ 153 h 161"/>
                    <a:gd name="T8" fmla="*/ 7 w 147"/>
                    <a:gd name="T9" fmla="*/ 152 h 161"/>
                    <a:gd name="T10" fmla="*/ 4 w 147"/>
                    <a:gd name="T11" fmla="*/ 149 h 161"/>
                    <a:gd name="T12" fmla="*/ 1 w 147"/>
                    <a:gd name="T13" fmla="*/ 149 h 161"/>
                    <a:gd name="T14" fmla="*/ 1 w 147"/>
                    <a:gd name="T15" fmla="*/ 149 h 161"/>
                    <a:gd name="T16" fmla="*/ 1 w 147"/>
                    <a:gd name="T17" fmla="*/ 149 h 161"/>
                    <a:gd name="T18" fmla="*/ 0 w 147"/>
                    <a:gd name="T19" fmla="*/ 148 h 161"/>
                    <a:gd name="T20" fmla="*/ 7 w 147"/>
                    <a:gd name="T21" fmla="*/ 137 h 161"/>
                    <a:gd name="T22" fmla="*/ 22 w 147"/>
                    <a:gd name="T23" fmla="*/ 117 h 161"/>
                    <a:gd name="T24" fmla="*/ 29 w 147"/>
                    <a:gd name="T25" fmla="*/ 109 h 161"/>
                    <a:gd name="T26" fmla="*/ 31 w 147"/>
                    <a:gd name="T27" fmla="*/ 100 h 161"/>
                    <a:gd name="T28" fmla="*/ 30 w 147"/>
                    <a:gd name="T29" fmla="*/ 96 h 161"/>
                    <a:gd name="T30" fmla="*/ 31 w 147"/>
                    <a:gd name="T31" fmla="*/ 96 h 161"/>
                    <a:gd name="T32" fmla="*/ 49 w 147"/>
                    <a:gd name="T33" fmla="*/ 81 h 161"/>
                    <a:gd name="T34" fmla="*/ 49 w 147"/>
                    <a:gd name="T35" fmla="*/ 81 h 161"/>
                    <a:gd name="T36" fmla="*/ 57 w 147"/>
                    <a:gd name="T37" fmla="*/ 67 h 161"/>
                    <a:gd name="T38" fmla="*/ 58 w 147"/>
                    <a:gd name="T39" fmla="*/ 66 h 161"/>
                    <a:gd name="T40" fmla="*/ 67 w 147"/>
                    <a:gd name="T41" fmla="*/ 63 h 161"/>
                    <a:gd name="T42" fmla="*/ 67 w 147"/>
                    <a:gd name="T43" fmla="*/ 63 h 161"/>
                    <a:gd name="T44" fmla="*/ 73 w 147"/>
                    <a:gd name="T45" fmla="*/ 53 h 161"/>
                    <a:gd name="T46" fmla="*/ 80 w 147"/>
                    <a:gd name="T47" fmla="*/ 45 h 161"/>
                    <a:gd name="T48" fmla="*/ 87 w 147"/>
                    <a:gd name="T49" fmla="*/ 44 h 161"/>
                    <a:gd name="T50" fmla="*/ 99 w 147"/>
                    <a:gd name="T51" fmla="*/ 41 h 161"/>
                    <a:gd name="T52" fmla="*/ 109 w 147"/>
                    <a:gd name="T53" fmla="*/ 23 h 161"/>
                    <a:gd name="T54" fmla="*/ 114 w 147"/>
                    <a:gd name="T55" fmla="*/ 13 h 161"/>
                    <a:gd name="T56" fmla="*/ 115 w 147"/>
                    <a:gd name="T57" fmla="*/ 13 h 161"/>
                    <a:gd name="T58" fmla="*/ 115 w 147"/>
                    <a:gd name="T59" fmla="*/ 13 h 161"/>
                    <a:gd name="T60" fmla="*/ 115 w 147"/>
                    <a:gd name="T61" fmla="*/ 13 h 161"/>
                    <a:gd name="T62" fmla="*/ 115 w 147"/>
                    <a:gd name="T63" fmla="*/ 17 h 161"/>
                    <a:gd name="T64" fmla="*/ 115 w 147"/>
                    <a:gd name="T65" fmla="*/ 23 h 161"/>
                    <a:gd name="T66" fmla="*/ 118 w 147"/>
                    <a:gd name="T67" fmla="*/ 22 h 161"/>
                    <a:gd name="T68" fmla="*/ 125 w 147"/>
                    <a:gd name="T69" fmla="*/ 14 h 161"/>
                    <a:gd name="T70" fmla="*/ 129 w 147"/>
                    <a:gd name="T71" fmla="*/ 8 h 161"/>
                    <a:gd name="T72" fmla="*/ 145 w 147"/>
                    <a:gd name="T73" fmla="*/ 1 h 161"/>
                    <a:gd name="T74" fmla="*/ 145 w 147"/>
                    <a:gd name="T75" fmla="*/ 1 h 161"/>
                    <a:gd name="T76" fmla="*/ 146 w 147"/>
                    <a:gd name="T77" fmla="*/ 1 h 161"/>
                    <a:gd name="T78" fmla="*/ 146 w 147"/>
                    <a:gd name="T79" fmla="*/ 1 h 161"/>
                    <a:gd name="T80" fmla="*/ 147 w 147"/>
                    <a:gd name="T81" fmla="*/ 1 h 161"/>
                    <a:gd name="T82" fmla="*/ 147 w 147"/>
                    <a:gd name="T83" fmla="*/ 2 h 161"/>
                    <a:gd name="T84" fmla="*/ 134 w 147"/>
                    <a:gd name="T85" fmla="*/ 17 h 161"/>
                    <a:gd name="T86" fmla="*/ 111 w 147"/>
                    <a:gd name="T87" fmla="*/ 35 h 161"/>
                    <a:gd name="T88" fmla="*/ 108 w 147"/>
                    <a:gd name="T89" fmla="*/ 37 h 161"/>
                    <a:gd name="T90" fmla="*/ 77 w 147"/>
                    <a:gd name="T91" fmla="*/ 60 h 161"/>
                    <a:gd name="T92" fmla="*/ 53 w 147"/>
                    <a:gd name="T93" fmla="*/ 103 h 161"/>
                    <a:gd name="T94" fmla="*/ 53 w 147"/>
                    <a:gd name="T95" fmla="*/ 103 h 161"/>
                    <a:gd name="T96" fmla="*/ 36 w 147"/>
                    <a:gd name="T97" fmla="*/ 125 h 161"/>
                    <a:gd name="T98" fmla="*/ 9 w 147"/>
                    <a:gd name="T99" fmla="*/ 160 h 161"/>
                    <a:gd name="T100" fmla="*/ 9 w 147"/>
                    <a:gd name="T101" fmla="*/ 160 h 161"/>
                    <a:gd name="T102" fmla="*/ 8 w 147"/>
                    <a:gd name="T103" fmla="*/ 161 h 161"/>
                    <a:gd name="T104" fmla="*/ 7 w 147"/>
                    <a:gd name="T105" fmla="*/ 160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7" h="161">
                      <a:moveTo>
                        <a:pt x="7" y="160"/>
                      </a:moveTo>
                      <a:cubicBezTo>
                        <a:pt x="7" y="160"/>
                        <a:pt x="7" y="160"/>
                        <a:pt x="7" y="160"/>
                      </a:cubicBezTo>
                      <a:cubicBezTo>
                        <a:pt x="6" y="158"/>
                        <a:pt x="6" y="158"/>
                        <a:pt x="7" y="155"/>
                      </a:cubicBezTo>
                      <a:cubicBezTo>
                        <a:pt x="8" y="153"/>
                        <a:pt x="8" y="153"/>
                        <a:pt x="8" y="153"/>
                      </a:cubicBezTo>
                      <a:cubicBezTo>
                        <a:pt x="7" y="152"/>
                        <a:pt x="7" y="152"/>
                        <a:pt x="7" y="152"/>
                      </a:cubicBezTo>
                      <a:cubicBezTo>
                        <a:pt x="6" y="151"/>
                        <a:pt x="5" y="150"/>
                        <a:pt x="4" y="149"/>
                      </a:cubicBezTo>
                      <a:cubicBezTo>
                        <a:pt x="3" y="149"/>
                        <a:pt x="2" y="149"/>
                        <a:pt x="1" y="149"/>
                      </a:cubicBezTo>
                      <a:cubicBezTo>
                        <a:pt x="1" y="149"/>
                        <a:pt x="1" y="149"/>
                        <a:pt x="1" y="149"/>
                      </a:cubicBezTo>
                      <a:cubicBezTo>
                        <a:pt x="1" y="149"/>
                        <a:pt x="1" y="149"/>
                        <a:pt x="1" y="149"/>
                      </a:cubicBezTo>
                      <a:cubicBezTo>
                        <a:pt x="0" y="148"/>
                        <a:pt x="0" y="148"/>
                        <a:pt x="0" y="148"/>
                      </a:cubicBezTo>
                      <a:cubicBezTo>
                        <a:pt x="1" y="146"/>
                        <a:pt x="2" y="143"/>
                        <a:pt x="7" y="137"/>
                      </a:cubicBezTo>
                      <a:cubicBezTo>
                        <a:pt x="11" y="130"/>
                        <a:pt x="17" y="123"/>
                        <a:pt x="22" y="117"/>
                      </a:cubicBezTo>
                      <a:cubicBezTo>
                        <a:pt x="25" y="114"/>
                        <a:pt x="28" y="111"/>
                        <a:pt x="29" y="109"/>
                      </a:cubicBezTo>
                      <a:cubicBezTo>
                        <a:pt x="32" y="105"/>
                        <a:pt x="31" y="102"/>
                        <a:pt x="31" y="100"/>
                      </a:cubicBezTo>
                      <a:cubicBezTo>
                        <a:pt x="30" y="99"/>
                        <a:pt x="30" y="98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8" y="92"/>
                        <a:pt x="43" y="89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7" y="66"/>
                        <a:pt x="58" y="66"/>
                      </a:cubicBezTo>
                      <a:cubicBezTo>
                        <a:pt x="67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7" y="63"/>
                      </a:cubicBezTo>
                      <a:cubicBezTo>
                        <a:pt x="70" y="60"/>
                        <a:pt x="72" y="56"/>
                        <a:pt x="73" y="53"/>
                      </a:cubicBezTo>
                      <a:cubicBezTo>
                        <a:pt x="76" y="49"/>
                        <a:pt x="77" y="46"/>
                        <a:pt x="80" y="45"/>
                      </a:cubicBezTo>
                      <a:cubicBezTo>
                        <a:pt x="82" y="44"/>
                        <a:pt x="84" y="44"/>
                        <a:pt x="87" y="44"/>
                      </a:cubicBezTo>
                      <a:cubicBezTo>
                        <a:pt x="91" y="45"/>
                        <a:pt x="95" y="45"/>
                        <a:pt x="99" y="41"/>
                      </a:cubicBezTo>
                      <a:cubicBezTo>
                        <a:pt x="105" y="36"/>
                        <a:pt x="107" y="30"/>
                        <a:pt x="109" y="23"/>
                      </a:cubicBezTo>
                      <a:cubicBezTo>
                        <a:pt x="111" y="19"/>
                        <a:pt x="112" y="16"/>
                        <a:pt x="114" y="13"/>
                      </a:cubicBezTo>
                      <a:cubicBezTo>
                        <a:pt x="114" y="12"/>
                        <a:pt x="114" y="12"/>
                        <a:pt x="115" y="13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23"/>
                        <a:pt x="115" y="23"/>
                        <a:pt x="115" y="23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23" y="20"/>
                        <a:pt x="124" y="17"/>
                        <a:pt x="125" y="14"/>
                      </a:cubicBezTo>
                      <a:cubicBezTo>
                        <a:pt x="126" y="12"/>
                        <a:pt x="127" y="10"/>
                        <a:pt x="129" y="8"/>
                      </a:cubicBezTo>
                      <a:cubicBezTo>
                        <a:pt x="132" y="4"/>
                        <a:pt x="139" y="2"/>
                        <a:pt x="145" y="1"/>
                      </a:cubicBezTo>
                      <a:cubicBezTo>
                        <a:pt x="145" y="1"/>
                        <a:pt x="145" y="1"/>
                        <a:pt x="145" y="1"/>
                      </a:cubicBezTo>
                      <a:cubicBezTo>
                        <a:pt x="146" y="0"/>
                        <a:pt x="146" y="1"/>
                        <a:pt x="146" y="1"/>
                      </a:cubicBezTo>
                      <a:cubicBezTo>
                        <a:pt x="146" y="1"/>
                        <a:pt x="146" y="1"/>
                        <a:pt x="146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5"/>
                        <a:pt x="143" y="9"/>
                        <a:pt x="134" y="17"/>
                      </a:cubicBezTo>
                      <a:cubicBezTo>
                        <a:pt x="126" y="24"/>
                        <a:pt x="117" y="31"/>
                        <a:pt x="111" y="35"/>
                      </a:cubicBezTo>
                      <a:cubicBezTo>
                        <a:pt x="110" y="36"/>
                        <a:pt x="109" y="36"/>
                        <a:pt x="108" y="37"/>
                      </a:cubicBezTo>
                      <a:cubicBezTo>
                        <a:pt x="77" y="60"/>
                        <a:pt x="77" y="60"/>
                        <a:pt x="77" y="60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47" y="111"/>
                        <a:pt x="41" y="118"/>
                        <a:pt x="36" y="125"/>
                      </a:cubicBezTo>
                      <a:cubicBezTo>
                        <a:pt x="27" y="136"/>
                        <a:pt x="18" y="146"/>
                        <a:pt x="9" y="160"/>
                      </a:cubicBezTo>
                      <a:cubicBezTo>
                        <a:pt x="9" y="160"/>
                        <a:pt x="9" y="160"/>
                        <a:pt x="9" y="160"/>
                      </a:cubicBezTo>
                      <a:cubicBezTo>
                        <a:pt x="8" y="161"/>
                        <a:pt x="8" y="161"/>
                        <a:pt x="8" y="161"/>
                      </a:cubicBezTo>
                      <a:cubicBezTo>
                        <a:pt x="7" y="161"/>
                        <a:pt x="7" y="161"/>
                        <a:pt x="7" y="160"/>
                      </a:cubicBez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3" name="Freeform 684"/>
                <p:cNvSpPr>
                  <a:spLocks/>
                </p:cNvSpPr>
                <p:nvPr/>
              </p:nvSpPr>
              <p:spPr bwMode="auto">
                <a:xfrm>
                  <a:off x="2842" y="3225"/>
                  <a:ext cx="4" cy="4"/>
                </a:xfrm>
                <a:custGeom>
                  <a:avLst/>
                  <a:gdLst>
                    <a:gd name="T0" fmla="*/ 1 w 6"/>
                    <a:gd name="T1" fmla="*/ 6 h 7"/>
                    <a:gd name="T2" fmla="*/ 1 w 6"/>
                    <a:gd name="T3" fmla="*/ 6 h 7"/>
                    <a:gd name="T4" fmla="*/ 2 w 6"/>
                    <a:gd name="T5" fmla="*/ 1 h 7"/>
                    <a:gd name="T6" fmla="*/ 2 w 6"/>
                    <a:gd name="T7" fmla="*/ 1 h 7"/>
                    <a:gd name="T8" fmla="*/ 3 w 6"/>
                    <a:gd name="T9" fmla="*/ 0 h 7"/>
                    <a:gd name="T10" fmla="*/ 6 w 6"/>
                    <a:gd name="T11" fmla="*/ 1 h 7"/>
                    <a:gd name="T12" fmla="*/ 6 w 6"/>
                    <a:gd name="T13" fmla="*/ 3 h 7"/>
                    <a:gd name="T14" fmla="*/ 4 w 6"/>
                    <a:gd name="T15" fmla="*/ 6 h 7"/>
                    <a:gd name="T16" fmla="*/ 3 w 6"/>
                    <a:gd name="T17" fmla="*/ 7 h 7"/>
                    <a:gd name="T18" fmla="*/ 2 w 6"/>
                    <a:gd name="T19" fmla="*/ 6 h 7"/>
                    <a:gd name="T20" fmla="*/ 1 w 6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3"/>
                        <a:pt x="0" y="3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3" y="7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4" name="Freeform 685"/>
                <p:cNvSpPr>
                  <a:spLocks/>
                </p:cNvSpPr>
                <p:nvPr/>
              </p:nvSpPr>
              <p:spPr bwMode="auto">
                <a:xfrm>
                  <a:off x="3111" y="3367"/>
                  <a:ext cx="30" cy="34"/>
                </a:xfrm>
                <a:custGeom>
                  <a:avLst/>
                  <a:gdLst>
                    <a:gd name="T0" fmla="*/ 34 w 52"/>
                    <a:gd name="T1" fmla="*/ 54 h 58"/>
                    <a:gd name="T2" fmla="*/ 28 w 52"/>
                    <a:gd name="T3" fmla="*/ 50 h 58"/>
                    <a:gd name="T4" fmla="*/ 28 w 52"/>
                    <a:gd name="T5" fmla="*/ 50 h 58"/>
                    <a:gd name="T6" fmla="*/ 28 w 52"/>
                    <a:gd name="T7" fmla="*/ 36 h 58"/>
                    <a:gd name="T8" fmla="*/ 29 w 52"/>
                    <a:gd name="T9" fmla="*/ 35 h 58"/>
                    <a:gd name="T10" fmla="*/ 28 w 52"/>
                    <a:gd name="T11" fmla="*/ 34 h 58"/>
                    <a:gd name="T12" fmla="*/ 17 w 52"/>
                    <a:gd name="T13" fmla="*/ 25 h 58"/>
                    <a:gd name="T14" fmla="*/ 0 w 52"/>
                    <a:gd name="T15" fmla="*/ 8 h 58"/>
                    <a:gd name="T16" fmla="*/ 5 w 52"/>
                    <a:gd name="T17" fmla="*/ 2 h 58"/>
                    <a:gd name="T18" fmla="*/ 21 w 52"/>
                    <a:gd name="T19" fmla="*/ 3 h 58"/>
                    <a:gd name="T20" fmla="*/ 29 w 52"/>
                    <a:gd name="T21" fmla="*/ 5 h 58"/>
                    <a:gd name="T22" fmla="*/ 29 w 52"/>
                    <a:gd name="T23" fmla="*/ 5 h 58"/>
                    <a:gd name="T24" fmla="*/ 30 w 52"/>
                    <a:gd name="T25" fmla="*/ 5 h 58"/>
                    <a:gd name="T26" fmla="*/ 35 w 52"/>
                    <a:gd name="T27" fmla="*/ 12 h 58"/>
                    <a:gd name="T28" fmla="*/ 39 w 52"/>
                    <a:gd name="T29" fmla="*/ 18 h 58"/>
                    <a:gd name="T30" fmla="*/ 42 w 52"/>
                    <a:gd name="T31" fmla="*/ 20 h 58"/>
                    <a:gd name="T32" fmla="*/ 47 w 52"/>
                    <a:gd name="T33" fmla="*/ 22 h 58"/>
                    <a:gd name="T34" fmla="*/ 50 w 52"/>
                    <a:gd name="T35" fmla="*/ 23 h 58"/>
                    <a:gd name="T36" fmla="*/ 50 w 52"/>
                    <a:gd name="T37" fmla="*/ 23 h 58"/>
                    <a:gd name="T38" fmla="*/ 50 w 52"/>
                    <a:gd name="T39" fmla="*/ 24 h 58"/>
                    <a:gd name="T40" fmla="*/ 50 w 52"/>
                    <a:gd name="T41" fmla="*/ 27 h 58"/>
                    <a:gd name="T42" fmla="*/ 49 w 52"/>
                    <a:gd name="T43" fmla="*/ 27 h 58"/>
                    <a:gd name="T44" fmla="*/ 36 w 52"/>
                    <a:gd name="T45" fmla="*/ 30 h 58"/>
                    <a:gd name="T46" fmla="*/ 35 w 52"/>
                    <a:gd name="T47" fmla="*/ 33 h 58"/>
                    <a:gd name="T48" fmla="*/ 35 w 52"/>
                    <a:gd name="T49" fmla="*/ 33 h 58"/>
                    <a:gd name="T50" fmla="*/ 35 w 52"/>
                    <a:gd name="T51" fmla="*/ 35 h 58"/>
                    <a:gd name="T52" fmla="*/ 38 w 52"/>
                    <a:gd name="T53" fmla="*/ 42 h 58"/>
                    <a:gd name="T54" fmla="*/ 38 w 52"/>
                    <a:gd name="T55" fmla="*/ 42 h 58"/>
                    <a:gd name="T56" fmla="*/ 38 w 52"/>
                    <a:gd name="T57" fmla="*/ 42 h 58"/>
                    <a:gd name="T58" fmla="*/ 41 w 52"/>
                    <a:gd name="T59" fmla="*/ 44 h 58"/>
                    <a:gd name="T60" fmla="*/ 47 w 52"/>
                    <a:gd name="T61" fmla="*/ 46 h 58"/>
                    <a:gd name="T62" fmla="*/ 51 w 52"/>
                    <a:gd name="T63" fmla="*/ 47 h 58"/>
                    <a:gd name="T64" fmla="*/ 51 w 52"/>
                    <a:gd name="T65" fmla="*/ 47 h 58"/>
                    <a:gd name="T66" fmla="*/ 51 w 52"/>
                    <a:gd name="T67" fmla="*/ 47 h 58"/>
                    <a:gd name="T68" fmla="*/ 52 w 52"/>
                    <a:gd name="T69" fmla="*/ 48 h 58"/>
                    <a:gd name="T70" fmla="*/ 52 w 52"/>
                    <a:gd name="T71" fmla="*/ 48 h 58"/>
                    <a:gd name="T72" fmla="*/ 46 w 52"/>
                    <a:gd name="T73" fmla="*/ 58 h 58"/>
                    <a:gd name="T74" fmla="*/ 46 w 52"/>
                    <a:gd name="T75" fmla="*/ 58 h 58"/>
                    <a:gd name="T76" fmla="*/ 34 w 52"/>
                    <a:gd name="T77" fmla="*/ 5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2" h="58">
                      <a:moveTo>
                        <a:pt x="34" y="54"/>
                      </a:moveTo>
                      <a:cubicBezTo>
                        <a:pt x="32" y="53"/>
                        <a:pt x="30" y="52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6" y="47"/>
                        <a:pt x="27" y="41"/>
                        <a:pt x="28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6" y="31"/>
                        <a:pt x="22" y="29"/>
                        <a:pt x="17" y="25"/>
                      </a:cubicBezTo>
                      <a:cubicBezTo>
                        <a:pt x="8" y="19"/>
                        <a:pt x="0" y="13"/>
                        <a:pt x="0" y="8"/>
                      </a:cubicBezTo>
                      <a:cubicBezTo>
                        <a:pt x="0" y="6"/>
                        <a:pt x="2" y="4"/>
                        <a:pt x="5" y="2"/>
                      </a:cubicBezTo>
                      <a:cubicBezTo>
                        <a:pt x="9" y="0"/>
                        <a:pt x="15" y="2"/>
                        <a:pt x="21" y="3"/>
                      </a:cubicBezTo>
                      <a:cubicBezTo>
                        <a:pt x="24" y="4"/>
                        <a:pt x="27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2" y="7"/>
                        <a:pt x="33" y="10"/>
                        <a:pt x="35" y="12"/>
                      </a:cubicBezTo>
                      <a:cubicBezTo>
                        <a:pt x="36" y="15"/>
                        <a:pt x="37" y="17"/>
                        <a:pt x="39" y="18"/>
                      </a:cubicBezTo>
                      <a:cubicBezTo>
                        <a:pt x="40" y="19"/>
                        <a:pt x="41" y="20"/>
                        <a:pt x="42" y="20"/>
                      </a:cubicBezTo>
                      <a:cubicBezTo>
                        <a:pt x="43" y="21"/>
                        <a:pt x="45" y="21"/>
                        <a:pt x="47" y="22"/>
                      </a:cubicBezTo>
                      <a:cubicBezTo>
                        <a:pt x="48" y="22"/>
                        <a:pt x="49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1" y="24"/>
                        <a:pt x="50" y="24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0" y="27"/>
                        <a:pt x="49" y="27"/>
                        <a:pt x="49" y="27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4"/>
                        <a:pt x="35" y="35"/>
                        <a:pt x="35" y="35"/>
                      </a:cubicBezTo>
                      <a:cubicBezTo>
                        <a:pt x="35" y="37"/>
                        <a:pt x="36" y="39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9" y="43"/>
                        <a:pt x="40" y="44"/>
                        <a:pt x="41" y="44"/>
                      </a:cubicBezTo>
                      <a:cubicBezTo>
                        <a:pt x="43" y="45"/>
                        <a:pt x="45" y="46"/>
                        <a:pt x="47" y="46"/>
                      </a:cubicBezTo>
                      <a:cubicBezTo>
                        <a:pt x="48" y="46"/>
                        <a:pt x="50" y="46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53"/>
                        <a:pt x="49" y="56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2" y="57"/>
                        <a:pt x="38" y="56"/>
                        <a:pt x="34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5" name="Freeform 686"/>
                <p:cNvSpPr>
                  <a:spLocks/>
                </p:cNvSpPr>
                <p:nvPr/>
              </p:nvSpPr>
              <p:spPr bwMode="auto">
                <a:xfrm>
                  <a:off x="2802" y="3207"/>
                  <a:ext cx="3" cy="3"/>
                </a:xfrm>
                <a:custGeom>
                  <a:avLst/>
                  <a:gdLst>
                    <a:gd name="T0" fmla="*/ 1 w 4"/>
                    <a:gd name="T1" fmla="*/ 4 h 5"/>
                    <a:gd name="T2" fmla="*/ 1 w 4"/>
                    <a:gd name="T3" fmla="*/ 3 h 5"/>
                    <a:gd name="T4" fmla="*/ 2 w 4"/>
                    <a:gd name="T5" fmla="*/ 1 h 5"/>
                    <a:gd name="T6" fmla="*/ 2 w 4"/>
                    <a:gd name="T7" fmla="*/ 0 h 5"/>
                    <a:gd name="T8" fmla="*/ 3 w 4"/>
                    <a:gd name="T9" fmla="*/ 0 h 5"/>
                    <a:gd name="T10" fmla="*/ 3 w 4"/>
                    <a:gd name="T11" fmla="*/ 1 h 5"/>
                    <a:gd name="T12" fmla="*/ 4 w 4"/>
                    <a:gd name="T13" fmla="*/ 4 h 5"/>
                    <a:gd name="T14" fmla="*/ 3 w 4"/>
                    <a:gd name="T15" fmla="*/ 5 h 5"/>
                    <a:gd name="T16" fmla="*/ 2 w 4"/>
                    <a:gd name="T17" fmla="*/ 5 h 5"/>
                    <a:gd name="T18" fmla="*/ 1 w 4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1" y="4"/>
                        <a:pt x="0" y="3"/>
                        <a:pt x="1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6" name="Freeform 687"/>
                <p:cNvSpPr>
                  <a:spLocks/>
                </p:cNvSpPr>
                <p:nvPr/>
              </p:nvSpPr>
              <p:spPr bwMode="auto">
                <a:xfrm>
                  <a:off x="2957" y="3288"/>
                  <a:ext cx="4" cy="3"/>
                </a:xfrm>
                <a:custGeom>
                  <a:avLst/>
                  <a:gdLst>
                    <a:gd name="T0" fmla="*/ 1 w 7"/>
                    <a:gd name="T1" fmla="*/ 5 h 6"/>
                    <a:gd name="T2" fmla="*/ 1 w 7"/>
                    <a:gd name="T3" fmla="*/ 4 h 6"/>
                    <a:gd name="T4" fmla="*/ 2 w 7"/>
                    <a:gd name="T5" fmla="*/ 0 h 6"/>
                    <a:gd name="T6" fmla="*/ 3 w 7"/>
                    <a:gd name="T7" fmla="*/ 0 h 6"/>
                    <a:gd name="T8" fmla="*/ 7 w 7"/>
                    <a:gd name="T9" fmla="*/ 2 h 6"/>
                    <a:gd name="T10" fmla="*/ 7 w 7"/>
                    <a:gd name="T11" fmla="*/ 2 h 6"/>
                    <a:gd name="T12" fmla="*/ 7 w 7"/>
                    <a:gd name="T13" fmla="*/ 4 h 6"/>
                    <a:gd name="T14" fmla="*/ 7 w 7"/>
                    <a:gd name="T15" fmla="*/ 5 h 6"/>
                    <a:gd name="T16" fmla="*/ 5 w 7"/>
                    <a:gd name="T17" fmla="*/ 6 h 6"/>
                    <a:gd name="T18" fmla="*/ 4 w 7"/>
                    <a:gd name="T19" fmla="*/ 6 h 6"/>
                    <a:gd name="T20" fmla="*/ 1 w 7"/>
                    <a:gd name="T2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6">
                      <a:moveTo>
                        <a:pt x="1" y="5"/>
                      </a:moveTo>
                      <a:cubicBezTo>
                        <a:pt x="1" y="5"/>
                        <a:pt x="0" y="4"/>
                        <a:pt x="1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7" name="Freeform 688"/>
                <p:cNvSpPr>
                  <a:spLocks/>
                </p:cNvSpPr>
                <p:nvPr/>
              </p:nvSpPr>
              <p:spPr bwMode="auto">
                <a:xfrm>
                  <a:off x="2787" y="3209"/>
                  <a:ext cx="5" cy="5"/>
                </a:xfrm>
                <a:custGeom>
                  <a:avLst/>
                  <a:gdLst>
                    <a:gd name="T0" fmla="*/ 4 w 10"/>
                    <a:gd name="T1" fmla="*/ 8 h 8"/>
                    <a:gd name="T2" fmla="*/ 4 w 10"/>
                    <a:gd name="T3" fmla="*/ 8 h 8"/>
                    <a:gd name="T4" fmla="*/ 4 w 10"/>
                    <a:gd name="T5" fmla="*/ 7 h 8"/>
                    <a:gd name="T6" fmla="*/ 1 w 10"/>
                    <a:gd name="T7" fmla="*/ 3 h 8"/>
                    <a:gd name="T8" fmla="*/ 1 w 10"/>
                    <a:gd name="T9" fmla="*/ 2 h 8"/>
                    <a:gd name="T10" fmla="*/ 1 w 10"/>
                    <a:gd name="T11" fmla="*/ 2 h 8"/>
                    <a:gd name="T12" fmla="*/ 1 w 10"/>
                    <a:gd name="T13" fmla="*/ 2 h 8"/>
                    <a:gd name="T14" fmla="*/ 5 w 10"/>
                    <a:gd name="T15" fmla="*/ 0 h 8"/>
                    <a:gd name="T16" fmla="*/ 6 w 10"/>
                    <a:gd name="T17" fmla="*/ 0 h 8"/>
                    <a:gd name="T18" fmla="*/ 7 w 10"/>
                    <a:gd name="T19" fmla="*/ 0 h 8"/>
                    <a:gd name="T20" fmla="*/ 7 w 10"/>
                    <a:gd name="T21" fmla="*/ 1 h 8"/>
                    <a:gd name="T22" fmla="*/ 9 w 10"/>
                    <a:gd name="T23" fmla="*/ 2 h 8"/>
                    <a:gd name="T24" fmla="*/ 9 w 10"/>
                    <a:gd name="T25" fmla="*/ 2 h 8"/>
                    <a:gd name="T26" fmla="*/ 9 w 10"/>
                    <a:gd name="T27" fmla="*/ 7 h 8"/>
                    <a:gd name="T28" fmla="*/ 9 w 10"/>
                    <a:gd name="T29" fmla="*/ 8 h 8"/>
                    <a:gd name="T30" fmla="*/ 6 w 10"/>
                    <a:gd name="T31" fmla="*/ 8 h 8"/>
                    <a:gd name="T32" fmla="*/ 6 w 10"/>
                    <a:gd name="T33" fmla="*/ 8 h 8"/>
                    <a:gd name="T34" fmla="*/ 4 w 10"/>
                    <a:gd name="T35" fmla="*/ 8 h 8"/>
                    <a:gd name="T36" fmla="*/ 4 w 10"/>
                    <a:gd name="T3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8"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6"/>
                        <a:pt x="1" y="4"/>
                        <a:pt x="1" y="3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3" y="1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4"/>
                        <a:pt x="10" y="5"/>
                        <a:pt x="9" y="7"/>
                      </a:cubicBezTo>
                      <a:cubicBezTo>
                        <a:pt x="9" y="7"/>
                        <a:pt x="9" y="8"/>
                        <a:pt x="9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8" name="Freeform 689"/>
                <p:cNvSpPr>
                  <a:spLocks/>
                </p:cNvSpPr>
                <p:nvPr/>
              </p:nvSpPr>
              <p:spPr bwMode="auto">
                <a:xfrm>
                  <a:off x="2961" y="3298"/>
                  <a:ext cx="3" cy="1"/>
                </a:xfrm>
                <a:custGeom>
                  <a:avLst/>
                  <a:gdLst>
                    <a:gd name="T0" fmla="*/ 1 w 4"/>
                    <a:gd name="T1" fmla="*/ 3 h 3"/>
                    <a:gd name="T2" fmla="*/ 1 w 4"/>
                    <a:gd name="T3" fmla="*/ 3 h 3"/>
                    <a:gd name="T4" fmla="*/ 0 w 4"/>
                    <a:gd name="T5" fmla="*/ 2 h 3"/>
                    <a:gd name="T6" fmla="*/ 0 w 4"/>
                    <a:gd name="T7" fmla="*/ 1 h 3"/>
                    <a:gd name="T8" fmla="*/ 1 w 4"/>
                    <a:gd name="T9" fmla="*/ 1 h 3"/>
                    <a:gd name="T10" fmla="*/ 3 w 4"/>
                    <a:gd name="T11" fmla="*/ 2 h 3"/>
                    <a:gd name="T12" fmla="*/ 4 w 4"/>
                    <a:gd name="T13" fmla="*/ 3 h 3"/>
                    <a:gd name="T14" fmla="*/ 3 w 4"/>
                    <a:gd name="T15" fmla="*/ 3 h 3"/>
                    <a:gd name="T16" fmla="*/ 2 w 4"/>
                    <a:gd name="T17" fmla="*/ 3 h 3"/>
                    <a:gd name="T18" fmla="*/ 1 w 4"/>
                    <a:gd name="T1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9" name="Freeform 690"/>
                <p:cNvSpPr>
                  <a:spLocks/>
                </p:cNvSpPr>
                <p:nvPr/>
              </p:nvSpPr>
              <p:spPr bwMode="auto">
                <a:xfrm>
                  <a:off x="2599" y="3135"/>
                  <a:ext cx="18" cy="16"/>
                </a:xfrm>
                <a:custGeom>
                  <a:avLst/>
                  <a:gdLst>
                    <a:gd name="T0" fmla="*/ 2 w 30"/>
                    <a:gd name="T1" fmla="*/ 28 h 28"/>
                    <a:gd name="T2" fmla="*/ 2 w 30"/>
                    <a:gd name="T3" fmla="*/ 27 h 28"/>
                    <a:gd name="T4" fmla="*/ 0 w 30"/>
                    <a:gd name="T5" fmla="*/ 24 h 28"/>
                    <a:gd name="T6" fmla="*/ 0 w 30"/>
                    <a:gd name="T7" fmla="*/ 24 h 28"/>
                    <a:gd name="T8" fmla="*/ 29 w 30"/>
                    <a:gd name="T9" fmla="*/ 0 h 28"/>
                    <a:gd name="T10" fmla="*/ 30 w 30"/>
                    <a:gd name="T11" fmla="*/ 0 h 28"/>
                    <a:gd name="T12" fmla="*/ 30 w 30"/>
                    <a:gd name="T13" fmla="*/ 0 h 28"/>
                    <a:gd name="T14" fmla="*/ 30 w 30"/>
                    <a:gd name="T15" fmla="*/ 1 h 28"/>
                    <a:gd name="T16" fmla="*/ 2 w 30"/>
                    <a:gd name="T17" fmla="*/ 28 h 28"/>
                    <a:gd name="T18" fmla="*/ 2 w 30"/>
                    <a:gd name="T1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7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4" y="10"/>
                        <a:pt x="20" y="3"/>
                        <a:pt x="29" y="0"/>
                      </a:cubicBezTo>
                      <a:cubicBezTo>
                        <a:pt x="29" y="0"/>
                        <a:pt x="29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1"/>
                        <a:pt x="30" y="1"/>
                      </a:cubicBezTo>
                      <a:cubicBezTo>
                        <a:pt x="26" y="12"/>
                        <a:pt x="11" y="26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0" name="Freeform 691"/>
                <p:cNvSpPr>
                  <a:spLocks/>
                </p:cNvSpPr>
                <p:nvPr/>
              </p:nvSpPr>
              <p:spPr bwMode="auto">
                <a:xfrm>
                  <a:off x="2990" y="3323"/>
                  <a:ext cx="3" cy="6"/>
                </a:xfrm>
                <a:custGeom>
                  <a:avLst/>
                  <a:gdLst>
                    <a:gd name="T0" fmla="*/ 2 w 6"/>
                    <a:gd name="T1" fmla="*/ 11 h 11"/>
                    <a:gd name="T2" fmla="*/ 2 w 6"/>
                    <a:gd name="T3" fmla="*/ 10 h 11"/>
                    <a:gd name="T4" fmla="*/ 3 w 6"/>
                    <a:gd name="T5" fmla="*/ 1 h 11"/>
                    <a:gd name="T6" fmla="*/ 3 w 6"/>
                    <a:gd name="T7" fmla="*/ 1 h 11"/>
                    <a:gd name="T8" fmla="*/ 4 w 6"/>
                    <a:gd name="T9" fmla="*/ 0 h 11"/>
                    <a:gd name="T10" fmla="*/ 5 w 6"/>
                    <a:gd name="T11" fmla="*/ 0 h 11"/>
                    <a:gd name="T12" fmla="*/ 5 w 6"/>
                    <a:gd name="T13" fmla="*/ 0 h 11"/>
                    <a:gd name="T14" fmla="*/ 6 w 6"/>
                    <a:gd name="T15" fmla="*/ 1 h 11"/>
                    <a:gd name="T16" fmla="*/ 4 w 6"/>
                    <a:gd name="T17" fmla="*/ 9 h 11"/>
                    <a:gd name="T18" fmla="*/ 4 w 6"/>
                    <a:gd name="T19" fmla="*/ 10 h 11"/>
                    <a:gd name="T20" fmla="*/ 3 w 6"/>
                    <a:gd name="T21" fmla="*/ 10 h 11"/>
                    <a:gd name="T22" fmla="*/ 3 w 6"/>
                    <a:gd name="T23" fmla="*/ 11 h 11"/>
                    <a:gd name="T24" fmla="*/ 2 w 6"/>
                    <a:gd name="T25" fmla="*/ 11 h 11"/>
                    <a:gd name="T26" fmla="*/ 2 w 6"/>
                    <a:gd name="T27" fmla="*/ 11 h 11"/>
                    <a:gd name="T28" fmla="*/ 2 w 6"/>
                    <a:gd name="T2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1">
                      <a:moveTo>
                        <a:pt x="2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7"/>
                        <a:pt x="0" y="4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1" name="Freeform 692"/>
                <p:cNvSpPr>
                  <a:spLocks/>
                </p:cNvSpPr>
                <p:nvPr/>
              </p:nvSpPr>
              <p:spPr bwMode="auto">
                <a:xfrm>
                  <a:off x="2961" y="3309"/>
                  <a:ext cx="2" cy="3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3 h 4"/>
                    <a:gd name="T4" fmla="*/ 1 w 3"/>
                    <a:gd name="T5" fmla="*/ 0 h 4"/>
                    <a:gd name="T6" fmla="*/ 2 w 3"/>
                    <a:gd name="T7" fmla="*/ 0 h 4"/>
                    <a:gd name="T8" fmla="*/ 2 w 3"/>
                    <a:gd name="T9" fmla="*/ 0 h 4"/>
                    <a:gd name="T10" fmla="*/ 3 w 3"/>
                    <a:gd name="T11" fmla="*/ 1 h 4"/>
                    <a:gd name="T12" fmla="*/ 2 w 3"/>
                    <a:gd name="T13" fmla="*/ 3 h 4"/>
                    <a:gd name="T14" fmla="*/ 1 w 3"/>
                    <a:gd name="T15" fmla="*/ 4 h 4"/>
                    <a:gd name="T16" fmla="*/ 0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2" name="Freeform 693"/>
                <p:cNvSpPr>
                  <a:spLocks/>
                </p:cNvSpPr>
                <p:nvPr/>
              </p:nvSpPr>
              <p:spPr bwMode="auto">
                <a:xfrm>
                  <a:off x="2917" y="3284"/>
                  <a:ext cx="5" cy="6"/>
                </a:xfrm>
                <a:custGeom>
                  <a:avLst/>
                  <a:gdLst>
                    <a:gd name="T0" fmla="*/ 0 w 8"/>
                    <a:gd name="T1" fmla="*/ 9 h 10"/>
                    <a:gd name="T2" fmla="*/ 0 w 8"/>
                    <a:gd name="T3" fmla="*/ 8 h 10"/>
                    <a:gd name="T4" fmla="*/ 2 w 8"/>
                    <a:gd name="T5" fmla="*/ 1 h 10"/>
                    <a:gd name="T6" fmla="*/ 3 w 8"/>
                    <a:gd name="T7" fmla="*/ 0 h 10"/>
                    <a:gd name="T8" fmla="*/ 3 w 8"/>
                    <a:gd name="T9" fmla="*/ 1 h 10"/>
                    <a:gd name="T10" fmla="*/ 7 w 8"/>
                    <a:gd name="T11" fmla="*/ 3 h 10"/>
                    <a:gd name="T12" fmla="*/ 8 w 8"/>
                    <a:gd name="T13" fmla="*/ 4 h 10"/>
                    <a:gd name="T14" fmla="*/ 6 w 8"/>
                    <a:gd name="T15" fmla="*/ 8 h 10"/>
                    <a:gd name="T16" fmla="*/ 5 w 8"/>
                    <a:gd name="T17" fmla="*/ 8 h 10"/>
                    <a:gd name="T18" fmla="*/ 4 w 8"/>
                    <a:gd name="T19" fmla="*/ 9 h 10"/>
                    <a:gd name="T20" fmla="*/ 2 w 8"/>
                    <a:gd name="T21" fmla="*/ 9 h 10"/>
                    <a:gd name="T22" fmla="*/ 0 w 8"/>
                    <a:gd name="T23" fmla="*/ 9 h 10"/>
                    <a:gd name="T24" fmla="*/ 0 w 8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10">
                      <a:moveTo>
                        <a:pt x="0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5"/>
                        <a:pt x="0" y="3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3" y="10"/>
                        <a:pt x="3" y="10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3" name="Freeform 694"/>
                <p:cNvSpPr>
                  <a:spLocks/>
                </p:cNvSpPr>
                <p:nvPr/>
              </p:nvSpPr>
              <p:spPr bwMode="auto">
                <a:xfrm>
                  <a:off x="2595" y="3134"/>
                  <a:ext cx="6" cy="6"/>
                </a:xfrm>
                <a:custGeom>
                  <a:avLst/>
                  <a:gdLst>
                    <a:gd name="T0" fmla="*/ 1 w 11"/>
                    <a:gd name="T1" fmla="*/ 11 h 11"/>
                    <a:gd name="T2" fmla="*/ 1 w 11"/>
                    <a:gd name="T3" fmla="*/ 11 h 11"/>
                    <a:gd name="T4" fmla="*/ 0 w 11"/>
                    <a:gd name="T5" fmla="*/ 10 h 11"/>
                    <a:gd name="T6" fmla="*/ 10 w 11"/>
                    <a:gd name="T7" fmla="*/ 0 h 11"/>
                    <a:gd name="T8" fmla="*/ 10 w 11"/>
                    <a:gd name="T9" fmla="*/ 0 h 11"/>
                    <a:gd name="T10" fmla="*/ 11 w 11"/>
                    <a:gd name="T11" fmla="*/ 0 h 11"/>
                    <a:gd name="T12" fmla="*/ 11 w 11"/>
                    <a:gd name="T13" fmla="*/ 1 h 11"/>
                    <a:gd name="T14" fmla="*/ 2 w 11"/>
                    <a:gd name="T15" fmla="*/ 11 h 11"/>
                    <a:gd name="T16" fmla="*/ 1 w 11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1">
                      <a:moveTo>
                        <a:pt x="1" y="11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2" y="6"/>
                        <a:pt x="5" y="3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0" y="5"/>
                        <a:pt x="5" y="9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4" name="Freeform 695"/>
                <p:cNvSpPr>
                  <a:spLocks/>
                </p:cNvSpPr>
                <p:nvPr/>
              </p:nvSpPr>
              <p:spPr bwMode="auto">
                <a:xfrm>
                  <a:off x="2925" y="3294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0 w 3"/>
                    <a:gd name="T3" fmla="*/ 3 h 4"/>
                    <a:gd name="T4" fmla="*/ 0 w 3"/>
                    <a:gd name="T5" fmla="*/ 1 h 4"/>
                    <a:gd name="T6" fmla="*/ 1 w 3"/>
                    <a:gd name="T7" fmla="*/ 1 h 4"/>
                    <a:gd name="T8" fmla="*/ 1 w 3"/>
                    <a:gd name="T9" fmla="*/ 1 h 4"/>
                    <a:gd name="T10" fmla="*/ 3 w 3"/>
                    <a:gd name="T11" fmla="*/ 1 h 4"/>
                    <a:gd name="T12" fmla="*/ 3 w 3"/>
                    <a:gd name="T13" fmla="*/ 2 h 4"/>
                    <a:gd name="T14" fmla="*/ 3 w 3"/>
                    <a:gd name="T15" fmla="*/ 3 h 4"/>
                    <a:gd name="T16" fmla="*/ 2 w 3"/>
                    <a:gd name="T17" fmla="*/ 4 h 4"/>
                    <a:gd name="T18" fmla="*/ 1 w 3"/>
                    <a:gd name="T1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5" name="Freeform 696"/>
                <p:cNvSpPr>
                  <a:spLocks/>
                </p:cNvSpPr>
                <p:nvPr/>
              </p:nvSpPr>
              <p:spPr bwMode="auto">
                <a:xfrm>
                  <a:off x="2700" y="3195"/>
                  <a:ext cx="3" cy="3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4 h 4"/>
                    <a:gd name="T4" fmla="*/ 1 w 4"/>
                    <a:gd name="T5" fmla="*/ 3 h 4"/>
                    <a:gd name="T6" fmla="*/ 3 w 4"/>
                    <a:gd name="T7" fmla="*/ 0 h 4"/>
                    <a:gd name="T8" fmla="*/ 4 w 4"/>
                    <a:gd name="T9" fmla="*/ 0 h 4"/>
                    <a:gd name="T10" fmla="*/ 4 w 4"/>
                    <a:gd name="T11" fmla="*/ 0 h 4"/>
                    <a:gd name="T12" fmla="*/ 4 w 4"/>
                    <a:gd name="T13" fmla="*/ 2 h 4"/>
                    <a:gd name="T14" fmla="*/ 2 w 4"/>
                    <a:gd name="T15" fmla="*/ 4 h 4"/>
                    <a:gd name="T16" fmla="*/ 1 w 4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3"/>
                        <a:pt x="1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6" name="Freeform 697"/>
                <p:cNvSpPr>
                  <a:spLocks/>
                </p:cNvSpPr>
                <p:nvPr/>
              </p:nvSpPr>
              <p:spPr bwMode="auto">
                <a:xfrm>
                  <a:off x="3130" y="3408"/>
                  <a:ext cx="24" cy="17"/>
                </a:xfrm>
                <a:custGeom>
                  <a:avLst/>
                  <a:gdLst>
                    <a:gd name="T0" fmla="*/ 27 w 42"/>
                    <a:gd name="T1" fmla="*/ 28 h 29"/>
                    <a:gd name="T2" fmla="*/ 25 w 42"/>
                    <a:gd name="T3" fmla="*/ 27 h 29"/>
                    <a:gd name="T4" fmla="*/ 25 w 42"/>
                    <a:gd name="T5" fmla="*/ 27 h 29"/>
                    <a:gd name="T6" fmla="*/ 24 w 42"/>
                    <a:gd name="T7" fmla="*/ 26 h 29"/>
                    <a:gd name="T8" fmla="*/ 26 w 42"/>
                    <a:gd name="T9" fmla="*/ 17 h 29"/>
                    <a:gd name="T10" fmla="*/ 26 w 42"/>
                    <a:gd name="T11" fmla="*/ 17 h 29"/>
                    <a:gd name="T12" fmla="*/ 25 w 42"/>
                    <a:gd name="T13" fmla="*/ 13 h 29"/>
                    <a:gd name="T14" fmla="*/ 24 w 42"/>
                    <a:gd name="T15" fmla="*/ 13 h 29"/>
                    <a:gd name="T16" fmla="*/ 24 w 42"/>
                    <a:gd name="T17" fmla="*/ 11 h 29"/>
                    <a:gd name="T18" fmla="*/ 22 w 42"/>
                    <a:gd name="T19" fmla="*/ 11 h 29"/>
                    <a:gd name="T20" fmla="*/ 1 w 42"/>
                    <a:gd name="T21" fmla="*/ 8 h 29"/>
                    <a:gd name="T22" fmla="*/ 0 w 42"/>
                    <a:gd name="T23" fmla="*/ 8 h 29"/>
                    <a:gd name="T24" fmla="*/ 0 w 42"/>
                    <a:gd name="T25" fmla="*/ 7 h 29"/>
                    <a:gd name="T26" fmla="*/ 0 w 42"/>
                    <a:gd name="T27" fmla="*/ 5 h 29"/>
                    <a:gd name="T28" fmla="*/ 0 w 42"/>
                    <a:gd name="T29" fmla="*/ 4 h 29"/>
                    <a:gd name="T30" fmla="*/ 19 w 42"/>
                    <a:gd name="T31" fmla="*/ 0 h 29"/>
                    <a:gd name="T32" fmla="*/ 24 w 42"/>
                    <a:gd name="T33" fmla="*/ 0 h 29"/>
                    <a:gd name="T34" fmla="*/ 24 w 42"/>
                    <a:gd name="T35" fmla="*/ 0 h 29"/>
                    <a:gd name="T36" fmla="*/ 25 w 42"/>
                    <a:gd name="T37" fmla="*/ 0 h 29"/>
                    <a:gd name="T38" fmla="*/ 40 w 42"/>
                    <a:gd name="T39" fmla="*/ 26 h 29"/>
                    <a:gd name="T40" fmla="*/ 31 w 42"/>
                    <a:gd name="T41" fmla="*/ 29 h 29"/>
                    <a:gd name="T42" fmla="*/ 31 w 42"/>
                    <a:gd name="T43" fmla="*/ 29 h 29"/>
                    <a:gd name="T44" fmla="*/ 27 w 42"/>
                    <a:gd name="T4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2" h="29">
                      <a:moveTo>
                        <a:pt x="27" y="28"/>
                      </a:moveTo>
                      <a:cubicBezTo>
                        <a:pt x="27" y="28"/>
                        <a:pt x="26" y="28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4" y="27"/>
                        <a:pt x="24" y="26"/>
                        <a:pt x="24" y="26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5"/>
                        <a:pt x="26" y="14"/>
                        <a:pt x="25" y="13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7" y="12"/>
                        <a:pt x="7" y="10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8" y="0"/>
                        <a:pt x="11" y="0"/>
                        <a:pt x="19" y="0"/>
                      </a:cubicBezTo>
                      <a:cubicBezTo>
                        <a:pt x="20" y="0"/>
                        <a:pt x="22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30" y="5"/>
                        <a:pt x="42" y="20"/>
                        <a:pt x="40" y="26"/>
                      </a:cubicBezTo>
                      <a:cubicBezTo>
                        <a:pt x="39" y="29"/>
                        <a:pt x="35" y="29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28" y="29"/>
                        <a:pt x="27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7" name="Freeform 698"/>
                <p:cNvSpPr>
                  <a:spLocks/>
                </p:cNvSpPr>
                <p:nvPr/>
              </p:nvSpPr>
              <p:spPr bwMode="auto">
                <a:xfrm>
                  <a:off x="2881" y="3284"/>
                  <a:ext cx="12" cy="8"/>
                </a:xfrm>
                <a:custGeom>
                  <a:avLst/>
                  <a:gdLst>
                    <a:gd name="T0" fmla="*/ 1 w 21"/>
                    <a:gd name="T1" fmla="*/ 12 h 13"/>
                    <a:gd name="T2" fmla="*/ 1 w 21"/>
                    <a:gd name="T3" fmla="*/ 12 h 13"/>
                    <a:gd name="T4" fmla="*/ 1 w 21"/>
                    <a:gd name="T5" fmla="*/ 11 h 13"/>
                    <a:gd name="T6" fmla="*/ 16 w 21"/>
                    <a:gd name="T7" fmla="*/ 2 h 13"/>
                    <a:gd name="T8" fmla="*/ 19 w 21"/>
                    <a:gd name="T9" fmla="*/ 1 h 13"/>
                    <a:gd name="T10" fmla="*/ 20 w 21"/>
                    <a:gd name="T11" fmla="*/ 1 h 13"/>
                    <a:gd name="T12" fmla="*/ 20 w 21"/>
                    <a:gd name="T13" fmla="*/ 1 h 13"/>
                    <a:gd name="T14" fmla="*/ 21 w 21"/>
                    <a:gd name="T15" fmla="*/ 2 h 13"/>
                    <a:gd name="T16" fmla="*/ 15 w 21"/>
                    <a:gd name="T17" fmla="*/ 12 h 13"/>
                    <a:gd name="T18" fmla="*/ 15 w 21"/>
                    <a:gd name="T19" fmla="*/ 12 h 13"/>
                    <a:gd name="T20" fmla="*/ 1 w 21"/>
                    <a:gd name="T21" fmla="*/ 12 h 13"/>
                    <a:gd name="T22" fmla="*/ 1 w 21"/>
                    <a:gd name="T2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13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5" y="7"/>
                        <a:pt x="10" y="4"/>
                        <a:pt x="16" y="2"/>
                      </a:cubicBezTo>
                      <a:cubicBezTo>
                        <a:pt x="17" y="2"/>
                        <a:pt x="18" y="1"/>
                        <a:pt x="19" y="1"/>
                      </a:cubicBezTo>
                      <a:cubicBezTo>
                        <a:pt x="20" y="0"/>
                        <a:pt x="20" y="0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1" y="1"/>
                        <a:pt x="21" y="1"/>
                        <a:pt x="21" y="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1" y="13"/>
                        <a:pt x="6" y="13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8" name="Freeform 699"/>
                <p:cNvSpPr>
                  <a:spLocks/>
                </p:cNvSpPr>
                <p:nvPr/>
              </p:nvSpPr>
              <p:spPr bwMode="auto">
                <a:xfrm>
                  <a:off x="2565" y="3122"/>
                  <a:ext cx="5" cy="4"/>
                </a:xfrm>
                <a:custGeom>
                  <a:avLst/>
                  <a:gdLst>
                    <a:gd name="T0" fmla="*/ 3 w 8"/>
                    <a:gd name="T1" fmla="*/ 6 h 7"/>
                    <a:gd name="T2" fmla="*/ 2 w 8"/>
                    <a:gd name="T3" fmla="*/ 5 h 7"/>
                    <a:gd name="T4" fmla="*/ 1 w 8"/>
                    <a:gd name="T5" fmla="*/ 5 h 7"/>
                    <a:gd name="T6" fmla="*/ 1 w 8"/>
                    <a:gd name="T7" fmla="*/ 3 h 7"/>
                    <a:gd name="T8" fmla="*/ 3 w 8"/>
                    <a:gd name="T9" fmla="*/ 0 h 7"/>
                    <a:gd name="T10" fmla="*/ 4 w 8"/>
                    <a:gd name="T11" fmla="*/ 0 h 7"/>
                    <a:gd name="T12" fmla="*/ 6 w 8"/>
                    <a:gd name="T13" fmla="*/ 1 h 7"/>
                    <a:gd name="T14" fmla="*/ 7 w 8"/>
                    <a:gd name="T15" fmla="*/ 1 h 7"/>
                    <a:gd name="T16" fmla="*/ 7 w 8"/>
                    <a:gd name="T17" fmla="*/ 4 h 7"/>
                    <a:gd name="T18" fmla="*/ 7 w 8"/>
                    <a:gd name="T19" fmla="*/ 4 h 7"/>
                    <a:gd name="T20" fmla="*/ 3 w 8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3" y="6"/>
                      </a:moveTo>
                      <a:cubicBezTo>
                        <a:pt x="3" y="6"/>
                        <a:pt x="2" y="6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1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1"/>
                        <a:pt x="7" y="1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5" y="6"/>
                        <a:pt x="4" y="7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9" name="Freeform 700"/>
                <p:cNvSpPr>
                  <a:spLocks/>
                </p:cNvSpPr>
                <p:nvPr/>
              </p:nvSpPr>
              <p:spPr bwMode="auto">
                <a:xfrm>
                  <a:off x="3234" y="3453"/>
                  <a:ext cx="3" cy="3"/>
                </a:xfrm>
                <a:custGeom>
                  <a:avLst/>
                  <a:gdLst>
                    <a:gd name="T0" fmla="*/ 1 w 5"/>
                    <a:gd name="T1" fmla="*/ 5 h 6"/>
                    <a:gd name="T2" fmla="*/ 0 w 5"/>
                    <a:gd name="T3" fmla="*/ 4 h 6"/>
                    <a:gd name="T4" fmla="*/ 2 w 5"/>
                    <a:gd name="T5" fmla="*/ 1 h 6"/>
                    <a:gd name="T6" fmla="*/ 2 w 5"/>
                    <a:gd name="T7" fmla="*/ 0 h 6"/>
                    <a:gd name="T8" fmla="*/ 3 w 5"/>
                    <a:gd name="T9" fmla="*/ 0 h 6"/>
                    <a:gd name="T10" fmla="*/ 3 w 5"/>
                    <a:gd name="T11" fmla="*/ 1 h 6"/>
                    <a:gd name="T12" fmla="*/ 4 w 5"/>
                    <a:gd name="T13" fmla="*/ 2 h 6"/>
                    <a:gd name="T14" fmla="*/ 5 w 5"/>
                    <a:gd name="T15" fmla="*/ 4 h 6"/>
                    <a:gd name="T16" fmla="*/ 5 w 5"/>
                    <a:gd name="T17" fmla="*/ 5 h 6"/>
                    <a:gd name="T18" fmla="*/ 4 w 5"/>
                    <a:gd name="T19" fmla="*/ 6 h 6"/>
                    <a:gd name="T20" fmla="*/ 3 w 5"/>
                    <a:gd name="T21" fmla="*/ 6 h 6"/>
                    <a:gd name="T22" fmla="*/ 1 w 5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5" y="2"/>
                        <a:pt x="5" y="3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0" name="Freeform 701"/>
                <p:cNvSpPr>
                  <a:spLocks/>
                </p:cNvSpPr>
                <p:nvPr/>
              </p:nvSpPr>
              <p:spPr bwMode="auto">
                <a:xfrm>
                  <a:off x="2760" y="3223"/>
                  <a:ext cx="6" cy="9"/>
                </a:xfrm>
                <a:custGeom>
                  <a:avLst/>
                  <a:gdLst>
                    <a:gd name="T0" fmla="*/ 0 w 10"/>
                    <a:gd name="T1" fmla="*/ 13 h 15"/>
                    <a:gd name="T2" fmla="*/ 0 w 10"/>
                    <a:gd name="T3" fmla="*/ 12 h 15"/>
                    <a:gd name="T4" fmla="*/ 0 w 10"/>
                    <a:gd name="T5" fmla="*/ 11 h 15"/>
                    <a:gd name="T6" fmla="*/ 0 w 10"/>
                    <a:gd name="T7" fmla="*/ 10 h 15"/>
                    <a:gd name="T8" fmla="*/ 6 w 10"/>
                    <a:gd name="T9" fmla="*/ 1 h 15"/>
                    <a:gd name="T10" fmla="*/ 7 w 10"/>
                    <a:gd name="T11" fmla="*/ 1 h 15"/>
                    <a:gd name="T12" fmla="*/ 10 w 10"/>
                    <a:gd name="T13" fmla="*/ 2 h 15"/>
                    <a:gd name="T14" fmla="*/ 10 w 10"/>
                    <a:gd name="T15" fmla="*/ 2 h 15"/>
                    <a:gd name="T16" fmla="*/ 5 w 10"/>
                    <a:gd name="T17" fmla="*/ 13 h 15"/>
                    <a:gd name="T18" fmla="*/ 4 w 10"/>
                    <a:gd name="T19" fmla="*/ 14 h 15"/>
                    <a:gd name="T20" fmla="*/ 3 w 10"/>
                    <a:gd name="T21" fmla="*/ 15 h 15"/>
                    <a:gd name="T22" fmla="*/ 0 w 10"/>
                    <a:gd name="T2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5">
                      <a:moveTo>
                        <a:pt x="0" y="13"/>
                      </a:moveTo>
                      <a:cubicBezTo>
                        <a:pt x="0" y="13"/>
                        <a:pt x="0" y="13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0"/>
                      </a:cubicBezTo>
                      <a:cubicBezTo>
                        <a:pt x="1" y="7"/>
                        <a:pt x="3" y="3"/>
                        <a:pt x="6" y="1"/>
                      </a:cubicBezTo>
                      <a:cubicBezTo>
                        <a:pt x="7" y="1"/>
                        <a:pt x="7" y="0"/>
                        <a:pt x="7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7"/>
                        <a:pt x="8" y="11"/>
                        <a:pt x="5" y="13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3" y="15"/>
                        <a:pt x="3" y="15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1" name="Freeform 702"/>
                <p:cNvSpPr>
                  <a:spLocks/>
                </p:cNvSpPr>
                <p:nvPr/>
              </p:nvSpPr>
              <p:spPr bwMode="auto">
                <a:xfrm>
                  <a:off x="2904" y="3298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2 h 3"/>
                    <a:gd name="T6" fmla="*/ 1 w 2"/>
                    <a:gd name="T7" fmla="*/ 0 h 3"/>
                    <a:gd name="T8" fmla="*/ 2 w 2"/>
                    <a:gd name="T9" fmla="*/ 0 h 3"/>
                    <a:gd name="T10" fmla="*/ 2 w 2"/>
                    <a:gd name="T11" fmla="*/ 0 h 3"/>
                    <a:gd name="T12" fmla="*/ 2 w 2"/>
                    <a:gd name="T13" fmla="*/ 1 h 3"/>
                    <a:gd name="T14" fmla="*/ 2 w 2"/>
                    <a:gd name="T15" fmla="*/ 3 h 3"/>
                    <a:gd name="T16" fmla="*/ 1 w 2"/>
                    <a:gd name="T17" fmla="*/ 3 h 3"/>
                    <a:gd name="T18" fmla="*/ 1 w 2"/>
                    <a:gd name="T19" fmla="*/ 3 h 3"/>
                    <a:gd name="T20" fmla="*/ 0 w 2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2" name="Freeform 703"/>
                <p:cNvSpPr>
                  <a:spLocks/>
                </p:cNvSpPr>
                <p:nvPr/>
              </p:nvSpPr>
              <p:spPr bwMode="auto">
                <a:xfrm>
                  <a:off x="3066" y="3375"/>
                  <a:ext cx="5" cy="4"/>
                </a:xfrm>
                <a:custGeom>
                  <a:avLst/>
                  <a:gdLst>
                    <a:gd name="T0" fmla="*/ 1 w 8"/>
                    <a:gd name="T1" fmla="*/ 6 h 8"/>
                    <a:gd name="T2" fmla="*/ 0 w 8"/>
                    <a:gd name="T3" fmla="*/ 5 h 8"/>
                    <a:gd name="T4" fmla="*/ 1 w 8"/>
                    <a:gd name="T5" fmla="*/ 1 h 8"/>
                    <a:gd name="T6" fmla="*/ 2 w 8"/>
                    <a:gd name="T7" fmla="*/ 1 h 8"/>
                    <a:gd name="T8" fmla="*/ 4 w 8"/>
                    <a:gd name="T9" fmla="*/ 0 h 8"/>
                    <a:gd name="T10" fmla="*/ 4 w 8"/>
                    <a:gd name="T11" fmla="*/ 0 h 8"/>
                    <a:gd name="T12" fmla="*/ 5 w 8"/>
                    <a:gd name="T13" fmla="*/ 0 h 8"/>
                    <a:gd name="T14" fmla="*/ 8 w 8"/>
                    <a:gd name="T15" fmla="*/ 3 h 8"/>
                    <a:gd name="T16" fmla="*/ 8 w 8"/>
                    <a:gd name="T17" fmla="*/ 5 h 8"/>
                    <a:gd name="T18" fmla="*/ 6 w 8"/>
                    <a:gd name="T19" fmla="*/ 7 h 8"/>
                    <a:gd name="T20" fmla="*/ 5 w 8"/>
                    <a:gd name="T21" fmla="*/ 8 h 8"/>
                    <a:gd name="T22" fmla="*/ 1 w 8"/>
                    <a:gd name="T23" fmla="*/ 7 h 8"/>
                    <a:gd name="T24" fmla="*/ 1 w 8"/>
                    <a:gd name="T25" fmla="*/ 7 h 8"/>
                    <a:gd name="T26" fmla="*/ 1 w 8"/>
                    <a:gd name="T2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3" name="Freeform 704"/>
                <p:cNvSpPr>
                  <a:spLocks/>
                </p:cNvSpPr>
                <p:nvPr/>
              </p:nvSpPr>
              <p:spPr bwMode="auto">
                <a:xfrm>
                  <a:off x="3156" y="3423"/>
                  <a:ext cx="26" cy="25"/>
                </a:xfrm>
                <a:custGeom>
                  <a:avLst/>
                  <a:gdLst>
                    <a:gd name="T0" fmla="*/ 45 w 46"/>
                    <a:gd name="T1" fmla="*/ 43 h 43"/>
                    <a:gd name="T2" fmla="*/ 2 w 46"/>
                    <a:gd name="T3" fmla="*/ 12 h 43"/>
                    <a:gd name="T4" fmla="*/ 5 w 46"/>
                    <a:gd name="T5" fmla="*/ 1 h 43"/>
                    <a:gd name="T6" fmla="*/ 5 w 46"/>
                    <a:gd name="T7" fmla="*/ 1 h 43"/>
                    <a:gd name="T8" fmla="*/ 7 w 46"/>
                    <a:gd name="T9" fmla="*/ 0 h 43"/>
                    <a:gd name="T10" fmla="*/ 8 w 46"/>
                    <a:gd name="T11" fmla="*/ 0 h 43"/>
                    <a:gd name="T12" fmla="*/ 8 w 46"/>
                    <a:gd name="T13" fmla="*/ 0 h 43"/>
                    <a:gd name="T14" fmla="*/ 22 w 46"/>
                    <a:gd name="T15" fmla="*/ 17 h 43"/>
                    <a:gd name="T16" fmla="*/ 26 w 46"/>
                    <a:gd name="T17" fmla="*/ 27 h 43"/>
                    <a:gd name="T18" fmla="*/ 38 w 46"/>
                    <a:gd name="T19" fmla="*/ 35 h 43"/>
                    <a:gd name="T20" fmla="*/ 46 w 46"/>
                    <a:gd name="T21" fmla="*/ 42 h 43"/>
                    <a:gd name="T22" fmla="*/ 46 w 46"/>
                    <a:gd name="T23" fmla="*/ 43 h 43"/>
                    <a:gd name="T24" fmla="*/ 45 w 46"/>
                    <a:gd name="T25" fmla="*/ 43 h 43"/>
                    <a:gd name="T26" fmla="*/ 45 w 46"/>
                    <a:gd name="T27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43">
                      <a:moveTo>
                        <a:pt x="45" y="43"/>
                      </a:moveTo>
                      <a:cubicBezTo>
                        <a:pt x="33" y="37"/>
                        <a:pt x="4" y="16"/>
                        <a:pt x="2" y="12"/>
                      </a:cubicBezTo>
                      <a:cubicBezTo>
                        <a:pt x="0" y="9"/>
                        <a:pt x="3" y="5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9" y="6"/>
                        <a:pt x="20" y="12"/>
                        <a:pt x="22" y="17"/>
                      </a:cubicBezTo>
                      <a:cubicBezTo>
                        <a:pt x="22" y="20"/>
                        <a:pt x="23" y="24"/>
                        <a:pt x="26" y="27"/>
                      </a:cubicBezTo>
                      <a:cubicBezTo>
                        <a:pt x="30" y="31"/>
                        <a:pt x="34" y="33"/>
                        <a:pt x="38" y="35"/>
                      </a:cubicBezTo>
                      <a:cubicBezTo>
                        <a:pt x="42" y="38"/>
                        <a:pt x="45" y="39"/>
                        <a:pt x="46" y="42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4" name="Freeform 705"/>
                <p:cNvSpPr>
                  <a:spLocks/>
                </p:cNvSpPr>
                <p:nvPr/>
              </p:nvSpPr>
              <p:spPr bwMode="auto">
                <a:xfrm>
                  <a:off x="2954" y="3323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1 w 3"/>
                    <a:gd name="T5" fmla="*/ 3 h 3"/>
                    <a:gd name="T6" fmla="*/ 0 w 3"/>
                    <a:gd name="T7" fmla="*/ 2 h 3"/>
                    <a:gd name="T8" fmla="*/ 1 w 3"/>
                    <a:gd name="T9" fmla="*/ 1 h 3"/>
                    <a:gd name="T10" fmla="*/ 2 w 3"/>
                    <a:gd name="T11" fmla="*/ 1 h 3"/>
                    <a:gd name="T12" fmla="*/ 3 w 3"/>
                    <a:gd name="T13" fmla="*/ 1 h 3"/>
                    <a:gd name="T14" fmla="*/ 3 w 3"/>
                    <a:gd name="T15" fmla="*/ 1 h 3"/>
                    <a:gd name="T16" fmla="*/ 3 w 3"/>
                    <a:gd name="T17" fmla="*/ 2 h 3"/>
                    <a:gd name="T18" fmla="*/ 3 w 3"/>
                    <a:gd name="T19" fmla="*/ 2 h 3"/>
                    <a:gd name="T20" fmla="*/ 2 w 3"/>
                    <a:gd name="T21" fmla="*/ 3 h 3"/>
                    <a:gd name="T22" fmla="*/ 2 w 3"/>
                    <a:gd name="T23" fmla="*/ 3 h 3"/>
                    <a:gd name="T24" fmla="*/ 1 w 3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5" name="Freeform 706"/>
                <p:cNvSpPr>
                  <a:spLocks/>
                </p:cNvSpPr>
                <p:nvPr/>
              </p:nvSpPr>
              <p:spPr bwMode="auto">
                <a:xfrm>
                  <a:off x="2475" y="3106"/>
                  <a:ext cx="41" cy="13"/>
                </a:xfrm>
                <a:custGeom>
                  <a:avLst/>
                  <a:gdLst>
                    <a:gd name="T0" fmla="*/ 3 w 71"/>
                    <a:gd name="T1" fmla="*/ 15 h 22"/>
                    <a:gd name="T2" fmla="*/ 1 w 71"/>
                    <a:gd name="T3" fmla="*/ 14 h 22"/>
                    <a:gd name="T4" fmla="*/ 1 w 71"/>
                    <a:gd name="T5" fmla="*/ 14 h 22"/>
                    <a:gd name="T6" fmla="*/ 0 w 71"/>
                    <a:gd name="T7" fmla="*/ 13 h 22"/>
                    <a:gd name="T8" fmla="*/ 0 w 71"/>
                    <a:gd name="T9" fmla="*/ 12 h 22"/>
                    <a:gd name="T10" fmla="*/ 1 w 71"/>
                    <a:gd name="T11" fmla="*/ 11 h 22"/>
                    <a:gd name="T12" fmla="*/ 1 w 71"/>
                    <a:gd name="T13" fmla="*/ 10 h 22"/>
                    <a:gd name="T14" fmla="*/ 21 w 71"/>
                    <a:gd name="T15" fmla="*/ 10 h 22"/>
                    <a:gd name="T16" fmla="*/ 39 w 71"/>
                    <a:gd name="T17" fmla="*/ 10 h 22"/>
                    <a:gd name="T18" fmla="*/ 51 w 71"/>
                    <a:gd name="T19" fmla="*/ 4 h 22"/>
                    <a:gd name="T20" fmla="*/ 63 w 71"/>
                    <a:gd name="T21" fmla="*/ 0 h 22"/>
                    <a:gd name="T22" fmla="*/ 64 w 71"/>
                    <a:gd name="T23" fmla="*/ 0 h 22"/>
                    <a:gd name="T24" fmla="*/ 64 w 71"/>
                    <a:gd name="T25" fmla="*/ 0 h 22"/>
                    <a:gd name="T26" fmla="*/ 70 w 71"/>
                    <a:gd name="T27" fmla="*/ 4 h 22"/>
                    <a:gd name="T28" fmla="*/ 70 w 71"/>
                    <a:gd name="T29" fmla="*/ 4 h 22"/>
                    <a:gd name="T30" fmla="*/ 71 w 71"/>
                    <a:gd name="T31" fmla="*/ 7 h 22"/>
                    <a:gd name="T32" fmla="*/ 71 w 71"/>
                    <a:gd name="T33" fmla="*/ 8 h 22"/>
                    <a:gd name="T34" fmla="*/ 63 w 71"/>
                    <a:gd name="T35" fmla="*/ 12 h 22"/>
                    <a:gd name="T36" fmla="*/ 47 w 71"/>
                    <a:gd name="T37" fmla="*/ 22 h 22"/>
                    <a:gd name="T38" fmla="*/ 46 w 71"/>
                    <a:gd name="T39" fmla="*/ 22 h 22"/>
                    <a:gd name="T40" fmla="*/ 3 w 71"/>
                    <a:gd name="T41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22">
                      <a:moveTo>
                        <a:pt x="3" y="15"/>
                      </a:moveTo>
                      <a:cubicBezTo>
                        <a:pt x="2" y="15"/>
                        <a:pt x="2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0" y="13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8"/>
                        <a:pt x="14" y="9"/>
                        <a:pt x="21" y="10"/>
                      </a:cubicBezTo>
                      <a:cubicBezTo>
                        <a:pt x="27" y="10"/>
                        <a:pt x="33" y="11"/>
                        <a:pt x="39" y="10"/>
                      </a:cubicBezTo>
                      <a:cubicBezTo>
                        <a:pt x="44" y="9"/>
                        <a:pt x="48" y="7"/>
                        <a:pt x="51" y="4"/>
                      </a:cubicBezTo>
                      <a:cubicBezTo>
                        <a:pt x="55" y="2"/>
                        <a:pt x="59" y="0"/>
                        <a:pt x="63" y="0"/>
                      </a:cubicBezTo>
                      <a:cubicBezTo>
                        <a:pt x="63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1" y="7"/>
                        <a:pt x="71" y="7"/>
                        <a:pt x="71" y="7"/>
                      </a:cubicBezTo>
                      <a:cubicBezTo>
                        <a:pt x="71" y="7"/>
                        <a:pt x="71" y="8"/>
                        <a:pt x="71" y="8"/>
                      </a:cubicBezTo>
                      <a:cubicBezTo>
                        <a:pt x="69" y="11"/>
                        <a:pt x="66" y="11"/>
                        <a:pt x="63" y="12"/>
                      </a:cubicBezTo>
                      <a:cubicBezTo>
                        <a:pt x="58" y="13"/>
                        <a:pt x="53" y="14"/>
                        <a:pt x="47" y="22"/>
                      </a:cubicBezTo>
                      <a:cubicBezTo>
                        <a:pt x="47" y="22"/>
                        <a:pt x="47" y="22"/>
                        <a:pt x="46" y="22"/>
                      </a:cubicBezTo>
                      <a:cubicBezTo>
                        <a:pt x="36" y="22"/>
                        <a:pt x="11" y="19"/>
                        <a:pt x="3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6" name="Freeform 707"/>
                <p:cNvSpPr>
                  <a:spLocks/>
                </p:cNvSpPr>
                <p:nvPr/>
              </p:nvSpPr>
              <p:spPr bwMode="auto">
                <a:xfrm>
                  <a:off x="2958" y="3329"/>
                  <a:ext cx="3" cy="5"/>
                </a:xfrm>
                <a:custGeom>
                  <a:avLst/>
                  <a:gdLst>
                    <a:gd name="T0" fmla="*/ 1 w 6"/>
                    <a:gd name="T1" fmla="*/ 6 h 8"/>
                    <a:gd name="T2" fmla="*/ 1 w 6"/>
                    <a:gd name="T3" fmla="*/ 5 h 8"/>
                    <a:gd name="T4" fmla="*/ 3 w 6"/>
                    <a:gd name="T5" fmla="*/ 1 h 8"/>
                    <a:gd name="T6" fmla="*/ 3 w 6"/>
                    <a:gd name="T7" fmla="*/ 1 h 8"/>
                    <a:gd name="T8" fmla="*/ 4 w 6"/>
                    <a:gd name="T9" fmla="*/ 1 h 8"/>
                    <a:gd name="T10" fmla="*/ 4 w 6"/>
                    <a:gd name="T11" fmla="*/ 1 h 8"/>
                    <a:gd name="T12" fmla="*/ 6 w 6"/>
                    <a:gd name="T13" fmla="*/ 4 h 8"/>
                    <a:gd name="T14" fmla="*/ 6 w 6"/>
                    <a:gd name="T15" fmla="*/ 5 h 8"/>
                    <a:gd name="T16" fmla="*/ 5 w 6"/>
                    <a:gd name="T17" fmla="*/ 7 h 8"/>
                    <a:gd name="T18" fmla="*/ 5 w 6"/>
                    <a:gd name="T19" fmla="*/ 7 h 8"/>
                    <a:gd name="T20" fmla="*/ 4 w 6"/>
                    <a:gd name="T21" fmla="*/ 7 h 8"/>
                    <a:gd name="T22" fmla="*/ 3 w 6"/>
                    <a:gd name="T23" fmla="*/ 7 h 8"/>
                    <a:gd name="T24" fmla="*/ 1 w 6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8">
                      <a:moveTo>
                        <a:pt x="1" y="6"/>
                      </a:moveTo>
                      <a:cubicBezTo>
                        <a:pt x="0" y="6"/>
                        <a:pt x="0" y="6"/>
                        <a:pt x="1" y="5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1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7" name="Freeform 708"/>
                <p:cNvSpPr>
                  <a:spLocks/>
                </p:cNvSpPr>
                <p:nvPr/>
              </p:nvSpPr>
              <p:spPr bwMode="auto">
                <a:xfrm>
                  <a:off x="2907" y="3305"/>
                  <a:ext cx="2" cy="3"/>
                </a:xfrm>
                <a:custGeom>
                  <a:avLst/>
                  <a:gdLst>
                    <a:gd name="T0" fmla="*/ 3 w 4"/>
                    <a:gd name="T1" fmla="*/ 5 h 5"/>
                    <a:gd name="T2" fmla="*/ 2 w 4"/>
                    <a:gd name="T3" fmla="*/ 4 h 5"/>
                    <a:gd name="T4" fmla="*/ 0 w 4"/>
                    <a:gd name="T5" fmla="*/ 2 h 5"/>
                    <a:gd name="T6" fmla="*/ 0 w 4"/>
                    <a:gd name="T7" fmla="*/ 1 h 5"/>
                    <a:gd name="T8" fmla="*/ 0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3 w 4"/>
                    <a:gd name="T15" fmla="*/ 0 h 5"/>
                    <a:gd name="T16" fmla="*/ 4 w 4"/>
                    <a:gd name="T17" fmla="*/ 4 h 5"/>
                    <a:gd name="T18" fmla="*/ 3 w 4"/>
                    <a:gd name="T19" fmla="*/ 5 h 5"/>
                    <a:gd name="T20" fmla="*/ 3 w 4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8" name="Freeform 709"/>
                <p:cNvSpPr>
                  <a:spLocks/>
                </p:cNvSpPr>
                <p:nvPr/>
              </p:nvSpPr>
              <p:spPr bwMode="auto">
                <a:xfrm>
                  <a:off x="2556" y="3139"/>
                  <a:ext cx="10" cy="9"/>
                </a:xfrm>
                <a:custGeom>
                  <a:avLst/>
                  <a:gdLst>
                    <a:gd name="T0" fmla="*/ 1 w 17"/>
                    <a:gd name="T1" fmla="*/ 16 h 16"/>
                    <a:gd name="T2" fmla="*/ 0 w 17"/>
                    <a:gd name="T3" fmla="*/ 16 h 16"/>
                    <a:gd name="T4" fmla="*/ 0 w 17"/>
                    <a:gd name="T5" fmla="*/ 15 h 16"/>
                    <a:gd name="T6" fmla="*/ 16 w 17"/>
                    <a:gd name="T7" fmla="*/ 0 h 16"/>
                    <a:gd name="T8" fmla="*/ 17 w 17"/>
                    <a:gd name="T9" fmla="*/ 0 h 16"/>
                    <a:gd name="T10" fmla="*/ 17 w 17"/>
                    <a:gd name="T11" fmla="*/ 0 h 16"/>
                    <a:gd name="T12" fmla="*/ 17 w 17"/>
                    <a:gd name="T13" fmla="*/ 1 h 16"/>
                    <a:gd name="T14" fmla="*/ 17 w 17"/>
                    <a:gd name="T15" fmla="*/ 2 h 16"/>
                    <a:gd name="T16" fmla="*/ 1 w 17"/>
                    <a:gd name="T17" fmla="*/ 16 h 16"/>
                    <a:gd name="T18" fmla="*/ 1 w 17"/>
                    <a:gd name="T1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6">
                      <a:moveTo>
                        <a:pt x="1" y="16"/>
                      </a:moveTo>
                      <a:cubicBezTo>
                        <a:pt x="1" y="16"/>
                        <a:pt x="0" y="16"/>
                        <a:pt x="0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1"/>
                        <a:pt x="8" y="6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2"/>
                      </a:cubicBezTo>
                      <a:cubicBezTo>
                        <a:pt x="14" y="8"/>
                        <a:pt x="7" y="13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9" name="Freeform 710"/>
                <p:cNvSpPr>
                  <a:spLocks/>
                </p:cNvSpPr>
                <p:nvPr/>
              </p:nvSpPr>
              <p:spPr bwMode="auto">
                <a:xfrm>
                  <a:off x="2859" y="3293"/>
                  <a:ext cx="12" cy="15"/>
                </a:xfrm>
                <a:custGeom>
                  <a:avLst/>
                  <a:gdLst>
                    <a:gd name="T0" fmla="*/ 1 w 20"/>
                    <a:gd name="T1" fmla="*/ 26 h 26"/>
                    <a:gd name="T2" fmla="*/ 0 w 20"/>
                    <a:gd name="T3" fmla="*/ 26 h 26"/>
                    <a:gd name="T4" fmla="*/ 0 w 20"/>
                    <a:gd name="T5" fmla="*/ 25 h 26"/>
                    <a:gd name="T6" fmla="*/ 18 w 20"/>
                    <a:gd name="T7" fmla="*/ 1 h 26"/>
                    <a:gd name="T8" fmla="*/ 19 w 20"/>
                    <a:gd name="T9" fmla="*/ 1 h 26"/>
                    <a:gd name="T10" fmla="*/ 19 w 20"/>
                    <a:gd name="T11" fmla="*/ 1 h 26"/>
                    <a:gd name="T12" fmla="*/ 20 w 20"/>
                    <a:gd name="T13" fmla="*/ 2 h 26"/>
                    <a:gd name="T14" fmla="*/ 5 w 20"/>
                    <a:gd name="T15" fmla="*/ 23 h 26"/>
                    <a:gd name="T16" fmla="*/ 3 w 20"/>
                    <a:gd name="T17" fmla="*/ 26 h 26"/>
                    <a:gd name="T18" fmla="*/ 2 w 20"/>
                    <a:gd name="T19" fmla="*/ 26 h 26"/>
                    <a:gd name="T20" fmla="*/ 1 w 20"/>
                    <a:gd name="T21" fmla="*/ 26 h 26"/>
                    <a:gd name="T22" fmla="*/ 1 w 2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26">
                      <a:moveTo>
                        <a:pt x="1" y="26"/>
                      </a:moveTo>
                      <a:cubicBezTo>
                        <a:pt x="1" y="26"/>
                        <a:pt x="1" y="26"/>
                        <a:pt x="0" y="26"/>
                      </a:cubicBezTo>
                      <a:cubicBezTo>
                        <a:pt x="0" y="26"/>
                        <a:pt x="0" y="26"/>
                        <a:pt x="0" y="25"/>
                      </a:cubicBezTo>
                      <a:cubicBezTo>
                        <a:pt x="4" y="15"/>
                        <a:pt x="12" y="4"/>
                        <a:pt x="18" y="1"/>
                      </a:cubicBezTo>
                      <a:cubicBezTo>
                        <a:pt x="18" y="0"/>
                        <a:pt x="18" y="0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1"/>
                        <a:pt x="20" y="1"/>
                        <a:pt x="20" y="2"/>
                      </a:cubicBezTo>
                      <a:cubicBezTo>
                        <a:pt x="18" y="9"/>
                        <a:pt x="11" y="17"/>
                        <a:pt x="5" y="23"/>
                      </a:cubicBezTo>
                      <a:cubicBezTo>
                        <a:pt x="4" y="24"/>
                        <a:pt x="4" y="25"/>
                        <a:pt x="3" y="26"/>
                      </a:cubicBezTo>
                      <a:cubicBezTo>
                        <a:pt x="3" y="26"/>
                        <a:pt x="2" y="26"/>
                        <a:pt x="2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0" name="Freeform 711"/>
                <p:cNvSpPr>
                  <a:spLocks/>
                </p:cNvSpPr>
                <p:nvPr/>
              </p:nvSpPr>
              <p:spPr bwMode="auto">
                <a:xfrm>
                  <a:off x="2597" y="3158"/>
                  <a:ext cx="5" cy="5"/>
                </a:xfrm>
                <a:custGeom>
                  <a:avLst/>
                  <a:gdLst>
                    <a:gd name="T0" fmla="*/ 0 w 9"/>
                    <a:gd name="T1" fmla="*/ 6 h 8"/>
                    <a:gd name="T2" fmla="*/ 0 w 9"/>
                    <a:gd name="T3" fmla="*/ 5 h 8"/>
                    <a:gd name="T4" fmla="*/ 1 w 9"/>
                    <a:gd name="T5" fmla="*/ 1 h 8"/>
                    <a:gd name="T6" fmla="*/ 1 w 9"/>
                    <a:gd name="T7" fmla="*/ 1 h 8"/>
                    <a:gd name="T8" fmla="*/ 5 w 9"/>
                    <a:gd name="T9" fmla="*/ 0 h 8"/>
                    <a:gd name="T10" fmla="*/ 5 w 9"/>
                    <a:gd name="T11" fmla="*/ 0 h 8"/>
                    <a:gd name="T12" fmla="*/ 5 w 9"/>
                    <a:gd name="T13" fmla="*/ 0 h 8"/>
                    <a:gd name="T14" fmla="*/ 7 w 9"/>
                    <a:gd name="T15" fmla="*/ 2 h 8"/>
                    <a:gd name="T16" fmla="*/ 9 w 9"/>
                    <a:gd name="T17" fmla="*/ 2 h 8"/>
                    <a:gd name="T18" fmla="*/ 9 w 9"/>
                    <a:gd name="T19" fmla="*/ 3 h 8"/>
                    <a:gd name="T20" fmla="*/ 7 w 9"/>
                    <a:gd name="T21" fmla="*/ 7 h 8"/>
                    <a:gd name="T22" fmla="*/ 7 w 9"/>
                    <a:gd name="T23" fmla="*/ 7 h 8"/>
                    <a:gd name="T24" fmla="*/ 4 w 9"/>
                    <a:gd name="T25" fmla="*/ 8 h 8"/>
                    <a:gd name="T26" fmla="*/ 4 w 9"/>
                    <a:gd name="T27" fmla="*/ 8 h 8"/>
                    <a:gd name="T28" fmla="*/ 0 w 9"/>
                    <a:gd name="T2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1" name="Freeform 712"/>
                <p:cNvSpPr>
                  <a:spLocks/>
                </p:cNvSpPr>
                <p:nvPr/>
              </p:nvSpPr>
              <p:spPr bwMode="auto">
                <a:xfrm>
                  <a:off x="2908" y="3319"/>
                  <a:ext cx="4" cy="6"/>
                </a:xfrm>
                <a:custGeom>
                  <a:avLst/>
                  <a:gdLst>
                    <a:gd name="T0" fmla="*/ 0 w 7"/>
                    <a:gd name="T1" fmla="*/ 11 h 11"/>
                    <a:gd name="T2" fmla="*/ 0 w 7"/>
                    <a:gd name="T3" fmla="*/ 9 h 11"/>
                    <a:gd name="T4" fmla="*/ 6 w 7"/>
                    <a:gd name="T5" fmla="*/ 1 h 11"/>
                    <a:gd name="T6" fmla="*/ 7 w 7"/>
                    <a:gd name="T7" fmla="*/ 0 h 11"/>
                    <a:gd name="T8" fmla="*/ 7 w 7"/>
                    <a:gd name="T9" fmla="*/ 0 h 11"/>
                    <a:gd name="T10" fmla="*/ 7 w 7"/>
                    <a:gd name="T11" fmla="*/ 2 h 11"/>
                    <a:gd name="T12" fmla="*/ 1 w 7"/>
                    <a:gd name="T13" fmla="*/ 10 h 11"/>
                    <a:gd name="T14" fmla="*/ 0 w 7"/>
                    <a:gd name="T15" fmla="*/ 11 h 11"/>
                    <a:gd name="T16" fmla="*/ 0 w 7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1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2" y="6"/>
                        <a:pt x="4" y="3"/>
                        <a:pt x="6" y="1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2" name="Freeform 713"/>
                <p:cNvSpPr>
                  <a:spLocks/>
                </p:cNvSpPr>
                <p:nvPr/>
              </p:nvSpPr>
              <p:spPr bwMode="auto">
                <a:xfrm>
                  <a:off x="3018" y="3390"/>
                  <a:ext cx="41" cy="58"/>
                </a:xfrm>
                <a:custGeom>
                  <a:avLst/>
                  <a:gdLst>
                    <a:gd name="T0" fmla="*/ 2 w 71"/>
                    <a:gd name="T1" fmla="*/ 100 h 100"/>
                    <a:gd name="T2" fmla="*/ 1 w 71"/>
                    <a:gd name="T3" fmla="*/ 99 h 100"/>
                    <a:gd name="T4" fmla="*/ 37 w 71"/>
                    <a:gd name="T5" fmla="*/ 34 h 100"/>
                    <a:gd name="T6" fmla="*/ 41 w 71"/>
                    <a:gd name="T7" fmla="*/ 29 h 100"/>
                    <a:gd name="T8" fmla="*/ 45 w 71"/>
                    <a:gd name="T9" fmla="*/ 19 h 100"/>
                    <a:gd name="T10" fmla="*/ 49 w 71"/>
                    <a:gd name="T11" fmla="*/ 11 h 100"/>
                    <a:gd name="T12" fmla="*/ 64 w 71"/>
                    <a:gd name="T13" fmla="*/ 3 h 100"/>
                    <a:gd name="T14" fmla="*/ 70 w 71"/>
                    <a:gd name="T15" fmla="*/ 0 h 100"/>
                    <a:gd name="T16" fmla="*/ 71 w 71"/>
                    <a:gd name="T17" fmla="*/ 0 h 100"/>
                    <a:gd name="T18" fmla="*/ 71 w 71"/>
                    <a:gd name="T19" fmla="*/ 1 h 100"/>
                    <a:gd name="T20" fmla="*/ 71 w 71"/>
                    <a:gd name="T21" fmla="*/ 1 h 100"/>
                    <a:gd name="T22" fmla="*/ 59 w 71"/>
                    <a:gd name="T23" fmla="*/ 34 h 100"/>
                    <a:gd name="T24" fmla="*/ 58 w 71"/>
                    <a:gd name="T25" fmla="*/ 34 h 100"/>
                    <a:gd name="T26" fmla="*/ 58 w 71"/>
                    <a:gd name="T27" fmla="*/ 34 h 100"/>
                    <a:gd name="T28" fmla="*/ 58 w 71"/>
                    <a:gd name="T29" fmla="*/ 34 h 100"/>
                    <a:gd name="T30" fmla="*/ 51 w 71"/>
                    <a:gd name="T31" fmla="*/ 28 h 100"/>
                    <a:gd name="T32" fmla="*/ 50 w 71"/>
                    <a:gd name="T33" fmla="*/ 27 h 100"/>
                    <a:gd name="T34" fmla="*/ 48 w 71"/>
                    <a:gd name="T35" fmla="*/ 28 h 100"/>
                    <a:gd name="T36" fmla="*/ 40 w 71"/>
                    <a:gd name="T37" fmla="*/ 37 h 100"/>
                    <a:gd name="T38" fmla="*/ 40 w 71"/>
                    <a:gd name="T39" fmla="*/ 38 h 100"/>
                    <a:gd name="T40" fmla="*/ 41 w 71"/>
                    <a:gd name="T41" fmla="*/ 39 h 100"/>
                    <a:gd name="T42" fmla="*/ 42 w 71"/>
                    <a:gd name="T43" fmla="*/ 41 h 100"/>
                    <a:gd name="T44" fmla="*/ 44 w 71"/>
                    <a:gd name="T45" fmla="*/ 47 h 100"/>
                    <a:gd name="T46" fmla="*/ 43 w 71"/>
                    <a:gd name="T47" fmla="*/ 47 h 100"/>
                    <a:gd name="T48" fmla="*/ 33 w 71"/>
                    <a:gd name="T49" fmla="*/ 52 h 100"/>
                    <a:gd name="T50" fmla="*/ 24 w 71"/>
                    <a:gd name="T51" fmla="*/ 73 h 100"/>
                    <a:gd name="T52" fmla="*/ 23 w 71"/>
                    <a:gd name="T53" fmla="*/ 73 h 100"/>
                    <a:gd name="T54" fmla="*/ 9 w 71"/>
                    <a:gd name="T55" fmla="*/ 88 h 100"/>
                    <a:gd name="T56" fmla="*/ 3 w 71"/>
                    <a:gd name="T57" fmla="*/ 99 h 100"/>
                    <a:gd name="T58" fmla="*/ 2 w 71"/>
                    <a:gd name="T59" fmla="*/ 100 h 100"/>
                    <a:gd name="T60" fmla="*/ 2 w 71"/>
                    <a:gd name="T6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1" h="100">
                      <a:moveTo>
                        <a:pt x="2" y="100"/>
                      </a:moveTo>
                      <a:cubicBezTo>
                        <a:pt x="1" y="100"/>
                        <a:pt x="1" y="99"/>
                        <a:pt x="1" y="99"/>
                      </a:cubicBezTo>
                      <a:cubicBezTo>
                        <a:pt x="0" y="81"/>
                        <a:pt x="24" y="51"/>
                        <a:pt x="37" y="34"/>
                      </a:cubicBezTo>
                      <a:cubicBezTo>
                        <a:pt x="38" y="32"/>
                        <a:pt x="40" y="30"/>
                        <a:pt x="41" y="29"/>
                      </a:cubicBezTo>
                      <a:cubicBezTo>
                        <a:pt x="43" y="26"/>
                        <a:pt x="44" y="23"/>
                        <a:pt x="45" y="19"/>
                      </a:cubicBezTo>
                      <a:cubicBezTo>
                        <a:pt x="45" y="17"/>
                        <a:pt x="46" y="14"/>
                        <a:pt x="49" y="11"/>
                      </a:cubicBezTo>
                      <a:cubicBezTo>
                        <a:pt x="53" y="7"/>
                        <a:pt x="59" y="5"/>
                        <a:pt x="64" y="3"/>
                      </a:cubicBezTo>
                      <a:cubicBezTo>
                        <a:pt x="66" y="2"/>
                        <a:pt x="68" y="1"/>
                        <a:pt x="70" y="0"/>
                      </a:cubicBezTo>
                      <a:cubicBezTo>
                        <a:pt x="70" y="0"/>
                        <a:pt x="71" y="0"/>
                        <a:pt x="71" y="0"/>
                      </a:cubicBezTo>
                      <a:cubicBezTo>
                        <a:pt x="71" y="0"/>
                        <a:pt x="71" y="0"/>
                        <a:pt x="71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8" y="9"/>
                        <a:pt x="62" y="27"/>
                        <a:pt x="59" y="34"/>
                      </a:cubicBezTo>
                      <a:cubicBezTo>
                        <a:pt x="59" y="34"/>
                        <a:pt x="59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5" y="33"/>
                        <a:pt x="54" y="31"/>
                        <a:pt x="51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5" y="30"/>
                        <a:pt x="43" y="32"/>
                        <a:pt x="40" y="37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40"/>
                        <a:pt x="41" y="41"/>
                        <a:pt x="42" y="41"/>
                      </a:cubicBezTo>
                      <a:cubicBezTo>
                        <a:pt x="43" y="43"/>
                        <a:pt x="44" y="44"/>
                        <a:pt x="44" y="47"/>
                      </a:cubicBezTo>
                      <a:cubicBezTo>
                        <a:pt x="44" y="47"/>
                        <a:pt x="43" y="47"/>
                        <a:pt x="43" y="47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9" y="88"/>
                        <a:pt x="9" y="88"/>
                        <a:pt x="9" y="88"/>
                      </a:cubicBezTo>
                      <a:cubicBezTo>
                        <a:pt x="3" y="99"/>
                        <a:pt x="3" y="99"/>
                        <a:pt x="3" y="99"/>
                      </a:cubicBezTo>
                      <a:cubicBezTo>
                        <a:pt x="3" y="100"/>
                        <a:pt x="2" y="100"/>
                        <a:pt x="2" y="100"/>
                      </a:cubicBezTo>
                      <a:cubicBezTo>
                        <a:pt x="2" y="100"/>
                        <a:pt x="2" y="100"/>
                        <a:pt x="2" y="1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3" name="Freeform 714"/>
                <p:cNvSpPr>
                  <a:spLocks/>
                </p:cNvSpPr>
                <p:nvPr/>
              </p:nvSpPr>
              <p:spPr bwMode="auto">
                <a:xfrm>
                  <a:off x="2904" y="3317"/>
                  <a:ext cx="3" cy="4"/>
                </a:xfrm>
                <a:custGeom>
                  <a:avLst/>
                  <a:gdLst>
                    <a:gd name="T0" fmla="*/ 0 w 5"/>
                    <a:gd name="T1" fmla="*/ 8 h 8"/>
                    <a:gd name="T2" fmla="*/ 0 w 5"/>
                    <a:gd name="T3" fmla="*/ 7 h 8"/>
                    <a:gd name="T4" fmla="*/ 4 w 5"/>
                    <a:gd name="T5" fmla="*/ 0 h 8"/>
                    <a:gd name="T6" fmla="*/ 5 w 5"/>
                    <a:gd name="T7" fmla="*/ 0 h 8"/>
                    <a:gd name="T8" fmla="*/ 5 w 5"/>
                    <a:gd name="T9" fmla="*/ 0 h 8"/>
                    <a:gd name="T10" fmla="*/ 5 w 5"/>
                    <a:gd name="T11" fmla="*/ 1 h 8"/>
                    <a:gd name="T12" fmla="*/ 1 w 5"/>
                    <a:gd name="T13" fmla="*/ 8 h 8"/>
                    <a:gd name="T14" fmla="*/ 0 w 5"/>
                    <a:gd name="T15" fmla="*/ 8 h 8"/>
                    <a:gd name="T16" fmla="*/ 0 w 5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5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4" y="4"/>
                        <a:pt x="3" y="6"/>
                        <a:pt x="1" y="8"/>
                      </a:cubicBezTo>
                      <a:cubicBezTo>
                        <a:pt x="1" y="8"/>
                        <a:pt x="1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4" name="Freeform 715"/>
                <p:cNvSpPr>
                  <a:spLocks/>
                </p:cNvSpPr>
                <p:nvPr/>
              </p:nvSpPr>
              <p:spPr bwMode="auto">
                <a:xfrm>
                  <a:off x="2954" y="3341"/>
                  <a:ext cx="5" cy="9"/>
                </a:xfrm>
                <a:custGeom>
                  <a:avLst/>
                  <a:gdLst>
                    <a:gd name="T0" fmla="*/ 1 w 9"/>
                    <a:gd name="T1" fmla="*/ 14 h 15"/>
                    <a:gd name="T2" fmla="*/ 0 w 9"/>
                    <a:gd name="T3" fmla="*/ 14 h 15"/>
                    <a:gd name="T4" fmla="*/ 5 w 9"/>
                    <a:gd name="T5" fmla="*/ 1 h 15"/>
                    <a:gd name="T6" fmla="*/ 6 w 9"/>
                    <a:gd name="T7" fmla="*/ 1 h 15"/>
                    <a:gd name="T8" fmla="*/ 8 w 9"/>
                    <a:gd name="T9" fmla="*/ 2 h 15"/>
                    <a:gd name="T10" fmla="*/ 8 w 9"/>
                    <a:gd name="T11" fmla="*/ 2 h 15"/>
                    <a:gd name="T12" fmla="*/ 5 w 9"/>
                    <a:gd name="T13" fmla="*/ 15 h 15"/>
                    <a:gd name="T14" fmla="*/ 5 w 9"/>
                    <a:gd name="T15" fmla="*/ 15 h 15"/>
                    <a:gd name="T16" fmla="*/ 4 w 9"/>
                    <a:gd name="T17" fmla="*/ 15 h 15"/>
                    <a:gd name="T18" fmla="*/ 3 w 9"/>
                    <a:gd name="T19" fmla="*/ 15 h 15"/>
                    <a:gd name="T20" fmla="*/ 1 w 9"/>
                    <a:gd name="T2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15">
                      <a:moveTo>
                        <a:pt x="1" y="14"/>
                      </a:move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0" y="9"/>
                        <a:pt x="2" y="5"/>
                        <a:pt x="5" y="1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7"/>
                        <a:pt x="8" y="10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5" name="Freeform 716"/>
                <p:cNvSpPr>
                  <a:spLocks/>
                </p:cNvSpPr>
                <p:nvPr/>
              </p:nvSpPr>
              <p:spPr bwMode="auto">
                <a:xfrm>
                  <a:off x="2515" y="3131"/>
                  <a:ext cx="14" cy="6"/>
                </a:xfrm>
                <a:custGeom>
                  <a:avLst/>
                  <a:gdLst>
                    <a:gd name="T0" fmla="*/ 0 w 24"/>
                    <a:gd name="T1" fmla="*/ 7 h 10"/>
                    <a:gd name="T2" fmla="*/ 0 w 24"/>
                    <a:gd name="T3" fmla="*/ 7 h 10"/>
                    <a:gd name="T4" fmla="*/ 0 w 24"/>
                    <a:gd name="T5" fmla="*/ 6 h 10"/>
                    <a:gd name="T6" fmla="*/ 0 w 24"/>
                    <a:gd name="T7" fmla="*/ 4 h 10"/>
                    <a:gd name="T8" fmla="*/ 1 w 24"/>
                    <a:gd name="T9" fmla="*/ 4 h 10"/>
                    <a:gd name="T10" fmla="*/ 20 w 24"/>
                    <a:gd name="T11" fmla="*/ 0 h 10"/>
                    <a:gd name="T12" fmla="*/ 20 w 24"/>
                    <a:gd name="T13" fmla="*/ 0 h 10"/>
                    <a:gd name="T14" fmla="*/ 20 w 24"/>
                    <a:gd name="T15" fmla="*/ 0 h 10"/>
                    <a:gd name="T16" fmla="*/ 23 w 24"/>
                    <a:gd name="T17" fmla="*/ 2 h 10"/>
                    <a:gd name="T18" fmla="*/ 24 w 24"/>
                    <a:gd name="T19" fmla="*/ 3 h 10"/>
                    <a:gd name="T20" fmla="*/ 20 w 24"/>
                    <a:gd name="T21" fmla="*/ 9 h 10"/>
                    <a:gd name="T22" fmla="*/ 19 w 24"/>
                    <a:gd name="T23" fmla="*/ 10 h 10"/>
                    <a:gd name="T24" fmla="*/ 0 w 24"/>
                    <a:gd name="T25" fmla="*/ 7 h 10"/>
                    <a:gd name="T26" fmla="*/ 0 w 24"/>
                    <a:gd name="T2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0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3" y="5"/>
                        <a:pt x="22" y="7"/>
                        <a:pt x="20" y="9"/>
                      </a:cubicBezTo>
                      <a:cubicBezTo>
                        <a:pt x="20" y="9"/>
                        <a:pt x="19" y="10"/>
                        <a:pt x="19" y="10"/>
                      </a:cubicBezTo>
                      <a:cubicBezTo>
                        <a:pt x="13" y="10"/>
                        <a:pt x="6" y="9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6" name="Freeform 717"/>
                <p:cNvSpPr>
                  <a:spLocks/>
                </p:cNvSpPr>
                <p:nvPr/>
              </p:nvSpPr>
              <p:spPr bwMode="auto">
                <a:xfrm>
                  <a:off x="3147" y="3448"/>
                  <a:ext cx="16" cy="20"/>
                </a:xfrm>
                <a:custGeom>
                  <a:avLst/>
                  <a:gdLst>
                    <a:gd name="T0" fmla="*/ 24 w 28"/>
                    <a:gd name="T1" fmla="*/ 34 h 35"/>
                    <a:gd name="T2" fmla="*/ 0 w 28"/>
                    <a:gd name="T3" fmla="*/ 3 h 35"/>
                    <a:gd name="T4" fmla="*/ 0 w 28"/>
                    <a:gd name="T5" fmla="*/ 2 h 35"/>
                    <a:gd name="T6" fmla="*/ 2 w 28"/>
                    <a:gd name="T7" fmla="*/ 0 h 35"/>
                    <a:gd name="T8" fmla="*/ 2 w 28"/>
                    <a:gd name="T9" fmla="*/ 0 h 35"/>
                    <a:gd name="T10" fmla="*/ 3 w 28"/>
                    <a:gd name="T11" fmla="*/ 0 h 35"/>
                    <a:gd name="T12" fmla="*/ 3 w 28"/>
                    <a:gd name="T13" fmla="*/ 0 h 35"/>
                    <a:gd name="T14" fmla="*/ 4 w 28"/>
                    <a:gd name="T15" fmla="*/ 4 h 35"/>
                    <a:gd name="T16" fmla="*/ 8 w 28"/>
                    <a:gd name="T17" fmla="*/ 10 h 35"/>
                    <a:gd name="T18" fmla="*/ 8 w 28"/>
                    <a:gd name="T19" fmla="*/ 10 h 35"/>
                    <a:gd name="T20" fmla="*/ 20 w 28"/>
                    <a:gd name="T21" fmla="*/ 17 h 35"/>
                    <a:gd name="T22" fmla="*/ 21 w 28"/>
                    <a:gd name="T23" fmla="*/ 18 h 35"/>
                    <a:gd name="T24" fmla="*/ 28 w 28"/>
                    <a:gd name="T25" fmla="*/ 27 h 35"/>
                    <a:gd name="T26" fmla="*/ 28 w 28"/>
                    <a:gd name="T27" fmla="*/ 27 h 35"/>
                    <a:gd name="T28" fmla="*/ 27 w 28"/>
                    <a:gd name="T29" fmla="*/ 34 h 35"/>
                    <a:gd name="T30" fmla="*/ 27 w 28"/>
                    <a:gd name="T31" fmla="*/ 35 h 35"/>
                    <a:gd name="T32" fmla="*/ 26 w 28"/>
                    <a:gd name="T33" fmla="*/ 35 h 35"/>
                    <a:gd name="T34" fmla="*/ 26 w 28"/>
                    <a:gd name="T35" fmla="*/ 35 h 35"/>
                    <a:gd name="T36" fmla="*/ 24 w 28"/>
                    <a:gd name="T37" fmla="*/ 3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35">
                      <a:moveTo>
                        <a:pt x="24" y="34"/>
                      </a:moveTo>
                      <a:cubicBezTo>
                        <a:pt x="16" y="30"/>
                        <a:pt x="1" y="10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2"/>
                        <a:pt x="4" y="4"/>
                      </a:cubicBezTo>
                      <a:cubicBezTo>
                        <a:pt x="5" y="5"/>
                        <a:pt x="6" y="8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1" y="18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30"/>
                        <a:pt x="28" y="31"/>
                        <a:pt x="27" y="34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5" y="35"/>
                        <a:pt x="25" y="35"/>
                        <a:pt x="24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7" name="Freeform 718"/>
                <p:cNvSpPr>
                  <a:spLocks/>
                </p:cNvSpPr>
                <p:nvPr/>
              </p:nvSpPr>
              <p:spPr bwMode="auto">
                <a:xfrm>
                  <a:off x="3060" y="3412"/>
                  <a:ext cx="5" cy="5"/>
                </a:xfrm>
                <a:custGeom>
                  <a:avLst/>
                  <a:gdLst>
                    <a:gd name="T0" fmla="*/ 2 w 8"/>
                    <a:gd name="T1" fmla="*/ 8 h 9"/>
                    <a:gd name="T2" fmla="*/ 1 w 8"/>
                    <a:gd name="T3" fmla="*/ 7 h 9"/>
                    <a:gd name="T4" fmla="*/ 0 w 8"/>
                    <a:gd name="T5" fmla="*/ 3 h 9"/>
                    <a:gd name="T6" fmla="*/ 0 w 8"/>
                    <a:gd name="T7" fmla="*/ 2 h 9"/>
                    <a:gd name="T8" fmla="*/ 3 w 8"/>
                    <a:gd name="T9" fmla="*/ 0 h 9"/>
                    <a:gd name="T10" fmla="*/ 4 w 8"/>
                    <a:gd name="T11" fmla="*/ 0 h 9"/>
                    <a:gd name="T12" fmla="*/ 4 w 8"/>
                    <a:gd name="T13" fmla="*/ 0 h 9"/>
                    <a:gd name="T14" fmla="*/ 8 w 8"/>
                    <a:gd name="T15" fmla="*/ 6 h 9"/>
                    <a:gd name="T16" fmla="*/ 4 w 8"/>
                    <a:gd name="T17" fmla="*/ 9 h 9"/>
                    <a:gd name="T18" fmla="*/ 4 w 8"/>
                    <a:gd name="T19" fmla="*/ 8 h 9"/>
                    <a:gd name="T20" fmla="*/ 2 w 8"/>
                    <a:gd name="T21" fmla="*/ 8 h 9"/>
                    <a:gd name="T22" fmla="*/ 2 w 8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9">
                      <a:moveTo>
                        <a:pt x="2" y="8"/>
                      </a:moveTo>
                      <a:cubicBezTo>
                        <a:pt x="2" y="8"/>
                        <a:pt x="1" y="8"/>
                        <a:pt x="1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8" y="5"/>
                        <a:pt x="8" y="6"/>
                      </a:cubicBezTo>
                      <a:cubicBezTo>
                        <a:pt x="7" y="7"/>
                        <a:pt x="7" y="8"/>
                        <a:pt x="4" y="9"/>
                      </a:cubicBezTo>
                      <a:cubicBezTo>
                        <a:pt x="4" y="9"/>
                        <a:pt x="4" y="8"/>
                        <a:pt x="4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8" name="Freeform 719"/>
                <p:cNvSpPr>
                  <a:spLocks/>
                </p:cNvSpPr>
                <p:nvPr/>
              </p:nvSpPr>
              <p:spPr bwMode="auto">
                <a:xfrm>
                  <a:off x="2895" y="3329"/>
                  <a:ext cx="5" cy="5"/>
                </a:xfrm>
                <a:custGeom>
                  <a:avLst/>
                  <a:gdLst>
                    <a:gd name="T0" fmla="*/ 2 w 9"/>
                    <a:gd name="T1" fmla="*/ 7 h 9"/>
                    <a:gd name="T2" fmla="*/ 0 w 9"/>
                    <a:gd name="T3" fmla="*/ 6 h 9"/>
                    <a:gd name="T4" fmla="*/ 0 w 9"/>
                    <a:gd name="T5" fmla="*/ 5 h 9"/>
                    <a:gd name="T6" fmla="*/ 3 w 9"/>
                    <a:gd name="T7" fmla="*/ 0 h 9"/>
                    <a:gd name="T8" fmla="*/ 4 w 9"/>
                    <a:gd name="T9" fmla="*/ 0 h 9"/>
                    <a:gd name="T10" fmla="*/ 4 w 9"/>
                    <a:gd name="T11" fmla="*/ 0 h 9"/>
                    <a:gd name="T12" fmla="*/ 4 w 9"/>
                    <a:gd name="T13" fmla="*/ 0 h 9"/>
                    <a:gd name="T14" fmla="*/ 8 w 9"/>
                    <a:gd name="T15" fmla="*/ 3 h 9"/>
                    <a:gd name="T16" fmla="*/ 9 w 9"/>
                    <a:gd name="T17" fmla="*/ 4 h 9"/>
                    <a:gd name="T18" fmla="*/ 7 w 9"/>
                    <a:gd name="T19" fmla="*/ 6 h 9"/>
                    <a:gd name="T20" fmla="*/ 7 w 9"/>
                    <a:gd name="T21" fmla="*/ 8 h 9"/>
                    <a:gd name="T22" fmla="*/ 2 w 9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9">
                      <a:moveTo>
                        <a:pt x="2" y="7"/>
                      </a:move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7"/>
                        <a:pt x="8" y="7"/>
                        <a:pt x="7" y="8"/>
                      </a:cubicBezTo>
                      <a:cubicBezTo>
                        <a:pt x="6" y="9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9" name="Freeform 720"/>
                <p:cNvSpPr>
                  <a:spLocks/>
                </p:cNvSpPr>
                <p:nvPr/>
              </p:nvSpPr>
              <p:spPr bwMode="auto">
                <a:xfrm>
                  <a:off x="3071" y="3421"/>
                  <a:ext cx="9" cy="8"/>
                </a:xfrm>
                <a:custGeom>
                  <a:avLst/>
                  <a:gdLst>
                    <a:gd name="T0" fmla="*/ 9 w 15"/>
                    <a:gd name="T1" fmla="*/ 12 h 13"/>
                    <a:gd name="T2" fmla="*/ 1 w 15"/>
                    <a:gd name="T3" fmla="*/ 2 h 13"/>
                    <a:gd name="T4" fmla="*/ 0 w 15"/>
                    <a:gd name="T5" fmla="*/ 1 h 13"/>
                    <a:gd name="T6" fmla="*/ 0 w 15"/>
                    <a:gd name="T7" fmla="*/ 1 h 13"/>
                    <a:gd name="T8" fmla="*/ 1 w 15"/>
                    <a:gd name="T9" fmla="*/ 0 h 13"/>
                    <a:gd name="T10" fmla="*/ 9 w 15"/>
                    <a:gd name="T11" fmla="*/ 1 h 13"/>
                    <a:gd name="T12" fmla="*/ 9 w 15"/>
                    <a:gd name="T13" fmla="*/ 1 h 13"/>
                    <a:gd name="T14" fmla="*/ 14 w 15"/>
                    <a:gd name="T15" fmla="*/ 4 h 13"/>
                    <a:gd name="T16" fmla="*/ 14 w 15"/>
                    <a:gd name="T17" fmla="*/ 4 h 13"/>
                    <a:gd name="T18" fmla="*/ 15 w 15"/>
                    <a:gd name="T19" fmla="*/ 8 h 13"/>
                    <a:gd name="T20" fmla="*/ 15 w 15"/>
                    <a:gd name="T21" fmla="*/ 8 h 13"/>
                    <a:gd name="T22" fmla="*/ 14 w 15"/>
                    <a:gd name="T23" fmla="*/ 12 h 13"/>
                    <a:gd name="T24" fmla="*/ 13 w 15"/>
                    <a:gd name="T25" fmla="*/ 13 h 13"/>
                    <a:gd name="T26" fmla="*/ 9 w 15"/>
                    <a:gd name="T27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3">
                      <a:moveTo>
                        <a:pt x="9" y="12"/>
                      </a:moveTo>
                      <a:cubicBezTo>
                        <a:pt x="7" y="11"/>
                        <a:pt x="4" y="9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2" y="13"/>
                        <a:pt x="10" y="13"/>
                        <a:pt x="9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0" name="Freeform 721"/>
                <p:cNvSpPr>
                  <a:spLocks/>
                </p:cNvSpPr>
                <p:nvPr/>
              </p:nvSpPr>
              <p:spPr bwMode="auto">
                <a:xfrm>
                  <a:off x="2459" y="3118"/>
                  <a:ext cx="6" cy="5"/>
                </a:xfrm>
                <a:custGeom>
                  <a:avLst/>
                  <a:gdLst>
                    <a:gd name="T0" fmla="*/ 0 w 11"/>
                    <a:gd name="T1" fmla="*/ 8 h 10"/>
                    <a:gd name="T2" fmla="*/ 0 w 11"/>
                    <a:gd name="T3" fmla="*/ 7 h 10"/>
                    <a:gd name="T4" fmla="*/ 3 w 11"/>
                    <a:gd name="T5" fmla="*/ 2 h 10"/>
                    <a:gd name="T6" fmla="*/ 3 w 11"/>
                    <a:gd name="T7" fmla="*/ 2 h 10"/>
                    <a:gd name="T8" fmla="*/ 7 w 11"/>
                    <a:gd name="T9" fmla="*/ 0 h 10"/>
                    <a:gd name="T10" fmla="*/ 7 w 11"/>
                    <a:gd name="T11" fmla="*/ 0 h 10"/>
                    <a:gd name="T12" fmla="*/ 10 w 11"/>
                    <a:gd name="T13" fmla="*/ 1 h 10"/>
                    <a:gd name="T14" fmla="*/ 10 w 11"/>
                    <a:gd name="T15" fmla="*/ 2 h 10"/>
                    <a:gd name="T16" fmla="*/ 8 w 11"/>
                    <a:gd name="T17" fmla="*/ 9 h 10"/>
                    <a:gd name="T18" fmla="*/ 8 w 11"/>
                    <a:gd name="T19" fmla="*/ 9 h 10"/>
                    <a:gd name="T20" fmla="*/ 5 w 11"/>
                    <a:gd name="T21" fmla="*/ 10 h 10"/>
                    <a:gd name="T22" fmla="*/ 4 w 11"/>
                    <a:gd name="T23" fmla="*/ 10 h 10"/>
                    <a:gd name="T24" fmla="*/ 0 w 11"/>
                    <a:gd name="T2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1" y="2"/>
                        <a:pt x="10" y="2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1" name="Freeform 722"/>
                <p:cNvSpPr>
                  <a:spLocks/>
                </p:cNvSpPr>
                <p:nvPr/>
              </p:nvSpPr>
              <p:spPr bwMode="auto">
                <a:xfrm>
                  <a:off x="2957" y="3368"/>
                  <a:ext cx="3" cy="5"/>
                </a:xfrm>
                <a:custGeom>
                  <a:avLst/>
                  <a:gdLst>
                    <a:gd name="T0" fmla="*/ 0 w 4"/>
                    <a:gd name="T1" fmla="*/ 8 h 8"/>
                    <a:gd name="T2" fmla="*/ 0 w 4"/>
                    <a:gd name="T3" fmla="*/ 8 h 8"/>
                    <a:gd name="T4" fmla="*/ 0 w 4"/>
                    <a:gd name="T5" fmla="*/ 7 h 8"/>
                    <a:gd name="T6" fmla="*/ 3 w 4"/>
                    <a:gd name="T7" fmla="*/ 1 h 8"/>
                    <a:gd name="T8" fmla="*/ 4 w 4"/>
                    <a:gd name="T9" fmla="*/ 0 h 8"/>
                    <a:gd name="T10" fmla="*/ 4 w 4"/>
                    <a:gd name="T11" fmla="*/ 0 h 8"/>
                    <a:gd name="T12" fmla="*/ 4 w 4"/>
                    <a:gd name="T13" fmla="*/ 1 h 8"/>
                    <a:gd name="T14" fmla="*/ 3 w 4"/>
                    <a:gd name="T15" fmla="*/ 7 h 8"/>
                    <a:gd name="T16" fmla="*/ 3 w 4"/>
                    <a:gd name="T17" fmla="*/ 7 h 8"/>
                    <a:gd name="T18" fmla="*/ 2 w 4"/>
                    <a:gd name="T19" fmla="*/ 8 h 8"/>
                    <a:gd name="T20" fmla="*/ 1 w 4"/>
                    <a:gd name="T21" fmla="*/ 8 h 8"/>
                    <a:gd name="T22" fmla="*/ 1 w 4"/>
                    <a:gd name="T23" fmla="*/ 8 h 8"/>
                    <a:gd name="T24" fmla="*/ 0 w 4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5"/>
                        <a:pt x="2" y="3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2" name="Freeform 723"/>
                <p:cNvSpPr>
                  <a:spLocks/>
                </p:cNvSpPr>
                <p:nvPr/>
              </p:nvSpPr>
              <p:spPr bwMode="auto">
                <a:xfrm>
                  <a:off x="3094" y="3437"/>
                  <a:ext cx="65" cy="41"/>
                </a:xfrm>
                <a:custGeom>
                  <a:avLst/>
                  <a:gdLst>
                    <a:gd name="T0" fmla="*/ 7 w 113"/>
                    <a:gd name="T1" fmla="*/ 26 h 70"/>
                    <a:gd name="T2" fmla="*/ 7 w 113"/>
                    <a:gd name="T3" fmla="*/ 26 h 70"/>
                    <a:gd name="T4" fmla="*/ 0 w 113"/>
                    <a:gd name="T5" fmla="*/ 2 h 70"/>
                    <a:gd name="T6" fmla="*/ 0 w 113"/>
                    <a:gd name="T7" fmla="*/ 1 h 70"/>
                    <a:gd name="T8" fmla="*/ 2 w 113"/>
                    <a:gd name="T9" fmla="*/ 1 h 70"/>
                    <a:gd name="T10" fmla="*/ 3 w 113"/>
                    <a:gd name="T11" fmla="*/ 0 h 70"/>
                    <a:gd name="T12" fmla="*/ 12 w 113"/>
                    <a:gd name="T13" fmla="*/ 5 h 70"/>
                    <a:gd name="T14" fmla="*/ 12 w 113"/>
                    <a:gd name="T15" fmla="*/ 6 h 70"/>
                    <a:gd name="T16" fmla="*/ 12 w 113"/>
                    <a:gd name="T17" fmla="*/ 8 h 70"/>
                    <a:gd name="T18" fmla="*/ 15 w 113"/>
                    <a:gd name="T19" fmla="*/ 19 h 70"/>
                    <a:gd name="T20" fmla="*/ 15 w 113"/>
                    <a:gd name="T21" fmla="*/ 19 h 70"/>
                    <a:gd name="T22" fmla="*/ 15 w 113"/>
                    <a:gd name="T23" fmla="*/ 19 h 70"/>
                    <a:gd name="T24" fmla="*/ 19 w 113"/>
                    <a:gd name="T25" fmla="*/ 22 h 70"/>
                    <a:gd name="T26" fmla="*/ 32 w 113"/>
                    <a:gd name="T27" fmla="*/ 20 h 70"/>
                    <a:gd name="T28" fmla="*/ 37 w 113"/>
                    <a:gd name="T29" fmla="*/ 19 h 70"/>
                    <a:gd name="T30" fmla="*/ 38 w 113"/>
                    <a:gd name="T31" fmla="*/ 19 h 70"/>
                    <a:gd name="T32" fmla="*/ 38 w 113"/>
                    <a:gd name="T33" fmla="*/ 19 h 70"/>
                    <a:gd name="T34" fmla="*/ 56 w 113"/>
                    <a:gd name="T35" fmla="*/ 35 h 70"/>
                    <a:gd name="T36" fmla="*/ 66 w 113"/>
                    <a:gd name="T37" fmla="*/ 44 h 70"/>
                    <a:gd name="T38" fmla="*/ 68 w 113"/>
                    <a:gd name="T39" fmla="*/ 45 h 70"/>
                    <a:gd name="T40" fmla="*/ 76 w 113"/>
                    <a:gd name="T41" fmla="*/ 45 h 70"/>
                    <a:gd name="T42" fmla="*/ 79 w 113"/>
                    <a:gd name="T43" fmla="*/ 45 h 70"/>
                    <a:gd name="T44" fmla="*/ 79 w 113"/>
                    <a:gd name="T45" fmla="*/ 45 h 70"/>
                    <a:gd name="T46" fmla="*/ 79 w 113"/>
                    <a:gd name="T47" fmla="*/ 45 h 70"/>
                    <a:gd name="T48" fmla="*/ 112 w 113"/>
                    <a:gd name="T49" fmla="*/ 65 h 70"/>
                    <a:gd name="T50" fmla="*/ 112 w 113"/>
                    <a:gd name="T51" fmla="*/ 66 h 70"/>
                    <a:gd name="T52" fmla="*/ 112 w 113"/>
                    <a:gd name="T53" fmla="*/ 67 h 70"/>
                    <a:gd name="T54" fmla="*/ 112 w 113"/>
                    <a:gd name="T55" fmla="*/ 68 h 70"/>
                    <a:gd name="T56" fmla="*/ 112 w 113"/>
                    <a:gd name="T57" fmla="*/ 69 h 70"/>
                    <a:gd name="T58" fmla="*/ 111 w 113"/>
                    <a:gd name="T59" fmla="*/ 70 h 70"/>
                    <a:gd name="T60" fmla="*/ 76 w 113"/>
                    <a:gd name="T61" fmla="*/ 59 h 70"/>
                    <a:gd name="T62" fmla="*/ 33 w 113"/>
                    <a:gd name="T63" fmla="*/ 33 h 70"/>
                    <a:gd name="T64" fmla="*/ 22 w 113"/>
                    <a:gd name="T65" fmla="*/ 26 h 70"/>
                    <a:gd name="T66" fmla="*/ 22 w 113"/>
                    <a:gd name="T67" fmla="*/ 26 h 70"/>
                    <a:gd name="T68" fmla="*/ 13 w 113"/>
                    <a:gd name="T69" fmla="*/ 26 h 70"/>
                    <a:gd name="T70" fmla="*/ 7 w 113"/>
                    <a:gd name="T71" fmla="*/ 27 h 70"/>
                    <a:gd name="T72" fmla="*/ 7 w 113"/>
                    <a:gd name="T73" fmla="*/ 2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3" h="70">
                      <a:moveTo>
                        <a:pt x="7" y="26"/>
                      </a:move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5" y="20"/>
                        <a:pt x="1" y="7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7"/>
                        <a:pt x="12" y="7"/>
                        <a:pt x="12" y="8"/>
                      </a:cubicBezTo>
                      <a:cubicBezTo>
                        <a:pt x="12" y="12"/>
                        <a:pt x="12" y="16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0"/>
                        <a:pt x="18" y="21"/>
                        <a:pt x="19" y="22"/>
                      </a:cubicBezTo>
                      <a:cubicBezTo>
                        <a:pt x="24" y="24"/>
                        <a:pt x="28" y="22"/>
                        <a:pt x="32" y="20"/>
                      </a:cubicBezTo>
                      <a:cubicBezTo>
                        <a:pt x="34" y="19"/>
                        <a:pt x="36" y="18"/>
                        <a:pt x="37" y="19"/>
                      </a:cubicBezTo>
                      <a:cubicBezTo>
                        <a:pt x="37" y="19"/>
                        <a:pt x="37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40" y="20"/>
                        <a:pt x="49" y="29"/>
                        <a:pt x="56" y="35"/>
                      </a:cubicBezTo>
                      <a:cubicBezTo>
                        <a:pt x="61" y="40"/>
                        <a:pt x="65" y="43"/>
                        <a:pt x="66" y="44"/>
                      </a:cubicBezTo>
                      <a:cubicBezTo>
                        <a:pt x="67" y="44"/>
                        <a:pt x="67" y="44"/>
                        <a:pt x="68" y="45"/>
                      </a:cubicBezTo>
                      <a:cubicBezTo>
                        <a:pt x="71" y="46"/>
                        <a:pt x="74" y="46"/>
                        <a:pt x="76" y="45"/>
                      </a:cubicBezTo>
                      <a:cubicBezTo>
                        <a:pt x="77" y="45"/>
                        <a:pt x="78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2" y="65"/>
                        <a:pt x="112" y="65"/>
                        <a:pt x="112" y="66"/>
                      </a:cubicBezTo>
                      <a:cubicBezTo>
                        <a:pt x="112" y="66"/>
                        <a:pt x="112" y="66"/>
                        <a:pt x="112" y="67"/>
                      </a:cubicBezTo>
                      <a:cubicBezTo>
                        <a:pt x="113" y="67"/>
                        <a:pt x="112" y="68"/>
                        <a:pt x="112" y="68"/>
                      </a:cubicBezTo>
                      <a:cubicBezTo>
                        <a:pt x="112" y="69"/>
                        <a:pt x="112" y="69"/>
                        <a:pt x="112" y="69"/>
                      </a:cubicBezTo>
                      <a:cubicBezTo>
                        <a:pt x="111" y="70"/>
                        <a:pt x="111" y="70"/>
                        <a:pt x="111" y="70"/>
                      </a:cubicBezTo>
                      <a:cubicBezTo>
                        <a:pt x="103" y="70"/>
                        <a:pt x="91" y="66"/>
                        <a:pt x="76" y="59"/>
                      </a:cubicBezTo>
                      <a:cubicBezTo>
                        <a:pt x="59" y="50"/>
                        <a:pt x="42" y="40"/>
                        <a:pt x="33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9" y="25"/>
                        <a:pt x="16" y="25"/>
                        <a:pt x="13" y="26"/>
                      </a:cubicBezTo>
                      <a:cubicBezTo>
                        <a:pt x="11" y="26"/>
                        <a:pt x="9" y="27"/>
                        <a:pt x="7" y="27"/>
                      </a:cubicBezTo>
                      <a:cubicBezTo>
                        <a:pt x="7" y="27"/>
                        <a:pt x="7" y="27"/>
                        <a:pt x="7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3" name="Freeform 724"/>
                <p:cNvSpPr>
                  <a:spLocks/>
                </p:cNvSpPr>
                <p:nvPr/>
              </p:nvSpPr>
              <p:spPr bwMode="auto">
                <a:xfrm>
                  <a:off x="2496" y="3146"/>
                  <a:ext cx="15" cy="35"/>
                </a:xfrm>
                <a:custGeom>
                  <a:avLst/>
                  <a:gdLst>
                    <a:gd name="T0" fmla="*/ 15 w 26"/>
                    <a:gd name="T1" fmla="*/ 61 h 61"/>
                    <a:gd name="T2" fmla="*/ 14 w 26"/>
                    <a:gd name="T3" fmla="*/ 60 h 61"/>
                    <a:gd name="T4" fmla="*/ 10 w 26"/>
                    <a:gd name="T5" fmla="*/ 49 h 61"/>
                    <a:gd name="T6" fmla="*/ 1 w 26"/>
                    <a:gd name="T7" fmla="*/ 30 h 61"/>
                    <a:gd name="T8" fmla="*/ 1 w 26"/>
                    <a:gd name="T9" fmla="*/ 29 h 61"/>
                    <a:gd name="T10" fmla="*/ 5 w 26"/>
                    <a:gd name="T11" fmla="*/ 0 h 61"/>
                    <a:gd name="T12" fmla="*/ 6 w 26"/>
                    <a:gd name="T13" fmla="*/ 0 h 61"/>
                    <a:gd name="T14" fmla="*/ 7 w 26"/>
                    <a:gd name="T15" fmla="*/ 0 h 61"/>
                    <a:gd name="T16" fmla="*/ 7 w 26"/>
                    <a:gd name="T17" fmla="*/ 0 h 61"/>
                    <a:gd name="T18" fmla="*/ 7 w 26"/>
                    <a:gd name="T19" fmla="*/ 0 h 61"/>
                    <a:gd name="T20" fmla="*/ 8 w 26"/>
                    <a:gd name="T21" fmla="*/ 1 h 61"/>
                    <a:gd name="T22" fmla="*/ 8 w 26"/>
                    <a:gd name="T23" fmla="*/ 7 h 61"/>
                    <a:gd name="T24" fmla="*/ 12 w 26"/>
                    <a:gd name="T25" fmla="*/ 32 h 61"/>
                    <a:gd name="T26" fmla="*/ 19 w 26"/>
                    <a:gd name="T27" fmla="*/ 40 h 61"/>
                    <a:gd name="T28" fmla="*/ 26 w 26"/>
                    <a:gd name="T29" fmla="*/ 50 h 61"/>
                    <a:gd name="T30" fmla="*/ 25 w 26"/>
                    <a:gd name="T31" fmla="*/ 50 h 61"/>
                    <a:gd name="T32" fmla="*/ 16 w 26"/>
                    <a:gd name="T33" fmla="*/ 61 h 61"/>
                    <a:gd name="T34" fmla="*/ 16 w 26"/>
                    <a:gd name="T35" fmla="*/ 61 h 61"/>
                    <a:gd name="T36" fmla="*/ 15 w 26"/>
                    <a:gd name="T37" fmla="*/ 61 h 61"/>
                    <a:gd name="T38" fmla="*/ 15 w 26"/>
                    <a:gd name="T39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" h="61">
                      <a:moveTo>
                        <a:pt x="15" y="61"/>
                      </a:moveTo>
                      <a:cubicBezTo>
                        <a:pt x="15" y="61"/>
                        <a:pt x="14" y="61"/>
                        <a:pt x="14" y="60"/>
                      </a:cubicBezTo>
                      <a:cubicBezTo>
                        <a:pt x="13" y="57"/>
                        <a:pt x="11" y="53"/>
                        <a:pt x="10" y="49"/>
                      </a:cubicBezTo>
                      <a:cubicBezTo>
                        <a:pt x="8" y="43"/>
                        <a:pt x="5" y="36"/>
                        <a:pt x="1" y="30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23"/>
                        <a:pt x="3" y="1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3"/>
                        <a:pt x="8" y="5"/>
                        <a:pt x="8" y="7"/>
                      </a:cubicBezTo>
                      <a:cubicBezTo>
                        <a:pt x="8" y="16"/>
                        <a:pt x="8" y="24"/>
                        <a:pt x="12" y="32"/>
                      </a:cubicBezTo>
                      <a:cubicBezTo>
                        <a:pt x="14" y="35"/>
                        <a:pt x="16" y="38"/>
                        <a:pt x="19" y="40"/>
                      </a:cubicBezTo>
                      <a:cubicBezTo>
                        <a:pt x="23" y="44"/>
                        <a:pt x="26" y="47"/>
                        <a:pt x="26" y="50"/>
                      </a:cubicBezTo>
                      <a:cubicBezTo>
                        <a:pt x="25" y="50"/>
                        <a:pt x="26" y="50"/>
                        <a:pt x="25" y="50"/>
                      </a:cubicBezTo>
                      <a:cubicBezTo>
                        <a:pt x="25" y="52"/>
                        <a:pt x="22" y="56"/>
                        <a:pt x="16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4" name="Freeform 725"/>
                <p:cNvSpPr>
                  <a:spLocks/>
                </p:cNvSpPr>
                <p:nvPr/>
              </p:nvSpPr>
              <p:spPr bwMode="auto">
                <a:xfrm>
                  <a:off x="2524" y="3165"/>
                  <a:ext cx="13" cy="8"/>
                </a:xfrm>
                <a:custGeom>
                  <a:avLst/>
                  <a:gdLst>
                    <a:gd name="T0" fmla="*/ 5 w 23"/>
                    <a:gd name="T1" fmla="*/ 12 h 14"/>
                    <a:gd name="T2" fmla="*/ 0 w 23"/>
                    <a:gd name="T3" fmla="*/ 8 h 14"/>
                    <a:gd name="T4" fmla="*/ 0 w 23"/>
                    <a:gd name="T5" fmla="*/ 8 h 14"/>
                    <a:gd name="T6" fmla="*/ 5 w 23"/>
                    <a:gd name="T7" fmla="*/ 0 h 14"/>
                    <a:gd name="T8" fmla="*/ 5 w 23"/>
                    <a:gd name="T9" fmla="*/ 0 h 14"/>
                    <a:gd name="T10" fmla="*/ 20 w 23"/>
                    <a:gd name="T11" fmla="*/ 1 h 14"/>
                    <a:gd name="T12" fmla="*/ 21 w 23"/>
                    <a:gd name="T13" fmla="*/ 1 h 14"/>
                    <a:gd name="T14" fmla="*/ 21 w 23"/>
                    <a:gd name="T15" fmla="*/ 1 h 14"/>
                    <a:gd name="T16" fmla="*/ 22 w 23"/>
                    <a:gd name="T17" fmla="*/ 3 h 14"/>
                    <a:gd name="T18" fmla="*/ 23 w 23"/>
                    <a:gd name="T19" fmla="*/ 4 h 14"/>
                    <a:gd name="T20" fmla="*/ 20 w 23"/>
                    <a:gd name="T21" fmla="*/ 9 h 14"/>
                    <a:gd name="T22" fmla="*/ 20 w 23"/>
                    <a:gd name="T23" fmla="*/ 10 h 14"/>
                    <a:gd name="T24" fmla="*/ 5 w 23"/>
                    <a:gd name="T25" fmla="*/ 12 h 14"/>
                    <a:gd name="T26" fmla="*/ 5 w 23"/>
                    <a:gd name="T27" fmla="*/ 12 h 14"/>
                    <a:gd name="T28" fmla="*/ 5 w 23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4">
                      <a:moveTo>
                        <a:pt x="5" y="12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1" y="3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10"/>
                      </a:cubicBezTo>
                      <a:cubicBezTo>
                        <a:pt x="16" y="13"/>
                        <a:pt x="11" y="14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5" name="Freeform 726"/>
                <p:cNvSpPr>
                  <a:spLocks/>
                </p:cNvSpPr>
                <p:nvPr/>
              </p:nvSpPr>
              <p:spPr bwMode="auto">
                <a:xfrm>
                  <a:off x="2986" y="3389"/>
                  <a:ext cx="5" cy="7"/>
                </a:xfrm>
                <a:custGeom>
                  <a:avLst/>
                  <a:gdLst>
                    <a:gd name="T0" fmla="*/ 0 w 10"/>
                    <a:gd name="T1" fmla="*/ 10 h 11"/>
                    <a:gd name="T2" fmla="*/ 0 w 10"/>
                    <a:gd name="T3" fmla="*/ 9 h 11"/>
                    <a:gd name="T4" fmla="*/ 0 w 10"/>
                    <a:gd name="T5" fmla="*/ 9 h 11"/>
                    <a:gd name="T6" fmla="*/ 1 w 10"/>
                    <a:gd name="T7" fmla="*/ 4 h 11"/>
                    <a:gd name="T8" fmla="*/ 2 w 10"/>
                    <a:gd name="T9" fmla="*/ 3 h 11"/>
                    <a:gd name="T10" fmla="*/ 7 w 10"/>
                    <a:gd name="T11" fmla="*/ 0 h 11"/>
                    <a:gd name="T12" fmla="*/ 8 w 10"/>
                    <a:gd name="T13" fmla="*/ 0 h 11"/>
                    <a:gd name="T14" fmla="*/ 8 w 10"/>
                    <a:gd name="T15" fmla="*/ 0 h 11"/>
                    <a:gd name="T16" fmla="*/ 8 w 10"/>
                    <a:gd name="T17" fmla="*/ 0 h 11"/>
                    <a:gd name="T18" fmla="*/ 6 w 10"/>
                    <a:gd name="T19" fmla="*/ 9 h 11"/>
                    <a:gd name="T20" fmla="*/ 6 w 10"/>
                    <a:gd name="T21" fmla="*/ 9 h 11"/>
                    <a:gd name="T22" fmla="*/ 5 w 10"/>
                    <a:gd name="T23" fmla="*/ 10 h 11"/>
                    <a:gd name="T24" fmla="*/ 2 w 10"/>
                    <a:gd name="T25" fmla="*/ 10 h 11"/>
                    <a:gd name="T26" fmla="*/ 1 w 10"/>
                    <a:gd name="T27" fmla="*/ 10 h 11"/>
                    <a:gd name="T28" fmla="*/ 0 w 10"/>
                    <a:gd name="T29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1">
                      <a:moveTo>
                        <a:pt x="0" y="1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3"/>
                        <a:pt x="9" y="6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5" y="10"/>
                        <a:pt x="5" y="10"/>
                      </a:cubicBezTo>
                      <a:cubicBezTo>
                        <a:pt x="4" y="11"/>
                        <a:pt x="4" y="11"/>
                        <a:pt x="2" y="10"/>
                      </a:cubicBezTo>
                      <a:cubicBezTo>
                        <a:pt x="2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6" name="Freeform 727"/>
                <p:cNvSpPr>
                  <a:spLocks/>
                </p:cNvSpPr>
                <p:nvPr/>
              </p:nvSpPr>
              <p:spPr bwMode="auto">
                <a:xfrm>
                  <a:off x="3261" y="3426"/>
                  <a:ext cx="13" cy="11"/>
                </a:xfrm>
                <a:custGeom>
                  <a:avLst/>
                  <a:gdLst>
                    <a:gd name="T0" fmla="*/ 6 w 23"/>
                    <a:gd name="T1" fmla="*/ 18 h 19"/>
                    <a:gd name="T2" fmla="*/ 0 w 23"/>
                    <a:gd name="T3" fmla="*/ 6 h 19"/>
                    <a:gd name="T4" fmla="*/ 0 w 23"/>
                    <a:gd name="T5" fmla="*/ 4 h 19"/>
                    <a:gd name="T6" fmla="*/ 0 w 23"/>
                    <a:gd name="T7" fmla="*/ 3 h 19"/>
                    <a:gd name="T8" fmla="*/ 2 w 23"/>
                    <a:gd name="T9" fmla="*/ 2 h 19"/>
                    <a:gd name="T10" fmla="*/ 2 w 23"/>
                    <a:gd name="T11" fmla="*/ 1 h 19"/>
                    <a:gd name="T12" fmla="*/ 10 w 23"/>
                    <a:gd name="T13" fmla="*/ 0 h 19"/>
                    <a:gd name="T14" fmla="*/ 16 w 23"/>
                    <a:gd name="T15" fmla="*/ 0 h 19"/>
                    <a:gd name="T16" fmla="*/ 16 w 23"/>
                    <a:gd name="T17" fmla="*/ 0 h 19"/>
                    <a:gd name="T18" fmla="*/ 20 w 23"/>
                    <a:gd name="T19" fmla="*/ 2 h 19"/>
                    <a:gd name="T20" fmla="*/ 21 w 23"/>
                    <a:gd name="T21" fmla="*/ 3 h 19"/>
                    <a:gd name="T22" fmla="*/ 23 w 23"/>
                    <a:gd name="T23" fmla="*/ 12 h 19"/>
                    <a:gd name="T24" fmla="*/ 23 w 23"/>
                    <a:gd name="T25" fmla="*/ 13 h 19"/>
                    <a:gd name="T26" fmla="*/ 21 w 23"/>
                    <a:gd name="T27" fmla="*/ 15 h 19"/>
                    <a:gd name="T28" fmla="*/ 21 w 23"/>
                    <a:gd name="T29" fmla="*/ 16 h 19"/>
                    <a:gd name="T30" fmla="*/ 7 w 23"/>
                    <a:gd name="T31" fmla="*/ 18 h 19"/>
                    <a:gd name="T32" fmla="*/ 6 w 23"/>
                    <a:gd name="T33" fmla="*/ 18 h 19"/>
                    <a:gd name="T34" fmla="*/ 6 w 23"/>
                    <a:gd name="T35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3" h="19">
                      <a:moveTo>
                        <a:pt x="6" y="18"/>
                      </a:moveTo>
                      <a:cubicBezTo>
                        <a:pt x="0" y="15"/>
                        <a:pt x="0" y="12"/>
                        <a:pt x="0" y="6"/>
                      </a:cubicBezTo>
                      <a:cubicBezTo>
                        <a:pt x="0" y="6"/>
                        <a:pt x="0" y="5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4" y="0"/>
                        <a:pt x="7" y="0"/>
                        <a:pt x="10" y="0"/>
                      </a:cubicBezTo>
                      <a:cubicBezTo>
                        <a:pt x="12" y="0"/>
                        <a:pt x="14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3"/>
                        <a:pt x="23" y="13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7" y="19"/>
                        <a:pt x="11" y="18"/>
                        <a:pt x="7" y="18"/>
                      </a:cubicBez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7" name="Freeform 728"/>
                <p:cNvSpPr>
                  <a:spLocks/>
                </p:cNvSpPr>
                <p:nvPr/>
              </p:nvSpPr>
              <p:spPr bwMode="auto">
                <a:xfrm>
                  <a:off x="2436" y="3116"/>
                  <a:ext cx="2" cy="3"/>
                </a:xfrm>
                <a:custGeom>
                  <a:avLst/>
                  <a:gdLst>
                    <a:gd name="T0" fmla="*/ 0 w 5"/>
                    <a:gd name="T1" fmla="*/ 5 h 6"/>
                    <a:gd name="T2" fmla="*/ 0 w 5"/>
                    <a:gd name="T3" fmla="*/ 4 h 6"/>
                    <a:gd name="T4" fmla="*/ 0 w 5"/>
                    <a:gd name="T5" fmla="*/ 1 h 6"/>
                    <a:gd name="T6" fmla="*/ 0 w 5"/>
                    <a:gd name="T7" fmla="*/ 0 h 6"/>
                    <a:gd name="T8" fmla="*/ 1 w 5"/>
                    <a:gd name="T9" fmla="*/ 0 h 6"/>
                    <a:gd name="T10" fmla="*/ 3 w 5"/>
                    <a:gd name="T11" fmla="*/ 0 h 6"/>
                    <a:gd name="T12" fmla="*/ 3 w 5"/>
                    <a:gd name="T13" fmla="*/ 0 h 6"/>
                    <a:gd name="T14" fmla="*/ 3 w 5"/>
                    <a:gd name="T15" fmla="*/ 0 h 6"/>
                    <a:gd name="T16" fmla="*/ 5 w 5"/>
                    <a:gd name="T17" fmla="*/ 3 h 6"/>
                    <a:gd name="T18" fmla="*/ 5 w 5"/>
                    <a:gd name="T19" fmla="*/ 4 h 6"/>
                    <a:gd name="T20" fmla="*/ 3 w 5"/>
                    <a:gd name="T21" fmla="*/ 6 h 6"/>
                    <a:gd name="T22" fmla="*/ 2 w 5"/>
                    <a:gd name="T23" fmla="*/ 6 h 6"/>
                    <a:gd name="T24" fmla="*/ 0 w 5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8" name="Freeform 729"/>
                <p:cNvSpPr>
                  <a:spLocks/>
                </p:cNvSpPr>
                <p:nvPr/>
              </p:nvSpPr>
              <p:spPr bwMode="auto">
                <a:xfrm>
                  <a:off x="2508" y="3544"/>
                  <a:ext cx="53" cy="44"/>
                </a:xfrm>
                <a:custGeom>
                  <a:avLst/>
                  <a:gdLst>
                    <a:gd name="T0" fmla="*/ 2 w 92"/>
                    <a:gd name="T1" fmla="*/ 69 h 76"/>
                    <a:gd name="T2" fmla="*/ 1 w 92"/>
                    <a:gd name="T3" fmla="*/ 69 h 76"/>
                    <a:gd name="T4" fmla="*/ 1 w 92"/>
                    <a:gd name="T5" fmla="*/ 68 h 76"/>
                    <a:gd name="T6" fmla="*/ 1 w 92"/>
                    <a:gd name="T7" fmla="*/ 65 h 76"/>
                    <a:gd name="T8" fmla="*/ 2 w 92"/>
                    <a:gd name="T9" fmla="*/ 64 h 76"/>
                    <a:gd name="T10" fmla="*/ 14 w 92"/>
                    <a:gd name="T11" fmla="*/ 64 h 76"/>
                    <a:gd name="T12" fmla="*/ 44 w 92"/>
                    <a:gd name="T13" fmla="*/ 47 h 76"/>
                    <a:gd name="T14" fmla="*/ 44 w 92"/>
                    <a:gd name="T15" fmla="*/ 46 h 76"/>
                    <a:gd name="T16" fmla="*/ 44 w 92"/>
                    <a:gd name="T17" fmla="*/ 46 h 76"/>
                    <a:gd name="T18" fmla="*/ 36 w 92"/>
                    <a:gd name="T19" fmla="*/ 35 h 76"/>
                    <a:gd name="T20" fmla="*/ 31 w 92"/>
                    <a:gd name="T21" fmla="*/ 30 h 76"/>
                    <a:gd name="T22" fmla="*/ 31 w 92"/>
                    <a:gd name="T23" fmla="*/ 29 h 76"/>
                    <a:gd name="T24" fmla="*/ 27 w 92"/>
                    <a:gd name="T25" fmla="*/ 17 h 76"/>
                    <a:gd name="T26" fmla="*/ 27 w 92"/>
                    <a:gd name="T27" fmla="*/ 17 h 76"/>
                    <a:gd name="T28" fmla="*/ 32 w 92"/>
                    <a:gd name="T29" fmla="*/ 14 h 76"/>
                    <a:gd name="T30" fmla="*/ 37 w 92"/>
                    <a:gd name="T31" fmla="*/ 12 h 76"/>
                    <a:gd name="T32" fmla="*/ 38 w 92"/>
                    <a:gd name="T33" fmla="*/ 12 h 76"/>
                    <a:gd name="T34" fmla="*/ 47 w 92"/>
                    <a:gd name="T35" fmla="*/ 1 h 76"/>
                    <a:gd name="T36" fmla="*/ 47 w 92"/>
                    <a:gd name="T37" fmla="*/ 1 h 76"/>
                    <a:gd name="T38" fmla="*/ 52 w 92"/>
                    <a:gd name="T39" fmla="*/ 0 h 76"/>
                    <a:gd name="T40" fmla="*/ 52 w 92"/>
                    <a:gd name="T41" fmla="*/ 0 h 76"/>
                    <a:gd name="T42" fmla="*/ 54 w 92"/>
                    <a:gd name="T43" fmla="*/ 1 h 76"/>
                    <a:gd name="T44" fmla="*/ 55 w 92"/>
                    <a:gd name="T45" fmla="*/ 2 h 76"/>
                    <a:gd name="T46" fmla="*/ 52 w 92"/>
                    <a:gd name="T47" fmla="*/ 6 h 76"/>
                    <a:gd name="T48" fmla="*/ 52 w 92"/>
                    <a:gd name="T49" fmla="*/ 7 h 76"/>
                    <a:gd name="T50" fmla="*/ 51 w 92"/>
                    <a:gd name="T51" fmla="*/ 8 h 76"/>
                    <a:gd name="T52" fmla="*/ 50 w 92"/>
                    <a:gd name="T53" fmla="*/ 9 h 76"/>
                    <a:gd name="T54" fmla="*/ 53 w 92"/>
                    <a:gd name="T55" fmla="*/ 16 h 76"/>
                    <a:gd name="T56" fmla="*/ 55 w 92"/>
                    <a:gd name="T57" fmla="*/ 16 h 76"/>
                    <a:gd name="T58" fmla="*/ 62 w 92"/>
                    <a:gd name="T59" fmla="*/ 14 h 76"/>
                    <a:gd name="T60" fmla="*/ 68 w 92"/>
                    <a:gd name="T61" fmla="*/ 13 h 76"/>
                    <a:gd name="T62" fmla="*/ 76 w 92"/>
                    <a:gd name="T63" fmla="*/ 16 h 76"/>
                    <a:gd name="T64" fmla="*/ 92 w 92"/>
                    <a:gd name="T65" fmla="*/ 34 h 76"/>
                    <a:gd name="T66" fmla="*/ 79 w 92"/>
                    <a:gd name="T67" fmla="*/ 50 h 76"/>
                    <a:gd name="T68" fmla="*/ 79 w 92"/>
                    <a:gd name="T69" fmla="*/ 50 h 76"/>
                    <a:gd name="T70" fmla="*/ 78 w 92"/>
                    <a:gd name="T71" fmla="*/ 50 h 76"/>
                    <a:gd name="T72" fmla="*/ 71 w 92"/>
                    <a:gd name="T73" fmla="*/ 41 h 76"/>
                    <a:gd name="T74" fmla="*/ 70 w 92"/>
                    <a:gd name="T75" fmla="*/ 41 h 76"/>
                    <a:gd name="T76" fmla="*/ 55 w 92"/>
                    <a:gd name="T77" fmla="*/ 47 h 76"/>
                    <a:gd name="T78" fmla="*/ 55 w 92"/>
                    <a:gd name="T79" fmla="*/ 47 h 76"/>
                    <a:gd name="T80" fmla="*/ 53 w 92"/>
                    <a:gd name="T81" fmla="*/ 50 h 76"/>
                    <a:gd name="T82" fmla="*/ 53 w 92"/>
                    <a:gd name="T83" fmla="*/ 51 h 76"/>
                    <a:gd name="T84" fmla="*/ 57 w 92"/>
                    <a:gd name="T85" fmla="*/ 58 h 76"/>
                    <a:gd name="T86" fmla="*/ 59 w 92"/>
                    <a:gd name="T87" fmla="*/ 62 h 76"/>
                    <a:gd name="T88" fmla="*/ 59 w 92"/>
                    <a:gd name="T89" fmla="*/ 62 h 76"/>
                    <a:gd name="T90" fmla="*/ 56 w 92"/>
                    <a:gd name="T91" fmla="*/ 66 h 76"/>
                    <a:gd name="T92" fmla="*/ 56 w 92"/>
                    <a:gd name="T93" fmla="*/ 66 h 76"/>
                    <a:gd name="T94" fmla="*/ 56 w 92"/>
                    <a:gd name="T95" fmla="*/ 66 h 76"/>
                    <a:gd name="T96" fmla="*/ 50 w 92"/>
                    <a:gd name="T97" fmla="*/ 67 h 76"/>
                    <a:gd name="T98" fmla="*/ 42 w 92"/>
                    <a:gd name="T99" fmla="*/ 66 h 76"/>
                    <a:gd name="T100" fmla="*/ 41 w 92"/>
                    <a:gd name="T101" fmla="*/ 66 h 76"/>
                    <a:gd name="T102" fmla="*/ 34 w 92"/>
                    <a:gd name="T103" fmla="*/ 73 h 76"/>
                    <a:gd name="T104" fmla="*/ 33 w 92"/>
                    <a:gd name="T105" fmla="*/ 73 h 76"/>
                    <a:gd name="T106" fmla="*/ 2 w 92"/>
                    <a:gd name="T107" fmla="*/ 69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76">
                      <a:moveTo>
                        <a:pt x="2" y="69"/>
                      </a:moveTo>
                      <a:cubicBezTo>
                        <a:pt x="2" y="69"/>
                        <a:pt x="1" y="69"/>
                        <a:pt x="1" y="69"/>
                      </a:cubicBezTo>
                      <a:cubicBezTo>
                        <a:pt x="1" y="68"/>
                        <a:pt x="0" y="68"/>
                        <a:pt x="1" y="68"/>
                      </a:cubicBezTo>
                      <a:cubicBezTo>
                        <a:pt x="1" y="65"/>
                        <a:pt x="1" y="65"/>
                        <a:pt x="1" y="65"/>
                      </a:cubicBezTo>
                      <a:cubicBezTo>
                        <a:pt x="1" y="64"/>
                        <a:pt x="2" y="64"/>
                        <a:pt x="2" y="64"/>
                      </a:cubicBezTo>
                      <a:cubicBezTo>
                        <a:pt x="6" y="63"/>
                        <a:pt x="10" y="63"/>
                        <a:pt x="14" y="64"/>
                      </a:cubicBezTo>
                      <a:cubicBezTo>
                        <a:pt x="26" y="64"/>
                        <a:pt x="39" y="65"/>
                        <a:pt x="44" y="47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0"/>
                        <a:pt x="40" y="37"/>
                        <a:pt x="36" y="35"/>
                      </a:cubicBezTo>
                      <a:cubicBezTo>
                        <a:pt x="34" y="33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29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5"/>
                        <a:pt x="30" y="15"/>
                        <a:pt x="32" y="14"/>
                      </a:cubicBezTo>
                      <a:cubicBezTo>
                        <a:pt x="33" y="14"/>
                        <a:pt x="35" y="14"/>
                        <a:pt x="37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4" y="1"/>
                        <a:pt x="55" y="2"/>
                        <a:pt x="55" y="2"/>
                      </a:cubicBezTo>
                      <a:cubicBezTo>
                        <a:pt x="54" y="4"/>
                        <a:pt x="53" y="4"/>
                        <a:pt x="52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1" y="7"/>
                        <a:pt x="51" y="7"/>
                        <a:pt x="51" y="8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8" y="16"/>
                        <a:pt x="60" y="15"/>
                        <a:pt x="62" y="14"/>
                      </a:cubicBezTo>
                      <a:cubicBezTo>
                        <a:pt x="64" y="14"/>
                        <a:pt x="66" y="13"/>
                        <a:pt x="68" y="13"/>
                      </a:cubicBezTo>
                      <a:cubicBezTo>
                        <a:pt x="70" y="13"/>
                        <a:pt x="74" y="14"/>
                        <a:pt x="76" y="16"/>
                      </a:cubicBezTo>
                      <a:cubicBezTo>
                        <a:pt x="85" y="20"/>
                        <a:pt x="92" y="28"/>
                        <a:pt x="92" y="34"/>
                      </a:cubicBezTo>
                      <a:cubicBezTo>
                        <a:pt x="92" y="38"/>
                        <a:pt x="83" y="47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65" y="41"/>
                        <a:pt x="59" y="42"/>
                        <a:pt x="55" y="47"/>
                      </a:cubicBez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4"/>
                        <a:pt x="55" y="56"/>
                        <a:pt x="57" y="58"/>
                      </a:cubicBezTo>
                      <a:cubicBezTo>
                        <a:pt x="58" y="59"/>
                        <a:pt x="59" y="60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3"/>
                        <a:pt x="58" y="65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4" y="68"/>
                        <a:pt x="53" y="68"/>
                        <a:pt x="50" y="67"/>
                      </a:cubicBezTo>
                      <a:cubicBezTo>
                        <a:pt x="48" y="66"/>
                        <a:pt x="46" y="65"/>
                        <a:pt x="42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3" y="73"/>
                      </a:cubicBezTo>
                      <a:cubicBezTo>
                        <a:pt x="28" y="76"/>
                        <a:pt x="11" y="73"/>
                        <a:pt x="2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9" name="Freeform 730"/>
                <p:cNvSpPr>
                  <a:spLocks/>
                </p:cNvSpPr>
                <p:nvPr/>
              </p:nvSpPr>
              <p:spPr bwMode="auto">
                <a:xfrm>
                  <a:off x="2948" y="3381"/>
                  <a:ext cx="2" cy="2"/>
                </a:xfrm>
                <a:custGeom>
                  <a:avLst/>
                  <a:gdLst>
                    <a:gd name="T0" fmla="*/ 1 w 4"/>
                    <a:gd name="T1" fmla="*/ 3 h 4"/>
                    <a:gd name="T2" fmla="*/ 0 w 4"/>
                    <a:gd name="T3" fmla="*/ 3 h 4"/>
                    <a:gd name="T4" fmla="*/ 0 w 4"/>
                    <a:gd name="T5" fmla="*/ 3 h 4"/>
                    <a:gd name="T6" fmla="*/ 0 w 4"/>
                    <a:gd name="T7" fmla="*/ 2 h 4"/>
                    <a:gd name="T8" fmla="*/ 0 w 4"/>
                    <a:gd name="T9" fmla="*/ 1 h 4"/>
                    <a:gd name="T10" fmla="*/ 1 w 4"/>
                    <a:gd name="T11" fmla="*/ 1 h 4"/>
                    <a:gd name="T12" fmla="*/ 2 w 4"/>
                    <a:gd name="T13" fmla="*/ 0 h 4"/>
                    <a:gd name="T14" fmla="*/ 3 w 4"/>
                    <a:gd name="T15" fmla="*/ 0 h 4"/>
                    <a:gd name="T16" fmla="*/ 3 w 4"/>
                    <a:gd name="T17" fmla="*/ 0 h 4"/>
                    <a:gd name="T18" fmla="*/ 4 w 4"/>
                    <a:gd name="T19" fmla="*/ 1 h 4"/>
                    <a:gd name="T20" fmla="*/ 4 w 4"/>
                    <a:gd name="T21" fmla="*/ 2 h 4"/>
                    <a:gd name="T22" fmla="*/ 3 w 4"/>
                    <a:gd name="T23" fmla="*/ 3 h 4"/>
                    <a:gd name="T24" fmla="*/ 2 w 4"/>
                    <a:gd name="T25" fmla="*/ 4 h 4"/>
                    <a:gd name="T26" fmla="*/ 1 w 4"/>
                    <a:gd name="T27" fmla="*/ 3 h 4"/>
                    <a:gd name="T28" fmla="*/ 1 w 4"/>
                    <a:gd name="T2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0" name="Freeform 731"/>
                <p:cNvSpPr>
                  <a:spLocks/>
                </p:cNvSpPr>
                <p:nvPr/>
              </p:nvSpPr>
              <p:spPr bwMode="auto">
                <a:xfrm>
                  <a:off x="2539" y="3182"/>
                  <a:ext cx="10" cy="25"/>
                </a:xfrm>
                <a:custGeom>
                  <a:avLst/>
                  <a:gdLst>
                    <a:gd name="T0" fmla="*/ 6 w 18"/>
                    <a:gd name="T1" fmla="*/ 41 h 43"/>
                    <a:gd name="T2" fmla="*/ 1 w 18"/>
                    <a:gd name="T3" fmla="*/ 18 h 43"/>
                    <a:gd name="T4" fmla="*/ 1 w 18"/>
                    <a:gd name="T5" fmla="*/ 2 h 43"/>
                    <a:gd name="T6" fmla="*/ 1 w 18"/>
                    <a:gd name="T7" fmla="*/ 2 h 43"/>
                    <a:gd name="T8" fmla="*/ 2 w 18"/>
                    <a:gd name="T9" fmla="*/ 1 h 43"/>
                    <a:gd name="T10" fmla="*/ 3 w 18"/>
                    <a:gd name="T11" fmla="*/ 1 h 43"/>
                    <a:gd name="T12" fmla="*/ 3 w 18"/>
                    <a:gd name="T13" fmla="*/ 1 h 43"/>
                    <a:gd name="T14" fmla="*/ 16 w 18"/>
                    <a:gd name="T15" fmla="*/ 21 h 43"/>
                    <a:gd name="T16" fmla="*/ 15 w 18"/>
                    <a:gd name="T17" fmla="*/ 42 h 43"/>
                    <a:gd name="T18" fmla="*/ 14 w 18"/>
                    <a:gd name="T19" fmla="*/ 43 h 43"/>
                    <a:gd name="T20" fmla="*/ 6 w 18"/>
                    <a:gd name="T21" fmla="*/ 4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43">
                      <a:moveTo>
                        <a:pt x="6" y="41"/>
                      </a:moveTo>
                      <a:cubicBezTo>
                        <a:pt x="0" y="38"/>
                        <a:pt x="0" y="30"/>
                        <a:pt x="1" y="18"/>
                      </a:cubicBezTo>
                      <a:cubicBezTo>
                        <a:pt x="2" y="12"/>
                        <a:pt x="2" y="7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9" y="5"/>
                        <a:pt x="14" y="12"/>
                        <a:pt x="16" y="21"/>
                      </a:cubicBezTo>
                      <a:cubicBezTo>
                        <a:pt x="18" y="29"/>
                        <a:pt x="18" y="37"/>
                        <a:pt x="15" y="42"/>
                      </a:cubicBezTo>
                      <a:cubicBezTo>
                        <a:pt x="15" y="43"/>
                        <a:pt x="15" y="43"/>
                        <a:pt x="14" y="43"/>
                      </a:cubicBezTo>
                      <a:cubicBezTo>
                        <a:pt x="11" y="43"/>
                        <a:pt x="8" y="42"/>
                        <a:pt x="6" y="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1" name="Freeform 732"/>
                <p:cNvSpPr>
                  <a:spLocks/>
                </p:cNvSpPr>
                <p:nvPr/>
              </p:nvSpPr>
              <p:spPr bwMode="auto">
                <a:xfrm>
                  <a:off x="3270" y="3444"/>
                  <a:ext cx="4" cy="5"/>
                </a:xfrm>
                <a:custGeom>
                  <a:avLst/>
                  <a:gdLst>
                    <a:gd name="T0" fmla="*/ 3 w 7"/>
                    <a:gd name="T1" fmla="*/ 8 h 9"/>
                    <a:gd name="T2" fmla="*/ 1 w 7"/>
                    <a:gd name="T3" fmla="*/ 0 h 9"/>
                    <a:gd name="T4" fmla="*/ 1 w 7"/>
                    <a:gd name="T5" fmla="*/ 0 h 9"/>
                    <a:gd name="T6" fmla="*/ 2 w 7"/>
                    <a:gd name="T7" fmla="*/ 0 h 9"/>
                    <a:gd name="T8" fmla="*/ 3 w 7"/>
                    <a:gd name="T9" fmla="*/ 0 h 9"/>
                    <a:gd name="T10" fmla="*/ 3 w 7"/>
                    <a:gd name="T11" fmla="*/ 0 h 9"/>
                    <a:gd name="T12" fmla="*/ 4 w 7"/>
                    <a:gd name="T13" fmla="*/ 1 h 9"/>
                    <a:gd name="T14" fmla="*/ 4 w 7"/>
                    <a:gd name="T15" fmla="*/ 2 h 9"/>
                    <a:gd name="T16" fmla="*/ 5 w 7"/>
                    <a:gd name="T17" fmla="*/ 2 h 9"/>
                    <a:gd name="T18" fmla="*/ 6 w 7"/>
                    <a:gd name="T19" fmla="*/ 8 h 9"/>
                    <a:gd name="T20" fmla="*/ 5 w 7"/>
                    <a:gd name="T21" fmla="*/ 9 h 9"/>
                    <a:gd name="T22" fmla="*/ 5 w 7"/>
                    <a:gd name="T23" fmla="*/ 9 h 9"/>
                    <a:gd name="T24" fmla="*/ 5 w 7"/>
                    <a:gd name="T25" fmla="*/ 9 h 9"/>
                    <a:gd name="T26" fmla="*/ 3 w 7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3" y="8"/>
                      </a:moveTo>
                      <a:cubicBezTo>
                        <a:pt x="1" y="7"/>
                        <a:pt x="0" y="4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4"/>
                        <a:pt x="7" y="5"/>
                        <a:pt x="6" y="8"/>
                      </a:cubicBezTo>
                      <a:cubicBezTo>
                        <a:pt x="6" y="8"/>
                        <a:pt x="6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9"/>
                        <a:pt x="3" y="9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2" name="Freeform 733"/>
                <p:cNvSpPr>
                  <a:spLocks/>
                </p:cNvSpPr>
                <p:nvPr/>
              </p:nvSpPr>
              <p:spPr bwMode="auto">
                <a:xfrm>
                  <a:off x="2570" y="3212"/>
                  <a:ext cx="6" cy="10"/>
                </a:xfrm>
                <a:custGeom>
                  <a:avLst/>
                  <a:gdLst>
                    <a:gd name="T0" fmla="*/ 2 w 10"/>
                    <a:gd name="T1" fmla="*/ 18 h 18"/>
                    <a:gd name="T2" fmla="*/ 1 w 10"/>
                    <a:gd name="T3" fmla="*/ 17 h 18"/>
                    <a:gd name="T4" fmla="*/ 5 w 10"/>
                    <a:gd name="T5" fmla="*/ 2 h 18"/>
                    <a:gd name="T6" fmla="*/ 5 w 10"/>
                    <a:gd name="T7" fmla="*/ 2 h 18"/>
                    <a:gd name="T8" fmla="*/ 8 w 10"/>
                    <a:gd name="T9" fmla="*/ 1 h 18"/>
                    <a:gd name="T10" fmla="*/ 8 w 10"/>
                    <a:gd name="T11" fmla="*/ 1 h 18"/>
                    <a:gd name="T12" fmla="*/ 9 w 10"/>
                    <a:gd name="T13" fmla="*/ 1 h 18"/>
                    <a:gd name="T14" fmla="*/ 10 w 10"/>
                    <a:gd name="T15" fmla="*/ 3 h 18"/>
                    <a:gd name="T16" fmla="*/ 10 w 10"/>
                    <a:gd name="T17" fmla="*/ 4 h 18"/>
                    <a:gd name="T18" fmla="*/ 10 w 10"/>
                    <a:gd name="T19" fmla="*/ 4 h 18"/>
                    <a:gd name="T20" fmla="*/ 4 w 10"/>
                    <a:gd name="T21" fmla="*/ 18 h 18"/>
                    <a:gd name="T22" fmla="*/ 4 w 10"/>
                    <a:gd name="T23" fmla="*/ 18 h 18"/>
                    <a:gd name="T24" fmla="*/ 3 w 10"/>
                    <a:gd name="T25" fmla="*/ 18 h 18"/>
                    <a:gd name="T26" fmla="*/ 3 w 10"/>
                    <a:gd name="T27" fmla="*/ 18 h 18"/>
                    <a:gd name="T28" fmla="*/ 2 w 10"/>
                    <a:gd name="T29" fmla="*/ 18 h 18"/>
                    <a:gd name="T30" fmla="*/ 2 w 10"/>
                    <a:gd name="T3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18">
                      <a:moveTo>
                        <a:pt x="2" y="18"/>
                      </a:moveTo>
                      <a:cubicBezTo>
                        <a:pt x="2" y="18"/>
                        <a:pt x="2" y="18"/>
                        <a:pt x="1" y="17"/>
                      </a:cubicBezTo>
                      <a:cubicBezTo>
                        <a:pt x="0" y="14"/>
                        <a:pt x="1" y="9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8" y="1"/>
                        <a:pt x="9" y="1"/>
                      </a:cubicBezTo>
                      <a:cubicBezTo>
                        <a:pt x="9" y="1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9"/>
                        <a:pt x="7" y="15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3" name="Freeform 734"/>
                <p:cNvSpPr>
                  <a:spLocks/>
                </p:cNvSpPr>
                <p:nvPr/>
              </p:nvSpPr>
              <p:spPr bwMode="auto">
                <a:xfrm>
                  <a:off x="2865" y="3364"/>
                  <a:ext cx="11" cy="14"/>
                </a:xfrm>
                <a:custGeom>
                  <a:avLst/>
                  <a:gdLst>
                    <a:gd name="T0" fmla="*/ 1 w 19"/>
                    <a:gd name="T1" fmla="*/ 24 h 24"/>
                    <a:gd name="T2" fmla="*/ 0 w 19"/>
                    <a:gd name="T3" fmla="*/ 24 h 24"/>
                    <a:gd name="T4" fmla="*/ 0 w 19"/>
                    <a:gd name="T5" fmla="*/ 23 h 24"/>
                    <a:gd name="T6" fmla="*/ 17 w 19"/>
                    <a:gd name="T7" fmla="*/ 0 h 24"/>
                    <a:gd name="T8" fmla="*/ 18 w 19"/>
                    <a:gd name="T9" fmla="*/ 0 h 24"/>
                    <a:gd name="T10" fmla="*/ 18 w 19"/>
                    <a:gd name="T11" fmla="*/ 1 h 24"/>
                    <a:gd name="T12" fmla="*/ 19 w 19"/>
                    <a:gd name="T13" fmla="*/ 1 h 24"/>
                    <a:gd name="T14" fmla="*/ 19 w 19"/>
                    <a:gd name="T15" fmla="*/ 3 h 24"/>
                    <a:gd name="T16" fmla="*/ 19 w 19"/>
                    <a:gd name="T17" fmla="*/ 3 h 24"/>
                    <a:gd name="T18" fmla="*/ 6 w 19"/>
                    <a:gd name="T19" fmla="*/ 20 h 24"/>
                    <a:gd name="T20" fmla="*/ 3 w 19"/>
                    <a:gd name="T21" fmla="*/ 24 h 24"/>
                    <a:gd name="T22" fmla="*/ 2 w 19"/>
                    <a:gd name="T23" fmla="*/ 24 h 24"/>
                    <a:gd name="T24" fmla="*/ 1 w 19"/>
                    <a:gd name="T25" fmla="*/ 24 h 24"/>
                    <a:gd name="T26" fmla="*/ 1 w 19"/>
                    <a:gd name="T2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24">
                      <a:moveTo>
                        <a:pt x="1" y="24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3"/>
                      </a:cubicBezTo>
                      <a:cubicBezTo>
                        <a:pt x="2" y="15"/>
                        <a:pt x="10" y="4"/>
                        <a:pt x="17" y="0"/>
                      </a:cubicBezTo>
                      <a:cubicBezTo>
                        <a:pt x="17" y="0"/>
                        <a:pt x="17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7" y="10"/>
                        <a:pt x="12" y="15"/>
                        <a:pt x="6" y="20"/>
                      </a:cubicBezTo>
                      <a:cubicBezTo>
                        <a:pt x="5" y="22"/>
                        <a:pt x="4" y="23"/>
                        <a:pt x="3" y="24"/>
                      </a:cubicBezTo>
                      <a:cubicBezTo>
                        <a:pt x="3" y="24"/>
                        <a:pt x="2" y="24"/>
                        <a:pt x="2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4" name="Freeform 735"/>
                <p:cNvSpPr>
                  <a:spLocks/>
                </p:cNvSpPr>
                <p:nvPr/>
              </p:nvSpPr>
              <p:spPr bwMode="auto">
                <a:xfrm>
                  <a:off x="2987" y="3422"/>
                  <a:ext cx="3" cy="3"/>
                </a:xfrm>
                <a:custGeom>
                  <a:avLst/>
                  <a:gdLst>
                    <a:gd name="T0" fmla="*/ 1 w 5"/>
                    <a:gd name="T1" fmla="*/ 4 h 4"/>
                    <a:gd name="T2" fmla="*/ 1 w 5"/>
                    <a:gd name="T3" fmla="*/ 4 h 4"/>
                    <a:gd name="T4" fmla="*/ 1 w 5"/>
                    <a:gd name="T5" fmla="*/ 3 h 4"/>
                    <a:gd name="T6" fmla="*/ 2 w 5"/>
                    <a:gd name="T7" fmla="*/ 0 h 4"/>
                    <a:gd name="T8" fmla="*/ 3 w 5"/>
                    <a:gd name="T9" fmla="*/ 0 h 4"/>
                    <a:gd name="T10" fmla="*/ 5 w 5"/>
                    <a:gd name="T11" fmla="*/ 1 h 4"/>
                    <a:gd name="T12" fmla="*/ 5 w 5"/>
                    <a:gd name="T13" fmla="*/ 2 h 4"/>
                    <a:gd name="T14" fmla="*/ 5 w 5"/>
                    <a:gd name="T15" fmla="*/ 3 h 4"/>
                    <a:gd name="T16" fmla="*/ 4 w 5"/>
                    <a:gd name="T17" fmla="*/ 3 h 4"/>
                    <a:gd name="T18" fmla="*/ 1 w 5"/>
                    <a:gd name="T19" fmla="*/ 4 h 4"/>
                    <a:gd name="T20" fmla="*/ 1 w 5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5" name="Freeform 736"/>
                <p:cNvSpPr>
                  <a:spLocks/>
                </p:cNvSpPr>
                <p:nvPr/>
              </p:nvSpPr>
              <p:spPr bwMode="auto">
                <a:xfrm>
                  <a:off x="2555" y="3216"/>
                  <a:ext cx="11" cy="19"/>
                </a:xfrm>
                <a:custGeom>
                  <a:avLst/>
                  <a:gdLst>
                    <a:gd name="T0" fmla="*/ 3 w 20"/>
                    <a:gd name="T1" fmla="*/ 27 h 32"/>
                    <a:gd name="T2" fmla="*/ 3 w 20"/>
                    <a:gd name="T3" fmla="*/ 27 h 32"/>
                    <a:gd name="T4" fmla="*/ 1 w 20"/>
                    <a:gd name="T5" fmla="*/ 19 h 32"/>
                    <a:gd name="T6" fmla="*/ 0 w 20"/>
                    <a:gd name="T7" fmla="*/ 11 h 32"/>
                    <a:gd name="T8" fmla="*/ 0 w 20"/>
                    <a:gd name="T9" fmla="*/ 10 h 32"/>
                    <a:gd name="T10" fmla="*/ 9 w 20"/>
                    <a:gd name="T11" fmla="*/ 0 h 32"/>
                    <a:gd name="T12" fmla="*/ 10 w 20"/>
                    <a:gd name="T13" fmla="*/ 0 h 32"/>
                    <a:gd name="T14" fmla="*/ 10 w 20"/>
                    <a:gd name="T15" fmla="*/ 0 h 32"/>
                    <a:gd name="T16" fmla="*/ 19 w 20"/>
                    <a:gd name="T17" fmla="*/ 13 h 32"/>
                    <a:gd name="T18" fmla="*/ 14 w 20"/>
                    <a:gd name="T19" fmla="*/ 31 h 32"/>
                    <a:gd name="T20" fmla="*/ 14 w 20"/>
                    <a:gd name="T21" fmla="*/ 32 h 32"/>
                    <a:gd name="T22" fmla="*/ 12 w 20"/>
                    <a:gd name="T23" fmla="*/ 32 h 32"/>
                    <a:gd name="T24" fmla="*/ 12 w 20"/>
                    <a:gd name="T25" fmla="*/ 32 h 32"/>
                    <a:gd name="T26" fmla="*/ 3 w 20"/>
                    <a:gd name="T27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32">
                      <a:moveTo>
                        <a:pt x="3" y="27"/>
                      </a:move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2" y="25"/>
                        <a:pt x="2" y="22"/>
                        <a:pt x="1" y="19"/>
                      </a:cubicBezTo>
                      <a:cubicBezTo>
                        <a:pt x="1" y="16"/>
                        <a:pt x="1" y="13"/>
                        <a:pt x="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5"/>
                        <a:pt x="7" y="2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5" y="3"/>
                        <a:pt x="17" y="8"/>
                        <a:pt x="19" y="13"/>
                      </a:cubicBezTo>
                      <a:cubicBezTo>
                        <a:pt x="20" y="19"/>
                        <a:pt x="18" y="26"/>
                        <a:pt x="14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lnTo>
                        <a:pt x="3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6" name="Freeform 737"/>
                <p:cNvSpPr>
                  <a:spLocks/>
                </p:cNvSpPr>
                <p:nvPr/>
              </p:nvSpPr>
              <p:spPr bwMode="auto">
                <a:xfrm>
                  <a:off x="2515" y="3198"/>
                  <a:ext cx="4" cy="5"/>
                </a:xfrm>
                <a:custGeom>
                  <a:avLst/>
                  <a:gdLst>
                    <a:gd name="T0" fmla="*/ 1 w 7"/>
                    <a:gd name="T1" fmla="*/ 9 h 9"/>
                    <a:gd name="T2" fmla="*/ 0 w 7"/>
                    <a:gd name="T3" fmla="*/ 8 h 9"/>
                    <a:gd name="T4" fmla="*/ 0 w 7"/>
                    <a:gd name="T5" fmla="*/ 7 h 9"/>
                    <a:gd name="T6" fmla="*/ 6 w 7"/>
                    <a:gd name="T7" fmla="*/ 0 h 9"/>
                    <a:gd name="T8" fmla="*/ 7 w 7"/>
                    <a:gd name="T9" fmla="*/ 0 h 9"/>
                    <a:gd name="T10" fmla="*/ 7 w 7"/>
                    <a:gd name="T11" fmla="*/ 0 h 9"/>
                    <a:gd name="T12" fmla="*/ 7 w 7"/>
                    <a:gd name="T13" fmla="*/ 1 h 9"/>
                    <a:gd name="T14" fmla="*/ 7 w 7"/>
                    <a:gd name="T15" fmla="*/ 1 h 9"/>
                    <a:gd name="T16" fmla="*/ 7 w 7"/>
                    <a:gd name="T17" fmla="*/ 1 h 9"/>
                    <a:gd name="T18" fmla="*/ 2 w 7"/>
                    <a:gd name="T19" fmla="*/ 8 h 9"/>
                    <a:gd name="T20" fmla="*/ 2 w 7"/>
                    <a:gd name="T21" fmla="*/ 8 h 9"/>
                    <a:gd name="T22" fmla="*/ 2 w 7"/>
                    <a:gd name="T23" fmla="*/ 9 h 9"/>
                    <a:gd name="T24" fmla="*/ 2 w 7"/>
                    <a:gd name="T25" fmla="*/ 9 h 9"/>
                    <a:gd name="T26" fmla="*/ 1 w 7"/>
                    <a:gd name="T27" fmla="*/ 9 h 9"/>
                    <a:gd name="T28" fmla="*/ 1 w 7"/>
                    <a:gd name="T2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9">
                      <a:moveTo>
                        <a:pt x="1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5"/>
                        <a:pt x="3" y="2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5"/>
                        <a:pt x="5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7" name="Freeform 738"/>
                <p:cNvSpPr>
                  <a:spLocks/>
                </p:cNvSpPr>
                <p:nvPr/>
              </p:nvSpPr>
              <p:spPr bwMode="auto">
                <a:xfrm>
                  <a:off x="2711" y="3293"/>
                  <a:ext cx="2" cy="2"/>
                </a:xfrm>
                <a:custGeom>
                  <a:avLst/>
                  <a:gdLst>
                    <a:gd name="T0" fmla="*/ 1 w 4"/>
                    <a:gd name="T1" fmla="*/ 5 h 5"/>
                    <a:gd name="T2" fmla="*/ 1 w 4"/>
                    <a:gd name="T3" fmla="*/ 5 h 5"/>
                    <a:gd name="T4" fmla="*/ 1 w 4"/>
                    <a:gd name="T5" fmla="*/ 5 h 5"/>
                    <a:gd name="T6" fmla="*/ 0 w 4"/>
                    <a:gd name="T7" fmla="*/ 1 h 5"/>
                    <a:gd name="T8" fmla="*/ 1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4 w 4"/>
                    <a:gd name="T15" fmla="*/ 3 h 5"/>
                    <a:gd name="T16" fmla="*/ 4 w 4"/>
                    <a:gd name="T17" fmla="*/ 4 h 5"/>
                    <a:gd name="T18" fmla="*/ 4 w 4"/>
                    <a:gd name="T19" fmla="*/ 5 h 5"/>
                    <a:gd name="T20" fmla="*/ 2 w 4"/>
                    <a:gd name="T21" fmla="*/ 5 h 5"/>
                    <a:gd name="T22" fmla="*/ 1 w 4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5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1" y="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8" name="Freeform 739"/>
                <p:cNvSpPr>
                  <a:spLocks/>
                </p:cNvSpPr>
                <p:nvPr/>
              </p:nvSpPr>
              <p:spPr bwMode="auto">
                <a:xfrm>
                  <a:off x="2783" y="3329"/>
                  <a:ext cx="2" cy="2"/>
                </a:xfrm>
                <a:custGeom>
                  <a:avLst/>
                  <a:gdLst>
                    <a:gd name="T0" fmla="*/ 0 w 4"/>
                    <a:gd name="T1" fmla="*/ 2 h 4"/>
                    <a:gd name="T2" fmla="*/ 0 w 4"/>
                    <a:gd name="T3" fmla="*/ 2 h 4"/>
                    <a:gd name="T4" fmla="*/ 0 w 4"/>
                    <a:gd name="T5" fmla="*/ 1 h 4"/>
                    <a:gd name="T6" fmla="*/ 1 w 4"/>
                    <a:gd name="T7" fmla="*/ 0 h 4"/>
                    <a:gd name="T8" fmla="*/ 2 w 4"/>
                    <a:gd name="T9" fmla="*/ 0 h 4"/>
                    <a:gd name="T10" fmla="*/ 4 w 4"/>
                    <a:gd name="T11" fmla="*/ 1 h 4"/>
                    <a:gd name="T12" fmla="*/ 4 w 4"/>
                    <a:gd name="T13" fmla="*/ 1 h 4"/>
                    <a:gd name="T14" fmla="*/ 4 w 4"/>
                    <a:gd name="T15" fmla="*/ 2 h 4"/>
                    <a:gd name="T16" fmla="*/ 4 w 4"/>
                    <a:gd name="T17" fmla="*/ 3 h 4"/>
                    <a:gd name="T18" fmla="*/ 4 w 4"/>
                    <a:gd name="T19" fmla="*/ 3 h 4"/>
                    <a:gd name="T20" fmla="*/ 3 w 4"/>
                    <a:gd name="T21" fmla="*/ 4 h 4"/>
                    <a:gd name="T22" fmla="*/ 0 w 4"/>
                    <a:gd name="T2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9" name="Freeform 740"/>
                <p:cNvSpPr>
                  <a:spLocks/>
                </p:cNvSpPr>
                <p:nvPr/>
              </p:nvSpPr>
              <p:spPr bwMode="auto">
                <a:xfrm>
                  <a:off x="2754" y="3321"/>
                  <a:ext cx="10" cy="23"/>
                </a:xfrm>
                <a:custGeom>
                  <a:avLst/>
                  <a:gdLst>
                    <a:gd name="T0" fmla="*/ 3 w 17"/>
                    <a:gd name="T1" fmla="*/ 38 h 38"/>
                    <a:gd name="T2" fmla="*/ 2 w 17"/>
                    <a:gd name="T3" fmla="*/ 38 h 38"/>
                    <a:gd name="T4" fmla="*/ 7 w 17"/>
                    <a:gd name="T5" fmla="*/ 1 h 38"/>
                    <a:gd name="T6" fmla="*/ 7 w 17"/>
                    <a:gd name="T7" fmla="*/ 1 h 38"/>
                    <a:gd name="T8" fmla="*/ 9 w 17"/>
                    <a:gd name="T9" fmla="*/ 0 h 38"/>
                    <a:gd name="T10" fmla="*/ 10 w 17"/>
                    <a:gd name="T11" fmla="*/ 0 h 38"/>
                    <a:gd name="T12" fmla="*/ 10 w 17"/>
                    <a:gd name="T13" fmla="*/ 0 h 38"/>
                    <a:gd name="T14" fmla="*/ 16 w 17"/>
                    <a:gd name="T15" fmla="*/ 4 h 38"/>
                    <a:gd name="T16" fmla="*/ 17 w 17"/>
                    <a:gd name="T17" fmla="*/ 5 h 38"/>
                    <a:gd name="T18" fmla="*/ 11 w 17"/>
                    <a:gd name="T19" fmla="*/ 18 h 38"/>
                    <a:gd name="T20" fmla="*/ 8 w 17"/>
                    <a:gd name="T21" fmla="*/ 23 h 38"/>
                    <a:gd name="T22" fmla="*/ 8 w 17"/>
                    <a:gd name="T23" fmla="*/ 24 h 38"/>
                    <a:gd name="T24" fmla="*/ 10 w 17"/>
                    <a:gd name="T25" fmla="*/ 27 h 38"/>
                    <a:gd name="T26" fmla="*/ 10 w 17"/>
                    <a:gd name="T27" fmla="*/ 28 h 38"/>
                    <a:gd name="T28" fmla="*/ 10 w 17"/>
                    <a:gd name="T29" fmla="*/ 29 h 38"/>
                    <a:gd name="T30" fmla="*/ 9 w 17"/>
                    <a:gd name="T31" fmla="*/ 29 h 38"/>
                    <a:gd name="T32" fmla="*/ 4 w 17"/>
                    <a:gd name="T33" fmla="*/ 38 h 38"/>
                    <a:gd name="T34" fmla="*/ 3 w 17"/>
                    <a:gd name="T35" fmla="*/ 38 h 38"/>
                    <a:gd name="T36" fmla="*/ 3 w 17"/>
                    <a:gd name="T37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38">
                      <a:moveTo>
                        <a:pt x="3" y="38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0" y="30"/>
                        <a:pt x="0" y="9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10"/>
                        <a:pt x="14" y="13"/>
                        <a:pt x="11" y="18"/>
                      </a:cubicBezTo>
                      <a:cubicBezTo>
                        <a:pt x="10" y="20"/>
                        <a:pt x="9" y="21"/>
                        <a:pt x="8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0" name="Freeform 741"/>
                <p:cNvSpPr>
                  <a:spLocks/>
                </p:cNvSpPr>
                <p:nvPr/>
              </p:nvSpPr>
              <p:spPr bwMode="auto">
                <a:xfrm>
                  <a:off x="2469" y="3186"/>
                  <a:ext cx="19" cy="8"/>
                </a:xfrm>
                <a:custGeom>
                  <a:avLst/>
                  <a:gdLst>
                    <a:gd name="T0" fmla="*/ 6 w 32"/>
                    <a:gd name="T1" fmla="*/ 14 h 14"/>
                    <a:gd name="T2" fmla="*/ 0 w 32"/>
                    <a:gd name="T3" fmla="*/ 6 h 14"/>
                    <a:gd name="T4" fmla="*/ 0 w 32"/>
                    <a:gd name="T5" fmla="*/ 6 h 14"/>
                    <a:gd name="T6" fmla="*/ 1 w 32"/>
                    <a:gd name="T7" fmla="*/ 4 h 14"/>
                    <a:gd name="T8" fmla="*/ 1 w 32"/>
                    <a:gd name="T9" fmla="*/ 4 h 14"/>
                    <a:gd name="T10" fmla="*/ 22 w 32"/>
                    <a:gd name="T11" fmla="*/ 1 h 14"/>
                    <a:gd name="T12" fmla="*/ 29 w 32"/>
                    <a:gd name="T13" fmla="*/ 0 h 14"/>
                    <a:gd name="T14" fmla="*/ 30 w 32"/>
                    <a:gd name="T15" fmla="*/ 0 h 14"/>
                    <a:gd name="T16" fmla="*/ 31 w 32"/>
                    <a:gd name="T17" fmla="*/ 1 h 14"/>
                    <a:gd name="T18" fmla="*/ 32 w 32"/>
                    <a:gd name="T19" fmla="*/ 1 h 14"/>
                    <a:gd name="T20" fmla="*/ 32 w 32"/>
                    <a:gd name="T21" fmla="*/ 2 h 14"/>
                    <a:gd name="T22" fmla="*/ 32 w 32"/>
                    <a:gd name="T23" fmla="*/ 3 h 14"/>
                    <a:gd name="T24" fmla="*/ 6 w 32"/>
                    <a:gd name="T25" fmla="*/ 14 h 14"/>
                    <a:gd name="T26" fmla="*/ 6 w 32"/>
                    <a:gd name="T27" fmla="*/ 14 h 14"/>
                    <a:gd name="T28" fmla="*/ 6 w 32"/>
                    <a:gd name="T2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2" h="14">
                      <a:moveTo>
                        <a:pt x="6" y="14"/>
                      </a:moveTo>
                      <a:cubicBezTo>
                        <a:pt x="1" y="12"/>
                        <a:pt x="0" y="10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8" y="2"/>
                        <a:pt x="15" y="1"/>
                        <a:pt x="22" y="1"/>
                      </a:cubicBezTo>
                      <a:cubicBezTo>
                        <a:pt x="24" y="0"/>
                        <a:pt x="27" y="0"/>
                        <a:pt x="29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3"/>
                      </a:cubicBezTo>
                      <a:cubicBezTo>
                        <a:pt x="26" y="8"/>
                        <a:pt x="12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1" name="Freeform 742"/>
                <p:cNvSpPr>
                  <a:spLocks/>
                </p:cNvSpPr>
                <p:nvPr/>
              </p:nvSpPr>
              <p:spPr bwMode="auto">
                <a:xfrm>
                  <a:off x="2740" y="3316"/>
                  <a:ext cx="12" cy="8"/>
                </a:xfrm>
                <a:custGeom>
                  <a:avLst/>
                  <a:gdLst>
                    <a:gd name="T0" fmla="*/ 4 w 21"/>
                    <a:gd name="T1" fmla="*/ 11 h 14"/>
                    <a:gd name="T2" fmla="*/ 4 w 21"/>
                    <a:gd name="T3" fmla="*/ 11 h 14"/>
                    <a:gd name="T4" fmla="*/ 1 w 21"/>
                    <a:gd name="T5" fmla="*/ 4 h 14"/>
                    <a:gd name="T6" fmla="*/ 12 w 21"/>
                    <a:gd name="T7" fmla="*/ 1 h 14"/>
                    <a:gd name="T8" fmla="*/ 16 w 21"/>
                    <a:gd name="T9" fmla="*/ 1 h 14"/>
                    <a:gd name="T10" fmla="*/ 17 w 21"/>
                    <a:gd name="T11" fmla="*/ 1 h 14"/>
                    <a:gd name="T12" fmla="*/ 18 w 21"/>
                    <a:gd name="T13" fmla="*/ 2 h 14"/>
                    <a:gd name="T14" fmla="*/ 21 w 21"/>
                    <a:gd name="T15" fmla="*/ 6 h 14"/>
                    <a:gd name="T16" fmla="*/ 21 w 21"/>
                    <a:gd name="T17" fmla="*/ 7 h 14"/>
                    <a:gd name="T18" fmla="*/ 20 w 21"/>
                    <a:gd name="T19" fmla="*/ 11 h 14"/>
                    <a:gd name="T20" fmla="*/ 19 w 21"/>
                    <a:gd name="T21" fmla="*/ 11 h 14"/>
                    <a:gd name="T22" fmla="*/ 4 w 21"/>
                    <a:gd name="T23" fmla="*/ 11 h 14"/>
                    <a:gd name="T24" fmla="*/ 4 w 21"/>
                    <a:gd name="T25" fmla="*/ 1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4">
                      <a:moveTo>
                        <a:pt x="4" y="11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1" y="8"/>
                        <a:pt x="0" y="7"/>
                        <a:pt x="1" y="4"/>
                      </a:cubicBezTo>
                      <a:cubicBezTo>
                        <a:pt x="2" y="0"/>
                        <a:pt x="5" y="0"/>
                        <a:pt x="12" y="1"/>
                      </a:cubicBezTo>
                      <a:cubicBezTo>
                        <a:pt x="14" y="1"/>
                        <a:pt x="15" y="1"/>
                        <a:pt x="16" y="1"/>
                      </a:cubicBezTo>
                      <a:cubicBezTo>
                        <a:pt x="16" y="1"/>
                        <a:pt x="16" y="1"/>
                        <a:pt x="17" y="1"/>
                      </a:cubicBezTo>
                      <a:cubicBezTo>
                        <a:pt x="17" y="2"/>
                        <a:pt x="18" y="2"/>
                        <a:pt x="18" y="2"/>
                      </a:cubicBezTo>
                      <a:cubicBezTo>
                        <a:pt x="21" y="3"/>
                        <a:pt x="21" y="4"/>
                        <a:pt x="21" y="6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5" y="13"/>
                        <a:pt x="11" y="14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2" name="Freeform 743"/>
                <p:cNvSpPr>
                  <a:spLocks/>
                </p:cNvSpPr>
                <p:nvPr/>
              </p:nvSpPr>
              <p:spPr bwMode="auto">
                <a:xfrm>
                  <a:off x="2691" y="3287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1 w 2"/>
                    <a:gd name="T5" fmla="*/ 0 h 3"/>
                    <a:gd name="T6" fmla="*/ 2 w 2"/>
                    <a:gd name="T7" fmla="*/ 0 h 3"/>
                    <a:gd name="T8" fmla="*/ 2 w 2"/>
                    <a:gd name="T9" fmla="*/ 1 h 3"/>
                    <a:gd name="T10" fmla="*/ 1 w 2"/>
                    <a:gd name="T11" fmla="*/ 3 h 3"/>
                    <a:gd name="T12" fmla="*/ 0 w 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3" name="Freeform 744"/>
                <p:cNvSpPr>
                  <a:spLocks/>
                </p:cNvSpPr>
                <p:nvPr/>
              </p:nvSpPr>
              <p:spPr bwMode="auto">
                <a:xfrm>
                  <a:off x="3064" y="3475"/>
                  <a:ext cx="7" cy="5"/>
                </a:xfrm>
                <a:custGeom>
                  <a:avLst/>
                  <a:gdLst>
                    <a:gd name="T0" fmla="*/ 0 w 12"/>
                    <a:gd name="T1" fmla="*/ 6 h 8"/>
                    <a:gd name="T2" fmla="*/ 0 w 12"/>
                    <a:gd name="T3" fmla="*/ 5 h 8"/>
                    <a:gd name="T4" fmla="*/ 1 w 12"/>
                    <a:gd name="T5" fmla="*/ 1 h 8"/>
                    <a:gd name="T6" fmla="*/ 1 w 12"/>
                    <a:gd name="T7" fmla="*/ 0 h 8"/>
                    <a:gd name="T8" fmla="*/ 6 w 12"/>
                    <a:gd name="T9" fmla="*/ 0 h 8"/>
                    <a:gd name="T10" fmla="*/ 6 w 12"/>
                    <a:gd name="T11" fmla="*/ 0 h 8"/>
                    <a:gd name="T12" fmla="*/ 12 w 12"/>
                    <a:gd name="T13" fmla="*/ 2 h 8"/>
                    <a:gd name="T14" fmla="*/ 12 w 12"/>
                    <a:gd name="T15" fmla="*/ 3 h 8"/>
                    <a:gd name="T16" fmla="*/ 12 w 12"/>
                    <a:gd name="T17" fmla="*/ 4 h 8"/>
                    <a:gd name="T18" fmla="*/ 12 w 12"/>
                    <a:gd name="T19" fmla="*/ 5 h 8"/>
                    <a:gd name="T20" fmla="*/ 12 w 12"/>
                    <a:gd name="T21" fmla="*/ 5 h 8"/>
                    <a:gd name="T22" fmla="*/ 12 w 12"/>
                    <a:gd name="T23" fmla="*/ 6 h 8"/>
                    <a:gd name="T24" fmla="*/ 11 w 12"/>
                    <a:gd name="T25" fmla="*/ 6 h 8"/>
                    <a:gd name="T26" fmla="*/ 0 w 12"/>
                    <a:gd name="T27" fmla="*/ 6 h 8"/>
                    <a:gd name="T28" fmla="*/ 0 w 12"/>
                    <a:gd name="T2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8">
                      <a:moveTo>
                        <a:pt x="0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7" y="8"/>
                        <a:pt x="6" y="8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4" name="Freeform 745"/>
                <p:cNvSpPr>
                  <a:spLocks/>
                </p:cNvSpPr>
                <p:nvPr/>
              </p:nvSpPr>
              <p:spPr bwMode="auto">
                <a:xfrm>
                  <a:off x="2962" y="3426"/>
                  <a:ext cx="4" cy="4"/>
                </a:xfrm>
                <a:custGeom>
                  <a:avLst/>
                  <a:gdLst>
                    <a:gd name="T0" fmla="*/ 0 w 7"/>
                    <a:gd name="T1" fmla="*/ 6 h 8"/>
                    <a:gd name="T2" fmla="*/ 0 w 7"/>
                    <a:gd name="T3" fmla="*/ 5 h 8"/>
                    <a:gd name="T4" fmla="*/ 3 w 7"/>
                    <a:gd name="T5" fmla="*/ 1 h 8"/>
                    <a:gd name="T6" fmla="*/ 3 w 7"/>
                    <a:gd name="T7" fmla="*/ 0 h 8"/>
                    <a:gd name="T8" fmla="*/ 4 w 7"/>
                    <a:gd name="T9" fmla="*/ 0 h 8"/>
                    <a:gd name="T10" fmla="*/ 4 w 7"/>
                    <a:gd name="T11" fmla="*/ 0 h 8"/>
                    <a:gd name="T12" fmla="*/ 5 w 7"/>
                    <a:gd name="T13" fmla="*/ 0 h 8"/>
                    <a:gd name="T14" fmla="*/ 7 w 7"/>
                    <a:gd name="T15" fmla="*/ 4 h 8"/>
                    <a:gd name="T16" fmla="*/ 7 w 7"/>
                    <a:gd name="T17" fmla="*/ 5 h 8"/>
                    <a:gd name="T18" fmla="*/ 6 w 7"/>
                    <a:gd name="T19" fmla="*/ 6 h 8"/>
                    <a:gd name="T20" fmla="*/ 4 w 7"/>
                    <a:gd name="T21" fmla="*/ 8 h 8"/>
                    <a:gd name="T22" fmla="*/ 3 w 7"/>
                    <a:gd name="T23" fmla="*/ 8 h 8"/>
                    <a:gd name="T24" fmla="*/ 0 w 7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2"/>
                        <a:pt x="1" y="2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2"/>
                        <a:pt x="7" y="2"/>
                        <a:pt x="7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8"/>
                        <a:pt x="3" y="8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5" name="Freeform 746"/>
                <p:cNvSpPr>
                  <a:spLocks/>
                </p:cNvSpPr>
                <p:nvPr/>
              </p:nvSpPr>
              <p:spPr bwMode="auto">
                <a:xfrm>
                  <a:off x="2698" y="3298"/>
                  <a:ext cx="7" cy="10"/>
                </a:xfrm>
                <a:custGeom>
                  <a:avLst/>
                  <a:gdLst>
                    <a:gd name="T0" fmla="*/ 1 w 13"/>
                    <a:gd name="T1" fmla="*/ 16 h 17"/>
                    <a:gd name="T2" fmla="*/ 1 w 13"/>
                    <a:gd name="T3" fmla="*/ 14 h 17"/>
                    <a:gd name="T4" fmla="*/ 7 w 13"/>
                    <a:gd name="T5" fmla="*/ 1 h 17"/>
                    <a:gd name="T6" fmla="*/ 8 w 13"/>
                    <a:gd name="T7" fmla="*/ 0 h 17"/>
                    <a:gd name="T8" fmla="*/ 10 w 13"/>
                    <a:gd name="T9" fmla="*/ 0 h 17"/>
                    <a:gd name="T10" fmla="*/ 10 w 13"/>
                    <a:gd name="T11" fmla="*/ 0 h 17"/>
                    <a:gd name="T12" fmla="*/ 11 w 13"/>
                    <a:gd name="T13" fmla="*/ 1 h 17"/>
                    <a:gd name="T14" fmla="*/ 5 w 13"/>
                    <a:gd name="T15" fmla="*/ 15 h 17"/>
                    <a:gd name="T16" fmla="*/ 5 w 13"/>
                    <a:gd name="T17" fmla="*/ 17 h 17"/>
                    <a:gd name="T18" fmla="*/ 4 w 13"/>
                    <a:gd name="T19" fmla="*/ 17 h 17"/>
                    <a:gd name="T20" fmla="*/ 1 w 13"/>
                    <a:gd name="T2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7">
                      <a:moveTo>
                        <a:pt x="1" y="16"/>
                      </a:moveTo>
                      <a:cubicBezTo>
                        <a:pt x="1" y="15"/>
                        <a:pt x="0" y="15"/>
                        <a:pt x="1" y="14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1" y="1"/>
                        <a:pt x="11" y="1"/>
                      </a:cubicBezTo>
                      <a:cubicBezTo>
                        <a:pt x="13" y="5"/>
                        <a:pt x="10" y="12"/>
                        <a:pt x="5" y="15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6" name="Freeform 747"/>
                <p:cNvSpPr>
                  <a:spLocks/>
                </p:cNvSpPr>
                <p:nvPr/>
              </p:nvSpPr>
              <p:spPr bwMode="auto">
                <a:xfrm>
                  <a:off x="2713" y="3315"/>
                  <a:ext cx="18" cy="6"/>
                </a:xfrm>
                <a:custGeom>
                  <a:avLst/>
                  <a:gdLst>
                    <a:gd name="T0" fmla="*/ 0 w 31"/>
                    <a:gd name="T1" fmla="*/ 10 h 11"/>
                    <a:gd name="T2" fmla="*/ 0 w 31"/>
                    <a:gd name="T3" fmla="*/ 9 h 11"/>
                    <a:gd name="T4" fmla="*/ 0 w 31"/>
                    <a:gd name="T5" fmla="*/ 9 h 11"/>
                    <a:gd name="T6" fmla="*/ 20 w 31"/>
                    <a:gd name="T7" fmla="*/ 0 h 11"/>
                    <a:gd name="T8" fmla="*/ 21 w 31"/>
                    <a:gd name="T9" fmla="*/ 0 h 11"/>
                    <a:gd name="T10" fmla="*/ 30 w 31"/>
                    <a:gd name="T11" fmla="*/ 8 h 11"/>
                    <a:gd name="T12" fmla="*/ 31 w 31"/>
                    <a:gd name="T13" fmla="*/ 8 h 11"/>
                    <a:gd name="T14" fmla="*/ 30 w 31"/>
                    <a:gd name="T15" fmla="*/ 9 h 11"/>
                    <a:gd name="T16" fmla="*/ 3 w 31"/>
                    <a:gd name="T17" fmla="*/ 11 h 11"/>
                    <a:gd name="T18" fmla="*/ 2 w 31"/>
                    <a:gd name="T19" fmla="*/ 11 h 11"/>
                    <a:gd name="T20" fmla="*/ 0 w 31"/>
                    <a:gd name="T21" fmla="*/ 10 h 11"/>
                    <a:gd name="T22" fmla="*/ 0 w 31"/>
                    <a:gd name="T2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1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2"/>
                        <a:pt x="12" y="0"/>
                        <a:pt x="20" y="0"/>
                      </a:cubicBezTo>
                      <a:cubicBezTo>
                        <a:pt x="20" y="0"/>
                        <a:pt x="20" y="0"/>
                        <a:pt x="21" y="0"/>
                      </a:cubicBezTo>
                      <a:cubicBezTo>
                        <a:pt x="25" y="2"/>
                        <a:pt x="29" y="5"/>
                        <a:pt x="30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3" y="10"/>
                        <a:pt x="7" y="11"/>
                        <a:pt x="3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7" name="Freeform 748"/>
                <p:cNvSpPr>
                  <a:spLocks/>
                </p:cNvSpPr>
                <p:nvPr/>
              </p:nvSpPr>
              <p:spPr bwMode="auto">
                <a:xfrm>
                  <a:off x="3030" y="3467"/>
                  <a:ext cx="3" cy="2"/>
                </a:xfrm>
                <a:custGeom>
                  <a:avLst/>
                  <a:gdLst>
                    <a:gd name="T0" fmla="*/ 1 w 6"/>
                    <a:gd name="T1" fmla="*/ 2 h 3"/>
                    <a:gd name="T2" fmla="*/ 0 w 6"/>
                    <a:gd name="T3" fmla="*/ 2 h 3"/>
                    <a:gd name="T4" fmla="*/ 0 w 6"/>
                    <a:gd name="T5" fmla="*/ 1 h 3"/>
                    <a:gd name="T6" fmla="*/ 1 w 6"/>
                    <a:gd name="T7" fmla="*/ 0 h 3"/>
                    <a:gd name="T8" fmla="*/ 4 w 6"/>
                    <a:gd name="T9" fmla="*/ 1 h 3"/>
                    <a:gd name="T10" fmla="*/ 4 w 6"/>
                    <a:gd name="T11" fmla="*/ 1 h 3"/>
                    <a:gd name="T12" fmla="*/ 4 w 6"/>
                    <a:gd name="T13" fmla="*/ 1 h 3"/>
                    <a:gd name="T14" fmla="*/ 5 w 6"/>
                    <a:gd name="T15" fmla="*/ 1 h 3"/>
                    <a:gd name="T16" fmla="*/ 6 w 6"/>
                    <a:gd name="T17" fmla="*/ 2 h 3"/>
                    <a:gd name="T18" fmla="*/ 6 w 6"/>
                    <a:gd name="T19" fmla="*/ 3 h 3"/>
                    <a:gd name="T20" fmla="*/ 5 w 6"/>
                    <a:gd name="T21" fmla="*/ 3 h 3"/>
                    <a:gd name="T22" fmla="*/ 1 w 6"/>
                    <a:gd name="T2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3">
                      <a:moveTo>
                        <a:pt x="1" y="2"/>
                      </a:move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8" name="Freeform 749"/>
                <p:cNvSpPr>
                  <a:spLocks/>
                </p:cNvSpPr>
                <p:nvPr/>
              </p:nvSpPr>
              <p:spPr bwMode="auto">
                <a:xfrm>
                  <a:off x="2565" y="3242"/>
                  <a:ext cx="10" cy="4"/>
                </a:xfrm>
                <a:custGeom>
                  <a:avLst/>
                  <a:gdLst>
                    <a:gd name="T0" fmla="*/ 1 w 17"/>
                    <a:gd name="T1" fmla="*/ 8 h 8"/>
                    <a:gd name="T2" fmla="*/ 1 w 17"/>
                    <a:gd name="T3" fmla="*/ 8 h 8"/>
                    <a:gd name="T4" fmla="*/ 0 w 17"/>
                    <a:gd name="T5" fmla="*/ 7 h 8"/>
                    <a:gd name="T6" fmla="*/ 0 w 17"/>
                    <a:gd name="T7" fmla="*/ 6 h 8"/>
                    <a:gd name="T8" fmla="*/ 2 w 17"/>
                    <a:gd name="T9" fmla="*/ 2 h 8"/>
                    <a:gd name="T10" fmla="*/ 2 w 17"/>
                    <a:gd name="T11" fmla="*/ 1 h 8"/>
                    <a:gd name="T12" fmla="*/ 11 w 17"/>
                    <a:gd name="T13" fmla="*/ 1 h 8"/>
                    <a:gd name="T14" fmla="*/ 15 w 17"/>
                    <a:gd name="T15" fmla="*/ 1 h 8"/>
                    <a:gd name="T16" fmla="*/ 16 w 17"/>
                    <a:gd name="T17" fmla="*/ 1 h 8"/>
                    <a:gd name="T18" fmla="*/ 16 w 17"/>
                    <a:gd name="T19" fmla="*/ 1 h 8"/>
                    <a:gd name="T20" fmla="*/ 17 w 17"/>
                    <a:gd name="T21" fmla="*/ 2 h 8"/>
                    <a:gd name="T22" fmla="*/ 17 w 17"/>
                    <a:gd name="T23" fmla="*/ 3 h 8"/>
                    <a:gd name="T24" fmla="*/ 17 w 17"/>
                    <a:gd name="T25" fmla="*/ 3 h 8"/>
                    <a:gd name="T26" fmla="*/ 17 w 17"/>
                    <a:gd name="T27" fmla="*/ 4 h 8"/>
                    <a:gd name="T28" fmla="*/ 17 w 17"/>
                    <a:gd name="T29" fmla="*/ 4 h 8"/>
                    <a:gd name="T30" fmla="*/ 1 w 17"/>
                    <a:gd name="T31" fmla="*/ 8 h 8"/>
                    <a:gd name="T32" fmla="*/ 1 w 17"/>
                    <a:gd name="T3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8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5" y="0"/>
                        <a:pt x="8" y="0"/>
                        <a:pt x="11" y="1"/>
                      </a:cubicBezTo>
                      <a:cubicBezTo>
                        <a:pt x="13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9" name="Freeform 750"/>
                <p:cNvSpPr>
                  <a:spLocks/>
                </p:cNvSpPr>
                <p:nvPr/>
              </p:nvSpPr>
              <p:spPr bwMode="auto">
                <a:xfrm>
                  <a:off x="2970" y="3438"/>
                  <a:ext cx="4" cy="5"/>
                </a:xfrm>
                <a:custGeom>
                  <a:avLst/>
                  <a:gdLst>
                    <a:gd name="T0" fmla="*/ 4 w 8"/>
                    <a:gd name="T1" fmla="*/ 8 h 8"/>
                    <a:gd name="T2" fmla="*/ 4 w 8"/>
                    <a:gd name="T3" fmla="*/ 8 h 8"/>
                    <a:gd name="T4" fmla="*/ 2 w 8"/>
                    <a:gd name="T5" fmla="*/ 6 h 8"/>
                    <a:gd name="T6" fmla="*/ 2 w 8"/>
                    <a:gd name="T7" fmla="*/ 6 h 8"/>
                    <a:gd name="T8" fmla="*/ 0 w 8"/>
                    <a:gd name="T9" fmla="*/ 3 h 8"/>
                    <a:gd name="T10" fmla="*/ 0 w 8"/>
                    <a:gd name="T11" fmla="*/ 2 h 8"/>
                    <a:gd name="T12" fmla="*/ 3 w 8"/>
                    <a:gd name="T13" fmla="*/ 0 h 8"/>
                    <a:gd name="T14" fmla="*/ 4 w 8"/>
                    <a:gd name="T15" fmla="*/ 0 h 8"/>
                    <a:gd name="T16" fmla="*/ 8 w 8"/>
                    <a:gd name="T17" fmla="*/ 2 h 8"/>
                    <a:gd name="T18" fmla="*/ 8 w 8"/>
                    <a:gd name="T19" fmla="*/ 3 h 8"/>
                    <a:gd name="T20" fmla="*/ 5 w 8"/>
                    <a:gd name="T21" fmla="*/ 7 h 8"/>
                    <a:gd name="T22" fmla="*/ 5 w 8"/>
                    <a:gd name="T23" fmla="*/ 8 h 8"/>
                    <a:gd name="T24" fmla="*/ 4 w 8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8"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8" y="6"/>
                        <a:pt x="7" y="6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0" name="Freeform 751"/>
                <p:cNvSpPr>
                  <a:spLocks/>
                </p:cNvSpPr>
                <p:nvPr/>
              </p:nvSpPr>
              <p:spPr bwMode="auto">
                <a:xfrm>
                  <a:off x="2833" y="3387"/>
                  <a:ext cx="21" cy="26"/>
                </a:xfrm>
                <a:custGeom>
                  <a:avLst/>
                  <a:gdLst>
                    <a:gd name="T0" fmla="*/ 0 w 37"/>
                    <a:gd name="T1" fmla="*/ 45 h 45"/>
                    <a:gd name="T2" fmla="*/ 0 w 37"/>
                    <a:gd name="T3" fmla="*/ 45 h 45"/>
                    <a:gd name="T4" fmla="*/ 0 w 37"/>
                    <a:gd name="T5" fmla="*/ 44 h 45"/>
                    <a:gd name="T6" fmla="*/ 11 w 37"/>
                    <a:gd name="T7" fmla="*/ 21 h 45"/>
                    <a:gd name="T8" fmla="*/ 16 w 37"/>
                    <a:gd name="T9" fmla="*/ 12 h 45"/>
                    <a:gd name="T10" fmla="*/ 16 w 37"/>
                    <a:gd name="T11" fmla="*/ 12 h 45"/>
                    <a:gd name="T12" fmla="*/ 32 w 37"/>
                    <a:gd name="T13" fmla="*/ 3 h 45"/>
                    <a:gd name="T14" fmla="*/ 35 w 37"/>
                    <a:gd name="T15" fmla="*/ 0 h 45"/>
                    <a:gd name="T16" fmla="*/ 36 w 37"/>
                    <a:gd name="T17" fmla="*/ 0 h 45"/>
                    <a:gd name="T18" fmla="*/ 36 w 37"/>
                    <a:gd name="T19" fmla="*/ 0 h 45"/>
                    <a:gd name="T20" fmla="*/ 37 w 37"/>
                    <a:gd name="T21" fmla="*/ 1 h 45"/>
                    <a:gd name="T22" fmla="*/ 26 w 37"/>
                    <a:gd name="T23" fmla="*/ 14 h 45"/>
                    <a:gd name="T24" fmla="*/ 11 w 37"/>
                    <a:gd name="T25" fmla="*/ 33 h 45"/>
                    <a:gd name="T26" fmla="*/ 11 w 37"/>
                    <a:gd name="T27" fmla="*/ 34 h 45"/>
                    <a:gd name="T28" fmla="*/ 11 w 37"/>
                    <a:gd name="T29" fmla="*/ 35 h 45"/>
                    <a:gd name="T30" fmla="*/ 19 w 37"/>
                    <a:gd name="T31" fmla="*/ 43 h 45"/>
                    <a:gd name="T32" fmla="*/ 19 w 37"/>
                    <a:gd name="T33" fmla="*/ 44 h 45"/>
                    <a:gd name="T34" fmla="*/ 18 w 37"/>
                    <a:gd name="T35" fmla="*/ 44 h 45"/>
                    <a:gd name="T36" fmla="*/ 4 w 37"/>
                    <a:gd name="T37" fmla="*/ 45 h 45"/>
                    <a:gd name="T38" fmla="*/ 0 w 37"/>
                    <a:gd name="T39" fmla="*/ 45 h 45"/>
                    <a:gd name="T40" fmla="*/ 0 w 37"/>
                    <a:gd name="T4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45">
                      <a:moveTo>
                        <a:pt x="0" y="45"/>
                      </a:move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4"/>
                      </a:cubicBezTo>
                      <a:cubicBezTo>
                        <a:pt x="0" y="39"/>
                        <a:pt x="7" y="27"/>
                        <a:pt x="11" y="21"/>
                      </a:cubicBezTo>
                      <a:cubicBezTo>
                        <a:pt x="13" y="18"/>
                        <a:pt x="15" y="15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25" y="9"/>
                        <a:pt x="28" y="7"/>
                        <a:pt x="32" y="3"/>
                      </a:cubicBezTo>
                      <a:cubicBezTo>
                        <a:pt x="33" y="2"/>
                        <a:pt x="34" y="1"/>
                        <a:pt x="35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7" y="0"/>
                        <a:pt x="37" y="0"/>
                        <a:pt x="37" y="1"/>
                      </a:cubicBezTo>
                      <a:cubicBezTo>
                        <a:pt x="35" y="5"/>
                        <a:pt x="31" y="9"/>
                        <a:pt x="26" y="14"/>
                      </a:cubicBezTo>
                      <a:cubicBezTo>
                        <a:pt x="21" y="19"/>
                        <a:pt x="15" y="25"/>
                        <a:pt x="11" y="33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3" y="38"/>
                        <a:pt x="15" y="40"/>
                        <a:pt x="19" y="43"/>
                      </a:cubicBezTo>
                      <a:cubicBezTo>
                        <a:pt x="19" y="43"/>
                        <a:pt x="19" y="43"/>
                        <a:pt x="19" y="44"/>
                      </a:cubicBezTo>
                      <a:cubicBezTo>
                        <a:pt x="19" y="44"/>
                        <a:pt x="19" y="44"/>
                        <a:pt x="18" y="44"/>
                      </a:cubicBezTo>
                      <a:cubicBezTo>
                        <a:pt x="14" y="45"/>
                        <a:pt x="8" y="45"/>
                        <a:pt x="4" y="45"/>
                      </a:cubicBezTo>
                      <a:cubicBezTo>
                        <a:pt x="2" y="45"/>
                        <a:pt x="1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1" name="Freeform 752"/>
                <p:cNvSpPr>
                  <a:spLocks/>
                </p:cNvSpPr>
                <p:nvPr/>
              </p:nvSpPr>
              <p:spPr bwMode="auto">
                <a:xfrm>
                  <a:off x="2777" y="3350"/>
                  <a:ext cx="4" cy="6"/>
                </a:xfrm>
                <a:custGeom>
                  <a:avLst/>
                  <a:gdLst>
                    <a:gd name="T0" fmla="*/ 3 w 8"/>
                    <a:gd name="T1" fmla="*/ 10 h 10"/>
                    <a:gd name="T2" fmla="*/ 3 w 8"/>
                    <a:gd name="T3" fmla="*/ 9 h 10"/>
                    <a:gd name="T4" fmla="*/ 0 w 8"/>
                    <a:gd name="T5" fmla="*/ 5 h 10"/>
                    <a:gd name="T6" fmla="*/ 0 w 8"/>
                    <a:gd name="T7" fmla="*/ 5 h 10"/>
                    <a:gd name="T8" fmla="*/ 3 w 8"/>
                    <a:gd name="T9" fmla="*/ 1 h 10"/>
                    <a:gd name="T10" fmla="*/ 4 w 8"/>
                    <a:gd name="T11" fmla="*/ 0 h 10"/>
                    <a:gd name="T12" fmla="*/ 8 w 8"/>
                    <a:gd name="T13" fmla="*/ 2 h 10"/>
                    <a:gd name="T14" fmla="*/ 8 w 8"/>
                    <a:gd name="T15" fmla="*/ 3 h 10"/>
                    <a:gd name="T16" fmla="*/ 8 w 8"/>
                    <a:gd name="T17" fmla="*/ 6 h 10"/>
                    <a:gd name="T18" fmla="*/ 8 w 8"/>
                    <a:gd name="T19" fmla="*/ 6 h 10"/>
                    <a:gd name="T20" fmla="*/ 7 w 8"/>
                    <a:gd name="T21" fmla="*/ 10 h 10"/>
                    <a:gd name="T22" fmla="*/ 6 w 8"/>
                    <a:gd name="T23" fmla="*/ 10 h 10"/>
                    <a:gd name="T24" fmla="*/ 3 w 8"/>
                    <a:gd name="T25" fmla="*/ 10 h 10"/>
                    <a:gd name="T26" fmla="*/ 3 w 8"/>
                    <a:gd name="T2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2" name="Freeform 753"/>
                <p:cNvSpPr>
                  <a:spLocks/>
                </p:cNvSpPr>
                <p:nvPr/>
              </p:nvSpPr>
              <p:spPr bwMode="auto">
                <a:xfrm>
                  <a:off x="2729" y="3349"/>
                  <a:ext cx="39" cy="36"/>
                </a:xfrm>
                <a:custGeom>
                  <a:avLst/>
                  <a:gdLst>
                    <a:gd name="T0" fmla="*/ 13 w 66"/>
                    <a:gd name="T1" fmla="*/ 60 h 62"/>
                    <a:gd name="T2" fmla="*/ 10 w 66"/>
                    <a:gd name="T3" fmla="*/ 47 h 62"/>
                    <a:gd name="T4" fmla="*/ 10 w 66"/>
                    <a:gd name="T5" fmla="*/ 46 h 62"/>
                    <a:gd name="T6" fmla="*/ 10 w 66"/>
                    <a:gd name="T7" fmla="*/ 45 h 62"/>
                    <a:gd name="T8" fmla="*/ 4 w 66"/>
                    <a:gd name="T9" fmla="*/ 40 h 62"/>
                    <a:gd name="T10" fmla="*/ 0 w 66"/>
                    <a:gd name="T11" fmla="*/ 39 h 62"/>
                    <a:gd name="T12" fmla="*/ 0 w 66"/>
                    <a:gd name="T13" fmla="*/ 39 h 62"/>
                    <a:gd name="T14" fmla="*/ 0 w 66"/>
                    <a:gd name="T15" fmla="*/ 38 h 62"/>
                    <a:gd name="T16" fmla="*/ 0 w 66"/>
                    <a:gd name="T17" fmla="*/ 38 h 62"/>
                    <a:gd name="T18" fmla="*/ 0 w 66"/>
                    <a:gd name="T19" fmla="*/ 37 h 62"/>
                    <a:gd name="T20" fmla="*/ 13 w 66"/>
                    <a:gd name="T21" fmla="*/ 32 h 62"/>
                    <a:gd name="T22" fmla="*/ 26 w 66"/>
                    <a:gd name="T23" fmla="*/ 28 h 62"/>
                    <a:gd name="T24" fmla="*/ 26 w 66"/>
                    <a:gd name="T25" fmla="*/ 28 h 62"/>
                    <a:gd name="T26" fmla="*/ 40 w 66"/>
                    <a:gd name="T27" fmla="*/ 15 h 62"/>
                    <a:gd name="T28" fmla="*/ 52 w 66"/>
                    <a:gd name="T29" fmla="*/ 7 h 62"/>
                    <a:gd name="T30" fmla="*/ 63 w 66"/>
                    <a:gd name="T31" fmla="*/ 0 h 62"/>
                    <a:gd name="T32" fmla="*/ 64 w 66"/>
                    <a:gd name="T33" fmla="*/ 0 h 62"/>
                    <a:gd name="T34" fmla="*/ 64 w 66"/>
                    <a:gd name="T35" fmla="*/ 0 h 62"/>
                    <a:gd name="T36" fmla="*/ 64 w 66"/>
                    <a:gd name="T37" fmla="*/ 1 h 62"/>
                    <a:gd name="T38" fmla="*/ 62 w 66"/>
                    <a:gd name="T39" fmla="*/ 19 h 62"/>
                    <a:gd name="T40" fmla="*/ 61 w 66"/>
                    <a:gd name="T41" fmla="*/ 20 h 62"/>
                    <a:gd name="T42" fmla="*/ 51 w 66"/>
                    <a:gd name="T43" fmla="*/ 26 h 62"/>
                    <a:gd name="T44" fmla="*/ 33 w 66"/>
                    <a:gd name="T45" fmla="*/ 33 h 62"/>
                    <a:gd name="T46" fmla="*/ 32 w 66"/>
                    <a:gd name="T47" fmla="*/ 33 h 62"/>
                    <a:gd name="T48" fmla="*/ 31 w 66"/>
                    <a:gd name="T49" fmla="*/ 34 h 62"/>
                    <a:gd name="T50" fmla="*/ 27 w 66"/>
                    <a:gd name="T51" fmla="*/ 45 h 62"/>
                    <a:gd name="T52" fmla="*/ 21 w 66"/>
                    <a:gd name="T53" fmla="*/ 62 h 62"/>
                    <a:gd name="T54" fmla="*/ 20 w 66"/>
                    <a:gd name="T55" fmla="*/ 62 h 62"/>
                    <a:gd name="T56" fmla="*/ 13 w 66"/>
                    <a:gd name="T57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6" h="62">
                      <a:moveTo>
                        <a:pt x="13" y="60"/>
                      </a:moveTo>
                      <a:cubicBezTo>
                        <a:pt x="8" y="58"/>
                        <a:pt x="7" y="53"/>
                        <a:pt x="10" y="47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8" y="42"/>
                        <a:pt x="6" y="41"/>
                        <a:pt x="4" y="40"/>
                      </a:cubicBezTo>
                      <a:cubicBezTo>
                        <a:pt x="3" y="40"/>
                        <a:pt x="2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4" y="35"/>
                        <a:pt x="9" y="34"/>
                        <a:pt x="13" y="32"/>
                      </a:cubicBezTo>
                      <a:cubicBezTo>
                        <a:pt x="18" y="31"/>
                        <a:pt x="22" y="30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4" y="12"/>
                        <a:pt x="48" y="9"/>
                        <a:pt x="52" y="7"/>
                      </a:cubicBezTo>
                      <a:cubicBezTo>
                        <a:pt x="55" y="5"/>
                        <a:pt x="59" y="3"/>
                        <a:pt x="63" y="0"/>
                      </a:cubicBezTo>
                      <a:cubicBezTo>
                        <a:pt x="63" y="0"/>
                        <a:pt x="63" y="0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4" y="1"/>
                      </a:cubicBezTo>
                      <a:cubicBezTo>
                        <a:pt x="66" y="6"/>
                        <a:pt x="65" y="13"/>
                        <a:pt x="62" y="19"/>
                      </a:cubicBezTo>
                      <a:cubicBezTo>
                        <a:pt x="61" y="19"/>
                        <a:pt x="61" y="20"/>
                        <a:pt x="61" y="20"/>
                      </a:cubicBezTo>
                      <a:cubicBezTo>
                        <a:pt x="58" y="21"/>
                        <a:pt x="55" y="23"/>
                        <a:pt x="51" y="26"/>
                      </a:cubicBezTo>
                      <a:cubicBezTo>
                        <a:pt x="45" y="30"/>
                        <a:pt x="39" y="34"/>
                        <a:pt x="3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29" y="37"/>
                        <a:pt x="28" y="41"/>
                        <a:pt x="27" y="45"/>
                      </a:cubicBezTo>
                      <a:cubicBezTo>
                        <a:pt x="26" y="51"/>
                        <a:pt x="25" y="56"/>
                        <a:pt x="21" y="62"/>
                      </a:cubicBezTo>
                      <a:cubicBezTo>
                        <a:pt x="21" y="62"/>
                        <a:pt x="21" y="62"/>
                        <a:pt x="20" y="62"/>
                      </a:cubicBezTo>
                      <a:cubicBezTo>
                        <a:pt x="17" y="62"/>
                        <a:pt x="15" y="61"/>
                        <a:pt x="13" y="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3" name="Freeform 754"/>
                <p:cNvSpPr>
                  <a:spLocks/>
                </p:cNvSpPr>
                <p:nvPr/>
              </p:nvSpPr>
              <p:spPr bwMode="auto">
                <a:xfrm>
                  <a:off x="2470" y="3203"/>
                  <a:ext cx="4" cy="3"/>
                </a:xfrm>
                <a:custGeom>
                  <a:avLst/>
                  <a:gdLst>
                    <a:gd name="T0" fmla="*/ 2 w 7"/>
                    <a:gd name="T1" fmla="*/ 4 h 5"/>
                    <a:gd name="T2" fmla="*/ 0 w 7"/>
                    <a:gd name="T3" fmla="*/ 3 h 5"/>
                    <a:gd name="T4" fmla="*/ 0 w 7"/>
                    <a:gd name="T5" fmla="*/ 2 h 5"/>
                    <a:gd name="T6" fmla="*/ 0 w 7"/>
                    <a:gd name="T7" fmla="*/ 1 h 5"/>
                    <a:gd name="T8" fmla="*/ 0 w 7"/>
                    <a:gd name="T9" fmla="*/ 1 h 5"/>
                    <a:gd name="T10" fmla="*/ 1 w 7"/>
                    <a:gd name="T11" fmla="*/ 0 h 5"/>
                    <a:gd name="T12" fmla="*/ 2 w 7"/>
                    <a:gd name="T13" fmla="*/ 0 h 5"/>
                    <a:gd name="T14" fmla="*/ 3 w 7"/>
                    <a:gd name="T15" fmla="*/ 0 h 5"/>
                    <a:gd name="T16" fmla="*/ 6 w 7"/>
                    <a:gd name="T17" fmla="*/ 2 h 5"/>
                    <a:gd name="T18" fmla="*/ 7 w 7"/>
                    <a:gd name="T19" fmla="*/ 2 h 5"/>
                    <a:gd name="T20" fmla="*/ 6 w 7"/>
                    <a:gd name="T21" fmla="*/ 4 h 5"/>
                    <a:gd name="T22" fmla="*/ 5 w 7"/>
                    <a:gd name="T23" fmla="*/ 4 h 5"/>
                    <a:gd name="T24" fmla="*/ 2 w 7"/>
                    <a:gd name="T25" fmla="*/ 4 h 5"/>
                    <a:gd name="T26" fmla="*/ 2 w 7"/>
                    <a:gd name="T27" fmla="*/ 4 h 5"/>
                    <a:gd name="T28" fmla="*/ 2 w 7"/>
                    <a:gd name="T2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5">
                      <a:moveTo>
                        <a:pt x="2" y="4"/>
                      </a:moveTo>
                      <a:cubicBezTo>
                        <a:pt x="1" y="4"/>
                        <a:pt x="1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6" y="4"/>
                        <a:pt x="6" y="5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4" name="Freeform 755"/>
                <p:cNvSpPr>
                  <a:spLocks/>
                </p:cNvSpPr>
                <p:nvPr/>
              </p:nvSpPr>
              <p:spPr bwMode="auto">
                <a:xfrm>
                  <a:off x="2596" y="3266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1 w 2"/>
                    <a:gd name="T5" fmla="*/ 0 h 3"/>
                    <a:gd name="T6" fmla="*/ 2 w 2"/>
                    <a:gd name="T7" fmla="*/ 0 h 3"/>
                    <a:gd name="T8" fmla="*/ 2 w 2"/>
                    <a:gd name="T9" fmla="*/ 0 h 3"/>
                    <a:gd name="T10" fmla="*/ 2 w 2"/>
                    <a:gd name="T11" fmla="*/ 1 h 3"/>
                    <a:gd name="T12" fmla="*/ 1 w 2"/>
                    <a:gd name="T13" fmla="*/ 3 h 3"/>
                    <a:gd name="T14" fmla="*/ 0 w 2"/>
                    <a:gd name="T15" fmla="*/ 3 h 3"/>
                    <a:gd name="T16" fmla="*/ 0 w 2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5" name="Freeform 756"/>
                <p:cNvSpPr>
                  <a:spLocks/>
                </p:cNvSpPr>
                <p:nvPr/>
              </p:nvSpPr>
              <p:spPr bwMode="auto">
                <a:xfrm>
                  <a:off x="2688" y="3315"/>
                  <a:ext cx="14" cy="9"/>
                </a:xfrm>
                <a:custGeom>
                  <a:avLst/>
                  <a:gdLst>
                    <a:gd name="T0" fmla="*/ 12 w 25"/>
                    <a:gd name="T1" fmla="*/ 11 h 15"/>
                    <a:gd name="T2" fmla="*/ 1 w 25"/>
                    <a:gd name="T3" fmla="*/ 4 h 15"/>
                    <a:gd name="T4" fmla="*/ 0 w 25"/>
                    <a:gd name="T5" fmla="*/ 3 h 15"/>
                    <a:gd name="T6" fmla="*/ 11 w 25"/>
                    <a:gd name="T7" fmla="*/ 2 h 15"/>
                    <a:gd name="T8" fmla="*/ 17 w 25"/>
                    <a:gd name="T9" fmla="*/ 3 h 15"/>
                    <a:gd name="T10" fmla="*/ 18 w 25"/>
                    <a:gd name="T11" fmla="*/ 4 h 15"/>
                    <a:gd name="T12" fmla="*/ 18 w 25"/>
                    <a:gd name="T13" fmla="*/ 4 h 15"/>
                    <a:gd name="T14" fmla="*/ 25 w 25"/>
                    <a:gd name="T15" fmla="*/ 10 h 15"/>
                    <a:gd name="T16" fmla="*/ 25 w 25"/>
                    <a:gd name="T17" fmla="*/ 11 h 15"/>
                    <a:gd name="T18" fmla="*/ 23 w 25"/>
                    <a:gd name="T19" fmla="*/ 15 h 15"/>
                    <a:gd name="T20" fmla="*/ 22 w 25"/>
                    <a:gd name="T21" fmla="*/ 15 h 15"/>
                    <a:gd name="T22" fmla="*/ 12 w 25"/>
                    <a:gd name="T2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5" h="15">
                      <a:moveTo>
                        <a:pt x="12" y="11"/>
                      </a:moveTo>
                      <a:cubicBezTo>
                        <a:pt x="8" y="9"/>
                        <a:pt x="3" y="7"/>
                        <a:pt x="1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3" y="0"/>
                        <a:pt x="6" y="0"/>
                        <a:pt x="11" y="2"/>
                      </a:cubicBezTo>
                      <a:cubicBezTo>
                        <a:pt x="13" y="2"/>
                        <a:pt x="15" y="3"/>
                        <a:pt x="17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22" y="6"/>
                        <a:pt x="24" y="7"/>
                        <a:pt x="25" y="1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19" y="15"/>
                        <a:pt x="16" y="13"/>
                        <a:pt x="1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6" name="Freeform 757"/>
                <p:cNvSpPr>
                  <a:spLocks/>
                </p:cNvSpPr>
                <p:nvPr/>
              </p:nvSpPr>
              <p:spPr bwMode="auto">
                <a:xfrm>
                  <a:off x="2426" y="3188"/>
                  <a:ext cx="15" cy="10"/>
                </a:xfrm>
                <a:custGeom>
                  <a:avLst/>
                  <a:gdLst>
                    <a:gd name="T0" fmla="*/ 2 w 26"/>
                    <a:gd name="T1" fmla="*/ 16 h 17"/>
                    <a:gd name="T2" fmla="*/ 2 w 26"/>
                    <a:gd name="T3" fmla="*/ 16 h 17"/>
                    <a:gd name="T4" fmla="*/ 0 w 26"/>
                    <a:gd name="T5" fmla="*/ 15 h 17"/>
                    <a:gd name="T6" fmla="*/ 0 w 26"/>
                    <a:gd name="T7" fmla="*/ 14 h 17"/>
                    <a:gd name="T8" fmla="*/ 14 w 26"/>
                    <a:gd name="T9" fmla="*/ 1 h 17"/>
                    <a:gd name="T10" fmla="*/ 16 w 26"/>
                    <a:gd name="T11" fmla="*/ 0 h 17"/>
                    <a:gd name="T12" fmla="*/ 17 w 26"/>
                    <a:gd name="T13" fmla="*/ 0 h 17"/>
                    <a:gd name="T14" fmla="*/ 17 w 26"/>
                    <a:gd name="T15" fmla="*/ 0 h 17"/>
                    <a:gd name="T16" fmla="*/ 26 w 26"/>
                    <a:gd name="T17" fmla="*/ 6 h 17"/>
                    <a:gd name="T18" fmla="*/ 26 w 26"/>
                    <a:gd name="T19" fmla="*/ 6 h 17"/>
                    <a:gd name="T20" fmla="*/ 26 w 26"/>
                    <a:gd name="T21" fmla="*/ 7 h 17"/>
                    <a:gd name="T22" fmla="*/ 25 w 26"/>
                    <a:gd name="T23" fmla="*/ 7 h 17"/>
                    <a:gd name="T24" fmla="*/ 3 w 26"/>
                    <a:gd name="T25" fmla="*/ 17 h 17"/>
                    <a:gd name="T26" fmla="*/ 2 w 26"/>
                    <a:gd name="T27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" h="17">
                      <a:moveTo>
                        <a:pt x="2" y="16"/>
                      </a:move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4"/>
                        <a:pt x="0" y="14"/>
                      </a:cubicBezTo>
                      <a:cubicBezTo>
                        <a:pt x="0" y="8"/>
                        <a:pt x="6" y="5"/>
                        <a:pt x="14" y="1"/>
                      </a:cubicBezTo>
                      <a:cubicBezTo>
                        <a:pt x="14" y="1"/>
                        <a:pt x="15" y="1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1" y="3"/>
                        <a:pt x="24" y="5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18" y="12"/>
                        <a:pt x="12" y="15"/>
                        <a:pt x="3" y="17"/>
                      </a:cubicBezTo>
                      <a:cubicBezTo>
                        <a:pt x="3" y="17"/>
                        <a:pt x="3" y="16"/>
                        <a:pt x="2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7" name="Freeform 758"/>
                <p:cNvSpPr>
                  <a:spLocks/>
                </p:cNvSpPr>
                <p:nvPr/>
              </p:nvSpPr>
              <p:spPr bwMode="auto">
                <a:xfrm>
                  <a:off x="2436" y="3248"/>
                  <a:ext cx="3" cy="3"/>
                </a:xfrm>
                <a:custGeom>
                  <a:avLst/>
                  <a:gdLst>
                    <a:gd name="T0" fmla="*/ 0 w 5"/>
                    <a:gd name="T1" fmla="*/ 5 h 5"/>
                    <a:gd name="T2" fmla="*/ 0 w 5"/>
                    <a:gd name="T3" fmla="*/ 4 h 5"/>
                    <a:gd name="T4" fmla="*/ 0 w 5"/>
                    <a:gd name="T5" fmla="*/ 4 h 5"/>
                    <a:gd name="T6" fmla="*/ 1 w 5"/>
                    <a:gd name="T7" fmla="*/ 1 h 5"/>
                    <a:gd name="T8" fmla="*/ 2 w 5"/>
                    <a:gd name="T9" fmla="*/ 0 h 5"/>
                    <a:gd name="T10" fmla="*/ 2 w 5"/>
                    <a:gd name="T11" fmla="*/ 0 h 5"/>
                    <a:gd name="T12" fmla="*/ 3 w 5"/>
                    <a:gd name="T13" fmla="*/ 1 h 5"/>
                    <a:gd name="T14" fmla="*/ 5 w 5"/>
                    <a:gd name="T15" fmla="*/ 4 h 5"/>
                    <a:gd name="T16" fmla="*/ 5 w 5"/>
                    <a:gd name="T17" fmla="*/ 4 h 5"/>
                    <a:gd name="T18" fmla="*/ 4 w 5"/>
                    <a:gd name="T19" fmla="*/ 5 h 5"/>
                    <a:gd name="T20" fmla="*/ 1 w 5"/>
                    <a:gd name="T21" fmla="*/ 5 h 5"/>
                    <a:gd name="T22" fmla="*/ 0 w 5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8" name="Freeform 759"/>
                <p:cNvSpPr>
                  <a:spLocks/>
                </p:cNvSpPr>
                <p:nvPr/>
              </p:nvSpPr>
              <p:spPr bwMode="auto">
                <a:xfrm>
                  <a:off x="2536" y="3283"/>
                  <a:ext cx="134" cy="54"/>
                </a:xfrm>
                <a:custGeom>
                  <a:avLst/>
                  <a:gdLst>
                    <a:gd name="T0" fmla="*/ 144 w 232"/>
                    <a:gd name="T1" fmla="*/ 92 h 93"/>
                    <a:gd name="T2" fmla="*/ 142 w 232"/>
                    <a:gd name="T3" fmla="*/ 73 h 93"/>
                    <a:gd name="T4" fmla="*/ 132 w 232"/>
                    <a:gd name="T5" fmla="*/ 64 h 93"/>
                    <a:gd name="T6" fmla="*/ 131 w 232"/>
                    <a:gd name="T7" fmla="*/ 62 h 93"/>
                    <a:gd name="T8" fmla="*/ 132 w 232"/>
                    <a:gd name="T9" fmla="*/ 58 h 93"/>
                    <a:gd name="T10" fmla="*/ 121 w 232"/>
                    <a:gd name="T11" fmla="*/ 41 h 93"/>
                    <a:gd name="T12" fmla="*/ 97 w 232"/>
                    <a:gd name="T13" fmla="*/ 33 h 93"/>
                    <a:gd name="T14" fmla="*/ 86 w 232"/>
                    <a:gd name="T15" fmla="*/ 24 h 93"/>
                    <a:gd name="T16" fmla="*/ 40 w 232"/>
                    <a:gd name="T17" fmla="*/ 20 h 93"/>
                    <a:gd name="T18" fmla="*/ 40 w 232"/>
                    <a:gd name="T19" fmla="*/ 20 h 93"/>
                    <a:gd name="T20" fmla="*/ 18 w 232"/>
                    <a:gd name="T21" fmla="*/ 11 h 93"/>
                    <a:gd name="T22" fmla="*/ 0 w 232"/>
                    <a:gd name="T23" fmla="*/ 6 h 93"/>
                    <a:gd name="T24" fmla="*/ 0 w 232"/>
                    <a:gd name="T25" fmla="*/ 5 h 93"/>
                    <a:gd name="T26" fmla="*/ 0 w 232"/>
                    <a:gd name="T27" fmla="*/ 5 h 93"/>
                    <a:gd name="T28" fmla="*/ 39 w 232"/>
                    <a:gd name="T29" fmla="*/ 0 h 93"/>
                    <a:gd name="T30" fmla="*/ 65 w 232"/>
                    <a:gd name="T31" fmla="*/ 11 h 93"/>
                    <a:gd name="T32" fmla="*/ 71 w 232"/>
                    <a:gd name="T33" fmla="*/ 14 h 93"/>
                    <a:gd name="T34" fmla="*/ 103 w 232"/>
                    <a:gd name="T35" fmla="*/ 16 h 93"/>
                    <a:gd name="T36" fmla="*/ 103 w 232"/>
                    <a:gd name="T37" fmla="*/ 17 h 93"/>
                    <a:gd name="T38" fmla="*/ 101 w 232"/>
                    <a:gd name="T39" fmla="*/ 30 h 93"/>
                    <a:gd name="T40" fmla="*/ 115 w 232"/>
                    <a:gd name="T41" fmla="*/ 23 h 93"/>
                    <a:gd name="T42" fmla="*/ 128 w 232"/>
                    <a:gd name="T43" fmla="*/ 22 h 93"/>
                    <a:gd name="T44" fmla="*/ 129 w 232"/>
                    <a:gd name="T45" fmla="*/ 23 h 93"/>
                    <a:gd name="T46" fmla="*/ 123 w 232"/>
                    <a:gd name="T47" fmla="*/ 34 h 93"/>
                    <a:gd name="T48" fmla="*/ 126 w 232"/>
                    <a:gd name="T49" fmla="*/ 41 h 93"/>
                    <a:gd name="T50" fmla="*/ 132 w 232"/>
                    <a:gd name="T51" fmla="*/ 42 h 93"/>
                    <a:gd name="T52" fmla="*/ 227 w 232"/>
                    <a:gd name="T53" fmla="*/ 42 h 93"/>
                    <a:gd name="T54" fmla="*/ 227 w 232"/>
                    <a:gd name="T55" fmla="*/ 42 h 93"/>
                    <a:gd name="T56" fmla="*/ 231 w 232"/>
                    <a:gd name="T57" fmla="*/ 45 h 93"/>
                    <a:gd name="T58" fmla="*/ 232 w 232"/>
                    <a:gd name="T59" fmla="*/ 48 h 93"/>
                    <a:gd name="T60" fmla="*/ 231 w 232"/>
                    <a:gd name="T61" fmla="*/ 50 h 93"/>
                    <a:gd name="T62" fmla="*/ 177 w 232"/>
                    <a:gd name="T63" fmla="*/ 41 h 93"/>
                    <a:gd name="T64" fmla="*/ 153 w 232"/>
                    <a:gd name="T65" fmla="*/ 41 h 93"/>
                    <a:gd name="T66" fmla="*/ 149 w 232"/>
                    <a:gd name="T67" fmla="*/ 65 h 93"/>
                    <a:gd name="T68" fmla="*/ 146 w 232"/>
                    <a:gd name="T69" fmla="*/ 93 h 93"/>
                    <a:gd name="T70" fmla="*/ 145 w 232"/>
                    <a:gd name="T71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32" h="93">
                      <a:moveTo>
                        <a:pt x="145" y="93"/>
                      </a:moveTo>
                      <a:cubicBezTo>
                        <a:pt x="144" y="93"/>
                        <a:pt x="144" y="92"/>
                        <a:pt x="144" y="92"/>
                      </a:cubicBezTo>
                      <a:cubicBezTo>
                        <a:pt x="142" y="74"/>
                        <a:pt x="142" y="74"/>
                        <a:pt x="142" y="74"/>
                      </a:cubicBezTo>
                      <a:cubicBezTo>
                        <a:pt x="142" y="73"/>
                        <a:pt x="142" y="73"/>
                        <a:pt x="142" y="73"/>
                      </a:cubicBezTo>
                      <a:cubicBezTo>
                        <a:pt x="140" y="71"/>
                        <a:pt x="138" y="69"/>
                        <a:pt x="136" y="68"/>
                      </a:cubicBezTo>
                      <a:cubicBezTo>
                        <a:pt x="134" y="66"/>
                        <a:pt x="133" y="65"/>
                        <a:pt x="132" y="64"/>
                      </a:cubicBezTo>
                      <a:cubicBezTo>
                        <a:pt x="132" y="63"/>
                        <a:pt x="132" y="63"/>
                        <a:pt x="132" y="63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0"/>
                        <a:pt x="131" y="59"/>
                        <a:pt x="132" y="58"/>
                      </a:cubicBezTo>
                      <a:cubicBezTo>
                        <a:pt x="132" y="54"/>
                        <a:pt x="133" y="51"/>
                        <a:pt x="129" y="47"/>
                      </a:cubicBezTo>
                      <a:cubicBezTo>
                        <a:pt x="126" y="45"/>
                        <a:pt x="124" y="43"/>
                        <a:pt x="121" y="41"/>
                      </a:cubicBezTo>
                      <a:cubicBezTo>
                        <a:pt x="117" y="39"/>
                        <a:pt x="113" y="38"/>
                        <a:pt x="108" y="37"/>
                      </a:cubicBezTo>
                      <a:cubicBezTo>
                        <a:pt x="104" y="36"/>
                        <a:pt x="101" y="35"/>
                        <a:pt x="97" y="33"/>
                      </a:cubicBezTo>
                      <a:cubicBezTo>
                        <a:pt x="93" y="31"/>
                        <a:pt x="89" y="28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5" y="23"/>
                        <a:pt x="85" y="23"/>
                        <a:pt x="85" y="23"/>
                      </a:cubicBezTo>
                      <a:cubicBezTo>
                        <a:pt x="79" y="22"/>
                        <a:pt x="50" y="18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7" y="18"/>
                        <a:pt x="35" y="17"/>
                        <a:pt x="33" y="15"/>
                      </a:cubicBezTo>
                      <a:cubicBezTo>
                        <a:pt x="27" y="13"/>
                        <a:pt x="23" y="12"/>
                        <a:pt x="18" y="11"/>
                      </a:cubicBezTo>
                      <a:cubicBezTo>
                        <a:pt x="13" y="10"/>
                        <a:pt x="8" y="10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9" y="3"/>
                        <a:pt x="36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47" y="2"/>
                        <a:pt x="53" y="5"/>
                        <a:pt x="58" y="7"/>
                      </a:cubicBezTo>
                      <a:cubicBezTo>
                        <a:pt x="60" y="8"/>
                        <a:pt x="62" y="9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7" y="12"/>
                        <a:pt x="69" y="13"/>
                        <a:pt x="71" y="14"/>
                      </a:cubicBezTo>
                      <a:cubicBezTo>
                        <a:pt x="79" y="18"/>
                        <a:pt x="89" y="22"/>
                        <a:pt x="102" y="16"/>
                      </a:cubicBezTo>
                      <a:cubicBezTo>
                        <a:pt x="102" y="16"/>
                        <a:pt x="102" y="16"/>
                        <a:pt x="103" y="16"/>
                      </a:cubicBezTo>
                      <a:cubicBezTo>
                        <a:pt x="103" y="16"/>
                        <a:pt x="103" y="16"/>
                        <a:pt x="103" y="16"/>
                      </a:cubicBezTo>
                      <a:cubicBezTo>
                        <a:pt x="103" y="16"/>
                        <a:pt x="103" y="16"/>
                        <a:pt x="103" y="17"/>
                      </a:cubicBezTo>
                      <a:cubicBezTo>
                        <a:pt x="103" y="20"/>
                        <a:pt x="103" y="24"/>
                        <a:pt x="102" y="27"/>
                      </a:cubicBezTo>
                      <a:cubicBezTo>
                        <a:pt x="101" y="30"/>
                        <a:pt x="101" y="30"/>
                        <a:pt x="101" y="30"/>
                      </a:cubicBezTo>
                      <a:cubicBezTo>
                        <a:pt x="104" y="30"/>
                        <a:pt x="104" y="30"/>
                        <a:pt x="104" y="30"/>
                      </a:cubicBezTo>
                      <a:cubicBezTo>
                        <a:pt x="109" y="30"/>
                        <a:pt x="112" y="26"/>
                        <a:pt x="115" y="23"/>
                      </a:cubicBezTo>
                      <a:cubicBezTo>
                        <a:pt x="118" y="18"/>
                        <a:pt x="119" y="17"/>
                        <a:pt x="123" y="19"/>
                      </a:cubicBezTo>
                      <a:cubicBezTo>
                        <a:pt x="125" y="19"/>
                        <a:pt x="126" y="20"/>
                        <a:pt x="128" y="22"/>
                      </a:cubicBezTo>
                      <a:cubicBezTo>
                        <a:pt x="128" y="22"/>
                        <a:pt x="128" y="22"/>
                        <a:pt x="128" y="22"/>
                      </a:cubicBezTo>
                      <a:cubicBezTo>
                        <a:pt x="128" y="22"/>
                        <a:pt x="129" y="23"/>
                        <a:pt x="129" y="23"/>
                      </a:cubicBezTo>
                      <a:cubicBezTo>
                        <a:pt x="128" y="25"/>
                        <a:pt x="127" y="27"/>
                        <a:pt x="126" y="29"/>
                      </a:cubicBezTo>
                      <a:cubicBezTo>
                        <a:pt x="125" y="30"/>
                        <a:pt x="124" y="32"/>
                        <a:pt x="123" y="34"/>
                      </a:cubicBezTo>
                      <a:cubicBezTo>
                        <a:pt x="123" y="35"/>
                        <a:pt x="123" y="35"/>
                        <a:pt x="123" y="35"/>
                      </a:cubicBezTo>
                      <a:cubicBezTo>
                        <a:pt x="126" y="41"/>
                        <a:pt x="126" y="41"/>
                        <a:pt x="126" y="41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2" y="42"/>
                        <a:pt x="132" y="42"/>
                        <a:pt x="132" y="42"/>
                      </a:cubicBezTo>
                      <a:cubicBezTo>
                        <a:pt x="156" y="29"/>
                        <a:pt x="172" y="32"/>
                        <a:pt x="195" y="37"/>
                      </a:cubicBezTo>
                      <a:cubicBezTo>
                        <a:pt x="205" y="38"/>
                        <a:pt x="215" y="40"/>
                        <a:pt x="227" y="42"/>
                      </a:cubicBezTo>
                      <a:cubicBezTo>
                        <a:pt x="227" y="41"/>
                        <a:pt x="227" y="42"/>
                        <a:pt x="227" y="42"/>
                      </a:cubicBezTo>
                      <a:cubicBezTo>
                        <a:pt x="227" y="42"/>
                        <a:pt x="227" y="42"/>
                        <a:pt x="227" y="42"/>
                      </a:cubicBezTo>
                      <a:cubicBezTo>
                        <a:pt x="231" y="45"/>
                        <a:pt x="231" y="45"/>
                        <a:pt x="231" y="45"/>
                      </a:cubicBezTo>
                      <a:cubicBezTo>
                        <a:pt x="231" y="45"/>
                        <a:pt x="231" y="45"/>
                        <a:pt x="231" y="45"/>
                      </a:cubicBezTo>
                      <a:cubicBezTo>
                        <a:pt x="232" y="46"/>
                        <a:pt x="232" y="46"/>
                        <a:pt x="232" y="47"/>
                      </a:cubicBezTo>
                      <a:cubicBezTo>
                        <a:pt x="232" y="47"/>
                        <a:pt x="232" y="48"/>
                        <a:pt x="232" y="48"/>
                      </a:cubicBezTo>
                      <a:cubicBezTo>
                        <a:pt x="231" y="49"/>
                        <a:pt x="231" y="49"/>
                        <a:pt x="231" y="49"/>
                      </a:cubicBezTo>
                      <a:cubicBezTo>
                        <a:pt x="231" y="49"/>
                        <a:pt x="231" y="49"/>
                        <a:pt x="231" y="50"/>
                      </a:cubicBezTo>
                      <a:cubicBezTo>
                        <a:pt x="221" y="52"/>
                        <a:pt x="207" y="48"/>
                        <a:pt x="194" y="45"/>
                      </a:cubicBezTo>
                      <a:cubicBezTo>
                        <a:pt x="188" y="43"/>
                        <a:pt x="182" y="42"/>
                        <a:pt x="177" y="41"/>
                      </a:cubicBezTo>
                      <a:cubicBezTo>
                        <a:pt x="177" y="41"/>
                        <a:pt x="177" y="41"/>
                        <a:pt x="177" y="41"/>
                      </a:cubicBezTo>
                      <a:cubicBezTo>
                        <a:pt x="153" y="41"/>
                        <a:pt x="153" y="41"/>
                        <a:pt x="153" y="41"/>
                      </a:cubicBezTo>
                      <a:cubicBezTo>
                        <a:pt x="153" y="41"/>
                        <a:pt x="153" y="41"/>
                        <a:pt x="153" y="41"/>
                      </a:cubicBezTo>
                      <a:cubicBezTo>
                        <a:pt x="144" y="47"/>
                        <a:pt x="146" y="56"/>
                        <a:pt x="149" y="65"/>
                      </a:cubicBezTo>
                      <a:cubicBezTo>
                        <a:pt x="152" y="75"/>
                        <a:pt x="155" y="84"/>
                        <a:pt x="146" y="92"/>
                      </a:cubicBezTo>
                      <a:cubicBezTo>
                        <a:pt x="146" y="93"/>
                        <a:pt x="146" y="93"/>
                        <a:pt x="146" y="93"/>
                      </a:cubicBezTo>
                      <a:cubicBezTo>
                        <a:pt x="145" y="93"/>
                        <a:pt x="145" y="93"/>
                        <a:pt x="145" y="93"/>
                      </a:cubicBezTo>
                      <a:cubicBezTo>
                        <a:pt x="145" y="93"/>
                        <a:pt x="145" y="93"/>
                        <a:pt x="145" y="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9" name="Freeform 760"/>
                <p:cNvSpPr>
                  <a:spLocks/>
                </p:cNvSpPr>
                <p:nvPr/>
              </p:nvSpPr>
              <p:spPr bwMode="auto">
                <a:xfrm>
                  <a:off x="2805" y="3382"/>
                  <a:ext cx="7" cy="10"/>
                </a:xfrm>
                <a:custGeom>
                  <a:avLst/>
                  <a:gdLst>
                    <a:gd name="T0" fmla="*/ 1 w 12"/>
                    <a:gd name="T1" fmla="*/ 12 h 16"/>
                    <a:gd name="T2" fmla="*/ 0 w 12"/>
                    <a:gd name="T3" fmla="*/ 11 h 16"/>
                    <a:gd name="T4" fmla="*/ 8 w 12"/>
                    <a:gd name="T5" fmla="*/ 0 h 16"/>
                    <a:gd name="T6" fmla="*/ 9 w 12"/>
                    <a:gd name="T7" fmla="*/ 0 h 16"/>
                    <a:gd name="T8" fmla="*/ 9 w 12"/>
                    <a:gd name="T9" fmla="*/ 0 h 16"/>
                    <a:gd name="T10" fmla="*/ 9 w 12"/>
                    <a:gd name="T11" fmla="*/ 1 h 16"/>
                    <a:gd name="T12" fmla="*/ 7 w 12"/>
                    <a:gd name="T13" fmla="*/ 7 h 16"/>
                    <a:gd name="T14" fmla="*/ 7 w 12"/>
                    <a:gd name="T15" fmla="*/ 8 h 16"/>
                    <a:gd name="T16" fmla="*/ 12 w 12"/>
                    <a:gd name="T17" fmla="*/ 14 h 16"/>
                    <a:gd name="T18" fmla="*/ 12 w 12"/>
                    <a:gd name="T19" fmla="*/ 15 h 16"/>
                    <a:gd name="T20" fmla="*/ 11 w 12"/>
                    <a:gd name="T21" fmla="*/ 16 h 16"/>
                    <a:gd name="T22" fmla="*/ 1 w 12"/>
                    <a:gd name="T23" fmla="*/ 12 h 16"/>
                    <a:gd name="T24" fmla="*/ 1 w 12"/>
                    <a:gd name="T2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6">
                      <a:moveTo>
                        <a:pt x="1" y="12"/>
                      </a:move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0" y="7"/>
                        <a:pt x="3" y="4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9" y="1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9" y="11"/>
                        <a:pt x="10" y="13"/>
                        <a:pt x="12" y="14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6"/>
                        <a:pt x="11" y="16"/>
                        <a:pt x="11" y="16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0" name="Freeform 761"/>
                <p:cNvSpPr>
                  <a:spLocks/>
                </p:cNvSpPr>
                <p:nvPr/>
              </p:nvSpPr>
              <p:spPr bwMode="auto">
                <a:xfrm>
                  <a:off x="2937" y="3443"/>
                  <a:ext cx="5" cy="7"/>
                </a:xfrm>
                <a:custGeom>
                  <a:avLst/>
                  <a:gdLst>
                    <a:gd name="T0" fmla="*/ 2 w 8"/>
                    <a:gd name="T1" fmla="*/ 10 h 11"/>
                    <a:gd name="T2" fmla="*/ 2 w 8"/>
                    <a:gd name="T3" fmla="*/ 10 h 11"/>
                    <a:gd name="T4" fmla="*/ 2 w 8"/>
                    <a:gd name="T5" fmla="*/ 1 h 11"/>
                    <a:gd name="T6" fmla="*/ 3 w 8"/>
                    <a:gd name="T7" fmla="*/ 1 h 11"/>
                    <a:gd name="T8" fmla="*/ 8 w 8"/>
                    <a:gd name="T9" fmla="*/ 3 h 11"/>
                    <a:gd name="T10" fmla="*/ 8 w 8"/>
                    <a:gd name="T11" fmla="*/ 3 h 11"/>
                    <a:gd name="T12" fmla="*/ 7 w 8"/>
                    <a:gd name="T13" fmla="*/ 10 h 11"/>
                    <a:gd name="T14" fmla="*/ 7 w 8"/>
                    <a:gd name="T15" fmla="*/ 11 h 11"/>
                    <a:gd name="T16" fmla="*/ 6 w 8"/>
                    <a:gd name="T17" fmla="*/ 11 h 11"/>
                    <a:gd name="T18" fmla="*/ 2 w 8"/>
                    <a:gd name="T19" fmla="*/ 10 h 11"/>
                    <a:gd name="T20" fmla="*/ 2 w 8"/>
                    <a:gd name="T2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6"/>
                        <a:pt x="0" y="5"/>
                        <a:pt x="2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6" y="11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1" name="Freeform 762"/>
                <p:cNvSpPr>
                  <a:spLocks/>
                </p:cNvSpPr>
                <p:nvPr/>
              </p:nvSpPr>
              <p:spPr bwMode="auto">
                <a:xfrm>
                  <a:off x="2909" y="3433"/>
                  <a:ext cx="7" cy="7"/>
                </a:xfrm>
                <a:custGeom>
                  <a:avLst/>
                  <a:gdLst>
                    <a:gd name="T0" fmla="*/ 1 w 13"/>
                    <a:gd name="T1" fmla="*/ 5 h 11"/>
                    <a:gd name="T2" fmla="*/ 1 w 13"/>
                    <a:gd name="T3" fmla="*/ 5 h 11"/>
                    <a:gd name="T4" fmla="*/ 1 w 13"/>
                    <a:gd name="T5" fmla="*/ 1 h 11"/>
                    <a:gd name="T6" fmla="*/ 2 w 13"/>
                    <a:gd name="T7" fmla="*/ 0 h 11"/>
                    <a:gd name="T8" fmla="*/ 3 w 13"/>
                    <a:gd name="T9" fmla="*/ 0 h 11"/>
                    <a:gd name="T10" fmla="*/ 3 w 13"/>
                    <a:gd name="T11" fmla="*/ 0 h 11"/>
                    <a:gd name="T12" fmla="*/ 4 w 13"/>
                    <a:gd name="T13" fmla="*/ 0 h 11"/>
                    <a:gd name="T14" fmla="*/ 9 w 13"/>
                    <a:gd name="T15" fmla="*/ 6 h 11"/>
                    <a:gd name="T16" fmla="*/ 12 w 13"/>
                    <a:gd name="T17" fmla="*/ 10 h 11"/>
                    <a:gd name="T18" fmla="*/ 12 w 13"/>
                    <a:gd name="T19" fmla="*/ 11 h 11"/>
                    <a:gd name="T20" fmla="*/ 12 w 13"/>
                    <a:gd name="T21" fmla="*/ 11 h 11"/>
                    <a:gd name="T22" fmla="*/ 11 w 13"/>
                    <a:gd name="T23" fmla="*/ 11 h 11"/>
                    <a:gd name="T24" fmla="*/ 1 w 13"/>
                    <a:gd name="T2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1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3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2"/>
                        <a:pt x="8" y="4"/>
                        <a:pt x="9" y="6"/>
                      </a:cubicBezTo>
                      <a:cubicBezTo>
                        <a:pt x="10" y="7"/>
                        <a:pt x="11" y="8"/>
                        <a:pt x="12" y="10"/>
                      </a:cubicBezTo>
                      <a:cubicBezTo>
                        <a:pt x="13" y="10"/>
                        <a:pt x="13" y="10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1" y="11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2" name="Freeform 763"/>
                <p:cNvSpPr>
                  <a:spLocks/>
                </p:cNvSpPr>
                <p:nvPr/>
              </p:nvSpPr>
              <p:spPr bwMode="auto">
                <a:xfrm>
                  <a:off x="2943" y="3458"/>
                  <a:ext cx="17" cy="7"/>
                </a:xfrm>
                <a:custGeom>
                  <a:avLst/>
                  <a:gdLst>
                    <a:gd name="T0" fmla="*/ 4 w 28"/>
                    <a:gd name="T1" fmla="*/ 6 h 13"/>
                    <a:gd name="T2" fmla="*/ 1 w 28"/>
                    <a:gd name="T3" fmla="*/ 4 h 13"/>
                    <a:gd name="T4" fmla="*/ 0 w 28"/>
                    <a:gd name="T5" fmla="*/ 3 h 13"/>
                    <a:gd name="T6" fmla="*/ 1 w 28"/>
                    <a:gd name="T7" fmla="*/ 2 h 13"/>
                    <a:gd name="T8" fmla="*/ 4 w 28"/>
                    <a:gd name="T9" fmla="*/ 3 h 13"/>
                    <a:gd name="T10" fmla="*/ 21 w 28"/>
                    <a:gd name="T11" fmla="*/ 1 h 13"/>
                    <a:gd name="T12" fmla="*/ 21 w 28"/>
                    <a:gd name="T13" fmla="*/ 1 h 13"/>
                    <a:gd name="T14" fmla="*/ 21 w 28"/>
                    <a:gd name="T15" fmla="*/ 1 h 13"/>
                    <a:gd name="T16" fmla="*/ 28 w 28"/>
                    <a:gd name="T17" fmla="*/ 10 h 13"/>
                    <a:gd name="T18" fmla="*/ 28 w 28"/>
                    <a:gd name="T19" fmla="*/ 10 h 13"/>
                    <a:gd name="T20" fmla="*/ 28 w 28"/>
                    <a:gd name="T21" fmla="*/ 11 h 13"/>
                    <a:gd name="T22" fmla="*/ 4 w 28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13">
                      <a:moveTo>
                        <a:pt x="4" y="6"/>
                      </a:moveTo>
                      <a:cubicBezTo>
                        <a:pt x="3" y="5"/>
                        <a:pt x="2" y="5"/>
                        <a:pt x="1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2" y="2"/>
                        <a:pt x="3" y="3"/>
                        <a:pt x="4" y="3"/>
                      </a:cubicBezTo>
                      <a:cubicBezTo>
                        <a:pt x="10" y="3"/>
                        <a:pt x="14" y="3"/>
                        <a:pt x="21" y="1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1" y="13"/>
                        <a:pt x="13" y="10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3" name="Freeform 764"/>
                <p:cNvSpPr>
                  <a:spLocks noEditPoints="1"/>
                </p:cNvSpPr>
                <p:nvPr/>
              </p:nvSpPr>
              <p:spPr bwMode="auto">
                <a:xfrm>
                  <a:off x="2521" y="3253"/>
                  <a:ext cx="18" cy="33"/>
                </a:xfrm>
                <a:custGeom>
                  <a:avLst/>
                  <a:gdLst>
                    <a:gd name="T0" fmla="*/ 3 w 31"/>
                    <a:gd name="T1" fmla="*/ 56 h 56"/>
                    <a:gd name="T2" fmla="*/ 2 w 31"/>
                    <a:gd name="T3" fmla="*/ 55 h 56"/>
                    <a:gd name="T4" fmla="*/ 10 w 31"/>
                    <a:gd name="T5" fmla="*/ 24 h 56"/>
                    <a:gd name="T6" fmla="*/ 18 w 31"/>
                    <a:gd name="T7" fmla="*/ 12 h 56"/>
                    <a:gd name="T8" fmla="*/ 19 w 31"/>
                    <a:gd name="T9" fmla="*/ 11 h 56"/>
                    <a:gd name="T10" fmla="*/ 19 w 31"/>
                    <a:gd name="T11" fmla="*/ 11 h 56"/>
                    <a:gd name="T12" fmla="*/ 19 w 31"/>
                    <a:gd name="T13" fmla="*/ 12 h 56"/>
                    <a:gd name="T14" fmla="*/ 17 w 31"/>
                    <a:gd name="T15" fmla="*/ 23 h 56"/>
                    <a:gd name="T16" fmla="*/ 5 w 31"/>
                    <a:gd name="T17" fmla="*/ 56 h 56"/>
                    <a:gd name="T18" fmla="*/ 4 w 31"/>
                    <a:gd name="T19" fmla="*/ 56 h 56"/>
                    <a:gd name="T20" fmla="*/ 3 w 31"/>
                    <a:gd name="T21" fmla="*/ 56 h 56"/>
                    <a:gd name="T22" fmla="*/ 3 w 31"/>
                    <a:gd name="T23" fmla="*/ 56 h 56"/>
                    <a:gd name="T24" fmla="*/ 26 w 31"/>
                    <a:gd name="T25" fmla="*/ 3 h 56"/>
                    <a:gd name="T26" fmla="*/ 26 w 31"/>
                    <a:gd name="T27" fmla="*/ 3 h 56"/>
                    <a:gd name="T28" fmla="*/ 26 w 31"/>
                    <a:gd name="T29" fmla="*/ 2 h 56"/>
                    <a:gd name="T30" fmla="*/ 29 w 31"/>
                    <a:gd name="T31" fmla="*/ 0 h 56"/>
                    <a:gd name="T32" fmla="*/ 30 w 31"/>
                    <a:gd name="T33" fmla="*/ 0 h 56"/>
                    <a:gd name="T34" fmla="*/ 30 w 31"/>
                    <a:gd name="T35" fmla="*/ 0 h 56"/>
                    <a:gd name="T36" fmla="*/ 30 w 31"/>
                    <a:gd name="T37" fmla="*/ 1 h 56"/>
                    <a:gd name="T38" fmla="*/ 27 w 31"/>
                    <a:gd name="T39" fmla="*/ 3 h 56"/>
                    <a:gd name="T40" fmla="*/ 26 w 31"/>
                    <a:gd name="T41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56">
                      <a:moveTo>
                        <a:pt x="3" y="56"/>
                      </a:moveTo>
                      <a:cubicBezTo>
                        <a:pt x="3" y="56"/>
                        <a:pt x="3" y="56"/>
                        <a:pt x="2" y="55"/>
                      </a:cubicBezTo>
                      <a:cubicBezTo>
                        <a:pt x="0" y="49"/>
                        <a:pt x="3" y="36"/>
                        <a:pt x="10" y="24"/>
                      </a:cubicBezTo>
                      <a:cubicBezTo>
                        <a:pt x="12" y="19"/>
                        <a:pt x="15" y="15"/>
                        <a:pt x="18" y="12"/>
                      </a:cubicBezTo>
                      <a:cubicBezTo>
                        <a:pt x="18" y="11"/>
                        <a:pt x="18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2"/>
                        <a:pt x="19" y="12"/>
                      </a:cubicBezTo>
                      <a:cubicBezTo>
                        <a:pt x="18" y="15"/>
                        <a:pt x="17" y="19"/>
                        <a:pt x="17" y="23"/>
                      </a:cubicBezTo>
                      <a:cubicBezTo>
                        <a:pt x="14" y="34"/>
                        <a:pt x="11" y="47"/>
                        <a:pt x="5" y="56"/>
                      </a:cubicBezTo>
                      <a:cubicBezTo>
                        <a:pt x="5" y="56"/>
                        <a:pt x="5" y="56"/>
                        <a:pt x="4" y="56"/>
                      </a:cubicBezTo>
                      <a:cubicBezTo>
                        <a:pt x="3" y="56"/>
                        <a:pt x="3" y="56"/>
                        <a:pt x="3" y="56"/>
                      </a:cubicBezTo>
                      <a:cubicBezTo>
                        <a:pt x="3" y="56"/>
                        <a:pt x="3" y="56"/>
                        <a:pt x="3" y="56"/>
                      </a:cubicBezTo>
                      <a:close/>
                      <a:moveTo>
                        <a:pt x="26" y="3"/>
                      </a:move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2"/>
                      </a:cubicBezTo>
                      <a:cubicBezTo>
                        <a:pt x="27" y="1"/>
                        <a:pt x="28" y="1"/>
                        <a:pt x="29" y="0"/>
                      </a:cubicBezTo>
                      <a:cubicBezTo>
                        <a:pt x="29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29" y="2"/>
                        <a:pt x="28" y="3"/>
                        <a:pt x="27" y="3"/>
                      </a:cubicBezTo>
                      <a:cubicBezTo>
                        <a:pt x="27" y="4"/>
                        <a:pt x="27" y="4"/>
                        <a:pt x="26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4" name="Freeform 765"/>
                <p:cNvSpPr>
                  <a:spLocks/>
                </p:cNvSpPr>
                <p:nvPr/>
              </p:nvSpPr>
              <p:spPr bwMode="auto">
                <a:xfrm>
                  <a:off x="2564" y="3268"/>
                  <a:ext cx="2" cy="4"/>
                </a:xfrm>
                <a:custGeom>
                  <a:avLst/>
                  <a:gdLst>
                    <a:gd name="T0" fmla="*/ 1 w 4"/>
                    <a:gd name="T1" fmla="*/ 7 h 7"/>
                    <a:gd name="T2" fmla="*/ 0 w 4"/>
                    <a:gd name="T3" fmla="*/ 6 h 7"/>
                    <a:gd name="T4" fmla="*/ 2 w 4"/>
                    <a:gd name="T5" fmla="*/ 0 h 7"/>
                    <a:gd name="T6" fmla="*/ 3 w 4"/>
                    <a:gd name="T7" fmla="*/ 0 h 7"/>
                    <a:gd name="T8" fmla="*/ 3 w 4"/>
                    <a:gd name="T9" fmla="*/ 0 h 7"/>
                    <a:gd name="T10" fmla="*/ 3 w 4"/>
                    <a:gd name="T11" fmla="*/ 0 h 7"/>
                    <a:gd name="T12" fmla="*/ 4 w 4"/>
                    <a:gd name="T13" fmla="*/ 0 h 7"/>
                    <a:gd name="T14" fmla="*/ 4 w 4"/>
                    <a:gd name="T15" fmla="*/ 1 h 7"/>
                    <a:gd name="T16" fmla="*/ 2 w 4"/>
                    <a:gd name="T17" fmla="*/ 7 h 7"/>
                    <a:gd name="T18" fmla="*/ 1 w 4"/>
                    <a:gd name="T19" fmla="*/ 7 h 7"/>
                    <a:gd name="T20" fmla="*/ 1 w 4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7">
                      <a:moveTo>
                        <a:pt x="1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5" name="Freeform 766"/>
                <p:cNvSpPr>
                  <a:spLocks/>
                </p:cNvSpPr>
                <p:nvPr/>
              </p:nvSpPr>
              <p:spPr bwMode="auto">
                <a:xfrm>
                  <a:off x="2926" y="3447"/>
                  <a:ext cx="5" cy="5"/>
                </a:xfrm>
                <a:custGeom>
                  <a:avLst/>
                  <a:gdLst>
                    <a:gd name="T0" fmla="*/ 3 w 9"/>
                    <a:gd name="T1" fmla="*/ 8 h 8"/>
                    <a:gd name="T2" fmla="*/ 3 w 9"/>
                    <a:gd name="T3" fmla="*/ 7 h 8"/>
                    <a:gd name="T4" fmla="*/ 0 w 9"/>
                    <a:gd name="T5" fmla="*/ 4 h 8"/>
                    <a:gd name="T6" fmla="*/ 0 w 9"/>
                    <a:gd name="T7" fmla="*/ 4 h 8"/>
                    <a:gd name="T8" fmla="*/ 2 w 9"/>
                    <a:gd name="T9" fmla="*/ 0 h 8"/>
                    <a:gd name="T10" fmla="*/ 3 w 9"/>
                    <a:gd name="T11" fmla="*/ 0 h 8"/>
                    <a:gd name="T12" fmla="*/ 6 w 9"/>
                    <a:gd name="T13" fmla="*/ 0 h 8"/>
                    <a:gd name="T14" fmla="*/ 7 w 9"/>
                    <a:gd name="T15" fmla="*/ 0 h 8"/>
                    <a:gd name="T16" fmla="*/ 7 w 9"/>
                    <a:gd name="T17" fmla="*/ 0 h 8"/>
                    <a:gd name="T18" fmla="*/ 9 w 9"/>
                    <a:gd name="T19" fmla="*/ 2 h 8"/>
                    <a:gd name="T20" fmla="*/ 9 w 9"/>
                    <a:gd name="T21" fmla="*/ 2 h 8"/>
                    <a:gd name="T22" fmla="*/ 9 w 9"/>
                    <a:gd name="T23" fmla="*/ 5 h 8"/>
                    <a:gd name="T24" fmla="*/ 9 w 9"/>
                    <a:gd name="T25" fmla="*/ 6 h 8"/>
                    <a:gd name="T26" fmla="*/ 3 w 9"/>
                    <a:gd name="T27" fmla="*/ 8 h 8"/>
                    <a:gd name="T28" fmla="*/ 3 w 9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3" y="8"/>
                      </a:moveTo>
                      <a:cubicBezTo>
                        <a:pt x="3" y="8"/>
                        <a:pt x="3" y="7"/>
                        <a:pt x="3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6"/>
                        <a:pt x="9" y="6"/>
                      </a:cubicBezTo>
                      <a:cubicBezTo>
                        <a:pt x="7" y="7"/>
                        <a:pt x="6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6" name="Freeform 767"/>
                <p:cNvSpPr>
                  <a:spLocks/>
                </p:cNvSpPr>
                <p:nvPr/>
              </p:nvSpPr>
              <p:spPr bwMode="auto">
                <a:xfrm>
                  <a:off x="2675" y="3331"/>
                  <a:ext cx="8" cy="11"/>
                </a:xfrm>
                <a:custGeom>
                  <a:avLst/>
                  <a:gdLst>
                    <a:gd name="T0" fmla="*/ 0 w 14"/>
                    <a:gd name="T1" fmla="*/ 19 h 19"/>
                    <a:gd name="T2" fmla="*/ 0 w 14"/>
                    <a:gd name="T3" fmla="*/ 19 h 19"/>
                    <a:gd name="T4" fmla="*/ 0 w 14"/>
                    <a:gd name="T5" fmla="*/ 18 h 19"/>
                    <a:gd name="T6" fmla="*/ 13 w 14"/>
                    <a:gd name="T7" fmla="*/ 0 h 19"/>
                    <a:gd name="T8" fmla="*/ 14 w 14"/>
                    <a:gd name="T9" fmla="*/ 0 h 19"/>
                    <a:gd name="T10" fmla="*/ 14 w 14"/>
                    <a:gd name="T11" fmla="*/ 0 h 19"/>
                    <a:gd name="T12" fmla="*/ 14 w 14"/>
                    <a:gd name="T13" fmla="*/ 1 h 19"/>
                    <a:gd name="T14" fmla="*/ 1 w 14"/>
                    <a:gd name="T15" fmla="*/ 19 h 19"/>
                    <a:gd name="T16" fmla="*/ 0 w 14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9">
                      <a:moveTo>
                        <a:pt x="0" y="1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1"/>
                      </a:cubicBezTo>
                      <a:cubicBezTo>
                        <a:pt x="11" y="9"/>
                        <a:pt x="7" y="14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7" name="Freeform 768"/>
                <p:cNvSpPr>
                  <a:spLocks/>
                </p:cNvSpPr>
                <p:nvPr/>
              </p:nvSpPr>
              <p:spPr bwMode="auto">
                <a:xfrm>
                  <a:off x="2440" y="3276"/>
                  <a:ext cx="16" cy="6"/>
                </a:xfrm>
                <a:custGeom>
                  <a:avLst/>
                  <a:gdLst>
                    <a:gd name="T0" fmla="*/ 0 w 28"/>
                    <a:gd name="T1" fmla="*/ 10 h 10"/>
                    <a:gd name="T2" fmla="*/ 0 w 28"/>
                    <a:gd name="T3" fmla="*/ 9 h 10"/>
                    <a:gd name="T4" fmla="*/ 0 w 28"/>
                    <a:gd name="T5" fmla="*/ 9 h 10"/>
                    <a:gd name="T6" fmla="*/ 23 w 28"/>
                    <a:gd name="T7" fmla="*/ 0 h 10"/>
                    <a:gd name="T8" fmla="*/ 23 w 28"/>
                    <a:gd name="T9" fmla="*/ 0 h 10"/>
                    <a:gd name="T10" fmla="*/ 24 w 28"/>
                    <a:gd name="T11" fmla="*/ 0 h 10"/>
                    <a:gd name="T12" fmla="*/ 28 w 28"/>
                    <a:gd name="T13" fmla="*/ 6 h 10"/>
                    <a:gd name="T14" fmla="*/ 27 w 28"/>
                    <a:gd name="T15" fmla="*/ 6 h 10"/>
                    <a:gd name="T16" fmla="*/ 1 w 28"/>
                    <a:gd name="T17" fmla="*/ 10 h 10"/>
                    <a:gd name="T18" fmla="*/ 1 w 28"/>
                    <a:gd name="T19" fmla="*/ 10 h 10"/>
                    <a:gd name="T20" fmla="*/ 0 w 28"/>
                    <a:gd name="T2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6" y="2"/>
                        <a:pt x="13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4" y="0"/>
                      </a:cubicBezTo>
                      <a:cubicBezTo>
                        <a:pt x="27" y="2"/>
                        <a:pt x="28" y="3"/>
                        <a:pt x="28" y="6"/>
                      </a:cubicBezTo>
                      <a:cubicBezTo>
                        <a:pt x="28" y="6"/>
                        <a:pt x="27" y="6"/>
                        <a:pt x="27" y="6"/>
                      </a:cubicBezTo>
                      <a:cubicBezTo>
                        <a:pt x="21" y="9"/>
                        <a:pt x="1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8" name="Freeform 769"/>
                <p:cNvSpPr>
                  <a:spLocks/>
                </p:cNvSpPr>
                <p:nvPr/>
              </p:nvSpPr>
              <p:spPr bwMode="auto">
                <a:xfrm>
                  <a:off x="2735" y="3356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0 h 3"/>
                    <a:gd name="T10" fmla="*/ 1 w 2"/>
                    <a:gd name="T11" fmla="*/ 0 h 3"/>
                    <a:gd name="T12" fmla="*/ 1 w 2"/>
                    <a:gd name="T13" fmla="*/ 2 h 3"/>
                    <a:gd name="T14" fmla="*/ 0 w 2"/>
                    <a:gd name="T15" fmla="*/ 3 h 3"/>
                    <a:gd name="T16" fmla="*/ 0 w 2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9" name="Freeform 770"/>
                <p:cNvSpPr>
                  <a:spLocks/>
                </p:cNvSpPr>
                <p:nvPr/>
              </p:nvSpPr>
              <p:spPr bwMode="auto">
                <a:xfrm>
                  <a:off x="2389" y="3185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0 w 2"/>
                    <a:gd name="T5" fmla="*/ 1 h 3"/>
                    <a:gd name="T6" fmla="*/ 0 w 2"/>
                    <a:gd name="T7" fmla="*/ 0 h 3"/>
                    <a:gd name="T8" fmla="*/ 1 w 2"/>
                    <a:gd name="T9" fmla="*/ 0 h 3"/>
                    <a:gd name="T10" fmla="*/ 1 w 2"/>
                    <a:gd name="T11" fmla="*/ 0 h 3"/>
                    <a:gd name="T12" fmla="*/ 1 w 2"/>
                    <a:gd name="T13" fmla="*/ 3 h 3"/>
                    <a:gd name="T14" fmla="*/ 1 w 2"/>
                    <a:gd name="T15" fmla="*/ 3 h 3"/>
                    <a:gd name="T16" fmla="*/ 0 w 2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0" name="Freeform 771"/>
                <p:cNvSpPr>
                  <a:spLocks/>
                </p:cNvSpPr>
                <p:nvPr/>
              </p:nvSpPr>
              <p:spPr bwMode="auto">
                <a:xfrm>
                  <a:off x="2727" y="3355"/>
                  <a:ext cx="4" cy="4"/>
                </a:xfrm>
                <a:custGeom>
                  <a:avLst/>
                  <a:gdLst>
                    <a:gd name="T0" fmla="*/ 1 w 7"/>
                    <a:gd name="T1" fmla="*/ 6 h 7"/>
                    <a:gd name="T2" fmla="*/ 0 w 7"/>
                    <a:gd name="T3" fmla="*/ 5 h 7"/>
                    <a:gd name="T4" fmla="*/ 3 w 7"/>
                    <a:gd name="T5" fmla="*/ 0 h 7"/>
                    <a:gd name="T6" fmla="*/ 3 w 7"/>
                    <a:gd name="T7" fmla="*/ 0 h 7"/>
                    <a:gd name="T8" fmla="*/ 4 w 7"/>
                    <a:gd name="T9" fmla="*/ 0 h 7"/>
                    <a:gd name="T10" fmla="*/ 4 w 7"/>
                    <a:gd name="T11" fmla="*/ 0 h 7"/>
                    <a:gd name="T12" fmla="*/ 6 w 7"/>
                    <a:gd name="T13" fmla="*/ 2 h 7"/>
                    <a:gd name="T14" fmla="*/ 6 w 7"/>
                    <a:gd name="T15" fmla="*/ 3 h 7"/>
                    <a:gd name="T16" fmla="*/ 5 w 7"/>
                    <a:gd name="T17" fmla="*/ 6 h 7"/>
                    <a:gd name="T18" fmla="*/ 4 w 7"/>
                    <a:gd name="T19" fmla="*/ 7 h 7"/>
                    <a:gd name="T20" fmla="*/ 3 w 7"/>
                    <a:gd name="T21" fmla="*/ 7 h 7"/>
                    <a:gd name="T22" fmla="*/ 3 w 7"/>
                    <a:gd name="T23" fmla="*/ 7 h 7"/>
                    <a:gd name="T24" fmla="*/ 1 w 7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7">
                      <a:moveTo>
                        <a:pt x="1" y="6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3"/>
                        <a:pt x="6" y="3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1" name="Freeform 772"/>
                <p:cNvSpPr>
                  <a:spLocks/>
                </p:cNvSpPr>
                <p:nvPr/>
              </p:nvSpPr>
              <p:spPr bwMode="auto">
                <a:xfrm>
                  <a:off x="2782" y="3385"/>
                  <a:ext cx="4" cy="2"/>
                </a:xfrm>
                <a:custGeom>
                  <a:avLst/>
                  <a:gdLst>
                    <a:gd name="T0" fmla="*/ 1 w 6"/>
                    <a:gd name="T1" fmla="*/ 3 h 4"/>
                    <a:gd name="T2" fmla="*/ 1 w 6"/>
                    <a:gd name="T3" fmla="*/ 3 h 4"/>
                    <a:gd name="T4" fmla="*/ 1 w 6"/>
                    <a:gd name="T5" fmla="*/ 2 h 4"/>
                    <a:gd name="T6" fmla="*/ 1 w 6"/>
                    <a:gd name="T7" fmla="*/ 2 h 4"/>
                    <a:gd name="T8" fmla="*/ 1 w 6"/>
                    <a:gd name="T9" fmla="*/ 1 h 4"/>
                    <a:gd name="T10" fmla="*/ 3 w 6"/>
                    <a:gd name="T11" fmla="*/ 1 h 4"/>
                    <a:gd name="T12" fmla="*/ 4 w 6"/>
                    <a:gd name="T13" fmla="*/ 0 h 4"/>
                    <a:gd name="T14" fmla="*/ 5 w 6"/>
                    <a:gd name="T15" fmla="*/ 1 h 4"/>
                    <a:gd name="T16" fmla="*/ 6 w 6"/>
                    <a:gd name="T17" fmla="*/ 2 h 4"/>
                    <a:gd name="T18" fmla="*/ 5 w 6"/>
                    <a:gd name="T19" fmla="*/ 2 h 4"/>
                    <a:gd name="T20" fmla="*/ 5 w 6"/>
                    <a:gd name="T21" fmla="*/ 3 h 4"/>
                    <a:gd name="T22" fmla="*/ 4 w 6"/>
                    <a:gd name="T23" fmla="*/ 3 h 4"/>
                    <a:gd name="T24" fmla="*/ 2 w 6"/>
                    <a:gd name="T25" fmla="*/ 3 h 4"/>
                    <a:gd name="T26" fmla="*/ 2 w 6"/>
                    <a:gd name="T27" fmla="*/ 3 h 4"/>
                    <a:gd name="T28" fmla="*/ 1 w 6"/>
                    <a:gd name="T29" fmla="*/ 3 h 4"/>
                    <a:gd name="T30" fmla="*/ 1 w 6"/>
                    <a:gd name="T3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4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2" name="Freeform 773"/>
                <p:cNvSpPr>
                  <a:spLocks/>
                </p:cNvSpPr>
                <p:nvPr/>
              </p:nvSpPr>
              <p:spPr bwMode="auto">
                <a:xfrm>
                  <a:off x="2392" y="3268"/>
                  <a:ext cx="37" cy="16"/>
                </a:xfrm>
                <a:custGeom>
                  <a:avLst/>
                  <a:gdLst>
                    <a:gd name="T0" fmla="*/ 1 w 65"/>
                    <a:gd name="T1" fmla="*/ 28 h 28"/>
                    <a:gd name="T2" fmla="*/ 0 w 65"/>
                    <a:gd name="T3" fmla="*/ 28 h 28"/>
                    <a:gd name="T4" fmla="*/ 1 w 65"/>
                    <a:gd name="T5" fmla="*/ 27 h 28"/>
                    <a:gd name="T6" fmla="*/ 29 w 65"/>
                    <a:gd name="T7" fmla="*/ 13 h 28"/>
                    <a:gd name="T8" fmla="*/ 63 w 65"/>
                    <a:gd name="T9" fmla="*/ 0 h 28"/>
                    <a:gd name="T10" fmla="*/ 64 w 65"/>
                    <a:gd name="T11" fmla="*/ 0 h 28"/>
                    <a:gd name="T12" fmla="*/ 64 w 65"/>
                    <a:gd name="T13" fmla="*/ 1 h 28"/>
                    <a:gd name="T14" fmla="*/ 65 w 65"/>
                    <a:gd name="T15" fmla="*/ 1 h 28"/>
                    <a:gd name="T16" fmla="*/ 65 w 65"/>
                    <a:gd name="T17" fmla="*/ 1 h 28"/>
                    <a:gd name="T18" fmla="*/ 65 w 65"/>
                    <a:gd name="T19" fmla="*/ 2 h 28"/>
                    <a:gd name="T20" fmla="*/ 65 w 65"/>
                    <a:gd name="T21" fmla="*/ 3 h 28"/>
                    <a:gd name="T22" fmla="*/ 1 w 65"/>
                    <a:gd name="T23" fmla="*/ 28 h 28"/>
                    <a:gd name="T24" fmla="*/ 1 w 65"/>
                    <a:gd name="T2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5" h="28">
                      <a:moveTo>
                        <a:pt x="1" y="28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4" y="25"/>
                        <a:pt x="11" y="21"/>
                        <a:pt x="29" y="13"/>
                      </a:cubicBezTo>
                      <a:cubicBezTo>
                        <a:pt x="43" y="7"/>
                        <a:pt x="57" y="2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1"/>
                        <a:pt x="64" y="1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5" y="2"/>
                        <a:pt x="65" y="2"/>
                        <a:pt x="65" y="3"/>
                      </a:cubicBezTo>
                      <a:cubicBezTo>
                        <a:pt x="56" y="15"/>
                        <a:pt x="18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3" name="Freeform 774"/>
                <p:cNvSpPr>
                  <a:spLocks/>
                </p:cNvSpPr>
                <p:nvPr/>
              </p:nvSpPr>
              <p:spPr bwMode="auto">
                <a:xfrm>
                  <a:off x="2399" y="3196"/>
                  <a:ext cx="4" cy="4"/>
                </a:xfrm>
                <a:custGeom>
                  <a:avLst/>
                  <a:gdLst>
                    <a:gd name="T0" fmla="*/ 1 w 7"/>
                    <a:gd name="T1" fmla="*/ 6 h 8"/>
                    <a:gd name="T2" fmla="*/ 0 w 7"/>
                    <a:gd name="T3" fmla="*/ 5 h 8"/>
                    <a:gd name="T4" fmla="*/ 2 w 7"/>
                    <a:gd name="T5" fmla="*/ 1 h 8"/>
                    <a:gd name="T6" fmla="*/ 3 w 7"/>
                    <a:gd name="T7" fmla="*/ 0 h 8"/>
                    <a:gd name="T8" fmla="*/ 4 w 7"/>
                    <a:gd name="T9" fmla="*/ 0 h 8"/>
                    <a:gd name="T10" fmla="*/ 4 w 7"/>
                    <a:gd name="T11" fmla="*/ 1 h 8"/>
                    <a:gd name="T12" fmla="*/ 6 w 7"/>
                    <a:gd name="T13" fmla="*/ 3 h 8"/>
                    <a:gd name="T14" fmla="*/ 6 w 7"/>
                    <a:gd name="T15" fmla="*/ 4 h 8"/>
                    <a:gd name="T16" fmla="*/ 5 w 7"/>
                    <a:gd name="T17" fmla="*/ 7 h 8"/>
                    <a:gd name="T18" fmla="*/ 5 w 7"/>
                    <a:gd name="T19" fmla="*/ 7 h 8"/>
                    <a:gd name="T20" fmla="*/ 3 w 7"/>
                    <a:gd name="T21" fmla="*/ 8 h 8"/>
                    <a:gd name="T22" fmla="*/ 3 w 7"/>
                    <a:gd name="T23" fmla="*/ 7 h 8"/>
                    <a:gd name="T24" fmla="*/ 1 w 7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6" y="4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4" name="Freeform 775"/>
                <p:cNvSpPr>
                  <a:spLocks/>
                </p:cNvSpPr>
                <p:nvPr/>
              </p:nvSpPr>
              <p:spPr bwMode="auto">
                <a:xfrm>
                  <a:off x="2823" y="3409"/>
                  <a:ext cx="5" cy="5"/>
                </a:xfrm>
                <a:custGeom>
                  <a:avLst/>
                  <a:gdLst>
                    <a:gd name="T0" fmla="*/ 1 w 9"/>
                    <a:gd name="T1" fmla="*/ 7 h 8"/>
                    <a:gd name="T2" fmla="*/ 0 w 9"/>
                    <a:gd name="T3" fmla="*/ 6 h 8"/>
                    <a:gd name="T4" fmla="*/ 0 w 9"/>
                    <a:gd name="T5" fmla="*/ 5 h 8"/>
                    <a:gd name="T6" fmla="*/ 0 w 9"/>
                    <a:gd name="T7" fmla="*/ 5 h 8"/>
                    <a:gd name="T8" fmla="*/ 0 w 9"/>
                    <a:gd name="T9" fmla="*/ 2 h 8"/>
                    <a:gd name="T10" fmla="*/ 1 w 9"/>
                    <a:gd name="T11" fmla="*/ 2 h 8"/>
                    <a:gd name="T12" fmla="*/ 4 w 9"/>
                    <a:gd name="T13" fmla="*/ 0 h 8"/>
                    <a:gd name="T14" fmla="*/ 5 w 9"/>
                    <a:gd name="T15" fmla="*/ 0 h 8"/>
                    <a:gd name="T16" fmla="*/ 9 w 9"/>
                    <a:gd name="T17" fmla="*/ 2 h 8"/>
                    <a:gd name="T18" fmla="*/ 9 w 9"/>
                    <a:gd name="T19" fmla="*/ 3 h 8"/>
                    <a:gd name="T20" fmla="*/ 9 w 9"/>
                    <a:gd name="T21" fmla="*/ 4 h 8"/>
                    <a:gd name="T22" fmla="*/ 9 w 9"/>
                    <a:gd name="T23" fmla="*/ 5 h 8"/>
                    <a:gd name="T24" fmla="*/ 6 w 9"/>
                    <a:gd name="T25" fmla="*/ 8 h 8"/>
                    <a:gd name="T26" fmla="*/ 6 w 9"/>
                    <a:gd name="T27" fmla="*/ 8 h 8"/>
                    <a:gd name="T28" fmla="*/ 1 w 9"/>
                    <a:gd name="T29" fmla="*/ 7 h 8"/>
                    <a:gd name="T30" fmla="*/ 1 w 9"/>
                    <a:gd name="T3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8">
                      <a:moveTo>
                        <a:pt x="1" y="7"/>
                      </a:move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3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5" name="Freeform 776"/>
                <p:cNvSpPr>
                  <a:spLocks/>
                </p:cNvSpPr>
                <p:nvPr/>
              </p:nvSpPr>
              <p:spPr bwMode="auto">
                <a:xfrm>
                  <a:off x="2470" y="3236"/>
                  <a:ext cx="6" cy="5"/>
                </a:xfrm>
                <a:custGeom>
                  <a:avLst/>
                  <a:gdLst>
                    <a:gd name="T0" fmla="*/ 2 w 11"/>
                    <a:gd name="T1" fmla="*/ 6 h 8"/>
                    <a:gd name="T2" fmla="*/ 1 w 11"/>
                    <a:gd name="T3" fmla="*/ 5 h 8"/>
                    <a:gd name="T4" fmla="*/ 1 w 11"/>
                    <a:gd name="T5" fmla="*/ 3 h 8"/>
                    <a:gd name="T6" fmla="*/ 1 w 11"/>
                    <a:gd name="T7" fmla="*/ 2 h 8"/>
                    <a:gd name="T8" fmla="*/ 4 w 11"/>
                    <a:gd name="T9" fmla="*/ 0 h 8"/>
                    <a:gd name="T10" fmla="*/ 4 w 11"/>
                    <a:gd name="T11" fmla="*/ 0 h 8"/>
                    <a:gd name="T12" fmla="*/ 5 w 11"/>
                    <a:gd name="T13" fmla="*/ 0 h 8"/>
                    <a:gd name="T14" fmla="*/ 10 w 11"/>
                    <a:gd name="T15" fmla="*/ 5 h 8"/>
                    <a:gd name="T16" fmla="*/ 11 w 11"/>
                    <a:gd name="T17" fmla="*/ 6 h 8"/>
                    <a:gd name="T18" fmla="*/ 10 w 11"/>
                    <a:gd name="T19" fmla="*/ 7 h 8"/>
                    <a:gd name="T20" fmla="*/ 9 w 11"/>
                    <a:gd name="T21" fmla="*/ 8 h 8"/>
                    <a:gd name="T22" fmla="*/ 5 w 11"/>
                    <a:gd name="T23" fmla="*/ 7 h 8"/>
                    <a:gd name="T24" fmla="*/ 5 w 11"/>
                    <a:gd name="T25" fmla="*/ 7 h 8"/>
                    <a:gd name="T26" fmla="*/ 4 w 11"/>
                    <a:gd name="T27" fmla="*/ 7 h 8"/>
                    <a:gd name="T28" fmla="*/ 4 w 11"/>
                    <a:gd name="T29" fmla="*/ 6 h 8"/>
                    <a:gd name="T30" fmla="*/ 2 w 11"/>
                    <a:gd name="T31" fmla="*/ 6 h 8"/>
                    <a:gd name="T32" fmla="*/ 2 w 11"/>
                    <a:gd name="T3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8">
                      <a:moveTo>
                        <a:pt x="2" y="6"/>
                      </a:move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8" y="8"/>
                        <a:pt x="6" y="8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6" name="Freeform 777"/>
                <p:cNvSpPr>
                  <a:spLocks/>
                </p:cNvSpPr>
                <p:nvPr/>
              </p:nvSpPr>
              <p:spPr bwMode="auto">
                <a:xfrm>
                  <a:off x="2879" y="3444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2 w 2"/>
                    <a:gd name="T11" fmla="*/ 0 h 1"/>
                    <a:gd name="T12" fmla="*/ 1 w 2"/>
                    <a:gd name="T13" fmla="*/ 1 h 1"/>
                    <a:gd name="T14" fmla="*/ 0 w 2"/>
                    <a:gd name="T15" fmla="*/ 1 h 1"/>
                    <a:gd name="T16" fmla="*/ 0 w 2"/>
                    <a:gd name="T1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7" name="Freeform 778"/>
                <p:cNvSpPr>
                  <a:spLocks/>
                </p:cNvSpPr>
                <p:nvPr/>
              </p:nvSpPr>
              <p:spPr bwMode="auto">
                <a:xfrm>
                  <a:off x="2797" y="3408"/>
                  <a:ext cx="16" cy="6"/>
                </a:xfrm>
                <a:custGeom>
                  <a:avLst/>
                  <a:gdLst>
                    <a:gd name="T0" fmla="*/ 1 w 29"/>
                    <a:gd name="T1" fmla="*/ 5 h 10"/>
                    <a:gd name="T2" fmla="*/ 1 w 29"/>
                    <a:gd name="T3" fmla="*/ 5 h 10"/>
                    <a:gd name="T4" fmla="*/ 0 w 29"/>
                    <a:gd name="T5" fmla="*/ 5 h 10"/>
                    <a:gd name="T6" fmla="*/ 0 w 29"/>
                    <a:gd name="T7" fmla="*/ 3 h 10"/>
                    <a:gd name="T8" fmla="*/ 1 w 29"/>
                    <a:gd name="T9" fmla="*/ 2 h 10"/>
                    <a:gd name="T10" fmla="*/ 25 w 29"/>
                    <a:gd name="T11" fmla="*/ 0 h 10"/>
                    <a:gd name="T12" fmla="*/ 26 w 29"/>
                    <a:gd name="T13" fmla="*/ 1 h 10"/>
                    <a:gd name="T14" fmla="*/ 26 w 29"/>
                    <a:gd name="T15" fmla="*/ 1 h 10"/>
                    <a:gd name="T16" fmla="*/ 29 w 29"/>
                    <a:gd name="T17" fmla="*/ 3 h 10"/>
                    <a:gd name="T18" fmla="*/ 29 w 29"/>
                    <a:gd name="T19" fmla="*/ 4 h 10"/>
                    <a:gd name="T20" fmla="*/ 29 w 29"/>
                    <a:gd name="T21" fmla="*/ 4 h 10"/>
                    <a:gd name="T22" fmla="*/ 2 w 29"/>
                    <a:gd name="T23" fmla="*/ 5 h 10"/>
                    <a:gd name="T24" fmla="*/ 1 w 29"/>
                    <a:gd name="T25" fmla="*/ 6 h 10"/>
                    <a:gd name="T26" fmla="*/ 1 w 29"/>
                    <a:gd name="T27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0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1"/>
                        <a:pt x="25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4" y="10"/>
                        <a:pt x="6" y="7"/>
                        <a:pt x="2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8" name="Freeform 779"/>
                <p:cNvSpPr>
                  <a:spLocks/>
                </p:cNvSpPr>
                <p:nvPr/>
              </p:nvSpPr>
              <p:spPr bwMode="auto">
                <a:xfrm>
                  <a:off x="2937" y="3480"/>
                  <a:ext cx="6" cy="7"/>
                </a:xfrm>
                <a:custGeom>
                  <a:avLst/>
                  <a:gdLst>
                    <a:gd name="T0" fmla="*/ 2 w 11"/>
                    <a:gd name="T1" fmla="*/ 12 h 12"/>
                    <a:gd name="T2" fmla="*/ 2 w 11"/>
                    <a:gd name="T3" fmla="*/ 12 h 12"/>
                    <a:gd name="T4" fmla="*/ 1 w 11"/>
                    <a:gd name="T5" fmla="*/ 7 h 12"/>
                    <a:gd name="T6" fmla="*/ 1 w 11"/>
                    <a:gd name="T7" fmla="*/ 7 h 12"/>
                    <a:gd name="T8" fmla="*/ 7 w 11"/>
                    <a:gd name="T9" fmla="*/ 1 h 12"/>
                    <a:gd name="T10" fmla="*/ 8 w 11"/>
                    <a:gd name="T11" fmla="*/ 1 h 12"/>
                    <a:gd name="T12" fmla="*/ 9 w 11"/>
                    <a:gd name="T13" fmla="*/ 1 h 12"/>
                    <a:gd name="T14" fmla="*/ 11 w 11"/>
                    <a:gd name="T15" fmla="*/ 4 h 12"/>
                    <a:gd name="T16" fmla="*/ 11 w 11"/>
                    <a:gd name="T17" fmla="*/ 5 h 12"/>
                    <a:gd name="T18" fmla="*/ 8 w 11"/>
                    <a:gd name="T19" fmla="*/ 11 h 12"/>
                    <a:gd name="T20" fmla="*/ 7 w 11"/>
                    <a:gd name="T21" fmla="*/ 11 h 12"/>
                    <a:gd name="T22" fmla="*/ 3 w 11"/>
                    <a:gd name="T23" fmla="*/ 12 h 12"/>
                    <a:gd name="T24" fmla="*/ 2 w 11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2"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1" y="7"/>
                      </a:cubicBezTo>
                      <a:cubicBezTo>
                        <a:pt x="3" y="3"/>
                        <a:pt x="5" y="2"/>
                        <a:pt x="7" y="1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8" y="1"/>
                        <a:pt x="9" y="1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5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9" name="Freeform 780"/>
                <p:cNvSpPr>
                  <a:spLocks noEditPoints="1"/>
                </p:cNvSpPr>
                <p:nvPr/>
              </p:nvSpPr>
              <p:spPr bwMode="auto">
                <a:xfrm>
                  <a:off x="2623" y="3331"/>
                  <a:ext cx="23" cy="40"/>
                </a:xfrm>
                <a:custGeom>
                  <a:avLst/>
                  <a:gdLst>
                    <a:gd name="T0" fmla="*/ 37 w 39"/>
                    <a:gd name="T1" fmla="*/ 68 h 68"/>
                    <a:gd name="T2" fmla="*/ 30 w 39"/>
                    <a:gd name="T3" fmla="*/ 47 h 68"/>
                    <a:gd name="T4" fmla="*/ 30 w 39"/>
                    <a:gd name="T5" fmla="*/ 46 h 68"/>
                    <a:gd name="T6" fmla="*/ 30 w 39"/>
                    <a:gd name="T7" fmla="*/ 45 h 68"/>
                    <a:gd name="T8" fmla="*/ 26 w 39"/>
                    <a:gd name="T9" fmla="*/ 41 h 68"/>
                    <a:gd name="T10" fmla="*/ 26 w 39"/>
                    <a:gd name="T11" fmla="*/ 40 h 68"/>
                    <a:gd name="T12" fmla="*/ 27 w 39"/>
                    <a:gd name="T13" fmla="*/ 40 h 68"/>
                    <a:gd name="T14" fmla="*/ 31 w 39"/>
                    <a:gd name="T15" fmla="*/ 41 h 68"/>
                    <a:gd name="T16" fmla="*/ 33 w 39"/>
                    <a:gd name="T17" fmla="*/ 42 h 68"/>
                    <a:gd name="T18" fmla="*/ 34 w 39"/>
                    <a:gd name="T19" fmla="*/ 42 h 68"/>
                    <a:gd name="T20" fmla="*/ 34 w 39"/>
                    <a:gd name="T21" fmla="*/ 43 h 68"/>
                    <a:gd name="T22" fmla="*/ 35 w 39"/>
                    <a:gd name="T23" fmla="*/ 50 h 68"/>
                    <a:gd name="T24" fmla="*/ 39 w 39"/>
                    <a:gd name="T25" fmla="*/ 64 h 68"/>
                    <a:gd name="T26" fmla="*/ 39 w 39"/>
                    <a:gd name="T27" fmla="*/ 65 h 68"/>
                    <a:gd name="T28" fmla="*/ 38 w 39"/>
                    <a:gd name="T29" fmla="*/ 67 h 68"/>
                    <a:gd name="T30" fmla="*/ 38 w 39"/>
                    <a:gd name="T31" fmla="*/ 68 h 68"/>
                    <a:gd name="T32" fmla="*/ 37 w 39"/>
                    <a:gd name="T33" fmla="*/ 68 h 68"/>
                    <a:gd name="T34" fmla="*/ 37 w 39"/>
                    <a:gd name="T35" fmla="*/ 68 h 68"/>
                    <a:gd name="T36" fmla="*/ 0 w 39"/>
                    <a:gd name="T37" fmla="*/ 31 h 68"/>
                    <a:gd name="T38" fmla="*/ 0 w 39"/>
                    <a:gd name="T39" fmla="*/ 30 h 68"/>
                    <a:gd name="T40" fmla="*/ 7 w 39"/>
                    <a:gd name="T41" fmla="*/ 10 h 68"/>
                    <a:gd name="T42" fmla="*/ 10 w 39"/>
                    <a:gd name="T43" fmla="*/ 2 h 68"/>
                    <a:gd name="T44" fmla="*/ 11 w 39"/>
                    <a:gd name="T45" fmla="*/ 1 h 68"/>
                    <a:gd name="T46" fmla="*/ 12 w 39"/>
                    <a:gd name="T47" fmla="*/ 0 h 68"/>
                    <a:gd name="T48" fmla="*/ 13 w 39"/>
                    <a:gd name="T49" fmla="*/ 0 h 68"/>
                    <a:gd name="T50" fmla="*/ 13 w 39"/>
                    <a:gd name="T51" fmla="*/ 0 h 68"/>
                    <a:gd name="T52" fmla="*/ 13 w 39"/>
                    <a:gd name="T53" fmla="*/ 1 h 68"/>
                    <a:gd name="T54" fmla="*/ 14 w 39"/>
                    <a:gd name="T55" fmla="*/ 10 h 68"/>
                    <a:gd name="T56" fmla="*/ 14 w 39"/>
                    <a:gd name="T57" fmla="*/ 10 h 68"/>
                    <a:gd name="T58" fmla="*/ 22 w 39"/>
                    <a:gd name="T59" fmla="*/ 17 h 68"/>
                    <a:gd name="T60" fmla="*/ 26 w 39"/>
                    <a:gd name="T61" fmla="*/ 19 h 68"/>
                    <a:gd name="T62" fmla="*/ 26 w 39"/>
                    <a:gd name="T63" fmla="*/ 19 h 68"/>
                    <a:gd name="T64" fmla="*/ 27 w 39"/>
                    <a:gd name="T65" fmla="*/ 19 h 68"/>
                    <a:gd name="T66" fmla="*/ 27 w 39"/>
                    <a:gd name="T67" fmla="*/ 20 h 68"/>
                    <a:gd name="T68" fmla="*/ 27 w 39"/>
                    <a:gd name="T69" fmla="*/ 20 h 68"/>
                    <a:gd name="T70" fmla="*/ 19 w 39"/>
                    <a:gd name="T71" fmla="*/ 31 h 68"/>
                    <a:gd name="T72" fmla="*/ 20 w 39"/>
                    <a:gd name="T73" fmla="*/ 33 h 68"/>
                    <a:gd name="T74" fmla="*/ 22 w 39"/>
                    <a:gd name="T75" fmla="*/ 36 h 68"/>
                    <a:gd name="T76" fmla="*/ 22 w 39"/>
                    <a:gd name="T77" fmla="*/ 37 h 68"/>
                    <a:gd name="T78" fmla="*/ 21 w 39"/>
                    <a:gd name="T79" fmla="*/ 37 h 68"/>
                    <a:gd name="T80" fmla="*/ 9 w 39"/>
                    <a:gd name="T81" fmla="*/ 34 h 68"/>
                    <a:gd name="T82" fmla="*/ 1 w 39"/>
                    <a:gd name="T83" fmla="*/ 32 h 68"/>
                    <a:gd name="T84" fmla="*/ 0 w 39"/>
                    <a:gd name="T85" fmla="*/ 31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" h="68">
                      <a:moveTo>
                        <a:pt x="37" y="68"/>
                      </a:moveTo>
                      <a:cubicBezTo>
                        <a:pt x="31" y="64"/>
                        <a:pt x="26" y="56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3"/>
                        <a:pt x="28" y="42"/>
                        <a:pt x="26" y="41"/>
                      </a:cubicBezTo>
                      <a:cubicBezTo>
                        <a:pt x="26" y="41"/>
                        <a:pt x="26" y="40"/>
                        <a:pt x="26" y="40"/>
                      </a:cubicBezTo>
                      <a:cubicBezTo>
                        <a:pt x="26" y="40"/>
                        <a:pt x="27" y="39"/>
                        <a:pt x="27" y="40"/>
                      </a:cubicBezTo>
                      <a:cubicBezTo>
                        <a:pt x="29" y="40"/>
                        <a:pt x="30" y="41"/>
                        <a:pt x="31" y="41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3" y="42"/>
                        <a:pt x="34" y="42"/>
                        <a:pt x="34" y="42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5" y="45"/>
                        <a:pt x="35" y="48"/>
                        <a:pt x="35" y="50"/>
                      </a:cubicBezTo>
                      <a:cubicBezTo>
                        <a:pt x="35" y="55"/>
                        <a:pt x="35" y="60"/>
                        <a:pt x="39" y="64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8" y="67"/>
                        <a:pt x="38" y="67"/>
                        <a:pt x="38" y="67"/>
                      </a:cubicBezTo>
                      <a:cubicBezTo>
                        <a:pt x="38" y="68"/>
                        <a:pt x="38" y="68"/>
                        <a:pt x="38" y="68"/>
                      </a:cubicBezTo>
                      <a:cubicBezTo>
                        <a:pt x="38" y="68"/>
                        <a:pt x="38" y="68"/>
                        <a:pt x="37" y="68"/>
                      </a:cubicBezTo>
                      <a:cubicBezTo>
                        <a:pt x="37" y="68"/>
                        <a:pt x="37" y="68"/>
                        <a:pt x="37" y="68"/>
                      </a:cubicBezTo>
                      <a:close/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0"/>
                      </a:cubicBezTo>
                      <a:cubicBezTo>
                        <a:pt x="1" y="26"/>
                        <a:pt x="4" y="17"/>
                        <a:pt x="7" y="10"/>
                      </a:cubicBezTo>
                      <a:cubicBezTo>
                        <a:pt x="8" y="7"/>
                        <a:pt x="9" y="4"/>
                        <a:pt x="10" y="2"/>
                      </a:cubicBezTo>
                      <a:cubicBezTo>
                        <a:pt x="10" y="1"/>
                        <a:pt x="10" y="1"/>
                        <a:pt x="11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4"/>
                        <a:pt x="19" y="15"/>
                        <a:pt x="22" y="17"/>
                      </a:cubicBezTo>
                      <a:cubicBezTo>
                        <a:pt x="23" y="17"/>
                        <a:pt x="25" y="18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19" y="31"/>
                        <a:pt x="19" y="31"/>
                        <a:pt x="19" y="31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4"/>
                        <a:pt x="21" y="35"/>
                        <a:pt x="22" y="36"/>
                      </a:cubicBezTo>
                      <a:cubicBezTo>
                        <a:pt x="22" y="36"/>
                        <a:pt x="22" y="37"/>
                        <a:pt x="22" y="37"/>
                      </a:cubicBezTo>
                      <a:cubicBezTo>
                        <a:pt x="22" y="37"/>
                        <a:pt x="21" y="37"/>
                        <a:pt x="21" y="37"/>
                      </a:cubicBezTo>
                      <a:cubicBezTo>
                        <a:pt x="17" y="35"/>
                        <a:pt x="13" y="35"/>
                        <a:pt x="9" y="34"/>
                      </a:cubicBezTo>
                      <a:cubicBezTo>
                        <a:pt x="6" y="33"/>
                        <a:pt x="3" y="32"/>
                        <a:pt x="1" y="32"/>
                      </a:cubicBezTo>
                      <a:cubicBezTo>
                        <a:pt x="1" y="32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0" name="Freeform 781"/>
                <p:cNvSpPr>
                  <a:spLocks/>
                </p:cNvSpPr>
                <p:nvPr/>
              </p:nvSpPr>
              <p:spPr bwMode="auto">
                <a:xfrm>
                  <a:off x="2817" y="3425"/>
                  <a:ext cx="8" cy="10"/>
                </a:xfrm>
                <a:custGeom>
                  <a:avLst/>
                  <a:gdLst>
                    <a:gd name="T0" fmla="*/ 3 w 14"/>
                    <a:gd name="T1" fmla="*/ 17 h 17"/>
                    <a:gd name="T2" fmla="*/ 2 w 14"/>
                    <a:gd name="T3" fmla="*/ 17 h 17"/>
                    <a:gd name="T4" fmla="*/ 11 w 14"/>
                    <a:gd name="T5" fmla="*/ 0 h 17"/>
                    <a:gd name="T6" fmla="*/ 12 w 14"/>
                    <a:gd name="T7" fmla="*/ 0 h 17"/>
                    <a:gd name="T8" fmla="*/ 12 w 14"/>
                    <a:gd name="T9" fmla="*/ 1 h 17"/>
                    <a:gd name="T10" fmla="*/ 14 w 14"/>
                    <a:gd name="T11" fmla="*/ 3 h 17"/>
                    <a:gd name="T12" fmla="*/ 14 w 14"/>
                    <a:gd name="T13" fmla="*/ 4 h 17"/>
                    <a:gd name="T14" fmla="*/ 7 w 14"/>
                    <a:gd name="T15" fmla="*/ 16 h 17"/>
                    <a:gd name="T16" fmla="*/ 6 w 14"/>
                    <a:gd name="T17" fmla="*/ 17 h 17"/>
                    <a:gd name="T18" fmla="*/ 3 w 14"/>
                    <a:gd name="T19" fmla="*/ 17 h 17"/>
                    <a:gd name="T20" fmla="*/ 3 w 14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7">
                      <a:moveTo>
                        <a:pt x="3" y="17"/>
                      </a:move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0" y="10"/>
                        <a:pt x="6" y="2"/>
                        <a:pt x="11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4"/>
                        <a:pt x="14" y="4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1" name="Freeform 782"/>
                <p:cNvSpPr>
                  <a:spLocks/>
                </p:cNvSpPr>
                <p:nvPr/>
              </p:nvSpPr>
              <p:spPr bwMode="auto">
                <a:xfrm>
                  <a:off x="2916" y="3478"/>
                  <a:ext cx="4" cy="9"/>
                </a:xfrm>
                <a:custGeom>
                  <a:avLst/>
                  <a:gdLst>
                    <a:gd name="T0" fmla="*/ 1 w 7"/>
                    <a:gd name="T1" fmla="*/ 14 h 14"/>
                    <a:gd name="T2" fmla="*/ 0 w 7"/>
                    <a:gd name="T3" fmla="*/ 14 h 14"/>
                    <a:gd name="T4" fmla="*/ 0 w 7"/>
                    <a:gd name="T5" fmla="*/ 12 h 14"/>
                    <a:gd name="T6" fmla="*/ 0 w 7"/>
                    <a:gd name="T7" fmla="*/ 12 h 14"/>
                    <a:gd name="T8" fmla="*/ 5 w 7"/>
                    <a:gd name="T9" fmla="*/ 0 h 14"/>
                    <a:gd name="T10" fmla="*/ 6 w 7"/>
                    <a:gd name="T11" fmla="*/ 0 h 14"/>
                    <a:gd name="T12" fmla="*/ 6 w 7"/>
                    <a:gd name="T13" fmla="*/ 0 h 14"/>
                    <a:gd name="T14" fmla="*/ 6 w 7"/>
                    <a:gd name="T15" fmla="*/ 1 h 14"/>
                    <a:gd name="T16" fmla="*/ 4 w 7"/>
                    <a:gd name="T17" fmla="*/ 9 h 14"/>
                    <a:gd name="T18" fmla="*/ 2 w 7"/>
                    <a:gd name="T19" fmla="*/ 13 h 14"/>
                    <a:gd name="T20" fmla="*/ 1 w 7"/>
                    <a:gd name="T21" fmla="*/ 14 h 14"/>
                    <a:gd name="T22" fmla="*/ 1 w 7"/>
                    <a:gd name="T2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8"/>
                        <a:pt x="2" y="4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1"/>
                        <a:pt x="6" y="1"/>
                      </a:cubicBezTo>
                      <a:cubicBezTo>
                        <a:pt x="5" y="4"/>
                        <a:pt x="4" y="6"/>
                        <a:pt x="4" y="9"/>
                      </a:cubicBezTo>
                      <a:cubicBezTo>
                        <a:pt x="3" y="10"/>
                        <a:pt x="2" y="12"/>
                        <a:pt x="2" y="13"/>
                      </a:cubicBezTo>
                      <a:cubicBezTo>
                        <a:pt x="2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2" name="Freeform 783"/>
                <p:cNvSpPr>
                  <a:spLocks/>
                </p:cNvSpPr>
                <p:nvPr/>
              </p:nvSpPr>
              <p:spPr bwMode="auto">
                <a:xfrm>
                  <a:off x="2927" y="3478"/>
                  <a:ext cx="3" cy="3"/>
                </a:xfrm>
                <a:custGeom>
                  <a:avLst/>
                  <a:gdLst>
                    <a:gd name="T0" fmla="*/ 2 w 5"/>
                    <a:gd name="T1" fmla="*/ 5 h 5"/>
                    <a:gd name="T2" fmla="*/ 2 w 5"/>
                    <a:gd name="T3" fmla="*/ 5 h 5"/>
                    <a:gd name="T4" fmla="*/ 0 w 5"/>
                    <a:gd name="T5" fmla="*/ 3 h 5"/>
                    <a:gd name="T6" fmla="*/ 0 w 5"/>
                    <a:gd name="T7" fmla="*/ 2 h 5"/>
                    <a:gd name="T8" fmla="*/ 0 w 5"/>
                    <a:gd name="T9" fmla="*/ 0 h 5"/>
                    <a:gd name="T10" fmla="*/ 0 w 5"/>
                    <a:gd name="T11" fmla="*/ 0 h 5"/>
                    <a:gd name="T12" fmla="*/ 1 w 5"/>
                    <a:gd name="T13" fmla="*/ 0 h 5"/>
                    <a:gd name="T14" fmla="*/ 4 w 5"/>
                    <a:gd name="T15" fmla="*/ 1 h 5"/>
                    <a:gd name="T16" fmla="*/ 4 w 5"/>
                    <a:gd name="T17" fmla="*/ 2 h 5"/>
                    <a:gd name="T18" fmla="*/ 3 w 5"/>
                    <a:gd name="T19" fmla="*/ 4 h 5"/>
                    <a:gd name="T20" fmla="*/ 3 w 5"/>
                    <a:gd name="T21" fmla="*/ 5 h 5"/>
                    <a:gd name="T22" fmla="*/ 2 w 5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4"/>
                        <a:pt x="1" y="4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2"/>
                        <a:pt x="4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3" name="Freeform 784"/>
                <p:cNvSpPr>
                  <a:spLocks/>
                </p:cNvSpPr>
                <p:nvPr/>
              </p:nvSpPr>
              <p:spPr bwMode="auto">
                <a:xfrm>
                  <a:off x="2829" y="3433"/>
                  <a:ext cx="5" cy="7"/>
                </a:xfrm>
                <a:custGeom>
                  <a:avLst/>
                  <a:gdLst>
                    <a:gd name="T0" fmla="*/ 0 w 9"/>
                    <a:gd name="T1" fmla="*/ 11 h 12"/>
                    <a:gd name="T2" fmla="*/ 0 w 9"/>
                    <a:gd name="T3" fmla="*/ 10 h 12"/>
                    <a:gd name="T4" fmla="*/ 2 w 9"/>
                    <a:gd name="T5" fmla="*/ 3 h 12"/>
                    <a:gd name="T6" fmla="*/ 2 w 9"/>
                    <a:gd name="T7" fmla="*/ 2 h 12"/>
                    <a:gd name="T8" fmla="*/ 6 w 9"/>
                    <a:gd name="T9" fmla="*/ 0 h 12"/>
                    <a:gd name="T10" fmla="*/ 6 w 9"/>
                    <a:gd name="T11" fmla="*/ 0 h 12"/>
                    <a:gd name="T12" fmla="*/ 7 w 9"/>
                    <a:gd name="T13" fmla="*/ 0 h 12"/>
                    <a:gd name="T14" fmla="*/ 7 w 9"/>
                    <a:gd name="T15" fmla="*/ 1 h 12"/>
                    <a:gd name="T16" fmla="*/ 9 w 9"/>
                    <a:gd name="T17" fmla="*/ 4 h 12"/>
                    <a:gd name="T18" fmla="*/ 9 w 9"/>
                    <a:gd name="T19" fmla="*/ 4 h 12"/>
                    <a:gd name="T20" fmla="*/ 9 w 9"/>
                    <a:gd name="T21" fmla="*/ 5 h 12"/>
                    <a:gd name="T22" fmla="*/ 6 w 9"/>
                    <a:gd name="T23" fmla="*/ 10 h 12"/>
                    <a:gd name="T24" fmla="*/ 6 w 9"/>
                    <a:gd name="T25" fmla="*/ 10 h 12"/>
                    <a:gd name="T26" fmla="*/ 5 w 9"/>
                    <a:gd name="T27" fmla="*/ 11 h 12"/>
                    <a:gd name="T28" fmla="*/ 2 w 9"/>
                    <a:gd name="T29" fmla="*/ 11 h 12"/>
                    <a:gd name="T30" fmla="*/ 0 w 9"/>
                    <a:gd name="T31" fmla="*/ 11 h 12"/>
                    <a:gd name="T32" fmla="*/ 0 w 9"/>
                    <a:gd name="T3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2">
                      <a:moveTo>
                        <a:pt x="0" y="11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2"/>
                        <a:pt x="8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2"/>
                        <a:pt x="3" y="12"/>
                        <a:pt x="2" y="11"/>
                      </a:cubicBezTo>
                      <a:cubicBezTo>
                        <a:pt x="2" y="11"/>
                        <a:pt x="1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4" name="Freeform 785"/>
                <p:cNvSpPr>
                  <a:spLocks/>
                </p:cNvSpPr>
                <p:nvPr/>
              </p:nvSpPr>
              <p:spPr bwMode="auto">
                <a:xfrm>
                  <a:off x="3205" y="2988"/>
                  <a:ext cx="5" cy="10"/>
                </a:xfrm>
                <a:custGeom>
                  <a:avLst/>
                  <a:gdLst>
                    <a:gd name="T0" fmla="*/ 3 w 9"/>
                    <a:gd name="T1" fmla="*/ 16 h 17"/>
                    <a:gd name="T2" fmla="*/ 3 w 9"/>
                    <a:gd name="T3" fmla="*/ 16 h 17"/>
                    <a:gd name="T4" fmla="*/ 0 w 9"/>
                    <a:gd name="T5" fmla="*/ 10 h 17"/>
                    <a:gd name="T6" fmla="*/ 0 w 9"/>
                    <a:gd name="T7" fmla="*/ 9 h 17"/>
                    <a:gd name="T8" fmla="*/ 0 w 9"/>
                    <a:gd name="T9" fmla="*/ 9 h 17"/>
                    <a:gd name="T10" fmla="*/ 8 w 9"/>
                    <a:gd name="T11" fmla="*/ 1 h 17"/>
                    <a:gd name="T12" fmla="*/ 9 w 9"/>
                    <a:gd name="T13" fmla="*/ 1 h 17"/>
                    <a:gd name="T14" fmla="*/ 9 w 9"/>
                    <a:gd name="T15" fmla="*/ 1 h 17"/>
                    <a:gd name="T16" fmla="*/ 9 w 9"/>
                    <a:gd name="T17" fmla="*/ 2 h 17"/>
                    <a:gd name="T18" fmla="*/ 4 w 9"/>
                    <a:gd name="T19" fmla="*/ 16 h 17"/>
                    <a:gd name="T20" fmla="*/ 4 w 9"/>
                    <a:gd name="T21" fmla="*/ 17 h 17"/>
                    <a:gd name="T22" fmla="*/ 3 w 9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7">
                      <a:moveTo>
                        <a:pt x="3" y="16"/>
                      </a:move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6"/>
                        <a:pt x="5" y="3"/>
                        <a:pt x="8" y="1"/>
                      </a:cubicBezTo>
                      <a:cubicBezTo>
                        <a:pt x="8" y="1"/>
                        <a:pt x="8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5" name="Freeform 786"/>
                <p:cNvSpPr>
                  <a:spLocks/>
                </p:cNvSpPr>
                <p:nvPr/>
              </p:nvSpPr>
              <p:spPr bwMode="auto">
                <a:xfrm>
                  <a:off x="2728" y="3392"/>
                  <a:ext cx="3" cy="2"/>
                </a:xfrm>
                <a:custGeom>
                  <a:avLst/>
                  <a:gdLst>
                    <a:gd name="T0" fmla="*/ 0 w 5"/>
                    <a:gd name="T1" fmla="*/ 3 h 3"/>
                    <a:gd name="T2" fmla="*/ 0 w 5"/>
                    <a:gd name="T3" fmla="*/ 3 h 3"/>
                    <a:gd name="T4" fmla="*/ 0 w 5"/>
                    <a:gd name="T5" fmla="*/ 2 h 3"/>
                    <a:gd name="T6" fmla="*/ 4 w 5"/>
                    <a:gd name="T7" fmla="*/ 0 h 3"/>
                    <a:gd name="T8" fmla="*/ 4 w 5"/>
                    <a:gd name="T9" fmla="*/ 0 h 3"/>
                    <a:gd name="T10" fmla="*/ 4 w 5"/>
                    <a:gd name="T11" fmla="*/ 1 h 3"/>
                    <a:gd name="T12" fmla="*/ 4 w 5"/>
                    <a:gd name="T13" fmla="*/ 1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2 h 3"/>
                    <a:gd name="T20" fmla="*/ 4 w 5"/>
                    <a:gd name="T21" fmla="*/ 3 h 3"/>
                    <a:gd name="T22" fmla="*/ 1 w 5"/>
                    <a:gd name="T23" fmla="*/ 3 h 3"/>
                    <a:gd name="T24" fmla="*/ 0 w 5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6" name="Freeform 787"/>
                <p:cNvSpPr>
                  <a:spLocks/>
                </p:cNvSpPr>
                <p:nvPr/>
              </p:nvSpPr>
              <p:spPr bwMode="auto">
                <a:xfrm>
                  <a:off x="2672" y="3368"/>
                  <a:ext cx="6" cy="10"/>
                </a:xfrm>
                <a:custGeom>
                  <a:avLst/>
                  <a:gdLst>
                    <a:gd name="T0" fmla="*/ 3 w 11"/>
                    <a:gd name="T1" fmla="*/ 18 h 18"/>
                    <a:gd name="T2" fmla="*/ 3 w 11"/>
                    <a:gd name="T3" fmla="*/ 18 h 18"/>
                    <a:gd name="T4" fmla="*/ 0 w 11"/>
                    <a:gd name="T5" fmla="*/ 16 h 18"/>
                    <a:gd name="T6" fmla="*/ 0 w 11"/>
                    <a:gd name="T7" fmla="*/ 15 h 18"/>
                    <a:gd name="T8" fmla="*/ 4 w 11"/>
                    <a:gd name="T9" fmla="*/ 2 h 18"/>
                    <a:gd name="T10" fmla="*/ 5 w 11"/>
                    <a:gd name="T11" fmla="*/ 1 h 18"/>
                    <a:gd name="T12" fmla="*/ 8 w 11"/>
                    <a:gd name="T13" fmla="*/ 0 h 18"/>
                    <a:gd name="T14" fmla="*/ 9 w 11"/>
                    <a:gd name="T15" fmla="*/ 0 h 18"/>
                    <a:gd name="T16" fmla="*/ 9 w 11"/>
                    <a:gd name="T17" fmla="*/ 1 h 18"/>
                    <a:gd name="T18" fmla="*/ 5 w 11"/>
                    <a:gd name="T19" fmla="*/ 17 h 18"/>
                    <a:gd name="T20" fmla="*/ 5 w 11"/>
                    <a:gd name="T21" fmla="*/ 18 h 18"/>
                    <a:gd name="T22" fmla="*/ 4 w 11"/>
                    <a:gd name="T23" fmla="*/ 18 h 18"/>
                    <a:gd name="T24" fmla="*/ 3 w 11"/>
                    <a:gd name="T2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8">
                      <a:moveTo>
                        <a:pt x="3" y="18"/>
                      </a:move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1"/>
                        <a:pt x="5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11" y="4"/>
                        <a:pt x="9" y="13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3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7" name="Freeform 788"/>
                <p:cNvSpPr>
                  <a:spLocks/>
                </p:cNvSpPr>
                <p:nvPr/>
              </p:nvSpPr>
              <p:spPr bwMode="auto">
                <a:xfrm>
                  <a:off x="2580" y="3329"/>
                  <a:ext cx="8" cy="8"/>
                </a:xfrm>
                <a:custGeom>
                  <a:avLst/>
                  <a:gdLst>
                    <a:gd name="T0" fmla="*/ 0 w 13"/>
                    <a:gd name="T1" fmla="*/ 12 h 13"/>
                    <a:gd name="T2" fmla="*/ 0 w 13"/>
                    <a:gd name="T3" fmla="*/ 11 h 13"/>
                    <a:gd name="T4" fmla="*/ 11 w 13"/>
                    <a:gd name="T5" fmla="*/ 0 h 13"/>
                    <a:gd name="T6" fmla="*/ 12 w 13"/>
                    <a:gd name="T7" fmla="*/ 0 h 13"/>
                    <a:gd name="T8" fmla="*/ 12 w 13"/>
                    <a:gd name="T9" fmla="*/ 0 h 13"/>
                    <a:gd name="T10" fmla="*/ 12 w 13"/>
                    <a:gd name="T11" fmla="*/ 0 h 13"/>
                    <a:gd name="T12" fmla="*/ 13 w 13"/>
                    <a:gd name="T13" fmla="*/ 1 h 13"/>
                    <a:gd name="T14" fmla="*/ 13 w 13"/>
                    <a:gd name="T15" fmla="*/ 1 h 13"/>
                    <a:gd name="T16" fmla="*/ 13 w 13"/>
                    <a:gd name="T17" fmla="*/ 1 h 13"/>
                    <a:gd name="T18" fmla="*/ 13 w 13"/>
                    <a:gd name="T19" fmla="*/ 1 h 13"/>
                    <a:gd name="T20" fmla="*/ 13 w 13"/>
                    <a:gd name="T21" fmla="*/ 1 h 13"/>
                    <a:gd name="T22" fmla="*/ 6 w 13"/>
                    <a:gd name="T23" fmla="*/ 13 h 13"/>
                    <a:gd name="T24" fmla="*/ 5 w 13"/>
                    <a:gd name="T25" fmla="*/ 13 h 13"/>
                    <a:gd name="T26" fmla="*/ 5 w 13"/>
                    <a:gd name="T27" fmla="*/ 13 h 13"/>
                    <a:gd name="T28" fmla="*/ 3 w 13"/>
                    <a:gd name="T29" fmla="*/ 13 h 13"/>
                    <a:gd name="T30" fmla="*/ 3 w 13"/>
                    <a:gd name="T31" fmla="*/ 13 h 13"/>
                    <a:gd name="T32" fmla="*/ 0 w 13"/>
                    <a:gd name="T33" fmla="*/ 12 h 13"/>
                    <a:gd name="T34" fmla="*/ 0 w 13"/>
                    <a:gd name="T35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" h="13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1"/>
                      </a:cubicBezTo>
                      <a:cubicBezTo>
                        <a:pt x="1" y="7"/>
                        <a:pt x="5" y="4"/>
                        <a:pt x="11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6"/>
                        <a:pt x="8" y="10"/>
                        <a:pt x="6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8" name="Freeform 789"/>
                <p:cNvSpPr>
                  <a:spLocks/>
                </p:cNvSpPr>
                <p:nvPr/>
              </p:nvSpPr>
              <p:spPr bwMode="auto">
                <a:xfrm>
                  <a:off x="2819" y="3448"/>
                  <a:ext cx="4" cy="4"/>
                </a:xfrm>
                <a:custGeom>
                  <a:avLst/>
                  <a:gdLst>
                    <a:gd name="T0" fmla="*/ 1 w 7"/>
                    <a:gd name="T1" fmla="*/ 7 h 7"/>
                    <a:gd name="T2" fmla="*/ 1 w 7"/>
                    <a:gd name="T3" fmla="*/ 7 h 7"/>
                    <a:gd name="T4" fmla="*/ 1 w 7"/>
                    <a:gd name="T5" fmla="*/ 6 h 7"/>
                    <a:gd name="T6" fmla="*/ 5 w 7"/>
                    <a:gd name="T7" fmla="*/ 1 h 7"/>
                    <a:gd name="T8" fmla="*/ 6 w 7"/>
                    <a:gd name="T9" fmla="*/ 1 h 7"/>
                    <a:gd name="T10" fmla="*/ 6 w 7"/>
                    <a:gd name="T11" fmla="*/ 1 h 7"/>
                    <a:gd name="T12" fmla="*/ 6 w 7"/>
                    <a:gd name="T13" fmla="*/ 2 h 7"/>
                    <a:gd name="T14" fmla="*/ 2 w 7"/>
                    <a:gd name="T15" fmla="*/ 7 h 7"/>
                    <a:gd name="T16" fmla="*/ 1 w 7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0" y="6"/>
                        <a:pt x="1" y="6"/>
                      </a:cubicBezTo>
                      <a:cubicBezTo>
                        <a:pt x="2" y="4"/>
                        <a:pt x="3" y="2"/>
                        <a:pt x="5" y="1"/>
                      </a:cubicBezTo>
                      <a:cubicBezTo>
                        <a:pt x="5" y="0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6" y="2"/>
                      </a:cubicBezTo>
                      <a:cubicBezTo>
                        <a:pt x="5" y="3"/>
                        <a:pt x="4" y="5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9" name="Freeform 790"/>
                <p:cNvSpPr>
                  <a:spLocks/>
                </p:cNvSpPr>
                <p:nvPr/>
              </p:nvSpPr>
              <p:spPr bwMode="auto">
                <a:xfrm>
                  <a:off x="2856" y="3465"/>
                  <a:ext cx="6" cy="5"/>
                </a:xfrm>
                <a:custGeom>
                  <a:avLst/>
                  <a:gdLst>
                    <a:gd name="T0" fmla="*/ 2 w 11"/>
                    <a:gd name="T1" fmla="*/ 10 h 10"/>
                    <a:gd name="T2" fmla="*/ 1 w 11"/>
                    <a:gd name="T3" fmla="*/ 9 h 10"/>
                    <a:gd name="T4" fmla="*/ 6 w 11"/>
                    <a:gd name="T5" fmla="*/ 0 h 10"/>
                    <a:gd name="T6" fmla="*/ 6 w 11"/>
                    <a:gd name="T7" fmla="*/ 0 h 10"/>
                    <a:gd name="T8" fmla="*/ 7 w 11"/>
                    <a:gd name="T9" fmla="*/ 1 h 10"/>
                    <a:gd name="T10" fmla="*/ 10 w 11"/>
                    <a:gd name="T11" fmla="*/ 4 h 10"/>
                    <a:gd name="T12" fmla="*/ 10 w 11"/>
                    <a:gd name="T13" fmla="*/ 5 h 10"/>
                    <a:gd name="T14" fmla="*/ 2 w 11"/>
                    <a:gd name="T15" fmla="*/ 10 h 10"/>
                    <a:gd name="T16" fmla="*/ 2 w 11"/>
                    <a:gd name="T1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2" y="10"/>
                        <a:pt x="1" y="10"/>
                        <a:pt x="1" y="9"/>
                      </a:cubicBezTo>
                      <a:cubicBezTo>
                        <a:pt x="0" y="5"/>
                        <a:pt x="2" y="3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1" y="4"/>
                        <a:pt x="11" y="5"/>
                        <a:pt x="10" y="5"/>
                      </a:cubicBezTo>
                      <a:cubicBezTo>
                        <a:pt x="7" y="9"/>
                        <a:pt x="6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0" name="Freeform 791"/>
                <p:cNvSpPr>
                  <a:spLocks/>
                </p:cNvSpPr>
                <p:nvPr/>
              </p:nvSpPr>
              <p:spPr bwMode="auto">
                <a:xfrm>
                  <a:off x="2868" y="3481"/>
                  <a:ext cx="7" cy="6"/>
                </a:xfrm>
                <a:custGeom>
                  <a:avLst/>
                  <a:gdLst>
                    <a:gd name="T0" fmla="*/ 0 w 11"/>
                    <a:gd name="T1" fmla="*/ 9 h 10"/>
                    <a:gd name="T2" fmla="*/ 0 w 11"/>
                    <a:gd name="T3" fmla="*/ 8 h 10"/>
                    <a:gd name="T4" fmla="*/ 0 w 11"/>
                    <a:gd name="T5" fmla="*/ 5 h 10"/>
                    <a:gd name="T6" fmla="*/ 0 w 11"/>
                    <a:gd name="T7" fmla="*/ 4 h 10"/>
                    <a:gd name="T8" fmla="*/ 6 w 11"/>
                    <a:gd name="T9" fmla="*/ 0 h 10"/>
                    <a:gd name="T10" fmla="*/ 7 w 11"/>
                    <a:gd name="T11" fmla="*/ 0 h 10"/>
                    <a:gd name="T12" fmla="*/ 11 w 11"/>
                    <a:gd name="T13" fmla="*/ 2 h 10"/>
                    <a:gd name="T14" fmla="*/ 11 w 11"/>
                    <a:gd name="T15" fmla="*/ 3 h 10"/>
                    <a:gd name="T16" fmla="*/ 10 w 11"/>
                    <a:gd name="T17" fmla="*/ 6 h 10"/>
                    <a:gd name="T18" fmla="*/ 10 w 11"/>
                    <a:gd name="T19" fmla="*/ 7 h 10"/>
                    <a:gd name="T20" fmla="*/ 3 w 11"/>
                    <a:gd name="T21" fmla="*/ 10 h 10"/>
                    <a:gd name="T22" fmla="*/ 2 w 11"/>
                    <a:gd name="T23" fmla="*/ 10 h 10"/>
                    <a:gd name="T24" fmla="*/ 0 w 11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0">
                      <a:moveTo>
                        <a:pt x="0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2" y="10"/>
                        <a:pt x="2" y="1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1" name="Freeform 792"/>
                <p:cNvSpPr>
                  <a:spLocks/>
                </p:cNvSpPr>
                <p:nvPr/>
              </p:nvSpPr>
              <p:spPr bwMode="auto">
                <a:xfrm>
                  <a:off x="2648" y="3375"/>
                  <a:ext cx="21" cy="28"/>
                </a:xfrm>
                <a:custGeom>
                  <a:avLst/>
                  <a:gdLst>
                    <a:gd name="T0" fmla="*/ 23 w 36"/>
                    <a:gd name="T1" fmla="*/ 48 h 48"/>
                    <a:gd name="T2" fmla="*/ 22 w 36"/>
                    <a:gd name="T3" fmla="*/ 47 h 48"/>
                    <a:gd name="T4" fmla="*/ 12 w 36"/>
                    <a:gd name="T5" fmla="*/ 31 h 48"/>
                    <a:gd name="T6" fmla="*/ 0 w 36"/>
                    <a:gd name="T7" fmla="*/ 8 h 48"/>
                    <a:gd name="T8" fmla="*/ 0 w 36"/>
                    <a:gd name="T9" fmla="*/ 7 h 48"/>
                    <a:gd name="T10" fmla="*/ 7 w 36"/>
                    <a:gd name="T11" fmla="*/ 0 h 48"/>
                    <a:gd name="T12" fmla="*/ 8 w 36"/>
                    <a:gd name="T13" fmla="*/ 0 h 48"/>
                    <a:gd name="T14" fmla="*/ 10 w 36"/>
                    <a:gd name="T15" fmla="*/ 1 h 48"/>
                    <a:gd name="T16" fmla="*/ 10 w 36"/>
                    <a:gd name="T17" fmla="*/ 2 h 48"/>
                    <a:gd name="T18" fmla="*/ 14 w 36"/>
                    <a:gd name="T19" fmla="*/ 15 h 48"/>
                    <a:gd name="T20" fmla="*/ 14 w 36"/>
                    <a:gd name="T21" fmla="*/ 16 h 48"/>
                    <a:gd name="T22" fmla="*/ 25 w 36"/>
                    <a:gd name="T23" fmla="*/ 24 h 48"/>
                    <a:gd name="T24" fmla="*/ 35 w 36"/>
                    <a:gd name="T25" fmla="*/ 34 h 48"/>
                    <a:gd name="T26" fmla="*/ 32 w 36"/>
                    <a:gd name="T27" fmla="*/ 35 h 48"/>
                    <a:gd name="T28" fmla="*/ 28 w 36"/>
                    <a:gd name="T29" fmla="*/ 37 h 48"/>
                    <a:gd name="T30" fmla="*/ 27 w 36"/>
                    <a:gd name="T31" fmla="*/ 38 h 48"/>
                    <a:gd name="T32" fmla="*/ 24 w 36"/>
                    <a:gd name="T33" fmla="*/ 47 h 48"/>
                    <a:gd name="T34" fmla="*/ 23 w 36"/>
                    <a:gd name="T35" fmla="*/ 48 h 48"/>
                    <a:gd name="T36" fmla="*/ 23 w 36"/>
                    <a:gd name="T37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6" h="48">
                      <a:moveTo>
                        <a:pt x="23" y="48"/>
                      </a:moveTo>
                      <a:cubicBezTo>
                        <a:pt x="22" y="48"/>
                        <a:pt x="22" y="48"/>
                        <a:pt x="22" y="47"/>
                      </a:cubicBezTo>
                      <a:cubicBezTo>
                        <a:pt x="20" y="41"/>
                        <a:pt x="16" y="36"/>
                        <a:pt x="12" y="31"/>
                      </a:cubicBezTo>
                      <a:cubicBezTo>
                        <a:pt x="6" y="25"/>
                        <a:pt x="1" y="1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2" y="3"/>
                        <a:pt x="4" y="2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6" y="19"/>
                        <a:pt x="20" y="21"/>
                        <a:pt x="25" y="24"/>
                      </a:cubicBezTo>
                      <a:cubicBezTo>
                        <a:pt x="30" y="27"/>
                        <a:pt x="36" y="31"/>
                        <a:pt x="35" y="34"/>
                      </a:cubicBezTo>
                      <a:cubicBezTo>
                        <a:pt x="34" y="35"/>
                        <a:pt x="34" y="35"/>
                        <a:pt x="32" y="35"/>
                      </a:cubicBezTo>
                      <a:cubicBezTo>
                        <a:pt x="31" y="36"/>
                        <a:pt x="29" y="36"/>
                        <a:pt x="28" y="37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2" name="Freeform 793"/>
                <p:cNvSpPr>
                  <a:spLocks/>
                </p:cNvSpPr>
                <p:nvPr/>
              </p:nvSpPr>
              <p:spPr bwMode="auto">
                <a:xfrm>
                  <a:off x="2676" y="3391"/>
                  <a:ext cx="7" cy="5"/>
                </a:xfrm>
                <a:custGeom>
                  <a:avLst/>
                  <a:gdLst>
                    <a:gd name="T0" fmla="*/ 1 w 12"/>
                    <a:gd name="T1" fmla="*/ 6 h 9"/>
                    <a:gd name="T2" fmla="*/ 0 w 12"/>
                    <a:gd name="T3" fmla="*/ 6 h 9"/>
                    <a:gd name="T4" fmla="*/ 0 w 12"/>
                    <a:gd name="T5" fmla="*/ 3 h 9"/>
                    <a:gd name="T6" fmla="*/ 0 w 12"/>
                    <a:gd name="T7" fmla="*/ 2 h 9"/>
                    <a:gd name="T8" fmla="*/ 3 w 12"/>
                    <a:gd name="T9" fmla="*/ 1 h 9"/>
                    <a:gd name="T10" fmla="*/ 3 w 12"/>
                    <a:gd name="T11" fmla="*/ 1 h 9"/>
                    <a:gd name="T12" fmla="*/ 7 w 12"/>
                    <a:gd name="T13" fmla="*/ 1 h 9"/>
                    <a:gd name="T14" fmla="*/ 8 w 12"/>
                    <a:gd name="T15" fmla="*/ 1 h 9"/>
                    <a:gd name="T16" fmla="*/ 8 w 12"/>
                    <a:gd name="T17" fmla="*/ 1 h 9"/>
                    <a:gd name="T18" fmla="*/ 10 w 12"/>
                    <a:gd name="T19" fmla="*/ 3 h 9"/>
                    <a:gd name="T20" fmla="*/ 12 w 12"/>
                    <a:gd name="T21" fmla="*/ 4 h 9"/>
                    <a:gd name="T22" fmla="*/ 12 w 12"/>
                    <a:gd name="T23" fmla="*/ 4 h 9"/>
                    <a:gd name="T24" fmla="*/ 12 w 12"/>
                    <a:gd name="T25" fmla="*/ 5 h 9"/>
                    <a:gd name="T26" fmla="*/ 9 w 12"/>
                    <a:gd name="T27" fmla="*/ 8 h 9"/>
                    <a:gd name="T28" fmla="*/ 9 w 12"/>
                    <a:gd name="T29" fmla="*/ 9 h 9"/>
                    <a:gd name="T30" fmla="*/ 1 w 12"/>
                    <a:gd name="T31" fmla="*/ 6 h 9"/>
                    <a:gd name="T32" fmla="*/ 1 w 12"/>
                    <a:gd name="T3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" h="9">
                      <a:moveTo>
                        <a:pt x="1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3" name="Freeform 794"/>
                <p:cNvSpPr>
                  <a:spLocks/>
                </p:cNvSpPr>
                <p:nvPr/>
              </p:nvSpPr>
              <p:spPr bwMode="auto">
                <a:xfrm>
                  <a:off x="2511" y="3316"/>
                  <a:ext cx="6" cy="7"/>
                </a:xfrm>
                <a:custGeom>
                  <a:avLst/>
                  <a:gdLst>
                    <a:gd name="T0" fmla="*/ 1 w 9"/>
                    <a:gd name="T1" fmla="*/ 12 h 12"/>
                    <a:gd name="T2" fmla="*/ 1 w 9"/>
                    <a:gd name="T3" fmla="*/ 12 h 12"/>
                    <a:gd name="T4" fmla="*/ 0 w 9"/>
                    <a:gd name="T5" fmla="*/ 11 h 12"/>
                    <a:gd name="T6" fmla="*/ 1 w 9"/>
                    <a:gd name="T7" fmla="*/ 3 h 12"/>
                    <a:gd name="T8" fmla="*/ 1 w 9"/>
                    <a:gd name="T9" fmla="*/ 3 h 12"/>
                    <a:gd name="T10" fmla="*/ 4 w 9"/>
                    <a:gd name="T11" fmla="*/ 1 h 12"/>
                    <a:gd name="T12" fmla="*/ 5 w 9"/>
                    <a:gd name="T13" fmla="*/ 0 h 12"/>
                    <a:gd name="T14" fmla="*/ 8 w 9"/>
                    <a:gd name="T15" fmla="*/ 2 h 12"/>
                    <a:gd name="T16" fmla="*/ 9 w 9"/>
                    <a:gd name="T17" fmla="*/ 3 h 12"/>
                    <a:gd name="T18" fmla="*/ 8 w 9"/>
                    <a:gd name="T19" fmla="*/ 6 h 12"/>
                    <a:gd name="T20" fmla="*/ 8 w 9"/>
                    <a:gd name="T21" fmla="*/ 7 h 12"/>
                    <a:gd name="T22" fmla="*/ 6 w 9"/>
                    <a:gd name="T23" fmla="*/ 11 h 12"/>
                    <a:gd name="T24" fmla="*/ 5 w 9"/>
                    <a:gd name="T25" fmla="*/ 11 h 12"/>
                    <a:gd name="T26" fmla="*/ 1 w 9"/>
                    <a:gd name="T27" fmla="*/ 12 h 12"/>
                    <a:gd name="T28" fmla="*/ 1 w 9"/>
                    <a:gd name="T2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12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4" name="Freeform 795"/>
                <p:cNvSpPr>
                  <a:spLocks/>
                </p:cNvSpPr>
                <p:nvPr/>
              </p:nvSpPr>
              <p:spPr bwMode="auto">
                <a:xfrm>
                  <a:off x="2544" y="3343"/>
                  <a:ext cx="5" cy="5"/>
                </a:xfrm>
                <a:custGeom>
                  <a:avLst/>
                  <a:gdLst>
                    <a:gd name="T0" fmla="*/ 1 w 9"/>
                    <a:gd name="T1" fmla="*/ 8 h 8"/>
                    <a:gd name="T2" fmla="*/ 0 w 9"/>
                    <a:gd name="T3" fmla="*/ 8 h 8"/>
                    <a:gd name="T4" fmla="*/ 0 w 9"/>
                    <a:gd name="T5" fmla="*/ 7 h 8"/>
                    <a:gd name="T6" fmla="*/ 3 w 9"/>
                    <a:gd name="T7" fmla="*/ 2 h 8"/>
                    <a:gd name="T8" fmla="*/ 3 w 9"/>
                    <a:gd name="T9" fmla="*/ 2 h 8"/>
                    <a:gd name="T10" fmla="*/ 6 w 9"/>
                    <a:gd name="T11" fmla="*/ 0 h 8"/>
                    <a:gd name="T12" fmla="*/ 7 w 9"/>
                    <a:gd name="T13" fmla="*/ 0 h 8"/>
                    <a:gd name="T14" fmla="*/ 9 w 9"/>
                    <a:gd name="T15" fmla="*/ 1 h 8"/>
                    <a:gd name="T16" fmla="*/ 9 w 9"/>
                    <a:gd name="T17" fmla="*/ 2 h 8"/>
                    <a:gd name="T18" fmla="*/ 9 w 9"/>
                    <a:gd name="T19" fmla="*/ 2 h 8"/>
                    <a:gd name="T20" fmla="*/ 1 w 9"/>
                    <a:gd name="T21" fmla="*/ 8 h 8"/>
                    <a:gd name="T22" fmla="*/ 1 w 9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7" y="6"/>
                        <a:pt x="4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5" name="Freeform 796"/>
                <p:cNvSpPr>
                  <a:spLocks/>
                </p:cNvSpPr>
                <p:nvPr/>
              </p:nvSpPr>
              <p:spPr bwMode="auto">
                <a:xfrm>
                  <a:off x="2670" y="3407"/>
                  <a:ext cx="6" cy="13"/>
                </a:xfrm>
                <a:custGeom>
                  <a:avLst/>
                  <a:gdLst>
                    <a:gd name="T0" fmla="*/ 5 w 11"/>
                    <a:gd name="T1" fmla="*/ 22 h 23"/>
                    <a:gd name="T2" fmla="*/ 4 w 11"/>
                    <a:gd name="T3" fmla="*/ 22 h 23"/>
                    <a:gd name="T4" fmla="*/ 0 w 11"/>
                    <a:gd name="T5" fmla="*/ 12 h 23"/>
                    <a:gd name="T6" fmla="*/ 0 w 11"/>
                    <a:gd name="T7" fmla="*/ 11 h 23"/>
                    <a:gd name="T8" fmla="*/ 5 w 11"/>
                    <a:gd name="T9" fmla="*/ 0 h 23"/>
                    <a:gd name="T10" fmla="*/ 6 w 11"/>
                    <a:gd name="T11" fmla="*/ 0 h 23"/>
                    <a:gd name="T12" fmla="*/ 6 w 11"/>
                    <a:gd name="T13" fmla="*/ 0 h 23"/>
                    <a:gd name="T14" fmla="*/ 7 w 11"/>
                    <a:gd name="T15" fmla="*/ 0 h 23"/>
                    <a:gd name="T16" fmla="*/ 7 w 11"/>
                    <a:gd name="T17" fmla="*/ 0 h 23"/>
                    <a:gd name="T18" fmla="*/ 8 w 11"/>
                    <a:gd name="T19" fmla="*/ 1 h 23"/>
                    <a:gd name="T20" fmla="*/ 8 w 11"/>
                    <a:gd name="T21" fmla="*/ 1 h 23"/>
                    <a:gd name="T22" fmla="*/ 9 w 11"/>
                    <a:gd name="T23" fmla="*/ 22 h 23"/>
                    <a:gd name="T24" fmla="*/ 8 w 11"/>
                    <a:gd name="T25" fmla="*/ 23 h 23"/>
                    <a:gd name="T26" fmla="*/ 5 w 11"/>
                    <a:gd name="T27" fmla="*/ 22 h 23"/>
                    <a:gd name="T28" fmla="*/ 5 w 11"/>
                    <a:gd name="T29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23">
                      <a:moveTo>
                        <a:pt x="5" y="22"/>
                      </a:moveTo>
                      <a:cubicBezTo>
                        <a:pt x="5" y="22"/>
                        <a:pt x="5" y="22"/>
                        <a:pt x="4" y="2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7"/>
                        <a:pt x="2" y="4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1" y="6"/>
                        <a:pt x="11" y="16"/>
                        <a:pt x="9" y="22"/>
                      </a:cubicBezTo>
                      <a:cubicBezTo>
                        <a:pt x="9" y="23"/>
                        <a:pt x="9" y="23"/>
                        <a:pt x="8" y="23"/>
                      </a:cubicBezTo>
                      <a:cubicBezTo>
                        <a:pt x="7" y="23"/>
                        <a:pt x="6" y="23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6" name="Freeform 797"/>
                <p:cNvSpPr>
                  <a:spLocks/>
                </p:cNvSpPr>
                <p:nvPr/>
              </p:nvSpPr>
              <p:spPr bwMode="auto">
                <a:xfrm>
                  <a:off x="2786" y="3462"/>
                  <a:ext cx="5" cy="14"/>
                </a:xfrm>
                <a:custGeom>
                  <a:avLst/>
                  <a:gdLst>
                    <a:gd name="T0" fmla="*/ 5 w 9"/>
                    <a:gd name="T1" fmla="*/ 23 h 23"/>
                    <a:gd name="T2" fmla="*/ 5 w 9"/>
                    <a:gd name="T3" fmla="*/ 23 h 23"/>
                    <a:gd name="T4" fmla="*/ 0 w 9"/>
                    <a:gd name="T5" fmla="*/ 1 h 23"/>
                    <a:gd name="T6" fmla="*/ 0 w 9"/>
                    <a:gd name="T7" fmla="*/ 1 h 23"/>
                    <a:gd name="T8" fmla="*/ 0 w 9"/>
                    <a:gd name="T9" fmla="*/ 1 h 23"/>
                    <a:gd name="T10" fmla="*/ 1 w 9"/>
                    <a:gd name="T11" fmla="*/ 0 h 23"/>
                    <a:gd name="T12" fmla="*/ 1 w 9"/>
                    <a:gd name="T13" fmla="*/ 1 h 23"/>
                    <a:gd name="T14" fmla="*/ 6 w 9"/>
                    <a:gd name="T15" fmla="*/ 23 h 23"/>
                    <a:gd name="T16" fmla="*/ 6 w 9"/>
                    <a:gd name="T17" fmla="*/ 23 h 23"/>
                    <a:gd name="T18" fmla="*/ 5 w 9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23"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" y="15"/>
                        <a:pt x="0" y="8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7" y="6"/>
                        <a:pt x="9" y="15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5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7" name="Freeform 798"/>
                <p:cNvSpPr>
                  <a:spLocks/>
                </p:cNvSpPr>
                <p:nvPr/>
              </p:nvSpPr>
              <p:spPr bwMode="auto">
                <a:xfrm>
                  <a:off x="2843" y="3489"/>
                  <a:ext cx="3" cy="5"/>
                </a:xfrm>
                <a:custGeom>
                  <a:avLst/>
                  <a:gdLst>
                    <a:gd name="T0" fmla="*/ 0 w 6"/>
                    <a:gd name="T1" fmla="*/ 7 h 8"/>
                    <a:gd name="T2" fmla="*/ 0 w 6"/>
                    <a:gd name="T3" fmla="*/ 6 h 8"/>
                    <a:gd name="T4" fmla="*/ 1 w 6"/>
                    <a:gd name="T5" fmla="*/ 1 h 8"/>
                    <a:gd name="T6" fmla="*/ 2 w 6"/>
                    <a:gd name="T7" fmla="*/ 0 h 8"/>
                    <a:gd name="T8" fmla="*/ 4 w 6"/>
                    <a:gd name="T9" fmla="*/ 0 h 8"/>
                    <a:gd name="T10" fmla="*/ 4 w 6"/>
                    <a:gd name="T11" fmla="*/ 0 h 8"/>
                    <a:gd name="T12" fmla="*/ 5 w 6"/>
                    <a:gd name="T13" fmla="*/ 1 h 8"/>
                    <a:gd name="T14" fmla="*/ 6 w 6"/>
                    <a:gd name="T15" fmla="*/ 3 h 8"/>
                    <a:gd name="T16" fmla="*/ 6 w 6"/>
                    <a:gd name="T17" fmla="*/ 4 h 8"/>
                    <a:gd name="T18" fmla="*/ 5 w 6"/>
                    <a:gd name="T19" fmla="*/ 7 h 8"/>
                    <a:gd name="T20" fmla="*/ 4 w 6"/>
                    <a:gd name="T21" fmla="*/ 7 h 8"/>
                    <a:gd name="T22" fmla="*/ 3 w 6"/>
                    <a:gd name="T23" fmla="*/ 8 h 8"/>
                    <a:gd name="T24" fmla="*/ 3 w 6"/>
                    <a:gd name="T25" fmla="*/ 8 h 8"/>
                    <a:gd name="T26" fmla="*/ 0 w 6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8" name="Freeform 799"/>
                <p:cNvSpPr>
                  <a:spLocks/>
                </p:cNvSpPr>
                <p:nvPr/>
              </p:nvSpPr>
              <p:spPr bwMode="auto">
                <a:xfrm>
                  <a:off x="3243" y="3053"/>
                  <a:ext cx="2" cy="2"/>
                </a:xfrm>
                <a:custGeom>
                  <a:avLst/>
                  <a:gdLst>
                    <a:gd name="T0" fmla="*/ 3 w 5"/>
                    <a:gd name="T1" fmla="*/ 3 h 3"/>
                    <a:gd name="T2" fmla="*/ 1 w 5"/>
                    <a:gd name="T3" fmla="*/ 2 h 3"/>
                    <a:gd name="T4" fmla="*/ 1 w 5"/>
                    <a:gd name="T5" fmla="*/ 2 h 3"/>
                    <a:gd name="T6" fmla="*/ 0 w 5"/>
                    <a:gd name="T7" fmla="*/ 1 h 3"/>
                    <a:gd name="T8" fmla="*/ 0 w 5"/>
                    <a:gd name="T9" fmla="*/ 0 h 3"/>
                    <a:gd name="T10" fmla="*/ 1 w 5"/>
                    <a:gd name="T11" fmla="*/ 0 h 3"/>
                    <a:gd name="T12" fmla="*/ 2 w 5"/>
                    <a:gd name="T13" fmla="*/ 0 h 3"/>
                    <a:gd name="T14" fmla="*/ 2 w 5"/>
                    <a:gd name="T15" fmla="*/ 0 h 3"/>
                    <a:gd name="T16" fmla="*/ 2 w 5"/>
                    <a:gd name="T17" fmla="*/ 0 h 3"/>
                    <a:gd name="T18" fmla="*/ 5 w 5"/>
                    <a:gd name="T19" fmla="*/ 2 h 3"/>
                    <a:gd name="T20" fmla="*/ 5 w 5"/>
                    <a:gd name="T21" fmla="*/ 2 h 3"/>
                    <a:gd name="T22" fmla="*/ 5 w 5"/>
                    <a:gd name="T23" fmla="*/ 3 h 3"/>
                    <a:gd name="T24" fmla="*/ 4 w 5"/>
                    <a:gd name="T25" fmla="*/ 3 h 3"/>
                    <a:gd name="T26" fmla="*/ 4 w 5"/>
                    <a:gd name="T27" fmla="*/ 3 h 3"/>
                    <a:gd name="T28" fmla="*/ 3 w 5"/>
                    <a:gd name="T2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3">
                      <a:moveTo>
                        <a:pt x="3" y="3"/>
                      </a:moveTo>
                      <a:cubicBezTo>
                        <a:pt x="2" y="3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9" name="Freeform 800"/>
                <p:cNvSpPr>
                  <a:spLocks/>
                </p:cNvSpPr>
                <p:nvPr/>
              </p:nvSpPr>
              <p:spPr bwMode="auto">
                <a:xfrm>
                  <a:off x="2509" y="3338"/>
                  <a:ext cx="5" cy="8"/>
                </a:xfrm>
                <a:custGeom>
                  <a:avLst/>
                  <a:gdLst>
                    <a:gd name="T0" fmla="*/ 1 w 8"/>
                    <a:gd name="T1" fmla="*/ 14 h 15"/>
                    <a:gd name="T2" fmla="*/ 1 w 8"/>
                    <a:gd name="T3" fmla="*/ 13 h 15"/>
                    <a:gd name="T4" fmla="*/ 0 w 8"/>
                    <a:gd name="T5" fmla="*/ 11 h 15"/>
                    <a:gd name="T6" fmla="*/ 0 w 8"/>
                    <a:gd name="T7" fmla="*/ 11 h 15"/>
                    <a:gd name="T8" fmla="*/ 7 w 8"/>
                    <a:gd name="T9" fmla="*/ 0 h 15"/>
                    <a:gd name="T10" fmla="*/ 8 w 8"/>
                    <a:gd name="T11" fmla="*/ 0 h 15"/>
                    <a:gd name="T12" fmla="*/ 8 w 8"/>
                    <a:gd name="T13" fmla="*/ 0 h 15"/>
                    <a:gd name="T14" fmla="*/ 8 w 8"/>
                    <a:gd name="T15" fmla="*/ 1 h 15"/>
                    <a:gd name="T16" fmla="*/ 5 w 8"/>
                    <a:gd name="T17" fmla="*/ 14 h 15"/>
                    <a:gd name="T18" fmla="*/ 4 w 8"/>
                    <a:gd name="T19" fmla="*/ 15 h 15"/>
                    <a:gd name="T20" fmla="*/ 1 w 8"/>
                    <a:gd name="T21" fmla="*/ 14 h 15"/>
                    <a:gd name="T22" fmla="*/ 1 w 8"/>
                    <a:gd name="T2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5"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3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7"/>
                        <a:pt x="4" y="3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5"/>
                        <a:pt x="7" y="10"/>
                        <a:pt x="5" y="14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0" name="Freeform 801"/>
                <p:cNvSpPr>
                  <a:spLocks/>
                </p:cNvSpPr>
                <p:nvPr/>
              </p:nvSpPr>
              <p:spPr bwMode="auto">
                <a:xfrm>
                  <a:off x="2615" y="3388"/>
                  <a:ext cx="9" cy="7"/>
                </a:xfrm>
                <a:custGeom>
                  <a:avLst/>
                  <a:gdLst>
                    <a:gd name="T0" fmla="*/ 12 w 15"/>
                    <a:gd name="T1" fmla="*/ 13 h 13"/>
                    <a:gd name="T2" fmla="*/ 0 w 15"/>
                    <a:gd name="T3" fmla="*/ 5 h 13"/>
                    <a:gd name="T4" fmla="*/ 0 w 15"/>
                    <a:gd name="T5" fmla="*/ 4 h 13"/>
                    <a:gd name="T6" fmla="*/ 2 w 15"/>
                    <a:gd name="T7" fmla="*/ 1 h 13"/>
                    <a:gd name="T8" fmla="*/ 2 w 15"/>
                    <a:gd name="T9" fmla="*/ 0 h 13"/>
                    <a:gd name="T10" fmla="*/ 3 w 15"/>
                    <a:gd name="T11" fmla="*/ 0 h 13"/>
                    <a:gd name="T12" fmla="*/ 13 w 15"/>
                    <a:gd name="T13" fmla="*/ 6 h 13"/>
                    <a:gd name="T14" fmla="*/ 13 w 15"/>
                    <a:gd name="T15" fmla="*/ 7 h 13"/>
                    <a:gd name="T16" fmla="*/ 15 w 15"/>
                    <a:gd name="T17" fmla="*/ 8 h 13"/>
                    <a:gd name="T18" fmla="*/ 15 w 15"/>
                    <a:gd name="T19" fmla="*/ 9 h 13"/>
                    <a:gd name="T20" fmla="*/ 13 w 15"/>
                    <a:gd name="T21" fmla="*/ 12 h 13"/>
                    <a:gd name="T22" fmla="*/ 12 w 15"/>
                    <a:gd name="T23" fmla="*/ 13 h 13"/>
                    <a:gd name="T24" fmla="*/ 12 w 15"/>
                    <a:gd name="T25" fmla="*/ 13 h 13"/>
                    <a:gd name="T26" fmla="*/ 12 w 15"/>
                    <a:gd name="T2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3">
                      <a:moveTo>
                        <a:pt x="12" y="13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7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9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1" name="Freeform 802"/>
                <p:cNvSpPr>
                  <a:spLocks/>
                </p:cNvSpPr>
                <p:nvPr/>
              </p:nvSpPr>
              <p:spPr bwMode="auto">
                <a:xfrm>
                  <a:off x="3226" y="3052"/>
                  <a:ext cx="3" cy="4"/>
                </a:xfrm>
                <a:custGeom>
                  <a:avLst/>
                  <a:gdLst>
                    <a:gd name="T0" fmla="*/ 1 w 5"/>
                    <a:gd name="T1" fmla="*/ 5 h 6"/>
                    <a:gd name="T2" fmla="*/ 1 w 5"/>
                    <a:gd name="T3" fmla="*/ 5 h 6"/>
                    <a:gd name="T4" fmla="*/ 0 w 5"/>
                    <a:gd name="T5" fmla="*/ 2 h 6"/>
                    <a:gd name="T6" fmla="*/ 0 w 5"/>
                    <a:gd name="T7" fmla="*/ 2 h 6"/>
                    <a:gd name="T8" fmla="*/ 2 w 5"/>
                    <a:gd name="T9" fmla="*/ 1 h 6"/>
                    <a:gd name="T10" fmla="*/ 2 w 5"/>
                    <a:gd name="T11" fmla="*/ 0 h 6"/>
                    <a:gd name="T12" fmla="*/ 3 w 5"/>
                    <a:gd name="T13" fmla="*/ 0 h 6"/>
                    <a:gd name="T14" fmla="*/ 3 w 5"/>
                    <a:gd name="T15" fmla="*/ 1 h 6"/>
                    <a:gd name="T16" fmla="*/ 5 w 5"/>
                    <a:gd name="T17" fmla="*/ 4 h 6"/>
                    <a:gd name="T18" fmla="*/ 5 w 5"/>
                    <a:gd name="T19" fmla="*/ 5 h 6"/>
                    <a:gd name="T20" fmla="*/ 3 w 5"/>
                    <a:gd name="T21" fmla="*/ 6 h 6"/>
                    <a:gd name="T22" fmla="*/ 3 w 5"/>
                    <a:gd name="T23" fmla="*/ 6 h 6"/>
                    <a:gd name="T24" fmla="*/ 1 w 5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2" name="Freeform 803"/>
                <p:cNvSpPr>
                  <a:spLocks/>
                </p:cNvSpPr>
                <p:nvPr/>
              </p:nvSpPr>
              <p:spPr bwMode="auto">
                <a:xfrm>
                  <a:off x="2831" y="3500"/>
                  <a:ext cx="8" cy="7"/>
                </a:xfrm>
                <a:custGeom>
                  <a:avLst/>
                  <a:gdLst>
                    <a:gd name="T0" fmla="*/ 1 w 14"/>
                    <a:gd name="T1" fmla="*/ 11 h 12"/>
                    <a:gd name="T2" fmla="*/ 1 w 14"/>
                    <a:gd name="T3" fmla="*/ 10 h 12"/>
                    <a:gd name="T4" fmla="*/ 1 w 14"/>
                    <a:gd name="T5" fmla="*/ 11 h 12"/>
                    <a:gd name="T6" fmla="*/ 0 w 14"/>
                    <a:gd name="T7" fmla="*/ 10 h 12"/>
                    <a:gd name="T8" fmla="*/ 9 w 14"/>
                    <a:gd name="T9" fmla="*/ 0 h 12"/>
                    <a:gd name="T10" fmla="*/ 10 w 14"/>
                    <a:gd name="T11" fmla="*/ 0 h 12"/>
                    <a:gd name="T12" fmla="*/ 12 w 14"/>
                    <a:gd name="T13" fmla="*/ 1 h 12"/>
                    <a:gd name="T14" fmla="*/ 13 w 14"/>
                    <a:gd name="T15" fmla="*/ 2 h 12"/>
                    <a:gd name="T16" fmla="*/ 13 w 14"/>
                    <a:gd name="T17" fmla="*/ 3 h 12"/>
                    <a:gd name="T18" fmla="*/ 14 w 14"/>
                    <a:gd name="T19" fmla="*/ 7 h 12"/>
                    <a:gd name="T20" fmla="*/ 13 w 14"/>
                    <a:gd name="T21" fmla="*/ 7 h 12"/>
                    <a:gd name="T22" fmla="*/ 13 w 14"/>
                    <a:gd name="T23" fmla="*/ 8 h 12"/>
                    <a:gd name="T24" fmla="*/ 13 w 14"/>
                    <a:gd name="T25" fmla="*/ 9 h 12"/>
                    <a:gd name="T26" fmla="*/ 4 w 14"/>
                    <a:gd name="T27" fmla="*/ 11 h 12"/>
                    <a:gd name="T28" fmla="*/ 4 w 14"/>
                    <a:gd name="T29" fmla="*/ 11 h 12"/>
                    <a:gd name="T30" fmla="*/ 4 w 14"/>
                    <a:gd name="T31" fmla="*/ 11 h 12"/>
                    <a:gd name="T32" fmla="*/ 1 w 14"/>
                    <a:gd name="T33" fmla="*/ 11 h 12"/>
                    <a:gd name="T34" fmla="*/ 1 w 14"/>
                    <a:gd name="T35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" h="12">
                      <a:moveTo>
                        <a:pt x="1" y="11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7"/>
                        <a:pt x="6" y="2"/>
                        <a:pt x="9" y="0"/>
                      </a:cubicBezTo>
                      <a:cubicBezTo>
                        <a:pt x="9" y="0"/>
                        <a:pt x="9" y="0"/>
                        <a:pt x="10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3"/>
                      </a:cubicBezTo>
                      <a:cubicBezTo>
                        <a:pt x="14" y="4"/>
                        <a:pt x="14" y="5"/>
                        <a:pt x="14" y="7"/>
                      </a:cubicBezTo>
                      <a:cubicBezTo>
                        <a:pt x="14" y="7"/>
                        <a:pt x="14" y="7"/>
                        <a:pt x="13" y="7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9"/>
                      </a:cubicBezTo>
                      <a:cubicBezTo>
                        <a:pt x="10" y="11"/>
                        <a:pt x="8" y="12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2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3" name="Freeform 804"/>
                <p:cNvSpPr>
                  <a:spLocks/>
                </p:cNvSpPr>
                <p:nvPr/>
              </p:nvSpPr>
              <p:spPr bwMode="auto">
                <a:xfrm>
                  <a:off x="3232" y="3060"/>
                  <a:ext cx="2" cy="3"/>
                </a:xfrm>
                <a:custGeom>
                  <a:avLst/>
                  <a:gdLst>
                    <a:gd name="T0" fmla="*/ 1 w 4"/>
                    <a:gd name="T1" fmla="*/ 5 h 5"/>
                    <a:gd name="T2" fmla="*/ 0 w 4"/>
                    <a:gd name="T3" fmla="*/ 4 h 5"/>
                    <a:gd name="T4" fmla="*/ 4 w 4"/>
                    <a:gd name="T5" fmla="*/ 0 h 5"/>
                    <a:gd name="T6" fmla="*/ 4 w 4"/>
                    <a:gd name="T7" fmla="*/ 0 h 5"/>
                    <a:gd name="T8" fmla="*/ 4 w 4"/>
                    <a:gd name="T9" fmla="*/ 1 h 5"/>
                    <a:gd name="T10" fmla="*/ 4 w 4"/>
                    <a:gd name="T11" fmla="*/ 2 h 5"/>
                    <a:gd name="T12" fmla="*/ 4 w 4"/>
                    <a:gd name="T13" fmla="*/ 4 h 5"/>
                    <a:gd name="T14" fmla="*/ 3 w 4"/>
                    <a:gd name="T15" fmla="*/ 5 h 5"/>
                    <a:gd name="T16" fmla="*/ 1 w 4"/>
                    <a:gd name="T17" fmla="*/ 5 h 5"/>
                    <a:gd name="T18" fmla="*/ 1 w 4"/>
                    <a:gd name="T1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1" y="5"/>
                      </a:moveTo>
                      <a:cubicBezTo>
                        <a:pt x="1" y="5"/>
                        <a:pt x="0" y="4"/>
                        <a:pt x="0" y="4"/>
                      </a:cubicBezTo>
                      <a:cubicBezTo>
                        <a:pt x="0" y="2"/>
                        <a:pt x="2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4" name="Freeform 805"/>
                <p:cNvSpPr>
                  <a:spLocks/>
                </p:cNvSpPr>
                <p:nvPr/>
              </p:nvSpPr>
              <p:spPr bwMode="auto">
                <a:xfrm>
                  <a:off x="3258" y="3071"/>
                  <a:ext cx="4" cy="4"/>
                </a:xfrm>
                <a:custGeom>
                  <a:avLst/>
                  <a:gdLst>
                    <a:gd name="T0" fmla="*/ 1 w 7"/>
                    <a:gd name="T1" fmla="*/ 6 h 8"/>
                    <a:gd name="T2" fmla="*/ 0 w 7"/>
                    <a:gd name="T3" fmla="*/ 6 h 8"/>
                    <a:gd name="T4" fmla="*/ 0 w 7"/>
                    <a:gd name="T5" fmla="*/ 4 h 8"/>
                    <a:gd name="T6" fmla="*/ 1 w 7"/>
                    <a:gd name="T7" fmla="*/ 0 h 8"/>
                    <a:gd name="T8" fmla="*/ 2 w 7"/>
                    <a:gd name="T9" fmla="*/ 0 h 8"/>
                    <a:gd name="T10" fmla="*/ 6 w 7"/>
                    <a:gd name="T11" fmla="*/ 2 h 8"/>
                    <a:gd name="T12" fmla="*/ 6 w 7"/>
                    <a:gd name="T13" fmla="*/ 2 h 8"/>
                    <a:gd name="T14" fmla="*/ 7 w 7"/>
                    <a:gd name="T15" fmla="*/ 4 h 8"/>
                    <a:gd name="T16" fmla="*/ 7 w 7"/>
                    <a:gd name="T17" fmla="*/ 5 h 8"/>
                    <a:gd name="T18" fmla="*/ 6 w 7"/>
                    <a:gd name="T19" fmla="*/ 7 h 8"/>
                    <a:gd name="T20" fmla="*/ 5 w 7"/>
                    <a:gd name="T21" fmla="*/ 7 h 8"/>
                    <a:gd name="T22" fmla="*/ 1 w 7"/>
                    <a:gd name="T23" fmla="*/ 6 h 8"/>
                    <a:gd name="T24" fmla="*/ 1 w 7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2"/>
                        <a:pt x="0" y="2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5" y="8"/>
                        <a:pt x="5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5" name="Freeform 806"/>
                <p:cNvSpPr>
                  <a:spLocks/>
                </p:cNvSpPr>
                <p:nvPr/>
              </p:nvSpPr>
              <p:spPr bwMode="auto">
                <a:xfrm>
                  <a:off x="2723" y="3452"/>
                  <a:ext cx="5" cy="8"/>
                </a:xfrm>
                <a:custGeom>
                  <a:avLst/>
                  <a:gdLst>
                    <a:gd name="T0" fmla="*/ 1 w 9"/>
                    <a:gd name="T1" fmla="*/ 12 h 13"/>
                    <a:gd name="T2" fmla="*/ 0 w 9"/>
                    <a:gd name="T3" fmla="*/ 11 h 13"/>
                    <a:gd name="T4" fmla="*/ 7 w 9"/>
                    <a:gd name="T5" fmla="*/ 1 h 13"/>
                    <a:gd name="T6" fmla="*/ 8 w 9"/>
                    <a:gd name="T7" fmla="*/ 0 h 13"/>
                    <a:gd name="T8" fmla="*/ 9 w 9"/>
                    <a:gd name="T9" fmla="*/ 0 h 13"/>
                    <a:gd name="T10" fmla="*/ 9 w 9"/>
                    <a:gd name="T11" fmla="*/ 1 h 13"/>
                    <a:gd name="T12" fmla="*/ 2 w 9"/>
                    <a:gd name="T13" fmla="*/ 12 h 13"/>
                    <a:gd name="T14" fmla="*/ 1 w 9"/>
                    <a:gd name="T15" fmla="*/ 12 h 13"/>
                    <a:gd name="T16" fmla="*/ 1 w 9"/>
                    <a:gd name="T17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3">
                      <a:moveTo>
                        <a:pt x="1" y="12"/>
                      </a:moveTo>
                      <a:cubicBezTo>
                        <a:pt x="1" y="12"/>
                        <a:pt x="0" y="12"/>
                        <a:pt x="0" y="11"/>
                      </a:cubicBezTo>
                      <a:cubicBezTo>
                        <a:pt x="2" y="8"/>
                        <a:pt x="4" y="4"/>
                        <a:pt x="7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3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6" name="Freeform 807"/>
                <p:cNvSpPr>
                  <a:spLocks/>
                </p:cNvSpPr>
                <p:nvPr/>
              </p:nvSpPr>
              <p:spPr bwMode="auto">
                <a:xfrm>
                  <a:off x="2775" y="3474"/>
                  <a:ext cx="4" cy="3"/>
                </a:xfrm>
                <a:custGeom>
                  <a:avLst/>
                  <a:gdLst>
                    <a:gd name="T0" fmla="*/ 0 w 6"/>
                    <a:gd name="T1" fmla="*/ 5 h 6"/>
                    <a:gd name="T2" fmla="*/ 0 w 6"/>
                    <a:gd name="T3" fmla="*/ 4 h 6"/>
                    <a:gd name="T4" fmla="*/ 2 w 6"/>
                    <a:gd name="T5" fmla="*/ 0 h 6"/>
                    <a:gd name="T6" fmla="*/ 3 w 6"/>
                    <a:gd name="T7" fmla="*/ 0 h 6"/>
                    <a:gd name="T8" fmla="*/ 6 w 6"/>
                    <a:gd name="T9" fmla="*/ 2 h 6"/>
                    <a:gd name="T10" fmla="*/ 6 w 6"/>
                    <a:gd name="T11" fmla="*/ 2 h 6"/>
                    <a:gd name="T12" fmla="*/ 5 w 6"/>
                    <a:gd name="T13" fmla="*/ 6 h 6"/>
                    <a:gd name="T14" fmla="*/ 5 w 6"/>
                    <a:gd name="T15" fmla="*/ 6 h 6"/>
                    <a:gd name="T16" fmla="*/ 4 w 6"/>
                    <a:gd name="T17" fmla="*/ 6 h 6"/>
                    <a:gd name="T18" fmla="*/ 1 w 6"/>
                    <a:gd name="T19" fmla="*/ 5 h 6"/>
                    <a:gd name="T20" fmla="*/ 1 w 6"/>
                    <a:gd name="T21" fmla="*/ 5 h 6"/>
                    <a:gd name="T22" fmla="*/ 0 w 6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sp>
            <p:nvSpPr>
              <p:cNvPr id="1823" name="Freeform 809"/>
              <p:cNvSpPr>
                <a:spLocks/>
              </p:cNvSpPr>
              <p:nvPr/>
            </p:nvSpPr>
            <p:spPr bwMode="auto">
              <a:xfrm>
                <a:off x="2813" y="3498"/>
                <a:ext cx="7" cy="8"/>
              </a:xfrm>
              <a:custGeom>
                <a:avLst/>
                <a:gdLst>
                  <a:gd name="T0" fmla="*/ 4 w 12"/>
                  <a:gd name="T1" fmla="*/ 13 h 14"/>
                  <a:gd name="T2" fmla="*/ 0 w 12"/>
                  <a:gd name="T3" fmla="*/ 7 h 14"/>
                  <a:gd name="T4" fmla="*/ 0 w 12"/>
                  <a:gd name="T5" fmla="*/ 6 h 14"/>
                  <a:gd name="T6" fmla="*/ 5 w 12"/>
                  <a:gd name="T7" fmla="*/ 1 h 14"/>
                  <a:gd name="T8" fmla="*/ 6 w 12"/>
                  <a:gd name="T9" fmla="*/ 0 h 14"/>
                  <a:gd name="T10" fmla="*/ 8 w 12"/>
                  <a:gd name="T11" fmla="*/ 0 h 14"/>
                  <a:gd name="T12" fmla="*/ 8 w 12"/>
                  <a:gd name="T13" fmla="*/ 0 h 14"/>
                  <a:gd name="T14" fmla="*/ 11 w 12"/>
                  <a:gd name="T15" fmla="*/ 2 h 14"/>
                  <a:gd name="T16" fmla="*/ 11 w 12"/>
                  <a:gd name="T17" fmla="*/ 2 h 14"/>
                  <a:gd name="T18" fmla="*/ 12 w 12"/>
                  <a:gd name="T19" fmla="*/ 5 h 14"/>
                  <a:gd name="T20" fmla="*/ 12 w 12"/>
                  <a:gd name="T21" fmla="*/ 5 h 14"/>
                  <a:gd name="T22" fmla="*/ 8 w 12"/>
                  <a:gd name="T23" fmla="*/ 13 h 14"/>
                  <a:gd name="T24" fmla="*/ 8 w 12"/>
                  <a:gd name="T25" fmla="*/ 14 h 14"/>
                  <a:gd name="T26" fmla="*/ 4 w 12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4">
                    <a:moveTo>
                      <a:pt x="4" y="13"/>
                    </a:moveTo>
                    <a:cubicBezTo>
                      <a:pt x="2" y="12"/>
                      <a:pt x="1" y="10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5" y="13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4" name="Freeform 810"/>
              <p:cNvSpPr>
                <a:spLocks/>
              </p:cNvSpPr>
              <p:nvPr/>
            </p:nvSpPr>
            <p:spPr bwMode="auto">
              <a:xfrm>
                <a:off x="2789" y="3488"/>
                <a:ext cx="2" cy="3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1 w 4"/>
                  <a:gd name="T5" fmla="*/ 1 h 5"/>
                  <a:gd name="T6" fmla="*/ 1 w 4"/>
                  <a:gd name="T7" fmla="*/ 1 h 5"/>
                  <a:gd name="T8" fmla="*/ 3 w 4"/>
                  <a:gd name="T9" fmla="*/ 0 h 5"/>
                  <a:gd name="T10" fmla="*/ 4 w 4"/>
                  <a:gd name="T11" fmla="*/ 0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1 w 4"/>
                  <a:gd name="T21" fmla="*/ 5 h 5"/>
                  <a:gd name="T22" fmla="*/ 0 w 4"/>
                  <a:gd name="T23" fmla="*/ 5 h 5"/>
                  <a:gd name="T24" fmla="*/ 0 w 4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2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5" name="Freeform 811"/>
              <p:cNvSpPr>
                <a:spLocks/>
              </p:cNvSpPr>
              <p:nvPr/>
            </p:nvSpPr>
            <p:spPr bwMode="auto">
              <a:xfrm>
                <a:off x="3276" y="3093"/>
                <a:ext cx="9" cy="13"/>
              </a:xfrm>
              <a:custGeom>
                <a:avLst/>
                <a:gdLst>
                  <a:gd name="T0" fmla="*/ 13 w 17"/>
                  <a:gd name="T1" fmla="*/ 21 h 22"/>
                  <a:gd name="T2" fmla="*/ 1 w 17"/>
                  <a:gd name="T3" fmla="*/ 6 h 22"/>
                  <a:gd name="T4" fmla="*/ 0 w 17"/>
                  <a:gd name="T5" fmla="*/ 2 h 22"/>
                  <a:gd name="T6" fmla="*/ 0 w 17"/>
                  <a:gd name="T7" fmla="*/ 1 h 22"/>
                  <a:gd name="T8" fmla="*/ 1 w 17"/>
                  <a:gd name="T9" fmla="*/ 0 h 22"/>
                  <a:gd name="T10" fmla="*/ 1 w 17"/>
                  <a:gd name="T11" fmla="*/ 0 h 22"/>
                  <a:gd name="T12" fmla="*/ 2 w 17"/>
                  <a:gd name="T13" fmla="*/ 0 h 22"/>
                  <a:gd name="T14" fmla="*/ 2 w 17"/>
                  <a:gd name="T15" fmla="*/ 0 h 22"/>
                  <a:gd name="T16" fmla="*/ 3 w 17"/>
                  <a:gd name="T17" fmla="*/ 1 h 22"/>
                  <a:gd name="T18" fmla="*/ 7 w 17"/>
                  <a:gd name="T19" fmla="*/ 4 h 22"/>
                  <a:gd name="T20" fmla="*/ 13 w 17"/>
                  <a:gd name="T21" fmla="*/ 6 h 22"/>
                  <a:gd name="T22" fmla="*/ 13 w 17"/>
                  <a:gd name="T23" fmla="*/ 6 h 22"/>
                  <a:gd name="T24" fmla="*/ 13 w 17"/>
                  <a:gd name="T25" fmla="*/ 6 h 22"/>
                  <a:gd name="T26" fmla="*/ 17 w 17"/>
                  <a:gd name="T27" fmla="*/ 21 h 22"/>
                  <a:gd name="T28" fmla="*/ 17 w 17"/>
                  <a:gd name="T29" fmla="*/ 22 h 22"/>
                  <a:gd name="T30" fmla="*/ 16 w 17"/>
                  <a:gd name="T31" fmla="*/ 22 h 22"/>
                  <a:gd name="T32" fmla="*/ 15 w 17"/>
                  <a:gd name="T33" fmla="*/ 22 h 22"/>
                  <a:gd name="T34" fmla="*/ 13 w 17"/>
                  <a:gd name="T3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22">
                    <a:moveTo>
                      <a:pt x="13" y="21"/>
                    </a:moveTo>
                    <a:cubicBezTo>
                      <a:pt x="5" y="17"/>
                      <a:pt x="4" y="12"/>
                      <a:pt x="1" y="6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2"/>
                      <a:pt x="6" y="3"/>
                      <a:pt x="7" y="4"/>
                    </a:cubicBezTo>
                    <a:cubicBezTo>
                      <a:pt x="8" y="4"/>
                      <a:pt x="10" y="5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11"/>
                      <a:pt x="17" y="18"/>
                      <a:pt x="17" y="21"/>
                    </a:cubicBezTo>
                    <a:cubicBezTo>
                      <a:pt x="17" y="21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5" y="22"/>
                    </a:cubicBezTo>
                    <a:cubicBezTo>
                      <a:pt x="14" y="22"/>
                      <a:pt x="13" y="21"/>
                      <a:pt x="13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6" name="Freeform 812"/>
              <p:cNvSpPr>
                <a:spLocks/>
              </p:cNvSpPr>
              <p:nvPr/>
            </p:nvSpPr>
            <p:spPr bwMode="auto">
              <a:xfrm>
                <a:off x="2463" y="3345"/>
                <a:ext cx="34" cy="27"/>
              </a:xfrm>
              <a:custGeom>
                <a:avLst/>
                <a:gdLst>
                  <a:gd name="T0" fmla="*/ 4 w 59"/>
                  <a:gd name="T1" fmla="*/ 44 h 46"/>
                  <a:gd name="T2" fmla="*/ 1 w 59"/>
                  <a:gd name="T3" fmla="*/ 41 h 46"/>
                  <a:gd name="T4" fmla="*/ 0 w 59"/>
                  <a:gd name="T5" fmla="*/ 36 h 46"/>
                  <a:gd name="T6" fmla="*/ 0 w 59"/>
                  <a:gd name="T7" fmla="*/ 36 h 46"/>
                  <a:gd name="T8" fmla="*/ 56 w 59"/>
                  <a:gd name="T9" fmla="*/ 0 h 46"/>
                  <a:gd name="T10" fmla="*/ 57 w 59"/>
                  <a:gd name="T11" fmla="*/ 0 h 46"/>
                  <a:gd name="T12" fmla="*/ 59 w 59"/>
                  <a:gd name="T13" fmla="*/ 1 h 46"/>
                  <a:gd name="T14" fmla="*/ 59 w 59"/>
                  <a:gd name="T15" fmla="*/ 2 h 46"/>
                  <a:gd name="T16" fmla="*/ 59 w 59"/>
                  <a:gd name="T17" fmla="*/ 2 h 46"/>
                  <a:gd name="T18" fmla="*/ 38 w 59"/>
                  <a:gd name="T19" fmla="*/ 24 h 46"/>
                  <a:gd name="T20" fmla="*/ 10 w 59"/>
                  <a:gd name="T21" fmla="*/ 45 h 46"/>
                  <a:gd name="T22" fmla="*/ 9 w 59"/>
                  <a:gd name="T23" fmla="*/ 46 h 46"/>
                  <a:gd name="T24" fmla="*/ 4 w 59"/>
                  <a:gd name="T25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46">
                    <a:moveTo>
                      <a:pt x="4" y="44"/>
                    </a:moveTo>
                    <a:cubicBezTo>
                      <a:pt x="2" y="43"/>
                      <a:pt x="1" y="42"/>
                      <a:pt x="1" y="41"/>
                    </a:cubicBezTo>
                    <a:cubicBezTo>
                      <a:pt x="0" y="40"/>
                      <a:pt x="0" y="39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1" y="26"/>
                      <a:pt x="44" y="3"/>
                      <a:pt x="56" y="0"/>
                    </a:cubicBezTo>
                    <a:cubicBezTo>
                      <a:pt x="56" y="0"/>
                      <a:pt x="56" y="0"/>
                      <a:pt x="57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4"/>
                      <a:pt x="53" y="11"/>
                      <a:pt x="38" y="24"/>
                    </a:cubicBezTo>
                    <a:cubicBezTo>
                      <a:pt x="26" y="34"/>
                      <a:pt x="14" y="43"/>
                      <a:pt x="10" y="45"/>
                    </a:cubicBezTo>
                    <a:cubicBezTo>
                      <a:pt x="10" y="46"/>
                      <a:pt x="10" y="46"/>
                      <a:pt x="9" y="46"/>
                    </a:cubicBezTo>
                    <a:cubicBezTo>
                      <a:pt x="8" y="45"/>
                      <a:pt x="5" y="45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7" name="Freeform 813"/>
              <p:cNvSpPr>
                <a:spLocks/>
              </p:cNvSpPr>
              <p:nvPr/>
            </p:nvSpPr>
            <p:spPr bwMode="auto">
              <a:xfrm>
                <a:off x="2506" y="3351"/>
                <a:ext cx="5" cy="8"/>
              </a:xfrm>
              <a:custGeom>
                <a:avLst/>
                <a:gdLst>
                  <a:gd name="T0" fmla="*/ 4 w 9"/>
                  <a:gd name="T1" fmla="*/ 13 h 13"/>
                  <a:gd name="T2" fmla="*/ 3 w 9"/>
                  <a:gd name="T3" fmla="*/ 12 h 13"/>
                  <a:gd name="T4" fmla="*/ 0 w 9"/>
                  <a:gd name="T5" fmla="*/ 3 h 13"/>
                  <a:gd name="T6" fmla="*/ 0 w 9"/>
                  <a:gd name="T7" fmla="*/ 3 h 13"/>
                  <a:gd name="T8" fmla="*/ 3 w 9"/>
                  <a:gd name="T9" fmla="*/ 0 h 13"/>
                  <a:gd name="T10" fmla="*/ 4 w 9"/>
                  <a:gd name="T11" fmla="*/ 0 h 13"/>
                  <a:gd name="T12" fmla="*/ 4 w 9"/>
                  <a:gd name="T13" fmla="*/ 0 h 13"/>
                  <a:gd name="T14" fmla="*/ 8 w 9"/>
                  <a:gd name="T15" fmla="*/ 3 h 13"/>
                  <a:gd name="T16" fmla="*/ 9 w 9"/>
                  <a:gd name="T17" fmla="*/ 4 h 13"/>
                  <a:gd name="T18" fmla="*/ 9 w 9"/>
                  <a:gd name="T19" fmla="*/ 10 h 13"/>
                  <a:gd name="T20" fmla="*/ 9 w 9"/>
                  <a:gd name="T21" fmla="*/ 11 h 13"/>
                  <a:gd name="T22" fmla="*/ 7 w 9"/>
                  <a:gd name="T23" fmla="*/ 13 h 13"/>
                  <a:gd name="T24" fmla="*/ 6 w 9"/>
                  <a:gd name="T25" fmla="*/ 13 h 13"/>
                  <a:gd name="T26" fmla="*/ 4 w 9"/>
                  <a:gd name="T27" fmla="*/ 13 h 13"/>
                  <a:gd name="T28" fmla="*/ 4 w 9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4" y="13"/>
                    </a:moveTo>
                    <a:cubicBezTo>
                      <a:pt x="3" y="13"/>
                      <a:pt x="3" y="12"/>
                      <a:pt x="3" y="12"/>
                    </a:cubicBezTo>
                    <a:cubicBezTo>
                      <a:pt x="1" y="9"/>
                      <a:pt x="1" y="7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8" name="Freeform 814"/>
              <p:cNvSpPr>
                <a:spLocks/>
              </p:cNvSpPr>
              <p:nvPr/>
            </p:nvSpPr>
            <p:spPr bwMode="auto">
              <a:xfrm>
                <a:off x="2571" y="3390"/>
                <a:ext cx="7" cy="2"/>
              </a:xfrm>
              <a:custGeom>
                <a:avLst/>
                <a:gdLst>
                  <a:gd name="T0" fmla="*/ 1 w 13"/>
                  <a:gd name="T1" fmla="*/ 3 h 3"/>
                  <a:gd name="T2" fmla="*/ 0 w 13"/>
                  <a:gd name="T3" fmla="*/ 2 h 3"/>
                  <a:gd name="T4" fmla="*/ 1 w 13"/>
                  <a:gd name="T5" fmla="*/ 1 h 3"/>
                  <a:gd name="T6" fmla="*/ 8 w 13"/>
                  <a:gd name="T7" fmla="*/ 1 h 3"/>
                  <a:gd name="T8" fmla="*/ 12 w 13"/>
                  <a:gd name="T9" fmla="*/ 1 h 3"/>
                  <a:gd name="T10" fmla="*/ 12 w 13"/>
                  <a:gd name="T11" fmla="*/ 1 h 3"/>
                  <a:gd name="T12" fmla="*/ 12 w 13"/>
                  <a:gd name="T13" fmla="*/ 1 h 3"/>
                  <a:gd name="T14" fmla="*/ 13 w 13"/>
                  <a:gd name="T15" fmla="*/ 2 h 3"/>
                  <a:gd name="T16" fmla="*/ 12 w 13"/>
                  <a:gd name="T17" fmla="*/ 2 h 3"/>
                  <a:gd name="T18" fmla="*/ 1 w 13"/>
                  <a:gd name="T19" fmla="*/ 3 h 3"/>
                  <a:gd name="T20" fmla="*/ 1 w 13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9" y="1"/>
                      <a:pt x="10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8" y="3"/>
                      <a:pt x="4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9" name="Freeform 815"/>
              <p:cNvSpPr>
                <a:spLocks/>
              </p:cNvSpPr>
              <p:nvPr/>
            </p:nvSpPr>
            <p:spPr bwMode="auto">
              <a:xfrm>
                <a:off x="2716" y="3469"/>
                <a:ext cx="1" cy="2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3 h 4"/>
                  <a:gd name="T6" fmla="*/ 1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2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3 w 3"/>
                  <a:gd name="T19" fmla="*/ 1 h 4"/>
                  <a:gd name="T20" fmla="*/ 2 w 3"/>
                  <a:gd name="T21" fmla="*/ 3 h 4"/>
                  <a:gd name="T22" fmla="*/ 1 w 3"/>
                  <a:gd name="T23" fmla="*/ 4 h 4"/>
                  <a:gd name="T24" fmla="*/ 1 w 3"/>
                  <a:gd name="T25" fmla="*/ 4 h 4"/>
                  <a:gd name="T26" fmla="*/ 0 w 3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0" name="Freeform 816"/>
              <p:cNvSpPr>
                <a:spLocks/>
              </p:cNvSpPr>
              <p:nvPr/>
            </p:nvSpPr>
            <p:spPr bwMode="auto">
              <a:xfrm>
                <a:off x="2793" y="3510"/>
                <a:ext cx="5" cy="3"/>
              </a:xfrm>
              <a:custGeom>
                <a:avLst/>
                <a:gdLst>
                  <a:gd name="T0" fmla="*/ 1 w 9"/>
                  <a:gd name="T1" fmla="*/ 4 h 4"/>
                  <a:gd name="T2" fmla="*/ 1 w 9"/>
                  <a:gd name="T3" fmla="*/ 4 h 4"/>
                  <a:gd name="T4" fmla="*/ 1 w 9"/>
                  <a:gd name="T5" fmla="*/ 3 h 4"/>
                  <a:gd name="T6" fmla="*/ 1 w 9"/>
                  <a:gd name="T7" fmla="*/ 2 h 4"/>
                  <a:gd name="T8" fmla="*/ 2 w 9"/>
                  <a:gd name="T9" fmla="*/ 2 h 4"/>
                  <a:gd name="T10" fmla="*/ 5 w 9"/>
                  <a:gd name="T11" fmla="*/ 1 h 4"/>
                  <a:gd name="T12" fmla="*/ 8 w 9"/>
                  <a:gd name="T13" fmla="*/ 0 h 4"/>
                  <a:gd name="T14" fmla="*/ 9 w 9"/>
                  <a:gd name="T15" fmla="*/ 0 h 4"/>
                  <a:gd name="T16" fmla="*/ 9 w 9"/>
                  <a:gd name="T17" fmla="*/ 0 h 4"/>
                  <a:gd name="T18" fmla="*/ 9 w 9"/>
                  <a:gd name="T19" fmla="*/ 1 h 4"/>
                  <a:gd name="T20" fmla="*/ 2 w 9"/>
                  <a:gd name="T21" fmla="*/ 4 h 4"/>
                  <a:gd name="T22" fmla="*/ 2 w 9"/>
                  <a:gd name="T23" fmla="*/ 4 h 4"/>
                  <a:gd name="T24" fmla="*/ 1 w 9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5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1" name="Freeform 817"/>
              <p:cNvSpPr>
                <a:spLocks/>
              </p:cNvSpPr>
              <p:nvPr/>
            </p:nvSpPr>
            <p:spPr bwMode="auto">
              <a:xfrm>
                <a:off x="2777" y="3498"/>
                <a:ext cx="2" cy="2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3 h 4"/>
                  <a:gd name="T4" fmla="*/ 0 w 3"/>
                  <a:gd name="T5" fmla="*/ 1 h 4"/>
                  <a:gd name="T6" fmla="*/ 0 w 3"/>
                  <a:gd name="T7" fmla="*/ 0 h 4"/>
                  <a:gd name="T8" fmla="*/ 1 w 3"/>
                  <a:gd name="T9" fmla="*/ 0 h 4"/>
                  <a:gd name="T10" fmla="*/ 2 w 3"/>
                  <a:gd name="T11" fmla="*/ 1 h 4"/>
                  <a:gd name="T12" fmla="*/ 3 w 3"/>
                  <a:gd name="T13" fmla="*/ 2 h 4"/>
                  <a:gd name="T14" fmla="*/ 3 w 3"/>
                  <a:gd name="T15" fmla="*/ 2 h 4"/>
                  <a:gd name="T16" fmla="*/ 1 w 3"/>
                  <a:gd name="T17" fmla="*/ 3 h 4"/>
                  <a:gd name="T18" fmla="*/ 0 w 3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2" name="Freeform 818"/>
              <p:cNvSpPr>
                <a:spLocks/>
              </p:cNvSpPr>
              <p:nvPr/>
            </p:nvSpPr>
            <p:spPr bwMode="auto">
              <a:xfrm>
                <a:off x="2672" y="3451"/>
                <a:ext cx="11" cy="14"/>
              </a:xfrm>
              <a:custGeom>
                <a:avLst/>
                <a:gdLst>
                  <a:gd name="T0" fmla="*/ 3 w 19"/>
                  <a:gd name="T1" fmla="*/ 23 h 24"/>
                  <a:gd name="T2" fmla="*/ 3 w 19"/>
                  <a:gd name="T3" fmla="*/ 22 h 24"/>
                  <a:gd name="T4" fmla="*/ 3 w 19"/>
                  <a:gd name="T5" fmla="*/ 20 h 24"/>
                  <a:gd name="T6" fmla="*/ 0 w 19"/>
                  <a:gd name="T7" fmla="*/ 2 h 24"/>
                  <a:gd name="T8" fmla="*/ 0 w 19"/>
                  <a:gd name="T9" fmla="*/ 1 h 24"/>
                  <a:gd name="T10" fmla="*/ 0 w 19"/>
                  <a:gd name="T11" fmla="*/ 1 h 24"/>
                  <a:gd name="T12" fmla="*/ 0 w 19"/>
                  <a:gd name="T13" fmla="*/ 1 h 24"/>
                  <a:gd name="T14" fmla="*/ 2 w 19"/>
                  <a:gd name="T15" fmla="*/ 0 h 24"/>
                  <a:gd name="T16" fmla="*/ 3 w 19"/>
                  <a:gd name="T17" fmla="*/ 0 h 24"/>
                  <a:gd name="T18" fmla="*/ 3 w 19"/>
                  <a:gd name="T19" fmla="*/ 0 h 24"/>
                  <a:gd name="T20" fmla="*/ 18 w 19"/>
                  <a:gd name="T21" fmla="*/ 13 h 24"/>
                  <a:gd name="T22" fmla="*/ 19 w 19"/>
                  <a:gd name="T23" fmla="*/ 14 h 24"/>
                  <a:gd name="T24" fmla="*/ 19 w 19"/>
                  <a:gd name="T25" fmla="*/ 16 h 24"/>
                  <a:gd name="T26" fmla="*/ 18 w 19"/>
                  <a:gd name="T27" fmla="*/ 16 h 24"/>
                  <a:gd name="T28" fmla="*/ 5 w 19"/>
                  <a:gd name="T29" fmla="*/ 24 h 24"/>
                  <a:gd name="T30" fmla="*/ 5 w 19"/>
                  <a:gd name="T31" fmla="*/ 24 h 24"/>
                  <a:gd name="T32" fmla="*/ 3 w 19"/>
                  <a:gd name="T33" fmla="*/ 23 h 24"/>
                  <a:gd name="T34" fmla="*/ 3 w 19"/>
                  <a:gd name="T3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3" y="23"/>
                      <a:pt x="3" y="22"/>
                      <a:pt x="3" y="22"/>
                    </a:cubicBezTo>
                    <a:cubicBezTo>
                      <a:pt x="3" y="21"/>
                      <a:pt x="3" y="21"/>
                      <a:pt x="3" y="20"/>
                    </a:cubicBezTo>
                    <a:cubicBezTo>
                      <a:pt x="3" y="13"/>
                      <a:pt x="3" y="9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4"/>
                      <a:pt x="14" y="9"/>
                      <a:pt x="18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5" y="21"/>
                      <a:pt x="11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3" name="Freeform 819"/>
              <p:cNvSpPr>
                <a:spLocks/>
              </p:cNvSpPr>
              <p:nvPr/>
            </p:nvSpPr>
            <p:spPr bwMode="auto">
              <a:xfrm>
                <a:off x="2781" y="3512"/>
                <a:ext cx="3" cy="3"/>
              </a:xfrm>
              <a:custGeom>
                <a:avLst/>
                <a:gdLst>
                  <a:gd name="T0" fmla="*/ 1 w 5"/>
                  <a:gd name="T1" fmla="*/ 4 h 5"/>
                  <a:gd name="T2" fmla="*/ 0 w 5"/>
                  <a:gd name="T3" fmla="*/ 4 h 5"/>
                  <a:gd name="T4" fmla="*/ 0 w 5"/>
                  <a:gd name="T5" fmla="*/ 3 h 5"/>
                  <a:gd name="T6" fmla="*/ 1 w 5"/>
                  <a:gd name="T7" fmla="*/ 1 h 5"/>
                  <a:gd name="T8" fmla="*/ 2 w 5"/>
                  <a:gd name="T9" fmla="*/ 1 h 5"/>
                  <a:gd name="T10" fmla="*/ 3 w 5"/>
                  <a:gd name="T11" fmla="*/ 0 h 5"/>
                  <a:gd name="T12" fmla="*/ 4 w 5"/>
                  <a:gd name="T13" fmla="*/ 0 h 5"/>
                  <a:gd name="T14" fmla="*/ 5 w 5"/>
                  <a:gd name="T15" fmla="*/ 1 h 5"/>
                  <a:gd name="T16" fmla="*/ 5 w 5"/>
                  <a:gd name="T17" fmla="*/ 2 h 5"/>
                  <a:gd name="T18" fmla="*/ 4 w 5"/>
                  <a:gd name="T19" fmla="*/ 5 h 5"/>
                  <a:gd name="T20" fmla="*/ 4 w 5"/>
                  <a:gd name="T21" fmla="*/ 5 h 5"/>
                  <a:gd name="T22" fmla="*/ 3 w 5"/>
                  <a:gd name="T23" fmla="*/ 5 h 5"/>
                  <a:gd name="T24" fmla="*/ 3 w 5"/>
                  <a:gd name="T25" fmla="*/ 5 h 5"/>
                  <a:gd name="T26" fmla="*/ 1 w 5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4" name="Freeform 820"/>
              <p:cNvSpPr>
                <a:spLocks/>
              </p:cNvSpPr>
              <p:nvPr/>
            </p:nvSpPr>
            <p:spPr bwMode="auto">
              <a:xfrm>
                <a:off x="2541" y="3393"/>
                <a:ext cx="4" cy="4"/>
              </a:xfrm>
              <a:custGeom>
                <a:avLst/>
                <a:gdLst>
                  <a:gd name="T0" fmla="*/ 1 w 8"/>
                  <a:gd name="T1" fmla="*/ 6 h 7"/>
                  <a:gd name="T2" fmla="*/ 1 w 8"/>
                  <a:gd name="T3" fmla="*/ 5 h 7"/>
                  <a:gd name="T4" fmla="*/ 0 w 8"/>
                  <a:gd name="T5" fmla="*/ 3 h 7"/>
                  <a:gd name="T6" fmla="*/ 1 w 8"/>
                  <a:gd name="T7" fmla="*/ 2 h 7"/>
                  <a:gd name="T8" fmla="*/ 4 w 8"/>
                  <a:gd name="T9" fmla="*/ 0 h 7"/>
                  <a:gd name="T10" fmla="*/ 5 w 8"/>
                  <a:gd name="T11" fmla="*/ 0 h 7"/>
                  <a:gd name="T12" fmla="*/ 7 w 8"/>
                  <a:gd name="T13" fmla="*/ 1 h 7"/>
                  <a:gd name="T14" fmla="*/ 8 w 8"/>
                  <a:gd name="T15" fmla="*/ 2 h 7"/>
                  <a:gd name="T16" fmla="*/ 8 w 8"/>
                  <a:gd name="T17" fmla="*/ 4 h 7"/>
                  <a:gd name="T18" fmla="*/ 8 w 8"/>
                  <a:gd name="T19" fmla="*/ 4 h 7"/>
                  <a:gd name="T20" fmla="*/ 7 w 8"/>
                  <a:gd name="T21" fmla="*/ 6 h 7"/>
                  <a:gd name="T22" fmla="*/ 6 w 8"/>
                  <a:gd name="T23" fmla="*/ 7 h 7"/>
                  <a:gd name="T24" fmla="*/ 1 w 8"/>
                  <a:gd name="T25" fmla="*/ 6 h 7"/>
                  <a:gd name="T26" fmla="*/ 1 w 8"/>
                  <a:gd name="T2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1" y="6"/>
                      <a:pt x="1" y="6"/>
                      <a:pt x="1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5" name="Freeform 821"/>
              <p:cNvSpPr>
                <a:spLocks/>
              </p:cNvSpPr>
              <p:nvPr/>
            </p:nvSpPr>
            <p:spPr bwMode="auto">
              <a:xfrm>
                <a:off x="2496" y="3374"/>
                <a:ext cx="5" cy="4"/>
              </a:xfrm>
              <a:custGeom>
                <a:avLst/>
                <a:gdLst>
                  <a:gd name="T0" fmla="*/ 0 w 10"/>
                  <a:gd name="T1" fmla="*/ 7 h 7"/>
                  <a:gd name="T2" fmla="*/ 0 w 10"/>
                  <a:gd name="T3" fmla="*/ 7 h 7"/>
                  <a:gd name="T4" fmla="*/ 0 w 10"/>
                  <a:gd name="T5" fmla="*/ 5 h 7"/>
                  <a:gd name="T6" fmla="*/ 8 w 10"/>
                  <a:gd name="T7" fmla="*/ 0 h 7"/>
                  <a:gd name="T8" fmla="*/ 9 w 10"/>
                  <a:gd name="T9" fmla="*/ 0 h 7"/>
                  <a:gd name="T10" fmla="*/ 9 w 10"/>
                  <a:gd name="T11" fmla="*/ 0 h 7"/>
                  <a:gd name="T12" fmla="*/ 10 w 10"/>
                  <a:gd name="T13" fmla="*/ 1 h 7"/>
                  <a:gd name="T14" fmla="*/ 10 w 10"/>
                  <a:gd name="T15" fmla="*/ 1 h 7"/>
                  <a:gd name="T16" fmla="*/ 10 w 10"/>
                  <a:gd name="T17" fmla="*/ 1 h 7"/>
                  <a:gd name="T18" fmla="*/ 10 w 10"/>
                  <a:gd name="T19" fmla="*/ 1 h 7"/>
                  <a:gd name="T20" fmla="*/ 10 w 10"/>
                  <a:gd name="T21" fmla="*/ 2 h 7"/>
                  <a:gd name="T22" fmla="*/ 10 w 10"/>
                  <a:gd name="T23" fmla="*/ 2 h 7"/>
                  <a:gd name="T24" fmla="*/ 10 w 10"/>
                  <a:gd name="T25" fmla="*/ 3 h 7"/>
                  <a:gd name="T26" fmla="*/ 1 w 10"/>
                  <a:gd name="T27" fmla="*/ 7 h 7"/>
                  <a:gd name="T28" fmla="*/ 0 w 10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4" y="1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7" y="6"/>
                      <a:pt x="5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6" name="Freeform 822"/>
              <p:cNvSpPr>
                <a:spLocks/>
              </p:cNvSpPr>
              <p:nvPr/>
            </p:nvSpPr>
            <p:spPr bwMode="auto">
              <a:xfrm>
                <a:off x="3317" y="3145"/>
                <a:ext cx="11" cy="9"/>
              </a:xfrm>
              <a:custGeom>
                <a:avLst/>
                <a:gdLst>
                  <a:gd name="T0" fmla="*/ 2 w 19"/>
                  <a:gd name="T1" fmla="*/ 6 h 15"/>
                  <a:gd name="T2" fmla="*/ 0 w 19"/>
                  <a:gd name="T3" fmla="*/ 6 h 15"/>
                  <a:gd name="T4" fmla="*/ 0 w 19"/>
                  <a:gd name="T5" fmla="*/ 5 h 15"/>
                  <a:gd name="T6" fmla="*/ 0 w 19"/>
                  <a:gd name="T7" fmla="*/ 4 h 15"/>
                  <a:gd name="T8" fmla="*/ 4 w 19"/>
                  <a:gd name="T9" fmla="*/ 1 h 15"/>
                  <a:gd name="T10" fmla="*/ 6 w 19"/>
                  <a:gd name="T11" fmla="*/ 0 h 15"/>
                  <a:gd name="T12" fmla="*/ 6 w 19"/>
                  <a:gd name="T13" fmla="*/ 1 h 15"/>
                  <a:gd name="T14" fmla="*/ 7 w 19"/>
                  <a:gd name="T15" fmla="*/ 1 h 15"/>
                  <a:gd name="T16" fmla="*/ 18 w 19"/>
                  <a:gd name="T17" fmla="*/ 9 h 15"/>
                  <a:gd name="T18" fmla="*/ 19 w 19"/>
                  <a:gd name="T19" fmla="*/ 10 h 15"/>
                  <a:gd name="T20" fmla="*/ 18 w 19"/>
                  <a:gd name="T21" fmla="*/ 13 h 15"/>
                  <a:gd name="T22" fmla="*/ 18 w 19"/>
                  <a:gd name="T23" fmla="*/ 14 h 15"/>
                  <a:gd name="T24" fmla="*/ 18 w 19"/>
                  <a:gd name="T25" fmla="*/ 14 h 15"/>
                  <a:gd name="T26" fmla="*/ 17 w 19"/>
                  <a:gd name="T27" fmla="*/ 15 h 15"/>
                  <a:gd name="T28" fmla="*/ 17 w 19"/>
                  <a:gd name="T29" fmla="*/ 14 h 15"/>
                  <a:gd name="T30" fmla="*/ 2 w 19"/>
                  <a:gd name="T31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5">
                    <a:moveTo>
                      <a:pt x="2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2"/>
                      <a:pt x="2" y="1"/>
                      <a:pt x="4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10"/>
                      <a:pt x="19" y="10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4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7" name="Freeform 823"/>
              <p:cNvSpPr>
                <a:spLocks/>
              </p:cNvSpPr>
              <p:nvPr/>
            </p:nvSpPr>
            <p:spPr bwMode="auto">
              <a:xfrm>
                <a:off x="3143" y="3059"/>
                <a:ext cx="4" cy="5"/>
              </a:xfrm>
              <a:custGeom>
                <a:avLst/>
                <a:gdLst>
                  <a:gd name="T0" fmla="*/ 3 w 7"/>
                  <a:gd name="T1" fmla="*/ 9 h 9"/>
                  <a:gd name="T2" fmla="*/ 3 w 7"/>
                  <a:gd name="T3" fmla="*/ 9 h 9"/>
                  <a:gd name="T4" fmla="*/ 0 w 7"/>
                  <a:gd name="T5" fmla="*/ 7 h 9"/>
                  <a:gd name="T6" fmla="*/ 0 w 7"/>
                  <a:gd name="T7" fmla="*/ 6 h 9"/>
                  <a:gd name="T8" fmla="*/ 4 w 7"/>
                  <a:gd name="T9" fmla="*/ 0 h 9"/>
                  <a:gd name="T10" fmla="*/ 5 w 7"/>
                  <a:gd name="T11" fmla="*/ 0 h 9"/>
                  <a:gd name="T12" fmla="*/ 5 w 7"/>
                  <a:gd name="T13" fmla="*/ 0 h 9"/>
                  <a:gd name="T14" fmla="*/ 5 w 7"/>
                  <a:gd name="T15" fmla="*/ 0 h 9"/>
                  <a:gd name="T16" fmla="*/ 6 w 7"/>
                  <a:gd name="T17" fmla="*/ 1 h 9"/>
                  <a:gd name="T18" fmla="*/ 5 w 7"/>
                  <a:gd name="T19" fmla="*/ 8 h 9"/>
                  <a:gd name="T20" fmla="*/ 5 w 7"/>
                  <a:gd name="T21" fmla="*/ 9 h 9"/>
                  <a:gd name="T22" fmla="*/ 4 w 7"/>
                  <a:gd name="T23" fmla="*/ 9 h 9"/>
                  <a:gd name="T24" fmla="*/ 3 w 7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2"/>
                      <a:pt x="2" y="2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4"/>
                      <a:pt x="7" y="4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8" name="Freeform 824"/>
              <p:cNvSpPr>
                <a:spLocks/>
              </p:cNvSpPr>
              <p:nvPr/>
            </p:nvSpPr>
            <p:spPr bwMode="auto">
              <a:xfrm>
                <a:off x="2468" y="3383"/>
                <a:ext cx="42" cy="22"/>
              </a:xfrm>
              <a:custGeom>
                <a:avLst/>
                <a:gdLst>
                  <a:gd name="T0" fmla="*/ 1 w 72"/>
                  <a:gd name="T1" fmla="*/ 31 h 38"/>
                  <a:gd name="T2" fmla="*/ 1 w 72"/>
                  <a:gd name="T3" fmla="*/ 31 h 38"/>
                  <a:gd name="T4" fmla="*/ 1 w 72"/>
                  <a:gd name="T5" fmla="*/ 30 h 38"/>
                  <a:gd name="T6" fmla="*/ 1 w 72"/>
                  <a:gd name="T7" fmla="*/ 30 h 38"/>
                  <a:gd name="T8" fmla="*/ 3 w 72"/>
                  <a:gd name="T9" fmla="*/ 25 h 38"/>
                  <a:gd name="T10" fmla="*/ 3 w 72"/>
                  <a:gd name="T11" fmla="*/ 25 h 38"/>
                  <a:gd name="T12" fmla="*/ 3 w 72"/>
                  <a:gd name="T13" fmla="*/ 25 h 38"/>
                  <a:gd name="T14" fmla="*/ 27 w 72"/>
                  <a:gd name="T15" fmla="*/ 29 h 38"/>
                  <a:gd name="T16" fmla="*/ 28 w 72"/>
                  <a:gd name="T17" fmla="*/ 29 h 38"/>
                  <a:gd name="T18" fmla="*/ 29 w 72"/>
                  <a:gd name="T19" fmla="*/ 29 h 38"/>
                  <a:gd name="T20" fmla="*/ 62 w 72"/>
                  <a:gd name="T21" fmla="*/ 0 h 38"/>
                  <a:gd name="T22" fmla="*/ 63 w 72"/>
                  <a:gd name="T23" fmla="*/ 0 h 38"/>
                  <a:gd name="T24" fmla="*/ 65 w 72"/>
                  <a:gd name="T25" fmla="*/ 0 h 38"/>
                  <a:gd name="T26" fmla="*/ 65 w 72"/>
                  <a:gd name="T27" fmla="*/ 0 h 38"/>
                  <a:gd name="T28" fmla="*/ 65 w 72"/>
                  <a:gd name="T29" fmla="*/ 0 h 38"/>
                  <a:gd name="T30" fmla="*/ 67 w 72"/>
                  <a:gd name="T31" fmla="*/ 1 h 38"/>
                  <a:gd name="T32" fmla="*/ 67 w 72"/>
                  <a:gd name="T33" fmla="*/ 1 h 38"/>
                  <a:gd name="T34" fmla="*/ 71 w 72"/>
                  <a:gd name="T35" fmla="*/ 14 h 38"/>
                  <a:gd name="T36" fmla="*/ 48 w 72"/>
                  <a:gd name="T37" fmla="*/ 30 h 38"/>
                  <a:gd name="T38" fmla="*/ 32 w 72"/>
                  <a:gd name="T39" fmla="*/ 38 h 38"/>
                  <a:gd name="T40" fmla="*/ 31 w 72"/>
                  <a:gd name="T41" fmla="*/ 38 h 38"/>
                  <a:gd name="T42" fmla="*/ 30 w 72"/>
                  <a:gd name="T43" fmla="*/ 38 h 38"/>
                  <a:gd name="T44" fmla="*/ 28 w 72"/>
                  <a:gd name="T45" fmla="*/ 38 h 38"/>
                  <a:gd name="T46" fmla="*/ 25 w 72"/>
                  <a:gd name="T47" fmla="*/ 36 h 38"/>
                  <a:gd name="T48" fmla="*/ 21 w 72"/>
                  <a:gd name="T49" fmla="*/ 32 h 38"/>
                  <a:gd name="T50" fmla="*/ 18 w 72"/>
                  <a:gd name="T51" fmla="*/ 31 h 38"/>
                  <a:gd name="T52" fmla="*/ 10 w 72"/>
                  <a:gd name="T53" fmla="*/ 31 h 38"/>
                  <a:gd name="T54" fmla="*/ 1 w 72"/>
                  <a:gd name="T55" fmla="*/ 31 h 38"/>
                  <a:gd name="T56" fmla="*/ 1 w 72"/>
                  <a:gd name="T57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2" h="38">
                    <a:moveTo>
                      <a:pt x="1" y="31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27"/>
                      <a:pt x="1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7" y="22"/>
                      <a:pt x="16" y="24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42" y="21"/>
                      <a:pt x="52" y="12"/>
                      <a:pt x="62" y="0"/>
                    </a:cubicBezTo>
                    <a:cubicBezTo>
                      <a:pt x="62" y="0"/>
                      <a:pt x="62" y="0"/>
                      <a:pt x="63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71" y="6"/>
                      <a:pt x="72" y="10"/>
                      <a:pt x="71" y="14"/>
                    </a:cubicBezTo>
                    <a:cubicBezTo>
                      <a:pt x="70" y="21"/>
                      <a:pt x="58" y="25"/>
                      <a:pt x="48" y="30"/>
                    </a:cubicBezTo>
                    <a:cubicBezTo>
                      <a:pt x="42" y="32"/>
                      <a:pt x="35" y="35"/>
                      <a:pt x="32" y="38"/>
                    </a:cubicBezTo>
                    <a:cubicBezTo>
                      <a:pt x="32" y="38"/>
                      <a:pt x="31" y="38"/>
                      <a:pt x="31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29" y="38"/>
                      <a:pt x="28" y="38"/>
                      <a:pt x="28" y="38"/>
                    </a:cubicBezTo>
                    <a:cubicBezTo>
                      <a:pt x="27" y="38"/>
                      <a:pt x="26" y="37"/>
                      <a:pt x="25" y="36"/>
                    </a:cubicBezTo>
                    <a:cubicBezTo>
                      <a:pt x="24" y="35"/>
                      <a:pt x="23" y="33"/>
                      <a:pt x="21" y="32"/>
                    </a:cubicBezTo>
                    <a:cubicBezTo>
                      <a:pt x="20" y="32"/>
                      <a:pt x="19" y="31"/>
                      <a:pt x="18" y="31"/>
                    </a:cubicBezTo>
                    <a:cubicBezTo>
                      <a:pt x="15" y="30"/>
                      <a:pt x="12" y="31"/>
                      <a:pt x="10" y="31"/>
                    </a:cubicBezTo>
                    <a:cubicBezTo>
                      <a:pt x="8" y="32"/>
                      <a:pt x="5" y="33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9" name="Freeform 825"/>
              <p:cNvSpPr>
                <a:spLocks/>
              </p:cNvSpPr>
              <p:nvPr/>
            </p:nvSpPr>
            <p:spPr bwMode="auto">
              <a:xfrm>
                <a:off x="3296" y="3137"/>
                <a:ext cx="5" cy="4"/>
              </a:xfrm>
              <a:custGeom>
                <a:avLst/>
                <a:gdLst>
                  <a:gd name="T0" fmla="*/ 2 w 8"/>
                  <a:gd name="T1" fmla="*/ 7 h 8"/>
                  <a:gd name="T2" fmla="*/ 2 w 8"/>
                  <a:gd name="T3" fmla="*/ 7 h 8"/>
                  <a:gd name="T4" fmla="*/ 0 w 8"/>
                  <a:gd name="T5" fmla="*/ 6 h 8"/>
                  <a:gd name="T6" fmla="*/ 0 w 8"/>
                  <a:gd name="T7" fmla="*/ 5 h 8"/>
                  <a:gd name="T8" fmla="*/ 4 w 8"/>
                  <a:gd name="T9" fmla="*/ 0 h 8"/>
                  <a:gd name="T10" fmla="*/ 4 w 8"/>
                  <a:gd name="T11" fmla="*/ 0 h 8"/>
                  <a:gd name="T12" fmla="*/ 5 w 8"/>
                  <a:gd name="T13" fmla="*/ 0 h 8"/>
                  <a:gd name="T14" fmla="*/ 5 w 8"/>
                  <a:gd name="T15" fmla="*/ 0 h 8"/>
                  <a:gd name="T16" fmla="*/ 7 w 8"/>
                  <a:gd name="T17" fmla="*/ 2 h 8"/>
                  <a:gd name="T18" fmla="*/ 8 w 8"/>
                  <a:gd name="T19" fmla="*/ 3 h 8"/>
                  <a:gd name="T20" fmla="*/ 3 w 8"/>
                  <a:gd name="T21" fmla="*/ 8 h 8"/>
                  <a:gd name="T22" fmla="*/ 3 w 8"/>
                  <a:gd name="T23" fmla="*/ 8 h 8"/>
                  <a:gd name="T24" fmla="*/ 3 w 8"/>
                  <a:gd name="T25" fmla="*/ 8 h 8"/>
                  <a:gd name="T26" fmla="*/ 2 w 8"/>
                  <a:gd name="T2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6" y="6"/>
                      <a:pt x="5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0" name="Freeform 826"/>
              <p:cNvSpPr>
                <a:spLocks/>
              </p:cNvSpPr>
              <p:nvPr/>
            </p:nvSpPr>
            <p:spPr bwMode="auto">
              <a:xfrm>
                <a:off x="2523" y="3393"/>
                <a:ext cx="5" cy="3"/>
              </a:xfrm>
              <a:custGeom>
                <a:avLst/>
                <a:gdLst>
                  <a:gd name="T0" fmla="*/ 1 w 7"/>
                  <a:gd name="T1" fmla="*/ 4 h 5"/>
                  <a:gd name="T2" fmla="*/ 0 w 7"/>
                  <a:gd name="T3" fmla="*/ 3 h 5"/>
                  <a:gd name="T4" fmla="*/ 0 w 7"/>
                  <a:gd name="T5" fmla="*/ 2 h 5"/>
                  <a:gd name="T6" fmla="*/ 3 w 7"/>
                  <a:gd name="T7" fmla="*/ 0 h 5"/>
                  <a:gd name="T8" fmla="*/ 4 w 7"/>
                  <a:gd name="T9" fmla="*/ 0 h 5"/>
                  <a:gd name="T10" fmla="*/ 6 w 7"/>
                  <a:gd name="T11" fmla="*/ 1 h 5"/>
                  <a:gd name="T12" fmla="*/ 6 w 7"/>
                  <a:gd name="T13" fmla="*/ 1 h 5"/>
                  <a:gd name="T14" fmla="*/ 7 w 7"/>
                  <a:gd name="T15" fmla="*/ 4 h 5"/>
                  <a:gd name="T16" fmla="*/ 6 w 7"/>
                  <a:gd name="T17" fmla="*/ 5 h 5"/>
                  <a:gd name="T18" fmla="*/ 6 w 7"/>
                  <a:gd name="T19" fmla="*/ 5 h 5"/>
                  <a:gd name="T20" fmla="*/ 3 w 7"/>
                  <a:gd name="T21" fmla="*/ 5 h 5"/>
                  <a:gd name="T22" fmla="*/ 2 w 7"/>
                  <a:gd name="T23" fmla="*/ 4 h 5"/>
                  <a:gd name="T24" fmla="*/ 2 w 7"/>
                  <a:gd name="T25" fmla="*/ 4 h 5"/>
                  <a:gd name="T26" fmla="*/ 1 w 7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5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1" name="Freeform 827"/>
              <p:cNvSpPr>
                <a:spLocks/>
              </p:cNvSpPr>
              <p:nvPr/>
            </p:nvSpPr>
            <p:spPr bwMode="auto">
              <a:xfrm>
                <a:off x="2754" y="3516"/>
                <a:ext cx="11" cy="6"/>
              </a:xfrm>
              <a:custGeom>
                <a:avLst/>
                <a:gdLst>
                  <a:gd name="T0" fmla="*/ 1 w 19"/>
                  <a:gd name="T1" fmla="*/ 8 h 11"/>
                  <a:gd name="T2" fmla="*/ 0 w 19"/>
                  <a:gd name="T3" fmla="*/ 7 h 11"/>
                  <a:gd name="T4" fmla="*/ 0 w 19"/>
                  <a:gd name="T5" fmla="*/ 7 h 11"/>
                  <a:gd name="T6" fmla="*/ 1 w 19"/>
                  <a:gd name="T7" fmla="*/ 6 h 11"/>
                  <a:gd name="T8" fmla="*/ 17 w 19"/>
                  <a:gd name="T9" fmla="*/ 0 h 11"/>
                  <a:gd name="T10" fmla="*/ 18 w 19"/>
                  <a:gd name="T11" fmla="*/ 0 h 11"/>
                  <a:gd name="T12" fmla="*/ 18 w 19"/>
                  <a:gd name="T13" fmla="*/ 1 h 11"/>
                  <a:gd name="T14" fmla="*/ 19 w 19"/>
                  <a:gd name="T15" fmla="*/ 1 h 11"/>
                  <a:gd name="T16" fmla="*/ 19 w 19"/>
                  <a:gd name="T17" fmla="*/ 2 h 11"/>
                  <a:gd name="T18" fmla="*/ 17 w 19"/>
                  <a:gd name="T19" fmla="*/ 10 h 11"/>
                  <a:gd name="T20" fmla="*/ 16 w 19"/>
                  <a:gd name="T21" fmla="*/ 11 h 11"/>
                  <a:gd name="T22" fmla="*/ 1 w 19"/>
                  <a:gd name="T23" fmla="*/ 8 h 11"/>
                  <a:gd name="T24" fmla="*/ 1 w 19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1">
                    <a:moveTo>
                      <a:pt x="1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6" y="3"/>
                      <a:pt x="10" y="1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1"/>
                      <a:pt x="16" y="11"/>
                    </a:cubicBezTo>
                    <a:cubicBezTo>
                      <a:pt x="11" y="11"/>
                      <a:pt x="6" y="10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2" name="Freeform 828"/>
              <p:cNvSpPr>
                <a:spLocks/>
              </p:cNvSpPr>
              <p:nvPr/>
            </p:nvSpPr>
            <p:spPr bwMode="auto">
              <a:xfrm>
                <a:off x="3241" y="3115"/>
                <a:ext cx="9" cy="5"/>
              </a:xfrm>
              <a:custGeom>
                <a:avLst/>
                <a:gdLst>
                  <a:gd name="T0" fmla="*/ 5 w 16"/>
                  <a:gd name="T1" fmla="*/ 7 h 9"/>
                  <a:gd name="T2" fmla="*/ 1 w 16"/>
                  <a:gd name="T3" fmla="*/ 4 h 9"/>
                  <a:gd name="T4" fmla="*/ 1 w 16"/>
                  <a:gd name="T5" fmla="*/ 4 h 9"/>
                  <a:gd name="T6" fmla="*/ 0 w 16"/>
                  <a:gd name="T7" fmla="*/ 3 h 9"/>
                  <a:gd name="T8" fmla="*/ 0 w 16"/>
                  <a:gd name="T9" fmla="*/ 2 h 9"/>
                  <a:gd name="T10" fmla="*/ 0 w 16"/>
                  <a:gd name="T11" fmla="*/ 1 h 9"/>
                  <a:gd name="T12" fmla="*/ 8 w 16"/>
                  <a:gd name="T13" fmla="*/ 2 h 9"/>
                  <a:gd name="T14" fmla="*/ 14 w 16"/>
                  <a:gd name="T15" fmla="*/ 4 h 9"/>
                  <a:gd name="T16" fmla="*/ 14 w 16"/>
                  <a:gd name="T17" fmla="*/ 4 h 9"/>
                  <a:gd name="T18" fmla="*/ 14 w 16"/>
                  <a:gd name="T19" fmla="*/ 4 h 9"/>
                  <a:gd name="T20" fmla="*/ 15 w 16"/>
                  <a:gd name="T21" fmla="*/ 5 h 9"/>
                  <a:gd name="T22" fmla="*/ 16 w 16"/>
                  <a:gd name="T23" fmla="*/ 6 h 9"/>
                  <a:gd name="T24" fmla="*/ 15 w 16"/>
                  <a:gd name="T25" fmla="*/ 8 h 9"/>
                  <a:gd name="T26" fmla="*/ 15 w 16"/>
                  <a:gd name="T27" fmla="*/ 8 h 9"/>
                  <a:gd name="T28" fmla="*/ 5 w 16"/>
                  <a:gd name="T2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9">
                    <a:moveTo>
                      <a:pt x="5" y="7"/>
                    </a:moveTo>
                    <a:cubicBezTo>
                      <a:pt x="4" y="6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2" y="0"/>
                      <a:pt x="4" y="1"/>
                      <a:pt x="8" y="2"/>
                    </a:cubicBezTo>
                    <a:cubicBezTo>
                      <a:pt x="9" y="3"/>
                      <a:pt x="12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9"/>
                      <a:pt x="9" y="9"/>
                      <a:pt x="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3" name="Freeform 829"/>
              <p:cNvSpPr>
                <a:spLocks/>
              </p:cNvSpPr>
              <p:nvPr/>
            </p:nvSpPr>
            <p:spPr bwMode="auto">
              <a:xfrm>
                <a:off x="3305" y="3151"/>
                <a:ext cx="3" cy="1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0 h 3"/>
                  <a:gd name="T10" fmla="*/ 2 w 5"/>
                  <a:gd name="T11" fmla="*/ 0 h 3"/>
                  <a:gd name="T12" fmla="*/ 3 w 5"/>
                  <a:gd name="T13" fmla="*/ 0 h 3"/>
                  <a:gd name="T14" fmla="*/ 3 w 5"/>
                  <a:gd name="T15" fmla="*/ 0 h 3"/>
                  <a:gd name="T16" fmla="*/ 4 w 5"/>
                  <a:gd name="T17" fmla="*/ 1 h 3"/>
                  <a:gd name="T18" fmla="*/ 4 w 5"/>
                  <a:gd name="T19" fmla="*/ 2 h 3"/>
                  <a:gd name="T20" fmla="*/ 4 w 5"/>
                  <a:gd name="T21" fmla="*/ 2 h 3"/>
                  <a:gd name="T22" fmla="*/ 4 w 5"/>
                  <a:gd name="T23" fmla="*/ 3 h 3"/>
                  <a:gd name="T24" fmla="*/ 4 w 5"/>
                  <a:gd name="T25" fmla="*/ 3 h 3"/>
                  <a:gd name="T26" fmla="*/ 3 w 5"/>
                  <a:gd name="T27" fmla="*/ 3 h 3"/>
                  <a:gd name="T28" fmla="*/ 1 w 5"/>
                  <a:gd name="T29" fmla="*/ 2 h 3"/>
                  <a:gd name="T30" fmla="*/ 1 w 5"/>
                  <a:gd name="T3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4" name="Freeform 830"/>
              <p:cNvSpPr>
                <a:spLocks/>
              </p:cNvSpPr>
              <p:nvPr/>
            </p:nvSpPr>
            <p:spPr bwMode="auto">
              <a:xfrm>
                <a:off x="2682" y="3495"/>
                <a:ext cx="15" cy="16"/>
              </a:xfrm>
              <a:custGeom>
                <a:avLst/>
                <a:gdLst>
                  <a:gd name="T0" fmla="*/ 0 w 26"/>
                  <a:gd name="T1" fmla="*/ 27 h 28"/>
                  <a:gd name="T2" fmla="*/ 0 w 26"/>
                  <a:gd name="T3" fmla="*/ 27 h 28"/>
                  <a:gd name="T4" fmla="*/ 0 w 26"/>
                  <a:gd name="T5" fmla="*/ 27 h 28"/>
                  <a:gd name="T6" fmla="*/ 0 w 26"/>
                  <a:gd name="T7" fmla="*/ 26 h 28"/>
                  <a:gd name="T8" fmla="*/ 24 w 26"/>
                  <a:gd name="T9" fmla="*/ 0 h 28"/>
                  <a:gd name="T10" fmla="*/ 25 w 26"/>
                  <a:gd name="T11" fmla="*/ 0 h 28"/>
                  <a:gd name="T12" fmla="*/ 25 w 26"/>
                  <a:gd name="T13" fmla="*/ 0 h 28"/>
                  <a:gd name="T14" fmla="*/ 25 w 26"/>
                  <a:gd name="T15" fmla="*/ 1 h 28"/>
                  <a:gd name="T16" fmla="*/ 18 w 26"/>
                  <a:gd name="T17" fmla="*/ 12 h 28"/>
                  <a:gd name="T18" fmla="*/ 1 w 26"/>
                  <a:gd name="T19" fmla="*/ 27 h 28"/>
                  <a:gd name="T20" fmla="*/ 0 w 26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8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4" y="15"/>
                      <a:pt x="18" y="4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5" y="1"/>
                    </a:cubicBezTo>
                    <a:cubicBezTo>
                      <a:pt x="24" y="4"/>
                      <a:pt x="21" y="8"/>
                      <a:pt x="18" y="12"/>
                    </a:cubicBezTo>
                    <a:cubicBezTo>
                      <a:pt x="12" y="18"/>
                      <a:pt x="5" y="24"/>
                      <a:pt x="1" y="27"/>
                    </a:cubicBezTo>
                    <a:cubicBezTo>
                      <a:pt x="1" y="27"/>
                      <a:pt x="1" y="28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5" name="Freeform 831"/>
              <p:cNvSpPr>
                <a:spLocks/>
              </p:cNvSpPr>
              <p:nvPr/>
            </p:nvSpPr>
            <p:spPr bwMode="auto">
              <a:xfrm>
                <a:off x="3137" y="3072"/>
                <a:ext cx="5" cy="11"/>
              </a:xfrm>
              <a:custGeom>
                <a:avLst/>
                <a:gdLst>
                  <a:gd name="T0" fmla="*/ 4 w 10"/>
                  <a:gd name="T1" fmla="*/ 18 h 18"/>
                  <a:gd name="T2" fmla="*/ 4 w 10"/>
                  <a:gd name="T3" fmla="*/ 18 h 18"/>
                  <a:gd name="T4" fmla="*/ 0 w 10"/>
                  <a:gd name="T5" fmla="*/ 15 h 18"/>
                  <a:gd name="T6" fmla="*/ 0 w 10"/>
                  <a:gd name="T7" fmla="*/ 14 h 18"/>
                  <a:gd name="T8" fmla="*/ 0 w 10"/>
                  <a:gd name="T9" fmla="*/ 13 h 18"/>
                  <a:gd name="T10" fmla="*/ 5 w 10"/>
                  <a:gd name="T11" fmla="*/ 0 h 18"/>
                  <a:gd name="T12" fmla="*/ 6 w 10"/>
                  <a:gd name="T13" fmla="*/ 0 h 18"/>
                  <a:gd name="T14" fmla="*/ 8 w 10"/>
                  <a:gd name="T15" fmla="*/ 1 h 18"/>
                  <a:gd name="T16" fmla="*/ 9 w 10"/>
                  <a:gd name="T17" fmla="*/ 2 h 18"/>
                  <a:gd name="T18" fmla="*/ 6 w 10"/>
                  <a:gd name="T19" fmla="*/ 16 h 18"/>
                  <a:gd name="T20" fmla="*/ 5 w 10"/>
                  <a:gd name="T21" fmla="*/ 17 h 18"/>
                  <a:gd name="T22" fmla="*/ 4 w 10"/>
                  <a:gd name="T23" fmla="*/ 18 h 18"/>
                  <a:gd name="T24" fmla="*/ 4 w 10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9"/>
                      <a:pt x="2" y="5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4"/>
                      <a:pt x="10" y="12"/>
                      <a:pt x="6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6" name="Freeform 832"/>
              <p:cNvSpPr>
                <a:spLocks/>
              </p:cNvSpPr>
              <p:nvPr/>
            </p:nvSpPr>
            <p:spPr bwMode="auto">
              <a:xfrm>
                <a:off x="2742" y="3520"/>
                <a:ext cx="4" cy="5"/>
              </a:xfrm>
              <a:custGeom>
                <a:avLst/>
                <a:gdLst>
                  <a:gd name="T0" fmla="*/ 0 w 7"/>
                  <a:gd name="T1" fmla="*/ 8 h 9"/>
                  <a:gd name="T2" fmla="*/ 0 w 7"/>
                  <a:gd name="T3" fmla="*/ 7 h 9"/>
                  <a:gd name="T4" fmla="*/ 4 w 7"/>
                  <a:gd name="T5" fmla="*/ 0 h 9"/>
                  <a:gd name="T6" fmla="*/ 5 w 7"/>
                  <a:gd name="T7" fmla="*/ 0 h 9"/>
                  <a:gd name="T8" fmla="*/ 5 w 7"/>
                  <a:gd name="T9" fmla="*/ 0 h 9"/>
                  <a:gd name="T10" fmla="*/ 7 w 7"/>
                  <a:gd name="T11" fmla="*/ 4 h 9"/>
                  <a:gd name="T12" fmla="*/ 5 w 7"/>
                  <a:gd name="T13" fmla="*/ 7 h 9"/>
                  <a:gd name="T14" fmla="*/ 4 w 7"/>
                  <a:gd name="T15" fmla="*/ 8 h 9"/>
                  <a:gd name="T16" fmla="*/ 3 w 7"/>
                  <a:gd name="T17" fmla="*/ 9 h 9"/>
                  <a:gd name="T18" fmla="*/ 0 w 7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0" y="8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3"/>
                      <a:pt x="2" y="2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7" name="Freeform 833"/>
              <p:cNvSpPr>
                <a:spLocks/>
              </p:cNvSpPr>
              <p:nvPr/>
            </p:nvSpPr>
            <p:spPr bwMode="auto">
              <a:xfrm>
                <a:off x="3289" y="3154"/>
                <a:ext cx="4" cy="4"/>
              </a:xfrm>
              <a:custGeom>
                <a:avLst/>
                <a:gdLst>
                  <a:gd name="T0" fmla="*/ 1 w 7"/>
                  <a:gd name="T1" fmla="*/ 8 h 8"/>
                  <a:gd name="T2" fmla="*/ 0 w 7"/>
                  <a:gd name="T3" fmla="*/ 8 h 8"/>
                  <a:gd name="T4" fmla="*/ 0 w 7"/>
                  <a:gd name="T5" fmla="*/ 7 h 8"/>
                  <a:gd name="T6" fmla="*/ 2 w 7"/>
                  <a:gd name="T7" fmla="*/ 1 h 8"/>
                  <a:gd name="T8" fmla="*/ 3 w 7"/>
                  <a:gd name="T9" fmla="*/ 1 h 8"/>
                  <a:gd name="T10" fmla="*/ 4 w 7"/>
                  <a:gd name="T11" fmla="*/ 1 h 8"/>
                  <a:gd name="T12" fmla="*/ 4 w 7"/>
                  <a:gd name="T13" fmla="*/ 1 h 8"/>
                  <a:gd name="T14" fmla="*/ 6 w 7"/>
                  <a:gd name="T15" fmla="*/ 3 h 8"/>
                  <a:gd name="T16" fmla="*/ 7 w 7"/>
                  <a:gd name="T17" fmla="*/ 3 h 8"/>
                  <a:gd name="T18" fmla="*/ 6 w 7"/>
                  <a:gd name="T19" fmla="*/ 6 h 8"/>
                  <a:gd name="T20" fmla="*/ 6 w 7"/>
                  <a:gd name="T21" fmla="*/ 7 h 8"/>
                  <a:gd name="T22" fmla="*/ 2 w 7"/>
                  <a:gd name="T23" fmla="*/ 8 h 8"/>
                  <a:gd name="T24" fmla="*/ 2 w 7"/>
                  <a:gd name="T25" fmla="*/ 8 h 8"/>
                  <a:gd name="T26" fmla="*/ 1 w 7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1" y="8"/>
                      <a:pt x="1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0" y="3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8" name="Freeform 834"/>
              <p:cNvSpPr>
                <a:spLocks/>
              </p:cNvSpPr>
              <p:nvPr/>
            </p:nvSpPr>
            <p:spPr bwMode="auto">
              <a:xfrm>
                <a:off x="2463" y="3389"/>
                <a:ext cx="6" cy="5"/>
              </a:xfrm>
              <a:custGeom>
                <a:avLst/>
                <a:gdLst>
                  <a:gd name="T0" fmla="*/ 0 w 9"/>
                  <a:gd name="T1" fmla="*/ 9 h 9"/>
                  <a:gd name="T2" fmla="*/ 0 w 9"/>
                  <a:gd name="T3" fmla="*/ 9 h 9"/>
                  <a:gd name="T4" fmla="*/ 0 w 9"/>
                  <a:gd name="T5" fmla="*/ 8 h 9"/>
                  <a:gd name="T6" fmla="*/ 8 w 9"/>
                  <a:gd name="T7" fmla="*/ 0 h 9"/>
                  <a:gd name="T8" fmla="*/ 9 w 9"/>
                  <a:gd name="T9" fmla="*/ 0 h 9"/>
                  <a:gd name="T10" fmla="*/ 9 w 9"/>
                  <a:gd name="T11" fmla="*/ 0 h 9"/>
                  <a:gd name="T12" fmla="*/ 9 w 9"/>
                  <a:gd name="T13" fmla="*/ 1 h 9"/>
                  <a:gd name="T14" fmla="*/ 2 w 9"/>
                  <a:gd name="T15" fmla="*/ 9 h 9"/>
                  <a:gd name="T16" fmla="*/ 2 w 9"/>
                  <a:gd name="T17" fmla="*/ 9 h 9"/>
                  <a:gd name="T18" fmla="*/ 1 w 9"/>
                  <a:gd name="T19" fmla="*/ 9 h 9"/>
                  <a:gd name="T20" fmla="*/ 1 w 9"/>
                  <a:gd name="T21" fmla="*/ 9 h 9"/>
                  <a:gd name="T22" fmla="*/ 0 w 9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1" y="5"/>
                      <a:pt x="3" y="2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9" name="Freeform 835"/>
              <p:cNvSpPr>
                <a:spLocks/>
              </p:cNvSpPr>
              <p:nvPr/>
            </p:nvSpPr>
            <p:spPr bwMode="auto">
              <a:xfrm>
                <a:off x="2489" y="3414"/>
                <a:ext cx="4" cy="7"/>
              </a:xfrm>
              <a:custGeom>
                <a:avLst/>
                <a:gdLst>
                  <a:gd name="T0" fmla="*/ 1 w 6"/>
                  <a:gd name="T1" fmla="*/ 13 h 13"/>
                  <a:gd name="T2" fmla="*/ 1 w 6"/>
                  <a:gd name="T3" fmla="*/ 12 h 13"/>
                  <a:gd name="T4" fmla="*/ 2 w 6"/>
                  <a:gd name="T5" fmla="*/ 0 h 13"/>
                  <a:gd name="T6" fmla="*/ 3 w 6"/>
                  <a:gd name="T7" fmla="*/ 0 h 13"/>
                  <a:gd name="T8" fmla="*/ 4 w 6"/>
                  <a:gd name="T9" fmla="*/ 0 h 13"/>
                  <a:gd name="T10" fmla="*/ 4 w 6"/>
                  <a:gd name="T11" fmla="*/ 0 h 13"/>
                  <a:gd name="T12" fmla="*/ 4 w 6"/>
                  <a:gd name="T13" fmla="*/ 0 h 13"/>
                  <a:gd name="T14" fmla="*/ 5 w 6"/>
                  <a:gd name="T15" fmla="*/ 1 h 13"/>
                  <a:gd name="T16" fmla="*/ 6 w 6"/>
                  <a:gd name="T17" fmla="*/ 1 h 13"/>
                  <a:gd name="T18" fmla="*/ 2 w 6"/>
                  <a:gd name="T19" fmla="*/ 13 h 13"/>
                  <a:gd name="T20" fmla="*/ 2 w 6"/>
                  <a:gd name="T21" fmla="*/ 13 h 13"/>
                  <a:gd name="T22" fmla="*/ 1 w 6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3">
                    <a:moveTo>
                      <a:pt x="1" y="13"/>
                    </a:moveTo>
                    <a:cubicBezTo>
                      <a:pt x="1" y="13"/>
                      <a:pt x="1" y="13"/>
                      <a:pt x="1" y="12"/>
                    </a:cubicBezTo>
                    <a:cubicBezTo>
                      <a:pt x="0" y="9"/>
                      <a:pt x="0" y="4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5"/>
                      <a:pt x="5" y="8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0" name="Freeform 836"/>
              <p:cNvSpPr>
                <a:spLocks/>
              </p:cNvSpPr>
              <p:nvPr/>
            </p:nvSpPr>
            <p:spPr bwMode="auto">
              <a:xfrm>
                <a:off x="2728" y="3531"/>
                <a:ext cx="4" cy="5"/>
              </a:xfrm>
              <a:custGeom>
                <a:avLst/>
                <a:gdLst>
                  <a:gd name="T0" fmla="*/ 1 w 7"/>
                  <a:gd name="T1" fmla="*/ 6 h 8"/>
                  <a:gd name="T2" fmla="*/ 0 w 7"/>
                  <a:gd name="T3" fmla="*/ 5 h 8"/>
                  <a:gd name="T4" fmla="*/ 0 w 7"/>
                  <a:gd name="T5" fmla="*/ 4 h 8"/>
                  <a:gd name="T6" fmla="*/ 0 w 7"/>
                  <a:gd name="T7" fmla="*/ 4 h 8"/>
                  <a:gd name="T8" fmla="*/ 3 w 7"/>
                  <a:gd name="T9" fmla="*/ 1 h 8"/>
                  <a:gd name="T10" fmla="*/ 4 w 7"/>
                  <a:gd name="T11" fmla="*/ 0 h 8"/>
                  <a:gd name="T12" fmla="*/ 6 w 7"/>
                  <a:gd name="T13" fmla="*/ 2 h 8"/>
                  <a:gd name="T14" fmla="*/ 7 w 7"/>
                  <a:gd name="T15" fmla="*/ 2 h 8"/>
                  <a:gd name="T16" fmla="*/ 7 w 7"/>
                  <a:gd name="T17" fmla="*/ 5 h 8"/>
                  <a:gd name="T18" fmla="*/ 7 w 7"/>
                  <a:gd name="T19" fmla="*/ 6 h 8"/>
                  <a:gd name="T20" fmla="*/ 5 w 7"/>
                  <a:gd name="T21" fmla="*/ 8 h 8"/>
                  <a:gd name="T22" fmla="*/ 4 w 7"/>
                  <a:gd name="T23" fmla="*/ 8 h 8"/>
                  <a:gd name="T24" fmla="*/ 1 w 7"/>
                  <a:gd name="T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6"/>
                    </a:moveTo>
                    <a:cubicBezTo>
                      <a:pt x="0" y="6"/>
                      <a:pt x="0" y="6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1" name="Freeform 837"/>
              <p:cNvSpPr>
                <a:spLocks/>
              </p:cNvSpPr>
              <p:nvPr/>
            </p:nvSpPr>
            <p:spPr bwMode="auto">
              <a:xfrm>
                <a:off x="3278" y="3174"/>
                <a:ext cx="15" cy="11"/>
              </a:xfrm>
              <a:custGeom>
                <a:avLst/>
                <a:gdLst>
                  <a:gd name="T0" fmla="*/ 0 w 25"/>
                  <a:gd name="T1" fmla="*/ 19 h 19"/>
                  <a:gd name="T2" fmla="*/ 0 w 25"/>
                  <a:gd name="T3" fmla="*/ 19 h 19"/>
                  <a:gd name="T4" fmla="*/ 0 w 25"/>
                  <a:gd name="T5" fmla="*/ 17 h 19"/>
                  <a:gd name="T6" fmla="*/ 19 w 25"/>
                  <a:gd name="T7" fmla="*/ 3 h 19"/>
                  <a:gd name="T8" fmla="*/ 23 w 25"/>
                  <a:gd name="T9" fmla="*/ 0 h 19"/>
                  <a:gd name="T10" fmla="*/ 24 w 25"/>
                  <a:gd name="T11" fmla="*/ 0 h 19"/>
                  <a:gd name="T12" fmla="*/ 25 w 25"/>
                  <a:gd name="T13" fmla="*/ 1 h 19"/>
                  <a:gd name="T14" fmla="*/ 25 w 25"/>
                  <a:gd name="T15" fmla="*/ 4 h 19"/>
                  <a:gd name="T16" fmla="*/ 25 w 25"/>
                  <a:gd name="T17" fmla="*/ 4 h 19"/>
                  <a:gd name="T18" fmla="*/ 0 w 25"/>
                  <a:gd name="T19" fmla="*/ 19 h 19"/>
                  <a:gd name="T20" fmla="*/ 0 w 25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4" y="12"/>
                      <a:pt x="12" y="7"/>
                      <a:pt x="19" y="3"/>
                    </a:cubicBezTo>
                    <a:cubicBezTo>
                      <a:pt x="20" y="2"/>
                      <a:pt x="22" y="1"/>
                      <a:pt x="2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5" y="1"/>
                    </a:cubicBezTo>
                    <a:cubicBezTo>
                      <a:pt x="25" y="2"/>
                      <a:pt x="25" y="2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13"/>
                      <a:pt x="9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2" name="Freeform 838"/>
              <p:cNvSpPr>
                <a:spLocks/>
              </p:cNvSpPr>
              <p:nvPr/>
            </p:nvSpPr>
            <p:spPr bwMode="auto">
              <a:xfrm>
                <a:off x="3257" y="3158"/>
                <a:ext cx="6" cy="10"/>
              </a:xfrm>
              <a:custGeom>
                <a:avLst/>
                <a:gdLst>
                  <a:gd name="T0" fmla="*/ 5 w 10"/>
                  <a:gd name="T1" fmla="*/ 17 h 18"/>
                  <a:gd name="T2" fmla="*/ 3 w 10"/>
                  <a:gd name="T3" fmla="*/ 15 h 18"/>
                  <a:gd name="T4" fmla="*/ 3 w 10"/>
                  <a:gd name="T5" fmla="*/ 15 h 18"/>
                  <a:gd name="T6" fmla="*/ 3 w 10"/>
                  <a:gd name="T7" fmla="*/ 15 h 18"/>
                  <a:gd name="T8" fmla="*/ 1 w 10"/>
                  <a:gd name="T9" fmla="*/ 1 h 18"/>
                  <a:gd name="T10" fmla="*/ 2 w 10"/>
                  <a:gd name="T11" fmla="*/ 0 h 18"/>
                  <a:gd name="T12" fmla="*/ 3 w 10"/>
                  <a:gd name="T13" fmla="*/ 0 h 18"/>
                  <a:gd name="T14" fmla="*/ 4 w 10"/>
                  <a:gd name="T15" fmla="*/ 0 h 18"/>
                  <a:gd name="T16" fmla="*/ 4 w 10"/>
                  <a:gd name="T17" fmla="*/ 0 h 18"/>
                  <a:gd name="T18" fmla="*/ 7 w 10"/>
                  <a:gd name="T19" fmla="*/ 2 h 18"/>
                  <a:gd name="T20" fmla="*/ 7 w 10"/>
                  <a:gd name="T21" fmla="*/ 2 h 18"/>
                  <a:gd name="T22" fmla="*/ 8 w 10"/>
                  <a:gd name="T23" fmla="*/ 16 h 18"/>
                  <a:gd name="T24" fmla="*/ 8 w 10"/>
                  <a:gd name="T25" fmla="*/ 17 h 18"/>
                  <a:gd name="T26" fmla="*/ 7 w 10"/>
                  <a:gd name="T27" fmla="*/ 17 h 18"/>
                  <a:gd name="T28" fmla="*/ 6 w 10"/>
                  <a:gd name="T29" fmla="*/ 18 h 18"/>
                  <a:gd name="T30" fmla="*/ 5 w 10"/>
                  <a:gd name="T3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8">
                    <a:moveTo>
                      <a:pt x="5" y="17"/>
                    </a:moveTo>
                    <a:cubicBezTo>
                      <a:pt x="4" y="17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0" y="6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6"/>
                      <a:pt x="10" y="10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3" name="Freeform 839"/>
              <p:cNvSpPr>
                <a:spLocks/>
              </p:cNvSpPr>
              <p:nvPr/>
            </p:nvSpPr>
            <p:spPr bwMode="auto">
              <a:xfrm>
                <a:off x="3307" y="3186"/>
                <a:ext cx="3" cy="3"/>
              </a:xfrm>
              <a:custGeom>
                <a:avLst/>
                <a:gdLst>
                  <a:gd name="T0" fmla="*/ 1 w 4"/>
                  <a:gd name="T1" fmla="*/ 5 h 6"/>
                  <a:gd name="T2" fmla="*/ 1 w 4"/>
                  <a:gd name="T3" fmla="*/ 4 h 6"/>
                  <a:gd name="T4" fmla="*/ 1 w 4"/>
                  <a:gd name="T5" fmla="*/ 1 h 6"/>
                  <a:gd name="T6" fmla="*/ 2 w 4"/>
                  <a:gd name="T7" fmla="*/ 0 h 6"/>
                  <a:gd name="T8" fmla="*/ 2 w 4"/>
                  <a:gd name="T9" fmla="*/ 0 h 6"/>
                  <a:gd name="T10" fmla="*/ 2 w 4"/>
                  <a:gd name="T11" fmla="*/ 0 h 6"/>
                  <a:gd name="T12" fmla="*/ 4 w 4"/>
                  <a:gd name="T13" fmla="*/ 5 h 6"/>
                  <a:gd name="T14" fmla="*/ 4 w 4"/>
                  <a:gd name="T15" fmla="*/ 5 h 6"/>
                  <a:gd name="T16" fmla="*/ 3 w 4"/>
                  <a:gd name="T17" fmla="*/ 6 h 6"/>
                  <a:gd name="T18" fmla="*/ 1 w 4"/>
                  <a:gd name="T19" fmla="*/ 5 h 6"/>
                  <a:gd name="T20" fmla="*/ 1 w 4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cubicBezTo>
                      <a:pt x="1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4" name="Freeform 840"/>
              <p:cNvSpPr>
                <a:spLocks/>
              </p:cNvSpPr>
              <p:nvPr/>
            </p:nvSpPr>
            <p:spPr bwMode="auto">
              <a:xfrm>
                <a:off x="2643" y="3494"/>
                <a:ext cx="3" cy="4"/>
              </a:xfrm>
              <a:custGeom>
                <a:avLst/>
                <a:gdLst>
                  <a:gd name="T0" fmla="*/ 1 w 6"/>
                  <a:gd name="T1" fmla="*/ 7 h 7"/>
                  <a:gd name="T2" fmla="*/ 1 w 6"/>
                  <a:gd name="T3" fmla="*/ 6 h 7"/>
                  <a:gd name="T4" fmla="*/ 1 w 6"/>
                  <a:gd name="T5" fmla="*/ 2 h 7"/>
                  <a:gd name="T6" fmla="*/ 2 w 6"/>
                  <a:gd name="T7" fmla="*/ 1 h 7"/>
                  <a:gd name="T8" fmla="*/ 3 w 6"/>
                  <a:gd name="T9" fmla="*/ 0 h 7"/>
                  <a:gd name="T10" fmla="*/ 3 w 6"/>
                  <a:gd name="T11" fmla="*/ 1 h 7"/>
                  <a:gd name="T12" fmla="*/ 3 w 6"/>
                  <a:gd name="T13" fmla="*/ 1 h 7"/>
                  <a:gd name="T14" fmla="*/ 6 w 6"/>
                  <a:gd name="T15" fmla="*/ 3 h 7"/>
                  <a:gd name="T16" fmla="*/ 6 w 6"/>
                  <a:gd name="T17" fmla="*/ 4 h 7"/>
                  <a:gd name="T18" fmla="*/ 5 w 6"/>
                  <a:gd name="T19" fmla="*/ 7 h 7"/>
                  <a:gd name="T20" fmla="*/ 4 w 6"/>
                  <a:gd name="T21" fmla="*/ 7 h 7"/>
                  <a:gd name="T22" fmla="*/ 3 w 6"/>
                  <a:gd name="T23" fmla="*/ 7 h 7"/>
                  <a:gd name="T24" fmla="*/ 3 w 6"/>
                  <a:gd name="T25" fmla="*/ 7 h 7"/>
                  <a:gd name="T26" fmla="*/ 1 w 6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1" y="7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5" name="Freeform 841"/>
              <p:cNvSpPr>
                <a:spLocks/>
              </p:cNvSpPr>
              <p:nvPr/>
            </p:nvSpPr>
            <p:spPr bwMode="auto">
              <a:xfrm>
                <a:off x="3127" y="3097"/>
                <a:ext cx="6" cy="7"/>
              </a:xfrm>
              <a:custGeom>
                <a:avLst/>
                <a:gdLst>
                  <a:gd name="T0" fmla="*/ 4 w 10"/>
                  <a:gd name="T1" fmla="*/ 12 h 12"/>
                  <a:gd name="T2" fmla="*/ 3 w 10"/>
                  <a:gd name="T3" fmla="*/ 12 h 12"/>
                  <a:gd name="T4" fmla="*/ 6 w 10"/>
                  <a:gd name="T5" fmla="*/ 1 h 12"/>
                  <a:gd name="T6" fmla="*/ 7 w 10"/>
                  <a:gd name="T7" fmla="*/ 0 h 12"/>
                  <a:gd name="T8" fmla="*/ 7 w 10"/>
                  <a:gd name="T9" fmla="*/ 0 h 12"/>
                  <a:gd name="T10" fmla="*/ 10 w 10"/>
                  <a:gd name="T11" fmla="*/ 3 h 12"/>
                  <a:gd name="T12" fmla="*/ 10 w 10"/>
                  <a:gd name="T13" fmla="*/ 4 h 12"/>
                  <a:gd name="T14" fmla="*/ 5 w 10"/>
                  <a:gd name="T15" fmla="*/ 11 h 12"/>
                  <a:gd name="T16" fmla="*/ 5 w 10"/>
                  <a:gd name="T17" fmla="*/ 12 h 12"/>
                  <a:gd name="T18" fmla="*/ 4 w 10"/>
                  <a:gd name="T19" fmla="*/ 12 h 12"/>
                  <a:gd name="T20" fmla="*/ 4 w 10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2">
                    <a:moveTo>
                      <a:pt x="4" y="12"/>
                    </a:moveTo>
                    <a:cubicBezTo>
                      <a:pt x="4" y="12"/>
                      <a:pt x="4" y="12"/>
                      <a:pt x="3" y="12"/>
                    </a:cubicBezTo>
                    <a:cubicBezTo>
                      <a:pt x="1" y="10"/>
                      <a:pt x="0" y="6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6" name="Freeform 842"/>
              <p:cNvSpPr>
                <a:spLocks/>
              </p:cNvSpPr>
              <p:nvPr/>
            </p:nvSpPr>
            <p:spPr bwMode="auto">
              <a:xfrm>
                <a:off x="2558" y="3455"/>
                <a:ext cx="5" cy="7"/>
              </a:xfrm>
              <a:custGeom>
                <a:avLst/>
                <a:gdLst>
                  <a:gd name="T0" fmla="*/ 0 w 10"/>
                  <a:gd name="T1" fmla="*/ 12 h 12"/>
                  <a:gd name="T2" fmla="*/ 0 w 10"/>
                  <a:gd name="T3" fmla="*/ 12 h 12"/>
                  <a:gd name="T4" fmla="*/ 0 w 10"/>
                  <a:gd name="T5" fmla="*/ 11 h 12"/>
                  <a:gd name="T6" fmla="*/ 6 w 10"/>
                  <a:gd name="T7" fmla="*/ 0 h 12"/>
                  <a:gd name="T8" fmla="*/ 7 w 10"/>
                  <a:gd name="T9" fmla="*/ 0 h 12"/>
                  <a:gd name="T10" fmla="*/ 7 w 10"/>
                  <a:gd name="T11" fmla="*/ 0 h 12"/>
                  <a:gd name="T12" fmla="*/ 7 w 10"/>
                  <a:gd name="T13" fmla="*/ 0 h 12"/>
                  <a:gd name="T14" fmla="*/ 10 w 10"/>
                  <a:gd name="T15" fmla="*/ 2 h 12"/>
                  <a:gd name="T16" fmla="*/ 10 w 10"/>
                  <a:gd name="T17" fmla="*/ 3 h 12"/>
                  <a:gd name="T18" fmla="*/ 5 w 10"/>
                  <a:gd name="T19" fmla="*/ 11 h 12"/>
                  <a:gd name="T20" fmla="*/ 5 w 10"/>
                  <a:gd name="T21" fmla="*/ 11 h 12"/>
                  <a:gd name="T22" fmla="*/ 1 w 10"/>
                  <a:gd name="T23" fmla="*/ 12 h 12"/>
                  <a:gd name="T24" fmla="*/ 0 w 10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7" name="Freeform 843"/>
              <p:cNvSpPr>
                <a:spLocks/>
              </p:cNvSpPr>
              <p:nvPr/>
            </p:nvSpPr>
            <p:spPr bwMode="auto">
              <a:xfrm>
                <a:off x="2704" y="3530"/>
                <a:ext cx="4" cy="2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1 h 4"/>
                  <a:gd name="T4" fmla="*/ 0 w 7"/>
                  <a:gd name="T5" fmla="*/ 1 h 4"/>
                  <a:gd name="T6" fmla="*/ 3 w 7"/>
                  <a:gd name="T7" fmla="*/ 1 h 4"/>
                  <a:gd name="T8" fmla="*/ 3 w 7"/>
                  <a:gd name="T9" fmla="*/ 1 h 4"/>
                  <a:gd name="T10" fmla="*/ 3 w 7"/>
                  <a:gd name="T11" fmla="*/ 1 h 4"/>
                  <a:gd name="T12" fmla="*/ 6 w 7"/>
                  <a:gd name="T13" fmla="*/ 3 h 4"/>
                  <a:gd name="T14" fmla="*/ 6 w 7"/>
                  <a:gd name="T15" fmla="*/ 4 h 4"/>
                  <a:gd name="T16" fmla="*/ 5 w 7"/>
                  <a:gd name="T17" fmla="*/ 4 h 4"/>
                  <a:gd name="T18" fmla="*/ 0 w 7"/>
                  <a:gd name="T19" fmla="*/ 2 h 4"/>
                  <a:gd name="T20" fmla="*/ 0 w 7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8" name="Freeform 844"/>
              <p:cNvSpPr>
                <a:spLocks/>
              </p:cNvSpPr>
              <p:nvPr/>
            </p:nvSpPr>
            <p:spPr bwMode="auto">
              <a:xfrm>
                <a:off x="2643" y="3502"/>
                <a:ext cx="5" cy="7"/>
              </a:xfrm>
              <a:custGeom>
                <a:avLst/>
                <a:gdLst>
                  <a:gd name="T0" fmla="*/ 2 w 10"/>
                  <a:gd name="T1" fmla="*/ 12 h 12"/>
                  <a:gd name="T2" fmla="*/ 1 w 10"/>
                  <a:gd name="T3" fmla="*/ 11 h 12"/>
                  <a:gd name="T4" fmla="*/ 3 w 10"/>
                  <a:gd name="T5" fmla="*/ 2 h 12"/>
                  <a:gd name="T6" fmla="*/ 3 w 10"/>
                  <a:gd name="T7" fmla="*/ 2 h 12"/>
                  <a:gd name="T8" fmla="*/ 8 w 10"/>
                  <a:gd name="T9" fmla="*/ 0 h 12"/>
                  <a:gd name="T10" fmla="*/ 8 w 10"/>
                  <a:gd name="T11" fmla="*/ 0 h 12"/>
                  <a:gd name="T12" fmla="*/ 8 w 10"/>
                  <a:gd name="T13" fmla="*/ 0 h 12"/>
                  <a:gd name="T14" fmla="*/ 9 w 10"/>
                  <a:gd name="T15" fmla="*/ 1 h 12"/>
                  <a:gd name="T16" fmla="*/ 10 w 10"/>
                  <a:gd name="T17" fmla="*/ 1 h 12"/>
                  <a:gd name="T18" fmla="*/ 10 w 10"/>
                  <a:gd name="T19" fmla="*/ 2 h 12"/>
                  <a:gd name="T20" fmla="*/ 3 w 10"/>
                  <a:gd name="T21" fmla="*/ 11 h 12"/>
                  <a:gd name="T22" fmla="*/ 3 w 10"/>
                  <a:gd name="T23" fmla="*/ 12 h 12"/>
                  <a:gd name="T24" fmla="*/ 2 w 10"/>
                  <a:gd name="T25" fmla="*/ 12 h 12"/>
                  <a:gd name="T26" fmla="*/ 2 w 10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2">
                    <a:moveTo>
                      <a:pt x="2" y="12"/>
                    </a:moveTo>
                    <a:cubicBezTo>
                      <a:pt x="1" y="12"/>
                      <a:pt x="1" y="12"/>
                      <a:pt x="1" y="11"/>
                    </a:cubicBezTo>
                    <a:cubicBezTo>
                      <a:pt x="0" y="8"/>
                      <a:pt x="1" y="5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8" y="6"/>
                      <a:pt x="6" y="8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9" name="Freeform 845"/>
              <p:cNvSpPr>
                <a:spLocks/>
              </p:cNvSpPr>
              <p:nvPr/>
            </p:nvSpPr>
            <p:spPr bwMode="auto">
              <a:xfrm>
                <a:off x="2453" y="3405"/>
                <a:ext cx="2" cy="2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3 w 4"/>
                  <a:gd name="T9" fmla="*/ 0 h 3"/>
                  <a:gd name="T10" fmla="*/ 3 w 4"/>
                  <a:gd name="T11" fmla="*/ 0 h 3"/>
                  <a:gd name="T12" fmla="*/ 4 w 4"/>
                  <a:gd name="T13" fmla="*/ 1 h 3"/>
                  <a:gd name="T14" fmla="*/ 4 w 4"/>
                  <a:gd name="T15" fmla="*/ 1 h 3"/>
                  <a:gd name="T16" fmla="*/ 3 w 4"/>
                  <a:gd name="T17" fmla="*/ 2 h 3"/>
                  <a:gd name="T18" fmla="*/ 2 w 4"/>
                  <a:gd name="T19" fmla="*/ 3 h 3"/>
                  <a:gd name="T20" fmla="*/ 1 w 4"/>
                  <a:gd name="T21" fmla="*/ 3 h 3"/>
                  <a:gd name="T22" fmla="*/ 0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0" name="Freeform 846"/>
              <p:cNvSpPr>
                <a:spLocks/>
              </p:cNvSpPr>
              <p:nvPr/>
            </p:nvSpPr>
            <p:spPr bwMode="auto">
              <a:xfrm>
                <a:off x="2634" y="3502"/>
                <a:ext cx="4" cy="3"/>
              </a:xfrm>
              <a:custGeom>
                <a:avLst/>
                <a:gdLst>
                  <a:gd name="T0" fmla="*/ 2 w 7"/>
                  <a:gd name="T1" fmla="*/ 6 h 6"/>
                  <a:gd name="T2" fmla="*/ 2 w 7"/>
                  <a:gd name="T3" fmla="*/ 6 h 6"/>
                  <a:gd name="T4" fmla="*/ 0 w 7"/>
                  <a:gd name="T5" fmla="*/ 4 h 6"/>
                  <a:gd name="T6" fmla="*/ 0 w 7"/>
                  <a:gd name="T7" fmla="*/ 3 h 6"/>
                  <a:gd name="T8" fmla="*/ 3 w 7"/>
                  <a:gd name="T9" fmla="*/ 0 h 6"/>
                  <a:gd name="T10" fmla="*/ 4 w 7"/>
                  <a:gd name="T11" fmla="*/ 0 h 6"/>
                  <a:gd name="T12" fmla="*/ 7 w 7"/>
                  <a:gd name="T13" fmla="*/ 1 h 6"/>
                  <a:gd name="T14" fmla="*/ 7 w 7"/>
                  <a:gd name="T15" fmla="*/ 2 h 6"/>
                  <a:gd name="T16" fmla="*/ 7 w 7"/>
                  <a:gd name="T17" fmla="*/ 5 h 6"/>
                  <a:gd name="T18" fmla="*/ 7 w 7"/>
                  <a:gd name="T19" fmla="*/ 5 h 6"/>
                  <a:gd name="T20" fmla="*/ 6 w 7"/>
                  <a:gd name="T21" fmla="*/ 5 h 6"/>
                  <a:gd name="T22" fmla="*/ 6 w 7"/>
                  <a:gd name="T23" fmla="*/ 6 h 6"/>
                  <a:gd name="T24" fmla="*/ 3 w 7"/>
                  <a:gd name="T25" fmla="*/ 6 h 6"/>
                  <a:gd name="T26" fmla="*/ 2 w 7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1" name="Freeform 847"/>
              <p:cNvSpPr>
                <a:spLocks/>
              </p:cNvSpPr>
              <p:nvPr/>
            </p:nvSpPr>
            <p:spPr bwMode="auto">
              <a:xfrm>
                <a:off x="3251" y="3177"/>
                <a:ext cx="14" cy="23"/>
              </a:xfrm>
              <a:custGeom>
                <a:avLst/>
                <a:gdLst>
                  <a:gd name="T0" fmla="*/ 7 w 23"/>
                  <a:gd name="T1" fmla="*/ 39 h 39"/>
                  <a:gd name="T2" fmla="*/ 1 w 23"/>
                  <a:gd name="T3" fmla="*/ 27 h 39"/>
                  <a:gd name="T4" fmla="*/ 8 w 23"/>
                  <a:gd name="T5" fmla="*/ 0 h 39"/>
                  <a:gd name="T6" fmla="*/ 9 w 23"/>
                  <a:gd name="T7" fmla="*/ 0 h 39"/>
                  <a:gd name="T8" fmla="*/ 11 w 23"/>
                  <a:gd name="T9" fmla="*/ 1 h 39"/>
                  <a:gd name="T10" fmla="*/ 11 w 23"/>
                  <a:gd name="T11" fmla="*/ 2 h 39"/>
                  <a:gd name="T12" fmla="*/ 13 w 23"/>
                  <a:gd name="T13" fmla="*/ 16 h 39"/>
                  <a:gd name="T14" fmla="*/ 13 w 23"/>
                  <a:gd name="T15" fmla="*/ 17 h 39"/>
                  <a:gd name="T16" fmla="*/ 13 w 23"/>
                  <a:gd name="T17" fmla="*/ 17 h 39"/>
                  <a:gd name="T18" fmla="*/ 17 w 23"/>
                  <a:gd name="T19" fmla="*/ 24 h 39"/>
                  <a:gd name="T20" fmla="*/ 21 w 23"/>
                  <a:gd name="T21" fmla="*/ 25 h 39"/>
                  <a:gd name="T22" fmla="*/ 22 w 23"/>
                  <a:gd name="T23" fmla="*/ 25 h 39"/>
                  <a:gd name="T24" fmla="*/ 23 w 23"/>
                  <a:gd name="T25" fmla="*/ 25 h 39"/>
                  <a:gd name="T26" fmla="*/ 23 w 23"/>
                  <a:gd name="T27" fmla="*/ 26 h 39"/>
                  <a:gd name="T28" fmla="*/ 23 w 23"/>
                  <a:gd name="T29" fmla="*/ 29 h 39"/>
                  <a:gd name="T30" fmla="*/ 23 w 23"/>
                  <a:gd name="T31" fmla="*/ 30 h 39"/>
                  <a:gd name="T32" fmla="*/ 8 w 23"/>
                  <a:gd name="T33" fmla="*/ 39 h 39"/>
                  <a:gd name="T34" fmla="*/ 7 w 23"/>
                  <a:gd name="T35" fmla="*/ 39 h 39"/>
                  <a:gd name="T36" fmla="*/ 7 w 23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39">
                    <a:moveTo>
                      <a:pt x="7" y="39"/>
                    </a:moveTo>
                    <a:cubicBezTo>
                      <a:pt x="4" y="37"/>
                      <a:pt x="2" y="33"/>
                      <a:pt x="1" y="27"/>
                    </a:cubicBezTo>
                    <a:cubicBezTo>
                      <a:pt x="0" y="19"/>
                      <a:pt x="2" y="7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3" y="7"/>
                      <a:pt x="13" y="10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20"/>
                      <a:pt x="14" y="22"/>
                      <a:pt x="17" y="24"/>
                    </a:cubicBezTo>
                    <a:cubicBezTo>
                      <a:pt x="18" y="24"/>
                      <a:pt x="20" y="25"/>
                      <a:pt x="21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2" name="Freeform 848"/>
              <p:cNvSpPr>
                <a:spLocks/>
              </p:cNvSpPr>
              <p:nvPr/>
            </p:nvSpPr>
            <p:spPr bwMode="auto">
              <a:xfrm>
                <a:off x="2677" y="3532"/>
                <a:ext cx="4" cy="1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2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1 h 3"/>
                  <a:gd name="T10" fmla="*/ 3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6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1 w 6"/>
                  <a:gd name="T25" fmla="*/ 3 h 3"/>
                  <a:gd name="T26" fmla="*/ 1 w 6"/>
                  <a:gd name="T27" fmla="*/ 3 h 3"/>
                  <a:gd name="T28" fmla="*/ 0 w 6"/>
                  <a:gd name="T2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3" name="Freeform 849"/>
              <p:cNvSpPr>
                <a:spLocks/>
              </p:cNvSpPr>
              <p:nvPr/>
            </p:nvSpPr>
            <p:spPr bwMode="auto">
              <a:xfrm>
                <a:off x="2634" y="3513"/>
                <a:ext cx="3" cy="4"/>
              </a:xfrm>
              <a:custGeom>
                <a:avLst/>
                <a:gdLst>
                  <a:gd name="T0" fmla="*/ 2 w 6"/>
                  <a:gd name="T1" fmla="*/ 7 h 7"/>
                  <a:gd name="T2" fmla="*/ 2 w 6"/>
                  <a:gd name="T3" fmla="*/ 7 h 7"/>
                  <a:gd name="T4" fmla="*/ 0 w 6"/>
                  <a:gd name="T5" fmla="*/ 5 h 7"/>
                  <a:gd name="T6" fmla="*/ 0 w 6"/>
                  <a:gd name="T7" fmla="*/ 4 h 7"/>
                  <a:gd name="T8" fmla="*/ 1 w 6"/>
                  <a:gd name="T9" fmla="*/ 2 h 7"/>
                  <a:gd name="T10" fmla="*/ 1 w 6"/>
                  <a:gd name="T11" fmla="*/ 2 h 7"/>
                  <a:gd name="T12" fmla="*/ 4 w 6"/>
                  <a:gd name="T13" fmla="*/ 0 h 7"/>
                  <a:gd name="T14" fmla="*/ 4 w 6"/>
                  <a:gd name="T15" fmla="*/ 0 h 7"/>
                  <a:gd name="T16" fmla="*/ 4 w 6"/>
                  <a:gd name="T17" fmla="*/ 0 h 7"/>
                  <a:gd name="T18" fmla="*/ 5 w 6"/>
                  <a:gd name="T19" fmla="*/ 0 h 7"/>
                  <a:gd name="T20" fmla="*/ 6 w 6"/>
                  <a:gd name="T21" fmla="*/ 5 h 7"/>
                  <a:gd name="T22" fmla="*/ 6 w 6"/>
                  <a:gd name="T23" fmla="*/ 6 h 7"/>
                  <a:gd name="T24" fmla="*/ 3 w 6"/>
                  <a:gd name="T25" fmla="*/ 7 h 7"/>
                  <a:gd name="T26" fmla="*/ 2 w 6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4" name="Freeform 850"/>
              <p:cNvSpPr>
                <a:spLocks/>
              </p:cNvSpPr>
              <p:nvPr/>
            </p:nvSpPr>
            <p:spPr bwMode="auto">
              <a:xfrm>
                <a:off x="2483" y="3443"/>
                <a:ext cx="6" cy="17"/>
              </a:xfrm>
              <a:custGeom>
                <a:avLst/>
                <a:gdLst>
                  <a:gd name="T0" fmla="*/ 4 w 10"/>
                  <a:gd name="T1" fmla="*/ 28 h 29"/>
                  <a:gd name="T2" fmla="*/ 3 w 10"/>
                  <a:gd name="T3" fmla="*/ 28 h 29"/>
                  <a:gd name="T4" fmla="*/ 3 w 10"/>
                  <a:gd name="T5" fmla="*/ 26 h 29"/>
                  <a:gd name="T6" fmla="*/ 4 w 10"/>
                  <a:gd name="T7" fmla="*/ 0 h 29"/>
                  <a:gd name="T8" fmla="*/ 4 w 10"/>
                  <a:gd name="T9" fmla="*/ 0 h 29"/>
                  <a:gd name="T10" fmla="*/ 5 w 10"/>
                  <a:gd name="T11" fmla="*/ 0 h 29"/>
                  <a:gd name="T12" fmla="*/ 5 w 10"/>
                  <a:gd name="T13" fmla="*/ 0 h 29"/>
                  <a:gd name="T14" fmla="*/ 10 w 10"/>
                  <a:gd name="T15" fmla="*/ 18 h 29"/>
                  <a:gd name="T16" fmla="*/ 7 w 10"/>
                  <a:gd name="T17" fmla="*/ 29 h 29"/>
                  <a:gd name="T18" fmla="*/ 6 w 10"/>
                  <a:gd name="T19" fmla="*/ 29 h 29"/>
                  <a:gd name="T20" fmla="*/ 6 w 10"/>
                  <a:gd name="T21" fmla="*/ 29 h 29"/>
                  <a:gd name="T22" fmla="*/ 5 w 10"/>
                  <a:gd name="T23" fmla="*/ 29 h 29"/>
                  <a:gd name="T24" fmla="*/ 4 w 10"/>
                  <a:gd name="T25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9">
                    <a:moveTo>
                      <a:pt x="4" y="28"/>
                    </a:moveTo>
                    <a:cubicBezTo>
                      <a:pt x="4" y="28"/>
                      <a:pt x="3" y="28"/>
                      <a:pt x="3" y="28"/>
                    </a:cubicBezTo>
                    <a:cubicBezTo>
                      <a:pt x="3" y="27"/>
                      <a:pt x="3" y="27"/>
                      <a:pt x="3" y="26"/>
                    </a:cubicBezTo>
                    <a:cubicBezTo>
                      <a:pt x="2" y="19"/>
                      <a:pt x="0" y="6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4"/>
                      <a:pt x="10" y="11"/>
                      <a:pt x="10" y="18"/>
                    </a:cubicBezTo>
                    <a:cubicBezTo>
                      <a:pt x="10" y="21"/>
                      <a:pt x="10" y="26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5" y="29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5" name="Freeform 851"/>
              <p:cNvSpPr>
                <a:spLocks/>
              </p:cNvSpPr>
              <p:nvPr/>
            </p:nvSpPr>
            <p:spPr bwMode="auto">
              <a:xfrm>
                <a:off x="3145" y="3135"/>
                <a:ext cx="5" cy="3"/>
              </a:xfrm>
              <a:custGeom>
                <a:avLst/>
                <a:gdLst>
                  <a:gd name="T0" fmla="*/ 1 w 8"/>
                  <a:gd name="T1" fmla="*/ 5 h 5"/>
                  <a:gd name="T2" fmla="*/ 0 w 8"/>
                  <a:gd name="T3" fmla="*/ 5 h 5"/>
                  <a:gd name="T4" fmla="*/ 1 w 8"/>
                  <a:gd name="T5" fmla="*/ 4 h 5"/>
                  <a:gd name="T6" fmla="*/ 3 w 8"/>
                  <a:gd name="T7" fmla="*/ 1 h 5"/>
                  <a:gd name="T8" fmla="*/ 4 w 8"/>
                  <a:gd name="T9" fmla="*/ 1 h 5"/>
                  <a:gd name="T10" fmla="*/ 7 w 8"/>
                  <a:gd name="T11" fmla="*/ 0 h 5"/>
                  <a:gd name="T12" fmla="*/ 7 w 8"/>
                  <a:gd name="T13" fmla="*/ 0 h 5"/>
                  <a:gd name="T14" fmla="*/ 8 w 8"/>
                  <a:gd name="T15" fmla="*/ 0 h 5"/>
                  <a:gd name="T16" fmla="*/ 8 w 8"/>
                  <a:gd name="T17" fmla="*/ 1 h 5"/>
                  <a:gd name="T18" fmla="*/ 8 w 8"/>
                  <a:gd name="T19" fmla="*/ 1 h 5"/>
                  <a:gd name="T20" fmla="*/ 8 w 8"/>
                  <a:gd name="T21" fmla="*/ 1 h 5"/>
                  <a:gd name="T22" fmla="*/ 8 w 8"/>
                  <a:gd name="T23" fmla="*/ 2 h 5"/>
                  <a:gd name="T24" fmla="*/ 1 w 8"/>
                  <a:gd name="T25" fmla="*/ 5 h 5"/>
                  <a:gd name="T26" fmla="*/ 1 w 8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5"/>
                      <a:pt x="4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6" name="Freeform 852"/>
              <p:cNvSpPr>
                <a:spLocks/>
              </p:cNvSpPr>
              <p:nvPr/>
            </p:nvSpPr>
            <p:spPr bwMode="auto">
              <a:xfrm>
                <a:off x="2548" y="3483"/>
                <a:ext cx="6" cy="6"/>
              </a:xfrm>
              <a:custGeom>
                <a:avLst/>
                <a:gdLst>
                  <a:gd name="T0" fmla="*/ 0 w 11"/>
                  <a:gd name="T1" fmla="*/ 11 h 11"/>
                  <a:gd name="T2" fmla="*/ 0 w 11"/>
                  <a:gd name="T3" fmla="*/ 11 h 11"/>
                  <a:gd name="T4" fmla="*/ 0 w 11"/>
                  <a:gd name="T5" fmla="*/ 10 h 11"/>
                  <a:gd name="T6" fmla="*/ 10 w 11"/>
                  <a:gd name="T7" fmla="*/ 0 h 11"/>
                  <a:gd name="T8" fmla="*/ 11 w 11"/>
                  <a:gd name="T9" fmla="*/ 0 h 11"/>
                  <a:gd name="T10" fmla="*/ 11 w 11"/>
                  <a:gd name="T11" fmla="*/ 0 h 11"/>
                  <a:gd name="T12" fmla="*/ 11 w 11"/>
                  <a:gd name="T13" fmla="*/ 1 h 11"/>
                  <a:gd name="T14" fmla="*/ 3 w 11"/>
                  <a:gd name="T15" fmla="*/ 10 h 11"/>
                  <a:gd name="T16" fmla="*/ 1 w 11"/>
                  <a:gd name="T17" fmla="*/ 11 h 11"/>
                  <a:gd name="T18" fmla="*/ 0 w 11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2" y="7"/>
                      <a:pt x="5" y="3"/>
                      <a:pt x="10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5"/>
                      <a:pt x="6" y="7"/>
                      <a:pt x="3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7" name="Freeform 853"/>
              <p:cNvSpPr>
                <a:spLocks/>
              </p:cNvSpPr>
              <p:nvPr/>
            </p:nvSpPr>
            <p:spPr bwMode="auto">
              <a:xfrm>
                <a:off x="2644" y="3538"/>
                <a:ext cx="4" cy="4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7 h 8"/>
                  <a:gd name="T4" fmla="*/ 0 w 7"/>
                  <a:gd name="T5" fmla="*/ 7 h 8"/>
                  <a:gd name="T6" fmla="*/ 0 w 7"/>
                  <a:gd name="T7" fmla="*/ 7 h 8"/>
                  <a:gd name="T8" fmla="*/ 6 w 7"/>
                  <a:gd name="T9" fmla="*/ 0 h 8"/>
                  <a:gd name="T10" fmla="*/ 6 w 7"/>
                  <a:gd name="T11" fmla="*/ 0 h 8"/>
                  <a:gd name="T12" fmla="*/ 7 w 7"/>
                  <a:gd name="T13" fmla="*/ 0 h 8"/>
                  <a:gd name="T14" fmla="*/ 7 w 7"/>
                  <a:gd name="T15" fmla="*/ 1 h 8"/>
                  <a:gd name="T16" fmla="*/ 2 w 7"/>
                  <a:gd name="T17" fmla="*/ 7 h 8"/>
                  <a:gd name="T18" fmla="*/ 2 w 7"/>
                  <a:gd name="T19" fmla="*/ 7 h 8"/>
                  <a:gd name="T20" fmla="*/ 1 w 7"/>
                  <a:gd name="T21" fmla="*/ 8 h 8"/>
                  <a:gd name="T22" fmla="*/ 0 w 7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8" name="Freeform 854"/>
              <p:cNvSpPr>
                <a:spLocks/>
              </p:cNvSpPr>
              <p:nvPr/>
            </p:nvSpPr>
            <p:spPr bwMode="auto">
              <a:xfrm>
                <a:off x="3238" y="3198"/>
                <a:ext cx="7" cy="2"/>
              </a:xfrm>
              <a:custGeom>
                <a:avLst/>
                <a:gdLst>
                  <a:gd name="T0" fmla="*/ 1 w 12"/>
                  <a:gd name="T1" fmla="*/ 3 h 4"/>
                  <a:gd name="T2" fmla="*/ 0 w 12"/>
                  <a:gd name="T3" fmla="*/ 2 h 4"/>
                  <a:gd name="T4" fmla="*/ 1 w 12"/>
                  <a:gd name="T5" fmla="*/ 2 h 4"/>
                  <a:gd name="T6" fmla="*/ 10 w 12"/>
                  <a:gd name="T7" fmla="*/ 0 h 4"/>
                  <a:gd name="T8" fmla="*/ 11 w 12"/>
                  <a:gd name="T9" fmla="*/ 0 h 4"/>
                  <a:gd name="T10" fmla="*/ 12 w 12"/>
                  <a:gd name="T11" fmla="*/ 0 h 4"/>
                  <a:gd name="T12" fmla="*/ 12 w 12"/>
                  <a:gd name="T13" fmla="*/ 1 h 4"/>
                  <a:gd name="T14" fmla="*/ 11 w 12"/>
                  <a:gd name="T15" fmla="*/ 2 h 4"/>
                  <a:gd name="T16" fmla="*/ 11 w 12"/>
                  <a:gd name="T17" fmla="*/ 3 h 4"/>
                  <a:gd name="T18" fmla="*/ 1 w 12"/>
                  <a:gd name="T19" fmla="*/ 3 h 4"/>
                  <a:gd name="T20" fmla="*/ 1 w 12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9" y="4"/>
                      <a:pt x="5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9" name="Freeform 855"/>
              <p:cNvSpPr>
                <a:spLocks/>
              </p:cNvSpPr>
              <p:nvPr/>
            </p:nvSpPr>
            <p:spPr bwMode="auto">
              <a:xfrm>
                <a:off x="3148" y="3158"/>
                <a:ext cx="13" cy="23"/>
              </a:xfrm>
              <a:custGeom>
                <a:avLst/>
                <a:gdLst>
                  <a:gd name="T0" fmla="*/ 18 w 23"/>
                  <a:gd name="T1" fmla="*/ 40 h 40"/>
                  <a:gd name="T2" fmla="*/ 1 w 23"/>
                  <a:gd name="T3" fmla="*/ 9 h 40"/>
                  <a:gd name="T4" fmla="*/ 8 w 23"/>
                  <a:gd name="T5" fmla="*/ 1 h 40"/>
                  <a:gd name="T6" fmla="*/ 10 w 23"/>
                  <a:gd name="T7" fmla="*/ 0 h 40"/>
                  <a:gd name="T8" fmla="*/ 11 w 23"/>
                  <a:gd name="T9" fmla="*/ 0 h 40"/>
                  <a:gd name="T10" fmla="*/ 11 w 23"/>
                  <a:gd name="T11" fmla="*/ 0 h 40"/>
                  <a:gd name="T12" fmla="*/ 11 w 23"/>
                  <a:gd name="T13" fmla="*/ 1 h 40"/>
                  <a:gd name="T14" fmla="*/ 8 w 23"/>
                  <a:gd name="T15" fmla="*/ 15 h 40"/>
                  <a:gd name="T16" fmla="*/ 9 w 23"/>
                  <a:gd name="T17" fmla="*/ 16 h 40"/>
                  <a:gd name="T18" fmla="*/ 14 w 23"/>
                  <a:gd name="T19" fmla="*/ 21 h 40"/>
                  <a:gd name="T20" fmla="*/ 18 w 23"/>
                  <a:gd name="T21" fmla="*/ 23 h 40"/>
                  <a:gd name="T22" fmla="*/ 19 w 23"/>
                  <a:gd name="T23" fmla="*/ 23 h 40"/>
                  <a:gd name="T24" fmla="*/ 19 w 23"/>
                  <a:gd name="T25" fmla="*/ 23 h 40"/>
                  <a:gd name="T26" fmla="*/ 23 w 23"/>
                  <a:gd name="T27" fmla="*/ 38 h 40"/>
                  <a:gd name="T28" fmla="*/ 23 w 23"/>
                  <a:gd name="T29" fmla="*/ 38 h 40"/>
                  <a:gd name="T30" fmla="*/ 23 w 23"/>
                  <a:gd name="T31" fmla="*/ 40 h 40"/>
                  <a:gd name="T32" fmla="*/ 22 w 23"/>
                  <a:gd name="T33" fmla="*/ 40 h 40"/>
                  <a:gd name="T34" fmla="*/ 19 w 23"/>
                  <a:gd name="T35" fmla="*/ 40 h 40"/>
                  <a:gd name="T36" fmla="*/ 19 w 23"/>
                  <a:gd name="T37" fmla="*/ 40 h 40"/>
                  <a:gd name="T38" fmla="*/ 18 w 23"/>
                  <a:gd name="T3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40">
                    <a:moveTo>
                      <a:pt x="18" y="40"/>
                    </a:moveTo>
                    <a:cubicBezTo>
                      <a:pt x="10" y="36"/>
                      <a:pt x="0" y="14"/>
                      <a:pt x="1" y="9"/>
                    </a:cubicBezTo>
                    <a:cubicBezTo>
                      <a:pt x="1" y="6"/>
                      <a:pt x="4" y="4"/>
                      <a:pt x="8" y="1"/>
                    </a:cubicBezTo>
                    <a:cubicBezTo>
                      <a:pt x="9" y="1"/>
                      <a:pt x="9" y="1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1"/>
                      <a:pt x="11" y="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8"/>
                      <a:pt x="12" y="20"/>
                      <a:pt x="14" y="21"/>
                    </a:cubicBezTo>
                    <a:cubicBezTo>
                      <a:pt x="15" y="21"/>
                      <a:pt x="17" y="22"/>
                      <a:pt x="18" y="23"/>
                    </a:cubicBezTo>
                    <a:cubicBezTo>
                      <a:pt x="18" y="23"/>
                      <a:pt x="18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9"/>
                      <a:pt x="21" y="33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8" y="40"/>
                      <a:pt x="1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0" name="Freeform 856"/>
              <p:cNvSpPr>
                <a:spLocks/>
              </p:cNvSpPr>
              <p:nvPr/>
            </p:nvSpPr>
            <p:spPr bwMode="auto">
              <a:xfrm>
                <a:off x="2611" y="3531"/>
                <a:ext cx="7" cy="3"/>
              </a:xfrm>
              <a:custGeom>
                <a:avLst/>
                <a:gdLst>
                  <a:gd name="T0" fmla="*/ 1 w 13"/>
                  <a:gd name="T1" fmla="*/ 5 h 6"/>
                  <a:gd name="T2" fmla="*/ 0 w 13"/>
                  <a:gd name="T3" fmla="*/ 4 h 6"/>
                  <a:gd name="T4" fmla="*/ 1 w 13"/>
                  <a:gd name="T5" fmla="*/ 2 h 6"/>
                  <a:gd name="T6" fmla="*/ 1 w 13"/>
                  <a:gd name="T7" fmla="*/ 2 h 6"/>
                  <a:gd name="T8" fmla="*/ 11 w 13"/>
                  <a:gd name="T9" fmla="*/ 0 h 6"/>
                  <a:gd name="T10" fmla="*/ 12 w 13"/>
                  <a:gd name="T11" fmla="*/ 0 h 6"/>
                  <a:gd name="T12" fmla="*/ 12 w 13"/>
                  <a:gd name="T13" fmla="*/ 0 h 6"/>
                  <a:gd name="T14" fmla="*/ 12 w 13"/>
                  <a:gd name="T15" fmla="*/ 0 h 6"/>
                  <a:gd name="T16" fmla="*/ 13 w 13"/>
                  <a:gd name="T17" fmla="*/ 1 h 6"/>
                  <a:gd name="T18" fmla="*/ 12 w 13"/>
                  <a:gd name="T19" fmla="*/ 2 h 6"/>
                  <a:gd name="T20" fmla="*/ 12 w 13"/>
                  <a:gd name="T21" fmla="*/ 3 h 6"/>
                  <a:gd name="T22" fmla="*/ 2 w 13"/>
                  <a:gd name="T23" fmla="*/ 6 h 6"/>
                  <a:gd name="T24" fmla="*/ 2 w 13"/>
                  <a:gd name="T25" fmla="*/ 6 h 6"/>
                  <a:gd name="T26" fmla="*/ 1 w 13"/>
                  <a:gd name="T2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6">
                    <a:moveTo>
                      <a:pt x="1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7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8" y="5"/>
                      <a:pt x="6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1" name="Freeform 857"/>
              <p:cNvSpPr>
                <a:spLocks/>
              </p:cNvSpPr>
              <p:nvPr/>
            </p:nvSpPr>
            <p:spPr bwMode="auto">
              <a:xfrm>
                <a:off x="2519" y="3502"/>
                <a:ext cx="20" cy="14"/>
              </a:xfrm>
              <a:custGeom>
                <a:avLst/>
                <a:gdLst>
                  <a:gd name="T0" fmla="*/ 1 w 33"/>
                  <a:gd name="T1" fmla="*/ 21 h 23"/>
                  <a:gd name="T2" fmla="*/ 0 w 33"/>
                  <a:gd name="T3" fmla="*/ 21 h 23"/>
                  <a:gd name="T4" fmla="*/ 6 w 33"/>
                  <a:gd name="T5" fmla="*/ 9 h 23"/>
                  <a:gd name="T6" fmla="*/ 7 w 33"/>
                  <a:gd name="T7" fmla="*/ 8 h 23"/>
                  <a:gd name="T8" fmla="*/ 7 w 33"/>
                  <a:gd name="T9" fmla="*/ 8 h 23"/>
                  <a:gd name="T10" fmla="*/ 8 w 33"/>
                  <a:gd name="T11" fmla="*/ 9 h 23"/>
                  <a:gd name="T12" fmla="*/ 8 w 33"/>
                  <a:gd name="T13" fmla="*/ 10 h 23"/>
                  <a:gd name="T14" fmla="*/ 10 w 33"/>
                  <a:gd name="T15" fmla="*/ 13 h 23"/>
                  <a:gd name="T16" fmla="*/ 12 w 33"/>
                  <a:gd name="T17" fmla="*/ 13 h 23"/>
                  <a:gd name="T18" fmla="*/ 30 w 33"/>
                  <a:gd name="T19" fmla="*/ 2 h 23"/>
                  <a:gd name="T20" fmla="*/ 32 w 33"/>
                  <a:gd name="T21" fmla="*/ 0 h 23"/>
                  <a:gd name="T22" fmla="*/ 33 w 33"/>
                  <a:gd name="T23" fmla="*/ 0 h 23"/>
                  <a:gd name="T24" fmla="*/ 33 w 33"/>
                  <a:gd name="T25" fmla="*/ 0 h 23"/>
                  <a:gd name="T26" fmla="*/ 33 w 33"/>
                  <a:gd name="T27" fmla="*/ 1 h 23"/>
                  <a:gd name="T28" fmla="*/ 1 w 33"/>
                  <a:gd name="T29" fmla="*/ 21 h 23"/>
                  <a:gd name="T30" fmla="*/ 1 w 33"/>
                  <a:gd name="T3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3">
                    <a:moveTo>
                      <a:pt x="1" y="21"/>
                    </a:moveTo>
                    <a:cubicBezTo>
                      <a:pt x="1" y="21"/>
                      <a:pt x="1" y="21"/>
                      <a:pt x="0" y="21"/>
                    </a:cubicBezTo>
                    <a:cubicBezTo>
                      <a:pt x="1" y="17"/>
                      <a:pt x="3" y="13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8" y="12"/>
                      <a:pt x="25" y="7"/>
                      <a:pt x="30" y="2"/>
                    </a:cubicBezTo>
                    <a:cubicBezTo>
                      <a:pt x="31" y="1"/>
                      <a:pt x="31" y="1"/>
                      <a:pt x="32" y="0"/>
                    </a:cubicBezTo>
                    <a:cubicBezTo>
                      <a:pt x="32" y="0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26" y="12"/>
                      <a:pt x="11" y="23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2" name="Freeform 858"/>
              <p:cNvSpPr>
                <a:spLocks/>
              </p:cNvSpPr>
              <p:nvPr/>
            </p:nvSpPr>
            <p:spPr bwMode="auto">
              <a:xfrm>
                <a:off x="2593" y="3531"/>
                <a:ext cx="5" cy="4"/>
              </a:xfrm>
              <a:custGeom>
                <a:avLst/>
                <a:gdLst>
                  <a:gd name="T0" fmla="*/ 3 w 8"/>
                  <a:gd name="T1" fmla="*/ 6 h 7"/>
                  <a:gd name="T2" fmla="*/ 3 w 8"/>
                  <a:gd name="T3" fmla="*/ 6 h 7"/>
                  <a:gd name="T4" fmla="*/ 1 w 8"/>
                  <a:gd name="T5" fmla="*/ 4 h 7"/>
                  <a:gd name="T6" fmla="*/ 1 w 8"/>
                  <a:gd name="T7" fmla="*/ 3 h 7"/>
                  <a:gd name="T8" fmla="*/ 3 w 8"/>
                  <a:gd name="T9" fmla="*/ 0 h 7"/>
                  <a:gd name="T10" fmla="*/ 4 w 8"/>
                  <a:gd name="T11" fmla="*/ 0 h 7"/>
                  <a:gd name="T12" fmla="*/ 7 w 8"/>
                  <a:gd name="T13" fmla="*/ 1 h 7"/>
                  <a:gd name="T14" fmla="*/ 8 w 8"/>
                  <a:gd name="T15" fmla="*/ 2 h 7"/>
                  <a:gd name="T16" fmla="*/ 7 w 8"/>
                  <a:gd name="T17" fmla="*/ 6 h 7"/>
                  <a:gd name="T18" fmla="*/ 6 w 8"/>
                  <a:gd name="T19" fmla="*/ 7 h 7"/>
                  <a:gd name="T20" fmla="*/ 3 w 8"/>
                  <a:gd name="T21" fmla="*/ 6 h 7"/>
                  <a:gd name="T22" fmla="*/ 3 w 8"/>
                  <a:gd name="T2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3" name="Freeform 859"/>
              <p:cNvSpPr>
                <a:spLocks/>
              </p:cNvSpPr>
              <p:nvPr/>
            </p:nvSpPr>
            <p:spPr bwMode="auto">
              <a:xfrm>
                <a:off x="3243" y="3218"/>
                <a:ext cx="6" cy="15"/>
              </a:xfrm>
              <a:custGeom>
                <a:avLst/>
                <a:gdLst>
                  <a:gd name="T0" fmla="*/ 5 w 11"/>
                  <a:gd name="T1" fmla="*/ 26 h 26"/>
                  <a:gd name="T2" fmla="*/ 4 w 11"/>
                  <a:gd name="T3" fmla="*/ 25 h 26"/>
                  <a:gd name="T4" fmla="*/ 3 w 11"/>
                  <a:gd name="T5" fmla="*/ 21 h 26"/>
                  <a:gd name="T6" fmla="*/ 5 w 11"/>
                  <a:gd name="T7" fmla="*/ 1 h 26"/>
                  <a:gd name="T8" fmla="*/ 5 w 11"/>
                  <a:gd name="T9" fmla="*/ 1 h 26"/>
                  <a:gd name="T10" fmla="*/ 5 w 11"/>
                  <a:gd name="T11" fmla="*/ 1 h 26"/>
                  <a:gd name="T12" fmla="*/ 6 w 11"/>
                  <a:gd name="T13" fmla="*/ 26 h 26"/>
                  <a:gd name="T14" fmla="*/ 5 w 11"/>
                  <a:gd name="T15" fmla="*/ 26 h 26"/>
                  <a:gd name="T16" fmla="*/ 5 w 11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5" y="26"/>
                    </a:moveTo>
                    <a:cubicBezTo>
                      <a:pt x="4" y="26"/>
                      <a:pt x="4" y="26"/>
                      <a:pt x="4" y="25"/>
                    </a:cubicBezTo>
                    <a:cubicBezTo>
                      <a:pt x="4" y="24"/>
                      <a:pt x="3" y="22"/>
                      <a:pt x="3" y="21"/>
                    </a:cubicBezTo>
                    <a:cubicBezTo>
                      <a:pt x="1" y="11"/>
                      <a:pt x="0" y="4"/>
                      <a:pt x="5" y="1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1" y="6"/>
                      <a:pt x="9" y="17"/>
                      <a:pt x="6" y="26"/>
                    </a:cubicBezTo>
                    <a:cubicBezTo>
                      <a:pt x="6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4" name="Freeform 860"/>
              <p:cNvSpPr>
                <a:spLocks/>
              </p:cNvSpPr>
              <p:nvPr/>
            </p:nvSpPr>
            <p:spPr bwMode="auto">
              <a:xfrm>
                <a:off x="2603" y="3539"/>
                <a:ext cx="5" cy="4"/>
              </a:xfrm>
              <a:custGeom>
                <a:avLst/>
                <a:gdLst>
                  <a:gd name="T0" fmla="*/ 1 w 8"/>
                  <a:gd name="T1" fmla="*/ 6 h 7"/>
                  <a:gd name="T2" fmla="*/ 0 w 8"/>
                  <a:gd name="T3" fmla="*/ 5 h 7"/>
                  <a:gd name="T4" fmla="*/ 1 w 8"/>
                  <a:gd name="T5" fmla="*/ 3 h 7"/>
                  <a:gd name="T6" fmla="*/ 1 w 8"/>
                  <a:gd name="T7" fmla="*/ 2 h 7"/>
                  <a:gd name="T8" fmla="*/ 5 w 8"/>
                  <a:gd name="T9" fmla="*/ 0 h 7"/>
                  <a:gd name="T10" fmla="*/ 5 w 8"/>
                  <a:gd name="T11" fmla="*/ 0 h 7"/>
                  <a:gd name="T12" fmla="*/ 6 w 8"/>
                  <a:gd name="T13" fmla="*/ 0 h 7"/>
                  <a:gd name="T14" fmla="*/ 8 w 8"/>
                  <a:gd name="T15" fmla="*/ 3 h 7"/>
                  <a:gd name="T16" fmla="*/ 8 w 8"/>
                  <a:gd name="T17" fmla="*/ 4 h 7"/>
                  <a:gd name="T18" fmla="*/ 8 w 8"/>
                  <a:gd name="T19" fmla="*/ 5 h 7"/>
                  <a:gd name="T20" fmla="*/ 7 w 8"/>
                  <a:gd name="T21" fmla="*/ 5 h 7"/>
                  <a:gd name="T22" fmla="*/ 1 w 8"/>
                  <a:gd name="T23" fmla="*/ 6 h 7"/>
                  <a:gd name="T24" fmla="*/ 1 w 8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0" y="6"/>
                      <a:pt x="0" y="6"/>
                      <a:pt x="0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4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5" name="Freeform 861"/>
              <p:cNvSpPr>
                <a:spLocks/>
              </p:cNvSpPr>
              <p:nvPr/>
            </p:nvSpPr>
            <p:spPr bwMode="auto">
              <a:xfrm>
                <a:off x="2608" y="3547"/>
                <a:ext cx="3" cy="3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0 w 5"/>
                  <a:gd name="T5" fmla="*/ 4 h 5"/>
                  <a:gd name="T6" fmla="*/ 1 w 5"/>
                  <a:gd name="T7" fmla="*/ 1 h 5"/>
                  <a:gd name="T8" fmla="*/ 1 w 5"/>
                  <a:gd name="T9" fmla="*/ 0 h 5"/>
                  <a:gd name="T10" fmla="*/ 2 w 5"/>
                  <a:gd name="T11" fmla="*/ 0 h 5"/>
                  <a:gd name="T12" fmla="*/ 2 w 5"/>
                  <a:gd name="T13" fmla="*/ 0 h 5"/>
                  <a:gd name="T14" fmla="*/ 4 w 5"/>
                  <a:gd name="T15" fmla="*/ 3 h 5"/>
                  <a:gd name="T16" fmla="*/ 5 w 5"/>
                  <a:gd name="T17" fmla="*/ 3 h 5"/>
                  <a:gd name="T18" fmla="*/ 4 w 5"/>
                  <a:gd name="T19" fmla="*/ 4 h 5"/>
                  <a:gd name="T20" fmla="*/ 4 w 5"/>
                  <a:gd name="T21" fmla="*/ 5 h 5"/>
                  <a:gd name="T22" fmla="*/ 1 w 5"/>
                  <a:gd name="T23" fmla="*/ 5 h 5"/>
                  <a:gd name="T24" fmla="*/ 0 w 5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6" name="Freeform 862"/>
              <p:cNvSpPr>
                <a:spLocks/>
              </p:cNvSpPr>
              <p:nvPr/>
            </p:nvSpPr>
            <p:spPr bwMode="auto">
              <a:xfrm>
                <a:off x="3144" y="3174"/>
                <a:ext cx="3" cy="4"/>
              </a:xfrm>
              <a:custGeom>
                <a:avLst/>
                <a:gdLst>
                  <a:gd name="T0" fmla="*/ 3 w 6"/>
                  <a:gd name="T1" fmla="*/ 6 h 7"/>
                  <a:gd name="T2" fmla="*/ 3 w 6"/>
                  <a:gd name="T3" fmla="*/ 6 h 7"/>
                  <a:gd name="T4" fmla="*/ 2 w 6"/>
                  <a:gd name="T5" fmla="*/ 5 h 7"/>
                  <a:gd name="T6" fmla="*/ 1 w 6"/>
                  <a:gd name="T7" fmla="*/ 2 h 7"/>
                  <a:gd name="T8" fmla="*/ 2 w 6"/>
                  <a:gd name="T9" fmla="*/ 1 h 7"/>
                  <a:gd name="T10" fmla="*/ 3 w 6"/>
                  <a:gd name="T11" fmla="*/ 0 h 7"/>
                  <a:gd name="T12" fmla="*/ 3 w 6"/>
                  <a:gd name="T13" fmla="*/ 0 h 7"/>
                  <a:gd name="T14" fmla="*/ 3 w 6"/>
                  <a:gd name="T15" fmla="*/ 0 h 7"/>
                  <a:gd name="T16" fmla="*/ 5 w 6"/>
                  <a:gd name="T17" fmla="*/ 2 h 7"/>
                  <a:gd name="T18" fmla="*/ 5 w 6"/>
                  <a:gd name="T19" fmla="*/ 3 h 7"/>
                  <a:gd name="T20" fmla="*/ 4 w 6"/>
                  <a:gd name="T21" fmla="*/ 6 h 7"/>
                  <a:gd name="T22" fmla="*/ 3 w 6"/>
                  <a:gd name="T23" fmla="*/ 7 h 7"/>
                  <a:gd name="T24" fmla="*/ 3 w 6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7" name="Freeform 863"/>
              <p:cNvSpPr>
                <a:spLocks/>
              </p:cNvSpPr>
              <p:nvPr/>
            </p:nvSpPr>
            <p:spPr bwMode="auto">
              <a:xfrm>
                <a:off x="2486" y="3494"/>
                <a:ext cx="6" cy="7"/>
              </a:xfrm>
              <a:custGeom>
                <a:avLst/>
                <a:gdLst>
                  <a:gd name="T0" fmla="*/ 2 w 10"/>
                  <a:gd name="T1" fmla="*/ 10 h 12"/>
                  <a:gd name="T2" fmla="*/ 1 w 10"/>
                  <a:gd name="T3" fmla="*/ 9 h 12"/>
                  <a:gd name="T4" fmla="*/ 1 w 10"/>
                  <a:gd name="T5" fmla="*/ 8 h 12"/>
                  <a:gd name="T6" fmla="*/ 0 w 10"/>
                  <a:gd name="T7" fmla="*/ 2 h 12"/>
                  <a:gd name="T8" fmla="*/ 0 w 10"/>
                  <a:gd name="T9" fmla="*/ 2 h 12"/>
                  <a:gd name="T10" fmla="*/ 3 w 10"/>
                  <a:gd name="T11" fmla="*/ 0 h 12"/>
                  <a:gd name="T12" fmla="*/ 4 w 10"/>
                  <a:gd name="T13" fmla="*/ 0 h 12"/>
                  <a:gd name="T14" fmla="*/ 4 w 10"/>
                  <a:gd name="T15" fmla="*/ 0 h 12"/>
                  <a:gd name="T16" fmla="*/ 7 w 10"/>
                  <a:gd name="T17" fmla="*/ 1 h 12"/>
                  <a:gd name="T18" fmla="*/ 7 w 10"/>
                  <a:gd name="T19" fmla="*/ 2 h 12"/>
                  <a:gd name="T20" fmla="*/ 10 w 10"/>
                  <a:gd name="T21" fmla="*/ 10 h 12"/>
                  <a:gd name="T22" fmla="*/ 10 w 10"/>
                  <a:gd name="T23" fmla="*/ 10 h 12"/>
                  <a:gd name="T24" fmla="*/ 10 w 10"/>
                  <a:gd name="T25" fmla="*/ 11 h 12"/>
                  <a:gd name="T26" fmla="*/ 9 w 10"/>
                  <a:gd name="T27" fmla="*/ 11 h 12"/>
                  <a:gd name="T28" fmla="*/ 7 w 10"/>
                  <a:gd name="T29" fmla="*/ 12 h 12"/>
                  <a:gd name="T30" fmla="*/ 6 w 10"/>
                  <a:gd name="T31" fmla="*/ 12 h 12"/>
                  <a:gd name="T32" fmla="*/ 2 w 10"/>
                  <a:gd name="T33" fmla="*/ 10 h 12"/>
                  <a:gd name="T34" fmla="*/ 2 w 10"/>
                  <a:gd name="T3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2">
                    <a:moveTo>
                      <a:pt x="2" y="10"/>
                    </a:moveTo>
                    <a:cubicBezTo>
                      <a:pt x="1" y="10"/>
                      <a:pt x="1" y="10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0" y="6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8" name="Freeform 864"/>
              <p:cNvSpPr>
                <a:spLocks/>
              </p:cNvSpPr>
              <p:nvPr/>
            </p:nvSpPr>
            <p:spPr bwMode="auto">
              <a:xfrm>
                <a:off x="3168" y="3201"/>
                <a:ext cx="9" cy="12"/>
              </a:xfrm>
              <a:custGeom>
                <a:avLst/>
                <a:gdLst>
                  <a:gd name="T0" fmla="*/ 2 w 16"/>
                  <a:gd name="T1" fmla="*/ 18 h 20"/>
                  <a:gd name="T2" fmla="*/ 0 w 16"/>
                  <a:gd name="T3" fmla="*/ 17 h 20"/>
                  <a:gd name="T4" fmla="*/ 0 w 16"/>
                  <a:gd name="T5" fmla="*/ 16 h 20"/>
                  <a:gd name="T6" fmla="*/ 7 w 16"/>
                  <a:gd name="T7" fmla="*/ 5 h 20"/>
                  <a:gd name="T8" fmla="*/ 10 w 16"/>
                  <a:gd name="T9" fmla="*/ 1 h 20"/>
                  <a:gd name="T10" fmla="*/ 10 w 16"/>
                  <a:gd name="T11" fmla="*/ 1 h 20"/>
                  <a:gd name="T12" fmla="*/ 13 w 16"/>
                  <a:gd name="T13" fmla="*/ 0 h 20"/>
                  <a:gd name="T14" fmla="*/ 14 w 16"/>
                  <a:gd name="T15" fmla="*/ 0 h 20"/>
                  <a:gd name="T16" fmla="*/ 14 w 16"/>
                  <a:gd name="T17" fmla="*/ 1 h 20"/>
                  <a:gd name="T18" fmla="*/ 16 w 16"/>
                  <a:gd name="T19" fmla="*/ 2 h 20"/>
                  <a:gd name="T20" fmla="*/ 16 w 16"/>
                  <a:gd name="T21" fmla="*/ 2 h 20"/>
                  <a:gd name="T22" fmla="*/ 9 w 16"/>
                  <a:gd name="T23" fmla="*/ 18 h 20"/>
                  <a:gd name="T24" fmla="*/ 9 w 16"/>
                  <a:gd name="T25" fmla="*/ 18 h 20"/>
                  <a:gd name="T26" fmla="*/ 9 w 16"/>
                  <a:gd name="T27" fmla="*/ 18 h 20"/>
                  <a:gd name="T28" fmla="*/ 2 w 16"/>
                  <a:gd name="T2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0">
                    <a:moveTo>
                      <a:pt x="2" y="18"/>
                    </a:moveTo>
                    <a:cubicBezTo>
                      <a:pt x="1" y="18"/>
                      <a:pt x="1" y="18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1" y="12"/>
                      <a:pt x="4" y="9"/>
                      <a:pt x="7" y="5"/>
                    </a:cubicBezTo>
                    <a:cubicBezTo>
                      <a:pt x="8" y="4"/>
                      <a:pt x="9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7"/>
                      <a:pt x="13" y="16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7" y="20"/>
                      <a:pt x="5" y="20"/>
                      <a:pt x="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9" name="Freeform 865"/>
              <p:cNvSpPr>
                <a:spLocks/>
              </p:cNvSpPr>
              <p:nvPr/>
            </p:nvSpPr>
            <p:spPr bwMode="auto">
              <a:xfrm>
                <a:off x="3156" y="3196"/>
                <a:ext cx="2" cy="3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4 h 5"/>
                  <a:gd name="T4" fmla="*/ 0 w 3"/>
                  <a:gd name="T5" fmla="*/ 3 h 5"/>
                  <a:gd name="T6" fmla="*/ 2 w 3"/>
                  <a:gd name="T7" fmla="*/ 0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1 h 5"/>
                  <a:gd name="T14" fmla="*/ 3 w 3"/>
                  <a:gd name="T15" fmla="*/ 4 h 5"/>
                  <a:gd name="T16" fmla="*/ 3 w 3"/>
                  <a:gd name="T17" fmla="*/ 5 h 5"/>
                  <a:gd name="T18" fmla="*/ 2 w 3"/>
                  <a:gd name="T19" fmla="*/ 5 h 5"/>
                  <a:gd name="T20" fmla="*/ 0 w 3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0" name="Freeform 866"/>
              <p:cNvSpPr>
                <a:spLocks/>
              </p:cNvSpPr>
              <p:nvPr/>
            </p:nvSpPr>
            <p:spPr bwMode="auto">
              <a:xfrm>
                <a:off x="3242" y="3243"/>
                <a:ext cx="4" cy="6"/>
              </a:xfrm>
              <a:custGeom>
                <a:avLst/>
                <a:gdLst>
                  <a:gd name="T0" fmla="*/ 3 w 7"/>
                  <a:gd name="T1" fmla="*/ 10 h 10"/>
                  <a:gd name="T2" fmla="*/ 2 w 7"/>
                  <a:gd name="T3" fmla="*/ 9 h 10"/>
                  <a:gd name="T4" fmla="*/ 0 w 7"/>
                  <a:gd name="T5" fmla="*/ 3 h 10"/>
                  <a:gd name="T6" fmla="*/ 0 w 7"/>
                  <a:gd name="T7" fmla="*/ 2 h 10"/>
                  <a:gd name="T8" fmla="*/ 0 w 7"/>
                  <a:gd name="T9" fmla="*/ 1 h 10"/>
                  <a:gd name="T10" fmla="*/ 0 w 7"/>
                  <a:gd name="T11" fmla="*/ 1 h 10"/>
                  <a:gd name="T12" fmla="*/ 1 w 7"/>
                  <a:gd name="T13" fmla="*/ 1 h 10"/>
                  <a:gd name="T14" fmla="*/ 2 w 7"/>
                  <a:gd name="T15" fmla="*/ 1 h 10"/>
                  <a:gd name="T16" fmla="*/ 2 w 7"/>
                  <a:gd name="T17" fmla="*/ 1 h 10"/>
                  <a:gd name="T18" fmla="*/ 2 w 7"/>
                  <a:gd name="T19" fmla="*/ 1 h 10"/>
                  <a:gd name="T20" fmla="*/ 7 w 7"/>
                  <a:gd name="T21" fmla="*/ 6 h 10"/>
                  <a:gd name="T22" fmla="*/ 7 w 7"/>
                  <a:gd name="T23" fmla="*/ 6 h 10"/>
                  <a:gd name="T24" fmla="*/ 6 w 7"/>
                  <a:gd name="T25" fmla="*/ 9 h 10"/>
                  <a:gd name="T26" fmla="*/ 5 w 7"/>
                  <a:gd name="T27" fmla="*/ 9 h 10"/>
                  <a:gd name="T28" fmla="*/ 3 w 7"/>
                  <a:gd name="T29" fmla="*/ 10 h 10"/>
                  <a:gd name="T30" fmla="*/ 3 w 7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0">
                    <a:moveTo>
                      <a:pt x="3" y="10"/>
                    </a:moveTo>
                    <a:cubicBezTo>
                      <a:pt x="2" y="10"/>
                      <a:pt x="2" y="10"/>
                      <a:pt x="2" y="9"/>
                    </a:cubicBezTo>
                    <a:cubicBezTo>
                      <a:pt x="1" y="7"/>
                      <a:pt x="1" y="5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1" name="Freeform 867"/>
              <p:cNvSpPr>
                <a:spLocks/>
              </p:cNvSpPr>
              <p:nvPr/>
            </p:nvSpPr>
            <p:spPr bwMode="auto">
              <a:xfrm>
                <a:off x="2490" y="3513"/>
                <a:ext cx="22" cy="31"/>
              </a:xfrm>
              <a:custGeom>
                <a:avLst/>
                <a:gdLst>
                  <a:gd name="T0" fmla="*/ 33 w 39"/>
                  <a:gd name="T1" fmla="*/ 53 h 53"/>
                  <a:gd name="T2" fmla="*/ 28 w 39"/>
                  <a:gd name="T3" fmla="*/ 49 h 53"/>
                  <a:gd name="T4" fmla="*/ 27 w 39"/>
                  <a:gd name="T5" fmla="*/ 49 h 53"/>
                  <a:gd name="T6" fmla="*/ 30 w 39"/>
                  <a:gd name="T7" fmla="*/ 42 h 53"/>
                  <a:gd name="T8" fmla="*/ 31 w 39"/>
                  <a:gd name="T9" fmla="*/ 40 h 53"/>
                  <a:gd name="T10" fmla="*/ 32 w 39"/>
                  <a:gd name="T11" fmla="*/ 39 h 53"/>
                  <a:gd name="T12" fmla="*/ 31 w 39"/>
                  <a:gd name="T13" fmla="*/ 38 h 53"/>
                  <a:gd name="T14" fmla="*/ 18 w 39"/>
                  <a:gd name="T15" fmla="*/ 28 h 53"/>
                  <a:gd name="T16" fmla="*/ 8 w 39"/>
                  <a:gd name="T17" fmla="*/ 1 h 53"/>
                  <a:gd name="T18" fmla="*/ 8 w 39"/>
                  <a:gd name="T19" fmla="*/ 0 h 53"/>
                  <a:gd name="T20" fmla="*/ 9 w 39"/>
                  <a:gd name="T21" fmla="*/ 0 h 53"/>
                  <a:gd name="T22" fmla="*/ 10 w 39"/>
                  <a:gd name="T23" fmla="*/ 0 h 53"/>
                  <a:gd name="T24" fmla="*/ 10 w 39"/>
                  <a:gd name="T25" fmla="*/ 0 h 53"/>
                  <a:gd name="T26" fmla="*/ 39 w 39"/>
                  <a:gd name="T27" fmla="*/ 39 h 53"/>
                  <a:gd name="T28" fmla="*/ 39 w 39"/>
                  <a:gd name="T29" fmla="*/ 39 h 53"/>
                  <a:gd name="T30" fmla="*/ 36 w 39"/>
                  <a:gd name="T31" fmla="*/ 51 h 53"/>
                  <a:gd name="T32" fmla="*/ 36 w 39"/>
                  <a:gd name="T33" fmla="*/ 51 h 53"/>
                  <a:gd name="T34" fmla="*/ 35 w 39"/>
                  <a:gd name="T35" fmla="*/ 52 h 53"/>
                  <a:gd name="T36" fmla="*/ 34 w 39"/>
                  <a:gd name="T37" fmla="*/ 53 h 53"/>
                  <a:gd name="T38" fmla="*/ 33 w 39"/>
                  <a:gd name="T39" fmla="*/ 53 h 53"/>
                  <a:gd name="T40" fmla="*/ 33 w 39"/>
                  <a:gd name="T4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53">
                    <a:moveTo>
                      <a:pt x="33" y="53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6"/>
                      <a:pt x="27" y="45"/>
                      <a:pt x="30" y="42"/>
                    </a:cubicBezTo>
                    <a:cubicBezTo>
                      <a:pt x="30" y="41"/>
                      <a:pt x="31" y="41"/>
                      <a:pt x="31" y="40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27" y="33"/>
                      <a:pt x="23" y="30"/>
                      <a:pt x="18" y="28"/>
                    </a:cubicBezTo>
                    <a:cubicBezTo>
                      <a:pt x="8" y="21"/>
                      <a:pt x="0" y="17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6" y="6"/>
                      <a:pt x="37" y="33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2"/>
                      <a:pt x="35" y="52"/>
                      <a:pt x="35" y="52"/>
                    </a:cubicBezTo>
                    <a:cubicBezTo>
                      <a:pt x="35" y="52"/>
                      <a:pt x="34" y="53"/>
                      <a:pt x="34" y="53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3"/>
                      <a:pt x="33" y="53"/>
                      <a:pt x="33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2" name="Freeform 868"/>
              <p:cNvSpPr>
                <a:spLocks/>
              </p:cNvSpPr>
              <p:nvPr/>
            </p:nvSpPr>
            <p:spPr bwMode="auto">
              <a:xfrm>
                <a:off x="2427" y="3382"/>
                <a:ext cx="3" cy="2"/>
              </a:xfrm>
              <a:custGeom>
                <a:avLst/>
                <a:gdLst>
                  <a:gd name="T0" fmla="*/ 2 w 5"/>
                  <a:gd name="T1" fmla="*/ 4 h 4"/>
                  <a:gd name="T2" fmla="*/ 1 w 5"/>
                  <a:gd name="T3" fmla="*/ 3 h 4"/>
                  <a:gd name="T4" fmla="*/ 1 w 5"/>
                  <a:gd name="T5" fmla="*/ 1 h 4"/>
                  <a:gd name="T6" fmla="*/ 1 w 5"/>
                  <a:gd name="T7" fmla="*/ 0 h 4"/>
                  <a:gd name="T8" fmla="*/ 2 w 5"/>
                  <a:gd name="T9" fmla="*/ 0 h 4"/>
                  <a:gd name="T10" fmla="*/ 3 w 5"/>
                  <a:gd name="T11" fmla="*/ 0 h 4"/>
                  <a:gd name="T12" fmla="*/ 4 w 5"/>
                  <a:gd name="T13" fmla="*/ 0 h 4"/>
                  <a:gd name="T14" fmla="*/ 5 w 5"/>
                  <a:gd name="T15" fmla="*/ 1 h 4"/>
                  <a:gd name="T16" fmla="*/ 4 w 5"/>
                  <a:gd name="T17" fmla="*/ 4 h 4"/>
                  <a:gd name="T18" fmla="*/ 2 w 5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3" name="Freeform 869"/>
              <p:cNvSpPr>
                <a:spLocks/>
              </p:cNvSpPr>
              <p:nvPr/>
            </p:nvSpPr>
            <p:spPr bwMode="auto">
              <a:xfrm>
                <a:off x="2889" y="3494"/>
                <a:ext cx="31" cy="33"/>
              </a:xfrm>
              <a:custGeom>
                <a:avLst/>
                <a:gdLst>
                  <a:gd name="T0" fmla="*/ 7 w 55"/>
                  <a:gd name="T1" fmla="*/ 54 h 57"/>
                  <a:gd name="T2" fmla="*/ 6 w 55"/>
                  <a:gd name="T3" fmla="*/ 53 h 57"/>
                  <a:gd name="T4" fmla="*/ 3 w 55"/>
                  <a:gd name="T5" fmla="*/ 43 h 57"/>
                  <a:gd name="T6" fmla="*/ 0 w 55"/>
                  <a:gd name="T7" fmla="*/ 31 h 57"/>
                  <a:gd name="T8" fmla="*/ 0 w 55"/>
                  <a:gd name="T9" fmla="*/ 30 h 57"/>
                  <a:gd name="T10" fmla="*/ 1 w 55"/>
                  <a:gd name="T11" fmla="*/ 30 h 57"/>
                  <a:gd name="T12" fmla="*/ 5 w 55"/>
                  <a:gd name="T13" fmla="*/ 31 h 57"/>
                  <a:gd name="T14" fmla="*/ 9 w 55"/>
                  <a:gd name="T15" fmla="*/ 34 h 57"/>
                  <a:gd name="T16" fmla="*/ 13 w 55"/>
                  <a:gd name="T17" fmla="*/ 36 h 57"/>
                  <a:gd name="T18" fmla="*/ 15 w 55"/>
                  <a:gd name="T19" fmla="*/ 37 h 57"/>
                  <a:gd name="T20" fmla="*/ 16 w 55"/>
                  <a:gd name="T21" fmla="*/ 36 h 57"/>
                  <a:gd name="T22" fmla="*/ 32 w 55"/>
                  <a:gd name="T23" fmla="*/ 19 h 57"/>
                  <a:gd name="T24" fmla="*/ 50 w 55"/>
                  <a:gd name="T25" fmla="*/ 0 h 57"/>
                  <a:gd name="T26" fmla="*/ 51 w 55"/>
                  <a:gd name="T27" fmla="*/ 0 h 57"/>
                  <a:gd name="T28" fmla="*/ 51 w 55"/>
                  <a:gd name="T29" fmla="*/ 0 h 57"/>
                  <a:gd name="T30" fmla="*/ 54 w 55"/>
                  <a:gd name="T31" fmla="*/ 5 h 57"/>
                  <a:gd name="T32" fmla="*/ 43 w 55"/>
                  <a:gd name="T33" fmla="*/ 27 h 57"/>
                  <a:gd name="T34" fmla="*/ 39 w 55"/>
                  <a:gd name="T35" fmla="*/ 33 h 57"/>
                  <a:gd name="T36" fmla="*/ 38 w 55"/>
                  <a:gd name="T37" fmla="*/ 33 h 57"/>
                  <a:gd name="T38" fmla="*/ 32 w 55"/>
                  <a:gd name="T39" fmla="*/ 51 h 57"/>
                  <a:gd name="T40" fmla="*/ 32 w 55"/>
                  <a:gd name="T41" fmla="*/ 51 h 57"/>
                  <a:gd name="T42" fmla="*/ 31 w 55"/>
                  <a:gd name="T43" fmla="*/ 52 h 57"/>
                  <a:gd name="T44" fmla="*/ 7 w 55"/>
                  <a:gd name="T45" fmla="*/ 54 h 57"/>
                  <a:gd name="T46" fmla="*/ 7 w 55"/>
                  <a:gd name="T47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" h="57">
                    <a:moveTo>
                      <a:pt x="7" y="54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5" y="50"/>
                      <a:pt x="4" y="46"/>
                      <a:pt x="3" y="43"/>
                    </a:cubicBezTo>
                    <a:cubicBezTo>
                      <a:pt x="2" y="39"/>
                      <a:pt x="1" y="35"/>
                      <a:pt x="0" y="31"/>
                    </a:cubicBezTo>
                    <a:cubicBezTo>
                      <a:pt x="0" y="31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2" y="30"/>
                      <a:pt x="3" y="31"/>
                      <a:pt x="5" y="31"/>
                    </a:cubicBezTo>
                    <a:cubicBezTo>
                      <a:pt x="6" y="32"/>
                      <a:pt x="8" y="33"/>
                      <a:pt x="9" y="34"/>
                    </a:cubicBezTo>
                    <a:cubicBezTo>
                      <a:pt x="11" y="35"/>
                      <a:pt x="12" y="36"/>
                      <a:pt x="13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3" y="32"/>
                      <a:pt x="27" y="25"/>
                      <a:pt x="32" y="19"/>
                    </a:cubicBezTo>
                    <a:cubicBezTo>
                      <a:pt x="37" y="11"/>
                      <a:pt x="42" y="4"/>
                      <a:pt x="50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3" y="1"/>
                      <a:pt x="54" y="3"/>
                      <a:pt x="54" y="5"/>
                    </a:cubicBezTo>
                    <a:cubicBezTo>
                      <a:pt x="55" y="11"/>
                      <a:pt x="49" y="20"/>
                      <a:pt x="43" y="27"/>
                    </a:cubicBezTo>
                    <a:cubicBezTo>
                      <a:pt x="42" y="29"/>
                      <a:pt x="40" y="31"/>
                      <a:pt x="39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23" y="54"/>
                      <a:pt x="15" y="57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4" name="Freeform 870"/>
              <p:cNvSpPr>
                <a:spLocks/>
              </p:cNvSpPr>
              <p:nvPr/>
            </p:nvSpPr>
            <p:spPr bwMode="auto">
              <a:xfrm>
                <a:off x="2430" y="3422"/>
                <a:ext cx="15" cy="10"/>
              </a:xfrm>
              <a:custGeom>
                <a:avLst/>
                <a:gdLst>
                  <a:gd name="T0" fmla="*/ 1 w 26"/>
                  <a:gd name="T1" fmla="*/ 17 h 18"/>
                  <a:gd name="T2" fmla="*/ 1 w 26"/>
                  <a:gd name="T3" fmla="*/ 17 h 18"/>
                  <a:gd name="T4" fmla="*/ 1 w 26"/>
                  <a:gd name="T5" fmla="*/ 12 h 18"/>
                  <a:gd name="T6" fmla="*/ 24 w 26"/>
                  <a:gd name="T7" fmla="*/ 0 h 18"/>
                  <a:gd name="T8" fmla="*/ 25 w 26"/>
                  <a:gd name="T9" fmla="*/ 0 h 18"/>
                  <a:gd name="T10" fmla="*/ 25 w 26"/>
                  <a:gd name="T11" fmla="*/ 0 h 18"/>
                  <a:gd name="T12" fmla="*/ 26 w 26"/>
                  <a:gd name="T13" fmla="*/ 1 h 18"/>
                  <a:gd name="T14" fmla="*/ 25 w 26"/>
                  <a:gd name="T15" fmla="*/ 1 h 18"/>
                  <a:gd name="T16" fmla="*/ 14 w 26"/>
                  <a:gd name="T17" fmla="*/ 10 h 18"/>
                  <a:gd name="T18" fmla="*/ 4 w 26"/>
                  <a:gd name="T19" fmla="*/ 17 h 18"/>
                  <a:gd name="T20" fmla="*/ 3 w 26"/>
                  <a:gd name="T21" fmla="*/ 18 h 18"/>
                  <a:gd name="T22" fmla="*/ 1 w 26"/>
                  <a:gd name="T23" fmla="*/ 17 h 18"/>
                  <a:gd name="T24" fmla="*/ 1 w 26"/>
                  <a:gd name="T2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4" y="6"/>
                      <a:pt x="19" y="1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2" y="6"/>
                      <a:pt x="18" y="8"/>
                      <a:pt x="14" y="10"/>
                    </a:cubicBezTo>
                    <a:cubicBezTo>
                      <a:pt x="11" y="12"/>
                      <a:pt x="7" y="14"/>
                      <a:pt x="4" y="17"/>
                    </a:cubicBezTo>
                    <a:cubicBezTo>
                      <a:pt x="4" y="18"/>
                      <a:pt x="4" y="18"/>
                      <a:pt x="3" y="18"/>
                    </a:cubicBezTo>
                    <a:cubicBezTo>
                      <a:pt x="2" y="18"/>
                      <a:pt x="2" y="18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5" name="Freeform 871"/>
              <p:cNvSpPr>
                <a:spLocks/>
              </p:cNvSpPr>
              <p:nvPr/>
            </p:nvSpPr>
            <p:spPr bwMode="auto">
              <a:xfrm>
                <a:off x="2449" y="3429"/>
                <a:ext cx="6" cy="5"/>
              </a:xfrm>
              <a:custGeom>
                <a:avLst/>
                <a:gdLst>
                  <a:gd name="T0" fmla="*/ 1 w 10"/>
                  <a:gd name="T1" fmla="*/ 8 h 9"/>
                  <a:gd name="T2" fmla="*/ 0 w 10"/>
                  <a:gd name="T3" fmla="*/ 8 h 9"/>
                  <a:gd name="T4" fmla="*/ 0 w 10"/>
                  <a:gd name="T5" fmla="*/ 7 h 9"/>
                  <a:gd name="T6" fmla="*/ 2 w 10"/>
                  <a:gd name="T7" fmla="*/ 3 h 9"/>
                  <a:gd name="T8" fmla="*/ 2 w 10"/>
                  <a:gd name="T9" fmla="*/ 2 h 9"/>
                  <a:gd name="T10" fmla="*/ 6 w 10"/>
                  <a:gd name="T11" fmla="*/ 0 h 9"/>
                  <a:gd name="T12" fmla="*/ 7 w 10"/>
                  <a:gd name="T13" fmla="*/ 0 h 9"/>
                  <a:gd name="T14" fmla="*/ 9 w 10"/>
                  <a:gd name="T15" fmla="*/ 2 h 9"/>
                  <a:gd name="T16" fmla="*/ 10 w 10"/>
                  <a:gd name="T17" fmla="*/ 3 h 9"/>
                  <a:gd name="T18" fmla="*/ 9 w 10"/>
                  <a:gd name="T19" fmla="*/ 7 h 9"/>
                  <a:gd name="T20" fmla="*/ 9 w 10"/>
                  <a:gd name="T21" fmla="*/ 7 h 9"/>
                  <a:gd name="T22" fmla="*/ 7 w 10"/>
                  <a:gd name="T23" fmla="*/ 9 h 9"/>
                  <a:gd name="T24" fmla="*/ 6 w 10"/>
                  <a:gd name="T25" fmla="*/ 9 h 9"/>
                  <a:gd name="T26" fmla="*/ 1 w 10"/>
                  <a:gd name="T27" fmla="*/ 8 h 9"/>
                  <a:gd name="T28" fmla="*/ 1 w 10"/>
                  <a:gd name="T2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9">
                    <a:moveTo>
                      <a:pt x="1" y="8"/>
                    </a:move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6" name="Freeform 872"/>
              <p:cNvSpPr>
                <a:spLocks/>
              </p:cNvSpPr>
              <p:nvPr/>
            </p:nvSpPr>
            <p:spPr bwMode="auto">
              <a:xfrm>
                <a:off x="2476" y="3561"/>
                <a:ext cx="4" cy="7"/>
              </a:xfrm>
              <a:custGeom>
                <a:avLst/>
                <a:gdLst>
                  <a:gd name="T0" fmla="*/ 1 w 7"/>
                  <a:gd name="T1" fmla="*/ 13 h 13"/>
                  <a:gd name="T2" fmla="*/ 1 w 7"/>
                  <a:gd name="T3" fmla="*/ 13 h 13"/>
                  <a:gd name="T4" fmla="*/ 1 w 7"/>
                  <a:gd name="T5" fmla="*/ 0 h 13"/>
                  <a:gd name="T6" fmla="*/ 2 w 7"/>
                  <a:gd name="T7" fmla="*/ 0 h 13"/>
                  <a:gd name="T8" fmla="*/ 2 w 7"/>
                  <a:gd name="T9" fmla="*/ 0 h 13"/>
                  <a:gd name="T10" fmla="*/ 2 w 7"/>
                  <a:gd name="T11" fmla="*/ 0 h 13"/>
                  <a:gd name="T12" fmla="*/ 3 w 7"/>
                  <a:gd name="T13" fmla="*/ 0 h 13"/>
                  <a:gd name="T14" fmla="*/ 3 w 7"/>
                  <a:gd name="T15" fmla="*/ 13 h 13"/>
                  <a:gd name="T16" fmla="*/ 2 w 7"/>
                  <a:gd name="T17" fmla="*/ 13 h 13"/>
                  <a:gd name="T18" fmla="*/ 2 w 7"/>
                  <a:gd name="T19" fmla="*/ 13 h 13"/>
                  <a:gd name="T20" fmla="*/ 1 w 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3">
                    <a:moveTo>
                      <a:pt x="1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0" y="10"/>
                      <a:pt x="0" y="5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7" y="3"/>
                      <a:pt x="6" y="7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817" name="TextBox 1816"/>
            <p:cNvSpPr txBox="1"/>
            <p:nvPr/>
          </p:nvSpPr>
          <p:spPr>
            <a:xfrm>
              <a:off x="6365678" y="2151464"/>
              <a:ext cx="598499" cy="1193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dirty="0" smtClean="0">
                  <a:solidFill>
                    <a:schemeClr val="bg1">
                      <a:lumMod val="85000"/>
                    </a:schemeClr>
                  </a:solidFill>
                  <a:latin typeface="Castellar" panose="020A0402060406010301" pitchFamily="18" charset="0"/>
                  <a:ea typeface="Batang" panose="02030600000101010101" pitchFamily="18" charset="-127"/>
                  <a:cs typeface="Adobe Arabic" pitchFamily="18" charset="-78"/>
                </a:rPr>
                <a:t>&amp;</a:t>
              </a:r>
              <a:endParaRPr lang="en-GB" sz="6000" dirty="0">
                <a:solidFill>
                  <a:schemeClr val="bg1">
                    <a:lumMod val="85000"/>
                  </a:schemeClr>
                </a:solidFill>
                <a:latin typeface="Castellar" panose="020A0402060406010301" pitchFamily="18" charset="0"/>
                <a:ea typeface="Batang" panose="02030600000101010101" pitchFamily="18" charset="-127"/>
                <a:cs typeface="Adobe Arabic" pitchFamily="18" charset="-78"/>
              </a:endParaRPr>
            </a:p>
          </p:txBody>
        </p:sp>
      </p:grpSp>
      <p:grpSp>
        <p:nvGrpSpPr>
          <p:cNvPr id="1371" name="Flexible (1)"/>
          <p:cNvGrpSpPr/>
          <p:nvPr/>
        </p:nvGrpSpPr>
        <p:grpSpPr>
          <a:xfrm>
            <a:off x="5887722" y="2341329"/>
            <a:ext cx="2212670" cy="1572534"/>
            <a:chOff x="5796136" y="2174026"/>
            <a:chExt cx="2601167" cy="1848637"/>
          </a:xfrm>
        </p:grpSpPr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>
              <a:off x="5796136" y="2924944"/>
              <a:ext cx="2601167" cy="1097719"/>
              <a:chOff x="2336" y="2704"/>
              <a:chExt cx="2199" cy="928"/>
            </a:xfrm>
          </p:grpSpPr>
          <p:sp>
            <p:nvSpPr>
              <p:cNvPr id="6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2336" y="2704"/>
                <a:ext cx="2199" cy="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grpSp>
            <p:nvGrpSpPr>
              <p:cNvPr id="7" name="Group 205"/>
              <p:cNvGrpSpPr>
                <a:grpSpLocks/>
              </p:cNvGrpSpPr>
              <p:nvPr/>
            </p:nvGrpSpPr>
            <p:grpSpPr bwMode="auto">
              <a:xfrm>
                <a:off x="2337" y="2705"/>
                <a:ext cx="2198" cy="926"/>
                <a:chOff x="2337" y="2705"/>
                <a:chExt cx="2198" cy="926"/>
              </a:xfrm>
            </p:grpSpPr>
            <p:sp>
              <p:nvSpPr>
                <p:cNvPr id="675" name="Rectangle 5"/>
                <p:cNvSpPr>
                  <a:spLocks noChangeArrowheads="1"/>
                </p:cNvSpPr>
                <p:nvPr/>
              </p:nvSpPr>
              <p:spPr bwMode="auto">
                <a:xfrm>
                  <a:off x="2337" y="2705"/>
                  <a:ext cx="2198" cy="92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6" name="Freeform 6"/>
                <p:cNvSpPr>
                  <a:spLocks noEditPoints="1"/>
                </p:cNvSpPr>
                <p:nvPr/>
              </p:nvSpPr>
              <p:spPr bwMode="auto">
                <a:xfrm>
                  <a:off x="2397" y="2741"/>
                  <a:ext cx="2138" cy="853"/>
                </a:xfrm>
                <a:custGeom>
                  <a:avLst/>
                  <a:gdLst>
                    <a:gd name="T0" fmla="*/ 0 w 2138"/>
                    <a:gd name="T1" fmla="*/ 362 h 853"/>
                    <a:gd name="T2" fmla="*/ 87 w 2138"/>
                    <a:gd name="T3" fmla="*/ 853 h 853"/>
                    <a:gd name="T4" fmla="*/ 2138 w 2138"/>
                    <a:gd name="T5" fmla="*/ 491 h 853"/>
                    <a:gd name="T6" fmla="*/ 2052 w 2138"/>
                    <a:gd name="T7" fmla="*/ 0 h 853"/>
                    <a:gd name="T8" fmla="*/ 0 w 2138"/>
                    <a:gd name="T9" fmla="*/ 362 h 853"/>
                    <a:gd name="T10" fmla="*/ 2095 w 2138"/>
                    <a:gd name="T11" fmla="*/ 461 h 853"/>
                    <a:gd name="T12" fmla="*/ 117 w 2138"/>
                    <a:gd name="T13" fmla="*/ 810 h 853"/>
                    <a:gd name="T14" fmla="*/ 43 w 2138"/>
                    <a:gd name="T15" fmla="*/ 392 h 853"/>
                    <a:gd name="T16" fmla="*/ 2022 w 2138"/>
                    <a:gd name="T17" fmla="*/ 43 h 853"/>
                    <a:gd name="T18" fmla="*/ 2095 w 2138"/>
                    <a:gd name="T19" fmla="*/ 461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8" h="853">
                      <a:moveTo>
                        <a:pt x="0" y="362"/>
                      </a:moveTo>
                      <a:lnTo>
                        <a:pt x="87" y="853"/>
                      </a:lnTo>
                      <a:lnTo>
                        <a:pt x="2138" y="491"/>
                      </a:lnTo>
                      <a:lnTo>
                        <a:pt x="2052" y="0"/>
                      </a:lnTo>
                      <a:lnTo>
                        <a:pt x="0" y="362"/>
                      </a:lnTo>
                      <a:close/>
                      <a:moveTo>
                        <a:pt x="2095" y="461"/>
                      </a:moveTo>
                      <a:lnTo>
                        <a:pt x="117" y="810"/>
                      </a:lnTo>
                      <a:lnTo>
                        <a:pt x="43" y="392"/>
                      </a:lnTo>
                      <a:lnTo>
                        <a:pt x="2022" y="43"/>
                      </a:lnTo>
                      <a:lnTo>
                        <a:pt x="2095" y="461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7" name="Freeform 7"/>
                <p:cNvSpPr>
                  <a:spLocks noEditPoints="1"/>
                </p:cNvSpPr>
                <p:nvPr/>
              </p:nvSpPr>
              <p:spPr bwMode="auto">
                <a:xfrm>
                  <a:off x="2500" y="3126"/>
                  <a:ext cx="225" cy="369"/>
                </a:xfrm>
                <a:custGeom>
                  <a:avLst/>
                  <a:gdLst>
                    <a:gd name="T0" fmla="*/ 81 w 225"/>
                    <a:gd name="T1" fmla="*/ 21 h 369"/>
                    <a:gd name="T2" fmla="*/ 139 w 225"/>
                    <a:gd name="T3" fmla="*/ 355 h 369"/>
                    <a:gd name="T4" fmla="*/ 58 w 225"/>
                    <a:gd name="T5" fmla="*/ 369 h 369"/>
                    <a:gd name="T6" fmla="*/ 0 w 225"/>
                    <a:gd name="T7" fmla="*/ 34 h 369"/>
                    <a:gd name="T8" fmla="*/ 81 w 225"/>
                    <a:gd name="T9" fmla="*/ 21 h 369"/>
                    <a:gd name="T10" fmla="*/ 93 w 225"/>
                    <a:gd name="T11" fmla="*/ 18 h 369"/>
                    <a:gd name="T12" fmla="*/ 198 w 225"/>
                    <a:gd name="T13" fmla="*/ 0 h 369"/>
                    <a:gd name="T14" fmla="*/ 208 w 225"/>
                    <a:gd name="T15" fmla="*/ 56 h 369"/>
                    <a:gd name="T16" fmla="*/ 103 w 225"/>
                    <a:gd name="T17" fmla="*/ 74 h 369"/>
                    <a:gd name="T18" fmla="*/ 93 w 225"/>
                    <a:gd name="T19" fmla="*/ 18 h 369"/>
                    <a:gd name="T20" fmla="*/ 116 w 225"/>
                    <a:gd name="T21" fmla="*/ 151 h 369"/>
                    <a:gd name="T22" fmla="*/ 216 w 225"/>
                    <a:gd name="T23" fmla="*/ 133 h 369"/>
                    <a:gd name="T24" fmla="*/ 225 w 225"/>
                    <a:gd name="T25" fmla="*/ 189 h 369"/>
                    <a:gd name="T26" fmla="*/ 126 w 225"/>
                    <a:gd name="T27" fmla="*/ 206 h 369"/>
                    <a:gd name="T28" fmla="*/ 116 w 225"/>
                    <a:gd name="T29" fmla="*/ 151 h 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5" h="369">
                      <a:moveTo>
                        <a:pt x="81" y="21"/>
                      </a:moveTo>
                      <a:lnTo>
                        <a:pt x="139" y="355"/>
                      </a:lnTo>
                      <a:lnTo>
                        <a:pt x="58" y="369"/>
                      </a:lnTo>
                      <a:lnTo>
                        <a:pt x="0" y="34"/>
                      </a:lnTo>
                      <a:lnTo>
                        <a:pt x="81" y="21"/>
                      </a:lnTo>
                      <a:close/>
                      <a:moveTo>
                        <a:pt x="93" y="18"/>
                      </a:moveTo>
                      <a:lnTo>
                        <a:pt x="198" y="0"/>
                      </a:lnTo>
                      <a:lnTo>
                        <a:pt x="208" y="56"/>
                      </a:lnTo>
                      <a:lnTo>
                        <a:pt x="103" y="74"/>
                      </a:lnTo>
                      <a:lnTo>
                        <a:pt x="93" y="18"/>
                      </a:lnTo>
                      <a:close/>
                      <a:moveTo>
                        <a:pt x="116" y="151"/>
                      </a:moveTo>
                      <a:lnTo>
                        <a:pt x="216" y="133"/>
                      </a:lnTo>
                      <a:lnTo>
                        <a:pt x="225" y="189"/>
                      </a:lnTo>
                      <a:lnTo>
                        <a:pt x="126" y="206"/>
                      </a:lnTo>
                      <a:lnTo>
                        <a:pt x="116" y="151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8" name="Freeform 8"/>
                <p:cNvSpPr>
                  <a:spLocks noEditPoints="1"/>
                </p:cNvSpPr>
                <p:nvPr/>
              </p:nvSpPr>
              <p:spPr bwMode="auto">
                <a:xfrm>
                  <a:off x="2729" y="3106"/>
                  <a:ext cx="247" cy="349"/>
                </a:xfrm>
                <a:custGeom>
                  <a:avLst/>
                  <a:gdLst>
                    <a:gd name="T0" fmla="*/ 80 w 247"/>
                    <a:gd name="T1" fmla="*/ 0 h 349"/>
                    <a:gd name="T2" fmla="*/ 139 w 247"/>
                    <a:gd name="T3" fmla="*/ 334 h 349"/>
                    <a:gd name="T4" fmla="*/ 59 w 247"/>
                    <a:gd name="T5" fmla="*/ 349 h 349"/>
                    <a:gd name="T6" fmla="*/ 0 w 247"/>
                    <a:gd name="T7" fmla="*/ 14 h 349"/>
                    <a:gd name="T8" fmla="*/ 80 w 247"/>
                    <a:gd name="T9" fmla="*/ 0 h 349"/>
                    <a:gd name="T10" fmla="*/ 247 w 247"/>
                    <a:gd name="T11" fmla="*/ 315 h 349"/>
                    <a:gd name="T12" fmla="*/ 155 w 247"/>
                    <a:gd name="T13" fmla="*/ 331 h 349"/>
                    <a:gd name="T14" fmla="*/ 145 w 247"/>
                    <a:gd name="T15" fmla="*/ 275 h 349"/>
                    <a:gd name="T16" fmla="*/ 238 w 247"/>
                    <a:gd name="T17" fmla="*/ 259 h 349"/>
                    <a:gd name="T18" fmla="*/ 247 w 247"/>
                    <a:gd name="T19" fmla="*/ 315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7" h="349">
                      <a:moveTo>
                        <a:pt x="80" y="0"/>
                      </a:moveTo>
                      <a:lnTo>
                        <a:pt x="139" y="334"/>
                      </a:lnTo>
                      <a:lnTo>
                        <a:pt x="59" y="349"/>
                      </a:lnTo>
                      <a:lnTo>
                        <a:pt x="0" y="14"/>
                      </a:lnTo>
                      <a:lnTo>
                        <a:pt x="80" y="0"/>
                      </a:lnTo>
                      <a:close/>
                      <a:moveTo>
                        <a:pt x="247" y="315"/>
                      </a:moveTo>
                      <a:lnTo>
                        <a:pt x="155" y="331"/>
                      </a:lnTo>
                      <a:lnTo>
                        <a:pt x="145" y="275"/>
                      </a:lnTo>
                      <a:lnTo>
                        <a:pt x="238" y="259"/>
                      </a:lnTo>
                      <a:lnTo>
                        <a:pt x="247" y="315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9" name="Freeform 9"/>
                <p:cNvSpPr>
                  <a:spLocks noEditPoints="1"/>
                </p:cNvSpPr>
                <p:nvPr/>
              </p:nvSpPr>
              <p:spPr bwMode="auto">
                <a:xfrm>
                  <a:off x="2948" y="3046"/>
                  <a:ext cx="257" cy="370"/>
                </a:xfrm>
                <a:custGeom>
                  <a:avLst/>
                  <a:gdLst>
                    <a:gd name="T0" fmla="*/ 81 w 257"/>
                    <a:gd name="T1" fmla="*/ 21 h 370"/>
                    <a:gd name="T2" fmla="*/ 140 w 257"/>
                    <a:gd name="T3" fmla="*/ 355 h 370"/>
                    <a:gd name="T4" fmla="*/ 59 w 257"/>
                    <a:gd name="T5" fmla="*/ 370 h 370"/>
                    <a:gd name="T6" fmla="*/ 0 w 257"/>
                    <a:gd name="T7" fmla="*/ 36 h 370"/>
                    <a:gd name="T8" fmla="*/ 81 w 257"/>
                    <a:gd name="T9" fmla="*/ 21 h 370"/>
                    <a:gd name="T10" fmla="*/ 93 w 257"/>
                    <a:gd name="T11" fmla="*/ 19 h 370"/>
                    <a:gd name="T12" fmla="*/ 199 w 257"/>
                    <a:gd name="T13" fmla="*/ 0 h 370"/>
                    <a:gd name="T14" fmla="*/ 208 w 257"/>
                    <a:gd name="T15" fmla="*/ 57 h 370"/>
                    <a:gd name="T16" fmla="*/ 103 w 257"/>
                    <a:gd name="T17" fmla="*/ 75 h 370"/>
                    <a:gd name="T18" fmla="*/ 93 w 257"/>
                    <a:gd name="T19" fmla="*/ 19 h 370"/>
                    <a:gd name="T20" fmla="*/ 116 w 257"/>
                    <a:gd name="T21" fmla="*/ 152 h 370"/>
                    <a:gd name="T22" fmla="*/ 215 w 257"/>
                    <a:gd name="T23" fmla="*/ 134 h 370"/>
                    <a:gd name="T24" fmla="*/ 225 w 257"/>
                    <a:gd name="T25" fmla="*/ 190 h 370"/>
                    <a:gd name="T26" fmla="*/ 126 w 257"/>
                    <a:gd name="T27" fmla="*/ 207 h 370"/>
                    <a:gd name="T28" fmla="*/ 116 w 257"/>
                    <a:gd name="T29" fmla="*/ 152 h 370"/>
                    <a:gd name="T30" fmla="*/ 257 w 257"/>
                    <a:gd name="T31" fmla="*/ 335 h 370"/>
                    <a:gd name="T32" fmla="*/ 152 w 257"/>
                    <a:gd name="T33" fmla="*/ 353 h 370"/>
                    <a:gd name="T34" fmla="*/ 142 w 257"/>
                    <a:gd name="T35" fmla="*/ 296 h 370"/>
                    <a:gd name="T36" fmla="*/ 247 w 257"/>
                    <a:gd name="T37" fmla="*/ 277 h 370"/>
                    <a:gd name="T38" fmla="*/ 257 w 257"/>
                    <a:gd name="T39" fmla="*/ 335 h 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57" h="370">
                      <a:moveTo>
                        <a:pt x="81" y="21"/>
                      </a:moveTo>
                      <a:lnTo>
                        <a:pt x="140" y="355"/>
                      </a:lnTo>
                      <a:lnTo>
                        <a:pt x="59" y="370"/>
                      </a:lnTo>
                      <a:lnTo>
                        <a:pt x="0" y="36"/>
                      </a:lnTo>
                      <a:lnTo>
                        <a:pt x="81" y="21"/>
                      </a:lnTo>
                      <a:close/>
                      <a:moveTo>
                        <a:pt x="93" y="19"/>
                      </a:moveTo>
                      <a:lnTo>
                        <a:pt x="199" y="0"/>
                      </a:lnTo>
                      <a:lnTo>
                        <a:pt x="208" y="57"/>
                      </a:lnTo>
                      <a:lnTo>
                        <a:pt x="103" y="75"/>
                      </a:lnTo>
                      <a:lnTo>
                        <a:pt x="93" y="19"/>
                      </a:lnTo>
                      <a:close/>
                      <a:moveTo>
                        <a:pt x="116" y="152"/>
                      </a:moveTo>
                      <a:lnTo>
                        <a:pt x="215" y="134"/>
                      </a:lnTo>
                      <a:lnTo>
                        <a:pt x="225" y="190"/>
                      </a:lnTo>
                      <a:lnTo>
                        <a:pt x="126" y="207"/>
                      </a:lnTo>
                      <a:lnTo>
                        <a:pt x="116" y="152"/>
                      </a:lnTo>
                      <a:close/>
                      <a:moveTo>
                        <a:pt x="257" y="335"/>
                      </a:moveTo>
                      <a:lnTo>
                        <a:pt x="152" y="353"/>
                      </a:lnTo>
                      <a:lnTo>
                        <a:pt x="142" y="296"/>
                      </a:lnTo>
                      <a:lnTo>
                        <a:pt x="247" y="277"/>
                      </a:lnTo>
                      <a:lnTo>
                        <a:pt x="257" y="335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0" name="Freeform 10"/>
                <p:cNvSpPr>
                  <a:spLocks noEditPoints="1"/>
                </p:cNvSpPr>
                <p:nvPr/>
              </p:nvSpPr>
              <p:spPr bwMode="auto">
                <a:xfrm>
                  <a:off x="3170" y="2993"/>
                  <a:ext cx="346" cy="384"/>
                </a:xfrm>
                <a:custGeom>
                  <a:avLst/>
                  <a:gdLst>
                    <a:gd name="T0" fmla="*/ 86 w 346"/>
                    <a:gd name="T1" fmla="*/ 34 h 384"/>
                    <a:gd name="T2" fmla="*/ 346 w 346"/>
                    <a:gd name="T3" fmla="*/ 333 h 384"/>
                    <a:gd name="T4" fmla="*/ 259 w 346"/>
                    <a:gd name="T5" fmla="*/ 348 h 384"/>
                    <a:gd name="T6" fmla="*/ 0 w 346"/>
                    <a:gd name="T7" fmla="*/ 49 h 384"/>
                    <a:gd name="T8" fmla="*/ 86 w 346"/>
                    <a:gd name="T9" fmla="*/ 34 h 384"/>
                    <a:gd name="T10" fmla="*/ 171 w 346"/>
                    <a:gd name="T11" fmla="*/ 267 h 384"/>
                    <a:gd name="T12" fmla="*/ 143 w 346"/>
                    <a:gd name="T13" fmla="*/ 368 h 384"/>
                    <a:gd name="T14" fmla="*/ 58 w 346"/>
                    <a:gd name="T15" fmla="*/ 384 h 384"/>
                    <a:gd name="T16" fmla="*/ 121 w 346"/>
                    <a:gd name="T17" fmla="*/ 211 h 384"/>
                    <a:gd name="T18" fmla="*/ 171 w 346"/>
                    <a:gd name="T19" fmla="*/ 267 h 384"/>
                    <a:gd name="T20" fmla="*/ 280 w 346"/>
                    <a:gd name="T21" fmla="*/ 0 h 384"/>
                    <a:gd name="T22" fmla="*/ 217 w 346"/>
                    <a:gd name="T23" fmla="*/ 162 h 384"/>
                    <a:gd name="T24" fmla="*/ 169 w 346"/>
                    <a:gd name="T25" fmla="*/ 105 h 384"/>
                    <a:gd name="T26" fmla="*/ 194 w 346"/>
                    <a:gd name="T27" fmla="*/ 15 h 384"/>
                    <a:gd name="T28" fmla="*/ 280 w 346"/>
                    <a:gd name="T29" fmla="*/ 0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6" h="384">
                      <a:moveTo>
                        <a:pt x="86" y="34"/>
                      </a:moveTo>
                      <a:lnTo>
                        <a:pt x="346" y="333"/>
                      </a:lnTo>
                      <a:lnTo>
                        <a:pt x="259" y="348"/>
                      </a:lnTo>
                      <a:lnTo>
                        <a:pt x="0" y="49"/>
                      </a:lnTo>
                      <a:lnTo>
                        <a:pt x="86" y="34"/>
                      </a:lnTo>
                      <a:close/>
                      <a:moveTo>
                        <a:pt x="171" y="267"/>
                      </a:moveTo>
                      <a:lnTo>
                        <a:pt x="143" y="368"/>
                      </a:lnTo>
                      <a:lnTo>
                        <a:pt x="58" y="384"/>
                      </a:lnTo>
                      <a:lnTo>
                        <a:pt x="121" y="211"/>
                      </a:lnTo>
                      <a:lnTo>
                        <a:pt x="171" y="267"/>
                      </a:lnTo>
                      <a:close/>
                      <a:moveTo>
                        <a:pt x="280" y="0"/>
                      </a:moveTo>
                      <a:lnTo>
                        <a:pt x="217" y="162"/>
                      </a:lnTo>
                      <a:lnTo>
                        <a:pt x="169" y="105"/>
                      </a:lnTo>
                      <a:lnTo>
                        <a:pt x="194" y="1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1" name="Freeform 11"/>
                <p:cNvSpPr>
                  <a:spLocks/>
                </p:cNvSpPr>
                <p:nvPr/>
              </p:nvSpPr>
              <p:spPr bwMode="auto">
                <a:xfrm>
                  <a:off x="3491" y="2971"/>
                  <a:ext cx="142" cy="349"/>
                </a:xfrm>
                <a:custGeom>
                  <a:avLst/>
                  <a:gdLst>
                    <a:gd name="T0" fmla="*/ 0 w 142"/>
                    <a:gd name="T1" fmla="*/ 15 h 349"/>
                    <a:gd name="T2" fmla="*/ 83 w 142"/>
                    <a:gd name="T3" fmla="*/ 0 h 349"/>
                    <a:gd name="T4" fmla="*/ 142 w 142"/>
                    <a:gd name="T5" fmla="*/ 334 h 349"/>
                    <a:gd name="T6" fmla="*/ 59 w 142"/>
                    <a:gd name="T7" fmla="*/ 349 h 349"/>
                    <a:gd name="T8" fmla="*/ 0 w 142"/>
                    <a:gd name="T9" fmla="*/ 15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349">
                      <a:moveTo>
                        <a:pt x="0" y="15"/>
                      </a:moveTo>
                      <a:lnTo>
                        <a:pt x="83" y="0"/>
                      </a:lnTo>
                      <a:lnTo>
                        <a:pt x="142" y="334"/>
                      </a:lnTo>
                      <a:lnTo>
                        <a:pt x="59" y="349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2" name="Freeform 12"/>
                <p:cNvSpPr>
                  <a:spLocks noEditPoints="1"/>
                </p:cNvSpPr>
                <p:nvPr/>
              </p:nvSpPr>
              <p:spPr bwMode="auto">
                <a:xfrm>
                  <a:off x="3618" y="2928"/>
                  <a:ext cx="302" cy="370"/>
                </a:xfrm>
                <a:custGeom>
                  <a:avLst/>
                  <a:gdLst>
                    <a:gd name="T0" fmla="*/ 139 w 522"/>
                    <a:gd name="T1" fmla="*/ 37 h 639"/>
                    <a:gd name="T2" fmla="*/ 241 w 522"/>
                    <a:gd name="T3" fmla="*/ 614 h 639"/>
                    <a:gd name="T4" fmla="*/ 102 w 522"/>
                    <a:gd name="T5" fmla="*/ 639 h 639"/>
                    <a:gd name="T6" fmla="*/ 0 w 522"/>
                    <a:gd name="T7" fmla="*/ 61 h 639"/>
                    <a:gd name="T8" fmla="*/ 139 w 522"/>
                    <a:gd name="T9" fmla="*/ 37 h 639"/>
                    <a:gd name="T10" fmla="*/ 253 w 522"/>
                    <a:gd name="T11" fmla="*/ 258 h 639"/>
                    <a:gd name="T12" fmla="*/ 299 w 522"/>
                    <a:gd name="T13" fmla="*/ 233 h 639"/>
                    <a:gd name="T14" fmla="*/ 307 w 522"/>
                    <a:gd name="T15" fmla="*/ 182 h 639"/>
                    <a:gd name="T16" fmla="*/ 282 w 522"/>
                    <a:gd name="T17" fmla="*/ 130 h 639"/>
                    <a:gd name="T18" fmla="*/ 229 w 522"/>
                    <a:gd name="T19" fmla="*/ 121 h 639"/>
                    <a:gd name="T20" fmla="*/ 181 w 522"/>
                    <a:gd name="T21" fmla="*/ 129 h 639"/>
                    <a:gd name="T22" fmla="*/ 164 w 522"/>
                    <a:gd name="T23" fmla="*/ 32 h 639"/>
                    <a:gd name="T24" fmla="*/ 208 w 522"/>
                    <a:gd name="T25" fmla="*/ 25 h 639"/>
                    <a:gd name="T26" fmla="*/ 447 w 522"/>
                    <a:gd name="T27" fmla="*/ 140 h 639"/>
                    <a:gd name="T28" fmla="*/ 387 w 522"/>
                    <a:gd name="T29" fmla="*/ 283 h 639"/>
                    <a:gd name="T30" fmla="*/ 463 w 522"/>
                    <a:gd name="T31" fmla="*/ 316 h 639"/>
                    <a:gd name="T32" fmla="*/ 503 w 522"/>
                    <a:gd name="T33" fmla="*/ 405 h 639"/>
                    <a:gd name="T34" fmla="*/ 319 w 522"/>
                    <a:gd name="T35" fmla="*/ 600 h 639"/>
                    <a:gd name="T36" fmla="*/ 266 w 522"/>
                    <a:gd name="T37" fmla="*/ 610 h 639"/>
                    <a:gd name="T38" fmla="*/ 249 w 522"/>
                    <a:gd name="T39" fmla="*/ 513 h 639"/>
                    <a:gd name="T40" fmla="*/ 300 w 522"/>
                    <a:gd name="T41" fmla="*/ 504 h 639"/>
                    <a:gd name="T42" fmla="*/ 359 w 522"/>
                    <a:gd name="T43" fmla="*/ 419 h 639"/>
                    <a:gd name="T44" fmla="*/ 270 w 522"/>
                    <a:gd name="T45" fmla="*/ 354 h 639"/>
                    <a:gd name="T46" fmla="*/ 222 w 522"/>
                    <a:gd name="T47" fmla="*/ 363 h 639"/>
                    <a:gd name="T48" fmla="*/ 205 w 522"/>
                    <a:gd name="T49" fmla="*/ 266 h 639"/>
                    <a:gd name="T50" fmla="*/ 253 w 522"/>
                    <a:gd name="T51" fmla="*/ 258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22" h="639">
                      <a:moveTo>
                        <a:pt x="139" y="37"/>
                      </a:moveTo>
                      <a:cubicBezTo>
                        <a:pt x="241" y="614"/>
                        <a:pt x="241" y="614"/>
                        <a:pt x="241" y="614"/>
                      </a:cubicBezTo>
                      <a:cubicBezTo>
                        <a:pt x="102" y="639"/>
                        <a:pt x="102" y="639"/>
                        <a:pt x="102" y="639"/>
                      </a:cubicBezTo>
                      <a:cubicBezTo>
                        <a:pt x="0" y="61"/>
                        <a:pt x="0" y="61"/>
                        <a:pt x="0" y="61"/>
                      </a:cubicBezTo>
                      <a:lnTo>
                        <a:pt x="139" y="37"/>
                      </a:lnTo>
                      <a:close/>
                      <a:moveTo>
                        <a:pt x="253" y="258"/>
                      </a:moveTo>
                      <a:cubicBezTo>
                        <a:pt x="275" y="254"/>
                        <a:pt x="291" y="246"/>
                        <a:pt x="299" y="233"/>
                      </a:cubicBezTo>
                      <a:cubicBezTo>
                        <a:pt x="308" y="219"/>
                        <a:pt x="311" y="202"/>
                        <a:pt x="307" y="182"/>
                      </a:cubicBezTo>
                      <a:cubicBezTo>
                        <a:pt x="303" y="157"/>
                        <a:pt x="294" y="140"/>
                        <a:pt x="282" y="130"/>
                      </a:cubicBezTo>
                      <a:cubicBezTo>
                        <a:pt x="270" y="120"/>
                        <a:pt x="252" y="117"/>
                        <a:pt x="229" y="121"/>
                      </a:cubicBezTo>
                      <a:cubicBezTo>
                        <a:pt x="181" y="129"/>
                        <a:pt x="181" y="129"/>
                        <a:pt x="181" y="129"/>
                      </a:cubicBezTo>
                      <a:cubicBezTo>
                        <a:pt x="164" y="32"/>
                        <a:pt x="164" y="32"/>
                        <a:pt x="164" y="32"/>
                      </a:cubicBezTo>
                      <a:cubicBezTo>
                        <a:pt x="208" y="25"/>
                        <a:pt x="208" y="25"/>
                        <a:pt x="208" y="25"/>
                      </a:cubicBezTo>
                      <a:cubicBezTo>
                        <a:pt x="349" y="0"/>
                        <a:pt x="429" y="38"/>
                        <a:pt x="447" y="140"/>
                      </a:cubicBezTo>
                      <a:cubicBezTo>
                        <a:pt x="460" y="216"/>
                        <a:pt x="440" y="263"/>
                        <a:pt x="387" y="283"/>
                      </a:cubicBezTo>
                      <a:cubicBezTo>
                        <a:pt x="418" y="285"/>
                        <a:pt x="443" y="296"/>
                        <a:pt x="463" y="316"/>
                      </a:cubicBezTo>
                      <a:cubicBezTo>
                        <a:pt x="483" y="336"/>
                        <a:pt x="496" y="365"/>
                        <a:pt x="503" y="405"/>
                      </a:cubicBezTo>
                      <a:cubicBezTo>
                        <a:pt x="522" y="510"/>
                        <a:pt x="461" y="575"/>
                        <a:pt x="319" y="600"/>
                      </a:cubicBezTo>
                      <a:cubicBezTo>
                        <a:pt x="266" y="610"/>
                        <a:pt x="266" y="610"/>
                        <a:pt x="266" y="610"/>
                      </a:cubicBezTo>
                      <a:cubicBezTo>
                        <a:pt x="249" y="513"/>
                        <a:pt x="249" y="513"/>
                        <a:pt x="249" y="513"/>
                      </a:cubicBezTo>
                      <a:cubicBezTo>
                        <a:pt x="300" y="504"/>
                        <a:pt x="300" y="504"/>
                        <a:pt x="300" y="504"/>
                      </a:cubicBezTo>
                      <a:cubicBezTo>
                        <a:pt x="348" y="495"/>
                        <a:pt x="368" y="467"/>
                        <a:pt x="359" y="419"/>
                      </a:cubicBezTo>
                      <a:cubicBezTo>
                        <a:pt x="350" y="367"/>
                        <a:pt x="320" y="345"/>
                        <a:pt x="270" y="354"/>
                      </a:cubicBezTo>
                      <a:cubicBezTo>
                        <a:pt x="222" y="363"/>
                        <a:pt x="222" y="363"/>
                        <a:pt x="222" y="363"/>
                      </a:cubicBezTo>
                      <a:cubicBezTo>
                        <a:pt x="205" y="266"/>
                        <a:pt x="205" y="266"/>
                        <a:pt x="205" y="266"/>
                      </a:cubicBezTo>
                      <a:lnTo>
                        <a:pt x="253" y="258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3" name="Freeform 13"/>
                <p:cNvSpPr>
                  <a:spLocks noEditPoints="1"/>
                </p:cNvSpPr>
                <p:nvPr/>
              </p:nvSpPr>
              <p:spPr bwMode="auto">
                <a:xfrm>
                  <a:off x="3906" y="2898"/>
                  <a:ext cx="248" cy="349"/>
                </a:xfrm>
                <a:custGeom>
                  <a:avLst/>
                  <a:gdLst>
                    <a:gd name="T0" fmla="*/ 81 w 248"/>
                    <a:gd name="T1" fmla="*/ 0 h 349"/>
                    <a:gd name="T2" fmla="*/ 140 w 248"/>
                    <a:gd name="T3" fmla="*/ 334 h 349"/>
                    <a:gd name="T4" fmla="*/ 59 w 248"/>
                    <a:gd name="T5" fmla="*/ 349 h 349"/>
                    <a:gd name="T6" fmla="*/ 0 w 248"/>
                    <a:gd name="T7" fmla="*/ 15 h 349"/>
                    <a:gd name="T8" fmla="*/ 81 w 248"/>
                    <a:gd name="T9" fmla="*/ 0 h 349"/>
                    <a:gd name="T10" fmla="*/ 248 w 248"/>
                    <a:gd name="T11" fmla="*/ 315 h 349"/>
                    <a:gd name="T12" fmla="*/ 155 w 248"/>
                    <a:gd name="T13" fmla="*/ 332 h 349"/>
                    <a:gd name="T14" fmla="*/ 145 w 248"/>
                    <a:gd name="T15" fmla="*/ 276 h 349"/>
                    <a:gd name="T16" fmla="*/ 238 w 248"/>
                    <a:gd name="T17" fmla="*/ 259 h 349"/>
                    <a:gd name="T18" fmla="*/ 248 w 248"/>
                    <a:gd name="T19" fmla="*/ 315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8" h="349">
                      <a:moveTo>
                        <a:pt x="81" y="0"/>
                      </a:moveTo>
                      <a:lnTo>
                        <a:pt x="140" y="334"/>
                      </a:lnTo>
                      <a:lnTo>
                        <a:pt x="59" y="349"/>
                      </a:lnTo>
                      <a:lnTo>
                        <a:pt x="0" y="15"/>
                      </a:lnTo>
                      <a:lnTo>
                        <a:pt x="81" y="0"/>
                      </a:lnTo>
                      <a:close/>
                      <a:moveTo>
                        <a:pt x="248" y="315"/>
                      </a:moveTo>
                      <a:lnTo>
                        <a:pt x="155" y="332"/>
                      </a:lnTo>
                      <a:lnTo>
                        <a:pt x="145" y="276"/>
                      </a:lnTo>
                      <a:lnTo>
                        <a:pt x="238" y="259"/>
                      </a:lnTo>
                      <a:lnTo>
                        <a:pt x="248" y="315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4" name="Freeform 14"/>
                <p:cNvSpPr>
                  <a:spLocks noEditPoints="1"/>
                </p:cNvSpPr>
                <p:nvPr/>
              </p:nvSpPr>
              <p:spPr bwMode="auto">
                <a:xfrm>
                  <a:off x="4125" y="2838"/>
                  <a:ext cx="257" cy="370"/>
                </a:xfrm>
                <a:custGeom>
                  <a:avLst/>
                  <a:gdLst>
                    <a:gd name="T0" fmla="*/ 81 w 257"/>
                    <a:gd name="T1" fmla="*/ 21 h 370"/>
                    <a:gd name="T2" fmla="*/ 139 w 257"/>
                    <a:gd name="T3" fmla="*/ 356 h 370"/>
                    <a:gd name="T4" fmla="*/ 58 w 257"/>
                    <a:gd name="T5" fmla="*/ 370 h 370"/>
                    <a:gd name="T6" fmla="*/ 0 w 257"/>
                    <a:gd name="T7" fmla="*/ 36 h 370"/>
                    <a:gd name="T8" fmla="*/ 81 w 257"/>
                    <a:gd name="T9" fmla="*/ 21 h 370"/>
                    <a:gd name="T10" fmla="*/ 93 w 257"/>
                    <a:gd name="T11" fmla="*/ 20 h 370"/>
                    <a:gd name="T12" fmla="*/ 198 w 257"/>
                    <a:gd name="T13" fmla="*/ 0 h 370"/>
                    <a:gd name="T14" fmla="*/ 208 w 257"/>
                    <a:gd name="T15" fmla="*/ 57 h 370"/>
                    <a:gd name="T16" fmla="*/ 103 w 257"/>
                    <a:gd name="T17" fmla="*/ 75 h 370"/>
                    <a:gd name="T18" fmla="*/ 93 w 257"/>
                    <a:gd name="T19" fmla="*/ 20 h 370"/>
                    <a:gd name="T20" fmla="*/ 116 w 257"/>
                    <a:gd name="T21" fmla="*/ 152 h 370"/>
                    <a:gd name="T22" fmla="*/ 216 w 257"/>
                    <a:gd name="T23" fmla="*/ 134 h 370"/>
                    <a:gd name="T24" fmla="*/ 225 w 257"/>
                    <a:gd name="T25" fmla="*/ 190 h 370"/>
                    <a:gd name="T26" fmla="*/ 126 w 257"/>
                    <a:gd name="T27" fmla="*/ 208 h 370"/>
                    <a:gd name="T28" fmla="*/ 116 w 257"/>
                    <a:gd name="T29" fmla="*/ 152 h 370"/>
                    <a:gd name="T30" fmla="*/ 257 w 257"/>
                    <a:gd name="T31" fmla="*/ 335 h 370"/>
                    <a:gd name="T32" fmla="*/ 152 w 257"/>
                    <a:gd name="T33" fmla="*/ 354 h 370"/>
                    <a:gd name="T34" fmla="*/ 142 w 257"/>
                    <a:gd name="T35" fmla="*/ 296 h 370"/>
                    <a:gd name="T36" fmla="*/ 247 w 257"/>
                    <a:gd name="T37" fmla="*/ 277 h 370"/>
                    <a:gd name="T38" fmla="*/ 257 w 257"/>
                    <a:gd name="T39" fmla="*/ 335 h 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57" h="370">
                      <a:moveTo>
                        <a:pt x="81" y="21"/>
                      </a:moveTo>
                      <a:lnTo>
                        <a:pt x="139" y="356"/>
                      </a:lnTo>
                      <a:lnTo>
                        <a:pt x="58" y="370"/>
                      </a:lnTo>
                      <a:lnTo>
                        <a:pt x="0" y="36"/>
                      </a:lnTo>
                      <a:lnTo>
                        <a:pt x="81" y="21"/>
                      </a:lnTo>
                      <a:close/>
                      <a:moveTo>
                        <a:pt x="93" y="20"/>
                      </a:moveTo>
                      <a:lnTo>
                        <a:pt x="198" y="0"/>
                      </a:lnTo>
                      <a:lnTo>
                        <a:pt x="208" y="57"/>
                      </a:lnTo>
                      <a:lnTo>
                        <a:pt x="103" y="75"/>
                      </a:lnTo>
                      <a:lnTo>
                        <a:pt x="93" y="20"/>
                      </a:lnTo>
                      <a:close/>
                      <a:moveTo>
                        <a:pt x="116" y="152"/>
                      </a:moveTo>
                      <a:lnTo>
                        <a:pt x="216" y="134"/>
                      </a:lnTo>
                      <a:lnTo>
                        <a:pt x="225" y="190"/>
                      </a:lnTo>
                      <a:lnTo>
                        <a:pt x="126" y="208"/>
                      </a:lnTo>
                      <a:lnTo>
                        <a:pt x="116" y="152"/>
                      </a:lnTo>
                      <a:close/>
                      <a:moveTo>
                        <a:pt x="257" y="335"/>
                      </a:moveTo>
                      <a:lnTo>
                        <a:pt x="152" y="354"/>
                      </a:lnTo>
                      <a:lnTo>
                        <a:pt x="142" y="296"/>
                      </a:lnTo>
                      <a:lnTo>
                        <a:pt x="247" y="277"/>
                      </a:lnTo>
                      <a:lnTo>
                        <a:pt x="257" y="335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5" name="Freeform 15"/>
                <p:cNvSpPr>
                  <a:spLocks/>
                </p:cNvSpPr>
                <p:nvPr/>
              </p:nvSpPr>
              <p:spPr bwMode="auto">
                <a:xfrm>
                  <a:off x="4416" y="2789"/>
                  <a:ext cx="10" cy="4"/>
                </a:xfrm>
                <a:custGeom>
                  <a:avLst/>
                  <a:gdLst>
                    <a:gd name="T0" fmla="*/ 0 w 16"/>
                    <a:gd name="T1" fmla="*/ 7 h 7"/>
                    <a:gd name="T2" fmla="*/ 0 w 16"/>
                    <a:gd name="T3" fmla="*/ 7 h 7"/>
                    <a:gd name="T4" fmla="*/ 0 w 16"/>
                    <a:gd name="T5" fmla="*/ 6 h 7"/>
                    <a:gd name="T6" fmla="*/ 1 w 16"/>
                    <a:gd name="T7" fmla="*/ 4 h 7"/>
                    <a:gd name="T8" fmla="*/ 1 w 16"/>
                    <a:gd name="T9" fmla="*/ 3 h 7"/>
                    <a:gd name="T10" fmla="*/ 12 w 16"/>
                    <a:gd name="T11" fmla="*/ 0 h 7"/>
                    <a:gd name="T12" fmla="*/ 13 w 16"/>
                    <a:gd name="T13" fmla="*/ 1 h 7"/>
                    <a:gd name="T14" fmla="*/ 13 w 16"/>
                    <a:gd name="T15" fmla="*/ 1 h 7"/>
                    <a:gd name="T16" fmla="*/ 15 w 16"/>
                    <a:gd name="T17" fmla="*/ 2 h 7"/>
                    <a:gd name="T18" fmla="*/ 16 w 16"/>
                    <a:gd name="T19" fmla="*/ 3 h 7"/>
                    <a:gd name="T20" fmla="*/ 15 w 16"/>
                    <a:gd name="T21" fmla="*/ 4 h 7"/>
                    <a:gd name="T22" fmla="*/ 1 w 16"/>
                    <a:gd name="T23" fmla="*/ 7 h 7"/>
                    <a:gd name="T24" fmla="*/ 0 w 16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5" y="2"/>
                        <a:pt x="8" y="1"/>
                        <a:pt x="12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6" y="2"/>
                        <a:pt x="16" y="3"/>
                        <a:pt x="16" y="3"/>
                      </a:cubicBezTo>
                      <a:cubicBezTo>
                        <a:pt x="15" y="3"/>
                        <a:pt x="15" y="3"/>
                        <a:pt x="15" y="4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6" name="Freeform 16"/>
                <p:cNvSpPr>
                  <a:spLocks/>
                </p:cNvSpPr>
                <p:nvPr/>
              </p:nvSpPr>
              <p:spPr bwMode="auto">
                <a:xfrm>
                  <a:off x="2668" y="3197"/>
                  <a:ext cx="4" cy="5"/>
                </a:xfrm>
                <a:custGeom>
                  <a:avLst/>
                  <a:gdLst>
                    <a:gd name="T0" fmla="*/ 2 w 7"/>
                    <a:gd name="T1" fmla="*/ 8 h 8"/>
                    <a:gd name="T2" fmla="*/ 1 w 7"/>
                    <a:gd name="T3" fmla="*/ 7 h 8"/>
                    <a:gd name="T4" fmla="*/ 0 w 7"/>
                    <a:gd name="T5" fmla="*/ 3 h 8"/>
                    <a:gd name="T6" fmla="*/ 0 w 7"/>
                    <a:gd name="T7" fmla="*/ 3 h 8"/>
                    <a:gd name="T8" fmla="*/ 0 w 7"/>
                    <a:gd name="T9" fmla="*/ 2 h 8"/>
                    <a:gd name="T10" fmla="*/ 2 w 7"/>
                    <a:gd name="T11" fmla="*/ 0 h 8"/>
                    <a:gd name="T12" fmla="*/ 3 w 7"/>
                    <a:gd name="T13" fmla="*/ 0 h 8"/>
                    <a:gd name="T14" fmla="*/ 3 w 7"/>
                    <a:gd name="T15" fmla="*/ 0 h 8"/>
                    <a:gd name="T16" fmla="*/ 6 w 7"/>
                    <a:gd name="T17" fmla="*/ 7 h 8"/>
                    <a:gd name="T18" fmla="*/ 5 w 7"/>
                    <a:gd name="T19" fmla="*/ 8 h 8"/>
                    <a:gd name="T20" fmla="*/ 2 w 7"/>
                    <a:gd name="T21" fmla="*/ 8 h 8"/>
                    <a:gd name="T22" fmla="*/ 2 w 7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2" y="8"/>
                      </a:moveTo>
                      <a:cubicBezTo>
                        <a:pt x="1" y="8"/>
                        <a:pt x="1" y="7"/>
                        <a:pt x="1" y="7"/>
                      </a:cubicBezTo>
                      <a:cubicBezTo>
                        <a:pt x="1" y="6"/>
                        <a:pt x="0" y="5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7" y="4"/>
                        <a:pt x="6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7" name="Freeform 17"/>
                <p:cNvSpPr>
                  <a:spLocks/>
                </p:cNvSpPr>
                <p:nvPr/>
              </p:nvSpPr>
              <p:spPr bwMode="auto">
                <a:xfrm>
                  <a:off x="2640" y="3191"/>
                  <a:ext cx="20" cy="12"/>
                </a:xfrm>
                <a:custGeom>
                  <a:avLst/>
                  <a:gdLst>
                    <a:gd name="T0" fmla="*/ 2 w 34"/>
                    <a:gd name="T1" fmla="*/ 18 h 21"/>
                    <a:gd name="T2" fmla="*/ 2 w 34"/>
                    <a:gd name="T3" fmla="*/ 18 h 21"/>
                    <a:gd name="T4" fmla="*/ 1 w 34"/>
                    <a:gd name="T5" fmla="*/ 3 h 21"/>
                    <a:gd name="T6" fmla="*/ 2 w 34"/>
                    <a:gd name="T7" fmla="*/ 2 h 21"/>
                    <a:gd name="T8" fmla="*/ 17 w 34"/>
                    <a:gd name="T9" fmla="*/ 0 h 21"/>
                    <a:gd name="T10" fmla="*/ 17 w 34"/>
                    <a:gd name="T11" fmla="*/ 1 h 21"/>
                    <a:gd name="T12" fmla="*/ 17 w 34"/>
                    <a:gd name="T13" fmla="*/ 1 h 21"/>
                    <a:gd name="T14" fmla="*/ 33 w 34"/>
                    <a:gd name="T15" fmla="*/ 12 h 21"/>
                    <a:gd name="T16" fmla="*/ 34 w 34"/>
                    <a:gd name="T17" fmla="*/ 12 h 21"/>
                    <a:gd name="T18" fmla="*/ 34 w 34"/>
                    <a:gd name="T19" fmla="*/ 14 h 21"/>
                    <a:gd name="T20" fmla="*/ 34 w 34"/>
                    <a:gd name="T21" fmla="*/ 14 h 21"/>
                    <a:gd name="T22" fmla="*/ 33 w 34"/>
                    <a:gd name="T23" fmla="*/ 17 h 21"/>
                    <a:gd name="T24" fmla="*/ 32 w 34"/>
                    <a:gd name="T25" fmla="*/ 17 h 21"/>
                    <a:gd name="T26" fmla="*/ 29 w 34"/>
                    <a:gd name="T27" fmla="*/ 18 h 21"/>
                    <a:gd name="T28" fmla="*/ 2 w 34"/>
                    <a:gd name="T29" fmla="*/ 18 h 21"/>
                    <a:gd name="T30" fmla="*/ 2 w 34"/>
                    <a:gd name="T31" fmla="*/ 1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" h="21">
                      <a:moveTo>
                        <a:pt x="2" y="18"/>
                      </a:move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3"/>
                        <a:pt x="0" y="8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7" y="1"/>
                        <a:pt x="11" y="1"/>
                        <a:pt x="17" y="0"/>
                      </a:cubicBezTo>
                      <a:cubicBezTo>
                        <a:pt x="17" y="0"/>
                        <a:pt x="17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4" y="12"/>
                        <a:pt x="34" y="1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1" y="18"/>
                        <a:pt x="30" y="18"/>
                        <a:pt x="29" y="18"/>
                      </a:cubicBezTo>
                      <a:cubicBezTo>
                        <a:pt x="21" y="19"/>
                        <a:pt x="10" y="21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8" name="Freeform 18"/>
                <p:cNvSpPr>
                  <a:spLocks/>
                </p:cNvSpPr>
                <p:nvPr/>
              </p:nvSpPr>
              <p:spPr bwMode="auto">
                <a:xfrm>
                  <a:off x="4353" y="2736"/>
                  <a:ext cx="69" cy="36"/>
                </a:xfrm>
                <a:custGeom>
                  <a:avLst/>
                  <a:gdLst>
                    <a:gd name="T0" fmla="*/ 1 w 120"/>
                    <a:gd name="T1" fmla="*/ 60 h 61"/>
                    <a:gd name="T2" fmla="*/ 0 w 120"/>
                    <a:gd name="T3" fmla="*/ 59 h 61"/>
                    <a:gd name="T4" fmla="*/ 0 w 120"/>
                    <a:gd name="T5" fmla="*/ 58 h 61"/>
                    <a:gd name="T6" fmla="*/ 1 w 120"/>
                    <a:gd name="T7" fmla="*/ 57 h 61"/>
                    <a:gd name="T8" fmla="*/ 21 w 120"/>
                    <a:gd name="T9" fmla="*/ 54 h 61"/>
                    <a:gd name="T10" fmla="*/ 44 w 120"/>
                    <a:gd name="T11" fmla="*/ 49 h 61"/>
                    <a:gd name="T12" fmla="*/ 44 w 120"/>
                    <a:gd name="T13" fmla="*/ 49 h 61"/>
                    <a:gd name="T14" fmla="*/ 64 w 120"/>
                    <a:gd name="T15" fmla="*/ 29 h 61"/>
                    <a:gd name="T16" fmla="*/ 100 w 120"/>
                    <a:gd name="T17" fmla="*/ 6 h 61"/>
                    <a:gd name="T18" fmla="*/ 111 w 120"/>
                    <a:gd name="T19" fmla="*/ 0 h 61"/>
                    <a:gd name="T20" fmla="*/ 112 w 120"/>
                    <a:gd name="T21" fmla="*/ 0 h 61"/>
                    <a:gd name="T22" fmla="*/ 113 w 120"/>
                    <a:gd name="T23" fmla="*/ 1 h 61"/>
                    <a:gd name="T24" fmla="*/ 113 w 120"/>
                    <a:gd name="T25" fmla="*/ 1 h 61"/>
                    <a:gd name="T26" fmla="*/ 116 w 120"/>
                    <a:gd name="T27" fmla="*/ 11 h 61"/>
                    <a:gd name="T28" fmla="*/ 119 w 120"/>
                    <a:gd name="T29" fmla="*/ 31 h 61"/>
                    <a:gd name="T30" fmla="*/ 119 w 120"/>
                    <a:gd name="T31" fmla="*/ 32 h 61"/>
                    <a:gd name="T32" fmla="*/ 115 w 120"/>
                    <a:gd name="T33" fmla="*/ 36 h 61"/>
                    <a:gd name="T34" fmla="*/ 115 w 120"/>
                    <a:gd name="T35" fmla="*/ 36 h 61"/>
                    <a:gd name="T36" fmla="*/ 111 w 120"/>
                    <a:gd name="T37" fmla="*/ 35 h 61"/>
                    <a:gd name="T38" fmla="*/ 111 w 120"/>
                    <a:gd name="T39" fmla="*/ 35 h 61"/>
                    <a:gd name="T40" fmla="*/ 111 w 120"/>
                    <a:gd name="T41" fmla="*/ 34 h 61"/>
                    <a:gd name="T42" fmla="*/ 105 w 120"/>
                    <a:gd name="T43" fmla="*/ 14 h 61"/>
                    <a:gd name="T44" fmla="*/ 103 w 120"/>
                    <a:gd name="T45" fmla="*/ 15 h 61"/>
                    <a:gd name="T46" fmla="*/ 96 w 120"/>
                    <a:gd name="T47" fmla="*/ 20 h 61"/>
                    <a:gd name="T48" fmla="*/ 92 w 120"/>
                    <a:gd name="T49" fmla="*/ 23 h 61"/>
                    <a:gd name="T50" fmla="*/ 92 w 120"/>
                    <a:gd name="T51" fmla="*/ 23 h 61"/>
                    <a:gd name="T52" fmla="*/ 78 w 120"/>
                    <a:gd name="T53" fmla="*/ 26 h 61"/>
                    <a:gd name="T54" fmla="*/ 77 w 120"/>
                    <a:gd name="T55" fmla="*/ 26 h 61"/>
                    <a:gd name="T56" fmla="*/ 61 w 120"/>
                    <a:gd name="T57" fmla="*/ 41 h 61"/>
                    <a:gd name="T58" fmla="*/ 49 w 120"/>
                    <a:gd name="T59" fmla="*/ 53 h 61"/>
                    <a:gd name="T60" fmla="*/ 32 w 120"/>
                    <a:gd name="T61" fmla="*/ 56 h 61"/>
                    <a:gd name="T62" fmla="*/ 20 w 120"/>
                    <a:gd name="T63" fmla="*/ 56 h 61"/>
                    <a:gd name="T64" fmla="*/ 13 w 120"/>
                    <a:gd name="T65" fmla="*/ 58 h 61"/>
                    <a:gd name="T66" fmla="*/ 1 w 120"/>
                    <a:gd name="T67" fmla="*/ 60 h 61"/>
                    <a:gd name="T68" fmla="*/ 1 w 120"/>
                    <a:gd name="T6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0" h="61">
                      <a:moveTo>
                        <a:pt x="1" y="60"/>
                      </a:moveTo>
                      <a:cubicBezTo>
                        <a:pt x="1" y="60"/>
                        <a:pt x="0" y="60"/>
                        <a:pt x="0" y="59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7" y="54"/>
                        <a:pt x="14" y="54"/>
                        <a:pt x="21" y="54"/>
                      </a:cubicBezTo>
                      <a:cubicBezTo>
                        <a:pt x="29" y="53"/>
                        <a:pt x="37" y="53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75" y="19"/>
                        <a:pt x="88" y="13"/>
                        <a:pt x="100" y="6"/>
                      </a:cubicBezTo>
                      <a:cubicBezTo>
                        <a:pt x="104" y="4"/>
                        <a:pt x="108" y="2"/>
                        <a:pt x="111" y="0"/>
                      </a:cubicBezTo>
                      <a:cubicBezTo>
                        <a:pt x="111" y="0"/>
                        <a:pt x="112" y="0"/>
                        <a:pt x="112" y="0"/>
                      </a:cubicBezTo>
                      <a:cubicBezTo>
                        <a:pt x="113" y="1"/>
                        <a:pt x="113" y="1"/>
                        <a:pt x="113" y="1"/>
                      </a:cubicBezTo>
                      <a:cubicBezTo>
                        <a:pt x="113" y="1"/>
                        <a:pt x="113" y="1"/>
                        <a:pt x="113" y="1"/>
                      </a:cubicBezTo>
                      <a:cubicBezTo>
                        <a:pt x="113" y="4"/>
                        <a:pt x="115" y="7"/>
                        <a:pt x="116" y="11"/>
                      </a:cubicBezTo>
                      <a:cubicBezTo>
                        <a:pt x="118" y="18"/>
                        <a:pt x="120" y="26"/>
                        <a:pt x="119" y="31"/>
                      </a:cubicBezTo>
                      <a:cubicBezTo>
                        <a:pt x="119" y="31"/>
                        <a:pt x="119" y="32"/>
                        <a:pt x="119" y="32"/>
                      </a:cubicBezTo>
                      <a:cubicBezTo>
                        <a:pt x="115" y="36"/>
                        <a:pt x="115" y="36"/>
                        <a:pt x="115" y="36"/>
                      </a:cubicBezTo>
                      <a:cubicBezTo>
                        <a:pt x="115" y="36"/>
                        <a:pt x="115" y="36"/>
                        <a:pt x="115" y="36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ubicBezTo>
                        <a:pt x="111" y="35"/>
                        <a:pt x="111" y="35"/>
                        <a:pt x="111" y="34"/>
                      </a:cubicBezTo>
                      <a:cubicBezTo>
                        <a:pt x="105" y="14"/>
                        <a:pt x="105" y="14"/>
                        <a:pt x="105" y="14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8" y="18"/>
                        <a:pt x="96" y="20"/>
                      </a:cubicBezTo>
                      <a:cubicBezTo>
                        <a:pt x="95" y="21"/>
                        <a:pt x="94" y="22"/>
                        <a:pt x="92" y="23"/>
                      </a:cubicBezTo>
                      <a:cubicBezTo>
                        <a:pt x="92" y="23"/>
                        <a:pt x="92" y="23"/>
                        <a:pt x="92" y="23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ubicBezTo>
                        <a:pt x="71" y="29"/>
                        <a:pt x="66" y="35"/>
                        <a:pt x="61" y="41"/>
                      </a:cubicBezTo>
                      <a:cubicBezTo>
                        <a:pt x="57" y="46"/>
                        <a:pt x="54" y="50"/>
                        <a:pt x="49" y="53"/>
                      </a:cubicBezTo>
                      <a:cubicBezTo>
                        <a:pt x="45" y="56"/>
                        <a:pt x="38" y="56"/>
                        <a:pt x="32" y="56"/>
                      </a:cubicBezTo>
                      <a:cubicBezTo>
                        <a:pt x="28" y="56"/>
                        <a:pt x="24" y="56"/>
                        <a:pt x="20" y="56"/>
                      </a:cubicBezTo>
                      <a:cubicBezTo>
                        <a:pt x="18" y="57"/>
                        <a:pt x="15" y="57"/>
                        <a:pt x="13" y="58"/>
                      </a:cubicBezTo>
                      <a:cubicBezTo>
                        <a:pt x="9" y="60"/>
                        <a:pt x="5" y="61"/>
                        <a:pt x="1" y="60"/>
                      </a:cubicBezTo>
                      <a:cubicBezTo>
                        <a:pt x="1" y="60"/>
                        <a:pt x="1" y="60"/>
                        <a:pt x="1" y="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9" name="Freeform 19"/>
                <p:cNvSpPr>
                  <a:spLocks/>
                </p:cNvSpPr>
                <p:nvPr/>
              </p:nvSpPr>
              <p:spPr bwMode="auto">
                <a:xfrm>
                  <a:off x="2672" y="3221"/>
                  <a:ext cx="9" cy="12"/>
                </a:xfrm>
                <a:custGeom>
                  <a:avLst/>
                  <a:gdLst>
                    <a:gd name="T0" fmla="*/ 1 w 16"/>
                    <a:gd name="T1" fmla="*/ 21 h 22"/>
                    <a:gd name="T2" fmla="*/ 1 w 16"/>
                    <a:gd name="T3" fmla="*/ 21 h 22"/>
                    <a:gd name="T4" fmla="*/ 0 w 16"/>
                    <a:gd name="T5" fmla="*/ 20 h 22"/>
                    <a:gd name="T6" fmla="*/ 0 w 16"/>
                    <a:gd name="T7" fmla="*/ 19 h 22"/>
                    <a:gd name="T8" fmla="*/ 15 w 16"/>
                    <a:gd name="T9" fmla="*/ 0 h 22"/>
                    <a:gd name="T10" fmla="*/ 16 w 16"/>
                    <a:gd name="T11" fmla="*/ 0 h 22"/>
                    <a:gd name="T12" fmla="*/ 16 w 16"/>
                    <a:gd name="T13" fmla="*/ 0 h 22"/>
                    <a:gd name="T14" fmla="*/ 16 w 16"/>
                    <a:gd name="T15" fmla="*/ 1 h 22"/>
                    <a:gd name="T16" fmla="*/ 10 w 16"/>
                    <a:gd name="T17" fmla="*/ 9 h 22"/>
                    <a:gd name="T18" fmla="*/ 2 w 16"/>
                    <a:gd name="T19" fmla="*/ 21 h 22"/>
                    <a:gd name="T20" fmla="*/ 1 w 16"/>
                    <a:gd name="T21" fmla="*/ 22 h 22"/>
                    <a:gd name="T22" fmla="*/ 1 w 16"/>
                    <a:gd name="T23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22">
                      <a:moveTo>
                        <a:pt x="1" y="21"/>
                      </a:move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3" y="12"/>
                        <a:pt x="9" y="4"/>
                        <a:pt x="15" y="0"/>
                      </a:cubicBezTo>
                      <a:cubicBezTo>
                        <a:pt x="15" y="0"/>
                        <a:pt x="15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1"/>
                        <a:pt x="16" y="1"/>
                      </a:cubicBezTo>
                      <a:cubicBezTo>
                        <a:pt x="14" y="4"/>
                        <a:pt x="12" y="6"/>
                        <a:pt x="10" y="9"/>
                      </a:cubicBezTo>
                      <a:cubicBezTo>
                        <a:pt x="8" y="13"/>
                        <a:pt x="5" y="17"/>
                        <a:pt x="2" y="21"/>
                      </a:cubicBezTo>
                      <a:cubicBezTo>
                        <a:pt x="2" y="22"/>
                        <a:pt x="2" y="22"/>
                        <a:pt x="1" y="22"/>
                      </a:cubicBezTo>
                      <a:cubicBezTo>
                        <a:pt x="1" y="22"/>
                        <a:pt x="1" y="21"/>
                        <a:pt x="1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0" name="Freeform 20"/>
                <p:cNvSpPr>
                  <a:spLocks/>
                </p:cNvSpPr>
                <p:nvPr/>
              </p:nvSpPr>
              <p:spPr bwMode="auto">
                <a:xfrm>
                  <a:off x="4455" y="3014"/>
                  <a:ext cx="4" cy="5"/>
                </a:xfrm>
                <a:custGeom>
                  <a:avLst/>
                  <a:gdLst>
                    <a:gd name="T0" fmla="*/ 1 w 8"/>
                    <a:gd name="T1" fmla="*/ 6 h 7"/>
                    <a:gd name="T2" fmla="*/ 0 w 8"/>
                    <a:gd name="T3" fmla="*/ 5 h 7"/>
                    <a:gd name="T4" fmla="*/ 0 w 8"/>
                    <a:gd name="T5" fmla="*/ 4 h 7"/>
                    <a:gd name="T6" fmla="*/ 0 w 8"/>
                    <a:gd name="T7" fmla="*/ 3 h 7"/>
                    <a:gd name="T8" fmla="*/ 5 w 8"/>
                    <a:gd name="T9" fmla="*/ 0 h 7"/>
                    <a:gd name="T10" fmla="*/ 6 w 8"/>
                    <a:gd name="T11" fmla="*/ 0 h 7"/>
                    <a:gd name="T12" fmla="*/ 6 w 8"/>
                    <a:gd name="T13" fmla="*/ 0 h 7"/>
                    <a:gd name="T14" fmla="*/ 8 w 8"/>
                    <a:gd name="T15" fmla="*/ 2 h 7"/>
                    <a:gd name="T16" fmla="*/ 8 w 8"/>
                    <a:gd name="T17" fmla="*/ 3 h 7"/>
                    <a:gd name="T18" fmla="*/ 6 w 8"/>
                    <a:gd name="T19" fmla="*/ 6 h 7"/>
                    <a:gd name="T20" fmla="*/ 5 w 8"/>
                    <a:gd name="T21" fmla="*/ 7 h 7"/>
                    <a:gd name="T22" fmla="*/ 4 w 8"/>
                    <a:gd name="T23" fmla="*/ 7 h 7"/>
                    <a:gd name="T24" fmla="*/ 4 w 8"/>
                    <a:gd name="T25" fmla="*/ 7 h 7"/>
                    <a:gd name="T26" fmla="*/ 1 w 8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3"/>
                        <a:pt x="8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1" name="Freeform 21"/>
                <p:cNvSpPr>
                  <a:spLocks/>
                </p:cNvSpPr>
                <p:nvPr/>
              </p:nvSpPr>
              <p:spPr bwMode="auto">
                <a:xfrm>
                  <a:off x="2655" y="3226"/>
                  <a:ext cx="3" cy="14"/>
                </a:xfrm>
                <a:custGeom>
                  <a:avLst/>
                  <a:gdLst>
                    <a:gd name="T0" fmla="*/ 2 w 6"/>
                    <a:gd name="T1" fmla="*/ 23 h 23"/>
                    <a:gd name="T2" fmla="*/ 2 w 6"/>
                    <a:gd name="T3" fmla="*/ 23 h 23"/>
                    <a:gd name="T4" fmla="*/ 1 w 6"/>
                    <a:gd name="T5" fmla="*/ 22 h 23"/>
                    <a:gd name="T6" fmla="*/ 1 w 6"/>
                    <a:gd name="T7" fmla="*/ 22 h 23"/>
                    <a:gd name="T8" fmla="*/ 2 w 6"/>
                    <a:gd name="T9" fmla="*/ 1 h 23"/>
                    <a:gd name="T10" fmla="*/ 3 w 6"/>
                    <a:gd name="T11" fmla="*/ 0 h 23"/>
                    <a:gd name="T12" fmla="*/ 3 w 6"/>
                    <a:gd name="T13" fmla="*/ 0 h 23"/>
                    <a:gd name="T14" fmla="*/ 4 w 6"/>
                    <a:gd name="T15" fmla="*/ 1 h 23"/>
                    <a:gd name="T16" fmla="*/ 3 w 6"/>
                    <a:gd name="T17" fmla="*/ 22 h 23"/>
                    <a:gd name="T18" fmla="*/ 3 w 6"/>
                    <a:gd name="T19" fmla="*/ 23 h 23"/>
                    <a:gd name="T20" fmla="*/ 2 w 6"/>
                    <a:gd name="T21" fmla="*/ 23 h 23"/>
                    <a:gd name="T22" fmla="*/ 2 w 6"/>
                    <a:gd name="T2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3">
                      <a:moveTo>
                        <a:pt x="2" y="23"/>
                      </a:move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15"/>
                        <a:pt x="0" y="6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6" y="9"/>
                        <a:pt x="6" y="15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2" name="Freeform 22"/>
                <p:cNvSpPr>
                  <a:spLocks/>
                </p:cNvSpPr>
                <p:nvPr/>
              </p:nvSpPr>
              <p:spPr bwMode="auto">
                <a:xfrm>
                  <a:off x="4440" y="3017"/>
                  <a:ext cx="8" cy="14"/>
                </a:xfrm>
                <a:custGeom>
                  <a:avLst/>
                  <a:gdLst>
                    <a:gd name="T0" fmla="*/ 2 w 13"/>
                    <a:gd name="T1" fmla="*/ 23 h 24"/>
                    <a:gd name="T2" fmla="*/ 1 w 13"/>
                    <a:gd name="T3" fmla="*/ 23 h 24"/>
                    <a:gd name="T4" fmla="*/ 5 w 13"/>
                    <a:gd name="T5" fmla="*/ 1 h 24"/>
                    <a:gd name="T6" fmla="*/ 6 w 13"/>
                    <a:gd name="T7" fmla="*/ 1 h 24"/>
                    <a:gd name="T8" fmla="*/ 7 w 13"/>
                    <a:gd name="T9" fmla="*/ 1 h 24"/>
                    <a:gd name="T10" fmla="*/ 7 w 13"/>
                    <a:gd name="T11" fmla="*/ 1 h 24"/>
                    <a:gd name="T12" fmla="*/ 10 w 13"/>
                    <a:gd name="T13" fmla="*/ 2 h 24"/>
                    <a:gd name="T14" fmla="*/ 10 w 13"/>
                    <a:gd name="T15" fmla="*/ 2 h 24"/>
                    <a:gd name="T16" fmla="*/ 12 w 13"/>
                    <a:gd name="T17" fmla="*/ 7 h 24"/>
                    <a:gd name="T18" fmla="*/ 12 w 13"/>
                    <a:gd name="T19" fmla="*/ 8 h 24"/>
                    <a:gd name="T20" fmla="*/ 5 w 13"/>
                    <a:gd name="T21" fmla="*/ 23 h 24"/>
                    <a:gd name="T22" fmla="*/ 2 w 13"/>
                    <a:gd name="T23" fmla="*/ 24 h 24"/>
                    <a:gd name="T24" fmla="*/ 2 w 13"/>
                    <a:gd name="T25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24">
                      <a:moveTo>
                        <a:pt x="2" y="23"/>
                      </a:move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18"/>
                        <a:pt x="0" y="8"/>
                        <a:pt x="5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0"/>
                        <a:pt x="7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3" y="8"/>
                        <a:pt x="12" y="8"/>
                      </a:cubicBezTo>
                      <a:cubicBezTo>
                        <a:pt x="11" y="13"/>
                        <a:pt x="9" y="21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2" y="24"/>
                        <a:pt x="2" y="24"/>
                        <a:pt x="2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3" name="Freeform 23"/>
                <p:cNvSpPr>
                  <a:spLocks/>
                </p:cNvSpPr>
                <p:nvPr/>
              </p:nvSpPr>
              <p:spPr bwMode="auto">
                <a:xfrm>
                  <a:off x="2645" y="3233"/>
                  <a:ext cx="4" cy="4"/>
                </a:xfrm>
                <a:custGeom>
                  <a:avLst/>
                  <a:gdLst>
                    <a:gd name="T0" fmla="*/ 0 w 7"/>
                    <a:gd name="T1" fmla="*/ 7 h 8"/>
                    <a:gd name="T2" fmla="*/ 0 w 7"/>
                    <a:gd name="T3" fmla="*/ 7 h 8"/>
                    <a:gd name="T4" fmla="*/ 0 w 7"/>
                    <a:gd name="T5" fmla="*/ 4 h 8"/>
                    <a:gd name="T6" fmla="*/ 5 w 7"/>
                    <a:gd name="T7" fmla="*/ 0 h 8"/>
                    <a:gd name="T8" fmla="*/ 6 w 7"/>
                    <a:gd name="T9" fmla="*/ 0 h 8"/>
                    <a:gd name="T10" fmla="*/ 6 w 7"/>
                    <a:gd name="T11" fmla="*/ 0 h 8"/>
                    <a:gd name="T12" fmla="*/ 6 w 7"/>
                    <a:gd name="T13" fmla="*/ 1 h 8"/>
                    <a:gd name="T14" fmla="*/ 7 w 7"/>
                    <a:gd name="T15" fmla="*/ 1 h 8"/>
                    <a:gd name="T16" fmla="*/ 2 w 7"/>
                    <a:gd name="T17" fmla="*/ 7 h 8"/>
                    <a:gd name="T18" fmla="*/ 2 w 7"/>
                    <a:gd name="T19" fmla="*/ 7 h 8"/>
                    <a:gd name="T20" fmla="*/ 1 w 7"/>
                    <a:gd name="T21" fmla="*/ 8 h 8"/>
                    <a:gd name="T22" fmla="*/ 0 w 7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ubicBezTo>
                        <a:pt x="0" y="3"/>
                        <a:pt x="2" y="1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4"/>
                        <a:pt x="4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1" y="8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4" name="Freeform 24"/>
                <p:cNvSpPr>
                  <a:spLocks/>
                </p:cNvSpPr>
                <p:nvPr/>
              </p:nvSpPr>
              <p:spPr bwMode="auto">
                <a:xfrm>
                  <a:off x="2689" y="3264"/>
                  <a:ext cx="14" cy="7"/>
                </a:xfrm>
                <a:custGeom>
                  <a:avLst/>
                  <a:gdLst>
                    <a:gd name="T0" fmla="*/ 0 w 25"/>
                    <a:gd name="T1" fmla="*/ 9 h 12"/>
                    <a:gd name="T2" fmla="*/ 0 w 25"/>
                    <a:gd name="T3" fmla="*/ 9 h 12"/>
                    <a:gd name="T4" fmla="*/ 0 w 25"/>
                    <a:gd name="T5" fmla="*/ 8 h 12"/>
                    <a:gd name="T6" fmla="*/ 0 w 25"/>
                    <a:gd name="T7" fmla="*/ 8 h 12"/>
                    <a:gd name="T8" fmla="*/ 1 w 25"/>
                    <a:gd name="T9" fmla="*/ 5 h 12"/>
                    <a:gd name="T10" fmla="*/ 2 w 25"/>
                    <a:gd name="T11" fmla="*/ 4 h 12"/>
                    <a:gd name="T12" fmla="*/ 16 w 25"/>
                    <a:gd name="T13" fmla="*/ 1 h 12"/>
                    <a:gd name="T14" fmla="*/ 22 w 25"/>
                    <a:gd name="T15" fmla="*/ 0 h 12"/>
                    <a:gd name="T16" fmla="*/ 22 w 25"/>
                    <a:gd name="T17" fmla="*/ 0 h 12"/>
                    <a:gd name="T18" fmla="*/ 24 w 25"/>
                    <a:gd name="T19" fmla="*/ 1 h 12"/>
                    <a:gd name="T20" fmla="*/ 25 w 25"/>
                    <a:gd name="T21" fmla="*/ 2 h 12"/>
                    <a:gd name="T22" fmla="*/ 25 w 25"/>
                    <a:gd name="T23" fmla="*/ 4 h 12"/>
                    <a:gd name="T24" fmla="*/ 25 w 25"/>
                    <a:gd name="T25" fmla="*/ 5 h 12"/>
                    <a:gd name="T26" fmla="*/ 22 w 25"/>
                    <a:gd name="T27" fmla="*/ 7 h 12"/>
                    <a:gd name="T28" fmla="*/ 22 w 25"/>
                    <a:gd name="T29" fmla="*/ 7 h 12"/>
                    <a:gd name="T30" fmla="*/ 1 w 25"/>
                    <a:gd name="T31" fmla="*/ 9 h 12"/>
                    <a:gd name="T32" fmla="*/ 0 w 25"/>
                    <a:gd name="T3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2">
                      <a:moveTo>
                        <a:pt x="0" y="9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6" y="3"/>
                        <a:pt x="11" y="2"/>
                        <a:pt x="16" y="1"/>
                      </a:cubicBezTo>
                      <a:cubicBezTo>
                        <a:pt x="17" y="1"/>
                        <a:pt x="20" y="1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5"/>
                        <a:pt x="25" y="5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8" y="11"/>
                        <a:pt x="9" y="12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5" name="Freeform 25"/>
                <p:cNvSpPr>
                  <a:spLocks/>
                </p:cNvSpPr>
                <p:nvPr/>
              </p:nvSpPr>
              <p:spPr bwMode="auto">
                <a:xfrm>
                  <a:off x="2637" y="3244"/>
                  <a:ext cx="4" cy="6"/>
                </a:xfrm>
                <a:custGeom>
                  <a:avLst/>
                  <a:gdLst>
                    <a:gd name="T0" fmla="*/ 2 w 8"/>
                    <a:gd name="T1" fmla="*/ 10 h 10"/>
                    <a:gd name="T2" fmla="*/ 2 w 8"/>
                    <a:gd name="T3" fmla="*/ 10 h 10"/>
                    <a:gd name="T4" fmla="*/ 1 w 8"/>
                    <a:gd name="T5" fmla="*/ 9 h 10"/>
                    <a:gd name="T6" fmla="*/ 0 w 8"/>
                    <a:gd name="T7" fmla="*/ 8 h 10"/>
                    <a:gd name="T8" fmla="*/ 5 w 8"/>
                    <a:gd name="T9" fmla="*/ 1 h 10"/>
                    <a:gd name="T10" fmla="*/ 6 w 8"/>
                    <a:gd name="T11" fmla="*/ 1 h 10"/>
                    <a:gd name="T12" fmla="*/ 7 w 8"/>
                    <a:gd name="T13" fmla="*/ 1 h 10"/>
                    <a:gd name="T14" fmla="*/ 8 w 8"/>
                    <a:gd name="T15" fmla="*/ 2 h 10"/>
                    <a:gd name="T16" fmla="*/ 6 w 8"/>
                    <a:gd name="T17" fmla="*/ 9 h 10"/>
                    <a:gd name="T18" fmla="*/ 5 w 8"/>
                    <a:gd name="T19" fmla="*/ 10 h 10"/>
                    <a:gd name="T20" fmla="*/ 2 w 8"/>
                    <a:gd name="T21" fmla="*/ 10 h 10"/>
                    <a:gd name="T22" fmla="*/ 2 w 8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0"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4"/>
                        <a:pt x="2" y="3"/>
                        <a:pt x="5" y="1"/>
                      </a:cubicBezTo>
                      <a:cubicBezTo>
                        <a:pt x="5" y="0"/>
                        <a:pt x="6" y="0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6" name="Freeform 26"/>
                <p:cNvSpPr>
                  <a:spLocks/>
                </p:cNvSpPr>
                <p:nvPr/>
              </p:nvSpPr>
              <p:spPr bwMode="auto">
                <a:xfrm>
                  <a:off x="4437" y="3042"/>
                  <a:ext cx="4" cy="17"/>
                </a:xfrm>
                <a:custGeom>
                  <a:avLst/>
                  <a:gdLst>
                    <a:gd name="T0" fmla="*/ 2 w 8"/>
                    <a:gd name="T1" fmla="*/ 29 h 29"/>
                    <a:gd name="T2" fmla="*/ 2 w 8"/>
                    <a:gd name="T3" fmla="*/ 28 h 29"/>
                    <a:gd name="T4" fmla="*/ 5 w 8"/>
                    <a:gd name="T5" fmla="*/ 0 h 29"/>
                    <a:gd name="T6" fmla="*/ 6 w 8"/>
                    <a:gd name="T7" fmla="*/ 0 h 29"/>
                    <a:gd name="T8" fmla="*/ 6 w 8"/>
                    <a:gd name="T9" fmla="*/ 0 h 29"/>
                    <a:gd name="T10" fmla="*/ 7 w 8"/>
                    <a:gd name="T11" fmla="*/ 1 h 29"/>
                    <a:gd name="T12" fmla="*/ 3 w 8"/>
                    <a:gd name="T13" fmla="*/ 28 h 29"/>
                    <a:gd name="T14" fmla="*/ 2 w 8"/>
                    <a:gd name="T15" fmla="*/ 29 h 29"/>
                    <a:gd name="T16" fmla="*/ 2 w 8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29">
                      <a:moveTo>
                        <a:pt x="2" y="29"/>
                      </a:move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0"/>
                        <a:pt x="0" y="8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1"/>
                      </a:cubicBezTo>
                      <a:cubicBezTo>
                        <a:pt x="8" y="14"/>
                        <a:pt x="7" y="24"/>
                        <a:pt x="3" y="28"/>
                      </a:cubicBezTo>
                      <a:cubicBezTo>
                        <a:pt x="3" y="29"/>
                        <a:pt x="3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7" name="Freeform 27"/>
                <p:cNvSpPr>
                  <a:spLocks/>
                </p:cNvSpPr>
                <p:nvPr/>
              </p:nvSpPr>
              <p:spPr bwMode="auto">
                <a:xfrm>
                  <a:off x="2679" y="3286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1 h 2"/>
                    <a:gd name="T4" fmla="*/ 0 w 2"/>
                    <a:gd name="T5" fmla="*/ 0 h 2"/>
                    <a:gd name="T6" fmla="*/ 1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1 h 2"/>
                    <a:gd name="T16" fmla="*/ 2 w 2"/>
                    <a:gd name="T17" fmla="*/ 2 h 2"/>
                    <a:gd name="T18" fmla="*/ 2 w 2"/>
                    <a:gd name="T19" fmla="*/ 2 h 2"/>
                    <a:gd name="T20" fmla="*/ 1 w 2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8" name="Freeform 28"/>
                <p:cNvSpPr>
                  <a:spLocks/>
                </p:cNvSpPr>
                <p:nvPr/>
              </p:nvSpPr>
              <p:spPr bwMode="auto">
                <a:xfrm>
                  <a:off x="4328" y="2761"/>
                  <a:ext cx="3" cy="4"/>
                </a:xfrm>
                <a:custGeom>
                  <a:avLst/>
                  <a:gdLst>
                    <a:gd name="T0" fmla="*/ 0 w 4"/>
                    <a:gd name="T1" fmla="*/ 6 h 6"/>
                    <a:gd name="T2" fmla="*/ 0 w 4"/>
                    <a:gd name="T3" fmla="*/ 5 h 6"/>
                    <a:gd name="T4" fmla="*/ 1 w 4"/>
                    <a:gd name="T5" fmla="*/ 0 h 6"/>
                    <a:gd name="T6" fmla="*/ 2 w 4"/>
                    <a:gd name="T7" fmla="*/ 0 h 6"/>
                    <a:gd name="T8" fmla="*/ 2 w 4"/>
                    <a:gd name="T9" fmla="*/ 0 h 6"/>
                    <a:gd name="T10" fmla="*/ 4 w 4"/>
                    <a:gd name="T11" fmla="*/ 5 h 6"/>
                    <a:gd name="T12" fmla="*/ 4 w 4"/>
                    <a:gd name="T13" fmla="*/ 6 h 6"/>
                    <a:gd name="T14" fmla="*/ 3 w 4"/>
                    <a:gd name="T15" fmla="*/ 6 h 6"/>
                    <a:gd name="T16" fmla="*/ 2 w 4"/>
                    <a:gd name="T17" fmla="*/ 6 h 6"/>
                    <a:gd name="T18" fmla="*/ 0 w 4"/>
                    <a:gd name="T19" fmla="*/ 6 h 6"/>
                    <a:gd name="T20" fmla="*/ 0 w 4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6">
                      <a:moveTo>
                        <a:pt x="0" y="6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0" y="2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1"/>
                        <a:pt x="4" y="3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9" name="Freeform 29"/>
                <p:cNvSpPr>
                  <a:spLocks/>
                </p:cNvSpPr>
                <p:nvPr/>
              </p:nvSpPr>
              <p:spPr bwMode="auto">
                <a:xfrm>
                  <a:off x="4383" y="2787"/>
                  <a:ext cx="3" cy="3"/>
                </a:xfrm>
                <a:custGeom>
                  <a:avLst/>
                  <a:gdLst>
                    <a:gd name="T0" fmla="*/ 0 w 5"/>
                    <a:gd name="T1" fmla="*/ 4 h 5"/>
                    <a:gd name="T2" fmla="*/ 0 w 5"/>
                    <a:gd name="T3" fmla="*/ 4 h 5"/>
                    <a:gd name="T4" fmla="*/ 0 w 5"/>
                    <a:gd name="T5" fmla="*/ 3 h 5"/>
                    <a:gd name="T6" fmla="*/ 1 w 5"/>
                    <a:gd name="T7" fmla="*/ 1 h 5"/>
                    <a:gd name="T8" fmla="*/ 2 w 5"/>
                    <a:gd name="T9" fmla="*/ 0 h 5"/>
                    <a:gd name="T10" fmla="*/ 2 w 5"/>
                    <a:gd name="T11" fmla="*/ 0 h 5"/>
                    <a:gd name="T12" fmla="*/ 3 w 5"/>
                    <a:gd name="T13" fmla="*/ 0 h 5"/>
                    <a:gd name="T14" fmla="*/ 5 w 5"/>
                    <a:gd name="T15" fmla="*/ 3 h 5"/>
                    <a:gd name="T16" fmla="*/ 5 w 5"/>
                    <a:gd name="T17" fmla="*/ 4 h 5"/>
                    <a:gd name="T18" fmla="*/ 4 w 5"/>
                    <a:gd name="T19" fmla="*/ 5 h 5"/>
                    <a:gd name="T20" fmla="*/ 1 w 5"/>
                    <a:gd name="T21" fmla="*/ 5 h 5"/>
                    <a:gd name="T22" fmla="*/ 0 w 5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4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0" name="Freeform 30"/>
                <p:cNvSpPr>
                  <a:spLocks/>
                </p:cNvSpPr>
                <p:nvPr/>
              </p:nvSpPr>
              <p:spPr bwMode="auto">
                <a:xfrm>
                  <a:off x="4342" y="2772"/>
                  <a:ext cx="7" cy="5"/>
                </a:xfrm>
                <a:custGeom>
                  <a:avLst/>
                  <a:gdLst>
                    <a:gd name="T0" fmla="*/ 0 w 12"/>
                    <a:gd name="T1" fmla="*/ 8 h 9"/>
                    <a:gd name="T2" fmla="*/ 0 w 12"/>
                    <a:gd name="T3" fmla="*/ 7 h 9"/>
                    <a:gd name="T4" fmla="*/ 1 w 12"/>
                    <a:gd name="T5" fmla="*/ 3 h 9"/>
                    <a:gd name="T6" fmla="*/ 2 w 12"/>
                    <a:gd name="T7" fmla="*/ 3 h 9"/>
                    <a:gd name="T8" fmla="*/ 7 w 12"/>
                    <a:gd name="T9" fmla="*/ 0 h 9"/>
                    <a:gd name="T10" fmla="*/ 8 w 12"/>
                    <a:gd name="T11" fmla="*/ 0 h 9"/>
                    <a:gd name="T12" fmla="*/ 12 w 12"/>
                    <a:gd name="T13" fmla="*/ 2 h 9"/>
                    <a:gd name="T14" fmla="*/ 12 w 12"/>
                    <a:gd name="T15" fmla="*/ 3 h 9"/>
                    <a:gd name="T16" fmla="*/ 11 w 12"/>
                    <a:gd name="T17" fmla="*/ 6 h 9"/>
                    <a:gd name="T18" fmla="*/ 11 w 12"/>
                    <a:gd name="T19" fmla="*/ 7 h 9"/>
                    <a:gd name="T20" fmla="*/ 9 w 12"/>
                    <a:gd name="T21" fmla="*/ 7 h 9"/>
                    <a:gd name="T22" fmla="*/ 2 w 12"/>
                    <a:gd name="T23" fmla="*/ 8 h 9"/>
                    <a:gd name="T24" fmla="*/ 1 w 12"/>
                    <a:gd name="T25" fmla="*/ 8 h 9"/>
                    <a:gd name="T26" fmla="*/ 0 w 12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9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3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7" y="8"/>
                        <a:pt x="5" y="9"/>
                        <a:pt x="2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1" name="Freeform 31"/>
                <p:cNvSpPr>
                  <a:spLocks/>
                </p:cNvSpPr>
                <p:nvPr/>
              </p:nvSpPr>
              <p:spPr bwMode="auto">
                <a:xfrm>
                  <a:off x="4332" y="2770"/>
                  <a:ext cx="5" cy="5"/>
                </a:xfrm>
                <a:custGeom>
                  <a:avLst/>
                  <a:gdLst>
                    <a:gd name="T0" fmla="*/ 5 w 9"/>
                    <a:gd name="T1" fmla="*/ 8 h 9"/>
                    <a:gd name="T2" fmla="*/ 0 w 9"/>
                    <a:gd name="T3" fmla="*/ 5 h 9"/>
                    <a:gd name="T4" fmla="*/ 0 w 9"/>
                    <a:gd name="T5" fmla="*/ 4 h 9"/>
                    <a:gd name="T6" fmla="*/ 2 w 9"/>
                    <a:gd name="T7" fmla="*/ 1 h 9"/>
                    <a:gd name="T8" fmla="*/ 3 w 9"/>
                    <a:gd name="T9" fmla="*/ 0 h 9"/>
                    <a:gd name="T10" fmla="*/ 4 w 9"/>
                    <a:gd name="T11" fmla="*/ 0 h 9"/>
                    <a:gd name="T12" fmla="*/ 5 w 9"/>
                    <a:gd name="T13" fmla="*/ 0 h 9"/>
                    <a:gd name="T14" fmla="*/ 5 w 9"/>
                    <a:gd name="T15" fmla="*/ 0 h 9"/>
                    <a:gd name="T16" fmla="*/ 9 w 9"/>
                    <a:gd name="T17" fmla="*/ 6 h 9"/>
                    <a:gd name="T18" fmla="*/ 7 w 9"/>
                    <a:gd name="T19" fmla="*/ 9 h 9"/>
                    <a:gd name="T20" fmla="*/ 5 w 9"/>
                    <a:gd name="T21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9">
                      <a:moveTo>
                        <a:pt x="5" y="8"/>
                      </a:moveTo>
                      <a:cubicBezTo>
                        <a:pt x="3" y="7"/>
                        <a:pt x="1" y="6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9" y="4"/>
                        <a:pt x="9" y="6"/>
                      </a:cubicBezTo>
                      <a:cubicBezTo>
                        <a:pt x="9" y="7"/>
                        <a:pt x="8" y="8"/>
                        <a:pt x="7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2" name="Freeform 32"/>
                <p:cNvSpPr>
                  <a:spLocks/>
                </p:cNvSpPr>
                <p:nvPr/>
              </p:nvSpPr>
              <p:spPr bwMode="auto">
                <a:xfrm>
                  <a:off x="4433" y="3068"/>
                  <a:ext cx="3" cy="5"/>
                </a:xfrm>
                <a:custGeom>
                  <a:avLst/>
                  <a:gdLst>
                    <a:gd name="T0" fmla="*/ 0 w 5"/>
                    <a:gd name="T1" fmla="*/ 7 h 8"/>
                    <a:gd name="T2" fmla="*/ 0 w 5"/>
                    <a:gd name="T3" fmla="*/ 7 h 8"/>
                    <a:gd name="T4" fmla="*/ 2 w 5"/>
                    <a:gd name="T5" fmla="*/ 0 h 8"/>
                    <a:gd name="T6" fmla="*/ 2 w 5"/>
                    <a:gd name="T7" fmla="*/ 0 h 8"/>
                    <a:gd name="T8" fmla="*/ 3 w 5"/>
                    <a:gd name="T9" fmla="*/ 0 h 8"/>
                    <a:gd name="T10" fmla="*/ 3 w 5"/>
                    <a:gd name="T11" fmla="*/ 0 h 8"/>
                    <a:gd name="T12" fmla="*/ 3 w 5"/>
                    <a:gd name="T13" fmla="*/ 0 h 8"/>
                    <a:gd name="T14" fmla="*/ 4 w 5"/>
                    <a:gd name="T15" fmla="*/ 0 h 8"/>
                    <a:gd name="T16" fmla="*/ 2 w 5"/>
                    <a:gd name="T17" fmla="*/ 7 h 8"/>
                    <a:gd name="T18" fmla="*/ 2 w 5"/>
                    <a:gd name="T19" fmla="*/ 8 h 8"/>
                    <a:gd name="T20" fmla="*/ 1 w 5"/>
                    <a:gd name="T21" fmla="*/ 7 h 8"/>
                    <a:gd name="T22" fmla="*/ 0 w 5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5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2"/>
                        <a:pt x="4" y="4"/>
                        <a:pt x="2" y="7"/>
                      </a:cubicBezTo>
                      <a:cubicBezTo>
                        <a:pt x="2" y="7"/>
                        <a:pt x="2" y="8"/>
                        <a:pt x="2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3" name="Freeform 33"/>
                <p:cNvSpPr>
                  <a:spLocks/>
                </p:cNvSpPr>
                <p:nvPr/>
              </p:nvSpPr>
              <p:spPr bwMode="auto">
                <a:xfrm>
                  <a:off x="4346" y="2785"/>
                  <a:ext cx="6" cy="5"/>
                </a:xfrm>
                <a:custGeom>
                  <a:avLst/>
                  <a:gdLst>
                    <a:gd name="T0" fmla="*/ 1 w 9"/>
                    <a:gd name="T1" fmla="*/ 8 h 9"/>
                    <a:gd name="T2" fmla="*/ 1 w 9"/>
                    <a:gd name="T3" fmla="*/ 8 h 9"/>
                    <a:gd name="T4" fmla="*/ 0 w 9"/>
                    <a:gd name="T5" fmla="*/ 6 h 9"/>
                    <a:gd name="T6" fmla="*/ 0 w 9"/>
                    <a:gd name="T7" fmla="*/ 5 h 9"/>
                    <a:gd name="T8" fmla="*/ 4 w 9"/>
                    <a:gd name="T9" fmla="*/ 1 h 9"/>
                    <a:gd name="T10" fmla="*/ 5 w 9"/>
                    <a:gd name="T11" fmla="*/ 0 h 9"/>
                    <a:gd name="T12" fmla="*/ 8 w 9"/>
                    <a:gd name="T13" fmla="*/ 2 h 9"/>
                    <a:gd name="T14" fmla="*/ 9 w 9"/>
                    <a:gd name="T15" fmla="*/ 3 h 9"/>
                    <a:gd name="T16" fmla="*/ 7 w 9"/>
                    <a:gd name="T17" fmla="*/ 8 h 9"/>
                    <a:gd name="T18" fmla="*/ 7 w 9"/>
                    <a:gd name="T19" fmla="*/ 9 h 9"/>
                    <a:gd name="T20" fmla="*/ 2 w 9"/>
                    <a:gd name="T21" fmla="*/ 8 h 9"/>
                    <a:gd name="T22" fmla="*/ 1 w 9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9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9" y="2"/>
                        <a:pt x="9" y="3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4" name="Freeform 34"/>
                <p:cNvSpPr>
                  <a:spLocks/>
                </p:cNvSpPr>
                <p:nvPr/>
              </p:nvSpPr>
              <p:spPr bwMode="auto">
                <a:xfrm>
                  <a:off x="4291" y="2757"/>
                  <a:ext cx="8" cy="11"/>
                </a:xfrm>
                <a:custGeom>
                  <a:avLst/>
                  <a:gdLst>
                    <a:gd name="T0" fmla="*/ 1 w 13"/>
                    <a:gd name="T1" fmla="*/ 18 h 18"/>
                    <a:gd name="T2" fmla="*/ 0 w 13"/>
                    <a:gd name="T3" fmla="*/ 17 h 18"/>
                    <a:gd name="T4" fmla="*/ 0 w 13"/>
                    <a:gd name="T5" fmla="*/ 15 h 18"/>
                    <a:gd name="T6" fmla="*/ 0 w 13"/>
                    <a:gd name="T7" fmla="*/ 15 h 18"/>
                    <a:gd name="T8" fmla="*/ 10 w 13"/>
                    <a:gd name="T9" fmla="*/ 0 h 18"/>
                    <a:gd name="T10" fmla="*/ 10 w 13"/>
                    <a:gd name="T11" fmla="*/ 0 h 18"/>
                    <a:gd name="T12" fmla="*/ 11 w 13"/>
                    <a:gd name="T13" fmla="*/ 1 h 18"/>
                    <a:gd name="T14" fmla="*/ 11 w 13"/>
                    <a:gd name="T15" fmla="*/ 1 h 18"/>
                    <a:gd name="T16" fmla="*/ 2 w 13"/>
                    <a:gd name="T17" fmla="*/ 18 h 18"/>
                    <a:gd name="T18" fmla="*/ 1 w 13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8">
                      <a:moveTo>
                        <a:pt x="1" y="18"/>
                      </a:move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9"/>
                        <a:pt x="5" y="3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3" y="7"/>
                        <a:pt x="6" y="16"/>
                        <a:pt x="2" y="18"/>
                      </a:cubicBezTo>
                      <a:cubicBezTo>
                        <a:pt x="2" y="18"/>
                        <a:pt x="2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5" name="Freeform 35"/>
                <p:cNvSpPr>
                  <a:spLocks/>
                </p:cNvSpPr>
                <p:nvPr/>
              </p:nvSpPr>
              <p:spPr bwMode="auto">
                <a:xfrm>
                  <a:off x="4422" y="3001"/>
                  <a:ext cx="4" cy="6"/>
                </a:xfrm>
                <a:custGeom>
                  <a:avLst/>
                  <a:gdLst>
                    <a:gd name="T0" fmla="*/ 2 w 7"/>
                    <a:gd name="T1" fmla="*/ 9 h 10"/>
                    <a:gd name="T2" fmla="*/ 1 w 7"/>
                    <a:gd name="T3" fmla="*/ 9 h 10"/>
                    <a:gd name="T4" fmla="*/ 3 w 7"/>
                    <a:gd name="T5" fmla="*/ 0 h 10"/>
                    <a:gd name="T6" fmla="*/ 3 w 7"/>
                    <a:gd name="T7" fmla="*/ 0 h 10"/>
                    <a:gd name="T8" fmla="*/ 4 w 7"/>
                    <a:gd name="T9" fmla="*/ 0 h 10"/>
                    <a:gd name="T10" fmla="*/ 4 w 7"/>
                    <a:gd name="T11" fmla="*/ 0 h 10"/>
                    <a:gd name="T12" fmla="*/ 4 w 7"/>
                    <a:gd name="T13" fmla="*/ 0 h 10"/>
                    <a:gd name="T14" fmla="*/ 5 w 7"/>
                    <a:gd name="T15" fmla="*/ 1 h 10"/>
                    <a:gd name="T16" fmla="*/ 5 w 7"/>
                    <a:gd name="T17" fmla="*/ 1 h 10"/>
                    <a:gd name="T18" fmla="*/ 4 w 7"/>
                    <a:gd name="T19" fmla="*/ 9 h 10"/>
                    <a:gd name="T20" fmla="*/ 4 w 7"/>
                    <a:gd name="T21" fmla="*/ 10 h 10"/>
                    <a:gd name="T22" fmla="*/ 2 w 7"/>
                    <a:gd name="T23" fmla="*/ 9 h 10"/>
                    <a:gd name="T24" fmla="*/ 2 w 7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9"/>
                      </a:move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0" y="7"/>
                        <a:pt x="1" y="5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3"/>
                        <a:pt x="6" y="5"/>
                        <a:pt x="4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3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6" name="Freeform 36"/>
                <p:cNvSpPr>
                  <a:spLocks/>
                </p:cNvSpPr>
                <p:nvPr/>
              </p:nvSpPr>
              <p:spPr bwMode="auto">
                <a:xfrm>
                  <a:off x="4355" y="2811"/>
                  <a:ext cx="79" cy="54"/>
                </a:xfrm>
                <a:custGeom>
                  <a:avLst/>
                  <a:gdLst>
                    <a:gd name="T0" fmla="*/ 13 w 137"/>
                    <a:gd name="T1" fmla="*/ 93 h 93"/>
                    <a:gd name="T2" fmla="*/ 13 w 137"/>
                    <a:gd name="T3" fmla="*/ 93 h 93"/>
                    <a:gd name="T4" fmla="*/ 13 w 137"/>
                    <a:gd name="T5" fmla="*/ 92 h 93"/>
                    <a:gd name="T6" fmla="*/ 16 w 137"/>
                    <a:gd name="T7" fmla="*/ 86 h 93"/>
                    <a:gd name="T8" fmla="*/ 22 w 137"/>
                    <a:gd name="T9" fmla="*/ 75 h 93"/>
                    <a:gd name="T10" fmla="*/ 19 w 137"/>
                    <a:gd name="T11" fmla="*/ 65 h 93"/>
                    <a:gd name="T12" fmla="*/ 16 w 137"/>
                    <a:gd name="T13" fmla="*/ 61 h 93"/>
                    <a:gd name="T14" fmla="*/ 17 w 137"/>
                    <a:gd name="T15" fmla="*/ 52 h 93"/>
                    <a:gd name="T16" fmla="*/ 16 w 137"/>
                    <a:gd name="T17" fmla="*/ 38 h 93"/>
                    <a:gd name="T18" fmla="*/ 16 w 137"/>
                    <a:gd name="T19" fmla="*/ 38 h 93"/>
                    <a:gd name="T20" fmla="*/ 1 w 137"/>
                    <a:gd name="T21" fmla="*/ 24 h 93"/>
                    <a:gd name="T22" fmla="*/ 0 w 137"/>
                    <a:gd name="T23" fmla="*/ 24 h 93"/>
                    <a:gd name="T24" fmla="*/ 0 w 137"/>
                    <a:gd name="T25" fmla="*/ 23 h 93"/>
                    <a:gd name="T26" fmla="*/ 0 w 137"/>
                    <a:gd name="T27" fmla="*/ 23 h 93"/>
                    <a:gd name="T28" fmla="*/ 2 w 137"/>
                    <a:gd name="T29" fmla="*/ 22 h 93"/>
                    <a:gd name="T30" fmla="*/ 6 w 137"/>
                    <a:gd name="T31" fmla="*/ 19 h 93"/>
                    <a:gd name="T32" fmla="*/ 7 w 137"/>
                    <a:gd name="T33" fmla="*/ 18 h 93"/>
                    <a:gd name="T34" fmla="*/ 6 w 137"/>
                    <a:gd name="T35" fmla="*/ 17 h 93"/>
                    <a:gd name="T36" fmla="*/ 5 w 137"/>
                    <a:gd name="T37" fmla="*/ 12 h 93"/>
                    <a:gd name="T38" fmla="*/ 4 w 137"/>
                    <a:gd name="T39" fmla="*/ 1 h 93"/>
                    <a:gd name="T40" fmla="*/ 5 w 137"/>
                    <a:gd name="T41" fmla="*/ 1 h 93"/>
                    <a:gd name="T42" fmla="*/ 5 w 137"/>
                    <a:gd name="T43" fmla="*/ 1 h 93"/>
                    <a:gd name="T44" fmla="*/ 6 w 137"/>
                    <a:gd name="T45" fmla="*/ 1 h 93"/>
                    <a:gd name="T46" fmla="*/ 6 w 137"/>
                    <a:gd name="T47" fmla="*/ 1 h 93"/>
                    <a:gd name="T48" fmla="*/ 15 w 137"/>
                    <a:gd name="T49" fmla="*/ 8 h 93"/>
                    <a:gd name="T50" fmla="*/ 16 w 137"/>
                    <a:gd name="T51" fmla="*/ 8 h 93"/>
                    <a:gd name="T52" fmla="*/ 27 w 137"/>
                    <a:gd name="T53" fmla="*/ 2 h 93"/>
                    <a:gd name="T54" fmla="*/ 28 w 137"/>
                    <a:gd name="T55" fmla="*/ 2 h 93"/>
                    <a:gd name="T56" fmla="*/ 28 w 137"/>
                    <a:gd name="T57" fmla="*/ 2 h 93"/>
                    <a:gd name="T58" fmla="*/ 28 w 137"/>
                    <a:gd name="T59" fmla="*/ 2 h 93"/>
                    <a:gd name="T60" fmla="*/ 29 w 137"/>
                    <a:gd name="T61" fmla="*/ 2 h 93"/>
                    <a:gd name="T62" fmla="*/ 29 w 137"/>
                    <a:gd name="T63" fmla="*/ 3 h 93"/>
                    <a:gd name="T64" fmla="*/ 29 w 137"/>
                    <a:gd name="T65" fmla="*/ 11 h 93"/>
                    <a:gd name="T66" fmla="*/ 29 w 137"/>
                    <a:gd name="T67" fmla="*/ 12 h 93"/>
                    <a:gd name="T68" fmla="*/ 29 w 137"/>
                    <a:gd name="T69" fmla="*/ 12 h 93"/>
                    <a:gd name="T70" fmla="*/ 37 w 137"/>
                    <a:gd name="T71" fmla="*/ 17 h 93"/>
                    <a:gd name="T72" fmla="*/ 134 w 137"/>
                    <a:gd name="T73" fmla="*/ 44 h 93"/>
                    <a:gd name="T74" fmla="*/ 135 w 137"/>
                    <a:gd name="T75" fmla="*/ 44 h 93"/>
                    <a:gd name="T76" fmla="*/ 135 w 137"/>
                    <a:gd name="T77" fmla="*/ 44 h 93"/>
                    <a:gd name="T78" fmla="*/ 136 w 137"/>
                    <a:gd name="T79" fmla="*/ 45 h 93"/>
                    <a:gd name="T80" fmla="*/ 137 w 137"/>
                    <a:gd name="T81" fmla="*/ 46 h 93"/>
                    <a:gd name="T82" fmla="*/ 136 w 137"/>
                    <a:gd name="T83" fmla="*/ 46 h 93"/>
                    <a:gd name="T84" fmla="*/ 128 w 137"/>
                    <a:gd name="T85" fmla="*/ 46 h 93"/>
                    <a:gd name="T86" fmla="*/ 121 w 137"/>
                    <a:gd name="T87" fmla="*/ 46 h 93"/>
                    <a:gd name="T88" fmla="*/ 111 w 137"/>
                    <a:gd name="T89" fmla="*/ 47 h 93"/>
                    <a:gd name="T90" fmla="*/ 93 w 137"/>
                    <a:gd name="T91" fmla="*/ 48 h 93"/>
                    <a:gd name="T92" fmla="*/ 67 w 137"/>
                    <a:gd name="T93" fmla="*/ 39 h 93"/>
                    <a:gd name="T94" fmla="*/ 29 w 137"/>
                    <a:gd name="T95" fmla="*/ 35 h 93"/>
                    <a:gd name="T96" fmla="*/ 28 w 137"/>
                    <a:gd name="T97" fmla="*/ 36 h 93"/>
                    <a:gd name="T98" fmla="*/ 27 w 137"/>
                    <a:gd name="T99" fmla="*/ 38 h 93"/>
                    <a:gd name="T100" fmla="*/ 27 w 137"/>
                    <a:gd name="T101" fmla="*/ 39 h 93"/>
                    <a:gd name="T102" fmla="*/ 35 w 137"/>
                    <a:gd name="T103" fmla="*/ 52 h 93"/>
                    <a:gd name="T104" fmla="*/ 41 w 137"/>
                    <a:gd name="T105" fmla="*/ 62 h 93"/>
                    <a:gd name="T106" fmla="*/ 41 w 137"/>
                    <a:gd name="T107" fmla="*/ 62 h 93"/>
                    <a:gd name="T108" fmla="*/ 34 w 137"/>
                    <a:gd name="T109" fmla="*/ 85 h 93"/>
                    <a:gd name="T110" fmla="*/ 33 w 137"/>
                    <a:gd name="T111" fmla="*/ 86 h 93"/>
                    <a:gd name="T112" fmla="*/ 21 w 137"/>
                    <a:gd name="T113" fmla="*/ 90 h 93"/>
                    <a:gd name="T114" fmla="*/ 14 w 137"/>
                    <a:gd name="T115" fmla="*/ 93 h 93"/>
                    <a:gd name="T116" fmla="*/ 13 w 137"/>
                    <a:gd name="T117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7" h="93">
                      <a:moveTo>
                        <a:pt x="13" y="93"/>
                      </a:moveTo>
                      <a:cubicBezTo>
                        <a:pt x="13" y="93"/>
                        <a:pt x="13" y="93"/>
                        <a:pt x="13" y="93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3" y="90"/>
                        <a:pt x="15" y="88"/>
                        <a:pt x="16" y="86"/>
                      </a:cubicBezTo>
                      <a:cubicBezTo>
                        <a:pt x="19" y="83"/>
                        <a:pt x="22" y="80"/>
                        <a:pt x="22" y="75"/>
                      </a:cubicBezTo>
                      <a:cubicBezTo>
                        <a:pt x="23" y="71"/>
                        <a:pt x="20" y="68"/>
                        <a:pt x="19" y="65"/>
                      </a:cubicBezTo>
                      <a:cubicBezTo>
                        <a:pt x="18" y="64"/>
                        <a:pt x="17" y="62"/>
                        <a:pt x="16" y="61"/>
                      </a:cubicBezTo>
                      <a:cubicBezTo>
                        <a:pt x="16" y="58"/>
                        <a:pt x="16" y="55"/>
                        <a:pt x="17" y="52"/>
                      </a:cubicBezTo>
                      <a:cubicBezTo>
                        <a:pt x="18" y="48"/>
                        <a:pt x="18" y="43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1" y="22"/>
                        <a:pt x="1" y="22"/>
                        <a:pt x="2" y="22"/>
                      </a:cubicBezTo>
                      <a:cubicBezTo>
                        <a:pt x="3" y="21"/>
                        <a:pt x="4" y="20"/>
                        <a:pt x="6" y="19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5"/>
                        <a:pt x="5" y="13"/>
                        <a:pt x="5" y="12"/>
                      </a:cubicBezTo>
                      <a:cubicBezTo>
                        <a:pt x="3" y="9"/>
                        <a:pt x="2" y="6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20" y="6"/>
                        <a:pt x="24" y="5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8" y="6"/>
                        <a:pt x="28" y="8"/>
                        <a:pt x="29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3"/>
                        <a:pt x="33" y="15"/>
                        <a:pt x="37" y="17"/>
                      </a:cubicBezTo>
                      <a:cubicBezTo>
                        <a:pt x="59" y="28"/>
                        <a:pt x="121" y="42"/>
                        <a:pt x="134" y="44"/>
                      </a:cubicBezTo>
                      <a:cubicBezTo>
                        <a:pt x="134" y="44"/>
                        <a:pt x="135" y="44"/>
                        <a:pt x="135" y="44"/>
                      </a:cubicBezTo>
                      <a:cubicBezTo>
                        <a:pt x="135" y="44"/>
                        <a:pt x="135" y="44"/>
                        <a:pt x="135" y="44"/>
                      </a:cubicBezTo>
                      <a:cubicBezTo>
                        <a:pt x="136" y="45"/>
                        <a:pt x="136" y="45"/>
                        <a:pt x="136" y="45"/>
                      </a:cubicBezTo>
                      <a:cubicBezTo>
                        <a:pt x="137" y="45"/>
                        <a:pt x="137" y="45"/>
                        <a:pt x="137" y="46"/>
                      </a:cubicBezTo>
                      <a:cubicBezTo>
                        <a:pt x="137" y="46"/>
                        <a:pt x="136" y="46"/>
                        <a:pt x="136" y="46"/>
                      </a:cubicBezTo>
                      <a:cubicBezTo>
                        <a:pt x="134" y="47"/>
                        <a:pt x="131" y="47"/>
                        <a:pt x="128" y="46"/>
                      </a:cubicBezTo>
                      <a:cubicBezTo>
                        <a:pt x="126" y="46"/>
                        <a:pt x="123" y="46"/>
                        <a:pt x="121" y="46"/>
                      </a:cubicBezTo>
                      <a:cubicBezTo>
                        <a:pt x="117" y="46"/>
                        <a:pt x="114" y="47"/>
                        <a:pt x="111" y="47"/>
                      </a:cubicBezTo>
                      <a:cubicBezTo>
                        <a:pt x="105" y="48"/>
                        <a:pt x="98" y="49"/>
                        <a:pt x="93" y="48"/>
                      </a:cubicBezTo>
                      <a:cubicBezTo>
                        <a:pt x="82" y="46"/>
                        <a:pt x="74" y="42"/>
                        <a:pt x="67" y="39"/>
                      </a:cubicBezTo>
                      <a:cubicBezTo>
                        <a:pt x="55" y="33"/>
                        <a:pt x="45" y="28"/>
                        <a:pt x="29" y="35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44"/>
                        <a:pt x="32" y="48"/>
                        <a:pt x="35" y="52"/>
                      </a:cubicBezTo>
                      <a:cubicBezTo>
                        <a:pt x="37" y="55"/>
                        <a:pt x="40" y="58"/>
                        <a:pt x="41" y="62"/>
                      </a:cubicBezTo>
                      <a:cubicBezTo>
                        <a:pt x="41" y="62"/>
                        <a:pt x="41" y="62"/>
                        <a:pt x="41" y="62"/>
                      </a:cubicBezTo>
                      <a:cubicBezTo>
                        <a:pt x="34" y="85"/>
                        <a:pt x="34" y="85"/>
                        <a:pt x="34" y="85"/>
                      </a:cubicBezTo>
                      <a:cubicBezTo>
                        <a:pt x="34" y="85"/>
                        <a:pt x="34" y="86"/>
                        <a:pt x="33" y="86"/>
                      </a:cubicBezTo>
                      <a:cubicBezTo>
                        <a:pt x="30" y="87"/>
                        <a:pt x="25" y="89"/>
                        <a:pt x="21" y="90"/>
                      </a:cubicBezTo>
                      <a:cubicBezTo>
                        <a:pt x="18" y="91"/>
                        <a:pt x="16" y="92"/>
                        <a:pt x="14" y="93"/>
                      </a:cubicBezTo>
                      <a:cubicBezTo>
                        <a:pt x="14" y="93"/>
                        <a:pt x="13" y="93"/>
                        <a:pt x="13" y="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7" name="Freeform 37"/>
                <p:cNvSpPr>
                  <a:spLocks/>
                </p:cNvSpPr>
                <p:nvPr/>
              </p:nvSpPr>
              <p:spPr bwMode="auto">
                <a:xfrm>
                  <a:off x="4396" y="2819"/>
                  <a:ext cx="2" cy="3"/>
                </a:xfrm>
                <a:custGeom>
                  <a:avLst/>
                  <a:gdLst>
                    <a:gd name="T0" fmla="*/ 0 w 4"/>
                    <a:gd name="T1" fmla="*/ 5 h 5"/>
                    <a:gd name="T2" fmla="*/ 0 w 4"/>
                    <a:gd name="T3" fmla="*/ 4 h 5"/>
                    <a:gd name="T4" fmla="*/ 0 w 4"/>
                    <a:gd name="T5" fmla="*/ 3 h 5"/>
                    <a:gd name="T6" fmla="*/ 0 w 4"/>
                    <a:gd name="T7" fmla="*/ 1 h 5"/>
                    <a:gd name="T8" fmla="*/ 1 w 4"/>
                    <a:gd name="T9" fmla="*/ 0 h 5"/>
                    <a:gd name="T10" fmla="*/ 1 w 4"/>
                    <a:gd name="T11" fmla="*/ 0 h 5"/>
                    <a:gd name="T12" fmla="*/ 2 w 4"/>
                    <a:gd name="T13" fmla="*/ 0 h 5"/>
                    <a:gd name="T14" fmla="*/ 2 w 4"/>
                    <a:gd name="T15" fmla="*/ 0 h 5"/>
                    <a:gd name="T16" fmla="*/ 4 w 4"/>
                    <a:gd name="T17" fmla="*/ 3 h 5"/>
                    <a:gd name="T18" fmla="*/ 4 w 4"/>
                    <a:gd name="T19" fmla="*/ 3 h 5"/>
                    <a:gd name="T20" fmla="*/ 3 w 4"/>
                    <a:gd name="T21" fmla="*/ 4 h 5"/>
                    <a:gd name="T22" fmla="*/ 1 w 4"/>
                    <a:gd name="T23" fmla="*/ 5 h 5"/>
                    <a:gd name="T24" fmla="*/ 0 w 4"/>
                    <a:gd name="T25" fmla="*/ 5 h 5"/>
                    <a:gd name="T26" fmla="*/ 0 w 4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5">
                      <a:moveTo>
                        <a:pt x="0" y="5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8" name="Freeform 38"/>
                <p:cNvSpPr>
                  <a:spLocks/>
                </p:cNvSpPr>
                <p:nvPr/>
              </p:nvSpPr>
              <p:spPr bwMode="auto">
                <a:xfrm>
                  <a:off x="4418" y="3013"/>
                  <a:ext cx="3" cy="6"/>
                </a:xfrm>
                <a:custGeom>
                  <a:avLst/>
                  <a:gdLst>
                    <a:gd name="T0" fmla="*/ 0 w 6"/>
                    <a:gd name="T1" fmla="*/ 10 h 10"/>
                    <a:gd name="T2" fmla="*/ 0 w 6"/>
                    <a:gd name="T3" fmla="*/ 9 h 10"/>
                    <a:gd name="T4" fmla="*/ 0 w 6"/>
                    <a:gd name="T5" fmla="*/ 9 h 10"/>
                    <a:gd name="T6" fmla="*/ 3 w 6"/>
                    <a:gd name="T7" fmla="*/ 1 h 10"/>
                    <a:gd name="T8" fmla="*/ 3 w 6"/>
                    <a:gd name="T9" fmla="*/ 1 h 10"/>
                    <a:gd name="T10" fmla="*/ 4 w 6"/>
                    <a:gd name="T11" fmla="*/ 0 h 10"/>
                    <a:gd name="T12" fmla="*/ 5 w 6"/>
                    <a:gd name="T13" fmla="*/ 0 h 10"/>
                    <a:gd name="T14" fmla="*/ 5 w 6"/>
                    <a:gd name="T15" fmla="*/ 0 h 10"/>
                    <a:gd name="T16" fmla="*/ 6 w 6"/>
                    <a:gd name="T17" fmla="*/ 1 h 10"/>
                    <a:gd name="T18" fmla="*/ 6 w 6"/>
                    <a:gd name="T19" fmla="*/ 2 h 10"/>
                    <a:gd name="T20" fmla="*/ 3 w 6"/>
                    <a:gd name="T21" fmla="*/ 8 h 10"/>
                    <a:gd name="T22" fmla="*/ 3 w 6"/>
                    <a:gd name="T23" fmla="*/ 8 h 10"/>
                    <a:gd name="T24" fmla="*/ 1 w 6"/>
                    <a:gd name="T25" fmla="*/ 10 h 10"/>
                    <a:gd name="T26" fmla="*/ 0 w 6"/>
                    <a:gd name="T2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9" name="Freeform 39"/>
                <p:cNvSpPr>
                  <a:spLocks/>
                </p:cNvSpPr>
                <p:nvPr/>
              </p:nvSpPr>
              <p:spPr bwMode="auto">
                <a:xfrm>
                  <a:off x="4303" y="2782"/>
                  <a:ext cx="2" cy="3"/>
                </a:xfrm>
                <a:custGeom>
                  <a:avLst/>
                  <a:gdLst>
                    <a:gd name="T0" fmla="*/ 1 w 4"/>
                    <a:gd name="T1" fmla="*/ 4 h 4"/>
                    <a:gd name="T2" fmla="*/ 0 w 4"/>
                    <a:gd name="T3" fmla="*/ 3 h 4"/>
                    <a:gd name="T4" fmla="*/ 0 w 4"/>
                    <a:gd name="T5" fmla="*/ 2 h 4"/>
                    <a:gd name="T6" fmla="*/ 0 w 4"/>
                    <a:gd name="T7" fmla="*/ 1 h 4"/>
                    <a:gd name="T8" fmla="*/ 2 w 4"/>
                    <a:gd name="T9" fmla="*/ 0 h 4"/>
                    <a:gd name="T10" fmla="*/ 2 w 4"/>
                    <a:gd name="T11" fmla="*/ 0 h 4"/>
                    <a:gd name="T12" fmla="*/ 3 w 4"/>
                    <a:gd name="T13" fmla="*/ 0 h 4"/>
                    <a:gd name="T14" fmla="*/ 4 w 4"/>
                    <a:gd name="T15" fmla="*/ 1 h 4"/>
                    <a:gd name="T16" fmla="*/ 4 w 4"/>
                    <a:gd name="T17" fmla="*/ 3 h 4"/>
                    <a:gd name="T18" fmla="*/ 3 w 4"/>
                    <a:gd name="T19" fmla="*/ 4 h 4"/>
                    <a:gd name="T20" fmla="*/ 1 w 4"/>
                    <a:gd name="T21" fmla="*/ 4 h 4"/>
                    <a:gd name="T22" fmla="*/ 1 w 4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3" y="4"/>
                        <a:pt x="3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0" name="Freeform 40"/>
                <p:cNvSpPr>
                  <a:spLocks/>
                </p:cNvSpPr>
                <p:nvPr/>
              </p:nvSpPr>
              <p:spPr bwMode="auto">
                <a:xfrm>
                  <a:off x="4272" y="2778"/>
                  <a:ext cx="13" cy="7"/>
                </a:xfrm>
                <a:custGeom>
                  <a:avLst/>
                  <a:gdLst>
                    <a:gd name="T0" fmla="*/ 1 w 23"/>
                    <a:gd name="T1" fmla="*/ 8 h 12"/>
                    <a:gd name="T2" fmla="*/ 0 w 23"/>
                    <a:gd name="T3" fmla="*/ 7 h 12"/>
                    <a:gd name="T4" fmla="*/ 0 w 23"/>
                    <a:gd name="T5" fmla="*/ 6 h 12"/>
                    <a:gd name="T6" fmla="*/ 1 w 23"/>
                    <a:gd name="T7" fmla="*/ 6 h 12"/>
                    <a:gd name="T8" fmla="*/ 4 w 23"/>
                    <a:gd name="T9" fmla="*/ 5 h 12"/>
                    <a:gd name="T10" fmla="*/ 22 w 23"/>
                    <a:gd name="T11" fmla="*/ 0 h 12"/>
                    <a:gd name="T12" fmla="*/ 23 w 23"/>
                    <a:gd name="T13" fmla="*/ 0 h 12"/>
                    <a:gd name="T14" fmla="*/ 23 w 23"/>
                    <a:gd name="T15" fmla="*/ 0 h 12"/>
                    <a:gd name="T16" fmla="*/ 23 w 23"/>
                    <a:gd name="T17" fmla="*/ 1 h 12"/>
                    <a:gd name="T18" fmla="*/ 15 w 23"/>
                    <a:gd name="T19" fmla="*/ 11 h 12"/>
                    <a:gd name="T20" fmla="*/ 1 w 23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12">
                      <a:moveTo>
                        <a:pt x="1" y="8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2" y="6"/>
                        <a:pt x="3" y="5"/>
                        <a:pt x="4" y="5"/>
                      </a:cubicBezTo>
                      <a:cubicBezTo>
                        <a:pt x="11" y="5"/>
                        <a:pt x="15" y="4"/>
                        <a:pt x="22" y="0"/>
                      </a:cubicBezTo>
                      <a:cubicBezTo>
                        <a:pt x="22" y="0"/>
                        <a:pt x="22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0" y="7"/>
                        <a:pt x="18" y="10"/>
                        <a:pt x="15" y="11"/>
                      </a:cubicBezTo>
                      <a:cubicBezTo>
                        <a:pt x="12" y="12"/>
                        <a:pt x="8" y="11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1" name="Freeform 41"/>
                <p:cNvSpPr>
                  <a:spLocks/>
                </p:cNvSpPr>
                <p:nvPr/>
              </p:nvSpPr>
              <p:spPr bwMode="auto">
                <a:xfrm>
                  <a:off x="4251" y="2769"/>
                  <a:ext cx="23" cy="17"/>
                </a:xfrm>
                <a:custGeom>
                  <a:avLst/>
                  <a:gdLst>
                    <a:gd name="T0" fmla="*/ 2 w 39"/>
                    <a:gd name="T1" fmla="*/ 26 h 28"/>
                    <a:gd name="T2" fmla="*/ 1 w 39"/>
                    <a:gd name="T3" fmla="*/ 25 h 28"/>
                    <a:gd name="T4" fmla="*/ 0 w 39"/>
                    <a:gd name="T5" fmla="*/ 24 h 28"/>
                    <a:gd name="T6" fmla="*/ 0 w 39"/>
                    <a:gd name="T7" fmla="*/ 23 h 28"/>
                    <a:gd name="T8" fmla="*/ 1 w 39"/>
                    <a:gd name="T9" fmla="*/ 23 h 28"/>
                    <a:gd name="T10" fmla="*/ 6 w 39"/>
                    <a:gd name="T11" fmla="*/ 21 h 28"/>
                    <a:gd name="T12" fmla="*/ 22 w 39"/>
                    <a:gd name="T13" fmla="*/ 16 h 28"/>
                    <a:gd name="T14" fmla="*/ 35 w 39"/>
                    <a:gd name="T15" fmla="*/ 0 h 28"/>
                    <a:gd name="T16" fmla="*/ 36 w 39"/>
                    <a:gd name="T17" fmla="*/ 0 h 28"/>
                    <a:gd name="T18" fmla="*/ 39 w 39"/>
                    <a:gd name="T19" fmla="*/ 2 h 28"/>
                    <a:gd name="T20" fmla="*/ 39 w 39"/>
                    <a:gd name="T21" fmla="*/ 3 h 28"/>
                    <a:gd name="T22" fmla="*/ 22 w 39"/>
                    <a:gd name="T23" fmla="*/ 23 h 28"/>
                    <a:gd name="T24" fmla="*/ 2 w 39"/>
                    <a:gd name="T25" fmla="*/ 26 h 28"/>
                    <a:gd name="T26" fmla="*/ 2 w 39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28">
                      <a:moveTo>
                        <a:pt x="2" y="26"/>
                      </a:moveTo>
                      <a:cubicBezTo>
                        <a:pt x="2" y="26"/>
                        <a:pt x="1" y="25"/>
                        <a:pt x="1" y="25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1" y="23"/>
                      </a:cubicBezTo>
                      <a:cubicBezTo>
                        <a:pt x="2" y="22"/>
                        <a:pt x="4" y="22"/>
                        <a:pt x="6" y="21"/>
                      </a:cubicBezTo>
                      <a:cubicBezTo>
                        <a:pt x="12" y="20"/>
                        <a:pt x="18" y="19"/>
                        <a:pt x="22" y="16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6" y="0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3"/>
                      </a:cubicBezTo>
                      <a:cubicBezTo>
                        <a:pt x="36" y="12"/>
                        <a:pt x="30" y="19"/>
                        <a:pt x="22" y="23"/>
                      </a:cubicBezTo>
                      <a:cubicBezTo>
                        <a:pt x="15" y="27"/>
                        <a:pt x="7" y="28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2" name="Freeform 42"/>
                <p:cNvSpPr>
                  <a:spLocks/>
                </p:cNvSpPr>
                <p:nvPr/>
              </p:nvSpPr>
              <p:spPr bwMode="auto">
                <a:xfrm>
                  <a:off x="4288" y="2780"/>
                  <a:ext cx="5" cy="5"/>
                </a:xfrm>
                <a:custGeom>
                  <a:avLst/>
                  <a:gdLst>
                    <a:gd name="T0" fmla="*/ 0 w 9"/>
                    <a:gd name="T1" fmla="*/ 6 h 8"/>
                    <a:gd name="T2" fmla="*/ 0 w 9"/>
                    <a:gd name="T3" fmla="*/ 5 h 8"/>
                    <a:gd name="T4" fmla="*/ 4 w 9"/>
                    <a:gd name="T5" fmla="*/ 0 h 8"/>
                    <a:gd name="T6" fmla="*/ 6 w 9"/>
                    <a:gd name="T7" fmla="*/ 0 h 8"/>
                    <a:gd name="T8" fmla="*/ 6 w 9"/>
                    <a:gd name="T9" fmla="*/ 0 h 8"/>
                    <a:gd name="T10" fmla="*/ 6 w 9"/>
                    <a:gd name="T11" fmla="*/ 0 h 8"/>
                    <a:gd name="T12" fmla="*/ 9 w 9"/>
                    <a:gd name="T13" fmla="*/ 3 h 8"/>
                    <a:gd name="T14" fmla="*/ 9 w 9"/>
                    <a:gd name="T15" fmla="*/ 4 h 8"/>
                    <a:gd name="T16" fmla="*/ 8 w 9"/>
                    <a:gd name="T17" fmla="*/ 6 h 8"/>
                    <a:gd name="T18" fmla="*/ 7 w 9"/>
                    <a:gd name="T19" fmla="*/ 7 h 8"/>
                    <a:gd name="T20" fmla="*/ 5 w 9"/>
                    <a:gd name="T21" fmla="*/ 8 h 8"/>
                    <a:gd name="T22" fmla="*/ 4 w 9"/>
                    <a:gd name="T23" fmla="*/ 8 h 8"/>
                    <a:gd name="T24" fmla="*/ 0 w 9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1"/>
                        <a:pt x="2" y="1"/>
                        <a:pt x="4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3" name="Freeform 43"/>
                <p:cNvSpPr>
                  <a:spLocks/>
                </p:cNvSpPr>
                <p:nvPr/>
              </p:nvSpPr>
              <p:spPr bwMode="auto">
                <a:xfrm>
                  <a:off x="4412" y="3023"/>
                  <a:ext cx="20" cy="7"/>
                </a:xfrm>
                <a:custGeom>
                  <a:avLst/>
                  <a:gdLst>
                    <a:gd name="T0" fmla="*/ 0 w 34"/>
                    <a:gd name="T1" fmla="*/ 11 h 11"/>
                    <a:gd name="T2" fmla="*/ 0 w 34"/>
                    <a:gd name="T3" fmla="*/ 10 h 11"/>
                    <a:gd name="T4" fmla="*/ 0 w 34"/>
                    <a:gd name="T5" fmla="*/ 9 h 11"/>
                    <a:gd name="T6" fmla="*/ 12 w 34"/>
                    <a:gd name="T7" fmla="*/ 0 h 11"/>
                    <a:gd name="T8" fmla="*/ 13 w 34"/>
                    <a:gd name="T9" fmla="*/ 0 h 11"/>
                    <a:gd name="T10" fmla="*/ 32 w 34"/>
                    <a:gd name="T11" fmla="*/ 5 h 11"/>
                    <a:gd name="T12" fmla="*/ 32 w 34"/>
                    <a:gd name="T13" fmla="*/ 5 h 11"/>
                    <a:gd name="T14" fmla="*/ 32 w 34"/>
                    <a:gd name="T15" fmla="*/ 5 h 11"/>
                    <a:gd name="T16" fmla="*/ 33 w 34"/>
                    <a:gd name="T17" fmla="*/ 6 h 11"/>
                    <a:gd name="T18" fmla="*/ 34 w 34"/>
                    <a:gd name="T19" fmla="*/ 7 h 11"/>
                    <a:gd name="T20" fmla="*/ 33 w 34"/>
                    <a:gd name="T21" fmla="*/ 7 h 11"/>
                    <a:gd name="T22" fmla="*/ 26 w 34"/>
                    <a:gd name="T23" fmla="*/ 6 h 11"/>
                    <a:gd name="T24" fmla="*/ 15 w 34"/>
                    <a:gd name="T25" fmla="*/ 5 h 11"/>
                    <a:gd name="T26" fmla="*/ 14 w 34"/>
                    <a:gd name="T27" fmla="*/ 5 h 11"/>
                    <a:gd name="T28" fmla="*/ 1 w 34"/>
                    <a:gd name="T29" fmla="*/ 11 h 11"/>
                    <a:gd name="T30" fmla="*/ 0 w 34"/>
                    <a:gd name="T3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" h="11">
                      <a:moveTo>
                        <a:pt x="0" y="11"/>
                      </a:move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4" y="6"/>
                        <a:pt x="34" y="6"/>
                        <a:pt x="34" y="7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1" y="7"/>
                        <a:pt x="28" y="7"/>
                        <a:pt x="26" y="6"/>
                      </a:cubicBezTo>
                      <a:cubicBezTo>
                        <a:pt x="22" y="5"/>
                        <a:pt x="18" y="4"/>
                        <a:pt x="15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0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4" name="Freeform 44"/>
                <p:cNvSpPr>
                  <a:spLocks/>
                </p:cNvSpPr>
                <p:nvPr/>
              </p:nvSpPr>
              <p:spPr bwMode="auto">
                <a:xfrm>
                  <a:off x="4319" y="2816"/>
                  <a:ext cx="26" cy="7"/>
                </a:xfrm>
                <a:custGeom>
                  <a:avLst/>
                  <a:gdLst>
                    <a:gd name="T0" fmla="*/ 1 w 45"/>
                    <a:gd name="T1" fmla="*/ 6 h 12"/>
                    <a:gd name="T2" fmla="*/ 0 w 45"/>
                    <a:gd name="T3" fmla="*/ 5 h 12"/>
                    <a:gd name="T4" fmla="*/ 0 w 45"/>
                    <a:gd name="T5" fmla="*/ 5 h 12"/>
                    <a:gd name="T6" fmla="*/ 1 w 45"/>
                    <a:gd name="T7" fmla="*/ 4 h 12"/>
                    <a:gd name="T8" fmla="*/ 28 w 45"/>
                    <a:gd name="T9" fmla="*/ 1 h 12"/>
                    <a:gd name="T10" fmla="*/ 37 w 45"/>
                    <a:gd name="T11" fmla="*/ 1 h 12"/>
                    <a:gd name="T12" fmla="*/ 37 w 45"/>
                    <a:gd name="T13" fmla="*/ 2 h 12"/>
                    <a:gd name="T14" fmla="*/ 44 w 45"/>
                    <a:gd name="T15" fmla="*/ 6 h 12"/>
                    <a:gd name="T16" fmla="*/ 45 w 45"/>
                    <a:gd name="T17" fmla="*/ 6 h 12"/>
                    <a:gd name="T18" fmla="*/ 44 w 45"/>
                    <a:gd name="T19" fmla="*/ 9 h 12"/>
                    <a:gd name="T20" fmla="*/ 43 w 45"/>
                    <a:gd name="T21" fmla="*/ 9 h 12"/>
                    <a:gd name="T22" fmla="*/ 1 w 45"/>
                    <a:gd name="T23" fmla="*/ 6 h 12"/>
                    <a:gd name="T24" fmla="*/ 1 w 45"/>
                    <a:gd name="T2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2">
                      <a:moveTo>
                        <a:pt x="1" y="6"/>
                      </a:moveTo>
                      <a:cubicBezTo>
                        <a:pt x="1" y="6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8" y="0"/>
                        <a:pt x="18" y="1"/>
                        <a:pt x="28" y="1"/>
                      </a:cubicBezTo>
                      <a:cubicBezTo>
                        <a:pt x="31" y="1"/>
                        <a:pt x="34" y="2"/>
                        <a:pt x="37" y="1"/>
                      </a:cubicBezTo>
                      <a:cubicBezTo>
                        <a:pt x="37" y="1"/>
                        <a:pt x="37" y="1"/>
                        <a:pt x="37" y="2"/>
                      </a:cubicBezTo>
                      <a:cubicBezTo>
                        <a:pt x="37" y="2"/>
                        <a:pt x="44" y="6"/>
                        <a:pt x="44" y="6"/>
                      </a:cubicBezTo>
                      <a:cubicBezTo>
                        <a:pt x="44" y="6"/>
                        <a:pt x="45" y="6"/>
                        <a:pt x="45" y="6"/>
                      </a:cubicBezTo>
                      <a:cubicBezTo>
                        <a:pt x="44" y="7"/>
                        <a:pt x="44" y="8"/>
                        <a:pt x="44" y="9"/>
                      </a:cubicBezTo>
                      <a:cubicBezTo>
                        <a:pt x="44" y="9"/>
                        <a:pt x="44" y="9"/>
                        <a:pt x="43" y="9"/>
                      </a:cubicBezTo>
                      <a:cubicBezTo>
                        <a:pt x="34" y="12"/>
                        <a:pt x="14" y="11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5" name="Freeform 45"/>
                <p:cNvSpPr>
                  <a:spLocks/>
                </p:cNvSpPr>
                <p:nvPr/>
              </p:nvSpPr>
              <p:spPr bwMode="auto">
                <a:xfrm>
                  <a:off x="4390" y="2856"/>
                  <a:ext cx="16" cy="24"/>
                </a:xfrm>
                <a:custGeom>
                  <a:avLst/>
                  <a:gdLst>
                    <a:gd name="T0" fmla="*/ 11 w 28"/>
                    <a:gd name="T1" fmla="*/ 40 h 41"/>
                    <a:gd name="T2" fmla="*/ 0 w 28"/>
                    <a:gd name="T3" fmla="*/ 12 h 41"/>
                    <a:gd name="T4" fmla="*/ 0 w 28"/>
                    <a:gd name="T5" fmla="*/ 11 h 41"/>
                    <a:gd name="T6" fmla="*/ 1 w 28"/>
                    <a:gd name="T7" fmla="*/ 9 h 41"/>
                    <a:gd name="T8" fmla="*/ 2 w 28"/>
                    <a:gd name="T9" fmla="*/ 9 h 41"/>
                    <a:gd name="T10" fmla="*/ 14 w 28"/>
                    <a:gd name="T11" fmla="*/ 9 h 41"/>
                    <a:gd name="T12" fmla="*/ 15 w 28"/>
                    <a:gd name="T13" fmla="*/ 9 h 41"/>
                    <a:gd name="T14" fmla="*/ 23 w 28"/>
                    <a:gd name="T15" fmla="*/ 1 h 41"/>
                    <a:gd name="T16" fmla="*/ 24 w 28"/>
                    <a:gd name="T17" fmla="*/ 1 h 41"/>
                    <a:gd name="T18" fmla="*/ 24 w 28"/>
                    <a:gd name="T19" fmla="*/ 1 h 41"/>
                    <a:gd name="T20" fmla="*/ 27 w 28"/>
                    <a:gd name="T21" fmla="*/ 7 h 41"/>
                    <a:gd name="T22" fmla="*/ 13 w 28"/>
                    <a:gd name="T23" fmla="*/ 29 h 41"/>
                    <a:gd name="T24" fmla="*/ 12 w 28"/>
                    <a:gd name="T25" fmla="*/ 30 h 41"/>
                    <a:gd name="T26" fmla="*/ 12 w 28"/>
                    <a:gd name="T27" fmla="*/ 31 h 41"/>
                    <a:gd name="T28" fmla="*/ 13 w 28"/>
                    <a:gd name="T29" fmla="*/ 33 h 41"/>
                    <a:gd name="T30" fmla="*/ 13 w 28"/>
                    <a:gd name="T31" fmla="*/ 40 h 41"/>
                    <a:gd name="T32" fmla="*/ 12 w 28"/>
                    <a:gd name="T33" fmla="*/ 40 h 41"/>
                    <a:gd name="T34" fmla="*/ 12 w 28"/>
                    <a:gd name="T35" fmla="*/ 40 h 41"/>
                    <a:gd name="T36" fmla="*/ 12 w 28"/>
                    <a:gd name="T37" fmla="*/ 41 h 41"/>
                    <a:gd name="T38" fmla="*/ 11 w 28"/>
                    <a:gd name="T3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8" h="41">
                      <a:moveTo>
                        <a:pt x="11" y="40"/>
                      </a:moveTo>
                      <a:cubicBezTo>
                        <a:pt x="5" y="37"/>
                        <a:pt x="2" y="24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2" y="9"/>
                        <a:pt x="2" y="9"/>
                      </a:cubicBezTo>
                      <a:cubicBezTo>
                        <a:pt x="5" y="7"/>
                        <a:pt x="9" y="7"/>
                        <a:pt x="14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6" y="2"/>
                        <a:pt x="27" y="4"/>
                        <a:pt x="27" y="7"/>
                      </a:cubicBezTo>
                      <a:cubicBezTo>
                        <a:pt x="28" y="12"/>
                        <a:pt x="22" y="21"/>
                        <a:pt x="13" y="29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2"/>
                        <a:pt x="12" y="33"/>
                        <a:pt x="13" y="33"/>
                      </a:cubicBezTo>
                      <a:cubicBezTo>
                        <a:pt x="13" y="36"/>
                        <a:pt x="14" y="37"/>
                        <a:pt x="13" y="40"/>
                      </a:cubicBezTo>
                      <a:cubicBezTo>
                        <a:pt x="13" y="40"/>
                        <a:pt x="13" y="40"/>
                        <a:pt x="12" y="40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6" name="Freeform 46"/>
                <p:cNvSpPr>
                  <a:spLocks/>
                </p:cNvSpPr>
                <p:nvPr/>
              </p:nvSpPr>
              <p:spPr bwMode="auto">
                <a:xfrm>
                  <a:off x="4297" y="2811"/>
                  <a:ext cx="11" cy="6"/>
                </a:xfrm>
                <a:custGeom>
                  <a:avLst/>
                  <a:gdLst>
                    <a:gd name="T0" fmla="*/ 6 w 18"/>
                    <a:gd name="T1" fmla="*/ 8 h 10"/>
                    <a:gd name="T2" fmla="*/ 0 w 18"/>
                    <a:gd name="T3" fmla="*/ 4 h 10"/>
                    <a:gd name="T4" fmla="*/ 0 w 18"/>
                    <a:gd name="T5" fmla="*/ 3 h 10"/>
                    <a:gd name="T6" fmla="*/ 1 w 18"/>
                    <a:gd name="T7" fmla="*/ 1 h 10"/>
                    <a:gd name="T8" fmla="*/ 1 w 18"/>
                    <a:gd name="T9" fmla="*/ 1 h 10"/>
                    <a:gd name="T10" fmla="*/ 1 w 18"/>
                    <a:gd name="T11" fmla="*/ 1 h 10"/>
                    <a:gd name="T12" fmla="*/ 2 w 18"/>
                    <a:gd name="T13" fmla="*/ 1 h 10"/>
                    <a:gd name="T14" fmla="*/ 12 w 18"/>
                    <a:gd name="T15" fmla="*/ 1 h 10"/>
                    <a:gd name="T16" fmla="*/ 12 w 18"/>
                    <a:gd name="T17" fmla="*/ 1 h 10"/>
                    <a:gd name="T18" fmla="*/ 13 w 18"/>
                    <a:gd name="T19" fmla="*/ 2 h 10"/>
                    <a:gd name="T20" fmla="*/ 18 w 18"/>
                    <a:gd name="T21" fmla="*/ 6 h 10"/>
                    <a:gd name="T22" fmla="*/ 18 w 18"/>
                    <a:gd name="T23" fmla="*/ 6 h 10"/>
                    <a:gd name="T24" fmla="*/ 17 w 18"/>
                    <a:gd name="T25" fmla="*/ 10 h 10"/>
                    <a:gd name="T26" fmla="*/ 16 w 18"/>
                    <a:gd name="T27" fmla="*/ 10 h 10"/>
                    <a:gd name="T28" fmla="*/ 6 w 18"/>
                    <a:gd name="T29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0">
                      <a:moveTo>
                        <a:pt x="6" y="8"/>
                      </a:moveTo>
                      <a:cubicBezTo>
                        <a:pt x="4" y="7"/>
                        <a:pt x="2" y="5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3" y="2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8"/>
                        <a:pt x="18" y="8"/>
                        <a:pt x="17" y="10"/>
                      </a:cubicBezTo>
                      <a:cubicBezTo>
                        <a:pt x="17" y="10"/>
                        <a:pt x="17" y="10"/>
                        <a:pt x="16" y="10"/>
                      </a:cubicBezTo>
                      <a:cubicBezTo>
                        <a:pt x="13" y="10"/>
                        <a:pt x="9" y="9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7" name="Freeform 47"/>
                <p:cNvSpPr>
                  <a:spLocks/>
                </p:cNvSpPr>
                <p:nvPr/>
              </p:nvSpPr>
              <p:spPr bwMode="auto">
                <a:xfrm>
                  <a:off x="4267" y="2799"/>
                  <a:ext cx="11" cy="9"/>
                </a:xfrm>
                <a:custGeom>
                  <a:avLst/>
                  <a:gdLst>
                    <a:gd name="T0" fmla="*/ 7 w 19"/>
                    <a:gd name="T1" fmla="*/ 13 h 15"/>
                    <a:gd name="T2" fmla="*/ 3 w 19"/>
                    <a:gd name="T3" fmla="*/ 9 h 15"/>
                    <a:gd name="T4" fmla="*/ 3 w 19"/>
                    <a:gd name="T5" fmla="*/ 9 h 15"/>
                    <a:gd name="T6" fmla="*/ 3 w 19"/>
                    <a:gd name="T7" fmla="*/ 9 h 15"/>
                    <a:gd name="T8" fmla="*/ 0 w 19"/>
                    <a:gd name="T9" fmla="*/ 4 h 15"/>
                    <a:gd name="T10" fmla="*/ 1 w 19"/>
                    <a:gd name="T11" fmla="*/ 3 h 15"/>
                    <a:gd name="T12" fmla="*/ 2 w 19"/>
                    <a:gd name="T13" fmla="*/ 1 h 15"/>
                    <a:gd name="T14" fmla="*/ 2 w 19"/>
                    <a:gd name="T15" fmla="*/ 1 h 15"/>
                    <a:gd name="T16" fmla="*/ 3 w 19"/>
                    <a:gd name="T17" fmla="*/ 1 h 15"/>
                    <a:gd name="T18" fmla="*/ 4 w 19"/>
                    <a:gd name="T19" fmla="*/ 0 h 15"/>
                    <a:gd name="T20" fmla="*/ 4 w 19"/>
                    <a:gd name="T21" fmla="*/ 1 h 15"/>
                    <a:gd name="T22" fmla="*/ 18 w 19"/>
                    <a:gd name="T23" fmla="*/ 8 h 15"/>
                    <a:gd name="T24" fmla="*/ 19 w 19"/>
                    <a:gd name="T25" fmla="*/ 9 h 15"/>
                    <a:gd name="T26" fmla="*/ 18 w 19"/>
                    <a:gd name="T27" fmla="*/ 12 h 15"/>
                    <a:gd name="T28" fmla="*/ 18 w 19"/>
                    <a:gd name="T29" fmla="*/ 13 h 15"/>
                    <a:gd name="T30" fmla="*/ 7 w 19"/>
                    <a:gd name="T31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9" h="15">
                      <a:moveTo>
                        <a:pt x="7" y="13"/>
                      </a:moveTo>
                      <a:cubicBezTo>
                        <a:pt x="5" y="12"/>
                        <a:pt x="4" y="11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1" y="7"/>
                        <a:pt x="0" y="6"/>
                        <a:pt x="0" y="4"/>
                      </a:cubicBezTo>
                      <a:cubicBezTo>
                        <a:pt x="0" y="4"/>
                        <a:pt x="1" y="4"/>
                        <a:pt x="1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18" y="8"/>
                        <a:pt x="18" y="8"/>
                      </a:cubicBezTo>
                      <a:cubicBezTo>
                        <a:pt x="18" y="8"/>
                        <a:pt x="19" y="9"/>
                        <a:pt x="19" y="9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3"/>
                        <a:pt x="18" y="13"/>
                      </a:cubicBezTo>
                      <a:cubicBezTo>
                        <a:pt x="15" y="14"/>
                        <a:pt x="11" y="15"/>
                        <a:pt x="7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8" name="Freeform 48"/>
                <p:cNvSpPr>
                  <a:spLocks/>
                </p:cNvSpPr>
                <p:nvPr/>
              </p:nvSpPr>
              <p:spPr bwMode="auto">
                <a:xfrm>
                  <a:off x="4287" y="2808"/>
                  <a:ext cx="4" cy="4"/>
                </a:xfrm>
                <a:custGeom>
                  <a:avLst/>
                  <a:gdLst>
                    <a:gd name="T0" fmla="*/ 2 w 8"/>
                    <a:gd name="T1" fmla="*/ 7 h 8"/>
                    <a:gd name="T2" fmla="*/ 1 w 8"/>
                    <a:gd name="T3" fmla="*/ 6 h 8"/>
                    <a:gd name="T4" fmla="*/ 1 w 8"/>
                    <a:gd name="T5" fmla="*/ 4 h 8"/>
                    <a:gd name="T6" fmla="*/ 1 w 8"/>
                    <a:gd name="T7" fmla="*/ 3 h 8"/>
                    <a:gd name="T8" fmla="*/ 4 w 8"/>
                    <a:gd name="T9" fmla="*/ 0 h 8"/>
                    <a:gd name="T10" fmla="*/ 5 w 8"/>
                    <a:gd name="T11" fmla="*/ 0 h 8"/>
                    <a:gd name="T12" fmla="*/ 8 w 8"/>
                    <a:gd name="T13" fmla="*/ 2 h 8"/>
                    <a:gd name="T14" fmla="*/ 8 w 8"/>
                    <a:gd name="T15" fmla="*/ 2 h 8"/>
                    <a:gd name="T16" fmla="*/ 7 w 8"/>
                    <a:gd name="T17" fmla="*/ 7 h 8"/>
                    <a:gd name="T18" fmla="*/ 6 w 8"/>
                    <a:gd name="T19" fmla="*/ 8 h 8"/>
                    <a:gd name="T20" fmla="*/ 2 w 8"/>
                    <a:gd name="T21" fmla="*/ 7 h 8"/>
                    <a:gd name="T22" fmla="*/ 2 w 8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2" y="7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1" y="3"/>
                        <a:pt x="1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9" name="Freeform 49"/>
                <p:cNvSpPr>
                  <a:spLocks/>
                </p:cNvSpPr>
                <p:nvPr/>
              </p:nvSpPr>
              <p:spPr bwMode="auto">
                <a:xfrm>
                  <a:off x="4247" y="2802"/>
                  <a:ext cx="9" cy="6"/>
                </a:xfrm>
                <a:custGeom>
                  <a:avLst/>
                  <a:gdLst>
                    <a:gd name="T0" fmla="*/ 1 w 15"/>
                    <a:gd name="T1" fmla="*/ 9 h 9"/>
                    <a:gd name="T2" fmla="*/ 0 w 15"/>
                    <a:gd name="T3" fmla="*/ 8 h 9"/>
                    <a:gd name="T4" fmla="*/ 0 w 15"/>
                    <a:gd name="T5" fmla="*/ 7 h 9"/>
                    <a:gd name="T6" fmla="*/ 12 w 15"/>
                    <a:gd name="T7" fmla="*/ 0 h 9"/>
                    <a:gd name="T8" fmla="*/ 14 w 15"/>
                    <a:gd name="T9" fmla="*/ 0 h 9"/>
                    <a:gd name="T10" fmla="*/ 14 w 15"/>
                    <a:gd name="T11" fmla="*/ 0 h 9"/>
                    <a:gd name="T12" fmla="*/ 14 w 15"/>
                    <a:gd name="T13" fmla="*/ 0 h 9"/>
                    <a:gd name="T14" fmla="*/ 15 w 15"/>
                    <a:gd name="T15" fmla="*/ 0 h 9"/>
                    <a:gd name="T16" fmla="*/ 15 w 15"/>
                    <a:gd name="T17" fmla="*/ 1 h 9"/>
                    <a:gd name="T18" fmla="*/ 7 w 15"/>
                    <a:gd name="T19" fmla="*/ 9 h 9"/>
                    <a:gd name="T20" fmla="*/ 1 w 15"/>
                    <a:gd name="T21" fmla="*/ 9 h 9"/>
                    <a:gd name="T22" fmla="*/ 1 w 15"/>
                    <a:gd name="T2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9">
                      <a:moveTo>
                        <a:pt x="1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4" y="3"/>
                        <a:pt x="7" y="2"/>
                        <a:pt x="12" y="0"/>
                      </a:cubicBezTo>
                      <a:cubicBezTo>
                        <a:pt x="12" y="0"/>
                        <a:pt x="13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1"/>
                        <a:pt x="15" y="1"/>
                      </a:cubicBezTo>
                      <a:cubicBezTo>
                        <a:pt x="12" y="5"/>
                        <a:pt x="10" y="8"/>
                        <a:pt x="7" y="9"/>
                      </a:cubicBezTo>
                      <a:cubicBezTo>
                        <a:pt x="5" y="9"/>
                        <a:pt x="3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0" name="Freeform 50"/>
                <p:cNvSpPr>
                  <a:spLocks/>
                </p:cNvSpPr>
                <p:nvPr/>
              </p:nvSpPr>
              <p:spPr bwMode="auto">
                <a:xfrm>
                  <a:off x="4211" y="2787"/>
                  <a:ext cx="5" cy="6"/>
                </a:xfrm>
                <a:custGeom>
                  <a:avLst/>
                  <a:gdLst>
                    <a:gd name="T0" fmla="*/ 1 w 8"/>
                    <a:gd name="T1" fmla="*/ 9 h 10"/>
                    <a:gd name="T2" fmla="*/ 0 w 8"/>
                    <a:gd name="T3" fmla="*/ 8 h 10"/>
                    <a:gd name="T4" fmla="*/ 0 w 8"/>
                    <a:gd name="T5" fmla="*/ 5 h 10"/>
                    <a:gd name="T6" fmla="*/ 0 w 8"/>
                    <a:gd name="T7" fmla="*/ 4 h 10"/>
                    <a:gd name="T8" fmla="*/ 3 w 8"/>
                    <a:gd name="T9" fmla="*/ 1 h 10"/>
                    <a:gd name="T10" fmla="*/ 4 w 8"/>
                    <a:gd name="T11" fmla="*/ 1 h 10"/>
                    <a:gd name="T12" fmla="*/ 5 w 8"/>
                    <a:gd name="T13" fmla="*/ 1 h 10"/>
                    <a:gd name="T14" fmla="*/ 5 w 8"/>
                    <a:gd name="T15" fmla="*/ 1 h 10"/>
                    <a:gd name="T16" fmla="*/ 7 w 8"/>
                    <a:gd name="T17" fmla="*/ 5 h 10"/>
                    <a:gd name="T18" fmla="*/ 7 w 8"/>
                    <a:gd name="T19" fmla="*/ 6 h 10"/>
                    <a:gd name="T20" fmla="*/ 6 w 8"/>
                    <a:gd name="T21" fmla="*/ 8 h 10"/>
                    <a:gd name="T22" fmla="*/ 6 w 8"/>
                    <a:gd name="T23" fmla="*/ 9 h 10"/>
                    <a:gd name="T24" fmla="*/ 3 w 8"/>
                    <a:gd name="T25" fmla="*/ 10 h 10"/>
                    <a:gd name="T26" fmla="*/ 3 w 8"/>
                    <a:gd name="T27" fmla="*/ 10 h 10"/>
                    <a:gd name="T28" fmla="*/ 1 w 8"/>
                    <a:gd name="T2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0">
                      <a:moveTo>
                        <a:pt x="1" y="9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7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1" name="Freeform 51"/>
                <p:cNvSpPr>
                  <a:spLocks/>
                </p:cNvSpPr>
                <p:nvPr/>
              </p:nvSpPr>
              <p:spPr bwMode="auto">
                <a:xfrm>
                  <a:off x="4219" y="2798"/>
                  <a:ext cx="11" cy="6"/>
                </a:xfrm>
                <a:custGeom>
                  <a:avLst/>
                  <a:gdLst>
                    <a:gd name="T0" fmla="*/ 0 w 19"/>
                    <a:gd name="T1" fmla="*/ 10 h 10"/>
                    <a:gd name="T2" fmla="*/ 0 w 19"/>
                    <a:gd name="T3" fmla="*/ 10 h 10"/>
                    <a:gd name="T4" fmla="*/ 0 w 19"/>
                    <a:gd name="T5" fmla="*/ 9 h 10"/>
                    <a:gd name="T6" fmla="*/ 1 w 19"/>
                    <a:gd name="T7" fmla="*/ 7 h 10"/>
                    <a:gd name="T8" fmla="*/ 16 w 19"/>
                    <a:gd name="T9" fmla="*/ 0 h 10"/>
                    <a:gd name="T10" fmla="*/ 16 w 19"/>
                    <a:gd name="T11" fmla="*/ 0 h 10"/>
                    <a:gd name="T12" fmla="*/ 16 w 19"/>
                    <a:gd name="T13" fmla="*/ 0 h 10"/>
                    <a:gd name="T14" fmla="*/ 19 w 19"/>
                    <a:gd name="T15" fmla="*/ 3 h 10"/>
                    <a:gd name="T16" fmla="*/ 19 w 19"/>
                    <a:gd name="T17" fmla="*/ 3 h 10"/>
                    <a:gd name="T18" fmla="*/ 19 w 19"/>
                    <a:gd name="T19" fmla="*/ 5 h 10"/>
                    <a:gd name="T20" fmla="*/ 19 w 19"/>
                    <a:gd name="T21" fmla="*/ 5 h 10"/>
                    <a:gd name="T22" fmla="*/ 19 w 19"/>
                    <a:gd name="T23" fmla="*/ 6 h 10"/>
                    <a:gd name="T24" fmla="*/ 18 w 19"/>
                    <a:gd name="T25" fmla="*/ 6 h 10"/>
                    <a:gd name="T26" fmla="*/ 12 w 19"/>
                    <a:gd name="T27" fmla="*/ 5 h 10"/>
                    <a:gd name="T28" fmla="*/ 12 w 19"/>
                    <a:gd name="T29" fmla="*/ 5 h 10"/>
                    <a:gd name="T30" fmla="*/ 4 w 19"/>
                    <a:gd name="T31" fmla="*/ 8 h 10"/>
                    <a:gd name="T32" fmla="*/ 1 w 19"/>
                    <a:gd name="T33" fmla="*/ 10 h 10"/>
                    <a:gd name="T34" fmla="*/ 0 w 19"/>
                    <a:gd name="T3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0" y="8"/>
                        <a:pt x="0" y="8"/>
                        <a:pt x="1" y="7"/>
                      </a:cubicBezTo>
                      <a:cubicBezTo>
                        <a:pt x="3" y="3"/>
                        <a:pt x="11" y="1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8" y="6"/>
                        <a:pt x="18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5"/>
                        <a:pt x="6" y="7"/>
                        <a:pt x="4" y="8"/>
                      </a:cubicBezTo>
                      <a:cubicBezTo>
                        <a:pt x="3" y="9"/>
                        <a:pt x="2" y="9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2" name="Freeform 52"/>
                <p:cNvSpPr>
                  <a:spLocks/>
                </p:cNvSpPr>
                <p:nvPr/>
              </p:nvSpPr>
              <p:spPr bwMode="auto">
                <a:xfrm>
                  <a:off x="4408" y="2893"/>
                  <a:ext cx="9" cy="14"/>
                </a:xfrm>
                <a:custGeom>
                  <a:avLst/>
                  <a:gdLst>
                    <a:gd name="T0" fmla="*/ 1 w 15"/>
                    <a:gd name="T1" fmla="*/ 23 h 25"/>
                    <a:gd name="T2" fmla="*/ 1 w 15"/>
                    <a:gd name="T3" fmla="*/ 23 h 25"/>
                    <a:gd name="T4" fmla="*/ 1 w 15"/>
                    <a:gd name="T5" fmla="*/ 23 h 25"/>
                    <a:gd name="T6" fmla="*/ 0 w 15"/>
                    <a:gd name="T7" fmla="*/ 23 h 25"/>
                    <a:gd name="T8" fmla="*/ 6 w 15"/>
                    <a:gd name="T9" fmla="*/ 1 h 25"/>
                    <a:gd name="T10" fmla="*/ 6 w 15"/>
                    <a:gd name="T11" fmla="*/ 1 h 25"/>
                    <a:gd name="T12" fmla="*/ 7 w 15"/>
                    <a:gd name="T13" fmla="*/ 0 h 25"/>
                    <a:gd name="T14" fmla="*/ 8 w 15"/>
                    <a:gd name="T15" fmla="*/ 0 h 25"/>
                    <a:gd name="T16" fmla="*/ 8 w 15"/>
                    <a:gd name="T17" fmla="*/ 0 h 25"/>
                    <a:gd name="T18" fmla="*/ 8 w 15"/>
                    <a:gd name="T19" fmla="*/ 0 h 25"/>
                    <a:gd name="T20" fmla="*/ 9 w 15"/>
                    <a:gd name="T21" fmla="*/ 6 h 25"/>
                    <a:gd name="T22" fmla="*/ 14 w 15"/>
                    <a:gd name="T23" fmla="*/ 18 h 25"/>
                    <a:gd name="T24" fmla="*/ 15 w 15"/>
                    <a:gd name="T25" fmla="*/ 18 h 25"/>
                    <a:gd name="T26" fmla="*/ 15 w 15"/>
                    <a:gd name="T27" fmla="*/ 20 h 25"/>
                    <a:gd name="T28" fmla="*/ 14 w 15"/>
                    <a:gd name="T29" fmla="*/ 21 h 25"/>
                    <a:gd name="T30" fmla="*/ 10 w 15"/>
                    <a:gd name="T31" fmla="*/ 23 h 25"/>
                    <a:gd name="T32" fmla="*/ 10 w 15"/>
                    <a:gd name="T33" fmla="*/ 23 h 25"/>
                    <a:gd name="T34" fmla="*/ 8 w 15"/>
                    <a:gd name="T35" fmla="*/ 24 h 25"/>
                    <a:gd name="T36" fmla="*/ 1 w 15"/>
                    <a:gd name="T37" fmla="*/ 23 h 25"/>
                    <a:gd name="T38" fmla="*/ 1 w 15"/>
                    <a:gd name="T3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25">
                      <a:moveTo>
                        <a:pt x="1" y="23"/>
                      </a:move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0" y="23"/>
                        <a:pt x="0" y="23"/>
                      </a:cubicBezTo>
                      <a:cubicBezTo>
                        <a:pt x="0" y="18"/>
                        <a:pt x="1" y="7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2"/>
                        <a:pt x="9" y="4"/>
                        <a:pt x="9" y="6"/>
                      </a:cubicBezTo>
                      <a:cubicBezTo>
                        <a:pt x="9" y="10"/>
                        <a:pt x="10" y="13"/>
                        <a:pt x="14" y="18"/>
                      </a:cubicBezTo>
                      <a:cubicBezTo>
                        <a:pt x="14" y="18"/>
                        <a:pt x="15" y="18"/>
                        <a:pt x="15" y="18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4" y="20"/>
                        <a:pt x="14" y="21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4"/>
                        <a:pt x="8" y="24"/>
                        <a:pt x="8" y="24"/>
                      </a:cubicBezTo>
                      <a:cubicBezTo>
                        <a:pt x="5" y="25"/>
                        <a:pt x="4" y="25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3" name="Freeform 53"/>
                <p:cNvSpPr>
                  <a:spLocks/>
                </p:cNvSpPr>
                <p:nvPr/>
              </p:nvSpPr>
              <p:spPr bwMode="auto">
                <a:xfrm>
                  <a:off x="4397" y="2885"/>
                  <a:ext cx="5" cy="4"/>
                </a:xfrm>
                <a:custGeom>
                  <a:avLst/>
                  <a:gdLst>
                    <a:gd name="T0" fmla="*/ 1 w 9"/>
                    <a:gd name="T1" fmla="*/ 7 h 8"/>
                    <a:gd name="T2" fmla="*/ 1 w 9"/>
                    <a:gd name="T3" fmla="*/ 6 h 8"/>
                    <a:gd name="T4" fmla="*/ 0 w 9"/>
                    <a:gd name="T5" fmla="*/ 4 h 8"/>
                    <a:gd name="T6" fmla="*/ 0 w 9"/>
                    <a:gd name="T7" fmla="*/ 3 h 8"/>
                    <a:gd name="T8" fmla="*/ 4 w 9"/>
                    <a:gd name="T9" fmla="*/ 0 h 8"/>
                    <a:gd name="T10" fmla="*/ 5 w 9"/>
                    <a:gd name="T11" fmla="*/ 0 h 8"/>
                    <a:gd name="T12" fmla="*/ 8 w 9"/>
                    <a:gd name="T13" fmla="*/ 2 h 8"/>
                    <a:gd name="T14" fmla="*/ 9 w 9"/>
                    <a:gd name="T15" fmla="*/ 2 h 8"/>
                    <a:gd name="T16" fmla="*/ 9 w 9"/>
                    <a:gd name="T17" fmla="*/ 4 h 8"/>
                    <a:gd name="T18" fmla="*/ 9 w 9"/>
                    <a:gd name="T19" fmla="*/ 4 h 8"/>
                    <a:gd name="T20" fmla="*/ 7 w 9"/>
                    <a:gd name="T21" fmla="*/ 7 h 8"/>
                    <a:gd name="T22" fmla="*/ 6 w 9"/>
                    <a:gd name="T23" fmla="*/ 8 h 8"/>
                    <a:gd name="T24" fmla="*/ 1 w 9"/>
                    <a:gd name="T25" fmla="*/ 7 h 8"/>
                    <a:gd name="T26" fmla="*/ 1 w 9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8">
                      <a:moveTo>
                        <a:pt x="1" y="7"/>
                      </a:move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4" name="Freeform 54"/>
                <p:cNvSpPr>
                  <a:spLocks/>
                </p:cNvSpPr>
                <p:nvPr/>
              </p:nvSpPr>
              <p:spPr bwMode="auto">
                <a:xfrm>
                  <a:off x="4430" y="3079"/>
                  <a:ext cx="6" cy="6"/>
                </a:xfrm>
                <a:custGeom>
                  <a:avLst/>
                  <a:gdLst>
                    <a:gd name="T0" fmla="*/ 1 w 9"/>
                    <a:gd name="T1" fmla="*/ 9 h 9"/>
                    <a:gd name="T2" fmla="*/ 0 w 9"/>
                    <a:gd name="T3" fmla="*/ 8 h 9"/>
                    <a:gd name="T4" fmla="*/ 0 w 9"/>
                    <a:gd name="T5" fmla="*/ 8 h 9"/>
                    <a:gd name="T6" fmla="*/ 0 w 9"/>
                    <a:gd name="T7" fmla="*/ 8 h 9"/>
                    <a:gd name="T8" fmla="*/ 7 w 9"/>
                    <a:gd name="T9" fmla="*/ 0 h 9"/>
                    <a:gd name="T10" fmla="*/ 8 w 9"/>
                    <a:gd name="T11" fmla="*/ 0 h 9"/>
                    <a:gd name="T12" fmla="*/ 8 w 9"/>
                    <a:gd name="T13" fmla="*/ 0 h 9"/>
                    <a:gd name="T14" fmla="*/ 9 w 9"/>
                    <a:gd name="T15" fmla="*/ 1 h 9"/>
                    <a:gd name="T16" fmla="*/ 9 w 9"/>
                    <a:gd name="T17" fmla="*/ 1 h 9"/>
                    <a:gd name="T18" fmla="*/ 4 w 9"/>
                    <a:gd name="T19" fmla="*/ 8 h 9"/>
                    <a:gd name="T20" fmla="*/ 3 w 9"/>
                    <a:gd name="T21" fmla="*/ 8 h 9"/>
                    <a:gd name="T22" fmla="*/ 3 w 9"/>
                    <a:gd name="T23" fmla="*/ 9 h 9"/>
                    <a:gd name="T24" fmla="*/ 1 w 9"/>
                    <a:gd name="T25" fmla="*/ 9 h 9"/>
                    <a:gd name="T26" fmla="*/ 1 w 9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9">
                      <a:moveTo>
                        <a:pt x="1" y="9"/>
                      </a:moveTo>
                      <a:cubicBezTo>
                        <a:pt x="1" y="9"/>
                        <a:pt x="0" y="9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3"/>
                        <a:pt x="4" y="2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3"/>
                        <a:pt x="6" y="6"/>
                        <a:pt x="4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5" name="Freeform 55"/>
                <p:cNvSpPr>
                  <a:spLocks/>
                </p:cNvSpPr>
                <p:nvPr/>
              </p:nvSpPr>
              <p:spPr bwMode="auto">
                <a:xfrm>
                  <a:off x="4353" y="2869"/>
                  <a:ext cx="6" cy="7"/>
                </a:xfrm>
                <a:custGeom>
                  <a:avLst/>
                  <a:gdLst>
                    <a:gd name="T0" fmla="*/ 3 w 10"/>
                    <a:gd name="T1" fmla="*/ 13 h 13"/>
                    <a:gd name="T2" fmla="*/ 3 w 10"/>
                    <a:gd name="T3" fmla="*/ 12 h 13"/>
                    <a:gd name="T4" fmla="*/ 1 w 10"/>
                    <a:gd name="T5" fmla="*/ 11 h 13"/>
                    <a:gd name="T6" fmla="*/ 0 w 10"/>
                    <a:gd name="T7" fmla="*/ 10 h 13"/>
                    <a:gd name="T8" fmla="*/ 1 w 10"/>
                    <a:gd name="T9" fmla="*/ 5 h 13"/>
                    <a:gd name="T10" fmla="*/ 1 w 10"/>
                    <a:gd name="T11" fmla="*/ 4 h 13"/>
                    <a:gd name="T12" fmla="*/ 5 w 10"/>
                    <a:gd name="T13" fmla="*/ 0 h 13"/>
                    <a:gd name="T14" fmla="*/ 6 w 10"/>
                    <a:gd name="T15" fmla="*/ 0 h 13"/>
                    <a:gd name="T16" fmla="*/ 6 w 10"/>
                    <a:gd name="T17" fmla="*/ 0 h 13"/>
                    <a:gd name="T18" fmla="*/ 10 w 10"/>
                    <a:gd name="T19" fmla="*/ 2 h 13"/>
                    <a:gd name="T20" fmla="*/ 10 w 10"/>
                    <a:gd name="T21" fmla="*/ 3 h 13"/>
                    <a:gd name="T22" fmla="*/ 7 w 10"/>
                    <a:gd name="T23" fmla="*/ 11 h 13"/>
                    <a:gd name="T24" fmla="*/ 6 w 10"/>
                    <a:gd name="T25" fmla="*/ 11 h 13"/>
                    <a:gd name="T26" fmla="*/ 3 w 10"/>
                    <a:gd name="T27" fmla="*/ 13 h 13"/>
                    <a:gd name="T28" fmla="*/ 3 w 10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6" y="1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6" name="Freeform 56"/>
                <p:cNvSpPr>
                  <a:spLocks/>
                </p:cNvSpPr>
                <p:nvPr/>
              </p:nvSpPr>
              <p:spPr bwMode="auto">
                <a:xfrm>
                  <a:off x="4396" y="2894"/>
                  <a:ext cx="5" cy="3"/>
                </a:xfrm>
                <a:custGeom>
                  <a:avLst/>
                  <a:gdLst>
                    <a:gd name="T0" fmla="*/ 0 w 10"/>
                    <a:gd name="T1" fmla="*/ 3 h 5"/>
                    <a:gd name="T2" fmla="*/ 0 w 10"/>
                    <a:gd name="T3" fmla="*/ 2 h 5"/>
                    <a:gd name="T4" fmla="*/ 0 w 10"/>
                    <a:gd name="T5" fmla="*/ 1 h 5"/>
                    <a:gd name="T6" fmla="*/ 2 w 10"/>
                    <a:gd name="T7" fmla="*/ 0 h 5"/>
                    <a:gd name="T8" fmla="*/ 3 w 10"/>
                    <a:gd name="T9" fmla="*/ 0 h 5"/>
                    <a:gd name="T10" fmla="*/ 9 w 10"/>
                    <a:gd name="T11" fmla="*/ 4 h 5"/>
                    <a:gd name="T12" fmla="*/ 10 w 10"/>
                    <a:gd name="T13" fmla="*/ 5 h 5"/>
                    <a:gd name="T14" fmla="*/ 9 w 10"/>
                    <a:gd name="T15" fmla="*/ 5 h 5"/>
                    <a:gd name="T16" fmla="*/ 0 w 10"/>
                    <a:gd name="T17" fmla="*/ 3 h 5"/>
                    <a:gd name="T18" fmla="*/ 0 w 10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9" y="4"/>
                        <a:pt x="9" y="4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10" y="5"/>
                        <a:pt x="9" y="5"/>
                        <a:pt x="9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7" name="Freeform 57"/>
                <p:cNvSpPr>
                  <a:spLocks/>
                </p:cNvSpPr>
                <p:nvPr/>
              </p:nvSpPr>
              <p:spPr bwMode="auto">
                <a:xfrm>
                  <a:off x="4251" y="2826"/>
                  <a:ext cx="7" cy="13"/>
                </a:xfrm>
                <a:custGeom>
                  <a:avLst/>
                  <a:gdLst>
                    <a:gd name="T0" fmla="*/ 2 w 13"/>
                    <a:gd name="T1" fmla="*/ 23 h 23"/>
                    <a:gd name="T2" fmla="*/ 2 w 13"/>
                    <a:gd name="T3" fmla="*/ 23 h 23"/>
                    <a:gd name="T4" fmla="*/ 0 w 13"/>
                    <a:gd name="T5" fmla="*/ 16 h 23"/>
                    <a:gd name="T6" fmla="*/ 9 w 13"/>
                    <a:gd name="T7" fmla="*/ 0 h 23"/>
                    <a:gd name="T8" fmla="*/ 9 w 13"/>
                    <a:gd name="T9" fmla="*/ 0 h 23"/>
                    <a:gd name="T10" fmla="*/ 11 w 13"/>
                    <a:gd name="T11" fmla="*/ 1 h 23"/>
                    <a:gd name="T12" fmla="*/ 12 w 13"/>
                    <a:gd name="T13" fmla="*/ 2 h 23"/>
                    <a:gd name="T14" fmla="*/ 3 w 13"/>
                    <a:gd name="T15" fmla="*/ 22 h 23"/>
                    <a:gd name="T16" fmla="*/ 3 w 13"/>
                    <a:gd name="T17" fmla="*/ 22 h 23"/>
                    <a:gd name="T18" fmla="*/ 3 w 13"/>
                    <a:gd name="T19" fmla="*/ 23 h 23"/>
                    <a:gd name="T20" fmla="*/ 2 w 13"/>
                    <a:gd name="T21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23">
                      <a:moveTo>
                        <a:pt x="2" y="23"/>
                      </a:move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19"/>
                        <a:pt x="0" y="16"/>
                      </a:cubicBezTo>
                      <a:cubicBezTo>
                        <a:pt x="0" y="10"/>
                        <a:pt x="4" y="3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3" y="9"/>
                        <a:pt x="11" y="18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8" name="Freeform 58"/>
                <p:cNvSpPr>
                  <a:spLocks/>
                </p:cNvSpPr>
                <p:nvPr/>
              </p:nvSpPr>
              <p:spPr bwMode="auto">
                <a:xfrm>
                  <a:off x="4185" y="2791"/>
                  <a:ext cx="3" cy="4"/>
                </a:xfrm>
                <a:custGeom>
                  <a:avLst/>
                  <a:gdLst>
                    <a:gd name="T0" fmla="*/ 0 w 6"/>
                    <a:gd name="T1" fmla="*/ 5 h 7"/>
                    <a:gd name="T2" fmla="*/ 0 w 6"/>
                    <a:gd name="T3" fmla="*/ 4 h 7"/>
                    <a:gd name="T4" fmla="*/ 1 w 6"/>
                    <a:gd name="T5" fmla="*/ 1 h 7"/>
                    <a:gd name="T6" fmla="*/ 1 w 6"/>
                    <a:gd name="T7" fmla="*/ 1 h 7"/>
                    <a:gd name="T8" fmla="*/ 3 w 6"/>
                    <a:gd name="T9" fmla="*/ 0 h 7"/>
                    <a:gd name="T10" fmla="*/ 3 w 6"/>
                    <a:gd name="T11" fmla="*/ 1 h 7"/>
                    <a:gd name="T12" fmla="*/ 4 w 6"/>
                    <a:gd name="T13" fmla="*/ 1 h 7"/>
                    <a:gd name="T14" fmla="*/ 5 w 6"/>
                    <a:gd name="T15" fmla="*/ 2 h 7"/>
                    <a:gd name="T16" fmla="*/ 6 w 6"/>
                    <a:gd name="T17" fmla="*/ 3 h 7"/>
                    <a:gd name="T18" fmla="*/ 4 w 6"/>
                    <a:gd name="T19" fmla="*/ 6 h 7"/>
                    <a:gd name="T20" fmla="*/ 3 w 6"/>
                    <a:gd name="T21" fmla="*/ 7 h 7"/>
                    <a:gd name="T22" fmla="*/ 0 w 6"/>
                    <a:gd name="T2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3" y="7"/>
                        <a:pt x="3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9" name="Freeform 59"/>
                <p:cNvSpPr>
                  <a:spLocks/>
                </p:cNvSpPr>
                <p:nvPr/>
              </p:nvSpPr>
              <p:spPr bwMode="auto">
                <a:xfrm>
                  <a:off x="4149" y="2782"/>
                  <a:ext cx="30" cy="9"/>
                </a:xfrm>
                <a:custGeom>
                  <a:avLst/>
                  <a:gdLst>
                    <a:gd name="T0" fmla="*/ 0 w 51"/>
                    <a:gd name="T1" fmla="*/ 4 h 17"/>
                    <a:gd name="T2" fmla="*/ 0 w 51"/>
                    <a:gd name="T3" fmla="*/ 4 h 17"/>
                    <a:gd name="T4" fmla="*/ 0 w 51"/>
                    <a:gd name="T5" fmla="*/ 4 h 17"/>
                    <a:gd name="T6" fmla="*/ 0 w 51"/>
                    <a:gd name="T7" fmla="*/ 3 h 17"/>
                    <a:gd name="T8" fmla="*/ 0 w 51"/>
                    <a:gd name="T9" fmla="*/ 3 h 17"/>
                    <a:gd name="T10" fmla="*/ 28 w 51"/>
                    <a:gd name="T11" fmla="*/ 7 h 17"/>
                    <a:gd name="T12" fmla="*/ 48 w 51"/>
                    <a:gd name="T13" fmla="*/ 13 h 17"/>
                    <a:gd name="T14" fmla="*/ 48 w 51"/>
                    <a:gd name="T15" fmla="*/ 14 h 17"/>
                    <a:gd name="T16" fmla="*/ 49 w 51"/>
                    <a:gd name="T17" fmla="*/ 14 h 17"/>
                    <a:gd name="T18" fmla="*/ 51 w 51"/>
                    <a:gd name="T19" fmla="*/ 15 h 17"/>
                    <a:gd name="T20" fmla="*/ 51 w 51"/>
                    <a:gd name="T21" fmla="*/ 16 h 17"/>
                    <a:gd name="T22" fmla="*/ 51 w 51"/>
                    <a:gd name="T23" fmla="*/ 16 h 17"/>
                    <a:gd name="T24" fmla="*/ 51 w 51"/>
                    <a:gd name="T25" fmla="*/ 16 h 17"/>
                    <a:gd name="T26" fmla="*/ 50 w 51"/>
                    <a:gd name="T27" fmla="*/ 17 h 17"/>
                    <a:gd name="T28" fmla="*/ 0 w 51"/>
                    <a:gd name="T29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1" h="17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8" y="0"/>
                        <a:pt x="17" y="3"/>
                        <a:pt x="28" y="7"/>
                      </a:cubicBezTo>
                      <a:cubicBezTo>
                        <a:pt x="34" y="10"/>
                        <a:pt x="41" y="13"/>
                        <a:pt x="48" y="13"/>
                      </a:cubicBezTo>
                      <a:cubicBezTo>
                        <a:pt x="48" y="13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9" y="14"/>
                      </a:cubicBezTo>
                      <a:cubicBezTo>
                        <a:pt x="51" y="15"/>
                        <a:pt x="51" y="15"/>
                        <a:pt x="51" y="15"/>
                      </a:cubicBezTo>
                      <a:cubicBezTo>
                        <a:pt x="51" y="15"/>
                        <a:pt x="51" y="15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43" y="17"/>
                        <a:pt x="8" y="8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0" name="Freeform 60"/>
                <p:cNvSpPr>
                  <a:spLocks/>
                </p:cNvSpPr>
                <p:nvPr/>
              </p:nvSpPr>
              <p:spPr bwMode="auto">
                <a:xfrm>
                  <a:off x="4412" y="2914"/>
                  <a:ext cx="29" cy="50"/>
                </a:xfrm>
                <a:custGeom>
                  <a:avLst/>
                  <a:gdLst>
                    <a:gd name="T0" fmla="*/ 22 w 49"/>
                    <a:gd name="T1" fmla="*/ 86 h 86"/>
                    <a:gd name="T2" fmla="*/ 22 w 49"/>
                    <a:gd name="T3" fmla="*/ 86 h 86"/>
                    <a:gd name="T4" fmla="*/ 22 w 49"/>
                    <a:gd name="T5" fmla="*/ 85 h 86"/>
                    <a:gd name="T6" fmla="*/ 24 w 49"/>
                    <a:gd name="T7" fmla="*/ 77 h 86"/>
                    <a:gd name="T8" fmla="*/ 11 w 49"/>
                    <a:gd name="T9" fmla="*/ 12 h 86"/>
                    <a:gd name="T10" fmla="*/ 10 w 49"/>
                    <a:gd name="T11" fmla="*/ 10 h 86"/>
                    <a:gd name="T12" fmla="*/ 1 w 49"/>
                    <a:gd name="T13" fmla="*/ 11 h 86"/>
                    <a:gd name="T14" fmla="*/ 0 w 49"/>
                    <a:gd name="T15" fmla="*/ 11 h 86"/>
                    <a:gd name="T16" fmla="*/ 0 w 49"/>
                    <a:gd name="T17" fmla="*/ 11 h 86"/>
                    <a:gd name="T18" fmla="*/ 0 w 49"/>
                    <a:gd name="T19" fmla="*/ 11 h 86"/>
                    <a:gd name="T20" fmla="*/ 0 w 49"/>
                    <a:gd name="T21" fmla="*/ 10 h 86"/>
                    <a:gd name="T22" fmla="*/ 13 w 49"/>
                    <a:gd name="T23" fmla="*/ 0 h 86"/>
                    <a:gd name="T24" fmla="*/ 14 w 49"/>
                    <a:gd name="T25" fmla="*/ 0 h 86"/>
                    <a:gd name="T26" fmla="*/ 14 w 49"/>
                    <a:gd name="T27" fmla="*/ 0 h 86"/>
                    <a:gd name="T28" fmla="*/ 30 w 49"/>
                    <a:gd name="T29" fmla="*/ 45 h 86"/>
                    <a:gd name="T30" fmla="*/ 30 w 49"/>
                    <a:gd name="T31" fmla="*/ 46 h 86"/>
                    <a:gd name="T32" fmla="*/ 31 w 49"/>
                    <a:gd name="T33" fmla="*/ 47 h 86"/>
                    <a:gd name="T34" fmla="*/ 36 w 49"/>
                    <a:gd name="T35" fmla="*/ 56 h 86"/>
                    <a:gd name="T36" fmla="*/ 39 w 49"/>
                    <a:gd name="T37" fmla="*/ 64 h 86"/>
                    <a:gd name="T38" fmla="*/ 45 w 49"/>
                    <a:gd name="T39" fmla="*/ 70 h 86"/>
                    <a:gd name="T40" fmla="*/ 49 w 49"/>
                    <a:gd name="T41" fmla="*/ 73 h 86"/>
                    <a:gd name="T42" fmla="*/ 49 w 49"/>
                    <a:gd name="T43" fmla="*/ 74 h 86"/>
                    <a:gd name="T44" fmla="*/ 30 w 49"/>
                    <a:gd name="T45" fmla="*/ 86 h 86"/>
                    <a:gd name="T46" fmla="*/ 23 w 49"/>
                    <a:gd name="T47" fmla="*/ 86 h 86"/>
                    <a:gd name="T48" fmla="*/ 22 w 49"/>
                    <a:gd name="T49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9" h="86">
                      <a:moveTo>
                        <a:pt x="22" y="86"/>
                      </a:moveTo>
                      <a:cubicBezTo>
                        <a:pt x="22" y="86"/>
                        <a:pt x="22" y="86"/>
                        <a:pt x="22" y="86"/>
                      </a:cubicBezTo>
                      <a:cubicBezTo>
                        <a:pt x="21" y="85"/>
                        <a:pt x="21" y="85"/>
                        <a:pt x="22" y="85"/>
                      </a:cubicBezTo>
                      <a:cubicBezTo>
                        <a:pt x="23" y="83"/>
                        <a:pt x="24" y="80"/>
                        <a:pt x="24" y="77"/>
                      </a:cubicBezTo>
                      <a:cubicBezTo>
                        <a:pt x="26" y="67"/>
                        <a:pt x="16" y="19"/>
                        <a:pt x="11" y="12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3" y="4"/>
                        <a:pt x="10" y="1"/>
                        <a:pt x="13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31" y="11"/>
                        <a:pt x="37" y="27"/>
                        <a:pt x="30" y="45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5" y="50"/>
                        <a:pt x="35" y="53"/>
                        <a:pt x="36" y="56"/>
                      </a:cubicBezTo>
                      <a:cubicBezTo>
                        <a:pt x="37" y="59"/>
                        <a:pt x="38" y="61"/>
                        <a:pt x="39" y="64"/>
                      </a:cubicBezTo>
                      <a:cubicBezTo>
                        <a:pt x="41" y="66"/>
                        <a:pt x="43" y="68"/>
                        <a:pt x="45" y="70"/>
                      </a:cubicBezTo>
                      <a:cubicBezTo>
                        <a:pt x="46" y="71"/>
                        <a:pt x="48" y="72"/>
                        <a:pt x="49" y="73"/>
                      </a:cubicBezTo>
                      <a:cubicBezTo>
                        <a:pt x="49" y="73"/>
                        <a:pt x="49" y="73"/>
                        <a:pt x="49" y="74"/>
                      </a:cubicBezTo>
                      <a:cubicBezTo>
                        <a:pt x="45" y="86"/>
                        <a:pt x="38" y="86"/>
                        <a:pt x="30" y="86"/>
                      </a:cubicBezTo>
                      <a:cubicBezTo>
                        <a:pt x="27" y="86"/>
                        <a:pt x="25" y="86"/>
                        <a:pt x="23" y="86"/>
                      </a:cubicBezTo>
                      <a:cubicBezTo>
                        <a:pt x="22" y="86"/>
                        <a:pt x="22" y="86"/>
                        <a:pt x="22" y="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1" name="Freeform 61"/>
                <p:cNvSpPr>
                  <a:spLocks/>
                </p:cNvSpPr>
                <p:nvPr/>
              </p:nvSpPr>
              <p:spPr bwMode="auto">
                <a:xfrm>
                  <a:off x="4389" y="2902"/>
                  <a:ext cx="7" cy="22"/>
                </a:xfrm>
                <a:custGeom>
                  <a:avLst/>
                  <a:gdLst>
                    <a:gd name="T0" fmla="*/ 2 w 12"/>
                    <a:gd name="T1" fmla="*/ 37 h 37"/>
                    <a:gd name="T2" fmla="*/ 2 w 12"/>
                    <a:gd name="T3" fmla="*/ 37 h 37"/>
                    <a:gd name="T4" fmla="*/ 1 w 12"/>
                    <a:gd name="T5" fmla="*/ 37 h 37"/>
                    <a:gd name="T6" fmla="*/ 1 w 12"/>
                    <a:gd name="T7" fmla="*/ 36 h 37"/>
                    <a:gd name="T8" fmla="*/ 5 w 12"/>
                    <a:gd name="T9" fmla="*/ 26 h 37"/>
                    <a:gd name="T10" fmla="*/ 5 w 12"/>
                    <a:gd name="T11" fmla="*/ 26 h 37"/>
                    <a:gd name="T12" fmla="*/ 3 w 12"/>
                    <a:gd name="T13" fmla="*/ 16 h 37"/>
                    <a:gd name="T14" fmla="*/ 5 w 12"/>
                    <a:gd name="T15" fmla="*/ 1 h 37"/>
                    <a:gd name="T16" fmla="*/ 7 w 12"/>
                    <a:gd name="T17" fmla="*/ 0 h 37"/>
                    <a:gd name="T18" fmla="*/ 8 w 12"/>
                    <a:gd name="T19" fmla="*/ 0 h 37"/>
                    <a:gd name="T20" fmla="*/ 8 w 12"/>
                    <a:gd name="T21" fmla="*/ 0 h 37"/>
                    <a:gd name="T22" fmla="*/ 8 w 12"/>
                    <a:gd name="T23" fmla="*/ 1 h 37"/>
                    <a:gd name="T24" fmla="*/ 8 w 12"/>
                    <a:gd name="T25" fmla="*/ 1 h 37"/>
                    <a:gd name="T26" fmla="*/ 5 w 12"/>
                    <a:gd name="T27" fmla="*/ 36 h 37"/>
                    <a:gd name="T28" fmla="*/ 4 w 12"/>
                    <a:gd name="T29" fmla="*/ 37 h 37"/>
                    <a:gd name="T30" fmla="*/ 4 w 12"/>
                    <a:gd name="T31" fmla="*/ 37 h 37"/>
                    <a:gd name="T32" fmla="*/ 4 w 12"/>
                    <a:gd name="T33" fmla="*/ 37 h 37"/>
                    <a:gd name="T34" fmla="*/ 3 w 12"/>
                    <a:gd name="T35" fmla="*/ 37 h 37"/>
                    <a:gd name="T36" fmla="*/ 2 w 12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" h="37">
                      <a:moveTo>
                        <a:pt x="2" y="37"/>
                      </a:move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7"/>
                        <a:pt x="1" y="36"/>
                        <a:pt x="1" y="3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3"/>
                        <a:pt x="4" y="19"/>
                        <a:pt x="3" y="16"/>
                      </a:cubicBezTo>
                      <a:cubicBezTo>
                        <a:pt x="1" y="9"/>
                        <a:pt x="0" y="4"/>
                        <a:pt x="5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1" y="8"/>
                        <a:pt x="12" y="28"/>
                        <a:pt x="5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2" name="Freeform 62"/>
                <p:cNvSpPr>
                  <a:spLocks/>
                </p:cNvSpPr>
                <p:nvPr/>
              </p:nvSpPr>
              <p:spPr bwMode="auto">
                <a:xfrm>
                  <a:off x="4328" y="2884"/>
                  <a:ext cx="13" cy="12"/>
                </a:xfrm>
                <a:custGeom>
                  <a:avLst/>
                  <a:gdLst>
                    <a:gd name="T0" fmla="*/ 0 w 22"/>
                    <a:gd name="T1" fmla="*/ 21 h 21"/>
                    <a:gd name="T2" fmla="*/ 0 w 22"/>
                    <a:gd name="T3" fmla="*/ 21 h 21"/>
                    <a:gd name="T4" fmla="*/ 0 w 22"/>
                    <a:gd name="T5" fmla="*/ 20 h 21"/>
                    <a:gd name="T6" fmla="*/ 20 w 22"/>
                    <a:gd name="T7" fmla="*/ 0 h 21"/>
                    <a:gd name="T8" fmla="*/ 21 w 22"/>
                    <a:gd name="T9" fmla="*/ 0 h 21"/>
                    <a:gd name="T10" fmla="*/ 21 w 22"/>
                    <a:gd name="T11" fmla="*/ 0 h 21"/>
                    <a:gd name="T12" fmla="*/ 21 w 22"/>
                    <a:gd name="T13" fmla="*/ 1 h 21"/>
                    <a:gd name="T14" fmla="*/ 22 w 22"/>
                    <a:gd name="T15" fmla="*/ 1 h 21"/>
                    <a:gd name="T16" fmla="*/ 22 w 22"/>
                    <a:gd name="T17" fmla="*/ 1 h 21"/>
                    <a:gd name="T18" fmla="*/ 22 w 22"/>
                    <a:gd name="T19" fmla="*/ 2 h 21"/>
                    <a:gd name="T20" fmla="*/ 9 w 22"/>
                    <a:gd name="T21" fmla="*/ 15 h 21"/>
                    <a:gd name="T22" fmla="*/ 2 w 22"/>
                    <a:gd name="T23" fmla="*/ 21 h 21"/>
                    <a:gd name="T24" fmla="*/ 1 w 22"/>
                    <a:gd name="T25" fmla="*/ 21 h 21"/>
                    <a:gd name="T26" fmla="*/ 1 w 22"/>
                    <a:gd name="T27" fmla="*/ 21 h 21"/>
                    <a:gd name="T28" fmla="*/ 0 w 22"/>
                    <a:gd name="T2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21">
                      <a:moveTo>
                        <a:pt x="0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0"/>
                      </a:cubicBezTo>
                      <a:cubicBezTo>
                        <a:pt x="4" y="8"/>
                        <a:pt x="13" y="3"/>
                        <a:pt x="20" y="0"/>
                      </a:cubicBezTo>
                      <a:cubicBezTo>
                        <a:pt x="20" y="0"/>
                        <a:pt x="20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2"/>
                        <a:pt x="22" y="2"/>
                      </a:cubicBezTo>
                      <a:cubicBezTo>
                        <a:pt x="21" y="7"/>
                        <a:pt x="15" y="11"/>
                        <a:pt x="9" y="15"/>
                      </a:cubicBezTo>
                      <a:cubicBezTo>
                        <a:pt x="6" y="17"/>
                        <a:pt x="4" y="19"/>
                        <a:pt x="2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0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3" name="Freeform 63"/>
                <p:cNvSpPr>
                  <a:spLocks/>
                </p:cNvSpPr>
                <p:nvPr/>
              </p:nvSpPr>
              <p:spPr bwMode="auto">
                <a:xfrm>
                  <a:off x="4342" y="2888"/>
                  <a:ext cx="6" cy="7"/>
                </a:xfrm>
                <a:custGeom>
                  <a:avLst/>
                  <a:gdLst>
                    <a:gd name="T0" fmla="*/ 0 w 10"/>
                    <a:gd name="T1" fmla="*/ 10 h 11"/>
                    <a:gd name="T2" fmla="*/ 0 w 10"/>
                    <a:gd name="T3" fmla="*/ 9 h 11"/>
                    <a:gd name="T4" fmla="*/ 5 w 10"/>
                    <a:gd name="T5" fmla="*/ 1 h 11"/>
                    <a:gd name="T6" fmla="*/ 6 w 10"/>
                    <a:gd name="T7" fmla="*/ 1 h 11"/>
                    <a:gd name="T8" fmla="*/ 9 w 10"/>
                    <a:gd name="T9" fmla="*/ 2 h 11"/>
                    <a:gd name="T10" fmla="*/ 10 w 10"/>
                    <a:gd name="T11" fmla="*/ 3 h 11"/>
                    <a:gd name="T12" fmla="*/ 10 w 10"/>
                    <a:gd name="T13" fmla="*/ 5 h 11"/>
                    <a:gd name="T14" fmla="*/ 9 w 10"/>
                    <a:gd name="T15" fmla="*/ 5 h 11"/>
                    <a:gd name="T16" fmla="*/ 5 w 10"/>
                    <a:gd name="T17" fmla="*/ 9 h 11"/>
                    <a:gd name="T18" fmla="*/ 5 w 10"/>
                    <a:gd name="T19" fmla="*/ 10 h 11"/>
                    <a:gd name="T20" fmla="*/ 4 w 10"/>
                    <a:gd name="T21" fmla="*/ 10 h 11"/>
                    <a:gd name="T22" fmla="*/ 3 w 10"/>
                    <a:gd name="T23" fmla="*/ 11 h 11"/>
                    <a:gd name="T24" fmla="*/ 2 w 10"/>
                    <a:gd name="T25" fmla="*/ 11 h 11"/>
                    <a:gd name="T26" fmla="*/ 1 w 10"/>
                    <a:gd name="T27" fmla="*/ 11 h 11"/>
                    <a:gd name="T28" fmla="*/ 0 w 10"/>
                    <a:gd name="T29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1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1" y="6"/>
                        <a:pt x="2" y="3"/>
                        <a:pt x="5" y="1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10" y="2"/>
                        <a:pt x="10" y="3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0"/>
                      </a:cubicBezTo>
                      <a:cubicBezTo>
                        <a:pt x="5" y="10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3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1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4" name="Freeform 64"/>
                <p:cNvSpPr>
                  <a:spLocks/>
                </p:cNvSpPr>
                <p:nvPr/>
              </p:nvSpPr>
              <p:spPr bwMode="auto">
                <a:xfrm>
                  <a:off x="4431" y="3111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1 h 2"/>
                    <a:gd name="T4" fmla="*/ 0 w 2"/>
                    <a:gd name="T5" fmla="*/ 0 h 2"/>
                    <a:gd name="T6" fmla="*/ 1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1 h 2"/>
                    <a:gd name="T14" fmla="*/ 2 w 2"/>
                    <a:gd name="T15" fmla="*/ 1 h 2"/>
                    <a:gd name="T16" fmla="*/ 1 w 2"/>
                    <a:gd name="T17" fmla="*/ 2 h 2"/>
                    <a:gd name="T18" fmla="*/ 1 w 2"/>
                    <a:gd name="T19" fmla="*/ 2 h 2"/>
                    <a:gd name="T20" fmla="*/ 1 w 2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5" name="Freeform 65"/>
                <p:cNvSpPr>
                  <a:spLocks/>
                </p:cNvSpPr>
                <p:nvPr/>
              </p:nvSpPr>
              <p:spPr bwMode="auto">
                <a:xfrm>
                  <a:off x="4127" y="2789"/>
                  <a:ext cx="5" cy="7"/>
                </a:xfrm>
                <a:custGeom>
                  <a:avLst/>
                  <a:gdLst>
                    <a:gd name="T0" fmla="*/ 1 w 9"/>
                    <a:gd name="T1" fmla="*/ 13 h 13"/>
                    <a:gd name="T2" fmla="*/ 1 w 9"/>
                    <a:gd name="T3" fmla="*/ 13 h 13"/>
                    <a:gd name="T4" fmla="*/ 0 w 9"/>
                    <a:gd name="T5" fmla="*/ 9 h 13"/>
                    <a:gd name="T6" fmla="*/ 0 w 9"/>
                    <a:gd name="T7" fmla="*/ 8 h 13"/>
                    <a:gd name="T8" fmla="*/ 3 w 9"/>
                    <a:gd name="T9" fmla="*/ 2 h 13"/>
                    <a:gd name="T10" fmla="*/ 4 w 9"/>
                    <a:gd name="T11" fmla="*/ 1 h 13"/>
                    <a:gd name="T12" fmla="*/ 7 w 9"/>
                    <a:gd name="T13" fmla="*/ 0 h 13"/>
                    <a:gd name="T14" fmla="*/ 8 w 9"/>
                    <a:gd name="T15" fmla="*/ 0 h 13"/>
                    <a:gd name="T16" fmla="*/ 8 w 9"/>
                    <a:gd name="T17" fmla="*/ 0 h 13"/>
                    <a:gd name="T18" fmla="*/ 8 w 9"/>
                    <a:gd name="T19" fmla="*/ 1 h 13"/>
                    <a:gd name="T20" fmla="*/ 9 w 9"/>
                    <a:gd name="T21" fmla="*/ 4 h 13"/>
                    <a:gd name="T22" fmla="*/ 9 w 9"/>
                    <a:gd name="T23" fmla="*/ 5 h 13"/>
                    <a:gd name="T24" fmla="*/ 5 w 9"/>
                    <a:gd name="T25" fmla="*/ 12 h 13"/>
                    <a:gd name="T26" fmla="*/ 2 w 9"/>
                    <a:gd name="T27" fmla="*/ 13 h 13"/>
                    <a:gd name="T28" fmla="*/ 2 w 9"/>
                    <a:gd name="T29" fmla="*/ 13 h 13"/>
                    <a:gd name="T30" fmla="*/ 1 w 9"/>
                    <a:gd name="T3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13">
                      <a:moveTo>
                        <a:pt x="1" y="13"/>
                      </a:move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9"/>
                        <a:pt x="7" y="11"/>
                        <a:pt x="5" y="12"/>
                      </a:cubicBezTo>
                      <a:cubicBezTo>
                        <a:pt x="4" y="13"/>
                        <a:pt x="4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6" name="Freeform 66"/>
                <p:cNvSpPr>
                  <a:spLocks/>
                </p:cNvSpPr>
                <p:nvPr/>
              </p:nvSpPr>
              <p:spPr bwMode="auto">
                <a:xfrm>
                  <a:off x="4180" y="2818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0 w 3"/>
                    <a:gd name="T5" fmla="*/ 2 h 3"/>
                    <a:gd name="T6" fmla="*/ 0 w 3"/>
                    <a:gd name="T7" fmla="*/ 1 h 3"/>
                    <a:gd name="T8" fmla="*/ 1 w 3"/>
                    <a:gd name="T9" fmla="*/ 0 h 3"/>
                    <a:gd name="T10" fmla="*/ 2 w 3"/>
                    <a:gd name="T11" fmla="*/ 0 h 3"/>
                    <a:gd name="T12" fmla="*/ 2 w 3"/>
                    <a:gd name="T13" fmla="*/ 0 h 3"/>
                    <a:gd name="T14" fmla="*/ 2 w 3"/>
                    <a:gd name="T15" fmla="*/ 1 h 3"/>
                    <a:gd name="T16" fmla="*/ 3 w 3"/>
                    <a:gd name="T17" fmla="*/ 1 h 3"/>
                    <a:gd name="T18" fmla="*/ 3 w 3"/>
                    <a:gd name="T19" fmla="*/ 2 h 3"/>
                    <a:gd name="T20" fmla="*/ 3 w 3"/>
                    <a:gd name="T21" fmla="*/ 2 h 3"/>
                    <a:gd name="T22" fmla="*/ 2 w 3"/>
                    <a:gd name="T23" fmla="*/ 2 h 3"/>
                    <a:gd name="T24" fmla="*/ 2 w 3"/>
                    <a:gd name="T25" fmla="*/ 3 h 3"/>
                    <a:gd name="T26" fmla="*/ 1 w 3"/>
                    <a:gd name="T2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7" name="Freeform 67"/>
                <p:cNvSpPr>
                  <a:spLocks/>
                </p:cNvSpPr>
                <p:nvPr/>
              </p:nvSpPr>
              <p:spPr bwMode="auto">
                <a:xfrm>
                  <a:off x="4239" y="2852"/>
                  <a:ext cx="5" cy="6"/>
                </a:xfrm>
                <a:custGeom>
                  <a:avLst/>
                  <a:gdLst>
                    <a:gd name="T0" fmla="*/ 0 w 8"/>
                    <a:gd name="T1" fmla="*/ 8 h 9"/>
                    <a:gd name="T2" fmla="*/ 0 w 8"/>
                    <a:gd name="T3" fmla="*/ 8 h 9"/>
                    <a:gd name="T4" fmla="*/ 0 w 8"/>
                    <a:gd name="T5" fmla="*/ 7 h 9"/>
                    <a:gd name="T6" fmla="*/ 4 w 8"/>
                    <a:gd name="T7" fmla="*/ 1 h 9"/>
                    <a:gd name="T8" fmla="*/ 4 w 8"/>
                    <a:gd name="T9" fmla="*/ 1 h 9"/>
                    <a:gd name="T10" fmla="*/ 6 w 8"/>
                    <a:gd name="T11" fmla="*/ 0 h 9"/>
                    <a:gd name="T12" fmla="*/ 6 w 8"/>
                    <a:gd name="T13" fmla="*/ 0 h 9"/>
                    <a:gd name="T14" fmla="*/ 6 w 8"/>
                    <a:gd name="T15" fmla="*/ 1 h 9"/>
                    <a:gd name="T16" fmla="*/ 8 w 8"/>
                    <a:gd name="T17" fmla="*/ 2 h 9"/>
                    <a:gd name="T18" fmla="*/ 8 w 8"/>
                    <a:gd name="T19" fmla="*/ 2 h 9"/>
                    <a:gd name="T20" fmla="*/ 8 w 8"/>
                    <a:gd name="T21" fmla="*/ 3 h 9"/>
                    <a:gd name="T22" fmla="*/ 4 w 8"/>
                    <a:gd name="T23" fmla="*/ 8 h 9"/>
                    <a:gd name="T24" fmla="*/ 0 w 8"/>
                    <a:gd name="T25" fmla="*/ 9 h 9"/>
                    <a:gd name="T26" fmla="*/ 0 w 8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9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5"/>
                        <a:pt x="1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7" y="5"/>
                        <a:pt x="6" y="7"/>
                        <a:pt x="4" y="8"/>
                      </a:cubicBezTo>
                      <a:cubicBezTo>
                        <a:pt x="3" y="9"/>
                        <a:pt x="2" y="9"/>
                        <a:pt x="0" y="9"/>
                      </a:cubicBezTo>
                      <a:cubicBezTo>
                        <a:pt x="0" y="9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8" name="Freeform 68"/>
                <p:cNvSpPr>
                  <a:spLocks/>
                </p:cNvSpPr>
                <p:nvPr/>
              </p:nvSpPr>
              <p:spPr bwMode="auto">
                <a:xfrm>
                  <a:off x="4177" y="2828"/>
                  <a:ext cx="4" cy="8"/>
                </a:xfrm>
                <a:custGeom>
                  <a:avLst/>
                  <a:gdLst>
                    <a:gd name="T0" fmla="*/ 1 w 7"/>
                    <a:gd name="T1" fmla="*/ 13 h 14"/>
                    <a:gd name="T2" fmla="*/ 1 w 7"/>
                    <a:gd name="T3" fmla="*/ 13 h 14"/>
                    <a:gd name="T4" fmla="*/ 0 w 7"/>
                    <a:gd name="T5" fmla="*/ 8 h 14"/>
                    <a:gd name="T6" fmla="*/ 4 w 7"/>
                    <a:gd name="T7" fmla="*/ 1 h 14"/>
                    <a:gd name="T8" fmla="*/ 5 w 7"/>
                    <a:gd name="T9" fmla="*/ 1 h 14"/>
                    <a:gd name="T10" fmla="*/ 5 w 7"/>
                    <a:gd name="T11" fmla="*/ 1 h 14"/>
                    <a:gd name="T12" fmla="*/ 6 w 7"/>
                    <a:gd name="T13" fmla="*/ 1 h 14"/>
                    <a:gd name="T14" fmla="*/ 7 w 7"/>
                    <a:gd name="T15" fmla="*/ 10 h 14"/>
                    <a:gd name="T16" fmla="*/ 7 w 7"/>
                    <a:gd name="T17" fmla="*/ 10 h 14"/>
                    <a:gd name="T18" fmla="*/ 4 w 7"/>
                    <a:gd name="T19" fmla="*/ 14 h 14"/>
                    <a:gd name="T20" fmla="*/ 3 w 7"/>
                    <a:gd name="T21" fmla="*/ 14 h 14"/>
                    <a:gd name="T22" fmla="*/ 1 w 7"/>
                    <a:gd name="T2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4">
                      <a:moveTo>
                        <a:pt x="1" y="13"/>
                      </a:move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11"/>
                        <a:pt x="0" y="9"/>
                        <a:pt x="0" y="8"/>
                      </a:cubicBezTo>
                      <a:cubicBezTo>
                        <a:pt x="1" y="5"/>
                        <a:pt x="2" y="3"/>
                        <a:pt x="4" y="1"/>
                      </a:cubicBezTo>
                      <a:cubicBezTo>
                        <a:pt x="4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9" name="Freeform 69"/>
                <p:cNvSpPr>
                  <a:spLocks/>
                </p:cNvSpPr>
                <p:nvPr/>
              </p:nvSpPr>
              <p:spPr bwMode="auto">
                <a:xfrm>
                  <a:off x="4381" y="2929"/>
                  <a:ext cx="4" cy="5"/>
                </a:xfrm>
                <a:custGeom>
                  <a:avLst/>
                  <a:gdLst>
                    <a:gd name="T0" fmla="*/ 2 w 8"/>
                    <a:gd name="T1" fmla="*/ 9 h 9"/>
                    <a:gd name="T2" fmla="*/ 2 w 8"/>
                    <a:gd name="T3" fmla="*/ 9 h 9"/>
                    <a:gd name="T4" fmla="*/ 0 w 8"/>
                    <a:gd name="T5" fmla="*/ 7 h 9"/>
                    <a:gd name="T6" fmla="*/ 0 w 8"/>
                    <a:gd name="T7" fmla="*/ 6 h 9"/>
                    <a:gd name="T8" fmla="*/ 5 w 8"/>
                    <a:gd name="T9" fmla="*/ 1 h 9"/>
                    <a:gd name="T10" fmla="*/ 6 w 8"/>
                    <a:gd name="T11" fmla="*/ 1 h 9"/>
                    <a:gd name="T12" fmla="*/ 6 w 8"/>
                    <a:gd name="T13" fmla="*/ 1 h 9"/>
                    <a:gd name="T14" fmla="*/ 7 w 8"/>
                    <a:gd name="T15" fmla="*/ 1 h 9"/>
                    <a:gd name="T16" fmla="*/ 8 w 8"/>
                    <a:gd name="T17" fmla="*/ 3 h 9"/>
                    <a:gd name="T18" fmla="*/ 8 w 8"/>
                    <a:gd name="T19" fmla="*/ 4 h 9"/>
                    <a:gd name="T20" fmla="*/ 5 w 8"/>
                    <a:gd name="T21" fmla="*/ 8 h 9"/>
                    <a:gd name="T22" fmla="*/ 5 w 8"/>
                    <a:gd name="T23" fmla="*/ 8 h 9"/>
                    <a:gd name="T24" fmla="*/ 3 w 8"/>
                    <a:gd name="T25" fmla="*/ 9 h 9"/>
                    <a:gd name="T26" fmla="*/ 2 w 8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9">
                      <a:moveTo>
                        <a:pt x="2" y="9"/>
                      </a:move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2" y="2"/>
                        <a:pt x="2" y="2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7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0" name="Freeform 70"/>
                <p:cNvSpPr>
                  <a:spLocks/>
                </p:cNvSpPr>
                <p:nvPr/>
              </p:nvSpPr>
              <p:spPr bwMode="auto">
                <a:xfrm>
                  <a:off x="4304" y="2894"/>
                  <a:ext cx="4" cy="5"/>
                </a:xfrm>
                <a:custGeom>
                  <a:avLst/>
                  <a:gdLst>
                    <a:gd name="T0" fmla="*/ 0 w 7"/>
                    <a:gd name="T1" fmla="*/ 7 h 8"/>
                    <a:gd name="T2" fmla="*/ 0 w 7"/>
                    <a:gd name="T3" fmla="*/ 7 h 8"/>
                    <a:gd name="T4" fmla="*/ 0 w 7"/>
                    <a:gd name="T5" fmla="*/ 6 h 8"/>
                    <a:gd name="T6" fmla="*/ 1 w 7"/>
                    <a:gd name="T7" fmla="*/ 1 h 8"/>
                    <a:gd name="T8" fmla="*/ 2 w 7"/>
                    <a:gd name="T9" fmla="*/ 1 h 8"/>
                    <a:gd name="T10" fmla="*/ 5 w 7"/>
                    <a:gd name="T11" fmla="*/ 0 h 8"/>
                    <a:gd name="T12" fmla="*/ 5 w 7"/>
                    <a:gd name="T13" fmla="*/ 0 h 8"/>
                    <a:gd name="T14" fmla="*/ 6 w 7"/>
                    <a:gd name="T15" fmla="*/ 0 h 8"/>
                    <a:gd name="T16" fmla="*/ 7 w 7"/>
                    <a:gd name="T17" fmla="*/ 5 h 8"/>
                    <a:gd name="T18" fmla="*/ 7 w 7"/>
                    <a:gd name="T19" fmla="*/ 6 h 8"/>
                    <a:gd name="T20" fmla="*/ 7 w 7"/>
                    <a:gd name="T21" fmla="*/ 6 h 8"/>
                    <a:gd name="T22" fmla="*/ 5 w 7"/>
                    <a:gd name="T23" fmla="*/ 7 h 8"/>
                    <a:gd name="T24" fmla="*/ 0 w 7"/>
                    <a:gd name="T25" fmla="*/ 7 h 8"/>
                    <a:gd name="T26" fmla="*/ 0 w 7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2"/>
                        <a:pt x="7" y="3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4" y="8"/>
                        <a:pt x="3" y="8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1" name="Freeform 71"/>
                <p:cNvSpPr>
                  <a:spLocks/>
                </p:cNvSpPr>
                <p:nvPr/>
              </p:nvSpPr>
              <p:spPr bwMode="auto">
                <a:xfrm>
                  <a:off x="4300" y="2906"/>
                  <a:ext cx="26" cy="16"/>
                </a:xfrm>
                <a:custGeom>
                  <a:avLst/>
                  <a:gdLst>
                    <a:gd name="T0" fmla="*/ 0 w 45"/>
                    <a:gd name="T1" fmla="*/ 23 h 28"/>
                    <a:gd name="T2" fmla="*/ 0 w 45"/>
                    <a:gd name="T3" fmla="*/ 22 h 28"/>
                    <a:gd name="T4" fmla="*/ 0 w 45"/>
                    <a:gd name="T5" fmla="*/ 21 h 28"/>
                    <a:gd name="T6" fmla="*/ 20 w 45"/>
                    <a:gd name="T7" fmla="*/ 12 h 28"/>
                    <a:gd name="T8" fmla="*/ 44 w 45"/>
                    <a:gd name="T9" fmla="*/ 0 h 28"/>
                    <a:gd name="T10" fmla="*/ 45 w 45"/>
                    <a:gd name="T11" fmla="*/ 0 h 28"/>
                    <a:gd name="T12" fmla="*/ 45 w 45"/>
                    <a:gd name="T13" fmla="*/ 0 h 28"/>
                    <a:gd name="T14" fmla="*/ 45 w 45"/>
                    <a:gd name="T15" fmla="*/ 1 h 28"/>
                    <a:gd name="T16" fmla="*/ 44 w 45"/>
                    <a:gd name="T17" fmla="*/ 3 h 28"/>
                    <a:gd name="T18" fmla="*/ 45 w 45"/>
                    <a:gd name="T19" fmla="*/ 15 h 28"/>
                    <a:gd name="T20" fmla="*/ 45 w 45"/>
                    <a:gd name="T21" fmla="*/ 15 h 28"/>
                    <a:gd name="T22" fmla="*/ 37 w 45"/>
                    <a:gd name="T23" fmla="*/ 27 h 28"/>
                    <a:gd name="T24" fmla="*/ 35 w 45"/>
                    <a:gd name="T25" fmla="*/ 27 h 28"/>
                    <a:gd name="T26" fmla="*/ 33 w 45"/>
                    <a:gd name="T27" fmla="*/ 25 h 28"/>
                    <a:gd name="T28" fmla="*/ 31 w 45"/>
                    <a:gd name="T29" fmla="*/ 24 h 28"/>
                    <a:gd name="T30" fmla="*/ 27 w 45"/>
                    <a:gd name="T31" fmla="*/ 23 h 28"/>
                    <a:gd name="T32" fmla="*/ 27 w 45"/>
                    <a:gd name="T33" fmla="*/ 23 h 28"/>
                    <a:gd name="T34" fmla="*/ 16 w 45"/>
                    <a:gd name="T35" fmla="*/ 28 h 28"/>
                    <a:gd name="T36" fmla="*/ 15 w 45"/>
                    <a:gd name="T37" fmla="*/ 28 h 28"/>
                    <a:gd name="T38" fmla="*/ 0 w 45"/>
                    <a:gd name="T39" fmla="*/ 23 h 28"/>
                    <a:gd name="T40" fmla="*/ 0 w 45"/>
                    <a:gd name="T41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28">
                      <a:moveTo>
                        <a:pt x="0" y="23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cubicBezTo>
                        <a:pt x="5" y="18"/>
                        <a:pt x="14" y="15"/>
                        <a:pt x="20" y="12"/>
                      </a:cubicBezTo>
                      <a:cubicBezTo>
                        <a:pt x="29" y="8"/>
                        <a:pt x="39" y="4"/>
                        <a:pt x="44" y="0"/>
                      </a:cubicBezTo>
                      <a:cubicBezTo>
                        <a:pt x="44" y="0"/>
                        <a:pt x="44" y="0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1"/>
                        <a:pt x="45" y="1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43" y="7"/>
                        <a:pt x="42" y="10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4" y="19"/>
                        <a:pt x="40" y="26"/>
                        <a:pt x="37" y="27"/>
                      </a:cubicBezTo>
                      <a:cubicBezTo>
                        <a:pt x="37" y="27"/>
                        <a:pt x="36" y="27"/>
                        <a:pt x="35" y="27"/>
                      </a:cubicBezTo>
                      <a:cubicBezTo>
                        <a:pt x="34" y="26"/>
                        <a:pt x="34" y="26"/>
                        <a:pt x="33" y="25"/>
                      </a:cubicBezTo>
                      <a:cubicBezTo>
                        <a:pt x="32" y="25"/>
                        <a:pt x="31" y="24"/>
                        <a:pt x="31" y="24"/>
                      </a:cubicBezTo>
                      <a:cubicBezTo>
                        <a:pt x="29" y="23"/>
                        <a:pt x="28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5" y="28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2" name="Freeform 72"/>
                <p:cNvSpPr>
                  <a:spLocks/>
                </p:cNvSpPr>
                <p:nvPr/>
              </p:nvSpPr>
              <p:spPr bwMode="auto">
                <a:xfrm>
                  <a:off x="4110" y="2810"/>
                  <a:ext cx="6" cy="5"/>
                </a:xfrm>
                <a:custGeom>
                  <a:avLst/>
                  <a:gdLst>
                    <a:gd name="T0" fmla="*/ 0 w 9"/>
                    <a:gd name="T1" fmla="*/ 7 h 8"/>
                    <a:gd name="T2" fmla="*/ 0 w 9"/>
                    <a:gd name="T3" fmla="*/ 7 h 8"/>
                    <a:gd name="T4" fmla="*/ 0 w 9"/>
                    <a:gd name="T5" fmla="*/ 6 h 8"/>
                    <a:gd name="T6" fmla="*/ 1 w 9"/>
                    <a:gd name="T7" fmla="*/ 2 h 8"/>
                    <a:gd name="T8" fmla="*/ 1 w 9"/>
                    <a:gd name="T9" fmla="*/ 2 h 8"/>
                    <a:gd name="T10" fmla="*/ 5 w 9"/>
                    <a:gd name="T11" fmla="*/ 0 h 8"/>
                    <a:gd name="T12" fmla="*/ 6 w 9"/>
                    <a:gd name="T13" fmla="*/ 0 h 8"/>
                    <a:gd name="T14" fmla="*/ 9 w 9"/>
                    <a:gd name="T15" fmla="*/ 1 h 8"/>
                    <a:gd name="T16" fmla="*/ 9 w 9"/>
                    <a:gd name="T17" fmla="*/ 2 h 8"/>
                    <a:gd name="T18" fmla="*/ 8 w 9"/>
                    <a:gd name="T19" fmla="*/ 6 h 8"/>
                    <a:gd name="T20" fmla="*/ 8 w 9"/>
                    <a:gd name="T21" fmla="*/ 7 h 8"/>
                    <a:gd name="T22" fmla="*/ 6 w 9"/>
                    <a:gd name="T23" fmla="*/ 8 h 8"/>
                    <a:gd name="T24" fmla="*/ 6 w 9"/>
                    <a:gd name="T25" fmla="*/ 8 h 8"/>
                    <a:gd name="T26" fmla="*/ 1 w 9"/>
                    <a:gd name="T27" fmla="*/ 7 h 8"/>
                    <a:gd name="T28" fmla="*/ 0 w 9"/>
                    <a:gd name="T2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3" name="Freeform 73"/>
                <p:cNvSpPr>
                  <a:spLocks/>
                </p:cNvSpPr>
                <p:nvPr/>
              </p:nvSpPr>
              <p:spPr bwMode="auto">
                <a:xfrm>
                  <a:off x="4205" y="2859"/>
                  <a:ext cx="3" cy="4"/>
                </a:xfrm>
                <a:custGeom>
                  <a:avLst/>
                  <a:gdLst>
                    <a:gd name="T0" fmla="*/ 3 w 5"/>
                    <a:gd name="T1" fmla="*/ 6 h 6"/>
                    <a:gd name="T2" fmla="*/ 3 w 5"/>
                    <a:gd name="T3" fmla="*/ 6 h 6"/>
                    <a:gd name="T4" fmla="*/ 2 w 5"/>
                    <a:gd name="T5" fmla="*/ 5 h 6"/>
                    <a:gd name="T6" fmla="*/ 1 w 5"/>
                    <a:gd name="T7" fmla="*/ 1 h 6"/>
                    <a:gd name="T8" fmla="*/ 2 w 5"/>
                    <a:gd name="T9" fmla="*/ 0 h 6"/>
                    <a:gd name="T10" fmla="*/ 3 w 5"/>
                    <a:gd name="T11" fmla="*/ 0 h 6"/>
                    <a:gd name="T12" fmla="*/ 4 w 5"/>
                    <a:gd name="T13" fmla="*/ 0 h 6"/>
                    <a:gd name="T14" fmla="*/ 4 w 5"/>
                    <a:gd name="T15" fmla="*/ 1 h 6"/>
                    <a:gd name="T16" fmla="*/ 5 w 5"/>
                    <a:gd name="T17" fmla="*/ 3 h 6"/>
                    <a:gd name="T18" fmla="*/ 5 w 5"/>
                    <a:gd name="T19" fmla="*/ 3 h 6"/>
                    <a:gd name="T20" fmla="*/ 4 w 5"/>
                    <a:gd name="T21" fmla="*/ 6 h 6"/>
                    <a:gd name="T22" fmla="*/ 3 w 5"/>
                    <a:gd name="T23" fmla="*/ 6 h 6"/>
                    <a:gd name="T24" fmla="*/ 3 w 5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3"/>
                        <a:pt x="0" y="3"/>
                        <a:pt x="1" y="1"/>
                      </a:cubicBez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4" name="Freeform 74"/>
                <p:cNvSpPr>
                  <a:spLocks/>
                </p:cNvSpPr>
                <p:nvPr/>
              </p:nvSpPr>
              <p:spPr bwMode="auto">
                <a:xfrm>
                  <a:off x="4194" y="2859"/>
                  <a:ext cx="5" cy="6"/>
                </a:xfrm>
                <a:custGeom>
                  <a:avLst/>
                  <a:gdLst>
                    <a:gd name="T0" fmla="*/ 0 w 10"/>
                    <a:gd name="T1" fmla="*/ 10 h 11"/>
                    <a:gd name="T2" fmla="*/ 0 w 10"/>
                    <a:gd name="T3" fmla="*/ 9 h 11"/>
                    <a:gd name="T4" fmla="*/ 5 w 10"/>
                    <a:gd name="T5" fmla="*/ 1 h 11"/>
                    <a:gd name="T6" fmla="*/ 6 w 10"/>
                    <a:gd name="T7" fmla="*/ 1 h 11"/>
                    <a:gd name="T8" fmla="*/ 7 w 10"/>
                    <a:gd name="T9" fmla="*/ 1 h 11"/>
                    <a:gd name="T10" fmla="*/ 10 w 10"/>
                    <a:gd name="T11" fmla="*/ 2 h 11"/>
                    <a:gd name="T12" fmla="*/ 10 w 10"/>
                    <a:gd name="T13" fmla="*/ 3 h 11"/>
                    <a:gd name="T14" fmla="*/ 4 w 10"/>
                    <a:gd name="T15" fmla="*/ 11 h 11"/>
                    <a:gd name="T16" fmla="*/ 3 w 10"/>
                    <a:gd name="T17" fmla="*/ 11 h 11"/>
                    <a:gd name="T18" fmla="*/ 3 w 10"/>
                    <a:gd name="T19" fmla="*/ 11 h 11"/>
                    <a:gd name="T20" fmla="*/ 0 w 10"/>
                    <a:gd name="T2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1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5"/>
                        <a:pt x="1" y="4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7" y="0"/>
                        <a:pt x="7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3"/>
                        <a:pt x="10" y="3"/>
                      </a:cubicBezTo>
                      <a:cubicBezTo>
                        <a:pt x="9" y="7"/>
                        <a:pt x="7" y="8"/>
                        <a:pt x="4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5" name="Freeform 75"/>
                <p:cNvSpPr>
                  <a:spLocks/>
                </p:cNvSpPr>
                <p:nvPr/>
              </p:nvSpPr>
              <p:spPr bwMode="auto">
                <a:xfrm>
                  <a:off x="4214" y="2874"/>
                  <a:ext cx="11" cy="12"/>
                </a:xfrm>
                <a:custGeom>
                  <a:avLst/>
                  <a:gdLst>
                    <a:gd name="T0" fmla="*/ 2 w 20"/>
                    <a:gd name="T1" fmla="*/ 21 h 21"/>
                    <a:gd name="T2" fmla="*/ 1 w 20"/>
                    <a:gd name="T3" fmla="*/ 20 h 21"/>
                    <a:gd name="T4" fmla="*/ 0 w 20"/>
                    <a:gd name="T5" fmla="*/ 18 h 21"/>
                    <a:gd name="T6" fmla="*/ 0 w 20"/>
                    <a:gd name="T7" fmla="*/ 17 h 21"/>
                    <a:gd name="T8" fmla="*/ 16 w 20"/>
                    <a:gd name="T9" fmla="*/ 1 h 21"/>
                    <a:gd name="T10" fmla="*/ 17 w 20"/>
                    <a:gd name="T11" fmla="*/ 0 h 21"/>
                    <a:gd name="T12" fmla="*/ 17 w 20"/>
                    <a:gd name="T13" fmla="*/ 1 h 21"/>
                    <a:gd name="T14" fmla="*/ 19 w 20"/>
                    <a:gd name="T15" fmla="*/ 4 h 21"/>
                    <a:gd name="T16" fmla="*/ 19 w 20"/>
                    <a:gd name="T17" fmla="*/ 5 h 21"/>
                    <a:gd name="T18" fmla="*/ 5 w 20"/>
                    <a:gd name="T19" fmla="*/ 20 h 21"/>
                    <a:gd name="T20" fmla="*/ 5 w 20"/>
                    <a:gd name="T21" fmla="*/ 20 h 21"/>
                    <a:gd name="T22" fmla="*/ 2 w 20"/>
                    <a:gd name="T23" fmla="*/ 21 h 21"/>
                    <a:gd name="T24" fmla="*/ 2 w 20"/>
                    <a:gd name="T2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1">
                      <a:moveTo>
                        <a:pt x="2" y="21"/>
                      </a:moveTo>
                      <a:cubicBezTo>
                        <a:pt x="2" y="21"/>
                        <a:pt x="1" y="21"/>
                        <a:pt x="1" y="20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4" y="10"/>
                        <a:pt x="10" y="5"/>
                        <a:pt x="16" y="1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0" y="4"/>
                        <a:pt x="20" y="4"/>
                        <a:pt x="19" y="5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6" name="Freeform 76"/>
                <p:cNvSpPr>
                  <a:spLocks/>
                </p:cNvSpPr>
                <p:nvPr/>
              </p:nvSpPr>
              <p:spPr bwMode="auto">
                <a:xfrm>
                  <a:off x="4156" y="2848"/>
                  <a:ext cx="9" cy="10"/>
                </a:xfrm>
                <a:custGeom>
                  <a:avLst/>
                  <a:gdLst>
                    <a:gd name="T0" fmla="*/ 1 w 16"/>
                    <a:gd name="T1" fmla="*/ 14 h 16"/>
                    <a:gd name="T2" fmla="*/ 1 w 16"/>
                    <a:gd name="T3" fmla="*/ 14 h 16"/>
                    <a:gd name="T4" fmla="*/ 1 w 16"/>
                    <a:gd name="T5" fmla="*/ 14 h 16"/>
                    <a:gd name="T6" fmla="*/ 0 w 16"/>
                    <a:gd name="T7" fmla="*/ 13 h 16"/>
                    <a:gd name="T8" fmla="*/ 6 w 16"/>
                    <a:gd name="T9" fmla="*/ 1 h 16"/>
                    <a:gd name="T10" fmla="*/ 6 w 16"/>
                    <a:gd name="T11" fmla="*/ 1 h 16"/>
                    <a:gd name="T12" fmla="*/ 7 w 16"/>
                    <a:gd name="T13" fmla="*/ 0 h 16"/>
                    <a:gd name="T14" fmla="*/ 8 w 16"/>
                    <a:gd name="T15" fmla="*/ 0 h 16"/>
                    <a:gd name="T16" fmla="*/ 8 w 16"/>
                    <a:gd name="T17" fmla="*/ 0 h 16"/>
                    <a:gd name="T18" fmla="*/ 15 w 16"/>
                    <a:gd name="T19" fmla="*/ 7 h 16"/>
                    <a:gd name="T20" fmla="*/ 15 w 16"/>
                    <a:gd name="T21" fmla="*/ 8 h 16"/>
                    <a:gd name="T22" fmla="*/ 16 w 16"/>
                    <a:gd name="T23" fmla="*/ 8 h 16"/>
                    <a:gd name="T24" fmla="*/ 16 w 16"/>
                    <a:gd name="T25" fmla="*/ 9 h 16"/>
                    <a:gd name="T26" fmla="*/ 6 w 16"/>
                    <a:gd name="T27" fmla="*/ 16 h 16"/>
                    <a:gd name="T28" fmla="*/ 5 w 16"/>
                    <a:gd name="T29" fmla="*/ 16 h 16"/>
                    <a:gd name="T30" fmla="*/ 1 w 16"/>
                    <a:gd name="T31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6"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2" y="7"/>
                        <a:pt x="4" y="3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3" y="14"/>
                        <a:pt x="10" y="15"/>
                        <a:pt x="6" y="16"/>
                      </a:cubicBezTo>
                      <a:cubicBezTo>
                        <a:pt x="6" y="16"/>
                        <a:pt x="6" y="16"/>
                        <a:pt x="5" y="16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7" name="Freeform 77"/>
                <p:cNvSpPr>
                  <a:spLocks/>
                </p:cNvSpPr>
                <p:nvPr/>
              </p:nvSpPr>
              <p:spPr bwMode="auto">
                <a:xfrm>
                  <a:off x="4272" y="2902"/>
                  <a:ext cx="8" cy="6"/>
                </a:xfrm>
                <a:custGeom>
                  <a:avLst/>
                  <a:gdLst>
                    <a:gd name="T0" fmla="*/ 1 w 15"/>
                    <a:gd name="T1" fmla="*/ 6 h 10"/>
                    <a:gd name="T2" fmla="*/ 1 w 15"/>
                    <a:gd name="T3" fmla="*/ 5 h 10"/>
                    <a:gd name="T4" fmla="*/ 0 w 15"/>
                    <a:gd name="T5" fmla="*/ 2 h 10"/>
                    <a:gd name="T6" fmla="*/ 1 w 15"/>
                    <a:gd name="T7" fmla="*/ 2 h 10"/>
                    <a:gd name="T8" fmla="*/ 3 w 15"/>
                    <a:gd name="T9" fmla="*/ 0 h 10"/>
                    <a:gd name="T10" fmla="*/ 4 w 15"/>
                    <a:gd name="T11" fmla="*/ 0 h 10"/>
                    <a:gd name="T12" fmla="*/ 14 w 15"/>
                    <a:gd name="T13" fmla="*/ 5 h 10"/>
                    <a:gd name="T14" fmla="*/ 15 w 15"/>
                    <a:gd name="T15" fmla="*/ 6 h 10"/>
                    <a:gd name="T16" fmla="*/ 14 w 15"/>
                    <a:gd name="T17" fmla="*/ 8 h 10"/>
                    <a:gd name="T18" fmla="*/ 14 w 15"/>
                    <a:gd name="T19" fmla="*/ 8 h 10"/>
                    <a:gd name="T20" fmla="*/ 13 w 15"/>
                    <a:gd name="T21" fmla="*/ 10 h 10"/>
                    <a:gd name="T22" fmla="*/ 12 w 15"/>
                    <a:gd name="T23" fmla="*/ 10 h 10"/>
                    <a:gd name="T24" fmla="*/ 1 w 15"/>
                    <a:gd name="T2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10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5" y="6"/>
                        <a:pt x="15" y="6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5" y="8"/>
                        <a:pt x="14" y="8"/>
                        <a:pt x="14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8" name="Freeform 78"/>
                <p:cNvSpPr>
                  <a:spLocks/>
                </p:cNvSpPr>
                <p:nvPr/>
              </p:nvSpPr>
              <p:spPr bwMode="auto">
                <a:xfrm>
                  <a:off x="4181" y="2864"/>
                  <a:ext cx="5" cy="13"/>
                </a:xfrm>
                <a:custGeom>
                  <a:avLst/>
                  <a:gdLst>
                    <a:gd name="T0" fmla="*/ 0 w 9"/>
                    <a:gd name="T1" fmla="*/ 21 h 22"/>
                    <a:gd name="T2" fmla="*/ 0 w 9"/>
                    <a:gd name="T3" fmla="*/ 21 h 22"/>
                    <a:gd name="T4" fmla="*/ 4 w 9"/>
                    <a:gd name="T5" fmla="*/ 1 h 22"/>
                    <a:gd name="T6" fmla="*/ 5 w 9"/>
                    <a:gd name="T7" fmla="*/ 0 h 22"/>
                    <a:gd name="T8" fmla="*/ 7 w 9"/>
                    <a:gd name="T9" fmla="*/ 1 h 22"/>
                    <a:gd name="T10" fmla="*/ 7 w 9"/>
                    <a:gd name="T11" fmla="*/ 2 h 22"/>
                    <a:gd name="T12" fmla="*/ 1 w 9"/>
                    <a:gd name="T13" fmla="*/ 21 h 22"/>
                    <a:gd name="T14" fmla="*/ 1 w 9"/>
                    <a:gd name="T15" fmla="*/ 22 h 22"/>
                    <a:gd name="T16" fmla="*/ 0 w 9"/>
                    <a:gd name="T17" fmla="*/ 22 h 22"/>
                    <a:gd name="T18" fmla="*/ 0 w 9"/>
                    <a:gd name="T19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22">
                      <a:moveTo>
                        <a:pt x="0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14"/>
                        <a:pt x="2" y="5"/>
                        <a:pt x="4" y="1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9" y="8"/>
                        <a:pt x="7" y="13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9" name="Freeform 79"/>
                <p:cNvSpPr>
                  <a:spLocks/>
                </p:cNvSpPr>
                <p:nvPr/>
              </p:nvSpPr>
              <p:spPr bwMode="auto">
                <a:xfrm>
                  <a:off x="4312" y="2932"/>
                  <a:ext cx="1" cy="1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3 h 3"/>
                    <a:gd name="T4" fmla="*/ 0 w 2"/>
                    <a:gd name="T5" fmla="*/ 2 h 3"/>
                    <a:gd name="T6" fmla="*/ 0 w 2"/>
                    <a:gd name="T7" fmla="*/ 1 h 3"/>
                    <a:gd name="T8" fmla="*/ 0 w 2"/>
                    <a:gd name="T9" fmla="*/ 0 h 3"/>
                    <a:gd name="T10" fmla="*/ 0 w 2"/>
                    <a:gd name="T11" fmla="*/ 0 h 3"/>
                    <a:gd name="T12" fmla="*/ 1 w 2"/>
                    <a:gd name="T13" fmla="*/ 0 h 3"/>
                    <a:gd name="T14" fmla="*/ 1 w 2"/>
                    <a:gd name="T15" fmla="*/ 0 h 3"/>
                    <a:gd name="T16" fmla="*/ 2 w 2"/>
                    <a:gd name="T17" fmla="*/ 2 h 3"/>
                    <a:gd name="T18" fmla="*/ 1 w 2"/>
                    <a:gd name="T19" fmla="*/ 3 h 3"/>
                    <a:gd name="T20" fmla="*/ 1 w 2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0" name="Freeform 80"/>
                <p:cNvSpPr>
                  <a:spLocks/>
                </p:cNvSpPr>
                <p:nvPr/>
              </p:nvSpPr>
              <p:spPr bwMode="auto">
                <a:xfrm>
                  <a:off x="4186" y="2873"/>
                  <a:ext cx="6" cy="7"/>
                </a:xfrm>
                <a:custGeom>
                  <a:avLst/>
                  <a:gdLst>
                    <a:gd name="T0" fmla="*/ 2 w 11"/>
                    <a:gd name="T1" fmla="*/ 12 h 12"/>
                    <a:gd name="T2" fmla="*/ 1 w 11"/>
                    <a:gd name="T3" fmla="*/ 11 h 12"/>
                    <a:gd name="T4" fmla="*/ 3 w 11"/>
                    <a:gd name="T5" fmla="*/ 3 h 12"/>
                    <a:gd name="T6" fmla="*/ 3 w 11"/>
                    <a:gd name="T7" fmla="*/ 2 h 12"/>
                    <a:gd name="T8" fmla="*/ 7 w 11"/>
                    <a:gd name="T9" fmla="*/ 0 h 12"/>
                    <a:gd name="T10" fmla="*/ 7 w 11"/>
                    <a:gd name="T11" fmla="*/ 0 h 12"/>
                    <a:gd name="T12" fmla="*/ 10 w 11"/>
                    <a:gd name="T13" fmla="*/ 2 h 12"/>
                    <a:gd name="T14" fmla="*/ 11 w 11"/>
                    <a:gd name="T15" fmla="*/ 2 h 12"/>
                    <a:gd name="T16" fmla="*/ 11 w 11"/>
                    <a:gd name="T17" fmla="*/ 3 h 12"/>
                    <a:gd name="T18" fmla="*/ 6 w 11"/>
                    <a:gd name="T19" fmla="*/ 11 h 12"/>
                    <a:gd name="T20" fmla="*/ 5 w 11"/>
                    <a:gd name="T21" fmla="*/ 12 h 12"/>
                    <a:gd name="T22" fmla="*/ 2 w 11"/>
                    <a:gd name="T23" fmla="*/ 12 h 12"/>
                    <a:gd name="T24" fmla="*/ 2 w 11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2">
                      <a:moveTo>
                        <a:pt x="2" y="12"/>
                      </a:moveTo>
                      <a:cubicBezTo>
                        <a:pt x="1" y="12"/>
                        <a:pt x="1" y="12"/>
                        <a:pt x="1" y="11"/>
                      </a:cubicBezTo>
                      <a:cubicBezTo>
                        <a:pt x="0" y="8"/>
                        <a:pt x="0" y="7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1" name="Freeform 81"/>
                <p:cNvSpPr>
                  <a:spLocks/>
                </p:cNvSpPr>
                <p:nvPr/>
              </p:nvSpPr>
              <p:spPr bwMode="auto">
                <a:xfrm>
                  <a:off x="4366" y="2961"/>
                  <a:ext cx="5" cy="5"/>
                </a:xfrm>
                <a:custGeom>
                  <a:avLst/>
                  <a:gdLst>
                    <a:gd name="T0" fmla="*/ 1 w 9"/>
                    <a:gd name="T1" fmla="*/ 8 h 9"/>
                    <a:gd name="T2" fmla="*/ 0 w 9"/>
                    <a:gd name="T3" fmla="*/ 7 h 9"/>
                    <a:gd name="T4" fmla="*/ 0 w 9"/>
                    <a:gd name="T5" fmla="*/ 3 h 9"/>
                    <a:gd name="T6" fmla="*/ 0 w 9"/>
                    <a:gd name="T7" fmla="*/ 2 h 9"/>
                    <a:gd name="T8" fmla="*/ 4 w 9"/>
                    <a:gd name="T9" fmla="*/ 1 h 9"/>
                    <a:gd name="T10" fmla="*/ 4 w 9"/>
                    <a:gd name="T11" fmla="*/ 1 h 9"/>
                    <a:gd name="T12" fmla="*/ 5 w 9"/>
                    <a:gd name="T13" fmla="*/ 1 h 9"/>
                    <a:gd name="T14" fmla="*/ 7 w 9"/>
                    <a:gd name="T15" fmla="*/ 3 h 9"/>
                    <a:gd name="T16" fmla="*/ 7 w 9"/>
                    <a:gd name="T17" fmla="*/ 3 h 9"/>
                    <a:gd name="T18" fmla="*/ 7 w 9"/>
                    <a:gd name="T19" fmla="*/ 8 h 9"/>
                    <a:gd name="T20" fmla="*/ 6 w 9"/>
                    <a:gd name="T21" fmla="*/ 9 h 9"/>
                    <a:gd name="T22" fmla="*/ 6 w 9"/>
                    <a:gd name="T23" fmla="*/ 9 h 9"/>
                    <a:gd name="T24" fmla="*/ 1 w 9"/>
                    <a:gd name="T25" fmla="*/ 8 h 9"/>
                    <a:gd name="T26" fmla="*/ 1 w 9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9">
                      <a:moveTo>
                        <a:pt x="1" y="8"/>
                      </a:moveTo>
                      <a:cubicBezTo>
                        <a:pt x="1" y="8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9" y="5"/>
                        <a:pt x="9" y="6"/>
                        <a:pt x="7" y="8"/>
                      </a:cubicBezTo>
                      <a:cubicBezTo>
                        <a:pt x="7" y="8"/>
                        <a:pt x="7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2" name="Freeform 82"/>
                <p:cNvSpPr>
                  <a:spLocks/>
                </p:cNvSpPr>
                <p:nvPr/>
              </p:nvSpPr>
              <p:spPr bwMode="auto">
                <a:xfrm>
                  <a:off x="4386" y="2983"/>
                  <a:ext cx="15" cy="15"/>
                </a:xfrm>
                <a:custGeom>
                  <a:avLst/>
                  <a:gdLst>
                    <a:gd name="T0" fmla="*/ 8 w 25"/>
                    <a:gd name="T1" fmla="*/ 27 h 27"/>
                    <a:gd name="T2" fmla="*/ 0 w 25"/>
                    <a:gd name="T3" fmla="*/ 13 h 27"/>
                    <a:gd name="T4" fmla="*/ 0 w 25"/>
                    <a:gd name="T5" fmla="*/ 13 h 27"/>
                    <a:gd name="T6" fmla="*/ 23 w 25"/>
                    <a:gd name="T7" fmla="*/ 0 h 27"/>
                    <a:gd name="T8" fmla="*/ 23 w 25"/>
                    <a:gd name="T9" fmla="*/ 0 h 27"/>
                    <a:gd name="T10" fmla="*/ 23 w 25"/>
                    <a:gd name="T11" fmla="*/ 0 h 27"/>
                    <a:gd name="T12" fmla="*/ 24 w 25"/>
                    <a:gd name="T13" fmla="*/ 1 h 27"/>
                    <a:gd name="T14" fmla="*/ 25 w 25"/>
                    <a:gd name="T15" fmla="*/ 2 h 27"/>
                    <a:gd name="T16" fmla="*/ 18 w 25"/>
                    <a:gd name="T17" fmla="*/ 11 h 27"/>
                    <a:gd name="T18" fmla="*/ 13 w 25"/>
                    <a:gd name="T19" fmla="*/ 16 h 27"/>
                    <a:gd name="T20" fmla="*/ 12 w 25"/>
                    <a:gd name="T21" fmla="*/ 17 h 27"/>
                    <a:gd name="T22" fmla="*/ 12 w 25"/>
                    <a:gd name="T23" fmla="*/ 18 h 27"/>
                    <a:gd name="T24" fmla="*/ 13 w 25"/>
                    <a:gd name="T25" fmla="*/ 21 h 27"/>
                    <a:gd name="T26" fmla="*/ 14 w 25"/>
                    <a:gd name="T27" fmla="*/ 25 h 27"/>
                    <a:gd name="T28" fmla="*/ 14 w 25"/>
                    <a:gd name="T29" fmla="*/ 26 h 27"/>
                    <a:gd name="T30" fmla="*/ 10 w 25"/>
                    <a:gd name="T31" fmla="*/ 27 h 27"/>
                    <a:gd name="T32" fmla="*/ 9 w 25"/>
                    <a:gd name="T33" fmla="*/ 27 h 27"/>
                    <a:gd name="T34" fmla="*/ 8 w 25"/>
                    <a:gd name="T35" fmla="*/ 27 h 27"/>
                    <a:gd name="T36" fmla="*/ 8 w 25"/>
                    <a:gd name="T3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" h="27">
                      <a:moveTo>
                        <a:pt x="8" y="27"/>
                      </a:moveTo>
                      <a:cubicBezTo>
                        <a:pt x="1" y="23"/>
                        <a:pt x="0" y="19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5" y="4"/>
                        <a:pt x="14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5" y="1"/>
                        <a:pt x="25" y="1"/>
                        <a:pt x="25" y="2"/>
                      </a:cubicBezTo>
                      <a:cubicBezTo>
                        <a:pt x="23" y="6"/>
                        <a:pt x="21" y="8"/>
                        <a:pt x="18" y="11"/>
                      </a:cubicBezTo>
                      <a:cubicBezTo>
                        <a:pt x="16" y="13"/>
                        <a:pt x="14" y="14"/>
                        <a:pt x="13" y="16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9"/>
                        <a:pt x="13" y="20"/>
                        <a:pt x="13" y="21"/>
                      </a:cubicBezTo>
                      <a:cubicBezTo>
                        <a:pt x="14" y="23"/>
                        <a:pt x="14" y="24"/>
                        <a:pt x="14" y="25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2" y="26"/>
                        <a:pt x="11" y="27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3" name="Freeform 83"/>
                <p:cNvSpPr>
                  <a:spLocks/>
                </p:cNvSpPr>
                <p:nvPr/>
              </p:nvSpPr>
              <p:spPr bwMode="auto">
                <a:xfrm>
                  <a:off x="4046" y="2809"/>
                  <a:ext cx="8" cy="9"/>
                </a:xfrm>
                <a:custGeom>
                  <a:avLst/>
                  <a:gdLst>
                    <a:gd name="T0" fmla="*/ 1 w 13"/>
                    <a:gd name="T1" fmla="*/ 16 h 16"/>
                    <a:gd name="T2" fmla="*/ 1 w 13"/>
                    <a:gd name="T3" fmla="*/ 15 h 16"/>
                    <a:gd name="T4" fmla="*/ 0 w 13"/>
                    <a:gd name="T5" fmla="*/ 13 h 16"/>
                    <a:gd name="T6" fmla="*/ 0 w 13"/>
                    <a:gd name="T7" fmla="*/ 13 h 16"/>
                    <a:gd name="T8" fmla="*/ 10 w 13"/>
                    <a:gd name="T9" fmla="*/ 0 h 16"/>
                    <a:gd name="T10" fmla="*/ 11 w 13"/>
                    <a:gd name="T11" fmla="*/ 0 h 16"/>
                    <a:gd name="T12" fmla="*/ 11 w 13"/>
                    <a:gd name="T13" fmla="*/ 0 h 16"/>
                    <a:gd name="T14" fmla="*/ 13 w 13"/>
                    <a:gd name="T15" fmla="*/ 3 h 16"/>
                    <a:gd name="T16" fmla="*/ 12 w 13"/>
                    <a:gd name="T17" fmla="*/ 4 h 16"/>
                    <a:gd name="T18" fmla="*/ 5 w 13"/>
                    <a:gd name="T19" fmla="*/ 14 h 16"/>
                    <a:gd name="T20" fmla="*/ 5 w 13"/>
                    <a:gd name="T21" fmla="*/ 15 h 16"/>
                    <a:gd name="T22" fmla="*/ 2 w 13"/>
                    <a:gd name="T23" fmla="*/ 16 h 16"/>
                    <a:gd name="T24" fmla="*/ 2 w 13"/>
                    <a:gd name="T25" fmla="*/ 16 h 16"/>
                    <a:gd name="T26" fmla="*/ 1 w 13"/>
                    <a:gd name="T2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16"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5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9"/>
                        <a:pt x="4" y="2"/>
                        <a:pt x="10" y="0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2" y="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4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4" name="Freeform 84"/>
                <p:cNvSpPr>
                  <a:spLocks/>
                </p:cNvSpPr>
                <p:nvPr/>
              </p:nvSpPr>
              <p:spPr bwMode="auto">
                <a:xfrm>
                  <a:off x="4284" y="2930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0 w 3"/>
                    <a:gd name="T3" fmla="*/ 3 h 3"/>
                    <a:gd name="T4" fmla="*/ 0 w 3"/>
                    <a:gd name="T5" fmla="*/ 1 h 3"/>
                    <a:gd name="T6" fmla="*/ 1 w 3"/>
                    <a:gd name="T7" fmla="*/ 1 h 3"/>
                    <a:gd name="T8" fmla="*/ 1 w 3"/>
                    <a:gd name="T9" fmla="*/ 0 h 3"/>
                    <a:gd name="T10" fmla="*/ 2 w 3"/>
                    <a:gd name="T11" fmla="*/ 0 h 3"/>
                    <a:gd name="T12" fmla="*/ 2 w 3"/>
                    <a:gd name="T13" fmla="*/ 0 h 3"/>
                    <a:gd name="T14" fmla="*/ 3 w 3"/>
                    <a:gd name="T15" fmla="*/ 1 h 3"/>
                    <a:gd name="T16" fmla="*/ 2 w 3"/>
                    <a:gd name="T17" fmla="*/ 3 h 3"/>
                    <a:gd name="T18" fmla="*/ 2 w 3"/>
                    <a:gd name="T19" fmla="*/ 3 h 3"/>
                    <a:gd name="T20" fmla="*/ 1 w 3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5" name="Freeform 85"/>
                <p:cNvSpPr>
                  <a:spLocks/>
                </p:cNvSpPr>
                <p:nvPr/>
              </p:nvSpPr>
              <p:spPr bwMode="auto">
                <a:xfrm>
                  <a:off x="4365" y="2973"/>
                  <a:ext cx="5" cy="6"/>
                </a:xfrm>
                <a:custGeom>
                  <a:avLst/>
                  <a:gdLst>
                    <a:gd name="T0" fmla="*/ 0 w 9"/>
                    <a:gd name="T1" fmla="*/ 8 h 10"/>
                    <a:gd name="T2" fmla="*/ 0 w 9"/>
                    <a:gd name="T3" fmla="*/ 7 h 10"/>
                    <a:gd name="T4" fmla="*/ 0 w 9"/>
                    <a:gd name="T5" fmla="*/ 4 h 10"/>
                    <a:gd name="T6" fmla="*/ 0 w 9"/>
                    <a:gd name="T7" fmla="*/ 3 h 10"/>
                    <a:gd name="T8" fmla="*/ 6 w 9"/>
                    <a:gd name="T9" fmla="*/ 0 h 10"/>
                    <a:gd name="T10" fmla="*/ 7 w 9"/>
                    <a:gd name="T11" fmla="*/ 0 h 10"/>
                    <a:gd name="T12" fmla="*/ 8 w 9"/>
                    <a:gd name="T13" fmla="*/ 1 h 10"/>
                    <a:gd name="T14" fmla="*/ 8 w 9"/>
                    <a:gd name="T15" fmla="*/ 2 h 10"/>
                    <a:gd name="T16" fmla="*/ 6 w 9"/>
                    <a:gd name="T17" fmla="*/ 9 h 10"/>
                    <a:gd name="T18" fmla="*/ 5 w 9"/>
                    <a:gd name="T19" fmla="*/ 10 h 10"/>
                    <a:gd name="T20" fmla="*/ 3 w 9"/>
                    <a:gd name="T21" fmla="*/ 10 h 10"/>
                    <a:gd name="T22" fmla="*/ 3 w 9"/>
                    <a:gd name="T23" fmla="*/ 9 h 10"/>
                    <a:gd name="T24" fmla="*/ 0 w 9"/>
                    <a:gd name="T2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9" y="4"/>
                        <a:pt x="8" y="7"/>
                        <a:pt x="6" y="9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6" name="Freeform 86"/>
                <p:cNvSpPr>
                  <a:spLocks/>
                </p:cNvSpPr>
                <p:nvPr/>
              </p:nvSpPr>
              <p:spPr bwMode="auto">
                <a:xfrm>
                  <a:off x="4202" y="2894"/>
                  <a:ext cx="6" cy="6"/>
                </a:xfrm>
                <a:custGeom>
                  <a:avLst/>
                  <a:gdLst>
                    <a:gd name="T0" fmla="*/ 2 w 9"/>
                    <a:gd name="T1" fmla="*/ 11 h 11"/>
                    <a:gd name="T2" fmla="*/ 2 w 9"/>
                    <a:gd name="T3" fmla="*/ 11 h 11"/>
                    <a:gd name="T4" fmla="*/ 5 w 9"/>
                    <a:gd name="T5" fmla="*/ 1 h 11"/>
                    <a:gd name="T6" fmla="*/ 6 w 9"/>
                    <a:gd name="T7" fmla="*/ 1 h 11"/>
                    <a:gd name="T8" fmla="*/ 9 w 9"/>
                    <a:gd name="T9" fmla="*/ 2 h 11"/>
                    <a:gd name="T10" fmla="*/ 9 w 9"/>
                    <a:gd name="T11" fmla="*/ 3 h 11"/>
                    <a:gd name="T12" fmla="*/ 6 w 9"/>
                    <a:gd name="T13" fmla="*/ 10 h 11"/>
                    <a:gd name="T14" fmla="*/ 5 w 9"/>
                    <a:gd name="T15" fmla="*/ 11 h 11"/>
                    <a:gd name="T16" fmla="*/ 3 w 9"/>
                    <a:gd name="T17" fmla="*/ 11 h 11"/>
                    <a:gd name="T18" fmla="*/ 2 w 9"/>
                    <a:gd name="T1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1">
                      <a:moveTo>
                        <a:pt x="2" y="11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7"/>
                        <a:pt x="2" y="4"/>
                        <a:pt x="5" y="1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7" name="Freeform 87"/>
                <p:cNvSpPr>
                  <a:spLocks/>
                </p:cNvSpPr>
                <p:nvPr/>
              </p:nvSpPr>
              <p:spPr bwMode="auto">
                <a:xfrm>
                  <a:off x="4072" y="2833"/>
                  <a:ext cx="11" cy="9"/>
                </a:xfrm>
                <a:custGeom>
                  <a:avLst/>
                  <a:gdLst>
                    <a:gd name="T0" fmla="*/ 2 w 18"/>
                    <a:gd name="T1" fmla="*/ 15 h 15"/>
                    <a:gd name="T2" fmla="*/ 2 w 18"/>
                    <a:gd name="T3" fmla="*/ 14 h 15"/>
                    <a:gd name="T4" fmla="*/ 14 w 18"/>
                    <a:gd name="T5" fmla="*/ 2 h 15"/>
                    <a:gd name="T6" fmla="*/ 17 w 18"/>
                    <a:gd name="T7" fmla="*/ 1 h 15"/>
                    <a:gd name="T8" fmla="*/ 17 w 18"/>
                    <a:gd name="T9" fmla="*/ 1 h 15"/>
                    <a:gd name="T10" fmla="*/ 17 w 18"/>
                    <a:gd name="T11" fmla="*/ 1 h 15"/>
                    <a:gd name="T12" fmla="*/ 18 w 18"/>
                    <a:gd name="T13" fmla="*/ 1 h 15"/>
                    <a:gd name="T14" fmla="*/ 17 w 18"/>
                    <a:gd name="T15" fmla="*/ 5 h 15"/>
                    <a:gd name="T16" fmla="*/ 3 w 18"/>
                    <a:gd name="T17" fmla="*/ 15 h 15"/>
                    <a:gd name="T18" fmla="*/ 2 w 18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5">
                      <a:moveTo>
                        <a:pt x="2" y="15"/>
                      </a:moveTo>
                      <a:cubicBezTo>
                        <a:pt x="2" y="15"/>
                        <a:pt x="2" y="15"/>
                        <a:pt x="2" y="14"/>
                      </a:cubicBezTo>
                      <a:cubicBezTo>
                        <a:pt x="0" y="8"/>
                        <a:pt x="8" y="4"/>
                        <a:pt x="14" y="2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7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2"/>
                        <a:pt x="18" y="4"/>
                        <a:pt x="17" y="5"/>
                      </a:cubicBezTo>
                      <a:cubicBezTo>
                        <a:pt x="14" y="9"/>
                        <a:pt x="8" y="14"/>
                        <a:pt x="3" y="15"/>
                      </a:cubicBezTo>
                      <a:cubicBezTo>
                        <a:pt x="3" y="15"/>
                        <a:pt x="2" y="15"/>
                        <a:pt x="2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8" name="Freeform 88"/>
                <p:cNvSpPr>
                  <a:spLocks/>
                </p:cNvSpPr>
                <p:nvPr/>
              </p:nvSpPr>
              <p:spPr bwMode="auto">
                <a:xfrm>
                  <a:off x="4175" y="2888"/>
                  <a:ext cx="9" cy="9"/>
                </a:xfrm>
                <a:custGeom>
                  <a:avLst/>
                  <a:gdLst>
                    <a:gd name="T0" fmla="*/ 0 w 16"/>
                    <a:gd name="T1" fmla="*/ 14 h 15"/>
                    <a:gd name="T2" fmla="*/ 0 w 16"/>
                    <a:gd name="T3" fmla="*/ 13 h 15"/>
                    <a:gd name="T4" fmla="*/ 8 w 16"/>
                    <a:gd name="T5" fmla="*/ 1 h 15"/>
                    <a:gd name="T6" fmla="*/ 9 w 16"/>
                    <a:gd name="T7" fmla="*/ 0 h 15"/>
                    <a:gd name="T8" fmla="*/ 9 w 16"/>
                    <a:gd name="T9" fmla="*/ 0 h 15"/>
                    <a:gd name="T10" fmla="*/ 13 w 16"/>
                    <a:gd name="T11" fmla="*/ 0 h 15"/>
                    <a:gd name="T12" fmla="*/ 14 w 16"/>
                    <a:gd name="T13" fmla="*/ 0 h 15"/>
                    <a:gd name="T14" fmla="*/ 14 w 16"/>
                    <a:gd name="T15" fmla="*/ 0 h 15"/>
                    <a:gd name="T16" fmla="*/ 16 w 16"/>
                    <a:gd name="T17" fmla="*/ 1 h 15"/>
                    <a:gd name="T18" fmla="*/ 16 w 16"/>
                    <a:gd name="T19" fmla="*/ 2 h 15"/>
                    <a:gd name="T20" fmla="*/ 11 w 16"/>
                    <a:gd name="T21" fmla="*/ 13 h 15"/>
                    <a:gd name="T22" fmla="*/ 0 w 16"/>
                    <a:gd name="T23" fmla="*/ 14 h 15"/>
                    <a:gd name="T24" fmla="*/ 0 w 16"/>
                    <a:gd name="T2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5">
                      <a:moveTo>
                        <a:pt x="0" y="14"/>
                      </a:move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1" y="8"/>
                        <a:pt x="4" y="5"/>
                        <a:pt x="8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2"/>
                        <a:pt x="16" y="2"/>
                      </a:cubicBezTo>
                      <a:cubicBezTo>
                        <a:pt x="16" y="7"/>
                        <a:pt x="14" y="11"/>
                        <a:pt x="11" y="13"/>
                      </a:cubicBezTo>
                      <a:cubicBezTo>
                        <a:pt x="8" y="15"/>
                        <a:pt x="4" y="15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9" name="Freeform 89"/>
                <p:cNvSpPr>
                  <a:spLocks/>
                </p:cNvSpPr>
                <p:nvPr/>
              </p:nvSpPr>
              <p:spPr bwMode="auto">
                <a:xfrm>
                  <a:off x="4403" y="2998"/>
                  <a:ext cx="5" cy="4"/>
                </a:xfrm>
                <a:custGeom>
                  <a:avLst/>
                  <a:gdLst>
                    <a:gd name="T0" fmla="*/ 1 w 10"/>
                    <a:gd name="T1" fmla="*/ 6 h 7"/>
                    <a:gd name="T2" fmla="*/ 0 w 10"/>
                    <a:gd name="T3" fmla="*/ 5 h 7"/>
                    <a:gd name="T4" fmla="*/ 0 w 10"/>
                    <a:gd name="T5" fmla="*/ 3 h 7"/>
                    <a:gd name="T6" fmla="*/ 1 w 10"/>
                    <a:gd name="T7" fmla="*/ 2 h 7"/>
                    <a:gd name="T8" fmla="*/ 2 w 10"/>
                    <a:gd name="T9" fmla="*/ 1 h 7"/>
                    <a:gd name="T10" fmla="*/ 3 w 10"/>
                    <a:gd name="T11" fmla="*/ 0 h 7"/>
                    <a:gd name="T12" fmla="*/ 7 w 10"/>
                    <a:gd name="T13" fmla="*/ 0 h 7"/>
                    <a:gd name="T14" fmla="*/ 7 w 10"/>
                    <a:gd name="T15" fmla="*/ 0 h 7"/>
                    <a:gd name="T16" fmla="*/ 7 w 10"/>
                    <a:gd name="T17" fmla="*/ 0 h 7"/>
                    <a:gd name="T18" fmla="*/ 10 w 10"/>
                    <a:gd name="T19" fmla="*/ 2 h 7"/>
                    <a:gd name="T20" fmla="*/ 10 w 10"/>
                    <a:gd name="T21" fmla="*/ 3 h 7"/>
                    <a:gd name="T22" fmla="*/ 10 w 10"/>
                    <a:gd name="T23" fmla="*/ 3 h 7"/>
                    <a:gd name="T24" fmla="*/ 5 w 10"/>
                    <a:gd name="T25" fmla="*/ 7 h 7"/>
                    <a:gd name="T26" fmla="*/ 4 w 10"/>
                    <a:gd name="T27" fmla="*/ 7 h 7"/>
                    <a:gd name="T28" fmla="*/ 1 w 10"/>
                    <a:gd name="T2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7">
                      <a:moveTo>
                        <a:pt x="1" y="6"/>
                      </a:move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0" name="Freeform 90"/>
                <p:cNvSpPr>
                  <a:spLocks/>
                </p:cNvSpPr>
                <p:nvPr/>
              </p:nvSpPr>
              <p:spPr bwMode="auto">
                <a:xfrm>
                  <a:off x="4367" y="2984"/>
                  <a:ext cx="5" cy="5"/>
                </a:xfrm>
                <a:custGeom>
                  <a:avLst/>
                  <a:gdLst>
                    <a:gd name="T0" fmla="*/ 1 w 10"/>
                    <a:gd name="T1" fmla="*/ 9 h 9"/>
                    <a:gd name="T2" fmla="*/ 0 w 10"/>
                    <a:gd name="T3" fmla="*/ 8 h 9"/>
                    <a:gd name="T4" fmla="*/ 7 w 10"/>
                    <a:gd name="T5" fmla="*/ 0 h 9"/>
                    <a:gd name="T6" fmla="*/ 7 w 10"/>
                    <a:gd name="T7" fmla="*/ 0 h 9"/>
                    <a:gd name="T8" fmla="*/ 8 w 10"/>
                    <a:gd name="T9" fmla="*/ 0 h 9"/>
                    <a:gd name="T10" fmla="*/ 10 w 10"/>
                    <a:gd name="T11" fmla="*/ 1 h 9"/>
                    <a:gd name="T12" fmla="*/ 10 w 10"/>
                    <a:gd name="T13" fmla="*/ 2 h 9"/>
                    <a:gd name="T14" fmla="*/ 8 w 10"/>
                    <a:gd name="T15" fmla="*/ 8 h 9"/>
                    <a:gd name="T16" fmla="*/ 7 w 10"/>
                    <a:gd name="T17" fmla="*/ 9 h 9"/>
                    <a:gd name="T18" fmla="*/ 7 w 10"/>
                    <a:gd name="T19" fmla="*/ 9 h 9"/>
                    <a:gd name="T20" fmla="*/ 2 w 10"/>
                    <a:gd name="T21" fmla="*/ 9 h 9"/>
                    <a:gd name="T22" fmla="*/ 1 w 10"/>
                    <a:gd name="T2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9">
                      <a:moveTo>
                        <a:pt x="1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1" y="3"/>
                        <a:pt x="3" y="2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0" y="4"/>
                        <a:pt x="10" y="5"/>
                        <a:pt x="8" y="8"/>
                      </a:cubicBezTo>
                      <a:cubicBezTo>
                        <a:pt x="8" y="8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1" name="Freeform 91"/>
                <p:cNvSpPr>
                  <a:spLocks/>
                </p:cNvSpPr>
                <p:nvPr/>
              </p:nvSpPr>
              <p:spPr bwMode="auto">
                <a:xfrm>
                  <a:off x="4264" y="2939"/>
                  <a:ext cx="12" cy="5"/>
                </a:xfrm>
                <a:custGeom>
                  <a:avLst/>
                  <a:gdLst>
                    <a:gd name="T0" fmla="*/ 1 w 22"/>
                    <a:gd name="T1" fmla="*/ 8 h 8"/>
                    <a:gd name="T2" fmla="*/ 0 w 22"/>
                    <a:gd name="T3" fmla="*/ 8 h 8"/>
                    <a:gd name="T4" fmla="*/ 1 w 22"/>
                    <a:gd name="T5" fmla="*/ 7 h 8"/>
                    <a:gd name="T6" fmla="*/ 21 w 22"/>
                    <a:gd name="T7" fmla="*/ 0 h 8"/>
                    <a:gd name="T8" fmla="*/ 21 w 22"/>
                    <a:gd name="T9" fmla="*/ 0 h 8"/>
                    <a:gd name="T10" fmla="*/ 22 w 22"/>
                    <a:gd name="T11" fmla="*/ 0 h 8"/>
                    <a:gd name="T12" fmla="*/ 22 w 22"/>
                    <a:gd name="T13" fmla="*/ 1 h 8"/>
                    <a:gd name="T14" fmla="*/ 22 w 22"/>
                    <a:gd name="T15" fmla="*/ 2 h 8"/>
                    <a:gd name="T16" fmla="*/ 18 w 22"/>
                    <a:gd name="T17" fmla="*/ 3 h 8"/>
                    <a:gd name="T18" fmla="*/ 18 w 22"/>
                    <a:gd name="T19" fmla="*/ 3 h 8"/>
                    <a:gd name="T20" fmla="*/ 1 w 22"/>
                    <a:gd name="T21" fmla="*/ 8 h 8"/>
                    <a:gd name="T22" fmla="*/ 1 w 22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8">
                      <a:moveTo>
                        <a:pt x="1" y="8"/>
                      </a:move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1" y="7"/>
                      </a:cubicBezTo>
                      <a:cubicBezTo>
                        <a:pt x="7" y="4"/>
                        <a:pt x="15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22" y="1"/>
                        <a:pt x="22" y="1"/>
                        <a:pt x="22" y="2"/>
                      </a:cubicBezTo>
                      <a:cubicBezTo>
                        <a:pt x="20" y="2"/>
                        <a:pt x="19" y="2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2" y="4"/>
                        <a:pt x="7" y="6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2" name="Freeform 92"/>
                <p:cNvSpPr>
                  <a:spLocks/>
                </p:cNvSpPr>
                <p:nvPr/>
              </p:nvSpPr>
              <p:spPr bwMode="auto">
                <a:xfrm>
                  <a:off x="4087" y="2845"/>
                  <a:ext cx="3" cy="3"/>
                </a:xfrm>
                <a:custGeom>
                  <a:avLst/>
                  <a:gdLst>
                    <a:gd name="T0" fmla="*/ 0 w 4"/>
                    <a:gd name="T1" fmla="*/ 5 h 5"/>
                    <a:gd name="T2" fmla="*/ 0 w 4"/>
                    <a:gd name="T3" fmla="*/ 4 h 5"/>
                    <a:gd name="T4" fmla="*/ 0 w 4"/>
                    <a:gd name="T5" fmla="*/ 1 h 5"/>
                    <a:gd name="T6" fmla="*/ 0 w 4"/>
                    <a:gd name="T7" fmla="*/ 0 h 5"/>
                    <a:gd name="T8" fmla="*/ 1 w 4"/>
                    <a:gd name="T9" fmla="*/ 0 h 5"/>
                    <a:gd name="T10" fmla="*/ 4 w 4"/>
                    <a:gd name="T11" fmla="*/ 1 h 5"/>
                    <a:gd name="T12" fmla="*/ 4 w 4"/>
                    <a:gd name="T13" fmla="*/ 2 h 5"/>
                    <a:gd name="T14" fmla="*/ 4 w 4"/>
                    <a:gd name="T15" fmla="*/ 3 h 5"/>
                    <a:gd name="T16" fmla="*/ 1 w 4"/>
                    <a:gd name="T17" fmla="*/ 5 h 5"/>
                    <a:gd name="T18" fmla="*/ 0 w 4"/>
                    <a:gd name="T1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3" name="Freeform 93"/>
                <p:cNvSpPr>
                  <a:spLocks/>
                </p:cNvSpPr>
                <p:nvPr/>
              </p:nvSpPr>
              <p:spPr bwMode="auto">
                <a:xfrm>
                  <a:off x="4076" y="2842"/>
                  <a:ext cx="5" cy="6"/>
                </a:xfrm>
                <a:custGeom>
                  <a:avLst/>
                  <a:gdLst>
                    <a:gd name="T0" fmla="*/ 1 w 9"/>
                    <a:gd name="T1" fmla="*/ 8 h 9"/>
                    <a:gd name="T2" fmla="*/ 0 w 9"/>
                    <a:gd name="T3" fmla="*/ 7 h 9"/>
                    <a:gd name="T4" fmla="*/ 1 w 9"/>
                    <a:gd name="T5" fmla="*/ 3 h 9"/>
                    <a:gd name="T6" fmla="*/ 1 w 9"/>
                    <a:gd name="T7" fmla="*/ 2 h 9"/>
                    <a:gd name="T8" fmla="*/ 5 w 9"/>
                    <a:gd name="T9" fmla="*/ 0 h 9"/>
                    <a:gd name="T10" fmla="*/ 5 w 9"/>
                    <a:gd name="T11" fmla="*/ 0 h 9"/>
                    <a:gd name="T12" fmla="*/ 8 w 9"/>
                    <a:gd name="T13" fmla="*/ 1 h 9"/>
                    <a:gd name="T14" fmla="*/ 8 w 9"/>
                    <a:gd name="T15" fmla="*/ 2 h 9"/>
                    <a:gd name="T16" fmla="*/ 9 w 9"/>
                    <a:gd name="T17" fmla="*/ 6 h 9"/>
                    <a:gd name="T18" fmla="*/ 9 w 9"/>
                    <a:gd name="T19" fmla="*/ 7 h 9"/>
                    <a:gd name="T20" fmla="*/ 8 w 9"/>
                    <a:gd name="T21" fmla="*/ 8 h 9"/>
                    <a:gd name="T22" fmla="*/ 2 w 9"/>
                    <a:gd name="T23" fmla="*/ 8 h 9"/>
                    <a:gd name="T24" fmla="*/ 1 w 9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1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9" y="7"/>
                        <a:pt x="8" y="7"/>
                        <a:pt x="8" y="8"/>
                      </a:cubicBezTo>
                      <a:cubicBezTo>
                        <a:pt x="6" y="9"/>
                        <a:pt x="5" y="9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4" name="Freeform 94"/>
                <p:cNvSpPr>
                  <a:spLocks/>
                </p:cNvSpPr>
                <p:nvPr/>
              </p:nvSpPr>
              <p:spPr bwMode="auto">
                <a:xfrm>
                  <a:off x="4371" y="2990"/>
                  <a:ext cx="5" cy="5"/>
                </a:xfrm>
                <a:custGeom>
                  <a:avLst/>
                  <a:gdLst>
                    <a:gd name="T0" fmla="*/ 4 w 8"/>
                    <a:gd name="T1" fmla="*/ 8 h 8"/>
                    <a:gd name="T2" fmla="*/ 4 w 8"/>
                    <a:gd name="T3" fmla="*/ 8 h 8"/>
                    <a:gd name="T4" fmla="*/ 2 w 8"/>
                    <a:gd name="T5" fmla="*/ 6 h 8"/>
                    <a:gd name="T6" fmla="*/ 1 w 8"/>
                    <a:gd name="T7" fmla="*/ 5 h 8"/>
                    <a:gd name="T8" fmla="*/ 0 w 8"/>
                    <a:gd name="T9" fmla="*/ 5 h 8"/>
                    <a:gd name="T10" fmla="*/ 0 w 8"/>
                    <a:gd name="T11" fmla="*/ 4 h 8"/>
                    <a:gd name="T12" fmla="*/ 3 w 8"/>
                    <a:gd name="T13" fmla="*/ 1 h 8"/>
                    <a:gd name="T14" fmla="*/ 4 w 8"/>
                    <a:gd name="T15" fmla="*/ 1 h 8"/>
                    <a:gd name="T16" fmla="*/ 8 w 8"/>
                    <a:gd name="T17" fmla="*/ 2 h 8"/>
                    <a:gd name="T18" fmla="*/ 8 w 8"/>
                    <a:gd name="T19" fmla="*/ 3 h 8"/>
                    <a:gd name="T20" fmla="*/ 8 w 8"/>
                    <a:gd name="T21" fmla="*/ 6 h 8"/>
                    <a:gd name="T22" fmla="*/ 7 w 8"/>
                    <a:gd name="T23" fmla="*/ 6 h 8"/>
                    <a:gd name="T24" fmla="*/ 5 w 8"/>
                    <a:gd name="T25" fmla="*/ 8 h 8"/>
                    <a:gd name="T26" fmla="*/ 4 w 8"/>
                    <a:gd name="T2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4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7" y="6"/>
                        <a:pt x="7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5" name="Freeform 95"/>
                <p:cNvSpPr>
                  <a:spLocks/>
                </p:cNvSpPr>
                <p:nvPr/>
              </p:nvSpPr>
              <p:spPr bwMode="auto">
                <a:xfrm>
                  <a:off x="4121" y="2874"/>
                  <a:ext cx="16" cy="15"/>
                </a:xfrm>
                <a:custGeom>
                  <a:avLst/>
                  <a:gdLst>
                    <a:gd name="T0" fmla="*/ 5 w 27"/>
                    <a:gd name="T1" fmla="*/ 26 h 26"/>
                    <a:gd name="T2" fmla="*/ 0 w 27"/>
                    <a:gd name="T3" fmla="*/ 17 h 26"/>
                    <a:gd name="T4" fmla="*/ 0 w 27"/>
                    <a:gd name="T5" fmla="*/ 17 h 26"/>
                    <a:gd name="T6" fmla="*/ 21 w 27"/>
                    <a:gd name="T7" fmla="*/ 0 h 26"/>
                    <a:gd name="T8" fmla="*/ 22 w 27"/>
                    <a:gd name="T9" fmla="*/ 0 h 26"/>
                    <a:gd name="T10" fmla="*/ 22 w 27"/>
                    <a:gd name="T11" fmla="*/ 0 h 26"/>
                    <a:gd name="T12" fmla="*/ 25 w 27"/>
                    <a:gd name="T13" fmla="*/ 2 h 26"/>
                    <a:gd name="T14" fmla="*/ 25 w 27"/>
                    <a:gd name="T15" fmla="*/ 2 h 26"/>
                    <a:gd name="T16" fmla="*/ 27 w 27"/>
                    <a:gd name="T17" fmla="*/ 6 h 26"/>
                    <a:gd name="T18" fmla="*/ 27 w 27"/>
                    <a:gd name="T19" fmla="*/ 6 h 26"/>
                    <a:gd name="T20" fmla="*/ 6 w 27"/>
                    <a:gd name="T21" fmla="*/ 26 h 26"/>
                    <a:gd name="T22" fmla="*/ 5 w 27"/>
                    <a:gd name="T23" fmla="*/ 26 h 26"/>
                    <a:gd name="T24" fmla="*/ 5 w 27"/>
                    <a:gd name="T2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6">
                      <a:moveTo>
                        <a:pt x="5" y="26"/>
                      </a:moveTo>
                      <a:cubicBezTo>
                        <a:pt x="1" y="23"/>
                        <a:pt x="1" y="21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4" y="7"/>
                        <a:pt x="13" y="3"/>
                        <a:pt x="21" y="0"/>
                      </a:cubicBezTo>
                      <a:cubicBezTo>
                        <a:pt x="21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4" y="18"/>
                        <a:pt x="17" y="24"/>
                        <a:pt x="6" y="26"/>
                      </a:cubicBezTo>
                      <a:cubicBezTo>
                        <a:pt x="6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6" name="Freeform 96"/>
                <p:cNvSpPr>
                  <a:spLocks/>
                </p:cNvSpPr>
                <p:nvPr/>
              </p:nvSpPr>
              <p:spPr bwMode="auto">
                <a:xfrm>
                  <a:off x="4343" y="2985"/>
                  <a:ext cx="17" cy="29"/>
                </a:xfrm>
                <a:custGeom>
                  <a:avLst/>
                  <a:gdLst>
                    <a:gd name="T0" fmla="*/ 14 w 30"/>
                    <a:gd name="T1" fmla="*/ 50 h 51"/>
                    <a:gd name="T2" fmla="*/ 14 w 30"/>
                    <a:gd name="T3" fmla="*/ 50 h 51"/>
                    <a:gd name="T4" fmla="*/ 12 w 30"/>
                    <a:gd name="T5" fmla="*/ 41 h 51"/>
                    <a:gd name="T6" fmla="*/ 6 w 30"/>
                    <a:gd name="T7" fmla="*/ 38 h 51"/>
                    <a:gd name="T8" fmla="*/ 1 w 30"/>
                    <a:gd name="T9" fmla="*/ 43 h 51"/>
                    <a:gd name="T10" fmla="*/ 1 w 30"/>
                    <a:gd name="T11" fmla="*/ 43 h 51"/>
                    <a:gd name="T12" fmla="*/ 0 w 30"/>
                    <a:gd name="T13" fmla="*/ 43 h 51"/>
                    <a:gd name="T14" fmla="*/ 0 w 30"/>
                    <a:gd name="T15" fmla="*/ 42 h 51"/>
                    <a:gd name="T16" fmla="*/ 22 w 30"/>
                    <a:gd name="T17" fmla="*/ 0 h 51"/>
                    <a:gd name="T18" fmla="*/ 23 w 30"/>
                    <a:gd name="T19" fmla="*/ 0 h 51"/>
                    <a:gd name="T20" fmla="*/ 23 w 30"/>
                    <a:gd name="T21" fmla="*/ 0 h 51"/>
                    <a:gd name="T22" fmla="*/ 25 w 30"/>
                    <a:gd name="T23" fmla="*/ 2 h 51"/>
                    <a:gd name="T24" fmla="*/ 25 w 30"/>
                    <a:gd name="T25" fmla="*/ 2 h 51"/>
                    <a:gd name="T26" fmla="*/ 18 w 30"/>
                    <a:gd name="T27" fmla="*/ 34 h 51"/>
                    <a:gd name="T28" fmla="*/ 17 w 30"/>
                    <a:gd name="T29" fmla="*/ 35 h 51"/>
                    <a:gd name="T30" fmla="*/ 18 w 30"/>
                    <a:gd name="T31" fmla="*/ 37 h 51"/>
                    <a:gd name="T32" fmla="*/ 18 w 30"/>
                    <a:gd name="T33" fmla="*/ 38 h 51"/>
                    <a:gd name="T34" fmla="*/ 19 w 30"/>
                    <a:gd name="T35" fmla="*/ 38 h 51"/>
                    <a:gd name="T36" fmla="*/ 21 w 30"/>
                    <a:gd name="T37" fmla="*/ 50 h 51"/>
                    <a:gd name="T38" fmla="*/ 20 w 30"/>
                    <a:gd name="T39" fmla="*/ 50 h 51"/>
                    <a:gd name="T40" fmla="*/ 14 w 30"/>
                    <a:gd name="T41" fmla="*/ 50 h 51"/>
                    <a:gd name="T42" fmla="*/ 14 w 30"/>
                    <a:gd name="T4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0" h="51">
                      <a:moveTo>
                        <a:pt x="14" y="50"/>
                      </a:move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3"/>
                        <a:pt x="0" y="43"/>
                        <a:pt x="0" y="42"/>
                      </a:cubicBezTo>
                      <a:cubicBezTo>
                        <a:pt x="1" y="28"/>
                        <a:pt x="9" y="6"/>
                        <a:pt x="22" y="0"/>
                      </a:cubicBezTo>
                      <a:cubicBezTo>
                        <a:pt x="22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30" y="9"/>
                        <a:pt x="28" y="20"/>
                        <a:pt x="18" y="34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8"/>
                        <a:pt x="18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0" y="42"/>
                        <a:pt x="22" y="47"/>
                        <a:pt x="21" y="50"/>
                      </a:cubicBezTo>
                      <a:cubicBezTo>
                        <a:pt x="21" y="50"/>
                        <a:pt x="21" y="50"/>
                        <a:pt x="20" y="50"/>
                      </a:cubicBezTo>
                      <a:cubicBezTo>
                        <a:pt x="19" y="51"/>
                        <a:pt x="16" y="51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7" name="Freeform 97"/>
                <p:cNvSpPr>
                  <a:spLocks/>
                </p:cNvSpPr>
                <p:nvPr/>
              </p:nvSpPr>
              <p:spPr bwMode="auto">
                <a:xfrm>
                  <a:off x="4390" y="3003"/>
                  <a:ext cx="4" cy="3"/>
                </a:xfrm>
                <a:custGeom>
                  <a:avLst/>
                  <a:gdLst>
                    <a:gd name="T0" fmla="*/ 0 w 6"/>
                    <a:gd name="T1" fmla="*/ 5 h 6"/>
                    <a:gd name="T2" fmla="*/ 0 w 6"/>
                    <a:gd name="T3" fmla="*/ 4 h 6"/>
                    <a:gd name="T4" fmla="*/ 1 w 6"/>
                    <a:gd name="T5" fmla="*/ 1 h 6"/>
                    <a:gd name="T6" fmla="*/ 2 w 6"/>
                    <a:gd name="T7" fmla="*/ 0 h 6"/>
                    <a:gd name="T8" fmla="*/ 4 w 6"/>
                    <a:gd name="T9" fmla="*/ 0 h 6"/>
                    <a:gd name="T10" fmla="*/ 4 w 6"/>
                    <a:gd name="T11" fmla="*/ 1 h 6"/>
                    <a:gd name="T12" fmla="*/ 4 w 6"/>
                    <a:gd name="T13" fmla="*/ 1 h 6"/>
                    <a:gd name="T14" fmla="*/ 6 w 6"/>
                    <a:gd name="T15" fmla="*/ 4 h 6"/>
                    <a:gd name="T16" fmla="*/ 5 w 6"/>
                    <a:gd name="T17" fmla="*/ 5 h 6"/>
                    <a:gd name="T18" fmla="*/ 3 w 6"/>
                    <a:gd name="T19" fmla="*/ 6 h 6"/>
                    <a:gd name="T20" fmla="*/ 2 w 6"/>
                    <a:gd name="T21" fmla="*/ 6 h 6"/>
                    <a:gd name="T22" fmla="*/ 0 w 6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8" name="Freeform 98"/>
                <p:cNvSpPr>
                  <a:spLocks/>
                </p:cNvSpPr>
                <p:nvPr/>
              </p:nvSpPr>
              <p:spPr bwMode="auto">
                <a:xfrm>
                  <a:off x="4076" y="2857"/>
                  <a:ext cx="5" cy="9"/>
                </a:xfrm>
                <a:custGeom>
                  <a:avLst/>
                  <a:gdLst>
                    <a:gd name="T0" fmla="*/ 0 w 9"/>
                    <a:gd name="T1" fmla="*/ 14 h 15"/>
                    <a:gd name="T2" fmla="*/ 0 w 9"/>
                    <a:gd name="T3" fmla="*/ 14 h 15"/>
                    <a:gd name="T4" fmla="*/ 7 w 9"/>
                    <a:gd name="T5" fmla="*/ 0 h 15"/>
                    <a:gd name="T6" fmla="*/ 8 w 9"/>
                    <a:gd name="T7" fmla="*/ 0 h 15"/>
                    <a:gd name="T8" fmla="*/ 8 w 9"/>
                    <a:gd name="T9" fmla="*/ 0 h 15"/>
                    <a:gd name="T10" fmla="*/ 9 w 9"/>
                    <a:gd name="T11" fmla="*/ 1 h 15"/>
                    <a:gd name="T12" fmla="*/ 1 w 9"/>
                    <a:gd name="T13" fmla="*/ 14 h 15"/>
                    <a:gd name="T14" fmla="*/ 0 w 9"/>
                    <a:gd name="T15" fmla="*/ 14 h 15"/>
                    <a:gd name="T16" fmla="*/ 0 w 9"/>
                    <a:gd name="T17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5">
                      <a:moveTo>
                        <a:pt x="0" y="14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9"/>
                        <a:pt x="4" y="3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8" y="6"/>
                        <a:pt x="4" y="12"/>
                        <a:pt x="1" y="14"/>
                      </a:cubicBezTo>
                      <a:cubicBezTo>
                        <a:pt x="1" y="15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9" name="Freeform 99"/>
                <p:cNvSpPr>
                  <a:spLocks/>
                </p:cNvSpPr>
                <p:nvPr/>
              </p:nvSpPr>
              <p:spPr bwMode="auto">
                <a:xfrm>
                  <a:off x="3991" y="2812"/>
                  <a:ext cx="4" cy="4"/>
                </a:xfrm>
                <a:custGeom>
                  <a:avLst/>
                  <a:gdLst>
                    <a:gd name="T0" fmla="*/ 0 w 6"/>
                    <a:gd name="T1" fmla="*/ 5 h 7"/>
                    <a:gd name="T2" fmla="*/ 0 w 6"/>
                    <a:gd name="T3" fmla="*/ 4 h 7"/>
                    <a:gd name="T4" fmla="*/ 2 w 6"/>
                    <a:gd name="T5" fmla="*/ 1 h 7"/>
                    <a:gd name="T6" fmla="*/ 3 w 6"/>
                    <a:gd name="T7" fmla="*/ 0 h 7"/>
                    <a:gd name="T8" fmla="*/ 6 w 6"/>
                    <a:gd name="T9" fmla="*/ 2 h 7"/>
                    <a:gd name="T10" fmla="*/ 6 w 6"/>
                    <a:gd name="T11" fmla="*/ 3 h 7"/>
                    <a:gd name="T12" fmla="*/ 4 w 6"/>
                    <a:gd name="T13" fmla="*/ 6 h 7"/>
                    <a:gd name="T14" fmla="*/ 4 w 6"/>
                    <a:gd name="T15" fmla="*/ 6 h 7"/>
                    <a:gd name="T16" fmla="*/ 3 w 6"/>
                    <a:gd name="T17" fmla="*/ 7 h 7"/>
                    <a:gd name="T18" fmla="*/ 2 w 6"/>
                    <a:gd name="T19" fmla="*/ 7 h 7"/>
                    <a:gd name="T20" fmla="*/ 0 w 6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7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0" name="Freeform 100"/>
                <p:cNvSpPr>
                  <a:spLocks/>
                </p:cNvSpPr>
                <p:nvPr/>
              </p:nvSpPr>
              <p:spPr bwMode="auto">
                <a:xfrm>
                  <a:off x="4176" y="2908"/>
                  <a:ext cx="7" cy="18"/>
                </a:xfrm>
                <a:custGeom>
                  <a:avLst/>
                  <a:gdLst>
                    <a:gd name="T0" fmla="*/ 1 w 12"/>
                    <a:gd name="T1" fmla="*/ 30 h 30"/>
                    <a:gd name="T2" fmla="*/ 0 w 12"/>
                    <a:gd name="T3" fmla="*/ 29 h 30"/>
                    <a:gd name="T4" fmla="*/ 5 w 12"/>
                    <a:gd name="T5" fmla="*/ 18 h 30"/>
                    <a:gd name="T6" fmla="*/ 7 w 12"/>
                    <a:gd name="T7" fmla="*/ 15 h 30"/>
                    <a:gd name="T8" fmla="*/ 8 w 12"/>
                    <a:gd name="T9" fmla="*/ 14 h 30"/>
                    <a:gd name="T10" fmla="*/ 3 w 12"/>
                    <a:gd name="T11" fmla="*/ 5 h 30"/>
                    <a:gd name="T12" fmla="*/ 2 w 12"/>
                    <a:gd name="T13" fmla="*/ 4 h 30"/>
                    <a:gd name="T14" fmla="*/ 4 w 12"/>
                    <a:gd name="T15" fmla="*/ 1 h 30"/>
                    <a:gd name="T16" fmla="*/ 4 w 12"/>
                    <a:gd name="T17" fmla="*/ 0 h 30"/>
                    <a:gd name="T18" fmla="*/ 5 w 12"/>
                    <a:gd name="T19" fmla="*/ 0 h 30"/>
                    <a:gd name="T20" fmla="*/ 5 w 12"/>
                    <a:gd name="T21" fmla="*/ 0 h 30"/>
                    <a:gd name="T22" fmla="*/ 5 w 12"/>
                    <a:gd name="T23" fmla="*/ 0 h 30"/>
                    <a:gd name="T24" fmla="*/ 12 w 12"/>
                    <a:gd name="T25" fmla="*/ 10 h 30"/>
                    <a:gd name="T26" fmla="*/ 12 w 12"/>
                    <a:gd name="T27" fmla="*/ 10 h 30"/>
                    <a:gd name="T28" fmla="*/ 2 w 12"/>
                    <a:gd name="T29" fmla="*/ 30 h 30"/>
                    <a:gd name="T30" fmla="*/ 1 w 12"/>
                    <a:gd name="T31" fmla="*/ 30 h 30"/>
                    <a:gd name="T32" fmla="*/ 1 w 12"/>
                    <a:gd name="T33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" h="30">
                      <a:moveTo>
                        <a:pt x="1" y="30"/>
                      </a:moveTo>
                      <a:cubicBezTo>
                        <a:pt x="1" y="29"/>
                        <a:pt x="0" y="29"/>
                        <a:pt x="0" y="29"/>
                      </a:cubicBezTo>
                      <a:cubicBezTo>
                        <a:pt x="1" y="25"/>
                        <a:pt x="3" y="22"/>
                        <a:pt x="5" y="18"/>
                      </a:cubicBezTo>
                      <a:cubicBezTo>
                        <a:pt x="6" y="17"/>
                        <a:pt x="6" y="16"/>
                        <a:pt x="7" y="15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0" y="3"/>
                        <a:pt x="12" y="6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6"/>
                        <a:pt x="7" y="25"/>
                        <a:pt x="2" y="30"/>
                      </a:cubicBezTo>
                      <a:cubicBezTo>
                        <a:pt x="2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1" name="Freeform 101"/>
                <p:cNvSpPr>
                  <a:spLocks/>
                </p:cNvSpPr>
                <p:nvPr/>
              </p:nvSpPr>
              <p:spPr bwMode="auto">
                <a:xfrm>
                  <a:off x="4366" y="3002"/>
                  <a:ext cx="4" cy="4"/>
                </a:xfrm>
                <a:custGeom>
                  <a:avLst/>
                  <a:gdLst>
                    <a:gd name="T0" fmla="*/ 1 w 8"/>
                    <a:gd name="T1" fmla="*/ 6 h 7"/>
                    <a:gd name="T2" fmla="*/ 1 w 8"/>
                    <a:gd name="T3" fmla="*/ 5 h 7"/>
                    <a:gd name="T4" fmla="*/ 1 w 8"/>
                    <a:gd name="T5" fmla="*/ 4 h 7"/>
                    <a:gd name="T6" fmla="*/ 1 w 8"/>
                    <a:gd name="T7" fmla="*/ 4 h 7"/>
                    <a:gd name="T8" fmla="*/ 4 w 8"/>
                    <a:gd name="T9" fmla="*/ 1 h 7"/>
                    <a:gd name="T10" fmla="*/ 5 w 8"/>
                    <a:gd name="T11" fmla="*/ 0 h 7"/>
                    <a:gd name="T12" fmla="*/ 5 w 8"/>
                    <a:gd name="T13" fmla="*/ 1 h 7"/>
                    <a:gd name="T14" fmla="*/ 8 w 8"/>
                    <a:gd name="T15" fmla="*/ 3 h 7"/>
                    <a:gd name="T16" fmla="*/ 8 w 8"/>
                    <a:gd name="T17" fmla="*/ 3 h 7"/>
                    <a:gd name="T18" fmla="*/ 8 w 8"/>
                    <a:gd name="T19" fmla="*/ 6 h 7"/>
                    <a:gd name="T20" fmla="*/ 7 w 8"/>
                    <a:gd name="T21" fmla="*/ 7 h 7"/>
                    <a:gd name="T22" fmla="*/ 2 w 8"/>
                    <a:gd name="T23" fmla="*/ 6 h 7"/>
                    <a:gd name="T24" fmla="*/ 1 w 8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2" name="Freeform 102"/>
                <p:cNvSpPr>
                  <a:spLocks/>
                </p:cNvSpPr>
                <p:nvPr/>
              </p:nvSpPr>
              <p:spPr bwMode="auto">
                <a:xfrm>
                  <a:off x="4250" y="2950"/>
                  <a:ext cx="3" cy="4"/>
                </a:xfrm>
                <a:custGeom>
                  <a:avLst/>
                  <a:gdLst>
                    <a:gd name="T0" fmla="*/ 2 w 5"/>
                    <a:gd name="T1" fmla="*/ 7 h 8"/>
                    <a:gd name="T2" fmla="*/ 1 w 5"/>
                    <a:gd name="T3" fmla="*/ 6 h 8"/>
                    <a:gd name="T4" fmla="*/ 1 w 5"/>
                    <a:gd name="T5" fmla="*/ 6 h 8"/>
                    <a:gd name="T6" fmla="*/ 0 w 5"/>
                    <a:gd name="T7" fmla="*/ 5 h 8"/>
                    <a:gd name="T8" fmla="*/ 2 w 5"/>
                    <a:gd name="T9" fmla="*/ 1 h 8"/>
                    <a:gd name="T10" fmla="*/ 2 w 5"/>
                    <a:gd name="T11" fmla="*/ 1 h 8"/>
                    <a:gd name="T12" fmla="*/ 3 w 5"/>
                    <a:gd name="T13" fmla="*/ 0 h 8"/>
                    <a:gd name="T14" fmla="*/ 4 w 5"/>
                    <a:gd name="T15" fmla="*/ 0 h 8"/>
                    <a:gd name="T16" fmla="*/ 4 w 5"/>
                    <a:gd name="T17" fmla="*/ 1 h 8"/>
                    <a:gd name="T18" fmla="*/ 5 w 5"/>
                    <a:gd name="T19" fmla="*/ 1 h 8"/>
                    <a:gd name="T20" fmla="*/ 5 w 5"/>
                    <a:gd name="T21" fmla="*/ 4 h 8"/>
                    <a:gd name="T22" fmla="*/ 5 w 5"/>
                    <a:gd name="T23" fmla="*/ 4 h 8"/>
                    <a:gd name="T24" fmla="*/ 4 w 5"/>
                    <a:gd name="T25" fmla="*/ 7 h 8"/>
                    <a:gd name="T26" fmla="*/ 3 w 5"/>
                    <a:gd name="T27" fmla="*/ 8 h 8"/>
                    <a:gd name="T28" fmla="*/ 2 w 5"/>
                    <a:gd name="T2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8">
                      <a:moveTo>
                        <a:pt x="2" y="7"/>
                      </a:moveTo>
                      <a:cubicBezTo>
                        <a:pt x="2" y="7"/>
                        <a:pt x="1" y="7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3" name="Freeform 103"/>
                <p:cNvSpPr>
                  <a:spLocks/>
                </p:cNvSpPr>
                <p:nvPr/>
              </p:nvSpPr>
              <p:spPr bwMode="auto">
                <a:xfrm>
                  <a:off x="4367" y="3080"/>
                  <a:ext cx="11" cy="14"/>
                </a:xfrm>
                <a:custGeom>
                  <a:avLst/>
                  <a:gdLst>
                    <a:gd name="T0" fmla="*/ 1 w 18"/>
                    <a:gd name="T1" fmla="*/ 24 h 25"/>
                    <a:gd name="T2" fmla="*/ 0 w 18"/>
                    <a:gd name="T3" fmla="*/ 23 h 25"/>
                    <a:gd name="T4" fmla="*/ 5 w 18"/>
                    <a:gd name="T5" fmla="*/ 1 h 25"/>
                    <a:gd name="T6" fmla="*/ 5 w 18"/>
                    <a:gd name="T7" fmla="*/ 1 h 25"/>
                    <a:gd name="T8" fmla="*/ 7 w 18"/>
                    <a:gd name="T9" fmla="*/ 0 h 25"/>
                    <a:gd name="T10" fmla="*/ 7 w 18"/>
                    <a:gd name="T11" fmla="*/ 1 h 25"/>
                    <a:gd name="T12" fmla="*/ 7 w 18"/>
                    <a:gd name="T13" fmla="*/ 1 h 25"/>
                    <a:gd name="T14" fmla="*/ 18 w 18"/>
                    <a:gd name="T15" fmla="*/ 21 h 25"/>
                    <a:gd name="T16" fmla="*/ 17 w 18"/>
                    <a:gd name="T17" fmla="*/ 21 h 25"/>
                    <a:gd name="T18" fmla="*/ 17 w 18"/>
                    <a:gd name="T19" fmla="*/ 22 h 25"/>
                    <a:gd name="T20" fmla="*/ 16 w 18"/>
                    <a:gd name="T21" fmla="*/ 23 h 25"/>
                    <a:gd name="T22" fmla="*/ 14 w 18"/>
                    <a:gd name="T23" fmla="*/ 23 h 25"/>
                    <a:gd name="T24" fmla="*/ 1 w 18"/>
                    <a:gd name="T25" fmla="*/ 24 h 25"/>
                    <a:gd name="T26" fmla="*/ 1 w 18"/>
                    <a:gd name="T27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5">
                      <a:moveTo>
                        <a:pt x="1" y="24"/>
                      </a:moveTo>
                      <a:cubicBezTo>
                        <a:pt x="1" y="24"/>
                        <a:pt x="0" y="24"/>
                        <a:pt x="0" y="23"/>
                      </a:cubicBezTo>
                      <a:cubicBezTo>
                        <a:pt x="0" y="18"/>
                        <a:pt x="1" y="9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15" y="5"/>
                        <a:pt x="17" y="13"/>
                        <a:pt x="18" y="21"/>
                      </a:cubicBezTo>
                      <a:cubicBezTo>
                        <a:pt x="18" y="21"/>
                        <a:pt x="17" y="21"/>
                        <a:pt x="17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3"/>
                        <a:pt x="16" y="23"/>
                        <a:pt x="16" y="23"/>
                      </a:cubicBezTo>
                      <a:cubicBezTo>
                        <a:pt x="15" y="23"/>
                        <a:pt x="15" y="23"/>
                        <a:pt x="14" y="23"/>
                      </a:cubicBezTo>
                      <a:cubicBezTo>
                        <a:pt x="9" y="24"/>
                        <a:pt x="5" y="25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4" name="Freeform 104"/>
                <p:cNvSpPr>
                  <a:spLocks/>
                </p:cNvSpPr>
                <p:nvPr/>
              </p:nvSpPr>
              <p:spPr bwMode="auto">
                <a:xfrm>
                  <a:off x="4459" y="3226"/>
                  <a:ext cx="1" cy="2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1 h 4"/>
                    <a:gd name="T6" fmla="*/ 0 w 3"/>
                    <a:gd name="T7" fmla="*/ 0 h 4"/>
                    <a:gd name="T8" fmla="*/ 1 w 3"/>
                    <a:gd name="T9" fmla="*/ 0 h 4"/>
                    <a:gd name="T10" fmla="*/ 3 w 3"/>
                    <a:gd name="T11" fmla="*/ 1 h 4"/>
                    <a:gd name="T12" fmla="*/ 3 w 3"/>
                    <a:gd name="T13" fmla="*/ 2 h 4"/>
                    <a:gd name="T14" fmla="*/ 3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1 w 3"/>
                    <a:gd name="T21" fmla="*/ 4 h 4"/>
                    <a:gd name="T22" fmla="*/ 0 w 3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5" name="Freeform 105"/>
                <p:cNvSpPr>
                  <a:spLocks/>
                </p:cNvSpPr>
                <p:nvPr/>
              </p:nvSpPr>
              <p:spPr bwMode="auto">
                <a:xfrm>
                  <a:off x="4463" y="3233"/>
                  <a:ext cx="4" cy="4"/>
                </a:xfrm>
                <a:custGeom>
                  <a:avLst/>
                  <a:gdLst>
                    <a:gd name="T0" fmla="*/ 0 w 7"/>
                    <a:gd name="T1" fmla="*/ 6 h 7"/>
                    <a:gd name="T2" fmla="*/ 0 w 7"/>
                    <a:gd name="T3" fmla="*/ 5 h 7"/>
                    <a:gd name="T4" fmla="*/ 1 w 7"/>
                    <a:gd name="T5" fmla="*/ 1 h 7"/>
                    <a:gd name="T6" fmla="*/ 2 w 7"/>
                    <a:gd name="T7" fmla="*/ 1 h 7"/>
                    <a:gd name="T8" fmla="*/ 4 w 7"/>
                    <a:gd name="T9" fmla="*/ 0 h 7"/>
                    <a:gd name="T10" fmla="*/ 4 w 7"/>
                    <a:gd name="T11" fmla="*/ 0 h 7"/>
                    <a:gd name="T12" fmla="*/ 6 w 7"/>
                    <a:gd name="T13" fmla="*/ 1 h 7"/>
                    <a:gd name="T14" fmla="*/ 6 w 7"/>
                    <a:gd name="T15" fmla="*/ 1 h 7"/>
                    <a:gd name="T16" fmla="*/ 7 w 7"/>
                    <a:gd name="T17" fmla="*/ 2 h 7"/>
                    <a:gd name="T18" fmla="*/ 7 w 7"/>
                    <a:gd name="T19" fmla="*/ 3 h 7"/>
                    <a:gd name="T20" fmla="*/ 5 w 7"/>
                    <a:gd name="T21" fmla="*/ 7 h 7"/>
                    <a:gd name="T22" fmla="*/ 5 w 7"/>
                    <a:gd name="T23" fmla="*/ 7 h 7"/>
                    <a:gd name="T24" fmla="*/ 1 w 7"/>
                    <a:gd name="T25" fmla="*/ 6 h 7"/>
                    <a:gd name="T26" fmla="*/ 0 w 7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0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6" name="Freeform 106"/>
                <p:cNvSpPr>
                  <a:spLocks/>
                </p:cNvSpPr>
                <p:nvPr/>
              </p:nvSpPr>
              <p:spPr bwMode="auto">
                <a:xfrm>
                  <a:off x="3895" y="2823"/>
                  <a:ext cx="30" cy="25"/>
                </a:xfrm>
                <a:custGeom>
                  <a:avLst/>
                  <a:gdLst>
                    <a:gd name="T0" fmla="*/ 0 w 53"/>
                    <a:gd name="T1" fmla="*/ 24 h 42"/>
                    <a:gd name="T2" fmla="*/ 0 w 53"/>
                    <a:gd name="T3" fmla="*/ 24 h 42"/>
                    <a:gd name="T4" fmla="*/ 0 w 53"/>
                    <a:gd name="T5" fmla="*/ 23 h 42"/>
                    <a:gd name="T6" fmla="*/ 26 w 53"/>
                    <a:gd name="T7" fmla="*/ 0 h 42"/>
                    <a:gd name="T8" fmla="*/ 27 w 53"/>
                    <a:gd name="T9" fmla="*/ 0 h 42"/>
                    <a:gd name="T10" fmla="*/ 29 w 53"/>
                    <a:gd name="T11" fmla="*/ 2 h 42"/>
                    <a:gd name="T12" fmla="*/ 30 w 53"/>
                    <a:gd name="T13" fmla="*/ 2 h 42"/>
                    <a:gd name="T14" fmla="*/ 41 w 53"/>
                    <a:gd name="T15" fmla="*/ 29 h 42"/>
                    <a:gd name="T16" fmla="*/ 41 w 53"/>
                    <a:gd name="T17" fmla="*/ 29 h 42"/>
                    <a:gd name="T18" fmla="*/ 52 w 53"/>
                    <a:gd name="T19" fmla="*/ 33 h 42"/>
                    <a:gd name="T20" fmla="*/ 52 w 53"/>
                    <a:gd name="T21" fmla="*/ 34 h 42"/>
                    <a:gd name="T22" fmla="*/ 50 w 53"/>
                    <a:gd name="T23" fmla="*/ 39 h 42"/>
                    <a:gd name="T24" fmla="*/ 50 w 53"/>
                    <a:gd name="T25" fmla="*/ 40 h 42"/>
                    <a:gd name="T26" fmla="*/ 50 w 53"/>
                    <a:gd name="T27" fmla="*/ 40 h 42"/>
                    <a:gd name="T28" fmla="*/ 39 w 53"/>
                    <a:gd name="T29" fmla="*/ 42 h 42"/>
                    <a:gd name="T30" fmla="*/ 39 w 53"/>
                    <a:gd name="T31" fmla="*/ 42 h 42"/>
                    <a:gd name="T32" fmla="*/ 38 w 53"/>
                    <a:gd name="T33" fmla="*/ 41 h 42"/>
                    <a:gd name="T34" fmla="*/ 36 w 53"/>
                    <a:gd name="T35" fmla="*/ 37 h 42"/>
                    <a:gd name="T36" fmla="*/ 22 w 53"/>
                    <a:gd name="T37" fmla="*/ 17 h 42"/>
                    <a:gd name="T38" fmla="*/ 16 w 53"/>
                    <a:gd name="T39" fmla="*/ 16 h 42"/>
                    <a:gd name="T40" fmla="*/ 15 w 53"/>
                    <a:gd name="T41" fmla="*/ 16 h 42"/>
                    <a:gd name="T42" fmla="*/ 8 w 53"/>
                    <a:gd name="T43" fmla="*/ 24 h 42"/>
                    <a:gd name="T44" fmla="*/ 7 w 53"/>
                    <a:gd name="T45" fmla="*/ 24 h 42"/>
                    <a:gd name="T46" fmla="*/ 1 w 53"/>
                    <a:gd name="T47" fmla="*/ 24 h 42"/>
                    <a:gd name="T48" fmla="*/ 0 w 53"/>
                    <a:gd name="T49" fmla="*/ 2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3" h="42">
                      <a:moveTo>
                        <a:pt x="0" y="24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3"/>
                        <a:pt x="0" y="23"/>
                      </a:cubicBezTo>
                      <a:cubicBezTo>
                        <a:pt x="3" y="10"/>
                        <a:pt x="12" y="2"/>
                        <a:pt x="26" y="0"/>
                      </a:cubicBezTo>
                      <a:cubicBezTo>
                        <a:pt x="26" y="0"/>
                        <a:pt x="26" y="0"/>
                        <a:pt x="27" y="0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2" y="13"/>
                        <a:pt x="36" y="25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52" y="33"/>
                        <a:pt x="52" y="33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3" y="35"/>
                        <a:pt x="53" y="37"/>
                        <a:pt x="50" y="39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47" y="42"/>
                        <a:pt x="43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8" y="42"/>
                        <a:pt x="38" y="42"/>
                        <a:pt x="38" y="41"/>
                      </a:cubicBezTo>
                      <a:cubicBezTo>
                        <a:pt x="38" y="40"/>
                        <a:pt x="37" y="39"/>
                        <a:pt x="36" y="37"/>
                      </a:cubicBezTo>
                      <a:cubicBezTo>
                        <a:pt x="33" y="30"/>
                        <a:pt x="28" y="20"/>
                        <a:pt x="22" y="17"/>
                      </a:cubicBezTo>
                      <a:cubicBezTo>
                        <a:pt x="20" y="16"/>
                        <a:pt x="18" y="16"/>
                        <a:pt x="16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7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0" y="24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7" name="Freeform 107"/>
                <p:cNvSpPr>
                  <a:spLocks/>
                </p:cNvSpPr>
                <p:nvPr/>
              </p:nvSpPr>
              <p:spPr bwMode="auto">
                <a:xfrm>
                  <a:off x="4123" y="2895"/>
                  <a:ext cx="4" cy="4"/>
                </a:xfrm>
                <a:custGeom>
                  <a:avLst/>
                  <a:gdLst>
                    <a:gd name="T0" fmla="*/ 0 w 6"/>
                    <a:gd name="T1" fmla="*/ 5 h 7"/>
                    <a:gd name="T2" fmla="*/ 0 w 6"/>
                    <a:gd name="T3" fmla="*/ 5 h 7"/>
                    <a:gd name="T4" fmla="*/ 0 w 6"/>
                    <a:gd name="T5" fmla="*/ 4 h 7"/>
                    <a:gd name="T6" fmla="*/ 3 w 6"/>
                    <a:gd name="T7" fmla="*/ 0 h 7"/>
                    <a:gd name="T8" fmla="*/ 4 w 6"/>
                    <a:gd name="T9" fmla="*/ 0 h 7"/>
                    <a:gd name="T10" fmla="*/ 4 w 6"/>
                    <a:gd name="T11" fmla="*/ 0 h 7"/>
                    <a:gd name="T12" fmla="*/ 4 w 6"/>
                    <a:gd name="T13" fmla="*/ 0 h 7"/>
                    <a:gd name="T14" fmla="*/ 5 w 6"/>
                    <a:gd name="T15" fmla="*/ 1 h 7"/>
                    <a:gd name="T16" fmla="*/ 6 w 6"/>
                    <a:gd name="T17" fmla="*/ 3 h 7"/>
                    <a:gd name="T18" fmla="*/ 6 w 6"/>
                    <a:gd name="T19" fmla="*/ 4 h 7"/>
                    <a:gd name="T20" fmla="*/ 6 w 6"/>
                    <a:gd name="T21" fmla="*/ 5 h 7"/>
                    <a:gd name="T22" fmla="*/ 4 w 6"/>
                    <a:gd name="T23" fmla="*/ 7 h 7"/>
                    <a:gd name="T24" fmla="*/ 3 w 6"/>
                    <a:gd name="T25" fmla="*/ 7 h 7"/>
                    <a:gd name="T26" fmla="*/ 0 w 6"/>
                    <a:gd name="T2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3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8" name="Freeform 108"/>
                <p:cNvSpPr>
                  <a:spLocks/>
                </p:cNvSpPr>
                <p:nvPr/>
              </p:nvSpPr>
              <p:spPr bwMode="auto">
                <a:xfrm>
                  <a:off x="4066" y="2871"/>
                  <a:ext cx="7" cy="9"/>
                </a:xfrm>
                <a:custGeom>
                  <a:avLst/>
                  <a:gdLst>
                    <a:gd name="T0" fmla="*/ 1 w 12"/>
                    <a:gd name="T1" fmla="*/ 15 h 16"/>
                    <a:gd name="T2" fmla="*/ 1 w 12"/>
                    <a:gd name="T3" fmla="*/ 14 h 16"/>
                    <a:gd name="T4" fmla="*/ 1 w 12"/>
                    <a:gd name="T5" fmla="*/ 0 h 16"/>
                    <a:gd name="T6" fmla="*/ 2 w 12"/>
                    <a:gd name="T7" fmla="*/ 0 h 16"/>
                    <a:gd name="T8" fmla="*/ 5 w 12"/>
                    <a:gd name="T9" fmla="*/ 0 h 16"/>
                    <a:gd name="T10" fmla="*/ 5 w 12"/>
                    <a:gd name="T11" fmla="*/ 0 h 16"/>
                    <a:gd name="T12" fmla="*/ 5 w 12"/>
                    <a:gd name="T13" fmla="*/ 0 h 16"/>
                    <a:gd name="T14" fmla="*/ 12 w 12"/>
                    <a:gd name="T15" fmla="*/ 11 h 16"/>
                    <a:gd name="T16" fmla="*/ 12 w 12"/>
                    <a:gd name="T17" fmla="*/ 11 h 16"/>
                    <a:gd name="T18" fmla="*/ 11 w 12"/>
                    <a:gd name="T19" fmla="*/ 13 h 16"/>
                    <a:gd name="T20" fmla="*/ 11 w 12"/>
                    <a:gd name="T21" fmla="*/ 14 h 16"/>
                    <a:gd name="T22" fmla="*/ 2 w 12"/>
                    <a:gd name="T23" fmla="*/ 15 h 16"/>
                    <a:gd name="T24" fmla="*/ 1 w 12"/>
                    <a:gd name="T2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6">
                      <a:moveTo>
                        <a:pt x="1" y="15"/>
                      </a:moveTo>
                      <a:cubicBezTo>
                        <a:pt x="1" y="15"/>
                        <a:pt x="1" y="15"/>
                        <a:pt x="1" y="14"/>
                      </a:cubicBezTo>
                      <a:cubicBezTo>
                        <a:pt x="0" y="10"/>
                        <a:pt x="0" y="5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0" y="2"/>
                        <a:pt x="12" y="6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4"/>
                      </a:cubicBezTo>
                      <a:cubicBezTo>
                        <a:pt x="8" y="15"/>
                        <a:pt x="5" y="16"/>
                        <a:pt x="2" y="15"/>
                      </a:cubicBezTo>
                      <a:cubicBezTo>
                        <a:pt x="2" y="15"/>
                        <a:pt x="1" y="15"/>
                        <a:pt x="1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9" name="Freeform 109"/>
                <p:cNvSpPr>
                  <a:spLocks/>
                </p:cNvSpPr>
                <p:nvPr/>
              </p:nvSpPr>
              <p:spPr bwMode="auto">
                <a:xfrm>
                  <a:off x="4265" y="2976"/>
                  <a:ext cx="13" cy="14"/>
                </a:xfrm>
                <a:custGeom>
                  <a:avLst/>
                  <a:gdLst>
                    <a:gd name="T0" fmla="*/ 1 w 23"/>
                    <a:gd name="T1" fmla="*/ 23 h 23"/>
                    <a:gd name="T2" fmla="*/ 1 w 23"/>
                    <a:gd name="T3" fmla="*/ 23 h 23"/>
                    <a:gd name="T4" fmla="*/ 0 w 23"/>
                    <a:gd name="T5" fmla="*/ 22 h 23"/>
                    <a:gd name="T6" fmla="*/ 22 w 23"/>
                    <a:gd name="T7" fmla="*/ 0 h 23"/>
                    <a:gd name="T8" fmla="*/ 22 w 23"/>
                    <a:gd name="T9" fmla="*/ 0 h 23"/>
                    <a:gd name="T10" fmla="*/ 22 w 23"/>
                    <a:gd name="T11" fmla="*/ 0 h 23"/>
                    <a:gd name="T12" fmla="*/ 23 w 23"/>
                    <a:gd name="T13" fmla="*/ 1 h 23"/>
                    <a:gd name="T14" fmla="*/ 8 w 23"/>
                    <a:gd name="T15" fmla="*/ 18 h 23"/>
                    <a:gd name="T16" fmla="*/ 1 w 23"/>
                    <a:gd name="T17" fmla="*/ 23 h 23"/>
                    <a:gd name="T18" fmla="*/ 1 w 2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23">
                      <a:moveTo>
                        <a:pt x="1" y="23"/>
                      </a:move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0" y="23"/>
                        <a:pt x="0" y="22"/>
                        <a:pt x="0" y="22"/>
                      </a:cubicBezTo>
                      <a:cubicBezTo>
                        <a:pt x="4" y="13"/>
                        <a:pt x="14" y="4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3" y="0"/>
                        <a:pt x="23" y="1"/>
                        <a:pt x="23" y="1"/>
                      </a:cubicBezTo>
                      <a:cubicBezTo>
                        <a:pt x="21" y="8"/>
                        <a:pt x="14" y="13"/>
                        <a:pt x="8" y="18"/>
                      </a:cubicBezTo>
                      <a:cubicBezTo>
                        <a:pt x="5" y="20"/>
                        <a:pt x="3" y="21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0" name="Freeform 110"/>
                <p:cNvSpPr>
                  <a:spLocks/>
                </p:cNvSpPr>
                <p:nvPr/>
              </p:nvSpPr>
              <p:spPr bwMode="auto">
                <a:xfrm>
                  <a:off x="4158" y="2917"/>
                  <a:ext cx="6" cy="5"/>
                </a:xfrm>
                <a:custGeom>
                  <a:avLst/>
                  <a:gdLst>
                    <a:gd name="T0" fmla="*/ 2 w 10"/>
                    <a:gd name="T1" fmla="*/ 9 h 9"/>
                    <a:gd name="T2" fmla="*/ 1 w 10"/>
                    <a:gd name="T3" fmla="*/ 8 h 9"/>
                    <a:gd name="T4" fmla="*/ 0 w 10"/>
                    <a:gd name="T5" fmla="*/ 6 h 9"/>
                    <a:gd name="T6" fmla="*/ 0 w 10"/>
                    <a:gd name="T7" fmla="*/ 5 h 9"/>
                    <a:gd name="T8" fmla="*/ 6 w 10"/>
                    <a:gd name="T9" fmla="*/ 0 h 9"/>
                    <a:gd name="T10" fmla="*/ 7 w 10"/>
                    <a:gd name="T11" fmla="*/ 0 h 9"/>
                    <a:gd name="T12" fmla="*/ 7 w 10"/>
                    <a:gd name="T13" fmla="*/ 0 h 9"/>
                    <a:gd name="T14" fmla="*/ 7 w 10"/>
                    <a:gd name="T15" fmla="*/ 1 h 9"/>
                    <a:gd name="T16" fmla="*/ 10 w 10"/>
                    <a:gd name="T17" fmla="*/ 3 h 9"/>
                    <a:gd name="T18" fmla="*/ 9 w 10"/>
                    <a:gd name="T19" fmla="*/ 4 h 9"/>
                    <a:gd name="T20" fmla="*/ 8 w 10"/>
                    <a:gd name="T21" fmla="*/ 6 h 9"/>
                    <a:gd name="T22" fmla="*/ 8 w 10"/>
                    <a:gd name="T23" fmla="*/ 7 h 9"/>
                    <a:gd name="T24" fmla="*/ 7 w 10"/>
                    <a:gd name="T25" fmla="*/ 8 h 9"/>
                    <a:gd name="T26" fmla="*/ 6 w 10"/>
                    <a:gd name="T27" fmla="*/ 8 h 9"/>
                    <a:gd name="T28" fmla="*/ 2 w 10"/>
                    <a:gd name="T29" fmla="*/ 9 h 9"/>
                    <a:gd name="T30" fmla="*/ 2 w 10"/>
                    <a:gd name="T3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9">
                      <a:moveTo>
                        <a:pt x="2" y="9"/>
                      </a:move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1" name="Freeform 111"/>
                <p:cNvSpPr>
                  <a:spLocks/>
                </p:cNvSpPr>
                <p:nvPr/>
              </p:nvSpPr>
              <p:spPr bwMode="auto">
                <a:xfrm>
                  <a:off x="3954" y="2835"/>
                  <a:ext cx="51" cy="31"/>
                </a:xfrm>
                <a:custGeom>
                  <a:avLst/>
                  <a:gdLst>
                    <a:gd name="T0" fmla="*/ 2 w 89"/>
                    <a:gd name="T1" fmla="*/ 18 h 53"/>
                    <a:gd name="T2" fmla="*/ 1 w 89"/>
                    <a:gd name="T3" fmla="*/ 17 h 53"/>
                    <a:gd name="T4" fmla="*/ 1 w 89"/>
                    <a:gd name="T5" fmla="*/ 6 h 53"/>
                    <a:gd name="T6" fmla="*/ 2 w 89"/>
                    <a:gd name="T7" fmla="*/ 5 h 53"/>
                    <a:gd name="T8" fmla="*/ 13 w 89"/>
                    <a:gd name="T9" fmla="*/ 5 h 53"/>
                    <a:gd name="T10" fmla="*/ 25 w 89"/>
                    <a:gd name="T11" fmla="*/ 5 h 53"/>
                    <a:gd name="T12" fmla="*/ 32 w 89"/>
                    <a:gd name="T13" fmla="*/ 2 h 53"/>
                    <a:gd name="T14" fmla="*/ 37 w 89"/>
                    <a:gd name="T15" fmla="*/ 0 h 53"/>
                    <a:gd name="T16" fmla="*/ 37 w 89"/>
                    <a:gd name="T17" fmla="*/ 0 h 53"/>
                    <a:gd name="T18" fmla="*/ 39 w 89"/>
                    <a:gd name="T19" fmla="*/ 1 h 53"/>
                    <a:gd name="T20" fmla="*/ 47 w 89"/>
                    <a:gd name="T21" fmla="*/ 8 h 53"/>
                    <a:gd name="T22" fmla="*/ 53 w 89"/>
                    <a:gd name="T23" fmla="*/ 13 h 53"/>
                    <a:gd name="T24" fmla="*/ 54 w 89"/>
                    <a:gd name="T25" fmla="*/ 14 h 53"/>
                    <a:gd name="T26" fmla="*/ 65 w 89"/>
                    <a:gd name="T27" fmla="*/ 12 h 53"/>
                    <a:gd name="T28" fmla="*/ 65 w 89"/>
                    <a:gd name="T29" fmla="*/ 12 h 53"/>
                    <a:gd name="T30" fmla="*/ 66 w 89"/>
                    <a:gd name="T31" fmla="*/ 12 h 53"/>
                    <a:gd name="T32" fmla="*/ 66 w 89"/>
                    <a:gd name="T33" fmla="*/ 18 h 53"/>
                    <a:gd name="T34" fmla="*/ 65 w 89"/>
                    <a:gd name="T35" fmla="*/ 20 h 53"/>
                    <a:gd name="T36" fmla="*/ 65 w 89"/>
                    <a:gd name="T37" fmla="*/ 21 h 53"/>
                    <a:gd name="T38" fmla="*/ 66 w 89"/>
                    <a:gd name="T39" fmla="*/ 22 h 53"/>
                    <a:gd name="T40" fmla="*/ 76 w 89"/>
                    <a:gd name="T41" fmla="*/ 29 h 53"/>
                    <a:gd name="T42" fmla="*/ 83 w 89"/>
                    <a:gd name="T43" fmla="*/ 32 h 53"/>
                    <a:gd name="T44" fmla="*/ 88 w 89"/>
                    <a:gd name="T45" fmla="*/ 34 h 53"/>
                    <a:gd name="T46" fmla="*/ 88 w 89"/>
                    <a:gd name="T47" fmla="*/ 34 h 53"/>
                    <a:gd name="T48" fmla="*/ 88 w 89"/>
                    <a:gd name="T49" fmla="*/ 35 h 53"/>
                    <a:gd name="T50" fmla="*/ 89 w 89"/>
                    <a:gd name="T51" fmla="*/ 48 h 53"/>
                    <a:gd name="T52" fmla="*/ 89 w 89"/>
                    <a:gd name="T53" fmla="*/ 48 h 53"/>
                    <a:gd name="T54" fmla="*/ 82 w 89"/>
                    <a:gd name="T55" fmla="*/ 53 h 53"/>
                    <a:gd name="T56" fmla="*/ 78 w 89"/>
                    <a:gd name="T57" fmla="*/ 52 h 53"/>
                    <a:gd name="T58" fmla="*/ 71 w 89"/>
                    <a:gd name="T59" fmla="*/ 46 h 53"/>
                    <a:gd name="T60" fmla="*/ 60 w 89"/>
                    <a:gd name="T61" fmla="*/ 37 h 53"/>
                    <a:gd name="T62" fmla="*/ 60 w 89"/>
                    <a:gd name="T63" fmla="*/ 36 h 53"/>
                    <a:gd name="T64" fmla="*/ 59 w 89"/>
                    <a:gd name="T65" fmla="*/ 37 h 53"/>
                    <a:gd name="T66" fmla="*/ 51 w 89"/>
                    <a:gd name="T67" fmla="*/ 40 h 53"/>
                    <a:gd name="T68" fmla="*/ 50 w 89"/>
                    <a:gd name="T69" fmla="*/ 40 h 53"/>
                    <a:gd name="T70" fmla="*/ 47 w 89"/>
                    <a:gd name="T71" fmla="*/ 40 h 53"/>
                    <a:gd name="T72" fmla="*/ 47 w 89"/>
                    <a:gd name="T73" fmla="*/ 40 h 53"/>
                    <a:gd name="T74" fmla="*/ 47 w 89"/>
                    <a:gd name="T75" fmla="*/ 39 h 53"/>
                    <a:gd name="T76" fmla="*/ 45 w 89"/>
                    <a:gd name="T77" fmla="*/ 32 h 53"/>
                    <a:gd name="T78" fmla="*/ 37 w 89"/>
                    <a:gd name="T79" fmla="*/ 14 h 53"/>
                    <a:gd name="T80" fmla="*/ 35 w 89"/>
                    <a:gd name="T81" fmla="*/ 12 h 53"/>
                    <a:gd name="T82" fmla="*/ 20 w 89"/>
                    <a:gd name="T83" fmla="*/ 20 h 53"/>
                    <a:gd name="T84" fmla="*/ 20 w 89"/>
                    <a:gd name="T85" fmla="*/ 20 h 53"/>
                    <a:gd name="T86" fmla="*/ 10 w 89"/>
                    <a:gd name="T87" fmla="*/ 19 h 53"/>
                    <a:gd name="T88" fmla="*/ 2 w 89"/>
                    <a:gd name="T89" fmla="*/ 18 h 53"/>
                    <a:gd name="T90" fmla="*/ 2 w 89"/>
                    <a:gd name="T91" fmla="*/ 1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89" h="53">
                      <a:moveTo>
                        <a:pt x="2" y="18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3"/>
                        <a:pt x="0" y="10"/>
                        <a:pt x="1" y="6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6" y="4"/>
                        <a:pt x="9" y="5"/>
                        <a:pt x="13" y="5"/>
                      </a:cubicBezTo>
                      <a:cubicBezTo>
                        <a:pt x="17" y="6"/>
                        <a:pt x="21" y="6"/>
                        <a:pt x="25" y="5"/>
                      </a:cubicBezTo>
                      <a:cubicBezTo>
                        <a:pt x="28" y="5"/>
                        <a:pt x="30" y="4"/>
                        <a:pt x="32" y="2"/>
                      </a:cubicBezTo>
                      <a:cubicBezTo>
                        <a:pt x="34" y="1"/>
                        <a:pt x="35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8" y="0"/>
                        <a:pt x="38" y="0"/>
                        <a:pt x="39" y="1"/>
                      </a:cubicBezTo>
                      <a:cubicBezTo>
                        <a:pt x="41" y="2"/>
                        <a:pt x="44" y="5"/>
                        <a:pt x="47" y="8"/>
                      </a:cubicBezTo>
                      <a:cubicBezTo>
                        <a:pt x="49" y="10"/>
                        <a:pt x="51" y="12"/>
                        <a:pt x="53" y="13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5" y="12"/>
                        <a:pt x="66" y="12"/>
                        <a:pt x="66" y="12"/>
                      </a:cubicBezTo>
                      <a:cubicBezTo>
                        <a:pt x="67" y="14"/>
                        <a:pt x="67" y="15"/>
                        <a:pt x="66" y="18"/>
                      </a:cubicBezTo>
                      <a:cubicBezTo>
                        <a:pt x="65" y="19"/>
                        <a:pt x="65" y="19"/>
                        <a:pt x="65" y="20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9" y="25"/>
                        <a:pt x="72" y="28"/>
                        <a:pt x="76" y="29"/>
                      </a:cubicBezTo>
                      <a:cubicBezTo>
                        <a:pt x="78" y="30"/>
                        <a:pt x="80" y="31"/>
                        <a:pt x="83" y="32"/>
                      </a:cubicBezTo>
                      <a:cubicBezTo>
                        <a:pt x="84" y="33"/>
                        <a:pt x="86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5"/>
                        <a:pt x="88" y="35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8"/>
                      </a:cubicBezTo>
                      <a:cubicBezTo>
                        <a:pt x="86" y="53"/>
                        <a:pt x="85" y="53"/>
                        <a:pt x="82" y="53"/>
                      </a:cubicBezTo>
                      <a:cubicBezTo>
                        <a:pt x="81" y="53"/>
                        <a:pt x="79" y="53"/>
                        <a:pt x="78" y="52"/>
                      </a:cubicBezTo>
                      <a:cubicBezTo>
                        <a:pt x="75" y="51"/>
                        <a:pt x="73" y="48"/>
                        <a:pt x="71" y="46"/>
                      </a:cubicBezTo>
                      <a:cubicBezTo>
                        <a:pt x="68" y="43"/>
                        <a:pt x="65" y="39"/>
                        <a:pt x="60" y="37"/>
                      </a:cubicBezTo>
                      <a:cubicBezTo>
                        <a:pt x="60" y="36"/>
                        <a:pt x="60" y="36"/>
                        <a:pt x="60" y="36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6" y="37"/>
                        <a:pt x="53" y="38"/>
                        <a:pt x="51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39"/>
                      </a:cubicBezTo>
                      <a:cubicBezTo>
                        <a:pt x="46" y="37"/>
                        <a:pt x="45" y="34"/>
                        <a:pt x="45" y="32"/>
                      </a:cubicBezTo>
                      <a:cubicBezTo>
                        <a:pt x="44" y="25"/>
                        <a:pt x="42" y="18"/>
                        <a:pt x="37" y="14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7" y="21"/>
                        <a:pt x="13" y="20"/>
                        <a:pt x="10" y="19"/>
                      </a:cubicBezTo>
                      <a:cubicBezTo>
                        <a:pt x="7" y="18"/>
                        <a:pt x="5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2" name="Freeform 112"/>
                <p:cNvSpPr>
                  <a:spLocks/>
                </p:cNvSpPr>
                <p:nvPr/>
              </p:nvSpPr>
              <p:spPr bwMode="auto">
                <a:xfrm>
                  <a:off x="4163" y="2963"/>
                  <a:ext cx="63" cy="36"/>
                </a:xfrm>
                <a:custGeom>
                  <a:avLst/>
                  <a:gdLst>
                    <a:gd name="T0" fmla="*/ 4 w 109"/>
                    <a:gd name="T1" fmla="*/ 63 h 63"/>
                    <a:gd name="T2" fmla="*/ 0 w 109"/>
                    <a:gd name="T3" fmla="*/ 56 h 63"/>
                    <a:gd name="T4" fmla="*/ 20 w 109"/>
                    <a:gd name="T5" fmla="*/ 38 h 63"/>
                    <a:gd name="T6" fmla="*/ 25 w 109"/>
                    <a:gd name="T7" fmla="*/ 35 h 63"/>
                    <a:gd name="T8" fmla="*/ 25 w 109"/>
                    <a:gd name="T9" fmla="*/ 35 h 63"/>
                    <a:gd name="T10" fmla="*/ 46 w 109"/>
                    <a:gd name="T11" fmla="*/ 20 h 63"/>
                    <a:gd name="T12" fmla="*/ 47 w 109"/>
                    <a:gd name="T13" fmla="*/ 20 h 63"/>
                    <a:gd name="T14" fmla="*/ 54 w 109"/>
                    <a:gd name="T15" fmla="*/ 19 h 63"/>
                    <a:gd name="T16" fmla="*/ 62 w 109"/>
                    <a:gd name="T17" fmla="*/ 18 h 63"/>
                    <a:gd name="T18" fmla="*/ 71 w 109"/>
                    <a:gd name="T19" fmla="*/ 11 h 63"/>
                    <a:gd name="T20" fmla="*/ 79 w 109"/>
                    <a:gd name="T21" fmla="*/ 4 h 63"/>
                    <a:gd name="T22" fmla="*/ 79 w 109"/>
                    <a:gd name="T23" fmla="*/ 4 h 63"/>
                    <a:gd name="T24" fmla="*/ 108 w 109"/>
                    <a:gd name="T25" fmla="*/ 0 h 63"/>
                    <a:gd name="T26" fmla="*/ 109 w 109"/>
                    <a:gd name="T27" fmla="*/ 0 h 63"/>
                    <a:gd name="T28" fmla="*/ 109 w 109"/>
                    <a:gd name="T29" fmla="*/ 0 h 63"/>
                    <a:gd name="T30" fmla="*/ 109 w 109"/>
                    <a:gd name="T31" fmla="*/ 1 h 63"/>
                    <a:gd name="T32" fmla="*/ 109 w 109"/>
                    <a:gd name="T33" fmla="*/ 2 h 63"/>
                    <a:gd name="T34" fmla="*/ 101 w 109"/>
                    <a:gd name="T35" fmla="*/ 7 h 63"/>
                    <a:gd name="T36" fmla="*/ 81 w 109"/>
                    <a:gd name="T37" fmla="*/ 15 h 63"/>
                    <a:gd name="T38" fmla="*/ 66 w 109"/>
                    <a:gd name="T39" fmla="*/ 21 h 63"/>
                    <a:gd name="T40" fmla="*/ 66 w 109"/>
                    <a:gd name="T41" fmla="*/ 21 h 63"/>
                    <a:gd name="T42" fmla="*/ 65 w 109"/>
                    <a:gd name="T43" fmla="*/ 22 h 63"/>
                    <a:gd name="T44" fmla="*/ 65 w 109"/>
                    <a:gd name="T45" fmla="*/ 33 h 63"/>
                    <a:gd name="T46" fmla="*/ 65 w 109"/>
                    <a:gd name="T47" fmla="*/ 34 h 63"/>
                    <a:gd name="T48" fmla="*/ 64 w 109"/>
                    <a:gd name="T49" fmla="*/ 34 h 63"/>
                    <a:gd name="T50" fmla="*/ 61 w 109"/>
                    <a:gd name="T51" fmla="*/ 34 h 63"/>
                    <a:gd name="T52" fmla="*/ 32 w 109"/>
                    <a:gd name="T53" fmla="*/ 38 h 63"/>
                    <a:gd name="T54" fmla="*/ 32 w 109"/>
                    <a:gd name="T55" fmla="*/ 39 h 63"/>
                    <a:gd name="T56" fmla="*/ 29 w 109"/>
                    <a:gd name="T57" fmla="*/ 49 h 63"/>
                    <a:gd name="T58" fmla="*/ 29 w 109"/>
                    <a:gd name="T59" fmla="*/ 49 h 63"/>
                    <a:gd name="T60" fmla="*/ 5 w 109"/>
                    <a:gd name="T61" fmla="*/ 63 h 63"/>
                    <a:gd name="T62" fmla="*/ 4 w 109"/>
                    <a:gd name="T63" fmla="*/ 63 h 63"/>
                    <a:gd name="T64" fmla="*/ 4 w 109"/>
                    <a:gd name="T65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9" h="63">
                      <a:moveTo>
                        <a:pt x="4" y="63"/>
                      </a:moveTo>
                      <a:cubicBezTo>
                        <a:pt x="1" y="61"/>
                        <a:pt x="0" y="59"/>
                        <a:pt x="0" y="56"/>
                      </a:cubicBezTo>
                      <a:cubicBezTo>
                        <a:pt x="1" y="48"/>
                        <a:pt x="12" y="42"/>
                        <a:pt x="20" y="38"/>
                      </a:cubicBezTo>
                      <a:cubicBezTo>
                        <a:pt x="22" y="37"/>
                        <a:pt x="24" y="36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7" y="20"/>
                      </a:cubicBezTo>
                      <a:cubicBezTo>
                        <a:pt x="48" y="19"/>
                        <a:pt x="51" y="19"/>
                        <a:pt x="54" y="19"/>
                      </a:cubicBezTo>
                      <a:cubicBezTo>
                        <a:pt x="56" y="19"/>
                        <a:pt x="59" y="19"/>
                        <a:pt x="62" y="18"/>
                      </a:cubicBezTo>
                      <a:cubicBezTo>
                        <a:pt x="66" y="16"/>
                        <a:pt x="69" y="13"/>
                        <a:pt x="71" y="11"/>
                      </a:cubicBezTo>
                      <a:cubicBezTo>
                        <a:pt x="74" y="8"/>
                        <a:pt x="76" y="5"/>
                        <a:pt x="79" y="4"/>
                      </a:cubicBezTo>
                      <a:cubicBezTo>
                        <a:pt x="79" y="4"/>
                        <a:pt x="79" y="4"/>
                        <a:pt x="79" y="4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108" y="0"/>
                        <a:pt x="109" y="0"/>
                        <a:pt x="109" y="0"/>
                      </a:cubicBezTo>
                      <a:cubicBezTo>
                        <a:pt x="109" y="0"/>
                        <a:pt x="109" y="0"/>
                        <a:pt x="109" y="0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9" y="2"/>
                        <a:pt x="109" y="2"/>
                      </a:cubicBezTo>
                      <a:cubicBezTo>
                        <a:pt x="108" y="3"/>
                        <a:pt x="105" y="5"/>
                        <a:pt x="101" y="7"/>
                      </a:cubicBezTo>
                      <a:cubicBezTo>
                        <a:pt x="95" y="10"/>
                        <a:pt x="88" y="13"/>
                        <a:pt x="81" y="15"/>
                      </a:cubicBezTo>
                      <a:cubicBezTo>
                        <a:pt x="75" y="18"/>
                        <a:pt x="69" y="19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3" y="27"/>
                        <a:pt x="64" y="30"/>
                        <a:pt x="65" y="33"/>
                      </a:cubicBezTo>
                      <a:cubicBezTo>
                        <a:pt x="65" y="33"/>
                        <a:pt x="65" y="33"/>
                        <a:pt x="65" y="34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3" y="34"/>
                        <a:pt x="62" y="34"/>
                        <a:pt x="61" y="34"/>
                      </a:cubicBezTo>
                      <a:cubicBezTo>
                        <a:pt x="51" y="33"/>
                        <a:pt x="39" y="32"/>
                        <a:pt x="32" y="38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2" y="57"/>
                        <a:pt x="12" y="62"/>
                        <a:pt x="5" y="63"/>
                      </a:cubicBezTo>
                      <a:cubicBezTo>
                        <a:pt x="5" y="63"/>
                        <a:pt x="5" y="63"/>
                        <a:pt x="4" y="63"/>
                      </a:cubicBezTo>
                      <a:cubicBezTo>
                        <a:pt x="4" y="63"/>
                        <a:pt x="4" y="63"/>
                        <a:pt x="4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3" name="Freeform 113"/>
                <p:cNvSpPr>
                  <a:spLocks/>
                </p:cNvSpPr>
                <p:nvPr/>
              </p:nvSpPr>
              <p:spPr bwMode="auto">
                <a:xfrm>
                  <a:off x="4175" y="2940"/>
                  <a:ext cx="1" cy="6"/>
                </a:xfrm>
                <a:custGeom>
                  <a:avLst/>
                  <a:gdLst>
                    <a:gd name="T0" fmla="*/ 0 w 2"/>
                    <a:gd name="T1" fmla="*/ 9 h 10"/>
                    <a:gd name="T2" fmla="*/ 0 w 2"/>
                    <a:gd name="T3" fmla="*/ 9 h 10"/>
                    <a:gd name="T4" fmla="*/ 0 w 2"/>
                    <a:gd name="T5" fmla="*/ 2 h 10"/>
                    <a:gd name="T6" fmla="*/ 0 w 2"/>
                    <a:gd name="T7" fmla="*/ 2 h 10"/>
                    <a:gd name="T8" fmla="*/ 0 w 2"/>
                    <a:gd name="T9" fmla="*/ 1 h 10"/>
                    <a:gd name="T10" fmla="*/ 1 w 2"/>
                    <a:gd name="T11" fmla="*/ 0 h 10"/>
                    <a:gd name="T12" fmla="*/ 1 w 2"/>
                    <a:gd name="T13" fmla="*/ 1 h 10"/>
                    <a:gd name="T14" fmla="*/ 2 w 2"/>
                    <a:gd name="T15" fmla="*/ 1 h 10"/>
                    <a:gd name="T16" fmla="*/ 1 w 2"/>
                    <a:gd name="T17" fmla="*/ 9 h 10"/>
                    <a:gd name="T18" fmla="*/ 0 w 2"/>
                    <a:gd name="T19" fmla="*/ 10 h 10"/>
                    <a:gd name="T20" fmla="*/ 0 w 2"/>
                    <a:gd name="T2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10">
                      <a:moveTo>
                        <a:pt x="0" y="9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3"/>
                        <a:pt x="2" y="6"/>
                        <a:pt x="1" y="9"/>
                      </a:cubicBezTo>
                      <a:cubicBezTo>
                        <a:pt x="1" y="9"/>
                        <a:pt x="1" y="10"/>
                        <a:pt x="0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4" name="Freeform 114"/>
                <p:cNvSpPr>
                  <a:spLocks/>
                </p:cNvSpPr>
                <p:nvPr/>
              </p:nvSpPr>
              <p:spPr bwMode="auto">
                <a:xfrm>
                  <a:off x="4199" y="2953"/>
                  <a:ext cx="4" cy="3"/>
                </a:xfrm>
                <a:custGeom>
                  <a:avLst/>
                  <a:gdLst>
                    <a:gd name="T0" fmla="*/ 2 w 7"/>
                    <a:gd name="T1" fmla="*/ 6 h 6"/>
                    <a:gd name="T2" fmla="*/ 0 w 7"/>
                    <a:gd name="T3" fmla="*/ 4 h 6"/>
                    <a:gd name="T4" fmla="*/ 0 w 7"/>
                    <a:gd name="T5" fmla="*/ 3 h 6"/>
                    <a:gd name="T6" fmla="*/ 3 w 7"/>
                    <a:gd name="T7" fmla="*/ 0 h 6"/>
                    <a:gd name="T8" fmla="*/ 3 w 7"/>
                    <a:gd name="T9" fmla="*/ 0 h 6"/>
                    <a:gd name="T10" fmla="*/ 6 w 7"/>
                    <a:gd name="T11" fmla="*/ 1 h 6"/>
                    <a:gd name="T12" fmla="*/ 7 w 7"/>
                    <a:gd name="T13" fmla="*/ 2 h 6"/>
                    <a:gd name="T14" fmla="*/ 5 w 7"/>
                    <a:gd name="T15" fmla="*/ 6 h 6"/>
                    <a:gd name="T16" fmla="*/ 2 w 7"/>
                    <a:gd name="T17" fmla="*/ 6 h 6"/>
                    <a:gd name="T18" fmla="*/ 2 w 7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2" y="6"/>
                      </a:moveTo>
                      <a:cubicBezTo>
                        <a:pt x="2" y="6"/>
                        <a:pt x="1" y="5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6" y="4"/>
                        <a:pt x="6" y="6"/>
                        <a:pt x="5" y="6"/>
                      </a:cubicBezTo>
                      <a:cubicBezTo>
                        <a:pt x="4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5" name="Freeform 115"/>
                <p:cNvSpPr>
                  <a:spLocks/>
                </p:cNvSpPr>
                <p:nvPr/>
              </p:nvSpPr>
              <p:spPr bwMode="auto">
                <a:xfrm>
                  <a:off x="4471" y="3094"/>
                  <a:ext cx="10" cy="17"/>
                </a:xfrm>
                <a:custGeom>
                  <a:avLst/>
                  <a:gdLst>
                    <a:gd name="T0" fmla="*/ 1 w 17"/>
                    <a:gd name="T1" fmla="*/ 29 h 29"/>
                    <a:gd name="T2" fmla="*/ 0 w 17"/>
                    <a:gd name="T3" fmla="*/ 28 h 29"/>
                    <a:gd name="T4" fmla="*/ 0 w 17"/>
                    <a:gd name="T5" fmla="*/ 27 h 29"/>
                    <a:gd name="T6" fmla="*/ 16 w 17"/>
                    <a:gd name="T7" fmla="*/ 1 h 29"/>
                    <a:gd name="T8" fmla="*/ 16 w 17"/>
                    <a:gd name="T9" fmla="*/ 0 h 29"/>
                    <a:gd name="T10" fmla="*/ 16 w 17"/>
                    <a:gd name="T11" fmla="*/ 1 h 29"/>
                    <a:gd name="T12" fmla="*/ 17 w 17"/>
                    <a:gd name="T13" fmla="*/ 1 h 29"/>
                    <a:gd name="T14" fmla="*/ 17 w 17"/>
                    <a:gd name="T15" fmla="*/ 5 h 29"/>
                    <a:gd name="T16" fmla="*/ 2 w 17"/>
                    <a:gd name="T17" fmla="*/ 29 h 29"/>
                    <a:gd name="T18" fmla="*/ 1 w 17"/>
                    <a:gd name="T19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9">
                      <a:moveTo>
                        <a:pt x="1" y="29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7"/>
                      </a:cubicBezTo>
                      <a:cubicBezTo>
                        <a:pt x="3" y="18"/>
                        <a:pt x="9" y="5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2"/>
                        <a:pt x="17" y="4"/>
                        <a:pt x="17" y="5"/>
                      </a:cubicBezTo>
                      <a:cubicBezTo>
                        <a:pt x="17" y="13"/>
                        <a:pt x="8" y="24"/>
                        <a:pt x="2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6" name="Freeform 116"/>
                <p:cNvSpPr>
                  <a:spLocks/>
                </p:cNvSpPr>
                <p:nvPr/>
              </p:nvSpPr>
              <p:spPr bwMode="auto">
                <a:xfrm>
                  <a:off x="4153" y="2936"/>
                  <a:ext cx="2" cy="3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3 h 4"/>
                    <a:gd name="T4" fmla="*/ 0 w 3"/>
                    <a:gd name="T5" fmla="*/ 2 h 4"/>
                    <a:gd name="T6" fmla="*/ 1 w 3"/>
                    <a:gd name="T7" fmla="*/ 1 h 4"/>
                    <a:gd name="T8" fmla="*/ 2 w 3"/>
                    <a:gd name="T9" fmla="*/ 1 h 4"/>
                    <a:gd name="T10" fmla="*/ 2 w 3"/>
                    <a:gd name="T11" fmla="*/ 1 h 4"/>
                    <a:gd name="T12" fmla="*/ 3 w 3"/>
                    <a:gd name="T13" fmla="*/ 2 h 4"/>
                    <a:gd name="T14" fmla="*/ 2 w 3"/>
                    <a:gd name="T15" fmla="*/ 3 h 4"/>
                    <a:gd name="T16" fmla="*/ 1 w 3"/>
                    <a:gd name="T17" fmla="*/ 4 h 4"/>
                    <a:gd name="T18" fmla="*/ 1 w 3"/>
                    <a:gd name="T19" fmla="*/ 4 h 4"/>
                    <a:gd name="T20" fmla="*/ 0 w 3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7" name="Freeform 117"/>
                <p:cNvSpPr>
                  <a:spLocks/>
                </p:cNvSpPr>
                <p:nvPr/>
              </p:nvSpPr>
              <p:spPr bwMode="auto">
                <a:xfrm>
                  <a:off x="4059" y="2889"/>
                  <a:ext cx="2" cy="2"/>
                </a:xfrm>
                <a:custGeom>
                  <a:avLst/>
                  <a:gdLst>
                    <a:gd name="T0" fmla="*/ 1 w 4"/>
                    <a:gd name="T1" fmla="*/ 4 h 4"/>
                    <a:gd name="T2" fmla="*/ 0 w 4"/>
                    <a:gd name="T3" fmla="*/ 3 h 4"/>
                    <a:gd name="T4" fmla="*/ 0 w 4"/>
                    <a:gd name="T5" fmla="*/ 2 h 4"/>
                    <a:gd name="T6" fmla="*/ 1 w 4"/>
                    <a:gd name="T7" fmla="*/ 2 h 4"/>
                    <a:gd name="T8" fmla="*/ 3 w 4"/>
                    <a:gd name="T9" fmla="*/ 0 h 4"/>
                    <a:gd name="T10" fmla="*/ 4 w 4"/>
                    <a:gd name="T11" fmla="*/ 0 h 4"/>
                    <a:gd name="T12" fmla="*/ 4 w 4"/>
                    <a:gd name="T13" fmla="*/ 0 h 4"/>
                    <a:gd name="T14" fmla="*/ 4 w 4"/>
                    <a:gd name="T15" fmla="*/ 1 h 4"/>
                    <a:gd name="T16" fmla="*/ 2 w 4"/>
                    <a:gd name="T17" fmla="*/ 4 h 4"/>
                    <a:gd name="T18" fmla="*/ 1 w 4"/>
                    <a:gd name="T19" fmla="*/ 4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3" y="2"/>
                        <a:pt x="3" y="3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8" name="Freeform 118"/>
                <p:cNvSpPr>
                  <a:spLocks/>
                </p:cNvSpPr>
                <p:nvPr/>
              </p:nvSpPr>
              <p:spPr bwMode="auto">
                <a:xfrm>
                  <a:off x="4342" y="3032"/>
                  <a:ext cx="2" cy="2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3 h 4"/>
                    <a:gd name="T4" fmla="*/ 1 w 3"/>
                    <a:gd name="T5" fmla="*/ 0 h 4"/>
                    <a:gd name="T6" fmla="*/ 2 w 3"/>
                    <a:gd name="T7" fmla="*/ 0 h 4"/>
                    <a:gd name="T8" fmla="*/ 2 w 3"/>
                    <a:gd name="T9" fmla="*/ 0 h 4"/>
                    <a:gd name="T10" fmla="*/ 3 w 3"/>
                    <a:gd name="T11" fmla="*/ 1 h 4"/>
                    <a:gd name="T12" fmla="*/ 3 w 3"/>
                    <a:gd name="T13" fmla="*/ 1 h 4"/>
                    <a:gd name="T14" fmla="*/ 3 w 3"/>
                    <a:gd name="T15" fmla="*/ 2 h 4"/>
                    <a:gd name="T16" fmla="*/ 1 w 3"/>
                    <a:gd name="T17" fmla="*/ 4 h 4"/>
                    <a:gd name="T18" fmla="*/ 0 w 3"/>
                    <a:gd name="T19" fmla="*/ 4 h 4"/>
                    <a:gd name="T20" fmla="*/ 0 w 3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9" name="Freeform 119"/>
                <p:cNvSpPr>
                  <a:spLocks/>
                </p:cNvSpPr>
                <p:nvPr/>
              </p:nvSpPr>
              <p:spPr bwMode="auto">
                <a:xfrm>
                  <a:off x="4106" y="2918"/>
                  <a:ext cx="27" cy="21"/>
                </a:xfrm>
                <a:custGeom>
                  <a:avLst/>
                  <a:gdLst>
                    <a:gd name="T0" fmla="*/ 40 w 47"/>
                    <a:gd name="T1" fmla="*/ 33 h 35"/>
                    <a:gd name="T2" fmla="*/ 16 w 47"/>
                    <a:gd name="T3" fmla="*/ 11 h 35"/>
                    <a:gd name="T4" fmla="*/ 15 w 47"/>
                    <a:gd name="T5" fmla="*/ 10 h 35"/>
                    <a:gd name="T6" fmla="*/ 15 w 47"/>
                    <a:gd name="T7" fmla="*/ 9 h 35"/>
                    <a:gd name="T8" fmla="*/ 2 w 47"/>
                    <a:gd name="T9" fmla="*/ 6 h 35"/>
                    <a:gd name="T10" fmla="*/ 2 w 47"/>
                    <a:gd name="T11" fmla="*/ 6 h 35"/>
                    <a:gd name="T12" fmla="*/ 1 w 47"/>
                    <a:gd name="T13" fmla="*/ 5 h 35"/>
                    <a:gd name="T14" fmla="*/ 0 w 47"/>
                    <a:gd name="T15" fmla="*/ 4 h 35"/>
                    <a:gd name="T16" fmla="*/ 1 w 47"/>
                    <a:gd name="T17" fmla="*/ 3 h 35"/>
                    <a:gd name="T18" fmla="*/ 9 w 47"/>
                    <a:gd name="T19" fmla="*/ 1 h 35"/>
                    <a:gd name="T20" fmla="*/ 12 w 47"/>
                    <a:gd name="T21" fmla="*/ 0 h 35"/>
                    <a:gd name="T22" fmla="*/ 13 w 47"/>
                    <a:gd name="T23" fmla="*/ 0 h 35"/>
                    <a:gd name="T24" fmla="*/ 13 w 47"/>
                    <a:gd name="T25" fmla="*/ 1 h 35"/>
                    <a:gd name="T26" fmla="*/ 20 w 47"/>
                    <a:gd name="T27" fmla="*/ 9 h 35"/>
                    <a:gd name="T28" fmla="*/ 24 w 47"/>
                    <a:gd name="T29" fmla="*/ 15 h 35"/>
                    <a:gd name="T30" fmla="*/ 25 w 47"/>
                    <a:gd name="T31" fmla="*/ 15 h 35"/>
                    <a:gd name="T32" fmla="*/ 46 w 47"/>
                    <a:gd name="T33" fmla="*/ 26 h 35"/>
                    <a:gd name="T34" fmla="*/ 47 w 47"/>
                    <a:gd name="T35" fmla="*/ 27 h 35"/>
                    <a:gd name="T36" fmla="*/ 47 w 47"/>
                    <a:gd name="T37" fmla="*/ 32 h 35"/>
                    <a:gd name="T38" fmla="*/ 47 w 47"/>
                    <a:gd name="T39" fmla="*/ 32 h 35"/>
                    <a:gd name="T40" fmla="*/ 46 w 47"/>
                    <a:gd name="T41" fmla="*/ 34 h 35"/>
                    <a:gd name="T42" fmla="*/ 40 w 47"/>
                    <a:gd name="T43" fmla="*/ 3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35">
                      <a:moveTo>
                        <a:pt x="40" y="33"/>
                      </a:moveTo>
                      <a:cubicBezTo>
                        <a:pt x="34" y="30"/>
                        <a:pt x="25" y="22"/>
                        <a:pt x="16" y="11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3" y="1"/>
                        <a:pt x="6" y="1"/>
                        <a:pt x="9" y="1"/>
                      </a:cubicBezTo>
                      <a:cubicBezTo>
                        <a:pt x="10" y="1"/>
                        <a:pt x="11" y="0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3"/>
                        <a:pt x="18" y="6"/>
                        <a:pt x="20" y="9"/>
                      </a:cubicBezTo>
                      <a:cubicBezTo>
                        <a:pt x="21" y="11"/>
                        <a:pt x="22" y="13"/>
                        <a:pt x="24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7" y="26"/>
                        <a:pt x="47" y="27"/>
                        <a:pt x="47" y="27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3"/>
                        <a:pt x="46" y="34"/>
                        <a:pt x="46" y="34"/>
                      </a:cubicBezTo>
                      <a:cubicBezTo>
                        <a:pt x="45" y="35"/>
                        <a:pt x="43" y="35"/>
                        <a:pt x="40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0" name="Freeform 120"/>
                <p:cNvSpPr>
                  <a:spLocks noEditPoints="1"/>
                </p:cNvSpPr>
                <p:nvPr/>
              </p:nvSpPr>
              <p:spPr bwMode="auto">
                <a:xfrm>
                  <a:off x="4077" y="2906"/>
                  <a:ext cx="13" cy="7"/>
                </a:xfrm>
                <a:custGeom>
                  <a:avLst/>
                  <a:gdLst>
                    <a:gd name="T0" fmla="*/ 0 w 23"/>
                    <a:gd name="T1" fmla="*/ 5 h 12"/>
                    <a:gd name="T2" fmla="*/ 0 w 23"/>
                    <a:gd name="T3" fmla="*/ 4 h 12"/>
                    <a:gd name="T4" fmla="*/ 1 w 23"/>
                    <a:gd name="T5" fmla="*/ 1 h 12"/>
                    <a:gd name="T6" fmla="*/ 1 w 23"/>
                    <a:gd name="T7" fmla="*/ 1 h 12"/>
                    <a:gd name="T8" fmla="*/ 8 w 23"/>
                    <a:gd name="T9" fmla="*/ 0 h 12"/>
                    <a:gd name="T10" fmla="*/ 8 w 23"/>
                    <a:gd name="T11" fmla="*/ 0 h 12"/>
                    <a:gd name="T12" fmla="*/ 8 w 23"/>
                    <a:gd name="T13" fmla="*/ 0 h 12"/>
                    <a:gd name="T14" fmla="*/ 9 w 23"/>
                    <a:gd name="T15" fmla="*/ 0 h 12"/>
                    <a:gd name="T16" fmla="*/ 9 w 23"/>
                    <a:gd name="T17" fmla="*/ 1 h 12"/>
                    <a:gd name="T18" fmla="*/ 8 w 23"/>
                    <a:gd name="T19" fmla="*/ 2 h 12"/>
                    <a:gd name="T20" fmla="*/ 1 w 23"/>
                    <a:gd name="T21" fmla="*/ 5 h 12"/>
                    <a:gd name="T22" fmla="*/ 0 w 23"/>
                    <a:gd name="T23" fmla="*/ 5 h 12"/>
                    <a:gd name="T24" fmla="*/ 0 w 23"/>
                    <a:gd name="T25" fmla="*/ 5 h 12"/>
                    <a:gd name="T26" fmla="*/ 20 w 23"/>
                    <a:gd name="T27" fmla="*/ 12 h 12"/>
                    <a:gd name="T28" fmla="*/ 20 w 23"/>
                    <a:gd name="T29" fmla="*/ 12 h 12"/>
                    <a:gd name="T30" fmla="*/ 16 w 23"/>
                    <a:gd name="T31" fmla="*/ 8 h 12"/>
                    <a:gd name="T32" fmla="*/ 14 w 23"/>
                    <a:gd name="T33" fmla="*/ 6 h 12"/>
                    <a:gd name="T34" fmla="*/ 14 w 23"/>
                    <a:gd name="T35" fmla="*/ 5 h 12"/>
                    <a:gd name="T36" fmla="*/ 15 w 23"/>
                    <a:gd name="T37" fmla="*/ 5 h 12"/>
                    <a:gd name="T38" fmla="*/ 15 w 23"/>
                    <a:gd name="T39" fmla="*/ 5 h 12"/>
                    <a:gd name="T40" fmla="*/ 23 w 23"/>
                    <a:gd name="T41" fmla="*/ 10 h 12"/>
                    <a:gd name="T42" fmla="*/ 23 w 23"/>
                    <a:gd name="T43" fmla="*/ 10 h 12"/>
                    <a:gd name="T44" fmla="*/ 23 w 23"/>
                    <a:gd name="T45" fmla="*/ 11 h 12"/>
                    <a:gd name="T46" fmla="*/ 23 w 23"/>
                    <a:gd name="T47" fmla="*/ 11 h 12"/>
                    <a:gd name="T48" fmla="*/ 20 w 23"/>
                    <a:gd name="T49" fmla="*/ 12 h 12"/>
                    <a:gd name="T50" fmla="*/ 20 w 23"/>
                    <a:gd name="T5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3" h="12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4" y="0"/>
                        <a:pt x="5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6"/>
                        <a:pt x="0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  <a:moveTo>
                        <a:pt x="20" y="12"/>
                      </a:move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1"/>
                        <a:pt x="17" y="9"/>
                        <a:pt x="16" y="8"/>
                      </a:cubicBezTo>
                      <a:cubicBezTo>
                        <a:pt x="15" y="7"/>
                        <a:pt x="15" y="7"/>
                        <a:pt x="14" y="6"/>
                      </a:cubicBezTo>
                      <a:cubicBezTo>
                        <a:pt x="14" y="6"/>
                        <a:pt x="14" y="5"/>
                        <a:pt x="14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2" y="12"/>
                        <a:pt x="21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1" name="Freeform 121"/>
                <p:cNvSpPr>
                  <a:spLocks noEditPoints="1"/>
                </p:cNvSpPr>
                <p:nvPr/>
              </p:nvSpPr>
              <p:spPr bwMode="auto">
                <a:xfrm>
                  <a:off x="4157" y="2953"/>
                  <a:ext cx="11" cy="6"/>
                </a:xfrm>
                <a:custGeom>
                  <a:avLst/>
                  <a:gdLst>
                    <a:gd name="T0" fmla="*/ 1 w 19"/>
                    <a:gd name="T1" fmla="*/ 10 h 10"/>
                    <a:gd name="T2" fmla="*/ 1 w 19"/>
                    <a:gd name="T3" fmla="*/ 9 h 10"/>
                    <a:gd name="T4" fmla="*/ 1 w 19"/>
                    <a:gd name="T5" fmla="*/ 9 h 10"/>
                    <a:gd name="T6" fmla="*/ 4 w 19"/>
                    <a:gd name="T7" fmla="*/ 6 h 10"/>
                    <a:gd name="T8" fmla="*/ 4 w 19"/>
                    <a:gd name="T9" fmla="*/ 6 h 10"/>
                    <a:gd name="T10" fmla="*/ 4 w 19"/>
                    <a:gd name="T11" fmla="*/ 6 h 10"/>
                    <a:gd name="T12" fmla="*/ 5 w 19"/>
                    <a:gd name="T13" fmla="*/ 7 h 10"/>
                    <a:gd name="T14" fmla="*/ 2 w 19"/>
                    <a:gd name="T15" fmla="*/ 10 h 10"/>
                    <a:gd name="T16" fmla="*/ 2 w 19"/>
                    <a:gd name="T17" fmla="*/ 10 h 10"/>
                    <a:gd name="T18" fmla="*/ 1 w 19"/>
                    <a:gd name="T19" fmla="*/ 10 h 10"/>
                    <a:gd name="T20" fmla="*/ 1 w 19"/>
                    <a:gd name="T21" fmla="*/ 10 h 10"/>
                    <a:gd name="T22" fmla="*/ 17 w 19"/>
                    <a:gd name="T23" fmla="*/ 2 h 10"/>
                    <a:gd name="T24" fmla="*/ 17 w 19"/>
                    <a:gd name="T25" fmla="*/ 1 h 10"/>
                    <a:gd name="T26" fmla="*/ 17 w 19"/>
                    <a:gd name="T27" fmla="*/ 1 h 10"/>
                    <a:gd name="T28" fmla="*/ 18 w 19"/>
                    <a:gd name="T29" fmla="*/ 0 h 10"/>
                    <a:gd name="T30" fmla="*/ 18 w 19"/>
                    <a:gd name="T31" fmla="*/ 1 h 10"/>
                    <a:gd name="T32" fmla="*/ 19 w 19"/>
                    <a:gd name="T33" fmla="*/ 1 h 10"/>
                    <a:gd name="T34" fmla="*/ 19 w 19"/>
                    <a:gd name="T35" fmla="*/ 2 h 10"/>
                    <a:gd name="T36" fmla="*/ 19 w 19"/>
                    <a:gd name="T37" fmla="*/ 2 h 10"/>
                    <a:gd name="T38" fmla="*/ 18 w 19"/>
                    <a:gd name="T39" fmla="*/ 2 h 10"/>
                    <a:gd name="T40" fmla="*/ 17 w 19"/>
                    <a:gd name="T41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10"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1" y="8"/>
                        <a:pt x="2" y="7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4" y="8"/>
                        <a:pt x="3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2" name="Freeform 122"/>
                <p:cNvSpPr>
                  <a:spLocks/>
                </p:cNvSpPr>
                <p:nvPr/>
              </p:nvSpPr>
              <p:spPr bwMode="auto">
                <a:xfrm>
                  <a:off x="4323" y="3035"/>
                  <a:ext cx="24" cy="33"/>
                </a:xfrm>
                <a:custGeom>
                  <a:avLst/>
                  <a:gdLst>
                    <a:gd name="T0" fmla="*/ 20 w 41"/>
                    <a:gd name="T1" fmla="*/ 57 h 57"/>
                    <a:gd name="T2" fmla="*/ 19 w 41"/>
                    <a:gd name="T3" fmla="*/ 56 h 57"/>
                    <a:gd name="T4" fmla="*/ 20 w 41"/>
                    <a:gd name="T5" fmla="*/ 52 h 57"/>
                    <a:gd name="T6" fmla="*/ 20 w 41"/>
                    <a:gd name="T7" fmla="*/ 51 h 57"/>
                    <a:gd name="T8" fmla="*/ 16 w 41"/>
                    <a:gd name="T9" fmla="*/ 48 h 57"/>
                    <a:gd name="T10" fmla="*/ 12 w 41"/>
                    <a:gd name="T11" fmla="*/ 47 h 57"/>
                    <a:gd name="T12" fmla="*/ 9 w 41"/>
                    <a:gd name="T13" fmla="*/ 46 h 57"/>
                    <a:gd name="T14" fmla="*/ 8 w 41"/>
                    <a:gd name="T15" fmla="*/ 45 h 57"/>
                    <a:gd name="T16" fmla="*/ 8 w 41"/>
                    <a:gd name="T17" fmla="*/ 45 h 57"/>
                    <a:gd name="T18" fmla="*/ 0 w 41"/>
                    <a:gd name="T19" fmla="*/ 34 h 57"/>
                    <a:gd name="T20" fmla="*/ 0 w 41"/>
                    <a:gd name="T21" fmla="*/ 33 h 57"/>
                    <a:gd name="T22" fmla="*/ 6 w 41"/>
                    <a:gd name="T23" fmla="*/ 16 h 57"/>
                    <a:gd name="T24" fmla="*/ 6 w 41"/>
                    <a:gd name="T25" fmla="*/ 15 h 57"/>
                    <a:gd name="T26" fmla="*/ 9 w 41"/>
                    <a:gd name="T27" fmla="*/ 16 h 57"/>
                    <a:gd name="T28" fmla="*/ 11 w 41"/>
                    <a:gd name="T29" fmla="*/ 16 h 57"/>
                    <a:gd name="T30" fmla="*/ 16 w 41"/>
                    <a:gd name="T31" fmla="*/ 12 h 57"/>
                    <a:gd name="T32" fmla="*/ 15 w 41"/>
                    <a:gd name="T33" fmla="*/ 10 h 57"/>
                    <a:gd name="T34" fmla="*/ 12 w 41"/>
                    <a:gd name="T35" fmla="*/ 5 h 57"/>
                    <a:gd name="T36" fmla="*/ 10 w 41"/>
                    <a:gd name="T37" fmla="*/ 3 h 57"/>
                    <a:gd name="T38" fmla="*/ 10 w 41"/>
                    <a:gd name="T39" fmla="*/ 1 h 57"/>
                    <a:gd name="T40" fmla="*/ 12 w 41"/>
                    <a:gd name="T41" fmla="*/ 0 h 57"/>
                    <a:gd name="T42" fmla="*/ 13 w 41"/>
                    <a:gd name="T43" fmla="*/ 0 h 57"/>
                    <a:gd name="T44" fmla="*/ 13 w 41"/>
                    <a:gd name="T45" fmla="*/ 0 h 57"/>
                    <a:gd name="T46" fmla="*/ 21 w 41"/>
                    <a:gd name="T47" fmla="*/ 56 h 57"/>
                    <a:gd name="T48" fmla="*/ 20 w 41"/>
                    <a:gd name="T49" fmla="*/ 57 h 57"/>
                    <a:gd name="T50" fmla="*/ 20 w 41"/>
                    <a:gd name="T51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1" h="57">
                      <a:moveTo>
                        <a:pt x="20" y="57"/>
                      </a:moveTo>
                      <a:cubicBezTo>
                        <a:pt x="20" y="57"/>
                        <a:pt x="19" y="56"/>
                        <a:pt x="19" y="56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19" y="49"/>
                        <a:pt x="17" y="49"/>
                        <a:pt x="16" y="48"/>
                      </a:cubicBezTo>
                      <a:cubicBezTo>
                        <a:pt x="15" y="47"/>
                        <a:pt x="14" y="47"/>
                        <a:pt x="12" y="47"/>
                      </a:cubicBezTo>
                      <a:cubicBezTo>
                        <a:pt x="11" y="46"/>
                        <a:pt x="10" y="46"/>
                        <a:pt x="9" y="46"/>
                      </a:cubicBezTo>
                      <a:cubicBezTo>
                        <a:pt x="9" y="45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3"/>
                        <a:pt x="0" y="33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5"/>
                        <a:pt x="8" y="15"/>
                        <a:pt x="9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8"/>
                        <a:pt x="13" y="6"/>
                        <a:pt x="12" y="5"/>
                      </a:cubicBezTo>
                      <a:cubicBezTo>
                        <a:pt x="11" y="4"/>
                        <a:pt x="10" y="3"/>
                        <a:pt x="10" y="3"/>
                      </a:cubicBezTo>
                      <a:cubicBezTo>
                        <a:pt x="9" y="2"/>
                        <a:pt x="9" y="2"/>
                        <a:pt x="10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1" y="20"/>
                        <a:pt x="34" y="32"/>
                        <a:pt x="21" y="56"/>
                      </a:cubicBezTo>
                      <a:cubicBezTo>
                        <a:pt x="21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3" name="Freeform 123"/>
                <p:cNvSpPr>
                  <a:spLocks/>
                </p:cNvSpPr>
                <p:nvPr/>
              </p:nvSpPr>
              <p:spPr bwMode="auto">
                <a:xfrm>
                  <a:off x="4050" y="2900"/>
                  <a:ext cx="3" cy="3"/>
                </a:xfrm>
                <a:custGeom>
                  <a:avLst/>
                  <a:gdLst>
                    <a:gd name="T0" fmla="*/ 0 w 5"/>
                    <a:gd name="T1" fmla="*/ 5 h 6"/>
                    <a:gd name="T2" fmla="*/ 0 w 5"/>
                    <a:gd name="T3" fmla="*/ 5 h 6"/>
                    <a:gd name="T4" fmla="*/ 0 w 5"/>
                    <a:gd name="T5" fmla="*/ 4 h 6"/>
                    <a:gd name="T6" fmla="*/ 3 w 5"/>
                    <a:gd name="T7" fmla="*/ 0 h 6"/>
                    <a:gd name="T8" fmla="*/ 4 w 5"/>
                    <a:gd name="T9" fmla="*/ 0 h 6"/>
                    <a:gd name="T10" fmla="*/ 4 w 5"/>
                    <a:gd name="T11" fmla="*/ 0 h 6"/>
                    <a:gd name="T12" fmla="*/ 5 w 5"/>
                    <a:gd name="T13" fmla="*/ 1 h 6"/>
                    <a:gd name="T14" fmla="*/ 1 w 5"/>
                    <a:gd name="T15" fmla="*/ 5 h 6"/>
                    <a:gd name="T16" fmla="*/ 0 w 5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3"/>
                        <a:pt x="2" y="2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4" y="3"/>
                        <a:pt x="2" y="4"/>
                        <a:pt x="1" y="5"/>
                      </a:cubicBezTo>
                      <a:cubicBezTo>
                        <a:pt x="1" y="6"/>
                        <a:pt x="0" y="6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4" name="Freeform 124"/>
                <p:cNvSpPr>
                  <a:spLocks/>
                </p:cNvSpPr>
                <p:nvPr/>
              </p:nvSpPr>
              <p:spPr bwMode="auto">
                <a:xfrm>
                  <a:off x="4250" y="2999"/>
                  <a:ext cx="7" cy="7"/>
                </a:xfrm>
                <a:custGeom>
                  <a:avLst/>
                  <a:gdLst>
                    <a:gd name="T0" fmla="*/ 0 w 12"/>
                    <a:gd name="T1" fmla="*/ 11 h 12"/>
                    <a:gd name="T2" fmla="*/ 0 w 12"/>
                    <a:gd name="T3" fmla="*/ 11 h 12"/>
                    <a:gd name="T4" fmla="*/ 0 w 12"/>
                    <a:gd name="T5" fmla="*/ 10 h 12"/>
                    <a:gd name="T6" fmla="*/ 10 w 12"/>
                    <a:gd name="T7" fmla="*/ 0 h 12"/>
                    <a:gd name="T8" fmla="*/ 11 w 12"/>
                    <a:gd name="T9" fmla="*/ 0 h 12"/>
                    <a:gd name="T10" fmla="*/ 11 w 12"/>
                    <a:gd name="T11" fmla="*/ 0 h 12"/>
                    <a:gd name="T12" fmla="*/ 11 w 12"/>
                    <a:gd name="T13" fmla="*/ 1 h 12"/>
                    <a:gd name="T14" fmla="*/ 7 w 12"/>
                    <a:gd name="T15" fmla="*/ 7 h 12"/>
                    <a:gd name="T16" fmla="*/ 2 w 12"/>
                    <a:gd name="T17" fmla="*/ 11 h 12"/>
                    <a:gd name="T18" fmla="*/ 2 w 12"/>
                    <a:gd name="T19" fmla="*/ 11 h 12"/>
                    <a:gd name="T20" fmla="*/ 2 w 12"/>
                    <a:gd name="T21" fmla="*/ 11 h 12"/>
                    <a:gd name="T22" fmla="*/ 1 w 12"/>
                    <a:gd name="T23" fmla="*/ 11 h 12"/>
                    <a:gd name="T24" fmla="*/ 0 w 12"/>
                    <a:gd name="T25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2">
                      <a:moveTo>
                        <a:pt x="0" y="11"/>
                      </a:move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3" y="6"/>
                        <a:pt x="6" y="3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0" y="4"/>
                        <a:pt x="9" y="5"/>
                        <a:pt x="7" y="7"/>
                      </a:cubicBezTo>
                      <a:cubicBezTo>
                        <a:pt x="6" y="8"/>
                        <a:pt x="4" y="9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1"/>
                        <a:pt x="1" y="12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5" name="Freeform 125"/>
                <p:cNvSpPr>
                  <a:spLocks/>
                </p:cNvSpPr>
                <p:nvPr/>
              </p:nvSpPr>
              <p:spPr bwMode="auto">
                <a:xfrm>
                  <a:off x="4099" y="2924"/>
                  <a:ext cx="6" cy="4"/>
                </a:xfrm>
                <a:custGeom>
                  <a:avLst/>
                  <a:gdLst>
                    <a:gd name="T0" fmla="*/ 1 w 10"/>
                    <a:gd name="T1" fmla="*/ 6 h 8"/>
                    <a:gd name="T2" fmla="*/ 1 w 10"/>
                    <a:gd name="T3" fmla="*/ 5 h 8"/>
                    <a:gd name="T4" fmla="*/ 0 w 10"/>
                    <a:gd name="T5" fmla="*/ 4 h 8"/>
                    <a:gd name="T6" fmla="*/ 1 w 10"/>
                    <a:gd name="T7" fmla="*/ 3 h 8"/>
                    <a:gd name="T8" fmla="*/ 2 w 10"/>
                    <a:gd name="T9" fmla="*/ 1 h 8"/>
                    <a:gd name="T10" fmla="*/ 3 w 10"/>
                    <a:gd name="T11" fmla="*/ 0 h 8"/>
                    <a:gd name="T12" fmla="*/ 6 w 10"/>
                    <a:gd name="T13" fmla="*/ 0 h 8"/>
                    <a:gd name="T14" fmla="*/ 7 w 10"/>
                    <a:gd name="T15" fmla="*/ 0 h 8"/>
                    <a:gd name="T16" fmla="*/ 7 w 10"/>
                    <a:gd name="T17" fmla="*/ 0 h 8"/>
                    <a:gd name="T18" fmla="*/ 8 w 10"/>
                    <a:gd name="T19" fmla="*/ 2 h 8"/>
                    <a:gd name="T20" fmla="*/ 9 w 10"/>
                    <a:gd name="T21" fmla="*/ 2 h 8"/>
                    <a:gd name="T22" fmla="*/ 10 w 10"/>
                    <a:gd name="T23" fmla="*/ 3 h 8"/>
                    <a:gd name="T24" fmla="*/ 10 w 10"/>
                    <a:gd name="T25" fmla="*/ 4 h 8"/>
                    <a:gd name="T26" fmla="*/ 9 w 10"/>
                    <a:gd name="T27" fmla="*/ 5 h 8"/>
                    <a:gd name="T28" fmla="*/ 1 w 10"/>
                    <a:gd name="T29" fmla="*/ 6 h 8"/>
                    <a:gd name="T30" fmla="*/ 1 w 10"/>
                    <a:gd name="T3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8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1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9" y="4"/>
                        <a:pt x="9" y="4"/>
                        <a:pt x="9" y="5"/>
                      </a:cubicBezTo>
                      <a:cubicBezTo>
                        <a:pt x="7" y="7"/>
                        <a:pt x="6" y="8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6" name="Freeform 126"/>
                <p:cNvSpPr>
                  <a:spLocks/>
                </p:cNvSpPr>
                <p:nvPr/>
              </p:nvSpPr>
              <p:spPr bwMode="auto">
                <a:xfrm>
                  <a:off x="4177" y="2963"/>
                  <a:ext cx="3" cy="3"/>
                </a:xfrm>
                <a:custGeom>
                  <a:avLst/>
                  <a:gdLst>
                    <a:gd name="T0" fmla="*/ 3 w 4"/>
                    <a:gd name="T1" fmla="*/ 5 h 5"/>
                    <a:gd name="T2" fmla="*/ 3 w 4"/>
                    <a:gd name="T3" fmla="*/ 5 h 5"/>
                    <a:gd name="T4" fmla="*/ 1 w 4"/>
                    <a:gd name="T5" fmla="*/ 4 h 5"/>
                    <a:gd name="T6" fmla="*/ 1 w 4"/>
                    <a:gd name="T7" fmla="*/ 2 h 5"/>
                    <a:gd name="T8" fmla="*/ 1 w 4"/>
                    <a:gd name="T9" fmla="*/ 1 h 5"/>
                    <a:gd name="T10" fmla="*/ 1 w 4"/>
                    <a:gd name="T11" fmla="*/ 0 h 5"/>
                    <a:gd name="T12" fmla="*/ 1 w 4"/>
                    <a:gd name="T13" fmla="*/ 0 h 5"/>
                    <a:gd name="T14" fmla="*/ 3 w 4"/>
                    <a:gd name="T15" fmla="*/ 0 h 5"/>
                    <a:gd name="T16" fmla="*/ 3 w 4"/>
                    <a:gd name="T17" fmla="*/ 0 h 5"/>
                    <a:gd name="T18" fmla="*/ 4 w 4"/>
                    <a:gd name="T19" fmla="*/ 0 h 5"/>
                    <a:gd name="T20" fmla="*/ 4 w 4"/>
                    <a:gd name="T21" fmla="*/ 1 h 5"/>
                    <a:gd name="T22" fmla="*/ 4 w 4"/>
                    <a:gd name="T23" fmla="*/ 5 h 5"/>
                    <a:gd name="T24" fmla="*/ 3 w 4"/>
                    <a:gd name="T25" fmla="*/ 5 h 5"/>
                    <a:gd name="T26" fmla="*/ 3 w 4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7" name="Freeform 127"/>
                <p:cNvSpPr>
                  <a:spLocks/>
                </p:cNvSpPr>
                <p:nvPr/>
              </p:nvSpPr>
              <p:spPr bwMode="auto">
                <a:xfrm>
                  <a:off x="4184" y="2967"/>
                  <a:ext cx="6" cy="5"/>
                </a:xfrm>
                <a:custGeom>
                  <a:avLst/>
                  <a:gdLst>
                    <a:gd name="T0" fmla="*/ 0 w 9"/>
                    <a:gd name="T1" fmla="*/ 8 h 9"/>
                    <a:gd name="T2" fmla="*/ 0 w 9"/>
                    <a:gd name="T3" fmla="*/ 7 h 9"/>
                    <a:gd name="T4" fmla="*/ 3 w 9"/>
                    <a:gd name="T5" fmla="*/ 1 h 9"/>
                    <a:gd name="T6" fmla="*/ 3 w 9"/>
                    <a:gd name="T7" fmla="*/ 1 h 9"/>
                    <a:gd name="T8" fmla="*/ 4 w 9"/>
                    <a:gd name="T9" fmla="*/ 0 h 9"/>
                    <a:gd name="T10" fmla="*/ 4 w 9"/>
                    <a:gd name="T11" fmla="*/ 0 h 9"/>
                    <a:gd name="T12" fmla="*/ 8 w 9"/>
                    <a:gd name="T13" fmla="*/ 3 h 9"/>
                    <a:gd name="T14" fmla="*/ 9 w 9"/>
                    <a:gd name="T15" fmla="*/ 4 h 9"/>
                    <a:gd name="T16" fmla="*/ 8 w 9"/>
                    <a:gd name="T17" fmla="*/ 7 h 9"/>
                    <a:gd name="T18" fmla="*/ 8 w 9"/>
                    <a:gd name="T19" fmla="*/ 7 h 9"/>
                    <a:gd name="T20" fmla="*/ 7 w 9"/>
                    <a:gd name="T21" fmla="*/ 8 h 9"/>
                    <a:gd name="T22" fmla="*/ 1 w 9"/>
                    <a:gd name="T23" fmla="*/ 8 h 9"/>
                    <a:gd name="T24" fmla="*/ 0 w 9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4"/>
                        <a:pt x="9" y="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5" y="9"/>
                        <a:pt x="4" y="9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8" name="Freeform 128"/>
                <p:cNvSpPr>
                  <a:spLocks/>
                </p:cNvSpPr>
                <p:nvPr/>
              </p:nvSpPr>
              <p:spPr bwMode="auto">
                <a:xfrm>
                  <a:off x="4242" y="3001"/>
                  <a:ext cx="5" cy="4"/>
                </a:xfrm>
                <a:custGeom>
                  <a:avLst/>
                  <a:gdLst>
                    <a:gd name="T0" fmla="*/ 0 w 9"/>
                    <a:gd name="T1" fmla="*/ 7 h 7"/>
                    <a:gd name="T2" fmla="*/ 0 w 9"/>
                    <a:gd name="T3" fmla="*/ 6 h 7"/>
                    <a:gd name="T4" fmla="*/ 1 w 9"/>
                    <a:gd name="T5" fmla="*/ 4 h 7"/>
                    <a:gd name="T6" fmla="*/ 1 w 9"/>
                    <a:gd name="T7" fmla="*/ 3 h 7"/>
                    <a:gd name="T8" fmla="*/ 8 w 9"/>
                    <a:gd name="T9" fmla="*/ 0 h 7"/>
                    <a:gd name="T10" fmla="*/ 8 w 9"/>
                    <a:gd name="T11" fmla="*/ 0 h 7"/>
                    <a:gd name="T12" fmla="*/ 8 w 9"/>
                    <a:gd name="T13" fmla="*/ 0 h 7"/>
                    <a:gd name="T14" fmla="*/ 9 w 9"/>
                    <a:gd name="T15" fmla="*/ 1 h 7"/>
                    <a:gd name="T16" fmla="*/ 2 w 9"/>
                    <a:gd name="T17" fmla="*/ 7 h 7"/>
                    <a:gd name="T18" fmla="*/ 1 w 9"/>
                    <a:gd name="T19" fmla="*/ 7 h 7"/>
                    <a:gd name="T20" fmla="*/ 0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0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3" y="2"/>
                        <a:pt x="5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1"/>
                        <a:pt x="9" y="1"/>
                      </a:cubicBezTo>
                      <a:cubicBezTo>
                        <a:pt x="9" y="3"/>
                        <a:pt x="6" y="5"/>
                        <a:pt x="2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9" name="Freeform 129"/>
                <p:cNvSpPr>
                  <a:spLocks/>
                </p:cNvSpPr>
                <p:nvPr/>
              </p:nvSpPr>
              <p:spPr bwMode="auto">
                <a:xfrm>
                  <a:off x="4438" y="3097"/>
                  <a:ext cx="4" cy="4"/>
                </a:xfrm>
                <a:custGeom>
                  <a:avLst/>
                  <a:gdLst>
                    <a:gd name="T0" fmla="*/ 1 w 6"/>
                    <a:gd name="T1" fmla="*/ 6 h 7"/>
                    <a:gd name="T2" fmla="*/ 0 w 6"/>
                    <a:gd name="T3" fmla="*/ 4 h 7"/>
                    <a:gd name="T4" fmla="*/ 2 w 6"/>
                    <a:gd name="T5" fmla="*/ 0 h 7"/>
                    <a:gd name="T6" fmla="*/ 3 w 6"/>
                    <a:gd name="T7" fmla="*/ 0 h 7"/>
                    <a:gd name="T8" fmla="*/ 4 w 6"/>
                    <a:gd name="T9" fmla="*/ 0 h 7"/>
                    <a:gd name="T10" fmla="*/ 4 w 6"/>
                    <a:gd name="T11" fmla="*/ 0 h 7"/>
                    <a:gd name="T12" fmla="*/ 6 w 6"/>
                    <a:gd name="T13" fmla="*/ 3 h 7"/>
                    <a:gd name="T14" fmla="*/ 6 w 6"/>
                    <a:gd name="T15" fmla="*/ 4 h 7"/>
                    <a:gd name="T16" fmla="*/ 5 w 6"/>
                    <a:gd name="T17" fmla="*/ 6 h 7"/>
                    <a:gd name="T18" fmla="*/ 4 w 6"/>
                    <a:gd name="T19" fmla="*/ 6 h 7"/>
                    <a:gd name="T20" fmla="*/ 3 w 6"/>
                    <a:gd name="T21" fmla="*/ 7 h 7"/>
                    <a:gd name="T22" fmla="*/ 3 w 6"/>
                    <a:gd name="T23" fmla="*/ 7 h 7"/>
                    <a:gd name="T24" fmla="*/ 1 w 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">
                      <a:moveTo>
                        <a:pt x="1" y="6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0" name="Freeform 130"/>
                <p:cNvSpPr>
                  <a:spLocks/>
                </p:cNvSpPr>
                <p:nvPr/>
              </p:nvSpPr>
              <p:spPr bwMode="auto">
                <a:xfrm>
                  <a:off x="3726" y="2810"/>
                  <a:ext cx="126" cy="174"/>
                </a:xfrm>
                <a:custGeom>
                  <a:avLst/>
                  <a:gdLst>
                    <a:gd name="T0" fmla="*/ 92 w 218"/>
                    <a:gd name="T1" fmla="*/ 286 h 301"/>
                    <a:gd name="T2" fmla="*/ 64 w 218"/>
                    <a:gd name="T3" fmla="*/ 264 h 301"/>
                    <a:gd name="T4" fmla="*/ 54 w 218"/>
                    <a:gd name="T5" fmla="*/ 269 h 301"/>
                    <a:gd name="T6" fmla="*/ 48 w 218"/>
                    <a:gd name="T7" fmla="*/ 269 h 301"/>
                    <a:gd name="T8" fmla="*/ 47 w 218"/>
                    <a:gd name="T9" fmla="*/ 266 h 301"/>
                    <a:gd name="T10" fmla="*/ 55 w 218"/>
                    <a:gd name="T11" fmla="*/ 247 h 301"/>
                    <a:gd name="T12" fmla="*/ 46 w 218"/>
                    <a:gd name="T13" fmla="*/ 232 h 301"/>
                    <a:gd name="T14" fmla="*/ 26 w 218"/>
                    <a:gd name="T15" fmla="*/ 225 h 301"/>
                    <a:gd name="T16" fmla="*/ 0 w 218"/>
                    <a:gd name="T17" fmla="*/ 209 h 301"/>
                    <a:gd name="T18" fmla="*/ 10 w 218"/>
                    <a:gd name="T19" fmla="*/ 202 h 301"/>
                    <a:gd name="T20" fmla="*/ 29 w 218"/>
                    <a:gd name="T21" fmla="*/ 216 h 301"/>
                    <a:gd name="T22" fmla="*/ 58 w 218"/>
                    <a:gd name="T23" fmla="*/ 228 h 301"/>
                    <a:gd name="T24" fmla="*/ 62 w 218"/>
                    <a:gd name="T25" fmla="*/ 228 h 301"/>
                    <a:gd name="T26" fmla="*/ 101 w 218"/>
                    <a:gd name="T27" fmla="*/ 186 h 301"/>
                    <a:gd name="T28" fmla="*/ 125 w 218"/>
                    <a:gd name="T29" fmla="*/ 150 h 301"/>
                    <a:gd name="T30" fmla="*/ 136 w 218"/>
                    <a:gd name="T31" fmla="*/ 149 h 301"/>
                    <a:gd name="T32" fmla="*/ 143 w 218"/>
                    <a:gd name="T33" fmla="*/ 142 h 301"/>
                    <a:gd name="T34" fmla="*/ 140 w 218"/>
                    <a:gd name="T35" fmla="*/ 130 h 301"/>
                    <a:gd name="T36" fmla="*/ 120 w 218"/>
                    <a:gd name="T37" fmla="*/ 87 h 301"/>
                    <a:gd name="T38" fmla="*/ 130 w 218"/>
                    <a:gd name="T39" fmla="*/ 83 h 301"/>
                    <a:gd name="T40" fmla="*/ 135 w 218"/>
                    <a:gd name="T41" fmla="*/ 100 h 301"/>
                    <a:gd name="T42" fmla="*/ 139 w 218"/>
                    <a:gd name="T43" fmla="*/ 106 h 301"/>
                    <a:gd name="T44" fmla="*/ 185 w 218"/>
                    <a:gd name="T45" fmla="*/ 74 h 301"/>
                    <a:gd name="T46" fmla="*/ 183 w 218"/>
                    <a:gd name="T47" fmla="*/ 66 h 301"/>
                    <a:gd name="T48" fmla="*/ 198 w 218"/>
                    <a:gd name="T49" fmla="*/ 26 h 301"/>
                    <a:gd name="T50" fmla="*/ 218 w 218"/>
                    <a:gd name="T51" fmla="*/ 0 h 301"/>
                    <a:gd name="T52" fmla="*/ 206 w 218"/>
                    <a:gd name="T53" fmla="*/ 30 h 301"/>
                    <a:gd name="T54" fmla="*/ 195 w 218"/>
                    <a:gd name="T55" fmla="*/ 48 h 301"/>
                    <a:gd name="T56" fmla="*/ 203 w 218"/>
                    <a:gd name="T57" fmla="*/ 61 h 301"/>
                    <a:gd name="T58" fmla="*/ 157 w 218"/>
                    <a:gd name="T59" fmla="*/ 104 h 301"/>
                    <a:gd name="T60" fmla="*/ 155 w 218"/>
                    <a:gd name="T61" fmla="*/ 107 h 301"/>
                    <a:gd name="T62" fmla="*/ 164 w 218"/>
                    <a:gd name="T63" fmla="*/ 115 h 301"/>
                    <a:gd name="T64" fmla="*/ 164 w 218"/>
                    <a:gd name="T65" fmla="*/ 117 h 301"/>
                    <a:gd name="T66" fmla="*/ 155 w 218"/>
                    <a:gd name="T67" fmla="*/ 130 h 301"/>
                    <a:gd name="T68" fmla="*/ 164 w 218"/>
                    <a:gd name="T69" fmla="*/ 144 h 301"/>
                    <a:gd name="T70" fmla="*/ 161 w 218"/>
                    <a:gd name="T71" fmla="*/ 152 h 301"/>
                    <a:gd name="T72" fmla="*/ 134 w 218"/>
                    <a:gd name="T73" fmla="*/ 169 h 301"/>
                    <a:gd name="T74" fmla="*/ 118 w 218"/>
                    <a:gd name="T75" fmla="*/ 185 h 301"/>
                    <a:gd name="T76" fmla="*/ 110 w 218"/>
                    <a:gd name="T77" fmla="*/ 181 h 301"/>
                    <a:gd name="T78" fmla="*/ 103 w 218"/>
                    <a:gd name="T79" fmla="*/ 192 h 301"/>
                    <a:gd name="T80" fmla="*/ 81 w 218"/>
                    <a:gd name="T81" fmla="*/ 216 h 301"/>
                    <a:gd name="T82" fmla="*/ 71 w 218"/>
                    <a:gd name="T83" fmla="*/ 232 h 301"/>
                    <a:gd name="T84" fmla="*/ 60 w 218"/>
                    <a:gd name="T85" fmla="*/ 244 h 301"/>
                    <a:gd name="T86" fmla="*/ 85 w 218"/>
                    <a:gd name="T87" fmla="*/ 270 h 301"/>
                    <a:gd name="T88" fmla="*/ 99 w 218"/>
                    <a:gd name="T89" fmla="*/ 268 h 301"/>
                    <a:gd name="T90" fmla="*/ 100 w 218"/>
                    <a:gd name="T91" fmla="*/ 300 h 301"/>
                    <a:gd name="T92" fmla="*/ 97 w 218"/>
                    <a:gd name="T93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8" h="301">
                      <a:moveTo>
                        <a:pt x="97" y="301"/>
                      </a:moveTo>
                      <a:cubicBezTo>
                        <a:pt x="93" y="297"/>
                        <a:pt x="91" y="293"/>
                        <a:pt x="92" y="287"/>
                      </a:cubicBezTo>
                      <a:cubicBezTo>
                        <a:pt x="92" y="286"/>
                        <a:pt x="92" y="286"/>
                        <a:pt x="92" y="286"/>
                      </a:cubicBezTo>
                      <a:cubicBezTo>
                        <a:pt x="92" y="285"/>
                        <a:pt x="92" y="285"/>
                        <a:pt x="92" y="285"/>
                      </a:cubicBezTo>
                      <a:cubicBezTo>
                        <a:pt x="87" y="278"/>
                        <a:pt x="74" y="269"/>
                        <a:pt x="65" y="265"/>
                      </a:cubicBezTo>
                      <a:cubicBezTo>
                        <a:pt x="65" y="265"/>
                        <a:pt x="64" y="265"/>
                        <a:pt x="64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5" y="269"/>
                        <a:pt x="55" y="269"/>
                        <a:pt x="55" y="269"/>
                      </a:cubicBezTo>
                      <a:cubicBezTo>
                        <a:pt x="55" y="269"/>
                        <a:pt x="54" y="269"/>
                        <a:pt x="54" y="269"/>
                      </a:cubicBezTo>
                      <a:cubicBezTo>
                        <a:pt x="54" y="269"/>
                        <a:pt x="53" y="269"/>
                        <a:pt x="53" y="269"/>
                      </a:cubicBezTo>
                      <a:cubicBezTo>
                        <a:pt x="51" y="269"/>
                        <a:pt x="50" y="270"/>
                        <a:pt x="48" y="269"/>
                      </a:cubicBezTo>
                      <a:cubicBezTo>
                        <a:pt x="48" y="269"/>
                        <a:pt x="48" y="269"/>
                        <a:pt x="48" y="269"/>
                      </a:cubicBezTo>
                      <a:cubicBezTo>
                        <a:pt x="47" y="269"/>
                        <a:pt x="47" y="268"/>
                        <a:pt x="47" y="268"/>
                      </a:cubicBez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7" y="267"/>
                        <a:pt x="47" y="266"/>
                        <a:pt x="47" y="266"/>
                      </a:cubicBezTo>
                      <a:cubicBezTo>
                        <a:pt x="51" y="262"/>
                        <a:pt x="54" y="256"/>
                        <a:pt x="56" y="250"/>
                      </a:cubicBezTo>
                      <a:cubicBezTo>
                        <a:pt x="57" y="248"/>
                        <a:pt x="57" y="248"/>
                        <a:pt x="57" y="248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0" y="245"/>
                        <a:pt x="49" y="243"/>
                        <a:pt x="49" y="240"/>
                      </a:cubicBezTo>
                      <a:cubicBezTo>
                        <a:pt x="48" y="238"/>
                        <a:pt x="48" y="235"/>
                        <a:pt x="46" y="232"/>
                      </a:cubicBezTo>
                      <a:cubicBezTo>
                        <a:pt x="46" y="232"/>
                        <a:pt x="46" y="232"/>
                        <a:pt x="46" y="232"/>
                      </a:cubicBezTo>
                      <a:cubicBezTo>
                        <a:pt x="46" y="232"/>
                        <a:pt x="46" y="232"/>
                        <a:pt x="46" y="232"/>
                      </a:cubicBezTo>
                      <a:cubicBezTo>
                        <a:pt x="45" y="231"/>
                        <a:pt x="44" y="230"/>
                        <a:pt x="42" y="229"/>
                      </a:cubicBezTo>
                      <a:cubicBezTo>
                        <a:pt x="38" y="228"/>
                        <a:pt x="32" y="226"/>
                        <a:pt x="26" y="225"/>
                      </a:cubicBezTo>
                      <a:cubicBezTo>
                        <a:pt x="20" y="223"/>
                        <a:pt x="13" y="222"/>
                        <a:pt x="8" y="219"/>
                      </a:cubicBezTo>
                      <a:cubicBezTo>
                        <a:pt x="3" y="217"/>
                        <a:pt x="1" y="214"/>
                        <a:pt x="0" y="209"/>
                      </a:cubicBezTo>
                      <a:cubicBezTo>
                        <a:pt x="0" y="209"/>
                        <a:pt x="0" y="209"/>
                        <a:pt x="0" y="209"/>
                      </a:cubicBezTo>
                      <a:cubicBezTo>
                        <a:pt x="1" y="206"/>
                        <a:pt x="4" y="204"/>
                        <a:pt x="8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9" y="202"/>
                        <a:pt x="9" y="202"/>
                        <a:pt x="10" y="202"/>
                      </a:cubicBezTo>
                      <a:cubicBezTo>
                        <a:pt x="11" y="202"/>
                        <a:pt x="12" y="203"/>
                        <a:pt x="13" y="203"/>
                      </a:cubicBezTo>
                      <a:cubicBezTo>
                        <a:pt x="17" y="205"/>
                        <a:pt x="20" y="208"/>
                        <a:pt x="24" y="211"/>
                      </a:cubicBezTo>
                      <a:cubicBezTo>
                        <a:pt x="25" y="212"/>
                        <a:pt x="27" y="214"/>
                        <a:pt x="29" y="216"/>
                      </a:cubicBezTo>
                      <a:cubicBezTo>
                        <a:pt x="31" y="217"/>
                        <a:pt x="33" y="218"/>
                        <a:pt x="35" y="219"/>
                      </a:cubicBezTo>
                      <a:cubicBezTo>
                        <a:pt x="39" y="221"/>
                        <a:pt x="43" y="223"/>
                        <a:pt x="47" y="224"/>
                      </a:cubicBezTo>
                      <a:cubicBezTo>
                        <a:pt x="51" y="225"/>
                        <a:pt x="55" y="226"/>
                        <a:pt x="58" y="228"/>
                      </a:cubicBezTo>
                      <a:cubicBezTo>
                        <a:pt x="59" y="228"/>
                        <a:pt x="59" y="229"/>
                        <a:pt x="59" y="229"/>
                      </a:cubicBezTo>
                      <a:cubicBezTo>
                        <a:pt x="60" y="229"/>
                        <a:pt x="60" y="229"/>
                        <a:pt x="60" y="229"/>
                      </a:cubicBezTo>
                      <a:cubicBezTo>
                        <a:pt x="61" y="229"/>
                        <a:pt x="62" y="228"/>
                        <a:pt x="62" y="228"/>
                      </a:cubicBezTo>
                      <a:cubicBezTo>
                        <a:pt x="62" y="228"/>
                        <a:pt x="62" y="228"/>
                        <a:pt x="62" y="228"/>
                      </a:cubicBezTo>
                      <a:cubicBezTo>
                        <a:pt x="62" y="228"/>
                        <a:pt x="62" y="228"/>
                        <a:pt x="62" y="228"/>
                      </a:cubicBezTo>
                      <a:cubicBezTo>
                        <a:pt x="77" y="220"/>
                        <a:pt x="90" y="202"/>
                        <a:pt x="101" y="186"/>
                      </a:cubicBezTo>
                      <a:cubicBezTo>
                        <a:pt x="106" y="178"/>
                        <a:pt x="112" y="170"/>
                        <a:pt x="117" y="164"/>
                      </a:cubicBezTo>
                      <a:cubicBezTo>
                        <a:pt x="120" y="161"/>
                        <a:pt x="121" y="158"/>
                        <a:pt x="122" y="155"/>
                      </a:cubicBezTo>
                      <a:cubicBezTo>
                        <a:pt x="123" y="153"/>
                        <a:pt x="123" y="151"/>
                        <a:pt x="125" y="150"/>
                      </a:cubicBezTo>
                      <a:cubicBezTo>
                        <a:pt x="125" y="150"/>
                        <a:pt x="125" y="150"/>
                        <a:pt x="125" y="150"/>
                      </a:cubicBezTo>
                      <a:cubicBezTo>
                        <a:pt x="128" y="148"/>
                        <a:pt x="131" y="147"/>
                        <a:pt x="135" y="149"/>
                      </a:cubicBezTo>
                      <a:cubicBezTo>
                        <a:pt x="136" y="149"/>
                        <a:pt x="136" y="149"/>
                        <a:pt x="136" y="149"/>
                      </a:cubicBezTo>
                      <a:cubicBezTo>
                        <a:pt x="137" y="148"/>
                        <a:pt x="137" y="148"/>
                        <a:pt x="137" y="148"/>
                      </a:cubicBezTo>
                      <a:cubicBezTo>
                        <a:pt x="137" y="148"/>
                        <a:pt x="138" y="148"/>
                        <a:pt x="138" y="148"/>
                      </a:cubicBezTo>
                      <a:cubicBezTo>
                        <a:pt x="140" y="146"/>
                        <a:pt x="141" y="146"/>
                        <a:pt x="143" y="142"/>
                      </a:cubicBezTo>
                      <a:cubicBezTo>
                        <a:pt x="144" y="141"/>
                        <a:pt x="144" y="141"/>
                        <a:pt x="144" y="141"/>
                      </a:cubicBezTo>
                      <a:cubicBezTo>
                        <a:pt x="143" y="139"/>
                        <a:pt x="143" y="139"/>
                        <a:pt x="143" y="139"/>
                      </a:cubicBezTo>
                      <a:cubicBezTo>
                        <a:pt x="142" y="136"/>
                        <a:pt x="141" y="133"/>
                        <a:pt x="140" y="130"/>
                      </a:cubicBezTo>
                      <a:cubicBezTo>
                        <a:pt x="140" y="127"/>
                        <a:pt x="139" y="125"/>
                        <a:pt x="138" y="122"/>
                      </a:cubicBezTo>
                      <a:cubicBezTo>
                        <a:pt x="136" y="118"/>
                        <a:pt x="133" y="113"/>
                        <a:pt x="130" y="109"/>
                      </a:cubicBezTo>
                      <a:cubicBezTo>
                        <a:pt x="124" y="102"/>
                        <a:pt x="119" y="95"/>
                        <a:pt x="120" y="87"/>
                      </a:cubicBezTo>
                      <a:cubicBezTo>
                        <a:pt x="121" y="87"/>
                        <a:pt x="121" y="87"/>
                        <a:pt x="121" y="87"/>
                      </a:cubicBezTo>
                      <a:cubicBezTo>
                        <a:pt x="124" y="84"/>
                        <a:pt x="126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1" y="83"/>
                        <a:pt x="131" y="83"/>
                      </a:cubicBezTo>
                      <a:cubicBezTo>
                        <a:pt x="131" y="83"/>
                        <a:pt x="131" y="83"/>
                        <a:pt x="131" y="83"/>
                      </a:cubicBezTo>
                      <a:cubicBezTo>
                        <a:pt x="136" y="87"/>
                        <a:pt x="137" y="92"/>
                        <a:pt x="135" y="100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5" y="102"/>
                        <a:pt x="135" y="102"/>
                        <a:pt x="135" y="102"/>
                      </a:cubicBezTo>
                      <a:cubicBezTo>
                        <a:pt x="136" y="104"/>
                        <a:pt x="138" y="106"/>
                        <a:pt x="139" y="106"/>
                      </a:cubicBezTo>
                      <a:cubicBezTo>
                        <a:pt x="141" y="107"/>
                        <a:pt x="143" y="108"/>
                        <a:pt x="145" y="107"/>
                      </a:cubicBezTo>
                      <a:cubicBezTo>
                        <a:pt x="147" y="107"/>
                        <a:pt x="152" y="104"/>
                        <a:pt x="166" y="92"/>
                      </a:cubicBezTo>
                      <a:cubicBezTo>
                        <a:pt x="174" y="86"/>
                        <a:pt x="183" y="77"/>
                        <a:pt x="185" y="74"/>
                      </a:cubicBezTo>
                      <a:cubicBezTo>
                        <a:pt x="186" y="73"/>
                        <a:pt x="186" y="73"/>
                        <a:pt x="186" y="73"/>
                      </a:cubicBezTo>
                      <a:cubicBezTo>
                        <a:pt x="185" y="72"/>
                        <a:pt x="185" y="72"/>
                        <a:pt x="185" y="72"/>
                      </a:cubicBezTo>
                      <a:cubicBezTo>
                        <a:pt x="185" y="70"/>
                        <a:pt x="184" y="68"/>
                        <a:pt x="183" y="66"/>
                      </a:cubicBezTo>
                      <a:cubicBezTo>
                        <a:pt x="181" y="63"/>
                        <a:pt x="179" y="60"/>
                        <a:pt x="179" y="57"/>
                      </a:cubicBezTo>
                      <a:cubicBezTo>
                        <a:pt x="179" y="57"/>
                        <a:pt x="179" y="57"/>
                        <a:pt x="179" y="57"/>
                      </a:cubicBezTo>
                      <a:cubicBezTo>
                        <a:pt x="180" y="54"/>
                        <a:pt x="186" y="43"/>
                        <a:pt x="198" y="26"/>
                      </a:cubicBezTo>
                      <a:cubicBezTo>
                        <a:pt x="207" y="13"/>
                        <a:pt x="213" y="4"/>
                        <a:pt x="217" y="0"/>
                      </a:cubicBezTo>
                      <a:cubicBezTo>
                        <a:pt x="217" y="0"/>
                        <a:pt x="218" y="0"/>
                        <a:pt x="218" y="0"/>
                      </a:cubicBez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8" y="0"/>
                        <a:pt x="218" y="1"/>
                        <a:pt x="218" y="1"/>
                      </a:cubicBezTo>
                      <a:cubicBezTo>
                        <a:pt x="217" y="8"/>
                        <a:pt x="215" y="18"/>
                        <a:pt x="210" y="25"/>
                      </a:cubicBezTo>
                      <a:cubicBezTo>
                        <a:pt x="209" y="27"/>
                        <a:pt x="208" y="29"/>
                        <a:pt x="206" y="30"/>
                      </a:cubicBezTo>
                      <a:cubicBezTo>
                        <a:pt x="202" y="36"/>
                        <a:pt x="196" y="42"/>
                        <a:pt x="196" y="48"/>
                      </a:cubicBezTo>
                      <a:cubicBezTo>
                        <a:pt x="196" y="48"/>
                        <a:pt x="196" y="48"/>
                        <a:pt x="196" y="48"/>
                      </a:cubicBezTo>
                      <a:cubicBezTo>
                        <a:pt x="195" y="48"/>
                        <a:pt x="195" y="48"/>
                        <a:pt x="195" y="48"/>
                      </a:cubicBezTo>
                      <a:cubicBezTo>
                        <a:pt x="196" y="53"/>
                        <a:pt x="199" y="57"/>
                        <a:pt x="202" y="60"/>
                      </a:cubicBezTo>
                      <a:cubicBezTo>
                        <a:pt x="203" y="61"/>
                        <a:pt x="203" y="61"/>
                        <a:pt x="203" y="61"/>
                      </a:cubicBezTo>
                      <a:cubicBezTo>
                        <a:pt x="203" y="61"/>
                        <a:pt x="203" y="61"/>
                        <a:pt x="203" y="61"/>
                      </a:cubicBezTo>
                      <a:cubicBezTo>
                        <a:pt x="196" y="77"/>
                        <a:pt x="187" y="94"/>
                        <a:pt x="175" y="100"/>
                      </a:cubicBezTo>
                      <a:cubicBezTo>
                        <a:pt x="173" y="102"/>
                        <a:pt x="170" y="102"/>
                        <a:pt x="167" y="102"/>
                      </a:cubicBezTo>
                      <a:cubicBezTo>
                        <a:pt x="163" y="102"/>
                        <a:pt x="160" y="102"/>
                        <a:pt x="157" y="104"/>
                      </a:cubicBezTo>
                      <a:cubicBezTo>
                        <a:pt x="156" y="104"/>
                        <a:pt x="156" y="104"/>
                        <a:pt x="156" y="104"/>
                      </a:cubicBezTo>
                      <a:cubicBezTo>
                        <a:pt x="155" y="106"/>
                        <a:pt x="155" y="106"/>
                        <a:pt x="155" y="106"/>
                      </a:cubicBez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56" y="111"/>
                        <a:pt x="158" y="113"/>
                        <a:pt x="160" y="114"/>
                      </a:cubicBezTo>
                      <a:cubicBezTo>
                        <a:pt x="161" y="114"/>
                        <a:pt x="162" y="115"/>
                        <a:pt x="164" y="115"/>
                      </a:cubicBezTo>
                      <a:cubicBezTo>
                        <a:pt x="164" y="115"/>
                        <a:pt x="164" y="115"/>
                        <a:pt x="164" y="115"/>
                      </a:cubicBezTo>
                      <a:cubicBezTo>
                        <a:pt x="164" y="115"/>
                        <a:pt x="164" y="116"/>
                        <a:pt x="164" y="116"/>
                      </a:cubicBezTo>
                      <a:cubicBezTo>
                        <a:pt x="165" y="116"/>
                        <a:pt x="165" y="116"/>
                        <a:pt x="165" y="116"/>
                      </a:cubicBezTo>
                      <a:cubicBezTo>
                        <a:pt x="165" y="116"/>
                        <a:pt x="165" y="117"/>
                        <a:pt x="164" y="117"/>
                      </a:cubicBezTo>
                      <a:cubicBezTo>
                        <a:pt x="164" y="119"/>
                        <a:pt x="163" y="120"/>
                        <a:pt x="160" y="122"/>
                      </a:cubicBezTo>
                      <a:cubicBezTo>
                        <a:pt x="159" y="124"/>
                        <a:pt x="157" y="126"/>
                        <a:pt x="156" y="129"/>
                      </a:cubicBezTo>
                      <a:cubicBezTo>
                        <a:pt x="155" y="130"/>
                        <a:pt x="155" y="130"/>
                        <a:pt x="155" y="130"/>
                      </a:cubicBezTo>
                      <a:cubicBezTo>
                        <a:pt x="156" y="131"/>
                        <a:pt x="156" y="131"/>
                        <a:pt x="156" y="131"/>
                      </a:cubicBezTo>
                      <a:cubicBezTo>
                        <a:pt x="156" y="133"/>
                        <a:pt x="157" y="134"/>
                        <a:pt x="158" y="135"/>
                      </a:cubicBezTo>
                      <a:cubicBezTo>
                        <a:pt x="160" y="138"/>
                        <a:pt x="162" y="141"/>
                        <a:pt x="164" y="144"/>
                      </a:cubicBezTo>
                      <a:cubicBezTo>
                        <a:pt x="164" y="145"/>
                        <a:pt x="164" y="145"/>
                        <a:pt x="164" y="145"/>
                      </a:cubicBezTo>
                      <a:cubicBezTo>
                        <a:pt x="163" y="148"/>
                        <a:pt x="163" y="150"/>
                        <a:pt x="161" y="152"/>
                      </a:cubicBezTo>
                      <a:cubicBezTo>
                        <a:pt x="161" y="152"/>
                        <a:pt x="161" y="152"/>
                        <a:pt x="161" y="152"/>
                      </a:cubicBezTo>
                      <a:cubicBezTo>
                        <a:pt x="147" y="152"/>
                        <a:pt x="147" y="152"/>
                        <a:pt x="147" y="152"/>
                      </a:cubicBezTo>
                      <a:cubicBezTo>
                        <a:pt x="147" y="153"/>
                        <a:pt x="147" y="153"/>
                        <a:pt x="147" y="153"/>
                      </a:cubicBezTo>
                      <a:cubicBezTo>
                        <a:pt x="142" y="157"/>
                        <a:pt x="138" y="163"/>
                        <a:pt x="134" y="169"/>
                      </a:cubicBezTo>
                      <a:cubicBezTo>
                        <a:pt x="130" y="175"/>
                        <a:pt x="126" y="181"/>
                        <a:pt x="122" y="185"/>
                      </a:cubicBezTo>
                      <a:cubicBezTo>
                        <a:pt x="122" y="186"/>
                        <a:pt x="121" y="186"/>
                        <a:pt x="121" y="186"/>
                      </a:cubicBezTo>
                      <a:cubicBezTo>
                        <a:pt x="120" y="185"/>
                        <a:pt x="119" y="185"/>
                        <a:pt x="118" y="185"/>
                      </a:cubicBezTo>
                      <a:cubicBezTo>
                        <a:pt x="117" y="184"/>
                        <a:pt x="117" y="184"/>
                        <a:pt x="116" y="184"/>
                      </a:cubicBezTo>
                      <a:cubicBezTo>
                        <a:pt x="115" y="183"/>
                        <a:pt x="115" y="183"/>
                        <a:pt x="114" y="183"/>
                      </a:cubicBezTo>
                      <a:cubicBezTo>
                        <a:pt x="112" y="182"/>
                        <a:pt x="111" y="181"/>
                        <a:pt x="110" y="181"/>
                      </a:cubicBezTo>
                      <a:cubicBezTo>
                        <a:pt x="108" y="181"/>
                        <a:pt x="108" y="181"/>
                        <a:pt x="108" y="181"/>
                      </a:cubicBezTo>
                      <a:cubicBezTo>
                        <a:pt x="107" y="182"/>
                        <a:pt x="107" y="182"/>
                        <a:pt x="107" y="182"/>
                      </a:cubicBezTo>
                      <a:cubicBezTo>
                        <a:pt x="105" y="185"/>
                        <a:pt x="104" y="189"/>
                        <a:pt x="103" y="192"/>
                      </a:cubicBezTo>
                      <a:cubicBezTo>
                        <a:pt x="102" y="195"/>
                        <a:pt x="101" y="199"/>
                        <a:pt x="99" y="201"/>
                      </a:cubicBezTo>
                      <a:cubicBezTo>
                        <a:pt x="97" y="203"/>
                        <a:pt x="95" y="205"/>
                        <a:pt x="91" y="207"/>
                      </a:cubicBezTo>
                      <a:cubicBezTo>
                        <a:pt x="87" y="210"/>
                        <a:pt x="83" y="213"/>
                        <a:pt x="81" y="216"/>
                      </a:cubicBezTo>
                      <a:cubicBezTo>
                        <a:pt x="80" y="216"/>
                        <a:pt x="80" y="216"/>
                        <a:pt x="80" y="216"/>
                      </a:cubicBezTo>
                      <a:cubicBezTo>
                        <a:pt x="71" y="231"/>
                        <a:pt x="71" y="231"/>
                        <a:pt x="71" y="231"/>
                      </a:cubicBezTo>
                      <a:cubicBezTo>
                        <a:pt x="71" y="231"/>
                        <a:pt x="71" y="232"/>
                        <a:pt x="71" y="232"/>
                      </a:cubicBezTo>
                      <a:cubicBezTo>
                        <a:pt x="62" y="230"/>
                        <a:pt x="62" y="230"/>
                        <a:pt x="62" y="230"/>
                      </a:cubicBezTo>
                      <a:cubicBezTo>
                        <a:pt x="62" y="231"/>
                        <a:pt x="62" y="231"/>
                        <a:pt x="62" y="231"/>
                      </a:cubicBezTo>
                      <a:cubicBezTo>
                        <a:pt x="59" y="234"/>
                        <a:pt x="59" y="239"/>
                        <a:pt x="60" y="244"/>
                      </a:cubicBezTo>
                      <a:cubicBezTo>
                        <a:pt x="62" y="254"/>
                        <a:pt x="70" y="264"/>
                        <a:pt x="78" y="268"/>
                      </a:cubicBezTo>
                      <a:cubicBezTo>
                        <a:pt x="80" y="269"/>
                        <a:pt x="82" y="270"/>
                        <a:pt x="84" y="270"/>
                      </a:cubicBezTo>
                      <a:cubicBezTo>
                        <a:pt x="85" y="270"/>
                        <a:pt x="85" y="270"/>
                        <a:pt x="85" y="270"/>
                      </a:cubicBezTo>
                      <a:cubicBezTo>
                        <a:pt x="98" y="268"/>
                        <a:pt x="98" y="268"/>
                        <a:pt x="98" y="268"/>
                      </a:cubicBezTo>
                      <a:cubicBezTo>
                        <a:pt x="98" y="268"/>
                        <a:pt x="98" y="268"/>
                        <a:pt x="98" y="268"/>
                      </a:cubicBezTo>
                      <a:cubicBezTo>
                        <a:pt x="98" y="268"/>
                        <a:pt x="98" y="268"/>
                        <a:pt x="99" y="268"/>
                      </a:cubicBezTo>
                      <a:cubicBezTo>
                        <a:pt x="100" y="270"/>
                        <a:pt x="101" y="274"/>
                        <a:pt x="102" y="283"/>
                      </a:cubicBezTo>
                      <a:cubicBezTo>
                        <a:pt x="102" y="290"/>
                        <a:pt x="101" y="296"/>
                        <a:pt x="100" y="299"/>
                      </a:cubicBezTo>
                      <a:cubicBezTo>
                        <a:pt x="100" y="299"/>
                        <a:pt x="100" y="300"/>
                        <a:pt x="100" y="300"/>
                      </a:cubicBezTo>
                      <a:cubicBezTo>
                        <a:pt x="98" y="301"/>
                        <a:pt x="98" y="301"/>
                        <a:pt x="98" y="301"/>
                      </a:cubicBezTo>
                      <a:cubicBezTo>
                        <a:pt x="98" y="301"/>
                        <a:pt x="98" y="301"/>
                        <a:pt x="97" y="301"/>
                      </a:cubicBezTo>
                      <a:cubicBezTo>
                        <a:pt x="97" y="301"/>
                        <a:pt x="97" y="301"/>
                        <a:pt x="97" y="30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1" name="Freeform 131"/>
                <p:cNvSpPr>
                  <a:spLocks/>
                </p:cNvSpPr>
                <p:nvPr/>
              </p:nvSpPr>
              <p:spPr bwMode="auto">
                <a:xfrm>
                  <a:off x="4331" y="3047"/>
                  <a:ext cx="7" cy="7"/>
                </a:xfrm>
                <a:custGeom>
                  <a:avLst/>
                  <a:gdLst>
                    <a:gd name="T0" fmla="*/ 2 w 13"/>
                    <a:gd name="T1" fmla="*/ 13 h 13"/>
                    <a:gd name="T2" fmla="*/ 2 w 13"/>
                    <a:gd name="T3" fmla="*/ 13 h 13"/>
                    <a:gd name="T4" fmla="*/ 0 w 13"/>
                    <a:gd name="T5" fmla="*/ 10 h 13"/>
                    <a:gd name="T6" fmla="*/ 0 w 13"/>
                    <a:gd name="T7" fmla="*/ 9 h 13"/>
                    <a:gd name="T8" fmla="*/ 7 w 13"/>
                    <a:gd name="T9" fmla="*/ 2 h 13"/>
                    <a:gd name="T10" fmla="*/ 10 w 13"/>
                    <a:gd name="T11" fmla="*/ 0 h 13"/>
                    <a:gd name="T12" fmla="*/ 10 w 13"/>
                    <a:gd name="T13" fmla="*/ 0 h 13"/>
                    <a:gd name="T14" fmla="*/ 10 w 13"/>
                    <a:gd name="T15" fmla="*/ 0 h 13"/>
                    <a:gd name="T16" fmla="*/ 11 w 13"/>
                    <a:gd name="T17" fmla="*/ 0 h 13"/>
                    <a:gd name="T18" fmla="*/ 13 w 13"/>
                    <a:gd name="T19" fmla="*/ 3 h 13"/>
                    <a:gd name="T20" fmla="*/ 13 w 13"/>
                    <a:gd name="T21" fmla="*/ 4 h 13"/>
                    <a:gd name="T22" fmla="*/ 3 w 13"/>
                    <a:gd name="T23" fmla="*/ 13 h 13"/>
                    <a:gd name="T24" fmla="*/ 2 w 13"/>
                    <a:gd name="T25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3" y="5"/>
                        <a:pt x="5" y="4"/>
                        <a:pt x="7" y="2"/>
                      </a:cubicBezTo>
                      <a:cubicBezTo>
                        <a:pt x="8" y="1"/>
                        <a:pt x="9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1" y="0"/>
                        <a:pt x="11" y="0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4"/>
                        <a:pt x="13" y="4"/>
                      </a:cubicBezTo>
                      <a:cubicBezTo>
                        <a:pt x="10" y="8"/>
                        <a:pt x="7" y="12"/>
                        <a:pt x="3" y="13"/>
                      </a:cubicBezTo>
                      <a:cubicBezTo>
                        <a:pt x="3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2" name="Freeform 132"/>
                <p:cNvSpPr>
                  <a:spLocks/>
                </p:cNvSpPr>
                <p:nvPr/>
              </p:nvSpPr>
              <p:spPr bwMode="auto">
                <a:xfrm>
                  <a:off x="4210" y="2988"/>
                  <a:ext cx="9" cy="11"/>
                </a:xfrm>
                <a:custGeom>
                  <a:avLst/>
                  <a:gdLst>
                    <a:gd name="T0" fmla="*/ 11 w 15"/>
                    <a:gd name="T1" fmla="*/ 19 h 19"/>
                    <a:gd name="T2" fmla="*/ 10 w 15"/>
                    <a:gd name="T3" fmla="*/ 19 h 19"/>
                    <a:gd name="T4" fmla="*/ 9 w 15"/>
                    <a:gd name="T5" fmla="*/ 15 h 19"/>
                    <a:gd name="T6" fmla="*/ 1 w 15"/>
                    <a:gd name="T7" fmla="*/ 2 h 19"/>
                    <a:gd name="T8" fmla="*/ 0 w 15"/>
                    <a:gd name="T9" fmla="*/ 1 h 19"/>
                    <a:gd name="T10" fmla="*/ 1 w 15"/>
                    <a:gd name="T11" fmla="*/ 0 h 19"/>
                    <a:gd name="T12" fmla="*/ 3 w 15"/>
                    <a:gd name="T13" fmla="*/ 1 h 19"/>
                    <a:gd name="T14" fmla="*/ 3 w 15"/>
                    <a:gd name="T15" fmla="*/ 1 h 19"/>
                    <a:gd name="T16" fmla="*/ 3 w 15"/>
                    <a:gd name="T17" fmla="*/ 1 h 19"/>
                    <a:gd name="T18" fmla="*/ 15 w 15"/>
                    <a:gd name="T19" fmla="*/ 8 h 19"/>
                    <a:gd name="T20" fmla="*/ 15 w 15"/>
                    <a:gd name="T21" fmla="*/ 9 h 19"/>
                    <a:gd name="T22" fmla="*/ 12 w 15"/>
                    <a:gd name="T23" fmla="*/ 19 h 19"/>
                    <a:gd name="T24" fmla="*/ 12 w 15"/>
                    <a:gd name="T25" fmla="*/ 19 h 19"/>
                    <a:gd name="T26" fmla="*/ 12 w 15"/>
                    <a:gd name="T27" fmla="*/ 19 h 19"/>
                    <a:gd name="T28" fmla="*/ 11 w 15"/>
                    <a:gd name="T29" fmla="*/ 19 h 19"/>
                    <a:gd name="T30" fmla="*/ 11 w 15"/>
                    <a:gd name="T31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19">
                      <a:moveTo>
                        <a:pt x="11" y="19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7"/>
                        <a:pt x="10" y="16"/>
                        <a:pt x="9" y="15"/>
                      </a:cubicBezTo>
                      <a:cubicBezTo>
                        <a:pt x="8" y="10"/>
                        <a:pt x="7" y="7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9"/>
                      </a:cubicBezTo>
                      <a:cubicBezTo>
                        <a:pt x="15" y="11"/>
                        <a:pt x="15" y="16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3" name="Freeform 133"/>
                <p:cNvSpPr>
                  <a:spLocks/>
                </p:cNvSpPr>
                <p:nvPr/>
              </p:nvSpPr>
              <p:spPr bwMode="auto">
                <a:xfrm>
                  <a:off x="4346" y="3057"/>
                  <a:ext cx="7" cy="7"/>
                </a:xfrm>
                <a:custGeom>
                  <a:avLst/>
                  <a:gdLst>
                    <a:gd name="T0" fmla="*/ 2 w 13"/>
                    <a:gd name="T1" fmla="*/ 13 h 13"/>
                    <a:gd name="T2" fmla="*/ 2 w 13"/>
                    <a:gd name="T3" fmla="*/ 13 h 13"/>
                    <a:gd name="T4" fmla="*/ 0 w 13"/>
                    <a:gd name="T5" fmla="*/ 11 h 13"/>
                    <a:gd name="T6" fmla="*/ 0 w 13"/>
                    <a:gd name="T7" fmla="*/ 11 h 13"/>
                    <a:gd name="T8" fmla="*/ 8 w 13"/>
                    <a:gd name="T9" fmla="*/ 0 h 13"/>
                    <a:gd name="T10" fmla="*/ 9 w 13"/>
                    <a:gd name="T11" fmla="*/ 0 h 13"/>
                    <a:gd name="T12" fmla="*/ 9 w 13"/>
                    <a:gd name="T13" fmla="*/ 0 h 13"/>
                    <a:gd name="T14" fmla="*/ 13 w 13"/>
                    <a:gd name="T15" fmla="*/ 2 h 13"/>
                    <a:gd name="T16" fmla="*/ 13 w 13"/>
                    <a:gd name="T17" fmla="*/ 3 h 13"/>
                    <a:gd name="T18" fmla="*/ 7 w 13"/>
                    <a:gd name="T19" fmla="*/ 12 h 13"/>
                    <a:gd name="T20" fmla="*/ 6 w 13"/>
                    <a:gd name="T21" fmla="*/ 13 h 13"/>
                    <a:gd name="T22" fmla="*/ 6 w 13"/>
                    <a:gd name="T23" fmla="*/ 13 h 13"/>
                    <a:gd name="T24" fmla="*/ 2 w 13"/>
                    <a:gd name="T25" fmla="*/ 13 h 13"/>
                    <a:gd name="T26" fmla="*/ 2 w 13"/>
                    <a:gd name="T2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6"/>
                        <a:pt x="5" y="3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3"/>
                        <a:pt x="13" y="3"/>
                      </a:cubicBezTo>
                      <a:cubicBezTo>
                        <a:pt x="12" y="7"/>
                        <a:pt x="9" y="9"/>
                        <a:pt x="7" y="12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4" name="Freeform 134"/>
                <p:cNvSpPr>
                  <a:spLocks/>
                </p:cNvSpPr>
                <p:nvPr/>
              </p:nvSpPr>
              <p:spPr bwMode="auto">
                <a:xfrm>
                  <a:off x="3958" y="2866"/>
                  <a:ext cx="4" cy="4"/>
                </a:xfrm>
                <a:custGeom>
                  <a:avLst/>
                  <a:gdLst>
                    <a:gd name="T0" fmla="*/ 0 w 8"/>
                    <a:gd name="T1" fmla="*/ 6 h 8"/>
                    <a:gd name="T2" fmla="*/ 0 w 8"/>
                    <a:gd name="T3" fmla="*/ 6 h 8"/>
                    <a:gd name="T4" fmla="*/ 0 w 8"/>
                    <a:gd name="T5" fmla="*/ 5 h 8"/>
                    <a:gd name="T6" fmla="*/ 4 w 8"/>
                    <a:gd name="T7" fmla="*/ 1 h 8"/>
                    <a:gd name="T8" fmla="*/ 5 w 8"/>
                    <a:gd name="T9" fmla="*/ 0 h 8"/>
                    <a:gd name="T10" fmla="*/ 7 w 8"/>
                    <a:gd name="T11" fmla="*/ 2 h 8"/>
                    <a:gd name="T12" fmla="*/ 8 w 8"/>
                    <a:gd name="T13" fmla="*/ 2 h 8"/>
                    <a:gd name="T14" fmla="*/ 7 w 8"/>
                    <a:gd name="T15" fmla="*/ 6 h 8"/>
                    <a:gd name="T16" fmla="*/ 6 w 8"/>
                    <a:gd name="T17" fmla="*/ 7 h 8"/>
                    <a:gd name="T18" fmla="*/ 5 w 8"/>
                    <a:gd name="T19" fmla="*/ 8 h 8"/>
                    <a:gd name="T20" fmla="*/ 3 w 8"/>
                    <a:gd name="T21" fmla="*/ 7 h 8"/>
                    <a:gd name="T22" fmla="*/ 2 w 8"/>
                    <a:gd name="T23" fmla="*/ 7 h 8"/>
                    <a:gd name="T24" fmla="*/ 2 w 8"/>
                    <a:gd name="T25" fmla="*/ 7 h 8"/>
                    <a:gd name="T26" fmla="*/ 0 w 8"/>
                    <a:gd name="T2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4"/>
                        <a:pt x="7" y="5"/>
                        <a:pt x="7" y="6"/>
                      </a:cubicBezTo>
                      <a:cubicBezTo>
                        <a:pt x="7" y="6"/>
                        <a:pt x="7" y="6"/>
                        <a:pt x="6" y="7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4" y="8"/>
                        <a:pt x="4" y="8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5" name="Freeform 135"/>
                <p:cNvSpPr>
                  <a:spLocks/>
                </p:cNvSpPr>
                <p:nvPr/>
              </p:nvSpPr>
              <p:spPr bwMode="auto">
                <a:xfrm>
                  <a:off x="4227" y="2999"/>
                  <a:ext cx="7" cy="5"/>
                </a:xfrm>
                <a:custGeom>
                  <a:avLst/>
                  <a:gdLst>
                    <a:gd name="T0" fmla="*/ 2 w 11"/>
                    <a:gd name="T1" fmla="*/ 6 h 8"/>
                    <a:gd name="T2" fmla="*/ 2 w 11"/>
                    <a:gd name="T3" fmla="*/ 6 h 8"/>
                    <a:gd name="T4" fmla="*/ 0 w 11"/>
                    <a:gd name="T5" fmla="*/ 4 h 8"/>
                    <a:gd name="T6" fmla="*/ 0 w 11"/>
                    <a:gd name="T7" fmla="*/ 4 h 8"/>
                    <a:gd name="T8" fmla="*/ 0 w 11"/>
                    <a:gd name="T9" fmla="*/ 3 h 8"/>
                    <a:gd name="T10" fmla="*/ 3 w 11"/>
                    <a:gd name="T11" fmla="*/ 0 h 8"/>
                    <a:gd name="T12" fmla="*/ 4 w 11"/>
                    <a:gd name="T13" fmla="*/ 0 h 8"/>
                    <a:gd name="T14" fmla="*/ 9 w 11"/>
                    <a:gd name="T15" fmla="*/ 2 h 8"/>
                    <a:gd name="T16" fmla="*/ 10 w 11"/>
                    <a:gd name="T17" fmla="*/ 3 h 8"/>
                    <a:gd name="T18" fmla="*/ 10 w 11"/>
                    <a:gd name="T19" fmla="*/ 5 h 8"/>
                    <a:gd name="T20" fmla="*/ 10 w 11"/>
                    <a:gd name="T21" fmla="*/ 6 h 8"/>
                    <a:gd name="T22" fmla="*/ 9 w 11"/>
                    <a:gd name="T23" fmla="*/ 8 h 8"/>
                    <a:gd name="T24" fmla="*/ 8 w 11"/>
                    <a:gd name="T25" fmla="*/ 8 h 8"/>
                    <a:gd name="T26" fmla="*/ 2 w 11"/>
                    <a:gd name="T27" fmla="*/ 6 h 8"/>
                    <a:gd name="T28" fmla="*/ 2 w 11"/>
                    <a:gd name="T2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8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5"/>
                        <a:pt x="11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8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6" name="Freeform 136"/>
                <p:cNvSpPr>
                  <a:spLocks/>
                </p:cNvSpPr>
                <p:nvPr/>
              </p:nvSpPr>
              <p:spPr bwMode="auto">
                <a:xfrm>
                  <a:off x="3903" y="2845"/>
                  <a:ext cx="9" cy="15"/>
                </a:xfrm>
                <a:custGeom>
                  <a:avLst/>
                  <a:gdLst>
                    <a:gd name="T0" fmla="*/ 1 w 16"/>
                    <a:gd name="T1" fmla="*/ 25 h 25"/>
                    <a:gd name="T2" fmla="*/ 1 w 16"/>
                    <a:gd name="T3" fmla="*/ 25 h 25"/>
                    <a:gd name="T4" fmla="*/ 0 w 16"/>
                    <a:gd name="T5" fmla="*/ 22 h 25"/>
                    <a:gd name="T6" fmla="*/ 0 w 16"/>
                    <a:gd name="T7" fmla="*/ 21 h 25"/>
                    <a:gd name="T8" fmla="*/ 9 w 16"/>
                    <a:gd name="T9" fmla="*/ 7 h 25"/>
                    <a:gd name="T10" fmla="*/ 14 w 16"/>
                    <a:gd name="T11" fmla="*/ 0 h 25"/>
                    <a:gd name="T12" fmla="*/ 15 w 16"/>
                    <a:gd name="T13" fmla="*/ 0 h 25"/>
                    <a:gd name="T14" fmla="*/ 15 w 16"/>
                    <a:gd name="T15" fmla="*/ 0 h 25"/>
                    <a:gd name="T16" fmla="*/ 16 w 16"/>
                    <a:gd name="T17" fmla="*/ 0 h 25"/>
                    <a:gd name="T18" fmla="*/ 16 w 16"/>
                    <a:gd name="T19" fmla="*/ 0 h 25"/>
                    <a:gd name="T20" fmla="*/ 16 w 16"/>
                    <a:gd name="T21" fmla="*/ 0 h 25"/>
                    <a:gd name="T22" fmla="*/ 2 w 16"/>
                    <a:gd name="T23" fmla="*/ 25 h 25"/>
                    <a:gd name="T24" fmla="*/ 1 w 16"/>
                    <a:gd name="T25" fmla="*/ 25 h 25"/>
                    <a:gd name="T26" fmla="*/ 1 w 16"/>
                    <a:gd name="T2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25">
                      <a:moveTo>
                        <a:pt x="1" y="25"/>
                      </a:move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cubicBezTo>
                        <a:pt x="1" y="19"/>
                        <a:pt x="6" y="12"/>
                        <a:pt x="9" y="7"/>
                      </a:cubicBezTo>
                      <a:cubicBezTo>
                        <a:pt x="11" y="5"/>
                        <a:pt x="13" y="2"/>
                        <a:pt x="14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5" y="7"/>
                        <a:pt x="6" y="21"/>
                        <a:pt x="2" y="25"/>
                      </a:cubicBezTo>
                      <a:cubicBezTo>
                        <a:pt x="2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7" name="Freeform 137"/>
                <p:cNvSpPr>
                  <a:spLocks/>
                </p:cNvSpPr>
                <p:nvPr/>
              </p:nvSpPr>
              <p:spPr bwMode="auto">
                <a:xfrm>
                  <a:off x="4006" y="2891"/>
                  <a:ext cx="6" cy="8"/>
                </a:xfrm>
                <a:custGeom>
                  <a:avLst/>
                  <a:gdLst>
                    <a:gd name="T0" fmla="*/ 4 w 11"/>
                    <a:gd name="T1" fmla="*/ 12 h 13"/>
                    <a:gd name="T2" fmla="*/ 4 w 11"/>
                    <a:gd name="T3" fmla="*/ 12 h 13"/>
                    <a:gd name="T4" fmla="*/ 1 w 11"/>
                    <a:gd name="T5" fmla="*/ 10 h 13"/>
                    <a:gd name="T6" fmla="*/ 1 w 11"/>
                    <a:gd name="T7" fmla="*/ 9 h 13"/>
                    <a:gd name="T8" fmla="*/ 3 w 11"/>
                    <a:gd name="T9" fmla="*/ 1 h 13"/>
                    <a:gd name="T10" fmla="*/ 4 w 11"/>
                    <a:gd name="T11" fmla="*/ 1 h 13"/>
                    <a:gd name="T12" fmla="*/ 7 w 11"/>
                    <a:gd name="T13" fmla="*/ 0 h 13"/>
                    <a:gd name="T14" fmla="*/ 8 w 11"/>
                    <a:gd name="T15" fmla="*/ 0 h 13"/>
                    <a:gd name="T16" fmla="*/ 8 w 11"/>
                    <a:gd name="T17" fmla="*/ 0 h 13"/>
                    <a:gd name="T18" fmla="*/ 10 w 11"/>
                    <a:gd name="T19" fmla="*/ 2 h 13"/>
                    <a:gd name="T20" fmla="*/ 11 w 11"/>
                    <a:gd name="T21" fmla="*/ 3 h 13"/>
                    <a:gd name="T22" fmla="*/ 7 w 11"/>
                    <a:gd name="T23" fmla="*/ 11 h 13"/>
                    <a:gd name="T24" fmla="*/ 7 w 11"/>
                    <a:gd name="T25" fmla="*/ 12 h 13"/>
                    <a:gd name="T26" fmla="*/ 5 w 11"/>
                    <a:gd name="T27" fmla="*/ 13 h 13"/>
                    <a:gd name="T28" fmla="*/ 4 w 11"/>
                    <a:gd name="T2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4" y="12"/>
                      </a:move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9"/>
                        <a:pt x="1" y="9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4" y="13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8" name="Freeform 138"/>
                <p:cNvSpPr>
                  <a:spLocks/>
                </p:cNvSpPr>
                <p:nvPr/>
              </p:nvSpPr>
              <p:spPr bwMode="auto">
                <a:xfrm>
                  <a:off x="3921" y="2849"/>
                  <a:ext cx="3" cy="3"/>
                </a:xfrm>
                <a:custGeom>
                  <a:avLst/>
                  <a:gdLst>
                    <a:gd name="T0" fmla="*/ 1 w 5"/>
                    <a:gd name="T1" fmla="*/ 6 h 6"/>
                    <a:gd name="T2" fmla="*/ 0 w 5"/>
                    <a:gd name="T3" fmla="*/ 5 h 6"/>
                    <a:gd name="T4" fmla="*/ 1 w 5"/>
                    <a:gd name="T5" fmla="*/ 1 h 6"/>
                    <a:gd name="T6" fmla="*/ 2 w 5"/>
                    <a:gd name="T7" fmla="*/ 0 h 6"/>
                    <a:gd name="T8" fmla="*/ 3 w 5"/>
                    <a:gd name="T9" fmla="*/ 0 h 6"/>
                    <a:gd name="T10" fmla="*/ 4 w 5"/>
                    <a:gd name="T11" fmla="*/ 1 h 6"/>
                    <a:gd name="T12" fmla="*/ 5 w 5"/>
                    <a:gd name="T13" fmla="*/ 1 h 6"/>
                    <a:gd name="T14" fmla="*/ 5 w 5"/>
                    <a:gd name="T15" fmla="*/ 4 h 6"/>
                    <a:gd name="T16" fmla="*/ 5 w 5"/>
                    <a:gd name="T17" fmla="*/ 5 h 6"/>
                    <a:gd name="T18" fmla="*/ 3 w 5"/>
                    <a:gd name="T19" fmla="*/ 6 h 6"/>
                    <a:gd name="T20" fmla="*/ 3 w 5"/>
                    <a:gd name="T21" fmla="*/ 6 h 6"/>
                    <a:gd name="T22" fmla="*/ 1 w 5"/>
                    <a:gd name="T23" fmla="*/ 6 h 6"/>
                    <a:gd name="T24" fmla="*/ 1 w 5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3"/>
                        <a:pt x="0" y="3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9" name="Freeform 139"/>
                <p:cNvSpPr>
                  <a:spLocks/>
                </p:cNvSpPr>
                <p:nvPr/>
              </p:nvSpPr>
              <p:spPr bwMode="auto">
                <a:xfrm>
                  <a:off x="4466" y="3122"/>
                  <a:ext cx="2" cy="3"/>
                </a:xfrm>
                <a:custGeom>
                  <a:avLst/>
                  <a:gdLst>
                    <a:gd name="T0" fmla="*/ 0 w 4"/>
                    <a:gd name="T1" fmla="*/ 5 h 5"/>
                    <a:gd name="T2" fmla="*/ 0 w 4"/>
                    <a:gd name="T3" fmla="*/ 5 h 5"/>
                    <a:gd name="T4" fmla="*/ 0 w 4"/>
                    <a:gd name="T5" fmla="*/ 4 h 5"/>
                    <a:gd name="T6" fmla="*/ 2 w 4"/>
                    <a:gd name="T7" fmla="*/ 1 h 5"/>
                    <a:gd name="T8" fmla="*/ 2 w 4"/>
                    <a:gd name="T9" fmla="*/ 1 h 5"/>
                    <a:gd name="T10" fmla="*/ 3 w 4"/>
                    <a:gd name="T11" fmla="*/ 0 h 5"/>
                    <a:gd name="T12" fmla="*/ 4 w 4"/>
                    <a:gd name="T13" fmla="*/ 0 h 5"/>
                    <a:gd name="T14" fmla="*/ 4 w 4"/>
                    <a:gd name="T15" fmla="*/ 0 h 5"/>
                    <a:gd name="T16" fmla="*/ 4 w 4"/>
                    <a:gd name="T17" fmla="*/ 1 h 5"/>
                    <a:gd name="T18" fmla="*/ 4 w 4"/>
                    <a:gd name="T19" fmla="*/ 1 h 5"/>
                    <a:gd name="T20" fmla="*/ 4 w 4"/>
                    <a:gd name="T21" fmla="*/ 1 h 5"/>
                    <a:gd name="T22" fmla="*/ 1 w 4"/>
                    <a:gd name="T23" fmla="*/ 5 h 5"/>
                    <a:gd name="T24" fmla="*/ 0 w 4"/>
                    <a:gd name="T2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3"/>
                        <a:pt x="3" y="4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0" name="Freeform 140"/>
                <p:cNvSpPr>
                  <a:spLocks/>
                </p:cNvSpPr>
                <p:nvPr/>
              </p:nvSpPr>
              <p:spPr bwMode="auto">
                <a:xfrm>
                  <a:off x="4308" y="3047"/>
                  <a:ext cx="9" cy="4"/>
                </a:xfrm>
                <a:custGeom>
                  <a:avLst/>
                  <a:gdLst>
                    <a:gd name="T0" fmla="*/ 0 w 16"/>
                    <a:gd name="T1" fmla="*/ 6 h 7"/>
                    <a:gd name="T2" fmla="*/ 0 w 16"/>
                    <a:gd name="T3" fmla="*/ 6 h 7"/>
                    <a:gd name="T4" fmla="*/ 0 w 16"/>
                    <a:gd name="T5" fmla="*/ 5 h 7"/>
                    <a:gd name="T6" fmla="*/ 13 w 16"/>
                    <a:gd name="T7" fmla="*/ 0 h 7"/>
                    <a:gd name="T8" fmla="*/ 14 w 16"/>
                    <a:gd name="T9" fmla="*/ 0 h 7"/>
                    <a:gd name="T10" fmla="*/ 14 w 16"/>
                    <a:gd name="T11" fmla="*/ 0 h 7"/>
                    <a:gd name="T12" fmla="*/ 13 w 16"/>
                    <a:gd name="T13" fmla="*/ 5 h 7"/>
                    <a:gd name="T14" fmla="*/ 2 w 16"/>
                    <a:gd name="T15" fmla="*/ 7 h 7"/>
                    <a:gd name="T16" fmla="*/ 0 w 16"/>
                    <a:gd name="T17" fmla="*/ 6 h 7"/>
                    <a:gd name="T18" fmla="*/ 0 w 16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3"/>
                        <a:pt x="7" y="1"/>
                        <a:pt x="13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6" y="2"/>
                        <a:pt x="15" y="3"/>
                        <a:pt x="13" y="5"/>
                      </a:cubicBezTo>
                      <a:cubicBezTo>
                        <a:pt x="10" y="7"/>
                        <a:pt x="6" y="7"/>
                        <a:pt x="2" y="7"/>
                      </a:cubicBezTo>
                      <a:cubicBezTo>
                        <a:pt x="2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1" name="Freeform 141"/>
                <p:cNvSpPr>
                  <a:spLocks/>
                </p:cNvSpPr>
                <p:nvPr/>
              </p:nvSpPr>
              <p:spPr bwMode="auto">
                <a:xfrm>
                  <a:off x="4037" y="2910"/>
                  <a:ext cx="6" cy="6"/>
                </a:xfrm>
                <a:custGeom>
                  <a:avLst/>
                  <a:gdLst>
                    <a:gd name="T0" fmla="*/ 0 w 9"/>
                    <a:gd name="T1" fmla="*/ 9 h 10"/>
                    <a:gd name="T2" fmla="*/ 0 w 9"/>
                    <a:gd name="T3" fmla="*/ 8 h 10"/>
                    <a:gd name="T4" fmla="*/ 4 w 9"/>
                    <a:gd name="T5" fmla="*/ 0 h 10"/>
                    <a:gd name="T6" fmla="*/ 5 w 9"/>
                    <a:gd name="T7" fmla="*/ 0 h 10"/>
                    <a:gd name="T8" fmla="*/ 8 w 9"/>
                    <a:gd name="T9" fmla="*/ 2 h 10"/>
                    <a:gd name="T10" fmla="*/ 9 w 9"/>
                    <a:gd name="T11" fmla="*/ 2 h 10"/>
                    <a:gd name="T12" fmla="*/ 8 w 9"/>
                    <a:gd name="T13" fmla="*/ 7 h 10"/>
                    <a:gd name="T14" fmla="*/ 8 w 9"/>
                    <a:gd name="T15" fmla="*/ 7 h 10"/>
                    <a:gd name="T16" fmla="*/ 7 w 9"/>
                    <a:gd name="T17" fmla="*/ 8 h 10"/>
                    <a:gd name="T18" fmla="*/ 0 w 9"/>
                    <a:gd name="T19" fmla="*/ 9 h 10"/>
                    <a:gd name="T20" fmla="*/ 0 w 9"/>
                    <a:gd name="T2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10">
                      <a:moveTo>
                        <a:pt x="0" y="9"/>
                      </a:moveTo>
                      <a:cubicBezTo>
                        <a:pt x="0" y="9"/>
                        <a:pt x="0" y="9"/>
                        <a:pt x="0" y="8"/>
                      </a:cubicBezTo>
                      <a:cubicBezTo>
                        <a:pt x="0" y="4"/>
                        <a:pt x="1" y="3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7" y="8"/>
                        <a:pt x="7" y="8"/>
                      </a:cubicBezTo>
                      <a:cubicBezTo>
                        <a:pt x="5" y="10"/>
                        <a:pt x="4" y="10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2" name="Freeform 142"/>
                <p:cNvSpPr>
                  <a:spLocks/>
                </p:cNvSpPr>
                <p:nvPr/>
              </p:nvSpPr>
              <p:spPr bwMode="auto">
                <a:xfrm>
                  <a:off x="4443" y="3111"/>
                  <a:ext cx="3" cy="2"/>
                </a:xfrm>
                <a:custGeom>
                  <a:avLst/>
                  <a:gdLst>
                    <a:gd name="T0" fmla="*/ 0 w 5"/>
                    <a:gd name="T1" fmla="*/ 4 h 4"/>
                    <a:gd name="T2" fmla="*/ 0 w 5"/>
                    <a:gd name="T3" fmla="*/ 4 h 4"/>
                    <a:gd name="T4" fmla="*/ 0 w 5"/>
                    <a:gd name="T5" fmla="*/ 3 h 4"/>
                    <a:gd name="T6" fmla="*/ 2 w 5"/>
                    <a:gd name="T7" fmla="*/ 0 h 4"/>
                    <a:gd name="T8" fmla="*/ 3 w 5"/>
                    <a:gd name="T9" fmla="*/ 0 h 4"/>
                    <a:gd name="T10" fmla="*/ 3 w 5"/>
                    <a:gd name="T11" fmla="*/ 0 h 4"/>
                    <a:gd name="T12" fmla="*/ 3 w 5"/>
                    <a:gd name="T13" fmla="*/ 1 h 4"/>
                    <a:gd name="T14" fmla="*/ 5 w 5"/>
                    <a:gd name="T15" fmla="*/ 3 h 4"/>
                    <a:gd name="T16" fmla="*/ 5 w 5"/>
                    <a:gd name="T17" fmla="*/ 4 h 4"/>
                    <a:gd name="T18" fmla="*/ 4 w 5"/>
                    <a:gd name="T19" fmla="*/ 4 h 4"/>
                    <a:gd name="T20" fmla="*/ 0 w 5"/>
                    <a:gd name="T21" fmla="*/ 4 h 4"/>
                    <a:gd name="T22" fmla="*/ 0 w 5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3" name="Freeform 143"/>
                <p:cNvSpPr>
                  <a:spLocks/>
                </p:cNvSpPr>
                <p:nvPr/>
              </p:nvSpPr>
              <p:spPr bwMode="auto">
                <a:xfrm>
                  <a:off x="4401" y="3214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0 w 3"/>
                    <a:gd name="T3" fmla="*/ 4 h 4"/>
                    <a:gd name="T4" fmla="*/ 2 w 3"/>
                    <a:gd name="T5" fmla="*/ 0 h 4"/>
                    <a:gd name="T6" fmla="*/ 2 w 3"/>
                    <a:gd name="T7" fmla="*/ 0 h 4"/>
                    <a:gd name="T8" fmla="*/ 3 w 3"/>
                    <a:gd name="T9" fmla="*/ 0 h 4"/>
                    <a:gd name="T10" fmla="*/ 3 w 3"/>
                    <a:gd name="T11" fmla="*/ 0 h 4"/>
                    <a:gd name="T12" fmla="*/ 3 w 3"/>
                    <a:gd name="T13" fmla="*/ 1 h 4"/>
                    <a:gd name="T14" fmla="*/ 2 w 3"/>
                    <a:gd name="T15" fmla="*/ 4 h 4"/>
                    <a:gd name="T16" fmla="*/ 1 w 3"/>
                    <a:gd name="T17" fmla="*/ 4 h 4"/>
                    <a:gd name="T18" fmla="*/ 1 w 3"/>
                    <a:gd name="T1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3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4" name="Freeform 144"/>
                <p:cNvSpPr>
                  <a:spLocks/>
                </p:cNvSpPr>
                <p:nvPr/>
              </p:nvSpPr>
              <p:spPr bwMode="auto">
                <a:xfrm>
                  <a:off x="4001" y="2893"/>
                  <a:ext cx="3" cy="3"/>
                </a:xfrm>
                <a:custGeom>
                  <a:avLst/>
                  <a:gdLst>
                    <a:gd name="T0" fmla="*/ 2 w 5"/>
                    <a:gd name="T1" fmla="*/ 6 h 6"/>
                    <a:gd name="T2" fmla="*/ 2 w 5"/>
                    <a:gd name="T3" fmla="*/ 6 h 6"/>
                    <a:gd name="T4" fmla="*/ 0 w 5"/>
                    <a:gd name="T5" fmla="*/ 5 h 6"/>
                    <a:gd name="T6" fmla="*/ 0 w 5"/>
                    <a:gd name="T7" fmla="*/ 2 h 6"/>
                    <a:gd name="T8" fmla="*/ 1 w 5"/>
                    <a:gd name="T9" fmla="*/ 0 h 6"/>
                    <a:gd name="T10" fmla="*/ 1 w 5"/>
                    <a:gd name="T11" fmla="*/ 0 h 6"/>
                    <a:gd name="T12" fmla="*/ 2 w 5"/>
                    <a:gd name="T13" fmla="*/ 0 h 6"/>
                    <a:gd name="T14" fmla="*/ 5 w 5"/>
                    <a:gd name="T15" fmla="*/ 1 h 6"/>
                    <a:gd name="T16" fmla="*/ 5 w 5"/>
                    <a:gd name="T17" fmla="*/ 2 h 6"/>
                    <a:gd name="T18" fmla="*/ 5 w 5"/>
                    <a:gd name="T19" fmla="*/ 4 h 6"/>
                    <a:gd name="T20" fmla="*/ 5 w 5"/>
                    <a:gd name="T21" fmla="*/ 4 h 6"/>
                    <a:gd name="T22" fmla="*/ 3 w 5"/>
                    <a:gd name="T23" fmla="*/ 6 h 6"/>
                    <a:gd name="T24" fmla="*/ 2 w 5"/>
                    <a:gd name="T25" fmla="*/ 6 h 6"/>
                    <a:gd name="T26" fmla="*/ 2 w 5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6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0" y="4"/>
                        <a:pt x="0" y="4"/>
                        <a:pt x="0" y="2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5" name="Freeform 145"/>
                <p:cNvSpPr>
                  <a:spLocks/>
                </p:cNvSpPr>
                <p:nvPr/>
              </p:nvSpPr>
              <p:spPr bwMode="auto">
                <a:xfrm>
                  <a:off x="4290" y="3038"/>
                  <a:ext cx="4" cy="4"/>
                </a:xfrm>
                <a:custGeom>
                  <a:avLst/>
                  <a:gdLst>
                    <a:gd name="T0" fmla="*/ 1 w 6"/>
                    <a:gd name="T1" fmla="*/ 5 h 6"/>
                    <a:gd name="T2" fmla="*/ 0 w 6"/>
                    <a:gd name="T3" fmla="*/ 4 h 6"/>
                    <a:gd name="T4" fmla="*/ 2 w 6"/>
                    <a:gd name="T5" fmla="*/ 0 h 6"/>
                    <a:gd name="T6" fmla="*/ 3 w 6"/>
                    <a:gd name="T7" fmla="*/ 0 h 6"/>
                    <a:gd name="T8" fmla="*/ 3 w 6"/>
                    <a:gd name="T9" fmla="*/ 0 h 6"/>
                    <a:gd name="T10" fmla="*/ 4 w 6"/>
                    <a:gd name="T11" fmla="*/ 0 h 6"/>
                    <a:gd name="T12" fmla="*/ 6 w 6"/>
                    <a:gd name="T13" fmla="*/ 3 h 6"/>
                    <a:gd name="T14" fmla="*/ 6 w 6"/>
                    <a:gd name="T15" fmla="*/ 4 h 6"/>
                    <a:gd name="T16" fmla="*/ 4 w 6"/>
                    <a:gd name="T17" fmla="*/ 6 h 6"/>
                    <a:gd name="T18" fmla="*/ 3 w 6"/>
                    <a:gd name="T19" fmla="*/ 6 h 6"/>
                    <a:gd name="T20" fmla="*/ 1 w 6"/>
                    <a:gd name="T2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6">
                      <a:moveTo>
                        <a:pt x="1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6" name="Freeform 146"/>
                <p:cNvSpPr>
                  <a:spLocks/>
                </p:cNvSpPr>
                <p:nvPr/>
              </p:nvSpPr>
              <p:spPr bwMode="auto">
                <a:xfrm>
                  <a:off x="4030" y="2911"/>
                  <a:ext cx="5" cy="6"/>
                </a:xfrm>
                <a:custGeom>
                  <a:avLst/>
                  <a:gdLst>
                    <a:gd name="T0" fmla="*/ 1 w 9"/>
                    <a:gd name="T1" fmla="*/ 7 h 9"/>
                    <a:gd name="T2" fmla="*/ 0 w 9"/>
                    <a:gd name="T3" fmla="*/ 6 h 9"/>
                    <a:gd name="T4" fmla="*/ 0 w 9"/>
                    <a:gd name="T5" fmla="*/ 2 h 9"/>
                    <a:gd name="T6" fmla="*/ 1 w 9"/>
                    <a:gd name="T7" fmla="*/ 2 h 9"/>
                    <a:gd name="T8" fmla="*/ 4 w 9"/>
                    <a:gd name="T9" fmla="*/ 0 h 9"/>
                    <a:gd name="T10" fmla="*/ 5 w 9"/>
                    <a:gd name="T11" fmla="*/ 0 h 9"/>
                    <a:gd name="T12" fmla="*/ 5 w 9"/>
                    <a:gd name="T13" fmla="*/ 0 h 9"/>
                    <a:gd name="T14" fmla="*/ 7 w 9"/>
                    <a:gd name="T15" fmla="*/ 2 h 9"/>
                    <a:gd name="T16" fmla="*/ 7 w 9"/>
                    <a:gd name="T17" fmla="*/ 2 h 9"/>
                    <a:gd name="T18" fmla="*/ 9 w 9"/>
                    <a:gd name="T19" fmla="*/ 4 h 9"/>
                    <a:gd name="T20" fmla="*/ 9 w 9"/>
                    <a:gd name="T21" fmla="*/ 5 h 9"/>
                    <a:gd name="T22" fmla="*/ 5 w 9"/>
                    <a:gd name="T23" fmla="*/ 9 h 9"/>
                    <a:gd name="T24" fmla="*/ 4 w 9"/>
                    <a:gd name="T25" fmla="*/ 9 h 9"/>
                    <a:gd name="T26" fmla="*/ 1 w 9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9">
                      <a:moveTo>
                        <a:pt x="1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4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7" name="Freeform 147"/>
                <p:cNvSpPr>
                  <a:spLocks/>
                </p:cNvSpPr>
                <p:nvPr/>
              </p:nvSpPr>
              <p:spPr bwMode="auto">
                <a:xfrm>
                  <a:off x="4144" y="2972"/>
                  <a:ext cx="4" cy="5"/>
                </a:xfrm>
                <a:custGeom>
                  <a:avLst/>
                  <a:gdLst>
                    <a:gd name="T0" fmla="*/ 0 w 7"/>
                    <a:gd name="T1" fmla="*/ 10 h 10"/>
                    <a:gd name="T2" fmla="*/ 0 w 7"/>
                    <a:gd name="T3" fmla="*/ 10 h 10"/>
                    <a:gd name="T4" fmla="*/ 0 w 7"/>
                    <a:gd name="T5" fmla="*/ 9 h 10"/>
                    <a:gd name="T6" fmla="*/ 6 w 7"/>
                    <a:gd name="T7" fmla="*/ 0 h 10"/>
                    <a:gd name="T8" fmla="*/ 6 w 7"/>
                    <a:gd name="T9" fmla="*/ 0 h 10"/>
                    <a:gd name="T10" fmla="*/ 7 w 7"/>
                    <a:gd name="T11" fmla="*/ 0 h 10"/>
                    <a:gd name="T12" fmla="*/ 7 w 7"/>
                    <a:gd name="T13" fmla="*/ 0 h 10"/>
                    <a:gd name="T14" fmla="*/ 7 w 7"/>
                    <a:gd name="T15" fmla="*/ 1 h 10"/>
                    <a:gd name="T16" fmla="*/ 1 w 7"/>
                    <a:gd name="T17" fmla="*/ 10 h 10"/>
                    <a:gd name="T18" fmla="*/ 0 w 7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5"/>
                        <a:pt x="4" y="2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4"/>
                        <a:pt x="4" y="7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8" name="Freeform 148"/>
                <p:cNvSpPr>
                  <a:spLocks/>
                </p:cNvSpPr>
                <p:nvPr/>
              </p:nvSpPr>
              <p:spPr bwMode="auto">
                <a:xfrm>
                  <a:off x="4221" y="3027"/>
                  <a:ext cx="15" cy="15"/>
                </a:xfrm>
                <a:custGeom>
                  <a:avLst/>
                  <a:gdLst>
                    <a:gd name="T0" fmla="*/ 1 w 26"/>
                    <a:gd name="T1" fmla="*/ 26 h 26"/>
                    <a:gd name="T2" fmla="*/ 1 w 26"/>
                    <a:gd name="T3" fmla="*/ 25 h 26"/>
                    <a:gd name="T4" fmla="*/ 1 w 26"/>
                    <a:gd name="T5" fmla="*/ 24 h 26"/>
                    <a:gd name="T6" fmla="*/ 25 w 26"/>
                    <a:gd name="T7" fmla="*/ 0 h 26"/>
                    <a:gd name="T8" fmla="*/ 26 w 26"/>
                    <a:gd name="T9" fmla="*/ 0 h 26"/>
                    <a:gd name="T10" fmla="*/ 26 w 26"/>
                    <a:gd name="T11" fmla="*/ 0 h 26"/>
                    <a:gd name="T12" fmla="*/ 26 w 26"/>
                    <a:gd name="T13" fmla="*/ 1 h 26"/>
                    <a:gd name="T14" fmla="*/ 16 w 26"/>
                    <a:gd name="T15" fmla="*/ 13 h 26"/>
                    <a:gd name="T16" fmla="*/ 2 w 26"/>
                    <a:gd name="T17" fmla="*/ 26 h 26"/>
                    <a:gd name="T18" fmla="*/ 1 w 26"/>
                    <a:gd name="T1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26">
                      <a:moveTo>
                        <a:pt x="1" y="26"/>
                      </a:moveTo>
                      <a:cubicBezTo>
                        <a:pt x="1" y="26"/>
                        <a:pt x="1" y="26"/>
                        <a:pt x="1" y="25"/>
                      </a:cubicBezTo>
                      <a:cubicBezTo>
                        <a:pt x="1" y="25"/>
                        <a:pt x="0" y="25"/>
                        <a:pt x="1" y="24"/>
                      </a:cubicBezTo>
                      <a:cubicBezTo>
                        <a:pt x="6" y="18"/>
                        <a:pt x="16" y="8"/>
                        <a:pt x="25" y="0"/>
                      </a:cubicBezTo>
                      <a:cubicBezTo>
                        <a:pt x="25" y="0"/>
                        <a:pt x="25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1"/>
                        <a:pt x="26" y="1"/>
                      </a:cubicBezTo>
                      <a:cubicBezTo>
                        <a:pt x="23" y="5"/>
                        <a:pt x="19" y="9"/>
                        <a:pt x="16" y="13"/>
                      </a:cubicBezTo>
                      <a:cubicBezTo>
                        <a:pt x="9" y="20"/>
                        <a:pt x="5" y="23"/>
                        <a:pt x="2" y="26"/>
                      </a:cubicBezTo>
                      <a:cubicBezTo>
                        <a:pt x="2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9" name="Freeform 149"/>
                <p:cNvSpPr>
                  <a:spLocks/>
                </p:cNvSpPr>
                <p:nvPr/>
              </p:nvSpPr>
              <p:spPr bwMode="auto">
                <a:xfrm>
                  <a:off x="4295" y="3053"/>
                  <a:ext cx="10" cy="7"/>
                </a:xfrm>
                <a:custGeom>
                  <a:avLst/>
                  <a:gdLst>
                    <a:gd name="T0" fmla="*/ 1 w 16"/>
                    <a:gd name="T1" fmla="*/ 11 h 11"/>
                    <a:gd name="T2" fmla="*/ 0 w 16"/>
                    <a:gd name="T3" fmla="*/ 10 h 11"/>
                    <a:gd name="T4" fmla="*/ 0 w 16"/>
                    <a:gd name="T5" fmla="*/ 10 h 11"/>
                    <a:gd name="T6" fmla="*/ 12 w 16"/>
                    <a:gd name="T7" fmla="*/ 1 h 11"/>
                    <a:gd name="T8" fmla="*/ 13 w 16"/>
                    <a:gd name="T9" fmla="*/ 1 h 11"/>
                    <a:gd name="T10" fmla="*/ 13 w 16"/>
                    <a:gd name="T11" fmla="*/ 1 h 11"/>
                    <a:gd name="T12" fmla="*/ 15 w 16"/>
                    <a:gd name="T13" fmla="*/ 2 h 11"/>
                    <a:gd name="T14" fmla="*/ 16 w 16"/>
                    <a:gd name="T15" fmla="*/ 3 h 11"/>
                    <a:gd name="T16" fmla="*/ 15 w 16"/>
                    <a:gd name="T17" fmla="*/ 3 h 11"/>
                    <a:gd name="T18" fmla="*/ 1 w 16"/>
                    <a:gd name="T19" fmla="*/ 11 h 11"/>
                    <a:gd name="T20" fmla="*/ 1 w 16"/>
                    <a:gd name="T21" fmla="*/ 11 h 11"/>
                    <a:gd name="T22" fmla="*/ 1 w 16"/>
                    <a:gd name="T23" fmla="*/ 11 h 11"/>
                    <a:gd name="T24" fmla="*/ 1 w 16"/>
                    <a:gd name="T25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1">
                      <a:moveTo>
                        <a:pt x="1" y="11"/>
                      </a:moveTo>
                      <a:cubicBezTo>
                        <a:pt x="0" y="11"/>
                        <a:pt x="0" y="11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6"/>
                        <a:pt x="6" y="3"/>
                        <a:pt x="12" y="1"/>
                      </a:cubicBezTo>
                      <a:cubicBezTo>
                        <a:pt x="12" y="0"/>
                        <a:pt x="13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6" y="2"/>
                        <a:pt x="16" y="3"/>
                      </a:cubicBezTo>
                      <a:cubicBezTo>
                        <a:pt x="16" y="3"/>
                        <a:pt x="16" y="3"/>
                        <a:pt x="15" y="3"/>
                      </a:cubicBezTo>
                      <a:cubicBezTo>
                        <a:pt x="12" y="8"/>
                        <a:pt x="7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0" name="Freeform 150"/>
                <p:cNvSpPr>
                  <a:spLocks/>
                </p:cNvSpPr>
                <p:nvPr/>
              </p:nvSpPr>
              <p:spPr bwMode="auto">
                <a:xfrm>
                  <a:off x="4433" y="3118"/>
                  <a:ext cx="5" cy="7"/>
                </a:xfrm>
                <a:custGeom>
                  <a:avLst/>
                  <a:gdLst>
                    <a:gd name="T0" fmla="*/ 1 w 9"/>
                    <a:gd name="T1" fmla="*/ 12 h 13"/>
                    <a:gd name="T2" fmla="*/ 0 w 9"/>
                    <a:gd name="T3" fmla="*/ 12 h 13"/>
                    <a:gd name="T4" fmla="*/ 7 w 9"/>
                    <a:gd name="T5" fmla="*/ 1 h 13"/>
                    <a:gd name="T6" fmla="*/ 8 w 9"/>
                    <a:gd name="T7" fmla="*/ 0 h 13"/>
                    <a:gd name="T8" fmla="*/ 9 w 9"/>
                    <a:gd name="T9" fmla="*/ 1 h 13"/>
                    <a:gd name="T10" fmla="*/ 9 w 9"/>
                    <a:gd name="T11" fmla="*/ 2 h 13"/>
                    <a:gd name="T12" fmla="*/ 6 w 9"/>
                    <a:gd name="T13" fmla="*/ 12 h 13"/>
                    <a:gd name="T14" fmla="*/ 5 w 9"/>
                    <a:gd name="T15" fmla="*/ 13 h 13"/>
                    <a:gd name="T16" fmla="*/ 2 w 9"/>
                    <a:gd name="T17" fmla="*/ 13 h 13"/>
                    <a:gd name="T18" fmla="*/ 1 w 9"/>
                    <a:gd name="T19" fmla="*/ 13 h 13"/>
                    <a:gd name="T20" fmla="*/ 1 w 9"/>
                    <a:gd name="T2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13">
                      <a:moveTo>
                        <a:pt x="1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7"/>
                        <a:pt x="4" y="3"/>
                        <a:pt x="7" y="1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9" y="5"/>
                        <a:pt x="8" y="8"/>
                        <a:pt x="6" y="12"/>
                      </a:cubicBezTo>
                      <a:cubicBezTo>
                        <a:pt x="6" y="13"/>
                        <a:pt x="6" y="13"/>
                        <a:pt x="5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1" y="13"/>
                        <a:pt x="1" y="13"/>
                      </a:cubicBez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1" name="Freeform 151"/>
                <p:cNvSpPr>
                  <a:spLocks/>
                </p:cNvSpPr>
                <p:nvPr/>
              </p:nvSpPr>
              <p:spPr bwMode="auto">
                <a:xfrm>
                  <a:off x="4214" y="3010"/>
                  <a:ext cx="3" cy="3"/>
                </a:xfrm>
                <a:custGeom>
                  <a:avLst/>
                  <a:gdLst>
                    <a:gd name="T0" fmla="*/ 1 w 6"/>
                    <a:gd name="T1" fmla="*/ 5 h 5"/>
                    <a:gd name="T2" fmla="*/ 0 w 6"/>
                    <a:gd name="T3" fmla="*/ 4 h 5"/>
                    <a:gd name="T4" fmla="*/ 0 w 6"/>
                    <a:gd name="T5" fmla="*/ 4 h 5"/>
                    <a:gd name="T6" fmla="*/ 2 w 6"/>
                    <a:gd name="T7" fmla="*/ 0 h 5"/>
                    <a:gd name="T8" fmla="*/ 3 w 6"/>
                    <a:gd name="T9" fmla="*/ 0 h 5"/>
                    <a:gd name="T10" fmla="*/ 3 w 6"/>
                    <a:gd name="T11" fmla="*/ 0 h 5"/>
                    <a:gd name="T12" fmla="*/ 3 w 6"/>
                    <a:gd name="T13" fmla="*/ 0 h 5"/>
                    <a:gd name="T14" fmla="*/ 6 w 6"/>
                    <a:gd name="T15" fmla="*/ 2 h 5"/>
                    <a:gd name="T16" fmla="*/ 6 w 6"/>
                    <a:gd name="T17" fmla="*/ 3 h 5"/>
                    <a:gd name="T18" fmla="*/ 5 w 6"/>
                    <a:gd name="T19" fmla="*/ 4 h 5"/>
                    <a:gd name="T20" fmla="*/ 5 w 6"/>
                    <a:gd name="T21" fmla="*/ 5 h 5"/>
                    <a:gd name="T22" fmla="*/ 1 w 6"/>
                    <a:gd name="T23" fmla="*/ 5 h 5"/>
                    <a:gd name="T24" fmla="*/ 1 w 6"/>
                    <a:gd name="T2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5">
                      <a:moveTo>
                        <a:pt x="1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2" name="Freeform 152"/>
                <p:cNvSpPr>
                  <a:spLocks/>
                </p:cNvSpPr>
                <p:nvPr/>
              </p:nvSpPr>
              <p:spPr bwMode="auto">
                <a:xfrm>
                  <a:off x="4258" y="3035"/>
                  <a:ext cx="9" cy="10"/>
                </a:xfrm>
                <a:custGeom>
                  <a:avLst/>
                  <a:gdLst>
                    <a:gd name="T0" fmla="*/ 1 w 15"/>
                    <a:gd name="T1" fmla="*/ 17 h 18"/>
                    <a:gd name="T2" fmla="*/ 0 w 15"/>
                    <a:gd name="T3" fmla="*/ 17 h 18"/>
                    <a:gd name="T4" fmla="*/ 0 w 15"/>
                    <a:gd name="T5" fmla="*/ 16 h 18"/>
                    <a:gd name="T6" fmla="*/ 8 w 15"/>
                    <a:gd name="T7" fmla="*/ 1 h 18"/>
                    <a:gd name="T8" fmla="*/ 9 w 15"/>
                    <a:gd name="T9" fmla="*/ 1 h 18"/>
                    <a:gd name="T10" fmla="*/ 12 w 15"/>
                    <a:gd name="T11" fmla="*/ 0 h 18"/>
                    <a:gd name="T12" fmla="*/ 13 w 15"/>
                    <a:gd name="T13" fmla="*/ 0 h 18"/>
                    <a:gd name="T14" fmla="*/ 13 w 15"/>
                    <a:gd name="T15" fmla="*/ 0 h 18"/>
                    <a:gd name="T16" fmla="*/ 14 w 15"/>
                    <a:gd name="T17" fmla="*/ 2 h 18"/>
                    <a:gd name="T18" fmla="*/ 15 w 15"/>
                    <a:gd name="T19" fmla="*/ 3 h 18"/>
                    <a:gd name="T20" fmla="*/ 6 w 15"/>
                    <a:gd name="T21" fmla="*/ 18 h 18"/>
                    <a:gd name="T22" fmla="*/ 5 w 15"/>
                    <a:gd name="T23" fmla="*/ 18 h 18"/>
                    <a:gd name="T24" fmla="*/ 1 w 15"/>
                    <a:gd name="T25" fmla="*/ 17 h 18"/>
                    <a:gd name="T26" fmla="*/ 1 w 15"/>
                    <a:gd name="T27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8">
                      <a:moveTo>
                        <a:pt x="1" y="17"/>
                      </a:move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3" name="Freeform 153"/>
                <p:cNvSpPr>
                  <a:spLocks/>
                </p:cNvSpPr>
                <p:nvPr/>
              </p:nvSpPr>
              <p:spPr bwMode="auto">
                <a:xfrm>
                  <a:off x="4313" y="3060"/>
                  <a:ext cx="2" cy="3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3 h 4"/>
                    <a:gd name="T6" fmla="*/ 0 w 3"/>
                    <a:gd name="T7" fmla="*/ 2 h 4"/>
                    <a:gd name="T8" fmla="*/ 0 w 3"/>
                    <a:gd name="T9" fmla="*/ 1 h 4"/>
                    <a:gd name="T10" fmla="*/ 1 w 3"/>
                    <a:gd name="T11" fmla="*/ 0 h 4"/>
                    <a:gd name="T12" fmla="*/ 2 w 3"/>
                    <a:gd name="T13" fmla="*/ 0 h 4"/>
                    <a:gd name="T14" fmla="*/ 2 w 3"/>
                    <a:gd name="T15" fmla="*/ 1 h 4"/>
                    <a:gd name="T16" fmla="*/ 3 w 3"/>
                    <a:gd name="T17" fmla="*/ 2 h 4"/>
                    <a:gd name="T18" fmla="*/ 3 w 3"/>
                    <a:gd name="T19" fmla="*/ 3 h 4"/>
                    <a:gd name="T20" fmla="*/ 3 w 3"/>
                    <a:gd name="T21" fmla="*/ 4 h 4"/>
                    <a:gd name="T22" fmla="*/ 2 w 3"/>
                    <a:gd name="T23" fmla="*/ 4 h 4"/>
                    <a:gd name="T24" fmla="*/ 0 w 3"/>
                    <a:gd name="T25" fmla="*/ 4 h 4"/>
                    <a:gd name="T26" fmla="*/ 0 w 3"/>
                    <a:gd name="T2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4" name="Freeform 154"/>
                <p:cNvSpPr>
                  <a:spLocks/>
                </p:cNvSpPr>
                <p:nvPr/>
              </p:nvSpPr>
              <p:spPr bwMode="auto">
                <a:xfrm>
                  <a:off x="4444" y="3131"/>
                  <a:ext cx="12" cy="32"/>
                </a:xfrm>
                <a:custGeom>
                  <a:avLst/>
                  <a:gdLst>
                    <a:gd name="T0" fmla="*/ 7 w 20"/>
                    <a:gd name="T1" fmla="*/ 52 h 54"/>
                    <a:gd name="T2" fmla="*/ 7 w 20"/>
                    <a:gd name="T3" fmla="*/ 52 h 54"/>
                    <a:gd name="T4" fmla="*/ 6 w 20"/>
                    <a:gd name="T5" fmla="*/ 52 h 54"/>
                    <a:gd name="T6" fmla="*/ 6 w 20"/>
                    <a:gd name="T7" fmla="*/ 51 h 54"/>
                    <a:gd name="T8" fmla="*/ 7 w 20"/>
                    <a:gd name="T9" fmla="*/ 45 h 54"/>
                    <a:gd name="T10" fmla="*/ 9 w 20"/>
                    <a:gd name="T11" fmla="*/ 35 h 54"/>
                    <a:gd name="T12" fmla="*/ 9 w 20"/>
                    <a:gd name="T13" fmla="*/ 34 h 54"/>
                    <a:gd name="T14" fmla="*/ 0 w 20"/>
                    <a:gd name="T15" fmla="*/ 18 h 54"/>
                    <a:gd name="T16" fmla="*/ 0 w 20"/>
                    <a:gd name="T17" fmla="*/ 18 h 54"/>
                    <a:gd name="T18" fmla="*/ 15 w 20"/>
                    <a:gd name="T19" fmla="*/ 1 h 54"/>
                    <a:gd name="T20" fmla="*/ 16 w 20"/>
                    <a:gd name="T21" fmla="*/ 1 h 54"/>
                    <a:gd name="T22" fmla="*/ 16 w 20"/>
                    <a:gd name="T23" fmla="*/ 1 h 54"/>
                    <a:gd name="T24" fmla="*/ 16 w 20"/>
                    <a:gd name="T25" fmla="*/ 1 h 54"/>
                    <a:gd name="T26" fmla="*/ 16 w 20"/>
                    <a:gd name="T27" fmla="*/ 2 h 54"/>
                    <a:gd name="T28" fmla="*/ 15 w 20"/>
                    <a:gd name="T29" fmla="*/ 4 h 54"/>
                    <a:gd name="T30" fmla="*/ 10 w 20"/>
                    <a:gd name="T31" fmla="*/ 14 h 54"/>
                    <a:gd name="T32" fmla="*/ 10 w 20"/>
                    <a:gd name="T33" fmla="*/ 14 h 54"/>
                    <a:gd name="T34" fmla="*/ 10 w 20"/>
                    <a:gd name="T35" fmla="*/ 15 h 54"/>
                    <a:gd name="T36" fmla="*/ 15 w 20"/>
                    <a:gd name="T37" fmla="*/ 21 h 54"/>
                    <a:gd name="T38" fmla="*/ 19 w 20"/>
                    <a:gd name="T39" fmla="*/ 24 h 54"/>
                    <a:gd name="T40" fmla="*/ 19 w 20"/>
                    <a:gd name="T41" fmla="*/ 24 h 54"/>
                    <a:gd name="T42" fmla="*/ 16 w 20"/>
                    <a:gd name="T43" fmla="*/ 52 h 54"/>
                    <a:gd name="T44" fmla="*/ 16 w 20"/>
                    <a:gd name="T45" fmla="*/ 53 h 54"/>
                    <a:gd name="T46" fmla="*/ 7 w 20"/>
                    <a:gd name="T47" fmla="*/ 52 h 54"/>
                    <a:gd name="T48" fmla="*/ 7 w 20"/>
                    <a:gd name="T49" fmla="*/ 5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0" h="54">
                      <a:moveTo>
                        <a:pt x="7" y="52"/>
                      </a:move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6" y="52"/>
                        <a:pt x="6" y="52"/>
                        <a:pt x="6" y="51"/>
                      </a:cubicBezTo>
                      <a:cubicBezTo>
                        <a:pt x="6" y="50"/>
                        <a:pt x="7" y="47"/>
                        <a:pt x="7" y="45"/>
                      </a:cubicBezTo>
                      <a:cubicBezTo>
                        <a:pt x="8" y="42"/>
                        <a:pt x="9" y="38"/>
                        <a:pt x="9" y="35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9"/>
                        <a:pt x="7" y="4"/>
                        <a:pt x="15" y="1"/>
                      </a:cubicBezTo>
                      <a:cubicBezTo>
                        <a:pt x="15" y="0"/>
                        <a:pt x="15" y="0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2"/>
                        <a:pt x="16" y="2"/>
                      </a:cubicBezTo>
                      <a:cubicBezTo>
                        <a:pt x="16" y="3"/>
                        <a:pt x="15" y="3"/>
                        <a:pt x="15" y="4"/>
                      </a:cubicBezTo>
                      <a:cubicBezTo>
                        <a:pt x="13" y="7"/>
                        <a:pt x="10" y="10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1" y="19"/>
                        <a:pt x="13" y="20"/>
                        <a:pt x="15" y="21"/>
                      </a:cubicBezTo>
                      <a:cubicBezTo>
                        <a:pt x="16" y="22"/>
                        <a:pt x="17" y="22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0" y="28"/>
                        <a:pt x="18" y="46"/>
                        <a:pt x="16" y="52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3" y="54"/>
                        <a:pt x="11" y="54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5" name="Freeform 155"/>
                <p:cNvSpPr>
                  <a:spLocks/>
                </p:cNvSpPr>
                <p:nvPr/>
              </p:nvSpPr>
              <p:spPr bwMode="auto">
                <a:xfrm>
                  <a:off x="4116" y="2964"/>
                  <a:ext cx="1" cy="2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0 w 2"/>
                    <a:gd name="T5" fmla="*/ 3 h 4"/>
                    <a:gd name="T6" fmla="*/ 0 w 2"/>
                    <a:gd name="T7" fmla="*/ 2 h 4"/>
                    <a:gd name="T8" fmla="*/ 0 w 2"/>
                    <a:gd name="T9" fmla="*/ 1 h 4"/>
                    <a:gd name="T10" fmla="*/ 0 w 2"/>
                    <a:gd name="T11" fmla="*/ 0 h 4"/>
                    <a:gd name="T12" fmla="*/ 1 w 2"/>
                    <a:gd name="T13" fmla="*/ 0 h 4"/>
                    <a:gd name="T14" fmla="*/ 1 w 2"/>
                    <a:gd name="T15" fmla="*/ 1 h 4"/>
                    <a:gd name="T16" fmla="*/ 2 w 2"/>
                    <a:gd name="T17" fmla="*/ 3 h 4"/>
                    <a:gd name="T18" fmla="*/ 2 w 2"/>
                    <a:gd name="T19" fmla="*/ 4 h 4"/>
                    <a:gd name="T20" fmla="*/ 1 w 2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6" name="Freeform 156"/>
                <p:cNvSpPr>
                  <a:spLocks/>
                </p:cNvSpPr>
                <p:nvPr/>
              </p:nvSpPr>
              <p:spPr bwMode="auto">
                <a:xfrm>
                  <a:off x="4276" y="3047"/>
                  <a:ext cx="3" cy="3"/>
                </a:xfrm>
                <a:custGeom>
                  <a:avLst/>
                  <a:gdLst>
                    <a:gd name="T0" fmla="*/ 1 w 4"/>
                    <a:gd name="T1" fmla="*/ 5 h 5"/>
                    <a:gd name="T2" fmla="*/ 0 w 4"/>
                    <a:gd name="T3" fmla="*/ 4 h 5"/>
                    <a:gd name="T4" fmla="*/ 0 w 4"/>
                    <a:gd name="T5" fmla="*/ 4 h 5"/>
                    <a:gd name="T6" fmla="*/ 0 w 4"/>
                    <a:gd name="T7" fmla="*/ 2 h 5"/>
                    <a:gd name="T8" fmla="*/ 1 w 4"/>
                    <a:gd name="T9" fmla="*/ 1 h 5"/>
                    <a:gd name="T10" fmla="*/ 2 w 4"/>
                    <a:gd name="T11" fmla="*/ 0 h 5"/>
                    <a:gd name="T12" fmla="*/ 2 w 4"/>
                    <a:gd name="T13" fmla="*/ 0 h 5"/>
                    <a:gd name="T14" fmla="*/ 2 w 4"/>
                    <a:gd name="T15" fmla="*/ 1 h 5"/>
                    <a:gd name="T16" fmla="*/ 4 w 4"/>
                    <a:gd name="T17" fmla="*/ 3 h 5"/>
                    <a:gd name="T18" fmla="*/ 4 w 4"/>
                    <a:gd name="T19" fmla="*/ 4 h 5"/>
                    <a:gd name="T20" fmla="*/ 3 w 4"/>
                    <a:gd name="T21" fmla="*/ 4 h 5"/>
                    <a:gd name="T22" fmla="*/ 1 w 4"/>
                    <a:gd name="T23" fmla="*/ 5 h 5"/>
                    <a:gd name="T24" fmla="*/ 1 w 4"/>
                    <a:gd name="T25" fmla="*/ 5 h 5"/>
                    <a:gd name="T26" fmla="*/ 1 w 4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5">
                      <a:moveTo>
                        <a:pt x="1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7" name="Freeform 157"/>
                <p:cNvSpPr>
                  <a:spLocks/>
                </p:cNvSpPr>
                <p:nvPr/>
              </p:nvSpPr>
              <p:spPr bwMode="auto">
                <a:xfrm>
                  <a:off x="4391" y="3228"/>
                  <a:ext cx="6" cy="8"/>
                </a:xfrm>
                <a:custGeom>
                  <a:avLst/>
                  <a:gdLst>
                    <a:gd name="T0" fmla="*/ 1 w 11"/>
                    <a:gd name="T1" fmla="*/ 14 h 14"/>
                    <a:gd name="T2" fmla="*/ 1 w 11"/>
                    <a:gd name="T3" fmla="*/ 13 h 14"/>
                    <a:gd name="T4" fmla="*/ 0 w 11"/>
                    <a:gd name="T5" fmla="*/ 11 h 14"/>
                    <a:gd name="T6" fmla="*/ 0 w 11"/>
                    <a:gd name="T7" fmla="*/ 10 h 14"/>
                    <a:gd name="T8" fmla="*/ 8 w 11"/>
                    <a:gd name="T9" fmla="*/ 0 h 14"/>
                    <a:gd name="T10" fmla="*/ 9 w 11"/>
                    <a:gd name="T11" fmla="*/ 0 h 14"/>
                    <a:gd name="T12" fmla="*/ 9 w 11"/>
                    <a:gd name="T13" fmla="*/ 1 h 14"/>
                    <a:gd name="T14" fmla="*/ 10 w 11"/>
                    <a:gd name="T15" fmla="*/ 1 h 14"/>
                    <a:gd name="T16" fmla="*/ 3 w 11"/>
                    <a:gd name="T17" fmla="*/ 14 h 14"/>
                    <a:gd name="T18" fmla="*/ 2 w 11"/>
                    <a:gd name="T19" fmla="*/ 14 h 14"/>
                    <a:gd name="T20" fmla="*/ 1 w 11"/>
                    <a:gd name="T2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4">
                      <a:moveTo>
                        <a:pt x="1" y="14"/>
                      </a:move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0"/>
                      </a:cubicBezTo>
                      <a:cubicBezTo>
                        <a:pt x="2" y="5"/>
                        <a:pt x="4" y="3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6"/>
                        <a:pt x="6" y="12"/>
                        <a:pt x="3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8" name="Freeform 158"/>
                <p:cNvSpPr>
                  <a:spLocks/>
                </p:cNvSpPr>
                <p:nvPr/>
              </p:nvSpPr>
              <p:spPr bwMode="auto">
                <a:xfrm>
                  <a:off x="3911" y="2871"/>
                  <a:ext cx="3" cy="2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3 h 4"/>
                    <a:gd name="T4" fmla="*/ 0 w 4"/>
                    <a:gd name="T5" fmla="*/ 3 h 4"/>
                    <a:gd name="T6" fmla="*/ 1 w 4"/>
                    <a:gd name="T7" fmla="*/ 0 h 4"/>
                    <a:gd name="T8" fmla="*/ 2 w 4"/>
                    <a:gd name="T9" fmla="*/ 0 h 4"/>
                    <a:gd name="T10" fmla="*/ 3 w 4"/>
                    <a:gd name="T11" fmla="*/ 0 h 4"/>
                    <a:gd name="T12" fmla="*/ 3 w 4"/>
                    <a:gd name="T13" fmla="*/ 1 h 4"/>
                    <a:gd name="T14" fmla="*/ 4 w 4"/>
                    <a:gd name="T15" fmla="*/ 3 h 4"/>
                    <a:gd name="T16" fmla="*/ 4 w 4"/>
                    <a:gd name="T17" fmla="*/ 3 h 4"/>
                    <a:gd name="T18" fmla="*/ 3 w 4"/>
                    <a:gd name="T19" fmla="*/ 4 h 4"/>
                    <a:gd name="T20" fmla="*/ 1 w 4"/>
                    <a:gd name="T21" fmla="*/ 4 h 4"/>
                    <a:gd name="T22" fmla="*/ 1 w 4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9" name="Freeform 159"/>
                <p:cNvSpPr>
                  <a:spLocks/>
                </p:cNvSpPr>
                <p:nvPr/>
              </p:nvSpPr>
              <p:spPr bwMode="auto">
                <a:xfrm>
                  <a:off x="4090" y="2973"/>
                  <a:ext cx="8" cy="5"/>
                </a:xfrm>
                <a:custGeom>
                  <a:avLst/>
                  <a:gdLst>
                    <a:gd name="T0" fmla="*/ 3 w 14"/>
                    <a:gd name="T1" fmla="*/ 7 h 8"/>
                    <a:gd name="T2" fmla="*/ 2 w 14"/>
                    <a:gd name="T3" fmla="*/ 7 h 8"/>
                    <a:gd name="T4" fmla="*/ 0 w 14"/>
                    <a:gd name="T5" fmla="*/ 5 h 8"/>
                    <a:gd name="T6" fmla="*/ 0 w 14"/>
                    <a:gd name="T7" fmla="*/ 5 h 8"/>
                    <a:gd name="T8" fmla="*/ 1 w 14"/>
                    <a:gd name="T9" fmla="*/ 1 h 8"/>
                    <a:gd name="T10" fmla="*/ 2 w 14"/>
                    <a:gd name="T11" fmla="*/ 1 h 8"/>
                    <a:gd name="T12" fmla="*/ 10 w 14"/>
                    <a:gd name="T13" fmla="*/ 0 h 8"/>
                    <a:gd name="T14" fmla="*/ 12 w 14"/>
                    <a:gd name="T15" fmla="*/ 0 h 8"/>
                    <a:gd name="T16" fmla="*/ 12 w 14"/>
                    <a:gd name="T17" fmla="*/ 0 h 8"/>
                    <a:gd name="T18" fmla="*/ 12 w 14"/>
                    <a:gd name="T19" fmla="*/ 0 h 8"/>
                    <a:gd name="T20" fmla="*/ 13 w 14"/>
                    <a:gd name="T21" fmla="*/ 1 h 8"/>
                    <a:gd name="T22" fmla="*/ 14 w 14"/>
                    <a:gd name="T23" fmla="*/ 1 h 8"/>
                    <a:gd name="T24" fmla="*/ 14 w 14"/>
                    <a:gd name="T25" fmla="*/ 2 h 8"/>
                    <a:gd name="T26" fmla="*/ 14 w 14"/>
                    <a:gd name="T27" fmla="*/ 2 h 8"/>
                    <a:gd name="T28" fmla="*/ 14 w 14"/>
                    <a:gd name="T29" fmla="*/ 3 h 8"/>
                    <a:gd name="T30" fmla="*/ 13 w 14"/>
                    <a:gd name="T31" fmla="*/ 3 h 8"/>
                    <a:gd name="T32" fmla="*/ 3 w 14"/>
                    <a:gd name="T33" fmla="*/ 8 h 8"/>
                    <a:gd name="T34" fmla="*/ 3 w 14"/>
                    <a:gd name="T3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" h="8">
                      <a:moveTo>
                        <a:pt x="3" y="7"/>
                      </a:move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5" y="0"/>
                        <a:pt x="7" y="0"/>
                        <a:pt x="10" y="0"/>
                      </a:cubicBezTo>
                      <a:cubicBezTo>
                        <a:pt x="11" y="0"/>
                        <a:pt x="11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3" y="3"/>
                      </a:cubicBezTo>
                      <a:cubicBezTo>
                        <a:pt x="10" y="5"/>
                        <a:pt x="7" y="7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0" name="Freeform 160"/>
                <p:cNvSpPr>
                  <a:spLocks/>
                </p:cNvSpPr>
                <p:nvPr/>
              </p:nvSpPr>
              <p:spPr bwMode="auto">
                <a:xfrm>
                  <a:off x="4135" y="3003"/>
                  <a:ext cx="23" cy="32"/>
                </a:xfrm>
                <a:custGeom>
                  <a:avLst/>
                  <a:gdLst>
                    <a:gd name="T0" fmla="*/ 0 w 41"/>
                    <a:gd name="T1" fmla="*/ 54 h 55"/>
                    <a:gd name="T2" fmla="*/ 0 w 41"/>
                    <a:gd name="T3" fmla="*/ 54 h 55"/>
                    <a:gd name="T4" fmla="*/ 0 w 41"/>
                    <a:gd name="T5" fmla="*/ 53 h 55"/>
                    <a:gd name="T6" fmla="*/ 0 w 41"/>
                    <a:gd name="T7" fmla="*/ 53 h 55"/>
                    <a:gd name="T8" fmla="*/ 15 w 41"/>
                    <a:gd name="T9" fmla="*/ 38 h 55"/>
                    <a:gd name="T10" fmla="*/ 27 w 41"/>
                    <a:gd name="T11" fmla="*/ 29 h 55"/>
                    <a:gd name="T12" fmla="*/ 32 w 41"/>
                    <a:gd name="T13" fmla="*/ 12 h 55"/>
                    <a:gd name="T14" fmla="*/ 33 w 41"/>
                    <a:gd name="T15" fmla="*/ 1 h 55"/>
                    <a:gd name="T16" fmla="*/ 34 w 41"/>
                    <a:gd name="T17" fmla="*/ 0 h 55"/>
                    <a:gd name="T18" fmla="*/ 34 w 41"/>
                    <a:gd name="T19" fmla="*/ 0 h 55"/>
                    <a:gd name="T20" fmla="*/ 35 w 41"/>
                    <a:gd name="T21" fmla="*/ 0 h 55"/>
                    <a:gd name="T22" fmla="*/ 35 w 41"/>
                    <a:gd name="T23" fmla="*/ 0 h 55"/>
                    <a:gd name="T24" fmla="*/ 39 w 41"/>
                    <a:gd name="T25" fmla="*/ 16 h 55"/>
                    <a:gd name="T26" fmla="*/ 2 w 41"/>
                    <a:gd name="T27" fmla="*/ 55 h 55"/>
                    <a:gd name="T28" fmla="*/ 2 w 41"/>
                    <a:gd name="T29" fmla="*/ 55 h 55"/>
                    <a:gd name="T30" fmla="*/ 0 w 41"/>
                    <a:gd name="T31" fmla="*/ 54 h 55"/>
                    <a:gd name="T32" fmla="*/ 0 w 41"/>
                    <a:gd name="T33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1" h="55">
                      <a:moveTo>
                        <a:pt x="0" y="54"/>
                      </a:move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1" y="47"/>
                        <a:pt x="8" y="42"/>
                        <a:pt x="15" y="38"/>
                      </a:cubicBezTo>
                      <a:cubicBezTo>
                        <a:pt x="20" y="35"/>
                        <a:pt x="24" y="33"/>
                        <a:pt x="27" y="29"/>
                      </a:cubicBezTo>
                      <a:cubicBezTo>
                        <a:pt x="32" y="23"/>
                        <a:pt x="32" y="17"/>
                        <a:pt x="32" y="12"/>
                      </a:cubicBezTo>
                      <a:cubicBezTo>
                        <a:pt x="32" y="9"/>
                        <a:pt x="32" y="5"/>
                        <a:pt x="33" y="1"/>
                      </a:cubicBezTo>
                      <a:cubicBezTo>
                        <a:pt x="33" y="0"/>
                        <a:pt x="33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40" y="3"/>
                        <a:pt x="41" y="9"/>
                        <a:pt x="39" y="16"/>
                      </a:cubicBezTo>
                      <a:cubicBezTo>
                        <a:pt x="35" y="33"/>
                        <a:pt x="12" y="55"/>
                        <a:pt x="2" y="55"/>
                      </a:cubicBezTo>
                      <a:cubicBezTo>
                        <a:pt x="2" y="55"/>
                        <a:pt x="2" y="55"/>
                        <a:pt x="2" y="55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1" name="Freeform 161"/>
                <p:cNvSpPr>
                  <a:spLocks/>
                </p:cNvSpPr>
                <p:nvPr/>
              </p:nvSpPr>
              <p:spPr bwMode="auto">
                <a:xfrm>
                  <a:off x="4301" y="3089"/>
                  <a:ext cx="61" cy="71"/>
                </a:xfrm>
                <a:custGeom>
                  <a:avLst/>
                  <a:gdLst>
                    <a:gd name="T0" fmla="*/ 40 w 105"/>
                    <a:gd name="T1" fmla="*/ 103 h 124"/>
                    <a:gd name="T2" fmla="*/ 40 w 105"/>
                    <a:gd name="T3" fmla="*/ 103 h 124"/>
                    <a:gd name="T4" fmla="*/ 40 w 105"/>
                    <a:gd name="T5" fmla="*/ 103 h 124"/>
                    <a:gd name="T6" fmla="*/ 40 w 105"/>
                    <a:gd name="T7" fmla="*/ 103 h 124"/>
                    <a:gd name="T8" fmla="*/ 40 w 105"/>
                    <a:gd name="T9" fmla="*/ 102 h 124"/>
                    <a:gd name="T10" fmla="*/ 41 w 105"/>
                    <a:gd name="T11" fmla="*/ 87 h 124"/>
                    <a:gd name="T12" fmla="*/ 38 w 105"/>
                    <a:gd name="T13" fmla="*/ 81 h 124"/>
                    <a:gd name="T14" fmla="*/ 26 w 105"/>
                    <a:gd name="T15" fmla="*/ 81 h 124"/>
                    <a:gd name="T16" fmla="*/ 26 w 105"/>
                    <a:gd name="T17" fmla="*/ 80 h 124"/>
                    <a:gd name="T18" fmla="*/ 24 w 105"/>
                    <a:gd name="T19" fmla="*/ 66 h 124"/>
                    <a:gd name="T20" fmla="*/ 1 w 105"/>
                    <a:gd name="T21" fmla="*/ 51 h 124"/>
                    <a:gd name="T22" fmla="*/ 0 w 105"/>
                    <a:gd name="T23" fmla="*/ 50 h 124"/>
                    <a:gd name="T24" fmla="*/ 1 w 105"/>
                    <a:gd name="T25" fmla="*/ 45 h 124"/>
                    <a:gd name="T26" fmla="*/ 15 w 105"/>
                    <a:gd name="T27" fmla="*/ 51 h 124"/>
                    <a:gd name="T28" fmla="*/ 21 w 105"/>
                    <a:gd name="T29" fmla="*/ 48 h 124"/>
                    <a:gd name="T30" fmla="*/ 32 w 105"/>
                    <a:gd name="T31" fmla="*/ 25 h 124"/>
                    <a:gd name="T32" fmla="*/ 45 w 105"/>
                    <a:gd name="T33" fmla="*/ 0 h 124"/>
                    <a:gd name="T34" fmla="*/ 47 w 105"/>
                    <a:gd name="T35" fmla="*/ 1 h 124"/>
                    <a:gd name="T36" fmla="*/ 48 w 105"/>
                    <a:gd name="T37" fmla="*/ 4 h 124"/>
                    <a:gd name="T38" fmla="*/ 34 w 105"/>
                    <a:gd name="T39" fmla="*/ 52 h 124"/>
                    <a:gd name="T40" fmla="*/ 52 w 105"/>
                    <a:gd name="T41" fmla="*/ 83 h 124"/>
                    <a:gd name="T42" fmla="*/ 40 w 105"/>
                    <a:gd name="T43" fmla="*/ 96 h 124"/>
                    <a:gd name="T44" fmla="*/ 41 w 105"/>
                    <a:gd name="T45" fmla="*/ 102 h 124"/>
                    <a:gd name="T46" fmla="*/ 67 w 105"/>
                    <a:gd name="T47" fmla="*/ 93 h 124"/>
                    <a:gd name="T48" fmla="*/ 68 w 105"/>
                    <a:gd name="T49" fmla="*/ 93 h 124"/>
                    <a:gd name="T50" fmla="*/ 80 w 105"/>
                    <a:gd name="T51" fmla="*/ 114 h 124"/>
                    <a:gd name="T52" fmla="*/ 86 w 105"/>
                    <a:gd name="T53" fmla="*/ 118 h 124"/>
                    <a:gd name="T54" fmla="*/ 95 w 105"/>
                    <a:gd name="T55" fmla="*/ 110 h 124"/>
                    <a:gd name="T56" fmla="*/ 104 w 105"/>
                    <a:gd name="T57" fmla="*/ 113 h 124"/>
                    <a:gd name="T58" fmla="*/ 105 w 105"/>
                    <a:gd name="T59" fmla="*/ 113 h 124"/>
                    <a:gd name="T60" fmla="*/ 105 w 105"/>
                    <a:gd name="T61" fmla="*/ 115 h 124"/>
                    <a:gd name="T62" fmla="*/ 92 w 105"/>
                    <a:gd name="T63" fmla="*/ 124 h 124"/>
                    <a:gd name="T64" fmla="*/ 74 w 105"/>
                    <a:gd name="T65" fmla="*/ 114 h 124"/>
                    <a:gd name="T66" fmla="*/ 60 w 105"/>
                    <a:gd name="T67" fmla="*/ 105 h 124"/>
                    <a:gd name="T68" fmla="*/ 44 w 105"/>
                    <a:gd name="T69" fmla="*/ 105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" h="124">
                      <a:moveTo>
                        <a:pt x="44" y="105"/>
                      </a:moveTo>
                      <a:cubicBezTo>
                        <a:pt x="42" y="105"/>
                        <a:pt x="41" y="104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2"/>
                        <a:pt x="40" y="102"/>
                        <a:pt x="40" y="102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2"/>
                        <a:pt x="40" y="102"/>
                      </a:cubicBezTo>
                      <a:cubicBezTo>
                        <a:pt x="37" y="99"/>
                        <a:pt x="36" y="96"/>
                        <a:pt x="41" y="88"/>
                      </a:cubicBezTo>
                      <a:cubicBezTo>
                        <a:pt x="41" y="87"/>
                        <a:pt x="41" y="87"/>
                        <a:pt x="41" y="87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5" y="80"/>
                        <a:pt x="33" y="81"/>
                        <a:pt x="31" y="81"/>
                      </a:cubicBezTo>
                      <a:cubicBezTo>
                        <a:pt x="30" y="81"/>
                        <a:pt x="28" y="82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6" y="81"/>
                        <a:pt x="26" y="81"/>
                        <a:pt x="26" y="80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0" y="63"/>
                        <a:pt x="17" y="61"/>
                        <a:pt x="13" y="59"/>
                      </a:cubicBezTo>
                      <a:cubicBezTo>
                        <a:pt x="8" y="56"/>
                        <a:pt x="4" y="54"/>
                        <a:pt x="1" y="51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49"/>
                        <a:pt x="0" y="48"/>
                        <a:pt x="0" y="46"/>
                      </a:cubicBezTo>
                      <a:cubicBezTo>
                        <a:pt x="0" y="45"/>
                        <a:pt x="1" y="45"/>
                        <a:pt x="1" y="45"/>
                      </a:cubicBezTo>
                      <a:cubicBezTo>
                        <a:pt x="4" y="46"/>
                        <a:pt x="7" y="47"/>
                        <a:pt x="10" y="48"/>
                      </a:cubicBezTo>
                      <a:cubicBezTo>
                        <a:pt x="11" y="49"/>
                        <a:pt x="13" y="50"/>
                        <a:pt x="15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8" y="43"/>
                        <a:pt x="30" y="35"/>
                        <a:pt x="32" y="25"/>
                      </a:cubicBezTo>
                      <a:cubicBezTo>
                        <a:pt x="35" y="16"/>
                        <a:pt x="37" y="6"/>
                        <a:pt x="44" y="0"/>
                      </a:cubicBezTo>
                      <a:cubicBezTo>
                        <a:pt x="44" y="0"/>
                        <a:pt x="45" y="0"/>
                        <a:pt x="45" y="0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7" y="10"/>
                        <a:pt x="44" y="16"/>
                        <a:pt x="41" y="22"/>
                      </a:cubicBezTo>
                      <a:cubicBezTo>
                        <a:pt x="36" y="33"/>
                        <a:pt x="31" y="42"/>
                        <a:pt x="34" y="52"/>
                      </a:cubicBezTo>
                      <a:cubicBezTo>
                        <a:pt x="35" y="58"/>
                        <a:pt x="39" y="62"/>
                        <a:pt x="43" y="66"/>
                      </a:cubicBezTo>
                      <a:cubicBezTo>
                        <a:pt x="48" y="71"/>
                        <a:pt x="52" y="75"/>
                        <a:pt x="52" y="83"/>
                      </a:cubicBezTo>
                      <a:cubicBezTo>
                        <a:pt x="52" y="88"/>
                        <a:pt x="49" y="89"/>
                        <a:pt x="46" y="91"/>
                      </a:cubicBezTo>
                      <a:cubicBezTo>
                        <a:pt x="44" y="92"/>
                        <a:pt x="42" y="93"/>
                        <a:pt x="40" y="96"/>
                      </a:cubicBezTo>
                      <a:cubicBezTo>
                        <a:pt x="40" y="97"/>
                        <a:pt x="40" y="97"/>
                        <a:pt x="40" y="97"/>
                      </a:cubicBezTo>
                      <a:cubicBezTo>
                        <a:pt x="41" y="102"/>
                        <a:pt x="41" y="102"/>
                        <a:pt x="41" y="102"/>
                      </a:cubicBezTo>
                      <a:cubicBezTo>
                        <a:pt x="46" y="102"/>
                        <a:pt x="46" y="102"/>
                        <a:pt x="46" y="102"/>
                      </a:cubicBezTo>
                      <a:cubicBezTo>
                        <a:pt x="67" y="93"/>
                        <a:pt x="67" y="93"/>
                        <a:pt x="67" y="93"/>
                      </a:cubicBezTo>
                      <a:cubicBezTo>
                        <a:pt x="67" y="93"/>
                        <a:pt x="67" y="93"/>
                        <a:pt x="67" y="93"/>
                      </a:cubicBezTo>
                      <a:cubicBezTo>
                        <a:pt x="67" y="93"/>
                        <a:pt x="68" y="93"/>
                        <a:pt x="68" y="93"/>
                      </a:cubicBezTo>
                      <a:cubicBezTo>
                        <a:pt x="72" y="97"/>
                        <a:pt x="74" y="101"/>
                        <a:pt x="76" y="105"/>
                      </a:cubicBezTo>
                      <a:cubicBezTo>
                        <a:pt x="77" y="108"/>
                        <a:pt x="78" y="111"/>
                        <a:pt x="80" y="114"/>
                      </a:cubicBezTo>
                      <a:cubicBezTo>
                        <a:pt x="81" y="114"/>
                        <a:pt x="81" y="114"/>
                        <a:pt x="81" y="114"/>
                      </a:cubicBezTo>
                      <a:cubicBezTo>
                        <a:pt x="86" y="118"/>
                        <a:pt x="86" y="118"/>
                        <a:pt x="86" y="118"/>
                      </a:cubicBezTo>
                      <a:cubicBezTo>
                        <a:pt x="87" y="118"/>
                        <a:pt x="87" y="118"/>
                        <a:pt x="87" y="118"/>
                      </a:cubicBezTo>
                      <a:cubicBezTo>
                        <a:pt x="90" y="116"/>
                        <a:pt x="93" y="114"/>
                        <a:pt x="95" y="110"/>
                      </a:cubicBezTo>
                      <a:cubicBezTo>
                        <a:pt x="95" y="110"/>
                        <a:pt x="95" y="110"/>
                        <a:pt x="95" y="110"/>
                      </a:cubicBezTo>
                      <a:cubicBezTo>
                        <a:pt x="98" y="110"/>
                        <a:pt x="101" y="111"/>
                        <a:pt x="104" y="113"/>
                      </a:cubicBezTo>
                      <a:cubicBezTo>
                        <a:pt x="104" y="113"/>
                        <a:pt x="105" y="113"/>
                        <a:pt x="105" y="113"/>
                      </a:cubicBezTo>
                      <a:cubicBezTo>
                        <a:pt x="105" y="113"/>
                        <a:pt x="105" y="113"/>
                        <a:pt x="105" y="113"/>
                      </a:cubicBezTo>
                      <a:cubicBezTo>
                        <a:pt x="105" y="114"/>
                        <a:pt x="105" y="114"/>
                        <a:pt x="105" y="114"/>
                      </a:cubicBezTo>
                      <a:cubicBezTo>
                        <a:pt x="105" y="114"/>
                        <a:pt x="105" y="114"/>
                        <a:pt x="105" y="115"/>
                      </a:cubicBezTo>
                      <a:cubicBezTo>
                        <a:pt x="102" y="119"/>
                        <a:pt x="96" y="123"/>
                        <a:pt x="93" y="124"/>
                      </a:cubicBezTo>
                      <a:cubicBezTo>
                        <a:pt x="93" y="124"/>
                        <a:pt x="93" y="124"/>
                        <a:pt x="92" y="124"/>
                      </a:cubicBezTo>
                      <a:cubicBezTo>
                        <a:pt x="90" y="123"/>
                        <a:pt x="88" y="123"/>
                        <a:pt x="85" y="121"/>
                      </a:cubicBezTo>
                      <a:cubicBezTo>
                        <a:pt x="81" y="119"/>
                        <a:pt x="78" y="117"/>
                        <a:pt x="74" y="114"/>
                      </a:cubicBezTo>
                      <a:cubicBezTo>
                        <a:pt x="71" y="111"/>
                        <a:pt x="68" y="109"/>
                        <a:pt x="65" y="107"/>
                      </a:cubicBezTo>
                      <a:cubicBezTo>
                        <a:pt x="63" y="106"/>
                        <a:pt x="61" y="106"/>
                        <a:pt x="60" y="105"/>
                      </a:cubicBezTo>
                      <a:cubicBezTo>
                        <a:pt x="57" y="105"/>
                        <a:pt x="55" y="105"/>
                        <a:pt x="53" y="106"/>
                      </a:cubicBezTo>
                      <a:cubicBezTo>
                        <a:pt x="50" y="106"/>
                        <a:pt x="47" y="107"/>
                        <a:pt x="44" y="105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2" name="Freeform 162"/>
                <p:cNvSpPr>
                  <a:spLocks/>
                </p:cNvSpPr>
                <p:nvPr/>
              </p:nvSpPr>
              <p:spPr bwMode="auto">
                <a:xfrm>
                  <a:off x="4260" y="3058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1 w 2"/>
                    <a:gd name="T5" fmla="*/ 0 h 3"/>
                    <a:gd name="T6" fmla="*/ 1 w 2"/>
                    <a:gd name="T7" fmla="*/ 0 h 3"/>
                    <a:gd name="T8" fmla="*/ 2 w 2"/>
                    <a:gd name="T9" fmla="*/ 0 h 3"/>
                    <a:gd name="T10" fmla="*/ 2 w 2"/>
                    <a:gd name="T11" fmla="*/ 1 h 3"/>
                    <a:gd name="T12" fmla="*/ 2 w 2"/>
                    <a:gd name="T13" fmla="*/ 2 h 3"/>
                    <a:gd name="T14" fmla="*/ 1 w 2"/>
                    <a:gd name="T15" fmla="*/ 3 h 3"/>
                    <a:gd name="T16" fmla="*/ 1 w 2"/>
                    <a:gd name="T17" fmla="*/ 3 h 3"/>
                    <a:gd name="T18" fmla="*/ 0 w 2"/>
                    <a:gd name="T19" fmla="*/ 3 h 3"/>
                    <a:gd name="T20" fmla="*/ 0 w 2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3" name="Freeform 163"/>
                <p:cNvSpPr>
                  <a:spLocks/>
                </p:cNvSpPr>
                <p:nvPr/>
              </p:nvSpPr>
              <p:spPr bwMode="auto">
                <a:xfrm>
                  <a:off x="4006" y="2930"/>
                  <a:ext cx="5" cy="6"/>
                </a:xfrm>
                <a:custGeom>
                  <a:avLst/>
                  <a:gdLst>
                    <a:gd name="T0" fmla="*/ 0 w 8"/>
                    <a:gd name="T1" fmla="*/ 10 h 11"/>
                    <a:gd name="T2" fmla="*/ 0 w 8"/>
                    <a:gd name="T3" fmla="*/ 9 h 11"/>
                    <a:gd name="T4" fmla="*/ 0 w 8"/>
                    <a:gd name="T5" fmla="*/ 5 h 11"/>
                    <a:gd name="T6" fmla="*/ 0 w 8"/>
                    <a:gd name="T7" fmla="*/ 5 h 11"/>
                    <a:gd name="T8" fmla="*/ 4 w 8"/>
                    <a:gd name="T9" fmla="*/ 0 h 11"/>
                    <a:gd name="T10" fmla="*/ 5 w 8"/>
                    <a:gd name="T11" fmla="*/ 0 h 11"/>
                    <a:gd name="T12" fmla="*/ 5 w 8"/>
                    <a:gd name="T13" fmla="*/ 0 h 11"/>
                    <a:gd name="T14" fmla="*/ 8 w 8"/>
                    <a:gd name="T15" fmla="*/ 3 h 11"/>
                    <a:gd name="T16" fmla="*/ 8 w 8"/>
                    <a:gd name="T17" fmla="*/ 3 h 11"/>
                    <a:gd name="T18" fmla="*/ 5 w 8"/>
                    <a:gd name="T19" fmla="*/ 10 h 11"/>
                    <a:gd name="T20" fmla="*/ 5 w 8"/>
                    <a:gd name="T21" fmla="*/ 11 h 11"/>
                    <a:gd name="T22" fmla="*/ 4 w 8"/>
                    <a:gd name="T23" fmla="*/ 11 h 11"/>
                    <a:gd name="T24" fmla="*/ 3 w 8"/>
                    <a:gd name="T25" fmla="*/ 11 h 11"/>
                    <a:gd name="T26" fmla="*/ 0 w 8"/>
                    <a:gd name="T27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1">
                      <a:moveTo>
                        <a:pt x="0" y="1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4" name="Freeform 164"/>
                <p:cNvSpPr>
                  <a:spLocks/>
                </p:cNvSpPr>
                <p:nvPr/>
              </p:nvSpPr>
              <p:spPr bwMode="auto">
                <a:xfrm>
                  <a:off x="3933" y="2895"/>
                  <a:ext cx="4" cy="4"/>
                </a:xfrm>
                <a:custGeom>
                  <a:avLst/>
                  <a:gdLst>
                    <a:gd name="T0" fmla="*/ 0 w 7"/>
                    <a:gd name="T1" fmla="*/ 5 h 7"/>
                    <a:gd name="T2" fmla="*/ 0 w 7"/>
                    <a:gd name="T3" fmla="*/ 5 h 7"/>
                    <a:gd name="T4" fmla="*/ 0 w 7"/>
                    <a:gd name="T5" fmla="*/ 4 h 7"/>
                    <a:gd name="T6" fmla="*/ 3 w 7"/>
                    <a:gd name="T7" fmla="*/ 0 h 7"/>
                    <a:gd name="T8" fmla="*/ 3 w 7"/>
                    <a:gd name="T9" fmla="*/ 0 h 7"/>
                    <a:gd name="T10" fmla="*/ 4 w 7"/>
                    <a:gd name="T11" fmla="*/ 0 h 7"/>
                    <a:gd name="T12" fmla="*/ 4 w 7"/>
                    <a:gd name="T13" fmla="*/ 0 h 7"/>
                    <a:gd name="T14" fmla="*/ 7 w 7"/>
                    <a:gd name="T15" fmla="*/ 2 h 7"/>
                    <a:gd name="T16" fmla="*/ 7 w 7"/>
                    <a:gd name="T17" fmla="*/ 3 h 7"/>
                    <a:gd name="T18" fmla="*/ 7 w 7"/>
                    <a:gd name="T19" fmla="*/ 3 h 7"/>
                    <a:gd name="T20" fmla="*/ 5 w 7"/>
                    <a:gd name="T21" fmla="*/ 5 h 7"/>
                    <a:gd name="T22" fmla="*/ 4 w 7"/>
                    <a:gd name="T23" fmla="*/ 6 h 7"/>
                    <a:gd name="T24" fmla="*/ 3 w 7"/>
                    <a:gd name="T25" fmla="*/ 7 h 7"/>
                    <a:gd name="T26" fmla="*/ 0 w 7"/>
                    <a:gd name="T2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3" y="7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5" name="Freeform 165"/>
                <p:cNvSpPr>
                  <a:spLocks/>
                </p:cNvSpPr>
                <p:nvPr/>
              </p:nvSpPr>
              <p:spPr bwMode="auto">
                <a:xfrm>
                  <a:off x="3985" y="2921"/>
                  <a:ext cx="4" cy="4"/>
                </a:xfrm>
                <a:custGeom>
                  <a:avLst/>
                  <a:gdLst>
                    <a:gd name="T0" fmla="*/ 1 w 7"/>
                    <a:gd name="T1" fmla="*/ 6 h 8"/>
                    <a:gd name="T2" fmla="*/ 0 w 7"/>
                    <a:gd name="T3" fmla="*/ 5 h 8"/>
                    <a:gd name="T4" fmla="*/ 1 w 7"/>
                    <a:gd name="T5" fmla="*/ 1 h 8"/>
                    <a:gd name="T6" fmla="*/ 1 w 7"/>
                    <a:gd name="T7" fmla="*/ 1 h 8"/>
                    <a:gd name="T8" fmla="*/ 2 w 7"/>
                    <a:gd name="T9" fmla="*/ 0 h 8"/>
                    <a:gd name="T10" fmla="*/ 3 w 7"/>
                    <a:gd name="T11" fmla="*/ 0 h 8"/>
                    <a:gd name="T12" fmla="*/ 6 w 7"/>
                    <a:gd name="T13" fmla="*/ 1 h 8"/>
                    <a:gd name="T14" fmla="*/ 6 w 7"/>
                    <a:gd name="T15" fmla="*/ 1 h 8"/>
                    <a:gd name="T16" fmla="*/ 7 w 7"/>
                    <a:gd name="T17" fmla="*/ 1 h 8"/>
                    <a:gd name="T18" fmla="*/ 7 w 7"/>
                    <a:gd name="T19" fmla="*/ 2 h 8"/>
                    <a:gd name="T20" fmla="*/ 5 w 7"/>
                    <a:gd name="T21" fmla="*/ 8 h 8"/>
                    <a:gd name="T22" fmla="*/ 5 w 7"/>
                    <a:gd name="T23" fmla="*/ 8 h 8"/>
                    <a:gd name="T24" fmla="*/ 4 w 7"/>
                    <a:gd name="T25" fmla="*/ 8 h 8"/>
                    <a:gd name="T26" fmla="*/ 1 w 7"/>
                    <a:gd name="T2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6" name="Freeform 166"/>
                <p:cNvSpPr>
                  <a:spLocks/>
                </p:cNvSpPr>
                <p:nvPr/>
              </p:nvSpPr>
              <p:spPr bwMode="auto">
                <a:xfrm>
                  <a:off x="4353" y="3225"/>
                  <a:ext cx="7" cy="5"/>
                </a:xfrm>
                <a:custGeom>
                  <a:avLst/>
                  <a:gdLst>
                    <a:gd name="T0" fmla="*/ 0 w 11"/>
                    <a:gd name="T1" fmla="*/ 7 h 8"/>
                    <a:gd name="T2" fmla="*/ 0 w 11"/>
                    <a:gd name="T3" fmla="*/ 6 h 8"/>
                    <a:gd name="T4" fmla="*/ 0 w 11"/>
                    <a:gd name="T5" fmla="*/ 5 h 8"/>
                    <a:gd name="T6" fmla="*/ 0 w 11"/>
                    <a:gd name="T7" fmla="*/ 4 h 8"/>
                    <a:gd name="T8" fmla="*/ 2 w 11"/>
                    <a:gd name="T9" fmla="*/ 3 h 8"/>
                    <a:gd name="T10" fmla="*/ 2 w 11"/>
                    <a:gd name="T11" fmla="*/ 3 h 8"/>
                    <a:gd name="T12" fmla="*/ 6 w 11"/>
                    <a:gd name="T13" fmla="*/ 1 h 8"/>
                    <a:gd name="T14" fmla="*/ 7 w 11"/>
                    <a:gd name="T15" fmla="*/ 1 h 8"/>
                    <a:gd name="T16" fmla="*/ 8 w 11"/>
                    <a:gd name="T17" fmla="*/ 1 h 8"/>
                    <a:gd name="T18" fmla="*/ 9 w 11"/>
                    <a:gd name="T19" fmla="*/ 1 h 8"/>
                    <a:gd name="T20" fmla="*/ 10 w 11"/>
                    <a:gd name="T21" fmla="*/ 2 h 8"/>
                    <a:gd name="T22" fmla="*/ 11 w 11"/>
                    <a:gd name="T23" fmla="*/ 3 h 8"/>
                    <a:gd name="T24" fmla="*/ 11 w 11"/>
                    <a:gd name="T25" fmla="*/ 4 h 8"/>
                    <a:gd name="T26" fmla="*/ 9 w 11"/>
                    <a:gd name="T27" fmla="*/ 7 h 8"/>
                    <a:gd name="T28" fmla="*/ 8 w 11"/>
                    <a:gd name="T29" fmla="*/ 8 h 8"/>
                    <a:gd name="T30" fmla="*/ 5 w 11"/>
                    <a:gd name="T31" fmla="*/ 8 h 8"/>
                    <a:gd name="T32" fmla="*/ 4 w 11"/>
                    <a:gd name="T33" fmla="*/ 8 h 8"/>
                    <a:gd name="T34" fmla="*/ 1 w 11"/>
                    <a:gd name="T35" fmla="*/ 7 h 8"/>
                    <a:gd name="T36" fmla="*/ 0 w 11"/>
                    <a:gd name="T3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1"/>
                        <a:pt x="4" y="1"/>
                        <a:pt x="6" y="1"/>
                      </a:cubicBezTo>
                      <a:cubicBezTo>
                        <a:pt x="6" y="1"/>
                        <a:pt x="7" y="1"/>
                        <a:pt x="7" y="1"/>
                      </a:cubicBezTo>
                      <a:cubicBezTo>
                        <a:pt x="7" y="0"/>
                        <a:pt x="8" y="0"/>
                        <a:pt x="8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2"/>
                        <a:pt x="10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4"/>
                        <a:pt x="11" y="4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8"/>
                        <a:pt x="8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7" name="Freeform 167"/>
                <p:cNvSpPr>
                  <a:spLocks/>
                </p:cNvSpPr>
                <p:nvPr/>
              </p:nvSpPr>
              <p:spPr bwMode="auto">
                <a:xfrm>
                  <a:off x="4165" y="3010"/>
                  <a:ext cx="4" cy="4"/>
                </a:xfrm>
                <a:custGeom>
                  <a:avLst/>
                  <a:gdLst>
                    <a:gd name="T0" fmla="*/ 1 w 6"/>
                    <a:gd name="T1" fmla="*/ 5 h 7"/>
                    <a:gd name="T2" fmla="*/ 0 w 6"/>
                    <a:gd name="T3" fmla="*/ 4 h 7"/>
                    <a:gd name="T4" fmla="*/ 2 w 6"/>
                    <a:gd name="T5" fmla="*/ 1 h 7"/>
                    <a:gd name="T6" fmla="*/ 3 w 6"/>
                    <a:gd name="T7" fmla="*/ 0 h 7"/>
                    <a:gd name="T8" fmla="*/ 3 w 6"/>
                    <a:gd name="T9" fmla="*/ 0 h 7"/>
                    <a:gd name="T10" fmla="*/ 3 w 6"/>
                    <a:gd name="T11" fmla="*/ 1 h 7"/>
                    <a:gd name="T12" fmla="*/ 6 w 6"/>
                    <a:gd name="T13" fmla="*/ 4 h 7"/>
                    <a:gd name="T14" fmla="*/ 6 w 6"/>
                    <a:gd name="T15" fmla="*/ 4 h 7"/>
                    <a:gd name="T16" fmla="*/ 5 w 6"/>
                    <a:gd name="T17" fmla="*/ 6 h 7"/>
                    <a:gd name="T18" fmla="*/ 4 w 6"/>
                    <a:gd name="T19" fmla="*/ 7 h 7"/>
                    <a:gd name="T20" fmla="*/ 1 w 6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8" name="Freeform 168"/>
                <p:cNvSpPr>
                  <a:spLocks/>
                </p:cNvSpPr>
                <p:nvPr/>
              </p:nvSpPr>
              <p:spPr bwMode="auto">
                <a:xfrm>
                  <a:off x="3886" y="2873"/>
                  <a:ext cx="4" cy="5"/>
                </a:xfrm>
                <a:custGeom>
                  <a:avLst/>
                  <a:gdLst>
                    <a:gd name="T0" fmla="*/ 0 w 6"/>
                    <a:gd name="T1" fmla="*/ 8 h 9"/>
                    <a:gd name="T2" fmla="*/ 0 w 6"/>
                    <a:gd name="T3" fmla="*/ 7 h 9"/>
                    <a:gd name="T4" fmla="*/ 0 w 6"/>
                    <a:gd name="T5" fmla="*/ 3 h 9"/>
                    <a:gd name="T6" fmla="*/ 1 w 6"/>
                    <a:gd name="T7" fmla="*/ 2 h 9"/>
                    <a:gd name="T8" fmla="*/ 4 w 6"/>
                    <a:gd name="T9" fmla="*/ 0 h 9"/>
                    <a:gd name="T10" fmla="*/ 5 w 6"/>
                    <a:gd name="T11" fmla="*/ 0 h 9"/>
                    <a:gd name="T12" fmla="*/ 5 w 6"/>
                    <a:gd name="T13" fmla="*/ 0 h 9"/>
                    <a:gd name="T14" fmla="*/ 5 w 6"/>
                    <a:gd name="T15" fmla="*/ 1 h 9"/>
                    <a:gd name="T16" fmla="*/ 6 w 6"/>
                    <a:gd name="T17" fmla="*/ 6 h 9"/>
                    <a:gd name="T18" fmla="*/ 6 w 6"/>
                    <a:gd name="T19" fmla="*/ 6 h 9"/>
                    <a:gd name="T20" fmla="*/ 6 w 6"/>
                    <a:gd name="T21" fmla="*/ 7 h 9"/>
                    <a:gd name="T22" fmla="*/ 5 w 6"/>
                    <a:gd name="T23" fmla="*/ 8 h 9"/>
                    <a:gd name="T24" fmla="*/ 4 w 6"/>
                    <a:gd name="T25" fmla="*/ 9 h 9"/>
                    <a:gd name="T26" fmla="*/ 0 w 6"/>
                    <a:gd name="T27" fmla="*/ 8 h 9"/>
                    <a:gd name="T28" fmla="*/ 0 w 6"/>
                    <a:gd name="T2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9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6" y="3"/>
                        <a:pt x="6" y="3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9" name="Freeform 169"/>
                <p:cNvSpPr>
                  <a:spLocks/>
                </p:cNvSpPr>
                <p:nvPr/>
              </p:nvSpPr>
              <p:spPr bwMode="auto">
                <a:xfrm>
                  <a:off x="4182" y="3025"/>
                  <a:ext cx="12" cy="9"/>
                </a:xfrm>
                <a:custGeom>
                  <a:avLst/>
                  <a:gdLst>
                    <a:gd name="T0" fmla="*/ 1 w 20"/>
                    <a:gd name="T1" fmla="*/ 12 h 14"/>
                    <a:gd name="T2" fmla="*/ 1 w 20"/>
                    <a:gd name="T3" fmla="*/ 12 h 14"/>
                    <a:gd name="T4" fmla="*/ 0 w 20"/>
                    <a:gd name="T5" fmla="*/ 11 h 14"/>
                    <a:gd name="T6" fmla="*/ 4 w 20"/>
                    <a:gd name="T7" fmla="*/ 3 h 14"/>
                    <a:gd name="T8" fmla="*/ 4 w 20"/>
                    <a:gd name="T9" fmla="*/ 3 h 14"/>
                    <a:gd name="T10" fmla="*/ 5 w 20"/>
                    <a:gd name="T11" fmla="*/ 1 h 14"/>
                    <a:gd name="T12" fmla="*/ 6 w 20"/>
                    <a:gd name="T13" fmla="*/ 0 h 14"/>
                    <a:gd name="T14" fmla="*/ 8 w 20"/>
                    <a:gd name="T15" fmla="*/ 0 h 14"/>
                    <a:gd name="T16" fmla="*/ 8 w 20"/>
                    <a:gd name="T17" fmla="*/ 0 h 14"/>
                    <a:gd name="T18" fmla="*/ 8 w 20"/>
                    <a:gd name="T19" fmla="*/ 1 h 14"/>
                    <a:gd name="T20" fmla="*/ 20 w 20"/>
                    <a:gd name="T21" fmla="*/ 13 h 14"/>
                    <a:gd name="T22" fmla="*/ 20 w 20"/>
                    <a:gd name="T23" fmla="*/ 13 h 14"/>
                    <a:gd name="T24" fmla="*/ 19 w 20"/>
                    <a:gd name="T25" fmla="*/ 14 h 14"/>
                    <a:gd name="T26" fmla="*/ 1 w 20"/>
                    <a:gd name="T27" fmla="*/ 12 h 14"/>
                    <a:gd name="T28" fmla="*/ 1 w 2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14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9"/>
                        <a:pt x="2" y="7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6" y="1"/>
                        <a:pt x="6" y="0"/>
                        <a:pt x="6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12" y="12"/>
                        <a:pt x="8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0" name="Freeform 170"/>
                <p:cNvSpPr>
                  <a:spLocks/>
                </p:cNvSpPr>
                <p:nvPr/>
              </p:nvSpPr>
              <p:spPr bwMode="auto">
                <a:xfrm>
                  <a:off x="4289" y="3081"/>
                  <a:ext cx="9" cy="13"/>
                </a:xfrm>
                <a:custGeom>
                  <a:avLst/>
                  <a:gdLst>
                    <a:gd name="T0" fmla="*/ 1 w 16"/>
                    <a:gd name="T1" fmla="*/ 23 h 23"/>
                    <a:gd name="T2" fmla="*/ 0 w 16"/>
                    <a:gd name="T3" fmla="*/ 22 h 23"/>
                    <a:gd name="T4" fmla="*/ 12 w 16"/>
                    <a:gd name="T5" fmla="*/ 0 h 23"/>
                    <a:gd name="T6" fmla="*/ 13 w 16"/>
                    <a:gd name="T7" fmla="*/ 0 h 23"/>
                    <a:gd name="T8" fmla="*/ 14 w 16"/>
                    <a:gd name="T9" fmla="*/ 0 h 23"/>
                    <a:gd name="T10" fmla="*/ 15 w 16"/>
                    <a:gd name="T11" fmla="*/ 0 h 23"/>
                    <a:gd name="T12" fmla="*/ 15 w 16"/>
                    <a:gd name="T13" fmla="*/ 0 h 23"/>
                    <a:gd name="T14" fmla="*/ 16 w 16"/>
                    <a:gd name="T15" fmla="*/ 0 h 23"/>
                    <a:gd name="T16" fmla="*/ 16 w 16"/>
                    <a:gd name="T17" fmla="*/ 1 h 23"/>
                    <a:gd name="T18" fmla="*/ 3 w 16"/>
                    <a:gd name="T19" fmla="*/ 23 h 23"/>
                    <a:gd name="T20" fmla="*/ 3 w 16"/>
                    <a:gd name="T21" fmla="*/ 23 h 23"/>
                    <a:gd name="T22" fmla="*/ 2 w 16"/>
                    <a:gd name="T23" fmla="*/ 23 h 23"/>
                    <a:gd name="T24" fmla="*/ 1 w 16"/>
                    <a:gd name="T25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3">
                      <a:moveTo>
                        <a:pt x="1" y="23"/>
                      </a:moveTo>
                      <a:cubicBezTo>
                        <a:pt x="1" y="23"/>
                        <a:pt x="0" y="23"/>
                        <a:pt x="0" y="22"/>
                      </a:cubicBezTo>
                      <a:cubicBezTo>
                        <a:pt x="1" y="15"/>
                        <a:pt x="7" y="6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1"/>
                        <a:pt x="16" y="1"/>
                      </a:cubicBezTo>
                      <a:cubicBezTo>
                        <a:pt x="15" y="9"/>
                        <a:pt x="8" y="20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1" y="23"/>
                        <a:pt x="1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1" name="Freeform 171"/>
                <p:cNvSpPr>
                  <a:spLocks/>
                </p:cNvSpPr>
                <p:nvPr/>
              </p:nvSpPr>
              <p:spPr bwMode="auto">
                <a:xfrm>
                  <a:off x="4009" y="2941"/>
                  <a:ext cx="2" cy="3"/>
                </a:xfrm>
                <a:custGeom>
                  <a:avLst/>
                  <a:gdLst>
                    <a:gd name="T0" fmla="*/ 1 w 4"/>
                    <a:gd name="T1" fmla="*/ 4 h 5"/>
                    <a:gd name="T2" fmla="*/ 0 w 4"/>
                    <a:gd name="T3" fmla="*/ 4 h 5"/>
                    <a:gd name="T4" fmla="*/ 0 w 4"/>
                    <a:gd name="T5" fmla="*/ 3 h 5"/>
                    <a:gd name="T6" fmla="*/ 3 w 4"/>
                    <a:gd name="T7" fmla="*/ 0 h 5"/>
                    <a:gd name="T8" fmla="*/ 3 w 4"/>
                    <a:gd name="T9" fmla="*/ 0 h 5"/>
                    <a:gd name="T10" fmla="*/ 4 w 4"/>
                    <a:gd name="T11" fmla="*/ 0 h 5"/>
                    <a:gd name="T12" fmla="*/ 4 w 4"/>
                    <a:gd name="T13" fmla="*/ 1 h 5"/>
                    <a:gd name="T14" fmla="*/ 1 w 4"/>
                    <a:gd name="T15" fmla="*/ 4 h 5"/>
                    <a:gd name="T16" fmla="*/ 1 w 4"/>
                    <a:gd name="T17" fmla="*/ 4 h 5"/>
                    <a:gd name="T18" fmla="*/ 1 w 4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2" name="Freeform 172"/>
                <p:cNvSpPr>
                  <a:spLocks/>
                </p:cNvSpPr>
                <p:nvPr/>
              </p:nvSpPr>
              <p:spPr bwMode="auto">
                <a:xfrm>
                  <a:off x="4206" y="3036"/>
                  <a:ext cx="3" cy="3"/>
                </a:xfrm>
                <a:custGeom>
                  <a:avLst/>
                  <a:gdLst>
                    <a:gd name="T0" fmla="*/ 2 w 5"/>
                    <a:gd name="T1" fmla="*/ 5 h 5"/>
                    <a:gd name="T2" fmla="*/ 2 w 5"/>
                    <a:gd name="T3" fmla="*/ 4 h 5"/>
                    <a:gd name="T4" fmla="*/ 0 w 5"/>
                    <a:gd name="T5" fmla="*/ 3 h 5"/>
                    <a:gd name="T6" fmla="*/ 0 w 5"/>
                    <a:gd name="T7" fmla="*/ 2 h 5"/>
                    <a:gd name="T8" fmla="*/ 0 w 5"/>
                    <a:gd name="T9" fmla="*/ 1 h 5"/>
                    <a:gd name="T10" fmla="*/ 2 w 5"/>
                    <a:gd name="T11" fmla="*/ 0 h 5"/>
                    <a:gd name="T12" fmla="*/ 3 w 5"/>
                    <a:gd name="T13" fmla="*/ 0 h 5"/>
                    <a:gd name="T14" fmla="*/ 4 w 5"/>
                    <a:gd name="T15" fmla="*/ 1 h 5"/>
                    <a:gd name="T16" fmla="*/ 4 w 5"/>
                    <a:gd name="T17" fmla="*/ 2 h 5"/>
                    <a:gd name="T18" fmla="*/ 3 w 5"/>
                    <a:gd name="T19" fmla="*/ 4 h 5"/>
                    <a:gd name="T20" fmla="*/ 3 w 5"/>
                    <a:gd name="T21" fmla="*/ 5 h 5"/>
                    <a:gd name="T22" fmla="*/ 2 w 5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2"/>
                        <a:pt x="4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3" name="Freeform 173"/>
                <p:cNvSpPr>
                  <a:spLocks/>
                </p:cNvSpPr>
                <p:nvPr/>
              </p:nvSpPr>
              <p:spPr bwMode="auto">
                <a:xfrm>
                  <a:off x="4205" y="3048"/>
                  <a:ext cx="44" cy="26"/>
                </a:xfrm>
                <a:custGeom>
                  <a:avLst/>
                  <a:gdLst>
                    <a:gd name="T0" fmla="*/ 64 w 76"/>
                    <a:gd name="T1" fmla="*/ 41 h 44"/>
                    <a:gd name="T2" fmla="*/ 64 w 76"/>
                    <a:gd name="T3" fmla="*/ 41 h 44"/>
                    <a:gd name="T4" fmla="*/ 63 w 76"/>
                    <a:gd name="T5" fmla="*/ 31 h 44"/>
                    <a:gd name="T6" fmla="*/ 63 w 76"/>
                    <a:gd name="T7" fmla="*/ 30 h 44"/>
                    <a:gd name="T8" fmla="*/ 62 w 76"/>
                    <a:gd name="T9" fmla="*/ 29 h 44"/>
                    <a:gd name="T10" fmla="*/ 60 w 76"/>
                    <a:gd name="T11" fmla="*/ 29 h 44"/>
                    <a:gd name="T12" fmla="*/ 47 w 76"/>
                    <a:gd name="T13" fmla="*/ 21 h 44"/>
                    <a:gd name="T14" fmla="*/ 34 w 76"/>
                    <a:gd name="T15" fmla="*/ 13 h 44"/>
                    <a:gd name="T16" fmla="*/ 29 w 76"/>
                    <a:gd name="T17" fmla="*/ 11 h 44"/>
                    <a:gd name="T18" fmla="*/ 20 w 76"/>
                    <a:gd name="T19" fmla="*/ 10 h 44"/>
                    <a:gd name="T20" fmla="*/ 2 w 76"/>
                    <a:gd name="T21" fmla="*/ 5 h 44"/>
                    <a:gd name="T22" fmla="*/ 1 w 76"/>
                    <a:gd name="T23" fmla="*/ 4 h 44"/>
                    <a:gd name="T24" fmla="*/ 1 w 76"/>
                    <a:gd name="T25" fmla="*/ 4 h 44"/>
                    <a:gd name="T26" fmla="*/ 1 w 76"/>
                    <a:gd name="T27" fmla="*/ 1 h 44"/>
                    <a:gd name="T28" fmla="*/ 2 w 76"/>
                    <a:gd name="T29" fmla="*/ 0 h 44"/>
                    <a:gd name="T30" fmla="*/ 16 w 76"/>
                    <a:gd name="T31" fmla="*/ 3 h 44"/>
                    <a:gd name="T32" fmla="*/ 32 w 76"/>
                    <a:gd name="T33" fmla="*/ 6 h 44"/>
                    <a:gd name="T34" fmla="*/ 33 w 76"/>
                    <a:gd name="T35" fmla="*/ 6 h 44"/>
                    <a:gd name="T36" fmla="*/ 33 w 76"/>
                    <a:gd name="T37" fmla="*/ 6 h 44"/>
                    <a:gd name="T38" fmla="*/ 76 w 76"/>
                    <a:gd name="T39" fmla="*/ 41 h 44"/>
                    <a:gd name="T40" fmla="*/ 75 w 76"/>
                    <a:gd name="T41" fmla="*/ 42 h 44"/>
                    <a:gd name="T42" fmla="*/ 65 w 76"/>
                    <a:gd name="T43" fmla="*/ 42 h 44"/>
                    <a:gd name="T44" fmla="*/ 64 w 76"/>
                    <a:gd name="T45" fmla="*/ 4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44">
                      <a:moveTo>
                        <a:pt x="64" y="41"/>
                      </a:moveTo>
                      <a:cubicBezTo>
                        <a:pt x="64" y="41"/>
                        <a:pt x="64" y="41"/>
                        <a:pt x="64" y="41"/>
                      </a:cubicBezTo>
                      <a:cubicBezTo>
                        <a:pt x="63" y="38"/>
                        <a:pt x="63" y="35"/>
                        <a:pt x="63" y="31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2" y="29"/>
                        <a:pt x="62" y="29"/>
                        <a:pt x="62" y="29"/>
                      </a:cubicBezTo>
                      <a:cubicBezTo>
                        <a:pt x="61" y="29"/>
                        <a:pt x="61" y="29"/>
                        <a:pt x="60" y="29"/>
                      </a:cubicBezTo>
                      <a:cubicBezTo>
                        <a:pt x="57" y="27"/>
                        <a:pt x="52" y="24"/>
                        <a:pt x="47" y="21"/>
                      </a:cubicBezTo>
                      <a:cubicBezTo>
                        <a:pt x="43" y="18"/>
                        <a:pt x="38" y="15"/>
                        <a:pt x="34" y="13"/>
                      </a:cubicBezTo>
                      <a:cubicBezTo>
                        <a:pt x="32" y="12"/>
                        <a:pt x="31" y="12"/>
                        <a:pt x="29" y="11"/>
                      </a:cubicBezTo>
                      <a:cubicBezTo>
                        <a:pt x="26" y="11"/>
                        <a:pt x="23" y="10"/>
                        <a:pt x="20" y="10"/>
                      </a:cubicBezTo>
                      <a:cubicBezTo>
                        <a:pt x="14" y="9"/>
                        <a:pt x="7" y="8"/>
                        <a:pt x="2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4"/>
                        <a:pt x="0" y="4"/>
                        <a:pt x="1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6" y="0"/>
                        <a:pt x="11" y="2"/>
                        <a:pt x="16" y="3"/>
                      </a:cubicBezTo>
                      <a:cubicBezTo>
                        <a:pt x="22" y="4"/>
                        <a:pt x="27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59" y="19"/>
                        <a:pt x="65" y="23"/>
                        <a:pt x="76" y="41"/>
                      </a:cubicBezTo>
                      <a:cubicBezTo>
                        <a:pt x="76" y="41"/>
                        <a:pt x="75" y="42"/>
                        <a:pt x="75" y="42"/>
                      </a:cubicBezTo>
                      <a:cubicBezTo>
                        <a:pt x="73" y="44"/>
                        <a:pt x="70" y="44"/>
                        <a:pt x="65" y="42"/>
                      </a:cubicBezTo>
                      <a:cubicBezTo>
                        <a:pt x="65" y="42"/>
                        <a:pt x="64" y="41"/>
                        <a:pt x="64" y="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4" name="Freeform 174"/>
                <p:cNvSpPr>
                  <a:spLocks/>
                </p:cNvSpPr>
                <p:nvPr/>
              </p:nvSpPr>
              <p:spPr bwMode="auto">
                <a:xfrm>
                  <a:off x="4411" y="3149"/>
                  <a:ext cx="7" cy="10"/>
                </a:xfrm>
                <a:custGeom>
                  <a:avLst/>
                  <a:gdLst>
                    <a:gd name="T0" fmla="*/ 0 w 12"/>
                    <a:gd name="T1" fmla="*/ 15 h 17"/>
                    <a:gd name="T2" fmla="*/ 0 w 12"/>
                    <a:gd name="T3" fmla="*/ 14 h 17"/>
                    <a:gd name="T4" fmla="*/ 10 w 12"/>
                    <a:gd name="T5" fmla="*/ 0 h 17"/>
                    <a:gd name="T6" fmla="*/ 10 w 12"/>
                    <a:gd name="T7" fmla="*/ 0 h 17"/>
                    <a:gd name="T8" fmla="*/ 10 w 12"/>
                    <a:gd name="T9" fmla="*/ 0 h 17"/>
                    <a:gd name="T10" fmla="*/ 11 w 12"/>
                    <a:gd name="T11" fmla="*/ 0 h 17"/>
                    <a:gd name="T12" fmla="*/ 12 w 12"/>
                    <a:gd name="T13" fmla="*/ 2 h 17"/>
                    <a:gd name="T14" fmla="*/ 12 w 12"/>
                    <a:gd name="T15" fmla="*/ 3 h 17"/>
                    <a:gd name="T16" fmla="*/ 5 w 12"/>
                    <a:gd name="T17" fmla="*/ 15 h 17"/>
                    <a:gd name="T18" fmla="*/ 4 w 12"/>
                    <a:gd name="T19" fmla="*/ 16 h 17"/>
                    <a:gd name="T20" fmla="*/ 3 w 12"/>
                    <a:gd name="T21" fmla="*/ 17 h 17"/>
                    <a:gd name="T22" fmla="*/ 0 w 12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7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4"/>
                      </a:cubicBezTo>
                      <a:cubicBezTo>
                        <a:pt x="1" y="8"/>
                        <a:pt x="5" y="3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3" y="17"/>
                        <a:pt x="3" y="17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5" name="Freeform 175"/>
                <p:cNvSpPr>
                  <a:spLocks/>
                </p:cNvSpPr>
                <p:nvPr/>
              </p:nvSpPr>
              <p:spPr bwMode="auto">
                <a:xfrm>
                  <a:off x="3697" y="2847"/>
                  <a:ext cx="42" cy="34"/>
                </a:xfrm>
                <a:custGeom>
                  <a:avLst/>
                  <a:gdLst>
                    <a:gd name="T0" fmla="*/ 22 w 73"/>
                    <a:gd name="T1" fmla="*/ 57 h 59"/>
                    <a:gd name="T2" fmla="*/ 22 w 73"/>
                    <a:gd name="T3" fmla="*/ 57 h 59"/>
                    <a:gd name="T4" fmla="*/ 19 w 73"/>
                    <a:gd name="T5" fmla="*/ 51 h 59"/>
                    <a:gd name="T6" fmla="*/ 11 w 73"/>
                    <a:gd name="T7" fmla="*/ 0 h 59"/>
                    <a:gd name="T8" fmla="*/ 11 w 73"/>
                    <a:gd name="T9" fmla="*/ 0 h 59"/>
                    <a:gd name="T10" fmla="*/ 13 w 73"/>
                    <a:gd name="T11" fmla="*/ 0 h 59"/>
                    <a:gd name="T12" fmla="*/ 14 w 73"/>
                    <a:gd name="T13" fmla="*/ 0 h 59"/>
                    <a:gd name="T14" fmla="*/ 14 w 73"/>
                    <a:gd name="T15" fmla="*/ 0 h 59"/>
                    <a:gd name="T16" fmla="*/ 24 w 73"/>
                    <a:gd name="T17" fmla="*/ 23 h 59"/>
                    <a:gd name="T18" fmla="*/ 31 w 73"/>
                    <a:gd name="T19" fmla="*/ 44 h 59"/>
                    <a:gd name="T20" fmla="*/ 31 w 73"/>
                    <a:gd name="T21" fmla="*/ 44 h 59"/>
                    <a:gd name="T22" fmla="*/ 32 w 73"/>
                    <a:gd name="T23" fmla="*/ 45 h 59"/>
                    <a:gd name="T24" fmla="*/ 50 w 73"/>
                    <a:gd name="T25" fmla="*/ 45 h 59"/>
                    <a:gd name="T26" fmla="*/ 65 w 73"/>
                    <a:gd name="T27" fmla="*/ 45 h 59"/>
                    <a:gd name="T28" fmla="*/ 71 w 73"/>
                    <a:gd name="T29" fmla="*/ 49 h 59"/>
                    <a:gd name="T30" fmla="*/ 71 w 73"/>
                    <a:gd name="T31" fmla="*/ 49 h 59"/>
                    <a:gd name="T32" fmla="*/ 73 w 73"/>
                    <a:gd name="T33" fmla="*/ 54 h 59"/>
                    <a:gd name="T34" fmla="*/ 72 w 73"/>
                    <a:gd name="T35" fmla="*/ 55 h 59"/>
                    <a:gd name="T36" fmla="*/ 71 w 73"/>
                    <a:gd name="T37" fmla="*/ 55 h 59"/>
                    <a:gd name="T38" fmla="*/ 51 w 73"/>
                    <a:gd name="T39" fmla="*/ 55 h 59"/>
                    <a:gd name="T40" fmla="*/ 25 w 73"/>
                    <a:gd name="T41" fmla="*/ 57 h 59"/>
                    <a:gd name="T42" fmla="*/ 24 w 73"/>
                    <a:gd name="T43" fmla="*/ 58 h 59"/>
                    <a:gd name="T44" fmla="*/ 23 w 73"/>
                    <a:gd name="T45" fmla="*/ 58 h 59"/>
                    <a:gd name="T46" fmla="*/ 22 w 73"/>
                    <a:gd name="T47" fmla="*/ 5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3" h="59">
                      <a:moveTo>
                        <a:pt x="22" y="57"/>
                      </a:moveTo>
                      <a:cubicBezTo>
                        <a:pt x="22" y="57"/>
                        <a:pt x="22" y="57"/>
                        <a:pt x="22" y="57"/>
                      </a:cubicBezTo>
                      <a:cubicBezTo>
                        <a:pt x="21" y="55"/>
                        <a:pt x="20" y="53"/>
                        <a:pt x="19" y="51"/>
                      </a:cubicBezTo>
                      <a:cubicBezTo>
                        <a:pt x="11" y="36"/>
                        <a:pt x="0" y="16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2" y="5"/>
                        <a:pt x="23" y="13"/>
                        <a:pt x="24" y="23"/>
                      </a:cubicBezTo>
                      <a:cubicBezTo>
                        <a:pt x="25" y="30"/>
                        <a:pt x="26" y="37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9" y="47"/>
                        <a:pt x="45" y="46"/>
                        <a:pt x="50" y="45"/>
                      </a:cubicBezTo>
                      <a:cubicBezTo>
                        <a:pt x="55" y="44"/>
                        <a:pt x="60" y="43"/>
                        <a:pt x="65" y="45"/>
                      </a:cubicBezTo>
                      <a:cubicBezTo>
                        <a:pt x="67" y="46"/>
                        <a:pt x="69" y="47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2" y="51"/>
                        <a:pt x="73" y="52"/>
                        <a:pt x="73" y="54"/>
                      </a:cubicBezTo>
                      <a:cubicBezTo>
                        <a:pt x="72" y="54"/>
                        <a:pt x="72" y="55"/>
                        <a:pt x="72" y="55"/>
                      </a:cubicBezTo>
                      <a:cubicBezTo>
                        <a:pt x="71" y="55"/>
                        <a:pt x="71" y="55"/>
                        <a:pt x="71" y="55"/>
                      </a:cubicBezTo>
                      <a:cubicBezTo>
                        <a:pt x="65" y="59"/>
                        <a:pt x="58" y="57"/>
                        <a:pt x="51" y="55"/>
                      </a:cubicBezTo>
                      <a:cubicBezTo>
                        <a:pt x="42" y="53"/>
                        <a:pt x="32" y="51"/>
                        <a:pt x="25" y="57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7"/>
                        <a:pt x="22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6" name="Freeform 176"/>
                <p:cNvSpPr>
                  <a:spLocks/>
                </p:cNvSpPr>
                <p:nvPr/>
              </p:nvSpPr>
              <p:spPr bwMode="auto">
                <a:xfrm>
                  <a:off x="4003" y="2951"/>
                  <a:ext cx="6" cy="3"/>
                </a:xfrm>
                <a:custGeom>
                  <a:avLst/>
                  <a:gdLst>
                    <a:gd name="T0" fmla="*/ 1 w 9"/>
                    <a:gd name="T1" fmla="*/ 4 h 5"/>
                    <a:gd name="T2" fmla="*/ 0 w 9"/>
                    <a:gd name="T3" fmla="*/ 3 h 5"/>
                    <a:gd name="T4" fmla="*/ 8 w 9"/>
                    <a:gd name="T5" fmla="*/ 0 h 5"/>
                    <a:gd name="T6" fmla="*/ 8 w 9"/>
                    <a:gd name="T7" fmla="*/ 0 h 5"/>
                    <a:gd name="T8" fmla="*/ 8 w 9"/>
                    <a:gd name="T9" fmla="*/ 0 h 5"/>
                    <a:gd name="T10" fmla="*/ 8 w 9"/>
                    <a:gd name="T11" fmla="*/ 0 h 5"/>
                    <a:gd name="T12" fmla="*/ 9 w 9"/>
                    <a:gd name="T13" fmla="*/ 1 h 5"/>
                    <a:gd name="T14" fmla="*/ 9 w 9"/>
                    <a:gd name="T15" fmla="*/ 1 h 5"/>
                    <a:gd name="T16" fmla="*/ 9 w 9"/>
                    <a:gd name="T17" fmla="*/ 3 h 5"/>
                    <a:gd name="T18" fmla="*/ 8 w 9"/>
                    <a:gd name="T19" fmla="*/ 4 h 5"/>
                    <a:gd name="T20" fmla="*/ 3 w 9"/>
                    <a:gd name="T21" fmla="*/ 5 h 5"/>
                    <a:gd name="T22" fmla="*/ 2 w 9"/>
                    <a:gd name="T23" fmla="*/ 5 h 5"/>
                    <a:gd name="T24" fmla="*/ 1 w 9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5">
                      <a:moveTo>
                        <a:pt x="1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0"/>
                        <a:pt x="4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6" y="5"/>
                        <a:pt x="5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7" name="Freeform 177"/>
                <p:cNvSpPr>
                  <a:spLocks/>
                </p:cNvSpPr>
                <p:nvPr/>
              </p:nvSpPr>
              <p:spPr bwMode="auto">
                <a:xfrm>
                  <a:off x="4119" y="3008"/>
                  <a:ext cx="4" cy="3"/>
                </a:xfrm>
                <a:custGeom>
                  <a:avLst/>
                  <a:gdLst>
                    <a:gd name="T0" fmla="*/ 1 w 7"/>
                    <a:gd name="T1" fmla="*/ 4 h 5"/>
                    <a:gd name="T2" fmla="*/ 1 w 7"/>
                    <a:gd name="T3" fmla="*/ 4 h 5"/>
                    <a:gd name="T4" fmla="*/ 1 w 7"/>
                    <a:gd name="T5" fmla="*/ 3 h 5"/>
                    <a:gd name="T6" fmla="*/ 3 w 7"/>
                    <a:gd name="T7" fmla="*/ 0 h 5"/>
                    <a:gd name="T8" fmla="*/ 3 w 7"/>
                    <a:gd name="T9" fmla="*/ 0 h 5"/>
                    <a:gd name="T10" fmla="*/ 4 w 7"/>
                    <a:gd name="T11" fmla="*/ 0 h 5"/>
                    <a:gd name="T12" fmla="*/ 4 w 7"/>
                    <a:gd name="T13" fmla="*/ 0 h 5"/>
                    <a:gd name="T14" fmla="*/ 6 w 7"/>
                    <a:gd name="T15" fmla="*/ 3 h 5"/>
                    <a:gd name="T16" fmla="*/ 6 w 7"/>
                    <a:gd name="T17" fmla="*/ 4 h 5"/>
                    <a:gd name="T18" fmla="*/ 6 w 7"/>
                    <a:gd name="T19" fmla="*/ 4 h 5"/>
                    <a:gd name="T20" fmla="*/ 4 w 7"/>
                    <a:gd name="T21" fmla="*/ 5 h 5"/>
                    <a:gd name="T22" fmla="*/ 3 w 7"/>
                    <a:gd name="T23" fmla="*/ 5 h 5"/>
                    <a:gd name="T24" fmla="*/ 1 w 7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5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8" name="Freeform 178"/>
                <p:cNvSpPr>
                  <a:spLocks/>
                </p:cNvSpPr>
                <p:nvPr/>
              </p:nvSpPr>
              <p:spPr bwMode="auto">
                <a:xfrm>
                  <a:off x="3862" y="2891"/>
                  <a:ext cx="13" cy="13"/>
                </a:xfrm>
                <a:custGeom>
                  <a:avLst/>
                  <a:gdLst>
                    <a:gd name="T0" fmla="*/ 4 w 23"/>
                    <a:gd name="T1" fmla="*/ 22 h 23"/>
                    <a:gd name="T2" fmla="*/ 4 w 23"/>
                    <a:gd name="T3" fmla="*/ 22 h 23"/>
                    <a:gd name="T4" fmla="*/ 1 w 23"/>
                    <a:gd name="T5" fmla="*/ 19 h 23"/>
                    <a:gd name="T6" fmla="*/ 0 w 23"/>
                    <a:gd name="T7" fmla="*/ 18 h 23"/>
                    <a:gd name="T8" fmla="*/ 1 w 23"/>
                    <a:gd name="T9" fmla="*/ 18 h 23"/>
                    <a:gd name="T10" fmla="*/ 1 w 23"/>
                    <a:gd name="T11" fmla="*/ 17 h 23"/>
                    <a:gd name="T12" fmla="*/ 16 w 23"/>
                    <a:gd name="T13" fmla="*/ 6 h 23"/>
                    <a:gd name="T14" fmla="*/ 22 w 23"/>
                    <a:gd name="T15" fmla="*/ 0 h 23"/>
                    <a:gd name="T16" fmla="*/ 23 w 23"/>
                    <a:gd name="T17" fmla="*/ 0 h 23"/>
                    <a:gd name="T18" fmla="*/ 23 w 23"/>
                    <a:gd name="T19" fmla="*/ 0 h 23"/>
                    <a:gd name="T20" fmla="*/ 23 w 23"/>
                    <a:gd name="T21" fmla="*/ 1 h 23"/>
                    <a:gd name="T22" fmla="*/ 22 w 23"/>
                    <a:gd name="T23" fmla="*/ 7 h 23"/>
                    <a:gd name="T24" fmla="*/ 5 w 23"/>
                    <a:gd name="T25" fmla="*/ 22 h 23"/>
                    <a:gd name="T26" fmla="*/ 4 w 23"/>
                    <a:gd name="T27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4" y="22"/>
                      </a:move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0" y="19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8" y="14"/>
                        <a:pt x="12" y="10"/>
                        <a:pt x="16" y="6"/>
                      </a:cubicBezTo>
                      <a:cubicBezTo>
                        <a:pt x="18" y="4"/>
                        <a:pt x="20" y="2"/>
                        <a:pt x="22" y="0"/>
                      </a:cubicBezTo>
                      <a:cubicBezTo>
                        <a:pt x="22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1"/>
                        <a:pt x="23" y="1"/>
                      </a:cubicBezTo>
                      <a:cubicBezTo>
                        <a:pt x="23" y="3"/>
                        <a:pt x="23" y="5"/>
                        <a:pt x="22" y="7"/>
                      </a:cubicBezTo>
                      <a:cubicBezTo>
                        <a:pt x="18" y="14"/>
                        <a:pt x="9" y="21"/>
                        <a:pt x="5" y="22"/>
                      </a:cubicBezTo>
                      <a:cubicBezTo>
                        <a:pt x="5" y="23"/>
                        <a:pt x="5" y="23"/>
                        <a:pt x="4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9" name="Freeform 179"/>
                <p:cNvSpPr>
                  <a:spLocks/>
                </p:cNvSpPr>
                <p:nvPr/>
              </p:nvSpPr>
              <p:spPr bwMode="auto">
                <a:xfrm>
                  <a:off x="4473" y="3184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0 w 3"/>
                    <a:gd name="T3" fmla="*/ 2 h 3"/>
                    <a:gd name="T4" fmla="*/ 0 w 3"/>
                    <a:gd name="T5" fmla="*/ 1 h 3"/>
                    <a:gd name="T6" fmla="*/ 1 w 3"/>
                    <a:gd name="T7" fmla="*/ 0 h 3"/>
                    <a:gd name="T8" fmla="*/ 1 w 3"/>
                    <a:gd name="T9" fmla="*/ 0 h 3"/>
                    <a:gd name="T10" fmla="*/ 3 w 3"/>
                    <a:gd name="T11" fmla="*/ 1 h 3"/>
                    <a:gd name="T12" fmla="*/ 3 w 3"/>
                    <a:gd name="T13" fmla="*/ 1 h 3"/>
                    <a:gd name="T14" fmla="*/ 3 w 3"/>
                    <a:gd name="T15" fmla="*/ 2 h 3"/>
                    <a:gd name="T16" fmla="*/ 2 w 3"/>
                    <a:gd name="T17" fmla="*/ 3 h 3"/>
                    <a:gd name="T18" fmla="*/ 1 w 3"/>
                    <a:gd name="T1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0" name="Freeform 180"/>
                <p:cNvSpPr>
                  <a:spLocks/>
                </p:cNvSpPr>
                <p:nvPr/>
              </p:nvSpPr>
              <p:spPr bwMode="auto">
                <a:xfrm>
                  <a:off x="4166" y="3042"/>
                  <a:ext cx="9" cy="8"/>
                </a:xfrm>
                <a:custGeom>
                  <a:avLst/>
                  <a:gdLst>
                    <a:gd name="T0" fmla="*/ 1 w 15"/>
                    <a:gd name="T1" fmla="*/ 14 h 14"/>
                    <a:gd name="T2" fmla="*/ 1 w 15"/>
                    <a:gd name="T3" fmla="*/ 13 h 14"/>
                    <a:gd name="T4" fmla="*/ 0 w 15"/>
                    <a:gd name="T5" fmla="*/ 10 h 14"/>
                    <a:gd name="T6" fmla="*/ 0 w 15"/>
                    <a:gd name="T7" fmla="*/ 10 h 14"/>
                    <a:gd name="T8" fmla="*/ 14 w 15"/>
                    <a:gd name="T9" fmla="*/ 0 h 14"/>
                    <a:gd name="T10" fmla="*/ 14 w 15"/>
                    <a:gd name="T11" fmla="*/ 0 h 14"/>
                    <a:gd name="T12" fmla="*/ 15 w 15"/>
                    <a:gd name="T13" fmla="*/ 0 h 14"/>
                    <a:gd name="T14" fmla="*/ 15 w 15"/>
                    <a:gd name="T15" fmla="*/ 0 h 14"/>
                    <a:gd name="T16" fmla="*/ 15 w 15"/>
                    <a:gd name="T17" fmla="*/ 0 h 14"/>
                    <a:gd name="T18" fmla="*/ 15 w 15"/>
                    <a:gd name="T19" fmla="*/ 1 h 14"/>
                    <a:gd name="T20" fmla="*/ 7 w 15"/>
                    <a:gd name="T21" fmla="*/ 13 h 14"/>
                    <a:gd name="T22" fmla="*/ 7 w 15"/>
                    <a:gd name="T23" fmla="*/ 13 h 14"/>
                    <a:gd name="T24" fmla="*/ 6 w 15"/>
                    <a:gd name="T25" fmla="*/ 14 h 14"/>
                    <a:gd name="T26" fmla="*/ 2 w 15"/>
                    <a:gd name="T27" fmla="*/ 14 h 14"/>
                    <a:gd name="T28" fmla="*/ 1 w 15"/>
                    <a:gd name="T2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14">
                      <a:moveTo>
                        <a:pt x="1" y="14"/>
                      </a:move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12"/>
                        <a:pt x="0" y="12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6"/>
                        <a:pt x="11" y="9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4"/>
                        <a:pt x="6" y="14"/>
                        <a:pt x="6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1" name="Freeform 181"/>
                <p:cNvSpPr>
                  <a:spLocks/>
                </p:cNvSpPr>
                <p:nvPr/>
              </p:nvSpPr>
              <p:spPr bwMode="auto">
                <a:xfrm>
                  <a:off x="4253" y="3083"/>
                  <a:ext cx="33" cy="25"/>
                </a:xfrm>
                <a:custGeom>
                  <a:avLst/>
                  <a:gdLst>
                    <a:gd name="T0" fmla="*/ 43 w 58"/>
                    <a:gd name="T1" fmla="*/ 42 h 43"/>
                    <a:gd name="T2" fmla="*/ 43 w 58"/>
                    <a:gd name="T3" fmla="*/ 42 h 43"/>
                    <a:gd name="T4" fmla="*/ 43 w 58"/>
                    <a:gd name="T5" fmla="*/ 41 h 43"/>
                    <a:gd name="T6" fmla="*/ 45 w 58"/>
                    <a:gd name="T7" fmla="*/ 33 h 43"/>
                    <a:gd name="T8" fmla="*/ 44 w 58"/>
                    <a:gd name="T9" fmla="*/ 32 h 43"/>
                    <a:gd name="T10" fmla="*/ 15 w 58"/>
                    <a:gd name="T11" fmla="*/ 13 h 43"/>
                    <a:gd name="T12" fmla="*/ 1 w 58"/>
                    <a:gd name="T13" fmla="*/ 4 h 43"/>
                    <a:gd name="T14" fmla="*/ 1 w 58"/>
                    <a:gd name="T15" fmla="*/ 4 h 43"/>
                    <a:gd name="T16" fmla="*/ 1 w 58"/>
                    <a:gd name="T17" fmla="*/ 3 h 43"/>
                    <a:gd name="T18" fmla="*/ 1 w 58"/>
                    <a:gd name="T19" fmla="*/ 2 h 43"/>
                    <a:gd name="T20" fmla="*/ 1 w 58"/>
                    <a:gd name="T21" fmla="*/ 1 h 43"/>
                    <a:gd name="T22" fmla="*/ 1 w 58"/>
                    <a:gd name="T23" fmla="*/ 1 h 43"/>
                    <a:gd name="T24" fmla="*/ 10 w 58"/>
                    <a:gd name="T25" fmla="*/ 0 h 43"/>
                    <a:gd name="T26" fmla="*/ 12 w 58"/>
                    <a:gd name="T27" fmla="*/ 0 h 43"/>
                    <a:gd name="T28" fmla="*/ 13 w 58"/>
                    <a:gd name="T29" fmla="*/ 0 h 43"/>
                    <a:gd name="T30" fmla="*/ 13 w 58"/>
                    <a:gd name="T31" fmla="*/ 0 h 43"/>
                    <a:gd name="T32" fmla="*/ 58 w 58"/>
                    <a:gd name="T33" fmla="*/ 36 h 43"/>
                    <a:gd name="T34" fmla="*/ 58 w 58"/>
                    <a:gd name="T35" fmla="*/ 37 h 43"/>
                    <a:gd name="T36" fmla="*/ 57 w 58"/>
                    <a:gd name="T37" fmla="*/ 40 h 43"/>
                    <a:gd name="T38" fmla="*/ 56 w 58"/>
                    <a:gd name="T39" fmla="*/ 40 h 43"/>
                    <a:gd name="T40" fmla="*/ 43 w 58"/>
                    <a:gd name="T41" fmla="*/ 42 h 43"/>
                    <a:gd name="T42" fmla="*/ 43 w 58"/>
                    <a:gd name="T4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43">
                      <a:moveTo>
                        <a:pt x="43" y="42"/>
                      </a:move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2"/>
                        <a:pt x="43" y="41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35" y="24"/>
                        <a:pt x="25" y="19"/>
                        <a:pt x="15" y="13"/>
                      </a:cubicBezTo>
                      <a:cubicBezTo>
                        <a:pt x="11" y="10"/>
                        <a:pt x="6" y="7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4" y="0"/>
                        <a:pt x="7" y="0"/>
                        <a:pt x="10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0" y="14"/>
                        <a:pt x="57" y="27"/>
                        <a:pt x="58" y="36"/>
                      </a:cubicBezTo>
                      <a:cubicBezTo>
                        <a:pt x="58" y="36"/>
                        <a:pt x="58" y="37"/>
                        <a:pt x="58" y="37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7" y="40"/>
                        <a:pt x="56" y="40"/>
                        <a:pt x="56" y="40"/>
                      </a:cubicBezTo>
                      <a:cubicBezTo>
                        <a:pt x="53" y="42"/>
                        <a:pt x="48" y="43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2" name="Freeform 182"/>
                <p:cNvSpPr>
                  <a:spLocks/>
                </p:cNvSpPr>
                <p:nvPr/>
              </p:nvSpPr>
              <p:spPr bwMode="auto">
                <a:xfrm>
                  <a:off x="4359" y="3134"/>
                  <a:ext cx="5" cy="5"/>
                </a:xfrm>
                <a:custGeom>
                  <a:avLst/>
                  <a:gdLst>
                    <a:gd name="T0" fmla="*/ 1 w 8"/>
                    <a:gd name="T1" fmla="*/ 6 h 8"/>
                    <a:gd name="T2" fmla="*/ 1 w 8"/>
                    <a:gd name="T3" fmla="*/ 6 h 8"/>
                    <a:gd name="T4" fmla="*/ 1 w 8"/>
                    <a:gd name="T5" fmla="*/ 5 h 8"/>
                    <a:gd name="T6" fmla="*/ 1 w 8"/>
                    <a:gd name="T7" fmla="*/ 4 h 8"/>
                    <a:gd name="T8" fmla="*/ 4 w 8"/>
                    <a:gd name="T9" fmla="*/ 0 h 8"/>
                    <a:gd name="T10" fmla="*/ 5 w 8"/>
                    <a:gd name="T11" fmla="*/ 0 h 8"/>
                    <a:gd name="T12" fmla="*/ 7 w 8"/>
                    <a:gd name="T13" fmla="*/ 1 h 8"/>
                    <a:gd name="T14" fmla="*/ 8 w 8"/>
                    <a:gd name="T15" fmla="*/ 2 h 8"/>
                    <a:gd name="T16" fmla="*/ 6 w 8"/>
                    <a:gd name="T17" fmla="*/ 7 h 8"/>
                    <a:gd name="T18" fmla="*/ 6 w 8"/>
                    <a:gd name="T19" fmla="*/ 7 h 8"/>
                    <a:gd name="T20" fmla="*/ 5 w 8"/>
                    <a:gd name="T21" fmla="*/ 8 h 8"/>
                    <a:gd name="T22" fmla="*/ 4 w 8"/>
                    <a:gd name="T23" fmla="*/ 8 h 8"/>
                    <a:gd name="T24" fmla="*/ 1 w 8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8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3" name="Freeform 183"/>
                <p:cNvSpPr>
                  <a:spLocks/>
                </p:cNvSpPr>
                <p:nvPr/>
              </p:nvSpPr>
              <p:spPr bwMode="auto">
                <a:xfrm>
                  <a:off x="4417" y="3166"/>
                  <a:ext cx="8" cy="5"/>
                </a:xfrm>
                <a:custGeom>
                  <a:avLst/>
                  <a:gdLst>
                    <a:gd name="T0" fmla="*/ 2 w 14"/>
                    <a:gd name="T1" fmla="*/ 8 h 9"/>
                    <a:gd name="T2" fmla="*/ 2 w 14"/>
                    <a:gd name="T3" fmla="*/ 7 h 9"/>
                    <a:gd name="T4" fmla="*/ 1 w 14"/>
                    <a:gd name="T5" fmla="*/ 5 h 9"/>
                    <a:gd name="T6" fmla="*/ 1 w 14"/>
                    <a:gd name="T7" fmla="*/ 4 h 9"/>
                    <a:gd name="T8" fmla="*/ 11 w 14"/>
                    <a:gd name="T9" fmla="*/ 0 h 9"/>
                    <a:gd name="T10" fmla="*/ 12 w 14"/>
                    <a:gd name="T11" fmla="*/ 0 h 9"/>
                    <a:gd name="T12" fmla="*/ 12 w 14"/>
                    <a:gd name="T13" fmla="*/ 0 h 9"/>
                    <a:gd name="T14" fmla="*/ 14 w 14"/>
                    <a:gd name="T15" fmla="*/ 2 h 9"/>
                    <a:gd name="T16" fmla="*/ 14 w 14"/>
                    <a:gd name="T17" fmla="*/ 3 h 9"/>
                    <a:gd name="T18" fmla="*/ 11 w 14"/>
                    <a:gd name="T19" fmla="*/ 7 h 9"/>
                    <a:gd name="T20" fmla="*/ 10 w 14"/>
                    <a:gd name="T21" fmla="*/ 8 h 9"/>
                    <a:gd name="T22" fmla="*/ 4 w 14"/>
                    <a:gd name="T23" fmla="*/ 9 h 9"/>
                    <a:gd name="T24" fmla="*/ 4 w 14"/>
                    <a:gd name="T25" fmla="*/ 8 h 9"/>
                    <a:gd name="T26" fmla="*/ 2 w 14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9">
                      <a:moveTo>
                        <a:pt x="2" y="8"/>
                      </a:move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4" y="1"/>
                        <a:pt x="6" y="0"/>
                        <a:pt x="11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3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8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4" name="Freeform 184"/>
                <p:cNvSpPr>
                  <a:spLocks/>
                </p:cNvSpPr>
                <p:nvPr/>
              </p:nvSpPr>
              <p:spPr bwMode="auto">
                <a:xfrm>
                  <a:off x="4222" y="3078"/>
                  <a:ext cx="17" cy="17"/>
                </a:xfrm>
                <a:custGeom>
                  <a:avLst/>
                  <a:gdLst>
                    <a:gd name="T0" fmla="*/ 4 w 30"/>
                    <a:gd name="T1" fmla="*/ 30 h 30"/>
                    <a:gd name="T2" fmla="*/ 3 w 30"/>
                    <a:gd name="T3" fmla="*/ 30 h 30"/>
                    <a:gd name="T4" fmla="*/ 3 w 30"/>
                    <a:gd name="T5" fmla="*/ 24 h 30"/>
                    <a:gd name="T6" fmla="*/ 0 w 30"/>
                    <a:gd name="T7" fmla="*/ 12 h 30"/>
                    <a:gd name="T8" fmla="*/ 0 w 30"/>
                    <a:gd name="T9" fmla="*/ 11 h 30"/>
                    <a:gd name="T10" fmla="*/ 21 w 30"/>
                    <a:gd name="T11" fmla="*/ 1 h 30"/>
                    <a:gd name="T12" fmla="*/ 29 w 30"/>
                    <a:gd name="T13" fmla="*/ 0 h 30"/>
                    <a:gd name="T14" fmla="*/ 29 w 30"/>
                    <a:gd name="T15" fmla="*/ 0 h 30"/>
                    <a:gd name="T16" fmla="*/ 29 w 30"/>
                    <a:gd name="T17" fmla="*/ 0 h 30"/>
                    <a:gd name="T18" fmla="*/ 30 w 30"/>
                    <a:gd name="T19" fmla="*/ 0 h 30"/>
                    <a:gd name="T20" fmla="*/ 30 w 30"/>
                    <a:gd name="T21" fmla="*/ 2 h 30"/>
                    <a:gd name="T22" fmla="*/ 4 w 30"/>
                    <a:gd name="T23" fmla="*/ 30 h 30"/>
                    <a:gd name="T24" fmla="*/ 4 w 30"/>
                    <a:gd name="T25" fmla="*/ 30 h 30"/>
                    <a:gd name="T26" fmla="*/ 4 w 30"/>
                    <a:gd name="T27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" h="30">
                      <a:moveTo>
                        <a:pt x="4" y="30"/>
                      </a:move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28"/>
                        <a:pt x="3" y="26"/>
                        <a:pt x="3" y="24"/>
                      </a:cubicBezTo>
                      <a:cubicBezTo>
                        <a:pt x="4" y="21"/>
                        <a:pt x="5" y="16"/>
                        <a:pt x="0" y="12"/>
                      </a:cubicBezTo>
                      <a:cubicBezTo>
                        <a:pt x="0" y="12"/>
                        <a:pt x="0" y="12"/>
                        <a:pt x="0" y="11"/>
                      </a:cubicBezTo>
                      <a:cubicBezTo>
                        <a:pt x="2" y="5"/>
                        <a:pt x="10" y="3"/>
                        <a:pt x="21" y="1"/>
                      </a:cubicBezTo>
                      <a:cubicBezTo>
                        <a:pt x="24" y="1"/>
                        <a:pt x="26" y="1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"/>
                        <a:pt x="30" y="1"/>
                        <a:pt x="30" y="2"/>
                      </a:cubicBezTo>
                      <a:cubicBezTo>
                        <a:pt x="26" y="11"/>
                        <a:pt x="14" y="23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5" name="Freeform 185"/>
                <p:cNvSpPr>
                  <a:spLocks/>
                </p:cNvSpPr>
                <p:nvPr/>
              </p:nvSpPr>
              <p:spPr bwMode="auto">
                <a:xfrm>
                  <a:off x="4072" y="3001"/>
                  <a:ext cx="6" cy="8"/>
                </a:xfrm>
                <a:custGeom>
                  <a:avLst/>
                  <a:gdLst>
                    <a:gd name="T0" fmla="*/ 1 w 10"/>
                    <a:gd name="T1" fmla="*/ 13 h 13"/>
                    <a:gd name="T2" fmla="*/ 1 w 10"/>
                    <a:gd name="T3" fmla="*/ 12 h 13"/>
                    <a:gd name="T4" fmla="*/ 0 w 10"/>
                    <a:gd name="T5" fmla="*/ 12 h 13"/>
                    <a:gd name="T6" fmla="*/ 0 w 10"/>
                    <a:gd name="T7" fmla="*/ 11 h 13"/>
                    <a:gd name="T8" fmla="*/ 8 w 10"/>
                    <a:gd name="T9" fmla="*/ 0 h 13"/>
                    <a:gd name="T10" fmla="*/ 9 w 10"/>
                    <a:gd name="T11" fmla="*/ 0 h 13"/>
                    <a:gd name="T12" fmla="*/ 9 w 10"/>
                    <a:gd name="T13" fmla="*/ 0 h 13"/>
                    <a:gd name="T14" fmla="*/ 10 w 10"/>
                    <a:gd name="T15" fmla="*/ 1 h 13"/>
                    <a:gd name="T16" fmla="*/ 3 w 10"/>
                    <a:gd name="T17" fmla="*/ 12 h 13"/>
                    <a:gd name="T18" fmla="*/ 3 w 10"/>
                    <a:gd name="T19" fmla="*/ 12 h 13"/>
                    <a:gd name="T20" fmla="*/ 2 w 10"/>
                    <a:gd name="T21" fmla="*/ 13 h 13"/>
                    <a:gd name="T22" fmla="*/ 1 w 10"/>
                    <a:gd name="T2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3">
                      <a:moveTo>
                        <a:pt x="1" y="13"/>
                      </a:moveTo>
                      <a:cubicBezTo>
                        <a:pt x="1" y="13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1" y="8"/>
                        <a:pt x="4" y="4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6" name="Freeform 186"/>
                <p:cNvSpPr>
                  <a:spLocks/>
                </p:cNvSpPr>
                <p:nvPr/>
              </p:nvSpPr>
              <p:spPr bwMode="auto">
                <a:xfrm>
                  <a:off x="3559" y="3170"/>
                  <a:ext cx="2" cy="3"/>
                </a:xfrm>
                <a:custGeom>
                  <a:avLst/>
                  <a:gdLst>
                    <a:gd name="T0" fmla="*/ 1 w 4"/>
                    <a:gd name="T1" fmla="*/ 6 h 6"/>
                    <a:gd name="T2" fmla="*/ 0 w 4"/>
                    <a:gd name="T3" fmla="*/ 5 h 6"/>
                    <a:gd name="T4" fmla="*/ 2 w 4"/>
                    <a:gd name="T5" fmla="*/ 1 h 6"/>
                    <a:gd name="T6" fmla="*/ 2 w 4"/>
                    <a:gd name="T7" fmla="*/ 0 h 6"/>
                    <a:gd name="T8" fmla="*/ 3 w 4"/>
                    <a:gd name="T9" fmla="*/ 0 h 6"/>
                    <a:gd name="T10" fmla="*/ 3 w 4"/>
                    <a:gd name="T11" fmla="*/ 0 h 6"/>
                    <a:gd name="T12" fmla="*/ 3 w 4"/>
                    <a:gd name="T13" fmla="*/ 0 h 6"/>
                    <a:gd name="T14" fmla="*/ 4 w 4"/>
                    <a:gd name="T15" fmla="*/ 1 h 6"/>
                    <a:gd name="T16" fmla="*/ 2 w 4"/>
                    <a:gd name="T17" fmla="*/ 5 h 6"/>
                    <a:gd name="T18" fmla="*/ 1 w 4"/>
                    <a:gd name="T19" fmla="*/ 6 h 6"/>
                    <a:gd name="T20" fmla="*/ 1 w 4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3" y="4"/>
                        <a:pt x="2" y="5"/>
                      </a:cubicBezTo>
                      <a:cubicBezTo>
                        <a:pt x="2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7" name="Freeform 187"/>
                <p:cNvSpPr>
                  <a:spLocks/>
                </p:cNvSpPr>
                <p:nvPr/>
              </p:nvSpPr>
              <p:spPr bwMode="auto">
                <a:xfrm>
                  <a:off x="4349" y="3242"/>
                  <a:ext cx="30" cy="15"/>
                </a:xfrm>
                <a:custGeom>
                  <a:avLst/>
                  <a:gdLst>
                    <a:gd name="T0" fmla="*/ 0 w 51"/>
                    <a:gd name="T1" fmla="*/ 24 h 27"/>
                    <a:gd name="T2" fmla="*/ 0 w 51"/>
                    <a:gd name="T3" fmla="*/ 24 h 27"/>
                    <a:gd name="T4" fmla="*/ 4 w 51"/>
                    <a:gd name="T5" fmla="*/ 2 h 27"/>
                    <a:gd name="T6" fmla="*/ 5 w 51"/>
                    <a:gd name="T7" fmla="*/ 2 h 27"/>
                    <a:gd name="T8" fmla="*/ 21 w 51"/>
                    <a:gd name="T9" fmla="*/ 0 h 27"/>
                    <a:gd name="T10" fmla="*/ 21 w 51"/>
                    <a:gd name="T11" fmla="*/ 0 h 27"/>
                    <a:gd name="T12" fmla="*/ 27 w 51"/>
                    <a:gd name="T13" fmla="*/ 3 h 27"/>
                    <a:gd name="T14" fmla="*/ 33 w 51"/>
                    <a:gd name="T15" fmla="*/ 6 h 27"/>
                    <a:gd name="T16" fmla="*/ 38 w 51"/>
                    <a:gd name="T17" fmla="*/ 9 h 27"/>
                    <a:gd name="T18" fmla="*/ 47 w 51"/>
                    <a:gd name="T19" fmla="*/ 11 h 27"/>
                    <a:gd name="T20" fmla="*/ 48 w 51"/>
                    <a:gd name="T21" fmla="*/ 11 h 27"/>
                    <a:gd name="T22" fmla="*/ 48 w 51"/>
                    <a:gd name="T23" fmla="*/ 11 h 27"/>
                    <a:gd name="T24" fmla="*/ 50 w 51"/>
                    <a:gd name="T25" fmla="*/ 13 h 27"/>
                    <a:gd name="T26" fmla="*/ 51 w 51"/>
                    <a:gd name="T27" fmla="*/ 14 h 27"/>
                    <a:gd name="T28" fmla="*/ 51 w 51"/>
                    <a:gd name="T29" fmla="*/ 14 h 27"/>
                    <a:gd name="T30" fmla="*/ 40 w 51"/>
                    <a:gd name="T31" fmla="*/ 24 h 27"/>
                    <a:gd name="T32" fmla="*/ 39 w 51"/>
                    <a:gd name="T33" fmla="*/ 24 h 27"/>
                    <a:gd name="T34" fmla="*/ 35 w 51"/>
                    <a:gd name="T35" fmla="*/ 23 h 27"/>
                    <a:gd name="T36" fmla="*/ 27 w 51"/>
                    <a:gd name="T37" fmla="*/ 21 h 27"/>
                    <a:gd name="T38" fmla="*/ 16 w 51"/>
                    <a:gd name="T39" fmla="*/ 23 h 27"/>
                    <a:gd name="T40" fmla="*/ 0 w 51"/>
                    <a:gd name="T41" fmla="*/ 24 h 27"/>
                    <a:gd name="T42" fmla="*/ 0 w 51"/>
                    <a:gd name="T4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27">
                      <a:moveTo>
                        <a:pt x="0" y="24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15"/>
                        <a:pt x="2" y="8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3" y="1"/>
                        <a:pt x="25" y="2"/>
                        <a:pt x="27" y="3"/>
                      </a:cubicBezTo>
                      <a:cubicBezTo>
                        <a:pt x="29" y="4"/>
                        <a:pt x="31" y="5"/>
                        <a:pt x="33" y="6"/>
                      </a:cubicBezTo>
                      <a:cubicBezTo>
                        <a:pt x="34" y="7"/>
                        <a:pt x="36" y="8"/>
                        <a:pt x="38" y="9"/>
                      </a:cubicBezTo>
                      <a:cubicBezTo>
                        <a:pt x="41" y="10"/>
                        <a:pt x="44" y="11"/>
                        <a:pt x="47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1" y="13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39" y="24"/>
                        <a:pt x="39" y="24"/>
                      </a:cubicBezTo>
                      <a:cubicBezTo>
                        <a:pt x="38" y="24"/>
                        <a:pt x="36" y="23"/>
                        <a:pt x="35" y="23"/>
                      </a:cubicBezTo>
                      <a:cubicBezTo>
                        <a:pt x="33" y="22"/>
                        <a:pt x="30" y="21"/>
                        <a:pt x="27" y="21"/>
                      </a:cubicBezTo>
                      <a:cubicBezTo>
                        <a:pt x="23" y="21"/>
                        <a:pt x="19" y="22"/>
                        <a:pt x="16" y="23"/>
                      </a:cubicBezTo>
                      <a:cubicBezTo>
                        <a:pt x="11" y="25"/>
                        <a:pt x="7" y="27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8" name="Freeform 188"/>
                <p:cNvSpPr>
                  <a:spLocks/>
                </p:cNvSpPr>
                <p:nvPr/>
              </p:nvSpPr>
              <p:spPr bwMode="auto">
                <a:xfrm>
                  <a:off x="4199" y="3064"/>
                  <a:ext cx="5" cy="6"/>
                </a:xfrm>
                <a:custGeom>
                  <a:avLst/>
                  <a:gdLst>
                    <a:gd name="T0" fmla="*/ 3 w 9"/>
                    <a:gd name="T1" fmla="*/ 8 h 9"/>
                    <a:gd name="T2" fmla="*/ 1 w 9"/>
                    <a:gd name="T3" fmla="*/ 7 h 9"/>
                    <a:gd name="T4" fmla="*/ 0 w 9"/>
                    <a:gd name="T5" fmla="*/ 6 h 9"/>
                    <a:gd name="T6" fmla="*/ 4 w 9"/>
                    <a:gd name="T7" fmla="*/ 0 h 9"/>
                    <a:gd name="T8" fmla="*/ 5 w 9"/>
                    <a:gd name="T9" fmla="*/ 0 h 9"/>
                    <a:gd name="T10" fmla="*/ 7 w 9"/>
                    <a:gd name="T11" fmla="*/ 1 h 9"/>
                    <a:gd name="T12" fmla="*/ 7 w 9"/>
                    <a:gd name="T13" fmla="*/ 1 h 9"/>
                    <a:gd name="T14" fmla="*/ 9 w 9"/>
                    <a:gd name="T15" fmla="*/ 3 h 9"/>
                    <a:gd name="T16" fmla="*/ 9 w 9"/>
                    <a:gd name="T17" fmla="*/ 3 h 9"/>
                    <a:gd name="T18" fmla="*/ 8 w 9"/>
                    <a:gd name="T19" fmla="*/ 7 h 9"/>
                    <a:gd name="T20" fmla="*/ 8 w 9"/>
                    <a:gd name="T21" fmla="*/ 7 h 9"/>
                    <a:gd name="T22" fmla="*/ 7 w 9"/>
                    <a:gd name="T23" fmla="*/ 8 h 9"/>
                    <a:gd name="T24" fmla="*/ 6 w 9"/>
                    <a:gd name="T25" fmla="*/ 9 h 9"/>
                    <a:gd name="T26" fmla="*/ 6 w 9"/>
                    <a:gd name="T27" fmla="*/ 9 h 9"/>
                    <a:gd name="T28" fmla="*/ 3 w 9"/>
                    <a:gd name="T2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9">
                      <a:moveTo>
                        <a:pt x="3" y="8"/>
                      </a:moveTo>
                      <a:cubicBezTo>
                        <a:pt x="2" y="8"/>
                        <a:pt x="1" y="7"/>
                        <a:pt x="1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2"/>
                        <a:pt x="2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4" y="9"/>
                        <a:pt x="4" y="9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9" name="Freeform 189"/>
                <p:cNvSpPr>
                  <a:spLocks/>
                </p:cNvSpPr>
                <p:nvPr/>
              </p:nvSpPr>
              <p:spPr bwMode="auto">
                <a:xfrm>
                  <a:off x="3978" y="2964"/>
                  <a:ext cx="17" cy="9"/>
                </a:xfrm>
                <a:custGeom>
                  <a:avLst/>
                  <a:gdLst>
                    <a:gd name="T0" fmla="*/ 0 w 28"/>
                    <a:gd name="T1" fmla="*/ 15 h 17"/>
                    <a:gd name="T2" fmla="*/ 0 w 28"/>
                    <a:gd name="T3" fmla="*/ 14 h 17"/>
                    <a:gd name="T4" fmla="*/ 25 w 28"/>
                    <a:gd name="T5" fmla="*/ 0 h 17"/>
                    <a:gd name="T6" fmla="*/ 25 w 28"/>
                    <a:gd name="T7" fmla="*/ 0 h 17"/>
                    <a:gd name="T8" fmla="*/ 25 w 28"/>
                    <a:gd name="T9" fmla="*/ 0 h 17"/>
                    <a:gd name="T10" fmla="*/ 28 w 28"/>
                    <a:gd name="T11" fmla="*/ 2 h 17"/>
                    <a:gd name="T12" fmla="*/ 28 w 28"/>
                    <a:gd name="T13" fmla="*/ 3 h 17"/>
                    <a:gd name="T14" fmla="*/ 26 w 28"/>
                    <a:gd name="T15" fmla="*/ 7 h 17"/>
                    <a:gd name="T16" fmla="*/ 26 w 28"/>
                    <a:gd name="T17" fmla="*/ 7 h 17"/>
                    <a:gd name="T18" fmla="*/ 15 w 28"/>
                    <a:gd name="T19" fmla="*/ 7 h 17"/>
                    <a:gd name="T20" fmla="*/ 13 w 28"/>
                    <a:gd name="T21" fmla="*/ 7 h 17"/>
                    <a:gd name="T22" fmla="*/ 4 w 28"/>
                    <a:gd name="T23" fmla="*/ 16 h 17"/>
                    <a:gd name="T24" fmla="*/ 4 w 28"/>
                    <a:gd name="T25" fmla="*/ 16 h 17"/>
                    <a:gd name="T26" fmla="*/ 2 w 28"/>
                    <a:gd name="T27" fmla="*/ 16 h 17"/>
                    <a:gd name="T28" fmla="*/ 2 w 28"/>
                    <a:gd name="T29" fmla="*/ 16 h 17"/>
                    <a:gd name="T30" fmla="*/ 0 w 28"/>
                    <a:gd name="T31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8" h="17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4"/>
                      </a:cubicBezTo>
                      <a:cubicBezTo>
                        <a:pt x="1" y="4"/>
                        <a:pt x="18" y="1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3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3" y="9"/>
                        <a:pt x="20" y="9"/>
                        <a:pt x="15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0" name="Freeform 190"/>
                <p:cNvSpPr>
                  <a:spLocks/>
                </p:cNvSpPr>
                <p:nvPr/>
              </p:nvSpPr>
              <p:spPr bwMode="auto">
                <a:xfrm>
                  <a:off x="4437" y="3187"/>
                  <a:ext cx="5" cy="8"/>
                </a:xfrm>
                <a:custGeom>
                  <a:avLst/>
                  <a:gdLst>
                    <a:gd name="T0" fmla="*/ 1 w 9"/>
                    <a:gd name="T1" fmla="*/ 13 h 14"/>
                    <a:gd name="T2" fmla="*/ 1 w 9"/>
                    <a:gd name="T3" fmla="*/ 13 h 14"/>
                    <a:gd name="T4" fmla="*/ 0 w 9"/>
                    <a:gd name="T5" fmla="*/ 9 h 14"/>
                    <a:gd name="T6" fmla="*/ 0 w 9"/>
                    <a:gd name="T7" fmla="*/ 9 h 14"/>
                    <a:gd name="T8" fmla="*/ 4 w 9"/>
                    <a:gd name="T9" fmla="*/ 1 h 14"/>
                    <a:gd name="T10" fmla="*/ 4 w 9"/>
                    <a:gd name="T11" fmla="*/ 0 h 14"/>
                    <a:gd name="T12" fmla="*/ 5 w 9"/>
                    <a:gd name="T13" fmla="*/ 0 h 14"/>
                    <a:gd name="T14" fmla="*/ 5 w 9"/>
                    <a:gd name="T15" fmla="*/ 0 h 14"/>
                    <a:gd name="T16" fmla="*/ 6 w 9"/>
                    <a:gd name="T17" fmla="*/ 0 h 14"/>
                    <a:gd name="T18" fmla="*/ 6 w 9"/>
                    <a:gd name="T19" fmla="*/ 0 h 14"/>
                    <a:gd name="T20" fmla="*/ 9 w 9"/>
                    <a:gd name="T21" fmla="*/ 7 h 14"/>
                    <a:gd name="T22" fmla="*/ 9 w 9"/>
                    <a:gd name="T23" fmla="*/ 8 h 14"/>
                    <a:gd name="T24" fmla="*/ 5 w 9"/>
                    <a:gd name="T25" fmla="*/ 14 h 14"/>
                    <a:gd name="T26" fmla="*/ 5 w 9"/>
                    <a:gd name="T27" fmla="*/ 14 h 14"/>
                    <a:gd name="T28" fmla="*/ 1 w 9"/>
                    <a:gd name="T29" fmla="*/ 13 h 14"/>
                    <a:gd name="T30" fmla="*/ 1 w 9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14">
                      <a:moveTo>
                        <a:pt x="1" y="13"/>
                      </a:move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2"/>
                        <a:pt x="8" y="5"/>
                        <a:pt x="9" y="7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3" y="14"/>
                        <a:pt x="3" y="14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1" name="Freeform 191"/>
                <p:cNvSpPr>
                  <a:spLocks/>
                </p:cNvSpPr>
                <p:nvPr/>
              </p:nvSpPr>
              <p:spPr bwMode="auto">
                <a:xfrm>
                  <a:off x="4485" y="3207"/>
                  <a:ext cx="4" cy="4"/>
                </a:xfrm>
                <a:custGeom>
                  <a:avLst/>
                  <a:gdLst>
                    <a:gd name="T0" fmla="*/ 1 w 7"/>
                    <a:gd name="T1" fmla="*/ 6 h 6"/>
                    <a:gd name="T2" fmla="*/ 0 w 7"/>
                    <a:gd name="T3" fmla="*/ 5 h 6"/>
                    <a:gd name="T4" fmla="*/ 2 w 7"/>
                    <a:gd name="T5" fmla="*/ 0 h 6"/>
                    <a:gd name="T6" fmla="*/ 4 w 7"/>
                    <a:gd name="T7" fmla="*/ 0 h 6"/>
                    <a:gd name="T8" fmla="*/ 6 w 7"/>
                    <a:gd name="T9" fmla="*/ 1 h 6"/>
                    <a:gd name="T10" fmla="*/ 6 w 7"/>
                    <a:gd name="T11" fmla="*/ 2 h 6"/>
                    <a:gd name="T12" fmla="*/ 7 w 7"/>
                    <a:gd name="T13" fmla="*/ 5 h 6"/>
                    <a:gd name="T14" fmla="*/ 6 w 7"/>
                    <a:gd name="T15" fmla="*/ 6 h 6"/>
                    <a:gd name="T16" fmla="*/ 2 w 7"/>
                    <a:gd name="T17" fmla="*/ 6 h 6"/>
                    <a:gd name="T18" fmla="*/ 1 w 7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6" y="6"/>
                        <a:pt x="6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2" name="Freeform 192"/>
                <p:cNvSpPr>
                  <a:spLocks/>
                </p:cNvSpPr>
                <p:nvPr/>
              </p:nvSpPr>
              <p:spPr bwMode="auto">
                <a:xfrm>
                  <a:off x="4371" y="3160"/>
                  <a:ext cx="38" cy="24"/>
                </a:xfrm>
                <a:custGeom>
                  <a:avLst/>
                  <a:gdLst>
                    <a:gd name="T0" fmla="*/ 22 w 67"/>
                    <a:gd name="T1" fmla="*/ 25 h 42"/>
                    <a:gd name="T2" fmla="*/ 18 w 67"/>
                    <a:gd name="T3" fmla="*/ 23 h 42"/>
                    <a:gd name="T4" fmla="*/ 15 w 67"/>
                    <a:gd name="T5" fmla="*/ 11 h 42"/>
                    <a:gd name="T6" fmla="*/ 14 w 67"/>
                    <a:gd name="T7" fmla="*/ 9 h 42"/>
                    <a:gd name="T8" fmla="*/ 13 w 67"/>
                    <a:gd name="T9" fmla="*/ 9 h 42"/>
                    <a:gd name="T10" fmla="*/ 12 w 67"/>
                    <a:gd name="T11" fmla="*/ 8 h 42"/>
                    <a:gd name="T12" fmla="*/ 5 w 67"/>
                    <a:gd name="T13" fmla="*/ 6 h 42"/>
                    <a:gd name="T14" fmla="*/ 2 w 67"/>
                    <a:gd name="T15" fmla="*/ 5 h 42"/>
                    <a:gd name="T16" fmla="*/ 1 w 67"/>
                    <a:gd name="T17" fmla="*/ 5 h 42"/>
                    <a:gd name="T18" fmla="*/ 1 w 67"/>
                    <a:gd name="T19" fmla="*/ 5 h 42"/>
                    <a:gd name="T20" fmla="*/ 1 w 67"/>
                    <a:gd name="T21" fmla="*/ 5 h 42"/>
                    <a:gd name="T22" fmla="*/ 1 w 67"/>
                    <a:gd name="T23" fmla="*/ 4 h 42"/>
                    <a:gd name="T24" fmla="*/ 1 w 67"/>
                    <a:gd name="T25" fmla="*/ 1 h 42"/>
                    <a:gd name="T26" fmla="*/ 2 w 67"/>
                    <a:gd name="T27" fmla="*/ 0 h 42"/>
                    <a:gd name="T28" fmla="*/ 2 w 67"/>
                    <a:gd name="T29" fmla="*/ 0 h 42"/>
                    <a:gd name="T30" fmla="*/ 2 w 67"/>
                    <a:gd name="T31" fmla="*/ 0 h 42"/>
                    <a:gd name="T32" fmla="*/ 25 w 67"/>
                    <a:gd name="T33" fmla="*/ 8 h 42"/>
                    <a:gd name="T34" fmla="*/ 58 w 67"/>
                    <a:gd name="T35" fmla="*/ 17 h 42"/>
                    <a:gd name="T36" fmla="*/ 59 w 67"/>
                    <a:gd name="T37" fmla="*/ 17 h 42"/>
                    <a:gd name="T38" fmla="*/ 59 w 67"/>
                    <a:gd name="T39" fmla="*/ 17 h 42"/>
                    <a:gd name="T40" fmla="*/ 67 w 67"/>
                    <a:gd name="T41" fmla="*/ 32 h 42"/>
                    <a:gd name="T42" fmla="*/ 67 w 67"/>
                    <a:gd name="T43" fmla="*/ 33 h 42"/>
                    <a:gd name="T44" fmla="*/ 63 w 67"/>
                    <a:gd name="T45" fmla="*/ 40 h 42"/>
                    <a:gd name="T46" fmla="*/ 63 w 67"/>
                    <a:gd name="T47" fmla="*/ 40 h 42"/>
                    <a:gd name="T48" fmla="*/ 57 w 67"/>
                    <a:gd name="T49" fmla="*/ 40 h 42"/>
                    <a:gd name="T50" fmla="*/ 50 w 67"/>
                    <a:gd name="T51" fmla="*/ 35 h 42"/>
                    <a:gd name="T52" fmla="*/ 42 w 67"/>
                    <a:gd name="T53" fmla="*/ 28 h 42"/>
                    <a:gd name="T54" fmla="*/ 39 w 67"/>
                    <a:gd name="T55" fmla="*/ 27 h 42"/>
                    <a:gd name="T56" fmla="*/ 33 w 67"/>
                    <a:gd name="T57" fmla="*/ 27 h 42"/>
                    <a:gd name="T58" fmla="*/ 22 w 67"/>
                    <a:gd name="T59" fmla="*/ 2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7" h="42">
                      <a:moveTo>
                        <a:pt x="22" y="25"/>
                      </a:moveTo>
                      <a:cubicBezTo>
                        <a:pt x="20" y="25"/>
                        <a:pt x="19" y="24"/>
                        <a:pt x="18" y="23"/>
                      </a:cubicBezTo>
                      <a:cubicBezTo>
                        <a:pt x="15" y="20"/>
                        <a:pt x="15" y="14"/>
                        <a:pt x="15" y="11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8"/>
                        <a:pt x="12" y="8"/>
                        <a:pt x="12" y="8"/>
                      </a:cubicBezTo>
                      <a:cubicBezTo>
                        <a:pt x="9" y="7"/>
                        <a:pt x="7" y="6"/>
                        <a:pt x="5" y="6"/>
                      </a:cubicBezTo>
                      <a:cubicBezTo>
                        <a:pt x="4" y="6"/>
                        <a:pt x="3" y="6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9" y="1"/>
                        <a:pt x="17" y="4"/>
                        <a:pt x="25" y="8"/>
                      </a:cubicBezTo>
                      <a:cubicBezTo>
                        <a:pt x="36" y="13"/>
                        <a:pt x="48" y="18"/>
                        <a:pt x="58" y="17"/>
                      </a:cubicBezTo>
                      <a:cubicBezTo>
                        <a:pt x="58" y="17"/>
                        <a:pt x="59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67" y="32"/>
                        <a:pt x="67" y="33"/>
                        <a:pt x="67" y="33"/>
                      </a:cubicBezTo>
                      <a:cubicBezTo>
                        <a:pt x="66" y="36"/>
                        <a:pt x="65" y="39"/>
                        <a:pt x="63" y="40"/>
                      </a:cubicBezTo>
                      <a:cubicBezTo>
                        <a:pt x="63" y="40"/>
                        <a:pt x="63" y="40"/>
                        <a:pt x="63" y="40"/>
                      </a:cubicBezTo>
                      <a:cubicBezTo>
                        <a:pt x="60" y="42"/>
                        <a:pt x="58" y="41"/>
                        <a:pt x="57" y="40"/>
                      </a:cubicBezTo>
                      <a:cubicBezTo>
                        <a:pt x="54" y="39"/>
                        <a:pt x="52" y="37"/>
                        <a:pt x="50" y="35"/>
                      </a:cubicBezTo>
                      <a:cubicBezTo>
                        <a:pt x="47" y="32"/>
                        <a:pt x="45" y="29"/>
                        <a:pt x="42" y="28"/>
                      </a:cubicBezTo>
                      <a:cubicBezTo>
                        <a:pt x="41" y="28"/>
                        <a:pt x="40" y="27"/>
                        <a:pt x="39" y="27"/>
                      </a:cubicBezTo>
                      <a:cubicBezTo>
                        <a:pt x="37" y="27"/>
                        <a:pt x="35" y="27"/>
                        <a:pt x="33" y="27"/>
                      </a:cubicBezTo>
                      <a:cubicBezTo>
                        <a:pt x="29" y="27"/>
                        <a:pt x="25" y="27"/>
                        <a:pt x="22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3" name="Freeform 193"/>
                <p:cNvSpPr>
                  <a:spLocks/>
                </p:cNvSpPr>
                <p:nvPr/>
              </p:nvSpPr>
              <p:spPr bwMode="auto">
                <a:xfrm>
                  <a:off x="3941" y="2943"/>
                  <a:ext cx="7" cy="8"/>
                </a:xfrm>
                <a:custGeom>
                  <a:avLst/>
                  <a:gdLst>
                    <a:gd name="T0" fmla="*/ 3 w 12"/>
                    <a:gd name="T1" fmla="*/ 14 h 14"/>
                    <a:gd name="T2" fmla="*/ 2 w 12"/>
                    <a:gd name="T3" fmla="*/ 14 h 14"/>
                    <a:gd name="T4" fmla="*/ 10 w 12"/>
                    <a:gd name="T5" fmla="*/ 0 h 14"/>
                    <a:gd name="T6" fmla="*/ 10 w 12"/>
                    <a:gd name="T7" fmla="*/ 0 h 14"/>
                    <a:gd name="T8" fmla="*/ 12 w 12"/>
                    <a:gd name="T9" fmla="*/ 1 h 14"/>
                    <a:gd name="T10" fmla="*/ 12 w 12"/>
                    <a:gd name="T11" fmla="*/ 2 h 14"/>
                    <a:gd name="T12" fmla="*/ 8 w 12"/>
                    <a:gd name="T13" fmla="*/ 13 h 14"/>
                    <a:gd name="T14" fmla="*/ 7 w 12"/>
                    <a:gd name="T15" fmla="*/ 14 h 14"/>
                    <a:gd name="T16" fmla="*/ 3 w 12"/>
                    <a:gd name="T17" fmla="*/ 14 h 14"/>
                    <a:gd name="T18" fmla="*/ 3 w 12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4">
                      <a:moveTo>
                        <a:pt x="3" y="14"/>
                      </a:move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8"/>
                        <a:pt x="5" y="2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2" y="6"/>
                        <a:pt x="11" y="9"/>
                        <a:pt x="8" y="13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4" name="Freeform 194"/>
                <p:cNvSpPr>
                  <a:spLocks/>
                </p:cNvSpPr>
                <p:nvPr/>
              </p:nvSpPr>
              <p:spPr bwMode="auto">
                <a:xfrm>
                  <a:off x="3908" y="2928"/>
                  <a:ext cx="3" cy="2"/>
                </a:xfrm>
                <a:custGeom>
                  <a:avLst/>
                  <a:gdLst>
                    <a:gd name="T0" fmla="*/ 1 w 5"/>
                    <a:gd name="T1" fmla="*/ 2 h 3"/>
                    <a:gd name="T2" fmla="*/ 0 w 5"/>
                    <a:gd name="T3" fmla="*/ 1 h 3"/>
                    <a:gd name="T4" fmla="*/ 1 w 5"/>
                    <a:gd name="T5" fmla="*/ 0 h 3"/>
                    <a:gd name="T6" fmla="*/ 2 w 5"/>
                    <a:gd name="T7" fmla="*/ 0 h 3"/>
                    <a:gd name="T8" fmla="*/ 3 w 5"/>
                    <a:gd name="T9" fmla="*/ 0 h 3"/>
                    <a:gd name="T10" fmla="*/ 5 w 5"/>
                    <a:gd name="T11" fmla="*/ 1 h 3"/>
                    <a:gd name="T12" fmla="*/ 5 w 5"/>
                    <a:gd name="T13" fmla="*/ 2 h 3"/>
                    <a:gd name="T14" fmla="*/ 4 w 5"/>
                    <a:gd name="T15" fmla="*/ 2 h 3"/>
                    <a:gd name="T16" fmla="*/ 1 w 5"/>
                    <a:gd name="T17" fmla="*/ 2 h 3"/>
                    <a:gd name="T18" fmla="*/ 1 w 5"/>
                    <a:gd name="T1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4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5" name="Freeform 195"/>
                <p:cNvSpPr>
                  <a:spLocks/>
                </p:cNvSpPr>
                <p:nvPr/>
              </p:nvSpPr>
              <p:spPr bwMode="auto">
                <a:xfrm>
                  <a:off x="3866" y="2907"/>
                  <a:ext cx="5" cy="5"/>
                </a:xfrm>
                <a:custGeom>
                  <a:avLst/>
                  <a:gdLst>
                    <a:gd name="T0" fmla="*/ 1 w 8"/>
                    <a:gd name="T1" fmla="*/ 8 h 9"/>
                    <a:gd name="T2" fmla="*/ 1 w 8"/>
                    <a:gd name="T3" fmla="*/ 7 h 9"/>
                    <a:gd name="T4" fmla="*/ 0 w 8"/>
                    <a:gd name="T5" fmla="*/ 4 h 9"/>
                    <a:gd name="T6" fmla="*/ 0 w 8"/>
                    <a:gd name="T7" fmla="*/ 3 h 9"/>
                    <a:gd name="T8" fmla="*/ 4 w 8"/>
                    <a:gd name="T9" fmla="*/ 0 h 9"/>
                    <a:gd name="T10" fmla="*/ 5 w 8"/>
                    <a:gd name="T11" fmla="*/ 0 h 9"/>
                    <a:gd name="T12" fmla="*/ 8 w 8"/>
                    <a:gd name="T13" fmla="*/ 1 h 9"/>
                    <a:gd name="T14" fmla="*/ 8 w 8"/>
                    <a:gd name="T15" fmla="*/ 2 h 9"/>
                    <a:gd name="T16" fmla="*/ 7 w 8"/>
                    <a:gd name="T17" fmla="*/ 8 h 9"/>
                    <a:gd name="T18" fmla="*/ 7 w 8"/>
                    <a:gd name="T19" fmla="*/ 8 h 9"/>
                    <a:gd name="T20" fmla="*/ 5 w 8"/>
                    <a:gd name="T21" fmla="*/ 9 h 9"/>
                    <a:gd name="T22" fmla="*/ 4 w 8"/>
                    <a:gd name="T23" fmla="*/ 9 h 9"/>
                    <a:gd name="T24" fmla="*/ 1 w 8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9">
                      <a:moveTo>
                        <a:pt x="1" y="8"/>
                      </a:moveTo>
                      <a:cubicBezTo>
                        <a:pt x="1" y="8"/>
                        <a:pt x="1" y="7"/>
                        <a:pt x="1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4" y="9"/>
                        <a:pt x="4" y="9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6" name="Freeform 196"/>
                <p:cNvSpPr>
                  <a:spLocks/>
                </p:cNvSpPr>
                <p:nvPr/>
              </p:nvSpPr>
              <p:spPr bwMode="auto">
                <a:xfrm>
                  <a:off x="4160" y="3055"/>
                  <a:ext cx="4" cy="4"/>
                </a:xfrm>
                <a:custGeom>
                  <a:avLst/>
                  <a:gdLst>
                    <a:gd name="T0" fmla="*/ 1 w 6"/>
                    <a:gd name="T1" fmla="*/ 5 h 6"/>
                    <a:gd name="T2" fmla="*/ 1 w 6"/>
                    <a:gd name="T3" fmla="*/ 4 h 6"/>
                    <a:gd name="T4" fmla="*/ 2 w 6"/>
                    <a:gd name="T5" fmla="*/ 0 h 6"/>
                    <a:gd name="T6" fmla="*/ 3 w 6"/>
                    <a:gd name="T7" fmla="*/ 0 h 6"/>
                    <a:gd name="T8" fmla="*/ 5 w 6"/>
                    <a:gd name="T9" fmla="*/ 1 h 6"/>
                    <a:gd name="T10" fmla="*/ 5 w 6"/>
                    <a:gd name="T11" fmla="*/ 1 h 6"/>
                    <a:gd name="T12" fmla="*/ 6 w 6"/>
                    <a:gd name="T13" fmla="*/ 4 h 6"/>
                    <a:gd name="T14" fmla="*/ 5 w 6"/>
                    <a:gd name="T15" fmla="*/ 5 h 6"/>
                    <a:gd name="T16" fmla="*/ 4 w 6"/>
                    <a:gd name="T17" fmla="*/ 6 h 6"/>
                    <a:gd name="T18" fmla="*/ 3 w 6"/>
                    <a:gd name="T19" fmla="*/ 6 h 6"/>
                    <a:gd name="T20" fmla="*/ 1 w 6"/>
                    <a:gd name="T2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6">
                      <a:moveTo>
                        <a:pt x="1" y="5"/>
                      </a:moveTo>
                      <a:cubicBezTo>
                        <a:pt x="1" y="5"/>
                        <a:pt x="0" y="4"/>
                        <a:pt x="1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7" name="Freeform 197"/>
                <p:cNvSpPr>
                  <a:spLocks/>
                </p:cNvSpPr>
                <p:nvPr/>
              </p:nvSpPr>
              <p:spPr bwMode="auto">
                <a:xfrm>
                  <a:off x="3848" y="2906"/>
                  <a:ext cx="4" cy="4"/>
                </a:xfrm>
                <a:custGeom>
                  <a:avLst/>
                  <a:gdLst>
                    <a:gd name="T0" fmla="*/ 0 w 7"/>
                    <a:gd name="T1" fmla="*/ 6 h 7"/>
                    <a:gd name="T2" fmla="*/ 0 w 7"/>
                    <a:gd name="T3" fmla="*/ 6 h 7"/>
                    <a:gd name="T4" fmla="*/ 0 w 7"/>
                    <a:gd name="T5" fmla="*/ 5 h 7"/>
                    <a:gd name="T6" fmla="*/ 1 w 7"/>
                    <a:gd name="T7" fmla="*/ 1 h 7"/>
                    <a:gd name="T8" fmla="*/ 1 w 7"/>
                    <a:gd name="T9" fmla="*/ 0 h 7"/>
                    <a:gd name="T10" fmla="*/ 3 w 7"/>
                    <a:gd name="T11" fmla="*/ 0 h 7"/>
                    <a:gd name="T12" fmla="*/ 4 w 7"/>
                    <a:gd name="T13" fmla="*/ 0 h 7"/>
                    <a:gd name="T14" fmla="*/ 7 w 7"/>
                    <a:gd name="T15" fmla="*/ 1 h 7"/>
                    <a:gd name="T16" fmla="*/ 7 w 7"/>
                    <a:gd name="T17" fmla="*/ 2 h 7"/>
                    <a:gd name="T18" fmla="*/ 7 w 7"/>
                    <a:gd name="T19" fmla="*/ 5 h 7"/>
                    <a:gd name="T20" fmla="*/ 7 w 7"/>
                    <a:gd name="T21" fmla="*/ 5 h 7"/>
                    <a:gd name="T22" fmla="*/ 6 w 7"/>
                    <a:gd name="T23" fmla="*/ 6 h 7"/>
                    <a:gd name="T24" fmla="*/ 5 w 7"/>
                    <a:gd name="T25" fmla="*/ 7 h 7"/>
                    <a:gd name="T26" fmla="*/ 0 w 7"/>
                    <a:gd name="T27" fmla="*/ 6 h 7"/>
                    <a:gd name="T28" fmla="*/ 0 w 7"/>
                    <a:gd name="T2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7"/>
                        <a:pt x="5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8" name="Freeform 198"/>
                <p:cNvSpPr>
                  <a:spLocks/>
                </p:cNvSpPr>
                <p:nvPr/>
              </p:nvSpPr>
              <p:spPr bwMode="auto">
                <a:xfrm>
                  <a:off x="4208" y="3088"/>
                  <a:ext cx="8" cy="9"/>
                </a:xfrm>
                <a:custGeom>
                  <a:avLst/>
                  <a:gdLst>
                    <a:gd name="T0" fmla="*/ 3 w 15"/>
                    <a:gd name="T1" fmla="*/ 14 h 15"/>
                    <a:gd name="T2" fmla="*/ 0 w 15"/>
                    <a:gd name="T3" fmla="*/ 8 h 15"/>
                    <a:gd name="T4" fmla="*/ 0 w 15"/>
                    <a:gd name="T5" fmla="*/ 7 h 15"/>
                    <a:gd name="T6" fmla="*/ 1 w 15"/>
                    <a:gd name="T7" fmla="*/ 7 h 15"/>
                    <a:gd name="T8" fmla="*/ 9 w 15"/>
                    <a:gd name="T9" fmla="*/ 1 h 15"/>
                    <a:gd name="T10" fmla="*/ 10 w 15"/>
                    <a:gd name="T11" fmla="*/ 1 h 15"/>
                    <a:gd name="T12" fmla="*/ 10 w 15"/>
                    <a:gd name="T13" fmla="*/ 1 h 15"/>
                    <a:gd name="T14" fmla="*/ 14 w 15"/>
                    <a:gd name="T15" fmla="*/ 3 h 15"/>
                    <a:gd name="T16" fmla="*/ 14 w 15"/>
                    <a:gd name="T17" fmla="*/ 3 h 15"/>
                    <a:gd name="T18" fmla="*/ 14 w 15"/>
                    <a:gd name="T19" fmla="*/ 3 h 15"/>
                    <a:gd name="T20" fmla="*/ 15 w 15"/>
                    <a:gd name="T21" fmla="*/ 4 h 15"/>
                    <a:gd name="T22" fmla="*/ 8 w 15"/>
                    <a:gd name="T23" fmla="*/ 13 h 15"/>
                    <a:gd name="T24" fmla="*/ 8 w 15"/>
                    <a:gd name="T25" fmla="*/ 13 h 15"/>
                    <a:gd name="T26" fmla="*/ 6 w 15"/>
                    <a:gd name="T27" fmla="*/ 14 h 15"/>
                    <a:gd name="T28" fmla="*/ 6 w 15"/>
                    <a:gd name="T29" fmla="*/ 15 h 15"/>
                    <a:gd name="T30" fmla="*/ 3 w 15"/>
                    <a:gd name="T3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15">
                      <a:moveTo>
                        <a:pt x="3" y="14"/>
                      </a:moveTo>
                      <a:cubicBezTo>
                        <a:pt x="1" y="13"/>
                        <a:pt x="1" y="11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3" y="4"/>
                        <a:pt x="5" y="2"/>
                        <a:pt x="9" y="1"/>
                      </a:cubicBezTo>
                      <a:cubicBezTo>
                        <a:pt x="10" y="0"/>
                        <a:pt x="10" y="0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3" y="8"/>
                        <a:pt x="11" y="10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4"/>
                        <a:pt x="6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cubicBezTo>
                        <a:pt x="4" y="15"/>
                        <a:pt x="3" y="14"/>
                        <a:pt x="3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9" name="Freeform 199"/>
                <p:cNvSpPr>
                  <a:spLocks/>
                </p:cNvSpPr>
                <p:nvPr/>
              </p:nvSpPr>
              <p:spPr bwMode="auto">
                <a:xfrm>
                  <a:off x="3917" y="2940"/>
                  <a:ext cx="3" cy="4"/>
                </a:xfrm>
                <a:custGeom>
                  <a:avLst/>
                  <a:gdLst>
                    <a:gd name="T0" fmla="*/ 2 w 6"/>
                    <a:gd name="T1" fmla="*/ 7 h 7"/>
                    <a:gd name="T2" fmla="*/ 1 w 6"/>
                    <a:gd name="T3" fmla="*/ 6 h 7"/>
                    <a:gd name="T4" fmla="*/ 1 w 6"/>
                    <a:gd name="T5" fmla="*/ 5 h 7"/>
                    <a:gd name="T6" fmla="*/ 1 w 6"/>
                    <a:gd name="T7" fmla="*/ 1 h 7"/>
                    <a:gd name="T8" fmla="*/ 1 w 6"/>
                    <a:gd name="T9" fmla="*/ 1 h 7"/>
                    <a:gd name="T10" fmla="*/ 1 w 6"/>
                    <a:gd name="T11" fmla="*/ 0 h 7"/>
                    <a:gd name="T12" fmla="*/ 2 w 6"/>
                    <a:gd name="T13" fmla="*/ 0 h 7"/>
                    <a:gd name="T14" fmla="*/ 6 w 6"/>
                    <a:gd name="T15" fmla="*/ 2 h 7"/>
                    <a:gd name="T16" fmla="*/ 6 w 6"/>
                    <a:gd name="T17" fmla="*/ 3 h 7"/>
                    <a:gd name="T18" fmla="*/ 5 w 6"/>
                    <a:gd name="T19" fmla="*/ 6 h 7"/>
                    <a:gd name="T20" fmla="*/ 4 w 6"/>
                    <a:gd name="T21" fmla="*/ 7 h 7"/>
                    <a:gd name="T22" fmla="*/ 2 w 6"/>
                    <a:gd name="T23" fmla="*/ 7 h 7"/>
                    <a:gd name="T24" fmla="*/ 2 w 6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2" y="6"/>
                        <a:pt x="1" y="6"/>
                        <a:pt x="1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70" name="Freeform 200"/>
                <p:cNvSpPr>
                  <a:spLocks/>
                </p:cNvSpPr>
                <p:nvPr/>
              </p:nvSpPr>
              <p:spPr bwMode="auto">
                <a:xfrm>
                  <a:off x="4107" y="3043"/>
                  <a:ext cx="14" cy="10"/>
                </a:xfrm>
                <a:custGeom>
                  <a:avLst/>
                  <a:gdLst>
                    <a:gd name="T0" fmla="*/ 1 w 23"/>
                    <a:gd name="T1" fmla="*/ 16 h 17"/>
                    <a:gd name="T2" fmla="*/ 0 w 23"/>
                    <a:gd name="T3" fmla="*/ 16 h 17"/>
                    <a:gd name="T4" fmla="*/ 20 w 23"/>
                    <a:gd name="T5" fmla="*/ 0 h 17"/>
                    <a:gd name="T6" fmla="*/ 21 w 23"/>
                    <a:gd name="T7" fmla="*/ 0 h 17"/>
                    <a:gd name="T8" fmla="*/ 22 w 23"/>
                    <a:gd name="T9" fmla="*/ 1 h 17"/>
                    <a:gd name="T10" fmla="*/ 23 w 23"/>
                    <a:gd name="T11" fmla="*/ 1 h 17"/>
                    <a:gd name="T12" fmla="*/ 23 w 23"/>
                    <a:gd name="T13" fmla="*/ 2 h 17"/>
                    <a:gd name="T14" fmla="*/ 15 w 23"/>
                    <a:gd name="T15" fmla="*/ 10 h 17"/>
                    <a:gd name="T16" fmla="*/ 3 w 23"/>
                    <a:gd name="T17" fmla="*/ 17 h 17"/>
                    <a:gd name="T18" fmla="*/ 3 w 23"/>
                    <a:gd name="T19" fmla="*/ 17 h 17"/>
                    <a:gd name="T20" fmla="*/ 1 w 23"/>
                    <a:gd name="T21" fmla="*/ 16 h 17"/>
                    <a:gd name="T22" fmla="*/ 1 w 23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1" y="16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7"/>
                        <a:pt x="13" y="1"/>
                        <a:pt x="20" y="0"/>
                      </a:cubicBezTo>
                      <a:cubicBezTo>
                        <a:pt x="20" y="0"/>
                        <a:pt x="21" y="0"/>
                        <a:pt x="21" y="0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3" y="1"/>
                      </a:cubicBezTo>
                      <a:cubicBezTo>
                        <a:pt x="23" y="1"/>
                        <a:pt x="23" y="1"/>
                        <a:pt x="23" y="2"/>
                      </a:cubicBezTo>
                      <a:cubicBezTo>
                        <a:pt x="22" y="3"/>
                        <a:pt x="19" y="6"/>
                        <a:pt x="15" y="10"/>
                      </a:cubicBezTo>
                      <a:cubicBezTo>
                        <a:pt x="10" y="14"/>
                        <a:pt x="5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71" name="Freeform 201"/>
                <p:cNvSpPr>
                  <a:spLocks/>
                </p:cNvSpPr>
                <p:nvPr/>
              </p:nvSpPr>
              <p:spPr bwMode="auto">
                <a:xfrm>
                  <a:off x="4188" y="3077"/>
                  <a:ext cx="7" cy="7"/>
                </a:xfrm>
                <a:custGeom>
                  <a:avLst/>
                  <a:gdLst>
                    <a:gd name="T0" fmla="*/ 1 w 12"/>
                    <a:gd name="T1" fmla="*/ 11 h 12"/>
                    <a:gd name="T2" fmla="*/ 1 w 12"/>
                    <a:gd name="T3" fmla="*/ 10 h 12"/>
                    <a:gd name="T4" fmla="*/ 0 w 12"/>
                    <a:gd name="T5" fmla="*/ 8 h 12"/>
                    <a:gd name="T6" fmla="*/ 0 w 12"/>
                    <a:gd name="T7" fmla="*/ 8 h 12"/>
                    <a:gd name="T8" fmla="*/ 9 w 12"/>
                    <a:gd name="T9" fmla="*/ 0 h 12"/>
                    <a:gd name="T10" fmla="*/ 9 w 12"/>
                    <a:gd name="T11" fmla="*/ 0 h 12"/>
                    <a:gd name="T12" fmla="*/ 9 w 12"/>
                    <a:gd name="T13" fmla="*/ 0 h 12"/>
                    <a:gd name="T14" fmla="*/ 11 w 12"/>
                    <a:gd name="T15" fmla="*/ 2 h 12"/>
                    <a:gd name="T16" fmla="*/ 11 w 12"/>
                    <a:gd name="T17" fmla="*/ 3 h 12"/>
                    <a:gd name="T18" fmla="*/ 7 w 12"/>
                    <a:gd name="T19" fmla="*/ 10 h 12"/>
                    <a:gd name="T20" fmla="*/ 7 w 12"/>
                    <a:gd name="T21" fmla="*/ 10 h 12"/>
                    <a:gd name="T22" fmla="*/ 6 w 12"/>
                    <a:gd name="T23" fmla="*/ 11 h 12"/>
                    <a:gd name="T24" fmla="*/ 3 w 12"/>
                    <a:gd name="T25" fmla="*/ 11 h 12"/>
                    <a:gd name="T26" fmla="*/ 2 w 12"/>
                    <a:gd name="T27" fmla="*/ 11 h 12"/>
                    <a:gd name="T28" fmla="*/ 1 w 12"/>
                    <a:gd name="T2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2">
                      <a:moveTo>
                        <a:pt x="1" y="11"/>
                      </a:moveTo>
                      <a:cubicBezTo>
                        <a:pt x="1" y="11"/>
                        <a:pt x="1" y="11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3"/>
                        <a:pt x="5" y="2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2"/>
                        <a:pt x="12" y="3"/>
                        <a:pt x="11" y="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2"/>
                        <a:pt x="4" y="12"/>
                        <a:pt x="3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72" name="Freeform 202"/>
                <p:cNvSpPr>
                  <a:spLocks/>
                </p:cNvSpPr>
                <p:nvPr/>
              </p:nvSpPr>
              <p:spPr bwMode="auto">
                <a:xfrm>
                  <a:off x="3924" y="2946"/>
                  <a:ext cx="5" cy="5"/>
                </a:xfrm>
                <a:custGeom>
                  <a:avLst/>
                  <a:gdLst>
                    <a:gd name="T0" fmla="*/ 1 w 8"/>
                    <a:gd name="T1" fmla="*/ 6 h 8"/>
                    <a:gd name="T2" fmla="*/ 1 w 8"/>
                    <a:gd name="T3" fmla="*/ 6 h 8"/>
                    <a:gd name="T4" fmla="*/ 0 w 8"/>
                    <a:gd name="T5" fmla="*/ 5 h 8"/>
                    <a:gd name="T6" fmla="*/ 1 w 8"/>
                    <a:gd name="T7" fmla="*/ 4 h 8"/>
                    <a:gd name="T8" fmla="*/ 4 w 8"/>
                    <a:gd name="T9" fmla="*/ 0 h 8"/>
                    <a:gd name="T10" fmla="*/ 4 w 8"/>
                    <a:gd name="T11" fmla="*/ 0 h 8"/>
                    <a:gd name="T12" fmla="*/ 7 w 8"/>
                    <a:gd name="T13" fmla="*/ 1 h 8"/>
                    <a:gd name="T14" fmla="*/ 8 w 8"/>
                    <a:gd name="T15" fmla="*/ 2 h 8"/>
                    <a:gd name="T16" fmla="*/ 6 w 8"/>
                    <a:gd name="T17" fmla="*/ 7 h 8"/>
                    <a:gd name="T18" fmla="*/ 6 w 8"/>
                    <a:gd name="T19" fmla="*/ 7 h 8"/>
                    <a:gd name="T20" fmla="*/ 5 w 8"/>
                    <a:gd name="T21" fmla="*/ 8 h 8"/>
                    <a:gd name="T22" fmla="*/ 4 w 8"/>
                    <a:gd name="T23" fmla="*/ 8 h 8"/>
                    <a:gd name="T24" fmla="*/ 1 w 8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8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73" name="Freeform 203"/>
                <p:cNvSpPr>
                  <a:spLocks/>
                </p:cNvSpPr>
                <p:nvPr/>
              </p:nvSpPr>
              <p:spPr bwMode="auto">
                <a:xfrm>
                  <a:off x="4305" y="3136"/>
                  <a:ext cx="4" cy="4"/>
                </a:xfrm>
                <a:custGeom>
                  <a:avLst/>
                  <a:gdLst>
                    <a:gd name="T0" fmla="*/ 1 w 7"/>
                    <a:gd name="T1" fmla="*/ 6 h 7"/>
                    <a:gd name="T2" fmla="*/ 0 w 7"/>
                    <a:gd name="T3" fmla="*/ 5 h 7"/>
                    <a:gd name="T4" fmla="*/ 2 w 7"/>
                    <a:gd name="T5" fmla="*/ 0 h 7"/>
                    <a:gd name="T6" fmla="*/ 3 w 7"/>
                    <a:gd name="T7" fmla="*/ 0 h 7"/>
                    <a:gd name="T8" fmla="*/ 3 w 7"/>
                    <a:gd name="T9" fmla="*/ 0 h 7"/>
                    <a:gd name="T10" fmla="*/ 4 w 7"/>
                    <a:gd name="T11" fmla="*/ 0 h 7"/>
                    <a:gd name="T12" fmla="*/ 6 w 7"/>
                    <a:gd name="T13" fmla="*/ 2 h 7"/>
                    <a:gd name="T14" fmla="*/ 6 w 7"/>
                    <a:gd name="T15" fmla="*/ 3 h 7"/>
                    <a:gd name="T16" fmla="*/ 5 w 7"/>
                    <a:gd name="T17" fmla="*/ 6 h 7"/>
                    <a:gd name="T18" fmla="*/ 4 w 7"/>
                    <a:gd name="T19" fmla="*/ 6 h 7"/>
                    <a:gd name="T20" fmla="*/ 3 w 7"/>
                    <a:gd name="T21" fmla="*/ 7 h 7"/>
                    <a:gd name="T22" fmla="*/ 3 w 7"/>
                    <a:gd name="T23" fmla="*/ 7 h 7"/>
                    <a:gd name="T24" fmla="*/ 1 w 7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7">
                      <a:moveTo>
                        <a:pt x="1" y="6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3"/>
                        <a:pt x="6" y="3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74" name="Freeform 204"/>
                <p:cNvSpPr>
                  <a:spLocks/>
                </p:cNvSpPr>
                <p:nvPr/>
              </p:nvSpPr>
              <p:spPr bwMode="auto">
                <a:xfrm>
                  <a:off x="4481" y="3227"/>
                  <a:ext cx="5" cy="10"/>
                </a:xfrm>
                <a:custGeom>
                  <a:avLst/>
                  <a:gdLst>
                    <a:gd name="T0" fmla="*/ 7 w 10"/>
                    <a:gd name="T1" fmla="*/ 18 h 18"/>
                    <a:gd name="T2" fmla="*/ 7 w 10"/>
                    <a:gd name="T3" fmla="*/ 17 h 18"/>
                    <a:gd name="T4" fmla="*/ 7 w 10"/>
                    <a:gd name="T5" fmla="*/ 15 h 18"/>
                    <a:gd name="T6" fmla="*/ 7 w 10"/>
                    <a:gd name="T7" fmla="*/ 14 h 18"/>
                    <a:gd name="T8" fmla="*/ 0 w 10"/>
                    <a:gd name="T9" fmla="*/ 1 h 18"/>
                    <a:gd name="T10" fmla="*/ 0 w 10"/>
                    <a:gd name="T11" fmla="*/ 1 h 18"/>
                    <a:gd name="T12" fmla="*/ 0 w 10"/>
                    <a:gd name="T13" fmla="*/ 0 h 18"/>
                    <a:gd name="T14" fmla="*/ 1 w 10"/>
                    <a:gd name="T15" fmla="*/ 0 h 18"/>
                    <a:gd name="T16" fmla="*/ 2 w 10"/>
                    <a:gd name="T17" fmla="*/ 0 h 18"/>
                    <a:gd name="T18" fmla="*/ 2 w 10"/>
                    <a:gd name="T19" fmla="*/ 0 h 18"/>
                    <a:gd name="T20" fmla="*/ 10 w 10"/>
                    <a:gd name="T21" fmla="*/ 6 h 18"/>
                    <a:gd name="T22" fmla="*/ 10 w 10"/>
                    <a:gd name="T23" fmla="*/ 6 h 18"/>
                    <a:gd name="T24" fmla="*/ 10 w 10"/>
                    <a:gd name="T25" fmla="*/ 10 h 18"/>
                    <a:gd name="T26" fmla="*/ 8 w 10"/>
                    <a:gd name="T27" fmla="*/ 17 h 18"/>
                    <a:gd name="T28" fmla="*/ 8 w 10"/>
                    <a:gd name="T29" fmla="*/ 18 h 18"/>
                    <a:gd name="T30" fmla="*/ 7 w 10"/>
                    <a:gd name="T3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18">
                      <a:moveTo>
                        <a:pt x="7" y="18"/>
                      </a:moveTo>
                      <a:cubicBezTo>
                        <a:pt x="7" y="18"/>
                        <a:pt x="7" y="17"/>
                        <a:pt x="7" y="17"/>
                      </a:cubicBezTo>
                      <a:cubicBezTo>
                        <a:pt x="7" y="16"/>
                        <a:pt x="7" y="16"/>
                        <a:pt x="7" y="15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6" y="2"/>
                        <a:pt x="8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8"/>
                        <a:pt x="10" y="9"/>
                        <a:pt x="10" y="10"/>
                      </a:cubicBezTo>
                      <a:cubicBezTo>
                        <a:pt x="9" y="13"/>
                        <a:pt x="9" y="15"/>
                        <a:pt x="8" y="17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8" name="Group 406"/>
              <p:cNvGrpSpPr>
                <a:grpSpLocks/>
              </p:cNvGrpSpPr>
              <p:nvPr/>
            </p:nvGrpSpPr>
            <p:grpSpPr bwMode="auto">
              <a:xfrm>
                <a:off x="2411" y="2879"/>
                <a:ext cx="2077" cy="619"/>
                <a:chOff x="2411" y="2879"/>
                <a:chExt cx="2077" cy="619"/>
              </a:xfrm>
            </p:grpSpPr>
            <p:sp>
              <p:nvSpPr>
                <p:cNvPr id="475" name="Freeform 206"/>
                <p:cNvSpPr>
                  <a:spLocks/>
                </p:cNvSpPr>
                <p:nvPr/>
              </p:nvSpPr>
              <p:spPr bwMode="auto">
                <a:xfrm>
                  <a:off x="3789" y="2884"/>
                  <a:ext cx="3" cy="4"/>
                </a:xfrm>
                <a:custGeom>
                  <a:avLst/>
                  <a:gdLst>
                    <a:gd name="T0" fmla="*/ 0 w 5"/>
                    <a:gd name="T1" fmla="*/ 7 h 7"/>
                    <a:gd name="T2" fmla="*/ 0 w 5"/>
                    <a:gd name="T3" fmla="*/ 6 h 7"/>
                    <a:gd name="T4" fmla="*/ 0 w 5"/>
                    <a:gd name="T5" fmla="*/ 5 h 7"/>
                    <a:gd name="T6" fmla="*/ 1 w 5"/>
                    <a:gd name="T7" fmla="*/ 1 h 7"/>
                    <a:gd name="T8" fmla="*/ 2 w 5"/>
                    <a:gd name="T9" fmla="*/ 1 h 7"/>
                    <a:gd name="T10" fmla="*/ 5 w 5"/>
                    <a:gd name="T11" fmla="*/ 2 h 7"/>
                    <a:gd name="T12" fmla="*/ 5 w 5"/>
                    <a:gd name="T13" fmla="*/ 3 h 7"/>
                    <a:gd name="T14" fmla="*/ 4 w 5"/>
                    <a:gd name="T15" fmla="*/ 7 h 7"/>
                    <a:gd name="T16" fmla="*/ 3 w 5"/>
                    <a:gd name="T17" fmla="*/ 7 h 7"/>
                    <a:gd name="T18" fmla="*/ 1 w 5"/>
                    <a:gd name="T19" fmla="*/ 7 h 7"/>
                    <a:gd name="T20" fmla="*/ 1 w 5"/>
                    <a:gd name="T21" fmla="*/ 7 h 7"/>
                    <a:gd name="T22" fmla="*/ 0 w 5"/>
                    <a:gd name="T2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3"/>
                        <a:pt x="0" y="3"/>
                        <a:pt x="1" y="1"/>
                      </a:cubicBezTo>
                      <a:cubicBezTo>
                        <a:pt x="2" y="1"/>
                        <a:pt x="2" y="0"/>
                        <a:pt x="2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3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6" name="Freeform 207"/>
                <p:cNvSpPr>
                  <a:spLocks/>
                </p:cNvSpPr>
                <p:nvPr/>
              </p:nvSpPr>
              <p:spPr bwMode="auto">
                <a:xfrm>
                  <a:off x="4042" y="3013"/>
                  <a:ext cx="4" cy="5"/>
                </a:xfrm>
                <a:custGeom>
                  <a:avLst/>
                  <a:gdLst>
                    <a:gd name="T0" fmla="*/ 0 w 7"/>
                    <a:gd name="T1" fmla="*/ 9 h 9"/>
                    <a:gd name="T2" fmla="*/ 0 w 7"/>
                    <a:gd name="T3" fmla="*/ 8 h 9"/>
                    <a:gd name="T4" fmla="*/ 0 w 7"/>
                    <a:gd name="T5" fmla="*/ 7 h 9"/>
                    <a:gd name="T6" fmla="*/ 0 w 7"/>
                    <a:gd name="T7" fmla="*/ 7 h 9"/>
                    <a:gd name="T8" fmla="*/ 4 w 7"/>
                    <a:gd name="T9" fmla="*/ 1 h 9"/>
                    <a:gd name="T10" fmla="*/ 5 w 7"/>
                    <a:gd name="T11" fmla="*/ 1 h 9"/>
                    <a:gd name="T12" fmla="*/ 5 w 7"/>
                    <a:gd name="T13" fmla="*/ 1 h 9"/>
                    <a:gd name="T14" fmla="*/ 5 w 7"/>
                    <a:gd name="T15" fmla="*/ 1 h 9"/>
                    <a:gd name="T16" fmla="*/ 6 w 7"/>
                    <a:gd name="T17" fmla="*/ 1 h 9"/>
                    <a:gd name="T18" fmla="*/ 7 w 7"/>
                    <a:gd name="T19" fmla="*/ 3 h 9"/>
                    <a:gd name="T20" fmla="*/ 7 w 7"/>
                    <a:gd name="T21" fmla="*/ 3 h 9"/>
                    <a:gd name="T22" fmla="*/ 7 w 7"/>
                    <a:gd name="T23" fmla="*/ 4 h 9"/>
                    <a:gd name="T24" fmla="*/ 7 w 7"/>
                    <a:gd name="T25" fmla="*/ 4 h 9"/>
                    <a:gd name="T26" fmla="*/ 5 w 7"/>
                    <a:gd name="T27" fmla="*/ 8 h 9"/>
                    <a:gd name="T28" fmla="*/ 5 w 7"/>
                    <a:gd name="T29" fmla="*/ 8 h 9"/>
                    <a:gd name="T30" fmla="*/ 2 w 7"/>
                    <a:gd name="T31" fmla="*/ 9 h 9"/>
                    <a:gd name="T32" fmla="*/ 1 w 7"/>
                    <a:gd name="T33" fmla="*/ 9 h 9"/>
                    <a:gd name="T34" fmla="*/ 0 w 7"/>
                    <a:gd name="T3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4"/>
                        <a:pt x="1" y="3"/>
                        <a:pt x="4" y="1"/>
                      </a:cubicBezTo>
                      <a:cubicBezTo>
                        <a:pt x="4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6" y="2"/>
                        <a:pt x="7" y="2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9"/>
                        <a:pt x="3" y="9"/>
                        <a:pt x="2" y="9"/>
                      </a:cubicBezTo>
                      <a:cubicBezTo>
                        <a:pt x="2" y="9"/>
                        <a:pt x="1" y="9"/>
                        <a:pt x="1" y="9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7" name="Freeform 208"/>
                <p:cNvSpPr>
                  <a:spLocks/>
                </p:cNvSpPr>
                <p:nvPr/>
              </p:nvSpPr>
              <p:spPr bwMode="auto">
                <a:xfrm>
                  <a:off x="3840" y="2915"/>
                  <a:ext cx="2" cy="2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3 h 3"/>
                    <a:gd name="T4" fmla="*/ 0 w 3"/>
                    <a:gd name="T5" fmla="*/ 2 h 3"/>
                    <a:gd name="T6" fmla="*/ 1 w 3"/>
                    <a:gd name="T7" fmla="*/ 0 h 3"/>
                    <a:gd name="T8" fmla="*/ 2 w 3"/>
                    <a:gd name="T9" fmla="*/ 0 h 3"/>
                    <a:gd name="T10" fmla="*/ 2 w 3"/>
                    <a:gd name="T11" fmla="*/ 0 h 3"/>
                    <a:gd name="T12" fmla="*/ 3 w 3"/>
                    <a:gd name="T13" fmla="*/ 1 h 3"/>
                    <a:gd name="T14" fmla="*/ 2 w 3"/>
                    <a:gd name="T15" fmla="*/ 2 h 3"/>
                    <a:gd name="T16" fmla="*/ 2 w 3"/>
                    <a:gd name="T17" fmla="*/ 3 h 3"/>
                    <a:gd name="T18" fmla="*/ 1 w 3"/>
                    <a:gd name="T19" fmla="*/ 3 h 3"/>
                    <a:gd name="T20" fmla="*/ 0 w 3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8" name="Freeform 209"/>
                <p:cNvSpPr>
                  <a:spLocks/>
                </p:cNvSpPr>
                <p:nvPr/>
              </p:nvSpPr>
              <p:spPr bwMode="auto">
                <a:xfrm>
                  <a:off x="4232" y="3148"/>
                  <a:ext cx="84" cy="52"/>
                </a:xfrm>
                <a:custGeom>
                  <a:avLst/>
                  <a:gdLst>
                    <a:gd name="T0" fmla="*/ 48 w 145"/>
                    <a:gd name="T1" fmla="*/ 88 h 89"/>
                    <a:gd name="T2" fmla="*/ 48 w 145"/>
                    <a:gd name="T3" fmla="*/ 88 h 89"/>
                    <a:gd name="T4" fmla="*/ 47 w 145"/>
                    <a:gd name="T5" fmla="*/ 88 h 89"/>
                    <a:gd name="T6" fmla="*/ 59 w 145"/>
                    <a:gd name="T7" fmla="*/ 73 h 89"/>
                    <a:gd name="T8" fmla="*/ 74 w 145"/>
                    <a:gd name="T9" fmla="*/ 47 h 89"/>
                    <a:gd name="T10" fmla="*/ 74 w 145"/>
                    <a:gd name="T11" fmla="*/ 46 h 89"/>
                    <a:gd name="T12" fmla="*/ 73 w 145"/>
                    <a:gd name="T13" fmla="*/ 42 h 89"/>
                    <a:gd name="T14" fmla="*/ 72 w 145"/>
                    <a:gd name="T15" fmla="*/ 41 h 89"/>
                    <a:gd name="T16" fmla="*/ 27 w 145"/>
                    <a:gd name="T17" fmla="*/ 62 h 89"/>
                    <a:gd name="T18" fmla="*/ 27 w 145"/>
                    <a:gd name="T19" fmla="*/ 62 h 89"/>
                    <a:gd name="T20" fmla="*/ 26 w 145"/>
                    <a:gd name="T21" fmla="*/ 64 h 89"/>
                    <a:gd name="T22" fmla="*/ 25 w 145"/>
                    <a:gd name="T23" fmla="*/ 64 h 89"/>
                    <a:gd name="T24" fmla="*/ 25 w 145"/>
                    <a:gd name="T25" fmla="*/ 64 h 89"/>
                    <a:gd name="T26" fmla="*/ 24 w 145"/>
                    <a:gd name="T27" fmla="*/ 63 h 89"/>
                    <a:gd name="T28" fmla="*/ 22 w 145"/>
                    <a:gd name="T29" fmla="*/ 58 h 89"/>
                    <a:gd name="T30" fmla="*/ 1 w 145"/>
                    <a:gd name="T31" fmla="*/ 62 h 89"/>
                    <a:gd name="T32" fmla="*/ 1 w 145"/>
                    <a:gd name="T33" fmla="*/ 62 h 89"/>
                    <a:gd name="T34" fmla="*/ 0 w 145"/>
                    <a:gd name="T35" fmla="*/ 62 h 89"/>
                    <a:gd name="T36" fmla="*/ 0 w 145"/>
                    <a:gd name="T37" fmla="*/ 61 h 89"/>
                    <a:gd name="T38" fmla="*/ 24 w 145"/>
                    <a:gd name="T39" fmla="*/ 51 h 89"/>
                    <a:gd name="T40" fmla="*/ 42 w 145"/>
                    <a:gd name="T41" fmla="*/ 46 h 89"/>
                    <a:gd name="T42" fmla="*/ 43 w 145"/>
                    <a:gd name="T43" fmla="*/ 46 h 89"/>
                    <a:gd name="T44" fmla="*/ 51 w 145"/>
                    <a:gd name="T45" fmla="*/ 35 h 89"/>
                    <a:gd name="T46" fmla="*/ 51 w 145"/>
                    <a:gd name="T47" fmla="*/ 35 h 89"/>
                    <a:gd name="T48" fmla="*/ 55 w 145"/>
                    <a:gd name="T49" fmla="*/ 36 h 89"/>
                    <a:gd name="T50" fmla="*/ 61 w 145"/>
                    <a:gd name="T51" fmla="*/ 36 h 89"/>
                    <a:gd name="T52" fmla="*/ 84 w 145"/>
                    <a:gd name="T53" fmla="*/ 17 h 89"/>
                    <a:gd name="T54" fmla="*/ 85 w 145"/>
                    <a:gd name="T55" fmla="*/ 16 h 89"/>
                    <a:gd name="T56" fmla="*/ 87 w 145"/>
                    <a:gd name="T57" fmla="*/ 17 h 89"/>
                    <a:gd name="T58" fmla="*/ 92 w 145"/>
                    <a:gd name="T59" fmla="*/ 19 h 89"/>
                    <a:gd name="T60" fmla="*/ 93 w 145"/>
                    <a:gd name="T61" fmla="*/ 19 h 89"/>
                    <a:gd name="T62" fmla="*/ 93 w 145"/>
                    <a:gd name="T63" fmla="*/ 19 h 89"/>
                    <a:gd name="T64" fmla="*/ 112 w 145"/>
                    <a:gd name="T65" fmla="*/ 5 h 89"/>
                    <a:gd name="T66" fmla="*/ 113 w 145"/>
                    <a:gd name="T67" fmla="*/ 5 h 89"/>
                    <a:gd name="T68" fmla="*/ 113 w 145"/>
                    <a:gd name="T69" fmla="*/ 5 h 89"/>
                    <a:gd name="T70" fmla="*/ 113 w 145"/>
                    <a:gd name="T71" fmla="*/ 5 h 89"/>
                    <a:gd name="T72" fmla="*/ 113 w 145"/>
                    <a:gd name="T73" fmla="*/ 10 h 89"/>
                    <a:gd name="T74" fmla="*/ 116 w 145"/>
                    <a:gd name="T75" fmla="*/ 13 h 89"/>
                    <a:gd name="T76" fmla="*/ 116 w 145"/>
                    <a:gd name="T77" fmla="*/ 13 h 89"/>
                    <a:gd name="T78" fmla="*/ 137 w 145"/>
                    <a:gd name="T79" fmla="*/ 6 h 89"/>
                    <a:gd name="T80" fmla="*/ 144 w 145"/>
                    <a:gd name="T81" fmla="*/ 0 h 89"/>
                    <a:gd name="T82" fmla="*/ 145 w 145"/>
                    <a:gd name="T83" fmla="*/ 0 h 89"/>
                    <a:gd name="T84" fmla="*/ 145 w 145"/>
                    <a:gd name="T85" fmla="*/ 0 h 89"/>
                    <a:gd name="T86" fmla="*/ 145 w 145"/>
                    <a:gd name="T87" fmla="*/ 1 h 89"/>
                    <a:gd name="T88" fmla="*/ 145 w 145"/>
                    <a:gd name="T89" fmla="*/ 1 h 89"/>
                    <a:gd name="T90" fmla="*/ 124 w 145"/>
                    <a:gd name="T91" fmla="*/ 18 h 89"/>
                    <a:gd name="T92" fmla="*/ 107 w 145"/>
                    <a:gd name="T93" fmla="*/ 25 h 89"/>
                    <a:gd name="T94" fmla="*/ 107 w 145"/>
                    <a:gd name="T95" fmla="*/ 25 h 89"/>
                    <a:gd name="T96" fmla="*/ 95 w 145"/>
                    <a:gd name="T97" fmla="*/ 41 h 89"/>
                    <a:gd name="T98" fmla="*/ 95 w 145"/>
                    <a:gd name="T99" fmla="*/ 41 h 89"/>
                    <a:gd name="T100" fmla="*/ 81 w 145"/>
                    <a:gd name="T101" fmla="*/ 45 h 89"/>
                    <a:gd name="T102" fmla="*/ 75 w 145"/>
                    <a:gd name="T103" fmla="*/ 59 h 89"/>
                    <a:gd name="T104" fmla="*/ 48 w 145"/>
                    <a:gd name="T105" fmla="*/ 88 h 89"/>
                    <a:gd name="T106" fmla="*/ 48 w 145"/>
                    <a:gd name="T107" fmla="*/ 88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5" h="89">
                      <a:moveTo>
                        <a:pt x="48" y="88"/>
                      </a:moveTo>
                      <a:cubicBezTo>
                        <a:pt x="48" y="88"/>
                        <a:pt x="48" y="88"/>
                        <a:pt x="48" y="88"/>
                      </a:cubicBezTo>
                      <a:cubicBezTo>
                        <a:pt x="47" y="88"/>
                        <a:pt x="47" y="88"/>
                        <a:pt x="47" y="88"/>
                      </a:cubicBezTo>
                      <a:cubicBezTo>
                        <a:pt x="48" y="83"/>
                        <a:pt x="53" y="78"/>
                        <a:pt x="59" y="73"/>
                      </a:cubicBezTo>
                      <a:cubicBezTo>
                        <a:pt x="66" y="65"/>
                        <a:pt x="74" y="57"/>
                        <a:pt x="74" y="47"/>
                      </a:cubicBezTo>
                      <a:cubicBezTo>
                        <a:pt x="74" y="46"/>
                        <a:pt x="74" y="46"/>
                        <a:pt x="74" y="46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58" y="38"/>
                        <a:pt x="35" y="53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4" y="63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2"/>
                        <a:pt x="0" y="62"/>
                        <a:pt x="0" y="62"/>
                      </a:cubicBezTo>
                      <a:cubicBezTo>
                        <a:pt x="0" y="62"/>
                        <a:pt x="0" y="61"/>
                        <a:pt x="0" y="61"/>
                      </a:cubicBezTo>
                      <a:cubicBezTo>
                        <a:pt x="7" y="52"/>
                        <a:pt x="16" y="51"/>
                        <a:pt x="24" y="51"/>
                      </a:cubicBezTo>
                      <a:cubicBezTo>
                        <a:pt x="30" y="50"/>
                        <a:pt x="37" y="50"/>
                        <a:pt x="42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2" y="35"/>
                        <a:pt x="54" y="35"/>
                        <a:pt x="55" y="36"/>
                      </a:cubicBezTo>
                      <a:cubicBezTo>
                        <a:pt x="57" y="36"/>
                        <a:pt x="59" y="37"/>
                        <a:pt x="61" y="36"/>
                      </a:cubicBezTo>
                      <a:cubicBezTo>
                        <a:pt x="69" y="35"/>
                        <a:pt x="78" y="27"/>
                        <a:pt x="84" y="17"/>
                      </a:cubicBezTo>
                      <a:cubicBezTo>
                        <a:pt x="84" y="16"/>
                        <a:pt x="84" y="16"/>
                        <a:pt x="85" y="16"/>
                      </a:cubicBezTo>
                      <a:cubicBezTo>
                        <a:pt x="85" y="16"/>
                        <a:pt x="86" y="17"/>
                        <a:pt x="87" y="17"/>
                      </a:cubicBezTo>
                      <a:cubicBezTo>
                        <a:pt x="89" y="18"/>
                        <a:pt x="90" y="19"/>
                        <a:pt x="92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9" y="19"/>
                        <a:pt x="105" y="14"/>
                        <a:pt x="112" y="5"/>
                      </a:cubicBezTo>
                      <a:cubicBezTo>
                        <a:pt x="112" y="5"/>
                        <a:pt x="113" y="4"/>
                        <a:pt x="113" y="5"/>
                      </a:cubicBezTo>
                      <a:cubicBezTo>
                        <a:pt x="113" y="5"/>
                        <a:pt x="113" y="5"/>
                        <a:pt x="113" y="5"/>
                      </a:cubicBezTo>
                      <a:cubicBezTo>
                        <a:pt x="113" y="5"/>
                        <a:pt x="113" y="5"/>
                        <a:pt x="113" y="5"/>
                      </a:cubicBezTo>
                      <a:cubicBezTo>
                        <a:pt x="113" y="10"/>
                        <a:pt x="113" y="10"/>
                        <a:pt x="113" y="10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16" y="13"/>
                        <a:pt x="116" y="13"/>
                        <a:pt x="116" y="13"/>
                      </a:cubicBezTo>
                      <a:cubicBezTo>
                        <a:pt x="126" y="16"/>
                        <a:pt x="132" y="10"/>
                        <a:pt x="137" y="6"/>
                      </a:cubicBezTo>
                      <a:cubicBezTo>
                        <a:pt x="140" y="4"/>
                        <a:pt x="142" y="2"/>
                        <a:pt x="144" y="0"/>
                      </a:cubicBezTo>
                      <a:cubicBezTo>
                        <a:pt x="144" y="0"/>
                        <a:pt x="144" y="0"/>
                        <a:pt x="145" y="0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45" y="1"/>
                        <a:pt x="145" y="1"/>
                        <a:pt x="145" y="1"/>
                      </a:cubicBezTo>
                      <a:cubicBezTo>
                        <a:pt x="145" y="1"/>
                        <a:pt x="145" y="1"/>
                        <a:pt x="145" y="1"/>
                      </a:cubicBezTo>
                      <a:cubicBezTo>
                        <a:pt x="145" y="11"/>
                        <a:pt x="136" y="14"/>
                        <a:pt x="124" y="18"/>
                      </a:cubicBezTo>
                      <a:cubicBezTo>
                        <a:pt x="117" y="20"/>
                        <a:pt x="111" y="22"/>
                        <a:pt x="107" y="25"/>
                      </a:cubicBezTo>
                      <a:cubicBezTo>
                        <a:pt x="107" y="25"/>
                        <a:pt x="107" y="25"/>
                        <a:pt x="107" y="25"/>
                      </a:cubicBez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81" y="45"/>
                        <a:pt x="81" y="45"/>
                        <a:pt x="81" y="45"/>
                      </a:cubicBezTo>
                      <a:cubicBezTo>
                        <a:pt x="75" y="59"/>
                        <a:pt x="75" y="59"/>
                        <a:pt x="75" y="59"/>
                      </a:cubicBezTo>
                      <a:cubicBezTo>
                        <a:pt x="67" y="77"/>
                        <a:pt x="60" y="84"/>
                        <a:pt x="48" y="88"/>
                      </a:cubicBezTo>
                      <a:cubicBezTo>
                        <a:pt x="48" y="89"/>
                        <a:pt x="48" y="88"/>
                        <a:pt x="48" y="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9" name="Freeform 210"/>
                <p:cNvSpPr>
                  <a:spLocks/>
                </p:cNvSpPr>
                <p:nvPr/>
              </p:nvSpPr>
              <p:spPr bwMode="auto">
                <a:xfrm>
                  <a:off x="4136" y="3061"/>
                  <a:ext cx="4" cy="4"/>
                </a:xfrm>
                <a:custGeom>
                  <a:avLst/>
                  <a:gdLst>
                    <a:gd name="T0" fmla="*/ 0 w 6"/>
                    <a:gd name="T1" fmla="*/ 7 h 7"/>
                    <a:gd name="T2" fmla="*/ 0 w 6"/>
                    <a:gd name="T3" fmla="*/ 7 h 7"/>
                    <a:gd name="T4" fmla="*/ 0 w 6"/>
                    <a:gd name="T5" fmla="*/ 6 h 7"/>
                    <a:gd name="T6" fmla="*/ 0 w 6"/>
                    <a:gd name="T7" fmla="*/ 5 h 7"/>
                    <a:gd name="T8" fmla="*/ 2 w 6"/>
                    <a:gd name="T9" fmla="*/ 0 h 7"/>
                    <a:gd name="T10" fmla="*/ 2 w 6"/>
                    <a:gd name="T11" fmla="*/ 0 h 7"/>
                    <a:gd name="T12" fmla="*/ 3 w 6"/>
                    <a:gd name="T13" fmla="*/ 0 h 7"/>
                    <a:gd name="T14" fmla="*/ 3 w 6"/>
                    <a:gd name="T15" fmla="*/ 0 h 7"/>
                    <a:gd name="T16" fmla="*/ 5 w 6"/>
                    <a:gd name="T17" fmla="*/ 2 h 7"/>
                    <a:gd name="T18" fmla="*/ 5 w 6"/>
                    <a:gd name="T19" fmla="*/ 3 h 7"/>
                    <a:gd name="T20" fmla="*/ 4 w 6"/>
                    <a:gd name="T21" fmla="*/ 6 h 7"/>
                    <a:gd name="T22" fmla="*/ 4 w 6"/>
                    <a:gd name="T23" fmla="*/ 6 h 7"/>
                    <a:gd name="T24" fmla="*/ 1 w 6"/>
                    <a:gd name="T25" fmla="*/ 7 h 7"/>
                    <a:gd name="T26" fmla="*/ 0 w 6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0" y="2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0" name="Freeform 211"/>
                <p:cNvSpPr>
                  <a:spLocks/>
                </p:cNvSpPr>
                <p:nvPr/>
              </p:nvSpPr>
              <p:spPr bwMode="auto">
                <a:xfrm>
                  <a:off x="4305" y="3145"/>
                  <a:ext cx="4" cy="4"/>
                </a:xfrm>
                <a:custGeom>
                  <a:avLst/>
                  <a:gdLst>
                    <a:gd name="T0" fmla="*/ 0 w 7"/>
                    <a:gd name="T1" fmla="*/ 6 h 6"/>
                    <a:gd name="T2" fmla="*/ 0 w 7"/>
                    <a:gd name="T3" fmla="*/ 6 h 6"/>
                    <a:gd name="T4" fmla="*/ 0 w 7"/>
                    <a:gd name="T5" fmla="*/ 5 h 6"/>
                    <a:gd name="T6" fmla="*/ 2 w 7"/>
                    <a:gd name="T7" fmla="*/ 1 h 6"/>
                    <a:gd name="T8" fmla="*/ 3 w 7"/>
                    <a:gd name="T9" fmla="*/ 0 h 6"/>
                    <a:gd name="T10" fmla="*/ 6 w 7"/>
                    <a:gd name="T11" fmla="*/ 2 h 6"/>
                    <a:gd name="T12" fmla="*/ 7 w 7"/>
                    <a:gd name="T13" fmla="*/ 2 h 6"/>
                    <a:gd name="T14" fmla="*/ 7 w 7"/>
                    <a:gd name="T15" fmla="*/ 4 h 6"/>
                    <a:gd name="T16" fmla="*/ 7 w 7"/>
                    <a:gd name="T17" fmla="*/ 5 h 6"/>
                    <a:gd name="T18" fmla="*/ 6 w 7"/>
                    <a:gd name="T19" fmla="*/ 5 h 6"/>
                    <a:gd name="T20" fmla="*/ 6 w 7"/>
                    <a:gd name="T21" fmla="*/ 6 h 6"/>
                    <a:gd name="T22" fmla="*/ 4 w 7"/>
                    <a:gd name="T23" fmla="*/ 6 h 6"/>
                    <a:gd name="T24" fmla="*/ 1 w 7"/>
                    <a:gd name="T25" fmla="*/ 6 h 6"/>
                    <a:gd name="T26" fmla="*/ 0 w 7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3" y="6"/>
                        <a:pt x="3" y="6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1" name="Freeform 212"/>
                <p:cNvSpPr>
                  <a:spLocks/>
                </p:cNvSpPr>
                <p:nvPr/>
              </p:nvSpPr>
              <p:spPr bwMode="auto">
                <a:xfrm>
                  <a:off x="3814" y="2906"/>
                  <a:ext cx="12" cy="14"/>
                </a:xfrm>
                <a:custGeom>
                  <a:avLst/>
                  <a:gdLst>
                    <a:gd name="T0" fmla="*/ 9 w 21"/>
                    <a:gd name="T1" fmla="*/ 22 h 25"/>
                    <a:gd name="T2" fmla="*/ 0 w 21"/>
                    <a:gd name="T3" fmla="*/ 13 h 25"/>
                    <a:gd name="T4" fmla="*/ 0 w 21"/>
                    <a:gd name="T5" fmla="*/ 12 h 25"/>
                    <a:gd name="T6" fmla="*/ 4 w 21"/>
                    <a:gd name="T7" fmla="*/ 1 h 25"/>
                    <a:gd name="T8" fmla="*/ 4 w 21"/>
                    <a:gd name="T9" fmla="*/ 1 h 25"/>
                    <a:gd name="T10" fmla="*/ 6 w 21"/>
                    <a:gd name="T11" fmla="*/ 0 h 25"/>
                    <a:gd name="T12" fmla="*/ 7 w 21"/>
                    <a:gd name="T13" fmla="*/ 0 h 25"/>
                    <a:gd name="T14" fmla="*/ 7 w 21"/>
                    <a:gd name="T15" fmla="*/ 0 h 25"/>
                    <a:gd name="T16" fmla="*/ 14 w 21"/>
                    <a:gd name="T17" fmla="*/ 11 h 25"/>
                    <a:gd name="T18" fmla="*/ 20 w 21"/>
                    <a:gd name="T19" fmla="*/ 21 h 25"/>
                    <a:gd name="T20" fmla="*/ 20 w 21"/>
                    <a:gd name="T21" fmla="*/ 22 h 25"/>
                    <a:gd name="T22" fmla="*/ 20 w 21"/>
                    <a:gd name="T23" fmla="*/ 24 h 25"/>
                    <a:gd name="T24" fmla="*/ 19 w 21"/>
                    <a:gd name="T25" fmla="*/ 25 h 25"/>
                    <a:gd name="T26" fmla="*/ 9 w 21"/>
                    <a:gd name="T27" fmla="*/ 2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5">
                      <a:moveTo>
                        <a:pt x="9" y="22"/>
                      </a:moveTo>
                      <a:cubicBezTo>
                        <a:pt x="5" y="20"/>
                        <a:pt x="2" y="17"/>
                        <a:pt x="0" y="13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1" y="7"/>
                        <a:pt x="2" y="3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1" y="3"/>
                        <a:pt x="12" y="7"/>
                        <a:pt x="14" y="11"/>
                      </a:cubicBezTo>
                      <a:cubicBezTo>
                        <a:pt x="15" y="14"/>
                        <a:pt x="17" y="18"/>
                        <a:pt x="20" y="21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1" y="23"/>
                        <a:pt x="21" y="23"/>
                        <a:pt x="20" y="24"/>
                      </a:cubicBezTo>
                      <a:cubicBezTo>
                        <a:pt x="20" y="24"/>
                        <a:pt x="20" y="25"/>
                        <a:pt x="19" y="25"/>
                      </a:cubicBezTo>
                      <a:cubicBezTo>
                        <a:pt x="16" y="25"/>
                        <a:pt x="12" y="24"/>
                        <a:pt x="9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2" name="Freeform 213"/>
                <p:cNvSpPr>
                  <a:spLocks/>
                </p:cNvSpPr>
                <p:nvPr/>
              </p:nvSpPr>
              <p:spPr bwMode="auto">
                <a:xfrm>
                  <a:off x="4214" y="3101"/>
                  <a:ext cx="3" cy="4"/>
                </a:xfrm>
                <a:custGeom>
                  <a:avLst/>
                  <a:gdLst>
                    <a:gd name="T0" fmla="*/ 2 w 6"/>
                    <a:gd name="T1" fmla="*/ 6 h 6"/>
                    <a:gd name="T2" fmla="*/ 1 w 6"/>
                    <a:gd name="T3" fmla="*/ 6 h 6"/>
                    <a:gd name="T4" fmla="*/ 0 w 6"/>
                    <a:gd name="T5" fmla="*/ 4 h 6"/>
                    <a:gd name="T6" fmla="*/ 1 w 6"/>
                    <a:gd name="T7" fmla="*/ 3 h 6"/>
                    <a:gd name="T8" fmla="*/ 4 w 6"/>
                    <a:gd name="T9" fmla="*/ 0 h 6"/>
                    <a:gd name="T10" fmla="*/ 5 w 6"/>
                    <a:gd name="T11" fmla="*/ 0 h 6"/>
                    <a:gd name="T12" fmla="*/ 5 w 6"/>
                    <a:gd name="T13" fmla="*/ 0 h 6"/>
                    <a:gd name="T14" fmla="*/ 5 w 6"/>
                    <a:gd name="T15" fmla="*/ 0 h 6"/>
                    <a:gd name="T16" fmla="*/ 6 w 6"/>
                    <a:gd name="T17" fmla="*/ 4 h 6"/>
                    <a:gd name="T18" fmla="*/ 6 w 6"/>
                    <a:gd name="T19" fmla="*/ 5 h 6"/>
                    <a:gd name="T20" fmla="*/ 5 w 6"/>
                    <a:gd name="T21" fmla="*/ 5 h 6"/>
                    <a:gd name="T22" fmla="*/ 6 w 6"/>
                    <a:gd name="T23" fmla="*/ 5 h 6"/>
                    <a:gd name="T24" fmla="*/ 5 w 6"/>
                    <a:gd name="T25" fmla="*/ 6 h 6"/>
                    <a:gd name="T26" fmla="*/ 5 w 6"/>
                    <a:gd name="T27" fmla="*/ 6 h 6"/>
                    <a:gd name="T28" fmla="*/ 2 w 6"/>
                    <a:gd name="T29" fmla="*/ 6 h 6"/>
                    <a:gd name="T30" fmla="*/ 2 w 6"/>
                    <a:gd name="T3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3" name="Freeform 214"/>
                <p:cNvSpPr>
                  <a:spLocks/>
                </p:cNvSpPr>
                <p:nvPr/>
              </p:nvSpPr>
              <p:spPr bwMode="auto">
                <a:xfrm>
                  <a:off x="3756" y="2879"/>
                  <a:ext cx="6" cy="9"/>
                </a:xfrm>
                <a:custGeom>
                  <a:avLst/>
                  <a:gdLst>
                    <a:gd name="T0" fmla="*/ 1 w 11"/>
                    <a:gd name="T1" fmla="*/ 16 h 16"/>
                    <a:gd name="T2" fmla="*/ 0 w 11"/>
                    <a:gd name="T3" fmla="*/ 15 h 16"/>
                    <a:gd name="T4" fmla="*/ 0 w 11"/>
                    <a:gd name="T5" fmla="*/ 15 h 16"/>
                    <a:gd name="T6" fmla="*/ 9 w 11"/>
                    <a:gd name="T7" fmla="*/ 0 h 16"/>
                    <a:gd name="T8" fmla="*/ 10 w 11"/>
                    <a:gd name="T9" fmla="*/ 0 h 16"/>
                    <a:gd name="T10" fmla="*/ 10 w 11"/>
                    <a:gd name="T11" fmla="*/ 0 h 16"/>
                    <a:gd name="T12" fmla="*/ 11 w 11"/>
                    <a:gd name="T13" fmla="*/ 0 h 16"/>
                    <a:gd name="T14" fmla="*/ 11 w 11"/>
                    <a:gd name="T15" fmla="*/ 1 h 16"/>
                    <a:gd name="T16" fmla="*/ 5 w 11"/>
                    <a:gd name="T17" fmla="*/ 10 h 16"/>
                    <a:gd name="T18" fmla="*/ 2 w 11"/>
                    <a:gd name="T19" fmla="*/ 15 h 16"/>
                    <a:gd name="T20" fmla="*/ 1 w 11"/>
                    <a:gd name="T21" fmla="*/ 16 h 16"/>
                    <a:gd name="T22" fmla="*/ 1 w 11"/>
                    <a:gd name="T23" fmla="*/ 16 h 16"/>
                    <a:gd name="T24" fmla="*/ 1 w 11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6">
                      <a:moveTo>
                        <a:pt x="1" y="16"/>
                      </a:moveTo>
                      <a:cubicBezTo>
                        <a:pt x="1" y="16"/>
                        <a:pt x="1" y="16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8"/>
                        <a:pt x="5" y="3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0" y="5"/>
                        <a:pt x="8" y="7"/>
                        <a:pt x="5" y="10"/>
                      </a:cubicBezTo>
                      <a:cubicBezTo>
                        <a:pt x="4" y="12"/>
                        <a:pt x="3" y="13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4" name="Freeform 215"/>
                <p:cNvSpPr>
                  <a:spLocks/>
                </p:cNvSpPr>
                <p:nvPr/>
              </p:nvSpPr>
              <p:spPr bwMode="auto">
                <a:xfrm>
                  <a:off x="3786" y="2892"/>
                  <a:ext cx="6" cy="7"/>
                </a:xfrm>
                <a:custGeom>
                  <a:avLst/>
                  <a:gdLst>
                    <a:gd name="T0" fmla="*/ 2 w 10"/>
                    <a:gd name="T1" fmla="*/ 13 h 13"/>
                    <a:gd name="T2" fmla="*/ 2 w 10"/>
                    <a:gd name="T3" fmla="*/ 13 h 13"/>
                    <a:gd name="T4" fmla="*/ 0 w 10"/>
                    <a:gd name="T5" fmla="*/ 12 h 13"/>
                    <a:gd name="T6" fmla="*/ 0 w 10"/>
                    <a:gd name="T7" fmla="*/ 11 h 13"/>
                    <a:gd name="T8" fmla="*/ 6 w 10"/>
                    <a:gd name="T9" fmla="*/ 1 h 13"/>
                    <a:gd name="T10" fmla="*/ 7 w 10"/>
                    <a:gd name="T11" fmla="*/ 1 h 13"/>
                    <a:gd name="T12" fmla="*/ 9 w 10"/>
                    <a:gd name="T13" fmla="*/ 2 h 13"/>
                    <a:gd name="T14" fmla="*/ 10 w 10"/>
                    <a:gd name="T15" fmla="*/ 2 h 13"/>
                    <a:gd name="T16" fmla="*/ 6 w 10"/>
                    <a:gd name="T17" fmla="*/ 13 h 13"/>
                    <a:gd name="T18" fmla="*/ 6 w 10"/>
                    <a:gd name="T19" fmla="*/ 13 h 13"/>
                    <a:gd name="T20" fmla="*/ 2 w 10"/>
                    <a:gd name="T21" fmla="*/ 13 h 13"/>
                    <a:gd name="T22" fmla="*/ 2 w 10"/>
                    <a:gd name="T2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6"/>
                        <a:pt x="4" y="3"/>
                        <a:pt x="6" y="1"/>
                      </a:cubicBezTo>
                      <a:cubicBezTo>
                        <a:pt x="6" y="0"/>
                        <a:pt x="7" y="0"/>
                        <a:pt x="7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5"/>
                        <a:pt x="9" y="9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5" name="Freeform 216"/>
                <p:cNvSpPr>
                  <a:spLocks/>
                </p:cNvSpPr>
                <p:nvPr/>
              </p:nvSpPr>
              <p:spPr bwMode="auto">
                <a:xfrm>
                  <a:off x="3942" y="2978"/>
                  <a:ext cx="30" cy="28"/>
                </a:xfrm>
                <a:custGeom>
                  <a:avLst/>
                  <a:gdLst>
                    <a:gd name="T0" fmla="*/ 39 w 51"/>
                    <a:gd name="T1" fmla="*/ 48 h 49"/>
                    <a:gd name="T2" fmla="*/ 39 w 51"/>
                    <a:gd name="T3" fmla="*/ 48 h 49"/>
                    <a:gd name="T4" fmla="*/ 38 w 51"/>
                    <a:gd name="T5" fmla="*/ 46 h 49"/>
                    <a:gd name="T6" fmla="*/ 22 w 51"/>
                    <a:gd name="T7" fmla="*/ 27 h 49"/>
                    <a:gd name="T8" fmla="*/ 14 w 51"/>
                    <a:gd name="T9" fmla="*/ 25 h 49"/>
                    <a:gd name="T10" fmla="*/ 8 w 51"/>
                    <a:gd name="T11" fmla="*/ 26 h 49"/>
                    <a:gd name="T12" fmla="*/ 4 w 51"/>
                    <a:gd name="T13" fmla="*/ 26 h 49"/>
                    <a:gd name="T14" fmla="*/ 3 w 51"/>
                    <a:gd name="T15" fmla="*/ 25 h 49"/>
                    <a:gd name="T16" fmla="*/ 3 w 51"/>
                    <a:gd name="T17" fmla="*/ 25 h 49"/>
                    <a:gd name="T18" fmla="*/ 9 w 51"/>
                    <a:gd name="T19" fmla="*/ 0 h 49"/>
                    <a:gd name="T20" fmla="*/ 10 w 51"/>
                    <a:gd name="T21" fmla="*/ 0 h 49"/>
                    <a:gd name="T22" fmla="*/ 12 w 51"/>
                    <a:gd name="T23" fmla="*/ 1 h 49"/>
                    <a:gd name="T24" fmla="*/ 17 w 51"/>
                    <a:gd name="T25" fmla="*/ 5 h 49"/>
                    <a:gd name="T26" fmla="*/ 21 w 51"/>
                    <a:gd name="T27" fmla="*/ 9 h 49"/>
                    <a:gd name="T28" fmla="*/ 24 w 51"/>
                    <a:gd name="T29" fmla="*/ 11 h 49"/>
                    <a:gd name="T30" fmla="*/ 44 w 51"/>
                    <a:gd name="T31" fmla="*/ 10 h 49"/>
                    <a:gd name="T32" fmla="*/ 47 w 51"/>
                    <a:gd name="T33" fmla="*/ 9 h 49"/>
                    <a:gd name="T34" fmla="*/ 48 w 51"/>
                    <a:gd name="T35" fmla="*/ 9 h 49"/>
                    <a:gd name="T36" fmla="*/ 49 w 51"/>
                    <a:gd name="T37" fmla="*/ 9 h 49"/>
                    <a:gd name="T38" fmla="*/ 50 w 51"/>
                    <a:gd name="T39" fmla="*/ 10 h 49"/>
                    <a:gd name="T40" fmla="*/ 49 w 51"/>
                    <a:gd name="T41" fmla="*/ 17 h 49"/>
                    <a:gd name="T42" fmla="*/ 47 w 51"/>
                    <a:gd name="T43" fmla="*/ 27 h 49"/>
                    <a:gd name="T44" fmla="*/ 47 w 51"/>
                    <a:gd name="T45" fmla="*/ 27 h 49"/>
                    <a:gd name="T46" fmla="*/ 51 w 51"/>
                    <a:gd name="T47" fmla="*/ 42 h 49"/>
                    <a:gd name="T48" fmla="*/ 51 w 51"/>
                    <a:gd name="T49" fmla="*/ 42 h 49"/>
                    <a:gd name="T50" fmla="*/ 50 w 51"/>
                    <a:gd name="T51" fmla="*/ 46 h 49"/>
                    <a:gd name="T52" fmla="*/ 50 w 51"/>
                    <a:gd name="T53" fmla="*/ 46 h 49"/>
                    <a:gd name="T54" fmla="*/ 48 w 51"/>
                    <a:gd name="T55" fmla="*/ 47 h 49"/>
                    <a:gd name="T56" fmla="*/ 42 w 51"/>
                    <a:gd name="T57" fmla="*/ 49 h 49"/>
                    <a:gd name="T58" fmla="*/ 42 w 51"/>
                    <a:gd name="T59" fmla="*/ 49 h 49"/>
                    <a:gd name="T60" fmla="*/ 39 w 51"/>
                    <a:gd name="T61" fmla="*/ 48 h 49"/>
                    <a:gd name="T62" fmla="*/ 39 w 51"/>
                    <a:gd name="T63" fmla="*/ 48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1" h="49">
                      <a:moveTo>
                        <a:pt x="39" y="48"/>
                      </a:move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5" y="40"/>
                        <a:pt x="31" y="31"/>
                        <a:pt x="22" y="27"/>
                      </a:cubicBezTo>
                      <a:cubicBezTo>
                        <a:pt x="20" y="26"/>
                        <a:pt x="17" y="25"/>
                        <a:pt x="14" y="25"/>
                      </a:cubicBezTo>
                      <a:cubicBezTo>
                        <a:pt x="12" y="25"/>
                        <a:pt x="10" y="25"/>
                        <a:pt x="8" y="26"/>
                      </a:cubicBezTo>
                      <a:cubicBezTo>
                        <a:pt x="7" y="26"/>
                        <a:pt x="5" y="27"/>
                        <a:pt x="4" y="26"/>
                      </a:cubicBezTo>
                      <a:cubicBezTo>
                        <a:pt x="4" y="26"/>
                        <a:pt x="4" y="26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0" y="20"/>
                        <a:pt x="4" y="8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2" y="0"/>
                        <a:pt x="12" y="1"/>
                      </a:cubicBezTo>
                      <a:cubicBezTo>
                        <a:pt x="14" y="1"/>
                        <a:pt x="15" y="3"/>
                        <a:pt x="17" y="5"/>
                      </a:cubicBezTo>
                      <a:cubicBezTo>
                        <a:pt x="18" y="6"/>
                        <a:pt x="19" y="8"/>
                        <a:pt x="21" y="9"/>
                      </a:cubicBezTo>
                      <a:cubicBezTo>
                        <a:pt x="22" y="10"/>
                        <a:pt x="23" y="10"/>
                        <a:pt x="24" y="11"/>
                      </a:cubicBezTo>
                      <a:cubicBezTo>
                        <a:pt x="31" y="14"/>
                        <a:pt x="39" y="12"/>
                        <a:pt x="44" y="10"/>
                      </a:cubicBezTo>
                      <a:cubicBezTo>
                        <a:pt x="45" y="9"/>
                        <a:pt x="46" y="9"/>
                        <a:pt x="47" y="9"/>
                      </a:cubicBezTo>
                      <a:cubicBezTo>
                        <a:pt x="47" y="8"/>
                        <a:pt x="47" y="8"/>
                        <a:pt x="48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50" y="9"/>
                        <a:pt x="50" y="10"/>
                        <a:pt x="50" y="10"/>
                      </a:cubicBezTo>
                      <a:cubicBezTo>
                        <a:pt x="50" y="12"/>
                        <a:pt x="49" y="15"/>
                        <a:pt x="49" y="17"/>
                      </a:cubicBezTo>
                      <a:cubicBezTo>
                        <a:pt x="48" y="20"/>
                        <a:pt x="47" y="24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49" y="46"/>
                        <a:pt x="49" y="46"/>
                        <a:pt x="48" y="47"/>
                      </a:cubicBezTo>
                      <a:cubicBezTo>
                        <a:pt x="46" y="48"/>
                        <a:pt x="44" y="49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6" name="Freeform 217"/>
                <p:cNvSpPr>
                  <a:spLocks/>
                </p:cNvSpPr>
                <p:nvPr/>
              </p:nvSpPr>
              <p:spPr bwMode="auto">
                <a:xfrm>
                  <a:off x="4053" y="3025"/>
                  <a:ext cx="1" cy="3"/>
                </a:xfrm>
                <a:custGeom>
                  <a:avLst/>
                  <a:gdLst>
                    <a:gd name="T0" fmla="*/ 2 w 3"/>
                    <a:gd name="T1" fmla="*/ 4 h 4"/>
                    <a:gd name="T2" fmla="*/ 1 w 3"/>
                    <a:gd name="T3" fmla="*/ 3 h 4"/>
                    <a:gd name="T4" fmla="*/ 0 w 3"/>
                    <a:gd name="T5" fmla="*/ 1 h 4"/>
                    <a:gd name="T6" fmla="*/ 1 w 3"/>
                    <a:gd name="T7" fmla="*/ 0 h 4"/>
                    <a:gd name="T8" fmla="*/ 1 w 3"/>
                    <a:gd name="T9" fmla="*/ 0 h 4"/>
                    <a:gd name="T10" fmla="*/ 2 w 3"/>
                    <a:gd name="T11" fmla="*/ 1 h 4"/>
                    <a:gd name="T12" fmla="*/ 3 w 3"/>
                    <a:gd name="T13" fmla="*/ 3 h 4"/>
                    <a:gd name="T14" fmla="*/ 2 w 3"/>
                    <a:gd name="T15" fmla="*/ 4 h 4"/>
                    <a:gd name="T16" fmla="*/ 2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7" name="Freeform 218"/>
                <p:cNvSpPr>
                  <a:spLocks/>
                </p:cNvSpPr>
                <p:nvPr/>
              </p:nvSpPr>
              <p:spPr bwMode="auto">
                <a:xfrm>
                  <a:off x="3537" y="3198"/>
                  <a:ext cx="5" cy="5"/>
                </a:xfrm>
                <a:custGeom>
                  <a:avLst/>
                  <a:gdLst>
                    <a:gd name="T0" fmla="*/ 0 w 9"/>
                    <a:gd name="T1" fmla="*/ 9 h 10"/>
                    <a:gd name="T2" fmla="*/ 0 w 9"/>
                    <a:gd name="T3" fmla="*/ 8 h 10"/>
                    <a:gd name="T4" fmla="*/ 1 w 9"/>
                    <a:gd name="T5" fmla="*/ 2 h 10"/>
                    <a:gd name="T6" fmla="*/ 1 w 9"/>
                    <a:gd name="T7" fmla="*/ 2 h 10"/>
                    <a:gd name="T8" fmla="*/ 5 w 9"/>
                    <a:gd name="T9" fmla="*/ 0 h 10"/>
                    <a:gd name="T10" fmla="*/ 6 w 9"/>
                    <a:gd name="T11" fmla="*/ 0 h 10"/>
                    <a:gd name="T12" fmla="*/ 6 w 9"/>
                    <a:gd name="T13" fmla="*/ 0 h 10"/>
                    <a:gd name="T14" fmla="*/ 7 w 9"/>
                    <a:gd name="T15" fmla="*/ 2 h 10"/>
                    <a:gd name="T16" fmla="*/ 7 w 9"/>
                    <a:gd name="T17" fmla="*/ 2 h 10"/>
                    <a:gd name="T18" fmla="*/ 9 w 9"/>
                    <a:gd name="T19" fmla="*/ 4 h 10"/>
                    <a:gd name="T20" fmla="*/ 9 w 9"/>
                    <a:gd name="T21" fmla="*/ 5 h 10"/>
                    <a:gd name="T22" fmla="*/ 7 w 9"/>
                    <a:gd name="T23" fmla="*/ 9 h 10"/>
                    <a:gd name="T24" fmla="*/ 6 w 9"/>
                    <a:gd name="T25" fmla="*/ 9 h 10"/>
                    <a:gd name="T26" fmla="*/ 3 w 9"/>
                    <a:gd name="T27" fmla="*/ 10 h 10"/>
                    <a:gd name="T28" fmla="*/ 3 w 9"/>
                    <a:gd name="T29" fmla="*/ 10 h 10"/>
                    <a:gd name="T30" fmla="*/ 0 w 9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10">
                      <a:moveTo>
                        <a:pt x="0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8" name="Freeform 219"/>
                <p:cNvSpPr>
                  <a:spLocks/>
                </p:cNvSpPr>
                <p:nvPr/>
              </p:nvSpPr>
              <p:spPr bwMode="auto">
                <a:xfrm>
                  <a:off x="3778" y="2897"/>
                  <a:ext cx="4" cy="10"/>
                </a:xfrm>
                <a:custGeom>
                  <a:avLst/>
                  <a:gdLst>
                    <a:gd name="T0" fmla="*/ 0 w 7"/>
                    <a:gd name="T1" fmla="*/ 16 h 17"/>
                    <a:gd name="T2" fmla="*/ 0 w 7"/>
                    <a:gd name="T3" fmla="*/ 16 h 17"/>
                    <a:gd name="T4" fmla="*/ 6 w 7"/>
                    <a:gd name="T5" fmla="*/ 0 h 17"/>
                    <a:gd name="T6" fmla="*/ 7 w 7"/>
                    <a:gd name="T7" fmla="*/ 0 h 17"/>
                    <a:gd name="T8" fmla="*/ 7 w 7"/>
                    <a:gd name="T9" fmla="*/ 0 h 17"/>
                    <a:gd name="T10" fmla="*/ 7 w 7"/>
                    <a:gd name="T11" fmla="*/ 1 h 17"/>
                    <a:gd name="T12" fmla="*/ 4 w 7"/>
                    <a:gd name="T13" fmla="*/ 16 h 17"/>
                    <a:gd name="T14" fmla="*/ 4 w 7"/>
                    <a:gd name="T15" fmla="*/ 16 h 17"/>
                    <a:gd name="T16" fmla="*/ 4 w 7"/>
                    <a:gd name="T17" fmla="*/ 16 h 17"/>
                    <a:gd name="T18" fmla="*/ 3 w 7"/>
                    <a:gd name="T19" fmla="*/ 16 h 17"/>
                    <a:gd name="T20" fmla="*/ 0 w 7"/>
                    <a:gd name="T21" fmla="*/ 16 h 17"/>
                    <a:gd name="T22" fmla="*/ 0 w 7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7">
                      <a:moveTo>
                        <a:pt x="0" y="16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1"/>
                        <a:pt x="3" y="5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3" y="16"/>
                        <a:pt x="3" y="16"/>
                      </a:cubicBezTo>
                      <a:cubicBezTo>
                        <a:pt x="2" y="17"/>
                        <a:pt x="1" y="17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9" name="Freeform 220"/>
                <p:cNvSpPr>
                  <a:spLocks/>
                </p:cNvSpPr>
                <p:nvPr/>
              </p:nvSpPr>
              <p:spPr bwMode="auto">
                <a:xfrm>
                  <a:off x="4135" y="3074"/>
                  <a:ext cx="2" cy="2"/>
                </a:xfrm>
                <a:custGeom>
                  <a:avLst/>
                  <a:gdLst>
                    <a:gd name="T0" fmla="*/ 1 w 4"/>
                    <a:gd name="T1" fmla="*/ 4 h 5"/>
                    <a:gd name="T2" fmla="*/ 0 w 4"/>
                    <a:gd name="T3" fmla="*/ 4 h 5"/>
                    <a:gd name="T4" fmla="*/ 1 w 4"/>
                    <a:gd name="T5" fmla="*/ 0 h 5"/>
                    <a:gd name="T6" fmla="*/ 1 w 4"/>
                    <a:gd name="T7" fmla="*/ 0 h 5"/>
                    <a:gd name="T8" fmla="*/ 3 w 4"/>
                    <a:gd name="T9" fmla="*/ 0 h 5"/>
                    <a:gd name="T10" fmla="*/ 3 w 4"/>
                    <a:gd name="T11" fmla="*/ 0 h 5"/>
                    <a:gd name="T12" fmla="*/ 3 w 4"/>
                    <a:gd name="T13" fmla="*/ 0 h 5"/>
                    <a:gd name="T14" fmla="*/ 4 w 4"/>
                    <a:gd name="T15" fmla="*/ 0 h 5"/>
                    <a:gd name="T16" fmla="*/ 4 w 4"/>
                    <a:gd name="T17" fmla="*/ 1 h 5"/>
                    <a:gd name="T18" fmla="*/ 3 w 4"/>
                    <a:gd name="T19" fmla="*/ 4 h 5"/>
                    <a:gd name="T20" fmla="*/ 2 w 4"/>
                    <a:gd name="T21" fmla="*/ 5 h 5"/>
                    <a:gd name="T22" fmla="*/ 1 w 4"/>
                    <a:gd name="T23" fmla="*/ 5 h 5"/>
                    <a:gd name="T24" fmla="*/ 1 w 4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0" name="Freeform 221"/>
                <p:cNvSpPr>
                  <a:spLocks/>
                </p:cNvSpPr>
                <p:nvPr/>
              </p:nvSpPr>
              <p:spPr bwMode="auto">
                <a:xfrm>
                  <a:off x="4144" y="3103"/>
                  <a:ext cx="54" cy="33"/>
                </a:xfrm>
                <a:custGeom>
                  <a:avLst/>
                  <a:gdLst>
                    <a:gd name="T0" fmla="*/ 1 w 93"/>
                    <a:gd name="T1" fmla="*/ 54 h 57"/>
                    <a:gd name="T2" fmla="*/ 0 w 93"/>
                    <a:gd name="T3" fmla="*/ 54 h 57"/>
                    <a:gd name="T4" fmla="*/ 0 w 93"/>
                    <a:gd name="T5" fmla="*/ 53 h 57"/>
                    <a:gd name="T6" fmla="*/ 17 w 93"/>
                    <a:gd name="T7" fmla="*/ 44 h 57"/>
                    <a:gd name="T8" fmla="*/ 28 w 93"/>
                    <a:gd name="T9" fmla="*/ 38 h 57"/>
                    <a:gd name="T10" fmla="*/ 29 w 93"/>
                    <a:gd name="T11" fmla="*/ 38 h 57"/>
                    <a:gd name="T12" fmla="*/ 31 w 93"/>
                    <a:gd name="T13" fmla="*/ 33 h 57"/>
                    <a:gd name="T14" fmla="*/ 26 w 93"/>
                    <a:gd name="T15" fmla="*/ 30 h 57"/>
                    <a:gd name="T16" fmla="*/ 26 w 93"/>
                    <a:gd name="T17" fmla="*/ 31 h 57"/>
                    <a:gd name="T18" fmla="*/ 23 w 93"/>
                    <a:gd name="T19" fmla="*/ 31 h 57"/>
                    <a:gd name="T20" fmla="*/ 16 w 93"/>
                    <a:gd name="T21" fmla="*/ 31 h 57"/>
                    <a:gd name="T22" fmla="*/ 16 w 93"/>
                    <a:gd name="T23" fmla="*/ 31 h 57"/>
                    <a:gd name="T24" fmla="*/ 15 w 93"/>
                    <a:gd name="T25" fmla="*/ 30 h 57"/>
                    <a:gd name="T26" fmla="*/ 16 w 93"/>
                    <a:gd name="T27" fmla="*/ 20 h 57"/>
                    <a:gd name="T28" fmla="*/ 16 w 93"/>
                    <a:gd name="T29" fmla="*/ 18 h 57"/>
                    <a:gd name="T30" fmla="*/ 16 w 93"/>
                    <a:gd name="T31" fmla="*/ 17 h 57"/>
                    <a:gd name="T32" fmla="*/ 17 w 93"/>
                    <a:gd name="T33" fmla="*/ 17 h 57"/>
                    <a:gd name="T34" fmla="*/ 20 w 93"/>
                    <a:gd name="T35" fmla="*/ 19 h 57"/>
                    <a:gd name="T36" fmla="*/ 32 w 93"/>
                    <a:gd name="T37" fmla="*/ 27 h 57"/>
                    <a:gd name="T38" fmla="*/ 43 w 93"/>
                    <a:gd name="T39" fmla="*/ 35 h 57"/>
                    <a:gd name="T40" fmla="*/ 46 w 93"/>
                    <a:gd name="T41" fmla="*/ 37 h 57"/>
                    <a:gd name="T42" fmla="*/ 47 w 93"/>
                    <a:gd name="T43" fmla="*/ 37 h 57"/>
                    <a:gd name="T44" fmla="*/ 47 w 93"/>
                    <a:gd name="T45" fmla="*/ 37 h 57"/>
                    <a:gd name="T46" fmla="*/ 77 w 93"/>
                    <a:gd name="T47" fmla="*/ 28 h 57"/>
                    <a:gd name="T48" fmla="*/ 79 w 93"/>
                    <a:gd name="T49" fmla="*/ 27 h 57"/>
                    <a:gd name="T50" fmla="*/ 79 w 93"/>
                    <a:gd name="T51" fmla="*/ 26 h 57"/>
                    <a:gd name="T52" fmla="*/ 79 w 93"/>
                    <a:gd name="T53" fmla="*/ 20 h 57"/>
                    <a:gd name="T54" fmla="*/ 79 w 93"/>
                    <a:gd name="T55" fmla="*/ 18 h 57"/>
                    <a:gd name="T56" fmla="*/ 80 w 93"/>
                    <a:gd name="T57" fmla="*/ 18 h 57"/>
                    <a:gd name="T58" fmla="*/ 87 w 93"/>
                    <a:gd name="T59" fmla="*/ 9 h 57"/>
                    <a:gd name="T60" fmla="*/ 87 w 93"/>
                    <a:gd name="T61" fmla="*/ 9 h 57"/>
                    <a:gd name="T62" fmla="*/ 86 w 93"/>
                    <a:gd name="T63" fmla="*/ 3 h 57"/>
                    <a:gd name="T64" fmla="*/ 85 w 93"/>
                    <a:gd name="T65" fmla="*/ 1 h 57"/>
                    <a:gd name="T66" fmla="*/ 86 w 93"/>
                    <a:gd name="T67" fmla="*/ 0 h 57"/>
                    <a:gd name="T68" fmla="*/ 86 w 93"/>
                    <a:gd name="T69" fmla="*/ 0 h 57"/>
                    <a:gd name="T70" fmla="*/ 86 w 93"/>
                    <a:gd name="T71" fmla="*/ 0 h 57"/>
                    <a:gd name="T72" fmla="*/ 93 w 93"/>
                    <a:gd name="T73" fmla="*/ 5 h 57"/>
                    <a:gd name="T74" fmla="*/ 93 w 93"/>
                    <a:gd name="T75" fmla="*/ 5 h 57"/>
                    <a:gd name="T76" fmla="*/ 80 w 93"/>
                    <a:gd name="T77" fmla="*/ 32 h 57"/>
                    <a:gd name="T78" fmla="*/ 80 w 93"/>
                    <a:gd name="T79" fmla="*/ 32 h 57"/>
                    <a:gd name="T80" fmla="*/ 69 w 93"/>
                    <a:gd name="T81" fmla="*/ 35 h 57"/>
                    <a:gd name="T82" fmla="*/ 57 w 93"/>
                    <a:gd name="T83" fmla="*/ 38 h 57"/>
                    <a:gd name="T84" fmla="*/ 45 w 93"/>
                    <a:gd name="T85" fmla="*/ 48 h 57"/>
                    <a:gd name="T86" fmla="*/ 36 w 93"/>
                    <a:gd name="T87" fmla="*/ 57 h 57"/>
                    <a:gd name="T88" fmla="*/ 36 w 93"/>
                    <a:gd name="T89" fmla="*/ 57 h 57"/>
                    <a:gd name="T90" fmla="*/ 35 w 93"/>
                    <a:gd name="T91" fmla="*/ 56 h 57"/>
                    <a:gd name="T92" fmla="*/ 35 w 93"/>
                    <a:gd name="T93" fmla="*/ 50 h 57"/>
                    <a:gd name="T94" fmla="*/ 35 w 93"/>
                    <a:gd name="T95" fmla="*/ 46 h 57"/>
                    <a:gd name="T96" fmla="*/ 35 w 93"/>
                    <a:gd name="T97" fmla="*/ 45 h 57"/>
                    <a:gd name="T98" fmla="*/ 32 w 93"/>
                    <a:gd name="T99" fmla="*/ 42 h 57"/>
                    <a:gd name="T100" fmla="*/ 31 w 93"/>
                    <a:gd name="T101" fmla="*/ 42 h 57"/>
                    <a:gd name="T102" fmla="*/ 14 w 93"/>
                    <a:gd name="T103" fmla="*/ 49 h 57"/>
                    <a:gd name="T104" fmla="*/ 1 w 93"/>
                    <a:gd name="T105" fmla="*/ 54 h 57"/>
                    <a:gd name="T106" fmla="*/ 1 w 93"/>
                    <a:gd name="T107" fmla="*/ 5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3" h="57">
                      <a:moveTo>
                        <a:pt x="1" y="54"/>
                      </a:moveTo>
                      <a:cubicBezTo>
                        <a:pt x="1" y="54"/>
                        <a:pt x="0" y="54"/>
                        <a:pt x="0" y="54"/>
                      </a:cubicBezTo>
                      <a:cubicBezTo>
                        <a:pt x="0" y="54"/>
                        <a:pt x="0" y="53"/>
                        <a:pt x="0" y="53"/>
                      </a:cubicBezTo>
                      <a:cubicBezTo>
                        <a:pt x="5" y="49"/>
                        <a:pt x="11" y="46"/>
                        <a:pt x="17" y="44"/>
                      </a:cubicBezTo>
                      <a:cubicBezTo>
                        <a:pt x="20" y="42"/>
                        <a:pt x="25" y="41"/>
                        <a:pt x="28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5" y="31"/>
                        <a:pt x="24" y="31"/>
                        <a:pt x="23" y="31"/>
                      </a:cubicBezTo>
                      <a:cubicBezTo>
                        <a:pt x="20" y="32"/>
                        <a:pt x="18" y="32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0"/>
                        <a:pt x="15" y="30"/>
                      </a:cubicBezTo>
                      <a:cubicBezTo>
                        <a:pt x="16" y="26"/>
                        <a:pt x="16" y="23"/>
                        <a:pt x="16" y="20"/>
                      </a:cubicBezTo>
                      <a:cubicBezTo>
                        <a:pt x="16" y="20"/>
                        <a:pt x="16" y="19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8" y="18"/>
                        <a:pt x="19" y="18"/>
                        <a:pt x="20" y="19"/>
                      </a:cubicBezTo>
                      <a:cubicBezTo>
                        <a:pt x="24" y="20"/>
                        <a:pt x="28" y="24"/>
                        <a:pt x="32" y="27"/>
                      </a:cubicBezTo>
                      <a:cubicBezTo>
                        <a:pt x="35" y="30"/>
                        <a:pt x="39" y="33"/>
                        <a:pt x="43" y="35"/>
                      </a:cubicBezTo>
                      <a:cubicBezTo>
                        <a:pt x="44" y="36"/>
                        <a:pt x="45" y="36"/>
                        <a:pt x="46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51" y="37"/>
                        <a:pt x="74" y="29"/>
                        <a:pt x="77" y="28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6"/>
                        <a:pt x="79" y="26"/>
                        <a:pt x="79" y="26"/>
                      </a:cubicBezTo>
                      <a:cubicBezTo>
                        <a:pt x="80" y="24"/>
                        <a:pt x="80" y="21"/>
                        <a:pt x="79" y="20"/>
                      </a:cubicBezTo>
                      <a:cubicBezTo>
                        <a:pt x="80" y="19"/>
                        <a:pt x="79" y="19"/>
                        <a:pt x="79" y="18"/>
                      </a:cubicBezTo>
                      <a:cubicBezTo>
                        <a:pt x="79" y="18"/>
                        <a:pt x="80" y="18"/>
                        <a:pt x="80" y="18"/>
                      </a:cubicBezTo>
                      <a:cubicBezTo>
                        <a:pt x="87" y="9"/>
                        <a:pt x="87" y="9"/>
                        <a:pt x="87" y="9"/>
                      </a:cubicBezTo>
                      <a:cubicBezTo>
                        <a:pt x="87" y="9"/>
                        <a:pt x="87" y="9"/>
                        <a:pt x="87" y="9"/>
                      </a:cubicBezTo>
                      <a:cubicBezTo>
                        <a:pt x="87" y="7"/>
                        <a:pt x="87" y="5"/>
                        <a:pt x="86" y="3"/>
                      </a:cubicBezTo>
                      <a:cubicBezTo>
                        <a:pt x="86" y="2"/>
                        <a:pt x="86" y="2"/>
                        <a:pt x="85" y="1"/>
                      </a:cubicBezTo>
                      <a:cubicBezTo>
                        <a:pt x="85" y="1"/>
                        <a:pt x="85" y="1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12"/>
                        <a:pt x="85" y="26"/>
                        <a:pt x="80" y="32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77" y="34"/>
                        <a:pt x="73" y="34"/>
                        <a:pt x="69" y="35"/>
                      </a:cubicBezTo>
                      <a:cubicBezTo>
                        <a:pt x="65" y="35"/>
                        <a:pt x="60" y="35"/>
                        <a:pt x="57" y="38"/>
                      </a:cubicBezTo>
                      <a:cubicBezTo>
                        <a:pt x="52" y="40"/>
                        <a:pt x="48" y="44"/>
                        <a:pt x="45" y="48"/>
                      </a:cubicBezTo>
                      <a:cubicBezTo>
                        <a:pt x="42" y="52"/>
                        <a:pt x="39" y="55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4"/>
                        <a:pt x="35" y="52"/>
                        <a:pt x="35" y="50"/>
                      </a:cubicBezTo>
                      <a:cubicBezTo>
                        <a:pt x="35" y="49"/>
                        <a:pt x="35" y="47"/>
                        <a:pt x="35" y="46"/>
                      </a:cubicBezTo>
                      <a:cubicBezTo>
                        <a:pt x="35" y="45"/>
                        <a:pt x="35" y="45"/>
                        <a:pt x="35" y="45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26" y="43"/>
                        <a:pt x="20" y="46"/>
                        <a:pt x="14" y="49"/>
                      </a:cubicBezTo>
                      <a:cubicBezTo>
                        <a:pt x="10" y="51"/>
                        <a:pt x="5" y="53"/>
                        <a:pt x="1" y="54"/>
                      </a:cubicBezTo>
                      <a:cubicBezTo>
                        <a:pt x="1" y="55"/>
                        <a:pt x="1" y="55"/>
                        <a:pt x="1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1" name="Freeform 222"/>
                <p:cNvSpPr>
                  <a:spLocks/>
                </p:cNvSpPr>
                <p:nvPr/>
              </p:nvSpPr>
              <p:spPr bwMode="auto">
                <a:xfrm>
                  <a:off x="4030" y="3028"/>
                  <a:ext cx="6" cy="7"/>
                </a:xfrm>
                <a:custGeom>
                  <a:avLst/>
                  <a:gdLst>
                    <a:gd name="T0" fmla="*/ 1 w 11"/>
                    <a:gd name="T1" fmla="*/ 11 h 12"/>
                    <a:gd name="T2" fmla="*/ 1 w 11"/>
                    <a:gd name="T3" fmla="*/ 10 h 12"/>
                    <a:gd name="T4" fmla="*/ 8 w 11"/>
                    <a:gd name="T5" fmla="*/ 0 h 12"/>
                    <a:gd name="T6" fmla="*/ 9 w 11"/>
                    <a:gd name="T7" fmla="*/ 0 h 12"/>
                    <a:gd name="T8" fmla="*/ 10 w 11"/>
                    <a:gd name="T9" fmla="*/ 1 h 12"/>
                    <a:gd name="T10" fmla="*/ 11 w 11"/>
                    <a:gd name="T11" fmla="*/ 2 h 12"/>
                    <a:gd name="T12" fmla="*/ 4 w 11"/>
                    <a:gd name="T13" fmla="*/ 12 h 12"/>
                    <a:gd name="T14" fmla="*/ 3 w 11"/>
                    <a:gd name="T15" fmla="*/ 12 h 12"/>
                    <a:gd name="T16" fmla="*/ 1 w 11"/>
                    <a:gd name="T1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2">
                      <a:moveTo>
                        <a:pt x="1" y="11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4"/>
                        <a:pt x="3" y="2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1" y="1"/>
                        <a:pt x="11" y="2"/>
                      </a:cubicBezTo>
                      <a:cubicBezTo>
                        <a:pt x="11" y="7"/>
                        <a:pt x="8" y="9"/>
                        <a:pt x="4" y="12"/>
                      </a:cubicBezTo>
                      <a:cubicBezTo>
                        <a:pt x="4" y="12"/>
                        <a:pt x="3" y="12"/>
                        <a:pt x="3" y="12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2" name="Freeform 223"/>
                <p:cNvSpPr>
                  <a:spLocks/>
                </p:cNvSpPr>
                <p:nvPr/>
              </p:nvSpPr>
              <p:spPr bwMode="auto">
                <a:xfrm>
                  <a:off x="4041" y="3035"/>
                  <a:ext cx="2" cy="3"/>
                </a:xfrm>
                <a:custGeom>
                  <a:avLst/>
                  <a:gdLst>
                    <a:gd name="T0" fmla="*/ 0 w 3"/>
                    <a:gd name="T1" fmla="*/ 6 h 6"/>
                    <a:gd name="T2" fmla="*/ 0 w 3"/>
                    <a:gd name="T3" fmla="*/ 5 h 6"/>
                    <a:gd name="T4" fmla="*/ 2 w 3"/>
                    <a:gd name="T5" fmla="*/ 1 h 6"/>
                    <a:gd name="T6" fmla="*/ 3 w 3"/>
                    <a:gd name="T7" fmla="*/ 1 h 6"/>
                    <a:gd name="T8" fmla="*/ 3 w 3"/>
                    <a:gd name="T9" fmla="*/ 1 h 6"/>
                    <a:gd name="T10" fmla="*/ 3 w 3"/>
                    <a:gd name="T11" fmla="*/ 1 h 6"/>
                    <a:gd name="T12" fmla="*/ 3 w 3"/>
                    <a:gd name="T13" fmla="*/ 2 h 6"/>
                    <a:gd name="T14" fmla="*/ 1 w 3"/>
                    <a:gd name="T15" fmla="*/ 6 h 6"/>
                    <a:gd name="T16" fmla="*/ 0 w 3"/>
                    <a:gd name="T17" fmla="*/ 6 h 6"/>
                    <a:gd name="T18" fmla="*/ 0 w 3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4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5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3" name="Freeform 224"/>
                <p:cNvSpPr>
                  <a:spLocks/>
                </p:cNvSpPr>
                <p:nvPr/>
              </p:nvSpPr>
              <p:spPr bwMode="auto">
                <a:xfrm>
                  <a:off x="3818" y="2922"/>
                  <a:ext cx="4" cy="5"/>
                </a:xfrm>
                <a:custGeom>
                  <a:avLst/>
                  <a:gdLst>
                    <a:gd name="T0" fmla="*/ 1 w 8"/>
                    <a:gd name="T1" fmla="*/ 7 h 9"/>
                    <a:gd name="T2" fmla="*/ 1 w 8"/>
                    <a:gd name="T3" fmla="*/ 7 h 9"/>
                    <a:gd name="T4" fmla="*/ 0 w 8"/>
                    <a:gd name="T5" fmla="*/ 4 h 9"/>
                    <a:gd name="T6" fmla="*/ 0 w 8"/>
                    <a:gd name="T7" fmla="*/ 3 h 9"/>
                    <a:gd name="T8" fmla="*/ 2 w 8"/>
                    <a:gd name="T9" fmla="*/ 1 h 9"/>
                    <a:gd name="T10" fmla="*/ 3 w 8"/>
                    <a:gd name="T11" fmla="*/ 0 h 9"/>
                    <a:gd name="T12" fmla="*/ 5 w 8"/>
                    <a:gd name="T13" fmla="*/ 1 h 9"/>
                    <a:gd name="T14" fmla="*/ 5 w 8"/>
                    <a:gd name="T15" fmla="*/ 2 h 9"/>
                    <a:gd name="T16" fmla="*/ 8 w 8"/>
                    <a:gd name="T17" fmla="*/ 5 h 9"/>
                    <a:gd name="T18" fmla="*/ 8 w 8"/>
                    <a:gd name="T19" fmla="*/ 5 h 9"/>
                    <a:gd name="T20" fmla="*/ 6 w 8"/>
                    <a:gd name="T21" fmla="*/ 8 h 9"/>
                    <a:gd name="T22" fmla="*/ 6 w 8"/>
                    <a:gd name="T23" fmla="*/ 9 h 9"/>
                    <a:gd name="T24" fmla="*/ 5 w 8"/>
                    <a:gd name="T25" fmla="*/ 9 h 9"/>
                    <a:gd name="T26" fmla="*/ 4 w 8"/>
                    <a:gd name="T27" fmla="*/ 9 h 9"/>
                    <a:gd name="T28" fmla="*/ 1 w 8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9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4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4" name="Freeform 225"/>
                <p:cNvSpPr>
                  <a:spLocks/>
                </p:cNvSpPr>
                <p:nvPr/>
              </p:nvSpPr>
              <p:spPr bwMode="auto">
                <a:xfrm>
                  <a:off x="3545" y="3213"/>
                  <a:ext cx="5" cy="4"/>
                </a:xfrm>
                <a:custGeom>
                  <a:avLst/>
                  <a:gdLst>
                    <a:gd name="T0" fmla="*/ 0 w 9"/>
                    <a:gd name="T1" fmla="*/ 7 h 7"/>
                    <a:gd name="T2" fmla="*/ 0 w 9"/>
                    <a:gd name="T3" fmla="*/ 6 h 7"/>
                    <a:gd name="T4" fmla="*/ 0 w 9"/>
                    <a:gd name="T5" fmla="*/ 3 h 7"/>
                    <a:gd name="T6" fmla="*/ 0 w 9"/>
                    <a:gd name="T7" fmla="*/ 2 h 7"/>
                    <a:gd name="T8" fmla="*/ 5 w 9"/>
                    <a:gd name="T9" fmla="*/ 0 h 7"/>
                    <a:gd name="T10" fmla="*/ 5 w 9"/>
                    <a:gd name="T11" fmla="*/ 0 h 7"/>
                    <a:gd name="T12" fmla="*/ 8 w 9"/>
                    <a:gd name="T13" fmla="*/ 1 h 7"/>
                    <a:gd name="T14" fmla="*/ 9 w 9"/>
                    <a:gd name="T15" fmla="*/ 2 h 7"/>
                    <a:gd name="T16" fmla="*/ 8 w 9"/>
                    <a:gd name="T17" fmla="*/ 6 h 7"/>
                    <a:gd name="T18" fmla="*/ 8 w 9"/>
                    <a:gd name="T19" fmla="*/ 6 h 7"/>
                    <a:gd name="T20" fmla="*/ 8 w 9"/>
                    <a:gd name="T21" fmla="*/ 6 h 7"/>
                    <a:gd name="T22" fmla="*/ 7 w 9"/>
                    <a:gd name="T23" fmla="*/ 7 h 7"/>
                    <a:gd name="T24" fmla="*/ 1 w 9"/>
                    <a:gd name="T25" fmla="*/ 7 h 7"/>
                    <a:gd name="T26" fmla="*/ 1 w 9"/>
                    <a:gd name="T27" fmla="*/ 7 h 7"/>
                    <a:gd name="T28" fmla="*/ 0 w 9"/>
                    <a:gd name="T2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7">
                      <a:moveTo>
                        <a:pt x="0" y="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5" name="Freeform 226"/>
                <p:cNvSpPr>
                  <a:spLocks/>
                </p:cNvSpPr>
                <p:nvPr/>
              </p:nvSpPr>
              <p:spPr bwMode="auto">
                <a:xfrm>
                  <a:off x="4088" y="3071"/>
                  <a:ext cx="13" cy="8"/>
                </a:xfrm>
                <a:custGeom>
                  <a:avLst/>
                  <a:gdLst>
                    <a:gd name="T0" fmla="*/ 2 w 23"/>
                    <a:gd name="T1" fmla="*/ 13 h 14"/>
                    <a:gd name="T2" fmla="*/ 1 w 23"/>
                    <a:gd name="T3" fmla="*/ 13 h 14"/>
                    <a:gd name="T4" fmla="*/ 1 w 23"/>
                    <a:gd name="T5" fmla="*/ 12 h 14"/>
                    <a:gd name="T6" fmla="*/ 0 w 23"/>
                    <a:gd name="T7" fmla="*/ 8 h 14"/>
                    <a:gd name="T8" fmla="*/ 0 w 23"/>
                    <a:gd name="T9" fmla="*/ 8 h 14"/>
                    <a:gd name="T10" fmla="*/ 20 w 23"/>
                    <a:gd name="T11" fmla="*/ 0 h 14"/>
                    <a:gd name="T12" fmla="*/ 21 w 23"/>
                    <a:gd name="T13" fmla="*/ 1 h 14"/>
                    <a:gd name="T14" fmla="*/ 22 w 23"/>
                    <a:gd name="T15" fmla="*/ 1 h 14"/>
                    <a:gd name="T16" fmla="*/ 23 w 23"/>
                    <a:gd name="T17" fmla="*/ 2 h 14"/>
                    <a:gd name="T18" fmla="*/ 18 w 23"/>
                    <a:gd name="T19" fmla="*/ 10 h 14"/>
                    <a:gd name="T20" fmla="*/ 2 w 23"/>
                    <a:gd name="T21" fmla="*/ 13 h 14"/>
                    <a:gd name="T22" fmla="*/ 2 w 23"/>
                    <a:gd name="T2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4">
                      <a:moveTo>
                        <a:pt x="2" y="13"/>
                      </a:moveTo>
                      <a:cubicBezTo>
                        <a:pt x="2" y="13"/>
                        <a:pt x="1" y="13"/>
                        <a:pt x="1" y="13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0"/>
                        <a:pt x="0" y="10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7" y="4"/>
                        <a:pt x="12" y="2"/>
                        <a:pt x="20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3" y="1"/>
                        <a:pt x="23" y="2"/>
                        <a:pt x="23" y="2"/>
                      </a:cubicBezTo>
                      <a:cubicBezTo>
                        <a:pt x="22" y="5"/>
                        <a:pt x="21" y="8"/>
                        <a:pt x="18" y="10"/>
                      </a:cubicBezTo>
                      <a:cubicBezTo>
                        <a:pt x="14" y="13"/>
                        <a:pt x="7" y="14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6" name="Freeform 227"/>
                <p:cNvSpPr>
                  <a:spLocks/>
                </p:cNvSpPr>
                <p:nvPr/>
              </p:nvSpPr>
              <p:spPr bwMode="auto">
                <a:xfrm>
                  <a:off x="4310" y="3176"/>
                  <a:ext cx="5" cy="4"/>
                </a:xfrm>
                <a:custGeom>
                  <a:avLst/>
                  <a:gdLst>
                    <a:gd name="T0" fmla="*/ 1 w 8"/>
                    <a:gd name="T1" fmla="*/ 7 h 7"/>
                    <a:gd name="T2" fmla="*/ 1 w 8"/>
                    <a:gd name="T3" fmla="*/ 7 h 7"/>
                    <a:gd name="T4" fmla="*/ 0 w 8"/>
                    <a:gd name="T5" fmla="*/ 6 h 7"/>
                    <a:gd name="T6" fmla="*/ 0 w 8"/>
                    <a:gd name="T7" fmla="*/ 5 h 7"/>
                    <a:gd name="T8" fmla="*/ 3 w 8"/>
                    <a:gd name="T9" fmla="*/ 0 h 7"/>
                    <a:gd name="T10" fmla="*/ 4 w 8"/>
                    <a:gd name="T11" fmla="*/ 0 h 7"/>
                    <a:gd name="T12" fmla="*/ 8 w 8"/>
                    <a:gd name="T13" fmla="*/ 2 h 7"/>
                    <a:gd name="T14" fmla="*/ 8 w 8"/>
                    <a:gd name="T15" fmla="*/ 2 h 7"/>
                    <a:gd name="T16" fmla="*/ 8 w 8"/>
                    <a:gd name="T17" fmla="*/ 5 h 7"/>
                    <a:gd name="T18" fmla="*/ 8 w 8"/>
                    <a:gd name="T19" fmla="*/ 6 h 7"/>
                    <a:gd name="T20" fmla="*/ 2 w 8"/>
                    <a:gd name="T21" fmla="*/ 7 h 7"/>
                    <a:gd name="T22" fmla="*/ 1 w 8"/>
                    <a:gd name="T2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7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6"/>
                      </a:cubicBezTo>
                      <a:cubicBezTo>
                        <a:pt x="5" y="7"/>
                        <a:pt x="5" y="7"/>
                        <a:pt x="2" y="7"/>
                      </a:cubicBezTo>
                      <a:cubicBezTo>
                        <a:pt x="2" y="7"/>
                        <a:pt x="2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7" name="Freeform 228"/>
                <p:cNvSpPr>
                  <a:spLocks/>
                </p:cNvSpPr>
                <p:nvPr/>
              </p:nvSpPr>
              <p:spPr bwMode="auto">
                <a:xfrm>
                  <a:off x="3836" y="2947"/>
                  <a:ext cx="2" cy="3"/>
                </a:xfrm>
                <a:custGeom>
                  <a:avLst/>
                  <a:gdLst>
                    <a:gd name="T0" fmla="*/ 0 w 3"/>
                    <a:gd name="T1" fmla="*/ 4 h 5"/>
                    <a:gd name="T2" fmla="*/ 0 w 3"/>
                    <a:gd name="T3" fmla="*/ 4 h 5"/>
                    <a:gd name="T4" fmla="*/ 0 w 3"/>
                    <a:gd name="T5" fmla="*/ 1 h 5"/>
                    <a:gd name="T6" fmla="*/ 1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2 w 3"/>
                    <a:gd name="T13" fmla="*/ 4 h 5"/>
                    <a:gd name="T14" fmla="*/ 2 w 3"/>
                    <a:gd name="T15" fmla="*/ 4 h 5"/>
                    <a:gd name="T16" fmla="*/ 1 w 3"/>
                    <a:gd name="T17" fmla="*/ 5 h 5"/>
                    <a:gd name="T18" fmla="*/ 0 w 3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2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1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8" name="Freeform 229"/>
                <p:cNvSpPr>
                  <a:spLocks/>
                </p:cNvSpPr>
                <p:nvPr/>
              </p:nvSpPr>
              <p:spPr bwMode="auto">
                <a:xfrm>
                  <a:off x="4131" y="3093"/>
                  <a:ext cx="6" cy="8"/>
                </a:xfrm>
                <a:custGeom>
                  <a:avLst/>
                  <a:gdLst>
                    <a:gd name="T0" fmla="*/ 1 w 11"/>
                    <a:gd name="T1" fmla="*/ 13 h 14"/>
                    <a:gd name="T2" fmla="*/ 0 w 11"/>
                    <a:gd name="T3" fmla="*/ 12 h 14"/>
                    <a:gd name="T4" fmla="*/ 8 w 11"/>
                    <a:gd name="T5" fmla="*/ 0 h 14"/>
                    <a:gd name="T6" fmla="*/ 9 w 11"/>
                    <a:gd name="T7" fmla="*/ 0 h 14"/>
                    <a:gd name="T8" fmla="*/ 10 w 11"/>
                    <a:gd name="T9" fmla="*/ 1 h 14"/>
                    <a:gd name="T10" fmla="*/ 10 w 11"/>
                    <a:gd name="T11" fmla="*/ 2 h 14"/>
                    <a:gd name="T12" fmla="*/ 6 w 11"/>
                    <a:gd name="T13" fmla="*/ 12 h 14"/>
                    <a:gd name="T14" fmla="*/ 6 w 11"/>
                    <a:gd name="T15" fmla="*/ 12 h 14"/>
                    <a:gd name="T16" fmla="*/ 5 w 11"/>
                    <a:gd name="T17" fmla="*/ 13 h 14"/>
                    <a:gd name="T18" fmla="*/ 2 w 11"/>
                    <a:gd name="T19" fmla="*/ 13 h 14"/>
                    <a:gd name="T20" fmla="*/ 1 w 11"/>
                    <a:gd name="T21" fmla="*/ 13 h 14"/>
                    <a:gd name="T22" fmla="*/ 1 w 11"/>
                    <a:gd name="T2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4">
                      <a:moveTo>
                        <a:pt x="1" y="13"/>
                      </a:move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7"/>
                        <a:pt x="3" y="3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1" y="4"/>
                        <a:pt x="10" y="9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5" y="12"/>
                        <a:pt x="5" y="13"/>
                        <a:pt x="5" y="13"/>
                      </a:cubicBezTo>
                      <a:cubicBezTo>
                        <a:pt x="4" y="14"/>
                        <a:pt x="4" y="14"/>
                        <a:pt x="2" y="13"/>
                      </a:cubicBezTo>
                      <a:cubicBezTo>
                        <a:pt x="2" y="13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9" name="Freeform 230"/>
                <p:cNvSpPr>
                  <a:spLocks/>
                </p:cNvSpPr>
                <p:nvPr/>
              </p:nvSpPr>
              <p:spPr bwMode="auto">
                <a:xfrm>
                  <a:off x="3519" y="3220"/>
                  <a:ext cx="3" cy="4"/>
                </a:xfrm>
                <a:custGeom>
                  <a:avLst/>
                  <a:gdLst>
                    <a:gd name="T0" fmla="*/ 0 w 5"/>
                    <a:gd name="T1" fmla="*/ 6 h 7"/>
                    <a:gd name="T2" fmla="*/ 0 w 5"/>
                    <a:gd name="T3" fmla="*/ 6 h 7"/>
                    <a:gd name="T4" fmla="*/ 0 w 5"/>
                    <a:gd name="T5" fmla="*/ 5 h 7"/>
                    <a:gd name="T6" fmla="*/ 3 w 5"/>
                    <a:gd name="T7" fmla="*/ 0 h 7"/>
                    <a:gd name="T8" fmla="*/ 4 w 5"/>
                    <a:gd name="T9" fmla="*/ 0 h 7"/>
                    <a:gd name="T10" fmla="*/ 4 w 5"/>
                    <a:gd name="T11" fmla="*/ 0 h 7"/>
                    <a:gd name="T12" fmla="*/ 5 w 5"/>
                    <a:gd name="T13" fmla="*/ 0 h 7"/>
                    <a:gd name="T14" fmla="*/ 5 w 5"/>
                    <a:gd name="T15" fmla="*/ 0 h 7"/>
                    <a:gd name="T16" fmla="*/ 5 w 5"/>
                    <a:gd name="T17" fmla="*/ 1 h 7"/>
                    <a:gd name="T18" fmla="*/ 1 w 5"/>
                    <a:gd name="T19" fmla="*/ 6 h 7"/>
                    <a:gd name="T20" fmla="*/ 0 w 5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3"/>
                        <a:pt x="2" y="2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3"/>
                        <a:pt x="3" y="5"/>
                        <a:pt x="1" y="6"/>
                      </a:cubicBezTo>
                      <a:cubicBezTo>
                        <a:pt x="1" y="6"/>
                        <a:pt x="0" y="7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0" name="Freeform 231"/>
                <p:cNvSpPr>
                  <a:spLocks/>
                </p:cNvSpPr>
                <p:nvPr/>
              </p:nvSpPr>
              <p:spPr bwMode="auto">
                <a:xfrm>
                  <a:off x="3965" y="3017"/>
                  <a:ext cx="7" cy="6"/>
                </a:xfrm>
                <a:custGeom>
                  <a:avLst/>
                  <a:gdLst>
                    <a:gd name="T0" fmla="*/ 2 w 13"/>
                    <a:gd name="T1" fmla="*/ 7 h 10"/>
                    <a:gd name="T2" fmla="*/ 1 w 13"/>
                    <a:gd name="T3" fmla="*/ 7 h 10"/>
                    <a:gd name="T4" fmla="*/ 1 w 13"/>
                    <a:gd name="T5" fmla="*/ 6 h 10"/>
                    <a:gd name="T6" fmla="*/ 1 w 13"/>
                    <a:gd name="T7" fmla="*/ 3 h 10"/>
                    <a:gd name="T8" fmla="*/ 1 w 13"/>
                    <a:gd name="T9" fmla="*/ 3 h 10"/>
                    <a:gd name="T10" fmla="*/ 2 w 13"/>
                    <a:gd name="T11" fmla="*/ 1 h 10"/>
                    <a:gd name="T12" fmla="*/ 2 w 13"/>
                    <a:gd name="T13" fmla="*/ 1 h 10"/>
                    <a:gd name="T14" fmla="*/ 3 w 13"/>
                    <a:gd name="T15" fmla="*/ 0 h 10"/>
                    <a:gd name="T16" fmla="*/ 4 w 13"/>
                    <a:gd name="T17" fmla="*/ 0 h 10"/>
                    <a:gd name="T18" fmla="*/ 12 w 13"/>
                    <a:gd name="T19" fmla="*/ 4 h 10"/>
                    <a:gd name="T20" fmla="*/ 13 w 13"/>
                    <a:gd name="T21" fmla="*/ 5 h 10"/>
                    <a:gd name="T22" fmla="*/ 13 w 13"/>
                    <a:gd name="T23" fmla="*/ 6 h 10"/>
                    <a:gd name="T24" fmla="*/ 2 w 13"/>
                    <a:gd name="T25" fmla="*/ 7 h 10"/>
                    <a:gd name="T26" fmla="*/ 2 w 13"/>
                    <a:gd name="T2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10">
                      <a:moveTo>
                        <a:pt x="2" y="7"/>
                      </a:move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0" y="5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6"/>
                      </a:cubicBezTo>
                      <a:cubicBezTo>
                        <a:pt x="10" y="9"/>
                        <a:pt x="7" y="10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1" name="Freeform 232"/>
                <p:cNvSpPr>
                  <a:spLocks/>
                </p:cNvSpPr>
                <p:nvPr/>
              </p:nvSpPr>
              <p:spPr bwMode="auto">
                <a:xfrm>
                  <a:off x="4179" y="3130"/>
                  <a:ext cx="16" cy="31"/>
                </a:xfrm>
                <a:custGeom>
                  <a:avLst/>
                  <a:gdLst>
                    <a:gd name="T0" fmla="*/ 2 w 27"/>
                    <a:gd name="T1" fmla="*/ 53 h 54"/>
                    <a:gd name="T2" fmla="*/ 2 w 27"/>
                    <a:gd name="T3" fmla="*/ 53 h 54"/>
                    <a:gd name="T4" fmla="*/ 7 w 27"/>
                    <a:gd name="T5" fmla="*/ 35 h 54"/>
                    <a:gd name="T6" fmla="*/ 12 w 27"/>
                    <a:gd name="T7" fmla="*/ 23 h 54"/>
                    <a:gd name="T8" fmla="*/ 9 w 27"/>
                    <a:gd name="T9" fmla="*/ 13 h 54"/>
                    <a:gd name="T10" fmla="*/ 9 w 27"/>
                    <a:gd name="T11" fmla="*/ 2 h 54"/>
                    <a:gd name="T12" fmla="*/ 9 w 27"/>
                    <a:gd name="T13" fmla="*/ 2 h 54"/>
                    <a:gd name="T14" fmla="*/ 13 w 27"/>
                    <a:gd name="T15" fmla="*/ 0 h 54"/>
                    <a:gd name="T16" fmla="*/ 14 w 27"/>
                    <a:gd name="T17" fmla="*/ 0 h 54"/>
                    <a:gd name="T18" fmla="*/ 14 w 27"/>
                    <a:gd name="T19" fmla="*/ 0 h 54"/>
                    <a:gd name="T20" fmla="*/ 27 w 27"/>
                    <a:gd name="T21" fmla="*/ 15 h 54"/>
                    <a:gd name="T22" fmla="*/ 27 w 27"/>
                    <a:gd name="T23" fmla="*/ 15 h 54"/>
                    <a:gd name="T24" fmla="*/ 26 w 27"/>
                    <a:gd name="T25" fmla="*/ 17 h 54"/>
                    <a:gd name="T26" fmla="*/ 25 w 27"/>
                    <a:gd name="T27" fmla="*/ 17 h 54"/>
                    <a:gd name="T28" fmla="*/ 16 w 27"/>
                    <a:gd name="T29" fmla="*/ 25 h 54"/>
                    <a:gd name="T30" fmla="*/ 15 w 27"/>
                    <a:gd name="T31" fmla="*/ 25 h 54"/>
                    <a:gd name="T32" fmla="*/ 10 w 27"/>
                    <a:gd name="T33" fmla="*/ 39 h 54"/>
                    <a:gd name="T34" fmla="*/ 4 w 27"/>
                    <a:gd name="T35" fmla="*/ 53 h 54"/>
                    <a:gd name="T36" fmla="*/ 4 w 27"/>
                    <a:gd name="T37" fmla="*/ 53 h 54"/>
                    <a:gd name="T38" fmla="*/ 4 w 27"/>
                    <a:gd name="T39" fmla="*/ 53 h 54"/>
                    <a:gd name="T40" fmla="*/ 3 w 27"/>
                    <a:gd name="T41" fmla="*/ 53 h 54"/>
                    <a:gd name="T42" fmla="*/ 2 w 27"/>
                    <a:gd name="T43" fmla="*/ 53 h 54"/>
                    <a:gd name="T44" fmla="*/ 2 w 27"/>
                    <a:gd name="T45" fmla="*/ 5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7" h="54">
                      <a:moveTo>
                        <a:pt x="2" y="53"/>
                      </a:move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0" y="46"/>
                        <a:pt x="3" y="41"/>
                        <a:pt x="7" y="35"/>
                      </a:cubicBezTo>
                      <a:cubicBezTo>
                        <a:pt x="9" y="31"/>
                        <a:pt x="11" y="27"/>
                        <a:pt x="12" y="23"/>
                      </a:cubicBezTo>
                      <a:cubicBezTo>
                        <a:pt x="13" y="18"/>
                        <a:pt x="11" y="16"/>
                        <a:pt x="9" y="13"/>
                      </a:cubicBezTo>
                      <a:cubicBezTo>
                        <a:pt x="8" y="11"/>
                        <a:pt x="6" y="8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0" y="4"/>
                        <a:pt x="27" y="10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5" y="17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3" y="29"/>
                        <a:pt x="11" y="34"/>
                        <a:pt x="10" y="39"/>
                      </a:cubicBezTo>
                      <a:cubicBezTo>
                        <a:pt x="9" y="44"/>
                        <a:pt x="8" y="49"/>
                        <a:pt x="4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3" y="53"/>
                        <a:pt x="2" y="54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2" name="Freeform 233"/>
                <p:cNvSpPr>
                  <a:spLocks/>
                </p:cNvSpPr>
                <p:nvPr/>
              </p:nvSpPr>
              <p:spPr bwMode="auto">
                <a:xfrm>
                  <a:off x="4204" y="3140"/>
                  <a:ext cx="8" cy="6"/>
                </a:xfrm>
                <a:custGeom>
                  <a:avLst/>
                  <a:gdLst>
                    <a:gd name="T0" fmla="*/ 1 w 15"/>
                    <a:gd name="T1" fmla="*/ 6 h 11"/>
                    <a:gd name="T2" fmla="*/ 0 w 15"/>
                    <a:gd name="T3" fmla="*/ 5 h 11"/>
                    <a:gd name="T4" fmla="*/ 1 w 15"/>
                    <a:gd name="T5" fmla="*/ 1 h 11"/>
                    <a:gd name="T6" fmla="*/ 2 w 15"/>
                    <a:gd name="T7" fmla="*/ 0 h 11"/>
                    <a:gd name="T8" fmla="*/ 6 w 15"/>
                    <a:gd name="T9" fmla="*/ 0 h 11"/>
                    <a:gd name="T10" fmla="*/ 6 w 15"/>
                    <a:gd name="T11" fmla="*/ 0 h 11"/>
                    <a:gd name="T12" fmla="*/ 14 w 15"/>
                    <a:gd name="T13" fmla="*/ 4 h 11"/>
                    <a:gd name="T14" fmla="*/ 14 w 15"/>
                    <a:gd name="T15" fmla="*/ 5 h 11"/>
                    <a:gd name="T16" fmla="*/ 15 w 15"/>
                    <a:gd name="T17" fmla="*/ 7 h 11"/>
                    <a:gd name="T18" fmla="*/ 15 w 15"/>
                    <a:gd name="T19" fmla="*/ 8 h 11"/>
                    <a:gd name="T20" fmla="*/ 12 w 15"/>
                    <a:gd name="T21" fmla="*/ 11 h 11"/>
                    <a:gd name="T22" fmla="*/ 11 w 15"/>
                    <a:gd name="T23" fmla="*/ 11 h 11"/>
                    <a:gd name="T24" fmla="*/ 1 w 15"/>
                    <a:gd name="T25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11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1" y="11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3" name="Freeform 234"/>
                <p:cNvSpPr>
                  <a:spLocks/>
                </p:cNvSpPr>
                <p:nvPr/>
              </p:nvSpPr>
              <p:spPr bwMode="auto">
                <a:xfrm>
                  <a:off x="4007" y="3046"/>
                  <a:ext cx="29" cy="26"/>
                </a:xfrm>
                <a:custGeom>
                  <a:avLst/>
                  <a:gdLst>
                    <a:gd name="T0" fmla="*/ 23 w 51"/>
                    <a:gd name="T1" fmla="*/ 46 h 46"/>
                    <a:gd name="T2" fmla="*/ 23 w 51"/>
                    <a:gd name="T3" fmla="*/ 45 h 46"/>
                    <a:gd name="T4" fmla="*/ 25 w 51"/>
                    <a:gd name="T5" fmla="*/ 33 h 46"/>
                    <a:gd name="T6" fmla="*/ 29 w 51"/>
                    <a:gd name="T7" fmla="*/ 24 h 46"/>
                    <a:gd name="T8" fmla="*/ 29 w 51"/>
                    <a:gd name="T9" fmla="*/ 23 h 46"/>
                    <a:gd name="T10" fmla="*/ 28 w 51"/>
                    <a:gd name="T11" fmla="*/ 22 h 46"/>
                    <a:gd name="T12" fmla="*/ 20 w 51"/>
                    <a:gd name="T13" fmla="*/ 12 h 46"/>
                    <a:gd name="T14" fmla="*/ 14 w 51"/>
                    <a:gd name="T15" fmla="*/ 11 h 46"/>
                    <a:gd name="T16" fmla="*/ 14 w 51"/>
                    <a:gd name="T17" fmla="*/ 11 h 46"/>
                    <a:gd name="T18" fmla="*/ 14 w 51"/>
                    <a:gd name="T19" fmla="*/ 11 h 46"/>
                    <a:gd name="T20" fmla="*/ 9 w 51"/>
                    <a:gd name="T21" fmla="*/ 13 h 46"/>
                    <a:gd name="T22" fmla="*/ 8 w 51"/>
                    <a:gd name="T23" fmla="*/ 14 h 46"/>
                    <a:gd name="T24" fmla="*/ 8 w 51"/>
                    <a:gd name="T25" fmla="*/ 16 h 46"/>
                    <a:gd name="T26" fmla="*/ 8 w 51"/>
                    <a:gd name="T27" fmla="*/ 17 h 46"/>
                    <a:gd name="T28" fmla="*/ 12 w 51"/>
                    <a:gd name="T29" fmla="*/ 30 h 46"/>
                    <a:gd name="T30" fmla="*/ 12 w 51"/>
                    <a:gd name="T31" fmla="*/ 30 h 46"/>
                    <a:gd name="T32" fmla="*/ 11 w 51"/>
                    <a:gd name="T33" fmla="*/ 30 h 46"/>
                    <a:gd name="T34" fmla="*/ 5 w 51"/>
                    <a:gd name="T35" fmla="*/ 29 h 46"/>
                    <a:gd name="T36" fmla="*/ 3 w 51"/>
                    <a:gd name="T37" fmla="*/ 28 h 46"/>
                    <a:gd name="T38" fmla="*/ 3 w 51"/>
                    <a:gd name="T39" fmla="*/ 27 h 46"/>
                    <a:gd name="T40" fmla="*/ 7 w 51"/>
                    <a:gd name="T41" fmla="*/ 1 h 46"/>
                    <a:gd name="T42" fmla="*/ 8 w 51"/>
                    <a:gd name="T43" fmla="*/ 0 h 46"/>
                    <a:gd name="T44" fmla="*/ 10 w 51"/>
                    <a:gd name="T45" fmla="*/ 0 h 46"/>
                    <a:gd name="T46" fmla="*/ 10 w 51"/>
                    <a:gd name="T47" fmla="*/ 0 h 46"/>
                    <a:gd name="T48" fmla="*/ 10 w 51"/>
                    <a:gd name="T49" fmla="*/ 0 h 46"/>
                    <a:gd name="T50" fmla="*/ 32 w 51"/>
                    <a:gd name="T51" fmla="*/ 19 h 46"/>
                    <a:gd name="T52" fmla="*/ 50 w 51"/>
                    <a:gd name="T53" fmla="*/ 35 h 46"/>
                    <a:gd name="T54" fmla="*/ 51 w 51"/>
                    <a:gd name="T55" fmla="*/ 35 h 46"/>
                    <a:gd name="T56" fmla="*/ 49 w 51"/>
                    <a:gd name="T57" fmla="*/ 40 h 46"/>
                    <a:gd name="T58" fmla="*/ 48 w 51"/>
                    <a:gd name="T59" fmla="*/ 40 h 46"/>
                    <a:gd name="T60" fmla="*/ 23 w 51"/>
                    <a:gd name="T61" fmla="*/ 46 h 46"/>
                    <a:gd name="T62" fmla="*/ 23 w 51"/>
                    <a:gd name="T6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1" h="46">
                      <a:moveTo>
                        <a:pt x="23" y="46"/>
                      </a:moveTo>
                      <a:cubicBezTo>
                        <a:pt x="23" y="46"/>
                        <a:pt x="23" y="45"/>
                        <a:pt x="23" y="45"/>
                      </a:cubicBezTo>
                      <a:cubicBezTo>
                        <a:pt x="21" y="41"/>
                        <a:pt x="22" y="38"/>
                        <a:pt x="25" y="33"/>
                      </a:cubicBezTo>
                      <a:cubicBezTo>
                        <a:pt x="26" y="31"/>
                        <a:pt x="28" y="28"/>
                        <a:pt x="29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6" y="19"/>
                        <a:pt x="24" y="14"/>
                        <a:pt x="20" y="12"/>
                      </a:cubicBezTo>
                      <a:cubicBezTo>
                        <a:pt x="18" y="11"/>
                        <a:pt x="16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1" y="11"/>
                        <a:pt x="10" y="11"/>
                        <a:pt x="9" y="13"/>
                      </a:cubicBezTo>
                      <a:cubicBezTo>
                        <a:pt x="9" y="14"/>
                        <a:pt x="9" y="14"/>
                        <a:pt x="8" y="14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20"/>
                        <a:pt x="12" y="26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9" y="30"/>
                        <a:pt x="7" y="30"/>
                        <a:pt x="5" y="29"/>
                      </a:cubicBezTo>
                      <a:cubicBezTo>
                        <a:pt x="4" y="29"/>
                        <a:pt x="4" y="28"/>
                        <a:pt x="3" y="28"/>
                      </a:cubicBezTo>
                      <a:cubicBezTo>
                        <a:pt x="3" y="28"/>
                        <a:pt x="3" y="28"/>
                        <a:pt x="3" y="27"/>
                      </a:cubicBezTo>
                      <a:cubicBezTo>
                        <a:pt x="0" y="23"/>
                        <a:pt x="3" y="10"/>
                        <a:pt x="7" y="1"/>
                      </a:cubicBez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20" y="6"/>
                        <a:pt x="26" y="12"/>
                        <a:pt x="32" y="19"/>
                      </a:cubicBezTo>
                      <a:cubicBezTo>
                        <a:pt x="37" y="24"/>
                        <a:pt x="42" y="30"/>
                        <a:pt x="50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8"/>
                        <a:pt x="50" y="39"/>
                        <a:pt x="49" y="40"/>
                      </a:cubicBezTo>
                      <a:cubicBezTo>
                        <a:pt x="49" y="40"/>
                        <a:pt x="48" y="40"/>
                        <a:pt x="48" y="40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4" name="Freeform 235"/>
                <p:cNvSpPr>
                  <a:spLocks/>
                </p:cNvSpPr>
                <p:nvPr/>
              </p:nvSpPr>
              <p:spPr bwMode="auto">
                <a:xfrm>
                  <a:off x="4111" y="3100"/>
                  <a:ext cx="6" cy="7"/>
                </a:xfrm>
                <a:custGeom>
                  <a:avLst/>
                  <a:gdLst>
                    <a:gd name="T0" fmla="*/ 1 w 11"/>
                    <a:gd name="T1" fmla="*/ 12 h 12"/>
                    <a:gd name="T2" fmla="*/ 0 w 11"/>
                    <a:gd name="T3" fmla="*/ 11 h 12"/>
                    <a:gd name="T4" fmla="*/ 0 w 11"/>
                    <a:gd name="T5" fmla="*/ 11 h 12"/>
                    <a:gd name="T6" fmla="*/ 1 w 11"/>
                    <a:gd name="T7" fmla="*/ 7 h 12"/>
                    <a:gd name="T8" fmla="*/ 1 w 11"/>
                    <a:gd name="T9" fmla="*/ 7 h 12"/>
                    <a:gd name="T10" fmla="*/ 5 w 11"/>
                    <a:gd name="T11" fmla="*/ 0 h 12"/>
                    <a:gd name="T12" fmla="*/ 7 w 11"/>
                    <a:gd name="T13" fmla="*/ 0 h 12"/>
                    <a:gd name="T14" fmla="*/ 10 w 11"/>
                    <a:gd name="T15" fmla="*/ 2 h 12"/>
                    <a:gd name="T16" fmla="*/ 11 w 11"/>
                    <a:gd name="T17" fmla="*/ 3 h 12"/>
                    <a:gd name="T18" fmla="*/ 7 w 11"/>
                    <a:gd name="T19" fmla="*/ 12 h 12"/>
                    <a:gd name="T20" fmla="*/ 6 w 11"/>
                    <a:gd name="T21" fmla="*/ 12 h 12"/>
                    <a:gd name="T22" fmla="*/ 1 w 11"/>
                    <a:gd name="T23" fmla="*/ 12 h 12"/>
                    <a:gd name="T24" fmla="*/ 1 w 11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2">
                      <a:moveTo>
                        <a:pt x="1" y="12"/>
                      </a:moveTo>
                      <a:cubicBezTo>
                        <a:pt x="1" y="12"/>
                        <a:pt x="1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1" y="3"/>
                        <a:pt x="11" y="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2"/>
                        <a:pt x="6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5" name="Freeform 236"/>
                <p:cNvSpPr>
                  <a:spLocks/>
                </p:cNvSpPr>
                <p:nvPr/>
              </p:nvSpPr>
              <p:spPr bwMode="auto">
                <a:xfrm>
                  <a:off x="3972" y="3031"/>
                  <a:ext cx="4" cy="4"/>
                </a:xfrm>
                <a:custGeom>
                  <a:avLst/>
                  <a:gdLst>
                    <a:gd name="T0" fmla="*/ 1 w 6"/>
                    <a:gd name="T1" fmla="*/ 6 h 6"/>
                    <a:gd name="T2" fmla="*/ 1 w 6"/>
                    <a:gd name="T3" fmla="*/ 5 h 6"/>
                    <a:gd name="T4" fmla="*/ 1 w 6"/>
                    <a:gd name="T5" fmla="*/ 5 h 6"/>
                    <a:gd name="T6" fmla="*/ 1 w 6"/>
                    <a:gd name="T7" fmla="*/ 2 h 6"/>
                    <a:gd name="T8" fmla="*/ 1 w 6"/>
                    <a:gd name="T9" fmla="*/ 0 h 6"/>
                    <a:gd name="T10" fmla="*/ 2 w 6"/>
                    <a:gd name="T11" fmla="*/ 0 h 6"/>
                    <a:gd name="T12" fmla="*/ 2 w 6"/>
                    <a:gd name="T13" fmla="*/ 0 h 6"/>
                    <a:gd name="T14" fmla="*/ 5 w 6"/>
                    <a:gd name="T15" fmla="*/ 1 h 6"/>
                    <a:gd name="T16" fmla="*/ 6 w 6"/>
                    <a:gd name="T17" fmla="*/ 2 h 6"/>
                    <a:gd name="T18" fmla="*/ 5 w 6"/>
                    <a:gd name="T19" fmla="*/ 6 h 6"/>
                    <a:gd name="T20" fmla="*/ 4 w 6"/>
                    <a:gd name="T21" fmla="*/ 6 h 6"/>
                    <a:gd name="T22" fmla="*/ 2 w 6"/>
                    <a:gd name="T23" fmla="*/ 6 h 6"/>
                    <a:gd name="T24" fmla="*/ 1 w 6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6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0" y="3"/>
                        <a:pt x="1" y="2"/>
                      </a:cubicBezTo>
                      <a:cubicBezTo>
                        <a:pt x="1" y="2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6" name="Freeform 237"/>
                <p:cNvSpPr>
                  <a:spLocks/>
                </p:cNvSpPr>
                <p:nvPr/>
              </p:nvSpPr>
              <p:spPr bwMode="auto">
                <a:xfrm>
                  <a:off x="4308" y="3211"/>
                  <a:ext cx="18" cy="13"/>
                </a:xfrm>
                <a:custGeom>
                  <a:avLst/>
                  <a:gdLst>
                    <a:gd name="T0" fmla="*/ 1 w 31"/>
                    <a:gd name="T1" fmla="*/ 22 h 22"/>
                    <a:gd name="T2" fmla="*/ 0 w 31"/>
                    <a:gd name="T3" fmla="*/ 22 h 22"/>
                    <a:gd name="T4" fmla="*/ 0 w 31"/>
                    <a:gd name="T5" fmla="*/ 21 h 22"/>
                    <a:gd name="T6" fmla="*/ 30 w 31"/>
                    <a:gd name="T7" fmla="*/ 0 h 22"/>
                    <a:gd name="T8" fmla="*/ 30 w 31"/>
                    <a:gd name="T9" fmla="*/ 0 h 22"/>
                    <a:gd name="T10" fmla="*/ 31 w 31"/>
                    <a:gd name="T11" fmla="*/ 0 h 22"/>
                    <a:gd name="T12" fmla="*/ 31 w 31"/>
                    <a:gd name="T13" fmla="*/ 1 h 22"/>
                    <a:gd name="T14" fmla="*/ 9 w 31"/>
                    <a:gd name="T15" fmla="*/ 17 h 22"/>
                    <a:gd name="T16" fmla="*/ 1 w 31"/>
                    <a:gd name="T17" fmla="*/ 22 h 22"/>
                    <a:gd name="T18" fmla="*/ 1 w 31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22">
                      <a:moveTo>
                        <a:pt x="1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1"/>
                        <a:pt x="0" y="21"/>
                      </a:cubicBezTo>
                      <a:cubicBezTo>
                        <a:pt x="6" y="13"/>
                        <a:pt x="20" y="4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1"/>
                        <a:pt x="31" y="1"/>
                      </a:cubicBezTo>
                      <a:cubicBezTo>
                        <a:pt x="25" y="8"/>
                        <a:pt x="17" y="13"/>
                        <a:pt x="9" y="17"/>
                      </a:cubicBezTo>
                      <a:cubicBezTo>
                        <a:pt x="7" y="19"/>
                        <a:pt x="4" y="20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7" name="Freeform 238"/>
                <p:cNvSpPr>
                  <a:spLocks/>
                </p:cNvSpPr>
                <p:nvPr/>
              </p:nvSpPr>
              <p:spPr bwMode="auto">
                <a:xfrm>
                  <a:off x="3479" y="3217"/>
                  <a:ext cx="3" cy="3"/>
                </a:xfrm>
                <a:custGeom>
                  <a:avLst/>
                  <a:gdLst>
                    <a:gd name="T0" fmla="*/ 2 w 4"/>
                    <a:gd name="T1" fmla="*/ 3 h 4"/>
                    <a:gd name="T2" fmla="*/ 1 w 4"/>
                    <a:gd name="T3" fmla="*/ 2 h 4"/>
                    <a:gd name="T4" fmla="*/ 0 w 4"/>
                    <a:gd name="T5" fmla="*/ 1 h 4"/>
                    <a:gd name="T6" fmla="*/ 1 w 4"/>
                    <a:gd name="T7" fmla="*/ 0 h 4"/>
                    <a:gd name="T8" fmla="*/ 1 w 4"/>
                    <a:gd name="T9" fmla="*/ 0 h 4"/>
                    <a:gd name="T10" fmla="*/ 2 w 4"/>
                    <a:gd name="T11" fmla="*/ 0 h 4"/>
                    <a:gd name="T12" fmla="*/ 3 w 4"/>
                    <a:gd name="T13" fmla="*/ 1 h 4"/>
                    <a:gd name="T14" fmla="*/ 3 w 4"/>
                    <a:gd name="T15" fmla="*/ 1 h 4"/>
                    <a:gd name="T16" fmla="*/ 3 w 4"/>
                    <a:gd name="T17" fmla="*/ 2 h 4"/>
                    <a:gd name="T18" fmla="*/ 3 w 4"/>
                    <a:gd name="T19" fmla="*/ 3 h 4"/>
                    <a:gd name="T20" fmla="*/ 2 w 4"/>
                    <a:gd name="T21" fmla="*/ 3 h 4"/>
                    <a:gd name="T22" fmla="*/ 2 w 4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2" y="3"/>
                      </a:moveTo>
                      <a:cubicBezTo>
                        <a:pt x="2" y="3"/>
                        <a:pt x="1" y="3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8" name="Freeform 239"/>
                <p:cNvSpPr>
                  <a:spLocks/>
                </p:cNvSpPr>
                <p:nvPr/>
              </p:nvSpPr>
              <p:spPr bwMode="auto">
                <a:xfrm>
                  <a:off x="3502" y="3236"/>
                  <a:ext cx="12" cy="14"/>
                </a:xfrm>
                <a:custGeom>
                  <a:avLst/>
                  <a:gdLst>
                    <a:gd name="T0" fmla="*/ 1 w 22"/>
                    <a:gd name="T1" fmla="*/ 24 h 24"/>
                    <a:gd name="T2" fmla="*/ 0 w 22"/>
                    <a:gd name="T3" fmla="*/ 23 h 24"/>
                    <a:gd name="T4" fmla="*/ 0 w 22"/>
                    <a:gd name="T5" fmla="*/ 23 h 24"/>
                    <a:gd name="T6" fmla="*/ 21 w 22"/>
                    <a:gd name="T7" fmla="*/ 0 h 24"/>
                    <a:gd name="T8" fmla="*/ 22 w 22"/>
                    <a:gd name="T9" fmla="*/ 0 h 24"/>
                    <a:gd name="T10" fmla="*/ 22 w 22"/>
                    <a:gd name="T11" fmla="*/ 0 h 24"/>
                    <a:gd name="T12" fmla="*/ 22 w 22"/>
                    <a:gd name="T13" fmla="*/ 1 h 24"/>
                    <a:gd name="T14" fmla="*/ 12 w 22"/>
                    <a:gd name="T15" fmla="*/ 17 h 24"/>
                    <a:gd name="T16" fmla="*/ 1 w 22"/>
                    <a:gd name="T17" fmla="*/ 24 h 24"/>
                    <a:gd name="T18" fmla="*/ 1 w 22"/>
                    <a:gd name="T19" fmla="*/ 24 h 24"/>
                    <a:gd name="T20" fmla="*/ 1 w 22"/>
                    <a:gd name="T21" fmla="*/ 24 h 24"/>
                    <a:gd name="T22" fmla="*/ 1 w 22"/>
                    <a:gd name="T2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24">
                      <a:moveTo>
                        <a:pt x="1" y="24"/>
                      </a:moveTo>
                      <a:cubicBezTo>
                        <a:pt x="0" y="24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4" y="15"/>
                        <a:pt x="14" y="5"/>
                        <a:pt x="21" y="0"/>
                      </a:cubicBezTo>
                      <a:cubicBezTo>
                        <a:pt x="21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21" y="6"/>
                        <a:pt x="17" y="12"/>
                        <a:pt x="12" y="17"/>
                      </a:cubicBezTo>
                      <a:cubicBezTo>
                        <a:pt x="8" y="21"/>
                        <a:pt x="4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9" name="Freeform 240"/>
                <p:cNvSpPr>
                  <a:spLocks/>
                </p:cNvSpPr>
                <p:nvPr/>
              </p:nvSpPr>
              <p:spPr bwMode="auto">
                <a:xfrm>
                  <a:off x="3991" y="3046"/>
                  <a:ext cx="4" cy="4"/>
                </a:xfrm>
                <a:custGeom>
                  <a:avLst/>
                  <a:gdLst>
                    <a:gd name="T0" fmla="*/ 2 w 7"/>
                    <a:gd name="T1" fmla="*/ 6 h 7"/>
                    <a:gd name="T2" fmla="*/ 0 w 7"/>
                    <a:gd name="T3" fmla="*/ 5 h 7"/>
                    <a:gd name="T4" fmla="*/ 0 w 7"/>
                    <a:gd name="T5" fmla="*/ 4 h 7"/>
                    <a:gd name="T6" fmla="*/ 2 w 7"/>
                    <a:gd name="T7" fmla="*/ 0 h 7"/>
                    <a:gd name="T8" fmla="*/ 3 w 7"/>
                    <a:gd name="T9" fmla="*/ 0 h 7"/>
                    <a:gd name="T10" fmla="*/ 6 w 7"/>
                    <a:gd name="T11" fmla="*/ 2 h 7"/>
                    <a:gd name="T12" fmla="*/ 7 w 7"/>
                    <a:gd name="T13" fmla="*/ 2 h 7"/>
                    <a:gd name="T14" fmla="*/ 4 w 7"/>
                    <a:gd name="T15" fmla="*/ 7 h 7"/>
                    <a:gd name="T16" fmla="*/ 2 w 7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2" y="6"/>
                      </a:moveTo>
                      <a:cubicBezTo>
                        <a:pt x="2" y="6"/>
                        <a:pt x="1" y="6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5"/>
                        <a:pt x="5" y="6"/>
                        <a:pt x="4" y="7"/>
                      </a:cubicBezTo>
                      <a:cubicBezTo>
                        <a:pt x="4" y="7"/>
                        <a:pt x="3" y="7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0" name="Freeform 241"/>
                <p:cNvSpPr>
                  <a:spLocks/>
                </p:cNvSpPr>
                <p:nvPr/>
              </p:nvSpPr>
              <p:spPr bwMode="auto">
                <a:xfrm>
                  <a:off x="4258" y="3182"/>
                  <a:ext cx="3" cy="3"/>
                </a:xfrm>
                <a:custGeom>
                  <a:avLst/>
                  <a:gdLst>
                    <a:gd name="T0" fmla="*/ 1 w 5"/>
                    <a:gd name="T1" fmla="*/ 4 h 5"/>
                    <a:gd name="T2" fmla="*/ 1 w 5"/>
                    <a:gd name="T3" fmla="*/ 4 h 5"/>
                    <a:gd name="T4" fmla="*/ 0 w 5"/>
                    <a:gd name="T5" fmla="*/ 3 h 5"/>
                    <a:gd name="T6" fmla="*/ 4 w 5"/>
                    <a:gd name="T7" fmla="*/ 0 h 5"/>
                    <a:gd name="T8" fmla="*/ 4 w 5"/>
                    <a:gd name="T9" fmla="*/ 0 h 5"/>
                    <a:gd name="T10" fmla="*/ 4 w 5"/>
                    <a:gd name="T11" fmla="*/ 0 h 5"/>
                    <a:gd name="T12" fmla="*/ 5 w 5"/>
                    <a:gd name="T13" fmla="*/ 1 h 5"/>
                    <a:gd name="T14" fmla="*/ 5 w 5"/>
                    <a:gd name="T15" fmla="*/ 2 h 5"/>
                    <a:gd name="T16" fmla="*/ 5 w 5"/>
                    <a:gd name="T17" fmla="*/ 3 h 5"/>
                    <a:gd name="T18" fmla="*/ 4 w 5"/>
                    <a:gd name="T19" fmla="*/ 5 h 5"/>
                    <a:gd name="T20" fmla="*/ 1 w 5"/>
                    <a:gd name="T2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5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1" y="1"/>
                        <a:pt x="2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4" y="5"/>
                      </a:cubicBezTo>
                      <a:cubicBezTo>
                        <a:pt x="3" y="5"/>
                        <a:pt x="2" y="5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1" name="Freeform 242"/>
                <p:cNvSpPr>
                  <a:spLocks/>
                </p:cNvSpPr>
                <p:nvPr/>
              </p:nvSpPr>
              <p:spPr bwMode="auto">
                <a:xfrm>
                  <a:off x="4043" y="3076"/>
                  <a:ext cx="2" cy="3"/>
                </a:xfrm>
                <a:custGeom>
                  <a:avLst/>
                  <a:gdLst>
                    <a:gd name="T0" fmla="*/ 2 w 3"/>
                    <a:gd name="T1" fmla="*/ 5 h 5"/>
                    <a:gd name="T2" fmla="*/ 2 w 3"/>
                    <a:gd name="T3" fmla="*/ 4 h 5"/>
                    <a:gd name="T4" fmla="*/ 0 w 3"/>
                    <a:gd name="T5" fmla="*/ 3 h 5"/>
                    <a:gd name="T6" fmla="*/ 0 w 3"/>
                    <a:gd name="T7" fmla="*/ 3 h 5"/>
                    <a:gd name="T8" fmla="*/ 0 w 3"/>
                    <a:gd name="T9" fmla="*/ 1 h 5"/>
                    <a:gd name="T10" fmla="*/ 1 w 3"/>
                    <a:gd name="T11" fmla="*/ 0 h 5"/>
                    <a:gd name="T12" fmla="*/ 1 w 3"/>
                    <a:gd name="T13" fmla="*/ 0 h 5"/>
                    <a:gd name="T14" fmla="*/ 2 w 3"/>
                    <a:gd name="T15" fmla="*/ 0 h 5"/>
                    <a:gd name="T16" fmla="*/ 2 w 3"/>
                    <a:gd name="T17" fmla="*/ 0 h 5"/>
                    <a:gd name="T18" fmla="*/ 3 w 3"/>
                    <a:gd name="T19" fmla="*/ 1 h 5"/>
                    <a:gd name="T20" fmla="*/ 3 w 3"/>
                    <a:gd name="T21" fmla="*/ 2 h 5"/>
                    <a:gd name="T22" fmla="*/ 3 w 3"/>
                    <a:gd name="T23" fmla="*/ 4 h 5"/>
                    <a:gd name="T24" fmla="*/ 3 w 3"/>
                    <a:gd name="T25" fmla="*/ 4 h 5"/>
                    <a:gd name="T26" fmla="*/ 3 w 3"/>
                    <a:gd name="T27" fmla="*/ 5 h 5"/>
                    <a:gd name="T28" fmla="*/ 2 w 3"/>
                    <a:gd name="T2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2" name="Freeform 243"/>
                <p:cNvSpPr>
                  <a:spLocks/>
                </p:cNvSpPr>
                <p:nvPr/>
              </p:nvSpPr>
              <p:spPr bwMode="auto">
                <a:xfrm>
                  <a:off x="3535" y="3251"/>
                  <a:ext cx="7" cy="7"/>
                </a:xfrm>
                <a:custGeom>
                  <a:avLst/>
                  <a:gdLst>
                    <a:gd name="T0" fmla="*/ 1 w 11"/>
                    <a:gd name="T1" fmla="*/ 11 h 12"/>
                    <a:gd name="T2" fmla="*/ 0 w 11"/>
                    <a:gd name="T3" fmla="*/ 10 h 12"/>
                    <a:gd name="T4" fmla="*/ 4 w 11"/>
                    <a:gd name="T5" fmla="*/ 2 h 12"/>
                    <a:gd name="T6" fmla="*/ 5 w 11"/>
                    <a:gd name="T7" fmla="*/ 2 h 12"/>
                    <a:gd name="T8" fmla="*/ 8 w 11"/>
                    <a:gd name="T9" fmla="*/ 0 h 12"/>
                    <a:gd name="T10" fmla="*/ 9 w 11"/>
                    <a:gd name="T11" fmla="*/ 0 h 12"/>
                    <a:gd name="T12" fmla="*/ 9 w 11"/>
                    <a:gd name="T13" fmla="*/ 0 h 12"/>
                    <a:gd name="T14" fmla="*/ 11 w 11"/>
                    <a:gd name="T15" fmla="*/ 3 h 12"/>
                    <a:gd name="T16" fmla="*/ 11 w 11"/>
                    <a:gd name="T17" fmla="*/ 5 h 12"/>
                    <a:gd name="T18" fmla="*/ 11 w 11"/>
                    <a:gd name="T19" fmla="*/ 5 h 12"/>
                    <a:gd name="T20" fmla="*/ 6 w 11"/>
                    <a:gd name="T21" fmla="*/ 12 h 12"/>
                    <a:gd name="T22" fmla="*/ 5 w 11"/>
                    <a:gd name="T23" fmla="*/ 12 h 12"/>
                    <a:gd name="T24" fmla="*/ 3 w 11"/>
                    <a:gd name="T25" fmla="*/ 12 h 12"/>
                    <a:gd name="T26" fmla="*/ 3 w 11"/>
                    <a:gd name="T27" fmla="*/ 12 h 12"/>
                    <a:gd name="T28" fmla="*/ 1 w 11"/>
                    <a:gd name="T2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2">
                      <a:moveTo>
                        <a:pt x="1" y="11"/>
                      </a:move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2"/>
                        <a:pt x="10" y="2"/>
                        <a:pt x="11" y="3"/>
                      </a:cubicBezTo>
                      <a:cubicBezTo>
                        <a:pt x="11" y="4"/>
                        <a:pt x="11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5" y="12"/>
                        <a:pt x="5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3" name="Freeform 244"/>
                <p:cNvSpPr>
                  <a:spLocks/>
                </p:cNvSpPr>
                <p:nvPr/>
              </p:nvSpPr>
              <p:spPr bwMode="auto">
                <a:xfrm>
                  <a:off x="3699" y="2910"/>
                  <a:ext cx="19" cy="9"/>
                </a:xfrm>
                <a:custGeom>
                  <a:avLst/>
                  <a:gdLst>
                    <a:gd name="T0" fmla="*/ 0 w 32"/>
                    <a:gd name="T1" fmla="*/ 2 h 16"/>
                    <a:gd name="T2" fmla="*/ 0 w 32"/>
                    <a:gd name="T3" fmla="*/ 2 h 16"/>
                    <a:gd name="T4" fmla="*/ 0 w 32"/>
                    <a:gd name="T5" fmla="*/ 1 h 16"/>
                    <a:gd name="T6" fmla="*/ 0 w 32"/>
                    <a:gd name="T7" fmla="*/ 1 h 16"/>
                    <a:gd name="T8" fmla="*/ 1 w 32"/>
                    <a:gd name="T9" fmla="*/ 0 h 16"/>
                    <a:gd name="T10" fmla="*/ 5 w 32"/>
                    <a:gd name="T11" fmla="*/ 0 h 16"/>
                    <a:gd name="T12" fmla="*/ 6 w 32"/>
                    <a:gd name="T13" fmla="*/ 0 h 16"/>
                    <a:gd name="T14" fmla="*/ 10 w 32"/>
                    <a:gd name="T15" fmla="*/ 2 h 16"/>
                    <a:gd name="T16" fmla="*/ 32 w 32"/>
                    <a:gd name="T17" fmla="*/ 15 h 16"/>
                    <a:gd name="T18" fmla="*/ 32 w 32"/>
                    <a:gd name="T19" fmla="*/ 16 h 16"/>
                    <a:gd name="T20" fmla="*/ 31 w 32"/>
                    <a:gd name="T21" fmla="*/ 16 h 16"/>
                    <a:gd name="T22" fmla="*/ 6 w 32"/>
                    <a:gd name="T23" fmla="*/ 5 h 16"/>
                    <a:gd name="T24" fmla="*/ 0 w 32"/>
                    <a:gd name="T25" fmla="*/ 2 h 16"/>
                    <a:gd name="T26" fmla="*/ 0 w 32"/>
                    <a:gd name="T2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16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9" y="2"/>
                        <a:pt x="10" y="2"/>
                      </a:cubicBezTo>
                      <a:cubicBezTo>
                        <a:pt x="18" y="6"/>
                        <a:pt x="26" y="10"/>
                        <a:pt x="32" y="15"/>
                      </a:cubicBezTo>
                      <a:cubicBezTo>
                        <a:pt x="32" y="15"/>
                        <a:pt x="32" y="16"/>
                        <a:pt x="32" y="16"/>
                      </a:cubicBezTo>
                      <a:cubicBezTo>
                        <a:pt x="32" y="16"/>
                        <a:pt x="31" y="16"/>
                        <a:pt x="31" y="16"/>
                      </a:cubicBezTo>
                      <a:cubicBezTo>
                        <a:pt x="24" y="14"/>
                        <a:pt x="12" y="8"/>
                        <a:pt x="6" y="5"/>
                      </a:cubicBezTo>
                      <a:cubicBezTo>
                        <a:pt x="4" y="4"/>
                        <a:pt x="2" y="3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4" name="Freeform 245"/>
                <p:cNvSpPr>
                  <a:spLocks/>
                </p:cNvSpPr>
                <p:nvPr/>
              </p:nvSpPr>
              <p:spPr bwMode="auto">
                <a:xfrm>
                  <a:off x="4280" y="3200"/>
                  <a:ext cx="5" cy="4"/>
                </a:xfrm>
                <a:custGeom>
                  <a:avLst/>
                  <a:gdLst>
                    <a:gd name="T0" fmla="*/ 4 w 8"/>
                    <a:gd name="T1" fmla="*/ 6 h 7"/>
                    <a:gd name="T2" fmla="*/ 2 w 8"/>
                    <a:gd name="T3" fmla="*/ 5 h 7"/>
                    <a:gd name="T4" fmla="*/ 0 w 8"/>
                    <a:gd name="T5" fmla="*/ 3 h 7"/>
                    <a:gd name="T6" fmla="*/ 0 w 8"/>
                    <a:gd name="T7" fmla="*/ 2 h 7"/>
                    <a:gd name="T8" fmla="*/ 0 w 8"/>
                    <a:gd name="T9" fmla="*/ 1 h 7"/>
                    <a:gd name="T10" fmla="*/ 1 w 8"/>
                    <a:gd name="T11" fmla="*/ 0 h 7"/>
                    <a:gd name="T12" fmla="*/ 1 w 8"/>
                    <a:gd name="T13" fmla="*/ 0 h 7"/>
                    <a:gd name="T14" fmla="*/ 1 w 8"/>
                    <a:gd name="T15" fmla="*/ 0 h 7"/>
                    <a:gd name="T16" fmla="*/ 1 w 8"/>
                    <a:gd name="T17" fmla="*/ 0 h 7"/>
                    <a:gd name="T18" fmla="*/ 4 w 8"/>
                    <a:gd name="T19" fmla="*/ 2 h 7"/>
                    <a:gd name="T20" fmla="*/ 7 w 8"/>
                    <a:gd name="T21" fmla="*/ 3 h 7"/>
                    <a:gd name="T22" fmla="*/ 7 w 8"/>
                    <a:gd name="T23" fmla="*/ 3 h 7"/>
                    <a:gd name="T24" fmla="*/ 8 w 8"/>
                    <a:gd name="T25" fmla="*/ 3 h 7"/>
                    <a:gd name="T26" fmla="*/ 8 w 8"/>
                    <a:gd name="T27" fmla="*/ 4 h 7"/>
                    <a:gd name="T28" fmla="*/ 7 w 8"/>
                    <a:gd name="T29" fmla="*/ 6 h 7"/>
                    <a:gd name="T30" fmla="*/ 6 w 8"/>
                    <a:gd name="T31" fmla="*/ 7 h 7"/>
                    <a:gd name="T32" fmla="*/ 4 w 8"/>
                    <a:gd name="T3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" h="7">
                      <a:moveTo>
                        <a:pt x="4" y="6"/>
                      </a:moveTo>
                      <a:cubicBezTo>
                        <a:pt x="4" y="6"/>
                        <a:pt x="3" y="5"/>
                        <a:pt x="2" y="5"/>
                      </a:cubicBezTo>
                      <a:cubicBezTo>
                        <a:pt x="2" y="4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3" y="2"/>
                        <a:pt x="4" y="2"/>
                      </a:cubicBezTo>
                      <a:cubicBezTo>
                        <a:pt x="5" y="3"/>
                        <a:pt x="5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7" y="5"/>
                        <a:pt x="7" y="6"/>
                      </a:cubicBezTo>
                      <a:cubicBezTo>
                        <a:pt x="7" y="6"/>
                        <a:pt x="6" y="7"/>
                        <a:pt x="6" y="7"/>
                      </a:cubicBezTo>
                      <a:cubicBezTo>
                        <a:pt x="5" y="6"/>
                        <a:pt x="5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5" name="Freeform 246"/>
                <p:cNvSpPr>
                  <a:spLocks/>
                </p:cNvSpPr>
                <p:nvPr/>
              </p:nvSpPr>
              <p:spPr bwMode="auto">
                <a:xfrm>
                  <a:off x="3675" y="2906"/>
                  <a:ext cx="18" cy="49"/>
                </a:xfrm>
                <a:custGeom>
                  <a:avLst/>
                  <a:gdLst>
                    <a:gd name="T0" fmla="*/ 7 w 30"/>
                    <a:gd name="T1" fmla="*/ 86 h 86"/>
                    <a:gd name="T2" fmla="*/ 7 w 30"/>
                    <a:gd name="T3" fmla="*/ 86 h 86"/>
                    <a:gd name="T4" fmla="*/ 7 w 30"/>
                    <a:gd name="T5" fmla="*/ 85 h 86"/>
                    <a:gd name="T6" fmla="*/ 10 w 30"/>
                    <a:gd name="T7" fmla="*/ 68 h 86"/>
                    <a:gd name="T8" fmla="*/ 12 w 30"/>
                    <a:gd name="T9" fmla="*/ 45 h 86"/>
                    <a:gd name="T10" fmla="*/ 12 w 30"/>
                    <a:gd name="T11" fmla="*/ 45 h 86"/>
                    <a:gd name="T12" fmla="*/ 0 w 30"/>
                    <a:gd name="T13" fmla="*/ 20 h 86"/>
                    <a:gd name="T14" fmla="*/ 0 w 30"/>
                    <a:gd name="T15" fmla="*/ 19 h 86"/>
                    <a:gd name="T16" fmla="*/ 8 w 30"/>
                    <a:gd name="T17" fmla="*/ 6 h 86"/>
                    <a:gd name="T18" fmla="*/ 9 w 30"/>
                    <a:gd name="T19" fmla="*/ 6 h 86"/>
                    <a:gd name="T20" fmla="*/ 9 w 30"/>
                    <a:gd name="T21" fmla="*/ 6 h 86"/>
                    <a:gd name="T22" fmla="*/ 21 w 30"/>
                    <a:gd name="T23" fmla="*/ 0 h 86"/>
                    <a:gd name="T24" fmla="*/ 21 w 30"/>
                    <a:gd name="T25" fmla="*/ 0 h 86"/>
                    <a:gd name="T26" fmla="*/ 25 w 30"/>
                    <a:gd name="T27" fmla="*/ 2 h 86"/>
                    <a:gd name="T28" fmla="*/ 26 w 30"/>
                    <a:gd name="T29" fmla="*/ 2 h 86"/>
                    <a:gd name="T30" fmla="*/ 26 w 30"/>
                    <a:gd name="T31" fmla="*/ 6 h 86"/>
                    <a:gd name="T32" fmla="*/ 16 w 30"/>
                    <a:gd name="T33" fmla="*/ 7 h 86"/>
                    <a:gd name="T34" fmla="*/ 11 w 30"/>
                    <a:gd name="T35" fmla="*/ 7 h 86"/>
                    <a:gd name="T36" fmla="*/ 10 w 30"/>
                    <a:gd name="T37" fmla="*/ 7 h 86"/>
                    <a:gd name="T38" fmla="*/ 7 w 30"/>
                    <a:gd name="T39" fmla="*/ 11 h 86"/>
                    <a:gd name="T40" fmla="*/ 8 w 30"/>
                    <a:gd name="T41" fmla="*/ 12 h 86"/>
                    <a:gd name="T42" fmla="*/ 16 w 30"/>
                    <a:gd name="T43" fmla="*/ 23 h 86"/>
                    <a:gd name="T44" fmla="*/ 22 w 30"/>
                    <a:gd name="T45" fmla="*/ 31 h 86"/>
                    <a:gd name="T46" fmla="*/ 9 w 30"/>
                    <a:gd name="T47" fmla="*/ 86 h 86"/>
                    <a:gd name="T48" fmla="*/ 8 w 30"/>
                    <a:gd name="T49" fmla="*/ 86 h 86"/>
                    <a:gd name="T50" fmla="*/ 8 w 30"/>
                    <a:gd name="T51" fmla="*/ 86 h 86"/>
                    <a:gd name="T52" fmla="*/ 7 w 30"/>
                    <a:gd name="T53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0" h="86">
                      <a:moveTo>
                        <a:pt x="7" y="86"/>
                      </a:move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7" y="86"/>
                        <a:pt x="7" y="86"/>
                        <a:pt x="7" y="85"/>
                      </a:cubicBezTo>
                      <a:cubicBezTo>
                        <a:pt x="7" y="79"/>
                        <a:pt x="8" y="74"/>
                        <a:pt x="10" y="68"/>
                      </a:cubicBezTo>
                      <a:cubicBezTo>
                        <a:pt x="11" y="60"/>
                        <a:pt x="13" y="53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4"/>
                        <a:pt x="4" y="9"/>
                        <a:pt x="8" y="6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3"/>
                        <a:pt x="16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6" y="2"/>
                      </a:cubicBezTo>
                      <a:cubicBezTo>
                        <a:pt x="26" y="3"/>
                        <a:pt x="26" y="4"/>
                        <a:pt x="26" y="6"/>
                      </a:cubicBezTo>
                      <a:cubicBezTo>
                        <a:pt x="25" y="8"/>
                        <a:pt x="23" y="8"/>
                        <a:pt x="16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7"/>
                        <a:pt x="13" y="20"/>
                        <a:pt x="16" y="23"/>
                      </a:cubicBezTo>
                      <a:cubicBezTo>
                        <a:pt x="19" y="26"/>
                        <a:pt x="21" y="28"/>
                        <a:pt x="22" y="31"/>
                      </a:cubicBezTo>
                      <a:cubicBezTo>
                        <a:pt x="30" y="46"/>
                        <a:pt x="21" y="69"/>
                        <a:pt x="9" y="86"/>
                      </a:cubicBezTo>
                      <a:cubicBezTo>
                        <a:pt x="8" y="86"/>
                        <a:pt x="8" y="86"/>
                        <a:pt x="8" y="86"/>
                      </a:cubicBezTo>
                      <a:cubicBezTo>
                        <a:pt x="8" y="86"/>
                        <a:pt x="8" y="86"/>
                        <a:pt x="8" y="86"/>
                      </a:cubicBezTo>
                      <a:cubicBezTo>
                        <a:pt x="8" y="86"/>
                        <a:pt x="8" y="86"/>
                        <a:pt x="7" y="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6" name="Freeform 247"/>
                <p:cNvSpPr>
                  <a:spLocks/>
                </p:cNvSpPr>
                <p:nvPr/>
              </p:nvSpPr>
              <p:spPr bwMode="auto">
                <a:xfrm>
                  <a:off x="4048" y="3086"/>
                  <a:ext cx="6" cy="6"/>
                </a:xfrm>
                <a:custGeom>
                  <a:avLst/>
                  <a:gdLst>
                    <a:gd name="T0" fmla="*/ 1 w 9"/>
                    <a:gd name="T1" fmla="*/ 9 h 10"/>
                    <a:gd name="T2" fmla="*/ 1 w 9"/>
                    <a:gd name="T3" fmla="*/ 9 h 10"/>
                    <a:gd name="T4" fmla="*/ 0 w 9"/>
                    <a:gd name="T5" fmla="*/ 5 h 10"/>
                    <a:gd name="T6" fmla="*/ 0 w 9"/>
                    <a:gd name="T7" fmla="*/ 5 h 10"/>
                    <a:gd name="T8" fmla="*/ 4 w 9"/>
                    <a:gd name="T9" fmla="*/ 0 h 10"/>
                    <a:gd name="T10" fmla="*/ 5 w 9"/>
                    <a:gd name="T11" fmla="*/ 0 h 10"/>
                    <a:gd name="T12" fmla="*/ 5 w 9"/>
                    <a:gd name="T13" fmla="*/ 0 h 10"/>
                    <a:gd name="T14" fmla="*/ 8 w 9"/>
                    <a:gd name="T15" fmla="*/ 4 h 10"/>
                    <a:gd name="T16" fmla="*/ 8 w 9"/>
                    <a:gd name="T17" fmla="*/ 5 h 10"/>
                    <a:gd name="T18" fmla="*/ 6 w 9"/>
                    <a:gd name="T19" fmla="*/ 10 h 10"/>
                    <a:gd name="T20" fmla="*/ 5 w 9"/>
                    <a:gd name="T21" fmla="*/ 10 h 10"/>
                    <a:gd name="T22" fmla="*/ 2 w 9"/>
                    <a:gd name="T23" fmla="*/ 9 h 10"/>
                    <a:gd name="T24" fmla="*/ 1 w 9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2"/>
                        <a:pt x="2" y="1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2"/>
                        <a:pt x="9" y="2"/>
                        <a:pt x="8" y="4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5" y="10"/>
                        <a:pt x="5" y="10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7" name="Freeform 248"/>
                <p:cNvSpPr>
                  <a:spLocks/>
                </p:cNvSpPr>
                <p:nvPr/>
              </p:nvSpPr>
              <p:spPr bwMode="auto">
                <a:xfrm>
                  <a:off x="4036" y="3081"/>
                  <a:ext cx="4" cy="3"/>
                </a:xfrm>
                <a:custGeom>
                  <a:avLst/>
                  <a:gdLst>
                    <a:gd name="T0" fmla="*/ 3 w 6"/>
                    <a:gd name="T1" fmla="*/ 6 h 6"/>
                    <a:gd name="T2" fmla="*/ 2 w 6"/>
                    <a:gd name="T3" fmla="*/ 5 h 6"/>
                    <a:gd name="T4" fmla="*/ 0 w 6"/>
                    <a:gd name="T5" fmla="*/ 1 h 6"/>
                    <a:gd name="T6" fmla="*/ 0 w 6"/>
                    <a:gd name="T7" fmla="*/ 1 h 6"/>
                    <a:gd name="T8" fmla="*/ 1 w 6"/>
                    <a:gd name="T9" fmla="*/ 0 h 6"/>
                    <a:gd name="T10" fmla="*/ 1 w 6"/>
                    <a:gd name="T11" fmla="*/ 0 h 6"/>
                    <a:gd name="T12" fmla="*/ 5 w 6"/>
                    <a:gd name="T13" fmla="*/ 3 h 6"/>
                    <a:gd name="T14" fmla="*/ 6 w 6"/>
                    <a:gd name="T15" fmla="*/ 4 h 6"/>
                    <a:gd name="T16" fmla="*/ 6 w 6"/>
                    <a:gd name="T17" fmla="*/ 5 h 6"/>
                    <a:gd name="T18" fmla="*/ 5 w 6"/>
                    <a:gd name="T19" fmla="*/ 6 h 6"/>
                    <a:gd name="T20" fmla="*/ 5 w 6"/>
                    <a:gd name="T21" fmla="*/ 6 h 6"/>
                    <a:gd name="T22" fmla="*/ 3 w 6"/>
                    <a:gd name="T23" fmla="*/ 6 h 6"/>
                    <a:gd name="T24" fmla="*/ 3 w 6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6">
                      <a:moveTo>
                        <a:pt x="3" y="6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8" name="Freeform 249"/>
                <p:cNvSpPr>
                  <a:spLocks/>
                </p:cNvSpPr>
                <p:nvPr/>
              </p:nvSpPr>
              <p:spPr bwMode="auto">
                <a:xfrm>
                  <a:off x="4215" y="3167"/>
                  <a:ext cx="2" cy="5"/>
                </a:xfrm>
                <a:custGeom>
                  <a:avLst/>
                  <a:gdLst>
                    <a:gd name="T0" fmla="*/ 1 w 5"/>
                    <a:gd name="T1" fmla="*/ 8 h 8"/>
                    <a:gd name="T2" fmla="*/ 1 w 5"/>
                    <a:gd name="T3" fmla="*/ 7 h 8"/>
                    <a:gd name="T4" fmla="*/ 1 w 5"/>
                    <a:gd name="T5" fmla="*/ 2 h 8"/>
                    <a:gd name="T6" fmla="*/ 2 w 5"/>
                    <a:gd name="T7" fmla="*/ 1 h 8"/>
                    <a:gd name="T8" fmla="*/ 2 w 5"/>
                    <a:gd name="T9" fmla="*/ 0 h 8"/>
                    <a:gd name="T10" fmla="*/ 3 w 5"/>
                    <a:gd name="T11" fmla="*/ 1 h 8"/>
                    <a:gd name="T12" fmla="*/ 3 w 5"/>
                    <a:gd name="T13" fmla="*/ 1 h 8"/>
                    <a:gd name="T14" fmla="*/ 4 w 5"/>
                    <a:gd name="T15" fmla="*/ 2 h 8"/>
                    <a:gd name="T16" fmla="*/ 5 w 5"/>
                    <a:gd name="T17" fmla="*/ 6 h 8"/>
                    <a:gd name="T18" fmla="*/ 4 w 5"/>
                    <a:gd name="T19" fmla="*/ 7 h 8"/>
                    <a:gd name="T20" fmla="*/ 3 w 5"/>
                    <a:gd name="T21" fmla="*/ 8 h 8"/>
                    <a:gd name="T22" fmla="*/ 1 w 5"/>
                    <a:gd name="T23" fmla="*/ 8 h 8"/>
                    <a:gd name="T24" fmla="*/ 1 w 5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8">
                      <a:moveTo>
                        <a:pt x="1" y="8"/>
                      </a:moveTo>
                      <a:cubicBezTo>
                        <a:pt x="1" y="8"/>
                        <a:pt x="1" y="8"/>
                        <a:pt x="1" y="7"/>
                      </a:cubicBezTo>
                      <a:cubicBezTo>
                        <a:pt x="0" y="4"/>
                        <a:pt x="0" y="4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2"/>
                      </a:cubicBezTo>
                      <a:cubicBezTo>
                        <a:pt x="5" y="3"/>
                        <a:pt x="5" y="4"/>
                        <a:pt x="5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8"/>
                        <a:pt x="3" y="8"/>
                        <a:pt x="3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9" name="Freeform 250"/>
                <p:cNvSpPr>
                  <a:spLocks/>
                </p:cNvSpPr>
                <p:nvPr/>
              </p:nvSpPr>
              <p:spPr bwMode="auto">
                <a:xfrm>
                  <a:off x="4154" y="3145"/>
                  <a:ext cx="4" cy="4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7 h 7"/>
                    <a:gd name="T4" fmla="*/ 0 w 7"/>
                    <a:gd name="T5" fmla="*/ 6 h 7"/>
                    <a:gd name="T6" fmla="*/ 5 w 7"/>
                    <a:gd name="T7" fmla="*/ 0 h 7"/>
                    <a:gd name="T8" fmla="*/ 6 w 7"/>
                    <a:gd name="T9" fmla="*/ 0 h 7"/>
                    <a:gd name="T10" fmla="*/ 6 w 7"/>
                    <a:gd name="T11" fmla="*/ 0 h 7"/>
                    <a:gd name="T12" fmla="*/ 7 w 7"/>
                    <a:gd name="T13" fmla="*/ 1 h 7"/>
                    <a:gd name="T14" fmla="*/ 2 w 7"/>
                    <a:gd name="T15" fmla="*/ 6 h 7"/>
                    <a:gd name="T16" fmla="*/ 1 w 7"/>
                    <a:gd name="T17" fmla="*/ 7 h 7"/>
                    <a:gd name="T18" fmla="*/ 0 w 7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4"/>
                        <a:pt x="3" y="2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5" y="3"/>
                        <a:pt x="4" y="4"/>
                        <a:pt x="2" y="6"/>
                      </a:cubicBezTo>
                      <a:cubicBezTo>
                        <a:pt x="2" y="6"/>
                        <a:pt x="2" y="7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0" name="Freeform 251"/>
                <p:cNvSpPr>
                  <a:spLocks/>
                </p:cNvSpPr>
                <p:nvPr/>
              </p:nvSpPr>
              <p:spPr bwMode="auto">
                <a:xfrm>
                  <a:off x="3595" y="2881"/>
                  <a:ext cx="36" cy="36"/>
                </a:xfrm>
                <a:custGeom>
                  <a:avLst/>
                  <a:gdLst>
                    <a:gd name="T0" fmla="*/ 42 w 62"/>
                    <a:gd name="T1" fmla="*/ 62 h 63"/>
                    <a:gd name="T2" fmla="*/ 42 w 62"/>
                    <a:gd name="T3" fmla="*/ 62 h 63"/>
                    <a:gd name="T4" fmla="*/ 41 w 62"/>
                    <a:gd name="T5" fmla="*/ 58 h 63"/>
                    <a:gd name="T6" fmla="*/ 38 w 62"/>
                    <a:gd name="T7" fmla="*/ 47 h 63"/>
                    <a:gd name="T8" fmla="*/ 38 w 62"/>
                    <a:gd name="T9" fmla="*/ 47 h 63"/>
                    <a:gd name="T10" fmla="*/ 38 w 62"/>
                    <a:gd name="T11" fmla="*/ 47 h 63"/>
                    <a:gd name="T12" fmla="*/ 33 w 62"/>
                    <a:gd name="T13" fmla="*/ 44 h 63"/>
                    <a:gd name="T14" fmla="*/ 15 w 62"/>
                    <a:gd name="T15" fmla="*/ 41 h 63"/>
                    <a:gd name="T16" fmla="*/ 0 w 62"/>
                    <a:gd name="T17" fmla="*/ 40 h 63"/>
                    <a:gd name="T18" fmla="*/ 0 w 62"/>
                    <a:gd name="T19" fmla="*/ 40 h 63"/>
                    <a:gd name="T20" fmla="*/ 0 w 62"/>
                    <a:gd name="T21" fmla="*/ 40 h 63"/>
                    <a:gd name="T22" fmla="*/ 0 w 62"/>
                    <a:gd name="T23" fmla="*/ 40 h 63"/>
                    <a:gd name="T24" fmla="*/ 0 w 62"/>
                    <a:gd name="T25" fmla="*/ 39 h 63"/>
                    <a:gd name="T26" fmla="*/ 0 w 62"/>
                    <a:gd name="T27" fmla="*/ 38 h 63"/>
                    <a:gd name="T28" fmla="*/ 1 w 62"/>
                    <a:gd name="T29" fmla="*/ 37 h 63"/>
                    <a:gd name="T30" fmla="*/ 16 w 62"/>
                    <a:gd name="T31" fmla="*/ 37 h 63"/>
                    <a:gd name="T32" fmla="*/ 41 w 62"/>
                    <a:gd name="T33" fmla="*/ 34 h 63"/>
                    <a:gd name="T34" fmla="*/ 41 w 62"/>
                    <a:gd name="T35" fmla="*/ 33 h 63"/>
                    <a:gd name="T36" fmla="*/ 42 w 62"/>
                    <a:gd name="T37" fmla="*/ 33 h 63"/>
                    <a:gd name="T38" fmla="*/ 53 w 62"/>
                    <a:gd name="T39" fmla="*/ 11 h 63"/>
                    <a:gd name="T40" fmla="*/ 56 w 62"/>
                    <a:gd name="T41" fmla="*/ 0 h 63"/>
                    <a:gd name="T42" fmla="*/ 57 w 62"/>
                    <a:gd name="T43" fmla="*/ 0 h 63"/>
                    <a:gd name="T44" fmla="*/ 57 w 62"/>
                    <a:gd name="T45" fmla="*/ 0 h 63"/>
                    <a:gd name="T46" fmla="*/ 58 w 62"/>
                    <a:gd name="T47" fmla="*/ 0 h 63"/>
                    <a:gd name="T48" fmla="*/ 58 w 62"/>
                    <a:gd name="T49" fmla="*/ 0 h 63"/>
                    <a:gd name="T50" fmla="*/ 60 w 62"/>
                    <a:gd name="T51" fmla="*/ 5 h 63"/>
                    <a:gd name="T52" fmla="*/ 46 w 62"/>
                    <a:gd name="T53" fmla="*/ 63 h 63"/>
                    <a:gd name="T54" fmla="*/ 45 w 62"/>
                    <a:gd name="T55" fmla="*/ 63 h 63"/>
                    <a:gd name="T56" fmla="*/ 42 w 62"/>
                    <a:gd name="T57" fmla="*/ 62 h 63"/>
                    <a:gd name="T58" fmla="*/ 42 w 62"/>
                    <a:gd name="T5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2" h="63">
                      <a:moveTo>
                        <a:pt x="42" y="62"/>
                      </a:moveTo>
                      <a:cubicBezTo>
                        <a:pt x="42" y="62"/>
                        <a:pt x="42" y="62"/>
                        <a:pt x="42" y="62"/>
                      </a:cubicBezTo>
                      <a:cubicBezTo>
                        <a:pt x="42" y="60"/>
                        <a:pt x="41" y="59"/>
                        <a:pt x="41" y="58"/>
                      </a:cubicBezTo>
                      <a:cubicBezTo>
                        <a:pt x="41" y="54"/>
                        <a:pt x="40" y="50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6" y="46"/>
                        <a:pt x="35" y="44"/>
                        <a:pt x="33" y="44"/>
                      </a:cubicBezTo>
                      <a:cubicBezTo>
                        <a:pt x="28" y="41"/>
                        <a:pt x="21" y="41"/>
                        <a:pt x="15" y="41"/>
                      </a:cubicBezTo>
                      <a:cubicBezTo>
                        <a:pt x="10" y="41"/>
                        <a:pt x="5" y="42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1" y="37"/>
                        <a:pt x="1" y="37"/>
                      </a:cubicBezTo>
                      <a:cubicBezTo>
                        <a:pt x="5" y="36"/>
                        <a:pt x="11" y="36"/>
                        <a:pt x="16" y="37"/>
                      </a:cubicBezTo>
                      <a:cubicBezTo>
                        <a:pt x="25" y="38"/>
                        <a:pt x="35" y="38"/>
                        <a:pt x="41" y="34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7" y="28"/>
                        <a:pt x="50" y="19"/>
                        <a:pt x="53" y="11"/>
                      </a:cubicBezTo>
                      <a:cubicBezTo>
                        <a:pt x="54" y="7"/>
                        <a:pt x="55" y="4"/>
                        <a:pt x="56" y="0"/>
                      </a:cubicBezTo>
                      <a:cubicBezTo>
                        <a:pt x="56" y="0"/>
                        <a:pt x="56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9" y="1"/>
                        <a:pt x="59" y="3"/>
                        <a:pt x="60" y="5"/>
                      </a:cubicBezTo>
                      <a:cubicBezTo>
                        <a:pt x="62" y="20"/>
                        <a:pt x="53" y="52"/>
                        <a:pt x="46" y="63"/>
                      </a:cubicBezTo>
                      <a:cubicBezTo>
                        <a:pt x="46" y="63"/>
                        <a:pt x="45" y="63"/>
                        <a:pt x="45" y="63"/>
                      </a:cubicBezTo>
                      <a:cubicBezTo>
                        <a:pt x="42" y="62"/>
                        <a:pt x="42" y="62"/>
                        <a:pt x="42" y="62"/>
                      </a:cubicBezTo>
                      <a:cubicBezTo>
                        <a:pt x="42" y="62"/>
                        <a:pt x="42" y="62"/>
                        <a:pt x="42" y="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1" name="Freeform 252"/>
                <p:cNvSpPr>
                  <a:spLocks/>
                </p:cNvSpPr>
                <p:nvPr/>
              </p:nvSpPr>
              <p:spPr bwMode="auto">
                <a:xfrm>
                  <a:off x="3641" y="2904"/>
                  <a:ext cx="27" cy="6"/>
                </a:xfrm>
                <a:custGeom>
                  <a:avLst/>
                  <a:gdLst>
                    <a:gd name="T0" fmla="*/ 7 w 48"/>
                    <a:gd name="T1" fmla="*/ 7 h 10"/>
                    <a:gd name="T2" fmla="*/ 0 w 48"/>
                    <a:gd name="T3" fmla="*/ 2 h 10"/>
                    <a:gd name="T4" fmla="*/ 0 w 48"/>
                    <a:gd name="T5" fmla="*/ 2 h 10"/>
                    <a:gd name="T6" fmla="*/ 0 w 48"/>
                    <a:gd name="T7" fmla="*/ 1 h 10"/>
                    <a:gd name="T8" fmla="*/ 1 w 48"/>
                    <a:gd name="T9" fmla="*/ 0 h 10"/>
                    <a:gd name="T10" fmla="*/ 37 w 48"/>
                    <a:gd name="T11" fmla="*/ 0 h 10"/>
                    <a:gd name="T12" fmla="*/ 38 w 48"/>
                    <a:gd name="T13" fmla="*/ 0 h 10"/>
                    <a:gd name="T14" fmla="*/ 38 w 48"/>
                    <a:gd name="T15" fmla="*/ 1 h 10"/>
                    <a:gd name="T16" fmla="*/ 39 w 48"/>
                    <a:gd name="T17" fmla="*/ 0 h 10"/>
                    <a:gd name="T18" fmla="*/ 45 w 48"/>
                    <a:gd name="T19" fmla="*/ 0 h 10"/>
                    <a:gd name="T20" fmla="*/ 45 w 48"/>
                    <a:gd name="T21" fmla="*/ 1 h 10"/>
                    <a:gd name="T22" fmla="*/ 45 w 48"/>
                    <a:gd name="T23" fmla="*/ 1 h 10"/>
                    <a:gd name="T24" fmla="*/ 48 w 48"/>
                    <a:gd name="T25" fmla="*/ 4 h 10"/>
                    <a:gd name="T26" fmla="*/ 46 w 48"/>
                    <a:gd name="T27" fmla="*/ 8 h 10"/>
                    <a:gd name="T28" fmla="*/ 46 w 48"/>
                    <a:gd name="T29" fmla="*/ 9 h 10"/>
                    <a:gd name="T30" fmla="*/ 45 w 48"/>
                    <a:gd name="T31" fmla="*/ 9 h 10"/>
                    <a:gd name="T32" fmla="*/ 45 w 48"/>
                    <a:gd name="T33" fmla="*/ 9 h 10"/>
                    <a:gd name="T34" fmla="*/ 44 w 48"/>
                    <a:gd name="T35" fmla="*/ 8 h 10"/>
                    <a:gd name="T36" fmla="*/ 38 w 48"/>
                    <a:gd name="T37" fmla="*/ 2 h 10"/>
                    <a:gd name="T38" fmla="*/ 37 w 48"/>
                    <a:gd name="T39" fmla="*/ 2 h 10"/>
                    <a:gd name="T40" fmla="*/ 37 w 48"/>
                    <a:gd name="T41" fmla="*/ 2 h 10"/>
                    <a:gd name="T42" fmla="*/ 27 w 48"/>
                    <a:gd name="T43" fmla="*/ 5 h 10"/>
                    <a:gd name="T44" fmla="*/ 7 w 48"/>
                    <a:gd name="T45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8" h="10">
                      <a:moveTo>
                        <a:pt x="7" y="7"/>
                      </a:moveTo>
                      <a:cubicBezTo>
                        <a:pt x="5" y="6"/>
                        <a:pt x="2" y="4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8" y="0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0"/>
                        <a:pt x="39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7" y="2"/>
                        <a:pt x="48" y="3"/>
                        <a:pt x="48" y="4"/>
                      </a:cubicBezTo>
                      <a:cubicBezTo>
                        <a:pt x="48" y="4"/>
                        <a:pt x="48" y="5"/>
                        <a:pt x="46" y="8"/>
                      </a:cubicBezTo>
                      <a:cubicBezTo>
                        <a:pt x="46" y="8"/>
                        <a:pt x="46" y="8"/>
                        <a:pt x="46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8"/>
                        <a:pt x="44" y="8"/>
                      </a:cubicBezTo>
                      <a:cubicBezTo>
                        <a:pt x="44" y="8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3" y="3"/>
                        <a:pt x="30" y="4"/>
                        <a:pt x="27" y="5"/>
                      </a:cubicBezTo>
                      <a:cubicBezTo>
                        <a:pt x="20" y="8"/>
                        <a:pt x="14" y="10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2" name="Freeform 253"/>
                <p:cNvSpPr>
                  <a:spLocks/>
                </p:cNvSpPr>
                <p:nvPr/>
              </p:nvSpPr>
              <p:spPr bwMode="auto">
                <a:xfrm>
                  <a:off x="4140" y="3148"/>
                  <a:ext cx="1" cy="1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0 h 2"/>
                    <a:gd name="T10" fmla="*/ 1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2 w 2"/>
                    <a:gd name="T17" fmla="*/ 0 h 2"/>
                    <a:gd name="T18" fmla="*/ 2 w 2"/>
                    <a:gd name="T19" fmla="*/ 1 h 2"/>
                    <a:gd name="T20" fmla="*/ 2 w 2"/>
                    <a:gd name="T21" fmla="*/ 1 h 2"/>
                    <a:gd name="T22" fmla="*/ 1 w 2"/>
                    <a:gd name="T23" fmla="*/ 2 h 2"/>
                    <a:gd name="T24" fmla="*/ 0 w 2"/>
                    <a:gd name="T2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3" name="Freeform 254"/>
                <p:cNvSpPr>
                  <a:spLocks/>
                </p:cNvSpPr>
                <p:nvPr/>
              </p:nvSpPr>
              <p:spPr bwMode="auto">
                <a:xfrm>
                  <a:off x="3908" y="3034"/>
                  <a:ext cx="2" cy="1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1 w 3"/>
                    <a:gd name="T5" fmla="*/ 2 h 3"/>
                    <a:gd name="T6" fmla="*/ 1 w 3"/>
                    <a:gd name="T7" fmla="*/ 1 h 3"/>
                    <a:gd name="T8" fmla="*/ 2 w 3"/>
                    <a:gd name="T9" fmla="*/ 0 h 3"/>
                    <a:gd name="T10" fmla="*/ 2 w 3"/>
                    <a:gd name="T11" fmla="*/ 0 h 3"/>
                    <a:gd name="T12" fmla="*/ 3 w 3"/>
                    <a:gd name="T13" fmla="*/ 1 h 3"/>
                    <a:gd name="T14" fmla="*/ 3 w 3"/>
                    <a:gd name="T15" fmla="*/ 2 h 3"/>
                    <a:gd name="T16" fmla="*/ 3 w 3"/>
                    <a:gd name="T17" fmla="*/ 2 h 3"/>
                    <a:gd name="T18" fmla="*/ 2 w 3"/>
                    <a:gd name="T19" fmla="*/ 3 h 3"/>
                    <a:gd name="T20" fmla="*/ 2 w 3"/>
                    <a:gd name="T21" fmla="*/ 3 h 3"/>
                    <a:gd name="T22" fmla="*/ 1 w 3"/>
                    <a:gd name="T2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4" name="Freeform 255"/>
                <p:cNvSpPr>
                  <a:spLocks/>
                </p:cNvSpPr>
                <p:nvPr/>
              </p:nvSpPr>
              <p:spPr bwMode="auto">
                <a:xfrm>
                  <a:off x="3991" y="3077"/>
                  <a:ext cx="7" cy="5"/>
                </a:xfrm>
                <a:custGeom>
                  <a:avLst/>
                  <a:gdLst>
                    <a:gd name="T0" fmla="*/ 3 w 11"/>
                    <a:gd name="T1" fmla="*/ 8 h 9"/>
                    <a:gd name="T2" fmla="*/ 2 w 11"/>
                    <a:gd name="T3" fmla="*/ 8 h 9"/>
                    <a:gd name="T4" fmla="*/ 1 w 11"/>
                    <a:gd name="T5" fmla="*/ 6 h 9"/>
                    <a:gd name="T6" fmla="*/ 1 w 11"/>
                    <a:gd name="T7" fmla="*/ 5 h 9"/>
                    <a:gd name="T8" fmla="*/ 6 w 11"/>
                    <a:gd name="T9" fmla="*/ 1 h 9"/>
                    <a:gd name="T10" fmla="*/ 6 w 11"/>
                    <a:gd name="T11" fmla="*/ 0 h 9"/>
                    <a:gd name="T12" fmla="*/ 10 w 11"/>
                    <a:gd name="T13" fmla="*/ 2 h 9"/>
                    <a:gd name="T14" fmla="*/ 10 w 11"/>
                    <a:gd name="T15" fmla="*/ 3 h 9"/>
                    <a:gd name="T16" fmla="*/ 3 w 11"/>
                    <a:gd name="T17" fmla="*/ 9 h 9"/>
                    <a:gd name="T18" fmla="*/ 3 w 11"/>
                    <a:gd name="T1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9">
                      <a:moveTo>
                        <a:pt x="3" y="8"/>
                      </a:move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1" y="3"/>
                        <a:pt x="10" y="3"/>
                      </a:cubicBezTo>
                      <a:cubicBezTo>
                        <a:pt x="9" y="7"/>
                        <a:pt x="8" y="9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5" name="Freeform 256"/>
                <p:cNvSpPr>
                  <a:spLocks/>
                </p:cNvSpPr>
                <p:nvPr/>
              </p:nvSpPr>
              <p:spPr bwMode="auto">
                <a:xfrm>
                  <a:off x="4174" y="3170"/>
                  <a:ext cx="3" cy="10"/>
                </a:xfrm>
                <a:custGeom>
                  <a:avLst/>
                  <a:gdLst>
                    <a:gd name="T0" fmla="*/ 1 w 6"/>
                    <a:gd name="T1" fmla="*/ 17 h 17"/>
                    <a:gd name="T2" fmla="*/ 0 w 6"/>
                    <a:gd name="T3" fmla="*/ 16 h 17"/>
                    <a:gd name="T4" fmla="*/ 5 w 6"/>
                    <a:gd name="T5" fmla="*/ 1 h 17"/>
                    <a:gd name="T6" fmla="*/ 6 w 6"/>
                    <a:gd name="T7" fmla="*/ 0 h 17"/>
                    <a:gd name="T8" fmla="*/ 6 w 6"/>
                    <a:gd name="T9" fmla="*/ 0 h 17"/>
                    <a:gd name="T10" fmla="*/ 6 w 6"/>
                    <a:gd name="T11" fmla="*/ 1 h 17"/>
                    <a:gd name="T12" fmla="*/ 2 w 6"/>
                    <a:gd name="T13" fmla="*/ 17 h 17"/>
                    <a:gd name="T14" fmla="*/ 1 w 6"/>
                    <a:gd name="T15" fmla="*/ 17 h 17"/>
                    <a:gd name="T16" fmla="*/ 1 w 6"/>
                    <a:gd name="T17" fmla="*/ 17 h 17"/>
                    <a:gd name="T18" fmla="*/ 1 w 6"/>
                    <a:gd name="T1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7">
                      <a:moveTo>
                        <a:pt x="1" y="17"/>
                      </a:moveTo>
                      <a:cubicBezTo>
                        <a:pt x="0" y="17"/>
                        <a:pt x="0" y="16"/>
                        <a:pt x="0" y="16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6"/>
                        <a:pt x="5" y="12"/>
                        <a:pt x="2" y="17"/>
                      </a:cubicBezTo>
                      <a:cubicBezTo>
                        <a:pt x="2" y="17"/>
                        <a:pt x="2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6" name="Freeform 257"/>
                <p:cNvSpPr>
                  <a:spLocks/>
                </p:cNvSpPr>
                <p:nvPr/>
              </p:nvSpPr>
              <p:spPr bwMode="auto">
                <a:xfrm>
                  <a:off x="4221" y="3193"/>
                  <a:ext cx="5" cy="6"/>
                </a:xfrm>
                <a:custGeom>
                  <a:avLst/>
                  <a:gdLst>
                    <a:gd name="T0" fmla="*/ 1 w 8"/>
                    <a:gd name="T1" fmla="*/ 9 h 9"/>
                    <a:gd name="T2" fmla="*/ 0 w 8"/>
                    <a:gd name="T3" fmla="*/ 6 h 9"/>
                    <a:gd name="T4" fmla="*/ 0 w 8"/>
                    <a:gd name="T5" fmla="*/ 6 h 9"/>
                    <a:gd name="T6" fmla="*/ 3 w 8"/>
                    <a:gd name="T7" fmla="*/ 0 h 9"/>
                    <a:gd name="T8" fmla="*/ 3 w 8"/>
                    <a:gd name="T9" fmla="*/ 0 h 9"/>
                    <a:gd name="T10" fmla="*/ 5 w 8"/>
                    <a:gd name="T11" fmla="*/ 0 h 9"/>
                    <a:gd name="T12" fmla="*/ 5 w 8"/>
                    <a:gd name="T13" fmla="*/ 0 h 9"/>
                    <a:gd name="T14" fmla="*/ 5 w 8"/>
                    <a:gd name="T15" fmla="*/ 0 h 9"/>
                    <a:gd name="T16" fmla="*/ 7 w 8"/>
                    <a:gd name="T17" fmla="*/ 1 h 9"/>
                    <a:gd name="T18" fmla="*/ 8 w 8"/>
                    <a:gd name="T19" fmla="*/ 2 h 9"/>
                    <a:gd name="T20" fmla="*/ 6 w 8"/>
                    <a:gd name="T21" fmla="*/ 9 h 9"/>
                    <a:gd name="T22" fmla="*/ 5 w 8"/>
                    <a:gd name="T23" fmla="*/ 9 h 9"/>
                    <a:gd name="T24" fmla="*/ 1 w 8"/>
                    <a:gd name="T2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9">
                      <a:moveTo>
                        <a:pt x="1" y="9"/>
                      </a:moveTo>
                      <a:cubicBezTo>
                        <a:pt x="1" y="9"/>
                        <a:pt x="0" y="8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4"/>
                        <a:pt x="7" y="6"/>
                        <a:pt x="6" y="9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3" y="9"/>
                        <a:pt x="2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7" name="Freeform 258"/>
                <p:cNvSpPr>
                  <a:spLocks/>
                </p:cNvSpPr>
                <p:nvPr/>
              </p:nvSpPr>
              <p:spPr bwMode="auto">
                <a:xfrm>
                  <a:off x="4092" y="3127"/>
                  <a:ext cx="4" cy="5"/>
                </a:xfrm>
                <a:custGeom>
                  <a:avLst/>
                  <a:gdLst>
                    <a:gd name="T0" fmla="*/ 3 w 7"/>
                    <a:gd name="T1" fmla="*/ 8 h 8"/>
                    <a:gd name="T2" fmla="*/ 3 w 7"/>
                    <a:gd name="T3" fmla="*/ 8 h 8"/>
                    <a:gd name="T4" fmla="*/ 0 w 7"/>
                    <a:gd name="T5" fmla="*/ 5 h 8"/>
                    <a:gd name="T6" fmla="*/ 0 w 7"/>
                    <a:gd name="T7" fmla="*/ 4 h 8"/>
                    <a:gd name="T8" fmla="*/ 3 w 7"/>
                    <a:gd name="T9" fmla="*/ 0 h 8"/>
                    <a:gd name="T10" fmla="*/ 4 w 7"/>
                    <a:gd name="T11" fmla="*/ 0 h 8"/>
                    <a:gd name="T12" fmla="*/ 7 w 7"/>
                    <a:gd name="T13" fmla="*/ 1 h 8"/>
                    <a:gd name="T14" fmla="*/ 7 w 7"/>
                    <a:gd name="T15" fmla="*/ 2 h 8"/>
                    <a:gd name="T16" fmla="*/ 4 w 7"/>
                    <a:gd name="T17" fmla="*/ 7 h 8"/>
                    <a:gd name="T18" fmla="*/ 4 w 7"/>
                    <a:gd name="T19" fmla="*/ 8 h 8"/>
                    <a:gd name="T20" fmla="*/ 3 w 7"/>
                    <a:gd name="T2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8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8" name="Freeform 259"/>
                <p:cNvSpPr>
                  <a:spLocks/>
                </p:cNvSpPr>
                <p:nvPr/>
              </p:nvSpPr>
              <p:spPr bwMode="auto">
                <a:xfrm>
                  <a:off x="4008" y="3089"/>
                  <a:ext cx="5" cy="6"/>
                </a:xfrm>
                <a:custGeom>
                  <a:avLst/>
                  <a:gdLst>
                    <a:gd name="T0" fmla="*/ 4 w 9"/>
                    <a:gd name="T1" fmla="*/ 10 h 10"/>
                    <a:gd name="T2" fmla="*/ 4 w 9"/>
                    <a:gd name="T3" fmla="*/ 10 h 10"/>
                    <a:gd name="T4" fmla="*/ 0 w 9"/>
                    <a:gd name="T5" fmla="*/ 6 h 10"/>
                    <a:gd name="T6" fmla="*/ 0 w 9"/>
                    <a:gd name="T7" fmla="*/ 5 h 10"/>
                    <a:gd name="T8" fmla="*/ 4 w 9"/>
                    <a:gd name="T9" fmla="*/ 0 h 10"/>
                    <a:gd name="T10" fmla="*/ 5 w 9"/>
                    <a:gd name="T11" fmla="*/ 0 h 10"/>
                    <a:gd name="T12" fmla="*/ 5 w 9"/>
                    <a:gd name="T13" fmla="*/ 0 h 10"/>
                    <a:gd name="T14" fmla="*/ 8 w 9"/>
                    <a:gd name="T15" fmla="*/ 3 h 10"/>
                    <a:gd name="T16" fmla="*/ 8 w 9"/>
                    <a:gd name="T17" fmla="*/ 3 h 10"/>
                    <a:gd name="T18" fmla="*/ 8 w 9"/>
                    <a:gd name="T19" fmla="*/ 3 h 10"/>
                    <a:gd name="T20" fmla="*/ 9 w 9"/>
                    <a:gd name="T21" fmla="*/ 6 h 10"/>
                    <a:gd name="T22" fmla="*/ 9 w 9"/>
                    <a:gd name="T23" fmla="*/ 7 h 10"/>
                    <a:gd name="T24" fmla="*/ 8 w 9"/>
                    <a:gd name="T25" fmla="*/ 8 h 10"/>
                    <a:gd name="T26" fmla="*/ 5 w 9"/>
                    <a:gd name="T27" fmla="*/ 10 h 10"/>
                    <a:gd name="T28" fmla="*/ 4 w 9"/>
                    <a:gd name="T2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10">
                      <a:moveTo>
                        <a:pt x="4" y="10"/>
                      </a:move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9" y="7"/>
                        <a:pt x="8" y="8"/>
                        <a:pt x="8" y="8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9" name="Freeform 260"/>
                <p:cNvSpPr>
                  <a:spLocks/>
                </p:cNvSpPr>
                <p:nvPr/>
              </p:nvSpPr>
              <p:spPr bwMode="auto">
                <a:xfrm>
                  <a:off x="4023" y="3104"/>
                  <a:ext cx="5" cy="7"/>
                </a:xfrm>
                <a:custGeom>
                  <a:avLst/>
                  <a:gdLst>
                    <a:gd name="T0" fmla="*/ 2 w 9"/>
                    <a:gd name="T1" fmla="*/ 12 h 12"/>
                    <a:gd name="T2" fmla="*/ 0 w 9"/>
                    <a:gd name="T3" fmla="*/ 10 h 12"/>
                    <a:gd name="T4" fmla="*/ 0 w 9"/>
                    <a:gd name="T5" fmla="*/ 9 h 12"/>
                    <a:gd name="T6" fmla="*/ 3 w 9"/>
                    <a:gd name="T7" fmla="*/ 2 h 12"/>
                    <a:gd name="T8" fmla="*/ 3 w 9"/>
                    <a:gd name="T9" fmla="*/ 1 h 12"/>
                    <a:gd name="T10" fmla="*/ 7 w 9"/>
                    <a:gd name="T11" fmla="*/ 0 h 12"/>
                    <a:gd name="T12" fmla="*/ 7 w 9"/>
                    <a:gd name="T13" fmla="*/ 0 h 12"/>
                    <a:gd name="T14" fmla="*/ 8 w 9"/>
                    <a:gd name="T15" fmla="*/ 0 h 12"/>
                    <a:gd name="T16" fmla="*/ 9 w 9"/>
                    <a:gd name="T17" fmla="*/ 4 h 12"/>
                    <a:gd name="T18" fmla="*/ 9 w 9"/>
                    <a:gd name="T19" fmla="*/ 5 h 12"/>
                    <a:gd name="T20" fmla="*/ 7 w 9"/>
                    <a:gd name="T21" fmla="*/ 12 h 12"/>
                    <a:gd name="T22" fmla="*/ 6 w 9"/>
                    <a:gd name="T23" fmla="*/ 12 h 12"/>
                    <a:gd name="T24" fmla="*/ 6 w 9"/>
                    <a:gd name="T25" fmla="*/ 12 h 12"/>
                    <a:gd name="T26" fmla="*/ 2 w 9"/>
                    <a:gd name="T2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2" y="12"/>
                      </a:moveTo>
                      <a:cubicBezTo>
                        <a:pt x="2" y="11"/>
                        <a:pt x="1" y="11"/>
                        <a:pt x="0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5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4" y="12"/>
                        <a:pt x="3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0" name="Freeform 261"/>
                <p:cNvSpPr>
                  <a:spLocks/>
                </p:cNvSpPr>
                <p:nvPr/>
              </p:nvSpPr>
              <p:spPr bwMode="auto">
                <a:xfrm>
                  <a:off x="4288" y="3234"/>
                  <a:ext cx="5" cy="5"/>
                </a:xfrm>
                <a:custGeom>
                  <a:avLst/>
                  <a:gdLst>
                    <a:gd name="T0" fmla="*/ 1 w 8"/>
                    <a:gd name="T1" fmla="*/ 8 h 8"/>
                    <a:gd name="T2" fmla="*/ 0 w 8"/>
                    <a:gd name="T3" fmla="*/ 7 h 8"/>
                    <a:gd name="T4" fmla="*/ 3 w 8"/>
                    <a:gd name="T5" fmla="*/ 1 h 8"/>
                    <a:gd name="T6" fmla="*/ 3 w 8"/>
                    <a:gd name="T7" fmla="*/ 1 h 8"/>
                    <a:gd name="T8" fmla="*/ 4 w 8"/>
                    <a:gd name="T9" fmla="*/ 0 h 8"/>
                    <a:gd name="T10" fmla="*/ 4 w 8"/>
                    <a:gd name="T11" fmla="*/ 1 h 8"/>
                    <a:gd name="T12" fmla="*/ 8 w 8"/>
                    <a:gd name="T13" fmla="*/ 4 h 8"/>
                    <a:gd name="T14" fmla="*/ 8 w 8"/>
                    <a:gd name="T15" fmla="*/ 5 h 8"/>
                    <a:gd name="T16" fmla="*/ 7 w 8"/>
                    <a:gd name="T17" fmla="*/ 7 h 8"/>
                    <a:gd name="T18" fmla="*/ 6 w 8"/>
                    <a:gd name="T19" fmla="*/ 8 h 8"/>
                    <a:gd name="T20" fmla="*/ 4 w 8"/>
                    <a:gd name="T21" fmla="*/ 8 h 8"/>
                    <a:gd name="T22" fmla="*/ 3 w 8"/>
                    <a:gd name="T23" fmla="*/ 8 h 8"/>
                    <a:gd name="T24" fmla="*/ 2 w 8"/>
                    <a:gd name="T25" fmla="*/ 8 h 8"/>
                    <a:gd name="T26" fmla="*/ 1 w 8"/>
                    <a:gd name="T2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1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1" name="Freeform 262"/>
                <p:cNvSpPr>
                  <a:spLocks/>
                </p:cNvSpPr>
                <p:nvPr/>
              </p:nvSpPr>
              <p:spPr bwMode="auto">
                <a:xfrm>
                  <a:off x="3732" y="2966"/>
                  <a:ext cx="6" cy="4"/>
                </a:xfrm>
                <a:custGeom>
                  <a:avLst/>
                  <a:gdLst>
                    <a:gd name="T0" fmla="*/ 0 w 11"/>
                    <a:gd name="T1" fmla="*/ 8 h 8"/>
                    <a:gd name="T2" fmla="*/ 0 w 11"/>
                    <a:gd name="T3" fmla="*/ 7 h 8"/>
                    <a:gd name="T4" fmla="*/ 0 w 11"/>
                    <a:gd name="T5" fmla="*/ 6 h 8"/>
                    <a:gd name="T6" fmla="*/ 10 w 11"/>
                    <a:gd name="T7" fmla="*/ 0 h 8"/>
                    <a:gd name="T8" fmla="*/ 10 w 11"/>
                    <a:gd name="T9" fmla="*/ 0 h 8"/>
                    <a:gd name="T10" fmla="*/ 11 w 11"/>
                    <a:gd name="T11" fmla="*/ 1 h 8"/>
                    <a:gd name="T12" fmla="*/ 11 w 11"/>
                    <a:gd name="T13" fmla="*/ 2 h 8"/>
                    <a:gd name="T14" fmla="*/ 5 w 11"/>
                    <a:gd name="T15" fmla="*/ 7 h 8"/>
                    <a:gd name="T16" fmla="*/ 2 w 11"/>
                    <a:gd name="T17" fmla="*/ 8 h 8"/>
                    <a:gd name="T18" fmla="*/ 1 w 11"/>
                    <a:gd name="T19" fmla="*/ 8 h 8"/>
                    <a:gd name="T20" fmla="*/ 0 w 11"/>
                    <a:gd name="T21" fmla="*/ 8 h 8"/>
                    <a:gd name="T22" fmla="*/ 0 w 11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8">
                      <a:moveTo>
                        <a:pt x="0" y="8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3" y="3"/>
                        <a:pt x="5" y="2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9" y="4"/>
                        <a:pt x="7" y="5"/>
                        <a:pt x="5" y="7"/>
                      </a:cubicBezTo>
                      <a:cubicBezTo>
                        <a:pt x="4" y="7"/>
                        <a:pt x="3" y="7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2" name="Freeform 263"/>
                <p:cNvSpPr>
                  <a:spLocks/>
                </p:cNvSpPr>
                <p:nvPr/>
              </p:nvSpPr>
              <p:spPr bwMode="auto">
                <a:xfrm>
                  <a:off x="3482" y="3270"/>
                  <a:ext cx="5" cy="7"/>
                </a:xfrm>
                <a:custGeom>
                  <a:avLst/>
                  <a:gdLst>
                    <a:gd name="T0" fmla="*/ 1 w 9"/>
                    <a:gd name="T1" fmla="*/ 13 h 13"/>
                    <a:gd name="T2" fmla="*/ 0 w 9"/>
                    <a:gd name="T3" fmla="*/ 12 h 13"/>
                    <a:gd name="T4" fmla="*/ 8 w 9"/>
                    <a:gd name="T5" fmla="*/ 0 h 13"/>
                    <a:gd name="T6" fmla="*/ 9 w 9"/>
                    <a:gd name="T7" fmla="*/ 0 h 13"/>
                    <a:gd name="T8" fmla="*/ 9 w 9"/>
                    <a:gd name="T9" fmla="*/ 0 h 13"/>
                    <a:gd name="T10" fmla="*/ 9 w 9"/>
                    <a:gd name="T11" fmla="*/ 1 h 13"/>
                    <a:gd name="T12" fmla="*/ 2 w 9"/>
                    <a:gd name="T13" fmla="*/ 13 h 13"/>
                    <a:gd name="T14" fmla="*/ 1 w 9"/>
                    <a:gd name="T15" fmla="*/ 13 h 13"/>
                    <a:gd name="T16" fmla="*/ 1 w 9"/>
                    <a:gd name="T1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3">
                      <a:moveTo>
                        <a:pt x="1" y="13"/>
                      </a:moveTo>
                      <a:cubicBezTo>
                        <a:pt x="0" y="13"/>
                        <a:pt x="0" y="13"/>
                        <a:pt x="0" y="12"/>
                      </a:cubicBezTo>
                      <a:cubicBezTo>
                        <a:pt x="2" y="8"/>
                        <a:pt x="5" y="3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8" y="5"/>
                        <a:pt x="5" y="10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3" name="Freeform 264"/>
                <p:cNvSpPr>
                  <a:spLocks/>
                </p:cNvSpPr>
                <p:nvPr/>
              </p:nvSpPr>
              <p:spPr bwMode="auto">
                <a:xfrm>
                  <a:off x="4042" y="3118"/>
                  <a:ext cx="5" cy="4"/>
                </a:xfrm>
                <a:custGeom>
                  <a:avLst/>
                  <a:gdLst>
                    <a:gd name="T0" fmla="*/ 0 w 9"/>
                    <a:gd name="T1" fmla="*/ 6 h 7"/>
                    <a:gd name="T2" fmla="*/ 0 w 9"/>
                    <a:gd name="T3" fmla="*/ 6 h 7"/>
                    <a:gd name="T4" fmla="*/ 0 w 9"/>
                    <a:gd name="T5" fmla="*/ 5 h 7"/>
                    <a:gd name="T6" fmla="*/ 0 w 9"/>
                    <a:gd name="T7" fmla="*/ 2 h 7"/>
                    <a:gd name="T8" fmla="*/ 1 w 9"/>
                    <a:gd name="T9" fmla="*/ 2 h 7"/>
                    <a:gd name="T10" fmla="*/ 5 w 9"/>
                    <a:gd name="T11" fmla="*/ 0 h 7"/>
                    <a:gd name="T12" fmla="*/ 5 w 9"/>
                    <a:gd name="T13" fmla="*/ 0 h 7"/>
                    <a:gd name="T14" fmla="*/ 8 w 9"/>
                    <a:gd name="T15" fmla="*/ 1 h 7"/>
                    <a:gd name="T16" fmla="*/ 8 w 9"/>
                    <a:gd name="T17" fmla="*/ 2 h 7"/>
                    <a:gd name="T18" fmla="*/ 8 w 9"/>
                    <a:gd name="T19" fmla="*/ 5 h 7"/>
                    <a:gd name="T20" fmla="*/ 8 w 9"/>
                    <a:gd name="T21" fmla="*/ 6 h 7"/>
                    <a:gd name="T22" fmla="*/ 6 w 9"/>
                    <a:gd name="T23" fmla="*/ 7 h 7"/>
                    <a:gd name="T24" fmla="*/ 6 w 9"/>
                    <a:gd name="T25" fmla="*/ 7 h 7"/>
                    <a:gd name="T26" fmla="*/ 0 w 9"/>
                    <a:gd name="T27" fmla="*/ 6 h 7"/>
                    <a:gd name="T28" fmla="*/ 0 w 9"/>
                    <a:gd name="T2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9" y="2"/>
                        <a:pt x="8" y="2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4" name="Freeform 265"/>
                <p:cNvSpPr>
                  <a:spLocks/>
                </p:cNvSpPr>
                <p:nvPr/>
              </p:nvSpPr>
              <p:spPr bwMode="auto">
                <a:xfrm>
                  <a:off x="4245" y="3222"/>
                  <a:ext cx="7" cy="3"/>
                </a:xfrm>
                <a:custGeom>
                  <a:avLst/>
                  <a:gdLst>
                    <a:gd name="T0" fmla="*/ 0 w 11"/>
                    <a:gd name="T1" fmla="*/ 6 h 6"/>
                    <a:gd name="T2" fmla="*/ 0 w 11"/>
                    <a:gd name="T3" fmla="*/ 5 h 6"/>
                    <a:gd name="T4" fmla="*/ 2 w 11"/>
                    <a:gd name="T5" fmla="*/ 1 h 6"/>
                    <a:gd name="T6" fmla="*/ 3 w 11"/>
                    <a:gd name="T7" fmla="*/ 1 h 6"/>
                    <a:gd name="T8" fmla="*/ 8 w 11"/>
                    <a:gd name="T9" fmla="*/ 0 h 6"/>
                    <a:gd name="T10" fmla="*/ 8 w 11"/>
                    <a:gd name="T11" fmla="*/ 1 h 6"/>
                    <a:gd name="T12" fmla="*/ 8 w 11"/>
                    <a:gd name="T13" fmla="*/ 1 h 6"/>
                    <a:gd name="T14" fmla="*/ 10 w 11"/>
                    <a:gd name="T15" fmla="*/ 2 h 6"/>
                    <a:gd name="T16" fmla="*/ 10 w 11"/>
                    <a:gd name="T17" fmla="*/ 2 h 6"/>
                    <a:gd name="T18" fmla="*/ 11 w 11"/>
                    <a:gd name="T19" fmla="*/ 3 h 6"/>
                    <a:gd name="T20" fmla="*/ 11 w 11"/>
                    <a:gd name="T21" fmla="*/ 3 h 6"/>
                    <a:gd name="T22" fmla="*/ 10 w 11"/>
                    <a:gd name="T23" fmla="*/ 5 h 6"/>
                    <a:gd name="T24" fmla="*/ 9 w 11"/>
                    <a:gd name="T25" fmla="*/ 5 h 6"/>
                    <a:gd name="T26" fmla="*/ 1 w 11"/>
                    <a:gd name="T27" fmla="*/ 6 h 6"/>
                    <a:gd name="T28" fmla="*/ 0 w 11"/>
                    <a:gd name="T2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4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5" name="Freeform 266"/>
                <p:cNvSpPr>
                  <a:spLocks/>
                </p:cNvSpPr>
                <p:nvPr/>
              </p:nvSpPr>
              <p:spPr bwMode="auto">
                <a:xfrm>
                  <a:off x="3731" y="2974"/>
                  <a:ext cx="15" cy="15"/>
                </a:xfrm>
                <a:custGeom>
                  <a:avLst/>
                  <a:gdLst>
                    <a:gd name="T0" fmla="*/ 4 w 26"/>
                    <a:gd name="T1" fmla="*/ 25 h 26"/>
                    <a:gd name="T2" fmla="*/ 0 w 26"/>
                    <a:gd name="T3" fmla="*/ 19 h 26"/>
                    <a:gd name="T4" fmla="*/ 0 w 26"/>
                    <a:gd name="T5" fmla="*/ 18 h 26"/>
                    <a:gd name="T6" fmla="*/ 25 w 26"/>
                    <a:gd name="T7" fmla="*/ 0 h 26"/>
                    <a:gd name="T8" fmla="*/ 26 w 26"/>
                    <a:gd name="T9" fmla="*/ 0 h 26"/>
                    <a:gd name="T10" fmla="*/ 26 w 26"/>
                    <a:gd name="T11" fmla="*/ 0 h 26"/>
                    <a:gd name="T12" fmla="*/ 26 w 26"/>
                    <a:gd name="T13" fmla="*/ 1 h 26"/>
                    <a:gd name="T14" fmla="*/ 10 w 26"/>
                    <a:gd name="T15" fmla="*/ 25 h 26"/>
                    <a:gd name="T16" fmla="*/ 4 w 26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6">
                      <a:moveTo>
                        <a:pt x="4" y="25"/>
                      </a:moveTo>
                      <a:cubicBezTo>
                        <a:pt x="2" y="25"/>
                        <a:pt x="1" y="22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6"/>
                        <a:pt x="14" y="2"/>
                        <a:pt x="25" y="0"/>
                      </a:cubicBezTo>
                      <a:cubicBezTo>
                        <a:pt x="25" y="0"/>
                        <a:pt x="25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1"/>
                      </a:cubicBezTo>
                      <a:cubicBezTo>
                        <a:pt x="24" y="11"/>
                        <a:pt x="16" y="21"/>
                        <a:pt x="10" y="25"/>
                      </a:cubicBezTo>
                      <a:cubicBezTo>
                        <a:pt x="8" y="26"/>
                        <a:pt x="6" y="26"/>
                        <a:pt x="4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6" name="Freeform 267"/>
                <p:cNvSpPr>
                  <a:spLocks/>
                </p:cNvSpPr>
                <p:nvPr/>
              </p:nvSpPr>
              <p:spPr bwMode="auto">
                <a:xfrm>
                  <a:off x="3639" y="2920"/>
                  <a:ext cx="3" cy="3"/>
                </a:xfrm>
                <a:custGeom>
                  <a:avLst/>
                  <a:gdLst>
                    <a:gd name="T0" fmla="*/ 1 w 5"/>
                    <a:gd name="T1" fmla="*/ 4 h 5"/>
                    <a:gd name="T2" fmla="*/ 0 w 5"/>
                    <a:gd name="T3" fmla="*/ 3 h 5"/>
                    <a:gd name="T4" fmla="*/ 0 w 5"/>
                    <a:gd name="T5" fmla="*/ 3 h 5"/>
                    <a:gd name="T6" fmla="*/ 1 w 5"/>
                    <a:gd name="T7" fmla="*/ 1 h 5"/>
                    <a:gd name="T8" fmla="*/ 2 w 5"/>
                    <a:gd name="T9" fmla="*/ 0 h 5"/>
                    <a:gd name="T10" fmla="*/ 2 w 5"/>
                    <a:gd name="T11" fmla="*/ 0 h 5"/>
                    <a:gd name="T12" fmla="*/ 3 w 5"/>
                    <a:gd name="T13" fmla="*/ 0 h 5"/>
                    <a:gd name="T14" fmla="*/ 5 w 5"/>
                    <a:gd name="T15" fmla="*/ 2 h 5"/>
                    <a:gd name="T16" fmla="*/ 5 w 5"/>
                    <a:gd name="T17" fmla="*/ 3 h 5"/>
                    <a:gd name="T18" fmla="*/ 5 w 5"/>
                    <a:gd name="T19" fmla="*/ 4 h 5"/>
                    <a:gd name="T20" fmla="*/ 4 w 5"/>
                    <a:gd name="T21" fmla="*/ 5 h 5"/>
                    <a:gd name="T22" fmla="*/ 1 w 5"/>
                    <a:gd name="T23" fmla="*/ 4 h 5"/>
                    <a:gd name="T24" fmla="*/ 1 w 5"/>
                    <a:gd name="T2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5">
                      <a:moveTo>
                        <a:pt x="1" y="4"/>
                      </a:move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4" y="5"/>
                        <a:pt x="4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7" name="Freeform 268"/>
                <p:cNvSpPr>
                  <a:spLocks/>
                </p:cNvSpPr>
                <p:nvPr/>
              </p:nvSpPr>
              <p:spPr bwMode="auto">
                <a:xfrm>
                  <a:off x="3695" y="2954"/>
                  <a:ext cx="8" cy="12"/>
                </a:xfrm>
                <a:custGeom>
                  <a:avLst/>
                  <a:gdLst>
                    <a:gd name="T0" fmla="*/ 0 w 13"/>
                    <a:gd name="T1" fmla="*/ 20 h 22"/>
                    <a:gd name="T2" fmla="*/ 0 w 13"/>
                    <a:gd name="T3" fmla="*/ 19 h 22"/>
                    <a:gd name="T4" fmla="*/ 0 w 13"/>
                    <a:gd name="T5" fmla="*/ 19 h 22"/>
                    <a:gd name="T6" fmla="*/ 0 w 13"/>
                    <a:gd name="T7" fmla="*/ 18 h 22"/>
                    <a:gd name="T8" fmla="*/ 5 w 13"/>
                    <a:gd name="T9" fmla="*/ 0 h 22"/>
                    <a:gd name="T10" fmla="*/ 6 w 13"/>
                    <a:gd name="T11" fmla="*/ 0 h 22"/>
                    <a:gd name="T12" fmla="*/ 6 w 13"/>
                    <a:gd name="T13" fmla="*/ 0 h 22"/>
                    <a:gd name="T14" fmla="*/ 6 w 13"/>
                    <a:gd name="T15" fmla="*/ 0 h 22"/>
                    <a:gd name="T16" fmla="*/ 12 w 13"/>
                    <a:gd name="T17" fmla="*/ 11 h 22"/>
                    <a:gd name="T18" fmla="*/ 9 w 13"/>
                    <a:gd name="T19" fmla="*/ 20 h 22"/>
                    <a:gd name="T20" fmla="*/ 9 w 13"/>
                    <a:gd name="T21" fmla="*/ 20 h 22"/>
                    <a:gd name="T22" fmla="*/ 0 w 13"/>
                    <a:gd name="T23" fmla="*/ 20 h 22"/>
                    <a:gd name="T24" fmla="*/ 0 w 13"/>
                    <a:gd name="T25" fmla="*/ 2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22">
                      <a:moveTo>
                        <a:pt x="0" y="20"/>
                      </a:moveTo>
                      <a:cubicBezTo>
                        <a:pt x="0" y="20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6"/>
                        <a:pt x="3" y="7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3"/>
                        <a:pt x="12" y="7"/>
                        <a:pt x="12" y="11"/>
                      </a:cubicBezTo>
                      <a:cubicBezTo>
                        <a:pt x="13" y="14"/>
                        <a:pt x="12" y="17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22"/>
                        <a:pt x="4" y="22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8" name="Freeform 269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2" cy="4"/>
                </a:xfrm>
                <a:custGeom>
                  <a:avLst/>
                  <a:gdLst>
                    <a:gd name="T0" fmla="*/ 1 w 5"/>
                    <a:gd name="T1" fmla="*/ 7 h 7"/>
                    <a:gd name="T2" fmla="*/ 0 w 5"/>
                    <a:gd name="T3" fmla="*/ 7 h 7"/>
                    <a:gd name="T4" fmla="*/ 0 w 5"/>
                    <a:gd name="T5" fmla="*/ 7 h 7"/>
                    <a:gd name="T6" fmla="*/ 0 w 5"/>
                    <a:gd name="T7" fmla="*/ 6 h 7"/>
                    <a:gd name="T8" fmla="*/ 2 w 5"/>
                    <a:gd name="T9" fmla="*/ 1 h 7"/>
                    <a:gd name="T10" fmla="*/ 2 w 5"/>
                    <a:gd name="T11" fmla="*/ 1 h 7"/>
                    <a:gd name="T12" fmla="*/ 3 w 5"/>
                    <a:gd name="T13" fmla="*/ 0 h 7"/>
                    <a:gd name="T14" fmla="*/ 4 w 5"/>
                    <a:gd name="T15" fmla="*/ 0 h 7"/>
                    <a:gd name="T16" fmla="*/ 4 w 5"/>
                    <a:gd name="T17" fmla="*/ 1 h 7"/>
                    <a:gd name="T18" fmla="*/ 5 w 5"/>
                    <a:gd name="T19" fmla="*/ 1 h 7"/>
                    <a:gd name="T20" fmla="*/ 5 w 5"/>
                    <a:gd name="T21" fmla="*/ 4 h 7"/>
                    <a:gd name="T22" fmla="*/ 4 w 5"/>
                    <a:gd name="T23" fmla="*/ 5 h 7"/>
                    <a:gd name="T24" fmla="*/ 2 w 5"/>
                    <a:gd name="T25" fmla="*/ 7 h 7"/>
                    <a:gd name="T26" fmla="*/ 2 w 5"/>
                    <a:gd name="T27" fmla="*/ 7 h 7"/>
                    <a:gd name="T28" fmla="*/ 1 w 5"/>
                    <a:gd name="T29" fmla="*/ 7 h 7"/>
                    <a:gd name="T30" fmla="*/ 1 w 5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4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39" name="Freeform 270"/>
                <p:cNvSpPr>
                  <a:spLocks/>
                </p:cNvSpPr>
                <p:nvPr/>
              </p:nvSpPr>
              <p:spPr bwMode="auto">
                <a:xfrm>
                  <a:off x="4246" y="3232"/>
                  <a:ext cx="10" cy="8"/>
                </a:xfrm>
                <a:custGeom>
                  <a:avLst/>
                  <a:gdLst>
                    <a:gd name="T0" fmla="*/ 1 w 16"/>
                    <a:gd name="T1" fmla="*/ 14 h 14"/>
                    <a:gd name="T2" fmla="*/ 1 w 16"/>
                    <a:gd name="T3" fmla="*/ 13 h 14"/>
                    <a:gd name="T4" fmla="*/ 1 w 16"/>
                    <a:gd name="T5" fmla="*/ 13 h 14"/>
                    <a:gd name="T6" fmla="*/ 8 w 16"/>
                    <a:gd name="T7" fmla="*/ 3 h 14"/>
                    <a:gd name="T8" fmla="*/ 10 w 16"/>
                    <a:gd name="T9" fmla="*/ 1 h 14"/>
                    <a:gd name="T10" fmla="*/ 11 w 16"/>
                    <a:gd name="T11" fmla="*/ 0 h 14"/>
                    <a:gd name="T12" fmla="*/ 12 w 16"/>
                    <a:gd name="T13" fmla="*/ 0 h 14"/>
                    <a:gd name="T14" fmla="*/ 13 w 16"/>
                    <a:gd name="T15" fmla="*/ 0 h 14"/>
                    <a:gd name="T16" fmla="*/ 16 w 16"/>
                    <a:gd name="T17" fmla="*/ 1 h 14"/>
                    <a:gd name="T18" fmla="*/ 16 w 16"/>
                    <a:gd name="T19" fmla="*/ 2 h 14"/>
                    <a:gd name="T20" fmla="*/ 16 w 16"/>
                    <a:gd name="T21" fmla="*/ 3 h 14"/>
                    <a:gd name="T22" fmla="*/ 16 w 16"/>
                    <a:gd name="T23" fmla="*/ 4 h 14"/>
                    <a:gd name="T24" fmla="*/ 2 w 16"/>
                    <a:gd name="T25" fmla="*/ 14 h 14"/>
                    <a:gd name="T26" fmla="*/ 1 w 16"/>
                    <a:gd name="T2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4">
                      <a:moveTo>
                        <a:pt x="1" y="14"/>
                      </a:moveTo>
                      <a:cubicBezTo>
                        <a:pt x="1" y="14"/>
                        <a:pt x="1" y="13"/>
                        <a:pt x="1" y="13"/>
                      </a:cubicBezTo>
                      <a:cubicBezTo>
                        <a:pt x="1" y="13"/>
                        <a:pt x="0" y="13"/>
                        <a:pt x="1" y="13"/>
                      </a:cubicBezTo>
                      <a:cubicBezTo>
                        <a:pt x="2" y="9"/>
                        <a:pt x="5" y="5"/>
                        <a:pt x="8" y="3"/>
                      </a:cubicBezTo>
                      <a:cubicBezTo>
                        <a:pt x="9" y="2"/>
                        <a:pt x="10" y="1"/>
                        <a:pt x="10" y="1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4"/>
                        <a:pt x="16" y="4"/>
                      </a:cubicBezTo>
                      <a:cubicBezTo>
                        <a:pt x="12" y="9"/>
                        <a:pt x="6" y="12"/>
                        <a:pt x="2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0" name="Freeform 271"/>
                <p:cNvSpPr>
                  <a:spLocks/>
                </p:cNvSpPr>
                <p:nvPr/>
              </p:nvSpPr>
              <p:spPr bwMode="auto">
                <a:xfrm>
                  <a:off x="4120" y="3165"/>
                  <a:ext cx="5" cy="6"/>
                </a:xfrm>
                <a:custGeom>
                  <a:avLst/>
                  <a:gdLst>
                    <a:gd name="T0" fmla="*/ 0 w 9"/>
                    <a:gd name="T1" fmla="*/ 8 h 10"/>
                    <a:gd name="T2" fmla="*/ 0 w 9"/>
                    <a:gd name="T3" fmla="*/ 7 h 10"/>
                    <a:gd name="T4" fmla="*/ 1 w 9"/>
                    <a:gd name="T5" fmla="*/ 3 h 10"/>
                    <a:gd name="T6" fmla="*/ 1 w 9"/>
                    <a:gd name="T7" fmla="*/ 3 h 10"/>
                    <a:gd name="T8" fmla="*/ 4 w 9"/>
                    <a:gd name="T9" fmla="*/ 1 h 10"/>
                    <a:gd name="T10" fmla="*/ 5 w 9"/>
                    <a:gd name="T11" fmla="*/ 0 h 10"/>
                    <a:gd name="T12" fmla="*/ 5 w 9"/>
                    <a:gd name="T13" fmla="*/ 1 h 10"/>
                    <a:gd name="T14" fmla="*/ 8 w 9"/>
                    <a:gd name="T15" fmla="*/ 3 h 10"/>
                    <a:gd name="T16" fmla="*/ 9 w 9"/>
                    <a:gd name="T17" fmla="*/ 4 h 10"/>
                    <a:gd name="T18" fmla="*/ 6 w 9"/>
                    <a:gd name="T19" fmla="*/ 10 h 10"/>
                    <a:gd name="T20" fmla="*/ 5 w 9"/>
                    <a:gd name="T21" fmla="*/ 10 h 10"/>
                    <a:gd name="T22" fmla="*/ 0 w 9"/>
                    <a:gd name="T23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5" y="10"/>
                        <a:pt x="5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1" name="Freeform 272"/>
                <p:cNvSpPr>
                  <a:spLocks/>
                </p:cNvSpPr>
                <p:nvPr/>
              </p:nvSpPr>
              <p:spPr bwMode="auto">
                <a:xfrm>
                  <a:off x="4257" y="3241"/>
                  <a:ext cx="14" cy="10"/>
                </a:xfrm>
                <a:custGeom>
                  <a:avLst/>
                  <a:gdLst>
                    <a:gd name="T0" fmla="*/ 1 w 24"/>
                    <a:gd name="T1" fmla="*/ 17 h 17"/>
                    <a:gd name="T2" fmla="*/ 1 w 24"/>
                    <a:gd name="T3" fmla="*/ 17 h 17"/>
                    <a:gd name="T4" fmla="*/ 0 w 24"/>
                    <a:gd name="T5" fmla="*/ 16 h 17"/>
                    <a:gd name="T6" fmla="*/ 18 w 24"/>
                    <a:gd name="T7" fmla="*/ 3 h 17"/>
                    <a:gd name="T8" fmla="*/ 23 w 24"/>
                    <a:gd name="T9" fmla="*/ 0 h 17"/>
                    <a:gd name="T10" fmla="*/ 23 w 24"/>
                    <a:gd name="T11" fmla="*/ 0 h 17"/>
                    <a:gd name="T12" fmla="*/ 24 w 24"/>
                    <a:gd name="T13" fmla="*/ 1 h 17"/>
                    <a:gd name="T14" fmla="*/ 24 w 24"/>
                    <a:gd name="T15" fmla="*/ 1 h 17"/>
                    <a:gd name="T16" fmla="*/ 24 w 24"/>
                    <a:gd name="T17" fmla="*/ 2 h 17"/>
                    <a:gd name="T18" fmla="*/ 1 w 24"/>
                    <a:gd name="T19" fmla="*/ 17 h 17"/>
                    <a:gd name="T20" fmla="*/ 1 w 24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17">
                      <a:moveTo>
                        <a:pt x="1" y="17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3" y="8"/>
                        <a:pt x="11" y="5"/>
                        <a:pt x="18" y="3"/>
                      </a:cubicBezTo>
                      <a:cubicBezTo>
                        <a:pt x="19" y="2"/>
                        <a:pt x="21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2"/>
                        <a:pt x="24" y="2"/>
                      </a:cubicBezTo>
                      <a:cubicBezTo>
                        <a:pt x="19" y="9"/>
                        <a:pt x="9" y="15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2" name="Freeform 273"/>
                <p:cNvSpPr>
                  <a:spLocks/>
                </p:cNvSpPr>
                <p:nvPr/>
              </p:nvSpPr>
              <p:spPr bwMode="auto">
                <a:xfrm>
                  <a:off x="3961" y="3103"/>
                  <a:ext cx="37" cy="34"/>
                </a:xfrm>
                <a:custGeom>
                  <a:avLst/>
                  <a:gdLst>
                    <a:gd name="T0" fmla="*/ 16 w 64"/>
                    <a:gd name="T1" fmla="*/ 58 h 59"/>
                    <a:gd name="T2" fmla="*/ 15 w 64"/>
                    <a:gd name="T3" fmla="*/ 58 h 59"/>
                    <a:gd name="T4" fmla="*/ 15 w 64"/>
                    <a:gd name="T5" fmla="*/ 55 h 59"/>
                    <a:gd name="T6" fmla="*/ 15 w 64"/>
                    <a:gd name="T7" fmla="*/ 55 h 59"/>
                    <a:gd name="T8" fmla="*/ 22 w 64"/>
                    <a:gd name="T9" fmla="*/ 45 h 59"/>
                    <a:gd name="T10" fmla="*/ 26 w 64"/>
                    <a:gd name="T11" fmla="*/ 41 h 59"/>
                    <a:gd name="T12" fmla="*/ 35 w 64"/>
                    <a:gd name="T13" fmla="*/ 22 h 59"/>
                    <a:gd name="T14" fmla="*/ 36 w 64"/>
                    <a:gd name="T15" fmla="*/ 19 h 59"/>
                    <a:gd name="T16" fmla="*/ 36 w 64"/>
                    <a:gd name="T17" fmla="*/ 17 h 59"/>
                    <a:gd name="T18" fmla="*/ 31 w 64"/>
                    <a:gd name="T19" fmla="*/ 12 h 59"/>
                    <a:gd name="T20" fmla="*/ 8 w 64"/>
                    <a:gd name="T21" fmla="*/ 16 h 59"/>
                    <a:gd name="T22" fmla="*/ 7 w 64"/>
                    <a:gd name="T23" fmla="*/ 16 h 59"/>
                    <a:gd name="T24" fmla="*/ 1 w 64"/>
                    <a:gd name="T25" fmla="*/ 19 h 59"/>
                    <a:gd name="T26" fmla="*/ 0 w 64"/>
                    <a:gd name="T27" fmla="*/ 19 h 59"/>
                    <a:gd name="T28" fmla="*/ 0 w 64"/>
                    <a:gd name="T29" fmla="*/ 19 h 59"/>
                    <a:gd name="T30" fmla="*/ 0 w 64"/>
                    <a:gd name="T31" fmla="*/ 18 h 59"/>
                    <a:gd name="T32" fmla="*/ 32 w 64"/>
                    <a:gd name="T33" fmla="*/ 0 h 59"/>
                    <a:gd name="T34" fmla="*/ 33 w 64"/>
                    <a:gd name="T35" fmla="*/ 0 h 59"/>
                    <a:gd name="T36" fmla="*/ 36 w 64"/>
                    <a:gd name="T37" fmla="*/ 2 h 59"/>
                    <a:gd name="T38" fmla="*/ 37 w 64"/>
                    <a:gd name="T39" fmla="*/ 3 h 59"/>
                    <a:gd name="T40" fmla="*/ 38 w 64"/>
                    <a:gd name="T41" fmla="*/ 8 h 59"/>
                    <a:gd name="T42" fmla="*/ 41 w 64"/>
                    <a:gd name="T43" fmla="*/ 18 h 59"/>
                    <a:gd name="T44" fmla="*/ 41 w 64"/>
                    <a:gd name="T45" fmla="*/ 18 h 59"/>
                    <a:gd name="T46" fmla="*/ 44 w 64"/>
                    <a:gd name="T47" fmla="*/ 20 h 59"/>
                    <a:gd name="T48" fmla="*/ 58 w 64"/>
                    <a:gd name="T49" fmla="*/ 19 h 59"/>
                    <a:gd name="T50" fmla="*/ 62 w 64"/>
                    <a:gd name="T51" fmla="*/ 18 h 59"/>
                    <a:gd name="T52" fmla="*/ 62 w 64"/>
                    <a:gd name="T53" fmla="*/ 19 h 59"/>
                    <a:gd name="T54" fmla="*/ 63 w 64"/>
                    <a:gd name="T55" fmla="*/ 19 h 59"/>
                    <a:gd name="T56" fmla="*/ 64 w 64"/>
                    <a:gd name="T57" fmla="*/ 20 h 59"/>
                    <a:gd name="T58" fmla="*/ 64 w 64"/>
                    <a:gd name="T59" fmla="*/ 21 h 59"/>
                    <a:gd name="T60" fmla="*/ 63 w 64"/>
                    <a:gd name="T61" fmla="*/ 22 h 59"/>
                    <a:gd name="T62" fmla="*/ 60 w 64"/>
                    <a:gd name="T63" fmla="*/ 22 h 59"/>
                    <a:gd name="T64" fmla="*/ 50 w 64"/>
                    <a:gd name="T65" fmla="*/ 26 h 59"/>
                    <a:gd name="T66" fmla="*/ 38 w 64"/>
                    <a:gd name="T67" fmla="*/ 41 h 59"/>
                    <a:gd name="T68" fmla="*/ 19 w 64"/>
                    <a:gd name="T69" fmla="*/ 59 h 59"/>
                    <a:gd name="T70" fmla="*/ 19 w 64"/>
                    <a:gd name="T71" fmla="*/ 59 h 59"/>
                    <a:gd name="T72" fmla="*/ 16 w 64"/>
                    <a:gd name="T73" fmla="*/ 58 h 59"/>
                    <a:gd name="T74" fmla="*/ 16 w 64"/>
                    <a:gd name="T75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4" h="59">
                      <a:moveTo>
                        <a:pt x="16" y="58"/>
                      </a:moveTo>
                      <a:cubicBezTo>
                        <a:pt x="16" y="58"/>
                        <a:pt x="15" y="58"/>
                        <a:pt x="15" y="58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7" y="49"/>
                        <a:pt x="19" y="47"/>
                        <a:pt x="22" y="45"/>
                      </a:cubicBezTo>
                      <a:cubicBezTo>
                        <a:pt x="24" y="44"/>
                        <a:pt x="25" y="43"/>
                        <a:pt x="26" y="41"/>
                      </a:cubicBezTo>
                      <a:cubicBezTo>
                        <a:pt x="33" y="34"/>
                        <a:pt x="34" y="27"/>
                        <a:pt x="35" y="22"/>
                      </a:cubicBezTo>
                      <a:cubicBezTo>
                        <a:pt x="35" y="21"/>
                        <a:pt x="35" y="19"/>
                        <a:pt x="36" y="19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5" y="17"/>
                        <a:pt x="3" y="18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11" y="10"/>
                        <a:pt x="21" y="4"/>
                        <a:pt x="32" y="0"/>
                      </a:cubicBezTo>
                      <a:cubicBezTo>
                        <a:pt x="32" y="0"/>
                        <a:pt x="33" y="0"/>
                        <a:pt x="33" y="0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6" y="2"/>
                        <a:pt x="37" y="2"/>
                        <a:pt x="37" y="3"/>
                      </a:cubicBezTo>
                      <a:cubicBezTo>
                        <a:pt x="37" y="5"/>
                        <a:pt x="38" y="6"/>
                        <a:pt x="38" y="8"/>
                      </a:cubicBezTo>
                      <a:cubicBezTo>
                        <a:pt x="38" y="12"/>
                        <a:pt x="38" y="15"/>
                        <a:pt x="41" y="18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2" y="19"/>
                        <a:pt x="43" y="20"/>
                        <a:pt x="44" y="20"/>
                      </a:cubicBezTo>
                      <a:cubicBezTo>
                        <a:pt x="48" y="22"/>
                        <a:pt x="53" y="21"/>
                        <a:pt x="58" y="19"/>
                      </a:cubicBezTo>
                      <a:cubicBezTo>
                        <a:pt x="60" y="19"/>
                        <a:pt x="61" y="19"/>
                        <a:pt x="62" y="18"/>
                      </a:cubicBezTo>
                      <a:cubicBezTo>
                        <a:pt x="62" y="18"/>
                        <a:pt x="62" y="18"/>
                        <a:pt x="62" y="19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4" y="19"/>
                        <a:pt x="64" y="20"/>
                        <a:pt x="64" y="20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2"/>
                        <a:pt x="63" y="22"/>
                      </a:cubicBezTo>
                      <a:cubicBezTo>
                        <a:pt x="62" y="22"/>
                        <a:pt x="61" y="22"/>
                        <a:pt x="60" y="22"/>
                      </a:cubicBezTo>
                      <a:cubicBezTo>
                        <a:pt x="57" y="23"/>
                        <a:pt x="53" y="24"/>
                        <a:pt x="50" y="26"/>
                      </a:cubicBezTo>
                      <a:cubicBezTo>
                        <a:pt x="46" y="30"/>
                        <a:pt x="42" y="36"/>
                        <a:pt x="38" y="41"/>
                      </a:cubicBezTo>
                      <a:cubicBezTo>
                        <a:pt x="33" y="50"/>
                        <a:pt x="27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3" name="Freeform 274"/>
                <p:cNvSpPr>
                  <a:spLocks/>
                </p:cNvSpPr>
                <p:nvPr/>
              </p:nvSpPr>
              <p:spPr bwMode="auto">
                <a:xfrm>
                  <a:off x="4079" y="3150"/>
                  <a:ext cx="1" cy="2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2 h 3"/>
                    <a:gd name="T4" fmla="*/ 0 w 3"/>
                    <a:gd name="T5" fmla="*/ 0 h 3"/>
                    <a:gd name="T6" fmla="*/ 0 w 3"/>
                    <a:gd name="T7" fmla="*/ 0 h 3"/>
                    <a:gd name="T8" fmla="*/ 1 w 3"/>
                    <a:gd name="T9" fmla="*/ 0 h 3"/>
                    <a:gd name="T10" fmla="*/ 3 w 3"/>
                    <a:gd name="T11" fmla="*/ 0 h 3"/>
                    <a:gd name="T12" fmla="*/ 3 w 3"/>
                    <a:gd name="T13" fmla="*/ 1 h 3"/>
                    <a:gd name="T14" fmla="*/ 3 w 3"/>
                    <a:gd name="T15" fmla="*/ 2 h 3"/>
                    <a:gd name="T16" fmla="*/ 1 w 3"/>
                    <a:gd name="T17" fmla="*/ 3 h 3"/>
                    <a:gd name="T18" fmla="*/ 0 w 3"/>
                    <a:gd name="T1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4" name="Freeform 275"/>
                <p:cNvSpPr>
                  <a:spLocks/>
                </p:cNvSpPr>
                <p:nvPr/>
              </p:nvSpPr>
              <p:spPr bwMode="auto">
                <a:xfrm>
                  <a:off x="3610" y="2924"/>
                  <a:ext cx="6" cy="11"/>
                </a:xfrm>
                <a:custGeom>
                  <a:avLst/>
                  <a:gdLst>
                    <a:gd name="T0" fmla="*/ 1 w 10"/>
                    <a:gd name="T1" fmla="*/ 18 h 19"/>
                    <a:gd name="T2" fmla="*/ 1 w 10"/>
                    <a:gd name="T3" fmla="*/ 18 h 19"/>
                    <a:gd name="T4" fmla="*/ 8 w 10"/>
                    <a:gd name="T5" fmla="*/ 0 h 19"/>
                    <a:gd name="T6" fmla="*/ 8 w 10"/>
                    <a:gd name="T7" fmla="*/ 0 h 19"/>
                    <a:gd name="T8" fmla="*/ 9 w 10"/>
                    <a:gd name="T9" fmla="*/ 0 h 19"/>
                    <a:gd name="T10" fmla="*/ 10 w 10"/>
                    <a:gd name="T11" fmla="*/ 0 h 19"/>
                    <a:gd name="T12" fmla="*/ 10 w 10"/>
                    <a:gd name="T13" fmla="*/ 0 h 19"/>
                    <a:gd name="T14" fmla="*/ 10 w 10"/>
                    <a:gd name="T15" fmla="*/ 0 h 19"/>
                    <a:gd name="T16" fmla="*/ 10 w 10"/>
                    <a:gd name="T17" fmla="*/ 1 h 19"/>
                    <a:gd name="T18" fmla="*/ 10 w 10"/>
                    <a:gd name="T19" fmla="*/ 1 h 19"/>
                    <a:gd name="T20" fmla="*/ 2 w 10"/>
                    <a:gd name="T21" fmla="*/ 18 h 19"/>
                    <a:gd name="T22" fmla="*/ 1 w 10"/>
                    <a:gd name="T23" fmla="*/ 18 h 19"/>
                    <a:gd name="T24" fmla="*/ 1 w 10"/>
                    <a:gd name="T25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9">
                      <a:moveTo>
                        <a:pt x="1" y="18"/>
                      </a:move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3"/>
                        <a:pt x="5" y="7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1" y="19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5" name="Freeform 276"/>
                <p:cNvSpPr>
                  <a:spLocks/>
                </p:cNvSpPr>
                <p:nvPr/>
              </p:nvSpPr>
              <p:spPr bwMode="auto">
                <a:xfrm>
                  <a:off x="3704" y="2970"/>
                  <a:ext cx="3" cy="4"/>
                </a:xfrm>
                <a:custGeom>
                  <a:avLst/>
                  <a:gdLst>
                    <a:gd name="T0" fmla="*/ 1 w 6"/>
                    <a:gd name="T1" fmla="*/ 6 h 7"/>
                    <a:gd name="T2" fmla="*/ 1 w 6"/>
                    <a:gd name="T3" fmla="*/ 6 h 7"/>
                    <a:gd name="T4" fmla="*/ 0 w 6"/>
                    <a:gd name="T5" fmla="*/ 6 h 7"/>
                    <a:gd name="T6" fmla="*/ 0 w 6"/>
                    <a:gd name="T7" fmla="*/ 5 h 7"/>
                    <a:gd name="T8" fmla="*/ 5 w 6"/>
                    <a:gd name="T9" fmla="*/ 0 h 7"/>
                    <a:gd name="T10" fmla="*/ 6 w 6"/>
                    <a:gd name="T11" fmla="*/ 0 h 7"/>
                    <a:gd name="T12" fmla="*/ 6 w 6"/>
                    <a:gd name="T13" fmla="*/ 0 h 7"/>
                    <a:gd name="T14" fmla="*/ 6 w 6"/>
                    <a:gd name="T15" fmla="*/ 1 h 7"/>
                    <a:gd name="T16" fmla="*/ 6 w 6"/>
                    <a:gd name="T17" fmla="*/ 4 h 7"/>
                    <a:gd name="T18" fmla="*/ 6 w 6"/>
                    <a:gd name="T19" fmla="*/ 4 h 7"/>
                    <a:gd name="T20" fmla="*/ 5 w 6"/>
                    <a:gd name="T21" fmla="*/ 6 h 7"/>
                    <a:gd name="T22" fmla="*/ 4 w 6"/>
                    <a:gd name="T23" fmla="*/ 6 h 7"/>
                    <a:gd name="T24" fmla="*/ 2 w 6"/>
                    <a:gd name="T25" fmla="*/ 7 h 7"/>
                    <a:gd name="T26" fmla="*/ 1 w 6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2"/>
                        <a:pt x="2" y="1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1" y="7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6" name="Freeform 277"/>
                <p:cNvSpPr>
                  <a:spLocks/>
                </p:cNvSpPr>
                <p:nvPr/>
              </p:nvSpPr>
              <p:spPr bwMode="auto">
                <a:xfrm>
                  <a:off x="3717" y="2975"/>
                  <a:ext cx="6" cy="5"/>
                </a:xfrm>
                <a:custGeom>
                  <a:avLst/>
                  <a:gdLst>
                    <a:gd name="T0" fmla="*/ 0 w 10"/>
                    <a:gd name="T1" fmla="*/ 9 h 10"/>
                    <a:gd name="T2" fmla="*/ 0 w 10"/>
                    <a:gd name="T3" fmla="*/ 8 h 10"/>
                    <a:gd name="T4" fmla="*/ 0 w 10"/>
                    <a:gd name="T5" fmla="*/ 8 h 10"/>
                    <a:gd name="T6" fmla="*/ 2 w 10"/>
                    <a:gd name="T7" fmla="*/ 3 h 10"/>
                    <a:gd name="T8" fmla="*/ 3 w 10"/>
                    <a:gd name="T9" fmla="*/ 2 h 10"/>
                    <a:gd name="T10" fmla="*/ 6 w 10"/>
                    <a:gd name="T11" fmla="*/ 0 h 10"/>
                    <a:gd name="T12" fmla="*/ 7 w 10"/>
                    <a:gd name="T13" fmla="*/ 0 h 10"/>
                    <a:gd name="T14" fmla="*/ 7 w 10"/>
                    <a:gd name="T15" fmla="*/ 1 h 10"/>
                    <a:gd name="T16" fmla="*/ 10 w 10"/>
                    <a:gd name="T17" fmla="*/ 3 h 10"/>
                    <a:gd name="T18" fmla="*/ 10 w 10"/>
                    <a:gd name="T19" fmla="*/ 3 h 10"/>
                    <a:gd name="T20" fmla="*/ 10 w 10"/>
                    <a:gd name="T21" fmla="*/ 5 h 10"/>
                    <a:gd name="T22" fmla="*/ 10 w 10"/>
                    <a:gd name="T23" fmla="*/ 6 h 10"/>
                    <a:gd name="T24" fmla="*/ 6 w 10"/>
                    <a:gd name="T25" fmla="*/ 9 h 10"/>
                    <a:gd name="T26" fmla="*/ 5 w 10"/>
                    <a:gd name="T27" fmla="*/ 10 h 10"/>
                    <a:gd name="T28" fmla="*/ 0 w 10"/>
                    <a:gd name="T29" fmla="*/ 9 h 10"/>
                    <a:gd name="T30" fmla="*/ 0 w 10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10">
                      <a:moveTo>
                        <a:pt x="0" y="9"/>
                      </a:moveTo>
                      <a:cubicBezTo>
                        <a:pt x="0" y="9"/>
                        <a:pt x="0" y="9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6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10"/>
                        <a:pt x="5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7" name="Freeform 278"/>
                <p:cNvSpPr>
                  <a:spLocks/>
                </p:cNvSpPr>
                <p:nvPr/>
              </p:nvSpPr>
              <p:spPr bwMode="auto">
                <a:xfrm>
                  <a:off x="3804" y="3020"/>
                  <a:ext cx="12" cy="18"/>
                </a:xfrm>
                <a:custGeom>
                  <a:avLst/>
                  <a:gdLst>
                    <a:gd name="T0" fmla="*/ 12 w 21"/>
                    <a:gd name="T1" fmla="*/ 29 h 31"/>
                    <a:gd name="T2" fmla="*/ 1 w 21"/>
                    <a:gd name="T3" fmla="*/ 16 h 31"/>
                    <a:gd name="T4" fmla="*/ 4 w 21"/>
                    <a:gd name="T5" fmla="*/ 1 h 31"/>
                    <a:gd name="T6" fmla="*/ 4 w 21"/>
                    <a:gd name="T7" fmla="*/ 1 h 31"/>
                    <a:gd name="T8" fmla="*/ 6 w 21"/>
                    <a:gd name="T9" fmla="*/ 0 h 31"/>
                    <a:gd name="T10" fmla="*/ 6 w 21"/>
                    <a:gd name="T11" fmla="*/ 0 h 31"/>
                    <a:gd name="T12" fmla="*/ 8 w 21"/>
                    <a:gd name="T13" fmla="*/ 1 h 31"/>
                    <a:gd name="T14" fmla="*/ 9 w 21"/>
                    <a:gd name="T15" fmla="*/ 2 h 31"/>
                    <a:gd name="T16" fmla="*/ 10 w 21"/>
                    <a:gd name="T17" fmla="*/ 14 h 31"/>
                    <a:gd name="T18" fmla="*/ 21 w 21"/>
                    <a:gd name="T19" fmla="*/ 19 h 31"/>
                    <a:gd name="T20" fmla="*/ 21 w 21"/>
                    <a:gd name="T21" fmla="*/ 20 h 31"/>
                    <a:gd name="T22" fmla="*/ 17 w 21"/>
                    <a:gd name="T23" fmla="*/ 30 h 31"/>
                    <a:gd name="T24" fmla="*/ 17 w 21"/>
                    <a:gd name="T25" fmla="*/ 30 h 31"/>
                    <a:gd name="T26" fmla="*/ 16 w 21"/>
                    <a:gd name="T27" fmla="*/ 30 h 31"/>
                    <a:gd name="T28" fmla="*/ 16 w 21"/>
                    <a:gd name="T29" fmla="*/ 31 h 31"/>
                    <a:gd name="T30" fmla="*/ 12 w 21"/>
                    <a:gd name="T31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31">
                      <a:moveTo>
                        <a:pt x="12" y="29"/>
                      </a:moveTo>
                      <a:cubicBezTo>
                        <a:pt x="6" y="26"/>
                        <a:pt x="2" y="21"/>
                        <a:pt x="1" y="16"/>
                      </a:cubicBezTo>
                      <a:cubicBezTo>
                        <a:pt x="0" y="11"/>
                        <a:pt x="1" y="6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0" y="25"/>
                        <a:pt x="19" y="28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4" y="30"/>
                        <a:pt x="13" y="30"/>
                        <a:pt x="12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8" name="Freeform 279"/>
                <p:cNvSpPr>
                  <a:spLocks/>
                </p:cNvSpPr>
                <p:nvPr/>
              </p:nvSpPr>
              <p:spPr bwMode="auto">
                <a:xfrm>
                  <a:off x="3915" y="3075"/>
                  <a:ext cx="7" cy="6"/>
                </a:xfrm>
                <a:custGeom>
                  <a:avLst/>
                  <a:gdLst>
                    <a:gd name="T0" fmla="*/ 9 w 12"/>
                    <a:gd name="T1" fmla="*/ 10 h 10"/>
                    <a:gd name="T2" fmla="*/ 3 w 12"/>
                    <a:gd name="T3" fmla="*/ 5 h 10"/>
                    <a:gd name="T4" fmla="*/ 0 w 12"/>
                    <a:gd name="T5" fmla="*/ 2 h 10"/>
                    <a:gd name="T6" fmla="*/ 0 w 12"/>
                    <a:gd name="T7" fmla="*/ 1 h 10"/>
                    <a:gd name="T8" fmla="*/ 0 w 12"/>
                    <a:gd name="T9" fmla="*/ 0 h 10"/>
                    <a:gd name="T10" fmla="*/ 0 w 12"/>
                    <a:gd name="T11" fmla="*/ 0 h 10"/>
                    <a:gd name="T12" fmla="*/ 1 w 12"/>
                    <a:gd name="T13" fmla="*/ 0 h 10"/>
                    <a:gd name="T14" fmla="*/ 10 w 12"/>
                    <a:gd name="T15" fmla="*/ 5 h 10"/>
                    <a:gd name="T16" fmla="*/ 10 w 12"/>
                    <a:gd name="T17" fmla="*/ 5 h 10"/>
                    <a:gd name="T18" fmla="*/ 11 w 12"/>
                    <a:gd name="T19" fmla="*/ 7 h 10"/>
                    <a:gd name="T20" fmla="*/ 12 w 12"/>
                    <a:gd name="T21" fmla="*/ 10 h 10"/>
                    <a:gd name="T22" fmla="*/ 11 w 12"/>
                    <a:gd name="T23" fmla="*/ 10 h 10"/>
                    <a:gd name="T24" fmla="*/ 11 w 12"/>
                    <a:gd name="T25" fmla="*/ 10 h 10"/>
                    <a:gd name="T26" fmla="*/ 11 w 12"/>
                    <a:gd name="T27" fmla="*/ 10 h 10"/>
                    <a:gd name="T28" fmla="*/ 9 w 12"/>
                    <a:gd name="T2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0">
                      <a:moveTo>
                        <a:pt x="9" y="10"/>
                      </a:moveTo>
                      <a:cubicBezTo>
                        <a:pt x="7" y="9"/>
                        <a:pt x="5" y="7"/>
                        <a:pt x="3" y="5"/>
                      </a:cubicBezTo>
                      <a:cubicBezTo>
                        <a:pt x="2" y="4"/>
                        <a:pt x="1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2" y="8"/>
                        <a:pt x="12" y="8"/>
                        <a:pt x="12" y="10"/>
                      </a:cubicBezTo>
                      <a:cubicBezTo>
                        <a:pt x="12" y="10"/>
                        <a:pt x="12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0" y="10"/>
                        <a:pt x="10" y="10"/>
                        <a:pt x="9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49" name="Freeform 280"/>
                <p:cNvSpPr>
                  <a:spLocks/>
                </p:cNvSpPr>
                <p:nvPr/>
              </p:nvSpPr>
              <p:spPr bwMode="auto">
                <a:xfrm>
                  <a:off x="3853" y="3043"/>
                  <a:ext cx="3" cy="4"/>
                </a:xfrm>
                <a:custGeom>
                  <a:avLst/>
                  <a:gdLst>
                    <a:gd name="T0" fmla="*/ 0 w 6"/>
                    <a:gd name="T1" fmla="*/ 6 h 8"/>
                    <a:gd name="T2" fmla="*/ 0 w 6"/>
                    <a:gd name="T3" fmla="*/ 5 h 8"/>
                    <a:gd name="T4" fmla="*/ 2 w 6"/>
                    <a:gd name="T5" fmla="*/ 1 h 8"/>
                    <a:gd name="T6" fmla="*/ 3 w 6"/>
                    <a:gd name="T7" fmla="*/ 1 h 8"/>
                    <a:gd name="T8" fmla="*/ 6 w 6"/>
                    <a:gd name="T9" fmla="*/ 2 h 8"/>
                    <a:gd name="T10" fmla="*/ 6 w 6"/>
                    <a:gd name="T11" fmla="*/ 3 h 8"/>
                    <a:gd name="T12" fmla="*/ 4 w 6"/>
                    <a:gd name="T13" fmla="*/ 7 h 8"/>
                    <a:gd name="T14" fmla="*/ 3 w 6"/>
                    <a:gd name="T15" fmla="*/ 8 h 8"/>
                    <a:gd name="T16" fmla="*/ 0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3" y="8"/>
                        <a:pt x="3" y="8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0" name="Freeform 281"/>
                <p:cNvSpPr>
                  <a:spLocks/>
                </p:cNvSpPr>
                <p:nvPr/>
              </p:nvSpPr>
              <p:spPr bwMode="auto">
                <a:xfrm>
                  <a:off x="3822" y="3034"/>
                  <a:ext cx="14" cy="26"/>
                </a:xfrm>
                <a:custGeom>
                  <a:avLst/>
                  <a:gdLst>
                    <a:gd name="T0" fmla="*/ 9 w 25"/>
                    <a:gd name="T1" fmla="*/ 46 h 46"/>
                    <a:gd name="T2" fmla="*/ 9 w 25"/>
                    <a:gd name="T3" fmla="*/ 46 h 46"/>
                    <a:gd name="T4" fmla="*/ 0 w 25"/>
                    <a:gd name="T5" fmla="*/ 9 h 46"/>
                    <a:gd name="T6" fmla="*/ 0 w 25"/>
                    <a:gd name="T7" fmla="*/ 8 h 46"/>
                    <a:gd name="T8" fmla="*/ 9 w 25"/>
                    <a:gd name="T9" fmla="*/ 1 h 46"/>
                    <a:gd name="T10" fmla="*/ 10 w 25"/>
                    <a:gd name="T11" fmla="*/ 0 h 46"/>
                    <a:gd name="T12" fmla="*/ 10 w 25"/>
                    <a:gd name="T13" fmla="*/ 0 h 46"/>
                    <a:gd name="T14" fmla="*/ 10 w 25"/>
                    <a:gd name="T15" fmla="*/ 0 h 46"/>
                    <a:gd name="T16" fmla="*/ 11 w 25"/>
                    <a:gd name="T17" fmla="*/ 1 h 46"/>
                    <a:gd name="T18" fmla="*/ 9 w 25"/>
                    <a:gd name="T19" fmla="*/ 3 h 46"/>
                    <a:gd name="T20" fmla="*/ 4 w 25"/>
                    <a:gd name="T21" fmla="*/ 14 h 46"/>
                    <a:gd name="T22" fmla="*/ 4 w 25"/>
                    <a:gd name="T23" fmla="*/ 15 h 46"/>
                    <a:gd name="T24" fmla="*/ 5 w 25"/>
                    <a:gd name="T25" fmla="*/ 16 h 46"/>
                    <a:gd name="T26" fmla="*/ 13 w 25"/>
                    <a:gd name="T27" fmla="*/ 25 h 46"/>
                    <a:gd name="T28" fmla="*/ 23 w 25"/>
                    <a:gd name="T29" fmla="*/ 42 h 46"/>
                    <a:gd name="T30" fmla="*/ 23 w 25"/>
                    <a:gd name="T31" fmla="*/ 43 h 46"/>
                    <a:gd name="T32" fmla="*/ 22 w 25"/>
                    <a:gd name="T33" fmla="*/ 43 h 46"/>
                    <a:gd name="T34" fmla="*/ 21 w 25"/>
                    <a:gd name="T35" fmla="*/ 42 h 46"/>
                    <a:gd name="T36" fmla="*/ 19 w 25"/>
                    <a:gd name="T37" fmla="*/ 41 h 46"/>
                    <a:gd name="T38" fmla="*/ 18 w 25"/>
                    <a:gd name="T39" fmla="*/ 40 h 46"/>
                    <a:gd name="T40" fmla="*/ 16 w 25"/>
                    <a:gd name="T41" fmla="*/ 39 h 46"/>
                    <a:gd name="T42" fmla="*/ 10 w 25"/>
                    <a:gd name="T43" fmla="*/ 46 h 46"/>
                    <a:gd name="T44" fmla="*/ 9 w 25"/>
                    <a:gd name="T45" fmla="*/ 46 h 46"/>
                    <a:gd name="T46" fmla="*/ 9 w 25"/>
                    <a:gd name="T47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" h="46">
                      <a:moveTo>
                        <a:pt x="9" y="46"/>
                      </a:move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3" y="38"/>
                        <a:pt x="0" y="19"/>
                        <a:pt x="0" y="9"/>
                      </a:cubicBez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3" y="5"/>
                        <a:pt x="5" y="3"/>
                        <a:pt x="9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2"/>
                        <a:pt x="10" y="3"/>
                        <a:pt x="9" y="3"/>
                      </a:cubicBezTo>
                      <a:cubicBezTo>
                        <a:pt x="7" y="7"/>
                        <a:pt x="5" y="10"/>
                        <a:pt x="4" y="14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7" y="19"/>
                        <a:pt x="10" y="22"/>
                        <a:pt x="13" y="25"/>
                      </a:cubicBezTo>
                      <a:cubicBezTo>
                        <a:pt x="20" y="31"/>
                        <a:pt x="25" y="36"/>
                        <a:pt x="23" y="42"/>
                      </a:cubicBez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3" y="43"/>
                        <a:pt x="22" y="43"/>
                        <a:pt x="22" y="43"/>
                      </a:cubicBezTo>
                      <a:cubicBezTo>
                        <a:pt x="22" y="43"/>
                        <a:pt x="22" y="42"/>
                        <a:pt x="21" y="42"/>
                      </a:cubicBezTo>
                      <a:cubicBezTo>
                        <a:pt x="21" y="42"/>
                        <a:pt x="20" y="42"/>
                        <a:pt x="19" y="41"/>
                      </a:cubicBezTo>
                      <a:cubicBezTo>
                        <a:pt x="19" y="41"/>
                        <a:pt x="18" y="40"/>
                        <a:pt x="18" y="40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1" name="Freeform 282"/>
                <p:cNvSpPr>
                  <a:spLocks/>
                </p:cNvSpPr>
                <p:nvPr/>
              </p:nvSpPr>
              <p:spPr bwMode="auto">
                <a:xfrm>
                  <a:off x="4125" y="3180"/>
                  <a:ext cx="2" cy="2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3 h 4"/>
                    <a:gd name="T4" fmla="*/ 0 w 4"/>
                    <a:gd name="T5" fmla="*/ 1 h 4"/>
                    <a:gd name="T6" fmla="*/ 0 w 4"/>
                    <a:gd name="T7" fmla="*/ 0 h 4"/>
                    <a:gd name="T8" fmla="*/ 2 w 4"/>
                    <a:gd name="T9" fmla="*/ 0 h 4"/>
                    <a:gd name="T10" fmla="*/ 2 w 4"/>
                    <a:gd name="T11" fmla="*/ 0 h 4"/>
                    <a:gd name="T12" fmla="*/ 4 w 4"/>
                    <a:gd name="T13" fmla="*/ 0 h 4"/>
                    <a:gd name="T14" fmla="*/ 4 w 4"/>
                    <a:gd name="T15" fmla="*/ 1 h 4"/>
                    <a:gd name="T16" fmla="*/ 3 w 4"/>
                    <a:gd name="T17" fmla="*/ 4 h 4"/>
                    <a:gd name="T18" fmla="*/ 2 w 4"/>
                    <a:gd name="T19" fmla="*/ 4 h 4"/>
                    <a:gd name="T20" fmla="*/ 1 w 4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2" y="4"/>
                        <a:pt x="2" y="4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2" name="Freeform 283"/>
                <p:cNvSpPr>
                  <a:spLocks/>
                </p:cNvSpPr>
                <p:nvPr/>
              </p:nvSpPr>
              <p:spPr bwMode="auto">
                <a:xfrm>
                  <a:off x="3517" y="2895"/>
                  <a:ext cx="5" cy="8"/>
                </a:xfrm>
                <a:custGeom>
                  <a:avLst/>
                  <a:gdLst>
                    <a:gd name="T0" fmla="*/ 7 w 9"/>
                    <a:gd name="T1" fmla="*/ 14 h 14"/>
                    <a:gd name="T2" fmla="*/ 0 w 9"/>
                    <a:gd name="T3" fmla="*/ 1 h 14"/>
                    <a:gd name="T4" fmla="*/ 0 w 9"/>
                    <a:gd name="T5" fmla="*/ 1 h 14"/>
                    <a:gd name="T6" fmla="*/ 1 w 9"/>
                    <a:gd name="T7" fmla="*/ 1 h 14"/>
                    <a:gd name="T8" fmla="*/ 1 w 9"/>
                    <a:gd name="T9" fmla="*/ 1 h 14"/>
                    <a:gd name="T10" fmla="*/ 6 w 9"/>
                    <a:gd name="T11" fmla="*/ 8 h 14"/>
                    <a:gd name="T12" fmla="*/ 9 w 9"/>
                    <a:gd name="T13" fmla="*/ 13 h 14"/>
                    <a:gd name="T14" fmla="*/ 9 w 9"/>
                    <a:gd name="T15" fmla="*/ 13 h 14"/>
                    <a:gd name="T16" fmla="*/ 8 w 9"/>
                    <a:gd name="T17" fmla="*/ 14 h 14"/>
                    <a:gd name="T18" fmla="*/ 8 w 9"/>
                    <a:gd name="T19" fmla="*/ 14 h 14"/>
                    <a:gd name="T20" fmla="*/ 7 w 9"/>
                    <a:gd name="T21" fmla="*/ 14 h 14"/>
                    <a:gd name="T22" fmla="*/ 7 w 9"/>
                    <a:gd name="T2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4">
                      <a:moveTo>
                        <a:pt x="7" y="14"/>
                      </a:moveTo>
                      <a:cubicBezTo>
                        <a:pt x="2" y="10"/>
                        <a:pt x="0" y="6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4"/>
                        <a:pt x="4" y="6"/>
                        <a:pt x="6" y="8"/>
                      </a:cubicBezTo>
                      <a:cubicBezTo>
                        <a:pt x="7" y="9"/>
                        <a:pt x="8" y="11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3" name="Freeform 284"/>
                <p:cNvSpPr>
                  <a:spLocks/>
                </p:cNvSpPr>
                <p:nvPr/>
              </p:nvSpPr>
              <p:spPr bwMode="auto">
                <a:xfrm>
                  <a:off x="4244" y="3246"/>
                  <a:ext cx="6" cy="23"/>
                </a:xfrm>
                <a:custGeom>
                  <a:avLst/>
                  <a:gdLst>
                    <a:gd name="T0" fmla="*/ 0 w 10"/>
                    <a:gd name="T1" fmla="*/ 39 h 39"/>
                    <a:gd name="T2" fmla="*/ 0 w 10"/>
                    <a:gd name="T3" fmla="*/ 38 h 39"/>
                    <a:gd name="T4" fmla="*/ 1 w 10"/>
                    <a:gd name="T5" fmla="*/ 33 h 39"/>
                    <a:gd name="T6" fmla="*/ 1 w 10"/>
                    <a:gd name="T7" fmla="*/ 33 h 39"/>
                    <a:gd name="T8" fmla="*/ 8 w 10"/>
                    <a:gd name="T9" fmla="*/ 1 h 39"/>
                    <a:gd name="T10" fmla="*/ 9 w 10"/>
                    <a:gd name="T11" fmla="*/ 0 h 39"/>
                    <a:gd name="T12" fmla="*/ 9 w 10"/>
                    <a:gd name="T13" fmla="*/ 0 h 39"/>
                    <a:gd name="T14" fmla="*/ 9 w 10"/>
                    <a:gd name="T15" fmla="*/ 1 h 39"/>
                    <a:gd name="T16" fmla="*/ 2 w 10"/>
                    <a:gd name="T17" fmla="*/ 38 h 39"/>
                    <a:gd name="T18" fmla="*/ 1 w 10"/>
                    <a:gd name="T19" fmla="*/ 39 h 39"/>
                    <a:gd name="T20" fmla="*/ 0 w 10"/>
                    <a:gd name="T21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39">
                      <a:moveTo>
                        <a:pt x="0" y="39"/>
                      </a:moveTo>
                      <a:cubicBezTo>
                        <a:pt x="0" y="39"/>
                        <a:pt x="0" y="38"/>
                        <a:pt x="0" y="38"/>
                      </a:cubicBezTo>
                      <a:cubicBezTo>
                        <a:pt x="0" y="36"/>
                        <a:pt x="0" y="35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21"/>
                        <a:pt x="4" y="7"/>
                        <a:pt x="8" y="1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10" y="10"/>
                        <a:pt x="8" y="22"/>
                        <a:pt x="2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0" y="39"/>
                        <a:pt x="0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4" name="Freeform 285"/>
                <p:cNvSpPr>
                  <a:spLocks/>
                </p:cNvSpPr>
                <p:nvPr/>
              </p:nvSpPr>
              <p:spPr bwMode="auto">
                <a:xfrm>
                  <a:off x="3841" y="3045"/>
                  <a:ext cx="7" cy="7"/>
                </a:xfrm>
                <a:custGeom>
                  <a:avLst/>
                  <a:gdLst>
                    <a:gd name="T0" fmla="*/ 1 w 12"/>
                    <a:gd name="T1" fmla="*/ 11 h 12"/>
                    <a:gd name="T2" fmla="*/ 0 w 12"/>
                    <a:gd name="T3" fmla="*/ 10 h 12"/>
                    <a:gd name="T4" fmla="*/ 0 w 12"/>
                    <a:gd name="T5" fmla="*/ 9 h 12"/>
                    <a:gd name="T6" fmla="*/ 7 w 12"/>
                    <a:gd name="T7" fmla="*/ 0 h 12"/>
                    <a:gd name="T8" fmla="*/ 8 w 12"/>
                    <a:gd name="T9" fmla="*/ 0 h 12"/>
                    <a:gd name="T10" fmla="*/ 11 w 12"/>
                    <a:gd name="T11" fmla="*/ 2 h 12"/>
                    <a:gd name="T12" fmla="*/ 12 w 12"/>
                    <a:gd name="T13" fmla="*/ 2 h 12"/>
                    <a:gd name="T14" fmla="*/ 11 w 12"/>
                    <a:gd name="T15" fmla="*/ 3 h 12"/>
                    <a:gd name="T16" fmla="*/ 9 w 12"/>
                    <a:gd name="T17" fmla="*/ 6 h 12"/>
                    <a:gd name="T18" fmla="*/ 2 w 12"/>
                    <a:gd name="T19" fmla="*/ 11 h 12"/>
                    <a:gd name="T20" fmla="*/ 2 w 12"/>
                    <a:gd name="T21" fmla="*/ 11 h 12"/>
                    <a:gd name="T22" fmla="*/ 1 w 12"/>
                    <a:gd name="T2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2">
                      <a:moveTo>
                        <a:pt x="1" y="11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2" y="2"/>
                        <a:pt x="12" y="2"/>
                      </a:cubicBezTo>
                      <a:cubicBezTo>
                        <a:pt x="12" y="2"/>
                        <a:pt x="12" y="3"/>
                        <a:pt x="11" y="3"/>
                      </a:cubicBezTo>
                      <a:cubicBezTo>
                        <a:pt x="11" y="4"/>
                        <a:pt x="10" y="5"/>
                        <a:pt x="9" y="6"/>
                      </a:cubicBezTo>
                      <a:cubicBezTo>
                        <a:pt x="8" y="9"/>
                        <a:pt x="6" y="12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5" name="Freeform 286"/>
                <p:cNvSpPr>
                  <a:spLocks/>
                </p:cNvSpPr>
                <p:nvPr/>
              </p:nvSpPr>
              <p:spPr bwMode="auto">
                <a:xfrm>
                  <a:off x="3855" y="3053"/>
                  <a:ext cx="3" cy="3"/>
                </a:xfrm>
                <a:custGeom>
                  <a:avLst/>
                  <a:gdLst>
                    <a:gd name="T0" fmla="*/ 1 w 4"/>
                    <a:gd name="T1" fmla="*/ 3 h 4"/>
                    <a:gd name="T2" fmla="*/ 0 w 4"/>
                    <a:gd name="T3" fmla="*/ 2 h 4"/>
                    <a:gd name="T4" fmla="*/ 0 w 4"/>
                    <a:gd name="T5" fmla="*/ 1 h 4"/>
                    <a:gd name="T6" fmla="*/ 1 w 4"/>
                    <a:gd name="T7" fmla="*/ 0 h 4"/>
                    <a:gd name="T8" fmla="*/ 2 w 4"/>
                    <a:gd name="T9" fmla="*/ 0 h 4"/>
                    <a:gd name="T10" fmla="*/ 2 w 4"/>
                    <a:gd name="T11" fmla="*/ 0 h 4"/>
                    <a:gd name="T12" fmla="*/ 3 w 4"/>
                    <a:gd name="T13" fmla="*/ 1 h 4"/>
                    <a:gd name="T14" fmla="*/ 3 w 4"/>
                    <a:gd name="T15" fmla="*/ 2 h 4"/>
                    <a:gd name="T16" fmla="*/ 4 w 4"/>
                    <a:gd name="T17" fmla="*/ 3 h 4"/>
                    <a:gd name="T18" fmla="*/ 3 w 4"/>
                    <a:gd name="T19" fmla="*/ 4 h 4"/>
                    <a:gd name="T20" fmla="*/ 3 w 4"/>
                    <a:gd name="T21" fmla="*/ 4 h 4"/>
                    <a:gd name="T22" fmla="*/ 2 w 4"/>
                    <a:gd name="T23" fmla="*/ 4 h 4"/>
                    <a:gd name="T24" fmla="*/ 1 w 4"/>
                    <a:gd name="T2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6" name="Freeform 287"/>
                <p:cNvSpPr>
                  <a:spLocks/>
                </p:cNvSpPr>
                <p:nvPr/>
              </p:nvSpPr>
              <p:spPr bwMode="auto">
                <a:xfrm>
                  <a:off x="3994" y="3123"/>
                  <a:ext cx="15" cy="14"/>
                </a:xfrm>
                <a:custGeom>
                  <a:avLst/>
                  <a:gdLst>
                    <a:gd name="T0" fmla="*/ 24 w 26"/>
                    <a:gd name="T1" fmla="*/ 24 h 24"/>
                    <a:gd name="T2" fmla="*/ 24 w 26"/>
                    <a:gd name="T3" fmla="*/ 24 h 24"/>
                    <a:gd name="T4" fmla="*/ 20 w 26"/>
                    <a:gd name="T5" fmla="*/ 19 h 24"/>
                    <a:gd name="T6" fmla="*/ 16 w 26"/>
                    <a:gd name="T7" fmla="*/ 14 h 24"/>
                    <a:gd name="T8" fmla="*/ 16 w 26"/>
                    <a:gd name="T9" fmla="*/ 14 h 24"/>
                    <a:gd name="T10" fmla="*/ 1 w 26"/>
                    <a:gd name="T11" fmla="*/ 5 h 24"/>
                    <a:gd name="T12" fmla="*/ 0 w 26"/>
                    <a:gd name="T13" fmla="*/ 4 h 24"/>
                    <a:gd name="T14" fmla="*/ 2 w 26"/>
                    <a:gd name="T15" fmla="*/ 1 h 24"/>
                    <a:gd name="T16" fmla="*/ 2 w 26"/>
                    <a:gd name="T17" fmla="*/ 1 h 24"/>
                    <a:gd name="T18" fmla="*/ 5 w 26"/>
                    <a:gd name="T19" fmla="*/ 0 h 24"/>
                    <a:gd name="T20" fmla="*/ 6 w 26"/>
                    <a:gd name="T21" fmla="*/ 0 h 24"/>
                    <a:gd name="T22" fmla="*/ 6 w 26"/>
                    <a:gd name="T23" fmla="*/ 0 h 24"/>
                    <a:gd name="T24" fmla="*/ 6 w 26"/>
                    <a:gd name="T25" fmla="*/ 0 h 24"/>
                    <a:gd name="T26" fmla="*/ 24 w 26"/>
                    <a:gd name="T27" fmla="*/ 18 h 24"/>
                    <a:gd name="T28" fmla="*/ 26 w 26"/>
                    <a:gd name="T29" fmla="*/ 20 h 24"/>
                    <a:gd name="T30" fmla="*/ 26 w 26"/>
                    <a:gd name="T31" fmla="*/ 20 h 24"/>
                    <a:gd name="T32" fmla="*/ 25 w 26"/>
                    <a:gd name="T33" fmla="*/ 23 h 24"/>
                    <a:gd name="T34" fmla="*/ 24 w 26"/>
                    <a:gd name="T35" fmla="*/ 24 h 24"/>
                    <a:gd name="T36" fmla="*/ 24 w 26"/>
                    <a:gd name="T3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4">
                      <a:moveTo>
                        <a:pt x="24" y="24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2" y="22"/>
                        <a:pt x="21" y="21"/>
                        <a:pt x="20" y="19"/>
                      </a:cubicBezTo>
                      <a:cubicBezTo>
                        <a:pt x="19" y="18"/>
                        <a:pt x="18" y="16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3"/>
                        <a:pt x="1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3" y="5"/>
                        <a:pt x="19" y="11"/>
                        <a:pt x="24" y="18"/>
                      </a:cubicBezTo>
                      <a:cubicBezTo>
                        <a:pt x="24" y="18"/>
                        <a:pt x="25" y="19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5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7" name="Freeform 288"/>
                <p:cNvSpPr>
                  <a:spLocks/>
                </p:cNvSpPr>
                <p:nvPr/>
              </p:nvSpPr>
              <p:spPr bwMode="auto">
                <a:xfrm>
                  <a:off x="3564" y="2910"/>
                  <a:ext cx="1" cy="3"/>
                </a:xfrm>
                <a:custGeom>
                  <a:avLst/>
                  <a:gdLst>
                    <a:gd name="T0" fmla="*/ 1 w 3"/>
                    <a:gd name="T1" fmla="*/ 4 h 5"/>
                    <a:gd name="T2" fmla="*/ 0 w 3"/>
                    <a:gd name="T3" fmla="*/ 4 h 5"/>
                    <a:gd name="T4" fmla="*/ 1 w 3"/>
                    <a:gd name="T5" fmla="*/ 0 h 5"/>
                    <a:gd name="T6" fmla="*/ 1 w 3"/>
                    <a:gd name="T7" fmla="*/ 0 h 5"/>
                    <a:gd name="T8" fmla="*/ 2 w 3"/>
                    <a:gd name="T9" fmla="*/ 0 h 5"/>
                    <a:gd name="T10" fmla="*/ 2 w 3"/>
                    <a:gd name="T11" fmla="*/ 0 h 5"/>
                    <a:gd name="T12" fmla="*/ 2 w 3"/>
                    <a:gd name="T13" fmla="*/ 0 h 5"/>
                    <a:gd name="T14" fmla="*/ 3 w 3"/>
                    <a:gd name="T15" fmla="*/ 0 h 5"/>
                    <a:gd name="T16" fmla="*/ 2 w 3"/>
                    <a:gd name="T17" fmla="*/ 4 h 5"/>
                    <a:gd name="T18" fmla="*/ 1 w 3"/>
                    <a:gd name="T19" fmla="*/ 5 h 5"/>
                    <a:gd name="T20" fmla="*/ 1 w 3"/>
                    <a:gd name="T21" fmla="*/ 4 h 5"/>
                    <a:gd name="T22" fmla="*/ 1 w 3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5">
                      <a:moveTo>
                        <a:pt x="1" y="4"/>
                      </a:move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2"/>
                        <a:pt x="3" y="3"/>
                        <a:pt x="2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8" name="Freeform 289"/>
                <p:cNvSpPr>
                  <a:spLocks/>
                </p:cNvSpPr>
                <p:nvPr/>
              </p:nvSpPr>
              <p:spPr bwMode="auto">
                <a:xfrm>
                  <a:off x="4068" y="3159"/>
                  <a:ext cx="4" cy="6"/>
                </a:xfrm>
                <a:custGeom>
                  <a:avLst/>
                  <a:gdLst>
                    <a:gd name="T0" fmla="*/ 0 w 7"/>
                    <a:gd name="T1" fmla="*/ 8 h 9"/>
                    <a:gd name="T2" fmla="*/ 0 w 7"/>
                    <a:gd name="T3" fmla="*/ 7 h 9"/>
                    <a:gd name="T4" fmla="*/ 4 w 7"/>
                    <a:gd name="T5" fmla="*/ 0 h 9"/>
                    <a:gd name="T6" fmla="*/ 5 w 7"/>
                    <a:gd name="T7" fmla="*/ 0 h 9"/>
                    <a:gd name="T8" fmla="*/ 7 w 7"/>
                    <a:gd name="T9" fmla="*/ 1 h 9"/>
                    <a:gd name="T10" fmla="*/ 7 w 7"/>
                    <a:gd name="T11" fmla="*/ 2 h 9"/>
                    <a:gd name="T12" fmla="*/ 7 w 7"/>
                    <a:gd name="T13" fmla="*/ 2 h 9"/>
                    <a:gd name="T14" fmla="*/ 6 w 7"/>
                    <a:gd name="T15" fmla="*/ 9 h 9"/>
                    <a:gd name="T16" fmla="*/ 5 w 7"/>
                    <a:gd name="T17" fmla="*/ 9 h 9"/>
                    <a:gd name="T18" fmla="*/ 3 w 7"/>
                    <a:gd name="T19" fmla="*/ 9 h 9"/>
                    <a:gd name="T20" fmla="*/ 3 w 7"/>
                    <a:gd name="T21" fmla="*/ 9 h 9"/>
                    <a:gd name="T22" fmla="*/ 0 w 7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3"/>
                        <a:pt x="1" y="2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5"/>
                        <a:pt x="7" y="6"/>
                        <a:pt x="6" y="9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59" name="Freeform 290"/>
                <p:cNvSpPr>
                  <a:spLocks/>
                </p:cNvSpPr>
                <p:nvPr/>
              </p:nvSpPr>
              <p:spPr bwMode="auto">
                <a:xfrm>
                  <a:off x="3706" y="2984"/>
                  <a:ext cx="7" cy="19"/>
                </a:xfrm>
                <a:custGeom>
                  <a:avLst/>
                  <a:gdLst>
                    <a:gd name="T0" fmla="*/ 4 w 12"/>
                    <a:gd name="T1" fmla="*/ 34 h 34"/>
                    <a:gd name="T2" fmla="*/ 3 w 12"/>
                    <a:gd name="T3" fmla="*/ 33 h 34"/>
                    <a:gd name="T4" fmla="*/ 0 w 12"/>
                    <a:gd name="T5" fmla="*/ 2 h 34"/>
                    <a:gd name="T6" fmla="*/ 1 w 12"/>
                    <a:gd name="T7" fmla="*/ 1 h 34"/>
                    <a:gd name="T8" fmla="*/ 1 w 12"/>
                    <a:gd name="T9" fmla="*/ 1 h 34"/>
                    <a:gd name="T10" fmla="*/ 2 w 12"/>
                    <a:gd name="T11" fmla="*/ 1 h 34"/>
                    <a:gd name="T12" fmla="*/ 5 w 12"/>
                    <a:gd name="T13" fmla="*/ 33 h 34"/>
                    <a:gd name="T14" fmla="*/ 5 w 12"/>
                    <a:gd name="T15" fmla="*/ 34 h 34"/>
                    <a:gd name="T16" fmla="*/ 4 w 12"/>
                    <a:gd name="T17" fmla="*/ 34 h 34"/>
                    <a:gd name="T18" fmla="*/ 4 w 12"/>
                    <a:gd name="T19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34">
                      <a:moveTo>
                        <a:pt x="4" y="34"/>
                      </a:moveTo>
                      <a:cubicBezTo>
                        <a:pt x="3" y="34"/>
                        <a:pt x="3" y="33"/>
                        <a:pt x="3" y="33"/>
                      </a:cubicBezTo>
                      <a:cubicBezTo>
                        <a:pt x="5" y="21"/>
                        <a:pt x="4" y="10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8" y="8"/>
                        <a:pt x="12" y="20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0" name="Freeform 291"/>
                <p:cNvSpPr>
                  <a:spLocks/>
                </p:cNvSpPr>
                <p:nvPr/>
              </p:nvSpPr>
              <p:spPr bwMode="auto">
                <a:xfrm>
                  <a:off x="3935" y="3098"/>
                  <a:ext cx="4" cy="5"/>
                </a:xfrm>
                <a:custGeom>
                  <a:avLst/>
                  <a:gdLst>
                    <a:gd name="T0" fmla="*/ 6 w 7"/>
                    <a:gd name="T1" fmla="*/ 9 h 9"/>
                    <a:gd name="T2" fmla="*/ 5 w 7"/>
                    <a:gd name="T3" fmla="*/ 9 h 9"/>
                    <a:gd name="T4" fmla="*/ 0 w 7"/>
                    <a:gd name="T5" fmla="*/ 1 h 9"/>
                    <a:gd name="T6" fmla="*/ 0 w 7"/>
                    <a:gd name="T7" fmla="*/ 1 h 9"/>
                    <a:gd name="T8" fmla="*/ 0 w 7"/>
                    <a:gd name="T9" fmla="*/ 0 h 9"/>
                    <a:gd name="T10" fmla="*/ 1 w 7"/>
                    <a:gd name="T11" fmla="*/ 0 h 9"/>
                    <a:gd name="T12" fmla="*/ 1 w 7"/>
                    <a:gd name="T13" fmla="*/ 0 h 9"/>
                    <a:gd name="T14" fmla="*/ 2 w 7"/>
                    <a:gd name="T15" fmla="*/ 0 h 9"/>
                    <a:gd name="T16" fmla="*/ 7 w 7"/>
                    <a:gd name="T17" fmla="*/ 7 h 9"/>
                    <a:gd name="T18" fmla="*/ 7 w 7"/>
                    <a:gd name="T19" fmla="*/ 7 h 9"/>
                    <a:gd name="T20" fmla="*/ 7 w 7"/>
                    <a:gd name="T21" fmla="*/ 9 h 9"/>
                    <a:gd name="T22" fmla="*/ 6 w 7"/>
                    <a:gd name="T23" fmla="*/ 9 h 9"/>
                    <a:gd name="T24" fmla="*/ 6 w 7"/>
                    <a:gd name="T25" fmla="*/ 9 h 9"/>
                    <a:gd name="T26" fmla="*/ 6 w 7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6" y="9"/>
                      </a:move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3" y="6"/>
                        <a:pt x="2" y="4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1" name="Freeform 292"/>
                <p:cNvSpPr>
                  <a:spLocks/>
                </p:cNvSpPr>
                <p:nvPr/>
              </p:nvSpPr>
              <p:spPr bwMode="auto">
                <a:xfrm>
                  <a:off x="3590" y="2932"/>
                  <a:ext cx="6" cy="19"/>
                </a:xfrm>
                <a:custGeom>
                  <a:avLst/>
                  <a:gdLst>
                    <a:gd name="T0" fmla="*/ 1 w 10"/>
                    <a:gd name="T1" fmla="*/ 33 h 33"/>
                    <a:gd name="T2" fmla="*/ 0 w 10"/>
                    <a:gd name="T3" fmla="*/ 32 h 33"/>
                    <a:gd name="T4" fmla="*/ 8 w 10"/>
                    <a:gd name="T5" fmla="*/ 0 h 33"/>
                    <a:gd name="T6" fmla="*/ 9 w 10"/>
                    <a:gd name="T7" fmla="*/ 0 h 33"/>
                    <a:gd name="T8" fmla="*/ 9 w 10"/>
                    <a:gd name="T9" fmla="*/ 0 h 33"/>
                    <a:gd name="T10" fmla="*/ 10 w 10"/>
                    <a:gd name="T11" fmla="*/ 1 h 33"/>
                    <a:gd name="T12" fmla="*/ 1 w 10"/>
                    <a:gd name="T13" fmla="*/ 33 h 33"/>
                    <a:gd name="T14" fmla="*/ 1 w 10"/>
                    <a:gd name="T15" fmla="*/ 33 h 33"/>
                    <a:gd name="T16" fmla="*/ 1 w 10"/>
                    <a:gd name="T17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33">
                      <a:moveTo>
                        <a:pt x="1" y="33"/>
                      </a:moveTo>
                      <a:cubicBezTo>
                        <a:pt x="0" y="33"/>
                        <a:pt x="0" y="33"/>
                        <a:pt x="0" y="32"/>
                      </a:cubicBezTo>
                      <a:cubicBezTo>
                        <a:pt x="1" y="17"/>
                        <a:pt x="3" y="6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10" y="1"/>
                      </a:cubicBezTo>
                      <a:cubicBezTo>
                        <a:pt x="9" y="10"/>
                        <a:pt x="6" y="27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2" name="Freeform 293"/>
                <p:cNvSpPr>
                  <a:spLocks/>
                </p:cNvSpPr>
                <p:nvPr/>
              </p:nvSpPr>
              <p:spPr bwMode="auto">
                <a:xfrm>
                  <a:off x="4267" y="3266"/>
                  <a:ext cx="4" cy="3"/>
                </a:xfrm>
                <a:custGeom>
                  <a:avLst/>
                  <a:gdLst>
                    <a:gd name="T0" fmla="*/ 1 w 8"/>
                    <a:gd name="T1" fmla="*/ 6 h 6"/>
                    <a:gd name="T2" fmla="*/ 0 w 8"/>
                    <a:gd name="T3" fmla="*/ 5 h 6"/>
                    <a:gd name="T4" fmla="*/ 7 w 8"/>
                    <a:gd name="T5" fmla="*/ 1 h 6"/>
                    <a:gd name="T6" fmla="*/ 7 w 8"/>
                    <a:gd name="T7" fmla="*/ 0 h 6"/>
                    <a:gd name="T8" fmla="*/ 7 w 8"/>
                    <a:gd name="T9" fmla="*/ 1 h 6"/>
                    <a:gd name="T10" fmla="*/ 8 w 8"/>
                    <a:gd name="T11" fmla="*/ 1 h 6"/>
                    <a:gd name="T12" fmla="*/ 7 w 8"/>
                    <a:gd name="T13" fmla="*/ 2 h 6"/>
                    <a:gd name="T14" fmla="*/ 2 w 8"/>
                    <a:gd name="T15" fmla="*/ 6 h 6"/>
                    <a:gd name="T16" fmla="*/ 1 w 8"/>
                    <a:gd name="T17" fmla="*/ 6 h 6"/>
                    <a:gd name="T18" fmla="*/ 1 w 8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6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2"/>
                        <a:pt x="3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8" y="1"/>
                      </a:cubicBezTo>
                      <a:cubicBezTo>
                        <a:pt x="8" y="1"/>
                        <a:pt x="7" y="2"/>
                        <a:pt x="7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3" name="Freeform 294"/>
                <p:cNvSpPr>
                  <a:spLocks/>
                </p:cNvSpPr>
                <p:nvPr/>
              </p:nvSpPr>
              <p:spPr bwMode="auto">
                <a:xfrm>
                  <a:off x="4015" y="3141"/>
                  <a:ext cx="18" cy="34"/>
                </a:xfrm>
                <a:custGeom>
                  <a:avLst/>
                  <a:gdLst>
                    <a:gd name="T0" fmla="*/ 25 w 31"/>
                    <a:gd name="T1" fmla="*/ 58 h 59"/>
                    <a:gd name="T2" fmla="*/ 20 w 31"/>
                    <a:gd name="T3" fmla="*/ 54 h 59"/>
                    <a:gd name="T4" fmla="*/ 16 w 31"/>
                    <a:gd name="T5" fmla="*/ 50 h 59"/>
                    <a:gd name="T6" fmla="*/ 15 w 31"/>
                    <a:gd name="T7" fmla="*/ 49 h 59"/>
                    <a:gd name="T8" fmla="*/ 3 w 31"/>
                    <a:gd name="T9" fmla="*/ 47 h 59"/>
                    <a:gd name="T10" fmla="*/ 3 w 31"/>
                    <a:gd name="T11" fmla="*/ 47 h 59"/>
                    <a:gd name="T12" fmla="*/ 3 w 31"/>
                    <a:gd name="T13" fmla="*/ 46 h 59"/>
                    <a:gd name="T14" fmla="*/ 3 w 31"/>
                    <a:gd name="T15" fmla="*/ 33 h 59"/>
                    <a:gd name="T16" fmla="*/ 0 w 31"/>
                    <a:gd name="T17" fmla="*/ 3 h 59"/>
                    <a:gd name="T18" fmla="*/ 0 w 31"/>
                    <a:gd name="T19" fmla="*/ 2 h 59"/>
                    <a:gd name="T20" fmla="*/ 2 w 31"/>
                    <a:gd name="T21" fmla="*/ 1 h 59"/>
                    <a:gd name="T22" fmla="*/ 3 w 31"/>
                    <a:gd name="T23" fmla="*/ 1 h 59"/>
                    <a:gd name="T24" fmla="*/ 4 w 31"/>
                    <a:gd name="T25" fmla="*/ 2 h 59"/>
                    <a:gd name="T26" fmla="*/ 5 w 31"/>
                    <a:gd name="T27" fmla="*/ 2 h 59"/>
                    <a:gd name="T28" fmla="*/ 7 w 31"/>
                    <a:gd name="T29" fmla="*/ 10 h 59"/>
                    <a:gd name="T30" fmla="*/ 11 w 31"/>
                    <a:gd name="T31" fmla="*/ 25 h 59"/>
                    <a:gd name="T32" fmla="*/ 11 w 31"/>
                    <a:gd name="T33" fmla="*/ 26 h 59"/>
                    <a:gd name="T34" fmla="*/ 13 w 31"/>
                    <a:gd name="T35" fmla="*/ 26 h 59"/>
                    <a:gd name="T36" fmla="*/ 21 w 31"/>
                    <a:gd name="T37" fmla="*/ 28 h 59"/>
                    <a:gd name="T38" fmla="*/ 31 w 31"/>
                    <a:gd name="T39" fmla="*/ 57 h 59"/>
                    <a:gd name="T40" fmla="*/ 30 w 31"/>
                    <a:gd name="T41" fmla="*/ 58 h 59"/>
                    <a:gd name="T42" fmla="*/ 28 w 31"/>
                    <a:gd name="T43" fmla="*/ 59 h 59"/>
                    <a:gd name="T44" fmla="*/ 27 w 31"/>
                    <a:gd name="T45" fmla="*/ 59 h 59"/>
                    <a:gd name="T46" fmla="*/ 25 w 31"/>
                    <a:gd name="T47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" h="59">
                      <a:moveTo>
                        <a:pt x="25" y="58"/>
                      </a:moveTo>
                      <a:cubicBezTo>
                        <a:pt x="22" y="57"/>
                        <a:pt x="21" y="56"/>
                        <a:pt x="20" y="54"/>
                      </a:cubicBezTo>
                      <a:cubicBezTo>
                        <a:pt x="19" y="53"/>
                        <a:pt x="18" y="51"/>
                        <a:pt x="16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6"/>
                      </a:cubicBezTo>
                      <a:cubicBezTo>
                        <a:pt x="3" y="42"/>
                        <a:pt x="3" y="37"/>
                        <a:pt x="3" y="33"/>
                      </a:cubicBezTo>
                      <a:cubicBezTo>
                        <a:pt x="4" y="23"/>
                        <a:pt x="5" y="1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3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5"/>
                        <a:pt x="6" y="7"/>
                        <a:pt x="7" y="10"/>
                      </a:cubicBezTo>
                      <a:cubicBezTo>
                        <a:pt x="8" y="15"/>
                        <a:pt x="8" y="20"/>
                        <a:pt x="11" y="25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6" y="26"/>
                        <a:pt x="19" y="27"/>
                        <a:pt x="21" y="28"/>
                      </a:cubicBezTo>
                      <a:cubicBezTo>
                        <a:pt x="31" y="33"/>
                        <a:pt x="31" y="45"/>
                        <a:pt x="31" y="57"/>
                      </a:cubicBezTo>
                      <a:cubicBezTo>
                        <a:pt x="31" y="57"/>
                        <a:pt x="31" y="58"/>
                        <a:pt x="30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7" y="59"/>
                      </a:cubicBezTo>
                      <a:cubicBezTo>
                        <a:pt x="26" y="59"/>
                        <a:pt x="25" y="58"/>
                        <a:pt x="25" y="5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4" name="Freeform 295"/>
                <p:cNvSpPr>
                  <a:spLocks/>
                </p:cNvSpPr>
                <p:nvPr/>
              </p:nvSpPr>
              <p:spPr bwMode="auto">
                <a:xfrm>
                  <a:off x="4252" y="3260"/>
                  <a:ext cx="6" cy="5"/>
                </a:xfrm>
                <a:custGeom>
                  <a:avLst/>
                  <a:gdLst>
                    <a:gd name="T0" fmla="*/ 4 w 11"/>
                    <a:gd name="T1" fmla="*/ 9 h 9"/>
                    <a:gd name="T2" fmla="*/ 2 w 11"/>
                    <a:gd name="T3" fmla="*/ 1 h 9"/>
                    <a:gd name="T4" fmla="*/ 3 w 11"/>
                    <a:gd name="T5" fmla="*/ 1 h 9"/>
                    <a:gd name="T6" fmla="*/ 6 w 11"/>
                    <a:gd name="T7" fmla="*/ 0 h 9"/>
                    <a:gd name="T8" fmla="*/ 6 w 11"/>
                    <a:gd name="T9" fmla="*/ 0 h 9"/>
                    <a:gd name="T10" fmla="*/ 7 w 11"/>
                    <a:gd name="T11" fmla="*/ 0 h 9"/>
                    <a:gd name="T12" fmla="*/ 10 w 11"/>
                    <a:gd name="T13" fmla="*/ 5 h 9"/>
                    <a:gd name="T14" fmla="*/ 10 w 11"/>
                    <a:gd name="T15" fmla="*/ 6 h 9"/>
                    <a:gd name="T16" fmla="*/ 9 w 11"/>
                    <a:gd name="T17" fmla="*/ 9 h 9"/>
                    <a:gd name="T18" fmla="*/ 8 w 11"/>
                    <a:gd name="T19" fmla="*/ 9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cubicBezTo>
                        <a:pt x="2" y="8"/>
                        <a:pt x="0" y="6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6"/>
                        <a:pt x="11" y="6"/>
                        <a:pt x="10" y="6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8" y="9"/>
                      </a:cubicBezTo>
                      <a:cubicBezTo>
                        <a:pt x="6" y="9"/>
                        <a:pt x="5" y="9"/>
                        <a:pt x="4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5" name="Freeform 296"/>
                <p:cNvSpPr>
                  <a:spLocks/>
                </p:cNvSpPr>
                <p:nvPr/>
              </p:nvSpPr>
              <p:spPr bwMode="auto">
                <a:xfrm>
                  <a:off x="4191" y="3230"/>
                  <a:ext cx="4" cy="5"/>
                </a:xfrm>
                <a:custGeom>
                  <a:avLst/>
                  <a:gdLst>
                    <a:gd name="T0" fmla="*/ 1 w 8"/>
                    <a:gd name="T1" fmla="*/ 8 h 9"/>
                    <a:gd name="T2" fmla="*/ 1 w 8"/>
                    <a:gd name="T3" fmla="*/ 7 h 9"/>
                    <a:gd name="T4" fmla="*/ 0 w 8"/>
                    <a:gd name="T5" fmla="*/ 3 h 9"/>
                    <a:gd name="T6" fmla="*/ 0 w 8"/>
                    <a:gd name="T7" fmla="*/ 2 h 9"/>
                    <a:gd name="T8" fmla="*/ 3 w 8"/>
                    <a:gd name="T9" fmla="*/ 0 h 9"/>
                    <a:gd name="T10" fmla="*/ 4 w 8"/>
                    <a:gd name="T11" fmla="*/ 0 h 9"/>
                    <a:gd name="T12" fmla="*/ 8 w 8"/>
                    <a:gd name="T13" fmla="*/ 2 h 9"/>
                    <a:gd name="T14" fmla="*/ 8 w 8"/>
                    <a:gd name="T15" fmla="*/ 2 h 9"/>
                    <a:gd name="T16" fmla="*/ 7 w 8"/>
                    <a:gd name="T17" fmla="*/ 8 h 9"/>
                    <a:gd name="T18" fmla="*/ 6 w 8"/>
                    <a:gd name="T19" fmla="*/ 9 h 9"/>
                    <a:gd name="T20" fmla="*/ 1 w 8"/>
                    <a:gd name="T21" fmla="*/ 8 h 9"/>
                    <a:gd name="T22" fmla="*/ 1 w 8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9">
                      <a:moveTo>
                        <a:pt x="1" y="8"/>
                      </a:moveTo>
                      <a:cubicBezTo>
                        <a:pt x="1" y="8"/>
                        <a:pt x="1" y="8"/>
                        <a:pt x="1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6" name="Freeform 297"/>
                <p:cNvSpPr>
                  <a:spLocks/>
                </p:cNvSpPr>
                <p:nvPr/>
              </p:nvSpPr>
              <p:spPr bwMode="auto">
                <a:xfrm>
                  <a:off x="4108" y="3190"/>
                  <a:ext cx="5" cy="4"/>
                </a:xfrm>
                <a:custGeom>
                  <a:avLst/>
                  <a:gdLst>
                    <a:gd name="T0" fmla="*/ 1 w 8"/>
                    <a:gd name="T1" fmla="*/ 5 h 7"/>
                    <a:gd name="T2" fmla="*/ 0 w 8"/>
                    <a:gd name="T3" fmla="*/ 4 h 7"/>
                    <a:gd name="T4" fmla="*/ 1 w 8"/>
                    <a:gd name="T5" fmla="*/ 3 h 7"/>
                    <a:gd name="T6" fmla="*/ 1 w 8"/>
                    <a:gd name="T7" fmla="*/ 2 h 7"/>
                    <a:gd name="T8" fmla="*/ 5 w 8"/>
                    <a:gd name="T9" fmla="*/ 0 h 7"/>
                    <a:gd name="T10" fmla="*/ 6 w 8"/>
                    <a:gd name="T11" fmla="*/ 0 h 7"/>
                    <a:gd name="T12" fmla="*/ 6 w 8"/>
                    <a:gd name="T13" fmla="*/ 1 h 7"/>
                    <a:gd name="T14" fmla="*/ 7 w 8"/>
                    <a:gd name="T15" fmla="*/ 3 h 7"/>
                    <a:gd name="T16" fmla="*/ 7 w 8"/>
                    <a:gd name="T17" fmla="*/ 4 h 7"/>
                    <a:gd name="T18" fmla="*/ 6 w 8"/>
                    <a:gd name="T19" fmla="*/ 6 h 7"/>
                    <a:gd name="T20" fmla="*/ 6 w 8"/>
                    <a:gd name="T21" fmla="*/ 7 h 7"/>
                    <a:gd name="T22" fmla="*/ 3 w 8"/>
                    <a:gd name="T23" fmla="*/ 6 h 7"/>
                    <a:gd name="T24" fmla="*/ 2 w 8"/>
                    <a:gd name="T25" fmla="*/ 6 h 7"/>
                    <a:gd name="T26" fmla="*/ 2 w 8"/>
                    <a:gd name="T27" fmla="*/ 6 h 7"/>
                    <a:gd name="T28" fmla="*/ 1 w 8"/>
                    <a:gd name="T2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7">
                      <a:moveTo>
                        <a:pt x="1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4" y="7"/>
                        <a:pt x="4" y="7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7" name="Freeform 298"/>
                <p:cNvSpPr>
                  <a:spLocks/>
                </p:cNvSpPr>
                <p:nvPr/>
              </p:nvSpPr>
              <p:spPr bwMode="auto">
                <a:xfrm>
                  <a:off x="3727" y="3008"/>
                  <a:ext cx="4" cy="5"/>
                </a:xfrm>
                <a:custGeom>
                  <a:avLst/>
                  <a:gdLst>
                    <a:gd name="T0" fmla="*/ 0 w 7"/>
                    <a:gd name="T1" fmla="*/ 8 h 8"/>
                    <a:gd name="T2" fmla="*/ 0 w 7"/>
                    <a:gd name="T3" fmla="*/ 7 h 8"/>
                    <a:gd name="T4" fmla="*/ 0 w 7"/>
                    <a:gd name="T5" fmla="*/ 7 h 8"/>
                    <a:gd name="T6" fmla="*/ 0 w 7"/>
                    <a:gd name="T7" fmla="*/ 6 h 8"/>
                    <a:gd name="T8" fmla="*/ 6 w 7"/>
                    <a:gd name="T9" fmla="*/ 0 h 8"/>
                    <a:gd name="T10" fmla="*/ 7 w 7"/>
                    <a:gd name="T11" fmla="*/ 0 h 8"/>
                    <a:gd name="T12" fmla="*/ 7 w 7"/>
                    <a:gd name="T13" fmla="*/ 0 h 8"/>
                    <a:gd name="T14" fmla="*/ 7 w 7"/>
                    <a:gd name="T15" fmla="*/ 1 h 8"/>
                    <a:gd name="T16" fmla="*/ 4 w 7"/>
                    <a:gd name="T17" fmla="*/ 7 h 8"/>
                    <a:gd name="T18" fmla="*/ 4 w 7"/>
                    <a:gd name="T19" fmla="*/ 7 h 8"/>
                    <a:gd name="T20" fmla="*/ 2 w 7"/>
                    <a:gd name="T21" fmla="*/ 8 h 8"/>
                    <a:gd name="T22" fmla="*/ 2 w 7"/>
                    <a:gd name="T23" fmla="*/ 8 h 8"/>
                    <a:gd name="T24" fmla="*/ 0 w 7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3"/>
                        <a:pt x="5" y="6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8" name="Freeform 299"/>
                <p:cNvSpPr>
                  <a:spLocks/>
                </p:cNvSpPr>
                <p:nvPr/>
              </p:nvSpPr>
              <p:spPr bwMode="auto">
                <a:xfrm>
                  <a:off x="4095" y="3192"/>
                  <a:ext cx="3" cy="7"/>
                </a:xfrm>
                <a:custGeom>
                  <a:avLst/>
                  <a:gdLst>
                    <a:gd name="T0" fmla="*/ 2 w 6"/>
                    <a:gd name="T1" fmla="*/ 11 h 11"/>
                    <a:gd name="T2" fmla="*/ 2 w 6"/>
                    <a:gd name="T3" fmla="*/ 11 h 11"/>
                    <a:gd name="T4" fmla="*/ 1 w 6"/>
                    <a:gd name="T5" fmla="*/ 10 h 11"/>
                    <a:gd name="T6" fmla="*/ 0 w 6"/>
                    <a:gd name="T7" fmla="*/ 10 h 11"/>
                    <a:gd name="T8" fmla="*/ 0 w 6"/>
                    <a:gd name="T9" fmla="*/ 4 h 11"/>
                    <a:gd name="T10" fmla="*/ 0 w 6"/>
                    <a:gd name="T11" fmla="*/ 4 h 11"/>
                    <a:gd name="T12" fmla="*/ 2 w 6"/>
                    <a:gd name="T13" fmla="*/ 1 h 11"/>
                    <a:gd name="T14" fmla="*/ 3 w 6"/>
                    <a:gd name="T15" fmla="*/ 0 h 11"/>
                    <a:gd name="T16" fmla="*/ 3 w 6"/>
                    <a:gd name="T17" fmla="*/ 1 h 11"/>
                    <a:gd name="T18" fmla="*/ 4 w 6"/>
                    <a:gd name="T19" fmla="*/ 1 h 11"/>
                    <a:gd name="T20" fmla="*/ 5 w 6"/>
                    <a:gd name="T21" fmla="*/ 4 h 11"/>
                    <a:gd name="T22" fmla="*/ 3 w 6"/>
                    <a:gd name="T23" fmla="*/ 11 h 11"/>
                    <a:gd name="T24" fmla="*/ 3 w 6"/>
                    <a:gd name="T25" fmla="*/ 11 h 11"/>
                    <a:gd name="T26" fmla="*/ 2 w 6"/>
                    <a:gd name="T2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11">
                      <a:moveTo>
                        <a:pt x="2" y="11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8"/>
                        <a:pt x="0" y="7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5" y="2"/>
                        <a:pt x="5" y="2"/>
                        <a:pt x="5" y="4"/>
                      </a:cubicBezTo>
                      <a:cubicBezTo>
                        <a:pt x="6" y="5"/>
                        <a:pt x="5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9" name="Freeform 300"/>
                <p:cNvSpPr>
                  <a:spLocks/>
                </p:cNvSpPr>
                <p:nvPr/>
              </p:nvSpPr>
              <p:spPr bwMode="auto">
                <a:xfrm>
                  <a:off x="4253" y="3272"/>
                  <a:ext cx="2" cy="3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3 h 4"/>
                    <a:gd name="T4" fmla="*/ 2 w 4"/>
                    <a:gd name="T5" fmla="*/ 1 h 4"/>
                    <a:gd name="T6" fmla="*/ 2 w 4"/>
                    <a:gd name="T7" fmla="*/ 1 h 4"/>
                    <a:gd name="T8" fmla="*/ 3 w 4"/>
                    <a:gd name="T9" fmla="*/ 1 h 4"/>
                    <a:gd name="T10" fmla="*/ 4 w 4"/>
                    <a:gd name="T11" fmla="*/ 1 h 4"/>
                    <a:gd name="T12" fmla="*/ 4 w 4"/>
                    <a:gd name="T13" fmla="*/ 1 h 4"/>
                    <a:gd name="T14" fmla="*/ 4 w 4"/>
                    <a:gd name="T15" fmla="*/ 1 h 4"/>
                    <a:gd name="T16" fmla="*/ 2 w 4"/>
                    <a:gd name="T17" fmla="*/ 4 h 4"/>
                    <a:gd name="T18" fmla="*/ 2 w 4"/>
                    <a:gd name="T19" fmla="*/ 4 h 4"/>
                    <a:gd name="T20" fmla="*/ 1 w 4"/>
                    <a:gd name="T21" fmla="*/ 4 h 4"/>
                    <a:gd name="T22" fmla="*/ 1 w 4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0" y="4"/>
                        <a:pt x="1" y="3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0" name="Freeform 301"/>
                <p:cNvSpPr>
                  <a:spLocks/>
                </p:cNvSpPr>
                <p:nvPr/>
              </p:nvSpPr>
              <p:spPr bwMode="auto">
                <a:xfrm>
                  <a:off x="3864" y="3079"/>
                  <a:ext cx="3" cy="4"/>
                </a:xfrm>
                <a:custGeom>
                  <a:avLst/>
                  <a:gdLst>
                    <a:gd name="T0" fmla="*/ 0 w 6"/>
                    <a:gd name="T1" fmla="*/ 5 h 6"/>
                    <a:gd name="T2" fmla="*/ 0 w 6"/>
                    <a:gd name="T3" fmla="*/ 4 h 6"/>
                    <a:gd name="T4" fmla="*/ 0 w 6"/>
                    <a:gd name="T5" fmla="*/ 4 h 6"/>
                    <a:gd name="T6" fmla="*/ 1 w 6"/>
                    <a:gd name="T7" fmla="*/ 0 h 6"/>
                    <a:gd name="T8" fmla="*/ 3 w 6"/>
                    <a:gd name="T9" fmla="*/ 0 h 6"/>
                    <a:gd name="T10" fmla="*/ 5 w 6"/>
                    <a:gd name="T11" fmla="*/ 1 h 6"/>
                    <a:gd name="T12" fmla="*/ 6 w 6"/>
                    <a:gd name="T13" fmla="*/ 2 h 6"/>
                    <a:gd name="T14" fmla="*/ 6 w 6"/>
                    <a:gd name="T15" fmla="*/ 4 h 6"/>
                    <a:gd name="T16" fmla="*/ 6 w 6"/>
                    <a:gd name="T17" fmla="*/ 4 h 6"/>
                    <a:gd name="T18" fmla="*/ 6 w 6"/>
                    <a:gd name="T19" fmla="*/ 5 h 6"/>
                    <a:gd name="T20" fmla="*/ 5 w 6"/>
                    <a:gd name="T21" fmla="*/ 5 h 6"/>
                    <a:gd name="T22" fmla="*/ 4 w 6"/>
                    <a:gd name="T23" fmla="*/ 5 h 6"/>
                    <a:gd name="T24" fmla="*/ 0 w 6"/>
                    <a:gd name="T25" fmla="*/ 5 h 6"/>
                    <a:gd name="T26" fmla="*/ 0 w 6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3" y="6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1" name="Freeform 302"/>
                <p:cNvSpPr>
                  <a:spLocks/>
                </p:cNvSpPr>
                <p:nvPr/>
              </p:nvSpPr>
              <p:spPr bwMode="auto">
                <a:xfrm>
                  <a:off x="4164" y="3235"/>
                  <a:ext cx="11" cy="3"/>
                </a:xfrm>
                <a:custGeom>
                  <a:avLst/>
                  <a:gdLst>
                    <a:gd name="T0" fmla="*/ 2 w 18"/>
                    <a:gd name="T1" fmla="*/ 6 h 6"/>
                    <a:gd name="T2" fmla="*/ 2 w 18"/>
                    <a:gd name="T3" fmla="*/ 6 h 6"/>
                    <a:gd name="T4" fmla="*/ 1 w 18"/>
                    <a:gd name="T5" fmla="*/ 5 h 6"/>
                    <a:gd name="T6" fmla="*/ 0 w 18"/>
                    <a:gd name="T7" fmla="*/ 5 h 6"/>
                    <a:gd name="T8" fmla="*/ 1 w 18"/>
                    <a:gd name="T9" fmla="*/ 4 h 6"/>
                    <a:gd name="T10" fmla="*/ 11 w 18"/>
                    <a:gd name="T11" fmla="*/ 1 h 6"/>
                    <a:gd name="T12" fmla="*/ 16 w 18"/>
                    <a:gd name="T13" fmla="*/ 0 h 6"/>
                    <a:gd name="T14" fmla="*/ 17 w 18"/>
                    <a:gd name="T15" fmla="*/ 0 h 6"/>
                    <a:gd name="T16" fmla="*/ 17 w 18"/>
                    <a:gd name="T17" fmla="*/ 0 h 6"/>
                    <a:gd name="T18" fmla="*/ 18 w 18"/>
                    <a:gd name="T19" fmla="*/ 0 h 6"/>
                    <a:gd name="T20" fmla="*/ 17 w 18"/>
                    <a:gd name="T21" fmla="*/ 1 h 6"/>
                    <a:gd name="T22" fmla="*/ 4 w 18"/>
                    <a:gd name="T23" fmla="*/ 6 h 6"/>
                    <a:gd name="T24" fmla="*/ 2 w 18"/>
                    <a:gd name="T25" fmla="*/ 6 h 6"/>
                    <a:gd name="T26" fmla="*/ 2 w 18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6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3" y="2"/>
                        <a:pt x="7" y="1"/>
                        <a:pt x="11" y="1"/>
                      </a:cubicBezTo>
                      <a:cubicBezTo>
                        <a:pt x="12" y="1"/>
                        <a:pt x="15" y="0"/>
                        <a:pt x="16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4" y="4"/>
                        <a:pt x="9" y="5"/>
                        <a:pt x="4" y="6"/>
                      </a:cubicBezTo>
                      <a:cubicBezTo>
                        <a:pt x="4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2" name="Freeform 303"/>
                <p:cNvSpPr>
                  <a:spLocks/>
                </p:cNvSpPr>
                <p:nvPr/>
              </p:nvSpPr>
              <p:spPr bwMode="auto">
                <a:xfrm>
                  <a:off x="4083" y="3191"/>
                  <a:ext cx="5" cy="9"/>
                </a:xfrm>
                <a:custGeom>
                  <a:avLst/>
                  <a:gdLst>
                    <a:gd name="T0" fmla="*/ 3 w 10"/>
                    <a:gd name="T1" fmla="*/ 15 h 15"/>
                    <a:gd name="T2" fmla="*/ 3 w 10"/>
                    <a:gd name="T3" fmla="*/ 15 h 15"/>
                    <a:gd name="T4" fmla="*/ 0 w 10"/>
                    <a:gd name="T5" fmla="*/ 13 h 15"/>
                    <a:gd name="T6" fmla="*/ 0 w 10"/>
                    <a:gd name="T7" fmla="*/ 12 h 15"/>
                    <a:gd name="T8" fmla="*/ 5 w 10"/>
                    <a:gd name="T9" fmla="*/ 1 h 15"/>
                    <a:gd name="T10" fmla="*/ 6 w 10"/>
                    <a:gd name="T11" fmla="*/ 0 h 15"/>
                    <a:gd name="T12" fmla="*/ 6 w 10"/>
                    <a:gd name="T13" fmla="*/ 1 h 15"/>
                    <a:gd name="T14" fmla="*/ 10 w 10"/>
                    <a:gd name="T15" fmla="*/ 3 h 15"/>
                    <a:gd name="T16" fmla="*/ 10 w 10"/>
                    <a:gd name="T17" fmla="*/ 4 h 15"/>
                    <a:gd name="T18" fmla="*/ 6 w 10"/>
                    <a:gd name="T19" fmla="*/ 14 h 15"/>
                    <a:gd name="T20" fmla="*/ 5 w 10"/>
                    <a:gd name="T21" fmla="*/ 15 h 15"/>
                    <a:gd name="T22" fmla="*/ 3 w 10"/>
                    <a:gd name="T23" fmla="*/ 15 h 15"/>
                    <a:gd name="T24" fmla="*/ 3 w 10"/>
                    <a:gd name="T2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5">
                      <a:moveTo>
                        <a:pt x="3" y="15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7"/>
                        <a:pt x="2" y="4"/>
                        <a:pt x="5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4"/>
                        <a:pt x="10" y="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5"/>
                        <a:pt x="5" y="15"/>
                        <a:pt x="5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3" name="Freeform 304"/>
                <p:cNvSpPr>
                  <a:spLocks/>
                </p:cNvSpPr>
                <p:nvPr/>
              </p:nvSpPr>
              <p:spPr bwMode="auto">
                <a:xfrm>
                  <a:off x="3496" y="2903"/>
                  <a:ext cx="4" cy="4"/>
                </a:xfrm>
                <a:custGeom>
                  <a:avLst/>
                  <a:gdLst>
                    <a:gd name="T0" fmla="*/ 2 w 7"/>
                    <a:gd name="T1" fmla="*/ 7 h 7"/>
                    <a:gd name="T2" fmla="*/ 1 w 7"/>
                    <a:gd name="T3" fmla="*/ 7 h 7"/>
                    <a:gd name="T4" fmla="*/ 0 w 7"/>
                    <a:gd name="T5" fmla="*/ 6 h 7"/>
                    <a:gd name="T6" fmla="*/ 0 w 7"/>
                    <a:gd name="T7" fmla="*/ 5 h 7"/>
                    <a:gd name="T8" fmla="*/ 0 w 7"/>
                    <a:gd name="T9" fmla="*/ 4 h 7"/>
                    <a:gd name="T10" fmla="*/ 3 w 7"/>
                    <a:gd name="T11" fmla="*/ 0 h 7"/>
                    <a:gd name="T12" fmla="*/ 4 w 7"/>
                    <a:gd name="T13" fmla="*/ 0 h 7"/>
                    <a:gd name="T14" fmla="*/ 5 w 7"/>
                    <a:gd name="T15" fmla="*/ 0 h 7"/>
                    <a:gd name="T16" fmla="*/ 7 w 7"/>
                    <a:gd name="T17" fmla="*/ 1 h 7"/>
                    <a:gd name="T18" fmla="*/ 7 w 7"/>
                    <a:gd name="T19" fmla="*/ 2 h 7"/>
                    <a:gd name="T20" fmla="*/ 7 w 7"/>
                    <a:gd name="T21" fmla="*/ 7 h 7"/>
                    <a:gd name="T22" fmla="*/ 6 w 7"/>
                    <a:gd name="T23" fmla="*/ 7 h 7"/>
                    <a:gd name="T24" fmla="*/ 2 w 7"/>
                    <a:gd name="T25" fmla="*/ 7 h 7"/>
                    <a:gd name="T26" fmla="*/ 2 w 7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2" y="7"/>
                      </a:moveTo>
                      <a:cubicBezTo>
                        <a:pt x="2" y="7"/>
                        <a:pt x="2" y="7"/>
                        <a:pt x="1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2"/>
                        <a:pt x="1" y="2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4" name="Freeform 305"/>
                <p:cNvSpPr>
                  <a:spLocks noEditPoints="1"/>
                </p:cNvSpPr>
                <p:nvPr/>
              </p:nvSpPr>
              <p:spPr bwMode="auto">
                <a:xfrm>
                  <a:off x="4041" y="3189"/>
                  <a:ext cx="35" cy="22"/>
                </a:xfrm>
                <a:custGeom>
                  <a:avLst/>
                  <a:gdLst>
                    <a:gd name="T0" fmla="*/ 0 w 60"/>
                    <a:gd name="T1" fmla="*/ 19 h 38"/>
                    <a:gd name="T2" fmla="*/ 0 w 60"/>
                    <a:gd name="T3" fmla="*/ 18 h 38"/>
                    <a:gd name="T4" fmla="*/ 0 w 60"/>
                    <a:gd name="T5" fmla="*/ 17 h 38"/>
                    <a:gd name="T6" fmla="*/ 0 w 60"/>
                    <a:gd name="T7" fmla="*/ 16 h 38"/>
                    <a:gd name="T8" fmla="*/ 36 w 60"/>
                    <a:gd name="T9" fmla="*/ 0 h 38"/>
                    <a:gd name="T10" fmla="*/ 37 w 60"/>
                    <a:gd name="T11" fmla="*/ 0 h 38"/>
                    <a:gd name="T12" fmla="*/ 37 w 60"/>
                    <a:gd name="T13" fmla="*/ 0 h 38"/>
                    <a:gd name="T14" fmla="*/ 59 w 60"/>
                    <a:gd name="T15" fmla="*/ 26 h 38"/>
                    <a:gd name="T16" fmla="*/ 59 w 60"/>
                    <a:gd name="T17" fmla="*/ 26 h 38"/>
                    <a:gd name="T18" fmla="*/ 58 w 60"/>
                    <a:gd name="T19" fmla="*/ 27 h 38"/>
                    <a:gd name="T20" fmla="*/ 46 w 60"/>
                    <a:gd name="T21" fmla="*/ 24 h 38"/>
                    <a:gd name="T22" fmla="*/ 41 w 60"/>
                    <a:gd name="T23" fmla="*/ 26 h 38"/>
                    <a:gd name="T24" fmla="*/ 41 w 60"/>
                    <a:gd name="T25" fmla="*/ 26 h 38"/>
                    <a:gd name="T26" fmla="*/ 40 w 60"/>
                    <a:gd name="T27" fmla="*/ 26 h 38"/>
                    <a:gd name="T28" fmla="*/ 39 w 60"/>
                    <a:gd name="T29" fmla="*/ 26 h 38"/>
                    <a:gd name="T30" fmla="*/ 38 w 60"/>
                    <a:gd name="T31" fmla="*/ 25 h 38"/>
                    <a:gd name="T32" fmla="*/ 35 w 60"/>
                    <a:gd name="T33" fmla="*/ 23 h 38"/>
                    <a:gd name="T34" fmla="*/ 29 w 60"/>
                    <a:gd name="T35" fmla="*/ 18 h 38"/>
                    <a:gd name="T36" fmla="*/ 12 w 60"/>
                    <a:gd name="T37" fmla="*/ 18 h 38"/>
                    <a:gd name="T38" fmla="*/ 3 w 60"/>
                    <a:gd name="T39" fmla="*/ 19 h 38"/>
                    <a:gd name="T40" fmla="*/ 3 w 60"/>
                    <a:gd name="T41" fmla="*/ 19 h 38"/>
                    <a:gd name="T42" fmla="*/ 0 w 60"/>
                    <a:gd name="T43" fmla="*/ 19 h 38"/>
                    <a:gd name="T44" fmla="*/ 0 w 60"/>
                    <a:gd name="T45" fmla="*/ 19 h 38"/>
                    <a:gd name="T46" fmla="*/ 39 w 60"/>
                    <a:gd name="T47" fmla="*/ 37 h 38"/>
                    <a:gd name="T48" fmla="*/ 39 w 60"/>
                    <a:gd name="T49" fmla="*/ 37 h 38"/>
                    <a:gd name="T50" fmla="*/ 39 w 60"/>
                    <a:gd name="T51" fmla="*/ 36 h 38"/>
                    <a:gd name="T52" fmla="*/ 42 w 60"/>
                    <a:gd name="T53" fmla="*/ 34 h 38"/>
                    <a:gd name="T54" fmla="*/ 42 w 60"/>
                    <a:gd name="T55" fmla="*/ 34 h 38"/>
                    <a:gd name="T56" fmla="*/ 43 w 60"/>
                    <a:gd name="T57" fmla="*/ 34 h 38"/>
                    <a:gd name="T58" fmla="*/ 43 w 60"/>
                    <a:gd name="T59" fmla="*/ 34 h 38"/>
                    <a:gd name="T60" fmla="*/ 46 w 60"/>
                    <a:gd name="T61" fmla="*/ 36 h 38"/>
                    <a:gd name="T62" fmla="*/ 46 w 60"/>
                    <a:gd name="T63" fmla="*/ 37 h 38"/>
                    <a:gd name="T64" fmla="*/ 46 w 60"/>
                    <a:gd name="T65" fmla="*/ 38 h 38"/>
                    <a:gd name="T66" fmla="*/ 39 w 60"/>
                    <a:gd name="T67" fmla="*/ 37 h 38"/>
                    <a:gd name="T68" fmla="*/ 39 w 60"/>
                    <a:gd name="T69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38">
                      <a:moveTo>
                        <a:pt x="0" y="19"/>
                      </a:move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11" y="8"/>
                        <a:pt x="21" y="4"/>
                        <a:pt x="36" y="0"/>
                      </a:cubicBezTo>
                      <a:cubicBezTo>
                        <a:pt x="36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47" y="6"/>
                        <a:pt x="56" y="17"/>
                        <a:pt x="59" y="26"/>
                      </a:cubicBezTo>
                      <a:cubicBezTo>
                        <a:pt x="60" y="26"/>
                        <a:pt x="60" y="26"/>
                        <a:pt x="59" y="26"/>
                      </a:cubicBezTo>
                      <a:cubicBezTo>
                        <a:pt x="59" y="27"/>
                        <a:pt x="59" y="27"/>
                        <a:pt x="58" y="27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39" y="26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7" y="24"/>
                        <a:pt x="35" y="23"/>
                      </a:cubicBezTo>
                      <a:cubicBezTo>
                        <a:pt x="33" y="21"/>
                        <a:pt x="31" y="19"/>
                        <a:pt x="29" y="18"/>
                      </a:cubicBezTo>
                      <a:cubicBezTo>
                        <a:pt x="23" y="15"/>
                        <a:pt x="17" y="16"/>
                        <a:pt x="12" y="18"/>
                      </a:cubicBezTo>
                      <a:cubicBezTo>
                        <a:pt x="9" y="18"/>
                        <a:pt x="6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5"/>
                        <a:pt x="40" y="35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4" y="35"/>
                        <a:pt x="45" y="35"/>
                        <a:pt x="46" y="36"/>
                      </a:cubicBezTo>
                      <a:cubicBezTo>
                        <a:pt x="46" y="36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8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9" y="37"/>
                        <a:pt x="39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5" name="Freeform 306"/>
                <p:cNvSpPr>
                  <a:spLocks/>
                </p:cNvSpPr>
                <p:nvPr/>
              </p:nvSpPr>
              <p:spPr bwMode="auto">
                <a:xfrm>
                  <a:off x="3913" y="3148"/>
                  <a:ext cx="54" cy="45"/>
                </a:xfrm>
                <a:custGeom>
                  <a:avLst/>
                  <a:gdLst>
                    <a:gd name="T0" fmla="*/ 2 w 94"/>
                    <a:gd name="T1" fmla="*/ 72 h 78"/>
                    <a:gd name="T2" fmla="*/ 1 w 94"/>
                    <a:gd name="T3" fmla="*/ 72 h 78"/>
                    <a:gd name="T4" fmla="*/ 1 w 94"/>
                    <a:gd name="T5" fmla="*/ 71 h 78"/>
                    <a:gd name="T6" fmla="*/ 0 w 94"/>
                    <a:gd name="T7" fmla="*/ 68 h 78"/>
                    <a:gd name="T8" fmla="*/ 0 w 94"/>
                    <a:gd name="T9" fmla="*/ 67 h 78"/>
                    <a:gd name="T10" fmla="*/ 1 w 94"/>
                    <a:gd name="T11" fmla="*/ 65 h 78"/>
                    <a:gd name="T12" fmla="*/ 2 w 94"/>
                    <a:gd name="T13" fmla="*/ 65 h 78"/>
                    <a:gd name="T14" fmla="*/ 7 w 94"/>
                    <a:gd name="T15" fmla="*/ 66 h 78"/>
                    <a:gd name="T16" fmla="*/ 19 w 94"/>
                    <a:gd name="T17" fmla="*/ 66 h 78"/>
                    <a:gd name="T18" fmla="*/ 31 w 94"/>
                    <a:gd name="T19" fmla="*/ 52 h 78"/>
                    <a:gd name="T20" fmla="*/ 39 w 94"/>
                    <a:gd name="T21" fmla="*/ 42 h 78"/>
                    <a:gd name="T22" fmla="*/ 52 w 94"/>
                    <a:gd name="T23" fmla="*/ 37 h 78"/>
                    <a:gd name="T24" fmla="*/ 65 w 94"/>
                    <a:gd name="T25" fmla="*/ 31 h 78"/>
                    <a:gd name="T26" fmla="*/ 74 w 94"/>
                    <a:gd name="T27" fmla="*/ 18 h 78"/>
                    <a:gd name="T28" fmla="*/ 80 w 94"/>
                    <a:gd name="T29" fmla="*/ 8 h 78"/>
                    <a:gd name="T30" fmla="*/ 81 w 94"/>
                    <a:gd name="T31" fmla="*/ 7 h 78"/>
                    <a:gd name="T32" fmla="*/ 93 w 94"/>
                    <a:gd name="T33" fmla="*/ 0 h 78"/>
                    <a:gd name="T34" fmla="*/ 94 w 94"/>
                    <a:gd name="T35" fmla="*/ 0 h 78"/>
                    <a:gd name="T36" fmla="*/ 94 w 94"/>
                    <a:gd name="T37" fmla="*/ 0 h 78"/>
                    <a:gd name="T38" fmla="*/ 94 w 94"/>
                    <a:gd name="T39" fmla="*/ 1 h 78"/>
                    <a:gd name="T40" fmla="*/ 81 w 94"/>
                    <a:gd name="T41" fmla="*/ 21 h 78"/>
                    <a:gd name="T42" fmla="*/ 62 w 94"/>
                    <a:gd name="T43" fmla="*/ 45 h 78"/>
                    <a:gd name="T44" fmla="*/ 61 w 94"/>
                    <a:gd name="T45" fmla="*/ 46 h 78"/>
                    <a:gd name="T46" fmla="*/ 49 w 94"/>
                    <a:gd name="T47" fmla="*/ 48 h 78"/>
                    <a:gd name="T48" fmla="*/ 43 w 94"/>
                    <a:gd name="T49" fmla="*/ 58 h 78"/>
                    <a:gd name="T50" fmla="*/ 43 w 94"/>
                    <a:gd name="T51" fmla="*/ 58 h 78"/>
                    <a:gd name="T52" fmla="*/ 36 w 94"/>
                    <a:gd name="T53" fmla="*/ 63 h 78"/>
                    <a:gd name="T54" fmla="*/ 19 w 94"/>
                    <a:gd name="T55" fmla="*/ 78 h 78"/>
                    <a:gd name="T56" fmla="*/ 18 w 94"/>
                    <a:gd name="T57" fmla="*/ 78 h 78"/>
                    <a:gd name="T58" fmla="*/ 2 w 94"/>
                    <a:gd name="T59" fmla="*/ 7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94" h="78">
                      <a:moveTo>
                        <a:pt x="2" y="72"/>
                      </a:moveTo>
                      <a:cubicBezTo>
                        <a:pt x="2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1"/>
                      </a:cubicBezTo>
                      <a:cubicBezTo>
                        <a:pt x="0" y="70"/>
                        <a:pt x="0" y="70"/>
                        <a:pt x="0" y="68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" y="65"/>
                        <a:pt x="1" y="65"/>
                        <a:pt x="1" y="65"/>
                      </a:cubicBezTo>
                      <a:cubicBezTo>
                        <a:pt x="1" y="65"/>
                        <a:pt x="1" y="65"/>
                        <a:pt x="2" y="65"/>
                      </a:cubicBezTo>
                      <a:cubicBezTo>
                        <a:pt x="3" y="65"/>
                        <a:pt x="5" y="65"/>
                        <a:pt x="7" y="66"/>
                      </a:cubicBezTo>
                      <a:cubicBezTo>
                        <a:pt x="11" y="67"/>
                        <a:pt x="15" y="68"/>
                        <a:pt x="19" y="66"/>
                      </a:cubicBezTo>
                      <a:cubicBezTo>
                        <a:pt x="25" y="62"/>
                        <a:pt x="28" y="57"/>
                        <a:pt x="31" y="52"/>
                      </a:cubicBezTo>
                      <a:cubicBezTo>
                        <a:pt x="33" y="49"/>
                        <a:pt x="36" y="45"/>
                        <a:pt x="39" y="42"/>
                      </a:cubicBezTo>
                      <a:cubicBezTo>
                        <a:pt x="42" y="39"/>
                        <a:pt x="47" y="38"/>
                        <a:pt x="52" y="37"/>
                      </a:cubicBezTo>
                      <a:cubicBezTo>
                        <a:pt x="57" y="36"/>
                        <a:pt x="62" y="34"/>
                        <a:pt x="65" y="31"/>
                      </a:cubicBezTo>
                      <a:cubicBezTo>
                        <a:pt x="69" y="27"/>
                        <a:pt x="72" y="23"/>
                        <a:pt x="74" y="18"/>
                      </a:cubicBezTo>
                      <a:cubicBezTo>
                        <a:pt x="76" y="15"/>
                        <a:pt x="77" y="11"/>
                        <a:pt x="80" y="8"/>
                      </a:cubicBezTo>
                      <a:cubicBezTo>
                        <a:pt x="80" y="8"/>
                        <a:pt x="81" y="7"/>
                        <a:pt x="81" y="7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3" y="0"/>
                        <a:pt x="93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1"/>
                      </a:cubicBezTo>
                      <a:cubicBezTo>
                        <a:pt x="92" y="4"/>
                        <a:pt x="89" y="10"/>
                        <a:pt x="81" y="21"/>
                      </a:cubicBezTo>
                      <a:cubicBezTo>
                        <a:pt x="73" y="32"/>
                        <a:pt x="65" y="42"/>
                        <a:pt x="62" y="45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0" y="61"/>
                        <a:pt x="38" y="62"/>
                        <a:pt x="36" y="63"/>
                      </a:cubicBezTo>
                      <a:cubicBezTo>
                        <a:pt x="31" y="65"/>
                        <a:pt x="26" y="68"/>
                        <a:pt x="19" y="78"/>
                      </a:cubicBezTo>
                      <a:cubicBezTo>
                        <a:pt x="19" y="78"/>
                        <a:pt x="19" y="78"/>
                        <a:pt x="18" y="78"/>
                      </a:cubicBezTo>
                      <a:cubicBezTo>
                        <a:pt x="14" y="76"/>
                        <a:pt x="5" y="74"/>
                        <a:pt x="2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6" name="Freeform 307"/>
                <p:cNvSpPr>
                  <a:spLocks/>
                </p:cNvSpPr>
                <p:nvPr/>
              </p:nvSpPr>
              <p:spPr bwMode="auto">
                <a:xfrm>
                  <a:off x="4030" y="3182"/>
                  <a:ext cx="5" cy="5"/>
                </a:xfrm>
                <a:custGeom>
                  <a:avLst/>
                  <a:gdLst>
                    <a:gd name="T0" fmla="*/ 0 w 8"/>
                    <a:gd name="T1" fmla="*/ 8 h 8"/>
                    <a:gd name="T2" fmla="*/ 0 w 8"/>
                    <a:gd name="T3" fmla="*/ 7 h 8"/>
                    <a:gd name="T4" fmla="*/ 7 w 8"/>
                    <a:gd name="T5" fmla="*/ 0 h 8"/>
                    <a:gd name="T6" fmla="*/ 8 w 8"/>
                    <a:gd name="T7" fmla="*/ 0 h 8"/>
                    <a:gd name="T8" fmla="*/ 8 w 8"/>
                    <a:gd name="T9" fmla="*/ 0 h 8"/>
                    <a:gd name="T10" fmla="*/ 8 w 8"/>
                    <a:gd name="T11" fmla="*/ 1 h 8"/>
                    <a:gd name="T12" fmla="*/ 6 w 8"/>
                    <a:gd name="T13" fmla="*/ 6 h 8"/>
                    <a:gd name="T14" fmla="*/ 6 w 8"/>
                    <a:gd name="T15" fmla="*/ 6 h 8"/>
                    <a:gd name="T16" fmla="*/ 2 w 8"/>
                    <a:gd name="T17" fmla="*/ 8 h 8"/>
                    <a:gd name="T18" fmla="*/ 1 w 8"/>
                    <a:gd name="T19" fmla="*/ 8 h 8"/>
                    <a:gd name="T20" fmla="*/ 0 w 8"/>
                    <a:gd name="T2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4"/>
                        <a:pt x="3" y="2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3"/>
                        <a:pt x="7" y="4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7" name="Freeform 308"/>
                <p:cNvSpPr>
                  <a:spLocks/>
                </p:cNvSpPr>
                <p:nvPr/>
              </p:nvSpPr>
              <p:spPr bwMode="auto">
                <a:xfrm>
                  <a:off x="3588" y="2964"/>
                  <a:ext cx="5" cy="11"/>
                </a:xfrm>
                <a:custGeom>
                  <a:avLst/>
                  <a:gdLst>
                    <a:gd name="T0" fmla="*/ 1 w 8"/>
                    <a:gd name="T1" fmla="*/ 18 h 18"/>
                    <a:gd name="T2" fmla="*/ 0 w 8"/>
                    <a:gd name="T3" fmla="*/ 18 h 18"/>
                    <a:gd name="T4" fmla="*/ 4 w 8"/>
                    <a:gd name="T5" fmla="*/ 1 h 18"/>
                    <a:gd name="T6" fmla="*/ 5 w 8"/>
                    <a:gd name="T7" fmla="*/ 0 h 18"/>
                    <a:gd name="T8" fmla="*/ 5 w 8"/>
                    <a:gd name="T9" fmla="*/ 0 h 18"/>
                    <a:gd name="T10" fmla="*/ 6 w 8"/>
                    <a:gd name="T11" fmla="*/ 1 h 18"/>
                    <a:gd name="T12" fmla="*/ 2 w 8"/>
                    <a:gd name="T13" fmla="*/ 18 h 18"/>
                    <a:gd name="T14" fmla="*/ 1 w 8"/>
                    <a:gd name="T15" fmla="*/ 18 h 18"/>
                    <a:gd name="T16" fmla="*/ 1 w 8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8">
                      <a:moveTo>
                        <a:pt x="1" y="18"/>
                      </a:moveTo>
                      <a:cubicBezTo>
                        <a:pt x="1" y="18"/>
                        <a:pt x="0" y="18"/>
                        <a:pt x="0" y="18"/>
                      </a:cubicBezTo>
                      <a:cubicBezTo>
                        <a:pt x="0" y="14"/>
                        <a:pt x="1" y="6"/>
                        <a:pt x="4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8" y="6"/>
                        <a:pt x="4" y="14"/>
                        <a:pt x="2" y="18"/>
                      </a:cubicBezTo>
                      <a:cubicBezTo>
                        <a:pt x="2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8" name="Freeform 309"/>
                <p:cNvSpPr>
                  <a:spLocks/>
                </p:cNvSpPr>
                <p:nvPr/>
              </p:nvSpPr>
              <p:spPr bwMode="auto">
                <a:xfrm>
                  <a:off x="3653" y="2995"/>
                  <a:ext cx="5" cy="6"/>
                </a:xfrm>
                <a:custGeom>
                  <a:avLst/>
                  <a:gdLst>
                    <a:gd name="T0" fmla="*/ 1 w 8"/>
                    <a:gd name="T1" fmla="*/ 10 h 10"/>
                    <a:gd name="T2" fmla="*/ 1 w 8"/>
                    <a:gd name="T3" fmla="*/ 10 h 10"/>
                    <a:gd name="T4" fmla="*/ 0 w 8"/>
                    <a:gd name="T5" fmla="*/ 8 h 10"/>
                    <a:gd name="T6" fmla="*/ 0 w 8"/>
                    <a:gd name="T7" fmla="*/ 7 h 10"/>
                    <a:gd name="T8" fmla="*/ 2 w 8"/>
                    <a:gd name="T9" fmla="*/ 1 h 10"/>
                    <a:gd name="T10" fmla="*/ 3 w 8"/>
                    <a:gd name="T11" fmla="*/ 1 h 10"/>
                    <a:gd name="T12" fmla="*/ 6 w 8"/>
                    <a:gd name="T13" fmla="*/ 0 h 10"/>
                    <a:gd name="T14" fmla="*/ 6 w 8"/>
                    <a:gd name="T15" fmla="*/ 0 h 10"/>
                    <a:gd name="T16" fmla="*/ 7 w 8"/>
                    <a:gd name="T17" fmla="*/ 0 h 10"/>
                    <a:gd name="T18" fmla="*/ 8 w 8"/>
                    <a:gd name="T19" fmla="*/ 3 h 10"/>
                    <a:gd name="T20" fmla="*/ 8 w 8"/>
                    <a:gd name="T21" fmla="*/ 3 h 10"/>
                    <a:gd name="T22" fmla="*/ 5 w 8"/>
                    <a:gd name="T23" fmla="*/ 9 h 10"/>
                    <a:gd name="T24" fmla="*/ 5 w 8"/>
                    <a:gd name="T25" fmla="*/ 10 h 10"/>
                    <a:gd name="T26" fmla="*/ 2 w 8"/>
                    <a:gd name="T27" fmla="*/ 10 h 10"/>
                    <a:gd name="T28" fmla="*/ 1 w 8"/>
                    <a:gd name="T2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0"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9" name="Freeform 310"/>
                <p:cNvSpPr>
                  <a:spLocks/>
                </p:cNvSpPr>
                <p:nvPr/>
              </p:nvSpPr>
              <p:spPr bwMode="auto">
                <a:xfrm>
                  <a:off x="3704" y="3027"/>
                  <a:ext cx="14" cy="13"/>
                </a:xfrm>
                <a:custGeom>
                  <a:avLst/>
                  <a:gdLst>
                    <a:gd name="T0" fmla="*/ 1 w 23"/>
                    <a:gd name="T1" fmla="*/ 20 h 23"/>
                    <a:gd name="T2" fmla="*/ 0 w 23"/>
                    <a:gd name="T3" fmla="*/ 20 h 23"/>
                    <a:gd name="T4" fmla="*/ 0 w 23"/>
                    <a:gd name="T5" fmla="*/ 19 h 23"/>
                    <a:gd name="T6" fmla="*/ 4 w 23"/>
                    <a:gd name="T7" fmla="*/ 14 h 23"/>
                    <a:gd name="T8" fmla="*/ 11 w 23"/>
                    <a:gd name="T9" fmla="*/ 3 h 23"/>
                    <a:gd name="T10" fmla="*/ 12 w 23"/>
                    <a:gd name="T11" fmla="*/ 2 h 23"/>
                    <a:gd name="T12" fmla="*/ 22 w 23"/>
                    <a:gd name="T13" fmla="*/ 0 h 23"/>
                    <a:gd name="T14" fmla="*/ 22 w 23"/>
                    <a:gd name="T15" fmla="*/ 1 h 23"/>
                    <a:gd name="T16" fmla="*/ 22 w 23"/>
                    <a:gd name="T17" fmla="*/ 1 h 23"/>
                    <a:gd name="T18" fmla="*/ 20 w 23"/>
                    <a:gd name="T19" fmla="*/ 18 h 23"/>
                    <a:gd name="T20" fmla="*/ 19 w 23"/>
                    <a:gd name="T21" fmla="*/ 18 h 23"/>
                    <a:gd name="T22" fmla="*/ 19 w 23"/>
                    <a:gd name="T23" fmla="*/ 18 h 23"/>
                    <a:gd name="T24" fmla="*/ 1 w 23"/>
                    <a:gd name="T25" fmla="*/ 20 h 23"/>
                    <a:gd name="T26" fmla="*/ 1 w 23"/>
                    <a:gd name="T27" fmla="*/ 2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1" y="20"/>
                      </a:moveTo>
                      <a:cubicBezTo>
                        <a:pt x="1" y="20"/>
                        <a:pt x="0" y="20"/>
                        <a:pt x="0" y="20"/>
                      </a:cubicBezTo>
                      <a:cubicBezTo>
                        <a:pt x="0" y="20"/>
                        <a:pt x="0" y="19"/>
                        <a:pt x="0" y="19"/>
                      </a:cubicBezTo>
                      <a:cubicBezTo>
                        <a:pt x="2" y="17"/>
                        <a:pt x="3" y="15"/>
                        <a:pt x="4" y="14"/>
                      </a:cubicBezTo>
                      <a:cubicBezTo>
                        <a:pt x="8" y="10"/>
                        <a:pt x="10" y="6"/>
                        <a:pt x="11" y="3"/>
                      </a:cubicBezTo>
                      <a:cubicBezTo>
                        <a:pt x="11" y="3"/>
                        <a:pt x="11" y="2"/>
                        <a:pt x="12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22" y="1"/>
                        <a:pt x="23" y="1"/>
                        <a:pt x="22" y="1"/>
                      </a:cubicBezTo>
                      <a:cubicBezTo>
                        <a:pt x="23" y="5"/>
                        <a:pt x="22" y="13"/>
                        <a:pt x="20" y="18"/>
                      </a:cubicBezTo>
                      <a:cubicBezTo>
                        <a:pt x="20" y="18"/>
                        <a:pt x="20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3" y="21"/>
                        <a:pt x="8" y="23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0" name="Freeform 311"/>
                <p:cNvSpPr>
                  <a:spLocks/>
                </p:cNvSpPr>
                <p:nvPr/>
              </p:nvSpPr>
              <p:spPr bwMode="auto">
                <a:xfrm>
                  <a:off x="4136" y="3245"/>
                  <a:ext cx="23" cy="37"/>
                </a:xfrm>
                <a:custGeom>
                  <a:avLst/>
                  <a:gdLst>
                    <a:gd name="T0" fmla="*/ 5 w 39"/>
                    <a:gd name="T1" fmla="*/ 56 h 64"/>
                    <a:gd name="T2" fmla="*/ 1 w 39"/>
                    <a:gd name="T3" fmla="*/ 53 h 64"/>
                    <a:gd name="T4" fmla="*/ 0 w 39"/>
                    <a:gd name="T5" fmla="*/ 52 h 64"/>
                    <a:gd name="T6" fmla="*/ 1 w 39"/>
                    <a:gd name="T7" fmla="*/ 51 h 64"/>
                    <a:gd name="T8" fmla="*/ 11 w 39"/>
                    <a:gd name="T9" fmla="*/ 50 h 64"/>
                    <a:gd name="T10" fmla="*/ 12 w 39"/>
                    <a:gd name="T11" fmla="*/ 49 h 64"/>
                    <a:gd name="T12" fmla="*/ 25 w 39"/>
                    <a:gd name="T13" fmla="*/ 15 h 64"/>
                    <a:gd name="T14" fmla="*/ 26 w 39"/>
                    <a:gd name="T15" fmla="*/ 1 h 64"/>
                    <a:gd name="T16" fmla="*/ 27 w 39"/>
                    <a:gd name="T17" fmla="*/ 0 h 64"/>
                    <a:gd name="T18" fmla="*/ 27 w 39"/>
                    <a:gd name="T19" fmla="*/ 0 h 64"/>
                    <a:gd name="T20" fmla="*/ 28 w 39"/>
                    <a:gd name="T21" fmla="*/ 1 h 64"/>
                    <a:gd name="T22" fmla="*/ 28 w 39"/>
                    <a:gd name="T23" fmla="*/ 20 h 64"/>
                    <a:gd name="T24" fmla="*/ 38 w 39"/>
                    <a:gd name="T25" fmla="*/ 57 h 64"/>
                    <a:gd name="T26" fmla="*/ 38 w 39"/>
                    <a:gd name="T27" fmla="*/ 57 h 64"/>
                    <a:gd name="T28" fmla="*/ 38 w 39"/>
                    <a:gd name="T29" fmla="*/ 58 h 64"/>
                    <a:gd name="T30" fmla="*/ 38 w 39"/>
                    <a:gd name="T31" fmla="*/ 63 h 64"/>
                    <a:gd name="T32" fmla="*/ 38 w 39"/>
                    <a:gd name="T33" fmla="*/ 64 h 64"/>
                    <a:gd name="T34" fmla="*/ 5 w 39"/>
                    <a:gd name="T35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" h="64">
                      <a:moveTo>
                        <a:pt x="5" y="56"/>
                      </a:moveTo>
                      <a:cubicBezTo>
                        <a:pt x="3" y="55"/>
                        <a:pt x="2" y="54"/>
                        <a:pt x="1" y="53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1" y="51"/>
                        <a:pt x="1" y="51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25" y="42"/>
                        <a:pt x="25" y="27"/>
                        <a:pt x="25" y="15"/>
                      </a:cubicBezTo>
                      <a:cubicBezTo>
                        <a:pt x="25" y="10"/>
                        <a:pt x="25" y="5"/>
                        <a:pt x="26" y="1"/>
                      </a:cubicBezTo>
                      <a:cubicBezTo>
                        <a:pt x="26" y="0"/>
                        <a:pt x="26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8" y="1"/>
                      </a:cubicBezTo>
                      <a:cubicBezTo>
                        <a:pt x="30" y="7"/>
                        <a:pt x="29" y="13"/>
                        <a:pt x="28" y="20"/>
                      </a:cubicBezTo>
                      <a:cubicBezTo>
                        <a:pt x="26" y="31"/>
                        <a:pt x="24" y="43"/>
                        <a:pt x="38" y="57"/>
                      </a:cubicBez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38" y="58"/>
                        <a:pt x="38" y="58"/>
                        <a:pt x="38" y="58"/>
                      </a:cubicBezTo>
                      <a:cubicBezTo>
                        <a:pt x="39" y="60"/>
                        <a:pt x="39" y="61"/>
                        <a:pt x="38" y="63"/>
                      </a:cubicBezTo>
                      <a:cubicBezTo>
                        <a:pt x="38" y="64"/>
                        <a:pt x="38" y="64"/>
                        <a:pt x="38" y="64"/>
                      </a:cubicBezTo>
                      <a:cubicBezTo>
                        <a:pt x="30" y="63"/>
                        <a:pt x="14" y="60"/>
                        <a:pt x="5" y="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1" name="Freeform 312"/>
                <p:cNvSpPr>
                  <a:spLocks/>
                </p:cNvSpPr>
                <p:nvPr/>
              </p:nvSpPr>
              <p:spPr bwMode="auto">
                <a:xfrm>
                  <a:off x="4083" y="3211"/>
                  <a:ext cx="1" cy="1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1 h 2"/>
                    <a:gd name="T4" fmla="*/ 0 w 3"/>
                    <a:gd name="T5" fmla="*/ 1 h 2"/>
                    <a:gd name="T6" fmla="*/ 0 w 3"/>
                    <a:gd name="T7" fmla="*/ 1 h 2"/>
                    <a:gd name="T8" fmla="*/ 0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  <a:gd name="T14" fmla="*/ 2 w 3"/>
                    <a:gd name="T15" fmla="*/ 0 h 2"/>
                    <a:gd name="T16" fmla="*/ 2 w 3"/>
                    <a:gd name="T17" fmla="*/ 1 h 2"/>
                    <a:gd name="T18" fmla="*/ 2 w 3"/>
                    <a:gd name="T19" fmla="*/ 1 h 2"/>
                    <a:gd name="T20" fmla="*/ 2 w 3"/>
                    <a:gd name="T21" fmla="*/ 1 h 2"/>
                    <a:gd name="T22" fmla="*/ 3 w 3"/>
                    <a:gd name="T23" fmla="*/ 2 h 2"/>
                    <a:gd name="T24" fmla="*/ 2 w 3"/>
                    <a:gd name="T25" fmla="*/ 2 h 2"/>
                    <a:gd name="T26" fmla="*/ 1 w 3"/>
                    <a:gd name="T27" fmla="*/ 2 h 2"/>
                    <a:gd name="T28" fmla="*/ 0 w 3"/>
                    <a:gd name="T2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2" name="Freeform 313"/>
                <p:cNvSpPr>
                  <a:spLocks/>
                </p:cNvSpPr>
                <p:nvPr/>
              </p:nvSpPr>
              <p:spPr bwMode="auto">
                <a:xfrm>
                  <a:off x="4127" y="3234"/>
                  <a:ext cx="2" cy="2"/>
                </a:xfrm>
                <a:custGeom>
                  <a:avLst/>
                  <a:gdLst>
                    <a:gd name="T0" fmla="*/ 1 w 4"/>
                    <a:gd name="T1" fmla="*/ 3 h 3"/>
                    <a:gd name="T2" fmla="*/ 0 w 4"/>
                    <a:gd name="T3" fmla="*/ 3 h 3"/>
                    <a:gd name="T4" fmla="*/ 0 w 4"/>
                    <a:gd name="T5" fmla="*/ 2 h 3"/>
                    <a:gd name="T6" fmla="*/ 1 w 4"/>
                    <a:gd name="T7" fmla="*/ 1 h 3"/>
                    <a:gd name="T8" fmla="*/ 1 w 4"/>
                    <a:gd name="T9" fmla="*/ 1 h 3"/>
                    <a:gd name="T10" fmla="*/ 2 w 4"/>
                    <a:gd name="T11" fmla="*/ 0 h 3"/>
                    <a:gd name="T12" fmla="*/ 3 w 4"/>
                    <a:gd name="T13" fmla="*/ 0 h 3"/>
                    <a:gd name="T14" fmla="*/ 4 w 4"/>
                    <a:gd name="T15" fmla="*/ 0 h 3"/>
                    <a:gd name="T16" fmla="*/ 4 w 4"/>
                    <a:gd name="T17" fmla="*/ 1 h 3"/>
                    <a:gd name="T18" fmla="*/ 2 w 4"/>
                    <a:gd name="T19" fmla="*/ 3 h 3"/>
                    <a:gd name="T20" fmla="*/ 1 w 4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3" name="Freeform 314"/>
                <p:cNvSpPr>
                  <a:spLocks/>
                </p:cNvSpPr>
                <p:nvPr/>
              </p:nvSpPr>
              <p:spPr bwMode="auto">
                <a:xfrm>
                  <a:off x="3735" y="3041"/>
                  <a:ext cx="6" cy="5"/>
                </a:xfrm>
                <a:custGeom>
                  <a:avLst/>
                  <a:gdLst>
                    <a:gd name="T0" fmla="*/ 3 w 10"/>
                    <a:gd name="T1" fmla="*/ 10 h 10"/>
                    <a:gd name="T2" fmla="*/ 3 w 10"/>
                    <a:gd name="T3" fmla="*/ 10 h 10"/>
                    <a:gd name="T4" fmla="*/ 1 w 10"/>
                    <a:gd name="T5" fmla="*/ 8 h 10"/>
                    <a:gd name="T6" fmla="*/ 1 w 10"/>
                    <a:gd name="T7" fmla="*/ 7 h 10"/>
                    <a:gd name="T8" fmla="*/ 6 w 10"/>
                    <a:gd name="T9" fmla="*/ 0 h 10"/>
                    <a:gd name="T10" fmla="*/ 7 w 10"/>
                    <a:gd name="T11" fmla="*/ 0 h 10"/>
                    <a:gd name="T12" fmla="*/ 7 w 10"/>
                    <a:gd name="T13" fmla="*/ 0 h 10"/>
                    <a:gd name="T14" fmla="*/ 10 w 10"/>
                    <a:gd name="T15" fmla="*/ 5 h 10"/>
                    <a:gd name="T16" fmla="*/ 7 w 10"/>
                    <a:gd name="T17" fmla="*/ 9 h 10"/>
                    <a:gd name="T18" fmla="*/ 4 w 10"/>
                    <a:gd name="T19" fmla="*/ 10 h 10"/>
                    <a:gd name="T20" fmla="*/ 3 w 10"/>
                    <a:gd name="T21" fmla="*/ 10 h 10"/>
                    <a:gd name="T22" fmla="*/ 3 w 10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0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7"/>
                        <a:pt x="1" y="7"/>
                      </a:cubicBezTo>
                      <a:cubicBezTo>
                        <a:pt x="2" y="3"/>
                        <a:pt x="3" y="2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9" y="2"/>
                        <a:pt x="10" y="3"/>
                        <a:pt x="10" y="5"/>
                      </a:cubicBezTo>
                      <a:cubicBezTo>
                        <a:pt x="10" y="7"/>
                        <a:pt x="8" y="8"/>
                        <a:pt x="7" y="9"/>
                      </a:cubicBezTo>
                      <a:cubicBezTo>
                        <a:pt x="5" y="10"/>
                        <a:pt x="5" y="10"/>
                        <a:pt x="4" y="10"/>
                      </a:cubicBezTo>
                      <a:cubicBezTo>
                        <a:pt x="4" y="10"/>
                        <a:pt x="4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4" name="Freeform 315"/>
                <p:cNvSpPr>
                  <a:spLocks/>
                </p:cNvSpPr>
                <p:nvPr/>
              </p:nvSpPr>
              <p:spPr bwMode="auto">
                <a:xfrm>
                  <a:off x="3546" y="2950"/>
                  <a:ext cx="6" cy="4"/>
                </a:xfrm>
                <a:custGeom>
                  <a:avLst/>
                  <a:gdLst>
                    <a:gd name="T0" fmla="*/ 0 w 10"/>
                    <a:gd name="T1" fmla="*/ 6 h 8"/>
                    <a:gd name="T2" fmla="*/ 0 w 10"/>
                    <a:gd name="T3" fmla="*/ 6 h 8"/>
                    <a:gd name="T4" fmla="*/ 0 w 10"/>
                    <a:gd name="T5" fmla="*/ 5 h 8"/>
                    <a:gd name="T6" fmla="*/ 2 w 10"/>
                    <a:gd name="T7" fmla="*/ 1 h 8"/>
                    <a:gd name="T8" fmla="*/ 2 w 10"/>
                    <a:gd name="T9" fmla="*/ 1 h 8"/>
                    <a:gd name="T10" fmla="*/ 6 w 10"/>
                    <a:gd name="T11" fmla="*/ 0 h 8"/>
                    <a:gd name="T12" fmla="*/ 7 w 10"/>
                    <a:gd name="T13" fmla="*/ 0 h 8"/>
                    <a:gd name="T14" fmla="*/ 10 w 10"/>
                    <a:gd name="T15" fmla="*/ 2 h 8"/>
                    <a:gd name="T16" fmla="*/ 10 w 10"/>
                    <a:gd name="T17" fmla="*/ 2 h 8"/>
                    <a:gd name="T18" fmla="*/ 10 w 10"/>
                    <a:gd name="T19" fmla="*/ 6 h 8"/>
                    <a:gd name="T20" fmla="*/ 10 w 10"/>
                    <a:gd name="T21" fmla="*/ 7 h 8"/>
                    <a:gd name="T22" fmla="*/ 0 w 10"/>
                    <a:gd name="T23" fmla="*/ 6 h 8"/>
                    <a:gd name="T24" fmla="*/ 0 w 10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7"/>
                        <a:pt x="10" y="7"/>
                      </a:cubicBezTo>
                      <a:cubicBezTo>
                        <a:pt x="6" y="8"/>
                        <a:pt x="5" y="8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5" name="Freeform 316"/>
                <p:cNvSpPr>
                  <a:spLocks/>
                </p:cNvSpPr>
                <p:nvPr/>
              </p:nvSpPr>
              <p:spPr bwMode="auto">
                <a:xfrm>
                  <a:off x="3869" y="3112"/>
                  <a:ext cx="2" cy="3"/>
                </a:xfrm>
                <a:custGeom>
                  <a:avLst/>
                  <a:gdLst>
                    <a:gd name="T0" fmla="*/ 1 w 4"/>
                    <a:gd name="T1" fmla="*/ 4 h 5"/>
                    <a:gd name="T2" fmla="*/ 1 w 4"/>
                    <a:gd name="T3" fmla="*/ 4 h 5"/>
                    <a:gd name="T4" fmla="*/ 0 w 4"/>
                    <a:gd name="T5" fmla="*/ 3 h 5"/>
                    <a:gd name="T6" fmla="*/ 1 w 4"/>
                    <a:gd name="T7" fmla="*/ 1 h 5"/>
                    <a:gd name="T8" fmla="*/ 1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3 w 4"/>
                    <a:gd name="T15" fmla="*/ 0 h 5"/>
                    <a:gd name="T16" fmla="*/ 4 w 4"/>
                    <a:gd name="T17" fmla="*/ 3 h 5"/>
                    <a:gd name="T18" fmla="*/ 4 w 4"/>
                    <a:gd name="T19" fmla="*/ 3 h 5"/>
                    <a:gd name="T20" fmla="*/ 4 w 4"/>
                    <a:gd name="T21" fmla="*/ 4 h 5"/>
                    <a:gd name="T22" fmla="*/ 2 w 4"/>
                    <a:gd name="T23" fmla="*/ 4 h 5"/>
                    <a:gd name="T24" fmla="*/ 1 w 4"/>
                    <a:gd name="T25" fmla="*/ 4 h 5"/>
                    <a:gd name="T26" fmla="*/ 1 w 4"/>
                    <a:gd name="T2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6" name="Freeform 317"/>
                <p:cNvSpPr>
                  <a:spLocks/>
                </p:cNvSpPr>
                <p:nvPr/>
              </p:nvSpPr>
              <p:spPr bwMode="auto">
                <a:xfrm>
                  <a:off x="3475" y="2928"/>
                  <a:ext cx="22" cy="36"/>
                </a:xfrm>
                <a:custGeom>
                  <a:avLst/>
                  <a:gdLst>
                    <a:gd name="T0" fmla="*/ 6 w 38"/>
                    <a:gd name="T1" fmla="*/ 61 h 61"/>
                    <a:gd name="T2" fmla="*/ 6 w 38"/>
                    <a:gd name="T3" fmla="*/ 61 h 61"/>
                    <a:gd name="T4" fmla="*/ 4 w 38"/>
                    <a:gd name="T5" fmla="*/ 60 h 61"/>
                    <a:gd name="T6" fmla="*/ 4 w 38"/>
                    <a:gd name="T7" fmla="*/ 59 h 61"/>
                    <a:gd name="T8" fmla="*/ 12 w 38"/>
                    <a:gd name="T9" fmla="*/ 39 h 61"/>
                    <a:gd name="T10" fmla="*/ 19 w 38"/>
                    <a:gd name="T11" fmla="*/ 30 h 61"/>
                    <a:gd name="T12" fmla="*/ 21 w 38"/>
                    <a:gd name="T13" fmla="*/ 19 h 61"/>
                    <a:gd name="T14" fmla="*/ 28 w 38"/>
                    <a:gd name="T15" fmla="*/ 0 h 61"/>
                    <a:gd name="T16" fmla="*/ 29 w 38"/>
                    <a:gd name="T17" fmla="*/ 0 h 61"/>
                    <a:gd name="T18" fmla="*/ 30 w 38"/>
                    <a:gd name="T19" fmla="*/ 0 h 61"/>
                    <a:gd name="T20" fmla="*/ 31 w 38"/>
                    <a:gd name="T21" fmla="*/ 0 h 61"/>
                    <a:gd name="T22" fmla="*/ 31 w 38"/>
                    <a:gd name="T23" fmla="*/ 0 h 61"/>
                    <a:gd name="T24" fmla="*/ 38 w 38"/>
                    <a:gd name="T25" fmla="*/ 5 h 61"/>
                    <a:gd name="T26" fmla="*/ 38 w 38"/>
                    <a:gd name="T27" fmla="*/ 6 h 61"/>
                    <a:gd name="T28" fmla="*/ 17 w 38"/>
                    <a:gd name="T29" fmla="*/ 57 h 61"/>
                    <a:gd name="T30" fmla="*/ 17 w 38"/>
                    <a:gd name="T31" fmla="*/ 58 h 61"/>
                    <a:gd name="T32" fmla="*/ 6 w 38"/>
                    <a:gd name="T33" fmla="*/ 61 h 61"/>
                    <a:gd name="T34" fmla="*/ 6 w 38"/>
                    <a:gd name="T3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61">
                      <a:moveTo>
                        <a:pt x="6" y="61"/>
                      </a:move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0" y="52"/>
                        <a:pt x="5" y="46"/>
                        <a:pt x="12" y="39"/>
                      </a:cubicBezTo>
                      <a:cubicBezTo>
                        <a:pt x="15" y="36"/>
                        <a:pt x="18" y="33"/>
                        <a:pt x="19" y="30"/>
                      </a:cubicBezTo>
                      <a:cubicBezTo>
                        <a:pt x="20" y="26"/>
                        <a:pt x="21" y="23"/>
                        <a:pt x="21" y="19"/>
                      </a:cubicBezTo>
                      <a:cubicBezTo>
                        <a:pt x="21" y="13"/>
                        <a:pt x="22" y="8"/>
                        <a:pt x="28" y="0"/>
                      </a:cubicBezTo>
                      <a:cubicBezTo>
                        <a:pt x="28" y="0"/>
                        <a:pt x="28" y="0"/>
                        <a:pt x="29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4" y="1"/>
                        <a:pt x="37" y="3"/>
                        <a:pt x="38" y="5"/>
                      </a:cubicBezTo>
                      <a:cubicBezTo>
                        <a:pt x="38" y="5"/>
                        <a:pt x="38" y="5"/>
                        <a:pt x="38" y="6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7" y="58"/>
                      </a:cubicBezTo>
                      <a:cubicBezTo>
                        <a:pt x="14" y="60"/>
                        <a:pt x="10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7" name="Freeform 318"/>
                <p:cNvSpPr>
                  <a:spLocks/>
                </p:cNvSpPr>
                <p:nvPr/>
              </p:nvSpPr>
              <p:spPr bwMode="auto">
                <a:xfrm>
                  <a:off x="4002" y="3182"/>
                  <a:ext cx="5" cy="7"/>
                </a:xfrm>
                <a:custGeom>
                  <a:avLst/>
                  <a:gdLst>
                    <a:gd name="T0" fmla="*/ 0 w 9"/>
                    <a:gd name="T1" fmla="*/ 9 h 11"/>
                    <a:gd name="T2" fmla="*/ 0 w 9"/>
                    <a:gd name="T3" fmla="*/ 8 h 11"/>
                    <a:gd name="T4" fmla="*/ 5 w 9"/>
                    <a:gd name="T5" fmla="*/ 0 h 11"/>
                    <a:gd name="T6" fmla="*/ 5 w 9"/>
                    <a:gd name="T7" fmla="*/ 0 h 11"/>
                    <a:gd name="T8" fmla="*/ 8 w 9"/>
                    <a:gd name="T9" fmla="*/ 1 h 11"/>
                    <a:gd name="T10" fmla="*/ 8 w 9"/>
                    <a:gd name="T11" fmla="*/ 2 h 11"/>
                    <a:gd name="T12" fmla="*/ 9 w 9"/>
                    <a:gd name="T13" fmla="*/ 6 h 11"/>
                    <a:gd name="T14" fmla="*/ 9 w 9"/>
                    <a:gd name="T15" fmla="*/ 6 h 11"/>
                    <a:gd name="T16" fmla="*/ 6 w 9"/>
                    <a:gd name="T17" fmla="*/ 9 h 11"/>
                    <a:gd name="T18" fmla="*/ 6 w 9"/>
                    <a:gd name="T19" fmla="*/ 9 h 11"/>
                    <a:gd name="T20" fmla="*/ 4 w 9"/>
                    <a:gd name="T21" fmla="*/ 11 h 11"/>
                    <a:gd name="T22" fmla="*/ 3 w 9"/>
                    <a:gd name="T23" fmla="*/ 11 h 11"/>
                    <a:gd name="T24" fmla="*/ 0 w 9"/>
                    <a:gd name="T25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1" y="4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3" y="11"/>
                        <a:pt x="3" y="11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8" name="Freeform 319"/>
                <p:cNvSpPr>
                  <a:spLocks/>
                </p:cNvSpPr>
                <p:nvPr/>
              </p:nvSpPr>
              <p:spPr bwMode="auto">
                <a:xfrm>
                  <a:off x="4002" y="3189"/>
                  <a:ext cx="11" cy="9"/>
                </a:xfrm>
                <a:custGeom>
                  <a:avLst/>
                  <a:gdLst>
                    <a:gd name="T0" fmla="*/ 0 w 20"/>
                    <a:gd name="T1" fmla="*/ 15 h 15"/>
                    <a:gd name="T2" fmla="*/ 0 w 20"/>
                    <a:gd name="T3" fmla="*/ 14 h 15"/>
                    <a:gd name="T4" fmla="*/ 0 w 20"/>
                    <a:gd name="T5" fmla="*/ 14 h 15"/>
                    <a:gd name="T6" fmla="*/ 19 w 20"/>
                    <a:gd name="T7" fmla="*/ 0 h 15"/>
                    <a:gd name="T8" fmla="*/ 19 w 20"/>
                    <a:gd name="T9" fmla="*/ 0 h 15"/>
                    <a:gd name="T10" fmla="*/ 20 w 20"/>
                    <a:gd name="T11" fmla="*/ 0 h 15"/>
                    <a:gd name="T12" fmla="*/ 20 w 20"/>
                    <a:gd name="T13" fmla="*/ 1 h 15"/>
                    <a:gd name="T14" fmla="*/ 1 w 20"/>
                    <a:gd name="T15" fmla="*/ 15 h 15"/>
                    <a:gd name="T16" fmla="*/ 0 w 20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15">
                      <a:moveTo>
                        <a:pt x="0" y="15"/>
                      </a:moveTo>
                      <a:cubicBezTo>
                        <a:pt x="0" y="15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4" y="6"/>
                        <a:pt x="15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0"/>
                        <a:pt x="7" y="14"/>
                        <a:pt x="1" y="15"/>
                      </a:cubicBezTo>
                      <a:cubicBezTo>
                        <a:pt x="1" y="15"/>
                        <a:pt x="1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89" name="Freeform 320"/>
                <p:cNvSpPr>
                  <a:spLocks/>
                </p:cNvSpPr>
                <p:nvPr/>
              </p:nvSpPr>
              <p:spPr bwMode="auto">
                <a:xfrm>
                  <a:off x="4076" y="3220"/>
                  <a:ext cx="2" cy="3"/>
                </a:xfrm>
                <a:custGeom>
                  <a:avLst/>
                  <a:gdLst>
                    <a:gd name="T0" fmla="*/ 3 w 4"/>
                    <a:gd name="T1" fmla="*/ 6 h 6"/>
                    <a:gd name="T2" fmla="*/ 3 w 4"/>
                    <a:gd name="T3" fmla="*/ 6 h 6"/>
                    <a:gd name="T4" fmla="*/ 2 w 4"/>
                    <a:gd name="T5" fmla="*/ 4 h 6"/>
                    <a:gd name="T6" fmla="*/ 1 w 4"/>
                    <a:gd name="T7" fmla="*/ 1 h 6"/>
                    <a:gd name="T8" fmla="*/ 2 w 4"/>
                    <a:gd name="T9" fmla="*/ 0 h 6"/>
                    <a:gd name="T10" fmla="*/ 2 w 4"/>
                    <a:gd name="T11" fmla="*/ 0 h 6"/>
                    <a:gd name="T12" fmla="*/ 3 w 4"/>
                    <a:gd name="T13" fmla="*/ 0 h 6"/>
                    <a:gd name="T14" fmla="*/ 4 w 4"/>
                    <a:gd name="T15" fmla="*/ 2 h 6"/>
                    <a:gd name="T16" fmla="*/ 4 w 4"/>
                    <a:gd name="T17" fmla="*/ 3 h 6"/>
                    <a:gd name="T18" fmla="*/ 4 w 4"/>
                    <a:gd name="T19" fmla="*/ 5 h 6"/>
                    <a:gd name="T20" fmla="*/ 4 w 4"/>
                    <a:gd name="T21" fmla="*/ 6 h 6"/>
                    <a:gd name="T22" fmla="*/ 3 w 4"/>
                    <a:gd name="T2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0" y="3"/>
                        <a:pt x="1" y="3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1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0" name="Freeform 321"/>
                <p:cNvSpPr>
                  <a:spLocks/>
                </p:cNvSpPr>
                <p:nvPr/>
              </p:nvSpPr>
              <p:spPr bwMode="auto">
                <a:xfrm>
                  <a:off x="3871" y="3122"/>
                  <a:ext cx="7" cy="12"/>
                </a:xfrm>
                <a:custGeom>
                  <a:avLst/>
                  <a:gdLst>
                    <a:gd name="T0" fmla="*/ 12 w 13"/>
                    <a:gd name="T1" fmla="*/ 22 h 22"/>
                    <a:gd name="T2" fmla="*/ 12 w 13"/>
                    <a:gd name="T3" fmla="*/ 22 h 22"/>
                    <a:gd name="T4" fmla="*/ 0 w 13"/>
                    <a:gd name="T5" fmla="*/ 2 h 22"/>
                    <a:gd name="T6" fmla="*/ 0 w 13"/>
                    <a:gd name="T7" fmla="*/ 1 h 22"/>
                    <a:gd name="T8" fmla="*/ 1 w 13"/>
                    <a:gd name="T9" fmla="*/ 0 h 22"/>
                    <a:gd name="T10" fmla="*/ 2 w 13"/>
                    <a:gd name="T11" fmla="*/ 0 h 22"/>
                    <a:gd name="T12" fmla="*/ 2 w 13"/>
                    <a:gd name="T13" fmla="*/ 0 h 22"/>
                    <a:gd name="T14" fmla="*/ 13 w 13"/>
                    <a:gd name="T15" fmla="*/ 20 h 22"/>
                    <a:gd name="T16" fmla="*/ 13 w 13"/>
                    <a:gd name="T17" fmla="*/ 21 h 22"/>
                    <a:gd name="T18" fmla="*/ 13 w 13"/>
                    <a:gd name="T19" fmla="*/ 21 h 22"/>
                    <a:gd name="T20" fmla="*/ 13 w 13"/>
                    <a:gd name="T21" fmla="*/ 22 h 22"/>
                    <a:gd name="T22" fmla="*/ 12 w 13"/>
                    <a:gd name="T2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22">
                      <a:moveTo>
                        <a:pt x="12" y="22"/>
                      </a:move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6" y="17"/>
                        <a:pt x="0" y="7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9" y="5"/>
                        <a:pt x="13" y="14"/>
                        <a:pt x="13" y="20"/>
                      </a:cubicBezTo>
                      <a:cubicBezTo>
                        <a:pt x="13" y="20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1" name="Freeform 322"/>
                <p:cNvSpPr>
                  <a:spLocks/>
                </p:cNvSpPr>
                <p:nvPr/>
              </p:nvSpPr>
              <p:spPr bwMode="auto">
                <a:xfrm>
                  <a:off x="3425" y="2906"/>
                  <a:ext cx="10" cy="11"/>
                </a:xfrm>
                <a:custGeom>
                  <a:avLst/>
                  <a:gdLst>
                    <a:gd name="T0" fmla="*/ 1 w 17"/>
                    <a:gd name="T1" fmla="*/ 19 h 19"/>
                    <a:gd name="T2" fmla="*/ 0 w 17"/>
                    <a:gd name="T3" fmla="*/ 18 h 19"/>
                    <a:gd name="T4" fmla="*/ 15 w 17"/>
                    <a:gd name="T5" fmla="*/ 0 h 19"/>
                    <a:gd name="T6" fmla="*/ 16 w 17"/>
                    <a:gd name="T7" fmla="*/ 0 h 19"/>
                    <a:gd name="T8" fmla="*/ 16 w 17"/>
                    <a:gd name="T9" fmla="*/ 0 h 19"/>
                    <a:gd name="T10" fmla="*/ 16 w 17"/>
                    <a:gd name="T11" fmla="*/ 1 h 19"/>
                    <a:gd name="T12" fmla="*/ 2 w 17"/>
                    <a:gd name="T13" fmla="*/ 18 h 19"/>
                    <a:gd name="T14" fmla="*/ 1 w 17"/>
                    <a:gd name="T15" fmla="*/ 19 h 19"/>
                    <a:gd name="T16" fmla="*/ 1 w 17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9">
                      <a:moveTo>
                        <a:pt x="1" y="19"/>
                      </a:move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0"/>
                        <a:pt x="10" y="3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7" y="0"/>
                        <a:pt x="17" y="1"/>
                        <a:pt x="16" y="1"/>
                      </a:cubicBezTo>
                      <a:cubicBezTo>
                        <a:pt x="13" y="6"/>
                        <a:pt x="6" y="14"/>
                        <a:pt x="2" y="18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2" name="Freeform 323"/>
                <p:cNvSpPr>
                  <a:spLocks/>
                </p:cNvSpPr>
                <p:nvPr/>
              </p:nvSpPr>
              <p:spPr bwMode="auto">
                <a:xfrm>
                  <a:off x="4043" y="3210"/>
                  <a:ext cx="10" cy="16"/>
                </a:xfrm>
                <a:custGeom>
                  <a:avLst/>
                  <a:gdLst>
                    <a:gd name="T0" fmla="*/ 4 w 17"/>
                    <a:gd name="T1" fmla="*/ 28 h 28"/>
                    <a:gd name="T2" fmla="*/ 3 w 17"/>
                    <a:gd name="T3" fmla="*/ 27 h 28"/>
                    <a:gd name="T4" fmla="*/ 6 w 17"/>
                    <a:gd name="T5" fmla="*/ 14 h 28"/>
                    <a:gd name="T6" fmla="*/ 8 w 17"/>
                    <a:gd name="T7" fmla="*/ 10 h 28"/>
                    <a:gd name="T8" fmla="*/ 8 w 17"/>
                    <a:gd name="T9" fmla="*/ 8 h 28"/>
                    <a:gd name="T10" fmla="*/ 1 w 17"/>
                    <a:gd name="T11" fmla="*/ 1 h 28"/>
                    <a:gd name="T12" fmla="*/ 1 w 17"/>
                    <a:gd name="T13" fmla="*/ 0 h 28"/>
                    <a:gd name="T14" fmla="*/ 2 w 17"/>
                    <a:gd name="T15" fmla="*/ 0 h 28"/>
                    <a:gd name="T16" fmla="*/ 12 w 17"/>
                    <a:gd name="T17" fmla="*/ 1 h 28"/>
                    <a:gd name="T18" fmla="*/ 12 w 17"/>
                    <a:gd name="T19" fmla="*/ 1 h 28"/>
                    <a:gd name="T20" fmla="*/ 12 w 17"/>
                    <a:gd name="T21" fmla="*/ 1 h 28"/>
                    <a:gd name="T22" fmla="*/ 17 w 17"/>
                    <a:gd name="T23" fmla="*/ 5 h 28"/>
                    <a:gd name="T24" fmla="*/ 17 w 17"/>
                    <a:gd name="T25" fmla="*/ 6 h 28"/>
                    <a:gd name="T26" fmla="*/ 5 w 17"/>
                    <a:gd name="T27" fmla="*/ 27 h 28"/>
                    <a:gd name="T28" fmla="*/ 4 w 17"/>
                    <a:gd name="T29" fmla="*/ 28 h 28"/>
                    <a:gd name="T30" fmla="*/ 4 w 17"/>
                    <a:gd name="T3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28">
                      <a:moveTo>
                        <a:pt x="4" y="28"/>
                      </a:move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3"/>
                        <a:pt x="4" y="19"/>
                        <a:pt x="6" y="14"/>
                      </a:cubicBezTo>
                      <a:cubicBezTo>
                        <a:pt x="6" y="13"/>
                        <a:pt x="7" y="11"/>
                        <a:pt x="8" y="10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4" y="11"/>
                        <a:pt x="8" y="22"/>
                        <a:pt x="5" y="27"/>
                      </a:cubicBezTo>
                      <a:cubicBezTo>
                        <a:pt x="4" y="27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3" name="Freeform 324"/>
                <p:cNvSpPr>
                  <a:spLocks/>
                </p:cNvSpPr>
                <p:nvPr/>
              </p:nvSpPr>
              <p:spPr bwMode="auto">
                <a:xfrm>
                  <a:off x="4469" y="3164"/>
                  <a:ext cx="6" cy="10"/>
                </a:xfrm>
                <a:custGeom>
                  <a:avLst/>
                  <a:gdLst>
                    <a:gd name="T0" fmla="*/ 1 w 11"/>
                    <a:gd name="T1" fmla="*/ 17 h 18"/>
                    <a:gd name="T2" fmla="*/ 1 w 11"/>
                    <a:gd name="T3" fmla="*/ 17 h 18"/>
                    <a:gd name="T4" fmla="*/ 10 w 11"/>
                    <a:gd name="T5" fmla="*/ 0 h 18"/>
                    <a:gd name="T6" fmla="*/ 11 w 11"/>
                    <a:gd name="T7" fmla="*/ 0 h 18"/>
                    <a:gd name="T8" fmla="*/ 11 w 11"/>
                    <a:gd name="T9" fmla="*/ 0 h 18"/>
                    <a:gd name="T10" fmla="*/ 11 w 11"/>
                    <a:gd name="T11" fmla="*/ 1 h 18"/>
                    <a:gd name="T12" fmla="*/ 5 w 11"/>
                    <a:gd name="T13" fmla="*/ 18 h 18"/>
                    <a:gd name="T14" fmla="*/ 5 w 11"/>
                    <a:gd name="T15" fmla="*/ 18 h 18"/>
                    <a:gd name="T16" fmla="*/ 4 w 11"/>
                    <a:gd name="T17" fmla="*/ 18 h 18"/>
                    <a:gd name="T18" fmla="*/ 4 w 11"/>
                    <a:gd name="T19" fmla="*/ 18 h 18"/>
                    <a:gd name="T20" fmla="*/ 1 w 11"/>
                    <a:gd name="T21" fmla="*/ 18 h 18"/>
                    <a:gd name="T22" fmla="*/ 1 w 11"/>
                    <a:gd name="T23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8">
                      <a:moveTo>
                        <a:pt x="1" y="17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9"/>
                        <a:pt x="3" y="2"/>
                        <a:pt x="10" y="0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6"/>
                        <a:pt x="8" y="15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4" name="Freeform 325"/>
                <p:cNvSpPr>
                  <a:spLocks/>
                </p:cNvSpPr>
                <p:nvPr/>
              </p:nvSpPr>
              <p:spPr bwMode="auto">
                <a:xfrm>
                  <a:off x="4082" y="3232"/>
                  <a:ext cx="6" cy="7"/>
                </a:xfrm>
                <a:custGeom>
                  <a:avLst/>
                  <a:gdLst>
                    <a:gd name="T0" fmla="*/ 3 w 10"/>
                    <a:gd name="T1" fmla="*/ 11 h 12"/>
                    <a:gd name="T2" fmla="*/ 2 w 10"/>
                    <a:gd name="T3" fmla="*/ 11 h 12"/>
                    <a:gd name="T4" fmla="*/ 1 w 10"/>
                    <a:gd name="T5" fmla="*/ 10 h 12"/>
                    <a:gd name="T6" fmla="*/ 0 w 10"/>
                    <a:gd name="T7" fmla="*/ 9 h 12"/>
                    <a:gd name="T8" fmla="*/ 1 w 10"/>
                    <a:gd name="T9" fmla="*/ 2 h 12"/>
                    <a:gd name="T10" fmla="*/ 1 w 10"/>
                    <a:gd name="T11" fmla="*/ 1 h 12"/>
                    <a:gd name="T12" fmla="*/ 5 w 10"/>
                    <a:gd name="T13" fmla="*/ 0 h 12"/>
                    <a:gd name="T14" fmla="*/ 6 w 10"/>
                    <a:gd name="T15" fmla="*/ 0 h 12"/>
                    <a:gd name="T16" fmla="*/ 6 w 10"/>
                    <a:gd name="T17" fmla="*/ 0 h 12"/>
                    <a:gd name="T18" fmla="*/ 10 w 10"/>
                    <a:gd name="T19" fmla="*/ 4 h 12"/>
                    <a:gd name="T20" fmla="*/ 10 w 10"/>
                    <a:gd name="T21" fmla="*/ 4 h 12"/>
                    <a:gd name="T22" fmla="*/ 3 w 10"/>
                    <a:gd name="T23" fmla="*/ 11 h 12"/>
                    <a:gd name="T24" fmla="*/ 3 w 10"/>
                    <a:gd name="T25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2">
                      <a:moveTo>
                        <a:pt x="3" y="11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7"/>
                        <a:pt x="0" y="5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8" y="8"/>
                        <a:pt x="7" y="10"/>
                        <a:pt x="3" y="11"/>
                      </a:cubicBezTo>
                      <a:cubicBezTo>
                        <a:pt x="3" y="12"/>
                        <a:pt x="3" y="12"/>
                        <a:pt x="3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5" name="Freeform 326"/>
                <p:cNvSpPr>
                  <a:spLocks/>
                </p:cNvSpPr>
                <p:nvPr/>
              </p:nvSpPr>
              <p:spPr bwMode="auto">
                <a:xfrm>
                  <a:off x="4132" y="3255"/>
                  <a:ext cx="7" cy="7"/>
                </a:xfrm>
                <a:custGeom>
                  <a:avLst/>
                  <a:gdLst>
                    <a:gd name="T0" fmla="*/ 0 w 12"/>
                    <a:gd name="T1" fmla="*/ 10 h 12"/>
                    <a:gd name="T2" fmla="*/ 0 w 12"/>
                    <a:gd name="T3" fmla="*/ 9 h 12"/>
                    <a:gd name="T4" fmla="*/ 8 w 12"/>
                    <a:gd name="T5" fmla="*/ 0 h 12"/>
                    <a:gd name="T6" fmla="*/ 9 w 12"/>
                    <a:gd name="T7" fmla="*/ 0 h 12"/>
                    <a:gd name="T8" fmla="*/ 10 w 12"/>
                    <a:gd name="T9" fmla="*/ 1 h 12"/>
                    <a:gd name="T10" fmla="*/ 10 w 12"/>
                    <a:gd name="T11" fmla="*/ 1 h 12"/>
                    <a:gd name="T12" fmla="*/ 11 w 12"/>
                    <a:gd name="T13" fmla="*/ 2 h 12"/>
                    <a:gd name="T14" fmla="*/ 12 w 12"/>
                    <a:gd name="T15" fmla="*/ 3 h 12"/>
                    <a:gd name="T16" fmla="*/ 4 w 12"/>
                    <a:gd name="T17" fmla="*/ 12 h 12"/>
                    <a:gd name="T18" fmla="*/ 3 w 12"/>
                    <a:gd name="T19" fmla="*/ 12 h 12"/>
                    <a:gd name="T20" fmla="*/ 0 w 12"/>
                    <a:gd name="T21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12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1" y="4"/>
                        <a:pt x="4" y="2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9" y="9"/>
                        <a:pt x="7" y="10"/>
                        <a:pt x="4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6" name="Freeform 327"/>
                <p:cNvSpPr>
                  <a:spLocks/>
                </p:cNvSpPr>
                <p:nvPr/>
              </p:nvSpPr>
              <p:spPr bwMode="auto">
                <a:xfrm>
                  <a:off x="3700" y="3044"/>
                  <a:ext cx="8" cy="13"/>
                </a:xfrm>
                <a:custGeom>
                  <a:avLst/>
                  <a:gdLst>
                    <a:gd name="T0" fmla="*/ 3 w 14"/>
                    <a:gd name="T1" fmla="*/ 21 h 23"/>
                    <a:gd name="T2" fmla="*/ 2 w 14"/>
                    <a:gd name="T3" fmla="*/ 20 h 23"/>
                    <a:gd name="T4" fmla="*/ 4 w 14"/>
                    <a:gd name="T5" fmla="*/ 1 h 23"/>
                    <a:gd name="T6" fmla="*/ 4 w 14"/>
                    <a:gd name="T7" fmla="*/ 1 h 23"/>
                    <a:gd name="T8" fmla="*/ 5 w 14"/>
                    <a:gd name="T9" fmla="*/ 0 h 23"/>
                    <a:gd name="T10" fmla="*/ 9 w 14"/>
                    <a:gd name="T11" fmla="*/ 0 h 23"/>
                    <a:gd name="T12" fmla="*/ 10 w 14"/>
                    <a:gd name="T13" fmla="*/ 0 h 23"/>
                    <a:gd name="T14" fmla="*/ 10 w 14"/>
                    <a:gd name="T15" fmla="*/ 0 h 23"/>
                    <a:gd name="T16" fmla="*/ 11 w 14"/>
                    <a:gd name="T17" fmla="*/ 1 h 23"/>
                    <a:gd name="T18" fmla="*/ 11 w 14"/>
                    <a:gd name="T19" fmla="*/ 2 h 23"/>
                    <a:gd name="T20" fmla="*/ 10 w 14"/>
                    <a:gd name="T21" fmla="*/ 21 h 23"/>
                    <a:gd name="T22" fmla="*/ 9 w 14"/>
                    <a:gd name="T23" fmla="*/ 22 h 23"/>
                    <a:gd name="T24" fmla="*/ 8 w 14"/>
                    <a:gd name="T25" fmla="*/ 23 h 23"/>
                    <a:gd name="T26" fmla="*/ 8 w 14"/>
                    <a:gd name="T27" fmla="*/ 23 h 23"/>
                    <a:gd name="T28" fmla="*/ 6 w 14"/>
                    <a:gd name="T29" fmla="*/ 23 h 23"/>
                    <a:gd name="T30" fmla="*/ 6 w 14"/>
                    <a:gd name="T31" fmla="*/ 23 h 23"/>
                    <a:gd name="T32" fmla="*/ 3 w 14"/>
                    <a:gd name="T33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23">
                      <a:moveTo>
                        <a:pt x="3" y="21"/>
                      </a:move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0" y="16"/>
                        <a:pt x="1" y="7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3" y="8"/>
                        <a:pt x="14" y="16"/>
                        <a:pt x="10" y="21"/>
                      </a:cubicBezTo>
                      <a:cubicBezTo>
                        <a:pt x="10" y="22"/>
                        <a:pt x="10" y="22"/>
                        <a:pt x="9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7" name="Freeform 328"/>
                <p:cNvSpPr>
                  <a:spLocks/>
                </p:cNvSpPr>
                <p:nvPr/>
              </p:nvSpPr>
              <p:spPr bwMode="auto">
                <a:xfrm>
                  <a:off x="4113" y="3248"/>
                  <a:ext cx="5" cy="5"/>
                </a:xfrm>
                <a:custGeom>
                  <a:avLst/>
                  <a:gdLst>
                    <a:gd name="T0" fmla="*/ 3 w 8"/>
                    <a:gd name="T1" fmla="*/ 9 h 9"/>
                    <a:gd name="T2" fmla="*/ 3 w 8"/>
                    <a:gd name="T3" fmla="*/ 9 h 9"/>
                    <a:gd name="T4" fmla="*/ 0 w 8"/>
                    <a:gd name="T5" fmla="*/ 7 h 9"/>
                    <a:gd name="T6" fmla="*/ 0 w 8"/>
                    <a:gd name="T7" fmla="*/ 6 h 9"/>
                    <a:gd name="T8" fmla="*/ 1 w 8"/>
                    <a:gd name="T9" fmla="*/ 3 h 9"/>
                    <a:gd name="T10" fmla="*/ 1 w 8"/>
                    <a:gd name="T11" fmla="*/ 2 h 9"/>
                    <a:gd name="T12" fmla="*/ 5 w 8"/>
                    <a:gd name="T13" fmla="*/ 0 h 9"/>
                    <a:gd name="T14" fmla="*/ 6 w 8"/>
                    <a:gd name="T15" fmla="*/ 0 h 9"/>
                    <a:gd name="T16" fmla="*/ 6 w 8"/>
                    <a:gd name="T17" fmla="*/ 1 h 9"/>
                    <a:gd name="T18" fmla="*/ 7 w 8"/>
                    <a:gd name="T19" fmla="*/ 3 h 9"/>
                    <a:gd name="T20" fmla="*/ 7 w 8"/>
                    <a:gd name="T21" fmla="*/ 4 h 9"/>
                    <a:gd name="T22" fmla="*/ 5 w 8"/>
                    <a:gd name="T23" fmla="*/ 7 h 9"/>
                    <a:gd name="T24" fmla="*/ 4 w 8"/>
                    <a:gd name="T25" fmla="*/ 9 h 9"/>
                    <a:gd name="T26" fmla="*/ 4 w 8"/>
                    <a:gd name="T27" fmla="*/ 9 h 9"/>
                    <a:gd name="T28" fmla="*/ 3 w 8"/>
                    <a:gd name="T2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9">
                      <a:moveTo>
                        <a:pt x="3" y="9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4"/>
                        <a:pt x="7" y="4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8" name="Freeform 329"/>
                <p:cNvSpPr>
                  <a:spLocks/>
                </p:cNvSpPr>
                <p:nvPr/>
              </p:nvSpPr>
              <p:spPr bwMode="auto">
                <a:xfrm>
                  <a:off x="4087" y="3240"/>
                  <a:ext cx="6" cy="5"/>
                </a:xfrm>
                <a:custGeom>
                  <a:avLst/>
                  <a:gdLst>
                    <a:gd name="T0" fmla="*/ 0 w 10"/>
                    <a:gd name="T1" fmla="*/ 7 h 9"/>
                    <a:gd name="T2" fmla="*/ 0 w 10"/>
                    <a:gd name="T3" fmla="*/ 6 h 9"/>
                    <a:gd name="T4" fmla="*/ 1 w 10"/>
                    <a:gd name="T5" fmla="*/ 2 h 9"/>
                    <a:gd name="T6" fmla="*/ 2 w 10"/>
                    <a:gd name="T7" fmla="*/ 1 h 9"/>
                    <a:gd name="T8" fmla="*/ 5 w 10"/>
                    <a:gd name="T9" fmla="*/ 0 h 9"/>
                    <a:gd name="T10" fmla="*/ 6 w 10"/>
                    <a:gd name="T11" fmla="*/ 0 h 9"/>
                    <a:gd name="T12" fmla="*/ 6 w 10"/>
                    <a:gd name="T13" fmla="*/ 0 h 9"/>
                    <a:gd name="T14" fmla="*/ 9 w 10"/>
                    <a:gd name="T15" fmla="*/ 4 h 9"/>
                    <a:gd name="T16" fmla="*/ 9 w 10"/>
                    <a:gd name="T17" fmla="*/ 5 h 9"/>
                    <a:gd name="T18" fmla="*/ 6 w 10"/>
                    <a:gd name="T19" fmla="*/ 9 h 9"/>
                    <a:gd name="T20" fmla="*/ 5 w 10"/>
                    <a:gd name="T21" fmla="*/ 9 h 9"/>
                    <a:gd name="T22" fmla="*/ 0 w 10"/>
                    <a:gd name="T23" fmla="*/ 7 h 9"/>
                    <a:gd name="T24" fmla="*/ 0 w 10"/>
                    <a:gd name="T2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0" y="4"/>
                        <a:pt x="10" y="5"/>
                        <a:pt x="9" y="5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99" name="Freeform 330"/>
                <p:cNvSpPr>
                  <a:spLocks/>
                </p:cNvSpPr>
                <p:nvPr/>
              </p:nvSpPr>
              <p:spPr bwMode="auto">
                <a:xfrm>
                  <a:off x="3825" y="3112"/>
                  <a:ext cx="8" cy="9"/>
                </a:xfrm>
                <a:custGeom>
                  <a:avLst/>
                  <a:gdLst>
                    <a:gd name="T0" fmla="*/ 0 w 14"/>
                    <a:gd name="T1" fmla="*/ 14 h 15"/>
                    <a:gd name="T2" fmla="*/ 0 w 14"/>
                    <a:gd name="T3" fmla="*/ 14 h 15"/>
                    <a:gd name="T4" fmla="*/ 9 w 14"/>
                    <a:gd name="T5" fmla="*/ 1 h 15"/>
                    <a:gd name="T6" fmla="*/ 11 w 14"/>
                    <a:gd name="T7" fmla="*/ 1 h 15"/>
                    <a:gd name="T8" fmla="*/ 13 w 14"/>
                    <a:gd name="T9" fmla="*/ 2 h 15"/>
                    <a:gd name="T10" fmla="*/ 14 w 14"/>
                    <a:gd name="T11" fmla="*/ 3 h 15"/>
                    <a:gd name="T12" fmla="*/ 14 w 14"/>
                    <a:gd name="T13" fmla="*/ 3 h 15"/>
                    <a:gd name="T14" fmla="*/ 5 w 14"/>
                    <a:gd name="T15" fmla="*/ 13 h 15"/>
                    <a:gd name="T16" fmla="*/ 5 w 14"/>
                    <a:gd name="T17" fmla="*/ 14 h 15"/>
                    <a:gd name="T18" fmla="*/ 4 w 14"/>
                    <a:gd name="T19" fmla="*/ 14 h 15"/>
                    <a:gd name="T20" fmla="*/ 2 w 14"/>
                    <a:gd name="T21" fmla="*/ 15 h 15"/>
                    <a:gd name="T22" fmla="*/ 1 w 14"/>
                    <a:gd name="T23" fmla="*/ 15 h 15"/>
                    <a:gd name="T24" fmla="*/ 1 w 14"/>
                    <a:gd name="T25" fmla="*/ 15 h 15"/>
                    <a:gd name="T26" fmla="*/ 0 w 14"/>
                    <a:gd name="T27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15">
                      <a:moveTo>
                        <a:pt x="0" y="14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9"/>
                        <a:pt x="4" y="5"/>
                        <a:pt x="9" y="1"/>
                      </a:cubicBezTo>
                      <a:cubicBezTo>
                        <a:pt x="10" y="0"/>
                        <a:pt x="10" y="1"/>
                        <a:pt x="11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4" y="2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3" y="15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0" name="Freeform 331"/>
                <p:cNvSpPr>
                  <a:spLocks/>
                </p:cNvSpPr>
                <p:nvPr/>
              </p:nvSpPr>
              <p:spPr bwMode="auto">
                <a:xfrm>
                  <a:off x="3882" y="3142"/>
                  <a:ext cx="6" cy="7"/>
                </a:xfrm>
                <a:custGeom>
                  <a:avLst/>
                  <a:gdLst>
                    <a:gd name="T0" fmla="*/ 7 w 9"/>
                    <a:gd name="T1" fmla="*/ 12 h 13"/>
                    <a:gd name="T2" fmla="*/ 0 w 9"/>
                    <a:gd name="T3" fmla="*/ 2 h 13"/>
                    <a:gd name="T4" fmla="*/ 1 w 9"/>
                    <a:gd name="T5" fmla="*/ 2 h 13"/>
                    <a:gd name="T6" fmla="*/ 1 w 9"/>
                    <a:gd name="T7" fmla="*/ 1 h 13"/>
                    <a:gd name="T8" fmla="*/ 1 w 9"/>
                    <a:gd name="T9" fmla="*/ 0 h 13"/>
                    <a:gd name="T10" fmla="*/ 2 w 9"/>
                    <a:gd name="T11" fmla="*/ 0 h 13"/>
                    <a:gd name="T12" fmla="*/ 3 w 9"/>
                    <a:gd name="T13" fmla="*/ 0 h 13"/>
                    <a:gd name="T14" fmla="*/ 3 w 9"/>
                    <a:gd name="T15" fmla="*/ 0 h 13"/>
                    <a:gd name="T16" fmla="*/ 8 w 9"/>
                    <a:gd name="T17" fmla="*/ 12 h 13"/>
                    <a:gd name="T18" fmla="*/ 8 w 9"/>
                    <a:gd name="T19" fmla="*/ 13 h 13"/>
                    <a:gd name="T20" fmla="*/ 7 w 9"/>
                    <a:gd name="T21" fmla="*/ 13 h 13"/>
                    <a:gd name="T22" fmla="*/ 7 w 9"/>
                    <a:gd name="T2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3">
                      <a:moveTo>
                        <a:pt x="7" y="12"/>
                      </a:moveTo>
                      <a:cubicBezTo>
                        <a:pt x="3" y="10"/>
                        <a:pt x="0" y="6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8" y="3"/>
                        <a:pt x="9" y="7"/>
                        <a:pt x="8" y="12"/>
                      </a:cubicBezTo>
                      <a:cubicBezTo>
                        <a:pt x="8" y="12"/>
                        <a:pt x="8" y="13"/>
                        <a:pt x="8" y="13"/>
                      </a:cubicBezTo>
                      <a:cubicBezTo>
                        <a:pt x="8" y="13"/>
                        <a:pt x="7" y="13"/>
                        <a:pt x="7" y="13"/>
                      </a:cubicBezTo>
                      <a:cubicBezTo>
                        <a:pt x="7" y="13"/>
                        <a:pt x="7" y="12"/>
                        <a:pt x="7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1" name="Freeform 332"/>
                <p:cNvSpPr>
                  <a:spLocks/>
                </p:cNvSpPr>
                <p:nvPr/>
              </p:nvSpPr>
              <p:spPr bwMode="auto">
                <a:xfrm>
                  <a:off x="4163" y="3279"/>
                  <a:ext cx="41" cy="16"/>
                </a:xfrm>
                <a:custGeom>
                  <a:avLst/>
                  <a:gdLst>
                    <a:gd name="T0" fmla="*/ 7 w 70"/>
                    <a:gd name="T1" fmla="*/ 16 h 28"/>
                    <a:gd name="T2" fmla="*/ 1 w 70"/>
                    <a:gd name="T3" fmla="*/ 10 h 28"/>
                    <a:gd name="T4" fmla="*/ 1 w 70"/>
                    <a:gd name="T5" fmla="*/ 10 h 28"/>
                    <a:gd name="T6" fmla="*/ 1 w 70"/>
                    <a:gd name="T7" fmla="*/ 9 h 28"/>
                    <a:gd name="T8" fmla="*/ 40 w 70"/>
                    <a:gd name="T9" fmla="*/ 0 h 28"/>
                    <a:gd name="T10" fmla="*/ 44 w 70"/>
                    <a:gd name="T11" fmla="*/ 0 h 28"/>
                    <a:gd name="T12" fmla="*/ 45 w 70"/>
                    <a:gd name="T13" fmla="*/ 0 h 28"/>
                    <a:gd name="T14" fmla="*/ 45 w 70"/>
                    <a:gd name="T15" fmla="*/ 0 h 28"/>
                    <a:gd name="T16" fmla="*/ 70 w 70"/>
                    <a:gd name="T17" fmla="*/ 25 h 28"/>
                    <a:gd name="T18" fmla="*/ 70 w 70"/>
                    <a:gd name="T19" fmla="*/ 26 h 28"/>
                    <a:gd name="T20" fmla="*/ 66 w 70"/>
                    <a:gd name="T21" fmla="*/ 27 h 28"/>
                    <a:gd name="T22" fmla="*/ 66 w 70"/>
                    <a:gd name="T23" fmla="*/ 27 h 28"/>
                    <a:gd name="T24" fmla="*/ 66 w 70"/>
                    <a:gd name="T25" fmla="*/ 27 h 28"/>
                    <a:gd name="T26" fmla="*/ 60 w 70"/>
                    <a:gd name="T27" fmla="*/ 27 h 28"/>
                    <a:gd name="T28" fmla="*/ 53 w 70"/>
                    <a:gd name="T29" fmla="*/ 20 h 28"/>
                    <a:gd name="T30" fmla="*/ 48 w 70"/>
                    <a:gd name="T31" fmla="*/ 15 h 28"/>
                    <a:gd name="T32" fmla="*/ 48 w 70"/>
                    <a:gd name="T33" fmla="*/ 15 h 28"/>
                    <a:gd name="T34" fmla="*/ 47 w 70"/>
                    <a:gd name="T35" fmla="*/ 15 h 28"/>
                    <a:gd name="T36" fmla="*/ 37 w 70"/>
                    <a:gd name="T37" fmla="*/ 16 h 28"/>
                    <a:gd name="T38" fmla="*/ 7 w 70"/>
                    <a:gd name="T39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0" h="28">
                      <a:moveTo>
                        <a:pt x="7" y="16"/>
                      </a:moveTo>
                      <a:cubicBezTo>
                        <a:pt x="4" y="15"/>
                        <a:pt x="2" y="13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8" y="4"/>
                        <a:pt x="31" y="1"/>
                        <a:pt x="40" y="0"/>
                      </a:cubicBezTo>
                      <a:cubicBezTo>
                        <a:pt x="42" y="0"/>
                        <a:pt x="43" y="0"/>
                        <a:pt x="44" y="0"/>
                      </a:cubicBezTo>
                      <a:cubicBezTo>
                        <a:pt x="44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55" y="5"/>
                        <a:pt x="68" y="17"/>
                        <a:pt x="70" y="25"/>
                      </a:cubicBezTo>
                      <a:cubicBezTo>
                        <a:pt x="70" y="25"/>
                        <a:pt x="70" y="26"/>
                        <a:pt x="70" y="26"/>
                      </a:cubicBezTo>
                      <a:cubicBezTo>
                        <a:pt x="69" y="27"/>
                        <a:pt x="68" y="27"/>
                        <a:pt x="66" y="27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4" y="28"/>
                        <a:pt x="62" y="28"/>
                        <a:pt x="60" y="27"/>
                      </a:cubicBezTo>
                      <a:cubicBezTo>
                        <a:pt x="57" y="26"/>
                        <a:pt x="55" y="23"/>
                        <a:pt x="53" y="20"/>
                      </a:cubicBezTo>
                      <a:cubicBezTo>
                        <a:pt x="52" y="19"/>
                        <a:pt x="50" y="17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4" y="15"/>
                        <a:pt x="41" y="16"/>
                        <a:pt x="37" y="16"/>
                      </a:cubicBezTo>
                      <a:cubicBezTo>
                        <a:pt x="28" y="18"/>
                        <a:pt x="16" y="21"/>
                        <a:pt x="7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2" name="Freeform 333"/>
                <p:cNvSpPr>
                  <a:spLocks/>
                </p:cNvSpPr>
                <p:nvPr/>
              </p:nvSpPr>
              <p:spPr bwMode="auto">
                <a:xfrm>
                  <a:off x="3525" y="2966"/>
                  <a:ext cx="6" cy="6"/>
                </a:xfrm>
                <a:custGeom>
                  <a:avLst/>
                  <a:gdLst>
                    <a:gd name="T0" fmla="*/ 2 w 10"/>
                    <a:gd name="T1" fmla="*/ 9 h 10"/>
                    <a:gd name="T2" fmla="*/ 1 w 10"/>
                    <a:gd name="T3" fmla="*/ 8 h 10"/>
                    <a:gd name="T4" fmla="*/ 0 w 10"/>
                    <a:gd name="T5" fmla="*/ 6 h 10"/>
                    <a:gd name="T6" fmla="*/ 1 w 10"/>
                    <a:gd name="T7" fmla="*/ 5 h 10"/>
                    <a:gd name="T8" fmla="*/ 3 w 10"/>
                    <a:gd name="T9" fmla="*/ 2 h 10"/>
                    <a:gd name="T10" fmla="*/ 3 w 10"/>
                    <a:gd name="T11" fmla="*/ 2 h 10"/>
                    <a:gd name="T12" fmla="*/ 7 w 10"/>
                    <a:gd name="T13" fmla="*/ 0 h 10"/>
                    <a:gd name="T14" fmla="*/ 8 w 10"/>
                    <a:gd name="T15" fmla="*/ 0 h 10"/>
                    <a:gd name="T16" fmla="*/ 8 w 10"/>
                    <a:gd name="T17" fmla="*/ 0 h 10"/>
                    <a:gd name="T18" fmla="*/ 10 w 10"/>
                    <a:gd name="T19" fmla="*/ 4 h 10"/>
                    <a:gd name="T20" fmla="*/ 10 w 10"/>
                    <a:gd name="T21" fmla="*/ 5 h 10"/>
                    <a:gd name="T22" fmla="*/ 8 w 10"/>
                    <a:gd name="T23" fmla="*/ 9 h 10"/>
                    <a:gd name="T24" fmla="*/ 7 w 10"/>
                    <a:gd name="T25" fmla="*/ 10 h 10"/>
                    <a:gd name="T26" fmla="*/ 2 w 10"/>
                    <a:gd name="T27" fmla="*/ 9 h 10"/>
                    <a:gd name="T28" fmla="*/ 2 w 10"/>
                    <a:gd name="T2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0">
                      <a:moveTo>
                        <a:pt x="2" y="9"/>
                      </a:moveTo>
                      <a:cubicBezTo>
                        <a:pt x="1" y="9"/>
                        <a:pt x="1" y="9"/>
                        <a:pt x="1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1" y="5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7" y="10"/>
                        <a:pt x="7" y="10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3" name="Freeform 334"/>
                <p:cNvSpPr>
                  <a:spLocks/>
                </p:cNvSpPr>
                <p:nvPr/>
              </p:nvSpPr>
              <p:spPr bwMode="auto">
                <a:xfrm>
                  <a:off x="3400" y="2910"/>
                  <a:ext cx="15" cy="30"/>
                </a:xfrm>
                <a:custGeom>
                  <a:avLst/>
                  <a:gdLst>
                    <a:gd name="T0" fmla="*/ 1 w 26"/>
                    <a:gd name="T1" fmla="*/ 52 h 53"/>
                    <a:gd name="T2" fmla="*/ 0 w 26"/>
                    <a:gd name="T3" fmla="*/ 51 h 53"/>
                    <a:gd name="T4" fmla="*/ 3 w 26"/>
                    <a:gd name="T5" fmla="*/ 44 h 53"/>
                    <a:gd name="T6" fmla="*/ 7 w 26"/>
                    <a:gd name="T7" fmla="*/ 34 h 53"/>
                    <a:gd name="T8" fmla="*/ 6 w 26"/>
                    <a:gd name="T9" fmla="*/ 21 h 53"/>
                    <a:gd name="T10" fmla="*/ 9 w 26"/>
                    <a:gd name="T11" fmla="*/ 0 h 53"/>
                    <a:gd name="T12" fmla="*/ 10 w 26"/>
                    <a:gd name="T13" fmla="*/ 0 h 53"/>
                    <a:gd name="T14" fmla="*/ 11 w 26"/>
                    <a:gd name="T15" fmla="*/ 0 h 53"/>
                    <a:gd name="T16" fmla="*/ 11 w 26"/>
                    <a:gd name="T17" fmla="*/ 0 h 53"/>
                    <a:gd name="T18" fmla="*/ 14 w 26"/>
                    <a:gd name="T19" fmla="*/ 6 h 53"/>
                    <a:gd name="T20" fmla="*/ 14 w 26"/>
                    <a:gd name="T21" fmla="*/ 8 h 53"/>
                    <a:gd name="T22" fmla="*/ 15 w 26"/>
                    <a:gd name="T23" fmla="*/ 10 h 53"/>
                    <a:gd name="T24" fmla="*/ 25 w 26"/>
                    <a:gd name="T25" fmla="*/ 11 h 53"/>
                    <a:gd name="T26" fmla="*/ 25 w 26"/>
                    <a:gd name="T27" fmla="*/ 11 h 53"/>
                    <a:gd name="T28" fmla="*/ 25 w 26"/>
                    <a:gd name="T29" fmla="*/ 11 h 53"/>
                    <a:gd name="T30" fmla="*/ 25 w 26"/>
                    <a:gd name="T31" fmla="*/ 12 h 53"/>
                    <a:gd name="T32" fmla="*/ 12 w 26"/>
                    <a:gd name="T33" fmla="*/ 51 h 53"/>
                    <a:gd name="T34" fmla="*/ 12 w 26"/>
                    <a:gd name="T35" fmla="*/ 51 h 53"/>
                    <a:gd name="T36" fmla="*/ 12 w 26"/>
                    <a:gd name="T37" fmla="*/ 53 h 53"/>
                    <a:gd name="T38" fmla="*/ 11 w 26"/>
                    <a:gd name="T39" fmla="*/ 53 h 53"/>
                    <a:gd name="T40" fmla="*/ 1 w 26"/>
                    <a:gd name="T41" fmla="*/ 52 h 53"/>
                    <a:gd name="T42" fmla="*/ 1 w 26"/>
                    <a:gd name="T43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53">
                      <a:moveTo>
                        <a:pt x="1" y="52"/>
                      </a:moveTo>
                      <a:cubicBezTo>
                        <a:pt x="0" y="52"/>
                        <a:pt x="0" y="51"/>
                        <a:pt x="0" y="51"/>
                      </a:cubicBezTo>
                      <a:cubicBezTo>
                        <a:pt x="1" y="49"/>
                        <a:pt x="2" y="46"/>
                        <a:pt x="3" y="44"/>
                      </a:cubicBezTo>
                      <a:cubicBezTo>
                        <a:pt x="4" y="41"/>
                        <a:pt x="6" y="38"/>
                        <a:pt x="7" y="34"/>
                      </a:cubicBezTo>
                      <a:cubicBezTo>
                        <a:pt x="7" y="30"/>
                        <a:pt x="7" y="26"/>
                        <a:pt x="6" y="21"/>
                      </a:cubicBezTo>
                      <a:cubicBezTo>
                        <a:pt x="6" y="13"/>
                        <a:pt x="5" y="5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2"/>
                        <a:pt x="13" y="3"/>
                        <a:pt x="14" y="6"/>
                      </a:cubicBezTo>
                      <a:cubicBezTo>
                        <a:pt x="14" y="7"/>
                        <a:pt x="14" y="8"/>
                        <a:pt x="14" y="8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6" y="12"/>
                        <a:pt x="26" y="12"/>
                        <a:pt x="25" y="12"/>
                      </a:cubicBezTo>
                      <a:cubicBezTo>
                        <a:pt x="16" y="23"/>
                        <a:pt x="6" y="37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7" y="53"/>
                        <a:pt x="5" y="53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4" name="Freeform 335"/>
                <p:cNvSpPr>
                  <a:spLocks/>
                </p:cNvSpPr>
                <p:nvPr/>
              </p:nvSpPr>
              <p:spPr bwMode="auto">
                <a:xfrm>
                  <a:off x="4457" y="3178"/>
                  <a:ext cx="11" cy="5"/>
                </a:xfrm>
                <a:custGeom>
                  <a:avLst/>
                  <a:gdLst>
                    <a:gd name="T0" fmla="*/ 0 w 18"/>
                    <a:gd name="T1" fmla="*/ 4 h 9"/>
                    <a:gd name="T2" fmla="*/ 0 w 18"/>
                    <a:gd name="T3" fmla="*/ 4 h 9"/>
                    <a:gd name="T4" fmla="*/ 0 w 18"/>
                    <a:gd name="T5" fmla="*/ 3 h 9"/>
                    <a:gd name="T6" fmla="*/ 14 w 18"/>
                    <a:gd name="T7" fmla="*/ 0 h 9"/>
                    <a:gd name="T8" fmla="*/ 14 w 18"/>
                    <a:gd name="T9" fmla="*/ 0 h 9"/>
                    <a:gd name="T10" fmla="*/ 14 w 18"/>
                    <a:gd name="T11" fmla="*/ 0 h 9"/>
                    <a:gd name="T12" fmla="*/ 17 w 18"/>
                    <a:gd name="T13" fmla="*/ 2 h 9"/>
                    <a:gd name="T14" fmla="*/ 18 w 18"/>
                    <a:gd name="T15" fmla="*/ 3 h 9"/>
                    <a:gd name="T16" fmla="*/ 16 w 18"/>
                    <a:gd name="T17" fmla="*/ 9 h 9"/>
                    <a:gd name="T18" fmla="*/ 15 w 18"/>
                    <a:gd name="T19" fmla="*/ 9 h 9"/>
                    <a:gd name="T20" fmla="*/ 15 w 18"/>
                    <a:gd name="T21" fmla="*/ 9 h 9"/>
                    <a:gd name="T22" fmla="*/ 8 w 18"/>
                    <a:gd name="T23" fmla="*/ 7 h 9"/>
                    <a:gd name="T24" fmla="*/ 1 w 18"/>
                    <a:gd name="T25" fmla="*/ 4 h 9"/>
                    <a:gd name="T26" fmla="*/ 0 w 18"/>
                    <a:gd name="T27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9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5" y="1"/>
                        <a:pt x="8" y="1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6"/>
                        <a:pt x="17" y="7"/>
                        <a:pt x="16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2" y="9"/>
                        <a:pt x="10" y="8"/>
                        <a:pt x="8" y="7"/>
                      </a:cubicBezTo>
                      <a:cubicBezTo>
                        <a:pt x="6" y="6"/>
                        <a:pt x="3" y="5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5" name="Freeform 336"/>
                <p:cNvSpPr>
                  <a:spLocks/>
                </p:cNvSpPr>
                <p:nvPr/>
              </p:nvSpPr>
              <p:spPr bwMode="auto">
                <a:xfrm>
                  <a:off x="3903" y="3159"/>
                  <a:ext cx="7" cy="6"/>
                </a:xfrm>
                <a:custGeom>
                  <a:avLst/>
                  <a:gdLst>
                    <a:gd name="T0" fmla="*/ 0 w 12"/>
                    <a:gd name="T1" fmla="*/ 8 h 10"/>
                    <a:gd name="T2" fmla="*/ 0 w 12"/>
                    <a:gd name="T3" fmla="*/ 7 h 10"/>
                    <a:gd name="T4" fmla="*/ 0 w 12"/>
                    <a:gd name="T5" fmla="*/ 7 h 10"/>
                    <a:gd name="T6" fmla="*/ 11 w 12"/>
                    <a:gd name="T7" fmla="*/ 2 h 10"/>
                    <a:gd name="T8" fmla="*/ 11 w 12"/>
                    <a:gd name="T9" fmla="*/ 2 h 10"/>
                    <a:gd name="T10" fmla="*/ 12 w 12"/>
                    <a:gd name="T11" fmla="*/ 3 h 10"/>
                    <a:gd name="T12" fmla="*/ 12 w 12"/>
                    <a:gd name="T13" fmla="*/ 3 h 10"/>
                    <a:gd name="T14" fmla="*/ 1 w 12"/>
                    <a:gd name="T15" fmla="*/ 8 h 10"/>
                    <a:gd name="T16" fmla="*/ 0 w 12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1"/>
                        <a:pt x="5" y="0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9" y="9"/>
                        <a:pt x="6" y="10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6" name="Freeform 337"/>
                <p:cNvSpPr>
                  <a:spLocks/>
                </p:cNvSpPr>
                <p:nvPr/>
              </p:nvSpPr>
              <p:spPr bwMode="auto">
                <a:xfrm>
                  <a:off x="4069" y="3240"/>
                  <a:ext cx="4" cy="5"/>
                </a:xfrm>
                <a:custGeom>
                  <a:avLst/>
                  <a:gdLst>
                    <a:gd name="T0" fmla="*/ 1 w 6"/>
                    <a:gd name="T1" fmla="*/ 7 h 8"/>
                    <a:gd name="T2" fmla="*/ 0 w 6"/>
                    <a:gd name="T3" fmla="*/ 7 h 8"/>
                    <a:gd name="T4" fmla="*/ 2 w 6"/>
                    <a:gd name="T5" fmla="*/ 1 h 8"/>
                    <a:gd name="T6" fmla="*/ 3 w 6"/>
                    <a:gd name="T7" fmla="*/ 1 h 8"/>
                    <a:gd name="T8" fmla="*/ 4 w 6"/>
                    <a:gd name="T9" fmla="*/ 1 h 8"/>
                    <a:gd name="T10" fmla="*/ 6 w 6"/>
                    <a:gd name="T11" fmla="*/ 3 h 8"/>
                    <a:gd name="T12" fmla="*/ 6 w 6"/>
                    <a:gd name="T13" fmla="*/ 4 h 8"/>
                    <a:gd name="T14" fmla="*/ 5 w 6"/>
                    <a:gd name="T15" fmla="*/ 7 h 8"/>
                    <a:gd name="T16" fmla="*/ 4 w 6"/>
                    <a:gd name="T17" fmla="*/ 7 h 8"/>
                    <a:gd name="T18" fmla="*/ 1 w 6"/>
                    <a:gd name="T19" fmla="*/ 8 h 8"/>
                    <a:gd name="T20" fmla="*/ 1 w 6"/>
                    <a:gd name="T2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8">
                      <a:moveTo>
                        <a:pt x="1" y="7"/>
                      </a:moveTo>
                      <a:cubicBezTo>
                        <a:pt x="1" y="7"/>
                        <a:pt x="0" y="7"/>
                        <a:pt x="0" y="7"/>
                      </a:cubicBezTo>
                      <a:cubicBezTo>
                        <a:pt x="0" y="4"/>
                        <a:pt x="0" y="3"/>
                        <a:pt x="2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7" name="Freeform 338"/>
                <p:cNvSpPr>
                  <a:spLocks/>
                </p:cNvSpPr>
                <p:nvPr/>
              </p:nvSpPr>
              <p:spPr bwMode="auto">
                <a:xfrm>
                  <a:off x="3532" y="2979"/>
                  <a:ext cx="9" cy="22"/>
                </a:xfrm>
                <a:custGeom>
                  <a:avLst/>
                  <a:gdLst>
                    <a:gd name="T0" fmla="*/ 1 w 15"/>
                    <a:gd name="T1" fmla="*/ 32 h 37"/>
                    <a:gd name="T2" fmla="*/ 0 w 15"/>
                    <a:gd name="T3" fmla="*/ 32 h 37"/>
                    <a:gd name="T4" fmla="*/ 7 w 15"/>
                    <a:gd name="T5" fmla="*/ 0 h 37"/>
                    <a:gd name="T6" fmla="*/ 8 w 15"/>
                    <a:gd name="T7" fmla="*/ 0 h 37"/>
                    <a:gd name="T8" fmla="*/ 9 w 15"/>
                    <a:gd name="T9" fmla="*/ 0 h 37"/>
                    <a:gd name="T10" fmla="*/ 9 w 15"/>
                    <a:gd name="T11" fmla="*/ 1 h 37"/>
                    <a:gd name="T12" fmla="*/ 11 w 15"/>
                    <a:gd name="T13" fmla="*/ 3 h 37"/>
                    <a:gd name="T14" fmla="*/ 11 w 15"/>
                    <a:gd name="T15" fmla="*/ 4 h 37"/>
                    <a:gd name="T16" fmla="*/ 6 w 15"/>
                    <a:gd name="T17" fmla="*/ 15 h 37"/>
                    <a:gd name="T18" fmla="*/ 5 w 15"/>
                    <a:gd name="T19" fmla="*/ 17 h 37"/>
                    <a:gd name="T20" fmla="*/ 5 w 15"/>
                    <a:gd name="T21" fmla="*/ 17 h 37"/>
                    <a:gd name="T22" fmla="*/ 3 w 15"/>
                    <a:gd name="T23" fmla="*/ 19 h 37"/>
                    <a:gd name="T24" fmla="*/ 14 w 15"/>
                    <a:gd name="T25" fmla="*/ 30 h 37"/>
                    <a:gd name="T26" fmla="*/ 14 w 15"/>
                    <a:gd name="T27" fmla="*/ 31 h 37"/>
                    <a:gd name="T28" fmla="*/ 12 w 15"/>
                    <a:gd name="T29" fmla="*/ 37 h 37"/>
                    <a:gd name="T30" fmla="*/ 11 w 15"/>
                    <a:gd name="T31" fmla="*/ 37 h 37"/>
                    <a:gd name="T32" fmla="*/ 9 w 15"/>
                    <a:gd name="T33" fmla="*/ 37 h 37"/>
                    <a:gd name="T34" fmla="*/ 9 w 15"/>
                    <a:gd name="T35" fmla="*/ 37 h 37"/>
                    <a:gd name="T36" fmla="*/ 1 w 15"/>
                    <a:gd name="T37" fmla="*/ 3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37">
                      <a:moveTo>
                        <a:pt x="1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24"/>
                        <a:pt x="1" y="9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11" y="8"/>
                        <a:pt x="10" y="11"/>
                        <a:pt x="6" y="15"/>
                      </a:cubicBezTo>
                      <a:cubicBezTo>
                        <a:pt x="6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30"/>
                        <a:pt x="15" y="31"/>
                        <a:pt x="14" y="31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7"/>
                        <a:pt x="11" y="37"/>
                        <a:pt x="11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1" y="32"/>
                        <a:pt x="1" y="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8" name="Freeform 339"/>
                <p:cNvSpPr>
                  <a:spLocks/>
                </p:cNvSpPr>
                <p:nvPr/>
              </p:nvSpPr>
              <p:spPr bwMode="auto">
                <a:xfrm>
                  <a:off x="3586" y="3008"/>
                  <a:ext cx="8" cy="9"/>
                </a:xfrm>
                <a:custGeom>
                  <a:avLst/>
                  <a:gdLst>
                    <a:gd name="T0" fmla="*/ 1 w 13"/>
                    <a:gd name="T1" fmla="*/ 16 h 16"/>
                    <a:gd name="T2" fmla="*/ 0 w 13"/>
                    <a:gd name="T3" fmla="*/ 15 h 16"/>
                    <a:gd name="T4" fmla="*/ 11 w 13"/>
                    <a:gd name="T5" fmla="*/ 0 h 16"/>
                    <a:gd name="T6" fmla="*/ 12 w 13"/>
                    <a:gd name="T7" fmla="*/ 0 h 16"/>
                    <a:gd name="T8" fmla="*/ 12 w 13"/>
                    <a:gd name="T9" fmla="*/ 0 h 16"/>
                    <a:gd name="T10" fmla="*/ 13 w 13"/>
                    <a:gd name="T11" fmla="*/ 0 h 16"/>
                    <a:gd name="T12" fmla="*/ 13 w 13"/>
                    <a:gd name="T13" fmla="*/ 1 h 16"/>
                    <a:gd name="T14" fmla="*/ 1 w 13"/>
                    <a:gd name="T15" fmla="*/ 16 h 16"/>
                    <a:gd name="T16" fmla="*/ 1 w 13"/>
                    <a:gd name="T17" fmla="*/ 16 h 16"/>
                    <a:gd name="T18" fmla="*/ 1 w 13"/>
                    <a:gd name="T1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6">
                      <a:moveTo>
                        <a:pt x="1" y="16"/>
                      </a:move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1" y="10"/>
                        <a:pt x="8" y="3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7"/>
                        <a:pt x="6" y="12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09" name="Freeform 340"/>
                <p:cNvSpPr>
                  <a:spLocks/>
                </p:cNvSpPr>
                <p:nvPr/>
              </p:nvSpPr>
              <p:spPr bwMode="auto">
                <a:xfrm>
                  <a:off x="4103" y="3266"/>
                  <a:ext cx="22" cy="24"/>
                </a:xfrm>
                <a:custGeom>
                  <a:avLst/>
                  <a:gdLst>
                    <a:gd name="T0" fmla="*/ 21 w 38"/>
                    <a:gd name="T1" fmla="*/ 37 h 41"/>
                    <a:gd name="T2" fmla="*/ 20 w 38"/>
                    <a:gd name="T3" fmla="*/ 37 h 41"/>
                    <a:gd name="T4" fmla="*/ 20 w 38"/>
                    <a:gd name="T5" fmla="*/ 27 h 41"/>
                    <a:gd name="T6" fmla="*/ 20 w 38"/>
                    <a:gd name="T7" fmla="*/ 25 h 41"/>
                    <a:gd name="T8" fmla="*/ 20 w 38"/>
                    <a:gd name="T9" fmla="*/ 24 h 41"/>
                    <a:gd name="T10" fmla="*/ 0 w 38"/>
                    <a:gd name="T11" fmla="*/ 6 h 41"/>
                    <a:gd name="T12" fmla="*/ 0 w 38"/>
                    <a:gd name="T13" fmla="*/ 6 h 41"/>
                    <a:gd name="T14" fmla="*/ 0 w 38"/>
                    <a:gd name="T15" fmla="*/ 4 h 41"/>
                    <a:gd name="T16" fmla="*/ 0 w 38"/>
                    <a:gd name="T17" fmla="*/ 3 h 41"/>
                    <a:gd name="T18" fmla="*/ 10 w 38"/>
                    <a:gd name="T19" fmla="*/ 1 h 41"/>
                    <a:gd name="T20" fmla="*/ 12 w 38"/>
                    <a:gd name="T21" fmla="*/ 0 h 41"/>
                    <a:gd name="T22" fmla="*/ 13 w 38"/>
                    <a:gd name="T23" fmla="*/ 0 h 41"/>
                    <a:gd name="T24" fmla="*/ 13 w 38"/>
                    <a:gd name="T25" fmla="*/ 0 h 41"/>
                    <a:gd name="T26" fmla="*/ 36 w 38"/>
                    <a:gd name="T27" fmla="*/ 40 h 41"/>
                    <a:gd name="T28" fmla="*/ 35 w 38"/>
                    <a:gd name="T29" fmla="*/ 40 h 41"/>
                    <a:gd name="T30" fmla="*/ 35 w 38"/>
                    <a:gd name="T31" fmla="*/ 41 h 41"/>
                    <a:gd name="T32" fmla="*/ 21 w 38"/>
                    <a:gd name="T33" fmla="*/ 37 h 41"/>
                    <a:gd name="T34" fmla="*/ 21 w 38"/>
                    <a:gd name="T35" fmla="*/ 37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41">
                      <a:moveTo>
                        <a:pt x="21" y="37"/>
                      </a:move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4"/>
                        <a:pt x="19" y="31"/>
                        <a:pt x="20" y="27"/>
                      </a:cubicBezTo>
                      <a:cubicBezTo>
                        <a:pt x="20" y="27"/>
                        <a:pt x="20" y="26"/>
                        <a:pt x="20" y="25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1"/>
                        <a:pt x="6" y="1"/>
                        <a:pt x="10" y="1"/>
                      </a:cubicBezTo>
                      <a:cubicBezTo>
                        <a:pt x="11" y="1"/>
                        <a:pt x="11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6" y="8"/>
                        <a:pt x="38" y="28"/>
                        <a:pt x="36" y="40"/>
                      </a:cubicBezTo>
                      <a:cubicBezTo>
                        <a:pt x="36" y="40"/>
                        <a:pt x="36" y="40"/>
                        <a:pt x="35" y="40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0" name="Freeform 341"/>
                <p:cNvSpPr>
                  <a:spLocks/>
                </p:cNvSpPr>
                <p:nvPr/>
              </p:nvSpPr>
              <p:spPr bwMode="auto">
                <a:xfrm>
                  <a:off x="3983" y="3207"/>
                  <a:ext cx="8" cy="3"/>
                </a:xfrm>
                <a:custGeom>
                  <a:avLst/>
                  <a:gdLst>
                    <a:gd name="T0" fmla="*/ 0 w 14"/>
                    <a:gd name="T1" fmla="*/ 5 h 6"/>
                    <a:gd name="T2" fmla="*/ 0 w 14"/>
                    <a:gd name="T3" fmla="*/ 5 h 6"/>
                    <a:gd name="T4" fmla="*/ 0 w 14"/>
                    <a:gd name="T5" fmla="*/ 5 h 6"/>
                    <a:gd name="T6" fmla="*/ 0 w 14"/>
                    <a:gd name="T7" fmla="*/ 4 h 6"/>
                    <a:gd name="T8" fmla="*/ 0 w 14"/>
                    <a:gd name="T9" fmla="*/ 3 h 6"/>
                    <a:gd name="T10" fmla="*/ 13 w 14"/>
                    <a:gd name="T11" fmla="*/ 0 h 6"/>
                    <a:gd name="T12" fmla="*/ 13 w 14"/>
                    <a:gd name="T13" fmla="*/ 0 h 6"/>
                    <a:gd name="T14" fmla="*/ 13 w 14"/>
                    <a:gd name="T15" fmla="*/ 0 h 6"/>
                    <a:gd name="T16" fmla="*/ 14 w 14"/>
                    <a:gd name="T17" fmla="*/ 1 h 6"/>
                    <a:gd name="T18" fmla="*/ 13 w 14"/>
                    <a:gd name="T19" fmla="*/ 3 h 6"/>
                    <a:gd name="T20" fmla="*/ 13 w 14"/>
                    <a:gd name="T21" fmla="*/ 3 h 6"/>
                    <a:gd name="T22" fmla="*/ 1 w 14"/>
                    <a:gd name="T23" fmla="*/ 5 h 6"/>
                    <a:gd name="T24" fmla="*/ 0 w 14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6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6"/>
                        <a:pt x="7" y="6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1" name="Freeform 342"/>
                <p:cNvSpPr>
                  <a:spLocks/>
                </p:cNvSpPr>
                <p:nvPr/>
              </p:nvSpPr>
              <p:spPr bwMode="auto">
                <a:xfrm>
                  <a:off x="3704" y="3069"/>
                  <a:ext cx="4" cy="7"/>
                </a:xfrm>
                <a:custGeom>
                  <a:avLst/>
                  <a:gdLst>
                    <a:gd name="T0" fmla="*/ 4 w 7"/>
                    <a:gd name="T1" fmla="*/ 11 h 12"/>
                    <a:gd name="T2" fmla="*/ 2 w 7"/>
                    <a:gd name="T3" fmla="*/ 10 h 12"/>
                    <a:gd name="T4" fmla="*/ 2 w 7"/>
                    <a:gd name="T5" fmla="*/ 10 h 12"/>
                    <a:gd name="T6" fmla="*/ 0 w 7"/>
                    <a:gd name="T7" fmla="*/ 4 h 12"/>
                    <a:gd name="T8" fmla="*/ 0 w 7"/>
                    <a:gd name="T9" fmla="*/ 4 h 12"/>
                    <a:gd name="T10" fmla="*/ 1 w 7"/>
                    <a:gd name="T11" fmla="*/ 1 h 12"/>
                    <a:gd name="T12" fmla="*/ 2 w 7"/>
                    <a:gd name="T13" fmla="*/ 0 h 12"/>
                    <a:gd name="T14" fmla="*/ 3 w 7"/>
                    <a:gd name="T15" fmla="*/ 0 h 12"/>
                    <a:gd name="T16" fmla="*/ 3 w 7"/>
                    <a:gd name="T17" fmla="*/ 0 h 12"/>
                    <a:gd name="T18" fmla="*/ 3 w 7"/>
                    <a:gd name="T19" fmla="*/ 0 h 12"/>
                    <a:gd name="T20" fmla="*/ 7 w 7"/>
                    <a:gd name="T21" fmla="*/ 10 h 12"/>
                    <a:gd name="T22" fmla="*/ 6 w 7"/>
                    <a:gd name="T23" fmla="*/ 10 h 12"/>
                    <a:gd name="T24" fmla="*/ 6 w 7"/>
                    <a:gd name="T25" fmla="*/ 11 h 12"/>
                    <a:gd name="T26" fmla="*/ 6 w 7"/>
                    <a:gd name="T27" fmla="*/ 11 h 12"/>
                    <a:gd name="T28" fmla="*/ 4 w 7"/>
                    <a:gd name="T2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12">
                      <a:moveTo>
                        <a:pt x="4" y="11"/>
                      </a:moveTo>
                      <a:cubicBezTo>
                        <a:pt x="4" y="11"/>
                        <a:pt x="3" y="11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8"/>
                        <a:pt x="0" y="7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3"/>
                        <a:pt x="7" y="6"/>
                        <a:pt x="7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2"/>
                        <a:pt x="4" y="12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2" name="Freeform 343"/>
                <p:cNvSpPr>
                  <a:spLocks/>
                </p:cNvSpPr>
                <p:nvPr/>
              </p:nvSpPr>
              <p:spPr bwMode="auto">
                <a:xfrm>
                  <a:off x="3569" y="3002"/>
                  <a:ext cx="4" cy="4"/>
                </a:xfrm>
                <a:custGeom>
                  <a:avLst/>
                  <a:gdLst>
                    <a:gd name="T0" fmla="*/ 2 w 6"/>
                    <a:gd name="T1" fmla="*/ 7 h 7"/>
                    <a:gd name="T2" fmla="*/ 1 w 6"/>
                    <a:gd name="T3" fmla="*/ 7 h 7"/>
                    <a:gd name="T4" fmla="*/ 1 w 6"/>
                    <a:gd name="T5" fmla="*/ 2 h 7"/>
                    <a:gd name="T6" fmla="*/ 2 w 6"/>
                    <a:gd name="T7" fmla="*/ 0 h 7"/>
                    <a:gd name="T8" fmla="*/ 3 w 6"/>
                    <a:gd name="T9" fmla="*/ 0 h 7"/>
                    <a:gd name="T10" fmla="*/ 3 w 6"/>
                    <a:gd name="T11" fmla="*/ 0 h 7"/>
                    <a:gd name="T12" fmla="*/ 4 w 6"/>
                    <a:gd name="T13" fmla="*/ 0 h 7"/>
                    <a:gd name="T14" fmla="*/ 4 w 6"/>
                    <a:gd name="T15" fmla="*/ 1 h 7"/>
                    <a:gd name="T16" fmla="*/ 5 w 6"/>
                    <a:gd name="T17" fmla="*/ 5 h 7"/>
                    <a:gd name="T18" fmla="*/ 5 w 6"/>
                    <a:gd name="T19" fmla="*/ 7 h 7"/>
                    <a:gd name="T20" fmla="*/ 4 w 6"/>
                    <a:gd name="T21" fmla="*/ 7 h 7"/>
                    <a:gd name="T22" fmla="*/ 2 w 6"/>
                    <a:gd name="T23" fmla="*/ 7 h 7"/>
                    <a:gd name="T24" fmla="*/ 2 w 6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4"/>
                        <a:pt x="0" y="4"/>
                        <a:pt x="1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6" y="2"/>
                        <a:pt x="6" y="3"/>
                        <a:pt x="5" y="5"/>
                      </a:cubicBezTo>
                      <a:cubicBezTo>
                        <a:pt x="5" y="5"/>
                        <a:pt x="5" y="6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3" name="Freeform 344"/>
                <p:cNvSpPr>
                  <a:spLocks/>
                </p:cNvSpPr>
                <p:nvPr/>
              </p:nvSpPr>
              <p:spPr bwMode="auto">
                <a:xfrm>
                  <a:off x="3875" y="3159"/>
                  <a:ext cx="8" cy="7"/>
                </a:xfrm>
                <a:custGeom>
                  <a:avLst/>
                  <a:gdLst>
                    <a:gd name="T0" fmla="*/ 1 w 14"/>
                    <a:gd name="T1" fmla="*/ 10 h 11"/>
                    <a:gd name="T2" fmla="*/ 0 w 14"/>
                    <a:gd name="T3" fmla="*/ 10 h 11"/>
                    <a:gd name="T4" fmla="*/ 0 w 14"/>
                    <a:gd name="T5" fmla="*/ 9 h 11"/>
                    <a:gd name="T6" fmla="*/ 10 w 14"/>
                    <a:gd name="T7" fmla="*/ 0 h 11"/>
                    <a:gd name="T8" fmla="*/ 12 w 14"/>
                    <a:gd name="T9" fmla="*/ 0 h 11"/>
                    <a:gd name="T10" fmla="*/ 12 w 14"/>
                    <a:gd name="T11" fmla="*/ 0 h 11"/>
                    <a:gd name="T12" fmla="*/ 12 w 14"/>
                    <a:gd name="T13" fmla="*/ 1 h 11"/>
                    <a:gd name="T14" fmla="*/ 12 w 14"/>
                    <a:gd name="T15" fmla="*/ 1 h 11"/>
                    <a:gd name="T16" fmla="*/ 14 w 14"/>
                    <a:gd name="T17" fmla="*/ 7 h 11"/>
                    <a:gd name="T18" fmla="*/ 14 w 14"/>
                    <a:gd name="T19" fmla="*/ 7 h 11"/>
                    <a:gd name="T20" fmla="*/ 13 w 14"/>
                    <a:gd name="T21" fmla="*/ 8 h 11"/>
                    <a:gd name="T22" fmla="*/ 13 w 14"/>
                    <a:gd name="T23" fmla="*/ 8 h 11"/>
                    <a:gd name="T24" fmla="*/ 1 w 14"/>
                    <a:gd name="T25" fmla="*/ 10 h 11"/>
                    <a:gd name="T26" fmla="*/ 1 w 14"/>
                    <a:gd name="T27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11">
                      <a:moveTo>
                        <a:pt x="1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4" y="3"/>
                        <a:pt x="14" y="4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9" y="10"/>
                        <a:pt x="5" y="11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4" name="Freeform 345"/>
                <p:cNvSpPr>
                  <a:spLocks/>
                </p:cNvSpPr>
                <p:nvPr/>
              </p:nvSpPr>
              <p:spPr bwMode="auto">
                <a:xfrm>
                  <a:off x="2441" y="3315"/>
                  <a:ext cx="4" cy="4"/>
                </a:xfrm>
                <a:custGeom>
                  <a:avLst/>
                  <a:gdLst>
                    <a:gd name="T0" fmla="*/ 1 w 8"/>
                    <a:gd name="T1" fmla="*/ 6 h 7"/>
                    <a:gd name="T2" fmla="*/ 1 w 8"/>
                    <a:gd name="T3" fmla="*/ 5 h 7"/>
                    <a:gd name="T4" fmla="*/ 1 w 8"/>
                    <a:gd name="T5" fmla="*/ 5 h 7"/>
                    <a:gd name="T6" fmla="*/ 4 w 8"/>
                    <a:gd name="T7" fmla="*/ 1 h 7"/>
                    <a:gd name="T8" fmla="*/ 4 w 8"/>
                    <a:gd name="T9" fmla="*/ 0 h 7"/>
                    <a:gd name="T10" fmla="*/ 5 w 8"/>
                    <a:gd name="T11" fmla="*/ 0 h 7"/>
                    <a:gd name="T12" fmla="*/ 5 w 8"/>
                    <a:gd name="T13" fmla="*/ 1 h 7"/>
                    <a:gd name="T14" fmla="*/ 7 w 8"/>
                    <a:gd name="T15" fmla="*/ 3 h 7"/>
                    <a:gd name="T16" fmla="*/ 7 w 8"/>
                    <a:gd name="T17" fmla="*/ 4 h 7"/>
                    <a:gd name="T18" fmla="*/ 7 w 8"/>
                    <a:gd name="T19" fmla="*/ 5 h 7"/>
                    <a:gd name="T20" fmla="*/ 4 w 8"/>
                    <a:gd name="T21" fmla="*/ 7 h 7"/>
                    <a:gd name="T22" fmla="*/ 4 w 8"/>
                    <a:gd name="T23" fmla="*/ 7 h 7"/>
                    <a:gd name="T24" fmla="*/ 3 w 8"/>
                    <a:gd name="T25" fmla="*/ 7 h 7"/>
                    <a:gd name="T26" fmla="*/ 1 w 8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6" y="6"/>
                        <a:pt x="6" y="6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5" name="Freeform 346"/>
                <p:cNvSpPr>
                  <a:spLocks/>
                </p:cNvSpPr>
                <p:nvPr/>
              </p:nvSpPr>
              <p:spPr bwMode="auto">
                <a:xfrm>
                  <a:off x="3898" y="3173"/>
                  <a:ext cx="4" cy="4"/>
                </a:xfrm>
                <a:custGeom>
                  <a:avLst/>
                  <a:gdLst>
                    <a:gd name="T0" fmla="*/ 4 w 6"/>
                    <a:gd name="T1" fmla="*/ 8 h 8"/>
                    <a:gd name="T2" fmla="*/ 2 w 6"/>
                    <a:gd name="T3" fmla="*/ 7 h 8"/>
                    <a:gd name="T4" fmla="*/ 0 w 6"/>
                    <a:gd name="T5" fmla="*/ 4 h 8"/>
                    <a:gd name="T6" fmla="*/ 0 w 6"/>
                    <a:gd name="T7" fmla="*/ 4 h 8"/>
                    <a:gd name="T8" fmla="*/ 0 w 6"/>
                    <a:gd name="T9" fmla="*/ 1 h 8"/>
                    <a:gd name="T10" fmla="*/ 1 w 6"/>
                    <a:gd name="T11" fmla="*/ 0 h 8"/>
                    <a:gd name="T12" fmla="*/ 1 w 6"/>
                    <a:gd name="T13" fmla="*/ 0 h 8"/>
                    <a:gd name="T14" fmla="*/ 1 w 6"/>
                    <a:gd name="T15" fmla="*/ 0 h 8"/>
                    <a:gd name="T16" fmla="*/ 6 w 6"/>
                    <a:gd name="T17" fmla="*/ 3 h 8"/>
                    <a:gd name="T18" fmla="*/ 6 w 6"/>
                    <a:gd name="T19" fmla="*/ 4 h 8"/>
                    <a:gd name="T20" fmla="*/ 6 w 6"/>
                    <a:gd name="T21" fmla="*/ 6 h 8"/>
                    <a:gd name="T22" fmla="*/ 6 w 6"/>
                    <a:gd name="T23" fmla="*/ 6 h 8"/>
                    <a:gd name="T24" fmla="*/ 5 w 6"/>
                    <a:gd name="T25" fmla="*/ 8 h 8"/>
                    <a:gd name="T26" fmla="*/ 4 w 6"/>
                    <a:gd name="T27" fmla="*/ 8 h 8"/>
                    <a:gd name="T28" fmla="*/ 4 w 6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8">
                      <a:moveTo>
                        <a:pt x="4" y="8"/>
                      </a:moveTo>
                      <a:cubicBezTo>
                        <a:pt x="3" y="8"/>
                        <a:pt x="3" y="8"/>
                        <a:pt x="2" y="7"/>
                      </a:cubicBezTo>
                      <a:cubicBezTo>
                        <a:pt x="2" y="6"/>
                        <a:pt x="1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6" name="Freeform 347"/>
                <p:cNvSpPr>
                  <a:spLocks/>
                </p:cNvSpPr>
                <p:nvPr/>
              </p:nvSpPr>
              <p:spPr bwMode="auto">
                <a:xfrm>
                  <a:off x="4455" y="3193"/>
                  <a:ext cx="3" cy="3"/>
                </a:xfrm>
                <a:custGeom>
                  <a:avLst/>
                  <a:gdLst>
                    <a:gd name="T0" fmla="*/ 1 w 5"/>
                    <a:gd name="T1" fmla="*/ 6 h 6"/>
                    <a:gd name="T2" fmla="*/ 0 w 5"/>
                    <a:gd name="T3" fmla="*/ 6 h 6"/>
                    <a:gd name="T4" fmla="*/ 0 w 5"/>
                    <a:gd name="T5" fmla="*/ 5 h 6"/>
                    <a:gd name="T6" fmla="*/ 3 w 5"/>
                    <a:gd name="T7" fmla="*/ 1 h 6"/>
                    <a:gd name="T8" fmla="*/ 4 w 5"/>
                    <a:gd name="T9" fmla="*/ 1 h 6"/>
                    <a:gd name="T10" fmla="*/ 4 w 5"/>
                    <a:gd name="T11" fmla="*/ 1 h 6"/>
                    <a:gd name="T12" fmla="*/ 5 w 5"/>
                    <a:gd name="T13" fmla="*/ 2 h 6"/>
                    <a:gd name="T14" fmla="*/ 1 w 5"/>
                    <a:gd name="T15" fmla="*/ 6 h 6"/>
                    <a:gd name="T16" fmla="*/ 1 w 5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2"/>
                        <a:pt x="3" y="1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3"/>
                        <a:pt x="3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7" name="Freeform 348"/>
                <p:cNvSpPr>
                  <a:spLocks/>
                </p:cNvSpPr>
                <p:nvPr/>
              </p:nvSpPr>
              <p:spPr bwMode="auto">
                <a:xfrm>
                  <a:off x="4054" y="3249"/>
                  <a:ext cx="3" cy="4"/>
                </a:xfrm>
                <a:custGeom>
                  <a:avLst/>
                  <a:gdLst>
                    <a:gd name="T0" fmla="*/ 0 w 5"/>
                    <a:gd name="T1" fmla="*/ 5 h 6"/>
                    <a:gd name="T2" fmla="*/ 0 w 5"/>
                    <a:gd name="T3" fmla="*/ 4 h 6"/>
                    <a:gd name="T4" fmla="*/ 1 w 5"/>
                    <a:gd name="T5" fmla="*/ 1 h 6"/>
                    <a:gd name="T6" fmla="*/ 2 w 5"/>
                    <a:gd name="T7" fmla="*/ 0 h 6"/>
                    <a:gd name="T8" fmla="*/ 2 w 5"/>
                    <a:gd name="T9" fmla="*/ 0 h 6"/>
                    <a:gd name="T10" fmla="*/ 3 w 5"/>
                    <a:gd name="T11" fmla="*/ 1 h 6"/>
                    <a:gd name="T12" fmla="*/ 4 w 5"/>
                    <a:gd name="T13" fmla="*/ 2 h 6"/>
                    <a:gd name="T14" fmla="*/ 4 w 5"/>
                    <a:gd name="T15" fmla="*/ 4 h 6"/>
                    <a:gd name="T16" fmla="*/ 4 w 5"/>
                    <a:gd name="T17" fmla="*/ 6 h 6"/>
                    <a:gd name="T18" fmla="*/ 4 w 5"/>
                    <a:gd name="T19" fmla="*/ 6 h 6"/>
                    <a:gd name="T20" fmla="*/ 3 w 5"/>
                    <a:gd name="T21" fmla="*/ 6 h 6"/>
                    <a:gd name="T22" fmla="*/ 0 w 5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ubicBezTo>
                        <a:pt x="3" y="1"/>
                        <a:pt x="4" y="2"/>
                        <a:pt x="4" y="2"/>
                      </a:cubicBezTo>
                      <a:cubicBezTo>
                        <a:pt x="5" y="3"/>
                        <a:pt x="5" y="3"/>
                        <a:pt x="4" y="4"/>
                      </a:cubicBezTo>
                      <a:cubicBezTo>
                        <a:pt x="4" y="4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8" name="Freeform 349"/>
                <p:cNvSpPr>
                  <a:spLocks/>
                </p:cNvSpPr>
                <p:nvPr/>
              </p:nvSpPr>
              <p:spPr bwMode="auto">
                <a:xfrm>
                  <a:off x="4485" y="3210"/>
                  <a:ext cx="3" cy="2"/>
                </a:xfrm>
                <a:custGeom>
                  <a:avLst/>
                  <a:gdLst>
                    <a:gd name="T0" fmla="*/ 1 w 4"/>
                    <a:gd name="T1" fmla="*/ 3 h 3"/>
                    <a:gd name="T2" fmla="*/ 0 w 4"/>
                    <a:gd name="T3" fmla="*/ 3 h 3"/>
                    <a:gd name="T4" fmla="*/ 0 w 4"/>
                    <a:gd name="T5" fmla="*/ 2 h 3"/>
                    <a:gd name="T6" fmla="*/ 0 w 4"/>
                    <a:gd name="T7" fmla="*/ 2 h 3"/>
                    <a:gd name="T8" fmla="*/ 1 w 4"/>
                    <a:gd name="T9" fmla="*/ 1 h 3"/>
                    <a:gd name="T10" fmla="*/ 2 w 4"/>
                    <a:gd name="T11" fmla="*/ 0 h 3"/>
                    <a:gd name="T12" fmla="*/ 3 w 4"/>
                    <a:gd name="T13" fmla="*/ 0 h 3"/>
                    <a:gd name="T14" fmla="*/ 3 w 4"/>
                    <a:gd name="T15" fmla="*/ 0 h 3"/>
                    <a:gd name="T16" fmla="*/ 4 w 4"/>
                    <a:gd name="T17" fmla="*/ 1 h 3"/>
                    <a:gd name="T18" fmla="*/ 4 w 4"/>
                    <a:gd name="T19" fmla="*/ 2 h 3"/>
                    <a:gd name="T20" fmla="*/ 4 w 4"/>
                    <a:gd name="T21" fmla="*/ 2 h 3"/>
                    <a:gd name="T22" fmla="*/ 4 w 4"/>
                    <a:gd name="T23" fmla="*/ 2 h 3"/>
                    <a:gd name="T24" fmla="*/ 3 w 4"/>
                    <a:gd name="T25" fmla="*/ 3 h 3"/>
                    <a:gd name="T26" fmla="*/ 1 w 4"/>
                    <a:gd name="T27" fmla="*/ 3 h 3"/>
                    <a:gd name="T28" fmla="*/ 1 w 4"/>
                    <a:gd name="T2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19" name="Freeform 350"/>
                <p:cNvSpPr>
                  <a:spLocks/>
                </p:cNvSpPr>
                <p:nvPr/>
              </p:nvSpPr>
              <p:spPr bwMode="auto">
                <a:xfrm>
                  <a:off x="3355" y="2919"/>
                  <a:ext cx="20" cy="21"/>
                </a:xfrm>
                <a:custGeom>
                  <a:avLst/>
                  <a:gdLst>
                    <a:gd name="T0" fmla="*/ 1 w 34"/>
                    <a:gd name="T1" fmla="*/ 37 h 37"/>
                    <a:gd name="T2" fmla="*/ 1 w 34"/>
                    <a:gd name="T3" fmla="*/ 37 h 37"/>
                    <a:gd name="T4" fmla="*/ 1 w 34"/>
                    <a:gd name="T5" fmla="*/ 36 h 37"/>
                    <a:gd name="T6" fmla="*/ 0 w 34"/>
                    <a:gd name="T7" fmla="*/ 36 h 37"/>
                    <a:gd name="T8" fmla="*/ 8 w 34"/>
                    <a:gd name="T9" fmla="*/ 28 h 37"/>
                    <a:gd name="T10" fmla="*/ 16 w 34"/>
                    <a:gd name="T11" fmla="*/ 23 h 37"/>
                    <a:gd name="T12" fmla="*/ 16 w 34"/>
                    <a:gd name="T13" fmla="*/ 23 h 37"/>
                    <a:gd name="T14" fmla="*/ 29 w 34"/>
                    <a:gd name="T15" fmla="*/ 0 h 37"/>
                    <a:gd name="T16" fmla="*/ 30 w 34"/>
                    <a:gd name="T17" fmla="*/ 0 h 37"/>
                    <a:gd name="T18" fmla="*/ 31 w 34"/>
                    <a:gd name="T19" fmla="*/ 0 h 37"/>
                    <a:gd name="T20" fmla="*/ 31 w 34"/>
                    <a:gd name="T21" fmla="*/ 0 h 37"/>
                    <a:gd name="T22" fmla="*/ 31 w 34"/>
                    <a:gd name="T23" fmla="*/ 0 h 37"/>
                    <a:gd name="T24" fmla="*/ 34 w 34"/>
                    <a:gd name="T25" fmla="*/ 2 h 37"/>
                    <a:gd name="T26" fmla="*/ 34 w 34"/>
                    <a:gd name="T27" fmla="*/ 3 h 37"/>
                    <a:gd name="T28" fmla="*/ 34 w 34"/>
                    <a:gd name="T29" fmla="*/ 5 h 37"/>
                    <a:gd name="T30" fmla="*/ 8 w 34"/>
                    <a:gd name="T31" fmla="*/ 34 h 37"/>
                    <a:gd name="T32" fmla="*/ 3 w 34"/>
                    <a:gd name="T33" fmla="*/ 37 h 37"/>
                    <a:gd name="T34" fmla="*/ 2 w 34"/>
                    <a:gd name="T35" fmla="*/ 37 h 37"/>
                    <a:gd name="T36" fmla="*/ 1 w 34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37">
                      <a:moveTo>
                        <a:pt x="1" y="37"/>
                      </a:move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0"/>
                        <a:pt x="5" y="29"/>
                        <a:pt x="8" y="28"/>
                      </a:cubicBezTo>
                      <a:cubicBezTo>
                        <a:pt x="10" y="27"/>
                        <a:pt x="13" y="26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3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3"/>
                        <a:pt x="34" y="3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16"/>
                        <a:pt x="18" y="27"/>
                        <a:pt x="8" y="34"/>
                      </a:cubicBezTo>
                      <a:cubicBezTo>
                        <a:pt x="6" y="35"/>
                        <a:pt x="5" y="36"/>
                        <a:pt x="3" y="37"/>
                      </a:cubicBezTo>
                      <a:cubicBezTo>
                        <a:pt x="3" y="37"/>
                        <a:pt x="3" y="37"/>
                        <a:pt x="2" y="37"/>
                      </a:cubicBezTo>
                      <a:lnTo>
                        <a:pt x="1" y="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0" name="Freeform 351"/>
                <p:cNvSpPr>
                  <a:spLocks/>
                </p:cNvSpPr>
                <p:nvPr/>
              </p:nvSpPr>
              <p:spPr bwMode="auto">
                <a:xfrm>
                  <a:off x="4128" y="3282"/>
                  <a:ext cx="6" cy="5"/>
                </a:xfrm>
                <a:custGeom>
                  <a:avLst/>
                  <a:gdLst>
                    <a:gd name="T0" fmla="*/ 1 w 10"/>
                    <a:gd name="T1" fmla="*/ 6 h 9"/>
                    <a:gd name="T2" fmla="*/ 1 w 10"/>
                    <a:gd name="T3" fmla="*/ 6 h 9"/>
                    <a:gd name="T4" fmla="*/ 0 w 10"/>
                    <a:gd name="T5" fmla="*/ 3 h 9"/>
                    <a:gd name="T6" fmla="*/ 1 w 10"/>
                    <a:gd name="T7" fmla="*/ 2 h 9"/>
                    <a:gd name="T8" fmla="*/ 3 w 10"/>
                    <a:gd name="T9" fmla="*/ 0 h 9"/>
                    <a:gd name="T10" fmla="*/ 5 w 10"/>
                    <a:gd name="T11" fmla="*/ 0 h 9"/>
                    <a:gd name="T12" fmla="*/ 5 w 10"/>
                    <a:gd name="T13" fmla="*/ 0 h 9"/>
                    <a:gd name="T14" fmla="*/ 5 w 10"/>
                    <a:gd name="T15" fmla="*/ 0 h 9"/>
                    <a:gd name="T16" fmla="*/ 9 w 10"/>
                    <a:gd name="T17" fmla="*/ 3 h 9"/>
                    <a:gd name="T18" fmla="*/ 10 w 10"/>
                    <a:gd name="T19" fmla="*/ 3 h 9"/>
                    <a:gd name="T20" fmla="*/ 10 w 10"/>
                    <a:gd name="T21" fmla="*/ 7 h 9"/>
                    <a:gd name="T22" fmla="*/ 10 w 10"/>
                    <a:gd name="T23" fmla="*/ 8 h 9"/>
                    <a:gd name="T24" fmla="*/ 8 w 10"/>
                    <a:gd name="T25" fmla="*/ 9 h 9"/>
                    <a:gd name="T26" fmla="*/ 7 w 10"/>
                    <a:gd name="T27" fmla="*/ 9 h 9"/>
                    <a:gd name="T28" fmla="*/ 1 w 10"/>
                    <a:gd name="T2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9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10" y="3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1" name="Freeform 352"/>
                <p:cNvSpPr>
                  <a:spLocks/>
                </p:cNvSpPr>
                <p:nvPr/>
              </p:nvSpPr>
              <p:spPr bwMode="auto">
                <a:xfrm>
                  <a:off x="3667" y="3065"/>
                  <a:ext cx="6" cy="7"/>
                </a:xfrm>
                <a:custGeom>
                  <a:avLst/>
                  <a:gdLst>
                    <a:gd name="T0" fmla="*/ 1 w 10"/>
                    <a:gd name="T1" fmla="*/ 10 h 12"/>
                    <a:gd name="T2" fmla="*/ 0 w 10"/>
                    <a:gd name="T3" fmla="*/ 9 h 12"/>
                    <a:gd name="T4" fmla="*/ 5 w 10"/>
                    <a:gd name="T5" fmla="*/ 0 h 12"/>
                    <a:gd name="T6" fmla="*/ 6 w 10"/>
                    <a:gd name="T7" fmla="*/ 0 h 12"/>
                    <a:gd name="T8" fmla="*/ 8 w 10"/>
                    <a:gd name="T9" fmla="*/ 1 h 12"/>
                    <a:gd name="T10" fmla="*/ 9 w 10"/>
                    <a:gd name="T11" fmla="*/ 1 h 12"/>
                    <a:gd name="T12" fmla="*/ 10 w 10"/>
                    <a:gd name="T13" fmla="*/ 3 h 12"/>
                    <a:gd name="T14" fmla="*/ 10 w 10"/>
                    <a:gd name="T15" fmla="*/ 4 h 12"/>
                    <a:gd name="T16" fmla="*/ 4 w 10"/>
                    <a:gd name="T17" fmla="*/ 11 h 12"/>
                    <a:gd name="T18" fmla="*/ 3 w 10"/>
                    <a:gd name="T19" fmla="*/ 11 h 12"/>
                    <a:gd name="T20" fmla="*/ 1 w 10"/>
                    <a:gd name="T21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2">
                      <a:moveTo>
                        <a:pt x="1" y="10"/>
                      </a:move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1" y="5"/>
                        <a:pt x="3" y="3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8" y="8"/>
                        <a:pt x="7" y="9"/>
                        <a:pt x="4" y="11"/>
                      </a:cubicBezTo>
                      <a:cubicBezTo>
                        <a:pt x="4" y="11"/>
                        <a:pt x="4" y="12"/>
                        <a:pt x="3" y="11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2" name="Freeform 353"/>
                <p:cNvSpPr>
                  <a:spLocks/>
                </p:cNvSpPr>
                <p:nvPr/>
              </p:nvSpPr>
              <p:spPr bwMode="auto">
                <a:xfrm>
                  <a:off x="4047" y="3281"/>
                  <a:ext cx="66" cy="29"/>
                </a:xfrm>
                <a:custGeom>
                  <a:avLst/>
                  <a:gdLst>
                    <a:gd name="T0" fmla="*/ 2 w 114"/>
                    <a:gd name="T1" fmla="*/ 23 h 51"/>
                    <a:gd name="T2" fmla="*/ 2 w 114"/>
                    <a:gd name="T3" fmla="*/ 22 h 51"/>
                    <a:gd name="T4" fmla="*/ 1 w 114"/>
                    <a:gd name="T5" fmla="*/ 19 h 51"/>
                    <a:gd name="T6" fmla="*/ 1 w 114"/>
                    <a:gd name="T7" fmla="*/ 19 h 51"/>
                    <a:gd name="T8" fmla="*/ 15 w 114"/>
                    <a:gd name="T9" fmla="*/ 17 h 51"/>
                    <a:gd name="T10" fmla="*/ 17 w 114"/>
                    <a:gd name="T11" fmla="*/ 17 h 51"/>
                    <a:gd name="T12" fmla="*/ 24 w 114"/>
                    <a:gd name="T13" fmla="*/ 6 h 51"/>
                    <a:gd name="T14" fmla="*/ 24 w 114"/>
                    <a:gd name="T15" fmla="*/ 5 h 51"/>
                    <a:gd name="T16" fmla="*/ 68 w 114"/>
                    <a:gd name="T17" fmla="*/ 7 h 51"/>
                    <a:gd name="T18" fmla="*/ 68 w 114"/>
                    <a:gd name="T19" fmla="*/ 7 h 51"/>
                    <a:gd name="T20" fmla="*/ 70 w 114"/>
                    <a:gd name="T21" fmla="*/ 8 h 51"/>
                    <a:gd name="T22" fmla="*/ 71 w 114"/>
                    <a:gd name="T23" fmla="*/ 7 h 51"/>
                    <a:gd name="T24" fmla="*/ 78 w 114"/>
                    <a:gd name="T25" fmla="*/ 1 h 51"/>
                    <a:gd name="T26" fmla="*/ 79 w 114"/>
                    <a:gd name="T27" fmla="*/ 0 h 51"/>
                    <a:gd name="T28" fmla="*/ 79 w 114"/>
                    <a:gd name="T29" fmla="*/ 0 h 51"/>
                    <a:gd name="T30" fmla="*/ 82 w 114"/>
                    <a:gd name="T31" fmla="*/ 0 h 51"/>
                    <a:gd name="T32" fmla="*/ 88 w 114"/>
                    <a:gd name="T33" fmla="*/ 1 h 51"/>
                    <a:gd name="T34" fmla="*/ 89 w 114"/>
                    <a:gd name="T35" fmla="*/ 1 h 51"/>
                    <a:gd name="T36" fmla="*/ 89 w 114"/>
                    <a:gd name="T37" fmla="*/ 1 h 51"/>
                    <a:gd name="T38" fmla="*/ 112 w 114"/>
                    <a:gd name="T39" fmla="*/ 50 h 51"/>
                    <a:gd name="T40" fmla="*/ 112 w 114"/>
                    <a:gd name="T41" fmla="*/ 50 h 51"/>
                    <a:gd name="T42" fmla="*/ 109 w 114"/>
                    <a:gd name="T43" fmla="*/ 51 h 51"/>
                    <a:gd name="T44" fmla="*/ 109 w 114"/>
                    <a:gd name="T45" fmla="*/ 51 h 51"/>
                    <a:gd name="T46" fmla="*/ 108 w 114"/>
                    <a:gd name="T47" fmla="*/ 50 h 51"/>
                    <a:gd name="T48" fmla="*/ 105 w 114"/>
                    <a:gd name="T49" fmla="*/ 37 h 51"/>
                    <a:gd name="T50" fmla="*/ 96 w 114"/>
                    <a:gd name="T51" fmla="*/ 15 h 51"/>
                    <a:gd name="T52" fmla="*/ 92 w 114"/>
                    <a:gd name="T53" fmla="*/ 11 h 51"/>
                    <a:gd name="T54" fmla="*/ 72 w 114"/>
                    <a:gd name="T55" fmla="*/ 13 h 51"/>
                    <a:gd name="T56" fmla="*/ 65 w 114"/>
                    <a:gd name="T57" fmla="*/ 15 h 51"/>
                    <a:gd name="T58" fmla="*/ 47 w 114"/>
                    <a:gd name="T59" fmla="*/ 19 h 51"/>
                    <a:gd name="T60" fmla="*/ 2 w 114"/>
                    <a:gd name="T61" fmla="*/ 23 h 51"/>
                    <a:gd name="T62" fmla="*/ 2 w 114"/>
                    <a:gd name="T63" fmla="*/ 23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4" h="51">
                      <a:moveTo>
                        <a:pt x="2" y="23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4" y="14"/>
                        <a:pt x="8" y="14"/>
                        <a:pt x="15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31" y="2"/>
                        <a:pt x="58" y="2"/>
                        <a:pt x="68" y="7"/>
                      </a:cubicBezTo>
                      <a:cubicBezTo>
                        <a:pt x="68" y="7"/>
                        <a:pt x="68" y="7"/>
                        <a:pt x="68" y="7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1" y="7"/>
                        <a:pt x="71" y="7"/>
                        <a:pt x="71" y="7"/>
                      </a:cubicBezTo>
                      <a:cubicBezTo>
                        <a:pt x="74" y="4"/>
                        <a:pt x="76" y="2"/>
                        <a:pt x="78" y="1"/>
                      </a:cubicBezTo>
                      <a:cubicBezTo>
                        <a:pt x="78" y="0"/>
                        <a:pt x="78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80" y="0"/>
                        <a:pt x="81" y="0"/>
                        <a:pt x="82" y="0"/>
                      </a:cubicBezTo>
                      <a:cubicBezTo>
                        <a:pt x="83" y="0"/>
                        <a:pt x="85" y="0"/>
                        <a:pt x="88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99" y="9"/>
                        <a:pt x="114" y="37"/>
                        <a:pt x="112" y="50"/>
                      </a:cubicBezTo>
                      <a:cubicBezTo>
                        <a:pt x="112" y="50"/>
                        <a:pt x="112" y="50"/>
                        <a:pt x="112" y="50"/>
                      </a:cubicBezTo>
                      <a:cubicBezTo>
                        <a:pt x="111" y="51"/>
                        <a:pt x="110" y="51"/>
                        <a:pt x="109" y="51"/>
                      </a:cubicBezTo>
                      <a:cubicBezTo>
                        <a:pt x="109" y="51"/>
                        <a:pt x="109" y="51"/>
                        <a:pt x="109" y="51"/>
                      </a:cubicBezTo>
                      <a:cubicBezTo>
                        <a:pt x="108" y="51"/>
                        <a:pt x="108" y="51"/>
                        <a:pt x="108" y="50"/>
                      </a:cubicBezTo>
                      <a:cubicBezTo>
                        <a:pt x="107" y="47"/>
                        <a:pt x="105" y="42"/>
                        <a:pt x="105" y="37"/>
                      </a:cubicBezTo>
                      <a:cubicBezTo>
                        <a:pt x="103" y="29"/>
                        <a:pt x="101" y="20"/>
                        <a:pt x="96" y="15"/>
                      </a:cubicBezTo>
                      <a:cubicBezTo>
                        <a:pt x="95" y="13"/>
                        <a:pt x="94" y="12"/>
                        <a:pt x="92" y="11"/>
                      </a:cubicBezTo>
                      <a:cubicBezTo>
                        <a:pt x="86" y="8"/>
                        <a:pt x="78" y="11"/>
                        <a:pt x="72" y="13"/>
                      </a:cubicBezTo>
                      <a:cubicBezTo>
                        <a:pt x="69" y="14"/>
                        <a:pt x="67" y="15"/>
                        <a:pt x="65" y="15"/>
                      </a:cubicBezTo>
                      <a:cubicBezTo>
                        <a:pt x="59" y="16"/>
                        <a:pt x="53" y="18"/>
                        <a:pt x="47" y="19"/>
                      </a:cubicBezTo>
                      <a:cubicBezTo>
                        <a:pt x="33" y="23"/>
                        <a:pt x="18" y="27"/>
                        <a:pt x="2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3" name="Freeform 354"/>
                <p:cNvSpPr>
                  <a:spLocks/>
                </p:cNvSpPr>
                <p:nvPr/>
              </p:nvSpPr>
              <p:spPr bwMode="auto">
                <a:xfrm>
                  <a:off x="3476" y="2978"/>
                  <a:ext cx="5" cy="11"/>
                </a:xfrm>
                <a:custGeom>
                  <a:avLst/>
                  <a:gdLst>
                    <a:gd name="T0" fmla="*/ 1 w 8"/>
                    <a:gd name="T1" fmla="*/ 19 h 19"/>
                    <a:gd name="T2" fmla="*/ 0 w 8"/>
                    <a:gd name="T3" fmla="*/ 18 h 19"/>
                    <a:gd name="T4" fmla="*/ 3 w 8"/>
                    <a:gd name="T5" fmla="*/ 9 h 19"/>
                    <a:gd name="T6" fmla="*/ 6 w 8"/>
                    <a:gd name="T7" fmla="*/ 1 h 19"/>
                    <a:gd name="T8" fmla="*/ 7 w 8"/>
                    <a:gd name="T9" fmla="*/ 0 h 19"/>
                    <a:gd name="T10" fmla="*/ 7 w 8"/>
                    <a:gd name="T11" fmla="*/ 0 h 19"/>
                    <a:gd name="T12" fmla="*/ 8 w 8"/>
                    <a:gd name="T13" fmla="*/ 1 h 19"/>
                    <a:gd name="T14" fmla="*/ 2 w 8"/>
                    <a:gd name="T15" fmla="*/ 18 h 19"/>
                    <a:gd name="T16" fmla="*/ 1 w 8"/>
                    <a:gd name="T17" fmla="*/ 19 h 19"/>
                    <a:gd name="T18" fmla="*/ 1 w 8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9">
                      <a:moveTo>
                        <a:pt x="1" y="19"/>
                      </a:move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1" y="15"/>
                        <a:pt x="2" y="12"/>
                        <a:pt x="3" y="9"/>
                      </a:cubicBezTo>
                      <a:cubicBezTo>
                        <a:pt x="4" y="6"/>
                        <a:pt x="5" y="3"/>
                        <a:pt x="6" y="1"/>
                      </a:cubicBezTo>
                      <a:cubicBezTo>
                        <a:pt x="6" y="1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7"/>
                        <a:pt x="5" y="12"/>
                        <a:pt x="2" y="18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4" name="Freeform 355"/>
                <p:cNvSpPr>
                  <a:spLocks/>
                </p:cNvSpPr>
                <p:nvPr/>
              </p:nvSpPr>
              <p:spPr bwMode="auto">
                <a:xfrm>
                  <a:off x="3863" y="3167"/>
                  <a:ext cx="4" cy="3"/>
                </a:xfrm>
                <a:custGeom>
                  <a:avLst/>
                  <a:gdLst>
                    <a:gd name="T0" fmla="*/ 2 w 7"/>
                    <a:gd name="T1" fmla="*/ 6 h 6"/>
                    <a:gd name="T2" fmla="*/ 2 w 7"/>
                    <a:gd name="T3" fmla="*/ 6 h 6"/>
                    <a:gd name="T4" fmla="*/ 1 w 7"/>
                    <a:gd name="T5" fmla="*/ 5 h 6"/>
                    <a:gd name="T6" fmla="*/ 0 w 7"/>
                    <a:gd name="T7" fmla="*/ 4 h 6"/>
                    <a:gd name="T8" fmla="*/ 1 w 7"/>
                    <a:gd name="T9" fmla="*/ 2 h 6"/>
                    <a:gd name="T10" fmla="*/ 1 w 7"/>
                    <a:gd name="T11" fmla="*/ 1 h 6"/>
                    <a:gd name="T12" fmla="*/ 5 w 7"/>
                    <a:gd name="T13" fmla="*/ 0 h 6"/>
                    <a:gd name="T14" fmla="*/ 5 w 7"/>
                    <a:gd name="T15" fmla="*/ 0 h 6"/>
                    <a:gd name="T16" fmla="*/ 7 w 7"/>
                    <a:gd name="T17" fmla="*/ 0 h 6"/>
                    <a:gd name="T18" fmla="*/ 7 w 7"/>
                    <a:gd name="T19" fmla="*/ 1 h 6"/>
                    <a:gd name="T20" fmla="*/ 7 w 7"/>
                    <a:gd name="T21" fmla="*/ 6 h 6"/>
                    <a:gd name="T22" fmla="*/ 6 w 7"/>
                    <a:gd name="T23" fmla="*/ 6 h 6"/>
                    <a:gd name="T24" fmla="*/ 2 w 7"/>
                    <a:gd name="T25" fmla="*/ 6 h 6"/>
                    <a:gd name="T26" fmla="*/ 2 w 7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6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5" name="Freeform 356"/>
                <p:cNvSpPr>
                  <a:spLocks/>
                </p:cNvSpPr>
                <p:nvPr/>
              </p:nvSpPr>
              <p:spPr bwMode="auto">
                <a:xfrm>
                  <a:off x="4139" y="3293"/>
                  <a:ext cx="3" cy="3"/>
                </a:xfrm>
                <a:custGeom>
                  <a:avLst/>
                  <a:gdLst>
                    <a:gd name="T0" fmla="*/ 2 w 5"/>
                    <a:gd name="T1" fmla="*/ 5 h 6"/>
                    <a:gd name="T2" fmla="*/ 2 w 5"/>
                    <a:gd name="T3" fmla="*/ 5 h 6"/>
                    <a:gd name="T4" fmla="*/ 0 w 5"/>
                    <a:gd name="T5" fmla="*/ 2 h 6"/>
                    <a:gd name="T6" fmla="*/ 0 w 5"/>
                    <a:gd name="T7" fmla="*/ 1 h 6"/>
                    <a:gd name="T8" fmla="*/ 2 w 5"/>
                    <a:gd name="T9" fmla="*/ 0 h 6"/>
                    <a:gd name="T10" fmla="*/ 2 w 5"/>
                    <a:gd name="T11" fmla="*/ 0 h 6"/>
                    <a:gd name="T12" fmla="*/ 5 w 5"/>
                    <a:gd name="T13" fmla="*/ 1 h 6"/>
                    <a:gd name="T14" fmla="*/ 5 w 5"/>
                    <a:gd name="T15" fmla="*/ 2 h 6"/>
                    <a:gd name="T16" fmla="*/ 4 w 5"/>
                    <a:gd name="T17" fmla="*/ 5 h 6"/>
                    <a:gd name="T18" fmla="*/ 3 w 5"/>
                    <a:gd name="T19" fmla="*/ 6 h 6"/>
                    <a:gd name="T20" fmla="*/ 2 w 5"/>
                    <a:gd name="T2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6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6" name="Freeform 357"/>
                <p:cNvSpPr>
                  <a:spLocks/>
                </p:cNvSpPr>
                <p:nvPr/>
              </p:nvSpPr>
              <p:spPr bwMode="auto">
                <a:xfrm>
                  <a:off x="3567" y="3020"/>
                  <a:ext cx="2" cy="2"/>
                </a:xfrm>
                <a:custGeom>
                  <a:avLst/>
                  <a:gdLst>
                    <a:gd name="T0" fmla="*/ 0 w 4"/>
                    <a:gd name="T1" fmla="*/ 3 h 4"/>
                    <a:gd name="T2" fmla="*/ 0 w 4"/>
                    <a:gd name="T3" fmla="*/ 2 h 4"/>
                    <a:gd name="T4" fmla="*/ 0 w 4"/>
                    <a:gd name="T5" fmla="*/ 1 h 4"/>
                    <a:gd name="T6" fmla="*/ 1 w 4"/>
                    <a:gd name="T7" fmla="*/ 1 h 4"/>
                    <a:gd name="T8" fmla="*/ 2 w 4"/>
                    <a:gd name="T9" fmla="*/ 0 h 4"/>
                    <a:gd name="T10" fmla="*/ 3 w 4"/>
                    <a:gd name="T11" fmla="*/ 0 h 4"/>
                    <a:gd name="T12" fmla="*/ 4 w 4"/>
                    <a:gd name="T13" fmla="*/ 0 h 4"/>
                    <a:gd name="T14" fmla="*/ 4 w 4"/>
                    <a:gd name="T15" fmla="*/ 1 h 4"/>
                    <a:gd name="T16" fmla="*/ 4 w 4"/>
                    <a:gd name="T17" fmla="*/ 4 h 4"/>
                    <a:gd name="T18" fmla="*/ 3 w 4"/>
                    <a:gd name="T19" fmla="*/ 4 h 4"/>
                    <a:gd name="T20" fmla="*/ 2 w 4"/>
                    <a:gd name="T21" fmla="*/ 4 h 4"/>
                    <a:gd name="T22" fmla="*/ 0 w 4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7" name="Freeform 358"/>
                <p:cNvSpPr>
                  <a:spLocks/>
                </p:cNvSpPr>
                <p:nvPr/>
              </p:nvSpPr>
              <p:spPr bwMode="auto">
                <a:xfrm>
                  <a:off x="3705" y="3093"/>
                  <a:ext cx="17" cy="46"/>
                </a:xfrm>
                <a:custGeom>
                  <a:avLst/>
                  <a:gdLst>
                    <a:gd name="T0" fmla="*/ 27 w 29"/>
                    <a:gd name="T1" fmla="*/ 79 h 80"/>
                    <a:gd name="T2" fmla="*/ 27 w 29"/>
                    <a:gd name="T3" fmla="*/ 79 h 80"/>
                    <a:gd name="T4" fmla="*/ 6 w 29"/>
                    <a:gd name="T5" fmla="*/ 44 h 80"/>
                    <a:gd name="T6" fmla="*/ 3 w 29"/>
                    <a:gd name="T7" fmla="*/ 1 h 80"/>
                    <a:gd name="T8" fmla="*/ 4 w 29"/>
                    <a:gd name="T9" fmla="*/ 0 h 80"/>
                    <a:gd name="T10" fmla="*/ 4 w 29"/>
                    <a:gd name="T11" fmla="*/ 0 h 80"/>
                    <a:gd name="T12" fmla="*/ 5 w 29"/>
                    <a:gd name="T13" fmla="*/ 0 h 80"/>
                    <a:gd name="T14" fmla="*/ 5 w 29"/>
                    <a:gd name="T15" fmla="*/ 0 h 80"/>
                    <a:gd name="T16" fmla="*/ 19 w 29"/>
                    <a:gd name="T17" fmla="*/ 23 h 80"/>
                    <a:gd name="T18" fmla="*/ 18 w 29"/>
                    <a:gd name="T19" fmla="*/ 24 h 80"/>
                    <a:gd name="T20" fmla="*/ 14 w 29"/>
                    <a:gd name="T21" fmla="*/ 24 h 80"/>
                    <a:gd name="T22" fmla="*/ 12 w 29"/>
                    <a:gd name="T23" fmla="*/ 23 h 80"/>
                    <a:gd name="T24" fmla="*/ 9 w 29"/>
                    <a:gd name="T25" fmla="*/ 29 h 80"/>
                    <a:gd name="T26" fmla="*/ 10 w 29"/>
                    <a:gd name="T27" fmla="*/ 30 h 80"/>
                    <a:gd name="T28" fmla="*/ 20 w 29"/>
                    <a:gd name="T29" fmla="*/ 39 h 80"/>
                    <a:gd name="T30" fmla="*/ 20 w 29"/>
                    <a:gd name="T31" fmla="*/ 40 h 80"/>
                    <a:gd name="T32" fmla="*/ 18 w 29"/>
                    <a:gd name="T33" fmla="*/ 45 h 80"/>
                    <a:gd name="T34" fmla="*/ 15 w 29"/>
                    <a:gd name="T35" fmla="*/ 48 h 80"/>
                    <a:gd name="T36" fmla="*/ 13 w 29"/>
                    <a:gd name="T37" fmla="*/ 50 h 80"/>
                    <a:gd name="T38" fmla="*/ 15 w 29"/>
                    <a:gd name="T39" fmla="*/ 51 h 80"/>
                    <a:gd name="T40" fmla="*/ 28 w 29"/>
                    <a:gd name="T41" fmla="*/ 78 h 80"/>
                    <a:gd name="T42" fmla="*/ 28 w 29"/>
                    <a:gd name="T43" fmla="*/ 79 h 80"/>
                    <a:gd name="T44" fmla="*/ 28 w 29"/>
                    <a:gd name="T45" fmla="*/ 79 h 80"/>
                    <a:gd name="T46" fmla="*/ 27 w 29"/>
                    <a:gd name="T47" fmla="*/ 80 h 80"/>
                    <a:gd name="T48" fmla="*/ 27 w 29"/>
                    <a:gd name="T49" fmla="*/ 79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" h="80">
                      <a:moveTo>
                        <a:pt x="27" y="79"/>
                      </a:moveTo>
                      <a:cubicBezTo>
                        <a:pt x="27" y="79"/>
                        <a:pt x="27" y="79"/>
                        <a:pt x="27" y="79"/>
                      </a:cubicBezTo>
                      <a:cubicBezTo>
                        <a:pt x="19" y="73"/>
                        <a:pt x="11" y="60"/>
                        <a:pt x="6" y="44"/>
                      </a:cubicBezTo>
                      <a:cubicBezTo>
                        <a:pt x="1" y="27"/>
                        <a:pt x="0" y="11"/>
                        <a:pt x="3" y="1"/>
                      </a:cubicBez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1" y="5"/>
                        <a:pt x="18" y="17"/>
                        <a:pt x="19" y="23"/>
                      </a:cubicBezTo>
                      <a:cubicBezTo>
                        <a:pt x="19" y="23"/>
                        <a:pt x="19" y="24"/>
                        <a:pt x="18" y="24"/>
                      </a:cubicBezTo>
                      <a:cubicBezTo>
                        <a:pt x="17" y="24"/>
                        <a:pt x="16" y="24"/>
                        <a:pt x="14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2" y="34"/>
                        <a:pt x="14" y="36"/>
                        <a:pt x="20" y="39"/>
                      </a:cubicBezTo>
                      <a:cubicBezTo>
                        <a:pt x="20" y="39"/>
                        <a:pt x="20" y="40"/>
                        <a:pt x="20" y="40"/>
                      </a:cubicBezTo>
                      <a:cubicBezTo>
                        <a:pt x="20" y="42"/>
                        <a:pt x="19" y="43"/>
                        <a:pt x="18" y="45"/>
                      </a:cubicBezTo>
                      <a:cubicBezTo>
                        <a:pt x="17" y="46"/>
                        <a:pt x="16" y="47"/>
                        <a:pt x="15" y="48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26" y="62"/>
                        <a:pt x="29" y="65"/>
                        <a:pt x="28" y="78"/>
                      </a:cubicBezTo>
                      <a:cubicBezTo>
                        <a:pt x="28" y="78"/>
                        <a:pt x="28" y="78"/>
                        <a:pt x="28" y="79"/>
                      </a:cubicBezTo>
                      <a:cubicBezTo>
                        <a:pt x="28" y="79"/>
                        <a:pt x="28" y="79"/>
                        <a:pt x="28" y="79"/>
                      </a:cubicBezTo>
                      <a:cubicBezTo>
                        <a:pt x="28" y="79"/>
                        <a:pt x="28" y="80"/>
                        <a:pt x="27" y="80"/>
                      </a:cubicBezTo>
                      <a:cubicBezTo>
                        <a:pt x="27" y="80"/>
                        <a:pt x="27" y="80"/>
                        <a:pt x="27" y="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8" name="Freeform 359"/>
                <p:cNvSpPr>
                  <a:spLocks/>
                </p:cNvSpPr>
                <p:nvPr/>
              </p:nvSpPr>
              <p:spPr bwMode="auto">
                <a:xfrm>
                  <a:off x="3981" y="3228"/>
                  <a:ext cx="4" cy="4"/>
                </a:xfrm>
                <a:custGeom>
                  <a:avLst/>
                  <a:gdLst>
                    <a:gd name="T0" fmla="*/ 1 w 7"/>
                    <a:gd name="T1" fmla="*/ 5 h 6"/>
                    <a:gd name="T2" fmla="*/ 1 w 7"/>
                    <a:gd name="T3" fmla="*/ 4 h 6"/>
                    <a:gd name="T4" fmla="*/ 2 w 7"/>
                    <a:gd name="T5" fmla="*/ 1 h 6"/>
                    <a:gd name="T6" fmla="*/ 3 w 7"/>
                    <a:gd name="T7" fmla="*/ 0 h 6"/>
                    <a:gd name="T8" fmla="*/ 5 w 7"/>
                    <a:gd name="T9" fmla="*/ 0 h 6"/>
                    <a:gd name="T10" fmla="*/ 5 w 7"/>
                    <a:gd name="T11" fmla="*/ 1 h 6"/>
                    <a:gd name="T12" fmla="*/ 5 w 7"/>
                    <a:gd name="T13" fmla="*/ 1 h 6"/>
                    <a:gd name="T14" fmla="*/ 7 w 7"/>
                    <a:gd name="T15" fmla="*/ 2 h 6"/>
                    <a:gd name="T16" fmla="*/ 7 w 7"/>
                    <a:gd name="T17" fmla="*/ 3 h 6"/>
                    <a:gd name="T18" fmla="*/ 7 w 7"/>
                    <a:gd name="T19" fmla="*/ 4 h 6"/>
                    <a:gd name="T20" fmla="*/ 4 w 7"/>
                    <a:gd name="T21" fmla="*/ 6 h 6"/>
                    <a:gd name="T22" fmla="*/ 3 w 7"/>
                    <a:gd name="T23" fmla="*/ 6 h 6"/>
                    <a:gd name="T24" fmla="*/ 1 w 7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6">
                      <a:moveTo>
                        <a:pt x="1" y="5"/>
                      </a:moveTo>
                      <a:cubicBezTo>
                        <a:pt x="1" y="5"/>
                        <a:pt x="0" y="4"/>
                        <a:pt x="1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29" name="Freeform 360"/>
                <p:cNvSpPr>
                  <a:spLocks/>
                </p:cNvSpPr>
                <p:nvPr/>
              </p:nvSpPr>
              <p:spPr bwMode="auto">
                <a:xfrm>
                  <a:off x="4471" y="3215"/>
                  <a:ext cx="4" cy="5"/>
                </a:xfrm>
                <a:custGeom>
                  <a:avLst/>
                  <a:gdLst>
                    <a:gd name="T0" fmla="*/ 4 w 8"/>
                    <a:gd name="T1" fmla="*/ 8 h 8"/>
                    <a:gd name="T2" fmla="*/ 4 w 8"/>
                    <a:gd name="T3" fmla="*/ 8 h 8"/>
                    <a:gd name="T4" fmla="*/ 1 w 8"/>
                    <a:gd name="T5" fmla="*/ 6 h 8"/>
                    <a:gd name="T6" fmla="*/ 1 w 8"/>
                    <a:gd name="T7" fmla="*/ 5 h 8"/>
                    <a:gd name="T8" fmla="*/ 4 w 8"/>
                    <a:gd name="T9" fmla="*/ 1 h 8"/>
                    <a:gd name="T10" fmla="*/ 5 w 8"/>
                    <a:gd name="T11" fmla="*/ 0 h 8"/>
                    <a:gd name="T12" fmla="*/ 7 w 8"/>
                    <a:gd name="T13" fmla="*/ 2 h 8"/>
                    <a:gd name="T14" fmla="*/ 8 w 8"/>
                    <a:gd name="T15" fmla="*/ 3 h 8"/>
                    <a:gd name="T16" fmla="*/ 5 w 8"/>
                    <a:gd name="T17" fmla="*/ 8 h 8"/>
                    <a:gd name="T18" fmla="*/ 5 w 8"/>
                    <a:gd name="T19" fmla="*/ 8 h 8"/>
                    <a:gd name="T20" fmla="*/ 4 w 8"/>
                    <a:gd name="T2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8"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0" y="5"/>
                        <a:pt x="1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0" name="Freeform 361"/>
                <p:cNvSpPr>
                  <a:spLocks/>
                </p:cNvSpPr>
                <p:nvPr/>
              </p:nvSpPr>
              <p:spPr bwMode="auto">
                <a:xfrm>
                  <a:off x="3732" y="3114"/>
                  <a:ext cx="8" cy="5"/>
                </a:xfrm>
                <a:custGeom>
                  <a:avLst/>
                  <a:gdLst>
                    <a:gd name="T0" fmla="*/ 3 w 14"/>
                    <a:gd name="T1" fmla="*/ 7 h 9"/>
                    <a:gd name="T2" fmla="*/ 1 w 14"/>
                    <a:gd name="T3" fmla="*/ 5 h 9"/>
                    <a:gd name="T4" fmla="*/ 0 w 14"/>
                    <a:gd name="T5" fmla="*/ 4 h 9"/>
                    <a:gd name="T6" fmla="*/ 1 w 14"/>
                    <a:gd name="T7" fmla="*/ 4 h 9"/>
                    <a:gd name="T8" fmla="*/ 13 w 14"/>
                    <a:gd name="T9" fmla="*/ 0 h 9"/>
                    <a:gd name="T10" fmla="*/ 14 w 14"/>
                    <a:gd name="T11" fmla="*/ 1 h 9"/>
                    <a:gd name="T12" fmla="*/ 14 w 14"/>
                    <a:gd name="T13" fmla="*/ 1 h 9"/>
                    <a:gd name="T14" fmla="*/ 14 w 14"/>
                    <a:gd name="T15" fmla="*/ 2 h 9"/>
                    <a:gd name="T16" fmla="*/ 12 w 14"/>
                    <a:gd name="T17" fmla="*/ 7 h 9"/>
                    <a:gd name="T18" fmla="*/ 12 w 14"/>
                    <a:gd name="T19" fmla="*/ 8 h 9"/>
                    <a:gd name="T20" fmla="*/ 11 w 14"/>
                    <a:gd name="T21" fmla="*/ 8 h 9"/>
                    <a:gd name="T22" fmla="*/ 10 w 14"/>
                    <a:gd name="T23" fmla="*/ 9 h 9"/>
                    <a:gd name="T24" fmla="*/ 3 w 14"/>
                    <a:gd name="T2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9">
                      <a:moveTo>
                        <a:pt x="3" y="7"/>
                      </a:moveTo>
                      <a:cubicBezTo>
                        <a:pt x="2" y="6"/>
                        <a:pt x="1" y="6"/>
                        <a:pt x="1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2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8"/>
                        <a:pt x="12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8" y="8"/>
                        <a:pt x="5" y="8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1" name="Freeform 362"/>
                <p:cNvSpPr>
                  <a:spLocks/>
                </p:cNvSpPr>
                <p:nvPr/>
              </p:nvSpPr>
              <p:spPr bwMode="auto">
                <a:xfrm>
                  <a:off x="3929" y="3211"/>
                  <a:ext cx="7" cy="7"/>
                </a:xfrm>
                <a:custGeom>
                  <a:avLst/>
                  <a:gdLst>
                    <a:gd name="T0" fmla="*/ 2 w 13"/>
                    <a:gd name="T1" fmla="*/ 11 h 12"/>
                    <a:gd name="T2" fmla="*/ 0 w 13"/>
                    <a:gd name="T3" fmla="*/ 9 h 12"/>
                    <a:gd name="T4" fmla="*/ 11 w 13"/>
                    <a:gd name="T5" fmla="*/ 0 h 12"/>
                    <a:gd name="T6" fmla="*/ 12 w 13"/>
                    <a:gd name="T7" fmla="*/ 0 h 12"/>
                    <a:gd name="T8" fmla="*/ 12 w 13"/>
                    <a:gd name="T9" fmla="*/ 0 h 12"/>
                    <a:gd name="T10" fmla="*/ 13 w 13"/>
                    <a:gd name="T11" fmla="*/ 0 h 12"/>
                    <a:gd name="T12" fmla="*/ 13 w 13"/>
                    <a:gd name="T13" fmla="*/ 1 h 12"/>
                    <a:gd name="T14" fmla="*/ 9 w 13"/>
                    <a:gd name="T15" fmla="*/ 11 h 12"/>
                    <a:gd name="T16" fmla="*/ 9 w 13"/>
                    <a:gd name="T17" fmla="*/ 12 h 12"/>
                    <a:gd name="T18" fmla="*/ 2 w 13"/>
                    <a:gd name="T1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2" y="11"/>
                      </a:moveTo>
                      <a:cubicBezTo>
                        <a:pt x="1" y="11"/>
                        <a:pt x="0" y="10"/>
                        <a:pt x="0" y="9"/>
                      </a:cubicBezTo>
                      <a:cubicBezTo>
                        <a:pt x="0" y="6"/>
                        <a:pt x="8" y="1"/>
                        <a:pt x="11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2"/>
                        <a:pt x="4" y="12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2" name="Freeform 363"/>
                <p:cNvSpPr>
                  <a:spLocks/>
                </p:cNvSpPr>
                <p:nvPr/>
              </p:nvSpPr>
              <p:spPr bwMode="auto">
                <a:xfrm>
                  <a:off x="3683" y="3097"/>
                  <a:ext cx="14" cy="18"/>
                </a:xfrm>
                <a:custGeom>
                  <a:avLst/>
                  <a:gdLst>
                    <a:gd name="T0" fmla="*/ 0 w 24"/>
                    <a:gd name="T1" fmla="*/ 31 h 32"/>
                    <a:gd name="T2" fmla="*/ 0 w 24"/>
                    <a:gd name="T3" fmla="*/ 31 h 32"/>
                    <a:gd name="T4" fmla="*/ 0 w 24"/>
                    <a:gd name="T5" fmla="*/ 30 h 32"/>
                    <a:gd name="T6" fmla="*/ 0 w 24"/>
                    <a:gd name="T7" fmla="*/ 29 h 32"/>
                    <a:gd name="T8" fmla="*/ 23 w 24"/>
                    <a:gd name="T9" fmla="*/ 1 h 32"/>
                    <a:gd name="T10" fmla="*/ 24 w 24"/>
                    <a:gd name="T11" fmla="*/ 1 h 32"/>
                    <a:gd name="T12" fmla="*/ 24 w 24"/>
                    <a:gd name="T13" fmla="*/ 1 h 32"/>
                    <a:gd name="T14" fmla="*/ 24 w 24"/>
                    <a:gd name="T15" fmla="*/ 2 h 32"/>
                    <a:gd name="T16" fmla="*/ 10 w 24"/>
                    <a:gd name="T17" fmla="*/ 23 h 32"/>
                    <a:gd name="T18" fmla="*/ 4 w 24"/>
                    <a:gd name="T19" fmla="*/ 32 h 32"/>
                    <a:gd name="T20" fmla="*/ 3 w 24"/>
                    <a:gd name="T21" fmla="*/ 32 h 32"/>
                    <a:gd name="T22" fmla="*/ 0 w 24"/>
                    <a:gd name="T23" fmla="*/ 32 h 32"/>
                    <a:gd name="T24" fmla="*/ 0 w 24"/>
                    <a:gd name="T25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32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29"/>
                        <a:pt x="0" y="29"/>
                      </a:cubicBezTo>
                      <a:cubicBezTo>
                        <a:pt x="0" y="24"/>
                        <a:pt x="16" y="8"/>
                        <a:pt x="23" y="1"/>
                      </a:cubicBezTo>
                      <a:cubicBezTo>
                        <a:pt x="23" y="0"/>
                        <a:pt x="24" y="0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2"/>
                      </a:cubicBezTo>
                      <a:cubicBezTo>
                        <a:pt x="21" y="9"/>
                        <a:pt x="16" y="16"/>
                        <a:pt x="10" y="23"/>
                      </a:cubicBezTo>
                      <a:cubicBezTo>
                        <a:pt x="8" y="26"/>
                        <a:pt x="6" y="29"/>
                        <a:pt x="4" y="32"/>
                      </a:cubicBezTo>
                      <a:cubicBezTo>
                        <a:pt x="4" y="32"/>
                        <a:pt x="4" y="32"/>
                        <a:pt x="3" y="32"/>
                      </a:cubicBezTo>
                      <a:cubicBezTo>
                        <a:pt x="2" y="32"/>
                        <a:pt x="1" y="32"/>
                        <a:pt x="0" y="32"/>
                      </a:cubicBezTo>
                      <a:cubicBezTo>
                        <a:pt x="0" y="32"/>
                        <a:pt x="0" y="32"/>
                        <a:pt x="0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3" name="Freeform 364"/>
                <p:cNvSpPr>
                  <a:spLocks/>
                </p:cNvSpPr>
                <p:nvPr/>
              </p:nvSpPr>
              <p:spPr bwMode="auto">
                <a:xfrm>
                  <a:off x="3952" y="3223"/>
                  <a:ext cx="4" cy="2"/>
                </a:xfrm>
                <a:custGeom>
                  <a:avLst/>
                  <a:gdLst>
                    <a:gd name="T0" fmla="*/ 0 w 7"/>
                    <a:gd name="T1" fmla="*/ 4 h 4"/>
                    <a:gd name="T2" fmla="*/ 0 w 7"/>
                    <a:gd name="T3" fmla="*/ 3 h 4"/>
                    <a:gd name="T4" fmla="*/ 0 w 7"/>
                    <a:gd name="T5" fmla="*/ 2 h 4"/>
                    <a:gd name="T6" fmla="*/ 4 w 7"/>
                    <a:gd name="T7" fmla="*/ 1 h 4"/>
                    <a:gd name="T8" fmla="*/ 6 w 7"/>
                    <a:gd name="T9" fmla="*/ 0 h 4"/>
                    <a:gd name="T10" fmla="*/ 6 w 7"/>
                    <a:gd name="T11" fmla="*/ 0 h 4"/>
                    <a:gd name="T12" fmla="*/ 7 w 7"/>
                    <a:gd name="T13" fmla="*/ 1 h 4"/>
                    <a:gd name="T14" fmla="*/ 6 w 7"/>
                    <a:gd name="T15" fmla="*/ 2 h 4"/>
                    <a:gd name="T16" fmla="*/ 6 w 7"/>
                    <a:gd name="T17" fmla="*/ 2 h 4"/>
                    <a:gd name="T18" fmla="*/ 1 w 7"/>
                    <a:gd name="T19" fmla="*/ 4 h 4"/>
                    <a:gd name="T20" fmla="*/ 0 w 7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5" y="1"/>
                        <a:pt x="5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4" y="3"/>
                        <a:pt x="2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4" name="Freeform 365"/>
                <p:cNvSpPr>
                  <a:spLocks/>
                </p:cNvSpPr>
                <p:nvPr/>
              </p:nvSpPr>
              <p:spPr bwMode="auto">
                <a:xfrm>
                  <a:off x="3959" y="3232"/>
                  <a:ext cx="14" cy="15"/>
                </a:xfrm>
                <a:custGeom>
                  <a:avLst/>
                  <a:gdLst>
                    <a:gd name="T0" fmla="*/ 1 w 25"/>
                    <a:gd name="T1" fmla="*/ 26 h 26"/>
                    <a:gd name="T2" fmla="*/ 1 w 25"/>
                    <a:gd name="T3" fmla="*/ 26 h 26"/>
                    <a:gd name="T4" fmla="*/ 0 w 25"/>
                    <a:gd name="T5" fmla="*/ 25 h 26"/>
                    <a:gd name="T6" fmla="*/ 23 w 25"/>
                    <a:gd name="T7" fmla="*/ 0 h 26"/>
                    <a:gd name="T8" fmla="*/ 24 w 25"/>
                    <a:gd name="T9" fmla="*/ 0 h 26"/>
                    <a:gd name="T10" fmla="*/ 24 w 25"/>
                    <a:gd name="T11" fmla="*/ 0 h 26"/>
                    <a:gd name="T12" fmla="*/ 24 w 25"/>
                    <a:gd name="T13" fmla="*/ 0 h 26"/>
                    <a:gd name="T14" fmla="*/ 25 w 25"/>
                    <a:gd name="T15" fmla="*/ 1 h 26"/>
                    <a:gd name="T16" fmla="*/ 11 w 25"/>
                    <a:gd name="T17" fmla="*/ 18 h 26"/>
                    <a:gd name="T18" fmla="*/ 3 w 25"/>
                    <a:gd name="T19" fmla="*/ 26 h 26"/>
                    <a:gd name="T20" fmla="*/ 2 w 25"/>
                    <a:gd name="T21" fmla="*/ 26 h 26"/>
                    <a:gd name="T22" fmla="*/ 1 w 25"/>
                    <a:gd name="T23" fmla="*/ 26 h 26"/>
                    <a:gd name="T24" fmla="*/ 1 w 25"/>
                    <a:gd name="T2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" h="26">
                      <a:moveTo>
                        <a:pt x="1" y="26"/>
                      </a:move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6"/>
                        <a:pt x="0" y="25"/>
                        <a:pt x="0" y="25"/>
                      </a:cubicBezTo>
                      <a:cubicBezTo>
                        <a:pt x="5" y="14"/>
                        <a:pt x="15" y="6"/>
                        <a:pt x="23" y="0"/>
                      </a:cubicBezTo>
                      <a:cubicBezTo>
                        <a:pt x="23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2" y="8"/>
                        <a:pt x="16" y="13"/>
                        <a:pt x="11" y="18"/>
                      </a:cubicBezTo>
                      <a:cubicBezTo>
                        <a:pt x="8" y="21"/>
                        <a:pt x="5" y="23"/>
                        <a:pt x="3" y="26"/>
                      </a:cubicBezTo>
                      <a:cubicBezTo>
                        <a:pt x="3" y="26"/>
                        <a:pt x="3" y="26"/>
                        <a:pt x="2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5" name="Freeform 366"/>
                <p:cNvSpPr>
                  <a:spLocks/>
                </p:cNvSpPr>
                <p:nvPr/>
              </p:nvSpPr>
              <p:spPr bwMode="auto">
                <a:xfrm>
                  <a:off x="2412" y="3326"/>
                  <a:ext cx="5" cy="4"/>
                </a:xfrm>
                <a:custGeom>
                  <a:avLst/>
                  <a:gdLst>
                    <a:gd name="T0" fmla="*/ 1 w 8"/>
                    <a:gd name="T1" fmla="*/ 6 h 7"/>
                    <a:gd name="T2" fmla="*/ 0 w 8"/>
                    <a:gd name="T3" fmla="*/ 5 h 7"/>
                    <a:gd name="T4" fmla="*/ 3 w 8"/>
                    <a:gd name="T5" fmla="*/ 0 h 7"/>
                    <a:gd name="T6" fmla="*/ 4 w 8"/>
                    <a:gd name="T7" fmla="*/ 0 h 7"/>
                    <a:gd name="T8" fmla="*/ 8 w 8"/>
                    <a:gd name="T9" fmla="*/ 2 h 7"/>
                    <a:gd name="T10" fmla="*/ 8 w 8"/>
                    <a:gd name="T11" fmla="*/ 2 h 7"/>
                    <a:gd name="T12" fmla="*/ 8 w 8"/>
                    <a:gd name="T13" fmla="*/ 4 h 7"/>
                    <a:gd name="T14" fmla="*/ 8 w 8"/>
                    <a:gd name="T15" fmla="*/ 5 h 7"/>
                    <a:gd name="T16" fmla="*/ 7 w 8"/>
                    <a:gd name="T17" fmla="*/ 6 h 7"/>
                    <a:gd name="T18" fmla="*/ 2 w 8"/>
                    <a:gd name="T19" fmla="*/ 7 h 7"/>
                    <a:gd name="T20" fmla="*/ 1 w 8"/>
                    <a:gd name="T21" fmla="*/ 7 h 7"/>
                    <a:gd name="T22" fmla="*/ 1 w 8"/>
                    <a:gd name="T2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6"/>
                      </a:cubicBezTo>
                      <a:cubicBezTo>
                        <a:pt x="5" y="7"/>
                        <a:pt x="5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6" name="Freeform 367"/>
                <p:cNvSpPr>
                  <a:spLocks/>
                </p:cNvSpPr>
                <p:nvPr/>
              </p:nvSpPr>
              <p:spPr bwMode="auto">
                <a:xfrm>
                  <a:off x="3996" y="3244"/>
                  <a:ext cx="6" cy="6"/>
                </a:xfrm>
                <a:custGeom>
                  <a:avLst/>
                  <a:gdLst>
                    <a:gd name="T0" fmla="*/ 4 w 9"/>
                    <a:gd name="T1" fmla="*/ 11 h 11"/>
                    <a:gd name="T2" fmla="*/ 4 w 9"/>
                    <a:gd name="T3" fmla="*/ 11 h 11"/>
                    <a:gd name="T4" fmla="*/ 1 w 9"/>
                    <a:gd name="T5" fmla="*/ 7 h 11"/>
                    <a:gd name="T6" fmla="*/ 0 w 9"/>
                    <a:gd name="T7" fmla="*/ 6 h 11"/>
                    <a:gd name="T8" fmla="*/ 5 w 9"/>
                    <a:gd name="T9" fmla="*/ 0 h 11"/>
                    <a:gd name="T10" fmla="*/ 5 w 9"/>
                    <a:gd name="T11" fmla="*/ 0 h 11"/>
                    <a:gd name="T12" fmla="*/ 6 w 9"/>
                    <a:gd name="T13" fmla="*/ 0 h 11"/>
                    <a:gd name="T14" fmla="*/ 8 w 9"/>
                    <a:gd name="T15" fmla="*/ 2 h 11"/>
                    <a:gd name="T16" fmla="*/ 8 w 9"/>
                    <a:gd name="T17" fmla="*/ 2 h 11"/>
                    <a:gd name="T18" fmla="*/ 9 w 9"/>
                    <a:gd name="T19" fmla="*/ 6 h 11"/>
                    <a:gd name="T20" fmla="*/ 9 w 9"/>
                    <a:gd name="T21" fmla="*/ 7 h 11"/>
                    <a:gd name="T22" fmla="*/ 8 w 9"/>
                    <a:gd name="T23" fmla="*/ 10 h 11"/>
                    <a:gd name="T24" fmla="*/ 7 w 9"/>
                    <a:gd name="T25" fmla="*/ 10 h 11"/>
                    <a:gd name="T26" fmla="*/ 5 w 9"/>
                    <a:gd name="T27" fmla="*/ 11 h 11"/>
                    <a:gd name="T28" fmla="*/ 4 w 9"/>
                    <a:gd name="T2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11">
                      <a:moveTo>
                        <a:pt x="4" y="11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3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7" name="Freeform 368"/>
                <p:cNvSpPr>
                  <a:spLocks/>
                </p:cNvSpPr>
                <p:nvPr/>
              </p:nvSpPr>
              <p:spPr bwMode="auto">
                <a:xfrm>
                  <a:off x="2428" y="3344"/>
                  <a:ext cx="17" cy="9"/>
                </a:xfrm>
                <a:custGeom>
                  <a:avLst/>
                  <a:gdLst>
                    <a:gd name="T0" fmla="*/ 0 w 29"/>
                    <a:gd name="T1" fmla="*/ 17 h 17"/>
                    <a:gd name="T2" fmla="*/ 0 w 29"/>
                    <a:gd name="T3" fmla="*/ 16 h 17"/>
                    <a:gd name="T4" fmla="*/ 22 w 29"/>
                    <a:gd name="T5" fmla="*/ 1 h 17"/>
                    <a:gd name="T6" fmla="*/ 23 w 29"/>
                    <a:gd name="T7" fmla="*/ 1 h 17"/>
                    <a:gd name="T8" fmla="*/ 23 w 29"/>
                    <a:gd name="T9" fmla="*/ 1 h 17"/>
                    <a:gd name="T10" fmla="*/ 29 w 29"/>
                    <a:gd name="T11" fmla="*/ 9 h 17"/>
                    <a:gd name="T12" fmla="*/ 28 w 29"/>
                    <a:gd name="T13" fmla="*/ 10 h 17"/>
                    <a:gd name="T14" fmla="*/ 28 w 29"/>
                    <a:gd name="T15" fmla="*/ 12 h 17"/>
                    <a:gd name="T16" fmla="*/ 27 w 29"/>
                    <a:gd name="T17" fmla="*/ 12 h 17"/>
                    <a:gd name="T18" fmla="*/ 2 w 29"/>
                    <a:gd name="T19" fmla="*/ 17 h 17"/>
                    <a:gd name="T20" fmla="*/ 1 w 29"/>
                    <a:gd name="T21" fmla="*/ 17 h 17"/>
                    <a:gd name="T22" fmla="*/ 0 w 29"/>
                    <a:gd name="T2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7"/>
                        <a:pt x="11" y="3"/>
                        <a:pt x="22" y="1"/>
                      </a:cubicBezTo>
                      <a:cubicBezTo>
                        <a:pt x="22" y="0"/>
                        <a:pt x="22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6" y="3"/>
                        <a:pt x="28" y="6"/>
                        <a:pt x="29" y="9"/>
                      </a:cubicBezTo>
                      <a:cubicBezTo>
                        <a:pt x="29" y="10"/>
                        <a:pt x="29" y="10"/>
                        <a:pt x="28" y="10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1" y="17"/>
                      </a:cubicBez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8" name="Freeform 369"/>
                <p:cNvSpPr>
                  <a:spLocks/>
                </p:cNvSpPr>
                <p:nvPr/>
              </p:nvSpPr>
              <p:spPr bwMode="auto">
                <a:xfrm>
                  <a:off x="3536" y="3034"/>
                  <a:ext cx="32" cy="11"/>
                </a:xfrm>
                <a:custGeom>
                  <a:avLst/>
                  <a:gdLst>
                    <a:gd name="T0" fmla="*/ 2 w 56"/>
                    <a:gd name="T1" fmla="*/ 16 h 20"/>
                    <a:gd name="T2" fmla="*/ 1 w 56"/>
                    <a:gd name="T3" fmla="*/ 16 h 20"/>
                    <a:gd name="T4" fmla="*/ 1 w 56"/>
                    <a:gd name="T5" fmla="*/ 10 h 20"/>
                    <a:gd name="T6" fmla="*/ 1 w 56"/>
                    <a:gd name="T7" fmla="*/ 10 h 20"/>
                    <a:gd name="T8" fmla="*/ 1 w 56"/>
                    <a:gd name="T9" fmla="*/ 10 h 20"/>
                    <a:gd name="T10" fmla="*/ 11 w 56"/>
                    <a:gd name="T11" fmla="*/ 3 h 20"/>
                    <a:gd name="T12" fmla="*/ 23 w 56"/>
                    <a:gd name="T13" fmla="*/ 0 h 20"/>
                    <a:gd name="T14" fmla="*/ 24 w 56"/>
                    <a:gd name="T15" fmla="*/ 0 h 20"/>
                    <a:gd name="T16" fmla="*/ 36 w 56"/>
                    <a:gd name="T17" fmla="*/ 6 h 20"/>
                    <a:gd name="T18" fmla="*/ 36 w 56"/>
                    <a:gd name="T19" fmla="*/ 6 h 20"/>
                    <a:gd name="T20" fmla="*/ 50 w 56"/>
                    <a:gd name="T21" fmla="*/ 2 h 20"/>
                    <a:gd name="T22" fmla="*/ 51 w 56"/>
                    <a:gd name="T23" fmla="*/ 2 h 20"/>
                    <a:gd name="T24" fmla="*/ 51 w 56"/>
                    <a:gd name="T25" fmla="*/ 2 h 20"/>
                    <a:gd name="T26" fmla="*/ 54 w 56"/>
                    <a:gd name="T27" fmla="*/ 16 h 20"/>
                    <a:gd name="T28" fmla="*/ 53 w 56"/>
                    <a:gd name="T29" fmla="*/ 17 h 20"/>
                    <a:gd name="T30" fmla="*/ 45 w 56"/>
                    <a:gd name="T31" fmla="*/ 15 h 20"/>
                    <a:gd name="T32" fmla="*/ 36 w 56"/>
                    <a:gd name="T33" fmla="*/ 12 h 20"/>
                    <a:gd name="T34" fmla="*/ 19 w 56"/>
                    <a:gd name="T35" fmla="*/ 17 h 20"/>
                    <a:gd name="T36" fmla="*/ 11 w 56"/>
                    <a:gd name="T37" fmla="*/ 20 h 20"/>
                    <a:gd name="T38" fmla="*/ 10 w 56"/>
                    <a:gd name="T39" fmla="*/ 20 h 20"/>
                    <a:gd name="T40" fmla="*/ 2 w 56"/>
                    <a:gd name="T41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0">
                      <a:moveTo>
                        <a:pt x="2" y="16"/>
                      </a:moveTo>
                      <a:cubicBezTo>
                        <a:pt x="2" y="16"/>
                        <a:pt x="1" y="16"/>
                        <a:pt x="1" y="16"/>
                      </a:cubicBezTo>
                      <a:cubicBezTo>
                        <a:pt x="0" y="14"/>
                        <a:pt x="0" y="13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8"/>
                        <a:pt x="5" y="5"/>
                        <a:pt x="11" y="3"/>
                      </a:cubicBezTo>
                      <a:cubicBezTo>
                        <a:pt x="16" y="1"/>
                        <a:pt x="21" y="0"/>
                        <a:pt x="23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41" y="6"/>
                        <a:pt x="46" y="4"/>
                        <a:pt x="50" y="2"/>
                      </a:cubicBezTo>
                      <a:cubicBezTo>
                        <a:pt x="50" y="2"/>
                        <a:pt x="51" y="2"/>
                        <a:pt x="51" y="2"/>
                      </a:cubicBezTo>
                      <a:cubicBezTo>
                        <a:pt x="51" y="2"/>
                        <a:pt x="51" y="2"/>
                        <a:pt x="51" y="2"/>
                      </a:cubicBezTo>
                      <a:cubicBezTo>
                        <a:pt x="56" y="6"/>
                        <a:pt x="55" y="12"/>
                        <a:pt x="54" y="16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1" y="17"/>
                        <a:pt x="48" y="16"/>
                        <a:pt x="45" y="15"/>
                      </a:cubicBezTo>
                      <a:cubicBezTo>
                        <a:pt x="42" y="14"/>
                        <a:pt x="39" y="13"/>
                        <a:pt x="36" y="12"/>
                      </a:cubicBezTo>
                      <a:cubicBezTo>
                        <a:pt x="29" y="12"/>
                        <a:pt x="24" y="14"/>
                        <a:pt x="19" y="17"/>
                      </a:cubicBezTo>
                      <a:cubicBezTo>
                        <a:pt x="16" y="18"/>
                        <a:pt x="13" y="19"/>
                        <a:pt x="11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39" name="Freeform 370"/>
                <p:cNvSpPr>
                  <a:spLocks/>
                </p:cNvSpPr>
                <p:nvPr/>
              </p:nvSpPr>
              <p:spPr bwMode="auto">
                <a:xfrm>
                  <a:off x="3524" y="3023"/>
                  <a:ext cx="10" cy="12"/>
                </a:xfrm>
                <a:custGeom>
                  <a:avLst/>
                  <a:gdLst>
                    <a:gd name="T0" fmla="*/ 1 w 17"/>
                    <a:gd name="T1" fmla="*/ 16 h 21"/>
                    <a:gd name="T2" fmla="*/ 0 w 17"/>
                    <a:gd name="T3" fmla="*/ 15 h 21"/>
                    <a:gd name="T4" fmla="*/ 0 w 17"/>
                    <a:gd name="T5" fmla="*/ 14 h 21"/>
                    <a:gd name="T6" fmla="*/ 12 w 17"/>
                    <a:gd name="T7" fmla="*/ 0 h 21"/>
                    <a:gd name="T8" fmla="*/ 12 w 17"/>
                    <a:gd name="T9" fmla="*/ 0 h 21"/>
                    <a:gd name="T10" fmla="*/ 12 w 17"/>
                    <a:gd name="T11" fmla="*/ 0 h 21"/>
                    <a:gd name="T12" fmla="*/ 15 w 17"/>
                    <a:gd name="T13" fmla="*/ 14 h 21"/>
                    <a:gd name="T14" fmla="*/ 10 w 17"/>
                    <a:gd name="T15" fmla="*/ 20 h 21"/>
                    <a:gd name="T16" fmla="*/ 10 w 17"/>
                    <a:gd name="T17" fmla="*/ 20 h 21"/>
                    <a:gd name="T18" fmla="*/ 1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1" y="16"/>
                      </a:move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9"/>
                        <a:pt x="4" y="4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5" y="3"/>
                        <a:pt x="17" y="9"/>
                        <a:pt x="15" y="14"/>
                      </a:cubicBezTo>
                      <a:cubicBezTo>
                        <a:pt x="14" y="18"/>
                        <a:pt x="13" y="20"/>
                        <a:pt x="10" y="20"/>
                      </a:cubicBezTo>
                      <a:cubicBezTo>
                        <a:pt x="10" y="21"/>
                        <a:pt x="10" y="20"/>
                        <a:pt x="10" y="20"/>
                      </a:cubicBez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0" name="Freeform 371"/>
                <p:cNvSpPr>
                  <a:spLocks/>
                </p:cNvSpPr>
                <p:nvPr/>
              </p:nvSpPr>
              <p:spPr bwMode="auto">
                <a:xfrm>
                  <a:off x="3659" y="3086"/>
                  <a:ext cx="4" cy="4"/>
                </a:xfrm>
                <a:custGeom>
                  <a:avLst/>
                  <a:gdLst>
                    <a:gd name="T0" fmla="*/ 1 w 7"/>
                    <a:gd name="T1" fmla="*/ 6 h 7"/>
                    <a:gd name="T2" fmla="*/ 0 w 7"/>
                    <a:gd name="T3" fmla="*/ 5 h 7"/>
                    <a:gd name="T4" fmla="*/ 0 w 7"/>
                    <a:gd name="T5" fmla="*/ 5 h 7"/>
                    <a:gd name="T6" fmla="*/ 4 w 7"/>
                    <a:gd name="T7" fmla="*/ 0 h 7"/>
                    <a:gd name="T8" fmla="*/ 4 w 7"/>
                    <a:gd name="T9" fmla="*/ 0 h 7"/>
                    <a:gd name="T10" fmla="*/ 5 w 7"/>
                    <a:gd name="T11" fmla="*/ 0 h 7"/>
                    <a:gd name="T12" fmla="*/ 5 w 7"/>
                    <a:gd name="T13" fmla="*/ 0 h 7"/>
                    <a:gd name="T14" fmla="*/ 7 w 7"/>
                    <a:gd name="T15" fmla="*/ 2 h 7"/>
                    <a:gd name="T16" fmla="*/ 7 w 7"/>
                    <a:gd name="T17" fmla="*/ 3 h 7"/>
                    <a:gd name="T18" fmla="*/ 5 w 7"/>
                    <a:gd name="T19" fmla="*/ 7 h 7"/>
                    <a:gd name="T20" fmla="*/ 5 w 7"/>
                    <a:gd name="T21" fmla="*/ 7 h 7"/>
                    <a:gd name="T22" fmla="*/ 3 w 7"/>
                    <a:gd name="T23" fmla="*/ 7 h 7"/>
                    <a:gd name="T24" fmla="*/ 3 w 7"/>
                    <a:gd name="T25" fmla="*/ 7 h 7"/>
                    <a:gd name="T26" fmla="*/ 1 w 7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2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1" name="Freeform 372"/>
                <p:cNvSpPr>
                  <a:spLocks/>
                </p:cNvSpPr>
                <p:nvPr/>
              </p:nvSpPr>
              <p:spPr bwMode="auto">
                <a:xfrm>
                  <a:off x="3805" y="3166"/>
                  <a:ext cx="2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1 h 2"/>
                    <a:gd name="T4" fmla="*/ 0 w 4"/>
                    <a:gd name="T5" fmla="*/ 0 h 2"/>
                    <a:gd name="T6" fmla="*/ 2 w 4"/>
                    <a:gd name="T7" fmla="*/ 0 h 2"/>
                    <a:gd name="T8" fmla="*/ 2 w 4"/>
                    <a:gd name="T9" fmla="*/ 0 h 2"/>
                    <a:gd name="T10" fmla="*/ 2 w 4"/>
                    <a:gd name="T11" fmla="*/ 0 h 2"/>
                    <a:gd name="T12" fmla="*/ 3 w 4"/>
                    <a:gd name="T13" fmla="*/ 0 h 2"/>
                    <a:gd name="T14" fmla="*/ 3 w 4"/>
                    <a:gd name="T15" fmla="*/ 0 h 2"/>
                    <a:gd name="T16" fmla="*/ 4 w 4"/>
                    <a:gd name="T17" fmla="*/ 1 h 2"/>
                    <a:gd name="T18" fmla="*/ 4 w 4"/>
                    <a:gd name="T19" fmla="*/ 2 h 2"/>
                    <a:gd name="T20" fmla="*/ 3 w 4"/>
                    <a:gd name="T21" fmla="*/ 2 h 2"/>
                    <a:gd name="T22" fmla="*/ 1 w 4"/>
                    <a:gd name="T23" fmla="*/ 2 h 2"/>
                    <a:gd name="T24" fmla="*/ 0 w 4"/>
                    <a:gd name="T2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2" name="Freeform 373"/>
                <p:cNvSpPr>
                  <a:spLocks/>
                </p:cNvSpPr>
                <p:nvPr/>
              </p:nvSpPr>
              <p:spPr bwMode="auto">
                <a:xfrm>
                  <a:off x="3936" y="3231"/>
                  <a:ext cx="12" cy="8"/>
                </a:xfrm>
                <a:custGeom>
                  <a:avLst/>
                  <a:gdLst>
                    <a:gd name="T0" fmla="*/ 3 w 21"/>
                    <a:gd name="T1" fmla="*/ 7 h 15"/>
                    <a:gd name="T2" fmla="*/ 2 w 21"/>
                    <a:gd name="T3" fmla="*/ 6 h 15"/>
                    <a:gd name="T4" fmla="*/ 0 w 21"/>
                    <a:gd name="T5" fmla="*/ 1 h 15"/>
                    <a:gd name="T6" fmla="*/ 0 w 21"/>
                    <a:gd name="T7" fmla="*/ 0 h 15"/>
                    <a:gd name="T8" fmla="*/ 0 w 21"/>
                    <a:gd name="T9" fmla="*/ 0 h 15"/>
                    <a:gd name="T10" fmla="*/ 1 w 21"/>
                    <a:gd name="T11" fmla="*/ 0 h 15"/>
                    <a:gd name="T12" fmla="*/ 2 w 21"/>
                    <a:gd name="T13" fmla="*/ 0 h 15"/>
                    <a:gd name="T14" fmla="*/ 21 w 21"/>
                    <a:gd name="T15" fmla="*/ 13 h 15"/>
                    <a:gd name="T16" fmla="*/ 21 w 21"/>
                    <a:gd name="T17" fmla="*/ 14 h 15"/>
                    <a:gd name="T18" fmla="*/ 20 w 21"/>
                    <a:gd name="T19" fmla="*/ 15 h 15"/>
                    <a:gd name="T20" fmla="*/ 3 w 21"/>
                    <a:gd name="T2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15">
                      <a:moveTo>
                        <a:pt x="3" y="7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2" y="5"/>
                        <a:pt x="17" y="9"/>
                        <a:pt x="21" y="13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3" y="7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3" name="Freeform 374"/>
                <p:cNvSpPr>
                  <a:spLocks/>
                </p:cNvSpPr>
                <p:nvPr/>
              </p:nvSpPr>
              <p:spPr bwMode="auto">
                <a:xfrm>
                  <a:off x="3971" y="3247"/>
                  <a:ext cx="4" cy="3"/>
                </a:xfrm>
                <a:custGeom>
                  <a:avLst/>
                  <a:gdLst>
                    <a:gd name="T0" fmla="*/ 1 w 7"/>
                    <a:gd name="T1" fmla="*/ 6 h 6"/>
                    <a:gd name="T2" fmla="*/ 0 w 7"/>
                    <a:gd name="T3" fmla="*/ 5 h 6"/>
                    <a:gd name="T4" fmla="*/ 0 w 7"/>
                    <a:gd name="T5" fmla="*/ 2 h 6"/>
                    <a:gd name="T6" fmla="*/ 0 w 7"/>
                    <a:gd name="T7" fmla="*/ 1 h 6"/>
                    <a:gd name="T8" fmla="*/ 3 w 7"/>
                    <a:gd name="T9" fmla="*/ 0 h 6"/>
                    <a:gd name="T10" fmla="*/ 4 w 7"/>
                    <a:gd name="T11" fmla="*/ 0 h 6"/>
                    <a:gd name="T12" fmla="*/ 6 w 7"/>
                    <a:gd name="T13" fmla="*/ 1 h 6"/>
                    <a:gd name="T14" fmla="*/ 7 w 7"/>
                    <a:gd name="T15" fmla="*/ 2 h 6"/>
                    <a:gd name="T16" fmla="*/ 7 w 7"/>
                    <a:gd name="T17" fmla="*/ 5 h 6"/>
                    <a:gd name="T18" fmla="*/ 6 w 7"/>
                    <a:gd name="T19" fmla="*/ 5 h 6"/>
                    <a:gd name="T20" fmla="*/ 2 w 7"/>
                    <a:gd name="T21" fmla="*/ 6 h 6"/>
                    <a:gd name="T22" fmla="*/ 1 w 7"/>
                    <a:gd name="T2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1" y="6"/>
                      </a:moveTo>
                      <a:cubicBezTo>
                        <a:pt x="1" y="6"/>
                        <a:pt x="0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4" name="Freeform 375"/>
                <p:cNvSpPr>
                  <a:spLocks/>
                </p:cNvSpPr>
                <p:nvPr/>
              </p:nvSpPr>
              <p:spPr bwMode="auto">
                <a:xfrm>
                  <a:off x="2411" y="3344"/>
                  <a:ext cx="3" cy="3"/>
                </a:xfrm>
                <a:custGeom>
                  <a:avLst/>
                  <a:gdLst>
                    <a:gd name="T0" fmla="*/ 1 w 5"/>
                    <a:gd name="T1" fmla="*/ 5 h 6"/>
                    <a:gd name="T2" fmla="*/ 1 w 5"/>
                    <a:gd name="T3" fmla="*/ 5 h 6"/>
                    <a:gd name="T4" fmla="*/ 0 w 5"/>
                    <a:gd name="T5" fmla="*/ 3 h 6"/>
                    <a:gd name="T6" fmla="*/ 1 w 5"/>
                    <a:gd name="T7" fmla="*/ 2 h 6"/>
                    <a:gd name="T8" fmla="*/ 3 w 5"/>
                    <a:gd name="T9" fmla="*/ 1 h 6"/>
                    <a:gd name="T10" fmla="*/ 4 w 5"/>
                    <a:gd name="T11" fmla="*/ 1 h 6"/>
                    <a:gd name="T12" fmla="*/ 5 w 5"/>
                    <a:gd name="T13" fmla="*/ 1 h 6"/>
                    <a:gd name="T14" fmla="*/ 5 w 5"/>
                    <a:gd name="T15" fmla="*/ 2 h 6"/>
                    <a:gd name="T16" fmla="*/ 4 w 5"/>
                    <a:gd name="T17" fmla="*/ 5 h 6"/>
                    <a:gd name="T18" fmla="*/ 4 w 5"/>
                    <a:gd name="T19" fmla="*/ 5 h 6"/>
                    <a:gd name="T20" fmla="*/ 3 w 5"/>
                    <a:gd name="T21" fmla="*/ 5 h 6"/>
                    <a:gd name="T22" fmla="*/ 2 w 5"/>
                    <a:gd name="T23" fmla="*/ 6 h 6"/>
                    <a:gd name="T24" fmla="*/ 1 w 5"/>
                    <a:gd name="T25" fmla="*/ 5 h 6"/>
                    <a:gd name="T26" fmla="*/ 1 w 5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0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3"/>
                        <a:pt x="5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5" name="Freeform 376"/>
                <p:cNvSpPr>
                  <a:spLocks/>
                </p:cNvSpPr>
                <p:nvPr/>
              </p:nvSpPr>
              <p:spPr bwMode="auto">
                <a:xfrm>
                  <a:off x="3468" y="3001"/>
                  <a:ext cx="4" cy="4"/>
                </a:xfrm>
                <a:custGeom>
                  <a:avLst/>
                  <a:gdLst>
                    <a:gd name="T0" fmla="*/ 4 w 7"/>
                    <a:gd name="T1" fmla="*/ 8 h 8"/>
                    <a:gd name="T2" fmla="*/ 3 w 7"/>
                    <a:gd name="T3" fmla="*/ 8 h 8"/>
                    <a:gd name="T4" fmla="*/ 0 w 7"/>
                    <a:gd name="T5" fmla="*/ 5 h 8"/>
                    <a:gd name="T6" fmla="*/ 0 w 7"/>
                    <a:gd name="T7" fmla="*/ 4 h 8"/>
                    <a:gd name="T8" fmla="*/ 3 w 7"/>
                    <a:gd name="T9" fmla="*/ 0 h 8"/>
                    <a:gd name="T10" fmla="*/ 3 w 7"/>
                    <a:gd name="T11" fmla="*/ 0 h 8"/>
                    <a:gd name="T12" fmla="*/ 4 w 7"/>
                    <a:gd name="T13" fmla="*/ 0 h 8"/>
                    <a:gd name="T14" fmla="*/ 4 w 7"/>
                    <a:gd name="T15" fmla="*/ 0 h 8"/>
                    <a:gd name="T16" fmla="*/ 7 w 7"/>
                    <a:gd name="T17" fmla="*/ 2 h 8"/>
                    <a:gd name="T18" fmla="*/ 7 w 7"/>
                    <a:gd name="T19" fmla="*/ 3 h 8"/>
                    <a:gd name="T20" fmla="*/ 6 w 7"/>
                    <a:gd name="T21" fmla="*/ 5 h 8"/>
                    <a:gd name="T22" fmla="*/ 6 w 7"/>
                    <a:gd name="T23" fmla="*/ 6 h 8"/>
                    <a:gd name="T24" fmla="*/ 5 w 7"/>
                    <a:gd name="T25" fmla="*/ 8 h 8"/>
                    <a:gd name="T26" fmla="*/ 4 w 7"/>
                    <a:gd name="T2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6" name="Freeform 377"/>
                <p:cNvSpPr>
                  <a:spLocks/>
                </p:cNvSpPr>
                <p:nvPr/>
              </p:nvSpPr>
              <p:spPr bwMode="auto">
                <a:xfrm>
                  <a:off x="3989" y="3271"/>
                  <a:ext cx="15" cy="21"/>
                </a:xfrm>
                <a:custGeom>
                  <a:avLst/>
                  <a:gdLst>
                    <a:gd name="T0" fmla="*/ 21 w 25"/>
                    <a:gd name="T1" fmla="*/ 36 h 37"/>
                    <a:gd name="T2" fmla="*/ 21 w 25"/>
                    <a:gd name="T3" fmla="*/ 36 h 37"/>
                    <a:gd name="T4" fmla="*/ 0 w 25"/>
                    <a:gd name="T5" fmla="*/ 13 h 37"/>
                    <a:gd name="T6" fmla="*/ 0 w 25"/>
                    <a:gd name="T7" fmla="*/ 13 h 37"/>
                    <a:gd name="T8" fmla="*/ 13 w 25"/>
                    <a:gd name="T9" fmla="*/ 0 h 37"/>
                    <a:gd name="T10" fmla="*/ 13 w 25"/>
                    <a:gd name="T11" fmla="*/ 0 h 37"/>
                    <a:gd name="T12" fmla="*/ 14 w 25"/>
                    <a:gd name="T13" fmla="*/ 0 h 37"/>
                    <a:gd name="T14" fmla="*/ 14 w 25"/>
                    <a:gd name="T15" fmla="*/ 1 h 37"/>
                    <a:gd name="T16" fmla="*/ 12 w 25"/>
                    <a:gd name="T17" fmla="*/ 13 h 37"/>
                    <a:gd name="T18" fmla="*/ 12 w 25"/>
                    <a:gd name="T19" fmla="*/ 13 h 37"/>
                    <a:gd name="T20" fmla="*/ 19 w 25"/>
                    <a:gd name="T21" fmla="*/ 28 h 37"/>
                    <a:gd name="T22" fmla="*/ 25 w 25"/>
                    <a:gd name="T23" fmla="*/ 35 h 37"/>
                    <a:gd name="T24" fmla="*/ 24 w 25"/>
                    <a:gd name="T25" fmla="*/ 35 h 37"/>
                    <a:gd name="T26" fmla="*/ 24 w 25"/>
                    <a:gd name="T27" fmla="*/ 35 h 37"/>
                    <a:gd name="T28" fmla="*/ 24 w 25"/>
                    <a:gd name="T29" fmla="*/ 36 h 37"/>
                    <a:gd name="T30" fmla="*/ 22 w 25"/>
                    <a:gd name="T31" fmla="*/ 36 h 37"/>
                    <a:gd name="T32" fmla="*/ 21 w 25"/>
                    <a:gd name="T3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37">
                      <a:moveTo>
                        <a:pt x="21" y="36"/>
                      </a:move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17" y="33"/>
                        <a:pt x="3" y="17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0"/>
                        <a:pt x="4" y="6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4" y="0"/>
                      </a:cubicBezTo>
                      <a:cubicBezTo>
                        <a:pt x="14" y="0"/>
                        <a:pt x="14" y="0"/>
                        <a:pt x="14" y="1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9"/>
                        <a:pt x="16" y="23"/>
                        <a:pt x="19" y="28"/>
                      </a:cubicBezTo>
                      <a:cubicBezTo>
                        <a:pt x="21" y="30"/>
                        <a:pt x="23" y="32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1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7" name="Freeform 378"/>
                <p:cNvSpPr>
                  <a:spLocks/>
                </p:cNvSpPr>
                <p:nvPr/>
              </p:nvSpPr>
              <p:spPr bwMode="auto">
                <a:xfrm>
                  <a:off x="4014" y="3295"/>
                  <a:ext cx="29" cy="11"/>
                </a:xfrm>
                <a:custGeom>
                  <a:avLst/>
                  <a:gdLst>
                    <a:gd name="T0" fmla="*/ 0 w 51"/>
                    <a:gd name="T1" fmla="*/ 19 h 19"/>
                    <a:gd name="T2" fmla="*/ 0 w 51"/>
                    <a:gd name="T3" fmla="*/ 18 h 19"/>
                    <a:gd name="T4" fmla="*/ 0 w 51"/>
                    <a:gd name="T5" fmla="*/ 17 h 19"/>
                    <a:gd name="T6" fmla="*/ 39 w 51"/>
                    <a:gd name="T7" fmla="*/ 1 h 19"/>
                    <a:gd name="T8" fmla="*/ 40 w 51"/>
                    <a:gd name="T9" fmla="*/ 0 h 19"/>
                    <a:gd name="T10" fmla="*/ 41 w 51"/>
                    <a:gd name="T11" fmla="*/ 0 h 19"/>
                    <a:gd name="T12" fmla="*/ 41 w 51"/>
                    <a:gd name="T13" fmla="*/ 0 h 19"/>
                    <a:gd name="T14" fmla="*/ 51 w 51"/>
                    <a:gd name="T15" fmla="*/ 7 h 19"/>
                    <a:gd name="T16" fmla="*/ 51 w 51"/>
                    <a:gd name="T17" fmla="*/ 7 h 19"/>
                    <a:gd name="T18" fmla="*/ 51 w 51"/>
                    <a:gd name="T19" fmla="*/ 8 h 19"/>
                    <a:gd name="T20" fmla="*/ 26 w 51"/>
                    <a:gd name="T21" fmla="*/ 16 h 19"/>
                    <a:gd name="T22" fmla="*/ 1 w 51"/>
                    <a:gd name="T23" fmla="*/ 19 h 19"/>
                    <a:gd name="T24" fmla="*/ 0 w 51"/>
                    <a:gd name="T2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1" h="19">
                      <a:moveTo>
                        <a:pt x="0" y="19"/>
                      </a:moveTo>
                      <a:cubicBezTo>
                        <a:pt x="0" y="19"/>
                        <a:pt x="0" y="19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5" y="15"/>
                        <a:pt x="15" y="10"/>
                        <a:pt x="39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3" y="2"/>
                        <a:pt x="47" y="4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49" y="9"/>
                        <a:pt x="42" y="13"/>
                        <a:pt x="26" y="16"/>
                      </a:cubicBezTo>
                      <a:cubicBezTo>
                        <a:pt x="16" y="18"/>
                        <a:pt x="7" y="19"/>
                        <a:pt x="1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8" name="Freeform 379"/>
                <p:cNvSpPr>
                  <a:spLocks/>
                </p:cNvSpPr>
                <p:nvPr/>
              </p:nvSpPr>
              <p:spPr bwMode="auto">
                <a:xfrm>
                  <a:off x="3851" y="3202"/>
                  <a:ext cx="2" cy="2"/>
                </a:xfrm>
                <a:custGeom>
                  <a:avLst/>
                  <a:gdLst>
                    <a:gd name="T0" fmla="*/ 1 w 3"/>
                    <a:gd name="T1" fmla="*/ 4 h 4"/>
                    <a:gd name="T2" fmla="*/ 0 w 3"/>
                    <a:gd name="T3" fmla="*/ 3 h 4"/>
                    <a:gd name="T4" fmla="*/ 0 w 3"/>
                    <a:gd name="T5" fmla="*/ 1 h 4"/>
                    <a:gd name="T6" fmla="*/ 1 w 3"/>
                    <a:gd name="T7" fmla="*/ 0 h 4"/>
                    <a:gd name="T8" fmla="*/ 2 w 3"/>
                    <a:gd name="T9" fmla="*/ 0 h 4"/>
                    <a:gd name="T10" fmla="*/ 2 w 3"/>
                    <a:gd name="T11" fmla="*/ 1 h 4"/>
                    <a:gd name="T12" fmla="*/ 2 w 3"/>
                    <a:gd name="T13" fmla="*/ 3 h 4"/>
                    <a:gd name="T14" fmla="*/ 1 w 3"/>
                    <a:gd name="T15" fmla="*/ 4 h 4"/>
                    <a:gd name="T16" fmla="*/ 1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1" y="4"/>
                        <a:pt x="1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3" y="2"/>
                        <a:pt x="2" y="3"/>
                      </a:cubicBez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49" name="Freeform 380"/>
                <p:cNvSpPr>
                  <a:spLocks/>
                </p:cNvSpPr>
                <p:nvPr/>
              </p:nvSpPr>
              <p:spPr bwMode="auto">
                <a:xfrm>
                  <a:off x="3962" y="3263"/>
                  <a:ext cx="5" cy="6"/>
                </a:xfrm>
                <a:custGeom>
                  <a:avLst/>
                  <a:gdLst>
                    <a:gd name="T0" fmla="*/ 3 w 10"/>
                    <a:gd name="T1" fmla="*/ 10 h 10"/>
                    <a:gd name="T2" fmla="*/ 2 w 10"/>
                    <a:gd name="T3" fmla="*/ 9 h 10"/>
                    <a:gd name="T4" fmla="*/ 0 w 10"/>
                    <a:gd name="T5" fmla="*/ 8 h 10"/>
                    <a:gd name="T6" fmla="*/ 0 w 10"/>
                    <a:gd name="T7" fmla="*/ 8 h 10"/>
                    <a:gd name="T8" fmla="*/ 0 w 10"/>
                    <a:gd name="T9" fmla="*/ 6 h 10"/>
                    <a:gd name="T10" fmla="*/ 0 w 10"/>
                    <a:gd name="T11" fmla="*/ 5 h 10"/>
                    <a:gd name="T12" fmla="*/ 5 w 10"/>
                    <a:gd name="T13" fmla="*/ 1 h 10"/>
                    <a:gd name="T14" fmla="*/ 6 w 10"/>
                    <a:gd name="T15" fmla="*/ 0 h 10"/>
                    <a:gd name="T16" fmla="*/ 6 w 10"/>
                    <a:gd name="T17" fmla="*/ 0 h 10"/>
                    <a:gd name="T18" fmla="*/ 7 w 10"/>
                    <a:gd name="T19" fmla="*/ 1 h 10"/>
                    <a:gd name="T20" fmla="*/ 6 w 10"/>
                    <a:gd name="T21" fmla="*/ 9 h 10"/>
                    <a:gd name="T22" fmla="*/ 6 w 10"/>
                    <a:gd name="T23" fmla="*/ 9 h 10"/>
                    <a:gd name="T24" fmla="*/ 4 w 10"/>
                    <a:gd name="T25" fmla="*/ 9 h 10"/>
                    <a:gd name="T26" fmla="*/ 3 w 10"/>
                    <a:gd name="T2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10">
                      <a:moveTo>
                        <a:pt x="3" y="10"/>
                      </a:moveTo>
                      <a:cubicBezTo>
                        <a:pt x="2" y="10"/>
                        <a:pt x="2" y="9"/>
                        <a:pt x="2" y="9"/>
                      </a:cubicBezTo>
                      <a:cubicBezTo>
                        <a:pt x="2" y="9"/>
                        <a:pt x="1" y="9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1"/>
                      </a:cubicBezTo>
                      <a:cubicBezTo>
                        <a:pt x="10" y="4"/>
                        <a:pt x="9" y="6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10"/>
                        <a:pt x="3" y="10"/>
                        <a:pt x="3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0" name="Freeform 381"/>
                <p:cNvSpPr>
                  <a:spLocks/>
                </p:cNvSpPr>
                <p:nvPr/>
              </p:nvSpPr>
              <p:spPr bwMode="auto">
                <a:xfrm>
                  <a:off x="3302" y="2940"/>
                  <a:ext cx="4" cy="4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8 h 8"/>
                    <a:gd name="T4" fmla="*/ 0 w 6"/>
                    <a:gd name="T5" fmla="*/ 8 h 8"/>
                    <a:gd name="T6" fmla="*/ 0 w 6"/>
                    <a:gd name="T7" fmla="*/ 7 h 8"/>
                    <a:gd name="T8" fmla="*/ 4 w 6"/>
                    <a:gd name="T9" fmla="*/ 0 h 8"/>
                    <a:gd name="T10" fmla="*/ 5 w 6"/>
                    <a:gd name="T11" fmla="*/ 0 h 8"/>
                    <a:gd name="T12" fmla="*/ 5 w 6"/>
                    <a:gd name="T13" fmla="*/ 0 h 8"/>
                    <a:gd name="T14" fmla="*/ 5 w 6"/>
                    <a:gd name="T15" fmla="*/ 0 h 8"/>
                    <a:gd name="T16" fmla="*/ 6 w 6"/>
                    <a:gd name="T17" fmla="*/ 1 h 8"/>
                    <a:gd name="T18" fmla="*/ 1 w 6"/>
                    <a:gd name="T19" fmla="*/ 8 h 8"/>
                    <a:gd name="T20" fmla="*/ 0 w 6"/>
                    <a:gd name="T2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4"/>
                        <a:pt x="2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5" y="4"/>
                        <a:pt x="3" y="6"/>
                        <a:pt x="1" y="8"/>
                      </a:cubicBezTo>
                      <a:cubicBezTo>
                        <a:pt x="1" y="8"/>
                        <a:pt x="1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1" name="Freeform 382"/>
                <p:cNvSpPr>
                  <a:spLocks/>
                </p:cNvSpPr>
                <p:nvPr/>
              </p:nvSpPr>
              <p:spPr bwMode="auto">
                <a:xfrm>
                  <a:off x="3943" y="3258"/>
                  <a:ext cx="5" cy="8"/>
                </a:xfrm>
                <a:custGeom>
                  <a:avLst/>
                  <a:gdLst>
                    <a:gd name="T0" fmla="*/ 1 w 10"/>
                    <a:gd name="T1" fmla="*/ 14 h 15"/>
                    <a:gd name="T2" fmla="*/ 0 w 10"/>
                    <a:gd name="T3" fmla="*/ 13 h 15"/>
                    <a:gd name="T4" fmla="*/ 6 w 10"/>
                    <a:gd name="T5" fmla="*/ 0 h 15"/>
                    <a:gd name="T6" fmla="*/ 6 w 10"/>
                    <a:gd name="T7" fmla="*/ 0 h 15"/>
                    <a:gd name="T8" fmla="*/ 7 w 10"/>
                    <a:gd name="T9" fmla="*/ 0 h 15"/>
                    <a:gd name="T10" fmla="*/ 7 w 10"/>
                    <a:gd name="T11" fmla="*/ 0 h 15"/>
                    <a:gd name="T12" fmla="*/ 9 w 10"/>
                    <a:gd name="T13" fmla="*/ 4 h 15"/>
                    <a:gd name="T14" fmla="*/ 4 w 10"/>
                    <a:gd name="T15" fmla="*/ 14 h 15"/>
                    <a:gd name="T16" fmla="*/ 4 w 10"/>
                    <a:gd name="T17" fmla="*/ 15 h 15"/>
                    <a:gd name="T18" fmla="*/ 1 w 10"/>
                    <a:gd name="T19" fmla="*/ 14 h 15"/>
                    <a:gd name="T20" fmla="*/ 1 w 10"/>
                    <a:gd name="T2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5">
                      <a:moveTo>
                        <a:pt x="1" y="14"/>
                      </a:moveTo>
                      <a:cubicBezTo>
                        <a:pt x="0" y="14"/>
                        <a:pt x="0" y="14"/>
                        <a:pt x="0" y="13"/>
                      </a:cubicBezTo>
                      <a:cubicBezTo>
                        <a:pt x="1" y="10"/>
                        <a:pt x="3" y="4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1"/>
                        <a:pt x="9" y="3"/>
                        <a:pt x="9" y="4"/>
                      </a:cubicBezTo>
                      <a:cubicBezTo>
                        <a:pt x="10" y="7"/>
                        <a:pt x="8" y="10"/>
                        <a:pt x="4" y="14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3" y="15"/>
                        <a:pt x="2" y="15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2" name="Freeform 383"/>
                <p:cNvSpPr>
                  <a:spLocks/>
                </p:cNvSpPr>
                <p:nvPr/>
              </p:nvSpPr>
              <p:spPr bwMode="auto">
                <a:xfrm>
                  <a:off x="3246" y="2915"/>
                  <a:ext cx="15" cy="55"/>
                </a:xfrm>
                <a:custGeom>
                  <a:avLst/>
                  <a:gdLst>
                    <a:gd name="T0" fmla="*/ 4 w 26"/>
                    <a:gd name="T1" fmla="*/ 94 h 95"/>
                    <a:gd name="T2" fmla="*/ 4 w 26"/>
                    <a:gd name="T3" fmla="*/ 94 h 95"/>
                    <a:gd name="T4" fmla="*/ 1 w 26"/>
                    <a:gd name="T5" fmla="*/ 92 h 95"/>
                    <a:gd name="T6" fmla="*/ 1 w 26"/>
                    <a:gd name="T7" fmla="*/ 92 h 95"/>
                    <a:gd name="T8" fmla="*/ 6 w 26"/>
                    <a:gd name="T9" fmla="*/ 79 h 95"/>
                    <a:gd name="T10" fmla="*/ 13 w 26"/>
                    <a:gd name="T11" fmla="*/ 63 h 95"/>
                    <a:gd name="T12" fmla="*/ 9 w 26"/>
                    <a:gd name="T13" fmla="*/ 36 h 95"/>
                    <a:gd name="T14" fmla="*/ 7 w 26"/>
                    <a:gd name="T15" fmla="*/ 1 h 95"/>
                    <a:gd name="T16" fmla="*/ 8 w 26"/>
                    <a:gd name="T17" fmla="*/ 0 h 95"/>
                    <a:gd name="T18" fmla="*/ 9 w 26"/>
                    <a:gd name="T19" fmla="*/ 0 h 95"/>
                    <a:gd name="T20" fmla="*/ 9 w 26"/>
                    <a:gd name="T21" fmla="*/ 0 h 95"/>
                    <a:gd name="T22" fmla="*/ 9 w 26"/>
                    <a:gd name="T23" fmla="*/ 0 h 95"/>
                    <a:gd name="T24" fmla="*/ 26 w 26"/>
                    <a:gd name="T25" fmla="*/ 30 h 95"/>
                    <a:gd name="T26" fmla="*/ 26 w 26"/>
                    <a:gd name="T27" fmla="*/ 30 h 95"/>
                    <a:gd name="T28" fmla="*/ 8 w 26"/>
                    <a:gd name="T29" fmla="*/ 94 h 95"/>
                    <a:gd name="T30" fmla="*/ 8 w 26"/>
                    <a:gd name="T31" fmla="*/ 94 h 95"/>
                    <a:gd name="T32" fmla="*/ 5 w 26"/>
                    <a:gd name="T33" fmla="*/ 94 h 95"/>
                    <a:gd name="T34" fmla="*/ 4 w 26"/>
                    <a:gd name="T35" fmla="*/ 94 h 95"/>
                    <a:gd name="T36" fmla="*/ 4 w 26"/>
                    <a:gd name="T37" fmla="*/ 9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5">
                      <a:moveTo>
                        <a:pt x="4" y="94"/>
                      </a:move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0" y="86"/>
                        <a:pt x="3" y="83"/>
                        <a:pt x="6" y="79"/>
                      </a:cubicBezTo>
                      <a:cubicBezTo>
                        <a:pt x="9" y="74"/>
                        <a:pt x="12" y="70"/>
                        <a:pt x="13" y="63"/>
                      </a:cubicBezTo>
                      <a:cubicBezTo>
                        <a:pt x="13" y="53"/>
                        <a:pt x="11" y="45"/>
                        <a:pt x="9" y="36"/>
                      </a:cubicBezTo>
                      <a:cubicBezTo>
                        <a:pt x="6" y="24"/>
                        <a:pt x="4" y="13"/>
                        <a:pt x="7" y="1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5" y="7"/>
                        <a:pt x="24" y="21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4" y="35"/>
                        <a:pt x="13" y="74"/>
                        <a:pt x="8" y="94"/>
                      </a:cubicBezTo>
                      <a:cubicBezTo>
                        <a:pt x="8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5" y="94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4" y="94"/>
                        <a:pt x="4" y="94"/>
                        <a:pt x="4" y="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3" name="Freeform 384"/>
                <p:cNvSpPr>
                  <a:spLocks/>
                </p:cNvSpPr>
                <p:nvPr/>
              </p:nvSpPr>
              <p:spPr bwMode="auto">
                <a:xfrm>
                  <a:off x="3758" y="3181"/>
                  <a:ext cx="30" cy="26"/>
                </a:xfrm>
                <a:custGeom>
                  <a:avLst/>
                  <a:gdLst>
                    <a:gd name="T0" fmla="*/ 5 w 51"/>
                    <a:gd name="T1" fmla="*/ 46 h 46"/>
                    <a:gd name="T2" fmla="*/ 5 w 51"/>
                    <a:gd name="T3" fmla="*/ 45 h 46"/>
                    <a:gd name="T4" fmla="*/ 1 w 51"/>
                    <a:gd name="T5" fmla="*/ 39 h 46"/>
                    <a:gd name="T6" fmla="*/ 0 w 51"/>
                    <a:gd name="T7" fmla="*/ 38 h 46"/>
                    <a:gd name="T8" fmla="*/ 9 w 51"/>
                    <a:gd name="T9" fmla="*/ 24 h 46"/>
                    <a:gd name="T10" fmla="*/ 10 w 51"/>
                    <a:gd name="T11" fmla="*/ 24 h 46"/>
                    <a:gd name="T12" fmla="*/ 17 w 51"/>
                    <a:gd name="T13" fmla="*/ 25 h 46"/>
                    <a:gd name="T14" fmla="*/ 18 w 51"/>
                    <a:gd name="T15" fmla="*/ 26 h 46"/>
                    <a:gd name="T16" fmla="*/ 19 w 51"/>
                    <a:gd name="T17" fmla="*/ 26 h 46"/>
                    <a:gd name="T18" fmla="*/ 20 w 51"/>
                    <a:gd name="T19" fmla="*/ 26 h 46"/>
                    <a:gd name="T20" fmla="*/ 27 w 51"/>
                    <a:gd name="T21" fmla="*/ 13 h 46"/>
                    <a:gd name="T22" fmla="*/ 28 w 51"/>
                    <a:gd name="T23" fmla="*/ 13 h 46"/>
                    <a:gd name="T24" fmla="*/ 49 w 51"/>
                    <a:gd name="T25" fmla="*/ 0 h 46"/>
                    <a:gd name="T26" fmla="*/ 50 w 51"/>
                    <a:gd name="T27" fmla="*/ 0 h 46"/>
                    <a:gd name="T28" fmla="*/ 50 w 51"/>
                    <a:gd name="T29" fmla="*/ 0 h 46"/>
                    <a:gd name="T30" fmla="*/ 51 w 51"/>
                    <a:gd name="T31" fmla="*/ 1 h 46"/>
                    <a:gd name="T32" fmla="*/ 16 w 51"/>
                    <a:gd name="T33" fmla="*/ 44 h 46"/>
                    <a:gd name="T34" fmla="*/ 15 w 51"/>
                    <a:gd name="T35" fmla="*/ 44 h 46"/>
                    <a:gd name="T36" fmla="*/ 6 w 51"/>
                    <a:gd name="T37" fmla="*/ 46 h 46"/>
                    <a:gd name="T38" fmla="*/ 5 w 51"/>
                    <a:gd name="T39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1" h="46">
                      <a:moveTo>
                        <a:pt x="5" y="46"/>
                      </a:moveTo>
                      <a:cubicBezTo>
                        <a:pt x="5" y="46"/>
                        <a:pt x="5" y="45"/>
                        <a:pt x="5" y="45"/>
                      </a:cubicBezTo>
                      <a:cubicBezTo>
                        <a:pt x="2" y="43"/>
                        <a:pt x="1" y="42"/>
                        <a:pt x="1" y="39"/>
                      </a:cubicBezTo>
                      <a:cubicBezTo>
                        <a:pt x="0" y="39"/>
                        <a:pt x="0" y="38"/>
                        <a:pt x="0" y="38"/>
                      </a:cubicBezTo>
                      <a:cubicBezTo>
                        <a:pt x="2" y="32"/>
                        <a:pt x="6" y="27"/>
                        <a:pt x="9" y="24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2" y="23"/>
                        <a:pt x="14" y="24"/>
                        <a:pt x="17" y="25"/>
                      </a:cubicBezTo>
                      <a:cubicBezTo>
                        <a:pt x="17" y="25"/>
                        <a:pt x="17" y="26"/>
                        <a:pt x="18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6" y="22"/>
                        <a:pt x="27" y="16"/>
                        <a:pt x="27" y="13"/>
                      </a:cubicBezTo>
                      <a:cubicBezTo>
                        <a:pt x="27" y="13"/>
                        <a:pt x="27" y="13"/>
                        <a:pt x="28" y="13"/>
                      </a:cubicBezTo>
                      <a:cubicBezTo>
                        <a:pt x="35" y="9"/>
                        <a:pt x="42" y="5"/>
                        <a:pt x="49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46" y="11"/>
                        <a:pt x="23" y="39"/>
                        <a:pt x="16" y="44"/>
                      </a:cubicBezTo>
                      <a:cubicBezTo>
                        <a:pt x="16" y="44"/>
                        <a:pt x="16" y="44"/>
                        <a:pt x="15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4" name="Freeform 385"/>
                <p:cNvSpPr>
                  <a:spLocks/>
                </p:cNvSpPr>
                <p:nvPr/>
              </p:nvSpPr>
              <p:spPr bwMode="auto">
                <a:xfrm>
                  <a:off x="3394" y="2989"/>
                  <a:ext cx="9" cy="26"/>
                </a:xfrm>
                <a:custGeom>
                  <a:avLst/>
                  <a:gdLst>
                    <a:gd name="T0" fmla="*/ 10 w 16"/>
                    <a:gd name="T1" fmla="*/ 45 h 45"/>
                    <a:gd name="T2" fmla="*/ 10 w 16"/>
                    <a:gd name="T3" fmla="*/ 44 h 45"/>
                    <a:gd name="T4" fmla="*/ 9 w 16"/>
                    <a:gd name="T5" fmla="*/ 36 h 45"/>
                    <a:gd name="T6" fmla="*/ 1 w 16"/>
                    <a:gd name="T7" fmla="*/ 5 h 45"/>
                    <a:gd name="T8" fmla="*/ 1 w 16"/>
                    <a:gd name="T9" fmla="*/ 5 h 45"/>
                    <a:gd name="T10" fmla="*/ 1 w 16"/>
                    <a:gd name="T11" fmla="*/ 4 h 45"/>
                    <a:gd name="T12" fmla="*/ 1 w 16"/>
                    <a:gd name="T13" fmla="*/ 3 h 45"/>
                    <a:gd name="T14" fmla="*/ 7 w 16"/>
                    <a:gd name="T15" fmla="*/ 0 h 45"/>
                    <a:gd name="T16" fmla="*/ 8 w 16"/>
                    <a:gd name="T17" fmla="*/ 0 h 45"/>
                    <a:gd name="T18" fmla="*/ 8 w 16"/>
                    <a:gd name="T19" fmla="*/ 0 h 45"/>
                    <a:gd name="T20" fmla="*/ 15 w 16"/>
                    <a:gd name="T21" fmla="*/ 5 h 45"/>
                    <a:gd name="T22" fmla="*/ 16 w 16"/>
                    <a:gd name="T23" fmla="*/ 6 h 45"/>
                    <a:gd name="T24" fmla="*/ 15 w 16"/>
                    <a:gd name="T25" fmla="*/ 25 h 45"/>
                    <a:gd name="T26" fmla="*/ 11 w 16"/>
                    <a:gd name="T27" fmla="*/ 45 h 45"/>
                    <a:gd name="T28" fmla="*/ 10 w 16"/>
                    <a:gd name="T29" fmla="*/ 45 h 45"/>
                    <a:gd name="T30" fmla="*/ 10 w 16"/>
                    <a:gd name="T3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45">
                      <a:moveTo>
                        <a:pt x="10" y="45"/>
                      </a:moveTo>
                      <a:cubicBezTo>
                        <a:pt x="10" y="45"/>
                        <a:pt x="9" y="45"/>
                        <a:pt x="10" y="44"/>
                      </a:cubicBezTo>
                      <a:cubicBezTo>
                        <a:pt x="9" y="41"/>
                        <a:pt x="9" y="38"/>
                        <a:pt x="9" y="36"/>
                      </a:cubicBezTo>
                      <a:cubicBezTo>
                        <a:pt x="9" y="25"/>
                        <a:pt x="9" y="15"/>
                        <a:pt x="1" y="5"/>
                      </a:cubicBezTo>
                      <a:cubicBezTo>
                        <a:pt x="1" y="5"/>
                        <a:pt x="0" y="5"/>
                        <a:pt x="1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5" y="1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8"/>
                        <a:pt x="16" y="15"/>
                        <a:pt x="15" y="25"/>
                      </a:cubicBezTo>
                      <a:cubicBezTo>
                        <a:pt x="14" y="37"/>
                        <a:pt x="12" y="43"/>
                        <a:pt x="11" y="45"/>
                      </a:cubicBezTo>
                      <a:cubicBezTo>
                        <a:pt x="11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5" name="Freeform 386"/>
                <p:cNvSpPr>
                  <a:spLocks/>
                </p:cNvSpPr>
                <p:nvPr/>
              </p:nvSpPr>
              <p:spPr bwMode="auto">
                <a:xfrm>
                  <a:off x="3835" y="3210"/>
                  <a:ext cx="5" cy="4"/>
                </a:xfrm>
                <a:custGeom>
                  <a:avLst/>
                  <a:gdLst>
                    <a:gd name="T0" fmla="*/ 1 w 8"/>
                    <a:gd name="T1" fmla="*/ 7 h 7"/>
                    <a:gd name="T2" fmla="*/ 0 w 8"/>
                    <a:gd name="T3" fmla="*/ 7 h 7"/>
                    <a:gd name="T4" fmla="*/ 0 w 8"/>
                    <a:gd name="T5" fmla="*/ 6 h 7"/>
                    <a:gd name="T6" fmla="*/ 7 w 8"/>
                    <a:gd name="T7" fmla="*/ 1 h 7"/>
                    <a:gd name="T8" fmla="*/ 7 w 8"/>
                    <a:gd name="T9" fmla="*/ 0 h 7"/>
                    <a:gd name="T10" fmla="*/ 8 w 8"/>
                    <a:gd name="T11" fmla="*/ 1 h 7"/>
                    <a:gd name="T12" fmla="*/ 8 w 8"/>
                    <a:gd name="T13" fmla="*/ 1 h 7"/>
                    <a:gd name="T14" fmla="*/ 6 w 8"/>
                    <a:gd name="T15" fmla="*/ 5 h 7"/>
                    <a:gd name="T16" fmla="*/ 6 w 8"/>
                    <a:gd name="T17" fmla="*/ 5 h 7"/>
                    <a:gd name="T18" fmla="*/ 1 w 8"/>
                    <a:gd name="T19" fmla="*/ 7 h 7"/>
                    <a:gd name="T20" fmla="*/ 1 w 8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1" y="7"/>
                      </a:moveTo>
                      <a:cubicBezTo>
                        <a:pt x="1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3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6" name="Freeform 387"/>
                <p:cNvSpPr>
                  <a:spLocks/>
                </p:cNvSpPr>
                <p:nvPr/>
              </p:nvSpPr>
              <p:spPr bwMode="auto">
                <a:xfrm>
                  <a:off x="3938" y="3271"/>
                  <a:ext cx="45" cy="47"/>
                </a:xfrm>
                <a:custGeom>
                  <a:avLst/>
                  <a:gdLst>
                    <a:gd name="T0" fmla="*/ 18 w 78"/>
                    <a:gd name="T1" fmla="*/ 81 h 82"/>
                    <a:gd name="T2" fmla="*/ 17 w 78"/>
                    <a:gd name="T3" fmla="*/ 81 h 82"/>
                    <a:gd name="T4" fmla="*/ 22 w 78"/>
                    <a:gd name="T5" fmla="*/ 64 h 82"/>
                    <a:gd name="T6" fmla="*/ 23 w 78"/>
                    <a:gd name="T7" fmla="*/ 62 h 82"/>
                    <a:gd name="T8" fmla="*/ 20 w 78"/>
                    <a:gd name="T9" fmla="*/ 59 h 82"/>
                    <a:gd name="T10" fmla="*/ 13 w 78"/>
                    <a:gd name="T11" fmla="*/ 47 h 82"/>
                    <a:gd name="T12" fmla="*/ 13 w 78"/>
                    <a:gd name="T13" fmla="*/ 47 h 82"/>
                    <a:gd name="T14" fmla="*/ 8 w 78"/>
                    <a:gd name="T15" fmla="*/ 43 h 82"/>
                    <a:gd name="T16" fmla="*/ 2 w 78"/>
                    <a:gd name="T17" fmla="*/ 52 h 82"/>
                    <a:gd name="T18" fmla="*/ 1 w 78"/>
                    <a:gd name="T19" fmla="*/ 52 h 82"/>
                    <a:gd name="T20" fmla="*/ 1 w 78"/>
                    <a:gd name="T21" fmla="*/ 52 h 82"/>
                    <a:gd name="T22" fmla="*/ 1 w 78"/>
                    <a:gd name="T23" fmla="*/ 52 h 82"/>
                    <a:gd name="T24" fmla="*/ 0 w 78"/>
                    <a:gd name="T25" fmla="*/ 51 h 82"/>
                    <a:gd name="T26" fmla="*/ 0 w 78"/>
                    <a:gd name="T27" fmla="*/ 51 h 82"/>
                    <a:gd name="T28" fmla="*/ 17 w 78"/>
                    <a:gd name="T29" fmla="*/ 34 h 82"/>
                    <a:gd name="T30" fmla="*/ 28 w 78"/>
                    <a:gd name="T31" fmla="*/ 28 h 82"/>
                    <a:gd name="T32" fmla="*/ 28 w 78"/>
                    <a:gd name="T33" fmla="*/ 28 h 82"/>
                    <a:gd name="T34" fmla="*/ 28 w 78"/>
                    <a:gd name="T35" fmla="*/ 28 h 82"/>
                    <a:gd name="T36" fmla="*/ 23 w 78"/>
                    <a:gd name="T37" fmla="*/ 8 h 82"/>
                    <a:gd name="T38" fmla="*/ 19 w 78"/>
                    <a:gd name="T39" fmla="*/ 3 h 82"/>
                    <a:gd name="T40" fmla="*/ 19 w 78"/>
                    <a:gd name="T41" fmla="*/ 2 h 82"/>
                    <a:gd name="T42" fmla="*/ 20 w 78"/>
                    <a:gd name="T43" fmla="*/ 1 h 82"/>
                    <a:gd name="T44" fmla="*/ 20 w 78"/>
                    <a:gd name="T45" fmla="*/ 1 h 82"/>
                    <a:gd name="T46" fmla="*/ 20 w 78"/>
                    <a:gd name="T47" fmla="*/ 1 h 82"/>
                    <a:gd name="T48" fmla="*/ 21 w 78"/>
                    <a:gd name="T49" fmla="*/ 1 h 82"/>
                    <a:gd name="T50" fmla="*/ 21 w 78"/>
                    <a:gd name="T51" fmla="*/ 1 h 82"/>
                    <a:gd name="T52" fmla="*/ 33 w 78"/>
                    <a:gd name="T53" fmla="*/ 13 h 82"/>
                    <a:gd name="T54" fmla="*/ 51 w 78"/>
                    <a:gd name="T55" fmla="*/ 28 h 82"/>
                    <a:gd name="T56" fmla="*/ 52 w 78"/>
                    <a:gd name="T57" fmla="*/ 28 h 82"/>
                    <a:gd name="T58" fmla="*/ 53 w 78"/>
                    <a:gd name="T59" fmla="*/ 28 h 82"/>
                    <a:gd name="T60" fmla="*/ 64 w 78"/>
                    <a:gd name="T61" fmla="*/ 22 h 82"/>
                    <a:gd name="T62" fmla="*/ 73 w 78"/>
                    <a:gd name="T63" fmla="*/ 17 h 82"/>
                    <a:gd name="T64" fmla="*/ 74 w 78"/>
                    <a:gd name="T65" fmla="*/ 17 h 82"/>
                    <a:gd name="T66" fmla="*/ 77 w 78"/>
                    <a:gd name="T67" fmla="*/ 18 h 82"/>
                    <a:gd name="T68" fmla="*/ 77 w 78"/>
                    <a:gd name="T69" fmla="*/ 19 h 82"/>
                    <a:gd name="T70" fmla="*/ 78 w 78"/>
                    <a:gd name="T71" fmla="*/ 21 h 82"/>
                    <a:gd name="T72" fmla="*/ 78 w 78"/>
                    <a:gd name="T73" fmla="*/ 22 h 82"/>
                    <a:gd name="T74" fmla="*/ 40 w 78"/>
                    <a:gd name="T75" fmla="*/ 41 h 82"/>
                    <a:gd name="T76" fmla="*/ 39 w 78"/>
                    <a:gd name="T77" fmla="*/ 41 h 82"/>
                    <a:gd name="T78" fmla="*/ 38 w 78"/>
                    <a:gd name="T79" fmla="*/ 43 h 82"/>
                    <a:gd name="T80" fmla="*/ 37 w 78"/>
                    <a:gd name="T81" fmla="*/ 53 h 82"/>
                    <a:gd name="T82" fmla="*/ 36 w 78"/>
                    <a:gd name="T83" fmla="*/ 59 h 82"/>
                    <a:gd name="T84" fmla="*/ 31 w 78"/>
                    <a:gd name="T85" fmla="*/ 64 h 82"/>
                    <a:gd name="T86" fmla="*/ 25 w 78"/>
                    <a:gd name="T87" fmla="*/ 68 h 82"/>
                    <a:gd name="T88" fmla="*/ 20 w 78"/>
                    <a:gd name="T89" fmla="*/ 78 h 82"/>
                    <a:gd name="T90" fmla="*/ 19 w 78"/>
                    <a:gd name="T91" fmla="*/ 81 h 82"/>
                    <a:gd name="T92" fmla="*/ 18 w 78"/>
                    <a:gd name="T93" fmla="*/ 82 h 82"/>
                    <a:gd name="T94" fmla="*/ 18 w 78"/>
                    <a:gd name="T95" fmla="*/ 8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8" h="82">
                      <a:moveTo>
                        <a:pt x="18" y="81"/>
                      </a:moveTo>
                      <a:cubicBezTo>
                        <a:pt x="17" y="81"/>
                        <a:pt x="17" y="81"/>
                        <a:pt x="17" y="81"/>
                      </a:cubicBezTo>
                      <a:cubicBezTo>
                        <a:pt x="15" y="76"/>
                        <a:pt x="17" y="71"/>
                        <a:pt x="22" y="64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0" y="59"/>
                        <a:pt x="20" y="59"/>
                        <a:pt x="20" y="59"/>
                      </a:cubicBezTo>
                      <a:cubicBezTo>
                        <a:pt x="16" y="54"/>
                        <a:pt x="16" y="54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2" y="52"/>
                        <a:pt x="2" y="52"/>
                        <a:pt x="2" y="52"/>
                      </a:cubicBezTo>
                      <a:cubicBezTo>
                        <a:pt x="2" y="52"/>
                        <a:pt x="2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3" y="40"/>
                        <a:pt x="10" y="37"/>
                        <a:pt x="17" y="34"/>
                      </a:cubicBezTo>
                      <a:cubicBezTo>
                        <a:pt x="21" y="33"/>
                        <a:pt x="24" y="31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33" y="23"/>
                        <a:pt x="27" y="15"/>
                        <a:pt x="23" y="8"/>
                      </a:cubicBezTo>
                      <a:cubicBezTo>
                        <a:pt x="21" y="6"/>
                        <a:pt x="20" y="4"/>
                        <a:pt x="19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7" y="4"/>
                        <a:pt x="30" y="8"/>
                        <a:pt x="33" y="13"/>
                      </a:cubicBezTo>
                      <a:cubicBezTo>
                        <a:pt x="38" y="18"/>
                        <a:pt x="42" y="23"/>
                        <a:pt x="51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7" y="26"/>
                        <a:pt x="61" y="24"/>
                        <a:pt x="64" y="22"/>
                      </a:cubicBezTo>
                      <a:cubicBezTo>
                        <a:pt x="67" y="20"/>
                        <a:pt x="70" y="18"/>
                        <a:pt x="73" y="17"/>
                      </a:cubicBezTo>
                      <a:cubicBezTo>
                        <a:pt x="74" y="17"/>
                        <a:pt x="74" y="17"/>
                        <a:pt x="74" y="17"/>
                      </a:cubicBezTo>
                      <a:cubicBezTo>
                        <a:pt x="77" y="18"/>
                        <a:pt x="77" y="18"/>
                        <a:pt x="77" y="18"/>
                      </a:cubicBezTo>
                      <a:cubicBezTo>
                        <a:pt x="77" y="18"/>
                        <a:pt x="77" y="19"/>
                        <a:pt x="77" y="19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68" y="30"/>
                        <a:pt x="53" y="36"/>
                        <a:pt x="40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6" y="47"/>
                        <a:pt x="37" y="50"/>
                        <a:pt x="37" y="53"/>
                      </a:cubicBezTo>
                      <a:cubicBezTo>
                        <a:pt x="37" y="55"/>
                        <a:pt x="37" y="56"/>
                        <a:pt x="36" y="59"/>
                      </a:cubicBezTo>
                      <a:cubicBezTo>
                        <a:pt x="36" y="61"/>
                        <a:pt x="34" y="63"/>
                        <a:pt x="31" y="64"/>
                      </a:cubicBezTo>
                      <a:cubicBezTo>
                        <a:pt x="29" y="65"/>
                        <a:pt x="26" y="66"/>
                        <a:pt x="25" y="68"/>
                      </a:cubicBezTo>
                      <a:cubicBezTo>
                        <a:pt x="22" y="71"/>
                        <a:pt x="21" y="75"/>
                        <a:pt x="20" y="78"/>
                      </a:cubicBezTo>
                      <a:cubicBezTo>
                        <a:pt x="20" y="79"/>
                        <a:pt x="19" y="80"/>
                        <a:pt x="19" y="81"/>
                      </a:cubicBezTo>
                      <a:cubicBezTo>
                        <a:pt x="18" y="81"/>
                        <a:pt x="18" y="82"/>
                        <a:pt x="18" y="82"/>
                      </a:cubicBezTo>
                      <a:cubicBezTo>
                        <a:pt x="18" y="82"/>
                        <a:pt x="18" y="82"/>
                        <a:pt x="18" y="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7" name="Freeform 388"/>
                <p:cNvSpPr>
                  <a:spLocks/>
                </p:cNvSpPr>
                <p:nvPr/>
              </p:nvSpPr>
              <p:spPr bwMode="auto">
                <a:xfrm>
                  <a:off x="3734" y="3156"/>
                  <a:ext cx="2" cy="3"/>
                </a:xfrm>
                <a:custGeom>
                  <a:avLst/>
                  <a:gdLst>
                    <a:gd name="T0" fmla="*/ 1 w 4"/>
                    <a:gd name="T1" fmla="*/ 4 h 4"/>
                    <a:gd name="T2" fmla="*/ 0 w 4"/>
                    <a:gd name="T3" fmla="*/ 1 h 4"/>
                    <a:gd name="T4" fmla="*/ 1 w 4"/>
                    <a:gd name="T5" fmla="*/ 0 h 4"/>
                    <a:gd name="T6" fmla="*/ 1 w 4"/>
                    <a:gd name="T7" fmla="*/ 0 h 4"/>
                    <a:gd name="T8" fmla="*/ 4 w 4"/>
                    <a:gd name="T9" fmla="*/ 1 h 4"/>
                    <a:gd name="T10" fmla="*/ 4 w 4"/>
                    <a:gd name="T11" fmla="*/ 2 h 4"/>
                    <a:gd name="T12" fmla="*/ 4 w 4"/>
                    <a:gd name="T13" fmla="*/ 3 h 4"/>
                    <a:gd name="T14" fmla="*/ 1 w 4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0" y="4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3" y="3"/>
                        <a:pt x="2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8" name="Freeform 389"/>
                <p:cNvSpPr>
                  <a:spLocks/>
                </p:cNvSpPr>
                <p:nvPr/>
              </p:nvSpPr>
              <p:spPr bwMode="auto">
                <a:xfrm>
                  <a:off x="3903" y="3243"/>
                  <a:ext cx="3" cy="3"/>
                </a:xfrm>
                <a:custGeom>
                  <a:avLst/>
                  <a:gdLst>
                    <a:gd name="T0" fmla="*/ 1 w 5"/>
                    <a:gd name="T1" fmla="*/ 4 h 6"/>
                    <a:gd name="T2" fmla="*/ 0 w 5"/>
                    <a:gd name="T3" fmla="*/ 3 h 6"/>
                    <a:gd name="T4" fmla="*/ 2 w 5"/>
                    <a:gd name="T5" fmla="*/ 0 h 6"/>
                    <a:gd name="T6" fmla="*/ 2 w 5"/>
                    <a:gd name="T7" fmla="*/ 0 h 6"/>
                    <a:gd name="T8" fmla="*/ 3 w 5"/>
                    <a:gd name="T9" fmla="*/ 0 h 6"/>
                    <a:gd name="T10" fmla="*/ 3 w 5"/>
                    <a:gd name="T11" fmla="*/ 0 h 6"/>
                    <a:gd name="T12" fmla="*/ 4 w 5"/>
                    <a:gd name="T13" fmla="*/ 1 h 6"/>
                    <a:gd name="T14" fmla="*/ 5 w 5"/>
                    <a:gd name="T15" fmla="*/ 3 h 6"/>
                    <a:gd name="T16" fmla="*/ 5 w 5"/>
                    <a:gd name="T17" fmla="*/ 5 h 6"/>
                    <a:gd name="T18" fmla="*/ 4 w 5"/>
                    <a:gd name="T19" fmla="*/ 6 h 6"/>
                    <a:gd name="T20" fmla="*/ 3 w 5"/>
                    <a:gd name="T21" fmla="*/ 6 h 6"/>
                    <a:gd name="T22" fmla="*/ 1 w 5"/>
                    <a:gd name="T23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1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4" y="6"/>
                        <a:pt x="3" y="6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59" name="Freeform 390"/>
                <p:cNvSpPr>
                  <a:spLocks/>
                </p:cNvSpPr>
                <p:nvPr/>
              </p:nvSpPr>
              <p:spPr bwMode="auto">
                <a:xfrm>
                  <a:off x="3721" y="3157"/>
                  <a:ext cx="3" cy="6"/>
                </a:xfrm>
                <a:custGeom>
                  <a:avLst/>
                  <a:gdLst>
                    <a:gd name="T0" fmla="*/ 0 w 6"/>
                    <a:gd name="T1" fmla="*/ 8 h 10"/>
                    <a:gd name="T2" fmla="*/ 0 w 6"/>
                    <a:gd name="T3" fmla="*/ 8 h 10"/>
                    <a:gd name="T4" fmla="*/ 2 w 6"/>
                    <a:gd name="T5" fmla="*/ 0 h 10"/>
                    <a:gd name="T6" fmla="*/ 3 w 6"/>
                    <a:gd name="T7" fmla="*/ 0 h 10"/>
                    <a:gd name="T8" fmla="*/ 3 w 6"/>
                    <a:gd name="T9" fmla="*/ 0 h 10"/>
                    <a:gd name="T10" fmla="*/ 4 w 6"/>
                    <a:gd name="T11" fmla="*/ 0 h 10"/>
                    <a:gd name="T12" fmla="*/ 4 w 6"/>
                    <a:gd name="T13" fmla="*/ 9 h 10"/>
                    <a:gd name="T14" fmla="*/ 4 w 6"/>
                    <a:gd name="T15" fmla="*/ 9 h 10"/>
                    <a:gd name="T16" fmla="*/ 3 w 6"/>
                    <a:gd name="T17" fmla="*/ 10 h 10"/>
                    <a:gd name="T18" fmla="*/ 2 w 6"/>
                    <a:gd name="T19" fmla="*/ 9 h 10"/>
                    <a:gd name="T20" fmla="*/ 0 w 6"/>
                    <a:gd name="T21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0" y="3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4"/>
                        <a:pt x="6" y="4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2" y="10"/>
                        <a:pt x="2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0" name="Freeform 391"/>
                <p:cNvSpPr>
                  <a:spLocks/>
                </p:cNvSpPr>
                <p:nvPr/>
              </p:nvSpPr>
              <p:spPr bwMode="auto">
                <a:xfrm>
                  <a:off x="4002" y="3302"/>
                  <a:ext cx="2" cy="2"/>
                </a:xfrm>
                <a:custGeom>
                  <a:avLst/>
                  <a:gdLst>
                    <a:gd name="T0" fmla="*/ 0 w 3"/>
                    <a:gd name="T1" fmla="*/ 2 h 3"/>
                    <a:gd name="T2" fmla="*/ 0 w 3"/>
                    <a:gd name="T3" fmla="*/ 2 h 3"/>
                    <a:gd name="T4" fmla="*/ 0 w 3"/>
                    <a:gd name="T5" fmla="*/ 1 h 3"/>
                    <a:gd name="T6" fmla="*/ 1 w 3"/>
                    <a:gd name="T7" fmla="*/ 0 h 3"/>
                    <a:gd name="T8" fmla="*/ 1 w 3"/>
                    <a:gd name="T9" fmla="*/ 0 h 3"/>
                    <a:gd name="T10" fmla="*/ 1 w 3"/>
                    <a:gd name="T11" fmla="*/ 0 h 3"/>
                    <a:gd name="T12" fmla="*/ 2 w 3"/>
                    <a:gd name="T13" fmla="*/ 0 h 3"/>
                    <a:gd name="T14" fmla="*/ 3 w 3"/>
                    <a:gd name="T15" fmla="*/ 2 h 3"/>
                    <a:gd name="T16" fmla="*/ 3 w 3"/>
                    <a:gd name="T17" fmla="*/ 3 h 3"/>
                    <a:gd name="T18" fmla="*/ 2 w 3"/>
                    <a:gd name="T19" fmla="*/ 3 h 3"/>
                    <a:gd name="T20" fmla="*/ 0 w 3"/>
                    <a:gd name="T21" fmla="*/ 2 h 3"/>
                    <a:gd name="T22" fmla="*/ 0 w 3"/>
                    <a:gd name="T2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1" name="Freeform 392"/>
                <p:cNvSpPr>
                  <a:spLocks/>
                </p:cNvSpPr>
                <p:nvPr/>
              </p:nvSpPr>
              <p:spPr bwMode="auto">
                <a:xfrm>
                  <a:off x="3796" y="3205"/>
                  <a:ext cx="4" cy="4"/>
                </a:xfrm>
                <a:custGeom>
                  <a:avLst/>
                  <a:gdLst>
                    <a:gd name="T0" fmla="*/ 1 w 6"/>
                    <a:gd name="T1" fmla="*/ 5 h 6"/>
                    <a:gd name="T2" fmla="*/ 1 w 6"/>
                    <a:gd name="T3" fmla="*/ 5 h 6"/>
                    <a:gd name="T4" fmla="*/ 1 w 6"/>
                    <a:gd name="T5" fmla="*/ 4 h 6"/>
                    <a:gd name="T6" fmla="*/ 5 w 6"/>
                    <a:gd name="T7" fmla="*/ 0 h 6"/>
                    <a:gd name="T8" fmla="*/ 5 w 6"/>
                    <a:gd name="T9" fmla="*/ 0 h 6"/>
                    <a:gd name="T10" fmla="*/ 6 w 6"/>
                    <a:gd name="T11" fmla="*/ 1 h 6"/>
                    <a:gd name="T12" fmla="*/ 6 w 6"/>
                    <a:gd name="T13" fmla="*/ 2 h 6"/>
                    <a:gd name="T14" fmla="*/ 6 w 6"/>
                    <a:gd name="T15" fmla="*/ 4 h 6"/>
                    <a:gd name="T16" fmla="*/ 5 w 6"/>
                    <a:gd name="T17" fmla="*/ 4 h 6"/>
                    <a:gd name="T18" fmla="*/ 4 w 6"/>
                    <a:gd name="T19" fmla="*/ 5 h 6"/>
                    <a:gd name="T20" fmla="*/ 1 w 6"/>
                    <a:gd name="T21" fmla="*/ 5 h 6"/>
                    <a:gd name="T22" fmla="*/ 1 w 6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6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1" y="4"/>
                      </a:cubicBezTo>
                      <a:cubicBezTo>
                        <a:pt x="1" y="2"/>
                        <a:pt x="3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4" y="5"/>
                        <a:pt x="4" y="5"/>
                      </a:cubicBezTo>
                      <a:cubicBezTo>
                        <a:pt x="3" y="5"/>
                        <a:pt x="2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2" name="Freeform 393"/>
                <p:cNvSpPr>
                  <a:spLocks/>
                </p:cNvSpPr>
                <p:nvPr/>
              </p:nvSpPr>
              <p:spPr bwMode="auto">
                <a:xfrm>
                  <a:off x="3808" y="3215"/>
                  <a:ext cx="12" cy="7"/>
                </a:xfrm>
                <a:custGeom>
                  <a:avLst/>
                  <a:gdLst>
                    <a:gd name="T0" fmla="*/ 2 w 20"/>
                    <a:gd name="T1" fmla="*/ 12 h 12"/>
                    <a:gd name="T2" fmla="*/ 2 w 20"/>
                    <a:gd name="T3" fmla="*/ 12 h 12"/>
                    <a:gd name="T4" fmla="*/ 0 w 20"/>
                    <a:gd name="T5" fmla="*/ 10 h 12"/>
                    <a:gd name="T6" fmla="*/ 0 w 20"/>
                    <a:gd name="T7" fmla="*/ 10 h 12"/>
                    <a:gd name="T8" fmla="*/ 1 w 20"/>
                    <a:gd name="T9" fmla="*/ 9 h 12"/>
                    <a:gd name="T10" fmla="*/ 16 w 20"/>
                    <a:gd name="T11" fmla="*/ 0 h 12"/>
                    <a:gd name="T12" fmla="*/ 17 w 20"/>
                    <a:gd name="T13" fmla="*/ 0 h 12"/>
                    <a:gd name="T14" fmla="*/ 20 w 20"/>
                    <a:gd name="T15" fmla="*/ 2 h 12"/>
                    <a:gd name="T16" fmla="*/ 20 w 20"/>
                    <a:gd name="T17" fmla="*/ 2 h 12"/>
                    <a:gd name="T18" fmla="*/ 20 w 20"/>
                    <a:gd name="T19" fmla="*/ 3 h 12"/>
                    <a:gd name="T20" fmla="*/ 2 w 20"/>
                    <a:gd name="T21" fmla="*/ 12 h 12"/>
                    <a:gd name="T22" fmla="*/ 2 w 20"/>
                    <a:gd name="T2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2"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6" y="8"/>
                        <a:pt x="8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3" name="Freeform 394"/>
                <p:cNvSpPr>
                  <a:spLocks/>
                </p:cNvSpPr>
                <p:nvPr/>
              </p:nvSpPr>
              <p:spPr bwMode="auto">
                <a:xfrm>
                  <a:off x="3673" y="3172"/>
                  <a:ext cx="72" cy="140"/>
                </a:xfrm>
                <a:custGeom>
                  <a:avLst/>
                  <a:gdLst>
                    <a:gd name="T0" fmla="*/ 1 w 125"/>
                    <a:gd name="T1" fmla="*/ 241 h 241"/>
                    <a:gd name="T2" fmla="*/ 10 w 125"/>
                    <a:gd name="T3" fmla="*/ 224 h 241"/>
                    <a:gd name="T4" fmla="*/ 6 w 125"/>
                    <a:gd name="T5" fmla="*/ 205 h 241"/>
                    <a:gd name="T6" fmla="*/ 8 w 125"/>
                    <a:gd name="T7" fmla="*/ 201 h 241"/>
                    <a:gd name="T8" fmla="*/ 31 w 125"/>
                    <a:gd name="T9" fmla="*/ 195 h 241"/>
                    <a:gd name="T10" fmla="*/ 47 w 125"/>
                    <a:gd name="T11" fmla="*/ 154 h 241"/>
                    <a:gd name="T12" fmla="*/ 70 w 125"/>
                    <a:gd name="T13" fmla="*/ 113 h 241"/>
                    <a:gd name="T14" fmla="*/ 58 w 125"/>
                    <a:gd name="T15" fmla="*/ 117 h 241"/>
                    <a:gd name="T16" fmla="*/ 45 w 125"/>
                    <a:gd name="T17" fmla="*/ 119 h 241"/>
                    <a:gd name="T18" fmla="*/ 45 w 125"/>
                    <a:gd name="T19" fmla="*/ 118 h 241"/>
                    <a:gd name="T20" fmla="*/ 45 w 125"/>
                    <a:gd name="T21" fmla="*/ 117 h 241"/>
                    <a:gd name="T22" fmla="*/ 48 w 125"/>
                    <a:gd name="T23" fmla="*/ 114 h 241"/>
                    <a:gd name="T24" fmla="*/ 73 w 125"/>
                    <a:gd name="T25" fmla="*/ 102 h 241"/>
                    <a:gd name="T26" fmla="*/ 61 w 125"/>
                    <a:gd name="T27" fmla="*/ 33 h 241"/>
                    <a:gd name="T28" fmla="*/ 62 w 125"/>
                    <a:gd name="T29" fmla="*/ 29 h 241"/>
                    <a:gd name="T30" fmla="*/ 71 w 125"/>
                    <a:gd name="T31" fmla="*/ 26 h 241"/>
                    <a:gd name="T32" fmla="*/ 70 w 125"/>
                    <a:gd name="T33" fmla="*/ 14 h 241"/>
                    <a:gd name="T34" fmla="*/ 73 w 125"/>
                    <a:gd name="T35" fmla="*/ 0 h 241"/>
                    <a:gd name="T36" fmla="*/ 73 w 125"/>
                    <a:gd name="T37" fmla="*/ 1 h 241"/>
                    <a:gd name="T38" fmla="*/ 85 w 125"/>
                    <a:gd name="T39" fmla="*/ 95 h 241"/>
                    <a:gd name="T40" fmla="*/ 85 w 125"/>
                    <a:gd name="T41" fmla="*/ 96 h 241"/>
                    <a:gd name="T42" fmla="*/ 106 w 125"/>
                    <a:gd name="T43" fmla="*/ 109 h 241"/>
                    <a:gd name="T44" fmla="*/ 107 w 125"/>
                    <a:gd name="T45" fmla="*/ 109 h 241"/>
                    <a:gd name="T46" fmla="*/ 122 w 125"/>
                    <a:gd name="T47" fmla="*/ 101 h 241"/>
                    <a:gd name="T48" fmla="*/ 123 w 125"/>
                    <a:gd name="T49" fmla="*/ 101 h 241"/>
                    <a:gd name="T50" fmla="*/ 124 w 125"/>
                    <a:gd name="T51" fmla="*/ 111 h 241"/>
                    <a:gd name="T52" fmla="*/ 102 w 125"/>
                    <a:gd name="T53" fmla="*/ 123 h 241"/>
                    <a:gd name="T54" fmla="*/ 95 w 125"/>
                    <a:gd name="T55" fmla="*/ 133 h 241"/>
                    <a:gd name="T56" fmla="*/ 65 w 125"/>
                    <a:gd name="T57" fmla="*/ 155 h 241"/>
                    <a:gd name="T58" fmla="*/ 54 w 125"/>
                    <a:gd name="T59" fmla="*/ 175 h 241"/>
                    <a:gd name="T60" fmla="*/ 39 w 125"/>
                    <a:gd name="T61" fmla="*/ 193 h 241"/>
                    <a:gd name="T62" fmla="*/ 17 w 125"/>
                    <a:gd name="T63" fmla="*/ 220 h 241"/>
                    <a:gd name="T64" fmla="*/ 1 w 125"/>
                    <a:gd name="T6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5" h="241">
                      <a:moveTo>
                        <a:pt x="1" y="241"/>
                      </a:moveTo>
                      <a:cubicBezTo>
                        <a:pt x="1" y="241"/>
                        <a:pt x="1" y="241"/>
                        <a:pt x="1" y="241"/>
                      </a:cubicBezTo>
                      <a:cubicBezTo>
                        <a:pt x="0" y="241"/>
                        <a:pt x="0" y="241"/>
                        <a:pt x="1" y="240"/>
                      </a:cubicBezTo>
                      <a:cubicBezTo>
                        <a:pt x="10" y="224"/>
                        <a:pt x="10" y="224"/>
                        <a:pt x="10" y="224"/>
                      </a:cubicBezTo>
                      <a:cubicBezTo>
                        <a:pt x="6" y="206"/>
                        <a:pt x="6" y="206"/>
                        <a:pt x="6" y="206"/>
                      </a:cubicBezTo>
                      <a:cubicBezTo>
                        <a:pt x="6" y="206"/>
                        <a:pt x="6" y="205"/>
                        <a:pt x="6" y="205"/>
                      </a:cubicBezTo>
                      <a:cubicBezTo>
                        <a:pt x="7" y="201"/>
                        <a:pt x="7" y="201"/>
                        <a:pt x="7" y="201"/>
                      </a:cubicBezTo>
                      <a:cubicBezTo>
                        <a:pt x="7" y="201"/>
                        <a:pt x="8" y="201"/>
                        <a:pt x="8" y="201"/>
                      </a:cubicBezTo>
                      <a:cubicBezTo>
                        <a:pt x="10" y="201"/>
                        <a:pt x="11" y="201"/>
                        <a:pt x="13" y="200"/>
                      </a:cubicBezTo>
                      <a:cubicBezTo>
                        <a:pt x="19" y="200"/>
                        <a:pt x="25" y="200"/>
                        <a:pt x="31" y="195"/>
                      </a:cubicBezTo>
                      <a:cubicBezTo>
                        <a:pt x="37" y="189"/>
                        <a:pt x="39" y="180"/>
                        <a:pt x="41" y="172"/>
                      </a:cubicBezTo>
                      <a:cubicBezTo>
                        <a:pt x="42" y="165"/>
                        <a:pt x="44" y="159"/>
                        <a:pt x="47" y="154"/>
                      </a:cubicBezTo>
                      <a:cubicBezTo>
                        <a:pt x="75" y="120"/>
                        <a:pt x="75" y="120"/>
                        <a:pt x="75" y="120"/>
                      </a:cubicBezTo>
                      <a:cubicBezTo>
                        <a:pt x="70" y="113"/>
                        <a:pt x="70" y="113"/>
                        <a:pt x="70" y="113"/>
                      </a:cubicBezTo>
                      <a:cubicBezTo>
                        <a:pt x="69" y="113"/>
                        <a:pt x="69" y="113"/>
                        <a:pt x="69" y="113"/>
                      </a:cubicBezTo>
                      <a:cubicBezTo>
                        <a:pt x="64" y="114"/>
                        <a:pt x="61" y="115"/>
                        <a:pt x="58" y="117"/>
                      </a:cubicBezTo>
                      <a:cubicBezTo>
                        <a:pt x="54" y="119"/>
                        <a:pt x="50" y="120"/>
                        <a:pt x="45" y="119"/>
                      </a:cubicBezTo>
                      <a:cubicBezTo>
                        <a:pt x="45" y="119"/>
                        <a:pt x="45" y="119"/>
                        <a:pt x="45" y="119"/>
                      </a:cubicBezTo>
                      <a:cubicBezTo>
                        <a:pt x="45" y="119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8"/>
                        <a:pt x="45" y="118"/>
                        <a:pt x="45" y="118"/>
                      </a:cubicBezTo>
                      <a:cubicBezTo>
                        <a:pt x="45" y="117"/>
                        <a:pt x="45" y="117"/>
                        <a:pt x="45" y="117"/>
                      </a:cubicBezTo>
                      <a:cubicBezTo>
                        <a:pt x="45" y="117"/>
                        <a:pt x="45" y="117"/>
                        <a:pt x="45" y="116"/>
                      </a:cubicBezTo>
                      <a:cubicBezTo>
                        <a:pt x="46" y="116"/>
                        <a:pt x="47" y="115"/>
                        <a:pt x="48" y="114"/>
                      </a:cubicBezTo>
                      <a:cubicBezTo>
                        <a:pt x="55" y="109"/>
                        <a:pt x="64" y="102"/>
                        <a:pt x="72" y="102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73" y="101"/>
                        <a:pt x="73" y="101"/>
                        <a:pt x="73" y="101"/>
                      </a:cubicBezTo>
                      <a:cubicBezTo>
                        <a:pt x="93" y="75"/>
                        <a:pt x="70" y="46"/>
                        <a:pt x="61" y="33"/>
                      </a:cubicBezTo>
                      <a:cubicBezTo>
                        <a:pt x="60" y="33"/>
                        <a:pt x="60" y="33"/>
                        <a:pt x="61" y="33"/>
                      </a:cubicBezTo>
                      <a:cubicBezTo>
                        <a:pt x="62" y="29"/>
                        <a:pt x="62" y="29"/>
                        <a:pt x="62" y="29"/>
                      </a:cubicBezTo>
                      <a:cubicBezTo>
                        <a:pt x="62" y="28"/>
                        <a:pt x="63" y="28"/>
                        <a:pt x="63" y="28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2" y="21"/>
                        <a:pt x="71" y="18"/>
                        <a:pt x="70" y="14"/>
                      </a:cubicBezTo>
                      <a:cubicBezTo>
                        <a:pt x="69" y="9"/>
                        <a:pt x="68" y="5"/>
                        <a:pt x="72" y="1"/>
                      </a:cubicBezTo>
                      <a:cubicBezTo>
                        <a:pt x="72" y="0"/>
                        <a:pt x="72" y="0"/>
                        <a:pt x="73" y="0"/>
                      </a:cubicBezTo>
                      <a:cubicBezTo>
                        <a:pt x="73" y="0"/>
                        <a:pt x="73" y="0"/>
                        <a:pt x="73" y="1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9" y="9"/>
                        <a:pt x="88" y="80"/>
                        <a:pt x="85" y="95"/>
                      </a:cubicBezTo>
                      <a:cubicBezTo>
                        <a:pt x="85" y="96"/>
                        <a:pt x="85" y="96"/>
                        <a:pt x="85" y="96"/>
                      </a:cubicBezTo>
                      <a:cubicBezTo>
                        <a:pt x="85" y="96"/>
                        <a:pt x="85" y="96"/>
                        <a:pt x="85" y="96"/>
                      </a:cubicBezTo>
                      <a:cubicBezTo>
                        <a:pt x="88" y="101"/>
                        <a:pt x="93" y="104"/>
                        <a:pt x="97" y="106"/>
                      </a:cubicBezTo>
                      <a:cubicBezTo>
                        <a:pt x="100" y="107"/>
                        <a:pt x="103" y="108"/>
                        <a:pt x="106" y="109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07" y="109"/>
                        <a:pt x="107" y="109"/>
                        <a:pt x="107" y="109"/>
                      </a:cubicBezTo>
                      <a:cubicBezTo>
                        <a:pt x="111" y="109"/>
                        <a:pt x="115" y="106"/>
                        <a:pt x="117" y="104"/>
                      </a:cubicBezTo>
                      <a:cubicBezTo>
                        <a:pt x="119" y="103"/>
                        <a:pt x="121" y="102"/>
                        <a:pt x="122" y="101"/>
                      </a:cubicBezTo>
                      <a:cubicBezTo>
                        <a:pt x="122" y="101"/>
                        <a:pt x="123" y="101"/>
                        <a:pt x="123" y="101"/>
                      </a:cubicBezTo>
                      <a:cubicBezTo>
                        <a:pt x="123" y="101"/>
                        <a:pt x="123" y="101"/>
                        <a:pt x="123" y="101"/>
                      </a:cubicBezTo>
                      <a:cubicBezTo>
                        <a:pt x="123" y="101"/>
                        <a:pt x="123" y="101"/>
                        <a:pt x="123" y="101"/>
                      </a:cubicBezTo>
                      <a:cubicBezTo>
                        <a:pt x="125" y="105"/>
                        <a:pt x="125" y="108"/>
                        <a:pt x="124" y="111"/>
                      </a:cubicBezTo>
                      <a:cubicBezTo>
                        <a:pt x="124" y="111"/>
                        <a:pt x="124" y="111"/>
                        <a:pt x="124" y="111"/>
                      </a:cubicBezTo>
                      <a:cubicBezTo>
                        <a:pt x="102" y="123"/>
                        <a:pt x="102" y="123"/>
                        <a:pt x="102" y="123"/>
                      </a:cubicBezTo>
                      <a:cubicBezTo>
                        <a:pt x="101" y="124"/>
                        <a:pt x="101" y="124"/>
                        <a:pt x="101" y="124"/>
                      </a:cubicBezTo>
                      <a:cubicBezTo>
                        <a:pt x="98" y="128"/>
                        <a:pt x="96" y="130"/>
                        <a:pt x="95" y="133"/>
                      </a:cubicBezTo>
                      <a:cubicBezTo>
                        <a:pt x="93" y="137"/>
                        <a:pt x="91" y="139"/>
                        <a:pt x="86" y="143"/>
                      </a:cubicBezTo>
                      <a:cubicBezTo>
                        <a:pt x="65" y="155"/>
                        <a:pt x="65" y="155"/>
                        <a:pt x="65" y="155"/>
                      </a:cubicBezTo>
                      <a:cubicBezTo>
                        <a:pt x="64" y="155"/>
                        <a:pt x="64" y="155"/>
                        <a:pt x="64" y="155"/>
                      </a:cubicBezTo>
                      <a:cubicBezTo>
                        <a:pt x="59" y="161"/>
                        <a:pt x="56" y="168"/>
                        <a:pt x="54" y="175"/>
                      </a:cubicBezTo>
                      <a:cubicBezTo>
                        <a:pt x="52" y="180"/>
                        <a:pt x="51" y="185"/>
                        <a:pt x="47" y="189"/>
                      </a:cubicBezTo>
                      <a:cubicBezTo>
                        <a:pt x="45" y="191"/>
                        <a:pt x="42" y="192"/>
                        <a:pt x="39" y="193"/>
                      </a:cubicBezTo>
                      <a:cubicBezTo>
                        <a:pt x="35" y="195"/>
                        <a:pt x="31" y="196"/>
                        <a:pt x="28" y="200"/>
                      </a:cubicBezTo>
                      <a:cubicBezTo>
                        <a:pt x="23" y="205"/>
                        <a:pt x="20" y="213"/>
                        <a:pt x="17" y="220"/>
                      </a:cubicBezTo>
                      <a:cubicBezTo>
                        <a:pt x="13" y="233"/>
                        <a:pt x="10" y="241"/>
                        <a:pt x="1" y="241"/>
                      </a:cubicBezTo>
                      <a:cubicBezTo>
                        <a:pt x="1" y="241"/>
                        <a:pt x="1" y="241"/>
                        <a:pt x="1" y="2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4" name="Freeform 395"/>
                <p:cNvSpPr>
                  <a:spLocks/>
                </p:cNvSpPr>
                <p:nvPr/>
              </p:nvSpPr>
              <p:spPr bwMode="auto">
                <a:xfrm>
                  <a:off x="3310" y="2978"/>
                  <a:ext cx="13" cy="8"/>
                </a:xfrm>
                <a:custGeom>
                  <a:avLst/>
                  <a:gdLst>
                    <a:gd name="T0" fmla="*/ 3 w 22"/>
                    <a:gd name="T1" fmla="*/ 12 h 13"/>
                    <a:gd name="T2" fmla="*/ 2 w 22"/>
                    <a:gd name="T3" fmla="*/ 11 h 13"/>
                    <a:gd name="T4" fmla="*/ 2 w 22"/>
                    <a:gd name="T5" fmla="*/ 3 h 13"/>
                    <a:gd name="T6" fmla="*/ 3 w 22"/>
                    <a:gd name="T7" fmla="*/ 3 h 13"/>
                    <a:gd name="T8" fmla="*/ 19 w 22"/>
                    <a:gd name="T9" fmla="*/ 0 h 13"/>
                    <a:gd name="T10" fmla="*/ 20 w 22"/>
                    <a:gd name="T11" fmla="*/ 0 h 13"/>
                    <a:gd name="T12" fmla="*/ 20 w 22"/>
                    <a:gd name="T13" fmla="*/ 0 h 13"/>
                    <a:gd name="T14" fmla="*/ 22 w 22"/>
                    <a:gd name="T15" fmla="*/ 7 h 13"/>
                    <a:gd name="T16" fmla="*/ 22 w 22"/>
                    <a:gd name="T17" fmla="*/ 7 h 13"/>
                    <a:gd name="T18" fmla="*/ 3 w 22"/>
                    <a:gd name="T19" fmla="*/ 12 h 13"/>
                    <a:gd name="T20" fmla="*/ 3 w 22"/>
                    <a:gd name="T2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13">
                      <a:moveTo>
                        <a:pt x="3" y="12"/>
                      </a:moveTo>
                      <a:cubicBezTo>
                        <a:pt x="3" y="12"/>
                        <a:pt x="3" y="12"/>
                        <a:pt x="2" y="11"/>
                      </a:cubicBezTo>
                      <a:cubicBezTo>
                        <a:pt x="1" y="9"/>
                        <a:pt x="0" y="7"/>
                        <a:pt x="2" y="3"/>
                      </a:cubicBezTo>
                      <a:cubicBezTo>
                        <a:pt x="2" y="3"/>
                        <a:pt x="3" y="3"/>
                        <a:pt x="3" y="3"/>
                      </a:cubicBezTo>
                      <a:cubicBezTo>
                        <a:pt x="10" y="3"/>
                        <a:pt x="13" y="3"/>
                        <a:pt x="19" y="0"/>
                      </a:cubicBezTo>
                      <a:cubicBezTo>
                        <a:pt x="19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2" y="2"/>
                        <a:pt x="22" y="3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18" y="13"/>
                        <a:pt x="11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5" name="Freeform 396"/>
                <p:cNvSpPr>
                  <a:spLocks/>
                </p:cNvSpPr>
                <p:nvPr/>
              </p:nvSpPr>
              <p:spPr bwMode="auto">
                <a:xfrm>
                  <a:off x="2456" y="3455"/>
                  <a:ext cx="3" cy="2"/>
                </a:xfrm>
                <a:custGeom>
                  <a:avLst/>
                  <a:gdLst>
                    <a:gd name="T0" fmla="*/ 0 w 5"/>
                    <a:gd name="T1" fmla="*/ 3 h 3"/>
                    <a:gd name="T2" fmla="*/ 0 w 5"/>
                    <a:gd name="T3" fmla="*/ 3 h 3"/>
                    <a:gd name="T4" fmla="*/ 0 w 5"/>
                    <a:gd name="T5" fmla="*/ 2 h 3"/>
                    <a:gd name="T6" fmla="*/ 0 w 5"/>
                    <a:gd name="T7" fmla="*/ 1 h 3"/>
                    <a:gd name="T8" fmla="*/ 0 w 5"/>
                    <a:gd name="T9" fmla="*/ 1 h 3"/>
                    <a:gd name="T10" fmla="*/ 3 w 5"/>
                    <a:gd name="T11" fmla="*/ 0 h 3"/>
                    <a:gd name="T12" fmla="*/ 3 w 5"/>
                    <a:gd name="T13" fmla="*/ 0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1 h 3"/>
                    <a:gd name="T20" fmla="*/ 5 w 5"/>
                    <a:gd name="T21" fmla="*/ 2 h 3"/>
                    <a:gd name="T22" fmla="*/ 5 w 5"/>
                    <a:gd name="T23" fmla="*/ 2 h 3"/>
                    <a:gd name="T24" fmla="*/ 1 w 5"/>
                    <a:gd name="T25" fmla="*/ 3 h 3"/>
                    <a:gd name="T26" fmla="*/ 0 w 5"/>
                    <a:gd name="T2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6" name="Freeform 397"/>
                <p:cNvSpPr>
                  <a:spLocks/>
                </p:cNvSpPr>
                <p:nvPr/>
              </p:nvSpPr>
              <p:spPr bwMode="auto">
                <a:xfrm>
                  <a:off x="3781" y="3208"/>
                  <a:ext cx="4" cy="4"/>
                </a:xfrm>
                <a:custGeom>
                  <a:avLst/>
                  <a:gdLst>
                    <a:gd name="T0" fmla="*/ 2 w 7"/>
                    <a:gd name="T1" fmla="*/ 6 h 7"/>
                    <a:gd name="T2" fmla="*/ 0 w 7"/>
                    <a:gd name="T3" fmla="*/ 5 h 7"/>
                    <a:gd name="T4" fmla="*/ 0 w 7"/>
                    <a:gd name="T5" fmla="*/ 4 h 7"/>
                    <a:gd name="T6" fmla="*/ 2 w 7"/>
                    <a:gd name="T7" fmla="*/ 0 h 7"/>
                    <a:gd name="T8" fmla="*/ 3 w 7"/>
                    <a:gd name="T9" fmla="*/ 0 h 7"/>
                    <a:gd name="T10" fmla="*/ 6 w 7"/>
                    <a:gd name="T11" fmla="*/ 1 h 7"/>
                    <a:gd name="T12" fmla="*/ 7 w 7"/>
                    <a:gd name="T13" fmla="*/ 2 h 7"/>
                    <a:gd name="T14" fmla="*/ 4 w 7"/>
                    <a:gd name="T15" fmla="*/ 6 h 7"/>
                    <a:gd name="T16" fmla="*/ 2 w 7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2" y="6"/>
                      </a:moveTo>
                      <a:cubicBezTo>
                        <a:pt x="2" y="6"/>
                        <a:pt x="1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5"/>
                        <a:pt x="6" y="6"/>
                        <a:pt x="4" y="6"/>
                      </a:cubicBezTo>
                      <a:cubicBezTo>
                        <a:pt x="4" y="7"/>
                        <a:pt x="3" y="7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7" name="Freeform 398"/>
                <p:cNvSpPr>
                  <a:spLocks/>
                </p:cNvSpPr>
                <p:nvPr/>
              </p:nvSpPr>
              <p:spPr bwMode="auto">
                <a:xfrm>
                  <a:off x="3505" y="3078"/>
                  <a:ext cx="6" cy="12"/>
                </a:xfrm>
                <a:custGeom>
                  <a:avLst/>
                  <a:gdLst>
                    <a:gd name="T0" fmla="*/ 6 w 10"/>
                    <a:gd name="T1" fmla="*/ 21 h 21"/>
                    <a:gd name="T2" fmla="*/ 0 w 10"/>
                    <a:gd name="T3" fmla="*/ 11 h 21"/>
                    <a:gd name="T4" fmla="*/ 8 w 10"/>
                    <a:gd name="T5" fmla="*/ 1 h 21"/>
                    <a:gd name="T6" fmla="*/ 9 w 10"/>
                    <a:gd name="T7" fmla="*/ 1 h 21"/>
                    <a:gd name="T8" fmla="*/ 10 w 10"/>
                    <a:gd name="T9" fmla="*/ 1 h 21"/>
                    <a:gd name="T10" fmla="*/ 10 w 10"/>
                    <a:gd name="T11" fmla="*/ 2 h 21"/>
                    <a:gd name="T12" fmla="*/ 7 w 10"/>
                    <a:gd name="T13" fmla="*/ 6 h 21"/>
                    <a:gd name="T14" fmla="*/ 7 w 10"/>
                    <a:gd name="T15" fmla="*/ 7 h 21"/>
                    <a:gd name="T16" fmla="*/ 7 w 10"/>
                    <a:gd name="T17" fmla="*/ 14 h 21"/>
                    <a:gd name="T18" fmla="*/ 7 w 10"/>
                    <a:gd name="T19" fmla="*/ 21 h 21"/>
                    <a:gd name="T20" fmla="*/ 6 w 10"/>
                    <a:gd name="T21" fmla="*/ 21 h 21"/>
                    <a:gd name="T22" fmla="*/ 6 w 10"/>
                    <a:gd name="T2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21">
                      <a:moveTo>
                        <a:pt x="6" y="21"/>
                      </a:moveTo>
                      <a:cubicBezTo>
                        <a:pt x="2" y="19"/>
                        <a:pt x="0" y="14"/>
                        <a:pt x="0" y="11"/>
                      </a:cubicBezTo>
                      <a:cubicBezTo>
                        <a:pt x="1" y="7"/>
                        <a:pt x="7" y="2"/>
                        <a:pt x="8" y="1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9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10"/>
                        <a:pt x="7" y="12"/>
                        <a:pt x="7" y="14"/>
                      </a:cubicBezTo>
                      <a:cubicBezTo>
                        <a:pt x="8" y="17"/>
                        <a:pt x="8" y="18"/>
                        <a:pt x="7" y="21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8" name="Freeform 399"/>
                <p:cNvSpPr>
                  <a:spLocks/>
                </p:cNvSpPr>
                <p:nvPr/>
              </p:nvSpPr>
              <p:spPr bwMode="auto">
                <a:xfrm>
                  <a:off x="3970" y="3309"/>
                  <a:ext cx="9" cy="4"/>
                </a:xfrm>
                <a:custGeom>
                  <a:avLst/>
                  <a:gdLst>
                    <a:gd name="T0" fmla="*/ 2 w 16"/>
                    <a:gd name="T1" fmla="*/ 4 h 7"/>
                    <a:gd name="T2" fmla="*/ 1 w 16"/>
                    <a:gd name="T3" fmla="*/ 4 h 7"/>
                    <a:gd name="T4" fmla="*/ 0 w 16"/>
                    <a:gd name="T5" fmla="*/ 2 h 7"/>
                    <a:gd name="T6" fmla="*/ 0 w 16"/>
                    <a:gd name="T7" fmla="*/ 1 h 7"/>
                    <a:gd name="T8" fmla="*/ 0 w 16"/>
                    <a:gd name="T9" fmla="*/ 1 h 7"/>
                    <a:gd name="T10" fmla="*/ 1 w 16"/>
                    <a:gd name="T11" fmla="*/ 0 h 7"/>
                    <a:gd name="T12" fmla="*/ 14 w 16"/>
                    <a:gd name="T13" fmla="*/ 2 h 7"/>
                    <a:gd name="T14" fmla="*/ 14 w 16"/>
                    <a:gd name="T15" fmla="*/ 2 h 7"/>
                    <a:gd name="T16" fmla="*/ 15 w 16"/>
                    <a:gd name="T17" fmla="*/ 3 h 7"/>
                    <a:gd name="T18" fmla="*/ 16 w 16"/>
                    <a:gd name="T19" fmla="*/ 4 h 7"/>
                    <a:gd name="T20" fmla="*/ 16 w 16"/>
                    <a:gd name="T21" fmla="*/ 4 h 7"/>
                    <a:gd name="T22" fmla="*/ 8 w 16"/>
                    <a:gd name="T23" fmla="*/ 7 h 7"/>
                    <a:gd name="T24" fmla="*/ 8 w 16"/>
                    <a:gd name="T25" fmla="*/ 7 h 7"/>
                    <a:gd name="T26" fmla="*/ 2 w 16"/>
                    <a:gd name="T27" fmla="*/ 4 h 7"/>
                    <a:gd name="T28" fmla="*/ 2 w 16"/>
                    <a:gd name="T2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7">
                      <a:moveTo>
                        <a:pt x="2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6"/>
                        <a:pt x="12" y="6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9" name="Freeform 400"/>
                <p:cNvSpPr>
                  <a:spLocks/>
                </p:cNvSpPr>
                <p:nvPr/>
              </p:nvSpPr>
              <p:spPr bwMode="auto">
                <a:xfrm>
                  <a:off x="2431" y="3455"/>
                  <a:ext cx="11" cy="9"/>
                </a:xfrm>
                <a:custGeom>
                  <a:avLst/>
                  <a:gdLst>
                    <a:gd name="T0" fmla="*/ 3 w 20"/>
                    <a:gd name="T1" fmla="*/ 16 h 16"/>
                    <a:gd name="T2" fmla="*/ 3 w 20"/>
                    <a:gd name="T3" fmla="*/ 16 h 16"/>
                    <a:gd name="T4" fmla="*/ 1 w 20"/>
                    <a:gd name="T5" fmla="*/ 14 h 16"/>
                    <a:gd name="T6" fmla="*/ 0 w 20"/>
                    <a:gd name="T7" fmla="*/ 13 h 16"/>
                    <a:gd name="T8" fmla="*/ 6 w 20"/>
                    <a:gd name="T9" fmla="*/ 0 h 16"/>
                    <a:gd name="T10" fmla="*/ 6 w 20"/>
                    <a:gd name="T11" fmla="*/ 0 h 16"/>
                    <a:gd name="T12" fmla="*/ 15 w 20"/>
                    <a:gd name="T13" fmla="*/ 0 h 16"/>
                    <a:gd name="T14" fmla="*/ 15 w 20"/>
                    <a:gd name="T15" fmla="*/ 0 h 16"/>
                    <a:gd name="T16" fmla="*/ 15 w 20"/>
                    <a:gd name="T17" fmla="*/ 0 h 16"/>
                    <a:gd name="T18" fmla="*/ 20 w 20"/>
                    <a:gd name="T19" fmla="*/ 3 h 16"/>
                    <a:gd name="T20" fmla="*/ 20 w 20"/>
                    <a:gd name="T21" fmla="*/ 4 h 16"/>
                    <a:gd name="T22" fmla="*/ 3 w 20"/>
                    <a:gd name="T23" fmla="*/ 16 h 16"/>
                    <a:gd name="T24" fmla="*/ 3 w 20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16">
                      <a:moveTo>
                        <a:pt x="3" y="16"/>
                      </a:move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12"/>
                        <a:pt x="8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0" name="Freeform 401"/>
                <p:cNvSpPr>
                  <a:spLocks/>
                </p:cNvSpPr>
                <p:nvPr/>
              </p:nvSpPr>
              <p:spPr bwMode="auto">
                <a:xfrm>
                  <a:off x="3439" y="3057"/>
                  <a:ext cx="16" cy="25"/>
                </a:xfrm>
                <a:custGeom>
                  <a:avLst/>
                  <a:gdLst>
                    <a:gd name="T0" fmla="*/ 2 w 29"/>
                    <a:gd name="T1" fmla="*/ 42 h 42"/>
                    <a:gd name="T2" fmla="*/ 2 w 29"/>
                    <a:gd name="T3" fmla="*/ 41 h 42"/>
                    <a:gd name="T4" fmla="*/ 8 w 29"/>
                    <a:gd name="T5" fmla="*/ 11 h 42"/>
                    <a:gd name="T6" fmla="*/ 8 w 29"/>
                    <a:gd name="T7" fmla="*/ 11 h 42"/>
                    <a:gd name="T8" fmla="*/ 22 w 29"/>
                    <a:gd name="T9" fmla="*/ 6 h 42"/>
                    <a:gd name="T10" fmla="*/ 28 w 29"/>
                    <a:gd name="T11" fmla="*/ 0 h 42"/>
                    <a:gd name="T12" fmla="*/ 29 w 29"/>
                    <a:gd name="T13" fmla="*/ 0 h 42"/>
                    <a:gd name="T14" fmla="*/ 29 w 29"/>
                    <a:gd name="T15" fmla="*/ 0 h 42"/>
                    <a:gd name="T16" fmla="*/ 29 w 29"/>
                    <a:gd name="T17" fmla="*/ 1 h 42"/>
                    <a:gd name="T18" fmla="*/ 20 w 29"/>
                    <a:gd name="T19" fmla="*/ 12 h 42"/>
                    <a:gd name="T20" fmla="*/ 14 w 29"/>
                    <a:gd name="T21" fmla="*/ 18 h 42"/>
                    <a:gd name="T22" fmla="*/ 13 w 29"/>
                    <a:gd name="T23" fmla="*/ 19 h 42"/>
                    <a:gd name="T24" fmla="*/ 13 w 29"/>
                    <a:gd name="T25" fmla="*/ 20 h 42"/>
                    <a:gd name="T26" fmla="*/ 19 w 29"/>
                    <a:gd name="T27" fmla="*/ 36 h 42"/>
                    <a:gd name="T28" fmla="*/ 19 w 29"/>
                    <a:gd name="T29" fmla="*/ 37 h 42"/>
                    <a:gd name="T30" fmla="*/ 19 w 29"/>
                    <a:gd name="T31" fmla="*/ 37 h 42"/>
                    <a:gd name="T32" fmla="*/ 3 w 29"/>
                    <a:gd name="T33" fmla="*/ 41 h 42"/>
                    <a:gd name="T34" fmla="*/ 2 w 29"/>
                    <a:gd name="T35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42">
                      <a:moveTo>
                        <a:pt x="2" y="42"/>
                      </a:move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0" y="34"/>
                        <a:pt x="0" y="17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1"/>
                      </a:cubicBezTo>
                      <a:cubicBezTo>
                        <a:pt x="27" y="7"/>
                        <a:pt x="24" y="9"/>
                        <a:pt x="20" y="12"/>
                      </a:cubicBezTo>
                      <a:cubicBezTo>
                        <a:pt x="18" y="14"/>
                        <a:pt x="16" y="16"/>
                        <a:pt x="14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6"/>
                        <a:pt x="16" y="31"/>
                        <a:pt x="19" y="36"/>
                      </a:cubicBezTo>
                      <a:cubicBezTo>
                        <a:pt x="19" y="36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2"/>
                        <a:pt x="2" y="42"/>
                        <a:pt x="2" y="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1" name="Freeform 402"/>
                <p:cNvSpPr>
                  <a:spLocks/>
                </p:cNvSpPr>
                <p:nvPr/>
              </p:nvSpPr>
              <p:spPr bwMode="auto">
                <a:xfrm>
                  <a:off x="3145" y="2926"/>
                  <a:ext cx="52" cy="58"/>
                </a:xfrm>
                <a:custGeom>
                  <a:avLst/>
                  <a:gdLst>
                    <a:gd name="T0" fmla="*/ 4 w 89"/>
                    <a:gd name="T1" fmla="*/ 98 h 100"/>
                    <a:gd name="T2" fmla="*/ 4 w 89"/>
                    <a:gd name="T3" fmla="*/ 97 h 100"/>
                    <a:gd name="T4" fmla="*/ 0 w 89"/>
                    <a:gd name="T5" fmla="*/ 83 h 100"/>
                    <a:gd name="T6" fmla="*/ 0 w 89"/>
                    <a:gd name="T7" fmla="*/ 83 h 100"/>
                    <a:gd name="T8" fmla="*/ 4 w 89"/>
                    <a:gd name="T9" fmla="*/ 79 h 100"/>
                    <a:gd name="T10" fmla="*/ 11 w 89"/>
                    <a:gd name="T11" fmla="*/ 69 h 100"/>
                    <a:gd name="T12" fmla="*/ 11 w 89"/>
                    <a:gd name="T13" fmla="*/ 68 h 100"/>
                    <a:gd name="T14" fmla="*/ 13 w 89"/>
                    <a:gd name="T15" fmla="*/ 59 h 100"/>
                    <a:gd name="T16" fmla="*/ 13 w 89"/>
                    <a:gd name="T17" fmla="*/ 59 h 100"/>
                    <a:gd name="T18" fmla="*/ 25 w 89"/>
                    <a:gd name="T19" fmla="*/ 58 h 100"/>
                    <a:gd name="T20" fmla="*/ 35 w 89"/>
                    <a:gd name="T21" fmla="*/ 43 h 100"/>
                    <a:gd name="T22" fmla="*/ 35 w 89"/>
                    <a:gd name="T23" fmla="*/ 43 h 100"/>
                    <a:gd name="T24" fmla="*/ 48 w 89"/>
                    <a:gd name="T25" fmla="*/ 32 h 100"/>
                    <a:gd name="T26" fmla="*/ 85 w 89"/>
                    <a:gd name="T27" fmla="*/ 0 h 100"/>
                    <a:gd name="T28" fmla="*/ 86 w 89"/>
                    <a:gd name="T29" fmla="*/ 0 h 100"/>
                    <a:gd name="T30" fmla="*/ 86 w 89"/>
                    <a:gd name="T31" fmla="*/ 0 h 100"/>
                    <a:gd name="T32" fmla="*/ 86 w 89"/>
                    <a:gd name="T33" fmla="*/ 0 h 100"/>
                    <a:gd name="T34" fmla="*/ 88 w 89"/>
                    <a:gd name="T35" fmla="*/ 12 h 100"/>
                    <a:gd name="T36" fmla="*/ 89 w 89"/>
                    <a:gd name="T37" fmla="*/ 19 h 100"/>
                    <a:gd name="T38" fmla="*/ 89 w 89"/>
                    <a:gd name="T39" fmla="*/ 20 h 100"/>
                    <a:gd name="T40" fmla="*/ 75 w 89"/>
                    <a:gd name="T41" fmla="*/ 30 h 100"/>
                    <a:gd name="T42" fmla="*/ 65 w 89"/>
                    <a:gd name="T43" fmla="*/ 34 h 100"/>
                    <a:gd name="T44" fmla="*/ 26 w 89"/>
                    <a:gd name="T45" fmla="*/ 63 h 100"/>
                    <a:gd name="T46" fmla="*/ 26 w 89"/>
                    <a:gd name="T47" fmla="*/ 63 h 100"/>
                    <a:gd name="T48" fmla="*/ 13 w 89"/>
                    <a:gd name="T49" fmla="*/ 81 h 100"/>
                    <a:gd name="T50" fmla="*/ 13 w 89"/>
                    <a:gd name="T51" fmla="*/ 81 h 100"/>
                    <a:gd name="T52" fmla="*/ 12 w 89"/>
                    <a:gd name="T53" fmla="*/ 90 h 100"/>
                    <a:gd name="T54" fmla="*/ 10 w 89"/>
                    <a:gd name="T55" fmla="*/ 99 h 100"/>
                    <a:gd name="T56" fmla="*/ 9 w 89"/>
                    <a:gd name="T57" fmla="*/ 99 h 100"/>
                    <a:gd name="T58" fmla="*/ 8 w 89"/>
                    <a:gd name="T59" fmla="*/ 100 h 100"/>
                    <a:gd name="T60" fmla="*/ 4 w 89"/>
                    <a:gd name="T61" fmla="*/ 98 h 100"/>
                    <a:gd name="T62" fmla="*/ 4 w 89"/>
                    <a:gd name="T63" fmla="*/ 9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9" h="100">
                      <a:moveTo>
                        <a:pt x="4" y="98"/>
                      </a:moveTo>
                      <a:cubicBezTo>
                        <a:pt x="4" y="98"/>
                        <a:pt x="4" y="98"/>
                        <a:pt x="4" y="97"/>
                      </a:cubicBezTo>
                      <a:cubicBezTo>
                        <a:pt x="2" y="92"/>
                        <a:pt x="0" y="89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81"/>
                        <a:pt x="3" y="80"/>
                        <a:pt x="4" y="79"/>
                      </a:cubicBezTo>
                      <a:cubicBezTo>
                        <a:pt x="7" y="77"/>
                        <a:pt x="10" y="74"/>
                        <a:pt x="11" y="69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9" y="39"/>
                        <a:pt x="43" y="36"/>
                        <a:pt x="48" y="32"/>
                      </a:cubicBezTo>
                      <a:cubicBezTo>
                        <a:pt x="59" y="21"/>
                        <a:pt x="73" y="9"/>
                        <a:pt x="85" y="0"/>
                      </a:cubicBezTo>
                      <a:cubicBezTo>
                        <a:pt x="85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7" y="5"/>
                        <a:pt x="87" y="8"/>
                        <a:pt x="88" y="12"/>
                      </a:cubicBezTo>
                      <a:cubicBezTo>
                        <a:pt x="89" y="14"/>
                        <a:pt x="89" y="16"/>
                        <a:pt x="89" y="19"/>
                      </a:cubicBezTo>
                      <a:cubicBezTo>
                        <a:pt x="89" y="19"/>
                        <a:pt x="89" y="20"/>
                        <a:pt x="89" y="20"/>
                      </a:cubicBezTo>
                      <a:cubicBezTo>
                        <a:pt x="85" y="26"/>
                        <a:pt x="80" y="28"/>
                        <a:pt x="75" y="30"/>
                      </a:cubicBezTo>
                      <a:cubicBezTo>
                        <a:pt x="72" y="31"/>
                        <a:pt x="69" y="32"/>
                        <a:pt x="65" y="34"/>
                      </a:cubicBezTo>
                      <a:cubicBezTo>
                        <a:pt x="53" y="42"/>
                        <a:pt x="39" y="52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2" y="84"/>
                        <a:pt x="12" y="87"/>
                        <a:pt x="12" y="90"/>
                      </a:cubicBezTo>
                      <a:cubicBezTo>
                        <a:pt x="12" y="94"/>
                        <a:pt x="12" y="96"/>
                        <a:pt x="10" y="99"/>
                      </a:cubicBezTo>
                      <a:cubicBezTo>
                        <a:pt x="9" y="99"/>
                        <a:pt x="9" y="99"/>
                        <a:pt x="9" y="99"/>
                      </a:cubicBezTo>
                      <a:cubicBezTo>
                        <a:pt x="9" y="100"/>
                        <a:pt x="9" y="100"/>
                        <a:pt x="8" y="100"/>
                      </a:cubicBezTo>
                      <a:cubicBezTo>
                        <a:pt x="4" y="98"/>
                        <a:pt x="4" y="98"/>
                        <a:pt x="4" y="98"/>
                      </a:cubicBezTo>
                      <a:cubicBezTo>
                        <a:pt x="4" y="98"/>
                        <a:pt x="4" y="98"/>
                        <a:pt x="4" y="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2" name="Freeform 403"/>
                <p:cNvSpPr>
                  <a:spLocks/>
                </p:cNvSpPr>
                <p:nvPr/>
              </p:nvSpPr>
              <p:spPr bwMode="auto">
                <a:xfrm>
                  <a:off x="3446" y="3051"/>
                  <a:ext cx="3" cy="4"/>
                </a:xfrm>
                <a:custGeom>
                  <a:avLst/>
                  <a:gdLst>
                    <a:gd name="T0" fmla="*/ 1 w 5"/>
                    <a:gd name="T1" fmla="*/ 7 h 7"/>
                    <a:gd name="T2" fmla="*/ 0 w 5"/>
                    <a:gd name="T3" fmla="*/ 7 h 7"/>
                    <a:gd name="T4" fmla="*/ 0 w 5"/>
                    <a:gd name="T5" fmla="*/ 7 h 7"/>
                    <a:gd name="T6" fmla="*/ 0 w 5"/>
                    <a:gd name="T7" fmla="*/ 6 h 7"/>
                    <a:gd name="T8" fmla="*/ 1 w 5"/>
                    <a:gd name="T9" fmla="*/ 1 h 7"/>
                    <a:gd name="T10" fmla="*/ 2 w 5"/>
                    <a:gd name="T11" fmla="*/ 0 h 7"/>
                    <a:gd name="T12" fmla="*/ 3 w 5"/>
                    <a:gd name="T13" fmla="*/ 0 h 7"/>
                    <a:gd name="T14" fmla="*/ 3 w 5"/>
                    <a:gd name="T15" fmla="*/ 0 h 7"/>
                    <a:gd name="T16" fmla="*/ 4 w 5"/>
                    <a:gd name="T17" fmla="*/ 0 h 7"/>
                    <a:gd name="T18" fmla="*/ 4 w 5"/>
                    <a:gd name="T19" fmla="*/ 1 h 7"/>
                    <a:gd name="T20" fmla="*/ 5 w 5"/>
                    <a:gd name="T21" fmla="*/ 3 h 7"/>
                    <a:gd name="T22" fmla="*/ 4 w 5"/>
                    <a:gd name="T23" fmla="*/ 4 h 7"/>
                    <a:gd name="T24" fmla="*/ 2 w 5"/>
                    <a:gd name="T25" fmla="*/ 7 h 7"/>
                    <a:gd name="T26" fmla="*/ 2 w 5"/>
                    <a:gd name="T27" fmla="*/ 7 h 7"/>
                    <a:gd name="T28" fmla="*/ 1 w 5"/>
                    <a:gd name="T29" fmla="*/ 7 h 7"/>
                    <a:gd name="T30" fmla="*/ 1 w 5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" h="7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3" name="Freeform 404"/>
                <p:cNvSpPr>
                  <a:spLocks/>
                </p:cNvSpPr>
                <p:nvPr/>
              </p:nvSpPr>
              <p:spPr bwMode="auto">
                <a:xfrm>
                  <a:off x="3565" y="3108"/>
                  <a:ext cx="4" cy="5"/>
                </a:xfrm>
                <a:custGeom>
                  <a:avLst/>
                  <a:gdLst>
                    <a:gd name="T0" fmla="*/ 0 w 7"/>
                    <a:gd name="T1" fmla="*/ 7 h 8"/>
                    <a:gd name="T2" fmla="*/ 0 w 7"/>
                    <a:gd name="T3" fmla="*/ 6 h 8"/>
                    <a:gd name="T4" fmla="*/ 0 w 7"/>
                    <a:gd name="T5" fmla="*/ 6 h 8"/>
                    <a:gd name="T6" fmla="*/ 2 w 7"/>
                    <a:gd name="T7" fmla="*/ 0 h 8"/>
                    <a:gd name="T8" fmla="*/ 3 w 7"/>
                    <a:gd name="T9" fmla="*/ 0 h 8"/>
                    <a:gd name="T10" fmla="*/ 6 w 7"/>
                    <a:gd name="T11" fmla="*/ 2 h 8"/>
                    <a:gd name="T12" fmla="*/ 7 w 7"/>
                    <a:gd name="T13" fmla="*/ 2 h 8"/>
                    <a:gd name="T14" fmla="*/ 7 w 7"/>
                    <a:gd name="T15" fmla="*/ 4 h 8"/>
                    <a:gd name="T16" fmla="*/ 7 w 7"/>
                    <a:gd name="T17" fmla="*/ 5 h 8"/>
                    <a:gd name="T18" fmla="*/ 5 w 7"/>
                    <a:gd name="T19" fmla="*/ 8 h 8"/>
                    <a:gd name="T20" fmla="*/ 4 w 7"/>
                    <a:gd name="T21" fmla="*/ 8 h 8"/>
                    <a:gd name="T22" fmla="*/ 1 w 7"/>
                    <a:gd name="T23" fmla="*/ 7 h 8"/>
                    <a:gd name="T24" fmla="*/ 1 w 7"/>
                    <a:gd name="T25" fmla="*/ 7 h 8"/>
                    <a:gd name="T26" fmla="*/ 0 w 7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8">
                      <a:moveTo>
                        <a:pt x="0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4" name="Freeform 405"/>
                <p:cNvSpPr>
                  <a:spLocks/>
                </p:cNvSpPr>
                <p:nvPr/>
              </p:nvSpPr>
              <p:spPr bwMode="auto">
                <a:xfrm>
                  <a:off x="2469" y="3483"/>
                  <a:ext cx="9" cy="15"/>
                </a:xfrm>
                <a:custGeom>
                  <a:avLst/>
                  <a:gdLst>
                    <a:gd name="T0" fmla="*/ 6 w 16"/>
                    <a:gd name="T1" fmla="*/ 25 h 26"/>
                    <a:gd name="T2" fmla="*/ 5 w 16"/>
                    <a:gd name="T3" fmla="*/ 25 h 26"/>
                    <a:gd name="T4" fmla="*/ 5 w 16"/>
                    <a:gd name="T5" fmla="*/ 18 h 26"/>
                    <a:gd name="T6" fmla="*/ 5 w 16"/>
                    <a:gd name="T7" fmla="*/ 18 h 26"/>
                    <a:gd name="T8" fmla="*/ 1 w 16"/>
                    <a:gd name="T9" fmla="*/ 14 h 26"/>
                    <a:gd name="T10" fmla="*/ 0 w 16"/>
                    <a:gd name="T11" fmla="*/ 13 h 26"/>
                    <a:gd name="T12" fmla="*/ 0 w 16"/>
                    <a:gd name="T13" fmla="*/ 13 h 26"/>
                    <a:gd name="T14" fmla="*/ 14 w 16"/>
                    <a:gd name="T15" fmla="*/ 0 h 26"/>
                    <a:gd name="T16" fmla="*/ 15 w 16"/>
                    <a:gd name="T17" fmla="*/ 0 h 26"/>
                    <a:gd name="T18" fmla="*/ 15 w 16"/>
                    <a:gd name="T19" fmla="*/ 0 h 26"/>
                    <a:gd name="T20" fmla="*/ 16 w 16"/>
                    <a:gd name="T21" fmla="*/ 1 h 26"/>
                    <a:gd name="T22" fmla="*/ 7 w 16"/>
                    <a:gd name="T23" fmla="*/ 25 h 26"/>
                    <a:gd name="T24" fmla="*/ 6 w 16"/>
                    <a:gd name="T25" fmla="*/ 25 h 26"/>
                    <a:gd name="T26" fmla="*/ 6 w 16"/>
                    <a:gd name="T2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26">
                      <a:moveTo>
                        <a:pt x="6" y="25"/>
                      </a:move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3" y="16"/>
                        <a:pt x="2" y="15"/>
                        <a:pt x="1" y="14"/>
                      </a:cubicBezTo>
                      <a:cubicBezTo>
                        <a:pt x="1" y="14"/>
                        <a:pt x="0" y="14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8"/>
                        <a:pt x="9" y="3"/>
                        <a:pt x="14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6" y="1"/>
                        <a:pt x="16" y="1"/>
                      </a:cubicBezTo>
                      <a:cubicBezTo>
                        <a:pt x="15" y="7"/>
                        <a:pt x="12" y="19"/>
                        <a:pt x="7" y="25"/>
                      </a:cubicBezTo>
                      <a:cubicBezTo>
                        <a:pt x="6" y="25"/>
                        <a:pt x="6" y="26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9" name="Group 607"/>
              <p:cNvGrpSpPr>
                <a:grpSpLocks/>
              </p:cNvGrpSpPr>
              <p:nvPr/>
            </p:nvGrpSpPr>
            <p:grpSpPr bwMode="auto">
              <a:xfrm>
                <a:off x="2370" y="2964"/>
                <a:ext cx="1602" cy="550"/>
                <a:chOff x="2370" y="2964"/>
                <a:chExt cx="1602" cy="550"/>
              </a:xfrm>
            </p:grpSpPr>
            <p:sp>
              <p:nvSpPr>
                <p:cNvPr id="275" name="Freeform 407"/>
                <p:cNvSpPr>
                  <a:spLocks/>
                </p:cNvSpPr>
                <p:nvPr/>
              </p:nvSpPr>
              <p:spPr bwMode="auto">
                <a:xfrm>
                  <a:off x="3921" y="3298"/>
                  <a:ext cx="10" cy="10"/>
                </a:xfrm>
                <a:custGeom>
                  <a:avLst/>
                  <a:gdLst>
                    <a:gd name="T0" fmla="*/ 2 w 18"/>
                    <a:gd name="T1" fmla="*/ 16 h 16"/>
                    <a:gd name="T2" fmla="*/ 1 w 18"/>
                    <a:gd name="T3" fmla="*/ 15 h 16"/>
                    <a:gd name="T4" fmla="*/ 1 w 18"/>
                    <a:gd name="T5" fmla="*/ 10 h 16"/>
                    <a:gd name="T6" fmla="*/ 16 w 18"/>
                    <a:gd name="T7" fmla="*/ 0 h 16"/>
                    <a:gd name="T8" fmla="*/ 17 w 18"/>
                    <a:gd name="T9" fmla="*/ 0 h 16"/>
                    <a:gd name="T10" fmla="*/ 17 w 18"/>
                    <a:gd name="T11" fmla="*/ 0 h 16"/>
                    <a:gd name="T12" fmla="*/ 17 w 18"/>
                    <a:gd name="T13" fmla="*/ 0 h 16"/>
                    <a:gd name="T14" fmla="*/ 17 w 18"/>
                    <a:gd name="T15" fmla="*/ 0 h 16"/>
                    <a:gd name="T16" fmla="*/ 17 w 18"/>
                    <a:gd name="T17" fmla="*/ 0 h 16"/>
                    <a:gd name="T18" fmla="*/ 17 w 18"/>
                    <a:gd name="T19" fmla="*/ 1 h 16"/>
                    <a:gd name="T20" fmla="*/ 18 w 18"/>
                    <a:gd name="T21" fmla="*/ 1 h 16"/>
                    <a:gd name="T22" fmla="*/ 18 w 18"/>
                    <a:gd name="T23" fmla="*/ 1 h 16"/>
                    <a:gd name="T24" fmla="*/ 12 w 18"/>
                    <a:gd name="T25" fmla="*/ 13 h 16"/>
                    <a:gd name="T26" fmla="*/ 2 w 18"/>
                    <a:gd name="T27" fmla="*/ 16 h 16"/>
                    <a:gd name="T28" fmla="*/ 2 w 18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6">
                      <a:moveTo>
                        <a:pt x="2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3"/>
                        <a:pt x="0" y="12"/>
                        <a:pt x="1" y="10"/>
                      </a:cubicBezTo>
                      <a:cubicBezTo>
                        <a:pt x="3" y="4"/>
                        <a:pt x="13" y="1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1"/>
                        <a:pt x="17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6"/>
                        <a:pt x="16" y="10"/>
                        <a:pt x="12" y="13"/>
                      </a:cubicBezTo>
                      <a:cubicBezTo>
                        <a:pt x="9" y="15"/>
                        <a:pt x="6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Freeform 408"/>
                <p:cNvSpPr>
                  <a:spLocks/>
                </p:cNvSpPr>
                <p:nvPr/>
              </p:nvSpPr>
              <p:spPr bwMode="auto">
                <a:xfrm>
                  <a:off x="3564" y="3120"/>
                  <a:ext cx="7" cy="13"/>
                </a:xfrm>
                <a:custGeom>
                  <a:avLst/>
                  <a:gdLst>
                    <a:gd name="T0" fmla="*/ 1 w 11"/>
                    <a:gd name="T1" fmla="*/ 21 h 22"/>
                    <a:gd name="T2" fmla="*/ 0 w 11"/>
                    <a:gd name="T3" fmla="*/ 21 h 22"/>
                    <a:gd name="T4" fmla="*/ 4 w 11"/>
                    <a:gd name="T5" fmla="*/ 1 h 22"/>
                    <a:gd name="T6" fmla="*/ 4 w 11"/>
                    <a:gd name="T7" fmla="*/ 1 h 22"/>
                    <a:gd name="T8" fmla="*/ 5 w 11"/>
                    <a:gd name="T9" fmla="*/ 1 h 22"/>
                    <a:gd name="T10" fmla="*/ 6 w 11"/>
                    <a:gd name="T11" fmla="*/ 0 h 22"/>
                    <a:gd name="T12" fmla="*/ 7 w 11"/>
                    <a:gd name="T13" fmla="*/ 1 h 22"/>
                    <a:gd name="T14" fmla="*/ 8 w 11"/>
                    <a:gd name="T15" fmla="*/ 1 h 22"/>
                    <a:gd name="T16" fmla="*/ 10 w 11"/>
                    <a:gd name="T17" fmla="*/ 18 h 22"/>
                    <a:gd name="T18" fmla="*/ 10 w 11"/>
                    <a:gd name="T19" fmla="*/ 19 h 22"/>
                    <a:gd name="T20" fmla="*/ 2 w 11"/>
                    <a:gd name="T21" fmla="*/ 22 h 22"/>
                    <a:gd name="T22" fmla="*/ 2 w 11"/>
                    <a:gd name="T23" fmla="*/ 22 h 22"/>
                    <a:gd name="T24" fmla="*/ 1 w 11"/>
                    <a:gd name="T25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22">
                      <a:moveTo>
                        <a:pt x="1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14"/>
                        <a:pt x="1" y="8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0" y="8"/>
                        <a:pt x="11" y="13"/>
                        <a:pt x="10" y="18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7" y="21"/>
                        <a:pt x="6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lnTo>
                        <a:pt x="1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Freeform 409"/>
                <p:cNvSpPr>
                  <a:spLocks/>
                </p:cNvSpPr>
                <p:nvPr/>
              </p:nvSpPr>
              <p:spPr bwMode="auto">
                <a:xfrm>
                  <a:off x="3480" y="3084"/>
                  <a:ext cx="16" cy="14"/>
                </a:xfrm>
                <a:custGeom>
                  <a:avLst/>
                  <a:gdLst>
                    <a:gd name="T0" fmla="*/ 22 w 27"/>
                    <a:gd name="T1" fmla="*/ 24 h 24"/>
                    <a:gd name="T2" fmla="*/ 22 w 27"/>
                    <a:gd name="T3" fmla="*/ 24 h 24"/>
                    <a:gd name="T4" fmla="*/ 3 w 27"/>
                    <a:gd name="T5" fmla="*/ 11 h 24"/>
                    <a:gd name="T6" fmla="*/ 1 w 27"/>
                    <a:gd name="T7" fmla="*/ 10 h 24"/>
                    <a:gd name="T8" fmla="*/ 1 w 27"/>
                    <a:gd name="T9" fmla="*/ 10 h 24"/>
                    <a:gd name="T10" fmla="*/ 1 w 27"/>
                    <a:gd name="T11" fmla="*/ 9 h 24"/>
                    <a:gd name="T12" fmla="*/ 0 w 27"/>
                    <a:gd name="T13" fmla="*/ 8 h 24"/>
                    <a:gd name="T14" fmla="*/ 0 w 27"/>
                    <a:gd name="T15" fmla="*/ 7 h 24"/>
                    <a:gd name="T16" fmla="*/ 3 w 27"/>
                    <a:gd name="T17" fmla="*/ 2 h 24"/>
                    <a:gd name="T18" fmla="*/ 4 w 27"/>
                    <a:gd name="T19" fmla="*/ 1 h 24"/>
                    <a:gd name="T20" fmla="*/ 5 w 27"/>
                    <a:gd name="T21" fmla="*/ 1 h 24"/>
                    <a:gd name="T22" fmla="*/ 11 w 27"/>
                    <a:gd name="T23" fmla="*/ 0 h 24"/>
                    <a:gd name="T24" fmla="*/ 11 w 27"/>
                    <a:gd name="T25" fmla="*/ 0 h 24"/>
                    <a:gd name="T26" fmla="*/ 11 w 27"/>
                    <a:gd name="T27" fmla="*/ 0 h 24"/>
                    <a:gd name="T28" fmla="*/ 26 w 27"/>
                    <a:gd name="T29" fmla="*/ 18 h 24"/>
                    <a:gd name="T30" fmla="*/ 24 w 27"/>
                    <a:gd name="T31" fmla="*/ 24 h 24"/>
                    <a:gd name="T32" fmla="*/ 24 w 27"/>
                    <a:gd name="T33" fmla="*/ 24 h 24"/>
                    <a:gd name="T34" fmla="*/ 23 w 27"/>
                    <a:gd name="T35" fmla="*/ 24 h 24"/>
                    <a:gd name="T36" fmla="*/ 22 w 27"/>
                    <a:gd name="T3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7" h="24">
                      <a:moveTo>
                        <a:pt x="22" y="24"/>
                      </a:move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17" y="19"/>
                        <a:pt x="11" y="15"/>
                        <a:pt x="3" y="11"/>
                      </a:cubicBezTo>
                      <a:cubicBezTo>
                        <a:pt x="2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9"/>
                        <a:pt x="1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4"/>
                        <a:pt x="2" y="3"/>
                        <a:pt x="3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8" y="4"/>
                        <a:pt x="26" y="11"/>
                        <a:pt x="26" y="18"/>
                      </a:cubicBezTo>
                      <a:cubicBezTo>
                        <a:pt x="27" y="20"/>
                        <a:pt x="26" y="22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2" y="24"/>
                        <a:pt x="22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Freeform 410"/>
                <p:cNvSpPr>
                  <a:spLocks/>
                </p:cNvSpPr>
                <p:nvPr/>
              </p:nvSpPr>
              <p:spPr bwMode="auto">
                <a:xfrm>
                  <a:off x="3961" y="3325"/>
                  <a:ext cx="1" cy="2"/>
                </a:xfrm>
                <a:custGeom>
                  <a:avLst/>
                  <a:gdLst>
                    <a:gd name="T0" fmla="*/ 2 w 3"/>
                    <a:gd name="T1" fmla="*/ 3 h 3"/>
                    <a:gd name="T2" fmla="*/ 1 w 3"/>
                    <a:gd name="T3" fmla="*/ 3 h 3"/>
                    <a:gd name="T4" fmla="*/ 0 w 3"/>
                    <a:gd name="T5" fmla="*/ 2 h 3"/>
                    <a:gd name="T6" fmla="*/ 0 w 3"/>
                    <a:gd name="T7" fmla="*/ 1 h 3"/>
                    <a:gd name="T8" fmla="*/ 0 w 3"/>
                    <a:gd name="T9" fmla="*/ 1 h 3"/>
                    <a:gd name="T10" fmla="*/ 1 w 3"/>
                    <a:gd name="T11" fmla="*/ 0 h 3"/>
                    <a:gd name="T12" fmla="*/ 2 w 3"/>
                    <a:gd name="T13" fmla="*/ 0 h 3"/>
                    <a:gd name="T14" fmla="*/ 3 w 3"/>
                    <a:gd name="T15" fmla="*/ 0 h 3"/>
                    <a:gd name="T16" fmla="*/ 3 w 3"/>
                    <a:gd name="T17" fmla="*/ 0 h 3"/>
                    <a:gd name="T18" fmla="*/ 3 w 3"/>
                    <a:gd name="T19" fmla="*/ 1 h 3"/>
                    <a:gd name="T20" fmla="*/ 3 w 3"/>
                    <a:gd name="T21" fmla="*/ 2 h 3"/>
                    <a:gd name="T22" fmla="*/ 2 w 3"/>
                    <a:gd name="T23" fmla="*/ 3 h 3"/>
                    <a:gd name="T24" fmla="*/ 2 w 3"/>
                    <a:gd name="T25" fmla="*/ 3 h 3"/>
                    <a:gd name="T26" fmla="*/ 2 w 3"/>
                    <a:gd name="T2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Freeform 411"/>
                <p:cNvSpPr>
                  <a:spLocks/>
                </p:cNvSpPr>
                <p:nvPr/>
              </p:nvSpPr>
              <p:spPr bwMode="auto">
                <a:xfrm>
                  <a:off x="3758" y="3226"/>
                  <a:ext cx="2" cy="1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1 h 2"/>
                    <a:gd name="T4" fmla="*/ 1 w 4"/>
                    <a:gd name="T5" fmla="*/ 0 h 2"/>
                    <a:gd name="T6" fmla="*/ 2 w 4"/>
                    <a:gd name="T7" fmla="*/ 0 h 2"/>
                    <a:gd name="T8" fmla="*/ 2 w 4"/>
                    <a:gd name="T9" fmla="*/ 0 h 2"/>
                    <a:gd name="T10" fmla="*/ 3 w 4"/>
                    <a:gd name="T11" fmla="*/ 0 h 2"/>
                    <a:gd name="T12" fmla="*/ 4 w 4"/>
                    <a:gd name="T13" fmla="*/ 1 h 2"/>
                    <a:gd name="T14" fmla="*/ 4 w 4"/>
                    <a:gd name="T15" fmla="*/ 1 h 2"/>
                    <a:gd name="T16" fmla="*/ 3 w 4"/>
                    <a:gd name="T17" fmla="*/ 2 h 2"/>
                    <a:gd name="T18" fmla="*/ 1 w 4"/>
                    <a:gd name="T19" fmla="*/ 2 h 2"/>
                    <a:gd name="T20" fmla="*/ 0 w 4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Freeform 412"/>
                <p:cNvSpPr>
                  <a:spLocks/>
                </p:cNvSpPr>
                <p:nvPr/>
              </p:nvSpPr>
              <p:spPr bwMode="auto">
                <a:xfrm>
                  <a:off x="3940" y="3315"/>
                  <a:ext cx="4" cy="4"/>
                </a:xfrm>
                <a:custGeom>
                  <a:avLst/>
                  <a:gdLst>
                    <a:gd name="T0" fmla="*/ 2 w 6"/>
                    <a:gd name="T1" fmla="*/ 7 h 7"/>
                    <a:gd name="T2" fmla="*/ 1 w 6"/>
                    <a:gd name="T3" fmla="*/ 6 h 7"/>
                    <a:gd name="T4" fmla="*/ 0 w 6"/>
                    <a:gd name="T5" fmla="*/ 5 h 7"/>
                    <a:gd name="T6" fmla="*/ 0 w 6"/>
                    <a:gd name="T7" fmla="*/ 4 h 7"/>
                    <a:gd name="T8" fmla="*/ 2 w 6"/>
                    <a:gd name="T9" fmla="*/ 1 h 7"/>
                    <a:gd name="T10" fmla="*/ 3 w 6"/>
                    <a:gd name="T11" fmla="*/ 0 h 7"/>
                    <a:gd name="T12" fmla="*/ 3 w 6"/>
                    <a:gd name="T13" fmla="*/ 0 h 7"/>
                    <a:gd name="T14" fmla="*/ 3 w 6"/>
                    <a:gd name="T15" fmla="*/ 0 h 7"/>
                    <a:gd name="T16" fmla="*/ 6 w 6"/>
                    <a:gd name="T17" fmla="*/ 2 h 7"/>
                    <a:gd name="T18" fmla="*/ 6 w 6"/>
                    <a:gd name="T19" fmla="*/ 3 h 7"/>
                    <a:gd name="T20" fmla="*/ 4 w 6"/>
                    <a:gd name="T21" fmla="*/ 6 h 7"/>
                    <a:gd name="T22" fmla="*/ 4 w 6"/>
                    <a:gd name="T23" fmla="*/ 7 h 7"/>
                    <a:gd name="T24" fmla="*/ 2 w 6"/>
                    <a:gd name="T25" fmla="*/ 7 h 7"/>
                    <a:gd name="T26" fmla="*/ 2 w 6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Freeform 413"/>
                <p:cNvSpPr>
                  <a:spLocks/>
                </p:cNvSpPr>
                <p:nvPr/>
              </p:nvSpPr>
              <p:spPr bwMode="auto">
                <a:xfrm>
                  <a:off x="3438" y="3103"/>
                  <a:ext cx="69" cy="196"/>
                </a:xfrm>
                <a:custGeom>
                  <a:avLst/>
                  <a:gdLst>
                    <a:gd name="T0" fmla="*/ 39 w 119"/>
                    <a:gd name="T1" fmla="*/ 334 h 339"/>
                    <a:gd name="T2" fmla="*/ 47 w 119"/>
                    <a:gd name="T3" fmla="*/ 315 h 339"/>
                    <a:gd name="T4" fmla="*/ 47 w 119"/>
                    <a:gd name="T5" fmla="*/ 296 h 339"/>
                    <a:gd name="T6" fmla="*/ 47 w 119"/>
                    <a:gd name="T7" fmla="*/ 294 h 339"/>
                    <a:gd name="T8" fmla="*/ 39 w 119"/>
                    <a:gd name="T9" fmla="*/ 289 h 339"/>
                    <a:gd name="T10" fmla="*/ 37 w 119"/>
                    <a:gd name="T11" fmla="*/ 279 h 339"/>
                    <a:gd name="T12" fmla="*/ 31 w 119"/>
                    <a:gd name="T13" fmla="*/ 274 h 339"/>
                    <a:gd name="T14" fmla="*/ 19 w 119"/>
                    <a:gd name="T15" fmla="*/ 283 h 339"/>
                    <a:gd name="T16" fmla="*/ 18 w 119"/>
                    <a:gd name="T17" fmla="*/ 286 h 339"/>
                    <a:gd name="T18" fmla="*/ 29 w 119"/>
                    <a:gd name="T19" fmla="*/ 295 h 339"/>
                    <a:gd name="T20" fmla="*/ 20 w 119"/>
                    <a:gd name="T21" fmla="*/ 308 h 339"/>
                    <a:gd name="T22" fmla="*/ 20 w 119"/>
                    <a:gd name="T23" fmla="*/ 308 h 339"/>
                    <a:gd name="T24" fmla="*/ 1 w 119"/>
                    <a:gd name="T25" fmla="*/ 308 h 339"/>
                    <a:gd name="T26" fmla="*/ 0 w 119"/>
                    <a:gd name="T27" fmla="*/ 304 h 339"/>
                    <a:gd name="T28" fmla="*/ 15 w 119"/>
                    <a:gd name="T29" fmla="*/ 260 h 339"/>
                    <a:gd name="T30" fmla="*/ 20 w 119"/>
                    <a:gd name="T31" fmla="*/ 256 h 339"/>
                    <a:gd name="T32" fmla="*/ 28 w 119"/>
                    <a:gd name="T33" fmla="*/ 251 h 339"/>
                    <a:gd name="T34" fmla="*/ 26 w 119"/>
                    <a:gd name="T35" fmla="*/ 239 h 339"/>
                    <a:gd name="T36" fmla="*/ 24 w 119"/>
                    <a:gd name="T37" fmla="*/ 218 h 339"/>
                    <a:gd name="T38" fmla="*/ 16 w 119"/>
                    <a:gd name="T39" fmla="*/ 210 h 339"/>
                    <a:gd name="T40" fmla="*/ 12 w 119"/>
                    <a:gd name="T41" fmla="*/ 206 h 339"/>
                    <a:gd name="T42" fmla="*/ 18 w 119"/>
                    <a:gd name="T43" fmla="*/ 204 h 339"/>
                    <a:gd name="T44" fmla="*/ 27 w 119"/>
                    <a:gd name="T45" fmla="*/ 217 h 339"/>
                    <a:gd name="T46" fmla="*/ 30 w 119"/>
                    <a:gd name="T47" fmla="*/ 219 h 339"/>
                    <a:gd name="T48" fmla="*/ 34 w 119"/>
                    <a:gd name="T49" fmla="*/ 217 h 339"/>
                    <a:gd name="T50" fmla="*/ 34 w 119"/>
                    <a:gd name="T51" fmla="*/ 217 h 339"/>
                    <a:gd name="T52" fmla="*/ 49 w 119"/>
                    <a:gd name="T53" fmla="*/ 171 h 339"/>
                    <a:gd name="T54" fmla="*/ 79 w 119"/>
                    <a:gd name="T55" fmla="*/ 103 h 339"/>
                    <a:gd name="T56" fmla="*/ 86 w 119"/>
                    <a:gd name="T57" fmla="*/ 99 h 339"/>
                    <a:gd name="T58" fmla="*/ 87 w 119"/>
                    <a:gd name="T59" fmla="*/ 96 h 339"/>
                    <a:gd name="T60" fmla="*/ 95 w 119"/>
                    <a:gd name="T61" fmla="*/ 45 h 339"/>
                    <a:gd name="T62" fmla="*/ 104 w 119"/>
                    <a:gd name="T63" fmla="*/ 33 h 339"/>
                    <a:gd name="T64" fmla="*/ 110 w 119"/>
                    <a:gd name="T65" fmla="*/ 0 h 339"/>
                    <a:gd name="T66" fmla="*/ 111 w 119"/>
                    <a:gd name="T67" fmla="*/ 0 h 339"/>
                    <a:gd name="T68" fmla="*/ 111 w 119"/>
                    <a:gd name="T69" fmla="*/ 6 h 339"/>
                    <a:gd name="T70" fmla="*/ 118 w 119"/>
                    <a:gd name="T71" fmla="*/ 15 h 339"/>
                    <a:gd name="T72" fmla="*/ 111 w 119"/>
                    <a:gd name="T73" fmla="*/ 66 h 339"/>
                    <a:gd name="T74" fmla="*/ 106 w 119"/>
                    <a:gd name="T75" fmla="*/ 67 h 339"/>
                    <a:gd name="T76" fmla="*/ 96 w 119"/>
                    <a:gd name="T77" fmla="*/ 70 h 339"/>
                    <a:gd name="T78" fmla="*/ 98 w 119"/>
                    <a:gd name="T79" fmla="*/ 85 h 339"/>
                    <a:gd name="T80" fmla="*/ 83 w 119"/>
                    <a:gd name="T81" fmla="*/ 160 h 339"/>
                    <a:gd name="T82" fmla="*/ 66 w 119"/>
                    <a:gd name="T83" fmla="*/ 179 h 339"/>
                    <a:gd name="T84" fmla="*/ 59 w 119"/>
                    <a:gd name="T85" fmla="*/ 199 h 339"/>
                    <a:gd name="T86" fmla="*/ 48 w 119"/>
                    <a:gd name="T87" fmla="*/ 212 h 339"/>
                    <a:gd name="T88" fmla="*/ 50 w 119"/>
                    <a:gd name="T89" fmla="*/ 220 h 339"/>
                    <a:gd name="T90" fmla="*/ 48 w 119"/>
                    <a:gd name="T91" fmla="*/ 241 h 339"/>
                    <a:gd name="T92" fmla="*/ 46 w 119"/>
                    <a:gd name="T93" fmla="*/ 253 h 339"/>
                    <a:gd name="T94" fmla="*/ 30 w 119"/>
                    <a:gd name="T95" fmla="*/ 265 h 339"/>
                    <a:gd name="T96" fmla="*/ 40 w 119"/>
                    <a:gd name="T97" fmla="*/ 272 h 339"/>
                    <a:gd name="T98" fmla="*/ 74 w 119"/>
                    <a:gd name="T99" fmla="*/ 278 h 339"/>
                    <a:gd name="T100" fmla="*/ 75 w 119"/>
                    <a:gd name="T101" fmla="*/ 278 h 339"/>
                    <a:gd name="T102" fmla="*/ 81 w 119"/>
                    <a:gd name="T103" fmla="*/ 289 h 339"/>
                    <a:gd name="T104" fmla="*/ 80 w 119"/>
                    <a:gd name="T105" fmla="*/ 292 h 339"/>
                    <a:gd name="T106" fmla="*/ 61 w 119"/>
                    <a:gd name="T107" fmla="*/ 285 h 339"/>
                    <a:gd name="T108" fmla="*/ 59 w 119"/>
                    <a:gd name="T109" fmla="*/ 286 h 339"/>
                    <a:gd name="T110" fmla="*/ 45 w 119"/>
                    <a:gd name="T111" fmla="*/ 338 h 339"/>
                    <a:gd name="T112" fmla="*/ 43 w 119"/>
                    <a:gd name="T113" fmla="*/ 338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9" h="339">
                      <a:moveTo>
                        <a:pt x="43" y="338"/>
                      </a:moveTo>
                      <a:cubicBezTo>
                        <a:pt x="40" y="336"/>
                        <a:pt x="39" y="335"/>
                        <a:pt x="39" y="334"/>
                      </a:cubicBezTo>
                      <a:cubicBezTo>
                        <a:pt x="38" y="331"/>
                        <a:pt x="41" y="327"/>
                        <a:pt x="43" y="323"/>
                      </a:cubicBezTo>
                      <a:cubicBezTo>
                        <a:pt x="45" y="320"/>
                        <a:pt x="46" y="317"/>
                        <a:pt x="47" y="315"/>
                      </a:cubicBezTo>
                      <a:cubicBezTo>
                        <a:pt x="47" y="313"/>
                        <a:pt x="47" y="310"/>
                        <a:pt x="47" y="307"/>
                      </a:cubicBezTo>
                      <a:cubicBezTo>
                        <a:pt x="46" y="304"/>
                        <a:pt x="46" y="300"/>
                        <a:pt x="47" y="296"/>
                      </a:cubicBezTo>
                      <a:cubicBezTo>
                        <a:pt x="47" y="295"/>
                        <a:pt x="47" y="295"/>
                        <a:pt x="47" y="295"/>
                      </a:cubicBezTo>
                      <a:cubicBezTo>
                        <a:pt x="47" y="294"/>
                        <a:pt x="47" y="294"/>
                        <a:pt x="47" y="294"/>
                      </a:cubicBezTo>
                      <a:cubicBezTo>
                        <a:pt x="46" y="293"/>
                        <a:pt x="44" y="293"/>
                        <a:pt x="43" y="292"/>
                      </a:cubicBezTo>
                      <a:cubicBezTo>
                        <a:pt x="41" y="291"/>
                        <a:pt x="40" y="290"/>
                        <a:pt x="39" y="289"/>
                      </a:cubicBezTo>
                      <a:cubicBezTo>
                        <a:pt x="39" y="288"/>
                        <a:pt x="39" y="287"/>
                        <a:pt x="39" y="286"/>
                      </a:cubicBezTo>
                      <a:cubicBezTo>
                        <a:pt x="39" y="284"/>
                        <a:pt x="39" y="281"/>
                        <a:pt x="37" y="279"/>
                      </a:cubicBezTo>
                      <a:cubicBezTo>
                        <a:pt x="37" y="279"/>
                        <a:pt x="37" y="279"/>
                        <a:pt x="37" y="279"/>
                      </a:cubicBezTo>
                      <a:cubicBezTo>
                        <a:pt x="31" y="274"/>
                        <a:pt x="31" y="274"/>
                        <a:pt x="31" y="274"/>
                      </a:cubicBezTo>
                      <a:cubicBezTo>
                        <a:pt x="29" y="275"/>
                        <a:pt x="29" y="275"/>
                        <a:pt x="29" y="275"/>
                      </a:cubicBezTo>
                      <a:cubicBezTo>
                        <a:pt x="25" y="277"/>
                        <a:pt x="23" y="279"/>
                        <a:pt x="19" y="283"/>
                      </a:cubicBezTo>
                      <a:cubicBezTo>
                        <a:pt x="18" y="284"/>
                        <a:pt x="18" y="284"/>
                        <a:pt x="18" y="284"/>
                      </a:cubicBezTo>
                      <a:cubicBezTo>
                        <a:pt x="18" y="286"/>
                        <a:pt x="18" y="286"/>
                        <a:pt x="18" y="286"/>
                      </a:cubicBezTo>
                      <a:cubicBezTo>
                        <a:pt x="19" y="290"/>
                        <a:pt x="22" y="291"/>
                        <a:pt x="25" y="293"/>
                      </a:cubicBezTo>
                      <a:cubicBezTo>
                        <a:pt x="26" y="294"/>
                        <a:pt x="27" y="294"/>
                        <a:pt x="29" y="295"/>
                      </a:cubicBezTo>
                      <a:cubicBezTo>
                        <a:pt x="29" y="295"/>
                        <a:pt x="29" y="296"/>
                        <a:pt x="29" y="296"/>
                      </a:cubicBezTo>
                      <a:cubicBezTo>
                        <a:pt x="27" y="301"/>
                        <a:pt x="23" y="306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6" y="311"/>
                        <a:pt x="8" y="310"/>
                        <a:pt x="2" y="308"/>
                      </a:cubicBezTo>
                      <a:cubicBezTo>
                        <a:pt x="2" y="308"/>
                        <a:pt x="1" y="308"/>
                        <a:pt x="1" y="308"/>
                      </a:cubicBezTo>
                      <a:cubicBezTo>
                        <a:pt x="1" y="308"/>
                        <a:pt x="1" y="307"/>
                        <a:pt x="1" y="307"/>
                      </a:cubicBezTo>
                      <a:cubicBezTo>
                        <a:pt x="0" y="304"/>
                        <a:pt x="0" y="304"/>
                        <a:pt x="0" y="304"/>
                      </a:cubicBezTo>
                      <a:cubicBezTo>
                        <a:pt x="0" y="304"/>
                        <a:pt x="0" y="304"/>
                        <a:pt x="0" y="304"/>
                      </a:cubicBezTo>
                      <a:cubicBezTo>
                        <a:pt x="15" y="260"/>
                        <a:pt x="15" y="260"/>
                        <a:pt x="15" y="260"/>
                      </a:cubicBezTo>
                      <a:cubicBezTo>
                        <a:pt x="15" y="260"/>
                        <a:pt x="15" y="260"/>
                        <a:pt x="15" y="260"/>
                      </a:cubicBezTo>
                      <a:cubicBezTo>
                        <a:pt x="16" y="258"/>
                        <a:pt x="18" y="257"/>
                        <a:pt x="20" y="256"/>
                      </a:cubicBezTo>
                      <a:cubicBezTo>
                        <a:pt x="22" y="256"/>
                        <a:pt x="25" y="255"/>
                        <a:pt x="28" y="252"/>
                      </a:cubicBezTo>
                      <a:cubicBezTo>
                        <a:pt x="28" y="251"/>
                        <a:pt x="28" y="251"/>
                        <a:pt x="28" y="251"/>
                      </a:cubicBezTo>
                      <a:cubicBezTo>
                        <a:pt x="28" y="250"/>
                        <a:pt x="28" y="250"/>
                        <a:pt x="28" y="250"/>
                      </a:cubicBezTo>
                      <a:cubicBezTo>
                        <a:pt x="28" y="247"/>
                        <a:pt x="27" y="243"/>
                        <a:pt x="26" y="239"/>
                      </a:cubicBezTo>
                      <a:cubicBezTo>
                        <a:pt x="25" y="232"/>
                        <a:pt x="24" y="226"/>
                        <a:pt x="24" y="219"/>
                      </a:cubicBezTo>
                      <a:cubicBezTo>
                        <a:pt x="24" y="218"/>
                        <a:pt x="24" y="218"/>
                        <a:pt x="24" y="218"/>
                      </a:cubicBezTo>
                      <a:cubicBezTo>
                        <a:pt x="24" y="217"/>
                        <a:pt x="24" y="217"/>
                        <a:pt x="24" y="217"/>
                      </a:cubicBezTo>
                      <a:cubicBezTo>
                        <a:pt x="22" y="215"/>
                        <a:pt x="19" y="212"/>
                        <a:pt x="16" y="210"/>
                      </a:cubicBezTo>
                      <a:cubicBezTo>
                        <a:pt x="14" y="209"/>
                        <a:pt x="13" y="208"/>
                        <a:pt x="12" y="207"/>
                      </a:cubicBezTo>
                      <a:cubicBezTo>
                        <a:pt x="11" y="206"/>
                        <a:pt x="11" y="206"/>
                        <a:pt x="12" y="206"/>
                      </a:cubicBezTo>
                      <a:cubicBezTo>
                        <a:pt x="12" y="203"/>
                        <a:pt x="13" y="203"/>
                        <a:pt x="15" y="203"/>
                      </a:cubicBezTo>
                      <a:cubicBezTo>
                        <a:pt x="17" y="203"/>
                        <a:pt x="18" y="203"/>
                        <a:pt x="18" y="204"/>
                      </a:cubicBezTo>
                      <a:cubicBezTo>
                        <a:pt x="22" y="205"/>
                        <a:pt x="23" y="209"/>
                        <a:pt x="25" y="213"/>
                      </a:cubicBezTo>
                      <a:cubicBezTo>
                        <a:pt x="26" y="215"/>
                        <a:pt x="26" y="216"/>
                        <a:pt x="27" y="217"/>
                      </a:cubicBezTo>
                      <a:cubicBezTo>
                        <a:pt x="28" y="219"/>
                        <a:pt x="28" y="219"/>
                        <a:pt x="28" y="219"/>
                      </a:cubicBezTo>
                      <a:cubicBezTo>
                        <a:pt x="30" y="219"/>
                        <a:pt x="30" y="219"/>
                        <a:pt x="30" y="219"/>
                      </a:cubicBezTo>
                      <a:cubicBezTo>
                        <a:pt x="30" y="219"/>
                        <a:pt x="30" y="218"/>
                        <a:pt x="30" y="218"/>
                      </a:cubicBezTo>
                      <a:cubicBezTo>
                        <a:pt x="32" y="218"/>
                        <a:pt x="32" y="218"/>
                        <a:pt x="34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42" y="209"/>
                        <a:pt x="45" y="195"/>
                        <a:pt x="47" y="183"/>
                      </a:cubicBezTo>
                      <a:cubicBezTo>
                        <a:pt x="47" y="178"/>
                        <a:pt x="48" y="174"/>
                        <a:pt x="49" y="171"/>
                      </a:cubicBezTo>
                      <a:cubicBezTo>
                        <a:pt x="51" y="163"/>
                        <a:pt x="78" y="104"/>
                        <a:pt x="78" y="104"/>
                      </a:cubicBezTo>
                      <a:cubicBezTo>
                        <a:pt x="79" y="104"/>
                        <a:pt x="79" y="104"/>
                        <a:pt x="79" y="103"/>
                      </a:cubicBezTo>
                      <a:cubicBezTo>
                        <a:pt x="79" y="103"/>
                        <a:pt x="80" y="103"/>
                        <a:pt x="81" y="102"/>
                      </a:cubicBezTo>
                      <a:cubicBezTo>
                        <a:pt x="82" y="102"/>
                        <a:pt x="84" y="101"/>
                        <a:pt x="86" y="99"/>
                      </a:cubicBezTo>
                      <a:cubicBezTo>
                        <a:pt x="87" y="98"/>
                        <a:pt x="87" y="98"/>
                        <a:pt x="87" y="98"/>
                      </a:cubicBezTo>
                      <a:cubicBezTo>
                        <a:pt x="87" y="96"/>
                        <a:pt x="87" y="96"/>
                        <a:pt x="87" y="96"/>
                      </a:cubicBezTo>
                      <a:cubicBezTo>
                        <a:pt x="83" y="82"/>
                        <a:pt x="89" y="64"/>
                        <a:pt x="95" y="46"/>
                      </a:cubicBezTo>
                      <a:cubicBezTo>
                        <a:pt x="95" y="46"/>
                        <a:pt x="95" y="46"/>
                        <a:pt x="95" y="45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5" y="29"/>
                        <a:pt x="105" y="24"/>
                        <a:pt x="105" y="20"/>
                      </a:cubicBezTo>
                      <a:cubicBezTo>
                        <a:pt x="105" y="13"/>
                        <a:pt x="105" y="6"/>
                        <a:pt x="110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112" y="0"/>
                        <a:pt x="112" y="1"/>
                        <a:pt x="112" y="1"/>
                      </a:cubicBezTo>
                      <a:cubicBezTo>
                        <a:pt x="112" y="3"/>
                        <a:pt x="111" y="5"/>
                        <a:pt x="111" y="6"/>
                      </a:cubicBezTo>
                      <a:cubicBezTo>
                        <a:pt x="110" y="9"/>
                        <a:pt x="111" y="10"/>
                        <a:pt x="115" y="12"/>
                      </a:cubicBezTo>
                      <a:cubicBezTo>
                        <a:pt x="116" y="13"/>
                        <a:pt x="117" y="14"/>
                        <a:pt x="118" y="15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cubicBezTo>
                        <a:pt x="118" y="24"/>
                        <a:pt x="113" y="58"/>
                        <a:pt x="111" y="66"/>
                      </a:cubicBezTo>
                      <a:cubicBezTo>
                        <a:pt x="111" y="66"/>
                        <a:pt x="111" y="67"/>
                        <a:pt x="111" y="67"/>
                      </a:cubicBezTo>
                      <a:cubicBezTo>
                        <a:pt x="109" y="67"/>
                        <a:pt x="108" y="67"/>
                        <a:pt x="106" y="67"/>
                      </a:cubicBezTo>
                      <a:cubicBezTo>
                        <a:pt x="103" y="68"/>
                        <a:pt x="100" y="68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2" y="75"/>
                        <a:pt x="92" y="75"/>
                        <a:pt x="92" y="75"/>
                      </a:cubicBezTo>
                      <a:cubicBezTo>
                        <a:pt x="98" y="85"/>
                        <a:pt x="98" y="85"/>
                        <a:pt x="98" y="85"/>
                      </a:cubicBezTo>
                      <a:cubicBezTo>
                        <a:pt x="98" y="85"/>
                        <a:pt x="98" y="85"/>
                        <a:pt x="98" y="85"/>
                      </a:cubicBezTo>
                      <a:cubicBezTo>
                        <a:pt x="99" y="94"/>
                        <a:pt x="89" y="135"/>
                        <a:pt x="83" y="160"/>
                      </a:cubicBezTo>
                      <a:cubicBezTo>
                        <a:pt x="81" y="166"/>
                        <a:pt x="77" y="169"/>
                        <a:pt x="73" y="173"/>
                      </a:cubicBezTo>
                      <a:cubicBezTo>
                        <a:pt x="71" y="175"/>
                        <a:pt x="68" y="177"/>
                        <a:pt x="66" y="179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59" y="199"/>
                        <a:pt x="59" y="199"/>
                        <a:pt x="59" y="199"/>
                      </a:cubicBezTo>
                      <a:cubicBezTo>
                        <a:pt x="59" y="199"/>
                        <a:pt x="59" y="199"/>
                        <a:pt x="59" y="199"/>
                      </a:cubicBezTo>
                      <a:cubicBezTo>
                        <a:pt x="48" y="212"/>
                        <a:pt x="48" y="212"/>
                        <a:pt x="48" y="212"/>
                      </a:cubicBezTo>
                      <a:cubicBezTo>
                        <a:pt x="48" y="213"/>
                        <a:pt x="48" y="213"/>
                        <a:pt x="48" y="213"/>
                      </a:cubicBezTo>
                      <a:cubicBezTo>
                        <a:pt x="49" y="216"/>
                        <a:pt x="50" y="218"/>
                        <a:pt x="50" y="220"/>
                      </a:cubicBezTo>
                      <a:cubicBezTo>
                        <a:pt x="52" y="227"/>
                        <a:pt x="52" y="227"/>
                        <a:pt x="48" y="239"/>
                      </a:cubicBezTo>
                      <a:cubicBezTo>
                        <a:pt x="48" y="241"/>
                        <a:pt x="48" y="241"/>
                        <a:pt x="48" y="241"/>
                      </a:cubicBezTo>
                      <a:cubicBezTo>
                        <a:pt x="47" y="243"/>
                        <a:pt x="47" y="245"/>
                        <a:pt x="47" y="247"/>
                      </a:cubicBezTo>
                      <a:cubicBezTo>
                        <a:pt x="48" y="249"/>
                        <a:pt x="48" y="251"/>
                        <a:pt x="46" y="253"/>
                      </a:cubicBezTo>
                      <a:cubicBezTo>
                        <a:pt x="46" y="253"/>
                        <a:pt x="46" y="253"/>
                        <a:pt x="46" y="253"/>
                      </a:cubicBezTo>
                      <a:cubicBezTo>
                        <a:pt x="30" y="265"/>
                        <a:pt x="30" y="265"/>
                        <a:pt x="30" y="265"/>
                      </a:cubicBezTo>
                      <a:cubicBezTo>
                        <a:pt x="32" y="267"/>
                        <a:pt x="32" y="267"/>
                        <a:pt x="32" y="267"/>
                      </a:cubicBezTo>
                      <a:cubicBezTo>
                        <a:pt x="34" y="269"/>
                        <a:pt x="37" y="271"/>
                        <a:pt x="40" y="272"/>
                      </a:cubicBezTo>
                      <a:cubicBezTo>
                        <a:pt x="48" y="276"/>
                        <a:pt x="57" y="277"/>
                        <a:pt x="65" y="277"/>
                      </a:cubicBezTo>
                      <a:cubicBezTo>
                        <a:pt x="68" y="277"/>
                        <a:pt x="71" y="277"/>
                        <a:pt x="74" y="278"/>
                      </a:cubicBezTo>
                      <a:cubicBezTo>
                        <a:pt x="74" y="278"/>
                        <a:pt x="75" y="278"/>
                        <a:pt x="75" y="278"/>
                      </a:cubicBezTo>
                      <a:cubicBezTo>
                        <a:pt x="75" y="278"/>
                        <a:pt x="75" y="278"/>
                        <a:pt x="75" y="278"/>
                      </a:cubicBezTo>
                      <a:cubicBezTo>
                        <a:pt x="81" y="288"/>
                        <a:pt x="81" y="288"/>
                        <a:pt x="81" y="288"/>
                      </a:cubicBezTo>
                      <a:cubicBezTo>
                        <a:pt x="82" y="289"/>
                        <a:pt x="81" y="289"/>
                        <a:pt x="81" y="289"/>
                      </a:cubicBezTo>
                      <a:cubicBezTo>
                        <a:pt x="81" y="292"/>
                        <a:pt x="81" y="292"/>
                        <a:pt x="81" y="292"/>
                      </a:cubicBezTo>
                      <a:cubicBezTo>
                        <a:pt x="80" y="292"/>
                        <a:pt x="80" y="292"/>
                        <a:pt x="80" y="292"/>
                      </a:cubicBezTo>
                      <a:cubicBezTo>
                        <a:pt x="76" y="292"/>
                        <a:pt x="72" y="291"/>
                        <a:pt x="66" y="288"/>
                      </a:cubicBezTo>
                      <a:cubicBezTo>
                        <a:pt x="65" y="287"/>
                        <a:pt x="63" y="286"/>
                        <a:pt x="61" y="285"/>
                      </a:cubicBezTo>
                      <a:cubicBezTo>
                        <a:pt x="60" y="285"/>
                        <a:pt x="60" y="285"/>
                        <a:pt x="60" y="285"/>
                      </a:cubicBezTo>
                      <a:cubicBezTo>
                        <a:pt x="59" y="286"/>
                        <a:pt x="59" y="286"/>
                        <a:pt x="59" y="286"/>
                      </a:cubicBezTo>
                      <a:cubicBezTo>
                        <a:pt x="50" y="292"/>
                        <a:pt x="49" y="305"/>
                        <a:pt x="49" y="317"/>
                      </a:cubicBezTo>
                      <a:cubicBezTo>
                        <a:pt x="48" y="324"/>
                        <a:pt x="48" y="332"/>
                        <a:pt x="45" y="338"/>
                      </a:cubicBezTo>
                      <a:cubicBezTo>
                        <a:pt x="45" y="338"/>
                        <a:pt x="45" y="339"/>
                        <a:pt x="44" y="338"/>
                      </a:cubicBezTo>
                      <a:cubicBezTo>
                        <a:pt x="44" y="338"/>
                        <a:pt x="43" y="338"/>
                        <a:pt x="43" y="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Freeform 414"/>
                <p:cNvSpPr>
                  <a:spLocks/>
                </p:cNvSpPr>
                <p:nvPr/>
              </p:nvSpPr>
              <p:spPr bwMode="auto">
                <a:xfrm>
                  <a:off x="3813" y="3254"/>
                  <a:ext cx="3" cy="4"/>
                </a:xfrm>
                <a:custGeom>
                  <a:avLst/>
                  <a:gdLst>
                    <a:gd name="T0" fmla="*/ 1 w 6"/>
                    <a:gd name="T1" fmla="*/ 5 h 6"/>
                    <a:gd name="T2" fmla="*/ 0 w 6"/>
                    <a:gd name="T3" fmla="*/ 4 h 6"/>
                    <a:gd name="T4" fmla="*/ 2 w 6"/>
                    <a:gd name="T5" fmla="*/ 1 h 6"/>
                    <a:gd name="T6" fmla="*/ 2 w 6"/>
                    <a:gd name="T7" fmla="*/ 1 h 6"/>
                    <a:gd name="T8" fmla="*/ 3 w 6"/>
                    <a:gd name="T9" fmla="*/ 1 h 6"/>
                    <a:gd name="T10" fmla="*/ 3 w 6"/>
                    <a:gd name="T11" fmla="*/ 1 h 6"/>
                    <a:gd name="T12" fmla="*/ 6 w 6"/>
                    <a:gd name="T13" fmla="*/ 3 h 6"/>
                    <a:gd name="T14" fmla="*/ 6 w 6"/>
                    <a:gd name="T15" fmla="*/ 4 h 6"/>
                    <a:gd name="T16" fmla="*/ 5 w 6"/>
                    <a:gd name="T17" fmla="*/ 5 h 6"/>
                    <a:gd name="T18" fmla="*/ 5 w 6"/>
                    <a:gd name="T19" fmla="*/ 5 h 6"/>
                    <a:gd name="T20" fmla="*/ 4 w 6"/>
                    <a:gd name="T21" fmla="*/ 6 h 6"/>
                    <a:gd name="T22" fmla="*/ 3 w 6"/>
                    <a:gd name="T23" fmla="*/ 6 h 6"/>
                    <a:gd name="T24" fmla="*/ 1 w 6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6">
                      <a:moveTo>
                        <a:pt x="1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Freeform 415"/>
                <p:cNvSpPr>
                  <a:spLocks/>
                </p:cNvSpPr>
                <p:nvPr/>
              </p:nvSpPr>
              <p:spPr bwMode="auto">
                <a:xfrm>
                  <a:off x="3256" y="2984"/>
                  <a:ext cx="2" cy="7"/>
                </a:xfrm>
                <a:custGeom>
                  <a:avLst/>
                  <a:gdLst>
                    <a:gd name="T0" fmla="*/ 1 w 3"/>
                    <a:gd name="T1" fmla="*/ 11 h 11"/>
                    <a:gd name="T2" fmla="*/ 0 w 3"/>
                    <a:gd name="T3" fmla="*/ 10 h 11"/>
                    <a:gd name="T4" fmla="*/ 1 w 3"/>
                    <a:gd name="T5" fmla="*/ 0 h 11"/>
                    <a:gd name="T6" fmla="*/ 1 w 3"/>
                    <a:gd name="T7" fmla="*/ 0 h 11"/>
                    <a:gd name="T8" fmla="*/ 2 w 3"/>
                    <a:gd name="T9" fmla="*/ 0 h 11"/>
                    <a:gd name="T10" fmla="*/ 2 w 3"/>
                    <a:gd name="T11" fmla="*/ 0 h 11"/>
                    <a:gd name="T12" fmla="*/ 3 w 3"/>
                    <a:gd name="T13" fmla="*/ 3 h 11"/>
                    <a:gd name="T14" fmla="*/ 2 w 3"/>
                    <a:gd name="T15" fmla="*/ 11 h 11"/>
                    <a:gd name="T16" fmla="*/ 1 w 3"/>
                    <a:gd name="T17" fmla="*/ 11 h 11"/>
                    <a:gd name="T18" fmla="*/ 1 w 3"/>
                    <a:gd name="T1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11">
                      <a:moveTo>
                        <a:pt x="1" y="11"/>
                      </a:moveTo>
                      <a:cubicBezTo>
                        <a:pt x="1" y="11"/>
                        <a:pt x="0" y="11"/>
                        <a:pt x="0" y="1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2"/>
                        <a:pt x="3" y="3"/>
                      </a:cubicBezTo>
                      <a:cubicBezTo>
                        <a:pt x="3" y="6"/>
                        <a:pt x="3" y="9"/>
                        <a:pt x="2" y="11"/>
                      </a:cubicBezTo>
                      <a:cubicBezTo>
                        <a:pt x="2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Freeform 416"/>
                <p:cNvSpPr>
                  <a:spLocks/>
                </p:cNvSpPr>
                <p:nvPr/>
              </p:nvSpPr>
              <p:spPr bwMode="auto">
                <a:xfrm>
                  <a:off x="3565" y="3138"/>
                  <a:ext cx="11" cy="25"/>
                </a:xfrm>
                <a:custGeom>
                  <a:avLst/>
                  <a:gdLst>
                    <a:gd name="T0" fmla="*/ 9 w 19"/>
                    <a:gd name="T1" fmla="*/ 44 h 44"/>
                    <a:gd name="T2" fmla="*/ 9 w 19"/>
                    <a:gd name="T3" fmla="*/ 44 h 44"/>
                    <a:gd name="T4" fmla="*/ 5 w 19"/>
                    <a:gd name="T5" fmla="*/ 1 h 44"/>
                    <a:gd name="T6" fmla="*/ 5 w 19"/>
                    <a:gd name="T7" fmla="*/ 0 h 44"/>
                    <a:gd name="T8" fmla="*/ 6 w 19"/>
                    <a:gd name="T9" fmla="*/ 0 h 44"/>
                    <a:gd name="T10" fmla="*/ 6 w 19"/>
                    <a:gd name="T11" fmla="*/ 0 h 44"/>
                    <a:gd name="T12" fmla="*/ 9 w 19"/>
                    <a:gd name="T13" fmla="*/ 3 h 44"/>
                    <a:gd name="T14" fmla="*/ 9 w 19"/>
                    <a:gd name="T15" fmla="*/ 3 h 44"/>
                    <a:gd name="T16" fmla="*/ 10 w 19"/>
                    <a:gd name="T17" fmla="*/ 9 h 44"/>
                    <a:gd name="T18" fmla="*/ 10 w 19"/>
                    <a:gd name="T19" fmla="*/ 16 h 44"/>
                    <a:gd name="T20" fmla="*/ 18 w 19"/>
                    <a:gd name="T21" fmla="*/ 28 h 44"/>
                    <a:gd name="T22" fmla="*/ 19 w 19"/>
                    <a:gd name="T23" fmla="*/ 29 h 44"/>
                    <a:gd name="T24" fmla="*/ 18 w 19"/>
                    <a:gd name="T25" fmla="*/ 29 h 44"/>
                    <a:gd name="T26" fmla="*/ 17 w 19"/>
                    <a:gd name="T27" fmla="*/ 31 h 44"/>
                    <a:gd name="T28" fmla="*/ 16 w 19"/>
                    <a:gd name="T29" fmla="*/ 31 h 44"/>
                    <a:gd name="T30" fmla="*/ 10 w 19"/>
                    <a:gd name="T31" fmla="*/ 44 h 44"/>
                    <a:gd name="T32" fmla="*/ 9 w 19"/>
                    <a:gd name="T33" fmla="*/ 44 h 44"/>
                    <a:gd name="T34" fmla="*/ 9 w 19"/>
                    <a:gd name="T3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" h="44">
                      <a:moveTo>
                        <a:pt x="9" y="44"/>
                      </a:move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0" y="37"/>
                        <a:pt x="1" y="14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5"/>
                        <a:pt x="10" y="7"/>
                        <a:pt x="10" y="9"/>
                      </a:cubicBezTo>
                      <a:cubicBezTo>
                        <a:pt x="10" y="11"/>
                        <a:pt x="10" y="13"/>
                        <a:pt x="10" y="16"/>
                      </a:cubicBezTo>
                      <a:cubicBezTo>
                        <a:pt x="11" y="22"/>
                        <a:pt x="14" y="26"/>
                        <a:pt x="18" y="28"/>
                      </a:cubicBezTo>
                      <a:cubicBezTo>
                        <a:pt x="18" y="28"/>
                        <a:pt x="19" y="29"/>
                        <a:pt x="19" y="29"/>
                      </a:cubicBezTo>
                      <a:cubicBezTo>
                        <a:pt x="19" y="29"/>
                        <a:pt x="18" y="29"/>
                        <a:pt x="18" y="29"/>
                      </a:cubicBezTo>
                      <a:cubicBezTo>
                        <a:pt x="18" y="30"/>
                        <a:pt x="17" y="30"/>
                        <a:pt x="17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Freeform 417"/>
                <p:cNvSpPr>
                  <a:spLocks/>
                </p:cNvSpPr>
                <p:nvPr/>
              </p:nvSpPr>
              <p:spPr bwMode="auto">
                <a:xfrm>
                  <a:off x="3902" y="3309"/>
                  <a:ext cx="11" cy="7"/>
                </a:xfrm>
                <a:custGeom>
                  <a:avLst/>
                  <a:gdLst>
                    <a:gd name="T0" fmla="*/ 4 w 19"/>
                    <a:gd name="T1" fmla="*/ 12 h 12"/>
                    <a:gd name="T2" fmla="*/ 3 w 19"/>
                    <a:gd name="T3" fmla="*/ 12 h 12"/>
                    <a:gd name="T4" fmla="*/ 1 w 19"/>
                    <a:gd name="T5" fmla="*/ 4 h 12"/>
                    <a:gd name="T6" fmla="*/ 1 w 19"/>
                    <a:gd name="T7" fmla="*/ 3 h 12"/>
                    <a:gd name="T8" fmla="*/ 2 w 19"/>
                    <a:gd name="T9" fmla="*/ 1 h 12"/>
                    <a:gd name="T10" fmla="*/ 3 w 19"/>
                    <a:gd name="T11" fmla="*/ 1 h 12"/>
                    <a:gd name="T12" fmla="*/ 3 w 19"/>
                    <a:gd name="T13" fmla="*/ 1 h 12"/>
                    <a:gd name="T14" fmla="*/ 13 w 19"/>
                    <a:gd name="T15" fmla="*/ 0 h 12"/>
                    <a:gd name="T16" fmla="*/ 13 w 19"/>
                    <a:gd name="T17" fmla="*/ 0 h 12"/>
                    <a:gd name="T18" fmla="*/ 13 w 19"/>
                    <a:gd name="T19" fmla="*/ 0 h 12"/>
                    <a:gd name="T20" fmla="*/ 19 w 19"/>
                    <a:gd name="T21" fmla="*/ 3 h 12"/>
                    <a:gd name="T22" fmla="*/ 19 w 19"/>
                    <a:gd name="T23" fmla="*/ 4 h 12"/>
                    <a:gd name="T24" fmla="*/ 19 w 19"/>
                    <a:gd name="T25" fmla="*/ 4 h 12"/>
                    <a:gd name="T26" fmla="*/ 4 w 19"/>
                    <a:gd name="T27" fmla="*/ 12 h 12"/>
                    <a:gd name="T28" fmla="*/ 4 w 19"/>
                    <a:gd name="T2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2">
                      <a:moveTo>
                        <a:pt x="4" y="12"/>
                      </a:move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0" y="9"/>
                        <a:pt x="0" y="7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5" y="7"/>
                        <a:pt x="9" y="10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Freeform 418"/>
                <p:cNvSpPr>
                  <a:spLocks/>
                </p:cNvSpPr>
                <p:nvPr/>
              </p:nvSpPr>
              <p:spPr bwMode="auto">
                <a:xfrm>
                  <a:off x="3625" y="3170"/>
                  <a:ext cx="5" cy="6"/>
                </a:xfrm>
                <a:custGeom>
                  <a:avLst/>
                  <a:gdLst>
                    <a:gd name="T0" fmla="*/ 1 w 9"/>
                    <a:gd name="T1" fmla="*/ 9 h 10"/>
                    <a:gd name="T2" fmla="*/ 0 w 9"/>
                    <a:gd name="T3" fmla="*/ 8 h 10"/>
                    <a:gd name="T4" fmla="*/ 0 w 9"/>
                    <a:gd name="T5" fmla="*/ 8 h 10"/>
                    <a:gd name="T6" fmla="*/ 2 w 9"/>
                    <a:gd name="T7" fmla="*/ 2 h 10"/>
                    <a:gd name="T8" fmla="*/ 2 w 9"/>
                    <a:gd name="T9" fmla="*/ 2 h 10"/>
                    <a:gd name="T10" fmla="*/ 6 w 9"/>
                    <a:gd name="T11" fmla="*/ 0 h 10"/>
                    <a:gd name="T12" fmla="*/ 7 w 9"/>
                    <a:gd name="T13" fmla="*/ 0 h 10"/>
                    <a:gd name="T14" fmla="*/ 7 w 9"/>
                    <a:gd name="T15" fmla="*/ 0 h 10"/>
                    <a:gd name="T16" fmla="*/ 9 w 9"/>
                    <a:gd name="T17" fmla="*/ 4 h 10"/>
                    <a:gd name="T18" fmla="*/ 9 w 9"/>
                    <a:gd name="T19" fmla="*/ 5 h 10"/>
                    <a:gd name="T20" fmla="*/ 6 w 9"/>
                    <a:gd name="T21" fmla="*/ 8 h 10"/>
                    <a:gd name="T22" fmla="*/ 6 w 9"/>
                    <a:gd name="T23" fmla="*/ 8 h 10"/>
                    <a:gd name="T24" fmla="*/ 5 w 9"/>
                    <a:gd name="T25" fmla="*/ 9 h 10"/>
                    <a:gd name="T26" fmla="*/ 2 w 9"/>
                    <a:gd name="T27" fmla="*/ 9 h 10"/>
                    <a:gd name="T28" fmla="*/ 1 w 9"/>
                    <a:gd name="T29" fmla="*/ 9 h 10"/>
                    <a:gd name="T30" fmla="*/ 1 w 9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10">
                      <a:moveTo>
                        <a:pt x="1" y="9"/>
                      </a:moveTo>
                      <a:cubicBezTo>
                        <a:pt x="1" y="9"/>
                        <a:pt x="1" y="9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9"/>
                        <a:pt x="5" y="9"/>
                        <a:pt x="5" y="9"/>
                      </a:cubicBezTo>
                      <a:cubicBezTo>
                        <a:pt x="4" y="10"/>
                        <a:pt x="4" y="10"/>
                        <a:pt x="2" y="9"/>
                      </a:cubicBezTo>
                      <a:cubicBezTo>
                        <a:pt x="2" y="9"/>
                        <a:pt x="2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Freeform 419"/>
                <p:cNvSpPr>
                  <a:spLocks/>
                </p:cNvSpPr>
                <p:nvPr/>
              </p:nvSpPr>
              <p:spPr bwMode="auto">
                <a:xfrm>
                  <a:off x="3852" y="3302"/>
                  <a:ext cx="26" cy="21"/>
                </a:xfrm>
                <a:custGeom>
                  <a:avLst/>
                  <a:gdLst>
                    <a:gd name="T0" fmla="*/ 0 w 45"/>
                    <a:gd name="T1" fmla="*/ 36 h 36"/>
                    <a:gd name="T2" fmla="*/ 0 w 45"/>
                    <a:gd name="T3" fmla="*/ 35 h 36"/>
                    <a:gd name="T4" fmla="*/ 18 w 45"/>
                    <a:gd name="T5" fmla="*/ 16 h 36"/>
                    <a:gd name="T6" fmla="*/ 43 w 45"/>
                    <a:gd name="T7" fmla="*/ 0 h 36"/>
                    <a:gd name="T8" fmla="*/ 44 w 45"/>
                    <a:gd name="T9" fmla="*/ 0 h 36"/>
                    <a:gd name="T10" fmla="*/ 44 w 45"/>
                    <a:gd name="T11" fmla="*/ 0 h 36"/>
                    <a:gd name="T12" fmla="*/ 45 w 45"/>
                    <a:gd name="T13" fmla="*/ 1 h 36"/>
                    <a:gd name="T14" fmla="*/ 45 w 45"/>
                    <a:gd name="T15" fmla="*/ 2 h 36"/>
                    <a:gd name="T16" fmla="*/ 27 w 45"/>
                    <a:gd name="T17" fmla="*/ 17 h 36"/>
                    <a:gd name="T18" fmla="*/ 17 w 45"/>
                    <a:gd name="T19" fmla="*/ 21 h 36"/>
                    <a:gd name="T20" fmla="*/ 7 w 45"/>
                    <a:gd name="T21" fmla="*/ 30 h 36"/>
                    <a:gd name="T22" fmla="*/ 2 w 45"/>
                    <a:gd name="T23" fmla="*/ 36 h 36"/>
                    <a:gd name="T24" fmla="*/ 1 w 45"/>
                    <a:gd name="T25" fmla="*/ 36 h 36"/>
                    <a:gd name="T26" fmla="*/ 1 w 45"/>
                    <a:gd name="T27" fmla="*/ 36 h 36"/>
                    <a:gd name="T28" fmla="*/ 0 w 45"/>
                    <a:gd name="T2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5" h="36">
                      <a:moveTo>
                        <a:pt x="0" y="36"/>
                      </a:move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1"/>
                        <a:pt x="5" y="26"/>
                        <a:pt x="18" y="16"/>
                      </a:cubicBezTo>
                      <a:cubicBezTo>
                        <a:pt x="28" y="9"/>
                        <a:pt x="39" y="3"/>
                        <a:pt x="43" y="0"/>
                      </a:cubicBezTo>
                      <a:cubicBezTo>
                        <a:pt x="43" y="0"/>
                        <a:pt x="43" y="0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2"/>
                        <a:pt x="45" y="2"/>
                      </a:cubicBezTo>
                      <a:cubicBezTo>
                        <a:pt x="41" y="11"/>
                        <a:pt x="34" y="14"/>
                        <a:pt x="27" y="17"/>
                      </a:cubicBezTo>
                      <a:cubicBezTo>
                        <a:pt x="23" y="18"/>
                        <a:pt x="20" y="19"/>
                        <a:pt x="17" y="21"/>
                      </a:cubicBezTo>
                      <a:cubicBezTo>
                        <a:pt x="13" y="23"/>
                        <a:pt x="10" y="27"/>
                        <a:pt x="7" y="30"/>
                      </a:cubicBezTo>
                      <a:cubicBezTo>
                        <a:pt x="5" y="32"/>
                        <a:pt x="4" y="34"/>
                        <a:pt x="2" y="36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0" y="36"/>
                        <a:pt x="0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Freeform 420"/>
                <p:cNvSpPr>
                  <a:spLocks/>
                </p:cNvSpPr>
                <p:nvPr/>
              </p:nvSpPr>
              <p:spPr bwMode="auto">
                <a:xfrm>
                  <a:off x="3398" y="3074"/>
                  <a:ext cx="33" cy="34"/>
                </a:xfrm>
                <a:custGeom>
                  <a:avLst/>
                  <a:gdLst>
                    <a:gd name="T0" fmla="*/ 2 w 58"/>
                    <a:gd name="T1" fmla="*/ 59 h 60"/>
                    <a:gd name="T2" fmla="*/ 1 w 58"/>
                    <a:gd name="T3" fmla="*/ 59 h 60"/>
                    <a:gd name="T4" fmla="*/ 2 w 58"/>
                    <a:gd name="T5" fmla="*/ 43 h 60"/>
                    <a:gd name="T6" fmla="*/ 8 w 58"/>
                    <a:gd name="T7" fmla="*/ 15 h 60"/>
                    <a:gd name="T8" fmla="*/ 11 w 58"/>
                    <a:gd name="T9" fmla="*/ 1 h 60"/>
                    <a:gd name="T10" fmla="*/ 12 w 58"/>
                    <a:gd name="T11" fmla="*/ 0 h 60"/>
                    <a:gd name="T12" fmla="*/ 14 w 58"/>
                    <a:gd name="T13" fmla="*/ 0 h 60"/>
                    <a:gd name="T14" fmla="*/ 19 w 58"/>
                    <a:gd name="T15" fmla="*/ 4 h 60"/>
                    <a:gd name="T16" fmla="*/ 27 w 58"/>
                    <a:gd name="T17" fmla="*/ 10 h 60"/>
                    <a:gd name="T18" fmla="*/ 30 w 58"/>
                    <a:gd name="T19" fmla="*/ 12 h 60"/>
                    <a:gd name="T20" fmla="*/ 31 w 58"/>
                    <a:gd name="T21" fmla="*/ 12 h 60"/>
                    <a:gd name="T22" fmla="*/ 54 w 58"/>
                    <a:gd name="T23" fmla="*/ 12 h 60"/>
                    <a:gd name="T24" fmla="*/ 55 w 58"/>
                    <a:gd name="T25" fmla="*/ 12 h 60"/>
                    <a:gd name="T26" fmla="*/ 55 w 58"/>
                    <a:gd name="T27" fmla="*/ 12 h 60"/>
                    <a:gd name="T28" fmla="*/ 57 w 58"/>
                    <a:gd name="T29" fmla="*/ 13 h 60"/>
                    <a:gd name="T30" fmla="*/ 58 w 58"/>
                    <a:gd name="T31" fmla="*/ 14 h 60"/>
                    <a:gd name="T32" fmla="*/ 55 w 58"/>
                    <a:gd name="T33" fmla="*/ 20 h 60"/>
                    <a:gd name="T34" fmla="*/ 55 w 58"/>
                    <a:gd name="T35" fmla="*/ 21 h 60"/>
                    <a:gd name="T36" fmla="*/ 38 w 58"/>
                    <a:gd name="T37" fmla="*/ 22 h 60"/>
                    <a:gd name="T38" fmla="*/ 18 w 58"/>
                    <a:gd name="T39" fmla="*/ 23 h 60"/>
                    <a:gd name="T40" fmla="*/ 9 w 58"/>
                    <a:gd name="T41" fmla="*/ 44 h 60"/>
                    <a:gd name="T42" fmla="*/ 4 w 58"/>
                    <a:gd name="T43" fmla="*/ 59 h 60"/>
                    <a:gd name="T44" fmla="*/ 3 w 58"/>
                    <a:gd name="T45" fmla="*/ 59 h 60"/>
                    <a:gd name="T46" fmla="*/ 2 w 58"/>
                    <a:gd name="T47" fmla="*/ 60 h 60"/>
                    <a:gd name="T48" fmla="*/ 2 w 58"/>
                    <a:gd name="T49" fmla="*/ 59 h 60"/>
                    <a:gd name="T50" fmla="*/ 2 w 58"/>
                    <a:gd name="T51" fmla="*/ 59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8" h="60">
                      <a:moveTo>
                        <a:pt x="2" y="59"/>
                      </a:move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1" y="57"/>
                        <a:pt x="0" y="52"/>
                        <a:pt x="2" y="43"/>
                      </a:cubicBezTo>
                      <a:cubicBezTo>
                        <a:pt x="4" y="34"/>
                        <a:pt x="6" y="24"/>
                        <a:pt x="8" y="15"/>
                      </a:cubicBezTo>
                      <a:cubicBezTo>
                        <a:pt x="10" y="9"/>
                        <a:pt x="11" y="4"/>
                        <a:pt x="11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3" y="0"/>
                        <a:pt x="14" y="0"/>
                      </a:cubicBezTo>
                      <a:cubicBezTo>
                        <a:pt x="15" y="1"/>
                        <a:pt x="17" y="3"/>
                        <a:pt x="19" y="4"/>
                      </a:cubicBezTo>
                      <a:cubicBezTo>
                        <a:pt x="21" y="6"/>
                        <a:pt x="23" y="9"/>
                        <a:pt x="27" y="10"/>
                      </a:cubicBezTo>
                      <a:cubicBezTo>
                        <a:pt x="28" y="11"/>
                        <a:pt x="29" y="11"/>
                        <a:pt x="30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4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8" y="13"/>
                        <a:pt x="58" y="14"/>
                        <a:pt x="58" y="14"/>
                      </a:cubicBezTo>
                      <a:cubicBezTo>
                        <a:pt x="58" y="17"/>
                        <a:pt x="57" y="19"/>
                        <a:pt x="55" y="20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0" y="24"/>
                        <a:pt x="45" y="23"/>
                        <a:pt x="38" y="22"/>
                      </a:cubicBezTo>
                      <a:cubicBezTo>
                        <a:pt x="32" y="21"/>
                        <a:pt x="25" y="19"/>
                        <a:pt x="18" y="23"/>
                      </a:cubicBezTo>
                      <a:cubicBezTo>
                        <a:pt x="11" y="28"/>
                        <a:pt x="10" y="36"/>
                        <a:pt x="9" y="44"/>
                      </a:cubicBezTo>
                      <a:cubicBezTo>
                        <a:pt x="8" y="50"/>
                        <a:pt x="8" y="55"/>
                        <a:pt x="4" y="59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60"/>
                        <a:pt x="3" y="60"/>
                        <a:pt x="2" y="60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Freeform 421"/>
                <p:cNvSpPr>
                  <a:spLocks/>
                </p:cNvSpPr>
                <p:nvPr/>
              </p:nvSpPr>
              <p:spPr bwMode="auto">
                <a:xfrm>
                  <a:off x="2444" y="3496"/>
                  <a:ext cx="4" cy="5"/>
                </a:xfrm>
                <a:custGeom>
                  <a:avLst/>
                  <a:gdLst>
                    <a:gd name="T0" fmla="*/ 1 w 7"/>
                    <a:gd name="T1" fmla="*/ 6 h 8"/>
                    <a:gd name="T2" fmla="*/ 1 w 7"/>
                    <a:gd name="T3" fmla="*/ 5 h 8"/>
                    <a:gd name="T4" fmla="*/ 1 w 7"/>
                    <a:gd name="T5" fmla="*/ 5 h 8"/>
                    <a:gd name="T6" fmla="*/ 1 w 7"/>
                    <a:gd name="T7" fmla="*/ 2 h 8"/>
                    <a:gd name="T8" fmla="*/ 1 w 7"/>
                    <a:gd name="T9" fmla="*/ 0 h 8"/>
                    <a:gd name="T10" fmla="*/ 2 w 7"/>
                    <a:gd name="T11" fmla="*/ 0 h 8"/>
                    <a:gd name="T12" fmla="*/ 4 w 7"/>
                    <a:gd name="T13" fmla="*/ 0 h 8"/>
                    <a:gd name="T14" fmla="*/ 4 w 7"/>
                    <a:gd name="T15" fmla="*/ 0 h 8"/>
                    <a:gd name="T16" fmla="*/ 4 w 7"/>
                    <a:gd name="T17" fmla="*/ 0 h 8"/>
                    <a:gd name="T18" fmla="*/ 7 w 7"/>
                    <a:gd name="T19" fmla="*/ 2 h 8"/>
                    <a:gd name="T20" fmla="*/ 7 w 7"/>
                    <a:gd name="T21" fmla="*/ 3 h 8"/>
                    <a:gd name="T22" fmla="*/ 6 w 7"/>
                    <a:gd name="T23" fmla="*/ 6 h 8"/>
                    <a:gd name="T24" fmla="*/ 6 w 7"/>
                    <a:gd name="T25" fmla="*/ 6 h 8"/>
                    <a:gd name="T26" fmla="*/ 6 w 7"/>
                    <a:gd name="T27" fmla="*/ 7 h 8"/>
                    <a:gd name="T28" fmla="*/ 5 w 7"/>
                    <a:gd name="T29" fmla="*/ 8 h 8"/>
                    <a:gd name="T30" fmla="*/ 1 w 7"/>
                    <a:gd name="T3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5" y="8"/>
                        <a:pt x="5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Freeform 422"/>
                <p:cNvSpPr>
                  <a:spLocks/>
                </p:cNvSpPr>
                <p:nvPr/>
              </p:nvSpPr>
              <p:spPr bwMode="auto">
                <a:xfrm>
                  <a:off x="3423" y="3089"/>
                  <a:ext cx="23" cy="73"/>
                </a:xfrm>
                <a:custGeom>
                  <a:avLst/>
                  <a:gdLst>
                    <a:gd name="T0" fmla="*/ 2 w 39"/>
                    <a:gd name="T1" fmla="*/ 125 h 126"/>
                    <a:gd name="T2" fmla="*/ 0 w 39"/>
                    <a:gd name="T3" fmla="*/ 123 h 126"/>
                    <a:gd name="T4" fmla="*/ 0 w 39"/>
                    <a:gd name="T5" fmla="*/ 122 h 126"/>
                    <a:gd name="T6" fmla="*/ 4 w 39"/>
                    <a:gd name="T7" fmla="*/ 117 h 126"/>
                    <a:gd name="T8" fmla="*/ 4 w 39"/>
                    <a:gd name="T9" fmla="*/ 116 h 126"/>
                    <a:gd name="T10" fmla="*/ 7 w 39"/>
                    <a:gd name="T11" fmla="*/ 69 h 126"/>
                    <a:gd name="T12" fmla="*/ 8 w 39"/>
                    <a:gd name="T13" fmla="*/ 69 h 126"/>
                    <a:gd name="T14" fmla="*/ 10 w 39"/>
                    <a:gd name="T15" fmla="*/ 69 h 126"/>
                    <a:gd name="T16" fmla="*/ 23 w 39"/>
                    <a:gd name="T17" fmla="*/ 64 h 126"/>
                    <a:gd name="T18" fmla="*/ 24 w 39"/>
                    <a:gd name="T19" fmla="*/ 62 h 126"/>
                    <a:gd name="T20" fmla="*/ 17 w 39"/>
                    <a:gd name="T21" fmla="*/ 56 h 126"/>
                    <a:gd name="T22" fmla="*/ 17 w 39"/>
                    <a:gd name="T23" fmla="*/ 55 h 126"/>
                    <a:gd name="T24" fmla="*/ 22 w 39"/>
                    <a:gd name="T25" fmla="*/ 44 h 126"/>
                    <a:gd name="T26" fmla="*/ 26 w 39"/>
                    <a:gd name="T27" fmla="*/ 38 h 126"/>
                    <a:gd name="T28" fmla="*/ 27 w 39"/>
                    <a:gd name="T29" fmla="*/ 37 h 126"/>
                    <a:gd name="T30" fmla="*/ 26 w 39"/>
                    <a:gd name="T31" fmla="*/ 36 h 126"/>
                    <a:gd name="T32" fmla="*/ 27 w 39"/>
                    <a:gd name="T33" fmla="*/ 1 h 126"/>
                    <a:gd name="T34" fmla="*/ 34 w 39"/>
                    <a:gd name="T35" fmla="*/ 1 h 126"/>
                    <a:gd name="T36" fmla="*/ 37 w 39"/>
                    <a:gd name="T37" fmla="*/ 1 h 126"/>
                    <a:gd name="T38" fmla="*/ 37 w 39"/>
                    <a:gd name="T39" fmla="*/ 2 h 126"/>
                    <a:gd name="T40" fmla="*/ 37 w 39"/>
                    <a:gd name="T41" fmla="*/ 2 h 126"/>
                    <a:gd name="T42" fmla="*/ 39 w 39"/>
                    <a:gd name="T43" fmla="*/ 3 h 126"/>
                    <a:gd name="T44" fmla="*/ 39 w 39"/>
                    <a:gd name="T45" fmla="*/ 4 h 126"/>
                    <a:gd name="T46" fmla="*/ 37 w 39"/>
                    <a:gd name="T47" fmla="*/ 17 h 126"/>
                    <a:gd name="T48" fmla="*/ 7 w 39"/>
                    <a:gd name="T49" fmla="*/ 108 h 126"/>
                    <a:gd name="T50" fmla="*/ 6 w 39"/>
                    <a:gd name="T51" fmla="*/ 109 h 126"/>
                    <a:gd name="T52" fmla="*/ 7 w 39"/>
                    <a:gd name="T53" fmla="*/ 110 h 126"/>
                    <a:gd name="T54" fmla="*/ 8 w 39"/>
                    <a:gd name="T55" fmla="*/ 114 h 126"/>
                    <a:gd name="T56" fmla="*/ 9 w 39"/>
                    <a:gd name="T57" fmla="*/ 120 h 126"/>
                    <a:gd name="T58" fmla="*/ 9 w 39"/>
                    <a:gd name="T59" fmla="*/ 120 h 126"/>
                    <a:gd name="T60" fmla="*/ 5 w 39"/>
                    <a:gd name="T61" fmla="*/ 125 h 126"/>
                    <a:gd name="T62" fmla="*/ 4 w 39"/>
                    <a:gd name="T63" fmla="*/ 125 h 126"/>
                    <a:gd name="T64" fmla="*/ 4 w 39"/>
                    <a:gd name="T65" fmla="*/ 126 h 126"/>
                    <a:gd name="T66" fmla="*/ 4 w 39"/>
                    <a:gd name="T67" fmla="*/ 125 h 126"/>
                    <a:gd name="T68" fmla="*/ 2 w 39"/>
                    <a:gd name="T69" fmla="*/ 12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" h="126">
                      <a:moveTo>
                        <a:pt x="2" y="125"/>
                      </a:moveTo>
                      <a:cubicBezTo>
                        <a:pt x="1" y="125"/>
                        <a:pt x="1" y="124"/>
                        <a:pt x="0" y="123"/>
                      </a:cubicBezTo>
                      <a:cubicBezTo>
                        <a:pt x="0" y="123"/>
                        <a:pt x="0" y="122"/>
                        <a:pt x="0" y="122"/>
                      </a:cubicBezTo>
                      <a:cubicBezTo>
                        <a:pt x="4" y="117"/>
                        <a:pt x="4" y="117"/>
                        <a:pt x="4" y="117"/>
                      </a:cubicBezTo>
                      <a:cubicBezTo>
                        <a:pt x="4" y="116"/>
                        <a:pt x="4" y="116"/>
                        <a:pt x="4" y="116"/>
                      </a:cubicBezTo>
                      <a:cubicBezTo>
                        <a:pt x="0" y="99"/>
                        <a:pt x="1" y="83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9" y="69"/>
                        <a:pt x="10" y="69"/>
                      </a:cubicBezTo>
                      <a:cubicBezTo>
                        <a:pt x="14" y="69"/>
                        <a:pt x="19" y="69"/>
                        <a:pt x="23" y="64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5"/>
                        <a:pt x="17" y="55"/>
                      </a:cubicBezTo>
                      <a:cubicBezTo>
                        <a:pt x="17" y="51"/>
                        <a:pt x="20" y="48"/>
                        <a:pt x="22" y="44"/>
                      </a:cubicBezTo>
                      <a:cubicBezTo>
                        <a:pt x="24" y="42"/>
                        <a:pt x="25" y="40"/>
                        <a:pt x="26" y="38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4" y="30"/>
                        <a:pt x="17" y="8"/>
                        <a:pt x="27" y="1"/>
                      </a:cubicBezTo>
                      <a:cubicBezTo>
                        <a:pt x="29" y="0"/>
                        <a:pt x="31" y="0"/>
                        <a:pt x="34" y="1"/>
                      </a:cubicBezTo>
                      <a:cubicBezTo>
                        <a:pt x="35" y="1"/>
                        <a:pt x="36" y="1"/>
                        <a:pt x="37" y="1"/>
                      </a:cubicBezTo>
                      <a:cubicBezTo>
                        <a:pt x="37" y="1"/>
                        <a:pt x="37" y="1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9" y="4"/>
                        <a:pt x="39" y="4"/>
                      </a:cubicBezTo>
                      <a:cubicBezTo>
                        <a:pt x="38" y="8"/>
                        <a:pt x="38" y="12"/>
                        <a:pt x="37" y="17"/>
                      </a:cubicBezTo>
                      <a:cubicBezTo>
                        <a:pt x="31" y="47"/>
                        <a:pt x="24" y="85"/>
                        <a:pt x="7" y="108"/>
                      </a:cubicBezTo>
                      <a:cubicBezTo>
                        <a:pt x="6" y="109"/>
                        <a:pt x="6" y="109"/>
                        <a:pt x="6" y="109"/>
                      </a:cubicBez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7" y="112"/>
                        <a:pt x="7" y="113"/>
                        <a:pt x="8" y="114"/>
                      </a:cubicBezTo>
                      <a:cubicBezTo>
                        <a:pt x="8" y="116"/>
                        <a:pt x="9" y="118"/>
                        <a:pt x="9" y="120"/>
                      </a:cubicBezTo>
                      <a:cubicBezTo>
                        <a:pt x="9" y="120"/>
                        <a:pt x="9" y="120"/>
                        <a:pt x="9" y="120"/>
                      </a:cubicBezTo>
                      <a:cubicBezTo>
                        <a:pt x="5" y="125"/>
                        <a:pt x="5" y="125"/>
                        <a:pt x="5" y="125"/>
                      </a:cubicBezTo>
                      <a:cubicBezTo>
                        <a:pt x="5" y="125"/>
                        <a:pt x="5" y="125"/>
                        <a:pt x="4" y="125"/>
                      </a:cubicBezTo>
                      <a:cubicBezTo>
                        <a:pt x="4" y="126"/>
                        <a:pt x="4" y="126"/>
                        <a:pt x="4" y="126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3" y="125"/>
                        <a:pt x="3" y="125"/>
                        <a:pt x="2" y="1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Freeform 423"/>
                <p:cNvSpPr>
                  <a:spLocks/>
                </p:cNvSpPr>
                <p:nvPr/>
              </p:nvSpPr>
              <p:spPr bwMode="auto">
                <a:xfrm>
                  <a:off x="2458" y="3509"/>
                  <a:ext cx="6" cy="5"/>
                </a:xfrm>
                <a:custGeom>
                  <a:avLst/>
                  <a:gdLst>
                    <a:gd name="T0" fmla="*/ 1 w 11"/>
                    <a:gd name="T1" fmla="*/ 8 h 8"/>
                    <a:gd name="T2" fmla="*/ 1 w 11"/>
                    <a:gd name="T3" fmla="*/ 8 h 8"/>
                    <a:gd name="T4" fmla="*/ 0 w 11"/>
                    <a:gd name="T5" fmla="*/ 7 h 8"/>
                    <a:gd name="T6" fmla="*/ 10 w 11"/>
                    <a:gd name="T7" fmla="*/ 0 h 8"/>
                    <a:gd name="T8" fmla="*/ 10 w 11"/>
                    <a:gd name="T9" fmla="*/ 0 h 8"/>
                    <a:gd name="T10" fmla="*/ 11 w 11"/>
                    <a:gd name="T11" fmla="*/ 0 h 8"/>
                    <a:gd name="T12" fmla="*/ 11 w 11"/>
                    <a:gd name="T13" fmla="*/ 0 h 8"/>
                    <a:gd name="T14" fmla="*/ 11 w 11"/>
                    <a:gd name="T15" fmla="*/ 0 h 8"/>
                    <a:gd name="T16" fmla="*/ 11 w 11"/>
                    <a:gd name="T17" fmla="*/ 1 h 8"/>
                    <a:gd name="T18" fmla="*/ 11 w 11"/>
                    <a:gd name="T19" fmla="*/ 1 h 8"/>
                    <a:gd name="T20" fmla="*/ 11 w 11"/>
                    <a:gd name="T21" fmla="*/ 2 h 8"/>
                    <a:gd name="T22" fmla="*/ 11 w 11"/>
                    <a:gd name="T23" fmla="*/ 2 h 8"/>
                    <a:gd name="T24" fmla="*/ 11 w 11"/>
                    <a:gd name="T25" fmla="*/ 3 h 8"/>
                    <a:gd name="T26" fmla="*/ 1 w 11"/>
                    <a:gd name="T27" fmla="*/ 8 h 8"/>
                    <a:gd name="T28" fmla="*/ 1 w 11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8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3"/>
                        <a:pt x="6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6"/>
                        <a:pt x="5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Freeform 424"/>
                <p:cNvSpPr>
                  <a:spLocks/>
                </p:cNvSpPr>
                <p:nvPr/>
              </p:nvSpPr>
              <p:spPr bwMode="auto">
                <a:xfrm>
                  <a:off x="3355" y="3046"/>
                  <a:ext cx="4" cy="5"/>
                </a:xfrm>
                <a:custGeom>
                  <a:avLst/>
                  <a:gdLst>
                    <a:gd name="T0" fmla="*/ 1 w 7"/>
                    <a:gd name="T1" fmla="*/ 7 h 8"/>
                    <a:gd name="T2" fmla="*/ 0 w 7"/>
                    <a:gd name="T3" fmla="*/ 7 h 8"/>
                    <a:gd name="T4" fmla="*/ 2 w 7"/>
                    <a:gd name="T5" fmla="*/ 0 h 8"/>
                    <a:gd name="T6" fmla="*/ 3 w 7"/>
                    <a:gd name="T7" fmla="*/ 0 h 8"/>
                    <a:gd name="T8" fmla="*/ 6 w 7"/>
                    <a:gd name="T9" fmla="*/ 1 h 8"/>
                    <a:gd name="T10" fmla="*/ 7 w 7"/>
                    <a:gd name="T11" fmla="*/ 2 h 8"/>
                    <a:gd name="T12" fmla="*/ 4 w 7"/>
                    <a:gd name="T13" fmla="*/ 7 h 8"/>
                    <a:gd name="T14" fmla="*/ 3 w 7"/>
                    <a:gd name="T15" fmla="*/ 8 h 8"/>
                    <a:gd name="T16" fmla="*/ 1 w 7"/>
                    <a:gd name="T17" fmla="*/ 7 h 8"/>
                    <a:gd name="T18" fmla="*/ 1 w 7"/>
                    <a:gd name="T19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4"/>
                        <a:pt x="0" y="3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Freeform 425"/>
                <p:cNvSpPr>
                  <a:spLocks/>
                </p:cNvSpPr>
                <p:nvPr/>
              </p:nvSpPr>
              <p:spPr bwMode="auto">
                <a:xfrm>
                  <a:off x="3892" y="3313"/>
                  <a:ext cx="4" cy="5"/>
                </a:xfrm>
                <a:custGeom>
                  <a:avLst/>
                  <a:gdLst>
                    <a:gd name="T0" fmla="*/ 0 w 8"/>
                    <a:gd name="T1" fmla="*/ 7 h 8"/>
                    <a:gd name="T2" fmla="*/ 0 w 8"/>
                    <a:gd name="T3" fmla="*/ 6 h 8"/>
                    <a:gd name="T4" fmla="*/ 3 w 8"/>
                    <a:gd name="T5" fmla="*/ 0 h 8"/>
                    <a:gd name="T6" fmla="*/ 4 w 8"/>
                    <a:gd name="T7" fmla="*/ 0 h 8"/>
                    <a:gd name="T8" fmla="*/ 7 w 8"/>
                    <a:gd name="T9" fmla="*/ 2 h 8"/>
                    <a:gd name="T10" fmla="*/ 8 w 8"/>
                    <a:gd name="T11" fmla="*/ 2 h 8"/>
                    <a:gd name="T12" fmla="*/ 7 w 8"/>
                    <a:gd name="T13" fmla="*/ 6 h 8"/>
                    <a:gd name="T14" fmla="*/ 7 w 8"/>
                    <a:gd name="T15" fmla="*/ 6 h 8"/>
                    <a:gd name="T16" fmla="*/ 6 w 8"/>
                    <a:gd name="T17" fmla="*/ 7 h 8"/>
                    <a:gd name="T18" fmla="*/ 1 w 8"/>
                    <a:gd name="T19" fmla="*/ 7 h 8"/>
                    <a:gd name="T20" fmla="*/ 1 w 8"/>
                    <a:gd name="T21" fmla="*/ 7 h 8"/>
                    <a:gd name="T22" fmla="*/ 0 w 8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0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0" y="3"/>
                        <a:pt x="1" y="2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4" y="7"/>
                        <a:pt x="4" y="8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Freeform 426"/>
                <p:cNvSpPr>
                  <a:spLocks/>
                </p:cNvSpPr>
                <p:nvPr/>
              </p:nvSpPr>
              <p:spPr bwMode="auto">
                <a:xfrm>
                  <a:off x="3250" y="3000"/>
                  <a:ext cx="4" cy="8"/>
                </a:xfrm>
                <a:custGeom>
                  <a:avLst/>
                  <a:gdLst>
                    <a:gd name="T0" fmla="*/ 3 w 7"/>
                    <a:gd name="T1" fmla="*/ 13 h 13"/>
                    <a:gd name="T2" fmla="*/ 2 w 7"/>
                    <a:gd name="T3" fmla="*/ 12 h 13"/>
                    <a:gd name="T4" fmla="*/ 2 w 7"/>
                    <a:gd name="T5" fmla="*/ 12 h 13"/>
                    <a:gd name="T6" fmla="*/ 4 w 7"/>
                    <a:gd name="T7" fmla="*/ 0 h 13"/>
                    <a:gd name="T8" fmla="*/ 4 w 7"/>
                    <a:gd name="T9" fmla="*/ 0 h 13"/>
                    <a:gd name="T10" fmla="*/ 5 w 7"/>
                    <a:gd name="T11" fmla="*/ 0 h 13"/>
                    <a:gd name="T12" fmla="*/ 6 w 7"/>
                    <a:gd name="T13" fmla="*/ 0 h 13"/>
                    <a:gd name="T14" fmla="*/ 6 w 7"/>
                    <a:gd name="T15" fmla="*/ 0 h 13"/>
                    <a:gd name="T16" fmla="*/ 6 w 7"/>
                    <a:gd name="T17" fmla="*/ 0 h 13"/>
                    <a:gd name="T18" fmla="*/ 5 w 7"/>
                    <a:gd name="T19" fmla="*/ 12 h 13"/>
                    <a:gd name="T20" fmla="*/ 4 w 7"/>
                    <a:gd name="T21" fmla="*/ 13 h 13"/>
                    <a:gd name="T22" fmla="*/ 3 w 7"/>
                    <a:gd name="T2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3">
                      <a:moveTo>
                        <a:pt x="3" y="13"/>
                      </a:moveTo>
                      <a:cubicBezTo>
                        <a:pt x="3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0" y="9"/>
                        <a:pt x="0" y="3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3"/>
                        <a:pt x="7" y="8"/>
                        <a:pt x="5" y="12"/>
                      </a:cubicBezTo>
                      <a:cubicBezTo>
                        <a:pt x="5" y="13"/>
                        <a:pt x="4" y="13"/>
                        <a:pt x="4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Freeform 427"/>
                <p:cNvSpPr>
                  <a:spLocks/>
                </p:cNvSpPr>
                <p:nvPr/>
              </p:nvSpPr>
              <p:spPr bwMode="auto">
                <a:xfrm>
                  <a:off x="3774" y="3261"/>
                  <a:ext cx="3" cy="11"/>
                </a:xfrm>
                <a:custGeom>
                  <a:avLst/>
                  <a:gdLst>
                    <a:gd name="T0" fmla="*/ 1 w 6"/>
                    <a:gd name="T1" fmla="*/ 18 h 19"/>
                    <a:gd name="T2" fmla="*/ 1 w 6"/>
                    <a:gd name="T3" fmla="*/ 18 h 19"/>
                    <a:gd name="T4" fmla="*/ 0 w 6"/>
                    <a:gd name="T5" fmla="*/ 6 h 19"/>
                    <a:gd name="T6" fmla="*/ 0 w 6"/>
                    <a:gd name="T7" fmla="*/ 1 h 19"/>
                    <a:gd name="T8" fmla="*/ 0 w 6"/>
                    <a:gd name="T9" fmla="*/ 1 h 19"/>
                    <a:gd name="T10" fmla="*/ 0 w 6"/>
                    <a:gd name="T11" fmla="*/ 0 h 19"/>
                    <a:gd name="T12" fmla="*/ 1 w 6"/>
                    <a:gd name="T13" fmla="*/ 0 h 19"/>
                    <a:gd name="T14" fmla="*/ 1 w 6"/>
                    <a:gd name="T15" fmla="*/ 0 h 19"/>
                    <a:gd name="T16" fmla="*/ 1 w 6"/>
                    <a:gd name="T17" fmla="*/ 1 h 19"/>
                    <a:gd name="T18" fmla="*/ 6 w 6"/>
                    <a:gd name="T19" fmla="*/ 16 h 19"/>
                    <a:gd name="T20" fmla="*/ 6 w 6"/>
                    <a:gd name="T21" fmla="*/ 16 h 19"/>
                    <a:gd name="T22" fmla="*/ 5 w 6"/>
                    <a:gd name="T23" fmla="*/ 18 h 19"/>
                    <a:gd name="T24" fmla="*/ 4 w 6"/>
                    <a:gd name="T25" fmla="*/ 19 h 19"/>
                    <a:gd name="T26" fmla="*/ 1 w 6"/>
                    <a:gd name="T27" fmla="*/ 18 h 19"/>
                    <a:gd name="T28" fmla="*/ 1 w 6"/>
                    <a:gd name="T2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9"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14"/>
                        <a:pt x="0" y="10"/>
                        <a:pt x="0" y="6"/>
                      </a:cubicBezTo>
                      <a:cubicBezTo>
                        <a:pt x="0" y="5"/>
                        <a:pt x="0" y="3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3" y="5"/>
                        <a:pt x="5" y="12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9"/>
                        <a:pt x="4" y="19"/>
                      </a:cubicBezTo>
                      <a:cubicBezTo>
                        <a:pt x="3" y="19"/>
                        <a:pt x="3" y="19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Freeform 428"/>
                <p:cNvSpPr>
                  <a:spLocks/>
                </p:cNvSpPr>
                <p:nvPr/>
              </p:nvSpPr>
              <p:spPr bwMode="auto">
                <a:xfrm>
                  <a:off x="3861" y="3321"/>
                  <a:ext cx="30" cy="11"/>
                </a:xfrm>
                <a:custGeom>
                  <a:avLst/>
                  <a:gdLst>
                    <a:gd name="T0" fmla="*/ 0 w 52"/>
                    <a:gd name="T1" fmla="*/ 18 h 19"/>
                    <a:gd name="T2" fmla="*/ 0 w 52"/>
                    <a:gd name="T3" fmla="*/ 18 h 19"/>
                    <a:gd name="T4" fmla="*/ 0 w 52"/>
                    <a:gd name="T5" fmla="*/ 17 h 19"/>
                    <a:gd name="T6" fmla="*/ 48 w 52"/>
                    <a:gd name="T7" fmla="*/ 0 h 19"/>
                    <a:gd name="T8" fmla="*/ 48 w 52"/>
                    <a:gd name="T9" fmla="*/ 1 h 19"/>
                    <a:gd name="T10" fmla="*/ 48 w 52"/>
                    <a:gd name="T11" fmla="*/ 1 h 19"/>
                    <a:gd name="T12" fmla="*/ 52 w 52"/>
                    <a:gd name="T13" fmla="*/ 3 h 19"/>
                    <a:gd name="T14" fmla="*/ 52 w 52"/>
                    <a:gd name="T15" fmla="*/ 3 h 19"/>
                    <a:gd name="T16" fmla="*/ 52 w 52"/>
                    <a:gd name="T17" fmla="*/ 3 h 19"/>
                    <a:gd name="T18" fmla="*/ 52 w 52"/>
                    <a:gd name="T19" fmla="*/ 4 h 19"/>
                    <a:gd name="T20" fmla="*/ 52 w 52"/>
                    <a:gd name="T21" fmla="*/ 5 h 19"/>
                    <a:gd name="T22" fmla="*/ 48 w 52"/>
                    <a:gd name="T23" fmla="*/ 6 h 19"/>
                    <a:gd name="T24" fmla="*/ 48 w 52"/>
                    <a:gd name="T25" fmla="*/ 6 h 19"/>
                    <a:gd name="T26" fmla="*/ 1 w 52"/>
                    <a:gd name="T27" fmla="*/ 18 h 19"/>
                    <a:gd name="T28" fmla="*/ 0 w 52"/>
                    <a:gd name="T2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2" h="19">
                      <a:moveTo>
                        <a:pt x="0" y="18"/>
                      </a:move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4" y="8"/>
                        <a:pt x="35" y="1"/>
                        <a:pt x="48" y="0"/>
                      </a:cubicBezTo>
                      <a:cubicBezTo>
                        <a:pt x="48" y="0"/>
                        <a:pt x="48" y="0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1" y="5"/>
                        <a:pt x="49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34" y="11"/>
                        <a:pt x="14" y="19"/>
                        <a:pt x="1" y="18"/>
                      </a:cubicBezTo>
                      <a:cubicBezTo>
                        <a:pt x="1" y="18"/>
                        <a:pt x="0" y="18"/>
                        <a:pt x="0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7" name="Freeform 429"/>
                <p:cNvSpPr>
                  <a:spLocks/>
                </p:cNvSpPr>
                <p:nvPr/>
              </p:nvSpPr>
              <p:spPr bwMode="auto">
                <a:xfrm>
                  <a:off x="3250" y="3014"/>
                  <a:ext cx="8" cy="14"/>
                </a:xfrm>
                <a:custGeom>
                  <a:avLst/>
                  <a:gdLst>
                    <a:gd name="T0" fmla="*/ 9 w 14"/>
                    <a:gd name="T1" fmla="*/ 24 h 25"/>
                    <a:gd name="T2" fmla="*/ 9 w 14"/>
                    <a:gd name="T3" fmla="*/ 23 h 25"/>
                    <a:gd name="T4" fmla="*/ 8 w 14"/>
                    <a:gd name="T5" fmla="*/ 21 h 25"/>
                    <a:gd name="T6" fmla="*/ 8 w 14"/>
                    <a:gd name="T7" fmla="*/ 21 h 25"/>
                    <a:gd name="T8" fmla="*/ 0 w 14"/>
                    <a:gd name="T9" fmla="*/ 2 h 25"/>
                    <a:gd name="T10" fmla="*/ 0 w 14"/>
                    <a:gd name="T11" fmla="*/ 1 h 25"/>
                    <a:gd name="T12" fmla="*/ 1 w 14"/>
                    <a:gd name="T13" fmla="*/ 0 h 25"/>
                    <a:gd name="T14" fmla="*/ 4 w 14"/>
                    <a:gd name="T15" fmla="*/ 1 h 25"/>
                    <a:gd name="T16" fmla="*/ 4 w 14"/>
                    <a:gd name="T17" fmla="*/ 2 h 25"/>
                    <a:gd name="T18" fmla="*/ 8 w 14"/>
                    <a:gd name="T19" fmla="*/ 10 h 25"/>
                    <a:gd name="T20" fmla="*/ 14 w 14"/>
                    <a:gd name="T21" fmla="*/ 24 h 25"/>
                    <a:gd name="T22" fmla="*/ 14 w 14"/>
                    <a:gd name="T23" fmla="*/ 24 h 25"/>
                    <a:gd name="T24" fmla="*/ 13 w 14"/>
                    <a:gd name="T25" fmla="*/ 25 h 25"/>
                    <a:gd name="T26" fmla="*/ 9 w 14"/>
                    <a:gd name="T27" fmla="*/ 24 h 25"/>
                    <a:gd name="T28" fmla="*/ 9 w 14"/>
                    <a:gd name="T29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25">
                      <a:moveTo>
                        <a:pt x="9" y="24"/>
                      </a:move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7" y="14"/>
                        <a:pt x="5" y="6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4"/>
                        <a:pt x="7" y="7"/>
                        <a:pt x="8" y="10"/>
                      </a:cubicBezTo>
                      <a:cubicBezTo>
                        <a:pt x="11" y="15"/>
                        <a:pt x="14" y="20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5"/>
                        <a:pt x="13" y="25"/>
                        <a:pt x="13" y="25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8" name="Freeform 430"/>
                <p:cNvSpPr>
                  <a:spLocks/>
                </p:cNvSpPr>
                <p:nvPr/>
              </p:nvSpPr>
              <p:spPr bwMode="auto">
                <a:xfrm>
                  <a:off x="3570" y="3173"/>
                  <a:ext cx="3" cy="7"/>
                </a:xfrm>
                <a:custGeom>
                  <a:avLst/>
                  <a:gdLst>
                    <a:gd name="T0" fmla="*/ 1 w 6"/>
                    <a:gd name="T1" fmla="*/ 12 h 12"/>
                    <a:gd name="T2" fmla="*/ 1 w 6"/>
                    <a:gd name="T3" fmla="*/ 11 h 12"/>
                    <a:gd name="T4" fmla="*/ 0 w 6"/>
                    <a:gd name="T5" fmla="*/ 4 h 12"/>
                    <a:gd name="T6" fmla="*/ 0 w 6"/>
                    <a:gd name="T7" fmla="*/ 4 h 12"/>
                    <a:gd name="T8" fmla="*/ 2 w 6"/>
                    <a:gd name="T9" fmla="*/ 0 h 12"/>
                    <a:gd name="T10" fmla="*/ 3 w 6"/>
                    <a:gd name="T11" fmla="*/ 0 h 12"/>
                    <a:gd name="T12" fmla="*/ 6 w 6"/>
                    <a:gd name="T13" fmla="*/ 1 h 12"/>
                    <a:gd name="T14" fmla="*/ 6 w 6"/>
                    <a:gd name="T15" fmla="*/ 2 h 12"/>
                    <a:gd name="T16" fmla="*/ 6 w 6"/>
                    <a:gd name="T17" fmla="*/ 4 h 12"/>
                    <a:gd name="T18" fmla="*/ 5 w 6"/>
                    <a:gd name="T19" fmla="*/ 10 h 12"/>
                    <a:gd name="T20" fmla="*/ 5 w 6"/>
                    <a:gd name="T21" fmla="*/ 11 h 12"/>
                    <a:gd name="T22" fmla="*/ 4 w 6"/>
                    <a:gd name="T23" fmla="*/ 12 h 12"/>
                    <a:gd name="T24" fmla="*/ 3 w 6"/>
                    <a:gd name="T25" fmla="*/ 12 h 12"/>
                    <a:gd name="T26" fmla="*/ 2 w 6"/>
                    <a:gd name="T27" fmla="*/ 12 h 12"/>
                    <a:gd name="T28" fmla="*/ 1 w 6"/>
                    <a:gd name="T2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2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9" name="Freeform 431"/>
                <p:cNvSpPr>
                  <a:spLocks/>
                </p:cNvSpPr>
                <p:nvPr/>
              </p:nvSpPr>
              <p:spPr bwMode="auto">
                <a:xfrm>
                  <a:off x="3355" y="3068"/>
                  <a:ext cx="7" cy="7"/>
                </a:xfrm>
                <a:custGeom>
                  <a:avLst/>
                  <a:gdLst>
                    <a:gd name="T0" fmla="*/ 1 w 13"/>
                    <a:gd name="T1" fmla="*/ 8 h 11"/>
                    <a:gd name="T2" fmla="*/ 1 w 13"/>
                    <a:gd name="T3" fmla="*/ 7 h 11"/>
                    <a:gd name="T4" fmla="*/ 0 w 13"/>
                    <a:gd name="T5" fmla="*/ 3 h 11"/>
                    <a:gd name="T6" fmla="*/ 1 w 13"/>
                    <a:gd name="T7" fmla="*/ 2 h 11"/>
                    <a:gd name="T8" fmla="*/ 4 w 13"/>
                    <a:gd name="T9" fmla="*/ 0 h 11"/>
                    <a:gd name="T10" fmla="*/ 5 w 13"/>
                    <a:gd name="T11" fmla="*/ 0 h 11"/>
                    <a:gd name="T12" fmla="*/ 11 w 13"/>
                    <a:gd name="T13" fmla="*/ 4 h 11"/>
                    <a:gd name="T14" fmla="*/ 12 w 13"/>
                    <a:gd name="T15" fmla="*/ 4 h 11"/>
                    <a:gd name="T16" fmla="*/ 13 w 13"/>
                    <a:gd name="T17" fmla="*/ 7 h 11"/>
                    <a:gd name="T18" fmla="*/ 13 w 13"/>
                    <a:gd name="T19" fmla="*/ 8 h 11"/>
                    <a:gd name="T20" fmla="*/ 11 w 13"/>
                    <a:gd name="T21" fmla="*/ 11 h 11"/>
                    <a:gd name="T22" fmla="*/ 10 w 13"/>
                    <a:gd name="T23" fmla="*/ 11 h 11"/>
                    <a:gd name="T24" fmla="*/ 1 w 13"/>
                    <a:gd name="T25" fmla="*/ 8 h 11"/>
                    <a:gd name="T26" fmla="*/ 1 w 13"/>
                    <a:gd name="T27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11">
                      <a:moveTo>
                        <a:pt x="1" y="8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0" name="Freeform 432"/>
                <p:cNvSpPr>
                  <a:spLocks/>
                </p:cNvSpPr>
                <p:nvPr/>
              </p:nvSpPr>
              <p:spPr bwMode="auto">
                <a:xfrm>
                  <a:off x="3755" y="3268"/>
                  <a:ext cx="5" cy="5"/>
                </a:xfrm>
                <a:custGeom>
                  <a:avLst/>
                  <a:gdLst>
                    <a:gd name="T0" fmla="*/ 2 w 8"/>
                    <a:gd name="T1" fmla="*/ 7 h 8"/>
                    <a:gd name="T2" fmla="*/ 1 w 8"/>
                    <a:gd name="T3" fmla="*/ 5 h 8"/>
                    <a:gd name="T4" fmla="*/ 4 w 8"/>
                    <a:gd name="T5" fmla="*/ 0 h 8"/>
                    <a:gd name="T6" fmla="*/ 5 w 8"/>
                    <a:gd name="T7" fmla="*/ 0 h 8"/>
                    <a:gd name="T8" fmla="*/ 5 w 8"/>
                    <a:gd name="T9" fmla="*/ 0 h 8"/>
                    <a:gd name="T10" fmla="*/ 7 w 8"/>
                    <a:gd name="T11" fmla="*/ 2 h 8"/>
                    <a:gd name="T12" fmla="*/ 8 w 8"/>
                    <a:gd name="T13" fmla="*/ 3 h 8"/>
                    <a:gd name="T14" fmla="*/ 7 w 8"/>
                    <a:gd name="T15" fmla="*/ 5 h 8"/>
                    <a:gd name="T16" fmla="*/ 7 w 8"/>
                    <a:gd name="T17" fmla="*/ 6 h 8"/>
                    <a:gd name="T18" fmla="*/ 5 w 8"/>
                    <a:gd name="T19" fmla="*/ 8 h 8"/>
                    <a:gd name="T20" fmla="*/ 5 w 8"/>
                    <a:gd name="T21" fmla="*/ 8 h 8"/>
                    <a:gd name="T22" fmla="*/ 2 w 8"/>
                    <a:gd name="T2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2" y="7"/>
                      </a:moveTo>
                      <a:cubicBezTo>
                        <a:pt x="1" y="7"/>
                        <a:pt x="1" y="6"/>
                        <a:pt x="1" y="5"/>
                      </a:cubicBezTo>
                      <a:cubicBezTo>
                        <a:pt x="0" y="3"/>
                        <a:pt x="2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3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1" name="Freeform 433"/>
                <p:cNvSpPr>
                  <a:spLocks/>
                </p:cNvSpPr>
                <p:nvPr/>
              </p:nvSpPr>
              <p:spPr bwMode="auto">
                <a:xfrm>
                  <a:off x="3747" y="3266"/>
                  <a:ext cx="4" cy="5"/>
                </a:xfrm>
                <a:custGeom>
                  <a:avLst/>
                  <a:gdLst>
                    <a:gd name="T0" fmla="*/ 3 w 6"/>
                    <a:gd name="T1" fmla="*/ 8 h 8"/>
                    <a:gd name="T2" fmla="*/ 0 w 6"/>
                    <a:gd name="T3" fmla="*/ 5 h 8"/>
                    <a:gd name="T4" fmla="*/ 0 w 6"/>
                    <a:gd name="T5" fmla="*/ 5 h 8"/>
                    <a:gd name="T6" fmla="*/ 0 w 6"/>
                    <a:gd name="T7" fmla="*/ 1 h 8"/>
                    <a:gd name="T8" fmla="*/ 0 w 6"/>
                    <a:gd name="T9" fmla="*/ 0 h 8"/>
                    <a:gd name="T10" fmla="*/ 1 w 6"/>
                    <a:gd name="T11" fmla="*/ 0 h 8"/>
                    <a:gd name="T12" fmla="*/ 2 w 6"/>
                    <a:gd name="T13" fmla="*/ 0 h 8"/>
                    <a:gd name="T14" fmla="*/ 2 w 6"/>
                    <a:gd name="T15" fmla="*/ 0 h 8"/>
                    <a:gd name="T16" fmla="*/ 6 w 6"/>
                    <a:gd name="T17" fmla="*/ 4 h 8"/>
                    <a:gd name="T18" fmla="*/ 6 w 6"/>
                    <a:gd name="T19" fmla="*/ 4 h 8"/>
                    <a:gd name="T20" fmla="*/ 6 w 6"/>
                    <a:gd name="T21" fmla="*/ 6 h 8"/>
                    <a:gd name="T22" fmla="*/ 6 w 6"/>
                    <a:gd name="T23" fmla="*/ 6 h 8"/>
                    <a:gd name="T24" fmla="*/ 6 w 6"/>
                    <a:gd name="T25" fmla="*/ 8 h 8"/>
                    <a:gd name="T26" fmla="*/ 5 w 6"/>
                    <a:gd name="T27" fmla="*/ 8 h 8"/>
                    <a:gd name="T28" fmla="*/ 3 w 6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8">
                      <a:moveTo>
                        <a:pt x="3" y="8"/>
                      </a:moveTo>
                      <a:cubicBezTo>
                        <a:pt x="2" y="7"/>
                        <a:pt x="1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2" name="Freeform 434"/>
                <p:cNvSpPr>
                  <a:spLocks/>
                </p:cNvSpPr>
                <p:nvPr/>
              </p:nvSpPr>
              <p:spPr bwMode="auto">
                <a:xfrm>
                  <a:off x="3584" y="3194"/>
                  <a:ext cx="17" cy="30"/>
                </a:xfrm>
                <a:custGeom>
                  <a:avLst/>
                  <a:gdLst>
                    <a:gd name="T0" fmla="*/ 14 w 29"/>
                    <a:gd name="T1" fmla="*/ 50 h 52"/>
                    <a:gd name="T2" fmla="*/ 14 w 29"/>
                    <a:gd name="T3" fmla="*/ 50 h 52"/>
                    <a:gd name="T4" fmla="*/ 14 w 29"/>
                    <a:gd name="T5" fmla="*/ 44 h 52"/>
                    <a:gd name="T6" fmla="*/ 11 w 29"/>
                    <a:gd name="T7" fmla="*/ 31 h 52"/>
                    <a:gd name="T8" fmla="*/ 9 w 29"/>
                    <a:gd name="T9" fmla="*/ 29 h 52"/>
                    <a:gd name="T10" fmla="*/ 8 w 29"/>
                    <a:gd name="T11" fmla="*/ 31 h 52"/>
                    <a:gd name="T12" fmla="*/ 4 w 29"/>
                    <a:gd name="T13" fmla="*/ 37 h 52"/>
                    <a:gd name="T14" fmla="*/ 2 w 29"/>
                    <a:gd name="T15" fmla="*/ 41 h 52"/>
                    <a:gd name="T16" fmla="*/ 1 w 29"/>
                    <a:gd name="T17" fmla="*/ 42 h 52"/>
                    <a:gd name="T18" fmla="*/ 1 w 29"/>
                    <a:gd name="T19" fmla="*/ 42 h 52"/>
                    <a:gd name="T20" fmla="*/ 0 w 29"/>
                    <a:gd name="T21" fmla="*/ 41 h 52"/>
                    <a:gd name="T22" fmla="*/ 23 w 29"/>
                    <a:gd name="T23" fmla="*/ 1 h 52"/>
                    <a:gd name="T24" fmla="*/ 24 w 29"/>
                    <a:gd name="T25" fmla="*/ 1 h 52"/>
                    <a:gd name="T26" fmla="*/ 26 w 29"/>
                    <a:gd name="T27" fmla="*/ 0 h 52"/>
                    <a:gd name="T28" fmla="*/ 27 w 29"/>
                    <a:gd name="T29" fmla="*/ 0 h 52"/>
                    <a:gd name="T30" fmla="*/ 27 w 29"/>
                    <a:gd name="T31" fmla="*/ 1 h 52"/>
                    <a:gd name="T32" fmla="*/ 29 w 29"/>
                    <a:gd name="T33" fmla="*/ 2 h 52"/>
                    <a:gd name="T34" fmla="*/ 28 w 29"/>
                    <a:gd name="T35" fmla="*/ 3 h 52"/>
                    <a:gd name="T36" fmla="*/ 28 w 29"/>
                    <a:gd name="T37" fmla="*/ 4 h 52"/>
                    <a:gd name="T38" fmla="*/ 22 w 29"/>
                    <a:gd name="T39" fmla="*/ 32 h 52"/>
                    <a:gd name="T40" fmla="*/ 22 w 29"/>
                    <a:gd name="T41" fmla="*/ 33 h 52"/>
                    <a:gd name="T42" fmla="*/ 25 w 29"/>
                    <a:gd name="T43" fmla="*/ 40 h 52"/>
                    <a:gd name="T44" fmla="*/ 27 w 29"/>
                    <a:gd name="T45" fmla="*/ 45 h 52"/>
                    <a:gd name="T46" fmla="*/ 18 w 29"/>
                    <a:gd name="T47" fmla="*/ 52 h 52"/>
                    <a:gd name="T48" fmla="*/ 18 w 29"/>
                    <a:gd name="T49" fmla="*/ 52 h 52"/>
                    <a:gd name="T50" fmla="*/ 14 w 29"/>
                    <a:gd name="T51" fmla="*/ 5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9" h="52">
                      <a:moveTo>
                        <a:pt x="14" y="50"/>
                      </a:move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3" y="48"/>
                        <a:pt x="13" y="46"/>
                        <a:pt x="14" y="44"/>
                      </a:cubicBezTo>
                      <a:cubicBezTo>
                        <a:pt x="15" y="40"/>
                        <a:pt x="17" y="35"/>
                        <a:pt x="11" y="31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6" y="33"/>
                        <a:pt x="5" y="35"/>
                        <a:pt x="4" y="37"/>
                      </a:cubicBezTo>
                      <a:cubicBezTo>
                        <a:pt x="3" y="39"/>
                        <a:pt x="2" y="40"/>
                        <a:pt x="2" y="41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42"/>
                        <a:pt x="0" y="41"/>
                        <a:pt x="0" y="41"/>
                      </a:cubicBezTo>
                      <a:cubicBezTo>
                        <a:pt x="1" y="26"/>
                        <a:pt x="18" y="7"/>
                        <a:pt x="23" y="1"/>
                      </a:cubicBezTo>
                      <a:cubicBezTo>
                        <a:pt x="23" y="1"/>
                        <a:pt x="23" y="1"/>
                        <a:pt x="24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1"/>
                        <a:pt x="27" y="1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9" y="3"/>
                        <a:pt x="28" y="3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6"/>
                        <a:pt x="23" y="38"/>
                        <a:pt x="25" y="40"/>
                      </a:cubicBezTo>
                      <a:cubicBezTo>
                        <a:pt x="26" y="42"/>
                        <a:pt x="27" y="43"/>
                        <a:pt x="27" y="45"/>
                      </a:cubicBezTo>
                      <a:cubicBezTo>
                        <a:pt x="26" y="50"/>
                        <a:pt x="21" y="51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lnTo>
                        <a:pt x="14" y="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3" name="Freeform 435"/>
                <p:cNvSpPr>
                  <a:spLocks/>
                </p:cNvSpPr>
                <p:nvPr/>
              </p:nvSpPr>
              <p:spPr bwMode="auto">
                <a:xfrm>
                  <a:off x="3152" y="2982"/>
                  <a:ext cx="23" cy="35"/>
                </a:xfrm>
                <a:custGeom>
                  <a:avLst/>
                  <a:gdLst>
                    <a:gd name="T0" fmla="*/ 31 w 40"/>
                    <a:gd name="T1" fmla="*/ 61 h 61"/>
                    <a:gd name="T2" fmla="*/ 31 w 40"/>
                    <a:gd name="T3" fmla="*/ 61 h 61"/>
                    <a:gd name="T4" fmla="*/ 29 w 40"/>
                    <a:gd name="T5" fmla="*/ 51 h 61"/>
                    <a:gd name="T6" fmla="*/ 29 w 40"/>
                    <a:gd name="T7" fmla="*/ 48 h 61"/>
                    <a:gd name="T8" fmla="*/ 29 w 40"/>
                    <a:gd name="T9" fmla="*/ 46 h 61"/>
                    <a:gd name="T10" fmla="*/ 24 w 40"/>
                    <a:gd name="T11" fmla="*/ 45 h 61"/>
                    <a:gd name="T12" fmla="*/ 23 w 40"/>
                    <a:gd name="T13" fmla="*/ 46 h 61"/>
                    <a:gd name="T14" fmla="*/ 18 w 40"/>
                    <a:gd name="T15" fmla="*/ 48 h 61"/>
                    <a:gd name="T16" fmla="*/ 17 w 40"/>
                    <a:gd name="T17" fmla="*/ 49 h 61"/>
                    <a:gd name="T18" fmla="*/ 17 w 40"/>
                    <a:gd name="T19" fmla="*/ 49 h 61"/>
                    <a:gd name="T20" fmla="*/ 17 w 40"/>
                    <a:gd name="T21" fmla="*/ 48 h 61"/>
                    <a:gd name="T22" fmla="*/ 11 w 40"/>
                    <a:gd name="T23" fmla="*/ 30 h 61"/>
                    <a:gd name="T24" fmla="*/ 10 w 40"/>
                    <a:gd name="T25" fmla="*/ 29 h 61"/>
                    <a:gd name="T26" fmla="*/ 9 w 40"/>
                    <a:gd name="T27" fmla="*/ 29 h 61"/>
                    <a:gd name="T28" fmla="*/ 3 w 40"/>
                    <a:gd name="T29" fmla="*/ 32 h 61"/>
                    <a:gd name="T30" fmla="*/ 1 w 40"/>
                    <a:gd name="T31" fmla="*/ 33 h 61"/>
                    <a:gd name="T32" fmla="*/ 0 w 40"/>
                    <a:gd name="T33" fmla="*/ 33 h 61"/>
                    <a:gd name="T34" fmla="*/ 0 w 40"/>
                    <a:gd name="T35" fmla="*/ 33 h 61"/>
                    <a:gd name="T36" fmla="*/ 0 w 40"/>
                    <a:gd name="T37" fmla="*/ 32 h 61"/>
                    <a:gd name="T38" fmla="*/ 26 w 40"/>
                    <a:gd name="T39" fmla="*/ 0 h 61"/>
                    <a:gd name="T40" fmla="*/ 27 w 40"/>
                    <a:gd name="T41" fmla="*/ 0 h 61"/>
                    <a:gd name="T42" fmla="*/ 28 w 40"/>
                    <a:gd name="T43" fmla="*/ 0 h 61"/>
                    <a:gd name="T44" fmla="*/ 28 w 40"/>
                    <a:gd name="T45" fmla="*/ 1 h 61"/>
                    <a:gd name="T46" fmla="*/ 24 w 40"/>
                    <a:gd name="T47" fmla="*/ 15 h 61"/>
                    <a:gd name="T48" fmla="*/ 20 w 40"/>
                    <a:gd name="T49" fmla="*/ 23 h 61"/>
                    <a:gd name="T50" fmla="*/ 20 w 40"/>
                    <a:gd name="T51" fmla="*/ 24 h 61"/>
                    <a:gd name="T52" fmla="*/ 20 w 40"/>
                    <a:gd name="T53" fmla="*/ 25 h 61"/>
                    <a:gd name="T54" fmla="*/ 36 w 40"/>
                    <a:gd name="T55" fmla="*/ 39 h 61"/>
                    <a:gd name="T56" fmla="*/ 39 w 40"/>
                    <a:gd name="T57" fmla="*/ 42 h 61"/>
                    <a:gd name="T58" fmla="*/ 40 w 40"/>
                    <a:gd name="T59" fmla="*/ 42 h 61"/>
                    <a:gd name="T60" fmla="*/ 33 w 40"/>
                    <a:gd name="T61" fmla="*/ 61 h 61"/>
                    <a:gd name="T62" fmla="*/ 32 w 40"/>
                    <a:gd name="T63" fmla="*/ 61 h 61"/>
                    <a:gd name="T64" fmla="*/ 31 w 40"/>
                    <a:gd name="T6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" h="61">
                      <a:moveTo>
                        <a:pt x="31" y="61"/>
                      </a:moveTo>
                      <a:cubicBezTo>
                        <a:pt x="31" y="61"/>
                        <a:pt x="31" y="61"/>
                        <a:pt x="31" y="61"/>
                      </a:cubicBezTo>
                      <a:cubicBezTo>
                        <a:pt x="30" y="58"/>
                        <a:pt x="30" y="55"/>
                        <a:pt x="29" y="51"/>
                      </a:cubicBezTo>
                      <a:cubicBezTo>
                        <a:pt x="29" y="50"/>
                        <a:pt x="29" y="49"/>
                        <a:pt x="29" y="48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2" y="46"/>
                        <a:pt x="20" y="47"/>
                        <a:pt x="18" y="48"/>
                      </a:cubicBezTo>
                      <a:cubicBezTo>
                        <a:pt x="18" y="49"/>
                        <a:pt x="18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9" y="40"/>
                        <a:pt x="19" y="34"/>
                        <a:pt x="11" y="30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7" y="30"/>
                        <a:pt x="5" y="31"/>
                        <a:pt x="3" y="32"/>
                      </a:cubicBezTo>
                      <a:cubicBezTo>
                        <a:pt x="2" y="32"/>
                        <a:pt x="2" y="33"/>
                        <a:pt x="1" y="33"/>
                      </a:cubicBezTo>
                      <a:cubicBezTo>
                        <a:pt x="1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6" y="23"/>
                        <a:pt x="21" y="5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8" y="1"/>
                        <a:pt x="28" y="1"/>
                      </a:cubicBezTo>
                      <a:cubicBezTo>
                        <a:pt x="28" y="5"/>
                        <a:pt x="26" y="10"/>
                        <a:pt x="24" y="15"/>
                      </a:cubicBezTo>
                      <a:cubicBezTo>
                        <a:pt x="22" y="18"/>
                        <a:pt x="21" y="20"/>
                        <a:pt x="20" y="23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4" y="30"/>
                        <a:pt x="30" y="35"/>
                        <a:pt x="36" y="39"/>
                      </a:cubicBezTo>
                      <a:cubicBezTo>
                        <a:pt x="37" y="40"/>
                        <a:pt x="38" y="41"/>
                        <a:pt x="39" y="42"/>
                      </a:cubicBezTo>
                      <a:cubicBezTo>
                        <a:pt x="40" y="42"/>
                        <a:pt x="40" y="42"/>
                        <a:pt x="40" y="42"/>
                      </a:cubicBezTo>
                      <a:cubicBezTo>
                        <a:pt x="38" y="46"/>
                        <a:pt x="35" y="56"/>
                        <a:pt x="33" y="61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2" y="61"/>
                        <a:pt x="32" y="61"/>
                        <a:pt x="31" y="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4" name="Freeform 436"/>
                <p:cNvSpPr>
                  <a:spLocks/>
                </p:cNvSpPr>
                <p:nvPr/>
              </p:nvSpPr>
              <p:spPr bwMode="auto">
                <a:xfrm>
                  <a:off x="3759" y="3279"/>
                  <a:ext cx="3" cy="4"/>
                </a:xfrm>
                <a:custGeom>
                  <a:avLst/>
                  <a:gdLst>
                    <a:gd name="T0" fmla="*/ 0 w 5"/>
                    <a:gd name="T1" fmla="*/ 6 h 7"/>
                    <a:gd name="T2" fmla="*/ 0 w 5"/>
                    <a:gd name="T3" fmla="*/ 6 h 7"/>
                    <a:gd name="T4" fmla="*/ 0 w 5"/>
                    <a:gd name="T5" fmla="*/ 5 h 7"/>
                    <a:gd name="T6" fmla="*/ 0 w 5"/>
                    <a:gd name="T7" fmla="*/ 5 h 7"/>
                    <a:gd name="T8" fmla="*/ 1 w 5"/>
                    <a:gd name="T9" fmla="*/ 1 h 7"/>
                    <a:gd name="T10" fmla="*/ 2 w 5"/>
                    <a:gd name="T11" fmla="*/ 1 h 7"/>
                    <a:gd name="T12" fmla="*/ 3 w 5"/>
                    <a:gd name="T13" fmla="*/ 0 h 7"/>
                    <a:gd name="T14" fmla="*/ 4 w 5"/>
                    <a:gd name="T15" fmla="*/ 0 h 7"/>
                    <a:gd name="T16" fmla="*/ 5 w 5"/>
                    <a:gd name="T17" fmla="*/ 0 h 7"/>
                    <a:gd name="T18" fmla="*/ 5 w 5"/>
                    <a:gd name="T19" fmla="*/ 1 h 7"/>
                    <a:gd name="T20" fmla="*/ 3 w 5"/>
                    <a:gd name="T21" fmla="*/ 6 h 7"/>
                    <a:gd name="T22" fmla="*/ 1 w 5"/>
                    <a:gd name="T23" fmla="*/ 7 h 7"/>
                    <a:gd name="T24" fmla="*/ 0 w 5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5" y="3"/>
                        <a:pt x="4" y="5"/>
                        <a:pt x="3" y="6"/>
                      </a:cubicBezTo>
                      <a:cubicBezTo>
                        <a:pt x="3" y="7"/>
                        <a:pt x="2" y="7"/>
                        <a:pt x="1" y="7"/>
                      </a:cubicBezTo>
                      <a:cubicBezTo>
                        <a:pt x="1" y="7"/>
                        <a:pt x="0" y="7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5" name="Freeform 437"/>
                <p:cNvSpPr>
                  <a:spLocks/>
                </p:cNvSpPr>
                <p:nvPr/>
              </p:nvSpPr>
              <p:spPr bwMode="auto">
                <a:xfrm>
                  <a:off x="3667" y="3242"/>
                  <a:ext cx="16" cy="11"/>
                </a:xfrm>
                <a:custGeom>
                  <a:avLst/>
                  <a:gdLst>
                    <a:gd name="T0" fmla="*/ 2 w 27"/>
                    <a:gd name="T1" fmla="*/ 15 h 18"/>
                    <a:gd name="T2" fmla="*/ 0 w 27"/>
                    <a:gd name="T3" fmla="*/ 11 h 18"/>
                    <a:gd name="T4" fmla="*/ 1 w 27"/>
                    <a:gd name="T5" fmla="*/ 10 h 18"/>
                    <a:gd name="T6" fmla="*/ 26 w 27"/>
                    <a:gd name="T7" fmla="*/ 0 h 18"/>
                    <a:gd name="T8" fmla="*/ 26 w 27"/>
                    <a:gd name="T9" fmla="*/ 0 h 18"/>
                    <a:gd name="T10" fmla="*/ 27 w 27"/>
                    <a:gd name="T11" fmla="*/ 0 h 18"/>
                    <a:gd name="T12" fmla="*/ 27 w 27"/>
                    <a:gd name="T13" fmla="*/ 1 h 18"/>
                    <a:gd name="T14" fmla="*/ 26 w 27"/>
                    <a:gd name="T15" fmla="*/ 7 h 18"/>
                    <a:gd name="T16" fmla="*/ 26 w 27"/>
                    <a:gd name="T17" fmla="*/ 8 h 18"/>
                    <a:gd name="T18" fmla="*/ 2 w 27"/>
                    <a:gd name="T19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18">
                      <a:moveTo>
                        <a:pt x="2" y="15"/>
                      </a:moveTo>
                      <a:cubicBezTo>
                        <a:pt x="1" y="15"/>
                        <a:pt x="0" y="13"/>
                        <a:pt x="0" y="11"/>
                      </a:cubicBezTo>
                      <a:cubicBezTo>
                        <a:pt x="1" y="11"/>
                        <a:pt x="1" y="10"/>
                        <a:pt x="1" y="10"/>
                      </a:cubicBezTo>
                      <a:cubicBezTo>
                        <a:pt x="10" y="5"/>
                        <a:pt x="17" y="2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1"/>
                        <a:pt x="27" y="1"/>
                      </a:cubicBezTo>
                      <a:cubicBezTo>
                        <a:pt x="27" y="3"/>
                        <a:pt x="27" y="5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2" y="11"/>
                        <a:pt x="7" y="18"/>
                        <a:pt x="2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6" name="Freeform 438"/>
                <p:cNvSpPr>
                  <a:spLocks/>
                </p:cNvSpPr>
                <p:nvPr/>
              </p:nvSpPr>
              <p:spPr bwMode="auto">
                <a:xfrm>
                  <a:off x="3262" y="3035"/>
                  <a:ext cx="1" cy="3"/>
                </a:xfrm>
                <a:custGeom>
                  <a:avLst/>
                  <a:gdLst>
                    <a:gd name="T0" fmla="*/ 0 w 3"/>
                    <a:gd name="T1" fmla="*/ 5 h 5"/>
                    <a:gd name="T2" fmla="*/ 0 w 3"/>
                    <a:gd name="T3" fmla="*/ 4 h 5"/>
                    <a:gd name="T4" fmla="*/ 2 w 3"/>
                    <a:gd name="T5" fmla="*/ 1 h 5"/>
                    <a:gd name="T6" fmla="*/ 3 w 3"/>
                    <a:gd name="T7" fmla="*/ 0 h 5"/>
                    <a:gd name="T8" fmla="*/ 3 w 3"/>
                    <a:gd name="T9" fmla="*/ 0 h 5"/>
                    <a:gd name="T10" fmla="*/ 3 w 3"/>
                    <a:gd name="T11" fmla="*/ 1 h 5"/>
                    <a:gd name="T12" fmla="*/ 3 w 3"/>
                    <a:gd name="T13" fmla="*/ 1 h 5"/>
                    <a:gd name="T14" fmla="*/ 1 w 3"/>
                    <a:gd name="T15" fmla="*/ 5 h 5"/>
                    <a:gd name="T16" fmla="*/ 0 w 3"/>
                    <a:gd name="T17" fmla="*/ 5 h 5"/>
                    <a:gd name="T18" fmla="*/ 0 w 3"/>
                    <a:gd name="T1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5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3"/>
                        <a:pt x="3" y="4"/>
                        <a:pt x="1" y="5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7" name="Freeform 439"/>
                <p:cNvSpPr>
                  <a:spLocks/>
                </p:cNvSpPr>
                <p:nvPr/>
              </p:nvSpPr>
              <p:spPr bwMode="auto">
                <a:xfrm>
                  <a:off x="3563" y="3185"/>
                  <a:ext cx="1" cy="2"/>
                </a:xfrm>
                <a:custGeom>
                  <a:avLst/>
                  <a:gdLst>
                    <a:gd name="T0" fmla="*/ 2 w 3"/>
                    <a:gd name="T1" fmla="*/ 4 h 4"/>
                    <a:gd name="T2" fmla="*/ 1 w 3"/>
                    <a:gd name="T3" fmla="*/ 3 h 4"/>
                    <a:gd name="T4" fmla="*/ 0 w 3"/>
                    <a:gd name="T5" fmla="*/ 2 h 4"/>
                    <a:gd name="T6" fmla="*/ 1 w 3"/>
                    <a:gd name="T7" fmla="*/ 1 h 4"/>
                    <a:gd name="T8" fmla="*/ 1 w 3"/>
                    <a:gd name="T9" fmla="*/ 1 h 4"/>
                    <a:gd name="T10" fmla="*/ 2 w 3"/>
                    <a:gd name="T11" fmla="*/ 1 h 4"/>
                    <a:gd name="T12" fmla="*/ 3 w 3"/>
                    <a:gd name="T13" fmla="*/ 2 h 4"/>
                    <a:gd name="T14" fmla="*/ 3 w 3"/>
                    <a:gd name="T15" fmla="*/ 4 h 4"/>
                    <a:gd name="T16" fmla="*/ 2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8" name="Freeform 440"/>
                <p:cNvSpPr>
                  <a:spLocks/>
                </p:cNvSpPr>
                <p:nvPr/>
              </p:nvSpPr>
              <p:spPr bwMode="auto">
                <a:xfrm>
                  <a:off x="3209" y="3015"/>
                  <a:ext cx="6" cy="5"/>
                </a:xfrm>
                <a:custGeom>
                  <a:avLst/>
                  <a:gdLst>
                    <a:gd name="T0" fmla="*/ 1 w 11"/>
                    <a:gd name="T1" fmla="*/ 7 h 8"/>
                    <a:gd name="T2" fmla="*/ 0 w 11"/>
                    <a:gd name="T3" fmla="*/ 6 h 8"/>
                    <a:gd name="T4" fmla="*/ 0 w 11"/>
                    <a:gd name="T5" fmla="*/ 6 h 8"/>
                    <a:gd name="T6" fmla="*/ 5 w 11"/>
                    <a:gd name="T7" fmla="*/ 1 h 8"/>
                    <a:gd name="T8" fmla="*/ 7 w 11"/>
                    <a:gd name="T9" fmla="*/ 0 h 8"/>
                    <a:gd name="T10" fmla="*/ 8 w 11"/>
                    <a:gd name="T11" fmla="*/ 0 h 8"/>
                    <a:gd name="T12" fmla="*/ 10 w 11"/>
                    <a:gd name="T13" fmla="*/ 1 h 8"/>
                    <a:gd name="T14" fmla="*/ 10 w 11"/>
                    <a:gd name="T15" fmla="*/ 2 h 8"/>
                    <a:gd name="T16" fmla="*/ 11 w 11"/>
                    <a:gd name="T17" fmla="*/ 4 h 8"/>
                    <a:gd name="T18" fmla="*/ 11 w 11"/>
                    <a:gd name="T19" fmla="*/ 5 h 8"/>
                    <a:gd name="T20" fmla="*/ 6 w 11"/>
                    <a:gd name="T21" fmla="*/ 8 h 8"/>
                    <a:gd name="T22" fmla="*/ 6 w 11"/>
                    <a:gd name="T23" fmla="*/ 8 h 8"/>
                    <a:gd name="T24" fmla="*/ 1 w 11"/>
                    <a:gd name="T25" fmla="*/ 7 h 8"/>
                    <a:gd name="T26" fmla="*/ 1 w 11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8">
                      <a:moveTo>
                        <a:pt x="1" y="7"/>
                      </a:move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3"/>
                        <a:pt x="3" y="2"/>
                        <a:pt x="5" y="1"/>
                      </a:cubicBezTo>
                      <a:cubicBezTo>
                        <a:pt x="6" y="1"/>
                        <a:pt x="6" y="1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2"/>
                        <a:pt x="10" y="2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9" name="Freeform 441"/>
                <p:cNvSpPr>
                  <a:spLocks/>
                </p:cNvSpPr>
                <p:nvPr/>
              </p:nvSpPr>
              <p:spPr bwMode="auto">
                <a:xfrm>
                  <a:off x="3768" y="3293"/>
                  <a:ext cx="5" cy="5"/>
                </a:xfrm>
                <a:custGeom>
                  <a:avLst/>
                  <a:gdLst>
                    <a:gd name="T0" fmla="*/ 1 w 9"/>
                    <a:gd name="T1" fmla="*/ 6 h 9"/>
                    <a:gd name="T2" fmla="*/ 1 w 9"/>
                    <a:gd name="T3" fmla="*/ 6 h 9"/>
                    <a:gd name="T4" fmla="*/ 0 w 9"/>
                    <a:gd name="T5" fmla="*/ 5 h 9"/>
                    <a:gd name="T6" fmla="*/ 2 w 9"/>
                    <a:gd name="T7" fmla="*/ 1 h 9"/>
                    <a:gd name="T8" fmla="*/ 3 w 9"/>
                    <a:gd name="T9" fmla="*/ 0 h 9"/>
                    <a:gd name="T10" fmla="*/ 3 w 9"/>
                    <a:gd name="T11" fmla="*/ 0 h 9"/>
                    <a:gd name="T12" fmla="*/ 9 w 9"/>
                    <a:gd name="T13" fmla="*/ 7 h 9"/>
                    <a:gd name="T14" fmla="*/ 8 w 9"/>
                    <a:gd name="T15" fmla="*/ 8 h 9"/>
                    <a:gd name="T16" fmla="*/ 7 w 9"/>
                    <a:gd name="T17" fmla="*/ 9 h 9"/>
                    <a:gd name="T18" fmla="*/ 6 w 9"/>
                    <a:gd name="T19" fmla="*/ 9 h 9"/>
                    <a:gd name="T20" fmla="*/ 1 w 9"/>
                    <a:gd name="T2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9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1" y="3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8" y="3"/>
                        <a:pt x="8" y="3"/>
                        <a:pt x="9" y="7"/>
                      </a:cubicBezTo>
                      <a:cubicBezTo>
                        <a:pt x="9" y="7"/>
                        <a:pt x="9" y="8"/>
                        <a:pt x="8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6" y="9"/>
                        <a:pt x="6" y="9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0" name="Freeform 442"/>
                <p:cNvSpPr>
                  <a:spLocks/>
                </p:cNvSpPr>
                <p:nvPr/>
              </p:nvSpPr>
              <p:spPr bwMode="auto">
                <a:xfrm>
                  <a:off x="3717" y="3273"/>
                  <a:ext cx="2" cy="3"/>
                </a:xfrm>
                <a:custGeom>
                  <a:avLst/>
                  <a:gdLst>
                    <a:gd name="T0" fmla="*/ 2 w 4"/>
                    <a:gd name="T1" fmla="*/ 4 h 4"/>
                    <a:gd name="T2" fmla="*/ 2 w 4"/>
                    <a:gd name="T3" fmla="*/ 4 h 4"/>
                    <a:gd name="T4" fmla="*/ 1 w 4"/>
                    <a:gd name="T5" fmla="*/ 0 h 4"/>
                    <a:gd name="T6" fmla="*/ 2 w 4"/>
                    <a:gd name="T7" fmla="*/ 0 h 4"/>
                    <a:gd name="T8" fmla="*/ 2 w 4"/>
                    <a:gd name="T9" fmla="*/ 0 h 4"/>
                    <a:gd name="T10" fmla="*/ 2 w 4"/>
                    <a:gd name="T11" fmla="*/ 0 h 4"/>
                    <a:gd name="T12" fmla="*/ 3 w 4"/>
                    <a:gd name="T13" fmla="*/ 0 h 4"/>
                    <a:gd name="T14" fmla="*/ 3 w 4"/>
                    <a:gd name="T15" fmla="*/ 1 h 4"/>
                    <a:gd name="T16" fmla="*/ 4 w 4"/>
                    <a:gd name="T17" fmla="*/ 2 h 4"/>
                    <a:gd name="T18" fmla="*/ 4 w 4"/>
                    <a:gd name="T19" fmla="*/ 2 h 4"/>
                    <a:gd name="T20" fmla="*/ 3 w 4"/>
                    <a:gd name="T21" fmla="*/ 3 h 4"/>
                    <a:gd name="T22" fmla="*/ 3 w 4"/>
                    <a:gd name="T23" fmla="*/ 4 h 4"/>
                    <a:gd name="T24" fmla="*/ 3 w 4"/>
                    <a:gd name="T25" fmla="*/ 4 h 4"/>
                    <a:gd name="T26" fmla="*/ 2 w 4"/>
                    <a:gd name="T2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" h="4"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3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1" name="Freeform 443"/>
                <p:cNvSpPr>
                  <a:spLocks/>
                </p:cNvSpPr>
                <p:nvPr/>
              </p:nvSpPr>
              <p:spPr bwMode="auto">
                <a:xfrm>
                  <a:off x="3803" y="3317"/>
                  <a:ext cx="4" cy="3"/>
                </a:xfrm>
                <a:custGeom>
                  <a:avLst/>
                  <a:gdLst>
                    <a:gd name="T0" fmla="*/ 1 w 7"/>
                    <a:gd name="T1" fmla="*/ 6 h 6"/>
                    <a:gd name="T2" fmla="*/ 0 w 7"/>
                    <a:gd name="T3" fmla="*/ 5 h 6"/>
                    <a:gd name="T4" fmla="*/ 3 w 7"/>
                    <a:gd name="T5" fmla="*/ 1 h 6"/>
                    <a:gd name="T6" fmla="*/ 3 w 7"/>
                    <a:gd name="T7" fmla="*/ 1 h 6"/>
                    <a:gd name="T8" fmla="*/ 4 w 7"/>
                    <a:gd name="T9" fmla="*/ 0 h 6"/>
                    <a:gd name="T10" fmla="*/ 6 w 7"/>
                    <a:gd name="T11" fmla="*/ 1 h 6"/>
                    <a:gd name="T12" fmla="*/ 6 w 7"/>
                    <a:gd name="T13" fmla="*/ 2 h 6"/>
                    <a:gd name="T14" fmla="*/ 6 w 7"/>
                    <a:gd name="T15" fmla="*/ 5 h 6"/>
                    <a:gd name="T16" fmla="*/ 6 w 7"/>
                    <a:gd name="T17" fmla="*/ 5 h 6"/>
                    <a:gd name="T18" fmla="*/ 2 w 7"/>
                    <a:gd name="T19" fmla="*/ 6 h 6"/>
                    <a:gd name="T20" fmla="*/ 1 w 7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6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2" name="Freeform 444"/>
                <p:cNvSpPr>
                  <a:spLocks/>
                </p:cNvSpPr>
                <p:nvPr/>
              </p:nvSpPr>
              <p:spPr bwMode="auto">
                <a:xfrm>
                  <a:off x="3560" y="3202"/>
                  <a:ext cx="12" cy="19"/>
                </a:xfrm>
                <a:custGeom>
                  <a:avLst/>
                  <a:gdLst>
                    <a:gd name="T0" fmla="*/ 13 w 21"/>
                    <a:gd name="T1" fmla="*/ 33 h 33"/>
                    <a:gd name="T2" fmla="*/ 13 w 21"/>
                    <a:gd name="T3" fmla="*/ 33 h 33"/>
                    <a:gd name="T4" fmla="*/ 14 w 21"/>
                    <a:gd name="T5" fmla="*/ 24 h 33"/>
                    <a:gd name="T6" fmla="*/ 14 w 21"/>
                    <a:gd name="T7" fmla="*/ 23 h 33"/>
                    <a:gd name="T8" fmla="*/ 14 w 21"/>
                    <a:gd name="T9" fmla="*/ 22 h 33"/>
                    <a:gd name="T10" fmla="*/ 7 w 21"/>
                    <a:gd name="T11" fmla="*/ 17 h 33"/>
                    <a:gd name="T12" fmla="*/ 0 w 21"/>
                    <a:gd name="T13" fmla="*/ 9 h 33"/>
                    <a:gd name="T14" fmla="*/ 9 w 21"/>
                    <a:gd name="T15" fmla="*/ 0 h 33"/>
                    <a:gd name="T16" fmla="*/ 9 w 21"/>
                    <a:gd name="T17" fmla="*/ 0 h 33"/>
                    <a:gd name="T18" fmla="*/ 9 w 21"/>
                    <a:gd name="T19" fmla="*/ 0 h 33"/>
                    <a:gd name="T20" fmla="*/ 18 w 21"/>
                    <a:gd name="T21" fmla="*/ 29 h 33"/>
                    <a:gd name="T22" fmla="*/ 13 w 21"/>
                    <a:gd name="T23" fmla="*/ 33 h 33"/>
                    <a:gd name="T24" fmla="*/ 13 w 21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33">
                      <a:moveTo>
                        <a:pt x="13" y="33"/>
                      </a:move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2" y="30"/>
                        <a:pt x="13" y="28"/>
                        <a:pt x="14" y="24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2" y="20"/>
                        <a:pt x="9" y="18"/>
                        <a:pt x="7" y="17"/>
                      </a:cubicBezTo>
                      <a:cubicBezTo>
                        <a:pt x="4" y="14"/>
                        <a:pt x="0" y="13"/>
                        <a:pt x="0" y="9"/>
                      </a:cubicBezTo>
                      <a:cubicBezTo>
                        <a:pt x="0" y="5"/>
                        <a:pt x="3" y="2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8" y="6"/>
                        <a:pt x="21" y="22"/>
                        <a:pt x="18" y="29"/>
                      </a:cubicBezTo>
                      <a:cubicBezTo>
                        <a:pt x="17" y="32"/>
                        <a:pt x="16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3" name="Freeform 445"/>
                <p:cNvSpPr>
                  <a:spLocks/>
                </p:cNvSpPr>
                <p:nvPr/>
              </p:nvSpPr>
              <p:spPr bwMode="auto">
                <a:xfrm>
                  <a:off x="3781" y="3315"/>
                  <a:ext cx="4" cy="9"/>
                </a:xfrm>
                <a:custGeom>
                  <a:avLst/>
                  <a:gdLst>
                    <a:gd name="T0" fmla="*/ 2 w 7"/>
                    <a:gd name="T1" fmla="*/ 17 h 17"/>
                    <a:gd name="T2" fmla="*/ 2 w 7"/>
                    <a:gd name="T3" fmla="*/ 16 h 17"/>
                    <a:gd name="T4" fmla="*/ 3 w 7"/>
                    <a:gd name="T5" fmla="*/ 1 h 17"/>
                    <a:gd name="T6" fmla="*/ 4 w 7"/>
                    <a:gd name="T7" fmla="*/ 1 h 17"/>
                    <a:gd name="T8" fmla="*/ 5 w 7"/>
                    <a:gd name="T9" fmla="*/ 0 h 17"/>
                    <a:gd name="T10" fmla="*/ 5 w 7"/>
                    <a:gd name="T11" fmla="*/ 0 h 17"/>
                    <a:gd name="T12" fmla="*/ 5 w 7"/>
                    <a:gd name="T13" fmla="*/ 1 h 17"/>
                    <a:gd name="T14" fmla="*/ 5 w 7"/>
                    <a:gd name="T15" fmla="*/ 16 h 17"/>
                    <a:gd name="T16" fmla="*/ 5 w 7"/>
                    <a:gd name="T17" fmla="*/ 16 h 17"/>
                    <a:gd name="T18" fmla="*/ 5 w 7"/>
                    <a:gd name="T19" fmla="*/ 16 h 17"/>
                    <a:gd name="T20" fmla="*/ 4 w 7"/>
                    <a:gd name="T21" fmla="*/ 17 h 17"/>
                    <a:gd name="T22" fmla="*/ 3 w 7"/>
                    <a:gd name="T23" fmla="*/ 17 h 17"/>
                    <a:gd name="T24" fmla="*/ 2 w 7"/>
                    <a:gd name="T25" fmla="*/ 17 h 17"/>
                    <a:gd name="T26" fmla="*/ 2 w 7"/>
                    <a:gd name="T2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2" y="17"/>
                      </a:move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0" y="12"/>
                        <a:pt x="1" y="7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5"/>
                        <a:pt x="7" y="10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4" name="Freeform 446"/>
                <p:cNvSpPr>
                  <a:spLocks/>
                </p:cNvSpPr>
                <p:nvPr/>
              </p:nvSpPr>
              <p:spPr bwMode="auto">
                <a:xfrm>
                  <a:off x="3282" y="3067"/>
                  <a:ext cx="5" cy="5"/>
                </a:xfrm>
                <a:custGeom>
                  <a:avLst/>
                  <a:gdLst>
                    <a:gd name="T0" fmla="*/ 1 w 7"/>
                    <a:gd name="T1" fmla="*/ 7 h 9"/>
                    <a:gd name="T2" fmla="*/ 0 w 7"/>
                    <a:gd name="T3" fmla="*/ 7 h 9"/>
                    <a:gd name="T4" fmla="*/ 3 w 7"/>
                    <a:gd name="T5" fmla="*/ 1 h 9"/>
                    <a:gd name="T6" fmla="*/ 4 w 7"/>
                    <a:gd name="T7" fmla="*/ 0 h 9"/>
                    <a:gd name="T8" fmla="*/ 4 w 7"/>
                    <a:gd name="T9" fmla="*/ 0 h 9"/>
                    <a:gd name="T10" fmla="*/ 4 w 7"/>
                    <a:gd name="T11" fmla="*/ 0 h 9"/>
                    <a:gd name="T12" fmla="*/ 7 w 7"/>
                    <a:gd name="T13" fmla="*/ 3 h 9"/>
                    <a:gd name="T14" fmla="*/ 7 w 7"/>
                    <a:gd name="T15" fmla="*/ 4 h 9"/>
                    <a:gd name="T16" fmla="*/ 4 w 7"/>
                    <a:gd name="T17" fmla="*/ 9 h 9"/>
                    <a:gd name="T18" fmla="*/ 3 w 7"/>
                    <a:gd name="T19" fmla="*/ 9 h 9"/>
                    <a:gd name="T20" fmla="*/ 1 w 7"/>
                    <a:gd name="T2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9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3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5" name="Freeform 447"/>
                <p:cNvSpPr>
                  <a:spLocks/>
                </p:cNvSpPr>
                <p:nvPr/>
              </p:nvSpPr>
              <p:spPr bwMode="auto">
                <a:xfrm>
                  <a:off x="3140" y="3000"/>
                  <a:ext cx="5" cy="6"/>
                </a:xfrm>
                <a:custGeom>
                  <a:avLst/>
                  <a:gdLst>
                    <a:gd name="T0" fmla="*/ 0 w 8"/>
                    <a:gd name="T1" fmla="*/ 9 h 10"/>
                    <a:gd name="T2" fmla="*/ 0 w 8"/>
                    <a:gd name="T3" fmla="*/ 8 h 10"/>
                    <a:gd name="T4" fmla="*/ 2 w 8"/>
                    <a:gd name="T5" fmla="*/ 2 h 10"/>
                    <a:gd name="T6" fmla="*/ 2 w 8"/>
                    <a:gd name="T7" fmla="*/ 2 h 10"/>
                    <a:gd name="T8" fmla="*/ 6 w 8"/>
                    <a:gd name="T9" fmla="*/ 0 h 10"/>
                    <a:gd name="T10" fmla="*/ 6 w 8"/>
                    <a:gd name="T11" fmla="*/ 0 h 10"/>
                    <a:gd name="T12" fmla="*/ 8 w 8"/>
                    <a:gd name="T13" fmla="*/ 1 h 10"/>
                    <a:gd name="T14" fmla="*/ 8 w 8"/>
                    <a:gd name="T15" fmla="*/ 2 h 10"/>
                    <a:gd name="T16" fmla="*/ 4 w 8"/>
                    <a:gd name="T17" fmla="*/ 10 h 10"/>
                    <a:gd name="T18" fmla="*/ 4 w 8"/>
                    <a:gd name="T19" fmla="*/ 10 h 10"/>
                    <a:gd name="T20" fmla="*/ 3 w 8"/>
                    <a:gd name="T21" fmla="*/ 10 h 10"/>
                    <a:gd name="T22" fmla="*/ 0 w 8"/>
                    <a:gd name="T2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0">
                      <a:moveTo>
                        <a:pt x="0" y="9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6"/>
                        <a:pt x="7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3" y="1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6" name="Freeform 448"/>
                <p:cNvSpPr>
                  <a:spLocks noEditPoints="1"/>
                </p:cNvSpPr>
                <p:nvPr/>
              </p:nvSpPr>
              <p:spPr bwMode="auto">
                <a:xfrm>
                  <a:off x="3378" y="3131"/>
                  <a:ext cx="18" cy="29"/>
                </a:xfrm>
                <a:custGeom>
                  <a:avLst/>
                  <a:gdLst>
                    <a:gd name="T0" fmla="*/ 1 w 31"/>
                    <a:gd name="T1" fmla="*/ 49 h 50"/>
                    <a:gd name="T2" fmla="*/ 0 w 31"/>
                    <a:gd name="T3" fmla="*/ 49 h 50"/>
                    <a:gd name="T4" fmla="*/ 10 w 31"/>
                    <a:gd name="T5" fmla="*/ 20 h 50"/>
                    <a:gd name="T6" fmla="*/ 10 w 31"/>
                    <a:gd name="T7" fmla="*/ 20 h 50"/>
                    <a:gd name="T8" fmla="*/ 21 w 31"/>
                    <a:gd name="T9" fmla="*/ 15 h 50"/>
                    <a:gd name="T10" fmla="*/ 21 w 31"/>
                    <a:gd name="T11" fmla="*/ 15 h 50"/>
                    <a:gd name="T12" fmla="*/ 22 w 31"/>
                    <a:gd name="T13" fmla="*/ 15 h 50"/>
                    <a:gd name="T14" fmla="*/ 21 w 31"/>
                    <a:gd name="T15" fmla="*/ 16 h 50"/>
                    <a:gd name="T16" fmla="*/ 18 w 31"/>
                    <a:gd name="T17" fmla="*/ 18 h 50"/>
                    <a:gd name="T18" fmla="*/ 8 w 31"/>
                    <a:gd name="T19" fmla="*/ 25 h 50"/>
                    <a:gd name="T20" fmla="*/ 8 w 31"/>
                    <a:gd name="T21" fmla="*/ 25 h 50"/>
                    <a:gd name="T22" fmla="*/ 2 w 31"/>
                    <a:gd name="T23" fmla="*/ 49 h 50"/>
                    <a:gd name="T24" fmla="*/ 1 w 31"/>
                    <a:gd name="T25" fmla="*/ 50 h 50"/>
                    <a:gd name="T26" fmla="*/ 1 w 31"/>
                    <a:gd name="T27" fmla="*/ 49 h 50"/>
                    <a:gd name="T28" fmla="*/ 25 w 31"/>
                    <a:gd name="T29" fmla="*/ 12 h 50"/>
                    <a:gd name="T30" fmla="*/ 25 w 31"/>
                    <a:gd name="T31" fmla="*/ 11 h 50"/>
                    <a:gd name="T32" fmla="*/ 29 w 31"/>
                    <a:gd name="T33" fmla="*/ 1 h 50"/>
                    <a:gd name="T34" fmla="*/ 30 w 31"/>
                    <a:gd name="T35" fmla="*/ 0 h 50"/>
                    <a:gd name="T36" fmla="*/ 30 w 31"/>
                    <a:gd name="T37" fmla="*/ 0 h 50"/>
                    <a:gd name="T38" fmla="*/ 31 w 31"/>
                    <a:gd name="T39" fmla="*/ 1 h 50"/>
                    <a:gd name="T40" fmla="*/ 31 w 31"/>
                    <a:gd name="T41" fmla="*/ 1 h 50"/>
                    <a:gd name="T42" fmla="*/ 31 w 31"/>
                    <a:gd name="T43" fmla="*/ 1 h 50"/>
                    <a:gd name="T44" fmla="*/ 26 w 31"/>
                    <a:gd name="T45" fmla="*/ 11 h 50"/>
                    <a:gd name="T46" fmla="*/ 25 w 31"/>
                    <a:gd name="T47" fmla="*/ 12 h 50"/>
                    <a:gd name="T48" fmla="*/ 25 w 31"/>
                    <a:gd name="T49" fmla="*/ 1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1" h="50">
                      <a:moveTo>
                        <a:pt x="1" y="49"/>
                      </a:move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0" y="41"/>
                        <a:pt x="2" y="26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2" y="15"/>
                        <a:pt x="22" y="15"/>
                      </a:cubicBezTo>
                      <a:cubicBezTo>
                        <a:pt x="22" y="16"/>
                        <a:pt x="22" y="16"/>
                        <a:pt x="21" y="16"/>
                      </a:cubicBezTo>
                      <a:cubicBezTo>
                        <a:pt x="20" y="17"/>
                        <a:pt x="19" y="18"/>
                        <a:pt x="18" y="18"/>
                      </a:cubicBezTo>
                      <a:cubicBezTo>
                        <a:pt x="15" y="20"/>
                        <a:pt x="11" y="21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1" y="49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49"/>
                      </a:cubicBezTo>
                      <a:close/>
                      <a:moveTo>
                        <a:pt x="25" y="12"/>
                      </a:move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29" y="6"/>
                        <a:pt x="28" y="9"/>
                        <a:pt x="26" y="11"/>
                      </a:cubicBezTo>
                      <a:cubicBezTo>
                        <a:pt x="26" y="12"/>
                        <a:pt x="26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7" name="Freeform 449"/>
                <p:cNvSpPr>
                  <a:spLocks/>
                </p:cNvSpPr>
                <p:nvPr/>
              </p:nvSpPr>
              <p:spPr bwMode="auto">
                <a:xfrm>
                  <a:off x="3576" y="3220"/>
                  <a:ext cx="3" cy="3"/>
                </a:xfrm>
                <a:custGeom>
                  <a:avLst/>
                  <a:gdLst>
                    <a:gd name="T0" fmla="*/ 2 w 6"/>
                    <a:gd name="T1" fmla="*/ 4 h 5"/>
                    <a:gd name="T2" fmla="*/ 0 w 6"/>
                    <a:gd name="T3" fmla="*/ 3 h 5"/>
                    <a:gd name="T4" fmla="*/ 0 w 6"/>
                    <a:gd name="T5" fmla="*/ 3 h 5"/>
                    <a:gd name="T6" fmla="*/ 0 w 6"/>
                    <a:gd name="T7" fmla="*/ 2 h 5"/>
                    <a:gd name="T8" fmla="*/ 1 w 6"/>
                    <a:gd name="T9" fmla="*/ 1 h 5"/>
                    <a:gd name="T10" fmla="*/ 2 w 6"/>
                    <a:gd name="T11" fmla="*/ 0 h 5"/>
                    <a:gd name="T12" fmla="*/ 3 w 6"/>
                    <a:gd name="T13" fmla="*/ 0 h 5"/>
                    <a:gd name="T14" fmla="*/ 6 w 6"/>
                    <a:gd name="T15" fmla="*/ 2 h 5"/>
                    <a:gd name="T16" fmla="*/ 6 w 6"/>
                    <a:gd name="T17" fmla="*/ 3 h 5"/>
                    <a:gd name="T18" fmla="*/ 6 w 6"/>
                    <a:gd name="T19" fmla="*/ 4 h 5"/>
                    <a:gd name="T20" fmla="*/ 6 w 6"/>
                    <a:gd name="T21" fmla="*/ 4 h 5"/>
                    <a:gd name="T22" fmla="*/ 6 w 6"/>
                    <a:gd name="T23" fmla="*/ 5 h 5"/>
                    <a:gd name="T24" fmla="*/ 5 w 6"/>
                    <a:gd name="T25" fmla="*/ 5 h 5"/>
                    <a:gd name="T26" fmla="*/ 2 w 6"/>
                    <a:gd name="T2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5">
                      <a:moveTo>
                        <a:pt x="2" y="4"/>
                      </a:moveTo>
                      <a:cubicBezTo>
                        <a:pt x="2" y="4"/>
                        <a:pt x="1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8" name="Freeform 450"/>
                <p:cNvSpPr>
                  <a:spLocks/>
                </p:cNvSpPr>
                <p:nvPr/>
              </p:nvSpPr>
              <p:spPr bwMode="auto">
                <a:xfrm>
                  <a:off x="3493" y="3181"/>
                  <a:ext cx="3" cy="4"/>
                </a:xfrm>
                <a:custGeom>
                  <a:avLst/>
                  <a:gdLst>
                    <a:gd name="T0" fmla="*/ 1 w 5"/>
                    <a:gd name="T1" fmla="*/ 6 h 6"/>
                    <a:gd name="T2" fmla="*/ 1 w 5"/>
                    <a:gd name="T3" fmla="*/ 5 h 6"/>
                    <a:gd name="T4" fmla="*/ 2 w 5"/>
                    <a:gd name="T5" fmla="*/ 5 h 6"/>
                    <a:gd name="T6" fmla="*/ 1 w 5"/>
                    <a:gd name="T7" fmla="*/ 5 h 6"/>
                    <a:gd name="T8" fmla="*/ 1 w 5"/>
                    <a:gd name="T9" fmla="*/ 2 h 6"/>
                    <a:gd name="T10" fmla="*/ 2 w 5"/>
                    <a:gd name="T11" fmla="*/ 1 h 6"/>
                    <a:gd name="T12" fmla="*/ 3 w 5"/>
                    <a:gd name="T13" fmla="*/ 0 h 6"/>
                    <a:gd name="T14" fmla="*/ 3 w 5"/>
                    <a:gd name="T15" fmla="*/ 0 h 6"/>
                    <a:gd name="T16" fmla="*/ 3 w 5"/>
                    <a:gd name="T17" fmla="*/ 0 h 6"/>
                    <a:gd name="T18" fmla="*/ 5 w 5"/>
                    <a:gd name="T19" fmla="*/ 2 h 6"/>
                    <a:gd name="T20" fmla="*/ 5 w 5"/>
                    <a:gd name="T21" fmla="*/ 3 h 6"/>
                    <a:gd name="T22" fmla="*/ 5 w 5"/>
                    <a:gd name="T23" fmla="*/ 3 h 6"/>
                    <a:gd name="T24" fmla="*/ 2 w 5"/>
                    <a:gd name="T25" fmla="*/ 6 h 6"/>
                    <a:gd name="T26" fmla="*/ 1 w 5"/>
                    <a:gd name="T27" fmla="*/ 6 h 6"/>
                    <a:gd name="T28" fmla="*/ 1 w 5"/>
                    <a:gd name="T2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3"/>
                        <a:pt x="0" y="3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9" name="Freeform 451"/>
                <p:cNvSpPr>
                  <a:spLocks/>
                </p:cNvSpPr>
                <p:nvPr/>
              </p:nvSpPr>
              <p:spPr bwMode="auto">
                <a:xfrm>
                  <a:off x="2479" y="3091"/>
                  <a:ext cx="4" cy="3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0 w 7"/>
                    <a:gd name="T5" fmla="*/ 3 h 5"/>
                    <a:gd name="T6" fmla="*/ 1 w 7"/>
                    <a:gd name="T7" fmla="*/ 1 h 5"/>
                    <a:gd name="T8" fmla="*/ 1 w 7"/>
                    <a:gd name="T9" fmla="*/ 1 h 5"/>
                    <a:gd name="T10" fmla="*/ 3 w 7"/>
                    <a:gd name="T11" fmla="*/ 0 h 5"/>
                    <a:gd name="T12" fmla="*/ 3 w 7"/>
                    <a:gd name="T13" fmla="*/ 1 h 5"/>
                    <a:gd name="T14" fmla="*/ 6 w 7"/>
                    <a:gd name="T15" fmla="*/ 2 h 5"/>
                    <a:gd name="T16" fmla="*/ 7 w 7"/>
                    <a:gd name="T17" fmla="*/ 3 h 5"/>
                    <a:gd name="T18" fmla="*/ 7 w 7"/>
                    <a:gd name="T19" fmla="*/ 4 h 5"/>
                    <a:gd name="T20" fmla="*/ 6 w 7"/>
                    <a:gd name="T21" fmla="*/ 4 h 5"/>
                    <a:gd name="T22" fmla="*/ 4 w 7"/>
                    <a:gd name="T23" fmla="*/ 5 h 5"/>
                    <a:gd name="T24" fmla="*/ 4 w 7"/>
                    <a:gd name="T25" fmla="*/ 5 h 5"/>
                    <a:gd name="T26" fmla="*/ 0 w 7"/>
                    <a:gd name="T27" fmla="*/ 4 h 5"/>
                    <a:gd name="T28" fmla="*/ 0 w 7"/>
                    <a:gd name="T2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3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6" y="4"/>
                        <a:pt x="6" y="4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0" name="Freeform 452"/>
                <p:cNvSpPr>
                  <a:spLocks/>
                </p:cNvSpPr>
                <p:nvPr/>
              </p:nvSpPr>
              <p:spPr bwMode="auto">
                <a:xfrm>
                  <a:off x="3365" y="3118"/>
                  <a:ext cx="1" cy="1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1 h 3"/>
                    <a:gd name="T6" fmla="*/ 0 w 2"/>
                    <a:gd name="T7" fmla="*/ 0 h 3"/>
                    <a:gd name="T8" fmla="*/ 1 w 2"/>
                    <a:gd name="T9" fmla="*/ 0 h 3"/>
                    <a:gd name="T10" fmla="*/ 1 w 2"/>
                    <a:gd name="T11" fmla="*/ 0 h 3"/>
                    <a:gd name="T12" fmla="*/ 1 w 2"/>
                    <a:gd name="T13" fmla="*/ 3 h 3"/>
                    <a:gd name="T14" fmla="*/ 0 w 2"/>
                    <a:gd name="T15" fmla="*/ 3 h 3"/>
                    <a:gd name="T16" fmla="*/ 0 w 2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1" name="Freeform 453"/>
                <p:cNvSpPr>
                  <a:spLocks/>
                </p:cNvSpPr>
                <p:nvPr/>
              </p:nvSpPr>
              <p:spPr bwMode="auto">
                <a:xfrm>
                  <a:off x="2493" y="3100"/>
                  <a:ext cx="6" cy="9"/>
                </a:xfrm>
                <a:custGeom>
                  <a:avLst/>
                  <a:gdLst>
                    <a:gd name="T0" fmla="*/ 0 w 10"/>
                    <a:gd name="T1" fmla="*/ 17 h 17"/>
                    <a:gd name="T2" fmla="*/ 0 w 10"/>
                    <a:gd name="T3" fmla="*/ 16 h 17"/>
                    <a:gd name="T4" fmla="*/ 4 w 10"/>
                    <a:gd name="T5" fmla="*/ 1 h 17"/>
                    <a:gd name="T6" fmla="*/ 5 w 10"/>
                    <a:gd name="T7" fmla="*/ 1 h 17"/>
                    <a:gd name="T8" fmla="*/ 6 w 10"/>
                    <a:gd name="T9" fmla="*/ 0 h 17"/>
                    <a:gd name="T10" fmla="*/ 7 w 10"/>
                    <a:gd name="T11" fmla="*/ 1 h 17"/>
                    <a:gd name="T12" fmla="*/ 7 w 10"/>
                    <a:gd name="T13" fmla="*/ 1 h 17"/>
                    <a:gd name="T14" fmla="*/ 10 w 10"/>
                    <a:gd name="T15" fmla="*/ 5 h 17"/>
                    <a:gd name="T16" fmla="*/ 10 w 10"/>
                    <a:gd name="T17" fmla="*/ 5 h 17"/>
                    <a:gd name="T18" fmla="*/ 1 w 10"/>
                    <a:gd name="T19" fmla="*/ 17 h 17"/>
                    <a:gd name="T20" fmla="*/ 1 w 10"/>
                    <a:gd name="T21" fmla="*/ 17 h 17"/>
                    <a:gd name="T22" fmla="*/ 0 w 10"/>
                    <a:gd name="T2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7">
                      <a:moveTo>
                        <a:pt x="0" y="17"/>
                      </a:move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0" y="11"/>
                        <a:pt x="2" y="5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9" y="2"/>
                        <a:pt x="9" y="3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8" y="11"/>
                        <a:pt x="4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0" y="17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2" name="Freeform 454"/>
                <p:cNvSpPr>
                  <a:spLocks/>
                </p:cNvSpPr>
                <p:nvPr/>
              </p:nvSpPr>
              <p:spPr bwMode="auto">
                <a:xfrm>
                  <a:off x="3719" y="3297"/>
                  <a:ext cx="1" cy="3"/>
                </a:xfrm>
                <a:custGeom>
                  <a:avLst/>
                  <a:gdLst>
                    <a:gd name="T0" fmla="*/ 0 w 2"/>
                    <a:gd name="T1" fmla="*/ 6 h 6"/>
                    <a:gd name="T2" fmla="*/ 0 w 2"/>
                    <a:gd name="T3" fmla="*/ 5 h 6"/>
                    <a:gd name="T4" fmla="*/ 0 w 2"/>
                    <a:gd name="T5" fmla="*/ 2 h 6"/>
                    <a:gd name="T6" fmla="*/ 0 w 2"/>
                    <a:gd name="T7" fmla="*/ 1 h 6"/>
                    <a:gd name="T8" fmla="*/ 0 w 2"/>
                    <a:gd name="T9" fmla="*/ 1 h 6"/>
                    <a:gd name="T10" fmla="*/ 1 w 2"/>
                    <a:gd name="T11" fmla="*/ 0 h 6"/>
                    <a:gd name="T12" fmla="*/ 1 w 2"/>
                    <a:gd name="T13" fmla="*/ 1 h 6"/>
                    <a:gd name="T14" fmla="*/ 2 w 2"/>
                    <a:gd name="T15" fmla="*/ 1 h 6"/>
                    <a:gd name="T16" fmla="*/ 1 w 2"/>
                    <a:gd name="T17" fmla="*/ 5 h 6"/>
                    <a:gd name="T18" fmla="*/ 0 w 2"/>
                    <a:gd name="T19" fmla="*/ 6 h 6"/>
                    <a:gd name="T20" fmla="*/ 0 w 2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3"/>
                        <a:pt x="1" y="5"/>
                      </a:cubicBezTo>
                      <a:cubicBezTo>
                        <a:pt x="1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3" name="Freeform 455"/>
                <p:cNvSpPr>
                  <a:spLocks/>
                </p:cNvSpPr>
                <p:nvPr/>
              </p:nvSpPr>
              <p:spPr bwMode="auto">
                <a:xfrm>
                  <a:off x="3630" y="3255"/>
                  <a:ext cx="13" cy="16"/>
                </a:xfrm>
                <a:custGeom>
                  <a:avLst/>
                  <a:gdLst>
                    <a:gd name="T0" fmla="*/ 4 w 24"/>
                    <a:gd name="T1" fmla="*/ 25 h 26"/>
                    <a:gd name="T2" fmla="*/ 3 w 24"/>
                    <a:gd name="T3" fmla="*/ 25 h 26"/>
                    <a:gd name="T4" fmla="*/ 4 w 24"/>
                    <a:gd name="T5" fmla="*/ 0 h 26"/>
                    <a:gd name="T6" fmla="*/ 5 w 24"/>
                    <a:gd name="T7" fmla="*/ 0 h 26"/>
                    <a:gd name="T8" fmla="*/ 6 w 24"/>
                    <a:gd name="T9" fmla="*/ 0 h 26"/>
                    <a:gd name="T10" fmla="*/ 6 w 24"/>
                    <a:gd name="T11" fmla="*/ 0 h 26"/>
                    <a:gd name="T12" fmla="*/ 8 w 24"/>
                    <a:gd name="T13" fmla="*/ 3 h 26"/>
                    <a:gd name="T14" fmla="*/ 13 w 24"/>
                    <a:gd name="T15" fmla="*/ 7 h 26"/>
                    <a:gd name="T16" fmla="*/ 16 w 24"/>
                    <a:gd name="T17" fmla="*/ 8 h 26"/>
                    <a:gd name="T18" fmla="*/ 24 w 24"/>
                    <a:gd name="T19" fmla="*/ 11 h 26"/>
                    <a:gd name="T20" fmla="*/ 24 w 24"/>
                    <a:gd name="T21" fmla="*/ 11 h 26"/>
                    <a:gd name="T22" fmla="*/ 24 w 24"/>
                    <a:gd name="T23" fmla="*/ 12 h 26"/>
                    <a:gd name="T24" fmla="*/ 23 w 24"/>
                    <a:gd name="T25" fmla="*/ 17 h 26"/>
                    <a:gd name="T26" fmla="*/ 22 w 24"/>
                    <a:gd name="T27" fmla="*/ 17 h 26"/>
                    <a:gd name="T28" fmla="*/ 5 w 24"/>
                    <a:gd name="T29" fmla="*/ 26 h 26"/>
                    <a:gd name="T30" fmla="*/ 4 w 24"/>
                    <a:gd name="T31" fmla="*/ 26 h 26"/>
                    <a:gd name="T32" fmla="*/ 4 w 24"/>
                    <a:gd name="T33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26">
                      <a:moveTo>
                        <a:pt x="4" y="25"/>
                      </a:moveTo>
                      <a:cubicBezTo>
                        <a:pt x="4" y="25"/>
                        <a:pt x="4" y="25"/>
                        <a:pt x="3" y="25"/>
                      </a:cubicBezTo>
                      <a:cubicBezTo>
                        <a:pt x="1" y="20"/>
                        <a:pt x="0" y="6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8" y="2"/>
                        <a:pt x="8" y="3"/>
                      </a:cubicBezTo>
                      <a:cubicBezTo>
                        <a:pt x="10" y="5"/>
                        <a:pt x="11" y="6"/>
                        <a:pt x="13" y="7"/>
                      </a:cubicBezTo>
                      <a:cubicBezTo>
                        <a:pt x="14" y="8"/>
                        <a:pt x="15" y="8"/>
                        <a:pt x="16" y="8"/>
                      </a:cubicBezTo>
                      <a:cubicBezTo>
                        <a:pt x="17" y="9"/>
                        <a:pt x="20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2"/>
                      </a:cubicBezTo>
                      <a:cubicBezTo>
                        <a:pt x="24" y="13"/>
                        <a:pt x="24" y="15"/>
                        <a:pt x="23" y="17"/>
                      </a:cubicBezTo>
                      <a:cubicBezTo>
                        <a:pt x="23" y="17"/>
                        <a:pt x="23" y="17"/>
                        <a:pt x="22" y="17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4" y="26"/>
                        <a:pt x="4" y="26"/>
                      </a:cubicBezTo>
                      <a:lnTo>
                        <a:pt x="4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4" name="Freeform 456"/>
                <p:cNvSpPr>
                  <a:spLocks/>
                </p:cNvSpPr>
                <p:nvPr/>
              </p:nvSpPr>
              <p:spPr bwMode="auto">
                <a:xfrm>
                  <a:off x="3773" y="3335"/>
                  <a:ext cx="2" cy="3"/>
                </a:xfrm>
                <a:custGeom>
                  <a:avLst/>
                  <a:gdLst>
                    <a:gd name="T0" fmla="*/ 0 w 3"/>
                    <a:gd name="T1" fmla="*/ 6 h 6"/>
                    <a:gd name="T2" fmla="*/ 0 w 3"/>
                    <a:gd name="T3" fmla="*/ 5 h 6"/>
                    <a:gd name="T4" fmla="*/ 2 w 3"/>
                    <a:gd name="T5" fmla="*/ 0 h 6"/>
                    <a:gd name="T6" fmla="*/ 3 w 3"/>
                    <a:gd name="T7" fmla="*/ 0 h 6"/>
                    <a:gd name="T8" fmla="*/ 3 w 3"/>
                    <a:gd name="T9" fmla="*/ 0 h 6"/>
                    <a:gd name="T10" fmla="*/ 3 w 3"/>
                    <a:gd name="T11" fmla="*/ 0 h 6"/>
                    <a:gd name="T12" fmla="*/ 2 w 3"/>
                    <a:gd name="T13" fmla="*/ 5 h 6"/>
                    <a:gd name="T14" fmla="*/ 2 w 3"/>
                    <a:gd name="T15" fmla="*/ 6 h 6"/>
                    <a:gd name="T16" fmla="*/ 1 w 3"/>
                    <a:gd name="T17" fmla="*/ 6 h 6"/>
                    <a:gd name="T18" fmla="*/ 0 w 3"/>
                    <a:gd name="T19" fmla="*/ 6 h 6"/>
                    <a:gd name="T20" fmla="*/ 0 w 3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3"/>
                        <a:pt x="1" y="1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5" name="Freeform 457"/>
                <p:cNvSpPr>
                  <a:spLocks/>
                </p:cNvSpPr>
                <p:nvPr/>
              </p:nvSpPr>
              <p:spPr bwMode="auto">
                <a:xfrm>
                  <a:off x="3042" y="2991"/>
                  <a:ext cx="27" cy="15"/>
                </a:xfrm>
                <a:custGeom>
                  <a:avLst/>
                  <a:gdLst>
                    <a:gd name="T0" fmla="*/ 1 w 46"/>
                    <a:gd name="T1" fmla="*/ 26 h 27"/>
                    <a:gd name="T2" fmla="*/ 1 w 46"/>
                    <a:gd name="T3" fmla="*/ 25 h 27"/>
                    <a:gd name="T4" fmla="*/ 22 w 46"/>
                    <a:gd name="T5" fmla="*/ 10 h 27"/>
                    <a:gd name="T6" fmla="*/ 36 w 46"/>
                    <a:gd name="T7" fmla="*/ 7 h 27"/>
                    <a:gd name="T8" fmla="*/ 36 w 46"/>
                    <a:gd name="T9" fmla="*/ 7 h 27"/>
                    <a:gd name="T10" fmla="*/ 44 w 46"/>
                    <a:gd name="T11" fmla="*/ 0 h 27"/>
                    <a:gd name="T12" fmla="*/ 45 w 46"/>
                    <a:gd name="T13" fmla="*/ 0 h 27"/>
                    <a:gd name="T14" fmla="*/ 45 w 46"/>
                    <a:gd name="T15" fmla="*/ 0 h 27"/>
                    <a:gd name="T16" fmla="*/ 45 w 46"/>
                    <a:gd name="T17" fmla="*/ 1 h 27"/>
                    <a:gd name="T18" fmla="*/ 32 w 46"/>
                    <a:gd name="T19" fmla="*/ 12 h 27"/>
                    <a:gd name="T20" fmla="*/ 4 w 46"/>
                    <a:gd name="T21" fmla="*/ 27 h 27"/>
                    <a:gd name="T22" fmla="*/ 4 w 46"/>
                    <a:gd name="T23" fmla="*/ 27 h 27"/>
                    <a:gd name="T24" fmla="*/ 1 w 46"/>
                    <a:gd name="T25" fmla="*/ 26 h 27"/>
                    <a:gd name="T26" fmla="*/ 1 w 46"/>
                    <a:gd name="T27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27">
                      <a:moveTo>
                        <a:pt x="1" y="26"/>
                      </a:moveTo>
                      <a:cubicBezTo>
                        <a:pt x="1" y="26"/>
                        <a:pt x="0" y="25"/>
                        <a:pt x="1" y="25"/>
                      </a:cubicBezTo>
                      <a:cubicBezTo>
                        <a:pt x="1" y="14"/>
                        <a:pt x="9" y="12"/>
                        <a:pt x="22" y="10"/>
                      </a:cubicBezTo>
                      <a:cubicBezTo>
                        <a:pt x="27" y="10"/>
                        <a:pt x="32" y="9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6" y="0"/>
                        <a:pt x="46" y="1"/>
                        <a:pt x="45" y="1"/>
                      </a:cubicBezTo>
                      <a:cubicBezTo>
                        <a:pt x="42" y="5"/>
                        <a:pt x="37" y="8"/>
                        <a:pt x="32" y="12"/>
                      </a:cubicBezTo>
                      <a:cubicBezTo>
                        <a:pt x="19" y="20"/>
                        <a:pt x="8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6" name="Freeform 458"/>
                <p:cNvSpPr>
                  <a:spLocks/>
                </p:cNvSpPr>
                <p:nvPr/>
              </p:nvSpPr>
              <p:spPr bwMode="auto">
                <a:xfrm>
                  <a:off x="2463" y="3092"/>
                  <a:ext cx="3" cy="3"/>
                </a:xfrm>
                <a:custGeom>
                  <a:avLst/>
                  <a:gdLst>
                    <a:gd name="T0" fmla="*/ 1 w 4"/>
                    <a:gd name="T1" fmla="*/ 4 h 5"/>
                    <a:gd name="T2" fmla="*/ 0 w 4"/>
                    <a:gd name="T3" fmla="*/ 4 h 5"/>
                    <a:gd name="T4" fmla="*/ 0 w 4"/>
                    <a:gd name="T5" fmla="*/ 2 h 5"/>
                    <a:gd name="T6" fmla="*/ 0 w 4"/>
                    <a:gd name="T7" fmla="*/ 1 h 5"/>
                    <a:gd name="T8" fmla="*/ 0 w 4"/>
                    <a:gd name="T9" fmla="*/ 1 h 5"/>
                    <a:gd name="T10" fmla="*/ 1 w 4"/>
                    <a:gd name="T11" fmla="*/ 0 h 5"/>
                    <a:gd name="T12" fmla="*/ 2 w 4"/>
                    <a:gd name="T13" fmla="*/ 1 h 5"/>
                    <a:gd name="T14" fmla="*/ 3 w 4"/>
                    <a:gd name="T15" fmla="*/ 1 h 5"/>
                    <a:gd name="T16" fmla="*/ 4 w 4"/>
                    <a:gd name="T17" fmla="*/ 2 h 5"/>
                    <a:gd name="T18" fmla="*/ 3 w 4"/>
                    <a:gd name="T19" fmla="*/ 5 h 5"/>
                    <a:gd name="T20" fmla="*/ 2 w 4"/>
                    <a:gd name="T21" fmla="*/ 5 h 5"/>
                    <a:gd name="T22" fmla="*/ 1 w 4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7" name="Freeform 459"/>
                <p:cNvSpPr>
                  <a:spLocks/>
                </p:cNvSpPr>
                <p:nvPr/>
              </p:nvSpPr>
              <p:spPr bwMode="auto">
                <a:xfrm>
                  <a:off x="3096" y="2999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1 w 3"/>
                    <a:gd name="T3" fmla="*/ 3 h 4"/>
                    <a:gd name="T4" fmla="*/ 1 w 3"/>
                    <a:gd name="T5" fmla="*/ 0 h 4"/>
                    <a:gd name="T6" fmla="*/ 2 w 3"/>
                    <a:gd name="T7" fmla="*/ 0 h 4"/>
                    <a:gd name="T8" fmla="*/ 3 w 3"/>
                    <a:gd name="T9" fmla="*/ 1 h 4"/>
                    <a:gd name="T10" fmla="*/ 3 w 3"/>
                    <a:gd name="T11" fmla="*/ 1 h 4"/>
                    <a:gd name="T12" fmla="*/ 3 w 3"/>
                    <a:gd name="T13" fmla="*/ 3 h 4"/>
                    <a:gd name="T14" fmla="*/ 3 w 3"/>
                    <a:gd name="T15" fmla="*/ 4 h 4"/>
                    <a:gd name="T16" fmla="*/ 2 w 3"/>
                    <a:gd name="T17" fmla="*/ 4 h 4"/>
                    <a:gd name="T18" fmla="*/ 1 w 3"/>
                    <a:gd name="T19" fmla="*/ 4 h 4"/>
                    <a:gd name="T20" fmla="*/ 1 w 3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8" name="Freeform 460"/>
                <p:cNvSpPr>
                  <a:spLocks/>
                </p:cNvSpPr>
                <p:nvPr/>
              </p:nvSpPr>
              <p:spPr bwMode="auto">
                <a:xfrm>
                  <a:off x="3352" y="3130"/>
                  <a:ext cx="14" cy="21"/>
                </a:xfrm>
                <a:custGeom>
                  <a:avLst/>
                  <a:gdLst>
                    <a:gd name="T0" fmla="*/ 1 w 24"/>
                    <a:gd name="T1" fmla="*/ 35 h 36"/>
                    <a:gd name="T2" fmla="*/ 0 w 24"/>
                    <a:gd name="T3" fmla="*/ 35 h 36"/>
                    <a:gd name="T4" fmla="*/ 0 w 24"/>
                    <a:gd name="T5" fmla="*/ 34 h 36"/>
                    <a:gd name="T6" fmla="*/ 22 w 24"/>
                    <a:gd name="T7" fmla="*/ 0 h 36"/>
                    <a:gd name="T8" fmla="*/ 23 w 24"/>
                    <a:gd name="T9" fmla="*/ 0 h 36"/>
                    <a:gd name="T10" fmla="*/ 23 w 24"/>
                    <a:gd name="T11" fmla="*/ 1 h 36"/>
                    <a:gd name="T12" fmla="*/ 24 w 24"/>
                    <a:gd name="T13" fmla="*/ 1 h 36"/>
                    <a:gd name="T14" fmla="*/ 5 w 24"/>
                    <a:gd name="T15" fmla="*/ 35 h 36"/>
                    <a:gd name="T16" fmla="*/ 5 w 24"/>
                    <a:gd name="T17" fmla="*/ 36 h 36"/>
                    <a:gd name="T18" fmla="*/ 1 w 24"/>
                    <a:gd name="T19" fmla="*/ 35 h 36"/>
                    <a:gd name="T20" fmla="*/ 1 w 24"/>
                    <a:gd name="T21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36">
                      <a:moveTo>
                        <a:pt x="1" y="35"/>
                      </a:moveTo>
                      <a:cubicBezTo>
                        <a:pt x="1" y="35"/>
                        <a:pt x="1" y="35"/>
                        <a:pt x="0" y="35"/>
                      </a:cubicBezTo>
                      <a:cubicBezTo>
                        <a:pt x="0" y="35"/>
                        <a:pt x="0" y="35"/>
                        <a:pt x="0" y="34"/>
                      </a:cubicBezTo>
                      <a:cubicBezTo>
                        <a:pt x="3" y="23"/>
                        <a:pt x="18" y="3"/>
                        <a:pt x="22" y="0"/>
                      </a:cubicBezTo>
                      <a:cubicBezTo>
                        <a:pt x="22" y="0"/>
                        <a:pt x="22" y="0"/>
                        <a:pt x="23" y="0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4" y="1"/>
                        <a:pt x="24" y="1"/>
                      </a:cubicBezTo>
                      <a:cubicBezTo>
                        <a:pt x="24" y="8"/>
                        <a:pt x="13" y="26"/>
                        <a:pt x="5" y="35"/>
                      </a:cubicBezTo>
                      <a:cubicBezTo>
                        <a:pt x="5" y="35"/>
                        <a:pt x="5" y="36"/>
                        <a:pt x="5" y="36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29" name="Freeform 461"/>
                <p:cNvSpPr>
                  <a:spLocks/>
                </p:cNvSpPr>
                <p:nvPr/>
              </p:nvSpPr>
              <p:spPr bwMode="auto">
                <a:xfrm>
                  <a:off x="3162" y="3035"/>
                  <a:ext cx="2" cy="1"/>
                </a:xfrm>
                <a:custGeom>
                  <a:avLst/>
                  <a:gdLst>
                    <a:gd name="T0" fmla="*/ 0 w 4"/>
                    <a:gd name="T1" fmla="*/ 3 h 3"/>
                    <a:gd name="T2" fmla="*/ 0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3 w 4"/>
                    <a:gd name="T9" fmla="*/ 0 h 3"/>
                    <a:gd name="T10" fmla="*/ 3 w 4"/>
                    <a:gd name="T11" fmla="*/ 0 h 3"/>
                    <a:gd name="T12" fmla="*/ 4 w 4"/>
                    <a:gd name="T13" fmla="*/ 1 h 3"/>
                    <a:gd name="T14" fmla="*/ 3 w 4"/>
                    <a:gd name="T15" fmla="*/ 1 h 3"/>
                    <a:gd name="T16" fmla="*/ 3 w 4"/>
                    <a:gd name="T17" fmla="*/ 2 h 3"/>
                    <a:gd name="T18" fmla="*/ 1 w 4"/>
                    <a:gd name="T19" fmla="*/ 3 h 3"/>
                    <a:gd name="T20" fmla="*/ 0 w 4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0" name="Freeform 462"/>
                <p:cNvSpPr>
                  <a:spLocks/>
                </p:cNvSpPr>
                <p:nvPr/>
              </p:nvSpPr>
              <p:spPr bwMode="auto">
                <a:xfrm>
                  <a:off x="3616" y="3260"/>
                  <a:ext cx="5" cy="5"/>
                </a:xfrm>
                <a:custGeom>
                  <a:avLst/>
                  <a:gdLst>
                    <a:gd name="T0" fmla="*/ 0 w 8"/>
                    <a:gd name="T1" fmla="*/ 8 h 9"/>
                    <a:gd name="T2" fmla="*/ 0 w 8"/>
                    <a:gd name="T3" fmla="*/ 8 h 9"/>
                    <a:gd name="T4" fmla="*/ 0 w 8"/>
                    <a:gd name="T5" fmla="*/ 7 h 9"/>
                    <a:gd name="T6" fmla="*/ 5 w 8"/>
                    <a:gd name="T7" fmla="*/ 0 h 9"/>
                    <a:gd name="T8" fmla="*/ 5 w 8"/>
                    <a:gd name="T9" fmla="*/ 0 h 9"/>
                    <a:gd name="T10" fmla="*/ 7 w 8"/>
                    <a:gd name="T11" fmla="*/ 1 h 9"/>
                    <a:gd name="T12" fmla="*/ 8 w 8"/>
                    <a:gd name="T13" fmla="*/ 2 h 9"/>
                    <a:gd name="T14" fmla="*/ 8 w 8"/>
                    <a:gd name="T15" fmla="*/ 2 h 9"/>
                    <a:gd name="T16" fmla="*/ 6 w 8"/>
                    <a:gd name="T17" fmla="*/ 8 h 9"/>
                    <a:gd name="T18" fmla="*/ 6 w 8"/>
                    <a:gd name="T19" fmla="*/ 9 h 9"/>
                    <a:gd name="T20" fmla="*/ 1 w 8"/>
                    <a:gd name="T21" fmla="*/ 8 h 9"/>
                    <a:gd name="T22" fmla="*/ 0 w 8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9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3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4"/>
                        <a:pt x="8" y="5"/>
                        <a:pt x="6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1" name="Freeform 463"/>
                <p:cNvSpPr>
                  <a:spLocks/>
                </p:cNvSpPr>
                <p:nvPr/>
              </p:nvSpPr>
              <p:spPr bwMode="auto">
                <a:xfrm>
                  <a:off x="3157" y="3044"/>
                  <a:ext cx="20" cy="23"/>
                </a:xfrm>
                <a:custGeom>
                  <a:avLst/>
                  <a:gdLst>
                    <a:gd name="T0" fmla="*/ 33 w 34"/>
                    <a:gd name="T1" fmla="*/ 39 h 39"/>
                    <a:gd name="T2" fmla="*/ 32 w 34"/>
                    <a:gd name="T3" fmla="*/ 39 h 39"/>
                    <a:gd name="T4" fmla="*/ 29 w 34"/>
                    <a:gd name="T5" fmla="*/ 31 h 39"/>
                    <a:gd name="T6" fmla="*/ 18 w 34"/>
                    <a:gd name="T7" fmla="*/ 12 h 39"/>
                    <a:gd name="T8" fmla="*/ 17 w 34"/>
                    <a:gd name="T9" fmla="*/ 11 h 39"/>
                    <a:gd name="T10" fmla="*/ 16 w 34"/>
                    <a:gd name="T11" fmla="*/ 11 h 39"/>
                    <a:gd name="T12" fmla="*/ 5 w 34"/>
                    <a:gd name="T13" fmla="*/ 16 h 39"/>
                    <a:gd name="T14" fmla="*/ 1 w 34"/>
                    <a:gd name="T15" fmla="*/ 19 h 39"/>
                    <a:gd name="T16" fmla="*/ 0 w 34"/>
                    <a:gd name="T17" fmla="*/ 19 h 39"/>
                    <a:gd name="T18" fmla="*/ 0 w 34"/>
                    <a:gd name="T19" fmla="*/ 19 h 39"/>
                    <a:gd name="T20" fmla="*/ 0 w 34"/>
                    <a:gd name="T21" fmla="*/ 18 h 39"/>
                    <a:gd name="T22" fmla="*/ 16 w 34"/>
                    <a:gd name="T23" fmla="*/ 0 h 39"/>
                    <a:gd name="T24" fmla="*/ 17 w 34"/>
                    <a:gd name="T25" fmla="*/ 0 h 39"/>
                    <a:gd name="T26" fmla="*/ 17 w 34"/>
                    <a:gd name="T27" fmla="*/ 0 h 39"/>
                    <a:gd name="T28" fmla="*/ 34 w 34"/>
                    <a:gd name="T29" fmla="*/ 38 h 39"/>
                    <a:gd name="T30" fmla="*/ 33 w 34"/>
                    <a:gd name="T31" fmla="*/ 39 h 39"/>
                    <a:gd name="T32" fmla="*/ 33 w 34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39">
                      <a:moveTo>
                        <a:pt x="33" y="39"/>
                      </a:move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1" y="36"/>
                        <a:pt x="30" y="34"/>
                        <a:pt x="29" y="31"/>
                      </a:cubicBezTo>
                      <a:cubicBezTo>
                        <a:pt x="26" y="25"/>
                        <a:pt x="24" y="18"/>
                        <a:pt x="18" y="12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1" y="12"/>
                        <a:pt x="8" y="14"/>
                        <a:pt x="5" y="16"/>
                      </a:cubicBezTo>
                      <a:cubicBezTo>
                        <a:pt x="3" y="17"/>
                        <a:pt x="2" y="18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5" y="12"/>
                        <a:pt x="12" y="4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6" y="8"/>
                        <a:pt x="33" y="26"/>
                        <a:pt x="34" y="38"/>
                      </a:cubicBezTo>
                      <a:cubicBezTo>
                        <a:pt x="34" y="38"/>
                        <a:pt x="34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2" name="Freeform 464"/>
                <p:cNvSpPr>
                  <a:spLocks/>
                </p:cNvSpPr>
                <p:nvPr/>
              </p:nvSpPr>
              <p:spPr bwMode="auto">
                <a:xfrm>
                  <a:off x="3395" y="3173"/>
                  <a:ext cx="28" cy="47"/>
                </a:xfrm>
                <a:custGeom>
                  <a:avLst/>
                  <a:gdLst>
                    <a:gd name="T0" fmla="*/ 1 w 47"/>
                    <a:gd name="T1" fmla="*/ 74 h 82"/>
                    <a:gd name="T2" fmla="*/ 0 w 47"/>
                    <a:gd name="T3" fmla="*/ 73 h 82"/>
                    <a:gd name="T4" fmla="*/ 0 w 47"/>
                    <a:gd name="T5" fmla="*/ 72 h 82"/>
                    <a:gd name="T6" fmla="*/ 0 w 47"/>
                    <a:gd name="T7" fmla="*/ 71 h 82"/>
                    <a:gd name="T8" fmla="*/ 1 w 47"/>
                    <a:gd name="T9" fmla="*/ 69 h 82"/>
                    <a:gd name="T10" fmla="*/ 1 w 47"/>
                    <a:gd name="T11" fmla="*/ 69 h 82"/>
                    <a:gd name="T12" fmla="*/ 14 w 47"/>
                    <a:gd name="T13" fmla="*/ 58 h 82"/>
                    <a:gd name="T14" fmla="*/ 35 w 47"/>
                    <a:gd name="T15" fmla="*/ 5 h 82"/>
                    <a:gd name="T16" fmla="*/ 35 w 47"/>
                    <a:gd name="T17" fmla="*/ 5 h 82"/>
                    <a:gd name="T18" fmla="*/ 38 w 47"/>
                    <a:gd name="T19" fmla="*/ 4 h 82"/>
                    <a:gd name="T20" fmla="*/ 46 w 47"/>
                    <a:gd name="T21" fmla="*/ 0 h 82"/>
                    <a:gd name="T22" fmla="*/ 47 w 47"/>
                    <a:gd name="T23" fmla="*/ 0 h 82"/>
                    <a:gd name="T24" fmla="*/ 47 w 47"/>
                    <a:gd name="T25" fmla="*/ 0 h 82"/>
                    <a:gd name="T26" fmla="*/ 47 w 47"/>
                    <a:gd name="T27" fmla="*/ 0 h 82"/>
                    <a:gd name="T28" fmla="*/ 23 w 47"/>
                    <a:gd name="T29" fmla="*/ 54 h 82"/>
                    <a:gd name="T30" fmla="*/ 16 w 47"/>
                    <a:gd name="T31" fmla="*/ 66 h 82"/>
                    <a:gd name="T32" fmla="*/ 15 w 47"/>
                    <a:gd name="T33" fmla="*/ 67 h 82"/>
                    <a:gd name="T34" fmla="*/ 15 w 47"/>
                    <a:gd name="T35" fmla="*/ 70 h 82"/>
                    <a:gd name="T36" fmla="*/ 16 w 47"/>
                    <a:gd name="T37" fmla="*/ 71 h 82"/>
                    <a:gd name="T38" fmla="*/ 21 w 47"/>
                    <a:gd name="T39" fmla="*/ 75 h 82"/>
                    <a:gd name="T40" fmla="*/ 29 w 47"/>
                    <a:gd name="T41" fmla="*/ 81 h 82"/>
                    <a:gd name="T42" fmla="*/ 29 w 47"/>
                    <a:gd name="T43" fmla="*/ 82 h 82"/>
                    <a:gd name="T44" fmla="*/ 28 w 47"/>
                    <a:gd name="T45" fmla="*/ 82 h 82"/>
                    <a:gd name="T46" fmla="*/ 27 w 47"/>
                    <a:gd name="T47" fmla="*/ 82 h 82"/>
                    <a:gd name="T48" fmla="*/ 1 w 47"/>
                    <a:gd name="T49" fmla="*/ 7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82">
                      <a:moveTo>
                        <a:pt x="1" y="74"/>
                      </a:move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0" y="72"/>
                        <a:pt x="0" y="72"/>
                        <a:pt x="0" y="71"/>
                      </a:cubicBezTo>
                      <a:cubicBezTo>
                        <a:pt x="0" y="71"/>
                        <a:pt x="0" y="71"/>
                        <a:pt x="1" y="69"/>
                      </a:cubicBez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7" y="4"/>
                        <a:pt x="37" y="4"/>
                        <a:pt x="38" y="4"/>
                      </a:cubicBezTo>
                      <a:cubicBezTo>
                        <a:pt x="41" y="3"/>
                        <a:pt x="43" y="2"/>
                        <a:pt x="46" y="0"/>
                      </a:cubicBezTo>
                      <a:cubicBezTo>
                        <a:pt x="46" y="0"/>
                        <a:pt x="46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17"/>
                        <a:pt x="34" y="37"/>
                        <a:pt x="23" y="54"/>
                      </a:cubicBezTo>
                      <a:cubicBezTo>
                        <a:pt x="20" y="58"/>
                        <a:pt x="18" y="62"/>
                        <a:pt x="16" y="66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8" y="72"/>
                        <a:pt x="19" y="74"/>
                        <a:pt x="21" y="75"/>
                      </a:cubicBezTo>
                      <a:cubicBezTo>
                        <a:pt x="24" y="77"/>
                        <a:pt x="27" y="79"/>
                        <a:pt x="29" y="81"/>
                      </a:cubicBezTo>
                      <a:cubicBezTo>
                        <a:pt x="29" y="81"/>
                        <a:pt x="29" y="82"/>
                        <a:pt x="29" y="82"/>
                      </a:cubicBezTo>
                      <a:cubicBezTo>
                        <a:pt x="28" y="82"/>
                        <a:pt x="28" y="82"/>
                        <a:pt x="28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19" y="80"/>
                        <a:pt x="4" y="75"/>
                        <a:pt x="1" y="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3" name="Freeform 465"/>
                <p:cNvSpPr>
                  <a:spLocks/>
                </p:cNvSpPr>
                <p:nvPr/>
              </p:nvSpPr>
              <p:spPr bwMode="auto">
                <a:xfrm>
                  <a:off x="2485" y="3116"/>
                  <a:ext cx="2" cy="3"/>
                </a:xfrm>
                <a:custGeom>
                  <a:avLst/>
                  <a:gdLst>
                    <a:gd name="T0" fmla="*/ 2 w 3"/>
                    <a:gd name="T1" fmla="*/ 4 h 4"/>
                    <a:gd name="T2" fmla="*/ 2 w 3"/>
                    <a:gd name="T3" fmla="*/ 3 h 4"/>
                    <a:gd name="T4" fmla="*/ 1 w 3"/>
                    <a:gd name="T5" fmla="*/ 2 h 4"/>
                    <a:gd name="T6" fmla="*/ 1 w 3"/>
                    <a:gd name="T7" fmla="*/ 1 h 4"/>
                    <a:gd name="T8" fmla="*/ 2 w 3"/>
                    <a:gd name="T9" fmla="*/ 1 h 4"/>
                    <a:gd name="T10" fmla="*/ 2 w 3"/>
                    <a:gd name="T11" fmla="*/ 1 h 4"/>
                    <a:gd name="T12" fmla="*/ 3 w 3"/>
                    <a:gd name="T13" fmla="*/ 2 h 4"/>
                    <a:gd name="T14" fmla="*/ 3 w 3"/>
                    <a:gd name="T15" fmla="*/ 3 h 4"/>
                    <a:gd name="T16" fmla="*/ 2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4" name="Freeform 466"/>
                <p:cNvSpPr>
                  <a:spLocks/>
                </p:cNvSpPr>
                <p:nvPr/>
              </p:nvSpPr>
              <p:spPr bwMode="auto">
                <a:xfrm>
                  <a:off x="3104" y="3016"/>
                  <a:ext cx="3" cy="2"/>
                </a:xfrm>
                <a:custGeom>
                  <a:avLst/>
                  <a:gdLst>
                    <a:gd name="T0" fmla="*/ 1 w 4"/>
                    <a:gd name="T1" fmla="*/ 3 h 3"/>
                    <a:gd name="T2" fmla="*/ 1 w 4"/>
                    <a:gd name="T3" fmla="*/ 2 h 3"/>
                    <a:gd name="T4" fmla="*/ 0 w 4"/>
                    <a:gd name="T5" fmla="*/ 1 h 3"/>
                    <a:gd name="T6" fmla="*/ 0 w 4"/>
                    <a:gd name="T7" fmla="*/ 0 h 3"/>
                    <a:gd name="T8" fmla="*/ 1 w 4"/>
                    <a:gd name="T9" fmla="*/ 0 h 3"/>
                    <a:gd name="T10" fmla="*/ 1 w 4"/>
                    <a:gd name="T11" fmla="*/ 0 h 3"/>
                    <a:gd name="T12" fmla="*/ 2 w 4"/>
                    <a:gd name="T13" fmla="*/ 0 h 3"/>
                    <a:gd name="T14" fmla="*/ 2 w 4"/>
                    <a:gd name="T15" fmla="*/ 0 h 3"/>
                    <a:gd name="T16" fmla="*/ 3 w 4"/>
                    <a:gd name="T17" fmla="*/ 1 h 3"/>
                    <a:gd name="T18" fmla="*/ 4 w 4"/>
                    <a:gd name="T19" fmla="*/ 1 h 3"/>
                    <a:gd name="T20" fmla="*/ 4 w 4"/>
                    <a:gd name="T21" fmla="*/ 2 h 3"/>
                    <a:gd name="T22" fmla="*/ 3 w 4"/>
                    <a:gd name="T23" fmla="*/ 3 h 3"/>
                    <a:gd name="T24" fmla="*/ 3 w 4"/>
                    <a:gd name="T25" fmla="*/ 3 h 3"/>
                    <a:gd name="T26" fmla="*/ 1 w 4"/>
                    <a:gd name="T27" fmla="*/ 3 h 3"/>
                    <a:gd name="T28" fmla="*/ 1 w 4"/>
                    <a:gd name="T2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5" name="Freeform 467"/>
                <p:cNvSpPr>
                  <a:spLocks/>
                </p:cNvSpPr>
                <p:nvPr/>
              </p:nvSpPr>
              <p:spPr bwMode="auto">
                <a:xfrm>
                  <a:off x="3773" y="3352"/>
                  <a:ext cx="5" cy="25"/>
                </a:xfrm>
                <a:custGeom>
                  <a:avLst/>
                  <a:gdLst>
                    <a:gd name="T0" fmla="*/ 2 w 9"/>
                    <a:gd name="T1" fmla="*/ 42 h 42"/>
                    <a:gd name="T2" fmla="*/ 1 w 9"/>
                    <a:gd name="T3" fmla="*/ 42 h 42"/>
                    <a:gd name="T4" fmla="*/ 1 w 9"/>
                    <a:gd name="T5" fmla="*/ 20 h 42"/>
                    <a:gd name="T6" fmla="*/ 4 w 9"/>
                    <a:gd name="T7" fmla="*/ 1 h 42"/>
                    <a:gd name="T8" fmla="*/ 5 w 9"/>
                    <a:gd name="T9" fmla="*/ 0 h 42"/>
                    <a:gd name="T10" fmla="*/ 5 w 9"/>
                    <a:gd name="T11" fmla="*/ 0 h 42"/>
                    <a:gd name="T12" fmla="*/ 5 w 9"/>
                    <a:gd name="T13" fmla="*/ 1 h 42"/>
                    <a:gd name="T14" fmla="*/ 3 w 9"/>
                    <a:gd name="T15" fmla="*/ 42 h 42"/>
                    <a:gd name="T16" fmla="*/ 2 w 9"/>
                    <a:gd name="T17" fmla="*/ 42 h 42"/>
                    <a:gd name="T18" fmla="*/ 2 w 9"/>
                    <a:gd name="T19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42">
                      <a:moveTo>
                        <a:pt x="2" y="42"/>
                      </a:move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36"/>
                        <a:pt x="0" y="28"/>
                        <a:pt x="1" y="20"/>
                      </a:cubicBezTo>
                      <a:cubicBezTo>
                        <a:pt x="2" y="10"/>
                        <a:pt x="3" y="4"/>
                        <a:pt x="4" y="1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9" y="10"/>
                        <a:pt x="8" y="29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6" name="Freeform 468"/>
                <p:cNvSpPr>
                  <a:spLocks/>
                </p:cNvSpPr>
                <p:nvPr/>
              </p:nvSpPr>
              <p:spPr bwMode="auto">
                <a:xfrm>
                  <a:off x="3129" y="3043"/>
                  <a:ext cx="26" cy="34"/>
                </a:xfrm>
                <a:custGeom>
                  <a:avLst/>
                  <a:gdLst>
                    <a:gd name="T0" fmla="*/ 14 w 45"/>
                    <a:gd name="T1" fmla="*/ 57 h 58"/>
                    <a:gd name="T2" fmla="*/ 14 w 45"/>
                    <a:gd name="T3" fmla="*/ 57 h 58"/>
                    <a:gd name="T4" fmla="*/ 12 w 45"/>
                    <a:gd name="T5" fmla="*/ 49 h 58"/>
                    <a:gd name="T6" fmla="*/ 11 w 45"/>
                    <a:gd name="T7" fmla="*/ 48 h 58"/>
                    <a:gd name="T8" fmla="*/ 9 w 45"/>
                    <a:gd name="T9" fmla="*/ 46 h 58"/>
                    <a:gd name="T10" fmla="*/ 3 w 45"/>
                    <a:gd name="T11" fmla="*/ 45 h 58"/>
                    <a:gd name="T12" fmla="*/ 1 w 45"/>
                    <a:gd name="T13" fmla="*/ 44 h 58"/>
                    <a:gd name="T14" fmla="*/ 1 w 45"/>
                    <a:gd name="T15" fmla="*/ 44 h 58"/>
                    <a:gd name="T16" fmla="*/ 1 w 45"/>
                    <a:gd name="T17" fmla="*/ 44 h 58"/>
                    <a:gd name="T18" fmla="*/ 0 w 45"/>
                    <a:gd name="T19" fmla="*/ 41 h 58"/>
                    <a:gd name="T20" fmla="*/ 0 w 45"/>
                    <a:gd name="T21" fmla="*/ 40 h 58"/>
                    <a:gd name="T22" fmla="*/ 10 w 45"/>
                    <a:gd name="T23" fmla="*/ 30 h 58"/>
                    <a:gd name="T24" fmla="*/ 43 w 45"/>
                    <a:gd name="T25" fmla="*/ 0 h 58"/>
                    <a:gd name="T26" fmla="*/ 44 w 45"/>
                    <a:gd name="T27" fmla="*/ 0 h 58"/>
                    <a:gd name="T28" fmla="*/ 44 w 45"/>
                    <a:gd name="T29" fmla="*/ 1 h 58"/>
                    <a:gd name="T30" fmla="*/ 45 w 45"/>
                    <a:gd name="T31" fmla="*/ 1 h 58"/>
                    <a:gd name="T32" fmla="*/ 38 w 45"/>
                    <a:gd name="T33" fmla="*/ 13 h 58"/>
                    <a:gd name="T34" fmla="*/ 29 w 45"/>
                    <a:gd name="T35" fmla="*/ 25 h 58"/>
                    <a:gd name="T36" fmla="*/ 33 w 45"/>
                    <a:gd name="T37" fmla="*/ 48 h 58"/>
                    <a:gd name="T38" fmla="*/ 37 w 45"/>
                    <a:gd name="T39" fmla="*/ 56 h 58"/>
                    <a:gd name="T40" fmla="*/ 37 w 45"/>
                    <a:gd name="T41" fmla="*/ 56 h 58"/>
                    <a:gd name="T42" fmla="*/ 37 w 45"/>
                    <a:gd name="T43" fmla="*/ 57 h 58"/>
                    <a:gd name="T44" fmla="*/ 36 w 45"/>
                    <a:gd name="T45" fmla="*/ 57 h 58"/>
                    <a:gd name="T46" fmla="*/ 14 w 45"/>
                    <a:gd name="T47" fmla="*/ 58 h 58"/>
                    <a:gd name="T48" fmla="*/ 14 w 45"/>
                    <a:gd name="T49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5" h="58">
                      <a:moveTo>
                        <a:pt x="14" y="57"/>
                      </a:move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0" y="47"/>
                        <a:pt x="10" y="47"/>
                        <a:pt x="9" y="46"/>
                      </a:cubicBezTo>
                      <a:cubicBezTo>
                        <a:pt x="7" y="45"/>
                        <a:pt x="5" y="45"/>
                        <a:pt x="3" y="45"/>
                      </a:cubicBezTo>
                      <a:cubicBezTo>
                        <a:pt x="3" y="45"/>
                        <a:pt x="2" y="45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41"/>
                        <a:pt x="0" y="41"/>
                        <a:pt x="0" y="40"/>
                      </a:cubicBezTo>
                      <a:cubicBezTo>
                        <a:pt x="3" y="37"/>
                        <a:pt x="7" y="33"/>
                        <a:pt x="10" y="30"/>
                      </a:cubicBezTo>
                      <a:cubicBezTo>
                        <a:pt x="20" y="18"/>
                        <a:pt x="30" y="7"/>
                        <a:pt x="43" y="0"/>
                      </a:cubicBezTo>
                      <a:cubicBezTo>
                        <a:pt x="43" y="0"/>
                        <a:pt x="44" y="0"/>
                        <a:pt x="44" y="0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7"/>
                        <a:pt x="41" y="10"/>
                        <a:pt x="38" y="13"/>
                      </a:cubicBezTo>
                      <a:cubicBezTo>
                        <a:pt x="34" y="16"/>
                        <a:pt x="31" y="19"/>
                        <a:pt x="29" y="25"/>
                      </a:cubicBezTo>
                      <a:cubicBezTo>
                        <a:pt x="25" y="37"/>
                        <a:pt x="29" y="43"/>
                        <a:pt x="33" y="48"/>
                      </a:cubicBezTo>
                      <a:cubicBezTo>
                        <a:pt x="35" y="50"/>
                        <a:pt x="36" y="53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6" y="57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7" name="Freeform 469"/>
                <p:cNvSpPr>
                  <a:spLocks/>
                </p:cNvSpPr>
                <p:nvPr/>
              </p:nvSpPr>
              <p:spPr bwMode="auto">
                <a:xfrm>
                  <a:off x="3616" y="3273"/>
                  <a:ext cx="5" cy="5"/>
                </a:xfrm>
                <a:custGeom>
                  <a:avLst/>
                  <a:gdLst>
                    <a:gd name="T0" fmla="*/ 3 w 9"/>
                    <a:gd name="T1" fmla="*/ 9 h 9"/>
                    <a:gd name="T2" fmla="*/ 2 w 9"/>
                    <a:gd name="T3" fmla="*/ 9 h 9"/>
                    <a:gd name="T4" fmla="*/ 0 w 9"/>
                    <a:gd name="T5" fmla="*/ 5 h 9"/>
                    <a:gd name="T6" fmla="*/ 1 w 9"/>
                    <a:gd name="T7" fmla="*/ 4 h 9"/>
                    <a:gd name="T8" fmla="*/ 5 w 9"/>
                    <a:gd name="T9" fmla="*/ 0 h 9"/>
                    <a:gd name="T10" fmla="*/ 6 w 9"/>
                    <a:gd name="T11" fmla="*/ 0 h 9"/>
                    <a:gd name="T12" fmla="*/ 6 w 9"/>
                    <a:gd name="T13" fmla="*/ 0 h 9"/>
                    <a:gd name="T14" fmla="*/ 9 w 9"/>
                    <a:gd name="T15" fmla="*/ 2 h 9"/>
                    <a:gd name="T16" fmla="*/ 9 w 9"/>
                    <a:gd name="T17" fmla="*/ 3 h 9"/>
                    <a:gd name="T18" fmla="*/ 8 w 9"/>
                    <a:gd name="T19" fmla="*/ 7 h 9"/>
                    <a:gd name="T20" fmla="*/ 8 w 9"/>
                    <a:gd name="T21" fmla="*/ 8 h 9"/>
                    <a:gd name="T22" fmla="*/ 6 w 9"/>
                    <a:gd name="T23" fmla="*/ 9 h 9"/>
                    <a:gd name="T24" fmla="*/ 6 w 9"/>
                    <a:gd name="T25" fmla="*/ 9 h 9"/>
                    <a:gd name="T26" fmla="*/ 3 w 9"/>
                    <a:gd name="T27" fmla="*/ 9 h 9"/>
                    <a:gd name="T28" fmla="*/ 3 w 9"/>
                    <a:gd name="T2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9">
                      <a:moveTo>
                        <a:pt x="3" y="9"/>
                      </a:move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1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8" name="Freeform 470"/>
                <p:cNvSpPr>
                  <a:spLocks/>
                </p:cNvSpPr>
                <p:nvPr/>
              </p:nvSpPr>
              <p:spPr bwMode="auto">
                <a:xfrm>
                  <a:off x="3666" y="3299"/>
                  <a:ext cx="2" cy="5"/>
                </a:xfrm>
                <a:custGeom>
                  <a:avLst/>
                  <a:gdLst>
                    <a:gd name="T0" fmla="*/ 1 w 4"/>
                    <a:gd name="T1" fmla="*/ 6 h 7"/>
                    <a:gd name="T2" fmla="*/ 1 w 4"/>
                    <a:gd name="T3" fmla="*/ 6 h 7"/>
                    <a:gd name="T4" fmla="*/ 0 w 4"/>
                    <a:gd name="T5" fmla="*/ 6 h 7"/>
                    <a:gd name="T6" fmla="*/ 0 w 4"/>
                    <a:gd name="T7" fmla="*/ 5 h 7"/>
                    <a:gd name="T8" fmla="*/ 1 w 4"/>
                    <a:gd name="T9" fmla="*/ 1 h 7"/>
                    <a:gd name="T10" fmla="*/ 2 w 4"/>
                    <a:gd name="T11" fmla="*/ 0 h 7"/>
                    <a:gd name="T12" fmla="*/ 2 w 4"/>
                    <a:gd name="T13" fmla="*/ 0 h 7"/>
                    <a:gd name="T14" fmla="*/ 3 w 4"/>
                    <a:gd name="T15" fmla="*/ 0 h 7"/>
                    <a:gd name="T16" fmla="*/ 3 w 4"/>
                    <a:gd name="T17" fmla="*/ 0 h 7"/>
                    <a:gd name="T18" fmla="*/ 4 w 4"/>
                    <a:gd name="T19" fmla="*/ 0 h 7"/>
                    <a:gd name="T20" fmla="*/ 4 w 4"/>
                    <a:gd name="T21" fmla="*/ 1 h 7"/>
                    <a:gd name="T22" fmla="*/ 4 w 4"/>
                    <a:gd name="T23" fmla="*/ 2 h 7"/>
                    <a:gd name="T24" fmla="*/ 4 w 4"/>
                    <a:gd name="T25" fmla="*/ 2 h 7"/>
                    <a:gd name="T26" fmla="*/ 2 w 4"/>
                    <a:gd name="T27" fmla="*/ 6 h 7"/>
                    <a:gd name="T28" fmla="*/ 2 w 4"/>
                    <a:gd name="T29" fmla="*/ 6 h 7"/>
                    <a:gd name="T30" fmla="*/ 1 w 4"/>
                    <a:gd name="T31" fmla="*/ 7 h 7"/>
                    <a:gd name="T32" fmla="*/ 1 w 4"/>
                    <a:gd name="T3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7"/>
                        <a:pt x="1" y="7"/>
                      </a:cubicBezTo>
                      <a:cubicBezTo>
                        <a:pt x="1" y="7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9" name="Freeform 471"/>
                <p:cNvSpPr>
                  <a:spLocks/>
                </p:cNvSpPr>
                <p:nvPr/>
              </p:nvSpPr>
              <p:spPr bwMode="auto">
                <a:xfrm>
                  <a:off x="3558" y="3248"/>
                  <a:ext cx="5" cy="7"/>
                </a:xfrm>
                <a:custGeom>
                  <a:avLst/>
                  <a:gdLst>
                    <a:gd name="T0" fmla="*/ 1 w 8"/>
                    <a:gd name="T1" fmla="*/ 12 h 12"/>
                    <a:gd name="T2" fmla="*/ 1 w 8"/>
                    <a:gd name="T3" fmla="*/ 12 h 12"/>
                    <a:gd name="T4" fmla="*/ 0 w 8"/>
                    <a:gd name="T5" fmla="*/ 12 h 12"/>
                    <a:gd name="T6" fmla="*/ 3 w 8"/>
                    <a:gd name="T7" fmla="*/ 2 h 12"/>
                    <a:gd name="T8" fmla="*/ 3 w 8"/>
                    <a:gd name="T9" fmla="*/ 2 h 12"/>
                    <a:gd name="T10" fmla="*/ 6 w 8"/>
                    <a:gd name="T11" fmla="*/ 0 h 12"/>
                    <a:gd name="T12" fmla="*/ 7 w 8"/>
                    <a:gd name="T13" fmla="*/ 0 h 12"/>
                    <a:gd name="T14" fmla="*/ 7 w 8"/>
                    <a:gd name="T15" fmla="*/ 1 h 12"/>
                    <a:gd name="T16" fmla="*/ 5 w 8"/>
                    <a:gd name="T17" fmla="*/ 9 h 12"/>
                    <a:gd name="T18" fmla="*/ 1 w 8"/>
                    <a:gd name="T19" fmla="*/ 12 h 12"/>
                    <a:gd name="T20" fmla="*/ 1 w 8"/>
                    <a:gd name="T2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2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9"/>
                        <a:pt x="1" y="6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8" y="3"/>
                        <a:pt x="7" y="6"/>
                        <a:pt x="5" y="9"/>
                      </a:cubicBezTo>
                      <a:cubicBezTo>
                        <a:pt x="5" y="10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0" name="Freeform 472"/>
                <p:cNvSpPr>
                  <a:spLocks/>
                </p:cNvSpPr>
                <p:nvPr/>
              </p:nvSpPr>
              <p:spPr bwMode="auto">
                <a:xfrm>
                  <a:off x="2432" y="3099"/>
                  <a:ext cx="7" cy="4"/>
                </a:xfrm>
                <a:custGeom>
                  <a:avLst/>
                  <a:gdLst>
                    <a:gd name="T0" fmla="*/ 2 w 12"/>
                    <a:gd name="T1" fmla="*/ 7 h 7"/>
                    <a:gd name="T2" fmla="*/ 2 w 12"/>
                    <a:gd name="T3" fmla="*/ 7 h 7"/>
                    <a:gd name="T4" fmla="*/ 0 w 12"/>
                    <a:gd name="T5" fmla="*/ 5 h 7"/>
                    <a:gd name="T6" fmla="*/ 0 w 12"/>
                    <a:gd name="T7" fmla="*/ 4 h 7"/>
                    <a:gd name="T8" fmla="*/ 7 w 12"/>
                    <a:gd name="T9" fmla="*/ 0 h 7"/>
                    <a:gd name="T10" fmla="*/ 9 w 12"/>
                    <a:gd name="T11" fmla="*/ 0 h 7"/>
                    <a:gd name="T12" fmla="*/ 10 w 12"/>
                    <a:gd name="T13" fmla="*/ 0 h 7"/>
                    <a:gd name="T14" fmla="*/ 10 w 12"/>
                    <a:gd name="T15" fmla="*/ 0 h 7"/>
                    <a:gd name="T16" fmla="*/ 12 w 12"/>
                    <a:gd name="T17" fmla="*/ 3 h 7"/>
                    <a:gd name="T18" fmla="*/ 12 w 12"/>
                    <a:gd name="T19" fmla="*/ 4 h 7"/>
                    <a:gd name="T20" fmla="*/ 11 w 12"/>
                    <a:gd name="T21" fmla="*/ 5 h 7"/>
                    <a:gd name="T22" fmla="*/ 10 w 12"/>
                    <a:gd name="T23" fmla="*/ 5 h 7"/>
                    <a:gd name="T24" fmla="*/ 2 w 12"/>
                    <a:gd name="T25" fmla="*/ 7 h 7"/>
                    <a:gd name="T26" fmla="*/ 2 w 12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3" y="0"/>
                        <a:pt x="4" y="0"/>
                        <a:pt x="7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1" name="Freeform 473"/>
                <p:cNvSpPr>
                  <a:spLocks/>
                </p:cNvSpPr>
                <p:nvPr/>
              </p:nvSpPr>
              <p:spPr bwMode="auto">
                <a:xfrm>
                  <a:off x="3439" y="3187"/>
                  <a:ext cx="4" cy="5"/>
                </a:xfrm>
                <a:custGeom>
                  <a:avLst/>
                  <a:gdLst>
                    <a:gd name="T0" fmla="*/ 2 w 7"/>
                    <a:gd name="T1" fmla="*/ 9 h 9"/>
                    <a:gd name="T2" fmla="*/ 1 w 7"/>
                    <a:gd name="T3" fmla="*/ 8 h 9"/>
                    <a:gd name="T4" fmla="*/ 1 w 7"/>
                    <a:gd name="T5" fmla="*/ 7 h 9"/>
                    <a:gd name="T6" fmla="*/ 0 w 7"/>
                    <a:gd name="T7" fmla="*/ 5 h 9"/>
                    <a:gd name="T8" fmla="*/ 0 w 7"/>
                    <a:gd name="T9" fmla="*/ 4 h 9"/>
                    <a:gd name="T10" fmla="*/ 2 w 7"/>
                    <a:gd name="T11" fmla="*/ 1 h 9"/>
                    <a:gd name="T12" fmla="*/ 2 w 7"/>
                    <a:gd name="T13" fmla="*/ 0 h 9"/>
                    <a:gd name="T14" fmla="*/ 3 w 7"/>
                    <a:gd name="T15" fmla="*/ 0 h 9"/>
                    <a:gd name="T16" fmla="*/ 3 w 7"/>
                    <a:gd name="T17" fmla="*/ 0 h 9"/>
                    <a:gd name="T18" fmla="*/ 4 w 7"/>
                    <a:gd name="T19" fmla="*/ 1 h 9"/>
                    <a:gd name="T20" fmla="*/ 6 w 7"/>
                    <a:gd name="T21" fmla="*/ 6 h 9"/>
                    <a:gd name="T22" fmla="*/ 6 w 7"/>
                    <a:gd name="T23" fmla="*/ 7 h 9"/>
                    <a:gd name="T24" fmla="*/ 6 w 7"/>
                    <a:gd name="T25" fmla="*/ 7 h 9"/>
                    <a:gd name="T26" fmla="*/ 6 w 7"/>
                    <a:gd name="T27" fmla="*/ 8 h 9"/>
                    <a:gd name="T28" fmla="*/ 5 w 7"/>
                    <a:gd name="T29" fmla="*/ 8 h 9"/>
                    <a:gd name="T30" fmla="*/ 2 w 7"/>
                    <a:gd name="T31" fmla="*/ 9 h 9"/>
                    <a:gd name="T32" fmla="*/ 2 w 7"/>
                    <a:gd name="T3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9">
                      <a:moveTo>
                        <a:pt x="2" y="9"/>
                      </a:moveTo>
                      <a:cubicBezTo>
                        <a:pt x="1" y="9"/>
                        <a:pt x="1" y="9"/>
                        <a:pt x="1" y="8"/>
                      </a:cubicBezTo>
                      <a:cubicBezTo>
                        <a:pt x="1" y="8"/>
                        <a:pt x="1" y="8"/>
                        <a:pt x="1" y="7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7" y="3"/>
                        <a:pt x="7" y="3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2" name="Freeform 474"/>
                <p:cNvSpPr>
                  <a:spLocks/>
                </p:cNvSpPr>
                <p:nvPr/>
              </p:nvSpPr>
              <p:spPr bwMode="auto">
                <a:xfrm>
                  <a:off x="3545" y="3242"/>
                  <a:ext cx="2" cy="3"/>
                </a:xfrm>
                <a:custGeom>
                  <a:avLst/>
                  <a:gdLst>
                    <a:gd name="T0" fmla="*/ 1 w 5"/>
                    <a:gd name="T1" fmla="*/ 6 h 6"/>
                    <a:gd name="T2" fmla="*/ 1 w 5"/>
                    <a:gd name="T3" fmla="*/ 5 h 6"/>
                    <a:gd name="T4" fmla="*/ 1 w 5"/>
                    <a:gd name="T5" fmla="*/ 5 h 6"/>
                    <a:gd name="T6" fmla="*/ 0 w 5"/>
                    <a:gd name="T7" fmla="*/ 5 h 6"/>
                    <a:gd name="T8" fmla="*/ 1 w 5"/>
                    <a:gd name="T9" fmla="*/ 2 h 6"/>
                    <a:gd name="T10" fmla="*/ 2 w 5"/>
                    <a:gd name="T11" fmla="*/ 1 h 6"/>
                    <a:gd name="T12" fmla="*/ 2 w 5"/>
                    <a:gd name="T13" fmla="*/ 0 h 6"/>
                    <a:gd name="T14" fmla="*/ 3 w 5"/>
                    <a:gd name="T15" fmla="*/ 0 h 6"/>
                    <a:gd name="T16" fmla="*/ 3 w 5"/>
                    <a:gd name="T17" fmla="*/ 1 h 6"/>
                    <a:gd name="T18" fmla="*/ 5 w 5"/>
                    <a:gd name="T19" fmla="*/ 3 h 6"/>
                    <a:gd name="T20" fmla="*/ 5 w 5"/>
                    <a:gd name="T21" fmla="*/ 4 h 6"/>
                    <a:gd name="T22" fmla="*/ 5 w 5"/>
                    <a:gd name="T23" fmla="*/ 5 h 6"/>
                    <a:gd name="T24" fmla="*/ 4 w 5"/>
                    <a:gd name="T25" fmla="*/ 5 h 6"/>
                    <a:gd name="T26" fmla="*/ 1 w 5"/>
                    <a:gd name="T27" fmla="*/ 6 h 6"/>
                    <a:gd name="T28" fmla="*/ 1 w 5"/>
                    <a:gd name="T2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0" y="3"/>
                        <a:pt x="1" y="2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3" name="Freeform 475"/>
                <p:cNvSpPr>
                  <a:spLocks/>
                </p:cNvSpPr>
                <p:nvPr/>
              </p:nvSpPr>
              <p:spPr bwMode="auto">
                <a:xfrm>
                  <a:off x="3746" y="3343"/>
                  <a:ext cx="6" cy="6"/>
                </a:xfrm>
                <a:custGeom>
                  <a:avLst/>
                  <a:gdLst>
                    <a:gd name="T0" fmla="*/ 0 w 11"/>
                    <a:gd name="T1" fmla="*/ 8 h 10"/>
                    <a:gd name="T2" fmla="*/ 0 w 11"/>
                    <a:gd name="T3" fmla="*/ 7 h 10"/>
                    <a:gd name="T4" fmla="*/ 1 w 11"/>
                    <a:gd name="T5" fmla="*/ 4 h 10"/>
                    <a:gd name="T6" fmla="*/ 1 w 11"/>
                    <a:gd name="T7" fmla="*/ 4 h 10"/>
                    <a:gd name="T8" fmla="*/ 7 w 11"/>
                    <a:gd name="T9" fmla="*/ 0 h 10"/>
                    <a:gd name="T10" fmla="*/ 8 w 11"/>
                    <a:gd name="T11" fmla="*/ 0 h 10"/>
                    <a:gd name="T12" fmla="*/ 10 w 11"/>
                    <a:gd name="T13" fmla="*/ 1 h 10"/>
                    <a:gd name="T14" fmla="*/ 11 w 11"/>
                    <a:gd name="T15" fmla="*/ 2 h 10"/>
                    <a:gd name="T16" fmla="*/ 11 w 11"/>
                    <a:gd name="T17" fmla="*/ 5 h 10"/>
                    <a:gd name="T18" fmla="*/ 11 w 11"/>
                    <a:gd name="T19" fmla="*/ 6 h 10"/>
                    <a:gd name="T20" fmla="*/ 4 w 11"/>
                    <a:gd name="T21" fmla="*/ 10 h 10"/>
                    <a:gd name="T22" fmla="*/ 3 w 11"/>
                    <a:gd name="T23" fmla="*/ 10 h 10"/>
                    <a:gd name="T24" fmla="*/ 0 w 11"/>
                    <a:gd name="T2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1" y="2"/>
                        <a:pt x="11" y="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6"/>
                        <a:pt x="11" y="6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3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4" name="Freeform 476"/>
                <p:cNvSpPr>
                  <a:spLocks/>
                </p:cNvSpPr>
                <p:nvPr/>
              </p:nvSpPr>
              <p:spPr bwMode="auto">
                <a:xfrm>
                  <a:off x="3551" y="3245"/>
                  <a:ext cx="3" cy="4"/>
                </a:xfrm>
                <a:custGeom>
                  <a:avLst/>
                  <a:gdLst>
                    <a:gd name="T0" fmla="*/ 1 w 5"/>
                    <a:gd name="T1" fmla="*/ 5 h 6"/>
                    <a:gd name="T2" fmla="*/ 1 w 5"/>
                    <a:gd name="T3" fmla="*/ 5 h 6"/>
                    <a:gd name="T4" fmla="*/ 0 w 5"/>
                    <a:gd name="T5" fmla="*/ 3 h 6"/>
                    <a:gd name="T6" fmla="*/ 0 w 5"/>
                    <a:gd name="T7" fmla="*/ 2 h 6"/>
                    <a:gd name="T8" fmla="*/ 1 w 5"/>
                    <a:gd name="T9" fmla="*/ 1 h 6"/>
                    <a:gd name="T10" fmla="*/ 2 w 5"/>
                    <a:gd name="T11" fmla="*/ 1 h 6"/>
                    <a:gd name="T12" fmla="*/ 2 w 5"/>
                    <a:gd name="T13" fmla="*/ 1 h 6"/>
                    <a:gd name="T14" fmla="*/ 3 w 5"/>
                    <a:gd name="T15" fmla="*/ 1 h 6"/>
                    <a:gd name="T16" fmla="*/ 5 w 5"/>
                    <a:gd name="T17" fmla="*/ 4 h 6"/>
                    <a:gd name="T18" fmla="*/ 5 w 5"/>
                    <a:gd name="T19" fmla="*/ 5 h 6"/>
                    <a:gd name="T20" fmla="*/ 3 w 5"/>
                    <a:gd name="T21" fmla="*/ 6 h 6"/>
                    <a:gd name="T22" fmla="*/ 2 w 5"/>
                    <a:gd name="T23" fmla="*/ 6 h 6"/>
                    <a:gd name="T24" fmla="*/ 1 w 5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5" name="Freeform 477"/>
                <p:cNvSpPr>
                  <a:spLocks/>
                </p:cNvSpPr>
                <p:nvPr/>
              </p:nvSpPr>
              <p:spPr bwMode="auto">
                <a:xfrm>
                  <a:off x="3629" y="3288"/>
                  <a:ext cx="4" cy="11"/>
                </a:xfrm>
                <a:custGeom>
                  <a:avLst/>
                  <a:gdLst>
                    <a:gd name="T0" fmla="*/ 2 w 6"/>
                    <a:gd name="T1" fmla="*/ 18 h 18"/>
                    <a:gd name="T2" fmla="*/ 1 w 6"/>
                    <a:gd name="T3" fmla="*/ 18 h 18"/>
                    <a:gd name="T4" fmla="*/ 2 w 6"/>
                    <a:gd name="T5" fmla="*/ 1 h 18"/>
                    <a:gd name="T6" fmla="*/ 2 w 6"/>
                    <a:gd name="T7" fmla="*/ 1 h 18"/>
                    <a:gd name="T8" fmla="*/ 3 w 6"/>
                    <a:gd name="T9" fmla="*/ 0 h 18"/>
                    <a:gd name="T10" fmla="*/ 3 w 6"/>
                    <a:gd name="T11" fmla="*/ 0 h 18"/>
                    <a:gd name="T12" fmla="*/ 4 w 6"/>
                    <a:gd name="T13" fmla="*/ 1 h 18"/>
                    <a:gd name="T14" fmla="*/ 6 w 6"/>
                    <a:gd name="T15" fmla="*/ 2 h 18"/>
                    <a:gd name="T16" fmla="*/ 6 w 6"/>
                    <a:gd name="T17" fmla="*/ 2 h 18"/>
                    <a:gd name="T18" fmla="*/ 3 w 6"/>
                    <a:gd name="T19" fmla="*/ 18 h 18"/>
                    <a:gd name="T20" fmla="*/ 2 w 6"/>
                    <a:gd name="T21" fmla="*/ 18 h 18"/>
                    <a:gd name="T22" fmla="*/ 2 w 6"/>
                    <a:gd name="T2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8">
                      <a:moveTo>
                        <a:pt x="2" y="18"/>
                      </a:moveTo>
                      <a:cubicBezTo>
                        <a:pt x="2" y="18"/>
                        <a:pt x="1" y="18"/>
                        <a:pt x="1" y="18"/>
                      </a:cubicBezTo>
                      <a:cubicBezTo>
                        <a:pt x="0" y="14"/>
                        <a:pt x="0" y="7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7"/>
                        <a:pt x="5" y="14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6" name="Freeform 478"/>
                <p:cNvSpPr>
                  <a:spLocks/>
                </p:cNvSpPr>
                <p:nvPr/>
              </p:nvSpPr>
              <p:spPr bwMode="auto">
                <a:xfrm>
                  <a:off x="2470" y="3128"/>
                  <a:ext cx="9" cy="13"/>
                </a:xfrm>
                <a:custGeom>
                  <a:avLst/>
                  <a:gdLst>
                    <a:gd name="T0" fmla="*/ 1 w 15"/>
                    <a:gd name="T1" fmla="*/ 22 h 23"/>
                    <a:gd name="T2" fmla="*/ 0 w 15"/>
                    <a:gd name="T3" fmla="*/ 22 h 23"/>
                    <a:gd name="T4" fmla="*/ 14 w 15"/>
                    <a:gd name="T5" fmla="*/ 1 h 23"/>
                    <a:gd name="T6" fmla="*/ 15 w 15"/>
                    <a:gd name="T7" fmla="*/ 1 h 23"/>
                    <a:gd name="T8" fmla="*/ 15 w 15"/>
                    <a:gd name="T9" fmla="*/ 1 h 23"/>
                    <a:gd name="T10" fmla="*/ 15 w 15"/>
                    <a:gd name="T11" fmla="*/ 2 h 23"/>
                    <a:gd name="T12" fmla="*/ 9 w 15"/>
                    <a:gd name="T13" fmla="*/ 12 h 23"/>
                    <a:gd name="T14" fmla="*/ 2 w 15"/>
                    <a:gd name="T15" fmla="*/ 22 h 23"/>
                    <a:gd name="T16" fmla="*/ 1 w 15"/>
                    <a:gd name="T17" fmla="*/ 23 h 23"/>
                    <a:gd name="T18" fmla="*/ 1 w 15"/>
                    <a:gd name="T19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23">
                      <a:moveTo>
                        <a:pt x="1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3"/>
                        <a:pt x="6" y="4"/>
                        <a:pt x="14" y="1"/>
                      </a:cubicBezTo>
                      <a:cubicBezTo>
                        <a:pt x="14" y="0"/>
                        <a:pt x="14" y="0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2"/>
                      </a:cubicBezTo>
                      <a:cubicBezTo>
                        <a:pt x="14" y="5"/>
                        <a:pt x="11" y="8"/>
                        <a:pt x="9" y="12"/>
                      </a:cubicBezTo>
                      <a:cubicBezTo>
                        <a:pt x="6" y="15"/>
                        <a:pt x="4" y="18"/>
                        <a:pt x="2" y="22"/>
                      </a:cubicBezTo>
                      <a:cubicBezTo>
                        <a:pt x="2" y="22"/>
                        <a:pt x="1" y="23"/>
                        <a:pt x="1" y="23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7" name="Freeform 479"/>
                <p:cNvSpPr>
                  <a:spLocks/>
                </p:cNvSpPr>
                <p:nvPr/>
              </p:nvSpPr>
              <p:spPr bwMode="auto">
                <a:xfrm>
                  <a:off x="3258" y="3112"/>
                  <a:ext cx="5" cy="15"/>
                </a:xfrm>
                <a:custGeom>
                  <a:avLst/>
                  <a:gdLst>
                    <a:gd name="T0" fmla="*/ 3 w 9"/>
                    <a:gd name="T1" fmla="*/ 26 h 26"/>
                    <a:gd name="T2" fmla="*/ 0 w 9"/>
                    <a:gd name="T3" fmla="*/ 24 h 26"/>
                    <a:gd name="T4" fmla="*/ 0 w 9"/>
                    <a:gd name="T5" fmla="*/ 24 h 26"/>
                    <a:gd name="T6" fmla="*/ 7 w 9"/>
                    <a:gd name="T7" fmla="*/ 1 h 26"/>
                    <a:gd name="T8" fmla="*/ 8 w 9"/>
                    <a:gd name="T9" fmla="*/ 0 h 26"/>
                    <a:gd name="T10" fmla="*/ 8 w 9"/>
                    <a:gd name="T11" fmla="*/ 0 h 26"/>
                    <a:gd name="T12" fmla="*/ 9 w 9"/>
                    <a:gd name="T13" fmla="*/ 1 h 26"/>
                    <a:gd name="T14" fmla="*/ 8 w 9"/>
                    <a:gd name="T15" fmla="*/ 12 h 26"/>
                    <a:gd name="T16" fmla="*/ 5 w 9"/>
                    <a:gd name="T17" fmla="*/ 26 h 26"/>
                    <a:gd name="T18" fmla="*/ 5 w 9"/>
                    <a:gd name="T19" fmla="*/ 26 h 26"/>
                    <a:gd name="T20" fmla="*/ 3 w 9"/>
                    <a:gd name="T21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26">
                      <a:moveTo>
                        <a:pt x="3" y="26"/>
                      </a:moveTo>
                      <a:cubicBezTo>
                        <a:pt x="2" y="26"/>
                        <a:pt x="1" y="25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19"/>
                        <a:pt x="0" y="8"/>
                        <a:pt x="7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5"/>
                        <a:pt x="8" y="9"/>
                        <a:pt x="8" y="12"/>
                      </a:cubicBezTo>
                      <a:cubicBezTo>
                        <a:pt x="8" y="17"/>
                        <a:pt x="7" y="21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8" name="Freeform 480"/>
                <p:cNvSpPr>
                  <a:spLocks/>
                </p:cNvSpPr>
                <p:nvPr/>
              </p:nvSpPr>
              <p:spPr bwMode="auto">
                <a:xfrm>
                  <a:off x="3663" y="3310"/>
                  <a:ext cx="4" cy="5"/>
                </a:xfrm>
                <a:custGeom>
                  <a:avLst/>
                  <a:gdLst>
                    <a:gd name="T0" fmla="*/ 3 w 7"/>
                    <a:gd name="T1" fmla="*/ 8 h 8"/>
                    <a:gd name="T2" fmla="*/ 1 w 7"/>
                    <a:gd name="T3" fmla="*/ 7 h 8"/>
                    <a:gd name="T4" fmla="*/ 1 w 7"/>
                    <a:gd name="T5" fmla="*/ 6 h 8"/>
                    <a:gd name="T6" fmla="*/ 0 w 7"/>
                    <a:gd name="T7" fmla="*/ 6 h 8"/>
                    <a:gd name="T8" fmla="*/ 1 w 7"/>
                    <a:gd name="T9" fmla="*/ 3 h 8"/>
                    <a:gd name="T10" fmla="*/ 1 w 7"/>
                    <a:gd name="T11" fmla="*/ 2 h 8"/>
                    <a:gd name="T12" fmla="*/ 5 w 7"/>
                    <a:gd name="T13" fmla="*/ 1 h 8"/>
                    <a:gd name="T14" fmla="*/ 5 w 7"/>
                    <a:gd name="T15" fmla="*/ 1 h 8"/>
                    <a:gd name="T16" fmla="*/ 6 w 7"/>
                    <a:gd name="T17" fmla="*/ 1 h 8"/>
                    <a:gd name="T18" fmla="*/ 7 w 7"/>
                    <a:gd name="T19" fmla="*/ 6 h 8"/>
                    <a:gd name="T20" fmla="*/ 7 w 7"/>
                    <a:gd name="T21" fmla="*/ 6 h 8"/>
                    <a:gd name="T22" fmla="*/ 6 w 7"/>
                    <a:gd name="T23" fmla="*/ 7 h 8"/>
                    <a:gd name="T24" fmla="*/ 3 w 7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3" y="8"/>
                      </a:moveTo>
                      <a:cubicBezTo>
                        <a:pt x="2" y="7"/>
                        <a:pt x="2" y="7"/>
                        <a:pt x="1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3"/>
                        <a:pt x="7" y="3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9" name="Freeform 481"/>
                <p:cNvSpPr>
                  <a:spLocks/>
                </p:cNvSpPr>
                <p:nvPr/>
              </p:nvSpPr>
              <p:spPr bwMode="auto">
                <a:xfrm>
                  <a:off x="3373" y="3173"/>
                  <a:ext cx="6" cy="18"/>
                </a:xfrm>
                <a:custGeom>
                  <a:avLst/>
                  <a:gdLst>
                    <a:gd name="T0" fmla="*/ 1 w 9"/>
                    <a:gd name="T1" fmla="*/ 31 h 31"/>
                    <a:gd name="T2" fmla="*/ 1 w 9"/>
                    <a:gd name="T3" fmla="*/ 30 h 31"/>
                    <a:gd name="T4" fmla="*/ 8 w 9"/>
                    <a:gd name="T5" fmla="*/ 0 h 31"/>
                    <a:gd name="T6" fmla="*/ 9 w 9"/>
                    <a:gd name="T7" fmla="*/ 0 h 31"/>
                    <a:gd name="T8" fmla="*/ 9 w 9"/>
                    <a:gd name="T9" fmla="*/ 0 h 31"/>
                    <a:gd name="T10" fmla="*/ 9 w 9"/>
                    <a:gd name="T11" fmla="*/ 1 h 31"/>
                    <a:gd name="T12" fmla="*/ 2 w 9"/>
                    <a:gd name="T13" fmla="*/ 31 h 31"/>
                    <a:gd name="T14" fmla="*/ 1 w 9"/>
                    <a:gd name="T15" fmla="*/ 31 h 31"/>
                    <a:gd name="T16" fmla="*/ 1 w 9"/>
                    <a:gd name="T1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1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0"/>
                      </a:cubicBezTo>
                      <a:cubicBezTo>
                        <a:pt x="0" y="23"/>
                        <a:pt x="4" y="8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9" y="10"/>
                        <a:pt x="8" y="26"/>
                        <a:pt x="2" y="31"/>
                      </a:cubicBezTo>
                      <a:cubicBezTo>
                        <a:pt x="2" y="31"/>
                        <a:pt x="2" y="31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0" name="Freeform 482"/>
                <p:cNvSpPr>
                  <a:spLocks/>
                </p:cNvSpPr>
                <p:nvPr/>
              </p:nvSpPr>
              <p:spPr bwMode="auto">
                <a:xfrm>
                  <a:off x="3534" y="3251"/>
                  <a:ext cx="5" cy="8"/>
                </a:xfrm>
                <a:custGeom>
                  <a:avLst/>
                  <a:gdLst>
                    <a:gd name="T0" fmla="*/ 0 w 8"/>
                    <a:gd name="T1" fmla="*/ 12 h 13"/>
                    <a:gd name="T2" fmla="*/ 0 w 8"/>
                    <a:gd name="T3" fmla="*/ 12 h 13"/>
                    <a:gd name="T4" fmla="*/ 5 w 8"/>
                    <a:gd name="T5" fmla="*/ 1 h 13"/>
                    <a:gd name="T6" fmla="*/ 6 w 8"/>
                    <a:gd name="T7" fmla="*/ 1 h 13"/>
                    <a:gd name="T8" fmla="*/ 6 w 8"/>
                    <a:gd name="T9" fmla="*/ 0 h 13"/>
                    <a:gd name="T10" fmla="*/ 7 w 8"/>
                    <a:gd name="T11" fmla="*/ 0 h 13"/>
                    <a:gd name="T12" fmla="*/ 7 w 8"/>
                    <a:gd name="T13" fmla="*/ 0 h 13"/>
                    <a:gd name="T14" fmla="*/ 7 w 8"/>
                    <a:gd name="T15" fmla="*/ 1 h 13"/>
                    <a:gd name="T16" fmla="*/ 3 w 8"/>
                    <a:gd name="T17" fmla="*/ 12 h 13"/>
                    <a:gd name="T18" fmla="*/ 3 w 8"/>
                    <a:gd name="T19" fmla="*/ 12 h 13"/>
                    <a:gd name="T20" fmla="*/ 3 w 8"/>
                    <a:gd name="T21" fmla="*/ 13 h 13"/>
                    <a:gd name="T22" fmla="*/ 2 w 8"/>
                    <a:gd name="T23" fmla="*/ 13 h 13"/>
                    <a:gd name="T24" fmla="*/ 0 w 8"/>
                    <a:gd name="T25" fmla="*/ 12 h 13"/>
                    <a:gd name="T26" fmla="*/ 0 w 8"/>
                    <a:gd name="T27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3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8"/>
                        <a:pt x="2" y="4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8" y="6"/>
                        <a:pt x="6" y="10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1" name="Freeform 483"/>
                <p:cNvSpPr>
                  <a:spLocks/>
                </p:cNvSpPr>
                <p:nvPr/>
              </p:nvSpPr>
              <p:spPr bwMode="auto">
                <a:xfrm>
                  <a:off x="3341" y="3154"/>
                  <a:ext cx="4" cy="4"/>
                </a:xfrm>
                <a:custGeom>
                  <a:avLst/>
                  <a:gdLst>
                    <a:gd name="T0" fmla="*/ 2 w 7"/>
                    <a:gd name="T1" fmla="*/ 8 h 8"/>
                    <a:gd name="T2" fmla="*/ 1 w 7"/>
                    <a:gd name="T3" fmla="*/ 8 h 8"/>
                    <a:gd name="T4" fmla="*/ 0 w 7"/>
                    <a:gd name="T5" fmla="*/ 5 h 8"/>
                    <a:gd name="T6" fmla="*/ 0 w 7"/>
                    <a:gd name="T7" fmla="*/ 4 h 8"/>
                    <a:gd name="T8" fmla="*/ 4 w 7"/>
                    <a:gd name="T9" fmla="*/ 0 h 8"/>
                    <a:gd name="T10" fmla="*/ 5 w 7"/>
                    <a:gd name="T11" fmla="*/ 0 h 8"/>
                    <a:gd name="T12" fmla="*/ 5 w 7"/>
                    <a:gd name="T13" fmla="*/ 0 h 8"/>
                    <a:gd name="T14" fmla="*/ 5 w 7"/>
                    <a:gd name="T15" fmla="*/ 0 h 8"/>
                    <a:gd name="T16" fmla="*/ 7 w 7"/>
                    <a:gd name="T17" fmla="*/ 4 h 8"/>
                    <a:gd name="T18" fmla="*/ 7 w 7"/>
                    <a:gd name="T19" fmla="*/ 6 h 8"/>
                    <a:gd name="T20" fmla="*/ 7 w 7"/>
                    <a:gd name="T21" fmla="*/ 6 h 8"/>
                    <a:gd name="T22" fmla="*/ 5 w 7"/>
                    <a:gd name="T23" fmla="*/ 8 h 8"/>
                    <a:gd name="T24" fmla="*/ 5 w 7"/>
                    <a:gd name="T25" fmla="*/ 8 h 8"/>
                    <a:gd name="T26" fmla="*/ 2 w 7"/>
                    <a:gd name="T27" fmla="*/ 8 h 8"/>
                    <a:gd name="T28" fmla="*/ 2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2" y="8"/>
                      </a:move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4"/>
                      </a:cubicBezTo>
                      <a:cubicBezTo>
                        <a:pt x="7" y="5"/>
                        <a:pt x="7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2" name="Freeform 484"/>
                <p:cNvSpPr>
                  <a:spLocks/>
                </p:cNvSpPr>
                <p:nvPr/>
              </p:nvSpPr>
              <p:spPr bwMode="auto">
                <a:xfrm>
                  <a:off x="3104" y="3039"/>
                  <a:ext cx="3" cy="4"/>
                </a:xfrm>
                <a:custGeom>
                  <a:avLst/>
                  <a:gdLst>
                    <a:gd name="T0" fmla="*/ 0 w 5"/>
                    <a:gd name="T1" fmla="*/ 7 h 7"/>
                    <a:gd name="T2" fmla="*/ 0 w 5"/>
                    <a:gd name="T3" fmla="*/ 7 h 7"/>
                    <a:gd name="T4" fmla="*/ 0 w 5"/>
                    <a:gd name="T5" fmla="*/ 6 h 7"/>
                    <a:gd name="T6" fmla="*/ 3 w 5"/>
                    <a:gd name="T7" fmla="*/ 1 h 7"/>
                    <a:gd name="T8" fmla="*/ 3 w 5"/>
                    <a:gd name="T9" fmla="*/ 1 h 7"/>
                    <a:gd name="T10" fmla="*/ 4 w 5"/>
                    <a:gd name="T11" fmla="*/ 0 h 7"/>
                    <a:gd name="T12" fmla="*/ 4 w 5"/>
                    <a:gd name="T13" fmla="*/ 0 h 7"/>
                    <a:gd name="T14" fmla="*/ 4 w 5"/>
                    <a:gd name="T15" fmla="*/ 0 h 7"/>
                    <a:gd name="T16" fmla="*/ 5 w 5"/>
                    <a:gd name="T17" fmla="*/ 1 h 7"/>
                    <a:gd name="T18" fmla="*/ 1 w 5"/>
                    <a:gd name="T19" fmla="*/ 7 h 7"/>
                    <a:gd name="T20" fmla="*/ 0 w 5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3"/>
                        <a:pt x="3" y="6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3" name="Freeform 485"/>
                <p:cNvSpPr>
                  <a:spLocks/>
                </p:cNvSpPr>
                <p:nvPr/>
              </p:nvSpPr>
              <p:spPr bwMode="auto">
                <a:xfrm>
                  <a:off x="2984" y="2986"/>
                  <a:ext cx="16" cy="25"/>
                </a:xfrm>
                <a:custGeom>
                  <a:avLst/>
                  <a:gdLst>
                    <a:gd name="T0" fmla="*/ 3 w 28"/>
                    <a:gd name="T1" fmla="*/ 44 h 44"/>
                    <a:gd name="T2" fmla="*/ 3 w 28"/>
                    <a:gd name="T3" fmla="*/ 44 h 44"/>
                    <a:gd name="T4" fmla="*/ 1 w 28"/>
                    <a:gd name="T5" fmla="*/ 42 h 44"/>
                    <a:gd name="T6" fmla="*/ 1 w 28"/>
                    <a:gd name="T7" fmla="*/ 42 h 44"/>
                    <a:gd name="T8" fmla="*/ 5 w 28"/>
                    <a:gd name="T9" fmla="*/ 33 h 44"/>
                    <a:gd name="T10" fmla="*/ 9 w 28"/>
                    <a:gd name="T11" fmla="*/ 28 h 44"/>
                    <a:gd name="T12" fmla="*/ 10 w 28"/>
                    <a:gd name="T13" fmla="*/ 28 h 44"/>
                    <a:gd name="T14" fmla="*/ 10 w 28"/>
                    <a:gd name="T15" fmla="*/ 27 h 44"/>
                    <a:gd name="T16" fmla="*/ 23 w 28"/>
                    <a:gd name="T17" fmla="*/ 1 h 44"/>
                    <a:gd name="T18" fmla="*/ 23 w 28"/>
                    <a:gd name="T19" fmla="*/ 1 h 44"/>
                    <a:gd name="T20" fmla="*/ 25 w 28"/>
                    <a:gd name="T21" fmla="*/ 0 h 44"/>
                    <a:gd name="T22" fmla="*/ 25 w 28"/>
                    <a:gd name="T23" fmla="*/ 0 h 44"/>
                    <a:gd name="T24" fmla="*/ 26 w 28"/>
                    <a:gd name="T25" fmla="*/ 1 h 44"/>
                    <a:gd name="T26" fmla="*/ 17 w 28"/>
                    <a:gd name="T27" fmla="*/ 22 h 44"/>
                    <a:gd name="T28" fmla="*/ 6 w 28"/>
                    <a:gd name="T29" fmla="*/ 43 h 44"/>
                    <a:gd name="T30" fmla="*/ 5 w 28"/>
                    <a:gd name="T31" fmla="*/ 44 h 44"/>
                    <a:gd name="T32" fmla="*/ 3 w 28"/>
                    <a:gd name="T33" fmla="*/ 44 h 44"/>
                    <a:gd name="T34" fmla="*/ 3 w 28"/>
                    <a:gd name="T3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44">
                      <a:moveTo>
                        <a:pt x="3" y="44"/>
                      </a:move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37"/>
                        <a:pt x="2" y="36"/>
                        <a:pt x="5" y="33"/>
                      </a:cubicBezTo>
                      <a:cubicBezTo>
                        <a:pt x="7" y="31"/>
                        <a:pt x="8" y="30"/>
                        <a:pt x="9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9" y="15"/>
                        <a:pt x="11" y="8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4" y="1"/>
                        <a:pt x="24" y="1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8" y="5"/>
                        <a:pt x="24" y="12"/>
                        <a:pt x="17" y="22"/>
                      </a:cubicBezTo>
                      <a:cubicBezTo>
                        <a:pt x="12" y="28"/>
                        <a:pt x="7" y="36"/>
                        <a:pt x="6" y="43"/>
                      </a:cubicBezTo>
                      <a:cubicBezTo>
                        <a:pt x="5" y="43"/>
                        <a:pt x="5" y="43"/>
                        <a:pt x="5" y="44"/>
                      </a:cubicBezTo>
                      <a:cubicBezTo>
                        <a:pt x="5" y="44"/>
                        <a:pt x="4" y="44"/>
                        <a:pt x="3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4" name="Freeform 486"/>
                <p:cNvSpPr>
                  <a:spLocks/>
                </p:cNvSpPr>
                <p:nvPr/>
              </p:nvSpPr>
              <p:spPr bwMode="auto">
                <a:xfrm>
                  <a:off x="3111" y="3045"/>
                  <a:ext cx="4" cy="11"/>
                </a:xfrm>
                <a:custGeom>
                  <a:avLst/>
                  <a:gdLst>
                    <a:gd name="T0" fmla="*/ 3 w 8"/>
                    <a:gd name="T1" fmla="*/ 17 h 19"/>
                    <a:gd name="T2" fmla="*/ 2 w 8"/>
                    <a:gd name="T3" fmla="*/ 17 h 19"/>
                    <a:gd name="T4" fmla="*/ 0 w 8"/>
                    <a:gd name="T5" fmla="*/ 1 h 19"/>
                    <a:gd name="T6" fmla="*/ 0 w 8"/>
                    <a:gd name="T7" fmla="*/ 1 h 19"/>
                    <a:gd name="T8" fmla="*/ 1 w 8"/>
                    <a:gd name="T9" fmla="*/ 0 h 19"/>
                    <a:gd name="T10" fmla="*/ 1 w 8"/>
                    <a:gd name="T11" fmla="*/ 1 h 19"/>
                    <a:gd name="T12" fmla="*/ 2 w 8"/>
                    <a:gd name="T13" fmla="*/ 1 h 19"/>
                    <a:gd name="T14" fmla="*/ 3 w 8"/>
                    <a:gd name="T15" fmla="*/ 1 h 19"/>
                    <a:gd name="T16" fmla="*/ 5 w 8"/>
                    <a:gd name="T17" fmla="*/ 6 h 19"/>
                    <a:gd name="T18" fmla="*/ 8 w 8"/>
                    <a:gd name="T19" fmla="*/ 16 h 19"/>
                    <a:gd name="T20" fmla="*/ 8 w 8"/>
                    <a:gd name="T21" fmla="*/ 16 h 19"/>
                    <a:gd name="T22" fmla="*/ 8 w 8"/>
                    <a:gd name="T23" fmla="*/ 18 h 19"/>
                    <a:gd name="T24" fmla="*/ 7 w 8"/>
                    <a:gd name="T25" fmla="*/ 19 h 19"/>
                    <a:gd name="T26" fmla="*/ 3 w 8"/>
                    <a:gd name="T27" fmla="*/ 17 h 19"/>
                    <a:gd name="T28" fmla="*/ 3 w 8"/>
                    <a:gd name="T2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9">
                      <a:moveTo>
                        <a:pt x="3" y="17"/>
                      </a:move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1" y="11"/>
                        <a:pt x="0" y="7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3"/>
                        <a:pt x="4" y="4"/>
                        <a:pt x="5" y="6"/>
                      </a:cubicBezTo>
                      <a:cubicBezTo>
                        <a:pt x="7" y="9"/>
                        <a:pt x="8" y="12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7" y="19"/>
                        <a:pt x="7" y="19"/>
                      </a:cubicBezTo>
                      <a:cubicBezTo>
                        <a:pt x="5" y="19"/>
                        <a:pt x="4" y="18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5" name="Freeform 487"/>
                <p:cNvSpPr>
                  <a:spLocks/>
                </p:cNvSpPr>
                <p:nvPr/>
              </p:nvSpPr>
              <p:spPr bwMode="auto">
                <a:xfrm>
                  <a:off x="3563" y="3271"/>
                  <a:ext cx="1" cy="2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2 h 4"/>
                    <a:gd name="T4" fmla="*/ 0 w 3"/>
                    <a:gd name="T5" fmla="*/ 1 h 4"/>
                    <a:gd name="T6" fmla="*/ 0 w 3"/>
                    <a:gd name="T7" fmla="*/ 1 h 4"/>
                    <a:gd name="T8" fmla="*/ 2 w 3"/>
                    <a:gd name="T9" fmla="*/ 1 h 4"/>
                    <a:gd name="T10" fmla="*/ 2 w 3"/>
                    <a:gd name="T11" fmla="*/ 1 h 4"/>
                    <a:gd name="T12" fmla="*/ 2 w 3"/>
                    <a:gd name="T13" fmla="*/ 1 h 4"/>
                    <a:gd name="T14" fmla="*/ 3 w 3"/>
                    <a:gd name="T15" fmla="*/ 1 h 4"/>
                    <a:gd name="T16" fmla="*/ 2 w 3"/>
                    <a:gd name="T17" fmla="*/ 3 h 4"/>
                    <a:gd name="T18" fmla="*/ 1 w 3"/>
                    <a:gd name="T19" fmla="*/ 3 h 4"/>
                    <a:gd name="T20" fmla="*/ 0 w 3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3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6" name="Freeform 488"/>
                <p:cNvSpPr>
                  <a:spLocks/>
                </p:cNvSpPr>
                <p:nvPr/>
              </p:nvSpPr>
              <p:spPr bwMode="auto">
                <a:xfrm>
                  <a:off x="2401" y="3109"/>
                  <a:ext cx="4" cy="4"/>
                </a:xfrm>
                <a:custGeom>
                  <a:avLst/>
                  <a:gdLst>
                    <a:gd name="T0" fmla="*/ 2 w 6"/>
                    <a:gd name="T1" fmla="*/ 5 h 6"/>
                    <a:gd name="T2" fmla="*/ 0 w 6"/>
                    <a:gd name="T3" fmla="*/ 3 h 6"/>
                    <a:gd name="T4" fmla="*/ 0 w 6"/>
                    <a:gd name="T5" fmla="*/ 2 h 6"/>
                    <a:gd name="T6" fmla="*/ 2 w 6"/>
                    <a:gd name="T7" fmla="*/ 1 h 6"/>
                    <a:gd name="T8" fmla="*/ 2 w 6"/>
                    <a:gd name="T9" fmla="*/ 1 h 6"/>
                    <a:gd name="T10" fmla="*/ 5 w 6"/>
                    <a:gd name="T11" fmla="*/ 2 h 6"/>
                    <a:gd name="T12" fmla="*/ 6 w 6"/>
                    <a:gd name="T13" fmla="*/ 3 h 6"/>
                    <a:gd name="T14" fmla="*/ 5 w 6"/>
                    <a:gd name="T15" fmla="*/ 5 h 6"/>
                    <a:gd name="T16" fmla="*/ 4 w 6"/>
                    <a:gd name="T17" fmla="*/ 6 h 6"/>
                    <a:gd name="T18" fmla="*/ 3 w 6"/>
                    <a:gd name="T19" fmla="*/ 6 h 6"/>
                    <a:gd name="T20" fmla="*/ 3 w 6"/>
                    <a:gd name="T21" fmla="*/ 6 h 6"/>
                    <a:gd name="T22" fmla="*/ 2 w 6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6">
                      <a:moveTo>
                        <a:pt x="2" y="5"/>
                      </a:moveTo>
                      <a:cubicBezTo>
                        <a:pt x="1" y="5"/>
                        <a:pt x="0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6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7" name="Freeform 489"/>
                <p:cNvSpPr>
                  <a:spLocks/>
                </p:cNvSpPr>
                <p:nvPr/>
              </p:nvSpPr>
              <p:spPr bwMode="auto">
                <a:xfrm>
                  <a:off x="3185" y="3088"/>
                  <a:ext cx="2" cy="5"/>
                </a:xfrm>
                <a:custGeom>
                  <a:avLst/>
                  <a:gdLst>
                    <a:gd name="T0" fmla="*/ 3 w 4"/>
                    <a:gd name="T1" fmla="*/ 8 h 8"/>
                    <a:gd name="T2" fmla="*/ 3 w 4"/>
                    <a:gd name="T3" fmla="*/ 8 h 8"/>
                    <a:gd name="T4" fmla="*/ 0 w 4"/>
                    <a:gd name="T5" fmla="*/ 1 h 8"/>
                    <a:gd name="T6" fmla="*/ 1 w 4"/>
                    <a:gd name="T7" fmla="*/ 0 h 8"/>
                    <a:gd name="T8" fmla="*/ 1 w 4"/>
                    <a:gd name="T9" fmla="*/ 0 h 8"/>
                    <a:gd name="T10" fmla="*/ 1 w 4"/>
                    <a:gd name="T11" fmla="*/ 0 h 8"/>
                    <a:gd name="T12" fmla="*/ 2 w 4"/>
                    <a:gd name="T13" fmla="*/ 0 h 8"/>
                    <a:gd name="T14" fmla="*/ 2 w 4"/>
                    <a:gd name="T15" fmla="*/ 1 h 8"/>
                    <a:gd name="T16" fmla="*/ 3 w 4"/>
                    <a:gd name="T17" fmla="*/ 3 h 8"/>
                    <a:gd name="T18" fmla="*/ 4 w 4"/>
                    <a:gd name="T19" fmla="*/ 7 h 8"/>
                    <a:gd name="T20" fmla="*/ 4 w 4"/>
                    <a:gd name="T21" fmla="*/ 8 h 8"/>
                    <a:gd name="T22" fmla="*/ 3 w 4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8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1"/>
                        <a:pt x="3" y="2"/>
                        <a:pt x="3" y="3"/>
                      </a:cubicBezTo>
                      <a:cubicBezTo>
                        <a:pt x="4" y="4"/>
                        <a:pt x="4" y="6"/>
                        <a:pt x="4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8" name="Freeform 490"/>
                <p:cNvSpPr>
                  <a:spLocks/>
                </p:cNvSpPr>
                <p:nvPr/>
              </p:nvSpPr>
              <p:spPr bwMode="auto">
                <a:xfrm>
                  <a:off x="3598" y="3301"/>
                  <a:ext cx="14" cy="10"/>
                </a:xfrm>
                <a:custGeom>
                  <a:avLst/>
                  <a:gdLst>
                    <a:gd name="T0" fmla="*/ 1 w 25"/>
                    <a:gd name="T1" fmla="*/ 14 h 18"/>
                    <a:gd name="T2" fmla="*/ 0 w 25"/>
                    <a:gd name="T3" fmla="*/ 13 h 18"/>
                    <a:gd name="T4" fmla="*/ 1 w 25"/>
                    <a:gd name="T5" fmla="*/ 11 h 18"/>
                    <a:gd name="T6" fmla="*/ 1 w 25"/>
                    <a:gd name="T7" fmla="*/ 11 h 18"/>
                    <a:gd name="T8" fmla="*/ 12 w 25"/>
                    <a:gd name="T9" fmla="*/ 5 h 18"/>
                    <a:gd name="T10" fmla="*/ 24 w 25"/>
                    <a:gd name="T11" fmla="*/ 0 h 18"/>
                    <a:gd name="T12" fmla="*/ 24 w 25"/>
                    <a:gd name="T13" fmla="*/ 0 h 18"/>
                    <a:gd name="T14" fmla="*/ 24 w 25"/>
                    <a:gd name="T15" fmla="*/ 0 h 18"/>
                    <a:gd name="T16" fmla="*/ 25 w 25"/>
                    <a:gd name="T17" fmla="*/ 1 h 18"/>
                    <a:gd name="T18" fmla="*/ 25 w 25"/>
                    <a:gd name="T19" fmla="*/ 3 h 18"/>
                    <a:gd name="T20" fmla="*/ 25 w 25"/>
                    <a:gd name="T21" fmla="*/ 3 h 18"/>
                    <a:gd name="T22" fmla="*/ 1 w 25"/>
                    <a:gd name="T23" fmla="*/ 14 h 18"/>
                    <a:gd name="T24" fmla="*/ 1 w 25"/>
                    <a:gd name="T2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" h="18">
                      <a:moveTo>
                        <a:pt x="1" y="14"/>
                      </a:move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0" y="12"/>
                        <a:pt x="0" y="12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ubicBezTo>
                        <a:pt x="16" y="3"/>
                        <a:pt x="20" y="1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5" y="0"/>
                        <a:pt x="25" y="0"/>
                        <a:pt x="25" y="1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0" y="11"/>
                        <a:pt x="11" y="18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9" name="Freeform 491"/>
                <p:cNvSpPr>
                  <a:spLocks/>
                </p:cNvSpPr>
                <p:nvPr/>
              </p:nvSpPr>
              <p:spPr bwMode="auto">
                <a:xfrm>
                  <a:off x="3648" y="3319"/>
                  <a:ext cx="4" cy="4"/>
                </a:xfrm>
                <a:custGeom>
                  <a:avLst/>
                  <a:gdLst>
                    <a:gd name="T0" fmla="*/ 1 w 8"/>
                    <a:gd name="T1" fmla="*/ 6 h 7"/>
                    <a:gd name="T2" fmla="*/ 1 w 8"/>
                    <a:gd name="T3" fmla="*/ 6 h 7"/>
                    <a:gd name="T4" fmla="*/ 0 w 8"/>
                    <a:gd name="T5" fmla="*/ 4 h 7"/>
                    <a:gd name="T6" fmla="*/ 1 w 8"/>
                    <a:gd name="T7" fmla="*/ 4 h 7"/>
                    <a:gd name="T8" fmla="*/ 4 w 8"/>
                    <a:gd name="T9" fmla="*/ 1 h 7"/>
                    <a:gd name="T10" fmla="*/ 5 w 8"/>
                    <a:gd name="T11" fmla="*/ 1 h 7"/>
                    <a:gd name="T12" fmla="*/ 7 w 8"/>
                    <a:gd name="T13" fmla="*/ 2 h 7"/>
                    <a:gd name="T14" fmla="*/ 7 w 8"/>
                    <a:gd name="T15" fmla="*/ 2 h 7"/>
                    <a:gd name="T16" fmla="*/ 8 w 8"/>
                    <a:gd name="T17" fmla="*/ 5 h 7"/>
                    <a:gd name="T18" fmla="*/ 7 w 8"/>
                    <a:gd name="T19" fmla="*/ 6 h 7"/>
                    <a:gd name="T20" fmla="*/ 6 w 8"/>
                    <a:gd name="T21" fmla="*/ 7 h 7"/>
                    <a:gd name="T22" fmla="*/ 5 w 8"/>
                    <a:gd name="T23" fmla="*/ 7 h 7"/>
                    <a:gd name="T24" fmla="*/ 1 w 8"/>
                    <a:gd name="T25" fmla="*/ 6 h 7"/>
                    <a:gd name="T26" fmla="*/ 1 w 8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1"/>
                        <a:pt x="5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7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0" name="Freeform 492"/>
                <p:cNvSpPr>
                  <a:spLocks/>
                </p:cNvSpPr>
                <p:nvPr/>
              </p:nvSpPr>
              <p:spPr bwMode="auto">
                <a:xfrm>
                  <a:off x="3009" y="3005"/>
                  <a:ext cx="4" cy="4"/>
                </a:xfrm>
                <a:custGeom>
                  <a:avLst/>
                  <a:gdLst>
                    <a:gd name="T0" fmla="*/ 2 w 8"/>
                    <a:gd name="T1" fmla="*/ 7 h 7"/>
                    <a:gd name="T2" fmla="*/ 2 w 8"/>
                    <a:gd name="T3" fmla="*/ 7 h 7"/>
                    <a:gd name="T4" fmla="*/ 0 w 8"/>
                    <a:gd name="T5" fmla="*/ 5 h 7"/>
                    <a:gd name="T6" fmla="*/ 0 w 8"/>
                    <a:gd name="T7" fmla="*/ 4 h 7"/>
                    <a:gd name="T8" fmla="*/ 1 w 8"/>
                    <a:gd name="T9" fmla="*/ 2 h 7"/>
                    <a:gd name="T10" fmla="*/ 2 w 8"/>
                    <a:gd name="T11" fmla="*/ 2 h 7"/>
                    <a:gd name="T12" fmla="*/ 4 w 8"/>
                    <a:gd name="T13" fmla="*/ 0 h 7"/>
                    <a:gd name="T14" fmla="*/ 5 w 8"/>
                    <a:gd name="T15" fmla="*/ 0 h 7"/>
                    <a:gd name="T16" fmla="*/ 7 w 8"/>
                    <a:gd name="T17" fmla="*/ 1 h 7"/>
                    <a:gd name="T18" fmla="*/ 7 w 8"/>
                    <a:gd name="T19" fmla="*/ 2 h 7"/>
                    <a:gd name="T20" fmla="*/ 8 w 8"/>
                    <a:gd name="T21" fmla="*/ 4 h 7"/>
                    <a:gd name="T22" fmla="*/ 8 w 8"/>
                    <a:gd name="T23" fmla="*/ 5 h 7"/>
                    <a:gd name="T24" fmla="*/ 6 w 8"/>
                    <a:gd name="T25" fmla="*/ 7 h 7"/>
                    <a:gd name="T26" fmla="*/ 6 w 8"/>
                    <a:gd name="T27" fmla="*/ 7 h 7"/>
                    <a:gd name="T28" fmla="*/ 3 w 8"/>
                    <a:gd name="T29" fmla="*/ 7 h 7"/>
                    <a:gd name="T30" fmla="*/ 2 w 8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1" name="Freeform 493"/>
                <p:cNvSpPr>
                  <a:spLocks/>
                </p:cNvSpPr>
                <p:nvPr/>
              </p:nvSpPr>
              <p:spPr bwMode="auto">
                <a:xfrm>
                  <a:off x="2370" y="3100"/>
                  <a:ext cx="4" cy="4"/>
                </a:xfrm>
                <a:custGeom>
                  <a:avLst/>
                  <a:gdLst>
                    <a:gd name="T0" fmla="*/ 0 w 7"/>
                    <a:gd name="T1" fmla="*/ 6 h 7"/>
                    <a:gd name="T2" fmla="*/ 0 w 7"/>
                    <a:gd name="T3" fmla="*/ 5 h 7"/>
                    <a:gd name="T4" fmla="*/ 0 w 7"/>
                    <a:gd name="T5" fmla="*/ 4 h 7"/>
                    <a:gd name="T6" fmla="*/ 0 w 7"/>
                    <a:gd name="T7" fmla="*/ 4 h 7"/>
                    <a:gd name="T8" fmla="*/ 3 w 7"/>
                    <a:gd name="T9" fmla="*/ 1 h 7"/>
                    <a:gd name="T10" fmla="*/ 4 w 7"/>
                    <a:gd name="T11" fmla="*/ 0 h 7"/>
                    <a:gd name="T12" fmla="*/ 6 w 7"/>
                    <a:gd name="T13" fmla="*/ 2 h 7"/>
                    <a:gd name="T14" fmla="*/ 7 w 7"/>
                    <a:gd name="T15" fmla="*/ 2 h 7"/>
                    <a:gd name="T16" fmla="*/ 7 w 7"/>
                    <a:gd name="T17" fmla="*/ 5 h 7"/>
                    <a:gd name="T18" fmla="*/ 7 w 7"/>
                    <a:gd name="T19" fmla="*/ 6 h 7"/>
                    <a:gd name="T20" fmla="*/ 6 w 7"/>
                    <a:gd name="T21" fmla="*/ 6 h 7"/>
                    <a:gd name="T22" fmla="*/ 1 w 7"/>
                    <a:gd name="T23" fmla="*/ 6 h 7"/>
                    <a:gd name="T24" fmla="*/ 1 w 7"/>
                    <a:gd name="T25" fmla="*/ 6 h 7"/>
                    <a:gd name="T26" fmla="*/ 0 w 7"/>
                    <a:gd name="T2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7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4" y="7"/>
                        <a:pt x="4" y="7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2" name="Freeform 494"/>
                <p:cNvSpPr>
                  <a:spLocks/>
                </p:cNvSpPr>
                <p:nvPr/>
              </p:nvSpPr>
              <p:spPr bwMode="auto">
                <a:xfrm>
                  <a:off x="3030" y="3020"/>
                  <a:ext cx="7" cy="8"/>
                </a:xfrm>
                <a:custGeom>
                  <a:avLst/>
                  <a:gdLst>
                    <a:gd name="T0" fmla="*/ 7 w 12"/>
                    <a:gd name="T1" fmla="*/ 13 h 14"/>
                    <a:gd name="T2" fmla="*/ 0 w 12"/>
                    <a:gd name="T3" fmla="*/ 2 h 14"/>
                    <a:gd name="T4" fmla="*/ 0 w 12"/>
                    <a:gd name="T5" fmla="*/ 1 h 14"/>
                    <a:gd name="T6" fmla="*/ 1 w 12"/>
                    <a:gd name="T7" fmla="*/ 0 h 14"/>
                    <a:gd name="T8" fmla="*/ 2 w 12"/>
                    <a:gd name="T9" fmla="*/ 0 h 14"/>
                    <a:gd name="T10" fmla="*/ 2 w 12"/>
                    <a:gd name="T11" fmla="*/ 0 h 14"/>
                    <a:gd name="T12" fmla="*/ 12 w 12"/>
                    <a:gd name="T13" fmla="*/ 13 h 14"/>
                    <a:gd name="T14" fmla="*/ 12 w 12"/>
                    <a:gd name="T15" fmla="*/ 13 h 14"/>
                    <a:gd name="T16" fmla="*/ 11 w 12"/>
                    <a:gd name="T17" fmla="*/ 14 h 14"/>
                    <a:gd name="T18" fmla="*/ 10 w 12"/>
                    <a:gd name="T19" fmla="*/ 13 h 14"/>
                    <a:gd name="T20" fmla="*/ 10 w 12"/>
                    <a:gd name="T21" fmla="*/ 13 h 14"/>
                    <a:gd name="T22" fmla="*/ 9 w 12"/>
                    <a:gd name="T23" fmla="*/ 13 h 14"/>
                    <a:gd name="T24" fmla="*/ 7 w 12"/>
                    <a:gd name="T2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4">
                      <a:moveTo>
                        <a:pt x="7" y="13"/>
                      </a:moveTo>
                      <a:cubicBezTo>
                        <a:pt x="4" y="11"/>
                        <a:pt x="1" y="6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8" y="4"/>
                        <a:pt x="12" y="9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7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3" name="Freeform 495"/>
                <p:cNvSpPr>
                  <a:spLocks/>
                </p:cNvSpPr>
                <p:nvPr/>
              </p:nvSpPr>
              <p:spPr bwMode="auto">
                <a:xfrm>
                  <a:off x="3309" y="3189"/>
                  <a:ext cx="75" cy="88"/>
                </a:xfrm>
                <a:custGeom>
                  <a:avLst/>
                  <a:gdLst>
                    <a:gd name="T0" fmla="*/ 34 w 129"/>
                    <a:gd name="T1" fmla="*/ 151 h 153"/>
                    <a:gd name="T2" fmla="*/ 34 w 129"/>
                    <a:gd name="T3" fmla="*/ 151 h 153"/>
                    <a:gd name="T4" fmla="*/ 33 w 129"/>
                    <a:gd name="T5" fmla="*/ 150 h 153"/>
                    <a:gd name="T6" fmla="*/ 37 w 129"/>
                    <a:gd name="T7" fmla="*/ 127 h 153"/>
                    <a:gd name="T8" fmla="*/ 48 w 129"/>
                    <a:gd name="T9" fmla="*/ 88 h 153"/>
                    <a:gd name="T10" fmla="*/ 55 w 129"/>
                    <a:gd name="T11" fmla="*/ 65 h 153"/>
                    <a:gd name="T12" fmla="*/ 55 w 129"/>
                    <a:gd name="T13" fmla="*/ 64 h 153"/>
                    <a:gd name="T14" fmla="*/ 55 w 129"/>
                    <a:gd name="T15" fmla="*/ 63 h 153"/>
                    <a:gd name="T16" fmla="*/ 44 w 129"/>
                    <a:gd name="T17" fmla="*/ 53 h 153"/>
                    <a:gd name="T18" fmla="*/ 20 w 129"/>
                    <a:gd name="T19" fmla="*/ 52 h 153"/>
                    <a:gd name="T20" fmla="*/ 3 w 129"/>
                    <a:gd name="T21" fmla="*/ 52 h 153"/>
                    <a:gd name="T22" fmla="*/ 1 w 129"/>
                    <a:gd name="T23" fmla="*/ 50 h 153"/>
                    <a:gd name="T24" fmla="*/ 1 w 129"/>
                    <a:gd name="T25" fmla="*/ 50 h 153"/>
                    <a:gd name="T26" fmla="*/ 1 w 129"/>
                    <a:gd name="T27" fmla="*/ 49 h 153"/>
                    <a:gd name="T28" fmla="*/ 5 w 129"/>
                    <a:gd name="T29" fmla="*/ 42 h 153"/>
                    <a:gd name="T30" fmla="*/ 5 w 129"/>
                    <a:gd name="T31" fmla="*/ 42 h 153"/>
                    <a:gd name="T32" fmla="*/ 40 w 129"/>
                    <a:gd name="T33" fmla="*/ 48 h 153"/>
                    <a:gd name="T34" fmla="*/ 51 w 129"/>
                    <a:gd name="T35" fmla="*/ 51 h 153"/>
                    <a:gd name="T36" fmla="*/ 52 w 129"/>
                    <a:gd name="T37" fmla="*/ 52 h 153"/>
                    <a:gd name="T38" fmla="*/ 53 w 129"/>
                    <a:gd name="T39" fmla="*/ 51 h 153"/>
                    <a:gd name="T40" fmla="*/ 71 w 129"/>
                    <a:gd name="T41" fmla="*/ 23 h 153"/>
                    <a:gd name="T42" fmla="*/ 83 w 129"/>
                    <a:gd name="T43" fmla="*/ 1 h 153"/>
                    <a:gd name="T44" fmla="*/ 84 w 129"/>
                    <a:gd name="T45" fmla="*/ 1 h 153"/>
                    <a:gd name="T46" fmla="*/ 84 w 129"/>
                    <a:gd name="T47" fmla="*/ 1 h 153"/>
                    <a:gd name="T48" fmla="*/ 84 w 129"/>
                    <a:gd name="T49" fmla="*/ 2 h 153"/>
                    <a:gd name="T50" fmla="*/ 72 w 129"/>
                    <a:gd name="T51" fmla="*/ 42 h 153"/>
                    <a:gd name="T52" fmla="*/ 73 w 129"/>
                    <a:gd name="T53" fmla="*/ 43 h 153"/>
                    <a:gd name="T54" fmla="*/ 80 w 129"/>
                    <a:gd name="T55" fmla="*/ 49 h 153"/>
                    <a:gd name="T56" fmla="*/ 108 w 129"/>
                    <a:gd name="T57" fmla="*/ 50 h 153"/>
                    <a:gd name="T58" fmla="*/ 128 w 129"/>
                    <a:gd name="T59" fmla="*/ 48 h 153"/>
                    <a:gd name="T60" fmla="*/ 128 w 129"/>
                    <a:gd name="T61" fmla="*/ 49 h 153"/>
                    <a:gd name="T62" fmla="*/ 129 w 129"/>
                    <a:gd name="T63" fmla="*/ 50 h 153"/>
                    <a:gd name="T64" fmla="*/ 128 w 129"/>
                    <a:gd name="T65" fmla="*/ 51 h 153"/>
                    <a:gd name="T66" fmla="*/ 128 w 129"/>
                    <a:gd name="T67" fmla="*/ 52 h 153"/>
                    <a:gd name="T68" fmla="*/ 76 w 129"/>
                    <a:gd name="T69" fmla="*/ 56 h 153"/>
                    <a:gd name="T70" fmla="*/ 75 w 129"/>
                    <a:gd name="T71" fmla="*/ 56 h 153"/>
                    <a:gd name="T72" fmla="*/ 74 w 129"/>
                    <a:gd name="T73" fmla="*/ 56 h 153"/>
                    <a:gd name="T74" fmla="*/ 56 w 129"/>
                    <a:gd name="T75" fmla="*/ 89 h 153"/>
                    <a:gd name="T76" fmla="*/ 46 w 129"/>
                    <a:gd name="T77" fmla="*/ 126 h 153"/>
                    <a:gd name="T78" fmla="*/ 47 w 129"/>
                    <a:gd name="T79" fmla="*/ 135 h 153"/>
                    <a:gd name="T80" fmla="*/ 47 w 129"/>
                    <a:gd name="T81" fmla="*/ 151 h 153"/>
                    <a:gd name="T82" fmla="*/ 46 w 129"/>
                    <a:gd name="T83" fmla="*/ 151 h 153"/>
                    <a:gd name="T84" fmla="*/ 34 w 129"/>
                    <a:gd name="T85" fmla="*/ 151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" h="153">
                      <a:moveTo>
                        <a:pt x="34" y="151"/>
                      </a:moveTo>
                      <a:cubicBezTo>
                        <a:pt x="34" y="151"/>
                        <a:pt x="34" y="151"/>
                        <a:pt x="34" y="151"/>
                      </a:cubicBezTo>
                      <a:cubicBezTo>
                        <a:pt x="34" y="151"/>
                        <a:pt x="33" y="151"/>
                        <a:pt x="33" y="150"/>
                      </a:cubicBezTo>
                      <a:cubicBezTo>
                        <a:pt x="33" y="149"/>
                        <a:pt x="33" y="144"/>
                        <a:pt x="37" y="127"/>
                      </a:cubicBezTo>
                      <a:cubicBezTo>
                        <a:pt x="40" y="115"/>
                        <a:pt x="45" y="100"/>
                        <a:pt x="48" y="88"/>
                      </a:cubicBezTo>
                      <a:cubicBezTo>
                        <a:pt x="51" y="78"/>
                        <a:pt x="54" y="69"/>
                        <a:pt x="55" y="65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2" y="58"/>
                        <a:pt x="48" y="55"/>
                        <a:pt x="44" y="53"/>
                      </a:cubicBezTo>
                      <a:cubicBezTo>
                        <a:pt x="36" y="49"/>
                        <a:pt x="27" y="51"/>
                        <a:pt x="20" y="52"/>
                      </a:cubicBezTo>
                      <a:cubicBezTo>
                        <a:pt x="13" y="53"/>
                        <a:pt x="8" y="54"/>
                        <a:pt x="3" y="52"/>
                      </a:cubicBezTo>
                      <a:cubicBezTo>
                        <a:pt x="3" y="51"/>
                        <a:pt x="2" y="51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49"/>
                        <a:pt x="0" y="49"/>
                        <a:pt x="1" y="49"/>
                      </a:cubicBezTo>
                      <a:cubicBezTo>
                        <a:pt x="2" y="46"/>
                        <a:pt x="3" y="44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6" y="41"/>
                        <a:pt x="28" y="45"/>
                        <a:pt x="40" y="48"/>
                      </a:cubicBezTo>
                      <a:cubicBezTo>
                        <a:pt x="44" y="49"/>
                        <a:pt x="48" y="51"/>
                        <a:pt x="51" y="51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8" y="48"/>
                        <a:pt x="63" y="39"/>
                        <a:pt x="71" y="23"/>
                      </a:cubicBezTo>
                      <a:cubicBezTo>
                        <a:pt x="75" y="15"/>
                        <a:pt x="79" y="8"/>
                        <a:pt x="83" y="1"/>
                      </a:cubicBezTo>
                      <a:cubicBezTo>
                        <a:pt x="83" y="1"/>
                        <a:pt x="84" y="0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5" y="1"/>
                        <a:pt x="85" y="1"/>
                        <a:pt x="84" y="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5" y="46"/>
                        <a:pt x="77" y="48"/>
                        <a:pt x="80" y="49"/>
                      </a:cubicBezTo>
                      <a:cubicBezTo>
                        <a:pt x="88" y="53"/>
                        <a:pt x="98" y="51"/>
                        <a:pt x="108" y="50"/>
                      </a:cubicBezTo>
                      <a:cubicBezTo>
                        <a:pt x="115" y="48"/>
                        <a:pt x="123" y="47"/>
                        <a:pt x="128" y="48"/>
                      </a:cubicBezTo>
                      <a:cubicBezTo>
                        <a:pt x="128" y="48"/>
                        <a:pt x="128" y="48"/>
                        <a:pt x="128" y="49"/>
                      </a:cubicBezTo>
                      <a:cubicBezTo>
                        <a:pt x="129" y="49"/>
                        <a:pt x="129" y="49"/>
                        <a:pt x="129" y="50"/>
                      </a:cubicBezTo>
                      <a:cubicBezTo>
                        <a:pt x="129" y="50"/>
                        <a:pt x="129" y="51"/>
                        <a:pt x="128" y="51"/>
                      </a:cubicBezTo>
                      <a:cubicBezTo>
                        <a:pt x="128" y="52"/>
                        <a:pt x="128" y="52"/>
                        <a:pt x="128" y="52"/>
                      </a:cubicBezTo>
                      <a:cubicBezTo>
                        <a:pt x="110" y="59"/>
                        <a:pt x="93" y="60"/>
                        <a:pt x="76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4" y="56"/>
                        <a:pt x="74" y="56"/>
                        <a:pt x="74" y="56"/>
                      </a:cubicBezTo>
                      <a:cubicBezTo>
                        <a:pt x="70" y="58"/>
                        <a:pt x="63" y="70"/>
                        <a:pt x="56" y="89"/>
                      </a:cubicBezTo>
                      <a:cubicBezTo>
                        <a:pt x="51" y="102"/>
                        <a:pt x="46" y="119"/>
                        <a:pt x="46" y="126"/>
                      </a:cubicBezTo>
                      <a:cubicBezTo>
                        <a:pt x="46" y="129"/>
                        <a:pt x="46" y="132"/>
                        <a:pt x="47" y="135"/>
                      </a:cubicBezTo>
                      <a:cubicBezTo>
                        <a:pt x="49" y="142"/>
                        <a:pt x="51" y="147"/>
                        <a:pt x="47" y="151"/>
                      </a:cubicBezTo>
                      <a:cubicBezTo>
                        <a:pt x="47" y="151"/>
                        <a:pt x="47" y="151"/>
                        <a:pt x="46" y="151"/>
                      </a:cubicBezTo>
                      <a:cubicBezTo>
                        <a:pt x="44" y="153"/>
                        <a:pt x="38" y="153"/>
                        <a:pt x="34" y="15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4" name="Freeform 496"/>
                <p:cNvSpPr>
                  <a:spLocks/>
                </p:cNvSpPr>
                <p:nvPr/>
              </p:nvSpPr>
              <p:spPr bwMode="auto">
                <a:xfrm>
                  <a:off x="3016" y="3016"/>
                  <a:ext cx="3" cy="3"/>
                </a:xfrm>
                <a:custGeom>
                  <a:avLst/>
                  <a:gdLst>
                    <a:gd name="T0" fmla="*/ 0 w 6"/>
                    <a:gd name="T1" fmla="*/ 5 h 6"/>
                    <a:gd name="T2" fmla="*/ 0 w 6"/>
                    <a:gd name="T3" fmla="*/ 4 h 6"/>
                    <a:gd name="T4" fmla="*/ 1 w 6"/>
                    <a:gd name="T5" fmla="*/ 1 h 6"/>
                    <a:gd name="T6" fmla="*/ 2 w 6"/>
                    <a:gd name="T7" fmla="*/ 0 h 6"/>
                    <a:gd name="T8" fmla="*/ 3 w 6"/>
                    <a:gd name="T9" fmla="*/ 0 h 6"/>
                    <a:gd name="T10" fmla="*/ 4 w 6"/>
                    <a:gd name="T11" fmla="*/ 0 h 6"/>
                    <a:gd name="T12" fmla="*/ 5 w 6"/>
                    <a:gd name="T13" fmla="*/ 1 h 6"/>
                    <a:gd name="T14" fmla="*/ 6 w 6"/>
                    <a:gd name="T15" fmla="*/ 2 h 6"/>
                    <a:gd name="T16" fmla="*/ 6 w 6"/>
                    <a:gd name="T17" fmla="*/ 4 h 6"/>
                    <a:gd name="T18" fmla="*/ 5 w 6"/>
                    <a:gd name="T19" fmla="*/ 5 h 6"/>
                    <a:gd name="T20" fmla="*/ 5 w 6"/>
                    <a:gd name="T21" fmla="*/ 6 h 6"/>
                    <a:gd name="T22" fmla="*/ 1 w 6"/>
                    <a:gd name="T23" fmla="*/ 5 h 6"/>
                    <a:gd name="T24" fmla="*/ 1 w 6"/>
                    <a:gd name="T25" fmla="*/ 5 h 6"/>
                    <a:gd name="T26" fmla="*/ 0 w 6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3" y="6"/>
                        <a:pt x="3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5" name="Freeform 497"/>
                <p:cNvSpPr>
                  <a:spLocks/>
                </p:cNvSpPr>
                <p:nvPr/>
              </p:nvSpPr>
              <p:spPr bwMode="auto">
                <a:xfrm>
                  <a:off x="2385" y="3114"/>
                  <a:ext cx="3" cy="2"/>
                </a:xfrm>
                <a:custGeom>
                  <a:avLst/>
                  <a:gdLst>
                    <a:gd name="T0" fmla="*/ 1 w 4"/>
                    <a:gd name="T1" fmla="*/ 3 h 4"/>
                    <a:gd name="T2" fmla="*/ 0 w 4"/>
                    <a:gd name="T3" fmla="*/ 1 h 4"/>
                    <a:gd name="T4" fmla="*/ 0 w 4"/>
                    <a:gd name="T5" fmla="*/ 0 h 4"/>
                    <a:gd name="T6" fmla="*/ 1 w 4"/>
                    <a:gd name="T7" fmla="*/ 0 h 4"/>
                    <a:gd name="T8" fmla="*/ 3 w 4"/>
                    <a:gd name="T9" fmla="*/ 1 h 4"/>
                    <a:gd name="T10" fmla="*/ 4 w 4"/>
                    <a:gd name="T11" fmla="*/ 1 h 4"/>
                    <a:gd name="T12" fmla="*/ 4 w 4"/>
                    <a:gd name="T13" fmla="*/ 2 h 4"/>
                    <a:gd name="T14" fmla="*/ 1 w 4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2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6" name="Freeform 498"/>
                <p:cNvSpPr>
                  <a:spLocks/>
                </p:cNvSpPr>
                <p:nvPr/>
              </p:nvSpPr>
              <p:spPr bwMode="auto">
                <a:xfrm>
                  <a:off x="3432" y="3223"/>
                  <a:ext cx="5" cy="5"/>
                </a:xfrm>
                <a:custGeom>
                  <a:avLst/>
                  <a:gdLst>
                    <a:gd name="T0" fmla="*/ 1 w 9"/>
                    <a:gd name="T1" fmla="*/ 7 h 8"/>
                    <a:gd name="T2" fmla="*/ 0 w 9"/>
                    <a:gd name="T3" fmla="*/ 6 h 8"/>
                    <a:gd name="T4" fmla="*/ 0 w 9"/>
                    <a:gd name="T5" fmla="*/ 4 h 8"/>
                    <a:gd name="T6" fmla="*/ 0 w 9"/>
                    <a:gd name="T7" fmla="*/ 3 h 8"/>
                    <a:gd name="T8" fmla="*/ 3 w 9"/>
                    <a:gd name="T9" fmla="*/ 0 h 8"/>
                    <a:gd name="T10" fmla="*/ 4 w 9"/>
                    <a:gd name="T11" fmla="*/ 0 h 8"/>
                    <a:gd name="T12" fmla="*/ 8 w 9"/>
                    <a:gd name="T13" fmla="*/ 3 h 8"/>
                    <a:gd name="T14" fmla="*/ 9 w 9"/>
                    <a:gd name="T15" fmla="*/ 3 h 8"/>
                    <a:gd name="T16" fmla="*/ 9 w 9"/>
                    <a:gd name="T17" fmla="*/ 6 h 8"/>
                    <a:gd name="T18" fmla="*/ 8 w 9"/>
                    <a:gd name="T19" fmla="*/ 6 h 8"/>
                    <a:gd name="T20" fmla="*/ 5 w 9"/>
                    <a:gd name="T21" fmla="*/ 8 h 8"/>
                    <a:gd name="T22" fmla="*/ 4 w 9"/>
                    <a:gd name="T23" fmla="*/ 8 h 8"/>
                    <a:gd name="T24" fmla="*/ 1 w 9"/>
                    <a:gd name="T2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1" y="7"/>
                      </a:moveTo>
                      <a:cubicBezTo>
                        <a:pt x="1" y="7"/>
                        <a:pt x="1" y="7"/>
                        <a:pt x="0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7" name="Freeform 499"/>
                <p:cNvSpPr>
                  <a:spLocks/>
                </p:cNvSpPr>
                <p:nvPr/>
              </p:nvSpPr>
              <p:spPr bwMode="auto">
                <a:xfrm>
                  <a:off x="3041" y="3034"/>
                  <a:ext cx="6" cy="5"/>
                </a:xfrm>
                <a:custGeom>
                  <a:avLst/>
                  <a:gdLst>
                    <a:gd name="T0" fmla="*/ 4 w 11"/>
                    <a:gd name="T1" fmla="*/ 9 h 10"/>
                    <a:gd name="T2" fmla="*/ 0 w 11"/>
                    <a:gd name="T3" fmla="*/ 4 h 10"/>
                    <a:gd name="T4" fmla="*/ 4 w 11"/>
                    <a:gd name="T5" fmla="*/ 0 h 10"/>
                    <a:gd name="T6" fmla="*/ 4 w 11"/>
                    <a:gd name="T7" fmla="*/ 0 h 10"/>
                    <a:gd name="T8" fmla="*/ 4 w 11"/>
                    <a:gd name="T9" fmla="*/ 0 h 10"/>
                    <a:gd name="T10" fmla="*/ 10 w 11"/>
                    <a:gd name="T11" fmla="*/ 7 h 10"/>
                    <a:gd name="T12" fmla="*/ 11 w 11"/>
                    <a:gd name="T13" fmla="*/ 8 h 10"/>
                    <a:gd name="T14" fmla="*/ 11 w 11"/>
                    <a:gd name="T15" fmla="*/ 9 h 10"/>
                    <a:gd name="T16" fmla="*/ 10 w 11"/>
                    <a:gd name="T17" fmla="*/ 9 h 10"/>
                    <a:gd name="T18" fmla="*/ 7 w 11"/>
                    <a:gd name="T19" fmla="*/ 10 h 10"/>
                    <a:gd name="T20" fmla="*/ 7 w 11"/>
                    <a:gd name="T21" fmla="*/ 10 h 10"/>
                    <a:gd name="T22" fmla="*/ 4 w 11"/>
                    <a:gd name="T2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0">
                      <a:moveTo>
                        <a:pt x="4" y="9"/>
                      </a:move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2"/>
                        <a:pt x="2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2"/>
                        <a:pt x="9" y="4"/>
                        <a:pt x="10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0"/>
                        <a:pt x="5" y="10"/>
                        <a:pt x="4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8" name="Freeform 500"/>
                <p:cNvSpPr>
                  <a:spLocks/>
                </p:cNvSpPr>
                <p:nvPr/>
              </p:nvSpPr>
              <p:spPr bwMode="auto">
                <a:xfrm>
                  <a:off x="3071" y="3047"/>
                  <a:ext cx="6" cy="5"/>
                </a:xfrm>
                <a:custGeom>
                  <a:avLst/>
                  <a:gdLst>
                    <a:gd name="T0" fmla="*/ 2 w 9"/>
                    <a:gd name="T1" fmla="*/ 9 h 9"/>
                    <a:gd name="T2" fmla="*/ 1 w 9"/>
                    <a:gd name="T3" fmla="*/ 9 h 9"/>
                    <a:gd name="T4" fmla="*/ 0 w 9"/>
                    <a:gd name="T5" fmla="*/ 6 h 9"/>
                    <a:gd name="T6" fmla="*/ 0 w 9"/>
                    <a:gd name="T7" fmla="*/ 5 h 9"/>
                    <a:gd name="T8" fmla="*/ 4 w 9"/>
                    <a:gd name="T9" fmla="*/ 0 h 9"/>
                    <a:gd name="T10" fmla="*/ 5 w 9"/>
                    <a:gd name="T11" fmla="*/ 0 h 9"/>
                    <a:gd name="T12" fmla="*/ 8 w 9"/>
                    <a:gd name="T13" fmla="*/ 1 h 9"/>
                    <a:gd name="T14" fmla="*/ 9 w 9"/>
                    <a:gd name="T15" fmla="*/ 2 h 9"/>
                    <a:gd name="T16" fmla="*/ 7 w 9"/>
                    <a:gd name="T17" fmla="*/ 8 h 9"/>
                    <a:gd name="T18" fmla="*/ 6 w 9"/>
                    <a:gd name="T19" fmla="*/ 8 h 9"/>
                    <a:gd name="T20" fmla="*/ 2 w 9"/>
                    <a:gd name="T21" fmla="*/ 9 h 9"/>
                    <a:gd name="T22" fmla="*/ 2 w 9"/>
                    <a:gd name="T2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9">
                      <a:moveTo>
                        <a:pt x="2" y="9"/>
                      </a:move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9" name="Freeform 501"/>
                <p:cNvSpPr>
                  <a:spLocks/>
                </p:cNvSpPr>
                <p:nvPr/>
              </p:nvSpPr>
              <p:spPr bwMode="auto">
                <a:xfrm>
                  <a:off x="3419" y="3221"/>
                  <a:ext cx="5" cy="5"/>
                </a:xfrm>
                <a:custGeom>
                  <a:avLst/>
                  <a:gdLst>
                    <a:gd name="T0" fmla="*/ 3 w 8"/>
                    <a:gd name="T1" fmla="*/ 7 h 8"/>
                    <a:gd name="T2" fmla="*/ 2 w 8"/>
                    <a:gd name="T3" fmla="*/ 7 h 8"/>
                    <a:gd name="T4" fmla="*/ 2 w 8"/>
                    <a:gd name="T5" fmla="*/ 6 h 8"/>
                    <a:gd name="T6" fmla="*/ 2 w 8"/>
                    <a:gd name="T7" fmla="*/ 1 h 8"/>
                    <a:gd name="T8" fmla="*/ 2 w 8"/>
                    <a:gd name="T9" fmla="*/ 1 h 8"/>
                    <a:gd name="T10" fmla="*/ 3 w 8"/>
                    <a:gd name="T11" fmla="*/ 0 h 8"/>
                    <a:gd name="T12" fmla="*/ 7 w 8"/>
                    <a:gd name="T13" fmla="*/ 2 h 8"/>
                    <a:gd name="T14" fmla="*/ 7 w 8"/>
                    <a:gd name="T15" fmla="*/ 3 h 8"/>
                    <a:gd name="T16" fmla="*/ 8 w 8"/>
                    <a:gd name="T17" fmla="*/ 5 h 8"/>
                    <a:gd name="T18" fmla="*/ 7 w 8"/>
                    <a:gd name="T19" fmla="*/ 6 h 8"/>
                    <a:gd name="T20" fmla="*/ 6 w 8"/>
                    <a:gd name="T21" fmla="*/ 7 h 8"/>
                    <a:gd name="T22" fmla="*/ 5 w 8"/>
                    <a:gd name="T23" fmla="*/ 7 h 8"/>
                    <a:gd name="T24" fmla="*/ 3 w 8"/>
                    <a:gd name="T25" fmla="*/ 7 h 8"/>
                    <a:gd name="T26" fmla="*/ 3 w 8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3" y="7"/>
                      </a:move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3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3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5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0" name="Freeform 502"/>
                <p:cNvSpPr>
                  <a:spLocks/>
                </p:cNvSpPr>
                <p:nvPr/>
              </p:nvSpPr>
              <p:spPr bwMode="auto">
                <a:xfrm>
                  <a:off x="3116" y="3075"/>
                  <a:ext cx="2" cy="1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0 w 3"/>
                    <a:gd name="T5" fmla="*/ 3 h 3"/>
                    <a:gd name="T6" fmla="*/ 0 w 3"/>
                    <a:gd name="T7" fmla="*/ 2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0 h 3"/>
                    <a:gd name="T14" fmla="*/ 1 w 3"/>
                    <a:gd name="T15" fmla="*/ 0 h 3"/>
                    <a:gd name="T16" fmla="*/ 1 w 3"/>
                    <a:gd name="T17" fmla="*/ 0 h 3"/>
                    <a:gd name="T18" fmla="*/ 3 w 3"/>
                    <a:gd name="T19" fmla="*/ 1 h 3"/>
                    <a:gd name="T20" fmla="*/ 3 w 3"/>
                    <a:gd name="T21" fmla="*/ 2 h 3"/>
                    <a:gd name="T22" fmla="*/ 3 w 3"/>
                    <a:gd name="T23" fmla="*/ 3 h 3"/>
                    <a:gd name="T24" fmla="*/ 3 w 3"/>
                    <a:gd name="T25" fmla="*/ 3 h 3"/>
                    <a:gd name="T26" fmla="*/ 2 w 3"/>
                    <a:gd name="T27" fmla="*/ 3 h 3"/>
                    <a:gd name="T28" fmla="*/ 1 w 3"/>
                    <a:gd name="T29" fmla="*/ 3 h 3"/>
                    <a:gd name="T30" fmla="*/ 1 w 3"/>
                    <a:gd name="T3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1" name="Freeform 503"/>
                <p:cNvSpPr>
                  <a:spLocks/>
                </p:cNvSpPr>
                <p:nvPr/>
              </p:nvSpPr>
              <p:spPr bwMode="auto">
                <a:xfrm>
                  <a:off x="3051" y="3047"/>
                  <a:ext cx="4" cy="3"/>
                </a:xfrm>
                <a:custGeom>
                  <a:avLst/>
                  <a:gdLst>
                    <a:gd name="T0" fmla="*/ 1 w 8"/>
                    <a:gd name="T1" fmla="*/ 3 h 5"/>
                    <a:gd name="T2" fmla="*/ 0 w 8"/>
                    <a:gd name="T3" fmla="*/ 3 h 5"/>
                    <a:gd name="T4" fmla="*/ 0 w 8"/>
                    <a:gd name="T5" fmla="*/ 2 h 5"/>
                    <a:gd name="T6" fmla="*/ 0 w 8"/>
                    <a:gd name="T7" fmla="*/ 2 h 5"/>
                    <a:gd name="T8" fmla="*/ 3 w 8"/>
                    <a:gd name="T9" fmla="*/ 0 h 5"/>
                    <a:gd name="T10" fmla="*/ 4 w 8"/>
                    <a:gd name="T11" fmla="*/ 0 h 5"/>
                    <a:gd name="T12" fmla="*/ 4 w 8"/>
                    <a:gd name="T13" fmla="*/ 0 h 5"/>
                    <a:gd name="T14" fmla="*/ 7 w 8"/>
                    <a:gd name="T15" fmla="*/ 2 h 5"/>
                    <a:gd name="T16" fmla="*/ 8 w 8"/>
                    <a:gd name="T17" fmla="*/ 3 h 5"/>
                    <a:gd name="T18" fmla="*/ 8 w 8"/>
                    <a:gd name="T19" fmla="*/ 4 h 5"/>
                    <a:gd name="T20" fmla="*/ 7 w 8"/>
                    <a:gd name="T21" fmla="*/ 4 h 5"/>
                    <a:gd name="T22" fmla="*/ 7 w 8"/>
                    <a:gd name="T23" fmla="*/ 4 h 5"/>
                    <a:gd name="T24" fmla="*/ 5 w 8"/>
                    <a:gd name="T25" fmla="*/ 5 h 5"/>
                    <a:gd name="T26" fmla="*/ 4 w 8"/>
                    <a:gd name="T27" fmla="*/ 5 h 5"/>
                    <a:gd name="T28" fmla="*/ 1 w 8"/>
                    <a:gd name="T2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5">
                      <a:moveTo>
                        <a:pt x="1" y="3"/>
                      </a:move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2" name="Freeform 504"/>
                <p:cNvSpPr>
                  <a:spLocks/>
                </p:cNvSpPr>
                <p:nvPr/>
              </p:nvSpPr>
              <p:spPr bwMode="auto">
                <a:xfrm>
                  <a:off x="3691" y="3364"/>
                  <a:ext cx="3" cy="4"/>
                </a:xfrm>
                <a:custGeom>
                  <a:avLst/>
                  <a:gdLst>
                    <a:gd name="T0" fmla="*/ 1 w 6"/>
                    <a:gd name="T1" fmla="*/ 7 h 7"/>
                    <a:gd name="T2" fmla="*/ 1 w 6"/>
                    <a:gd name="T3" fmla="*/ 6 h 7"/>
                    <a:gd name="T4" fmla="*/ 1 w 6"/>
                    <a:gd name="T5" fmla="*/ 6 h 7"/>
                    <a:gd name="T6" fmla="*/ 1 w 6"/>
                    <a:gd name="T7" fmla="*/ 2 h 7"/>
                    <a:gd name="T8" fmla="*/ 1 w 6"/>
                    <a:gd name="T9" fmla="*/ 1 h 7"/>
                    <a:gd name="T10" fmla="*/ 1 w 6"/>
                    <a:gd name="T11" fmla="*/ 1 h 7"/>
                    <a:gd name="T12" fmla="*/ 4 w 6"/>
                    <a:gd name="T13" fmla="*/ 0 h 7"/>
                    <a:gd name="T14" fmla="*/ 4 w 6"/>
                    <a:gd name="T15" fmla="*/ 0 h 7"/>
                    <a:gd name="T16" fmla="*/ 5 w 6"/>
                    <a:gd name="T17" fmla="*/ 0 h 7"/>
                    <a:gd name="T18" fmla="*/ 5 w 6"/>
                    <a:gd name="T19" fmla="*/ 2 h 7"/>
                    <a:gd name="T20" fmla="*/ 6 w 6"/>
                    <a:gd name="T21" fmla="*/ 4 h 7"/>
                    <a:gd name="T22" fmla="*/ 5 w 6"/>
                    <a:gd name="T23" fmla="*/ 5 h 7"/>
                    <a:gd name="T24" fmla="*/ 5 w 6"/>
                    <a:gd name="T25" fmla="*/ 5 h 7"/>
                    <a:gd name="T26" fmla="*/ 2 w 6"/>
                    <a:gd name="T27" fmla="*/ 6 h 7"/>
                    <a:gd name="T28" fmla="*/ 1 w 6"/>
                    <a:gd name="T29" fmla="*/ 7 h 7"/>
                    <a:gd name="T30" fmla="*/ 1 w 6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7">
                      <a:moveTo>
                        <a:pt x="1" y="7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4"/>
                        <a:pt x="0" y="4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6" y="2"/>
                        <a:pt x="6" y="3"/>
                        <a:pt x="6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3" name="Freeform 505"/>
                <p:cNvSpPr>
                  <a:spLocks/>
                </p:cNvSpPr>
                <p:nvPr/>
              </p:nvSpPr>
              <p:spPr bwMode="auto">
                <a:xfrm>
                  <a:off x="2388" y="3129"/>
                  <a:ext cx="6" cy="7"/>
                </a:xfrm>
                <a:custGeom>
                  <a:avLst/>
                  <a:gdLst>
                    <a:gd name="T0" fmla="*/ 2 w 12"/>
                    <a:gd name="T1" fmla="*/ 11 h 11"/>
                    <a:gd name="T2" fmla="*/ 1 w 12"/>
                    <a:gd name="T3" fmla="*/ 11 h 11"/>
                    <a:gd name="T4" fmla="*/ 0 w 12"/>
                    <a:gd name="T5" fmla="*/ 8 h 11"/>
                    <a:gd name="T6" fmla="*/ 0 w 12"/>
                    <a:gd name="T7" fmla="*/ 7 h 11"/>
                    <a:gd name="T8" fmla="*/ 7 w 12"/>
                    <a:gd name="T9" fmla="*/ 1 h 11"/>
                    <a:gd name="T10" fmla="*/ 8 w 12"/>
                    <a:gd name="T11" fmla="*/ 0 h 11"/>
                    <a:gd name="T12" fmla="*/ 11 w 12"/>
                    <a:gd name="T13" fmla="*/ 2 h 11"/>
                    <a:gd name="T14" fmla="*/ 12 w 12"/>
                    <a:gd name="T15" fmla="*/ 3 h 11"/>
                    <a:gd name="T16" fmla="*/ 12 w 12"/>
                    <a:gd name="T17" fmla="*/ 3 h 11"/>
                    <a:gd name="T18" fmla="*/ 7 w 12"/>
                    <a:gd name="T19" fmla="*/ 10 h 11"/>
                    <a:gd name="T20" fmla="*/ 7 w 12"/>
                    <a:gd name="T21" fmla="*/ 11 h 11"/>
                    <a:gd name="T22" fmla="*/ 3 w 12"/>
                    <a:gd name="T23" fmla="*/ 11 h 11"/>
                    <a:gd name="T24" fmla="*/ 2 w 12"/>
                    <a:gd name="T25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1">
                      <a:moveTo>
                        <a:pt x="2" y="11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2"/>
                        <a:pt x="12" y="2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1"/>
                        <a:pt x="7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4" name="Freeform 506"/>
                <p:cNvSpPr>
                  <a:spLocks/>
                </p:cNvSpPr>
                <p:nvPr/>
              </p:nvSpPr>
              <p:spPr bwMode="auto">
                <a:xfrm>
                  <a:off x="2968" y="3006"/>
                  <a:ext cx="4" cy="6"/>
                </a:xfrm>
                <a:custGeom>
                  <a:avLst/>
                  <a:gdLst>
                    <a:gd name="T0" fmla="*/ 0 w 8"/>
                    <a:gd name="T1" fmla="*/ 6 h 9"/>
                    <a:gd name="T2" fmla="*/ 0 w 8"/>
                    <a:gd name="T3" fmla="*/ 5 h 9"/>
                    <a:gd name="T4" fmla="*/ 0 w 8"/>
                    <a:gd name="T5" fmla="*/ 2 h 9"/>
                    <a:gd name="T6" fmla="*/ 1 w 8"/>
                    <a:gd name="T7" fmla="*/ 2 h 9"/>
                    <a:gd name="T8" fmla="*/ 5 w 8"/>
                    <a:gd name="T9" fmla="*/ 0 h 9"/>
                    <a:gd name="T10" fmla="*/ 6 w 8"/>
                    <a:gd name="T11" fmla="*/ 0 h 9"/>
                    <a:gd name="T12" fmla="*/ 6 w 8"/>
                    <a:gd name="T13" fmla="*/ 0 h 9"/>
                    <a:gd name="T14" fmla="*/ 7 w 8"/>
                    <a:gd name="T15" fmla="*/ 2 h 9"/>
                    <a:gd name="T16" fmla="*/ 7 w 8"/>
                    <a:gd name="T17" fmla="*/ 2 h 9"/>
                    <a:gd name="T18" fmla="*/ 8 w 8"/>
                    <a:gd name="T19" fmla="*/ 3 h 9"/>
                    <a:gd name="T20" fmla="*/ 8 w 8"/>
                    <a:gd name="T21" fmla="*/ 7 h 9"/>
                    <a:gd name="T22" fmla="*/ 7 w 8"/>
                    <a:gd name="T23" fmla="*/ 8 h 9"/>
                    <a:gd name="T24" fmla="*/ 7 w 8"/>
                    <a:gd name="T25" fmla="*/ 9 h 9"/>
                    <a:gd name="T26" fmla="*/ 6 w 8"/>
                    <a:gd name="T27" fmla="*/ 9 h 9"/>
                    <a:gd name="T28" fmla="*/ 0 w 8"/>
                    <a:gd name="T2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9">
                      <a:moveTo>
                        <a:pt x="0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8" y="2"/>
                        <a:pt x="8" y="3"/>
                      </a:cubicBezTo>
                      <a:cubicBezTo>
                        <a:pt x="8" y="4"/>
                        <a:pt x="8" y="5"/>
                        <a:pt x="8" y="7"/>
                      </a:cubicBezTo>
                      <a:cubicBezTo>
                        <a:pt x="8" y="7"/>
                        <a:pt x="7" y="7"/>
                        <a:pt x="7" y="8"/>
                      </a:cubicBezTo>
                      <a:cubicBezTo>
                        <a:pt x="7" y="8"/>
                        <a:pt x="7" y="8"/>
                        <a:pt x="7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5" name="Freeform 507"/>
                <p:cNvSpPr>
                  <a:spLocks/>
                </p:cNvSpPr>
                <p:nvPr/>
              </p:nvSpPr>
              <p:spPr bwMode="auto">
                <a:xfrm>
                  <a:off x="3059" y="3060"/>
                  <a:ext cx="7" cy="11"/>
                </a:xfrm>
                <a:custGeom>
                  <a:avLst/>
                  <a:gdLst>
                    <a:gd name="T0" fmla="*/ 7 w 12"/>
                    <a:gd name="T1" fmla="*/ 18 h 19"/>
                    <a:gd name="T2" fmla="*/ 0 w 12"/>
                    <a:gd name="T3" fmla="*/ 7 h 19"/>
                    <a:gd name="T4" fmla="*/ 0 w 12"/>
                    <a:gd name="T5" fmla="*/ 7 h 19"/>
                    <a:gd name="T6" fmla="*/ 4 w 12"/>
                    <a:gd name="T7" fmla="*/ 0 h 19"/>
                    <a:gd name="T8" fmla="*/ 5 w 12"/>
                    <a:gd name="T9" fmla="*/ 0 h 19"/>
                    <a:gd name="T10" fmla="*/ 5 w 12"/>
                    <a:gd name="T11" fmla="*/ 0 h 19"/>
                    <a:gd name="T12" fmla="*/ 5 w 12"/>
                    <a:gd name="T13" fmla="*/ 0 h 19"/>
                    <a:gd name="T14" fmla="*/ 5 w 12"/>
                    <a:gd name="T15" fmla="*/ 1 h 19"/>
                    <a:gd name="T16" fmla="*/ 12 w 12"/>
                    <a:gd name="T17" fmla="*/ 14 h 19"/>
                    <a:gd name="T18" fmla="*/ 12 w 12"/>
                    <a:gd name="T19" fmla="*/ 15 h 19"/>
                    <a:gd name="T20" fmla="*/ 11 w 12"/>
                    <a:gd name="T21" fmla="*/ 18 h 19"/>
                    <a:gd name="T22" fmla="*/ 10 w 12"/>
                    <a:gd name="T23" fmla="*/ 19 h 19"/>
                    <a:gd name="T24" fmla="*/ 7 w 12"/>
                    <a:gd name="T25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9">
                      <a:moveTo>
                        <a:pt x="7" y="18"/>
                      </a:moveTo>
                      <a:cubicBezTo>
                        <a:pt x="2" y="16"/>
                        <a:pt x="1" y="10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4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6"/>
                        <a:pt x="7" y="9"/>
                        <a:pt x="12" y="14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9" y="19"/>
                        <a:pt x="8" y="18"/>
                        <a:pt x="7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6" name="Freeform 508"/>
                <p:cNvSpPr>
                  <a:spLocks/>
                </p:cNvSpPr>
                <p:nvPr/>
              </p:nvSpPr>
              <p:spPr bwMode="auto">
                <a:xfrm>
                  <a:off x="2982" y="3020"/>
                  <a:ext cx="4" cy="4"/>
                </a:xfrm>
                <a:custGeom>
                  <a:avLst/>
                  <a:gdLst>
                    <a:gd name="T0" fmla="*/ 2 w 7"/>
                    <a:gd name="T1" fmla="*/ 7 h 7"/>
                    <a:gd name="T2" fmla="*/ 1 w 7"/>
                    <a:gd name="T3" fmla="*/ 7 h 7"/>
                    <a:gd name="T4" fmla="*/ 0 w 7"/>
                    <a:gd name="T5" fmla="*/ 4 h 7"/>
                    <a:gd name="T6" fmla="*/ 0 w 7"/>
                    <a:gd name="T7" fmla="*/ 3 h 7"/>
                    <a:gd name="T8" fmla="*/ 3 w 7"/>
                    <a:gd name="T9" fmla="*/ 0 h 7"/>
                    <a:gd name="T10" fmla="*/ 4 w 7"/>
                    <a:gd name="T11" fmla="*/ 0 h 7"/>
                    <a:gd name="T12" fmla="*/ 4 w 7"/>
                    <a:gd name="T13" fmla="*/ 0 h 7"/>
                    <a:gd name="T14" fmla="*/ 7 w 7"/>
                    <a:gd name="T15" fmla="*/ 2 h 7"/>
                    <a:gd name="T16" fmla="*/ 7 w 7"/>
                    <a:gd name="T17" fmla="*/ 3 h 7"/>
                    <a:gd name="T18" fmla="*/ 6 w 7"/>
                    <a:gd name="T19" fmla="*/ 6 h 7"/>
                    <a:gd name="T20" fmla="*/ 5 w 7"/>
                    <a:gd name="T21" fmla="*/ 7 h 7"/>
                    <a:gd name="T22" fmla="*/ 2 w 7"/>
                    <a:gd name="T23" fmla="*/ 7 h 7"/>
                    <a:gd name="T24" fmla="*/ 2 w 7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7">
                      <a:moveTo>
                        <a:pt x="2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7" name="Freeform 509"/>
                <p:cNvSpPr>
                  <a:spLocks/>
                </p:cNvSpPr>
                <p:nvPr/>
              </p:nvSpPr>
              <p:spPr bwMode="auto">
                <a:xfrm>
                  <a:off x="3083" y="3074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1 h 2"/>
                    <a:gd name="T6" fmla="*/ 1 w 2"/>
                    <a:gd name="T7" fmla="*/ 1 h 2"/>
                    <a:gd name="T8" fmla="*/ 2 w 2"/>
                    <a:gd name="T9" fmla="*/ 0 h 2"/>
                    <a:gd name="T10" fmla="*/ 2 w 2"/>
                    <a:gd name="T11" fmla="*/ 0 h 2"/>
                    <a:gd name="T12" fmla="*/ 2 w 2"/>
                    <a:gd name="T13" fmla="*/ 1 h 2"/>
                    <a:gd name="T14" fmla="*/ 2 w 2"/>
                    <a:gd name="T15" fmla="*/ 1 h 2"/>
                    <a:gd name="T16" fmla="*/ 2 w 2"/>
                    <a:gd name="T17" fmla="*/ 2 h 2"/>
                    <a:gd name="T18" fmla="*/ 2 w 2"/>
                    <a:gd name="T19" fmla="*/ 2 h 2"/>
                    <a:gd name="T20" fmla="*/ 1 w 2"/>
                    <a:gd name="T2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8" name="Freeform 510"/>
                <p:cNvSpPr>
                  <a:spLocks/>
                </p:cNvSpPr>
                <p:nvPr/>
              </p:nvSpPr>
              <p:spPr bwMode="auto">
                <a:xfrm>
                  <a:off x="2986" y="3025"/>
                  <a:ext cx="5" cy="6"/>
                </a:xfrm>
                <a:custGeom>
                  <a:avLst/>
                  <a:gdLst>
                    <a:gd name="T0" fmla="*/ 2 w 10"/>
                    <a:gd name="T1" fmla="*/ 9 h 9"/>
                    <a:gd name="T2" fmla="*/ 2 w 10"/>
                    <a:gd name="T3" fmla="*/ 8 h 9"/>
                    <a:gd name="T4" fmla="*/ 0 w 10"/>
                    <a:gd name="T5" fmla="*/ 7 h 9"/>
                    <a:gd name="T6" fmla="*/ 0 w 10"/>
                    <a:gd name="T7" fmla="*/ 6 h 9"/>
                    <a:gd name="T8" fmla="*/ 1 w 10"/>
                    <a:gd name="T9" fmla="*/ 4 h 9"/>
                    <a:gd name="T10" fmla="*/ 1 w 10"/>
                    <a:gd name="T11" fmla="*/ 3 h 9"/>
                    <a:gd name="T12" fmla="*/ 5 w 10"/>
                    <a:gd name="T13" fmla="*/ 0 h 9"/>
                    <a:gd name="T14" fmla="*/ 6 w 10"/>
                    <a:gd name="T15" fmla="*/ 0 h 9"/>
                    <a:gd name="T16" fmla="*/ 9 w 10"/>
                    <a:gd name="T17" fmla="*/ 1 h 9"/>
                    <a:gd name="T18" fmla="*/ 9 w 10"/>
                    <a:gd name="T19" fmla="*/ 2 h 9"/>
                    <a:gd name="T20" fmla="*/ 7 w 10"/>
                    <a:gd name="T21" fmla="*/ 8 h 9"/>
                    <a:gd name="T22" fmla="*/ 6 w 10"/>
                    <a:gd name="T23" fmla="*/ 9 h 9"/>
                    <a:gd name="T24" fmla="*/ 2 w 10"/>
                    <a:gd name="T25" fmla="*/ 9 h 9"/>
                    <a:gd name="T26" fmla="*/ 2 w 10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9">
                      <a:moveTo>
                        <a:pt x="2" y="9"/>
                      </a:move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10" y="2"/>
                        <a:pt x="9" y="2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9" name="Freeform 511"/>
                <p:cNvSpPr>
                  <a:spLocks/>
                </p:cNvSpPr>
                <p:nvPr/>
              </p:nvSpPr>
              <p:spPr bwMode="auto">
                <a:xfrm>
                  <a:off x="3438" y="3250"/>
                  <a:ext cx="3" cy="4"/>
                </a:xfrm>
                <a:custGeom>
                  <a:avLst/>
                  <a:gdLst>
                    <a:gd name="T0" fmla="*/ 1 w 6"/>
                    <a:gd name="T1" fmla="*/ 5 h 7"/>
                    <a:gd name="T2" fmla="*/ 0 w 6"/>
                    <a:gd name="T3" fmla="*/ 5 h 7"/>
                    <a:gd name="T4" fmla="*/ 0 w 6"/>
                    <a:gd name="T5" fmla="*/ 4 h 7"/>
                    <a:gd name="T6" fmla="*/ 3 w 6"/>
                    <a:gd name="T7" fmla="*/ 0 h 7"/>
                    <a:gd name="T8" fmla="*/ 4 w 6"/>
                    <a:gd name="T9" fmla="*/ 0 h 7"/>
                    <a:gd name="T10" fmla="*/ 5 w 6"/>
                    <a:gd name="T11" fmla="*/ 0 h 7"/>
                    <a:gd name="T12" fmla="*/ 6 w 6"/>
                    <a:gd name="T13" fmla="*/ 1 h 7"/>
                    <a:gd name="T14" fmla="*/ 6 w 6"/>
                    <a:gd name="T15" fmla="*/ 3 h 7"/>
                    <a:gd name="T16" fmla="*/ 6 w 6"/>
                    <a:gd name="T17" fmla="*/ 3 h 7"/>
                    <a:gd name="T18" fmla="*/ 5 w 6"/>
                    <a:gd name="T19" fmla="*/ 6 h 7"/>
                    <a:gd name="T20" fmla="*/ 4 w 6"/>
                    <a:gd name="T21" fmla="*/ 7 h 7"/>
                    <a:gd name="T22" fmla="*/ 1 w 6"/>
                    <a:gd name="T2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0" name="Freeform 512"/>
                <p:cNvSpPr>
                  <a:spLocks/>
                </p:cNvSpPr>
                <p:nvPr/>
              </p:nvSpPr>
              <p:spPr bwMode="auto">
                <a:xfrm>
                  <a:off x="3045" y="3074"/>
                  <a:ext cx="62" cy="65"/>
                </a:xfrm>
                <a:custGeom>
                  <a:avLst/>
                  <a:gdLst>
                    <a:gd name="T0" fmla="*/ 2 w 106"/>
                    <a:gd name="T1" fmla="*/ 112 h 112"/>
                    <a:gd name="T2" fmla="*/ 1 w 106"/>
                    <a:gd name="T3" fmla="*/ 111 h 112"/>
                    <a:gd name="T4" fmla="*/ 0 w 106"/>
                    <a:gd name="T5" fmla="*/ 108 h 112"/>
                    <a:gd name="T6" fmla="*/ 0 w 106"/>
                    <a:gd name="T7" fmla="*/ 107 h 112"/>
                    <a:gd name="T8" fmla="*/ 26 w 106"/>
                    <a:gd name="T9" fmla="*/ 88 h 112"/>
                    <a:gd name="T10" fmla="*/ 62 w 106"/>
                    <a:gd name="T11" fmla="*/ 53 h 112"/>
                    <a:gd name="T12" fmla="*/ 63 w 106"/>
                    <a:gd name="T13" fmla="*/ 53 h 112"/>
                    <a:gd name="T14" fmla="*/ 62 w 106"/>
                    <a:gd name="T15" fmla="*/ 52 h 112"/>
                    <a:gd name="T16" fmla="*/ 58 w 106"/>
                    <a:gd name="T17" fmla="*/ 48 h 112"/>
                    <a:gd name="T18" fmla="*/ 55 w 106"/>
                    <a:gd name="T19" fmla="*/ 47 h 112"/>
                    <a:gd name="T20" fmla="*/ 55 w 106"/>
                    <a:gd name="T21" fmla="*/ 47 h 112"/>
                    <a:gd name="T22" fmla="*/ 54 w 106"/>
                    <a:gd name="T23" fmla="*/ 47 h 112"/>
                    <a:gd name="T24" fmla="*/ 54 w 106"/>
                    <a:gd name="T25" fmla="*/ 46 h 112"/>
                    <a:gd name="T26" fmla="*/ 53 w 106"/>
                    <a:gd name="T27" fmla="*/ 30 h 112"/>
                    <a:gd name="T28" fmla="*/ 53 w 106"/>
                    <a:gd name="T29" fmla="*/ 30 h 112"/>
                    <a:gd name="T30" fmla="*/ 47 w 106"/>
                    <a:gd name="T31" fmla="*/ 20 h 112"/>
                    <a:gd name="T32" fmla="*/ 40 w 106"/>
                    <a:gd name="T33" fmla="*/ 6 h 112"/>
                    <a:gd name="T34" fmla="*/ 40 w 106"/>
                    <a:gd name="T35" fmla="*/ 5 h 112"/>
                    <a:gd name="T36" fmla="*/ 42 w 106"/>
                    <a:gd name="T37" fmla="*/ 1 h 112"/>
                    <a:gd name="T38" fmla="*/ 43 w 106"/>
                    <a:gd name="T39" fmla="*/ 1 h 112"/>
                    <a:gd name="T40" fmla="*/ 45 w 106"/>
                    <a:gd name="T41" fmla="*/ 0 h 112"/>
                    <a:gd name="T42" fmla="*/ 46 w 106"/>
                    <a:gd name="T43" fmla="*/ 0 h 112"/>
                    <a:gd name="T44" fmla="*/ 46 w 106"/>
                    <a:gd name="T45" fmla="*/ 0 h 112"/>
                    <a:gd name="T46" fmla="*/ 52 w 106"/>
                    <a:gd name="T47" fmla="*/ 7 h 112"/>
                    <a:gd name="T48" fmla="*/ 57 w 106"/>
                    <a:gd name="T49" fmla="*/ 12 h 112"/>
                    <a:gd name="T50" fmla="*/ 57 w 106"/>
                    <a:gd name="T51" fmla="*/ 12 h 112"/>
                    <a:gd name="T52" fmla="*/ 68 w 106"/>
                    <a:gd name="T53" fmla="*/ 17 h 112"/>
                    <a:gd name="T54" fmla="*/ 69 w 106"/>
                    <a:gd name="T55" fmla="*/ 18 h 112"/>
                    <a:gd name="T56" fmla="*/ 68 w 106"/>
                    <a:gd name="T57" fmla="*/ 32 h 112"/>
                    <a:gd name="T58" fmla="*/ 69 w 106"/>
                    <a:gd name="T59" fmla="*/ 33 h 112"/>
                    <a:gd name="T60" fmla="*/ 82 w 106"/>
                    <a:gd name="T61" fmla="*/ 43 h 112"/>
                    <a:gd name="T62" fmla="*/ 85 w 106"/>
                    <a:gd name="T63" fmla="*/ 44 h 112"/>
                    <a:gd name="T64" fmla="*/ 86 w 106"/>
                    <a:gd name="T65" fmla="*/ 44 h 112"/>
                    <a:gd name="T66" fmla="*/ 86 w 106"/>
                    <a:gd name="T67" fmla="*/ 45 h 112"/>
                    <a:gd name="T68" fmla="*/ 88 w 106"/>
                    <a:gd name="T69" fmla="*/ 58 h 112"/>
                    <a:gd name="T70" fmla="*/ 97 w 106"/>
                    <a:gd name="T71" fmla="*/ 57 h 112"/>
                    <a:gd name="T72" fmla="*/ 97 w 106"/>
                    <a:gd name="T73" fmla="*/ 58 h 112"/>
                    <a:gd name="T74" fmla="*/ 97 w 106"/>
                    <a:gd name="T75" fmla="*/ 58 h 112"/>
                    <a:gd name="T76" fmla="*/ 100 w 106"/>
                    <a:gd name="T77" fmla="*/ 94 h 112"/>
                    <a:gd name="T78" fmla="*/ 100 w 106"/>
                    <a:gd name="T79" fmla="*/ 94 h 112"/>
                    <a:gd name="T80" fmla="*/ 100 w 106"/>
                    <a:gd name="T81" fmla="*/ 94 h 112"/>
                    <a:gd name="T82" fmla="*/ 99 w 106"/>
                    <a:gd name="T83" fmla="*/ 94 h 112"/>
                    <a:gd name="T84" fmla="*/ 99 w 106"/>
                    <a:gd name="T85" fmla="*/ 94 h 112"/>
                    <a:gd name="T86" fmla="*/ 87 w 106"/>
                    <a:gd name="T87" fmla="*/ 80 h 112"/>
                    <a:gd name="T88" fmla="*/ 74 w 106"/>
                    <a:gd name="T89" fmla="*/ 66 h 112"/>
                    <a:gd name="T90" fmla="*/ 62 w 106"/>
                    <a:gd name="T91" fmla="*/ 65 h 112"/>
                    <a:gd name="T92" fmla="*/ 53 w 106"/>
                    <a:gd name="T93" fmla="*/ 75 h 112"/>
                    <a:gd name="T94" fmla="*/ 49 w 106"/>
                    <a:gd name="T95" fmla="*/ 83 h 112"/>
                    <a:gd name="T96" fmla="*/ 2 w 106"/>
                    <a:gd name="T97" fmla="*/ 112 h 112"/>
                    <a:gd name="T98" fmla="*/ 2 w 106"/>
                    <a:gd name="T9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6" h="112">
                      <a:moveTo>
                        <a:pt x="2" y="112"/>
                      </a:moveTo>
                      <a:cubicBezTo>
                        <a:pt x="2" y="111"/>
                        <a:pt x="1" y="111"/>
                        <a:pt x="1" y="111"/>
                      </a:cubicBezTo>
                      <a:cubicBezTo>
                        <a:pt x="1" y="110"/>
                        <a:pt x="0" y="109"/>
                        <a:pt x="0" y="108"/>
                      </a:cubicBezTo>
                      <a:cubicBezTo>
                        <a:pt x="0" y="107"/>
                        <a:pt x="0" y="107"/>
                        <a:pt x="0" y="107"/>
                      </a:cubicBezTo>
                      <a:cubicBezTo>
                        <a:pt x="5" y="101"/>
                        <a:pt x="15" y="94"/>
                        <a:pt x="26" y="88"/>
                      </a:cubicBezTo>
                      <a:cubicBezTo>
                        <a:pt x="43" y="78"/>
                        <a:pt x="61" y="67"/>
                        <a:pt x="62" y="53"/>
                      </a:cubicBezTo>
                      <a:cubicBezTo>
                        <a:pt x="63" y="53"/>
                        <a:pt x="63" y="53"/>
                        <a:pt x="63" y="53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0"/>
                        <a:pt x="60" y="49"/>
                        <a:pt x="58" y="48"/>
                      </a:cubicBezTo>
                      <a:cubicBezTo>
                        <a:pt x="57" y="47"/>
                        <a:pt x="56" y="47"/>
                        <a:pt x="55" y="47"/>
                      </a:cubicBez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1" y="26"/>
                        <a:pt x="49" y="23"/>
                        <a:pt x="47" y="20"/>
                      </a:cubicBezTo>
                      <a:cubicBezTo>
                        <a:pt x="44" y="15"/>
                        <a:pt x="41" y="11"/>
                        <a:pt x="40" y="6"/>
                      </a:cubicBezTo>
                      <a:cubicBezTo>
                        <a:pt x="40" y="6"/>
                        <a:pt x="40" y="6"/>
                        <a:pt x="40" y="5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3" y="1"/>
                        <a:pt x="43" y="1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9" y="2"/>
                        <a:pt x="51" y="4"/>
                        <a:pt x="52" y="7"/>
                      </a:cubicBezTo>
                      <a:cubicBezTo>
                        <a:pt x="53" y="8"/>
                        <a:pt x="55" y="10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8" y="18"/>
                        <a:pt x="69" y="18"/>
                        <a:pt x="69" y="18"/>
                      </a:cubicBezTo>
                      <a:cubicBezTo>
                        <a:pt x="68" y="32"/>
                        <a:pt x="68" y="32"/>
                        <a:pt x="68" y="32"/>
                      </a:cubicBezTo>
                      <a:cubicBezTo>
                        <a:pt x="69" y="33"/>
                        <a:pt x="69" y="33"/>
                        <a:pt x="69" y="33"/>
                      </a:cubicBezTo>
                      <a:cubicBezTo>
                        <a:pt x="72" y="37"/>
                        <a:pt x="77" y="40"/>
                        <a:pt x="82" y="43"/>
                      </a:cubicBezTo>
                      <a:cubicBezTo>
                        <a:pt x="85" y="44"/>
                        <a:pt x="85" y="44"/>
                        <a:pt x="85" y="44"/>
                      </a:cubicBezTo>
                      <a:cubicBezTo>
                        <a:pt x="85" y="44"/>
                        <a:pt x="85" y="44"/>
                        <a:pt x="86" y="44"/>
                      </a:cubicBezTo>
                      <a:cubicBezTo>
                        <a:pt x="86" y="44"/>
                        <a:pt x="86" y="45"/>
                        <a:pt x="86" y="45"/>
                      </a:cubicBez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97" y="57"/>
                        <a:pt x="97" y="57"/>
                        <a:pt x="97" y="57"/>
                      </a:cubicBezTo>
                      <a:cubicBezTo>
                        <a:pt x="97" y="57"/>
                        <a:pt x="97" y="58"/>
                        <a:pt x="97" y="58"/>
                      </a:cubicBezTo>
                      <a:cubicBezTo>
                        <a:pt x="97" y="58"/>
                        <a:pt x="97" y="58"/>
                        <a:pt x="97" y="58"/>
                      </a:cubicBezTo>
                      <a:cubicBezTo>
                        <a:pt x="101" y="68"/>
                        <a:pt x="106" y="89"/>
                        <a:pt x="100" y="94"/>
                      </a:cubicBezTo>
                      <a:cubicBezTo>
                        <a:pt x="100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100" y="94"/>
                      </a:cubicBezTo>
                      <a:cubicBezTo>
                        <a:pt x="100" y="94"/>
                        <a:pt x="99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4" y="92"/>
                        <a:pt x="90" y="86"/>
                        <a:pt x="87" y="80"/>
                      </a:cubicBezTo>
                      <a:cubicBezTo>
                        <a:pt x="83" y="75"/>
                        <a:pt x="79" y="69"/>
                        <a:pt x="74" y="66"/>
                      </a:cubicBezTo>
                      <a:cubicBezTo>
                        <a:pt x="70" y="64"/>
                        <a:pt x="66" y="64"/>
                        <a:pt x="62" y="65"/>
                      </a:cubicBezTo>
                      <a:cubicBezTo>
                        <a:pt x="58" y="66"/>
                        <a:pt x="56" y="71"/>
                        <a:pt x="53" y="75"/>
                      </a:cubicBezTo>
                      <a:cubicBezTo>
                        <a:pt x="52" y="78"/>
                        <a:pt x="51" y="81"/>
                        <a:pt x="49" y="83"/>
                      </a:cubicBezTo>
                      <a:cubicBezTo>
                        <a:pt x="24" y="106"/>
                        <a:pt x="10" y="111"/>
                        <a:pt x="2" y="112"/>
                      </a:cubicBezTo>
                      <a:cubicBezTo>
                        <a:pt x="2" y="112"/>
                        <a:pt x="2" y="112"/>
                        <a:pt x="2" y="1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1" name="Freeform 513"/>
                <p:cNvSpPr>
                  <a:spLocks/>
                </p:cNvSpPr>
                <p:nvPr/>
              </p:nvSpPr>
              <p:spPr bwMode="auto">
                <a:xfrm>
                  <a:off x="3177" y="3131"/>
                  <a:ext cx="17" cy="27"/>
                </a:xfrm>
                <a:custGeom>
                  <a:avLst/>
                  <a:gdLst>
                    <a:gd name="T0" fmla="*/ 16 w 30"/>
                    <a:gd name="T1" fmla="*/ 47 h 47"/>
                    <a:gd name="T2" fmla="*/ 16 w 30"/>
                    <a:gd name="T3" fmla="*/ 47 h 47"/>
                    <a:gd name="T4" fmla="*/ 0 w 30"/>
                    <a:gd name="T5" fmla="*/ 6 h 47"/>
                    <a:gd name="T6" fmla="*/ 0 w 30"/>
                    <a:gd name="T7" fmla="*/ 6 h 47"/>
                    <a:gd name="T8" fmla="*/ 1 w 30"/>
                    <a:gd name="T9" fmla="*/ 4 h 47"/>
                    <a:gd name="T10" fmla="*/ 1 w 30"/>
                    <a:gd name="T11" fmla="*/ 3 h 47"/>
                    <a:gd name="T12" fmla="*/ 2 w 30"/>
                    <a:gd name="T13" fmla="*/ 3 h 47"/>
                    <a:gd name="T14" fmla="*/ 11 w 30"/>
                    <a:gd name="T15" fmla="*/ 0 h 47"/>
                    <a:gd name="T16" fmla="*/ 11 w 30"/>
                    <a:gd name="T17" fmla="*/ 0 h 47"/>
                    <a:gd name="T18" fmla="*/ 12 w 30"/>
                    <a:gd name="T19" fmla="*/ 0 h 47"/>
                    <a:gd name="T20" fmla="*/ 17 w 30"/>
                    <a:gd name="T21" fmla="*/ 8 h 47"/>
                    <a:gd name="T22" fmla="*/ 22 w 30"/>
                    <a:gd name="T23" fmla="*/ 17 h 47"/>
                    <a:gd name="T24" fmla="*/ 22 w 30"/>
                    <a:gd name="T25" fmla="*/ 17 h 47"/>
                    <a:gd name="T26" fmla="*/ 29 w 30"/>
                    <a:gd name="T27" fmla="*/ 21 h 47"/>
                    <a:gd name="T28" fmla="*/ 30 w 30"/>
                    <a:gd name="T29" fmla="*/ 22 h 47"/>
                    <a:gd name="T30" fmla="*/ 28 w 30"/>
                    <a:gd name="T31" fmla="*/ 34 h 47"/>
                    <a:gd name="T32" fmla="*/ 29 w 30"/>
                    <a:gd name="T33" fmla="*/ 40 h 47"/>
                    <a:gd name="T34" fmla="*/ 29 w 30"/>
                    <a:gd name="T35" fmla="*/ 40 h 47"/>
                    <a:gd name="T36" fmla="*/ 25 w 30"/>
                    <a:gd name="T37" fmla="*/ 45 h 47"/>
                    <a:gd name="T38" fmla="*/ 24 w 30"/>
                    <a:gd name="T39" fmla="*/ 46 h 47"/>
                    <a:gd name="T40" fmla="*/ 24 w 30"/>
                    <a:gd name="T41" fmla="*/ 46 h 47"/>
                    <a:gd name="T42" fmla="*/ 17 w 30"/>
                    <a:gd name="T43" fmla="*/ 47 h 47"/>
                    <a:gd name="T44" fmla="*/ 16 w 30"/>
                    <a:gd name="T45" fmla="*/ 4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0" h="47">
                      <a:moveTo>
                        <a:pt x="16" y="47"/>
                      </a:move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0" y="41"/>
                        <a:pt x="0" y="1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5" y="2"/>
                        <a:pt x="8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2"/>
                        <a:pt x="16" y="5"/>
                        <a:pt x="17" y="8"/>
                      </a:cubicBezTo>
                      <a:cubicBezTo>
                        <a:pt x="18" y="11"/>
                        <a:pt x="19" y="14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30" y="21"/>
                        <a:pt x="30" y="21"/>
                        <a:pt x="30" y="22"/>
                      </a:cubicBezTo>
                      <a:cubicBezTo>
                        <a:pt x="28" y="29"/>
                        <a:pt x="28" y="30"/>
                        <a:pt x="28" y="34"/>
                      </a:cubicBezTo>
                      <a:cubicBezTo>
                        <a:pt x="28" y="35"/>
                        <a:pt x="29" y="37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2"/>
                        <a:pt x="27" y="43"/>
                        <a:pt x="25" y="45"/>
                      </a:cubicBezTo>
                      <a:cubicBezTo>
                        <a:pt x="25" y="45"/>
                        <a:pt x="25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6" y="47"/>
                        <a:pt x="16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2" name="Freeform 514"/>
                <p:cNvSpPr>
                  <a:spLocks/>
                </p:cNvSpPr>
                <p:nvPr/>
              </p:nvSpPr>
              <p:spPr bwMode="auto">
                <a:xfrm>
                  <a:off x="3672" y="3364"/>
                  <a:ext cx="6" cy="7"/>
                </a:xfrm>
                <a:custGeom>
                  <a:avLst/>
                  <a:gdLst>
                    <a:gd name="T0" fmla="*/ 1 w 11"/>
                    <a:gd name="T1" fmla="*/ 11 h 12"/>
                    <a:gd name="T2" fmla="*/ 0 w 11"/>
                    <a:gd name="T3" fmla="*/ 10 h 12"/>
                    <a:gd name="T4" fmla="*/ 8 w 11"/>
                    <a:gd name="T5" fmla="*/ 0 h 12"/>
                    <a:gd name="T6" fmla="*/ 9 w 11"/>
                    <a:gd name="T7" fmla="*/ 0 h 12"/>
                    <a:gd name="T8" fmla="*/ 9 w 11"/>
                    <a:gd name="T9" fmla="*/ 0 h 12"/>
                    <a:gd name="T10" fmla="*/ 10 w 11"/>
                    <a:gd name="T11" fmla="*/ 3 h 12"/>
                    <a:gd name="T12" fmla="*/ 11 w 11"/>
                    <a:gd name="T13" fmla="*/ 4 h 12"/>
                    <a:gd name="T14" fmla="*/ 8 w 11"/>
                    <a:gd name="T15" fmla="*/ 9 h 12"/>
                    <a:gd name="T16" fmla="*/ 7 w 11"/>
                    <a:gd name="T17" fmla="*/ 10 h 12"/>
                    <a:gd name="T18" fmla="*/ 4 w 11"/>
                    <a:gd name="T19" fmla="*/ 12 h 12"/>
                    <a:gd name="T20" fmla="*/ 3 w 11"/>
                    <a:gd name="T21" fmla="*/ 12 h 12"/>
                    <a:gd name="T22" fmla="*/ 1 w 11"/>
                    <a:gd name="T2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2">
                      <a:moveTo>
                        <a:pt x="1" y="11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4"/>
                        <a:pt x="3" y="2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3" name="Freeform 515"/>
                <p:cNvSpPr>
                  <a:spLocks/>
                </p:cNvSpPr>
                <p:nvPr/>
              </p:nvSpPr>
              <p:spPr bwMode="auto">
                <a:xfrm>
                  <a:off x="2941" y="3013"/>
                  <a:ext cx="4" cy="6"/>
                </a:xfrm>
                <a:custGeom>
                  <a:avLst/>
                  <a:gdLst>
                    <a:gd name="T0" fmla="*/ 2 w 7"/>
                    <a:gd name="T1" fmla="*/ 9 h 9"/>
                    <a:gd name="T2" fmla="*/ 2 w 7"/>
                    <a:gd name="T3" fmla="*/ 8 h 9"/>
                    <a:gd name="T4" fmla="*/ 5 w 7"/>
                    <a:gd name="T5" fmla="*/ 0 h 9"/>
                    <a:gd name="T6" fmla="*/ 5 w 7"/>
                    <a:gd name="T7" fmla="*/ 0 h 9"/>
                    <a:gd name="T8" fmla="*/ 6 w 7"/>
                    <a:gd name="T9" fmla="*/ 0 h 9"/>
                    <a:gd name="T10" fmla="*/ 6 w 7"/>
                    <a:gd name="T11" fmla="*/ 0 h 9"/>
                    <a:gd name="T12" fmla="*/ 6 w 7"/>
                    <a:gd name="T13" fmla="*/ 1 h 9"/>
                    <a:gd name="T14" fmla="*/ 7 w 7"/>
                    <a:gd name="T15" fmla="*/ 4 h 9"/>
                    <a:gd name="T16" fmla="*/ 7 w 7"/>
                    <a:gd name="T17" fmla="*/ 4 h 9"/>
                    <a:gd name="T18" fmla="*/ 6 w 7"/>
                    <a:gd name="T19" fmla="*/ 8 h 9"/>
                    <a:gd name="T20" fmla="*/ 5 w 7"/>
                    <a:gd name="T21" fmla="*/ 8 h 9"/>
                    <a:gd name="T22" fmla="*/ 2 w 7"/>
                    <a:gd name="T23" fmla="*/ 9 h 9"/>
                    <a:gd name="T24" fmla="*/ 2 w 7"/>
                    <a:gd name="T2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9"/>
                      </a:moveTo>
                      <a:cubicBezTo>
                        <a:pt x="2" y="9"/>
                        <a:pt x="2" y="8"/>
                        <a:pt x="2" y="8"/>
                      </a:cubicBezTo>
                      <a:cubicBezTo>
                        <a:pt x="0" y="4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7" y="2"/>
                        <a:pt x="7" y="2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4" name="Freeform 516"/>
                <p:cNvSpPr>
                  <a:spLocks/>
                </p:cNvSpPr>
                <p:nvPr/>
              </p:nvSpPr>
              <p:spPr bwMode="auto">
                <a:xfrm>
                  <a:off x="3429" y="3262"/>
                  <a:ext cx="5" cy="11"/>
                </a:xfrm>
                <a:custGeom>
                  <a:avLst/>
                  <a:gdLst>
                    <a:gd name="T0" fmla="*/ 0 w 8"/>
                    <a:gd name="T1" fmla="*/ 19 h 19"/>
                    <a:gd name="T2" fmla="*/ 0 w 8"/>
                    <a:gd name="T3" fmla="*/ 18 h 19"/>
                    <a:gd name="T4" fmla="*/ 7 w 8"/>
                    <a:gd name="T5" fmla="*/ 0 h 19"/>
                    <a:gd name="T6" fmla="*/ 8 w 8"/>
                    <a:gd name="T7" fmla="*/ 0 h 19"/>
                    <a:gd name="T8" fmla="*/ 8 w 8"/>
                    <a:gd name="T9" fmla="*/ 0 h 19"/>
                    <a:gd name="T10" fmla="*/ 8 w 8"/>
                    <a:gd name="T11" fmla="*/ 1 h 19"/>
                    <a:gd name="T12" fmla="*/ 2 w 8"/>
                    <a:gd name="T13" fmla="*/ 19 h 19"/>
                    <a:gd name="T14" fmla="*/ 1 w 8"/>
                    <a:gd name="T15" fmla="*/ 19 h 19"/>
                    <a:gd name="T16" fmla="*/ 0 w 8"/>
                    <a:gd name="T17" fmla="*/ 19 h 19"/>
                    <a:gd name="T18" fmla="*/ 0 w 8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9">
                      <a:moveTo>
                        <a:pt x="0" y="19"/>
                      </a:moveTo>
                      <a:cubicBezTo>
                        <a:pt x="0" y="19"/>
                        <a:pt x="0" y="19"/>
                        <a:pt x="0" y="18"/>
                      </a:cubicBezTo>
                      <a:cubicBezTo>
                        <a:pt x="0" y="13"/>
                        <a:pt x="3" y="5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6"/>
                        <a:pt x="6" y="16"/>
                        <a:pt x="2" y="19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5" name="Freeform 517"/>
                <p:cNvSpPr>
                  <a:spLocks/>
                </p:cNvSpPr>
                <p:nvPr/>
              </p:nvSpPr>
              <p:spPr bwMode="auto">
                <a:xfrm>
                  <a:off x="2913" y="3007"/>
                  <a:ext cx="5" cy="6"/>
                </a:xfrm>
                <a:custGeom>
                  <a:avLst/>
                  <a:gdLst>
                    <a:gd name="T0" fmla="*/ 2 w 9"/>
                    <a:gd name="T1" fmla="*/ 10 h 10"/>
                    <a:gd name="T2" fmla="*/ 2 w 9"/>
                    <a:gd name="T3" fmla="*/ 10 h 10"/>
                    <a:gd name="T4" fmla="*/ 1 w 9"/>
                    <a:gd name="T5" fmla="*/ 8 h 10"/>
                    <a:gd name="T6" fmla="*/ 0 w 9"/>
                    <a:gd name="T7" fmla="*/ 8 h 10"/>
                    <a:gd name="T8" fmla="*/ 4 w 9"/>
                    <a:gd name="T9" fmla="*/ 0 h 10"/>
                    <a:gd name="T10" fmla="*/ 5 w 9"/>
                    <a:gd name="T11" fmla="*/ 0 h 10"/>
                    <a:gd name="T12" fmla="*/ 9 w 9"/>
                    <a:gd name="T13" fmla="*/ 1 h 10"/>
                    <a:gd name="T14" fmla="*/ 9 w 9"/>
                    <a:gd name="T15" fmla="*/ 2 h 10"/>
                    <a:gd name="T16" fmla="*/ 9 w 9"/>
                    <a:gd name="T17" fmla="*/ 5 h 10"/>
                    <a:gd name="T18" fmla="*/ 9 w 9"/>
                    <a:gd name="T19" fmla="*/ 5 h 10"/>
                    <a:gd name="T20" fmla="*/ 8 w 9"/>
                    <a:gd name="T21" fmla="*/ 6 h 10"/>
                    <a:gd name="T22" fmla="*/ 4 w 9"/>
                    <a:gd name="T23" fmla="*/ 10 h 10"/>
                    <a:gd name="T24" fmla="*/ 3 w 9"/>
                    <a:gd name="T25" fmla="*/ 10 h 10"/>
                    <a:gd name="T26" fmla="*/ 3 w 9"/>
                    <a:gd name="T27" fmla="*/ 10 h 10"/>
                    <a:gd name="T28" fmla="*/ 2 w 9"/>
                    <a:gd name="T2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10"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1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9"/>
                        <a:pt x="6" y="9"/>
                        <a:pt x="4" y="10"/>
                      </a:cubicBezTo>
                      <a:cubicBezTo>
                        <a:pt x="4" y="10"/>
                        <a:pt x="4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6" name="Freeform 518"/>
                <p:cNvSpPr>
                  <a:spLocks/>
                </p:cNvSpPr>
                <p:nvPr/>
              </p:nvSpPr>
              <p:spPr bwMode="auto">
                <a:xfrm>
                  <a:off x="3583" y="3356"/>
                  <a:ext cx="29" cy="15"/>
                </a:xfrm>
                <a:custGeom>
                  <a:avLst/>
                  <a:gdLst>
                    <a:gd name="T0" fmla="*/ 0 w 49"/>
                    <a:gd name="T1" fmla="*/ 27 h 27"/>
                    <a:gd name="T2" fmla="*/ 0 w 49"/>
                    <a:gd name="T3" fmla="*/ 26 h 27"/>
                    <a:gd name="T4" fmla="*/ 0 w 49"/>
                    <a:gd name="T5" fmla="*/ 25 h 27"/>
                    <a:gd name="T6" fmla="*/ 0 w 49"/>
                    <a:gd name="T7" fmla="*/ 25 h 27"/>
                    <a:gd name="T8" fmla="*/ 23 w 49"/>
                    <a:gd name="T9" fmla="*/ 1 h 27"/>
                    <a:gd name="T10" fmla="*/ 23 w 49"/>
                    <a:gd name="T11" fmla="*/ 1 h 27"/>
                    <a:gd name="T12" fmla="*/ 36 w 49"/>
                    <a:gd name="T13" fmla="*/ 5 h 27"/>
                    <a:gd name="T14" fmla="*/ 37 w 49"/>
                    <a:gd name="T15" fmla="*/ 5 h 27"/>
                    <a:gd name="T16" fmla="*/ 45 w 49"/>
                    <a:gd name="T17" fmla="*/ 2 h 27"/>
                    <a:gd name="T18" fmla="*/ 47 w 49"/>
                    <a:gd name="T19" fmla="*/ 0 h 27"/>
                    <a:gd name="T20" fmla="*/ 48 w 49"/>
                    <a:gd name="T21" fmla="*/ 0 h 27"/>
                    <a:gd name="T22" fmla="*/ 48 w 49"/>
                    <a:gd name="T23" fmla="*/ 0 h 27"/>
                    <a:gd name="T24" fmla="*/ 48 w 49"/>
                    <a:gd name="T25" fmla="*/ 1 h 27"/>
                    <a:gd name="T26" fmla="*/ 36 w 49"/>
                    <a:gd name="T27" fmla="*/ 14 h 27"/>
                    <a:gd name="T28" fmla="*/ 35 w 49"/>
                    <a:gd name="T29" fmla="*/ 14 h 27"/>
                    <a:gd name="T30" fmla="*/ 19 w 49"/>
                    <a:gd name="T31" fmla="*/ 13 h 27"/>
                    <a:gd name="T32" fmla="*/ 13 w 49"/>
                    <a:gd name="T33" fmla="*/ 13 h 27"/>
                    <a:gd name="T34" fmla="*/ 12 w 49"/>
                    <a:gd name="T35" fmla="*/ 13 h 27"/>
                    <a:gd name="T36" fmla="*/ 3 w 49"/>
                    <a:gd name="T37" fmla="*/ 26 h 27"/>
                    <a:gd name="T38" fmla="*/ 2 w 49"/>
                    <a:gd name="T39" fmla="*/ 27 h 27"/>
                    <a:gd name="T40" fmla="*/ 1 w 49"/>
                    <a:gd name="T41" fmla="*/ 27 h 27"/>
                    <a:gd name="T42" fmla="*/ 0 w 49"/>
                    <a:gd name="T4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7">
                      <a:moveTo>
                        <a:pt x="0" y="27"/>
                      </a:moveTo>
                      <a:cubicBezTo>
                        <a:pt x="0" y="27"/>
                        <a:pt x="0" y="26"/>
                        <a:pt x="0" y="26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16"/>
                        <a:pt x="17" y="3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9" y="5"/>
                        <a:pt x="42" y="3"/>
                        <a:pt x="45" y="2"/>
                      </a:cubicBezTo>
                      <a:cubicBezTo>
                        <a:pt x="45" y="1"/>
                        <a:pt x="47" y="1"/>
                        <a:pt x="47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9" y="1"/>
                        <a:pt x="49" y="1"/>
                        <a:pt x="48" y="1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28" y="13"/>
                        <a:pt x="24" y="13"/>
                        <a:pt x="19" y="13"/>
                      </a:cubicBezTo>
                      <a:cubicBezTo>
                        <a:pt x="17" y="13"/>
                        <a:pt x="15" y="13"/>
                        <a:pt x="13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7"/>
                        <a:pt x="2" y="27"/>
                        <a:pt x="2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7" name="Freeform 519"/>
                <p:cNvSpPr>
                  <a:spLocks/>
                </p:cNvSpPr>
                <p:nvPr/>
              </p:nvSpPr>
              <p:spPr bwMode="auto">
                <a:xfrm>
                  <a:off x="2932" y="3021"/>
                  <a:ext cx="7" cy="12"/>
                </a:xfrm>
                <a:custGeom>
                  <a:avLst/>
                  <a:gdLst>
                    <a:gd name="T0" fmla="*/ 2 w 13"/>
                    <a:gd name="T1" fmla="*/ 20 h 20"/>
                    <a:gd name="T2" fmla="*/ 1 w 13"/>
                    <a:gd name="T3" fmla="*/ 20 h 20"/>
                    <a:gd name="T4" fmla="*/ 0 w 13"/>
                    <a:gd name="T5" fmla="*/ 18 h 20"/>
                    <a:gd name="T6" fmla="*/ 0 w 13"/>
                    <a:gd name="T7" fmla="*/ 17 h 20"/>
                    <a:gd name="T8" fmla="*/ 8 w 13"/>
                    <a:gd name="T9" fmla="*/ 0 h 20"/>
                    <a:gd name="T10" fmla="*/ 8 w 13"/>
                    <a:gd name="T11" fmla="*/ 0 h 20"/>
                    <a:gd name="T12" fmla="*/ 9 w 13"/>
                    <a:gd name="T13" fmla="*/ 0 h 20"/>
                    <a:gd name="T14" fmla="*/ 9 w 13"/>
                    <a:gd name="T15" fmla="*/ 0 h 20"/>
                    <a:gd name="T16" fmla="*/ 10 w 13"/>
                    <a:gd name="T17" fmla="*/ 1 h 20"/>
                    <a:gd name="T18" fmla="*/ 11 w 13"/>
                    <a:gd name="T19" fmla="*/ 3 h 20"/>
                    <a:gd name="T20" fmla="*/ 12 w 13"/>
                    <a:gd name="T21" fmla="*/ 3 h 20"/>
                    <a:gd name="T22" fmla="*/ 6 w 13"/>
                    <a:gd name="T23" fmla="*/ 20 h 20"/>
                    <a:gd name="T24" fmla="*/ 6 w 13"/>
                    <a:gd name="T25" fmla="*/ 20 h 20"/>
                    <a:gd name="T26" fmla="*/ 2 w 13"/>
                    <a:gd name="T27" fmla="*/ 20 h 20"/>
                    <a:gd name="T28" fmla="*/ 2 w 13"/>
                    <a:gd name="T2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" h="20">
                      <a:moveTo>
                        <a:pt x="2" y="20"/>
                      </a:moveTo>
                      <a:cubicBezTo>
                        <a:pt x="2" y="20"/>
                        <a:pt x="2" y="20"/>
                        <a:pt x="1" y="20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13" y="9"/>
                        <a:pt x="9" y="17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8" name="Freeform 520"/>
                <p:cNvSpPr>
                  <a:spLocks/>
                </p:cNvSpPr>
                <p:nvPr/>
              </p:nvSpPr>
              <p:spPr bwMode="auto">
                <a:xfrm>
                  <a:off x="3034" y="3076"/>
                  <a:ext cx="6" cy="5"/>
                </a:xfrm>
                <a:custGeom>
                  <a:avLst/>
                  <a:gdLst>
                    <a:gd name="T0" fmla="*/ 1 w 9"/>
                    <a:gd name="T1" fmla="*/ 8 h 8"/>
                    <a:gd name="T2" fmla="*/ 0 w 9"/>
                    <a:gd name="T3" fmla="*/ 8 h 8"/>
                    <a:gd name="T4" fmla="*/ 1 w 9"/>
                    <a:gd name="T5" fmla="*/ 6 h 8"/>
                    <a:gd name="T6" fmla="*/ 8 w 9"/>
                    <a:gd name="T7" fmla="*/ 0 h 8"/>
                    <a:gd name="T8" fmla="*/ 9 w 9"/>
                    <a:gd name="T9" fmla="*/ 0 h 8"/>
                    <a:gd name="T10" fmla="*/ 9 w 9"/>
                    <a:gd name="T11" fmla="*/ 0 h 8"/>
                    <a:gd name="T12" fmla="*/ 9 w 9"/>
                    <a:gd name="T13" fmla="*/ 1 h 8"/>
                    <a:gd name="T14" fmla="*/ 2 w 9"/>
                    <a:gd name="T15" fmla="*/ 8 h 8"/>
                    <a:gd name="T16" fmla="*/ 1 w 9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cubicBezTo>
                        <a:pt x="1" y="8"/>
                        <a:pt x="1" y="8"/>
                        <a:pt x="0" y="8"/>
                      </a:cubicBezTo>
                      <a:cubicBezTo>
                        <a:pt x="0" y="7"/>
                        <a:pt x="0" y="7"/>
                        <a:pt x="1" y="6"/>
                      </a:cubicBezTo>
                      <a:cubicBezTo>
                        <a:pt x="2" y="5"/>
                        <a:pt x="5" y="2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8" y="3"/>
                        <a:pt x="5" y="6"/>
                        <a:pt x="2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89" name="Freeform 521"/>
                <p:cNvSpPr>
                  <a:spLocks/>
                </p:cNvSpPr>
                <p:nvPr/>
              </p:nvSpPr>
              <p:spPr bwMode="auto">
                <a:xfrm>
                  <a:off x="3204" y="3160"/>
                  <a:ext cx="4" cy="4"/>
                </a:xfrm>
                <a:custGeom>
                  <a:avLst/>
                  <a:gdLst>
                    <a:gd name="T0" fmla="*/ 1 w 6"/>
                    <a:gd name="T1" fmla="*/ 6 h 6"/>
                    <a:gd name="T2" fmla="*/ 1 w 6"/>
                    <a:gd name="T3" fmla="*/ 6 h 6"/>
                    <a:gd name="T4" fmla="*/ 0 w 6"/>
                    <a:gd name="T5" fmla="*/ 6 h 6"/>
                    <a:gd name="T6" fmla="*/ 1 w 6"/>
                    <a:gd name="T7" fmla="*/ 2 h 6"/>
                    <a:gd name="T8" fmla="*/ 2 w 6"/>
                    <a:gd name="T9" fmla="*/ 1 h 6"/>
                    <a:gd name="T10" fmla="*/ 3 w 6"/>
                    <a:gd name="T11" fmla="*/ 0 h 6"/>
                    <a:gd name="T12" fmla="*/ 6 w 6"/>
                    <a:gd name="T13" fmla="*/ 2 h 6"/>
                    <a:gd name="T14" fmla="*/ 6 w 6"/>
                    <a:gd name="T15" fmla="*/ 2 h 6"/>
                    <a:gd name="T16" fmla="*/ 6 w 6"/>
                    <a:gd name="T17" fmla="*/ 4 h 6"/>
                    <a:gd name="T18" fmla="*/ 6 w 6"/>
                    <a:gd name="T19" fmla="*/ 4 h 6"/>
                    <a:gd name="T20" fmla="*/ 6 w 6"/>
                    <a:gd name="T21" fmla="*/ 5 h 6"/>
                    <a:gd name="T22" fmla="*/ 5 w 6"/>
                    <a:gd name="T23" fmla="*/ 6 h 6"/>
                    <a:gd name="T24" fmla="*/ 1 w 6"/>
                    <a:gd name="T25" fmla="*/ 6 h 6"/>
                    <a:gd name="T26" fmla="*/ 1 w 6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6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6"/>
                        <a:pt x="5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0" name="Freeform 522"/>
                <p:cNvSpPr>
                  <a:spLocks/>
                </p:cNvSpPr>
                <p:nvPr/>
              </p:nvSpPr>
              <p:spPr bwMode="auto">
                <a:xfrm>
                  <a:off x="3888" y="2976"/>
                  <a:ext cx="1" cy="1"/>
                </a:xfrm>
                <a:custGeom>
                  <a:avLst/>
                  <a:gdLst>
                    <a:gd name="T0" fmla="*/ 1 w 2"/>
                    <a:gd name="T1" fmla="*/ 3 h 3"/>
                    <a:gd name="T2" fmla="*/ 0 w 2"/>
                    <a:gd name="T3" fmla="*/ 2 h 3"/>
                    <a:gd name="T4" fmla="*/ 1 w 2"/>
                    <a:gd name="T5" fmla="*/ 0 h 3"/>
                    <a:gd name="T6" fmla="*/ 2 w 2"/>
                    <a:gd name="T7" fmla="*/ 0 h 3"/>
                    <a:gd name="T8" fmla="*/ 2 w 2"/>
                    <a:gd name="T9" fmla="*/ 1 h 3"/>
                    <a:gd name="T10" fmla="*/ 2 w 2"/>
                    <a:gd name="T11" fmla="*/ 2 h 3"/>
                    <a:gd name="T12" fmla="*/ 1 w 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1" name="Freeform 523"/>
                <p:cNvSpPr>
                  <a:spLocks/>
                </p:cNvSpPr>
                <p:nvPr/>
              </p:nvSpPr>
              <p:spPr bwMode="auto">
                <a:xfrm>
                  <a:off x="2991" y="3060"/>
                  <a:ext cx="3" cy="3"/>
                </a:xfrm>
                <a:custGeom>
                  <a:avLst/>
                  <a:gdLst>
                    <a:gd name="T0" fmla="*/ 1 w 5"/>
                    <a:gd name="T1" fmla="*/ 6 h 6"/>
                    <a:gd name="T2" fmla="*/ 0 w 5"/>
                    <a:gd name="T3" fmla="*/ 5 h 6"/>
                    <a:gd name="T4" fmla="*/ 2 w 5"/>
                    <a:gd name="T5" fmla="*/ 0 h 6"/>
                    <a:gd name="T6" fmla="*/ 2 w 5"/>
                    <a:gd name="T7" fmla="*/ 0 h 6"/>
                    <a:gd name="T8" fmla="*/ 3 w 5"/>
                    <a:gd name="T9" fmla="*/ 0 h 6"/>
                    <a:gd name="T10" fmla="*/ 3 w 5"/>
                    <a:gd name="T11" fmla="*/ 0 h 6"/>
                    <a:gd name="T12" fmla="*/ 3 w 5"/>
                    <a:gd name="T13" fmla="*/ 0 h 6"/>
                    <a:gd name="T14" fmla="*/ 5 w 5"/>
                    <a:gd name="T15" fmla="*/ 2 h 6"/>
                    <a:gd name="T16" fmla="*/ 5 w 5"/>
                    <a:gd name="T17" fmla="*/ 3 h 6"/>
                    <a:gd name="T18" fmla="*/ 4 w 5"/>
                    <a:gd name="T19" fmla="*/ 5 h 6"/>
                    <a:gd name="T20" fmla="*/ 3 w 5"/>
                    <a:gd name="T21" fmla="*/ 6 h 6"/>
                    <a:gd name="T22" fmla="*/ 1 w 5"/>
                    <a:gd name="T23" fmla="*/ 6 h 6"/>
                    <a:gd name="T24" fmla="*/ 1 w 5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1" y="6"/>
                        <a:pt x="1" y="6"/>
                        <a:pt x="0" y="5"/>
                      </a:cubicBezTo>
                      <a:cubicBezTo>
                        <a:pt x="0" y="3"/>
                        <a:pt x="0" y="2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2" name="Freeform 524"/>
                <p:cNvSpPr>
                  <a:spLocks/>
                </p:cNvSpPr>
                <p:nvPr/>
              </p:nvSpPr>
              <p:spPr bwMode="auto">
                <a:xfrm>
                  <a:off x="3116" y="3123"/>
                  <a:ext cx="3" cy="2"/>
                </a:xfrm>
                <a:custGeom>
                  <a:avLst/>
                  <a:gdLst>
                    <a:gd name="T0" fmla="*/ 1 w 4"/>
                    <a:gd name="T1" fmla="*/ 4 h 4"/>
                    <a:gd name="T2" fmla="*/ 0 w 4"/>
                    <a:gd name="T3" fmla="*/ 3 h 4"/>
                    <a:gd name="T4" fmla="*/ 0 w 4"/>
                    <a:gd name="T5" fmla="*/ 2 h 4"/>
                    <a:gd name="T6" fmla="*/ 1 w 4"/>
                    <a:gd name="T7" fmla="*/ 1 h 4"/>
                    <a:gd name="T8" fmla="*/ 2 w 4"/>
                    <a:gd name="T9" fmla="*/ 0 h 4"/>
                    <a:gd name="T10" fmla="*/ 2 w 4"/>
                    <a:gd name="T11" fmla="*/ 1 h 4"/>
                    <a:gd name="T12" fmla="*/ 3 w 4"/>
                    <a:gd name="T13" fmla="*/ 1 h 4"/>
                    <a:gd name="T14" fmla="*/ 4 w 4"/>
                    <a:gd name="T15" fmla="*/ 2 h 4"/>
                    <a:gd name="T16" fmla="*/ 4 w 4"/>
                    <a:gd name="T17" fmla="*/ 3 h 4"/>
                    <a:gd name="T18" fmla="*/ 3 w 4"/>
                    <a:gd name="T19" fmla="*/ 4 h 4"/>
                    <a:gd name="T20" fmla="*/ 3 w 4"/>
                    <a:gd name="T21" fmla="*/ 4 h 4"/>
                    <a:gd name="T22" fmla="*/ 1 w 4"/>
                    <a:gd name="T23" fmla="*/ 4 h 4"/>
                    <a:gd name="T24" fmla="*/ 1 w 4"/>
                    <a:gd name="T2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3" name="Freeform 525"/>
                <p:cNvSpPr>
                  <a:spLocks/>
                </p:cNvSpPr>
                <p:nvPr/>
              </p:nvSpPr>
              <p:spPr bwMode="auto">
                <a:xfrm>
                  <a:off x="2917" y="3030"/>
                  <a:ext cx="5" cy="8"/>
                </a:xfrm>
                <a:custGeom>
                  <a:avLst/>
                  <a:gdLst>
                    <a:gd name="T0" fmla="*/ 5 w 8"/>
                    <a:gd name="T1" fmla="*/ 13 h 14"/>
                    <a:gd name="T2" fmla="*/ 4 w 8"/>
                    <a:gd name="T3" fmla="*/ 13 h 14"/>
                    <a:gd name="T4" fmla="*/ 0 w 8"/>
                    <a:gd name="T5" fmla="*/ 1 h 14"/>
                    <a:gd name="T6" fmla="*/ 0 w 8"/>
                    <a:gd name="T7" fmla="*/ 0 h 14"/>
                    <a:gd name="T8" fmla="*/ 1 w 8"/>
                    <a:gd name="T9" fmla="*/ 0 h 14"/>
                    <a:gd name="T10" fmla="*/ 1 w 8"/>
                    <a:gd name="T11" fmla="*/ 0 h 14"/>
                    <a:gd name="T12" fmla="*/ 8 w 8"/>
                    <a:gd name="T13" fmla="*/ 12 h 14"/>
                    <a:gd name="T14" fmla="*/ 7 w 8"/>
                    <a:gd name="T15" fmla="*/ 12 h 14"/>
                    <a:gd name="T16" fmla="*/ 7 w 8"/>
                    <a:gd name="T17" fmla="*/ 13 h 14"/>
                    <a:gd name="T18" fmla="*/ 7 w 8"/>
                    <a:gd name="T19" fmla="*/ 13 h 14"/>
                    <a:gd name="T20" fmla="*/ 7 w 8"/>
                    <a:gd name="T21" fmla="*/ 13 h 14"/>
                    <a:gd name="T22" fmla="*/ 6 w 8"/>
                    <a:gd name="T23" fmla="*/ 14 h 14"/>
                    <a:gd name="T24" fmla="*/ 5 w 8"/>
                    <a:gd name="T25" fmla="*/ 13 h 14"/>
                    <a:gd name="T26" fmla="*/ 5 w 8"/>
                    <a:gd name="T27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4">
                      <a:moveTo>
                        <a:pt x="5" y="13"/>
                      </a:moveTo>
                      <a:cubicBezTo>
                        <a:pt x="5" y="13"/>
                        <a:pt x="5" y="13"/>
                        <a:pt x="4" y="1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3"/>
                        <a:pt x="8" y="7"/>
                        <a:pt x="8" y="12"/>
                      </a:cubicBezTo>
                      <a:cubicBezTo>
                        <a:pt x="8" y="12"/>
                        <a:pt x="7" y="12"/>
                        <a:pt x="7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4" name="Freeform 526"/>
                <p:cNvSpPr>
                  <a:spLocks/>
                </p:cNvSpPr>
                <p:nvPr/>
              </p:nvSpPr>
              <p:spPr bwMode="auto">
                <a:xfrm>
                  <a:off x="3453" y="3294"/>
                  <a:ext cx="4" cy="4"/>
                </a:xfrm>
                <a:custGeom>
                  <a:avLst/>
                  <a:gdLst>
                    <a:gd name="T0" fmla="*/ 3 w 6"/>
                    <a:gd name="T1" fmla="*/ 7 h 7"/>
                    <a:gd name="T2" fmla="*/ 3 w 6"/>
                    <a:gd name="T3" fmla="*/ 6 h 7"/>
                    <a:gd name="T4" fmla="*/ 2 w 6"/>
                    <a:gd name="T5" fmla="*/ 5 h 7"/>
                    <a:gd name="T6" fmla="*/ 1 w 6"/>
                    <a:gd name="T7" fmla="*/ 2 h 7"/>
                    <a:gd name="T8" fmla="*/ 2 w 6"/>
                    <a:gd name="T9" fmla="*/ 1 h 7"/>
                    <a:gd name="T10" fmla="*/ 3 w 6"/>
                    <a:gd name="T11" fmla="*/ 1 h 7"/>
                    <a:gd name="T12" fmla="*/ 5 w 6"/>
                    <a:gd name="T13" fmla="*/ 1 h 7"/>
                    <a:gd name="T14" fmla="*/ 5 w 6"/>
                    <a:gd name="T15" fmla="*/ 2 h 7"/>
                    <a:gd name="T16" fmla="*/ 5 w 6"/>
                    <a:gd name="T17" fmla="*/ 5 h 7"/>
                    <a:gd name="T18" fmla="*/ 5 w 6"/>
                    <a:gd name="T19" fmla="*/ 5 h 7"/>
                    <a:gd name="T20" fmla="*/ 4 w 6"/>
                    <a:gd name="T21" fmla="*/ 7 h 7"/>
                    <a:gd name="T22" fmla="*/ 3 w 6"/>
                    <a:gd name="T2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3" y="7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5"/>
                      </a:cubicBezTo>
                      <a:cubicBezTo>
                        <a:pt x="1" y="4"/>
                        <a:pt x="0" y="4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5" name="Freeform 527"/>
                <p:cNvSpPr>
                  <a:spLocks/>
                </p:cNvSpPr>
                <p:nvPr/>
              </p:nvSpPr>
              <p:spPr bwMode="auto">
                <a:xfrm>
                  <a:off x="3289" y="3218"/>
                  <a:ext cx="7" cy="21"/>
                </a:xfrm>
                <a:custGeom>
                  <a:avLst/>
                  <a:gdLst>
                    <a:gd name="T0" fmla="*/ 3 w 13"/>
                    <a:gd name="T1" fmla="*/ 35 h 35"/>
                    <a:gd name="T2" fmla="*/ 3 w 13"/>
                    <a:gd name="T3" fmla="*/ 35 h 35"/>
                    <a:gd name="T4" fmla="*/ 4 w 13"/>
                    <a:gd name="T5" fmla="*/ 4 h 35"/>
                    <a:gd name="T6" fmla="*/ 5 w 13"/>
                    <a:gd name="T7" fmla="*/ 3 h 35"/>
                    <a:gd name="T8" fmla="*/ 12 w 13"/>
                    <a:gd name="T9" fmla="*/ 0 h 35"/>
                    <a:gd name="T10" fmla="*/ 12 w 13"/>
                    <a:gd name="T11" fmla="*/ 0 h 35"/>
                    <a:gd name="T12" fmla="*/ 12 w 13"/>
                    <a:gd name="T13" fmla="*/ 0 h 35"/>
                    <a:gd name="T14" fmla="*/ 13 w 13"/>
                    <a:gd name="T15" fmla="*/ 1 h 35"/>
                    <a:gd name="T16" fmla="*/ 9 w 13"/>
                    <a:gd name="T17" fmla="*/ 6 h 35"/>
                    <a:gd name="T18" fmla="*/ 5 w 13"/>
                    <a:gd name="T19" fmla="*/ 10 h 35"/>
                    <a:gd name="T20" fmla="*/ 5 w 13"/>
                    <a:gd name="T21" fmla="*/ 11 h 35"/>
                    <a:gd name="T22" fmla="*/ 5 w 13"/>
                    <a:gd name="T23" fmla="*/ 13 h 35"/>
                    <a:gd name="T24" fmla="*/ 7 w 13"/>
                    <a:gd name="T25" fmla="*/ 17 h 35"/>
                    <a:gd name="T26" fmla="*/ 10 w 13"/>
                    <a:gd name="T27" fmla="*/ 26 h 35"/>
                    <a:gd name="T28" fmla="*/ 7 w 13"/>
                    <a:gd name="T29" fmla="*/ 33 h 35"/>
                    <a:gd name="T30" fmla="*/ 6 w 13"/>
                    <a:gd name="T31" fmla="*/ 34 h 35"/>
                    <a:gd name="T32" fmla="*/ 6 w 13"/>
                    <a:gd name="T33" fmla="*/ 35 h 35"/>
                    <a:gd name="T34" fmla="*/ 4 w 13"/>
                    <a:gd name="T35" fmla="*/ 35 h 35"/>
                    <a:gd name="T36" fmla="*/ 3 w 13"/>
                    <a:gd name="T3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35">
                      <a:moveTo>
                        <a:pt x="3" y="35"/>
                      </a:move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0" y="27"/>
                        <a:pt x="0" y="14"/>
                        <a:pt x="4" y="4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2"/>
                        <a:pt x="12" y="3"/>
                        <a:pt x="9" y="6"/>
                      </a:cubicBezTo>
                      <a:cubicBezTo>
                        <a:pt x="8" y="7"/>
                        <a:pt x="7" y="9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4"/>
                        <a:pt x="6" y="16"/>
                        <a:pt x="7" y="17"/>
                      </a:cubicBezTo>
                      <a:cubicBezTo>
                        <a:pt x="8" y="20"/>
                        <a:pt x="10" y="23"/>
                        <a:pt x="10" y="26"/>
                      </a:cubicBezTo>
                      <a:cubicBezTo>
                        <a:pt x="10" y="29"/>
                        <a:pt x="9" y="30"/>
                        <a:pt x="7" y="33"/>
                      </a:cubicBezTo>
                      <a:cubicBezTo>
                        <a:pt x="7" y="34"/>
                        <a:pt x="6" y="34"/>
                        <a:pt x="6" y="34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3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6" name="Freeform 528"/>
                <p:cNvSpPr>
                  <a:spLocks/>
                </p:cNvSpPr>
                <p:nvPr/>
              </p:nvSpPr>
              <p:spPr bwMode="auto">
                <a:xfrm>
                  <a:off x="3116" y="3129"/>
                  <a:ext cx="6" cy="5"/>
                </a:xfrm>
                <a:custGeom>
                  <a:avLst/>
                  <a:gdLst>
                    <a:gd name="T0" fmla="*/ 3 w 9"/>
                    <a:gd name="T1" fmla="*/ 7 h 8"/>
                    <a:gd name="T2" fmla="*/ 2 w 9"/>
                    <a:gd name="T3" fmla="*/ 7 h 8"/>
                    <a:gd name="T4" fmla="*/ 1 w 9"/>
                    <a:gd name="T5" fmla="*/ 5 h 8"/>
                    <a:gd name="T6" fmla="*/ 1 w 9"/>
                    <a:gd name="T7" fmla="*/ 4 h 8"/>
                    <a:gd name="T8" fmla="*/ 4 w 9"/>
                    <a:gd name="T9" fmla="*/ 0 h 8"/>
                    <a:gd name="T10" fmla="*/ 5 w 9"/>
                    <a:gd name="T11" fmla="*/ 0 h 8"/>
                    <a:gd name="T12" fmla="*/ 8 w 9"/>
                    <a:gd name="T13" fmla="*/ 1 h 8"/>
                    <a:gd name="T14" fmla="*/ 9 w 9"/>
                    <a:gd name="T15" fmla="*/ 2 h 8"/>
                    <a:gd name="T16" fmla="*/ 9 w 9"/>
                    <a:gd name="T17" fmla="*/ 4 h 8"/>
                    <a:gd name="T18" fmla="*/ 9 w 9"/>
                    <a:gd name="T19" fmla="*/ 4 h 8"/>
                    <a:gd name="T20" fmla="*/ 7 w 9"/>
                    <a:gd name="T21" fmla="*/ 7 h 8"/>
                    <a:gd name="T22" fmla="*/ 6 w 9"/>
                    <a:gd name="T23" fmla="*/ 8 h 8"/>
                    <a:gd name="T24" fmla="*/ 3 w 9"/>
                    <a:gd name="T25" fmla="*/ 8 h 8"/>
                    <a:gd name="T26" fmla="*/ 3 w 9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8">
                      <a:moveTo>
                        <a:pt x="3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7" name="Freeform 529"/>
                <p:cNvSpPr>
                  <a:spLocks/>
                </p:cNvSpPr>
                <p:nvPr/>
              </p:nvSpPr>
              <p:spPr bwMode="auto">
                <a:xfrm>
                  <a:off x="2924" y="3050"/>
                  <a:ext cx="41" cy="24"/>
                </a:xfrm>
                <a:custGeom>
                  <a:avLst/>
                  <a:gdLst>
                    <a:gd name="T0" fmla="*/ 6 w 72"/>
                    <a:gd name="T1" fmla="*/ 38 h 42"/>
                    <a:gd name="T2" fmla="*/ 3 w 72"/>
                    <a:gd name="T3" fmla="*/ 33 h 42"/>
                    <a:gd name="T4" fmla="*/ 3 w 72"/>
                    <a:gd name="T5" fmla="*/ 32 h 42"/>
                    <a:gd name="T6" fmla="*/ 10 w 72"/>
                    <a:gd name="T7" fmla="*/ 20 h 42"/>
                    <a:gd name="T8" fmla="*/ 9 w 72"/>
                    <a:gd name="T9" fmla="*/ 18 h 42"/>
                    <a:gd name="T10" fmla="*/ 7 w 72"/>
                    <a:gd name="T11" fmla="*/ 15 h 42"/>
                    <a:gd name="T12" fmla="*/ 3 w 72"/>
                    <a:gd name="T13" fmla="*/ 0 h 42"/>
                    <a:gd name="T14" fmla="*/ 4 w 72"/>
                    <a:gd name="T15" fmla="*/ 0 h 42"/>
                    <a:gd name="T16" fmla="*/ 31 w 72"/>
                    <a:gd name="T17" fmla="*/ 6 h 42"/>
                    <a:gd name="T18" fmla="*/ 38 w 72"/>
                    <a:gd name="T19" fmla="*/ 3 h 42"/>
                    <a:gd name="T20" fmla="*/ 44 w 72"/>
                    <a:gd name="T21" fmla="*/ 1 h 42"/>
                    <a:gd name="T22" fmla="*/ 44 w 72"/>
                    <a:gd name="T23" fmla="*/ 1 h 42"/>
                    <a:gd name="T24" fmla="*/ 46 w 72"/>
                    <a:gd name="T25" fmla="*/ 2 h 42"/>
                    <a:gd name="T26" fmla="*/ 51 w 72"/>
                    <a:gd name="T27" fmla="*/ 7 h 42"/>
                    <a:gd name="T28" fmla="*/ 60 w 72"/>
                    <a:gd name="T29" fmla="*/ 16 h 42"/>
                    <a:gd name="T30" fmla="*/ 61 w 72"/>
                    <a:gd name="T31" fmla="*/ 17 h 42"/>
                    <a:gd name="T32" fmla="*/ 71 w 72"/>
                    <a:gd name="T33" fmla="*/ 11 h 42"/>
                    <a:gd name="T34" fmla="*/ 72 w 72"/>
                    <a:gd name="T35" fmla="*/ 11 h 42"/>
                    <a:gd name="T36" fmla="*/ 72 w 72"/>
                    <a:gd name="T37" fmla="*/ 11 h 42"/>
                    <a:gd name="T38" fmla="*/ 72 w 72"/>
                    <a:gd name="T39" fmla="*/ 12 h 42"/>
                    <a:gd name="T40" fmla="*/ 72 w 72"/>
                    <a:gd name="T41" fmla="*/ 13 h 42"/>
                    <a:gd name="T42" fmla="*/ 72 w 72"/>
                    <a:gd name="T43" fmla="*/ 13 h 42"/>
                    <a:gd name="T44" fmla="*/ 59 w 72"/>
                    <a:gd name="T45" fmla="*/ 24 h 42"/>
                    <a:gd name="T46" fmla="*/ 59 w 72"/>
                    <a:gd name="T47" fmla="*/ 25 h 42"/>
                    <a:gd name="T48" fmla="*/ 60 w 72"/>
                    <a:gd name="T49" fmla="*/ 29 h 42"/>
                    <a:gd name="T50" fmla="*/ 57 w 72"/>
                    <a:gd name="T51" fmla="*/ 41 h 42"/>
                    <a:gd name="T52" fmla="*/ 56 w 72"/>
                    <a:gd name="T53" fmla="*/ 42 h 42"/>
                    <a:gd name="T54" fmla="*/ 50 w 72"/>
                    <a:gd name="T55" fmla="*/ 41 h 42"/>
                    <a:gd name="T56" fmla="*/ 48 w 72"/>
                    <a:gd name="T57" fmla="*/ 39 h 42"/>
                    <a:gd name="T58" fmla="*/ 48 w 72"/>
                    <a:gd name="T59" fmla="*/ 39 h 42"/>
                    <a:gd name="T60" fmla="*/ 49 w 72"/>
                    <a:gd name="T61" fmla="*/ 26 h 42"/>
                    <a:gd name="T62" fmla="*/ 50 w 72"/>
                    <a:gd name="T63" fmla="*/ 18 h 42"/>
                    <a:gd name="T64" fmla="*/ 51 w 72"/>
                    <a:gd name="T65" fmla="*/ 18 h 42"/>
                    <a:gd name="T66" fmla="*/ 47 w 72"/>
                    <a:gd name="T67" fmla="*/ 14 h 42"/>
                    <a:gd name="T68" fmla="*/ 44 w 72"/>
                    <a:gd name="T69" fmla="*/ 14 h 42"/>
                    <a:gd name="T70" fmla="*/ 27 w 72"/>
                    <a:gd name="T71" fmla="*/ 13 h 42"/>
                    <a:gd name="T72" fmla="*/ 26 w 72"/>
                    <a:gd name="T73" fmla="*/ 12 h 42"/>
                    <a:gd name="T74" fmla="*/ 25 w 72"/>
                    <a:gd name="T75" fmla="*/ 13 h 42"/>
                    <a:gd name="T76" fmla="*/ 15 w 72"/>
                    <a:gd name="T77" fmla="*/ 27 h 42"/>
                    <a:gd name="T78" fmla="*/ 8 w 72"/>
                    <a:gd name="T79" fmla="*/ 38 h 42"/>
                    <a:gd name="T80" fmla="*/ 8 w 72"/>
                    <a:gd name="T81" fmla="*/ 38 h 42"/>
                    <a:gd name="T82" fmla="*/ 6 w 72"/>
                    <a:gd name="T83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2" h="42">
                      <a:moveTo>
                        <a:pt x="6" y="38"/>
                      </a:moveTo>
                      <a:cubicBezTo>
                        <a:pt x="5" y="38"/>
                        <a:pt x="4" y="36"/>
                        <a:pt x="3" y="33"/>
                      </a:cubicBezTo>
                      <a:cubicBezTo>
                        <a:pt x="3" y="33"/>
                        <a:pt x="3" y="32"/>
                        <a:pt x="3" y="32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8" y="17"/>
                        <a:pt x="8" y="16"/>
                        <a:pt x="7" y="15"/>
                      </a:cubicBezTo>
                      <a:cubicBezTo>
                        <a:pt x="3" y="10"/>
                        <a:pt x="0" y="6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0" y="2"/>
                        <a:pt x="24" y="7"/>
                        <a:pt x="31" y="6"/>
                      </a:cubicBezTo>
                      <a:cubicBezTo>
                        <a:pt x="33" y="5"/>
                        <a:pt x="36" y="4"/>
                        <a:pt x="38" y="3"/>
                      </a:cubicBezTo>
                      <a:cubicBezTo>
                        <a:pt x="40" y="2"/>
                        <a:pt x="42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5" y="1"/>
                        <a:pt x="45" y="1"/>
                        <a:pt x="46" y="2"/>
                      </a:cubicBezTo>
                      <a:cubicBezTo>
                        <a:pt x="48" y="3"/>
                        <a:pt x="49" y="5"/>
                        <a:pt x="51" y="7"/>
                      </a:cubicBezTo>
                      <a:cubicBezTo>
                        <a:pt x="53" y="10"/>
                        <a:pt x="56" y="14"/>
                        <a:pt x="60" y="16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2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9" y="27"/>
                        <a:pt x="60" y="28"/>
                        <a:pt x="60" y="29"/>
                      </a:cubicBezTo>
                      <a:cubicBezTo>
                        <a:pt x="60" y="34"/>
                        <a:pt x="61" y="37"/>
                        <a:pt x="57" y="41"/>
                      </a:cubicBezTo>
                      <a:cubicBezTo>
                        <a:pt x="57" y="41"/>
                        <a:pt x="57" y="41"/>
                        <a:pt x="56" y="42"/>
                      </a:cubicBezTo>
                      <a:cubicBezTo>
                        <a:pt x="55" y="42"/>
                        <a:pt x="52" y="42"/>
                        <a:pt x="50" y="41"/>
                      </a:cubicBezTo>
                      <a:cubicBezTo>
                        <a:pt x="49" y="40"/>
                        <a:pt x="49" y="40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6" y="36"/>
                        <a:pt x="48" y="31"/>
                        <a:pt x="49" y="26"/>
                      </a:cubicBezTo>
                      <a:cubicBezTo>
                        <a:pt x="50" y="23"/>
                        <a:pt x="50" y="21"/>
                        <a:pt x="50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7" y="14"/>
                        <a:pt x="45" y="14"/>
                        <a:pt x="44" y="14"/>
                      </a:cubicBezTo>
                      <a:cubicBezTo>
                        <a:pt x="38" y="15"/>
                        <a:pt x="34" y="15"/>
                        <a:pt x="27" y="13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0" y="16"/>
                        <a:pt x="18" y="22"/>
                        <a:pt x="15" y="27"/>
                      </a:cubicBezTo>
                      <a:cubicBezTo>
                        <a:pt x="13" y="31"/>
                        <a:pt x="11" y="35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7" y="38"/>
                        <a:pt x="7" y="38"/>
                        <a:pt x="6" y="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8" name="Freeform 530"/>
                <p:cNvSpPr>
                  <a:spLocks/>
                </p:cNvSpPr>
                <p:nvPr/>
              </p:nvSpPr>
              <p:spPr bwMode="auto">
                <a:xfrm>
                  <a:off x="3413" y="3284"/>
                  <a:ext cx="29" cy="50"/>
                </a:xfrm>
                <a:custGeom>
                  <a:avLst/>
                  <a:gdLst>
                    <a:gd name="T0" fmla="*/ 21 w 49"/>
                    <a:gd name="T1" fmla="*/ 86 h 86"/>
                    <a:gd name="T2" fmla="*/ 21 w 49"/>
                    <a:gd name="T3" fmla="*/ 86 h 86"/>
                    <a:gd name="T4" fmla="*/ 21 w 49"/>
                    <a:gd name="T5" fmla="*/ 35 h 86"/>
                    <a:gd name="T6" fmla="*/ 21 w 49"/>
                    <a:gd name="T7" fmla="*/ 33 h 86"/>
                    <a:gd name="T8" fmla="*/ 18 w 49"/>
                    <a:gd name="T9" fmla="*/ 29 h 86"/>
                    <a:gd name="T10" fmla="*/ 14 w 49"/>
                    <a:gd name="T11" fmla="*/ 27 h 86"/>
                    <a:gd name="T12" fmla="*/ 8 w 49"/>
                    <a:gd name="T13" fmla="*/ 42 h 86"/>
                    <a:gd name="T14" fmla="*/ 8 w 49"/>
                    <a:gd name="T15" fmla="*/ 42 h 86"/>
                    <a:gd name="T16" fmla="*/ 4 w 49"/>
                    <a:gd name="T17" fmla="*/ 42 h 86"/>
                    <a:gd name="T18" fmla="*/ 0 w 49"/>
                    <a:gd name="T19" fmla="*/ 39 h 86"/>
                    <a:gd name="T20" fmla="*/ 0 w 49"/>
                    <a:gd name="T21" fmla="*/ 39 h 86"/>
                    <a:gd name="T22" fmla="*/ 24 w 49"/>
                    <a:gd name="T23" fmla="*/ 1 h 86"/>
                    <a:gd name="T24" fmla="*/ 25 w 49"/>
                    <a:gd name="T25" fmla="*/ 0 h 86"/>
                    <a:gd name="T26" fmla="*/ 25 w 49"/>
                    <a:gd name="T27" fmla="*/ 0 h 86"/>
                    <a:gd name="T28" fmla="*/ 29 w 49"/>
                    <a:gd name="T29" fmla="*/ 6 h 86"/>
                    <a:gd name="T30" fmla="*/ 36 w 49"/>
                    <a:gd name="T31" fmla="*/ 14 h 86"/>
                    <a:gd name="T32" fmla="*/ 37 w 49"/>
                    <a:gd name="T33" fmla="*/ 14 h 86"/>
                    <a:gd name="T34" fmla="*/ 44 w 49"/>
                    <a:gd name="T35" fmla="*/ 12 h 86"/>
                    <a:gd name="T36" fmla="*/ 45 w 49"/>
                    <a:gd name="T37" fmla="*/ 12 h 86"/>
                    <a:gd name="T38" fmla="*/ 45 w 49"/>
                    <a:gd name="T39" fmla="*/ 12 h 86"/>
                    <a:gd name="T40" fmla="*/ 48 w 49"/>
                    <a:gd name="T41" fmla="*/ 14 h 86"/>
                    <a:gd name="T42" fmla="*/ 48 w 49"/>
                    <a:gd name="T43" fmla="*/ 15 h 86"/>
                    <a:gd name="T44" fmla="*/ 46 w 49"/>
                    <a:gd name="T45" fmla="*/ 49 h 86"/>
                    <a:gd name="T46" fmla="*/ 45 w 49"/>
                    <a:gd name="T47" fmla="*/ 50 h 86"/>
                    <a:gd name="T48" fmla="*/ 37 w 49"/>
                    <a:gd name="T49" fmla="*/ 68 h 86"/>
                    <a:gd name="T50" fmla="*/ 36 w 49"/>
                    <a:gd name="T51" fmla="*/ 68 h 86"/>
                    <a:gd name="T52" fmla="*/ 36 w 49"/>
                    <a:gd name="T53" fmla="*/ 73 h 86"/>
                    <a:gd name="T54" fmla="*/ 34 w 49"/>
                    <a:gd name="T55" fmla="*/ 81 h 86"/>
                    <a:gd name="T56" fmla="*/ 34 w 49"/>
                    <a:gd name="T57" fmla="*/ 82 h 86"/>
                    <a:gd name="T58" fmla="*/ 21 w 49"/>
                    <a:gd name="T59" fmla="*/ 86 h 86"/>
                    <a:gd name="T60" fmla="*/ 21 w 49"/>
                    <a:gd name="T61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9" h="86">
                      <a:moveTo>
                        <a:pt x="21" y="86"/>
                      </a:move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11" y="72"/>
                        <a:pt x="14" y="56"/>
                        <a:pt x="21" y="35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7" y="43"/>
                        <a:pt x="5" y="43"/>
                        <a:pt x="4" y="42"/>
                      </a:cubicBezTo>
                      <a:cubicBezTo>
                        <a:pt x="3" y="41"/>
                        <a:pt x="2" y="41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3" y="26"/>
                        <a:pt x="15" y="6"/>
                        <a:pt x="24" y="1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2"/>
                        <a:pt x="28" y="4"/>
                        <a:pt x="29" y="6"/>
                      </a:cubicBezTo>
                      <a:cubicBezTo>
                        <a:pt x="30" y="9"/>
                        <a:pt x="32" y="11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5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48" y="14"/>
                        <a:pt x="48" y="15"/>
                        <a:pt x="48" y="15"/>
                      </a:cubicBezTo>
                      <a:cubicBezTo>
                        <a:pt x="49" y="24"/>
                        <a:pt x="49" y="38"/>
                        <a:pt x="46" y="49"/>
                      </a:cubicBezTo>
                      <a:cubicBezTo>
                        <a:pt x="46" y="49"/>
                        <a:pt x="45" y="50"/>
                        <a:pt x="45" y="50"/>
                      </a:cubicBezTo>
                      <a:cubicBezTo>
                        <a:pt x="37" y="68"/>
                        <a:pt x="37" y="68"/>
                        <a:pt x="37" y="68"/>
                      </a:cubicBezTo>
                      <a:cubicBezTo>
                        <a:pt x="36" y="68"/>
                        <a:pt x="36" y="68"/>
                        <a:pt x="36" y="68"/>
                      </a:cubicBezTo>
                      <a:cubicBezTo>
                        <a:pt x="36" y="70"/>
                        <a:pt x="36" y="72"/>
                        <a:pt x="36" y="73"/>
                      </a:cubicBezTo>
                      <a:cubicBezTo>
                        <a:pt x="36" y="76"/>
                        <a:pt x="36" y="79"/>
                        <a:pt x="34" y="81"/>
                      </a:cubicBezTo>
                      <a:cubicBezTo>
                        <a:pt x="34" y="81"/>
                        <a:pt x="34" y="81"/>
                        <a:pt x="34" y="82"/>
                      </a:cubicBezTo>
                      <a:cubicBezTo>
                        <a:pt x="31" y="84"/>
                        <a:pt x="26" y="8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9" name="Freeform 531"/>
                <p:cNvSpPr>
                  <a:spLocks/>
                </p:cNvSpPr>
                <p:nvPr/>
              </p:nvSpPr>
              <p:spPr bwMode="auto">
                <a:xfrm>
                  <a:off x="3968" y="3028"/>
                  <a:ext cx="4" cy="3"/>
                </a:xfrm>
                <a:custGeom>
                  <a:avLst/>
                  <a:gdLst>
                    <a:gd name="T0" fmla="*/ 4 w 7"/>
                    <a:gd name="T1" fmla="*/ 5 h 5"/>
                    <a:gd name="T2" fmla="*/ 1 w 7"/>
                    <a:gd name="T3" fmla="*/ 2 h 5"/>
                    <a:gd name="T4" fmla="*/ 1 w 7"/>
                    <a:gd name="T5" fmla="*/ 2 h 5"/>
                    <a:gd name="T6" fmla="*/ 1 w 7"/>
                    <a:gd name="T7" fmla="*/ 2 h 5"/>
                    <a:gd name="T8" fmla="*/ 0 w 7"/>
                    <a:gd name="T9" fmla="*/ 1 h 5"/>
                    <a:gd name="T10" fmla="*/ 1 w 7"/>
                    <a:gd name="T11" fmla="*/ 0 h 5"/>
                    <a:gd name="T12" fmla="*/ 1 w 7"/>
                    <a:gd name="T13" fmla="*/ 0 h 5"/>
                    <a:gd name="T14" fmla="*/ 2 w 7"/>
                    <a:gd name="T15" fmla="*/ 0 h 5"/>
                    <a:gd name="T16" fmla="*/ 2 w 7"/>
                    <a:gd name="T17" fmla="*/ 0 h 5"/>
                    <a:gd name="T18" fmla="*/ 7 w 7"/>
                    <a:gd name="T19" fmla="*/ 3 h 5"/>
                    <a:gd name="T20" fmla="*/ 7 w 7"/>
                    <a:gd name="T21" fmla="*/ 4 h 5"/>
                    <a:gd name="T22" fmla="*/ 7 w 7"/>
                    <a:gd name="T23" fmla="*/ 4 h 5"/>
                    <a:gd name="T24" fmla="*/ 7 w 7"/>
                    <a:gd name="T25" fmla="*/ 5 h 5"/>
                    <a:gd name="T26" fmla="*/ 6 w 7"/>
                    <a:gd name="T27" fmla="*/ 5 h 5"/>
                    <a:gd name="T28" fmla="*/ 4 w 7"/>
                    <a:gd name="T2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5">
                      <a:moveTo>
                        <a:pt x="4" y="5"/>
                      </a:moveTo>
                      <a:cubicBezTo>
                        <a:pt x="3" y="4"/>
                        <a:pt x="2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0" name="Freeform 532"/>
                <p:cNvSpPr>
                  <a:spLocks/>
                </p:cNvSpPr>
                <p:nvPr/>
              </p:nvSpPr>
              <p:spPr bwMode="auto">
                <a:xfrm>
                  <a:off x="2930" y="3039"/>
                  <a:ext cx="1" cy="2"/>
                </a:xfrm>
                <a:custGeom>
                  <a:avLst/>
                  <a:gdLst>
                    <a:gd name="T0" fmla="*/ 2 w 3"/>
                    <a:gd name="T1" fmla="*/ 3 h 3"/>
                    <a:gd name="T2" fmla="*/ 2 w 3"/>
                    <a:gd name="T3" fmla="*/ 3 h 3"/>
                    <a:gd name="T4" fmla="*/ 1 w 3"/>
                    <a:gd name="T5" fmla="*/ 2 h 3"/>
                    <a:gd name="T6" fmla="*/ 0 w 3"/>
                    <a:gd name="T7" fmla="*/ 1 h 3"/>
                    <a:gd name="T8" fmla="*/ 1 w 3"/>
                    <a:gd name="T9" fmla="*/ 0 h 3"/>
                    <a:gd name="T10" fmla="*/ 1 w 3"/>
                    <a:gd name="T11" fmla="*/ 0 h 3"/>
                    <a:gd name="T12" fmla="*/ 3 w 3"/>
                    <a:gd name="T13" fmla="*/ 2 h 3"/>
                    <a:gd name="T14" fmla="*/ 3 w 3"/>
                    <a:gd name="T15" fmla="*/ 3 h 3"/>
                    <a:gd name="T16" fmla="*/ 2 w 3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1" name="Freeform 533"/>
                <p:cNvSpPr>
                  <a:spLocks/>
                </p:cNvSpPr>
                <p:nvPr/>
              </p:nvSpPr>
              <p:spPr bwMode="auto">
                <a:xfrm>
                  <a:off x="3447" y="3304"/>
                  <a:ext cx="11" cy="8"/>
                </a:xfrm>
                <a:custGeom>
                  <a:avLst/>
                  <a:gdLst>
                    <a:gd name="T0" fmla="*/ 1 w 19"/>
                    <a:gd name="T1" fmla="*/ 14 h 14"/>
                    <a:gd name="T2" fmla="*/ 1 w 19"/>
                    <a:gd name="T3" fmla="*/ 14 h 14"/>
                    <a:gd name="T4" fmla="*/ 1 w 19"/>
                    <a:gd name="T5" fmla="*/ 13 h 14"/>
                    <a:gd name="T6" fmla="*/ 18 w 19"/>
                    <a:gd name="T7" fmla="*/ 0 h 14"/>
                    <a:gd name="T8" fmla="*/ 18 w 19"/>
                    <a:gd name="T9" fmla="*/ 0 h 14"/>
                    <a:gd name="T10" fmla="*/ 18 w 19"/>
                    <a:gd name="T11" fmla="*/ 0 h 14"/>
                    <a:gd name="T12" fmla="*/ 19 w 19"/>
                    <a:gd name="T13" fmla="*/ 1 h 14"/>
                    <a:gd name="T14" fmla="*/ 19 w 19"/>
                    <a:gd name="T15" fmla="*/ 2 h 14"/>
                    <a:gd name="T16" fmla="*/ 11 w 19"/>
                    <a:gd name="T17" fmla="*/ 8 h 14"/>
                    <a:gd name="T18" fmla="*/ 2 w 19"/>
                    <a:gd name="T19" fmla="*/ 14 h 14"/>
                    <a:gd name="T20" fmla="*/ 1 w 19"/>
                    <a:gd name="T2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14"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0" y="13"/>
                        <a:pt x="1" y="13"/>
                      </a:cubicBezTo>
                      <a:cubicBezTo>
                        <a:pt x="4" y="7"/>
                        <a:pt x="9" y="3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2"/>
                      </a:cubicBezTo>
                      <a:cubicBezTo>
                        <a:pt x="16" y="5"/>
                        <a:pt x="13" y="6"/>
                        <a:pt x="11" y="8"/>
                      </a:cubicBezTo>
                      <a:cubicBezTo>
                        <a:pt x="8" y="9"/>
                        <a:pt x="5" y="11"/>
                        <a:pt x="2" y="14"/>
                      </a:cubicBezTo>
                      <a:cubicBezTo>
                        <a:pt x="2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2" name="Freeform 534"/>
                <p:cNvSpPr>
                  <a:spLocks/>
                </p:cNvSpPr>
                <p:nvPr/>
              </p:nvSpPr>
              <p:spPr bwMode="auto">
                <a:xfrm>
                  <a:off x="3864" y="2980"/>
                  <a:ext cx="2" cy="1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1 h 2"/>
                    <a:gd name="T4" fmla="*/ 0 w 3"/>
                    <a:gd name="T5" fmla="*/ 1 h 2"/>
                    <a:gd name="T6" fmla="*/ 1 w 3"/>
                    <a:gd name="T7" fmla="*/ 0 h 2"/>
                    <a:gd name="T8" fmla="*/ 2 w 3"/>
                    <a:gd name="T9" fmla="*/ 0 h 2"/>
                    <a:gd name="T10" fmla="*/ 2 w 3"/>
                    <a:gd name="T11" fmla="*/ 0 h 2"/>
                    <a:gd name="T12" fmla="*/ 3 w 3"/>
                    <a:gd name="T13" fmla="*/ 0 h 2"/>
                    <a:gd name="T14" fmla="*/ 3 w 3"/>
                    <a:gd name="T15" fmla="*/ 1 h 2"/>
                    <a:gd name="T16" fmla="*/ 3 w 3"/>
                    <a:gd name="T17" fmla="*/ 2 h 2"/>
                    <a:gd name="T18" fmla="*/ 2 w 3"/>
                    <a:gd name="T19" fmla="*/ 2 h 2"/>
                    <a:gd name="T20" fmla="*/ 1 w 3"/>
                    <a:gd name="T21" fmla="*/ 2 h 2"/>
                    <a:gd name="T22" fmla="*/ 0 w 3"/>
                    <a:gd name="T2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3" name="Freeform 535"/>
                <p:cNvSpPr>
                  <a:spLocks/>
                </p:cNvSpPr>
                <p:nvPr/>
              </p:nvSpPr>
              <p:spPr bwMode="auto">
                <a:xfrm>
                  <a:off x="3274" y="3212"/>
                  <a:ext cx="3" cy="3"/>
                </a:xfrm>
                <a:custGeom>
                  <a:avLst/>
                  <a:gdLst>
                    <a:gd name="T0" fmla="*/ 1 w 5"/>
                    <a:gd name="T1" fmla="*/ 6 h 6"/>
                    <a:gd name="T2" fmla="*/ 1 w 5"/>
                    <a:gd name="T3" fmla="*/ 6 h 6"/>
                    <a:gd name="T4" fmla="*/ 1 w 5"/>
                    <a:gd name="T5" fmla="*/ 5 h 6"/>
                    <a:gd name="T6" fmla="*/ 1 w 5"/>
                    <a:gd name="T7" fmla="*/ 2 h 6"/>
                    <a:gd name="T8" fmla="*/ 1 w 5"/>
                    <a:gd name="T9" fmla="*/ 1 h 6"/>
                    <a:gd name="T10" fmla="*/ 2 w 5"/>
                    <a:gd name="T11" fmla="*/ 0 h 6"/>
                    <a:gd name="T12" fmla="*/ 2 w 5"/>
                    <a:gd name="T13" fmla="*/ 0 h 6"/>
                    <a:gd name="T14" fmla="*/ 3 w 5"/>
                    <a:gd name="T15" fmla="*/ 1 h 6"/>
                    <a:gd name="T16" fmla="*/ 5 w 5"/>
                    <a:gd name="T17" fmla="*/ 3 h 6"/>
                    <a:gd name="T18" fmla="*/ 5 w 5"/>
                    <a:gd name="T19" fmla="*/ 4 h 6"/>
                    <a:gd name="T20" fmla="*/ 5 w 5"/>
                    <a:gd name="T21" fmla="*/ 4 h 6"/>
                    <a:gd name="T22" fmla="*/ 2 w 5"/>
                    <a:gd name="T23" fmla="*/ 6 h 6"/>
                    <a:gd name="T24" fmla="*/ 1 w 5"/>
                    <a:gd name="T25" fmla="*/ 6 h 6"/>
                    <a:gd name="T26" fmla="*/ 1 w 5"/>
                    <a:gd name="T2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3"/>
                        <a:pt x="0" y="3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4" name="Freeform 536"/>
                <p:cNvSpPr>
                  <a:spLocks/>
                </p:cNvSpPr>
                <p:nvPr/>
              </p:nvSpPr>
              <p:spPr bwMode="auto">
                <a:xfrm>
                  <a:off x="2975" y="3071"/>
                  <a:ext cx="41" cy="37"/>
                </a:xfrm>
                <a:custGeom>
                  <a:avLst/>
                  <a:gdLst>
                    <a:gd name="T0" fmla="*/ 49 w 71"/>
                    <a:gd name="T1" fmla="*/ 62 h 65"/>
                    <a:gd name="T2" fmla="*/ 19 w 71"/>
                    <a:gd name="T3" fmla="*/ 19 h 65"/>
                    <a:gd name="T4" fmla="*/ 19 w 71"/>
                    <a:gd name="T5" fmla="*/ 18 h 65"/>
                    <a:gd name="T6" fmla="*/ 19 w 71"/>
                    <a:gd name="T7" fmla="*/ 17 h 65"/>
                    <a:gd name="T8" fmla="*/ 12 w 71"/>
                    <a:gd name="T9" fmla="*/ 11 h 65"/>
                    <a:gd name="T10" fmla="*/ 8 w 71"/>
                    <a:gd name="T11" fmla="*/ 9 h 65"/>
                    <a:gd name="T12" fmla="*/ 5 w 71"/>
                    <a:gd name="T13" fmla="*/ 8 h 65"/>
                    <a:gd name="T14" fmla="*/ 2 w 71"/>
                    <a:gd name="T15" fmla="*/ 6 h 65"/>
                    <a:gd name="T16" fmla="*/ 2 w 71"/>
                    <a:gd name="T17" fmla="*/ 6 h 65"/>
                    <a:gd name="T18" fmla="*/ 0 w 71"/>
                    <a:gd name="T19" fmla="*/ 3 h 65"/>
                    <a:gd name="T20" fmla="*/ 0 w 71"/>
                    <a:gd name="T21" fmla="*/ 2 h 65"/>
                    <a:gd name="T22" fmla="*/ 1 w 71"/>
                    <a:gd name="T23" fmla="*/ 2 h 65"/>
                    <a:gd name="T24" fmla="*/ 18 w 71"/>
                    <a:gd name="T25" fmla="*/ 1 h 65"/>
                    <a:gd name="T26" fmla="*/ 18 w 71"/>
                    <a:gd name="T27" fmla="*/ 1 h 65"/>
                    <a:gd name="T28" fmla="*/ 18 w 71"/>
                    <a:gd name="T29" fmla="*/ 1 h 65"/>
                    <a:gd name="T30" fmla="*/ 33 w 71"/>
                    <a:gd name="T31" fmla="*/ 24 h 65"/>
                    <a:gd name="T32" fmla="*/ 61 w 71"/>
                    <a:gd name="T33" fmla="*/ 58 h 65"/>
                    <a:gd name="T34" fmla="*/ 62 w 71"/>
                    <a:gd name="T35" fmla="*/ 59 h 65"/>
                    <a:gd name="T36" fmla="*/ 69 w 71"/>
                    <a:gd name="T37" fmla="*/ 57 h 65"/>
                    <a:gd name="T38" fmla="*/ 70 w 71"/>
                    <a:gd name="T39" fmla="*/ 57 h 65"/>
                    <a:gd name="T40" fmla="*/ 70 w 71"/>
                    <a:gd name="T41" fmla="*/ 57 h 65"/>
                    <a:gd name="T42" fmla="*/ 70 w 71"/>
                    <a:gd name="T43" fmla="*/ 58 h 65"/>
                    <a:gd name="T44" fmla="*/ 56 w 71"/>
                    <a:gd name="T45" fmla="*/ 64 h 65"/>
                    <a:gd name="T46" fmla="*/ 49 w 71"/>
                    <a:gd name="T4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1" h="65">
                      <a:moveTo>
                        <a:pt x="49" y="62"/>
                      </a:moveTo>
                      <a:cubicBezTo>
                        <a:pt x="33" y="54"/>
                        <a:pt x="18" y="27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7" y="14"/>
                        <a:pt x="14" y="12"/>
                        <a:pt x="12" y="11"/>
                      </a:cubicBezTo>
                      <a:cubicBezTo>
                        <a:pt x="11" y="10"/>
                        <a:pt x="9" y="10"/>
                        <a:pt x="8" y="9"/>
                      </a:cubicBezTo>
                      <a:cubicBezTo>
                        <a:pt x="7" y="9"/>
                        <a:pt x="6" y="8"/>
                        <a:pt x="5" y="8"/>
                      </a:cubicBezTo>
                      <a:cubicBezTo>
                        <a:pt x="4" y="7"/>
                        <a:pt x="3" y="7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0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25" y="7"/>
                        <a:pt x="29" y="15"/>
                        <a:pt x="33" y="24"/>
                      </a:cubicBezTo>
                      <a:cubicBezTo>
                        <a:pt x="39" y="37"/>
                        <a:pt x="46" y="51"/>
                        <a:pt x="61" y="58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1" y="57"/>
                        <a:pt x="71" y="58"/>
                        <a:pt x="70" y="58"/>
                      </a:cubicBezTo>
                      <a:cubicBezTo>
                        <a:pt x="67" y="63"/>
                        <a:pt x="61" y="65"/>
                        <a:pt x="56" y="64"/>
                      </a:cubicBezTo>
                      <a:cubicBezTo>
                        <a:pt x="54" y="64"/>
                        <a:pt x="52" y="63"/>
                        <a:pt x="49" y="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5" name="Freeform 537"/>
                <p:cNvSpPr>
                  <a:spLocks/>
                </p:cNvSpPr>
                <p:nvPr/>
              </p:nvSpPr>
              <p:spPr bwMode="auto">
                <a:xfrm>
                  <a:off x="3466" y="3312"/>
                  <a:ext cx="3" cy="8"/>
                </a:xfrm>
                <a:custGeom>
                  <a:avLst/>
                  <a:gdLst>
                    <a:gd name="T0" fmla="*/ 3 w 6"/>
                    <a:gd name="T1" fmla="*/ 14 h 14"/>
                    <a:gd name="T2" fmla="*/ 1 w 6"/>
                    <a:gd name="T3" fmla="*/ 2 h 14"/>
                    <a:gd name="T4" fmla="*/ 1 w 6"/>
                    <a:gd name="T5" fmla="*/ 2 h 14"/>
                    <a:gd name="T6" fmla="*/ 2 w 6"/>
                    <a:gd name="T7" fmla="*/ 1 h 14"/>
                    <a:gd name="T8" fmla="*/ 3 w 6"/>
                    <a:gd name="T9" fmla="*/ 0 h 14"/>
                    <a:gd name="T10" fmla="*/ 3 w 6"/>
                    <a:gd name="T11" fmla="*/ 0 h 14"/>
                    <a:gd name="T12" fmla="*/ 4 w 6"/>
                    <a:gd name="T13" fmla="*/ 1 h 14"/>
                    <a:gd name="T14" fmla="*/ 4 w 6"/>
                    <a:gd name="T15" fmla="*/ 13 h 14"/>
                    <a:gd name="T16" fmla="*/ 4 w 6"/>
                    <a:gd name="T17" fmla="*/ 14 h 14"/>
                    <a:gd name="T18" fmla="*/ 3 w 6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4">
                      <a:moveTo>
                        <a:pt x="3" y="14"/>
                      </a:moveTo>
                      <a:cubicBezTo>
                        <a:pt x="0" y="12"/>
                        <a:pt x="1" y="7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4" y="1"/>
                      </a:cubicBezTo>
                      <a:cubicBezTo>
                        <a:pt x="6" y="4"/>
                        <a:pt x="6" y="9"/>
                        <a:pt x="4" y="13"/>
                      </a:cubicBezTo>
                      <a:cubicBezTo>
                        <a:pt x="4" y="13"/>
                        <a:pt x="4" y="14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6" name="Freeform 538"/>
                <p:cNvSpPr>
                  <a:spLocks/>
                </p:cNvSpPr>
                <p:nvPr/>
              </p:nvSpPr>
              <p:spPr bwMode="auto">
                <a:xfrm>
                  <a:off x="3107" y="3137"/>
                  <a:ext cx="5" cy="6"/>
                </a:xfrm>
                <a:custGeom>
                  <a:avLst/>
                  <a:gdLst>
                    <a:gd name="T0" fmla="*/ 4 w 10"/>
                    <a:gd name="T1" fmla="*/ 10 h 11"/>
                    <a:gd name="T2" fmla="*/ 2 w 10"/>
                    <a:gd name="T3" fmla="*/ 8 h 11"/>
                    <a:gd name="T4" fmla="*/ 0 w 10"/>
                    <a:gd name="T5" fmla="*/ 6 h 11"/>
                    <a:gd name="T6" fmla="*/ 0 w 10"/>
                    <a:gd name="T7" fmla="*/ 5 h 11"/>
                    <a:gd name="T8" fmla="*/ 3 w 10"/>
                    <a:gd name="T9" fmla="*/ 1 h 11"/>
                    <a:gd name="T10" fmla="*/ 4 w 10"/>
                    <a:gd name="T11" fmla="*/ 0 h 11"/>
                    <a:gd name="T12" fmla="*/ 4 w 10"/>
                    <a:gd name="T13" fmla="*/ 0 h 11"/>
                    <a:gd name="T14" fmla="*/ 4 w 10"/>
                    <a:gd name="T15" fmla="*/ 0 h 11"/>
                    <a:gd name="T16" fmla="*/ 8 w 10"/>
                    <a:gd name="T17" fmla="*/ 3 h 11"/>
                    <a:gd name="T18" fmla="*/ 8 w 10"/>
                    <a:gd name="T19" fmla="*/ 4 h 11"/>
                    <a:gd name="T20" fmla="*/ 9 w 10"/>
                    <a:gd name="T21" fmla="*/ 4 h 11"/>
                    <a:gd name="T22" fmla="*/ 10 w 10"/>
                    <a:gd name="T23" fmla="*/ 8 h 11"/>
                    <a:gd name="T24" fmla="*/ 10 w 10"/>
                    <a:gd name="T25" fmla="*/ 9 h 11"/>
                    <a:gd name="T26" fmla="*/ 9 w 10"/>
                    <a:gd name="T27" fmla="*/ 9 h 11"/>
                    <a:gd name="T28" fmla="*/ 9 w 10"/>
                    <a:gd name="T29" fmla="*/ 10 h 11"/>
                    <a:gd name="T30" fmla="*/ 8 w 10"/>
                    <a:gd name="T31" fmla="*/ 11 h 11"/>
                    <a:gd name="T32" fmla="*/ 8 w 10"/>
                    <a:gd name="T33" fmla="*/ 11 h 11"/>
                    <a:gd name="T34" fmla="*/ 4 w 10"/>
                    <a:gd name="T3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" h="11">
                      <a:moveTo>
                        <a:pt x="4" y="10"/>
                      </a:moveTo>
                      <a:cubicBezTo>
                        <a:pt x="3" y="10"/>
                        <a:pt x="2" y="9"/>
                        <a:pt x="2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0" y="6"/>
                        <a:pt x="10" y="6"/>
                        <a:pt x="10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6" y="11"/>
                        <a:pt x="5" y="11"/>
                        <a:pt x="4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7" name="Freeform 539"/>
                <p:cNvSpPr>
                  <a:spLocks/>
                </p:cNvSpPr>
                <p:nvPr/>
              </p:nvSpPr>
              <p:spPr bwMode="auto">
                <a:xfrm>
                  <a:off x="3870" y="2993"/>
                  <a:ext cx="3" cy="2"/>
                </a:xfrm>
                <a:custGeom>
                  <a:avLst/>
                  <a:gdLst>
                    <a:gd name="T0" fmla="*/ 3 w 5"/>
                    <a:gd name="T1" fmla="*/ 4 h 4"/>
                    <a:gd name="T2" fmla="*/ 3 w 5"/>
                    <a:gd name="T3" fmla="*/ 4 h 4"/>
                    <a:gd name="T4" fmla="*/ 1 w 5"/>
                    <a:gd name="T5" fmla="*/ 2 h 4"/>
                    <a:gd name="T6" fmla="*/ 1 w 5"/>
                    <a:gd name="T7" fmla="*/ 1 h 4"/>
                    <a:gd name="T8" fmla="*/ 1 w 5"/>
                    <a:gd name="T9" fmla="*/ 0 h 4"/>
                    <a:gd name="T10" fmla="*/ 2 w 5"/>
                    <a:gd name="T11" fmla="*/ 0 h 4"/>
                    <a:gd name="T12" fmla="*/ 2 w 5"/>
                    <a:gd name="T13" fmla="*/ 0 h 4"/>
                    <a:gd name="T14" fmla="*/ 5 w 5"/>
                    <a:gd name="T15" fmla="*/ 3 h 4"/>
                    <a:gd name="T16" fmla="*/ 5 w 5"/>
                    <a:gd name="T17" fmla="*/ 3 h 4"/>
                    <a:gd name="T18" fmla="*/ 4 w 5"/>
                    <a:gd name="T19" fmla="*/ 4 h 4"/>
                    <a:gd name="T20" fmla="*/ 4 w 5"/>
                    <a:gd name="T21" fmla="*/ 4 h 4"/>
                    <a:gd name="T22" fmla="*/ 3 w 5"/>
                    <a:gd name="T2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8" name="Freeform 540"/>
                <p:cNvSpPr>
                  <a:spLocks/>
                </p:cNvSpPr>
                <p:nvPr/>
              </p:nvSpPr>
              <p:spPr bwMode="auto">
                <a:xfrm>
                  <a:off x="3910" y="3014"/>
                  <a:ext cx="5" cy="5"/>
                </a:xfrm>
                <a:custGeom>
                  <a:avLst/>
                  <a:gdLst>
                    <a:gd name="T0" fmla="*/ 3 w 9"/>
                    <a:gd name="T1" fmla="*/ 8 h 8"/>
                    <a:gd name="T2" fmla="*/ 1 w 9"/>
                    <a:gd name="T3" fmla="*/ 6 h 8"/>
                    <a:gd name="T4" fmla="*/ 0 w 9"/>
                    <a:gd name="T5" fmla="*/ 6 h 8"/>
                    <a:gd name="T6" fmla="*/ 0 w 9"/>
                    <a:gd name="T7" fmla="*/ 5 h 8"/>
                    <a:gd name="T8" fmla="*/ 1 w 9"/>
                    <a:gd name="T9" fmla="*/ 1 h 8"/>
                    <a:gd name="T10" fmla="*/ 2 w 9"/>
                    <a:gd name="T11" fmla="*/ 0 h 8"/>
                    <a:gd name="T12" fmla="*/ 4 w 9"/>
                    <a:gd name="T13" fmla="*/ 0 h 8"/>
                    <a:gd name="T14" fmla="*/ 5 w 9"/>
                    <a:gd name="T15" fmla="*/ 0 h 8"/>
                    <a:gd name="T16" fmla="*/ 5 w 9"/>
                    <a:gd name="T17" fmla="*/ 0 h 8"/>
                    <a:gd name="T18" fmla="*/ 7 w 9"/>
                    <a:gd name="T19" fmla="*/ 2 h 8"/>
                    <a:gd name="T20" fmla="*/ 8 w 9"/>
                    <a:gd name="T21" fmla="*/ 2 h 8"/>
                    <a:gd name="T22" fmla="*/ 9 w 9"/>
                    <a:gd name="T23" fmla="*/ 5 h 8"/>
                    <a:gd name="T24" fmla="*/ 8 w 9"/>
                    <a:gd name="T25" fmla="*/ 5 h 8"/>
                    <a:gd name="T26" fmla="*/ 7 w 9"/>
                    <a:gd name="T27" fmla="*/ 8 h 8"/>
                    <a:gd name="T28" fmla="*/ 7 w 9"/>
                    <a:gd name="T29" fmla="*/ 8 h 8"/>
                    <a:gd name="T30" fmla="*/ 6 w 9"/>
                    <a:gd name="T31" fmla="*/ 8 h 8"/>
                    <a:gd name="T32" fmla="*/ 3 w 9"/>
                    <a:gd name="T3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8">
                      <a:moveTo>
                        <a:pt x="3" y="8"/>
                      </a:moveTo>
                      <a:cubicBezTo>
                        <a:pt x="3" y="7"/>
                        <a:pt x="2" y="7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9" name="Freeform 541"/>
                <p:cNvSpPr>
                  <a:spLocks/>
                </p:cNvSpPr>
                <p:nvPr/>
              </p:nvSpPr>
              <p:spPr bwMode="auto">
                <a:xfrm>
                  <a:off x="2944" y="3064"/>
                  <a:ext cx="3" cy="3"/>
                </a:xfrm>
                <a:custGeom>
                  <a:avLst/>
                  <a:gdLst>
                    <a:gd name="T0" fmla="*/ 0 w 5"/>
                    <a:gd name="T1" fmla="*/ 4 h 5"/>
                    <a:gd name="T2" fmla="*/ 0 w 5"/>
                    <a:gd name="T3" fmla="*/ 4 h 5"/>
                    <a:gd name="T4" fmla="*/ 0 w 5"/>
                    <a:gd name="T5" fmla="*/ 3 h 5"/>
                    <a:gd name="T6" fmla="*/ 2 w 5"/>
                    <a:gd name="T7" fmla="*/ 0 h 5"/>
                    <a:gd name="T8" fmla="*/ 3 w 5"/>
                    <a:gd name="T9" fmla="*/ 0 h 5"/>
                    <a:gd name="T10" fmla="*/ 4 w 5"/>
                    <a:gd name="T11" fmla="*/ 1 h 5"/>
                    <a:gd name="T12" fmla="*/ 5 w 5"/>
                    <a:gd name="T13" fmla="*/ 1 h 5"/>
                    <a:gd name="T14" fmla="*/ 5 w 5"/>
                    <a:gd name="T15" fmla="*/ 3 h 5"/>
                    <a:gd name="T16" fmla="*/ 4 w 5"/>
                    <a:gd name="T17" fmla="*/ 4 h 5"/>
                    <a:gd name="T18" fmla="*/ 2 w 5"/>
                    <a:gd name="T19" fmla="*/ 5 h 5"/>
                    <a:gd name="T20" fmla="*/ 1 w 5"/>
                    <a:gd name="T21" fmla="*/ 5 h 5"/>
                    <a:gd name="T22" fmla="*/ 0 w 5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4"/>
                        <a:pt x="4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1" y="5"/>
                        <a:pt x="1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0" name="Freeform 542"/>
                <p:cNvSpPr>
                  <a:spLocks/>
                </p:cNvSpPr>
                <p:nvPr/>
              </p:nvSpPr>
              <p:spPr bwMode="auto">
                <a:xfrm>
                  <a:off x="3576" y="3390"/>
                  <a:ext cx="10" cy="7"/>
                </a:xfrm>
                <a:custGeom>
                  <a:avLst/>
                  <a:gdLst>
                    <a:gd name="T0" fmla="*/ 0 w 17"/>
                    <a:gd name="T1" fmla="*/ 12 h 12"/>
                    <a:gd name="T2" fmla="*/ 0 w 17"/>
                    <a:gd name="T3" fmla="*/ 12 h 12"/>
                    <a:gd name="T4" fmla="*/ 0 w 17"/>
                    <a:gd name="T5" fmla="*/ 11 h 12"/>
                    <a:gd name="T6" fmla="*/ 3 w 17"/>
                    <a:gd name="T7" fmla="*/ 5 h 12"/>
                    <a:gd name="T8" fmla="*/ 4 w 17"/>
                    <a:gd name="T9" fmla="*/ 5 h 12"/>
                    <a:gd name="T10" fmla="*/ 16 w 17"/>
                    <a:gd name="T11" fmla="*/ 0 h 12"/>
                    <a:gd name="T12" fmla="*/ 17 w 17"/>
                    <a:gd name="T13" fmla="*/ 0 h 12"/>
                    <a:gd name="T14" fmla="*/ 17 w 17"/>
                    <a:gd name="T15" fmla="*/ 0 h 12"/>
                    <a:gd name="T16" fmla="*/ 17 w 17"/>
                    <a:gd name="T17" fmla="*/ 1 h 12"/>
                    <a:gd name="T18" fmla="*/ 1 w 17"/>
                    <a:gd name="T19" fmla="*/ 12 h 12"/>
                    <a:gd name="T20" fmla="*/ 0 w 17"/>
                    <a:gd name="T2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2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1" y="9"/>
                        <a:pt x="2" y="7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1" name="Freeform 543"/>
                <p:cNvSpPr>
                  <a:spLocks/>
                </p:cNvSpPr>
                <p:nvPr/>
              </p:nvSpPr>
              <p:spPr bwMode="auto">
                <a:xfrm>
                  <a:off x="3077" y="2964"/>
                  <a:ext cx="42" cy="38"/>
                </a:xfrm>
                <a:custGeom>
                  <a:avLst/>
                  <a:gdLst>
                    <a:gd name="T0" fmla="*/ 1 w 73"/>
                    <a:gd name="T1" fmla="*/ 65 h 66"/>
                    <a:gd name="T2" fmla="*/ 1 w 73"/>
                    <a:gd name="T3" fmla="*/ 65 h 66"/>
                    <a:gd name="T4" fmla="*/ 1 w 73"/>
                    <a:gd name="T5" fmla="*/ 64 h 66"/>
                    <a:gd name="T6" fmla="*/ 0 w 73"/>
                    <a:gd name="T7" fmla="*/ 64 h 66"/>
                    <a:gd name="T8" fmla="*/ 13 w 73"/>
                    <a:gd name="T9" fmla="*/ 50 h 66"/>
                    <a:gd name="T10" fmla="*/ 21 w 73"/>
                    <a:gd name="T11" fmla="*/ 45 h 66"/>
                    <a:gd name="T12" fmla="*/ 33 w 73"/>
                    <a:gd name="T13" fmla="*/ 27 h 66"/>
                    <a:gd name="T14" fmla="*/ 44 w 73"/>
                    <a:gd name="T15" fmla="*/ 9 h 66"/>
                    <a:gd name="T16" fmla="*/ 59 w 73"/>
                    <a:gd name="T17" fmla="*/ 3 h 66"/>
                    <a:gd name="T18" fmla="*/ 72 w 73"/>
                    <a:gd name="T19" fmla="*/ 0 h 66"/>
                    <a:gd name="T20" fmla="*/ 73 w 73"/>
                    <a:gd name="T21" fmla="*/ 0 h 66"/>
                    <a:gd name="T22" fmla="*/ 73 w 73"/>
                    <a:gd name="T23" fmla="*/ 0 h 66"/>
                    <a:gd name="T24" fmla="*/ 73 w 73"/>
                    <a:gd name="T25" fmla="*/ 1 h 66"/>
                    <a:gd name="T26" fmla="*/ 57 w 73"/>
                    <a:gd name="T27" fmla="*/ 10 h 66"/>
                    <a:gd name="T28" fmla="*/ 48 w 73"/>
                    <a:gd name="T29" fmla="*/ 13 h 66"/>
                    <a:gd name="T30" fmla="*/ 47 w 73"/>
                    <a:gd name="T31" fmla="*/ 13 h 66"/>
                    <a:gd name="T32" fmla="*/ 47 w 73"/>
                    <a:gd name="T33" fmla="*/ 14 h 66"/>
                    <a:gd name="T34" fmla="*/ 40 w 73"/>
                    <a:gd name="T35" fmla="*/ 29 h 66"/>
                    <a:gd name="T36" fmla="*/ 38 w 73"/>
                    <a:gd name="T37" fmla="*/ 32 h 66"/>
                    <a:gd name="T38" fmla="*/ 38 w 73"/>
                    <a:gd name="T39" fmla="*/ 32 h 66"/>
                    <a:gd name="T40" fmla="*/ 38 w 73"/>
                    <a:gd name="T41" fmla="*/ 33 h 66"/>
                    <a:gd name="T42" fmla="*/ 39 w 73"/>
                    <a:gd name="T43" fmla="*/ 37 h 66"/>
                    <a:gd name="T44" fmla="*/ 40 w 73"/>
                    <a:gd name="T45" fmla="*/ 41 h 66"/>
                    <a:gd name="T46" fmla="*/ 39 w 73"/>
                    <a:gd name="T47" fmla="*/ 41 h 66"/>
                    <a:gd name="T48" fmla="*/ 35 w 73"/>
                    <a:gd name="T49" fmla="*/ 40 h 66"/>
                    <a:gd name="T50" fmla="*/ 33 w 73"/>
                    <a:gd name="T51" fmla="*/ 39 h 66"/>
                    <a:gd name="T52" fmla="*/ 32 w 73"/>
                    <a:gd name="T53" fmla="*/ 41 h 66"/>
                    <a:gd name="T54" fmla="*/ 17 w 73"/>
                    <a:gd name="T55" fmla="*/ 57 h 66"/>
                    <a:gd name="T56" fmla="*/ 9 w 73"/>
                    <a:gd name="T57" fmla="*/ 65 h 66"/>
                    <a:gd name="T58" fmla="*/ 8 w 73"/>
                    <a:gd name="T59" fmla="*/ 65 h 66"/>
                    <a:gd name="T60" fmla="*/ 1 w 73"/>
                    <a:gd name="T61" fmla="*/ 65 h 66"/>
                    <a:gd name="T62" fmla="*/ 1 w 73"/>
                    <a:gd name="T63" fmla="*/ 65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66">
                      <a:moveTo>
                        <a:pt x="1" y="65"/>
                      </a:moveTo>
                      <a:cubicBezTo>
                        <a:pt x="1" y="65"/>
                        <a:pt x="1" y="65"/>
                        <a:pt x="1" y="65"/>
                      </a:cubicBezTo>
                      <a:cubicBezTo>
                        <a:pt x="1" y="64"/>
                        <a:pt x="1" y="64"/>
                        <a:pt x="1" y="64"/>
                      </a:cubicBezTo>
                      <a:cubicBezTo>
                        <a:pt x="1" y="64"/>
                        <a:pt x="0" y="64"/>
                        <a:pt x="0" y="64"/>
                      </a:cubicBezTo>
                      <a:cubicBezTo>
                        <a:pt x="1" y="57"/>
                        <a:pt x="5" y="54"/>
                        <a:pt x="13" y="50"/>
                      </a:cubicBezTo>
                      <a:cubicBezTo>
                        <a:pt x="16" y="49"/>
                        <a:pt x="19" y="47"/>
                        <a:pt x="21" y="45"/>
                      </a:cubicBezTo>
                      <a:cubicBezTo>
                        <a:pt x="27" y="41"/>
                        <a:pt x="30" y="33"/>
                        <a:pt x="33" y="27"/>
                      </a:cubicBezTo>
                      <a:cubicBezTo>
                        <a:pt x="36" y="20"/>
                        <a:pt x="39" y="14"/>
                        <a:pt x="44" y="9"/>
                      </a:cubicBezTo>
                      <a:cubicBezTo>
                        <a:pt x="45" y="7"/>
                        <a:pt x="52" y="5"/>
                        <a:pt x="59" y="3"/>
                      </a:cubicBezTo>
                      <a:cubicBezTo>
                        <a:pt x="64" y="2"/>
                        <a:pt x="68" y="1"/>
                        <a:pt x="72" y="0"/>
                      </a:cubicBezTo>
                      <a:cubicBezTo>
                        <a:pt x="72" y="0"/>
                        <a:pt x="72" y="0"/>
                        <a:pt x="73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3" y="0"/>
                        <a:pt x="73" y="1"/>
                      </a:cubicBezTo>
                      <a:cubicBezTo>
                        <a:pt x="71" y="7"/>
                        <a:pt x="66" y="9"/>
                        <a:pt x="57" y="10"/>
                      </a:cubicBezTo>
                      <a:cubicBezTo>
                        <a:pt x="54" y="11"/>
                        <a:pt x="51" y="12"/>
                        <a:pt x="48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6" y="21"/>
                        <a:pt x="44" y="24"/>
                        <a:pt x="40" y="29"/>
                      </a:cubicBezTo>
                      <a:cubicBezTo>
                        <a:pt x="39" y="30"/>
                        <a:pt x="39" y="31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5"/>
                        <a:pt x="39" y="36"/>
                        <a:pt x="39" y="37"/>
                      </a:cubicBezTo>
                      <a:cubicBezTo>
                        <a:pt x="39" y="38"/>
                        <a:pt x="40" y="39"/>
                        <a:pt x="40" y="41"/>
                      </a:cubicBezTo>
                      <a:cubicBezTo>
                        <a:pt x="40" y="41"/>
                        <a:pt x="40" y="41"/>
                        <a:pt x="39" y="41"/>
                      </a:cubicBezTo>
                      <a:cubicBezTo>
                        <a:pt x="38" y="42"/>
                        <a:pt x="37" y="41"/>
                        <a:pt x="35" y="40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27" y="48"/>
                        <a:pt x="22" y="52"/>
                        <a:pt x="17" y="57"/>
                      </a:cubicBezTo>
                      <a:cubicBezTo>
                        <a:pt x="14" y="60"/>
                        <a:pt x="11" y="62"/>
                        <a:pt x="9" y="65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5"/>
                        <a:pt x="4" y="66"/>
                        <a:pt x="1" y="65"/>
                      </a:cubicBezTo>
                      <a:cubicBezTo>
                        <a:pt x="1" y="65"/>
                        <a:pt x="1" y="65"/>
                        <a:pt x="1" y="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2" name="Freeform 544"/>
                <p:cNvSpPr>
                  <a:spLocks/>
                </p:cNvSpPr>
                <p:nvPr/>
              </p:nvSpPr>
              <p:spPr bwMode="auto">
                <a:xfrm>
                  <a:off x="3070" y="3132"/>
                  <a:ext cx="5" cy="6"/>
                </a:xfrm>
                <a:custGeom>
                  <a:avLst/>
                  <a:gdLst>
                    <a:gd name="T0" fmla="*/ 2 w 8"/>
                    <a:gd name="T1" fmla="*/ 11 h 11"/>
                    <a:gd name="T2" fmla="*/ 1 w 8"/>
                    <a:gd name="T3" fmla="*/ 11 h 11"/>
                    <a:gd name="T4" fmla="*/ 0 w 8"/>
                    <a:gd name="T5" fmla="*/ 9 h 11"/>
                    <a:gd name="T6" fmla="*/ 0 w 8"/>
                    <a:gd name="T7" fmla="*/ 9 h 11"/>
                    <a:gd name="T8" fmla="*/ 6 w 8"/>
                    <a:gd name="T9" fmla="*/ 0 h 11"/>
                    <a:gd name="T10" fmla="*/ 6 w 8"/>
                    <a:gd name="T11" fmla="*/ 0 h 11"/>
                    <a:gd name="T12" fmla="*/ 6 w 8"/>
                    <a:gd name="T13" fmla="*/ 0 h 11"/>
                    <a:gd name="T14" fmla="*/ 7 w 8"/>
                    <a:gd name="T15" fmla="*/ 0 h 11"/>
                    <a:gd name="T16" fmla="*/ 7 w 8"/>
                    <a:gd name="T17" fmla="*/ 1 h 11"/>
                    <a:gd name="T18" fmla="*/ 8 w 8"/>
                    <a:gd name="T19" fmla="*/ 4 h 11"/>
                    <a:gd name="T20" fmla="*/ 8 w 8"/>
                    <a:gd name="T21" fmla="*/ 5 h 11"/>
                    <a:gd name="T22" fmla="*/ 8 w 8"/>
                    <a:gd name="T23" fmla="*/ 5 h 11"/>
                    <a:gd name="T24" fmla="*/ 6 w 8"/>
                    <a:gd name="T25" fmla="*/ 11 h 11"/>
                    <a:gd name="T26" fmla="*/ 6 w 8"/>
                    <a:gd name="T27" fmla="*/ 11 h 11"/>
                    <a:gd name="T28" fmla="*/ 2 w 8"/>
                    <a:gd name="T29" fmla="*/ 11 h 11"/>
                    <a:gd name="T30" fmla="*/ 2 w 8"/>
                    <a:gd name="T3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1">
                      <a:moveTo>
                        <a:pt x="2" y="11"/>
                      </a:moveTo>
                      <a:cubicBezTo>
                        <a:pt x="2" y="11"/>
                        <a:pt x="2" y="11"/>
                        <a:pt x="1" y="11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5"/>
                        <a:pt x="3" y="2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2"/>
                        <a:pt x="8" y="2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3" name="Freeform 545"/>
                <p:cNvSpPr>
                  <a:spLocks/>
                </p:cNvSpPr>
                <p:nvPr/>
              </p:nvSpPr>
              <p:spPr bwMode="auto">
                <a:xfrm>
                  <a:off x="3552" y="3370"/>
                  <a:ext cx="2" cy="4"/>
                </a:xfrm>
                <a:custGeom>
                  <a:avLst/>
                  <a:gdLst>
                    <a:gd name="T0" fmla="*/ 0 w 4"/>
                    <a:gd name="T1" fmla="*/ 4 h 6"/>
                    <a:gd name="T2" fmla="*/ 0 w 4"/>
                    <a:gd name="T3" fmla="*/ 4 h 6"/>
                    <a:gd name="T4" fmla="*/ 0 w 4"/>
                    <a:gd name="T5" fmla="*/ 3 h 6"/>
                    <a:gd name="T6" fmla="*/ 2 w 4"/>
                    <a:gd name="T7" fmla="*/ 1 h 6"/>
                    <a:gd name="T8" fmla="*/ 3 w 4"/>
                    <a:gd name="T9" fmla="*/ 1 h 6"/>
                    <a:gd name="T10" fmla="*/ 3 w 4"/>
                    <a:gd name="T11" fmla="*/ 1 h 6"/>
                    <a:gd name="T12" fmla="*/ 4 w 4"/>
                    <a:gd name="T13" fmla="*/ 1 h 6"/>
                    <a:gd name="T14" fmla="*/ 4 w 4"/>
                    <a:gd name="T15" fmla="*/ 5 h 6"/>
                    <a:gd name="T16" fmla="*/ 3 w 4"/>
                    <a:gd name="T17" fmla="*/ 5 h 6"/>
                    <a:gd name="T18" fmla="*/ 2 w 4"/>
                    <a:gd name="T19" fmla="*/ 5 h 6"/>
                    <a:gd name="T20" fmla="*/ 0 w 4"/>
                    <a:gd name="T2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6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4" y="1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6"/>
                        <a:pt x="3" y="6"/>
                        <a:pt x="2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4" name="Freeform 546"/>
                <p:cNvSpPr>
                  <a:spLocks/>
                </p:cNvSpPr>
                <p:nvPr/>
              </p:nvSpPr>
              <p:spPr bwMode="auto">
                <a:xfrm>
                  <a:off x="2962" y="3082"/>
                  <a:ext cx="5" cy="4"/>
                </a:xfrm>
                <a:custGeom>
                  <a:avLst/>
                  <a:gdLst>
                    <a:gd name="T0" fmla="*/ 2 w 8"/>
                    <a:gd name="T1" fmla="*/ 8 h 8"/>
                    <a:gd name="T2" fmla="*/ 2 w 8"/>
                    <a:gd name="T3" fmla="*/ 7 h 8"/>
                    <a:gd name="T4" fmla="*/ 0 w 8"/>
                    <a:gd name="T5" fmla="*/ 6 h 8"/>
                    <a:gd name="T6" fmla="*/ 0 w 8"/>
                    <a:gd name="T7" fmla="*/ 5 h 8"/>
                    <a:gd name="T8" fmla="*/ 2 w 8"/>
                    <a:gd name="T9" fmla="*/ 0 h 8"/>
                    <a:gd name="T10" fmla="*/ 3 w 8"/>
                    <a:gd name="T11" fmla="*/ 0 h 8"/>
                    <a:gd name="T12" fmla="*/ 7 w 8"/>
                    <a:gd name="T13" fmla="*/ 2 h 8"/>
                    <a:gd name="T14" fmla="*/ 7 w 8"/>
                    <a:gd name="T15" fmla="*/ 2 h 8"/>
                    <a:gd name="T16" fmla="*/ 8 w 8"/>
                    <a:gd name="T17" fmla="*/ 4 h 8"/>
                    <a:gd name="T18" fmla="*/ 8 w 8"/>
                    <a:gd name="T19" fmla="*/ 5 h 8"/>
                    <a:gd name="T20" fmla="*/ 8 w 8"/>
                    <a:gd name="T21" fmla="*/ 6 h 8"/>
                    <a:gd name="T22" fmla="*/ 4 w 8"/>
                    <a:gd name="T23" fmla="*/ 8 h 8"/>
                    <a:gd name="T24" fmla="*/ 3 w 8"/>
                    <a:gd name="T25" fmla="*/ 8 h 8"/>
                    <a:gd name="T26" fmla="*/ 2 w 8"/>
                    <a:gd name="T2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2" y="8"/>
                      </a:move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6" y="7"/>
                        <a:pt x="6" y="7"/>
                        <a:pt x="4" y="8"/>
                      </a:cubicBezTo>
                      <a:cubicBezTo>
                        <a:pt x="4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5" name="Freeform 547"/>
                <p:cNvSpPr>
                  <a:spLocks/>
                </p:cNvSpPr>
                <p:nvPr/>
              </p:nvSpPr>
              <p:spPr bwMode="auto">
                <a:xfrm>
                  <a:off x="3122" y="3165"/>
                  <a:ext cx="5" cy="8"/>
                </a:xfrm>
                <a:custGeom>
                  <a:avLst/>
                  <a:gdLst>
                    <a:gd name="T0" fmla="*/ 3 w 9"/>
                    <a:gd name="T1" fmla="*/ 14 h 14"/>
                    <a:gd name="T2" fmla="*/ 1 w 9"/>
                    <a:gd name="T3" fmla="*/ 8 h 14"/>
                    <a:gd name="T4" fmla="*/ 5 w 9"/>
                    <a:gd name="T5" fmla="*/ 0 h 14"/>
                    <a:gd name="T6" fmla="*/ 6 w 9"/>
                    <a:gd name="T7" fmla="*/ 0 h 14"/>
                    <a:gd name="T8" fmla="*/ 6 w 9"/>
                    <a:gd name="T9" fmla="*/ 0 h 14"/>
                    <a:gd name="T10" fmla="*/ 5 w 9"/>
                    <a:gd name="T11" fmla="*/ 14 h 14"/>
                    <a:gd name="T12" fmla="*/ 4 w 9"/>
                    <a:gd name="T13" fmla="*/ 14 h 14"/>
                    <a:gd name="T14" fmla="*/ 3 w 9"/>
                    <a:gd name="T1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14">
                      <a:moveTo>
                        <a:pt x="3" y="14"/>
                      </a:moveTo>
                      <a:cubicBezTo>
                        <a:pt x="1" y="13"/>
                        <a:pt x="0" y="10"/>
                        <a:pt x="1" y="8"/>
                      </a:cubicBezTo>
                      <a:cubicBezTo>
                        <a:pt x="1" y="5"/>
                        <a:pt x="2" y="1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3"/>
                        <a:pt x="8" y="7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6" name="Freeform 548"/>
                <p:cNvSpPr>
                  <a:spLocks/>
                </p:cNvSpPr>
                <p:nvPr/>
              </p:nvSpPr>
              <p:spPr bwMode="auto">
                <a:xfrm>
                  <a:off x="3931" y="3039"/>
                  <a:ext cx="3" cy="2"/>
                </a:xfrm>
                <a:custGeom>
                  <a:avLst/>
                  <a:gdLst>
                    <a:gd name="T0" fmla="*/ 1 w 5"/>
                    <a:gd name="T1" fmla="*/ 2 h 3"/>
                    <a:gd name="T2" fmla="*/ 1 w 5"/>
                    <a:gd name="T3" fmla="*/ 1 h 3"/>
                    <a:gd name="T4" fmla="*/ 1 w 5"/>
                    <a:gd name="T5" fmla="*/ 0 h 3"/>
                    <a:gd name="T6" fmla="*/ 4 w 5"/>
                    <a:gd name="T7" fmla="*/ 0 h 3"/>
                    <a:gd name="T8" fmla="*/ 4 w 5"/>
                    <a:gd name="T9" fmla="*/ 0 h 3"/>
                    <a:gd name="T10" fmla="*/ 5 w 5"/>
                    <a:gd name="T11" fmla="*/ 0 h 3"/>
                    <a:gd name="T12" fmla="*/ 5 w 5"/>
                    <a:gd name="T13" fmla="*/ 0 h 3"/>
                    <a:gd name="T14" fmla="*/ 5 w 5"/>
                    <a:gd name="T15" fmla="*/ 0 h 3"/>
                    <a:gd name="T16" fmla="*/ 5 w 5"/>
                    <a:gd name="T17" fmla="*/ 0 h 3"/>
                    <a:gd name="T18" fmla="*/ 5 w 5"/>
                    <a:gd name="T19" fmla="*/ 1 h 3"/>
                    <a:gd name="T20" fmla="*/ 4 w 5"/>
                    <a:gd name="T21" fmla="*/ 2 h 3"/>
                    <a:gd name="T22" fmla="*/ 3 w 5"/>
                    <a:gd name="T23" fmla="*/ 3 h 3"/>
                    <a:gd name="T24" fmla="*/ 1 w 5"/>
                    <a:gd name="T25" fmla="*/ 2 h 3"/>
                    <a:gd name="T26" fmla="*/ 1 w 5"/>
                    <a:gd name="T2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3">
                      <a:moveTo>
                        <a:pt x="1" y="2"/>
                      </a:move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7" name="Freeform 549"/>
                <p:cNvSpPr>
                  <a:spLocks/>
                </p:cNvSpPr>
                <p:nvPr/>
              </p:nvSpPr>
              <p:spPr bwMode="auto">
                <a:xfrm>
                  <a:off x="3957" y="3050"/>
                  <a:ext cx="5" cy="4"/>
                </a:xfrm>
                <a:custGeom>
                  <a:avLst/>
                  <a:gdLst>
                    <a:gd name="T0" fmla="*/ 1 w 8"/>
                    <a:gd name="T1" fmla="*/ 5 h 7"/>
                    <a:gd name="T2" fmla="*/ 0 w 8"/>
                    <a:gd name="T3" fmla="*/ 5 h 7"/>
                    <a:gd name="T4" fmla="*/ 0 w 8"/>
                    <a:gd name="T5" fmla="*/ 2 h 7"/>
                    <a:gd name="T6" fmla="*/ 1 w 8"/>
                    <a:gd name="T7" fmla="*/ 1 h 7"/>
                    <a:gd name="T8" fmla="*/ 4 w 8"/>
                    <a:gd name="T9" fmla="*/ 0 h 7"/>
                    <a:gd name="T10" fmla="*/ 5 w 8"/>
                    <a:gd name="T11" fmla="*/ 0 h 7"/>
                    <a:gd name="T12" fmla="*/ 5 w 8"/>
                    <a:gd name="T13" fmla="*/ 0 h 7"/>
                    <a:gd name="T14" fmla="*/ 7 w 8"/>
                    <a:gd name="T15" fmla="*/ 2 h 7"/>
                    <a:gd name="T16" fmla="*/ 8 w 8"/>
                    <a:gd name="T17" fmla="*/ 3 h 7"/>
                    <a:gd name="T18" fmla="*/ 7 w 8"/>
                    <a:gd name="T19" fmla="*/ 5 h 7"/>
                    <a:gd name="T20" fmla="*/ 7 w 8"/>
                    <a:gd name="T21" fmla="*/ 5 h 7"/>
                    <a:gd name="T22" fmla="*/ 6 w 8"/>
                    <a:gd name="T23" fmla="*/ 6 h 7"/>
                    <a:gd name="T24" fmla="*/ 3 w 8"/>
                    <a:gd name="T25" fmla="*/ 7 h 7"/>
                    <a:gd name="T26" fmla="*/ 2 w 8"/>
                    <a:gd name="T27" fmla="*/ 6 h 7"/>
                    <a:gd name="T28" fmla="*/ 2 w 8"/>
                    <a:gd name="T29" fmla="*/ 6 h 7"/>
                    <a:gd name="T30" fmla="*/ 1 w 8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7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8" y="3"/>
                        <a:pt x="8" y="3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5" y="7"/>
                        <a:pt x="5" y="7"/>
                        <a:pt x="3" y="7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8" name="Freeform 550"/>
                <p:cNvSpPr>
                  <a:spLocks/>
                </p:cNvSpPr>
                <p:nvPr/>
              </p:nvSpPr>
              <p:spPr bwMode="auto">
                <a:xfrm>
                  <a:off x="2864" y="3045"/>
                  <a:ext cx="18" cy="11"/>
                </a:xfrm>
                <a:custGeom>
                  <a:avLst/>
                  <a:gdLst>
                    <a:gd name="T0" fmla="*/ 0 w 31"/>
                    <a:gd name="T1" fmla="*/ 20 h 20"/>
                    <a:gd name="T2" fmla="*/ 0 w 31"/>
                    <a:gd name="T3" fmla="*/ 20 h 20"/>
                    <a:gd name="T4" fmla="*/ 0 w 31"/>
                    <a:gd name="T5" fmla="*/ 20 h 20"/>
                    <a:gd name="T6" fmla="*/ 0 w 31"/>
                    <a:gd name="T7" fmla="*/ 19 h 20"/>
                    <a:gd name="T8" fmla="*/ 26 w 31"/>
                    <a:gd name="T9" fmla="*/ 0 h 20"/>
                    <a:gd name="T10" fmla="*/ 26 w 31"/>
                    <a:gd name="T11" fmla="*/ 0 h 20"/>
                    <a:gd name="T12" fmla="*/ 30 w 31"/>
                    <a:gd name="T13" fmla="*/ 2 h 20"/>
                    <a:gd name="T14" fmla="*/ 30 w 31"/>
                    <a:gd name="T15" fmla="*/ 3 h 20"/>
                    <a:gd name="T16" fmla="*/ 16 w 31"/>
                    <a:gd name="T17" fmla="*/ 13 h 20"/>
                    <a:gd name="T18" fmla="*/ 4 w 31"/>
                    <a:gd name="T19" fmla="*/ 20 h 20"/>
                    <a:gd name="T20" fmla="*/ 3 w 31"/>
                    <a:gd name="T21" fmla="*/ 20 h 20"/>
                    <a:gd name="T22" fmla="*/ 0 w 31"/>
                    <a:gd name="T23" fmla="*/ 20 h 20"/>
                    <a:gd name="T24" fmla="*/ 0 w 31"/>
                    <a:gd name="T2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20">
                      <a:moveTo>
                        <a:pt x="0" y="20"/>
                      </a:move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5"/>
                        <a:pt x="18" y="1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1" y="3"/>
                        <a:pt x="30" y="3"/>
                      </a:cubicBezTo>
                      <a:cubicBezTo>
                        <a:pt x="29" y="7"/>
                        <a:pt x="24" y="10"/>
                        <a:pt x="16" y="13"/>
                      </a:cubicBezTo>
                      <a:cubicBezTo>
                        <a:pt x="11" y="15"/>
                        <a:pt x="7" y="17"/>
                        <a:pt x="4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9" name="Freeform 551"/>
                <p:cNvSpPr>
                  <a:spLocks/>
                </p:cNvSpPr>
                <p:nvPr/>
              </p:nvSpPr>
              <p:spPr bwMode="auto">
                <a:xfrm>
                  <a:off x="3288" y="3253"/>
                  <a:ext cx="5" cy="5"/>
                </a:xfrm>
                <a:custGeom>
                  <a:avLst/>
                  <a:gdLst>
                    <a:gd name="T0" fmla="*/ 0 w 8"/>
                    <a:gd name="T1" fmla="*/ 10 h 10"/>
                    <a:gd name="T2" fmla="*/ 0 w 8"/>
                    <a:gd name="T3" fmla="*/ 9 h 10"/>
                    <a:gd name="T4" fmla="*/ 0 w 8"/>
                    <a:gd name="T5" fmla="*/ 9 h 10"/>
                    <a:gd name="T6" fmla="*/ 7 w 8"/>
                    <a:gd name="T7" fmla="*/ 0 h 10"/>
                    <a:gd name="T8" fmla="*/ 8 w 8"/>
                    <a:gd name="T9" fmla="*/ 0 h 10"/>
                    <a:gd name="T10" fmla="*/ 8 w 8"/>
                    <a:gd name="T11" fmla="*/ 0 h 10"/>
                    <a:gd name="T12" fmla="*/ 8 w 8"/>
                    <a:gd name="T13" fmla="*/ 1 h 10"/>
                    <a:gd name="T14" fmla="*/ 3 w 8"/>
                    <a:gd name="T15" fmla="*/ 9 h 10"/>
                    <a:gd name="T16" fmla="*/ 3 w 8"/>
                    <a:gd name="T17" fmla="*/ 10 h 10"/>
                    <a:gd name="T18" fmla="*/ 1 w 8"/>
                    <a:gd name="T19" fmla="*/ 10 h 10"/>
                    <a:gd name="T20" fmla="*/ 0 w 8"/>
                    <a:gd name="T2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0">
                      <a:moveTo>
                        <a:pt x="0" y="10"/>
                      </a:move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5"/>
                        <a:pt x="4" y="3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4"/>
                        <a:pt x="5" y="7"/>
                        <a:pt x="3" y="9"/>
                      </a:cubicBezTo>
                      <a:cubicBezTo>
                        <a:pt x="3" y="9"/>
                        <a:pt x="3" y="9"/>
                        <a:pt x="3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0" name="Freeform 552"/>
                <p:cNvSpPr>
                  <a:spLocks/>
                </p:cNvSpPr>
                <p:nvPr/>
              </p:nvSpPr>
              <p:spPr bwMode="auto">
                <a:xfrm>
                  <a:off x="3107" y="3161"/>
                  <a:ext cx="1" cy="1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1 w 3"/>
                    <a:gd name="T7" fmla="*/ 0 h 2"/>
                    <a:gd name="T8" fmla="*/ 1 w 3"/>
                    <a:gd name="T9" fmla="*/ 0 h 2"/>
                    <a:gd name="T10" fmla="*/ 2 w 3"/>
                    <a:gd name="T11" fmla="*/ 0 h 2"/>
                    <a:gd name="T12" fmla="*/ 3 w 3"/>
                    <a:gd name="T13" fmla="*/ 1 h 2"/>
                    <a:gd name="T14" fmla="*/ 2 w 3"/>
                    <a:gd name="T15" fmla="*/ 2 h 2"/>
                    <a:gd name="T16" fmla="*/ 1 w 3"/>
                    <a:gd name="T17" fmla="*/ 2 h 2"/>
                    <a:gd name="T18" fmla="*/ 1 w 3"/>
                    <a:gd name="T1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1" name="Freeform 553"/>
                <p:cNvSpPr>
                  <a:spLocks/>
                </p:cNvSpPr>
                <p:nvPr/>
              </p:nvSpPr>
              <p:spPr bwMode="auto">
                <a:xfrm>
                  <a:off x="2964" y="3093"/>
                  <a:ext cx="12" cy="13"/>
                </a:xfrm>
                <a:custGeom>
                  <a:avLst/>
                  <a:gdLst>
                    <a:gd name="T0" fmla="*/ 1 w 21"/>
                    <a:gd name="T1" fmla="*/ 19 h 23"/>
                    <a:gd name="T2" fmla="*/ 0 w 21"/>
                    <a:gd name="T3" fmla="*/ 18 h 23"/>
                    <a:gd name="T4" fmla="*/ 0 w 21"/>
                    <a:gd name="T5" fmla="*/ 17 h 23"/>
                    <a:gd name="T6" fmla="*/ 8 w 21"/>
                    <a:gd name="T7" fmla="*/ 1 h 23"/>
                    <a:gd name="T8" fmla="*/ 8 w 21"/>
                    <a:gd name="T9" fmla="*/ 0 h 23"/>
                    <a:gd name="T10" fmla="*/ 9 w 21"/>
                    <a:gd name="T11" fmla="*/ 0 h 23"/>
                    <a:gd name="T12" fmla="*/ 9 w 21"/>
                    <a:gd name="T13" fmla="*/ 0 h 23"/>
                    <a:gd name="T14" fmla="*/ 10 w 21"/>
                    <a:gd name="T15" fmla="*/ 0 h 23"/>
                    <a:gd name="T16" fmla="*/ 12 w 21"/>
                    <a:gd name="T17" fmla="*/ 8 h 23"/>
                    <a:gd name="T18" fmla="*/ 12 w 21"/>
                    <a:gd name="T19" fmla="*/ 8 h 23"/>
                    <a:gd name="T20" fmla="*/ 12 w 21"/>
                    <a:gd name="T21" fmla="*/ 10 h 23"/>
                    <a:gd name="T22" fmla="*/ 11 w 21"/>
                    <a:gd name="T23" fmla="*/ 11 h 23"/>
                    <a:gd name="T24" fmla="*/ 12 w 21"/>
                    <a:gd name="T25" fmla="*/ 12 h 23"/>
                    <a:gd name="T26" fmla="*/ 21 w 21"/>
                    <a:gd name="T27" fmla="*/ 22 h 23"/>
                    <a:gd name="T28" fmla="*/ 21 w 21"/>
                    <a:gd name="T29" fmla="*/ 23 h 23"/>
                    <a:gd name="T30" fmla="*/ 20 w 21"/>
                    <a:gd name="T31" fmla="*/ 23 h 23"/>
                    <a:gd name="T32" fmla="*/ 10 w 21"/>
                    <a:gd name="T33" fmla="*/ 21 h 23"/>
                    <a:gd name="T34" fmla="*/ 1 w 21"/>
                    <a:gd name="T35" fmla="*/ 19 h 23"/>
                    <a:gd name="T36" fmla="*/ 1 w 21"/>
                    <a:gd name="T37" fmla="*/ 1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1" h="23">
                      <a:moveTo>
                        <a:pt x="1" y="19"/>
                      </a:moveTo>
                      <a:cubicBezTo>
                        <a:pt x="1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3" y="2"/>
                        <a:pt x="13" y="4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9"/>
                        <a:pt x="12" y="9"/>
                        <a:pt x="12" y="10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8" y="16"/>
                        <a:pt x="19" y="18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0" y="23"/>
                        <a:pt x="20" y="23"/>
                      </a:cubicBezTo>
                      <a:cubicBezTo>
                        <a:pt x="17" y="23"/>
                        <a:pt x="13" y="22"/>
                        <a:pt x="10" y="21"/>
                      </a:cubicBezTo>
                      <a:cubicBezTo>
                        <a:pt x="7" y="20"/>
                        <a:pt x="4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2" name="Freeform 554"/>
                <p:cNvSpPr>
                  <a:spLocks/>
                </p:cNvSpPr>
                <p:nvPr/>
              </p:nvSpPr>
              <p:spPr bwMode="auto">
                <a:xfrm>
                  <a:off x="2832" y="3028"/>
                  <a:ext cx="3" cy="10"/>
                </a:xfrm>
                <a:custGeom>
                  <a:avLst/>
                  <a:gdLst>
                    <a:gd name="T0" fmla="*/ 1 w 6"/>
                    <a:gd name="T1" fmla="*/ 17 h 17"/>
                    <a:gd name="T2" fmla="*/ 1 w 6"/>
                    <a:gd name="T3" fmla="*/ 16 h 17"/>
                    <a:gd name="T4" fmla="*/ 5 w 6"/>
                    <a:gd name="T5" fmla="*/ 0 h 17"/>
                    <a:gd name="T6" fmla="*/ 6 w 6"/>
                    <a:gd name="T7" fmla="*/ 0 h 17"/>
                    <a:gd name="T8" fmla="*/ 6 w 6"/>
                    <a:gd name="T9" fmla="*/ 0 h 17"/>
                    <a:gd name="T10" fmla="*/ 6 w 6"/>
                    <a:gd name="T11" fmla="*/ 1 h 17"/>
                    <a:gd name="T12" fmla="*/ 2 w 6"/>
                    <a:gd name="T13" fmla="*/ 16 h 17"/>
                    <a:gd name="T14" fmla="*/ 2 w 6"/>
                    <a:gd name="T15" fmla="*/ 17 h 17"/>
                    <a:gd name="T16" fmla="*/ 1 w 6"/>
                    <a:gd name="T1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7">
                      <a:moveTo>
                        <a:pt x="1" y="17"/>
                      </a:move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0" y="12"/>
                        <a:pt x="1" y="4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5"/>
                        <a:pt x="6" y="10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3" name="Freeform 555"/>
                <p:cNvSpPr>
                  <a:spLocks/>
                </p:cNvSpPr>
                <p:nvPr/>
              </p:nvSpPr>
              <p:spPr bwMode="auto">
                <a:xfrm>
                  <a:off x="3129" y="3178"/>
                  <a:ext cx="19" cy="19"/>
                </a:xfrm>
                <a:custGeom>
                  <a:avLst/>
                  <a:gdLst>
                    <a:gd name="T0" fmla="*/ 20 w 32"/>
                    <a:gd name="T1" fmla="*/ 28 h 32"/>
                    <a:gd name="T2" fmla="*/ 0 w 32"/>
                    <a:gd name="T3" fmla="*/ 3 h 32"/>
                    <a:gd name="T4" fmla="*/ 0 w 32"/>
                    <a:gd name="T5" fmla="*/ 2 h 32"/>
                    <a:gd name="T6" fmla="*/ 1 w 32"/>
                    <a:gd name="T7" fmla="*/ 1 h 32"/>
                    <a:gd name="T8" fmla="*/ 1 w 32"/>
                    <a:gd name="T9" fmla="*/ 1 h 32"/>
                    <a:gd name="T10" fmla="*/ 6 w 32"/>
                    <a:gd name="T11" fmla="*/ 0 h 32"/>
                    <a:gd name="T12" fmla="*/ 7 w 32"/>
                    <a:gd name="T13" fmla="*/ 0 h 32"/>
                    <a:gd name="T14" fmla="*/ 8 w 32"/>
                    <a:gd name="T15" fmla="*/ 0 h 32"/>
                    <a:gd name="T16" fmla="*/ 8 w 32"/>
                    <a:gd name="T17" fmla="*/ 0 h 32"/>
                    <a:gd name="T18" fmla="*/ 26 w 32"/>
                    <a:gd name="T19" fmla="*/ 21 h 32"/>
                    <a:gd name="T20" fmla="*/ 32 w 32"/>
                    <a:gd name="T21" fmla="*/ 30 h 32"/>
                    <a:gd name="T22" fmla="*/ 32 w 32"/>
                    <a:gd name="T23" fmla="*/ 31 h 32"/>
                    <a:gd name="T24" fmla="*/ 31 w 32"/>
                    <a:gd name="T25" fmla="*/ 31 h 32"/>
                    <a:gd name="T26" fmla="*/ 30 w 32"/>
                    <a:gd name="T27" fmla="*/ 32 h 32"/>
                    <a:gd name="T28" fmla="*/ 20 w 32"/>
                    <a:gd name="T29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2" h="32">
                      <a:moveTo>
                        <a:pt x="20" y="28"/>
                      </a:moveTo>
                      <a:cubicBezTo>
                        <a:pt x="7" y="22"/>
                        <a:pt x="2" y="11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8" y="5"/>
                        <a:pt x="22" y="13"/>
                        <a:pt x="26" y="21"/>
                      </a:cubicBezTo>
                      <a:cubicBezTo>
                        <a:pt x="28" y="24"/>
                        <a:pt x="30" y="27"/>
                        <a:pt x="32" y="30"/>
                      </a:cubicBezTo>
                      <a:cubicBezTo>
                        <a:pt x="32" y="30"/>
                        <a:pt x="32" y="31"/>
                        <a:pt x="32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2"/>
                        <a:pt x="30" y="32"/>
                      </a:cubicBezTo>
                      <a:cubicBezTo>
                        <a:pt x="27" y="31"/>
                        <a:pt x="23" y="29"/>
                        <a:pt x="20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4" name="Freeform 556"/>
                <p:cNvSpPr>
                  <a:spLocks/>
                </p:cNvSpPr>
                <p:nvPr/>
              </p:nvSpPr>
              <p:spPr bwMode="auto">
                <a:xfrm>
                  <a:off x="2998" y="3116"/>
                  <a:ext cx="6" cy="9"/>
                </a:xfrm>
                <a:custGeom>
                  <a:avLst/>
                  <a:gdLst>
                    <a:gd name="T0" fmla="*/ 2 w 11"/>
                    <a:gd name="T1" fmla="*/ 15 h 16"/>
                    <a:gd name="T2" fmla="*/ 1 w 11"/>
                    <a:gd name="T3" fmla="*/ 15 h 16"/>
                    <a:gd name="T4" fmla="*/ 0 w 11"/>
                    <a:gd name="T5" fmla="*/ 8 h 16"/>
                    <a:gd name="T6" fmla="*/ 0 w 11"/>
                    <a:gd name="T7" fmla="*/ 8 h 16"/>
                    <a:gd name="T8" fmla="*/ 9 w 11"/>
                    <a:gd name="T9" fmla="*/ 0 h 16"/>
                    <a:gd name="T10" fmla="*/ 10 w 11"/>
                    <a:gd name="T11" fmla="*/ 0 h 16"/>
                    <a:gd name="T12" fmla="*/ 11 w 11"/>
                    <a:gd name="T13" fmla="*/ 1 h 16"/>
                    <a:gd name="T14" fmla="*/ 11 w 11"/>
                    <a:gd name="T15" fmla="*/ 1 h 16"/>
                    <a:gd name="T16" fmla="*/ 6 w 11"/>
                    <a:gd name="T17" fmla="*/ 15 h 16"/>
                    <a:gd name="T18" fmla="*/ 6 w 11"/>
                    <a:gd name="T19" fmla="*/ 16 h 16"/>
                    <a:gd name="T20" fmla="*/ 2 w 11"/>
                    <a:gd name="T21" fmla="*/ 15 h 16"/>
                    <a:gd name="T22" fmla="*/ 2 w 11"/>
                    <a:gd name="T23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6">
                      <a:moveTo>
                        <a:pt x="2" y="15"/>
                      </a:moveTo>
                      <a:cubicBezTo>
                        <a:pt x="2" y="15"/>
                        <a:pt x="1" y="15"/>
                        <a:pt x="1" y="15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3"/>
                        <a:pt x="5" y="2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6"/>
                        <a:pt x="10" y="10"/>
                        <a:pt x="6" y="15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4" y="16"/>
                        <a:pt x="4" y="16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5" name="Freeform 557"/>
                <p:cNvSpPr>
                  <a:spLocks/>
                </p:cNvSpPr>
                <p:nvPr/>
              </p:nvSpPr>
              <p:spPr bwMode="auto">
                <a:xfrm>
                  <a:off x="3174" y="3205"/>
                  <a:ext cx="3" cy="4"/>
                </a:xfrm>
                <a:custGeom>
                  <a:avLst/>
                  <a:gdLst>
                    <a:gd name="T0" fmla="*/ 1 w 4"/>
                    <a:gd name="T1" fmla="*/ 6 h 6"/>
                    <a:gd name="T2" fmla="*/ 0 w 4"/>
                    <a:gd name="T3" fmla="*/ 6 h 6"/>
                    <a:gd name="T4" fmla="*/ 0 w 4"/>
                    <a:gd name="T5" fmla="*/ 5 h 6"/>
                    <a:gd name="T6" fmla="*/ 3 w 4"/>
                    <a:gd name="T7" fmla="*/ 1 h 6"/>
                    <a:gd name="T8" fmla="*/ 3 w 4"/>
                    <a:gd name="T9" fmla="*/ 0 h 6"/>
                    <a:gd name="T10" fmla="*/ 4 w 4"/>
                    <a:gd name="T11" fmla="*/ 0 h 6"/>
                    <a:gd name="T12" fmla="*/ 4 w 4"/>
                    <a:gd name="T13" fmla="*/ 1 h 6"/>
                    <a:gd name="T14" fmla="*/ 4 w 4"/>
                    <a:gd name="T15" fmla="*/ 2 h 6"/>
                    <a:gd name="T16" fmla="*/ 4 w 4"/>
                    <a:gd name="T17" fmla="*/ 3 h 6"/>
                    <a:gd name="T18" fmla="*/ 2 w 4"/>
                    <a:gd name="T19" fmla="*/ 6 h 6"/>
                    <a:gd name="T20" fmla="*/ 2 w 4"/>
                    <a:gd name="T21" fmla="*/ 6 h 6"/>
                    <a:gd name="T22" fmla="*/ 1 w 4"/>
                    <a:gd name="T23" fmla="*/ 6 h 6"/>
                    <a:gd name="T24" fmla="*/ 1 w 4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6">
                      <a:moveTo>
                        <a:pt x="1" y="6"/>
                      </a:move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4"/>
                        <a:pt x="1" y="2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6" name="Freeform 558"/>
                <p:cNvSpPr>
                  <a:spLocks/>
                </p:cNvSpPr>
                <p:nvPr/>
              </p:nvSpPr>
              <p:spPr bwMode="auto">
                <a:xfrm>
                  <a:off x="3501" y="3347"/>
                  <a:ext cx="73" cy="78"/>
                </a:xfrm>
                <a:custGeom>
                  <a:avLst/>
                  <a:gdLst>
                    <a:gd name="T0" fmla="*/ 1 w 126"/>
                    <a:gd name="T1" fmla="*/ 103 h 134"/>
                    <a:gd name="T2" fmla="*/ 0 w 126"/>
                    <a:gd name="T3" fmla="*/ 102 h 134"/>
                    <a:gd name="T4" fmla="*/ 0 w 126"/>
                    <a:gd name="T5" fmla="*/ 101 h 134"/>
                    <a:gd name="T6" fmla="*/ 0 w 126"/>
                    <a:gd name="T7" fmla="*/ 101 h 134"/>
                    <a:gd name="T8" fmla="*/ 31 w 126"/>
                    <a:gd name="T9" fmla="*/ 75 h 134"/>
                    <a:gd name="T10" fmla="*/ 48 w 126"/>
                    <a:gd name="T11" fmla="*/ 64 h 134"/>
                    <a:gd name="T12" fmla="*/ 48 w 126"/>
                    <a:gd name="T13" fmla="*/ 64 h 134"/>
                    <a:gd name="T14" fmla="*/ 58 w 126"/>
                    <a:gd name="T15" fmla="*/ 52 h 134"/>
                    <a:gd name="T16" fmla="*/ 59 w 126"/>
                    <a:gd name="T17" fmla="*/ 51 h 134"/>
                    <a:gd name="T18" fmla="*/ 67 w 126"/>
                    <a:gd name="T19" fmla="*/ 55 h 134"/>
                    <a:gd name="T20" fmla="*/ 68 w 126"/>
                    <a:gd name="T21" fmla="*/ 55 h 134"/>
                    <a:gd name="T22" fmla="*/ 79 w 126"/>
                    <a:gd name="T23" fmla="*/ 39 h 134"/>
                    <a:gd name="T24" fmla="*/ 82 w 126"/>
                    <a:gd name="T25" fmla="*/ 31 h 134"/>
                    <a:gd name="T26" fmla="*/ 83 w 126"/>
                    <a:gd name="T27" fmla="*/ 30 h 134"/>
                    <a:gd name="T28" fmla="*/ 104 w 126"/>
                    <a:gd name="T29" fmla="*/ 27 h 134"/>
                    <a:gd name="T30" fmla="*/ 104 w 126"/>
                    <a:gd name="T31" fmla="*/ 25 h 134"/>
                    <a:gd name="T32" fmla="*/ 106 w 126"/>
                    <a:gd name="T33" fmla="*/ 17 h 134"/>
                    <a:gd name="T34" fmla="*/ 114 w 126"/>
                    <a:gd name="T35" fmla="*/ 0 h 134"/>
                    <a:gd name="T36" fmla="*/ 115 w 126"/>
                    <a:gd name="T37" fmla="*/ 0 h 134"/>
                    <a:gd name="T38" fmla="*/ 115 w 126"/>
                    <a:gd name="T39" fmla="*/ 0 h 134"/>
                    <a:gd name="T40" fmla="*/ 121 w 126"/>
                    <a:gd name="T41" fmla="*/ 4 h 134"/>
                    <a:gd name="T42" fmla="*/ 121 w 126"/>
                    <a:gd name="T43" fmla="*/ 5 h 134"/>
                    <a:gd name="T44" fmla="*/ 117 w 126"/>
                    <a:gd name="T45" fmla="*/ 33 h 134"/>
                    <a:gd name="T46" fmla="*/ 117 w 126"/>
                    <a:gd name="T47" fmla="*/ 60 h 134"/>
                    <a:gd name="T48" fmla="*/ 117 w 126"/>
                    <a:gd name="T49" fmla="*/ 60 h 134"/>
                    <a:gd name="T50" fmla="*/ 114 w 126"/>
                    <a:gd name="T51" fmla="*/ 75 h 134"/>
                    <a:gd name="T52" fmla="*/ 114 w 126"/>
                    <a:gd name="T53" fmla="*/ 76 h 134"/>
                    <a:gd name="T54" fmla="*/ 119 w 126"/>
                    <a:gd name="T55" fmla="*/ 98 h 134"/>
                    <a:gd name="T56" fmla="*/ 125 w 126"/>
                    <a:gd name="T57" fmla="*/ 130 h 134"/>
                    <a:gd name="T58" fmla="*/ 125 w 126"/>
                    <a:gd name="T59" fmla="*/ 131 h 134"/>
                    <a:gd name="T60" fmla="*/ 122 w 126"/>
                    <a:gd name="T61" fmla="*/ 134 h 134"/>
                    <a:gd name="T62" fmla="*/ 121 w 126"/>
                    <a:gd name="T63" fmla="*/ 134 h 134"/>
                    <a:gd name="T64" fmla="*/ 118 w 126"/>
                    <a:gd name="T65" fmla="*/ 133 h 134"/>
                    <a:gd name="T66" fmla="*/ 108 w 126"/>
                    <a:gd name="T67" fmla="*/ 89 h 134"/>
                    <a:gd name="T68" fmla="*/ 103 w 126"/>
                    <a:gd name="T69" fmla="*/ 51 h 134"/>
                    <a:gd name="T70" fmla="*/ 103 w 126"/>
                    <a:gd name="T71" fmla="*/ 50 h 134"/>
                    <a:gd name="T72" fmla="*/ 102 w 126"/>
                    <a:gd name="T73" fmla="*/ 50 h 134"/>
                    <a:gd name="T74" fmla="*/ 57 w 126"/>
                    <a:gd name="T75" fmla="*/ 74 h 134"/>
                    <a:gd name="T76" fmla="*/ 54 w 126"/>
                    <a:gd name="T77" fmla="*/ 81 h 134"/>
                    <a:gd name="T78" fmla="*/ 50 w 126"/>
                    <a:gd name="T79" fmla="*/ 87 h 134"/>
                    <a:gd name="T80" fmla="*/ 27 w 126"/>
                    <a:gd name="T81" fmla="*/ 91 h 134"/>
                    <a:gd name="T82" fmla="*/ 26 w 126"/>
                    <a:gd name="T83" fmla="*/ 90 h 134"/>
                    <a:gd name="T84" fmla="*/ 22 w 126"/>
                    <a:gd name="T85" fmla="*/ 95 h 134"/>
                    <a:gd name="T86" fmla="*/ 26 w 126"/>
                    <a:gd name="T87" fmla="*/ 100 h 134"/>
                    <a:gd name="T88" fmla="*/ 26 w 126"/>
                    <a:gd name="T89" fmla="*/ 100 h 134"/>
                    <a:gd name="T90" fmla="*/ 19 w 126"/>
                    <a:gd name="T91" fmla="*/ 108 h 134"/>
                    <a:gd name="T92" fmla="*/ 18 w 126"/>
                    <a:gd name="T93" fmla="*/ 108 h 134"/>
                    <a:gd name="T94" fmla="*/ 9 w 126"/>
                    <a:gd name="T95" fmla="*/ 105 h 134"/>
                    <a:gd name="T96" fmla="*/ 9 w 126"/>
                    <a:gd name="T97" fmla="*/ 105 h 134"/>
                    <a:gd name="T98" fmla="*/ 1 w 126"/>
                    <a:gd name="T99" fmla="*/ 103 h 134"/>
                    <a:gd name="T100" fmla="*/ 1 w 126"/>
                    <a:gd name="T101" fmla="*/ 10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26" h="134">
                      <a:moveTo>
                        <a:pt x="1" y="103"/>
                      </a:moveTo>
                      <a:cubicBezTo>
                        <a:pt x="0" y="103"/>
                        <a:pt x="0" y="103"/>
                        <a:pt x="0" y="102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2" y="93"/>
                        <a:pt x="19" y="82"/>
                        <a:pt x="31" y="75"/>
                      </a:cubicBezTo>
                      <a:cubicBezTo>
                        <a:pt x="38" y="71"/>
                        <a:pt x="44" y="67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1"/>
                        <a:pt x="58" y="51"/>
                        <a:pt x="59" y="51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8" y="55"/>
                        <a:pt x="68" y="55"/>
                        <a:pt x="68" y="55"/>
                      </a:cubicBezTo>
                      <a:cubicBezTo>
                        <a:pt x="74" y="51"/>
                        <a:pt x="77" y="46"/>
                        <a:pt x="79" y="39"/>
                      </a:cubicBezTo>
                      <a:cubicBezTo>
                        <a:pt x="80" y="37"/>
                        <a:pt x="81" y="34"/>
                        <a:pt x="82" y="31"/>
                      </a:cubicBezTo>
                      <a:cubicBezTo>
                        <a:pt x="82" y="30"/>
                        <a:pt x="83" y="30"/>
                        <a:pt x="83" y="30"/>
                      </a:cubicBezTo>
                      <a:cubicBezTo>
                        <a:pt x="104" y="27"/>
                        <a:pt x="104" y="27"/>
                        <a:pt x="104" y="27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5" y="23"/>
                        <a:pt x="105" y="20"/>
                        <a:pt x="106" y="17"/>
                      </a:cubicBezTo>
                      <a:cubicBezTo>
                        <a:pt x="106" y="10"/>
                        <a:pt x="107" y="4"/>
                        <a:pt x="114" y="0"/>
                      </a:cubicBezTo>
                      <a:cubicBezTo>
                        <a:pt x="114" y="0"/>
                        <a:pt x="115" y="0"/>
                        <a:pt x="115" y="0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ubicBezTo>
                        <a:pt x="121" y="4"/>
                        <a:pt x="121" y="4"/>
                        <a:pt x="121" y="4"/>
                      </a:cubicBezTo>
                      <a:cubicBezTo>
                        <a:pt x="121" y="4"/>
                        <a:pt x="121" y="5"/>
                        <a:pt x="121" y="5"/>
                      </a:cubicBezTo>
                      <a:cubicBezTo>
                        <a:pt x="117" y="33"/>
                        <a:pt x="117" y="33"/>
                        <a:pt x="117" y="33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7" y="60"/>
                        <a:pt x="117" y="60"/>
                        <a:pt x="117" y="60"/>
                      </a:cubicBezTo>
                      <a:cubicBezTo>
                        <a:pt x="114" y="75"/>
                        <a:pt x="114" y="75"/>
                        <a:pt x="114" y="75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115" y="83"/>
                        <a:pt x="117" y="91"/>
                        <a:pt x="119" y="98"/>
                      </a:cubicBezTo>
                      <a:cubicBezTo>
                        <a:pt x="122" y="109"/>
                        <a:pt x="126" y="120"/>
                        <a:pt x="125" y="130"/>
                      </a:cubicBezTo>
                      <a:cubicBezTo>
                        <a:pt x="125" y="131"/>
                        <a:pt x="125" y="131"/>
                        <a:pt x="125" y="131"/>
                      </a:cubicBezTo>
                      <a:cubicBezTo>
                        <a:pt x="124" y="133"/>
                        <a:pt x="123" y="134"/>
                        <a:pt x="122" y="134"/>
                      </a:cubicBezTo>
                      <a:cubicBezTo>
                        <a:pt x="121" y="134"/>
                        <a:pt x="121" y="134"/>
                        <a:pt x="121" y="134"/>
                      </a:cubicBezTo>
                      <a:cubicBezTo>
                        <a:pt x="120" y="134"/>
                        <a:pt x="119" y="133"/>
                        <a:pt x="118" y="133"/>
                      </a:cubicBezTo>
                      <a:cubicBezTo>
                        <a:pt x="107" y="128"/>
                        <a:pt x="108" y="107"/>
                        <a:pt x="108" y="89"/>
                      </a:cubicBezTo>
                      <a:cubicBezTo>
                        <a:pt x="109" y="73"/>
                        <a:pt x="109" y="59"/>
                        <a:pt x="103" y="51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90" y="45"/>
                        <a:pt x="62" y="67"/>
                        <a:pt x="57" y="74"/>
                      </a:cubicBezTo>
                      <a:cubicBezTo>
                        <a:pt x="56" y="76"/>
                        <a:pt x="55" y="78"/>
                        <a:pt x="54" y="81"/>
                      </a:cubicBezTo>
                      <a:cubicBezTo>
                        <a:pt x="53" y="83"/>
                        <a:pt x="52" y="86"/>
                        <a:pt x="50" y="87"/>
                      </a:cubicBezTo>
                      <a:cubicBezTo>
                        <a:pt x="46" y="90"/>
                        <a:pt x="33" y="92"/>
                        <a:pt x="27" y="91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6" y="100"/>
                        <a:pt x="26" y="100"/>
                        <a:pt x="26" y="100"/>
                      </a:cubicBezTo>
                      <a:cubicBezTo>
                        <a:pt x="26" y="105"/>
                        <a:pt x="23" y="106"/>
                        <a:pt x="19" y="108"/>
                      </a:cubicBezTo>
                      <a:cubicBezTo>
                        <a:pt x="19" y="108"/>
                        <a:pt x="19" y="108"/>
                        <a:pt x="18" y="108"/>
                      </a:cubicBezTo>
                      <a:cubicBezTo>
                        <a:pt x="15" y="107"/>
                        <a:pt x="12" y="106"/>
                        <a:pt x="9" y="105"/>
                      </a:cubicBezTo>
                      <a:cubicBezTo>
                        <a:pt x="9" y="105"/>
                        <a:pt x="9" y="105"/>
                        <a:pt x="9" y="105"/>
                      </a:cubicBezTo>
                      <a:cubicBezTo>
                        <a:pt x="6" y="105"/>
                        <a:pt x="3" y="104"/>
                        <a:pt x="1" y="103"/>
                      </a:cubicBezTo>
                      <a:cubicBezTo>
                        <a:pt x="1" y="103"/>
                        <a:pt x="1" y="103"/>
                        <a:pt x="1" y="10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7" name="Freeform 559"/>
                <p:cNvSpPr>
                  <a:spLocks/>
                </p:cNvSpPr>
                <p:nvPr/>
              </p:nvSpPr>
              <p:spPr bwMode="auto">
                <a:xfrm>
                  <a:off x="3324" y="3283"/>
                  <a:ext cx="4" cy="10"/>
                </a:xfrm>
                <a:custGeom>
                  <a:avLst/>
                  <a:gdLst>
                    <a:gd name="T0" fmla="*/ 1 w 7"/>
                    <a:gd name="T1" fmla="*/ 17 h 17"/>
                    <a:gd name="T2" fmla="*/ 0 w 7"/>
                    <a:gd name="T3" fmla="*/ 16 h 17"/>
                    <a:gd name="T4" fmla="*/ 4 w 7"/>
                    <a:gd name="T5" fmla="*/ 1 h 17"/>
                    <a:gd name="T6" fmla="*/ 5 w 7"/>
                    <a:gd name="T7" fmla="*/ 1 h 17"/>
                    <a:gd name="T8" fmla="*/ 5 w 7"/>
                    <a:gd name="T9" fmla="*/ 0 h 17"/>
                    <a:gd name="T10" fmla="*/ 6 w 7"/>
                    <a:gd name="T11" fmla="*/ 0 h 17"/>
                    <a:gd name="T12" fmla="*/ 6 w 7"/>
                    <a:gd name="T13" fmla="*/ 0 h 17"/>
                    <a:gd name="T14" fmla="*/ 7 w 7"/>
                    <a:gd name="T15" fmla="*/ 1 h 17"/>
                    <a:gd name="T16" fmla="*/ 2 w 7"/>
                    <a:gd name="T17" fmla="*/ 17 h 17"/>
                    <a:gd name="T18" fmla="*/ 1 w 7"/>
                    <a:gd name="T19" fmla="*/ 17 h 17"/>
                    <a:gd name="T20" fmla="*/ 1 w 7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7">
                      <a:moveTo>
                        <a:pt x="1" y="17"/>
                      </a:moveTo>
                      <a:cubicBezTo>
                        <a:pt x="1" y="17"/>
                        <a:pt x="0" y="17"/>
                        <a:pt x="0" y="16"/>
                      </a:cubicBezTo>
                      <a:cubicBezTo>
                        <a:pt x="1" y="12"/>
                        <a:pt x="2" y="6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5"/>
                        <a:pt x="5" y="11"/>
                        <a:pt x="2" y="17"/>
                      </a:cubicBezTo>
                      <a:cubicBezTo>
                        <a:pt x="2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8" name="Freeform 560"/>
                <p:cNvSpPr>
                  <a:spLocks/>
                </p:cNvSpPr>
                <p:nvPr/>
              </p:nvSpPr>
              <p:spPr bwMode="auto">
                <a:xfrm>
                  <a:off x="2924" y="3089"/>
                  <a:ext cx="8" cy="15"/>
                </a:xfrm>
                <a:custGeom>
                  <a:avLst/>
                  <a:gdLst>
                    <a:gd name="T0" fmla="*/ 3 w 13"/>
                    <a:gd name="T1" fmla="*/ 27 h 27"/>
                    <a:gd name="T2" fmla="*/ 3 w 13"/>
                    <a:gd name="T3" fmla="*/ 27 h 27"/>
                    <a:gd name="T4" fmla="*/ 2 w 13"/>
                    <a:gd name="T5" fmla="*/ 26 h 27"/>
                    <a:gd name="T6" fmla="*/ 2 w 13"/>
                    <a:gd name="T7" fmla="*/ 26 h 27"/>
                    <a:gd name="T8" fmla="*/ 3 w 13"/>
                    <a:gd name="T9" fmla="*/ 1 h 27"/>
                    <a:gd name="T10" fmla="*/ 4 w 13"/>
                    <a:gd name="T11" fmla="*/ 0 h 27"/>
                    <a:gd name="T12" fmla="*/ 4 w 13"/>
                    <a:gd name="T13" fmla="*/ 0 h 27"/>
                    <a:gd name="T14" fmla="*/ 4 w 13"/>
                    <a:gd name="T15" fmla="*/ 1 h 27"/>
                    <a:gd name="T16" fmla="*/ 4 w 13"/>
                    <a:gd name="T17" fmla="*/ 5 h 27"/>
                    <a:gd name="T18" fmla="*/ 5 w 13"/>
                    <a:gd name="T19" fmla="*/ 6 h 27"/>
                    <a:gd name="T20" fmla="*/ 10 w 13"/>
                    <a:gd name="T21" fmla="*/ 11 h 27"/>
                    <a:gd name="T22" fmla="*/ 13 w 13"/>
                    <a:gd name="T23" fmla="*/ 12 h 27"/>
                    <a:gd name="T24" fmla="*/ 13 w 13"/>
                    <a:gd name="T25" fmla="*/ 12 h 27"/>
                    <a:gd name="T26" fmla="*/ 13 w 13"/>
                    <a:gd name="T27" fmla="*/ 13 h 27"/>
                    <a:gd name="T28" fmla="*/ 6 w 13"/>
                    <a:gd name="T29" fmla="*/ 27 h 27"/>
                    <a:gd name="T30" fmla="*/ 5 w 13"/>
                    <a:gd name="T31" fmla="*/ 27 h 27"/>
                    <a:gd name="T32" fmla="*/ 4 w 13"/>
                    <a:gd name="T33" fmla="*/ 27 h 27"/>
                    <a:gd name="T34" fmla="*/ 3 w 13"/>
                    <a:gd name="T35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" h="27">
                      <a:moveTo>
                        <a:pt x="3" y="27"/>
                      </a:move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0" y="22"/>
                        <a:pt x="0" y="9"/>
                        <a:pt x="3" y="1"/>
                      </a:cubicBez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8"/>
                        <a:pt x="8" y="10"/>
                        <a:pt x="10" y="11"/>
                      </a:cubicBezTo>
                      <a:cubicBezTo>
                        <a:pt x="11" y="11"/>
                        <a:pt x="12" y="11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3"/>
                      </a:cubicBezTo>
                      <a:cubicBezTo>
                        <a:pt x="12" y="17"/>
                        <a:pt x="9" y="23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9" name="Freeform 561"/>
                <p:cNvSpPr>
                  <a:spLocks/>
                </p:cNvSpPr>
                <p:nvPr/>
              </p:nvSpPr>
              <p:spPr bwMode="auto">
                <a:xfrm>
                  <a:off x="3523" y="3382"/>
                  <a:ext cx="7" cy="6"/>
                </a:xfrm>
                <a:custGeom>
                  <a:avLst/>
                  <a:gdLst>
                    <a:gd name="T0" fmla="*/ 2 w 12"/>
                    <a:gd name="T1" fmla="*/ 9 h 10"/>
                    <a:gd name="T2" fmla="*/ 1 w 12"/>
                    <a:gd name="T3" fmla="*/ 9 h 10"/>
                    <a:gd name="T4" fmla="*/ 0 w 12"/>
                    <a:gd name="T5" fmla="*/ 6 h 10"/>
                    <a:gd name="T6" fmla="*/ 0 w 12"/>
                    <a:gd name="T7" fmla="*/ 6 h 10"/>
                    <a:gd name="T8" fmla="*/ 7 w 12"/>
                    <a:gd name="T9" fmla="*/ 1 h 10"/>
                    <a:gd name="T10" fmla="*/ 9 w 12"/>
                    <a:gd name="T11" fmla="*/ 0 h 10"/>
                    <a:gd name="T12" fmla="*/ 9 w 12"/>
                    <a:gd name="T13" fmla="*/ 0 h 10"/>
                    <a:gd name="T14" fmla="*/ 9 w 12"/>
                    <a:gd name="T15" fmla="*/ 0 h 10"/>
                    <a:gd name="T16" fmla="*/ 12 w 12"/>
                    <a:gd name="T17" fmla="*/ 2 h 10"/>
                    <a:gd name="T18" fmla="*/ 12 w 12"/>
                    <a:gd name="T19" fmla="*/ 3 h 10"/>
                    <a:gd name="T20" fmla="*/ 2 w 12"/>
                    <a:gd name="T21" fmla="*/ 10 h 10"/>
                    <a:gd name="T22" fmla="*/ 2 w 12"/>
                    <a:gd name="T2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0">
                      <a:moveTo>
                        <a:pt x="2" y="9"/>
                      </a:move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3"/>
                        <a:pt x="4" y="2"/>
                        <a:pt x="7" y="1"/>
                      </a:cubicBezTo>
                      <a:cubicBezTo>
                        <a:pt x="7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3"/>
                        <a:pt x="12" y="3"/>
                      </a:cubicBezTo>
                      <a:cubicBezTo>
                        <a:pt x="9" y="8"/>
                        <a:pt x="7" y="9"/>
                        <a:pt x="2" y="10"/>
                      </a:cubicBezTo>
                      <a:cubicBezTo>
                        <a:pt x="2" y="10"/>
                        <a:pt x="2" y="10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0" name="Freeform 562"/>
                <p:cNvSpPr>
                  <a:spLocks/>
                </p:cNvSpPr>
                <p:nvPr/>
              </p:nvSpPr>
              <p:spPr bwMode="auto">
                <a:xfrm>
                  <a:off x="3020" y="3138"/>
                  <a:ext cx="29" cy="16"/>
                </a:xfrm>
                <a:custGeom>
                  <a:avLst/>
                  <a:gdLst>
                    <a:gd name="T0" fmla="*/ 12 w 50"/>
                    <a:gd name="T1" fmla="*/ 24 h 27"/>
                    <a:gd name="T2" fmla="*/ 0 w 50"/>
                    <a:gd name="T3" fmla="*/ 13 h 27"/>
                    <a:gd name="T4" fmla="*/ 0 w 50"/>
                    <a:gd name="T5" fmla="*/ 12 h 27"/>
                    <a:gd name="T6" fmla="*/ 8 w 50"/>
                    <a:gd name="T7" fmla="*/ 0 h 27"/>
                    <a:gd name="T8" fmla="*/ 9 w 50"/>
                    <a:gd name="T9" fmla="*/ 0 h 27"/>
                    <a:gd name="T10" fmla="*/ 10 w 50"/>
                    <a:gd name="T11" fmla="*/ 0 h 27"/>
                    <a:gd name="T12" fmla="*/ 16 w 50"/>
                    <a:gd name="T13" fmla="*/ 6 h 27"/>
                    <a:gd name="T14" fmla="*/ 22 w 50"/>
                    <a:gd name="T15" fmla="*/ 12 h 27"/>
                    <a:gd name="T16" fmla="*/ 24 w 50"/>
                    <a:gd name="T17" fmla="*/ 13 h 27"/>
                    <a:gd name="T18" fmla="*/ 49 w 50"/>
                    <a:gd name="T19" fmla="*/ 14 h 27"/>
                    <a:gd name="T20" fmla="*/ 49 w 50"/>
                    <a:gd name="T21" fmla="*/ 14 h 27"/>
                    <a:gd name="T22" fmla="*/ 50 w 50"/>
                    <a:gd name="T23" fmla="*/ 15 h 27"/>
                    <a:gd name="T24" fmla="*/ 50 w 50"/>
                    <a:gd name="T25" fmla="*/ 15 h 27"/>
                    <a:gd name="T26" fmla="*/ 36 w 50"/>
                    <a:gd name="T27" fmla="*/ 26 h 27"/>
                    <a:gd name="T28" fmla="*/ 36 w 50"/>
                    <a:gd name="T29" fmla="*/ 27 h 27"/>
                    <a:gd name="T30" fmla="*/ 30 w 50"/>
                    <a:gd name="T31" fmla="*/ 25 h 27"/>
                    <a:gd name="T32" fmla="*/ 17 w 50"/>
                    <a:gd name="T33" fmla="*/ 25 h 27"/>
                    <a:gd name="T34" fmla="*/ 16 w 50"/>
                    <a:gd name="T35" fmla="*/ 26 h 27"/>
                    <a:gd name="T36" fmla="*/ 12 w 50"/>
                    <a:gd name="T37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27">
                      <a:moveTo>
                        <a:pt x="12" y="24"/>
                      </a:moveTo>
                      <a:cubicBezTo>
                        <a:pt x="9" y="22"/>
                        <a:pt x="4" y="18"/>
                        <a:pt x="0" y="13"/>
                      </a:cubicBezTo>
                      <a:cubicBezTo>
                        <a:pt x="0" y="13"/>
                        <a:pt x="0" y="13"/>
                        <a:pt x="0" y="12"/>
                      </a:cubicBezTo>
                      <a:cubicBezTo>
                        <a:pt x="1" y="7"/>
                        <a:pt x="4" y="4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10" y="0"/>
                      </a:cubicBezTo>
                      <a:cubicBezTo>
                        <a:pt x="13" y="2"/>
                        <a:pt x="14" y="4"/>
                        <a:pt x="16" y="6"/>
                      </a:cubicBezTo>
                      <a:cubicBezTo>
                        <a:pt x="18" y="8"/>
                        <a:pt x="19" y="10"/>
                        <a:pt x="22" y="12"/>
                      </a:cubicBezTo>
                      <a:cubicBezTo>
                        <a:pt x="22" y="12"/>
                        <a:pt x="23" y="13"/>
                        <a:pt x="24" y="13"/>
                      </a:cubicBezTo>
                      <a:cubicBezTo>
                        <a:pt x="31" y="17"/>
                        <a:pt x="43" y="15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50" y="14"/>
                        <a:pt x="50" y="14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7"/>
                      </a:cubicBezTo>
                      <a:cubicBezTo>
                        <a:pt x="34" y="27"/>
                        <a:pt x="32" y="26"/>
                        <a:pt x="30" y="25"/>
                      </a:cubicBezTo>
                      <a:cubicBezTo>
                        <a:pt x="26" y="23"/>
                        <a:pt x="22" y="21"/>
                        <a:pt x="17" y="25"/>
                      </a:cubicBezTo>
                      <a:cubicBezTo>
                        <a:pt x="17" y="25"/>
                        <a:pt x="17" y="26"/>
                        <a:pt x="16" y="26"/>
                      </a:cubicBezTo>
                      <a:cubicBezTo>
                        <a:pt x="15" y="25"/>
                        <a:pt x="14" y="25"/>
                        <a:pt x="12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1" name="Freeform 563"/>
                <p:cNvSpPr>
                  <a:spLocks/>
                </p:cNvSpPr>
                <p:nvPr/>
              </p:nvSpPr>
              <p:spPr bwMode="auto">
                <a:xfrm>
                  <a:off x="3409" y="3327"/>
                  <a:ext cx="8" cy="12"/>
                </a:xfrm>
                <a:custGeom>
                  <a:avLst/>
                  <a:gdLst>
                    <a:gd name="T0" fmla="*/ 1 w 13"/>
                    <a:gd name="T1" fmla="*/ 21 h 21"/>
                    <a:gd name="T2" fmla="*/ 1 w 13"/>
                    <a:gd name="T3" fmla="*/ 21 h 21"/>
                    <a:gd name="T4" fmla="*/ 0 w 13"/>
                    <a:gd name="T5" fmla="*/ 20 h 21"/>
                    <a:gd name="T6" fmla="*/ 0 w 13"/>
                    <a:gd name="T7" fmla="*/ 20 h 21"/>
                    <a:gd name="T8" fmla="*/ 0 w 13"/>
                    <a:gd name="T9" fmla="*/ 17 h 21"/>
                    <a:gd name="T10" fmla="*/ 7 w 13"/>
                    <a:gd name="T11" fmla="*/ 0 h 21"/>
                    <a:gd name="T12" fmla="*/ 8 w 13"/>
                    <a:gd name="T13" fmla="*/ 1 h 21"/>
                    <a:gd name="T14" fmla="*/ 8 w 13"/>
                    <a:gd name="T15" fmla="*/ 1 h 21"/>
                    <a:gd name="T16" fmla="*/ 13 w 13"/>
                    <a:gd name="T17" fmla="*/ 9 h 21"/>
                    <a:gd name="T18" fmla="*/ 8 w 13"/>
                    <a:gd name="T19" fmla="*/ 21 h 21"/>
                    <a:gd name="T20" fmla="*/ 8 w 13"/>
                    <a:gd name="T21" fmla="*/ 21 h 21"/>
                    <a:gd name="T22" fmla="*/ 1 w 13"/>
                    <a:gd name="T23" fmla="*/ 21 h 21"/>
                    <a:gd name="T24" fmla="*/ 1 w 13"/>
                    <a:gd name="T2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21">
                      <a:moveTo>
                        <a:pt x="1" y="21"/>
                      </a:move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7"/>
                        <a:pt x="0" y="17"/>
                      </a:cubicBezTo>
                      <a:cubicBezTo>
                        <a:pt x="2" y="10"/>
                        <a:pt x="3" y="3"/>
                        <a:pt x="7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1" y="3"/>
                        <a:pt x="13" y="6"/>
                        <a:pt x="13" y="9"/>
                      </a:cubicBezTo>
                      <a:cubicBezTo>
                        <a:pt x="13" y="13"/>
                        <a:pt x="12" y="17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2" name="Freeform 564"/>
                <p:cNvSpPr>
                  <a:spLocks/>
                </p:cNvSpPr>
                <p:nvPr/>
              </p:nvSpPr>
              <p:spPr bwMode="auto">
                <a:xfrm>
                  <a:off x="3187" y="3217"/>
                  <a:ext cx="3" cy="7"/>
                </a:xfrm>
                <a:custGeom>
                  <a:avLst/>
                  <a:gdLst>
                    <a:gd name="T0" fmla="*/ 1 w 5"/>
                    <a:gd name="T1" fmla="*/ 12 h 12"/>
                    <a:gd name="T2" fmla="*/ 0 w 5"/>
                    <a:gd name="T3" fmla="*/ 11 h 12"/>
                    <a:gd name="T4" fmla="*/ 1 w 5"/>
                    <a:gd name="T5" fmla="*/ 11 h 12"/>
                    <a:gd name="T6" fmla="*/ 0 w 5"/>
                    <a:gd name="T7" fmla="*/ 11 h 12"/>
                    <a:gd name="T8" fmla="*/ 2 w 5"/>
                    <a:gd name="T9" fmla="*/ 2 h 12"/>
                    <a:gd name="T10" fmla="*/ 2 w 5"/>
                    <a:gd name="T11" fmla="*/ 1 h 12"/>
                    <a:gd name="T12" fmla="*/ 4 w 5"/>
                    <a:gd name="T13" fmla="*/ 0 h 12"/>
                    <a:gd name="T14" fmla="*/ 5 w 5"/>
                    <a:gd name="T15" fmla="*/ 0 h 12"/>
                    <a:gd name="T16" fmla="*/ 5 w 5"/>
                    <a:gd name="T17" fmla="*/ 0 h 12"/>
                    <a:gd name="T18" fmla="*/ 5 w 5"/>
                    <a:gd name="T19" fmla="*/ 1 h 12"/>
                    <a:gd name="T20" fmla="*/ 2 w 5"/>
                    <a:gd name="T21" fmla="*/ 12 h 12"/>
                    <a:gd name="T22" fmla="*/ 1 w 5"/>
                    <a:gd name="T23" fmla="*/ 12 h 12"/>
                    <a:gd name="T24" fmla="*/ 1 w 5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12">
                      <a:moveTo>
                        <a:pt x="1" y="12"/>
                      </a:move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9"/>
                        <a:pt x="1" y="6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5"/>
                        <a:pt x="3" y="8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3" name="Freeform 565"/>
                <p:cNvSpPr>
                  <a:spLocks/>
                </p:cNvSpPr>
                <p:nvPr/>
              </p:nvSpPr>
              <p:spPr bwMode="auto">
                <a:xfrm>
                  <a:off x="3137" y="3214"/>
                  <a:ext cx="43" cy="52"/>
                </a:xfrm>
                <a:custGeom>
                  <a:avLst/>
                  <a:gdLst>
                    <a:gd name="T0" fmla="*/ 2 w 73"/>
                    <a:gd name="T1" fmla="*/ 86 h 90"/>
                    <a:gd name="T2" fmla="*/ 1 w 73"/>
                    <a:gd name="T3" fmla="*/ 86 h 90"/>
                    <a:gd name="T4" fmla="*/ 1 w 73"/>
                    <a:gd name="T5" fmla="*/ 86 h 90"/>
                    <a:gd name="T6" fmla="*/ 0 w 73"/>
                    <a:gd name="T7" fmla="*/ 84 h 90"/>
                    <a:gd name="T8" fmla="*/ 0 w 73"/>
                    <a:gd name="T9" fmla="*/ 83 h 90"/>
                    <a:gd name="T10" fmla="*/ 12 w 73"/>
                    <a:gd name="T11" fmla="*/ 62 h 90"/>
                    <a:gd name="T12" fmla="*/ 21 w 73"/>
                    <a:gd name="T13" fmla="*/ 28 h 90"/>
                    <a:gd name="T14" fmla="*/ 21 w 73"/>
                    <a:gd name="T15" fmla="*/ 27 h 90"/>
                    <a:gd name="T16" fmla="*/ 23 w 73"/>
                    <a:gd name="T17" fmla="*/ 25 h 90"/>
                    <a:gd name="T18" fmla="*/ 23 w 73"/>
                    <a:gd name="T19" fmla="*/ 25 h 90"/>
                    <a:gd name="T20" fmla="*/ 31 w 73"/>
                    <a:gd name="T21" fmla="*/ 26 h 90"/>
                    <a:gd name="T22" fmla="*/ 32 w 73"/>
                    <a:gd name="T23" fmla="*/ 26 h 90"/>
                    <a:gd name="T24" fmla="*/ 33 w 73"/>
                    <a:gd name="T25" fmla="*/ 25 h 90"/>
                    <a:gd name="T26" fmla="*/ 47 w 73"/>
                    <a:gd name="T27" fmla="*/ 7 h 90"/>
                    <a:gd name="T28" fmla="*/ 48 w 73"/>
                    <a:gd name="T29" fmla="*/ 5 h 90"/>
                    <a:gd name="T30" fmla="*/ 49 w 73"/>
                    <a:gd name="T31" fmla="*/ 5 h 90"/>
                    <a:gd name="T32" fmla="*/ 49 w 73"/>
                    <a:gd name="T33" fmla="*/ 5 h 90"/>
                    <a:gd name="T34" fmla="*/ 72 w 73"/>
                    <a:gd name="T35" fmla="*/ 0 h 90"/>
                    <a:gd name="T36" fmla="*/ 72 w 73"/>
                    <a:gd name="T37" fmla="*/ 0 h 90"/>
                    <a:gd name="T38" fmla="*/ 73 w 73"/>
                    <a:gd name="T39" fmla="*/ 1 h 90"/>
                    <a:gd name="T40" fmla="*/ 73 w 73"/>
                    <a:gd name="T41" fmla="*/ 1 h 90"/>
                    <a:gd name="T42" fmla="*/ 73 w 73"/>
                    <a:gd name="T43" fmla="*/ 2 h 90"/>
                    <a:gd name="T44" fmla="*/ 73 w 73"/>
                    <a:gd name="T45" fmla="*/ 2 h 90"/>
                    <a:gd name="T46" fmla="*/ 47 w 73"/>
                    <a:gd name="T47" fmla="*/ 33 h 90"/>
                    <a:gd name="T48" fmla="*/ 46 w 73"/>
                    <a:gd name="T49" fmla="*/ 34 h 90"/>
                    <a:gd name="T50" fmla="*/ 46 w 73"/>
                    <a:gd name="T51" fmla="*/ 34 h 90"/>
                    <a:gd name="T52" fmla="*/ 41 w 73"/>
                    <a:gd name="T53" fmla="*/ 47 h 90"/>
                    <a:gd name="T54" fmla="*/ 40 w 73"/>
                    <a:gd name="T55" fmla="*/ 51 h 90"/>
                    <a:gd name="T56" fmla="*/ 40 w 73"/>
                    <a:gd name="T57" fmla="*/ 52 h 90"/>
                    <a:gd name="T58" fmla="*/ 36 w 73"/>
                    <a:gd name="T59" fmla="*/ 52 h 90"/>
                    <a:gd name="T60" fmla="*/ 27 w 73"/>
                    <a:gd name="T61" fmla="*/ 55 h 90"/>
                    <a:gd name="T62" fmla="*/ 25 w 73"/>
                    <a:gd name="T63" fmla="*/ 55 h 90"/>
                    <a:gd name="T64" fmla="*/ 27 w 73"/>
                    <a:gd name="T65" fmla="*/ 67 h 90"/>
                    <a:gd name="T66" fmla="*/ 27 w 73"/>
                    <a:gd name="T67" fmla="*/ 67 h 90"/>
                    <a:gd name="T68" fmla="*/ 2 w 73"/>
                    <a:gd name="T69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3" h="90">
                      <a:moveTo>
                        <a:pt x="2" y="86"/>
                      </a:move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6"/>
                        <a:pt x="1" y="86"/>
                        <a:pt x="1" y="86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3"/>
                      </a:cubicBezTo>
                      <a:cubicBezTo>
                        <a:pt x="4" y="73"/>
                        <a:pt x="8" y="67"/>
                        <a:pt x="12" y="62"/>
                      </a:cubicBezTo>
                      <a:cubicBezTo>
                        <a:pt x="19" y="54"/>
                        <a:pt x="25" y="47"/>
                        <a:pt x="21" y="28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5" y="24"/>
                        <a:pt x="27" y="25"/>
                        <a:pt x="31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8" y="22"/>
                        <a:pt x="43" y="14"/>
                        <a:pt x="47" y="7"/>
                      </a:cubicBezTo>
                      <a:cubicBezTo>
                        <a:pt x="47" y="6"/>
                        <a:pt x="48" y="6"/>
                        <a:pt x="48" y="5"/>
                      </a:cubicBezTo>
                      <a:cubicBezTo>
                        <a:pt x="48" y="5"/>
                        <a:pt x="48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59" y="5"/>
                        <a:pt x="63" y="5"/>
                        <a:pt x="72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3" y="1"/>
                        <a:pt x="73" y="1"/>
                        <a:pt x="73" y="1"/>
                      </a:cubicBezTo>
                      <a:cubicBezTo>
                        <a:pt x="73" y="2"/>
                        <a:pt x="73" y="2"/>
                        <a:pt x="73" y="2"/>
                      </a:cubicBezTo>
                      <a:cubicBezTo>
                        <a:pt x="73" y="2"/>
                        <a:pt x="73" y="2"/>
                        <a:pt x="73" y="2"/>
                      </a:cubicBezTo>
                      <a:cubicBezTo>
                        <a:pt x="69" y="17"/>
                        <a:pt x="56" y="26"/>
                        <a:pt x="47" y="33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2" y="38"/>
                        <a:pt x="41" y="43"/>
                        <a:pt x="41" y="47"/>
                      </a:cubicBezTo>
                      <a:cubicBezTo>
                        <a:pt x="41" y="49"/>
                        <a:pt x="40" y="50"/>
                        <a:pt x="40" y="51"/>
                      </a:cubicBezTo>
                      <a:cubicBezTo>
                        <a:pt x="40" y="51"/>
                        <a:pt x="40" y="52"/>
                        <a:pt x="40" y="52"/>
                      </a:cubicBezTo>
                      <a:cubicBezTo>
                        <a:pt x="38" y="52"/>
                        <a:pt x="37" y="52"/>
                        <a:pt x="36" y="52"/>
                      </a:cubicBezTo>
                      <a:cubicBezTo>
                        <a:pt x="33" y="53"/>
                        <a:pt x="30" y="53"/>
                        <a:pt x="27" y="55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2" y="78"/>
                        <a:pt x="9" y="90"/>
                        <a:pt x="2" y="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4" name="Freeform 566"/>
                <p:cNvSpPr>
                  <a:spLocks/>
                </p:cNvSpPr>
                <p:nvPr/>
              </p:nvSpPr>
              <p:spPr bwMode="auto">
                <a:xfrm>
                  <a:off x="3285" y="3265"/>
                  <a:ext cx="3" cy="4"/>
                </a:xfrm>
                <a:custGeom>
                  <a:avLst/>
                  <a:gdLst>
                    <a:gd name="T0" fmla="*/ 0 w 4"/>
                    <a:gd name="T1" fmla="*/ 6 h 6"/>
                    <a:gd name="T2" fmla="*/ 0 w 4"/>
                    <a:gd name="T3" fmla="*/ 6 h 6"/>
                    <a:gd name="T4" fmla="*/ 0 w 4"/>
                    <a:gd name="T5" fmla="*/ 5 h 6"/>
                    <a:gd name="T6" fmla="*/ 0 w 4"/>
                    <a:gd name="T7" fmla="*/ 1 h 6"/>
                    <a:gd name="T8" fmla="*/ 1 w 4"/>
                    <a:gd name="T9" fmla="*/ 0 h 6"/>
                    <a:gd name="T10" fmla="*/ 1 w 4"/>
                    <a:gd name="T11" fmla="*/ 0 h 6"/>
                    <a:gd name="T12" fmla="*/ 2 w 4"/>
                    <a:gd name="T13" fmla="*/ 0 h 6"/>
                    <a:gd name="T14" fmla="*/ 4 w 4"/>
                    <a:gd name="T15" fmla="*/ 3 h 6"/>
                    <a:gd name="T16" fmla="*/ 4 w 4"/>
                    <a:gd name="T17" fmla="*/ 4 h 6"/>
                    <a:gd name="T18" fmla="*/ 3 w 4"/>
                    <a:gd name="T19" fmla="*/ 6 h 6"/>
                    <a:gd name="T20" fmla="*/ 3 w 4"/>
                    <a:gd name="T21" fmla="*/ 6 h 6"/>
                    <a:gd name="T22" fmla="*/ 1 w 4"/>
                    <a:gd name="T23" fmla="*/ 6 h 6"/>
                    <a:gd name="T24" fmla="*/ 0 w 4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6"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5" name="Freeform 567"/>
                <p:cNvSpPr>
                  <a:spLocks/>
                </p:cNvSpPr>
                <p:nvPr/>
              </p:nvSpPr>
              <p:spPr bwMode="auto">
                <a:xfrm>
                  <a:off x="3291" y="3270"/>
                  <a:ext cx="3" cy="3"/>
                </a:xfrm>
                <a:custGeom>
                  <a:avLst/>
                  <a:gdLst>
                    <a:gd name="T0" fmla="*/ 2 w 5"/>
                    <a:gd name="T1" fmla="*/ 6 h 6"/>
                    <a:gd name="T2" fmla="*/ 2 w 5"/>
                    <a:gd name="T3" fmla="*/ 6 h 6"/>
                    <a:gd name="T4" fmla="*/ 0 w 5"/>
                    <a:gd name="T5" fmla="*/ 4 h 6"/>
                    <a:gd name="T6" fmla="*/ 0 w 5"/>
                    <a:gd name="T7" fmla="*/ 2 h 6"/>
                    <a:gd name="T8" fmla="*/ 0 w 5"/>
                    <a:gd name="T9" fmla="*/ 0 h 6"/>
                    <a:gd name="T10" fmla="*/ 0 w 5"/>
                    <a:gd name="T11" fmla="*/ 0 h 6"/>
                    <a:gd name="T12" fmla="*/ 1 w 5"/>
                    <a:gd name="T13" fmla="*/ 0 h 6"/>
                    <a:gd name="T14" fmla="*/ 4 w 5"/>
                    <a:gd name="T15" fmla="*/ 1 h 6"/>
                    <a:gd name="T16" fmla="*/ 4 w 5"/>
                    <a:gd name="T17" fmla="*/ 2 h 6"/>
                    <a:gd name="T18" fmla="*/ 3 w 5"/>
                    <a:gd name="T19" fmla="*/ 5 h 6"/>
                    <a:gd name="T20" fmla="*/ 2 w 5"/>
                    <a:gd name="T21" fmla="*/ 6 h 6"/>
                    <a:gd name="T22" fmla="*/ 2 w 5"/>
                    <a:gd name="T2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2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5"/>
                        <a:pt x="1" y="5"/>
                        <a:pt x="0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2"/>
                        <a:pt x="0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2"/>
                        <a:pt x="4" y="2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6" name="Freeform 568"/>
                <p:cNvSpPr>
                  <a:spLocks/>
                </p:cNvSpPr>
                <p:nvPr/>
              </p:nvSpPr>
              <p:spPr bwMode="auto">
                <a:xfrm>
                  <a:off x="3504" y="3378"/>
                  <a:ext cx="6" cy="5"/>
                </a:xfrm>
                <a:custGeom>
                  <a:avLst/>
                  <a:gdLst>
                    <a:gd name="T0" fmla="*/ 1 w 10"/>
                    <a:gd name="T1" fmla="*/ 8 h 9"/>
                    <a:gd name="T2" fmla="*/ 0 w 10"/>
                    <a:gd name="T3" fmla="*/ 7 h 9"/>
                    <a:gd name="T4" fmla="*/ 1 w 10"/>
                    <a:gd name="T5" fmla="*/ 3 h 9"/>
                    <a:gd name="T6" fmla="*/ 2 w 10"/>
                    <a:gd name="T7" fmla="*/ 2 h 9"/>
                    <a:gd name="T8" fmla="*/ 7 w 10"/>
                    <a:gd name="T9" fmla="*/ 0 h 9"/>
                    <a:gd name="T10" fmla="*/ 8 w 10"/>
                    <a:gd name="T11" fmla="*/ 0 h 9"/>
                    <a:gd name="T12" fmla="*/ 8 w 10"/>
                    <a:gd name="T13" fmla="*/ 1 h 9"/>
                    <a:gd name="T14" fmla="*/ 10 w 10"/>
                    <a:gd name="T15" fmla="*/ 3 h 9"/>
                    <a:gd name="T16" fmla="*/ 10 w 10"/>
                    <a:gd name="T17" fmla="*/ 5 h 9"/>
                    <a:gd name="T18" fmla="*/ 5 w 10"/>
                    <a:gd name="T19" fmla="*/ 9 h 9"/>
                    <a:gd name="T20" fmla="*/ 4 w 10"/>
                    <a:gd name="T21" fmla="*/ 9 h 9"/>
                    <a:gd name="T22" fmla="*/ 1 w 10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9">
                      <a:moveTo>
                        <a:pt x="1" y="8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4" y="9"/>
                        <a:pt x="4" y="9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7" name="Freeform 569"/>
                <p:cNvSpPr>
                  <a:spLocks/>
                </p:cNvSpPr>
                <p:nvPr/>
              </p:nvSpPr>
              <p:spPr bwMode="auto">
                <a:xfrm>
                  <a:off x="2828" y="3046"/>
                  <a:ext cx="7" cy="18"/>
                </a:xfrm>
                <a:custGeom>
                  <a:avLst/>
                  <a:gdLst>
                    <a:gd name="T0" fmla="*/ 4 w 12"/>
                    <a:gd name="T1" fmla="*/ 31 h 31"/>
                    <a:gd name="T2" fmla="*/ 4 w 12"/>
                    <a:gd name="T3" fmla="*/ 30 h 31"/>
                    <a:gd name="T4" fmla="*/ 10 w 12"/>
                    <a:gd name="T5" fmla="*/ 0 h 31"/>
                    <a:gd name="T6" fmla="*/ 11 w 12"/>
                    <a:gd name="T7" fmla="*/ 0 h 31"/>
                    <a:gd name="T8" fmla="*/ 12 w 12"/>
                    <a:gd name="T9" fmla="*/ 1 h 31"/>
                    <a:gd name="T10" fmla="*/ 12 w 12"/>
                    <a:gd name="T11" fmla="*/ 1 h 31"/>
                    <a:gd name="T12" fmla="*/ 5 w 12"/>
                    <a:gd name="T13" fmla="*/ 30 h 31"/>
                    <a:gd name="T14" fmla="*/ 4 w 12"/>
                    <a:gd name="T15" fmla="*/ 31 h 31"/>
                    <a:gd name="T16" fmla="*/ 4 w 12"/>
                    <a:gd name="T1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31">
                      <a:moveTo>
                        <a:pt x="4" y="31"/>
                      </a:moveTo>
                      <a:cubicBezTo>
                        <a:pt x="4" y="31"/>
                        <a:pt x="4" y="30"/>
                        <a:pt x="4" y="30"/>
                      </a:cubicBezTo>
                      <a:cubicBezTo>
                        <a:pt x="1" y="19"/>
                        <a:pt x="0" y="6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8"/>
                        <a:pt x="10" y="19"/>
                        <a:pt x="5" y="30"/>
                      </a:cubicBezTo>
                      <a:cubicBezTo>
                        <a:pt x="5" y="31"/>
                        <a:pt x="5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8" name="Freeform 570"/>
                <p:cNvSpPr>
                  <a:spLocks/>
                </p:cNvSpPr>
                <p:nvPr/>
              </p:nvSpPr>
              <p:spPr bwMode="auto">
                <a:xfrm>
                  <a:off x="2791" y="3025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0 w 2"/>
                    <a:gd name="T5" fmla="*/ 1 h 3"/>
                    <a:gd name="T6" fmla="*/ 1 w 2"/>
                    <a:gd name="T7" fmla="*/ 0 h 3"/>
                    <a:gd name="T8" fmla="*/ 2 w 2"/>
                    <a:gd name="T9" fmla="*/ 1 h 3"/>
                    <a:gd name="T10" fmla="*/ 1 w 2"/>
                    <a:gd name="T11" fmla="*/ 3 h 3"/>
                    <a:gd name="T12" fmla="*/ 0 w 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9" name="Freeform 571"/>
                <p:cNvSpPr>
                  <a:spLocks/>
                </p:cNvSpPr>
                <p:nvPr/>
              </p:nvSpPr>
              <p:spPr bwMode="auto">
                <a:xfrm>
                  <a:off x="2985" y="3122"/>
                  <a:ext cx="5" cy="5"/>
                </a:xfrm>
                <a:custGeom>
                  <a:avLst/>
                  <a:gdLst>
                    <a:gd name="T0" fmla="*/ 1 w 9"/>
                    <a:gd name="T1" fmla="*/ 6 h 8"/>
                    <a:gd name="T2" fmla="*/ 0 w 9"/>
                    <a:gd name="T3" fmla="*/ 5 h 8"/>
                    <a:gd name="T4" fmla="*/ 2 w 9"/>
                    <a:gd name="T5" fmla="*/ 1 h 8"/>
                    <a:gd name="T6" fmla="*/ 3 w 9"/>
                    <a:gd name="T7" fmla="*/ 0 h 8"/>
                    <a:gd name="T8" fmla="*/ 3 w 9"/>
                    <a:gd name="T9" fmla="*/ 0 h 8"/>
                    <a:gd name="T10" fmla="*/ 3 w 9"/>
                    <a:gd name="T11" fmla="*/ 0 h 8"/>
                    <a:gd name="T12" fmla="*/ 9 w 9"/>
                    <a:gd name="T13" fmla="*/ 4 h 8"/>
                    <a:gd name="T14" fmla="*/ 9 w 9"/>
                    <a:gd name="T15" fmla="*/ 5 h 8"/>
                    <a:gd name="T16" fmla="*/ 9 w 9"/>
                    <a:gd name="T17" fmla="*/ 7 h 8"/>
                    <a:gd name="T18" fmla="*/ 8 w 9"/>
                    <a:gd name="T19" fmla="*/ 8 h 8"/>
                    <a:gd name="T20" fmla="*/ 5 w 9"/>
                    <a:gd name="T21" fmla="*/ 8 h 8"/>
                    <a:gd name="T22" fmla="*/ 5 w 9"/>
                    <a:gd name="T23" fmla="*/ 8 h 8"/>
                    <a:gd name="T24" fmla="*/ 1 w 9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8">
                      <a:moveTo>
                        <a:pt x="1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5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8"/>
                        <a:pt x="8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0" name="Freeform 572"/>
                <p:cNvSpPr>
                  <a:spLocks/>
                </p:cNvSpPr>
                <p:nvPr/>
              </p:nvSpPr>
              <p:spPr bwMode="auto">
                <a:xfrm>
                  <a:off x="3142" y="3202"/>
                  <a:ext cx="13" cy="13"/>
                </a:xfrm>
                <a:custGeom>
                  <a:avLst/>
                  <a:gdLst>
                    <a:gd name="T0" fmla="*/ 19 w 23"/>
                    <a:gd name="T1" fmla="*/ 24 h 24"/>
                    <a:gd name="T2" fmla="*/ 0 w 23"/>
                    <a:gd name="T3" fmla="*/ 2 h 24"/>
                    <a:gd name="T4" fmla="*/ 0 w 23"/>
                    <a:gd name="T5" fmla="*/ 1 h 24"/>
                    <a:gd name="T6" fmla="*/ 0 w 23"/>
                    <a:gd name="T7" fmla="*/ 1 h 24"/>
                    <a:gd name="T8" fmla="*/ 1 w 23"/>
                    <a:gd name="T9" fmla="*/ 0 h 24"/>
                    <a:gd name="T10" fmla="*/ 1 w 23"/>
                    <a:gd name="T11" fmla="*/ 0 h 24"/>
                    <a:gd name="T12" fmla="*/ 1 w 23"/>
                    <a:gd name="T13" fmla="*/ 0 h 24"/>
                    <a:gd name="T14" fmla="*/ 1 w 23"/>
                    <a:gd name="T15" fmla="*/ 0 h 24"/>
                    <a:gd name="T16" fmla="*/ 13 w 23"/>
                    <a:gd name="T17" fmla="*/ 12 h 24"/>
                    <a:gd name="T18" fmla="*/ 13 w 23"/>
                    <a:gd name="T19" fmla="*/ 12 h 24"/>
                    <a:gd name="T20" fmla="*/ 17 w 23"/>
                    <a:gd name="T21" fmla="*/ 14 h 24"/>
                    <a:gd name="T22" fmla="*/ 23 w 23"/>
                    <a:gd name="T23" fmla="*/ 19 h 24"/>
                    <a:gd name="T24" fmla="*/ 20 w 23"/>
                    <a:gd name="T25" fmla="*/ 23 h 24"/>
                    <a:gd name="T26" fmla="*/ 19 w 23"/>
                    <a:gd name="T27" fmla="*/ 24 h 24"/>
                    <a:gd name="T28" fmla="*/ 19 w 23"/>
                    <a:gd name="T2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24">
                      <a:moveTo>
                        <a:pt x="19" y="24"/>
                      </a:moveTo>
                      <a:cubicBezTo>
                        <a:pt x="12" y="20"/>
                        <a:pt x="4" y="8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4" y="13"/>
                        <a:pt x="15" y="13"/>
                        <a:pt x="17" y="14"/>
                      </a:cubicBezTo>
                      <a:cubicBezTo>
                        <a:pt x="22" y="17"/>
                        <a:pt x="23" y="18"/>
                        <a:pt x="23" y="19"/>
                      </a:cubicBezTo>
                      <a:cubicBezTo>
                        <a:pt x="23" y="19"/>
                        <a:pt x="23" y="21"/>
                        <a:pt x="20" y="23"/>
                      </a:cubicBezTo>
                      <a:cubicBezTo>
                        <a:pt x="20" y="24"/>
                        <a:pt x="20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1" name="Freeform 573"/>
                <p:cNvSpPr>
                  <a:spLocks/>
                </p:cNvSpPr>
                <p:nvPr/>
              </p:nvSpPr>
              <p:spPr bwMode="auto">
                <a:xfrm>
                  <a:off x="3209" y="3237"/>
                  <a:ext cx="3" cy="5"/>
                </a:xfrm>
                <a:custGeom>
                  <a:avLst/>
                  <a:gdLst>
                    <a:gd name="T0" fmla="*/ 1 w 6"/>
                    <a:gd name="T1" fmla="*/ 8 h 8"/>
                    <a:gd name="T2" fmla="*/ 0 w 6"/>
                    <a:gd name="T3" fmla="*/ 7 h 8"/>
                    <a:gd name="T4" fmla="*/ 0 w 6"/>
                    <a:gd name="T5" fmla="*/ 5 h 8"/>
                    <a:gd name="T6" fmla="*/ 0 w 6"/>
                    <a:gd name="T7" fmla="*/ 4 h 8"/>
                    <a:gd name="T8" fmla="*/ 4 w 6"/>
                    <a:gd name="T9" fmla="*/ 0 h 8"/>
                    <a:gd name="T10" fmla="*/ 5 w 6"/>
                    <a:gd name="T11" fmla="*/ 0 h 8"/>
                    <a:gd name="T12" fmla="*/ 5 w 6"/>
                    <a:gd name="T13" fmla="*/ 0 h 8"/>
                    <a:gd name="T14" fmla="*/ 5 w 6"/>
                    <a:gd name="T15" fmla="*/ 0 h 8"/>
                    <a:gd name="T16" fmla="*/ 4 w 6"/>
                    <a:gd name="T17" fmla="*/ 7 h 8"/>
                    <a:gd name="T18" fmla="*/ 3 w 6"/>
                    <a:gd name="T19" fmla="*/ 8 h 8"/>
                    <a:gd name="T20" fmla="*/ 3 w 6"/>
                    <a:gd name="T21" fmla="*/ 8 h 8"/>
                    <a:gd name="T22" fmla="*/ 1 w 6"/>
                    <a:gd name="T23" fmla="*/ 8 h 8"/>
                    <a:gd name="T24" fmla="*/ 1 w 6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8">
                      <a:moveTo>
                        <a:pt x="1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1" y="2"/>
                        <a:pt x="3" y="1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2"/>
                        <a:pt x="6" y="3"/>
                        <a:pt x="4" y="7"/>
                      </a:cubicBezTo>
                      <a:cubicBezTo>
                        <a:pt x="4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2" name="Freeform 574"/>
                <p:cNvSpPr>
                  <a:spLocks/>
                </p:cNvSpPr>
                <p:nvPr/>
              </p:nvSpPr>
              <p:spPr bwMode="auto">
                <a:xfrm>
                  <a:off x="3066" y="3169"/>
                  <a:ext cx="12" cy="11"/>
                </a:xfrm>
                <a:custGeom>
                  <a:avLst/>
                  <a:gdLst>
                    <a:gd name="T0" fmla="*/ 1 w 21"/>
                    <a:gd name="T1" fmla="*/ 18 h 19"/>
                    <a:gd name="T2" fmla="*/ 1 w 21"/>
                    <a:gd name="T3" fmla="*/ 18 h 19"/>
                    <a:gd name="T4" fmla="*/ 0 w 21"/>
                    <a:gd name="T5" fmla="*/ 14 h 19"/>
                    <a:gd name="T6" fmla="*/ 1 w 21"/>
                    <a:gd name="T7" fmla="*/ 13 h 19"/>
                    <a:gd name="T8" fmla="*/ 18 w 21"/>
                    <a:gd name="T9" fmla="*/ 0 h 19"/>
                    <a:gd name="T10" fmla="*/ 19 w 21"/>
                    <a:gd name="T11" fmla="*/ 0 h 19"/>
                    <a:gd name="T12" fmla="*/ 19 w 21"/>
                    <a:gd name="T13" fmla="*/ 0 h 19"/>
                    <a:gd name="T14" fmla="*/ 19 w 21"/>
                    <a:gd name="T15" fmla="*/ 1 h 19"/>
                    <a:gd name="T16" fmla="*/ 21 w 21"/>
                    <a:gd name="T17" fmla="*/ 5 h 19"/>
                    <a:gd name="T18" fmla="*/ 21 w 21"/>
                    <a:gd name="T19" fmla="*/ 6 h 19"/>
                    <a:gd name="T20" fmla="*/ 7 w 21"/>
                    <a:gd name="T21" fmla="*/ 19 h 19"/>
                    <a:gd name="T22" fmla="*/ 6 w 21"/>
                    <a:gd name="T23" fmla="*/ 19 h 19"/>
                    <a:gd name="T24" fmla="*/ 1 w 21"/>
                    <a:gd name="T25" fmla="*/ 18 h 19"/>
                    <a:gd name="T26" fmla="*/ 1 w 21"/>
                    <a:gd name="T2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19"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3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20" y="3"/>
                        <a:pt x="21" y="3"/>
                        <a:pt x="21" y="5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6" y="19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8"/>
                        <a:pt x="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3" name="Freeform 575"/>
                <p:cNvSpPr>
                  <a:spLocks/>
                </p:cNvSpPr>
                <p:nvPr/>
              </p:nvSpPr>
              <p:spPr bwMode="auto">
                <a:xfrm>
                  <a:off x="3178" y="3222"/>
                  <a:ext cx="5" cy="7"/>
                </a:xfrm>
                <a:custGeom>
                  <a:avLst/>
                  <a:gdLst>
                    <a:gd name="T0" fmla="*/ 0 w 8"/>
                    <a:gd name="T1" fmla="*/ 11 h 12"/>
                    <a:gd name="T2" fmla="*/ 0 w 8"/>
                    <a:gd name="T3" fmla="*/ 10 h 12"/>
                    <a:gd name="T4" fmla="*/ 5 w 8"/>
                    <a:gd name="T5" fmla="*/ 0 h 12"/>
                    <a:gd name="T6" fmla="*/ 6 w 8"/>
                    <a:gd name="T7" fmla="*/ 0 h 12"/>
                    <a:gd name="T8" fmla="*/ 8 w 8"/>
                    <a:gd name="T9" fmla="*/ 1 h 12"/>
                    <a:gd name="T10" fmla="*/ 8 w 8"/>
                    <a:gd name="T11" fmla="*/ 2 h 12"/>
                    <a:gd name="T12" fmla="*/ 5 w 8"/>
                    <a:gd name="T13" fmla="*/ 10 h 12"/>
                    <a:gd name="T14" fmla="*/ 3 w 8"/>
                    <a:gd name="T15" fmla="*/ 12 h 12"/>
                    <a:gd name="T16" fmla="*/ 2 w 8"/>
                    <a:gd name="T17" fmla="*/ 12 h 12"/>
                    <a:gd name="T18" fmla="*/ 0 w 8"/>
                    <a:gd name="T19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2">
                      <a:moveTo>
                        <a:pt x="0" y="11"/>
                      </a:moveTo>
                      <a:cubicBezTo>
                        <a:pt x="0" y="11"/>
                        <a:pt x="0" y="11"/>
                        <a:pt x="0" y="10"/>
                      </a:cubicBezTo>
                      <a:cubicBezTo>
                        <a:pt x="0" y="6"/>
                        <a:pt x="1" y="3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5"/>
                        <a:pt x="8" y="8"/>
                        <a:pt x="5" y="10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4" name="Freeform 576"/>
                <p:cNvSpPr>
                  <a:spLocks/>
                </p:cNvSpPr>
                <p:nvPr/>
              </p:nvSpPr>
              <p:spPr bwMode="auto">
                <a:xfrm>
                  <a:off x="3284" y="3277"/>
                  <a:ext cx="5" cy="25"/>
                </a:xfrm>
                <a:custGeom>
                  <a:avLst/>
                  <a:gdLst>
                    <a:gd name="T0" fmla="*/ 3 w 8"/>
                    <a:gd name="T1" fmla="*/ 42 h 42"/>
                    <a:gd name="T2" fmla="*/ 3 w 8"/>
                    <a:gd name="T3" fmla="*/ 41 h 42"/>
                    <a:gd name="T4" fmla="*/ 3 w 8"/>
                    <a:gd name="T5" fmla="*/ 0 h 42"/>
                    <a:gd name="T6" fmla="*/ 4 w 8"/>
                    <a:gd name="T7" fmla="*/ 0 h 42"/>
                    <a:gd name="T8" fmla="*/ 4 w 8"/>
                    <a:gd name="T9" fmla="*/ 0 h 42"/>
                    <a:gd name="T10" fmla="*/ 5 w 8"/>
                    <a:gd name="T11" fmla="*/ 0 h 42"/>
                    <a:gd name="T12" fmla="*/ 5 w 8"/>
                    <a:gd name="T13" fmla="*/ 2 h 42"/>
                    <a:gd name="T14" fmla="*/ 4 w 8"/>
                    <a:gd name="T15" fmla="*/ 41 h 42"/>
                    <a:gd name="T16" fmla="*/ 4 w 8"/>
                    <a:gd name="T17" fmla="*/ 42 h 42"/>
                    <a:gd name="T18" fmla="*/ 3 w 8"/>
                    <a:gd name="T19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42">
                      <a:moveTo>
                        <a:pt x="3" y="42"/>
                      </a:moveTo>
                      <a:cubicBezTo>
                        <a:pt x="3" y="42"/>
                        <a:pt x="3" y="42"/>
                        <a:pt x="3" y="41"/>
                      </a:cubicBezTo>
                      <a:cubicBezTo>
                        <a:pt x="0" y="29"/>
                        <a:pt x="0" y="1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14"/>
                        <a:pt x="8" y="29"/>
                        <a:pt x="4" y="41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5" name="Freeform 577"/>
                <p:cNvSpPr>
                  <a:spLocks/>
                </p:cNvSpPr>
                <p:nvPr/>
              </p:nvSpPr>
              <p:spPr bwMode="auto">
                <a:xfrm>
                  <a:off x="3900" y="3056"/>
                  <a:ext cx="8" cy="8"/>
                </a:xfrm>
                <a:custGeom>
                  <a:avLst/>
                  <a:gdLst>
                    <a:gd name="T0" fmla="*/ 1 w 14"/>
                    <a:gd name="T1" fmla="*/ 14 h 14"/>
                    <a:gd name="T2" fmla="*/ 0 w 14"/>
                    <a:gd name="T3" fmla="*/ 13 h 14"/>
                    <a:gd name="T4" fmla="*/ 7 w 14"/>
                    <a:gd name="T5" fmla="*/ 3 h 14"/>
                    <a:gd name="T6" fmla="*/ 9 w 14"/>
                    <a:gd name="T7" fmla="*/ 1 h 14"/>
                    <a:gd name="T8" fmla="*/ 10 w 14"/>
                    <a:gd name="T9" fmla="*/ 1 h 14"/>
                    <a:gd name="T10" fmla="*/ 13 w 14"/>
                    <a:gd name="T11" fmla="*/ 2 h 14"/>
                    <a:gd name="T12" fmla="*/ 14 w 14"/>
                    <a:gd name="T13" fmla="*/ 3 h 14"/>
                    <a:gd name="T14" fmla="*/ 7 w 14"/>
                    <a:gd name="T15" fmla="*/ 13 h 14"/>
                    <a:gd name="T16" fmla="*/ 6 w 14"/>
                    <a:gd name="T17" fmla="*/ 14 h 14"/>
                    <a:gd name="T18" fmla="*/ 6 w 14"/>
                    <a:gd name="T19" fmla="*/ 14 h 14"/>
                    <a:gd name="T20" fmla="*/ 2 w 14"/>
                    <a:gd name="T21" fmla="*/ 14 h 14"/>
                    <a:gd name="T22" fmla="*/ 2 w 14"/>
                    <a:gd name="T23" fmla="*/ 14 h 14"/>
                    <a:gd name="T24" fmla="*/ 1 w 14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4">
                      <a:moveTo>
                        <a:pt x="1" y="14"/>
                      </a:moveTo>
                      <a:cubicBezTo>
                        <a:pt x="1" y="14"/>
                        <a:pt x="0" y="13"/>
                        <a:pt x="0" y="13"/>
                      </a:cubicBezTo>
                      <a:cubicBezTo>
                        <a:pt x="1" y="8"/>
                        <a:pt x="4" y="5"/>
                        <a:pt x="7" y="3"/>
                      </a:cubicBezTo>
                      <a:cubicBezTo>
                        <a:pt x="8" y="2"/>
                        <a:pt x="9" y="1"/>
                        <a:pt x="9" y="1"/>
                      </a:cubicBezTo>
                      <a:cubicBezTo>
                        <a:pt x="10" y="0"/>
                        <a:pt x="10" y="0"/>
                        <a:pt x="10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4" y="2"/>
                        <a:pt x="14" y="3"/>
                      </a:cubicBezTo>
                      <a:cubicBezTo>
                        <a:pt x="13" y="7"/>
                        <a:pt x="10" y="10"/>
                        <a:pt x="7" y="13"/>
                      </a:cubicBezTo>
                      <a:cubicBezTo>
                        <a:pt x="7" y="13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6" name="Freeform 578"/>
                <p:cNvSpPr>
                  <a:spLocks/>
                </p:cNvSpPr>
                <p:nvPr/>
              </p:nvSpPr>
              <p:spPr bwMode="auto">
                <a:xfrm>
                  <a:off x="2820" y="3046"/>
                  <a:ext cx="7" cy="6"/>
                </a:xfrm>
                <a:custGeom>
                  <a:avLst/>
                  <a:gdLst>
                    <a:gd name="T0" fmla="*/ 2 w 12"/>
                    <a:gd name="T1" fmla="*/ 10 h 10"/>
                    <a:gd name="T2" fmla="*/ 2 w 12"/>
                    <a:gd name="T3" fmla="*/ 10 h 10"/>
                    <a:gd name="T4" fmla="*/ 0 w 12"/>
                    <a:gd name="T5" fmla="*/ 8 h 10"/>
                    <a:gd name="T6" fmla="*/ 0 w 12"/>
                    <a:gd name="T7" fmla="*/ 7 h 10"/>
                    <a:gd name="T8" fmla="*/ 8 w 12"/>
                    <a:gd name="T9" fmla="*/ 1 h 10"/>
                    <a:gd name="T10" fmla="*/ 8 w 12"/>
                    <a:gd name="T11" fmla="*/ 0 h 10"/>
                    <a:gd name="T12" fmla="*/ 9 w 12"/>
                    <a:gd name="T13" fmla="*/ 0 h 10"/>
                    <a:gd name="T14" fmla="*/ 9 w 12"/>
                    <a:gd name="T15" fmla="*/ 0 h 10"/>
                    <a:gd name="T16" fmla="*/ 11 w 12"/>
                    <a:gd name="T17" fmla="*/ 3 h 10"/>
                    <a:gd name="T18" fmla="*/ 11 w 12"/>
                    <a:gd name="T19" fmla="*/ 4 h 10"/>
                    <a:gd name="T20" fmla="*/ 3 w 12"/>
                    <a:gd name="T21" fmla="*/ 10 h 10"/>
                    <a:gd name="T22" fmla="*/ 2 w 12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0"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2"/>
                        <a:pt x="5" y="2"/>
                        <a:pt x="8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9" y="9"/>
                        <a:pt x="7" y="10"/>
                        <a:pt x="3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7" name="Freeform 579"/>
                <p:cNvSpPr>
                  <a:spLocks/>
                </p:cNvSpPr>
                <p:nvPr/>
              </p:nvSpPr>
              <p:spPr bwMode="auto">
                <a:xfrm>
                  <a:off x="3119" y="3203"/>
                  <a:ext cx="13" cy="15"/>
                </a:xfrm>
                <a:custGeom>
                  <a:avLst/>
                  <a:gdLst>
                    <a:gd name="T0" fmla="*/ 0 w 22"/>
                    <a:gd name="T1" fmla="*/ 26 h 26"/>
                    <a:gd name="T2" fmla="*/ 0 w 22"/>
                    <a:gd name="T3" fmla="*/ 25 h 26"/>
                    <a:gd name="T4" fmla="*/ 21 w 22"/>
                    <a:gd name="T5" fmla="*/ 0 h 26"/>
                    <a:gd name="T6" fmla="*/ 22 w 22"/>
                    <a:gd name="T7" fmla="*/ 0 h 26"/>
                    <a:gd name="T8" fmla="*/ 22 w 22"/>
                    <a:gd name="T9" fmla="*/ 0 h 26"/>
                    <a:gd name="T10" fmla="*/ 22 w 22"/>
                    <a:gd name="T11" fmla="*/ 1 h 26"/>
                    <a:gd name="T12" fmla="*/ 2 w 22"/>
                    <a:gd name="T13" fmla="*/ 26 h 26"/>
                    <a:gd name="T14" fmla="*/ 1 w 22"/>
                    <a:gd name="T15" fmla="*/ 26 h 26"/>
                    <a:gd name="T16" fmla="*/ 1 w 22"/>
                    <a:gd name="T17" fmla="*/ 26 h 26"/>
                    <a:gd name="T18" fmla="*/ 0 w 22"/>
                    <a:gd name="T1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6">
                      <a:moveTo>
                        <a:pt x="0" y="26"/>
                      </a:moveTo>
                      <a:cubicBezTo>
                        <a:pt x="0" y="26"/>
                        <a:pt x="0" y="26"/>
                        <a:pt x="0" y="25"/>
                      </a:cubicBezTo>
                      <a:cubicBezTo>
                        <a:pt x="1" y="17"/>
                        <a:pt x="8" y="8"/>
                        <a:pt x="21" y="0"/>
                      </a:cubicBezTo>
                      <a:cubicBezTo>
                        <a:pt x="21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1"/>
                      </a:cubicBezTo>
                      <a:cubicBezTo>
                        <a:pt x="19" y="8"/>
                        <a:pt x="10" y="19"/>
                        <a:pt x="2" y="26"/>
                      </a:cubicBezTo>
                      <a:cubicBezTo>
                        <a:pt x="2" y="26"/>
                        <a:pt x="2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8" name="Freeform 580"/>
                <p:cNvSpPr>
                  <a:spLocks/>
                </p:cNvSpPr>
                <p:nvPr/>
              </p:nvSpPr>
              <p:spPr bwMode="auto">
                <a:xfrm>
                  <a:off x="3441" y="3358"/>
                  <a:ext cx="6" cy="5"/>
                </a:xfrm>
                <a:custGeom>
                  <a:avLst/>
                  <a:gdLst>
                    <a:gd name="T0" fmla="*/ 1 w 11"/>
                    <a:gd name="T1" fmla="*/ 9 h 9"/>
                    <a:gd name="T2" fmla="*/ 1 w 11"/>
                    <a:gd name="T3" fmla="*/ 9 h 9"/>
                    <a:gd name="T4" fmla="*/ 1 w 11"/>
                    <a:gd name="T5" fmla="*/ 8 h 9"/>
                    <a:gd name="T6" fmla="*/ 9 w 11"/>
                    <a:gd name="T7" fmla="*/ 0 h 9"/>
                    <a:gd name="T8" fmla="*/ 10 w 11"/>
                    <a:gd name="T9" fmla="*/ 0 h 9"/>
                    <a:gd name="T10" fmla="*/ 10 w 11"/>
                    <a:gd name="T11" fmla="*/ 0 h 9"/>
                    <a:gd name="T12" fmla="*/ 10 w 11"/>
                    <a:gd name="T13" fmla="*/ 1 h 9"/>
                    <a:gd name="T14" fmla="*/ 11 w 11"/>
                    <a:gd name="T15" fmla="*/ 2 h 9"/>
                    <a:gd name="T16" fmla="*/ 11 w 11"/>
                    <a:gd name="T17" fmla="*/ 2 h 9"/>
                    <a:gd name="T18" fmla="*/ 10 w 11"/>
                    <a:gd name="T19" fmla="*/ 5 h 9"/>
                    <a:gd name="T20" fmla="*/ 9 w 11"/>
                    <a:gd name="T21" fmla="*/ 5 h 9"/>
                    <a:gd name="T22" fmla="*/ 1 w 11"/>
                    <a:gd name="T23" fmla="*/ 9 h 9"/>
                    <a:gd name="T24" fmla="*/ 1 w 11"/>
                    <a:gd name="T2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9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9"/>
                        <a:pt x="0" y="8"/>
                        <a:pt x="1" y="8"/>
                      </a:cubicBezTo>
                      <a:cubicBezTo>
                        <a:pt x="2" y="5"/>
                        <a:pt x="5" y="2"/>
                        <a:pt x="9" y="0"/>
                      </a:cubicBezTo>
                      <a:cubicBezTo>
                        <a:pt x="9" y="0"/>
                        <a:pt x="9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1"/>
                      </a:cubicBezTo>
                      <a:cubicBezTo>
                        <a:pt x="10" y="1"/>
                        <a:pt x="10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9" y="5"/>
                        <a:pt x="9" y="5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49" name="Freeform 581"/>
                <p:cNvSpPr>
                  <a:spLocks/>
                </p:cNvSpPr>
                <p:nvPr/>
              </p:nvSpPr>
              <p:spPr bwMode="auto">
                <a:xfrm>
                  <a:off x="3925" y="3070"/>
                  <a:ext cx="6" cy="5"/>
                </a:xfrm>
                <a:custGeom>
                  <a:avLst/>
                  <a:gdLst>
                    <a:gd name="T0" fmla="*/ 1 w 10"/>
                    <a:gd name="T1" fmla="*/ 8 h 10"/>
                    <a:gd name="T2" fmla="*/ 1 w 10"/>
                    <a:gd name="T3" fmla="*/ 7 h 10"/>
                    <a:gd name="T4" fmla="*/ 2 w 10"/>
                    <a:gd name="T5" fmla="*/ 3 h 10"/>
                    <a:gd name="T6" fmla="*/ 2 w 10"/>
                    <a:gd name="T7" fmla="*/ 3 h 10"/>
                    <a:gd name="T8" fmla="*/ 6 w 10"/>
                    <a:gd name="T9" fmla="*/ 0 h 10"/>
                    <a:gd name="T10" fmla="*/ 7 w 10"/>
                    <a:gd name="T11" fmla="*/ 0 h 10"/>
                    <a:gd name="T12" fmla="*/ 10 w 10"/>
                    <a:gd name="T13" fmla="*/ 2 h 10"/>
                    <a:gd name="T14" fmla="*/ 10 w 10"/>
                    <a:gd name="T15" fmla="*/ 2 h 10"/>
                    <a:gd name="T16" fmla="*/ 10 w 10"/>
                    <a:gd name="T17" fmla="*/ 4 h 10"/>
                    <a:gd name="T18" fmla="*/ 10 w 10"/>
                    <a:gd name="T19" fmla="*/ 4 h 10"/>
                    <a:gd name="T20" fmla="*/ 7 w 10"/>
                    <a:gd name="T21" fmla="*/ 9 h 10"/>
                    <a:gd name="T22" fmla="*/ 7 w 10"/>
                    <a:gd name="T23" fmla="*/ 9 h 10"/>
                    <a:gd name="T24" fmla="*/ 4 w 10"/>
                    <a:gd name="T25" fmla="*/ 10 h 10"/>
                    <a:gd name="T26" fmla="*/ 4 w 10"/>
                    <a:gd name="T27" fmla="*/ 10 h 10"/>
                    <a:gd name="T28" fmla="*/ 1 w 10"/>
                    <a:gd name="T29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0">
                      <a:moveTo>
                        <a:pt x="1" y="8"/>
                      </a:moveTo>
                      <a:cubicBezTo>
                        <a:pt x="0" y="8"/>
                        <a:pt x="0" y="7"/>
                        <a:pt x="1" y="7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0" name="Freeform 582"/>
                <p:cNvSpPr>
                  <a:spLocks/>
                </p:cNvSpPr>
                <p:nvPr/>
              </p:nvSpPr>
              <p:spPr bwMode="auto">
                <a:xfrm>
                  <a:off x="3881" y="3057"/>
                  <a:ext cx="11" cy="13"/>
                </a:xfrm>
                <a:custGeom>
                  <a:avLst/>
                  <a:gdLst>
                    <a:gd name="T0" fmla="*/ 1 w 19"/>
                    <a:gd name="T1" fmla="*/ 22 h 22"/>
                    <a:gd name="T2" fmla="*/ 0 w 19"/>
                    <a:gd name="T3" fmla="*/ 21 h 22"/>
                    <a:gd name="T4" fmla="*/ 1 w 19"/>
                    <a:gd name="T5" fmla="*/ 19 h 22"/>
                    <a:gd name="T6" fmla="*/ 18 w 19"/>
                    <a:gd name="T7" fmla="*/ 0 h 22"/>
                    <a:gd name="T8" fmla="*/ 18 w 19"/>
                    <a:gd name="T9" fmla="*/ 0 h 22"/>
                    <a:gd name="T10" fmla="*/ 19 w 19"/>
                    <a:gd name="T11" fmla="*/ 1 h 22"/>
                    <a:gd name="T12" fmla="*/ 19 w 19"/>
                    <a:gd name="T13" fmla="*/ 1 h 22"/>
                    <a:gd name="T14" fmla="*/ 2 w 19"/>
                    <a:gd name="T15" fmla="*/ 22 h 22"/>
                    <a:gd name="T16" fmla="*/ 1 w 19"/>
                    <a:gd name="T17" fmla="*/ 22 h 22"/>
                    <a:gd name="T18" fmla="*/ 1 w 19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2">
                      <a:moveTo>
                        <a:pt x="1" y="22"/>
                      </a:moveTo>
                      <a:cubicBezTo>
                        <a:pt x="1" y="22"/>
                        <a:pt x="0" y="21"/>
                        <a:pt x="0" y="21"/>
                      </a:cubicBezTo>
                      <a:cubicBezTo>
                        <a:pt x="0" y="21"/>
                        <a:pt x="0" y="20"/>
                        <a:pt x="1" y="19"/>
                      </a:cubicBezTo>
                      <a:cubicBezTo>
                        <a:pt x="3" y="12"/>
                        <a:pt x="12" y="4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6" y="10"/>
                        <a:pt x="8" y="19"/>
                        <a:pt x="2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1" name="Freeform 583"/>
                <p:cNvSpPr>
                  <a:spLocks/>
                </p:cNvSpPr>
                <p:nvPr/>
              </p:nvSpPr>
              <p:spPr bwMode="auto">
                <a:xfrm>
                  <a:off x="3353" y="3327"/>
                  <a:ext cx="20" cy="40"/>
                </a:xfrm>
                <a:custGeom>
                  <a:avLst/>
                  <a:gdLst>
                    <a:gd name="T0" fmla="*/ 6 w 34"/>
                    <a:gd name="T1" fmla="*/ 69 h 70"/>
                    <a:gd name="T2" fmla="*/ 6 w 34"/>
                    <a:gd name="T3" fmla="*/ 69 h 70"/>
                    <a:gd name="T4" fmla="*/ 0 w 34"/>
                    <a:gd name="T5" fmla="*/ 57 h 70"/>
                    <a:gd name="T6" fmla="*/ 5 w 34"/>
                    <a:gd name="T7" fmla="*/ 50 h 70"/>
                    <a:gd name="T8" fmla="*/ 10 w 34"/>
                    <a:gd name="T9" fmla="*/ 47 h 70"/>
                    <a:gd name="T10" fmla="*/ 11 w 34"/>
                    <a:gd name="T11" fmla="*/ 47 h 70"/>
                    <a:gd name="T12" fmla="*/ 11 w 34"/>
                    <a:gd name="T13" fmla="*/ 46 h 70"/>
                    <a:gd name="T14" fmla="*/ 32 w 34"/>
                    <a:gd name="T15" fmla="*/ 1 h 70"/>
                    <a:gd name="T16" fmla="*/ 33 w 34"/>
                    <a:gd name="T17" fmla="*/ 0 h 70"/>
                    <a:gd name="T18" fmla="*/ 34 w 34"/>
                    <a:gd name="T19" fmla="*/ 1 h 70"/>
                    <a:gd name="T20" fmla="*/ 34 w 34"/>
                    <a:gd name="T21" fmla="*/ 2 h 70"/>
                    <a:gd name="T22" fmla="*/ 7 w 34"/>
                    <a:gd name="T23" fmla="*/ 69 h 70"/>
                    <a:gd name="T24" fmla="*/ 6 w 34"/>
                    <a:gd name="T25" fmla="*/ 70 h 70"/>
                    <a:gd name="T26" fmla="*/ 6 w 34"/>
                    <a:gd name="T27" fmla="*/ 69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4" h="70">
                      <a:moveTo>
                        <a:pt x="6" y="69"/>
                      </a:move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2" y="66"/>
                        <a:pt x="0" y="60"/>
                        <a:pt x="0" y="57"/>
                      </a:cubicBezTo>
                      <a:cubicBezTo>
                        <a:pt x="0" y="54"/>
                        <a:pt x="2" y="52"/>
                        <a:pt x="5" y="50"/>
                      </a:cubicBezTo>
                      <a:cubicBezTo>
                        <a:pt x="7" y="50"/>
                        <a:pt x="8" y="49"/>
                        <a:pt x="10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34"/>
                        <a:pt x="20" y="12"/>
                        <a:pt x="32" y="1"/>
                      </a:cubicBezTo>
                      <a:cubicBezTo>
                        <a:pt x="32" y="0"/>
                        <a:pt x="33" y="0"/>
                        <a:pt x="33" y="0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2"/>
                      </a:cubicBezTo>
                      <a:cubicBezTo>
                        <a:pt x="33" y="16"/>
                        <a:pt x="17" y="56"/>
                        <a:pt x="7" y="69"/>
                      </a:cubicBezTo>
                      <a:cubicBezTo>
                        <a:pt x="7" y="69"/>
                        <a:pt x="7" y="70"/>
                        <a:pt x="6" y="70"/>
                      </a:cubicBezTo>
                      <a:cubicBezTo>
                        <a:pt x="6" y="70"/>
                        <a:pt x="6" y="69"/>
                        <a:pt x="6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2" name="Freeform 584"/>
                <p:cNvSpPr>
                  <a:spLocks/>
                </p:cNvSpPr>
                <p:nvPr/>
              </p:nvSpPr>
              <p:spPr bwMode="auto">
                <a:xfrm>
                  <a:off x="3040" y="3165"/>
                  <a:ext cx="5" cy="11"/>
                </a:xfrm>
                <a:custGeom>
                  <a:avLst/>
                  <a:gdLst>
                    <a:gd name="T0" fmla="*/ 4 w 8"/>
                    <a:gd name="T1" fmla="*/ 18 h 18"/>
                    <a:gd name="T2" fmla="*/ 3 w 8"/>
                    <a:gd name="T3" fmla="*/ 17 h 18"/>
                    <a:gd name="T4" fmla="*/ 0 w 8"/>
                    <a:gd name="T5" fmla="*/ 3 h 18"/>
                    <a:gd name="T6" fmla="*/ 0 w 8"/>
                    <a:gd name="T7" fmla="*/ 2 h 18"/>
                    <a:gd name="T8" fmla="*/ 1 w 8"/>
                    <a:gd name="T9" fmla="*/ 0 h 18"/>
                    <a:gd name="T10" fmla="*/ 2 w 8"/>
                    <a:gd name="T11" fmla="*/ 0 h 18"/>
                    <a:gd name="T12" fmla="*/ 3 w 8"/>
                    <a:gd name="T13" fmla="*/ 0 h 18"/>
                    <a:gd name="T14" fmla="*/ 4 w 8"/>
                    <a:gd name="T15" fmla="*/ 1 h 18"/>
                    <a:gd name="T16" fmla="*/ 6 w 8"/>
                    <a:gd name="T17" fmla="*/ 18 h 18"/>
                    <a:gd name="T18" fmla="*/ 5 w 8"/>
                    <a:gd name="T19" fmla="*/ 18 h 18"/>
                    <a:gd name="T20" fmla="*/ 4 w 8"/>
                    <a:gd name="T21" fmla="*/ 18 h 18"/>
                    <a:gd name="T22" fmla="*/ 4 w 8"/>
                    <a:gd name="T2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8">
                      <a:moveTo>
                        <a:pt x="4" y="18"/>
                      </a:moveTo>
                      <a:cubicBezTo>
                        <a:pt x="3" y="18"/>
                        <a:pt x="3" y="18"/>
                        <a:pt x="3" y="1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6" y="6"/>
                        <a:pt x="8" y="12"/>
                        <a:pt x="6" y="18"/>
                      </a:cubicBezTo>
                      <a:cubicBezTo>
                        <a:pt x="6" y="18"/>
                        <a:pt x="5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3" name="Freeform 585"/>
                <p:cNvSpPr>
                  <a:spLocks/>
                </p:cNvSpPr>
                <p:nvPr/>
              </p:nvSpPr>
              <p:spPr bwMode="auto">
                <a:xfrm>
                  <a:off x="3115" y="3203"/>
                  <a:ext cx="7" cy="8"/>
                </a:xfrm>
                <a:custGeom>
                  <a:avLst/>
                  <a:gdLst>
                    <a:gd name="T0" fmla="*/ 2 w 12"/>
                    <a:gd name="T1" fmla="*/ 13 h 13"/>
                    <a:gd name="T2" fmla="*/ 2 w 12"/>
                    <a:gd name="T3" fmla="*/ 13 h 13"/>
                    <a:gd name="T4" fmla="*/ 8 w 12"/>
                    <a:gd name="T5" fmla="*/ 1 h 13"/>
                    <a:gd name="T6" fmla="*/ 9 w 12"/>
                    <a:gd name="T7" fmla="*/ 0 h 13"/>
                    <a:gd name="T8" fmla="*/ 9 w 12"/>
                    <a:gd name="T9" fmla="*/ 0 h 13"/>
                    <a:gd name="T10" fmla="*/ 11 w 12"/>
                    <a:gd name="T11" fmla="*/ 3 h 13"/>
                    <a:gd name="T12" fmla="*/ 11 w 12"/>
                    <a:gd name="T13" fmla="*/ 4 h 13"/>
                    <a:gd name="T14" fmla="*/ 7 w 12"/>
                    <a:gd name="T15" fmla="*/ 12 h 13"/>
                    <a:gd name="T16" fmla="*/ 7 w 12"/>
                    <a:gd name="T17" fmla="*/ 13 h 13"/>
                    <a:gd name="T18" fmla="*/ 3 w 12"/>
                    <a:gd name="T19" fmla="*/ 13 h 13"/>
                    <a:gd name="T20" fmla="*/ 2 w 12"/>
                    <a:gd name="T2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7"/>
                        <a:pt x="6" y="2"/>
                        <a:pt x="8" y="1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1" y="4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3"/>
                        <a:pt x="7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4" name="Freeform 586"/>
                <p:cNvSpPr>
                  <a:spLocks/>
                </p:cNvSpPr>
                <p:nvPr/>
              </p:nvSpPr>
              <p:spPr bwMode="auto">
                <a:xfrm>
                  <a:off x="3385" y="3352"/>
                  <a:ext cx="31" cy="52"/>
                </a:xfrm>
                <a:custGeom>
                  <a:avLst/>
                  <a:gdLst>
                    <a:gd name="T0" fmla="*/ 4 w 53"/>
                    <a:gd name="T1" fmla="*/ 87 h 90"/>
                    <a:gd name="T2" fmla="*/ 0 w 53"/>
                    <a:gd name="T3" fmla="*/ 85 h 90"/>
                    <a:gd name="T4" fmla="*/ 0 w 53"/>
                    <a:gd name="T5" fmla="*/ 85 h 90"/>
                    <a:gd name="T6" fmla="*/ 0 w 53"/>
                    <a:gd name="T7" fmla="*/ 84 h 90"/>
                    <a:gd name="T8" fmla="*/ 0 w 53"/>
                    <a:gd name="T9" fmla="*/ 83 h 90"/>
                    <a:gd name="T10" fmla="*/ 32 w 53"/>
                    <a:gd name="T11" fmla="*/ 4 h 90"/>
                    <a:gd name="T12" fmla="*/ 33 w 53"/>
                    <a:gd name="T13" fmla="*/ 4 h 90"/>
                    <a:gd name="T14" fmla="*/ 41 w 53"/>
                    <a:gd name="T15" fmla="*/ 2 h 90"/>
                    <a:gd name="T16" fmla="*/ 49 w 53"/>
                    <a:gd name="T17" fmla="*/ 0 h 90"/>
                    <a:gd name="T18" fmla="*/ 50 w 53"/>
                    <a:gd name="T19" fmla="*/ 0 h 90"/>
                    <a:gd name="T20" fmla="*/ 52 w 53"/>
                    <a:gd name="T21" fmla="*/ 1 h 90"/>
                    <a:gd name="T22" fmla="*/ 53 w 53"/>
                    <a:gd name="T23" fmla="*/ 2 h 90"/>
                    <a:gd name="T24" fmla="*/ 49 w 53"/>
                    <a:gd name="T25" fmla="*/ 16 h 90"/>
                    <a:gd name="T26" fmla="*/ 45 w 53"/>
                    <a:gd name="T27" fmla="*/ 65 h 90"/>
                    <a:gd name="T28" fmla="*/ 45 w 53"/>
                    <a:gd name="T29" fmla="*/ 66 h 90"/>
                    <a:gd name="T30" fmla="*/ 33 w 53"/>
                    <a:gd name="T31" fmla="*/ 75 h 90"/>
                    <a:gd name="T32" fmla="*/ 24 w 53"/>
                    <a:gd name="T33" fmla="*/ 78 h 90"/>
                    <a:gd name="T34" fmla="*/ 17 w 53"/>
                    <a:gd name="T35" fmla="*/ 85 h 90"/>
                    <a:gd name="T36" fmla="*/ 13 w 53"/>
                    <a:gd name="T37" fmla="*/ 90 h 90"/>
                    <a:gd name="T38" fmla="*/ 12 w 53"/>
                    <a:gd name="T39" fmla="*/ 90 h 90"/>
                    <a:gd name="T40" fmla="*/ 4 w 53"/>
                    <a:gd name="T41" fmla="*/ 87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90">
                      <a:moveTo>
                        <a:pt x="4" y="87"/>
                      </a:moveTo>
                      <a:cubicBezTo>
                        <a:pt x="2" y="86"/>
                        <a:pt x="1" y="86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3"/>
                        <a:pt x="0" y="83"/>
                      </a:cubicBezTo>
                      <a:cubicBezTo>
                        <a:pt x="4" y="72"/>
                        <a:pt x="28" y="13"/>
                        <a:pt x="32" y="4"/>
                      </a:cubicBezTo>
                      <a:cubicBezTo>
                        <a:pt x="32" y="4"/>
                        <a:pt x="32" y="4"/>
                        <a:pt x="33" y="4"/>
                      </a:cubicBezTo>
                      <a:cubicBezTo>
                        <a:pt x="35" y="3"/>
                        <a:pt x="38" y="2"/>
                        <a:pt x="41" y="2"/>
                      </a:cubicBezTo>
                      <a:cubicBezTo>
                        <a:pt x="44" y="2"/>
                        <a:pt x="47" y="1"/>
                        <a:pt x="49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3" y="2"/>
                        <a:pt x="53" y="2"/>
                      </a:cubicBezTo>
                      <a:cubicBezTo>
                        <a:pt x="52" y="6"/>
                        <a:pt x="50" y="11"/>
                        <a:pt x="49" y="16"/>
                      </a:cubicBezTo>
                      <a:cubicBezTo>
                        <a:pt x="44" y="34"/>
                        <a:pt x="38" y="54"/>
                        <a:pt x="45" y="65"/>
                      </a:cubicBezTo>
                      <a:cubicBezTo>
                        <a:pt x="45" y="65"/>
                        <a:pt x="45" y="65"/>
                        <a:pt x="45" y="66"/>
                      </a:cubicBezTo>
                      <a:cubicBezTo>
                        <a:pt x="43" y="72"/>
                        <a:pt x="38" y="73"/>
                        <a:pt x="33" y="75"/>
                      </a:cubicBezTo>
                      <a:cubicBezTo>
                        <a:pt x="30" y="75"/>
                        <a:pt x="27" y="76"/>
                        <a:pt x="24" y="78"/>
                      </a:cubicBezTo>
                      <a:cubicBezTo>
                        <a:pt x="21" y="80"/>
                        <a:pt x="19" y="83"/>
                        <a:pt x="17" y="85"/>
                      </a:cubicBezTo>
                      <a:cubicBezTo>
                        <a:pt x="16" y="87"/>
                        <a:pt x="14" y="89"/>
                        <a:pt x="13" y="90"/>
                      </a:cubicBezTo>
                      <a:cubicBezTo>
                        <a:pt x="13" y="90"/>
                        <a:pt x="13" y="90"/>
                        <a:pt x="12" y="90"/>
                      </a:cubicBezTo>
                      <a:cubicBezTo>
                        <a:pt x="10" y="90"/>
                        <a:pt x="7" y="89"/>
                        <a:pt x="4" y="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5" name="Freeform 587"/>
                <p:cNvSpPr>
                  <a:spLocks/>
                </p:cNvSpPr>
                <p:nvPr/>
              </p:nvSpPr>
              <p:spPr bwMode="auto">
                <a:xfrm>
                  <a:off x="3108" y="3202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1 h 2"/>
                    <a:gd name="T4" fmla="*/ 0 w 2"/>
                    <a:gd name="T5" fmla="*/ 1 h 2"/>
                    <a:gd name="T6" fmla="*/ 0 w 2"/>
                    <a:gd name="T7" fmla="*/ 1 h 2"/>
                    <a:gd name="T8" fmla="*/ 0 w 2"/>
                    <a:gd name="T9" fmla="*/ 0 h 2"/>
                    <a:gd name="T10" fmla="*/ 0 w 2"/>
                    <a:gd name="T11" fmla="*/ 0 h 2"/>
                    <a:gd name="T12" fmla="*/ 1 w 2"/>
                    <a:gd name="T13" fmla="*/ 0 h 2"/>
                    <a:gd name="T14" fmla="*/ 1 w 2"/>
                    <a:gd name="T15" fmla="*/ 0 h 2"/>
                    <a:gd name="T16" fmla="*/ 2 w 2"/>
                    <a:gd name="T17" fmla="*/ 1 h 2"/>
                    <a:gd name="T18" fmla="*/ 1 w 2"/>
                    <a:gd name="T19" fmla="*/ 2 h 2"/>
                    <a:gd name="T20" fmla="*/ 1 w 2"/>
                    <a:gd name="T21" fmla="*/ 2 h 2"/>
                    <a:gd name="T22" fmla="*/ 0 w 2"/>
                    <a:gd name="T2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6" name="Freeform 588"/>
                <p:cNvSpPr>
                  <a:spLocks/>
                </p:cNvSpPr>
                <p:nvPr/>
              </p:nvSpPr>
              <p:spPr bwMode="auto">
                <a:xfrm>
                  <a:off x="3331" y="3310"/>
                  <a:ext cx="2" cy="3"/>
                </a:xfrm>
                <a:custGeom>
                  <a:avLst/>
                  <a:gdLst>
                    <a:gd name="T0" fmla="*/ 0 w 4"/>
                    <a:gd name="T1" fmla="*/ 4 h 4"/>
                    <a:gd name="T2" fmla="*/ 0 w 4"/>
                    <a:gd name="T3" fmla="*/ 3 h 4"/>
                    <a:gd name="T4" fmla="*/ 0 w 4"/>
                    <a:gd name="T5" fmla="*/ 1 h 4"/>
                    <a:gd name="T6" fmla="*/ 0 w 4"/>
                    <a:gd name="T7" fmla="*/ 0 h 4"/>
                    <a:gd name="T8" fmla="*/ 1 w 4"/>
                    <a:gd name="T9" fmla="*/ 0 h 4"/>
                    <a:gd name="T10" fmla="*/ 2 w 4"/>
                    <a:gd name="T11" fmla="*/ 0 h 4"/>
                    <a:gd name="T12" fmla="*/ 2 w 4"/>
                    <a:gd name="T13" fmla="*/ 0 h 4"/>
                    <a:gd name="T14" fmla="*/ 3 w 4"/>
                    <a:gd name="T15" fmla="*/ 2 h 4"/>
                    <a:gd name="T16" fmla="*/ 3 w 4"/>
                    <a:gd name="T17" fmla="*/ 2 h 4"/>
                    <a:gd name="T18" fmla="*/ 3 w 4"/>
                    <a:gd name="T19" fmla="*/ 3 h 4"/>
                    <a:gd name="T20" fmla="*/ 2 w 4"/>
                    <a:gd name="T21" fmla="*/ 4 h 4"/>
                    <a:gd name="T22" fmla="*/ 1 w 4"/>
                    <a:gd name="T23" fmla="*/ 4 h 4"/>
                    <a:gd name="T24" fmla="*/ 0 w 4"/>
                    <a:gd name="T2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7" name="Freeform 589"/>
                <p:cNvSpPr>
                  <a:spLocks/>
                </p:cNvSpPr>
                <p:nvPr/>
              </p:nvSpPr>
              <p:spPr bwMode="auto">
                <a:xfrm>
                  <a:off x="2952" y="3123"/>
                  <a:ext cx="1" cy="2"/>
                </a:xfrm>
                <a:custGeom>
                  <a:avLst/>
                  <a:gdLst>
                    <a:gd name="T0" fmla="*/ 2 w 3"/>
                    <a:gd name="T1" fmla="*/ 4 h 4"/>
                    <a:gd name="T2" fmla="*/ 1 w 3"/>
                    <a:gd name="T3" fmla="*/ 3 h 4"/>
                    <a:gd name="T4" fmla="*/ 0 w 3"/>
                    <a:gd name="T5" fmla="*/ 1 h 4"/>
                    <a:gd name="T6" fmla="*/ 1 w 3"/>
                    <a:gd name="T7" fmla="*/ 0 h 4"/>
                    <a:gd name="T8" fmla="*/ 2 w 3"/>
                    <a:gd name="T9" fmla="*/ 0 h 4"/>
                    <a:gd name="T10" fmla="*/ 2 w 3"/>
                    <a:gd name="T11" fmla="*/ 1 h 4"/>
                    <a:gd name="T12" fmla="*/ 3 w 3"/>
                    <a:gd name="T13" fmla="*/ 3 h 4"/>
                    <a:gd name="T14" fmla="*/ 2 w 3"/>
                    <a:gd name="T15" fmla="*/ 4 h 4"/>
                    <a:gd name="T16" fmla="*/ 2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8" name="Freeform 590"/>
                <p:cNvSpPr>
                  <a:spLocks/>
                </p:cNvSpPr>
                <p:nvPr/>
              </p:nvSpPr>
              <p:spPr bwMode="auto">
                <a:xfrm>
                  <a:off x="3472" y="3394"/>
                  <a:ext cx="20" cy="11"/>
                </a:xfrm>
                <a:custGeom>
                  <a:avLst/>
                  <a:gdLst>
                    <a:gd name="T0" fmla="*/ 1 w 34"/>
                    <a:gd name="T1" fmla="*/ 19 h 19"/>
                    <a:gd name="T2" fmla="*/ 0 w 34"/>
                    <a:gd name="T3" fmla="*/ 18 h 19"/>
                    <a:gd name="T4" fmla="*/ 0 w 34"/>
                    <a:gd name="T5" fmla="*/ 18 h 19"/>
                    <a:gd name="T6" fmla="*/ 0 w 34"/>
                    <a:gd name="T7" fmla="*/ 17 h 19"/>
                    <a:gd name="T8" fmla="*/ 0 w 34"/>
                    <a:gd name="T9" fmla="*/ 17 h 19"/>
                    <a:gd name="T10" fmla="*/ 0 w 34"/>
                    <a:gd name="T11" fmla="*/ 15 h 19"/>
                    <a:gd name="T12" fmla="*/ 0 w 34"/>
                    <a:gd name="T13" fmla="*/ 15 h 19"/>
                    <a:gd name="T14" fmla="*/ 16 w 34"/>
                    <a:gd name="T15" fmla="*/ 7 h 19"/>
                    <a:gd name="T16" fmla="*/ 32 w 34"/>
                    <a:gd name="T17" fmla="*/ 1 h 19"/>
                    <a:gd name="T18" fmla="*/ 33 w 34"/>
                    <a:gd name="T19" fmla="*/ 1 h 19"/>
                    <a:gd name="T20" fmla="*/ 33 w 34"/>
                    <a:gd name="T21" fmla="*/ 1 h 19"/>
                    <a:gd name="T22" fmla="*/ 33 w 34"/>
                    <a:gd name="T23" fmla="*/ 2 h 19"/>
                    <a:gd name="T24" fmla="*/ 31 w 34"/>
                    <a:gd name="T25" fmla="*/ 8 h 19"/>
                    <a:gd name="T26" fmla="*/ 31 w 34"/>
                    <a:gd name="T27" fmla="*/ 9 h 19"/>
                    <a:gd name="T28" fmla="*/ 24 w 34"/>
                    <a:gd name="T29" fmla="*/ 12 h 19"/>
                    <a:gd name="T30" fmla="*/ 1 w 34"/>
                    <a:gd name="T31" fmla="*/ 19 h 19"/>
                    <a:gd name="T32" fmla="*/ 1 w 34"/>
                    <a:gd name="T3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19">
                      <a:moveTo>
                        <a:pt x="1" y="19"/>
                      </a:moveTo>
                      <a:cubicBezTo>
                        <a:pt x="1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6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9" y="9"/>
                        <a:pt x="16" y="7"/>
                      </a:cubicBezTo>
                      <a:cubicBezTo>
                        <a:pt x="22" y="5"/>
                        <a:pt x="28" y="4"/>
                        <a:pt x="32" y="1"/>
                      </a:cubicBezTo>
                      <a:cubicBezTo>
                        <a:pt x="32" y="0"/>
                        <a:pt x="33" y="0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4" y="1"/>
                        <a:pt x="33" y="2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28" y="10"/>
                        <a:pt x="26" y="11"/>
                        <a:pt x="24" y="12"/>
                      </a:cubicBezTo>
                      <a:cubicBezTo>
                        <a:pt x="16" y="15"/>
                        <a:pt x="9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9" name="Freeform 591"/>
                <p:cNvSpPr>
                  <a:spLocks/>
                </p:cNvSpPr>
                <p:nvPr/>
              </p:nvSpPr>
              <p:spPr bwMode="auto">
                <a:xfrm>
                  <a:off x="2774" y="3039"/>
                  <a:ext cx="7" cy="7"/>
                </a:xfrm>
                <a:custGeom>
                  <a:avLst/>
                  <a:gdLst>
                    <a:gd name="T0" fmla="*/ 1 w 12"/>
                    <a:gd name="T1" fmla="*/ 11 h 13"/>
                    <a:gd name="T2" fmla="*/ 1 w 12"/>
                    <a:gd name="T3" fmla="*/ 10 h 13"/>
                    <a:gd name="T4" fmla="*/ 8 w 12"/>
                    <a:gd name="T5" fmla="*/ 0 h 13"/>
                    <a:gd name="T6" fmla="*/ 9 w 12"/>
                    <a:gd name="T7" fmla="*/ 0 h 13"/>
                    <a:gd name="T8" fmla="*/ 12 w 12"/>
                    <a:gd name="T9" fmla="*/ 2 h 13"/>
                    <a:gd name="T10" fmla="*/ 12 w 12"/>
                    <a:gd name="T11" fmla="*/ 2 h 13"/>
                    <a:gd name="T12" fmla="*/ 7 w 12"/>
                    <a:gd name="T13" fmla="*/ 11 h 13"/>
                    <a:gd name="T14" fmla="*/ 6 w 12"/>
                    <a:gd name="T15" fmla="*/ 12 h 13"/>
                    <a:gd name="T16" fmla="*/ 5 w 12"/>
                    <a:gd name="T17" fmla="*/ 13 h 13"/>
                    <a:gd name="T18" fmla="*/ 1 w 12"/>
                    <a:gd name="T1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3">
                      <a:moveTo>
                        <a:pt x="1" y="11"/>
                      </a:moveTo>
                      <a:cubicBezTo>
                        <a:pt x="1" y="11"/>
                        <a:pt x="0" y="10"/>
                        <a:pt x="1" y="10"/>
                      </a:cubicBezTo>
                      <a:cubicBezTo>
                        <a:pt x="2" y="6"/>
                        <a:pt x="4" y="3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6"/>
                        <a:pt x="10" y="10"/>
                        <a:pt x="7" y="11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3"/>
                        <a:pt x="6" y="13"/>
                        <a:pt x="5" y="13"/>
                      </a:cubicBez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0" name="Freeform 592"/>
                <p:cNvSpPr>
                  <a:spLocks/>
                </p:cNvSpPr>
                <p:nvPr/>
              </p:nvSpPr>
              <p:spPr bwMode="auto">
                <a:xfrm>
                  <a:off x="3265" y="3283"/>
                  <a:ext cx="7" cy="8"/>
                </a:xfrm>
                <a:custGeom>
                  <a:avLst/>
                  <a:gdLst>
                    <a:gd name="T0" fmla="*/ 2 w 11"/>
                    <a:gd name="T1" fmla="*/ 13 h 14"/>
                    <a:gd name="T2" fmla="*/ 2 w 11"/>
                    <a:gd name="T3" fmla="*/ 13 h 14"/>
                    <a:gd name="T4" fmla="*/ 8 w 11"/>
                    <a:gd name="T5" fmla="*/ 1 h 14"/>
                    <a:gd name="T6" fmla="*/ 8 w 11"/>
                    <a:gd name="T7" fmla="*/ 0 h 14"/>
                    <a:gd name="T8" fmla="*/ 9 w 11"/>
                    <a:gd name="T9" fmla="*/ 1 h 14"/>
                    <a:gd name="T10" fmla="*/ 11 w 11"/>
                    <a:gd name="T11" fmla="*/ 3 h 14"/>
                    <a:gd name="T12" fmla="*/ 11 w 11"/>
                    <a:gd name="T13" fmla="*/ 4 h 14"/>
                    <a:gd name="T14" fmla="*/ 6 w 11"/>
                    <a:gd name="T15" fmla="*/ 12 h 14"/>
                    <a:gd name="T16" fmla="*/ 3 w 11"/>
                    <a:gd name="T17" fmla="*/ 13 h 14"/>
                    <a:gd name="T18" fmla="*/ 3 w 11"/>
                    <a:gd name="T19" fmla="*/ 14 h 14"/>
                    <a:gd name="T20" fmla="*/ 2 w 11"/>
                    <a:gd name="T2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4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8"/>
                        <a:pt x="3" y="3"/>
                        <a:pt x="8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1"/>
                        <a:pt x="9" y="1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10" y="8"/>
                        <a:pt x="9" y="10"/>
                        <a:pt x="6" y="12"/>
                      </a:cubicBezTo>
                      <a:cubicBezTo>
                        <a:pt x="4" y="13"/>
                        <a:pt x="4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1" name="Freeform 593"/>
                <p:cNvSpPr>
                  <a:spLocks noEditPoints="1"/>
                </p:cNvSpPr>
                <p:nvPr/>
              </p:nvSpPr>
              <p:spPr bwMode="auto">
                <a:xfrm>
                  <a:off x="2672" y="3016"/>
                  <a:ext cx="116" cy="93"/>
                </a:xfrm>
                <a:custGeom>
                  <a:avLst/>
                  <a:gdLst>
                    <a:gd name="T0" fmla="*/ 142 w 201"/>
                    <a:gd name="T1" fmla="*/ 160 h 161"/>
                    <a:gd name="T2" fmla="*/ 154 w 201"/>
                    <a:gd name="T3" fmla="*/ 114 h 161"/>
                    <a:gd name="T4" fmla="*/ 127 w 201"/>
                    <a:gd name="T5" fmla="*/ 94 h 161"/>
                    <a:gd name="T6" fmla="*/ 98 w 201"/>
                    <a:gd name="T7" fmla="*/ 81 h 161"/>
                    <a:gd name="T8" fmla="*/ 85 w 201"/>
                    <a:gd name="T9" fmla="*/ 62 h 161"/>
                    <a:gd name="T10" fmla="*/ 72 w 201"/>
                    <a:gd name="T11" fmla="*/ 56 h 161"/>
                    <a:gd name="T12" fmla="*/ 69 w 201"/>
                    <a:gd name="T13" fmla="*/ 47 h 161"/>
                    <a:gd name="T14" fmla="*/ 23 w 201"/>
                    <a:gd name="T15" fmla="*/ 21 h 161"/>
                    <a:gd name="T16" fmla="*/ 8 w 201"/>
                    <a:gd name="T17" fmla="*/ 36 h 161"/>
                    <a:gd name="T18" fmla="*/ 5 w 201"/>
                    <a:gd name="T19" fmla="*/ 41 h 161"/>
                    <a:gd name="T20" fmla="*/ 3 w 201"/>
                    <a:gd name="T21" fmla="*/ 41 h 161"/>
                    <a:gd name="T22" fmla="*/ 1 w 201"/>
                    <a:gd name="T23" fmla="*/ 41 h 161"/>
                    <a:gd name="T24" fmla="*/ 7 w 201"/>
                    <a:gd name="T25" fmla="*/ 29 h 161"/>
                    <a:gd name="T26" fmla="*/ 16 w 201"/>
                    <a:gd name="T27" fmla="*/ 12 h 161"/>
                    <a:gd name="T28" fmla="*/ 15 w 201"/>
                    <a:gd name="T29" fmla="*/ 3 h 161"/>
                    <a:gd name="T30" fmla="*/ 16 w 201"/>
                    <a:gd name="T31" fmla="*/ 0 h 161"/>
                    <a:gd name="T32" fmla="*/ 17 w 201"/>
                    <a:gd name="T33" fmla="*/ 0 h 161"/>
                    <a:gd name="T34" fmla="*/ 21 w 201"/>
                    <a:gd name="T35" fmla="*/ 4 h 161"/>
                    <a:gd name="T36" fmla="*/ 25 w 201"/>
                    <a:gd name="T37" fmla="*/ 7 h 161"/>
                    <a:gd name="T38" fmla="*/ 52 w 201"/>
                    <a:gd name="T39" fmla="*/ 19 h 161"/>
                    <a:gd name="T40" fmla="*/ 75 w 201"/>
                    <a:gd name="T41" fmla="*/ 35 h 161"/>
                    <a:gd name="T42" fmla="*/ 75 w 201"/>
                    <a:gd name="T43" fmla="*/ 35 h 161"/>
                    <a:gd name="T44" fmla="*/ 89 w 201"/>
                    <a:gd name="T45" fmla="*/ 46 h 161"/>
                    <a:gd name="T46" fmla="*/ 97 w 201"/>
                    <a:gd name="T47" fmla="*/ 49 h 161"/>
                    <a:gd name="T48" fmla="*/ 115 w 201"/>
                    <a:gd name="T49" fmla="*/ 32 h 161"/>
                    <a:gd name="T50" fmla="*/ 127 w 201"/>
                    <a:gd name="T51" fmla="*/ 20 h 161"/>
                    <a:gd name="T52" fmla="*/ 128 w 201"/>
                    <a:gd name="T53" fmla="*/ 20 h 161"/>
                    <a:gd name="T54" fmla="*/ 129 w 201"/>
                    <a:gd name="T55" fmla="*/ 36 h 161"/>
                    <a:gd name="T56" fmla="*/ 129 w 201"/>
                    <a:gd name="T57" fmla="*/ 40 h 161"/>
                    <a:gd name="T58" fmla="*/ 101 w 201"/>
                    <a:gd name="T59" fmla="*/ 49 h 161"/>
                    <a:gd name="T60" fmla="*/ 97 w 201"/>
                    <a:gd name="T61" fmla="*/ 55 h 161"/>
                    <a:gd name="T62" fmla="*/ 130 w 201"/>
                    <a:gd name="T63" fmla="*/ 91 h 161"/>
                    <a:gd name="T64" fmla="*/ 151 w 201"/>
                    <a:gd name="T65" fmla="*/ 95 h 161"/>
                    <a:gd name="T66" fmla="*/ 162 w 201"/>
                    <a:gd name="T67" fmla="*/ 88 h 161"/>
                    <a:gd name="T68" fmla="*/ 163 w 201"/>
                    <a:gd name="T69" fmla="*/ 88 h 161"/>
                    <a:gd name="T70" fmla="*/ 163 w 201"/>
                    <a:gd name="T71" fmla="*/ 88 h 161"/>
                    <a:gd name="T72" fmla="*/ 174 w 201"/>
                    <a:gd name="T73" fmla="*/ 121 h 161"/>
                    <a:gd name="T74" fmla="*/ 173 w 201"/>
                    <a:gd name="T75" fmla="*/ 121 h 161"/>
                    <a:gd name="T76" fmla="*/ 166 w 201"/>
                    <a:gd name="T77" fmla="*/ 118 h 161"/>
                    <a:gd name="T78" fmla="*/ 165 w 201"/>
                    <a:gd name="T79" fmla="*/ 118 h 161"/>
                    <a:gd name="T80" fmla="*/ 144 w 201"/>
                    <a:gd name="T81" fmla="*/ 161 h 161"/>
                    <a:gd name="T82" fmla="*/ 143 w 201"/>
                    <a:gd name="T83" fmla="*/ 161 h 161"/>
                    <a:gd name="T84" fmla="*/ 181 w 201"/>
                    <a:gd name="T85" fmla="*/ 130 h 161"/>
                    <a:gd name="T86" fmla="*/ 182 w 201"/>
                    <a:gd name="T87" fmla="*/ 129 h 161"/>
                    <a:gd name="T88" fmla="*/ 184 w 201"/>
                    <a:gd name="T89" fmla="*/ 128 h 161"/>
                    <a:gd name="T90" fmla="*/ 199 w 201"/>
                    <a:gd name="T91" fmla="*/ 126 h 161"/>
                    <a:gd name="T92" fmla="*/ 200 w 201"/>
                    <a:gd name="T93" fmla="*/ 127 h 161"/>
                    <a:gd name="T94" fmla="*/ 195 w 201"/>
                    <a:gd name="T95" fmla="*/ 137 h 161"/>
                    <a:gd name="T96" fmla="*/ 193 w 201"/>
                    <a:gd name="T97" fmla="*/ 138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1" h="161">
                      <a:moveTo>
                        <a:pt x="143" y="161"/>
                      </a:moveTo>
                      <a:cubicBezTo>
                        <a:pt x="142" y="161"/>
                        <a:pt x="142" y="160"/>
                        <a:pt x="142" y="160"/>
                      </a:cubicBezTo>
                      <a:cubicBezTo>
                        <a:pt x="143" y="154"/>
                        <a:pt x="145" y="148"/>
                        <a:pt x="148" y="142"/>
                      </a:cubicBezTo>
                      <a:cubicBezTo>
                        <a:pt x="152" y="133"/>
                        <a:pt x="156" y="124"/>
                        <a:pt x="154" y="114"/>
                      </a:cubicBezTo>
                      <a:cubicBezTo>
                        <a:pt x="153" y="107"/>
                        <a:pt x="149" y="102"/>
                        <a:pt x="143" y="99"/>
                      </a:cubicBezTo>
                      <a:cubicBezTo>
                        <a:pt x="138" y="97"/>
                        <a:pt x="133" y="96"/>
                        <a:pt x="127" y="94"/>
                      </a:cubicBezTo>
                      <a:cubicBezTo>
                        <a:pt x="120" y="92"/>
                        <a:pt x="114" y="91"/>
                        <a:pt x="107" y="88"/>
                      </a:cubicBezTo>
                      <a:cubicBezTo>
                        <a:pt x="104" y="86"/>
                        <a:pt x="101" y="84"/>
                        <a:pt x="98" y="81"/>
                      </a:cubicBezTo>
                      <a:cubicBezTo>
                        <a:pt x="98" y="81"/>
                        <a:pt x="98" y="81"/>
                        <a:pt x="98" y="81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2"/>
                        <a:pt x="73" y="57"/>
                        <a:pt x="73" y="57"/>
                      </a:cubicBezTo>
                      <a:cubicBezTo>
                        <a:pt x="72" y="57"/>
                        <a:pt x="72" y="56"/>
                        <a:pt x="72" y="56"/>
                      </a:cubicBezTo>
                      <a:cubicBezTo>
                        <a:pt x="70" y="47"/>
                        <a:pt x="70" y="47"/>
                        <a:pt x="70" y="47"/>
                      </a:cubicBezTo>
                      <a:cubicBezTo>
                        <a:pt x="69" y="47"/>
                        <a:pt x="69" y="47"/>
                        <a:pt x="69" y="47"/>
                      </a:cubicBezTo>
                      <a:cubicBezTo>
                        <a:pt x="66" y="41"/>
                        <a:pt x="53" y="32"/>
                        <a:pt x="42" y="27"/>
                      </a:cubicBezTo>
                      <a:cubicBezTo>
                        <a:pt x="37" y="24"/>
                        <a:pt x="29" y="20"/>
                        <a:pt x="23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16" y="22"/>
                        <a:pt x="12" y="29"/>
                        <a:pt x="8" y="36"/>
                      </a:cubicBezTo>
                      <a:cubicBezTo>
                        <a:pt x="7" y="38"/>
                        <a:pt x="6" y="40"/>
                        <a:pt x="5" y="41"/>
                      </a:cubicBezTo>
                      <a:cubicBezTo>
                        <a:pt x="5" y="41"/>
                        <a:pt x="5" y="42"/>
                        <a:pt x="5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0" y="40"/>
                        <a:pt x="1" y="40"/>
                      </a:cubicBezTo>
                      <a:cubicBezTo>
                        <a:pt x="1" y="36"/>
                        <a:pt x="4" y="32"/>
                        <a:pt x="7" y="29"/>
                      </a:cubicBezTo>
                      <a:cubicBezTo>
                        <a:pt x="11" y="25"/>
                        <a:pt x="15" y="20"/>
                        <a:pt x="16" y="1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5" y="3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1"/>
                        <a:pt x="20" y="3"/>
                        <a:pt x="21" y="4"/>
                      </a:cubicBezTo>
                      <a:cubicBezTo>
                        <a:pt x="22" y="5"/>
                        <a:pt x="24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7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7" y="36"/>
                        <a:pt x="79" y="38"/>
                        <a:pt x="81" y="40"/>
                      </a:cubicBezTo>
                      <a:cubicBezTo>
                        <a:pt x="83" y="42"/>
                        <a:pt x="85" y="45"/>
                        <a:pt x="89" y="46"/>
                      </a:cubicBezTo>
                      <a:cubicBezTo>
                        <a:pt x="91" y="47"/>
                        <a:pt x="93" y="48"/>
                        <a:pt x="96" y="49"/>
                      </a:cubicBezTo>
                      <a:cubicBezTo>
                        <a:pt x="97" y="49"/>
                        <a:pt x="97" y="49"/>
                        <a:pt x="97" y="49"/>
                      </a:cubicBezTo>
                      <a:cubicBezTo>
                        <a:pt x="97" y="48"/>
                        <a:pt x="97" y="48"/>
                        <a:pt x="97" y="48"/>
                      </a:cubicBezTo>
                      <a:cubicBezTo>
                        <a:pt x="104" y="45"/>
                        <a:pt x="109" y="38"/>
                        <a:pt x="115" y="32"/>
                      </a:cubicBezTo>
                      <a:cubicBezTo>
                        <a:pt x="118" y="28"/>
                        <a:pt x="122" y="23"/>
                        <a:pt x="127" y="20"/>
                      </a:cubicBezTo>
                      <a:cubicBezTo>
                        <a:pt x="127" y="20"/>
                        <a:pt x="127" y="19"/>
                        <a:pt x="127" y="20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28" y="20"/>
                        <a:pt x="128" y="21"/>
                        <a:pt x="128" y="21"/>
                      </a:cubicBezTo>
                      <a:cubicBezTo>
                        <a:pt x="127" y="27"/>
                        <a:pt x="128" y="31"/>
                        <a:pt x="129" y="36"/>
                      </a:cubicBezTo>
                      <a:cubicBezTo>
                        <a:pt x="129" y="37"/>
                        <a:pt x="129" y="38"/>
                        <a:pt x="129" y="39"/>
                      </a:cubicBezTo>
                      <a:cubicBezTo>
                        <a:pt x="129" y="39"/>
                        <a:pt x="129" y="40"/>
                        <a:pt x="129" y="40"/>
                      </a:cubicBezTo>
                      <a:cubicBezTo>
                        <a:pt x="128" y="46"/>
                        <a:pt x="121" y="47"/>
                        <a:pt x="111" y="48"/>
                      </a:cubicBezTo>
                      <a:cubicBezTo>
                        <a:pt x="107" y="48"/>
                        <a:pt x="103" y="48"/>
                        <a:pt x="101" y="49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97" y="55"/>
                        <a:pt x="97" y="55"/>
                        <a:pt x="97" y="55"/>
                      </a:cubicBezTo>
                      <a:cubicBezTo>
                        <a:pt x="129" y="90"/>
                        <a:pt x="129" y="90"/>
                        <a:pt x="129" y="90"/>
                      </a:cubicBezTo>
                      <a:cubicBezTo>
                        <a:pt x="130" y="91"/>
                        <a:pt x="130" y="91"/>
                        <a:pt x="130" y="91"/>
                      </a:cubicBezTo>
                      <a:cubicBezTo>
                        <a:pt x="133" y="92"/>
                        <a:pt x="136" y="92"/>
                        <a:pt x="139" y="92"/>
                      </a:cubicBezTo>
                      <a:cubicBezTo>
                        <a:pt x="143" y="93"/>
                        <a:pt x="146" y="93"/>
                        <a:pt x="151" y="95"/>
                      </a:cubicBezTo>
                      <a:cubicBezTo>
                        <a:pt x="152" y="95"/>
                        <a:pt x="152" y="95"/>
                        <a:pt x="152" y="95"/>
                      </a:cubicBezTo>
                      <a:cubicBezTo>
                        <a:pt x="162" y="88"/>
                        <a:pt x="162" y="88"/>
                        <a:pt x="162" y="88"/>
                      </a:cubicBezTo>
                      <a:cubicBezTo>
                        <a:pt x="162" y="87"/>
                        <a:pt x="162" y="88"/>
                        <a:pt x="162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64" y="101"/>
                        <a:pt x="169" y="111"/>
                        <a:pt x="174" y="120"/>
                      </a:cubicBezTo>
                      <a:cubicBezTo>
                        <a:pt x="175" y="120"/>
                        <a:pt x="174" y="120"/>
                        <a:pt x="174" y="121"/>
                      </a:cubicBezTo>
                      <a:cubicBezTo>
                        <a:pt x="174" y="121"/>
                        <a:pt x="174" y="121"/>
                        <a:pt x="173" y="121"/>
                      </a:cubicBezTo>
                      <a:cubicBezTo>
                        <a:pt x="173" y="121"/>
                        <a:pt x="173" y="121"/>
                        <a:pt x="173" y="121"/>
                      </a:cubicBezTo>
                      <a:cubicBezTo>
                        <a:pt x="172" y="120"/>
                        <a:pt x="171" y="120"/>
                        <a:pt x="171" y="119"/>
                      </a:cubicBezTo>
                      <a:cubicBezTo>
                        <a:pt x="169" y="118"/>
                        <a:pt x="168" y="118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5" y="118"/>
                        <a:pt x="165" y="118"/>
                        <a:pt x="165" y="118"/>
                      </a:cubicBezTo>
                      <a:cubicBezTo>
                        <a:pt x="158" y="118"/>
                        <a:pt x="154" y="131"/>
                        <a:pt x="149" y="145"/>
                      </a:cubicBezTo>
                      <a:cubicBezTo>
                        <a:pt x="148" y="151"/>
                        <a:pt x="146" y="156"/>
                        <a:pt x="144" y="161"/>
                      </a:cubicBezTo>
                      <a:cubicBezTo>
                        <a:pt x="144" y="161"/>
                        <a:pt x="143" y="161"/>
                        <a:pt x="143" y="161"/>
                      </a:cubicBezTo>
                      <a:cubicBezTo>
                        <a:pt x="143" y="161"/>
                        <a:pt x="143" y="161"/>
                        <a:pt x="143" y="161"/>
                      </a:cubicBezTo>
                      <a:close/>
                      <a:moveTo>
                        <a:pt x="189" y="137"/>
                      </a:moveTo>
                      <a:cubicBezTo>
                        <a:pt x="185" y="136"/>
                        <a:pt x="183" y="133"/>
                        <a:pt x="181" y="130"/>
                      </a:cubicBezTo>
                      <a:cubicBezTo>
                        <a:pt x="181" y="130"/>
                        <a:pt x="181" y="129"/>
                        <a:pt x="181" y="129"/>
                      </a:cubicBezTo>
                      <a:cubicBezTo>
                        <a:pt x="181" y="129"/>
                        <a:pt x="181" y="129"/>
                        <a:pt x="182" y="129"/>
                      </a:cubicBezTo>
                      <a:cubicBezTo>
                        <a:pt x="182" y="128"/>
                        <a:pt x="183" y="129"/>
                        <a:pt x="183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8" y="128"/>
                        <a:pt x="193" y="128"/>
                        <a:pt x="199" y="126"/>
                      </a:cubicBezTo>
                      <a:cubicBezTo>
                        <a:pt x="199" y="126"/>
                        <a:pt x="199" y="126"/>
                        <a:pt x="199" y="126"/>
                      </a:cubicBezTo>
                      <a:cubicBezTo>
                        <a:pt x="199" y="127"/>
                        <a:pt x="200" y="127"/>
                        <a:pt x="200" y="127"/>
                      </a:cubicBezTo>
                      <a:cubicBezTo>
                        <a:pt x="200" y="127"/>
                        <a:pt x="200" y="127"/>
                        <a:pt x="200" y="127"/>
                      </a:cubicBezTo>
                      <a:cubicBezTo>
                        <a:pt x="201" y="128"/>
                        <a:pt x="201" y="128"/>
                        <a:pt x="200" y="128"/>
                      </a:cubicBezTo>
                      <a:cubicBezTo>
                        <a:pt x="199" y="132"/>
                        <a:pt x="197" y="134"/>
                        <a:pt x="195" y="137"/>
                      </a:cubicBezTo>
                      <a:cubicBezTo>
                        <a:pt x="195" y="137"/>
                        <a:pt x="194" y="138"/>
                        <a:pt x="194" y="138"/>
                      </a:cubicBezTo>
                      <a:cubicBezTo>
                        <a:pt x="194" y="138"/>
                        <a:pt x="194" y="138"/>
                        <a:pt x="193" y="138"/>
                      </a:cubicBezTo>
                      <a:cubicBezTo>
                        <a:pt x="192" y="138"/>
                        <a:pt x="190" y="138"/>
                        <a:pt x="189" y="1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2" name="Freeform 594"/>
                <p:cNvSpPr>
                  <a:spLocks/>
                </p:cNvSpPr>
                <p:nvPr/>
              </p:nvSpPr>
              <p:spPr bwMode="auto">
                <a:xfrm>
                  <a:off x="2898" y="3104"/>
                  <a:ext cx="3" cy="3"/>
                </a:xfrm>
                <a:custGeom>
                  <a:avLst/>
                  <a:gdLst>
                    <a:gd name="T0" fmla="*/ 0 w 6"/>
                    <a:gd name="T1" fmla="*/ 4 h 5"/>
                    <a:gd name="T2" fmla="*/ 0 w 6"/>
                    <a:gd name="T3" fmla="*/ 4 h 5"/>
                    <a:gd name="T4" fmla="*/ 0 w 6"/>
                    <a:gd name="T5" fmla="*/ 3 h 5"/>
                    <a:gd name="T6" fmla="*/ 2 w 6"/>
                    <a:gd name="T7" fmla="*/ 0 h 5"/>
                    <a:gd name="T8" fmla="*/ 3 w 6"/>
                    <a:gd name="T9" fmla="*/ 0 h 5"/>
                    <a:gd name="T10" fmla="*/ 3 w 6"/>
                    <a:gd name="T11" fmla="*/ 0 h 5"/>
                    <a:gd name="T12" fmla="*/ 4 w 6"/>
                    <a:gd name="T13" fmla="*/ 0 h 5"/>
                    <a:gd name="T14" fmla="*/ 6 w 6"/>
                    <a:gd name="T15" fmla="*/ 3 h 5"/>
                    <a:gd name="T16" fmla="*/ 6 w 6"/>
                    <a:gd name="T17" fmla="*/ 3 h 5"/>
                    <a:gd name="T18" fmla="*/ 5 w 6"/>
                    <a:gd name="T19" fmla="*/ 4 h 5"/>
                    <a:gd name="T20" fmla="*/ 4 w 6"/>
                    <a:gd name="T21" fmla="*/ 4 h 5"/>
                    <a:gd name="T22" fmla="*/ 0 w 6"/>
                    <a:gd name="T23" fmla="*/ 5 h 5"/>
                    <a:gd name="T24" fmla="*/ 0 w 6"/>
                    <a:gd name="T25" fmla="*/ 4 h 5"/>
                    <a:gd name="T26" fmla="*/ 0 w 6"/>
                    <a:gd name="T2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4"/>
                        <a:pt x="6" y="4"/>
                        <a:pt x="5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3" y="5"/>
                        <a:pt x="3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3" name="Freeform 595"/>
                <p:cNvSpPr>
                  <a:spLocks/>
                </p:cNvSpPr>
                <p:nvPr/>
              </p:nvSpPr>
              <p:spPr bwMode="auto">
                <a:xfrm>
                  <a:off x="3028" y="3167"/>
                  <a:ext cx="2" cy="3"/>
                </a:xfrm>
                <a:custGeom>
                  <a:avLst/>
                  <a:gdLst>
                    <a:gd name="T0" fmla="*/ 0 w 3"/>
                    <a:gd name="T1" fmla="*/ 5 h 5"/>
                    <a:gd name="T2" fmla="*/ 0 w 3"/>
                    <a:gd name="T3" fmla="*/ 4 h 5"/>
                    <a:gd name="T4" fmla="*/ 0 w 3"/>
                    <a:gd name="T5" fmla="*/ 4 h 5"/>
                    <a:gd name="T6" fmla="*/ 1 w 3"/>
                    <a:gd name="T7" fmla="*/ 1 h 5"/>
                    <a:gd name="T8" fmla="*/ 2 w 3"/>
                    <a:gd name="T9" fmla="*/ 1 h 5"/>
                    <a:gd name="T10" fmla="*/ 3 w 3"/>
                    <a:gd name="T11" fmla="*/ 1 h 5"/>
                    <a:gd name="T12" fmla="*/ 3 w 3"/>
                    <a:gd name="T13" fmla="*/ 2 h 5"/>
                    <a:gd name="T14" fmla="*/ 3 w 3"/>
                    <a:gd name="T15" fmla="*/ 4 h 5"/>
                    <a:gd name="T16" fmla="*/ 2 w 3"/>
                    <a:gd name="T17" fmla="*/ 5 h 5"/>
                    <a:gd name="T18" fmla="*/ 0 w 3"/>
                    <a:gd name="T19" fmla="*/ 5 h 5"/>
                    <a:gd name="T20" fmla="*/ 0 w 3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4" name="Freeform 596"/>
                <p:cNvSpPr>
                  <a:spLocks/>
                </p:cNvSpPr>
                <p:nvPr/>
              </p:nvSpPr>
              <p:spPr bwMode="auto">
                <a:xfrm>
                  <a:off x="2809" y="3064"/>
                  <a:ext cx="1" cy="2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0 w 3"/>
                    <a:gd name="T5" fmla="*/ 2 h 4"/>
                    <a:gd name="T6" fmla="*/ 2 w 3"/>
                    <a:gd name="T7" fmla="*/ 1 h 4"/>
                    <a:gd name="T8" fmla="*/ 2 w 3"/>
                    <a:gd name="T9" fmla="*/ 1 h 4"/>
                    <a:gd name="T10" fmla="*/ 2 w 3"/>
                    <a:gd name="T11" fmla="*/ 1 h 4"/>
                    <a:gd name="T12" fmla="*/ 3 w 3"/>
                    <a:gd name="T13" fmla="*/ 1 h 4"/>
                    <a:gd name="T14" fmla="*/ 3 w 3"/>
                    <a:gd name="T15" fmla="*/ 1 h 4"/>
                    <a:gd name="T16" fmla="*/ 3 w 3"/>
                    <a:gd name="T17" fmla="*/ 2 h 4"/>
                    <a:gd name="T18" fmla="*/ 2 w 3"/>
                    <a:gd name="T19" fmla="*/ 3 h 4"/>
                    <a:gd name="T20" fmla="*/ 1 w 3"/>
                    <a:gd name="T21" fmla="*/ 3 h 4"/>
                    <a:gd name="T22" fmla="*/ 0 w 3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5" name="Freeform 597"/>
                <p:cNvSpPr>
                  <a:spLocks/>
                </p:cNvSpPr>
                <p:nvPr/>
              </p:nvSpPr>
              <p:spPr bwMode="auto">
                <a:xfrm>
                  <a:off x="3063" y="3210"/>
                  <a:ext cx="47" cy="53"/>
                </a:xfrm>
                <a:custGeom>
                  <a:avLst/>
                  <a:gdLst>
                    <a:gd name="T0" fmla="*/ 7 w 81"/>
                    <a:gd name="T1" fmla="*/ 90 h 91"/>
                    <a:gd name="T2" fmla="*/ 4 w 81"/>
                    <a:gd name="T3" fmla="*/ 88 h 91"/>
                    <a:gd name="T4" fmla="*/ 1 w 81"/>
                    <a:gd name="T5" fmla="*/ 85 h 91"/>
                    <a:gd name="T6" fmla="*/ 0 w 81"/>
                    <a:gd name="T7" fmla="*/ 84 h 91"/>
                    <a:gd name="T8" fmla="*/ 12 w 81"/>
                    <a:gd name="T9" fmla="*/ 73 h 91"/>
                    <a:gd name="T10" fmla="*/ 18 w 81"/>
                    <a:gd name="T11" fmla="*/ 67 h 91"/>
                    <a:gd name="T12" fmla="*/ 18 w 81"/>
                    <a:gd name="T13" fmla="*/ 67 h 91"/>
                    <a:gd name="T14" fmla="*/ 30 w 81"/>
                    <a:gd name="T15" fmla="*/ 49 h 91"/>
                    <a:gd name="T16" fmla="*/ 31 w 81"/>
                    <a:gd name="T17" fmla="*/ 49 h 91"/>
                    <a:gd name="T18" fmla="*/ 40 w 81"/>
                    <a:gd name="T19" fmla="*/ 43 h 91"/>
                    <a:gd name="T20" fmla="*/ 60 w 81"/>
                    <a:gd name="T21" fmla="*/ 25 h 91"/>
                    <a:gd name="T22" fmla="*/ 60 w 81"/>
                    <a:gd name="T23" fmla="*/ 24 h 91"/>
                    <a:gd name="T24" fmla="*/ 57 w 81"/>
                    <a:gd name="T25" fmla="*/ 14 h 91"/>
                    <a:gd name="T26" fmla="*/ 57 w 81"/>
                    <a:gd name="T27" fmla="*/ 13 h 91"/>
                    <a:gd name="T28" fmla="*/ 71 w 81"/>
                    <a:gd name="T29" fmla="*/ 0 h 91"/>
                    <a:gd name="T30" fmla="*/ 71 w 81"/>
                    <a:gd name="T31" fmla="*/ 0 h 91"/>
                    <a:gd name="T32" fmla="*/ 72 w 81"/>
                    <a:gd name="T33" fmla="*/ 1 h 91"/>
                    <a:gd name="T34" fmla="*/ 72 w 81"/>
                    <a:gd name="T35" fmla="*/ 2 h 91"/>
                    <a:gd name="T36" fmla="*/ 71 w 81"/>
                    <a:gd name="T37" fmla="*/ 7 h 91"/>
                    <a:gd name="T38" fmla="*/ 71 w 81"/>
                    <a:gd name="T39" fmla="*/ 8 h 91"/>
                    <a:gd name="T40" fmla="*/ 77 w 81"/>
                    <a:gd name="T41" fmla="*/ 13 h 91"/>
                    <a:gd name="T42" fmla="*/ 81 w 81"/>
                    <a:gd name="T43" fmla="*/ 16 h 91"/>
                    <a:gd name="T44" fmla="*/ 81 w 81"/>
                    <a:gd name="T45" fmla="*/ 17 h 91"/>
                    <a:gd name="T46" fmla="*/ 72 w 81"/>
                    <a:gd name="T47" fmla="*/ 22 h 91"/>
                    <a:gd name="T48" fmla="*/ 63 w 81"/>
                    <a:gd name="T49" fmla="*/ 25 h 91"/>
                    <a:gd name="T50" fmla="*/ 12 w 81"/>
                    <a:gd name="T51" fmla="*/ 89 h 91"/>
                    <a:gd name="T52" fmla="*/ 12 w 81"/>
                    <a:gd name="T53" fmla="*/ 90 h 91"/>
                    <a:gd name="T54" fmla="*/ 7 w 81"/>
                    <a:gd name="T55" fmla="*/ 9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1" h="91">
                      <a:moveTo>
                        <a:pt x="7" y="90"/>
                      </a:moveTo>
                      <a:cubicBezTo>
                        <a:pt x="7" y="90"/>
                        <a:pt x="6" y="89"/>
                        <a:pt x="4" y="88"/>
                      </a:cubicBezTo>
                      <a:cubicBezTo>
                        <a:pt x="3" y="87"/>
                        <a:pt x="2" y="86"/>
                        <a:pt x="1" y="85"/>
                      </a:cubicBezTo>
                      <a:cubicBezTo>
                        <a:pt x="0" y="85"/>
                        <a:pt x="0" y="85"/>
                        <a:pt x="0" y="84"/>
                      </a:cubicBezTo>
                      <a:cubicBezTo>
                        <a:pt x="3" y="79"/>
                        <a:pt x="7" y="76"/>
                        <a:pt x="12" y="73"/>
                      </a:cubicBezTo>
                      <a:cubicBezTo>
                        <a:pt x="14" y="71"/>
                        <a:pt x="16" y="69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1" y="49"/>
                        <a:pt x="31" y="49"/>
                      </a:cubicBezTo>
                      <a:cubicBezTo>
                        <a:pt x="33" y="47"/>
                        <a:pt x="37" y="45"/>
                        <a:pt x="40" y="43"/>
                      </a:cubicBezTo>
                      <a:cubicBezTo>
                        <a:pt x="47" y="39"/>
                        <a:pt x="55" y="35"/>
                        <a:pt x="60" y="25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7" y="14"/>
                        <a:pt x="57" y="13"/>
                        <a:pt x="57" y="13"/>
                      </a:cubicBezTo>
                      <a:cubicBezTo>
                        <a:pt x="57" y="8"/>
                        <a:pt x="62" y="3"/>
                        <a:pt x="71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71" y="0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2"/>
                      </a:cubicBezTo>
                      <a:cubicBezTo>
                        <a:pt x="71" y="7"/>
                        <a:pt x="71" y="7"/>
                        <a:pt x="71" y="7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3" y="10"/>
                        <a:pt x="75" y="12"/>
                        <a:pt x="77" y="13"/>
                      </a:cubicBezTo>
                      <a:cubicBezTo>
                        <a:pt x="79" y="14"/>
                        <a:pt x="80" y="15"/>
                        <a:pt x="81" y="16"/>
                      </a:cubicBezTo>
                      <a:cubicBezTo>
                        <a:pt x="81" y="17"/>
                        <a:pt x="81" y="17"/>
                        <a:pt x="81" y="17"/>
                      </a:cubicBezTo>
                      <a:cubicBezTo>
                        <a:pt x="78" y="21"/>
                        <a:pt x="75" y="21"/>
                        <a:pt x="72" y="22"/>
                      </a:cubicBezTo>
                      <a:cubicBezTo>
                        <a:pt x="70" y="22"/>
                        <a:pt x="67" y="22"/>
                        <a:pt x="63" y="25"/>
                      </a:cubicBezTo>
                      <a:cubicBezTo>
                        <a:pt x="55" y="33"/>
                        <a:pt x="18" y="79"/>
                        <a:pt x="12" y="89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cubicBezTo>
                        <a:pt x="9" y="91"/>
                        <a:pt x="8" y="91"/>
                        <a:pt x="7" y="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6" name="Freeform 598"/>
                <p:cNvSpPr>
                  <a:spLocks/>
                </p:cNvSpPr>
                <p:nvPr/>
              </p:nvSpPr>
              <p:spPr bwMode="auto">
                <a:xfrm>
                  <a:off x="2544" y="3056"/>
                  <a:ext cx="55" cy="107"/>
                </a:xfrm>
                <a:custGeom>
                  <a:avLst/>
                  <a:gdLst>
                    <a:gd name="T0" fmla="*/ 15 w 95"/>
                    <a:gd name="T1" fmla="*/ 184 h 185"/>
                    <a:gd name="T2" fmla="*/ 17 w 95"/>
                    <a:gd name="T3" fmla="*/ 170 h 185"/>
                    <a:gd name="T4" fmla="*/ 24 w 95"/>
                    <a:gd name="T5" fmla="*/ 161 h 185"/>
                    <a:gd name="T6" fmla="*/ 5 w 95"/>
                    <a:gd name="T7" fmla="*/ 155 h 185"/>
                    <a:gd name="T8" fmla="*/ 5 w 95"/>
                    <a:gd name="T9" fmla="*/ 154 h 185"/>
                    <a:gd name="T10" fmla="*/ 20 w 95"/>
                    <a:gd name="T11" fmla="*/ 104 h 185"/>
                    <a:gd name="T12" fmla="*/ 25 w 95"/>
                    <a:gd name="T13" fmla="*/ 73 h 185"/>
                    <a:gd name="T14" fmla="*/ 39 w 95"/>
                    <a:gd name="T15" fmla="*/ 28 h 185"/>
                    <a:gd name="T16" fmla="*/ 28 w 95"/>
                    <a:gd name="T17" fmla="*/ 13 h 185"/>
                    <a:gd name="T18" fmla="*/ 27 w 95"/>
                    <a:gd name="T19" fmla="*/ 12 h 185"/>
                    <a:gd name="T20" fmla="*/ 28 w 95"/>
                    <a:gd name="T21" fmla="*/ 7 h 185"/>
                    <a:gd name="T22" fmla="*/ 29 w 95"/>
                    <a:gd name="T23" fmla="*/ 6 h 185"/>
                    <a:gd name="T24" fmla="*/ 36 w 95"/>
                    <a:gd name="T25" fmla="*/ 14 h 185"/>
                    <a:gd name="T26" fmla="*/ 41 w 95"/>
                    <a:gd name="T27" fmla="*/ 6 h 185"/>
                    <a:gd name="T28" fmla="*/ 47 w 95"/>
                    <a:gd name="T29" fmla="*/ 0 h 185"/>
                    <a:gd name="T30" fmla="*/ 47 w 95"/>
                    <a:gd name="T31" fmla="*/ 0 h 185"/>
                    <a:gd name="T32" fmla="*/ 46 w 95"/>
                    <a:gd name="T33" fmla="*/ 7 h 185"/>
                    <a:gd name="T34" fmla="*/ 47 w 95"/>
                    <a:gd name="T35" fmla="*/ 9 h 185"/>
                    <a:gd name="T36" fmla="*/ 85 w 95"/>
                    <a:gd name="T37" fmla="*/ 34 h 185"/>
                    <a:gd name="T38" fmla="*/ 94 w 95"/>
                    <a:gd name="T39" fmla="*/ 27 h 185"/>
                    <a:gd name="T40" fmla="*/ 95 w 95"/>
                    <a:gd name="T41" fmla="*/ 27 h 185"/>
                    <a:gd name="T42" fmla="*/ 87 w 95"/>
                    <a:gd name="T43" fmla="*/ 40 h 185"/>
                    <a:gd name="T44" fmla="*/ 85 w 95"/>
                    <a:gd name="T45" fmla="*/ 43 h 185"/>
                    <a:gd name="T46" fmla="*/ 73 w 95"/>
                    <a:gd name="T47" fmla="*/ 36 h 185"/>
                    <a:gd name="T48" fmla="*/ 60 w 95"/>
                    <a:gd name="T49" fmla="*/ 29 h 185"/>
                    <a:gd name="T50" fmla="*/ 53 w 95"/>
                    <a:gd name="T51" fmla="*/ 29 h 185"/>
                    <a:gd name="T52" fmla="*/ 42 w 95"/>
                    <a:gd name="T53" fmla="*/ 63 h 185"/>
                    <a:gd name="T54" fmla="*/ 35 w 95"/>
                    <a:gd name="T55" fmla="*/ 85 h 185"/>
                    <a:gd name="T56" fmla="*/ 32 w 95"/>
                    <a:gd name="T57" fmla="*/ 101 h 185"/>
                    <a:gd name="T58" fmla="*/ 23 w 95"/>
                    <a:gd name="T59" fmla="*/ 115 h 185"/>
                    <a:gd name="T60" fmla="*/ 23 w 95"/>
                    <a:gd name="T61" fmla="*/ 123 h 185"/>
                    <a:gd name="T62" fmla="*/ 37 w 95"/>
                    <a:gd name="T63" fmla="*/ 140 h 185"/>
                    <a:gd name="T64" fmla="*/ 31 w 95"/>
                    <a:gd name="T65" fmla="*/ 161 h 185"/>
                    <a:gd name="T66" fmla="*/ 23 w 95"/>
                    <a:gd name="T67" fmla="*/ 174 h 185"/>
                    <a:gd name="T68" fmla="*/ 15 w 95"/>
                    <a:gd name="T69" fmla="*/ 185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5" h="185">
                      <a:moveTo>
                        <a:pt x="15" y="185"/>
                      </a:moveTo>
                      <a:cubicBezTo>
                        <a:pt x="15" y="185"/>
                        <a:pt x="14" y="185"/>
                        <a:pt x="15" y="184"/>
                      </a:cubicBezTo>
                      <a:cubicBezTo>
                        <a:pt x="15" y="184"/>
                        <a:pt x="15" y="184"/>
                        <a:pt x="15" y="184"/>
                      </a:cubicBezTo>
                      <a:cubicBezTo>
                        <a:pt x="17" y="180"/>
                        <a:pt x="19" y="175"/>
                        <a:pt x="17" y="170"/>
                      </a:cubicBezTo>
                      <a:cubicBezTo>
                        <a:pt x="17" y="170"/>
                        <a:pt x="17" y="169"/>
                        <a:pt x="17" y="169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4" y="155"/>
                        <a:pt x="24" y="155"/>
                        <a:pt x="24" y="155"/>
                      </a:cubicBezTo>
                      <a:cubicBezTo>
                        <a:pt x="5" y="155"/>
                        <a:pt x="5" y="155"/>
                        <a:pt x="5" y="155"/>
                      </a:cubicBezTo>
                      <a:cubicBezTo>
                        <a:pt x="5" y="155"/>
                        <a:pt x="5" y="155"/>
                        <a:pt x="5" y="155"/>
                      </a:cubicBezTo>
                      <a:cubicBezTo>
                        <a:pt x="5" y="154"/>
                        <a:pt x="5" y="154"/>
                        <a:pt x="5" y="154"/>
                      </a:cubicBezTo>
                      <a:cubicBezTo>
                        <a:pt x="0" y="146"/>
                        <a:pt x="3" y="138"/>
                        <a:pt x="10" y="126"/>
                      </a:cubicBezTo>
                      <a:cubicBezTo>
                        <a:pt x="14" y="119"/>
                        <a:pt x="18" y="112"/>
                        <a:pt x="20" y="104"/>
                      </a:cubicBez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1"/>
                        <a:pt x="33" y="17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7" y="11"/>
                        <a:pt x="28" y="9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9" y="10"/>
                        <a:pt x="40" y="8"/>
                        <a:pt x="41" y="6"/>
                      </a:cubicBezTo>
                      <a:cubicBezTo>
                        <a:pt x="43" y="4"/>
                        <a:pt x="44" y="2"/>
                        <a:pt x="46" y="0"/>
                      </a:cubicBezTo>
                      <a:cubicBezTo>
                        <a:pt x="46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8" y="0"/>
                        <a:pt x="48" y="1"/>
                      </a:cubicBezTo>
                      <a:cubicBezTo>
                        <a:pt x="48" y="2"/>
                        <a:pt x="48" y="4"/>
                        <a:pt x="46" y="7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51" y="15"/>
                        <a:pt x="77" y="31"/>
                        <a:pt x="83" y="34"/>
                      </a:cubicBezTo>
                      <a:cubicBezTo>
                        <a:pt x="85" y="34"/>
                        <a:pt x="85" y="34"/>
                        <a:pt x="85" y="34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88" y="32"/>
                        <a:pt x="91" y="30"/>
                        <a:pt x="94" y="27"/>
                      </a:cubicBezTo>
                      <a:cubicBezTo>
                        <a:pt x="94" y="27"/>
                        <a:pt x="94" y="26"/>
                        <a:pt x="95" y="27"/>
                      </a:cubicBezTo>
                      <a:cubicBezTo>
                        <a:pt x="95" y="27"/>
                        <a:pt x="95" y="27"/>
                        <a:pt x="95" y="27"/>
                      </a:cubicBezTo>
                      <a:cubicBezTo>
                        <a:pt x="95" y="27"/>
                        <a:pt x="95" y="27"/>
                        <a:pt x="95" y="28"/>
                      </a:cubicBezTo>
                      <a:cubicBezTo>
                        <a:pt x="93" y="32"/>
                        <a:pt x="90" y="36"/>
                        <a:pt x="87" y="40"/>
                      </a:cubicBezTo>
                      <a:cubicBezTo>
                        <a:pt x="87" y="41"/>
                        <a:pt x="86" y="42"/>
                        <a:pt x="86" y="43"/>
                      </a:cubicBezTo>
                      <a:cubicBezTo>
                        <a:pt x="86" y="43"/>
                        <a:pt x="85" y="43"/>
                        <a:pt x="85" y="43"/>
                      </a:cubicBezTo>
                      <a:cubicBezTo>
                        <a:pt x="84" y="43"/>
                        <a:pt x="82" y="42"/>
                        <a:pt x="81" y="41"/>
                      </a:cubicBezTo>
                      <a:cubicBezTo>
                        <a:pt x="78" y="40"/>
                        <a:pt x="75" y="38"/>
                        <a:pt x="73" y="36"/>
                      </a:cubicBezTo>
                      <a:cubicBezTo>
                        <a:pt x="70" y="34"/>
                        <a:pt x="67" y="32"/>
                        <a:pt x="64" y="30"/>
                      </a:cubicBezTo>
                      <a:cubicBezTo>
                        <a:pt x="63" y="30"/>
                        <a:pt x="61" y="29"/>
                        <a:pt x="60" y="29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43" y="41"/>
                        <a:pt x="43" y="52"/>
                        <a:pt x="42" y="63"/>
                      </a:cubicBezTo>
                      <a:cubicBezTo>
                        <a:pt x="42" y="68"/>
                        <a:pt x="42" y="73"/>
                        <a:pt x="41" y="79"/>
                      </a:cubicBezTo>
                      <a:cubicBezTo>
                        <a:pt x="40" y="82"/>
                        <a:pt x="37" y="84"/>
                        <a:pt x="35" y="85"/>
                      </a:cubicBezTo>
                      <a:cubicBezTo>
                        <a:pt x="33" y="87"/>
                        <a:pt x="31" y="88"/>
                        <a:pt x="30" y="90"/>
                      </a:cubicBezTo>
                      <a:cubicBezTo>
                        <a:pt x="30" y="95"/>
                        <a:pt x="31" y="98"/>
                        <a:pt x="32" y="101"/>
                      </a:cubicBezTo>
                      <a:cubicBezTo>
                        <a:pt x="34" y="106"/>
                        <a:pt x="34" y="109"/>
                        <a:pt x="24" y="115"/>
                      </a:cubicBezTo>
                      <a:cubicBezTo>
                        <a:pt x="23" y="115"/>
                        <a:pt x="23" y="115"/>
                        <a:pt x="23" y="115"/>
                      </a:cubicBezTo>
                      <a:cubicBezTo>
                        <a:pt x="22" y="122"/>
                        <a:pt x="22" y="122"/>
                        <a:pt x="22" y="122"/>
                      </a:cubicBezTo>
                      <a:cubicBezTo>
                        <a:pt x="23" y="123"/>
                        <a:pt x="23" y="123"/>
                        <a:pt x="23" y="123"/>
                      </a:cubicBezTo>
                      <a:cubicBezTo>
                        <a:pt x="29" y="127"/>
                        <a:pt x="37" y="135"/>
                        <a:pt x="37" y="139"/>
                      </a:cubicBezTo>
                      <a:cubicBezTo>
                        <a:pt x="37" y="139"/>
                        <a:pt x="37" y="140"/>
                        <a:pt x="37" y="140"/>
                      </a:cubicBezTo>
                      <a:cubicBezTo>
                        <a:pt x="36" y="145"/>
                        <a:pt x="35" y="147"/>
                        <a:pt x="34" y="149"/>
                      </a:cubicBezTo>
                      <a:cubicBezTo>
                        <a:pt x="31" y="152"/>
                        <a:pt x="30" y="154"/>
                        <a:pt x="31" y="161"/>
                      </a:cubicBezTo>
                      <a:cubicBezTo>
                        <a:pt x="32" y="161"/>
                        <a:pt x="31" y="162"/>
                        <a:pt x="31" y="162"/>
                      </a:cubicBezTo>
                      <a:cubicBezTo>
                        <a:pt x="28" y="166"/>
                        <a:pt x="25" y="170"/>
                        <a:pt x="23" y="174"/>
                      </a:cubicBezTo>
                      <a:cubicBezTo>
                        <a:pt x="21" y="178"/>
                        <a:pt x="19" y="182"/>
                        <a:pt x="16" y="185"/>
                      </a:cubicBezTo>
                      <a:cubicBezTo>
                        <a:pt x="16" y="185"/>
                        <a:pt x="15" y="185"/>
                        <a:pt x="15" y="185"/>
                      </a:cubicBezTo>
                      <a:cubicBezTo>
                        <a:pt x="15" y="185"/>
                        <a:pt x="15" y="185"/>
                        <a:pt x="15" y="1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7" name="Freeform 599"/>
                <p:cNvSpPr>
                  <a:spLocks/>
                </p:cNvSpPr>
                <p:nvPr/>
              </p:nvSpPr>
              <p:spPr bwMode="auto">
                <a:xfrm>
                  <a:off x="3059" y="3193"/>
                  <a:ext cx="2" cy="2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2 w 3"/>
                    <a:gd name="T7" fmla="*/ 0 h 2"/>
                    <a:gd name="T8" fmla="*/ 2 w 3"/>
                    <a:gd name="T9" fmla="*/ 0 h 2"/>
                    <a:gd name="T10" fmla="*/ 2 w 3"/>
                    <a:gd name="T11" fmla="*/ 0 h 2"/>
                    <a:gd name="T12" fmla="*/ 3 w 3"/>
                    <a:gd name="T13" fmla="*/ 1 h 2"/>
                    <a:gd name="T14" fmla="*/ 3 w 3"/>
                    <a:gd name="T15" fmla="*/ 2 h 2"/>
                    <a:gd name="T16" fmla="*/ 2 w 3"/>
                    <a:gd name="T17" fmla="*/ 2 h 2"/>
                    <a:gd name="T18" fmla="*/ 1 w 3"/>
                    <a:gd name="T1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8" name="Freeform 600"/>
                <p:cNvSpPr>
                  <a:spLocks/>
                </p:cNvSpPr>
                <p:nvPr/>
              </p:nvSpPr>
              <p:spPr bwMode="auto">
                <a:xfrm>
                  <a:off x="2975" y="3155"/>
                  <a:ext cx="7" cy="4"/>
                </a:xfrm>
                <a:custGeom>
                  <a:avLst/>
                  <a:gdLst>
                    <a:gd name="T0" fmla="*/ 2 w 13"/>
                    <a:gd name="T1" fmla="*/ 8 h 8"/>
                    <a:gd name="T2" fmla="*/ 1 w 13"/>
                    <a:gd name="T3" fmla="*/ 8 h 8"/>
                    <a:gd name="T4" fmla="*/ 0 w 13"/>
                    <a:gd name="T5" fmla="*/ 6 h 8"/>
                    <a:gd name="T6" fmla="*/ 0 w 13"/>
                    <a:gd name="T7" fmla="*/ 5 h 8"/>
                    <a:gd name="T8" fmla="*/ 1 w 13"/>
                    <a:gd name="T9" fmla="*/ 2 h 8"/>
                    <a:gd name="T10" fmla="*/ 2 w 13"/>
                    <a:gd name="T11" fmla="*/ 2 h 8"/>
                    <a:gd name="T12" fmla="*/ 9 w 13"/>
                    <a:gd name="T13" fmla="*/ 0 h 8"/>
                    <a:gd name="T14" fmla="*/ 10 w 13"/>
                    <a:gd name="T15" fmla="*/ 0 h 8"/>
                    <a:gd name="T16" fmla="*/ 10 w 13"/>
                    <a:gd name="T17" fmla="*/ 0 h 8"/>
                    <a:gd name="T18" fmla="*/ 13 w 13"/>
                    <a:gd name="T19" fmla="*/ 3 h 8"/>
                    <a:gd name="T20" fmla="*/ 13 w 13"/>
                    <a:gd name="T21" fmla="*/ 3 h 8"/>
                    <a:gd name="T22" fmla="*/ 13 w 13"/>
                    <a:gd name="T23" fmla="*/ 4 h 8"/>
                    <a:gd name="T24" fmla="*/ 13 w 13"/>
                    <a:gd name="T25" fmla="*/ 4 h 8"/>
                    <a:gd name="T26" fmla="*/ 12 w 13"/>
                    <a:gd name="T27" fmla="*/ 6 h 8"/>
                    <a:gd name="T28" fmla="*/ 12 w 13"/>
                    <a:gd name="T29" fmla="*/ 6 h 8"/>
                    <a:gd name="T30" fmla="*/ 2 w 13"/>
                    <a:gd name="T31" fmla="*/ 8 h 8"/>
                    <a:gd name="T32" fmla="*/ 2 w 13"/>
                    <a:gd name="T3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8">
                      <a:moveTo>
                        <a:pt x="2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1"/>
                        <a:pt x="7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5"/>
                        <a:pt x="13" y="5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8" y="7"/>
                        <a:pt x="6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9" name="Freeform 601"/>
                <p:cNvSpPr>
                  <a:spLocks/>
                </p:cNvSpPr>
                <p:nvPr/>
              </p:nvSpPr>
              <p:spPr bwMode="auto">
                <a:xfrm>
                  <a:off x="2768" y="3051"/>
                  <a:ext cx="2" cy="5"/>
                </a:xfrm>
                <a:custGeom>
                  <a:avLst/>
                  <a:gdLst>
                    <a:gd name="T0" fmla="*/ 1 w 4"/>
                    <a:gd name="T1" fmla="*/ 9 h 9"/>
                    <a:gd name="T2" fmla="*/ 0 w 4"/>
                    <a:gd name="T3" fmla="*/ 8 h 9"/>
                    <a:gd name="T4" fmla="*/ 2 w 4"/>
                    <a:gd name="T5" fmla="*/ 1 h 9"/>
                    <a:gd name="T6" fmla="*/ 2 w 4"/>
                    <a:gd name="T7" fmla="*/ 1 h 9"/>
                    <a:gd name="T8" fmla="*/ 3 w 4"/>
                    <a:gd name="T9" fmla="*/ 1 h 9"/>
                    <a:gd name="T10" fmla="*/ 3 w 4"/>
                    <a:gd name="T11" fmla="*/ 1 h 9"/>
                    <a:gd name="T12" fmla="*/ 3 w 4"/>
                    <a:gd name="T13" fmla="*/ 1 h 9"/>
                    <a:gd name="T14" fmla="*/ 4 w 4"/>
                    <a:gd name="T15" fmla="*/ 1 h 9"/>
                    <a:gd name="T16" fmla="*/ 2 w 4"/>
                    <a:gd name="T17" fmla="*/ 8 h 9"/>
                    <a:gd name="T18" fmla="*/ 1 w 4"/>
                    <a:gd name="T19" fmla="*/ 9 h 9"/>
                    <a:gd name="T20" fmla="*/ 1 w 4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9">
                      <a:moveTo>
                        <a:pt x="1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6"/>
                        <a:pt x="1" y="4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4"/>
                        <a:pt x="3" y="6"/>
                        <a:pt x="2" y="8"/>
                      </a:cubicBezTo>
                      <a:cubicBezTo>
                        <a:pt x="2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0" name="Freeform 602"/>
                <p:cNvSpPr>
                  <a:spLocks/>
                </p:cNvSpPr>
                <p:nvPr/>
              </p:nvSpPr>
              <p:spPr bwMode="auto">
                <a:xfrm>
                  <a:off x="2825" y="3086"/>
                  <a:ext cx="16" cy="11"/>
                </a:xfrm>
                <a:custGeom>
                  <a:avLst/>
                  <a:gdLst>
                    <a:gd name="T0" fmla="*/ 1 w 26"/>
                    <a:gd name="T1" fmla="*/ 19 h 19"/>
                    <a:gd name="T2" fmla="*/ 0 w 26"/>
                    <a:gd name="T3" fmla="*/ 18 h 19"/>
                    <a:gd name="T4" fmla="*/ 25 w 26"/>
                    <a:gd name="T5" fmla="*/ 0 h 19"/>
                    <a:gd name="T6" fmla="*/ 25 w 26"/>
                    <a:gd name="T7" fmla="*/ 0 h 19"/>
                    <a:gd name="T8" fmla="*/ 26 w 26"/>
                    <a:gd name="T9" fmla="*/ 1 h 19"/>
                    <a:gd name="T10" fmla="*/ 26 w 26"/>
                    <a:gd name="T11" fmla="*/ 2 h 19"/>
                    <a:gd name="T12" fmla="*/ 4 w 26"/>
                    <a:gd name="T13" fmla="*/ 18 h 19"/>
                    <a:gd name="T14" fmla="*/ 4 w 26"/>
                    <a:gd name="T15" fmla="*/ 18 h 19"/>
                    <a:gd name="T16" fmla="*/ 2 w 26"/>
                    <a:gd name="T17" fmla="*/ 19 h 19"/>
                    <a:gd name="T18" fmla="*/ 1 w 26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19">
                      <a:moveTo>
                        <a:pt x="1" y="19"/>
                      </a:move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2" y="8"/>
                        <a:pt x="19" y="2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2"/>
                      </a:cubicBezTo>
                      <a:cubicBezTo>
                        <a:pt x="23" y="9"/>
                        <a:pt x="11" y="14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8"/>
                        <a:pt x="2" y="19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1" name="Freeform 603"/>
                <p:cNvSpPr>
                  <a:spLocks/>
                </p:cNvSpPr>
                <p:nvPr/>
              </p:nvSpPr>
              <p:spPr bwMode="auto">
                <a:xfrm>
                  <a:off x="2886" y="3115"/>
                  <a:ext cx="11" cy="15"/>
                </a:xfrm>
                <a:custGeom>
                  <a:avLst/>
                  <a:gdLst>
                    <a:gd name="T0" fmla="*/ 1 w 19"/>
                    <a:gd name="T1" fmla="*/ 26 h 26"/>
                    <a:gd name="T2" fmla="*/ 0 w 19"/>
                    <a:gd name="T3" fmla="*/ 25 h 26"/>
                    <a:gd name="T4" fmla="*/ 6 w 19"/>
                    <a:gd name="T5" fmla="*/ 14 h 26"/>
                    <a:gd name="T6" fmla="*/ 17 w 19"/>
                    <a:gd name="T7" fmla="*/ 1 h 26"/>
                    <a:gd name="T8" fmla="*/ 18 w 19"/>
                    <a:gd name="T9" fmla="*/ 1 h 26"/>
                    <a:gd name="T10" fmla="*/ 19 w 19"/>
                    <a:gd name="T11" fmla="*/ 1 h 26"/>
                    <a:gd name="T12" fmla="*/ 19 w 19"/>
                    <a:gd name="T13" fmla="*/ 2 h 26"/>
                    <a:gd name="T14" fmla="*/ 19 w 19"/>
                    <a:gd name="T15" fmla="*/ 3 h 26"/>
                    <a:gd name="T16" fmla="*/ 19 w 19"/>
                    <a:gd name="T17" fmla="*/ 3 h 26"/>
                    <a:gd name="T18" fmla="*/ 11 w 19"/>
                    <a:gd name="T19" fmla="*/ 14 h 26"/>
                    <a:gd name="T20" fmla="*/ 2 w 19"/>
                    <a:gd name="T21" fmla="*/ 26 h 26"/>
                    <a:gd name="T22" fmla="*/ 1 w 19"/>
                    <a:gd name="T23" fmla="*/ 26 h 26"/>
                    <a:gd name="T24" fmla="*/ 1 w 19"/>
                    <a:gd name="T2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" h="26">
                      <a:moveTo>
                        <a:pt x="1" y="26"/>
                      </a:moveTo>
                      <a:cubicBezTo>
                        <a:pt x="0" y="26"/>
                        <a:pt x="0" y="26"/>
                        <a:pt x="0" y="25"/>
                      </a:cubicBezTo>
                      <a:cubicBezTo>
                        <a:pt x="1" y="22"/>
                        <a:pt x="3" y="18"/>
                        <a:pt x="6" y="14"/>
                      </a:cubicBezTo>
                      <a:cubicBezTo>
                        <a:pt x="10" y="8"/>
                        <a:pt x="15" y="3"/>
                        <a:pt x="17" y="1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2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6" y="6"/>
                        <a:pt x="14" y="10"/>
                        <a:pt x="11" y="14"/>
                      </a:cubicBezTo>
                      <a:cubicBezTo>
                        <a:pt x="8" y="18"/>
                        <a:pt x="5" y="23"/>
                        <a:pt x="2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2" name="Freeform 604"/>
                <p:cNvSpPr>
                  <a:spLocks/>
                </p:cNvSpPr>
                <p:nvPr/>
              </p:nvSpPr>
              <p:spPr bwMode="auto">
                <a:xfrm>
                  <a:off x="3165" y="3255"/>
                  <a:ext cx="15" cy="14"/>
                </a:xfrm>
                <a:custGeom>
                  <a:avLst/>
                  <a:gdLst>
                    <a:gd name="T0" fmla="*/ 5 w 25"/>
                    <a:gd name="T1" fmla="*/ 17 h 24"/>
                    <a:gd name="T2" fmla="*/ 0 w 25"/>
                    <a:gd name="T3" fmla="*/ 10 h 24"/>
                    <a:gd name="T4" fmla="*/ 7 w 25"/>
                    <a:gd name="T5" fmla="*/ 0 h 24"/>
                    <a:gd name="T6" fmla="*/ 8 w 25"/>
                    <a:gd name="T7" fmla="*/ 0 h 24"/>
                    <a:gd name="T8" fmla="*/ 8 w 25"/>
                    <a:gd name="T9" fmla="*/ 0 h 24"/>
                    <a:gd name="T10" fmla="*/ 15 w 25"/>
                    <a:gd name="T11" fmla="*/ 9 h 24"/>
                    <a:gd name="T12" fmla="*/ 17 w 25"/>
                    <a:gd name="T13" fmla="*/ 15 h 24"/>
                    <a:gd name="T14" fmla="*/ 17 w 25"/>
                    <a:gd name="T15" fmla="*/ 15 h 24"/>
                    <a:gd name="T16" fmla="*/ 24 w 25"/>
                    <a:gd name="T17" fmla="*/ 22 h 24"/>
                    <a:gd name="T18" fmla="*/ 24 w 25"/>
                    <a:gd name="T19" fmla="*/ 23 h 24"/>
                    <a:gd name="T20" fmla="*/ 24 w 25"/>
                    <a:gd name="T21" fmla="*/ 24 h 24"/>
                    <a:gd name="T22" fmla="*/ 23 w 25"/>
                    <a:gd name="T23" fmla="*/ 23 h 24"/>
                    <a:gd name="T24" fmla="*/ 19 w 25"/>
                    <a:gd name="T25" fmla="*/ 20 h 24"/>
                    <a:gd name="T26" fmla="*/ 15 w 25"/>
                    <a:gd name="T27" fmla="*/ 16 h 24"/>
                    <a:gd name="T28" fmla="*/ 13 w 25"/>
                    <a:gd name="T29" fmla="*/ 16 h 24"/>
                    <a:gd name="T30" fmla="*/ 12 w 25"/>
                    <a:gd name="T31" fmla="*/ 16 h 24"/>
                    <a:gd name="T32" fmla="*/ 6 w 25"/>
                    <a:gd name="T33" fmla="*/ 17 h 24"/>
                    <a:gd name="T34" fmla="*/ 5 w 25"/>
                    <a:gd name="T35" fmla="*/ 17 h 24"/>
                    <a:gd name="T36" fmla="*/ 5 w 25"/>
                    <a:gd name="T3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" h="24">
                      <a:moveTo>
                        <a:pt x="5" y="17"/>
                      </a:moveTo>
                      <a:cubicBezTo>
                        <a:pt x="1" y="14"/>
                        <a:pt x="0" y="12"/>
                        <a:pt x="0" y="10"/>
                      </a:cubicBezTo>
                      <a:cubicBezTo>
                        <a:pt x="0" y="5"/>
                        <a:pt x="4" y="1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3" y="3"/>
                        <a:pt x="14" y="5"/>
                        <a:pt x="15" y="9"/>
                      </a:cubicBezTo>
                      <a:cubicBezTo>
                        <a:pt x="15" y="11"/>
                        <a:pt x="16" y="13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5" y="23"/>
                        <a:pt x="25" y="23"/>
                        <a:pt x="24" y="23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3" y="24"/>
                        <a:pt x="23" y="23"/>
                        <a:pt x="23" y="23"/>
                      </a:cubicBezTo>
                      <a:cubicBezTo>
                        <a:pt x="21" y="23"/>
                        <a:pt x="20" y="21"/>
                        <a:pt x="19" y="20"/>
                      </a:cubicBezTo>
                      <a:cubicBezTo>
                        <a:pt x="18" y="18"/>
                        <a:pt x="16" y="17"/>
                        <a:pt x="15" y="16"/>
                      </a:cubicBezTo>
                      <a:cubicBezTo>
                        <a:pt x="14" y="16"/>
                        <a:pt x="13" y="16"/>
                        <a:pt x="13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3" name="Freeform 605"/>
                <p:cNvSpPr>
                  <a:spLocks/>
                </p:cNvSpPr>
                <p:nvPr/>
              </p:nvSpPr>
              <p:spPr bwMode="auto">
                <a:xfrm>
                  <a:off x="2793" y="3072"/>
                  <a:ext cx="10" cy="13"/>
                </a:xfrm>
                <a:custGeom>
                  <a:avLst/>
                  <a:gdLst>
                    <a:gd name="T0" fmla="*/ 0 w 17"/>
                    <a:gd name="T1" fmla="*/ 22 h 22"/>
                    <a:gd name="T2" fmla="*/ 0 w 17"/>
                    <a:gd name="T3" fmla="*/ 22 h 22"/>
                    <a:gd name="T4" fmla="*/ 0 w 17"/>
                    <a:gd name="T5" fmla="*/ 21 h 22"/>
                    <a:gd name="T6" fmla="*/ 0 w 17"/>
                    <a:gd name="T7" fmla="*/ 20 h 22"/>
                    <a:gd name="T8" fmla="*/ 14 w 17"/>
                    <a:gd name="T9" fmla="*/ 0 h 22"/>
                    <a:gd name="T10" fmla="*/ 14 w 17"/>
                    <a:gd name="T11" fmla="*/ 0 h 22"/>
                    <a:gd name="T12" fmla="*/ 14 w 17"/>
                    <a:gd name="T13" fmla="*/ 0 h 22"/>
                    <a:gd name="T14" fmla="*/ 17 w 17"/>
                    <a:gd name="T15" fmla="*/ 4 h 22"/>
                    <a:gd name="T16" fmla="*/ 17 w 17"/>
                    <a:gd name="T17" fmla="*/ 4 h 22"/>
                    <a:gd name="T18" fmla="*/ 11 w 17"/>
                    <a:gd name="T19" fmla="*/ 10 h 22"/>
                    <a:gd name="T20" fmla="*/ 1 w 17"/>
                    <a:gd name="T21" fmla="*/ 22 h 22"/>
                    <a:gd name="T22" fmla="*/ 1 w 17"/>
                    <a:gd name="T23" fmla="*/ 22 h 22"/>
                    <a:gd name="T24" fmla="*/ 0 w 17"/>
                    <a:gd name="T25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2">
                      <a:moveTo>
                        <a:pt x="0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0"/>
                      </a:cubicBezTo>
                      <a:cubicBezTo>
                        <a:pt x="2" y="11"/>
                        <a:pt x="7" y="3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6" y="1"/>
                        <a:pt x="16" y="2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5" y="6"/>
                        <a:pt x="13" y="8"/>
                        <a:pt x="11" y="10"/>
                      </a:cubicBezTo>
                      <a:cubicBezTo>
                        <a:pt x="8" y="13"/>
                        <a:pt x="5" y="17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0" y="22"/>
                        <a:pt x="0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4" name="Freeform 606"/>
                <p:cNvSpPr>
                  <a:spLocks/>
                </p:cNvSpPr>
                <p:nvPr/>
              </p:nvSpPr>
              <p:spPr bwMode="auto">
                <a:xfrm>
                  <a:off x="3904" y="3098"/>
                  <a:ext cx="7" cy="10"/>
                </a:xfrm>
                <a:custGeom>
                  <a:avLst/>
                  <a:gdLst>
                    <a:gd name="T0" fmla="*/ 1 w 13"/>
                    <a:gd name="T1" fmla="*/ 16 h 16"/>
                    <a:gd name="T2" fmla="*/ 1 w 13"/>
                    <a:gd name="T3" fmla="*/ 15 h 16"/>
                    <a:gd name="T4" fmla="*/ 0 w 13"/>
                    <a:gd name="T5" fmla="*/ 15 h 16"/>
                    <a:gd name="T6" fmla="*/ 0 w 13"/>
                    <a:gd name="T7" fmla="*/ 15 h 16"/>
                    <a:gd name="T8" fmla="*/ 12 w 13"/>
                    <a:gd name="T9" fmla="*/ 1 h 16"/>
                    <a:gd name="T10" fmla="*/ 13 w 13"/>
                    <a:gd name="T11" fmla="*/ 1 h 16"/>
                    <a:gd name="T12" fmla="*/ 13 w 13"/>
                    <a:gd name="T13" fmla="*/ 1 h 16"/>
                    <a:gd name="T14" fmla="*/ 13 w 13"/>
                    <a:gd name="T15" fmla="*/ 2 h 16"/>
                    <a:gd name="T16" fmla="*/ 3 w 13"/>
                    <a:gd name="T17" fmla="*/ 16 h 16"/>
                    <a:gd name="T18" fmla="*/ 2 w 13"/>
                    <a:gd name="T19" fmla="*/ 16 h 16"/>
                    <a:gd name="T20" fmla="*/ 2 w 13"/>
                    <a:gd name="T21" fmla="*/ 16 h 16"/>
                    <a:gd name="T22" fmla="*/ 1 w 13"/>
                    <a:gd name="T23" fmla="*/ 16 h 16"/>
                    <a:gd name="T24" fmla="*/ 1 w 13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0"/>
                        <a:pt x="5" y="5"/>
                        <a:pt x="12" y="1"/>
                      </a:cubicBezTo>
                      <a:cubicBezTo>
                        <a:pt x="12" y="0"/>
                        <a:pt x="12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2"/>
                      </a:cubicBezTo>
                      <a:cubicBezTo>
                        <a:pt x="11" y="7"/>
                        <a:pt x="6" y="14"/>
                        <a:pt x="3" y="16"/>
                      </a:cubicBezTo>
                      <a:cubicBezTo>
                        <a:pt x="3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0" name="Group 808"/>
              <p:cNvGrpSpPr>
                <a:grpSpLocks/>
              </p:cNvGrpSpPr>
              <p:nvPr/>
            </p:nvGrpSpPr>
            <p:grpSpPr bwMode="auto">
              <a:xfrm>
                <a:off x="2389" y="2988"/>
                <a:ext cx="1533" cy="600"/>
                <a:chOff x="2389" y="2988"/>
                <a:chExt cx="1533" cy="600"/>
              </a:xfrm>
            </p:grpSpPr>
            <p:sp>
              <p:nvSpPr>
                <p:cNvPr id="75" name="Freeform 608"/>
                <p:cNvSpPr>
                  <a:spLocks/>
                </p:cNvSpPr>
                <p:nvPr/>
              </p:nvSpPr>
              <p:spPr bwMode="auto">
                <a:xfrm>
                  <a:off x="3461" y="3405"/>
                  <a:ext cx="2" cy="2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2 h 4"/>
                    <a:gd name="T4" fmla="*/ 0 w 3"/>
                    <a:gd name="T5" fmla="*/ 1 h 4"/>
                    <a:gd name="T6" fmla="*/ 0 w 3"/>
                    <a:gd name="T7" fmla="*/ 0 h 4"/>
                    <a:gd name="T8" fmla="*/ 1 w 3"/>
                    <a:gd name="T9" fmla="*/ 0 h 4"/>
                    <a:gd name="T10" fmla="*/ 2 w 3"/>
                    <a:gd name="T11" fmla="*/ 0 h 4"/>
                    <a:gd name="T12" fmla="*/ 3 w 3"/>
                    <a:gd name="T13" fmla="*/ 1 h 4"/>
                    <a:gd name="T14" fmla="*/ 3 w 3"/>
                    <a:gd name="T15" fmla="*/ 3 h 4"/>
                    <a:gd name="T16" fmla="*/ 3 w 3"/>
                    <a:gd name="T17" fmla="*/ 4 h 4"/>
                    <a:gd name="T18" fmla="*/ 2 w 3"/>
                    <a:gd name="T19" fmla="*/ 4 h 4"/>
                    <a:gd name="T20" fmla="*/ 1 w 3"/>
                    <a:gd name="T21" fmla="*/ 3 h 4"/>
                    <a:gd name="T22" fmla="*/ 0 w 3"/>
                    <a:gd name="T2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" name="Freeform 609"/>
                <p:cNvSpPr>
                  <a:spLocks/>
                </p:cNvSpPr>
                <p:nvPr/>
              </p:nvSpPr>
              <p:spPr bwMode="auto">
                <a:xfrm>
                  <a:off x="2901" y="3129"/>
                  <a:ext cx="6" cy="5"/>
                </a:xfrm>
                <a:custGeom>
                  <a:avLst/>
                  <a:gdLst>
                    <a:gd name="T0" fmla="*/ 2 w 11"/>
                    <a:gd name="T1" fmla="*/ 9 h 9"/>
                    <a:gd name="T2" fmla="*/ 2 w 11"/>
                    <a:gd name="T3" fmla="*/ 9 h 9"/>
                    <a:gd name="T4" fmla="*/ 0 w 11"/>
                    <a:gd name="T5" fmla="*/ 7 h 9"/>
                    <a:gd name="T6" fmla="*/ 0 w 11"/>
                    <a:gd name="T7" fmla="*/ 6 h 9"/>
                    <a:gd name="T8" fmla="*/ 2 w 11"/>
                    <a:gd name="T9" fmla="*/ 2 h 9"/>
                    <a:gd name="T10" fmla="*/ 2 w 11"/>
                    <a:gd name="T11" fmla="*/ 2 h 9"/>
                    <a:gd name="T12" fmla="*/ 6 w 11"/>
                    <a:gd name="T13" fmla="*/ 0 h 9"/>
                    <a:gd name="T14" fmla="*/ 7 w 11"/>
                    <a:gd name="T15" fmla="*/ 0 h 9"/>
                    <a:gd name="T16" fmla="*/ 10 w 11"/>
                    <a:gd name="T17" fmla="*/ 2 h 9"/>
                    <a:gd name="T18" fmla="*/ 11 w 11"/>
                    <a:gd name="T19" fmla="*/ 3 h 9"/>
                    <a:gd name="T20" fmla="*/ 10 w 11"/>
                    <a:gd name="T21" fmla="*/ 7 h 9"/>
                    <a:gd name="T22" fmla="*/ 9 w 11"/>
                    <a:gd name="T23" fmla="*/ 8 h 9"/>
                    <a:gd name="T24" fmla="*/ 3 w 11"/>
                    <a:gd name="T25" fmla="*/ 9 h 9"/>
                    <a:gd name="T26" fmla="*/ 2 w 11"/>
                    <a:gd name="T2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9">
                      <a:moveTo>
                        <a:pt x="2" y="9"/>
                      </a:move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7"/>
                        <a:pt x="9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" name="Freeform 610"/>
                <p:cNvSpPr>
                  <a:spLocks/>
                </p:cNvSpPr>
                <p:nvPr/>
              </p:nvSpPr>
              <p:spPr bwMode="auto">
                <a:xfrm>
                  <a:off x="2976" y="3167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0 w 3"/>
                    <a:gd name="T3" fmla="*/ 2 h 3"/>
                    <a:gd name="T4" fmla="*/ 1 w 3"/>
                    <a:gd name="T5" fmla="*/ 0 h 3"/>
                    <a:gd name="T6" fmla="*/ 2 w 3"/>
                    <a:gd name="T7" fmla="*/ 0 h 3"/>
                    <a:gd name="T8" fmla="*/ 2 w 3"/>
                    <a:gd name="T9" fmla="*/ 1 h 3"/>
                    <a:gd name="T10" fmla="*/ 2 w 3"/>
                    <a:gd name="T11" fmla="*/ 3 h 3"/>
                    <a:gd name="T12" fmla="*/ 1 w 3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2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" name="Freeform 611"/>
                <p:cNvSpPr>
                  <a:spLocks/>
                </p:cNvSpPr>
                <p:nvPr/>
              </p:nvSpPr>
              <p:spPr bwMode="auto">
                <a:xfrm>
                  <a:off x="3207" y="3285"/>
                  <a:ext cx="7" cy="9"/>
                </a:xfrm>
                <a:custGeom>
                  <a:avLst/>
                  <a:gdLst>
                    <a:gd name="T0" fmla="*/ 2 w 12"/>
                    <a:gd name="T1" fmla="*/ 14 h 15"/>
                    <a:gd name="T2" fmla="*/ 2 w 12"/>
                    <a:gd name="T3" fmla="*/ 14 h 15"/>
                    <a:gd name="T4" fmla="*/ 0 w 12"/>
                    <a:gd name="T5" fmla="*/ 4 h 15"/>
                    <a:gd name="T6" fmla="*/ 0 w 12"/>
                    <a:gd name="T7" fmla="*/ 3 h 15"/>
                    <a:gd name="T8" fmla="*/ 2 w 12"/>
                    <a:gd name="T9" fmla="*/ 1 h 15"/>
                    <a:gd name="T10" fmla="*/ 2 w 12"/>
                    <a:gd name="T11" fmla="*/ 0 h 15"/>
                    <a:gd name="T12" fmla="*/ 5 w 12"/>
                    <a:gd name="T13" fmla="*/ 0 h 15"/>
                    <a:gd name="T14" fmla="*/ 5 w 12"/>
                    <a:gd name="T15" fmla="*/ 0 h 15"/>
                    <a:gd name="T16" fmla="*/ 12 w 12"/>
                    <a:gd name="T17" fmla="*/ 4 h 15"/>
                    <a:gd name="T18" fmla="*/ 12 w 12"/>
                    <a:gd name="T19" fmla="*/ 5 h 15"/>
                    <a:gd name="T20" fmla="*/ 5 w 12"/>
                    <a:gd name="T21" fmla="*/ 14 h 15"/>
                    <a:gd name="T22" fmla="*/ 4 w 12"/>
                    <a:gd name="T23" fmla="*/ 14 h 15"/>
                    <a:gd name="T24" fmla="*/ 4 w 12"/>
                    <a:gd name="T25" fmla="*/ 15 h 15"/>
                    <a:gd name="T26" fmla="*/ 3 w 12"/>
                    <a:gd name="T27" fmla="*/ 15 h 15"/>
                    <a:gd name="T28" fmla="*/ 2 w 12"/>
                    <a:gd name="T29" fmla="*/ 14 h 15"/>
                    <a:gd name="T30" fmla="*/ 2 w 12"/>
                    <a:gd name="T3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15">
                      <a:moveTo>
                        <a:pt x="2" y="14"/>
                      </a:move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1" y="9"/>
                        <a:pt x="8" y="12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2" y="15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" name="Freeform 612"/>
                <p:cNvSpPr>
                  <a:spLocks/>
                </p:cNvSpPr>
                <p:nvPr/>
              </p:nvSpPr>
              <p:spPr bwMode="auto">
                <a:xfrm>
                  <a:off x="3235" y="3310"/>
                  <a:ext cx="12" cy="17"/>
                </a:xfrm>
                <a:custGeom>
                  <a:avLst/>
                  <a:gdLst>
                    <a:gd name="T0" fmla="*/ 1 w 20"/>
                    <a:gd name="T1" fmla="*/ 28 h 28"/>
                    <a:gd name="T2" fmla="*/ 1 w 20"/>
                    <a:gd name="T3" fmla="*/ 28 h 28"/>
                    <a:gd name="T4" fmla="*/ 1 w 20"/>
                    <a:gd name="T5" fmla="*/ 27 h 28"/>
                    <a:gd name="T6" fmla="*/ 18 w 20"/>
                    <a:gd name="T7" fmla="*/ 1 h 28"/>
                    <a:gd name="T8" fmla="*/ 19 w 20"/>
                    <a:gd name="T9" fmla="*/ 0 h 28"/>
                    <a:gd name="T10" fmla="*/ 19 w 20"/>
                    <a:gd name="T11" fmla="*/ 0 h 28"/>
                    <a:gd name="T12" fmla="*/ 20 w 20"/>
                    <a:gd name="T13" fmla="*/ 2 h 28"/>
                    <a:gd name="T14" fmla="*/ 5 w 20"/>
                    <a:gd name="T15" fmla="*/ 26 h 28"/>
                    <a:gd name="T16" fmla="*/ 5 w 20"/>
                    <a:gd name="T17" fmla="*/ 26 h 28"/>
                    <a:gd name="T18" fmla="*/ 2 w 20"/>
                    <a:gd name="T19" fmla="*/ 28 h 28"/>
                    <a:gd name="T20" fmla="*/ 1 w 20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" h="28">
                      <a:moveTo>
                        <a:pt x="1" y="28"/>
                      </a:move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0" y="27"/>
                        <a:pt x="1" y="27"/>
                      </a:cubicBezTo>
                      <a:cubicBezTo>
                        <a:pt x="3" y="21"/>
                        <a:pt x="11" y="8"/>
                        <a:pt x="18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0" y="1"/>
                        <a:pt x="20" y="1"/>
                        <a:pt x="20" y="2"/>
                      </a:cubicBezTo>
                      <a:cubicBezTo>
                        <a:pt x="16" y="11"/>
                        <a:pt x="10" y="23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" name="Freeform 613"/>
                <p:cNvSpPr>
                  <a:spLocks/>
                </p:cNvSpPr>
                <p:nvPr/>
              </p:nvSpPr>
              <p:spPr bwMode="auto">
                <a:xfrm>
                  <a:off x="3834" y="3081"/>
                  <a:ext cx="74" cy="44"/>
                </a:xfrm>
                <a:custGeom>
                  <a:avLst/>
                  <a:gdLst>
                    <a:gd name="T0" fmla="*/ 12 w 128"/>
                    <a:gd name="T1" fmla="*/ 74 h 75"/>
                    <a:gd name="T2" fmla="*/ 12 w 128"/>
                    <a:gd name="T3" fmla="*/ 74 h 75"/>
                    <a:gd name="T4" fmla="*/ 12 w 128"/>
                    <a:gd name="T5" fmla="*/ 73 h 75"/>
                    <a:gd name="T6" fmla="*/ 20 w 128"/>
                    <a:gd name="T7" fmla="*/ 58 h 75"/>
                    <a:gd name="T8" fmla="*/ 28 w 128"/>
                    <a:gd name="T9" fmla="*/ 47 h 75"/>
                    <a:gd name="T10" fmla="*/ 29 w 128"/>
                    <a:gd name="T11" fmla="*/ 46 h 75"/>
                    <a:gd name="T12" fmla="*/ 28 w 128"/>
                    <a:gd name="T13" fmla="*/ 45 h 75"/>
                    <a:gd name="T14" fmla="*/ 10 w 128"/>
                    <a:gd name="T15" fmla="*/ 22 h 75"/>
                    <a:gd name="T16" fmla="*/ 1 w 128"/>
                    <a:gd name="T17" fmla="*/ 15 h 75"/>
                    <a:gd name="T18" fmla="*/ 0 w 128"/>
                    <a:gd name="T19" fmla="*/ 14 h 75"/>
                    <a:gd name="T20" fmla="*/ 1 w 128"/>
                    <a:gd name="T21" fmla="*/ 12 h 75"/>
                    <a:gd name="T22" fmla="*/ 1 w 128"/>
                    <a:gd name="T23" fmla="*/ 12 h 75"/>
                    <a:gd name="T24" fmla="*/ 18 w 128"/>
                    <a:gd name="T25" fmla="*/ 2 h 75"/>
                    <a:gd name="T26" fmla="*/ 23 w 128"/>
                    <a:gd name="T27" fmla="*/ 0 h 75"/>
                    <a:gd name="T28" fmla="*/ 24 w 128"/>
                    <a:gd name="T29" fmla="*/ 0 h 75"/>
                    <a:gd name="T30" fmla="*/ 24 w 128"/>
                    <a:gd name="T31" fmla="*/ 0 h 75"/>
                    <a:gd name="T32" fmla="*/ 24 w 128"/>
                    <a:gd name="T33" fmla="*/ 1 h 75"/>
                    <a:gd name="T34" fmla="*/ 24 w 128"/>
                    <a:gd name="T35" fmla="*/ 2 h 75"/>
                    <a:gd name="T36" fmla="*/ 18 w 128"/>
                    <a:gd name="T37" fmla="*/ 10 h 75"/>
                    <a:gd name="T38" fmla="*/ 19 w 128"/>
                    <a:gd name="T39" fmla="*/ 12 h 75"/>
                    <a:gd name="T40" fmla="*/ 32 w 128"/>
                    <a:gd name="T41" fmla="*/ 28 h 75"/>
                    <a:gd name="T42" fmla="*/ 50 w 128"/>
                    <a:gd name="T43" fmla="*/ 25 h 75"/>
                    <a:gd name="T44" fmla="*/ 51 w 128"/>
                    <a:gd name="T45" fmla="*/ 25 h 75"/>
                    <a:gd name="T46" fmla="*/ 51 w 128"/>
                    <a:gd name="T47" fmla="*/ 25 h 75"/>
                    <a:gd name="T48" fmla="*/ 52 w 128"/>
                    <a:gd name="T49" fmla="*/ 25 h 75"/>
                    <a:gd name="T50" fmla="*/ 52 w 128"/>
                    <a:gd name="T51" fmla="*/ 31 h 75"/>
                    <a:gd name="T52" fmla="*/ 52 w 128"/>
                    <a:gd name="T53" fmla="*/ 35 h 75"/>
                    <a:gd name="T54" fmla="*/ 52 w 128"/>
                    <a:gd name="T55" fmla="*/ 37 h 75"/>
                    <a:gd name="T56" fmla="*/ 54 w 128"/>
                    <a:gd name="T57" fmla="*/ 37 h 75"/>
                    <a:gd name="T58" fmla="*/ 80 w 128"/>
                    <a:gd name="T59" fmla="*/ 43 h 75"/>
                    <a:gd name="T60" fmla="*/ 118 w 128"/>
                    <a:gd name="T61" fmla="*/ 52 h 75"/>
                    <a:gd name="T62" fmla="*/ 127 w 128"/>
                    <a:gd name="T63" fmla="*/ 58 h 75"/>
                    <a:gd name="T64" fmla="*/ 128 w 128"/>
                    <a:gd name="T65" fmla="*/ 59 h 75"/>
                    <a:gd name="T66" fmla="*/ 127 w 128"/>
                    <a:gd name="T67" fmla="*/ 59 h 75"/>
                    <a:gd name="T68" fmla="*/ 85 w 128"/>
                    <a:gd name="T69" fmla="*/ 52 h 75"/>
                    <a:gd name="T70" fmla="*/ 52 w 128"/>
                    <a:gd name="T71" fmla="*/ 43 h 75"/>
                    <a:gd name="T72" fmla="*/ 26 w 128"/>
                    <a:gd name="T73" fmla="*/ 60 h 75"/>
                    <a:gd name="T74" fmla="*/ 13 w 128"/>
                    <a:gd name="T75" fmla="*/ 74 h 75"/>
                    <a:gd name="T76" fmla="*/ 12 w 128"/>
                    <a:gd name="T77" fmla="*/ 7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28" h="75">
                      <a:moveTo>
                        <a:pt x="12" y="74"/>
                      </a:move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2" y="74"/>
                        <a:pt x="12" y="74"/>
                        <a:pt x="12" y="73"/>
                      </a:cubicBezTo>
                      <a:cubicBezTo>
                        <a:pt x="13" y="69"/>
                        <a:pt x="16" y="64"/>
                        <a:pt x="20" y="58"/>
                      </a:cubicBezTo>
                      <a:cubicBezTo>
                        <a:pt x="23" y="55"/>
                        <a:pt x="26" y="51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5" y="35"/>
                        <a:pt x="18" y="29"/>
                        <a:pt x="10" y="22"/>
                      </a:cubicBezTo>
                      <a:cubicBezTo>
                        <a:pt x="7" y="20"/>
                        <a:pt x="4" y="17"/>
                        <a:pt x="1" y="15"/>
                      </a:cubicBez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6"/>
                        <a:pt x="12" y="4"/>
                        <a:pt x="18" y="2"/>
                      </a:cubicBezTo>
                      <a:cubicBezTo>
                        <a:pt x="20" y="1"/>
                        <a:pt x="22" y="1"/>
                        <a:pt x="23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5" y="1"/>
                        <a:pt x="24" y="1"/>
                        <a:pt x="24" y="2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23" y="20"/>
                        <a:pt x="28" y="26"/>
                        <a:pt x="32" y="28"/>
                      </a:cubicBezTo>
                      <a:cubicBezTo>
                        <a:pt x="38" y="31"/>
                        <a:pt x="44" y="30"/>
                        <a:pt x="50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2" y="25"/>
                        <a:pt x="52" y="25"/>
                      </a:cubicBezTo>
                      <a:cubicBezTo>
                        <a:pt x="52" y="27"/>
                        <a:pt x="52" y="29"/>
                        <a:pt x="52" y="31"/>
                      </a:cubicBezTo>
                      <a:cubicBezTo>
                        <a:pt x="52" y="33"/>
                        <a:pt x="52" y="34"/>
                        <a:pt x="52" y="35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61" y="40"/>
                        <a:pt x="70" y="41"/>
                        <a:pt x="80" y="43"/>
                      </a:cubicBezTo>
                      <a:cubicBezTo>
                        <a:pt x="93" y="45"/>
                        <a:pt x="106" y="46"/>
                        <a:pt x="118" y="52"/>
                      </a:cubicBezTo>
                      <a:cubicBezTo>
                        <a:pt x="122" y="54"/>
                        <a:pt x="124" y="56"/>
                        <a:pt x="127" y="58"/>
                      </a:cubicBezTo>
                      <a:cubicBezTo>
                        <a:pt x="127" y="58"/>
                        <a:pt x="128" y="58"/>
                        <a:pt x="128" y="59"/>
                      </a:cubicBezTo>
                      <a:cubicBezTo>
                        <a:pt x="128" y="59"/>
                        <a:pt x="127" y="59"/>
                        <a:pt x="127" y="59"/>
                      </a:cubicBezTo>
                      <a:cubicBezTo>
                        <a:pt x="116" y="65"/>
                        <a:pt x="101" y="59"/>
                        <a:pt x="85" y="52"/>
                      </a:cubicBezTo>
                      <a:cubicBezTo>
                        <a:pt x="75" y="48"/>
                        <a:pt x="63" y="43"/>
                        <a:pt x="52" y="43"/>
                      </a:cubicBezTo>
                      <a:cubicBezTo>
                        <a:pt x="40" y="42"/>
                        <a:pt x="33" y="51"/>
                        <a:pt x="26" y="60"/>
                      </a:cubicBezTo>
                      <a:cubicBezTo>
                        <a:pt x="22" y="66"/>
                        <a:pt x="18" y="71"/>
                        <a:pt x="13" y="74"/>
                      </a:cubicBezTo>
                      <a:cubicBezTo>
                        <a:pt x="13" y="75"/>
                        <a:pt x="12" y="75"/>
                        <a:pt x="12" y="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" name="Freeform 614"/>
                <p:cNvSpPr>
                  <a:spLocks/>
                </p:cNvSpPr>
                <p:nvPr/>
              </p:nvSpPr>
              <p:spPr bwMode="auto">
                <a:xfrm>
                  <a:off x="3272" y="3322"/>
                  <a:ext cx="4" cy="8"/>
                </a:xfrm>
                <a:custGeom>
                  <a:avLst/>
                  <a:gdLst>
                    <a:gd name="T0" fmla="*/ 4 w 7"/>
                    <a:gd name="T1" fmla="*/ 14 h 14"/>
                    <a:gd name="T2" fmla="*/ 4 w 7"/>
                    <a:gd name="T3" fmla="*/ 14 h 14"/>
                    <a:gd name="T4" fmla="*/ 1 w 7"/>
                    <a:gd name="T5" fmla="*/ 1 h 14"/>
                    <a:gd name="T6" fmla="*/ 2 w 7"/>
                    <a:gd name="T7" fmla="*/ 0 h 14"/>
                    <a:gd name="T8" fmla="*/ 2 w 7"/>
                    <a:gd name="T9" fmla="*/ 0 h 14"/>
                    <a:gd name="T10" fmla="*/ 3 w 7"/>
                    <a:gd name="T11" fmla="*/ 0 h 14"/>
                    <a:gd name="T12" fmla="*/ 6 w 7"/>
                    <a:gd name="T13" fmla="*/ 13 h 14"/>
                    <a:gd name="T14" fmla="*/ 6 w 7"/>
                    <a:gd name="T15" fmla="*/ 13 h 14"/>
                    <a:gd name="T16" fmla="*/ 5 w 7"/>
                    <a:gd name="T17" fmla="*/ 14 h 14"/>
                    <a:gd name="T18" fmla="*/ 5 w 7"/>
                    <a:gd name="T19" fmla="*/ 14 h 14"/>
                    <a:gd name="T20" fmla="*/ 5 w 7"/>
                    <a:gd name="T21" fmla="*/ 14 h 14"/>
                    <a:gd name="T22" fmla="*/ 4 w 7"/>
                    <a:gd name="T2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4">
                      <a:moveTo>
                        <a:pt x="4" y="14"/>
                      </a:move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0" y="10"/>
                        <a:pt x="0" y="6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4"/>
                        <a:pt x="7" y="8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" name="Freeform 615"/>
                <p:cNvSpPr>
                  <a:spLocks/>
                </p:cNvSpPr>
                <p:nvPr/>
              </p:nvSpPr>
              <p:spPr bwMode="auto">
                <a:xfrm>
                  <a:off x="3917" y="3119"/>
                  <a:ext cx="5" cy="3"/>
                </a:xfrm>
                <a:custGeom>
                  <a:avLst/>
                  <a:gdLst>
                    <a:gd name="T0" fmla="*/ 4 w 8"/>
                    <a:gd name="T1" fmla="*/ 6 h 6"/>
                    <a:gd name="T2" fmla="*/ 0 w 8"/>
                    <a:gd name="T3" fmla="*/ 3 h 6"/>
                    <a:gd name="T4" fmla="*/ 1 w 8"/>
                    <a:gd name="T5" fmla="*/ 1 h 6"/>
                    <a:gd name="T6" fmla="*/ 2 w 8"/>
                    <a:gd name="T7" fmla="*/ 0 h 6"/>
                    <a:gd name="T8" fmla="*/ 3 w 8"/>
                    <a:gd name="T9" fmla="*/ 0 h 6"/>
                    <a:gd name="T10" fmla="*/ 4 w 8"/>
                    <a:gd name="T11" fmla="*/ 0 h 6"/>
                    <a:gd name="T12" fmla="*/ 4 w 8"/>
                    <a:gd name="T13" fmla="*/ 0 h 6"/>
                    <a:gd name="T14" fmla="*/ 7 w 8"/>
                    <a:gd name="T15" fmla="*/ 3 h 6"/>
                    <a:gd name="T16" fmla="*/ 8 w 8"/>
                    <a:gd name="T17" fmla="*/ 3 h 6"/>
                    <a:gd name="T18" fmla="*/ 8 w 8"/>
                    <a:gd name="T19" fmla="*/ 4 h 6"/>
                    <a:gd name="T20" fmla="*/ 8 w 8"/>
                    <a:gd name="T21" fmla="*/ 5 h 6"/>
                    <a:gd name="T22" fmla="*/ 4 w 8"/>
                    <a:gd name="T23" fmla="*/ 6 h 6"/>
                    <a:gd name="T24" fmla="*/ 4 w 8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6">
                      <a:moveTo>
                        <a:pt x="4" y="6"/>
                      </a:moveTo>
                      <a:cubicBezTo>
                        <a:pt x="1" y="4"/>
                        <a:pt x="0" y="4"/>
                        <a:pt x="0" y="3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7" y="5"/>
                        <a:pt x="6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" name="Freeform 616"/>
                <p:cNvSpPr>
                  <a:spLocks/>
                </p:cNvSpPr>
                <p:nvPr/>
              </p:nvSpPr>
              <p:spPr bwMode="auto">
                <a:xfrm>
                  <a:off x="3307" y="3346"/>
                  <a:ext cx="7" cy="4"/>
                </a:xfrm>
                <a:custGeom>
                  <a:avLst/>
                  <a:gdLst>
                    <a:gd name="T0" fmla="*/ 2 w 12"/>
                    <a:gd name="T1" fmla="*/ 8 h 8"/>
                    <a:gd name="T2" fmla="*/ 1 w 12"/>
                    <a:gd name="T3" fmla="*/ 7 h 8"/>
                    <a:gd name="T4" fmla="*/ 0 w 12"/>
                    <a:gd name="T5" fmla="*/ 5 h 8"/>
                    <a:gd name="T6" fmla="*/ 0 w 12"/>
                    <a:gd name="T7" fmla="*/ 4 h 8"/>
                    <a:gd name="T8" fmla="*/ 2 w 12"/>
                    <a:gd name="T9" fmla="*/ 2 h 8"/>
                    <a:gd name="T10" fmla="*/ 2 w 12"/>
                    <a:gd name="T11" fmla="*/ 2 h 8"/>
                    <a:gd name="T12" fmla="*/ 7 w 12"/>
                    <a:gd name="T13" fmla="*/ 0 h 8"/>
                    <a:gd name="T14" fmla="*/ 8 w 12"/>
                    <a:gd name="T15" fmla="*/ 0 h 8"/>
                    <a:gd name="T16" fmla="*/ 11 w 12"/>
                    <a:gd name="T17" fmla="*/ 1 h 8"/>
                    <a:gd name="T18" fmla="*/ 12 w 12"/>
                    <a:gd name="T19" fmla="*/ 2 h 8"/>
                    <a:gd name="T20" fmla="*/ 12 w 12"/>
                    <a:gd name="T21" fmla="*/ 3 h 8"/>
                    <a:gd name="T22" fmla="*/ 12 w 12"/>
                    <a:gd name="T23" fmla="*/ 4 h 8"/>
                    <a:gd name="T24" fmla="*/ 10 w 12"/>
                    <a:gd name="T25" fmla="*/ 6 h 8"/>
                    <a:gd name="T26" fmla="*/ 9 w 12"/>
                    <a:gd name="T27" fmla="*/ 6 h 8"/>
                    <a:gd name="T28" fmla="*/ 2 w 12"/>
                    <a:gd name="T29" fmla="*/ 8 h 8"/>
                    <a:gd name="T30" fmla="*/ 2 w 12"/>
                    <a:gd name="T3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8">
                      <a:moveTo>
                        <a:pt x="2" y="8"/>
                      </a:moveTo>
                      <a:cubicBezTo>
                        <a:pt x="2" y="8"/>
                        <a:pt x="1" y="8"/>
                        <a:pt x="1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4"/>
                        <a:pt x="12" y="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7" y="8"/>
                        <a:pt x="6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" name="Freeform 617"/>
                <p:cNvSpPr>
                  <a:spLocks/>
                </p:cNvSpPr>
                <p:nvPr/>
              </p:nvSpPr>
              <p:spPr bwMode="auto">
                <a:xfrm>
                  <a:off x="3211" y="3304"/>
                  <a:ext cx="10" cy="11"/>
                </a:xfrm>
                <a:custGeom>
                  <a:avLst/>
                  <a:gdLst>
                    <a:gd name="T0" fmla="*/ 3 w 16"/>
                    <a:gd name="T1" fmla="*/ 16 h 18"/>
                    <a:gd name="T2" fmla="*/ 2 w 16"/>
                    <a:gd name="T3" fmla="*/ 16 h 18"/>
                    <a:gd name="T4" fmla="*/ 4 w 16"/>
                    <a:gd name="T5" fmla="*/ 2 h 18"/>
                    <a:gd name="T6" fmla="*/ 4 w 16"/>
                    <a:gd name="T7" fmla="*/ 2 h 18"/>
                    <a:gd name="T8" fmla="*/ 9 w 16"/>
                    <a:gd name="T9" fmla="*/ 0 h 18"/>
                    <a:gd name="T10" fmla="*/ 11 w 16"/>
                    <a:gd name="T11" fmla="*/ 0 h 18"/>
                    <a:gd name="T12" fmla="*/ 11 w 16"/>
                    <a:gd name="T13" fmla="*/ 0 h 18"/>
                    <a:gd name="T14" fmla="*/ 14 w 16"/>
                    <a:gd name="T15" fmla="*/ 1 h 18"/>
                    <a:gd name="T16" fmla="*/ 15 w 16"/>
                    <a:gd name="T17" fmla="*/ 2 h 18"/>
                    <a:gd name="T18" fmla="*/ 16 w 16"/>
                    <a:gd name="T19" fmla="*/ 6 h 18"/>
                    <a:gd name="T20" fmla="*/ 16 w 16"/>
                    <a:gd name="T21" fmla="*/ 7 h 18"/>
                    <a:gd name="T22" fmla="*/ 13 w 16"/>
                    <a:gd name="T23" fmla="*/ 14 h 18"/>
                    <a:gd name="T24" fmla="*/ 13 w 16"/>
                    <a:gd name="T25" fmla="*/ 14 h 18"/>
                    <a:gd name="T26" fmla="*/ 11 w 16"/>
                    <a:gd name="T27" fmla="*/ 16 h 18"/>
                    <a:gd name="T28" fmla="*/ 10 w 16"/>
                    <a:gd name="T29" fmla="*/ 17 h 18"/>
                    <a:gd name="T30" fmla="*/ 9 w 16"/>
                    <a:gd name="T31" fmla="*/ 17 h 18"/>
                    <a:gd name="T32" fmla="*/ 3 w 16"/>
                    <a:gd name="T33" fmla="*/ 16 h 18"/>
                    <a:gd name="T34" fmla="*/ 3 w 16"/>
                    <a:gd name="T3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" h="18">
                      <a:moveTo>
                        <a:pt x="3" y="16"/>
                      </a:move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2"/>
                        <a:pt x="0" y="7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1"/>
                        <a:pt x="8" y="0"/>
                        <a:pt x="9" y="0"/>
                      </a:cubicBezTo>
                      <a:cubicBezTo>
                        <a:pt x="10" y="0"/>
                        <a:pt x="10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2"/>
                        <a:pt x="15" y="2"/>
                        <a:pt x="15" y="2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7"/>
                        <a:pt x="16" y="7"/>
                      </a:cubicBezTo>
                      <a:cubicBezTo>
                        <a:pt x="16" y="10"/>
                        <a:pt x="15" y="12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7" y="17"/>
                        <a:pt x="6" y="18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" name="Freeform 618"/>
                <p:cNvSpPr>
                  <a:spLocks/>
                </p:cNvSpPr>
                <p:nvPr/>
              </p:nvSpPr>
              <p:spPr bwMode="auto">
                <a:xfrm>
                  <a:off x="2702" y="3054"/>
                  <a:ext cx="5" cy="10"/>
                </a:xfrm>
                <a:custGeom>
                  <a:avLst/>
                  <a:gdLst>
                    <a:gd name="T0" fmla="*/ 0 w 10"/>
                    <a:gd name="T1" fmla="*/ 16 h 16"/>
                    <a:gd name="T2" fmla="*/ 0 w 10"/>
                    <a:gd name="T3" fmla="*/ 15 h 16"/>
                    <a:gd name="T4" fmla="*/ 0 w 10"/>
                    <a:gd name="T5" fmla="*/ 12 h 16"/>
                    <a:gd name="T6" fmla="*/ 7 w 10"/>
                    <a:gd name="T7" fmla="*/ 0 h 16"/>
                    <a:gd name="T8" fmla="*/ 8 w 10"/>
                    <a:gd name="T9" fmla="*/ 0 h 16"/>
                    <a:gd name="T10" fmla="*/ 9 w 10"/>
                    <a:gd name="T11" fmla="*/ 0 h 16"/>
                    <a:gd name="T12" fmla="*/ 9 w 10"/>
                    <a:gd name="T13" fmla="*/ 1 h 16"/>
                    <a:gd name="T14" fmla="*/ 5 w 10"/>
                    <a:gd name="T15" fmla="*/ 15 h 16"/>
                    <a:gd name="T16" fmla="*/ 5 w 10"/>
                    <a:gd name="T17" fmla="*/ 15 h 16"/>
                    <a:gd name="T18" fmla="*/ 2 w 10"/>
                    <a:gd name="T19" fmla="*/ 16 h 16"/>
                    <a:gd name="T20" fmla="*/ 1 w 10"/>
                    <a:gd name="T21" fmla="*/ 16 h 16"/>
                    <a:gd name="T22" fmla="*/ 0 w 10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6">
                      <a:moveTo>
                        <a:pt x="0" y="16"/>
                      </a:move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6"/>
                        <a:pt x="6" y="1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5"/>
                        <a:pt x="8" y="10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" name="Freeform 619"/>
                <p:cNvSpPr>
                  <a:spLocks/>
                </p:cNvSpPr>
                <p:nvPr/>
              </p:nvSpPr>
              <p:spPr bwMode="auto">
                <a:xfrm>
                  <a:off x="2955" y="3180"/>
                  <a:ext cx="6" cy="5"/>
                </a:xfrm>
                <a:custGeom>
                  <a:avLst/>
                  <a:gdLst>
                    <a:gd name="T0" fmla="*/ 1 w 10"/>
                    <a:gd name="T1" fmla="*/ 10 h 10"/>
                    <a:gd name="T2" fmla="*/ 1 w 10"/>
                    <a:gd name="T3" fmla="*/ 10 h 10"/>
                    <a:gd name="T4" fmla="*/ 0 w 10"/>
                    <a:gd name="T5" fmla="*/ 9 h 10"/>
                    <a:gd name="T6" fmla="*/ 0 w 10"/>
                    <a:gd name="T7" fmla="*/ 8 h 10"/>
                    <a:gd name="T8" fmla="*/ 2 w 10"/>
                    <a:gd name="T9" fmla="*/ 3 h 10"/>
                    <a:gd name="T10" fmla="*/ 2 w 10"/>
                    <a:gd name="T11" fmla="*/ 3 h 10"/>
                    <a:gd name="T12" fmla="*/ 6 w 10"/>
                    <a:gd name="T13" fmla="*/ 1 h 10"/>
                    <a:gd name="T14" fmla="*/ 7 w 10"/>
                    <a:gd name="T15" fmla="*/ 1 h 10"/>
                    <a:gd name="T16" fmla="*/ 8 w 10"/>
                    <a:gd name="T17" fmla="*/ 1 h 10"/>
                    <a:gd name="T18" fmla="*/ 9 w 10"/>
                    <a:gd name="T19" fmla="*/ 2 h 10"/>
                    <a:gd name="T20" fmla="*/ 10 w 10"/>
                    <a:gd name="T21" fmla="*/ 3 h 10"/>
                    <a:gd name="T22" fmla="*/ 10 w 10"/>
                    <a:gd name="T23" fmla="*/ 4 h 10"/>
                    <a:gd name="T24" fmla="*/ 6 w 10"/>
                    <a:gd name="T25" fmla="*/ 9 h 10"/>
                    <a:gd name="T26" fmla="*/ 6 w 10"/>
                    <a:gd name="T27" fmla="*/ 10 h 10"/>
                    <a:gd name="T28" fmla="*/ 2 w 10"/>
                    <a:gd name="T29" fmla="*/ 10 h 10"/>
                    <a:gd name="T30" fmla="*/ 1 w 10"/>
                    <a:gd name="T3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10"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4"/>
                        <a:pt x="10" y="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10"/>
                        <a:pt x="6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7" name="Freeform 620"/>
                <p:cNvSpPr>
                  <a:spLocks noEditPoints="1"/>
                </p:cNvSpPr>
                <p:nvPr/>
              </p:nvSpPr>
              <p:spPr bwMode="auto">
                <a:xfrm>
                  <a:off x="2721" y="3079"/>
                  <a:ext cx="29" cy="32"/>
                </a:xfrm>
                <a:custGeom>
                  <a:avLst/>
                  <a:gdLst>
                    <a:gd name="T0" fmla="*/ 1 w 49"/>
                    <a:gd name="T1" fmla="*/ 56 h 56"/>
                    <a:gd name="T2" fmla="*/ 1 w 49"/>
                    <a:gd name="T3" fmla="*/ 56 h 56"/>
                    <a:gd name="T4" fmla="*/ 0 w 49"/>
                    <a:gd name="T5" fmla="*/ 54 h 56"/>
                    <a:gd name="T6" fmla="*/ 0 w 49"/>
                    <a:gd name="T7" fmla="*/ 54 h 56"/>
                    <a:gd name="T8" fmla="*/ 19 w 49"/>
                    <a:gd name="T9" fmla="*/ 29 h 56"/>
                    <a:gd name="T10" fmla="*/ 20 w 49"/>
                    <a:gd name="T11" fmla="*/ 29 h 56"/>
                    <a:gd name="T12" fmla="*/ 20 w 49"/>
                    <a:gd name="T13" fmla="*/ 29 h 56"/>
                    <a:gd name="T14" fmla="*/ 20 w 49"/>
                    <a:gd name="T15" fmla="*/ 30 h 56"/>
                    <a:gd name="T16" fmla="*/ 5 w 49"/>
                    <a:gd name="T17" fmla="*/ 56 h 56"/>
                    <a:gd name="T18" fmla="*/ 4 w 49"/>
                    <a:gd name="T19" fmla="*/ 56 h 56"/>
                    <a:gd name="T20" fmla="*/ 2 w 49"/>
                    <a:gd name="T21" fmla="*/ 56 h 56"/>
                    <a:gd name="T22" fmla="*/ 1 w 49"/>
                    <a:gd name="T23" fmla="*/ 56 h 56"/>
                    <a:gd name="T24" fmla="*/ 31 w 49"/>
                    <a:gd name="T25" fmla="*/ 18 h 56"/>
                    <a:gd name="T26" fmla="*/ 31 w 49"/>
                    <a:gd name="T27" fmla="*/ 18 h 56"/>
                    <a:gd name="T28" fmla="*/ 31 w 49"/>
                    <a:gd name="T29" fmla="*/ 17 h 56"/>
                    <a:gd name="T30" fmla="*/ 31 w 49"/>
                    <a:gd name="T31" fmla="*/ 17 h 56"/>
                    <a:gd name="T32" fmla="*/ 31 w 49"/>
                    <a:gd name="T33" fmla="*/ 17 h 56"/>
                    <a:gd name="T34" fmla="*/ 31 w 49"/>
                    <a:gd name="T35" fmla="*/ 17 h 56"/>
                    <a:gd name="T36" fmla="*/ 46 w 49"/>
                    <a:gd name="T37" fmla="*/ 1 h 56"/>
                    <a:gd name="T38" fmla="*/ 47 w 49"/>
                    <a:gd name="T39" fmla="*/ 1 h 56"/>
                    <a:gd name="T40" fmla="*/ 47 w 49"/>
                    <a:gd name="T41" fmla="*/ 0 h 56"/>
                    <a:gd name="T42" fmla="*/ 48 w 49"/>
                    <a:gd name="T43" fmla="*/ 1 h 56"/>
                    <a:gd name="T44" fmla="*/ 48 w 49"/>
                    <a:gd name="T45" fmla="*/ 1 h 56"/>
                    <a:gd name="T46" fmla="*/ 48 w 49"/>
                    <a:gd name="T47" fmla="*/ 1 h 56"/>
                    <a:gd name="T48" fmla="*/ 48 w 49"/>
                    <a:gd name="T49" fmla="*/ 2 h 56"/>
                    <a:gd name="T50" fmla="*/ 35 w 49"/>
                    <a:gd name="T51" fmla="*/ 16 h 56"/>
                    <a:gd name="T52" fmla="*/ 32 w 49"/>
                    <a:gd name="T53" fmla="*/ 18 h 56"/>
                    <a:gd name="T54" fmla="*/ 31 w 49"/>
                    <a:gd name="T55" fmla="*/ 1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9" h="56">
                      <a:moveTo>
                        <a:pt x="1" y="56"/>
                      </a:move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3" y="48"/>
                        <a:pt x="9" y="40"/>
                        <a:pt x="19" y="29"/>
                      </a:cubicBezTo>
                      <a:cubicBezTo>
                        <a:pt x="19" y="29"/>
                        <a:pt x="19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0" y="30"/>
                      </a:cubicBezTo>
                      <a:cubicBezTo>
                        <a:pt x="14" y="38"/>
                        <a:pt x="10" y="46"/>
                        <a:pt x="5" y="56"/>
                      </a:cubicBezTo>
                      <a:cubicBezTo>
                        <a:pt x="5" y="56"/>
                        <a:pt x="4" y="56"/>
                        <a:pt x="4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1" y="56"/>
                      </a:cubicBezTo>
                      <a:close/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7" y="11"/>
                        <a:pt x="42" y="5"/>
                        <a:pt x="46" y="1"/>
                      </a:cubicBezTo>
                      <a:cubicBezTo>
                        <a:pt x="46" y="1"/>
                        <a:pt x="46" y="1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8" y="0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9" y="2"/>
                        <a:pt x="49" y="2"/>
                        <a:pt x="48" y="2"/>
                      </a:cubicBezTo>
                      <a:cubicBezTo>
                        <a:pt x="45" y="8"/>
                        <a:pt x="40" y="11"/>
                        <a:pt x="35" y="16"/>
                      </a:cubicBezTo>
                      <a:cubicBezTo>
                        <a:pt x="34" y="16"/>
                        <a:pt x="33" y="17"/>
                        <a:pt x="32" y="18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8" name="Freeform 621"/>
                <p:cNvSpPr>
                  <a:spLocks/>
                </p:cNvSpPr>
                <p:nvPr/>
              </p:nvSpPr>
              <p:spPr bwMode="auto">
                <a:xfrm>
                  <a:off x="2759" y="3112"/>
                  <a:ext cx="58" cy="45"/>
                </a:xfrm>
                <a:custGeom>
                  <a:avLst/>
                  <a:gdLst>
                    <a:gd name="T0" fmla="*/ 5 w 101"/>
                    <a:gd name="T1" fmla="*/ 75 h 77"/>
                    <a:gd name="T2" fmla="*/ 0 w 101"/>
                    <a:gd name="T3" fmla="*/ 70 h 77"/>
                    <a:gd name="T4" fmla="*/ 0 w 101"/>
                    <a:gd name="T5" fmla="*/ 70 h 77"/>
                    <a:gd name="T6" fmla="*/ 0 w 101"/>
                    <a:gd name="T7" fmla="*/ 69 h 77"/>
                    <a:gd name="T8" fmla="*/ 0 w 101"/>
                    <a:gd name="T9" fmla="*/ 69 h 77"/>
                    <a:gd name="T10" fmla="*/ 21 w 101"/>
                    <a:gd name="T11" fmla="*/ 58 h 77"/>
                    <a:gd name="T12" fmla="*/ 21 w 101"/>
                    <a:gd name="T13" fmla="*/ 58 h 77"/>
                    <a:gd name="T14" fmla="*/ 21 w 101"/>
                    <a:gd name="T15" fmla="*/ 58 h 77"/>
                    <a:gd name="T16" fmla="*/ 51 w 101"/>
                    <a:gd name="T17" fmla="*/ 35 h 77"/>
                    <a:gd name="T18" fmla="*/ 79 w 101"/>
                    <a:gd name="T19" fmla="*/ 14 h 77"/>
                    <a:gd name="T20" fmla="*/ 80 w 101"/>
                    <a:gd name="T21" fmla="*/ 13 h 77"/>
                    <a:gd name="T22" fmla="*/ 81 w 101"/>
                    <a:gd name="T23" fmla="*/ 11 h 77"/>
                    <a:gd name="T24" fmla="*/ 76 w 101"/>
                    <a:gd name="T25" fmla="*/ 2 h 77"/>
                    <a:gd name="T26" fmla="*/ 76 w 101"/>
                    <a:gd name="T27" fmla="*/ 1 h 77"/>
                    <a:gd name="T28" fmla="*/ 77 w 101"/>
                    <a:gd name="T29" fmla="*/ 1 h 77"/>
                    <a:gd name="T30" fmla="*/ 87 w 101"/>
                    <a:gd name="T31" fmla="*/ 6 h 77"/>
                    <a:gd name="T32" fmla="*/ 97 w 101"/>
                    <a:gd name="T33" fmla="*/ 0 h 77"/>
                    <a:gd name="T34" fmla="*/ 98 w 101"/>
                    <a:gd name="T35" fmla="*/ 0 h 77"/>
                    <a:gd name="T36" fmla="*/ 98 w 101"/>
                    <a:gd name="T37" fmla="*/ 0 h 77"/>
                    <a:gd name="T38" fmla="*/ 101 w 101"/>
                    <a:gd name="T39" fmla="*/ 3 h 77"/>
                    <a:gd name="T40" fmla="*/ 101 w 101"/>
                    <a:gd name="T41" fmla="*/ 4 h 77"/>
                    <a:gd name="T42" fmla="*/ 97 w 101"/>
                    <a:gd name="T43" fmla="*/ 17 h 77"/>
                    <a:gd name="T44" fmla="*/ 96 w 101"/>
                    <a:gd name="T45" fmla="*/ 17 h 77"/>
                    <a:gd name="T46" fmla="*/ 90 w 101"/>
                    <a:gd name="T47" fmla="*/ 17 h 77"/>
                    <a:gd name="T48" fmla="*/ 80 w 101"/>
                    <a:gd name="T49" fmla="*/ 19 h 77"/>
                    <a:gd name="T50" fmla="*/ 78 w 101"/>
                    <a:gd name="T51" fmla="*/ 20 h 77"/>
                    <a:gd name="T52" fmla="*/ 79 w 101"/>
                    <a:gd name="T53" fmla="*/ 22 h 77"/>
                    <a:gd name="T54" fmla="*/ 74 w 101"/>
                    <a:gd name="T55" fmla="*/ 36 h 77"/>
                    <a:gd name="T56" fmla="*/ 24 w 101"/>
                    <a:gd name="T57" fmla="*/ 60 h 77"/>
                    <a:gd name="T58" fmla="*/ 22 w 101"/>
                    <a:gd name="T59" fmla="*/ 60 h 77"/>
                    <a:gd name="T60" fmla="*/ 22 w 101"/>
                    <a:gd name="T61" fmla="*/ 62 h 77"/>
                    <a:gd name="T62" fmla="*/ 9 w 101"/>
                    <a:gd name="T63" fmla="*/ 77 h 77"/>
                    <a:gd name="T64" fmla="*/ 5 w 101"/>
                    <a:gd name="T65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77">
                      <a:moveTo>
                        <a:pt x="5" y="75"/>
                      </a:moveTo>
                      <a:cubicBezTo>
                        <a:pt x="3" y="74"/>
                        <a:pt x="1" y="72"/>
                        <a:pt x="0" y="7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0" y="70"/>
                        <a:pt x="0" y="70"/>
                        <a:pt x="0" y="69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6" y="68"/>
                        <a:pt x="13" y="64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31" y="52"/>
                        <a:pt x="41" y="43"/>
                        <a:pt x="51" y="35"/>
                      </a:cubicBezTo>
                      <a:cubicBezTo>
                        <a:pt x="62" y="26"/>
                        <a:pt x="72" y="18"/>
                        <a:pt x="79" y="14"/>
                      </a:cubicBezTo>
                      <a:cubicBezTo>
                        <a:pt x="80" y="13"/>
                        <a:pt x="80" y="13"/>
                        <a:pt x="80" y="13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76" y="2"/>
                        <a:pt x="76" y="2"/>
                        <a:pt x="76" y="2"/>
                      </a:cubicBezTo>
                      <a:cubicBezTo>
                        <a:pt x="76" y="2"/>
                        <a:pt x="76" y="1"/>
                        <a:pt x="76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7" y="1"/>
                        <a:pt x="87" y="6"/>
                        <a:pt x="87" y="6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7" y="0"/>
                        <a:pt x="97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101" y="4"/>
                        <a:pt x="101" y="4"/>
                        <a:pt x="101" y="4"/>
                      </a:cubicBezTo>
                      <a:cubicBezTo>
                        <a:pt x="100" y="9"/>
                        <a:pt x="99" y="12"/>
                        <a:pt x="97" y="17"/>
                      </a:cubicBezTo>
                      <a:cubicBezTo>
                        <a:pt x="97" y="17"/>
                        <a:pt x="97" y="17"/>
                        <a:pt x="96" y="17"/>
                      </a:cubicBezTo>
                      <a:cubicBezTo>
                        <a:pt x="95" y="17"/>
                        <a:pt x="93" y="17"/>
                        <a:pt x="90" y="17"/>
                      </a:cubicBezTo>
                      <a:cubicBezTo>
                        <a:pt x="87" y="18"/>
                        <a:pt x="83" y="18"/>
                        <a:pt x="80" y="19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80" y="26"/>
                        <a:pt x="78" y="31"/>
                        <a:pt x="74" y="36"/>
                      </a:cubicBezTo>
                      <a:cubicBezTo>
                        <a:pt x="62" y="50"/>
                        <a:pt x="33" y="60"/>
                        <a:pt x="24" y="60"/>
                      </a:cubicBezTo>
                      <a:cubicBezTo>
                        <a:pt x="22" y="60"/>
                        <a:pt x="22" y="60"/>
                        <a:pt x="22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19" y="72"/>
                        <a:pt x="17" y="77"/>
                        <a:pt x="9" y="77"/>
                      </a:cubicBezTo>
                      <a:cubicBezTo>
                        <a:pt x="8" y="76"/>
                        <a:pt x="7" y="76"/>
                        <a:pt x="5" y="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9" name="Freeform 622"/>
                <p:cNvSpPr>
                  <a:spLocks/>
                </p:cNvSpPr>
                <p:nvPr/>
              </p:nvSpPr>
              <p:spPr bwMode="auto">
                <a:xfrm>
                  <a:off x="2877" y="3143"/>
                  <a:ext cx="5" cy="7"/>
                </a:xfrm>
                <a:custGeom>
                  <a:avLst/>
                  <a:gdLst>
                    <a:gd name="T0" fmla="*/ 0 w 8"/>
                    <a:gd name="T1" fmla="*/ 10 h 12"/>
                    <a:gd name="T2" fmla="*/ 0 w 8"/>
                    <a:gd name="T3" fmla="*/ 9 h 12"/>
                    <a:gd name="T4" fmla="*/ 0 w 8"/>
                    <a:gd name="T5" fmla="*/ 6 h 12"/>
                    <a:gd name="T6" fmla="*/ 0 w 8"/>
                    <a:gd name="T7" fmla="*/ 6 h 12"/>
                    <a:gd name="T8" fmla="*/ 1 w 8"/>
                    <a:gd name="T9" fmla="*/ 2 h 12"/>
                    <a:gd name="T10" fmla="*/ 1 w 8"/>
                    <a:gd name="T11" fmla="*/ 1 h 12"/>
                    <a:gd name="T12" fmla="*/ 5 w 8"/>
                    <a:gd name="T13" fmla="*/ 0 h 12"/>
                    <a:gd name="T14" fmla="*/ 5 w 8"/>
                    <a:gd name="T15" fmla="*/ 0 h 12"/>
                    <a:gd name="T16" fmla="*/ 6 w 8"/>
                    <a:gd name="T17" fmla="*/ 1 h 12"/>
                    <a:gd name="T18" fmla="*/ 8 w 8"/>
                    <a:gd name="T19" fmla="*/ 3 h 12"/>
                    <a:gd name="T20" fmla="*/ 8 w 8"/>
                    <a:gd name="T21" fmla="*/ 4 h 12"/>
                    <a:gd name="T22" fmla="*/ 5 w 8"/>
                    <a:gd name="T23" fmla="*/ 11 h 12"/>
                    <a:gd name="T24" fmla="*/ 4 w 8"/>
                    <a:gd name="T25" fmla="*/ 11 h 12"/>
                    <a:gd name="T26" fmla="*/ 0 w 8"/>
                    <a:gd name="T27" fmla="*/ 10 h 12"/>
                    <a:gd name="T28" fmla="*/ 0 w 8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2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2"/>
                        <a:pt x="4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0" name="Freeform 623"/>
                <p:cNvSpPr>
                  <a:spLocks/>
                </p:cNvSpPr>
                <p:nvPr/>
              </p:nvSpPr>
              <p:spPr bwMode="auto">
                <a:xfrm>
                  <a:off x="3892" y="3121"/>
                  <a:ext cx="5" cy="6"/>
                </a:xfrm>
                <a:custGeom>
                  <a:avLst/>
                  <a:gdLst>
                    <a:gd name="T0" fmla="*/ 3 w 8"/>
                    <a:gd name="T1" fmla="*/ 10 h 10"/>
                    <a:gd name="T2" fmla="*/ 3 w 8"/>
                    <a:gd name="T3" fmla="*/ 10 h 10"/>
                    <a:gd name="T4" fmla="*/ 0 w 8"/>
                    <a:gd name="T5" fmla="*/ 7 h 10"/>
                    <a:gd name="T6" fmla="*/ 0 w 8"/>
                    <a:gd name="T7" fmla="*/ 7 h 10"/>
                    <a:gd name="T8" fmla="*/ 1 w 8"/>
                    <a:gd name="T9" fmla="*/ 3 h 10"/>
                    <a:gd name="T10" fmla="*/ 1 w 8"/>
                    <a:gd name="T11" fmla="*/ 2 h 10"/>
                    <a:gd name="T12" fmla="*/ 4 w 8"/>
                    <a:gd name="T13" fmla="*/ 0 h 10"/>
                    <a:gd name="T14" fmla="*/ 5 w 8"/>
                    <a:gd name="T15" fmla="*/ 0 h 10"/>
                    <a:gd name="T16" fmla="*/ 7 w 8"/>
                    <a:gd name="T17" fmla="*/ 1 h 10"/>
                    <a:gd name="T18" fmla="*/ 8 w 8"/>
                    <a:gd name="T19" fmla="*/ 2 h 10"/>
                    <a:gd name="T20" fmla="*/ 8 w 8"/>
                    <a:gd name="T21" fmla="*/ 6 h 10"/>
                    <a:gd name="T22" fmla="*/ 8 w 8"/>
                    <a:gd name="T23" fmla="*/ 7 h 10"/>
                    <a:gd name="T24" fmla="*/ 8 w 8"/>
                    <a:gd name="T25" fmla="*/ 7 h 10"/>
                    <a:gd name="T26" fmla="*/ 7 w 8"/>
                    <a:gd name="T27" fmla="*/ 8 h 10"/>
                    <a:gd name="T28" fmla="*/ 4 w 8"/>
                    <a:gd name="T29" fmla="*/ 10 h 10"/>
                    <a:gd name="T30" fmla="*/ 3 w 8"/>
                    <a:gd name="T3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0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7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3" y="10"/>
                        <a:pt x="3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1" name="Freeform 624"/>
                <p:cNvSpPr>
                  <a:spLocks/>
                </p:cNvSpPr>
                <p:nvPr/>
              </p:nvSpPr>
              <p:spPr bwMode="auto">
                <a:xfrm>
                  <a:off x="3275" y="3341"/>
                  <a:ext cx="4" cy="5"/>
                </a:xfrm>
                <a:custGeom>
                  <a:avLst/>
                  <a:gdLst>
                    <a:gd name="T0" fmla="*/ 1 w 7"/>
                    <a:gd name="T1" fmla="*/ 7 h 9"/>
                    <a:gd name="T2" fmla="*/ 0 w 7"/>
                    <a:gd name="T3" fmla="*/ 7 h 9"/>
                    <a:gd name="T4" fmla="*/ 0 w 7"/>
                    <a:gd name="T5" fmla="*/ 2 h 9"/>
                    <a:gd name="T6" fmla="*/ 0 w 7"/>
                    <a:gd name="T7" fmla="*/ 1 h 9"/>
                    <a:gd name="T8" fmla="*/ 3 w 7"/>
                    <a:gd name="T9" fmla="*/ 0 h 9"/>
                    <a:gd name="T10" fmla="*/ 3 w 7"/>
                    <a:gd name="T11" fmla="*/ 0 h 9"/>
                    <a:gd name="T12" fmla="*/ 4 w 7"/>
                    <a:gd name="T13" fmla="*/ 0 h 9"/>
                    <a:gd name="T14" fmla="*/ 7 w 7"/>
                    <a:gd name="T15" fmla="*/ 4 h 9"/>
                    <a:gd name="T16" fmla="*/ 7 w 7"/>
                    <a:gd name="T17" fmla="*/ 5 h 9"/>
                    <a:gd name="T18" fmla="*/ 5 w 7"/>
                    <a:gd name="T19" fmla="*/ 8 h 9"/>
                    <a:gd name="T20" fmla="*/ 5 w 7"/>
                    <a:gd name="T21" fmla="*/ 9 h 9"/>
                    <a:gd name="T22" fmla="*/ 1 w 7"/>
                    <a:gd name="T23" fmla="*/ 8 h 9"/>
                    <a:gd name="T24" fmla="*/ 1 w 7"/>
                    <a:gd name="T2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1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2" name="Freeform 625"/>
                <p:cNvSpPr>
                  <a:spLocks/>
                </p:cNvSpPr>
                <p:nvPr/>
              </p:nvSpPr>
              <p:spPr bwMode="auto">
                <a:xfrm>
                  <a:off x="2979" y="3196"/>
                  <a:ext cx="6" cy="6"/>
                </a:xfrm>
                <a:custGeom>
                  <a:avLst/>
                  <a:gdLst>
                    <a:gd name="T0" fmla="*/ 2 w 9"/>
                    <a:gd name="T1" fmla="*/ 9 h 10"/>
                    <a:gd name="T2" fmla="*/ 0 w 9"/>
                    <a:gd name="T3" fmla="*/ 8 h 10"/>
                    <a:gd name="T4" fmla="*/ 0 w 9"/>
                    <a:gd name="T5" fmla="*/ 7 h 10"/>
                    <a:gd name="T6" fmla="*/ 3 w 9"/>
                    <a:gd name="T7" fmla="*/ 0 h 10"/>
                    <a:gd name="T8" fmla="*/ 4 w 9"/>
                    <a:gd name="T9" fmla="*/ 0 h 10"/>
                    <a:gd name="T10" fmla="*/ 4 w 9"/>
                    <a:gd name="T11" fmla="*/ 0 h 10"/>
                    <a:gd name="T12" fmla="*/ 4 w 9"/>
                    <a:gd name="T13" fmla="*/ 0 h 10"/>
                    <a:gd name="T14" fmla="*/ 8 w 9"/>
                    <a:gd name="T15" fmla="*/ 3 h 10"/>
                    <a:gd name="T16" fmla="*/ 9 w 9"/>
                    <a:gd name="T17" fmla="*/ 4 h 10"/>
                    <a:gd name="T18" fmla="*/ 7 w 9"/>
                    <a:gd name="T19" fmla="*/ 9 h 10"/>
                    <a:gd name="T20" fmla="*/ 6 w 9"/>
                    <a:gd name="T21" fmla="*/ 10 h 10"/>
                    <a:gd name="T22" fmla="*/ 5 w 9"/>
                    <a:gd name="T23" fmla="*/ 10 h 10"/>
                    <a:gd name="T24" fmla="*/ 2 w 9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2" y="9"/>
                      </a:moveTo>
                      <a:cubicBezTo>
                        <a:pt x="2" y="9"/>
                        <a:pt x="1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4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3" y="10"/>
                        <a:pt x="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3" name="Freeform 626"/>
                <p:cNvSpPr>
                  <a:spLocks/>
                </p:cNvSpPr>
                <p:nvPr/>
              </p:nvSpPr>
              <p:spPr bwMode="auto">
                <a:xfrm>
                  <a:off x="3134" y="3275"/>
                  <a:ext cx="2" cy="1"/>
                </a:xfrm>
                <a:custGeom>
                  <a:avLst/>
                  <a:gdLst>
                    <a:gd name="T0" fmla="*/ 1 w 3"/>
                    <a:gd name="T1" fmla="*/ 2 h 2"/>
                    <a:gd name="T2" fmla="*/ 1 w 3"/>
                    <a:gd name="T3" fmla="*/ 1 h 2"/>
                    <a:gd name="T4" fmla="*/ 1 w 3"/>
                    <a:gd name="T5" fmla="*/ 0 h 2"/>
                    <a:gd name="T6" fmla="*/ 1 w 3"/>
                    <a:gd name="T7" fmla="*/ 0 h 2"/>
                    <a:gd name="T8" fmla="*/ 1 w 3"/>
                    <a:gd name="T9" fmla="*/ 0 h 2"/>
                    <a:gd name="T10" fmla="*/ 2 w 3"/>
                    <a:gd name="T11" fmla="*/ 0 h 2"/>
                    <a:gd name="T12" fmla="*/ 2 w 3"/>
                    <a:gd name="T13" fmla="*/ 0 h 2"/>
                    <a:gd name="T14" fmla="*/ 3 w 3"/>
                    <a:gd name="T15" fmla="*/ 0 h 2"/>
                    <a:gd name="T16" fmla="*/ 3 w 3"/>
                    <a:gd name="T17" fmla="*/ 1 h 2"/>
                    <a:gd name="T18" fmla="*/ 3 w 3"/>
                    <a:gd name="T19" fmla="*/ 2 h 2"/>
                    <a:gd name="T20" fmla="*/ 2 w 3"/>
                    <a:gd name="T21" fmla="*/ 2 h 2"/>
                    <a:gd name="T22" fmla="*/ 1 w 3"/>
                    <a:gd name="T2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4" name="Freeform 627"/>
                <p:cNvSpPr>
                  <a:spLocks/>
                </p:cNvSpPr>
                <p:nvPr/>
              </p:nvSpPr>
              <p:spPr bwMode="auto">
                <a:xfrm>
                  <a:off x="2957" y="3187"/>
                  <a:ext cx="6" cy="8"/>
                </a:xfrm>
                <a:custGeom>
                  <a:avLst/>
                  <a:gdLst>
                    <a:gd name="T0" fmla="*/ 2 w 9"/>
                    <a:gd name="T1" fmla="*/ 13 h 13"/>
                    <a:gd name="T2" fmla="*/ 2 w 9"/>
                    <a:gd name="T3" fmla="*/ 13 h 13"/>
                    <a:gd name="T4" fmla="*/ 6 w 9"/>
                    <a:gd name="T5" fmla="*/ 0 h 13"/>
                    <a:gd name="T6" fmla="*/ 7 w 9"/>
                    <a:gd name="T7" fmla="*/ 0 h 13"/>
                    <a:gd name="T8" fmla="*/ 9 w 9"/>
                    <a:gd name="T9" fmla="*/ 1 h 13"/>
                    <a:gd name="T10" fmla="*/ 9 w 9"/>
                    <a:gd name="T11" fmla="*/ 2 h 13"/>
                    <a:gd name="T12" fmla="*/ 7 w 9"/>
                    <a:gd name="T13" fmla="*/ 12 h 13"/>
                    <a:gd name="T14" fmla="*/ 7 w 9"/>
                    <a:gd name="T15" fmla="*/ 12 h 13"/>
                    <a:gd name="T16" fmla="*/ 3 w 9"/>
                    <a:gd name="T17" fmla="*/ 13 h 13"/>
                    <a:gd name="T18" fmla="*/ 2 w 9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3">
                      <a:moveTo>
                        <a:pt x="2" y="13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8"/>
                        <a:pt x="2" y="4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9" y="5"/>
                        <a:pt x="9" y="7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5" name="Freeform 628"/>
                <p:cNvSpPr>
                  <a:spLocks/>
                </p:cNvSpPr>
                <p:nvPr/>
              </p:nvSpPr>
              <p:spPr bwMode="auto">
                <a:xfrm>
                  <a:off x="3331" y="3380"/>
                  <a:ext cx="13" cy="13"/>
                </a:xfrm>
                <a:custGeom>
                  <a:avLst/>
                  <a:gdLst>
                    <a:gd name="T0" fmla="*/ 0 w 23"/>
                    <a:gd name="T1" fmla="*/ 21 h 23"/>
                    <a:gd name="T2" fmla="*/ 0 w 23"/>
                    <a:gd name="T3" fmla="*/ 21 h 23"/>
                    <a:gd name="T4" fmla="*/ 0 w 23"/>
                    <a:gd name="T5" fmla="*/ 20 h 23"/>
                    <a:gd name="T6" fmla="*/ 20 w 23"/>
                    <a:gd name="T7" fmla="*/ 1 h 23"/>
                    <a:gd name="T8" fmla="*/ 21 w 23"/>
                    <a:gd name="T9" fmla="*/ 0 h 23"/>
                    <a:gd name="T10" fmla="*/ 22 w 23"/>
                    <a:gd name="T11" fmla="*/ 1 h 23"/>
                    <a:gd name="T12" fmla="*/ 22 w 23"/>
                    <a:gd name="T13" fmla="*/ 1 h 23"/>
                    <a:gd name="T14" fmla="*/ 22 w 23"/>
                    <a:gd name="T15" fmla="*/ 1 h 23"/>
                    <a:gd name="T16" fmla="*/ 23 w 23"/>
                    <a:gd name="T17" fmla="*/ 2 h 23"/>
                    <a:gd name="T18" fmla="*/ 15 w 23"/>
                    <a:gd name="T19" fmla="*/ 19 h 23"/>
                    <a:gd name="T20" fmla="*/ 0 w 23"/>
                    <a:gd name="T21" fmla="*/ 22 h 23"/>
                    <a:gd name="T22" fmla="*/ 0 w 23"/>
                    <a:gd name="T23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3">
                      <a:moveTo>
                        <a:pt x="0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0"/>
                      </a:cubicBezTo>
                      <a:cubicBezTo>
                        <a:pt x="2" y="14"/>
                        <a:pt x="12" y="5"/>
                        <a:pt x="20" y="1"/>
                      </a:cubicBezTo>
                      <a:cubicBezTo>
                        <a:pt x="20" y="0"/>
                        <a:pt x="20" y="0"/>
                        <a:pt x="21" y="0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2"/>
                        <a:pt x="22" y="2"/>
                        <a:pt x="23" y="2"/>
                      </a:cubicBezTo>
                      <a:cubicBezTo>
                        <a:pt x="23" y="8"/>
                        <a:pt x="20" y="15"/>
                        <a:pt x="15" y="19"/>
                      </a:cubicBezTo>
                      <a:cubicBezTo>
                        <a:pt x="12" y="21"/>
                        <a:pt x="7" y="23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6" name="Freeform 629"/>
                <p:cNvSpPr>
                  <a:spLocks/>
                </p:cNvSpPr>
                <p:nvPr/>
              </p:nvSpPr>
              <p:spPr bwMode="auto">
                <a:xfrm>
                  <a:off x="3381" y="3410"/>
                  <a:ext cx="14" cy="10"/>
                </a:xfrm>
                <a:custGeom>
                  <a:avLst/>
                  <a:gdLst>
                    <a:gd name="T0" fmla="*/ 3 w 24"/>
                    <a:gd name="T1" fmla="*/ 15 h 18"/>
                    <a:gd name="T2" fmla="*/ 3 w 24"/>
                    <a:gd name="T3" fmla="*/ 15 h 18"/>
                    <a:gd name="T4" fmla="*/ 0 w 24"/>
                    <a:gd name="T5" fmla="*/ 4 h 18"/>
                    <a:gd name="T6" fmla="*/ 0 w 24"/>
                    <a:gd name="T7" fmla="*/ 4 h 18"/>
                    <a:gd name="T8" fmla="*/ 1 w 24"/>
                    <a:gd name="T9" fmla="*/ 2 h 18"/>
                    <a:gd name="T10" fmla="*/ 1 w 24"/>
                    <a:gd name="T11" fmla="*/ 1 h 18"/>
                    <a:gd name="T12" fmla="*/ 2 w 24"/>
                    <a:gd name="T13" fmla="*/ 1 h 18"/>
                    <a:gd name="T14" fmla="*/ 3 w 24"/>
                    <a:gd name="T15" fmla="*/ 1 h 18"/>
                    <a:gd name="T16" fmla="*/ 3 w 24"/>
                    <a:gd name="T17" fmla="*/ 1 h 18"/>
                    <a:gd name="T18" fmla="*/ 12 w 24"/>
                    <a:gd name="T19" fmla="*/ 9 h 18"/>
                    <a:gd name="T20" fmla="*/ 13 w 24"/>
                    <a:gd name="T21" fmla="*/ 9 h 18"/>
                    <a:gd name="T22" fmla="*/ 21 w 24"/>
                    <a:gd name="T23" fmla="*/ 2 h 18"/>
                    <a:gd name="T24" fmla="*/ 23 w 24"/>
                    <a:gd name="T25" fmla="*/ 0 h 18"/>
                    <a:gd name="T26" fmla="*/ 24 w 24"/>
                    <a:gd name="T27" fmla="*/ 0 h 18"/>
                    <a:gd name="T28" fmla="*/ 24 w 24"/>
                    <a:gd name="T29" fmla="*/ 0 h 18"/>
                    <a:gd name="T30" fmla="*/ 24 w 24"/>
                    <a:gd name="T31" fmla="*/ 1 h 18"/>
                    <a:gd name="T32" fmla="*/ 13 w 24"/>
                    <a:gd name="T33" fmla="*/ 16 h 18"/>
                    <a:gd name="T34" fmla="*/ 4 w 24"/>
                    <a:gd name="T35" fmla="*/ 15 h 18"/>
                    <a:gd name="T36" fmla="*/ 3 w 24"/>
                    <a:gd name="T3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18">
                      <a:moveTo>
                        <a:pt x="3" y="15"/>
                      </a:move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6" y="8"/>
                        <a:pt x="18" y="5"/>
                        <a:pt x="21" y="2"/>
                      </a:cubicBezTo>
                      <a:cubicBezTo>
                        <a:pt x="22" y="1"/>
                        <a:pt x="22" y="1"/>
                        <a:pt x="23" y="0"/>
                      </a:cubicBezTo>
                      <a:cubicBezTo>
                        <a:pt x="23" y="0"/>
                        <a:pt x="23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1"/>
                        <a:pt x="24" y="1"/>
                      </a:cubicBezTo>
                      <a:cubicBezTo>
                        <a:pt x="22" y="7"/>
                        <a:pt x="17" y="13"/>
                        <a:pt x="13" y="16"/>
                      </a:cubicBezTo>
                      <a:cubicBezTo>
                        <a:pt x="11" y="17"/>
                        <a:pt x="9" y="18"/>
                        <a:pt x="4" y="15"/>
                      </a:cubicBez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7" name="Freeform 630"/>
                <p:cNvSpPr>
                  <a:spLocks/>
                </p:cNvSpPr>
                <p:nvPr/>
              </p:nvSpPr>
              <p:spPr bwMode="auto">
                <a:xfrm>
                  <a:off x="3213" y="3327"/>
                  <a:ext cx="18" cy="15"/>
                </a:xfrm>
                <a:custGeom>
                  <a:avLst/>
                  <a:gdLst>
                    <a:gd name="T0" fmla="*/ 9 w 31"/>
                    <a:gd name="T1" fmla="*/ 27 h 27"/>
                    <a:gd name="T2" fmla="*/ 9 w 31"/>
                    <a:gd name="T3" fmla="*/ 27 h 27"/>
                    <a:gd name="T4" fmla="*/ 4 w 31"/>
                    <a:gd name="T5" fmla="*/ 22 h 27"/>
                    <a:gd name="T6" fmla="*/ 0 w 31"/>
                    <a:gd name="T7" fmla="*/ 18 h 27"/>
                    <a:gd name="T8" fmla="*/ 0 w 31"/>
                    <a:gd name="T9" fmla="*/ 18 h 27"/>
                    <a:gd name="T10" fmla="*/ 0 w 31"/>
                    <a:gd name="T11" fmla="*/ 17 h 27"/>
                    <a:gd name="T12" fmla="*/ 1 w 31"/>
                    <a:gd name="T13" fmla="*/ 17 h 27"/>
                    <a:gd name="T14" fmla="*/ 7 w 31"/>
                    <a:gd name="T15" fmla="*/ 14 h 27"/>
                    <a:gd name="T16" fmla="*/ 10 w 31"/>
                    <a:gd name="T17" fmla="*/ 5 h 27"/>
                    <a:gd name="T18" fmla="*/ 12 w 31"/>
                    <a:gd name="T19" fmla="*/ 1 h 27"/>
                    <a:gd name="T20" fmla="*/ 12 w 31"/>
                    <a:gd name="T21" fmla="*/ 0 h 27"/>
                    <a:gd name="T22" fmla="*/ 13 w 31"/>
                    <a:gd name="T23" fmla="*/ 0 h 27"/>
                    <a:gd name="T24" fmla="*/ 13 w 31"/>
                    <a:gd name="T25" fmla="*/ 1 h 27"/>
                    <a:gd name="T26" fmla="*/ 17 w 31"/>
                    <a:gd name="T27" fmla="*/ 8 h 27"/>
                    <a:gd name="T28" fmla="*/ 17 w 31"/>
                    <a:gd name="T29" fmla="*/ 9 h 27"/>
                    <a:gd name="T30" fmla="*/ 18 w 31"/>
                    <a:gd name="T31" fmla="*/ 11 h 27"/>
                    <a:gd name="T32" fmla="*/ 19 w 31"/>
                    <a:gd name="T33" fmla="*/ 11 h 27"/>
                    <a:gd name="T34" fmla="*/ 25 w 31"/>
                    <a:gd name="T35" fmla="*/ 11 h 27"/>
                    <a:gd name="T36" fmla="*/ 31 w 31"/>
                    <a:gd name="T37" fmla="*/ 13 h 27"/>
                    <a:gd name="T38" fmla="*/ 31 w 31"/>
                    <a:gd name="T39" fmla="*/ 13 h 27"/>
                    <a:gd name="T40" fmla="*/ 31 w 31"/>
                    <a:gd name="T41" fmla="*/ 13 h 27"/>
                    <a:gd name="T42" fmla="*/ 31 w 31"/>
                    <a:gd name="T43" fmla="*/ 15 h 27"/>
                    <a:gd name="T44" fmla="*/ 10 w 31"/>
                    <a:gd name="T45" fmla="*/ 27 h 27"/>
                    <a:gd name="T46" fmla="*/ 9 w 31"/>
                    <a:gd name="T4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" h="27">
                      <a:moveTo>
                        <a:pt x="9" y="27"/>
                      </a:move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7" y="25"/>
                        <a:pt x="6" y="24"/>
                        <a:pt x="4" y="22"/>
                      </a:cubicBezTo>
                      <a:cubicBezTo>
                        <a:pt x="3" y="21"/>
                        <a:pt x="1" y="20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7"/>
                        <a:pt x="0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3" y="16"/>
                        <a:pt x="5" y="16"/>
                        <a:pt x="7" y="14"/>
                      </a:cubicBezTo>
                      <a:cubicBezTo>
                        <a:pt x="9" y="11"/>
                        <a:pt x="10" y="8"/>
                        <a:pt x="10" y="5"/>
                      </a:cubicBezTo>
                      <a:cubicBezTo>
                        <a:pt x="11" y="3"/>
                        <a:pt x="11" y="2"/>
                        <a:pt x="12" y="1"/>
                      </a:cubicBezTo>
                      <a:cubicBezTo>
                        <a:pt x="12" y="1"/>
                        <a:pt x="12" y="1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5" y="3"/>
                        <a:pt x="16" y="5"/>
                        <a:pt x="17" y="8"/>
                      </a:cubicBezTo>
                      <a:cubicBezTo>
                        <a:pt x="17" y="8"/>
                        <a:pt x="17" y="9"/>
                        <a:pt x="17" y="9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21" y="11"/>
                        <a:pt x="23" y="11"/>
                        <a:pt x="25" y="11"/>
                      </a:cubicBezTo>
                      <a:cubicBezTo>
                        <a:pt x="27" y="11"/>
                        <a:pt x="28" y="12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24"/>
                        <a:pt x="19" y="26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8" name="Freeform 631"/>
                <p:cNvSpPr>
                  <a:spLocks/>
                </p:cNvSpPr>
                <p:nvPr/>
              </p:nvSpPr>
              <p:spPr bwMode="auto">
                <a:xfrm>
                  <a:off x="2939" y="3191"/>
                  <a:ext cx="10" cy="12"/>
                </a:xfrm>
                <a:custGeom>
                  <a:avLst/>
                  <a:gdLst>
                    <a:gd name="T0" fmla="*/ 4 w 18"/>
                    <a:gd name="T1" fmla="*/ 19 h 20"/>
                    <a:gd name="T2" fmla="*/ 0 w 18"/>
                    <a:gd name="T3" fmla="*/ 16 h 20"/>
                    <a:gd name="T4" fmla="*/ 0 w 18"/>
                    <a:gd name="T5" fmla="*/ 15 h 20"/>
                    <a:gd name="T6" fmla="*/ 12 w 18"/>
                    <a:gd name="T7" fmla="*/ 0 h 20"/>
                    <a:gd name="T8" fmla="*/ 13 w 18"/>
                    <a:gd name="T9" fmla="*/ 0 h 20"/>
                    <a:gd name="T10" fmla="*/ 16 w 18"/>
                    <a:gd name="T11" fmla="*/ 2 h 20"/>
                    <a:gd name="T12" fmla="*/ 16 w 18"/>
                    <a:gd name="T13" fmla="*/ 2 h 20"/>
                    <a:gd name="T14" fmla="*/ 10 w 18"/>
                    <a:gd name="T15" fmla="*/ 20 h 20"/>
                    <a:gd name="T16" fmla="*/ 9 w 18"/>
                    <a:gd name="T17" fmla="*/ 20 h 20"/>
                    <a:gd name="T18" fmla="*/ 4 w 18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0">
                      <a:moveTo>
                        <a:pt x="4" y="19"/>
                      </a:moveTo>
                      <a:cubicBezTo>
                        <a:pt x="3" y="19"/>
                        <a:pt x="2" y="18"/>
                        <a:pt x="0" y="16"/>
                      </a:cubicBezTo>
                      <a:cubicBezTo>
                        <a:pt x="0" y="16"/>
                        <a:pt x="0" y="16"/>
                        <a:pt x="0" y="15"/>
                      </a:cubicBezTo>
                      <a:cubicBezTo>
                        <a:pt x="2" y="9"/>
                        <a:pt x="6" y="4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8" y="9"/>
                        <a:pt x="16" y="14"/>
                        <a:pt x="10" y="20"/>
                      </a:cubicBezTo>
                      <a:cubicBezTo>
                        <a:pt x="10" y="20"/>
                        <a:pt x="10" y="20"/>
                        <a:pt x="9" y="20"/>
                      </a:cubicBezTo>
                      <a:cubicBezTo>
                        <a:pt x="7" y="20"/>
                        <a:pt x="5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99" name="Freeform 632"/>
                <p:cNvSpPr>
                  <a:spLocks/>
                </p:cNvSpPr>
                <p:nvPr/>
              </p:nvSpPr>
              <p:spPr bwMode="auto">
                <a:xfrm>
                  <a:off x="3884" y="3133"/>
                  <a:ext cx="4" cy="7"/>
                </a:xfrm>
                <a:custGeom>
                  <a:avLst/>
                  <a:gdLst>
                    <a:gd name="T0" fmla="*/ 2 w 8"/>
                    <a:gd name="T1" fmla="*/ 12 h 12"/>
                    <a:gd name="T2" fmla="*/ 1 w 8"/>
                    <a:gd name="T3" fmla="*/ 12 h 12"/>
                    <a:gd name="T4" fmla="*/ 1 w 8"/>
                    <a:gd name="T5" fmla="*/ 10 h 12"/>
                    <a:gd name="T6" fmla="*/ 5 w 8"/>
                    <a:gd name="T7" fmla="*/ 1 h 12"/>
                    <a:gd name="T8" fmla="*/ 6 w 8"/>
                    <a:gd name="T9" fmla="*/ 1 h 12"/>
                    <a:gd name="T10" fmla="*/ 7 w 8"/>
                    <a:gd name="T11" fmla="*/ 1 h 12"/>
                    <a:gd name="T12" fmla="*/ 8 w 8"/>
                    <a:gd name="T13" fmla="*/ 2 h 12"/>
                    <a:gd name="T14" fmla="*/ 3 w 8"/>
                    <a:gd name="T15" fmla="*/ 12 h 12"/>
                    <a:gd name="T16" fmla="*/ 2 w 8"/>
                    <a:gd name="T17" fmla="*/ 12 h 12"/>
                    <a:gd name="T18" fmla="*/ 2 w 8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2">
                      <a:moveTo>
                        <a:pt x="2" y="12"/>
                      </a:move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1" y="11"/>
                        <a:pt x="1" y="11"/>
                        <a:pt x="1" y="10"/>
                      </a:cubicBezTo>
                      <a:cubicBezTo>
                        <a:pt x="0" y="7"/>
                        <a:pt x="2" y="3"/>
                        <a:pt x="5" y="1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2"/>
                        <a:pt x="8" y="2"/>
                      </a:cubicBezTo>
                      <a:cubicBezTo>
                        <a:pt x="6" y="6"/>
                        <a:pt x="5" y="9"/>
                        <a:pt x="3" y="12"/>
                      </a:cubicBezTo>
                      <a:cubicBezTo>
                        <a:pt x="3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0" name="Freeform 633"/>
                <p:cNvSpPr>
                  <a:spLocks/>
                </p:cNvSpPr>
                <p:nvPr/>
              </p:nvSpPr>
              <p:spPr bwMode="auto">
                <a:xfrm>
                  <a:off x="2960" y="3202"/>
                  <a:ext cx="4" cy="6"/>
                </a:xfrm>
                <a:custGeom>
                  <a:avLst/>
                  <a:gdLst>
                    <a:gd name="T0" fmla="*/ 1 w 6"/>
                    <a:gd name="T1" fmla="*/ 10 h 10"/>
                    <a:gd name="T2" fmla="*/ 1 w 6"/>
                    <a:gd name="T3" fmla="*/ 9 h 10"/>
                    <a:gd name="T4" fmla="*/ 4 w 6"/>
                    <a:gd name="T5" fmla="*/ 0 h 10"/>
                    <a:gd name="T6" fmla="*/ 5 w 6"/>
                    <a:gd name="T7" fmla="*/ 0 h 10"/>
                    <a:gd name="T8" fmla="*/ 5 w 6"/>
                    <a:gd name="T9" fmla="*/ 0 h 10"/>
                    <a:gd name="T10" fmla="*/ 5 w 6"/>
                    <a:gd name="T11" fmla="*/ 1 h 10"/>
                    <a:gd name="T12" fmla="*/ 4 w 6"/>
                    <a:gd name="T13" fmla="*/ 9 h 10"/>
                    <a:gd name="T14" fmla="*/ 3 w 6"/>
                    <a:gd name="T15" fmla="*/ 9 h 10"/>
                    <a:gd name="T16" fmla="*/ 3 w 6"/>
                    <a:gd name="T17" fmla="*/ 9 h 10"/>
                    <a:gd name="T18" fmla="*/ 2 w 6"/>
                    <a:gd name="T19" fmla="*/ 10 h 10"/>
                    <a:gd name="T20" fmla="*/ 2 w 6"/>
                    <a:gd name="T21" fmla="*/ 10 h 10"/>
                    <a:gd name="T22" fmla="*/ 1 w 6"/>
                    <a:gd name="T23" fmla="*/ 10 h 10"/>
                    <a:gd name="T24" fmla="*/ 1 w 6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0">
                      <a:moveTo>
                        <a:pt x="1" y="10"/>
                      </a:moveTo>
                      <a:cubicBezTo>
                        <a:pt x="1" y="10"/>
                        <a:pt x="1" y="9"/>
                        <a:pt x="1" y="9"/>
                      </a:cubicBezTo>
                      <a:cubicBezTo>
                        <a:pt x="0" y="5"/>
                        <a:pt x="1" y="2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6" y="4"/>
                        <a:pt x="6" y="6"/>
                        <a:pt x="4" y="9"/>
                      </a:cubicBezTo>
                      <a:cubicBezTo>
                        <a:pt x="4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1" name="Freeform 634"/>
                <p:cNvSpPr>
                  <a:spLocks/>
                </p:cNvSpPr>
                <p:nvPr/>
              </p:nvSpPr>
              <p:spPr bwMode="auto">
                <a:xfrm>
                  <a:off x="2656" y="3053"/>
                  <a:ext cx="4" cy="9"/>
                </a:xfrm>
                <a:custGeom>
                  <a:avLst/>
                  <a:gdLst>
                    <a:gd name="T0" fmla="*/ 1 w 7"/>
                    <a:gd name="T1" fmla="*/ 16 h 16"/>
                    <a:gd name="T2" fmla="*/ 0 w 7"/>
                    <a:gd name="T3" fmla="*/ 15 h 16"/>
                    <a:gd name="T4" fmla="*/ 6 w 7"/>
                    <a:gd name="T5" fmla="*/ 1 h 16"/>
                    <a:gd name="T6" fmla="*/ 7 w 7"/>
                    <a:gd name="T7" fmla="*/ 0 h 16"/>
                    <a:gd name="T8" fmla="*/ 7 w 7"/>
                    <a:gd name="T9" fmla="*/ 0 h 16"/>
                    <a:gd name="T10" fmla="*/ 7 w 7"/>
                    <a:gd name="T11" fmla="*/ 1 h 16"/>
                    <a:gd name="T12" fmla="*/ 2 w 7"/>
                    <a:gd name="T13" fmla="*/ 16 h 16"/>
                    <a:gd name="T14" fmla="*/ 1 w 7"/>
                    <a:gd name="T1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6">
                      <a:moveTo>
                        <a:pt x="1" y="16"/>
                      </a:move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1" y="10"/>
                        <a:pt x="3" y="4"/>
                        <a:pt x="6" y="1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6"/>
                        <a:pt x="5" y="11"/>
                        <a:pt x="2" y="16"/>
                      </a:cubicBezTo>
                      <a:cubicBezTo>
                        <a:pt x="2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2" name="Freeform 635"/>
                <p:cNvSpPr>
                  <a:spLocks/>
                </p:cNvSpPr>
                <p:nvPr/>
              </p:nvSpPr>
              <p:spPr bwMode="auto">
                <a:xfrm>
                  <a:off x="2705" y="3081"/>
                  <a:ext cx="2" cy="4"/>
                </a:xfrm>
                <a:custGeom>
                  <a:avLst/>
                  <a:gdLst>
                    <a:gd name="T0" fmla="*/ 0 w 5"/>
                    <a:gd name="T1" fmla="*/ 8 h 8"/>
                    <a:gd name="T2" fmla="*/ 0 w 5"/>
                    <a:gd name="T3" fmla="*/ 7 h 8"/>
                    <a:gd name="T4" fmla="*/ 4 w 5"/>
                    <a:gd name="T5" fmla="*/ 0 h 8"/>
                    <a:gd name="T6" fmla="*/ 5 w 5"/>
                    <a:gd name="T7" fmla="*/ 0 h 8"/>
                    <a:gd name="T8" fmla="*/ 5 w 5"/>
                    <a:gd name="T9" fmla="*/ 0 h 8"/>
                    <a:gd name="T10" fmla="*/ 5 w 5"/>
                    <a:gd name="T11" fmla="*/ 1 h 8"/>
                    <a:gd name="T12" fmla="*/ 1 w 5"/>
                    <a:gd name="T13" fmla="*/ 7 h 8"/>
                    <a:gd name="T14" fmla="*/ 0 w 5"/>
                    <a:gd name="T15" fmla="*/ 8 h 8"/>
                    <a:gd name="T16" fmla="*/ 0 w 5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4"/>
                        <a:pt x="2" y="2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4" y="3"/>
                        <a:pt x="3" y="5"/>
                        <a:pt x="1" y="7"/>
                      </a:cubicBezTo>
                      <a:cubicBezTo>
                        <a:pt x="1" y="8"/>
                        <a:pt x="1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3" name="Freeform 636"/>
                <p:cNvSpPr>
                  <a:spLocks/>
                </p:cNvSpPr>
                <p:nvPr/>
              </p:nvSpPr>
              <p:spPr bwMode="auto">
                <a:xfrm>
                  <a:off x="3189" y="3317"/>
                  <a:ext cx="6" cy="5"/>
                </a:xfrm>
                <a:custGeom>
                  <a:avLst/>
                  <a:gdLst>
                    <a:gd name="T0" fmla="*/ 3 w 10"/>
                    <a:gd name="T1" fmla="*/ 8 h 9"/>
                    <a:gd name="T2" fmla="*/ 0 w 10"/>
                    <a:gd name="T3" fmla="*/ 4 h 9"/>
                    <a:gd name="T4" fmla="*/ 0 w 10"/>
                    <a:gd name="T5" fmla="*/ 3 h 9"/>
                    <a:gd name="T6" fmla="*/ 3 w 10"/>
                    <a:gd name="T7" fmla="*/ 1 h 9"/>
                    <a:gd name="T8" fmla="*/ 4 w 10"/>
                    <a:gd name="T9" fmla="*/ 1 h 9"/>
                    <a:gd name="T10" fmla="*/ 9 w 10"/>
                    <a:gd name="T11" fmla="*/ 3 h 9"/>
                    <a:gd name="T12" fmla="*/ 10 w 10"/>
                    <a:gd name="T13" fmla="*/ 5 h 9"/>
                    <a:gd name="T14" fmla="*/ 9 w 10"/>
                    <a:gd name="T15" fmla="*/ 8 h 9"/>
                    <a:gd name="T16" fmla="*/ 9 w 10"/>
                    <a:gd name="T17" fmla="*/ 8 h 9"/>
                    <a:gd name="T18" fmla="*/ 7 w 10"/>
                    <a:gd name="T19" fmla="*/ 9 h 9"/>
                    <a:gd name="T20" fmla="*/ 7 w 10"/>
                    <a:gd name="T21" fmla="*/ 9 h 9"/>
                    <a:gd name="T22" fmla="*/ 3 w 10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9">
                      <a:moveTo>
                        <a:pt x="3" y="8"/>
                      </a:moveTo>
                      <a:cubicBezTo>
                        <a:pt x="2" y="7"/>
                        <a:pt x="1" y="6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5" y="9"/>
                        <a:pt x="4" y="9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4" name="Freeform 637"/>
                <p:cNvSpPr>
                  <a:spLocks/>
                </p:cNvSpPr>
                <p:nvPr/>
              </p:nvSpPr>
              <p:spPr bwMode="auto">
                <a:xfrm>
                  <a:off x="2668" y="3063"/>
                  <a:ext cx="5" cy="5"/>
                </a:xfrm>
                <a:custGeom>
                  <a:avLst/>
                  <a:gdLst>
                    <a:gd name="T0" fmla="*/ 2 w 10"/>
                    <a:gd name="T1" fmla="*/ 8 h 8"/>
                    <a:gd name="T2" fmla="*/ 1 w 10"/>
                    <a:gd name="T3" fmla="*/ 8 h 8"/>
                    <a:gd name="T4" fmla="*/ 1 w 10"/>
                    <a:gd name="T5" fmla="*/ 7 h 8"/>
                    <a:gd name="T6" fmla="*/ 1 w 10"/>
                    <a:gd name="T7" fmla="*/ 7 h 8"/>
                    <a:gd name="T8" fmla="*/ 0 w 10"/>
                    <a:gd name="T9" fmla="*/ 7 h 8"/>
                    <a:gd name="T10" fmla="*/ 0 w 10"/>
                    <a:gd name="T11" fmla="*/ 6 h 8"/>
                    <a:gd name="T12" fmla="*/ 7 w 10"/>
                    <a:gd name="T13" fmla="*/ 1 h 8"/>
                    <a:gd name="T14" fmla="*/ 7 w 10"/>
                    <a:gd name="T15" fmla="*/ 1 h 8"/>
                    <a:gd name="T16" fmla="*/ 8 w 10"/>
                    <a:gd name="T17" fmla="*/ 0 h 8"/>
                    <a:gd name="T18" fmla="*/ 9 w 10"/>
                    <a:gd name="T19" fmla="*/ 0 h 8"/>
                    <a:gd name="T20" fmla="*/ 9 w 10"/>
                    <a:gd name="T21" fmla="*/ 1 h 8"/>
                    <a:gd name="T22" fmla="*/ 9 w 10"/>
                    <a:gd name="T23" fmla="*/ 1 h 8"/>
                    <a:gd name="T24" fmla="*/ 10 w 10"/>
                    <a:gd name="T25" fmla="*/ 2 h 8"/>
                    <a:gd name="T26" fmla="*/ 2 w 10"/>
                    <a:gd name="T27" fmla="*/ 8 h 8"/>
                    <a:gd name="T28" fmla="*/ 2 w 10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8">
                      <a:moveTo>
                        <a:pt x="2" y="8"/>
                      </a:move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3"/>
                        <a:pt x="4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2"/>
                        <a:pt x="10" y="2"/>
                      </a:cubicBezTo>
                      <a:cubicBezTo>
                        <a:pt x="8" y="5"/>
                        <a:pt x="6" y="6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5" name="Freeform 638"/>
                <p:cNvSpPr>
                  <a:spLocks/>
                </p:cNvSpPr>
                <p:nvPr/>
              </p:nvSpPr>
              <p:spPr bwMode="auto">
                <a:xfrm>
                  <a:off x="3298" y="3382"/>
                  <a:ext cx="14" cy="4"/>
                </a:xfrm>
                <a:custGeom>
                  <a:avLst/>
                  <a:gdLst>
                    <a:gd name="T0" fmla="*/ 2 w 24"/>
                    <a:gd name="T1" fmla="*/ 2 h 8"/>
                    <a:gd name="T2" fmla="*/ 1 w 24"/>
                    <a:gd name="T3" fmla="*/ 2 h 8"/>
                    <a:gd name="T4" fmla="*/ 0 w 24"/>
                    <a:gd name="T5" fmla="*/ 1 h 8"/>
                    <a:gd name="T6" fmla="*/ 0 w 24"/>
                    <a:gd name="T7" fmla="*/ 1 h 8"/>
                    <a:gd name="T8" fmla="*/ 1 w 24"/>
                    <a:gd name="T9" fmla="*/ 0 h 8"/>
                    <a:gd name="T10" fmla="*/ 1 w 24"/>
                    <a:gd name="T11" fmla="*/ 0 h 8"/>
                    <a:gd name="T12" fmla="*/ 1 w 24"/>
                    <a:gd name="T13" fmla="*/ 0 h 8"/>
                    <a:gd name="T14" fmla="*/ 19 w 24"/>
                    <a:gd name="T15" fmla="*/ 3 h 8"/>
                    <a:gd name="T16" fmla="*/ 19 w 24"/>
                    <a:gd name="T17" fmla="*/ 3 h 8"/>
                    <a:gd name="T18" fmla="*/ 24 w 24"/>
                    <a:gd name="T19" fmla="*/ 6 h 8"/>
                    <a:gd name="T20" fmla="*/ 24 w 24"/>
                    <a:gd name="T21" fmla="*/ 6 h 8"/>
                    <a:gd name="T22" fmla="*/ 23 w 24"/>
                    <a:gd name="T23" fmla="*/ 7 h 8"/>
                    <a:gd name="T24" fmla="*/ 2 w 24"/>
                    <a:gd name="T2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8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7"/>
                        <a:pt x="24" y="7"/>
                        <a:pt x="23" y="7"/>
                      </a:cubicBezTo>
                      <a:cubicBezTo>
                        <a:pt x="18" y="8"/>
                        <a:pt x="10" y="6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6" name="Freeform 639"/>
                <p:cNvSpPr>
                  <a:spLocks/>
                </p:cNvSpPr>
                <p:nvPr/>
              </p:nvSpPr>
              <p:spPr bwMode="auto">
                <a:xfrm>
                  <a:off x="3282" y="3372"/>
                  <a:ext cx="4" cy="5"/>
                </a:xfrm>
                <a:custGeom>
                  <a:avLst/>
                  <a:gdLst>
                    <a:gd name="T0" fmla="*/ 2 w 6"/>
                    <a:gd name="T1" fmla="*/ 7 h 7"/>
                    <a:gd name="T2" fmla="*/ 2 w 6"/>
                    <a:gd name="T3" fmla="*/ 7 h 7"/>
                    <a:gd name="T4" fmla="*/ 0 w 6"/>
                    <a:gd name="T5" fmla="*/ 6 h 7"/>
                    <a:gd name="T6" fmla="*/ 0 w 6"/>
                    <a:gd name="T7" fmla="*/ 6 h 7"/>
                    <a:gd name="T8" fmla="*/ 0 w 6"/>
                    <a:gd name="T9" fmla="*/ 5 h 7"/>
                    <a:gd name="T10" fmla="*/ 0 w 6"/>
                    <a:gd name="T11" fmla="*/ 4 h 7"/>
                    <a:gd name="T12" fmla="*/ 4 w 6"/>
                    <a:gd name="T13" fmla="*/ 1 h 7"/>
                    <a:gd name="T14" fmla="*/ 4 w 6"/>
                    <a:gd name="T15" fmla="*/ 1 h 7"/>
                    <a:gd name="T16" fmla="*/ 5 w 6"/>
                    <a:gd name="T17" fmla="*/ 1 h 7"/>
                    <a:gd name="T18" fmla="*/ 5 w 6"/>
                    <a:gd name="T19" fmla="*/ 1 h 7"/>
                    <a:gd name="T20" fmla="*/ 6 w 6"/>
                    <a:gd name="T21" fmla="*/ 4 h 7"/>
                    <a:gd name="T22" fmla="*/ 6 w 6"/>
                    <a:gd name="T23" fmla="*/ 4 h 7"/>
                    <a:gd name="T24" fmla="*/ 4 w 6"/>
                    <a:gd name="T25" fmla="*/ 7 h 7"/>
                    <a:gd name="T26" fmla="*/ 4 w 6"/>
                    <a:gd name="T27" fmla="*/ 7 h 7"/>
                    <a:gd name="T28" fmla="*/ 3 w 6"/>
                    <a:gd name="T29" fmla="*/ 7 h 7"/>
                    <a:gd name="T30" fmla="*/ 3 w 6"/>
                    <a:gd name="T31" fmla="*/ 7 h 7"/>
                    <a:gd name="T32" fmla="*/ 2 w 6"/>
                    <a:gd name="T3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7" name="Freeform 640"/>
                <p:cNvSpPr>
                  <a:spLocks/>
                </p:cNvSpPr>
                <p:nvPr/>
              </p:nvSpPr>
              <p:spPr bwMode="auto">
                <a:xfrm>
                  <a:off x="3242" y="3352"/>
                  <a:ext cx="5" cy="4"/>
                </a:xfrm>
                <a:custGeom>
                  <a:avLst/>
                  <a:gdLst>
                    <a:gd name="T0" fmla="*/ 2 w 8"/>
                    <a:gd name="T1" fmla="*/ 7 h 7"/>
                    <a:gd name="T2" fmla="*/ 2 w 8"/>
                    <a:gd name="T3" fmla="*/ 7 h 7"/>
                    <a:gd name="T4" fmla="*/ 0 w 8"/>
                    <a:gd name="T5" fmla="*/ 4 h 7"/>
                    <a:gd name="T6" fmla="*/ 0 w 8"/>
                    <a:gd name="T7" fmla="*/ 3 h 7"/>
                    <a:gd name="T8" fmla="*/ 2 w 8"/>
                    <a:gd name="T9" fmla="*/ 1 h 7"/>
                    <a:gd name="T10" fmla="*/ 2 w 8"/>
                    <a:gd name="T11" fmla="*/ 0 h 7"/>
                    <a:gd name="T12" fmla="*/ 4 w 8"/>
                    <a:gd name="T13" fmla="*/ 0 h 7"/>
                    <a:gd name="T14" fmla="*/ 5 w 8"/>
                    <a:gd name="T15" fmla="*/ 0 h 7"/>
                    <a:gd name="T16" fmla="*/ 5 w 8"/>
                    <a:gd name="T17" fmla="*/ 0 h 7"/>
                    <a:gd name="T18" fmla="*/ 8 w 8"/>
                    <a:gd name="T19" fmla="*/ 3 h 7"/>
                    <a:gd name="T20" fmla="*/ 8 w 8"/>
                    <a:gd name="T21" fmla="*/ 3 h 7"/>
                    <a:gd name="T22" fmla="*/ 8 w 8"/>
                    <a:gd name="T23" fmla="*/ 4 h 7"/>
                    <a:gd name="T24" fmla="*/ 6 w 8"/>
                    <a:gd name="T25" fmla="*/ 7 h 7"/>
                    <a:gd name="T26" fmla="*/ 5 w 8"/>
                    <a:gd name="T27" fmla="*/ 7 h 7"/>
                    <a:gd name="T28" fmla="*/ 2 w 8"/>
                    <a:gd name="T29" fmla="*/ 7 h 7"/>
                    <a:gd name="T30" fmla="*/ 2 w 8"/>
                    <a:gd name="T3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8" name="Freeform 641"/>
                <p:cNvSpPr>
                  <a:spLocks/>
                </p:cNvSpPr>
                <p:nvPr/>
              </p:nvSpPr>
              <p:spPr bwMode="auto">
                <a:xfrm>
                  <a:off x="3251" y="3356"/>
                  <a:ext cx="10" cy="10"/>
                </a:xfrm>
                <a:custGeom>
                  <a:avLst/>
                  <a:gdLst>
                    <a:gd name="T0" fmla="*/ 0 w 18"/>
                    <a:gd name="T1" fmla="*/ 7 h 17"/>
                    <a:gd name="T2" fmla="*/ 0 w 18"/>
                    <a:gd name="T3" fmla="*/ 6 h 17"/>
                    <a:gd name="T4" fmla="*/ 1 w 18"/>
                    <a:gd name="T5" fmla="*/ 1 h 17"/>
                    <a:gd name="T6" fmla="*/ 1 w 18"/>
                    <a:gd name="T7" fmla="*/ 0 h 17"/>
                    <a:gd name="T8" fmla="*/ 3 w 18"/>
                    <a:gd name="T9" fmla="*/ 0 h 17"/>
                    <a:gd name="T10" fmla="*/ 4 w 18"/>
                    <a:gd name="T11" fmla="*/ 0 h 17"/>
                    <a:gd name="T12" fmla="*/ 4 w 18"/>
                    <a:gd name="T13" fmla="*/ 0 h 17"/>
                    <a:gd name="T14" fmla="*/ 18 w 18"/>
                    <a:gd name="T15" fmla="*/ 16 h 17"/>
                    <a:gd name="T16" fmla="*/ 18 w 18"/>
                    <a:gd name="T17" fmla="*/ 17 h 17"/>
                    <a:gd name="T18" fmla="*/ 17 w 18"/>
                    <a:gd name="T19" fmla="*/ 17 h 17"/>
                    <a:gd name="T20" fmla="*/ 0 w 18"/>
                    <a:gd name="T21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0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0" y="5"/>
                        <a:pt x="16" y="12"/>
                        <a:pt x="18" y="16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9" name="Freeform 642"/>
                <p:cNvSpPr>
                  <a:spLocks/>
                </p:cNvSpPr>
                <p:nvPr/>
              </p:nvSpPr>
              <p:spPr bwMode="auto">
                <a:xfrm>
                  <a:off x="2953" y="3212"/>
                  <a:ext cx="7" cy="5"/>
                </a:xfrm>
                <a:custGeom>
                  <a:avLst/>
                  <a:gdLst>
                    <a:gd name="T0" fmla="*/ 1 w 11"/>
                    <a:gd name="T1" fmla="*/ 7 h 9"/>
                    <a:gd name="T2" fmla="*/ 0 w 11"/>
                    <a:gd name="T3" fmla="*/ 6 h 9"/>
                    <a:gd name="T4" fmla="*/ 2 w 11"/>
                    <a:gd name="T5" fmla="*/ 1 h 9"/>
                    <a:gd name="T6" fmla="*/ 3 w 11"/>
                    <a:gd name="T7" fmla="*/ 0 h 9"/>
                    <a:gd name="T8" fmla="*/ 6 w 11"/>
                    <a:gd name="T9" fmla="*/ 0 h 9"/>
                    <a:gd name="T10" fmla="*/ 7 w 11"/>
                    <a:gd name="T11" fmla="*/ 0 h 9"/>
                    <a:gd name="T12" fmla="*/ 7 w 11"/>
                    <a:gd name="T13" fmla="*/ 0 h 9"/>
                    <a:gd name="T14" fmla="*/ 10 w 11"/>
                    <a:gd name="T15" fmla="*/ 2 h 9"/>
                    <a:gd name="T16" fmla="*/ 11 w 11"/>
                    <a:gd name="T17" fmla="*/ 3 h 9"/>
                    <a:gd name="T18" fmla="*/ 10 w 11"/>
                    <a:gd name="T19" fmla="*/ 5 h 9"/>
                    <a:gd name="T20" fmla="*/ 10 w 11"/>
                    <a:gd name="T21" fmla="*/ 6 h 9"/>
                    <a:gd name="T22" fmla="*/ 4 w 11"/>
                    <a:gd name="T23" fmla="*/ 9 h 9"/>
                    <a:gd name="T24" fmla="*/ 4 w 11"/>
                    <a:gd name="T25" fmla="*/ 9 h 9"/>
                    <a:gd name="T26" fmla="*/ 1 w 11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9">
                      <a:moveTo>
                        <a:pt x="1" y="7"/>
                      </a:move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0" name="Freeform 643"/>
                <p:cNvSpPr>
                  <a:spLocks/>
                </p:cNvSpPr>
                <p:nvPr/>
              </p:nvSpPr>
              <p:spPr bwMode="auto">
                <a:xfrm>
                  <a:off x="3107" y="3298"/>
                  <a:ext cx="19" cy="30"/>
                </a:xfrm>
                <a:custGeom>
                  <a:avLst/>
                  <a:gdLst>
                    <a:gd name="T0" fmla="*/ 1 w 34"/>
                    <a:gd name="T1" fmla="*/ 52 h 52"/>
                    <a:gd name="T2" fmla="*/ 1 w 34"/>
                    <a:gd name="T3" fmla="*/ 52 h 52"/>
                    <a:gd name="T4" fmla="*/ 0 w 34"/>
                    <a:gd name="T5" fmla="*/ 50 h 52"/>
                    <a:gd name="T6" fmla="*/ 0 w 34"/>
                    <a:gd name="T7" fmla="*/ 50 h 52"/>
                    <a:gd name="T8" fmla="*/ 32 w 34"/>
                    <a:gd name="T9" fmla="*/ 1 h 52"/>
                    <a:gd name="T10" fmla="*/ 33 w 34"/>
                    <a:gd name="T11" fmla="*/ 1 h 52"/>
                    <a:gd name="T12" fmla="*/ 33 w 34"/>
                    <a:gd name="T13" fmla="*/ 1 h 52"/>
                    <a:gd name="T14" fmla="*/ 34 w 34"/>
                    <a:gd name="T15" fmla="*/ 1 h 52"/>
                    <a:gd name="T16" fmla="*/ 34 w 34"/>
                    <a:gd name="T17" fmla="*/ 2 h 52"/>
                    <a:gd name="T18" fmla="*/ 17 w 34"/>
                    <a:gd name="T19" fmla="*/ 29 h 52"/>
                    <a:gd name="T20" fmla="*/ 10 w 34"/>
                    <a:gd name="T21" fmla="*/ 37 h 52"/>
                    <a:gd name="T22" fmla="*/ 10 w 34"/>
                    <a:gd name="T23" fmla="*/ 37 h 52"/>
                    <a:gd name="T24" fmla="*/ 4 w 34"/>
                    <a:gd name="T25" fmla="*/ 51 h 52"/>
                    <a:gd name="T26" fmla="*/ 4 w 34"/>
                    <a:gd name="T27" fmla="*/ 51 h 52"/>
                    <a:gd name="T28" fmla="*/ 2 w 34"/>
                    <a:gd name="T29" fmla="*/ 52 h 52"/>
                    <a:gd name="T30" fmla="*/ 1 w 34"/>
                    <a:gd name="T31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" h="52">
                      <a:moveTo>
                        <a:pt x="1" y="52"/>
                      </a:move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5" y="33"/>
                        <a:pt x="19" y="10"/>
                        <a:pt x="32" y="1"/>
                      </a:cubicBezTo>
                      <a:cubicBezTo>
                        <a:pt x="32" y="0"/>
                        <a:pt x="32" y="0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2"/>
                        <a:pt x="34" y="2"/>
                      </a:cubicBezTo>
                      <a:cubicBezTo>
                        <a:pt x="30" y="13"/>
                        <a:pt x="23" y="21"/>
                        <a:pt x="17" y="29"/>
                      </a:cubicBezTo>
                      <a:cubicBezTo>
                        <a:pt x="14" y="32"/>
                        <a:pt x="12" y="34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2" y="52"/>
                        <a:pt x="2" y="52"/>
                        <a:pt x="2" y="52"/>
                      </a:cubicBezTo>
                      <a:cubicBezTo>
                        <a:pt x="2" y="52"/>
                        <a:pt x="2" y="52"/>
                        <a:pt x="1" y="5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1" name="Freeform 644"/>
                <p:cNvSpPr>
                  <a:spLocks/>
                </p:cNvSpPr>
                <p:nvPr/>
              </p:nvSpPr>
              <p:spPr bwMode="auto">
                <a:xfrm>
                  <a:off x="3268" y="3368"/>
                  <a:ext cx="5" cy="4"/>
                </a:xfrm>
                <a:custGeom>
                  <a:avLst/>
                  <a:gdLst>
                    <a:gd name="T0" fmla="*/ 0 w 9"/>
                    <a:gd name="T1" fmla="*/ 5 h 8"/>
                    <a:gd name="T2" fmla="*/ 0 w 9"/>
                    <a:gd name="T3" fmla="*/ 4 h 8"/>
                    <a:gd name="T4" fmla="*/ 0 w 9"/>
                    <a:gd name="T5" fmla="*/ 2 h 8"/>
                    <a:gd name="T6" fmla="*/ 1 w 9"/>
                    <a:gd name="T7" fmla="*/ 1 h 8"/>
                    <a:gd name="T8" fmla="*/ 4 w 9"/>
                    <a:gd name="T9" fmla="*/ 0 h 8"/>
                    <a:gd name="T10" fmla="*/ 4 w 9"/>
                    <a:gd name="T11" fmla="*/ 0 h 8"/>
                    <a:gd name="T12" fmla="*/ 4 w 9"/>
                    <a:gd name="T13" fmla="*/ 0 h 8"/>
                    <a:gd name="T14" fmla="*/ 9 w 9"/>
                    <a:gd name="T15" fmla="*/ 3 h 8"/>
                    <a:gd name="T16" fmla="*/ 9 w 9"/>
                    <a:gd name="T17" fmla="*/ 4 h 8"/>
                    <a:gd name="T18" fmla="*/ 9 w 9"/>
                    <a:gd name="T19" fmla="*/ 7 h 8"/>
                    <a:gd name="T20" fmla="*/ 9 w 9"/>
                    <a:gd name="T21" fmla="*/ 7 h 8"/>
                    <a:gd name="T22" fmla="*/ 8 w 9"/>
                    <a:gd name="T23" fmla="*/ 8 h 8"/>
                    <a:gd name="T24" fmla="*/ 7 w 9"/>
                    <a:gd name="T25" fmla="*/ 8 h 8"/>
                    <a:gd name="T26" fmla="*/ 0 w 9"/>
                    <a:gd name="T2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8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7" y="8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2" name="Freeform 645"/>
                <p:cNvSpPr>
                  <a:spLocks/>
                </p:cNvSpPr>
                <p:nvPr/>
              </p:nvSpPr>
              <p:spPr bwMode="auto">
                <a:xfrm>
                  <a:off x="2928" y="3206"/>
                  <a:ext cx="8" cy="9"/>
                </a:xfrm>
                <a:custGeom>
                  <a:avLst/>
                  <a:gdLst>
                    <a:gd name="T0" fmla="*/ 1 w 14"/>
                    <a:gd name="T1" fmla="*/ 15 h 16"/>
                    <a:gd name="T2" fmla="*/ 1 w 14"/>
                    <a:gd name="T3" fmla="*/ 14 h 16"/>
                    <a:gd name="T4" fmla="*/ 8 w 14"/>
                    <a:gd name="T5" fmla="*/ 0 h 16"/>
                    <a:gd name="T6" fmla="*/ 9 w 14"/>
                    <a:gd name="T7" fmla="*/ 0 h 16"/>
                    <a:gd name="T8" fmla="*/ 9 w 14"/>
                    <a:gd name="T9" fmla="*/ 0 h 16"/>
                    <a:gd name="T10" fmla="*/ 14 w 14"/>
                    <a:gd name="T11" fmla="*/ 3 h 16"/>
                    <a:gd name="T12" fmla="*/ 14 w 14"/>
                    <a:gd name="T13" fmla="*/ 4 h 16"/>
                    <a:gd name="T14" fmla="*/ 5 w 14"/>
                    <a:gd name="T15" fmla="*/ 16 h 16"/>
                    <a:gd name="T16" fmla="*/ 4 w 14"/>
                    <a:gd name="T17" fmla="*/ 16 h 16"/>
                    <a:gd name="T18" fmla="*/ 1 w 14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16">
                      <a:moveTo>
                        <a:pt x="1" y="15"/>
                      </a:move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0" y="8"/>
                        <a:pt x="3" y="4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4" y="10"/>
                        <a:pt x="10" y="13"/>
                        <a:pt x="5" y="16"/>
                      </a:cubicBezTo>
                      <a:cubicBezTo>
                        <a:pt x="5" y="16"/>
                        <a:pt x="5" y="16"/>
                        <a:pt x="4" y="16"/>
                      </a:cubicBez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3" name="Freeform 646"/>
                <p:cNvSpPr>
                  <a:spLocks/>
                </p:cNvSpPr>
                <p:nvPr/>
              </p:nvSpPr>
              <p:spPr bwMode="auto">
                <a:xfrm>
                  <a:off x="3052" y="3271"/>
                  <a:ext cx="11" cy="15"/>
                </a:xfrm>
                <a:custGeom>
                  <a:avLst/>
                  <a:gdLst>
                    <a:gd name="T0" fmla="*/ 0 w 19"/>
                    <a:gd name="T1" fmla="*/ 26 h 26"/>
                    <a:gd name="T2" fmla="*/ 0 w 19"/>
                    <a:gd name="T3" fmla="*/ 25 h 26"/>
                    <a:gd name="T4" fmla="*/ 18 w 19"/>
                    <a:gd name="T5" fmla="*/ 0 h 26"/>
                    <a:gd name="T6" fmla="*/ 19 w 19"/>
                    <a:gd name="T7" fmla="*/ 0 h 26"/>
                    <a:gd name="T8" fmla="*/ 19 w 19"/>
                    <a:gd name="T9" fmla="*/ 0 h 26"/>
                    <a:gd name="T10" fmla="*/ 19 w 19"/>
                    <a:gd name="T11" fmla="*/ 1 h 26"/>
                    <a:gd name="T12" fmla="*/ 7 w 19"/>
                    <a:gd name="T13" fmla="*/ 19 h 26"/>
                    <a:gd name="T14" fmla="*/ 1 w 19"/>
                    <a:gd name="T15" fmla="*/ 26 h 26"/>
                    <a:gd name="T16" fmla="*/ 0 w 19"/>
                    <a:gd name="T17" fmla="*/ 26 h 26"/>
                    <a:gd name="T18" fmla="*/ 0 w 19"/>
                    <a:gd name="T1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6">
                      <a:moveTo>
                        <a:pt x="0" y="26"/>
                      </a:moveTo>
                      <a:cubicBezTo>
                        <a:pt x="0" y="26"/>
                        <a:pt x="0" y="25"/>
                        <a:pt x="0" y="25"/>
                      </a:cubicBezTo>
                      <a:cubicBezTo>
                        <a:pt x="4" y="16"/>
                        <a:pt x="12" y="5"/>
                        <a:pt x="18" y="0"/>
                      </a:cubicBezTo>
                      <a:cubicBezTo>
                        <a:pt x="18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1"/>
                        <a:pt x="19" y="1"/>
                      </a:cubicBezTo>
                      <a:cubicBezTo>
                        <a:pt x="17" y="8"/>
                        <a:pt x="12" y="13"/>
                        <a:pt x="7" y="19"/>
                      </a:cubicBezTo>
                      <a:cubicBezTo>
                        <a:pt x="5" y="21"/>
                        <a:pt x="3" y="24"/>
                        <a:pt x="1" y="26"/>
                      </a:cubicBezTo>
                      <a:cubicBezTo>
                        <a:pt x="1" y="26"/>
                        <a:pt x="1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4" name="Freeform 647"/>
                <p:cNvSpPr>
                  <a:spLocks/>
                </p:cNvSpPr>
                <p:nvPr/>
              </p:nvSpPr>
              <p:spPr bwMode="auto">
                <a:xfrm>
                  <a:off x="2959" y="3220"/>
                  <a:ext cx="2" cy="4"/>
                </a:xfrm>
                <a:custGeom>
                  <a:avLst/>
                  <a:gdLst>
                    <a:gd name="T0" fmla="*/ 2 w 5"/>
                    <a:gd name="T1" fmla="*/ 7 h 7"/>
                    <a:gd name="T2" fmla="*/ 2 w 5"/>
                    <a:gd name="T3" fmla="*/ 7 h 7"/>
                    <a:gd name="T4" fmla="*/ 0 w 5"/>
                    <a:gd name="T5" fmla="*/ 4 h 7"/>
                    <a:gd name="T6" fmla="*/ 0 w 5"/>
                    <a:gd name="T7" fmla="*/ 3 h 7"/>
                    <a:gd name="T8" fmla="*/ 1 w 5"/>
                    <a:gd name="T9" fmla="*/ 1 h 7"/>
                    <a:gd name="T10" fmla="*/ 2 w 5"/>
                    <a:gd name="T11" fmla="*/ 0 h 7"/>
                    <a:gd name="T12" fmla="*/ 5 w 5"/>
                    <a:gd name="T13" fmla="*/ 2 h 7"/>
                    <a:gd name="T14" fmla="*/ 5 w 5"/>
                    <a:gd name="T15" fmla="*/ 3 h 7"/>
                    <a:gd name="T16" fmla="*/ 5 w 5"/>
                    <a:gd name="T17" fmla="*/ 4 h 7"/>
                    <a:gd name="T18" fmla="*/ 5 w 5"/>
                    <a:gd name="T19" fmla="*/ 5 h 7"/>
                    <a:gd name="T20" fmla="*/ 5 w 5"/>
                    <a:gd name="T21" fmla="*/ 5 h 7"/>
                    <a:gd name="T22" fmla="*/ 5 w 5"/>
                    <a:gd name="T23" fmla="*/ 6 h 7"/>
                    <a:gd name="T24" fmla="*/ 3 w 5"/>
                    <a:gd name="T25" fmla="*/ 7 h 7"/>
                    <a:gd name="T26" fmla="*/ 2 w 5"/>
                    <a:gd name="T2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7"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" name="Freeform 648"/>
                <p:cNvSpPr>
                  <a:spLocks/>
                </p:cNvSpPr>
                <p:nvPr/>
              </p:nvSpPr>
              <p:spPr bwMode="auto">
                <a:xfrm>
                  <a:off x="2676" y="3081"/>
                  <a:ext cx="4" cy="3"/>
                </a:xfrm>
                <a:custGeom>
                  <a:avLst/>
                  <a:gdLst>
                    <a:gd name="T0" fmla="*/ 1 w 7"/>
                    <a:gd name="T1" fmla="*/ 6 h 6"/>
                    <a:gd name="T2" fmla="*/ 1 w 7"/>
                    <a:gd name="T3" fmla="*/ 5 h 6"/>
                    <a:gd name="T4" fmla="*/ 0 w 7"/>
                    <a:gd name="T5" fmla="*/ 4 h 6"/>
                    <a:gd name="T6" fmla="*/ 0 w 7"/>
                    <a:gd name="T7" fmla="*/ 4 h 6"/>
                    <a:gd name="T8" fmla="*/ 3 w 7"/>
                    <a:gd name="T9" fmla="*/ 0 h 6"/>
                    <a:gd name="T10" fmla="*/ 4 w 7"/>
                    <a:gd name="T11" fmla="*/ 0 h 6"/>
                    <a:gd name="T12" fmla="*/ 6 w 7"/>
                    <a:gd name="T13" fmla="*/ 1 h 6"/>
                    <a:gd name="T14" fmla="*/ 7 w 7"/>
                    <a:gd name="T15" fmla="*/ 2 h 6"/>
                    <a:gd name="T16" fmla="*/ 7 w 7"/>
                    <a:gd name="T17" fmla="*/ 4 h 6"/>
                    <a:gd name="T18" fmla="*/ 6 w 7"/>
                    <a:gd name="T19" fmla="*/ 5 h 6"/>
                    <a:gd name="T20" fmla="*/ 5 w 7"/>
                    <a:gd name="T21" fmla="*/ 6 h 6"/>
                    <a:gd name="T22" fmla="*/ 1 w 7"/>
                    <a:gd name="T23" fmla="*/ 6 h 6"/>
                    <a:gd name="T24" fmla="*/ 1 w 7"/>
                    <a:gd name="T2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6">
                      <a:moveTo>
                        <a:pt x="1" y="6"/>
                      </a:move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1"/>
                        <a:pt x="7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6" y="5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" name="Freeform 649"/>
                <p:cNvSpPr>
                  <a:spLocks/>
                </p:cNvSpPr>
                <p:nvPr/>
              </p:nvSpPr>
              <p:spPr bwMode="auto">
                <a:xfrm>
                  <a:off x="2750" y="3122"/>
                  <a:ext cx="4" cy="10"/>
                </a:xfrm>
                <a:custGeom>
                  <a:avLst/>
                  <a:gdLst>
                    <a:gd name="T0" fmla="*/ 2 w 7"/>
                    <a:gd name="T1" fmla="*/ 16 h 17"/>
                    <a:gd name="T2" fmla="*/ 1 w 7"/>
                    <a:gd name="T3" fmla="*/ 16 h 17"/>
                    <a:gd name="T4" fmla="*/ 0 w 7"/>
                    <a:gd name="T5" fmla="*/ 13 h 17"/>
                    <a:gd name="T6" fmla="*/ 0 w 7"/>
                    <a:gd name="T7" fmla="*/ 13 h 17"/>
                    <a:gd name="T8" fmla="*/ 4 w 7"/>
                    <a:gd name="T9" fmla="*/ 0 h 17"/>
                    <a:gd name="T10" fmla="*/ 5 w 7"/>
                    <a:gd name="T11" fmla="*/ 0 h 17"/>
                    <a:gd name="T12" fmla="*/ 5 w 7"/>
                    <a:gd name="T13" fmla="*/ 0 h 17"/>
                    <a:gd name="T14" fmla="*/ 6 w 7"/>
                    <a:gd name="T15" fmla="*/ 1 h 17"/>
                    <a:gd name="T16" fmla="*/ 7 w 7"/>
                    <a:gd name="T17" fmla="*/ 16 h 17"/>
                    <a:gd name="T18" fmla="*/ 7 w 7"/>
                    <a:gd name="T19" fmla="*/ 16 h 17"/>
                    <a:gd name="T20" fmla="*/ 6 w 7"/>
                    <a:gd name="T21" fmla="*/ 17 h 17"/>
                    <a:gd name="T22" fmla="*/ 5 w 7"/>
                    <a:gd name="T23" fmla="*/ 17 h 17"/>
                    <a:gd name="T24" fmla="*/ 2 w 7"/>
                    <a:gd name="T25" fmla="*/ 16 h 17"/>
                    <a:gd name="T26" fmla="*/ 2 w 7"/>
                    <a:gd name="T27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2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8"/>
                        <a:pt x="2" y="3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5" y="17"/>
                        <a:pt x="5" y="17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" name="Freeform 650"/>
                <p:cNvSpPr>
                  <a:spLocks/>
                </p:cNvSpPr>
                <p:nvPr/>
              </p:nvSpPr>
              <p:spPr bwMode="auto">
                <a:xfrm>
                  <a:off x="3221" y="3357"/>
                  <a:ext cx="6" cy="6"/>
                </a:xfrm>
                <a:custGeom>
                  <a:avLst/>
                  <a:gdLst>
                    <a:gd name="T0" fmla="*/ 4 w 11"/>
                    <a:gd name="T1" fmla="*/ 10 h 11"/>
                    <a:gd name="T2" fmla="*/ 3 w 11"/>
                    <a:gd name="T3" fmla="*/ 10 h 11"/>
                    <a:gd name="T4" fmla="*/ 0 w 11"/>
                    <a:gd name="T5" fmla="*/ 6 h 11"/>
                    <a:gd name="T6" fmla="*/ 0 w 11"/>
                    <a:gd name="T7" fmla="*/ 5 h 11"/>
                    <a:gd name="T8" fmla="*/ 1 w 11"/>
                    <a:gd name="T9" fmla="*/ 2 h 11"/>
                    <a:gd name="T10" fmla="*/ 2 w 11"/>
                    <a:gd name="T11" fmla="*/ 2 h 11"/>
                    <a:gd name="T12" fmla="*/ 5 w 11"/>
                    <a:gd name="T13" fmla="*/ 0 h 11"/>
                    <a:gd name="T14" fmla="*/ 6 w 11"/>
                    <a:gd name="T15" fmla="*/ 1 h 11"/>
                    <a:gd name="T16" fmla="*/ 9 w 11"/>
                    <a:gd name="T17" fmla="*/ 2 h 11"/>
                    <a:gd name="T18" fmla="*/ 10 w 11"/>
                    <a:gd name="T19" fmla="*/ 3 h 11"/>
                    <a:gd name="T20" fmla="*/ 11 w 11"/>
                    <a:gd name="T21" fmla="*/ 6 h 11"/>
                    <a:gd name="T22" fmla="*/ 11 w 11"/>
                    <a:gd name="T23" fmla="*/ 7 h 11"/>
                    <a:gd name="T24" fmla="*/ 9 w 11"/>
                    <a:gd name="T25" fmla="*/ 11 h 11"/>
                    <a:gd name="T26" fmla="*/ 8 w 11"/>
                    <a:gd name="T27" fmla="*/ 11 h 11"/>
                    <a:gd name="T28" fmla="*/ 4 w 11"/>
                    <a:gd name="T29" fmla="*/ 10 h 11"/>
                    <a:gd name="T30" fmla="*/ 4 w 11"/>
                    <a:gd name="T3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" h="11">
                      <a:moveTo>
                        <a:pt x="4" y="10"/>
                      </a:moveTo>
                      <a:cubicBezTo>
                        <a:pt x="4" y="10"/>
                        <a:pt x="4" y="10"/>
                        <a:pt x="3" y="1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10" y="2"/>
                        <a:pt x="10" y="3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8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" name="Freeform 651"/>
                <p:cNvSpPr>
                  <a:spLocks/>
                </p:cNvSpPr>
                <p:nvPr/>
              </p:nvSpPr>
              <p:spPr bwMode="auto">
                <a:xfrm>
                  <a:off x="3304" y="3398"/>
                  <a:ext cx="5" cy="9"/>
                </a:xfrm>
                <a:custGeom>
                  <a:avLst/>
                  <a:gdLst>
                    <a:gd name="T0" fmla="*/ 5 w 9"/>
                    <a:gd name="T1" fmla="*/ 16 h 16"/>
                    <a:gd name="T2" fmla="*/ 4 w 9"/>
                    <a:gd name="T3" fmla="*/ 16 h 16"/>
                    <a:gd name="T4" fmla="*/ 4 w 9"/>
                    <a:gd name="T5" fmla="*/ 0 h 16"/>
                    <a:gd name="T6" fmla="*/ 4 w 9"/>
                    <a:gd name="T7" fmla="*/ 0 h 16"/>
                    <a:gd name="T8" fmla="*/ 7 w 9"/>
                    <a:gd name="T9" fmla="*/ 1 h 16"/>
                    <a:gd name="T10" fmla="*/ 7 w 9"/>
                    <a:gd name="T11" fmla="*/ 2 h 16"/>
                    <a:gd name="T12" fmla="*/ 8 w 9"/>
                    <a:gd name="T13" fmla="*/ 12 h 16"/>
                    <a:gd name="T14" fmla="*/ 8 w 9"/>
                    <a:gd name="T15" fmla="*/ 12 h 16"/>
                    <a:gd name="T16" fmla="*/ 8 w 9"/>
                    <a:gd name="T17" fmla="*/ 13 h 16"/>
                    <a:gd name="T18" fmla="*/ 7 w 9"/>
                    <a:gd name="T19" fmla="*/ 16 h 16"/>
                    <a:gd name="T20" fmla="*/ 6 w 9"/>
                    <a:gd name="T21" fmla="*/ 16 h 16"/>
                    <a:gd name="T22" fmla="*/ 5 w 9"/>
                    <a:gd name="T23" fmla="*/ 16 h 16"/>
                    <a:gd name="T24" fmla="*/ 5 w 9"/>
                    <a:gd name="T2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6">
                      <a:moveTo>
                        <a:pt x="5" y="16"/>
                      </a:moveTo>
                      <a:cubicBezTo>
                        <a:pt x="5" y="16"/>
                        <a:pt x="4" y="16"/>
                        <a:pt x="4" y="16"/>
                      </a:cubicBezTo>
                      <a:cubicBezTo>
                        <a:pt x="0" y="12"/>
                        <a:pt x="0" y="7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9" y="5"/>
                        <a:pt x="9" y="8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3"/>
                        <a:pt x="8" y="13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6" y="16"/>
                        <a:pt x="6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" name="Freeform 652"/>
                <p:cNvSpPr>
                  <a:spLocks/>
                </p:cNvSpPr>
                <p:nvPr/>
              </p:nvSpPr>
              <p:spPr bwMode="auto">
                <a:xfrm>
                  <a:off x="3007" y="3255"/>
                  <a:ext cx="1" cy="2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2 h 3"/>
                    <a:gd name="T4" fmla="*/ 0 w 2"/>
                    <a:gd name="T5" fmla="*/ 1 h 3"/>
                    <a:gd name="T6" fmla="*/ 1 w 2"/>
                    <a:gd name="T7" fmla="*/ 1 h 3"/>
                    <a:gd name="T8" fmla="*/ 2 w 2"/>
                    <a:gd name="T9" fmla="*/ 0 h 3"/>
                    <a:gd name="T10" fmla="*/ 2 w 2"/>
                    <a:gd name="T11" fmla="*/ 1 h 3"/>
                    <a:gd name="T12" fmla="*/ 2 w 2"/>
                    <a:gd name="T13" fmla="*/ 2 h 3"/>
                    <a:gd name="T14" fmla="*/ 1 w 2"/>
                    <a:gd name="T15" fmla="*/ 2 h 3"/>
                    <a:gd name="T16" fmla="*/ 0 w 2"/>
                    <a:gd name="T1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" name="Freeform 653"/>
                <p:cNvSpPr>
                  <a:spLocks/>
                </p:cNvSpPr>
                <p:nvPr/>
              </p:nvSpPr>
              <p:spPr bwMode="auto">
                <a:xfrm>
                  <a:off x="2650" y="3076"/>
                  <a:ext cx="1" cy="2"/>
                </a:xfrm>
                <a:custGeom>
                  <a:avLst/>
                  <a:gdLst>
                    <a:gd name="T0" fmla="*/ 1 w 3"/>
                    <a:gd name="T1" fmla="*/ 2 h 3"/>
                    <a:gd name="T2" fmla="*/ 0 w 3"/>
                    <a:gd name="T3" fmla="*/ 2 h 3"/>
                    <a:gd name="T4" fmla="*/ 1 w 3"/>
                    <a:gd name="T5" fmla="*/ 1 h 3"/>
                    <a:gd name="T6" fmla="*/ 1 w 3"/>
                    <a:gd name="T7" fmla="*/ 1 h 3"/>
                    <a:gd name="T8" fmla="*/ 2 w 3"/>
                    <a:gd name="T9" fmla="*/ 1 h 3"/>
                    <a:gd name="T10" fmla="*/ 2 w 3"/>
                    <a:gd name="T11" fmla="*/ 1 h 3"/>
                    <a:gd name="T12" fmla="*/ 3 w 3"/>
                    <a:gd name="T13" fmla="*/ 2 h 3"/>
                    <a:gd name="T14" fmla="*/ 2 w 3"/>
                    <a:gd name="T15" fmla="*/ 2 h 3"/>
                    <a:gd name="T16" fmla="*/ 2 w 3"/>
                    <a:gd name="T17" fmla="*/ 2 h 3"/>
                    <a:gd name="T18" fmla="*/ 1 w 3"/>
                    <a:gd name="T19" fmla="*/ 2 h 3"/>
                    <a:gd name="T20" fmla="*/ 1 w 3"/>
                    <a:gd name="T2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3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3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" name="Freeform 654"/>
                <p:cNvSpPr>
                  <a:spLocks/>
                </p:cNvSpPr>
                <p:nvPr/>
              </p:nvSpPr>
              <p:spPr bwMode="auto">
                <a:xfrm>
                  <a:off x="2736" y="3120"/>
                  <a:ext cx="4" cy="2"/>
                </a:xfrm>
                <a:custGeom>
                  <a:avLst/>
                  <a:gdLst>
                    <a:gd name="T0" fmla="*/ 4 w 7"/>
                    <a:gd name="T1" fmla="*/ 3 h 4"/>
                    <a:gd name="T2" fmla="*/ 0 w 7"/>
                    <a:gd name="T3" fmla="*/ 1 h 4"/>
                    <a:gd name="T4" fmla="*/ 0 w 7"/>
                    <a:gd name="T5" fmla="*/ 0 h 4"/>
                    <a:gd name="T6" fmla="*/ 1 w 7"/>
                    <a:gd name="T7" fmla="*/ 0 h 4"/>
                    <a:gd name="T8" fmla="*/ 6 w 7"/>
                    <a:gd name="T9" fmla="*/ 3 h 4"/>
                    <a:gd name="T10" fmla="*/ 6 w 7"/>
                    <a:gd name="T11" fmla="*/ 4 h 4"/>
                    <a:gd name="T12" fmla="*/ 6 w 7"/>
                    <a:gd name="T13" fmla="*/ 4 h 4"/>
                    <a:gd name="T14" fmla="*/ 4 w 7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4" y="3"/>
                      </a:moveTo>
                      <a:cubicBezTo>
                        <a:pt x="2" y="3"/>
                        <a:pt x="1" y="2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6" y="3"/>
                        <a:pt x="6" y="3"/>
                      </a:cubicBezTo>
                      <a:cubicBezTo>
                        <a:pt x="7" y="3"/>
                        <a:pt x="7" y="3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" name="Freeform 655"/>
                <p:cNvSpPr>
                  <a:spLocks/>
                </p:cNvSpPr>
                <p:nvPr/>
              </p:nvSpPr>
              <p:spPr bwMode="auto">
                <a:xfrm>
                  <a:off x="2617" y="3060"/>
                  <a:ext cx="5" cy="7"/>
                </a:xfrm>
                <a:custGeom>
                  <a:avLst/>
                  <a:gdLst>
                    <a:gd name="T0" fmla="*/ 0 w 10"/>
                    <a:gd name="T1" fmla="*/ 10 h 11"/>
                    <a:gd name="T2" fmla="*/ 0 w 10"/>
                    <a:gd name="T3" fmla="*/ 10 h 11"/>
                    <a:gd name="T4" fmla="*/ 2 w 10"/>
                    <a:gd name="T5" fmla="*/ 2 h 11"/>
                    <a:gd name="T6" fmla="*/ 2 w 10"/>
                    <a:gd name="T7" fmla="*/ 2 h 11"/>
                    <a:gd name="T8" fmla="*/ 6 w 10"/>
                    <a:gd name="T9" fmla="*/ 0 h 11"/>
                    <a:gd name="T10" fmla="*/ 6 w 10"/>
                    <a:gd name="T11" fmla="*/ 0 h 11"/>
                    <a:gd name="T12" fmla="*/ 9 w 10"/>
                    <a:gd name="T13" fmla="*/ 1 h 11"/>
                    <a:gd name="T14" fmla="*/ 10 w 10"/>
                    <a:gd name="T15" fmla="*/ 2 h 11"/>
                    <a:gd name="T16" fmla="*/ 6 w 10"/>
                    <a:gd name="T17" fmla="*/ 10 h 11"/>
                    <a:gd name="T18" fmla="*/ 5 w 10"/>
                    <a:gd name="T19" fmla="*/ 10 h 11"/>
                    <a:gd name="T20" fmla="*/ 1 w 10"/>
                    <a:gd name="T21" fmla="*/ 11 h 11"/>
                    <a:gd name="T22" fmla="*/ 1 w 10"/>
                    <a:gd name="T23" fmla="*/ 11 h 11"/>
                    <a:gd name="T24" fmla="*/ 0 w 10"/>
                    <a:gd name="T2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1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" name="Freeform 656"/>
                <p:cNvSpPr>
                  <a:spLocks/>
                </p:cNvSpPr>
                <p:nvPr/>
              </p:nvSpPr>
              <p:spPr bwMode="auto">
                <a:xfrm>
                  <a:off x="2632" y="3068"/>
                  <a:ext cx="6" cy="6"/>
                </a:xfrm>
                <a:custGeom>
                  <a:avLst/>
                  <a:gdLst>
                    <a:gd name="T0" fmla="*/ 1 w 10"/>
                    <a:gd name="T1" fmla="*/ 8 h 9"/>
                    <a:gd name="T2" fmla="*/ 0 w 10"/>
                    <a:gd name="T3" fmla="*/ 8 h 9"/>
                    <a:gd name="T4" fmla="*/ 0 w 10"/>
                    <a:gd name="T5" fmla="*/ 5 h 9"/>
                    <a:gd name="T6" fmla="*/ 0 w 10"/>
                    <a:gd name="T7" fmla="*/ 4 h 9"/>
                    <a:gd name="T8" fmla="*/ 6 w 10"/>
                    <a:gd name="T9" fmla="*/ 0 h 9"/>
                    <a:gd name="T10" fmla="*/ 8 w 10"/>
                    <a:gd name="T11" fmla="*/ 0 h 9"/>
                    <a:gd name="T12" fmla="*/ 8 w 10"/>
                    <a:gd name="T13" fmla="*/ 0 h 9"/>
                    <a:gd name="T14" fmla="*/ 9 w 10"/>
                    <a:gd name="T15" fmla="*/ 1 h 9"/>
                    <a:gd name="T16" fmla="*/ 10 w 10"/>
                    <a:gd name="T17" fmla="*/ 4 h 9"/>
                    <a:gd name="T18" fmla="*/ 10 w 10"/>
                    <a:gd name="T19" fmla="*/ 5 h 9"/>
                    <a:gd name="T20" fmla="*/ 7 w 10"/>
                    <a:gd name="T21" fmla="*/ 9 h 9"/>
                    <a:gd name="T22" fmla="*/ 6 w 10"/>
                    <a:gd name="T23" fmla="*/ 9 h 9"/>
                    <a:gd name="T24" fmla="*/ 1 w 10"/>
                    <a:gd name="T25" fmla="*/ 8 h 9"/>
                    <a:gd name="T26" fmla="*/ 1 w 10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9">
                      <a:moveTo>
                        <a:pt x="1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1"/>
                        <a:pt x="3" y="1"/>
                        <a:pt x="6" y="0"/>
                      </a:cubicBezTo>
                      <a:cubicBezTo>
                        <a:pt x="6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1"/>
                        <a:pt x="9" y="1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5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6" y="9"/>
                        <a:pt x="6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" name="Freeform 657"/>
                <p:cNvSpPr>
                  <a:spLocks/>
                </p:cNvSpPr>
                <p:nvPr/>
              </p:nvSpPr>
              <p:spPr bwMode="auto">
                <a:xfrm>
                  <a:off x="3230" y="3365"/>
                  <a:ext cx="3" cy="4"/>
                </a:xfrm>
                <a:custGeom>
                  <a:avLst/>
                  <a:gdLst>
                    <a:gd name="T0" fmla="*/ 2 w 6"/>
                    <a:gd name="T1" fmla="*/ 6 h 7"/>
                    <a:gd name="T2" fmla="*/ 0 w 6"/>
                    <a:gd name="T3" fmla="*/ 3 h 7"/>
                    <a:gd name="T4" fmla="*/ 4 w 6"/>
                    <a:gd name="T5" fmla="*/ 0 h 7"/>
                    <a:gd name="T6" fmla="*/ 4 w 6"/>
                    <a:gd name="T7" fmla="*/ 0 h 7"/>
                    <a:gd name="T8" fmla="*/ 6 w 6"/>
                    <a:gd name="T9" fmla="*/ 1 h 7"/>
                    <a:gd name="T10" fmla="*/ 6 w 6"/>
                    <a:gd name="T11" fmla="*/ 1 h 7"/>
                    <a:gd name="T12" fmla="*/ 6 w 6"/>
                    <a:gd name="T13" fmla="*/ 2 h 7"/>
                    <a:gd name="T14" fmla="*/ 5 w 6"/>
                    <a:gd name="T15" fmla="*/ 7 h 7"/>
                    <a:gd name="T16" fmla="*/ 5 w 6"/>
                    <a:gd name="T17" fmla="*/ 7 h 7"/>
                    <a:gd name="T18" fmla="*/ 2 w 6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7">
                      <a:moveTo>
                        <a:pt x="2" y="6"/>
                      </a:moveTo>
                      <a:cubicBezTo>
                        <a:pt x="0" y="6"/>
                        <a:pt x="0" y="5"/>
                        <a:pt x="0" y="3"/>
                      </a:cubicBezTo>
                      <a:cubicBezTo>
                        <a:pt x="0" y="2"/>
                        <a:pt x="1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4"/>
                        <a:pt x="6" y="4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7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" name="Freeform 658"/>
                <p:cNvSpPr>
                  <a:spLocks/>
                </p:cNvSpPr>
                <p:nvPr/>
              </p:nvSpPr>
              <p:spPr bwMode="auto">
                <a:xfrm>
                  <a:off x="2708" y="3116"/>
                  <a:ext cx="20" cy="11"/>
                </a:xfrm>
                <a:custGeom>
                  <a:avLst/>
                  <a:gdLst>
                    <a:gd name="T0" fmla="*/ 1 w 34"/>
                    <a:gd name="T1" fmla="*/ 19 h 19"/>
                    <a:gd name="T2" fmla="*/ 0 w 34"/>
                    <a:gd name="T3" fmla="*/ 19 h 19"/>
                    <a:gd name="T4" fmla="*/ 0 w 34"/>
                    <a:gd name="T5" fmla="*/ 18 h 19"/>
                    <a:gd name="T6" fmla="*/ 18 w 34"/>
                    <a:gd name="T7" fmla="*/ 1 h 19"/>
                    <a:gd name="T8" fmla="*/ 19 w 34"/>
                    <a:gd name="T9" fmla="*/ 0 h 19"/>
                    <a:gd name="T10" fmla="*/ 31 w 34"/>
                    <a:gd name="T11" fmla="*/ 4 h 19"/>
                    <a:gd name="T12" fmla="*/ 32 w 34"/>
                    <a:gd name="T13" fmla="*/ 4 h 19"/>
                    <a:gd name="T14" fmla="*/ 32 w 34"/>
                    <a:gd name="T15" fmla="*/ 4 h 19"/>
                    <a:gd name="T16" fmla="*/ 33 w 34"/>
                    <a:gd name="T17" fmla="*/ 6 h 19"/>
                    <a:gd name="T18" fmla="*/ 33 w 34"/>
                    <a:gd name="T19" fmla="*/ 6 h 19"/>
                    <a:gd name="T20" fmla="*/ 21 w 34"/>
                    <a:gd name="T21" fmla="*/ 12 h 19"/>
                    <a:gd name="T22" fmla="*/ 1 w 34"/>
                    <a:gd name="T23" fmla="*/ 19 h 19"/>
                    <a:gd name="T24" fmla="*/ 1 w 34"/>
                    <a:gd name="T2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" h="19">
                      <a:moveTo>
                        <a:pt x="1" y="1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10" y="6"/>
                        <a:pt x="18" y="1"/>
                      </a:cubicBezTo>
                      <a:cubicBezTo>
                        <a:pt x="18" y="0"/>
                        <a:pt x="18" y="0"/>
                        <a:pt x="19" y="0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4" y="6"/>
                        <a:pt x="33" y="6"/>
                      </a:cubicBezTo>
                      <a:cubicBezTo>
                        <a:pt x="31" y="11"/>
                        <a:pt x="27" y="12"/>
                        <a:pt x="21" y="12"/>
                      </a:cubicBezTo>
                      <a:cubicBezTo>
                        <a:pt x="15" y="13"/>
                        <a:pt x="8" y="13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6" name="Freeform 659"/>
                <p:cNvSpPr>
                  <a:spLocks/>
                </p:cNvSpPr>
                <p:nvPr/>
              </p:nvSpPr>
              <p:spPr bwMode="auto">
                <a:xfrm>
                  <a:off x="3317" y="3411"/>
                  <a:ext cx="4" cy="4"/>
                </a:xfrm>
                <a:custGeom>
                  <a:avLst/>
                  <a:gdLst>
                    <a:gd name="T0" fmla="*/ 2 w 6"/>
                    <a:gd name="T1" fmla="*/ 7 h 7"/>
                    <a:gd name="T2" fmla="*/ 2 w 6"/>
                    <a:gd name="T3" fmla="*/ 6 h 7"/>
                    <a:gd name="T4" fmla="*/ 1 w 6"/>
                    <a:gd name="T5" fmla="*/ 5 h 7"/>
                    <a:gd name="T6" fmla="*/ 1 w 6"/>
                    <a:gd name="T7" fmla="*/ 2 h 7"/>
                    <a:gd name="T8" fmla="*/ 2 w 6"/>
                    <a:gd name="T9" fmla="*/ 1 h 7"/>
                    <a:gd name="T10" fmla="*/ 3 w 6"/>
                    <a:gd name="T11" fmla="*/ 0 h 7"/>
                    <a:gd name="T12" fmla="*/ 3 w 6"/>
                    <a:gd name="T13" fmla="*/ 0 h 7"/>
                    <a:gd name="T14" fmla="*/ 3 w 6"/>
                    <a:gd name="T15" fmla="*/ 1 h 7"/>
                    <a:gd name="T16" fmla="*/ 5 w 6"/>
                    <a:gd name="T17" fmla="*/ 4 h 7"/>
                    <a:gd name="T18" fmla="*/ 5 w 6"/>
                    <a:gd name="T19" fmla="*/ 5 h 7"/>
                    <a:gd name="T20" fmla="*/ 4 w 6"/>
                    <a:gd name="T21" fmla="*/ 7 h 7"/>
                    <a:gd name="T22" fmla="*/ 3 w 6"/>
                    <a:gd name="T23" fmla="*/ 7 h 7"/>
                    <a:gd name="T24" fmla="*/ 2 w 6"/>
                    <a:gd name="T2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">
                      <a:moveTo>
                        <a:pt x="2" y="7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1" y="5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6" y="4"/>
                        <a:pt x="5" y="5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7" name="Freeform 660"/>
                <p:cNvSpPr>
                  <a:spLocks/>
                </p:cNvSpPr>
                <p:nvPr/>
              </p:nvSpPr>
              <p:spPr bwMode="auto">
                <a:xfrm>
                  <a:off x="2864" y="3187"/>
                  <a:ext cx="4" cy="3"/>
                </a:xfrm>
                <a:custGeom>
                  <a:avLst/>
                  <a:gdLst>
                    <a:gd name="T0" fmla="*/ 1 w 6"/>
                    <a:gd name="T1" fmla="*/ 5 h 5"/>
                    <a:gd name="T2" fmla="*/ 0 w 6"/>
                    <a:gd name="T3" fmla="*/ 4 h 5"/>
                    <a:gd name="T4" fmla="*/ 0 w 6"/>
                    <a:gd name="T5" fmla="*/ 2 h 5"/>
                    <a:gd name="T6" fmla="*/ 1 w 6"/>
                    <a:gd name="T7" fmla="*/ 1 h 5"/>
                    <a:gd name="T8" fmla="*/ 3 w 6"/>
                    <a:gd name="T9" fmla="*/ 0 h 5"/>
                    <a:gd name="T10" fmla="*/ 4 w 6"/>
                    <a:gd name="T11" fmla="*/ 0 h 5"/>
                    <a:gd name="T12" fmla="*/ 4 w 6"/>
                    <a:gd name="T13" fmla="*/ 0 h 5"/>
                    <a:gd name="T14" fmla="*/ 4 w 6"/>
                    <a:gd name="T15" fmla="*/ 0 h 5"/>
                    <a:gd name="T16" fmla="*/ 6 w 6"/>
                    <a:gd name="T17" fmla="*/ 3 h 5"/>
                    <a:gd name="T18" fmla="*/ 6 w 6"/>
                    <a:gd name="T19" fmla="*/ 4 h 5"/>
                    <a:gd name="T20" fmla="*/ 4 w 6"/>
                    <a:gd name="T21" fmla="*/ 5 h 5"/>
                    <a:gd name="T22" fmla="*/ 3 w 6"/>
                    <a:gd name="T23" fmla="*/ 5 h 5"/>
                    <a:gd name="T24" fmla="*/ 1 w 6"/>
                    <a:gd name="T25" fmla="*/ 5 h 5"/>
                    <a:gd name="T26" fmla="*/ 1 w 6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5">
                      <a:moveTo>
                        <a:pt x="1" y="5"/>
                      </a:moveTo>
                      <a:cubicBezTo>
                        <a:pt x="1" y="5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5" y="4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8" name="Freeform 661"/>
                <p:cNvSpPr>
                  <a:spLocks/>
                </p:cNvSpPr>
                <p:nvPr/>
              </p:nvSpPr>
              <p:spPr bwMode="auto">
                <a:xfrm>
                  <a:off x="3337" y="3424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1 h 3"/>
                    <a:gd name="T4" fmla="*/ 1 w 2"/>
                    <a:gd name="T5" fmla="*/ 0 h 3"/>
                    <a:gd name="T6" fmla="*/ 2 w 2"/>
                    <a:gd name="T7" fmla="*/ 0 h 3"/>
                    <a:gd name="T8" fmla="*/ 2 w 2"/>
                    <a:gd name="T9" fmla="*/ 1 h 3"/>
                    <a:gd name="T10" fmla="*/ 1 w 2"/>
                    <a:gd name="T11" fmla="*/ 2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9" name="Freeform 662"/>
                <p:cNvSpPr>
                  <a:spLocks/>
                </p:cNvSpPr>
                <p:nvPr/>
              </p:nvSpPr>
              <p:spPr bwMode="auto">
                <a:xfrm>
                  <a:off x="2857" y="3195"/>
                  <a:ext cx="42" cy="26"/>
                </a:xfrm>
                <a:custGeom>
                  <a:avLst/>
                  <a:gdLst>
                    <a:gd name="T0" fmla="*/ 63 w 73"/>
                    <a:gd name="T1" fmla="*/ 45 h 45"/>
                    <a:gd name="T2" fmla="*/ 63 w 73"/>
                    <a:gd name="T3" fmla="*/ 45 h 45"/>
                    <a:gd name="T4" fmla="*/ 38 w 73"/>
                    <a:gd name="T5" fmla="*/ 26 h 45"/>
                    <a:gd name="T6" fmla="*/ 20 w 73"/>
                    <a:gd name="T7" fmla="*/ 13 h 45"/>
                    <a:gd name="T8" fmla="*/ 16 w 73"/>
                    <a:gd name="T9" fmla="*/ 11 h 45"/>
                    <a:gd name="T10" fmla="*/ 8 w 73"/>
                    <a:gd name="T11" fmla="*/ 9 h 45"/>
                    <a:gd name="T12" fmla="*/ 2 w 73"/>
                    <a:gd name="T13" fmla="*/ 7 h 45"/>
                    <a:gd name="T14" fmla="*/ 0 w 73"/>
                    <a:gd name="T15" fmla="*/ 6 h 45"/>
                    <a:gd name="T16" fmla="*/ 0 w 73"/>
                    <a:gd name="T17" fmla="*/ 5 h 45"/>
                    <a:gd name="T18" fmla="*/ 0 w 73"/>
                    <a:gd name="T19" fmla="*/ 4 h 45"/>
                    <a:gd name="T20" fmla="*/ 15 w 73"/>
                    <a:gd name="T21" fmla="*/ 0 h 45"/>
                    <a:gd name="T22" fmla="*/ 16 w 73"/>
                    <a:gd name="T23" fmla="*/ 0 h 45"/>
                    <a:gd name="T24" fmla="*/ 20 w 73"/>
                    <a:gd name="T25" fmla="*/ 2 h 45"/>
                    <a:gd name="T26" fmla="*/ 35 w 73"/>
                    <a:gd name="T27" fmla="*/ 15 h 45"/>
                    <a:gd name="T28" fmla="*/ 41 w 73"/>
                    <a:gd name="T29" fmla="*/ 20 h 45"/>
                    <a:gd name="T30" fmla="*/ 43 w 73"/>
                    <a:gd name="T31" fmla="*/ 22 h 45"/>
                    <a:gd name="T32" fmla="*/ 72 w 73"/>
                    <a:gd name="T33" fmla="*/ 27 h 45"/>
                    <a:gd name="T34" fmla="*/ 72 w 73"/>
                    <a:gd name="T35" fmla="*/ 27 h 45"/>
                    <a:gd name="T36" fmla="*/ 73 w 73"/>
                    <a:gd name="T37" fmla="*/ 27 h 45"/>
                    <a:gd name="T38" fmla="*/ 72 w 73"/>
                    <a:gd name="T39" fmla="*/ 28 h 45"/>
                    <a:gd name="T40" fmla="*/ 71 w 73"/>
                    <a:gd name="T41" fmla="*/ 29 h 45"/>
                    <a:gd name="T42" fmla="*/ 67 w 73"/>
                    <a:gd name="T43" fmla="*/ 32 h 45"/>
                    <a:gd name="T44" fmla="*/ 67 w 73"/>
                    <a:gd name="T45" fmla="*/ 32 h 45"/>
                    <a:gd name="T46" fmla="*/ 65 w 73"/>
                    <a:gd name="T47" fmla="*/ 45 h 45"/>
                    <a:gd name="T48" fmla="*/ 64 w 73"/>
                    <a:gd name="T49" fmla="*/ 45 h 45"/>
                    <a:gd name="T50" fmla="*/ 64 w 73"/>
                    <a:gd name="T51" fmla="*/ 45 h 45"/>
                    <a:gd name="T52" fmla="*/ 63 w 73"/>
                    <a:gd name="T53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3" h="45">
                      <a:moveTo>
                        <a:pt x="63" y="45"/>
                      </a:moveTo>
                      <a:cubicBezTo>
                        <a:pt x="63" y="45"/>
                        <a:pt x="63" y="45"/>
                        <a:pt x="63" y="45"/>
                      </a:cubicBezTo>
                      <a:cubicBezTo>
                        <a:pt x="57" y="39"/>
                        <a:pt x="47" y="32"/>
                        <a:pt x="38" y="26"/>
                      </a:cubicBezTo>
                      <a:cubicBezTo>
                        <a:pt x="31" y="22"/>
                        <a:pt x="24" y="17"/>
                        <a:pt x="20" y="13"/>
                      </a:cubicBezTo>
                      <a:cubicBezTo>
                        <a:pt x="19" y="12"/>
                        <a:pt x="17" y="12"/>
                        <a:pt x="16" y="11"/>
                      </a:cubicBezTo>
                      <a:cubicBezTo>
                        <a:pt x="14" y="10"/>
                        <a:pt x="11" y="10"/>
                        <a:pt x="8" y="9"/>
                      </a:cubicBezTo>
                      <a:cubicBezTo>
                        <a:pt x="6" y="9"/>
                        <a:pt x="4" y="8"/>
                        <a:pt x="2" y="7"/>
                      </a:cubicBez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3" y="2"/>
                        <a:pt x="11" y="0"/>
                        <a:pt x="15" y="0"/>
                      </a:cubicBezTo>
                      <a:cubicBezTo>
                        <a:pt x="15" y="0"/>
                        <a:pt x="16" y="0"/>
                        <a:pt x="16" y="0"/>
                      </a:cubicBezTo>
                      <a:cubicBezTo>
                        <a:pt x="17" y="0"/>
                        <a:pt x="18" y="1"/>
                        <a:pt x="20" y="2"/>
                      </a:cubicBezTo>
                      <a:cubicBezTo>
                        <a:pt x="26" y="4"/>
                        <a:pt x="31" y="10"/>
                        <a:pt x="35" y="15"/>
                      </a:cubicBezTo>
                      <a:cubicBezTo>
                        <a:pt x="38" y="17"/>
                        <a:pt x="39" y="19"/>
                        <a:pt x="41" y="20"/>
                      </a:cubicBezTo>
                      <a:cubicBezTo>
                        <a:pt x="42" y="21"/>
                        <a:pt x="42" y="21"/>
                        <a:pt x="43" y="22"/>
                      </a:cubicBezTo>
                      <a:cubicBezTo>
                        <a:pt x="50" y="25"/>
                        <a:pt x="65" y="27"/>
                        <a:pt x="72" y="27"/>
                      </a:cubicBezTo>
                      <a:cubicBezTo>
                        <a:pt x="72" y="27"/>
                        <a:pt x="72" y="27"/>
                        <a:pt x="72" y="27"/>
                      </a:cubicBezTo>
                      <a:cubicBezTo>
                        <a:pt x="72" y="27"/>
                        <a:pt x="73" y="27"/>
                        <a:pt x="73" y="27"/>
                      </a:cubicBezTo>
                      <a:cubicBezTo>
                        <a:pt x="73" y="28"/>
                        <a:pt x="73" y="28"/>
                        <a:pt x="72" y="28"/>
                      </a:cubicBezTo>
                      <a:cubicBezTo>
                        <a:pt x="72" y="28"/>
                        <a:pt x="72" y="28"/>
                        <a:pt x="71" y="29"/>
                      </a:cubicBezTo>
                      <a:cubicBezTo>
                        <a:pt x="70" y="29"/>
                        <a:pt x="69" y="30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5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3" y="45"/>
                        <a:pt x="63" y="45"/>
                        <a:pt x="63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0" name="Freeform 663"/>
                <p:cNvSpPr>
                  <a:spLocks/>
                </p:cNvSpPr>
                <p:nvPr/>
              </p:nvSpPr>
              <p:spPr bwMode="auto">
                <a:xfrm>
                  <a:off x="2780" y="3151"/>
                  <a:ext cx="5" cy="5"/>
                </a:xfrm>
                <a:custGeom>
                  <a:avLst/>
                  <a:gdLst>
                    <a:gd name="T0" fmla="*/ 1 w 8"/>
                    <a:gd name="T1" fmla="*/ 7 h 9"/>
                    <a:gd name="T2" fmla="*/ 0 w 8"/>
                    <a:gd name="T3" fmla="*/ 7 h 9"/>
                    <a:gd name="T4" fmla="*/ 0 w 8"/>
                    <a:gd name="T5" fmla="*/ 3 h 9"/>
                    <a:gd name="T6" fmla="*/ 0 w 8"/>
                    <a:gd name="T7" fmla="*/ 2 h 9"/>
                    <a:gd name="T8" fmla="*/ 4 w 8"/>
                    <a:gd name="T9" fmla="*/ 0 h 9"/>
                    <a:gd name="T10" fmla="*/ 4 w 8"/>
                    <a:gd name="T11" fmla="*/ 0 h 9"/>
                    <a:gd name="T12" fmla="*/ 4 w 8"/>
                    <a:gd name="T13" fmla="*/ 0 h 9"/>
                    <a:gd name="T14" fmla="*/ 5 w 8"/>
                    <a:gd name="T15" fmla="*/ 1 h 9"/>
                    <a:gd name="T16" fmla="*/ 7 w 8"/>
                    <a:gd name="T17" fmla="*/ 6 h 9"/>
                    <a:gd name="T18" fmla="*/ 7 w 8"/>
                    <a:gd name="T19" fmla="*/ 7 h 9"/>
                    <a:gd name="T20" fmla="*/ 7 w 8"/>
                    <a:gd name="T21" fmla="*/ 7 h 9"/>
                    <a:gd name="T22" fmla="*/ 4 w 8"/>
                    <a:gd name="T23" fmla="*/ 9 h 9"/>
                    <a:gd name="T24" fmla="*/ 4 w 8"/>
                    <a:gd name="T25" fmla="*/ 9 h 9"/>
                    <a:gd name="T26" fmla="*/ 1 w 8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9">
                      <a:moveTo>
                        <a:pt x="1" y="7"/>
                      </a:moveTo>
                      <a:cubicBezTo>
                        <a:pt x="1" y="7"/>
                        <a:pt x="0" y="7"/>
                        <a:pt x="0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8" y="3"/>
                        <a:pt x="8" y="3"/>
                        <a:pt x="7" y="6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1" name="Freeform 664"/>
                <p:cNvSpPr>
                  <a:spLocks/>
                </p:cNvSpPr>
                <p:nvPr/>
              </p:nvSpPr>
              <p:spPr bwMode="auto">
                <a:xfrm>
                  <a:off x="3232" y="3379"/>
                  <a:ext cx="4" cy="6"/>
                </a:xfrm>
                <a:custGeom>
                  <a:avLst/>
                  <a:gdLst>
                    <a:gd name="T0" fmla="*/ 1 w 6"/>
                    <a:gd name="T1" fmla="*/ 10 h 11"/>
                    <a:gd name="T2" fmla="*/ 0 w 6"/>
                    <a:gd name="T3" fmla="*/ 9 h 11"/>
                    <a:gd name="T4" fmla="*/ 0 w 6"/>
                    <a:gd name="T5" fmla="*/ 7 h 11"/>
                    <a:gd name="T6" fmla="*/ 0 w 6"/>
                    <a:gd name="T7" fmla="*/ 7 h 11"/>
                    <a:gd name="T8" fmla="*/ 2 w 6"/>
                    <a:gd name="T9" fmla="*/ 1 h 11"/>
                    <a:gd name="T10" fmla="*/ 3 w 6"/>
                    <a:gd name="T11" fmla="*/ 1 h 11"/>
                    <a:gd name="T12" fmla="*/ 4 w 6"/>
                    <a:gd name="T13" fmla="*/ 0 h 11"/>
                    <a:gd name="T14" fmla="*/ 4 w 6"/>
                    <a:gd name="T15" fmla="*/ 0 h 11"/>
                    <a:gd name="T16" fmla="*/ 5 w 6"/>
                    <a:gd name="T17" fmla="*/ 1 h 11"/>
                    <a:gd name="T18" fmla="*/ 6 w 6"/>
                    <a:gd name="T19" fmla="*/ 1 h 11"/>
                    <a:gd name="T20" fmla="*/ 4 w 6"/>
                    <a:gd name="T21" fmla="*/ 10 h 11"/>
                    <a:gd name="T22" fmla="*/ 1 w 6"/>
                    <a:gd name="T23" fmla="*/ 10 h 11"/>
                    <a:gd name="T24" fmla="*/ 1 w 6"/>
                    <a:gd name="T2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1">
                      <a:moveTo>
                        <a:pt x="1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6" y="5"/>
                        <a:pt x="5" y="9"/>
                        <a:pt x="4" y="10"/>
                      </a:cubicBezTo>
                      <a:cubicBezTo>
                        <a:pt x="3" y="11"/>
                        <a:pt x="2" y="11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2" name="Freeform 665"/>
                <p:cNvSpPr>
                  <a:spLocks/>
                </p:cNvSpPr>
                <p:nvPr/>
              </p:nvSpPr>
              <p:spPr bwMode="auto">
                <a:xfrm>
                  <a:off x="2914" y="3224"/>
                  <a:ext cx="3" cy="3"/>
                </a:xfrm>
                <a:custGeom>
                  <a:avLst/>
                  <a:gdLst>
                    <a:gd name="T0" fmla="*/ 1 w 5"/>
                    <a:gd name="T1" fmla="*/ 5 h 6"/>
                    <a:gd name="T2" fmla="*/ 1 w 5"/>
                    <a:gd name="T3" fmla="*/ 4 h 6"/>
                    <a:gd name="T4" fmla="*/ 2 w 5"/>
                    <a:gd name="T5" fmla="*/ 1 h 6"/>
                    <a:gd name="T6" fmla="*/ 2 w 5"/>
                    <a:gd name="T7" fmla="*/ 1 h 6"/>
                    <a:gd name="T8" fmla="*/ 4 w 5"/>
                    <a:gd name="T9" fmla="*/ 0 h 6"/>
                    <a:gd name="T10" fmla="*/ 4 w 5"/>
                    <a:gd name="T11" fmla="*/ 1 h 6"/>
                    <a:gd name="T12" fmla="*/ 4 w 5"/>
                    <a:gd name="T13" fmla="*/ 1 h 6"/>
                    <a:gd name="T14" fmla="*/ 5 w 5"/>
                    <a:gd name="T15" fmla="*/ 1 h 6"/>
                    <a:gd name="T16" fmla="*/ 5 w 5"/>
                    <a:gd name="T17" fmla="*/ 2 h 6"/>
                    <a:gd name="T18" fmla="*/ 5 w 5"/>
                    <a:gd name="T19" fmla="*/ 6 h 6"/>
                    <a:gd name="T20" fmla="*/ 4 w 5"/>
                    <a:gd name="T21" fmla="*/ 6 h 6"/>
                    <a:gd name="T22" fmla="*/ 4 w 5"/>
                    <a:gd name="T23" fmla="*/ 6 h 6"/>
                    <a:gd name="T24" fmla="*/ 3 w 5"/>
                    <a:gd name="T25" fmla="*/ 6 h 6"/>
                    <a:gd name="T26" fmla="*/ 1 w 5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1" y="5"/>
                        <a:pt x="0" y="5"/>
                        <a:pt x="1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5" y="3"/>
                        <a:pt x="5" y="4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3" name="Freeform 666"/>
                <p:cNvSpPr>
                  <a:spLocks/>
                </p:cNvSpPr>
                <p:nvPr/>
              </p:nvSpPr>
              <p:spPr bwMode="auto">
                <a:xfrm>
                  <a:off x="2600" y="3068"/>
                  <a:ext cx="6" cy="4"/>
                </a:xfrm>
                <a:custGeom>
                  <a:avLst/>
                  <a:gdLst>
                    <a:gd name="T0" fmla="*/ 0 w 9"/>
                    <a:gd name="T1" fmla="*/ 7 h 8"/>
                    <a:gd name="T2" fmla="*/ 0 w 9"/>
                    <a:gd name="T3" fmla="*/ 6 h 8"/>
                    <a:gd name="T4" fmla="*/ 0 w 9"/>
                    <a:gd name="T5" fmla="*/ 4 h 8"/>
                    <a:gd name="T6" fmla="*/ 0 w 9"/>
                    <a:gd name="T7" fmla="*/ 4 h 8"/>
                    <a:gd name="T8" fmla="*/ 5 w 9"/>
                    <a:gd name="T9" fmla="*/ 0 h 8"/>
                    <a:gd name="T10" fmla="*/ 6 w 9"/>
                    <a:gd name="T11" fmla="*/ 0 h 8"/>
                    <a:gd name="T12" fmla="*/ 8 w 9"/>
                    <a:gd name="T13" fmla="*/ 1 h 8"/>
                    <a:gd name="T14" fmla="*/ 9 w 9"/>
                    <a:gd name="T15" fmla="*/ 2 h 8"/>
                    <a:gd name="T16" fmla="*/ 4 w 9"/>
                    <a:gd name="T17" fmla="*/ 8 h 8"/>
                    <a:gd name="T18" fmla="*/ 3 w 9"/>
                    <a:gd name="T19" fmla="*/ 8 h 8"/>
                    <a:gd name="T20" fmla="*/ 0 w 9"/>
                    <a:gd name="T2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8">
                      <a:moveTo>
                        <a:pt x="0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8" y="6"/>
                        <a:pt x="7" y="7"/>
                        <a:pt x="4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4" name="Freeform 667"/>
                <p:cNvSpPr>
                  <a:spLocks/>
                </p:cNvSpPr>
                <p:nvPr/>
              </p:nvSpPr>
              <p:spPr bwMode="auto">
                <a:xfrm>
                  <a:off x="2838" y="3187"/>
                  <a:ext cx="9" cy="6"/>
                </a:xfrm>
                <a:custGeom>
                  <a:avLst/>
                  <a:gdLst>
                    <a:gd name="T0" fmla="*/ 1 w 16"/>
                    <a:gd name="T1" fmla="*/ 6 h 12"/>
                    <a:gd name="T2" fmla="*/ 1 w 16"/>
                    <a:gd name="T3" fmla="*/ 6 h 12"/>
                    <a:gd name="T4" fmla="*/ 0 w 16"/>
                    <a:gd name="T5" fmla="*/ 5 h 12"/>
                    <a:gd name="T6" fmla="*/ 0 w 16"/>
                    <a:gd name="T7" fmla="*/ 5 h 12"/>
                    <a:gd name="T8" fmla="*/ 0 w 16"/>
                    <a:gd name="T9" fmla="*/ 3 h 12"/>
                    <a:gd name="T10" fmla="*/ 1 w 16"/>
                    <a:gd name="T11" fmla="*/ 1 h 12"/>
                    <a:gd name="T12" fmla="*/ 2 w 16"/>
                    <a:gd name="T13" fmla="*/ 0 h 12"/>
                    <a:gd name="T14" fmla="*/ 2 w 16"/>
                    <a:gd name="T15" fmla="*/ 0 h 12"/>
                    <a:gd name="T16" fmla="*/ 16 w 16"/>
                    <a:gd name="T17" fmla="*/ 9 h 12"/>
                    <a:gd name="T18" fmla="*/ 16 w 16"/>
                    <a:gd name="T19" fmla="*/ 10 h 12"/>
                    <a:gd name="T20" fmla="*/ 16 w 16"/>
                    <a:gd name="T21" fmla="*/ 12 h 12"/>
                    <a:gd name="T22" fmla="*/ 15 w 16"/>
                    <a:gd name="T23" fmla="*/ 12 h 12"/>
                    <a:gd name="T24" fmla="*/ 14 w 16"/>
                    <a:gd name="T25" fmla="*/ 12 h 12"/>
                    <a:gd name="T26" fmla="*/ 14 w 16"/>
                    <a:gd name="T27" fmla="*/ 12 h 12"/>
                    <a:gd name="T28" fmla="*/ 1 w 16"/>
                    <a:gd name="T29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2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5" name="Freeform 668"/>
                <p:cNvSpPr>
                  <a:spLocks/>
                </p:cNvSpPr>
                <p:nvPr/>
              </p:nvSpPr>
              <p:spPr bwMode="auto">
                <a:xfrm>
                  <a:off x="2735" y="3135"/>
                  <a:ext cx="4" cy="5"/>
                </a:xfrm>
                <a:custGeom>
                  <a:avLst/>
                  <a:gdLst>
                    <a:gd name="T0" fmla="*/ 1 w 7"/>
                    <a:gd name="T1" fmla="*/ 6 h 8"/>
                    <a:gd name="T2" fmla="*/ 1 w 7"/>
                    <a:gd name="T3" fmla="*/ 6 h 8"/>
                    <a:gd name="T4" fmla="*/ 0 w 7"/>
                    <a:gd name="T5" fmla="*/ 4 h 8"/>
                    <a:gd name="T6" fmla="*/ 1 w 7"/>
                    <a:gd name="T7" fmla="*/ 3 h 8"/>
                    <a:gd name="T8" fmla="*/ 4 w 7"/>
                    <a:gd name="T9" fmla="*/ 0 h 8"/>
                    <a:gd name="T10" fmla="*/ 4 w 7"/>
                    <a:gd name="T11" fmla="*/ 0 h 8"/>
                    <a:gd name="T12" fmla="*/ 5 w 7"/>
                    <a:gd name="T13" fmla="*/ 0 h 8"/>
                    <a:gd name="T14" fmla="*/ 5 w 7"/>
                    <a:gd name="T15" fmla="*/ 0 h 8"/>
                    <a:gd name="T16" fmla="*/ 7 w 7"/>
                    <a:gd name="T17" fmla="*/ 3 h 8"/>
                    <a:gd name="T18" fmla="*/ 7 w 7"/>
                    <a:gd name="T19" fmla="*/ 4 h 8"/>
                    <a:gd name="T20" fmla="*/ 6 w 7"/>
                    <a:gd name="T21" fmla="*/ 7 h 8"/>
                    <a:gd name="T22" fmla="*/ 5 w 7"/>
                    <a:gd name="T23" fmla="*/ 7 h 8"/>
                    <a:gd name="T24" fmla="*/ 4 w 7"/>
                    <a:gd name="T25" fmla="*/ 8 h 8"/>
                    <a:gd name="T26" fmla="*/ 4 w 7"/>
                    <a:gd name="T27" fmla="*/ 8 h 8"/>
                    <a:gd name="T28" fmla="*/ 1 w 7"/>
                    <a:gd name="T2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1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4"/>
                        <a:pt x="7" y="4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6" name="Freeform 669"/>
                <p:cNvSpPr>
                  <a:spLocks/>
                </p:cNvSpPr>
                <p:nvPr/>
              </p:nvSpPr>
              <p:spPr bwMode="auto">
                <a:xfrm>
                  <a:off x="2973" y="3264"/>
                  <a:ext cx="71" cy="57"/>
                </a:xfrm>
                <a:custGeom>
                  <a:avLst/>
                  <a:gdLst>
                    <a:gd name="T0" fmla="*/ 91 w 123"/>
                    <a:gd name="T1" fmla="*/ 94 h 99"/>
                    <a:gd name="T2" fmla="*/ 70 w 123"/>
                    <a:gd name="T3" fmla="*/ 63 h 99"/>
                    <a:gd name="T4" fmla="*/ 57 w 123"/>
                    <a:gd name="T5" fmla="*/ 43 h 99"/>
                    <a:gd name="T6" fmla="*/ 56 w 123"/>
                    <a:gd name="T7" fmla="*/ 43 h 99"/>
                    <a:gd name="T8" fmla="*/ 35 w 123"/>
                    <a:gd name="T9" fmla="*/ 41 h 99"/>
                    <a:gd name="T10" fmla="*/ 35 w 123"/>
                    <a:gd name="T11" fmla="*/ 41 h 99"/>
                    <a:gd name="T12" fmla="*/ 34 w 123"/>
                    <a:gd name="T13" fmla="*/ 40 h 99"/>
                    <a:gd name="T14" fmla="*/ 32 w 123"/>
                    <a:gd name="T15" fmla="*/ 25 h 99"/>
                    <a:gd name="T16" fmla="*/ 31 w 123"/>
                    <a:gd name="T17" fmla="*/ 24 h 99"/>
                    <a:gd name="T18" fmla="*/ 8 w 123"/>
                    <a:gd name="T19" fmla="*/ 27 h 99"/>
                    <a:gd name="T20" fmla="*/ 7 w 123"/>
                    <a:gd name="T21" fmla="*/ 27 h 99"/>
                    <a:gd name="T22" fmla="*/ 0 w 123"/>
                    <a:gd name="T23" fmla="*/ 6 h 99"/>
                    <a:gd name="T24" fmla="*/ 3 w 123"/>
                    <a:gd name="T25" fmla="*/ 2 h 99"/>
                    <a:gd name="T26" fmla="*/ 26 w 123"/>
                    <a:gd name="T27" fmla="*/ 1 h 99"/>
                    <a:gd name="T28" fmla="*/ 27 w 123"/>
                    <a:gd name="T29" fmla="*/ 1 h 99"/>
                    <a:gd name="T30" fmla="*/ 38 w 123"/>
                    <a:gd name="T31" fmla="*/ 20 h 99"/>
                    <a:gd name="T32" fmla="*/ 39 w 123"/>
                    <a:gd name="T33" fmla="*/ 21 h 99"/>
                    <a:gd name="T34" fmla="*/ 71 w 123"/>
                    <a:gd name="T35" fmla="*/ 24 h 99"/>
                    <a:gd name="T36" fmla="*/ 71 w 123"/>
                    <a:gd name="T37" fmla="*/ 31 h 99"/>
                    <a:gd name="T38" fmla="*/ 73 w 123"/>
                    <a:gd name="T39" fmla="*/ 56 h 99"/>
                    <a:gd name="T40" fmla="*/ 91 w 123"/>
                    <a:gd name="T41" fmla="*/ 64 h 99"/>
                    <a:gd name="T42" fmla="*/ 100 w 123"/>
                    <a:gd name="T43" fmla="*/ 74 h 99"/>
                    <a:gd name="T44" fmla="*/ 103 w 123"/>
                    <a:gd name="T45" fmla="*/ 75 h 99"/>
                    <a:gd name="T46" fmla="*/ 120 w 123"/>
                    <a:gd name="T47" fmla="*/ 65 h 99"/>
                    <a:gd name="T48" fmla="*/ 120 w 123"/>
                    <a:gd name="T49" fmla="*/ 65 h 99"/>
                    <a:gd name="T50" fmla="*/ 121 w 123"/>
                    <a:gd name="T51" fmla="*/ 66 h 99"/>
                    <a:gd name="T52" fmla="*/ 118 w 123"/>
                    <a:gd name="T53" fmla="*/ 70 h 99"/>
                    <a:gd name="T54" fmla="*/ 114 w 123"/>
                    <a:gd name="T55" fmla="*/ 80 h 99"/>
                    <a:gd name="T56" fmla="*/ 123 w 123"/>
                    <a:gd name="T57" fmla="*/ 97 h 99"/>
                    <a:gd name="T58" fmla="*/ 122 w 123"/>
                    <a:gd name="T59" fmla="*/ 99 h 99"/>
                    <a:gd name="T60" fmla="*/ 111 w 123"/>
                    <a:gd name="T61" fmla="*/ 94 h 99"/>
                    <a:gd name="T62" fmla="*/ 100 w 123"/>
                    <a:gd name="T63" fmla="*/ 94 h 99"/>
                    <a:gd name="T64" fmla="*/ 92 w 123"/>
                    <a:gd name="T65" fmla="*/ 9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3" h="99">
                      <a:moveTo>
                        <a:pt x="92" y="95"/>
                      </a:moveTo>
                      <a:cubicBezTo>
                        <a:pt x="92" y="95"/>
                        <a:pt x="92" y="95"/>
                        <a:pt x="91" y="94"/>
                      </a:cubicBezTo>
                      <a:cubicBezTo>
                        <a:pt x="89" y="82"/>
                        <a:pt x="89" y="82"/>
                        <a:pt x="89" y="82"/>
                      </a:cubicBezTo>
                      <a:cubicBezTo>
                        <a:pt x="70" y="63"/>
                        <a:pt x="70" y="63"/>
                        <a:pt x="70" y="63"/>
                      </a:cubicBezTo>
                      <a:cubicBezTo>
                        <a:pt x="67" y="60"/>
                        <a:pt x="66" y="58"/>
                        <a:pt x="64" y="55"/>
                      </a:cubicBezTo>
                      <a:cubicBezTo>
                        <a:pt x="62" y="51"/>
                        <a:pt x="60" y="47"/>
                        <a:pt x="57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0" y="40"/>
                        <a:pt x="46" y="41"/>
                        <a:pt x="43" y="41"/>
                      </a:cubicBezTo>
                      <a:cubicBezTo>
                        <a:pt x="41" y="42"/>
                        <a:pt x="39" y="42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38"/>
                        <a:pt x="34" y="37"/>
                        <a:pt x="34" y="36"/>
                      </a:cubicBezTo>
                      <a:cubicBezTo>
                        <a:pt x="34" y="32"/>
                        <a:pt x="34" y="29"/>
                        <a:pt x="32" y="25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24" y="22"/>
                        <a:pt x="20" y="24"/>
                        <a:pt x="17" y="25"/>
                      </a:cubicBezTo>
                      <a:cubicBezTo>
                        <a:pt x="14" y="27"/>
                        <a:pt x="11" y="28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4" y="22"/>
                        <a:pt x="0" y="13"/>
                        <a:pt x="0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6" y="2"/>
                        <a:pt x="9" y="2"/>
                        <a:pt x="11" y="2"/>
                      </a:cubicBezTo>
                      <a:cubicBezTo>
                        <a:pt x="15" y="3"/>
                        <a:pt x="19" y="3"/>
                        <a:pt x="26" y="1"/>
                      </a:cubicBezTo>
                      <a:cubicBezTo>
                        <a:pt x="26" y="0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30" y="3"/>
                        <a:pt x="31" y="7"/>
                        <a:pt x="33" y="11"/>
                      </a:cubicBezTo>
                      <a:cubicBezTo>
                        <a:pt x="34" y="14"/>
                        <a:pt x="36" y="17"/>
                        <a:pt x="38" y="20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7" y="24"/>
                        <a:pt x="52" y="23"/>
                        <a:pt x="57" y="23"/>
                      </a:cubicBezTo>
                      <a:cubicBezTo>
                        <a:pt x="62" y="22"/>
                        <a:pt x="66" y="21"/>
                        <a:pt x="71" y="24"/>
                      </a:cubicBezTo>
                      <a:cubicBezTo>
                        <a:pt x="71" y="24"/>
                        <a:pt x="71" y="24"/>
                        <a:pt x="72" y="25"/>
                      </a:cubicBezTo>
                      <a:cubicBezTo>
                        <a:pt x="71" y="27"/>
                        <a:pt x="71" y="29"/>
                        <a:pt x="71" y="31"/>
                      </a:cubicBezTo>
                      <a:cubicBezTo>
                        <a:pt x="70" y="39"/>
                        <a:pt x="68" y="49"/>
                        <a:pt x="73" y="55"/>
                      </a:cubicBezTo>
                      <a:cubicBezTo>
                        <a:pt x="73" y="56"/>
                        <a:pt x="73" y="56"/>
                        <a:pt x="73" y="56"/>
                      </a:cubicBezTo>
                      <a:cubicBezTo>
                        <a:pt x="73" y="56"/>
                        <a:pt x="91" y="64"/>
                        <a:pt x="91" y="64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2" y="65"/>
                        <a:pt x="93" y="66"/>
                        <a:pt x="94" y="67"/>
                      </a:cubicBezTo>
                      <a:cubicBezTo>
                        <a:pt x="95" y="69"/>
                        <a:pt x="96" y="72"/>
                        <a:pt x="100" y="74"/>
                      </a:cubicBezTo>
                      <a:cubicBezTo>
                        <a:pt x="101" y="75"/>
                        <a:pt x="101" y="75"/>
                        <a:pt x="101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5" y="74"/>
                        <a:pt x="108" y="72"/>
                        <a:pt x="110" y="70"/>
                      </a:cubicBezTo>
                      <a:cubicBezTo>
                        <a:pt x="113" y="67"/>
                        <a:pt x="116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1" y="65"/>
                        <a:pt x="121" y="65"/>
                        <a:pt x="121" y="66"/>
                      </a:cubicBezTo>
                      <a:cubicBezTo>
                        <a:pt x="121" y="66"/>
                        <a:pt x="121" y="66"/>
                        <a:pt x="121" y="66"/>
                      </a:cubicBezTo>
                      <a:cubicBezTo>
                        <a:pt x="120" y="68"/>
                        <a:pt x="119" y="69"/>
                        <a:pt x="118" y="70"/>
                      </a:cubicBezTo>
                      <a:cubicBezTo>
                        <a:pt x="117" y="73"/>
                        <a:pt x="114" y="76"/>
                        <a:pt x="114" y="80"/>
                      </a:cubicBezTo>
                      <a:cubicBezTo>
                        <a:pt x="114" y="80"/>
                        <a:pt x="114" y="80"/>
                        <a:pt x="114" y="80"/>
                      </a:cubicBezTo>
                      <a:cubicBezTo>
                        <a:pt x="114" y="85"/>
                        <a:pt x="117" y="88"/>
                        <a:pt x="120" y="91"/>
                      </a:cubicBezTo>
                      <a:cubicBezTo>
                        <a:pt x="121" y="93"/>
                        <a:pt x="123" y="95"/>
                        <a:pt x="123" y="97"/>
                      </a:cubicBezTo>
                      <a:cubicBezTo>
                        <a:pt x="123" y="98"/>
                        <a:pt x="123" y="98"/>
                        <a:pt x="123" y="98"/>
                      </a:cubicBezTo>
                      <a:cubicBezTo>
                        <a:pt x="122" y="99"/>
                        <a:pt x="122" y="99"/>
                        <a:pt x="122" y="99"/>
                      </a:cubicBezTo>
                      <a:cubicBezTo>
                        <a:pt x="122" y="99"/>
                        <a:pt x="122" y="99"/>
                        <a:pt x="121" y="99"/>
                      </a:cubicBezTo>
                      <a:cubicBezTo>
                        <a:pt x="121" y="99"/>
                        <a:pt x="111" y="94"/>
                        <a:pt x="111" y="94"/>
                      </a:cubicBezTo>
                      <a:cubicBezTo>
                        <a:pt x="111" y="94"/>
                        <a:pt x="111" y="94"/>
                        <a:pt x="111" y="94"/>
                      </a:cubicBezTo>
                      <a:cubicBezTo>
                        <a:pt x="107" y="92"/>
                        <a:pt x="103" y="93"/>
                        <a:pt x="100" y="94"/>
                      </a:cubicBezTo>
                      <a:cubicBezTo>
                        <a:pt x="98" y="95"/>
                        <a:pt x="95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7" name="Freeform 670"/>
                <p:cNvSpPr>
                  <a:spLocks/>
                </p:cNvSpPr>
                <p:nvPr/>
              </p:nvSpPr>
              <p:spPr bwMode="auto">
                <a:xfrm>
                  <a:off x="3239" y="3389"/>
                  <a:ext cx="8" cy="19"/>
                </a:xfrm>
                <a:custGeom>
                  <a:avLst/>
                  <a:gdLst>
                    <a:gd name="T0" fmla="*/ 7 w 13"/>
                    <a:gd name="T1" fmla="*/ 31 h 32"/>
                    <a:gd name="T2" fmla="*/ 6 w 13"/>
                    <a:gd name="T3" fmla="*/ 31 h 32"/>
                    <a:gd name="T4" fmla="*/ 0 w 13"/>
                    <a:gd name="T5" fmla="*/ 4 h 32"/>
                    <a:gd name="T6" fmla="*/ 0 w 13"/>
                    <a:gd name="T7" fmla="*/ 3 h 32"/>
                    <a:gd name="T8" fmla="*/ 1 w 13"/>
                    <a:gd name="T9" fmla="*/ 2 h 32"/>
                    <a:gd name="T10" fmla="*/ 1 w 13"/>
                    <a:gd name="T11" fmla="*/ 1 h 32"/>
                    <a:gd name="T12" fmla="*/ 2 w 13"/>
                    <a:gd name="T13" fmla="*/ 1 h 32"/>
                    <a:gd name="T14" fmla="*/ 3 w 13"/>
                    <a:gd name="T15" fmla="*/ 1 h 32"/>
                    <a:gd name="T16" fmla="*/ 3 w 13"/>
                    <a:gd name="T17" fmla="*/ 1 h 32"/>
                    <a:gd name="T18" fmla="*/ 12 w 13"/>
                    <a:gd name="T19" fmla="*/ 31 h 32"/>
                    <a:gd name="T20" fmla="*/ 12 w 13"/>
                    <a:gd name="T21" fmla="*/ 31 h 32"/>
                    <a:gd name="T22" fmla="*/ 10 w 13"/>
                    <a:gd name="T23" fmla="*/ 32 h 32"/>
                    <a:gd name="T24" fmla="*/ 7 w 13"/>
                    <a:gd name="T25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32">
                      <a:moveTo>
                        <a:pt x="7" y="31"/>
                      </a:move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3" y="23"/>
                        <a:pt x="0" y="11"/>
                        <a:pt x="0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1" y="7"/>
                        <a:pt x="13" y="20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10" y="32"/>
                        <a:pt x="9" y="32"/>
                        <a:pt x="7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8" name="Freeform 671"/>
                <p:cNvSpPr>
                  <a:spLocks/>
                </p:cNvSpPr>
                <p:nvPr/>
              </p:nvSpPr>
              <p:spPr bwMode="auto">
                <a:xfrm>
                  <a:off x="2960" y="3255"/>
                  <a:ext cx="10" cy="10"/>
                </a:xfrm>
                <a:custGeom>
                  <a:avLst/>
                  <a:gdLst>
                    <a:gd name="T0" fmla="*/ 5 w 16"/>
                    <a:gd name="T1" fmla="*/ 16 h 16"/>
                    <a:gd name="T2" fmla="*/ 5 w 16"/>
                    <a:gd name="T3" fmla="*/ 15 h 16"/>
                    <a:gd name="T4" fmla="*/ 4 w 16"/>
                    <a:gd name="T5" fmla="*/ 14 h 16"/>
                    <a:gd name="T6" fmla="*/ 0 w 16"/>
                    <a:gd name="T7" fmla="*/ 4 h 16"/>
                    <a:gd name="T8" fmla="*/ 1 w 16"/>
                    <a:gd name="T9" fmla="*/ 3 h 16"/>
                    <a:gd name="T10" fmla="*/ 14 w 16"/>
                    <a:gd name="T11" fmla="*/ 0 h 16"/>
                    <a:gd name="T12" fmla="*/ 14 w 16"/>
                    <a:gd name="T13" fmla="*/ 0 h 16"/>
                    <a:gd name="T14" fmla="*/ 14 w 16"/>
                    <a:gd name="T15" fmla="*/ 0 h 16"/>
                    <a:gd name="T16" fmla="*/ 15 w 16"/>
                    <a:gd name="T17" fmla="*/ 1 h 16"/>
                    <a:gd name="T18" fmla="*/ 16 w 16"/>
                    <a:gd name="T19" fmla="*/ 1 h 16"/>
                    <a:gd name="T20" fmla="*/ 16 w 16"/>
                    <a:gd name="T21" fmla="*/ 3 h 16"/>
                    <a:gd name="T22" fmla="*/ 16 w 16"/>
                    <a:gd name="T23" fmla="*/ 3 h 16"/>
                    <a:gd name="T24" fmla="*/ 9 w 16"/>
                    <a:gd name="T25" fmla="*/ 15 h 16"/>
                    <a:gd name="T26" fmla="*/ 8 w 16"/>
                    <a:gd name="T27" fmla="*/ 16 h 16"/>
                    <a:gd name="T28" fmla="*/ 5 w 16"/>
                    <a:gd name="T29" fmla="*/ 16 h 16"/>
                    <a:gd name="T30" fmla="*/ 5 w 16"/>
                    <a:gd name="T31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6">
                      <a:moveTo>
                        <a:pt x="5" y="16"/>
                      </a:moveTo>
                      <a:cubicBezTo>
                        <a:pt x="5" y="16"/>
                        <a:pt x="5" y="15"/>
                        <a:pt x="5" y="15"/>
                      </a:cubicBezTo>
                      <a:cubicBezTo>
                        <a:pt x="5" y="15"/>
                        <a:pt x="4" y="14"/>
                        <a:pt x="4" y="14"/>
                      </a:cubicBezTo>
                      <a:cubicBezTo>
                        <a:pt x="2" y="10"/>
                        <a:pt x="0" y="8"/>
                        <a:pt x="0" y="4"/>
                      </a:cubicBezTo>
                      <a:cubicBezTo>
                        <a:pt x="0" y="4"/>
                        <a:pt x="0" y="3"/>
                        <a:pt x="1" y="3"/>
                      </a:cubicBezTo>
                      <a:cubicBezTo>
                        <a:pt x="5" y="1"/>
                        <a:pt x="9" y="1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6" y="1"/>
                        <a:pt x="16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6"/>
                        <a:pt x="8" y="16"/>
                        <a:pt x="8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9" name="Freeform 672"/>
                <p:cNvSpPr>
                  <a:spLocks/>
                </p:cNvSpPr>
                <p:nvPr/>
              </p:nvSpPr>
              <p:spPr bwMode="auto">
                <a:xfrm>
                  <a:off x="2792" y="3173"/>
                  <a:ext cx="5" cy="5"/>
                </a:xfrm>
                <a:custGeom>
                  <a:avLst/>
                  <a:gdLst>
                    <a:gd name="T0" fmla="*/ 1 w 7"/>
                    <a:gd name="T1" fmla="*/ 7 h 9"/>
                    <a:gd name="T2" fmla="*/ 0 w 7"/>
                    <a:gd name="T3" fmla="*/ 6 h 9"/>
                    <a:gd name="T4" fmla="*/ 0 w 7"/>
                    <a:gd name="T5" fmla="*/ 5 h 9"/>
                    <a:gd name="T6" fmla="*/ 0 w 7"/>
                    <a:gd name="T7" fmla="*/ 5 h 9"/>
                    <a:gd name="T8" fmla="*/ 2 w 7"/>
                    <a:gd name="T9" fmla="*/ 1 h 9"/>
                    <a:gd name="T10" fmla="*/ 3 w 7"/>
                    <a:gd name="T11" fmla="*/ 1 h 9"/>
                    <a:gd name="T12" fmla="*/ 4 w 7"/>
                    <a:gd name="T13" fmla="*/ 1 h 9"/>
                    <a:gd name="T14" fmla="*/ 5 w 7"/>
                    <a:gd name="T15" fmla="*/ 1 h 9"/>
                    <a:gd name="T16" fmla="*/ 6 w 7"/>
                    <a:gd name="T17" fmla="*/ 1 h 9"/>
                    <a:gd name="T18" fmla="*/ 7 w 7"/>
                    <a:gd name="T19" fmla="*/ 2 h 9"/>
                    <a:gd name="T20" fmla="*/ 6 w 7"/>
                    <a:gd name="T21" fmla="*/ 8 h 9"/>
                    <a:gd name="T22" fmla="*/ 5 w 7"/>
                    <a:gd name="T23" fmla="*/ 9 h 9"/>
                    <a:gd name="T24" fmla="*/ 4 w 7"/>
                    <a:gd name="T25" fmla="*/ 9 h 9"/>
                    <a:gd name="T26" fmla="*/ 1 w 7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1" y="7"/>
                      </a:move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0" name="Freeform 673"/>
                <p:cNvSpPr>
                  <a:spLocks/>
                </p:cNvSpPr>
                <p:nvPr/>
              </p:nvSpPr>
              <p:spPr bwMode="auto">
                <a:xfrm>
                  <a:off x="2890" y="3233"/>
                  <a:ext cx="21" cy="32"/>
                </a:xfrm>
                <a:custGeom>
                  <a:avLst/>
                  <a:gdLst>
                    <a:gd name="T0" fmla="*/ 0 w 36"/>
                    <a:gd name="T1" fmla="*/ 54 h 54"/>
                    <a:gd name="T2" fmla="*/ 0 w 36"/>
                    <a:gd name="T3" fmla="*/ 54 h 54"/>
                    <a:gd name="T4" fmla="*/ 0 w 36"/>
                    <a:gd name="T5" fmla="*/ 53 h 54"/>
                    <a:gd name="T6" fmla="*/ 9 w 36"/>
                    <a:gd name="T7" fmla="*/ 21 h 54"/>
                    <a:gd name="T8" fmla="*/ 10 w 36"/>
                    <a:gd name="T9" fmla="*/ 21 h 54"/>
                    <a:gd name="T10" fmla="*/ 16 w 36"/>
                    <a:gd name="T11" fmla="*/ 19 h 54"/>
                    <a:gd name="T12" fmla="*/ 16 w 36"/>
                    <a:gd name="T13" fmla="*/ 17 h 54"/>
                    <a:gd name="T14" fmla="*/ 16 w 36"/>
                    <a:gd name="T15" fmla="*/ 14 h 54"/>
                    <a:gd name="T16" fmla="*/ 16 w 36"/>
                    <a:gd name="T17" fmla="*/ 9 h 54"/>
                    <a:gd name="T18" fmla="*/ 16 w 36"/>
                    <a:gd name="T19" fmla="*/ 8 h 54"/>
                    <a:gd name="T20" fmla="*/ 35 w 36"/>
                    <a:gd name="T21" fmla="*/ 0 h 54"/>
                    <a:gd name="T22" fmla="*/ 36 w 36"/>
                    <a:gd name="T23" fmla="*/ 0 h 54"/>
                    <a:gd name="T24" fmla="*/ 36 w 36"/>
                    <a:gd name="T25" fmla="*/ 0 h 54"/>
                    <a:gd name="T26" fmla="*/ 36 w 36"/>
                    <a:gd name="T27" fmla="*/ 1 h 54"/>
                    <a:gd name="T28" fmla="*/ 29 w 36"/>
                    <a:gd name="T29" fmla="*/ 7 h 54"/>
                    <a:gd name="T30" fmla="*/ 24 w 36"/>
                    <a:gd name="T31" fmla="*/ 10 h 54"/>
                    <a:gd name="T32" fmla="*/ 23 w 36"/>
                    <a:gd name="T33" fmla="*/ 10 h 54"/>
                    <a:gd name="T34" fmla="*/ 23 w 36"/>
                    <a:gd name="T35" fmla="*/ 11 h 54"/>
                    <a:gd name="T36" fmla="*/ 2 w 36"/>
                    <a:gd name="T37" fmla="*/ 54 h 54"/>
                    <a:gd name="T38" fmla="*/ 2 w 36"/>
                    <a:gd name="T39" fmla="*/ 54 h 54"/>
                    <a:gd name="T40" fmla="*/ 1 w 36"/>
                    <a:gd name="T41" fmla="*/ 54 h 54"/>
                    <a:gd name="T42" fmla="*/ 0 w 36"/>
                    <a:gd name="T4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6" h="54">
                      <a:moveTo>
                        <a:pt x="0" y="54"/>
                      </a:move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1" y="48"/>
                        <a:pt x="5" y="35"/>
                        <a:pt x="9" y="21"/>
                      </a:cubicBezTo>
                      <a:cubicBezTo>
                        <a:pt x="9" y="21"/>
                        <a:pt x="9" y="21"/>
                        <a:pt x="10" y="2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5"/>
                        <a:pt x="16" y="14"/>
                        <a:pt x="16" y="14"/>
                      </a:cubicBezTo>
                      <a:cubicBezTo>
                        <a:pt x="16" y="12"/>
                        <a:pt x="15" y="11"/>
                        <a:pt x="16" y="9"/>
                      </a:cubicBezTo>
                      <a:cubicBezTo>
                        <a:pt x="16" y="9"/>
                        <a:pt x="16" y="9"/>
                        <a:pt x="16" y="8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1"/>
                        <a:pt x="36" y="1"/>
                      </a:cubicBezTo>
                      <a:cubicBezTo>
                        <a:pt x="35" y="4"/>
                        <a:pt x="32" y="5"/>
                        <a:pt x="29" y="7"/>
                      </a:cubicBezTo>
                      <a:cubicBezTo>
                        <a:pt x="27" y="8"/>
                        <a:pt x="25" y="8"/>
                        <a:pt x="24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1" y="22"/>
                        <a:pt x="12" y="42"/>
                        <a:pt x="2" y="54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4"/>
                        <a:pt x="1" y="54"/>
                        <a:pt x="0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1" name="Freeform 674"/>
                <p:cNvSpPr>
                  <a:spLocks/>
                </p:cNvSpPr>
                <p:nvPr/>
              </p:nvSpPr>
              <p:spPr bwMode="auto">
                <a:xfrm>
                  <a:off x="2920" y="3249"/>
                  <a:ext cx="18" cy="11"/>
                </a:xfrm>
                <a:custGeom>
                  <a:avLst/>
                  <a:gdLst>
                    <a:gd name="T0" fmla="*/ 4 w 30"/>
                    <a:gd name="T1" fmla="*/ 19 h 19"/>
                    <a:gd name="T2" fmla="*/ 3 w 30"/>
                    <a:gd name="T3" fmla="*/ 18 h 19"/>
                    <a:gd name="T4" fmla="*/ 1 w 30"/>
                    <a:gd name="T5" fmla="*/ 8 h 19"/>
                    <a:gd name="T6" fmla="*/ 0 w 30"/>
                    <a:gd name="T7" fmla="*/ 3 h 19"/>
                    <a:gd name="T8" fmla="*/ 0 w 30"/>
                    <a:gd name="T9" fmla="*/ 2 h 19"/>
                    <a:gd name="T10" fmla="*/ 12 w 30"/>
                    <a:gd name="T11" fmla="*/ 3 h 19"/>
                    <a:gd name="T12" fmla="*/ 24 w 30"/>
                    <a:gd name="T13" fmla="*/ 5 h 19"/>
                    <a:gd name="T14" fmla="*/ 25 w 30"/>
                    <a:gd name="T15" fmla="*/ 5 h 19"/>
                    <a:gd name="T16" fmla="*/ 25 w 30"/>
                    <a:gd name="T17" fmla="*/ 5 h 19"/>
                    <a:gd name="T18" fmla="*/ 30 w 30"/>
                    <a:gd name="T19" fmla="*/ 8 h 19"/>
                    <a:gd name="T20" fmla="*/ 30 w 30"/>
                    <a:gd name="T21" fmla="*/ 9 h 19"/>
                    <a:gd name="T22" fmla="*/ 29 w 30"/>
                    <a:gd name="T23" fmla="*/ 14 h 19"/>
                    <a:gd name="T24" fmla="*/ 29 w 30"/>
                    <a:gd name="T25" fmla="*/ 15 h 19"/>
                    <a:gd name="T26" fmla="*/ 22 w 30"/>
                    <a:gd name="T27" fmla="*/ 15 h 19"/>
                    <a:gd name="T28" fmla="*/ 5 w 30"/>
                    <a:gd name="T29" fmla="*/ 19 h 19"/>
                    <a:gd name="T30" fmla="*/ 4 w 30"/>
                    <a:gd name="T31" fmla="*/ 19 h 19"/>
                    <a:gd name="T32" fmla="*/ 4 w 30"/>
                    <a:gd name="T3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" h="19">
                      <a:moveTo>
                        <a:pt x="4" y="19"/>
                      </a:moveTo>
                      <a:cubicBezTo>
                        <a:pt x="4" y="19"/>
                        <a:pt x="3" y="18"/>
                        <a:pt x="3" y="18"/>
                      </a:cubicBezTo>
                      <a:cubicBezTo>
                        <a:pt x="3" y="14"/>
                        <a:pt x="2" y="10"/>
                        <a:pt x="1" y="8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0"/>
                        <a:pt x="8" y="2"/>
                        <a:pt x="12" y="3"/>
                      </a:cubicBezTo>
                      <a:cubicBezTo>
                        <a:pt x="16" y="4"/>
                        <a:pt x="20" y="5"/>
                        <a:pt x="24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11"/>
                        <a:pt x="30" y="12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6" y="15"/>
                        <a:pt x="23" y="15"/>
                        <a:pt x="22" y="15"/>
                      </a:cubicBezTo>
                      <a:cubicBezTo>
                        <a:pt x="16" y="15"/>
                        <a:pt x="13" y="15"/>
                        <a:pt x="5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2" name="Freeform 675"/>
                <p:cNvSpPr>
                  <a:spLocks/>
                </p:cNvSpPr>
                <p:nvPr/>
              </p:nvSpPr>
              <p:spPr bwMode="auto">
                <a:xfrm>
                  <a:off x="2707" y="3141"/>
                  <a:ext cx="6" cy="6"/>
                </a:xfrm>
                <a:custGeom>
                  <a:avLst/>
                  <a:gdLst>
                    <a:gd name="T0" fmla="*/ 0 w 10"/>
                    <a:gd name="T1" fmla="*/ 8 h 11"/>
                    <a:gd name="T2" fmla="*/ 0 w 10"/>
                    <a:gd name="T3" fmla="*/ 7 h 11"/>
                    <a:gd name="T4" fmla="*/ 5 w 10"/>
                    <a:gd name="T5" fmla="*/ 0 h 11"/>
                    <a:gd name="T6" fmla="*/ 5 w 10"/>
                    <a:gd name="T7" fmla="*/ 0 h 11"/>
                    <a:gd name="T8" fmla="*/ 9 w 10"/>
                    <a:gd name="T9" fmla="*/ 2 h 11"/>
                    <a:gd name="T10" fmla="*/ 9 w 10"/>
                    <a:gd name="T11" fmla="*/ 3 h 11"/>
                    <a:gd name="T12" fmla="*/ 6 w 10"/>
                    <a:gd name="T13" fmla="*/ 10 h 11"/>
                    <a:gd name="T14" fmla="*/ 5 w 10"/>
                    <a:gd name="T15" fmla="*/ 10 h 11"/>
                    <a:gd name="T16" fmla="*/ 0 w 10"/>
                    <a:gd name="T17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1" y="4"/>
                        <a:pt x="2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10" y="2"/>
                        <a:pt x="9" y="3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5" y="11"/>
                        <a:pt x="5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3" name="Freeform 676"/>
                <p:cNvSpPr>
                  <a:spLocks/>
                </p:cNvSpPr>
                <p:nvPr/>
              </p:nvSpPr>
              <p:spPr bwMode="auto">
                <a:xfrm>
                  <a:off x="2734" y="3155"/>
                  <a:ext cx="6" cy="5"/>
                </a:xfrm>
                <a:custGeom>
                  <a:avLst/>
                  <a:gdLst>
                    <a:gd name="T0" fmla="*/ 5 w 11"/>
                    <a:gd name="T1" fmla="*/ 8 h 9"/>
                    <a:gd name="T2" fmla="*/ 2 w 11"/>
                    <a:gd name="T3" fmla="*/ 7 h 9"/>
                    <a:gd name="T4" fmla="*/ 1 w 11"/>
                    <a:gd name="T5" fmla="*/ 5 h 9"/>
                    <a:gd name="T6" fmla="*/ 0 w 11"/>
                    <a:gd name="T7" fmla="*/ 4 h 9"/>
                    <a:gd name="T8" fmla="*/ 2 w 11"/>
                    <a:gd name="T9" fmla="*/ 0 h 9"/>
                    <a:gd name="T10" fmla="*/ 3 w 11"/>
                    <a:gd name="T11" fmla="*/ 0 h 9"/>
                    <a:gd name="T12" fmla="*/ 6 w 11"/>
                    <a:gd name="T13" fmla="*/ 0 h 9"/>
                    <a:gd name="T14" fmla="*/ 7 w 11"/>
                    <a:gd name="T15" fmla="*/ 0 h 9"/>
                    <a:gd name="T16" fmla="*/ 7 w 11"/>
                    <a:gd name="T17" fmla="*/ 0 h 9"/>
                    <a:gd name="T18" fmla="*/ 10 w 11"/>
                    <a:gd name="T19" fmla="*/ 3 h 9"/>
                    <a:gd name="T20" fmla="*/ 10 w 11"/>
                    <a:gd name="T21" fmla="*/ 3 h 9"/>
                    <a:gd name="T22" fmla="*/ 11 w 11"/>
                    <a:gd name="T23" fmla="*/ 4 h 9"/>
                    <a:gd name="T24" fmla="*/ 11 w 11"/>
                    <a:gd name="T25" fmla="*/ 7 h 9"/>
                    <a:gd name="T26" fmla="*/ 11 w 11"/>
                    <a:gd name="T27" fmla="*/ 8 h 9"/>
                    <a:gd name="T28" fmla="*/ 11 w 11"/>
                    <a:gd name="T29" fmla="*/ 8 h 9"/>
                    <a:gd name="T30" fmla="*/ 11 w 11"/>
                    <a:gd name="T31" fmla="*/ 9 h 9"/>
                    <a:gd name="T32" fmla="*/ 10 w 11"/>
                    <a:gd name="T33" fmla="*/ 9 h 9"/>
                    <a:gd name="T34" fmla="*/ 5 w 11"/>
                    <a:gd name="T3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9">
                      <a:moveTo>
                        <a:pt x="5" y="8"/>
                      </a:moveTo>
                      <a:cubicBezTo>
                        <a:pt x="4" y="8"/>
                        <a:pt x="3" y="7"/>
                        <a:pt x="2" y="7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5"/>
                        <a:pt x="11" y="6"/>
                        <a:pt x="11" y="7"/>
                      </a:cubicBezTo>
                      <a:cubicBezTo>
                        <a:pt x="11" y="7"/>
                        <a:pt x="11" y="7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8" y="9"/>
                        <a:pt x="6" y="9"/>
                        <a:pt x="5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4" name="Freeform 677"/>
                <p:cNvSpPr>
                  <a:spLocks/>
                </p:cNvSpPr>
                <p:nvPr/>
              </p:nvSpPr>
              <p:spPr bwMode="auto">
                <a:xfrm>
                  <a:off x="2595" y="3086"/>
                  <a:ext cx="7" cy="8"/>
                </a:xfrm>
                <a:custGeom>
                  <a:avLst/>
                  <a:gdLst>
                    <a:gd name="T0" fmla="*/ 0 w 11"/>
                    <a:gd name="T1" fmla="*/ 11 h 13"/>
                    <a:gd name="T2" fmla="*/ 0 w 11"/>
                    <a:gd name="T3" fmla="*/ 10 h 13"/>
                    <a:gd name="T4" fmla="*/ 7 w 11"/>
                    <a:gd name="T5" fmla="*/ 0 h 13"/>
                    <a:gd name="T6" fmla="*/ 7 w 11"/>
                    <a:gd name="T7" fmla="*/ 0 h 13"/>
                    <a:gd name="T8" fmla="*/ 8 w 11"/>
                    <a:gd name="T9" fmla="*/ 0 h 13"/>
                    <a:gd name="T10" fmla="*/ 10 w 11"/>
                    <a:gd name="T11" fmla="*/ 2 h 13"/>
                    <a:gd name="T12" fmla="*/ 10 w 11"/>
                    <a:gd name="T13" fmla="*/ 3 h 13"/>
                    <a:gd name="T14" fmla="*/ 6 w 11"/>
                    <a:gd name="T15" fmla="*/ 11 h 13"/>
                    <a:gd name="T16" fmla="*/ 6 w 11"/>
                    <a:gd name="T17" fmla="*/ 12 h 13"/>
                    <a:gd name="T18" fmla="*/ 4 w 11"/>
                    <a:gd name="T19" fmla="*/ 12 h 13"/>
                    <a:gd name="T20" fmla="*/ 3 w 11"/>
                    <a:gd name="T21" fmla="*/ 12 h 13"/>
                    <a:gd name="T22" fmla="*/ 0 w 11"/>
                    <a:gd name="T23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3">
                      <a:moveTo>
                        <a:pt x="0" y="11"/>
                      </a:move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1" y="5"/>
                        <a:pt x="3" y="3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1" y="3"/>
                        <a:pt x="10" y="3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3"/>
                        <a:pt x="3" y="12"/>
                        <a:pt x="3" y="12"/>
                      </a:cubicBez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5" name="Freeform 678"/>
                <p:cNvSpPr>
                  <a:spLocks/>
                </p:cNvSpPr>
                <p:nvPr/>
              </p:nvSpPr>
              <p:spPr bwMode="auto">
                <a:xfrm>
                  <a:off x="3053" y="3321"/>
                  <a:ext cx="51" cy="55"/>
                </a:xfrm>
                <a:custGeom>
                  <a:avLst/>
                  <a:gdLst>
                    <a:gd name="T0" fmla="*/ 68 w 89"/>
                    <a:gd name="T1" fmla="*/ 93 h 94"/>
                    <a:gd name="T2" fmla="*/ 67 w 89"/>
                    <a:gd name="T3" fmla="*/ 93 h 94"/>
                    <a:gd name="T4" fmla="*/ 67 w 89"/>
                    <a:gd name="T5" fmla="*/ 83 h 94"/>
                    <a:gd name="T6" fmla="*/ 66 w 89"/>
                    <a:gd name="T7" fmla="*/ 82 h 94"/>
                    <a:gd name="T8" fmla="*/ 63 w 89"/>
                    <a:gd name="T9" fmla="*/ 80 h 94"/>
                    <a:gd name="T10" fmla="*/ 53 w 89"/>
                    <a:gd name="T11" fmla="*/ 78 h 94"/>
                    <a:gd name="T12" fmla="*/ 44 w 89"/>
                    <a:gd name="T13" fmla="*/ 76 h 94"/>
                    <a:gd name="T14" fmla="*/ 40 w 89"/>
                    <a:gd name="T15" fmla="*/ 73 h 94"/>
                    <a:gd name="T16" fmla="*/ 34 w 89"/>
                    <a:gd name="T17" fmla="*/ 58 h 94"/>
                    <a:gd name="T18" fmla="*/ 32 w 89"/>
                    <a:gd name="T19" fmla="*/ 45 h 94"/>
                    <a:gd name="T20" fmla="*/ 26 w 89"/>
                    <a:gd name="T21" fmla="*/ 39 h 94"/>
                    <a:gd name="T22" fmla="*/ 22 w 89"/>
                    <a:gd name="T23" fmla="*/ 35 h 94"/>
                    <a:gd name="T24" fmla="*/ 21 w 89"/>
                    <a:gd name="T25" fmla="*/ 33 h 94"/>
                    <a:gd name="T26" fmla="*/ 19 w 89"/>
                    <a:gd name="T27" fmla="*/ 34 h 94"/>
                    <a:gd name="T28" fmla="*/ 14 w 89"/>
                    <a:gd name="T29" fmla="*/ 38 h 94"/>
                    <a:gd name="T30" fmla="*/ 13 w 89"/>
                    <a:gd name="T31" fmla="*/ 38 h 94"/>
                    <a:gd name="T32" fmla="*/ 13 w 89"/>
                    <a:gd name="T33" fmla="*/ 38 h 94"/>
                    <a:gd name="T34" fmla="*/ 13 w 89"/>
                    <a:gd name="T35" fmla="*/ 38 h 94"/>
                    <a:gd name="T36" fmla="*/ 12 w 89"/>
                    <a:gd name="T37" fmla="*/ 38 h 94"/>
                    <a:gd name="T38" fmla="*/ 11 w 89"/>
                    <a:gd name="T39" fmla="*/ 34 h 94"/>
                    <a:gd name="T40" fmla="*/ 0 w 89"/>
                    <a:gd name="T41" fmla="*/ 19 h 94"/>
                    <a:gd name="T42" fmla="*/ 0 w 89"/>
                    <a:gd name="T43" fmla="*/ 18 h 94"/>
                    <a:gd name="T44" fmla="*/ 5 w 89"/>
                    <a:gd name="T45" fmla="*/ 7 h 94"/>
                    <a:gd name="T46" fmla="*/ 8 w 89"/>
                    <a:gd name="T47" fmla="*/ 1 h 94"/>
                    <a:gd name="T48" fmla="*/ 8 w 89"/>
                    <a:gd name="T49" fmla="*/ 1 h 94"/>
                    <a:gd name="T50" fmla="*/ 9 w 89"/>
                    <a:gd name="T51" fmla="*/ 0 h 94"/>
                    <a:gd name="T52" fmla="*/ 10 w 89"/>
                    <a:gd name="T53" fmla="*/ 0 h 94"/>
                    <a:gd name="T54" fmla="*/ 10 w 89"/>
                    <a:gd name="T55" fmla="*/ 0 h 94"/>
                    <a:gd name="T56" fmla="*/ 10 w 89"/>
                    <a:gd name="T57" fmla="*/ 1 h 94"/>
                    <a:gd name="T58" fmla="*/ 10 w 89"/>
                    <a:gd name="T59" fmla="*/ 4 h 94"/>
                    <a:gd name="T60" fmla="*/ 11 w 89"/>
                    <a:gd name="T61" fmla="*/ 16 h 94"/>
                    <a:gd name="T62" fmla="*/ 12 w 89"/>
                    <a:gd name="T63" fmla="*/ 17 h 94"/>
                    <a:gd name="T64" fmla="*/ 20 w 89"/>
                    <a:gd name="T65" fmla="*/ 18 h 94"/>
                    <a:gd name="T66" fmla="*/ 20 w 89"/>
                    <a:gd name="T67" fmla="*/ 18 h 94"/>
                    <a:gd name="T68" fmla="*/ 21 w 89"/>
                    <a:gd name="T69" fmla="*/ 19 h 94"/>
                    <a:gd name="T70" fmla="*/ 29 w 89"/>
                    <a:gd name="T71" fmla="*/ 32 h 94"/>
                    <a:gd name="T72" fmla="*/ 34 w 89"/>
                    <a:gd name="T73" fmla="*/ 40 h 94"/>
                    <a:gd name="T74" fmla="*/ 34 w 89"/>
                    <a:gd name="T75" fmla="*/ 41 h 94"/>
                    <a:gd name="T76" fmla="*/ 35 w 89"/>
                    <a:gd name="T77" fmla="*/ 41 h 94"/>
                    <a:gd name="T78" fmla="*/ 52 w 89"/>
                    <a:gd name="T79" fmla="*/ 40 h 94"/>
                    <a:gd name="T80" fmla="*/ 68 w 89"/>
                    <a:gd name="T81" fmla="*/ 39 h 94"/>
                    <a:gd name="T82" fmla="*/ 68 w 89"/>
                    <a:gd name="T83" fmla="*/ 39 h 94"/>
                    <a:gd name="T84" fmla="*/ 68 w 89"/>
                    <a:gd name="T85" fmla="*/ 40 h 94"/>
                    <a:gd name="T86" fmla="*/ 74 w 89"/>
                    <a:gd name="T87" fmla="*/ 57 h 94"/>
                    <a:gd name="T88" fmla="*/ 74 w 89"/>
                    <a:gd name="T89" fmla="*/ 58 h 94"/>
                    <a:gd name="T90" fmla="*/ 81 w 89"/>
                    <a:gd name="T91" fmla="*/ 63 h 94"/>
                    <a:gd name="T92" fmla="*/ 88 w 89"/>
                    <a:gd name="T93" fmla="*/ 61 h 94"/>
                    <a:gd name="T94" fmla="*/ 88 w 89"/>
                    <a:gd name="T95" fmla="*/ 61 h 94"/>
                    <a:gd name="T96" fmla="*/ 88 w 89"/>
                    <a:gd name="T97" fmla="*/ 61 h 94"/>
                    <a:gd name="T98" fmla="*/ 89 w 89"/>
                    <a:gd name="T99" fmla="*/ 62 h 94"/>
                    <a:gd name="T100" fmla="*/ 84 w 89"/>
                    <a:gd name="T101" fmla="*/ 66 h 94"/>
                    <a:gd name="T102" fmla="*/ 83 w 89"/>
                    <a:gd name="T103" fmla="*/ 67 h 94"/>
                    <a:gd name="T104" fmla="*/ 88 w 89"/>
                    <a:gd name="T105" fmla="*/ 84 h 94"/>
                    <a:gd name="T106" fmla="*/ 88 w 89"/>
                    <a:gd name="T107" fmla="*/ 84 h 94"/>
                    <a:gd name="T108" fmla="*/ 87 w 89"/>
                    <a:gd name="T109" fmla="*/ 86 h 94"/>
                    <a:gd name="T110" fmla="*/ 87 w 89"/>
                    <a:gd name="T111" fmla="*/ 86 h 94"/>
                    <a:gd name="T112" fmla="*/ 83 w 89"/>
                    <a:gd name="T113" fmla="*/ 87 h 94"/>
                    <a:gd name="T114" fmla="*/ 72 w 89"/>
                    <a:gd name="T115" fmla="*/ 94 h 94"/>
                    <a:gd name="T116" fmla="*/ 72 w 89"/>
                    <a:gd name="T117" fmla="*/ 94 h 94"/>
                    <a:gd name="T118" fmla="*/ 68 w 89"/>
                    <a:gd name="T119" fmla="*/ 93 h 94"/>
                    <a:gd name="T120" fmla="*/ 68 w 89"/>
                    <a:gd name="T121" fmla="*/ 93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9" h="94">
                      <a:moveTo>
                        <a:pt x="68" y="93"/>
                      </a:moveTo>
                      <a:cubicBezTo>
                        <a:pt x="67" y="93"/>
                        <a:pt x="67" y="93"/>
                        <a:pt x="67" y="9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6" y="82"/>
                        <a:pt x="66" y="82"/>
                        <a:pt x="66" y="82"/>
                      </a:cubicBezTo>
                      <a:cubicBezTo>
                        <a:pt x="65" y="81"/>
                        <a:pt x="64" y="80"/>
                        <a:pt x="63" y="80"/>
                      </a:cubicBezTo>
                      <a:cubicBezTo>
                        <a:pt x="59" y="78"/>
                        <a:pt x="56" y="78"/>
                        <a:pt x="53" y="78"/>
                      </a:cubicBezTo>
                      <a:cubicBezTo>
                        <a:pt x="50" y="77"/>
                        <a:pt x="47" y="77"/>
                        <a:pt x="44" y="76"/>
                      </a:cubicBezTo>
                      <a:cubicBezTo>
                        <a:pt x="43" y="75"/>
                        <a:pt x="41" y="74"/>
                        <a:pt x="40" y="73"/>
                      </a:cubicBezTo>
                      <a:cubicBezTo>
                        <a:pt x="35" y="69"/>
                        <a:pt x="35" y="64"/>
                        <a:pt x="34" y="58"/>
                      </a:cubicBezTo>
                      <a:cubicBezTo>
                        <a:pt x="34" y="54"/>
                        <a:pt x="34" y="50"/>
                        <a:pt x="32" y="45"/>
                      </a:cubicBezTo>
                      <a:cubicBezTo>
                        <a:pt x="30" y="43"/>
                        <a:pt x="28" y="41"/>
                        <a:pt x="26" y="39"/>
                      </a:cubicBezTo>
                      <a:cubicBezTo>
                        <a:pt x="24" y="37"/>
                        <a:pt x="23" y="36"/>
                        <a:pt x="22" y="35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6" y="35"/>
                        <a:pt x="16" y="36"/>
                        <a:pt x="14" y="38"/>
                      </a:cubicBezTo>
                      <a:cubicBezTo>
                        <a:pt x="14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2" y="37"/>
                        <a:pt x="11" y="35"/>
                        <a:pt x="11" y="34"/>
                      </a:cubicBezTo>
                      <a:cubicBezTo>
                        <a:pt x="9" y="29"/>
                        <a:pt x="8" y="24"/>
                        <a:pt x="0" y="19"/>
                      </a:cubicBez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1" y="15"/>
                        <a:pt x="3" y="11"/>
                        <a:pt x="5" y="7"/>
                      </a:cubicBezTo>
                      <a:cubicBezTo>
                        <a:pt x="6" y="5"/>
                        <a:pt x="7" y="3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2"/>
                        <a:pt x="10" y="3"/>
                        <a:pt x="10" y="4"/>
                      </a:cubicBezTo>
                      <a:cubicBezTo>
                        <a:pt x="10" y="8"/>
                        <a:pt x="10" y="13"/>
                        <a:pt x="11" y="16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1" y="18"/>
                        <a:pt x="21" y="19"/>
                      </a:cubicBezTo>
                      <a:cubicBezTo>
                        <a:pt x="23" y="23"/>
                        <a:pt x="26" y="27"/>
                        <a:pt x="29" y="32"/>
                      </a:cubicBezTo>
                      <a:cubicBezTo>
                        <a:pt x="30" y="34"/>
                        <a:pt x="32" y="37"/>
                        <a:pt x="34" y="40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42" y="43"/>
                        <a:pt x="47" y="42"/>
                        <a:pt x="52" y="40"/>
                      </a:cubicBezTo>
                      <a:cubicBezTo>
                        <a:pt x="57" y="39"/>
                        <a:pt x="62" y="38"/>
                        <a:pt x="68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40"/>
                        <a:pt x="68" y="40"/>
                        <a:pt x="68" y="40"/>
                      </a:cubicBezTo>
                      <a:cubicBezTo>
                        <a:pt x="72" y="46"/>
                        <a:pt x="74" y="49"/>
                        <a:pt x="74" y="57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9" y="61"/>
                        <a:pt x="89" y="61"/>
                        <a:pt x="89" y="62"/>
                      </a:cubicBezTo>
                      <a:cubicBezTo>
                        <a:pt x="88" y="64"/>
                        <a:pt x="86" y="65"/>
                        <a:pt x="84" y="66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88" y="84"/>
                        <a:pt x="88" y="84"/>
                        <a:pt x="88" y="84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7" y="86"/>
                        <a:pt x="87" y="86"/>
                        <a:pt x="87" y="86"/>
                      </a:cubicBezTo>
                      <a:cubicBezTo>
                        <a:pt x="86" y="86"/>
                        <a:pt x="85" y="87"/>
                        <a:pt x="83" y="87"/>
                      </a:cubicBezTo>
                      <a:cubicBezTo>
                        <a:pt x="80" y="89"/>
                        <a:pt x="76" y="90"/>
                        <a:pt x="72" y="94"/>
                      </a:cubicBezTo>
                      <a:cubicBezTo>
                        <a:pt x="72" y="94"/>
                        <a:pt x="72" y="94"/>
                        <a:pt x="72" y="94"/>
                      </a:cubicBezTo>
                      <a:cubicBezTo>
                        <a:pt x="70" y="94"/>
                        <a:pt x="69" y="94"/>
                        <a:pt x="68" y="93"/>
                      </a:cubicBezTo>
                      <a:cubicBezTo>
                        <a:pt x="68" y="93"/>
                        <a:pt x="68" y="93"/>
                        <a:pt x="68" y="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6" name="Freeform 679"/>
                <p:cNvSpPr>
                  <a:spLocks/>
                </p:cNvSpPr>
                <p:nvPr/>
              </p:nvSpPr>
              <p:spPr bwMode="auto">
                <a:xfrm>
                  <a:off x="2612" y="3105"/>
                  <a:ext cx="14" cy="15"/>
                </a:xfrm>
                <a:custGeom>
                  <a:avLst/>
                  <a:gdLst>
                    <a:gd name="T0" fmla="*/ 19 w 24"/>
                    <a:gd name="T1" fmla="*/ 25 h 26"/>
                    <a:gd name="T2" fmla="*/ 3 w 24"/>
                    <a:gd name="T3" fmla="*/ 15 h 26"/>
                    <a:gd name="T4" fmla="*/ 3 w 24"/>
                    <a:gd name="T5" fmla="*/ 1 h 26"/>
                    <a:gd name="T6" fmla="*/ 3 w 24"/>
                    <a:gd name="T7" fmla="*/ 1 h 26"/>
                    <a:gd name="T8" fmla="*/ 4 w 24"/>
                    <a:gd name="T9" fmla="*/ 0 h 26"/>
                    <a:gd name="T10" fmla="*/ 5 w 24"/>
                    <a:gd name="T11" fmla="*/ 0 h 26"/>
                    <a:gd name="T12" fmla="*/ 8 w 24"/>
                    <a:gd name="T13" fmla="*/ 2 h 26"/>
                    <a:gd name="T14" fmla="*/ 8 w 24"/>
                    <a:gd name="T15" fmla="*/ 2 h 26"/>
                    <a:gd name="T16" fmla="*/ 9 w 24"/>
                    <a:gd name="T17" fmla="*/ 4 h 26"/>
                    <a:gd name="T18" fmla="*/ 10 w 24"/>
                    <a:gd name="T19" fmla="*/ 12 h 26"/>
                    <a:gd name="T20" fmla="*/ 10 w 24"/>
                    <a:gd name="T21" fmla="*/ 13 h 26"/>
                    <a:gd name="T22" fmla="*/ 11 w 24"/>
                    <a:gd name="T23" fmla="*/ 14 h 26"/>
                    <a:gd name="T24" fmla="*/ 13 w 24"/>
                    <a:gd name="T25" fmla="*/ 16 h 26"/>
                    <a:gd name="T26" fmla="*/ 14 w 24"/>
                    <a:gd name="T27" fmla="*/ 16 h 26"/>
                    <a:gd name="T28" fmla="*/ 14 w 24"/>
                    <a:gd name="T29" fmla="*/ 16 h 26"/>
                    <a:gd name="T30" fmla="*/ 14 w 24"/>
                    <a:gd name="T31" fmla="*/ 16 h 26"/>
                    <a:gd name="T32" fmla="*/ 14 w 24"/>
                    <a:gd name="T33" fmla="*/ 16 h 26"/>
                    <a:gd name="T34" fmla="*/ 20 w 24"/>
                    <a:gd name="T35" fmla="*/ 17 h 26"/>
                    <a:gd name="T36" fmla="*/ 23 w 24"/>
                    <a:gd name="T37" fmla="*/ 17 h 26"/>
                    <a:gd name="T38" fmla="*/ 23 w 24"/>
                    <a:gd name="T39" fmla="*/ 17 h 26"/>
                    <a:gd name="T40" fmla="*/ 24 w 24"/>
                    <a:gd name="T41" fmla="*/ 18 h 26"/>
                    <a:gd name="T42" fmla="*/ 22 w 24"/>
                    <a:gd name="T43" fmla="*/ 25 h 26"/>
                    <a:gd name="T44" fmla="*/ 21 w 24"/>
                    <a:gd name="T45" fmla="*/ 26 h 26"/>
                    <a:gd name="T46" fmla="*/ 19 w 24"/>
                    <a:gd name="T4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4" h="26">
                      <a:moveTo>
                        <a:pt x="19" y="25"/>
                      </a:moveTo>
                      <a:cubicBezTo>
                        <a:pt x="13" y="22"/>
                        <a:pt x="4" y="16"/>
                        <a:pt x="3" y="15"/>
                      </a:cubicBezTo>
                      <a:cubicBezTo>
                        <a:pt x="0" y="11"/>
                        <a:pt x="0" y="7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10" y="6"/>
                        <a:pt x="11" y="8"/>
                        <a:pt x="10" y="12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5"/>
                        <a:pt x="12" y="15"/>
                        <a:pt x="13" y="16"/>
                      </a:cubicBezTo>
                      <a:cubicBezTo>
                        <a:pt x="13" y="16"/>
                        <a:pt x="13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6" y="18"/>
                        <a:pt x="18" y="17"/>
                        <a:pt x="20" y="17"/>
                      </a:cubicBezTo>
                      <a:cubicBezTo>
                        <a:pt x="21" y="17"/>
                        <a:pt x="22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20"/>
                        <a:pt x="23" y="22"/>
                        <a:pt x="22" y="25"/>
                      </a:cubicBezTo>
                      <a:cubicBezTo>
                        <a:pt x="22" y="26"/>
                        <a:pt x="21" y="26"/>
                        <a:pt x="21" y="26"/>
                      </a:cubicBezTo>
                      <a:cubicBezTo>
                        <a:pt x="20" y="26"/>
                        <a:pt x="20" y="25"/>
                        <a:pt x="19" y="2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7" name="Freeform 680"/>
                <p:cNvSpPr>
                  <a:spLocks/>
                </p:cNvSpPr>
                <p:nvPr/>
              </p:nvSpPr>
              <p:spPr bwMode="auto">
                <a:xfrm>
                  <a:off x="3000" y="3297"/>
                  <a:ext cx="3" cy="4"/>
                </a:xfrm>
                <a:custGeom>
                  <a:avLst/>
                  <a:gdLst>
                    <a:gd name="T0" fmla="*/ 1 w 6"/>
                    <a:gd name="T1" fmla="*/ 7 h 7"/>
                    <a:gd name="T2" fmla="*/ 1 w 6"/>
                    <a:gd name="T3" fmla="*/ 6 h 7"/>
                    <a:gd name="T4" fmla="*/ 0 w 6"/>
                    <a:gd name="T5" fmla="*/ 3 h 7"/>
                    <a:gd name="T6" fmla="*/ 0 w 6"/>
                    <a:gd name="T7" fmla="*/ 2 h 7"/>
                    <a:gd name="T8" fmla="*/ 3 w 6"/>
                    <a:gd name="T9" fmla="*/ 0 h 7"/>
                    <a:gd name="T10" fmla="*/ 4 w 6"/>
                    <a:gd name="T11" fmla="*/ 0 h 7"/>
                    <a:gd name="T12" fmla="*/ 5 w 6"/>
                    <a:gd name="T13" fmla="*/ 1 h 7"/>
                    <a:gd name="T14" fmla="*/ 6 w 6"/>
                    <a:gd name="T15" fmla="*/ 2 h 7"/>
                    <a:gd name="T16" fmla="*/ 6 w 6"/>
                    <a:gd name="T17" fmla="*/ 5 h 7"/>
                    <a:gd name="T18" fmla="*/ 5 w 6"/>
                    <a:gd name="T19" fmla="*/ 6 h 7"/>
                    <a:gd name="T20" fmla="*/ 2 w 6"/>
                    <a:gd name="T21" fmla="*/ 7 h 7"/>
                    <a:gd name="T22" fmla="*/ 1 w 6"/>
                    <a:gd name="T2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1" y="7"/>
                      </a:moveTo>
                      <a:cubicBezTo>
                        <a:pt x="1" y="7"/>
                        <a:pt x="1" y="6"/>
                        <a:pt x="1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2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5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8" name="Freeform 681"/>
                <p:cNvSpPr>
                  <a:spLocks/>
                </p:cNvSpPr>
                <p:nvPr/>
              </p:nvSpPr>
              <p:spPr bwMode="auto">
                <a:xfrm>
                  <a:off x="2690" y="3146"/>
                  <a:ext cx="2" cy="3"/>
                </a:xfrm>
                <a:custGeom>
                  <a:avLst/>
                  <a:gdLst>
                    <a:gd name="T0" fmla="*/ 1 w 4"/>
                    <a:gd name="T1" fmla="*/ 5 h 5"/>
                    <a:gd name="T2" fmla="*/ 0 w 4"/>
                    <a:gd name="T3" fmla="*/ 5 h 5"/>
                    <a:gd name="T4" fmla="*/ 0 w 4"/>
                    <a:gd name="T5" fmla="*/ 4 h 5"/>
                    <a:gd name="T6" fmla="*/ 0 w 4"/>
                    <a:gd name="T7" fmla="*/ 3 h 5"/>
                    <a:gd name="T8" fmla="*/ 1 w 4"/>
                    <a:gd name="T9" fmla="*/ 1 h 5"/>
                    <a:gd name="T10" fmla="*/ 1 w 4"/>
                    <a:gd name="T11" fmla="*/ 1 h 5"/>
                    <a:gd name="T12" fmla="*/ 2 w 4"/>
                    <a:gd name="T13" fmla="*/ 1 h 5"/>
                    <a:gd name="T14" fmla="*/ 3 w 4"/>
                    <a:gd name="T15" fmla="*/ 1 h 5"/>
                    <a:gd name="T16" fmla="*/ 3 w 4"/>
                    <a:gd name="T17" fmla="*/ 1 h 5"/>
                    <a:gd name="T18" fmla="*/ 4 w 4"/>
                    <a:gd name="T19" fmla="*/ 1 h 5"/>
                    <a:gd name="T20" fmla="*/ 4 w 4"/>
                    <a:gd name="T21" fmla="*/ 2 h 5"/>
                    <a:gd name="T22" fmla="*/ 3 w 4"/>
                    <a:gd name="T23" fmla="*/ 3 h 5"/>
                    <a:gd name="T24" fmla="*/ 2 w 4"/>
                    <a:gd name="T25" fmla="*/ 5 h 5"/>
                    <a:gd name="T26" fmla="*/ 2 w 4"/>
                    <a:gd name="T27" fmla="*/ 5 h 5"/>
                    <a:gd name="T28" fmla="*/ 1 w 4"/>
                    <a:gd name="T29" fmla="*/ 5 h 5"/>
                    <a:gd name="T30" fmla="*/ 1 w 4"/>
                    <a:gd name="T3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" h="5">
                      <a:moveTo>
                        <a:pt x="1" y="5"/>
                      </a:move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9" name="Freeform 682"/>
                <p:cNvSpPr>
                  <a:spLocks noEditPoints="1"/>
                </p:cNvSpPr>
                <p:nvPr/>
              </p:nvSpPr>
              <p:spPr bwMode="auto">
                <a:xfrm>
                  <a:off x="2687" y="3164"/>
                  <a:ext cx="34" cy="25"/>
                </a:xfrm>
                <a:custGeom>
                  <a:avLst/>
                  <a:gdLst>
                    <a:gd name="T0" fmla="*/ 1 w 58"/>
                    <a:gd name="T1" fmla="*/ 42 h 43"/>
                    <a:gd name="T2" fmla="*/ 0 w 58"/>
                    <a:gd name="T3" fmla="*/ 41 h 43"/>
                    <a:gd name="T4" fmla="*/ 3 w 58"/>
                    <a:gd name="T5" fmla="*/ 35 h 43"/>
                    <a:gd name="T6" fmla="*/ 3 w 58"/>
                    <a:gd name="T7" fmla="*/ 35 h 43"/>
                    <a:gd name="T8" fmla="*/ 15 w 58"/>
                    <a:gd name="T9" fmla="*/ 31 h 43"/>
                    <a:gd name="T10" fmla="*/ 20 w 58"/>
                    <a:gd name="T11" fmla="*/ 30 h 43"/>
                    <a:gd name="T12" fmla="*/ 20 w 58"/>
                    <a:gd name="T13" fmla="*/ 30 h 43"/>
                    <a:gd name="T14" fmla="*/ 21 w 58"/>
                    <a:gd name="T15" fmla="*/ 31 h 43"/>
                    <a:gd name="T16" fmla="*/ 20 w 58"/>
                    <a:gd name="T17" fmla="*/ 32 h 43"/>
                    <a:gd name="T18" fmla="*/ 5 w 58"/>
                    <a:gd name="T19" fmla="*/ 42 h 43"/>
                    <a:gd name="T20" fmla="*/ 4 w 58"/>
                    <a:gd name="T21" fmla="*/ 42 h 43"/>
                    <a:gd name="T22" fmla="*/ 1 w 58"/>
                    <a:gd name="T23" fmla="*/ 42 h 43"/>
                    <a:gd name="T24" fmla="*/ 1 w 58"/>
                    <a:gd name="T25" fmla="*/ 42 h 43"/>
                    <a:gd name="T26" fmla="*/ 29 w 58"/>
                    <a:gd name="T27" fmla="*/ 28 h 43"/>
                    <a:gd name="T28" fmla="*/ 29 w 58"/>
                    <a:gd name="T29" fmla="*/ 27 h 43"/>
                    <a:gd name="T30" fmla="*/ 29 w 58"/>
                    <a:gd name="T31" fmla="*/ 26 h 43"/>
                    <a:gd name="T32" fmla="*/ 44 w 58"/>
                    <a:gd name="T33" fmla="*/ 12 h 43"/>
                    <a:gd name="T34" fmla="*/ 56 w 58"/>
                    <a:gd name="T35" fmla="*/ 0 h 43"/>
                    <a:gd name="T36" fmla="*/ 57 w 58"/>
                    <a:gd name="T37" fmla="*/ 0 h 43"/>
                    <a:gd name="T38" fmla="*/ 57 w 58"/>
                    <a:gd name="T39" fmla="*/ 0 h 43"/>
                    <a:gd name="T40" fmla="*/ 58 w 58"/>
                    <a:gd name="T41" fmla="*/ 1 h 43"/>
                    <a:gd name="T42" fmla="*/ 58 w 58"/>
                    <a:gd name="T43" fmla="*/ 11 h 43"/>
                    <a:gd name="T44" fmla="*/ 58 w 58"/>
                    <a:gd name="T45" fmla="*/ 12 h 43"/>
                    <a:gd name="T46" fmla="*/ 31 w 58"/>
                    <a:gd name="T47" fmla="*/ 27 h 43"/>
                    <a:gd name="T48" fmla="*/ 30 w 58"/>
                    <a:gd name="T49" fmla="*/ 28 h 43"/>
                    <a:gd name="T50" fmla="*/ 29 w 58"/>
                    <a:gd name="T51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8" h="43">
                      <a:moveTo>
                        <a:pt x="1" y="42"/>
                      </a:moveTo>
                      <a:cubicBezTo>
                        <a:pt x="0" y="42"/>
                        <a:pt x="0" y="42"/>
                        <a:pt x="0" y="41"/>
                      </a:cubicBezTo>
                      <a:cubicBezTo>
                        <a:pt x="0" y="39"/>
                        <a:pt x="1" y="37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6" y="33"/>
                        <a:pt x="11" y="32"/>
                        <a:pt x="15" y="31"/>
                      </a:cubicBezTo>
                      <a:cubicBezTo>
                        <a:pt x="17" y="31"/>
                        <a:pt x="18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1" y="31"/>
                      </a:cubicBezTo>
                      <a:cubicBezTo>
                        <a:pt x="21" y="31"/>
                        <a:pt x="21" y="31"/>
                        <a:pt x="20" y="32"/>
                      </a:cubicBezTo>
                      <a:cubicBezTo>
                        <a:pt x="14" y="35"/>
                        <a:pt x="9" y="38"/>
                        <a:pt x="5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3" y="43"/>
                        <a:pt x="2" y="43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lose/>
                      <a:moveTo>
                        <a:pt x="29" y="28"/>
                      </a:moveTo>
                      <a:cubicBezTo>
                        <a:pt x="29" y="28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6"/>
                      </a:cubicBezTo>
                      <a:cubicBezTo>
                        <a:pt x="34" y="23"/>
                        <a:pt x="39" y="18"/>
                        <a:pt x="44" y="12"/>
                      </a:cubicBezTo>
                      <a:cubicBezTo>
                        <a:pt x="48" y="8"/>
                        <a:pt x="52" y="3"/>
                        <a:pt x="56" y="0"/>
                      </a:cubicBezTo>
                      <a:cubicBezTo>
                        <a:pt x="56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8" y="0"/>
                        <a:pt x="58" y="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0" y="20"/>
                        <a:pt x="41" y="24"/>
                        <a:pt x="31" y="27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0" name="Freeform 683"/>
                <p:cNvSpPr>
                  <a:spLocks/>
                </p:cNvSpPr>
                <p:nvPr/>
              </p:nvSpPr>
              <p:spPr bwMode="auto">
                <a:xfrm>
                  <a:off x="2770" y="3231"/>
                  <a:ext cx="86" cy="93"/>
                </a:xfrm>
                <a:custGeom>
                  <a:avLst/>
                  <a:gdLst>
                    <a:gd name="T0" fmla="*/ 7 w 147"/>
                    <a:gd name="T1" fmla="*/ 160 h 161"/>
                    <a:gd name="T2" fmla="*/ 7 w 147"/>
                    <a:gd name="T3" fmla="*/ 160 h 161"/>
                    <a:gd name="T4" fmla="*/ 7 w 147"/>
                    <a:gd name="T5" fmla="*/ 155 h 161"/>
                    <a:gd name="T6" fmla="*/ 8 w 147"/>
                    <a:gd name="T7" fmla="*/ 153 h 161"/>
                    <a:gd name="T8" fmla="*/ 7 w 147"/>
                    <a:gd name="T9" fmla="*/ 152 h 161"/>
                    <a:gd name="T10" fmla="*/ 4 w 147"/>
                    <a:gd name="T11" fmla="*/ 149 h 161"/>
                    <a:gd name="T12" fmla="*/ 1 w 147"/>
                    <a:gd name="T13" fmla="*/ 149 h 161"/>
                    <a:gd name="T14" fmla="*/ 1 w 147"/>
                    <a:gd name="T15" fmla="*/ 149 h 161"/>
                    <a:gd name="T16" fmla="*/ 1 w 147"/>
                    <a:gd name="T17" fmla="*/ 149 h 161"/>
                    <a:gd name="T18" fmla="*/ 0 w 147"/>
                    <a:gd name="T19" fmla="*/ 148 h 161"/>
                    <a:gd name="T20" fmla="*/ 7 w 147"/>
                    <a:gd name="T21" fmla="*/ 137 h 161"/>
                    <a:gd name="T22" fmla="*/ 22 w 147"/>
                    <a:gd name="T23" fmla="*/ 117 h 161"/>
                    <a:gd name="T24" fmla="*/ 29 w 147"/>
                    <a:gd name="T25" fmla="*/ 109 h 161"/>
                    <a:gd name="T26" fmla="*/ 31 w 147"/>
                    <a:gd name="T27" fmla="*/ 100 h 161"/>
                    <a:gd name="T28" fmla="*/ 30 w 147"/>
                    <a:gd name="T29" fmla="*/ 96 h 161"/>
                    <a:gd name="T30" fmla="*/ 31 w 147"/>
                    <a:gd name="T31" fmla="*/ 96 h 161"/>
                    <a:gd name="T32" fmla="*/ 49 w 147"/>
                    <a:gd name="T33" fmla="*/ 81 h 161"/>
                    <a:gd name="T34" fmla="*/ 49 w 147"/>
                    <a:gd name="T35" fmla="*/ 81 h 161"/>
                    <a:gd name="T36" fmla="*/ 57 w 147"/>
                    <a:gd name="T37" fmla="*/ 67 h 161"/>
                    <a:gd name="T38" fmla="*/ 58 w 147"/>
                    <a:gd name="T39" fmla="*/ 66 h 161"/>
                    <a:gd name="T40" fmla="*/ 67 w 147"/>
                    <a:gd name="T41" fmla="*/ 63 h 161"/>
                    <a:gd name="T42" fmla="*/ 67 w 147"/>
                    <a:gd name="T43" fmla="*/ 63 h 161"/>
                    <a:gd name="T44" fmla="*/ 73 w 147"/>
                    <a:gd name="T45" fmla="*/ 53 h 161"/>
                    <a:gd name="T46" fmla="*/ 80 w 147"/>
                    <a:gd name="T47" fmla="*/ 45 h 161"/>
                    <a:gd name="T48" fmla="*/ 87 w 147"/>
                    <a:gd name="T49" fmla="*/ 44 h 161"/>
                    <a:gd name="T50" fmla="*/ 99 w 147"/>
                    <a:gd name="T51" fmla="*/ 41 h 161"/>
                    <a:gd name="T52" fmla="*/ 109 w 147"/>
                    <a:gd name="T53" fmla="*/ 23 h 161"/>
                    <a:gd name="T54" fmla="*/ 114 w 147"/>
                    <a:gd name="T55" fmla="*/ 13 h 161"/>
                    <a:gd name="T56" fmla="*/ 115 w 147"/>
                    <a:gd name="T57" fmla="*/ 13 h 161"/>
                    <a:gd name="T58" fmla="*/ 115 w 147"/>
                    <a:gd name="T59" fmla="*/ 13 h 161"/>
                    <a:gd name="T60" fmla="*/ 115 w 147"/>
                    <a:gd name="T61" fmla="*/ 13 h 161"/>
                    <a:gd name="T62" fmla="*/ 115 w 147"/>
                    <a:gd name="T63" fmla="*/ 17 h 161"/>
                    <a:gd name="T64" fmla="*/ 115 w 147"/>
                    <a:gd name="T65" fmla="*/ 23 h 161"/>
                    <a:gd name="T66" fmla="*/ 118 w 147"/>
                    <a:gd name="T67" fmla="*/ 22 h 161"/>
                    <a:gd name="T68" fmla="*/ 125 w 147"/>
                    <a:gd name="T69" fmla="*/ 14 h 161"/>
                    <a:gd name="T70" fmla="*/ 129 w 147"/>
                    <a:gd name="T71" fmla="*/ 8 h 161"/>
                    <a:gd name="T72" fmla="*/ 145 w 147"/>
                    <a:gd name="T73" fmla="*/ 1 h 161"/>
                    <a:gd name="T74" fmla="*/ 145 w 147"/>
                    <a:gd name="T75" fmla="*/ 1 h 161"/>
                    <a:gd name="T76" fmla="*/ 146 w 147"/>
                    <a:gd name="T77" fmla="*/ 1 h 161"/>
                    <a:gd name="T78" fmla="*/ 146 w 147"/>
                    <a:gd name="T79" fmla="*/ 1 h 161"/>
                    <a:gd name="T80" fmla="*/ 147 w 147"/>
                    <a:gd name="T81" fmla="*/ 1 h 161"/>
                    <a:gd name="T82" fmla="*/ 147 w 147"/>
                    <a:gd name="T83" fmla="*/ 2 h 161"/>
                    <a:gd name="T84" fmla="*/ 134 w 147"/>
                    <a:gd name="T85" fmla="*/ 17 h 161"/>
                    <a:gd name="T86" fmla="*/ 111 w 147"/>
                    <a:gd name="T87" fmla="*/ 35 h 161"/>
                    <a:gd name="T88" fmla="*/ 108 w 147"/>
                    <a:gd name="T89" fmla="*/ 37 h 161"/>
                    <a:gd name="T90" fmla="*/ 77 w 147"/>
                    <a:gd name="T91" fmla="*/ 60 h 161"/>
                    <a:gd name="T92" fmla="*/ 53 w 147"/>
                    <a:gd name="T93" fmla="*/ 103 h 161"/>
                    <a:gd name="T94" fmla="*/ 53 w 147"/>
                    <a:gd name="T95" fmla="*/ 103 h 161"/>
                    <a:gd name="T96" fmla="*/ 36 w 147"/>
                    <a:gd name="T97" fmla="*/ 125 h 161"/>
                    <a:gd name="T98" fmla="*/ 9 w 147"/>
                    <a:gd name="T99" fmla="*/ 160 h 161"/>
                    <a:gd name="T100" fmla="*/ 9 w 147"/>
                    <a:gd name="T101" fmla="*/ 160 h 161"/>
                    <a:gd name="T102" fmla="*/ 8 w 147"/>
                    <a:gd name="T103" fmla="*/ 161 h 161"/>
                    <a:gd name="T104" fmla="*/ 7 w 147"/>
                    <a:gd name="T105" fmla="*/ 160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7" h="161">
                      <a:moveTo>
                        <a:pt x="7" y="160"/>
                      </a:moveTo>
                      <a:cubicBezTo>
                        <a:pt x="7" y="160"/>
                        <a:pt x="7" y="160"/>
                        <a:pt x="7" y="160"/>
                      </a:cubicBezTo>
                      <a:cubicBezTo>
                        <a:pt x="6" y="158"/>
                        <a:pt x="6" y="158"/>
                        <a:pt x="7" y="155"/>
                      </a:cubicBezTo>
                      <a:cubicBezTo>
                        <a:pt x="8" y="153"/>
                        <a:pt x="8" y="153"/>
                        <a:pt x="8" y="153"/>
                      </a:cubicBezTo>
                      <a:cubicBezTo>
                        <a:pt x="7" y="152"/>
                        <a:pt x="7" y="152"/>
                        <a:pt x="7" y="152"/>
                      </a:cubicBezTo>
                      <a:cubicBezTo>
                        <a:pt x="6" y="151"/>
                        <a:pt x="5" y="150"/>
                        <a:pt x="4" y="149"/>
                      </a:cubicBezTo>
                      <a:cubicBezTo>
                        <a:pt x="3" y="149"/>
                        <a:pt x="2" y="149"/>
                        <a:pt x="1" y="149"/>
                      </a:cubicBezTo>
                      <a:cubicBezTo>
                        <a:pt x="1" y="149"/>
                        <a:pt x="1" y="149"/>
                        <a:pt x="1" y="149"/>
                      </a:cubicBezTo>
                      <a:cubicBezTo>
                        <a:pt x="1" y="149"/>
                        <a:pt x="1" y="149"/>
                        <a:pt x="1" y="149"/>
                      </a:cubicBezTo>
                      <a:cubicBezTo>
                        <a:pt x="0" y="148"/>
                        <a:pt x="0" y="148"/>
                        <a:pt x="0" y="148"/>
                      </a:cubicBezTo>
                      <a:cubicBezTo>
                        <a:pt x="1" y="146"/>
                        <a:pt x="2" y="143"/>
                        <a:pt x="7" y="137"/>
                      </a:cubicBezTo>
                      <a:cubicBezTo>
                        <a:pt x="11" y="130"/>
                        <a:pt x="17" y="123"/>
                        <a:pt x="22" y="117"/>
                      </a:cubicBezTo>
                      <a:cubicBezTo>
                        <a:pt x="25" y="114"/>
                        <a:pt x="28" y="111"/>
                        <a:pt x="29" y="109"/>
                      </a:cubicBezTo>
                      <a:cubicBezTo>
                        <a:pt x="32" y="105"/>
                        <a:pt x="31" y="102"/>
                        <a:pt x="31" y="100"/>
                      </a:cubicBezTo>
                      <a:cubicBezTo>
                        <a:pt x="30" y="99"/>
                        <a:pt x="30" y="98"/>
                        <a:pt x="30" y="96"/>
                      </a:cubicBezTo>
                      <a:cubicBezTo>
                        <a:pt x="30" y="96"/>
                        <a:pt x="30" y="96"/>
                        <a:pt x="31" y="96"/>
                      </a:cubicBezTo>
                      <a:cubicBezTo>
                        <a:pt x="38" y="92"/>
                        <a:pt x="43" y="89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7" y="66"/>
                        <a:pt x="58" y="66"/>
                      </a:cubicBezTo>
                      <a:cubicBezTo>
                        <a:pt x="67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7" y="63"/>
                      </a:cubicBezTo>
                      <a:cubicBezTo>
                        <a:pt x="70" y="60"/>
                        <a:pt x="72" y="56"/>
                        <a:pt x="73" y="53"/>
                      </a:cubicBezTo>
                      <a:cubicBezTo>
                        <a:pt x="76" y="49"/>
                        <a:pt x="77" y="46"/>
                        <a:pt x="80" y="45"/>
                      </a:cubicBezTo>
                      <a:cubicBezTo>
                        <a:pt x="82" y="44"/>
                        <a:pt x="84" y="44"/>
                        <a:pt x="87" y="44"/>
                      </a:cubicBezTo>
                      <a:cubicBezTo>
                        <a:pt x="91" y="45"/>
                        <a:pt x="95" y="45"/>
                        <a:pt x="99" y="41"/>
                      </a:cubicBezTo>
                      <a:cubicBezTo>
                        <a:pt x="105" y="36"/>
                        <a:pt x="107" y="30"/>
                        <a:pt x="109" y="23"/>
                      </a:cubicBezTo>
                      <a:cubicBezTo>
                        <a:pt x="111" y="19"/>
                        <a:pt x="112" y="16"/>
                        <a:pt x="114" y="13"/>
                      </a:cubicBezTo>
                      <a:cubicBezTo>
                        <a:pt x="114" y="12"/>
                        <a:pt x="114" y="12"/>
                        <a:pt x="115" y="13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3"/>
                        <a:pt x="115" y="13"/>
                        <a:pt x="115" y="13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23"/>
                        <a:pt x="115" y="23"/>
                        <a:pt x="115" y="23"/>
                      </a:cubicBezTo>
                      <a:cubicBezTo>
                        <a:pt x="118" y="22"/>
                        <a:pt x="118" y="22"/>
                        <a:pt x="118" y="22"/>
                      </a:cubicBezTo>
                      <a:cubicBezTo>
                        <a:pt x="123" y="20"/>
                        <a:pt x="124" y="17"/>
                        <a:pt x="125" y="14"/>
                      </a:cubicBezTo>
                      <a:cubicBezTo>
                        <a:pt x="126" y="12"/>
                        <a:pt x="127" y="10"/>
                        <a:pt x="129" y="8"/>
                      </a:cubicBezTo>
                      <a:cubicBezTo>
                        <a:pt x="132" y="4"/>
                        <a:pt x="139" y="2"/>
                        <a:pt x="145" y="1"/>
                      </a:cubicBezTo>
                      <a:cubicBezTo>
                        <a:pt x="145" y="1"/>
                        <a:pt x="145" y="1"/>
                        <a:pt x="145" y="1"/>
                      </a:cubicBezTo>
                      <a:cubicBezTo>
                        <a:pt x="146" y="0"/>
                        <a:pt x="146" y="1"/>
                        <a:pt x="146" y="1"/>
                      </a:cubicBezTo>
                      <a:cubicBezTo>
                        <a:pt x="146" y="1"/>
                        <a:pt x="146" y="1"/>
                        <a:pt x="146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2"/>
                        <a:pt x="147" y="2"/>
                        <a:pt x="147" y="2"/>
                      </a:cubicBezTo>
                      <a:cubicBezTo>
                        <a:pt x="146" y="5"/>
                        <a:pt x="143" y="9"/>
                        <a:pt x="134" y="17"/>
                      </a:cubicBezTo>
                      <a:cubicBezTo>
                        <a:pt x="126" y="24"/>
                        <a:pt x="117" y="31"/>
                        <a:pt x="111" y="35"/>
                      </a:cubicBezTo>
                      <a:cubicBezTo>
                        <a:pt x="110" y="36"/>
                        <a:pt x="109" y="36"/>
                        <a:pt x="108" y="37"/>
                      </a:cubicBezTo>
                      <a:cubicBezTo>
                        <a:pt x="77" y="60"/>
                        <a:pt x="77" y="60"/>
                        <a:pt x="77" y="60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53" y="103"/>
                        <a:pt x="53" y="103"/>
                        <a:pt x="53" y="103"/>
                      </a:cubicBezTo>
                      <a:cubicBezTo>
                        <a:pt x="47" y="111"/>
                        <a:pt x="41" y="118"/>
                        <a:pt x="36" y="125"/>
                      </a:cubicBezTo>
                      <a:cubicBezTo>
                        <a:pt x="27" y="136"/>
                        <a:pt x="18" y="146"/>
                        <a:pt x="9" y="160"/>
                      </a:cubicBezTo>
                      <a:cubicBezTo>
                        <a:pt x="9" y="160"/>
                        <a:pt x="9" y="160"/>
                        <a:pt x="9" y="160"/>
                      </a:cubicBezTo>
                      <a:cubicBezTo>
                        <a:pt x="8" y="161"/>
                        <a:pt x="8" y="161"/>
                        <a:pt x="8" y="161"/>
                      </a:cubicBezTo>
                      <a:cubicBezTo>
                        <a:pt x="7" y="161"/>
                        <a:pt x="7" y="161"/>
                        <a:pt x="7" y="1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1" name="Freeform 684"/>
                <p:cNvSpPr>
                  <a:spLocks/>
                </p:cNvSpPr>
                <p:nvPr/>
              </p:nvSpPr>
              <p:spPr bwMode="auto">
                <a:xfrm>
                  <a:off x="2842" y="3225"/>
                  <a:ext cx="4" cy="4"/>
                </a:xfrm>
                <a:custGeom>
                  <a:avLst/>
                  <a:gdLst>
                    <a:gd name="T0" fmla="*/ 1 w 6"/>
                    <a:gd name="T1" fmla="*/ 6 h 7"/>
                    <a:gd name="T2" fmla="*/ 1 w 6"/>
                    <a:gd name="T3" fmla="*/ 6 h 7"/>
                    <a:gd name="T4" fmla="*/ 2 w 6"/>
                    <a:gd name="T5" fmla="*/ 1 h 7"/>
                    <a:gd name="T6" fmla="*/ 2 w 6"/>
                    <a:gd name="T7" fmla="*/ 1 h 7"/>
                    <a:gd name="T8" fmla="*/ 3 w 6"/>
                    <a:gd name="T9" fmla="*/ 0 h 7"/>
                    <a:gd name="T10" fmla="*/ 6 w 6"/>
                    <a:gd name="T11" fmla="*/ 1 h 7"/>
                    <a:gd name="T12" fmla="*/ 6 w 6"/>
                    <a:gd name="T13" fmla="*/ 3 h 7"/>
                    <a:gd name="T14" fmla="*/ 4 w 6"/>
                    <a:gd name="T15" fmla="*/ 6 h 7"/>
                    <a:gd name="T16" fmla="*/ 3 w 6"/>
                    <a:gd name="T17" fmla="*/ 7 h 7"/>
                    <a:gd name="T18" fmla="*/ 2 w 6"/>
                    <a:gd name="T19" fmla="*/ 6 h 7"/>
                    <a:gd name="T20" fmla="*/ 1 w 6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7"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3"/>
                        <a:pt x="0" y="3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3" y="7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2" name="Freeform 685"/>
                <p:cNvSpPr>
                  <a:spLocks/>
                </p:cNvSpPr>
                <p:nvPr/>
              </p:nvSpPr>
              <p:spPr bwMode="auto">
                <a:xfrm>
                  <a:off x="3111" y="3367"/>
                  <a:ext cx="30" cy="34"/>
                </a:xfrm>
                <a:custGeom>
                  <a:avLst/>
                  <a:gdLst>
                    <a:gd name="T0" fmla="*/ 34 w 52"/>
                    <a:gd name="T1" fmla="*/ 54 h 58"/>
                    <a:gd name="T2" fmla="*/ 28 w 52"/>
                    <a:gd name="T3" fmla="*/ 50 h 58"/>
                    <a:gd name="T4" fmla="*/ 28 w 52"/>
                    <a:gd name="T5" fmla="*/ 50 h 58"/>
                    <a:gd name="T6" fmla="*/ 28 w 52"/>
                    <a:gd name="T7" fmla="*/ 36 h 58"/>
                    <a:gd name="T8" fmla="*/ 29 w 52"/>
                    <a:gd name="T9" fmla="*/ 35 h 58"/>
                    <a:gd name="T10" fmla="*/ 28 w 52"/>
                    <a:gd name="T11" fmla="*/ 34 h 58"/>
                    <a:gd name="T12" fmla="*/ 17 w 52"/>
                    <a:gd name="T13" fmla="*/ 25 h 58"/>
                    <a:gd name="T14" fmla="*/ 0 w 52"/>
                    <a:gd name="T15" fmla="*/ 8 h 58"/>
                    <a:gd name="T16" fmla="*/ 5 w 52"/>
                    <a:gd name="T17" fmla="*/ 2 h 58"/>
                    <a:gd name="T18" fmla="*/ 21 w 52"/>
                    <a:gd name="T19" fmla="*/ 3 h 58"/>
                    <a:gd name="T20" fmla="*/ 29 w 52"/>
                    <a:gd name="T21" fmla="*/ 5 h 58"/>
                    <a:gd name="T22" fmla="*/ 29 w 52"/>
                    <a:gd name="T23" fmla="*/ 5 h 58"/>
                    <a:gd name="T24" fmla="*/ 30 w 52"/>
                    <a:gd name="T25" fmla="*/ 5 h 58"/>
                    <a:gd name="T26" fmla="*/ 35 w 52"/>
                    <a:gd name="T27" fmla="*/ 12 h 58"/>
                    <a:gd name="T28" fmla="*/ 39 w 52"/>
                    <a:gd name="T29" fmla="*/ 18 h 58"/>
                    <a:gd name="T30" fmla="*/ 42 w 52"/>
                    <a:gd name="T31" fmla="*/ 20 h 58"/>
                    <a:gd name="T32" fmla="*/ 47 w 52"/>
                    <a:gd name="T33" fmla="*/ 22 h 58"/>
                    <a:gd name="T34" fmla="*/ 50 w 52"/>
                    <a:gd name="T35" fmla="*/ 23 h 58"/>
                    <a:gd name="T36" fmla="*/ 50 w 52"/>
                    <a:gd name="T37" fmla="*/ 23 h 58"/>
                    <a:gd name="T38" fmla="*/ 50 w 52"/>
                    <a:gd name="T39" fmla="*/ 24 h 58"/>
                    <a:gd name="T40" fmla="*/ 50 w 52"/>
                    <a:gd name="T41" fmla="*/ 27 h 58"/>
                    <a:gd name="T42" fmla="*/ 49 w 52"/>
                    <a:gd name="T43" fmla="*/ 27 h 58"/>
                    <a:gd name="T44" fmla="*/ 36 w 52"/>
                    <a:gd name="T45" fmla="*/ 30 h 58"/>
                    <a:gd name="T46" fmla="*/ 35 w 52"/>
                    <a:gd name="T47" fmla="*/ 33 h 58"/>
                    <a:gd name="T48" fmla="*/ 35 w 52"/>
                    <a:gd name="T49" fmla="*/ 33 h 58"/>
                    <a:gd name="T50" fmla="*/ 35 w 52"/>
                    <a:gd name="T51" fmla="*/ 35 h 58"/>
                    <a:gd name="T52" fmla="*/ 38 w 52"/>
                    <a:gd name="T53" fmla="*/ 42 h 58"/>
                    <a:gd name="T54" fmla="*/ 38 w 52"/>
                    <a:gd name="T55" fmla="*/ 42 h 58"/>
                    <a:gd name="T56" fmla="*/ 38 w 52"/>
                    <a:gd name="T57" fmla="*/ 42 h 58"/>
                    <a:gd name="T58" fmla="*/ 41 w 52"/>
                    <a:gd name="T59" fmla="*/ 44 h 58"/>
                    <a:gd name="T60" fmla="*/ 47 w 52"/>
                    <a:gd name="T61" fmla="*/ 46 h 58"/>
                    <a:gd name="T62" fmla="*/ 51 w 52"/>
                    <a:gd name="T63" fmla="*/ 47 h 58"/>
                    <a:gd name="T64" fmla="*/ 51 w 52"/>
                    <a:gd name="T65" fmla="*/ 47 h 58"/>
                    <a:gd name="T66" fmla="*/ 51 w 52"/>
                    <a:gd name="T67" fmla="*/ 47 h 58"/>
                    <a:gd name="T68" fmla="*/ 52 w 52"/>
                    <a:gd name="T69" fmla="*/ 48 h 58"/>
                    <a:gd name="T70" fmla="*/ 52 w 52"/>
                    <a:gd name="T71" fmla="*/ 48 h 58"/>
                    <a:gd name="T72" fmla="*/ 46 w 52"/>
                    <a:gd name="T73" fmla="*/ 58 h 58"/>
                    <a:gd name="T74" fmla="*/ 46 w 52"/>
                    <a:gd name="T75" fmla="*/ 58 h 58"/>
                    <a:gd name="T76" fmla="*/ 34 w 52"/>
                    <a:gd name="T77" fmla="*/ 5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2" h="58">
                      <a:moveTo>
                        <a:pt x="34" y="54"/>
                      </a:moveTo>
                      <a:cubicBezTo>
                        <a:pt x="32" y="53"/>
                        <a:pt x="30" y="52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6" y="47"/>
                        <a:pt x="27" y="41"/>
                        <a:pt x="28" y="36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6" y="31"/>
                        <a:pt x="22" y="29"/>
                        <a:pt x="17" y="25"/>
                      </a:cubicBezTo>
                      <a:cubicBezTo>
                        <a:pt x="8" y="19"/>
                        <a:pt x="0" y="13"/>
                        <a:pt x="0" y="8"/>
                      </a:cubicBezTo>
                      <a:cubicBezTo>
                        <a:pt x="0" y="6"/>
                        <a:pt x="2" y="4"/>
                        <a:pt x="5" y="2"/>
                      </a:cubicBezTo>
                      <a:cubicBezTo>
                        <a:pt x="9" y="0"/>
                        <a:pt x="15" y="2"/>
                        <a:pt x="21" y="3"/>
                      </a:cubicBezTo>
                      <a:cubicBezTo>
                        <a:pt x="24" y="4"/>
                        <a:pt x="27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2" y="7"/>
                        <a:pt x="33" y="10"/>
                        <a:pt x="35" y="12"/>
                      </a:cubicBezTo>
                      <a:cubicBezTo>
                        <a:pt x="36" y="15"/>
                        <a:pt x="37" y="17"/>
                        <a:pt x="39" y="18"/>
                      </a:cubicBezTo>
                      <a:cubicBezTo>
                        <a:pt x="40" y="19"/>
                        <a:pt x="41" y="20"/>
                        <a:pt x="42" y="20"/>
                      </a:cubicBezTo>
                      <a:cubicBezTo>
                        <a:pt x="43" y="21"/>
                        <a:pt x="45" y="21"/>
                        <a:pt x="47" y="22"/>
                      </a:cubicBezTo>
                      <a:cubicBezTo>
                        <a:pt x="48" y="22"/>
                        <a:pt x="49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1" y="24"/>
                        <a:pt x="50" y="24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0" y="27"/>
                        <a:pt x="49" y="27"/>
                        <a:pt x="49" y="27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4"/>
                        <a:pt x="35" y="35"/>
                        <a:pt x="35" y="35"/>
                      </a:cubicBezTo>
                      <a:cubicBezTo>
                        <a:pt x="35" y="37"/>
                        <a:pt x="36" y="39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9" y="43"/>
                        <a:pt x="40" y="44"/>
                        <a:pt x="41" y="44"/>
                      </a:cubicBezTo>
                      <a:cubicBezTo>
                        <a:pt x="43" y="45"/>
                        <a:pt x="45" y="46"/>
                        <a:pt x="47" y="46"/>
                      </a:cubicBezTo>
                      <a:cubicBezTo>
                        <a:pt x="48" y="46"/>
                        <a:pt x="50" y="46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53"/>
                        <a:pt x="49" y="56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2" y="57"/>
                        <a:pt x="38" y="56"/>
                        <a:pt x="34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3" name="Freeform 686"/>
                <p:cNvSpPr>
                  <a:spLocks/>
                </p:cNvSpPr>
                <p:nvPr/>
              </p:nvSpPr>
              <p:spPr bwMode="auto">
                <a:xfrm>
                  <a:off x="2802" y="3207"/>
                  <a:ext cx="3" cy="3"/>
                </a:xfrm>
                <a:custGeom>
                  <a:avLst/>
                  <a:gdLst>
                    <a:gd name="T0" fmla="*/ 1 w 4"/>
                    <a:gd name="T1" fmla="*/ 4 h 5"/>
                    <a:gd name="T2" fmla="*/ 1 w 4"/>
                    <a:gd name="T3" fmla="*/ 3 h 5"/>
                    <a:gd name="T4" fmla="*/ 2 w 4"/>
                    <a:gd name="T5" fmla="*/ 1 h 5"/>
                    <a:gd name="T6" fmla="*/ 2 w 4"/>
                    <a:gd name="T7" fmla="*/ 0 h 5"/>
                    <a:gd name="T8" fmla="*/ 3 w 4"/>
                    <a:gd name="T9" fmla="*/ 0 h 5"/>
                    <a:gd name="T10" fmla="*/ 3 w 4"/>
                    <a:gd name="T11" fmla="*/ 1 h 5"/>
                    <a:gd name="T12" fmla="*/ 4 w 4"/>
                    <a:gd name="T13" fmla="*/ 4 h 5"/>
                    <a:gd name="T14" fmla="*/ 3 w 4"/>
                    <a:gd name="T15" fmla="*/ 5 h 5"/>
                    <a:gd name="T16" fmla="*/ 2 w 4"/>
                    <a:gd name="T17" fmla="*/ 5 h 5"/>
                    <a:gd name="T18" fmla="*/ 1 w 4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1" y="4"/>
                      </a:moveTo>
                      <a:cubicBezTo>
                        <a:pt x="1" y="4"/>
                        <a:pt x="0" y="3"/>
                        <a:pt x="1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4" name="Freeform 687"/>
                <p:cNvSpPr>
                  <a:spLocks/>
                </p:cNvSpPr>
                <p:nvPr/>
              </p:nvSpPr>
              <p:spPr bwMode="auto">
                <a:xfrm>
                  <a:off x="2957" y="3288"/>
                  <a:ext cx="4" cy="3"/>
                </a:xfrm>
                <a:custGeom>
                  <a:avLst/>
                  <a:gdLst>
                    <a:gd name="T0" fmla="*/ 1 w 7"/>
                    <a:gd name="T1" fmla="*/ 5 h 6"/>
                    <a:gd name="T2" fmla="*/ 1 w 7"/>
                    <a:gd name="T3" fmla="*/ 4 h 6"/>
                    <a:gd name="T4" fmla="*/ 2 w 7"/>
                    <a:gd name="T5" fmla="*/ 0 h 6"/>
                    <a:gd name="T6" fmla="*/ 3 w 7"/>
                    <a:gd name="T7" fmla="*/ 0 h 6"/>
                    <a:gd name="T8" fmla="*/ 7 w 7"/>
                    <a:gd name="T9" fmla="*/ 2 h 6"/>
                    <a:gd name="T10" fmla="*/ 7 w 7"/>
                    <a:gd name="T11" fmla="*/ 2 h 6"/>
                    <a:gd name="T12" fmla="*/ 7 w 7"/>
                    <a:gd name="T13" fmla="*/ 4 h 6"/>
                    <a:gd name="T14" fmla="*/ 7 w 7"/>
                    <a:gd name="T15" fmla="*/ 5 h 6"/>
                    <a:gd name="T16" fmla="*/ 5 w 7"/>
                    <a:gd name="T17" fmla="*/ 6 h 6"/>
                    <a:gd name="T18" fmla="*/ 4 w 7"/>
                    <a:gd name="T19" fmla="*/ 6 h 6"/>
                    <a:gd name="T20" fmla="*/ 1 w 7"/>
                    <a:gd name="T21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6">
                      <a:moveTo>
                        <a:pt x="1" y="5"/>
                      </a:moveTo>
                      <a:cubicBezTo>
                        <a:pt x="1" y="5"/>
                        <a:pt x="0" y="4"/>
                        <a:pt x="1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5" name="Freeform 688"/>
                <p:cNvSpPr>
                  <a:spLocks/>
                </p:cNvSpPr>
                <p:nvPr/>
              </p:nvSpPr>
              <p:spPr bwMode="auto">
                <a:xfrm>
                  <a:off x="2787" y="3209"/>
                  <a:ext cx="5" cy="5"/>
                </a:xfrm>
                <a:custGeom>
                  <a:avLst/>
                  <a:gdLst>
                    <a:gd name="T0" fmla="*/ 4 w 10"/>
                    <a:gd name="T1" fmla="*/ 8 h 8"/>
                    <a:gd name="T2" fmla="*/ 4 w 10"/>
                    <a:gd name="T3" fmla="*/ 8 h 8"/>
                    <a:gd name="T4" fmla="*/ 4 w 10"/>
                    <a:gd name="T5" fmla="*/ 7 h 8"/>
                    <a:gd name="T6" fmla="*/ 1 w 10"/>
                    <a:gd name="T7" fmla="*/ 3 h 8"/>
                    <a:gd name="T8" fmla="*/ 1 w 10"/>
                    <a:gd name="T9" fmla="*/ 2 h 8"/>
                    <a:gd name="T10" fmla="*/ 1 w 10"/>
                    <a:gd name="T11" fmla="*/ 2 h 8"/>
                    <a:gd name="T12" fmla="*/ 1 w 10"/>
                    <a:gd name="T13" fmla="*/ 2 h 8"/>
                    <a:gd name="T14" fmla="*/ 5 w 10"/>
                    <a:gd name="T15" fmla="*/ 0 h 8"/>
                    <a:gd name="T16" fmla="*/ 6 w 10"/>
                    <a:gd name="T17" fmla="*/ 0 h 8"/>
                    <a:gd name="T18" fmla="*/ 7 w 10"/>
                    <a:gd name="T19" fmla="*/ 0 h 8"/>
                    <a:gd name="T20" fmla="*/ 7 w 10"/>
                    <a:gd name="T21" fmla="*/ 1 h 8"/>
                    <a:gd name="T22" fmla="*/ 9 w 10"/>
                    <a:gd name="T23" fmla="*/ 2 h 8"/>
                    <a:gd name="T24" fmla="*/ 9 w 10"/>
                    <a:gd name="T25" fmla="*/ 2 h 8"/>
                    <a:gd name="T26" fmla="*/ 9 w 10"/>
                    <a:gd name="T27" fmla="*/ 7 h 8"/>
                    <a:gd name="T28" fmla="*/ 9 w 10"/>
                    <a:gd name="T29" fmla="*/ 8 h 8"/>
                    <a:gd name="T30" fmla="*/ 6 w 10"/>
                    <a:gd name="T31" fmla="*/ 8 h 8"/>
                    <a:gd name="T32" fmla="*/ 6 w 10"/>
                    <a:gd name="T33" fmla="*/ 8 h 8"/>
                    <a:gd name="T34" fmla="*/ 4 w 10"/>
                    <a:gd name="T35" fmla="*/ 8 h 8"/>
                    <a:gd name="T36" fmla="*/ 4 w 10"/>
                    <a:gd name="T3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8"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6"/>
                        <a:pt x="1" y="4"/>
                        <a:pt x="1" y="3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3" y="1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4"/>
                        <a:pt x="10" y="5"/>
                        <a:pt x="9" y="7"/>
                      </a:cubicBezTo>
                      <a:cubicBezTo>
                        <a:pt x="9" y="7"/>
                        <a:pt x="9" y="8"/>
                        <a:pt x="9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6" name="Freeform 689"/>
                <p:cNvSpPr>
                  <a:spLocks/>
                </p:cNvSpPr>
                <p:nvPr/>
              </p:nvSpPr>
              <p:spPr bwMode="auto">
                <a:xfrm>
                  <a:off x="2961" y="3298"/>
                  <a:ext cx="3" cy="1"/>
                </a:xfrm>
                <a:custGeom>
                  <a:avLst/>
                  <a:gdLst>
                    <a:gd name="T0" fmla="*/ 1 w 4"/>
                    <a:gd name="T1" fmla="*/ 3 h 3"/>
                    <a:gd name="T2" fmla="*/ 1 w 4"/>
                    <a:gd name="T3" fmla="*/ 3 h 3"/>
                    <a:gd name="T4" fmla="*/ 0 w 4"/>
                    <a:gd name="T5" fmla="*/ 2 h 3"/>
                    <a:gd name="T6" fmla="*/ 0 w 4"/>
                    <a:gd name="T7" fmla="*/ 1 h 3"/>
                    <a:gd name="T8" fmla="*/ 1 w 4"/>
                    <a:gd name="T9" fmla="*/ 1 h 3"/>
                    <a:gd name="T10" fmla="*/ 3 w 4"/>
                    <a:gd name="T11" fmla="*/ 2 h 3"/>
                    <a:gd name="T12" fmla="*/ 4 w 4"/>
                    <a:gd name="T13" fmla="*/ 3 h 3"/>
                    <a:gd name="T14" fmla="*/ 3 w 4"/>
                    <a:gd name="T15" fmla="*/ 3 h 3"/>
                    <a:gd name="T16" fmla="*/ 2 w 4"/>
                    <a:gd name="T17" fmla="*/ 3 h 3"/>
                    <a:gd name="T18" fmla="*/ 1 w 4"/>
                    <a:gd name="T1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7" name="Freeform 690"/>
                <p:cNvSpPr>
                  <a:spLocks/>
                </p:cNvSpPr>
                <p:nvPr/>
              </p:nvSpPr>
              <p:spPr bwMode="auto">
                <a:xfrm>
                  <a:off x="2599" y="3135"/>
                  <a:ext cx="18" cy="16"/>
                </a:xfrm>
                <a:custGeom>
                  <a:avLst/>
                  <a:gdLst>
                    <a:gd name="T0" fmla="*/ 2 w 30"/>
                    <a:gd name="T1" fmla="*/ 28 h 28"/>
                    <a:gd name="T2" fmla="*/ 2 w 30"/>
                    <a:gd name="T3" fmla="*/ 27 h 28"/>
                    <a:gd name="T4" fmla="*/ 0 w 30"/>
                    <a:gd name="T5" fmla="*/ 24 h 28"/>
                    <a:gd name="T6" fmla="*/ 0 w 30"/>
                    <a:gd name="T7" fmla="*/ 24 h 28"/>
                    <a:gd name="T8" fmla="*/ 29 w 30"/>
                    <a:gd name="T9" fmla="*/ 0 h 28"/>
                    <a:gd name="T10" fmla="*/ 30 w 30"/>
                    <a:gd name="T11" fmla="*/ 0 h 28"/>
                    <a:gd name="T12" fmla="*/ 30 w 30"/>
                    <a:gd name="T13" fmla="*/ 0 h 28"/>
                    <a:gd name="T14" fmla="*/ 30 w 30"/>
                    <a:gd name="T15" fmla="*/ 1 h 28"/>
                    <a:gd name="T16" fmla="*/ 2 w 30"/>
                    <a:gd name="T17" fmla="*/ 28 h 28"/>
                    <a:gd name="T18" fmla="*/ 2 w 30"/>
                    <a:gd name="T1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28">
                      <a:moveTo>
                        <a:pt x="2" y="28"/>
                      </a:moveTo>
                      <a:cubicBezTo>
                        <a:pt x="2" y="28"/>
                        <a:pt x="2" y="28"/>
                        <a:pt x="2" y="27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4" y="10"/>
                        <a:pt x="20" y="3"/>
                        <a:pt x="29" y="0"/>
                      </a:cubicBezTo>
                      <a:cubicBezTo>
                        <a:pt x="29" y="0"/>
                        <a:pt x="29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1"/>
                        <a:pt x="30" y="1"/>
                      </a:cubicBezTo>
                      <a:cubicBezTo>
                        <a:pt x="26" y="12"/>
                        <a:pt x="11" y="26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8" name="Freeform 691"/>
                <p:cNvSpPr>
                  <a:spLocks/>
                </p:cNvSpPr>
                <p:nvPr/>
              </p:nvSpPr>
              <p:spPr bwMode="auto">
                <a:xfrm>
                  <a:off x="2990" y="3323"/>
                  <a:ext cx="3" cy="6"/>
                </a:xfrm>
                <a:custGeom>
                  <a:avLst/>
                  <a:gdLst>
                    <a:gd name="T0" fmla="*/ 2 w 6"/>
                    <a:gd name="T1" fmla="*/ 11 h 11"/>
                    <a:gd name="T2" fmla="*/ 2 w 6"/>
                    <a:gd name="T3" fmla="*/ 10 h 11"/>
                    <a:gd name="T4" fmla="*/ 3 w 6"/>
                    <a:gd name="T5" fmla="*/ 1 h 11"/>
                    <a:gd name="T6" fmla="*/ 3 w 6"/>
                    <a:gd name="T7" fmla="*/ 1 h 11"/>
                    <a:gd name="T8" fmla="*/ 4 w 6"/>
                    <a:gd name="T9" fmla="*/ 0 h 11"/>
                    <a:gd name="T10" fmla="*/ 5 w 6"/>
                    <a:gd name="T11" fmla="*/ 0 h 11"/>
                    <a:gd name="T12" fmla="*/ 5 w 6"/>
                    <a:gd name="T13" fmla="*/ 0 h 11"/>
                    <a:gd name="T14" fmla="*/ 6 w 6"/>
                    <a:gd name="T15" fmla="*/ 1 h 11"/>
                    <a:gd name="T16" fmla="*/ 4 w 6"/>
                    <a:gd name="T17" fmla="*/ 9 h 11"/>
                    <a:gd name="T18" fmla="*/ 4 w 6"/>
                    <a:gd name="T19" fmla="*/ 10 h 11"/>
                    <a:gd name="T20" fmla="*/ 3 w 6"/>
                    <a:gd name="T21" fmla="*/ 10 h 11"/>
                    <a:gd name="T22" fmla="*/ 3 w 6"/>
                    <a:gd name="T23" fmla="*/ 11 h 11"/>
                    <a:gd name="T24" fmla="*/ 2 w 6"/>
                    <a:gd name="T25" fmla="*/ 11 h 11"/>
                    <a:gd name="T26" fmla="*/ 2 w 6"/>
                    <a:gd name="T27" fmla="*/ 11 h 11"/>
                    <a:gd name="T28" fmla="*/ 2 w 6"/>
                    <a:gd name="T2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1">
                      <a:moveTo>
                        <a:pt x="2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7"/>
                        <a:pt x="0" y="4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9" name="Freeform 692"/>
                <p:cNvSpPr>
                  <a:spLocks/>
                </p:cNvSpPr>
                <p:nvPr/>
              </p:nvSpPr>
              <p:spPr bwMode="auto">
                <a:xfrm>
                  <a:off x="2961" y="3309"/>
                  <a:ext cx="2" cy="3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3 h 4"/>
                    <a:gd name="T4" fmla="*/ 1 w 3"/>
                    <a:gd name="T5" fmla="*/ 0 h 4"/>
                    <a:gd name="T6" fmla="*/ 2 w 3"/>
                    <a:gd name="T7" fmla="*/ 0 h 4"/>
                    <a:gd name="T8" fmla="*/ 2 w 3"/>
                    <a:gd name="T9" fmla="*/ 0 h 4"/>
                    <a:gd name="T10" fmla="*/ 3 w 3"/>
                    <a:gd name="T11" fmla="*/ 1 h 4"/>
                    <a:gd name="T12" fmla="*/ 2 w 3"/>
                    <a:gd name="T13" fmla="*/ 3 h 4"/>
                    <a:gd name="T14" fmla="*/ 1 w 3"/>
                    <a:gd name="T15" fmla="*/ 4 h 4"/>
                    <a:gd name="T16" fmla="*/ 0 w 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0" name="Freeform 693"/>
                <p:cNvSpPr>
                  <a:spLocks/>
                </p:cNvSpPr>
                <p:nvPr/>
              </p:nvSpPr>
              <p:spPr bwMode="auto">
                <a:xfrm>
                  <a:off x="2917" y="3284"/>
                  <a:ext cx="5" cy="6"/>
                </a:xfrm>
                <a:custGeom>
                  <a:avLst/>
                  <a:gdLst>
                    <a:gd name="T0" fmla="*/ 0 w 8"/>
                    <a:gd name="T1" fmla="*/ 9 h 10"/>
                    <a:gd name="T2" fmla="*/ 0 w 8"/>
                    <a:gd name="T3" fmla="*/ 8 h 10"/>
                    <a:gd name="T4" fmla="*/ 2 w 8"/>
                    <a:gd name="T5" fmla="*/ 1 h 10"/>
                    <a:gd name="T6" fmla="*/ 3 w 8"/>
                    <a:gd name="T7" fmla="*/ 0 h 10"/>
                    <a:gd name="T8" fmla="*/ 3 w 8"/>
                    <a:gd name="T9" fmla="*/ 1 h 10"/>
                    <a:gd name="T10" fmla="*/ 7 w 8"/>
                    <a:gd name="T11" fmla="*/ 3 h 10"/>
                    <a:gd name="T12" fmla="*/ 8 w 8"/>
                    <a:gd name="T13" fmla="*/ 4 h 10"/>
                    <a:gd name="T14" fmla="*/ 6 w 8"/>
                    <a:gd name="T15" fmla="*/ 8 h 10"/>
                    <a:gd name="T16" fmla="*/ 5 w 8"/>
                    <a:gd name="T17" fmla="*/ 8 h 10"/>
                    <a:gd name="T18" fmla="*/ 4 w 8"/>
                    <a:gd name="T19" fmla="*/ 9 h 10"/>
                    <a:gd name="T20" fmla="*/ 2 w 8"/>
                    <a:gd name="T21" fmla="*/ 9 h 10"/>
                    <a:gd name="T22" fmla="*/ 0 w 8"/>
                    <a:gd name="T23" fmla="*/ 9 h 10"/>
                    <a:gd name="T24" fmla="*/ 0 w 8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10">
                      <a:moveTo>
                        <a:pt x="0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5"/>
                        <a:pt x="0" y="3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3" y="10"/>
                        <a:pt x="3" y="10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1" name="Freeform 694"/>
                <p:cNvSpPr>
                  <a:spLocks/>
                </p:cNvSpPr>
                <p:nvPr/>
              </p:nvSpPr>
              <p:spPr bwMode="auto">
                <a:xfrm>
                  <a:off x="2595" y="3134"/>
                  <a:ext cx="6" cy="6"/>
                </a:xfrm>
                <a:custGeom>
                  <a:avLst/>
                  <a:gdLst>
                    <a:gd name="T0" fmla="*/ 1 w 11"/>
                    <a:gd name="T1" fmla="*/ 11 h 11"/>
                    <a:gd name="T2" fmla="*/ 1 w 11"/>
                    <a:gd name="T3" fmla="*/ 11 h 11"/>
                    <a:gd name="T4" fmla="*/ 0 w 11"/>
                    <a:gd name="T5" fmla="*/ 10 h 11"/>
                    <a:gd name="T6" fmla="*/ 10 w 11"/>
                    <a:gd name="T7" fmla="*/ 0 h 11"/>
                    <a:gd name="T8" fmla="*/ 10 w 11"/>
                    <a:gd name="T9" fmla="*/ 0 h 11"/>
                    <a:gd name="T10" fmla="*/ 11 w 11"/>
                    <a:gd name="T11" fmla="*/ 0 h 11"/>
                    <a:gd name="T12" fmla="*/ 11 w 11"/>
                    <a:gd name="T13" fmla="*/ 1 h 11"/>
                    <a:gd name="T14" fmla="*/ 2 w 11"/>
                    <a:gd name="T15" fmla="*/ 11 h 11"/>
                    <a:gd name="T16" fmla="*/ 1 w 11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1">
                      <a:moveTo>
                        <a:pt x="1" y="11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2" y="6"/>
                        <a:pt x="5" y="3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0" y="5"/>
                        <a:pt x="5" y="9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2" name="Freeform 695"/>
                <p:cNvSpPr>
                  <a:spLocks/>
                </p:cNvSpPr>
                <p:nvPr/>
              </p:nvSpPr>
              <p:spPr bwMode="auto">
                <a:xfrm>
                  <a:off x="2925" y="3294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0 w 3"/>
                    <a:gd name="T3" fmla="*/ 3 h 4"/>
                    <a:gd name="T4" fmla="*/ 0 w 3"/>
                    <a:gd name="T5" fmla="*/ 1 h 4"/>
                    <a:gd name="T6" fmla="*/ 1 w 3"/>
                    <a:gd name="T7" fmla="*/ 1 h 4"/>
                    <a:gd name="T8" fmla="*/ 1 w 3"/>
                    <a:gd name="T9" fmla="*/ 1 h 4"/>
                    <a:gd name="T10" fmla="*/ 3 w 3"/>
                    <a:gd name="T11" fmla="*/ 1 h 4"/>
                    <a:gd name="T12" fmla="*/ 3 w 3"/>
                    <a:gd name="T13" fmla="*/ 2 h 4"/>
                    <a:gd name="T14" fmla="*/ 3 w 3"/>
                    <a:gd name="T15" fmla="*/ 3 h 4"/>
                    <a:gd name="T16" fmla="*/ 2 w 3"/>
                    <a:gd name="T17" fmla="*/ 4 h 4"/>
                    <a:gd name="T18" fmla="*/ 1 w 3"/>
                    <a:gd name="T1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3" name="Freeform 696"/>
                <p:cNvSpPr>
                  <a:spLocks/>
                </p:cNvSpPr>
                <p:nvPr/>
              </p:nvSpPr>
              <p:spPr bwMode="auto">
                <a:xfrm>
                  <a:off x="2700" y="3195"/>
                  <a:ext cx="3" cy="3"/>
                </a:xfrm>
                <a:custGeom>
                  <a:avLst/>
                  <a:gdLst>
                    <a:gd name="T0" fmla="*/ 1 w 4"/>
                    <a:gd name="T1" fmla="*/ 4 h 4"/>
                    <a:gd name="T2" fmla="*/ 1 w 4"/>
                    <a:gd name="T3" fmla="*/ 4 h 4"/>
                    <a:gd name="T4" fmla="*/ 1 w 4"/>
                    <a:gd name="T5" fmla="*/ 3 h 4"/>
                    <a:gd name="T6" fmla="*/ 3 w 4"/>
                    <a:gd name="T7" fmla="*/ 0 h 4"/>
                    <a:gd name="T8" fmla="*/ 4 w 4"/>
                    <a:gd name="T9" fmla="*/ 0 h 4"/>
                    <a:gd name="T10" fmla="*/ 4 w 4"/>
                    <a:gd name="T11" fmla="*/ 0 h 4"/>
                    <a:gd name="T12" fmla="*/ 4 w 4"/>
                    <a:gd name="T13" fmla="*/ 2 h 4"/>
                    <a:gd name="T14" fmla="*/ 2 w 4"/>
                    <a:gd name="T15" fmla="*/ 4 h 4"/>
                    <a:gd name="T16" fmla="*/ 1 w 4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3"/>
                        <a:pt x="1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4" name="Freeform 697"/>
                <p:cNvSpPr>
                  <a:spLocks/>
                </p:cNvSpPr>
                <p:nvPr/>
              </p:nvSpPr>
              <p:spPr bwMode="auto">
                <a:xfrm>
                  <a:off x="3130" y="3408"/>
                  <a:ext cx="24" cy="17"/>
                </a:xfrm>
                <a:custGeom>
                  <a:avLst/>
                  <a:gdLst>
                    <a:gd name="T0" fmla="*/ 27 w 42"/>
                    <a:gd name="T1" fmla="*/ 28 h 29"/>
                    <a:gd name="T2" fmla="*/ 25 w 42"/>
                    <a:gd name="T3" fmla="*/ 27 h 29"/>
                    <a:gd name="T4" fmla="*/ 25 w 42"/>
                    <a:gd name="T5" fmla="*/ 27 h 29"/>
                    <a:gd name="T6" fmla="*/ 24 w 42"/>
                    <a:gd name="T7" fmla="*/ 26 h 29"/>
                    <a:gd name="T8" fmla="*/ 26 w 42"/>
                    <a:gd name="T9" fmla="*/ 17 h 29"/>
                    <a:gd name="T10" fmla="*/ 26 w 42"/>
                    <a:gd name="T11" fmla="*/ 17 h 29"/>
                    <a:gd name="T12" fmla="*/ 25 w 42"/>
                    <a:gd name="T13" fmla="*/ 13 h 29"/>
                    <a:gd name="T14" fmla="*/ 24 w 42"/>
                    <a:gd name="T15" fmla="*/ 13 h 29"/>
                    <a:gd name="T16" fmla="*/ 24 w 42"/>
                    <a:gd name="T17" fmla="*/ 11 h 29"/>
                    <a:gd name="T18" fmla="*/ 22 w 42"/>
                    <a:gd name="T19" fmla="*/ 11 h 29"/>
                    <a:gd name="T20" fmla="*/ 1 w 42"/>
                    <a:gd name="T21" fmla="*/ 8 h 29"/>
                    <a:gd name="T22" fmla="*/ 0 w 42"/>
                    <a:gd name="T23" fmla="*/ 8 h 29"/>
                    <a:gd name="T24" fmla="*/ 0 w 42"/>
                    <a:gd name="T25" fmla="*/ 7 h 29"/>
                    <a:gd name="T26" fmla="*/ 0 w 42"/>
                    <a:gd name="T27" fmla="*/ 5 h 29"/>
                    <a:gd name="T28" fmla="*/ 0 w 42"/>
                    <a:gd name="T29" fmla="*/ 4 h 29"/>
                    <a:gd name="T30" fmla="*/ 19 w 42"/>
                    <a:gd name="T31" fmla="*/ 0 h 29"/>
                    <a:gd name="T32" fmla="*/ 24 w 42"/>
                    <a:gd name="T33" fmla="*/ 0 h 29"/>
                    <a:gd name="T34" fmla="*/ 24 w 42"/>
                    <a:gd name="T35" fmla="*/ 0 h 29"/>
                    <a:gd name="T36" fmla="*/ 25 w 42"/>
                    <a:gd name="T37" fmla="*/ 0 h 29"/>
                    <a:gd name="T38" fmla="*/ 40 w 42"/>
                    <a:gd name="T39" fmla="*/ 26 h 29"/>
                    <a:gd name="T40" fmla="*/ 31 w 42"/>
                    <a:gd name="T41" fmla="*/ 29 h 29"/>
                    <a:gd name="T42" fmla="*/ 31 w 42"/>
                    <a:gd name="T43" fmla="*/ 29 h 29"/>
                    <a:gd name="T44" fmla="*/ 27 w 42"/>
                    <a:gd name="T4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2" h="29">
                      <a:moveTo>
                        <a:pt x="27" y="28"/>
                      </a:moveTo>
                      <a:cubicBezTo>
                        <a:pt x="27" y="28"/>
                        <a:pt x="26" y="28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4" y="27"/>
                        <a:pt x="24" y="26"/>
                        <a:pt x="24" y="26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5"/>
                        <a:pt x="26" y="14"/>
                        <a:pt x="25" y="13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7" y="12"/>
                        <a:pt x="7" y="10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8" y="0"/>
                        <a:pt x="11" y="0"/>
                        <a:pt x="19" y="0"/>
                      </a:cubicBezTo>
                      <a:cubicBezTo>
                        <a:pt x="20" y="0"/>
                        <a:pt x="22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30" y="5"/>
                        <a:pt x="42" y="20"/>
                        <a:pt x="40" y="26"/>
                      </a:cubicBezTo>
                      <a:cubicBezTo>
                        <a:pt x="39" y="29"/>
                        <a:pt x="35" y="29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9" y="29"/>
                        <a:pt x="28" y="29"/>
                        <a:pt x="27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5" name="Freeform 698"/>
                <p:cNvSpPr>
                  <a:spLocks/>
                </p:cNvSpPr>
                <p:nvPr/>
              </p:nvSpPr>
              <p:spPr bwMode="auto">
                <a:xfrm>
                  <a:off x="2881" y="3284"/>
                  <a:ext cx="12" cy="8"/>
                </a:xfrm>
                <a:custGeom>
                  <a:avLst/>
                  <a:gdLst>
                    <a:gd name="T0" fmla="*/ 1 w 21"/>
                    <a:gd name="T1" fmla="*/ 12 h 13"/>
                    <a:gd name="T2" fmla="*/ 1 w 21"/>
                    <a:gd name="T3" fmla="*/ 12 h 13"/>
                    <a:gd name="T4" fmla="*/ 1 w 21"/>
                    <a:gd name="T5" fmla="*/ 11 h 13"/>
                    <a:gd name="T6" fmla="*/ 16 w 21"/>
                    <a:gd name="T7" fmla="*/ 2 h 13"/>
                    <a:gd name="T8" fmla="*/ 19 w 21"/>
                    <a:gd name="T9" fmla="*/ 1 h 13"/>
                    <a:gd name="T10" fmla="*/ 20 w 21"/>
                    <a:gd name="T11" fmla="*/ 1 h 13"/>
                    <a:gd name="T12" fmla="*/ 20 w 21"/>
                    <a:gd name="T13" fmla="*/ 1 h 13"/>
                    <a:gd name="T14" fmla="*/ 21 w 21"/>
                    <a:gd name="T15" fmla="*/ 2 h 13"/>
                    <a:gd name="T16" fmla="*/ 15 w 21"/>
                    <a:gd name="T17" fmla="*/ 12 h 13"/>
                    <a:gd name="T18" fmla="*/ 15 w 21"/>
                    <a:gd name="T19" fmla="*/ 12 h 13"/>
                    <a:gd name="T20" fmla="*/ 1 w 21"/>
                    <a:gd name="T21" fmla="*/ 12 h 13"/>
                    <a:gd name="T22" fmla="*/ 1 w 21"/>
                    <a:gd name="T2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13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5" y="7"/>
                        <a:pt x="10" y="4"/>
                        <a:pt x="16" y="2"/>
                      </a:cubicBezTo>
                      <a:cubicBezTo>
                        <a:pt x="17" y="2"/>
                        <a:pt x="18" y="1"/>
                        <a:pt x="19" y="1"/>
                      </a:cubicBezTo>
                      <a:cubicBezTo>
                        <a:pt x="20" y="0"/>
                        <a:pt x="20" y="0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1" y="1"/>
                        <a:pt x="21" y="1"/>
                        <a:pt x="21" y="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1" y="13"/>
                        <a:pt x="6" y="13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6" name="Freeform 699"/>
                <p:cNvSpPr>
                  <a:spLocks/>
                </p:cNvSpPr>
                <p:nvPr/>
              </p:nvSpPr>
              <p:spPr bwMode="auto">
                <a:xfrm>
                  <a:off x="2565" y="3122"/>
                  <a:ext cx="5" cy="4"/>
                </a:xfrm>
                <a:custGeom>
                  <a:avLst/>
                  <a:gdLst>
                    <a:gd name="T0" fmla="*/ 3 w 8"/>
                    <a:gd name="T1" fmla="*/ 6 h 7"/>
                    <a:gd name="T2" fmla="*/ 2 w 8"/>
                    <a:gd name="T3" fmla="*/ 5 h 7"/>
                    <a:gd name="T4" fmla="*/ 1 w 8"/>
                    <a:gd name="T5" fmla="*/ 5 h 7"/>
                    <a:gd name="T6" fmla="*/ 1 w 8"/>
                    <a:gd name="T7" fmla="*/ 3 h 7"/>
                    <a:gd name="T8" fmla="*/ 3 w 8"/>
                    <a:gd name="T9" fmla="*/ 0 h 7"/>
                    <a:gd name="T10" fmla="*/ 4 w 8"/>
                    <a:gd name="T11" fmla="*/ 0 h 7"/>
                    <a:gd name="T12" fmla="*/ 6 w 8"/>
                    <a:gd name="T13" fmla="*/ 1 h 7"/>
                    <a:gd name="T14" fmla="*/ 7 w 8"/>
                    <a:gd name="T15" fmla="*/ 1 h 7"/>
                    <a:gd name="T16" fmla="*/ 7 w 8"/>
                    <a:gd name="T17" fmla="*/ 4 h 7"/>
                    <a:gd name="T18" fmla="*/ 7 w 8"/>
                    <a:gd name="T19" fmla="*/ 4 h 7"/>
                    <a:gd name="T20" fmla="*/ 3 w 8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3" y="6"/>
                      </a:moveTo>
                      <a:cubicBezTo>
                        <a:pt x="3" y="6"/>
                        <a:pt x="2" y="6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1" y="3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1"/>
                        <a:pt x="7" y="1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5" y="6"/>
                        <a:pt x="4" y="7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7" name="Freeform 700"/>
                <p:cNvSpPr>
                  <a:spLocks/>
                </p:cNvSpPr>
                <p:nvPr/>
              </p:nvSpPr>
              <p:spPr bwMode="auto">
                <a:xfrm>
                  <a:off x="3234" y="3453"/>
                  <a:ext cx="3" cy="3"/>
                </a:xfrm>
                <a:custGeom>
                  <a:avLst/>
                  <a:gdLst>
                    <a:gd name="T0" fmla="*/ 1 w 5"/>
                    <a:gd name="T1" fmla="*/ 5 h 6"/>
                    <a:gd name="T2" fmla="*/ 0 w 5"/>
                    <a:gd name="T3" fmla="*/ 4 h 6"/>
                    <a:gd name="T4" fmla="*/ 2 w 5"/>
                    <a:gd name="T5" fmla="*/ 1 h 6"/>
                    <a:gd name="T6" fmla="*/ 2 w 5"/>
                    <a:gd name="T7" fmla="*/ 0 h 6"/>
                    <a:gd name="T8" fmla="*/ 3 w 5"/>
                    <a:gd name="T9" fmla="*/ 0 h 6"/>
                    <a:gd name="T10" fmla="*/ 3 w 5"/>
                    <a:gd name="T11" fmla="*/ 1 h 6"/>
                    <a:gd name="T12" fmla="*/ 4 w 5"/>
                    <a:gd name="T13" fmla="*/ 2 h 6"/>
                    <a:gd name="T14" fmla="*/ 5 w 5"/>
                    <a:gd name="T15" fmla="*/ 4 h 6"/>
                    <a:gd name="T16" fmla="*/ 5 w 5"/>
                    <a:gd name="T17" fmla="*/ 5 h 6"/>
                    <a:gd name="T18" fmla="*/ 4 w 5"/>
                    <a:gd name="T19" fmla="*/ 6 h 6"/>
                    <a:gd name="T20" fmla="*/ 3 w 5"/>
                    <a:gd name="T21" fmla="*/ 6 h 6"/>
                    <a:gd name="T22" fmla="*/ 1 w 5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5" y="2"/>
                        <a:pt x="5" y="3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8" name="Freeform 701"/>
                <p:cNvSpPr>
                  <a:spLocks/>
                </p:cNvSpPr>
                <p:nvPr/>
              </p:nvSpPr>
              <p:spPr bwMode="auto">
                <a:xfrm>
                  <a:off x="2760" y="3223"/>
                  <a:ext cx="6" cy="9"/>
                </a:xfrm>
                <a:custGeom>
                  <a:avLst/>
                  <a:gdLst>
                    <a:gd name="T0" fmla="*/ 0 w 10"/>
                    <a:gd name="T1" fmla="*/ 13 h 15"/>
                    <a:gd name="T2" fmla="*/ 0 w 10"/>
                    <a:gd name="T3" fmla="*/ 12 h 15"/>
                    <a:gd name="T4" fmla="*/ 0 w 10"/>
                    <a:gd name="T5" fmla="*/ 11 h 15"/>
                    <a:gd name="T6" fmla="*/ 0 w 10"/>
                    <a:gd name="T7" fmla="*/ 10 h 15"/>
                    <a:gd name="T8" fmla="*/ 6 w 10"/>
                    <a:gd name="T9" fmla="*/ 1 h 15"/>
                    <a:gd name="T10" fmla="*/ 7 w 10"/>
                    <a:gd name="T11" fmla="*/ 1 h 15"/>
                    <a:gd name="T12" fmla="*/ 10 w 10"/>
                    <a:gd name="T13" fmla="*/ 2 h 15"/>
                    <a:gd name="T14" fmla="*/ 10 w 10"/>
                    <a:gd name="T15" fmla="*/ 2 h 15"/>
                    <a:gd name="T16" fmla="*/ 5 w 10"/>
                    <a:gd name="T17" fmla="*/ 13 h 15"/>
                    <a:gd name="T18" fmla="*/ 4 w 10"/>
                    <a:gd name="T19" fmla="*/ 14 h 15"/>
                    <a:gd name="T20" fmla="*/ 3 w 10"/>
                    <a:gd name="T21" fmla="*/ 15 h 15"/>
                    <a:gd name="T22" fmla="*/ 0 w 10"/>
                    <a:gd name="T2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5">
                      <a:moveTo>
                        <a:pt x="0" y="13"/>
                      </a:moveTo>
                      <a:cubicBezTo>
                        <a:pt x="0" y="13"/>
                        <a:pt x="0" y="13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0"/>
                      </a:cubicBezTo>
                      <a:cubicBezTo>
                        <a:pt x="1" y="7"/>
                        <a:pt x="3" y="3"/>
                        <a:pt x="6" y="1"/>
                      </a:cubicBezTo>
                      <a:cubicBezTo>
                        <a:pt x="7" y="1"/>
                        <a:pt x="7" y="0"/>
                        <a:pt x="7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7"/>
                        <a:pt x="8" y="11"/>
                        <a:pt x="5" y="13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3" y="15"/>
                        <a:pt x="3" y="15"/>
                      </a:cubicBez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9" name="Freeform 702"/>
                <p:cNvSpPr>
                  <a:spLocks/>
                </p:cNvSpPr>
                <p:nvPr/>
              </p:nvSpPr>
              <p:spPr bwMode="auto">
                <a:xfrm>
                  <a:off x="2904" y="3298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3 h 3"/>
                    <a:gd name="T4" fmla="*/ 0 w 2"/>
                    <a:gd name="T5" fmla="*/ 2 h 3"/>
                    <a:gd name="T6" fmla="*/ 1 w 2"/>
                    <a:gd name="T7" fmla="*/ 0 h 3"/>
                    <a:gd name="T8" fmla="*/ 2 w 2"/>
                    <a:gd name="T9" fmla="*/ 0 h 3"/>
                    <a:gd name="T10" fmla="*/ 2 w 2"/>
                    <a:gd name="T11" fmla="*/ 0 h 3"/>
                    <a:gd name="T12" fmla="*/ 2 w 2"/>
                    <a:gd name="T13" fmla="*/ 1 h 3"/>
                    <a:gd name="T14" fmla="*/ 2 w 2"/>
                    <a:gd name="T15" fmla="*/ 3 h 3"/>
                    <a:gd name="T16" fmla="*/ 1 w 2"/>
                    <a:gd name="T17" fmla="*/ 3 h 3"/>
                    <a:gd name="T18" fmla="*/ 1 w 2"/>
                    <a:gd name="T19" fmla="*/ 3 h 3"/>
                    <a:gd name="T20" fmla="*/ 0 w 2"/>
                    <a:gd name="T2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0" name="Freeform 703"/>
                <p:cNvSpPr>
                  <a:spLocks/>
                </p:cNvSpPr>
                <p:nvPr/>
              </p:nvSpPr>
              <p:spPr bwMode="auto">
                <a:xfrm>
                  <a:off x="3066" y="3375"/>
                  <a:ext cx="5" cy="4"/>
                </a:xfrm>
                <a:custGeom>
                  <a:avLst/>
                  <a:gdLst>
                    <a:gd name="T0" fmla="*/ 1 w 8"/>
                    <a:gd name="T1" fmla="*/ 6 h 8"/>
                    <a:gd name="T2" fmla="*/ 0 w 8"/>
                    <a:gd name="T3" fmla="*/ 5 h 8"/>
                    <a:gd name="T4" fmla="*/ 1 w 8"/>
                    <a:gd name="T5" fmla="*/ 1 h 8"/>
                    <a:gd name="T6" fmla="*/ 2 w 8"/>
                    <a:gd name="T7" fmla="*/ 1 h 8"/>
                    <a:gd name="T8" fmla="*/ 4 w 8"/>
                    <a:gd name="T9" fmla="*/ 0 h 8"/>
                    <a:gd name="T10" fmla="*/ 4 w 8"/>
                    <a:gd name="T11" fmla="*/ 0 h 8"/>
                    <a:gd name="T12" fmla="*/ 5 w 8"/>
                    <a:gd name="T13" fmla="*/ 0 h 8"/>
                    <a:gd name="T14" fmla="*/ 8 w 8"/>
                    <a:gd name="T15" fmla="*/ 3 h 8"/>
                    <a:gd name="T16" fmla="*/ 8 w 8"/>
                    <a:gd name="T17" fmla="*/ 5 h 8"/>
                    <a:gd name="T18" fmla="*/ 6 w 8"/>
                    <a:gd name="T19" fmla="*/ 7 h 8"/>
                    <a:gd name="T20" fmla="*/ 5 w 8"/>
                    <a:gd name="T21" fmla="*/ 8 h 8"/>
                    <a:gd name="T22" fmla="*/ 1 w 8"/>
                    <a:gd name="T23" fmla="*/ 7 h 8"/>
                    <a:gd name="T24" fmla="*/ 1 w 8"/>
                    <a:gd name="T25" fmla="*/ 7 h 8"/>
                    <a:gd name="T26" fmla="*/ 1 w 8"/>
                    <a:gd name="T2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8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1" name="Freeform 704"/>
                <p:cNvSpPr>
                  <a:spLocks/>
                </p:cNvSpPr>
                <p:nvPr/>
              </p:nvSpPr>
              <p:spPr bwMode="auto">
                <a:xfrm>
                  <a:off x="3156" y="3423"/>
                  <a:ext cx="26" cy="25"/>
                </a:xfrm>
                <a:custGeom>
                  <a:avLst/>
                  <a:gdLst>
                    <a:gd name="T0" fmla="*/ 45 w 46"/>
                    <a:gd name="T1" fmla="*/ 43 h 43"/>
                    <a:gd name="T2" fmla="*/ 2 w 46"/>
                    <a:gd name="T3" fmla="*/ 12 h 43"/>
                    <a:gd name="T4" fmla="*/ 5 w 46"/>
                    <a:gd name="T5" fmla="*/ 1 h 43"/>
                    <a:gd name="T6" fmla="*/ 5 w 46"/>
                    <a:gd name="T7" fmla="*/ 1 h 43"/>
                    <a:gd name="T8" fmla="*/ 7 w 46"/>
                    <a:gd name="T9" fmla="*/ 0 h 43"/>
                    <a:gd name="T10" fmla="*/ 8 w 46"/>
                    <a:gd name="T11" fmla="*/ 0 h 43"/>
                    <a:gd name="T12" fmla="*/ 8 w 46"/>
                    <a:gd name="T13" fmla="*/ 0 h 43"/>
                    <a:gd name="T14" fmla="*/ 22 w 46"/>
                    <a:gd name="T15" fmla="*/ 17 h 43"/>
                    <a:gd name="T16" fmla="*/ 26 w 46"/>
                    <a:gd name="T17" fmla="*/ 27 h 43"/>
                    <a:gd name="T18" fmla="*/ 38 w 46"/>
                    <a:gd name="T19" fmla="*/ 35 h 43"/>
                    <a:gd name="T20" fmla="*/ 46 w 46"/>
                    <a:gd name="T21" fmla="*/ 42 h 43"/>
                    <a:gd name="T22" fmla="*/ 46 w 46"/>
                    <a:gd name="T23" fmla="*/ 43 h 43"/>
                    <a:gd name="T24" fmla="*/ 45 w 46"/>
                    <a:gd name="T25" fmla="*/ 43 h 43"/>
                    <a:gd name="T26" fmla="*/ 45 w 46"/>
                    <a:gd name="T27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43">
                      <a:moveTo>
                        <a:pt x="45" y="43"/>
                      </a:moveTo>
                      <a:cubicBezTo>
                        <a:pt x="33" y="37"/>
                        <a:pt x="4" y="16"/>
                        <a:pt x="2" y="12"/>
                      </a:cubicBezTo>
                      <a:cubicBezTo>
                        <a:pt x="0" y="9"/>
                        <a:pt x="3" y="5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9" y="6"/>
                        <a:pt x="20" y="12"/>
                        <a:pt x="22" y="17"/>
                      </a:cubicBezTo>
                      <a:cubicBezTo>
                        <a:pt x="22" y="20"/>
                        <a:pt x="23" y="24"/>
                        <a:pt x="26" y="27"/>
                      </a:cubicBezTo>
                      <a:cubicBezTo>
                        <a:pt x="30" y="31"/>
                        <a:pt x="34" y="33"/>
                        <a:pt x="38" y="35"/>
                      </a:cubicBezTo>
                      <a:cubicBezTo>
                        <a:pt x="42" y="38"/>
                        <a:pt x="45" y="39"/>
                        <a:pt x="46" y="42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2" name="Freeform 705"/>
                <p:cNvSpPr>
                  <a:spLocks/>
                </p:cNvSpPr>
                <p:nvPr/>
              </p:nvSpPr>
              <p:spPr bwMode="auto">
                <a:xfrm>
                  <a:off x="2954" y="3323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3 h 3"/>
                    <a:gd name="T4" fmla="*/ 1 w 3"/>
                    <a:gd name="T5" fmla="*/ 3 h 3"/>
                    <a:gd name="T6" fmla="*/ 0 w 3"/>
                    <a:gd name="T7" fmla="*/ 2 h 3"/>
                    <a:gd name="T8" fmla="*/ 1 w 3"/>
                    <a:gd name="T9" fmla="*/ 1 h 3"/>
                    <a:gd name="T10" fmla="*/ 2 w 3"/>
                    <a:gd name="T11" fmla="*/ 1 h 3"/>
                    <a:gd name="T12" fmla="*/ 3 w 3"/>
                    <a:gd name="T13" fmla="*/ 1 h 3"/>
                    <a:gd name="T14" fmla="*/ 3 w 3"/>
                    <a:gd name="T15" fmla="*/ 1 h 3"/>
                    <a:gd name="T16" fmla="*/ 3 w 3"/>
                    <a:gd name="T17" fmla="*/ 2 h 3"/>
                    <a:gd name="T18" fmla="*/ 3 w 3"/>
                    <a:gd name="T19" fmla="*/ 2 h 3"/>
                    <a:gd name="T20" fmla="*/ 2 w 3"/>
                    <a:gd name="T21" fmla="*/ 3 h 3"/>
                    <a:gd name="T22" fmla="*/ 2 w 3"/>
                    <a:gd name="T23" fmla="*/ 3 h 3"/>
                    <a:gd name="T24" fmla="*/ 1 w 3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3" name="Freeform 706"/>
                <p:cNvSpPr>
                  <a:spLocks/>
                </p:cNvSpPr>
                <p:nvPr/>
              </p:nvSpPr>
              <p:spPr bwMode="auto">
                <a:xfrm>
                  <a:off x="2475" y="3106"/>
                  <a:ext cx="41" cy="13"/>
                </a:xfrm>
                <a:custGeom>
                  <a:avLst/>
                  <a:gdLst>
                    <a:gd name="T0" fmla="*/ 3 w 71"/>
                    <a:gd name="T1" fmla="*/ 15 h 22"/>
                    <a:gd name="T2" fmla="*/ 1 w 71"/>
                    <a:gd name="T3" fmla="*/ 14 h 22"/>
                    <a:gd name="T4" fmla="*/ 1 w 71"/>
                    <a:gd name="T5" fmla="*/ 14 h 22"/>
                    <a:gd name="T6" fmla="*/ 0 w 71"/>
                    <a:gd name="T7" fmla="*/ 13 h 22"/>
                    <a:gd name="T8" fmla="*/ 0 w 71"/>
                    <a:gd name="T9" fmla="*/ 12 h 22"/>
                    <a:gd name="T10" fmla="*/ 1 w 71"/>
                    <a:gd name="T11" fmla="*/ 11 h 22"/>
                    <a:gd name="T12" fmla="*/ 1 w 71"/>
                    <a:gd name="T13" fmla="*/ 10 h 22"/>
                    <a:gd name="T14" fmla="*/ 21 w 71"/>
                    <a:gd name="T15" fmla="*/ 10 h 22"/>
                    <a:gd name="T16" fmla="*/ 39 w 71"/>
                    <a:gd name="T17" fmla="*/ 10 h 22"/>
                    <a:gd name="T18" fmla="*/ 51 w 71"/>
                    <a:gd name="T19" fmla="*/ 4 h 22"/>
                    <a:gd name="T20" fmla="*/ 63 w 71"/>
                    <a:gd name="T21" fmla="*/ 0 h 22"/>
                    <a:gd name="T22" fmla="*/ 64 w 71"/>
                    <a:gd name="T23" fmla="*/ 0 h 22"/>
                    <a:gd name="T24" fmla="*/ 64 w 71"/>
                    <a:gd name="T25" fmla="*/ 0 h 22"/>
                    <a:gd name="T26" fmla="*/ 70 w 71"/>
                    <a:gd name="T27" fmla="*/ 4 h 22"/>
                    <a:gd name="T28" fmla="*/ 70 w 71"/>
                    <a:gd name="T29" fmla="*/ 4 h 22"/>
                    <a:gd name="T30" fmla="*/ 71 w 71"/>
                    <a:gd name="T31" fmla="*/ 7 h 22"/>
                    <a:gd name="T32" fmla="*/ 71 w 71"/>
                    <a:gd name="T33" fmla="*/ 8 h 22"/>
                    <a:gd name="T34" fmla="*/ 63 w 71"/>
                    <a:gd name="T35" fmla="*/ 12 h 22"/>
                    <a:gd name="T36" fmla="*/ 47 w 71"/>
                    <a:gd name="T37" fmla="*/ 22 h 22"/>
                    <a:gd name="T38" fmla="*/ 46 w 71"/>
                    <a:gd name="T39" fmla="*/ 22 h 22"/>
                    <a:gd name="T40" fmla="*/ 3 w 71"/>
                    <a:gd name="T41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22">
                      <a:moveTo>
                        <a:pt x="3" y="15"/>
                      </a:moveTo>
                      <a:cubicBezTo>
                        <a:pt x="2" y="15"/>
                        <a:pt x="2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0" y="13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8"/>
                        <a:pt x="14" y="9"/>
                        <a:pt x="21" y="10"/>
                      </a:cubicBezTo>
                      <a:cubicBezTo>
                        <a:pt x="27" y="10"/>
                        <a:pt x="33" y="11"/>
                        <a:pt x="39" y="10"/>
                      </a:cubicBezTo>
                      <a:cubicBezTo>
                        <a:pt x="44" y="9"/>
                        <a:pt x="48" y="7"/>
                        <a:pt x="51" y="4"/>
                      </a:cubicBezTo>
                      <a:cubicBezTo>
                        <a:pt x="55" y="2"/>
                        <a:pt x="59" y="0"/>
                        <a:pt x="63" y="0"/>
                      </a:cubicBezTo>
                      <a:cubicBezTo>
                        <a:pt x="63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1" y="7"/>
                        <a:pt x="71" y="7"/>
                        <a:pt x="71" y="7"/>
                      </a:cubicBezTo>
                      <a:cubicBezTo>
                        <a:pt x="71" y="7"/>
                        <a:pt x="71" y="8"/>
                        <a:pt x="71" y="8"/>
                      </a:cubicBezTo>
                      <a:cubicBezTo>
                        <a:pt x="69" y="11"/>
                        <a:pt x="66" y="11"/>
                        <a:pt x="63" y="12"/>
                      </a:cubicBezTo>
                      <a:cubicBezTo>
                        <a:pt x="58" y="13"/>
                        <a:pt x="53" y="14"/>
                        <a:pt x="47" y="22"/>
                      </a:cubicBezTo>
                      <a:cubicBezTo>
                        <a:pt x="47" y="22"/>
                        <a:pt x="47" y="22"/>
                        <a:pt x="46" y="22"/>
                      </a:cubicBezTo>
                      <a:cubicBezTo>
                        <a:pt x="36" y="22"/>
                        <a:pt x="11" y="19"/>
                        <a:pt x="3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4" name="Freeform 707"/>
                <p:cNvSpPr>
                  <a:spLocks/>
                </p:cNvSpPr>
                <p:nvPr/>
              </p:nvSpPr>
              <p:spPr bwMode="auto">
                <a:xfrm>
                  <a:off x="2958" y="3329"/>
                  <a:ext cx="3" cy="5"/>
                </a:xfrm>
                <a:custGeom>
                  <a:avLst/>
                  <a:gdLst>
                    <a:gd name="T0" fmla="*/ 1 w 6"/>
                    <a:gd name="T1" fmla="*/ 6 h 8"/>
                    <a:gd name="T2" fmla="*/ 1 w 6"/>
                    <a:gd name="T3" fmla="*/ 5 h 8"/>
                    <a:gd name="T4" fmla="*/ 3 w 6"/>
                    <a:gd name="T5" fmla="*/ 1 h 8"/>
                    <a:gd name="T6" fmla="*/ 3 w 6"/>
                    <a:gd name="T7" fmla="*/ 1 h 8"/>
                    <a:gd name="T8" fmla="*/ 4 w 6"/>
                    <a:gd name="T9" fmla="*/ 1 h 8"/>
                    <a:gd name="T10" fmla="*/ 4 w 6"/>
                    <a:gd name="T11" fmla="*/ 1 h 8"/>
                    <a:gd name="T12" fmla="*/ 6 w 6"/>
                    <a:gd name="T13" fmla="*/ 4 h 8"/>
                    <a:gd name="T14" fmla="*/ 6 w 6"/>
                    <a:gd name="T15" fmla="*/ 5 h 8"/>
                    <a:gd name="T16" fmla="*/ 5 w 6"/>
                    <a:gd name="T17" fmla="*/ 7 h 8"/>
                    <a:gd name="T18" fmla="*/ 5 w 6"/>
                    <a:gd name="T19" fmla="*/ 7 h 8"/>
                    <a:gd name="T20" fmla="*/ 4 w 6"/>
                    <a:gd name="T21" fmla="*/ 7 h 8"/>
                    <a:gd name="T22" fmla="*/ 3 w 6"/>
                    <a:gd name="T23" fmla="*/ 7 h 8"/>
                    <a:gd name="T24" fmla="*/ 1 w 6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8">
                      <a:moveTo>
                        <a:pt x="1" y="6"/>
                      </a:moveTo>
                      <a:cubicBezTo>
                        <a:pt x="0" y="6"/>
                        <a:pt x="0" y="6"/>
                        <a:pt x="1" y="5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1"/>
                      </a:cubicBez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5" name="Freeform 708"/>
                <p:cNvSpPr>
                  <a:spLocks/>
                </p:cNvSpPr>
                <p:nvPr/>
              </p:nvSpPr>
              <p:spPr bwMode="auto">
                <a:xfrm>
                  <a:off x="2907" y="3305"/>
                  <a:ext cx="2" cy="3"/>
                </a:xfrm>
                <a:custGeom>
                  <a:avLst/>
                  <a:gdLst>
                    <a:gd name="T0" fmla="*/ 3 w 4"/>
                    <a:gd name="T1" fmla="*/ 5 h 5"/>
                    <a:gd name="T2" fmla="*/ 2 w 4"/>
                    <a:gd name="T3" fmla="*/ 4 h 5"/>
                    <a:gd name="T4" fmla="*/ 0 w 4"/>
                    <a:gd name="T5" fmla="*/ 2 h 5"/>
                    <a:gd name="T6" fmla="*/ 0 w 4"/>
                    <a:gd name="T7" fmla="*/ 1 h 5"/>
                    <a:gd name="T8" fmla="*/ 0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3 w 4"/>
                    <a:gd name="T15" fmla="*/ 0 h 5"/>
                    <a:gd name="T16" fmla="*/ 4 w 4"/>
                    <a:gd name="T17" fmla="*/ 4 h 5"/>
                    <a:gd name="T18" fmla="*/ 3 w 4"/>
                    <a:gd name="T19" fmla="*/ 5 h 5"/>
                    <a:gd name="T20" fmla="*/ 3 w 4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cubicBezTo>
                        <a:pt x="2" y="5"/>
                        <a:pt x="2" y="5"/>
                        <a:pt x="2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6" name="Freeform 709"/>
                <p:cNvSpPr>
                  <a:spLocks/>
                </p:cNvSpPr>
                <p:nvPr/>
              </p:nvSpPr>
              <p:spPr bwMode="auto">
                <a:xfrm>
                  <a:off x="2556" y="3139"/>
                  <a:ext cx="10" cy="9"/>
                </a:xfrm>
                <a:custGeom>
                  <a:avLst/>
                  <a:gdLst>
                    <a:gd name="T0" fmla="*/ 1 w 17"/>
                    <a:gd name="T1" fmla="*/ 16 h 16"/>
                    <a:gd name="T2" fmla="*/ 0 w 17"/>
                    <a:gd name="T3" fmla="*/ 16 h 16"/>
                    <a:gd name="T4" fmla="*/ 0 w 17"/>
                    <a:gd name="T5" fmla="*/ 15 h 16"/>
                    <a:gd name="T6" fmla="*/ 16 w 17"/>
                    <a:gd name="T7" fmla="*/ 0 h 16"/>
                    <a:gd name="T8" fmla="*/ 17 w 17"/>
                    <a:gd name="T9" fmla="*/ 0 h 16"/>
                    <a:gd name="T10" fmla="*/ 17 w 17"/>
                    <a:gd name="T11" fmla="*/ 0 h 16"/>
                    <a:gd name="T12" fmla="*/ 17 w 17"/>
                    <a:gd name="T13" fmla="*/ 1 h 16"/>
                    <a:gd name="T14" fmla="*/ 17 w 17"/>
                    <a:gd name="T15" fmla="*/ 2 h 16"/>
                    <a:gd name="T16" fmla="*/ 1 w 17"/>
                    <a:gd name="T17" fmla="*/ 16 h 16"/>
                    <a:gd name="T18" fmla="*/ 1 w 17"/>
                    <a:gd name="T1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6">
                      <a:moveTo>
                        <a:pt x="1" y="16"/>
                      </a:moveTo>
                      <a:cubicBezTo>
                        <a:pt x="1" y="16"/>
                        <a:pt x="0" y="16"/>
                        <a:pt x="0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1"/>
                        <a:pt x="8" y="6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2"/>
                      </a:cubicBezTo>
                      <a:cubicBezTo>
                        <a:pt x="14" y="8"/>
                        <a:pt x="7" y="13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7" name="Freeform 710"/>
                <p:cNvSpPr>
                  <a:spLocks/>
                </p:cNvSpPr>
                <p:nvPr/>
              </p:nvSpPr>
              <p:spPr bwMode="auto">
                <a:xfrm>
                  <a:off x="2859" y="3293"/>
                  <a:ext cx="12" cy="15"/>
                </a:xfrm>
                <a:custGeom>
                  <a:avLst/>
                  <a:gdLst>
                    <a:gd name="T0" fmla="*/ 1 w 20"/>
                    <a:gd name="T1" fmla="*/ 26 h 26"/>
                    <a:gd name="T2" fmla="*/ 0 w 20"/>
                    <a:gd name="T3" fmla="*/ 26 h 26"/>
                    <a:gd name="T4" fmla="*/ 0 w 20"/>
                    <a:gd name="T5" fmla="*/ 25 h 26"/>
                    <a:gd name="T6" fmla="*/ 18 w 20"/>
                    <a:gd name="T7" fmla="*/ 1 h 26"/>
                    <a:gd name="T8" fmla="*/ 19 w 20"/>
                    <a:gd name="T9" fmla="*/ 1 h 26"/>
                    <a:gd name="T10" fmla="*/ 19 w 20"/>
                    <a:gd name="T11" fmla="*/ 1 h 26"/>
                    <a:gd name="T12" fmla="*/ 20 w 20"/>
                    <a:gd name="T13" fmla="*/ 2 h 26"/>
                    <a:gd name="T14" fmla="*/ 5 w 20"/>
                    <a:gd name="T15" fmla="*/ 23 h 26"/>
                    <a:gd name="T16" fmla="*/ 3 w 20"/>
                    <a:gd name="T17" fmla="*/ 26 h 26"/>
                    <a:gd name="T18" fmla="*/ 2 w 20"/>
                    <a:gd name="T19" fmla="*/ 26 h 26"/>
                    <a:gd name="T20" fmla="*/ 1 w 20"/>
                    <a:gd name="T21" fmla="*/ 26 h 26"/>
                    <a:gd name="T22" fmla="*/ 1 w 2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26">
                      <a:moveTo>
                        <a:pt x="1" y="26"/>
                      </a:moveTo>
                      <a:cubicBezTo>
                        <a:pt x="1" y="26"/>
                        <a:pt x="1" y="26"/>
                        <a:pt x="0" y="26"/>
                      </a:cubicBezTo>
                      <a:cubicBezTo>
                        <a:pt x="0" y="26"/>
                        <a:pt x="0" y="26"/>
                        <a:pt x="0" y="25"/>
                      </a:cubicBezTo>
                      <a:cubicBezTo>
                        <a:pt x="4" y="15"/>
                        <a:pt x="12" y="4"/>
                        <a:pt x="18" y="1"/>
                      </a:cubicBezTo>
                      <a:cubicBezTo>
                        <a:pt x="18" y="0"/>
                        <a:pt x="18" y="0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0" y="1"/>
                        <a:pt x="20" y="1"/>
                        <a:pt x="20" y="2"/>
                      </a:cubicBezTo>
                      <a:cubicBezTo>
                        <a:pt x="18" y="9"/>
                        <a:pt x="11" y="17"/>
                        <a:pt x="5" y="23"/>
                      </a:cubicBezTo>
                      <a:cubicBezTo>
                        <a:pt x="4" y="24"/>
                        <a:pt x="4" y="25"/>
                        <a:pt x="3" y="26"/>
                      </a:cubicBezTo>
                      <a:cubicBezTo>
                        <a:pt x="3" y="26"/>
                        <a:pt x="2" y="26"/>
                        <a:pt x="2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8" name="Freeform 711"/>
                <p:cNvSpPr>
                  <a:spLocks/>
                </p:cNvSpPr>
                <p:nvPr/>
              </p:nvSpPr>
              <p:spPr bwMode="auto">
                <a:xfrm>
                  <a:off x="2597" y="3158"/>
                  <a:ext cx="5" cy="5"/>
                </a:xfrm>
                <a:custGeom>
                  <a:avLst/>
                  <a:gdLst>
                    <a:gd name="T0" fmla="*/ 0 w 9"/>
                    <a:gd name="T1" fmla="*/ 6 h 8"/>
                    <a:gd name="T2" fmla="*/ 0 w 9"/>
                    <a:gd name="T3" fmla="*/ 5 h 8"/>
                    <a:gd name="T4" fmla="*/ 1 w 9"/>
                    <a:gd name="T5" fmla="*/ 1 h 8"/>
                    <a:gd name="T6" fmla="*/ 1 w 9"/>
                    <a:gd name="T7" fmla="*/ 1 h 8"/>
                    <a:gd name="T8" fmla="*/ 5 w 9"/>
                    <a:gd name="T9" fmla="*/ 0 h 8"/>
                    <a:gd name="T10" fmla="*/ 5 w 9"/>
                    <a:gd name="T11" fmla="*/ 0 h 8"/>
                    <a:gd name="T12" fmla="*/ 5 w 9"/>
                    <a:gd name="T13" fmla="*/ 0 h 8"/>
                    <a:gd name="T14" fmla="*/ 7 w 9"/>
                    <a:gd name="T15" fmla="*/ 2 h 8"/>
                    <a:gd name="T16" fmla="*/ 9 w 9"/>
                    <a:gd name="T17" fmla="*/ 2 h 8"/>
                    <a:gd name="T18" fmla="*/ 9 w 9"/>
                    <a:gd name="T19" fmla="*/ 3 h 8"/>
                    <a:gd name="T20" fmla="*/ 7 w 9"/>
                    <a:gd name="T21" fmla="*/ 7 h 8"/>
                    <a:gd name="T22" fmla="*/ 7 w 9"/>
                    <a:gd name="T23" fmla="*/ 7 h 8"/>
                    <a:gd name="T24" fmla="*/ 4 w 9"/>
                    <a:gd name="T25" fmla="*/ 8 h 8"/>
                    <a:gd name="T26" fmla="*/ 4 w 9"/>
                    <a:gd name="T27" fmla="*/ 8 h 8"/>
                    <a:gd name="T28" fmla="*/ 0 w 9"/>
                    <a:gd name="T2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9" name="Freeform 712"/>
                <p:cNvSpPr>
                  <a:spLocks/>
                </p:cNvSpPr>
                <p:nvPr/>
              </p:nvSpPr>
              <p:spPr bwMode="auto">
                <a:xfrm>
                  <a:off x="2908" y="3319"/>
                  <a:ext cx="4" cy="6"/>
                </a:xfrm>
                <a:custGeom>
                  <a:avLst/>
                  <a:gdLst>
                    <a:gd name="T0" fmla="*/ 0 w 7"/>
                    <a:gd name="T1" fmla="*/ 11 h 11"/>
                    <a:gd name="T2" fmla="*/ 0 w 7"/>
                    <a:gd name="T3" fmla="*/ 9 h 11"/>
                    <a:gd name="T4" fmla="*/ 6 w 7"/>
                    <a:gd name="T5" fmla="*/ 1 h 11"/>
                    <a:gd name="T6" fmla="*/ 7 w 7"/>
                    <a:gd name="T7" fmla="*/ 0 h 11"/>
                    <a:gd name="T8" fmla="*/ 7 w 7"/>
                    <a:gd name="T9" fmla="*/ 0 h 11"/>
                    <a:gd name="T10" fmla="*/ 7 w 7"/>
                    <a:gd name="T11" fmla="*/ 2 h 11"/>
                    <a:gd name="T12" fmla="*/ 1 w 7"/>
                    <a:gd name="T13" fmla="*/ 10 h 11"/>
                    <a:gd name="T14" fmla="*/ 0 w 7"/>
                    <a:gd name="T15" fmla="*/ 11 h 11"/>
                    <a:gd name="T16" fmla="*/ 0 w 7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1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2" y="6"/>
                        <a:pt x="4" y="3"/>
                        <a:pt x="6" y="1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0" name="Freeform 713"/>
                <p:cNvSpPr>
                  <a:spLocks/>
                </p:cNvSpPr>
                <p:nvPr/>
              </p:nvSpPr>
              <p:spPr bwMode="auto">
                <a:xfrm>
                  <a:off x="3018" y="3390"/>
                  <a:ext cx="41" cy="58"/>
                </a:xfrm>
                <a:custGeom>
                  <a:avLst/>
                  <a:gdLst>
                    <a:gd name="T0" fmla="*/ 2 w 71"/>
                    <a:gd name="T1" fmla="*/ 100 h 100"/>
                    <a:gd name="T2" fmla="*/ 1 w 71"/>
                    <a:gd name="T3" fmla="*/ 99 h 100"/>
                    <a:gd name="T4" fmla="*/ 37 w 71"/>
                    <a:gd name="T5" fmla="*/ 34 h 100"/>
                    <a:gd name="T6" fmla="*/ 41 w 71"/>
                    <a:gd name="T7" fmla="*/ 29 h 100"/>
                    <a:gd name="T8" fmla="*/ 45 w 71"/>
                    <a:gd name="T9" fmla="*/ 19 h 100"/>
                    <a:gd name="T10" fmla="*/ 49 w 71"/>
                    <a:gd name="T11" fmla="*/ 11 h 100"/>
                    <a:gd name="T12" fmla="*/ 64 w 71"/>
                    <a:gd name="T13" fmla="*/ 3 h 100"/>
                    <a:gd name="T14" fmla="*/ 70 w 71"/>
                    <a:gd name="T15" fmla="*/ 0 h 100"/>
                    <a:gd name="T16" fmla="*/ 71 w 71"/>
                    <a:gd name="T17" fmla="*/ 0 h 100"/>
                    <a:gd name="T18" fmla="*/ 71 w 71"/>
                    <a:gd name="T19" fmla="*/ 1 h 100"/>
                    <a:gd name="T20" fmla="*/ 71 w 71"/>
                    <a:gd name="T21" fmla="*/ 1 h 100"/>
                    <a:gd name="T22" fmla="*/ 59 w 71"/>
                    <a:gd name="T23" fmla="*/ 34 h 100"/>
                    <a:gd name="T24" fmla="*/ 58 w 71"/>
                    <a:gd name="T25" fmla="*/ 34 h 100"/>
                    <a:gd name="T26" fmla="*/ 58 w 71"/>
                    <a:gd name="T27" fmla="*/ 34 h 100"/>
                    <a:gd name="T28" fmla="*/ 58 w 71"/>
                    <a:gd name="T29" fmla="*/ 34 h 100"/>
                    <a:gd name="T30" fmla="*/ 51 w 71"/>
                    <a:gd name="T31" fmla="*/ 28 h 100"/>
                    <a:gd name="T32" fmla="*/ 50 w 71"/>
                    <a:gd name="T33" fmla="*/ 27 h 100"/>
                    <a:gd name="T34" fmla="*/ 48 w 71"/>
                    <a:gd name="T35" fmla="*/ 28 h 100"/>
                    <a:gd name="T36" fmla="*/ 40 w 71"/>
                    <a:gd name="T37" fmla="*/ 37 h 100"/>
                    <a:gd name="T38" fmla="*/ 40 w 71"/>
                    <a:gd name="T39" fmla="*/ 38 h 100"/>
                    <a:gd name="T40" fmla="*/ 41 w 71"/>
                    <a:gd name="T41" fmla="*/ 39 h 100"/>
                    <a:gd name="T42" fmla="*/ 42 w 71"/>
                    <a:gd name="T43" fmla="*/ 41 h 100"/>
                    <a:gd name="T44" fmla="*/ 44 w 71"/>
                    <a:gd name="T45" fmla="*/ 47 h 100"/>
                    <a:gd name="T46" fmla="*/ 43 w 71"/>
                    <a:gd name="T47" fmla="*/ 47 h 100"/>
                    <a:gd name="T48" fmla="*/ 33 w 71"/>
                    <a:gd name="T49" fmla="*/ 52 h 100"/>
                    <a:gd name="T50" fmla="*/ 24 w 71"/>
                    <a:gd name="T51" fmla="*/ 73 h 100"/>
                    <a:gd name="T52" fmla="*/ 23 w 71"/>
                    <a:gd name="T53" fmla="*/ 73 h 100"/>
                    <a:gd name="T54" fmla="*/ 9 w 71"/>
                    <a:gd name="T55" fmla="*/ 88 h 100"/>
                    <a:gd name="T56" fmla="*/ 3 w 71"/>
                    <a:gd name="T57" fmla="*/ 99 h 100"/>
                    <a:gd name="T58" fmla="*/ 2 w 71"/>
                    <a:gd name="T59" fmla="*/ 100 h 100"/>
                    <a:gd name="T60" fmla="*/ 2 w 71"/>
                    <a:gd name="T6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1" h="100">
                      <a:moveTo>
                        <a:pt x="2" y="100"/>
                      </a:moveTo>
                      <a:cubicBezTo>
                        <a:pt x="1" y="100"/>
                        <a:pt x="1" y="99"/>
                        <a:pt x="1" y="99"/>
                      </a:cubicBezTo>
                      <a:cubicBezTo>
                        <a:pt x="0" y="81"/>
                        <a:pt x="24" y="51"/>
                        <a:pt x="37" y="34"/>
                      </a:cubicBezTo>
                      <a:cubicBezTo>
                        <a:pt x="38" y="32"/>
                        <a:pt x="40" y="30"/>
                        <a:pt x="41" y="29"/>
                      </a:cubicBezTo>
                      <a:cubicBezTo>
                        <a:pt x="43" y="26"/>
                        <a:pt x="44" y="23"/>
                        <a:pt x="45" y="19"/>
                      </a:cubicBezTo>
                      <a:cubicBezTo>
                        <a:pt x="45" y="17"/>
                        <a:pt x="46" y="14"/>
                        <a:pt x="49" y="11"/>
                      </a:cubicBezTo>
                      <a:cubicBezTo>
                        <a:pt x="53" y="7"/>
                        <a:pt x="59" y="5"/>
                        <a:pt x="64" y="3"/>
                      </a:cubicBezTo>
                      <a:cubicBezTo>
                        <a:pt x="66" y="2"/>
                        <a:pt x="68" y="1"/>
                        <a:pt x="70" y="0"/>
                      </a:cubicBezTo>
                      <a:cubicBezTo>
                        <a:pt x="70" y="0"/>
                        <a:pt x="71" y="0"/>
                        <a:pt x="71" y="0"/>
                      </a:cubicBezTo>
                      <a:cubicBezTo>
                        <a:pt x="71" y="0"/>
                        <a:pt x="71" y="0"/>
                        <a:pt x="71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8" y="9"/>
                        <a:pt x="62" y="27"/>
                        <a:pt x="59" y="34"/>
                      </a:cubicBezTo>
                      <a:cubicBezTo>
                        <a:pt x="59" y="34"/>
                        <a:pt x="59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5" y="33"/>
                        <a:pt x="54" y="31"/>
                        <a:pt x="51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5" y="30"/>
                        <a:pt x="43" y="32"/>
                        <a:pt x="40" y="37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40"/>
                        <a:pt x="41" y="41"/>
                        <a:pt x="42" y="41"/>
                      </a:cubicBezTo>
                      <a:cubicBezTo>
                        <a:pt x="43" y="43"/>
                        <a:pt x="44" y="44"/>
                        <a:pt x="44" y="47"/>
                      </a:cubicBezTo>
                      <a:cubicBezTo>
                        <a:pt x="44" y="47"/>
                        <a:pt x="43" y="47"/>
                        <a:pt x="43" y="47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9" y="88"/>
                        <a:pt x="9" y="88"/>
                        <a:pt x="9" y="88"/>
                      </a:cubicBezTo>
                      <a:cubicBezTo>
                        <a:pt x="3" y="99"/>
                        <a:pt x="3" y="99"/>
                        <a:pt x="3" y="99"/>
                      </a:cubicBezTo>
                      <a:cubicBezTo>
                        <a:pt x="3" y="100"/>
                        <a:pt x="2" y="100"/>
                        <a:pt x="2" y="100"/>
                      </a:cubicBezTo>
                      <a:cubicBezTo>
                        <a:pt x="2" y="100"/>
                        <a:pt x="2" y="100"/>
                        <a:pt x="2" y="1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Freeform 714"/>
                <p:cNvSpPr>
                  <a:spLocks/>
                </p:cNvSpPr>
                <p:nvPr/>
              </p:nvSpPr>
              <p:spPr bwMode="auto">
                <a:xfrm>
                  <a:off x="2904" y="3317"/>
                  <a:ext cx="3" cy="4"/>
                </a:xfrm>
                <a:custGeom>
                  <a:avLst/>
                  <a:gdLst>
                    <a:gd name="T0" fmla="*/ 0 w 5"/>
                    <a:gd name="T1" fmla="*/ 8 h 8"/>
                    <a:gd name="T2" fmla="*/ 0 w 5"/>
                    <a:gd name="T3" fmla="*/ 7 h 8"/>
                    <a:gd name="T4" fmla="*/ 4 w 5"/>
                    <a:gd name="T5" fmla="*/ 0 h 8"/>
                    <a:gd name="T6" fmla="*/ 5 w 5"/>
                    <a:gd name="T7" fmla="*/ 0 h 8"/>
                    <a:gd name="T8" fmla="*/ 5 w 5"/>
                    <a:gd name="T9" fmla="*/ 0 h 8"/>
                    <a:gd name="T10" fmla="*/ 5 w 5"/>
                    <a:gd name="T11" fmla="*/ 1 h 8"/>
                    <a:gd name="T12" fmla="*/ 1 w 5"/>
                    <a:gd name="T13" fmla="*/ 8 h 8"/>
                    <a:gd name="T14" fmla="*/ 0 w 5"/>
                    <a:gd name="T15" fmla="*/ 8 h 8"/>
                    <a:gd name="T16" fmla="*/ 0 w 5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0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5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4" y="4"/>
                        <a:pt x="3" y="6"/>
                        <a:pt x="1" y="8"/>
                      </a:cubicBezTo>
                      <a:cubicBezTo>
                        <a:pt x="1" y="8"/>
                        <a:pt x="1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Freeform 715"/>
                <p:cNvSpPr>
                  <a:spLocks/>
                </p:cNvSpPr>
                <p:nvPr/>
              </p:nvSpPr>
              <p:spPr bwMode="auto">
                <a:xfrm>
                  <a:off x="2954" y="3341"/>
                  <a:ext cx="5" cy="9"/>
                </a:xfrm>
                <a:custGeom>
                  <a:avLst/>
                  <a:gdLst>
                    <a:gd name="T0" fmla="*/ 1 w 9"/>
                    <a:gd name="T1" fmla="*/ 14 h 15"/>
                    <a:gd name="T2" fmla="*/ 0 w 9"/>
                    <a:gd name="T3" fmla="*/ 14 h 15"/>
                    <a:gd name="T4" fmla="*/ 5 w 9"/>
                    <a:gd name="T5" fmla="*/ 1 h 15"/>
                    <a:gd name="T6" fmla="*/ 6 w 9"/>
                    <a:gd name="T7" fmla="*/ 1 h 15"/>
                    <a:gd name="T8" fmla="*/ 8 w 9"/>
                    <a:gd name="T9" fmla="*/ 2 h 15"/>
                    <a:gd name="T10" fmla="*/ 8 w 9"/>
                    <a:gd name="T11" fmla="*/ 2 h 15"/>
                    <a:gd name="T12" fmla="*/ 5 w 9"/>
                    <a:gd name="T13" fmla="*/ 15 h 15"/>
                    <a:gd name="T14" fmla="*/ 5 w 9"/>
                    <a:gd name="T15" fmla="*/ 15 h 15"/>
                    <a:gd name="T16" fmla="*/ 4 w 9"/>
                    <a:gd name="T17" fmla="*/ 15 h 15"/>
                    <a:gd name="T18" fmla="*/ 3 w 9"/>
                    <a:gd name="T19" fmla="*/ 15 h 15"/>
                    <a:gd name="T20" fmla="*/ 1 w 9"/>
                    <a:gd name="T2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15">
                      <a:moveTo>
                        <a:pt x="1" y="14"/>
                      </a:move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0" y="9"/>
                        <a:pt x="2" y="5"/>
                        <a:pt x="5" y="1"/>
                      </a:cubicBezTo>
                      <a:cubicBezTo>
                        <a:pt x="5" y="0"/>
                        <a:pt x="5" y="0"/>
                        <a:pt x="6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7"/>
                        <a:pt x="8" y="10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Freeform 716"/>
                <p:cNvSpPr>
                  <a:spLocks/>
                </p:cNvSpPr>
                <p:nvPr/>
              </p:nvSpPr>
              <p:spPr bwMode="auto">
                <a:xfrm>
                  <a:off x="2515" y="3131"/>
                  <a:ext cx="14" cy="6"/>
                </a:xfrm>
                <a:custGeom>
                  <a:avLst/>
                  <a:gdLst>
                    <a:gd name="T0" fmla="*/ 0 w 24"/>
                    <a:gd name="T1" fmla="*/ 7 h 10"/>
                    <a:gd name="T2" fmla="*/ 0 w 24"/>
                    <a:gd name="T3" fmla="*/ 7 h 10"/>
                    <a:gd name="T4" fmla="*/ 0 w 24"/>
                    <a:gd name="T5" fmla="*/ 6 h 10"/>
                    <a:gd name="T6" fmla="*/ 0 w 24"/>
                    <a:gd name="T7" fmla="*/ 4 h 10"/>
                    <a:gd name="T8" fmla="*/ 1 w 24"/>
                    <a:gd name="T9" fmla="*/ 4 h 10"/>
                    <a:gd name="T10" fmla="*/ 20 w 24"/>
                    <a:gd name="T11" fmla="*/ 0 h 10"/>
                    <a:gd name="T12" fmla="*/ 20 w 24"/>
                    <a:gd name="T13" fmla="*/ 0 h 10"/>
                    <a:gd name="T14" fmla="*/ 20 w 24"/>
                    <a:gd name="T15" fmla="*/ 0 h 10"/>
                    <a:gd name="T16" fmla="*/ 23 w 24"/>
                    <a:gd name="T17" fmla="*/ 2 h 10"/>
                    <a:gd name="T18" fmla="*/ 24 w 24"/>
                    <a:gd name="T19" fmla="*/ 3 h 10"/>
                    <a:gd name="T20" fmla="*/ 20 w 24"/>
                    <a:gd name="T21" fmla="*/ 9 h 10"/>
                    <a:gd name="T22" fmla="*/ 19 w 24"/>
                    <a:gd name="T23" fmla="*/ 10 h 10"/>
                    <a:gd name="T24" fmla="*/ 0 w 24"/>
                    <a:gd name="T25" fmla="*/ 7 h 10"/>
                    <a:gd name="T26" fmla="*/ 0 w 24"/>
                    <a:gd name="T2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0"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3" y="5"/>
                        <a:pt x="22" y="7"/>
                        <a:pt x="20" y="9"/>
                      </a:cubicBezTo>
                      <a:cubicBezTo>
                        <a:pt x="20" y="9"/>
                        <a:pt x="19" y="10"/>
                        <a:pt x="19" y="10"/>
                      </a:cubicBezTo>
                      <a:cubicBezTo>
                        <a:pt x="13" y="10"/>
                        <a:pt x="6" y="9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Freeform 717"/>
                <p:cNvSpPr>
                  <a:spLocks/>
                </p:cNvSpPr>
                <p:nvPr/>
              </p:nvSpPr>
              <p:spPr bwMode="auto">
                <a:xfrm>
                  <a:off x="3147" y="3448"/>
                  <a:ext cx="16" cy="20"/>
                </a:xfrm>
                <a:custGeom>
                  <a:avLst/>
                  <a:gdLst>
                    <a:gd name="T0" fmla="*/ 24 w 28"/>
                    <a:gd name="T1" fmla="*/ 34 h 35"/>
                    <a:gd name="T2" fmla="*/ 0 w 28"/>
                    <a:gd name="T3" fmla="*/ 3 h 35"/>
                    <a:gd name="T4" fmla="*/ 0 w 28"/>
                    <a:gd name="T5" fmla="*/ 2 h 35"/>
                    <a:gd name="T6" fmla="*/ 2 w 28"/>
                    <a:gd name="T7" fmla="*/ 0 h 35"/>
                    <a:gd name="T8" fmla="*/ 2 w 28"/>
                    <a:gd name="T9" fmla="*/ 0 h 35"/>
                    <a:gd name="T10" fmla="*/ 3 w 28"/>
                    <a:gd name="T11" fmla="*/ 0 h 35"/>
                    <a:gd name="T12" fmla="*/ 3 w 28"/>
                    <a:gd name="T13" fmla="*/ 0 h 35"/>
                    <a:gd name="T14" fmla="*/ 4 w 28"/>
                    <a:gd name="T15" fmla="*/ 4 h 35"/>
                    <a:gd name="T16" fmla="*/ 8 w 28"/>
                    <a:gd name="T17" fmla="*/ 10 h 35"/>
                    <a:gd name="T18" fmla="*/ 8 w 28"/>
                    <a:gd name="T19" fmla="*/ 10 h 35"/>
                    <a:gd name="T20" fmla="*/ 20 w 28"/>
                    <a:gd name="T21" fmla="*/ 17 h 35"/>
                    <a:gd name="T22" fmla="*/ 21 w 28"/>
                    <a:gd name="T23" fmla="*/ 18 h 35"/>
                    <a:gd name="T24" fmla="*/ 28 w 28"/>
                    <a:gd name="T25" fmla="*/ 27 h 35"/>
                    <a:gd name="T26" fmla="*/ 28 w 28"/>
                    <a:gd name="T27" fmla="*/ 27 h 35"/>
                    <a:gd name="T28" fmla="*/ 27 w 28"/>
                    <a:gd name="T29" fmla="*/ 34 h 35"/>
                    <a:gd name="T30" fmla="*/ 27 w 28"/>
                    <a:gd name="T31" fmla="*/ 35 h 35"/>
                    <a:gd name="T32" fmla="*/ 26 w 28"/>
                    <a:gd name="T33" fmla="*/ 35 h 35"/>
                    <a:gd name="T34" fmla="*/ 26 w 28"/>
                    <a:gd name="T35" fmla="*/ 35 h 35"/>
                    <a:gd name="T36" fmla="*/ 24 w 28"/>
                    <a:gd name="T37" fmla="*/ 3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35">
                      <a:moveTo>
                        <a:pt x="24" y="34"/>
                      </a:moveTo>
                      <a:cubicBezTo>
                        <a:pt x="16" y="30"/>
                        <a:pt x="1" y="10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2"/>
                        <a:pt x="4" y="4"/>
                      </a:cubicBezTo>
                      <a:cubicBezTo>
                        <a:pt x="5" y="5"/>
                        <a:pt x="6" y="8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1" y="18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30"/>
                        <a:pt x="28" y="31"/>
                        <a:pt x="27" y="34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5" y="35"/>
                        <a:pt x="25" y="35"/>
                        <a:pt x="24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Freeform 718"/>
                <p:cNvSpPr>
                  <a:spLocks/>
                </p:cNvSpPr>
                <p:nvPr/>
              </p:nvSpPr>
              <p:spPr bwMode="auto">
                <a:xfrm>
                  <a:off x="3060" y="3412"/>
                  <a:ext cx="5" cy="5"/>
                </a:xfrm>
                <a:custGeom>
                  <a:avLst/>
                  <a:gdLst>
                    <a:gd name="T0" fmla="*/ 2 w 8"/>
                    <a:gd name="T1" fmla="*/ 8 h 9"/>
                    <a:gd name="T2" fmla="*/ 1 w 8"/>
                    <a:gd name="T3" fmla="*/ 7 h 9"/>
                    <a:gd name="T4" fmla="*/ 0 w 8"/>
                    <a:gd name="T5" fmla="*/ 3 h 9"/>
                    <a:gd name="T6" fmla="*/ 0 w 8"/>
                    <a:gd name="T7" fmla="*/ 2 h 9"/>
                    <a:gd name="T8" fmla="*/ 3 w 8"/>
                    <a:gd name="T9" fmla="*/ 0 h 9"/>
                    <a:gd name="T10" fmla="*/ 4 w 8"/>
                    <a:gd name="T11" fmla="*/ 0 h 9"/>
                    <a:gd name="T12" fmla="*/ 4 w 8"/>
                    <a:gd name="T13" fmla="*/ 0 h 9"/>
                    <a:gd name="T14" fmla="*/ 8 w 8"/>
                    <a:gd name="T15" fmla="*/ 6 h 9"/>
                    <a:gd name="T16" fmla="*/ 4 w 8"/>
                    <a:gd name="T17" fmla="*/ 9 h 9"/>
                    <a:gd name="T18" fmla="*/ 4 w 8"/>
                    <a:gd name="T19" fmla="*/ 8 h 9"/>
                    <a:gd name="T20" fmla="*/ 2 w 8"/>
                    <a:gd name="T21" fmla="*/ 8 h 9"/>
                    <a:gd name="T22" fmla="*/ 2 w 8"/>
                    <a:gd name="T2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9">
                      <a:moveTo>
                        <a:pt x="2" y="8"/>
                      </a:moveTo>
                      <a:cubicBezTo>
                        <a:pt x="2" y="8"/>
                        <a:pt x="1" y="8"/>
                        <a:pt x="1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2"/>
                        <a:pt x="8" y="5"/>
                        <a:pt x="8" y="6"/>
                      </a:cubicBezTo>
                      <a:cubicBezTo>
                        <a:pt x="7" y="7"/>
                        <a:pt x="7" y="8"/>
                        <a:pt x="4" y="9"/>
                      </a:cubicBezTo>
                      <a:cubicBezTo>
                        <a:pt x="4" y="9"/>
                        <a:pt x="4" y="8"/>
                        <a:pt x="4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Freeform 719"/>
                <p:cNvSpPr>
                  <a:spLocks/>
                </p:cNvSpPr>
                <p:nvPr/>
              </p:nvSpPr>
              <p:spPr bwMode="auto">
                <a:xfrm>
                  <a:off x="2895" y="3329"/>
                  <a:ext cx="5" cy="5"/>
                </a:xfrm>
                <a:custGeom>
                  <a:avLst/>
                  <a:gdLst>
                    <a:gd name="T0" fmla="*/ 2 w 9"/>
                    <a:gd name="T1" fmla="*/ 7 h 9"/>
                    <a:gd name="T2" fmla="*/ 0 w 9"/>
                    <a:gd name="T3" fmla="*/ 6 h 9"/>
                    <a:gd name="T4" fmla="*/ 0 w 9"/>
                    <a:gd name="T5" fmla="*/ 5 h 9"/>
                    <a:gd name="T6" fmla="*/ 3 w 9"/>
                    <a:gd name="T7" fmla="*/ 0 h 9"/>
                    <a:gd name="T8" fmla="*/ 4 w 9"/>
                    <a:gd name="T9" fmla="*/ 0 h 9"/>
                    <a:gd name="T10" fmla="*/ 4 w 9"/>
                    <a:gd name="T11" fmla="*/ 0 h 9"/>
                    <a:gd name="T12" fmla="*/ 4 w 9"/>
                    <a:gd name="T13" fmla="*/ 0 h 9"/>
                    <a:gd name="T14" fmla="*/ 8 w 9"/>
                    <a:gd name="T15" fmla="*/ 3 h 9"/>
                    <a:gd name="T16" fmla="*/ 9 w 9"/>
                    <a:gd name="T17" fmla="*/ 4 h 9"/>
                    <a:gd name="T18" fmla="*/ 7 w 9"/>
                    <a:gd name="T19" fmla="*/ 6 h 9"/>
                    <a:gd name="T20" fmla="*/ 7 w 9"/>
                    <a:gd name="T21" fmla="*/ 8 h 9"/>
                    <a:gd name="T22" fmla="*/ 2 w 9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9">
                      <a:moveTo>
                        <a:pt x="2" y="7"/>
                      </a:move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7"/>
                        <a:pt x="8" y="7"/>
                        <a:pt x="7" y="8"/>
                      </a:cubicBezTo>
                      <a:cubicBezTo>
                        <a:pt x="6" y="9"/>
                        <a:pt x="2" y="7"/>
                        <a:pt x="2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Freeform 720"/>
                <p:cNvSpPr>
                  <a:spLocks/>
                </p:cNvSpPr>
                <p:nvPr/>
              </p:nvSpPr>
              <p:spPr bwMode="auto">
                <a:xfrm>
                  <a:off x="3071" y="3421"/>
                  <a:ext cx="9" cy="8"/>
                </a:xfrm>
                <a:custGeom>
                  <a:avLst/>
                  <a:gdLst>
                    <a:gd name="T0" fmla="*/ 9 w 15"/>
                    <a:gd name="T1" fmla="*/ 12 h 13"/>
                    <a:gd name="T2" fmla="*/ 1 w 15"/>
                    <a:gd name="T3" fmla="*/ 2 h 13"/>
                    <a:gd name="T4" fmla="*/ 0 w 15"/>
                    <a:gd name="T5" fmla="*/ 1 h 13"/>
                    <a:gd name="T6" fmla="*/ 0 w 15"/>
                    <a:gd name="T7" fmla="*/ 1 h 13"/>
                    <a:gd name="T8" fmla="*/ 1 w 15"/>
                    <a:gd name="T9" fmla="*/ 0 h 13"/>
                    <a:gd name="T10" fmla="*/ 9 w 15"/>
                    <a:gd name="T11" fmla="*/ 1 h 13"/>
                    <a:gd name="T12" fmla="*/ 9 w 15"/>
                    <a:gd name="T13" fmla="*/ 1 h 13"/>
                    <a:gd name="T14" fmla="*/ 14 w 15"/>
                    <a:gd name="T15" fmla="*/ 4 h 13"/>
                    <a:gd name="T16" fmla="*/ 14 w 15"/>
                    <a:gd name="T17" fmla="*/ 4 h 13"/>
                    <a:gd name="T18" fmla="*/ 15 w 15"/>
                    <a:gd name="T19" fmla="*/ 8 h 13"/>
                    <a:gd name="T20" fmla="*/ 15 w 15"/>
                    <a:gd name="T21" fmla="*/ 8 h 13"/>
                    <a:gd name="T22" fmla="*/ 14 w 15"/>
                    <a:gd name="T23" fmla="*/ 12 h 13"/>
                    <a:gd name="T24" fmla="*/ 13 w 15"/>
                    <a:gd name="T25" fmla="*/ 13 h 13"/>
                    <a:gd name="T26" fmla="*/ 9 w 15"/>
                    <a:gd name="T27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3">
                      <a:moveTo>
                        <a:pt x="9" y="12"/>
                      </a:moveTo>
                      <a:cubicBezTo>
                        <a:pt x="7" y="11"/>
                        <a:pt x="4" y="9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2" y="13"/>
                        <a:pt x="10" y="13"/>
                        <a:pt x="9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Freeform 721"/>
                <p:cNvSpPr>
                  <a:spLocks/>
                </p:cNvSpPr>
                <p:nvPr/>
              </p:nvSpPr>
              <p:spPr bwMode="auto">
                <a:xfrm>
                  <a:off x="2459" y="3118"/>
                  <a:ext cx="6" cy="5"/>
                </a:xfrm>
                <a:custGeom>
                  <a:avLst/>
                  <a:gdLst>
                    <a:gd name="T0" fmla="*/ 0 w 11"/>
                    <a:gd name="T1" fmla="*/ 8 h 10"/>
                    <a:gd name="T2" fmla="*/ 0 w 11"/>
                    <a:gd name="T3" fmla="*/ 7 h 10"/>
                    <a:gd name="T4" fmla="*/ 3 w 11"/>
                    <a:gd name="T5" fmla="*/ 2 h 10"/>
                    <a:gd name="T6" fmla="*/ 3 w 11"/>
                    <a:gd name="T7" fmla="*/ 2 h 10"/>
                    <a:gd name="T8" fmla="*/ 7 w 11"/>
                    <a:gd name="T9" fmla="*/ 0 h 10"/>
                    <a:gd name="T10" fmla="*/ 7 w 11"/>
                    <a:gd name="T11" fmla="*/ 0 h 10"/>
                    <a:gd name="T12" fmla="*/ 10 w 11"/>
                    <a:gd name="T13" fmla="*/ 1 h 10"/>
                    <a:gd name="T14" fmla="*/ 10 w 11"/>
                    <a:gd name="T15" fmla="*/ 2 h 10"/>
                    <a:gd name="T16" fmla="*/ 8 w 11"/>
                    <a:gd name="T17" fmla="*/ 9 h 10"/>
                    <a:gd name="T18" fmla="*/ 8 w 11"/>
                    <a:gd name="T19" fmla="*/ 9 h 10"/>
                    <a:gd name="T20" fmla="*/ 5 w 11"/>
                    <a:gd name="T21" fmla="*/ 10 h 10"/>
                    <a:gd name="T22" fmla="*/ 4 w 11"/>
                    <a:gd name="T23" fmla="*/ 10 h 10"/>
                    <a:gd name="T24" fmla="*/ 0 w 11"/>
                    <a:gd name="T2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0">
                      <a:moveTo>
                        <a:pt x="0" y="8"/>
                      </a:move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1" y="2"/>
                        <a:pt x="10" y="2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Freeform 722"/>
                <p:cNvSpPr>
                  <a:spLocks/>
                </p:cNvSpPr>
                <p:nvPr/>
              </p:nvSpPr>
              <p:spPr bwMode="auto">
                <a:xfrm>
                  <a:off x="2957" y="3368"/>
                  <a:ext cx="3" cy="5"/>
                </a:xfrm>
                <a:custGeom>
                  <a:avLst/>
                  <a:gdLst>
                    <a:gd name="T0" fmla="*/ 0 w 4"/>
                    <a:gd name="T1" fmla="*/ 8 h 8"/>
                    <a:gd name="T2" fmla="*/ 0 w 4"/>
                    <a:gd name="T3" fmla="*/ 8 h 8"/>
                    <a:gd name="T4" fmla="*/ 0 w 4"/>
                    <a:gd name="T5" fmla="*/ 7 h 8"/>
                    <a:gd name="T6" fmla="*/ 3 w 4"/>
                    <a:gd name="T7" fmla="*/ 1 h 8"/>
                    <a:gd name="T8" fmla="*/ 4 w 4"/>
                    <a:gd name="T9" fmla="*/ 0 h 8"/>
                    <a:gd name="T10" fmla="*/ 4 w 4"/>
                    <a:gd name="T11" fmla="*/ 0 h 8"/>
                    <a:gd name="T12" fmla="*/ 4 w 4"/>
                    <a:gd name="T13" fmla="*/ 1 h 8"/>
                    <a:gd name="T14" fmla="*/ 3 w 4"/>
                    <a:gd name="T15" fmla="*/ 7 h 8"/>
                    <a:gd name="T16" fmla="*/ 3 w 4"/>
                    <a:gd name="T17" fmla="*/ 7 h 8"/>
                    <a:gd name="T18" fmla="*/ 2 w 4"/>
                    <a:gd name="T19" fmla="*/ 8 h 8"/>
                    <a:gd name="T20" fmla="*/ 1 w 4"/>
                    <a:gd name="T21" fmla="*/ 8 h 8"/>
                    <a:gd name="T22" fmla="*/ 1 w 4"/>
                    <a:gd name="T23" fmla="*/ 8 h 8"/>
                    <a:gd name="T24" fmla="*/ 0 w 4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8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5"/>
                        <a:pt x="2" y="3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Freeform 723"/>
                <p:cNvSpPr>
                  <a:spLocks/>
                </p:cNvSpPr>
                <p:nvPr/>
              </p:nvSpPr>
              <p:spPr bwMode="auto">
                <a:xfrm>
                  <a:off x="3094" y="3437"/>
                  <a:ext cx="65" cy="41"/>
                </a:xfrm>
                <a:custGeom>
                  <a:avLst/>
                  <a:gdLst>
                    <a:gd name="T0" fmla="*/ 7 w 113"/>
                    <a:gd name="T1" fmla="*/ 26 h 70"/>
                    <a:gd name="T2" fmla="*/ 7 w 113"/>
                    <a:gd name="T3" fmla="*/ 26 h 70"/>
                    <a:gd name="T4" fmla="*/ 0 w 113"/>
                    <a:gd name="T5" fmla="*/ 2 h 70"/>
                    <a:gd name="T6" fmla="*/ 0 w 113"/>
                    <a:gd name="T7" fmla="*/ 1 h 70"/>
                    <a:gd name="T8" fmla="*/ 2 w 113"/>
                    <a:gd name="T9" fmla="*/ 1 h 70"/>
                    <a:gd name="T10" fmla="*/ 3 w 113"/>
                    <a:gd name="T11" fmla="*/ 0 h 70"/>
                    <a:gd name="T12" fmla="*/ 12 w 113"/>
                    <a:gd name="T13" fmla="*/ 5 h 70"/>
                    <a:gd name="T14" fmla="*/ 12 w 113"/>
                    <a:gd name="T15" fmla="*/ 6 h 70"/>
                    <a:gd name="T16" fmla="*/ 12 w 113"/>
                    <a:gd name="T17" fmla="*/ 8 h 70"/>
                    <a:gd name="T18" fmla="*/ 15 w 113"/>
                    <a:gd name="T19" fmla="*/ 19 h 70"/>
                    <a:gd name="T20" fmla="*/ 15 w 113"/>
                    <a:gd name="T21" fmla="*/ 19 h 70"/>
                    <a:gd name="T22" fmla="*/ 15 w 113"/>
                    <a:gd name="T23" fmla="*/ 19 h 70"/>
                    <a:gd name="T24" fmla="*/ 19 w 113"/>
                    <a:gd name="T25" fmla="*/ 22 h 70"/>
                    <a:gd name="T26" fmla="*/ 32 w 113"/>
                    <a:gd name="T27" fmla="*/ 20 h 70"/>
                    <a:gd name="T28" fmla="*/ 37 w 113"/>
                    <a:gd name="T29" fmla="*/ 19 h 70"/>
                    <a:gd name="T30" fmla="*/ 38 w 113"/>
                    <a:gd name="T31" fmla="*/ 19 h 70"/>
                    <a:gd name="T32" fmla="*/ 38 w 113"/>
                    <a:gd name="T33" fmla="*/ 19 h 70"/>
                    <a:gd name="T34" fmla="*/ 56 w 113"/>
                    <a:gd name="T35" fmla="*/ 35 h 70"/>
                    <a:gd name="T36" fmla="*/ 66 w 113"/>
                    <a:gd name="T37" fmla="*/ 44 h 70"/>
                    <a:gd name="T38" fmla="*/ 68 w 113"/>
                    <a:gd name="T39" fmla="*/ 45 h 70"/>
                    <a:gd name="T40" fmla="*/ 76 w 113"/>
                    <a:gd name="T41" fmla="*/ 45 h 70"/>
                    <a:gd name="T42" fmla="*/ 79 w 113"/>
                    <a:gd name="T43" fmla="*/ 45 h 70"/>
                    <a:gd name="T44" fmla="*/ 79 w 113"/>
                    <a:gd name="T45" fmla="*/ 45 h 70"/>
                    <a:gd name="T46" fmla="*/ 79 w 113"/>
                    <a:gd name="T47" fmla="*/ 45 h 70"/>
                    <a:gd name="T48" fmla="*/ 112 w 113"/>
                    <a:gd name="T49" fmla="*/ 65 h 70"/>
                    <a:gd name="T50" fmla="*/ 112 w 113"/>
                    <a:gd name="T51" fmla="*/ 66 h 70"/>
                    <a:gd name="T52" fmla="*/ 112 w 113"/>
                    <a:gd name="T53" fmla="*/ 67 h 70"/>
                    <a:gd name="T54" fmla="*/ 112 w 113"/>
                    <a:gd name="T55" fmla="*/ 68 h 70"/>
                    <a:gd name="T56" fmla="*/ 112 w 113"/>
                    <a:gd name="T57" fmla="*/ 69 h 70"/>
                    <a:gd name="T58" fmla="*/ 111 w 113"/>
                    <a:gd name="T59" fmla="*/ 70 h 70"/>
                    <a:gd name="T60" fmla="*/ 76 w 113"/>
                    <a:gd name="T61" fmla="*/ 59 h 70"/>
                    <a:gd name="T62" fmla="*/ 33 w 113"/>
                    <a:gd name="T63" fmla="*/ 33 h 70"/>
                    <a:gd name="T64" fmla="*/ 22 w 113"/>
                    <a:gd name="T65" fmla="*/ 26 h 70"/>
                    <a:gd name="T66" fmla="*/ 22 w 113"/>
                    <a:gd name="T67" fmla="*/ 26 h 70"/>
                    <a:gd name="T68" fmla="*/ 13 w 113"/>
                    <a:gd name="T69" fmla="*/ 26 h 70"/>
                    <a:gd name="T70" fmla="*/ 7 w 113"/>
                    <a:gd name="T71" fmla="*/ 27 h 70"/>
                    <a:gd name="T72" fmla="*/ 7 w 113"/>
                    <a:gd name="T73" fmla="*/ 2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3" h="70">
                      <a:moveTo>
                        <a:pt x="7" y="26"/>
                      </a:move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5" y="20"/>
                        <a:pt x="1" y="7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7"/>
                        <a:pt x="12" y="7"/>
                        <a:pt x="12" y="8"/>
                      </a:cubicBezTo>
                      <a:cubicBezTo>
                        <a:pt x="12" y="12"/>
                        <a:pt x="12" y="16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0"/>
                        <a:pt x="18" y="21"/>
                        <a:pt x="19" y="22"/>
                      </a:cubicBezTo>
                      <a:cubicBezTo>
                        <a:pt x="24" y="24"/>
                        <a:pt x="28" y="22"/>
                        <a:pt x="32" y="20"/>
                      </a:cubicBezTo>
                      <a:cubicBezTo>
                        <a:pt x="34" y="19"/>
                        <a:pt x="36" y="18"/>
                        <a:pt x="37" y="19"/>
                      </a:cubicBezTo>
                      <a:cubicBezTo>
                        <a:pt x="37" y="19"/>
                        <a:pt x="37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40" y="20"/>
                        <a:pt x="49" y="29"/>
                        <a:pt x="56" y="35"/>
                      </a:cubicBezTo>
                      <a:cubicBezTo>
                        <a:pt x="61" y="40"/>
                        <a:pt x="65" y="43"/>
                        <a:pt x="66" y="44"/>
                      </a:cubicBezTo>
                      <a:cubicBezTo>
                        <a:pt x="67" y="44"/>
                        <a:pt x="67" y="44"/>
                        <a:pt x="68" y="45"/>
                      </a:cubicBezTo>
                      <a:cubicBezTo>
                        <a:pt x="71" y="46"/>
                        <a:pt x="74" y="46"/>
                        <a:pt x="76" y="45"/>
                      </a:cubicBezTo>
                      <a:cubicBezTo>
                        <a:pt x="77" y="45"/>
                        <a:pt x="78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112" y="65"/>
                        <a:pt x="112" y="65"/>
                        <a:pt x="112" y="65"/>
                      </a:cubicBezTo>
                      <a:cubicBezTo>
                        <a:pt x="112" y="65"/>
                        <a:pt x="112" y="65"/>
                        <a:pt x="112" y="66"/>
                      </a:cubicBezTo>
                      <a:cubicBezTo>
                        <a:pt x="112" y="66"/>
                        <a:pt x="112" y="66"/>
                        <a:pt x="112" y="67"/>
                      </a:cubicBezTo>
                      <a:cubicBezTo>
                        <a:pt x="113" y="67"/>
                        <a:pt x="112" y="68"/>
                        <a:pt x="112" y="68"/>
                      </a:cubicBezTo>
                      <a:cubicBezTo>
                        <a:pt x="112" y="69"/>
                        <a:pt x="112" y="69"/>
                        <a:pt x="112" y="69"/>
                      </a:cubicBezTo>
                      <a:cubicBezTo>
                        <a:pt x="111" y="70"/>
                        <a:pt x="111" y="70"/>
                        <a:pt x="111" y="70"/>
                      </a:cubicBezTo>
                      <a:cubicBezTo>
                        <a:pt x="103" y="70"/>
                        <a:pt x="91" y="66"/>
                        <a:pt x="76" y="59"/>
                      </a:cubicBezTo>
                      <a:cubicBezTo>
                        <a:pt x="59" y="50"/>
                        <a:pt x="42" y="40"/>
                        <a:pt x="33" y="33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9" y="25"/>
                        <a:pt x="16" y="25"/>
                        <a:pt x="13" y="26"/>
                      </a:cubicBezTo>
                      <a:cubicBezTo>
                        <a:pt x="11" y="26"/>
                        <a:pt x="9" y="27"/>
                        <a:pt x="7" y="27"/>
                      </a:cubicBezTo>
                      <a:cubicBezTo>
                        <a:pt x="7" y="27"/>
                        <a:pt x="7" y="27"/>
                        <a:pt x="7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Freeform 724"/>
                <p:cNvSpPr>
                  <a:spLocks/>
                </p:cNvSpPr>
                <p:nvPr/>
              </p:nvSpPr>
              <p:spPr bwMode="auto">
                <a:xfrm>
                  <a:off x="2496" y="3146"/>
                  <a:ext cx="15" cy="35"/>
                </a:xfrm>
                <a:custGeom>
                  <a:avLst/>
                  <a:gdLst>
                    <a:gd name="T0" fmla="*/ 15 w 26"/>
                    <a:gd name="T1" fmla="*/ 61 h 61"/>
                    <a:gd name="T2" fmla="*/ 14 w 26"/>
                    <a:gd name="T3" fmla="*/ 60 h 61"/>
                    <a:gd name="T4" fmla="*/ 10 w 26"/>
                    <a:gd name="T5" fmla="*/ 49 h 61"/>
                    <a:gd name="T6" fmla="*/ 1 w 26"/>
                    <a:gd name="T7" fmla="*/ 30 h 61"/>
                    <a:gd name="T8" fmla="*/ 1 w 26"/>
                    <a:gd name="T9" fmla="*/ 29 h 61"/>
                    <a:gd name="T10" fmla="*/ 5 w 26"/>
                    <a:gd name="T11" fmla="*/ 0 h 61"/>
                    <a:gd name="T12" fmla="*/ 6 w 26"/>
                    <a:gd name="T13" fmla="*/ 0 h 61"/>
                    <a:gd name="T14" fmla="*/ 7 w 26"/>
                    <a:gd name="T15" fmla="*/ 0 h 61"/>
                    <a:gd name="T16" fmla="*/ 7 w 26"/>
                    <a:gd name="T17" fmla="*/ 0 h 61"/>
                    <a:gd name="T18" fmla="*/ 7 w 26"/>
                    <a:gd name="T19" fmla="*/ 0 h 61"/>
                    <a:gd name="T20" fmla="*/ 8 w 26"/>
                    <a:gd name="T21" fmla="*/ 1 h 61"/>
                    <a:gd name="T22" fmla="*/ 8 w 26"/>
                    <a:gd name="T23" fmla="*/ 7 h 61"/>
                    <a:gd name="T24" fmla="*/ 12 w 26"/>
                    <a:gd name="T25" fmla="*/ 32 h 61"/>
                    <a:gd name="T26" fmla="*/ 19 w 26"/>
                    <a:gd name="T27" fmla="*/ 40 h 61"/>
                    <a:gd name="T28" fmla="*/ 26 w 26"/>
                    <a:gd name="T29" fmla="*/ 50 h 61"/>
                    <a:gd name="T30" fmla="*/ 25 w 26"/>
                    <a:gd name="T31" fmla="*/ 50 h 61"/>
                    <a:gd name="T32" fmla="*/ 16 w 26"/>
                    <a:gd name="T33" fmla="*/ 61 h 61"/>
                    <a:gd name="T34" fmla="*/ 16 w 26"/>
                    <a:gd name="T35" fmla="*/ 61 h 61"/>
                    <a:gd name="T36" fmla="*/ 15 w 26"/>
                    <a:gd name="T37" fmla="*/ 61 h 61"/>
                    <a:gd name="T38" fmla="*/ 15 w 26"/>
                    <a:gd name="T39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6" h="61">
                      <a:moveTo>
                        <a:pt x="15" y="61"/>
                      </a:moveTo>
                      <a:cubicBezTo>
                        <a:pt x="15" y="61"/>
                        <a:pt x="14" y="61"/>
                        <a:pt x="14" y="60"/>
                      </a:cubicBezTo>
                      <a:cubicBezTo>
                        <a:pt x="13" y="57"/>
                        <a:pt x="11" y="53"/>
                        <a:pt x="10" y="49"/>
                      </a:cubicBezTo>
                      <a:cubicBezTo>
                        <a:pt x="8" y="43"/>
                        <a:pt x="5" y="36"/>
                        <a:pt x="1" y="30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23"/>
                        <a:pt x="3" y="1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3"/>
                        <a:pt x="8" y="5"/>
                        <a:pt x="8" y="7"/>
                      </a:cubicBezTo>
                      <a:cubicBezTo>
                        <a:pt x="8" y="16"/>
                        <a:pt x="8" y="24"/>
                        <a:pt x="12" y="32"/>
                      </a:cubicBezTo>
                      <a:cubicBezTo>
                        <a:pt x="14" y="35"/>
                        <a:pt x="16" y="38"/>
                        <a:pt x="19" y="40"/>
                      </a:cubicBezTo>
                      <a:cubicBezTo>
                        <a:pt x="23" y="44"/>
                        <a:pt x="26" y="47"/>
                        <a:pt x="26" y="50"/>
                      </a:cubicBezTo>
                      <a:cubicBezTo>
                        <a:pt x="25" y="50"/>
                        <a:pt x="26" y="50"/>
                        <a:pt x="25" y="50"/>
                      </a:cubicBezTo>
                      <a:cubicBezTo>
                        <a:pt x="25" y="52"/>
                        <a:pt x="22" y="56"/>
                        <a:pt x="16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Freeform 725"/>
                <p:cNvSpPr>
                  <a:spLocks/>
                </p:cNvSpPr>
                <p:nvPr/>
              </p:nvSpPr>
              <p:spPr bwMode="auto">
                <a:xfrm>
                  <a:off x="2524" y="3165"/>
                  <a:ext cx="13" cy="8"/>
                </a:xfrm>
                <a:custGeom>
                  <a:avLst/>
                  <a:gdLst>
                    <a:gd name="T0" fmla="*/ 5 w 23"/>
                    <a:gd name="T1" fmla="*/ 12 h 14"/>
                    <a:gd name="T2" fmla="*/ 0 w 23"/>
                    <a:gd name="T3" fmla="*/ 8 h 14"/>
                    <a:gd name="T4" fmla="*/ 0 w 23"/>
                    <a:gd name="T5" fmla="*/ 8 h 14"/>
                    <a:gd name="T6" fmla="*/ 5 w 23"/>
                    <a:gd name="T7" fmla="*/ 0 h 14"/>
                    <a:gd name="T8" fmla="*/ 5 w 23"/>
                    <a:gd name="T9" fmla="*/ 0 h 14"/>
                    <a:gd name="T10" fmla="*/ 20 w 23"/>
                    <a:gd name="T11" fmla="*/ 1 h 14"/>
                    <a:gd name="T12" fmla="*/ 21 w 23"/>
                    <a:gd name="T13" fmla="*/ 1 h 14"/>
                    <a:gd name="T14" fmla="*/ 21 w 23"/>
                    <a:gd name="T15" fmla="*/ 1 h 14"/>
                    <a:gd name="T16" fmla="*/ 22 w 23"/>
                    <a:gd name="T17" fmla="*/ 3 h 14"/>
                    <a:gd name="T18" fmla="*/ 23 w 23"/>
                    <a:gd name="T19" fmla="*/ 4 h 14"/>
                    <a:gd name="T20" fmla="*/ 20 w 23"/>
                    <a:gd name="T21" fmla="*/ 9 h 14"/>
                    <a:gd name="T22" fmla="*/ 20 w 23"/>
                    <a:gd name="T23" fmla="*/ 10 h 14"/>
                    <a:gd name="T24" fmla="*/ 5 w 23"/>
                    <a:gd name="T25" fmla="*/ 12 h 14"/>
                    <a:gd name="T26" fmla="*/ 5 w 23"/>
                    <a:gd name="T27" fmla="*/ 12 h 14"/>
                    <a:gd name="T28" fmla="*/ 5 w 23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4">
                      <a:moveTo>
                        <a:pt x="5" y="12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1" y="3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3" y="3"/>
                        <a:pt x="23" y="3"/>
                        <a:pt x="23" y="4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10"/>
                      </a:cubicBezTo>
                      <a:cubicBezTo>
                        <a:pt x="16" y="13"/>
                        <a:pt x="11" y="14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Freeform 726"/>
                <p:cNvSpPr>
                  <a:spLocks/>
                </p:cNvSpPr>
                <p:nvPr/>
              </p:nvSpPr>
              <p:spPr bwMode="auto">
                <a:xfrm>
                  <a:off x="2986" y="3389"/>
                  <a:ext cx="5" cy="7"/>
                </a:xfrm>
                <a:custGeom>
                  <a:avLst/>
                  <a:gdLst>
                    <a:gd name="T0" fmla="*/ 0 w 10"/>
                    <a:gd name="T1" fmla="*/ 10 h 11"/>
                    <a:gd name="T2" fmla="*/ 0 w 10"/>
                    <a:gd name="T3" fmla="*/ 9 h 11"/>
                    <a:gd name="T4" fmla="*/ 0 w 10"/>
                    <a:gd name="T5" fmla="*/ 9 h 11"/>
                    <a:gd name="T6" fmla="*/ 1 w 10"/>
                    <a:gd name="T7" fmla="*/ 4 h 11"/>
                    <a:gd name="T8" fmla="*/ 2 w 10"/>
                    <a:gd name="T9" fmla="*/ 3 h 11"/>
                    <a:gd name="T10" fmla="*/ 7 w 10"/>
                    <a:gd name="T11" fmla="*/ 0 h 11"/>
                    <a:gd name="T12" fmla="*/ 8 w 10"/>
                    <a:gd name="T13" fmla="*/ 0 h 11"/>
                    <a:gd name="T14" fmla="*/ 8 w 10"/>
                    <a:gd name="T15" fmla="*/ 0 h 11"/>
                    <a:gd name="T16" fmla="*/ 8 w 10"/>
                    <a:gd name="T17" fmla="*/ 0 h 11"/>
                    <a:gd name="T18" fmla="*/ 6 w 10"/>
                    <a:gd name="T19" fmla="*/ 9 h 11"/>
                    <a:gd name="T20" fmla="*/ 6 w 10"/>
                    <a:gd name="T21" fmla="*/ 9 h 11"/>
                    <a:gd name="T22" fmla="*/ 5 w 10"/>
                    <a:gd name="T23" fmla="*/ 10 h 11"/>
                    <a:gd name="T24" fmla="*/ 2 w 10"/>
                    <a:gd name="T25" fmla="*/ 10 h 11"/>
                    <a:gd name="T26" fmla="*/ 1 w 10"/>
                    <a:gd name="T27" fmla="*/ 10 h 11"/>
                    <a:gd name="T28" fmla="*/ 0 w 10"/>
                    <a:gd name="T29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" h="11">
                      <a:moveTo>
                        <a:pt x="0" y="1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2" y="3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3"/>
                        <a:pt x="9" y="6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5" y="10"/>
                        <a:pt x="5" y="10"/>
                      </a:cubicBezTo>
                      <a:cubicBezTo>
                        <a:pt x="4" y="11"/>
                        <a:pt x="4" y="11"/>
                        <a:pt x="2" y="10"/>
                      </a:cubicBezTo>
                      <a:cubicBezTo>
                        <a:pt x="2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Freeform 727"/>
                <p:cNvSpPr>
                  <a:spLocks/>
                </p:cNvSpPr>
                <p:nvPr/>
              </p:nvSpPr>
              <p:spPr bwMode="auto">
                <a:xfrm>
                  <a:off x="3261" y="3426"/>
                  <a:ext cx="13" cy="11"/>
                </a:xfrm>
                <a:custGeom>
                  <a:avLst/>
                  <a:gdLst>
                    <a:gd name="T0" fmla="*/ 6 w 23"/>
                    <a:gd name="T1" fmla="*/ 18 h 19"/>
                    <a:gd name="T2" fmla="*/ 0 w 23"/>
                    <a:gd name="T3" fmla="*/ 6 h 19"/>
                    <a:gd name="T4" fmla="*/ 0 w 23"/>
                    <a:gd name="T5" fmla="*/ 4 h 19"/>
                    <a:gd name="T6" fmla="*/ 0 w 23"/>
                    <a:gd name="T7" fmla="*/ 3 h 19"/>
                    <a:gd name="T8" fmla="*/ 2 w 23"/>
                    <a:gd name="T9" fmla="*/ 2 h 19"/>
                    <a:gd name="T10" fmla="*/ 2 w 23"/>
                    <a:gd name="T11" fmla="*/ 1 h 19"/>
                    <a:gd name="T12" fmla="*/ 10 w 23"/>
                    <a:gd name="T13" fmla="*/ 0 h 19"/>
                    <a:gd name="T14" fmla="*/ 16 w 23"/>
                    <a:gd name="T15" fmla="*/ 0 h 19"/>
                    <a:gd name="T16" fmla="*/ 16 w 23"/>
                    <a:gd name="T17" fmla="*/ 0 h 19"/>
                    <a:gd name="T18" fmla="*/ 20 w 23"/>
                    <a:gd name="T19" fmla="*/ 2 h 19"/>
                    <a:gd name="T20" fmla="*/ 21 w 23"/>
                    <a:gd name="T21" fmla="*/ 3 h 19"/>
                    <a:gd name="T22" fmla="*/ 23 w 23"/>
                    <a:gd name="T23" fmla="*/ 12 h 19"/>
                    <a:gd name="T24" fmla="*/ 23 w 23"/>
                    <a:gd name="T25" fmla="*/ 13 h 19"/>
                    <a:gd name="T26" fmla="*/ 21 w 23"/>
                    <a:gd name="T27" fmla="*/ 15 h 19"/>
                    <a:gd name="T28" fmla="*/ 21 w 23"/>
                    <a:gd name="T29" fmla="*/ 16 h 19"/>
                    <a:gd name="T30" fmla="*/ 7 w 23"/>
                    <a:gd name="T31" fmla="*/ 18 h 19"/>
                    <a:gd name="T32" fmla="*/ 6 w 23"/>
                    <a:gd name="T33" fmla="*/ 18 h 19"/>
                    <a:gd name="T34" fmla="*/ 6 w 23"/>
                    <a:gd name="T35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3" h="19">
                      <a:moveTo>
                        <a:pt x="6" y="18"/>
                      </a:moveTo>
                      <a:cubicBezTo>
                        <a:pt x="0" y="15"/>
                        <a:pt x="0" y="12"/>
                        <a:pt x="0" y="6"/>
                      </a:cubicBezTo>
                      <a:cubicBezTo>
                        <a:pt x="0" y="6"/>
                        <a:pt x="0" y="5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4" y="0"/>
                        <a:pt x="7" y="0"/>
                        <a:pt x="10" y="0"/>
                      </a:cubicBezTo>
                      <a:cubicBezTo>
                        <a:pt x="12" y="0"/>
                        <a:pt x="14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3"/>
                        <a:pt x="23" y="13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7" y="19"/>
                        <a:pt x="11" y="18"/>
                        <a:pt x="7" y="18"/>
                      </a:cubicBez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Freeform 728"/>
                <p:cNvSpPr>
                  <a:spLocks/>
                </p:cNvSpPr>
                <p:nvPr/>
              </p:nvSpPr>
              <p:spPr bwMode="auto">
                <a:xfrm>
                  <a:off x="2436" y="3116"/>
                  <a:ext cx="2" cy="3"/>
                </a:xfrm>
                <a:custGeom>
                  <a:avLst/>
                  <a:gdLst>
                    <a:gd name="T0" fmla="*/ 0 w 5"/>
                    <a:gd name="T1" fmla="*/ 5 h 6"/>
                    <a:gd name="T2" fmla="*/ 0 w 5"/>
                    <a:gd name="T3" fmla="*/ 4 h 6"/>
                    <a:gd name="T4" fmla="*/ 0 w 5"/>
                    <a:gd name="T5" fmla="*/ 1 h 6"/>
                    <a:gd name="T6" fmla="*/ 0 w 5"/>
                    <a:gd name="T7" fmla="*/ 0 h 6"/>
                    <a:gd name="T8" fmla="*/ 1 w 5"/>
                    <a:gd name="T9" fmla="*/ 0 h 6"/>
                    <a:gd name="T10" fmla="*/ 3 w 5"/>
                    <a:gd name="T11" fmla="*/ 0 h 6"/>
                    <a:gd name="T12" fmla="*/ 3 w 5"/>
                    <a:gd name="T13" fmla="*/ 0 h 6"/>
                    <a:gd name="T14" fmla="*/ 3 w 5"/>
                    <a:gd name="T15" fmla="*/ 0 h 6"/>
                    <a:gd name="T16" fmla="*/ 5 w 5"/>
                    <a:gd name="T17" fmla="*/ 3 h 6"/>
                    <a:gd name="T18" fmla="*/ 5 w 5"/>
                    <a:gd name="T19" fmla="*/ 4 h 6"/>
                    <a:gd name="T20" fmla="*/ 3 w 5"/>
                    <a:gd name="T21" fmla="*/ 6 h 6"/>
                    <a:gd name="T22" fmla="*/ 2 w 5"/>
                    <a:gd name="T23" fmla="*/ 6 h 6"/>
                    <a:gd name="T24" fmla="*/ 0 w 5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Freeform 729"/>
                <p:cNvSpPr>
                  <a:spLocks/>
                </p:cNvSpPr>
                <p:nvPr/>
              </p:nvSpPr>
              <p:spPr bwMode="auto">
                <a:xfrm>
                  <a:off x="2508" y="3544"/>
                  <a:ext cx="53" cy="44"/>
                </a:xfrm>
                <a:custGeom>
                  <a:avLst/>
                  <a:gdLst>
                    <a:gd name="T0" fmla="*/ 2 w 92"/>
                    <a:gd name="T1" fmla="*/ 69 h 76"/>
                    <a:gd name="T2" fmla="*/ 1 w 92"/>
                    <a:gd name="T3" fmla="*/ 69 h 76"/>
                    <a:gd name="T4" fmla="*/ 1 w 92"/>
                    <a:gd name="T5" fmla="*/ 68 h 76"/>
                    <a:gd name="T6" fmla="*/ 1 w 92"/>
                    <a:gd name="T7" fmla="*/ 65 h 76"/>
                    <a:gd name="T8" fmla="*/ 2 w 92"/>
                    <a:gd name="T9" fmla="*/ 64 h 76"/>
                    <a:gd name="T10" fmla="*/ 14 w 92"/>
                    <a:gd name="T11" fmla="*/ 64 h 76"/>
                    <a:gd name="T12" fmla="*/ 44 w 92"/>
                    <a:gd name="T13" fmla="*/ 47 h 76"/>
                    <a:gd name="T14" fmla="*/ 44 w 92"/>
                    <a:gd name="T15" fmla="*/ 46 h 76"/>
                    <a:gd name="T16" fmla="*/ 44 w 92"/>
                    <a:gd name="T17" fmla="*/ 46 h 76"/>
                    <a:gd name="T18" fmla="*/ 36 w 92"/>
                    <a:gd name="T19" fmla="*/ 35 h 76"/>
                    <a:gd name="T20" fmla="*/ 31 w 92"/>
                    <a:gd name="T21" fmla="*/ 30 h 76"/>
                    <a:gd name="T22" fmla="*/ 31 w 92"/>
                    <a:gd name="T23" fmla="*/ 29 h 76"/>
                    <a:gd name="T24" fmla="*/ 27 w 92"/>
                    <a:gd name="T25" fmla="*/ 17 h 76"/>
                    <a:gd name="T26" fmla="*/ 27 w 92"/>
                    <a:gd name="T27" fmla="*/ 17 h 76"/>
                    <a:gd name="T28" fmla="*/ 32 w 92"/>
                    <a:gd name="T29" fmla="*/ 14 h 76"/>
                    <a:gd name="T30" fmla="*/ 37 w 92"/>
                    <a:gd name="T31" fmla="*/ 12 h 76"/>
                    <a:gd name="T32" fmla="*/ 38 w 92"/>
                    <a:gd name="T33" fmla="*/ 12 h 76"/>
                    <a:gd name="T34" fmla="*/ 47 w 92"/>
                    <a:gd name="T35" fmla="*/ 1 h 76"/>
                    <a:gd name="T36" fmla="*/ 47 w 92"/>
                    <a:gd name="T37" fmla="*/ 1 h 76"/>
                    <a:gd name="T38" fmla="*/ 52 w 92"/>
                    <a:gd name="T39" fmla="*/ 0 h 76"/>
                    <a:gd name="T40" fmla="*/ 52 w 92"/>
                    <a:gd name="T41" fmla="*/ 0 h 76"/>
                    <a:gd name="T42" fmla="*/ 54 w 92"/>
                    <a:gd name="T43" fmla="*/ 1 h 76"/>
                    <a:gd name="T44" fmla="*/ 55 w 92"/>
                    <a:gd name="T45" fmla="*/ 2 h 76"/>
                    <a:gd name="T46" fmla="*/ 52 w 92"/>
                    <a:gd name="T47" fmla="*/ 6 h 76"/>
                    <a:gd name="T48" fmla="*/ 52 w 92"/>
                    <a:gd name="T49" fmla="*/ 7 h 76"/>
                    <a:gd name="T50" fmla="*/ 51 w 92"/>
                    <a:gd name="T51" fmla="*/ 8 h 76"/>
                    <a:gd name="T52" fmla="*/ 50 w 92"/>
                    <a:gd name="T53" fmla="*/ 9 h 76"/>
                    <a:gd name="T54" fmla="*/ 53 w 92"/>
                    <a:gd name="T55" fmla="*/ 16 h 76"/>
                    <a:gd name="T56" fmla="*/ 55 w 92"/>
                    <a:gd name="T57" fmla="*/ 16 h 76"/>
                    <a:gd name="T58" fmla="*/ 62 w 92"/>
                    <a:gd name="T59" fmla="*/ 14 h 76"/>
                    <a:gd name="T60" fmla="*/ 68 w 92"/>
                    <a:gd name="T61" fmla="*/ 13 h 76"/>
                    <a:gd name="T62" fmla="*/ 76 w 92"/>
                    <a:gd name="T63" fmla="*/ 16 h 76"/>
                    <a:gd name="T64" fmla="*/ 92 w 92"/>
                    <a:gd name="T65" fmla="*/ 34 h 76"/>
                    <a:gd name="T66" fmla="*/ 79 w 92"/>
                    <a:gd name="T67" fmla="*/ 50 h 76"/>
                    <a:gd name="T68" fmla="*/ 79 w 92"/>
                    <a:gd name="T69" fmla="*/ 50 h 76"/>
                    <a:gd name="T70" fmla="*/ 78 w 92"/>
                    <a:gd name="T71" fmla="*/ 50 h 76"/>
                    <a:gd name="T72" fmla="*/ 71 w 92"/>
                    <a:gd name="T73" fmla="*/ 41 h 76"/>
                    <a:gd name="T74" fmla="*/ 70 w 92"/>
                    <a:gd name="T75" fmla="*/ 41 h 76"/>
                    <a:gd name="T76" fmla="*/ 55 w 92"/>
                    <a:gd name="T77" fmla="*/ 47 h 76"/>
                    <a:gd name="T78" fmla="*/ 55 w 92"/>
                    <a:gd name="T79" fmla="*/ 47 h 76"/>
                    <a:gd name="T80" fmla="*/ 53 w 92"/>
                    <a:gd name="T81" fmla="*/ 50 h 76"/>
                    <a:gd name="T82" fmla="*/ 53 w 92"/>
                    <a:gd name="T83" fmla="*/ 51 h 76"/>
                    <a:gd name="T84" fmla="*/ 57 w 92"/>
                    <a:gd name="T85" fmla="*/ 58 h 76"/>
                    <a:gd name="T86" fmla="*/ 59 w 92"/>
                    <a:gd name="T87" fmla="*/ 62 h 76"/>
                    <a:gd name="T88" fmla="*/ 59 w 92"/>
                    <a:gd name="T89" fmla="*/ 62 h 76"/>
                    <a:gd name="T90" fmla="*/ 56 w 92"/>
                    <a:gd name="T91" fmla="*/ 66 h 76"/>
                    <a:gd name="T92" fmla="*/ 56 w 92"/>
                    <a:gd name="T93" fmla="*/ 66 h 76"/>
                    <a:gd name="T94" fmla="*/ 56 w 92"/>
                    <a:gd name="T95" fmla="*/ 66 h 76"/>
                    <a:gd name="T96" fmla="*/ 50 w 92"/>
                    <a:gd name="T97" fmla="*/ 67 h 76"/>
                    <a:gd name="T98" fmla="*/ 42 w 92"/>
                    <a:gd name="T99" fmla="*/ 66 h 76"/>
                    <a:gd name="T100" fmla="*/ 41 w 92"/>
                    <a:gd name="T101" fmla="*/ 66 h 76"/>
                    <a:gd name="T102" fmla="*/ 34 w 92"/>
                    <a:gd name="T103" fmla="*/ 73 h 76"/>
                    <a:gd name="T104" fmla="*/ 33 w 92"/>
                    <a:gd name="T105" fmla="*/ 73 h 76"/>
                    <a:gd name="T106" fmla="*/ 2 w 92"/>
                    <a:gd name="T107" fmla="*/ 69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76">
                      <a:moveTo>
                        <a:pt x="2" y="69"/>
                      </a:moveTo>
                      <a:cubicBezTo>
                        <a:pt x="2" y="69"/>
                        <a:pt x="1" y="69"/>
                        <a:pt x="1" y="69"/>
                      </a:cubicBezTo>
                      <a:cubicBezTo>
                        <a:pt x="1" y="68"/>
                        <a:pt x="0" y="68"/>
                        <a:pt x="1" y="68"/>
                      </a:cubicBezTo>
                      <a:cubicBezTo>
                        <a:pt x="1" y="65"/>
                        <a:pt x="1" y="65"/>
                        <a:pt x="1" y="65"/>
                      </a:cubicBezTo>
                      <a:cubicBezTo>
                        <a:pt x="1" y="64"/>
                        <a:pt x="2" y="64"/>
                        <a:pt x="2" y="64"/>
                      </a:cubicBezTo>
                      <a:cubicBezTo>
                        <a:pt x="6" y="63"/>
                        <a:pt x="10" y="63"/>
                        <a:pt x="14" y="64"/>
                      </a:cubicBezTo>
                      <a:cubicBezTo>
                        <a:pt x="26" y="64"/>
                        <a:pt x="39" y="65"/>
                        <a:pt x="44" y="47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0"/>
                        <a:pt x="40" y="37"/>
                        <a:pt x="36" y="35"/>
                      </a:cubicBezTo>
                      <a:cubicBezTo>
                        <a:pt x="34" y="33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29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5"/>
                        <a:pt x="30" y="15"/>
                        <a:pt x="32" y="14"/>
                      </a:cubicBezTo>
                      <a:cubicBezTo>
                        <a:pt x="33" y="14"/>
                        <a:pt x="35" y="14"/>
                        <a:pt x="37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4" y="1"/>
                        <a:pt x="55" y="2"/>
                        <a:pt x="55" y="2"/>
                      </a:cubicBezTo>
                      <a:cubicBezTo>
                        <a:pt x="54" y="4"/>
                        <a:pt x="53" y="4"/>
                        <a:pt x="52" y="6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1" y="7"/>
                        <a:pt x="51" y="7"/>
                        <a:pt x="51" y="8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8" y="16"/>
                        <a:pt x="60" y="15"/>
                        <a:pt x="62" y="14"/>
                      </a:cubicBezTo>
                      <a:cubicBezTo>
                        <a:pt x="64" y="14"/>
                        <a:pt x="66" y="13"/>
                        <a:pt x="68" y="13"/>
                      </a:cubicBezTo>
                      <a:cubicBezTo>
                        <a:pt x="70" y="13"/>
                        <a:pt x="74" y="14"/>
                        <a:pt x="76" y="16"/>
                      </a:cubicBezTo>
                      <a:cubicBezTo>
                        <a:pt x="85" y="20"/>
                        <a:pt x="92" y="28"/>
                        <a:pt x="92" y="34"/>
                      </a:cubicBezTo>
                      <a:cubicBezTo>
                        <a:pt x="92" y="38"/>
                        <a:pt x="83" y="47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65" y="41"/>
                        <a:pt x="59" y="42"/>
                        <a:pt x="55" y="47"/>
                      </a:cubicBez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4"/>
                        <a:pt x="55" y="56"/>
                        <a:pt x="57" y="58"/>
                      </a:cubicBezTo>
                      <a:cubicBezTo>
                        <a:pt x="58" y="59"/>
                        <a:pt x="59" y="60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3"/>
                        <a:pt x="58" y="65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4" y="68"/>
                        <a:pt x="53" y="68"/>
                        <a:pt x="50" y="67"/>
                      </a:cubicBezTo>
                      <a:cubicBezTo>
                        <a:pt x="48" y="66"/>
                        <a:pt x="46" y="65"/>
                        <a:pt x="42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3" y="73"/>
                      </a:cubicBezTo>
                      <a:cubicBezTo>
                        <a:pt x="28" y="76"/>
                        <a:pt x="11" y="73"/>
                        <a:pt x="2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Freeform 730"/>
                <p:cNvSpPr>
                  <a:spLocks/>
                </p:cNvSpPr>
                <p:nvPr/>
              </p:nvSpPr>
              <p:spPr bwMode="auto">
                <a:xfrm>
                  <a:off x="2948" y="3381"/>
                  <a:ext cx="2" cy="2"/>
                </a:xfrm>
                <a:custGeom>
                  <a:avLst/>
                  <a:gdLst>
                    <a:gd name="T0" fmla="*/ 1 w 4"/>
                    <a:gd name="T1" fmla="*/ 3 h 4"/>
                    <a:gd name="T2" fmla="*/ 0 w 4"/>
                    <a:gd name="T3" fmla="*/ 3 h 4"/>
                    <a:gd name="T4" fmla="*/ 0 w 4"/>
                    <a:gd name="T5" fmla="*/ 3 h 4"/>
                    <a:gd name="T6" fmla="*/ 0 w 4"/>
                    <a:gd name="T7" fmla="*/ 2 h 4"/>
                    <a:gd name="T8" fmla="*/ 0 w 4"/>
                    <a:gd name="T9" fmla="*/ 1 h 4"/>
                    <a:gd name="T10" fmla="*/ 1 w 4"/>
                    <a:gd name="T11" fmla="*/ 1 h 4"/>
                    <a:gd name="T12" fmla="*/ 2 w 4"/>
                    <a:gd name="T13" fmla="*/ 0 h 4"/>
                    <a:gd name="T14" fmla="*/ 3 w 4"/>
                    <a:gd name="T15" fmla="*/ 0 h 4"/>
                    <a:gd name="T16" fmla="*/ 3 w 4"/>
                    <a:gd name="T17" fmla="*/ 0 h 4"/>
                    <a:gd name="T18" fmla="*/ 4 w 4"/>
                    <a:gd name="T19" fmla="*/ 1 h 4"/>
                    <a:gd name="T20" fmla="*/ 4 w 4"/>
                    <a:gd name="T21" fmla="*/ 2 h 4"/>
                    <a:gd name="T22" fmla="*/ 3 w 4"/>
                    <a:gd name="T23" fmla="*/ 3 h 4"/>
                    <a:gd name="T24" fmla="*/ 2 w 4"/>
                    <a:gd name="T25" fmla="*/ 4 h 4"/>
                    <a:gd name="T26" fmla="*/ 1 w 4"/>
                    <a:gd name="T27" fmla="*/ 3 h 4"/>
                    <a:gd name="T28" fmla="*/ 1 w 4"/>
                    <a:gd name="T2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Freeform 731"/>
                <p:cNvSpPr>
                  <a:spLocks/>
                </p:cNvSpPr>
                <p:nvPr/>
              </p:nvSpPr>
              <p:spPr bwMode="auto">
                <a:xfrm>
                  <a:off x="2539" y="3182"/>
                  <a:ext cx="10" cy="25"/>
                </a:xfrm>
                <a:custGeom>
                  <a:avLst/>
                  <a:gdLst>
                    <a:gd name="T0" fmla="*/ 6 w 18"/>
                    <a:gd name="T1" fmla="*/ 41 h 43"/>
                    <a:gd name="T2" fmla="*/ 1 w 18"/>
                    <a:gd name="T3" fmla="*/ 18 h 43"/>
                    <a:gd name="T4" fmla="*/ 1 w 18"/>
                    <a:gd name="T5" fmla="*/ 2 h 43"/>
                    <a:gd name="T6" fmla="*/ 1 w 18"/>
                    <a:gd name="T7" fmla="*/ 2 h 43"/>
                    <a:gd name="T8" fmla="*/ 2 w 18"/>
                    <a:gd name="T9" fmla="*/ 1 h 43"/>
                    <a:gd name="T10" fmla="*/ 3 w 18"/>
                    <a:gd name="T11" fmla="*/ 1 h 43"/>
                    <a:gd name="T12" fmla="*/ 3 w 18"/>
                    <a:gd name="T13" fmla="*/ 1 h 43"/>
                    <a:gd name="T14" fmla="*/ 16 w 18"/>
                    <a:gd name="T15" fmla="*/ 21 h 43"/>
                    <a:gd name="T16" fmla="*/ 15 w 18"/>
                    <a:gd name="T17" fmla="*/ 42 h 43"/>
                    <a:gd name="T18" fmla="*/ 14 w 18"/>
                    <a:gd name="T19" fmla="*/ 43 h 43"/>
                    <a:gd name="T20" fmla="*/ 6 w 18"/>
                    <a:gd name="T21" fmla="*/ 4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43">
                      <a:moveTo>
                        <a:pt x="6" y="41"/>
                      </a:moveTo>
                      <a:cubicBezTo>
                        <a:pt x="0" y="38"/>
                        <a:pt x="0" y="30"/>
                        <a:pt x="1" y="18"/>
                      </a:cubicBezTo>
                      <a:cubicBezTo>
                        <a:pt x="2" y="12"/>
                        <a:pt x="2" y="7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9" y="5"/>
                        <a:pt x="14" y="12"/>
                        <a:pt x="16" y="21"/>
                      </a:cubicBezTo>
                      <a:cubicBezTo>
                        <a:pt x="18" y="29"/>
                        <a:pt x="18" y="37"/>
                        <a:pt x="15" y="42"/>
                      </a:cubicBezTo>
                      <a:cubicBezTo>
                        <a:pt x="15" y="43"/>
                        <a:pt x="15" y="43"/>
                        <a:pt x="14" y="43"/>
                      </a:cubicBezTo>
                      <a:cubicBezTo>
                        <a:pt x="11" y="43"/>
                        <a:pt x="8" y="42"/>
                        <a:pt x="6" y="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Freeform 732"/>
                <p:cNvSpPr>
                  <a:spLocks/>
                </p:cNvSpPr>
                <p:nvPr/>
              </p:nvSpPr>
              <p:spPr bwMode="auto">
                <a:xfrm>
                  <a:off x="3270" y="3444"/>
                  <a:ext cx="4" cy="5"/>
                </a:xfrm>
                <a:custGeom>
                  <a:avLst/>
                  <a:gdLst>
                    <a:gd name="T0" fmla="*/ 3 w 7"/>
                    <a:gd name="T1" fmla="*/ 8 h 9"/>
                    <a:gd name="T2" fmla="*/ 1 w 7"/>
                    <a:gd name="T3" fmla="*/ 0 h 9"/>
                    <a:gd name="T4" fmla="*/ 1 w 7"/>
                    <a:gd name="T5" fmla="*/ 0 h 9"/>
                    <a:gd name="T6" fmla="*/ 2 w 7"/>
                    <a:gd name="T7" fmla="*/ 0 h 9"/>
                    <a:gd name="T8" fmla="*/ 3 w 7"/>
                    <a:gd name="T9" fmla="*/ 0 h 9"/>
                    <a:gd name="T10" fmla="*/ 3 w 7"/>
                    <a:gd name="T11" fmla="*/ 0 h 9"/>
                    <a:gd name="T12" fmla="*/ 4 w 7"/>
                    <a:gd name="T13" fmla="*/ 1 h 9"/>
                    <a:gd name="T14" fmla="*/ 4 w 7"/>
                    <a:gd name="T15" fmla="*/ 2 h 9"/>
                    <a:gd name="T16" fmla="*/ 5 w 7"/>
                    <a:gd name="T17" fmla="*/ 2 h 9"/>
                    <a:gd name="T18" fmla="*/ 6 w 7"/>
                    <a:gd name="T19" fmla="*/ 8 h 9"/>
                    <a:gd name="T20" fmla="*/ 5 w 7"/>
                    <a:gd name="T21" fmla="*/ 9 h 9"/>
                    <a:gd name="T22" fmla="*/ 5 w 7"/>
                    <a:gd name="T23" fmla="*/ 9 h 9"/>
                    <a:gd name="T24" fmla="*/ 5 w 7"/>
                    <a:gd name="T25" fmla="*/ 9 h 9"/>
                    <a:gd name="T26" fmla="*/ 3 w 7"/>
                    <a:gd name="T2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3" y="8"/>
                      </a:moveTo>
                      <a:cubicBezTo>
                        <a:pt x="1" y="7"/>
                        <a:pt x="0" y="4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4"/>
                        <a:pt x="7" y="5"/>
                        <a:pt x="6" y="8"/>
                      </a:cubicBezTo>
                      <a:cubicBezTo>
                        <a:pt x="6" y="8"/>
                        <a:pt x="6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9"/>
                        <a:pt x="3" y="9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Freeform 733"/>
                <p:cNvSpPr>
                  <a:spLocks/>
                </p:cNvSpPr>
                <p:nvPr/>
              </p:nvSpPr>
              <p:spPr bwMode="auto">
                <a:xfrm>
                  <a:off x="2570" y="3212"/>
                  <a:ext cx="6" cy="10"/>
                </a:xfrm>
                <a:custGeom>
                  <a:avLst/>
                  <a:gdLst>
                    <a:gd name="T0" fmla="*/ 2 w 10"/>
                    <a:gd name="T1" fmla="*/ 18 h 18"/>
                    <a:gd name="T2" fmla="*/ 1 w 10"/>
                    <a:gd name="T3" fmla="*/ 17 h 18"/>
                    <a:gd name="T4" fmla="*/ 5 w 10"/>
                    <a:gd name="T5" fmla="*/ 2 h 18"/>
                    <a:gd name="T6" fmla="*/ 5 w 10"/>
                    <a:gd name="T7" fmla="*/ 2 h 18"/>
                    <a:gd name="T8" fmla="*/ 8 w 10"/>
                    <a:gd name="T9" fmla="*/ 1 h 18"/>
                    <a:gd name="T10" fmla="*/ 8 w 10"/>
                    <a:gd name="T11" fmla="*/ 1 h 18"/>
                    <a:gd name="T12" fmla="*/ 9 w 10"/>
                    <a:gd name="T13" fmla="*/ 1 h 18"/>
                    <a:gd name="T14" fmla="*/ 10 w 10"/>
                    <a:gd name="T15" fmla="*/ 3 h 18"/>
                    <a:gd name="T16" fmla="*/ 10 w 10"/>
                    <a:gd name="T17" fmla="*/ 4 h 18"/>
                    <a:gd name="T18" fmla="*/ 10 w 10"/>
                    <a:gd name="T19" fmla="*/ 4 h 18"/>
                    <a:gd name="T20" fmla="*/ 4 w 10"/>
                    <a:gd name="T21" fmla="*/ 18 h 18"/>
                    <a:gd name="T22" fmla="*/ 4 w 10"/>
                    <a:gd name="T23" fmla="*/ 18 h 18"/>
                    <a:gd name="T24" fmla="*/ 3 w 10"/>
                    <a:gd name="T25" fmla="*/ 18 h 18"/>
                    <a:gd name="T26" fmla="*/ 3 w 10"/>
                    <a:gd name="T27" fmla="*/ 18 h 18"/>
                    <a:gd name="T28" fmla="*/ 2 w 10"/>
                    <a:gd name="T29" fmla="*/ 18 h 18"/>
                    <a:gd name="T30" fmla="*/ 2 w 10"/>
                    <a:gd name="T3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" h="18">
                      <a:moveTo>
                        <a:pt x="2" y="18"/>
                      </a:moveTo>
                      <a:cubicBezTo>
                        <a:pt x="2" y="18"/>
                        <a:pt x="2" y="18"/>
                        <a:pt x="1" y="17"/>
                      </a:cubicBezTo>
                      <a:cubicBezTo>
                        <a:pt x="0" y="14"/>
                        <a:pt x="1" y="9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8" y="1"/>
                        <a:pt x="9" y="1"/>
                      </a:cubicBezTo>
                      <a:cubicBezTo>
                        <a:pt x="9" y="1"/>
                        <a:pt x="10" y="2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9"/>
                        <a:pt x="7" y="15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Freeform 734"/>
                <p:cNvSpPr>
                  <a:spLocks/>
                </p:cNvSpPr>
                <p:nvPr/>
              </p:nvSpPr>
              <p:spPr bwMode="auto">
                <a:xfrm>
                  <a:off x="2865" y="3364"/>
                  <a:ext cx="11" cy="14"/>
                </a:xfrm>
                <a:custGeom>
                  <a:avLst/>
                  <a:gdLst>
                    <a:gd name="T0" fmla="*/ 1 w 19"/>
                    <a:gd name="T1" fmla="*/ 24 h 24"/>
                    <a:gd name="T2" fmla="*/ 0 w 19"/>
                    <a:gd name="T3" fmla="*/ 24 h 24"/>
                    <a:gd name="T4" fmla="*/ 0 w 19"/>
                    <a:gd name="T5" fmla="*/ 23 h 24"/>
                    <a:gd name="T6" fmla="*/ 17 w 19"/>
                    <a:gd name="T7" fmla="*/ 0 h 24"/>
                    <a:gd name="T8" fmla="*/ 18 w 19"/>
                    <a:gd name="T9" fmla="*/ 0 h 24"/>
                    <a:gd name="T10" fmla="*/ 18 w 19"/>
                    <a:gd name="T11" fmla="*/ 1 h 24"/>
                    <a:gd name="T12" fmla="*/ 19 w 19"/>
                    <a:gd name="T13" fmla="*/ 1 h 24"/>
                    <a:gd name="T14" fmla="*/ 19 w 19"/>
                    <a:gd name="T15" fmla="*/ 3 h 24"/>
                    <a:gd name="T16" fmla="*/ 19 w 19"/>
                    <a:gd name="T17" fmla="*/ 3 h 24"/>
                    <a:gd name="T18" fmla="*/ 6 w 19"/>
                    <a:gd name="T19" fmla="*/ 20 h 24"/>
                    <a:gd name="T20" fmla="*/ 3 w 19"/>
                    <a:gd name="T21" fmla="*/ 24 h 24"/>
                    <a:gd name="T22" fmla="*/ 2 w 19"/>
                    <a:gd name="T23" fmla="*/ 24 h 24"/>
                    <a:gd name="T24" fmla="*/ 1 w 19"/>
                    <a:gd name="T25" fmla="*/ 24 h 24"/>
                    <a:gd name="T26" fmla="*/ 1 w 19"/>
                    <a:gd name="T2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24">
                      <a:moveTo>
                        <a:pt x="1" y="24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3"/>
                      </a:cubicBezTo>
                      <a:cubicBezTo>
                        <a:pt x="2" y="15"/>
                        <a:pt x="10" y="4"/>
                        <a:pt x="17" y="0"/>
                      </a:cubicBezTo>
                      <a:cubicBezTo>
                        <a:pt x="17" y="0"/>
                        <a:pt x="17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7" y="10"/>
                        <a:pt x="12" y="15"/>
                        <a:pt x="6" y="20"/>
                      </a:cubicBezTo>
                      <a:cubicBezTo>
                        <a:pt x="5" y="22"/>
                        <a:pt x="4" y="23"/>
                        <a:pt x="3" y="24"/>
                      </a:cubicBezTo>
                      <a:cubicBezTo>
                        <a:pt x="3" y="24"/>
                        <a:pt x="2" y="24"/>
                        <a:pt x="2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Freeform 735"/>
                <p:cNvSpPr>
                  <a:spLocks/>
                </p:cNvSpPr>
                <p:nvPr/>
              </p:nvSpPr>
              <p:spPr bwMode="auto">
                <a:xfrm>
                  <a:off x="2987" y="3422"/>
                  <a:ext cx="3" cy="3"/>
                </a:xfrm>
                <a:custGeom>
                  <a:avLst/>
                  <a:gdLst>
                    <a:gd name="T0" fmla="*/ 1 w 5"/>
                    <a:gd name="T1" fmla="*/ 4 h 4"/>
                    <a:gd name="T2" fmla="*/ 1 w 5"/>
                    <a:gd name="T3" fmla="*/ 4 h 4"/>
                    <a:gd name="T4" fmla="*/ 1 w 5"/>
                    <a:gd name="T5" fmla="*/ 3 h 4"/>
                    <a:gd name="T6" fmla="*/ 2 w 5"/>
                    <a:gd name="T7" fmla="*/ 0 h 4"/>
                    <a:gd name="T8" fmla="*/ 3 w 5"/>
                    <a:gd name="T9" fmla="*/ 0 h 4"/>
                    <a:gd name="T10" fmla="*/ 5 w 5"/>
                    <a:gd name="T11" fmla="*/ 1 h 4"/>
                    <a:gd name="T12" fmla="*/ 5 w 5"/>
                    <a:gd name="T13" fmla="*/ 2 h 4"/>
                    <a:gd name="T14" fmla="*/ 5 w 5"/>
                    <a:gd name="T15" fmla="*/ 3 h 4"/>
                    <a:gd name="T16" fmla="*/ 4 w 5"/>
                    <a:gd name="T17" fmla="*/ 3 h 4"/>
                    <a:gd name="T18" fmla="*/ 1 w 5"/>
                    <a:gd name="T19" fmla="*/ 4 h 4"/>
                    <a:gd name="T20" fmla="*/ 1 w 5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Freeform 736"/>
                <p:cNvSpPr>
                  <a:spLocks/>
                </p:cNvSpPr>
                <p:nvPr/>
              </p:nvSpPr>
              <p:spPr bwMode="auto">
                <a:xfrm>
                  <a:off x="2555" y="3216"/>
                  <a:ext cx="11" cy="19"/>
                </a:xfrm>
                <a:custGeom>
                  <a:avLst/>
                  <a:gdLst>
                    <a:gd name="T0" fmla="*/ 3 w 20"/>
                    <a:gd name="T1" fmla="*/ 27 h 32"/>
                    <a:gd name="T2" fmla="*/ 3 w 20"/>
                    <a:gd name="T3" fmla="*/ 27 h 32"/>
                    <a:gd name="T4" fmla="*/ 1 w 20"/>
                    <a:gd name="T5" fmla="*/ 19 h 32"/>
                    <a:gd name="T6" fmla="*/ 0 w 20"/>
                    <a:gd name="T7" fmla="*/ 11 h 32"/>
                    <a:gd name="T8" fmla="*/ 0 w 20"/>
                    <a:gd name="T9" fmla="*/ 10 h 32"/>
                    <a:gd name="T10" fmla="*/ 9 w 20"/>
                    <a:gd name="T11" fmla="*/ 0 h 32"/>
                    <a:gd name="T12" fmla="*/ 10 w 20"/>
                    <a:gd name="T13" fmla="*/ 0 h 32"/>
                    <a:gd name="T14" fmla="*/ 10 w 20"/>
                    <a:gd name="T15" fmla="*/ 0 h 32"/>
                    <a:gd name="T16" fmla="*/ 19 w 20"/>
                    <a:gd name="T17" fmla="*/ 13 h 32"/>
                    <a:gd name="T18" fmla="*/ 14 w 20"/>
                    <a:gd name="T19" fmla="*/ 31 h 32"/>
                    <a:gd name="T20" fmla="*/ 14 w 20"/>
                    <a:gd name="T21" fmla="*/ 32 h 32"/>
                    <a:gd name="T22" fmla="*/ 12 w 20"/>
                    <a:gd name="T23" fmla="*/ 32 h 32"/>
                    <a:gd name="T24" fmla="*/ 12 w 20"/>
                    <a:gd name="T25" fmla="*/ 32 h 32"/>
                    <a:gd name="T26" fmla="*/ 3 w 20"/>
                    <a:gd name="T27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32">
                      <a:moveTo>
                        <a:pt x="3" y="27"/>
                      </a:move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2" y="25"/>
                        <a:pt x="2" y="22"/>
                        <a:pt x="1" y="19"/>
                      </a:cubicBezTo>
                      <a:cubicBezTo>
                        <a:pt x="1" y="16"/>
                        <a:pt x="1" y="13"/>
                        <a:pt x="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5"/>
                        <a:pt x="7" y="2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5" y="3"/>
                        <a:pt x="17" y="8"/>
                        <a:pt x="19" y="13"/>
                      </a:cubicBezTo>
                      <a:cubicBezTo>
                        <a:pt x="20" y="19"/>
                        <a:pt x="18" y="26"/>
                        <a:pt x="14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lnTo>
                        <a:pt x="3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Freeform 737"/>
                <p:cNvSpPr>
                  <a:spLocks/>
                </p:cNvSpPr>
                <p:nvPr/>
              </p:nvSpPr>
              <p:spPr bwMode="auto">
                <a:xfrm>
                  <a:off x="2515" y="3198"/>
                  <a:ext cx="4" cy="5"/>
                </a:xfrm>
                <a:custGeom>
                  <a:avLst/>
                  <a:gdLst>
                    <a:gd name="T0" fmla="*/ 1 w 7"/>
                    <a:gd name="T1" fmla="*/ 9 h 9"/>
                    <a:gd name="T2" fmla="*/ 0 w 7"/>
                    <a:gd name="T3" fmla="*/ 8 h 9"/>
                    <a:gd name="T4" fmla="*/ 0 w 7"/>
                    <a:gd name="T5" fmla="*/ 7 h 9"/>
                    <a:gd name="T6" fmla="*/ 6 w 7"/>
                    <a:gd name="T7" fmla="*/ 0 h 9"/>
                    <a:gd name="T8" fmla="*/ 7 w 7"/>
                    <a:gd name="T9" fmla="*/ 0 h 9"/>
                    <a:gd name="T10" fmla="*/ 7 w 7"/>
                    <a:gd name="T11" fmla="*/ 0 h 9"/>
                    <a:gd name="T12" fmla="*/ 7 w 7"/>
                    <a:gd name="T13" fmla="*/ 1 h 9"/>
                    <a:gd name="T14" fmla="*/ 7 w 7"/>
                    <a:gd name="T15" fmla="*/ 1 h 9"/>
                    <a:gd name="T16" fmla="*/ 7 w 7"/>
                    <a:gd name="T17" fmla="*/ 1 h 9"/>
                    <a:gd name="T18" fmla="*/ 2 w 7"/>
                    <a:gd name="T19" fmla="*/ 8 h 9"/>
                    <a:gd name="T20" fmla="*/ 2 w 7"/>
                    <a:gd name="T21" fmla="*/ 8 h 9"/>
                    <a:gd name="T22" fmla="*/ 2 w 7"/>
                    <a:gd name="T23" fmla="*/ 9 h 9"/>
                    <a:gd name="T24" fmla="*/ 2 w 7"/>
                    <a:gd name="T25" fmla="*/ 9 h 9"/>
                    <a:gd name="T26" fmla="*/ 1 w 7"/>
                    <a:gd name="T27" fmla="*/ 9 h 9"/>
                    <a:gd name="T28" fmla="*/ 1 w 7"/>
                    <a:gd name="T2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9">
                      <a:moveTo>
                        <a:pt x="1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1" y="5"/>
                        <a:pt x="3" y="2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5"/>
                        <a:pt x="5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Freeform 738"/>
                <p:cNvSpPr>
                  <a:spLocks/>
                </p:cNvSpPr>
                <p:nvPr/>
              </p:nvSpPr>
              <p:spPr bwMode="auto">
                <a:xfrm>
                  <a:off x="2711" y="3293"/>
                  <a:ext cx="2" cy="2"/>
                </a:xfrm>
                <a:custGeom>
                  <a:avLst/>
                  <a:gdLst>
                    <a:gd name="T0" fmla="*/ 1 w 4"/>
                    <a:gd name="T1" fmla="*/ 5 h 5"/>
                    <a:gd name="T2" fmla="*/ 1 w 4"/>
                    <a:gd name="T3" fmla="*/ 5 h 5"/>
                    <a:gd name="T4" fmla="*/ 1 w 4"/>
                    <a:gd name="T5" fmla="*/ 5 h 5"/>
                    <a:gd name="T6" fmla="*/ 0 w 4"/>
                    <a:gd name="T7" fmla="*/ 1 h 5"/>
                    <a:gd name="T8" fmla="*/ 1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4 w 4"/>
                    <a:gd name="T15" fmla="*/ 3 h 5"/>
                    <a:gd name="T16" fmla="*/ 4 w 4"/>
                    <a:gd name="T17" fmla="*/ 4 h 5"/>
                    <a:gd name="T18" fmla="*/ 4 w 4"/>
                    <a:gd name="T19" fmla="*/ 5 h 5"/>
                    <a:gd name="T20" fmla="*/ 2 w 4"/>
                    <a:gd name="T21" fmla="*/ 5 h 5"/>
                    <a:gd name="T22" fmla="*/ 1 w 4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5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1" y="5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Freeform 739"/>
                <p:cNvSpPr>
                  <a:spLocks/>
                </p:cNvSpPr>
                <p:nvPr/>
              </p:nvSpPr>
              <p:spPr bwMode="auto">
                <a:xfrm>
                  <a:off x="2783" y="3329"/>
                  <a:ext cx="2" cy="2"/>
                </a:xfrm>
                <a:custGeom>
                  <a:avLst/>
                  <a:gdLst>
                    <a:gd name="T0" fmla="*/ 0 w 4"/>
                    <a:gd name="T1" fmla="*/ 2 h 4"/>
                    <a:gd name="T2" fmla="*/ 0 w 4"/>
                    <a:gd name="T3" fmla="*/ 2 h 4"/>
                    <a:gd name="T4" fmla="*/ 0 w 4"/>
                    <a:gd name="T5" fmla="*/ 1 h 4"/>
                    <a:gd name="T6" fmla="*/ 1 w 4"/>
                    <a:gd name="T7" fmla="*/ 0 h 4"/>
                    <a:gd name="T8" fmla="*/ 2 w 4"/>
                    <a:gd name="T9" fmla="*/ 0 h 4"/>
                    <a:gd name="T10" fmla="*/ 4 w 4"/>
                    <a:gd name="T11" fmla="*/ 1 h 4"/>
                    <a:gd name="T12" fmla="*/ 4 w 4"/>
                    <a:gd name="T13" fmla="*/ 1 h 4"/>
                    <a:gd name="T14" fmla="*/ 4 w 4"/>
                    <a:gd name="T15" fmla="*/ 2 h 4"/>
                    <a:gd name="T16" fmla="*/ 4 w 4"/>
                    <a:gd name="T17" fmla="*/ 3 h 4"/>
                    <a:gd name="T18" fmla="*/ 4 w 4"/>
                    <a:gd name="T19" fmla="*/ 3 h 4"/>
                    <a:gd name="T20" fmla="*/ 3 w 4"/>
                    <a:gd name="T21" fmla="*/ 4 h 4"/>
                    <a:gd name="T22" fmla="*/ 0 w 4"/>
                    <a:gd name="T2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4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Freeform 740"/>
                <p:cNvSpPr>
                  <a:spLocks/>
                </p:cNvSpPr>
                <p:nvPr/>
              </p:nvSpPr>
              <p:spPr bwMode="auto">
                <a:xfrm>
                  <a:off x="2754" y="3321"/>
                  <a:ext cx="10" cy="23"/>
                </a:xfrm>
                <a:custGeom>
                  <a:avLst/>
                  <a:gdLst>
                    <a:gd name="T0" fmla="*/ 3 w 17"/>
                    <a:gd name="T1" fmla="*/ 38 h 38"/>
                    <a:gd name="T2" fmla="*/ 2 w 17"/>
                    <a:gd name="T3" fmla="*/ 38 h 38"/>
                    <a:gd name="T4" fmla="*/ 7 w 17"/>
                    <a:gd name="T5" fmla="*/ 1 h 38"/>
                    <a:gd name="T6" fmla="*/ 7 w 17"/>
                    <a:gd name="T7" fmla="*/ 1 h 38"/>
                    <a:gd name="T8" fmla="*/ 9 w 17"/>
                    <a:gd name="T9" fmla="*/ 0 h 38"/>
                    <a:gd name="T10" fmla="*/ 10 w 17"/>
                    <a:gd name="T11" fmla="*/ 0 h 38"/>
                    <a:gd name="T12" fmla="*/ 10 w 17"/>
                    <a:gd name="T13" fmla="*/ 0 h 38"/>
                    <a:gd name="T14" fmla="*/ 16 w 17"/>
                    <a:gd name="T15" fmla="*/ 4 h 38"/>
                    <a:gd name="T16" fmla="*/ 17 w 17"/>
                    <a:gd name="T17" fmla="*/ 5 h 38"/>
                    <a:gd name="T18" fmla="*/ 11 w 17"/>
                    <a:gd name="T19" fmla="*/ 18 h 38"/>
                    <a:gd name="T20" fmla="*/ 8 w 17"/>
                    <a:gd name="T21" fmla="*/ 23 h 38"/>
                    <a:gd name="T22" fmla="*/ 8 w 17"/>
                    <a:gd name="T23" fmla="*/ 24 h 38"/>
                    <a:gd name="T24" fmla="*/ 10 w 17"/>
                    <a:gd name="T25" fmla="*/ 27 h 38"/>
                    <a:gd name="T26" fmla="*/ 10 w 17"/>
                    <a:gd name="T27" fmla="*/ 28 h 38"/>
                    <a:gd name="T28" fmla="*/ 10 w 17"/>
                    <a:gd name="T29" fmla="*/ 29 h 38"/>
                    <a:gd name="T30" fmla="*/ 9 w 17"/>
                    <a:gd name="T31" fmla="*/ 29 h 38"/>
                    <a:gd name="T32" fmla="*/ 4 w 17"/>
                    <a:gd name="T33" fmla="*/ 38 h 38"/>
                    <a:gd name="T34" fmla="*/ 3 w 17"/>
                    <a:gd name="T35" fmla="*/ 38 h 38"/>
                    <a:gd name="T36" fmla="*/ 3 w 17"/>
                    <a:gd name="T37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38">
                      <a:moveTo>
                        <a:pt x="3" y="38"/>
                      </a:moveTo>
                      <a:cubicBezTo>
                        <a:pt x="3" y="38"/>
                        <a:pt x="3" y="38"/>
                        <a:pt x="2" y="38"/>
                      </a:cubicBezTo>
                      <a:cubicBezTo>
                        <a:pt x="0" y="30"/>
                        <a:pt x="0" y="9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10"/>
                        <a:pt x="14" y="13"/>
                        <a:pt x="11" y="18"/>
                      </a:cubicBezTo>
                      <a:cubicBezTo>
                        <a:pt x="10" y="20"/>
                        <a:pt x="9" y="21"/>
                        <a:pt x="8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Freeform 741"/>
                <p:cNvSpPr>
                  <a:spLocks/>
                </p:cNvSpPr>
                <p:nvPr/>
              </p:nvSpPr>
              <p:spPr bwMode="auto">
                <a:xfrm>
                  <a:off x="2469" y="3186"/>
                  <a:ext cx="19" cy="8"/>
                </a:xfrm>
                <a:custGeom>
                  <a:avLst/>
                  <a:gdLst>
                    <a:gd name="T0" fmla="*/ 6 w 32"/>
                    <a:gd name="T1" fmla="*/ 14 h 14"/>
                    <a:gd name="T2" fmla="*/ 0 w 32"/>
                    <a:gd name="T3" fmla="*/ 6 h 14"/>
                    <a:gd name="T4" fmla="*/ 0 w 32"/>
                    <a:gd name="T5" fmla="*/ 6 h 14"/>
                    <a:gd name="T6" fmla="*/ 1 w 32"/>
                    <a:gd name="T7" fmla="*/ 4 h 14"/>
                    <a:gd name="T8" fmla="*/ 1 w 32"/>
                    <a:gd name="T9" fmla="*/ 4 h 14"/>
                    <a:gd name="T10" fmla="*/ 22 w 32"/>
                    <a:gd name="T11" fmla="*/ 1 h 14"/>
                    <a:gd name="T12" fmla="*/ 29 w 32"/>
                    <a:gd name="T13" fmla="*/ 0 h 14"/>
                    <a:gd name="T14" fmla="*/ 30 w 32"/>
                    <a:gd name="T15" fmla="*/ 0 h 14"/>
                    <a:gd name="T16" fmla="*/ 31 w 32"/>
                    <a:gd name="T17" fmla="*/ 1 h 14"/>
                    <a:gd name="T18" fmla="*/ 32 w 32"/>
                    <a:gd name="T19" fmla="*/ 1 h 14"/>
                    <a:gd name="T20" fmla="*/ 32 w 32"/>
                    <a:gd name="T21" fmla="*/ 2 h 14"/>
                    <a:gd name="T22" fmla="*/ 32 w 32"/>
                    <a:gd name="T23" fmla="*/ 3 h 14"/>
                    <a:gd name="T24" fmla="*/ 6 w 32"/>
                    <a:gd name="T25" fmla="*/ 14 h 14"/>
                    <a:gd name="T26" fmla="*/ 6 w 32"/>
                    <a:gd name="T27" fmla="*/ 14 h 14"/>
                    <a:gd name="T28" fmla="*/ 6 w 32"/>
                    <a:gd name="T2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2" h="14">
                      <a:moveTo>
                        <a:pt x="6" y="14"/>
                      </a:moveTo>
                      <a:cubicBezTo>
                        <a:pt x="1" y="12"/>
                        <a:pt x="0" y="10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8" y="2"/>
                        <a:pt x="15" y="1"/>
                        <a:pt x="22" y="1"/>
                      </a:cubicBezTo>
                      <a:cubicBezTo>
                        <a:pt x="24" y="0"/>
                        <a:pt x="27" y="0"/>
                        <a:pt x="29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3"/>
                      </a:cubicBezTo>
                      <a:cubicBezTo>
                        <a:pt x="26" y="8"/>
                        <a:pt x="12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Freeform 742"/>
                <p:cNvSpPr>
                  <a:spLocks/>
                </p:cNvSpPr>
                <p:nvPr/>
              </p:nvSpPr>
              <p:spPr bwMode="auto">
                <a:xfrm>
                  <a:off x="2740" y="3316"/>
                  <a:ext cx="12" cy="8"/>
                </a:xfrm>
                <a:custGeom>
                  <a:avLst/>
                  <a:gdLst>
                    <a:gd name="T0" fmla="*/ 4 w 21"/>
                    <a:gd name="T1" fmla="*/ 11 h 14"/>
                    <a:gd name="T2" fmla="*/ 4 w 21"/>
                    <a:gd name="T3" fmla="*/ 11 h 14"/>
                    <a:gd name="T4" fmla="*/ 1 w 21"/>
                    <a:gd name="T5" fmla="*/ 4 h 14"/>
                    <a:gd name="T6" fmla="*/ 12 w 21"/>
                    <a:gd name="T7" fmla="*/ 1 h 14"/>
                    <a:gd name="T8" fmla="*/ 16 w 21"/>
                    <a:gd name="T9" fmla="*/ 1 h 14"/>
                    <a:gd name="T10" fmla="*/ 17 w 21"/>
                    <a:gd name="T11" fmla="*/ 1 h 14"/>
                    <a:gd name="T12" fmla="*/ 18 w 21"/>
                    <a:gd name="T13" fmla="*/ 2 h 14"/>
                    <a:gd name="T14" fmla="*/ 21 w 21"/>
                    <a:gd name="T15" fmla="*/ 6 h 14"/>
                    <a:gd name="T16" fmla="*/ 21 w 21"/>
                    <a:gd name="T17" fmla="*/ 7 h 14"/>
                    <a:gd name="T18" fmla="*/ 20 w 21"/>
                    <a:gd name="T19" fmla="*/ 11 h 14"/>
                    <a:gd name="T20" fmla="*/ 19 w 21"/>
                    <a:gd name="T21" fmla="*/ 11 h 14"/>
                    <a:gd name="T22" fmla="*/ 4 w 21"/>
                    <a:gd name="T23" fmla="*/ 11 h 14"/>
                    <a:gd name="T24" fmla="*/ 4 w 21"/>
                    <a:gd name="T25" fmla="*/ 1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4">
                      <a:moveTo>
                        <a:pt x="4" y="11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1" y="8"/>
                        <a:pt x="0" y="7"/>
                        <a:pt x="1" y="4"/>
                      </a:cubicBezTo>
                      <a:cubicBezTo>
                        <a:pt x="2" y="0"/>
                        <a:pt x="5" y="0"/>
                        <a:pt x="12" y="1"/>
                      </a:cubicBezTo>
                      <a:cubicBezTo>
                        <a:pt x="14" y="1"/>
                        <a:pt x="15" y="1"/>
                        <a:pt x="16" y="1"/>
                      </a:cubicBezTo>
                      <a:cubicBezTo>
                        <a:pt x="16" y="1"/>
                        <a:pt x="16" y="1"/>
                        <a:pt x="17" y="1"/>
                      </a:cubicBezTo>
                      <a:cubicBezTo>
                        <a:pt x="17" y="2"/>
                        <a:pt x="18" y="2"/>
                        <a:pt x="18" y="2"/>
                      </a:cubicBezTo>
                      <a:cubicBezTo>
                        <a:pt x="21" y="3"/>
                        <a:pt x="21" y="4"/>
                        <a:pt x="21" y="6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5" y="13"/>
                        <a:pt x="11" y="14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Freeform 743"/>
                <p:cNvSpPr>
                  <a:spLocks/>
                </p:cNvSpPr>
                <p:nvPr/>
              </p:nvSpPr>
              <p:spPr bwMode="auto">
                <a:xfrm>
                  <a:off x="2691" y="3287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1 w 2"/>
                    <a:gd name="T5" fmla="*/ 0 h 3"/>
                    <a:gd name="T6" fmla="*/ 2 w 2"/>
                    <a:gd name="T7" fmla="*/ 0 h 3"/>
                    <a:gd name="T8" fmla="*/ 2 w 2"/>
                    <a:gd name="T9" fmla="*/ 1 h 3"/>
                    <a:gd name="T10" fmla="*/ 1 w 2"/>
                    <a:gd name="T11" fmla="*/ 3 h 3"/>
                    <a:gd name="T12" fmla="*/ 0 w 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Freeform 744"/>
                <p:cNvSpPr>
                  <a:spLocks/>
                </p:cNvSpPr>
                <p:nvPr/>
              </p:nvSpPr>
              <p:spPr bwMode="auto">
                <a:xfrm>
                  <a:off x="3064" y="3475"/>
                  <a:ext cx="7" cy="5"/>
                </a:xfrm>
                <a:custGeom>
                  <a:avLst/>
                  <a:gdLst>
                    <a:gd name="T0" fmla="*/ 0 w 12"/>
                    <a:gd name="T1" fmla="*/ 6 h 8"/>
                    <a:gd name="T2" fmla="*/ 0 w 12"/>
                    <a:gd name="T3" fmla="*/ 5 h 8"/>
                    <a:gd name="T4" fmla="*/ 1 w 12"/>
                    <a:gd name="T5" fmla="*/ 1 h 8"/>
                    <a:gd name="T6" fmla="*/ 1 w 12"/>
                    <a:gd name="T7" fmla="*/ 0 h 8"/>
                    <a:gd name="T8" fmla="*/ 6 w 12"/>
                    <a:gd name="T9" fmla="*/ 0 h 8"/>
                    <a:gd name="T10" fmla="*/ 6 w 12"/>
                    <a:gd name="T11" fmla="*/ 0 h 8"/>
                    <a:gd name="T12" fmla="*/ 12 w 12"/>
                    <a:gd name="T13" fmla="*/ 2 h 8"/>
                    <a:gd name="T14" fmla="*/ 12 w 12"/>
                    <a:gd name="T15" fmla="*/ 3 h 8"/>
                    <a:gd name="T16" fmla="*/ 12 w 12"/>
                    <a:gd name="T17" fmla="*/ 4 h 8"/>
                    <a:gd name="T18" fmla="*/ 12 w 12"/>
                    <a:gd name="T19" fmla="*/ 5 h 8"/>
                    <a:gd name="T20" fmla="*/ 12 w 12"/>
                    <a:gd name="T21" fmla="*/ 5 h 8"/>
                    <a:gd name="T22" fmla="*/ 12 w 12"/>
                    <a:gd name="T23" fmla="*/ 6 h 8"/>
                    <a:gd name="T24" fmla="*/ 11 w 12"/>
                    <a:gd name="T25" fmla="*/ 6 h 8"/>
                    <a:gd name="T26" fmla="*/ 0 w 12"/>
                    <a:gd name="T27" fmla="*/ 6 h 8"/>
                    <a:gd name="T28" fmla="*/ 0 w 12"/>
                    <a:gd name="T2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8">
                      <a:moveTo>
                        <a:pt x="0" y="6"/>
                      </a:moveTo>
                      <a:cubicBezTo>
                        <a:pt x="0" y="6"/>
                        <a:pt x="0" y="5"/>
                        <a:pt x="0" y="5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7" y="8"/>
                        <a:pt x="6" y="8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Freeform 745"/>
                <p:cNvSpPr>
                  <a:spLocks/>
                </p:cNvSpPr>
                <p:nvPr/>
              </p:nvSpPr>
              <p:spPr bwMode="auto">
                <a:xfrm>
                  <a:off x="2962" y="3426"/>
                  <a:ext cx="4" cy="4"/>
                </a:xfrm>
                <a:custGeom>
                  <a:avLst/>
                  <a:gdLst>
                    <a:gd name="T0" fmla="*/ 0 w 7"/>
                    <a:gd name="T1" fmla="*/ 6 h 8"/>
                    <a:gd name="T2" fmla="*/ 0 w 7"/>
                    <a:gd name="T3" fmla="*/ 5 h 8"/>
                    <a:gd name="T4" fmla="*/ 3 w 7"/>
                    <a:gd name="T5" fmla="*/ 1 h 8"/>
                    <a:gd name="T6" fmla="*/ 3 w 7"/>
                    <a:gd name="T7" fmla="*/ 0 h 8"/>
                    <a:gd name="T8" fmla="*/ 4 w 7"/>
                    <a:gd name="T9" fmla="*/ 0 h 8"/>
                    <a:gd name="T10" fmla="*/ 4 w 7"/>
                    <a:gd name="T11" fmla="*/ 0 h 8"/>
                    <a:gd name="T12" fmla="*/ 5 w 7"/>
                    <a:gd name="T13" fmla="*/ 0 h 8"/>
                    <a:gd name="T14" fmla="*/ 7 w 7"/>
                    <a:gd name="T15" fmla="*/ 4 h 8"/>
                    <a:gd name="T16" fmla="*/ 7 w 7"/>
                    <a:gd name="T17" fmla="*/ 5 h 8"/>
                    <a:gd name="T18" fmla="*/ 6 w 7"/>
                    <a:gd name="T19" fmla="*/ 6 h 8"/>
                    <a:gd name="T20" fmla="*/ 4 w 7"/>
                    <a:gd name="T21" fmla="*/ 8 h 8"/>
                    <a:gd name="T22" fmla="*/ 3 w 7"/>
                    <a:gd name="T23" fmla="*/ 8 h 8"/>
                    <a:gd name="T24" fmla="*/ 0 w 7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0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1" y="2"/>
                        <a:pt x="1" y="2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2"/>
                        <a:pt x="7" y="2"/>
                        <a:pt x="7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8"/>
                        <a:pt x="3" y="8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Freeform 746"/>
                <p:cNvSpPr>
                  <a:spLocks/>
                </p:cNvSpPr>
                <p:nvPr/>
              </p:nvSpPr>
              <p:spPr bwMode="auto">
                <a:xfrm>
                  <a:off x="2698" y="3298"/>
                  <a:ext cx="7" cy="10"/>
                </a:xfrm>
                <a:custGeom>
                  <a:avLst/>
                  <a:gdLst>
                    <a:gd name="T0" fmla="*/ 1 w 13"/>
                    <a:gd name="T1" fmla="*/ 16 h 17"/>
                    <a:gd name="T2" fmla="*/ 1 w 13"/>
                    <a:gd name="T3" fmla="*/ 14 h 17"/>
                    <a:gd name="T4" fmla="*/ 7 w 13"/>
                    <a:gd name="T5" fmla="*/ 1 h 17"/>
                    <a:gd name="T6" fmla="*/ 8 w 13"/>
                    <a:gd name="T7" fmla="*/ 0 h 17"/>
                    <a:gd name="T8" fmla="*/ 10 w 13"/>
                    <a:gd name="T9" fmla="*/ 0 h 17"/>
                    <a:gd name="T10" fmla="*/ 10 w 13"/>
                    <a:gd name="T11" fmla="*/ 0 h 17"/>
                    <a:gd name="T12" fmla="*/ 11 w 13"/>
                    <a:gd name="T13" fmla="*/ 1 h 17"/>
                    <a:gd name="T14" fmla="*/ 5 w 13"/>
                    <a:gd name="T15" fmla="*/ 15 h 17"/>
                    <a:gd name="T16" fmla="*/ 5 w 13"/>
                    <a:gd name="T17" fmla="*/ 17 h 17"/>
                    <a:gd name="T18" fmla="*/ 4 w 13"/>
                    <a:gd name="T19" fmla="*/ 17 h 17"/>
                    <a:gd name="T20" fmla="*/ 1 w 13"/>
                    <a:gd name="T2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7">
                      <a:moveTo>
                        <a:pt x="1" y="16"/>
                      </a:moveTo>
                      <a:cubicBezTo>
                        <a:pt x="1" y="15"/>
                        <a:pt x="0" y="15"/>
                        <a:pt x="1" y="14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8" y="0"/>
                        <a:pt x="8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1" y="1"/>
                        <a:pt x="11" y="1"/>
                      </a:cubicBezTo>
                      <a:cubicBezTo>
                        <a:pt x="13" y="5"/>
                        <a:pt x="10" y="12"/>
                        <a:pt x="5" y="15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Freeform 747"/>
                <p:cNvSpPr>
                  <a:spLocks/>
                </p:cNvSpPr>
                <p:nvPr/>
              </p:nvSpPr>
              <p:spPr bwMode="auto">
                <a:xfrm>
                  <a:off x="2713" y="3315"/>
                  <a:ext cx="18" cy="6"/>
                </a:xfrm>
                <a:custGeom>
                  <a:avLst/>
                  <a:gdLst>
                    <a:gd name="T0" fmla="*/ 0 w 31"/>
                    <a:gd name="T1" fmla="*/ 10 h 11"/>
                    <a:gd name="T2" fmla="*/ 0 w 31"/>
                    <a:gd name="T3" fmla="*/ 9 h 11"/>
                    <a:gd name="T4" fmla="*/ 0 w 31"/>
                    <a:gd name="T5" fmla="*/ 9 h 11"/>
                    <a:gd name="T6" fmla="*/ 20 w 31"/>
                    <a:gd name="T7" fmla="*/ 0 h 11"/>
                    <a:gd name="T8" fmla="*/ 21 w 31"/>
                    <a:gd name="T9" fmla="*/ 0 h 11"/>
                    <a:gd name="T10" fmla="*/ 30 w 31"/>
                    <a:gd name="T11" fmla="*/ 8 h 11"/>
                    <a:gd name="T12" fmla="*/ 31 w 31"/>
                    <a:gd name="T13" fmla="*/ 8 h 11"/>
                    <a:gd name="T14" fmla="*/ 30 w 31"/>
                    <a:gd name="T15" fmla="*/ 9 h 11"/>
                    <a:gd name="T16" fmla="*/ 3 w 31"/>
                    <a:gd name="T17" fmla="*/ 11 h 11"/>
                    <a:gd name="T18" fmla="*/ 2 w 31"/>
                    <a:gd name="T19" fmla="*/ 11 h 11"/>
                    <a:gd name="T20" fmla="*/ 0 w 31"/>
                    <a:gd name="T21" fmla="*/ 10 h 11"/>
                    <a:gd name="T22" fmla="*/ 0 w 31"/>
                    <a:gd name="T2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1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2"/>
                        <a:pt x="12" y="0"/>
                        <a:pt x="20" y="0"/>
                      </a:cubicBezTo>
                      <a:cubicBezTo>
                        <a:pt x="20" y="0"/>
                        <a:pt x="20" y="0"/>
                        <a:pt x="21" y="0"/>
                      </a:cubicBezTo>
                      <a:cubicBezTo>
                        <a:pt x="25" y="2"/>
                        <a:pt x="29" y="5"/>
                        <a:pt x="30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3" y="10"/>
                        <a:pt x="7" y="11"/>
                        <a:pt x="3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Freeform 748"/>
                <p:cNvSpPr>
                  <a:spLocks/>
                </p:cNvSpPr>
                <p:nvPr/>
              </p:nvSpPr>
              <p:spPr bwMode="auto">
                <a:xfrm>
                  <a:off x="3030" y="3467"/>
                  <a:ext cx="3" cy="2"/>
                </a:xfrm>
                <a:custGeom>
                  <a:avLst/>
                  <a:gdLst>
                    <a:gd name="T0" fmla="*/ 1 w 6"/>
                    <a:gd name="T1" fmla="*/ 2 h 3"/>
                    <a:gd name="T2" fmla="*/ 0 w 6"/>
                    <a:gd name="T3" fmla="*/ 2 h 3"/>
                    <a:gd name="T4" fmla="*/ 0 w 6"/>
                    <a:gd name="T5" fmla="*/ 1 h 3"/>
                    <a:gd name="T6" fmla="*/ 1 w 6"/>
                    <a:gd name="T7" fmla="*/ 0 h 3"/>
                    <a:gd name="T8" fmla="*/ 4 w 6"/>
                    <a:gd name="T9" fmla="*/ 1 h 3"/>
                    <a:gd name="T10" fmla="*/ 4 w 6"/>
                    <a:gd name="T11" fmla="*/ 1 h 3"/>
                    <a:gd name="T12" fmla="*/ 4 w 6"/>
                    <a:gd name="T13" fmla="*/ 1 h 3"/>
                    <a:gd name="T14" fmla="*/ 5 w 6"/>
                    <a:gd name="T15" fmla="*/ 1 h 3"/>
                    <a:gd name="T16" fmla="*/ 6 w 6"/>
                    <a:gd name="T17" fmla="*/ 2 h 3"/>
                    <a:gd name="T18" fmla="*/ 6 w 6"/>
                    <a:gd name="T19" fmla="*/ 3 h 3"/>
                    <a:gd name="T20" fmla="*/ 5 w 6"/>
                    <a:gd name="T21" fmla="*/ 3 h 3"/>
                    <a:gd name="T22" fmla="*/ 1 w 6"/>
                    <a:gd name="T2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3">
                      <a:moveTo>
                        <a:pt x="1" y="2"/>
                      </a:move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4" y="3"/>
                        <a:pt x="2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Freeform 749"/>
                <p:cNvSpPr>
                  <a:spLocks/>
                </p:cNvSpPr>
                <p:nvPr/>
              </p:nvSpPr>
              <p:spPr bwMode="auto">
                <a:xfrm>
                  <a:off x="2565" y="3242"/>
                  <a:ext cx="10" cy="4"/>
                </a:xfrm>
                <a:custGeom>
                  <a:avLst/>
                  <a:gdLst>
                    <a:gd name="T0" fmla="*/ 1 w 17"/>
                    <a:gd name="T1" fmla="*/ 8 h 8"/>
                    <a:gd name="T2" fmla="*/ 1 w 17"/>
                    <a:gd name="T3" fmla="*/ 8 h 8"/>
                    <a:gd name="T4" fmla="*/ 0 w 17"/>
                    <a:gd name="T5" fmla="*/ 7 h 8"/>
                    <a:gd name="T6" fmla="*/ 0 w 17"/>
                    <a:gd name="T7" fmla="*/ 6 h 8"/>
                    <a:gd name="T8" fmla="*/ 2 w 17"/>
                    <a:gd name="T9" fmla="*/ 2 h 8"/>
                    <a:gd name="T10" fmla="*/ 2 w 17"/>
                    <a:gd name="T11" fmla="*/ 1 h 8"/>
                    <a:gd name="T12" fmla="*/ 11 w 17"/>
                    <a:gd name="T13" fmla="*/ 1 h 8"/>
                    <a:gd name="T14" fmla="*/ 15 w 17"/>
                    <a:gd name="T15" fmla="*/ 1 h 8"/>
                    <a:gd name="T16" fmla="*/ 16 w 17"/>
                    <a:gd name="T17" fmla="*/ 1 h 8"/>
                    <a:gd name="T18" fmla="*/ 16 w 17"/>
                    <a:gd name="T19" fmla="*/ 1 h 8"/>
                    <a:gd name="T20" fmla="*/ 17 w 17"/>
                    <a:gd name="T21" fmla="*/ 2 h 8"/>
                    <a:gd name="T22" fmla="*/ 17 w 17"/>
                    <a:gd name="T23" fmla="*/ 3 h 8"/>
                    <a:gd name="T24" fmla="*/ 17 w 17"/>
                    <a:gd name="T25" fmla="*/ 3 h 8"/>
                    <a:gd name="T26" fmla="*/ 17 w 17"/>
                    <a:gd name="T27" fmla="*/ 4 h 8"/>
                    <a:gd name="T28" fmla="*/ 17 w 17"/>
                    <a:gd name="T29" fmla="*/ 4 h 8"/>
                    <a:gd name="T30" fmla="*/ 1 w 17"/>
                    <a:gd name="T31" fmla="*/ 8 h 8"/>
                    <a:gd name="T32" fmla="*/ 1 w 17"/>
                    <a:gd name="T3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8"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5" y="0"/>
                        <a:pt x="8" y="0"/>
                        <a:pt x="11" y="1"/>
                      </a:cubicBezTo>
                      <a:cubicBezTo>
                        <a:pt x="13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Freeform 750"/>
                <p:cNvSpPr>
                  <a:spLocks/>
                </p:cNvSpPr>
                <p:nvPr/>
              </p:nvSpPr>
              <p:spPr bwMode="auto">
                <a:xfrm>
                  <a:off x="2970" y="3438"/>
                  <a:ext cx="4" cy="5"/>
                </a:xfrm>
                <a:custGeom>
                  <a:avLst/>
                  <a:gdLst>
                    <a:gd name="T0" fmla="*/ 4 w 8"/>
                    <a:gd name="T1" fmla="*/ 8 h 8"/>
                    <a:gd name="T2" fmla="*/ 4 w 8"/>
                    <a:gd name="T3" fmla="*/ 8 h 8"/>
                    <a:gd name="T4" fmla="*/ 2 w 8"/>
                    <a:gd name="T5" fmla="*/ 6 h 8"/>
                    <a:gd name="T6" fmla="*/ 2 w 8"/>
                    <a:gd name="T7" fmla="*/ 6 h 8"/>
                    <a:gd name="T8" fmla="*/ 0 w 8"/>
                    <a:gd name="T9" fmla="*/ 3 h 8"/>
                    <a:gd name="T10" fmla="*/ 0 w 8"/>
                    <a:gd name="T11" fmla="*/ 2 h 8"/>
                    <a:gd name="T12" fmla="*/ 3 w 8"/>
                    <a:gd name="T13" fmla="*/ 0 h 8"/>
                    <a:gd name="T14" fmla="*/ 4 w 8"/>
                    <a:gd name="T15" fmla="*/ 0 h 8"/>
                    <a:gd name="T16" fmla="*/ 8 w 8"/>
                    <a:gd name="T17" fmla="*/ 2 h 8"/>
                    <a:gd name="T18" fmla="*/ 8 w 8"/>
                    <a:gd name="T19" fmla="*/ 3 h 8"/>
                    <a:gd name="T20" fmla="*/ 5 w 8"/>
                    <a:gd name="T21" fmla="*/ 7 h 8"/>
                    <a:gd name="T22" fmla="*/ 5 w 8"/>
                    <a:gd name="T23" fmla="*/ 8 h 8"/>
                    <a:gd name="T24" fmla="*/ 4 w 8"/>
                    <a:gd name="T2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8">
                      <a:moveTo>
                        <a:pt x="4" y="8"/>
                      </a:move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8" y="6"/>
                        <a:pt x="7" y="6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Freeform 751"/>
                <p:cNvSpPr>
                  <a:spLocks/>
                </p:cNvSpPr>
                <p:nvPr/>
              </p:nvSpPr>
              <p:spPr bwMode="auto">
                <a:xfrm>
                  <a:off x="2833" y="3387"/>
                  <a:ext cx="21" cy="26"/>
                </a:xfrm>
                <a:custGeom>
                  <a:avLst/>
                  <a:gdLst>
                    <a:gd name="T0" fmla="*/ 0 w 37"/>
                    <a:gd name="T1" fmla="*/ 45 h 45"/>
                    <a:gd name="T2" fmla="*/ 0 w 37"/>
                    <a:gd name="T3" fmla="*/ 45 h 45"/>
                    <a:gd name="T4" fmla="*/ 0 w 37"/>
                    <a:gd name="T5" fmla="*/ 44 h 45"/>
                    <a:gd name="T6" fmla="*/ 11 w 37"/>
                    <a:gd name="T7" fmla="*/ 21 h 45"/>
                    <a:gd name="T8" fmla="*/ 16 w 37"/>
                    <a:gd name="T9" fmla="*/ 12 h 45"/>
                    <a:gd name="T10" fmla="*/ 16 w 37"/>
                    <a:gd name="T11" fmla="*/ 12 h 45"/>
                    <a:gd name="T12" fmla="*/ 32 w 37"/>
                    <a:gd name="T13" fmla="*/ 3 h 45"/>
                    <a:gd name="T14" fmla="*/ 35 w 37"/>
                    <a:gd name="T15" fmla="*/ 0 h 45"/>
                    <a:gd name="T16" fmla="*/ 36 w 37"/>
                    <a:gd name="T17" fmla="*/ 0 h 45"/>
                    <a:gd name="T18" fmla="*/ 36 w 37"/>
                    <a:gd name="T19" fmla="*/ 0 h 45"/>
                    <a:gd name="T20" fmla="*/ 37 w 37"/>
                    <a:gd name="T21" fmla="*/ 1 h 45"/>
                    <a:gd name="T22" fmla="*/ 26 w 37"/>
                    <a:gd name="T23" fmla="*/ 14 h 45"/>
                    <a:gd name="T24" fmla="*/ 11 w 37"/>
                    <a:gd name="T25" fmla="*/ 33 h 45"/>
                    <a:gd name="T26" fmla="*/ 11 w 37"/>
                    <a:gd name="T27" fmla="*/ 34 h 45"/>
                    <a:gd name="T28" fmla="*/ 11 w 37"/>
                    <a:gd name="T29" fmla="*/ 35 h 45"/>
                    <a:gd name="T30" fmla="*/ 19 w 37"/>
                    <a:gd name="T31" fmla="*/ 43 h 45"/>
                    <a:gd name="T32" fmla="*/ 19 w 37"/>
                    <a:gd name="T33" fmla="*/ 44 h 45"/>
                    <a:gd name="T34" fmla="*/ 18 w 37"/>
                    <a:gd name="T35" fmla="*/ 44 h 45"/>
                    <a:gd name="T36" fmla="*/ 4 w 37"/>
                    <a:gd name="T37" fmla="*/ 45 h 45"/>
                    <a:gd name="T38" fmla="*/ 0 w 37"/>
                    <a:gd name="T39" fmla="*/ 45 h 45"/>
                    <a:gd name="T40" fmla="*/ 0 w 37"/>
                    <a:gd name="T4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45">
                      <a:moveTo>
                        <a:pt x="0" y="45"/>
                      </a:move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4"/>
                      </a:cubicBezTo>
                      <a:cubicBezTo>
                        <a:pt x="0" y="39"/>
                        <a:pt x="7" y="27"/>
                        <a:pt x="11" y="21"/>
                      </a:cubicBezTo>
                      <a:cubicBezTo>
                        <a:pt x="13" y="18"/>
                        <a:pt x="15" y="15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25" y="9"/>
                        <a:pt x="28" y="7"/>
                        <a:pt x="32" y="3"/>
                      </a:cubicBezTo>
                      <a:cubicBezTo>
                        <a:pt x="33" y="2"/>
                        <a:pt x="34" y="1"/>
                        <a:pt x="35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7" y="0"/>
                        <a:pt x="37" y="0"/>
                        <a:pt x="37" y="1"/>
                      </a:cubicBezTo>
                      <a:cubicBezTo>
                        <a:pt x="35" y="5"/>
                        <a:pt x="31" y="9"/>
                        <a:pt x="26" y="14"/>
                      </a:cubicBezTo>
                      <a:cubicBezTo>
                        <a:pt x="21" y="19"/>
                        <a:pt x="15" y="25"/>
                        <a:pt x="11" y="33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3" y="38"/>
                        <a:pt x="15" y="40"/>
                        <a:pt x="19" y="43"/>
                      </a:cubicBezTo>
                      <a:cubicBezTo>
                        <a:pt x="19" y="43"/>
                        <a:pt x="19" y="43"/>
                        <a:pt x="19" y="44"/>
                      </a:cubicBezTo>
                      <a:cubicBezTo>
                        <a:pt x="19" y="44"/>
                        <a:pt x="19" y="44"/>
                        <a:pt x="18" y="44"/>
                      </a:cubicBezTo>
                      <a:cubicBezTo>
                        <a:pt x="14" y="45"/>
                        <a:pt x="8" y="45"/>
                        <a:pt x="4" y="45"/>
                      </a:cubicBezTo>
                      <a:cubicBezTo>
                        <a:pt x="2" y="45"/>
                        <a:pt x="1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Freeform 752"/>
                <p:cNvSpPr>
                  <a:spLocks/>
                </p:cNvSpPr>
                <p:nvPr/>
              </p:nvSpPr>
              <p:spPr bwMode="auto">
                <a:xfrm>
                  <a:off x="2777" y="3350"/>
                  <a:ext cx="4" cy="6"/>
                </a:xfrm>
                <a:custGeom>
                  <a:avLst/>
                  <a:gdLst>
                    <a:gd name="T0" fmla="*/ 3 w 8"/>
                    <a:gd name="T1" fmla="*/ 10 h 10"/>
                    <a:gd name="T2" fmla="*/ 3 w 8"/>
                    <a:gd name="T3" fmla="*/ 9 h 10"/>
                    <a:gd name="T4" fmla="*/ 0 w 8"/>
                    <a:gd name="T5" fmla="*/ 5 h 10"/>
                    <a:gd name="T6" fmla="*/ 0 w 8"/>
                    <a:gd name="T7" fmla="*/ 5 h 10"/>
                    <a:gd name="T8" fmla="*/ 3 w 8"/>
                    <a:gd name="T9" fmla="*/ 1 h 10"/>
                    <a:gd name="T10" fmla="*/ 4 w 8"/>
                    <a:gd name="T11" fmla="*/ 0 h 10"/>
                    <a:gd name="T12" fmla="*/ 8 w 8"/>
                    <a:gd name="T13" fmla="*/ 2 h 10"/>
                    <a:gd name="T14" fmla="*/ 8 w 8"/>
                    <a:gd name="T15" fmla="*/ 3 h 10"/>
                    <a:gd name="T16" fmla="*/ 8 w 8"/>
                    <a:gd name="T17" fmla="*/ 6 h 10"/>
                    <a:gd name="T18" fmla="*/ 8 w 8"/>
                    <a:gd name="T19" fmla="*/ 6 h 10"/>
                    <a:gd name="T20" fmla="*/ 7 w 8"/>
                    <a:gd name="T21" fmla="*/ 10 h 10"/>
                    <a:gd name="T22" fmla="*/ 6 w 8"/>
                    <a:gd name="T23" fmla="*/ 10 h 10"/>
                    <a:gd name="T24" fmla="*/ 3 w 8"/>
                    <a:gd name="T25" fmla="*/ 10 h 10"/>
                    <a:gd name="T26" fmla="*/ 3 w 8"/>
                    <a:gd name="T2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Freeform 753"/>
                <p:cNvSpPr>
                  <a:spLocks/>
                </p:cNvSpPr>
                <p:nvPr/>
              </p:nvSpPr>
              <p:spPr bwMode="auto">
                <a:xfrm>
                  <a:off x="2729" y="3349"/>
                  <a:ext cx="39" cy="36"/>
                </a:xfrm>
                <a:custGeom>
                  <a:avLst/>
                  <a:gdLst>
                    <a:gd name="T0" fmla="*/ 13 w 66"/>
                    <a:gd name="T1" fmla="*/ 60 h 62"/>
                    <a:gd name="T2" fmla="*/ 10 w 66"/>
                    <a:gd name="T3" fmla="*/ 47 h 62"/>
                    <a:gd name="T4" fmla="*/ 10 w 66"/>
                    <a:gd name="T5" fmla="*/ 46 h 62"/>
                    <a:gd name="T6" fmla="*/ 10 w 66"/>
                    <a:gd name="T7" fmla="*/ 45 h 62"/>
                    <a:gd name="T8" fmla="*/ 4 w 66"/>
                    <a:gd name="T9" fmla="*/ 40 h 62"/>
                    <a:gd name="T10" fmla="*/ 0 w 66"/>
                    <a:gd name="T11" fmla="*/ 39 h 62"/>
                    <a:gd name="T12" fmla="*/ 0 w 66"/>
                    <a:gd name="T13" fmla="*/ 39 h 62"/>
                    <a:gd name="T14" fmla="*/ 0 w 66"/>
                    <a:gd name="T15" fmla="*/ 38 h 62"/>
                    <a:gd name="T16" fmla="*/ 0 w 66"/>
                    <a:gd name="T17" fmla="*/ 38 h 62"/>
                    <a:gd name="T18" fmla="*/ 0 w 66"/>
                    <a:gd name="T19" fmla="*/ 37 h 62"/>
                    <a:gd name="T20" fmla="*/ 13 w 66"/>
                    <a:gd name="T21" fmla="*/ 32 h 62"/>
                    <a:gd name="T22" fmla="*/ 26 w 66"/>
                    <a:gd name="T23" fmla="*/ 28 h 62"/>
                    <a:gd name="T24" fmla="*/ 26 w 66"/>
                    <a:gd name="T25" fmla="*/ 28 h 62"/>
                    <a:gd name="T26" fmla="*/ 40 w 66"/>
                    <a:gd name="T27" fmla="*/ 15 h 62"/>
                    <a:gd name="T28" fmla="*/ 52 w 66"/>
                    <a:gd name="T29" fmla="*/ 7 h 62"/>
                    <a:gd name="T30" fmla="*/ 63 w 66"/>
                    <a:gd name="T31" fmla="*/ 0 h 62"/>
                    <a:gd name="T32" fmla="*/ 64 w 66"/>
                    <a:gd name="T33" fmla="*/ 0 h 62"/>
                    <a:gd name="T34" fmla="*/ 64 w 66"/>
                    <a:gd name="T35" fmla="*/ 0 h 62"/>
                    <a:gd name="T36" fmla="*/ 64 w 66"/>
                    <a:gd name="T37" fmla="*/ 1 h 62"/>
                    <a:gd name="T38" fmla="*/ 62 w 66"/>
                    <a:gd name="T39" fmla="*/ 19 h 62"/>
                    <a:gd name="T40" fmla="*/ 61 w 66"/>
                    <a:gd name="T41" fmla="*/ 20 h 62"/>
                    <a:gd name="T42" fmla="*/ 51 w 66"/>
                    <a:gd name="T43" fmla="*/ 26 h 62"/>
                    <a:gd name="T44" fmla="*/ 33 w 66"/>
                    <a:gd name="T45" fmla="*/ 33 h 62"/>
                    <a:gd name="T46" fmla="*/ 32 w 66"/>
                    <a:gd name="T47" fmla="*/ 33 h 62"/>
                    <a:gd name="T48" fmla="*/ 31 w 66"/>
                    <a:gd name="T49" fmla="*/ 34 h 62"/>
                    <a:gd name="T50" fmla="*/ 27 w 66"/>
                    <a:gd name="T51" fmla="*/ 45 h 62"/>
                    <a:gd name="T52" fmla="*/ 21 w 66"/>
                    <a:gd name="T53" fmla="*/ 62 h 62"/>
                    <a:gd name="T54" fmla="*/ 20 w 66"/>
                    <a:gd name="T55" fmla="*/ 62 h 62"/>
                    <a:gd name="T56" fmla="*/ 13 w 66"/>
                    <a:gd name="T57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6" h="62">
                      <a:moveTo>
                        <a:pt x="13" y="60"/>
                      </a:moveTo>
                      <a:cubicBezTo>
                        <a:pt x="8" y="58"/>
                        <a:pt x="7" y="53"/>
                        <a:pt x="10" y="47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8" y="42"/>
                        <a:pt x="6" y="41"/>
                        <a:pt x="4" y="40"/>
                      </a:cubicBezTo>
                      <a:cubicBezTo>
                        <a:pt x="3" y="40"/>
                        <a:pt x="2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4" y="35"/>
                        <a:pt x="9" y="34"/>
                        <a:pt x="13" y="32"/>
                      </a:cubicBezTo>
                      <a:cubicBezTo>
                        <a:pt x="18" y="31"/>
                        <a:pt x="22" y="30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4" y="12"/>
                        <a:pt x="48" y="9"/>
                        <a:pt x="52" y="7"/>
                      </a:cubicBezTo>
                      <a:cubicBezTo>
                        <a:pt x="55" y="5"/>
                        <a:pt x="59" y="3"/>
                        <a:pt x="63" y="0"/>
                      </a:cubicBezTo>
                      <a:cubicBezTo>
                        <a:pt x="63" y="0"/>
                        <a:pt x="63" y="0"/>
                        <a:pt x="64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0"/>
                        <a:pt x="64" y="1"/>
                      </a:cubicBezTo>
                      <a:cubicBezTo>
                        <a:pt x="66" y="6"/>
                        <a:pt x="65" y="13"/>
                        <a:pt x="62" y="19"/>
                      </a:cubicBezTo>
                      <a:cubicBezTo>
                        <a:pt x="61" y="19"/>
                        <a:pt x="61" y="20"/>
                        <a:pt x="61" y="20"/>
                      </a:cubicBezTo>
                      <a:cubicBezTo>
                        <a:pt x="58" y="21"/>
                        <a:pt x="55" y="23"/>
                        <a:pt x="51" y="26"/>
                      </a:cubicBezTo>
                      <a:cubicBezTo>
                        <a:pt x="45" y="30"/>
                        <a:pt x="39" y="34"/>
                        <a:pt x="3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29" y="37"/>
                        <a:pt x="28" y="41"/>
                        <a:pt x="27" y="45"/>
                      </a:cubicBezTo>
                      <a:cubicBezTo>
                        <a:pt x="26" y="51"/>
                        <a:pt x="25" y="56"/>
                        <a:pt x="21" y="62"/>
                      </a:cubicBezTo>
                      <a:cubicBezTo>
                        <a:pt x="21" y="62"/>
                        <a:pt x="21" y="62"/>
                        <a:pt x="20" y="62"/>
                      </a:cubicBezTo>
                      <a:cubicBezTo>
                        <a:pt x="17" y="62"/>
                        <a:pt x="15" y="61"/>
                        <a:pt x="13" y="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Freeform 754"/>
                <p:cNvSpPr>
                  <a:spLocks/>
                </p:cNvSpPr>
                <p:nvPr/>
              </p:nvSpPr>
              <p:spPr bwMode="auto">
                <a:xfrm>
                  <a:off x="2470" y="3203"/>
                  <a:ext cx="4" cy="3"/>
                </a:xfrm>
                <a:custGeom>
                  <a:avLst/>
                  <a:gdLst>
                    <a:gd name="T0" fmla="*/ 2 w 7"/>
                    <a:gd name="T1" fmla="*/ 4 h 5"/>
                    <a:gd name="T2" fmla="*/ 0 w 7"/>
                    <a:gd name="T3" fmla="*/ 3 h 5"/>
                    <a:gd name="T4" fmla="*/ 0 w 7"/>
                    <a:gd name="T5" fmla="*/ 2 h 5"/>
                    <a:gd name="T6" fmla="*/ 0 w 7"/>
                    <a:gd name="T7" fmla="*/ 1 h 5"/>
                    <a:gd name="T8" fmla="*/ 0 w 7"/>
                    <a:gd name="T9" fmla="*/ 1 h 5"/>
                    <a:gd name="T10" fmla="*/ 1 w 7"/>
                    <a:gd name="T11" fmla="*/ 0 h 5"/>
                    <a:gd name="T12" fmla="*/ 2 w 7"/>
                    <a:gd name="T13" fmla="*/ 0 h 5"/>
                    <a:gd name="T14" fmla="*/ 3 w 7"/>
                    <a:gd name="T15" fmla="*/ 0 h 5"/>
                    <a:gd name="T16" fmla="*/ 6 w 7"/>
                    <a:gd name="T17" fmla="*/ 2 h 5"/>
                    <a:gd name="T18" fmla="*/ 7 w 7"/>
                    <a:gd name="T19" fmla="*/ 2 h 5"/>
                    <a:gd name="T20" fmla="*/ 6 w 7"/>
                    <a:gd name="T21" fmla="*/ 4 h 5"/>
                    <a:gd name="T22" fmla="*/ 5 w 7"/>
                    <a:gd name="T23" fmla="*/ 4 h 5"/>
                    <a:gd name="T24" fmla="*/ 2 w 7"/>
                    <a:gd name="T25" fmla="*/ 4 h 5"/>
                    <a:gd name="T26" fmla="*/ 2 w 7"/>
                    <a:gd name="T27" fmla="*/ 4 h 5"/>
                    <a:gd name="T28" fmla="*/ 2 w 7"/>
                    <a:gd name="T2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5">
                      <a:moveTo>
                        <a:pt x="2" y="4"/>
                      </a:moveTo>
                      <a:cubicBezTo>
                        <a:pt x="1" y="4"/>
                        <a:pt x="1" y="4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6" y="4"/>
                        <a:pt x="6" y="5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Freeform 755"/>
                <p:cNvSpPr>
                  <a:spLocks/>
                </p:cNvSpPr>
                <p:nvPr/>
              </p:nvSpPr>
              <p:spPr bwMode="auto">
                <a:xfrm>
                  <a:off x="2596" y="3266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1 w 2"/>
                    <a:gd name="T5" fmla="*/ 0 h 3"/>
                    <a:gd name="T6" fmla="*/ 2 w 2"/>
                    <a:gd name="T7" fmla="*/ 0 h 3"/>
                    <a:gd name="T8" fmla="*/ 2 w 2"/>
                    <a:gd name="T9" fmla="*/ 0 h 3"/>
                    <a:gd name="T10" fmla="*/ 2 w 2"/>
                    <a:gd name="T11" fmla="*/ 1 h 3"/>
                    <a:gd name="T12" fmla="*/ 1 w 2"/>
                    <a:gd name="T13" fmla="*/ 3 h 3"/>
                    <a:gd name="T14" fmla="*/ 0 w 2"/>
                    <a:gd name="T15" fmla="*/ 3 h 3"/>
                    <a:gd name="T16" fmla="*/ 0 w 2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Freeform 756"/>
                <p:cNvSpPr>
                  <a:spLocks/>
                </p:cNvSpPr>
                <p:nvPr/>
              </p:nvSpPr>
              <p:spPr bwMode="auto">
                <a:xfrm>
                  <a:off x="2688" y="3315"/>
                  <a:ext cx="14" cy="9"/>
                </a:xfrm>
                <a:custGeom>
                  <a:avLst/>
                  <a:gdLst>
                    <a:gd name="T0" fmla="*/ 12 w 25"/>
                    <a:gd name="T1" fmla="*/ 11 h 15"/>
                    <a:gd name="T2" fmla="*/ 1 w 25"/>
                    <a:gd name="T3" fmla="*/ 4 h 15"/>
                    <a:gd name="T4" fmla="*/ 0 w 25"/>
                    <a:gd name="T5" fmla="*/ 3 h 15"/>
                    <a:gd name="T6" fmla="*/ 11 w 25"/>
                    <a:gd name="T7" fmla="*/ 2 h 15"/>
                    <a:gd name="T8" fmla="*/ 17 w 25"/>
                    <a:gd name="T9" fmla="*/ 3 h 15"/>
                    <a:gd name="T10" fmla="*/ 18 w 25"/>
                    <a:gd name="T11" fmla="*/ 4 h 15"/>
                    <a:gd name="T12" fmla="*/ 18 w 25"/>
                    <a:gd name="T13" fmla="*/ 4 h 15"/>
                    <a:gd name="T14" fmla="*/ 25 w 25"/>
                    <a:gd name="T15" fmla="*/ 10 h 15"/>
                    <a:gd name="T16" fmla="*/ 25 w 25"/>
                    <a:gd name="T17" fmla="*/ 11 h 15"/>
                    <a:gd name="T18" fmla="*/ 23 w 25"/>
                    <a:gd name="T19" fmla="*/ 15 h 15"/>
                    <a:gd name="T20" fmla="*/ 22 w 25"/>
                    <a:gd name="T21" fmla="*/ 15 h 15"/>
                    <a:gd name="T22" fmla="*/ 12 w 25"/>
                    <a:gd name="T2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5" h="15">
                      <a:moveTo>
                        <a:pt x="12" y="11"/>
                      </a:moveTo>
                      <a:cubicBezTo>
                        <a:pt x="8" y="9"/>
                        <a:pt x="3" y="7"/>
                        <a:pt x="1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3" y="0"/>
                        <a:pt x="6" y="0"/>
                        <a:pt x="11" y="2"/>
                      </a:cubicBezTo>
                      <a:cubicBezTo>
                        <a:pt x="13" y="2"/>
                        <a:pt x="15" y="3"/>
                        <a:pt x="17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22" y="6"/>
                        <a:pt x="24" y="7"/>
                        <a:pt x="25" y="1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2" y="15"/>
                      </a:cubicBezTo>
                      <a:cubicBezTo>
                        <a:pt x="19" y="15"/>
                        <a:pt x="16" y="13"/>
                        <a:pt x="12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Freeform 757"/>
                <p:cNvSpPr>
                  <a:spLocks/>
                </p:cNvSpPr>
                <p:nvPr/>
              </p:nvSpPr>
              <p:spPr bwMode="auto">
                <a:xfrm>
                  <a:off x="2426" y="3188"/>
                  <a:ext cx="15" cy="10"/>
                </a:xfrm>
                <a:custGeom>
                  <a:avLst/>
                  <a:gdLst>
                    <a:gd name="T0" fmla="*/ 2 w 26"/>
                    <a:gd name="T1" fmla="*/ 16 h 17"/>
                    <a:gd name="T2" fmla="*/ 2 w 26"/>
                    <a:gd name="T3" fmla="*/ 16 h 17"/>
                    <a:gd name="T4" fmla="*/ 0 w 26"/>
                    <a:gd name="T5" fmla="*/ 15 h 17"/>
                    <a:gd name="T6" fmla="*/ 0 w 26"/>
                    <a:gd name="T7" fmla="*/ 14 h 17"/>
                    <a:gd name="T8" fmla="*/ 14 w 26"/>
                    <a:gd name="T9" fmla="*/ 1 h 17"/>
                    <a:gd name="T10" fmla="*/ 16 w 26"/>
                    <a:gd name="T11" fmla="*/ 0 h 17"/>
                    <a:gd name="T12" fmla="*/ 17 w 26"/>
                    <a:gd name="T13" fmla="*/ 0 h 17"/>
                    <a:gd name="T14" fmla="*/ 17 w 26"/>
                    <a:gd name="T15" fmla="*/ 0 h 17"/>
                    <a:gd name="T16" fmla="*/ 26 w 26"/>
                    <a:gd name="T17" fmla="*/ 6 h 17"/>
                    <a:gd name="T18" fmla="*/ 26 w 26"/>
                    <a:gd name="T19" fmla="*/ 6 h 17"/>
                    <a:gd name="T20" fmla="*/ 26 w 26"/>
                    <a:gd name="T21" fmla="*/ 7 h 17"/>
                    <a:gd name="T22" fmla="*/ 25 w 26"/>
                    <a:gd name="T23" fmla="*/ 7 h 17"/>
                    <a:gd name="T24" fmla="*/ 3 w 26"/>
                    <a:gd name="T25" fmla="*/ 17 h 17"/>
                    <a:gd name="T26" fmla="*/ 2 w 26"/>
                    <a:gd name="T27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" h="17">
                      <a:moveTo>
                        <a:pt x="2" y="16"/>
                      </a:move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4"/>
                        <a:pt x="0" y="14"/>
                      </a:cubicBezTo>
                      <a:cubicBezTo>
                        <a:pt x="0" y="8"/>
                        <a:pt x="6" y="5"/>
                        <a:pt x="14" y="1"/>
                      </a:cubicBezTo>
                      <a:cubicBezTo>
                        <a:pt x="14" y="1"/>
                        <a:pt x="15" y="1"/>
                        <a:pt x="16" y="0"/>
                      </a:cubicBezTo>
                      <a:cubicBezTo>
                        <a:pt x="16" y="0"/>
                        <a:pt x="16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1" y="3"/>
                        <a:pt x="24" y="5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18" y="12"/>
                        <a:pt x="12" y="15"/>
                        <a:pt x="3" y="17"/>
                      </a:cubicBezTo>
                      <a:cubicBezTo>
                        <a:pt x="3" y="17"/>
                        <a:pt x="3" y="16"/>
                        <a:pt x="2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Freeform 758"/>
                <p:cNvSpPr>
                  <a:spLocks/>
                </p:cNvSpPr>
                <p:nvPr/>
              </p:nvSpPr>
              <p:spPr bwMode="auto">
                <a:xfrm>
                  <a:off x="2436" y="3248"/>
                  <a:ext cx="3" cy="3"/>
                </a:xfrm>
                <a:custGeom>
                  <a:avLst/>
                  <a:gdLst>
                    <a:gd name="T0" fmla="*/ 0 w 5"/>
                    <a:gd name="T1" fmla="*/ 5 h 5"/>
                    <a:gd name="T2" fmla="*/ 0 w 5"/>
                    <a:gd name="T3" fmla="*/ 4 h 5"/>
                    <a:gd name="T4" fmla="*/ 0 w 5"/>
                    <a:gd name="T5" fmla="*/ 4 h 5"/>
                    <a:gd name="T6" fmla="*/ 1 w 5"/>
                    <a:gd name="T7" fmla="*/ 1 h 5"/>
                    <a:gd name="T8" fmla="*/ 2 w 5"/>
                    <a:gd name="T9" fmla="*/ 0 h 5"/>
                    <a:gd name="T10" fmla="*/ 2 w 5"/>
                    <a:gd name="T11" fmla="*/ 0 h 5"/>
                    <a:gd name="T12" fmla="*/ 3 w 5"/>
                    <a:gd name="T13" fmla="*/ 1 h 5"/>
                    <a:gd name="T14" fmla="*/ 5 w 5"/>
                    <a:gd name="T15" fmla="*/ 4 h 5"/>
                    <a:gd name="T16" fmla="*/ 5 w 5"/>
                    <a:gd name="T17" fmla="*/ 4 h 5"/>
                    <a:gd name="T18" fmla="*/ 4 w 5"/>
                    <a:gd name="T19" fmla="*/ 5 h 5"/>
                    <a:gd name="T20" fmla="*/ 1 w 5"/>
                    <a:gd name="T21" fmla="*/ 5 h 5"/>
                    <a:gd name="T22" fmla="*/ 0 w 5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Freeform 759"/>
                <p:cNvSpPr>
                  <a:spLocks/>
                </p:cNvSpPr>
                <p:nvPr/>
              </p:nvSpPr>
              <p:spPr bwMode="auto">
                <a:xfrm>
                  <a:off x="2536" y="3283"/>
                  <a:ext cx="134" cy="54"/>
                </a:xfrm>
                <a:custGeom>
                  <a:avLst/>
                  <a:gdLst>
                    <a:gd name="T0" fmla="*/ 144 w 232"/>
                    <a:gd name="T1" fmla="*/ 92 h 93"/>
                    <a:gd name="T2" fmla="*/ 142 w 232"/>
                    <a:gd name="T3" fmla="*/ 73 h 93"/>
                    <a:gd name="T4" fmla="*/ 132 w 232"/>
                    <a:gd name="T5" fmla="*/ 64 h 93"/>
                    <a:gd name="T6" fmla="*/ 131 w 232"/>
                    <a:gd name="T7" fmla="*/ 62 h 93"/>
                    <a:gd name="T8" fmla="*/ 132 w 232"/>
                    <a:gd name="T9" fmla="*/ 58 h 93"/>
                    <a:gd name="T10" fmla="*/ 121 w 232"/>
                    <a:gd name="T11" fmla="*/ 41 h 93"/>
                    <a:gd name="T12" fmla="*/ 97 w 232"/>
                    <a:gd name="T13" fmla="*/ 33 h 93"/>
                    <a:gd name="T14" fmla="*/ 86 w 232"/>
                    <a:gd name="T15" fmla="*/ 24 h 93"/>
                    <a:gd name="T16" fmla="*/ 40 w 232"/>
                    <a:gd name="T17" fmla="*/ 20 h 93"/>
                    <a:gd name="T18" fmla="*/ 40 w 232"/>
                    <a:gd name="T19" fmla="*/ 20 h 93"/>
                    <a:gd name="T20" fmla="*/ 18 w 232"/>
                    <a:gd name="T21" fmla="*/ 11 h 93"/>
                    <a:gd name="T22" fmla="*/ 0 w 232"/>
                    <a:gd name="T23" fmla="*/ 6 h 93"/>
                    <a:gd name="T24" fmla="*/ 0 w 232"/>
                    <a:gd name="T25" fmla="*/ 5 h 93"/>
                    <a:gd name="T26" fmla="*/ 0 w 232"/>
                    <a:gd name="T27" fmla="*/ 5 h 93"/>
                    <a:gd name="T28" fmla="*/ 39 w 232"/>
                    <a:gd name="T29" fmla="*/ 0 h 93"/>
                    <a:gd name="T30" fmla="*/ 65 w 232"/>
                    <a:gd name="T31" fmla="*/ 11 h 93"/>
                    <a:gd name="T32" fmla="*/ 71 w 232"/>
                    <a:gd name="T33" fmla="*/ 14 h 93"/>
                    <a:gd name="T34" fmla="*/ 103 w 232"/>
                    <a:gd name="T35" fmla="*/ 16 h 93"/>
                    <a:gd name="T36" fmla="*/ 103 w 232"/>
                    <a:gd name="T37" fmla="*/ 17 h 93"/>
                    <a:gd name="T38" fmla="*/ 101 w 232"/>
                    <a:gd name="T39" fmla="*/ 30 h 93"/>
                    <a:gd name="T40" fmla="*/ 115 w 232"/>
                    <a:gd name="T41" fmla="*/ 23 h 93"/>
                    <a:gd name="T42" fmla="*/ 128 w 232"/>
                    <a:gd name="T43" fmla="*/ 22 h 93"/>
                    <a:gd name="T44" fmla="*/ 129 w 232"/>
                    <a:gd name="T45" fmla="*/ 23 h 93"/>
                    <a:gd name="T46" fmla="*/ 123 w 232"/>
                    <a:gd name="T47" fmla="*/ 34 h 93"/>
                    <a:gd name="T48" fmla="*/ 126 w 232"/>
                    <a:gd name="T49" fmla="*/ 41 h 93"/>
                    <a:gd name="T50" fmla="*/ 132 w 232"/>
                    <a:gd name="T51" fmla="*/ 42 h 93"/>
                    <a:gd name="T52" fmla="*/ 227 w 232"/>
                    <a:gd name="T53" fmla="*/ 42 h 93"/>
                    <a:gd name="T54" fmla="*/ 227 w 232"/>
                    <a:gd name="T55" fmla="*/ 42 h 93"/>
                    <a:gd name="T56" fmla="*/ 231 w 232"/>
                    <a:gd name="T57" fmla="*/ 45 h 93"/>
                    <a:gd name="T58" fmla="*/ 232 w 232"/>
                    <a:gd name="T59" fmla="*/ 48 h 93"/>
                    <a:gd name="T60" fmla="*/ 231 w 232"/>
                    <a:gd name="T61" fmla="*/ 50 h 93"/>
                    <a:gd name="T62" fmla="*/ 177 w 232"/>
                    <a:gd name="T63" fmla="*/ 41 h 93"/>
                    <a:gd name="T64" fmla="*/ 153 w 232"/>
                    <a:gd name="T65" fmla="*/ 41 h 93"/>
                    <a:gd name="T66" fmla="*/ 149 w 232"/>
                    <a:gd name="T67" fmla="*/ 65 h 93"/>
                    <a:gd name="T68" fmla="*/ 146 w 232"/>
                    <a:gd name="T69" fmla="*/ 93 h 93"/>
                    <a:gd name="T70" fmla="*/ 145 w 232"/>
                    <a:gd name="T71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32" h="93">
                      <a:moveTo>
                        <a:pt x="145" y="93"/>
                      </a:moveTo>
                      <a:cubicBezTo>
                        <a:pt x="144" y="93"/>
                        <a:pt x="144" y="92"/>
                        <a:pt x="144" y="92"/>
                      </a:cubicBezTo>
                      <a:cubicBezTo>
                        <a:pt x="142" y="74"/>
                        <a:pt x="142" y="74"/>
                        <a:pt x="142" y="74"/>
                      </a:cubicBezTo>
                      <a:cubicBezTo>
                        <a:pt x="142" y="73"/>
                        <a:pt x="142" y="73"/>
                        <a:pt x="142" y="73"/>
                      </a:cubicBezTo>
                      <a:cubicBezTo>
                        <a:pt x="140" y="71"/>
                        <a:pt x="138" y="69"/>
                        <a:pt x="136" y="68"/>
                      </a:cubicBezTo>
                      <a:cubicBezTo>
                        <a:pt x="134" y="66"/>
                        <a:pt x="133" y="65"/>
                        <a:pt x="132" y="64"/>
                      </a:cubicBezTo>
                      <a:cubicBezTo>
                        <a:pt x="132" y="63"/>
                        <a:pt x="132" y="63"/>
                        <a:pt x="132" y="63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0"/>
                        <a:pt x="131" y="59"/>
                        <a:pt x="132" y="58"/>
                      </a:cubicBezTo>
                      <a:cubicBezTo>
                        <a:pt x="132" y="54"/>
                        <a:pt x="133" y="51"/>
                        <a:pt x="129" y="47"/>
                      </a:cubicBezTo>
                      <a:cubicBezTo>
                        <a:pt x="126" y="45"/>
                        <a:pt x="124" y="43"/>
                        <a:pt x="121" y="41"/>
                      </a:cubicBezTo>
                      <a:cubicBezTo>
                        <a:pt x="117" y="39"/>
                        <a:pt x="113" y="38"/>
                        <a:pt x="108" y="37"/>
                      </a:cubicBezTo>
                      <a:cubicBezTo>
                        <a:pt x="104" y="36"/>
                        <a:pt x="101" y="35"/>
                        <a:pt x="97" y="33"/>
                      </a:cubicBezTo>
                      <a:cubicBezTo>
                        <a:pt x="93" y="31"/>
                        <a:pt x="89" y="28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5" y="23"/>
                        <a:pt x="85" y="23"/>
                        <a:pt x="85" y="23"/>
                      </a:cubicBezTo>
                      <a:cubicBezTo>
                        <a:pt x="79" y="22"/>
                        <a:pt x="50" y="18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7" y="18"/>
                        <a:pt x="35" y="17"/>
                        <a:pt x="33" y="15"/>
                      </a:cubicBezTo>
                      <a:cubicBezTo>
                        <a:pt x="27" y="13"/>
                        <a:pt x="23" y="12"/>
                        <a:pt x="18" y="11"/>
                      </a:cubicBezTo>
                      <a:cubicBezTo>
                        <a:pt x="13" y="10"/>
                        <a:pt x="8" y="10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9" y="3"/>
                        <a:pt x="36" y="0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47" y="2"/>
                        <a:pt x="53" y="5"/>
                        <a:pt x="58" y="7"/>
                      </a:cubicBezTo>
                      <a:cubicBezTo>
                        <a:pt x="60" y="8"/>
                        <a:pt x="62" y="9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7" y="12"/>
                        <a:pt x="69" y="13"/>
                        <a:pt x="71" y="14"/>
                      </a:cubicBezTo>
                      <a:cubicBezTo>
                        <a:pt x="79" y="18"/>
                        <a:pt x="89" y="22"/>
                        <a:pt x="102" y="16"/>
                      </a:cubicBezTo>
                      <a:cubicBezTo>
                        <a:pt x="102" y="16"/>
                        <a:pt x="102" y="16"/>
                        <a:pt x="103" y="16"/>
                      </a:cubicBezTo>
                      <a:cubicBezTo>
                        <a:pt x="103" y="16"/>
                        <a:pt x="103" y="16"/>
                        <a:pt x="103" y="16"/>
                      </a:cubicBezTo>
                      <a:cubicBezTo>
                        <a:pt x="103" y="16"/>
                        <a:pt x="103" y="16"/>
                        <a:pt x="103" y="17"/>
                      </a:cubicBezTo>
                      <a:cubicBezTo>
                        <a:pt x="103" y="20"/>
                        <a:pt x="103" y="24"/>
                        <a:pt x="102" y="27"/>
                      </a:cubicBezTo>
                      <a:cubicBezTo>
                        <a:pt x="101" y="30"/>
                        <a:pt x="101" y="30"/>
                        <a:pt x="101" y="30"/>
                      </a:cubicBezTo>
                      <a:cubicBezTo>
                        <a:pt x="104" y="30"/>
                        <a:pt x="104" y="30"/>
                        <a:pt x="104" y="30"/>
                      </a:cubicBezTo>
                      <a:cubicBezTo>
                        <a:pt x="109" y="30"/>
                        <a:pt x="112" y="26"/>
                        <a:pt x="115" y="23"/>
                      </a:cubicBezTo>
                      <a:cubicBezTo>
                        <a:pt x="118" y="18"/>
                        <a:pt x="119" y="17"/>
                        <a:pt x="123" y="19"/>
                      </a:cubicBezTo>
                      <a:cubicBezTo>
                        <a:pt x="125" y="19"/>
                        <a:pt x="126" y="20"/>
                        <a:pt x="128" y="22"/>
                      </a:cubicBezTo>
                      <a:cubicBezTo>
                        <a:pt x="128" y="22"/>
                        <a:pt x="128" y="22"/>
                        <a:pt x="128" y="22"/>
                      </a:cubicBezTo>
                      <a:cubicBezTo>
                        <a:pt x="128" y="22"/>
                        <a:pt x="129" y="23"/>
                        <a:pt x="129" y="23"/>
                      </a:cubicBezTo>
                      <a:cubicBezTo>
                        <a:pt x="128" y="25"/>
                        <a:pt x="127" y="27"/>
                        <a:pt x="126" y="29"/>
                      </a:cubicBezTo>
                      <a:cubicBezTo>
                        <a:pt x="125" y="30"/>
                        <a:pt x="124" y="32"/>
                        <a:pt x="123" y="34"/>
                      </a:cubicBezTo>
                      <a:cubicBezTo>
                        <a:pt x="123" y="35"/>
                        <a:pt x="123" y="35"/>
                        <a:pt x="123" y="35"/>
                      </a:cubicBezTo>
                      <a:cubicBezTo>
                        <a:pt x="126" y="41"/>
                        <a:pt x="126" y="41"/>
                        <a:pt x="126" y="41"/>
                      </a:cubicBezTo>
                      <a:cubicBezTo>
                        <a:pt x="130" y="43"/>
                        <a:pt x="130" y="43"/>
                        <a:pt x="130" y="43"/>
                      </a:cubicBezTo>
                      <a:cubicBezTo>
                        <a:pt x="132" y="42"/>
                        <a:pt x="132" y="42"/>
                        <a:pt x="132" y="42"/>
                      </a:cubicBezTo>
                      <a:cubicBezTo>
                        <a:pt x="156" y="29"/>
                        <a:pt x="172" y="32"/>
                        <a:pt x="195" y="37"/>
                      </a:cubicBezTo>
                      <a:cubicBezTo>
                        <a:pt x="205" y="38"/>
                        <a:pt x="215" y="40"/>
                        <a:pt x="227" y="42"/>
                      </a:cubicBezTo>
                      <a:cubicBezTo>
                        <a:pt x="227" y="41"/>
                        <a:pt x="227" y="42"/>
                        <a:pt x="227" y="42"/>
                      </a:cubicBezTo>
                      <a:cubicBezTo>
                        <a:pt x="227" y="42"/>
                        <a:pt x="227" y="42"/>
                        <a:pt x="227" y="42"/>
                      </a:cubicBezTo>
                      <a:cubicBezTo>
                        <a:pt x="231" y="45"/>
                        <a:pt x="231" y="45"/>
                        <a:pt x="231" y="45"/>
                      </a:cubicBezTo>
                      <a:cubicBezTo>
                        <a:pt x="231" y="45"/>
                        <a:pt x="231" y="45"/>
                        <a:pt x="231" y="45"/>
                      </a:cubicBezTo>
                      <a:cubicBezTo>
                        <a:pt x="232" y="46"/>
                        <a:pt x="232" y="46"/>
                        <a:pt x="232" y="47"/>
                      </a:cubicBezTo>
                      <a:cubicBezTo>
                        <a:pt x="232" y="47"/>
                        <a:pt x="232" y="48"/>
                        <a:pt x="232" y="48"/>
                      </a:cubicBezTo>
                      <a:cubicBezTo>
                        <a:pt x="231" y="49"/>
                        <a:pt x="231" y="49"/>
                        <a:pt x="231" y="49"/>
                      </a:cubicBezTo>
                      <a:cubicBezTo>
                        <a:pt x="231" y="49"/>
                        <a:pt x="231" y="49"/>
                        <a:pt x="231" y="50"/>
                      </a:cubicBezTo>
                      <a:cubicBezTo>
                        <a:pt x="221" y="52"/>
                        <a:pt x="207" y="48"/>
                        <a:pt x="194" y="45"/>
                      </a:cubicBezTo>
                      <a:cubicBezTo>
                        <a:pt x="188" y="43"/>
                        <a:pt x="182" y="42"/>
                        <a:pt x="177" y="41"/>
                      </a:cubicBezTo>
                      <a:cubicBezTo>
                        <a:pt x="177" y="41"/>
                        <a:pt x="177" y="41"/>
                        <a:pt x="177" y="41"/>
                      </a:cubicBezTo>
                      <a:cubicBezTo>
                        <a:pt x="153" y="41"/>
                        <a:pt x="153" y="41"/>
                        <a:pt x="153" y="41"/>
                      </a:cubicBezTo>
                      <a:cubicBezTo>
                        <a:pt x="153" y="41"/>
                        <a:pt x="153" y="41"/>
                        <a:pt x="153" y="41"/>
                      </a:cubicBezTo>
                      <a:cubicBezTo>
                        <a:pt x="144" y="47"/>
                        <a:pt x="146" y="56"/>
                        <a:pt x="149" y="65"/>
                      </a:cubicBezTo>
                      <a:cubicBezTo>
                        <a:pt x="152" y="75"/>
                        <a:pt x="155" y="84"/>
                        <a:pt x="146" y="92"/>
                      </a:cubicBezTo>
                      <a:cubicBezTo>
                        <a:pt x="146" y="93"/>
                        <a:pt x="146" y="93"/>
                        <a:pt x="146" y="93"/>
                      </a:cubicBezTo>
                      <a:cubicBezTo>
                        <a:pt x="145" y="93"/>
                        <a:pt x="145" y="93"/>
                        <a:pt x="145" y="93"/>
                      </a:cubicBezTo>
                      <a:cubicBezTo>
                        <a:pt x="145" y="93"/>
                        <a:pt x="145" y="93"/>
                        <a:pt x="145" y="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Freeform 760"/>
                <p:cNvSpPr>
                  <a:spLocks/>
                </p:cNvSpPr>
                <p:nvPr/>
              </p:nvSpPr>
              <p:spPr bwMode="auto">
                <a:xfrm>
                  <a:off x="2805" y="3382"/>
                  <a:ext cx="7" cy="10"/>
                </a:xfrm>
                <a:custGeom>
                  <a:avLst/>
                  <a:gdLst>
                    <a:gd name="T0" fmla="*/ 1 w 12"/>
                    <a:gd name="T1" fmla="*/ 12 h 16"/>
                    <a:gd name="T2" fmla="*/ 0 w 12"/>
                    <a:gd name="T3" fmla="*/ 11 h 16"/>
                    <a:gd name="T4" fmla="*/ 8 w 12"/>
                    <a:gd name="T5" fmla="*/ 0 h 16"/>
                    <a:gd name="T6" fmla="*/ 9 w 12"/>
                    <a:gd name="T7" fmla="*/ 0 h 16"/>
                    <a:gd name="T8" fmla="*/ 9 w 12"/>
                    <a:gd name="T9" fmla="*/ 0 h 16"/>
                    <a:gd name="T10" fmla="*/ 9 w 12"/>
                    <a:gd name="T11" fmla="*/ 1 h 16"/>
                    <a:gd name="T12" fmla="*/ 7 w 12"/>
                    <a:gd name="T13" fmla="*/ 7 h 16"/>
                    <a:gd name="T14" fmla="*/ 7 w 12"/>
                    <a:gd name="T15" fmla="*/ 8 h 16"/>
                    <a:gd name="T16" fmla="*/ 12 w 12"/>
                    <a:gd name="T17" fmla="*/ 14 h 16"/>
                    <a:gd name="T18" fmla="*/ 12 w 12"/>
                    <a:gd name="T19" fmla="*/ 15 h 16"/>
                    <a:gd name="T20" fmla="*/ 11 w 12"/>
                    <a:gd name="T21" fmla="*/ 16 h 16"/>
                    <a:gd name="T22" fmla="*/ 1 w 12"/>
                    <a:gd name="T23" fmla="*/ 12 h 16"/>
                    <a:gd name="T24" fmla="*/ 1 w 12"/>
                    <a:gd name="T2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6">
                      <a:moveTo>
                        <a:pt x="1" y="12"/>
                      </a:move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0" y="7"/>
                        <a:pt x="3" y="4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0" y="0"/>
                        <a:pt x="9" y="1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9" y="11"/>
                        <a:pt x="10" y="13"/>
                        <a:pt x="12" y="14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6"/>
                        <a:pt x="11" y="16"/>
                        <a:pt x="11" y="16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Freeform 761"/>
                <p:cNvSpPr>
                  <a:spLocks/>
                </p:cNvSpPr>
                <p:nvPr/>
              </p:nvSpPr>
              <p:spPr bwMode="auto">
                <a:xfrm>
                  <a:off x="2937" y="3443"/>
                  <a:ext cx="5" cy="7"/>
                </a:xfrm>
                <a:custGeom>
                  <a:avLst/>
                  <a:gdLst>
                    <a:gd name="T0" fmla="*/ 2 w 8"/>
                    <a:gd name="T1" fmla="*/ 10 h 11"/>
                    <a:gd name="T2" fmla="*/ 2 w 8"/>
                    <a:gd name="T3" fmla="*/ 10 h 11"/>
                    <a:gd name="T4" fmla="*/ 2 w 8"/>
                    <a:gd name="T5" fmla="*/ 1 h 11"/>
                    <a:gd name="T6" fmla="*/ 3 w 8"/>
                    <a:gd name="T7" fmla="*/ 1 h 11"/>
                    <a:gd name="T8" fmla="*/ 8 w 8"/>
                    <a:gd name="T9" fmla="*/ 3 h 11"/>
                    <a:gd name="T10" fmla="*/ 8 w 8"/>
                    <a:gd name="T11" fmla="*/ 3 h 11"/>
                    <a:gd name="T12" fmla="*/ 7 w 8"/>
                    <a:gd name="T13" fmla="*/ 10 h 11"/>
                    <a:gd name="T14" fmla="*/ 7 w 8"/>
                    <a:gd name="T15" fmla="*/ 11 h 11"/>
                    <a:gd name="T16" fmla="*/ 6 w 8"/>
                    <a:gd name="T17" fmla="*/ 11 h 11"/>
                    <a:gd name="T18" fmla="*/ 2 w 8"/>
                    <a:gd name="T19" fmla="*/ 10 h 11"/>
                    <a:gd name="T20" fmla="*/ 2 w 8"/>
                    <a:gd name="T2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6"/>
                        <a:pt x="0" y="5"/>
                        <a:pt x="2" y="1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6" y="11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Freeform 762"/>
                <p:cNvSpPr>
                  <a:spLocks/>
                </p:cNvSpPr>
                <p:nvPr/>
              </p:nvSpPr>
              <p:spPr bwMode="auto">
                <a:xfrm>
                  <a:off x="2909" y="3433"/>
                  <a:ext cx="7" cy="7"/>
                </a:xfrm>
                <a:custGeom>
                  <a:avLst/>
                  <a:gdLst>
                    <a:gd name="T0" fmla="*/ 1 w 13"/>
                    <a:gd name="T1" fmla="*/ 5 h 11"/>
                    <a:gd name="T2" fmla="*/ 1 w 13"/>
                    <a:gd name="T3" fmla="*/ 5 h 11"/>
                    <a:gd name="T4" fmla="*/ 1 w 13"/>
                    <a:gd name="T5" fmla="*/ 1 h 11"/>
                    <a:gd name="T6" fmla="*/ 2 w 13"/>
                    <a:gd name="T7" fmla="*/ 0 h 11"/>
                    <a:gd name="T8" fmla="*/ 3 w 13"/>
                    <a:gd name="T9" fmla="*/ 0 h 11"/>
                    <a:gd name="T10" fmla="*/ 3 w 13"/>
                    <a:gd name="T11" fmla="*/ 0 h 11"/>
                    <a:gd name="T12" fmla="*/ 4 w 13"/>
                    <a:gd name="T13" fmla="*/ 0 h 11"/>
                    <a:gd name="T14" fmla="*/ 9 w 13"/>
                    <a:gd name="T15" fmla="*/ 6 h 11"/>
                    <a:gd name="T16" fmla="*/ 12 w 13"/>
                    <a:gd name="T17" fmla="*/ 10 h 11"/>
                    <a:gd name="T18" fmla="*/ 12 w 13"/>
                    <a:gd name="T19" fmla="*/ 11 h 11"/>
                    <a:gd name="T20" fmla="*/ 12 w 13"/>
                    <a:gd name="T21" fmla="*/ 11 h 11"/>
                    <a:gd name="T22" fmla="*/ 11 w 13"/>
                    <a:gd name="T23" fmla="*/ 11 h 11"/>
                    <a:gd name="T24" fmla="*/ 1 w 13"/>
                    <a:gd name="T2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1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3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6" y="2"/>
                        <a:pt x="8" y="4"/>
                        <a:pt x="9" y="6"/>
                      </a:cubicBezTo>
                      <a:cubicBezTo>
                        <a:pt x="10" y="7"/>
                        <a:pt x="11" y="8"/>
                        <a:pt x="12" y="10"/>
                      </a:cubicBezTo>
                      <a:cubicBezTo>
                        <a:pt x="13" y="10"/>
                        <a:pt x="13" y="10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1" y="11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Freeform 763"/>
                <p:cNvSpPr>
                  <a:spLocks/>
                </p:cNvSpPr>
                <p:nvPr/>
              </p:nvSpPr>
              <p:spPr bwMode="auto">
                <a:xfrm>
                  <a:off x="2943" y="3458"/>
                  <a:ext cx="17" cy="7"/>
                </a:xfrm>
                <a:custGeom>
                  <a:avLst/>
                  <a:gdLst>
                    <a:gd name="T0" fmla="*/ 4 w 28"/>
                    <a:gd name="T1" fmla="*/ 6 h 13"/>
                    <a:gd name="T2" fmla="*/ 1 w 28"/>
                    <a:gd name="T3" fmla="*/ 4 h 13"/>
                    <a:gd name="T4" fmla="*/ 0 w 28"/>
                    <a:gd name="T5" fmla="*/ 3 h 13"/>
                    <a:gd name="T6" fmla="*/ 1 w 28"/>
                    <a:gd name="T7" fmla="*/ 2 h 13"/>
                    <a:gd name="T8" fmla="*/ 4 w 28"/>
                    <a:gd name="T9" fmla="*/ 3 h 13"/>
                    <a:gd name="T10" fmla="*/ 21 w 28"/>
                    <a:gd name="T11" fmla="*/ 1 h 13"/>
                    <a:gd name="T12" fmla="*/ 21 w 28"/>
                    <a:gd name="T13" fmla="*/ 1 h 13"/>
                    <a:gd name="T14" fmla="*/ 21 w 28"/>
                    <a:gd name="T15" fmla="*/ 1 h 13"/>
                    <a:gd name="T16" fmla="*/ 28 w 28"/>
                    <a:gd name="T17" fmla="*/ 10 h 13"/>
                    <a:gd name="T18" fmla="*/ 28 w 28"/>
                    <a:gd name="T19" fmla="*/ 10 h 13"/>
                    <a:gd name="T20" fmla="*/ 28 w 28"/>
                    <a:gd name="T21" fmla="*/ 11 h 13"/>
                    <a:gd name="T22" fmla="*/ 4 w 28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13">
                      <a:moveTo>
                        <a:pt x="4" y="6"/>
                      </a:moveTo>
                      <a:cubicBezTo>
                        <a:pt x="3" y="5"/>
                        <a:pt x="2" y="5"/>
                        <a:pt x="1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2" y="2"/>
                        <a:pt x="3" y="3"/>
                        <a:pt x="4" y="3"/>
                      </a:cubicBezTo>
                      <a:cubicBezTo>
                        <a:pt x="10" y="3"/>
                        <a:pt x="14" y="3"/>
                        <a:pt x="21" y="1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1" y="13"/>
                        <a:pt x="13" y="10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Freeform 764"/>
                <p:cNvSpPr>
                  <a:spLocks noEditPoints="1"/>
                </p:cNvSpPr>
                <p:nvPr/>
              </p:nvSpPr>
              <p:spPr bwMode="auto">
                <a:xfrm>
                  <a:off x="2521" y="3253"/>
                  <a:ext cx="18" cy="33"/>
                </a:xfrm>
                <a:custGeom>
                  <a:avLst/>
                  <a:gdLst>
                    <a:gd name="T0" fmla="*/ 3 w 31"/>
                    <a:gd name="T1" fmla="*/ 56 h 56"/>
                    <a:gd name="T2" fmla="*/ 2 w 31"/>
                    <a:gd name="T3" fmla="*/ 55 h 56"/>
                    <a:gd name="T4" fmla="*/ 10 w 31"/>
                    <a:gd name="T5" fmla="*/ 24 h 56"/>
                    <a:gd name="T6" fmla="*/ 18 w 31"/>
                    <a:gd name="T7" fmla="*/ 12 h 56"/>
                    <a:gd name="T8" fmla="*/ 19 w 31"/>
                    <a:gd name="T9" fmla="*/ 11 h 56"/>
                    <a:gd name="T10" fmla="*/ 19 w 31"/>
                    <a:gd name="T11" fmla="*/ 11 h 56"/>
                    <a:gd name="T12" fmla="*/ 19 w 31"/>
                    <a:gd name="T13" fmla="*/ 12 h 56"/>
                    <a:gd name="T14" fmla="*/ 17 w 31"/>
                    <a:gd name="T15" fmla="*/ 23 h 56"/>
                    <a:gd name="T16" fmla="*/ 5 w 31"/>
                    <a:gd name="T17" fmla="*/ 56 h 56"/>
                    <a:gd name="T18" fmla="*/ 4 w 31"/>
                    <a:gd name="T19" fmla="*/ 56 h 56"/>
                    <a:gd name="T20" fmla="*/ 3 w 31"/>
                    <a:gd name="T21" fmla="*/ 56 h 56"/>
                    <a:gd name="T22" fmla="*/ 3 w 31"/>
                    <a:gd name="T23" fmla="*/ 56 h 56"/>
                    <a:gd name="T24" fmla="*/ 26 w 31"/>
                    <a:gd name="T25" fmla="*/ 3 h 56"/>
                    <a:gd name="T26" fmla="*/ 26 w 31"/>
                    <a:gd name="T27" fmla="*/ 3 h 56"/>
                    <a:gd name="T28" fmla="*/ 26 w 31"/>
                    <a:gd name="T29" fmla="*/ 2 h 56"/>
                    <a:gd name="T30" fmla="*/ 29 w 31"/>
                    <a:gd name="T31" fmla="*/ 0 h 56"/>
                    <a:gd name="T32" fmla="*/ 30 w 31"/>
                    <a:gd name="T33" fmla="*/ 0 h 56"/>
                    <a:gd name="T34" fmla="*/ 30 w 31"/>
                    <a:gd name="T35" fmla="*/ 0 h 56"/>
                    <a:gd name="T36" fmla="*/ 30 w 31"/>
                    <a:gd name="T37" fmla="*/ 1 h 56"/>
                    <a:gd name="T38" fmla="*/ 27 w 31"/>
                    <a:gd name="T39" fmla="*/ 3 h 56"/>
                    <a:gd name="T40" fmla="*/ 26 w 31"/>
                    <a:gd name="T41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56">
                      <a:moveTo>
                        <a:pt x="3" y="56"/>
                      </a:moveTo>
                      <a:cubicBezTo>
                        <a:pt x="3" y="56"/>
                        <a:pt x="3" y="56"/>
                        <a:pt x="2" y="55"/>
                      </a:cubicBezTo>
                      <a:cubicBezTo>
                        <a:pt x="0" y="49"/>
                        <a:pt x="3" y="36"/>
                        <a:pt x="10" y="24"/>
                      </a:cubicBezTo>
                      <a:cubicBezTo>
                        <a:pt x="12" y="19"/>
                        <a:pt x="15" y="15"/>
                        <a:pt x="18" y="12"/>
                      </a:cubicBezTo>
                      <a:cubicBezTo>
                        <a:pt x="18" y="11"/>
                        <a:pt x="18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2"/>
                        <a:pt x="19" y="12"/>
                      </a:cubicBezTo>
                      <a:cubicBezTo>
                        <a:pt x="18" y="15"/>
                        <a:pt x="17" y="19"/>
                        <a:pt x="17" y="23"/>
                      </a:cubicBezTo>
                      <a:cubicBezTo>
                        <a:pt x="14" y="34"/>
                        <a:pt x="11" y="47"/>
                        <a:pt x="5" y="56"/>
                      </a:cubicBezTo>
                      <a:cubicBezTo>
                        <a:pt x="5" y="56"/>
                        <a:pt x="5" y="56"/>
                        <a:pt x="4" y="56"/>
                      </a:cubicBezTo>
                      <a:cubicBezTo>
                        <a:pt x="3" y="56"/>
                        <a:pt x="3" y="56"/>
                        <a:pt x="3" y="56"/>
                      </a:cubicBezTo>
                      <a:cubicBezTo>
                        <a:pt x="3" y="56"/>
                        <a:pt x="3" y="56"/>
                        <a:pt x="3" y="56"/>
                      </a:cubicBezTo>
                      <a:close/>
                      <a:moveTo>
                        <a:pt x="26" y="3"/>
                      </a:move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2"/>
                      </a:cubicBezTo>
                      <a:cubicBezTo>
                        <a:pt x="27" y="1"/>
                        <a:pt x="28" y="1"/>
                        <a:pt x="29" y="0"/>
                      </a:cubicBezTo>
                      <a:cubicBezTo>
                        <a:pt x="29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1" y="1"/>
                        <a:pt x="31" y="1"/>
                        <a:pt x="30" y="1"/>
                      </a:cubicBezTo>
                      <a:cubicBezTo>
                        <a:pt x="29" y="2"/>
                        <a:pt x="28" y="3"/>
                        <a:pt x="27" y="3"/>
                      </a:cubicBezTo>
                      <a:cubicBezTo>
                        <a:pt x="27" y="4"/>
                        <a:pt x="27" y="4"/>
                        <a:pt x="26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Freeform 765"/>
                <p:cNvSpPr>
                  <a:spLocks/>
                </p:cNvSpPr>
                <p:nvPr/>
              </p:nvSpPr>
              <p:spPr bwMode="auto">
                <a:xfrm>
                  <a:off x="2564" y="3268"/>
                  <a:ext cx="2" cy="4"/>
                </a:xfrm>
                <a:custGeom>
                  <a:avLst/>
                  <a:gdLst>
                    <a:gd name="T0" fmla="*/ 1 w 4"/>
                    <a:gd name="T1" fmla="*/ 7 h 7"/>
                    <a:gd name="T2" fmla="*/ 0 w 4"/>
                    <a:gd name="T3" fmla="*/ 6 h 7"/>
                    <a:gd name="T4" fmla="*/ 2 w 4"/>
                    <a:gd name="T5" fmla="*/ 0 h 7"/>
                    <a:gd name="T6" fmla="*/ 3 w 4"/>
                    <a:gd name="T7" fmla="*/ 0 h 7"/>
                    <a:gd name="T8" fmla="*/ 3 w 4"/>
                    <a:gd name="T9" fmla="*/ 0 h 7"/>
                    <a:gd name="T10" fmla="*/ 3 w 4"/>
                    <a:gd name="T11" fmla="*/ 0 h 7"/>
                    <a:gd name="T12" fmla="*/ 4 w 4"/>
                    <a:gd name="T13" fmla="*/ 0 h 7"/>
                    <a:gd name="T14" fmla="*/ 4 w 4"/>
                    <a:gd name="T15" fmla="*/ 1 h 7"/>
                    <a:gd name="T16" fmla="*/ 2 w 4"/>
                    <a:gd name="T17" fmla="*/ 7 h 7"/>
                    <a:gd name="T18" fmla="*/ 1 w 4"/>
                    <a:gd name="T19" fmla="*/ 7 h 7"/>
                    <a:gd name="T20" fmla="*/ 1 w 4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7">
                      <a:moveTo>
                        <a:pt x="1" y="7"/>
                      </a:moveTo>
                      <a:cubicBezTo>
                        <a:pt x="0" y="7"/>
                        <a:pt x="0" y="6"/>
                        <a:pt x="0" y="6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Freeform 766"/>
                <p:cNvSpPr>
                  <a:spLocks/>
                </p:cNvSpPr>
                <p:nvPr/>
              </p:nvSpPr>
              <p:spPr bwMode="auto">
                <a:xfrm>
                  <a:off x="2926" y="3447"/>
                  <a:ext cx="5" cy="5"/>
                </a:xfrm>
                <a:custGeom>
                  <a:avLst/>
                  <a:gdLst>
                    <a:gd name="T0" fmla="*/ 3 w 9"/>
                    <a:gd name="T1" fmla="*/ 8 h 8"/>
                    <a:gd name="T2" fmla="*/ 3 w 9"/>
                    <a:gd name="T3" fmla="*/ 7 h 8"/>
                    <a:gd name="T4" fmla="*/ 0 w 9"/>
                    <a:gd name="T5" fmla="*/ 4 h 8"/>
                    <a:gd name="T6" fmla="*/ 0 w 9"/>
                    <a:gd name="T7" fmla="*/ 4 h 8"/>
                    <a:gd name="T8" fmla="*/ 2 w 9"/>
                    <a:gd name="T9" fmla="*/ 0 h 8"/>
                    <a:gd name="T10" fmla="*/ 3 w 9"/>
                    <a:gd name="T11" fmla="*/ 0 h 8"/>
                    <a:gd name="T12" fmla="*/ 6 w 9"/>
                    <a:gd name="T13" fmla="*/ 0 h 8"/>
                    <a:gd name="T14" fmla="*/ 7 w 9"/>
                    <a:gd name="T15" fmla="*/ 0 h 8"/>
                    <a:gd name="T16" fmla="*/ 7 w 9"/>
                    <a:gd name="T17" fmla="*/ 0 h 8"/>
                    <a:gd name="T18" fmla="*/ 9 w 9"/>
                    <a:gd name="T19" fmla="*/ 2 h 8"/>
                    <a:gd name="T20" fmla="*/ 9 w 9"/>
                    <a:gd name="T21" fmla="*/ 2 h 8"/>
                    <a:gd name="T22" fmla="*/ 9 w 9"/>
                    <a:gd name="T23" fmla="*/ 5 h 8"/>
                    <a:gd name="T24" fmla="*/ 9 w 9"/>
                    <a:gd name="T25" fmla="*/ 6 h 8"/>
                    <a:gd name="T26" fmla="*/ 3 w 9"/>
                    <a:gd name="T27" fmla="*/ 8 h 8"/>
                    <a:gd name="T28" fmla="*/ 3 w 9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3" y="8"/>
                      </a:moveTo>
                      <a:cubicBezTo>
                        <a:pt x="3" y="8"/>
                        <a:pt x="3" y="7"/>
                        <a:pt x="3" y="7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6"/>
                        <a:pt x="9" y="6"/>
                      </a:cubicBezTo>
                      <a:cubicBezTo>
                        <a:pt x="7" y="7"/>
                        <a:pt x="6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Freeform 767"/>
                <p:cNvSpPr>
                  <a:spLocks/>
                </p:cNvSpPr>
                <p:nvPr/>
              </p:nvSpPr>
              <p:spPr bwMode="auto">
                <a:xfrm>
                  <a:off x="2675" y="3331"/>
                  <a:ext cx="8" cy="11"/>
                </a:xfrm>
                <a:custGeom>
                  <a:avLst/>
                  <a:gdLst>
                    <a:gd name="T0" fmla="*/ 0 w 14"/>
                    <a:gd name="T1" fmla="*/ 19 h 19"/>
                    <a:gd name="T2" fmla="*/ 0 w 14"/>
                    <a:gd name="T3" fmla="*/ 19 h 19"/>
                    <a:gd name="T4" fmla="*/ 0 w 14"/>
                    <a:gd name="T5" fmla="*/ 18 h 19"/>
                    <a:gd name="T6" fmla="*/ 13 w 14"/>
                    <a:gd name="T7" fmla="*/ 0 h 19"/>
                    <a:gd name="T8" fmla="*/ 14 w 14"/>
                    <a:gd name="T9" fmla="*/ 0 h 19"/>
                    <a:gd name="T10" fmla="*/ 14 w 14"/>
                    <a:gd name="T11" fmla="*/ 0 h 19"/>
                    <a:gd name="T12" fmla="*/ 14 w 14"/>
                    <a:gd name="T13" fmla="*/ 1 h 19"/>
                    <a:gd name="T14" fmla="*/ 1 w 14"/>
                    <a:gd name="T15" fmla="*/ 19 h 19"/>
                    <a:gd name="T16" fmla="*/ 0 w 14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9">
                      <a:moveTo>
                        <a:pt x="0" y="1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8"/>
                        <a:pt x="0" y="18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1"/>
                      </a:cubicBezTo>
                      <a:cubicBezTo>
                        <a:pt x="11" y="9"/>
                        <a:pt x="7" y="14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Freeform 768"/>
                <p:cNvSpPr>
                  <a:spLocks/>
                </p:cNvSpPr>
                <p:nvPr/>
              </p:nvSpPr>
              <p:spPr bwMode="auto">
                <a:xfrm>
                  <a:off x="2440" y="3276"/>
                  <a:ext cx="16" cy="6"/>
                </a:xfrm>
                <a:custGeom>
                  <a:avLst/>
                  <a:gdLst>
                    <a:gd name="T0" fmla="*/ 0 w 28"/>
                    <a:gd name="T1" fmla="*/ 10 h 10"/>
                    <a:gd name="T2" fmla="*/ 0 w 28"/>
                    <a:gd name="T3" fmla="*/ 9 h 10"/>
                    <a:gd name="T4" fmla="*/ 0 w 28"/>
                    <a:gd name="T5" fmla="*/ 9 h 10"/>
                    <a:gd name="T6" fmla="*/ 23 w 28"/>
                    <a:gd name="T7" fmla="*/ 0 h 10"/>
                    <a:gd name="T8" fmla="*/ 23 w 28"/>
                    <a:gd name="T9" fmla="*/ 0 h 10"/>
                    <a:gd name="T10" fmla="*/ 24 w 28"/>
                    <a:gd name="T11" fmla="*/ 0 h 10"/>
                    <a:gd name="T12" fmla="*/ 28 w 28"/>
                    <a:gd name="T13" fmla="*/ 6 h 10"/>
                    <a:gd name="T14" fmla="*/ 27 w 28"/>
                    <a:gd name="T15" fmla="*/ 6 h 10"/>
                    <a:gd name="T16" fmla="*/ 1 w 28"/>
                    <a:gd name="T17" fmla="*/ 10 h 10"/>
                    <a:gd name="T18" fmla="*/ 1 w 28"/>
                    <a:gd name="T19" fmla="*/ 10 h 10"/>
                    <a:gd name="T20" fmla="*/ 0 w 28"/>
                    <a:gd name="T2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6" y="2"/>
                        <a:pt x="13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4" y="0"/>
                      </a:cubicBezTo>
                      <a:cubicBezTo>
                        <a:pt x="27" y="2"/>
                        <a:pt x="28" y="3"/>
                        <a:pt x="28" y="6"/>
                      </a:cubicBezTo>
                      <a:cubicBezTo>
                        <a:pt x="28" y="6"/>
                        <a:pt x="27" y="6"/>
                        <a:pt x="27" y="6"/>
                      </a:cubicBezTo>
                      <a:cubicBezTo>
                        <a:pt x="21" y="9"/>
                        <a:pt x="1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Freeform 769"/>
                <p:cNvSpPr>
                  <a:spLocks/>
                </p:cNvSpPr>
                <p:nvPr/>
              </p:nvSpPr>
              <p:spPr bwMode="auto">
                <a:xfrm>
                  <a:off x="2735" y="3356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0 w 2"/>
                    <a:gd name="T5" fmla="*/ 0 h 3"/>
                    <a:gd name="T6" fmla="*/ 0 w 2"/>
                    <a:gd name="T7" fmla="*/ 0 h 3"/>
                    <a:gd name="T8" fmla="*/ 1 w 2"/>
                    <a:gd name="T9" fmla="*/ 0 h 3"/>
                    <a:gd name="T10" fmla="*/ 1 w 2"/>
                    <a:gd name="T11" fmla="*/ 0 h 3"/>
                    <a:gd name="T12" fmla="*/ 1 w 2"/>
                    <a:gd name="T13" fmla="*/ 2 h 3"/>
                    <a:gd name="T14" fmla="*/ 0 w 2"/>
                    <a:gd name="T15" fmla="*/ 3 h 3"/>
                    <a:gd name="T16" fmla="*/ 0 w 2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Freeform 770"/>
                <p:cNvSpPr>
                  <a:spLocks/>
                </p:cNvSpPr>
                <p:nvPr/>
              </p:nvSpPr>
              <p:spPr bwMode="auto">
                <a:xfrm>
                  <a:off x="2389" y="3185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2 h 3"/>
                    <a:gd name="T4" fmla="*/ 0 w 2"/>
                    <a:gd name="T5" fmla="*/ 1 h 3"/>
                    <a:gd name="T6" fmla="*/ 0 w 2"/>
                    <a:gd name="T7" fmla="*/ 0 h 3"/>
                    <a:gd name="T8" fmla="*/ 1 w 2"/>
                    <a:gd name="T9" fmla="*/ 0 h 3"/>
                    <a:gd name="T10" fmla="*/ 1 w 2"/>
                    <a:gd name="T11" fmla="*/ 0 h 3"/>
                    <a:gd name="T12" fmla="*/ 1 w 2"/>
                    <a:gd name="T13" fmla="*/ 3 h 3"/>
                    <a:gd name="T14" fmla="*/ 1 w 2"/>
                    <a:gd name="T15" fmla="*/ 3 h 3"/>
                    <a:gd name="T16" fmla="*/ 0 w 2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Freeform 771"/>
                <p:cNvSpPr>
                  <a:spLocks/>
                </p:cNvSpPr>
                <p:nvPr/>
              </p:nvSpPr>
              <p:spPr bwMode="auto">
                <a:xfrm>
                  <a:off x="2727" y="3355"/>
                  <a:ext cx="4" cy="4"/>
                </a:xfrm>
                <a:custGeom>
                  <a:avLst/>
                  <a:gdLst>
                    <a:gd name="T0" fmla="*/ 1 w 7"/>
                    <a:gd name="T1" fmla="*/ 6 h 7"/>
                    <a:gd name="T2" fmla="*/ 0 w 7"/>
                    <a:gd name="T3" fmla="*/ 5 h 7"/>
                    <a:gd name="T4" fmla="*/ 3 w 7"/>
                    <a:gd name="T5" fmla="*/ 0 h 7"/>
                    <a:gd name="T6" fmla="*/ 3 w 7"/>
                    <a:gd name="T7" fmla="*/ 0 h 7"/>
                    <a:gd name="T8" fmla="*/ 4 w 7"/>
                    <a:gd name="T9" fmla="*/ 0 h 7"/>
                    <a:gd name="T10" fmla="*/ 4 w 7"/>
                    <a:gd name="T11" fmla="*/ 0 h 7"/>
                    <a:gd name="T12" fmla="*/ 6 w 7"/>
                    <a:gd name="T13" fmla="*/ 2 h 7"/>
                    <a:gd name="T14" fmla="*/ 6 w 7"/>
                    <a:gd name="T15" fmla="*/ 3 h 7"/>
                    <a:gd name="T16" fmla="*/ 5 w 7"/>
                    <a:gd name="T17" fmla="*/ 6 h 7"/>
                    <a:gd name="T18" fmla="*/ 4 w 7"/>
                    <a:gd name="T19" fmla="*/ 7 h 7"/>
                    <a:gd name="T20" fmla="*/ 3 w 7"/>
                    <a:gd name="T21" fmla="*/ 7 h 7"/>
                    <a:gd name="T22" fmla="*/ 3 w 7"/>
                    <a:gd name="T23" fmla="*/ 7 h 7"/>
                    <a:gd name="T24" fmla="*/ 1 w 7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7">
                      <a:moveTo>
                        <a:pt x="1" y="6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3"/>
                        <a:pt x="6" y="3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Freeform 772"/>
                <p:cNvSpPr>
                  <a:spLocks/>
                </p:cNvSpPr>
                <p:nvPr/>
              </p:nvSpPr>
              <p:spPr bwMode="auto">
                <a:xfrm>
                  <a:off x="2782" y="3385"/>
                  <a:ext cx="4" cy="2"/>
                </a:xfrm>
                <a:custGeom>
                  <a:avLst/>
                  <a:gdLst>
                    <a:gd name="T0" fmla="*/ 1 w 6"/>
                    <a:gd name="T1" fmla="*/ 3 h 4"/>
                    <a:gd name="T2" fmla="*/ 1 w 6"/>
                    <a:gd name="T3" fmla="*/ 3 h 4"/>
                    <a:gd name="T4" fmla="*/ 1 w 6"/>
                    <a:gd name="T5" fmla="*/ 2 h 4"/>
                    <a:gd name="T6" fmla="*/ 1 w 6"/>
                    <a:gd name="T7" fmla="*/ 2 h 4"/>
                    <a:gd name="T8" fmla="*/ 1 w 6"/>
                    <a:gd name="T9" fmla="*/ 1 h 4"/>
                    <a:gd name="T10" fmla="*/ 3 w 6"/>
                    <a:gd name="T11" fmla="*/ 1 h 4"/>
                    <a:gd name="T12" fmla="*/ 4 w 6"/>
                    <a:gd name="T13" fmla="*/ 0 h 4"/>
                    <a:gd name="T14" fmla="*/ 5 w 6"/>
                    <a:gd name="T15" fmla="*/ 1 h 4"/>
                    <a:gd name="T16" fmla="*/ 6 w 6"/>
                    <a:gd name="T17" fmla="*/ 2 h 4"/>
                    <a:gd name="T18" fmla="*/ 5 w 6"/>
                    <a:gd name="T19" fmla="*/ 2 h 4"/>
                    <a:gd name="T20" fmla="*/ 5 w 6"/>
                    <a:gd name="T21" fmla="*/ 3 h 4"/>
                    <a:gd name="T22" fmla="*/ 4 w 6"/>
                    <a:gd name="T23" fmla="*/ 3 h 4"/>
                    <a:gd name="T24" fmla="*/ 2 w 6"/>
                    <a:gd name="T25" fmla="*/ 3 h 4"/>
                    <a:gd name="T26" fmla="*/ 2 w 6"/>
                    <a:gd name="T27" fmla="*/ 3 h 4"/>
                    <a:gd name="T28" fmla="*/ 1 w 6"/>
                    <a:gd name="T29" fmla="*/ 3 h 4"/>
                    <a:gd name="T30" fmla="*/ 1 w 6"/>
                    <a:gd name="T3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4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Freeform 773"/>
                <p:cNvSpPr>
                  <a:spLocks/>
                </p:cNvSpPr>
                <p:nvPr/>
              </p:nvSpPr>
              <p:spPr bwMode="auto">
                <a:xfrm>
                  <a:off x="2392" y="3268"/>
                  <a:ext cx="37" cy="16"/>
                </a:xfrm>
                <a:custGeom>
                  <a:avLst/>
                  <a:gdLst>
                    <a:gd name="T0" fmla="*/ 1 w 65"/>
                    <a:gd name="T1" fmla="*/ 28 h 28"/>
                    <a:gd name="T2" fmla="*/ 0 w 65"/>
                    <a:gd name="T3" fmla="*/ 28 h 28"/>
                    <a:gd name="T4" fmla="*/ 1 w 65"/>
                    <a:gd name="T5" fmla="*/ 27 h 28"/>
                    <a:gd name="T6" fmla="*/ 29 w 65"/>
                    <a:gd name="T7" fmla="*/ 13 h 28"/>
                    <a:gd name="T8" fmla="*/ 63 w 65"/>
                    <a:gd name="T9" fmla="*/ 0 h 28"/>
                    <a:gd name="T10" fmla="*/ 64 w 65"/>
                    <a:gd name="T11" fmla="*/ 0 h 28"/>
                    <a:gd name="T12" fmla="*/ 64 w 65"/>
                    <a:gd name="T13" fmla="*/ 1 h 28"/>
                    <a:gd name="T14" fmla="*/ 65 w 65"/>
                    <a:gd name="T15" fmla="*/ 1 h 28"/>
                    <a:gd name="T16" fmla="*/ 65 w 65"/>
                    <a:gd name="T17" fmla="*/ 1 h 28"/>
                    <a:gd name="T18" fmla="*/ 65 w 65"/>
                    <a:gd name="T19" fmla="*/ 2 h 28"/>
                    <a:gd name="T20" fmla="*/ 65 w 65"/>
                    <a:gd name="T21" fmla="*/ 3 h 28"/>
                    <a:gd name="T22" fmla="*/ 1 w 65"/>
                    <a:gd name="T23" fmla="*/ 28 h 28"/>
                    <a:gd name="T24" fmla="*/ 1 w 65"/>
                    <a:gd name="T2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5" h="28">
                      <a:moveTo>
                        <a:pt x="1" y="28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4" y="25"/>
                        <a:pt x="11" y="21"/>
                        <a:pt x="29" y="13"/>
                      </a:cubicBezTo>
                      <a:cubicBezTo>
                        <a:pt x="43" y="7"/>
                        <a:pt x="57" y="2"/>
                        <a:pt x="63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0"/>
                        <a:pt x="64" y="1"/>
                        <a:pt x="64" y="1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5" y="2"/>
                        <a:pt x="65" y="2"/>
                        <a:pt x="65" y="3"/>
                      </a:cubicBezTo>
                      <a:cubicBezTo>
                        <a:pt x="56" y="15"/>
                        <a:pt x="18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Freeform 774"/>
                <p:cNvSpPr>
                  <a:spLocks/>
                </p:cNvSpPr>
                <p:nvPr/>
              </p:nvSpPr>
              <p:spPr bwMode="auto">
                <a:xfrm>
                  <a:off x="2399" y="3196"/>
                  <a:ext cx="4" cy="4"/>
                </a:xfrm>
                <a:custGeom>
                  <a:avLst/>
                  <a:gdLst>
                    <a:gd name="T0" fmla="*/ 1 w 7"/>
                    <a:gd name="T1" fmla="*/ 6 h 8"/>
                    <a:gd name="T2" fmla="*/ 0 w 7"/>
                    <a:gd name="T3" fmla="*/ 5 h 8"/>
                    <a:gd name="T4" fmla="*/ 2 w 7"/>
                    <a:gd name="T5" fmla="*/ 1 h 8"/>
                    <a:gd name="T6" fmla="*/ 3 w 7"/>
                    <a:gd name="T7" fmla="*/ 0 h 8"/>
                    <a:gd name="T8" fmla="*/ 4 w 7"/>
                    <a:gd name="T9" fmla="*/ 0 h 8"/>
                    <a:gd name="T10" fmla="*/ 4 w 7"/>
                    <a:gd name="T11" fmla="*/ 1 h 8"/>
                    <a:gd name="T12" fmla="*/ 6 w 7"/>
                    <a:gd name="T13" fmla="*/ 3 h 8"/>
                    <a:gd name="T14" fmla="*/ 6 w 7"/>
                    <a:gd name="T15" fmla="*/ 4 h 8"/>
                    <a:gd name="T16" fmla="*/ 5 w 7"/>
                    <a:gd name="T17" fmla="*/ 7 h 8"/>
                    <a:gd name="T18" fmla="*/ 5 w 7"/>
                    <a:gd name="T19" fmla="*/ 7 h 8"/>
                    <a:gd name="T20" fmla="*/ 3 w 7"/>
                    <a:gd name="T21" fmla="*/ 8 h 8"/>
                    <a:gd name="T22" fmla="*/ 3 w 7"/>
                    <a:gd name="T23" fmla="*/ 7 h 8"/>
                    <a:gd name="T24" fmla="*/ 1 w 7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0" y="6"/>
                        <a:pt x="0" y="6"/>
                        <a:pt x="0" y="5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6" y="4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Freeform 775"/>
                <p:cNvSpPr>
                  <a:spLocks/>
                </p:cNvSpPr>
                <p:nvPr/>
              </p:nvSpPr>
              <p:spPr bwMode="auto">
                <a:xfrm>
                  <a:off x="2823" y="3409"/>
                  <a:ext cx="5" cy="5"/>
                </a:xfrm>
                <a:custGeom>
                  <a:avLst/>
                  <a:gdLst>
                    <a:gd name="T0" fmla="*/ 1 w 9"/>
                    <a:gd name="T1" fmla="*/ 7 h 8"/>
                    <a:gd name="T2" fmla="*/ 0 w 9"/>
                    <a:gd name="T3" fmla="*/ 6 h 8"/>
                    <a:gd name="T4" fmla="*/ 0 w 9"/>
                    <a:gd name="T5" fmla="*/ 5 h 8"/>
                    <a:gd name="T6" fmla="*/ 0 w 9"/>
                    <a:gd name="T7" fmla="*/ 5 h 8"/>
                    <a:gd name="T8" fmla="*/ 0 w 9"/>
                    <a:gd name="T9" fmla="*/ 2 h 8"/>
                    <a:gd name="T10" fmla="*/ 1 w 9"/>
                    <a:gd name="T11" fmla="*/ 2 h 8"/>
                    <a:gd name="T12" fmla="*/ 4 w 9"/>
                    <a:gd name="T13" fmla="*/ 0 h 8"/>
                    <a:gd name="T14" fmla="*/ 5 w 9"/>
                    <a:gd name="T15" fmla="*/ 0 h 8"/>
                    <a:gd name="T16" fmla="*/ 9 w 9"/>
                    <a:gd name="T17" fmla="*/ 2 h 8"/>
                    <a:gd name="T18" fmla="*/ 9 w 9"/>
                    <a:gd name="T19" fmla="*/ 3 h 8"/>
                    <a:gd name="T20" fmla="*/ 9 w 9"/>
                    <a:gd name="T21" fmla="*/ 4 h 8"/>
                    <a:gd name="T22" fmla="*/ 9 w 9"/>
                    <a:gd name="T23" fmla="*/ 5 h 8"/>
                    <a:gd name="T24" fmla="*/ 6 w 9"/>
                    <a:gd name="T25" fmla="*/ 8 h 8"/>
                    <a:gd name="T26" fmla="*/ 6 w 9"/>
                    <a:gd name="T27" fmla="*/ 8 h 8"/>
                    <a:gd name="T28" fmla="*/ 1 w 9"/>
                    <a:gd name="T29" fmla="*/ 7 h 8"/>
                    <a:gd name="T30" fmla="*/ 1 w 9"/>
                    <a:gd name="T3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8">
                      <a:moveTo>
                        <a:pt x="1" y="7"/>
                      </a:move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3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Freeform 776"/>
                <p:cNvSpPr>
                  <a:spLocks/>
                </p:cNvSpPr>
                <p:nvPr/>
              </p:nvSpPr>
              <p:spPr bwMode="auto">
                <a:xfrm>
                  <a:off x="2470" y="3236"/>
                  <a:ext cx="6" cy="5"/>
                </a:xfrm>
                <a:custGeom>
                  <a:avLst/>
                  <a:gdLst>
                    <a:gd name="T0" fmla="*/ 2 w 11"/>
                    <a:gd name="T1" fmla="*/ 6 h 8"/>
                    <a:gd name="T2" fmla="*/ 1 w 11"/>
                    <a:gd name="T3" fmla="*/ 5 h 8"/>
                    <a:gd name="T4" fmla="*/ 1 w 11"/>
                    <a:gd name="T5" fmla="*/ 3 h 8"/>
                    <a:gd name="T6" fmla="*/ 1 w 11"/>
                    <a:gd name="T7" fmla="*/ 2 h 8"/>
                    <a:gd name="T8" fmla="*/ 4 w 11"/>
                    <a:gd name="T9" fmla="*/ 0 h 8"/>
                    <a:gd name="T10" fmla="*/ 4 w 11"/>
                    <a:gd name="T11" fmla="*/ 0 h 8"/>
                    <a:gd name="T12" fmla="*/ 5 w 11"/>
                    <a:gd name="T13" fmla="*/ 0 h 8"/>
                    <a:gd name="T14" fmla="*/ 10 w 11"/>
                    <a:gd name="T15" fmla="*/ 5 h 8"/>
                    <a:gd name="T16" fmla="*/ 11 w 11"/>
                    <a:gd name="T17" fmla="*/ 6 h 8"/>
                    <a:gd name="T18" fmla="*/ 10 w 11"/>
                    <a:gd name="T19" fmla="*/ 7 h 8"/>
                    <a:gd name="T20" fmla="*/ 9 w 11"/>
                    <a:gd name="T21" fmla="*/ 8 h 8"/>
                    <a:gd name="T22" fmla="*/ 5 w 11"/>
                    <a:gd name="T23" fmla="*/ 7 h 8"/>
                    <a:gd name="T24" fmla="*/ 5 w 11"/>
                    <a:gd name="T25" fmla="*/ 7 h 8"/>
                    <a:gd name="T26" fmla="*/ 4 w 11"/>
                    <a:gd name="T27" fmla="*/ 7 h 8"/>
                    <a:gd name="T28" fmla="*/ 4 w 11"/>
                    <a:gd name="T29" fmla="*/ 6 h 8"/>
                    <a:gd name="T30" fmla="*/ 2 w 11"/>
                    <a:gd name="T31" fmla="*/ 6 h 8"/>
                    <a:gd name="T32" fmla="*/ 2 w 11"/>
                    <a:gd name="T3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8">
                      <a:moveTo>
                        <a:pt x="2" y="6"/>
                      </a:moveTo>
                      <a:cubicBezTo>
                        <a:pt x="1" y="6"/>
                        <a:pt x="1" y="6"/>
                        <a:pt x="1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8" y="8"/>
                        <a:pt x="6" y="8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Freeform 777"/>
                <p:cNvSpPr>
                  <a:spLocks/>
                </p:cNvSpPr>
                <p:nvPr/>
              </p:nvSpPr>
              <p:spPr bwMode="auto">
                <a:xfrm>
                  <a:off x="2879" y="3444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0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2 w 2"/>
                    <a:gd name="T11" fmla="*/ 0 h 1"/>
                    <a:gd name="T12" fmla="*/ 1 w 2"/>
                    <a:gd name="T13" fmla="*/ 1 h 1"/>
                    <a:gd name="T14" fmla="*/ 0 w 2"/>
                    <a:gd name="T15" fmla="*/ 1 h 1"/>
                    <a:gd name="T16" fmla="*/ 0 w 2"/>
                    <a:gd name="T1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Freeform 778"/>
                <p:cNvSpPr>
                  <a:spLocks/>
                </p:cNvSpPr>
                <p:nvPr/>
              </p:nvSpPr>
              <p:spPr bwMode="auto">
                <a:xfrm>
                  <a:off x="2797" y="3408"/>
                  <a:ext cx="16" cy="6"/>
                </a:xfrm>
                <a:custGeom>
                  <a:avLst/>
                  <a:gdLst>
                    <a:gd name="T0" fmla="*/ 1 w 29"/>
                    <a:gd name="T1" fmla="*/ 5 h 10"/>
                    <a:gd name="T2" fmla="*/ 1 w 29"/>
                    <a:gd name="T3" fmla="*/ 5 h 10"/>
                    <a:gd name="T4" fmla="*/ 0 w 29"/>
                    <a:gd name="T5" fmla="*/ 5 h 10"/>
                    <a:gd name="T6" fmla="*/ 0 w 29"/>
                    <a:gd name="T7" fmla="*/ 3 h 10"/>
                    <a:gd name="T8" fmla="*/ 1 w 29"/>
                    <a:gd name="T9" fmla="*/ 2 h 10"/>
                    <a:gd name="T10" fmla="*/ 25 w 29"/>
                    <a:gd name="T11" fmla="*/ 0 h 10"/>
                    <a:gd name="T12" fmla="*/ 26 w 29"/>
                    <a:gd name="T13" fmla="*/ 1 h 10"/>
                    <a:gd name="T14" fmla="*/ 26 w 29"/>
                    <a:gd name="T15" fmla="*/ 1 h 10"/>
                    <a:gd name="T16" fmla="*/ 29 w 29"/>
                    <a:gd name="T17" fmla="*/ 3 h 10"/>
                    <a:gd name="T18" fmla="*/ 29 w 29"/>
                    <a:gd name="T19" fmla="*/ 4 h 10"/>
                    <a:gd name="T20" fmla="*/ 29 w 29"/>
                    <a:gd name="T21" fmla="*/ 4 h 10"/>
                    <a:gd name="T22" fmla="*/ 2 w 29"/>
                    <a:gd name="T23" fmla="*/ 5 h 10"/>
                    <a:gd name="T24" fmla="*/ 1 w 29"/>
                    <a:gd name="T25" fmla="*/ 6 h 10"/>
                    <a:gd name="T26" fmla="*/ 1 w 29"/>
                    <a:gd name="T27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0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1"/>
                        <a:pt x="25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4" y="10"/>
                        <a:pt x="6" y="7"/>
                        <a:pt x="2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Freeform 779"/>
                <p:cNvSpPr>
                  <a:spLocks/>
                </p:cNvSpPr>
                <p:nvPr/>
              </p:nvSpPr>
              <p:spPr bwMode="auto">
                <a:xfrm>
                  <a:off x="2937" y="3480"/>
                  <a:ext cx="6" cy="7"/>
                </a:xfrm>
                <a:custGeom>
                  <a:avLst/>
                  <a:gdLst>
                    <a:gd name="T0" fmla="*/ 2 w 11"/>
                    <a:gd name="T1" fmla="*/ 12 h 12"/>
                    <a:gd name="T2" fmla="*/ 2 w 11"/>
                    <a:gd name="T3" fmla="*/ 12 h 12"/>
                    <a:gd name="T4" fmla="*/ 1 w 11"/>
                    <a:gd name="T5" fmla="*/ 7 h 12"/>
                    <a:gd name="T6" fmla="*/ 1 w 11"/>
                    <a:gd name="T7" fmla="*/ 7 h 12"/>
                    <a:gd name="T8" fmla="*/ 7 w 11"/>
                    <a:gd name="T9" fmla="*/ 1 h 12"/>
                    <a:gd name="T10" fmla="*/ 8 w 11"/>
                    <a:gd name="T11" fmla="*/ 1 h 12"/>
                    <a:gd name="T12" fmla="*/ 9 w 11"/>
                    <a:gd name="T13" fmla="*/ 1 h 12"/>
                    <a:gd name="T14" fmla="*/ 11 w 11"/>
                    <a:gd name="T15" fmla="*/ 4 h 12"/>
                    <a:gd name="T16" fmla="*/ 11 w 11"/>
                    <a:gd name="T17" fmla="*/ 5 h 12"/>
                    <a:gd name="T18" fmla="*/ 8 w 11"/>
                    <a:gd name="T19" fmla="*/ 11 h 12"/>
                    <a:gd name="T20" fmla="*/ 7 w 11"/>
                    <a:gd name="T21" fmla="*/ 11 h 12"/>
                    <a:gd name="T22" fmla="*/ 3 w 11"/>
                    <a:gd name="T23" fmla="*/ 12 h 12"/>
                    <a:gd name="T24" fmla="*/ 2 w 11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2"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1" y="7"/>
                      </a:cubicBezTo>
                      <a:cubicBezTo>
                        <a:pt x="3" y="3"/>
                        <a:pt x="5" y="2"/>
                        <a:pt x="7" y="1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8" y="1"/>
                        <a:pt x="9" y="1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5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Freeform 780"/>
                <p:cNvSpPr>
                  <a:spLocks noEditPoints="1"/>
                </p:cNvSpPr>
                <p:nvPr/>
              </p:nvSpPr>
              <p:spPr bwMode="auto">
                <a:xfrm>
                  <a:off x="2623" y="3331"/>
                  <a:ext cx="23" cy="40"/>
                </a:xfrm>
                <a:custGeom>
                  <a:avLst/>
                  <a:gdLst>
                    <a:gd name="T0" fmla="*/ 37 w 39"/>
                    <a:gd name="T1" fmla="*/ 68 h 68"/>
                    <a:gd name="T2" fmla="*/ 30 w 39"/>
                    <a:gd name="T3" fmla="*/ 47 h 68"/>
                    <a:gd name="T4" fmla="*/ 30 w 39"/>
                    <a:gd name="T5" fmla="*/ 46 h 68"/>
                    <a:gd name="T6" fmla="*/ 30 w 39"/>
                    <a:gd name="T7" fmla="*/ 45 h 68"/>
                    <a:gd name="T8" fmla="*/ 26 w 39"/>
                    <a:gd name="T9" fmla="*/ 41 h 68"/>
                    <a:gd name="T10" fmla="*/ 26 w 39"/>
                    <a:gd name="T11" fmla="*/ 40 h 68"/>
                    <a:gd name="T12" fmla="*/ 27 w 39"/>
                    <a:gd name="T13" fmla="*/ 40 h 68"/>
                    <a:gd name="T14" fmla="*/ 31 w 39"/>
                    <a:gd name="T15" fmla="*/ 41 h 68"/>
                    <a:gd name="T16" fmla="*/ 33 w 39"/>
                    <a:gd name="T17" fmla="*/ 42 h 68"/>
                    <a:gd name="T18" fmla="*/ 34 w 39"/>
                    <a:gd name="T19" fmla="*/ 42 h 68"/>
                    <a:gd name="T20" fmla="*/ 34 w 39"/>
                    <a:gd name="T21" fmla="*/ 43 h 68"/>
                    <a:gd name="T22" fmla="*/ 35 w 39"/>
                    <a:gd name="T23" fmla="*/ 50 h 68"/>
                    <a:gd name="T24" fmla="*/ 39 w 39"/>
                    <a:gd name="T25" fmla="*/ 64 h 68"/>
                    <a:gd name="T26" fmla="*/ 39 w 39"/>
                    <a:gd name="T27" fmla="*/ 65 h 68"/>
                    <a:gd name="T28" fmla="*/ 38 w 39"/>
                    <a:gd name="T29" fmla="*/ 67 h 68"/>
                    <a:gd name="T30" fmla="*/ 38 w 39"/>
                    <a:gd name="T31" fmla="*/ 68 h 68"/>
                    <a:gd name="T32" fmla="*/ 37 w 39"/>
                    <a:gd name="T33" fmla="*/ 68 h 68"/>
                    <a:gd name="T34" fmla="*/ 37 w 39"/>
                    <a:gd name="T35" fmla="*/ 68 h 68"/>
                    <a:gd name="T36" fmla="*/ 0 w 39"/>
                    <a:gd name="T37" fmla="*/ 31 h 68"/>
                    <a:gd name="T38" fmla="*/ 0 w 39"/>
                    <a:gd name="T39" fmla="*/ 30 h 68"/>
                    <a:gd name="T40" fmla="*/ 7 w 39"/>
                    <a:gd name="T41" fmla="*/ 10 h 68"/>
                    <a:gd name="T42" fmla="*/ 10 w 39"/>
                    <a:gd name="T43" fmla="*/ 2 h 68"/>
                    <a:gd name="T44" fmla="*/ 11 w 39"/>
                    <a:gd name="T45" fmla="*/ 1 h 68"/>
                    <a:gd name="T46" fmla="*/ 12 w 39"/>
                    <a:gd name="T47" fmla="*/ 0 h 68"/>
                    <a:gd name="T48" fmla="*/ 13 w 39"/>
                    <a:gd name="T49" fmla="*/ 0 h 68"/>
                    <a:gd name="T50" fmla="*/ 13 w 39"/>
                    <a:gd name="T51" fmla="*/ 0 h 68"/>
                    <a:gd name="T52" fmla="*/ 13 w 39"/>
                    <a:gd name="T53" fmla="*/ 1 h 68"/>
                    <a:gd name="T54" fmla="*/ 14 w 39"/>
                    <a:gd name="T55" fmla="*/ 10 h 68"/>
                    <a:gd name="T56" fmla="*/ 14 w 39"/>
                    <a:gd name="T57" fmla="*/ 10 h 68"/>
                    <a:gd name="T58" fmla="*/ 22 w 39"/>
                    <a:gd name="T59" fmla="*/ 17 h 68"/>
                    <a:gd name="T60" fmla="*/ 26 w 39"/>
                    <a:gd name="T61" fmla="*/ 19 h 68"/>
                    <a:gd name="T62" fmla="*/ 26 w 39"/>
                    <a:gd name="T63" fmla="*/ 19 h 68"/>
                    <a:gd name="T64" fmla="*/ 27 w 39"/>
                    <a:gd name="T65" fmla="*/ 19 h 68"/>
                    <a:gd name="T66" fmla="*/ 27 w 39"/>
                    <a:gd name="T67" fmla="*/ 20 h 68"/>
                    <a:gd name="T68" fmla="*/ 27 w 39"/>
                    <a:gd name="T69" fmla="*/ 20 h 68"/>
                    <a:gd name="T70" fmla="*/ 19 w 39"/>
                    <a:gd name="T71" fmla="*/ 31 h 68"/>
                    <a:gd name="T72" fmla="*/ 20 w 39"/>
                    <a:gd name="T73" fmla="*/ 33 h 68"/>
                    <a:gd name="T74" fmla="*/ 22 w 39"/>
                    <a:gd name="T75" fmla="*/ 36 h 68"/>
                    <a:gd name="T76" fmla="*/ 22 w 39"/>
                    <a:gd name="T77" fmla="*/ 37 h 68"/>
                    <a:gd name="T78" fmla="*/ 21 w 39"/>
                    <a:gd name="T79" fmla="*/ 37 h 68"/>
                    <a:gd name="T80" fmla="*/ 9 w 39"/>
                    <a:gd name="T81" fmla="*/ 34 h 68"/>
                    <a:gd name="T82" fmla="*/ 1 w 39"/>
                    <a:gd name="T83" fmla="*/ 32 h 68"/>
                    <a:gd name="T84" fmla="*/ 0 w 39"/>
                    <a:gd name="T85" fmla="*/ 31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" h="68">
                      <a:moveTo>
                        <a:pt x="37" y="68"/>
                      </a:moveTo>
                      <a:cubicBezTo>
                        <a:pt x="31" y="64"/>
                        <a:pt x="26" y="56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3"/>
                        <a:pt x="28" y="42"/>
                        <a:pt x="26" y="41"/>
                      </a:cubicBezTo>
                      <a:cubicBezTo>
                        <a:pt x="26" y="41"/>
                        <a:pt x="26" y="40"/>
                        <a:pt x="26" y="40"/>
                      </a:cubicBezTo>
                      <a:cubicBezTo>
                        <a:pt x="26" y="40"/>
                        <a:pt x="27" y="39"/>
                        <a:pt x="27" y="40"/>
                      </a:cubicBezTo>
                      <a:cubicBezTo>
                        <a:pt x="29" y="40"/>
                        <a:pt x="30" y="41"/>
                        <a:pt x="31" y="41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3" y="42"/>
                        <a:pt x="34" y="42"/>
                        <a:pt x="34" y="42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5" y="45"/>
                        <a:pt x="35" y="48"/>
                        <a:pt x="35" y="50"/>
                      </a:cubicBezTo>
                      <a:cubicBezTo>
                        <a:pt x="35" y="55"/>
                        <a:pt x="35" y="60"/>
                        <a:pt x="39" y="64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8" y="67"/>
                        <a:pt x="38" y="67"/>
                        <a:pt x="38" y="67"/>
                      </a:cubicBezTo>
                      <a:cubicBezTo>
                        <a:pt x="38" y="68"/>
                        <a:pt x="38" y="68"/>
                        <a:pt x="38" y="68"/>
                      </a:cubicBezTo>
                      <a:cubicBezTo>
                        <a:pt x="38" y="68"/>
                        <a:pt x="38" y="68"/>
                        <a:pt x="37" y="68"/>
                      </a:cubicBezTo>
                      <a:cubicBezTo>
                        <a:pt x="37" y="68"/>
                        <a:pt x="37" y="68"/>
                        <a:pt x="37" y="68"/>
                      </a:cubicBezTo>
                      <a:close/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0"/>
                      </a:cubicBezTo>
                      <a:cubicBezTo>
                        <a:pt x="1" y="26"/>
                        <a:pt x="4" y="17"/>
                        <a:pt x="7" y="10"/>
                      </a:cubicBezTo>
                      <a:cubicBezTo>
                        <a:pt x="8" y="7"/>
                        <a:pt x="9" y="4"/>
                        <a:pt x="10" y="2"/>
                      </a:cubicBezTo>
                      <a:cubicBezTo>
                        <a:pt x="10" y="1"/>
                        <a:pt x="10" y="1"/>
                        <a:pt x="11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4"/>
                        <a:pt x="19" y="15"/>
                        <a:pt x="22" y="17"/>
                      </a:cubicBezTo>
                      <a:cubicBezTo>
                        <a:pt x="23" y="17"/>
                        <a:pt x="25" y="18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19" y="31"/>
                        <a:pt x="19" y="31"/>
                        <a:pt x="19" y="31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4"/>
                        <a:pt x="21" y="35"/>
                        <a:pt x="22" y="36"/>
                      </a:cubicBezTo>
                      <a:cubicBezTo>
                        <a:pt x="22" y="36"/>
                        <a:pt x="22" y="37"/>
                        <a:pt x="22" y="37"/>
                      </a:cubicBezTo>
                      <a:cubicBezTo>
                        <a:pt x="22" y="37"/>
                        <a:pt x="21" y="37"/>
                        <a:pt x="21" y="37"/>
                      </a:cubicBezTo>
                      <a:cubicBezTo>
                        <a:pt x="17" y="35"/>
                        <a:pt x="13" y="35"/>
                        <a:pt x="9" y="34"/>
                      </a:cubicBezTo>
                      <a:cubicBezTo>
                        <a:pt x="6" y="33"/>
                        <a:pt x="3" y="32"/>
                        <a:pt x="1" y="32"/>
                      </a:cubicBezTo>
                      <a:cubicBezTo>
                        <a:pt x="1" y="32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Freeform 781"/>
                <p:cNvSpPr>
                  <a:spLocks/>
                </p:cNvSpPr>
                <p:nvPr/>
              </p:nvSpPr>
              <p:spPr bwMode="auto">
                <a:xfrm>
                  <a:off x="2817" y="3425"/>
                  <a:ext cx="8" cy="10"/>
                </a:xfrm>
                <a:custGeom>
                  <a:avLst/>
                  <a:gdLst>
                    <a:gd name="T0" fmla="*/ 3 w 14"/>
                    <a:gd name="T1" fmla="*/ 17 h 17"/>
                    <a:gd name="T2" fmla="*/ 2 w 14"/>
                    <a:gd name="T3" fmla="*/ 17 h 17"/>
                    <a:gd name="T4" fmla="*/ 11 w 14"/>
                    <a:gd name="T5" fmla="*/ 0 h 17"/>
                    <a:gd name="T6" fmla="*/ 12 w 14"/>
                    <a:gd name="T7" fmla="*/ 0 h 17"/>
                    <a:gd name="T8" fmla="*/ 12 w 14"/>
                    <a:gd name="T9" fmla="*/ 1 h 17"/>
                    <a:gd name="T10" fmla="*/ 14 w 14"/>
                    <a:gd name="T11" fmla="*/ 3 h 17"/>
                    <a:gd name="T12" fmla="*/ 14 w 14"/>
                    <a:gd name="T13" fmla="*/ 4 h 17"/>
                    <a:gd name="T14" fmla="*/ 7 w 14"/>
                    <a:gd name="T15" fmla="*/ 16 h 17"/>
                    <a:gd name="T16" fmla="*/ 6 w 14"/>
                    <a:gd name="T17" fmla="*/ 17 h 17"/>
                    <a:gd name="T18" fmla="*/ 3 w 14"/>
                    <a:gd name="T19" fmla="*/ 17 h 17"/>
                    <a:gd name="T20" fmla="*/ 3 w 14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7">
                      <a:moveTo>
                        <a:pt x="3" y="17"/>
                      </a:move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0" y="10"/>
                        <a:pt x="6" y="2"/>
                        <a:pt x="11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4"/>
                        <a:pt x="14" y="4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Freeform 782"/>
                <p:cNvSpPr>
                  <a:spLocks/>
                </p:cNvSpPr>
                <p:nvPr/>
              </p:nvSpPr>
              <p:spPr bwMode="auto">
                <a:xfrm>
                  <a:off x="2916" y="3478"/>
                  <a:ext cx="4" cy="9"/>
                </a:xfrm>
                <a:custGeom>
                  <a:avLst/>
                  <a:gdLst>
                    <a:gd name="T0" fmla="*/ 1 w 7"/>
                    <a:gd name="T1" fmla="*/ 14 h 14"/>
                    <a:gd name="T2" fmla="*/ 0 w 7"/>
                    <a:gd name="T3" fmla="*/ 14 h 14"/>
                    <a:gd name="T4" fmla="*/ 0 w 7"/>
                    <a:gd name="T5" fmla="*/ 12 h 14"/>
                    <a:gd name="T6" fmla="*/ 0 w 7"/>
                    <a:gd name="T7" fmla="*/ 12 h 14"/>
                    <a:gd name="T8" fmla="*/ 5 w 7"/>
                    <a:gd name="T9" fmla="*/ 0 h 14"/>
                    <a:gd name="T10" fmla="*/ 6 w 7"/>
                    <a:gd name="T11" fmla="*/ 0 h 14"/>
                    <a:gd name="T12" fmla="*/ 6 w 7"/>
                    <a:gd name="T13" fmla="*/ 0 h 14"/>
                    <a:gd name="T14" fmla="*/ 6 w 7"/>
                    <a:gd name="T15" fmla="*/ 1 h 14"/>
                    <a:gd name="T16" fmla="*/ 4 w 7"/>
                    <a:gd name="T17" fmla="*/ 9 h 14"/>
                    <a:gd name="T18" fmla="*/ 2 w 7"/>
                    <a:gd name="T19" fmla="*/ 13 h 14"/>
                    <a:gd name="T20" fmla="*/ 1 w 7"/>
                    <a:gd name="T21" fmla="*/ 14 h 14"/>
                    <a:gd name="T22" fmla="*/ 1 w 7"/>
                    <a:gd name="T2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8"/>
                        <a:pt x="2" y="4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1"/>
                        <a:pt x="6" y="1"/>
                      </a:cubicBezTo>
                      <a:cubicBezTo>
                        <a:pt x="5" y="4"/>
                        <a:pt x="4" y="6"/>
                        <a:pt x="4" y="9"/>
                      </a:cubicBezTo>
                      <a:cubicBezTo>
                        <a:pt x="3" y="10"/>
                        <a:pt x="2" y="12"/>
                        <a:pt x="2" y="13"/>
                      </a:cubicBezTo>
                      <a:cubicBezTo>
                        <a:pt x="2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Freeform 783"/>
                <p:cNvSpPr>
                  <a:spLocks/>
                </p:cNvSpPr>
                <p:nvPr/>
              </p:nvSpPr>
              <p:spPr bwMode="auto">
                <a:xfrm>
                  <a:off x="2927" y="3478"/>
                  <a:ext cx="3" cy="3"/>
                </a:xfrm>
                <a:custGeom>
                  <a:avLst/>
                  <a:gdLst>
                    <a:gd name="T0" fmla="*/ 2 w 5"/>
                    <a:gd name="T1" fmla="*/ 5 h 5"/>
                    <a:gd name="T2" fmla="*/ 2 w 5"/>
                    <a:gd name="T3" fmla="*/ 5 h 5"/>
                    <a:gd name="T4" fmla="*/ 0 w 5"/>
                    <a:gd name="T5" fmla="*/ 3 h 5"/>
                    <a:gd name="T6" fmla="*/ 0 w 5"/>
                    <a:gd name="T7" fmla="*/ 2 h 5"/>
                    <a:gd name="T8" fmla="*/ 0 w 5"/>
                    <a:gd name="T9" fmla="*/ 0 h 5"/>
                    <a:gd name="T10" fmla="*/ 0 w 5"/>
                    <a:gd name="T11" fmla="*/ 0 h 5"/>
                    <a:gd name="T12" fmla="*/ 1 w 5"/>
                    <a:gd name="T13" fmla="*/ 0 h 5"/>
                    <a:gd name="T14" fmla="*/ 4 w 5"/>
                    <a:gd name="T15" fmla="*/ 1 h 5"/>
                    <a:gd name="T16" fmla="*/ 4 w 5"/>
                    <a:gd name="T17" fmla="*/ 2 h 5"/>
                    <a:gd name="T18" fmla="*/ 3 w 5"/>
                    <a:gd name="T19" fmla="*/ 4 h 5"/>
                    <a:gd name="T20" fmla="*/ 3 w 5"/>
                    <a:gd name="T21" fmla="*/ 5 h 5"/>
                    <a:gd name="T22" fmla="*/ 2 w 5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4"/>
                        <a:pt x="1" y="4"/>
                        <a:pt x="0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2"/>
                        <a:pt x="4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Freeform 784"/>
                <p:cNvSpPr>
                  <a:spLocks/>
                </p:cNvSpPr>
                <p:nvPr/>
              </p:nvSpPr>
              <p:spPr bwMode="auto">
                <a:xfrm>
                  <a:off x="2829" y="3433"/>
                  <a:ext cx="5" cy="7"/>
                </a:xfrm>
                <a:custGeom>
                  <a:avLst/>
                  <a:gdLst>
                    <a:gd name="T0" fmla="*/ 0 w 9"/>
                    <a:gd name="T1" fmla="*/ 11 h 12"/>
                    <a:gd name="T2" fmla="*/ 0 w 9"/>
                    <a:gd name="T3" fmla="*/ 10 h 12"/>
                    <a:gd name="T4" fmla="*/ 2 w 9"/>
                    <a:gd name="T5" fmla="*/ 3 h 12"/>
                    <a:gd name="T6" fmla="*/ 2 w 9"/>
                    <a:gd name="T7" fmla="*/ 2 h 12"/>
                    <a:gd name="T8" fmla="*/ 6 w 9"/>
                    <a:gd name="T9" fmla="*/ 0 h 12"/>
                    <a:gd name="T10" fmla="*/ 6 w 9"/>
                    <a:gd name="T11" fmla="*/ 0 h 12"/>
                    <a:gd name="T12" fmla="*/ 7 w 9"/>
                    <a:gd name="T13" fmla="*/ 0 h 12"/>
                    <a:gd name="T14" fmla="*/ 7 w 9"/>
                    <a:gd name="T15" fmla="*/ 1 h 12"/>
                    <a:gd name="T16" fmla="*/ 9 w 9"/>
                    <a:gd name="T17" fmla="*/ 4 h 12"/>
                    <a:gd name="T18" fmla="*/ 9 w 9"/>
                    <a:gd name="T19" fmla="*/ 4 h 12"/>
                    <a:gd name="T20" fmla="*/ 9 w 9"/>
                    <a:gd name="T21" fmla="*/ 5 h 12"/>
                    <a:gd name="T22" fmla="*/ 6 w 9"/>
                    <a:gd name="T23" fmla="*/ 10 h 12"/>
                    <a:gd name="T24" fmla="*/ 6 w 9"/>
                    <a:gd name="T25" fmla="*/ 10 h 12"/>
                    <a:gd name="T26" fmla="*/ 5 w 9"/>
                    <a:gd name="T27" fmla="*/ 11 h 12"/>
                    <a:gd name="T28" fmla="*/ 2 w 9"/>
                    <a:gd name="T29" fmla="*/ 11 h 12"/>
                    <a:gd name="T30" fmla="*/ 0 w 9"/>
                    <a:gd name="T31" fmla="*/ 11 h 12"/>
                    <a:gd name="T32" fmla="*/ 0 w 9"/>
                    <a:gd name="T3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2">
                      <a:moveTo>
                        <a:pt x="0" y="11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2"/>
                        <a:pt x="8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2"/>
                        <a:pt x="3" y="12"/>
                        <a:pt x="2" y="11"/>
                      </a:cubicBezTo>
                      <a:cubicBezTo>
                        <a:pt x="2" y="11"/>
                        <a:pt x="1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Freeform 785"/>
                <p:cNvSpPr>
                  <a:spLocks/>
                </p:cNvSpPr>
                <p:nvPr/>
              </p:nvSpPr>
              <p:spPr bwMode="auto">
                <a:xfrm>
                  <a:off x="3205" y="2988"/>
                  <a:ext cx="5" cy="10"/>
                </a:xfrm>
                <a:custGeom>
                  <a:avLst/>
                  <a:gdLst>
                    <a:gd name="T0" fmla="*/ 3 w 9"/>
                    <a:gd name="T1" fmla="*/ 16 h 17"/>
                    <a:gd name="T2" fmla="*/ 3 w 9"/>
                    <a:gd name="T3" fmla="*/ 16 h 17"/>
                    <a:gd name="T4" fmla="*/ 0 w 9"/>
                    <a:gd name="T5" fmla="*/ 10 h 17"/>
                    <a:gd name="T6" fmla="*/ 0 w 9"/>
                    <a:gd name="T7" fmla="*/ 9 h 17"/>
                    <a:gd name="T8" fmla="*/ 0 w 9"/>
                    <a:gd name="T9" fmla="*/ 9 h 17"/>
                    <a:gd name="T10" fmla="*/ 8 w 9"/>
                    <a:gd name="T11" fmla="*/ 1 h 17"/>
                    <a:gd name="T12" fmla="*/ 9 w 9"/>
                    <a:gd name="T13" fmla="*/ 1 h 17"/>
                    <a:gd name="T14" fmla="*/ 9 w 9"/>
                    <a:gd name="T15" fmla="*/ 1 h 17"/>
                    <a:gd name="T16" fmla="*/ 9 w 9"/>
                    <a:gd name="T17" fmla="*/ 2 h 17"/>
                    <a:gd name="T18" fmla="*/ 4 w 9"/>
                    <a:gd name="T19" fmla="*/ 16 h 17"/>
                    <a:gd name="T20" fmla="*/ 4 w 9"/>
                    <a:gd name="T21" fmla="*/ 17 h 17"/>
                    <a:gd name="T22" fmla="*/ 3 w 9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7">
                      <a:moveTo>
                        <a:pt x="3" y="16"/>
                      </a:move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6"/>
                        <a:pt x="5" y="3"/>
                        <a:pt x="8" y="1"/>
                      </a:cubicBezTo>
                      <a:cubicBezTo>
                        <a:pt x="8" y="1"/>
                        <a:pt x="8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Freeform 786"/>
                <p:cNvSpPr>
                  <a:spLocks/>
                </p:cNvSpPr>
                <p:nvPr/>
              </p:nvSpPr>
              <p:spPr bwMode="auto">
                <a:xfrm>
                  <a:off x="2728" y="3392"/>
                  <a:ext cx="3" cy="2"/>
                </a:xfrm>
                <a:custGeom>
                  <a:avLst/>
                  <a:gdLst>
                    <a:gd name="T0" fmla="*/ 0 w 5"/>
                    <a:gd name="T1" fmla="*/ 3 h 3"/>
                    <a:gd name="T2" fmla="*/ 0 w 5"/>
                    <a:gd name="T3" fmla="*/ 3 h 3"/>
                    <a:gd name="T4" fmla="*/ 0 w 5"/>
                    <a:gd name="T5" fmla="*/ 2 h 3"/>
                    <a:gd name="T6" fmla="*/ 4 w 5"/>
                    <a:gd name="T7" fmla="*/ 0 h 3"/>
                    <a:gd name="T8" fmla="*/ 4 w 5"/>
                    <a:gd name="T9" fmla="*/ 0 h 3"/>
                    <a:gd name="T10" fmla="*/ 4 w 5"/>
                    <a:gd name="T11" fmla="*/ 1 h 3"/>
                    <a:gd name="T12" fmla="*/ 4 w 5"/>
                    <a:gd name="T13" fmla="*/ 1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2 h 3"/>
                    <a:gd name="T20" fmla="*/ 4 w 5"/>
                    <a:gd name="T21" fmla="*/ 3 h 3"/>
                    <a:gd name="T22" fmla="*/ 1 w 5"/>
                    <a:gd name="T23" fmla="*/ 3 h 3"/>
                    <a:gd name="T24" fmla="*/ 0 w 5"/>
                    <a:gd name="T2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1"/>
                        <a:pt x="2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3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Freeform 787"/>
                <p:cNvSpPr>
                  <a:spLocks/>
                </p:cNvSpPr>
                <p:nvPr/>
              </p:nvSpPr>
              <p:spPr bwMode="auto">
                <a:xfrm>
                  <a:off x="2672" y="3368"/>
                  <a:ext cx="6" cy="10"/>
                </a:xfrm>
                <a:custGeom>
                  <a:avLst/>
                  <a:gdLst>
                    <a:gd name="T0" fmla="*/ 3 w 11"/>
                    <a:gd name="T1" fmla="*/ 18 h 18"/>
                    <a:gd name="T2" fmla="*/ 3 w 11"/>
                    <a:gd name="T3" fmla="*/ 18 h 18"/>
                    <a:gd name="T4" fmla="*/ 0 w 11"/>
                    <a:gd name="T5" fmla="*/ 16 h 18"/>
                    <a:gd name="T6" fmla="*/ 0 w 11"/>
                    <a:gd name="T7" fmla="*/ 15 h 18"/>
                    <a:gd name="T8" fmla="*/ 4 w 11"/>
                    <a:gd name="T9" fmla="*/ 2 h 18"/>
                    <a:gd name="T10" fmla="*/ 5 w 11"/>
                    <a:gd name="T11" fmla="*/ 1 h 18"/>
                    <a:gd name="T12" fmla="*/ 8 w 11"/>
                    <a:gd name="T13" fmla="*/ 0 h 18"/>
                    <a:gd name="T14" fmla="*/ 9 w 11"/>
                    <a:gd name="T15" fmla="*/ 0 h 18"/>
                    <a:gd name="T16" fmla="*/ 9 w 11"/>
                    <a:gd name="T17" fmla="*/ 1 h 18"/>
                    <a:gd name="T18" fmla="*/ 5 w 11"/>
                    <a:gd name="T19" fmla="*/ 17 h 18"/>
                    <a:gd name="T20" fmla="*/ 5 w 11"/>
                    <a:gd name="T21" fmla="*/ 18 h 18"/>
                    <a:gd name="T22" fmla="*/ 4 w 11"/>
                    <a:gd name="T23" fmla="*/ 18 h 18"/>
                    <a:gd name="T24" fmla="*/ 3 w 11"/>
                    <a:gd name="T2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8">
                      <a:moveTo>
                        <a:pt x="3" y="18"/>
                      </a:move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5"/>
                        <a:pt x="0" y="15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1"/>
                        <a:pt x="5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11" y="4"/>
                        <a:pt x="9" y="13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3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Freeform 788"/>
                <p:cNvSpPr>
                  <a:spLocks/>
                </p:cNvSpPr>
                <p:nvPr/>
              </p:nvSpPr>
              <p:spPr bwMode="auto">
                <a:xfrm>
                  <a:off x="2580" y="3329"/>
                  <a:ext cx="8" cy="8"/>
                </a:xfrm>
                <a:custGeom>
                  <a:avLst/>
                  <a:gdLst>
                    <a:gd name="T0" fmla="*/ 0 w 13"/>
                    <a:gd name="T1" fmla="*/ 12 h 13"/>
                    <a:gd name="T2" fmla="*/ 0 w 13"/>
                    <a:gd name="T3" fmla="*/ 11 h 13"/>
                    <a:gd name="T4" fmla="*/ 11 w 13"/>
                    <a:gd name="T5" fmla="*/ 0 h 13"/>
                    <a:gd name="T6" fmla="*/ 12 w 13"/>
                    <a:gd name="T7" fmla="*/ 0 h 13"/>
                    <a:gd name="T8" fmla="*/ 12 w 13"/>
                    <a:gd name="T9" fmla="*/ 0 h 13"/>
                    <a:gd name="T10" fmla="*/ 12 w 13"/>
                    <a:gd name="T11" fmla="*/ 0 h 13"/>
                    <a:gd name="T12" fmla="*/ 13 w 13"/>
                    <a:gd name="T13" fmla="*/ 1 h 13"/>
                    <a:gd name="T14" fmla="*/ 13 w 13"/>
                    <a:gd name="T15" fmla="*/ 1 h 13"/>
                    <a:gd name="T16" fmla="*/ 13 w 13"/>
                    <a:gd name="T17" fmla="*/ 1 h 13"/>
                    <a:gd name="T18" fmla="*/ 13 w 13"/>
                    <a:gd name="T19" fmla="*/ 1 h 13"/>
                    <a:gd name="T20" fmla="*/ 13 w 13"/>
                    <a:gd name="T21" fmla="*/ 1 h 13"/>
                    <a:gd name="T22" fmla="*/ 6 w 13"/>
                    <a:gd name="T23" fmla="*/ 13 h 13"/>
                    <a:gd name="T24" fmla="*/ 5 w 13"/>
                    <a:gd name="T25" fmla="*/ 13 h 13"/>
                    <a:gd name="T26" fmla="*/ 5 w 13"/>
                    <a:gd name="T27" fmla="*/ 13 h 13"/>
                    <a:gd name="T28" fmla="*/ 3 w 13"/>
                    <a:gd name="T29" fmla="*/ 13 h 13"/>
                    <a:gd name="T30" fmla="*/ 3 w 13"/>
                    <a:gd name="T31" fmla="*/ 13 h 13"/>
                    <a:gd name="T32" fmla="*/ 0 w 13"/>
                    <a:gd name="T33" fmla="*/ 12 h 13"/>
                    <a:gd name="T34" fmla="*/ 0 w 13"/>
                    <a:gd name="T35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" h="13">
                      <a:moveTo>
                        <a:pt x="0" y="12"/>
                      </a:moveTo>
                      <a:cubicBezTo>
                        <a:pt x="0" y="12"/>
                        <a:pt x="0" y="12"/>
                        <a:pt x="0" y="11"/>
                      </a:cubicBezTo>
                      <a:cubicBezTo>
                        <a:pt x="1" y="7"/>
                        <a:pt x="5" y="4"/>
                        <a:pt x="11" y="0"/>
                      </a:cubicBezTo>
                      <a:cubicBezTo>
                        <a:pt x="11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6"/>
                        <a:pt x="8" y="10"/>
                        <a:pt x="6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Freeform 789"/>
                <p:cNvSpPr>
                  <a:spLocks/>
                </p:cNvSpPr>
                <p:nvPr/>
              </p:nvSpPr>
              <p:spPr bwMode="auto">
                <a:xfrm>
                  <a:off x="2819" y="3448"/>
                  <a:ext cx="4" cy="4"/>
                </a:xfrm>
                <a:custGeom>
                  <a:avLst/>
                  <a:gdLst>
                    <a:gd name="T0" fmla="*/ 1 w 7"/>
                    <a:gd name="T1" fmla="*/ 7 h 7"/>
                    <a:gd name="T2" fmla="*/ 1 w 7"/>
                    <a:gd name="T3" fmla="*/ 7 h 7"/>
                    <a:gd name="T4" fmla="*/ 1 w 7"/>
                    <a:gd name="T5" fmla="*/ 6 h 7"/>
                    <a:gd name="T6" fmla="*/ 5 w 7"/>
                    <a:gd name="T7" fmla="*/ 1 h 7"/>
                    <a:gd name="T8" fmla="*/ 6 w 7"/>
                    <a:gd name="T9" fmla="*/ 1 h 7"/>
                    <a:gd name="T10" fmla="*/ 6 w 7"/>
                    <a:gd name="T11" fmla="*/ 1 h 7"/>
                    <a:gd name="T12" fmla="*/ 6 w 7"/>
                    <a:gd name="T13" fmla="*/ 2 h 7"/>
                    <a:gd name="T14" fmla="*/ 2 w 7"/>
                    <a:gd name="T15" fmla="*/ 7 h 7"/>
                    <a:gd name="T16" fmla="*/ 1 w 7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0" y="6"/>
                        <a:pt x="1" y="6"/>
                      </a:cubicBezTo>
                      <a:cubicBezTo>
                        <a:pt x="2" y="4"/>
                        <a:pt x="3" y="2"/>
                        <a:pt x="5" y="1"/>
                      </a:cubicBezTo>
                      <a:cubicBezTo>
                        <a:pt x="5" y="0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6" y="2"/>
                      </a:cubicBezTo>
                      <a:cubicBezTo>
                        <a:pt x="5" y="3"/>
                        <a:pt x="4" y="5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Freeform 790"/>
                <p:cNvSpPr>
                  <a:spLocks/>
                </p:cNvSpPr>
                <p:nvPr/>
              </p:nvSpPr>
              <p:spPr bwMode="auto">
                <a:xfrm>
                  <a:off x="2856" y="3465"/>
                  <a:ext cx="6" cy="5"/>
                </a:xfrm>
                <a:custGeom>
                  <a:avLst/>
                  <a:gdLst>
                    <a:gd name="T0" fmla="*/ 2 w 11"/>
                    <a:gd name="T1" fmla="*/ 10 h 10"/>
                    <a:gd name="T2" fmla="*/ 1 w 11"/>
                    <a:gd name="T3" fmla="*/ 9 h 10"/>
                    <a:gd name="T4" fmla="*/ 6 w 11"/>
                    <a:gd name="T5" fmla="*/ 0 h 10"/>
                    <a:gd name="T6" fmla="*/ 6 w 11"/>
                    <a:gd name="T7" fmla="*/ 0 h 10"/>
                    <a:gd name="T8" fmla="*/ 7 w 11"/>
                    <a:gd name="T9" fmla="*/ 1 h 10"/>
                    <a:gd name="T10" fmla="*/ 10 w 11"/>
                    <a:gd name="T11" fmla="*/ 4 h 10"/>
                    <a:gd name="T12" fmla="*/ 10 w 11"/>
                    <a:gd name="T13" fmla="*/ 5 h 10"/>
                    <a:gd name="T14" fmla="*/ 2 w 11"/>
                    <a:gd name="T15" fmla="*/ 10 h 10"/>
                    <a:gd name="T16" fmla="*/ 2 w 11"/>
                    <a:gd name="T1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2" y="10"/>
                        <a:pt x="1" y="10"/>
                        <a:pt x="1" y="9"/>
                      </a:cubicBezTo>
                      <a:cubicBezTo>
                        <a:pt x="0" y="5"/>
                        <a:pt x="2" y="3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1" y="4"/>
                        <a:pt x="11" y="5"/>
                        <a:pt x="10" y="5"/>
                      </a:cubicBezTo>
                      <a:cubicBezTo>
                        <a:pt x="7" y="9"/>
                        <a:pt x="6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Freeform 791"/>
                <p:cNvSpPr>
                  <a:spLocks/>
                </p:cNvSpPr>
                <p:nvPr/>
              </p:nvSpPr>
              <p:spPr bwMode="auto">
                <a:xfrm>
                  <a:off x="2868" y="3481"/>
                  <a:ext cx="7" cy="6"/>
                </a:xfrm>
                <a:custGeom>
                  <a:avLst/>
                  <a:gdLst>
                    <a:gd name="T0" fmla="*/ 0 w 11"/>
                    <a:gd name="T1" fmla="*/ 9 h 10"/>
                    <a:gd name="T2" fmla="*/ 0 w 11"/>
                    <a:gd name="T3" fmla="*/ 8 h 10"/>
                    <a:gd name="T4" fmla="*/ 0 w 11"/>
                    <a:gd name="T5" fmla="*/ 5 h 10"/>
                    <a:gd name="T6" fmla="*/ 0 w 11"/>
                    <a:gd name="T7" fmla="*/ 4 h 10"/>
                    <a:gd name="T8" fmla="*/ 6 w 11"/>
                    <a:gd name="T9" fmla="*/ 0 h 10"/>
                    <a:gd name="T10" fmla="*/ 7 w 11"/>
                    <a:gd name="T11" fmla="*/ 0 h 10"/>
                    <a:gd name="T12" fmla="*/ 11 w 11"/>
                    <a:gd name="T13" fmla="*/ 2 h 10"/>
                    <a:gd name="T14" fmla="*/ 11 w 11"/>
                    <a:gd name="T15" fmla="*/ 3 h 10"/>
                    <a:gd name="T16" fmla="*/ 10 w 11"/>
                    <a:gd name="T17" fmla="*/ 6 h 10"/>
                    <a:gd name="T18" fmla="*/ 10 w 11"/>
                    <a:gd name="T19" fmla="*/ 7 h 10"/>
                    <a:gd name="T20" fmla="*/ 3 w 11"/>
                    <a:gd name="T21" fmla="*/ 10 h 10"/>
                    <a:gd name="T22" fmla="*/ 2 w 11"/>
                    <a:gd name="T23" fmla="*/ 10 h 10"/>
                    <a:gd name="T24" fmla="*/ 0 w 11"/>
                    <a:gd name="T2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0">
                      <a:moveTo>
                        <a:pt x="0" y="9"/>
                      </a:moveTo>
                      <a:cubicBezTo>
                        <a:pt x="0" y="9"/>
                        <a:pt x="0" y="8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2" y="10"/>
                        <a:pt x="2" y="1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Freeform 792"/>
                <p:cNvSpPr>
                  <a:spLocks/>
                </p:cNvSpPr>
                <p:nvPr/>
              </p:nvSpPr>
              <p:spPr bwMode="auto">
                <a:xfrm>
                  <a:off x="2648" y="3375"/>
                  <a:ext cx="21" cy="28"/>
                </a:xfrm>
                <a:custGeom>
                  <a:avLst/>
                  <a:gdLst>
                    <a:gd name="T0" fmla="*/ 23 w 36"/>
                    <a:gd name="T1" fmla="*/ 48 h 48"/>
                    <a:gd name="T2" fmla="*/ 22 w 36"/>
                    <a:gd name="T3" fmla="*/ 47 h 48"/>
                    <a:gd name="T4" fmla="*/ 12 w 36"/>
                    <a:gd name="T5" fmla="*/ 31 h 48"/>
                    <a:gd name="T6" fmla="*/ 0 w 36"/>
                    <a:gd name="T7" fmla="*/ 8 h 48"/>
                    <a:gd name="T8" fmla="*/ 0 w 36"/>
                    <a:gd name="T9" fmla="*/ 7 h 48"/>
                    <a:gd name="T10" fmla="*/ 7 w 36"/>
                    <a:gd name="T11" fmla="*/ 0 h 48"/>
                    <a:gd name="T12" fmla="*/ 8 w 36"/>
                    <a:gd name="T13" fmla="*/ 0 h 48"/>
                    <a:gd name="T14" fmla="*/ 10 w 36"/>
                    <a:gd name="T15" fmla="*/ 1 h 48"/>
                    <a:gd name="T16" fmla="*/ 10 w 36"/>
                    <a:gd name="T17" fmla="*/ 2 h 48"/>
                    <a:gd name="T18" fmla="*/ 14 w 36"/>
                    <a:gd name="T19" fmla="*/ 15 h 48"/>
                    <a:gd name="T20" fmla="*/ 14 w 36"/>
                    <a:gd name="T21" fmla="*/ 16 h 48"/>
                    <a:gd name="T22" fmla="*/ 25 w 36"/>
                    <a:gd name="T23" fmla="*/ 24 h 48"/>
                    <a:gd name="T24" fmla="*/ 35 w 36"/>
                    <a:gd name="T25" fmla="*/ 34 h 48"/>
                    <a:gd name="T26" fmla="*/ 32 w 36"/>
                    <a:gd name="T27" fmla="*/ 35 h 48"/>
                    <a:gd name="T28" fmla="*/ 28 w 36"/>
                    <a:gd name="T29" fmla="*/ 37 h 48"/>
                    <a:gd name="T30" fmla="*/ 27 w 36"/>
                    <a:gd name="T31" fmla="*/ 38 h 48"/>
                    <a:gd name="T32" fmla="*/ 24 w 36"/>
                    <a:gd name="T33" fmla="*/ 47 h 48"/>
                    <a:gd name="T34" fmla="*/ 23 w 36"/>
                    <a:gd name="T35" fmla="*/ 48 h 48"/>
                    <a:gd name="T36" fmla="*/ 23 w 36"/>
                    <a:gd name="T37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6" h="48">
                      <a:moveTo>
                        <a:pt x="23" y="48"/>
                      </a:moveTo>
                      <a:cubicBezTo>
                        <a:pt x="22" y="48"/>
                        <a:pt x="22" y="48"/>
                        <a:pt x="22" y="47"/>
                      </a:cubicBezTo>
                      <a:cubicBezTo>
                        <a:pt x="20" y="41"/>
                        <a:pt x="16" y="36"/>
                        <a:pt x="12" y="31"/>
                      </a:cubicBezTo>
                      <a:cubicBezTo>
                        <a:pt x="6" y="25"/>
                        <a:pt x="1" y="18"/>
                        <a:pt x="0" y="8"/>
                      </a:cubicBez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2" y="3"/>
                        <a:pt x="4" y="2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6" y="19"/>
                        <a:pt x="20" y="21"/>
                        <a:pt x="25" y="24"/>
                      </a:cubicBezTo>
                      <a:cubicBezTo>
                        <a:pt x="30" y="27"/>
                        <a:pt x="36" y="31"/>
                        <a:pt x="35" y="34"/>
                      </a:cubicBezTo>
                      <a:cubicBezTo>
                        <a:pt x="34" y="35"/>
                        <a:pt x="34" y="35"/>
                        <a:pt x="32" y="35"/>
                      </a:cubicBezTo>
                      <a:cubicBezTo>
                        <a:pt x="31" y="36"/>
                        <a:pt x="29" y="36"/>
                        <a:pt x="28" y="37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Freeform 793"/>
                <p:cNvSpPr>
                  <a:spLocks/>
                </p:cNvSpPr>
                <p:nvPr/>
              </p:nvSpPr>
              <p:spPr bwMode="auto">
                <a:xfrm>
                  <a:off x="2676" y="3391"/>
                  <a:ext cx="7" cy="5"/>
                </a:xfrm>
                <a:custGeom>
                  <a:avLst/>
                  <a:gdLst>
                    <a:gd name="T0" fmla="*/ 1 w 12"/>
                    <a:gd name="T1" fmla="*/ 6 h 9"/>
                    <a:gd name="T2" fmla="*/ 0 w 12"/>
                    <a:gd name="T3" fmla="*/ 6 h 9"/>
                    <a:gd name="T4" fmla="*/ 0 w 12"/>
                    <a:gd name="T5" fmla="*/ 3 h 9"/>
                    <a:gd name="T6" fmla="*/ 0 w 12"/>
                    <a:gd name="T7" fmla="*/ 2 h 9"/>
                    <a:gd name="T8" fmla="*/ 3 w 12"/>
                    <a:gd name="T9" fmla="*/ 1 h 9"/>
                    <a:gd name="T10" fmla="*/ 3 w 12"/>
                    <a:gd name="T11" fmla="*/ 1 h 9"/>
                    <a:gd name="T12" fmla="*/ 7 w 12"/>
                    <a:gd name="T13" fmla="*/ 1 h 9"/>
                    <a:gd name="T14" fmla="*/ 8 w 12"/>
                    <a:gd name="T15" fmla="*/ 1 h 9"/>
                    <a:gd name="T16" fmla="*/ 8 w 12"/>
                    <a:gd name="T17" fmla="*/ 1 h 9"/>
                    <a:gd name="T18" fmla="*/ 10 w 12"/>
                    <a:gd name="T19" fmla="*/ 3 h 9"/>
                    <a:gd name="T20" fmla="*/ 12 w 12"/>
                    <a:gd name="T21" fmla="*/ 4 h 9"/>
                    <a:gd name="T22" fmla="*/ 12 w 12"/>
                    <a:gd name="T23" fmla="*/ 4 h 9"/>
                    <a:gd name="T24" fmla="*/ 12 w 12"/>
                    <a:gd name="T25" fmla="*/ 5 h 9"/>
                    <a:gd name="T26" fmla="*/ 9 w 12"/>
                    <a:gd name="T27" fmla="*/ 8 h 9"/>
                    <a:gd name="T28" fmla="*/ 9 w 12"/>
                    <a:gd name="T29" fmla="*/ 9 h 9"/>
                    <a:gd name="T30" fmla="*/ 1 w 12"/>
                    <a:gd name="T31" fmla="*/ 6 h 9"/>
                    <a:gd name="T32" fmla="*/ 1 w 12"/>
                    <a:gd name="T3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" h="9">
                      <a:moveTo>
                        <a:pt x="1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Freeform 794"/>
                <p:cNvSpPr>
                  <a:spLocks/>
                </p:cNvSpPr>
                <p:nvPr/>
              </p:nvSpPr>
              <p:spPr bwMode="auto">
                <a:xfrm>
                  <a:off x="2511" y="3316"/>
                  <a:ext cx="6" cy="7"/>
                </a:xfrm>
                <a:custGeom>
                  <a:avLst/>
                  <a:gdLst>
                    <a:gd name="T0" fmla="*/ 1 w 9"/>
                    <a:gd name="T1" fmla="*/ 12 h 12"/>
                    <a:gd name="T2" fmla="*/ 1 w 9"/>
                    <a:gd name="T3" fmla="*/ 12 h 12"/>
                    <a:gd name="T4" fmla="*/ 0 w 9"/>
                    <a:gd name="T5" fmla="*/ 11 h 12"/>
                    <a:gd name="T6" fmla="*/ 1 w 9"/>
                    <a:gd name="T7" fmla="*/ 3 h 12"/>
                    <a:gd name="T8" fmla="*/ 1 w 9"/>
                    <a:gd name="T9" fmla="*/ 3 h 12"/>
                    <a:gd name="T10" fmla="*/ 4 w 9"/>
                    <a:gd name="T11" fmla="*/ 1 h 12"/>
                    <a:gd name="T12" fmla="*/ 5 w 9"/>
                    <a:gd name="T13" fmla="*/ 0 h 12"/>
                    <a:gd name="T14" fmla="*/ 8 w 9"/>
                    <a:gd name="T15" fmla="*/ 2 h 12"/>
                    <a:gd name="T16" fmla="*/ 9 w 9"/>
                    <a:gd name="T17" fmla="*/ 3 h 12"/>
                    <a:gd name="T18" fmla="*/ 8 w 9"/>
                    <a:gd name="T19" fmla="*/ 6 h 12"/>
                    <a:gd name="T20" fmla="*/ 8 w 9"/>
                    <a:gd name="T21" fmla="*/ 7 h 12"/>
                    <a:gd name="T22" fmla="*/ 6 w 9"/>
                    <a:gd name="T23" fmla="*/ 11 h 12"/>
                    <a:gd name="T24" fmla="*/ 5 w 9"/>
                    <a:gd name="T25" fmla="*/ 11 h 12"/>
                    <a:gd name="T26" fmla="*/ 1 w 9"/>
                    <a:gd name="T27" fmla="*/ 12 h 12"/>
                    <a:gd name="T28" fmla="*/ 1 w 9"/>
                    <a:gd name="T2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12">
                      <a:moveTo>
                        <a:pt x="1" y="12"/>
                      </a:move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Freeform 795"/>
                <p:cNvSpPr>
                  <a:spLocks/>
                </p:cNvSpPr>
                <p:nvPr/>
              </p:nvSpPr>
              <p:spPr bwMode="auto">
                <a:xfrm>
                  <a:off x="2544" y="3343"/>
                  <a:ext cx="5" cy="5"/>
                </a:xfrm>
                <a:custGeom>
                  <a:avLst/>
                  <a:gdLst>
                    <a:gd name="T0" fmla="*/ 1 w 9"/>
                    <a:gd name="T1" fmla="*/ 8 h 8"/>
                    <a:gd name="T2" fmla="*/ 0 w 9"/>
                    <a:gd name="T3" fmla="*/ 8 h 8"/>
                    <a:gd name="T4" fmla="*/ 0 w 9"/>
                    <a:gd name="T5" fmla="*/ 7 h 8"/>
                    <a:gd name="T6" fmla="*/ 3 w 9"/>
                    <a:gd name="T7" fmla="*/ 2 h 8"/>
                    <a:gd name="T8" fmla="*/ 3 w 9"/>
                    <a:gd name="T9" fmla="*/ 2 h 8"/>
                    <a:gd name="T10" fmla="*/ 6 w 9"/>
                    <a:gd name="T11" fmla="*/ 0 h 8"/>
                    <a:gd name="T12" fmla="*/ 7 w 9"/>
                    <a:gd name="T13" fmla="*/ 0 h 8"/>
                    <a:gd name="T14" fmla="*/ 9 w 9"/>
                    <a:gd name="T15" fmla="*/ 1 h 8"/>
                    <a:gd name="T16" fmla="*/ 9 w 9"/>
                    <a:gd name="T17" fmla="*/ 2 h 8"/>
                    <a:gd name="T18" fmla="*/ 9 w 9"/>
                    <a:gd name="T19" fmla="*/ 2 h 8"/>
                    <a:gd name="T20" fmla="*/ 1 w 9"/>
                    <a:gd name="T21" fmla="*/ 8 h 8"/>
                    <a:gd name="T22" fmla="*/ 1 w 9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8">
                      <a:moveTo>
                        <a:pt x="1" y="8"/>
                      </a:move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7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7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7" y="6"/>
                        <a:pt x="4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Freeform 796"/>
                <p:cNvSpPr>
                  <a:spLocks/>
                </p:cNvSpPr>
                <p:nvPr/>
              </p:nvSpPr>
              <p:spPr bwMode="auto">
                <a:xfrm>
                  <a:off x="2670" y="3407"/>
                  <a:ext cx="6" cy="13"/>
                </a:xfrm>
                <a:custGeom>
                  <a:avLst/>
                  <a:gdLst>
                    <a:gd name="T0" fmla="*/ 5 w 11"/>
                    <a:gd name="T1" fmla="*/ 22 h 23"/>
                    <a:gd name="T2" fmla="*/ 4 w 11"/>
                    <a:gd name="T3" fmla="*/ 22 h 23"/>
                    <a:gd name="T4" fmla="*/ 0 w 11"/>
                    <a:gd name="T5" fmla="*/ 12 h 23"/>
                    <a:gd name="T6" fmla="*/ 0 w 11"/>
                    <a:gd name="T7" fmla="*/ 11 h 23"/>
                    <a:gd name="T8" fmla="*/ 5 w 11"/>
                    <a:gd name="T9" fmla="*/ 0 h 23"/>
                    <a:gd name="T10" fmla="*/ 6 w 11"/>
                    <a:gd name="T11" fmla="*/ 0 h 23"/>
                    <a:gd name="T12" fmla="*/ 6 w 11"/>
                    <a:gd name="T13" fmla="*/ 0 h 23"/>
                    <a:gd name="T14" fmla="*/ 7 w 11"/>
                    <a:gd name="T15" fmla="*/ 0 h 23"/>
                    <a:gd name="T16" fmla="*/ 7 w 11"/>
                    <a:gd name="T17" fmla="*/ 0 h 23"/>
                    <a:gd name="T18" fmla="*/ 8 w 11"/>
                    <a:gd name="T19" fmla="*/ 1 h 23"/>
                    <a:gd name="T20" fmla="*/ 8 w 11"/>
                    <a:gd name="T21" fmla="*/ 1 h 23"/>
                    <a:gd name="T22" fmla="*/ 9 w 11"/>
                    <a:gd name="T23" fmla="*/ 22 h 23"/>
                    <a:gd name="T24" fmla="*/ 8 w 11"/>
                    <a:gd name="T25" fmla="*/ 23 h 23"/>
                    <a:gd name="T26" fmla="*/ 5 w 11"/>
                    <a:gd name="T27" fmla="*/ 22 h 23"/>
                    <a:gd name="T28" fmla="*/ 5 w 11"/>
                    <a:gd name="T29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23">
                      <a:moveTo>
                        <a:pt x="5" y="22"/>
                      </a:moveTo>
                      <a:cubicBezTo>
                        <a:pt x="5" y="22"/>
                        <a:pt x="5" y="22"/>
                        <a:pt x="4" y="2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7"/>
                        <a:pt x="2" y="4"/>
                        <a:pt x="5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11" y="6"/>
                        <a:pt x="11" y="16"/>
                        <a:pt x="9" y="22"/>
                      </a:cubicBezTo>
                      <a:cubicBezTo>
                        <a:pt x="9" y="23"/>
                        <a:pt x="9" y="23"/>
                        <a:pt x="8" y="23"/>
                      </a:cubicBezTo>
                      <a:cubicBezTo>
                        <a:pt x="7" y="23"/>
                        <a:pt x="6" y="23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Freeform 797"/>
                <p:cNvSpPr>
                  <a:spLocks/>
                </p:cNvSpPr>
                <p:nvPr/>
              </p:nvSpPr>
              <p:spPr bwMode="auto">
                <a:xfrm>
                  <a:off x="2786" y="3462"/>
                  <a:ext cx="5" cy="14"/>
                </a:xfrm>
                <a:custGeom>
                  <a:avLst/>
                  <a:gdLst>
                    <a:gd name="T0" fmla="*/ 5 w 9"/>
                    <a:gd name="T1" fmla="*/ 23 h 23"/>
                    <a:gd name="T2" fmla="*/ 5 w 9"/>
                    <a:gd name="T3" fmla="*/ 23 h 23"/>
                    <a:gd name="T4" fmla="*/ 0 w 9"/>
                    <a:gd name="T5" fmla="*/ 1 h 23"/>
                    <a:gd name="T6" fmla="*/ 0 w 9"/>
                    <a:gd name="T7" fmla="*/ 1 h 23"/>
                    <a:gd name="T8" fmla="*/ 0 w 9"/>
                    <a:gd name="T9" fmla="*/ 1 h 23"/>
                    <a:gd name="T10" fmla="*/ 1 w 9"/>
                    <a:gd name="T11" fmla="*/ 0 h 23"/>
                    <a:gd name="T12" fmla="*/ 1 w 9"/>
                    <a:gd name="T13" fmla="*/ 1 h 23"/>
                    <a:gd name="T14" fmla="*/ 6 w 9"/>
                    <a:gd name="T15" fmla="*/ 23 h 23"/>
                    <a:gd name="T16" fmla="*/ 6 w 9"/>
                    <a:gd name="T17" fmla="*/ 23 h 23"/>
                    <a:gd name="T18" fmla="*/ 5 w 9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23">
                      <a:moveTo>
                        <a:pt x="5" y="23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" y="15"/>
                        <a:pt x="0" y="8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7" y="6"/>
                        <a:pt x="9" y="15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5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Freeform 798"/>
                <p:cNvSpPr>
                  <a:spLocks/>
                </p:cNvSpPr>
                <p:nvPr/>
              </p:nvSpPr>
              <p:spPr bwMode="auto">
                <a:xfrm>
                  <a:off x="2843" y="3489"/>
                  <a:ext cx="3" cy="5"/>
                </a:xfrm>
                <a:custGeom>
                  <a:avLst/>
                  <a:gdLst>
                    <a:gd name="T0" fmla="*/ 0 w 6"/>
                    <a:gd name="T1" fmla="*/ 7 h 8"/>
                    <a:gd name="T2" fmla="*/ 0 w 6"/>
                    <a:gd name="T3" fmla="*/ 6 h 8"/>
                    <a:gd name="T4" fmla="*/ 1 w 6"/>
                    <a:gd name="T5" fmla="*/ 1 h 8"/>
                    <a:gd name="T6" fmla="*/ 2 w 6"/>
                    <a:gd name="T7" fmla="*/ 0 h 8"/>
                    <a:gd name="T8" fmla="*/ 4 w 6"/>
                    <a:gd name="T9" fmla="*/ 0 h 8"/>
                    <a:gd name="T10" fmla="*/ 4 w 6"/>
                    <a:gd name="T11" fmla="*/ 0 h 8"/>
                    <a:gd name="T12" fmla="*/ 5 w 6"/>
                    <a:gd name="T13" fmla="*/ 1 h 8"/>
                    <a:gd name="T14" fmla="*/ 6 w 6"/>
                    <a:gd name="T15" fmla="*/ 3 h 8"/>
                    <a:gd name="T16" fmla="*/ 6 w 6"/>
                    <a:gd name="T17" fmla="*/ 4 h 8"/>
                    <a:gd name="T18" fmla="*/ 5 w 6"/>
                    <a:gd name="T19" fmla="*/ 7 h 8"/>
                    <a:gd name="T20" fmla="*/ 4 w 6"/>
                    <a:gd name="T21" fmla="*/ 7 h 8"/>
                    <a:gd name="T22" fmla="*/ 3 w 6"/>
                    <a:gd name="T23" fmla="*/ 8 h 8"/>
                    <a:gd name="T24" fmla="*/ 3 w 6"/>
                    <a:gd name="T25" fmla="*/ 8 h 8"/>
                    <a:gd name="T26" fmla="*/ 0 w 6"/>
                    <a:gd name="T2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Freeform 799"/>
                <p:cNvSpPr>
                  <a:spLocks/>
                </p:cNvSpPr>
                <p:nvPr/>
              </p:nvSpPr>
              <p:spPr bwMode="auto">
                <a:xfrm>
                  <a:off x="3243" y="3053"/>
                  <a:ext cx="2" cy="2"/>
                </a:xfrm>
                <a:custGeom>
                  <a:avLst/>
                  <a:gdLst>
                    <a:gd name="T0" fmla="*/ 3 w 5"/>
                    <a:gd name="T1" fmla="*/ 3 h 3"/>
                    <a:gd name="T2" fmla="*/ 1 w 5"/>
                    <a:gd name="T3" fmla="*/ 2 h 3"/>
                    <a:gd name="T4" fmla="*/ 1 w 5"/>
                    <a:gd name="T5" fmla="*/ 2 h 3"/>
                    <a:gd name="T6" fmla="*/ 0 w 5"/>
                    <a:gd name="T7" fmla="*/ 1 h 3"/>
                    <a:gd name="T8" fmla="*/ 0 w 5"/>
                    <a:gd name="T9" fmla="*/ 0 h 3"/>
                    <a:gd name="T10" fmla="*/ 1 w 5"/>
                    <a:gd name="T11" fmla="*/ 0 h 3"/>
                    <a:gd name="T12" fmla="*/ 2 w 5"/>
                    <a:gd name="T13" fmla="*/ 0 h 3"/>
                    <a:gd name="T14" fmla="*/ 2 w 5"/>
                    <a:gd name="T15" fmla="*/ 0 h 3"/>
                    <a:gd name="T16" fmla="*/ 2 w 5"/>
                    <a:gd name="T17" fmla="*/ 0 h 3"/>
                    <a:gd name="T18" fmla="*/ 5 w 5"/>
                    <a:gd name="T19" fmla="*/ 2 h 3"/>
                    <a:gd name="T20" fmla="*/ 5 w 5"/>
                    <a:gd name="T21" fmla="*/ 2 h 3"/>
                    <a:gd name="T22" fmla="*/ 5 w 5"/>
                    <a:gd name="T23" fmla="*/ 3 h 3"/>
                    <a:gd name="T24" fmla="*/ 4 w 5"/>
                    <a:gd name="T25" fmla="*/ 3 h 3"/>
                    <a:gd name="T26" fmla="*/ 4 w 5"/>
                    <a:gd name="T27" fmla="*/ 3 h 3"/>
                    <a:gd name="T28" fmla="*/ 3 w 5"/>
                    <a:gd name="T2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3">
                      <a:moveTo>
                        <a:pt x="3" y="3"/>
                      </a:moveTo>
                      <a:cubicBezTo>
                        <a:pt x="2" y="3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Freeform 800"/>
                <p:cNvSpPr>
                  <a:spLocks/>
                </p:cNvSpPr>
                <p:nvPr/>
              </p:nvSpPr>
              <p:spPr bwMode="auto">
                <a:xfrm>
                  <a:off x="2509" y="3338"/>
                  <a:ext cx="5" cy="8"/>
                </a:xfrm>
                <a:custGeom>
                  <a:avLst/>
                  <a:gdLst>
                    <a:gd name="T0" fmla="*/ 1 w 8"/>
                    <a:gd name="T1" fmla="*/ 14 h 15"/>
                    <a:gd name="T2" fmla="*/ 1 w 8"/>
                    <a:gd name="T3" fmla="*/ 13 h 15"/>
                    <a:gd name="T4" fmla="*/ 0 w 8"/>
                    <a:gd name="T5" fmla="*/ 11 h 15"/>
                    <a:gd name="T6" fmla="*/ 0 w 8"/>
                    <a:gd name="T7" fmla="*/ 11 h 15"/>
                    <a:gd name="T8" fmla="*/ 7 w 8"/>
                    <a:gd name="T9" fmla="*/ 0 h 15"/>
                    <a:gd name="T10" fmla="*/ 8 w 8"/>
                    <a:gd name="T11" fmla="*/ 0 h 15"/>
                    <a:gd name="T12" fmla="*/ 8 w 8"/>
                    <a:gd name="T13" fmla="*/ 0 h 15"/>
                    <a:gd name="T14" fmla="*/ 8 w 8"/>
                    <a:gd name="T15" fmla="*/ 1 h 15"/>
                    <a:gd name="T16" fmla="*/ 5 w 8"/>
                    <a:gd name="T17" fmla="*/ 14 h 15"/>
                    <a:gd name="T18" fmla="*/ 4 w 8"/>
                    <a:gd name="T19" fmla="*/ 15 h 15"/>
                    <a:gd name="T20" fmla="*/ 1 w 8"/>
                    <a:gd name="T21" fmla="*/ 14 h 15"/>
                    <a:gd name="T22" fmla="*/ 1 w 8"/>
                    <a:gd name="T2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5"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3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7"/>
                        <a:pt x="4" y="3"/>
                        <a:pt x="7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5"/>
                        <a:pt x="7" y="10"/>
                        <a:pt x="5" y="14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Freeform 801"/>
                <p:cNvSpPr>
                  <a:spLocks/>
                </p:cNvSpPr>
                <p:nvPr/>
              </p:nvSpPr>
              <p:spPr bwMode="auto">
                <a:xfrm>
                  <a:off x="2615" y="3388"/>
                  <a:ext cx="9" cy="7"/>
                </a:xfrm>
                <a:custGeom>
                  <a:avLst/>
                  <a:gdLst>
                    <a:gd name="T0" fmla="*/ 12 w 15"/>
                    <a:gd name="T1" fmla="*/ 13 h 13"/>
                    <a:gd name="T2" fmla="*/ 0 w 15"/>
                    <a:gd name="T3" fmla="*/ 5 h 13"/>
                    <a:gd name="T4" fmla="*/ 0 w 15"/>
                    <a:gd name="T5" fmla="*/ 4 h 13"/>
                    <a:gd name="T6" fmla="*/ 2 w 15"/>
                    <a:gd name="T7" fmla="*/ 1 h 13"/>
                    <a:gd name="T8" fmla="*/ 2 w 15"/>
                    <a:gd name="T9" fmla="*/ 0 h 13"/>
                    <a:gd name="T10" fmla="*/ 3 w 15"/>
                    <a:gd name="T11" fmla="*/ 0 h 13"/>
                    <a:gd name="T12" fmla="*/ 13 w 15"/>
                    <a:gd name="T13" fmla="*/ 6 h 13"/>
                    <a:gd name="T14" fmla="*/ 13 w 15"/>
                    <a:gd name="T15" fmla="*/ 7 h 13"/>
                    <a:gd name="T16" fmla="*/ 15 w 15"/>
                    <a:gd name="T17" fmla="*/ 8 h 13"/>
                    <a:gd name="T18" fmla="*/ 15 w 15"/>
                    <a:gd name="T19" fmla="*/ 9 h 13"/>
                    <a:gd name="T20" fmla="*/ 13 w 15"/>
                    <a:gd name="T21" fmla="*/ 12 h 13"/>
                    <a:gd name="T22" fmla="*/ 12 w 15"/>
                    <a:gd name="T23" fmla="*/ 13 h 13"/>
                    <a:gd name="T24" fmla="*/ 12 w 15"/>
                    <a:gd name="T25" fmla="*/ 13 h 13"/>
                    <a:gd name="T26" fmla="*/ 12 w 15"/>
                    <a:gd name="T2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3">
                      <a:moveTo>
                        <a:pt x="12" y="13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7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9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Freeform 802"/>
                <p:cNvSpPr>
                  <a:spLocks/>
                </p:cNvSpPr>
                <p:nvPr/>
              </p:nvSpPr>
              <p:spPr bwMode="auto">
                <a:xfrm>
                  <a:off x="3226" y="3052"/>
                  <a:ext cx="3" cy="4"/>
                </a:xfrm>
                <a:custGeom>
                  <a:avLst/>
                  <a:gdLst>
                    <a:gd name="T0" fmla="*/ 1 w 5"/>
                    <a:gd name="T1" fmla="*/ 5 h 6"/>
                    <a:gd name="T2" fmla="*/ 1 w 5"/>
                    <a:gd name="T3" fmla="*/ 5 h 6"/>
                    <a:gd name="T4" fmla="*/ 0 w 5"/>
                    <a:gd name="T5" fmla="*/ 2 h 6"/>
                    <a:gd name="T6" fmla="*/ 0 w 5"/>
                    <a:gd name="T7" fmla="*/ 2 h 6"/>
                    <a:gd name="T8" fmla="*/ 2 w 5"/>
                    <a:gd name="T9" fmla="*/ 1 h 6"/>
                    <a:gd name="T10" fmla="*/ 2 w 5"/>
                    <a:gd name="T11" fmla="*/ 0 h 6"/>
                    <a:gd name="T12" fmla="*/ 3 w 5"/>
                    <a:gd name="T13" fmla="*/ 0 h 6"/>
                    <a:gd name="T14" fmla="*/ 3 w 5"/>
                    <a:gd name="T15" fmla="*/ 1 h 6"/>
                    <a:gd name="T16" fmla="*/ 5 w 5"/>
                    <a:gd name="T17" fmla="*/ 4 h 6"/>
                    <a:gd name="T18" fmla="*/ 5 w 5"/>
                    <a:gd name="T19" fmla="*/ 5 h 6"/>
                    <a:gd name="T20" fmla="*/ 3 w 5"/>
                    <a:gd name="T21" fmla="*/ 6 h 6"/>
                    <a:gd name="T22" fmla="*/ 3 w 5"/>
                    <a:gd name="T23" fmla="*/ 6 h 6"/>
                    <a:gd name="T24" fmla="*/ 1 w 5"/>
                    <a:gd name="T2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6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Freeform 803"/>
                <p:cNvSpPr>
                  <a:spLocks/>
                </p:cNvSpPr>
                <p:nvPr/>
              </p:nvSpPr>
              <p:spPr bwMode="auto">
                <a:xfrm>
                  <a:off x="2831" y="3500"/>
                  <a:ext cx="8" cy="7"/>
                </a:xfrm>
                <a:custGeom>
                  <a:avLst/>
                  <a:gdLst>
                    <a:gd name="T0" fmla="*/ 1 w 14"/>
                    <a:gd name="T1" fmla="*/ 11 h 12"/>
                    <a:gd name="T2" fmla="*/ 1 w 14"/>
                    <a:gd name="T3" fmla="*/ 10 h 12"/>
                    <a:gd name="T4" fmla="*/ 1 w 14"/>
                    <a:gd name="T5" fmla="*/ 11 h 12"/>
                    <a:gd name="T6" fmla="*/ 0 w 14"/>
                    <a:gd name="T7" fmla="*/ 10 h 12"/>
                    <a:gd name="T8" fmla="*/ 9 w 14"/>
                    <a:gd name="T9" fmla="*/ 0 h 12"/>
                    <a:gd name="T10" fmla="*/ 10 w 14"/>
                    <a:gd name="T11" fmla="*/ 0 h 12"/>
                    <a:gd name="T12" fmla="*/ 12 w 14"/>
                    <a:gd name="T13" fmla="*/ 1 h 12"/>
                    <a:gd name="T14" fmla="*/ 13 w 14"/>
                    <a:gd name="T15" fmla="*/ 2 h 12"/>
                    <a:gd name="T16" fmla="*/ 13 w 14"/>
                    <a:gd name="T17" fmla="*/ 3 h 12"/>
                    <a:gd name="T18" fmla="*/ 14 w 14"/>
                    <a:gd name="T19" fmla="*/ 7 h 12"/>
                    <a:gd name="T20" fmla="*/ 13 w 14"/>
                    <a:gd name="T21" fmla="*/ 7 h 12"/>
                    <a:gd name="T22" fmla="*/ 13 w 14"/>
                    <a:gd name="T23" fmla="*/ 8 h 12"/>
                    <a:gd name="T24" fmla="*/ 13 w 14"/>
                    <a:gd name="T25" fmla="*/ 9 h 12"/>
                    <a:gd name="T26" fmla="*/ 4 w 14"/>
                    <a:gd name="T27" fmla="*/ 11 h 12"/>
                    <a:gd name="T28" fmla="*/ 4 w 14"/>
                    <a:gd name="T29" fmla="*/ 11 h 12"/>
                    <a:gd name="T30" fmla="*/ 4 w 14"/>
                    <a:gd name="T31" fmla="*/ 11 h 12"/>
                    <a:gd name="T32" fmla="*/ 1 w 14"/>
                    <a:gd name="T33" fmla="*/ 11 h 12"/>
                    <a:gd name="T34" fmla="*/ 1 w 14"/>
                    <a:gd name="T35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" h="12">
                      <a:moveTo>
                        <a:pt x="1" y="11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7"/>
                        <a:pt x="6" y="2"/>
                        <a:pt x="9" y="0"/>
                      </a:cubicBezTo>
                      <a:cubicBezTo>
                        <a:pt x="9" y="0"/>
                        <a:pt x="9" y="0"/>
                        <a:pt x="10" y="0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3"/>
                      </a:cubicBezTo>
                      <a:cubicBezTo>
                        <a:pt x="14" y="4"/>
                        <a:pt x="14" y="5"/>
                        <a:pt x="14" y="7"/>
                      </a:cubicBezTo>
                      <a:cubicBezTo>
                        <a:pt x="14" y="7"/>
                        <a:pt x="14" y="7"/>
                        <a:pt x="13" y="7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9"/>
                      </a:cubicBezTo>
                      <a:cubicBezTo>
                        <a:pt x="10" y="11"/>
                        <a:pt x="8" y="12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2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Freeform 804"/>
                <p:cNvSpPr>
                  <a:spLocks/>
                </p:cNvSpPr>
                <p:nvPr/>
              </p:nvSpPr>
              <p:spPr bwMode="auto">
                <a:xfrm>
                  <a:off x="3232" y="3060"/>
                  <a:ext cx="2" cy="3"/>
                </a:xfrm>
                <a:custGeom>
                  <a:avLst/>
                  <a:gdLst>
                    <a:gd name="T0" fmla="*/ 1 w 4"/>
                    <a:gd name="T1" fmla="*/ 5 h 5"/>
                    <a:gd name="T2" fmla="*/ 0 w 4"/>
                    <a:gd name="T3" fmla="*/ 4 h 5"/>
                    <a:gd name="T4" fmla="*/ 4 w 4"/>
                    <a:gd name="T5" fmla="*/ 0 h 5"/>
                    <a:gd name="T6" fmla="*/ 4 w 4"/>
                    <a:gd name="T7" fmla="*/ 0 h 5"/>
                    <a:gd name="T8" fmla="*/ 4 w 4"/>
                    <a:gd name="T9" fmla="*/ 1 h 5"/>
                    <a:gd name="T10" fmla="*/ 4 w 4"/>
                    <a:gd name="T11" fmla="*/ 2 h 5"/>
                    <a:gd name="T12" fmla="*/ 4 w 4"/>
                    <a:gd name="T13" fmla="*/ 4 h 5"/>
                    <a:gd name="T14" fmla="*/ 3 w 4"/>
                    <a:gd name="T15" fmla="*/ 5 h 5"/>
                    <a:gd name="T16" fmla="*/ 1 w 4"/>
                    <a:gd name="T17" fmla="*/ 5 h 5"/>
                    <a:gd name="T18" fmla="*/ 1 w 4"/>
                    <a:gd name="T1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5">
                      <a:moveTo>
                        <a:pt x="1" y="5"/>
                      </a:moveTo>
                      <a:cubicBezTo>
                        <a:pt x="1" y="5"/>
                        <a:pt x="0" y="4"/>
                        <a:pt x="0" y="4"/>
                      </a:cubicBezTo>
                      <a:cubicBezTo>
                        <a:pt x="0" y="2"/>
                        <a:pt x="2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Freeform 805"/>
                <p:cNvSpPr>
                  <a:spLocks/>
                </p:cNvSpPr>
                <p:nvPr/>
              </p:nvSpPr>
              <p:spPr bwMode="auto">
                <a:xfrm>
                  <a:off x="3258" y="3071"/>
                  <a:ext cx="4" cy="4"/>
                </a:xfrm>
                <a:custGeom>
                  <a:avLst/>
                  <a:gdLst>
                    <a:gd name="T0" fmla="*/ 1 w 7"/>
                    <a:gd name="T1" fmla="*/ 6 h 8"/>
                    <a:gd name="T2" fmla="*/ 0 w 7"/>
                    <a:gd name="T3" fmla="*/ 6 h 8"/>
                    <a:gd name="T4" fmla="*/ 0 w 7"/>
                    <a:gd name="T5" fmla="*/ 4 h 8"/>
                    <a:gd name="T6" fmla="*/ 1 w 7"/>
                    <a:gd name="T7" fmla="*/ 0 h 8"/>
                    <a:gd name="T8" fmla="*/ 2 w 7"/>
                    <a:gd name="T9" fmla="*/ 0 h 8"/>
                    <a:gd name="T10" fmla="*/ 6 w 7"/>
                    <a:gd name="T11" fmla="*/ 2 h 8"/>
                    <a:gd name="T12" fmla="*/ 6 w 7"/>
                    <a:gd name="T13" fmla="*/ 2 h 8"/>
                    <a:gd name="T14" fmla="*/ 7 w 7"/>
                    <a:gd name="T15" fmla="*/ 4 h 8"/>
                    <a:gd name="T16" fmla="*/ 7 w 7"/>
                    <a:gd name="T17" fmla="*/ 5 h 8"/>
                    <a:gd name="T18" fmla="*/ 6 w 7"/>
                    <a:gd name="T19" fmla="*/ 7 h 8"/>
                    <a:gd name="T20" fmla="*/ 5 w 7"/>
                    <a:gd name="T21" fmla="*/ 7 h 8"/>
                    <a:gd name="T22" fmla="*/ 1 w 7"/>
                    <a:gd name="T23" fmla="*/ 6 h 8"/>
                    <a:gd name="T24" fmla="*/ 1 w 7"/>
                    <a:gd name="T2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8">
                      <a:moveTo>
                        <a:pt x="1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0" y="2"/>
                        <a:pt x="0" y="2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5" y="8"/>
                        <a:pt x="5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Freeform 806"/>
                <p:cNvSpPr>
                  <a:spLocks/>
                </p:cNvSpPr>
                <p:nvPr/>
              </p:nvSpPr>
              <p:spPr bwMode="auto">
                <a:xfrm>
                  <a:off x="2723" y="3452"/>
                  <a:ext cx="5" cy="8"/>
                </a:xfrm>
                <a:custGeom>
                  <a:avLst/>
                  <a:gdLst>
                    <a:gd name="T0" fmla="*/ 1 w 9"/>
                    <a:gd name="T1" fmla="*/ 12 h 13"/>
                    <a:gd name="T2" fmla="*/ 0 w 9"/>
                    <a:gd name="T3" fmla="*/ 11 h 13"/>
                    <a:gd name="T4" fmla="*/ 7 w 9"/>
                    <a:gd name="T5" fmla="*/ 1 h 13"/>
                    <a:gd name="T6" fmla="*/ 8 w 9"/>
                    <a:gd name="T7" fmla="*/ 0 h 13"/>
                    <a:gd name="T8" fmla="*/ 9 w 9"/>
                    <a:gd name="T9" fmla="*/ 0 h 13"/>
                    <a:gd name="T10" fmla="*/ 9 w 9"/>
                    <a:gd name="T11" fmla="*/ 1 h 13"/>
                    <a:gd name="T12" fmla="*/ 2 w 9"/>
                    <a:gd name="T13" fmla="*/ 12 h 13"/>
                    <a:gd name="T14" fmla="*/ 1 w 9"/>
                    <a:gd name="T15" fmla="*/ 12 h 13"/>
                    <a:gd name="T16" fmla="*/ 1 w 9"/>
                    <a:gd name="T17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3">
                      <a:moveTo>
                        <a:pt x="1" y="12"/>
                      </a:moveTo>
                      <a:cubicBezTo>
                        <a:pt x="1" y="12"/>
                        <a:pt x="0" y="12"/>
                        <a:pt x="0" y="11"/>
                      </a:cubicBezTo>
                      <a:cubicBezTo>
                        <a:pt x="2" y="8"/>
                        <a:pt x="4" y="4"/>
                        <a:pt x="7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3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Freeform 807"/>
                <p:cNvSpPr>
                  <a:spLocks/>
                </p:cNvSpPr>
                <p:nvPr/>
              </p:nvSpPr>
              <p:spPr bwMode="auto">
                <a:xfrm>
                  <a:off x="2775" y="3474"/>
                  <a:ext cx="4" cy="3"/>
                </a:xfrm>
                <a:custGeom>
                  <a:avLst/>
                  <a:gdLst>
                    <a:gd name="T0" fmla="*/ 0 w 6"/>
                    <a:gd name="T1" fmla="*/ 5 h 6"/>
                    <a:gd name="T2" fmla="*/ 0 w 6"/>
                    <a:gd name="T3" fmla="*/ 4 h 6"/>
                    <a:gd name="T4" fmla="*/ 2 w 6"/>
                    <a:gd name="T5" fmla="*/ 0 h 6"/>
                    <a:gd name="T6" fmla="*/ 3 w 6"/>
                    <a:gd name="T7" fmla="*/ 0 h 6"/>
                    <a:gd name="T8" fmla="*/ 6 w 6"/>
                    <a:gd name="T9" fmla="*/ 2 h 6"/>
                    <a:gd name="T10" fmla="*/ 6 w 6"/>
                    <a:gd name="T11" fmla="*/ 2 h 6"/>
                    <a:gd name="T12" fmla="*/ 5 w 6"/>
                    <a:gd name="T13" fmla="*/ 6 h 6"/>
                    <a:gd name="T14" fmla="*/ 5 w 6"/>
                    <a:gd name="T15" fmla="*/ 6 h 6"/>
                    <a:gd name="T16" fmla="*/ 4 w 6"/>
                    <a:gd name="T17" fmla="*/ 6 h 6"/>
                    <a:gd name="T18" fmla="*/ 1 w 6"/>
                    <a:gd name="T19" fmla="*/ 5 h 6"/>
                    <a:gd name="T20" fmla="*/ 1 w 6"/>
                    <a:gd name="T21" fmla="*/ 5 h 6"/>
                    <a:gd name="T22" fmla="*/ 0 w 6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4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sp>
            <p:nvSpPr>
              <p:cNvPr id="11" name="Freeform 809"/>
              <p:cNvSpPr>
                <a:spLocks/>
              </p:cNvSpPr>
              <p:nvPr/>
            </p:nvSpPr>
            <p:spPr bwMode="auto">
              <a:xfrm>
                <a:off x="2813" y="3498"/>
                <a:ext cx="7" cy="8"/>
              </a:xfrm>
              <a:custGeom>
                <a:avLst/>
                <a:gdLst>
                  <a:gd name="T0" fmla="*/ 4 w 12"/>
                  <a:gd name="T1" fmla="*/ 13 h 14"/>
                  <a:gd name="T2" fmla="*/ 0 w 12"/>
                  <a:gd name="T3" fmla="*/ 7 h 14"/>
                  <a:gd name="T4" fmla="*/ 0 w 12"/>
                  <a:gd name="T5" fmla="*/ 6 h 14"/>
                  <a:gd name="T6" fmla="*/ 5 w 12"/>
                  <a:gd name="T7" fmla="*/ 1 h 14"/>
                  <a:gd name="T8" fmla="*/ 6 w 12"/>
                  <a:gd name="T9" fmla="*/ 0 h 14"/>
                  <a:gd name="T10" fmla="*/ 8 w 12"/>
                  <a:gd name="T11" fmla="*/ 0 h 14"/>
                  <a:gd name="T12" fmla="*/ 8 w 12"/>
                  <a:gd name="T13" fmla="*/ 0 h 14"/>
                  <a:gd name="T14" fmla="*/ 11 w 12"/>
                  <a:gd name="T15" fmla="*/ 2 h 14"/>
                  <a:gd name="T16" fmla="*/ 11 w 12"/>
                  <a:gd name="T17" fmla="*/ 2 h 14"/>
                  <a:gd name="T18" fmla="*/ 12 w 12"/>
                  <a:gd name="T19" fmla="*/ 5 h 14"/>
                  <a:gd name="T20" fmla="*/ 12 w 12"/>
                  <a:gd name="T21" fmla="*/ 5 h 14"/>
                  <a:gd name="T22" fmla="*/ 8 w 12"/>
                  <a:gd name="T23" fmla="*/ 13 h 14"/>
                  <a:gd name="T24" fmla="*/ 8 w 12"/>
                  <a:gd name="T25" fmla="*/ 14 h 14"/>
                  <a:gd name="T26" fmla="*/ 4 w 12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4">
                    <a:moveTo>
                      <a:pt x="4" y="13"/>
                    </a:moveTo>
                    <a:cubicBezTo>
                      <a:pt x="2" y="12"/>
                      <a:pt x="1" y="10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5" y="13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" name="Freeform 810"/>
              <p:cNvSpPr>
                <a:spLocks/>
              </p:cNvSpPr>
              <p:nvPr/>
            </p:nvSpPr>
            <p:spPr bwMode="auto">
              <a:xfrm>
                <a:off x="2789" y="3488"/>
                <a:ext cx="2" cy="3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1 w 4"/>
                  <a:gd name="T5" fmla="*/ 1 h 5"/>
                  <a:gd name="T6" fmla="*/ 1 w 4"/>
                  <a:gd name="T7" fmla="*/ 1 h 5"/>
                  <a:gd name="T8" fmla="*/ 3 w 4"/>
                  <a:gd name="T9" fmla="*/ 0 h 5"/>
                  <a:gd name="T10" fmla="*/ 4 w 4"/>
                  <a:gd name="T11" fmla="*/ 0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1 w 4"/>
                  <a:gd name="T21" fmla="*/ 5 h 5"/>
                  <a:gd name="T22" fmla="*/ 0 w 4"/>
                  <a:gd name="T23" fmla="*/ 5 h 5"/>
                  <a:gd name="T24" fmla="*/ 0 w 4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2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" name="Freeform 811"/>
              <p:cNvSpPr>
                <a:spLocks/>
              </p:cNvSpPr>
              <p:nvPr/>
            </p:nvSpPr>
            <p:spPr bwMode="auto">
              <a:xfrm>
                <a:off x="3276" y="3093"/>
                <a:ext cx="9" cy="13"/>
              </a:xfrm>
              <a:custGeom>
                <a:avLst/>
                <a:gdLst>
                  <a:gd name="T0" fmla="*/ 13 w 17"/>
                  <a:gd name="T1" fmla="*/ 21 h 22"/>
                  <a:gd name="T2" fmla="*/ 1 w 17"/>
                  <a:gd name="T3" fmla="*/ 6 h 22"/>
                  <a:gd name="T4" fmla="*/ 0 w 17"/>
                  <a:gd name="T5" fmla="*/ 2 h 22"/>
                  <a:gd name="T6" fmla="*/ 0 w 17"/>
                  <a:gd name="T7" fmla="*/ 1 h 22"/>
                  <a:gd name="T8" fmla="*/ 1 w 17"/>
                  <a:gd name="T9" fmla="*/ 0 h 22"/>
                  <a:gd name="T10" fmla="*/ 1 w 17"/>
                  <a:gd name="T11" fmla="*/ 0 h 22"/>
                  <a:gd name="T12" fmla="*/ 2 w 17"/>
                  <a:gd name="T13" fmla="*/ 0 h 22"/>
                  <a:gd name="T14" fmla="*/ 2 w 17"/>
                  <a:gd name="T15" fmla="*/ 0 h 22"/>
                  <a:gd name="T16" fmla="*/ 3 w 17"/>
                  <a:gd name="T17" fmla="*/ 1 h 22"/>
                  <a:gd name="T18" fmla="*/ 7 w 17"/>
                  <a:gd name="T19" fmla="*/ 4 h 22"/>
                  <a:gd name="T20" fmla="*/ 13 w 17"/>
                  <a:gd name="T21" fmla="*/ 6 h 22"/>
                  <a:gd name="T22" fmla="*/ 13 w 17"/>
                  <a:gd name="T23" fmla="*/ 6 h 22"/>
                  <a:gd name="T24" fmla="*/ 13 w 17"/>
                  <a:gd name="T25" fmla="*/ 6 h 22"/>
                  <a:gd name="T26" fmla="*/ 17 w 17"/>
                  <a:gd name="T27" fmla="*/ 21 h 22"/>
                  <a:gd name="T28" fmla="*/ 17 w 17"/>
                  <a:gd name="T29" fmla="*/ 22 h 22"/>
                  <a:gd name="T30" fmla="*/ 16 w 17"/>
                  <a:gd name="T31" fmla="*/ 22 h 22"/>
                  <a:gd name="T32" fmla="*/ 15 w 17"/>
                  <a:gd name="T33" fmla="*/ 22 h 22"/>
                  <a:gd name="T34" fmla="*/ 13 w 17"/>
                  <a:gd name="T3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22">
                    <a:moveTo>
                      <a:pt x="13" y="21"/>
                    </a:moveTo>
                    <a:cubicBezTo>
                      <a:pt x="5" y="17"/>
                      <a:pt x="4" y="12"/>
                      <a:pt x="1" y="6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2"/>
                      <a:pt x="6" y="3"/>
                      <a:pt x="7" y="4"/>
                    </a:cubicBezTo>
                    <a:cubicBezTo>
                      <a:pt x="8" y="4"/>
                      <a:pt x="10" y="5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11"/>
                      <a:pt x="17" y="18"/>
                      <a:pt x="17" y="21"/>
                    </a:cubicBezTo>
                    <a:cubicBezTo>
                      <a:pt x="17" y="21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5" y="22"/>
                    </a:cubicBezTo>
                    <a:cubicBezTo>
                      <a:pt x="14" y="22"/>
                      <a:pt x="13" y="21"/>
                      <a:pt x="13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" name="Freeform 812"/>
              <p:cNvSpPr>
                <a:spLocks/>
              </p:cNvSpPr>
              <p:nvPr/>
            </p:nvSpPr>
            <p:spPr bwMode="auto">
              <a:xfrm>
                <a:off x="2463" y="3345"/>
                <a:ext cx="34" cy="27"/>
              </a:xfrm>
              <a:custGeom>
                <a:avLst/>
                <a:gdLst>
                  <a:gd name="T0" fmla="*/ 4 w 59"/>
                  <a:gd name="T1" fmla="*/ 44 h 46"/>
                  <a:gd name="T2" fmla="*/ 1 w 59"/>
                  <a:gd name="T3" fmla="*/ 41 h 46"/>
                  <a:gd name="T4" fmla="*/ 0 w 59"/>
                  <a:gd name="T5" fmla="*/ 36 h 46"/>
                  <a:gd name="T6" fmla="*/ 0 w 59"/>
                  <a:gd name="T7" fmla="*/ 36 h 46"/>
                  <a:gd name="T8" fmla="*/ 56 w 59"/>
                  <a:gd name="T9" fmla="*/ 0 h 46"/>
                  <a:gd name="T10" fmla="*/ 57 w 59"/>
                  <a:gd name="T11" fmla="*/ 0 h 46"/>
                  <a:gd name="T12" fmla="*/ 59 w 59"/>
                  <a:gd name="T13" fmla="*/ 1 h 46"/>
                  <a:gd name="T14" fmla="*/ 59 w 59"/>
                  <a:gd name="T15" fmla="*/ 2 h 46"/>
                  <a:gd name="T16" fmla="*/ 59 w 59"/>
                  <a:gd name="T17" fmla="*/ 2 h 46"/>
                  <a:gd name="T18" fmla="*/ 38 w 59"/>
                  <a:gd name="T19" fmla="*/ 24 h 46"/>
                  <a:gd name="T20" fmla="*/ 10 w 59"/>
                  <a:gd name="T21" fmla="*/ 45 h 46"/>
                  <a:gd name="T22" fmla="*/ 9 w 59"/>
                  <a:gd name="T23" fmla="*/ 46 h 46"/>
                  <a:gd name="T24" fmla="*/ 4 w 59"/>
                  <a:gd name="T25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46">
                    <a:moveTo>
                      <a:pt x="4" y="44"/>
                    </a:moveTo>
                    <a:cubicBezTo>
                      <a:pt x="2" y="43"/>
                      <a:pt x="1" y="42"/>
                      <a:pt x="1" y="41"/>
                    </a:cubicBezTo>
                    <a:cubicBezTo>
                      <a:pt x="0" y="40"/>
                      <a:pt x="0" y="39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1" y="26"/>
                      <a:pt x="44" y="3"/>
                      <a:pt x="56" y="0"/>
                    </a:cubicBezTo>
                    <a:cubicBezTo>
                      <a:pt x="56" y="0"/>
                      <a:pt x="56" y="0"/>
                      <a:pt x="57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4"/>
                      <a:pt x="53" y="11"/>
                      <a:pt x="38" y="24"/>
                    </a:cubicBezTo>
                    <a:cubicBezTo>
                      <a:pt x="26" y="34"/>
                      <a:pt x="14" y="43"/>
                      <a:pt x="10" y="45"/>
                    </a:cubicBezTo>
                    <a:cubicBezTo>
                      <a:pt x="10" y="46"/>
                      <a:pt x="10" y="46"/>
                      <a:pt x="9" y="46"/>
                    </a:cubicBezTo>
                    <a:cubicBezTo>
                      <a:pt x="8" y="45"/>
                      <a:pt x="5" y="45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" name="Freeform 813"/>
              <p:cNvSpPr>
                <a:spLocks/>
              </p:cNvSpPr>
              <p:nvPr/>
            </p:nvSpPr>
            <p:spPr bwMode="auto">
              <a:xfrm>
                <a:off x="2506" y="3351"/>
                <a:ext cx="5" cy="8"/>
              </a:xfrm>
              <a:custGeom>
                <a:avLst/>
                <a:gdLst>
                  <a:gd name="T0" fmla="*/ 4 w 9"/>
                  <a:gd name="T1" fmla="*/ 13 h 13"/>
                  <a:gd name="T2" fmla="*/ 3 w 9"/>
                  <a:gd name="T3" fmla="*/ 12 h 13"/>
                  <a:gd name="T4" fmla="*/ 0 w 9"/>
                  <a:gd name="T5" fmla="*/ 3 h 13"/>
                  <a:gd name="T6" fmla="*/ 0 w 9"/>
                  <a:gd name="T7" fmla="*/ 3 h 13"/>
                  <a:gd name="T8" fmla="*/ 3 w 9"/>
                  <a:gd name="T9" fmla="*/ 0 h 13"/>
                  <a:gd name="T10" fmla="*/ 4 w 9"/>
                  <a:gd name="T11" fmla="*/ 0 h 13"/>
                  <a:gd name="T12" fmla="*/ 4 w 9"/>
                  <a:gd name="T13" fmla="*/ 0 h 13"/>
                  <a:gd name="T14" fmla="*/ 8 w 9"/>
                  <a:gd name="T15" fmla="*/ 3 h 13"/>
                  <a:gd name="T16" fmla="*/ 9 w 9"/>
                  <a:gd name="T17" fmla="*/ 4 h 13"/>
                  <a:gd name="T18" fmla="*/ 9 w 9"/>
                  <a:gd name="T19" fmla="*/ 10 h 13"/>
                  <a:gd name="T20" fmla="*/ 9 w 9"/>
                  <a:gd name="T21" fmla="*/ 11 h 13"/>
                  <a:gd name="T22" fmla="*/ 7 w 9"/>
                  <a:gd name="T23" fmla="*/ 13 h 13"/>
                  <a:gd name="T24" fmla="*/ 6 w 9"/>
                  <a:gd name="T25" fmla="*/ 13 h 13"/>
                  <a:gd name="T26" fmla="*/ 4 w 9"/>
                  <a:gd name="T27" fmla="*/ 13 h 13"/>
                  <a:gd name="T28" fmla="*/ 4 w 9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4" y="13"/>
                    </a:moveTo>
                    <a:cubicBezTo>
                      <a:pt x="3" y="13"/>
                      <a:pt x="3" y="12"/>
                      <a:pt x="3" y="12"/>
                    </a:cubicBezTo>
                    <a:cubicBezTo>
                      <a:pt x="1" y="9"/>
                      <a:pt x="1" y="7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" name="Freeform 814"/>
              <p:cNvSpPr>
                <a:spLocks/>
              </p:cNvSpPr>
              <p:nvPr/>
            </p:nvSpPr>
            <p:spPr bwMode="auto">
              <a:xfrm>
                <a:off x="2571" y="3390"/>
                <a:ext cx="7" cy="2"/>
              </a:xfrm>
              <a:custGeom>
                <a:avLst/>
                <a:gdLst>
                  <a:gd name="T0" fmla="*/ 1 w 13"/>
                  <a:gd name="T1" fmla="*/ 3 h 3"/>
                  <a:gd name="T2" fmla="*/ 0 w 13"/>
                  <a:gd name="T3" fmla="*/ 2 h 3"/>
                  <a:gd name="T4" fmla="*/ 1 w 13"/>
                  <a:gd name="T5" fmla="*/ 1 h 3"/>
                  <a:gd name="T6" fmla="*/ 8 w 13"/>
                  <a:gd name="T7" fmla="*/ 1 h 3"/>
                  <a:gd name="T8" fmla="*/ 12 w 13"/>
                  <a:gd name="T9" fmla="*/ 1 h 3"/>
                  <a:gd name="T10" fmla="*/ 12 w 13"/>
                  <a:gd name="T11" fmla="*/ 1 h 3"/>
                  <a:gd name="T12" fmla="*/ 12 w 13"/>
                  <a:gd name="T13" fmla="*/ 1 h 3"/>
                  <a:gd name="T14" fmla="*/ 13 w 13"/>
                  <a:gd name="T15" fmla="*/ 2 h 3"/>
                  <a:gd name="T16" fmla="*/ 12 w 13"/>
                  <a:gd name="T17" fmla="*/ 2 h 3"/>
                  <a:gd name="T18" fmla="*/ 1 w 13"/>
                  <a:gd name="T19" fmla="*/ 3 h 3"/>
                  <a:gd name="T20" fmla="*/ 1 w 13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9" y="1"/>
                      <a:pt x="10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8" y="3"/>
                      <a:pt x="4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" name="Freeform 815"/>
              <p:cNvSpPr>
                <a:spLocks/>
              </p:cNvSpPr>
              <p:nvPr/>
            </p:nvSpPr>
            <p:spPr bwMode="auto">
              <a:xfrm>
                <a:off x="2716" y="3469"/>
                <a:ext cx="1" cy="2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3 h 4"/>
                  <a:gd name="T6" fmla="*/ 1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2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3 w 3"/>
                  <a:gd name="T19" fmla="*/ 1 h 4"/>
                  <a:gd name="T20" fmla="*/ 2 w 3"/>
                  <a:gd name="T21" fmla="*/ 3 h 4"/>
                  <a:gd name="T22" fmla="*/ 1 w 3"/>
                  <a:gd name="T23" fmla="*/ 4 h 4"/>
                  <a:gd name="T24" fmla="*/ 1 w 3"/>
                  <a:gd name="T25" fmla="*/ 4 h 4"/>
                  <a:gd name="T26" fmla="*/ 0 w 3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" name="Freeform 816"/>
              <p:cNvSpPr>
                <a:spLocks/>
              </p:cNvSpPr>
              <p:nvPr/>
            </p:nvSpPr>
            <p:spPr bwMode="auto">
              <a:xfrm>
                <a:off x="2793" y="3510"/>
                <a:ext cx="5" cy="3"/>
              </a:xfrm>
              <a:custGeom>
                <a:avLst/>
                <a:gdLst>
                  <a:gd name="T0" fmla="*/ 1 w 9"/>
                  <a:gd name="T1" fmla="*/ 4 h 4"/>
                  <a:gd name="T2" fmla="*/ 1 w 9"/>
                  <a:gd name="T3" fmla="*/ 4 h 4"/>
                  <a:gd name="T4" fmla="*/ 1 w 9"/>
                  <a:gd name="T5" fmla="*/ 3 h 4"/>
                  <a:gd name="T6" fmla="*/ 1 w 9"/>
                  <a:gd name="T7" fmla="*/ 2 h 4"/>
                  <a:gd name="T8" fmla="*/ 2 w 9"/>
                  <a:gd name="T9" fmla="*/ 2 h 4"/>
                  <a:gd name="T10" fmla="*/ 5 w 9"/>
                  <a:gd name="T11" fmla="*/ 1 h 4"/>
                  <a:gd name="T12" fmla="*/ 8 w 9"/>
                  <a:gd name="T13" fmla="*/ 0 h 4"/>
                  <a:gd name="T14" fmla="*/ 9 w 9"/>
                  <a:gd name="T15" fmla="*/ 0 h 4"/>
                  <a:gd name="T16" fmla="*/ 9 w 9"/>
                  <a:gd name="T17" fmla="*/ 0 h 4"/>
                  <a:gd name="T18" fmla="*/ 9 w 9"/>
                  <a:gd name="T19" fmla="*/ 1 h 4"/>
                  <a:gd name="T20" fmla="*/ 2 w 9"/>
                  <a:gd name="T21" fmla="*/ 4 h 4"/>
                  <a:gd name="T22" fmla="*/ 2 w 9"/>
                  <a:gd name="T23" fmla="*/ 4 h 4"/>
                  <a:gd name="T24" fmla="*/ 1 w 9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5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" name="Freeform 817"/>
              <p:cNvSpPr>
                <a:spLocks/>
              </p:cNvSpPr>
              <p:nvPr/>
            </p:nvSpPr>
            <p:spPr bwMode="auto">
              <a:xfrm>
                <a:off x="2777" y="3498"/>
                <a:ext cx="2" cy="2"/>
              </a:xfrm>
              <a:custGeom>
                <a:avLst/>
                <a:gdLst>
                  <a:gd name="T0" fmla="*/ 0 w 3"/>
                  <a:gd name="T1" fmla="*/ 3 h 4"/>
                  <a:gd name="T2" fmla="*/ 0 w 3"/>
                  <a:gd name="T3" fmla="*/ 3 h 4"/>
                  <a:gd name="T4" fmla="*/ 0 w 3"/>
                  <a:gd name="T5" fmla="*/ 1 h 4"/>
                  <a:gd name="T6" fmla="*/ 0 w 3"/>
                  <a:gd name="T7" fmla="*/ 0 h 4"/>
                  <a:gd name="T8" fmla="*/ 1 w 3"/>
                  <a:gd name="T9" fmla="*/ 0 h 4"/>
                  <a:gd name="T10" fmla="*/ 2 w 3"/>
                  <a:gd name="T11" fmla="*/ 1 h 4"/>
                  <a:gd name="T12" fmla="*/ 3 w 3"/>
                  <a:gd name="T13" fmla="*/ 2 h 4"/>
                  <a:gd name="T14" fmla="*/ 3 w 3"/>
                  <a:gd name="T15" fmla="*/ 2 h 4"/>
                  <a:gd name="T16" fmla="*/ 1 w 3"/>
                  <a:gd name="T17" fmla="*/ 3 h 4"/>
                  <a:gd name="T18" fmla="*/ 0 w 3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" name="Freeform 818"/>
              <p:cNvSpPr>
                <a:spLocks/>
              </p:cNvSpPr>
              <p:nvPr/>
            </p:nvSpPr>
            <p:spPr bwMode="auto">
              <a:xfrm>
                <a:off x="2672" y="3451"/>
                <a:ext cx="11" cy="14"/>
              </a:xfrm>
              <a:custGeom>
                <a:avLst/>
                <a:gdLst>
                  <a:gd name="T0" fmla="*/ 3 w 19"/>
                  <a:gd name="T1" fmla="*/ 23 h 24"/>
                  <a:gd name="T2" fmla="*/ 3 w 19"/>
                  <a:gd name="T3" fmla="*/ 22 h 24"/>
                  <a:gd name="T4" fmla="*/ 3 w 19"/>
                  <a:gd name="T5" fmla="*/ 20 h 24"/>
                  <a:gd name="T6" fmla="*/ 0 w 19"/>
                  <a:gd name="T7" fmla="*/ 2 h 24"/>
                  <a:gd name="T8" fmla="*/ 0 w 19"/>
                  <a:gd name="T9" fmla="*/ 1 h 24"/>
                  <a:gd name="T10" fmla="*/ 0 w 19"/>
                  <a:gd name="T11" fmla="*/ 1 h 24"/>
                  <a:gd name="T12" fmla="*/ 0 w 19"/>
                  <a:gd name="T13" fmla="*/ 1 h 24"/>
                  <a:gd name="T14" fmla="*/ 2 w 19"/>
                  <a:gd name="T15" fmla="*/ 0 h 24"/>
                  <a:gd name="T16" fmla="*/ 3 w 19"/>
                  <a:gd name="T17" fmla="*/ 0 h 24"/>
                  <a:gd name="T18" fmla="*/ 3 w 19"/>
                  <a:gd name="T19" fmla="*/ 0 h 24"/>
                  <a:gd name="T20" fmla="*/ 18 w 19"/>
                  <a:gd name="T21" fmla="*/ 13 h 24"/>
                  <a:gd name="T22" fmla="*/ 19 w 19"/>
                  <a:gd name="T23" fmla="*/ 14 h 24"/>
                  <a:gd name="T24" fmla="*/ 19 w 19"/>
                  <a:gd name="T25" fmla="*/ 16 h 24"/>
                  <a:gd name="T26" fmla="*/ 18 w 19"/>
                  <a:gd name="T27" fmla="*/ 16 h 24"/>
                  <a:gd name="T28" fmla="*/ 5 w 19"/>
                  <a:gd name="T29" fmla="*/ 24 h 24"/>
                  <a:gd name="T30" fmla="*/ 5 w 19"/>
                  <a:gd name="T31" fmla="*/ 24 h 24"/>
                  <a:gd name="T32" fmla="*/ 3 w 19"/>
                  <a:gd name="T33" fmla="*/ 23 h 24"/>
                  <a:gd name="T34" fmla="*/ 3 w 19"/>
                  <a:gd name="T3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3" y="23"/>
                      <a:pt x="3" y="22"/>
                      <a:pt x="3" y="22"/>
                    </a:cubicBezTo>
                    <a:cubicBezTo>
                      <a:pt x="3" y="21"/>
                      <a:pt x="3" y="21"/>
                      <a:pt x="3" y="20"/>
                    </a:cubicBezTo>
                    <a:cubicBezTo>
                      <a:pt x="3" y="13"/>
                      <a:pt x="3" y="9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4"/>
                      <a:pt x="14" y="9"/>
                      <a:pt x="18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5" y="21"/>
                      <a:pt x="11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" name="Freeform 819"/>
              <p:cNvSpPr>
                <a:spLocks/>
              </p:cNvSpPr>
              <p:nvPr/>
            </p:nvSpPr>
            <p:spPr bwMode="auto">
              <a:xfrm>
                <a:off x="2781" y="3512"/>
                <a:ext cx="3" cy="3"/>
              </a:xfrm>
              <a:custGeom>
                <a:avLst/>
                <a:gdLst>
                  <a:gd name="T0" fmla="*/ 1 w 5"/>
                  <a:gd name="T1" fmla="*/ 4 h 5"/>
                  <a:gd name="T2" fmla="*/ 0 w 5"/>
                  <a:gd name="T3" fmla="*/ 4 h 5"/>
                  <a:gd name="T4" fmla="*/ 0 w 5"/>
                  <a:gd name="T5" fmla="*/ 3 h 5"/>
                  <a:gd name="T6" fmla="*/ 1 w 5"/>
                  <a:gd name="T7" fmla="*/ 1 h 5"/>
                  <a:gd name="T8" fmla="*/ 2 w 5"/>
                  <a:gd name="T9" fmla="*/ 1 h 5"/>
                  <a:gd name="T10" fmla="*/ 3 w 5"/>
                  <a:gd name="T11" fmla="*/ 0 h 5"/>
                  <a:gd name="T12" fmla="*/ 4 w 5"/>
                  <a:gd name="T13" fmla="*/ 0 h 5"/>
                  <a:gd name="T14" fmla="*/ 5 w 5"/>
                  <a:gd name="T15" fmla="*/ 1 h 5"/>
                  <a:gd name="T16" fmla="*/ 5 w 5"/>
                  <a:gd name="T17" fmla="*/ 2 h 5"/>
                  <a:gd name="T18" fmla="*/ 4 w 5"/>
                  <a:gd name="T19" fmla="*/ 5 h 5"/>
                  <a:gd name="T20" fmla="*/ 4 w 5"/>
                  <a:gd name="T21" fmla="*/ 5 h 5"/>
                  <a:gd name="T22" fmla="*/ 3 w 5"/>
                  <a:gd name="T23" fmla="*/ 5 h 5"/>
                  <a:gd name="T24" fmla="*/ 3 w 5"/>
                  <a:gd name="T25" fmla="*/ 5 h 5"/>
                  <a:gd name="T26" fmla="*/ 1 w 5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" name="Freeform 820"/>
              <p:cNvSpPr>
                <a:spLocks/>
              </p:cNvSpPr>
              <p:nvPr/>
            </p:nvSpPr>
            <p:spPr bwMode="auto">
              <a:xfrm>
                <a:off x="2541" y="3393"/>
                <a:ext cx="4" cy="4"/>
              </a:xfrm>
              <a:custGeom>
                <a:avLst/>
                <a:gdLst>
                  <a:gd name="T0" fmla="*/ 1 w 8"/>
                  <a:gd name="T1" fmla="*/ 6 h 7"/>
                  <a:gd name="T2" fmla="*/ 1 w 8"/>
                  <a:gd name="T3" fmla="*/ 5 h 7"/>
                  <a:gd name="T4" fmla="*/ 0 w 8"/>
                  <a:gd name="T5" fmla="*/ 3 h 7"/>
                  <a:gd name="T6" fmla="*/ 1 w 8"/>
                  <a:gd name="T7" fmla="*/ 2 h 7"/>
                  <a:gd name="T8" fmla="*/ 4 w 8"/>
                  <a:gd name="T9" fmla="*/ 0 h 7"/>
                  <a:gd name="T10" fmla="*/ 5 w 8"/>
                  <a:gd name="T11" fmla="*/ 0 h 7"/>
                  <a:gd name="T12" fmla="*/ 7 w 8"/>
                  <a:gd name="T13" fmla="*/ 1 h 7"/>
                  <a:gd name="T14" fmla="*/ 8 w 8"/>
                  <a:gd name="T15" fmla="*/ 2 h 7"/>
                  <a:gd name="T16" fmla="*/ 8 w 8"/>
                  <a:gd name="T17" fmla="*/ 4 h 7"/>
                  <a:gd name="T18" fmla="*/ 8 w 8"/>
                  <a:gd name="T19" fmla="*/ 4 h 7"/>
                  <a:gd name="T20" fmla="*/ 7 w 8"/>
                  <a:gd name="T21" fmla="*/ 6 h 7"/>
                  <a:gd name="T22" fmla="*/ 6 w 8"/>
                  <a:gd name="T23" fmla="*/ 7 h 7"/>
                  <a:gd name="T24" fmla="*/ 1 w 8"/>
                  <a:gd name="T25" fmla="*/ 6 h 7"/>
                  <a:gd name="T26" fmla="*/ 1 w 8"/>
                  <a:gd name="T2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1" y="6"/>
                      <a:pt x="1" y="6"/>
                      <a:pt x="1" y="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" name="Freeform 821"/>
              <p:cNvSpPr>
                <a:spLocks/>
              </p:cNvSpPr>
              <p:nvPr/>
            </p:nvSpPr>
            <p:spPr bwMode="auto">
              <a:xfrm>
                <a:off x="2496" y="3374"/>
                <a:ext cx="5" cy="4"/>
              </a:xfrm>
              <a:custGeom>
                <a:avLst/>
                <a:gdLst>
                  <a:gd name="T0" fmla="*/ 0 w 10"/>
                  <a:gd name="T1" fmla="*/ 7 h 7"/>
                  <a:gd name="T2" fmla="*/ 0 w 10"/>
                  <a:gd name="T3" fmla="*/ 7 h 7"/>
                  <a:gd name="T4" fmla="*/ 0 w 10"/>
                  <a:gd name="T5" fmla="*/ 5 h 7"/>
                  <a:gd name="T6" fmla="*/ 8 w 10"/>
                  <a:gd name="T7" fmla="*/ 0 h 7"/>
                  <a:gd name="T8" fmla="*/ 9 w 10"/>
                  <a:gd name="T9" fmla="*/ 0 h 7"/>
                  <a:gd name="T10" fmla="*/ 9 w 10"/>
                  <a:gd name="T11" fmla="*/ 0 h 7"/>
                  <a:gd name="T12" fmla="*/ 10 w 10"/>
                  <a:gd name="T13" fmla="*/ 1 h 7"/>
                  <a:gd name="T14" fmla="*/ 10 w 10"/>
                  <a:gd name="T15" fmla="*/ 1 h 7"/>
                  <a:gd name="T16" fmla="*/ 10 w 10"/>
                  <a:gd name="T17" fmla="*/ 1 h 7"/>
                  <a:gd name="T18" fmla="*/ 10 w 10"/>
                  <a:gd name="T19" fmla="*/ 1 h 7"/>
                  <a:gd name="T20" fmla="*/ 10 w 10"/>
                  <a:gd name="T21" fmla="*/ 2 h 7"/>
                  <a:gd name="T22" fmla="*/ 10 w 10"/>
                  <a:gd name="T23" fmla="*/ 2 h 7"/>
                  <a:gd name="T24" fmla="*/ 10 w 10"/>
                  <a:gd name="T25" fmla="*/ 3 h 7"/>
                  <a:gd name="T26" fmla="*/ 1 w 10"/>
                  <a:gd name="T27" fmla="*/ 7 h 7"/>
                  <a:gd name="T28" fmla="*/ 0 w 10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4" y="1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7" y="6"/>
                      <a:pt x="5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" name="Freeform 822"/>
              <p:cNvSpPr>
                <a:spLocks/>
              </p:cNvSpPr>
              <p:nvPr/>
            </p:nvSpPr>
            <p:spPr bwMode="auto">
              <a:xfrm>
                <a:off x="3317" y="3145"/>
                <a:ext cx="11" cy="9"/>
              </a:xfrm>
              <a:custGeom>
                <a:avLst/>
                <a:gdLst>
                  <a:gd name="T0" fmla="*/ 2 w 19"/>
                  <a:gd name="T1" fmla="*/ 6 h 15"/>
                  <a:gd name="T2" fmla="*/ 0 w 19"/>
                  <a:gd name="T3" fmla="*/ 6 h 15"/>
                  <a:gd name="T4" fmla="*/ 0 w 19"/>
                  <a:gd name="T5" fmla="*/ 5 h 15"/>
                  <a:gd name="T6" fmla="*/ 0 w 19"/>
                  <a:gd name="T7" fmla="*/ 4 h 15"/>
                  <a:gd name="T8" fmla="*/ 4 w 19"/>
                  <a:gd name="T9" fmla="*/ 1 h 15"/>
                  <a:gd name="T10" fmla="*/ 6 w 19"/>
                  <a:gd name="T11" fmla="*/ 0 h 15"/>
                  <a:gd name="T12" fmla="*/ 6 w 19"/>
                  <a:gd name="T13" fmla="*/ 1 h 15"/>
                  <a:gd name="T14" fmla="*/ 7 w 19"/>
                  <a:gd name="T15" fmla="*/ 1 h 15"/>
                  <a:gd name="T16" fmla="*/ 18 w 19"/>
                  <a:gd name="T17" fmla="*/ 9 h 15"/>
                  <a:gd name="T18" fmla="*/ 19 w 19"/>
                  <a:gd name="T19" fmla="*/ 10 h 15"/>
                  <a:gd name="T20" fmla="*/ 18 w 19"/>
                  <a:gd name="T21" fmla="*/ 13 h 15"/>
                  <a:gd name="T22" fmla="*/ 18 w 19"/>
                  <a:gd name="T23" fmla="*/ 14 h 15"/>
                  <a:gd name="T24" fmla="*/ 18 w 19"/>
                  <a:gd name="T25" fmla="*/ 14 h 15"/>
                  <a:gd name="T26" fmla="*/ 17 w 19"/>
                  <a:gd name="T27" fmla="*/ 15 h 15"/>
                  <a:gd name="T28" fmla="*/ 17 w 19"/>
                  <a:gd name="T29" fmla="*/ 14 h 15"/>
                  <a:gd name="T30" fmla="*/ 2 w 19"/>
                  <a:gd name="T31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5">
                    <a:moveTo>
                      <a:pt x="2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2"/>
                      <a:pt x="2" y="1"/>
                      <a:pt x="4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10"/>
                      <a:pt x="19" y="10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4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" name="Freeform 823"/>
              <p:cNvSpPr>
                <a:spLocks/>
              </p:cNvSpPr>
              <p:nvPr/>
            </p:nvSpPr>
            <p:spPr bwMode="auto">
              <a:xfrm>
                <a:off x="3143" y="3059"/>
                <a:ext cx="4" cy="5"/>
              </a:xfrm>
              <a:custGeom>
                <a:avLst/>
                <a:gdLst>
                  <a:gd name="T0" fmla="*/ 3 w 7"/>
                  <a:gd name="T1" fmla="*/ 9 h 9"/>
                  <a:gd name="T2" fmla="*/ 3 w 7"/>
                  <a:gd name="T3" fmla="*/ 9 h 9"/>
                  <a:gd name="T4" fmla="*/ 0 w 7"/>
                  <a:gd name="T5" fmla="*/ 7 h 9"/>
                  <a:gd name="T6" fmla="*/ 0 w 7"/>
                  <a:gd name="T7" fmla="*/ 6 h 9"/>
                  <a:gd name="T8" fmla="*/ 4 w 7"/>
                  <a:gd name="T9" fmla="*/ 0 h 9"/>
                  <a:gd name="T10" fmla="*/ 5 w 7"/>
                  <a:gd name="T11" fmla="*/ 0 h 9"/>
                  <a:gd name="T12" fmla="*/ 5 w 7"/>
                  <a:gd name="T13" fmla="*/ 0 h 9"/>
                  <a:gd name="T14" fmla="*/ 5 w 7"/>
                  <a:gd name="T15" fmla="*/ 0 h 9"/>
                  <a:gd name="T16" fmla="*/ 6 w 7"/>
                  <a:gd name="T17" fmla="*/ 1 h 9"/>
                  <a:gd name="T18" fmla="*/ 5 w 7"/>
                  <a:gd name="T19" fmla="*/ 8 h 9"/>
                  <a:gd name="T20" fmla="*/ 5 w 7"/>
                  <a:gd name="T21" fmla="*/ 9 h 9"/>
                  <a:gd name="T22" fmla="*/ 4 w 7"/>
                  <a:gd name="T23" fmla="*/ 9 h 9"/>
                  <a:gd name="T24" fmla="*/ 3 w 7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2"/>
                      <a:pt x="2" y="2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4"/>
                      <a:pt x="7" y="4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" name="Freeform 824"/>
              <p:cNvSpPr>
                <a:spLocks/>
              </p:cNvSpPr>
              <p:nvPr/>
            </p:nvSpPr>
            <p:spPr bwMode="auto">
              <a:xfrm>
                <a:off x="2468" y="3383"/>
                <a:ext cx="42" cy="22"/>
              </a:xfrm>
              <a:custGeom>
                <a:avLst/>
                <a:gdLst>
                  <a:gd name="T0" fmla="*/ 1 w 72"/>
                  <a:gd name="T1" fmla="*/ 31 h 38"/>
                  <a:gd name="T2" fmla="*/ 1 w 72"/>
                  <a:gd name="T3" fmla="*/ 31 h 38"/>
                  <a:gd name="T4" fmla="*/ 1 w 72"/>
                  <a:gd name="T5" fmla="*/ 30 h 38"/>
                  <a:gd name="T6" fmla="*/ 1 w 72"/>
                  <a:gd name="T7" fmla="*/ 30 h 38"/>
                  <a:gd name="T8" fmla="*/ 3 w 72"/>
                  <a:gd name="T9" fmla="*/ 25 h 38"/>
                  <a:gd name="T10" fmla="*/ 3 w 72"/>
                  <a:gd name="T11" fmla="*/ 25 h 38"/>
                  <a:gd name="T12" fmla="*/ 3 w 72"/>
                  <a:gd name="T13" fmla="*/ 25 h 38"/>
                  <a:gd name="T14" fmla="*/ 27 w 72"/>
                  <a:gd name="T15" fmla="*/ 29 h 38"/>
                  <a:gd name="T16" fmla="*/ 28 w 72"/>
                  <a:gd name="T17" fmla="*/ 29 h 38"/>
                  <a:gd name="T18" fmla="*/ 29 w 72"/>
                  <a:gd name="T19" fmla="*/ 29 h 38"/>
                  <a:gd name="T20" fmla="*/ 62 w 72"/>
                  <a:gd name="T21" fmla="*/ 0 h 38"/>
                  <a:gd name="T22" fmla="*/ 63 w 72"/>
                  <a:gd name="T23" fmla="*/ 0 h 38"/>
                  <a:gd name="T24" fmla="*/ 65 w 72"/>
                  <a:gd name="T25" fmla="*/ 0 h 38"/>
                  <a:gd name="T26" fmla="*/ 65 w 72"/>
                  <a:gd name="T27" fmla="*/ 0 h 38"/>
                  <a:gd name="T28" fmla="*/ 65 w 72"/>
                  <a:gd name="T29" fmla="*/ 0 h 38"/>
                  <a:gd name="T30" fmla="*/ 67 w 72"/>
                  <a:gd name="T31" fmla="*/ 1 h 38"/>
                  <a:gd name="T32" fmla="*/ 67 w 72"/>
                  <a:gd name="T33" fmla="*/ 1 h 38"/>
                  <a:gd name="T34" fmla="*/ 71 w 72"/>
                  <a:gd name="T35" fmla="*/ 14 h 38"/>
                  <a:gd name="T36" fmla="*/ 48 w 72"/>
                  <a:gd name="T37" fmla="*/ 30 h 38"/>
                  <a:gd name="T38" fmla="*/ 32 w 72"/>
                  <a:gd name="T39" fmla="*/ 38 h 38"/>
                  <a:gd name="T40" fmla="*/ 31 w 72"/>
                  <a:gd name="T41" fmla="*/ 38 h 38"/>
                  <a:gd name="T42" fmla="*/ 30 w 72"/>
                  <a:gd name="T43" fmla="*/ 38 h 38"/>
                  <a:gd name="T44" fmla="*/ 28 w 72"/>
                  <a:gd name="T45" fmla="*/ 38 h 38"/>
                  <a:gd name="T46" fmla="*/ 25 w 72"/>
                  <a:gd name="T47" fmla="*/ 36 h 38"/>
                  <a:gd name="T48" fmla="*/ 21 w 72"/>
                  <a:gd name="T49" fmla="*/ 32 h 38"/>
                  <a:gd name="T50" fmla="*/ 18 w 72"/>
                  <a:gd name="T51" fmla="*/ 31 h 38"/>
                  <a:gd name="T52" fmla="*/ 10 w 72"/>
                  <a:gd name="T53" fmla="*/ 31 h 38"/>
                  <a:gd name="T54" fmla="*/ 1 w 72"/>
                  <a:gd name="T55" fmla="*/ 31 h 38"/>
                  <a:gd name="T56" fmla="*/ 1 w 72"/>
                  <a:gd name="T57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2" h="38">
                    <a:moveTo>
                      <a:pt x="1" y="31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27"/>
                      <a:pt x="1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7" y="22"/>
                      <a:pt x="16" y="24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42" y="21"/>
                      <a:pt x="52" y="12"/>
                      <a:pt x="62" y="0"/>
                    </a:cubicBezTo>
                    <a:cubicBezTo>
                      <a:pt x="62" y="0"/>
                      <a:pt x="62" y="0"/>
                      <a:pt x="63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71" y="6"/>
                      <a:pt x="72" y="10"/>
                      <a:pt x="71" y="14"/>
                    </a:cubicBezTo>
                    <a:cubicBezTo>
                      <a:pt x="70" y="21"/>
                      <a:pt x="58" y="25"/>
                      <a:pt x="48" y="30"/>
                    </a:cubicBezTo>
                    <a:cubicBezTo>
                      <a:pt x="42" y="32"/>
                      <a:pt x="35" y="35"/>
                      <a:pt x="32" y="38"/>
                    </a:cubicBezTo>
                    <a:cubicBezTo>
                      <a:pt x="32" y="38"/>
                      <a:pt x="31" y="38"/>
                      <a:pt x="31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29" y="38"/>
                      <a:pt x="28" y="38"/>
                      <a:pt x="28" y="38"/>
                    </a:cubicBezTo>
                    <a:cubicBezTo>
                      <a:pt x="27" y="38"/>
                      <a:pt x="26" y="37"/>
                      <a:pt x="25" y="36"/>
                    </a:cubicBezTo>
                    <a:cubicBezTo>
                      <a:pt x="24" y="35"/>
                      <a:pt x="23" y="33"/>
                      <a:pt x="21" y="32"/>
                    </a:cubicBezTo>
                    <a:cubicBezTo>
                      <a:pt x="20" y="32"/>
                      <a:pt x="19" y="31"/>
                      <a:pt x="18" y="31"/>
                    </a:cubicBezTo>
                    <a:cubicBezTo>
                      <a:pt x="15" y="30"/>
                      <a:pt x="12" y="31"/>
                      <a:pt x="10" y="31"/>
                    </a:cubicBezTo>
                    <a:cubicBezTo>
                      <a:pt x="8" y="32"/>
                      <a:pt x="5" y="33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" name="Freeform 825"/>
              <p:cNvSpPr>
                <a:spLocks/>
              </p:cNvSpPr>
              <p:nvPr/>
            </p:nvSpPr>
            <p:spPr bwMode="auto">
              <a:xfrm>
                <a:off x="3296" y="3137"/>
                <a:ext cx="5" cy="4"/>
              </a:xfrm>
              <a:custGeom>
                <a:avLst/>
                <a:gdLst>
                  <a:gd name="T0" fmla="*/ 2 w 8"/>
                  <a:gd name="T1" fmla="*/ 7 h 8"/>
                  <a:gd name="T2" fmla="*/ 2 w 8"/>
                  <a:gd name="T3" fmla="*/ 7 h 8"/>
                  <a:gd name="T4" fmla="*/ 0 w 8"/>
                  <a:gd name="T5" fmla="*/ 6 h 8"/>
                  <a:gd name="T6" fmla="*/ 0 w 8"/>
                  <a:gd name="T7" fmla="*/ 5 h 8"/>
                  <a:gd name="T8" fmla="*/ 4 w 8"/>
                  <a:gd name="T9" fmla="*/ 0 h 8"/>
                  <a:gd name="T10" fmla="*/ 4 w 8"/>
                  <a:gd name="T11" fmla="*/ 0 h 8"/>
                  <a:gd name="T12" fmla="*/ 5 w 8"/>
                  <a:gd name="T13" fmla="*/ 0 h 8"/>
                  <a:gd name="T14" fmla="*/ 5 w 8"/>
                  <a:gd name="T15" fmla="*/ 0 h 8"/>
                  <a:gd name="T16" fmla="*/ 7 w 8"/>
                  <a:gd name="T17" fmla="*/ 2 h 8"/>
                  <a:gd name="T18" fmla="*/ 8 w 8"/>
                  <a:gd name="T19" fmla="*/ 3 h 8"/>
                  <a:gd name="T20" fmla="*/ 3 w 8"/>
                  <a:gd name="T21" fmla="*/ 8 h 8"/>
                  <a:gd name="T22" fmla="*/ 3 w 8"/>
                  <a:gd name="T23" fmla="*/ 8 h 8"/>
                  <a:gd name="T24" fmla="*/ 3 w 8"/>
                  <a:gd name="T25" fmla="*/ 8 h 8"/>
                  <a:gd name="T26" fmla="*/ 2 w 8"/>
                  <a:gd name="T2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6" y="6"/>
                      <a:pt x="5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" name="Freeform 826"/>
              <p:cNvSpPr>
                <a:spLocks/>
              </p:cNvSpPr>
              <p:nvPr/>
            </p:nvSpPr>
            <p:spPr bwMode="auto">
              <a:xfrm>
                <a:off x="2523" y="3393"/>
                <a:ext cx="5" cy="3"/>
              </a:xfrm>
              <a:custGeom>
                <a:avLst/>
                <a:gdLst>
                  <a:gd name="T0" fmla="*/ 1 w 7"/>
                  <a:gd name="T1" fmla="*/ 4 h 5"/>
                  <a:gd name="T2" fmla="*/ 0 w 7"/>
                  <a:gd name="T3" fmla="*/ 3 h 5"/>
                  <a:gd name="T4" fmla="*/ 0 w 7"/>
                  <a:gd name="T5" fmla="*/ 2 h 5"/>
                  <a:gd name="T6" fmla="*/ 3 w 7"/>
                  <a:gd name="T7" fmla="*/ 0 h 5"/>
                  <a:gd name="T8" fmla="*/ 4 w 7"/>
                  <a:gd name="T9" fmla="*/ 0 h 5"/>
                  <a:gd name="T10" fmla="*/ 6 w 7"/>
                  <a:gd name="T11" fmla="*/ 1 h 5"/>
                  <a:gd name="T12" fmla="*/ 6 w 7"/>
                  <a:gd name="T13" fmla="*/ 1 h 5"/>
                  <a:gd name="T14" fmla="*/ 7 w 7"/>
                  <a:gd name="T15" fmla="*/ 4 h 5"/>
                  <a:gd name="T16" fmla="*/ 6 w 7"/>
                  <a:gd name="T17" fmla="*/ 5 h 5"/>
                  <a:gd name="T18" fmla="*/ 6 w 7"/>
                  <a:gd name="T19" fmla="*/ 5 h 5"/>
                  <a:gd name="T20" fmla="*/ 3 w 7"/>
                  <a:gd name="T21" fmla="*/ 5 h 5"/>
                  <a:gd name="T22" fmla="*/ 2 w 7"/>
                  <a:gd name="T23" fmla="*/ 4 h 5"/>
                  <a:gd name="T24" fmla="*/ 2 w 7"/>
                  <a:gd name="T25" fmla="*/ 4 h 5"/>
                  <a:gd name="T26" fmla="*/ 1 w 7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5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" name="Freeform 827"/>
              <p:cNvSpPr>
                <a:spLocks/>
              </p:cNvSpPr>
              <p:nvPr/>
            </p:nvSpPr>
            <p:spPr bwMode="auto">
              <a:xfrm>
                <a:off x="2754" y="3516"/>
                <a:ext cx="11" cy="6"/>
              </a:xfrm>
              <a:custGeom>
                <a:avLst/>
                <a:gdLst>
                  <a:gd name="T0" fmla="*/ 1 w 19"/>
                  <a:gd name="T1" fmla="*/ 8 h 11"/>
                  <a:gd name="T2" fmla="*/ 0 w 19"/>
                  <a:gd name="T3" fmla="*/ 7 h 11"/>
                  <a:gd name="T4" fmla="*/ 0 w 19"/>
                  <a:gd name="T5" fmla="*/ 7 h 11"/>
                  <a:gd name="T6" fmla="*/ 1 w 19"/>
                  <a:gd name="T7" fmla="*/ 6 h 11"/>
                  <a:gd name="T8" fmla="*/ 17 w 19"/>
                  <a:gd name="T9" fmla="*/ 0 h 11"/>
                  <a:gd name="T10" fmla="*/ 18 w 19"/>
                  <a:gd name="T11" fmla="*/ 0 h 11"/>
                  <a:gd name="T12" fmla="*/ 18 w 19"/>
                  <a:gd name="T13" fmla="*/ 1 h 11"/>
                  <a:gd name="T14" fmla="*/ 19 w 19"/>
                  <a:gd name="T15" fmla="*/ 1 h 11"/>
                  <a:gd name="T16" fmla="*/ 19 w 19"/>
                  <a:gd name="T17" fmla="*/ 2 h 11"/>
                  <a:gd name="T18" fmla="*/ 17 w 19"/>
                  <a:gd name="T19" fmla="*/ 10 h 11"/>
                  <a:gd name="T20" fmla="*/ 16 w 19"/>
                  <a:gd name="T21" fmla="*/ 11 h 11"/>
                  <a:gd name="T22" fmla="*/ 1 w 19"/>
                  <a:gd name="T23" fmla="*/ 8 h 11"/>
                  <a:gd name="T24" fmla="*/ 1 w 19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1">
                    <a:moveTo>
                      <a:pt x="1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6" y="3"/>
                      <a:pt x="10" y="1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1"/>
                      <a:pt x="16" y="11"/>
                    </a:cubicBezTo>
                    <a:cubicBezTo>
                      <a:pt x="11" y="11"/>
                      <a:pt x="6" y="10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" name="Freeform 828"/>
              <p:cNvSpPr>
                <a:spLocks/>
              </p:cNvSpPr>
              <p:nvPr/>
            </p:nvSpPr>
            <p:spPr bwMode="auto">
              <a:xfrm>
                <a:off x="3241" y="3115"/>
                <a:ext cx="9" cy="5"/>
              </a:xfrm>
              <a:custGeom>
                <a:avLst/>
                <a:gdLst>
                  <a:gd name="T0" fmla="*/ 5 w 16"/>
                  <a:gd name="T1" fmla="*/ 7 h 9"/>
                  <a:gd name="T2" fmla="*/ 1 w 16"/>
                  <a:gd name="T3" fmla="*/ 4 h 9"/>
                  <a:gd name="T4" fmla="*/ 1 w 16"/>
                  <a:gd name="T5" fmla="*/ 4 h 9"/>
                  <a:gd name="T6" fmla="*/ 0 w 16"/>
                  <a:gd name="T7" fmla="*/ 3 h 9"/>
                  <a:gd name="T8" fmla="*/ 0 w 16"/>
                  <a:gd name="T9" fmla="*/ 2 h 9"/>
                  <a:gd name="T10" fmla="*/ 0 w 16"/>
                  <a:gd name="T11" fmla="*/ 1 h 9"/>
                  <a:gd name="T12" fmla="*/ 8 w 16"/>
                  <a:gd name="T13" fmla="*/ 2 h 9"/>
                  <a:gd name="T14" fmla="*/ 14 w 16"/>
                  <a:gd name="T15" fmla="*/ 4 h 9"/>
                  <a:gd name="T16" fmla="*/ 14 w 16"/>
                  <a:gd name="T17" fmla="*/ 4 h 9"/>
                  <a:gd name="T18" fmla="*/ 14 w 16"/>
                  <a:gd name="T19" fmla="*/ 4 h 9"/>
                  <a:gd name="T20" fmla="*/ 15 w 16"/>
                  <a:gd name="T21" fmla="*/ 5 h 9"/>
                  <a:gd name="T22" fmla="*/ 16 w 16"/>
                  <a:gd name="T23" fmla="*/ 6 h 9"/>
                  <a:gd name="T24" fmla="*/ 15 w 16"/>
                  <a:gd name="T25" fmla="*/ 8 h 9"/>
                  <a:gd name="T26" fmla="*/ 15 w 16"/>
                  <a:gd name="T27" fmla="*/ 8 h 9"/>
                  <a:gd name="T28" fmla="*/ 5 w 16"/>
                  <a:gd name="T2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9">
                    <a:moveTo>
                      <a:pt x="5" y="7"/>
                    </a:moveTo>
                    <a:cubicBezTo>
                      <a:pt x="4" y="6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2" y="0"/>
                      <a:pt x="4" y="1"/>
                      <a:pt x="8" y="2"/>
                    </a:cubicBezTo>
                    <a:cubicBezTo>
                      <a:pt x="9" y="3"/>
                      <a:pt x="12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9"/>
                      <a:pt x="9" y="9"/>
                      <a:pt x="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" name="Freeform 829"/>
              <p:cNvSpPr>
                <a:spLocks/>
              </p:cNvSpPr>
              <p:nvPr/>
            </p:nvSpPr>
            <p:spPr bwMode="auto">
              <a:xfrm>
                <a:off x="3305" y="3151"/>
                <a:ext cx="3" cy="1"/>
              </a:xfrm>
              <a:custGeom>
                <a:avLst/>
                <a:gdLst>
                  <a:gd name="T0" fmla="*/ 1 w 5"/>
                  <a:gd name="T1" fmla="*/ 2 h 3"/>
                  <a:gd name="T2" fmla="*/ 1 w 5"/>
                  <a:gd name="T3" fmla="*/ 1 h 3"/>
                  <a:gd name="T4" fmla="*/ 1 w 5"/>
                  <a:gd name="T5" fmla="*/ 1 h 3"/>
                  <a:gd name="T6" fmla="*/ 1 w 5"/>
                  <a:gd name="T7" fmla="*/ 1 h 3"/>
                  <a:gd name="T8" fmla="*/ 1 w 5"/>
                  <a:gd name="T9" fmla="*/ 0 h 3"/>
                  <a:gd name="T10" fmla="*/ 2 w 5"/>
                  <a:gd name="T11" fmla="*/ 0 h 3"/>
                  <a:gd name="T12" fmla="*/ 3 w 5"/>
                  <a:gd name="T13" fmla="*/ 0 h 3"/>
                  <a:gd name="T14" fmla="*/ 3 w 5"/>
                  <a:gd name="T15" fmla="*/ 0 h 3"/>
                  <a:gd name="T16" fmla="*/ 4 w 5"/>
                  <a:gd name="T17" fmla="*/ 1 h 3"/>
                  <a:gd name="T18" fmla="*/ 4 w 5"/>
                  <a:gd name="T19" fmla="*/ 2 h 3"/>
                  <a:gd name="T20" fmla="*/ 4 w 5"/>
                  <a:gd name="T21" fmla="*/ 2 h 3"/>
                  <a:gd name="T22" fmla="*/ 4 w 5"/>
                  <a:gd name="T23" fmla="*/ 3 h 3"/>
                  <a:gd name="T24" fmla="*/ 4 w 5"/>
                  <a:gd name="T25" fmla="*/ 3 h 3"/>
                  <a:gd name="T26" fmla="*/ 3 w 5"/>
                  <a:gd name="T27" fmla="*/ 3 h 3"/>
                  <a:gd name="T28" fmla="*/ 1 w 5"/>
                  <a:gd name="T29" fmla="*/ 2 h 3"/>
                  <a:gd name="T30" fmla="*/ 1 w 5"/>
                  <a:gd name="T3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" name="Freeform 830"/>
              <p:cNvSpPr>
                <a:spLocks/>
              </p:cNvSpPr>
              <p:nvPr/>
            </p:nvSpPr>
            <p:spPr bwMode="auto">
              <a:xfrm>
                <a:off x="2682" y="3495"/>
                <a:ext cx="15" cy="16"/>
              </a:xfrm>
              <a:custGeom>
                <a:avLst/>
                <a:gdLst>
                  <a:gd name="T0" fmla="*/ 0 w 26"/>
                  <a:gd name="T1" fmla="*/ 27 h 28"/>
                  <a:gd name="T2" fmla="*/ 0 w 26"/>
                  <a:gd name="T3" fmla="*/ 27 h 28"/>
                  <a:gd name="T4" fmla="*/ 0 w 26"/>
                  <a:gd name="T5" fmla="*/ 27 h 28"/>
                  <a:gd name="T6" fmla="*/ 0 w 26"/>
                  <a:gd name="T7" fmla="*/ 26 h 28"/>
                  <a:gd name="T8" fmla="*/ 24 w 26"/>
                  <a:gd name="T9" fmla="*/ 0 h 28"/>
                  <a:gd name="T10" fmla="*/ 25 w 26"/>
                  <a:gd name="T11" fmla="*/ 0 h 28"/>
                  <a:gd name="T12" fmla="*/ 25 w 26"/>
                  <a:gd name="T13" fmla="*/ 0 h 28"/>
                  <a:gd name="T14" fmla="*/ 25 w 26"/>
                  <a:gd name="T15" fmla="*/ 1 h 28"/>
                  <a:gd name="T16" fmla="*/ 18 w 26"/>
                  <a:gd name="T17" fmla="*/ 12 h 28"/>
                  <a:gd name="T18" fmla="*/ 1 w 26"/>
                  <a:gd name="T19" fmla="*/ 27 h 28"/>
                  <a:gd name="T20" fmla="*/ 0 w 26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8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4" y="15"/>
                      <a:pt x="18" y="4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5" y="1"/>
                    </a:cubicBezTo>
                    <a:cubicBezTo>
                      <a:pt x="24" y="4"/>
                      <a:pt x="21" y="8"/>
                      <a:pt x="18" y="12"/>
                    </a:cubicBezTo>
                    <a:cubicBezTo>
                      <a:pt x="12" y="18"/>
                      <a:pt x="5" y="24"/>
                      <a:pt x="1" y="27"/>
                    </a:cubicBezTo>
                    <a:cubicBezTo>
                      <a:pt x="1" y="27"/>
                      <a:pt x="1" y="28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" name="Freeform 831"/>
              <p:cNvSpPr>
                <a:spLocks/>
              </p:cNvSpPr>
              <p:nvPr/>
            </p:nvSpPr>
            <p:spPr bwMode="auto">
              <a:xfrm>
                <a:off x="3137" y="3072"/>
                <a:ext cx="5" cy="11"/>
              </a:xfrm>
              <a:custGeom>
                <a:avLst/>
                <a:gdLst>
                  <a:gd name="T0" fmla="*/ 4 w 10"/>
                  <a:gd name="T1" fmla="*/ 18 h 18"/>
                  <a:gd name="T2" fmla="*/ 4 w 10"/>
                  <a:gd name="T3" fmla="*/ 18 h 18"/>
                  <a:gd name="T4" fmla="*/ 0 w 10"/>
                  <a:gd name="T5" fmla="*/ 15 h 18"/>
                  <a:gd name="T6" fmla="*/ 0 w 10"/>
                  <a:gd name="T7" fmla="*/ 14 h 18"/>
                  <a:gd name="T8" fmla="*/ 0 w 10"/>
                  <a:gd name="T9" fmla="*/ 13 h 18"/>
                  <a:gd name="T10" fmla="*/ 5 w 10"/>
                  <a:gd name="T11" fmla="*/ 0 h 18"/>
                  <a:gd name="T12" fmla="*/ 6 w 10"/>
                  <a:gd name="T13" fmla="*/ 0 h 18"/>
                  <a:gd name="T14" fmla="*/ 8 w 10"/>
                  <a:gd name="T15" fmla="*/ 1 h 18"/>
                  <a:gd name="T16" fmla="*/ 9 w 10"/>
                  <a:gd name="T17" fmla="*/ 2 h 18"/>
                  <a:gd name="T18" fmla="*/ 6 w 10"/>
                  <a:gd name="T19" fmla="*/ 16 h 18"/>
                  <a:gd name="T20" fmla="*/ 5 w 10"/>
                  <a:gd name="T21" fmla="*/ 17 h 18"/>
                  <a:gd name="T22" fmla="*/ 4 w 10"/>
                  <a:gd name="T23" fmla="*/ 18 h 18"/>
                  <a:gd name="T24" fmla="*/ 4 w 10"/>
                  <a:gd name="T2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9"/>
                      <a:pt x="2" y="5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4"/>
                      <a:pt x="10" y="12"/>
                      <a:pt x="6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" name="Freeform 832"/>
              <p:cNvSpPr>
                <a:spLocks/>
              </p:cNvSpPr>
              <p:nvPr/>
            </p:nvSpPr>
            <p:spPr bwMode="auto">
              <a:xfrm>
                <a:off x="2742" y="3520"/>
                <a:ext cx="4" cy="5"/>
              </a:xfrm>
              <a:custGeom>
                <a:avLst/>
                <a:gdLst>
                  <a:gd name="T0" fmla="*/ 0 w 7"/>
                  <a:gd name="T1" fmla="*/ 8 h 9"/>
                  <a:gd name="T2" fmla="*/ 0 w 7"/>
                  <a:gd name="T3" fmla="*/ 7 h 9"/>
                  <a:gd name="T4" fmla="*/ 4 w 7"/>
                  <a:gd name="T5" fmla="*/ 0 h 9"/>
                  <a:gd name="T6" fmla="*/ 5 w 7"/>
                  <a:gd name="T7" fmla="*/ 0 h 9"/>
                  <a:gd name="T8" fmla="*/ 5 w 7"/>
                  <a:gd name="T9" fmla="*/ 0 h 9"/>
                  <a:gd name="T10" fmla="*/ 7 w 7"/>
                  <a:gd name="T11" fmla="*/ 4 h 9"/>
                  <a:gd name="T12" fmla="*/ 5 w 7"/>
                  <a:gd name="T13" fmla="*/ 7 h 9"/>
                  <a:gd name="T14" fmla="*/ 4 w 7"/>
                  <a:gd name="T15" fmla="*/ 8 h 9"/>
                  <a:gd name="T16" fmla="*/ 3 w 7"/>
                  <a:gd name="T17" fmla="*/ 9 h 9"/>
                  <a:gd name="T18" fmla="*/ 0 w 7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0" y="8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3"/>
                      <a:pt x="2" y="2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" name="Freeform 833"/>
              <p:cNvSpPr>
                <a:spLocks/>
              </p:cNvSpPr>
              <p:nvPr/>
            </p:nvSpPr>
            <p:spPr bwMode="auto">
              <a:xfrm>
                <a:off x="3289" y="3154"/>
                <a:ext cx="4" cy="4"/>
              </a:xfrm>
              <a:custGeom>
                <a:avLst/>
                <a:gdLst>
                  <a:gd name="T0" fmla="*/ 1 w 7"/>
                  <a:gd name="T1" fmla="*/ 8 h 8"/>
                  <a:gd name="T2" fmla="*/ 0 w 7"/>
                  <a:gd name="T3" fmla="*/ 8 h 8"/>
                  <a:gd name="T4" fmla="*/ 0 w 7"/>
                  <a:gd name="T5" fmla="*/ 7 h 8"/>
                  <a:gd name="T6" fmla="*/ 2 w 7"/>
                  <a:gd name="T7" fmla="*/ 1 h 8"/>
                  <a:gd name="T8" fmla="*/ 3 w 7"/>
                  <a:gd name="T9" fmla="*/ 1 h 8"/>
                  <a:gd name="T10" fmla="*/ 4 w 7"/>
                  <a:gd name="T11" fmla="*/ 1 h 8"/>
                  <a:gd name="T12" fmla="*/ 4 w 7"/>
                  <a:gd name="T13" fmla="*/ 1 h 8"/>
                  <a:gd name="T14" fmla="*/ 6 w 7"/>
                  <a:gd name="T15" fmla="*/ 3 h 8"/>
                  <a:gd name="T16" fmla="*/ 7 w 7"/>
                  <a:gd name="T17" fmla="*/ 3 h 8"/>
                  <a:gd name="T18" fmla="*/ 6 w 7"/>
                  <a:gd name="T19" fmla="*/ 6 h 8"/>
                  <a:gd name="T20" fmla="*/ 6 w 7"/>
                  <a:gd name="T21" fmla="*/ 7 h 8"/>
                  <a:gd name="T22" fmla="*/ 2 w 7"/>
                  <a:gd name="T23" fmla="*/ 8 h 8"/>
                  <a:gd name="T24" fmla="*/ 2 w 7"/>
                  <a:gd name="T25" fmla="*/ 8 h 8"/>
                  <a:gd name="T26" fmla="*/ 1 w 7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1" y="8"/>
                      <a:pt x="1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0" y="3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" name="Freeform 834"/>
              <p:cNvSpPr>
                <a:spLocks/>
              </p:cNvSpPr>
              <p:nvPr/>
            </p:nvSpPr>
            <p:spPr bwMode="auto">
              <a:xfrm>
                <a:off x="2463" y="3389"/>
                <a:ext cx="6" cy="5"/>
              </a:xfrm>
              <a:custGeom>
                <a:avLst/>
                <a:gdLst>
                  <a:gd name="T0" fmla="*/ 0 w 9"/>
                  <a:gd name="T1" fmla="*/ 9 h 9"/>
                  <a:gd name="T2" fmla="*/ 0 w 9"/>
                  <a:gd name="T3" fmla="*/ 9 h 9"/>
                  <a:gd name="T4" fmla="*/ 0 w 9"/>
                  <a:gd name="T5" fmla="*/ 8 h 9"/>
                  <a:gd name="T6" fmla="*/ 8 w 9"/>
                  <a:gd name="T7" fmla="*/ 0 h 9"/>
                  <a:gd name="T8" fmla="*/ 9 w 9"/>
                  <a:gd name="T9" fmla="*/ 0 h 9"/>
                  <a:gd name="T10" fmla="*/ 9 w 9"/>
                  <a:gd name="T11" fmla="*/ 0 h 9"/>
                  <a:gd name="T12" fmla="*/ 9 w 9"/>
                  <a:gd name="T13" fmla="*/ 1 h 9"/>
                  <a:gd name="T14" fmla="*/ 2 w 9"/>
                  <a:gd name="T15" fmla="*/ 9 h 9"/>
                  <a:gd name="T16" fmla="*/ 2 w 9"/>
                  <a:gd name="T17" fmla="*/ 9 h 9"/>
                  <a:gd name="T18" fmla="*/ 1 w 9"/>
                  <a:gd name="T19" fmla="*/ 9 h 9"/>
                  <a:gd name="T20" fmla="*/ 1 w 9"/>
                  <a:gd name="T21" fmla="*/ 9 h 9"/>
                  <a:gd name="T22" fmla="*/ 0 w 9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1" y="5"/>
                      <a:pt x="3" y="2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" name="Freeform 835"/>
              <p:cNvSpPr>
                <a:spLocks/>
              </p:cNvSpPr>
              <p:nvPr/>
            </p:nvSpPr>
            <p:spPr bwMode="auto">
              <a:xfrm>
                <a:off x="2489" y="3414"/>
                <a:ext cx="4" cy="7"/>
              </a:xfrm>
              <a:custGeom>
                <a:avLst/>
                <a:gdLst>
                  <a:gd name="T0" fmla="*/ 1 w 6"/>
                  <a:gd name="T1" fmla="*/ 13 h 13"/>
                  <a:gd name="T2" fmla="*/ 1 w 6"/>
                  <a:gd name="T3" fmla="*/ 12 h 13"/>
                  <a:gd name="T4" fmla="*/ 2 w 6"/>
                  <a:gd name="T5" fmla="*/ 0 h 13"/>
                  <a:gd name="T6" fmla="*/ 3 w 6"/>
                  <a:gd name="T7" fmla="*/ 0 h 13"/>
                  <a:gd name="T8" fmla="*/ 4 w 6"/>
                  <a:gd name="T9" fmla="*/ 0 h 13"/>
                  <a:gd name="T10" fmla="*/ 4 w 6"/>
                  <a:gd name="T11" fmla="*/ 0 h 13"/>
                  <a:gd name="T12" fmla="*/ 4 w 6"/>
                  <a:gd name="T13" fmla="*/ 0 h 13"/>
                  <a:gd name="T14" fmla="*/ 5 w 6"/>
                  <a:gd name="T15" fmla="*/ 1 h 13"/>
                  <a:gd name="T16" fmla="*/ 6 w 6"/>
                  <a:gd name="T17" fmla="*/ 1 h 13"/>
                  <a:gd name="T18" fmla="*/ 2 w 6"/>
                  <a:gd name="T19" fmla="*/ 13 h 13"/>
                  <a:gd name="T20" fmla="*/ 2 w 6"/>
                  <a:gd name="T21" fmla="*/ 13 h 13"/>
                  <a:gd name="T22" fmla="*/ 1 w 6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3">
                    <a:moveTo>
                      <a:pt x="1" y="13"/>
                    </a:moveTo>
                    <a:cubicBezTo>
                      <a:pt x="1" y="13"/>
                      <a:pt x="1" y="13"/>
                      <a:pt x="1" y="12"/>
                    </a:cubicBezTo>
                    <a:cubicBezTo>
                      <a:pt x="0" y="9"/>
                      <a:pt x="0" y="4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5"/>
                      <a:pt x="5" y="8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" name="Freeform 836"/>
              <p:cNvSpPr>
                <a:spLocks/>
              </p:cNvSpPr>
              <p:nvPr/>
            </p:nvSpPr>
            <p:spPr bwMode="auto">
              <a:xfrm>
                <a:off x="2728" y="3531"/>
                <a:ext cx="4" cy="5"/>
              </a:xfrm>
              <a:custGeom>
                <a:avLst/>
                <a:gdLst>
                  <a:gd name="T0" fmla="*/ 1 w 7"/>
                  <a:gd name="T1" fmla="*/ 6 h 8"/>
                  <a:gd name="T2" fmla="*/ 0 w 7"/>
                  <a:gd name="T3" fmla="*/ 5 h 8"/>
                  <a:gd name="T4" fmla="*/ 0 w 7"/>
                  <a:gd name="T5" fmla="*/ 4 h 8"/>
                  <a:gd name="T6" fmla="*/ 0 w 7"/>
                  <a:gd name="T7" fmla="*/ 4 h 8"/>
                  <a:gd name="T8" fmla="*/ 3 w 7"/>
                  <a:gd name="T9" fmla="*/ 1 h 8"/>
                  <a:gd name="T10" fmla="*/ 4 w 7"/>
                  <a:gd name="T11" fmla="*/ 0 h 8"/>
                  <a:gd name="T12" fmla="*/ 6 w 7"/>
                  <a:gd name="T13" fmla="*/ 2 h 8"/>
                  <a:gd name="T14" fmla="*/ 7 w 7"/>
                  <a:gd name="T15" fmla="*/ 2 h 8"/>
                  <a:gd name="T16" fmla="*/ 7 w 7"/>
                  <a:gd name="T17" fmla="*/ 5 h 8"/>
                  <a:gd name="T18" fmla="*/ 7 w 7"/>
                  <a:gd name="T19" fmla="*/ 6 h 8"/>
                  <a:gd name="T20" fmla="*/ 5 w 7"/>
                  <a:gd name="T21" fmla="*/ 8 h 8"/>
                  <a:gd name="T22" fmla="*/ 4 w 7"/>
                  <a:gd name="T23" fmla="*/ 8 h 8"/>
                  <a:gd name="T24" fmla="*/ 1 w 7"/>
                  <a:gd name="T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6"/>
                    </a:moveTo>
                    <a:cubicBezTo>
                      <a:pt x="0" y="6"/>
                      <a:pt x="0" y="6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" name="Freeform 837"/>
              <p:cNvSpPr>
                <a:spLocks/>
              </p:cNvSpPr>
              <p:nvPr/>
            </p:nvSpPr>
            <p:spPr bwMode="auto">
              <a:xfrm>
                <a:off x="3278" y="3174"/>
                <a:ext cx="15" cy="11"/>
              </a:xfrm>
              <a:custGeom>
                <a:avLst/>
                <a:gdLst>
                  <a:gd name="T0" fmla="*/ 0 w 25"/>
                  <a:gd name="T1" fmla="*/ 19 h 19"/>
                  <a:gd name="T2" fmla="*/ 0 w 25"/>
                  <a:gd name="T3" fmla="*/ 19 h 19"/>
                  <a:gd name="T4" fmla="*/ 0 w 25"/>
                  <a:gd name="T5" fmla="*/ 17 h 19"/>
                  <a:gd name="T6" fmla="*/ 19 w 25"/>
                  <a:gd name="T7" fmla="*/ 3 h 19"/>
                  <a:gd name="T8" fmla="*/ 23 w 25"/>
                  <a:gd name="T9" fmla="*/ 0 h 19"/>
                  <a:gd name="T10" fmla="*/ 24 w 25"/>
                  <a:gd name="T11" fmla="*/ 0 h 19"/>
                  <a:gd name="T12" fmla="*/ 25 w 25"/>
                  <a:gd name="T13" fmla="*/ 1 h 19"/>
                  <a:gd name="T14" fmla="*/ 25 w 25"/>
                  <a:gd name="T15" fmla="*/ 4 h 19"/>
                  <a:gd name="T16" fmla="*/ 25 w 25"/>
                  <a:gd name="T17" fmla="*/ 4 h 19"/>
                  <a:gd name="T18" fmla="*/ 0 w 25"/>
                  <a:gd name="T19" fmla="*/ 19 h 19"/>
                  <a:gd name="T20" fmla="*/ 0 w 25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4" y="12"/>
                      <a:pt x="12" y="7"/>
                      <a:pt x="19" y="3"/>
                    </a:cubicBezTo>
                    <a:cubicBezTo>
                      <a:pt x="20" y="2"/>
                      <a:pt x="22" y="1"/>
                      <a:pt x="2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5" y="1"/>
                    </a:cubicBezTo>
                    <a:cubicBezTo>
                      <a:pt x="25" y="2"/>
                      <a:pt x="25" y="2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13"/>
                      <a:pt x="9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" name="Freeform 838"/>
              <p:cNvSpPr>
                <a:spLocks/>
              </p:cNvSpPr>
              <p:nvPr/>
            </p:nvSpPr>
            <p:spPr bwMode="auto">
              <a:xfrm>
                <a:off x="3257" y="3158"/>
                <a:ext cx="6" cy="10"/>
              </a:xfrm>
              <a:custGeom>
                <a:avLst/>
                <a:gdLst>
                  <a:gd name="T0" fmla="*/ 5 w 10"/>
                  <a:gd name="T1" fmla="*/ 17 h 18"/>
                  <a:gd name="T2" fmla="*/ 3 w 10"/>
                  <a:gd name="T3" fmla="*/ 15 h 18"/>
                  <a:gd name="T4" fmla="*/ 3 w 10"/>
                  <a:gd name="T5" fmla="*/ 15 h 18"/>
                  <a:gd name="T6" fmla="*/ 3 w 10"/>
                  <a:gd name="T7" fmla="*/ 15 h 18"/>
                  <a:gd name="T8" fmla="*/ 1 w 10"/>
                  <a:gd name="T9" fmla="*/ 1 h 18"/>
                  <a:gd name="T10" fmla="*/ 2 w 10"/>
                  <a:gd name="T11" fmla="*/ 0 h 18"/>
                  <a:gd name="T12" fmla="*/ 3 w 10"/>
                  <a:gd name="T13" fmla="*/ 0 h 18"/>
                  <a:gd name="T14" fmla="*/ 4 w 10"/>
                  <a:gd name="T15" fmla="*/ 0 h 18"/>
                  <a:gd name="T16" fmla="*/ 4 w 10"/>
                  <a:gd name="T17" fmla="*/ 0 h 18"/>
                  <a:gd name="T18" fmla="*/ 7 w 10"/>
                  <a:gd name="T19" fmla="*/ 2 h 18"/>
                  <a:gd name="T20" fmla="*/ 7 w 10"/>
                  <a:gd name="T21" fmla="*/ 2 h 18"/>
                  <a:gd name="T22" fmla="*/ 8 w 10"/>
                  <a:gd name="T23" fmla="*/ 16 h 18"/>
                  <a:gd name="T24" fmla="*/ 8 w 10"/>
                  <a:gd name="T25" fmla="*/ 17 h 18"/>
                  <a:gd name="T26" fmla="*/ 7 w 10"/>
                  <a:gd name="T27" fmla="*/ 17 h 18"/>
                  <a:gd name="T28" fmla="*/ 6 w 10"/>
                  <a:gd name="T29" fmla="*/ 18 h 18"/>
                  <a:gd name="T30" fmla="*/ 5 w 10"/>
                  <a:gd name="T3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8">
                    <a:moveTo>
                      <a:pt x="5" y="17"/>
                    </a:moveTo>
                    <a:cubicBezTo>
                      <a:pt x="4" y="17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0" y="6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6"/>
                      <a:pt x="10" y="10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" name="Freeform 839"/>
              <p:cNvSpPr>
                <a:spLocks/>
              </p:cNvSpPr>
              <p:nvPr/>
            </p:nvSpPr>
            <p:spPr bwMode="auto">
              <a:xfrm>
                <a:off x="3307" y="3186"/>
                <a:ext cx="3" cy="3"/>
              </a:xfrm>
              <a:custGeom>
                <a:avLst/>
                <a:gdLst>
                  <a:gd name="T0" fmla="*/ 1 w 4"/>
                  <a:gd name="T1" fmla="*/ 5 h 6"/>
                  <a:gd name="T2" fmla="*/ 1 w 4"/>
                  <a:gd name="T3" fmla="*/ 4 h 6"/>
                  <a:gd name="T4" fmla="*/ 1 w 4"/>
                  <a:gd name="T5" fmla="*/ 1 h 6"/>
                  <a:gd name="T6" fmla="*/ 2 w 4"/>
                  <a:gd name="T7" fmla="*/ 0 h 6"/>
                  <a:gd name="T8" fmla="*/ 2 w 4"/>
                  <a:gd name="T9" fmla="*/ 0 h 6"/>
                  <a:gd name="T10" fmla="*/ 2 w 4"/>
                  <a:gd name="T11" fmla="*/ 0 h 6"/>
                  <a:gd name="T12" fmla="*/ 4 w 4"/>
                  <a:gd name="T13" fmla="*/ 5 h 6"/>
                  <a:gd name="T14" fmla="*/ 4 w 4"/>
                  <a:gd name="T15" fmla="*/ 5 h 6"/>
                  <a:gd name="T16" fmla="*/ 3 w 4"/>
                  <a:gd name="T17" fmla="*/ 6 h 6"/>
                  <a:gd name="T18" fmla="*/ 1 w 4"/>
                  <a:gd name="T19" fmla="*/ 5 h 6"/>
                  <a:gd name="T20" fmla="*/ 1 w 4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1" y="5"/>
                    </a:moveTo>
                    <a:cubicBezTo>
                      <a:pt x="1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" name="Freeform 840"/>
              <p:cNvSpPr>
                <a:spLocks/>
              </p:cNvSpPr>
              <p:nvPr/>
            </p:nvSpPr>
            <p:spPr bwMode="auto">
              <a:xfrm>
                <a:off x="2643" y="3494"/>
                <a:ext cx="3" cy="4"/>
              </a:xfrm>
              <a:custGeom>
                <a:avLst/>
                <a:gdLst>
                  <a:gd name="T0" fmla="*/ 1 w 6"/>
                  <a:gd name="T1" fmla="*/ 7 h 7"/>
                  <a:gd name="T2" fmla="*/ 1 w 6"/>
                  <a:gd name="T3" fmla="*/ 6 h 7"/>
                  <a:gd name="T4" fmla="*/ 1 w 6"/>
                  <a:gd name="T5" fmla="*/ 2 h 7"/>
                  <a:gd name="T6" fmla="*/ 2 w 6"/>
                  <a:gd name="T7" fmla="*/ 1 h 7"/>
                  <a:gd name="T8" fmla="*/ 3 w 6"/>
                  <a:gd name="T9" fmla="*/ 0 h 7"/>
                  <a:gd name="T10" fmla="*/ 3 w 6"/>
                  <a:gd name="T11" fmla="*/ 1 h 7"/>
                  <a:gd name="T12" fmla="*/ 3 w 6"/>
                  <a:gd name="T13" fmla="*/ 1 h 7"/>
                  <a:gd name="T14" fmla="*/ 6 w 6"/>
                  <a:gd name="T15" fmla="*/ 3 h 7"/>
                  <a:gd name="T16" fmla="*/ 6 w 6"/>
                  <a:gd name="T17" fmla="*/ 4 h 7"/>
                  <a:gd name="T18" fmla="*/ 5 w 6"/>
                  <a:gd name="T19" fmla="*/ 7 h 7"/>
                  <a:gd name="T20" fmla="*/ 4 w 6"/>
                  <a:gd name="T21" fmla="*/ 7 h 7"/>
                  <a:gd name="T22" fmla="*/ 3 w 6"/>
                  <a:gd name="T23" fmla="*/ 7 h 7"/>
                  <a:gd name="T24" fmla="*/ 3 w 6"/>
                  <a:gd name="T25" fmla="*/ 7 h 7"/>
                  <a:gd name="T26" fmla="*/ 1 w 6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1" y="7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" name="Freeform 841"/>
              <p:cNvSpPr>
                <a:spLocks/>
              </p:cNvSpPr>
              <p:nvPr/>
            </p:nvSpPr>
            <p:spPr bwMode="auto">
              <a:xfrm>
                <a:off x="3127" y="3097"/>
                <a:ext cx="6" cy="7"/>
              </a:xfrm>
              <a:custGeom>
                <a:avLst/>
                <a:gdLst>
                  <a:gd name="T0" fmla="*/ 4 w 10"/>
                  <a:gd name="T1" fmla="*/ 12 h 12"/>
                  <a:gd name="T2" fmla="*/ 3 w 10"/>
                  <a:gd name="T3" fmla="*/ 12 h 12"/>
                  <a:gd name="T4" fmla="*/ 6 w 10"/>
                  <a:gd name="T5" fmla="*/ 1 h 12"/>
                  <a:gd name="T6" fmla="*/ 7 w 10"/>
                  <a:gd name="T7" fmla="*/ 0 h 12"/>
                  <a:gd name="T8" fmla="*/ 7 w 10"/>
                  <a:gd name="T9" fmla="*/ 0 h 12"/>
                  <a:gd name="T10" fmla="*/ 10 w 10"/>
                  <a:gd name="T11" fmla="*/ 3 h 12"/>
                  <a:gd name="T12" fmla="*/ 10 w 10"/>
                  <a:gd name="T13" fmla="*/ 4 h 12"/>
                  <a:gd name="T14" fmla="*/ 5 w 10"/>
                  <a:gd name="T15" fmla="*/ 11 h 12"/>
                  <a:gd name="T16" fmla="*/ 5 w 10"/>
                  <a:gd name="T17" fmla="*/ 12 h 12"/>
                  <a:gd name="T18" fmla="*/ 4 w 10"/>
                  <a:gd name="T19" fmla="*/ 12 h 12"/>
                  <a:gd name="T20" fmla="*/ 4 w 10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2">
                    <a:moveTo>
                      <a:pt x="4" y="12"/>
                    </a:moveTo>
                    <a:cubicBezTo>
                      <a:pt x="4" y="12"/>
                      <a:pt x="4" y="12"/>
                      <a:pt x="3" y="12"/>
                    </a:cubicBezTo>
                    <a:cubicBezTo>
                      <a:pt x="1" y="10"/>
                      <a:pt x="0" y="6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" name="Freeform 842"/>
              <p:cNvSpPr>
                <a:spLocks/>
              </p:cNvSpPr>
              <p:nvPr/>
            </p:nvSpPr>
            <p:spPr bwMode="auto">
              <a:xfrm>
                <a:off x="2558" y="3455"/>
                <a:ext cx="5" cy="7"/>
              </a:xfrm>
              <a:custGeom>
                <a:avLst/>
                <a:gdLst>
                  <a:gd name="T0" fmla="*/ 0 w 10"/>
                  <a:gd name="T1" fmla="*/ 12 h 12"/>
                  <a:gd name="T2" fmla="*/ 0 w 10"/>
                  <a:gd name="T3" fmla="*/ 12 h 12"/>
                  <a:gd name="T4" fmla="*/ 0 w 10"/>
                  <a:gd name="T5" fmla="*/ 11 h 12"/>
                  <a:gd name="T6" fmla="*/ 6 w 10"/>
                  <a:gd name="T7" fmla="*/ 0 h 12"/>
                  <a:gd name="T8" fmla="*/ 7 w 10"/>
                  <a:gd name="T9" fmla="*/ 0 h 12"/>
                  <a:gd name="T10" fmla="*/ 7 w 10"/>
                  <a:gd name="T11" fmla="*/ 0 h 12"/>
                  <a:gd name="T12" fmla="*/ 7 w 10"/>
                  <a:gd name="T13" fmla="*/ 0 h 12"/>
                  <a:gd name="T14" fmla="*/ 10 w 10"/>
                  <a:gd name="T15" fmla="*/ 2 h 12"/>
                  <a:gd name="T16" fmla="*/ 10 w 10"/>
                  <a:gd name="T17" fmla="*/ 3 h 12"/>
                  <a:gd name="T18" fmla="*/ 5 w 10"/>
                  <a:gd name="T19" fmla="*/ 11 h 12"/>
                  <a:gd name="T20" fmla="*/ 5 w 10"/>
                  <a:gd name="T21" fmla="*/ 11 h 12"/>
                  <a:gd name="T22" fmla="*/ 1 w 10"/>
                  <a:gd name="T23" fmla="*/ 12 h 12"/>
                  <a:gd name="T24" fmla="*/ 0 w 10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" name="Freeform 843"/>
              <p:cNvSpPr>
                <a:spLocks/>
              </p:cNvSpPr>
              <p:nvPr/>
            </p:nvSpPr>
            <p:spPr bwMode="auto">
              <a:xfrm>
                <a:off x="2704" y="3530"/>
                <a:ext cx="4" cy="2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1 h 4"/>
                  <a:gd name="T4" fmla="*/ 0 w 7"/>
                  <a:gd name="T5" fmla="*/ 1 h 4"/>
                  <a:gd name="T6" fmla="*/ 3 w 7"/>
                  <a:gd name="T7" fmla="*/ 1 h 4"/>
                  <a:gd name="T8" fmla="*/ 3 w 7"/>
                  <a:gd name="T9" fmla="*/ 1 h 4"/>
                  <a:gd name="T10" fmla="*/ 3 w 7"/>
                  <a:gd name="T11" fmla="*/ 1 h 4"/>
                  <a:gd name="T12" fmla="*/ 6 w 7"/>
                  <a:gd name="T13" fmla="*/ 3 h 4"/>
                  <a:gd name="T14" fmla="*/ 6 w 7"/>
                  <a:gd name="T15" fmla="*/ 4 h 4"/>
                  <a:gd name="T16" fmla="*/ 5 w 7"/>
                  <a:gd name="T17" fmla="*/ 4 h 4"/>
                  <a:gd name="T18" fmla="*/ 0 w 7"/>
                  <a:gd name="T19" fmla="*/ 2 h 4"/>
                  <a:gd name="T20" fmla="*/ 0 w 7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" name="Freeform 844"/>
              <p:cNvSpPr>
                <a:spLocks/>
              </p:cNvSpPr>
              <p:nvPr/>
            </p:nvSpPr>
            <p:spPr bwMode="auto">
              <a:xfrm>
                <a:off x="2643" y="3502"/>
                <a:ext cx="5" cy="7"/>
              </a:xfrm>
              <a:custGeom>
                <a:avLst/>
                <a:gdLst>
                  <a:gd name="T0" fmla="*/ 2 w 10"/>
                  <a:gd name="T1" fmla="*/ 12 h 12"/>
                  <a:gd name="T2" fmla="*/ 1 w 10"/>
                  <a:gd name="T3" fmla="*/ 11 h 12"/>
                  <a:gd name="T4" fmla="*/ 3 w 10"/>
                  <a:gd name="T5" fmla="*/ 2 h 12"/>
                  <a:gd name="T6" fmla="*/ 3 w 10"/>
                  <a:gd name="T7" fmla="*/ 2 h 12"/>
                  <a:gd name="T8" fmla="*/ 8 w 10"/>
                  <a:gd name="T9" fmla="*/ 0 h 12"/>
                  <a:gd name="T10" fmla="*/ 8 w 10"/>
                  <a:gd name="T11" fmla="*/ 0 h 12"/>
                  <a:gd name="T12" fmla="*/ 8 w 10"/>
                  <a:gd name="T13" fmla="*/ 0 h 12"/>
                  <a:gd name="T14" fmla="*/ 9 w 10"/>
                  <a:gd name="T15" fmla="*/ 1 h 12"/>
                  <a:gd name="T16" fmla="*/ 10 w 10"/>
                  <a:gd name="T17" fmla="*/ 1 h 12"/>
                  <a:gd name="T18" fmla="*/ 10 w 10"/>
                  <a:gd name="T19" fmla="*/ 2 h 12"/>
                  <a:gd name="T20" fmla="*/ 3 w 10"/>
                  <a:gd name="T21" fmla="*/ 11 h 12"/>
                  <a:gd name="T22" fmla="*/ 3 w 10"/>
                  <a:gd name="T23" fmla="*/ 12 h 12"/>
                  <a:gd name="T24" fmla="*/ 2 w 10"/>
                  <a:gd name="T25" fmla="*/ 12 h 12"/>
                  <a:gd name="T26" fmla="*/ 2 w 10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2">
                    <a:moveTo>
                      <a:pt x="2" y="12"/>
                    </a:moveTo>
                    <a:cubicBezTo>
                      <a:pt x="1" y="12"/>
                      <a:pt x="1" y="12"/>
                      <a:pt x="1" y="11"/>
                    </a:cubicBezTo>
                    <a:cubicBezTo>
                      <a:pt x="0" y="8"/>
                      <a:pt x="1" y="5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8" y="6"/>
                      <a:pt x="6" y="8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" name="Freeform 845"/>
              <p:cNvSpPr>
                <a:spLocks/>
              </p:cNvSpPr>
              <p:nvPr/>
            </p:nvSpPr>
            <p:spPr bwMode="auto">
              <a:xfrm>
                <a:off x="2453" y="3405"/>
                <a:ext cx="2" cy="2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3 w 4"/>
                  <a:gd name="T9" fmla="*/ 0 h 3"/>
                  <a:gd name="T10" fmla="*/ 3 w 4"/>
                  <a:gd name="T11" fmla="*/ 0 h 3"/>
                  <a:gd name="T12" fmla="*/ 4 w 4"/>
                  <a:gd name="T13" fmla="*/ 1 h 3"/>
                  <a:gd name="T14" fmla="*/ 4 w 4"/>
                  <a:gd name="T15" fmla="*/ 1 h 3"/>
                  <a:gd name="T16" fmla="*/ 3 w 4"/>
                  <a:gd name="T17" fmla="*/ 2 h 3"/>
                  <a:gd name="T18" fmla="*/ 2 w 4"/>
                  <a:gd name="T19" fmla="*/ 3 h 3"/>
                  <a:gd name="T20" fmla="*/ 1 w 4"/>
                  <a:gd name="T21" fmla="*/ 3 h 3"/>
                  <a:gd name="T22" fmla="*/ 0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" name="Freeform 846"/>
              <p:cNvSpPr>
                <a:spLocks/>
              </p:cNvSpPr>
              <p:nvPr/>
            </p:nvSpPr>
            <p:spPr bwMode="auto">
              <a:xfrm>
                <a:off x="2634" y="3502"/>
                <a:ext cx="4" cy="3"/>
              </a:xfrm>
              <a:custGeom>
                <a:avLst/>
                <a:gdLst>
                  <a:gd name="T0" fmla="*/ 2 w 7"/>
                  <a:gd name="T1" fmla="*/ 6 h 6"/>
                  <a:gd name="T2" fmla="*/ 2 w 7"/>
                  <a:gd name="T3" fmla="*/ 6 h 6"/>
                  <a:gd name="T4" fmla="*/ 0 w 7"/>
                  <a:gd name="T5" fmla="*/ 4 h 6"/>
                  <a:gd name="T6" fmla="*/ 0 w 7"/>
                  <a:gd name="T7" fmla="*/ 3 h 6"/>
                  <a:gd name="T8" fmla="*/ 3 w 7"/>
                  <a:gd name="T9" fmla="*/ 0 h 6"/>
                  <a:gd name="T10" fmla="*/ 4 w 7"/>
                  <a:gd name="T11" fmla="*/ 0 h 6"/>
                  <a:gd name="T12" fmla="*/ 7 w 7"/>
                  <a:gd name="T13" fmla="*/ 1 h 6"/>
                  <a:gd name="T14" fmla="*/ 7 w 7"/>
                  <a:gd name="T15" fmla="*/ 2 h 6"/>
                  <a:gd name="T16" fmla="*/ 7 w 7"/>
                  <a:gd name="T17" fmla="*/ 5 h 6"/>
                  <a:gd name="T18" fmla="*/ 7 w 7"/>
                  <a:gd name="T19" fmla="*/ 5 h 6"/>
                  <a:gd name="T20" fmla="*/ 6 w 7"/>
                  <a:gd name="T21" fmla="*/ 5 h 6"/>
                  <a:gd name="T22" fmla="*/ 6 w 7"/>
                  <a:gd name="T23" fmla="*/ 6 h 6"/>
                  <a:gd name="T24" fmla="*/ 3 w 7"/>
                  <a:gd name="T25" fmla="*/ 6 h 6"/>
                  <a:gd name="T26" fmla="*/ 2 w 7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" name="Freeform 847"/>
              <p:cNvSpPr>
                <a:spLocks/>
              </p:cNvSpPr>
              <p:nvPr/>
            </p:nvSpPr>
            <p:spPr bwMode="auto">
              <a:xfrm>
                <a:off x="3251" y="3177"/>
                <a:ext cx="14" cy="23"/>
              </a:xfrm>
              <a:custGeom>
                <a:avLst/>
                <a:gdLst>
                  <a:gd name="T0" fmla="*/ 7 w 23"/>
                  <a:gd name="T1" fmla="*/ 39 h 39"/>
                  <a:gd name="T2" fmla="*/ 1 w 23"/>
                  <a:gd name="T3" fmla="*/ 27 h 39"/>
                  <a:gd name="T4" fmla="*/ 8 w 23"/>
                  <a:gd name="T5" fmla="*/ 0 h 39"/>
                  <a:gd name="T6" fmla="*/ 9 w 23"/>
                  <a:gd name="T7" fmla="*/ 0 h 39"/>
                  <a:gd name="T8" fmla="*/ 11 w 23"/>
                  <a:gd name="T9" fmla="*/ 1 h 39"/>
                  <a:gd name="T10" fmla="*/ 11 w 23"/>
                  <a:gd name="T11" fmla="*/ 2 h 39"/>
                  <a:gd name="T12" fmla="*/ 13 w 23"/>
                  <a:gd name="T13" fmla="*/ 16 h 39"/>
                  <a:gd name="T14" fmla="*/ 13 w 23"/>
                  <a:gd name="T15" fmla="*/ 17 h 39"/>
                  <a:gd name="T16" fmla="*/ 13 w 23"/>
                  <a:gd name="T17" fmla="*/ 17 h 39"/>
                  <a:gd name="T18" fmla="*/ 17 w 23"/>
                  <a:gd name="T19" fmla="*/ 24 h 39"/>
                  <a:gd name="T20" fmla="*/ 21 w 23"/>
                  <a:gd name="T21" fmla="*/ 25 h 39"/>
                  <a:gd name="T22" fmla="*/ 22 w 23"/>
                  <a:gd name="T23" fmla="*/ 25 h 39"/>
                  <a:gd name="T24" fmla="*/ 23 w 23"/>
                  <a:gd name="T25" fmla="*/ 25 h 39"/>
                  <a:gd name="T26" fmla="*/ 23 w 23"/>
                  <a:gd name="T27" fmla="*/ 26 h 39"/>
                  <a:gd name="T28" fmla="*/ 23 w 23"/>
                  <a:gd name="T29" fmla="*/ 29 h 39"/>
                  <a:gd name="T30" fmla="*/ 23 w 23"/>
                  <a:gd name="T31" fmla="*/ 30 h 39"/>
                  <a:gd name="T32" fmla="*/ 8 w 23"/>
                  <a:gd name="T33" fmla="*/ 39 h 39"/>
                  <a:gd name="T34" fmla="*/ 7 w 23"/>
                  <a:gd name="T35" fmla="*/ 39 h 39"/>
                  <a:gd name="T36" fmla="*/ 7 w 23"/>
                  <a:gd name="T3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39">
                    <a:moveTo>
                      <a:pt x="7" y="39"/>
                    </a:moveTo>
                    <a:cubicBezTo>
                      <a:pt x="4" y="37"/>
                      <a:pt x="2" y="33"/>
                      <a:pt x="1" y="27"/>
                    </a:cubicBezTo>
                    <a:cubicBezTo>
                      <a:pt x="0" y="19"/>
                      <a:pt x="2" y="7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3" y="7"/>
                      <a:pt x="13" y="10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20"/>
                      <a:pt x="14" y="22"/>
                      <a:pt x="17" y="24"/>
                    </a:cubicBezTo>
                    <a:cubicBezTo>
                      <a:pt x="18" y="24"/>
                      <a:pt x="20" y="25"/>
                      <a:pt x="21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" name="Freeform 848"/>
              <p:cNvSpPr>
                <a:spLocks/>
              </p:cNvSpPr>
              <p:nvPr/>
            </p:nvSpPr>
            <p:spPr bwMode="auto">
              <a:xfrm>
                <a:off x="2677" y="3532"/>
                <a:ext cx="4" cy="1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2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1 h 3"/>
                  <a:gd name="T10" fmla="*/ 3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6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1 w 6"/>
                  <a:gd name="T25" fmla="*/ 3 h 3"/>
                  <a:gd name="T26" fmla="*/ 1 w 6"/>
                  <a:gd name="T27" fmla="*/ 3 h 3"/>
                  <a:gd name="T28" fmla="*/ 0 w 6"/>
                  <a:gd name="T2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" name="Freeform 849"/>
              <p:cNvSpPr>
                <a:spLocks/>
              </p:cNvSpPr>
              <p:nvPr/>
            </p:nvSpPr>
            <p:spPr bwMode="auto">
              <a:xfrm>
                <a:off x="2634" y="3513"/>
                <a:ext cx="3" cy="4"/>
              </a:xfrm>
              <a:custGeom>
                <a:avLst/>
                <a:gdLst>
                  <a:gd name="T0" fmla="*/ 2 w 6"/>
                  <a:gd name="T1" fmla="*/ 7 h 7"/>
                  <a:gd name="T2" fmla="*/ 2 w 6"/>
                  <a:gd name="T3" fmla="*/ 7 h 7"/>
                  <a:gd name="T4" fmla="*/ 0 w 6"/>
                  <a:gd name="T5" fmla="*/ 5 h 7"/>
                  <a:gd name="T6" fmla="*/ 0 w 6"/>
                  <a:gd name="T7" fmla="*/ 4 h 7"/>
                  <a:gd name="T8" fmla="*/ 1 w 6"/>
                  <a:gd name="T9" fmla="*/ 2 h 7"/>
                  <a:gd name="T10" fmla="*/ 1 w 6"/>
                  <a:gd name="T11" fmla="*/ 2 h 7"/>
                  <a:gd name="T12" fmla="*/ 4 w 6"/>
                  <a:gd name="T13" fmla="*/ 0 h 7"/>
                  <a:gd name="T14" fmla="*/ 4 w 6"/>
                  <a:gd name="T15" fmla="*/ 0 h 7"/>
                  <a:gd name="T16" fmla="*/ 4 w 6"/>
                  <a:gd name="T17" fmla="*/ 0 h 7"/>
                  <a:gd name="T18" fmla="*/ 5 w 6"/>
                  <a:gd name="T19" fmla="*/ 0 h 7"/>
                  <a:gd name="T20" fmla="*/ 6 w 6"/>
                  <a:gd name="T21" fmla="*/ 5 h 7"/>
                  <a:gd name="T22" fmla="*/ 6 w 6"/>
                  <a:gd name="T23" fmla="*/ 6 h 7"/>
                  <a:gd name="T24" fmla="*/ 3 w 6"/>
                  <a:gd name="T25" fmla="*/ 7 h 7"/>
                  <a:gd name="T26" fmla="*/ 2 w 6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" name="Freeform 850"/>
              <p:cNvSpPr>
                <a:spLocks/>
              </p:cNvSpPr>
              <p:nvPr/>
            </p:nvSpPr>
            <p:spPr bwMode="auto">
              <a:xfrm>
                <a:off x="2483" y="3443"/>
                <a:ext cx="6" cy="17"/>
              </a:xfrm>
              <a:custGeom>
                <a:avLst/>
                <a:gdLst>
                  <a:gd name="T0" fmla="*/ 4 w 10"/>
                  <a:gd name="T1" fmla="*/ 28 h 29"/>
                  <a:gd name="T2" fmla="*/ 3 w 10"/>
                  <a:gd name="T3" fmla="*/ 28 h 29"/>
                  <a:gd name="T4" fmla="*/ 3 w 10"/>
                  <a:gd name="T5" fmla="*/ 26 h 29"/>
                  <a:gd name="T6" fmla="*/ 4 w 10"/>
                  <a:gd name="T7" fmla="*/ 0 h 29"/>
                  <a:gd name="T8" fmla="*/ 4 w 10"/>
                  <a:gd name="T9" fmla="*/ 0 h 29"/>
                  <a:gd name="T10" fmla="*/ 5 w 10"/>
                  <a:gd name="T11" fmla="*/ 0 h 29"/>
                  <a:gd name="T12" fmla="*/ 5 w 10"/>
                  <a:gd name="T13" fmla="*/ 0 h 29"/>
                  <a:gd name="T14" fmla="*/ 10 w 10"/>
                  <a:gd name="T15" fmla="*/ 18 h 29"/>
                  <a:gd name="T16" fmla="*/ 7 w 10"/>
                  <a:gd name="T17" fmla="*/ 29 h 29"/>
                  <a:gd name="T18" fmla="*/ 6 w 10"/>
                  <a:gd name="T19" fmla="*/ 29 h 29"/>
                  <a:gd name="T20" fmla="*/ 6 w 10"/>
                  <a:gd name="T21" fmla="*/ 29 h 29"/>
                  <a:gd name="T22" fmla="*/ 5 w 10"/>
                  <a:gd name="T23" fmla="*/ 29 h 29"/>
                  <a:gd name="T24" fmla="*/ 4 w 10"/>
                  <a:gd name="T25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9">
                    <a:moveTo>
                      <a:pt x="4" y="28"/>
                    </a:moveTo>
                    <a:cubicBezTo>
                      <a:pt x="4" y="28"/>
                      <a:pt x="3" y="28"/>
                      <a:pt x="3" y="28"/>
                    </a:cubicBezTo>
                    <a:cubicBezTo>
                      <a:pt x="3" y="27"/>
                      <a:pt x="3" y="27"/>
                      <a:pt x="3" y="26"/>
                    </a:cubicBezTo>
                    <a:cubicBezTo>
                      <a:pt x="2" y="19"/>
                      <a:pt x="0" y="6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4"/>
                      <a:pt x="10" y="11"/>
                      <a:pt x="10" y="18"/>
                    </a:cubicBezTo>
                    <a:cubicBezTo>
                      <a:pt x="10" y="21"/>
                      <a:pt x="10" y="26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5" y="29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" name="Freeform 851"/>
              <p:cNvSpPr>
                <a:spLocks/>
              </p:cNvSpPr>
              <p:nvPr/>
            </p:nvSpPr>
            <p:spPr bwMode="auto">
              <a:xfrm>
                <a:off x="3145" y="3135"/>
                <a:ext cx="5" cy="3"/>
              </a:xfrm>
              <a:custGeom>
                <a:avLst/>
                <a:gdLst>
                  <a:gd name="T0" fmla="*/ 1 w 8"/>
                  <a:gd name="T1" fmla="*/ 5 h 5"/>
                  <a:gd name="T2" fmla="*/ 0 w 8"/>
                  <a:gd name="T3" fmla="*/ 5 h 5"/>
                  <a:gd name="T4" fmla="*/ 1 w 8"/>
                  <a:gd name="T5" fmla="*/ 4 h 5"/>
                  <a:gd name="T6" fmla="*/ 3 w 8"/>
                  <a:gd name="T7" fmla="*/ 1 h 5"/>
                  <a:gd name="T8" fmla="*/ 4 w 8"/>
                  <a:gd name="T9" fmla="*/ 1 h 5"/>
                  <a:gd name="T10" fmla="*/ 7 w 8"/>
                  <a:gd name="T11" fmla="*/ 0 h 5"/>
                  <a:gd name="T12" fmla="*/ 7 w 8"/>
                  <a:gd name="T13" fmla="*/ 0 h 5"/>
                  <a:gd name="T14" fmla="*/ 8 w 8"/>
                  <a:gd name="T15" fmla="*/ 0 h 5"/>
                  <a:gd name="T16" fmla="*/ 8 w 8"/>
                  <a:gd name="T17" fmla="*/ 1 h 5"/>
                  <a:gd name="T18" fmla="*/ 8 w 8"/>
                  <a:gd name="T19" fmla="*/ 1 h 5"/>
                  <a:gd name="T20" fmla="*/ 8 w 8"/>
                  <a:gd name="T21" fmla="*/ 1 h 5"/>
                  <a:gd name="T22" fmla="*/ 8 w 8"/>
                  <a:gd name="T23" fmla="*/ 2 h 5"/>
                  <a:gd name="T24" fmla="*/ 1 w 8"/>
                  <a:gd name="T25" fmla="*/ 5 h 5"/>
                  <a:gd name="T26" fmla="*/ 1 w 8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5"/>
                      <a:pt x="4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" name="Freeform 852"/>
              <p:cNvSpPr>
                <a:spLocks/>
              </p:cNvSpPr>
              <p:nvPr/>
            </p:nvSpPr>
            <p:spPr bwMode="auto">
              <a:xfrm>
                <a:off x="2548" y="3483"/>
                <a:ext cx="6" cy="6"/>
              </a:xfrm>
              <a:custGeom>
                <a:avLst/>
                <a:gdLst>
                  <a:gd name="T0" fmla="*/ 0 w 11"/>
                  <a:gd name="T1" fmla="*/ 11 h 11"/>
                  <a:gd name="T2" fmla="*/ 0 w 11"/>
                  <a:gd name="T3" fmla="*/ 11 h 11"/>
                  <a:gd name="T4" fmla="*/ 0 w 11"/>
                  <a:gd name="T5" fmla="*/ 10 h 11"/>
                  <a:gd name="T6" fmla="*/ 10 w 11"/>
                  <a:gd name="T7" fmla="*/ 0 h 11"/>
                  <a:gd name="T8" fmla="*/ 11 w 11"/>
                  <a:gd name="T9" fmla="*/ 0 h 11"/>
                  <a:gd name="T10" fmla="*/ 11 w 11"/>
                  <a:gd name="T11" fmla="*/ 0 h 11"/>
                  <a:gd name="T12" fmla="*/ 11 w 11"/>
                  <a:gd name="T13" fmla="*/ 1 h 11"/>
                  <a:gd name="T14" fmla="*/ 3 w 11"/>
                  <a:gd name="T15" fmla="*/ 10 h 11"/>
                  <a:gd name="T16" fmla="*/ 1 w 11"/>
                  <a:gd name="T17" fmla="*/ 11 h 11"/>
                  <a:gd name="T18" fmla="*/ 0 w 11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2" y="7"/>
                      <a:pt x="5" y="3"/>
                      <a:pt x="10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5"/>
                      <a:pt x="6" y="7"/>
                      <a:pt x="3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" name="Freeform 853"/>
              <p:cNvSpPr>
                <a:spLocks/>
              </p:cNvSpPr>
              <p:nvPr/>
            </p:nvSpPr>
            <p:spPr bwMode="auto">
              <a:xfrm>
                <a:off x="2644" y="3538"/>
                <a:ext cx="4" cy="4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7 h 8"/>
                  <a:gd name="T4" fmla="*/ 0 w 7"/>
                  <a:gd name="T5" fmla="*/ 7 h 8"/>
                  <a:gd name="T6" fmla="*/ 0 w 7"/>
                  <a:gd name="T7" fmla="*/ 7 h 8"/>
                  <a:gd name="T8" fmla="*/ 6 w 7"/>
                  <a:gd name="T9" fmla="*/ 0 h 8"/>
                  <a:gd name="T10" fmla="*/ 6 w 7"/>
                  <a:gd name="T11" fmla="*/ 0 h 8"/>
                  <a:gd name="T12" fmla="*/ 7 w 7"/>
                  <a:gd name="T13" fmla="*/ 0 h 8"/>
                  <a:gd name="T14" fmla="*/ 7 w 7"/>
                  <a:gd name="T15" fmla="*/ 1 h 8"/>
                  <a:gd name="T16" fmla="*/ 2 w 7"/>
                  <a:gd name="T17" fmla="*/ 7 h 8"/>
                  <a:gd name="T18" fmla="*/ 2 w 7"/>
                  <a:gd name="T19" fmla="*/ 7 h 8"/>
                  <a:gd name="T20" fmla="*/ 1 w 7"/>
                  <a:gd name="T21" fmla="*/ 8 h 8"/>
                  <a:gd name="T22" fmla="*/ 0 w 7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" name="Freeform 854"/>
              <p:cNvSpPr>
                <a:spLocks/>
              </p:cNvSpPr>
              <p:nvPr/>
            </p:nvSpPr>
            <p:spPr bwMode="auto">
              <a:xfrm>
                <a:off x="3238" y="3198"/>
                <a:ext cx="7" cy="2"/>
              </a:xfrm>
              <a:custGeom>
                <a:avLst/>
                <a:gdLst>
                  <a:gd name="T0" fmla="*/ 1 w 12"/>
                  <a:gd name="T1" fmla="*/ 3 h 4"/>
                  <a:gd name="T2" fmla="*/ 0 w 12"/>
                  <a:gd name="T3" fmla="*/ 2 h 4"/>
                  <a:gd name="T4" fmla="*/ 1 w 12"/>
                  <a:gd name="T5" fmla="*/ 2 h 4"/>
                  <a:gd name="T6" fmla="*/ 10 w 12"/>
                  <a:gd name="T7" fmla="*/ 0 h 4"/>
                  <a:gd name="T8" fmla="*/ 11 w 12"/>
                  <a:gd name="T9" fmla="*/ 0 h 4"/>
                  <a:gd name="T10" fmla="*/ 12 w 12"/>
                  <a:gd name="T11" fmla="*/ 0 h 4"/>
                  <a:gd name="T12" fmla="*/ 12 w 12"/>
                  <a:gd name="T13" fmla="*/ 1 h 4"/>
                  <a:gd name="T14" fmla="*/ 11 w 12"/>
                  <a:gd name="T15" fmla="*/ 2 h 4"/>
                  <a:gd name="T16" fmla="*/ 11 w 12"/>
                  <a:gd name="T17" fmla="*/ 3 h 4"/>
                  <a:gd name="T18" fmla="*/ 1 w 12"/>
                  <a:gd name="T19" fmla="*/ 3 h 4"/>
                  <a:gd name="T20" fmla="*/ 1 w 12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9" y="4"/>
                      <a:pt x="5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" name="Freeform 855"/>
              <p:cNvSpPr>
                <a:spLocks/>
              </p:cNvSpPr>
              <p:nvPr/>
            </p:nvSpPr>
            <p:spPr bwMode="auto">
              <a:xfrm>
                <a:off x="3148" y="3158"/>
                <a:ext cx="13" cy="23"/>
              </a:xfrm>
              <a:custGeom>
                <a:avLst/>
                <a:gdLst>
                  <a:gd name="T0" fmla="*/ 18 w 23"/>
                  <a:gd name="T1" fmla="*/ 40 h 40"/>
                  <a:gd name="T2" fmla="*/ 1 w 23"/>
                  <a:gd name="T3" fmla="*/ 9 h 40"/>
                  <a:gd name="T4" fmla="*/ 8 w 23"/>
                  <a:gd name="T5" fmla="*/ 1 h 40"/>
                  <a:gd name="T6" fmla="*/ 10 w 23"/>
                  <a:gd name="T7" fmla="*/ 0 h 40"/>
                  <a:gd name="T8" fmla="*/ 11 w 23"/>
                  <a:gd name="T9" fmla="*/ 0 h 40"/>
                  <a:gd name="T10" fmla="*/ 11 w 23"/>
                  <a:gd name="T11" fmla="*/ 0 h 40"/>
                  <a:gd name="T12" fmla="*/ 11 w 23"/>
                  <a:gd name="T13" fmla="*/ 1 h 40"/>
                  <a:gd name="T14" fmla="*/ 8 w 23"/>
                  <a:gd name="T15" fmla="*/ 15 h 40"/>
                  <a:gd name="T16" fmla="*/ 9 w 23"/>
                  <a:gd name="T17" fmla="*/ 16 h 40"/>
                  <a:gd name="T18" fmla="*/ 14 w 23"/>
                  <a:gd name="T19" fmla="*/ 21 h 40"/>
                  <a:gd name="T20" fmla="*/ 18 w 23"/>
                  <a:gd name="T21" fmla="*/ 23 h 40"/>
                  <a:gd name="T22" fmla="*/ 19 w 23"/>
                  <a:gd name="T23" fmla="*/ 23 h 40"/>
                  <a:gd name="T24" fmla="*/ 19 w 23"/>
                  <a:gd name="T25" fmla="*/ 23 h 40"/>
                  <a:gd name="T26" fmla="*/ 23 w 23"/>
                  <a:gd name="T27" fmla="*/ 38 h 40"/>
                  <a:gd name="T28" fmla="*/ 23 w 23"/>
                  <a:gd name="T29" fmla="*/ 38 h 40"/>
                  <a:gd name="T30" fmla="*/ 23 w 23"/>
                  <a:gd name="T31" fmla="*/ 40 h 40"/>
                  <a:gd name="T32" fmla="*/ 22 w 23"/>
                  <a:gd name="T33" fmla="*/ 40 h 40"/>
                  <a:gd name="T34" fmla="*/ 19 w 23"/>
                  <a:gd name="T35" fmla="*/ 40 h 40"/>
                  <a:gd name="T36" fmla="*/ 19 w 23"/>
                  <a:gd name="T37" fmla="*/ 40 h 40"/>
                  <a:gd name="T38" fmla="*/ 18 w 23"/>
                  <a:gd name="T3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40">
                    <a:moveTo>
                      <a:pt x="18" y="40"/>
                    </a:moveTo>
                    <a:cubicBezTo>
                      <a:pt x="10" y="36"/>
                      <a:pt x="0" y="14"/>
                      <a:pt x="1" y="9"/>
                    </a:cubicBezTo>
                    <a:cubicBezTo>
                      <a:pt x="1" y="6"/>
                      <a:pt x="4" y="4"/>
                      <a:pt x="8" y="1"/>
                    </a:cubicBezTo>
                    <a:cubicBezTo>
                      <a:pt x="9" y="1"/>
                      <a:pt x="9" y="1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1"/>
                      <a:pt x="11" y="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8"/>
                      <a:pt x="12" y="20"/>
                      <a:pt x="14" y="21"/>
                    </a:cubicBezTo>
                    <a:cubicBezTo>
                      <a:pt x="15" y="21"/>
                      <a:pt x="17" y="22"/>
                      <a:pt x="18" y="23"/>
                    </a:cubicBezTo>
                    <a:cubicBezTo>
                      <a:pt x="18" y="23"/>
                      <a:pt x="18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9"/>
                      <a:pt x="21" y="33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8" y="40"/>
                      <a:pt x="1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" name="Freeform 856"/>
              <p:cNvSpPr>
                <a:spLocks/>
              </p:cNvSpPr>
              <p:nvPr/>
            </p:nvSpPr>
            <p:spPr bwMode="auto">
              <a:xfrm>
                <a:off x="2611" y="3531"/>
                <a:ext cx="7" cy="3"/>
              </a:xfrm>
              <a:custGeom>
                <a:avLst/>
                <a:gdLst>
                  <a:gd name="T0" fmla="*/ 1 w 13"/>
                  <a:gd name="T1" fmla="*/ 5 h 6"/>
                  <a:gd name="T2" fmla="*/ 0 w 13"/>
                  <a:gd name="T3" fmla="*/ 4 h 6"/>
                  <a:gd name="T4" fmla="*/ 1 w 13"/>
                  <a:gd name="T5" fmla="*/ 2 h 6"/>
                  <a:gd name="T6" fmla="*/ 1 w 13"/>
                  <a:gd name="T7" fmla="*/ 2 h 6"/>
                  <a:gd name="T8" fmla="*/ 11 w 13"/>
                  <a:gd name="T9" fmla="*/ 0 h 6"/>
                  <a:gd name="T10" fmla="*/ 12 w 13"/>
                  <a:gd name="T11" fmla="*/ 0 h 6"/>
                  <a:gd name="T12" fmla="*/ 12 w 13"/>
                  <a:gd name="T13" fmla="*/ 0 h 6"/>
                  <a:gd name="T14" fmla="*/ 12 w 13"/>
                  <a:gd name="T15" fmla="*/ 0 h 6"/>
                  <a:gd name="T16" fmla="*/ 13 w 13"/>
                  <a:gd name="T17" fmla="*/ 1 h 6"/>
                  <a:gd name="T18" fmla="*/ 12 w 13"/>
                  <a:gd name="T19" fmla="*/ 2 h 6"/>
                  <a:gd name="T20" fmla="*/ 12 w 13"/>
                  <a:gd name="T21" fmla="*/ 3 h 6"/>
                  <a:gd name="T22" fmla="*/ 2 w 13"/>
                  <a:gd name="T23" fmla="*/ 6 h 6"/>
                  <a:gd name="T24" fmla="*/ 2 w 13"/>
                  <a:gd name="T25" fmla="*/ 6 h 6"/>
                  <a:gd name="T26" fmla="*/ 1 w 13"/>
                  <a:gd name="T2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6">
                    <a:moveTo>
                      <a:pt x="1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7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8" y="5"/>
                      <a:pt x="6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" name="Freeform 857"/>
              <p:cNvSpPr>
                <a:spLocks/>
              </p:cNvSpPr>
              <p:nvPr/>
            </p:nvSpPr>
            <p:spPr bwMode="auto">
              <a:xfrm>
                <a:off x="2519" y="3502"/>
                <a:ext cx="20" cy="14"/>
              </a:xfrm>
              <a:custGeom>
                <a:avLst/>
                <a:gdLst>
                  <a:gd name="T0" fmla="*/ 1 w 33"/>
                  <a:gd name="T1" fmla="*/ 21 h 23"/>
                  <a:gd name="T2" fmla="*/ 0 w 33"/>
                  <a:gd name="T3" fmla="*/ 21 h 23"/>
                  <a:gd name="T4" fmla="*/ 6 w 33"/>
                  <a:gd name="T5" fmla="*/ 9 h 23"/>
                  <a:gd name="T6" fmla="*/ 7 w 33"/>
                  <a:gd name="T7" fmla="*/ 8 h 23"/>
                  <a:gd name="T8" fmla="*/ 7 w 33"/>
                  <a:gd name="T9" fmla="*/ 8 h 23"/>
                  <a:gd name="T10" fmla="*/ 8 w 33"/>
                  <a:gd name="T11" fmla="*/ 9 h 23"/>
                  <a:gd name="T12" fmla="*/ 8 w 33"/>
                  <a:gd name="T13" fmla="*/ 10 h 23"/>
                  <a:gd name="T14" fmla="*/ 10 w 33"/>
                  <a:gd name="T15" fmla="*/ 13 h 23"/>
                  <a:gd name="T16" fmla="*/ 12 w 33"/>
                  <a:gd name="T17" fmla="*/ 13 h 23"/>
                  <a:gd name="T18" fmla="*/ 30 w 33"/>
                  <a:gd name="T19" fmla="*/ 2 h 23"/>
                  <a:gd name="T20" fmla="*/ 32 w 33"/>
                  <a:gd name="T21" fmla="*/ 0 h 23"/>
                  <a:gd name="T22" fmla="*/ 33 w 33"/>
                  <a:gd name="T23" fmla="*/ 0 h 23"/>
                  <a:gd name="T24" fmla="*/ 33 w 33"/>
                  <a:gd name="T25" fmla="*/ 0 h 23"/>
                  <a:gd name="T26" fmla="*/ 33 w 33"/>
                  <a:gd name="T27" fmla="*/ 1 h 23"/>
                  <a:gd name="T28" fmla="*/ 1 w 33"/>
                  <a:gd name="T29" fmla="*/ 21 h 23"/>
                  <a:gd name="T30" fmla="*/ 1 w 33"/>
                  <a:gd name="T3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3">
                    <a:moveTo>
                      <a:pt x="1" y="21"/>
                    </a:moveTo>
                    <a:cubicBezTo>
                      <a:pt x="1" y="21"/>
                      <a:pt x="1" y="21"/>
                      <a:pt x="0" y="21"/>
                    </a:cubicBezTo>
                    <a:cubicBezTo>
                      <a:pt x="1" y="17"/>
                      <a:pt x="3" y="13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8" y="12"/>
                      <a:pt x="25" y="7"/>
                      <a:pt x="30" y="2"/>
                    </a:cubicBezTo>
                    <a:cubicBezTo>
                      <a:pt x="31" y="1"/>
                      <a:pt x="31" y="1"/>
                      <a:pt x="32" y="0"/>
                    </a:cubicBezTo>
                    <a:cubicBezTo>
                      <a:pt x="32" y="0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26" y="12"/>
                      <a:pt x="11" y="23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" name="Freeform 858"/>
              <p:cNvSpPr>
                <a:spLocks/>
              </p:cNvSpPr>
              <p:nvPr/>
            </p:nvSpPr>
            <p:spPr bwMode="auto">
              <a:xfrm>
                <a:off x="2593" y="3531"/>
                <a:ext cx="5" cy="4"/>
              </a:xfrm>
              <a:custGeom>
                <a:avLst/>
                <a:gdLst>
                  <a:gd name="T0" fmla="*/ 3 w 8"/>
                  <a:gd name="T1" fmla="*/ 6 h 7"/>
                  <a:gd name="T2" fmla="*/ 3 w 8"/>
                  <a:gd name="T3" fmla="*/ 6 h 7"/>
                  <a:gd name="T4" fmla="*/ 1 w 8"/>
                  <a:gd name="T5" fmla="*/ 4 h 7"/>
                  <a:gd name="T6" fmla="*/ 1 w 8"/>
                  <a:gd name="T7" fmla="*/ 3 h 7"/>
                  <a:gd name="T8" fmla="*/ 3 w 8"/>
                  <a:gd name="T9" fmla="*/ 0 h 7"/>
                  <a:gd name="T10" fmla="*/ 4 w 8"/>
                  <a:gd name="T11" fmla="*/ 0 h 7"/>
                  <a:gd name="T12" fmla="*/ 7 w 8"/>
                  <a:gd name="T13" fmla="*/ 1 h 7"/>
                  <a:gd name="T14" fmla="*/ 8 w 8"/>
                  <a:gd name="T15" fmla="*/ 2 h 7"/>
                  <a:gd name="T16" fmla="*/ 7 w 8"/>
                  <a:gd name="T17" fmla="*/ 6 h 7"/>
                  <a:gd name="T18" fmla="*/ 6 w 8"/>
                  <a:gd name="T19" fmla="*/ 7 h 7"/>
                  <a:gd name="T20" fmla="*/ 3 w 8"/>
                  <a:gd name="T21" fmla="*/ 6 h 7"/>
                  <a:gd name="T22" fmla="*/ 3 w 8"/>
                  <a:gd name="T2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" name="Freeform 859"/>
              <p:cNvSpPr>
                <a:spLocks/>
              </p:cNvSpPr>
              <p:nvPr/>
            </p:nvSpPr>
            <p:spPr bwMode="auto">
              <a:xfrm>
                <a:off x="3243" y="3218"/>
                <a:ext cx="6" cy="15"/>
              </a:xfrm>
              <a:custGeom>
                <a:avLst/>
                <a:gdLst>
                  <a:gd name="T0" fmla="*/ 5 w 11"/>
                  <a:gd name="T1" fmla="*/ 26 h 26"/>
                  <a:gd name="T2" fmla="*/ 4 w 11"/>
                  <a:gd name="T3" fmla="*/ 25 h 26"/>
                  <a:gd name="T4" fmla="*/ 3 w 11"/>
                  <a:gd name="T5" fmla="*/ 21 h 26"/>
                  <a:gd name="T6" fmla="*/ 5 w 11"/>
                  <a:gd name="T7" fmla="*/ 1 h 26"/>
                  <a:gd name="T8" fmla="*/ 5 w 11"/>
                  <a:gd name="T9" fmla="*/ 1 h 26"/>
                  <a:gd name="T10" fmla="*/ 5 w 11"/>
                  <a:gd name="T11" fmla="*/ 1 h 26"/>
                  <a:gd name="T12" fmla="*/ 6 w 11"/>
                  <a:gd name="T13" fmla="*/ 26 h 26"/>
                  <a:gd name="T14" fmla="*/ 5 w 11"/>
                  <a:gd name="T15" fmla="*/ 26 h 26"/>
                  <a:gd name="T16" fmla="*/ 5 w 11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5" y="26"/>
                    </a:moveTo>
                    <a:cubicBezTo>
                      <a:pt x="4" y="26"/>
                      <a:pt x="4" y="26"/>
                      <a:pt x="4" y="25"/>
                    </a:cubicBezTo>
                    <a:cubicBezTo>
                      <a:pt x="4" y="24"/>
                      <a:pt x="3" y="22"/>
                      <a:pt x="3" y="21"/>
                    </a:cubicBezTo>
                    <a:cubicBezTo>
                      <a:pt x="1" y="11"/>
                      <a:pt x="0" y="4"/>
                      <a:pt x="5" y="1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1" y="6"/>
                      <a:pt x="9" y="17"/>
                      <a:pt x="6" y="26"/>
                    </a:cubicBezTo>
                    <a:cubicBezTo>
                      <a:pt x="6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" name="Freeform 860"/>
              <p:cNvSpPr>
                <a:spLocks/>
              </p:cNvSpPr>
              <p:nvPr/>
            </p:nvSpPr>
            <p:spPr bwMode="auto">
              <a:xfrm>
                <a:off x="2603" y="3539"/>
                <a:ext cx="5" cy="4"/>
              </a:xfrm>
              <a:custGeom>
                <a:avLst/>
                <a:gdLst>
                  <a:gd name="T0" fmla="*/ 1 w 8"/>
                  <a:gd name="T1" fmla="*/ 6 h 7"/>
                  <a:gd name="T2" fmla="*/ 0 w 8"/>
                  <a:gd name="T3" fmla="*/ 5 h 7"/>
                  <a:gd name="T4" fmla="*/ 1 w 8"/>
                  <a:gd name="T5" fmla="*/ 3 h 7"/>
                  <a:gd name="T6" fmla="*/ 1 w 8"/>
                  <a:gd name="T7" fmla="*/ 2 h 7"/>
                  <a:gd name="T8" fmla="*/ 5 w 8"/>
                  <a:gd name="T9" fmla="*/ 0 h 7"/>
                  <a:gd name="T10" fmla="*/ 5 w 8"/>
                  <a:gd name="T11" fmla="*/ 0 h 7"/>
                  <a:gd name="T12" fmla="*/ 6 w 8"/>
                  <a:gd name="T13" fmla="*/ 0 h 7"/>
                  <a:gd name="T14" fmla="*/ 8 w 8"/>
                  <a:gd name="T15" fmla="*/ 3 h 7"/>
                  <a:gd name="T16" fmla="*/ 8 w 8"/>
                  <a:gd name="T17" fmla="*/ 4 h 7"/>
                  <a:gd name="T18" fmla="*/ 8 w 8"/>
                  <a:gd name="T19" fmla="*/ 5 h 7"/>
                  <a:gd name="T20" fmla="*/ 7 w 8"/>
                  <a:gd name="T21" fmla="*/ 5 h 7"/>
                  <a:gd name="T22" fmla="*/ 1 w 8"/>
                  <a:gd name="T23" fmla="*/ 6 h 7"/>
                  <a:gd name="T24" fmla="*/ 1 w 8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1" y="6"/>
                    </a:moveTo>
                    <a:cubicBezTo>
                      <a:pt x="0" y="6"/>
                      <a:pt x="0" y="6"/>
                      <a:pt x="0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4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" name="Freeform 861"/>
              <p:cNvSpPr>
                <a:spLocks/>
              </p:cNvSpPr>
              <p:nvPr/>
            </p:nvSpPr>
            <p:spPr bwMode="auto">
              <a:xfrm>
                <a:off x="2608" y="3547"/>
                <a:ext cx="3" cy="3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0 w 5"/>
                  <a:gd name="T5" fmla="*/ 4 h 5"/>
                  <a:gd name="T6" fmla="*/ 1 w 5"/>
                  <a:gd name="T7" fmla="*/ 1 h 5"/>
                  <a:gd name="T8" fmla="*/ 1 w 5"/>
                  <a:gd name="T9" fmla="*/ 0 h 5"/>
                  <a:gd name="T10" fmla="*/ 2 w 5"/>
                  <a:gd name="T11" fmla="*/ 0 h 5"/>
                  <a:gd name="T12" fmla="*/ 2 w 5"/>
                  <a:gd name="T13" fmla="*/ 0 h 5"/>
                  <a:gd name="T14" fmla="*/ 4 w 5"/>
                  <a:gd name="T15" fmla="*/ 3 h 5"/>
                  <a:gd name="T16" fmla="*/ 5 w 5"/>
                  <a:gd name="T17" fmla="*/ 3 h 5"/>
                  <a:gd name="T18" fmla="*/ 4 w 5"/>
                  <a:gd name="T19" fmla="*/ 4 h 5"/>
                  <a:gd name="T20" fmla="*/ 4 w 5"/>
                  <a:gd name="T21" fmla="*/ 5 h 5"/>
                  <a:gd name="T22" fmla="*/ 1 w 5"/>
                  <a:gd name="T23" fmla="*/ 5 h 5"/>
                  <a:gd name="T24" fmla="*/ 0 w 5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" name="Freeform 862"/>
              <p:cNvSpPr>
                <a:spLocks/>
              </p:cNvSpPr>
              <p:nvPr/>
            </p:nvSpPr>
            <p:spPr bwMode="auto">
              <a:xfrm>
                <a:off x="3144" y="3174"/>
                <a:ext cx="3" cy="4"/>
              </a:xfrm>
              <a:custGeom>
                <a:avLst/>
                <a:gdLst>
                  <a:gd name="T0" fmla="*/ 3 w 6"/>
                  <a:gd name="T1" fmla="*/ 6 h 7"/>
                  <a:gd name="T2" fmla="*/ 3 w 6"/>
                  <a:gd name="T3" fmla="*/ 6 h 7"/>
                  <a:gd name="T4" fmla="*/ 2 w 6"/>
                  <a:gd name="T5" fmla="*/ 5 h 7"/>
                  <a:gd name="T6" fmla="*/ 1 w 6"/>
                  <a:gd name="T7" fmla="*/ 2 h 7"/>
                  <a:gd name="T8" fmla="*/ 2 w 6"/>
                  <a:gd name="T9" fmla="*/ 1 h 7"/>
                  <a:gd name="T10" fmla="*/ 3 w 6"/>
                  <a:gd name="T11" fmla="*/ 0 h 7"/>
                  <a:gd name="T12" fmla="*/ 3 w 6"/>
                  <a:gd name="T13" fmla="*/ 0 h 7"/>
                  <a:gd name="T14" fmla="*/ 3 w 6"/>
                  <a:gd name="T15" fmla="*/ 0 h 7"/>
                  <a:gd name="T16" fmla="*/ 5 w 6"/>
                  <a:gd name="T17" fmla="*/ 2 h 7"/>
                  <a:gd name="T18" fmla="*/ 5 w 6"/>
                  <a:gd name="T19" fmla="*/ 3 h 7"/>
                  <a:gd name="T20" fmla="*/ 4 w 6"/>
                  <a:gd name="T21" fmla="*/ 6 h 7"/>
                  <a:gd name="T22" fmla="*/ 3 w 6"/>
                  <a:gd name="T23" fmla="*/ 7 h 7"/>
                  <a:gd name="T24" fmla="*/ 3 w 6"/>
                  <a:gd name="T2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" name="Freeform 863"/>
              <p:cNvSpPr>
                <a:spLocks/>
              </p:cNvSpPr>
              <p:nvPr/>
            </p:nvSpPr>
            <p:spPr bwMode="auto">
              <a:xfrm>
                <a:off x="2486" y="3494"/>
                <a:ext cx="6" cy="7"/>
              </a:xfrm>
              <a:custGeom>
                <a:avLst/>
                <a:gdLst>
                  <a:gd name="T0" fmla="*/ 2 w 10"/>
                  <a:gd name="T1" fmla="*/ 10 h 12"/>
                  <a:gd name="T2" fmla="*/ 1 w 10"/>
                  <a:gd name="T3" fmla="*/ 9 h 12"/>
                  <a:gd name="T4" fmla="*/ 1 w 10"/>
                  <a:gd name="T5" fmla="*/ 8 h 12"/>
                  <a:gd name="T6" fmla="*/ 0 w 10"/>
                  <a:gd name="T7" fmla="*/ 2 h 12"/>
                  <a:gd name="T8" fmla="*/ 0 w 10"/>
                  <a:gd name="T9" fmla="*/ 2 h 12"/>
                  <a:gd name="T10" fmla="*/ 3 w 10"/>
                  <a:gd name="T11" fmla="*/ 0 h 12"/>
                  <a:gd name="T12" fmla="*/ 4 w 10"/>
                  <a:gd name="T13" fmla="*/ 0 h 12"/>
                  <a:gd name="T14" fmla="*/ 4 w 10"/>
                  <a:gd name="T15" fmla="*/ 0 h 12"/>
                  <a:gd name="T16" fmla="*/ 7 w 10"/>
                  <a:gd name="T17" fmla="*/ 1 h 12"/>
                  <a:gd name="T18" fmla="*/ 7 w 10"/>
                  <a:gd name="T19" fmla="*/ 2 h 12"/>
                  <a:gd name="T20" fmla="*/ 10 w 10"/>
                  <a:gd name="T21" fmla="*/ 10 h 12"/>
                  <a:gd name="T22" fmla="*/ 10 w 10"/>
                  <a:gd name="T23" fmla="*/ 10 h 12"/>
                  <a:gd name="T24" fmla="*/ 10 w 10"/>
                  <a:gd name="T25" fmla="*/ 11 h 12"/>
                  <a:gd name="T26" fmla="*/ 9 w 10"/>
                  <a:gd name="T27" fmla="*/ 11 h 12"/>
                  <a:gd name="T28" fmla="*/ 7 w 10"/>
                  <a:gd name="T29" fmla="*/ 12 h 12"/>
                  <a:gd name="T30" fmla="*/ 6 w 10"/>
                  <a:gd name="T31" fmla="*/ 12 h 12"/>
                  <a:gd name="T32" fmla="*/ 2 w 10"/>
                  <a:gd name="T33" fmla="*/ 10 h 12"/>
                  <a:gd name="T34" fmla="*/ 2 w 10"/>
                  <a:gd name="T3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2">
                    <a:moveTo>
                      <a:pt x="2" y="10"/>
                    </a:moveTo>
                    <a:cubicBezTo>
                      <a:pt x="1" y="10"/>
                      <a:pt x="1" y="10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0" y="6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" name="Freeform 864"/>
              <p:cNvSpPr>
                <a:spLocks/>
              </p:cNvSpPr>
              <p:nvPr/>
            </p:nvSpPr>
            <p:spPr bwMode="auto">
              <a:xfrm>
                <a:off x="3168" y="3201"/>
                <a:ext cx="9" cy="12"/>
              </a:xfrm>
              <a:custGeom>
                <a:avLst/>
                <a:gdLst>
                  <a:gd name="T0" fmla="*/ 2 w 16"/>
                  <a:gd name="T1" fmla="*/ 18 h 20"/>
                  <a:gd name="T2" fmla="*/ 0 w 16"/>
                  <a:gd name="T3" fmla="*/ 17 h 20"/>
                  <a:gd name="T4" fmla="*/ 0 w 16"/>
                  <a:gd name="T5" fmla="*/ 16 h 20"/>
                  <a:gd name="T6" fmla="*/ 7 w 16"/>
                  <a:gd name="T7" fmla="*/ 5 h 20"/>
                  <a:gd name="T8" fmla="*/ 10 w 16"/>
                  <a:gd name="T9" fmla="*/ 1 h 20"/>
                  <a:gd name="T10" fmla="*/ 10 w 16"/>
                  <a:gd name="T11" fmla="*/ 1 h 20"/>
                  <a:gd name="T12" fmla="*/ 13 w 16"/>
                  <a:gd name="T13" fmla="*/ 0 h 20"/>
                  <a:gd name="T14" fmla="*/ 14 w 16"/>
                  <a:gd name="T15" fmla="*/ 0 h 20"/>
                  <a:gd name="T16" fmla="*/ 14 w 16"/>
                  <a:gd name="T17" fmla="*/ 1 h 20"/>
                  <a:gd name="T18" fmla="*/ 16 w 16"/>
                  <a:gd name="T19" fmla="*/ 2 h 20"/>
                  <a:gd name="T20" fmla="*/ 16 w 16"/>
                  <a:gd name="T21" fmla="*/ 2 h 20"/>
                  <a:gd name="T22" fmla="*/ 9 w 16"/>
                  <a:gd name="T23" fmla="*/ 18 h 20"/>
                  <a:gd name="T24" fmla="*/ 9 w 16"/>
                  <a:gd name="T25" fmla="*/ 18 h 20"/>
                  <a:gd name="T26" fmla="*/ 9 w 16"/>
                  <a:gd name="T27" fmla="*/ 18 h 20"/>
                  <a:gd name="T28" fmla="*/ 2 w 16"/>
                  <a:gd name="T2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0">
                    <a:moveTo>
                      <a:pt x="2" y="18"/>
                    </a:moveTo>
                    <a:cubicBezTo>
                      <a:pt x="1" y="18"/>
                      <a:pt x="1" y="18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1" y="12"/>
                      <a:pt x="4" y="9"/>
                      <a:pt x="7" y="5"/>
                    </a:cubicBezTo>
                    <a:cubicBezTo>
                      <a:pt x="8" y="4"/>
                      <a:pt x="9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7"/>
                      <a:pt x="13" y="16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7" y="20"/>
                      <a:pt x="5" y="20"/>
                      <a:pt x="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" name="Freeform 865"/>
              <p:cNvSpPr>
                <a:spLocks/>
              </p:cNvSpPr>
              <p:nvPr/>
            </p:nvSpPr>
            <p:spPr bwMode="auto">
              <a:xfrm>
                <a:off x="3156" y="3196"/>
                <a:ext cx="2" cy="3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4 h 5"/>
                  <a:gd name="T4" fmla="*/ 0 w 3"/>
                  <a:gd name="T5" fmla="*/ 3 h 5"/>
                  <a:gd name="T6" fmla="*/ 2 w 3"/>
                  <a:gd name="T7" fmla="*/ 0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1 h 5"/>
                  <a:gd name="T14" fmla="*/ 3 w 3"/>
                  <a:gd name="T15" fmla="*/ 4 h 5"/>
                  <a:gd name="T16" fmla="*/ 3 w 3"/>
                  <a:gd name="T17" fmla="*/ 5 h 5"/>
                  <a:gd name="T18" fmla="*/ 2 w 3"/>
                  <a:gd name="T19" fmla="*/ 5 h 5"/>
                  <a:gd name="T20" fmla="*/ 0 w 3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" name="Freeform 866"/>
              <p:cNvSpPr>
                <a:spLocks/>
              </p:cNvSpPr>
              <p:nvPr/>
            </p:nvSpPr>
            <p:spPr bwMode="auto">
              <a:xfrm>
                <a:off x="3242" y="3243"/>
                <a:ext cx="4" cy="6"/>
              </a:xfrm>
              <a:custGeom>
                <a:avLst/>
                <a:gdLst>
                  <a:gd name="T0" fmla="*/ 3 w 7"/>
                  <a:gd name="T1" fmla="*/ 10 h 10"/>
                  <a:gd name="T2" fmla="*/ 2 w 7"/>
                  <a:gd name="T3" fmla="*/ 9 h 10"/>
                  <a:gd name="T4" fmla="*/ 0 w 7"/>
                  <a:gd name="T5" fmla="*/ 3 h 10"/>
                  <a:gd name="T6" fmla="*/ 0 w 7"/>
                  <a:gd name="T7" fmla="*/ 2 h 10"/>
                  <a:gd name="T8" fmla="*/ 0 w 7"/>
                  <a:gd name="T9" fmla="*/ 1 h 10"/>
                  <a:gd name="T10" fmla="*/ 0 w 7"/>
                  <a:gd name="T11" fmla="*/ 1 h 10"/>
                  <a:gd name="T12" fmla="*/ 1 w 7"/>
                  <a:gd name="T13" fmla="*/ 1 h 10"/>
                  <a:gd name="T14" fmla="*/ 2 w 7"/>
                  <a:gd name="T15" fmla="*/ 1 h 10"/>
                  <a:gd name="T16" fmla="*/ 2 w 7"/>
                  <a:gd name="T17" fmla="*/ 1 h 10"/>
                  <a:gd name="T18" fmla="*/ 2 w 7"/>
                  <a:gd name="T19" fmla="*/ 1 h 10"/>
                  <a:gd name="T20" fmla="*/ 7 w 7"/>
                  <a:gd name="T21" fmla="*/ 6 h 10"/>
                  <a:gd name="T22" fmla="*/ 7 w 7"/>
                  <a:gd name="T23" fmla="*/ 6 h 10"/>
                  <a:gd name="T24" fmla="*/ 6 w 7"/>
                  <a:gd name="T25" fmla="*/ 9 h 10"/>
                  <a:gd name="T26" fmla="*/ 5 w 7"/>
                  <a:gd name="T27" fmla="*/ 9 h 10"/>
                  <a:gd name="T28" fmla="*/ 3 w 7"/>
                  <a:gd name="T29" fmla="*/ 10 h 10"/>
                  <a:gd name="T30" fmla="*/ 3 w 7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0">
                    <a:moveTo>
                      <a:pt x="3" y="10"/>
                    </a:moveTo>
                    <a:cubicBezTo>
                      <a:pt x="2" y="10"/>
                      <a:pt x="2" y="10"/>
                      <a:pt x="2" y="9"/>
                    </a:cubicBezTo>
                    <a:cubicBezTo>
                      <a:pt x="1" y="7"/>
                      <a:pt x="1" y="5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" name="Freeform 867"/>
              <p:cNvSpPr>
                <a:spLocks/>
              </p:cNvSpPr>
              <p:nvPr/>
            </p:nvSpPr>
            <p:spPr bwMode="auto">
              <a:xfrm>
                <a:off x="2490" y="3513"/>
                <a:ext cx="22" cy="31"/>
              </a:xfrm>
              <a:custGeom>
                <a:avLst/>
                <a:gdLst>
                  <a:gd name="T0" fmla="*/ 33 w 39"/>
                  <a:gd name="T1" fmla="*/ 53 h 53"/>
                  <a:gd name="T2" fmla="*/ 28 w 39"/>
                  <a:gd name="T3" fmla="*/ 49 h 53"/>
                  <a:gd name="T4" fmla="*/ 27 w 39"/>
                  <a:gd name="T5" fmla="*/ 49 h 53"/>
                  <a:gd name="T6" fmla="*/ 30 w 39"/>
                  <a:gd name="T7" fmla="*/ 42 h 53"/>
                  <a:gd name="T8" fmla="*/ 31 w 39"/>
                  <a:gd name="T9" fmla="*/ 40 h 53"/>
                  <a:gd name="T10" fmla="*/ 32 w 39"/>
                  <a:gd name="T11" fmla="*/ 39 h 53"/>
                  <a:gd name="T12" fmla="*/ 31 w 39"/>
                  <a:gd name="T13" fmla="*/ 38 h 53"/>
                  <a:gd name="T14" fmla="*/ 18 w 39"/>
                  <a:gd name="T15" fmla="*/ 28 h 53"/>
                  <a:gd name="T16" fmla="*/ 8 w 39"/>
                  <a:gd name="T17" fmla="*/ 1 h 53"/>
                  <a:gd name="T18" fmla="*/ 8 w 39"/>
                  <a:gd name="T19" fmla="*/ 0 h 53"/>
                  <a:gd name="T20" fmla="*/ 9 w 39"/>
                  <a:gd name="T21" fmla="*/ 0 h 53"/>
                  <a:gd name="T22" fmla="*/ 10 w 39"/>
                  <a:gd name="T23" fmla="*/ 0 h 53"/>
                  <a:gd name="T24" fmla="*/ 10 w 39"/>
                  <a:gd name="T25" fmla="*/ 0 h 53"/>
                  <a:gd name="T26" fmla="*/ 39 w 39"/>
                  <a:gd name="T27" fmla="*/ 39 h 53"/>
                  <a:gd name="T28" fmla="*/ 39 w 39"/>
                  <a:gd name="T29" fmla="*/ 39 h 53"/>
                  <a:gd name="T30" fmla="*/ 36 w 39"/>
                  <a:gd name="T31" fmla="*/ 51 h 53"/>
                  <a:gd name="T32" fmla="*/ 36 w 39"/>
                  <a:gd name="T33" fmla="*/ 51 h 53"/>
                  <a:gd name="T34" fmla="*/ 35 w 39"/>
                  <a:gd name="T35" fmla="*/ 52 h 53"/>
                  <a:gd name="T36" fmla="*/ 34 w 39"/>
                  <a:gd name="T37" fmla="*/ 53 h 53"/>
                  <a:gd name="T38" fmla="*/ 33 w 39"/>
                  <a:gd name="T39" fmla="*/ 53 h 53"/>
                  <a:gd name="T40" fmla="*/ 33 w 39"/>
                  <a:gd name="T4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53">
                    <a:moveTo>
                      <a:pt x="33" y="53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6"/>
                      <a:pt x="27" y="45"/>
                      <a:pt x="30" y="42"/>
                    </a:cubicBezTo>
                    <a:cubicBezTo>
                      <a:pt x="30" y="41"/>
                      <a:pt x="31" y="41"/>
                      <a:pt x="31" y="40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27" y="33"/>
                      <a:pt x="23" y="30"/>
                      <a:pt x="18" y="28"/>
                    </a:cubicBezTo>
                    <a:cubicBezTo>
                      <a:pt x="8" y="21"/>
                      <a:pt x="0" y="17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6" y="6"/>
                      <a:pt x="37" y="33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2"/>
                      <a:pt x="35" y="52"/>
                      <a:pt x="35" y="52"/>
                    </a:cubicBezTo>
                    <a:cubicBezTo>
                      <a:pt x="35" y="52"/>
                      <a:pt x="34" y="53"/>
                      <a:pt x="34" y="53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3"/>
                      <a:pt x="33" y="53"/>
                      <a:pt x="33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" name="Freeform 868"/>
              <p:cNvSpPr>
                <a:spLocks/>
              </p:cNvSpPr>
              <p:nvPr/>
            </p:nvSpPr>
            <p:spPr bwMode="auto">
              <a:xfrm>
                <a:off x="2427" y="3382"/>
                <a:ext cx="3" cy="2"/>
              </a:xfrm>
              <a:custGeom>
                <a:avLst/>
                <a:gdLst>
                  <a:gd name="T0" fmla="*/ 2 w 5"/>
                  <a:gd name="T1" fmla="*/ 4 h 4"/>
                  <a:gd name="T2" fmla="*/ 1 w 5"/>
                  <a:gd name="T3" fmla="*/ 3 h 4"/>
                  <a:gd name="T4" fmla="*/ 1 w 5"/>
                  <a:gd name="T5" fmla="*/ 1 h 4"/>
                  <a:gd name="T6" fmla="*/ 1 w 5"/>
                  <a:gd name="T7" fmla="*/ 0 h 4"/>
                  <a:gd name="T8" fmla="*/ 2 w 5"/>
                  <a:gd name="T9" fmla="*/ 0 h 4"/>
                  <a:gd name="T10" fmla="*/ 3 w 5"/>
                  <a:gd name="T11" fmla="*/ 0 h 4"/>
                  <a:gd name="T12" fmla="*/ 4 w 5"/>
                  <a:gd name="T13" fmla="*/ 0 h 4"/>
                  <a:gd name="T14" fmla="*/ 5 w 5"/>
                  <a:gd name="T15" fmla="*/ 1 h 4"/>
                  <a:gd name="T16" fmla="*/ 4 w 5"/>
                  <a:gd name="T17" fmla="*/ 4 h 4"/>
                  <a:gd name="T18" fmla="*/ 2 w 5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" name="Freeform 869"/>
              <p:cNvSpPr>
                <a:spLocks/>
              </p:cNvSpPr>
              <p:nvPr/>
            </p:nvSpPr>
            <p:spPr bwMode="auto">
              <a:xfrm>
                <a:off x="2889" y="3494"/>
                <a:ext cx="31" cy="33"/>
              </a:xfrm>
              <a:custGeom>
                <a:avLst/>
                <a:gdLst>
                  <a:gd name="T0" fmla="*/ 7 w 55"/>
                  <a:gd name="T1" fmla="*/ 54 h 57"/>
                  <a:gd name="T2" fmla="*/ 6 w 55"/>
                  <a:gd name="T3" fmla="*/ 53 h 57"/>
                  <a:gd name="T4" fmla="*/ 3 w 55"/>
                  <a:gd name="T5" fmla="*/ 43 h 57"/>
                  <a:gd name="T6" fmla="*/ 0 w 55"/>
                  <a:gd name="T7" fmla="*/ 31 h 57"/>
                  <a:gd name="T8" fmla="*/ 0 w 55"/>
                  <a:gd name="T9" fmla="*/ 30 h 57"/>
                  <a:gd name="T10" fmla="*/ 1 w 55"/>
                  <a:gd name="T11" fmla="*/ 30 h 57"/>
                  <a:gd name="T12" fmla="*/ 5 w 55"/>
                  <a:gd name="T13" fmla="*/ 31 h 57"/>
                  <a:gd name="T14" fmla="*/ 9 w 55"/>
                  <a:gd name="T15" fmla="*/ 34 h 57"/>
                  <a:gd name="T16" fmla="*/ 13 w 55"/>
                  <a:gd name="T17" fmla="*/ 36 h 57"/>
                  <a:gd name="T18" fmla="*/ 15 w 55"/>
                  <a:gd name="T19" fmla="*/ 37 h 57"/>
                  <a:gd name="T20" fmla="*/ 16 w 55"/>
                  <a:gd name="T21" fmla="*/ 36 h 57"/>
                  <a:gd name="T22" fmla="*/ 32 w 55"/>
                  <a:gd name="T23" fmla="*/ 19 h 57"/>
                  <a:gd name="T24" fmla="*/ 50 w 55"/>
                  <a:gd name="T25" fmla="*/ 0 h 57"/>
                  <a:gd name="T26" fmla="*/ 51 w 55"/>
                  <a:gd name="T27" fmla="*/ 0 h 57"/>
                  <a:gd name="T28" fmla="*/ 51 w 55"/>
                  <a:gd name="T29" fmla="*/ 0 h 57"/>
                  <a:gd name="T30" fmla="*/ 54 w 55"/>
                  <a:gd name="T31" fmla="*/ 5 h 57"/>
                  <a:gd name="T32" fmla="*/ 43 w 55"/>
                  <a:gd name="T33" fmla="*/ 27 h 57"/>
                  <a:gd name="T34" fmla="*/ 39 w 55"/>
                  <a:gd name="T35" fmla="*/ 33 h 57"/>
                  <a:gd name="T36" fmla="*/ 38 w 55"/>
                  <a:gd name="T37" fmla="*/ 33 h 57"/>
                  <a:gd name="T38" fmla="*/ 32 w 55"/>
                  <a:gd name="T39" fmla="*/ 51 h 57"/>
                  <a:gd name="T40" fmla="*/ 32 w 55"/>
                  <a:gd name="T41" fmla="*/ 51 h 57"/>
                  <a:gd name="T42" fmla="*/ 31 w 55"/>
                  <a:gd name="T43" fmla="*/ 52 h 57"/>
                  <a:gd name="T44" fmla="*/ 7 w 55"/>
                  <a:gd name="T45" fmla="*/ 54 h 57"/>
                  <a:gd name="T46" fmla="*/ 7 w 55"/>
                  <a:gd name="T47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" h="57">
                    <a:moveTo>
                      <a:pt x="7" y="54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5" y="50"/>
                      <a:pt x="4" y="46"/>
                      <a:pt x="3" y="43"/>
                    </a:cubicBezTo>
                    <a:cubicBezTo>
                      <a:pt x="2" y="39"/>
                      <a:pt x="1" y="35"/>
                      <a:pt x="0" y="31"/>
                    </a:cubicBezTo>
                    <a:cubicBezTo>
                      <a:pt x="0" y="31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2" y="30"/>
                      <a:pt x="3" y="31"/>
                      <a:pt x="5" y="31"/>
                    </a:cubicBezTo>
                    <a:cubicBezTo>
                      <a:pt x="6" y="32"/>
                      <a:pt x="8" y="33"/>
                      <a:pt x="9" y="34"/>
                    </a:cubicBezTo>
                    <a:cubicBezTo>
                      <a:pt x="11" y="35"/>
                      <a:pt x="12" y="36"/>
                      <a:pt x="13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3" y="32"/>
                      <a:pt x="27" y="25"/>
                      <a:pt x="32" y="19"/>
                    </a:cubicBezTo>
                    <a:cubicBezTo>
                      <a:pt x="37" y="11"/>
                      <a:pt x="42" y="4"/>
                      <a:pt x="50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3" y="1"/>
                      <a:pt x="54" y="3"/>
                      <a:pt x="54" y="5"/>
                    </a:cubicBezTo>
                    <a:cubicBezTo>
                      <a:pt x="55" y="11"/>
                      <a:pt x="49" y="20"/>
                      <a:pt x="43" y="27"/>
                    </a:cubicBezTo>
                    <a:cubicBezTo>
                      <a:pt x="42" y="29"/>
                      <a:pt x="40" y="31"/>
                      <a:pt x="39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23" y="54"/>
                      <a:pt x="15" y="57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" name="Freeform 870"/>
              <p:cNvSpPr>
                <a:spLocks/>
              </p:cNvSpPr>
              <p:nvPr/>
            </p:nvSpPr>
            <p:spPr bwMode="auto">
              <a:xfrm>
                <a:off x="2430" y="3422"/>
                <a:ext cx="15" cy="10"/>
              </a:xfrm>
              <a:custGeom>
                <a:avLst/>
                <a:gdLst>
                  <a:gd name="T0" fmla="*/ 1 w 26"/>
                  <a:gd name="T1" fmla="*/ 17 h 18"/>
                  <a:gd name="T2" fmla="*/ 1 w 26"/>
                  <a:gd name="T3" fmla="*/ 17 h 18"/>
                  <a:gd name="T4" fmla="*/ 1 w 26"/>
                  <a:gd name="T5" fmla="*/ 12 h 18"/>
                  <a:gd name="T6" fmla="*/ 24 w 26"/>
                  <a:gd name="T7" fmla="*/ 0 h 18"/>
                  <a:gd name="T8" fmla="*/ 25 w 26"/>
                  <a:gd name="T9" fmla="*/ 0 h 18"/>
                  <a:gd name="T10" fmla="*/ 25 w 26"/>
                  <a:gd name="T11" fmla="*/ 0 h 18"/>
                  <a:gd name="T12" fmla="*/ 26 w 26"/>
                  <a:gd name="T13" fmla="*/ 1 h 18"/>
                  <a:gd name="T14" fmla="*/ 25 w 26"/>
                  <a:gd name="T15" fmla="*/ 1 h 18"/>
                  <a:gd name="T16" fmla="*/ 14 w 26"/>
                  <a:gd name="T17" fmla="*/ 10 h 18"/>
                  <a:gd name="T18" fmla="*/ 4 w 26"/>
                  <a:gd name="T19" fmla="*/ 17 h 18"/>
                  <a:gd name="T20" fmla="*/ 3 w 26"/>
                  <a:gd name="T21" fmla="*/ 18 h 18"/>
                  <a:gd name="T22" fmla="*/ 1 w 26"/>
                  <a:gd name="T23" fmla="*/ 17 h 18"/>
                  <a:gd name="T24" fmla="*/ 1 w 26"/>
                  <a:gd name="T2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4" y="6"/>
                      <a:pt x="19" y="1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2" y="6"/>
                      <a:pt x="18" y="8"/>
                      <a:pt x="14" y="10"/>
                    </a:cubicBezTo>
                    <a:cubicBezTo>
                      <a:pt x="11" y="12"/>
                      <a:pt x="7" y="14"/>
                      <a:pt x="4" y="17"/>
                    </a:cubicBezTo>
                    <a:cubicBezTo>
                      <a:pt x="4" y="18"/>
                      <a:pt x="4" y="18"/>
                      <a:pt x="3" y="18"/>
                    </a:cubicBezTo>
                    <a:cubicBezTo>
                      <a:pt x="2" y="18"/>
                      <a:pt x="2" y="18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" name="Freeform 871"/>
              <p:cNvSpPr>
                <a:spLocks/>
              </p:cNvSpPr>
              <p:nvPr/>
            </p:nvSpPr>
            <p:spPr bwMode="auto">
              <a:xfrm>
                <a:off x="2449" y="3429"/>
                <a:ext cx="6" cy="5"/>
              </a:xfrm>
              <a:custGeom>
                <a:avLst/>
                <a:gdLst>
                  <a:gd name="T0" fmla="*/ 1 w 10"/>
                  <a:gd name="T1" fmla="*/ 8 h 9"/>
                  <a:gd name="T2" fmla="*/ 0 w 10"/>
                  <a:gd name="T3" fmla="*/ 8 h 9"/>
                  <a:gd name="T4" fmla="*/ 0 w 10"/>
                  <a:gd name="T5" fmla="*/ 7 h 9"/>
                  <a:gd name="T6" fmla="*/ 2 w 10"/>
                  <a:gd name="T7" fmla="*/ 3 h 9"/>
                  <a:gd name="T8" fmla="*/ 2 w 10"/>
                  <a:gd name="T9" fmla="*/ 2 h 9"/>
                  <a:gd name="T10" fmla="*/ 6 w 10"/>
                  <a:gd name="T11" fmla="*/ 0 h 9"/>
                  <a:gd name="T12" fmla="*/ 7 w 10"/>
                  <a:gd name="T13" fmla="*/ 0 h 9"/>
                  <a:gd name="T14" fmla="*/ 9 w 10"/>
                  <a:gd name="T15" fmla="*/ 2 h 9"/>
                  <a:gd name="T16" fmla="*/ 10 w 10"/>
                  <a:gd name="T17" fmla="*/ 3 h 9"/>
                  <a:gd name="T18" fmla="*/ 9 w 10"/>
                  <a:gd name="T19" fmla="*/ 7 h 9"/>
                  <a:gd name="T20" fmla="*/ 9 w 10"/>
                  <a:gd name="T21" fmla="*/ 7 h 9"/>
                  <a:gd name="T22" fmla="*/ 7 w 10"/>
                  <a:gd name="T23" fmla="*/ 9 h 9"/>
                  <a:gd name="T24" fmla="*/ 6 w 10"/>
                  <a:gd name="T25" fmla="*/ 9 h 9"/>
                  <a:gd name="T26" fmla="*/ 1 w 10"/>
                  <a:gd name="T27" fmla="*/ 8 h 9"/>
                  <a:gd name="T28" fmla="*/ 1 w 10"/>
                  <a:gd name="T2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9">
                    <a:moveTo>
                      <a:pt x="1" y="8"/>
                    </a:move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" name="Freeform 872"/>
              <p:cNvSpPr>
                <a:spLocks/>
              </p:cNvSpPr>
              <p:nvPr/>
            </p:nvSpPr>
            <p:spPr bwMode="auto">
              <a:xfrm>
                <a:off x="2476" y="3561"/>
                <a:ext cx="4" cy="7"/>
              </a:xfrm>
              <a:custGeom>
                <a:avLst/>
                <a:gdLst>
                  <a:gd name="T0" fmla="*/ 1 w 7"/>
                  <a:gd name="T1" fmla="*/ 13 h 13"/>
                  <a:gd name="T2" fmla="*/ 1 w 7"/>
                  <a:gd name="T3" fmla="*/ 13 h 13"/>
                  <a:gd name="T4" fmla="*/ 1 w 7"/>
                  <a:gd name="T5" fmla="*/ 0 h 13"/>
                  <a:gd name="T6" fmla="*/ 2 w 7"/>
                  <a:gd name="T7" fmla="*/ 0 h 13"/>
                  <a:gd name="T8" fmla="*/ 2 w 7"/>
                  <a:gd name="T9" fmla="*/ 0 h 13"/>
                  <a:gd name="T10" fmla="*/ 2 w 7"/>
                  <a:gd name="T11" fmla="*/ 0 h 13"/>
                  <a:gd name="T12" fmla="*/ 3 w 7"/>
                  <a:gd name="T13" fmla="*/ 0 h 13"/>
                  <a:gd name="T14" fmla="*/ 3 w 7"/>
                  <a:gd name="T15" fmla="*/ 13 h 13"/>
                  <a:gd name="T16" fmla="*/ 2 w 7"/>
                  <a:gd name="T17" fmla="*/ 13 h 13"/>
                  <a:gd name="T18" fmla="*/ 2 w 7"/>
                  <a:gd name="T19" fmla="*/ 13 h 13"/>
                  <a:gd name="T20" fmla="*/ 1 w 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3">
                    <a:moveTo>
                      <a:pt x="1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0" y="10"/>
                      <a:pt x="0" y="5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7" y="3"/>
                      <a:pt x="6" y="7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69" name="TextBox 1368"/>
            <p:cNvSpPr txBox="1"/>
            <p:nvPr/>
          </p:nvSpPr>
          <p:spPr>
            <a:xfrm>
              <a:off x="6365678" y="2174026"/>
              <a:ext cx="598499" cy="11939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dirty="0" smtClean="0">
                  <a:solidFill>
                    <a:schemeClr val="bg1">
                      <a:lumMod val="65000"/>
                    </a:schemeClr>
                  </a:solidFill>
                  <a:latin typeface="Castellar" panose="020A0402060406010301" pitchFamily="18" charset="0"/>
                  <a:ea typeface="Batang" panose="02030600000101010101" pitchFamily="18" charset="-127"/>
                  <a:cs typeface="Adobe Arabic" pitchFamily="18" charset="-78"/>
                </a:rPr>
                <a:t>&amp;</a:t>
              </a:r>
              <a:endParaRPr lang="en-GB" sz="6000" dirty="0">
                <a:solidFill>
                  <a:schemeClr val="bg1">
                    <a:lumMod val="65000"/>
                  </a:schemeClr>
                </a:solidFill>
                <a:latin typeface="Castellar" panose="020A0402060406010301" pitchFamily="18" charset="0"/>
                <a:ea typeface="Batang" panose="02030600000101010101" pitchFamily="18" charset="-127"/>
                <a:cs typeface="Adobe Arabic" pitchFamily="18" charset="-78"/>
              </a:endParaRPr>
            </a:p>
          </p:txBody>
        </p:sp>
      </p:grpSp>
      <p:grpSp>
        <p:nvGrpSpPr>
          <p:cNvPr id="905" name="Decentralised (2)"/>
          <p:cNvGrpSpPr/>
          <p:nvPr/>
        </p:nvGrpSpPr>
        <p:grpSpPr>
          <a:xfrm>
            <a:off x="1047288" y="2348880"/>
            <a:ext cx="5267635" cy="1439904"/>
            <a:chOff x="586657" y="2355330"/>
            <a:chExt cx="6177115" cy="1688510"/>
          </a:xfrm>
        </p:grpSpPr>
        <p:grpSp>
          <p:nvGrpSpPr>
            <p:cNvPr id="906" name="Group 22"/>
            <p:cNvGrpSpPr>
              <a:grpSpLocks noChangeAspect="1"/>
            </p:cNvGrpSpPr>
            <p:nvPr/>
          </p:nvGrpSpPr>
          <p:grpSpPr bwMode="auto">
            <a:xfrm>
              <a:off x="586657" y="2355330"/>
              <a:ext cx="3193255" cy="1688510"/>
              <a:chOff x="689" y="2253"/>
              <a:chExt cx="2398" cy="1268"/>
            </a:xfrm>
          </p:grpSpPr>
          <p:sp>
            <p:nvSpPr>
              <p:cNvPr id="908" name="AutoShape 21"/>
              <p:cNvSpPr>
                <a:spLocks noChangeAspect="1" noChangeArrowheads="1" noTextEdit="1"/>
              </p:cNvSpPr>
              <p:nvPr/>
            </p:nvSpPr>
            <p:spPr bwMode="auto">
              <a:xfrm>
                <a:off x="703" y="2253"/>
                <a:ext cx="2384" cy="1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9" name="Freeform 23"/>
              <p:cNvSpPr>
                <a:spLocks/>
              </p:cNvSpPr>
              <p:nvPr/>
            </p:nvSpPr>
            <p:spPr bwMode="auto">
              <a:xfrm>
                <a:off x="689" y="2253"/>
                <a:ext cx="2396" cy="1268"/>
              </a:xfrm>
              <a:custGeom>
                <a:avLst/>
                <a:gdLst>
                  <a:gd name="T0" fmla="*/ 1452 w 1520"/>
                  <a:gd name="T1" fmla="*/ 378 h 802"/>
                  <a:gd name="T2" fmla="*/ 1385 w 1520"/>
                  <a:gd name="T3" fmla="*/ 430 h 802"/>
                  <a:gd name="T4" fmla="*/ 959 w 1520"/>
                  <a:gd name="T5" fmla="*/ 369 h 802"/>
                  <a:gd name="T6" fmla="*/ 864 w 1520"/>
                  <a:gd name="T7" fmla="*/ 185 h 802"/>
                  <a:gd name="T8" fmla="*/ 901 w 1520"/>
                  <a:gd name="T9" fmla="*/ 129 h 802"/>
                  <a:gd name="T10" fmla="*/ 932 w 1520"/>
                  <a:gd name="T11" fmla="*/ 137 h 802"/>
                  <a:gd name="T12" fmla="*/ 1001 w 1520"/>
                  <a:gd name="T13" fmla="*/ 68 h 802"/>
                  <a:gd name="T14" fmla="*/ 932 w 1520"/>
                  <a:gd name="T15" fmla="*/ 0 h 802"/>
                  <a:gd name="T16" fmla="*/ 864 w 1520"/>
                  <a:gd name="T17" fmla="*/ 68 h 802"/>
                  <a:gd name="T18" fmla="*/ 889 w 1520"/>
                  <a:gd name="T19" fmla="*/ 122 h 802"/>
                  <a:gd name="T20" fmla="*/ 853 w 1520"/>
                  <a:gd name="T21" fmla="*/ 178 h 802"/>
                  <a:gd name="T22" fmla="*/ 731 w 1520"/>
                  <a:gd name="T23" fmla="*/ 143 h 802"/>
                  <a:gd name="T24" fmla="*/ 524 w 1520"/>
                  <a:gd name="T25" fmla="*/ 277 h 802"/>
                  <a:gd name="T26" fmla="*/ 355 w 1520"/>
                  <a:gd name="T27" fmla="*/ 203 h 802"/>
                  <a:gd name="T28" fmla="*/ 358 w 1520"/>
                  <a:gd name="T29" fmla="*/ 182 h 802"/>
                  <a:gd name="T30" fmla="*/ 290 w 1520"/>
                  <a:gd name="T31" fmla="*/ 114 h 802"/>
                  <a:gd name="T32" fmla="*/ 222 w 1520"/>
                  <a:gd name="T33" fmla="*/ 182 h 802"/>
                  <a:gd name="T34" fmla="*/ 290 w 1520"/>
                  <a:gd name="T35" fmla="*/ 251 h 802"/>
                  <a:gd name="T36" fmla="*/ 350 w 1520"/>
                  <a:gd name="T37" fmla="*/ 216 h 802"/>
                  <a:gd name="T38" fmla="*/ 518 w 1520"/>
                  <a:gd name="T39" fmla="*/ 290 h 802"/>
                  <a:gd name="T40" fmla="*/ 504 w 1520"/>
                  <a:gd name="T41" fmla="*/ 370 h 802"/>
                  <a:gd name="T42" fmla="*/ 506 w 1520"/>
                  <a:gd name="T43" fmla="*/ 399 h 802"/>
                  <a:gd name="T44" fmla="*/ 142 w 1520"/>
                  <a:gd name="T45" fmla="*/ 451 h 802"/>
                  <a:gd name="T46" fmla="*/ 142 w 1520"/>
                  <a:gd name="T47" fmla="*/ 451 h 802"/>
                  <a:gd name="T48" fmla="*/ 59 w 1520"/>
                  <a:gd name="T49" fmla="*/ 401 h 802"/>
                  <a:gd name="T50" fmla="*/ 10 w 1520"/>
                  <a:gd name="T51" fmla="*/ 484 h 802"/>
                  <a:gd name="T52" fmla="*/ 93 w 1520"/>
                  <a:gd name="T53" fmla="*/ 534 h 802"/>
                  <a:gd name="T54" fmla="*/ 144 w 1520"/>
                  <a:gd name="T55" fmla="*/ 465 h 802"/>
                  <a:gd name="T56" fmla="*/ 508 w 1520"/>
                  <a:gd name="T57" fmla="*/ 413 h 802"/>
                  <a:gd name="T58" fmla="*/ 663 w 1520"/>
                  <a:gd name="T59" fmla="*/ 588 h 802"/>
                  <a:gd name="T60" fmla="*/ 649 w 1520"/>
                  <a:gd name="T61" fmla="*/ 636 h 802"/>
                  <a:gd name="T62" fmla="*/ 632 w 1520"/>
                  <a:gd name="T63" fmla="*/ 633 h 802"/>
                  <a:gd name="T64" fmla="*/ 563 w 1520"/>
                  <a:gd name="T65" fmla="*/ 702 h 802"/>
                  <a:gd name="T66" fmla="*/ 632 w 1520"/>
                  <a:gd name="T67" fmla="*/ 770 h 802"/>
                  <a:gd name="T68" fmla="*/ 700 w 1520"/>
                  <a:gd name="T69" fmla="*/ 702 h 802"/>
                  <a:gd name="T70" fmla="*/ 662 w 1520"/>
                  <a:gd name="T71" fmla="*/ 640 h 802"/>
                  <a:gd name="T72" fmla="*/ 677 w 1520"/>
                  <a:gd name="T73" fmla="*/ 591 h 802"/>
                  <a:gd name="T74" fmla="*/ 731 w 1520"/>
                  <a:gd name="T75" fmla="*/ 598 h 802"/>
                  <a:gd name="T76" fmla="*/ 902 w 1520"/>
                  <a:gd name="T77" fmla="*/ 521 h 802"/>
                  <a:gd name="T78" fmla="*/ 1096 w 1520"/>
                  <a:gd name="T79" fmla="*/ 693 h 802"/>
                  <a:gd name="T80" fmla="*/ 1083 w 1520"/>
                  <a:gd name="T81" fmla="*/ 733 h 802"/>
                  <a:gd name="T82" fmla="*/ 1151 w 1520"/>
                  <a:gd name="T83" fmla="*/ 802 h 802"/>
                  <a:gd name="T84" fmla="*/ 1219 w 1520"/>
                  <a:gd name="T85" fmla="*/ 733 h 802"/>
                  <a:gd name="T86" fmla="*/ 1151 w 1520"/>
                  <a:gd name="T87" fmla="*/ 665 h 802"/>
                  <a:gd name="T88" fmla="*/ 1105 w 1520"/>
                  <a:gd name="T89" fmla="*/ 683 h 802"/>
                  <a:gd name="T90" fmla="*/ 911 w 1520"/>
                  <a:gd name="T91" fmla="*/ 511 h 802"/>
                  <a:gd name="T92" fmla="*/ 959 w 1520"/>
                  <a:gd name="T93" fmla="*/ 383 h 802"/>
                  <a:gd name="T94" fmla="*/ 1383 w 1520"/>
                  <a:gd name="T95" fmla="*/ 444 h 802"/>
                  <a:gd name="T96" fmla="*/ 1383 w 1520"/>
                  <a:gd name="T97" fmla="*/ 447 h 802"/>
                  <a:gd name="T98" fmla="*/ 1452 w 1520"/>
                  <a:gd name="T99" fmla="*/ 515 h 802"/>
                  <a:gd name="T100" fmla="*/ 1520 w 1520"/>
                  <a:gd name="T101" fmla="*/ 447 h 802"/>
                  <a:gd name="T102" fmla="*/ 1452 w 1520"/>
                  <a:gd name="T103" fmla="*/ 378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20" h="802">
                    <a:moveTo>
                      <a:pt x="1452" y="378"/>
                    </a:moveTo>
                    <a:cubicBezTo>
                      <a:pt x="1420" y="378"/>
                      <a:pt x="1393" y="400"/>
                      <a:pt x="1385" y="430"/>
                    </a:cubicBezTo>
                    <a:cubicBezTo>
                      <a:pt x="959" y="369"/>
                      <a:pt x="959" y="369"/>
                      <a:pt x="959" y="369"/>
                    </a:cubicBezTo>
                    <a:cubicBezTo>
                      <a:pt x="959" y="293"/>
                      <a:pt x="921" y="226"/>
                      <a:pt x="864" y="185"/>
                    </a:cubicBezTo>
                    <a:cubicBezTo>
                      <a:pt x="901" y="129"/>
                      <a:pt x="901" y="129"/>
                      <a:pt x="901" y="129"/>
                    </a:cubicBezTo>
                    <a:cubicBezTo>
                      <a:pt x="910" y="134"/>
                      <a:pt x="921" y="137"/>
                      <a:pt x="932" y="137"/>
                    </a:cubicBezTo>
                    <a:cubicBezTo>
                      <a:pt x="970" y="137"/>
                      <a:pt x="1001" y="106"/>
                      <a:pt x="1001" y="68"/>
                    </a:cubicBezTo>
                    <a:cubicBezTo>
                      <a:pt x="1001" y="31"/>
                      <a:pt x="970" y="0"/>
                      <a:pt x="932" y="0"/>
                    </a:cubicBezTo>
                    <a:cubicBezTo>
                      <a:pt x="895" y="0"/>
                      <a:pt x="864" y="31"/>
                      <a:pt x="864" y="68"/>
                    </a:cubicBezTo>
                    <a:cubicBezTo>
                      <a:pt x="864" y="90"/>
                      <a:pt x="874" y="109"/>
                      <a:pt x="889" y="122"/>
                    </a:cubicBezTo>
                    <a:cubicBezTo>
                      <a:pt x="853" y="178"/>
                      <a:pt x="853" y="178"/>
                      <a:pt x="853" y="178"/>
                    </a:cubicBezTo>
                    <a:cubicBezTo>
                      <a:pt x="818" y="155"/>
                      <a:pt x="776" y="143"/>
                      <a:pt x="731" y="143"/>
                    </a:cubicBezTo>
                    <a:cubicBezTo>
                      <a:pt x="639" y="143"/>
                      <a:pt x="559" y="198"/>
                      <a:pt x="524" y="277"/>
                    </a:cubicBezTo>
                    <a:cubicBezTo>
                      <a:pt x="355" y="203"/>
                      <a:pt x="355" y="203"/>
                      <a:pt x="355" y="203"/>
                    </a:cubicBezTo>
                    <a:cubicBezTo>
                      <a:pt x="357" y="197"/>
                      <a:pt x="358" y="190"/>
                      <a:pt x="358" y="182"/>
                    </a:cubicBezTo>
                    <a:cubicBezTo>
                      <a:pt x="358" y="145"/>
                      <a:pt x="328" y="114"/>
                      <a:pt x="290" y="114"/>
                    </a:cubicBezTo>
                    <a:cubicBezTo>
                      <a:pt x="252" y="114"/>
                      <a:pt x="222" y="145"/>
                      <a:pt x="222" y="182"/>
                    </a:cubicBezTo>
                    <a:cubicBezTo>
                      <a:pt x="222" y="220"/>
                      <a:pt x="252" y="251"/>
                      <a:pt x="290" y="251"/>
                    </a:cubicBezTo>
                    <a:cubicBezTo>
                      <a:pt x="316" y="251"/>
                      <a:pt x="338" y="237"/>
                      <a:pt x="350" y="216"/>
                    </a:cubicBezTo>
                    <a:cubicBezTo>
                      <a:pt x="518" y="290"/>
                      <a:pt x="518" y="290"/>
                      <a:pt x="518" y="290"/>
                    </a:cubicBezTo>
                    <a:cubicBezTo>
                      <a:pt x="509" y="315"/>
                      <a:pt x="504" y="342"/>
                      <a:pt x="504" y="370"/>
                    </a:cubicBezTo>
                    <a:cubicBezTo>
                      <a:pt x="504" y="380"/>
                      <a:pt x="504" y="390"/>
                      <a:pt x="506" y="399"/>
                    </a:cubicBezTo>
                    <a:cubicBezTo>
                      <a:pt x="142" y="451"/>
                      <a:pt x="142" y="451"/>
                      <a:pt x="142" y="451"/>
                    </a:cubicBezTo>
                    <a:cubicBezTo>
                      <a:pt x="142" y="451"/>
                      <a:pt x="142" y="451"/>
                      <a:pt x="142" y="451"/>
                    </a:cubicBezTo>
                    <a:cubicBezTo>
                      <a:pt x="133" y="414"/>
                      <a:pt x="96" y="392"/>
                      <a:pt x="59" y="401"/>
                    </a:cubicBezTo>
                    <a:cubicBezTo>
                      <a:pt x="22" y="411"/>
                      <a:pt x="0" y="448"/>
                      <a:pt x="10" y="484"/>
                    </a:cubicBezTo>
                    <a:cubicBezTo>
                      <a:pt x="19" y="521"/>
                      <a:pt x="56" y="543"/>
                      <a:pt x="93" y="534"/>
                    </a:cubicBezTo>
                    <a:cubicBezTo>
                      <a:pt x="125" y="526"/>
                      <a:pt x="145" y="496"/>
                      <a:pt x="144" y="465"/>
                    </a:cubicBezTo>
                    <a:cubicBezTo>
                      <a:pt x="508" y="413"/>
                      <a:pt x="508" y="413"/>
                      <a:pt x="508" y="413"/>
                    </a:cubicBezTo>
                    <a:cubicBezTo>
                      <a:pt x="523" y="496"/>
                      <a:pt x="584" y="563"/>
                      <a:pt x="663" y="588"/>
                    </a:cubicBezTo>
                    <a:cubicBezTo>
                      <a:pt x="649" y="636"/>
                      <a:pt x="649" y="636"/>
                      <a:pt x="649" y="636"/>
                    </a:cubicBezTo>
                    <a:cubicBezTo>
                      <a:pt x="643" y="634"/>
                      <a:pt x="638" y="633"/>
                      <a:pt x="632" y="633"/>
                    </a:cubicBezTo>
                    <a:cubicBezTo>
                      <a:pt x="594" y="633"/>
                      <a:pt x="563" y="664"/>
                      <a:pt x="563" y="702"/>
                    </a:cubicBezTo>
                    <a:cubicBezTo>
                      <a:pt x="563" y="739"/>
                      <a:pt x="594" y="770"/>
                      <a:pt x="632" y="770"/>
                    </a:cubicBezTo>
                    <a:cubicBezTo>
                      <a:pt x="669" y="770"/>
                      <a:pt x="700" y="739"/>
                      <a:pt x="700" y="702"/>
                    </a:cubicBezTo>
                    <a:cubicBezTo>
                      <a:pt x="700" y="675"/>
                      <a:pt x="684" y="651"/>
                      <a:pt x="662" y="640"/>
                    </a:cubicBezTo>
                    <a:cubicBezTo>
                      <a:pt x="677" y="591"/>
                      <a:pt x="677" y="591"/>
                      <a:pt x="677" y="591"/>
                    </a:cubicBezTo>
                    <a:cubicBezTo>
                      <a:pt x="694" y="596"/>
                      <a:pt x="713" y="598"/>
                      <a:pt x="731" y="598"/>
                    </a:cubicBezTo>
                    <a:cubicBezTo>
                      <a:pt x="799" y="598"/>
                      <a:pt x="860" y="568"/>
                      <a:pt x="902" y="521"/>
                    </a:cubicBezTo>
                    <a:cubicBezTo>
                      <a:pt x="1096" y="693"/>
                      <a:pt x="1096" y="693"/>
                      <a:pt x="1096" y="693"/>
                    </a:cubicBezTo>
                    <a:cubicBezTo>
                      <a:pt x="1088" y="705"/>
                      <a:pt x="1083" y="718"/>
                      <a:pt x="1083" y="733"/>
                    </a:cubicBezTo>
                    <a:cubicBezTo>
                      <a:pt x="1083" y="771"/>
                      <a:pt x="1113" y="802"/>
                      <a:pt x="1151" y="802"/>
                    </a:cubicBezTo>
                    <a:cubicBezTo>
                      <a:pt x="1189" y="802"/>
                      <a:pt x="1219" y="771"/>
                      <a:pt x="1219" y="733"/>
                    </a:cubicBezTo>
                    <a:cubicBezTo>
                      <a:pt x="1219" y="696"/>
                      <a:pt x="1189" y="665"/>
                      <a:pt x="1151" y="665"/>
                    </a:cubicBezTo>
                    <a:cubicBezTo>
                      <a:pt x="1133" y="665"/>
                      <a:pt x="1117" y="672"/>
                      <a:pt x="1105" y="683"/>
                    </a:cubicBezTo>
                    <a:cubicBezTo>
                      <a:pt x="911" y="511"/>
                      <a:pt x="911" y="511"/>
                      <a:pt x="911" y="511"/>
                    </a:cubicBezTo>
                    <a:cubicBezTo>
                      <a:pt x="939" y="475"/>
                      <a:pt x="956" y="431"/>
                      <a:pt x="959" y="383"/>
                    </a:cubicBezTo>
                    <a:cubicBezTo>
                      <a:pt x="1383" y="444"/>
                      <a:pt x="1383" y="444"/>
                      <a:pt x="1383" y="444"/>
                    </a:cubicBezTo>
                    <a:cubicBezTo>
                      <a:pt x="1383" y="445"/>
                      <a:pt x="1383" y="446"/>
                      <a:pt x="1383" y="447"/>
                    </a:cubicBezTo>
                    <a:cubicBezTo>
                      <a:pt x="1383" y="484"/>
                      <a:pt x="1414" y="515"/>
                      <a:pt x="1452" y="515"/>
                    </a:cubicBezTo>
                    <a:cubicBezTo>
                      <a:pt x="1489" y="515"/>
                      <a:pt x="1520" y="484"/>
                      <a:pt x="1520" y="447"/>
                    </a:cubicBezTo>
                    <a:cubicBezTo>
                      <a:pt x="1520" y="409"/>
                      <a:pt x="1489" y="378"/>
                      <a:pt x="1452" y="37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0" name="Freeform 24"/>
              <p:cNvSpPr>
                <a:spLocks noEditPoints="1"/>
              </p:cNvSpPr>
              <p:nvPr/>
            </p:nvSpPr>
            <p:spPr bwMode="auto">
              <a:xfrm>
                <a:off x="1704" y="2752"/>
                <a:ext cx="276" cy="317"/>
              </a:xfrm>
              <a:custGeom>
                <a:avLst/>
                <a:gdLst>
                  <a:gd name="T0" fmla="*/ 276 w 276"/>
                  <a:gd name="T1" fmla="*/ 317 h 317"/>
                  <a:gd name="T2" fmla="*/ 62 w 276"/>
                  <a:gd name="T3" fmla="*/ 268 h 317"/>
                  <a:gd name="T4" fmla="*/ 62 w 276"/>
                  <a:gd name="T5" fmla="*/ 236 h 317"/>
                  <a:gd name="T6" fmla="*/ 32 w 276"/>
                  <a:gd name="T7" fmla="*/ 223 h 317"/>
                  <a:gd name="T8" fmla="*/ 62 w 276"/>
                  <a:gd name="T9" fmla="*/ 223 h 317"/>
                  <a:gd name="T10" fmla="*/ 32 w 276"/>
                  <a:gd name="T11" fmla="*/ 151 h 317"/>
                  <a:gd name="T12" fmla="*/ 62 w 276"/>
                  <a:gd name="T13" fmla="*/ 138 h 317"/>
                  <a:gd name="T14" fmla="*/ 62 w 276"/>
                  <a:gd name="T15" fmla="*/ 108 h 317"/>
                  <a:gd name="T16" fmla="*/ 32 w 276"/>
                  <a:gd name="T17" fmla="*/ 94 h 317"/>
                  <a:gd name="T18" fmla="*/ 62 w 276"/>
                  <a:gd name="T19" fmla="*/ 94 h 317"/>
                  <a:gd name="T20" fmla="*/ 32 w 276"/>
                  <a:gd name="T21" fmla="*/ 21 h 317"/>
                  <a:gd name="T22" fmla="*/ 107 w 276"/>
                  <a:gd name="T23" fmla="*/ 268 h 317"/>
                  <a:gd name="T24" fmla="*/ 107 w 276"/>
                  <a:gd name="T25" fmla="*/ 236 h 317"/>
                  <a:gd name="T26" fmla="*/ 77 w 276"/>
                  <a:gd name="T27" fmla="*/ 223 h 317"/>
                  <a:gd name="T28" fmla="*/ 107 w 276"/>
                  <a:gd name="T29" fmla="*/ 223 h 317"/>
                  <a:gd name="T30" fmla="*/ 77 w 276"/>
                  <a:gd name="T31" fmla="*/ 151 h 317"/>
                  <a:gd name="T32" fmla="*/ 107 w 276"/>
                  <a:gd name="T33" fmla="*/ 138 h 317"/>
                  <a:gd name="T34" fmla="*/ 107 w 276"/>
                  <a:gd name="T35" fmla="*/ 108 h 317"/>
                  <a:gd name="T36" fmla="*/ 77 w 276"/>
                  <a:gd name="T37" fmla="*/ 94 h 317"/>
                  <a:gd name="T38" fmla="*/ 107 w 276"/>
                  <a:gd name="T39" fmla="*/ 94 h 317"/>
                  <a:gd name="T40" fmla="*/ 77 w 276"/>
                  <a:gd name="T41" fmla="*/ 21 h 317"/>
                  <a:gd name="T42" fmla="*/ 153 w 276"/>
                  <a:gd name="T43" fmla="*/ 268 h 317"/>
                  <a:gd name="T44" fmla="*/ 153 w 276"/>
                  <a:gd name="T45" fmla="*/ 236 h 317"/>
                  <a:gd name="T46" fmla="*/ 123 w 276"/>
                  <a:gd name="T47" fmla="*/ 223 h 317"/>
                  <a:gd name="T48" fmla="*/ 153 w 276"/>
                  <a:gd name="T49" fmla="*/ 223 h 317"/>
                  <a:gd name="T50" fmla="*/ 123 w 276"/>
                  <a:gd name="T51" fmla="*/ 151 h 317"/>
                  <a:gd name="T52" fmla="*/ 153 w 276"/>
                  <a:gd name="T53" fmla="*/ 138 h 317"/>
                  <a:gd name="T54" fmla="*/ 153 w 276"/>
                  <a:gd name="T55" fmla="*/ 108 h 317"/>
                  <a:gd name="T56" fmla="*/ 123 w 276"/>
                  <a:gd name="T57" fmla="*/ 94 h 317"/>
                  <a:gd name="T58" fmla="*/ 153 w 276"/>
                  <a:gd name="T59" fmla="*/ 94 h 317"/>
                  <a:gd name="T60" fmla="*/ 123 w 276"/>
                  <a:gd name="T61" fmla="*/ 21 h 317"/>
                  <a:gd name="T62" fmla="*/ 199 w 276"/>
                  <a:gd name="T63" fmla="*/ 268 h 317"/>
                  <a:gd name="T64" fmla="*/ 199 w 276"/>
                  <a:gd name="T65" fmla="*/ 236 h 317"/>
                  <a:gd name="T66" fmla="*/ 169 w 276"/>
                  <a:gd name="T67" fmla="*/ 223 h 317"/>
                  <a:gd name="T68" fmla="*/ 199 w 276"/>
                  <a:gd name="T69" fmla="*/ 223 h 317"/>
                  <a:gd name="T70" fmla="*/ 169 w 276"/>
                  <a:gd name="T71" fmla="*/ 151 h 317"/>
                  <a:gd name="T72" fmla="*/ 199 w 276"/>
                  <a:gd name="T73" fmla="*/ 138 h 317"/>
                  <a:gd name="T74" fmla="*/ 199 w 276"/>
                  <a:gd name="T75" fmla="*/ 108 h 317"/>
                  <a:gd name="T76" fmla="*/ 169 w 276"/>
                  <a:gd name="T77" fmla="*/ 94 h 317"/>
                  <a:gd name="T78" fmla="*/ 199 w 276"/>
                  <a:gd name="T79" fmla="*/ 94 h 317"/>
                  <a:gd name="T80" fmla="*/ 169 w 276"/>
                  <a:gd name="T81" fmla="*/ 21 h 317"/>
                  <a:gd name="T82" fmla="*/ 245 w 276"/>
                  <a:gd name="T83" fmla="*/ 268 h 317"/>
                  <a:gd name="T84" fmla="*/ 245 w 276"/>
                  <a:gd name="T85" fmla="*/ 236 h 317"/>
                  <a:gd name="T86" fmla="*/ 215 w 276"/>
                  <a:gd name="T87" fmla="*/ 223 h 317"/>
                  <a:gd name="T88" fmla="*/ 245 w 276"/>
                  <a:gd name="T89" fmla="*/ 223 h 317"/>
                  <a:gd name="T90" fmla="*/ 215 w 276"/>
                  <a:gd name="T91" fmla="*/ 151 h 317"/>
                  <a:gd name="T92" fmla="*/ 245 w 276"/>
                  <a:gd name="T93" fmla="*/ 138 h 317"/>
                  <a:gd name="T94" fmla="*/ 245 w 276"/>
                  <a:gd name="T95" fmla="*/ 108 h 317"/>
                  <a:gd name="T96" fmla="*/ 215 w 276"/>
                  <a:gd name="T97" fmla="*/ 94 h 317"/>
                  <a:gd name="T98" fmla="*/ 245 w 276"/>
                  <a:gd name="T99" fmla="*/ 94 h 317"/>
                  <a:gd name="T100" fmla="*/ 215 w 276"/>
                  <a:gd name="T101" fmla="*/ 5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317">
                    <a:moveTo>
                      <a:pt x="0" y="0"/>
                    </a:moveTo>
                    <a:lnTo>
                      <a:pt x="0" y="317"/>
                    </a:lnTo>
                    <a:lnTo>
                      <a:pt x="276" y="317"/>
                    </a:lnTo>
                    <a:lnTo>
                      <a:pt x="276" y="0"/>
                    </a:lnTo>
                    <a:lnTo>
                      <a:pt x="0" y="0"/>
                    </a:lnTo>
                    <a:close/>
                    <a:moveTo>
                      <a:pt x="62" y="268"/>
                    </a:moveTo>
                    <a:lnTo>
                      <a:pt x="32" y="268"/>
                    </a:lnTo>
                    <a:lnTo>
                      <a:pt x="32" y="236"/>
                    </a:lnTo>
                    <a:lnTo>
                      <a:pt x="62" y="236"/>
                    </a:lnTo>
                    <a:lnTo>
                      <a:pt x="62" y="268"/>
                    </a:lnTo>
                    <a:close/>
                    <a:moveTo>
                      <a:pt x="62" y="223"/>
                    </a:moveTo>
                    <a:lnTo>
                      <a:pt x="32" y="223"/>
                    </a:lnTo>
                    <a:lnTo>
                      <a:pt x="32" y="193"/>
                    </a:lnTo>
                    <a:lnTo>
                      <a:pt x="62" y="193"/>
                    </a:lnTo>
                    <a:lnTo>
                      <a:pt x="62" y="223"/>
                    </a:lnTo>
                    <a:close/>
                    <a:moveTo>
                      <a:pt x="62" y="181"/>
                    </a:moveTo>
                    <a:lnTo>
                      <a:pt x="32" y="181"/>
                    </a:lnTo>
                    <a:lnTo>
                      <a:pt x="32" y="151"/>
                    </a:lnTo>
                    <a:lnTo>
                      <a:pt x="62" y="151"/>
                    </a:lnTo>
                    <a:lnTo>
                      <a:pt x="62" y="181"/>
                    </a:lnTo>
                    <a:close/>
                    <a:moveTo>
                      <a:pt x="62" y="138"/>
                    </a:moveTo>
                    <a:lnTo>
                      <a:pt x="32" y="138"/>
                    </a:lnTo>
                    <a:lnTo>
                      <a:pt x="32" y="108"/>
                    </a:lnTo>
                    <a:lnTo>
                      <a:pt x="62" y="108"/>
                    </a:lnTo>
                    <a:lnTo>
                      <a:pt x="62" y="138"/>
                    </a:lnTo>
                    <a:close/>
                    <a:moveTo>
                      <a:pt x="62" y="94"/>
                    </a:moveTo>
                    <a:lnTo>
                      <a:pt x="32" y="94"/>
                    </a:lnTo>
                    <a:lnTo>
                      <a:pt x="32" y="64"/>
                    </a:lnTo>
                    <a:lnTo>
                      <a:pt x="62" y="64"/>
                    </a:lnTo>
                    <a:lnTo>
                      <a:pt x="62" y="94"/>
                    </a:lnTo>
                    <a:close/>
                    <a:moveTo>
                      <a:pt x="62" y="51"/>
                    </a:moveTo>
                    <a:lnTo>
                      <a:pt x="32" y="51"/>
                    </a:lnTo>
                    <a:lnTo>
                      <a:pt x="32" y="21"/>
                    </a:lnTo>
                    <a:lnTo>
                      <a:pt x="62" y="21"/>
                    </a:lnTo>
                    <a:lnTo>
                      <a:pt x="62" y="51"/>
                    </a:lnTo>
                    <a:close/>
                    <a:moveTo>
                      <a:pt x="107" y="268"/>
                    </a:moveTo>
                    <a:lnTo>
                      <a:pt x="77" y="268"/>
                    </a:lnTo>
                    <a:lnTo>
                      <a:pt x="77" y="236"/>
                    </a:lnTo>
                    <a:lnTo>
                      <a:pt x="107" y="236"/>
                    </a:lnTo>
                    <a:lnTo>
                      <a:pt x="107" y="268"/>
                    </a:lnTo>
                    <a:close/>
                    <a:moveTo>
                      <a:pt x="107" y="223"/>
                    </a:moveTo>
                    <a:lnTo>
                      <a:pt x="77" y="223"/>
                    </a:lnTo>
                    <a:lnTo>
                      <a:pt x="77" y="193"/>
                    </a:lnTo>
                    <a:lnTo>
                      <a:pt x="107" y="193"/>
                    </a:lnTo>
                    <a:lnTo>
                      <a:pt x="107" y="223"/>
                    </a:lnTo>
                    <a:close/>
                    <a:moveTo>
                      <a:pt x="107" y="181"/>
                    </a:moveTo>
                    <a:lnTo>
                      <a:pt x="77" y="181"/>
                    </a:lnTo>
                    <a:lnTo>
                      <a:pt x="77" y="151"/>
                    </a:lnTo>
                    <a:lnTo>
                      <a:pt x="107" y="151"/>
                    </a:lnTo>
                    <a:lnTo>
                      <a:pt x="107" y="181"/>
                    </a:lnTo>
                    <a:close/>
                    <a:moveTo>
                      <a:pt x="107" y="138"/>
                    </a:moveTo>
                    <a:lnTo>
                      <a:pt x="77" y="138"/>
                    </a:lnTo>
                    <a:lnTo>
                      <a:pt x="77" y="108"/>
                    </a:lnTo>
                    <a:lnTo>
                      <a:pt x="107" y="108"/>
                    </a:lnTo>
                    <a:lnTo>
                      <a:pt x="107" y="138"/>
                    </a:lnTo>
                    <a:close/>
                    <a:moveTo>
                      <a:pt x="107" y="94"/>
                    </a:moveTo>
                    <a:lnTo>
                      <a:pt x="77" y="94"/>
                    </a:lnTo>
                    <a:lnTo>
                      <a:pt x="77" y="64"/>
                    </a:lnTo>
                    <a:lnTo>
                      <a:pt x="107" y="64"/>
                    </a:lnTo>
                    <a:lnTo>
                      <a:pt x="107" y="94"/>
                    </a:lnTo>
                    <a:close/>
                    <a:moveTo>
                      <a:pt x="107" y="51"/>
                    </a:moveTo>
                    <a:lnTo>
                      <a:pt x="77" y="51"/>
                    </a:lnTo>
                    <a:lnTo>
                      <a:pt x="77" y="21"/>
                    </a:lnTo>
                    <a:lnTo>
                      <a:pt x="107" y="21"/>
                    </a:lnTo>
                    <a:lnTo>
                      <a:pt x="107" y="51"/>
                    </a:lnTo>
                    <a:close/>
                    <a:moveTo>
                      <a:pt x="153" y="268"/>
                    </a:moveTo>
                    <a:lnTo>
                      <a:pt x="123" y="268"/>
                    </a:lnTo>
                    <a:lnTo>
                      <a:pt x="123" y="236"/>
                    </a:lnTo>
                    <a:lnTo>
                      <a:pt x="153" y="236"/>
                    </a:lnTo>
                    <a:lnTo>
                      <a:pt x="153" y="268"/>
                    </a:lnTo>
                    <a:close/>
                    <a:moveTo>
                      <a:pt x="153" y="223"/>
                    </a:moveTo>
                    <a:lnTo>
                      <a:pt x="123" y="223"/>
                    </a:lnTo>
                    <a:lnTo>
                      <a:pt x="123" y="193"/>
                    </a:lnTo>
                    <a:lnTo>
                      <a:pt x="153" y="193"/>
                    </a:lnTo>
                    <a:lnTo>
                      <a:pt x="153" y="223"/>
                    </a:lnTo>
                    <a:close/>
                    <a:moveTo>
                      <a:pt x="153" y="181"/>
                    </a:moveTo>
                    <a:lnTo>
                      <a:pt x="123" y="181"/>
                    </a:lnTo>
                    <a:lnTo>
                      <a:pt x="123" y="151"/>
                    </a:lnTo>
                    <a:lnTo>
                      <a:pt x="153" y="151"/>
                    </a:lnTo>
                    <a:lnTo>
                      <a:pt x="153" y="181"/>
                    </a:lnTo>
                    <a:close/>
                    <a:moveTo>
                      <a:pt x="153" y="138"/>
                    </a:moveTo>
                    <a:lnTo>
                      <a:pt x="123" y="138"/>
                    </a:lnTo>
                    <a:lnTo>
                      <a:pt x="123" y="108"/>
                    </a:lnTo>
                    <a:lnTo>
                      <a:pt x="153" y="108"/>
                    </a:lnTo>
                    <a:lnTo>
                      <a:pt x="153" y="138"/>
                    </a:lnTo>
                    <a:close/>
                    <a:moveTo>
                      <a:pt x="153" y="94"/>
                    </a:moveTo>
                    <a:lnTo>
                      <a:pt x="123" y="94"/>
                    </a:lnTo>
                    <a:lnTo>
                      <a:pt x="123" y="64"/>
                    </a:lnTo>
                    <a:lnTo>
                      <a:pt x="153" y="64"/>
                    </a:lnTo>
                    <a:lnTo>
                      <a:pt x="153" y="94"/>
                    </a:lnTo>
                    <a:close/>
                    <a:moveTo>
                      <a:pt x="153" y="51"/>
                    </a:moveTo>
                    <a:lnTo>
                      <a:pt x="123" y="51"/>
                    </a:lnTo>
                    <a:lnTo>
                      <a:pt x="123" y="21"/>
                    </a:lnTo>
                    <a:lnTo>
                      <a:pt x="153" y="21"/>
                    </a:lnTo>
                    <a:lnTo>
                      <a:pt x="153" y="51"/>
                    </a:lnTo>
                    <a:close/>
                    <a:moveTo>
                      <a:pt x="199" y="268"/>
                    </a:moveTo>
                    <a:lnTo>
                      <a:pt x="169" y="268"/>
                    </a:lnTo>
                    <a:lnTo>
                      <a:pt x="169" y="236"/>
                    </a:lnTo>
                    <a:lnTo>
                      <a:pt x="199" y="236"/>
                    </a:lnTo>
                    <a:lnTo>
                      <a:pt x="199" y="268"/>
                    </a:lnTo>
                    <a:close/>
                    <a:moveTo>
                      <a:pt x="199" y="223"/>
                    </a:moveTo>
                    <a:lnTo>
                      <a:pt x="169" y="223"/>
                    </a:lnTo>
                    <a:lnTo>
                      <a:pt x="169" y="193"/>
                    </a:lnTo>
                    <a:lnTo>
                      <a:pt x="199" y="193"/>
                    </a:lnTo>
                    <a:lnTo>
                      <a:pt x="199" y="223"/>
                    </a:lnTo>
                    <a:close/>
                    <a:moveTo>
                      <a:pt x="199" y="181"/>
                    </a:moveTo>
                    <a:lnTo>
                      <a:pt x="169" y="181"/>
                    </a:lnTo>
                    <a:lnTo>
                      <a:pt x="169" y="151"/>
                    </a:lnTo>
                    <a:lnTo>
                      <a:pt x="199" y="151"/>
                    </a:lnTo>
                    <a:lnTo>
                      <a:pt x="199" y="181"/>
                    </a:lnTo>
                    <a:close/>
                    <a:moveTo>
                      <a:pt x="199" y="138"/>
                    </a:moveTo>
                    <a:lnTo>
                      <a:pt x="169" y="138"/>
                    </a:lnTo>
                    <a:lnTo>
                      <a:pt x="169" y="108"/>
                    </a:lnTo>
                    <a:lnTo>
                      <a:pt x="199" y="108"/>
                    </a:lnTo>
                    <a:lnTo>
                      <a:pt x="199" y="138"/>
                    </a:lnTo>
                    <a:close/>
                    <a:moveTo>
                      <a:pt x="199" y="94"/>
                    </a:moveTo>
                    <a:lnTo>
                      <a:pt x="169" y="94"/>
                    </a:lnTo>
                    <a:lnTo>
                      <a:pt x="169" y="64"/>
                    </a:lnTo>
                    <a:lnTo>
                      <a:pt x="199" y="64"/>
                    </a:lnTo>
                    <a:lnTo>
                      <a:pt x="199" y="94"/>
                    </a:lnTo>
                    <a:close/>
                    <a:moveTo>
                      <a:pt x="199" y="51"/>
                    </a:moveTo>
                    <a:lnTo>
                      <a:pt x="169" y="51"/>
                    </a:lnTo>
                    <a:lnTo>
                      <a:pt x="169" y="21"/>
                    </a:lnTo>
                    <a:lnTo>
                      <a:pt x="199" y="21"/>
                    </a:lnTo>
                    <a:lnTo>
                      <a:pt x="199" y="51"/>
                    </a:lnTo>
                    <a:close/>
                    <a:moveTo>
                      <a:pt x="245" y="268"/>
                    </a:moveTo>
                    <a:lnTo>
                      <a:pt x="215" y="268"/>
                    </a:lnTo>
                    <a:lnTo>
                      <a:pt x="215" y="236"/>
                    </a:lnTo>
                    <a:lnTo>
                      <a:pt x="245" y="236"/>
                    </a:lnTo>
                    <a:lnTo>
                      <a:pt x="245" y="268"/>
                    </a:lnTo>
                    <a:close/>
                    <a:moveTo>
                      <a:pt x="245" y="223"/>
                    </a:moveTo>
                    <a:lnTo>
                      <a:pt x="215" y="223"/>
                    </a:lnTo>
                    <a:lnTo>
                      <a:pt x="215" y="193"/>
                    </a:lnTo>
                    <a:lnTo>
                      <a:pt x="245" y="193"/>
                    </a:lnTo>
                    <a:lnTo>
                      <a:pt x="245" y="223"/>
                    </a:lnTo>
                    <a:close/>
                    <a:moveTo>
                      <a:pt x="245" y="181"/>
                    </a:moveTo>
                    <a:lnTo>
                      <a:pt x="215" y="181"/>
                    </a:lnTo>
                    <a:lnTo>
                      <a:pt x="215" y="151"/>
                    </a:lnTo>
                    <a:lnTo>
                      <a:pt x="245" y="151"/>
                    </a:lnTo>
                    <a:lnTo>
                      <a:pt x="245" y="181"/>
                    </a:lnTo>
                    <a:close/>
                    <a:moveTo>
                      <a:pt x="245" y="138"/>
                    </a:moveTo>
                    <a:lnTo>
                      <a:pt x="215" y="138"/>
                    </a:lnTo>
                    <a:lnTo>
                      <a:pt x="215" y="108"/>
                    </a:lnTo>
                    <a:lnTo>
                      <a:pt x="245" y="108"/>
                    </a:lnTo>
                    <a:lnTo>
                      <a:pt x="245" y="138"/>
                    </a:lnTo>
                    <a:close/>
                    <a:moveTo>
                      <a:pt x="245" y="94"/>
                    </a:moveTo>
                    <a:lnTo>
                      <a:pt x="215" y="94"/>
                    </a:lnTo>
                    <a:lnTo>
                      <a:pt x="215" y="64"/>
                    </a:lnTo>
                    <a:lnTo>
                      <a:pt x="245" y="64"/>
                    </a:lnTo>
                    <a:lnTo>
                      <a:pt x="245" y="94"/>
                    </a:lnTo>
                    <a:close/>
                    <a:moveTo>
                      <a:pt x="245" y="21"/>
                    </a:moveTo>
                    <a:lnTo>
                      <a:pt x="245" y="51"/>
                    </a:lnTo>
                    <a:lnTo>
                      <a:pt x="215" y="51"/>
                    </a:lnTo>
                    <a:lnTo>
                      <a:pt x="215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1" name="Freeform 25"/>
              <p:cNvSpPr>
                <a:spLocks noEditPoints="1"/>
              </p:cNvSpPr>
              <p:nvPr/>
            </p:nvSpPr>
            <p:spPr bwMode="auto">
              <a:xfrm>
                <a:off x="1704" y="2585"/>
                <a:ext cx="275" cy="160"/>
              </a:xfrm>
              <a:custGeom>
                <a:avLst/>
                <a:gdLst>
                  <a:gd name="T0" fmla="*/ 230 w 275"/>
                  <a:gd name="T1" fmla="*/ 101 h 160"/>
                  <a:gd name="T2" fmla="*/ 230 w 275"/>
                  <a:gd name="T3" fmla="*/ 60 h 160"/>
                  <a:gd name="T4" fmla="*/ 137 w 275"/>
                  <a:gd name="T5" fmla="*/ 0 h 160"/>
                  <a:gd name="T6" fmla="*/ 46 w 275"/>
                  <a:gd name="T7" fmla="*/ 60 h 160"/>
                  <a:gd name="T8" fmla="*/ 46 w 275"/>
                  <a:gd name="T9" fmla="*/ 101 h 160"/>
                  <a:gd name="T10" fmla="*/ 0 w 275"/>
                  <a:gd name="T11" fmla="*/ 118 h 160"/>
                  <a:gd name="T12" fmla="*/ 0 w 275"/>
                  <a:gd name="T13" fmla="*/ 160 h 160"/>
                  <a:gd name="T14" fmla="*/ 115 w 275"/>
                  <a:gd name="T15" fmla="*/ 160 h 160"/>
                  <a:gd name="T16" fmla="*/ 125 w 275"/>
                  <a:gd name="T17" fmla="*/ 160 h 160"/>
                  <a:gd name="T18" fmla="*/ 152 w 275"/>
                  <a:gd name="T19" fmla="*/ 160 h 160"/>
                  <a:gd name="T20" fmla="*/ 161 w 275"/>
                  <a:gd name="T21" fmla="*/ 160 h 160"/>
                  <a:gd name="T22" fmla="*/ 275 w 275"/>
                  <a:gd name="T23" fmla="*/ 160 h 160"/>
                  <a:gd name="T24" fmla="*/ 275 w 275"/>
                  <a:gd name="T25" fmla="*/ 118 h 160"/>
                  <a:gd name="T26" fmla="*/ 230 w 275"/>
                  <a:gd name="T27" fmla="*/ 101 h 160"/>
                  <a:gd name="T28" fmla="*/ 109 w 275"/>
                  <a:gd name="T29" fmla="*/ 141 h 160"/>
                  <a:gd name="T30" fmla="*/ 57 w 275"/>
                  <a:gd name="T31" fmla="*/ 141 h 160"/>
                  <a:gd name="T32" fmla="*/ 57 w 275"/>
                  <a:gd name="T33" fmla="*/ 123 h 160"/>
                  <a:gd name="T34" fmla="*/ 109 w 275"/>
                  <a:gd name="T35" fmla="*/ 123 h 160"/>
                  <a:gd name="T36" fmla="*/ 109 w 275"/>
                  <a:gd name="T37" fmla="*/ 141 h 160"/>
                  <a:gd name="T38" fmla="*/ 103 w 275"/>
                  <a:gd name="T39" fmla="*/ 93 h 160"/>
                  <a:gd name="T40" fmla="*/ 76 w 275"/>
                  <a:gd name="T41" fmla="*/ 93 h 160"/>
                  <a:gd name="T42" fmla="*/ 76 w 275"/>
                  <a:gd name="T43" fmla="*/ 66 h 160"/>
                  <a:gd name="T44" fmla="*/ 103 w 275"/>
                  <a:gd name="T45" fmla="*/ 66 h 160"/>
                  <a:gd name="T46" fmla="*/ 103 w 275"/>
                  <a:gd name="T47" fmla="*/ 93 h 160"/>
                  <a:gd name="T48" fmla="*/ 125 w 275"/>
                  <a:gd name="T49" fmla="*/ 66 h 160"/>
                  <a:gd name="T50" fmla="*/ 152 w 275"/>
                  <a:gd name="T51" fmla="*/ 66 h 160"/>
                  <a:gd name="T52" fmla="*/ 152 w 275"/>
                  <a:gd name="T53" fmla="*/ 93 h 160"/>
                  <a:gd name="T54" fmla="*/ 125 w 275"/>
                  <a:gd name="T55" fmla="*/ 93 h 160"/>
                  <a:gd name="T56" fmla="*/ 125 w 275"/>
                  <a:gd name="T57" fmla="*/ 66 h 160"/>
                  <a:gd name="T58" fmla="*/ 172 w 275"/>
                  <a:gd name="T59" fmla="*/ 66 h 160"/>
                  <a:gd name="T60" fmla="*/ 199 w 275"/>
                  <a:gd name="T61" fmla="*/ 66 h 160"/>
                  <a:gd name="T62" fmla="*/ 199 w 275"/>
                  <a:gd name="T63" fmla="*/ 93 h 160"/>
                  <a:gd name="T64" fmla="*/ 172 w 275"/>
                  <a:gd name="T65" fmla="*/ 93 h 160"/>
                  <a:gd name="T66" fmla="*/ 172 w 275"/>
                  <a:gd name="T67" fmla="*/ 66 h 160"/>
                  <a:gd name="T68" fmla="*/ 218 w 275"/>
                  <a:gd name="T69" fmla="*/ 141 h 160"/>
                  <a:gd name="T70" fmla="*/ 167 w 275"/>
                  <a:gd name="T71" fmla="*/ 141 h 160"/>
                  <a:gd name="T72" fmla="*/ 167 w 275"/>
                  <a:gd name="T73" fmla="*/ 123 h 160"/>
                  <a:gd name="T74" fmla="*/ 218 w 275"/>
                  <a:gd name="T75" fmla="*/ 123 h 160"/>
                  <a:gd name="T76" fmla="*/ 218 w 275"/>
                  <a:gd name="T77" fmla="*/ 14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5" h="160">
                    <a:moveTo>
                      <a:pt x="230" y="101"/>
                    </a:moveTo>
                    <a:lnTo>
                      <a:pt x="230" y="60"/>
                    </a:lnTo>
                    <a:lnTo>
                      <a:pt x="137" y="0"/>
                    </a:lnTo>
                    <a:lnTo>
                      <a:pt x="46" y="60"/>
                    </a:lnTo>
                    <a:lnTo>
                      <a:pt x="46" y="101"/>
                    </a:lnTo>
                    <a:lnTo>
                      <a:pt x="0" y="118"/>
                    </a:lnTo>
                    <a:lnTo>
                      <a:pt x="0" y="160"/>
                    </a:lnTo>
                    <a:lnTo>
                      <a:pt x="115" y="160"/>
                    </a:lnTo>
                    <a:lnTo>
                      <a:pt x="125" y="160"/>
                    </a:lnTo>
                    <a:lnTo>
                      <a:pt x="152" y="160"/>
                    </a:lnTo>
                    <a:lnTo>
                      <a:pt x="161" y="160"/>
                    </a:lnTo>
                    <a:lnTo>
                      <a:pt x="275" y="160"/>
                    </a:lnTo>
                    <a:lnTo>
                      <a:pt x="275" y="118"/>
                    </a:lnTo>
                    <a:lnTo>
                      <a:pt x="230" y="101"/>
                    </a:lnTo>
                    <a:close/>
                    <a:moveTo>
                      <a:pt x="109" y="141"/>
                    </a:moveTo>
                    <a:lnTo>
                      <a:pt x="57" y="141"/>
                    </a:lnTo>
                    <a:lnTo>
                      <a:pt x="57" y="123"/>
                    </a:lnTo>
                    <a:lnTo>
                      <a:pt x="109" y="123"/>
                    </a:lnTo>
                    <a:lnTo>
                      <a:pt x="109" y="141"/>
                    </a:lnTo>
                    <a:close/>
                    <a:moveTo>
                      <a:pt x="103" y="93"/>
                    </a:moveTo>
                    <a:lnTo>
                      <a:pt x="76" y="93"/>
                    </a:lnTo>
                    <a:lnTo>
                      <a:pt x="76" y="66"/>
                    </a:lnTo>
                    <a:lnTo>
                      <a:pt x="103" y="66"/>
                    </a:lnTo>
                    <a:lnTo>
                      <a:pt x="103" y="93"/>
                    </a:lnTo>
                    <a:close/>
                    <a:moveTo>
                      <a:pt x="125" y="66"/>
                    </a:moveTo>
                    <a:lnTo>
                      <a:pt x="152" y="66"/>
                    </a:lnTo>
                    <a:lnTo>
                      <a:pt x="152" y="93"/>
                    </a:lnTo>
                    <a:lnTo>
                      <a:pt x="125" y="93"/>
                    </a:lnTo>
                    <a:lnTo>
                      <a:pt x="125" y="66"/>
                    </a:lnTo>
                    <a:close/>
                    <a:moveTo>
                      <a:pt x="172" y="66"/>
                    </a:moveTo>
                    <a:lnTo>
                      <a:pt x="199" y="66"/>
                    </a:lnTo>
                    <a:lnTo>
                      <a:pt x="199" y="93"/>
                    </a:lnTo>
                    <a:lnTo>
                      <a:pt x="172" y="93"/>
                    </a:lnTo>
                    <a:lnTo>
                      <a:pt x="172" y="66"/>
                    </a:lnTo>
                    <a:close/>
                    <a:moveTo>
                      <a:pt x="218" y="141"/>
                    </a:moveTo>
                    <a:lnTo>
                      <a:pt x="167" y="141"/>
                    </a:lnTo>
                    <a:lnTo>
                      <a:pt x="167" y="123"/>
                    </a:lnTo>
                    <a:lnTo>
                      <a:pt x="218" y="123"/>
                    </a:lnTo>
                    <a:lnTo>
                      <a:pt x="218" y="1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907" name="TextBox 906"/>
            <p:cNvSpPr txBox="1"/>
            <p:nvPr/>
          </p:nvSpPr>
          <p:spPr>
            <a:xfrm>
              <a:off x="2693354" y="2564904"/>
              <a:ext cx="4070418" cy="6135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>
                      <a:lumMod val="85000"/>
                    </a:schemeClr>
                  </a:solidFill>
                  <a:latin typeface="Castellar" panose="020A0402060406010301" pitchFamily="18" charset="0"/>
                </a:rPr>
                <a:t>DECENTRALISED</a:t>
              </a:r>
              <a:endParaRPr lang="en-GB" sz="2800" b="1" dirty="0">
                <a:solidFill>
                  <a:schemeClr val="bg1">
                    <a:lumMod val="85000"/>
                  </a:schemeClr>
                </a:solidFill>
                <a:latin typeface="Castellar" panose="020A0402060406010301" pitchFamily="18" charset="0"/>
              </a:endParaRPr>
            </a:p>
          </p:txBody>
        </p:sp>
      </p:grpSp>
      <p:grpSp>
        <p:nvGrpSpPr>
          <p:cNvPr id="1370" name="Decentralised (1)"/>
          <p:cNvGrpSpPr/>
          <p:nvPr/>
        </p:nvGrpSpPr>
        <p:grpSpPr>
          <a:xfrm>
            <a:off x="1047288" y="2348880"/>
            <a:ext cx="5470808" cy="1439904"/>
            <a:chOff x="586657" y="2355330"/>
            <a:chExt cx="6415366" cy="1688510"/>
          </a:xfrm>
        </p:grpSpPr>
        <p:grpSp>
          <p:nvGrpSpPr>
            <p:cNvPr id="1363" name="Group 22"/>
            <p:cNvGrpSpPr>
              <a:grpSpLocks noChangeAspect="1"/>
            </p:cNvGrpSpPr>
            <p:nvPr/>
          </p:nvGrpSpPr>
          <p:grpSpPr bwMode="auto">
            <a:xfrm>
              <a:off x="586657" y="2355330"/>
              <a:ext cx="3193255" cy="1688510"/>
              <a:chOff x="689" y="2253"/>
              <a:chExt cx="2398" cy="1268"/>
            </a:xfrm>
          </p:grpSpPr>
          <p:sp>
            <p:nvSpPr>
              <p:cNvPr id="1364" name="AutoShape 21"/>
              <p:cNvSpPr>
                <a:spLocks noChangeAspect="1" noChangeArrowheads="1" noTextEdit="1"/>
              </p:cNvSpPr>
              <p:nvPr/>
            </p:nvSpPr>
            <p:spPr bwMode="auto">
              <a:xfrm>
                <a:off x="703" y="2253"/>
                <a:ext cx="2384" cy="1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5" name="Freeform 23"/>
              <p:cNvSpPr>
                <a:spLocks/>
              </p:cNvSpPr>
              <p:nvPr/>
            </p:nvSpPr>
            <p:spPr bwMode="auto">
              <a:xfrm>
                <a:off x="689" y="2253"/>
                <a:ext cx="2396" cy="1268"/>
              </a:xfrm>
              <a:custGeom>
                <a:avLst/>
                <a:gdLst>
                  <a:gd name="T0" fmla="*/ 1452 w 1520"/>
                  <a:gd name="T1" fmla="*/ 378 h 802"/>
                  <a:gd name="T2" fmla="*/ 1385 w 1520"/>
                  <a:gd name="T3" fmla="*/ 430 h 802"/>
                  <a:gd name="T4" fmla="*/ 959 w 1520"/>
                  <a:gd name="T5" fmla="*/ 369 h 802"/>
                  <a:gd name="T6" fmla="*/ 864 w 1520"/>
                  <a:gd name="T7" fmla="*/ 185 h 802"/>
                  <a:gd name="T8" fmla="*/ 901 w 1520"/>
                  <a:gd name="T9" fmla="*/ 129 h 802"/>
                  <a:gd name="T10" fmla="*/ 932 w 1520"/>
                  <a:gd name="T11" fmla="*/ 137 h 802"/>
                  <a:gd name="T12" fmla="*/ 1001 w 1520"/>
                  <a:gd name="T13" fmla="*/ 68 h 802"/>
                  <a:gd name="T14" fmla="*/ 932 w 1520"/>
                  <a:gd name="T15" fmla="*/ 0 h 802"/>
                  <a:gd name="T16" fmla="*/ 864 w 1520"/>
                  <a:gd name="T17" fmla="*/ 68 h 802"/>
                  <a:gd name="T18" fmla="*/ 889 w 1520"/>
                  <a:gd name="T19" fmla="*/ 122 h 802"/>
                  <a:gd name="T20" fmla="*/ 853 w 1520"/>
                  <a:gd name="T21" fmla="*/ 178 h 802"/>
                  <a:gd name="T22" fmla="*/ 731 w 1520"/>
                  <a:gd name="T23" fmla="*/ 143 h 802"/>
                  <a:gd name="T24" fmla="*/ 524 w 1520"/>
                  <a:gd name="T25" fmla="*/ 277 h 802"/>
                  <a:gd name="T26" fmla="*/ 355 w 1520"/>
                  <a:gd name="T27" fmla="*/ 203 h 802"/>
                  <a:gd name="T28" fmla="*/ 358 w 1520"/>
                  <a:gd name="T29" fmla="*/ 182 h 802"/>
                  <a:gd name="T30" fmla="*/ 290 w 1520"/>
                  <a:gd name="T31" fmla="*/ 114 h 802"/>
                  <a:gd name="T32" fmla="*/ 222 w 1520"/>
                  <a:gd name="T33" fmla="*/ 182 h 802"/>
                  <a:gd name="T34" fmla="*/ 290 w 1520"/>
                  <a:gd name="T35" fmla="*/ 251 h 802"/>
                  <a:gd name="T36" fmla="*/ 350 w 1520"/>
                  <a:gd name="T37" fmla="*/ 216 h 802"/>
                  <a:gd name="T38" fmla="*/ 518 w 1520"/>
                  <a:gd name="T39" fmla="*/ 290 h 802"/>
                  <a:gd name="T40" fmla="*/ 504 w 1520"/>
                  <a:gd name="T41" fmla="*/ 370 h 802"/>
                  <a:gd name="T42" fmla="*/ 506 w 1520"/>
                  <a:gd name="T43" fmla="*/ 399 h 802"/>
                  <a:gd name="T44" fmla="*/ 142 w 1520"/>
                  <a:gd name="T45" fmla="*/ 451 h 802"/>
                  <a:gd name="T46" fmla="*/ 142 w 1520"/>
                  <a:gd name="T47" fmla="*/ 451 h 802"/>
                  <a:gd name="T48" fmla="*/ 59 w 1520"/>
                  <a:gd name="T49" fmla="*/ 401 h 802"/>
                  <a:gd name="T50" fmla="*/ 10 w 1520"/>
                  <a:gd name="T51" fmla="*/ 484 h 802"/>
                  <a:gd name="T52" fmla="*/ 93 w 1520"/>
                  <a:gd name="T53" fmla="*/ 534 h 802"/>
                  <a:gd name="T54" fmla="*/ 144 w 1520"/>
                  <a:gd name="T55" fmla="*/ 465 h 802"/>
                  <a:gd name="T56" fmla="*/ 508 w 1520"/>
                  <a:gd name="T57" fmla="*/ 413 h 802"/>
                  <a:gd name="T58" fmla="*/ 663 w 1520"/>
                  <a:gd name="T59" fmla="*/ 588 h 802"/>
                  <a:gd name="T60" fmla="*/ 649 w 1520"/>
                  <a:gd name="T61" fmla="*/ 636 h 802"/>
                  <a:gd name="T62" fmla="*/ 632 w 1520"/>
                  <a:gd name="T63" fmla="*/ 633 h 802"/>
                  <a:gd name="T64" fmla="*/ 563 w 1520"/>
                  <a:gd name="T65" fmla="*/ 702 h 802"/>
                  <a:gd name="T66" fmla="*/ 632 w 1520"/>
                  <a:gd name="T67" fmla="*/ 770 h 802"/>
                  <a:gd name="T68" fmla="*/ 700 w 1520"/>
                  <a:gd name="T69" fmla="*/ 702 h 802"/>
                  <a:gd name="T70" fmla="*/ 662 w 1520"/>
                  <a:gd name="T71" fmla="*/ 640 h 802"/>
                  <a:gd name="T72" fmla="*/ 677 w 1520"/>
                  <a:gd name="T73" fmla="*/ 591 h 802"/>
                  <a:gd name="T74" fmla="*/ 731 w 1520"/>
                  <a:gd name="T75" fmla="*/ 598 h 802"/>
                  <a:gd name="T76" fmla="*/ 902 w 1520"/>
                  <a:gd name="T77" fmla="*/ 521 h 802"/>
                  <a:gd name="T78" fmla="*/ 1096 w 1520"/>
                  <a:gd name="T79" fmla="*/ 693 h 802"/>
                  <a:gd name="T80" fmla="*/ 1083 w 1520"/>
                  <a:gd name="T81" fmla="*/ 733 h 802"/>
                  <a:gd name="T82" fmla="*/ 1151 w 1520"/>
                  <a:gd name="T83" fmla="*/ 802 h 802"/>
                  <a:gd name="T84" fmla="*/ 1219 w 1520"/>
                  <a:gd name="T85" fmla="*/ 733 h 802"/>
                  <a:gd name="T86" fmla="*/ 1151 w 1520"/>
                  <a:gd name="T87" fmla="*/ 665 h 802"/>
                  <a:gd name="T88" fmla="*/ 1105 w 1520"/>
                  <a:gd name="T89" fmla="*/ 683 h 802"/>
                  <a:gd name="T90" fmla="*/ 911 w 1520"/>
                  <a:gd name="T91" fmla="*/ 511 h 802"/>
                  <a:gd name="T92" fmla="*/ 959 w 1520"/>
                  <a:gd name="T93" fmla="*/ 383 h 802"/>
                  <a:gd name="T94" fmla="*/ 1383 w 1520"/>
                  <a:gd name="T95" fmla="*/ 444 h 802"/>
                  <a:gd name="T96" fmla="*/ 1383 w 1520"/>
                  <a:gd name="T97" fmla="*/ 447 h 802"/>
                  <a:gd name="T98" fmla="*/ 1452 w 1520"/>
                  <a:gd name="T99" fmla="*/ 515 h 802"/>
                  <a:gd name="T100" fmla="*/ 1520 w 1520"/>
                  <a:gd name="T101" fmla="*/ 447 h 802"/>
                  <a:gd name="T102" fmla="*/ 1452 w 1520"/>
                  <a:gd name="T103" fmla="*/ 378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20" h="802">
                    <a:moveTo>
                      <a:pt x="1452" y="378"/>
                    </a:moveTo>
                    <a:cubicBezTo>
                      <a:pt x="1420" y="378"/>
                      <a:pt x="1393" y="400"/>
                      <a:pt x="1385" y="430"/>
                    </a:cubicBezTo>
                    <a:cubicBezTo>
                      <a:pt x="959" y="369"/>
                      <a:pt x="959" y="369"/>
                      <a:pt x="959" y="369"/>
                    </a:cubicBezTo>
                    <a:cubicBezTo>
                      <a:pt x="959" y="293"/>
                      <a:pt x="921" y="226"/>
                      <a:pt x="864" y="185"/>
                    </a:cubicBezTo>
                    <a:cubicBezTo>
                      <a:pt x="901" y="129"/>
                      <a:pt x="901" y="129"/>
                      <a:pt x="901" y="129"/>
                    </a:cubicBezTo>
                    <a:cubicBezTo>
                      <a:pt x="910" y="134"/>
                      <a:pt x="921" y="137"/>
                      <a:pt x="932" y="137"/>
                    </a:cubicBezTo>
                    <a:cubicBezTo>
                      <a:pt x="970" y="137"/>
                      <a:pt x="1001" y="106"/>
                      <a:pt x="1001" y="68"/>
                    </a:cubicBezTo>
                    <a:cubicBezTo>
                      <a:pt x="1001" y="31"/>
                      <a:pt x="970" y="0"/>
                      <a:pt x="932" y="0"/>
                    </a:cubicBezTo>
                    <a:cubicBezTo>
                      <a:pt x="895" y="0"/>
                      <a:pt x="864" y="31"/>
                      <a:pt x="864" y="68"/>
                    </a:cubicBezTo>
                    <a:cubicBezTo>
                      <a:pt x="864" y="90"/>
                      <a:pt x="874" y="109"/>
                      <a:pt x="889" y="122"/>
                    </a:cubicBezTo>
                    <a:cubicBezTo>
                      <a:pt x="853" y="178"/>
                      <a:pt x="853" y="178"/>
                      <a:pt x="853" y="178"/>
                    </a:cubicBezTo>
                    <a:cubicBezTo>
                      <a:pt x="818" y="155"/>
                      <a:pt x="776" y="143"/>
                      <a:pt x="731" y="143"/>
                    </a:cubicBezTo>
                    <a:cubicBezTo>
                      <a:pt x="639" y="143"/>
                      <a:pt x="559" y="198"/>
                      <a:pt x="524" y="277"/>
                    </a:cubicBezTo>
                    <a:cubicBezTo>
                      <a:pt x="355" y="203"/>
                      <a:pt x="355" y="203"/>
                      <a:pt x="355" y="203"/>
                    </a:cubicBezTo>
                    <a:cubicBezTo>
                      <a:pt x="357" y="197"/>
                      <a:pt x="358" y="190"/>
                      <a:pt x="358" y="182"/>
                    </a:cubicBezTo>
                    <a:cubicBezTo>
                      <a:pt x="358" y="145"/>
                      <a:pt x="328" y="114"/>
                      <a:pt x="290" y="114"/>
                    </a:cubicBezTo>
                    <a:cubicBezTo>
                      <a:pt x="252" y="114"/>
                      <a:pt x="222" y="145"/>
                      <a:pt x="222" y="182"/>
                    </a:cubicBezTo>
                    <a:cubicBezTo>
                      <a:pt x="222" y="220"/>
                      <a:pt x="252" y="251"/>
                      <a:pt x="290" y="251"/>
                    </a:cubicBezTo>
                    <a:cubicBezTo>
                      <a:pt x="316" y="251"/>
                      <a:pt x="338" y="237"/>
                      <a:pt x="350" y="216"/>
                    </a:cubicBezTo>
                    <a:cubicBezTo>
                      <a:pt x="518" y="290"/>
                      <a:pt x="518" y="290"/>
                      <a:pt x="518" y="290"/>
                    </a:cubicBezTo>
                    <a:cubicBezTo>
                      <a:pt x="509" y="315"/>
                      <a:pt x="504" y="342"/>
                      <a:pt x="504" y="370"/>
                    </a:cubicBezTo>
                    <a:cubicBezTo>
                      <a:pt x="504" y="380"/>
                      <a:pt x="504" y="390"/>
                      <a:pt x="506" y="399"/>
                    </a:cubicBezTo>
                    <a:cubicBezTo>
                      <a:pt x="142" y="451"/>
                      <a:pt x="142" y="451"/>
                      <a:pt x="142" y="451"/>
                    </a:cubicBezTo>
                    <a:cubicBezTo>
                      <a:pt x="142" y="451"/>
                      <a:pt x="142" y="451"/>
                      <a:pt x="142" y="451"/>
                    </a:cubicBezTo>
                    <a:cubicBezTo>
                      <a:pt x="133" y="414"/>
                      <a:pt x="96" y="392"/>
                      <a:pt x="59" y="401"/>
                    </a:cubicBezTo>
                    <a:cubicBezTo>
                      <a:pt x="22" y="411"/>
                      <a:pt x="0" y="448"/>
                      <a:pt x="10" y="484"/>
                    </a:cubicBezTo>
                    <a:cubicBezTo>
                      <a:pt x="19" y="521"/>
                      <a:pt x="56" y="543"/>
                      <a:pt x="93" y="534"/>
                    </a:cubicBezTo>
                    <a:cubicBezTo>
                      <a:pt x="125" y="526"/>
                      <a:pt x="145" y="496"/>
                      <a:pt x="144" y="465"/>
                    </a:cubicBezTo>
                    <a:cubicBezTo>
                      <a:pt x="508" y="413"/>
                      <a:pt x="508" y="413"/>
                      <a:pt x="508" y="413"/>
                    </a:cubicBezTo>
                    <a:cubicBezTo>
                      <a:pt x="523" y="496"/>
                      <a:pt x="584" y="563"/>
                      <a:pt x="663" y="588"/>
                    </a:cubicBezTo>
                    <a:cubicBezTo>
                      <a:pt x="649" y="636"/>
                      <a:pt x="649" y="636"/>
                      <a:pt x="649" y="636"/>
                    </a:cubicBezTo>
                    <a:cubicBezTo>
                      <a:pt x="643" y="634"/>
                      <a:pt x="638" y="633"/>
                      <a:pt x="632" y="633"/>
                    </a:cubicBezTo>
                    <a:cubicBezTo>
                      <a:pt x="594" y="633"/>
                      <a:pt x="563" y="664"/>
                      <a:pt x="563" y="702"/>
                    </a:cubicBezTo>
                    <a:cubicBezTo>
                      <a:pt x="563" y="739"/>
                      <a:pt x="594" y="770"/>
                      <a:pt x="632" y="770"/>
                    </a:cubicBezTo>
                    <a:cubicBezTo>
                      <a:pt x="669" y="770"/>
                      <a:pt x="700" y="739"/>
                      <a:pt x="700" y="702"/>
                    </a:cubicBezTo>
                    <a:cubicBezTo>
                      <a:pt x="700" y="675"/>
                      <a:pt x="684" y="651"/>
                      <a:pt x="662" y="640"/>
                    </a:cubicBezTo>
                    <a:cubicBezTo>
                      <a:pt x="677" y="591"/>
                      <a:pt x="677" y="591"/>
                      <a:pt x="677" y="591"/>
                    </a:cubicBezTo>
                    <a:cubicBezTo>
                      <a:pt x="694" y="596"/>
                      <a:pt x="713" y="598"/>
                      <a:pt x="731" y="598"/>
                    </a:cubicBezTo>
                    <a:cubicBezTo>
                      <a:pt x="799" y="598"/>
                      <a:pt x="860" y="568"/>
                      <a:pt x="902" y="521"/>
                    </a:cubicBezTo>
                    <a:cubicBezTo>
                      <a:pt x="1096" y="693"/>
                      <a:pt x="1096" y="693"/>
                      <a:pt x="1096" y="693"/>
                    </a:cubicBezTo>
                    <a:cubicBezTo>
                      <a:pt x="1088" y="705"/>
                      <a:pt x="1083" y="718"/>
                      <a:pt x="1083" y="733"/>
                    </a:cubicBezTo>
                    <a:cubicBezTo>
                      <a:pt x="1083" y="771"/>
                      <a:pt x="1113" y="802"/>
                      <a:pt x="1151" y="802"/>
                    </a:cubicBezTo>
                    <a:cubicBezTo>
                      <a:pt x="1189" y="802"/>
                      <a:pt x="1219" y="771"/>
                      <a:pt x="1219" y="733"/>
                    </a:cubicBezTo>
                    <a:cubicBezTo>
                      <a:pt x="1219" y="696"/>
                      <a:pt x="1189" y="665"/>
                      <a:pt x="1151" y="665"/>
                    </a:cubicBezTo>
                    <a:cubicBezTo>
                      <a:pt x="1133" y="665"/>
                      <a:pt x="1117" y="672"/>
                      <a:pt x="1105" y="683"/>
                    </a:cubicBezTo>
                    <a:cubicBezTo>
                      <a:pt x="911" y="511"/>
                      <a:pt x="911" y="511"/>
                      <a:pt x="911" y="511"/>
                    </a:cubicBezTo>
                    <a:cubicBezTo>
                      <a:pt x="939" y="475"/>
                      <a:pt x="956" y="431"/>
                      <a:pt x="959" y="383"/>
                    </a:cubicBezTo>
                    <a:cubicBezTo>
                      <a:pt x="1383" y="444"/>
                      <a:pt x="1383" y="444"/>
                      <a:pt x="1383" y="444"/>
                    </a:cubicBezTo>
                    <a:cubicBezTo>
                      <a:pt x="1383" y="445"/>
                      <a:pt x="1383" y="446"/>
                      <a:pt x="1383" y="447"/>
                    </a:cubicBezTo>
                    <a:cubicBezTo>
                      <a:pt x="1383" y="484"/>
                      <a:pt x="1414" y="515"/>
                      <a:pt x="1452" y="515"/>
                    </a:cubicBezTo>
                    <a:cubicBezTo>
                      <a:pt x="1489" y="515"/>
                      <a:pt x="1520" y="484"/>
                      <a:pt x="1520" y="447"/>
                    </a:cubicBezTo>
                    <a:cubicBezTo>
                      <a:pt x="1520" y="409"/>
                      <a:pt x="1489" y="378"/>
                      <a:pt x="1452" y="378"/>
                    </a:cubicBez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6" name="Freeform 24"/>
              <p:cNvSpPr>
                <a:spLocks noEditPoints="1"/>
              </p:cNvSpPr>
              <p:nvPr/>
            </p:nvSpPr>
            <p:spPr bwMode="auto">
              <a:xfrm>
                <a:off x="1704" y="2752"/>
                <a:ext cx="276" cy="317"/>
              </a:xfrm>
              <a:custGeom>
                <a:avLst/>
                <a:gdLst>
                  <a:gd name="T0" fmla="*/ 276 w 276"/>
                  <a:gd name="T1" fmla="*/ 317 h 317"/>
                  <a:gd name="T2" fmla="*/ 62 w 276"/>
                  <a:gd name="T3" fmla="*/ 268 h 317"/>
                  <a:gd name="T4" fmla="*/ 62 w 276"/>
                  <a:gd name="T5" fmla="*/ 236 h 317"/>
                  <a:gd name="T6" fmla="*/ 32 w 276"/>
                  <a:gd name="T7" fmla="*/ 223 h 317"/>
                  <a:gd name="T8" fmla="*/ 62 w 276"/>
                  <a:gd name="T9" fmla="*/ 223 h 317"/>
                  <a:gd name="T10" fmla="*/ 32 w 276"/>
                  <a:gd name="T11" fmla="*/ 151 h 317"/>
                  <a:gd name="T12" fmla="*/ 62 w 276"/>
                  <a:gd name="T13" fmla="*/ 138 h 317"/>
                  <a:gd name="T14" fmla="*/ 62 w 276"/>
                  <a:gd name="T15" fmla="*/ 108 h 317"/>
                  <a:gd name="T16" fmla="*/ 32 w 276"/>
                  <a:gd name="T17" fmla="*/ 94 h 317"/>
                  <a:gd name="T18" fmla="*/ 62 w 276"/>
                  <a:gd name="T19" fmla="*/ 94 h 317"/>
                  <a:gd name="T20" fmla="*/ 32 w 276"/>
                  <a:gd name="T21" fmla="*/ 21 h 317"/>
                  <a:gd name="T22" fmla="*/ 107 w 276"/>
                  <a:gd name="T23" fmla="*/ 268 h 317"/>
                  <a:gd name="T24" fmla="*/ 107 w 276"/>
                  <a:gd name="T25" fmla="*/ 236 h 317"/>
                  <a:gd name="T26" fmla="*/ 77 w 276"/>
                  <a:gd name="T27" fmla="*/ 223 h 317"/>
                  <a:gd name="T28" fmla="*/ 107 w 276"/>
                  <a:gd name="T29" fmla="*/ 223 h 317"/>
                  <a:gd name="T30" fmla="*/ 77 w 276"/>
                  <a:gd name="T31" fmla="*/ 151 h 317"/>
                  <a:gd name="T32" fmla="*/ 107 w 276"/>
                  <a:gd name="T33" fmla="*/ 138 h 317"/>
                  <a:gd name="T34" fmla="*/ 107 w 276"/>
                  <a:gd name="T35" fmla="*/ 108 h 317"/>
                  <a:gd name="T36" fmla="*/ 77 w 276"/>
                  <a:gd name="T37" fmla="*/ 94 h 317"/>
                  <a:gd name="T38" fmla="*/ 107 w 276"/>
                  <a:gd name="T39" fmla="*/ 94 h 317"/>
                  <a:gd name="T40" fmla="*/ 77 w 276"/>
                  <a:gd name="T41" fmla="*/ 21 h 317"/>
                  <a:gd name="T42" fmla="*/ 153 w 276"/>
                  <a:gd name="T43" fmla="*/ 268 h 317"/>
                  <a:gd name="T44" fmla="*/ 153 w 276"/>
                  <a:gd name="T45" fmla="*/ 236 h 317"/>
                  <a:gd name="T46" fmla="*/ 123 w 276"/>
                  <a:gd name="T47" fmla="*/ 223 h 317"/>
                  <a:gd name="T48" fmla="*/ 153 w 276"/>
                  <a:gd name="T49" fmla="*/ 223 h 317"/>
                  <a:gd name="T50" fmla="*/ 123 w 276"/>
                  <a:gd name="T51" fmla="*/ 151 h 317"/>
                  <a:gd name="T52" fmla="*/ 153 w 276"/>
                  <a:gd name="T53" fmla="*/ 138 h 317"/>
                  <a:gd name="T54" fmla="*/ 153 w 276"/>
                  <a:gd name="T55" fmla="*/ 108 h 317"/>
                  <a:gd name="T56" fmla="*/ 123 w 276"/>
                  <a:gd name="T57" fmla="*/ 94 h 317"/>
                  <a:gd name="T58" fmla="*/ 153 w 276"/>
                  <a:gd name="T59" fmla="*/ 94 h 317"/>
                  <a:gd name="T60" fmla="*/ 123 w 276"/>
                  <a:gd name="T61" fmla="*/ 21 h 317"/>
                  <a:gd name="T62" fmla="*/ 199 w 276"/>
                  <a:gd name="T63" fmla="*/ 268 h 317"/>
                  <a:gd name="T64" fmla="*/ 199 w 276"/>
                  <a:gd name="T65" fmla="*/ 236 h 317"/>
                  <a:gd name="T66" fmla="*/ 169 w 276"/>
                  <a:gd name="T67" fmla="*/ 223 h 317"/>
                  <a:gd name="T68" fmla="*/ 199 w 276"/>
                  <a:gd name="T69" fmla="*/ 223 h 317"/>
                  <a:gd name="T70" fmla="*/ 169 w 276"/>
                  <a:gd name="T71" fmla="*/ 151 h 317"/>
                  <a:gd name="T72" fmla="*/ 199 w 276"/>
                  <a:gd name="T73" fmla="*/ 138 h 317"/>
                  <a:gd name="T74" fmla="*/ 199 w 276"/>
                  <a:gd name="T75" fmla="*/ 108 h 317"/>
                  <a:gd name="T76" fmla="*/ 169 w 276"/>
                  <a:gd name="T77" fmla="*/ 94 h 317"/>
                  <a:gd name="T78" fmla="*/ 199 w 276"/>
                  <a:gd name="T79" fmla="*/ 94 h 317"/>
                  <a:gd name="T80" fmla="*/ 169 w 276"/>
                  <a:gd name="T81" fmla="*/ 21 h 317"/>
                  <a:gd name="T82" fmla="*/ 245 w 276"/>
                  <a:gd name="T83" fmla="*/ 268 h 317"/>
                  <a:gd name="T84" fmla="*/ 245 w 276"/>
                  <a:gd name="T85" fmla="*/ 236 h 317"/>
                  <a:gd name="T86" fmla="*/ 215 w 276"/>
                  <a:gd name="T87" fmla="*/ 223 h 317"/>
                  <a:gd name="T88" fmla="*/ 245 w 276"/>
                  <a:gd name="T89" fmla="*/ 223 h 317"/>
                  <a:gd name="T90" fmla="*/ 215 w 276"/>
                  <a:gd name="T91" fmla="*/ 151 h 317"/>
                  <a:gd name="T92" fmla="*/ 245 w 276"/>
                  <a:gd name="T93" fmla="*/ 138 h 317"/>
                  <a:gd name="T94" fmla="*/ 245 w 276"/>
                  <a:gd name="T95" fmla="*/ 108 h 317"/>
                  <a:gd name="T96" fmla="*/ 215 w 276"/>
                  <a:gd name="T97" fmla="*/ 94 h 317"/>
                  <a:gd name="T98" fmla="*/ 245 w 276"/>
                  <a:gd name="T99" fmla="*/ 94 h 317"/>
                  <a:gd name="T100" fmla="*/ 215 w 276"/>
                  <a:gd name="T101" fmla="*/ 5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317">
                    <a:moveTo>
                      <a:pt x="0" y="0"/>
                    </a:moveTo>
                    <a:lnTo>
                      <a:pt x="0" y="317"/>
                    </a:lnTo>
                    <a:lnTo>
                      <a:pt x="276" y="317"/>
                    </a:lnTo>
                    <a:lnTo>
                      <a:pt x="276" y="0"/>
                    </a:lnTo>
                    <a:lnTo>
                      <a:pt x="0" y="0"/>
                    </a:lnTo>
                    <a:close/>
                    <a:moveTo>
                      <a:pt x="62" y="268"/>
                    </a:moveTo>
                    <a:lnTo>
                      <a:pt x="32" y="268"/>
                    </a:lnTo>
                    <a:lnTo>
                      <a:pt x="32" y="236"/>
                    </a:lnTo>
                    <a:lnTo>
                      <a:pt x="62" y="236"/>
                    </a:lnTo>
                    <a:lnTo>
                      <a:pt x="62" y="268"/>
                    </a:lnTo>
                    <a:close/>
                    <a:moveTo>
                      <a:pt x="62" y="223"/>
                    </a:moveTo>
                    <a:lnTo>
                      <a:pt x="32" y="223"/>
                    </a:lnTo>
                    <a:lnTo>
                      <a:pt x="32" y="193"/>
                    </a:lnTo>
                    <a:lnTo>
                      <a:pt x="62" y="193"/>
                    </a:lnTo>
                    <a:lnTo>
                      <a:pt x="62" y="223"/>
                    </a:lnTo>
                    <a:close/>
                    <a:moveTo>
                      <a:pt x="62" y="181"/>
                    </a:moveTo>
                    <a:lnTo>
                      <a:pt x="32" y="181"/>
                    </a:lnTo>
                    <a:lnTo>
                      <a:pt x="32" y="151"/>
                    </a:lnTo>
                    <a:lnTo>
                      <a:pt x="62" y="151"/>
                    </a:lnTo>
                    <a:lnTo>
                      <a:pt x="62" y="181"/>
                    </a:lnTo>
                    <a:close/>
                    <a:moveTo>
                      <a:pt x="62" y="138"/>
                    </a:moveTo>
                    <a:lnTo>
                      <a:pt x="32" y="138"/>
                    </a:lnTo>
                    <a:lnTo>
                      <a:pt x="32" y="108"/>
                    </a:lnTo>
                    <a:lnTo>
                      <a:pt x="62" y="108"/>
                    </a:lnTo>
                    <a:lnTo>
                      <a:pt x="62" y="138"/>
                    </a:lnTo>
                    <a:close/>
                    <a:moveTo>
                      <a:pt x="62" y="94"/>
                    </a:moveTo>
                    <a:lnTo>
                      <a:pt x="32" y="94"/>
                    </a:lnTo>
                    <a:lnTo>
                      <a:pt x="32" y="64"/>
                    </a:lnTo>
                    <a:lnTo>
                      <a:pt x="62" y="64"/>
                    </a:lnTo>
                    <a:lnTo>
                      <a:pt x="62" y="94"/>
                    </a:lnTo>
                    <a:close/>
                    <a:moveTo>
                      <a:pt x="62" y="51"/>
                    </a:moveTo>
                    <a:lnTo>
                      <a:pt x="32" y="51"/>
                    </a:lnTo>
                    <a:lnTo>
                      <a:pt x="32" y="21"/>
                    </a:lnTo>
                    <a:lnTo>
                      <a:pt x="62" y="21"/>
                    </a:lnTo>
                    <a:lnTo>
                      <a:pt x="62" y="51"/>
                    </a:lnTo>
                    <a:close/>
                    <a:moveTo>
                      <a:pt x="107" y="268"/>
                    </a:moveTo>
                    <a:lnTo>
                      <a:pt x="77" y="268"/>
                    </a:lnTo>
                    <a:lnTo>
                      <a:pt x="77" y="236"/>
                    </a:lnTo>
                    <a:lnTo>
                      <a:pt x="107" y="236"/>
                    </a:lnTo>
                    <a:lnTo>
                      <a:pt x="107" y="268"/>
                    </a:lnTo>
                    <a:close/>
                    <a:moveTo>
                      <a:pt x="107" y="223"/>
                    </a:moveTo>
                    <a:lnTo>
                      <a:pt x="77" y="223"/>
                    </a:lnTo>
                    <a:lnTo>
                      <a:pt x="77" y="193"/>
                    </a:lnTo>
                    <a:lnTo>
                      <a:pt x="107" y="193"/>
                    </a:lnTo>
                    <a:lnTo>
                      <a:pt x="107" y="223"/>
                    </a:lnTo>
                    <a:close/>
                    <a:moveTo>
                      <a:pt x="107" y="181"/>
                    </a:moveTo>
                    <a:lnTo>
                      <a:pt x="77" y="181"/>
                    </a:lnTo>
                    <a:lnTo>
                      <a:pt x="77" y="151"/>
                    </a:lnTo>
                    <a:lnTo>
                      <a:pt x="107" y="151"/>
                    </a:lnTo>
                    <a:lnTo>
                      <a:pt x="107" y="181"/>
                    </a:lnTo>
                    <a:close/>
                    <a:moveTo>
                      <a:pt x="107" y="138"/>
                    </a:moveTo>
                    <a:lnTo>
                      <a:pt x="77" y="138"/>
                    </a:lnTo>
                    <a:lnTo>
                      <a:pt x="77" y="108"/>
                    </a:lnTo>
                    <a:lnTo>
                      <a:pt x="107" y="108"/>
                    </a:lnTo>
                    <a:lnTo>
                      <a:pt x="107" y="138"/>
                    </a:lnTo>
                    <a:close/>
                    <a:moveTo>
                      <a:pt x="107" y="94"/>
                    </a:moveTo>
                    <a:lnTo>
                      <a:pt x="77" y="94"/>
                    </a:lnTo>
                    <a:lnTo>
                      <a:pt x="77" y="64"/>
                    </a:lnTo>
                    <a:lnTo>
                      <a:pt x="107" y="64"/>
                    </a:lnTo>
                    <a:lnTo>
                      <a:pt x="107" y="94"/>
                    </a:lnTo>
                    <a:close/>
                    <a:moveTo>
                      <a:pt x="107" y="51"/>
                    </a:moveTo>
                    <a:lnTo>
                      <a:pt x="77" y="51"/>
                    </a:lnTo>
                    <a:lnTo>
                      <a:pt x="77" y="21"/>
                    </a:lnTo>
                    <a:lnTo>
                      <a:pt x="107" y="21"/>
                    </a:lnTo>
                    <a:lnTo>
                      <a:pt x="107" y="51"/>
                    </a:lnTo>
                    <a:close/>
                    <a:moveTo>
                      <a:pt x="153" y="268"/>
                    </a:moveTo>
                    <a:lnTo>
                      <a:pt x="123" y="268"/>
                    </a:lnTo>
                    <a:lnTo>
                      <a:pt x="123" y="236"/>
                    </a:lnTo>
                    <a:lnTo>
                      <a:pt x="153" y="236"/>
                    </a:lnTo>
                    <a:lnTo>
                      <a:pt x="153" y="268"/>
                    </a:lnTo>
                    <a:close/>
                    <a:moveTo>
                      <a:pt x="153" y="223"/>
                    </a:moveTo>
                    <a:lnTo>
                      <a:pt x="123" y="223"/>
                    </a:lnTo>
                    <a:lnTo>
                      <a:pt x="123" y="193"/>
                    </a:lnTo>
                    <a:lnTo>
                      <a:pt x="153" y="193"/>
                    </a:lnTo>
                    <a:lnTo>
                      <a:pt x="153" y="223"/>
                    </a:lnTo>
                    <a:close/>
                    <a:moveTo>
                      <a:pt x="153" y="181"/>
                    </a:moveTo>
                    <a:lnTo>
                      <a:pt x="123" y="181"/>
                    </a:lnTo>
                    <a:lnTo>
                      <a:pt x="123" y="151"/>
                    </a:lnTo>
                    <a:lnTo>
                      <a:pt x="153" y="151"/>
                    </a:lnTo>
                    <a:lnTo>
                      <a:pt x="153" y="181"/>
                    </a:lnTo>
                    <a:close/>
                    <a:moveTo>
                      <a:pt x="153" y="138"/>
                    </a:moveTo>
                    <a:lnTo>
                      <a:pt x="123" y="138"/>
                    </a:lnTo>
                    <a:lnTo>
                      <a:pt x="123" y="108"/>
                    </a:lnTo>
                    <a:lnTo>
                      <a:pt x="153" y="108"/>
                    </a:lnTo>
                    <a:lnTo>
                      <a:pt x="153" y="138"/>
                    </a:lnTo>
                    <a:close/>
                    <a:moveTo>
                      <a:pt x="153" y="94"/>
                    </a:moveTo>
                    <a:lnTo>
                      <a:pt x="123" y="94"/>
                    </a:lnTo>
                    <a:lnTo>
                      <a:pt x="123" y="64"/>
                    </a:lnTo>
                    <a:lnTo>
                      <a:pt x="153" y="64"/>
                    </a:lnTo>
                    <a:lnTo>
                      <a:pt x="153" y="94"/>
                    </a:lnTo>
                    <a:close/>
                    <a:moveTo>
                      <a:pt x="153" y="51"/>
                    </a:moveTo>
                    <a:lnTo>
                      <a:pt x="123" y="51"/>
                    </a:lnTo>
                    <a:lnTo>
                      <a:pt x="123" y="21"/>
                    </a:lnTo>
                    <a:lnTo>
                      <a:pt x="153" y="21"/>
                    </a:lnTo>
                    <a:lnTo>
                      <a:pt x="153" y="51"/>
                    </a:lnTo>
                    <a:close/>
                    <a:moveTo>
                      <a:pt x="199" y="268"/>
                    </a:moveTo>
                    <a:lnTo>
                      <a:pt x="169" y="268"/>
                    </a:lnTo>
                    <a:lnTo>
                      <a:pt x="169" y="236"/>
                    </a:lnTo>
                    <a:lnTo>
                      <a:pt x="199" y="236"/>
                    </a:lnTo>
                    <a:lnTo>
                      <a:pt x="199" y="268"/>
                    </a:lnTo>
                    <a:close/>
                    <a:moveTo>
                      <a:pt x="199" y="223"/>
                    </a:moveTo>
                    <a:lnTo>
                      <a:pt x="169" y="223"/>
                    </a:lnTo>
                    <a:lnTo>
                      <a:pt x="169" y="193"/>
                    </a:lnTo>
                    <a:lnTo>
                      <a:pt x="199" y="193"/>
                    </a:lnTo>
                    <a:lnTo>
                      <a:pt x="199" y="223"/>
                    </a:lnTo>
                    <a:close/>
                    <a:moveTo>
                      <a:pt x="199" y="181"/>
                    </a:moveTo>
                    <a:lnTo>
                      <a:pt x="169" y="181"/>
                    </a:lnTo>
                    <a:lnTo>
                      <a:pt x="169" y="151"/>
                    </a:lnTo>
                    <a:lnTo>
                      <a:pt x="199" y="151"/>
                    </a:lnTo>
                    <a:lnTo>
                      <a:pt x="199" y="181"/>
                    </a:lnTo>
                    <a:close/>
                    <a:moveTo>
                      <a:pt x="199" y="138"/>
                    </a:moveTo>
                    <a:lnTo>
                      <a:pt x="169" y="138"/>
                    </a:lnTo>
                    <a:lnTo>
                      <a:pt x="169" y="108"/>
                    </a:lnTo>
                    <a:lnTo>
                      <a:pt x="199" y="108"/>
                    </a:lnTo>
                    <a:lnTo>
                      <a:pt x="199" y="138"/>
                    </a:lnTo>
                    <a:close/>
                    <a:moveTo>
                      <a:pt x="199" y="94"/>
                    </a:moveTo>
                    <a:lnTo>
                      <a:pt x="169" y="94"/>
                    </a:lnTo>
                    <a:lnTo>
                      <a:pt x="169" y="64"/>
                    </a:lnTo>
                    <a:lnTo>
                      <a:pt x="199" y="64"/>
                    </a:lnTo>
                    <a:lnTo>
                      <a:pt x="199" y="94"/>
                    </a:lnTo>
                    <a:close/>
                    <a:moveTo>
                      <a:pt x="199" y="51"/>
                    </a:moveTo>
                    <a:lnTo>
                      <a:pt x="169" y="51"/>
                    </a:lnTo>
                    <a:lnTo>
                      <a:pt x="169" y="21"/>
                    </a:lnTo>
                    <a:lnTo>
                      <a:pt x="199" y="21"/>
                    </a:lnTo>
                    <a:lnTo>
                      <a:pt x="199" y="51"/>
                    </a:lnTo>
                    <a:close/>
                    <a:moveTo>
                      <a:pt x="245" y="268"/>
                    </a:moveTo>
                    <a:lnTo>
                      <a:pt x="215" y="268"/>
                    </a:lnTo>
                    <a:lnTo>
                      <a:pt x="215" y="236"/>
                    </a:lnTo>
                    <a:lnTo>
                      <a:pt x="245" y="236"/>
                    </a:lnTo>
                    <a:lnTo>
                      <a:pt x="245" y="268"/>
                    </a:lnTo>
                    <a:close/>
                    <a:moveTo>
                      <a:pt x="245" y="223"/>
                    </a:moveTo>
                    <a:lnTo>
                      <a:pt x="215" y="223"/>
                    </a:lnTo>
                    <a:lnTo>
                      <a:pt x="215" y="193"/>
                    </a:lnTo>
                    <a:lnTo>
                      <a:pt x="245" y="193"/>
                    </a:lnTo>
                    <a:lnTo>
                      <a:pt x="245" y="223"/>
                    </a:lnTo>
                    <a:close/>
                    <a:moveTo>
                      <a:pt x="245" y="181"/>
                    </a:moveTo>
                    <a:lnTo>
                      <a:pt x="215" y="181"/>
                    </a:lnTo>
                    <a:lnTo>
                      <a:pt x="215" y="151"/>
                    </a:lnTo>
                    <a:lnTo>
                      <a:pt x="245" y="151"/>
                    </a:lnTo>
                    <a:lnTo>
                      <a:pt x="245" y="181"/>
                    </a:lnTo>
                    <a:close/>
                    <a:moveTo>
                      <a:pt x="245" y="138"/>
                    </a:moveTo>
                    <a:lnTo>
                      <a:pt x="215" y="138"/>
                    </a:lnTo>
                    <a:lnTo>
                      <a:pt x="215" y="108"/>
                    </a:lnTo>
                    <a:lnTo>
                      <a:pt x="245" y="108"/>
                    </a:lnTo>
                    <a:lnTo>
                      <a:pt x="245" y="138"/>
                    </a:lnTo>
                    <a:close/>
                    <a:moveTo>
                      <a:pt x="245" y="94"/>
                    </a:moveTo>
                    <a:lnTo>
                      <a:pt x="215" y="94"/>
                    </a:lnTo>
                    <a:lnTo>
                      <a:pt x="215" y="64"/>
                    </a:lnTo>
                    <a:lnTo>
                      <a:pt x="245" y="64"/>
                    </a:lnTo>
                    <a:lnTo>
                      <a:pt x="245" y="94"/>
                    </a:lnTo>
                    <a:close/>
                    <a:moveTo>
                      <a:pt x="245" y="21"/>
                    </a:moveTo>
                    <a:lnTo>
                      <a:pt x="245" y="51"/>
                    </a:lnTo>
                    <a:lnTo>
                      <a:pt x="215" y="51"/>
                    </a:lnTo>
                    <a:lnTo>
                      <a:pt x="215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7" name="Freeform 25"/>
              <p:cNvSpPr>
                <a:spLocks noEditPoints="1"/>
              </p:cNvSpPr>
              <p:nvPr/>
            </p:nvSpPr>
            <p:spPr bwMode="auto">
              <a:xfrm>
                <a:off x="1704" y="2585"/>
                <a:ext cx="275" cy="160"/>
              </a:xfrm>
              <a:custGeom>
                <a:avLst/>
                <a:gdLst>
                  <a:gd name="T0" fmla="*/ 230 w 275"/>
                  <a:gd name="T1" fmla="*/ 101 h 160"/>
                  <a:gd name="T2" fmla="*/ 230 w 275"/>
                  <a:gd name="T3" fmla="*/ 60 h 160"/>
                  <a:gd name="T4" fmla="*/ 137 w 275"/>
                  <a:gd name="T5" fmla="*/ 0 h 160"/>
                  <a:gd name="T6" fmla="*/ 46 w 275"/>
                  <a:gd name="T7" fmla="*/ 60 h 160"/>
                  <a:gd name="T8" fmla="*/ 46 w 275"/>
                  <a:gd name="T9" fmla="*/ 101 h 160"/>
                  <a:gd name="T10" fmla="*/ 0 w 275"/>
                  <a:gd name="T11" fmla="*/ 118 h 160"/>
                  <a:gd name="T12" fmla="*/ 0 w 275"/>
                  <a:gd name="T13" fmla="*/ 160 h 160"/>
                  <a:gd name="T14" fmla="*/ 115 w 275"/>
                  <a:gd name="T15" fmla="*/ 160 h 160"/>
                  <a:gd name="T16" fmla="*/ 125 w 275"/>
                  <a:gd name="T17" fmla="*/ 160 h 160"/>
                  <a:gd name="T18" fmla="*/ 152 w 275"/>
                  <a:gd name="T19" fmla="*/ 160 h 160"/>
                  <a:gd name="T20" fmla="*/ 161 w 275"/>
                  <a:gd name="T21" fmla="*/ 160 h 160"/>
                  <a:gd name="T22" fmla="*/ 275 w 275"/>
                  <a:gd name="T23" fmla="*/ 160 h 160"/>
                  <a:gd name="T24" fmla="*/ 275 w 275"/>
                  <a:gd name="T25" fmla="*/ 118 h 160"/>
                  <a:gd name="T26" fmla="*/ 230 w 275"/>
                  <a:gd name="T27" fmla="*/ 101 h 160"/>
                  <a:gd name="T28" fmla="*/ 109 w 275"/>
                  <a:gd name="T29" fmla="*/ 141 h 160"/>
                  <a:gd name="T30" fmla="*/ 57 w 275"/>
                  <a:gd name="T31" fmla="*/ 141 h 160"/>
                  <a:gd name="T32" fmla="*/ 57 w 275"/>
                  <a:gd name="T33" fmla="*/ 123 h 160"/>
                  <a:gd name="T34" fmla="*/ 109 w 275"/>
                  <a:gd name="T35" fmla="*/ 123 h 160"/>
                  <a:gd name="T36" fmla="*/ 109 w 275"/>
                  <a:gd name="T37" fmla="*/ 141 h 160"/>
                  <a:gd name="T38" fmla="*/ 103 w 275"/>
                  <a:gd name="T39" fmla="*/ 93 h 160"/>
                  <a:gd name="T40" fmla="*/ 76 w 275"/>
                  <a:gd name="T41" fmla="*/ 93 h 160"/>
                  <a:gd name="T42" fmla="*/ 76 w 275"/>
                  <a:gd name="T43" fmla="*/ 66 h 160"/>
                  <a:gd name="T44" fmla="*/ 103 w 275"/>
                  <a:gd name="T45" fmla="*/ 66 h 160"/>
                  <a:gd name="T46" fmla="*/ 103 w 275"/>
                  <a:gd name="T47" fmla="*/ 93 h 160"/>
                  <a:gd name="T48" fmla="*/ 125 w 275"/>
                  <a:gd name="T49" fmla="*/ 66 h 160"/>
                  <a:gd name="T50" fmla="*/ 152 w 275"/>
                  <a:gd name="T51" fmla="*/ 66 h 160"/>
                  <a:gd name="T52" fmla="*/ 152 w 275"/>
                  <a:gd name="T53" fmla="*/ 93 h 160"/>
                  <a:gd name="T54" fmla="*/ 125 w 275"/>
                  <a:gd name="T55" fmla="*/ 93 h 160"/>
                  <a:gd name="T56" fmla="*/ 125 w 275"/>
                  <a:gd name="T57" fmla="*/ 66 h 160"/>
                  <a:gd name="T58" fmla="*/ 172 w 275"/>
                  <a:gd name="T59" fmla="*/ 66 h 160"/>
                  <a:gd name="T60" fmla="*/ 199 w 275"/>
                  <a:gd name="T61" fmla="*/ 66 h 160"/>
                  <a:gd name="T62" fmla="*/ 199 w 275"/>
                  <a:gd name="T63" fmla="*/ 93 h 160"/>
                  <a:gd name="T64" fmla="*/ 172 w 275"/>
                  <a:gd name="T65" fmla="*/ 93 h 160"/>
                  <a:gd name="T66" fmla="*/ 172 w 275"/>
                  <a:gd name="T67" fmla="*/ 66 h 160"/>
                  <a:gd name="T68" fmla="*/ 218 w 275"/>
                  <a:gd name="T69" fmla="*/ 141 h 160"/>
                  <a:gd name="T70" fmla="*/ 167 w 275"/>
                  <a:gd name="T71" fmla="*/ 141 h 160"/>
                  <a:gd name="T72" fmla="*/ 167 w 275"/>
                  <a:gd name="T73" fmla="*/ 123 h 160"/>
                  <a:gd name="T74" fmla="*/ 218 w 275"/>
                  <a:gd name="T75" fmla="*/ 123 h 160"/>
                  <a:gd name="T76" fmla="*/ 218 w 275"/>
                  <a:gd name="T77" fmla="*/ 14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5" h="160">
                    <a:moveTo>
                      <a:pt x="230" y="101"/>
                    </a:moveTo>
                    <a:lnTo>
                      <a:pt x="230" y="60"/>
                    </a:lnTo>
                    <a:lnTo>
                      <a:pt x="137" y="0"/>
                    </a:lnTo>
                    <a:lnTo>
                      <a:pt x="46" y="60"/>
                    </a:lnTo>
                    <a:lnTo>
                      <a:pt x="46" y="101"/>
                    </a:lnTo>
                    <a:lnTo>
                      <a:pt x="0" y="118"/>
                    </a:lnTo>
                    <a:lnTo>
                      <a:pt x="0" y="160"/>
                    </a:lnTo>
                    <a:lnTo>
                      <a:pt x="115" y="160"/>
                    </a:lnTo>
                    <a:lnTo>
                      <a:pt x="125" y="160"/>
                    </a:lnTo>
                    <a:lnTo>
                      <a:pt x="152" y="160"/>
                    </a:lnTo>
                    <a:lnTo>
                      <a:pt x="161" y="160"/>
                    </a:lnTo>
                    <a:lnTo>
                      <a:pt x="275" y="160"/>
                    </a:lnTo>
                    <a:lnTo>
                      <a:pt x="275" y="118"/>
                    </a:lnTo>
                    <a:lnTo>
                      <a:pt x="230" y="101"/>
                    </a:lnTo>
                    <a:close/>
                    <a:moveTo>
                      <a:pt x="109" y="141"/>
                    </a:moveTo>
                    <a:lnTo>
                      <a:pt x="57" y="141"/>
                    </a:lnTo>
                    <a:lnTo>
                      <a:pt x="57" y="123"/>
                    </a:lnTo>
                    <a:lnTo>
                      <a:pt x="109" y="123"/>
                    </a:lnTo>
                    <a:lnTo>
                      <a:pt x="109" y="141"/>
                    </a:lnTo>
                    <a:close/>
                    <a:moveTo>
                      <a:pt x="103" y="93"/>
                    </a:moveTo>
                    <a:lnTo>
                      <a:pt x="76" y="93"/>
                    </a:lnTo>
                    <a:lnTo>
                      <a:pt x="76" y="66"/>
                    </a:lnTo>
                    <a:lnTo>
                      <a:pt x="103" y="66"/>
                    </a:lnTo>
                    <a:lnTo>
                      <a:pt x="103" y="93"/>
                    </a:lnTo>
                    <a:close/>
                    <a:moveTo>
                      <a:pt x="125" y="66"/>
                    </a:moveTo>
                    <a:lnTo>
                      <a:pt x="152" y="66"/>
                    </a:lnTo>
                    <a:lnTo>
                      <a:pt x="152" y="93"/>
                    </a:lnTo>
                    <a:lnTo>
                      <a:pt x="125" y="93"/>
                    </a:lnTo>
                    <a:lnTo>
                      <a:pt x="125" y="66"/>
                    </a:lnTo>
                    <a:close/>
                    <a:moveTo>
                      <a:pt x="172" y="66"/>
                    </a:moveTo>
                    <a:lnTo>
                      <a:pt x="199" y="66"/>
                    </a:lnTo>
                    <a:lnTo>
                      <a:pt x="199" y="93"/>
                    </a:lnTo>
                    <a:lnTo>
                      <a:pt x="172" y="93"/>
                    </a:lnTo>
                    <a:lnTo>
                      <a:pt x="172" y="66"/>
                    </a:lnTo>
                    <a:close/>
                    <a:moveTo>
                      <a:pt x="218" y="141"/>
                    </a:moveTo>
                    <a:lnTo>
                      <a:pt x="167" y="141"/>
                    </a:lnTo>
                    <a:lnTo>
                      <a:pt x="167" y="123"/>
                    </a:lnTo>
                    <a:lnTo>
                      <a:pt x="218" y="123"/>
                    </a:lnTo>
                    <a:lnTo>
                      <a:pt x="218" y="1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68" name="TextBox 1367"/>
            <p:cNvSpPr txBox="1"/>
            <p:nvPr/>
          </p:nvSpPr>
          <p:spPr>
            <a:xfrm>
              <a:off x="2693354" y="2564904"/>
              <a:ext cx="4308669" cy="6135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rgbClr val="CC3300"/>
                  </a:solidFill>
                  <a:latin typeface="Castellar" panose="020A0402060406010301" pitchFamily="18" charset="0"/>
                </a:rPr>
                <a:t>DECENTRALISED</a:t>
              </a:r>
              <a:endParaRPr lang="en-GB" sz="2800" b="1" dirty="0">
                <a:solidFill>
                  <a:srgbClr val="CC3300"/>
                </a:solidFill>
                <a:latin typeface="Castellar" panose="020A0402060406010301" pitchFamily="18" charset="0"/>
              </a:endParaRPr>
            </a:p>
          </p:txBody>
        </p:sp>
      </p:grpSp>
      <p:sp>
        <p:nvSpPr>
          <p:cNvPr id="2688" name="Facilitating ..."/>
          <p:cNvSpPr txBox="1">
            <a:spLocks/>
          </p:cNvSpPr>
          <p:nvPr/>
        </p:nvSpPr>
        <p:spPr bwMode="auto">
          <a:xfrm>
            <a:off x="1187624" y="5431532"/>
            <a:ext cx="6635080" cy="504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rgbClr val="0070C0"/>
                </a:solidFill>
              </a:rPr>
              <a:t>Facilitate direct contacts</a:t>
            </a:r>
            <a:endParaRPr lang="en-US" sz="1600" dirty="0">
              <a:solidFill>
                <a:srgbClr val="0070C0"/>
              </a:solidFill>
            </a:endParaRPr>
          </a:p>
        </p:txBody>
      </p:sp>
      <p:sp>
        <p:nvSpPr>
          <p:cNvPr id="2687" name="Providing know-how ..."/>
          <p:cNvSpPr txBox="1">
            <a:spLocks/>
          </p:cNvSpPr>
          <p:nvPr/>
        </p:nvSpPr>
        <p:spPr bwMode="auto">
          <a:xfrm>
            <a:off x="539552" y="4077072"/>
            <a:ext cx="8507288" cy="10877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>
                <a:solidFill>
                  <a:srgbClr val="0070C0"/>
                </a:solidFill>
              </a:rPr>
              <a:t>Provide </a:t>
            </a:r>
            <a:r>
              <a:rPr lang="en-US" dirty="0">
                <a:solidFill>
                  <a:srgbClr val="0070C0"/>
                </a:solidFill>
              </a:rPr>
              <a:t>know-how and assistance in issuing </a:t>
            </a:r>
            <a:r>
              <a:rPr lang="en-US" dirty="0" smtClean="0">
                <a:solidFill>
                  <a:srgbClr val="0070C0"/>
                </a:solidFill>
              </a:rPr>
              <a:t>and </a:t>
            </a:r>
            <a:br>
              <a:rPr lang="en-US" dirty="0" smtClean="0">
                <a:solidFill>
                  <a:srgbClr val="0070C0"/>
                </a:solidFill>
              </a:rPr>
            </a:br>
            <a:r>
              <a:rPr lang="en-US" dirty="0" smtClean="0">
                <a:solidFill>
                  <a:srgbClr val="0070C0"/>
                </a:solidFill>
              </a:rPr>
              <a:t>   executing </a:t>
            </a:r>
            <a:r>
              <a:rPr lang="en-US" dirty="0">
                <a:solidFill>
                  <a:srgbClr val="0070C0"/>
                </a:solidFill>
              </a:rPr>
              <a:t>requests for judicial </a:t>
            </a:r>
            <a:r>
              <a:rPr lang="en-US" dirty="0" smtClean="0">
                <a:solidFill>
                  <a:srgbClr val="0070C0"/>
                </a:solidFill>
              </a:rPr>
              <a:t>cooperation</a:t>
            </a:r>
            <a:endParaRPr lang="en-US" sz="1600" dirty="0">
              <a:solidFill>
                <a:srgbClr val="0070C0"/>
              </a:solidFill>
            </a:endParaRPr>
          </a:p>
        </p:txBody>
      </p:sp>
      <p:sp>
        <p:nvSpPr>
          <p:cNvPr id="2" name="Heading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How the CPs work in practice</a:t>
            </a:r>
            <a:endParaRPr lang="en-GB" b="1" dirty="0"/>
          </a:p>
        </p:txBody>
      </p:sp>
      <p:sp>
        <p:nvSpPr>
          <p:cNvPr id="3" name="From their officies ..."/>
          <p:cNvSpPr>
            <a:spLocks noGrp="1"/>
          </p:cNvSpPr>
          <p:nvPr>
            <p:ph idx="1"/>
          </p:nvPr>
        </p:nvSpPr>
        <p:spPr>
          <a:xfrm>
            <a:off x="539552" y="1600201"/>
            <a:ext cx="8352928" cy="604664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Operate from their offices in the Member States</a:t>
            </a:r>
          </a:p>
        </p:txBody>
      </p:sp>
    </p:spTree>
    <p:extLst>
      <p:ext uri="{BB962C8B-B14F-4D97-AF65-F5344CB8AC3E}">
        <p14:creationId xmlns:p14="http://schemas.microsoft.com/office/powerpoint/2010/main" val="1374688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" presetClass="emph" presetSubtype="1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25" dur="indefinite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B2B2B2"/>
                                        </p:clrVal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6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68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B2B2B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2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8" grpId="0"/>
      <p:bldP spid="2687" grpId="0"/>
      <p:bldP spid="3" grpId="0" build="p"/>
      <p:bldP spid="3" grpId="1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ing"/>
          <p:cNvSpPr>
            <a:spLocks noGrp="1"/>
          </p:cNvSpPr>
          <p:nvPr>
            <p:ph type="title"/>
          </p:nvPr>
        </p:nvSpPr>
        <p:spPr>
          <a:xfrm>
            <a:off x="461577" y="332656"/>
            <a:ext cx="8229600" cy="1143000"/>
          </a:xfrm>
        </p:spPr>
        <p:txBody>
          <a:bodyPr/>
          <a:lstStyle/>
          <a:p>
            <a:r>
              <a:rPr lang="en-US" b="1" dirty="0" smtClean="0"/>
              <a:t>EJN case-work Statistics</a:t>
            </a:r>
            <a:endParaRPr lang="en-GB" b="1" dirty="0"/>
          </a:p>
        </p:txBody>
      </p:sp>
      <p:sp>
        <p:nvSpPr>
          <p:cNvPr id="3" name="From their officies ..."/>
          <p:cNvSpPr>
            <a:spLocks noGrp="1"/>
          </p:cNvSpPr>
          <p:nvPr>
            <p:ph idx="1"/>
          </p:nvPr>
        </p:nvSpPr>
        <p:spPr>
          <a:xfrm>
            <a:off x="522379" y="1412776"/>
            <a:ext cx="8352928" cy="604664"/>
          </a:xfrm>
        </p:spPr>
        <p:txBody>
          <a:bodyPr/>
          <a:lstStyle/>
          <a:p>
            <a:pPr marL="0" indent="0">
              <a:buNone/>
            </a:pPr>
            <a:r>
              <a:rPr lang="en-US" sz="3200" b="1" dirty="0" smtClean="0">
                <a:solidFill>
                  <a:srgbClr val="0070C0"/>
                </a:solidFill>
              </a:rPr>
              <a:t>7000-8000 “cases” per year of which:</a:t>
            </a:r>
          </a:p>
          <a:p>
            <a:pPr marL="0" indent="0">
              <a:buNone/>
            </a:pPr>
            <a:endParaRPr lang="en-US" sz="3200" b="1" dirty="0">
              <a:solidFill>
                <a:srgbClr val="0070C0"/>
              </a:solidFill>
            </a:endParaRPr>
          </a:p>
          <a:p>
            <a:r>
              <a:rPr lang="en-US" b="1" i="1" dirty="0" smtClean="0">
                <a:solidFill>
                  <a:srgbClr val="0070C0"/>
                </a:solidFill>
              </a:rPr>
              <a:t>2000 about the European </a:t>
            </a:r>
            <a:r>
              <a:rPr lang="en-US" b="1" i="1" dirty="0">
                <a:solidFill>
                  <a:srgbClr val="0070C0"/>
                </a:solidFill>
              </a:rPr>
              <a:t>Arrest </a:t>
            </a:r>
            <a:r>
              <a:rPr lang="en-US" b="1" i="1" dirty="0" smtClean="0">
                <a:solidFill>
                  <a:srgbClr val="0070C0"/>
                </a:solidFill>
              </a:rPr>
              <a:t>Warrant</a:t>
            </a:r>
          </a:p>
          <a:p>
            <a:pPr marL="0" indent="0">
              <a:buNone/>
            </a:pPr>
            <a:endParaRPr lang="en-US" sz="3200" b="1" dirty="0" smtClean="0">
              <a:solidFill>
                <a:srgbClr val="CC3300"/>
              </a:solidFill>
            </a:endParaRPr>
          </a:p>
        </p:txBody>
      </p:sp>
      <p:sp>
        <p:nvSpPr>
          <p:cNvPr id="1766" name="Facilitating ..."/>
          <p:cNvSpPr txBox="1">
            <a:spLocks/>
          </p:cNvSpPr>
          <p:nvPr/>
        </p:nvSpPr>
        <p:spPr bwMode="auto">
          <a:xfrm>
            <a:off x="611560" y="4185084"/>
            <a:ext cx="7905048" cy="1440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en-US" sz="1600" dirty="0" smtClean="0">
              <a:solidFill>
                <a:srgbClr val="CC3300"/>
              </a:solidFill>
            </a:endParaRPr>
          </a:p>
          <a:p>
            <a:pPr marL="0" indent="0" algn="ctr">
              <a:buNone/>
            </a:pPr>
            <a:r>
              <a:rPr lang="en-US" dirty="0" smtClean="0">
                <a:solidFill>
                  <a:srgbClr val="C00000"/>
                </a:solidFill>
              </a:rPr>
              <a:t>As of 2017 </a:t>
            </a:r>
            <a:r>
              <a:rPr lang="en-US" b="1" dirty="0" smtClean="0">
                <a:solidFill>
                  <a:srgbClr val="C00000"/>
                </a:solidFill>
              </a:rPr>
              <a:t>EJN web-based online reporting tool </a:t>
            </a:r>
            <a:r>
              <a:rPr lang="en-US" dirty="0" smtClean="0">
                <a:solidFill>
                  <a:srgbClr val="C00000"/>
                </a:solidFill>
              </a:rPr>
              <a:t>for EJN Contact Points </a:t>
            </a:r>
          </a:p>
          <a:p>
            <a:pPr marL="0" indent="0" algn="ctr">
              <a:buNone/>
            </a:pPr>
            <a:r>
              <a:rPr lang="en-US" dirty="0" smtClean="0">
                <a:solidFill>
                  <a:srgbClr val="C00000"/>
                </a:solidFill>
              </a:rPr>
              <a:t>EJN case-work statistics / EJN bi-annual report</a:t>
            </a:r>
            <a:endParaRPr lang="en-US" dirty="0">
              <a:solidFill>
                <a:srgbClr val="CC3300"/>
              </a:solidFill>
            </a:endParaRPr>
          </a:p>
          <a:p>
            <a:pPr marL="0" indent="0">
              <a:buNone/>
            </a:pPr>
            <a:r>
              <a:rPr lang="en-US" sz="1600" dirty="0" smtClean="0">
                <a:solidFill>
                  <a:srgbClr val="CC3300"/>
                </a:solidFill>
              </a:rPr>
              <a:t> </a:t>
            </a:r>
          </a:p>
          <a:p>
            <a:pPr marL="0" indent="0">
              <a:buNone/>
            </a:pPr>
            <a:endParaRPr lang="en-US" sz="1600" dirty="0">
              <a:solidFill>
                <a:srgbClr val="CC3300"/>
              </a:solidFill>
            </a:endParaRPr>
          </a:p>
          <a:p>
            <a:pPr marL="0" indent="0">
              <a:buNone/>
            </a:pPr>
            <a:r>
              <a:rPr lang="en-US" sz="1600" dirty="0" smtClean="0">
                <a:solidFill>
                  <a:srgbClr val="CC3300"/>
                </a:solidFill>
              </a:rPr>
              <a:t> </a:t>
            </a:r>
            <a:endParaRPr lang="en-US" sz="1600" dirty="0">
              <a:solidFill>
                <a:srgbClr val="CC3300"/>
              </a:solidFill>
            </a:endParaRPr>
          </a:p>
        </p:txBody>
      </p:sp>
      <p:sp>
        <p:nvSpPr>
          <p:cNvPr id="7" name="Providing know-how ..."/>
          <p:cNvSpPr txBox="1">
            <a:spLocks/>
          </p:cNvSpPr>
          <p:nvPr/>
        </p:nvSpPr>
        <p:spPr bwMode="auto">
          <a:xfrm>
            <a:off x="483376" y="3356992"/>
            <a:ext cx="8380452" cy="648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800" kern="1200">
                <a:solidFill>
                  <a:srgbClr val="595959"/>
                </a:solidFill>
                <a:latin typeface="Trebuchet MS" panose="020B0603020202020204" pitchFamily="34" charset="0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Trebuchet MS" panose="020B0603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b="1" i="1" dirty="0" smtClean="0">
                <a:solidFill>
                  <a:srgbClr val="0070C0"/>
                </a:solidFill>
              </a:rPr>
              <a:t>5000 about Mutual Legal Assistance/European Investigation Order (EIO) </a:t>
            </a:r>
          </a:p>
          <a:p>
            <a:pPr marL="0" indent="0">
              <a:spcBef>
                <a:spcPts val="0"/>
              </a:spcBef>
              <a:buNone/>
            </a:pPr>
            <a:endParaRPr lang="en-US" sz="3200" b="1" i="1" dirty="0" smtClean="0">
              <a:solidFill>
                <a:srgbClr val="0070C0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sz="3200" b="1" i="1" dirty="0" smtClean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981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1766" grpId="0"/>
      <p:bldP spid="7" grpId="0"/>
    </p:bldLst>
  </p:timing>
</p:sld>
</file>

<file path=ppt/theme/theme1.xml><?xml version="1.0" encoding="utf-8"?>
<a:theme xmlns:a="http://schemas.openxmlformats.org/drawingml/2006/main" name="EJN-Presentatio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013_EJ_Presentation_Templat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urojust2013">
      <a:majorFont>
        <a:latin typeface="Trebuchet MS"/>
        <a:ea typeface=""/>
        <a:cs typeface=""/>
      </a:majorFont>
      <a:minorFont>
        <a:latin typeface="Cambr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EJN-Presentation</Template>
  <TotalTime>4540</TotalTime>
  <Words>1516</Words>
  <Application>Microsoft Office PowerPoint</Application>
  <PresentationFormat>On-screen Show (4:3)</PresentationFormat>
  <Paragraphs>306</Paragraphs>
  <Slides>35</Slides>
  <Notes>34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35</vt:i4>
      </vt:variant>
    </vt:vector>
  </HeadingPairs>
  <TitlesOfParts>
    <vt:vector size="48" baseType="lpstr">
      <vt:lpstr>Adobe Arabic</vt:lpstr>
      <vt:lpstr>Arial</vt:lpstr>
      <vt:lpstr>Arial Narrow</vt:lpstr>
      <vt:lpstr>Batang</vt:lpstr>
      <vt:lpstr>Calibri</vt:lpstr>
      <vt:lpstr>Cambria</vt:lpstr>
      <vt:lpstr>Castellar</vt:lpstr>
      <vt:lpstr>Myriad Pro</vt:lpstr>
      <vt:lpstr>Trebuchet MS</vt:lpstr>
      <vt:lpstr>Wingdings</vt:lpstr>
      <vt:lpstr>EJN-Presentation</vt:lpstr>
      <vt:lpstr>1_Office Theme</vt:lpstr>
      <vt:lpstr>2013_EJ_Presentation_Template</vt:lpstr>
      <vt:lpstr>EUROPEAN JUDICIAL NETWORK (EJN)</vt:lpstr>
      <vt:lpstr>EJN in brief</vt:lpstr>
      <vt:lpstr>EJN Structure</vt:lpstr>
      <vt:lpstr>Main functions of EJN CPs (1)</vt:lpstr>
      <vt:lpstr>Main functions of EJN CPs (2)</vt:lpstr>
      <vt:lpstr>EJN meetings – 5 per year</vt:lpstr>
      <vt:lpstr>Purpose of the EJN meetings</vt:lpstr>
      <vt:lpstr>How the CPs work in practice</vt:lpstr>
      <vt:lpstr>EJN case-work Statistics</vt:lpstr>
      <vt:lpstr>Other EJN activities</vt:lpstr>
      <vt:lpstr>EJN in Practice</vt:lpstr>
      <vt:lpstr>EJN website</vt:lpstr>
      <vt:lpstr>PowerPoint Presentation</vt:lpstr>
      <vt:lpstr>EJN e-Tools</vt:lpstr>
      <vt:lpstr>FICHES BELGES </vt:lpstr>
      <vt:lpstr>Contact Points  </vt:lpstr>
      <vt:lpstr>                  Judicial Atlas</vt:lpstr>
      <vt:lpstr>Atlas in 4 main steps</vt:lpstr>
      <vt:lpstr>Atlas in 4 main steps</vt:lpstr>
      <vt:lpstr>Atlas in 4 main steps</vt:lpstr>
      <vt:lpstr>Atlas in 4 main steps</vt:lpstr>
      <vt:lpstr>Compendium</vt:lpstr>
      <vt:lpstr>Judicial Library </vt:lpstr>
      <vt:lpstr>Relations EJN and Eurojust (1)</vt:lpstr>
      <vt:lpstr>Relations EJN and Eurojust (2)</vt:lpstr>
      <vt:lpstr>EUROJUST</vt:lpstr>
      <vt:lpstr>EUROJUST</vt:lpstr>
      <vt:lpstr>EUROJUST</vt:lpstr>
      <vt:lpstr>EJN cooperation outside the EU</vt:lpstr>
      <vt:lpstr>EJN cooperation with other  Judicial Networks</vt:lpstr>
      <vt:lpstr> Cooperation with EJN contact points in third countries </vt:lpstr>
      <vt:lpstr>PowerPoint Presentation</vt:lpstr>
      <vt:lpstr>PowerPoint Presentation</vt:lpstr>
      <vt:lpstr>PowerPoint Presentation</vt:lpstr>
      <vt:lpstr>Thank you for your attention!</vt:lpstr>
    </vt:vector>
  </TitlesOfParts>
  <Company>EUROJUST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The role of the EUROPEAN JUDICIAL NETWORK</dc:title>
  <dc:creator>mwilksspeer</dc:creator>
  <cp:lastModifiedBy>Baldan, A.</cp:lastModifiedBy>
  <cp:revision>439</cp:revision>
  <cp:lastPrinted>2017-01-09T16:34:00Z</cp:lastPrinted>
  <dcterms:created xsi:type="dcterms:W3CDTF">2016-07-19T14:30:15Z</dcterms:created>
  <dcterms:modified xsi:type="dcterms:W3CDTF">2019-11-14T10:07:58Z</dcterms:modified>
</cp:coreProperties>
</file>